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8"/>
  </p:notesMasterIdLst>
  <p:sldIdLst>
    <p:sldId id="256" r:id="rId2"/>
    <p:sldId id="258" r:id="rId3"/>
    <p:sldId id="265" r:id="rId4"/>
    <p:sldId id="322" r:id="rId5"/>
    <p:sldId id="310" r:id="rId6"/>
    <p:sldId id="331" r:id="rId7"/>
    <p:sldId id="313" r:id="rId8"/>
    <p:sldId id="329" r:id="rId9"/>
    <p:sldId id="330" r:id="rId10"/>
    <p:sldId id="332" r:id="rId11"/>
    <p:sldId id="309" r:id="rId12"/>
    <p:sldId id="317" r:id="rId13"/>
    <p:sldId id="325" r:id="rId14"/>
    <p:sldId id="326" r:id="rId15"/>
    <p:sldId id="327" r:id="rId16"/>
    <p:sldId id="287" r:id="rId17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9"/>
    </p:embeddedFont>
    <p:embeddedFont>
      <p:font typeface="Montserrat" pitchFamily="2" charset="77"/>
      <p:regular r:id="rId20"/>
      <p:bold r:id="rId21"/>
      <p:italic r:id="rId22"/>
      <p:boldItalic r:id="rId23"/>
    </p:embeddedFont>
    <p:embeddedFont>
      <p:font typeface="Montserrat Medium" panose="020F0502020204030204" pitchFamily="34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PT Serif" panose="020A0603040505020204" pitchFamily="18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41">
          <p15:clr>
            <a:srgbClr val="9AA0A6"/>
          </p15:clr>
        </p15:guide>
        <p15:guide id="2" orient="horz" pos="989">
          <p15:clr>
            <a:srgbClr val="9AA0A6"/>
          </p15:clr>
        </p15:guide>
        <p15:guide id="3" orient="horz" pos="1286">
          <p15:clr>
            <a:srgbClr val="9AA0A6"/>
          </p15:clr>
        </p15:guide>
        <p15:guide id="4" pos="454">
          <p15:clr>
            <a:srgbClr val="9AA0A6"/>
          </p15:clr>
        </p15:guide>
        <p15:guide id="5" pos="3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78F6D7-53E4-42D4-BB56-6D74917E7A09}">
  <a:tblStyle styleId="{8978F6D7-53E4-42D4-BB56-6D74917E7A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3" autoAdjust="0"/>
    <p:restoredTop sz="94692"/>
  </p:normalViewPr>
  <p:slideViewPr>
    <p:cSldViewPr snapToGrid="0">
      <p:cViewPr varScale="1">
        <p:scale>
          <a:sx n="141" d="100"/>
          <a:sy n="141" d="100"/>
        </p:scale>
        <p:origin x="712" y="1128"/>
      </p:cViewPr>
      <p:guideLst>
        <p:guide orient="horz" pos="641"/>
        <p:guide orient="horz" pos="989"/>
        <p:guide orient="horz" pos="1286"/>
        <p:guide pos="454"/>
        <p:guide pos="3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3" name="Google Shape;119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4" name="Google Shape;119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21B52BB2-FED3-3AE6-12D1-40D6E530F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F83E0107-E2B3-A2E8-F479-F9C7823C1C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5CED3570-0899-1992-98B2-0672A845E2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421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7">
          <a:extLst>
            <a:ext uri="{FF2B5EF4-FFF2-40B4-BE49-F238E27FC236}">
              <a16:creationId xmlns:a16="http://schemas.microsoft.com/office/drawing/2014/main" id="{E5D7A3A2-FCF0-46B9-1116-343F56679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8" name="Google Shape;13188;g1c10d6a5d25_0_590:notes">
            <a:extLst>
              <a:ext uri="{FF2B5EF4-FFF2-40B4-BE49-F238E27FC236}">
                <a16:creationId xmlns:a16="http://schemas.microsoft.com/office/drawing/2014/main" id="{7D3C1A94-A03B-4DFE-F5E7-33F319BEF3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9" name="Google Shape;13189;g1c10d6a5d25_0_590:notes">
            <a:extLst>
              <a:ext uri="{FF2B5EF4-FFF2-40B4-BE49-F238E27FC236}">
                <a16:creationId xmlns:a16="http://schemas.microsoft.com/office/drawing/2014/main" id="{13E7CD8A-B51D-1190-C6E2-C9908A08CD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582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0C443130-A672-B58C-73B8-72F204C1E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72232267-1699-D7B1-33B2-4E6701C8B8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E737DB56-E3B2-6BE0-0E15-2DA6E3C6AC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31866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16A40653-7676-AC45-2976-ADF2B0C84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5F0F5CCA-013F-681D-77B1-B331AE141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1794F61B-1CFE-A608-9156-8F70804441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07914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D36BE9FD-85CD-B955-497C-5E6EDAA14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ECFEE2A5-2C09-8AB5-D608-8975D0BC73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D0EF5134-BEB6-4BBE-3FC9-2CA3E86EF9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32093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A5767FB2-1F86-A734-AB2C-F2839DBD6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176B832E-EDB0-CD77-F3AF-023C83FD3A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30D500C6-D244-38F3-55C9-331A76F060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2541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2" name="Google Shape;15082;g1c1486b4e18_0_77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3" name="Google Shape;15083;g1c1486b4e18_0_77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0" name="Google Shape;12010;g10c9bbfca6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1" name="Google Shape;12011;g10c9bbfca6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8" name="Google Shape;13188;g1c10d6a5d25_0_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9" name="Google Shape;13189;g1c10d6a5d25_0_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6E9E686E-E249-04A4-1040-9F9E5B810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7E62528F-E121-DCC3-B398-51708CEC5B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6663B158-E0D7-F701-2AC8-A25A12737F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9892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7">
          <a:extLst>
            <a:ext uri="{FF2B5EF4-FFF2-40B4-BE49-F238E27FC236}">
              <a16:creationId xmlns:a16="http://schemas.microsoft.com/office/drawing/2014/main" id="{B848F609-ACE3-F275-8CC2-836E4A06C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8" name="Google Shape;13188;g1c10d6a5d25_0_590:notes">
            <a:extLst>
              <a:ext uri="{FF2B5EF4-FFF2-40B4-BE49-F238E27FC236}">
                <a16:creationId xmlns:a16="http://schemas.microsoft.com/office/drawing/2014/main" id="{2CE0820E-A8A5-D771-6EDE-F9A13B784F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9" name="Google Shape;13189;g1c10d6a5d25_0_590:notes">
            <a:extLst>
              <a:ext uri="{FF2B5EF4-FFF2-40B4-BE49-F238E27FC236}">
                <a16:creationId xmlns:a16="http://schemas.microsoft.com/office/drawing/2014/main" id="{953900C1-4433-0B78-6064-C12D143A2E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4688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E4F7DDA7-C9CE-CB2B-4CE9-01D1510E70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5402FDAB-5A20-47E7-8EC0-EB1DD47860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1F83DE7D-EEC9-FFD8-A0B8-2C32ACA869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2116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48493AF9-8990-8AB3-B07A-CA6C836A4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0CC822C7-E509-8A64-DCAE-966C0A5202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E894A67B-027D-C977-8B8A-83601FC370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2433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D6CE5FF3-1F42-F243-B3C4-CE9AF487C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11CFDAE6-38C1-0AA1-89D4-ACB59D19AD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5A939C27-EAC4-8143-C46B-AB5856017E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393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5">
          <a:extLst>
            <a:ext uri="{FF2B5EF4-FFF2-40B4-BE49-F238E27FC236}">
              <a16:creationId xmlns:a16="http://schemas.microsoft.com/office/drawing/2014/main" id="{9A521612-8BD2-92B2-7FE9-086386666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6" name="Google Shape;13206;g1c1486b4e18_0_2643:notes">
            <a:extLst>
              <a:ext uri="{FF2B5EF4-FFF2-40B4-BE49-F238E27FC236}">
                <a16:creationId xmlns:a16="http://schemas.microsoft.com/office/drawing/2014/main" id="{A98AD4DF-455C-526F-4B19-17C5DFC8D2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7" name="Google Shape;13207;g1c1486b4e18_0_2643:notes">
            <a:extLst>
              <a:ext uri="{FF2B5EF4-FFF2-40B4-BE49-F238E27FC236}">
                <a16:creationId xmlns:a16="http://schemas.microsoft.com/office/drawing/2014/main" id="{050DCDDB-D64F-23B3-DD03-50B7ECE7A3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51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69800" y="1205756"/>
            <a:ext cx="5804400" cy="201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Font typeface="PT Serif"/>
              <a:buNone/>
              <a:defRPr sz="5800" b="1">
                <a:latin typeface="PT Serif"/>
                <a:ea typeface="PT Serif"/>
                <a:cs typeface="PT Serif"/>
                <a:sym typeface="PT Serif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69800" y="3256338"/>
            <a:ext cx="58044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38891" y="4236194"/>
            <a:ext cx="558914" cy="438689"/>
          </a:xfrm>
          <a:custGeom>
            <a:avLst/>
            <a:gdLst/>
            <a:ahLst/>
            <a:cxnLst/>
            <a:rect l="l" t="t" r="r" b="b"/>
            <a:pathLst>
              <a:path w="14844" h="11651" extrusionOk="0">
                <a:moveTo>
                  <a:pt x="9305" y="0"/>
                </a:moveTo>
                <a:cubicBezTo>
                  <a:pt x="8297" y="0"/>
                  <a:pt x="7184" y="235"/>
                  <a:pt x="6070" y="740"/>
                </a:cubicBezTo>
                <a:cubicBezTo>
                  <a:pt x="3954" y="1717"/>
                  <a:pt x="2280" y="3531"/>
                  <a:pt x="1210" y="5600"/>
                </a:cubicBezTo>
                <a:cubicBezTo>
                  <a:pt x="442" y="7135"/>
                  <a:pt x="1" y="9135"/>
                  <a:pt x="1071" y="10484"/>
                </a:cubicBezTo>
                <a:cubicBezTo>
                  <a:pt x="1701" y="11287"/>
                  <a:pt x="2742" y="11650"/>
                  <a:pt x="3777" y="11650"/>
                </a:cubicBezTo>
                <a:cubicBezTo>
                  <a:pt x="4000" y="11650"/>
                  <a:pt x="4223" y="11633"/>
                  <a:pt x="4442" y="11600"/>
                </a:cubicBezTo>
                <a:cubicBezTo>
                  <a:pt x="5675" y="11414"/>
                  <a:pt x="6767" y="10787"/>
                  <a:pt x="7815" y="10112"/>
                </a:cubicBezTo>
                <a:cubicBezTo>
                  <a:pt x="9372" y="9089"/>
                  <a:pt x="10885" y="7903"/>
                  <a:pt x="12001" y="6415"/>
                </a:cubicBezTo>
                <a:cubicBezTo>
                  <a:pt x="14843" y="2589"/>
                  <a:pt x="12656" y="0"/>
                  <a:pt x="93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004375" y="3836775"/>
            <a:ext cx="2591207" cy="3135286"/>
          </a:xfrm>
          <a:custGeom>
            <a:avLst/>
            <a:gdLst/>
            <a:ahLst/>
            <a:cxnLst/>
            <a:rect l="l" t="t" r="r" b="b"/>
            <a:pathLst>
              <a:path w="68819" h="83269" extrusionOk="0">
                <a:moveTo>
                  <a:pt x="3833" y="1"/>
                </a:moveTo>
                <a:cubicBezTo>
                  <a:pt x="2635" y="1"/>
                  <a:pt x="1371" y="1709"/>
                  <a:pt x="745" y="3332"/>
                </a:cubicBezTo>
                <a:cubicBezTo>
                  <a:pt x="1" y="5239"/>
                  <a:pt x="23" y="7356"/>
                  <a:pt x="165" y="9379"/>
                </a:cubicBezTo>
                <a:cubicBezTo>
                  <a:pt x="885" y="19007"/>
                  <a:pt x="4583" y="28287"/>
                  <a:pt x="4559" y="37916"/>
                </a:cubicBezTo>
                <a:cubicBezTo>
                  <a:pt x="4559" y="46078"/>
                  <a:pt x="1886" y="54450"/>
                  <a:pt x="4165" y="62289"/>
                </a:cubicBezTo>
                <a:cubicBezTo>
                  <a:pt x="5164" y="65707"/>
                  <a:pt x="7049" y="68777"/>
                  <a:pt x="9118" y="71660"/>
                </a:cubicBezTo>
                <a:cubicBezTo>
                  <a:pt x="11793" y="75428"/>
                  <a:pt x="14932" y="79080"/>
                  <a:pt x="19072" y="81149"/>
                </a:cubicBezTo>
                <a:cubicBezTo>
                  <a:pt x="22222" y="82717"/>
                  <a:pt x="25727" y="83269"/>
                  <a:pt x="29266" y="83269"/>
                </a:cubicBezTo>
                <a:cubicBezTo>
                  <a:pt x="31083" y="83269"/>
                  <a:pt x="32909" y="83123"/>
                  <a:pt x="34700" y="82894"/>
                </a:cubicBezTo>
                <a:cubicBezTo>
                  <a:pt x="41980" y="81940"/>
                  <a:pt x="49026" y="79707"/>
                  <a:pt x="56028" y="77475"/>
                </a:cubicBezTo>
                <a:cubicBezTo>
                  <a:pt x="59935" y="76219"/>
                  <a:pt x="63842" y="74987"/>
                  <a:pt x="67749" y="73731"/>
                </a:cubicBezTo>
                <a:cubicBezTo>
                  <a:pt x="68075" y="73638"/>
                  <a:pt x="68447" y="73499"/>
                  <a:pt x="68609" y="73173"/>
                </a:cubicBezTo>
                <a:cubicBezTo>
                  <a:pt x="68772" y="72848"/>
                  <a:pt x="68609" y="72429"/>
                  <a:pt x="68469" y="72103"/>
                </a:cubicBezTo>
                <a:cubicBezTo>
                  <a:pt x="67167" y="69381"/>
                  <a:pt x="65353" y="66916"/>
                  <a:pt x="64260" y="64103"/>
                </a:cubicBezTo>
                <a:cubicBezTo>
                  <a:pt x="62260" y="59079"/>
                  <a:pt x="62794" y="53101"/>
                  <a:pt x="65678" y="48521"/>
                </a:cubicBezTo>
                <a:cubicBezTo>
                  <a:pt x="66608" y="47008"/>
                  <a:pt x="67796" y="45613"/>
                  <a:pt x="68307" y="43916"/>
                </a:cubicBezTo>
                <a:cubicBezTo>
                  <a:pt x="68819" y="42217"/>
                  <a:pt x="68400" y="40055"/>
                  <a:pt x="66795" y="39287"/>
                </a:cubicBezTo>
                <a:cubicBezTo>
                  <a:pt x="65237" y="38520"/>
                  <a:pt x="62726" y="39032"/>
                  <a:pt x="62214" y="37380"/>
                </a:cubicBezTo>
                <a:cubicBezTo>
                  <a:pt x="61771" y="35823"/>
                  <a:pt x="63749" y="33636"/>
                  <a:pt x="62307" y="32868"/>
                </a:cubicBezTo>
                <a:cubicBezTo>
                  <a:pt x="62124" y="32771"/>
                  <a:pt x="61917" y="32737"/>
                  <a:pt x="61701" y="32737"/>
                </a:cubicBezTo>
                <a:cubicBezTo>
                  <a:pt x="61503" y="32737"/>
                  <a:pt x="61298" y="32765"/>
                  <a:pt x="61098" y="32799"/>
                </a:cubicBezTo>
                <a:cubicBezTo>
                  <a:pt x="59570" y="33092"/>
                  <a:pt x="58044" y="33610"/>
                  <a:pt x="56483" y="33610"/>
                </a:cubicBezTo>
                <a:cubicBezTo>
                  <a:pt x="56308" y="33610"/>
                  <a:pt x="56133" y="33604"/>
                  <a:pt x="55957" y="33590"/>
                </a:cubicBezTo>
                <a:cubicBezTo>
                  <a:pt x="54236" y="33450"/>
                  <a:pt x="52400" y="32217"/>
                  <a:pt x="52375" y="30473"/>
                </a:cubicBezTo>
                <a:cubicBezTo>
                  <a:pt x="52353" y="28821"/>
                  <a:pt x="53934" y="27240"/>
                  <a:pt x="53330" y="25705"/>
                </a:cubicBezTo>
                <a:cubicBezTo>
                  <a:pt x="52956" y="24759"/>
                  <a:pt x="52071" y="24435"/>
                  <a:pt x="51042" y="24435"/>
                </a:cubicBezTo>
                <a:cubicBezTo>
                  <a:pt x="50021" y="24435"/>
                  <a:pt x="48859" y="24753"/>
                  <a:pt x="47910" y="25100"/>
                </a:cubicBezTo>
                <a:cubicBezTo>
                  <a:pt x="46756" y="25530"/>
                  <a:pt x="45413" y="25815"/>
                  <a:pt x="44143" y="25815"/>
                </a:cubicBezTo>
                <a:cubicBezTo>
                  <a:pt x="42317" y="25815"/>
                  <a:pt x="40641" y="25227"/>
                  <a:pt x="39887" y="23636"/>
                </a:cubicBezTo>
                <a:cubicBezTo>
                  <a:pt x="38771" y="21264"/>
                  <a:pt x="40585" y="18263"/>
                  <a:pt x="39445" y="15890"/>
                </a:cubicBezTo>
                <a:cubicBezTo>
                  <a:pt x="39304" y="15871"/>
                  <a:pt x="39166" y="15861"/>
                  <a:pt x="39029" y="15861"/>
                </a:cubicBezTo>
                <a:cubicBezTo>
                  <a:pt x="36341" y="15861"/>
                  <a:pt x="34267" y="19501"/>
                  <a:pt x="31651" y="19501"/>
                </a:cubicBezTo>
                <a:cubicBezTo>
                  <a:pt x="31439" y="19501"/>
                  <a:pt x="31223" y="19477"/>
                  <a:pt x="31003" y="19426"/>
                </a:cubicBezTo>
                <a:cubicBezTo>
                  <a:pt x="28793" y="18938"/>
                  <a:pt x="28188" y="16030"/>
                  <a:pt x="28653" y="13822"/>
                </a:cubicBezTo>
                <a:cubicBezTo>
                  <a:pt x="28979" y="12216"/>
                  <a:pt x="29630" y="10705"/>
                  <a:pt x="30585" y="9356"/>
                </a:cubicBezTo>
                <a:cubicBezTo>
                  <a:pt x="31584" y="7914"/>
                  <a:pt x="32886" y="5868"/>
                  <a:pt x="31584" y="4681"/>
                </a:cubicBezTo>
                <a:cubicBezTo>
                  <a:pt x="31293" y="4624"/>
                  <a:pt x="31006" y="4597"/>
                  <a:pt x="30724" y="4597"/>
                </a:cubicBezTo>
                <a:cubicBezTo>
                  <a:pt x="28010" y="4597"/>
                  <a:pt x="25692" y="7062"/>
                  <a:pt x="23375" y="8705"/>
                </a:cubicBezTo>
                <a:cubicBezTo>
                  <a:pt x="20887" y="10444"/>
                  <a:pt x="17854" y="11365"/>
                  <a:pt x="14832" y="11365"/>
                </a:cubicBezTo>
                <a:cubicBezTo>
                  <a:pt x="13531" y="11365"/>
                  <a:pt x="12231" y="11195"/>
                  <a:pt x="10978" y="10845"/>
                </a:cubicBezTo>
                <a:cubicBezTo>
                  <a:pt x="9304" y="10380"/>
                  <a:pt x="7629" y="9542"/>
                  <a:pt x="6630" y="8100"/>
                </a:cubicBezTo>
                <a:cubicBezTo>
                  <a:pt x="5142" y="5961"/>
                  <a:pt x="6373" y="2634"/>
                  <a:pt x="5117" y="820"/>
                </a:cubicBezTo>
                <a:cubicBezTo>
                  <a:pt x="4724" y="242"/>
                  <a:pt x="4283" y="1"/>
                  <a:pt x="383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6830820">
            <a:off x="-511768" y="-804245"/>
            <a:ext cx="1606004" cy="1719224"/>
          </a:xfrm>
          <a:custGeom>
            <a:avLst/>
            <a:gdLst/>
            <a:ahLst/>
            <a:cxnLst/>
            <a:rect l="l" t="t" r="r" b="b"/>
            <a:pathLst>
              <a:path w="42654" h="45661" extrusionOk="0">
                <a:moveTo>
                  <a:pt x="13886" y="1"/>
                </a:moveTo>
                <a:lnTo>
                  <a:pt x="13886" y="1"/>
                </a:lnTo>
                <a:cubicBezTo>
                  <a:pt x="7861" y="3141"/>
                  <a:pt x="3629" y="9117"/>
                  <a:pt x="1815" y="15653"/>
                </a:cubicBezTo>
                <a:cubicBezTo>
                  <a:pt x="1" y="22188"/>
                  <a:pt x="466" y="29189"/>
                  <a:pt x="2280" y="35723"/>
                </a:cubicBezTo>
                <a:cubicBezTo>
                  <a:pt x="2838" y="37723"/>
                  <a:pt x="1699" y="40678"/>
                  <a:pt x="2838" y="42421"/>
                </a:cubicBezTo>
                <a:cubicBezTo>
                  <a:pt x="4578" y="45042"/>
                  <a:pt x="8090" y="45660"/>
                  <a:pt x="11261" y="45660"/>
                </a:cubicBezTo>
                <a:cubicBezTo>
                  <a:pt x="11439" y="45660"/>
                  <a:pt x="11617" y="45658"/>
                  <a:pt x="11793" y="45655"/>
                </a:cubicBezTo>
                <a:cubicBezTo>
                  <a:pt x="19490" y="45422"/>
                  <a:pt x="26978" y="43165"/>
                  <a:pt x="34514" y="41630"/>
                </a:cubicBezTo>
                <a:cubicBezTo>
                  <a:pt x="36293" y="41262"/>
                  <a:pt x="38103" y="40935"/>
                  <a:pt x="39897" y="40935"/>
                </a:cubicBezTo>
                <a:cubicBezTo>
                  <a:pt x="40822" y="40935"/>
                  <a:pt x="41743" y="41022"/>
                  <a:pt x="42654" y="41236"/>
                </a:cubicBezTo>
                <a:cubicBezTo>
                  <a:pt x="42561" y="38374"/>
                  <a:pt x="38700" y="36817"/>
                  <a:pt x="38399" y="33980"/>
                </a:cubicBezTo>
                <a:cubicBezTo>
                  <a:pt x="38259" y="32653"/>
                  <a:pt x="38957" y="31258"/>
                  <a:pt x="38492" y="30002"/>
                </a:cubicBezTo>
                <a:cubicBezTo>
                  <a:pt x="37816" y="28234"/>
                  <a:pt x="35282" y="27794"/>
                  <a:pt x="34584" y="26026"/>
                </a:cubicBezTo>
                <a:cubicBezTo>
                  <a:pt x="34119" y="24863"/>
                  <a:pt x="34631" y="23583"/>
                  <a:pt x="35165" y="22467"/>
                </a:cubicBezTo>
                <a:lnTo>
                  <a:pt x="35165" y="22467"/>
                </a:lnTo>
                <a:cubicBezTo>
                  <a:pt x="33654" y="23351"/>
                  <a:pt x="32817" y="25096"/>
                  <a:pt x="32584" y="26839"/>
                </a:cubicBezTo>
                <a:cubicBezTo>
                  <a:pt x="32352" y="28584"/>
                  <a:pt x="32631" y="30352"/>
                  <a:pt x="32932" y="32073"/>
                </a:cubicBezTo>
                <a:cubicBezTo>
                  <a:pt x="32235" y="29676"/>
                  <a:pt x="29118" y="28212"/>
                  <a:pt x="29258" y="25723"/>
                </a:cubicBezTo>
                <a:cubicBezTo>
                  <a:pt x="29351" y="23933"/>
                  <a:pt x="31165" y="22584"/>
                  <a:pt x="31258" y="20816"/>
                </a:cubicBezTo>
                <a:cubicBezTo>
                  <a:pt x="31304" y="19676"/>
                  <a:pt x="30653" y="18653"/>
                  <a:pt x="30259" y="17583"/>
                </a:cubicBezTo>
                <a:cubicBezTo>
                  <a:pt x="29862" y="16513"/>
                  <a:pt x="29840" y="15095"/>
                  <a:pt x="30770" y="14466"/>
                </a:cubicBezTo>
                <a:cubicBezTo>
                  <a:pt x="30601" y="14413"/>
                  <a:pt x="30434" y="14387"/>
                  <a:pt x="30270" y="14387"/>
                </a:cubicBezTo>
                <a:cubicBezTo>
                  <a:pt x="28957" y="14387"/>
                  <a:pt x="27893" y="16019"/>
                  <a:pt x="27769" y="17467"/>
                </a:cubicBezTo>
                <a:cubicBezTo>
                  <a:pt x="27607" y="19095"/>
                  <a:pt x="28002" y="20885"/>
                  <a:pt x="27189" y="22305"/>
                </a:cubicBezTo>
                <a:cubicBezTo>
                  <a:pt x="26584" y="23351"/>
                  <a:pt x="25444" y="23979"/>
                  <a:pt x="24699" y="24956"/>
                </a:cubicBezTo>
                <a:cubicBezTo>
                  <a:pt x="23979" y="25933"/>
                  <a:pt x="24026" y="27700"/>
                  <a:pt x="25189" y="28002"/>
                </a:cubicBezTo>
                <a:cubicBezTo>
                  <a:pt x="23328" y="27747"/>
                  <a:pt x="22212" y="25654"/>
                  <a:pt x="22258" y="23769"/>
                </a:cubicBezTo>
                <a:cubicBezTo>
                  <a:pt x="22305" y="21886"/>
                  <a:pt x="23189" y="20141"/>
                  <a:pt x="23840" y="18398"/>
                </a:cubicBezTo>
                <a:cubicBezTo>
                  <a:pt x="24491" y="16630"/>
                  <a:pt x="24932" y="14606"/>
                  <a:pt x="24141" y="12909"/>
                </a:cubicBezTo>
                <a:cubicBezTo>
                  <a:pt x="23700" y="11955"/>
                  <a:pt x="22909" y="11188"/>
                  <a:pt x="22444" y="10234"/>
                </a:cubicBezTo>
                <a:cubicBezTo>
                  <a:pt x="21979" y="9281"/>
                  <a:pt x="22002" y="7908"/>
                  <a:pt x="22909" y="7374"/>
                </a:cubicBezTo>
                <a:lnTo>
                  <a:pt x="22909" y="7374"/>
                </a:lnTo>
                <a:cubicBezTo>
                  <a:pt x="21235" y="7607"/>
                  <a:pt x="20374" y="9607"/>
                  <a:pt x="20351" y="11303"/>
                </a:cubicBezTo>
                <a:cubicBezTo>
                  <a:pt x="20351" y="13024"/>
                  <a:pt x="20839" y="14770"/>
                  <a:pt x="20398" y="16420"/>
                </a:cubicBezTo>
                <a:cubicBezTo>
                  <a:pt x="19793" y="18723"/>
                  <a:pt x="17490" y="20816"/>
                  <a:pt x="18351" y="23025"/>
                </a:cubicBezTo>
                <a:cubicBezTo>
                  <a:pt x="16118" y="19536"/>
                  <a:pt x="16305" y="15025"/>
                  <a:pt x="17421" y="11049"/>
                </a:cubicBezTo>
                <a:cubicBezTo>
                  <a:pt x="17700" y="10048"/>
                  <a:pt x="18001" y="8978"/>
                  <a:pt x="17629" y="8047"/>
                </a:cubicBezTo>
                <a:cubicBezTo>
                  <a:pt x="17304" y="7257"/>
                  <a:pt x="16537" y="6699"/>
                  <a:pt x="16165" y="5932"/>
                </a:cubicBezTo>
                <a:cubicBezTo>
                  <a:pt x="15350" y="4211"/>
                  <a:pt x="16745" y="2326"/>
                  <a:pt x="18026" y="955"/>
                </a:cubicBezTo>
                <a:lnTo>
                  <a:pt x="18026" y="955"/>
                </a:lnTo>
                <a:cubicBezTo>
                  <a:pt x="14025" y="3885"/>
                  <a:pt x="11396" y="9141"/>
                  <a:pt x="11350" y="14094"/>
                </a:cubicBezTo>
                <a:cubicBezTo>
                  <a:pt x="10072" y="11071"/>
                  <a:pt x="9629" y="7722"/>
                  <a:pt x="10072" y="4466"/>
                </a:cubicBezTo>
                <a:cubicBezTo>
                  <a:pt x="11328" y="2977"/>
                  <a:pt x="12606" y="1489"/>
                  <a:pt x="138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5654521">
            <a:off x="-167113" y="118263"/>
            <a:ext cx="1114760" cy="978126"/>
          </a:xfrm>
          <a:custGeom>
            <a:avLst/>
            <a:gdLst/>
            <a:ahLst/>
            <a:cxnLst/>
            <a:rect l="l" t="t" r="r" b="b"/>
            <a:pathLst>
              <a:path w="29608" h="25979" extrusionOk="0">
                <a:moveTo>
                  <a:pt x="490" y="0"/>
                </a:moveTo>
                <a:cubicBezTo>
                  <a:pt x="0" y="0"/>
                  <a:pt x="0" y="744"/>
                  <a:pt x="490" y="744"/>
                </a:cubicBezTo>
                <a:cubicBezTo>
                  <a:pt x="977" y="744"/>
                  <a:pt x="977" y="0"/>
                  <a:pt x="490" y="0"/>
                </a:cubicBezTo>
                <a:close/>
                <a:moveTo>
                  <a:pt x="1932" y="3048"/>
                </a:moveTo>
                <a:cubicBezTo>
                  <a:pt x="1466" y="3048"/>
                  <a:pt x="1466" y="3768"/>
                  <a:pt x="1932" y="3768"/>
                </a:cubicBezTo>
                <a:cubicBezTo>
                  <a:pt x="2397" y="3768"/>
                  <a:pt x="2397" y="3048"/>
                  <a:pt x="1932" y="3048"/>
                </a:cubicBezTo>
                <a:close/>
                <a:moveTo>
                  <a:pt x="3792" y="4279"/>
                </a:moveTo>
                <a:cubicBezTo>
                  <a:pt x="3442" y="4279"/>
                  <a:pt x="3442" y="4837"/>
                  <a:pt x="3792" y="4837"/>
                </a:cubicBezTo>
                <a:cubicBezTo>
                  <a:pt x="4164" y="4837"/>
                  <a:pt x="4164" y="4279"/>
                  <a:pt x="3792" y="4279"/>
                </a:cubicBezTo>
                <a:close/>
                <a:moveTo>
                  <a:pt x="7815" y="5745"/>
                </a:moveTo>
                <a:cubicBezTo>
                  <a:pt x="7768" y="5745"/>
                  <a:pt x="7722" y="5768"/>
                  <a:pt x="7675" y="5792"/>
                </a:cubicBezTo>
                <a:cubicBezTo>
                  <a:pt x="7629" y="5792"/>
                  <a:pt x="7582" y="5838"/>
                  <a:pt x="7560" y="5861"/>
                </a:cubicBezTo>
                <a:cubicBezTo>
                  <a:pt x="7513" y="5907"/>
                  <a:pt x="7489" y="5931"/>
                  <a:pt x="7467" y="5978"/>
                </a:cubicBezTo>
                <a:cubicBezTo>
                  <a:pt x="7442" y="6024"/>
                  <a:pt x="7442" y="6071"/>
                  <a:pt x="7442" y="6140"/>
                </a:cubicBezTo>
                <a:cubicBezTo>
                  <a:pt x="7442" y="6164"/>
                  <a:pt x="7442" y="6186"/>
                  <a:pt x="7467" y="6233"/>
                </a:cubicBezTo>
                <a:cubicBezTo>
                  <a:pt x="7467" y="6304"/>
                  <a:pt x="7513" y="6350"/>
                  <a:pt x="7560" y="6397"/>
                </a:cubicBezTo>
                <a:lnTo>
                  <a:pt x="7629" y="6465"/>
                </a:lnTo>
                <a:cubicBezTo>
                  <a:pt x="7699" y="6490"/>
                  <a:pt x="7746" y="6512"/>
                  <a:pt x="7815" y="6512"/>
                </a:cubicBezTo>
                <a:lnTo>
                  <a:pt x="7954" y="6512"/>
                </a:lnTo>
                <a:cubicBezTo>
                  <a:pt x="8025" y="6512"/>
                  <a:pt x="8071" y="6512"/>
                  <a:pt x="8118" y="6490"/>
                </a:cubicBezTo>
                <a:cubicBezTo>
                  <a:pt x="8164" y="6465"/>
                  <a:pt x="8211" y="6443"/>
                  <a:pt x="8233" y="6397"/>
                </a:cubicBezTo>
                <a:cubicBezTo>
                  <a:pt x="8280" y="6372"/>
                  <a:pt x="8304" y="6326"/>
                  <a:pt x="8326" y="6279"/>
                </a:cubicBezTo>
                <a:cubicBezTo>
                  <a:pt x="8350" y="6233"/>
                  <a:pt x="8350" y="6186"/>
                  <a:pt x="8350" y="6140"/>
                </a:cubicBezTo>
                <a:cubicBezTo>
                  <a:pt x="8350" y="6093"/>
                  <a:pt x="8350" y="6071"/>
                  <a:pt x="8326" y="6024"/>
                </a:cubicBezTo>
                <a:cubicBezTo>
                  <a:pt x="8326" y="5954"/>
                  <a:pt x="8280" y="5907"/>
                  <a:pt x="8233" y="5861"/>
                </a:cubicBezTo>
                <a:lnTo>
                  <a:pt x="8164" y="5792"/>
                </a:lnTo>
                <a:cubicBezTo>
                  <a:pt x="8094" y="5768"/>
                  <a:pt x="8025" y="5745"/>
                  <a:pt x="7954" y="5745"/>
                </a:cubicBezTo>
                <a:close/>
                <a:moveTo>
                  <a:pt x="2211" y="6047"/>
                </a:moveTo>
                <a:cubicBezTo>
                  <a:pt x="1721" y="6047"/>
                  <a:pt x="1721" y="6791"/>
                  <a:pt x="2211" y="6791"/>
                </a:cubicBezTo>
                <a:cubicBezTo>
                  <a:pt x="2698" y="6791"/>
                  <a:pt x="2698" y="6047"/>
                  <a:pt x="2211" y="6047"/>
                </a:cubicBezTo>
                <a:close/>
                <a:moveTo>
                  <a:pt x="6955" y="7699"/>
                </a:moveTo>
                <a:cubicBezTo>
                  <a:pt x="6559" y="7699"/>
                  <a:pt x="6559" y="8304"/>
                  <a:pt x="6955" y="8304"/>
                </a:cubicBezTo>
                <a:cubicBezTo>
                  <a:pt x="7349" y="8304"/>
                  <a:pt x="7349" y="7699"/>
                  <a:pt x="6955" y="7699"/>
                </a:cubicBezTo>
                <a:close/>
                <a:moveTo>
                  <a:pt x="3932" y="7721"/>
                </a:moveTo>
                <a:cubicBezTo>
                  <a:pt x="3396" y="7721"/>
                  <a:pt x="3396" y="8559"/>
                  <a:pt x="3932" y="8559"/>
                </a:cubicBezTo>
                <a:cubicBezTo>
                  <a:pt x="4466" y="8559"/>
                  <a:pt x="4466" y="7721"/>
                  <a:pt x="3932" y="7721"/>
                </a:cubicBezTo>
                <a:close/>
                <a:moveTo>
                  <a:pt x="5908" y="8480"/>
                </a:moveTo>
                <a:cubicBezTo>
                  <a:pt x="5869" y="8480"/>
                  <a:pt x="5825" y="8496"/>
                  <a:pt x="5792" y="8512"/>
                </a:cubicBezTo>
                <a:cubicBezTo>
                  <a:pt x="5746" y="8536"/>
                  <a:pt x="5721" y="8559"/>
                  <a:pt x="5675" y="8583"/>
                </a:cubicBezTo>
                <a:cubicBezTo>
                  <a:pt x="5628" y="8629"/>
                  <a:pt x="5606" y="8698"/>
                  <a:pt x="5582" y="8769"/>
                </a:cubicBezTo>
                <a:cubicBezTo>
                  <a:pt x="5560" y="8838"/>
                  <a:pt x="5560" y="8908"/>
                  <a:pt x="5582" y="8977"/>
                </a:cubicBezTo>
                <a:lnTo>
                  <a:pt x="5582" y="9024"/>
                </a:lnTo>
                <a:cubicBezTo>
                  <a:pt x="5601" y="9080"/>
                  <a:pt x="5634" y="9120"/>
                  <a:pt x="5670" y="9158"/>
                </a:cubicBezTo>
                <a:lnTo>
                  <a:pt x="5670" y="9158"/>
                </a:lnTo>
                <a:cubicBezTo>
                  <a:pt x="5672" y="9160"/>
                  <a:pt x="5673" y="9161"/>
                  <a:pt x="5675" y="9163"/>
                </a:cubicBezTo>
                <a:cubicBezTo>
                  <a:pt x="5675" y="9210"/>
                  <a:pt x="5721" y="9234"/>
                  <a:pt x="5746" y="9280"/>
                </a:cubicBezTo>
                <a:cubicBezTo>
                  <a:pt x="5768" y="9280"/>
                  <a:pt x="5792" y="9303"/>
                  <a:pt x="5815" y="9303"/>
                </a:cubicBezTo>
                <a:cubicBezTo>
                  <a:pt x="5861" y="9327"/>
                  <a:pt x="5908" y="9349"/>
                  <a:pt x="5954" y="9349"/>
                </a:cubicBezTo>
                <a:cubicBezTo>
                  <a:pt x="5978" y="9327"/>
                  <a:pt x="6001" y="9327"/>
                  <a:pt x="6047" y="9327"/>
                </a:cubicBezTo>
                <a:cubicBezTo>
                  <a:pt x="6071" y="9327"/>
                  <a:pt x="6094" y="9303"/>
                  <a:pt x="6118" y="9303"/>
                </a:cubicBezTo>
                <a:cubicBezTo>
                  <a:pt x="6164" y="9280"/>
                  <a:pt x="6187" y="9234"/>
                  <a:pt x="6211" y="9210"/>
                </a:cubicBezTo>
                <a:cubicBezTo>
                  <a:pt x="6233" y="9187"/>
                  <a:pt x="6257" y="9141"/>
                  <a:pt x="6280" y="9094"/>
                </a:cubicBezTo>
                <a:lnTo>
                  <a:pt x="6280" y="9086"/>
                </a:lnTo>
                <a:lnTo>
                  <a:pt x="6280" y="9086"/>
                </a:lnTo>
                <a:cubicBezTo>
                  <a:pt x="6288" y="9068"/>
                  <a:pt x="6296" y="9047"/>
                  <a:pt x="6304" y="9024"/>
                </a:cubicBezTo>
                <a:cubicBezTo>
                  <a:pt x="6304" y="9001"/>
                  <a:pt x="6326" y="8977"/>
                  <a:pt x="6326" y="8977"/>
                </a:cubicBezTo>
                <a:cubicBezTo>
                  <a:pt x="6350" y="8908"/>
                  <a:pt x="6350" y="8838"/>
                  <a:pt x="6326" y="8769"/>
                </a:cubicBezTo>
                <a:cubicBezTo>
                  <a:pt x="6304" y="8698"/>
                  <a:pt x="6280" y="8629"/>
                  <a:pt x="6233" y="8583"/>
                </a:cubicBezTo>
                <a:cubicBezTo>
                  <a:pt x="6187" y="8583"/>
                  <a:pt x="6164" y="8559"/>
                  <a:pt x="6140" y="8536"/>
                </a:cubicBezTo>
                <a:cubicBezTo>
                  <a:pt x="6094" y="8490"/>
                  <a:pt x="6025" y="8490"/>
                  <a:pt x="5954" y="8490"/>
                </a:cubicBezTo>
                <a:cubicBezTo>
                  <a:pt x="5940" y="8483"/>
                  <a:pt x="5925" y="8480"/>
                  <a:pt x="5908" y="8480"/>
                </a:cubicBezTo>
                <a:close/>
                <a:moveTo>
                  <a:pt x="8838" y="9210"/>
                </a:moveTo>
                <a:cubicBezTo>
                  <a:pt x="8350" y="9210"/>
                  <a:pt x="8350" y="9954"/>
                  <a:pt x="8838" y="9954"/>
                </a:cubicBezTo>
                <a:cubicBezTo>
                  <a:pt x="9303" y="9954"/>
                  <a:pt x="9303" y="9210"/>
                  <a:pt x="8838" y="9210"/>
                </a:cubicBezTo>
                <a:close/>
                <a:moveTo>
                  <a:pt x="5815" y="9489"/>
                </a:moveTo>
                <a:cubicBezTo>
                  <a:pt x="5746" y="9489"/>
                  <a:pt x="5699" y="9489"/>
                  <a:pt x="5653" y="9513"/>
                </a:cubicBezTo>
                <a:cubicBezTo>
                  <a:pt x="5606" y="9535"/>
                  <a:pt x="5560" y="9560"/>
                  <a:pt x="5535" y="9606"/>
                </a:cubicBezTo>
                <a:cubicBezTo>
                  <a:pt x="5489" y="9628"/>
                  <a:pt x="5467" y="9675"/>
                  <a:pt x="5467" y="9721"/>
                </a:cubicBezTo>
                <a:cubicBezTo>
                  <a:pt x="5420" y="9768"/>
                  <a:pt x="5420" y="9814"/>
                  <a:pt x="5420" y="9861"/>
                </a:cubicBezTo>
                <a:cubicBezTo>
                  <a:pt x="5420" y="9907"/>
                  <a:pt x="5420" y="9932"/>
                  <a:pt x="5442" y="9978"/>
                </a:cubicBezTo>
                <a:cubicBezTo>
                  <a:pt x="5442" y="10047"/>
                  <a:pt x="5489" y="10093"/>
                  <a:pt x="5535" y="10140"/>
                </a:cubicBezTo>
                <a:lnTo>
                  <a:pt x="5606" y="10211"/>
                </a:lnTo>
                <a:cubicBezTo>
                  <a:pt x="5675" y="10233"/>
                  <a:pt x="5746" y="10257"/>
                  <a:pt x="5815" y="10257"/>
                </a:cubicBezTo>
                <a:lnTo>
                  <a:pt x="5954" y="10257"/>
                </a:lnTo>
                <a:cubicBezTo>
                  <a:pt x="6001" y="10257"/>
                  <a:pt x="6047" y="10233"/>
                  <a:pt x="6094" y="10211"/>
                </a:cubicBezTo>
                <a:cubicBezTo>
                  <a:pt x="6140" y="10211"/>
                  <a:pt x="6187" y="10164"/>
                  <a:pt x="6211" y="10140"/>
                </a:cubicBezTo>
                <a:cubicBezTo>
                  <a:pt x="6257" y="10093"/>
                  <a:pt x="6280" y="10071"/>
                  <a:pt x="6304" y="10025"/>
                </a:cubicBezTo>
                <a:cubicBezTo>
                  <a:pt x="6326" y="9978"/>
                  <a:pt x="6326" y="9932"/>
                  <a:pt x="6326" y="9861"/>
                </a:cubicBezTo>
                <a:cubicBezTo>
                  <a:pt x="6326" y="9839"/>
                  <a:pt x="6326" y="9814"/>
                  <a:pt x="6304" y="9768"/>
                </a:cubicBezTo>
                <a:cubicBezTo>
                  <a:pt x="6304" y="9699"/>
                  <a:pt x="6257" y="9653"/>
                  <a:pt x="6211" y="9606"/>
                </a:cubicBezTo>
                <a:lnTo>
                  <a:pt x="6140" y="9535"/>
                </a:lnTo>
                <a:cubicBezTo>
                  <a:pt x="6094" y="9513"/>
                  <a:pt x="6025" y="9489"/>
                  <a:pt x="5954" y="9489"/>
                </a:cubicBezTo>
                <a:close/>
                <a:moveTo>
                  <a:pt x="11281" y="9954"/>
                </a:moveTo>
                <a:cubicBezTo>
                  <a:pt x="10652" y="9954"/>
                  <a:pt x="10652" y="10931"/>
                  <a:pt x="11281" y="10931"/>
                </a:cubicBezTo>
                <a:cubicBezTo>
                  <a:pt x="11908" y="10931"/>
                  <a:pt x="11908" y="9954"/>
                  <a:pt x="11281" y="9954"/>
                </a:cubicBezTo>
                <a:close/>
                <a:moveTo>
                  <a:pt x="3210" y="10304"/>
                </a:moveTo>
                <a:cubicBezTo>
                  <a:pt x="2931" y="10304"/>
                  <a:pt x="2629" y="10583"/>
                  <a:pt x="2652" y="10884"/>
                </a:cubicBezTo>
                <a:cubicBezTo>
                  <a:pt x="2676" y="11187"/>
                  <a:pt x="2908" y="11442"/>
                  <a:pt x="3210" y="11442"/>
                </a:cubicBezTo>
                <a:cubicBezTo>
                  <a:pt x="3513" y="11442"/>
                  <a:pt x="3792" y="11187"/>
                  <a:pt x="3792" y="10884"/>
                </a:cubicBezTo>
                <a:cubicBezTo>
                  <a:pt x="3768" y="10559"/>
                  <a:pt x="3535" y="10304"/>
                  <a:pt x="3210" y="10304"/>
                </a:cubicBezTo>
                <a:close/>
                <a:moveTo>
                  <a:pt x="8838" y="10931"/>
                </a:moveTo>
                <a:cubicBezTo>
                  <a:pt x="8769" y="10931"/>
                  <a:pt x="8723" y="10931"/>
                  <a:pt x="8676" y="10955"/>
                </a:cubicBezTo>
                <a:cubicBezTo>
                  <a:pt x="8630" y="10955"/>
                  <a:pt x="8583" y="10955"/>
                  <a:pt x="8536" y="10977"/>
                </a:cubicBezTo>
                <a:cubicBezTo>
                  <a:pt x="8490" y="11001"/>
                  <a:pt x="8466" y="11024"/>
                  <a:pt x="8419" y="11048"/>
                </a:cubicBezTo>
                <a:cubicBezTo>
                  <a:pt x="8397" y="11094"/>
                  <a:pt x="8373" y="11117"/>
                  <a:pt x="8350" y="11163"/>
                </a:cubicBezTo>
                <a:cubicBezTo>
                  <a:pt x="8326" y="11210"/>
                  <a:pt x="8326" y="11256"/>
                  <a:pt x="8326" y="11303"/>
                </a:cubicBezTo>
                <a:lnTo>
                  <a:pt x="8326" y="11396"/>
                </a:lnTo>
                <a:cubicBezTo>
                  <a:pt x="8350" y="11467"/>
                  <a:pt x="8373" y="11513"/>
                  <a:pt x="8419" y="11560"/>
                </a:cubicBezTo>
                <a:lnTo>
                  <a:pt x="8490" y="11628"/>
                </a:lnTo>
                <a:cubicBezTo>
                  <a:pt x="8559" y="11653"/>
                  <a:pt x="8630" y="11675"/>
                  <a:pt x="8676" y="11675"/>
                </a:cubicBezTo>
                <a:cubicBezTo>
                  <a:pt x="8723" y="11675"/>
                  <a:pt x="8769" y="11675"/>
                  <a:pt x="8838" y="11699"/>
                </a:cubicBezTo>
                <a:cubicBezTo>
                  <a:pt x="8884" y="11699"/>
                  <a:pt x="8931" y="11675"/>
                  <a:pt x="8977" y="11653"/>
                </a:cubicBezTo>
                <a:cubicBezTo>
                  <a:pt x="9024" y="11628"/>
                  <a:pt x="9070" y="11606"/>
                  <a:pt x="9095" y="11582"/>
                </a:cubicBezTo>
                <a:cubicBezTo>
                  <a:pt x="9141" y="11535"/>
                  <a:pt x="9163" y="11513"/>
                  <a:pt x="9163" y="11467"/>
                </a:cubicBezTo>
                <a:cubicBezTo>
                  <a:pt x="9188" y="11420"/>
                  <a:pt x="9210" y="11349"/>
                  <a:pt x="9210" y="11303"/>
                </a:cubicBezTo>
                <a:cubicBezTo>
                  <a:pt x="9210" y="11281"/>
                  <a:pt x="9188" y="11234"/>
                  <a:pt x="9188" y="11210"/>
                </a:cubicBezTo>
                <a:cubicBezTo>
                  <a:pt x="9163" y="11141"/>
                  <a:pt x="9141" y="11094"/>
                  <a:pt x="9095" y="11048"/>
                </a:cubicBezTo>
                <a:lnTo>
                  <a:pt x="9024" y="10977"/>
                </a:lnTo>
                <a:cubicBezTo>
                  <a:pt x="8955" y="10955"/>
                  <a:pt x="8884" y="10931"/>
                  <a:pt x="8838" y="10931"/>
                </a:cubicBezTo>
                <a:close/>
                <a:moveTo>
                  <a:pt x="7256" y="11606"/>
                </a:moveTo>
                <a:cubicBezTo>
                  <a:pt x="6698" y="11606"/>
                  <a:pt x="6698" y="12443"/>
                  <a:pt x="7256" y="12443"/>
                </a:cubicBezTo>
                <a:cubicBezTo>
                  <a:pt x="7792" y="12443"/>
                  <a:pt x="7792" y="11606"/>
                  <a:pt x="7256" y="11606"/>
                </a:cubicBezTo>
                <a:close/>
                <a:moveTo>
                  <a:pt x="3070" y="12419"/>
                </a:moveTo>
                <a:cubicBezTo>
                  <a:pt x="2629" y="12419"/>
                  <a:pt x="2629" y="13095"/>
                  <a:pt x="3070" y="13095"/>
                </a:cubicBezTo>
                <a:cubicBezTo>
                  <a:pt x="3513" y="13095"/>
                  <a:pt x="3513" y="12419"/>
                  <a:pt x="3070" y="12419"/>
                </a:cubicBezTo>
                <a:close/>
                <a:moveTo>
                  <a:pt x="5513" y="12211"/>
                </a:moveTo>
                <a:cubicBezTo>
                  <a:pt x="5489" y="12211"/>
                  <a:pt x="5442" y="12211"/>
                  <a:pt x="5420" y="12233"/>
                </a:cubicBezTo>
                <a:cubicBezTo>
                  <a:pt x="5349" y="12233"/>
                  <a:pt x="5281" y="12280"/>
                  <a:pt x="5234" y="12326"/>
                </a:cubicBezTo>
                <a:cubicBezTo>
                  <a:pt x="5210" y="12350"/>
                  <a:pt x="5210" y="12373"/>
                  <a:pt x="5188" y="12397"/>
                </a:cubicBezTo>
                <a:cubicBezTo>
                  <a:pt x="5141" y="12466"/>
                  <a:pt x="5117" y="12536"/>
                  <a:pt x="5117" y="12605"/>
                </a:cubicBezTo>
                <a:lnTo>
                  <a:pt x="5117" y="12676"/>
                </a:lnTo>
                <a:lnTo>
                  <a:pt x="5117" y="12722"/>
                </a:lnTo>
                <a:cubicBezTo>
                  <a:pt x="5117" y="12745"/>
                  <a:pt x="5117" y="12769"/>
                  <a:pt x="5141" y="12769"/>
                </a:cubicBezTo>
                <a:cubicBezTo>
                  <a:pt x="5141" y="12838"/>
                  <a:pt x="5141" y="12884"/>
                  <a:pt x="5188" y="12931"/>
                </a:cubicBezTo>
                <a:cubicBezTo>
                  <a:pt x="5210" y="13002"/>
                  <a:pt x="5256" y="13048"/>
                  <a:pt x="5327" y="13070"/>
                </a:cubicBezTo>
                <a:cubicBezTo>
                  <a:pt x="5396" y="13117"/>
                  <a:pt x="5442" y="13141"/>
                  <a:pt x="5513" y="13141"/>
                </a:cubicBezTo>
                <a:cubicBezTo>
                  <a:pt x="5582" y="13141"/>
                  <a:pt x="5653" y="13117"/>
                  <a:pt x="5721" y="13070"/>
                </a:cubicBezTo>
                <a:cubicBezTo>
                  <a:pt x="5768" y="13048"/>
                  <a:pt x="5815" y="13002"/>
                  <a:pt x="5861" y="12931"/>
                </a:cubicBezTo>
                <a:cubicBezTo>
                  <a:pt x="5885" y="12884"/>
                  <a:pt x="5885" y="12862"/>
                  <a:pt x="5908" y="12838"/>
                </a:cubicBezTo>
                <a:lnTo>
                  <a:pt x="5908" y="12722"/>
                </a:lnTo>
                <a:lnTo>
                  <a:pt x="5908" y="12676"/>
                </a:lnTo>
                <a:lnTo>
                  <a:pt x="5908" y="12605"/>
                </a:lnTo>
                <a:cubicBezTo>
                  <a:pt x="5908" y="12559"/>
                  <a:pt x="5908" y="12490"/>
                  <a:pt x="5885" y="12443"/>
                </a:cubicBezTo>
                <a:cubicBezTo>
                  <a:pt x="5861" y="12397"/>
                  <a:pt x="5839" y="12350"/>
                  <a:pt x="5792" y="12326"/>
                </a:cubicBezTo>
                <a:cubicBezTo>
                  <a:pt x="5768" y="12280"/>
                  <a:pt x="5721" y="12257"/>
                  <a:pt x="5675" y="12233"/>
                </a:cubicBezTo>
                <a:cubicBezTo>
                  <a:pt x="5628" y="12211"/>
                  <a:pt x="5582" y="12211"/>
                  <a:pt x="5513" y="12211"/>
                </a:cubicBezTo>
                <a:close/>
                <a:moveTo>
                  <a:pt x="4791" y="12884"/>
                </a:moveTo>
                <a:cubicBezTo>
                  <a:pt x="4605" y="12884"/>
                  <a:pt x="4605" y="13188"/>
                  <a:pt x="4791" y="13188"/>
                </a:cubicBezTo>
                <a:cubicBezTo>
                  <a:pt x="5001" y="13188"/>
                  <a:pt x="5001" y="12884"/>
                  <a:pt x="4791" y="12884"/>
                </a:cubicBezTo>
                <a:close/>
                <a:moveTo>
                  <a:pt x="13002" y="12955"/>
                </a:moveTo>
                <a:cubicBezTo>
                  <a:pt x="12512" y="12955"/>
                  <a:pt x="12512" y="13699"/>
                  <a:pt x="13002" y="13699"/>
                </a:cubicBezTo>
                <a:cubicBezTo>
                  <a:pt x="13489" y="13699"/>
                  <a:pt x="13489" y="12955"/>
                  <a:pt x="13002" y="12955"/>
                </a:cubicBezTo>
                <a:close/>
                <a:moveTo>
                  <a:pt x="11420" y="12955"/>
                </a:moveTo>
                <a:cubicBezTo>
                  <a:pt x="11071" y="12955"/>
                  <a:pt x="10838" y="13281"/>
                  <a:pt x="10909" y="13606"/>
                </a:cubicBezTo>
                <a:cubicBezTo>
                  <a:pt x="10931" y="13629"/>
                  <a:pt x="10931" y="13653"/>
                  <a:pt x="10931" y="13675"/>
                </a:cubicBezTo>
                <a:cubicBezTo>
                  <a:pt x="10970" y="13827"/>
                  <a:pt x="11077" y="13938"/>
                  <a:pt x="11204" y="13996"/>
                </a:cubicBezTo>
                <a:lnTo>
                  <a:pt x="11204" y="13996"/>
                </a:lnTo>
                <a:cubicBezTo>
                  <a:pt x="11228" y="14008"/>
                  <a:pt x="11254" y="14017"/>
                  <a:pt x="11281" y="14025"/>
                </a:cubicBezTo>
                <a:cubicBezTo>
                  <a:pt x="11319" y="14035"/>
                  <a:pt x="11359" y="14041"/>
                  <a:pt x="11398" y="14042"/>
                </a:cubicBezTo>
                <a:lnTo>
                  <a:pt x="11398" y="14042"/>
                </a:lnTo>
                <a:cubicBezTo>
                  <a:pt x="11403" y="14042"/>
                  <a:pt x="11408" y="14042"/>
                  <a:pt x="11413" y="14042"/>
                </a:cubicBezTo>
                <a:cubicBezTo>
                  <a:pt x="11413" y="14042"/>
                  <a:pt x="11413" y="14042"/>
                  <a:pt x="11413" y="14042"/>
                </a:cubicBezTo>
                <a:lnTo>
                  <a:pt x="11413" y="14042"/>
                </a:lnTo>
                <a:cubicBezTo>
                  <a:pt x="11413" y="14042"/>
                  <a:pt x="11413" y="14042"/>
                  <a:pt x="11413" y="14042"/>
                </a:cubicBezTo>
                <a:cubicBezTo>
                  <a:pt x="11625" y="14042"/>
                  <a:pt x="11834" y="13915"/>
                  <a:pt x="11882" y="13696"/>
                </a:cubicBezTo>
                <a:lnTo>
                  <a:pt x="11882" y="13696"/>
                </a:lnTo>
                <a:cubicBezTo>
                  <a:pt x="11884" y="13688"/>
                  <a:pt x="11886" y="13680"/>
                  <a:pt x="11888" y="13673"/>
                </a:cubicBezTo>
                <a:lnTo>
                  <a:pt x="11888" y="13673"/>
                </a:lnTo>
                <a:cubicBezTo>
                  <a:pt x="11908" y="13651"/>
                  <a:pt x="11908" y="13628"/>
                  <a:pt x="11908" y="13606"/>
                </a:cubicBezTo>
                <a:cubicBezTo>
                  <a:pt x="11979" y="13281"/>
                  <a:pt x="11768" y="12955"/>
                  <a:pt x="11420" y="12955"/>
                </a:cubicBezTo>
                <a:close/>
                <a:moveTo>
                  <a:pt x="8118" y="13303"/>
                </a:moveTo>
                <a:cubicBezTo>
                  <a:pt x="8047" y="13303"/>
                  <a:pt x="7978" y="13303"/>
                  <a:pt x="7932" y="13327"/>
                </a:cubicBezTo>
                <a:cubicBezTo>
                  <a:pt x="7885" y="13349"/>
                  <a:pt x="7839" y="13396"/>
                  <a:pt x="7792" y="13420"/>
                </a:cubicBezTo>
                <a:cubicBezTo>
                  <a:pt x="7746" y="13467"/>
                  <a:pt x="7699" y="13513"/>
                  <a:pt x="7699" y="13582"/>
                </a:cubicBezTo>
                <a:cubicBezTo>
                  <a:pt x="7653" y="13629"/>
                  <a:pt x="7653" y="13699"/>
                  <a:pt x="7653" y="13746"/>
                </a:cubicBezTo>
                <a:cubicBezTo>
                  <a:pt x="7653" y="13792"/>
                  <a:pt x="7653" y="13839"/>
                  <a:pt x="7675" y="13885"/>
                </a:cubicBezTo>
                <a:cubicBezTo>
                  <a:pt x="7699" y="13954"/>
                  <a:pt x="7722" y="14025"/>
                  <a:pt x="7792" y="14071"/>
                </a:cubicBezTo>
                <a:cubicBezTo>
                  <a:pt x="7815" y="14094"/>
                  <a:pt x="7839" y="14118"/>
                  <a:pt x="7885" y="14140"/>
                </a:cubicBezTo>
                <a:cubicBezTo>
                  <a:pt x="7954" y="14187"/>
                  <a:pt x="8025" y="14211"/>
                  <a:pt x="8118" y="14211"/>
                </a:cubicBezTo>
                <a:lnTo>
                  <a:pt x="8397" y="14211"/>
                </a:lnTo>
                <a:cubicBezTo>
                  <a:pt x="8466" y="14211"/>
                  <a:pt x="8512" y="14211"/>
                  <a:pt x="8583" y="14164"/>
                </a:cubicBezTo>
                <a:cubicBezTo>
                  <a:pt x="8630" y="14164"/>
                  <a:pt x="8676" y="14118"/>
                  <a:pt x="8723" y="14071"/>
                </a:cubicBezTo>
                <a:cubicBezTo>
                  <a:pt x="8769" y="14047"/>
                  <a:pt x="8791" y="13978"/>
                  <a:pt x="8816" y="13932"/>
                </a:cubicBezTo>
                <a:cubicBezTo>
                  <a:pt x="8838" y="13885"/>
                  <a:pt x="8862" y="13815"/>
                  <a:pt x="8862" y="13746"/>
                </a:cubicBezTo>
                <a:cubicBezTo>
                  <a:pt x="8838" y="13722"/>
                  <a:pt x="8838" y="13675"/>
                  <a:pt x="8838" y="13629"/>
                </a:cubicBezTo>
                <a:cubicBezTo>
                  <a:pt x="8816" y="13560"/>
                  <a:pt x="8769" y="13489"/>
                  <a:pt x="8723" y="13420"/>
                </a:cubicBezTo>
                <a:cubicBezTo>
                  <a:pt x="8698" y="13396"/>
                  <a:pt x="8652" y="13374"/>
                  <a:pt x="8630" y="13349"/>
                </a:cubicBezTo>
                <a:cubicBezTo>
                  <a:pt x="8559" y="13303"/>
                  <a:pt x="8490" y="13303"/>
                  <a:pt x="8397" y="13303"/>
                </a:cubicBezTo>
                <a:close/>
                <a:moveTo>
                  <a:pt x="14723" y="14187"/>
                </a:moveTo>
                <a:cubicBezTo>
                  <a:pt x="14165" y="14187"/>
                  <a:pt x="14165" y="15048"/>
                  <a:pt x="14723" y="15048"/>
                </a:cubicBezTo>
                <a:cubicBezTo>
                  <a:pt x="15281" y="15048"/>
                  <a:pt x="15281" y="14187"/>
                  <a:pt x="14723" y="14187"/>
                </a:cubicBezTo>
                <a:close/>
                <a:moveTo>
                  <a:pt x="7396" y="14977"/>
                </a:moveTo>
                <a:cubicBezTo>
                  <a:pt x="6931" y="14977"/>
                  <a:pt x="6931" y="15699"/>
                  <a:pt x="7396" y="15699"/>
                </a:cubicBezTo>
                <a:cubicBezTo>
                  <a:pt x="7839" y="15699"/>
                  <a:pt x="7839" y="14977"/>
                  <a:pt x="7396" y="14977"/>
                </a:cubicBezTo>
                <a:close/>
                <a:moveTo>
                  <a:pt x="9536" y="15210"/>
                </a:moveTo>
                <a:cubicBezTo>
                  <a:pt x="9257" y="15210"/>
                  <a:pt x="9002" y="15467"/>
                  <a:pt x="9002" y="15768"/>
                </a:cubicBezTo>
                <a:cubicBezTo>
                  <a:pt x="9002" y="16071"/>
                  <a:pt x="9257" y="16304"/>
                  <a:pt x="9536" y="16304"/>
                </a:cubicBezTo>
                <a:cubicBezTo>
                  <a:pt x="9839" y="16304"/>
                  <a:pt x="10094" y="16071"/>
                  <a:pt x="10094" y="15768"/>
                </a:cubicBezTo>
                <a:cubicBezTo>
                  <a:pt x="10094" y="15467"/>
                  <a:pt x="9839" y="15210"/>
                  <a:pt x="9536" y="15210"/>
                </a:cubicBezTo>
                <a:close/>
                <a:moveTo>
                  <a:pt x="12101" y="16281"/>
                </a:moveTo>
                <a:cubicBezTo>
                  <a:pt x="12096" y="16314"/>
                  <a:pt x="12094" y="16346"/>
                  <a:pt x="12094" y="16373"/>
                </a:cubicBezTo>
                <a:lnTo>
                  <a:pt x="12094" y="16373"/>
                </a:lnTo>
                <a:cubicBezTo>
                  <a:pt x="12094" y="16369"/>
                  <a:pt x="12094" y="16365"/>
                  <a:pt x="12094" y="16362"/>
                </a:cubicBezTo>
                <a:lnTo>
                  <a:pt x="12094" y="16362"/>
                </a:lnTo>
                <a:cubicBezTo>
                  <a:pt x="12094" y="16335"/>
                  <a:pt x="12095" y="16308"/>
                  <a:pt x="12101" y="16281"/>
                </a:cubicBezTo>
                <a:close/>
                <a:moveTo>
                  <a:pt x="4955" y="15257"/>
                </a:moveTo>
                <a:cubicBezTo>
                  <a:pt x="4884" y="15257"/>
                  <a:pt x="4815" y="15257"/>
                  <a:pt x="4745" y="15303"/>
                </a:cubicBezTo>
                <a:cubicBezTo>
                  <a:pt x="4676" y="15327"/>
                  <a:pt x="4629" y="15350"/>
                  <a:pt x="4583" y="15396"/>
                </a:cubicBezTo>
                <a:cubicBezTo>
                  <a:pt x="4559" y="15443"/>
                  <a:pt x="4536" y="15467"/>
                  <a:pt x="4490" y="15513"/>
                </a:cubicBezTo>
                <a:cubicBezTo>
                  <a:pt x="4443" y="15582"/>
                  <a:pt x="4419" y="15675"/>
                  <a:pt x="4419" y="15768"/>
                </a:cubicBezTo>
                <a:cubicBezTo>
                  <a:pt x="4443" y="15815"/>
                  <a:pt x="4443" y="15861"/>
                  <a:pt x="4443" y="15908"/>
                </a:cubicBezTo>
                <a:cubicBezTo>
                  <a:pt x="4466" y="16001"/>
                  <a:pt x="4512" y="16071"/>
                  <a:pt x="4583" y="16140"/>
                </a:cubicBezTo>
                <a:cubicBezTo>
                  <a:pt x="4605" y="16164"/>
                  <a:pt x="4629" y="16187"/>
                  <a:pt x="4652" y="16187"/>
                </a:cubicBezTo>
                <a:lnTo>
                  <a:pt x="4676" y="16211"/>
                </a:lnTo>
                <a:lnTo>
                  <a:pt x="4676" y="16233"/>
                </a:lnTo>
                <a:lnTo>
                  <a:pt x="4698" y="16233"/>
                </a:lnTo>
                <a:cubicBezTo>
                  <a:pt x="4698" y="16233"/>
                  <a:pt x="4722" y="16257"/>
                  <a:pt x="4745" y="16257"/>
                </a:cubicBezTo>
                <a:cubicBezTo>
                  <a:pt x="4769" y="16280"/>
                  <a:pt x="4769" y="16304"/>
                  <a:pt x="4791" y="16304"/>
                </a:cubicBezTo>
                <a:cubicBezTo>
                  <a:pt x="4815" y="16326"/>
                  <a:pt x="4815" y="16326"/>
                  <a:pt x="4838" y="16326"/>
                </a:cubicBezTo>
                <a:cubicBezTo>
                  <a:pt x="4884" y="16351"/>
                  <a:pt x="4908" y="16373"/>
                  <a:pt x="4955" y="16373"/>
                </a:cubicBezTo>
                <a:cubicBezTo>
                  <a:pt x="5024" y="16397"/>
                  <a:pt x="5094" y="16397"/>
                  <a:pt x="5163" y="16397"/>
                </a:cubicBezTo>
                <a:cubicBezTo>
                  <a:pt x="5188" y="16397"/>
                  <a:pt x="5234" y="16373"/>
                  <a:pt x="5281" y="16351"/>
                </a:cubicBezTo>
                <a:cubicBezTo>
                  <a:pt x="5349" y="16351"/>
                  <a:pt x="5396" y="16304"/>
                  <a:pt x="5442" y="16257"/>
                </a:cubicBezTo>
                <a:cubicBezTo>
                  <a:pt x="5467" y="16233"/>
                  <a:pt x="5489" y="16187"/>
                  <a:pt x="5513" y="16164"/>
                </a:cubicBezTo>
                <a:cubicBezTo>
                  <a:pt x="5535" y="16118"/>
                  <a:pt x="5535" y="16071"/>
                  <a:pt x="5560" y="16047"/>
                </a:cubicBezTo>
                <a:cubicBezTo>
                  <a:pt x="5582" y="15978"/>
                  <a:pt x="5582" y="15908"/>
                  <a:pt x="5582" y="15839"/>
                </a:cubicBezTo>
                <a:cubicBezTo>
                  <a:pt x="5560" y="15768"/>
                  <a:pt x="5560" y="15722"/>
                  <a:pt x="5513" y="15653"/>
                </a:cubicBezTo>
                <a:lnTo>
                  <a:pt x="5489" y="15629"/>
                </a:lnTo>
                <a:lnTo>
                  <a:pt x="5489" y="15606"/>
                </a:lnTo>
                <a:lnTo>
                  <a:pt x="5396" y="15513"/>
                </a:lnTo>
                <a:lnTo>
                  <a:pt x="5396" y="15489"/>
                </a:lnTo>
                <a:lnTo>
                  <a:pt x="5374" y="15489"/>
                </a:lnTo>
                <a:cubicBezTo>
                  <a:pt x="5349" y="15443"/>
                  <a:pt x="5327" y="15420"/>
                  <a:pt x="5303" y="15396"/>
                </a:cubicBezTo>
                <a:cubicBezTo>
                  <a:pt x="5256" y="15350"/>
                  <a:pt x="5210" y="15327"/>
                  <a:pt x="5141" y="15303"/>
                </a:cubicBezTo>
                <a:cubicBezTo>
                  <a:pt x="5070" y="15257"/>
                  <a:pt x="5024" y="15257"/>
                  <a:pt x="4955" y="15257"/>
                </a:cubicBezTo>
                <a:close/>
                <a:moveTo>
                  <a:pt x="12955" y="16365"/>
                </a:moveTo>
                <a:lnTo>
                  <a:pt x="12955" y="16365"/>
                </a:lnTo>
                <a:cubicBezTo>
                  <a:pt x="12955" y="16368"/>
                  <a:pt x="12955" y="16370"/>
                  <a:pt x="12955" y="16373"/>
                </a:cubicBezTo>
                <a:cubicBezTo>
                  <a:pt x="12955" y="16381"/>
                  <a:pt x="12954" y="16390"/>
                  <a:pt x="12953" y="16398"/>
                </a:cubicBezTo>
                <a:lnTo>
                  <a:pt x="12953" y="16398"/>
                </a:lnTo>
                <a:cubicBezTo>
                  <a:pt x="12954" y="16387"/>
                  <a:pt x="12955" y="16376"/>
                  <a:pt x="12955" y="16365"/>
                </a:cubicBezTo>
                <a:close/>
                <a:moveTo>
                  <a:pt x="12931" y="16508"/>
                </a:moveTo>
                <a:cubicBezTo>
                  <a:pt x="12931" y="16509"/>
                  <a:pt x="12931" y="16511"/>
                  <a:pt x="12931" y="16512"/>
                </a:cubicBezTo>
                <a:lnTo>
                  <a:pt x="12931" y="16508"/>
                </a:lnTo>
                <a:lnTo>
                  <a:pt x="12931" y="16508"/>
                </a:lnTo>
                <a:cubicBezTo>
                  <a:pt x="12931" y="16508"/>
                  <a:pt x="12931" y="16508"/>
                  <a:pt x="12931" y="16508"/>
                </a:cubicBezTo>
                <a:close/>
                <a:moveTo>
                  <a:pt x="12929" y="16514"/>
                </a:moveTo>
                <a:cubicBezTo>
                  <a:pt x="12923" y="16552"/>
                  <a:pt x="12905" y="16587"/>
                  <a:pt x="12885" y="16605"/>
                </a:cubicBezTo>
                <a:cubicBezTo>
                  <a:pt x="12903" y="16578"/>
                  <a:pt x="12918" y="16547"/>
                  <a:pt x="12929" y="16514"/>
                </a:cubicBezTo>
                <a:close/>
                <a:moveTo>
                  <a:pt x="15861" y="15908"/>
                </a:moveTo>
                <a:cubicBezTo>
                  <a:pt x="15327" y="15908"/>
                  <a:pt x="15327" y="16769"/>
                  <a:pt x="15861" y="16769"/>
                </a:cubicBezTo>
                <a:cubicBezTo>
                  <a:pt x="16420" y="16769"/>
                  <a:pt x="16420" y="15908"/>
                  <a:pt x="15861" y="15908"/>
                </a:cubicBezTo>
                <a:close/>
                <a:moveTo>
                  <a:pt x="12466" y="15861"/>
                </a:moveTo>
                <a:cubicBezTo>
                  <a:pt x="12397" y="15861"/>
                  <a:pt x="12326" y="15861"/>
                  <a:pt x="12258" y="15908"/>
                </a:cubicBezTo>
                <a:cubicBezTo>
                  <a:pt x="12211" y="15932"/>
                  <a:pt x="12165" y="15954"/>
                  <a:pt x="12118" y="16001"/>
                </a:cubicBezTo>
                <a:cubicBezTo>
                  <a:pt x="12047" y="16071"/>
                  <a:pt x="12001" y="16140"/>
                  <a:pt x="11979" y="16233"/>
                </a:cubicBezTo>
                <a:cubicBezTo>
                  <a:pt x="11979" y="16257"/>
                  <a:pt x="11954" y="16351"/>
                  <a:pt x="11954" y="16373"/>
                </a:cubicBezTo>
                <a:cubicBezTo>
                  <a:pt x="11954" y="16419"/>
                  <a:pt x="11979" y="16466"/>
                  <a:pt x="11979" y="16512"/>
                </a:cubicBezTo>
                <a:lnTo>
                  <a:pt x="12025" y="16630"/>
                </a:lnTo>
                <a:cubicBezTo>
                  <a:pt x="12047" y="16676"/>
                  <a:pt x="12072" y="16723"/>
                  <a:pt x="12118" y="16745"/>
                </a:cubicBezTo>
                <a:lnTo>
                  <a:pt x="12211" y="16816"/>
                </a:lnTo>
                <a:cubicBezTo>
                  <a:pt x="12233" y="16838"/>
                  <a:pt x="12280" y="16862"/>
                  <a:pt x="12280" y="16862"/>
                </a:cubicBezTo>
                <a:cubicBezTo>
                  <a:pt x="12280" y="16862"/>
                  <a:pt x="12326" y="16862"/>
                  <a:pt x="12351" y="16884"/>
                </a:cubicBezTo>
                <a:lnTo>
                  <a:pt x="12419" y="16884"/>
                </a:lnTo>
                <a:cubicBezTo>
                  <a:pt x="12444" y="16884"/>
                  <a:pt x="12466" y="16909"/>
                  <a:pt x="12490" y="16909"/>
                </a:cubicBezTo>
                <a:lnTo>
                  <a:pt x="12512" y="16909"/>
                </a:lnTo>
                <a:cubicBezTo>
                  <a:pt x="12559" y="16884"/>
                  <a:pt x="12606" y="16884"/>
                  <a:pt x="12630" y="16884"/>
                </a:cubicBezTo>
                <a:lnTo>
                  <a:pt x="12652" y="16884"/>
                </a:lnTo>
                <a:lnTo>
                  <a:pt x="12792" y="16816"/>
                </a:lnTo>
                <a:cubicBezTo>
                  <a:pt x="12816" y="16791"/>
                  <a:pt x="12862" y="16769"/>
                  <a:pt x="12862" y="16769"/>
                </a:cubicBezTo>
                <a:cubicBezTo>
                  <a:pt x="12862" y="16769"/>
                  <a:pt x="12885" y="16745"/>
                  <a:pt x="12909" y="16745"/>
                </a:cubicBezTo>
                <a:lnTo>
                  <a:pt x="12909" y="16723"/>
                </a:lnTo>
                <a:cubicBezTo>
                  <a:pt x="12931" y="16698"/>
                  <a:pt x="12978" y="16652"/>
                  <a:pt x="12978" y="16630"/>
                </a:cubicBezTo>
                <a:lnTo>
                  <a:pt x="13002" y="16630"/>
                </a:lnTo>
                <a:cubicBezTo>
                  <a:pt x="13002" y="16605"/>
                  <a:pt x="13024" y="16512"/>
                  <a:pt x="13048" y="16512"/>
                </a:cubicBezTo>
                <a:lnTo>
                  <a:pt x="13048" y="16373"/>
                </a:lnTo>
                <a:lnTo>
                  <a:pt x="13048" y="16233"/>
                </a:lnTo>
                <a:lnTo>
                  <a:pt x="13002" y="16118"/>
                </a:lnTo>
                <a:lnTo>
                  <a:pt x="12978" y="16118"/>
                </a:lnTo>
                <a:cubicBezTo>
                  <a:pt x="12978" y="16094"/>
                  <a:pt x="12955" y="16071"/>
                  <a:pt x="12955" y="16071"/>
                </a:cubicBezTo>
                <a:cubicBezTo>
                  <a:pt x="12955" y="16071"/>
                  <a:pt x="12931" y="16025"/>
                  <a:pt x="12909" y="16025"/>
                </a:cubicBezTo>
                <a:lnTo>
                  <a:pt x="12909" y="16001"/>
                </a:lnTo>
                <a:cubicBezTo>
                  <a:pt x="12862" y="15978"/>
                  <a:pt x="12838" y="15954"/>
                  <a:pt x="12816" y="15932"/>
                </a:cubicBezTo>
                <a:cubicBezTo>
                  <a:pt x="12769" y="15908"/>
                  <a:pt x="12723" y="15908"/>
                  <a:pt x="12699" y="15885"/>
                </a:cubicBezTo>
                <a:cubicBezTo>
                  <a:pt x="12664" y="15873"/>
                  <a:pt x="12629" y="15867"/>
                  <a:pt x="12597" y="15867"/>
                </a:cubicBezTo>
                <a:cubicBezTo>
                  <a:pt x="12587" y="15867"/>
                  <a:pt x="12578" y="15868"/>
                  <a:pt x="12568" y="15869"/>
                </a:cubicBezTo>
                <a:lnTo>
                  <a:pt x="12568" y="15869"/>
                </a:lnTo>
                <a:cubicBezTo>
                  <a:pt x="12536" y="15861"/>
                  <a:pt x="12505" y="15861"/>
                  <a:pt x="12466" y="15861"/>
                </a:cubicBezTo>
                <a:close/>
                <a:moveTo>
                  <a:pt x="9536" y="16512"/>
                </a:moveTo>
                <a:cubicBezTo>
                  <a:pt x="9257" y="16512"/>
                  <a:pt x="9002" y="16769"/>
                  <a:pt x="9002" y="17071"/>
                </a:cubicBezTo>
                <a:cubicBezTo>
                  <a:pt x="9002" y="17350"/>
                  <a:pt x="9257" y="17606"/>
                  <a:pt x="9536" y="17606"/>
                </a:cubicBezTo>
                <a:cubicBezTo>
                  <a:pt x="9839" y="17606"/>
                  <a:pt x="10094" y="17350"/>
                  <a:pt x="10094" y="17071"/>
                </a:cubicBezTo>
                <a:cubicBezTo>
                  <a:pt x="10094" y="16769"/>
                  <a:pt x="9839" y="16512"/>
                  <a:pt x="9536" y="16512"/>
                </a:cubicBezTo>
                <a:close/>
                <a:moveTo>
                  <a:pt x="14444" y="16838"/>
                </a:moveTo>
                <a:cubicBezTo>
                  <a:pt x="13768" y="16838"/>
                  <a:pt x="13768" y="17861"/>
                  <a:pt x="14444" y="17861"/>
                </a:cubicBezTo>
                <a:cubicBezTo>
                  <a:pt x="15095" y="17861"/>
                  <a:pt x="15095" y="16838"/>
                  <a:pt x="14444" y="16838"/>
                </a:cubicBezTo>
                <a:close/>
                <a:moveTo>
                  <a:pt x="4791" y="17002"/>
                </a:moveTo>
                <a:cubicBezTo>
                  <a:pt x="4722" y="17002"/>
                  <a:pt x="4629" y="17024"/>
                  <a:pt x="4559" y="17048"/>
                </a:cubicBezTo>
                <a:cubicBezTo>
                  <a:pt x="4490" y="17071"/>
                  <a:pt x="4419" y="17117"/>
                  <a:pt x="4373" y="17188"/>
                </a:cubicBezTo>
                <a:cubicBezTo>
                  <a:pt x="4304" y="17234"/>
                  <a:pt x="4257" y="17303"/>
                  <a:pt x="4233" y="17374"/>
                </a:cubicBezTo>
                <a:cubicBezTo>
                  <a:pt x="4211" y="17443"/>
                  <a:pt x="4187" y="17536"/>
                  <a:pt x="4187" y="17606"/>
                </a:cubicBezTo>
                <a:cubicBezTo>
                  <a:pt x="4187" y="17675"/>
                  <a:pt x="4211" y="17722"/>
                  <a:pt x="4211" y="17768"/>
                </a:cubicBezTo>
                <a:cubicBezTo>
                  <a:pt x="4233" y="17885"/>
                  <a:pt x="4280" y="17978"/>
                  <a:pt x="4373" y="18047"/>
                </a:cubicBezTo>
                <a:cubicBezTo>
                  <a:pt x="4419" y="18072"/>
                  <a:pt x="4443" y="18118"/>
                  <a:pt x="4490" y="18140"/>
                </a:cubicBezTo>
                <a:cubicBezTo>
                  <a:pt x="4583" y="18211"/>
                  <a:pt x="4698" y="18233"/>
                  <a:pt x="4791" y="18233"/>
                </a:cubicBezTo>
                <a:lnTo>
                  <a:pt x="4955" y="18233"/>
                </a:lnTo>
                <a:cubicBezTo>
                  <a:pt x="5001" y="18233"/>
                  <a:pt x="5070" y="18211"/>
                  <a:pt x="5141" y="18211"/>
                </a:cubicBezTo>
                <a:cubicBezTo>
                  <a:pt x="5141" y="18187"/>
                  <a:pt x="5163" y="18187"/>
                  <a:pt x="5163" y="18187"/>
                </a:cubicBezTo>
                <a:cubicBezTo>
                  <a:pt x="5188" y="18187"/>
                  <a:pt x="5210" y="18165"/>
                  <a:pt x="5234" y="18165"/>
                </a:cubicBezTo>
                <a:lnTo>
                  <a:pt x="5374" y="18094"/>
                </a:lnTo>
                <a:cubicBezTo>
                  <a:pt x="5442" y="18072"/>
                  <a:pt x="5489" y="18025"/>
                  <a:pt x="5535" y="17954"/>
                </a:cubicBezTo>
                <a:cubicBezTo>
                  <a:pt x="5560" y="17932"/>
                  <a:pt x="5606" y="17885"/>
                  <a:pt x="5606" y="17839"/>
                </a:cubicBezTo>
                <a:cubicBezTo>
                  <a:pt x="5653" y="17768"/>
                  <a:pt x="5653" y="17699"/>
                  <a:pt x="5653" y="17606"/>
                </a:cubicBezTo>
                <a:cubicBezTo>
                  <a:pt x="5653" y="17560"/>
                  <a:pt x="5653" y="17513"/>
                  <a:pt x="5628" y="17467"/>
                </a:cubicBezTo>
                <a:cubicBezTo>
                  <a:pt x="5628" y="17420"/>
                  <a:pt x="5606" y="17374"/>
                  <a:pt x="5582" y="17327"/>
                </a:cubicBezTo>
                <a:cubicBezTo>
                  <a:pt x="5535" y="17257"/>
                  <a:pt x="5489" y="17210"/>
                  <a:pt x="5442" y="17164"/>
                </a:cubicBezTo>
                <a:cubicBezTo>
                  <a:pt x="5374" y="17117"/>
                  <a:pt x="5303" y="17095"/>
                  <a:pt x="5234" y="17071"/>
                </a:cubicBezTo>
                <a:cubicBezTo>
                  <a:pt x="5210" y="17048"/>
                  <a:pt x="5188" y="17048"/>
                  <a:pt x="5163" y="17048"/>
                </a:cubicBezTo>
                <a:lnTo>
                  <a:pt x="5141" y="17024"/>
                </a:lnTo>
                <a:lnTo>
                  <a:pt x="5117" y="17024"/>
                </a:lnTo>
                <a:cubicBezTo>
                  <a:pt x="5070" y="17024"/>
                  <a:pt x="5001" y="17002"/>
                  <a:pt x="4955" y="17002"/>
                </a:cubicBezTo>
                <a:close/>
                <a:moveTo>
                  <a:pt x="12280" y="17839"/>
                </a:moveTo>
                <a:cubicBezTo>
                  <a:pt x="12001" y="17839"/>
                  <a:pt x="11746" y="18072"/>
                  <a:pt x="11746" y="18351"/>
                </a:cubicBezTo>
                <a:cubicBezTo>
                  <a:pt x="11746" y="18630"/>
                  <a:pt x="12001" y="18885"/>
                  <a:pt x="12280" y="18885"/>
                </a:cubicBezTo>
                <a:cubicBezTo>
                  <a:pt x="12559" y="18885"/>
                  <a:pt x="12792" y="18630"/>
                  <a:pt x="12792" y="18351"/>
                </a:cubicBezTo>
                <a:cubicBezTo>
                  <a:pt x="12792" y="18072"/>
                  <a:pt x="12559" y="17839"/>
                  <a:pt x="12280" y="17839"/>
                </a:cubicBezTo>
                <a:close/>
                <a:moveTo>
                  <a:pt x="7396" y="18373"/>
                </a:moveTo>
                <a:cubicBezTo>
                  <a:pt x="7327" y="18373"/>
                  <a:pt x="7281" y="18397"/>
                  <a:pt x="7234" y="18419"/>
                </a:cubicBezTo>
                <a:lnTo>
                  <a:pt x="7095" y="18490"/>
                </a:lnTo>
                <a:lnTo>
                  <a:pt x="7024" y="18630"/>
                </a:lnTo>
                <a:cubicBezTo>
                  <a:pt x="7002" y="18676"/>
                  <a:pt x="6977" y="18723"/>
                  <a:pt x="6977" y="18792"/>
                </a:cubicBezTo>
                <a:cubicBezTo>
                  <a:pt x="7002" y="18816"/>
                  <a:pt x="7002" y="18862"/>
                  <a:pt x="7002" y="18885"/>
                </a:cubicBezTo>
                <a:cubicBezTo>
                  <a:pt x="7024" y="18955"/>
                  <a:pt x="7048" y="19024"/>
                  <a:pt x="7095" y="19071"/>
                </a:cubicBezTo>
                <a:cubicBezTo>
                  <a:pt x="7141" y="19095"/>
                  <a:pt x="7163" y="19117"/>
                  <a:pt x="7188" y="19141"/>
                </a:cubicBezTo>
                <a:cubicBezTo>
                  <a:pt x="7256" y="19164"/>
                  <a:pt x="7327" y="19188"/>
                  <a:pt x="7396" y="19188"/>
                </a:cubicBezTo>
                <a:cubicBezTo>
                  <a:pt x="7489" y="19188"/>
                  <a:pt x="7582" y="19188"/>
                  <a:pt x="7675" y="19164"/>
                </a:cubicBezTo>
                <a:cubicBezTo>
                  <a:pt x="7722" y="19164"/>
                  <a:pt x="7768" y="19164"/>
                  <a:pt x="7815" y="19141"/>
                </a:cubicBezTo>
                <a:cubicBezTo>
                  <a:pt x="7861" y="19117"/>
                  <a:pt x="7908" y="19095"/>
                  <a:pt x="7954" y="19048"/>
                </a:cubicBezTo>
                <a:cubicBezTo>
                  <a:pt x="7978" y="19024"/>
                  <a:pt x="8025" y="18978"/>
                  <a:pt x="8025" y="18931"/>
                </a:cubicBezTo>
                <a:cubicBezTo>
                  <a:pt x="8047" y="18885"/>
                  <a:pt x="8071" y="18838"/>
                  <a:pt x="8071" y="18792"/>
                </a:cubicBezTo>
                <a:cubicBezTo>
                  <a:pt x="8047" y="18745"/>
                  <a:pt x="8047" y="18723"/>
                  <a:pt x="8047" y="18676"/>
                </a:cubicBezTo>
                <a:cubicBezTo>
                  <a:pt x="8025" y="18630"/>
                  <a:pt x="8001" y="18559"/>
                  <a:pt x="7954" y="18512"/>
                </a:cubicBezTo>
                <a:cubicBezTo>
                  <a:pt x="7932" y="18490"/>
                  <a:pt x="7908" y="18466"/>
                  <a:pt x="7861" y="18444"/>
                </a:cubicBezTo>
                <a:cubicBezTo>
                  <a:pt x="7815" y="18419"/>
                  <a:pt x="7746" y="18397"/>
                  <a:pt x="7675" y="18397"/>
                </a:cubicBezTo>
                <a:cubicBezTo>
                  <a:pt x="7582" y="18397"/>
                  <a:pt x="7489" y="18397"/>
                  <a:pt x="7396" y="18373"/>
                </a:cubicBezTo>
                <a:close/>
                <a:moveTo>
                  <a:pt x="16444" y="18559"/>
                </a:moveTo>
                <a:cubicBezTo>
                  <a:pt x="15793" y="18559"/>
                  <a:pt x="15793" y="19582"/>
                  <a:pt x="16444" y="19582"/>
                </a:cubicBezTo>
                <a:cubicBezTo>
                  <a:pt x="17117" y="19582"/>
                  <a:pt x="17117" y="18559"/>
                  <a:pt x="16444" y="18559"/>
                </a:cubicBezTo>
                <a:close/>
                <a:moveTo>
                  <a:pt x="19467" y="18466"/>
                </a:moveTo>
                <a:cubicBezTo>
                  <a:pt x="19142" y="18466"/>
                  <a:pt x="18838" y="18745"/>
                  <a:pt x="18863" y="19071"/>
                </a:cubicBezTo>
                <a:cubicBezTo>
                  <a:pt x="18885" y="19396"/>
                  <a:pt x="19142" y="19675"/>
                  <a:pt x="19467" y="19675"/>
                </a:cubicBezTo>
                <a:cubicBezTo>
                  <a:pt x="19793" y="19675"/>
                  <a:pt x="20094" y="19396"/>
                  <a:pt x="20072" y="19071"/>
                </a:cubicBezTo>
                <a:cubicBezTo>
                  <a:pt x="20048" y="18745"/>
                  <a:pt x="19815" y="18466"/>
                  <a:pt x="19467" y="18466"/>
                </a:cubicBezTo>
                <a:close/>
                <a:moveTo>
                  <a:pt x="12140" y="19606"/>
                </a:moveTo>
                <a:cubicBezTo>
                  <a:pt x="11722" y="19606"/>
                  <a:pt x="11699" y="20258"/>
                  <a:pt x="12140" y="20258"/>
                </a:cubicBezTo>
                <a:cubicBezTo>
                  <a:pt x="12559" y="20258"/>
                  <a:pt x="12559" y="19606"/>
                  <a:pt x="12140" y="19606"/>
                </a:cubicBezTo>
                <a:close/>
                <a:moveTo>
                  <a:pt x="15164" y="19117"/>
                </a:moveTo>
                <a:cubicBezTo>
                  <a:pt x="14816" y="19117"/>
                  <a:pt x="14466" y="19443"/>
                  <a:pt x="14490" y="19793"/>
                </a:cubicBezTo>
                <a:cubicBezTo>
                  <a:pt x="14513" y="20165"/>
                  <a:pt x="14792" y="20466"/>
                  <a:pt x="15164" y="20466"/>
                </a:cubicBezTo>
                <a:cubicBezTo>
                  <a:pt x="15514" y="20466"/>
                  <a:pt x="15839" y="20165"/>
                  <a:pt x="15815" y="19793"/>
                </a:cubicBezTo>
                <a:cubicBezTo>
                  <a:pt x="15815" y="19420"/>
                  <a:pt x="15536" y="19117"/>
                  <a:pt x="15164" y="19117"/>
                </a:cubicBezTo>
                <a:close/>
                <a:moveTo>
                  <a:pt x="9257" y="19659"/>
                </a:moveTo>
                <a:cubicBezTo>
                  <a:pt x="9210" y="19659"/>
                  <a:pt x="9163" y="19664"/>
                  <a:pt x="9117" y="19675"/>
                </a:cubicBezTo>
                <a:cubicBezTo>
                  <a:pt x="9024" y="19722"/>
                  <a:pt x="8931" y="19768"/>
                  <a:pt x="8862" y="19839"/>
                </a:cubicBezTo>
                <a:cubicBezTo>
                  <a:pt x="8838" y="19861"/>
                  <a:pt x="8816" y="19908"/>
                  <a:pt x="8769" y="19932"/>
                </a:cubicBezTo>
                <a:cubicBezTo>
                  <a:pt x="8723" y="20025"/>
                  <a:pt x="8698" y="20118"/>
                  <a:pt x="8698" y="20233"/>
                </a:cubicBezTo>
                <a:cubicBezTo>
                  <a:pt x="8698" y="20304"/>
                  <a:pt x="8723" y="20373"/>
                  <a:pt x="8745" y="20444"/>
                </a:cubicBezTo>
                <a:cubicBezTo>
                  <a:pt x="8769" y="20513"/>
                  <a:pt x="8816" y="20559"/>
                  <a:pt x="8862" y="20630"/>
                </a:cubicBezTo>
                <a:cubicBezTo>
                  <a:pt x="8931" y="20676"/>
                  <a:pt x="9024" y="20745"/>
                  <a:pt x="9117" y="20769"/>
                </a:cubicBezTo>
                <a:cubicBezTo>
                  <a:pt x="9163" y="20780"/>
                  <a:pt x="9210" y="20786"/>
                  <a:pt x="9257" y="20786"/>
                </a:cubicBezTo>
                <a:cubicBezTo>
                  <a:pt x="9303" y="20786"/>
                  <a:pt x="9350" y="20780"/>
                  <a:pt x="9396" y="20769"/>
                </a:cubicBezTo>
                <a:cubicBezTo>
                  <a:pt x="9443" y="20745"/>
                  <a:pt x="9489" y="20745"/>
                  <a:pt x="9536" y="20723"/>
                </a:cubicBezTo>
                <a:cubicBezTo>
                  <a:pt x="9582" y="20723"/>
                  <a:pt x="9629" y="20699"/>
                  <a:pt x="9675" y="20676"/>
                </a:cubicBezTo>
                <a:cubicBezTo>
                  <a:pt x="9722" y="20652"/>
                  <a:pt x="9768" y="20606"/>
                  <a:pt x="9815" y="20537"/>
                </a:cubicBezTo>
                <a:cubicBezTo>
                  <a:pt x="9839" y="20513"/>
                  <a:pt x="9861" y="20466"/>
                  <a:pt x="9885" y="20420"/>
                </a:cubicBezTo>
                <a:cubicBezTo>
                  <a:pt x="9908" y="20373"/>
                  <a:pt x="9932" y="20304"/>
                  <a:pt x="9932" y="20233"/>
                </a:cubicBezTo>
                <a:cubicBezTo>
                  <a:pt x="9932" y="20187"/>
                  <a:pt x="9908" y="20140"/>
                  <a:pt x="9908" y="20094"/>
                </a:cubicBezTo>
                <a:cubicBezTo>
                  <a:pt x="9885" y="20047"/>
                  <a:pt x="9885" y="20001"/>
                  <a:pt x="9861" y="19954"/>
                </a:cubicBezTo>
                <a:cubicBezTo>
                  <a:pt x="9815" y="19886"/>
                  <a:pt x="9768" y="19839"/>
                  <a:pt x="9722" y="19815"/>
                </a:cubicBezTo>
                <a:cubicBezTo>
                  <a:pt x="9675" y="19768"/>
                  <a:pt x="9606" y="19722"/>
                  <a:pt x="9536" y="19722"/>
                </a:cubicBezTo>
                <a:cubicBezTo>
                  <a:pt x="9489" y="19700"/>
                  <a:pt x="9443" y="19700"/>
                  <a:pt x="9396" y="19675"/>
                </a:cubicBezTo>
                <a:cubicBezTo>
                  <a:pt x="9350" y="19664"/>
                  <a:pt x="9303" y="19659"/>
                  <a:pt x="9257" y="19659"/>
                </a:cubicBezTo>
                <a:close/>
                <a:moveTo>
                  <a:pt x="18108" y="20527"/>
                </a:moveTo>
                <a:cubicBezTo>
                  <a:pt x="18057" y="20527"/>
                  <a:pt x="18006" y="20549"/>
                  <a:pt x="17955" y="20583"/>
                </a:cubicBezTo>
                <a:cubicBezTo>
                  <a:pt x="17886" y="20606"/>
                  <a:pt x="17839" y="20630"/>
                  <a:pt x="17769" y="20699"/>
                </a:cubicBezTo>
                <a:cubicBezTo>
                  <a:pt x="17722" y="20745"/>
                  <a:pt x="17675" y="20792"/>
                  <a:pt x="17653" y="20862"/>
                </a:cubicBezTo>
                <a:cubicBezTo>
                  <a:pt x="17629" y="20931"/>
                  <a:pt x="17607" y="21002"/>
                  <a:pt x="17607" y="21095"/>
                </a:cubicBezTo>
                <a:cubicBezTo>
                  <a:pt x="17629" y="21141"/>
                  <a:pt x="17629" y="21188"/>
                  <a:pt x="17629" y="21234"/>
                </a:cubicBezTo>
                <a:cubicBezTo>
                  <a:pt x="17653" y="21327"/>
                  <a:pt x="17700" y="21421"/>
                  <a:pt x="17769" y="21489"/>
                </a:cubicBezTo>
                <a:cubicBezTo>
                  <a:pt x="17815" y="21514"/>
                  <a:pt x="17862" y="21536"/>
                  <a:pt x="17886" y="21560"/>
                </a:cubicBezTo>
                <a:cubicBezTo>
                  <a:pt x="17979" y="21629"/>
                  <a:pt x="18072" y="21653"/>
                  <a:pt x="18165" y="21653"/>
                </a:cubicBezTo>
                <a:lnTo>
                  <a:pt x="18304" y="21653"/>
                </a:lnTo>
                <a:cubicBezTo>
                  <a:pt x="18397" y="21653"/>
                  <a:pt x="18466" y="21629"/>
                  <a:pt x="18513" y="21582"/>
                </a:cubicBezTo>
                <a:cubicBezTo>
                  <a:pt x="18583" y="21560"/>
                  <a:pt x="18652" y="21536"/>
                  <a:pt x="18699" y="21489"/>
                </a:cubicBezTo>
                <a:cubicBezTo>
                  <a:pt x="18745" y="21421"/>
                  <a:pt x="18792" y="21374"/>
                  <a:pt x="18816" y="21303"/>
                </a:cubicBezTo>
                <a:cubicBezTo>
                  <a:pt x="18863" y="21234"/>
                  <a:pt x="18863" y="21164"/>
                  <a:pt x="18863" y="21095"/>
                </a:cubicBezTo>
                <a:cubicBezTo>
                  <a:pt x="18863" y="21048"/>
                  <a:pt x="18863" y="20978"/>
                  <a:pt x="18838" y="20931"/>
                </a:cubicBezTo>
                <a:cubicBezTo>
                  <a:pt x="18816" y="20838"/>
                  <a:pt x="18769" y="20769"/>
                  <a:pt x="18699" y="20699"/>
                </a:cubicBezTo>
                <a:cubicBezTo>
                  <a:pt x="18652" y="20676"/>
                  <a:pt x="18630" y="20630"/>
                  <a:pt x="18583" y="20606"/>
                </a:cubicBezTo>
                <a:cubicBezTo>
                  <a:pt x="18513" y="20559"/>
                  <a:pt x="18420" y="20537"/>
                  <a:pt x="18304" y="20537"/>
                </a:cubicBezTo>
                <a:lnTo>
                  <a:pt x="18165" y="20537"/>
                </a:lnTo>
                <a:cubicBezTo>
                  <a:pt x="18146" y="20530"/>
                  <a:pt x="18127" y="20527"/>
                  <a:pt x="18108" y="20527"/>
                </a:cubicBezTo>
                <a:close/>
                <a:moveTo>
                  <a:pt x="20187" y="20844"/>
                </a:moveTo>
                <a:cubicBezTo>
                  <a:pt x="20141" y="20844"/>
                  <a:pt x="20094" y="20850"/>
                  <a:pt x="20048" y="20862"/>
                </a:cubicBezTo>
                <a:cubicBezTo>
                  <a:pt x="19955" y="20885"/>
                  <a:pt x="19886" y="20931"/>
                  <a:pt x="19815" y="21002"/>
                </a:cubicBezTo>
                <a:cubicBezTo>
                  <a:pt x="19793" y="21048"/>
                  <a:pt x="19769" y="21071"/>
                  <a:pt x="19746" y="21117"/>
                </a:cubicBezTo>
                <a:cubicBezTo>
                  <a:pt x="19700" y="21188"/>
                  <a:pt x="19676" y="21281"/>
                  <a:pt x="19676" y="21374"/>
                </a:cubicBezTo>
                <a:cubicBezTo>
                  <a:pt x="19653" y="21443"/>
                  <a:pt x="19676" y="21514"/>
                  <a:pt x="19700" y="21582"/>
                </a:cubicBezTo>
                <a:cubicBezTo>
                  <a:pt x="19722" y="21629"/>
                  <a:pt x="19769" y="21700"/>
                  <a:pt x="19815" y="21746"/>
                </a:cubicBezTo>
                <a:cubicBezTo>
                  <a:pt x="19886" y="21815"/>
                  <a:pt x="19955" y="21861"/>
                  <a:pt x="20048" y="21886"/>
                </a:cubicBezTo>
                <a:cubicBezTo>
                  <a:pt x="20094" y="21897"/>
                  <a:pt x="20141" y="21902"/>
                  <a:pt x="20187" y="21902"/>
                </a:cubicBezTo>
                <a:cubicBezTo>
                  <a:pt x="20234" y="21902"/>
                  <a:pt x="20280" y="21897"/>
                  <a:pt x="20327" y="21886"/>
                </a:cubicBezTo>
                <a:cubicBezTo>
                  <a:pt x="20373" y="21861"/>
                  <a:pt x="20420" y="21861"/>
                  <a:pt x="20466" y="21861"/>
                </a:cubicBezTo>
                <a:cubicBezTo>
                  <a:pt x="20513" y="21839"/>
                  <a:pt x="20537" y="21815"/>
                  <a:pt x="20584" y="21815"/>
                </a:cubicBezTo>
                <a:lnTo>
                  <a:pt x="20723" y="21675"/>
                </a:lnTo>
                <a:cubicBezTo>
                  <a:pt x="20745" y="21653"/>
                  <a:pt x="20770" y="21607"/>
                  <a:pt x="20792" y="21560"/>
                </a:cubicBezTo>
                <a:cubicBezTo>
                  <a:pt x="20816" y="21514"/>
                  <a:pt x="20838" y="21443"/>
                  <a:pt x="20838" y="21374"/>
                </a:cubicBezTo>
                <a:cubicBezTo>
                  <a:pt x="20816" y="21327"/>
                  <a:pt x="20816" y="21281"/>
                  <a:pt x="20816" y="21234"/>
                </a:cubicBezTo>
                <a:cubicBezTo>
                  <a:pt x="20792" y="21210"/>
                  <a:pt x="20770" y="21164"/>
                  <a:pt x="20770" y="21117"/>
                </a:cubicBezTo>
                <a:lnTo>
                  <a:pt x="20630" y="20978"/>
                </a:lnTo>
                <a:cubicBezTo>
                  <a:pt x="20584" y="20931"/>
                  <a:pt x="20537" y="20909"/>
                  <a:pt x="20466" y="20885"/>
                </a:cubicBezTo>
                <a:cubicBezTo>
                  <a:pt x="20420" y="20885"/>
                  <a:pt x="20373" y="20885"/>
                  <a:pt x="20327" y="20862"/>
                </a:cubicBezTo>
                <a:cubicBezTo>
                  <a:pt x="20280" y="20850"/>
                  <a:pt x="20234" y="20844"/>
                  <a:pt x="20187" y="20844"/>
                </a:cubicBezTo>
                <a:close/>
                <a:moveTo>
                  <a:pt x="14001" y="21071"/>
                </a:moveTo>
                <a:cubicBezTo>
                  <a:pt x="13420" y="21071"/>
                  <a:pt x="13420" y="21979"/>
                  <a:pt x="14001" y="21979"/>
                </a:cubicBezTo>
                <a:cubicBezTo>
                  <a:pt x="14583" y="21979"/>
                  <a:pt x="14583" y="21071"/>
                  <a:pt x="14001" y="21071"/>
                </a:cubicBezTo>
                <a:close/>
                <a:moveTo>
                  <a:pt x="10559" y="21582"/>
                </a:moveTo>
                <a:cubicBezTo>
                  <a:pt x="10071" y="21582"/>
                  <a:pt x="10071" y="22327"/>
                  <a:pt x="10559" y="22327"/>
                </a:cubicBezTo>
                <a:cubicBezTo>
                  <a:pt x="11048" y="22327"/>
                  <a:pt x="11048" y="21582"/>
                  <a:pt x="10559" y="21582"/>
                </a:cubicBezTo>
                <a:close/>
                <a:moveTo>
                  <a:pt x="16745" y="21489"/>
                </a:moveTo>
                <a:cubicBezTo>
                  <a:pt x="16141" y="21489"/>
                  <a:pt x="16141" y="22397"/>
                  <a:pt x="16745" y="22397"/>
                </a:cubicBezTo>
                <a:cubicBezTo>
                  <a:pt x="17328" y="22397"/>
                  <a:pt x="17328" y="21489"/>
                  <a:pt x="16745" y="21489"/>
                </a:cubicBezTo>
                <a:close/>
                <a:moveTo>
                  <a:pt x="29049" y="22583"/>
                </a:moveTo>
                <a:cubicBezTo>
                  <a:pt x="28513" y="22583"/>
                  <a:pt x="28513" y="23421"/>
                  <a:pt x="29049" y="23421"/>
                </a:cubicBezTo>
                <a:cubicBezTo>
                  <a:pt x="29607" y="23421"/>
                  <a:pt x="29607" y="22583"/>
                  <a:pt x="29049" y="22583"/>
                </a:cubicBezTo>
                <a:close/>
                <a:moveTo>
                  <a:pt x="21911" y="22379"/>
                </a:moveTo>
                <a:cubicBezTo>
                  <a:pt x="21862" y="22379"/>
                  <a:pt x="21815" y="22385"/>
                  <a:pt x="21769" y="22397"/>
                </a:cubicBezTo>
                <a:cubicBezTo>
                  <a:pt x="21653" y="22420"/>
                  <a:pt x="21583" y="22466"/>
                  <a:pt x="21490" y="22537"/>
                </a:cubicBezTo>
                <a:cubicBezTo>
                  <a:pt x="21467" y="22583"/>
                  <a:pt x="21443" y="22630"/>
                  <a:pt x="21421" y="22652"/>
                </a:cubicBezTo>
                <a:cubicBezTo>
                  <a:pt x="21350" y="22745"/>
                  <a:pt x="21328" y="22862"/>
                  <a:pt x="21328" y="22955"/>
                </a:cubicBezTo>
                <a:cubicBezTo>
                  <a:pt x="21328" y="23048"/>
                  <a:pt x="21350" y="23117"/>
                  <a:pt x="21374" y="23188"/>
                </a:cubicBezTo>
                <a:cubicBezTo>
                  <a:pt x="21397" y="23257"/>
                  <a:pt x="21443" y="23328"/>
                  <a:pt x="21490" y="23374"/>
                </a:cubicBezTo>
                <a:cubicBezTo>
                  <a:pt x="21583" y="23443"/>
                  <a:pt x="21653" y="23489"/>
                  <a:pt x="21769" y="23514"/>
                </a:cubicBezTo>
                <a:cubicBezTo>
                  <a:pt x="21815" y="23525"/>
                  <a:pt x="21862" y="23530"/>
                  <a:pt x="21911" y="23530"/>
                </a:cubicBezTo>
                <a:cubicBezTo>
                  <a:pt x="21961" y="23530"/>
                  <a:pt x="22013" y="23525"/>
                  <a:pt x="22072" y="23514"/>
                </a:cubicBezTo>
                <a:cubicBezTo>
                  <a:pt x="22118" y="23514"/>
                  <a:pt x="22165" y="23514"/>
                  <a:pt x="22212" y="23489"/>
                </a:cubicBezTo>
                <a:cubicBezTo>
                  <a:pt x="22258" y="23489"/>
                  <a:pt x="22305" y="23467"/>
                  <a:pt x="22351" y="23443"/>
                </a:cubicBezTo>
                <a:cubicBezTo>
                  <a:pt x="22398" y="23396"/>
                  <a:pt x="22466" y="23350"/>
                  <a:pt x="22491" y="23303"/>
                </a:cubicBezTo>
                <a:cubicBezTo>
                  <a:pt x="22537" y="23257"/>
                  <a:pt x="22559" y="23210"/>
                  <a:pt x="22584" y="23164"/>
                </a:cubicBezTo>
                <a:cubicBezTo>
                  <a:pt x="22606" y="23117"/>
                  <a:pt x="22630" y="23024"/>
                  <a:pt x="22630" y="22955"/>
                </a:cubicBezTo>
                <a:cubicBezTo>
                  <a:pt x="22606" y="22909"/>
                  <a:pt x="22606" y="22862"/>
                  <a:pt x="22606" y="22816"/>
                </a:cubicBezTo>
                <a:lnTo>
                  <a:pt x="22537" y="22676"/>
                </a:lnTo>
                <a:cubicBezTo>
                  <a:pt x="22513" y="22606"/>
                  <a:pt x="22466" y="22559"/>
                  <a:pt x="22398" y="22513"/>
                </a:cubicBezTo>
                <a:cubicBezTo>
                  <a:pt x="22351" y="22466"/>
                  <a:pt x="22280" y="22420"/>
                  <a:pt x="22212" y="22420"/>
                </a:cubicBezTo>
                <a:cubicBezTo>
                  <a:pt x="22165" y="22397"/>
                  <a:pt x="22118" y="22397"/>
                  <a:pt x="22072" y="22397"/>
                </a:cubicBezTo>
                <a:cubicBezTo>
                  <a:pt x="22013" y="22385"/>
                  <a:pt x="21961" y="22379"/>
                  <a:pt x="21911" y="22379"/>
                </a:cubicBezTo>
                <a:close/>
                <a:moveTo>
                  <a:pt x="19467" y="22676"/>
                </a:moveTo>
                <a:cubicBezTo>
                  <a:pt x="19095" y="22676"/>
                  <a:pt x="18981" y="23080"/>
                  <a:pt x="19126" y="23327"/>
                </a:cubicBezTo>
                <a:lnTo>
                  <a:pt x="19126" y="23327"/>
                </a:lnTo>
                <a:cubicBezTo>
                  <a:pt x="18874" y="23596"/>
                  <a:pt x="18987" y="24165"/>
                  <a:pt x="19467" y="24165"/>
                </a:cubicBezTo>
                <a:cubicBezTo>
                  <a:pt x="19940" y="24165"/>
                  <a:pt x="20056" y="23610"/>
                  <a:pt x="19816" y="23337"/>
                </a:cubicBezTo>
                <a:lnTo>
                  <a:pt x="19816" y="23337"/>
                </a:lnTo>
                <a:cubicBezTo>
                  <a:pt x="19976" y="23091"/>
                  <a:pt x="19860" y="22676"/>
                  <a:pt x="19467" y="22676"/>
                </a:cubicBezTo>
                <a:close/>
                <a:moveTo>
                  <a:pt x="16885" y="23793"/>
                </a:moveTo>
                <a:cubicBezTo>
                  <a:pt x="16466" y="23793"/>
                  <a:pt x="16466" y="24420"/>
                  <a:pt x="16885" y="24420"/>
                </a:cubicBezTo>
                <a:cubicBezTo>
                  <a:pt x="17281" y="24420"/>
                  <a:pt x="17303" y="23793"/>
                  <a:pt x="16885" y="23793"/>
                </a:cubicBezTo>
                <a:close/>
                <a:moveTo>
                  <a:pt x="13861" y="23257"/>
                </a:moveTo>
                <a:cubicBezTo>
                  <a:pt x="13793" y="23257"/>
                  <a:pt x="13700" y="23281"/>
                  <a:pt x="13653" y="23303"/>
                </a:cubicBezTo>
                <a:cubicBezTo>
                  <a:pt x="13582" y="23328"/>
                  <a:pt x="13513" y="23374"/>
                  <a:pt x="13467" y="23421"/>
                </a:cubicBezTo>
                <a:cubicBezTo>
                  <a:pt x="13443" y="23467"/>
                  <a:pt x="13396" y="23489"/>
                  <a:pt x="13374" y="23536"/>
                </a:cubicBezTo>
                <a:cubicBezTo>
                  <a:pt x="13327" y="23629"/>
                  <a:pt x="13303" y="23722"/>
                  <a:pt x="13303" y="23815"/>
                </a:cubicBezTo>
                <a:cubicBezTo>
                  <a:pt x="13303" y="23862"/>
                  <a:pt x="13303" y="23908"/>
                  <a:pt x="13327" y="23979"/>
                </a:cubicBezTo>
                <a:cubicBezTo>
                  <a:pt x="13350" y="24072"/>
                  <a:pt x="13396" y="24141"/>
                  <a:pt x="13467" y="24211"/>
                </a:cubicBezTo>
                <a:lnTo>
                  <a:pt x="13536" y="24280"/>
                </a:lnTo>
                <a:lnTo>
                  <a:pt x="13560" y="24304"/>
                </a:lnTo>
                <a:cubicBezTo>
                  <a:pt x="13560" y="24327"/>
                  <a:pt x="13582" y="24327"/>
                  <a:pt x="13582" y="24327"/>
                </a:cubicBezTo>
                <a:lnTo>
                  <a:pt x="13582" y="24351"/>
                </a:lnTo>
                <a:cubicBezTo>
                  <a:pt x="13606" y="24351"/>
                  <a:pt x="13629" y="24373"/>
                  <a:pt x="13653" y="24373"/>
                </a:cubicBezTo>
                <a:lnTo>
                  <a:pt x="13700" y="24420"/>
                </a:lnTo>
                <a:lnTo>
                  <a:pt x="13839" y="24490"/>
                </a:lnTo>
                <a:cubicBezTo>
                  <a:pt x="13873" y="24502"/>
                  <a:pt x="13914" y="24507"/>
                  <a:pt x="13955" y="24507"/>
                </a:cubicBezTo>
                <a:cubicBezTo>
                  <a:pt x="13995" y="24507"/>
                  <a:pt x="14036" y="24502"/>
                  <a:pt x="14072" y="24490"/>
                </a:cubicBezTo>
                <a:cubicBezTo>
                  <a:pt x="14118" y="24490"/>
                  <a:pt x="14165" y="24490"/>
                  <a:pt x="14211" y="24466"/>
                </a:cubicBezTo>
                <a:cubicBezTo>
                  <a:pt x="14280" y="24444"/>
                  <a:pt x="14327" y="24397"/>
                  <a:pt x="14373" y="24351"/>
                </a:cubicBezTo>
                <a:cubicBezTo>
                  <a:pt x="14420" y="24304"/>
                  <a:pt x="14444" y="24258"/>
                  <a:pt x="14466" y="24234"/>
                </a:cubicBezTo>
                <a:lnTo>
                  <a:pt x="14537" y="24094"/>
                </a:lnTo>
                <a:cubicBezTo>
                  <a:pt x="14559" y="24025"/>
                  <a:pt x="14559" y="23955"/>
                  <a:pt x="14537" y="23886"/>
                </a:cubicBezTo>
                <a:cubicBezTo>
                  <a:pt x="14537" y="23793"/>
                  <a:pt x="14513" y="23722"/>
                  <a:pt x="14466" y="23675"/>
                </a:cubicBezTo>
                <a:cubicBezTo>
                  <a:pt x="14444" y="23629"/>
                  <a:pt x="14420" y="23582"/>
                  <a:pt x="14373" y="23560"/>
                </a:cubicBezTo>
                <a:lnTo>
                  <a:pt x="14373" y="23536"/>
                </a:lnTo>
                <a:cubicBezTo>
                  <a:pt x="14373" y="23536"/>
                  <a:pt x="14351" y="23536"/>
                  <a:pt x="14351" y="23514"/>
                </a:cubicBezTo>
                <a:lnTo>
                  <a:pt x="14327" y="23489"/>
                </a:lnTo>
                <a:lnTo>
                  <a:pt x="14258" y="23421"/>
                </a:lnTo>
                <a:cubicBezTo>
                  <a:pt x="14211" y="23374"/>
                  <a:pt x="14140" y="23328"/>
                  <a:pt x="14072" y="23303"/>
                </a:cubicBezTo>
                <a:cubicBezTo>
                  <a:pt x="14001" y="23281"/>
                  <a:pt x="13932" y="23257"/>
                  <a:pt x="13861" y="23257"/>
                </a:cubicBezTo>
                <a:close/>
                <a:moveTo>
                  <a:pt x="21049" y="24141"/>
                </a:moveTo>
                <a:cubicBezTo>
                  <a:pt x="20537" y="24141"/>
                  <a:pt x="20537" y="24931"/>
                  <a:pt x="21049" y="24931"/>
                </a:cubicBezTo>
                <a:cubicBezTo>
                  <a:pt x="21560" y="24931"/>
                  <a:pt x="21560" y="24141"/>
                  <a:pt x="21049" y="24141"/>
                </a:cubicBezTo>
                <a:close/>
                <a:moveTo>
                  <a:pt x="22048" y="25421"/>
                </a:moveTo>
                <a:cubicBezTo>
                  <a:pt x="21700" y="25421"/>
                  <a:pt x="21700" y="25979"/>
                  <a:pt x="22048" y="25979"/>
                </a:cubicBezTo>
                <a:cubicBezTo>
                  <a:pt x="22420" y="25979"/>
                  <a:pt x="22420" y="25421"/>
                  <a:pt x="22048" y="2542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231623">
            <a:off x="1480476" y="4561901"/>
            <a:ext cx="1433485" cy="1255914"/>
          </a:xfrm>
          <a:custGeom>
            <a:avLst/>
            <a:gdLst/>
            <a:ahLst/>
            <a:cxnLst/>
            <a:rect l="l" t="t" r="r" b="b"/>
            <a:pathLst>
              <a:path w="38071" h="33355" extrusionOk="0">
                <a:moveTo>
                  <a:pt x="1835" y="0"/>
                </a:moveTo>
                <a:cubicBezTo>
                  <a:pt x="1537" y="0"/>
                  <a:pt x="1242" y="98"/>
                  <a:pt x="1000" y="283"/>
                </a:cubicBezTo>
                <a:cubicBezTo>
                  <a:pt x="23" y="1005"/>
                  <a:pt x="0" y="2422"/>
                  <a:pt x="280" y="3470"/>
                </a:cubicBezTo>
                <a:cubicBezTo>
                  <a:pt x="652" y="4819"/>
                  <a:pt x="1511" y="5982"/>
                  <a:pt x="2302" y="7120"/>
                </a:cubicBezTo>
                <a:cubicBezTo>
                  <a:pt x="3163" y="8376"/>
                  <a:pt x="4069" y="9656"/>
                  <a:pt x="4953" y="10912"/>
                </a:cubicBezTo>
                <a:cubicBezTo>
                  <a:pt x="6512" y="13098"/>
                  <a:pt x="8047" y="15424"/>
                  <a:pt x="10070" y="17238"/>
                </a:cubicBezTo>
                <a:cubicBezTo>
                  <a:pt x="11024" y="18122"/>
                  <a:pt x="12116" y="18842"/>
                  <a:pt x="13303" y="19353"/>
                </a:cubicBezTo>
                <a:cubicBezTo>
                  <a:pt x="14606" y="19889"/>
                  <a:pt x="15977" y="20215"/>
                  <a:pt x="17326" y="20609"/>
                </a:cubicBezTo>
                <a:cubicBezTo>
                  <a:pt x="18535" y="20981"/>
                  <a:pt x="19722" y="21424"/>
                  <a:pt x="20814" y="22051"/>
                </a:cubicBezTo>
                <a:cubicBezTo>
                  <a:pt x="21838" y="22634"/>
                  <a:pt x="22768" y="23354"/>
                  <a:pt x="23605" y="24169"/>
                </a:cubicBezTo>
                <a:cubicBezTo>
                  <a:pt x="25257" y="25796"/>
                  <a:pt x="26560" y="27797"/>
                  <a:pt x="27304" y="30005"/>
                </a:cubicBezTo>
                <a:cubicBezTo>
                  <a:pt x="27652" y="31053"/>
                  <a:pt x="27884" y="32169"/>
                  <a:pt x="27977" y="33285"/>
                </a:cubicBezTo>
                <a:cubicBezTo>
                  <a:pt x="27977" y="33332"/>
                  <a:pt x="28018" y="33355"/>
                  <a:pt x="28056" y="33355"/>
                </a:cubicBezTo>
                <a:cubicBezTo>
                  <a:pt x="28094" y="33355"/>
                  <a:pt x="28129" y="33332"/>
                  <a:pt x="28117" y="33285"/>
                </a:cubicBezTo>
                <a:cubicBezTo>
                  <a:pt x="27955" y="31028"/>
                  <a:pt x="27211" y="28842"/>
                  <a:pt x="26048" y="26913"/>
                </a:cubicBezTo>
                <a:cubicBezTo>
                  <a:pt x="24861" y="24982"/>
                  <a:pt x="23233" y="23331"/>
                  <a:pt x="21326" y="22122"/>
                </a:cubicBezTo>
                <a:cubicBezTo>
                  <a:pt x="20303" y="21493"/>
                  <a:pt x="19233" y="21006"/>
                  <a:pt x="18094" y="20633"/>
                </a:cubicBezTo>
                <a:cubicBezTo>
                  <a:pt x="16768" y="20215"/>
                  <a:pt x="15396" y="19912"/>
                  <a:pt x="14094" y="19424"/>
                </a:cubicBezTo>
                <a:cubicBezTo>
                  <a:pt x="12814" y="18959"/>
                  <a:pt x="11651" y="18308"/>
                  <a:pt x="10606" y="17424"/>
                </a:cubicBezTo>
                <a:cubicBezTo>
                  <a:pt x="9629" y="16609"/>
                  <a:pt x="8767" y="15632"/>
                  <a:pt x="7977" y="14633"/>
                </a:cubicBezTo>
                <a:cubicBezTo>
                  <a:pt x="7117" y="13539"/>
                  <a:pt x="6326" y="12401"/>
                  <a:pt x="5511" y="11260"/>
                </a:cubicBezTo>
                <a:cubicBezTo>
                  <a:pt x="4628" y="10004"/>
                  <a:pt x="3744" y="8726"/>
                  <a:pt x="2860" y="7470"/>
                </a:cubicBezTo>
                <a:cubicBezTo>
                  <a:pt x="2069" y="6307"/>
                  <a:pt x="1163" y="5144"/>
                  <a:pt x="674" y="3818"/>
                </a:cubicBezTo>
                <a:cubicBezTo>
                  <a:pt x="441" y="3191"/>
                  <a:pt x="326" y="2515"/>
                  <a:pt x="419" y="1842"/>
                </a:cubicBezTo>
                <a:cubicBezTo>
                  <a:pt x="488" y="1306"/>
                  <a:pt x="767" y="726"/>
                  <a:pt x="1232" y="422"/>
                </a:cubicBezTo>
                <a:cubicBezTo>
                  <a:pt x="1441" y="292"/>
                  <a:pt x="1640" y="235"/>
                  <a:pt x="1827" y="235"/>
                </a:cubicBezTo>
                <a:cubicBezTo>
                  <a:pt x="2639" y="235"/>
                  <a:pt x="3237" y="1297"/>
                  <a:pt x="3558" y="1957"/>
                </a:cubicBezTo>
                <a:cubicBezTo>
                  <a:pt x="4140" y="3237"/>
                  <a:pt x="4745" y="4469"/>
                  <a:pt x="5418" y="5656"/>
                </a:cubicBezTo>
                <a:cubicBezTo>
                  <a:pt x="6814" y="8097"/>
                  <a:pt x="8466" y="10376"/>
                  <a:pt x="10349" y="12447"/>
                </a:cubicBezTo>
                <a:cubicBezTo>
                  <a:pt x="10838" y="12981"/>
                  <a:pt x="11326" y="13517"/>
                  <a:pt x="11837" y="14029"/>
                </a:cubicBezTo>
                <a:cubicBezTo>
                  <a:pt x="12302" y="14494"/>
                  <a:pt x="12792" y="14959"/>
                  <a:pt x="13303" y="15353"/>
                </a:cubicBezTo>
                <a:cubicBezTo>
                  <a:pt x="13629" y="15610"/>
                  <a:pt x="13977" y="15843"/>
                  <a:pt x="14373" y="15982"/>
                </a:cubicBezTo>
                <a:cubicBezTo>
                  <a:pt x="14521" y="16036"/>
                  <a:pt x="14684" y="16074"/>
                  <a:pt x="14845" y="16074"/>
                </a:cubicBezTo>
                <a:cubicBezTo>
                  <a:pt x="14963" y="16074"/>
                  <a:pt x="15079" y="16054"/>
                  <a:pt x="15186" y="16004"/>
                </a:cubicBezTo>
                <a:cubicBezTo>
                  <a:pt x="15443" y="15865"/>
                  <a:pt x="15536" y="15563"/>
                  <a:pt x="15558" y="15284"/>
                </a:cubicBezTo>
                <a:cubicBezTo>
                  <a:pt x="15558" y="14726"/>
                  <a:pt x="15350" y="14168"/>
                  <a:pt x="15164" y="13656"/>
                </a:cubicBezTo>
                <a:cubicBezTo>
                  <a:pt x="14885" y="12935"/>
                  <a:pt x="14628" y="12214"/>
                  <a:pt x="14349" y="11493"/>
                </a:cubicBezTo>
                <a:cubicBezTo>
                  <a:pt x="14209" y="11120"/>
                  <a:pt x="14094" y="10773"/>
                  <a:pt x="13955" y="10400"/>
                </a:cubicBezTo>
                <a:cubicBezTo>
                  <a:pt x="13815" y="10075"/>
                  <a:pt x="13675" y="9703"/>
                  <a:pt x="13629" y="9353"/>
                </a:cubicBezTo>
                <a:cubicBezTo>
                  <a:pt x="13605" y="9027"/>
                  <a:pt x="13675" y="8702"/>
                  <a:pt x="13884" y="8469"/>
                </a:cubicBezTo>
                <a:cubicBezTo>
                  <a:pt x="14013" y="8327"/>
                  <a:pt x="14179" y="8264"/>
                  <a:pt x="14349" y="8264"/>
                </a:cubicBezTo>
                <a:cubicBezTo>
                  <a:pt x="14484" y="8264"/>
                  <a:pt x="14622" y="8304"/>
                  <a:pt x="14745" y="8376"/>
                </a:cubicBezTo>
                <a:cubicBezTo>
                  <a:pt x="15303" y="8679"/>
                  <a:pt x="15651" y="9331"/>
                  <a:pt x="15862" y="9911"/>
                </a:cubicBezTo>
                <a:cubicBezTo>
                  <a:pt x="16187" y="10866"/>
                  <a:pt x="16256" y="11889"/>
                  <a:pt x="16652" y="12819"/>
                </a:cubicBezTo>
                <a:cubicBezTo>
                  <a:pt x="16885" y="13400"/>
                  <a:pt x="17186" y="13958"/>
                  <a:pt x="17512" y="14469"/>
                </a:cubicBezTo>
                <a:cubicBezTo>
                  <a:pt x="17955" y="15167"/>
                  <a:pt x="18420" y="15843"/>
                  <a:pt x="18954" y="16470"/>
                </a:cubicBezTo>
                <a:cubicBezTo>
                  <a:pt x="19465" y="17098"/>
                  <a:pt x="20024" y="17703"/>
                  <a:pt x="20675" y="18215"/>
                </a:cubicBezTo>
                <a:cubicBezTo>
                  <a:pt x="21186" y="18633"/>
                  <a:pt x="21791" y="19028"/>
                  <a:pt x="22442" y="19192"/>
                </a:cubicBezTo>
                <a:cubicBezTo>
                  <a:pt x="22597" y="19222"/>
                  <a:pt x="22751" y="19238"/>
                  <a:pt x="22902" y="19238"/>
                </a:cubicBezTo>
                <a:cubicBezTo>
                  <a:pt x="23323" y="19238"/>
                  <a:pt x="23722" y="19115"/>
                  <a:pt x="24048" y="18842"/>
                </a:cubicBezTo>
                <a:cubicBezTo>
                  <a:pt x="24442" y="18516"/>
                  <a:pt x="24653" y="18098"/>
                  <a:pt x="24675" y="17610"/>
                </a:cubicBezTo>
                <a:cubicBezTo>
                  <a:pt x="24722" y="17005"/>
                  <a:pt x="24489" y="16447"/>
                  <a:pt x="24234" y="15911"/>
                </a:cubicBezTo>
                <a:cubicBezTo>
                  <a:pt x="23908" y="15260"/>
                  <a:pt x="23559" y="14656"/>
                  <a:pt x="23466" y="13935"/>
                </a:cubicBezTo>
                <a:cubicBezTo>
                  <a:pt x="23397" y="13586"/>
                  <a:pt x="23397" y="13214"/>
                  <a:pt x="23419" y="12841"/>
                </a:cubicBezTo>
                <a:cubicBezTo>
                  <a:pt x="23443" y="12587"/>
                  <a:pt x="23443" y="12121"/>
                  <a:pt x="23722" y="12028"/>
                </a:cubicBezTo>
                <a:cubicBezTo>
                  <a:pt x="23760" y="12016"/>
                  <a:pt x="23797" y="12010"/>
                  <a:pt x="23832" y="12010"/>
                </a:cubicBezTo>
                <a:cubicBezTo>
                  <a:pt x="24120" y="12010"/>
                  <a:pt x="24318" y="12399"/>
                  <a:pt x="24442" y="12587"/>
                </a:cubicBezTo>
                <a:cubicBezTo>
                  <a:pt x="24582" y="12866"/>
                  <a:pt x="24722" y="13145"/>
                  <a:pt x="24839" y="13424"/>
                </a:cubicBezTo>
                <a:cubicBezTo>
                  <a:pt x="25094" y="14004"/>
                  <a:pt x="25304" y="14609"/>
                  <a:pt x="25490" y="15214"/>
                </a:cubicBezTo>
                <a:cubicBezTo>
                  <a:pt x="25884" y="16401"/>
                  <a:pt x="26188" y="17586"/>
                  <a:pt x="26629" y="18749"/>
                </a:cubicBezTo>
                <a:cubicBezTo>
                  <a:pt x="26861" y="19331"/>
                  <a:pt x="27118" y="19865"/>
                  <a:pt x="27397" y="20401"/>
                </a:cubicBezTo>
                <a:cubicBezTo>
                  <a:pt x="27698" y="20913"/>
                  <a:pt x="28024" y="21447"/>
                  <a:pt x="28489" y="21843"/>
                </a:cubicBezTo>
                <a:cubicBezTo>
                  <a:pt x="28746" y="22068"/>
                  <a:pt x="29060" y="22206"/>
                  <a:pt x="29383" y="22206"/>
                </a:cubicBezTo>
                <a:cubicBezTo>
                  <a:pt x="29558" y="22206"/>
                  <a:pt x="29736" y="22165"/>
                  <a:pt x="29909" y="22075"/>
                </a:cubicBezTo>
                <a:cubicBezTo>
                  <a:pt x="30374" y="21843"/>
                  <a:pt x="30722" y="21331"/>
                  <a:pt x="30815" y="20842"/>
                </a:cubicBezTo>
                <a:cubicBezTo>
                  <a:pt x="30954" y="20144"/>
                  <a:pt x="30768" y="19446"/>
                  <a:pt x="30560" y="18795"/>
                </a:cubicBezTo>
                <a:cubicBezTo>
                  <a:pt x="30327" y="18098"/>
                  <a:pt x="30141" y="17400"/>
                  <a:pt x="30048" y="16680"/>
                </a:cubicBezTo>
                <a:cubicBezTo>
                  <a:pt x="29931" y="15936"/>
                  <a:pt x="29909" y="15191"/>
                  <a:pt x="29931" y="14423"/>
                </a:cubicBezTo>
                <a:cubicBezTo>
                  <a:pt x="29955" y="13889"/>
                  <a:pt x="30024" y="13260"/>
                  <a:pt x="30420" y="12866"/>
                </a:cubicBezTo>
                <a:cubicBezTo>
                  <a:pt x="30621" y="12643"/>
                  <a:pt x="30875" y="12548"/>
                  <a:pt x="31136" y="12548"/>
                </a:cubicBezTo>
                <a:cubicBezTo>
                  <a:pt x="31420" y="12548"/>
                  <a:pt x="31713" y="12660"/>
                  <a:pt x="31955" y="12841"/>
                </a:cubicBezTo>
                <a:cubicBezTo>
                  <a:pt x="32489" y="13238"/>
                  <a:pt x="32675" y="13911"/>
                  <a:pt x="32793" y="14540"/>
                </a:cubicBezTo>
                <a:cubicBezTo>
                  <a:pt x="32908" y="15167"/>
                  <a:pt x="32954" y="15796"/>
                  <a:pt x="33140" y="16423"/>
                </a:cubicBezTo>
                <a:cubicBezTo>
                  <a:pt x="33280" y="16981"/>
                  <a:pt x="33490" y="17517"/>
                  <a:pt x="33745" y="18029"/>
                </a:cubicBezTo>
                <a:cubicBezTo>
                  <a:pt x="34210" y="19074"/>
                  <a:pt x="34839" y="20029"/>
                  <a:pt x="35444" y="20981"/>
                </a:cubicBezTo>
                <a:cubicBezTo>
                  <a:pt x="36049" y="21936"/>
                  <a:pt x="36676" y="22913"/>
                  <a:pt x="37118" y="23958"/>
                </a:cubicBezTo>
                <a:cubicBezTo>
                  <a:pt x="37373" y="24516"/>
                  <a:pt x="37583" y="25099"/>
                  <a:pt x="37699" y="25703"/>
                </a:cubicBezTo>
                <a:cubicBezTo>
                  <a:pt x="37838" y="26401"/>
                  <a:pt x="37816" y="27145"/>
                  <a:pt x="37745" y="27865"/>
                </a:cubicBezTo>
                <a:cubicBezTo>
                  <a:pt x="37559" y="29261"/>
                  <a:pt x="37072" y="30610"/>
                  <a:pt x="36582" y="31936"/>
                </a:cubicBezTo>
                <a:cubicBezTo>
                  <a:pt x="36542" y="32032"/>
                  <a:pt x="36615" y="32088"/>
                  <a:pt x="36691" y="32088"/>
                </a:cubicBezTo>
                <a:cubicBezTo>
                  <a:pt x="36743" y="32088"/>
                  <a:pt x="36796" y="32062"/>
                  <a:pt x="36815" y="32005"/>
                </a:cubicBezTo>
                <a:cubicBezTo>
                  <a:pt x="37327" y="30634"/>
                  <a:pt x="37816" y="29238"/>
                  <a:pt x="37978" y="27797"/>
                </a:cubicBezTo>
                <a:cubicBezTo>
                  <a:pt x="38071" y="27099"/>
                  <a:pt x="38071" y="26401"/>
                  <a:pt x="37931" y="25703"/>
                </a:cubicBezTo>
                <a:cubicBezTo>
                  <a:pt x="37816" y="25099"/>
                  <a:pt x="37630" y="24516"/>
                  <a:pt x="37373" y="23958"/>
                </a:cubicBezTo>
                <a:cubicBezTo>
                  <a:pt x="36489" y="21819"/>
                  <a:pt x="34932" y="20051"/>
                  <a:pt x="33955" y="17958"/>
                </a:cubicBezTo>
                <a:cubicBezTo>
                  <a:pt x="33699" y="17424"/>
                  <a:pt x="33490" y="16888"/>
                  <a:pt x="33351" y="16308"/>
                </a:cubicBezTo>
                <a:cubicBezTo>
                  <a:pt x="33187" y="15679"/>
                  <a:pt x="33118" y="15052"/>
                  <a:pt x="33001" y="14401"/>
                </a:cubicBezTo>
                <a:cubicBezTo>
                  <a:pt x="32908" y="13796"/>
                  <a:pt x="32700" y="13167"/>
                  <a:pt x="32234" y="12748"/>
                </a:cubicBezTo>
                <a:cubicBezTo>
                  <a:pt x="31913" y="12485"/>
                  <a:pt x="31516" y="12298"/>
                  <a:pt x="31105" y="12298"/>
                </a:cubicBezTo>
                <a:cubicBezTo>
                  <a:pt x="31009" y="12298"/>
                  <a:pt x="30912" y="12308"/>
                  <a:pt x="30815" y="12330"/>
                </a:cubicBezTo>
                <a:cubicBezTo>
                  <a:pt x="29630" y="12655"/>
                  <a:pt x="29652" y="14308"/>
                  <a:pt x="29676" y="15284"/>
                </a:cubicBezTo>
                <a:cubicBezTo>
                  <a:pt x="29698" y="16004"/>
                  <a:pt x="29792" y="16726"/>
                  <a:pt x="29931" y="17446"/>
                </a:cubicBezTo>
                <a:cubicBezTo>
                  <a:pt x="30095" y="18168"/>
                  <a:pt x="30374" y="18842"/>
                  <a:pt x="30536" y="19564"/>
                </a:cubicBezTo>
                <a:cubicBezTo>
                  <a:pt x="30699" y="20237"/>
                  <a:pt x="30699" y="20959"/>
                  <a:pt x="30257" y="21517"/>
                </a:cubicBezTo>
                <a:cubicBezTo>
                  <a:pt x="30071" y="21726"/>
                  <a:pt x="29816" y="21912"/>
                  <a:pt x="29537" y="21958"/>
                </a:cubicBezTo>
                <a:cubicBezTo>
                  <a:pt x="29478" y="21971"/>
                  <a:pt x="29420" y="21977"/>
                  <a:pt x="29362" y="21977"/>
                </a:cubicBezTo>
                <a:cubicBezTo>
                  <a:pt x="29097" y="21977"/>
                  <a:pt x="28840" y="21852"/>
                  <a:pt x="28629" y="21679"/>
                </a:cubicBezTo>
                <a:cubicBezTo>
                  <a:pt x="28164" y="21285"/>
                  <a:pt x="27816" y="20702"/>
                  <a:pt x="27537" y="20168"/>
                </a:cubicBezTo>
                <a:cubicBezTo>
                  <a:pt x="27233" y="19610"/>
                  <a:pt x="26978" y="19028"/>
                  <a:pt x="26768" y="18447"/>
                </a:cubicBezTo>
                <a:cubicBezTo>
                  <a:pt x="26327" y="17260"/>
                  <a:pt x="26002" y="16051"/>
                  <a:pt x="25605" y="14866"/>
                </a:cubicBezTo>
                <a:cubicBezTo>
                  <a:pt x="25419" y="14283"/>
                  <a:pt x="25211" y="13679"/>
                  <a:pt x="24954" y="13121"/>
                </a:cubicBezTo>
                <a:cubicBezTo>
                  <a:pt x="24815" y="12841"/>
                  <a:pt x="24699" y="12562"/>
                  <a:pt x="24535" y="12307"/>
                </a:cubicBezTo>
                <a:cubicBezTo>
                  <a:pt x="24396" y="12097"/>
                  <a:pt x="24210" y="11865"/>
                  <a:pt x="23955" y="11796"/>
                </a:cubicBezTo>
                <a:cubicBezTo>
                  <a:pt x="23903" y="11784"/>
                  <a:pt x="23854" y="11778"/>
                  <a:pt x="23809" y="11778"/>
                </a:cubicBezTo>
                <a:cubicBezTo>
                  <a:pt x="23331" y="11778"/>
                  <a:pt x="23231" y="12412"/>
                  <a:pt x="23211" y="12795"/>
                </a:cubicBezTo>
                <a:cubicBezTo>
                  <a:pt x="23140" y="13517"/>
                  <a:pt x="23211" y="14237"/>
                  <a:pt x="23490" y="14888"/>
                </a:cubicBezTo>
                <a:cubicBezTo>
                  <a:pt x="23745" y="15517"/>
                  <a:pt x="24141" y="16097"/>
                  <a:pt x="24327" y="16749"/>
                </a:cubicBezTo>
                <a:cubicBezTo>
                  <a:pt x="24489" y="17307"/>
                  <a:pt x="24513" y="18004"/>
                  <a:pt x="24095" y="18470"/>
                </a:cubicBezTo>
                <a:cubicBezTo>
                  <a:pt x="23745" y="18835"/>
                  <a:pt x="23346" y="18978"/>
                  <a:pt x="22937" y="18978"/>
                </a:cubicBezTo>
                <a:cubicBezTo>
                  <a:pt x="22148" y="18978"/>
                  <a:pt x="21319" y="18448"/>
                  <a:pt x="20721" y="17958"/>
                </a:cubicBezTo>
                <a:cubicBezTo>
                  <a:pt x="19465" y="16888"/>
                  <a:pt x="18442" y="15539"/>
                  <a:pt x="17605" y="14122"/>
                </a:cubicBezTo>
                <a:cubicBezTo>
                  <a:pt x="17304" y="13632"/>
                  <a:pt x="17000" y="13121"/>
                  <a:pt x="16814" y="12562"/>
                </a:cubicBezTo>
                <a:cubicBezTo>
                  <a:pt x="16442" y="11470"/>
                  <a:pt x="16373" y="10307"/>
                  <a:pt x="15837" y="9284"/>
                </a:cubicBezTo>
                <a:cubicBezTo>
                  <a:pt x="15605" y="8772"/>
                  <a:pt x="15210" y="8214"/>
                  <a:pt x="14652" y="8051"/>
                </a:cubicBezTo>
                <a:cubicBezTo>
                  <a:pt x="14558" y="8023"/>
                  <a:pt x="14466" y="8010"/>
                  <a:pt x="14378" y="8010"/>
                </a:cubicBezTo>
                <a:cubicBezTo>
                  <a:pt x="13945" y="8010"/>
                  <a:pt x="13597" y="8319"/>
                  <a:pt x="13443" y="8726"/>
                </a:cubicBezTo>
                <a:cubicBezTo>
                  <a:pt x="13210" y="9399"/>
                  <a:pt x="13582" y="10097"/>
                  <a:pt x="13791" y="10726"/>
                </a:cubicBezTo>
                <a:cubicBezTo>
                  <a:pt x="14070" y="11446"/>
                  <a:pt x="14349" y="12190"/>
                  <a:pt x="14628" y="12935"/>
                </a:cubicBezTo>
                <a:cubicBezTo>
                  <a:pt x="14861" y="13563"/>
                  <a:pt x="15164" y="14215"/>
                  <a:pt x="15257" y="14888"/>
                </a:cubicBezTo>
                <a:cubicBezTo>
                  <a:pt x="15303" y="15145"/>
                  <a:pt x="15372" y="15586"/>
                  <a:pt x="15093" y="15772"/>
                </a:cubicBezTo>
                <a:cubicBezTo>
                  <a:pt x="15016" y="15814"/>
                  <a:pt x="14930" y="15831"/>
                  <a:pt x="14841" y="15831"/>
                </a:cubicBezTo>
                <a:cubicBezTo>
                  <a:pt x="14637" y="15831"/>
                  <a:pt x="14418" y="15744"/>
                  <a:pt x="14256" y="15679"/>
                </a:cubicBezTo>
                <a:cubicBezTo>
                  <a:pt x="13837" y="15470"/>
                  <a:pt x="13465" y="15167"/>
                  <a:pt x="13117" y="14866"/>
                </a:cubicBezTo>
                <a:cubicBezTo>
                  <a:pt x="10978" y="12935"/>
                  <a:pt x="9093" y="10702"/>
                  <a:pt x="7465" y="8354"/>
                </a:cubicBezTo>
                <a:cubicBezTo>
                  <a:pt x="6652" y="7191"/>
                  <a:pt x="5908" y="5982"/>
                  <a:pt x="5232" y="4726"/>
                </a:cubicBezTo>
                <a:cubicBezTo>
                  <a:pt x="4884" y="4121"/>
                  <a:pt x="4559" y="3492"/>
                  <a:pt x="4256" y="2865"/>
                </a:cubicBezTo>
                <a:cubicBezTo>
                  <a:pt x="4001" y="2307"/>
                  <a:pt x="3768" y="1725"/>
                  <a:pt x="3442" y="1191"/>
                </a:cubicBezTo>
                <a:cubicBezTo>
                  <a:pt x="3186" y="748"/>
                  <a:pt x="2860" y="329"/>
                  <a:pt x="2395" y="121"/>
                </a:cubicBezTo>
                <a:cubicBezTo>
                  <a:pt x="2215" y="39"/>
                  <a:pt x="2024" y="0"/>
                  <a:pt x="18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976885" y="4855969"/>
            <a:ext cx="557784" cy="439179"/>
          </a:xfrm>
          <a:custGeom>
            <a:avLst/>
            <a:gdLst/>
            <a:ahLst/>
            <a:cxnLst/>
            <a:rect l="l" t="t" r="r" b="b"/>
            <a:pathLst>
              <a:path w="14814" h="11664" extrusionOk="0">
                <a:moveTo>
                  <a:pt x="9313" y="1"/>
                </a:moveTo>
                <a:cubicBezTo>
                  <a:pt x="8302" y="1"/>
                  <a:pt x="7185" y="239"/>
                  <a:pt x="6069" y="754"/>
                </a:cubicBezTo>
                <a:cubicBezTo>
                  <a:pt x="3954" y="1731"/>
                  <a:pt x="2279" y="3545"/>
                  <a:pt x="1209" y="5614"/>
                </a:cubicBezTo>
                <a:cubicBezTo>
                  <a:pt x="419" y="7149"/>
                  <a:pt x="0" y="9149"/>
                  <a:pt x="1070" y="10498"/>
                </a:cubicBezTo>
                <a:cubicBezTo>
                  <a:pt x="1700" y="11301"/>
                  <a:pt x="2741" y="11664"/>
                  <a:pt x="3764" y="11664"/>
                </a:cubicBezTo>
                <a:cubicBezTo>
                  <a:pt x="3984" y="11664"/>
                  <a:pt x="4204" y="11647"/>
                  <a:pt x="4419" y="11614"/>
                </a:cubicBezTo>
                <a:cubicBezTo>
                  <a:pt x="5651" y="11428"/>
                  <a:pt x="6767" y="10801"/>
                  <a:pt x="7790" y="10125"/>
                </a:cubicBezTo>
                <a:cubicBezTo>
                  <a:pt x="9372" y="9102"/>
                  <a:pt x="10860" y="7917"/>
                  <a:pt x="11976" y="6404"/>
                </a:cubicBezTo>
                <a:cubicBezTo>
                  <a:pt x="14814" y="2587"/>
                  <a:pt x="12641" y="1"/>
                  <a:pt x="931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-796093">
            <a:off x="7432952" y="-1258036"/>
            <a:ext cx="3254354" cy="3033507"/>
          </a:xfrm>
          <a:custGeom>
            <a:avLst/>
            <a:gdLst/>
            <a:ahLst/>
            <a:cxnLst/>
            <a:rect l="l" t="t" r="r" b="b"/>
            <a:pathLst>
              <a:path w="76862" h="71646" extrusionOk="0">
                <a:moveTo>
                  <a:pt x="54262" y="1"/>
                </a:moveTo>
                <a:cubicBezTo>
                  <a:pt x="50979" y="1"/>
                  <a:pt x="47718" y="954"/>
                  <a:pt x="44510" y="1711"/>
                </a:cubicBezTo>
                <a:cubicBezTo>
                  <a:pt x="37954" y="3275"/>
                  <a:pt x="31225" y="4057"/>
                  <a:pt x="24498" y="4057"/>
                </a:cubicBezTo>
                <a:cubicBezTo>
                  <a:pt x="18625" y="4057"/>
                  <a:pt x="12753" y="3461"/>
                  <a:pt x="6998" y="2269"/>
                </a:cubicBezTo>
                <a:cubicBezTo>
                  <a:pt x="6522" y="2171"/>
                  <a:pt x="6058" y="2125"/>
                  <a:pt x="5616" y="2125"/>
                </a:cubicBezTo>
                <a:cubicBezTo>
                  <a:pt x="2160" y="2125"/>
                  <a:pt x="0" y="4906"/>
                  <a:pt x="3835" y="7339"/>
                </a:cubicBezTo>
                <a:cubicBezTo>
                  <a:pt x="7742" y="9826"/>
                  <a:pt x="12998" y="9525"/>
                  <a:pt x="17113" y="11665"/>
                </a:cubicBezTo>
                <a:cubicBezTo>
                  <a:pt x="22487" y="14455"/>
                  <a:pt x="25650" y="20967"/>
                  <a:pt x="24487" y="26897"/>
                </a:cubicBezTo>
                <a:cubicBezTo>
                  <a:pt x="23811" y="30478"/>
                  <a:pt x="21765" y="34293"/>
                  <a:pt x="23463" y="37526"/>
                </a:cubicBezTo>
                <a:cubicBezTo>
                  <a:pt x="24323" y="39176"/>
                  <a:pt x="25998" y="40224"/>
                  <a:pt x="27579" y="41223"/>
                </a:cubicBezTo>
                <a:cubicBezTo>
                  <a:pt x="31975" y="44014"/>
                  <a:pt x="36534" y="47527"/>
                  <a:pt x="37697" y="52619"/>
                </a:cubicBezTo>
                <a:cubicBezTo>
                  <a:pt x="38975" y="58178"/>
                  <a:pt x="35464" y="64085"/>
                  <a:pt x="30416" y="66759"/>
                </a:cubicBezTo>
                <a:cubicBezTo>
                  <a:pt x="29836" y="67062"/>
                  <a:pt x="29207" y="67364"/>
                  <a:pt x="28835" y="67922"/>
                </a:cubicBezTo>
                <a:cubicBezTo>
                  <a:pt x="28068" y="69085"/>
                  <a:pt x="28928" y="70737"/>
                  <a:pt x="30184" y="71295"/>
                </a:cubicBezTo>
                <a:cubicBezTo>
                  <a:pt x="30771" y="71551"/>
                  <a:pt x="31393" y="71646"/>
                  <a:pt x="32025" y="71646"/>
                </a:cubicBezTo>
                <a:cubicBezTo>
                  <a:pt x="32768" y="71646"/>
                  <a:pt x="33525" y="71515"/>
                  <a:pt x="34255" y="71364"/>
                </a:cubicBezTo>
                <a:cubicBezTo>
                  <a:pt x="44581" y="69388"/>
                  <a:pt x="54603" y="65736"/>
                  <a:pt x="63512" y="60154"/>
                </a:cubicBezTo>
                <a:cubicBezTo>
                  <a:pt x="68418" y="57108"/>
                  <a:pt x="73162" y="53177"/>
                  <a:pt x="75162" y="47759"/>
                </a:cubicBezTo>
                <a:cubicBezTo>
                  <a:pt x="76861" y="43130"/>
                  <a:pt x="76325" y="37967"/>
                  <a:pt x="75047" y="33200"/>
                </a:cubicBezTo>
                <a:cubicBezTo>
                  <a:pt x="73767" y="28432"/>
                  <a:pt x="71767" y="23873"/>
                  <a:pt x="70558" y="19083"/>
                </a:cubicBezTo>
                <a:cubicBezTo>
                  <a:pt x="69534" y="15036"/>
                  <a:pt x="69047" y="10734"/>
                  <a:pt x="66907" y="7153"/>
                </a:cubicBezTo>
                <a:cubicBezTo>
                  <a:pt x="64557" y="3175"/>
                  <a:pt x="60232" y="455"/>
                  <a:pt x="55627" y="58"/>
                </a:cubicBezTo>
                <a:cubicBezTo>
                  <a:pt x="55171" y="19"/>
                  <a:pt x="54717" y="1"/>
                  <a:pt x="542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8893284" y="909974"/>
            <a:ext cx="746454" cy="581159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 rot="935477">
            <a:off x="8530206" y="-78882"/>
            <a:ext cx="508140" cy="1441725"/>
            <a:chOff x="8151948" y="342755"/>
            <a:chExt cx="403231" cy="1144072"/>
          </a:xfrm>
        </p:grpSpPr>
        <p:sp>
          <p:nvSpPr>
            <p:cNvPr id="20" name="Google Shape;20;p2"/>
            <p:cNvSpPr/>
            <p:nvPr/>
          </p:nvSpPr>
          <p:spPr>
            <a:xfrm>
              <a:off x="8151948" y="574976"/>
              <a:ext cx="61752" cy="54529"/>
            </a:xfrm>
            <a:custGeom>
              <a:avLst/>
              <a:gdLst/>
              <a:ahLst/>
              <a:cxnLst/>
              <a:rect l="l" t="t" r="r" b="b"/>
              <a:pathLst>
                <a:path w="1838" h="1623" extrusionOk="0">
                  <a:moveTo>
                    <a:pt x="1419" y="1210"/>
                  </a:moveTo>
                  <a:cubicBezTo>
                    <a:pt x="1414" y="1215"/>
                    <a:pt x="1409" y="1220"/>
                    <a:pt x="1403" y="1225"/>
                  </a:cubicBezTo>
                  <a:lnTo>
                    <a:pt x="1403" y="1225"/>
                  </a:lnTo>
                  <a:cubicBezTo>
                    <a:pt x="1406" y="1220"/>
                    <a:pt x="1409" y="1215"/>
                    <a:pt x="1412" y="1210"/>
                  </a:cubicBezTo>
                  <a:close/>
                  <a:moveTo>
                    <a:pt x="1316" y="1327"/>
                  </a:moveTo>
                  <a:lnTo>
                    <a:pt x="1316" y="1327"/>
                  </a:lnTo>
                  <a:cubicBezTo>
                    <a:pt x="1313" y="1332"/>
                    <a:pt x="1310" y="1337"/>
                    <a:pt x="1307" y="1342"/>
                  </a:cubicBezTo>
                  <a:lnTo>
                    <a:pt x="1307" y="1342"/>
                  </a:lnTo>
                  <a:cubicBezTo>
                    <a:pt x="1306" y="1343"/>
                    <a:pt x="1305" y="1343"/>
                    <a:pt x="1304" y="1344"/>
                  </a:cubicBezTo>
                  <a:lnTo>
                    <a:pt x="1304" y="1344"/>
                  </a:lnTo>
                  <a:cubicBezTo>
                    <a:pt x="1305" y="1339"/>
                    <a:pt x="1308" y="1331"/>
                    <a:pt x="1316" y="1327"/>
                  </a:cubicBezTo>
                  <a:close/>
                  <a:moveTo>
                    <a:pt x="763" y="1489"/>
                  </a:moveTo>
                  <a:cubicBezTo>
                    <a:pt x="769" y="1490"/>
                    <a:pt x="775" y="1490"/>
                    <a:pt x="780" y="1492"/>
                  </a:cubicBezTo>
                  <a:lnTo>
                    <a:pt x="780" y="1492"/>
                  </a:lnTo>
                  <a:cubicBezTo>
                    <a:pt x="775" y="1491"/>
                    <a:pt x="770" y="1490"/>
                    <a:pt x="764" y="1490"/>
                  </a:cubicBezTo>
                  <a:lnTo>
                    <a:pt x="764" y="1490"/>
                  </a:lnTo>
                  <a:cubicBezTo>
                    <a:pt x="764" y="1490"/>
                    <a:pt x="764" y="1490"/>
                    <a:pt x="763" y="1489"/>
                  </a:cubicBezTo>
                  <a:close/>
                  <a:moveTo>
                    <a:pt x="931" y="0"/>
                  </a:moveTo>
                  <a:cubicBezTo>
                    <a:pt x="699" y="23"/>
                    <a:pt x="466" y="94"/>
                    <a:pt x="280" y="255"/>
                  </a:cubicBezTo>
                  <a:cubicBezTo>
                    <a:pt x="116" y="441"/>
                    <a:pt x="47" y="652"/>
                    <a:pt x="23" y="884"/>
                  </a:cubicBezTo>
                  <a:cubicBezTo>
                    <a:pt x="1" y="1046"/>
                    <a:pt x="116" y="1279"/>
                    <a:pt x="234" y="1396"/>
                  </a:cubicBezTo>
                  <a:cubicBezTo>
                    <a:pt x="349" y="1511"/>
                    <a:pt x="488" y="1582"/>
                    <a:pt x="652" y="1604"/>
                  </a:cubicBezTo>
                  <a:cubicBezTo>
                    <a:pt x="691" y="1610"/>
                    <a:pt x="731" y="1613"/>
                    <a:pt x="771" y="1613"/>
                  </a:cubicBezTo>
                  <a:cubicBezTo>
                    <a:pt x="809" y="1613"/>
                    <a:pt x="848" y="1610"/>
                    <a:pt x="886" y="1605"/>
                  </a:cubicBezTo>
                  <a:lnTo>
                    <a:pt x="886" y="1605"/>
                  </a:lnTo>
                  <a:cubicBezTo>
                    <a:pt x="943" y="1616"/>
                    <a:pt x="995" y="1622"/>
                    <a:pt x="1044" y="1622"/>
                  </a:cubicBezTo>
                  <a:cubicBezTo>
                    <a:pt x="1093" y="1622"/>
                    <a:pt x="1140" y="1616"/>
                    <a:pt x="1186" y="1604"/>
                  </a:cubicBezTo>
                  <a:cubicBezTo>
                    <a:pt x="1350" y="1582"/>
                    <a:pt x="1512" y="1535"/>
                    <a:pt x="1605" y="1418"/>
                  </a:cubicBezTo>
                  <a:cubicBezTo>
                    <a:pt x="1744" y="1279"/>
                    <a:pt x="1837" y="1070"/>
                    <a:pt x="1837" y="884"/>
                  </a:cubicBezTo>
                  <a:cubicBezTo>
                    <a:pt x="1815" y="652"/>
                    <a:pt x="1744" y="441"/>
                    <a:pt x="1558" y="255"/>
                  </a:cubicBezTo>
                  <a:cubicBezTo>
                    <a:pt x="1396" y="94"/>
                    <a:pt x="1164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298061" y="583980"/>
              <a:ext cx="67229" cy="58829"/>
            </a:xfrm>
            <a:custGeom>
              <a:avLst/>
              <a:gdLst/>
              <a:ahLst/>
              <a:cxnLst/>
              <a:rect l="l" t="t" r="r" b="b"/>
              <a:pathLst>
                <a:path w="2001" h="1751" extrusionOk="0">
                  <a:moveTo>
                    <a:pt x="812" y="1"/>
                  </a:moveTo>
                  <a:cubicBezTo>
                    <a:pt x="744" y="1"/>
                    <a:pt x="674" y="11"/>
                    <a:pt x="605" y="34"/>
                  </a:cubicBezTo>
                  <a:cubicBezTo>
                    <a:pt x="443" y="80"/>
                    <a:pt x="233" y="220"/>
                    <a:pt x="140" y="384"/>
                  </a:cubicBezTo>
                  <a:cubicBezTo>
                    <a:pt x="47" y="570"/>
                    <a:pt x="0" y="778"/>
                    <a:pt x="71" y="988"/>
                  </a:cubicBezTo>
                  <a:cubicBezTo>
                    <a:pt x="117" y="1174"/>
                    <a:pt x="257" y="1360"/>
                    <a:pt x="419" y="1454"/>
                  </a:cubicBezTo>
                  <a:cubicBezTo>
                    <a:pt x="558" y="1522"/>
                    <a:pt x="675" y="1569"/>
                    <a:pt x="815" y="1640"/>
                  </a:cubicBezTo>
                  <a:cubicBezTo>
                    <a:pt x="951" y="1708"/>
                    <a:pt x="1087" y="1751"/>
                    <a:pt x="1232" y="1751"/>
                  </a:cubicBezTo>
                  <a:cubicBezTo>
                    <a:pt x="1285" y="1751"/>
                    <a:pt x="1340" y="1745"/>
                    <a:pt x="1395" y="1733"/>
                  </a:cubicBezTo>
                  <a:cubicBezTo>
                    <a:pt x="1581" y="1662"/>
                    <a:pt x="1768" y="1522"/>
                    <a:pt x="1861" y="1360"/>
                  </a:cubicBezTo>
                  <a:cubicBezTo>
                    <a:pt x="1954" y="1197"/>
                    <a:pt x="2000" y="964"/>
                    <a:pt x="1954" y="778"/>
                  </a:cubicBezTo>
                  <a:cubicBezTo>
                    <a:pt x="1885" y="592"/>
                    <a:pt x="1768" y="406"/>
                    <a:pt x="1581" y="313"/>
                  </a:cubicBezTo>
                  <a:cubicBezTo>
                    <a:pt x="1466" y="244"/>
                    <a:pt x="1349" y="173"/>
                    <a:pt x="1209" y="105"/>
                  </a:cubicBezTo>
                  <a:cubicBezTo>
                    <a:pt x="1085" y="42"/>
                    <a:pt x="950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0551" y="678858"/>
              <a:ext cx="57855" cy="44617"/>
            </a:xfrm>
            <a:custGeom>
              <a:avLst/>
              <a:gdLst/>
              <a:ahLst/>
              <a:cxnLst/>
              <a:rect l="l" t="t" r="r" b="b"/>
              <a:pathLst>
                <a:path w="1722" h="1328" extrusionOk="0">
                  <a:moveTo>
                    <a:pt x="862" y="1"/>
                  </a:moveTo>
                  <a:cubicBezTo>
                    <a:pt x="1" y="1"/>
                    <a:pt x="1" y="1327"/>
                    <a:pt x="862" y="1327"/>
                  </a:cubicBezTo>
                  <a:cubicBezTo>
                    <a:pt x="1722" y="1327"/>
                    <a:pt x="1722" y="1"/>
                    <a:pt x="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11365" y="776557"/>
              <a:ext cx="53924" cy="42232"/>
            </a:xfrm>
            <a:custGeom>
              <a:avLst/>
              <a:gdLst/>
              <a:ahLst/>
              <a:cxnLst/>
              <a:rect l="l" t="t" r="r" b="b"/>
              <a:pathLst>
                <a:path w="1605" h="1257" extrusionOk="0">
                  <a:moveTo>
                    <a:pt x="791" y="1"/>
                  </a:moveTo>
                  <a:cubicBezTo>
                    <a:pt x="0" y="1"/>
                    <a:pt x="0" y="1257"/>
                    <a:pt x="791" y="1257"/>
                  </a:cubicBezTo>
                  <a:cubicBezTo>
                    <a:pt x="1604" y="1257"/>
                    <a:pt x="1604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400430" y="821073"/>
              <a:ext cx="42971" cy="49590"/>
            </a:xfrm>
            <a:custGeom>
              <a:avLst/>
              <a:gdLst/>
              <a:ahLst/>
              <a:cxnLst/>
              <a:rect l="l" t="t" r="r" b="b"/>
              <a:pathLst>
                <a:path w="1279" h="1476" extrusionOk="0">
                  <a:moveTo>
                    <a:pt x="628" y="0"/>
                  </a:moveTo>
                  <a:cubicBezTo>
                    <a:pt x="466" y="25"/>
                    <a:pt x="302" y="71"/>
                    <a:pt x="187" y="187"/>
                  </a:cubicBezTo>
                  <a:cubicBezTo>
                    <a:pt x="69" y="326"/>
                    <a:pt x="1" y="466"/>
                    <a:pt x="1" y="652"/>
                  </a:cubicBezTo>
                  <a:lnTo>
                    <a:pt x="1" y="838"/>
                  </a:lnTo>
                  <a:cubicBezTo>
                    <a:pt x="1" y="1001"/>
                    <a:pt x="69" y="1163"/>
                    <a:pt x="187" y="1281"/>
                  </a:cubicBezTo>
                  <a:cubicBezTo>
                    <a:pt x="255" y="1349"/>
                    <a:pt x="302" y="1396"/>
                    <a:pt x="395" y="1420"/>
                  </a:cubicBezTo>
                  <a:cubicBezTo>
                    <a:pt x="447" y="1454"/>
                    <a:pt x="511" y="1475"/>
                    <a:pt x="568" y="1475"/>
                  </a:cubicBezTo>
                  <a:cubicBezTo>
                    <a:pt x="589" y="1475"/>
                    <a:pt x="609" y="1473"/>
                    <a:pt x="628" y="1467"/>
                  </a:cubicBezTo>
                  <a:cubicBezTo>
                    <a:pt x="791" y="1467"/>
                    <a:pt x="977" y="1420"/>
                    <a:pt x="1093" y="1281"/>
                  </a:cubicBezTo>
                  <a:cubicBezTo>
                    <a:pt x="1210" y="1163"/>
                    <a:pt x="1279" y="1024"/>
                    <a:pt x="1279" y="838"/>
                  </a:cubicBezTo>
                  <a:lnTo>
                    <a:pt x="1279" y="652"/>
                  </a:lnTo>
                  <a:cubicBezTo>
                    <a:pt x="1279" y="559"/>
                    <a:pt x="1256" y="490"/>
                    <a:pt x="1232" y="397"/>
                  </a:cubicBezTo>
                  <a:cubicBezTo>
                    <a:pt x="1186" y="326"/>
                    <a:pt x="1163" y="257"/>
                    <a:pt x="1093" y="187"/>
                  </a:cubicBezTo>
                  <a:cubicBezTo>
                    <a:pt x="1024" y="140"/>
                    <a:pt x="953" y="94"/>
                    <a:pt x="884" y="71"/>
                  </a:cubicBezTo>
                  <a:cubicBezTo>
                    <a:pt x="814" y="25"/>
                    <a:pt x="721" y="0"/>
                    <a:pt x="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02731" y="935974"/>
              <a:ext cx="37528" cy="37528"/>
            </a:xfrm>
            <a:custGeom>
              <a:avLst/>
              <a:gdLst/>
              <a:ahLst/>
              <a:cxnLst/>
              <a:rect l="l" t="t" r="r" b="b"/>
              <a:pathLst>
                <a:path w="1117" h="1117" extrusionOk="0">
                  <a:moveTo>
                    <a:pt x="466" y="0"/>
                  </a:moveTo>
                  <a:cubicBezTo>
                    <a:pt x="350" y="0"/>
                    <a:pt x="211" y="69"/>
                    <a:pt x="140" y="140"/>
                  </a:cubicBezTo>
                  <a:cubicBezTo>
                    <a:pt x="47" y="233"/>
                    <a:pt x="1" y="372"/>
                    <a:pt x="1" y="488"/>
                  </a:cubicBezTo>
                  <a:cubicBezTo>
                    <a:pt x="1" y="605"/>
                    <a:pt x="47" y="744"/>
                    <a:pt x="140" y="837"/>
                  </a:cubicBezTo>
                  <a:cubicBezTo>
                    <a:pt x="187" y="860"/>
                    <a:pt x="211" y="906"/>
                    <a:pt x="257" y="930"/>
                  </a:cubicBezTo>
                  <a:cubicBezTo>
                    <a:pt x="304" y="977"/>
                    <a:pt x="350" y="999"/>
                    <a:pt x="397" y="1046"/>
                  </a:cubicBezTo>
                  <a:cubicBezTo>
                    <a:pt x="490" y="1092"/>
                    <a:pt x="559" y="1116"/>
                    <a:pt x="676" y="1116"/>
                  </a:cubicBezTo>
                  <a:cubicBezTo>
                    <a:pt x="722" y="1116"/>
                    <a:pt x="791" y="1116"/>
                    <a:pt x="838" y="1070"/>
                  </a:cubicBezTo>
                  <a:cubicBezTo>
                    <a:pt x="884" y="1070"/>
                    <a:pt x="931" y="1023"/>
                    <a:pt x="977" y="999"/>
                  </a:cubicBezTo>
                  <a:cubicBezTo>
                    <a:pt x="1048" y="906"/>
                    <a:pt x="1117" y="791"/>
                    <a:pt x="1117" y="674"/>
                  </a:cubicBezTo>
                  <a:cubicBezTo>
                    <a:pt x="1095" y="581"/>
                    <a:pt x="1095" y="488"/>
                    <a:pt x="1024" y="419"/>
                  </a:cubicBezTo>
                  <a:cubicBezTo>
                    <a:pt x="1002" y="372"/>
                    <a:pt x="955" y="326"/>
                    <a:pt x="931" y="279"/>
                  </a:cubicBezTo>
                  <a:cubicBezTo>
                    <a:pt x="884" y="233"/>
                    <a:pt x="862" y="186"/>
                    <a:pt x="815" y="140"/>
                  </a:cubicBezTo>
                  <a:cubicBezTo>
                    <a:pt x="745" y="69"/>
                    <a:pt x="583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76980" y="971082"/>
              <a:ext cx="50799" cy="39914"/>
            </a:xfrm>
            <a:custGeom>
              <a:avLst/>
              <a:gdLst/>
              <a:ahLst/>
              <a:cxnLst/>
              <a:rect l="l" t="t" r="r" b="b"/>
              <a:pathLst>
                <a:path w="1512" h="1188" extrusionOk="0">
                  <a:moveTo>
                    <a:pt x="767" y="1"/>
                  </a:moveTo>
                  <a:cubicBezTo>
                    <a:pt x="1" y="1"/>
                    <a:pt x="1" y="1188"/>
                    <a:pt x="767" y="1188"/>
                  </a:cubicBezTo>
                  <a:cubicBezTo>
                    <a:pt x="1512" y="1188"/>
                    <a:pt x="1512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30112" y="1053932"/>
              <a:ext cx="35177" cy="35210"/>
            </a:xfrm>
            <a:custGeom>
              <a:avLst/>
              <a:gdLst/>
              <a:ahLst/>
              <a:cxnLst/>
              <a:rect l="l" t="t" r="r" b="b"/>
              <a:pathLst>
                <a:path w="1047" h="1048" extrusionOk="0">
                  <a:moveTo>
                    <a:pt x="419" y="0"/>
                  </a:moveTo>
                  <a:cubicBezTo>
                    <a:pt x="326" y="0"/>
                    <a:pt x="187" y="47"/>
                    <a:pt x="116" y="117"/>
                  </a:cubicBezTo>
                  <a:cubicBezTo>
                    <a:pt x="47" y="210"/>
                    <a:pt x="0" y="303"/>
                    <a:pt x="0" y="419"/>
                  </a:cubicBezTo>
                  <a:cubicBezTo>
                    <a:pt x="0" y="536"/>
                    <a:pt x="47" y="651"/>
                    <a:pt x="116" y="722"/>
                  </a:cubicBezTo>
                  <a:cubicBezTo>
                    <a:pt x="187" y="791"/>
                    <a:pt x="255" y="861"/>
                    <a:pt x="326" y="908"/>
                  </a:cubicBezTo>
                  <a:cubicBezTo>
                    <a:pt x="395" y="1001"/>
                    <a:pt x="512" y="1048"/>
                    <a:pt x="627" y="1048"/>
                  </a:cubicBezTo>
                  <a:cubicBezTo>
                    <a:pt x="721" y="1048"/>
                    <a:pt x="838" y="1001"/>
                    <a:pt x="907" y="908"/>
                  </a:cubicBezTo>
                  <a:cubicBezTo>
                    <a:pt x="1000" y="837"/>
                    <a:pt x="1046" y="722"/>
                    <a:pt x="1046" y="629"/>
                  </a:cubicBezTo>
                  <a:cubicBezTo>
                    <a:pt x="1046" y="512"/>
                    <a:pt x="1000" y="419"/>
                    <a:pt x="907" y="326"/>
                  </a:cubicBezTo>
                  <a:cubicBezTo>
                    <a:pt x="860" y="257"/>
                    <a:pt x="791" y="186"/>
                    <a:pt x="745" y="117"/>
                  </a:cubicBezTo>
                  <a:cubicBezTo>
                    <a:pt x="652" y="47"/>
                    <a:pt x="53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95760" y="1103185"/>
              <a:ext cx="26576" cy="20326"/>
            </a:xfrm>
            <a:custGeom>
              <a:avLst/>
              <a:gdLst/>
              <a:ahLst/>
              <a:cxnLst/>
              <a:rect l="l" t="t" r="r" b="b"/>
              <a:pathLst>
                <a:path w="791" h="605" extrusionOk="0">
                  <a:moveTo>
                    <a:pt x="394" y="0"/>
                  </a:moveTo>
                  <a:cubicBezTo>
                    <a:pt x="0" y="0"/>
                    <a:pt x="0" y="605"/>
                    <a:pt x="394" y="605"/>
                  </a:cubicBezTo>
                  <a:cubicBezTo>
                    <a:pt x="791" y="605"/>
                    <a:pt x="791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17632" y="1157880"/>
              <a:ext cx="34404" cy="26576"/>
            </a:xfrm>
            <a:custGeom>
              <a:avLst/>
              <a:gdLst/>
              <a:ahLst/>
              <a:cxnLst/>
              <a:rect l="l" t="t" r="r" b="b"/>
              <a:pathLst>
                <a:path w="1024" h="791" extrusionOk="0">
                  <a:moveTo>
                    <a:pt x="512" y="0"/>
                  </a:moveTo>
                  <a:cubicBezTo>
                    <a:pt x="0" y="0"/>
                    <a:pt x="0" y="791"/>
                    <a:pt x="512" y="791"/>
                  </a:cubicBezTo>
                  <a:cubicBezTo>
                    <a:pt x="1024" y="791"/>
                    <a:pt x="1024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86353" y="1237572"/>
              <a:ext cx="45357" cy="35143"/>
            </a:xfrm>
            <a:custGeom>
              <a:avLst/>
              <a:gdLst/>
              <a:ahLst/>
              <a:cxnLst/>
              <a:rect l="l" t="t" r="r" b="b"/>
              <a:pathLst>
                <a:path w="1350" h="1046" extrusionOk="0">
                  <a:moveTo>
                    <a:pt x="674" y="0"/>
                  </a:moveTo>
                  <a:cubicBezTo>
                    <a:pt x="1" y="0"/>
                    <a:pt x="1" y="1046"/>
                    <a:pt x="674" y="1046"/>
                  </a:cubicBezTo>
                  <a:cubicBezTo>
                    <a:pt x="1350" y="1046"/>
                    <a:pt x="1350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500448" y="1236766"/>
              <a:ext cx="54730" cy="54730"/>
            </a:xfrm>
            <a:custGeom>
              <a:avLst/>
              <a:gdLst/>
              <a:ahLst/>
              <a:cxnLst/>
              <a:rect l="l" t="t" r="r" b="b"/>
              <a:pathLst>
                <a:path w="1629" h="1629" extrusionOk="0">
                  <a:moveTo>
                    <a:pt x="721" y="0"/>
                  </a:moveTo>
                  <a:cubicBezTo>
                    <a:pt x="627" y="0"/>
                    <a:pt x="534" y="24"/>
                    <a:pt x="441" y="71"/>
                  </a:cubicBezTo>
                  <a:cubicBezTo>
                    <a:pt x="348" y="93"/>
                    <a:pt x="280" y="164"/>
                    <a:pt x="209" y="233"/>
                  </a:cubicBezTo>
                  <a:cubicBezTo>
                    <a:pt x="94" y="372"/>
                    <a:pt x="0" y="536"/>
                    <a:pt x="0" y="744"/>
                  </a:cubicBezTo>
                  <a:cubicBezTo>
                    <a:pt x="0" y="815"/>
                    <a:pt x="23" y="862"/>
                    <a:pt x="23" y="930"/>
                  </a:cubicBezTo>
                  <a:cubicBezTo>
                    <a:pt x="69" y="1048"/>
                    <a:pt x="116" y="1163"/>
                    <a:pt x="209" y="1256"/>
                  </a:cubicBezTo>
                  <a:lnTo>
                    <a:pt x="559" y="1535"/>
                  </a:lnTo>
                  <a:cubicBezTo>
                    <a:pt x="627" y="1559"/>
                    <a:pt x="674" y="1582"/>
                    <a:pt x="745" y="1606"/>
                  </a:cubicBezTo>
                  <a:cubicBezTo>
                    <a:pt x="838" y="1628"/>
                    <a:pt x="931" y="1628"/>
                    <a:pt x="1024" y="1628"/>
                  </a:cubicBezTo>
                  <a:cubicBezTo>
                    <a:pt x="1070" y="1628"/>
                    <a:pt x="1139" y="1606"/>
                    <a:pt x="1186" y="1582"/>
                  </a:cubicBezTo>
                  <a:cubicBezTo>
                    <a:pt x="1279" y="1535"/>
                    <a:pt x="1349" y="1489"/>
                    <a:pt x="1418" y="1420"/>
                  </a:cubicBezTo>
                  <a:cubicBezTo>
                    <a:pt x="1442" y="1373"/>
                    <a:pt x="1489" y="1327"/>
                    <a:pt x="1535" y="1280"/>
                  </a:cubicBezTo>
                  <a:cubicBezTo>
                    <a:pt x="1558" y="1234"/>
                    <a:pt x="1582" y="1163"/>
                    <a:pt x="1604" y="1116"/>
                  </a:cubicBezTo>
                  <a:cubicBezTo>
                    <a:pt x="1628" y="1023"/>
                    <a:pt x="1628" y="930"/>
                    <a:pt x="1604" y="837"/>
                  </a:cubicBezTo>
                  <a:cubicBezTo>
                    <a:pt x="1604" y="744"/>
                    <a:pt x="1582" y="651"/>
                    <a:pt x="1535" y="582"/>
                  </a:cubicBezTo>
                  <a:cubicBezTo>
                    <a:pt x="1442" y="443"/>
                    <a:pt x="1349" y="326"/>
                    <a:pt x="1232" y="233"/>
                  </a:cubicBezTo>
                  <a:cubicBezTo>
                    <a:pt x="1186" y="164"/>
                    <a:pt x="1093" y="93"/>
                    <a:pt x="1000" y="71"/>
                  </a:cubicBezTo>
                  <a:cubicBezTo>
                    <a:pt x="931" y="24"/>
                    <a:pt x="838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425426" y="1317264"/>
              <a:ext cx="50060" cy="49220"/>
            </a:xfrm>
            <a:custGeom>
              <a:avLst/>
              <a:gdLst/>
              <a:ahLst/>
              <a:cxnLst/>
              <a:rect l="l" t="t" r="r" b="b"/>
              <a:pathLst>
                <a:path w="1490" h="1465" extrusionOk="0">
                  <a:moveTo>
                    <a:pt x="652" y="1"/>
                  </a:moveTo>
                  <a:cubicBezTo>
                    <a:pt x="581" y="1"/>
                    <a:pt x="488" y="23"/>
                    <a:pt x="419" y="47"/>
                  </a:cubicBezTo>
                  <a:cubicBezTo>
                    <a:pt x="326" y="69"/>
                    <a:pt x="256" y="116"/>
                    <a:pt x="209" y="187"/>
                  </a:cubicBezTo>
                  <a:cubicBezTo>
                    <a:pt x="94" y="302"/>
                    <a:pt x="1" y="466"/>
                    <a:pt x="23" y="652"/>
                  </a:cubicBezTo>
                  <a:cubicBezTo>
                    <a:pt x="23" y="814"/>
                    <a:pt x="70" y="977"/>
                    <a:pt x="209" y="1093"/>
                  </a:cubicBezTo>
                  <a:cubicBezTo>
                    <a:pt x="280" y="1163"/>
                    <a:pt x="349" y="1210"/>
                    <a:pt x="395" y="1279"/>
                  </a:cubicBezTo>
                  <a:cubicBezTo>
                    <a:pt x="466" y="1349"/>
                    <a:pt x="535" y="1396"/>
                    <a:pt x="605" y="1418"/>
                  </a:cubicBezTo>
                  <a:cubicBezTo>
                    <a:pt x="674" y="1442"/>
                    <a:pt x="767" y="1465"/>
                    <a:pt x="860" y="1465"/>
                  </a:cubicBezTo>
                  <a:cubicBezTo>
                    <a:pt x="931" y="1465"/>
                    <a:pt x="1024" y="1442"/>
                    <a:pt x="1093" y="1418"/>
                  </a:cubicBezTo>
                  <a:cubicBezTo>
                    <a:pt x="1164" y="1396"/>
                    <a:pt x="1233" y="1349"/>
                    <a:pt x="1303" y="1279"/>
                  </a:cubicBezTo>
                  <a:cubicBezTo>
                    <a:pt x="1396" y="1163"/>
                    <a:pt x="1489" y="1000"/>
                    <a:pt x="1489" y="838"/>
                  </a:cubicBezTo>
                  <a:cubicBezTo>
                    <a:pt x="1465" y="791"/>
                    <a:pt x="1465" y="721"/>
                    <a:pt x="1465" y="674"/>
                  </a:cubicBezTo>
                  <a:cubicBezTo>
                    <a:pt x="1419" y="559"/>
                    <a:pt x="1372" y="466"/>
                    <a:pt x="1303" y="395"/>
                  </a:cubicBezTo>
                  <a:cubicBezTo>
                    <a:pt x="1233" y="326"/>
                    <a:pt x="1186" y="255"/>
                    <a:pt x="1117" y="187"/>
                  </a:cubicBezTo>
                  <a:cubicBezTo>
                    <a:pt x="1046" y="116"/>
                    <a:pt x="978" y="69"/>
                    <a:pt x="907" y="47"/>
                  </a:cubicBezTo>
                  <a:cubicBezTo>
                    <a:pt x="838" y="23"/>
                    <a:pt x="745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448877" y="1448526"/>
              <a:ext cx="49220" cy="38301"/>
            </a:xfrm>
            <a:custGeom>
              <a:avLst/>
              <a:gdLst/>
              <a:ahLst/>
              <a:cxnLst/>
              <a:rect l="l" t="t" r="r" b="b"/>
              <a:pathLst>
                <a:path w="1465" h="1140" extrusionOk="0">
                  <a:moveTo>
                    <a:pt x="721" y="1"/>
                  </a:moveTo>
                  <a:cubicBezTo>
                    <a:pt x="1" y="1"/>
                    <a:pt x="1" y="1139"/>
                    <a:pt x="721" y="1139"/>
                  </a:cubicBezTo>
                  <a:cubicBezTo>
                    <a:pt x="1465" y="1139"/>
                    <a:pt x="1465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244171" y="478822"/>
              <a:ext cx="58594" cy="45357"/>
            </a:xfrm>
            <a:custGeom>
              <a:avLst/>
              <a:gdLst/>
              <a:ahLst/>
              <a:cxnLst/>
              <a:rect l="l" t="t" r="r" b="b"/>
              <a:pathLst>
                <a:path w="1744" h="1350" extrusionOk="0">
                  <a:moveTo>
                    <a:pt x="884" y="1"/>
                  </a:moveTo>
                  <a:cubicBezTo>
                    <a:pt x="0" y="1"/>
                    <a:pt x="0" y="1350"/>
                    <a:pt x="884" y="1350"/>
                  </a:cubicBezTo>
                  <a:cubicBezTo>
                    <a:pt x="1744" y="1350"/>
                    <a:pt x="1744" y="1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183226" y="411629"/>
              <a:ext cx="44517" cy="38368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581" y="1"/>
                  </a:moveTo>
                  <a:cubicBezTo>
                    <a:pt x="512" y="1"/>
                    <a:pt x="441" y="1"/>
                    <a:pt x="372" y="47"/>
                  </a:cubicBezTo>
                  <a:cubicBezTo>
                    <a:pt x="302" y="72"/>
                    <a:pt x="233" y="118"/>
                    <a:pt x="186" y="165"/>
                  </a:cubicBezTo>
                  <a:cubicBezTo>
                    <a:pt x="116" y="211"/>
                    <a:pt x="93" y="280"/>
                    <a:pt x="69" y="351"/>
                  </a:cubicBezTo>
                  <a:cubicBezTo>
                    <a:pt x="23" y="420"/>
                    <a:pt x="0" y="490"/>
                    <a:pt x="23" y="559"/>
                  </a:cubicBezTo>
                  <a:cubicBezTo>
                    <a:pt x="23" y="723"/>
                    <a:pt x="69" y="862"/>
                    <a:pt x="186" y="978"/>
                  </a:cubicBezTo>
                  <a:cubicBezTo>
                    <a:pt x="279" y="1071"/>
                    <a:pt x="441" y="1141"/>
                    <a:pt x="581" y="1141"/>
                  </a:cubicBezTo>
                  <a:cubicBezTo>
                    <a:pt x="651" y="1141"/>
                    <a:pt x="720" y="1117"/>
                    <a:pt x="767" y="1117"/>
                  </a:cubicBezTo>
                  <a:cubicBezTo>
                    <a:pt x="930" y="1117"/>
                    <a:pt x="1070" y="1071"/>
                    <a:pt x="1163" y="955"/>
                  </a:cubicBezTo>
                  <a:cubicBezTo>
                    <a:pt x="1232" y="909"/>
                    <a:pt x="1256" y="838"/>
                    <a:pt x="1278" y="769"/>
                  </a:cubicBezTo>
                  <a:cubicBezTo>
                    <a:pt x="1325" y="723"/>
                    <a:pt x="1325" y="652"/>
                    <a:pt x="1325" y="559"/>
                  </a:cubicBezTo>
                  <a:cubicBezTo>
                    <a:pt x="1325" y="420"/>
                    <a:pt x="1278" y="280"/>
                    <a:pt x="1163" y="165"/>
                  </a:cubicBezTo>
                  <a:cubicBezTo>
                    <a:pt x="1139" y="140"/>
                    <a:pt x="1092" y="118"/>
                    <a:pt x="1046" y="72"/>
                  </a:cubicBezTo>
                  <a:cubicBezTo>
                    <a:pt x="977" y="25"/>
                    <a:pt x="884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230833" y="342755"/>
              <a:ext cx="40687" cy="33933"/>
            </a:xfrm>
            <a:custGeom>
              <a:avLst/>
              <a:gdLst/>
              <a:ahLst/>
              <a:cxnLst/>
              <a:rect l="l" t="t" r="r" b="b"/>
              <a:pathLst>
                <a:path w="1211" h="1010" extrusionOk="0">
                  <a:moveTo>
                    <a:pt x="751" y="0"/>
                  </a:moveTo>
                  <a:cubicBezTo>
                    <a:pt x="734" y="0"/>
                    <a:pt x="717" y="1"/>
                    <a:pt x="699" y="4"/>
                  </a:cubicBezTo>
                  <a:cubicBezTo>
                    <a:pt x="583" y="4"/>
                    <a:pt x="490" y="4"/>
                    <a:pt x="373" y="28"/>
                  </a:cubicBezTo>
                  <a:cubicBezTo>
                    <a:pt x="351" y="51"/>
                    <a:pt x="304" y="75"/>
                    <a:pt x="258" y="75"/>
                  </a:cubicBezTo>
                  <a:cubicBezTo>
                    <a:pt x="211" y="121"/>
                    <a:pt x="165" y="144"/>
                    <a:pt x="118" y="215"/>
                  </a:cubicBezTo>
                  <a:cubicBezTo>
                    <a:pt x="47" y="283"/>
                    <a:pt x="1" y="401"/>
                    <a:pt x="25" y="516"/>
                  </a:cubicBezTo>
                  <a:cubicBezTo>
                    <a:pt x="25" y="587"/>
                    <a:pt x="47" y="680"/>
                    <a:pt x="94" y="748"/>
                  </a:cubicBezTo>
                  <a:cubicBezTo>
                    <a:pt x="118" y="819"/>
                    <a:pt x="165" y="866"/>
                    <a:pt x="211" y="888"/>
                  </a:cubicBezTo>
                  <a:cubicBezTo>
                    <a:pt x="258" y="935"/>
                    <a:pt x="304" y="959"/>
                    <a:pt x="373" y="981"/>
                  </a:cubicBezTo>
                  <a:cubicBezTo>
                    <a:pt x="490" y="1005"/>
                    <a:pt x="583" y="1005"/>
                    <a:pt x="699" y="1005"/>
                  </a:cubicBezTo>
                  <a:cubicBezTo>
                    <a:pt x="717" y="1008"/>
                    <a:pt x="735" y="1009"/>
                    <a:pt x="752" y="1009"/>
                  </a:cubicBezTo>
                  <a:cubicBezTo>
                    <a:pt x="873" y="1009"/>
                    <a:pt x="990" y="947"/>
                    <a:pt x="1071" y="866"/>
                  </a:cubicBezTo>
                  <a:cubicBezTo>
                    <a:pt x="1141" y="773"/>
                    <a:pt x="1210" y="633"/>
                    <a:pt x="1210" y="516"/>
                  </a:cubicBezTo>
                  <a:cubicBezTo>
                    <a:pt x="1210" y="376"/>
                    <a:pt x="1164" y="237"/>
                    <a:pt x="1071" y="144"/>
                  </a:cubicBezTo>
                  <a:cubicBezTo>
                    <a:pt x="970" y="63"/>
                    <a:pt x="868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22284" y="350684"/>
              <a:ext cx="57049" cy="43811"/>
            </a:xfrm>
            <a:custGeom>
              <a:avLst/>
              <a:gdLst/>
              <a:ahLst/>
              <a:cxnLst/>
              <a:rect l="l" t="t" r="r" b="b"/>
              <a:pathLst>
                <a:path w="1698" h="1304" extrusionOk="0">
                  <a:moveTo>
                    <a:pt x="860" y="1"/>
                  </a:moveTo>
                  <a:cubicBezTo>
                    <a:pt x="1" y="1"/>
                    <a:pt x="1" y="1303"/>
                    <a:pt x="860" y="1303"/>
                  </a:cubicBezTo>
                  <a:cubicBezTo>
                    <a:pt x="1698" y="1303"/>
                    <a:pt x="1698" y="1"/>
                    <a:pt x="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52756" y="450702"/>
              <a:ext cx="47708" cy="36789"/>
            </a:xfrm>
            <a:custGeom>
              <a:avLst/>
              <a:gdLst/>
              <a:ahLst/>
              <a:cxnLst/>
              <a:rect l="l" t="t" r="r" b="b"/>
              <a:pathLst>
                <a:path w="1420" h="1095" extrusionOk="0">
                  <a:moveTo>
                    <a:pt x="722" y="1"/>
                  </a:moveTo>
                  <a:cubicBezTo>
                    <a:pt x="0" y="1"/>
                    <a:pt x="0" y="1095"/>
                    <a:pt x="722" y="1095"/>
                  </a:cubicBezTo>
                  <a:cubicBezTo>
                    <a:pt x="1420" y="1095"/>
                    <a:pt x="1420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/>
          <p:nvPr/>
        </p:nvSpPr>
        <p:spPr>
          <a:xfrm>
            <a:off x="7080750" y="-308399"/>
            <a:ext cx="1606063" cy="575136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1256398" y="15291"/>
            <a:ext cx="330434" cy="352637"/>
            <a:chOff x="921973" y="957441"/>
            <a:chExt cx="330434" cy="352637"/>
          </a:xfrm>
        </p:grpSpPr>
        <p:sp>
          <p:nvSpPr>
            <p:cNvPr id="41" name="Google Shape;41;p2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 rot="-9628595">
            <a:off x="-95870" y="4844772"/>
            <a:ext cx="972264" cy="529869"/>
          </a:xfrm>
          <a:custGeom>
            <a:avLst/>
            <a:gdLst/>
            <a:ahLst/>
            <a:cxnLst/>
            <a:rect l="l" t="t" r="r" b="b"/>
            <a:pathLst>
              <a:path w="28421" h="15489" extrusionOk="0">
                <a:moveTo>
                  <a:pt x="23118" y="5404"/>
                </a:moveTo>
                <a:cubicBezTo>
                  <a:pt x="23537" y="5404"/>
                  <a:pt x="23885" y="5543"/>
                  <a:pt x="24188" y="5800"/>
                </a:cubicBezTo>
                <a:cubicBezTo>
                  <a:pt x="24714" y="6269"/>
                  <a:pt x="24963" y="6966"/>
                  <a:pt x="25084" y="7659"/>
                </a:cubicBezTo>
                <a:lnTo>
                  <a:pt x="25084" y="7659"/>
                </a:lnTo>
                <a:cubicBezTo>
                  <a:pt x="24956" y="7696"/>
                  <a:pt x="24828" y="7728"/>
                  <a:pt x="24700" y="7754"/>
                </a:cubicBezTo>
                <a:cubicBezTo>
                  <a:pt x="24388" y="7819"/>
                  <a:pt x="24050" y="7862"/>
                  <a:pt x="23711" y="7862"/>
                </a:cubicBezTo>
                <a:cubicBezTo>
                  <a:pt x="23215" y="7862"/>
                  <a:pt x="22718" y="7770"/>
                  <a:pt x="22303" y="7521"/>
                </a:cubicBezTo>
                <a:cubicBezTo>
                  <a:pt x="21978" y="7335"/>
                  <a:pt x="21699" y="7010"/>
                  <a:pt x="21676" y="6613"/>
                </a:cubicBezTo>
                <a:cubicBezTo>
                  <a:pt x="21652" y="6265"/>
                  <a:pt x="21862" y="5962"/>
                  <a:pt x="22117" y="5754"/>
                </a:cubicBezTo>
                <a:cubicBezTo>
                  <a:pt x="22396" y="5543"/>
                  <a:pt x="22768" y="5428"/>
                  <a:pt x="23118" y="5404"/>
                </a:cubicBezTo>
                <a:close/>
                <a:moveTo>
                  <a:pt x="5142" y="7097"/>
                </a:moveTo>
                <a:cubicBezTo>
                  <a:pt x="5204" y="7097"/>
                  <a:pt x="5266" y="7099"/>
                  <a:pt x="5326" y="7103"/>
                </a:cubicBezTo>
                <a:cubicBezTo>
                  <a:pt x="5722" y="7125"/>
                  <a:pt x="6117" y="7218"/>
                  <a:pt x="6420" y="7451"/>
                </a:cubicBezTo>
                <a:cubicBezTo>
                  <a:pt x="6745" y="7683"/>
                  <a:pt x="6907" y="8079"/>
                  <a:pt x="6838" y="8452"/>
                </a:cubicBezTo>
                <a:cubicBezTo>
                  <a:pt x="6699" y="9265"/>
                  <a:pt x="5791" y="9776"/>
                  <a:pt x="5047" y="9869"/>
                </a:cubicBezTo>
                <a:cubicBezTo>
                  <a:pt x="4881" y="9895"/>
                  <a:pt x="4714" y="9907"/>
                  <a:pt x="4549" y="9907"/>
                </a:cubicBezTo>
                <a:cubicBezTo>
                  <a:pt x="3968" y="9907"/>
                  <a:pt x="3395" y="9756"/>
                  <a:pt x="2862" y="9498"/>
                </a:cubicBezTo>
                <a:lnTo>
                  <a:pt x="2862" y="9498"/>
                </a:lnTo>
                <a:cubicBezTo>
                  <a:pt x="2661" y="8985"/>
                  <a:pt x="2637" y="8433"/>
                  <a:pt x="3024" y="7962"/>
                </a:cubicBezTo>
                <a:cubicBezTo>
                  <a:pt x="3497" y="7361"/>
                  <a:pt x="4386" y="7097"/>
                  <a:pt x="5142" y="7097"/>
                </a:cubicBezTo>
                <a:close/>
                <a:moveTo>
                  <a:pt x="9049" y="8913"/>
                </a:moveTo>
                <a:cubicBezTo>
                  <a:pt x="9291" y="8913"/>
                  <a:pt x="9525" y="9017"/>
                  <a:pt x="9698" y="9218"/>
                </a:cubicBezTo>
                <a:cubicBezTo>
                  <a:pt x="9977" y="9521"/>
                  <a:pt x="10094" y="9962"/>
                  <a:pt x="10001" y="10359"/>
                </a:cubicBezTo>
                <a:cubicBezTo>
                  <a:pt x="9857" y="11045"/>
                  <a:pt x="9235" y="11507"/>
                  <a:pt x="8583" y="11766"/>
                </a:cubicBezTo>
                <a:lnTo>
                  <a:pt x="8583" y="11766"/>
                </a:lnTo>
                <a:cubicBezTo>
                  <a:pt x="8500" y="11658"/>
                  <a:pt x="8422" y="11546"/>
                  <a:pt x="8349" y="11428"/>
                </a:cubicBezTo>
                <a:cubicBezTo>
                  <a:pt x="8117" y="11032"/>
                  <a:pt x="7931" y="10545"/>
                  <a:pt x="7955" y="10080"/>
                </a:cubicBezTo>
                <a:cubicBezTo>
                  <a:pt x="8001" y="9637"/>
                  <a:pt x="8234" y="9242"/>
                  <a:pt x="8606" y="9032"/>
                </a:cubicBezTo>
                <a:cubicBezTo>
                  <a:pt x="8748" y="8953"/>
                  <a:pt x="8900" y="8913"/>
                  <a:pt x="9049" y="8913"/>
                </a:cubicBezTo>
                <a:close/>
                <a:moveTo>
                  <a:pt x="14681" y="9991"/>
                </a:moveTo>
                <a:cubicBezTo>
                  <a:pt x="14896" y="9991"/>
                  <a:pt x="15099" y="10070"/>
                  <a:pt x="15233" y="10266"/>
                </a:cubicBezTo>
                <a:cubicBezTo>
                  <a:pt x="15490" y="10660"/>
                  <a:pt x="15280" y="11172"/>
                  <a:pt x="15047" y="11521"/>
                </a:cubicBezTo>
                <a:cubicBezTo>
                  <a:pt x="14683" y="12085"/>
                  <a:pt x="14164" y="12549"/>
                  <a:pt x="13564" y="12869"/>
                </a:cubicBezTo>
                <a:lnTo>
                  <a:pt x="13564" y="12869"/>
                </a:lnTo>
                <a:cubicBezTo>
                  <a:pt x="13408" y="12573"/>
                  <a:pt x="13308" y="12246"/>
                  <a:pt x="13280" y="11916"/>
                </a:cubicBezTo>
                <a:cubicBezTo>
                  <a:pt x="13233" y="11544"/>
                  <a:pt x="13257" y="11103"/>
                  <a:pt x="13466" y="10753"/>
                </a:cubicBezTo>
                <a:cubicBezTo>
                  <a:pt x="13652" y="10427"/>
                  <a:pt x="13977" y="10173"/>
                  <a:pt x="14327" y="10055"/>
                </a:cubicBezTo>
                <a:cubicBezTo>
                  <a:pt x="14442" y="10015"/>
                  <a:pt x="14563" y="9991"/>
                  <a:pt x="14681" y="9991"/>
                </a:cubicBezTo>
                <a:close/>
                <a:moveTo>
                  <a:pt x="19975" y="11108"/>
                </a:moveTo>
                <a:cubicBezTo>
                  <a:pt x="20023" y="11108"/>
                  <a:pt x="20071" y="11114"/>
                  <a:pt x="20117" y="11125"/>
                </a:cubicBezTo>
                <a:cubicBezTo>
                  <a:pt x="20560" y="11218"/>
                  <a:pt x="20768" y="11637"/>
                  <a:pt x="20768" y="12055"/>
                </a:cubicBezTo>
                <a:cubicBezTo>
                  <a:pt x="20793" y="12521"/>
                  <a:pt x="20653" y="12963"/>
                  <a:pt x="20467" y="13382"/>
                </a:cubicBezTo>
                <a:cubicBezTo>
                  <a:pt x="20457" y="13403"/>
                  <a:pt x="20447" y="13424"/>
                  <a:pt x="20436" y="13445"/>
                </a:cubicBezTo>
                <a:lnTo>
                  <a:pt x="20436" y="13445"/>
                </a:lnTo>
                <a:cubicBezTo>
                  <a:pt x="19918" y="13126"/>
                  <a:pt x="19517" y="12607"/>
                  <a:pt x="19444" y="11987"/>
                </a:cubicBezTo>
                <a:cubicBezTo>
                  <a:pt x="19419" y="11754"/>
                  <a:pt x="19419" y="11475"/>
                  <a:pt x="19583" y="11265"/>
                </a:cubicBezTo>
                <a:cubicBezTo>
                  <a:pt x="19688" y="11160"/>
                  <a:pt x="19831" y="11108"/>
                  <a:pt x="19975" y="11108"/>
                </a:cubicBezTo>
                <a:close/>
                <a:moveTo>
                  <a:pt x="16990" y="11217"/>
                </a:moveTo>
                <a:cubicBezTo>
                  <a:pt x="17291" y="11217"/>
                  <a:pt x="17602" y="11313"/>
                  <a:pt x="17816" y="11544"/>
                </a:cubicBezTo>
                <a:cubicBezTo>
                  <a:pt x="18141" y="11916"/>
                  <a:pt x="18048" y="12452"/>
                  <a:pt x="17838" y="12870"/>
                </a:cubicBezTo>
                <a:cubicBezTo>
                  <a:pt x="17630" y="13218"/>
                  <a:pt x="17351" y="13522"/>
                  <a:pt x="17001" y="13730"/>
                </a:cubicBezTo>
                <a:cubicBezTo>
                  <a:pt x="16589" y="13992"/>
                  <a:pt x="16104" y="14139"/>
                  <a:pt x="15617" y="14139"/>
                </a:cubicBezTo>
                <a:cubicBezTo>
                  <a:pt x="15603" y="14139"/>
                  <a:pt x="15589" y="14139"/>
                  <a:pt x="15574" y="14138"/>
                </a:cubicBezTo>
                <a:lnTo>
                  <a:pt x="15574" y="14138"/>
                </a:lnTo>
                <a:cubicBezTo>
                  <a:pt x="15534" y="14067"/>
                  <a:pt x="15498" y="13993"/>
                  <a:pt x="15466" y="13916"/>
                </a:cubicBezTo>
                <a:cubicBezTo>
                  <a:pt x="15187" y="13242"/>
                  <a:pt x="15326" y="12381"/>
                  <a:pt x="15791" y="11823"/>
                </a:cubicBezTo>
                <a:cubicBezTo>
                  <a:pt x="16024" y="11521"/>
                  <a:pt x="16350" y="11311"/>
                  <a:pt x="16722" y="11242"/>
                </a:cubicBezTo>
                <a:cubicBezTo>
                  <a:pt x="16808" y="11226"/>
                  <a:pt x="16899" y="11217"/>
                  <a:pt x="16990" y="11217"/>
                </a:cubicBezTo>
                <a:close/>
                <a:moveTo>
                  <a:pt x="4332" y="1"/>
                </a:moveTo>
                <a:cubicBezTo>
                  <a:pt x="4323" y="1"/>
                  <a:pt x="4313" y="3"/>
                  <a:pt x="4303" y="8"/>
                </a:cubicBezTo>
                <a:cubicBezTo>
                  <a:pt x="2513" y="567"/>
                  <a:pt x="1000" y="1986"/>
                  <a:pt x="373" y="3754"/>
                </a:cubicBezTo>
                <a:cubicBezTo>
                  <a:pt x="70" y="4591"/>
                  <a:pt x="1" y="5521"/>
                  <a:pt x="187" y="6405"/>
                </a:cubicBezTo>
                <a:cubicBezTo>
                  <a:pt x="395" y="7242"/>
                  <a:pt x="838" y="8033"/>
                  <a:pt x="1419" y="8638"/>
                </a:cubicBezTo>
                <a:cubicBezTo>
                  <a:pt x="1792" y="9025"/>
                  <a:pt x="2221" y="9364"/>
                  <a:pt x="2696" y="9613"/>
                </a:cubicBezTo>
                <a:lnTo>
                  <a:pt x="2696" y="9613"/>
                </a:lnTo>
                <a:cubicBezTo>
                  <a:pt x="2943" y="10207"/>
                  <a:pt x="3424" y="10742"/>
                  <a:pt x="3884" y="11125"/>
                </a:cubicBezTo>
                <a:cubicBezTo>
                  <a:pt x="4754" y="11824"/>
                  <a:pt x="5903" y="12243"/>
                  <a:pt x="7037" y="12243"/>
                </a:cubicBezTo>
                <a:cubicBezTo>
                  <a:pt x="7541" y="12243"/>
                  <a:pt x="8042" y="12160"/>
                  <a:pt x="8514" y="11983"/>
                </a:cubicBezTo>
                <a:lnTo>
                  <a:pt x="8514" y="11983"/>
                </a:lnTo>
                <a:cubicBezTo>
                  <a:pt x="8521" y="11992"/>
                  <a:pt x="8528" y="12000"/>
                  <a:pt x="8535" y="12009"/>
                </a:cubicBezTo>
                <a:cubicBezTo>
                  <a:pt x="9186" y="12777"/>
                  <a:pt x="10094" y="13289"/>
                  <a:pt x="11071" y="13451"/>
                </a:cubicBezTo>
                <a:cubicBezTo>
                  <a:pt x="11286" y="13488"/>
                  <a:pt x="11503" y="13506"/>
                  <a:pt x="11720" y="13506"/>
                </a:cubicBezTo>
                <a:cubicBezTo>
                  <a:pt x="12331" y="13506"/>
                  <a:pt x="12940" y="13364"/>
                  <a:pt x="13487" y="13105"/>
                </a:cubicBezTo>
                <a:lnTo>
                  <a:pt x="13487" y="13105"/>
                </a:lnTo>
                <a:cubicBezTo>
                  <a:pt x="13814" y="13638"/>
                  <a:pt x="14316" y="14064"/>
                  <a:pt x="14932" y="14242"/>
                </a:cubicBezTo>
                <a:cubicBezTo>
                  <a:pt x="15111" y="14289"/>
                  <a:pt x="15294" y="14316"/>
                  <a:pt x="15476" y="14324"/>
                </a:cubicBezTo>
                <a:lnTo>
                  <a:pt x="15476" y="14324"/>
                </a:lnTo>
                <a:cubicBezTo>
                  <a:pt x="15886" y="14989"/>
                  <a:pt x="16643" y="15393"/>
                  <a:pt x="17419" y="15475"/>
                </a:cubicBezTo>
                <a:cubicBezTo>
                  <a:pt x="17512" y="15484"/>
                  <a:pt x="17604" y="15489"/>
                  <a:pt x="17696" y="15489"/>
                </a:cubicBezTo>
                <a:cubicBezTo>
                  <a:pt x="18547" y="15489"/>
                  <a:pt x="19343" y="15106"/>
                  <a:pt x="19931" y="14498"/>
                </a:cubicBezTo>
                <a:cubicBezTo>
                  <a:pt x="20155" y="14258"/>
                  <a:pt x="20346" y="13985"/>
                  <a:pt x="20504" y="13694"/>
                </a:cubicBezTo>
                <a:lnTo>
                  <a:pt x="20504" y="13694"/>
                </a:lnTo>
                <a:cubicBezTo>
                  <a:pt x="20893" y="13899"/>
                  <a:pt x="21309" y="13998"/>
                  <a:pt x="21726" y="13998"/>
                </a:cubicBezTo>
                <a:cubicBezTo>
                  <a:pt x="22142" y="13998"/>
                  <a:pt x="22559" y="13899"/>
                  <a:pt x="22955" y="13708"/>
                </a:cubicBezTo>
                <a:cubicBezTo>
                  <a:pt x="23862" y="13289"/>
                  <a:pt x="24536" y="12474"/>
                  <a:pt x="24908" y="11544"/>
                </a:cubicBezTo>
                <a:cubicBezTo>
                  <a:pt x="25327" y="10498"/>
                  <a:pt x="25420" y="9289"/>
                  <a:pt x="25327" y="8148"/>
                </a:cubicBezTo>
                <a:cubicBezTo>
                  <a:pt x="25318" y="8031"/>
                  <a:pt x="25305" y="7912"/>
                  <a:pt x="25289" y="7793"/>
                </a:cubicBezTo>
                <a:lnTo>
                  <a:pt x="25289" y="7793"/>
                </a:lnTo>
                <a:cubicBezTo>
                  <a:pt x="25897" y="7597"/>
                  <a:pt x="26471" y="7290"/>
                  <a:pt x="26955" y="6870"/>
                </a:cubicBezTo>
                <a:cubicBezTo>
                  <a:pt x="27652" y="6288"/>
                  <a:pt x="28188" y="5475"/>
                  <a:pt x="28304" y="4567"/>
                </a:cubicBezTo>
                <a:cubicBezTo>
                  <a:pt x="28421" y="3661"/>
                  <a:pt x="28142" y="2730"/>
                  <a:pt x="27606" y="1986"/>
                </a:cubicBezTo>
                <a:cubicBezTo>
                  <a:pt x="27094" y="1311"/>
                  <a:pt x="26350" y="823"/>
                  <a:pt x="25490" y="777"/>
                </a:cubicBezTo>
                <a:cubicBezTo>
                  <a:pt x="25373" y="777"/>
                  <a:pt x="25373" y="939"/>
                  <a:pt x="25490" y="963"/>
                </a:cubicBezTo>
                <a:cubicBezTo>
                  <a:pt x="27187" y="1056"/>
                  <a:pt x="28328" y="2939"/>
                  <a:pt x="28118" y="4520"/>
                </a:cubicBezTo>
                <a:cubicBezTo>
                  <a:pt x="27934" y="6040"/>
                  <a:pt x="26660" y="7143"/>
                  <a:pt x="25260" y="7605"/>
                </a:cubicBezTo>
                <a:lnTo>
                  <a:pt x="25260" y="7605"/>
                </a:lnTo>
                <a:cubicBezTo>
                  <a:pt x="25137" y="6885"/>
                  <a:pt x="24865" y="6165"/>
                  <a:pt x="24328" y="5683"/>
                </a:cubicBezTo>
                <a:cubicBezTo>
                  <a:pt x="24002" y="5404"/>
                  <a:pt x="23630" y="5242"/>
                  <a:pt x="23211" y="5218"/>
                </a:cubicBezTo>
                <a:cubicBezTo>
                  <a:pt x="22815" y="5218"/>
                  <a:pt x="22396" y="5335"/>
                  <a:pt x="22071" y="5568"/>
                </a:cubicBezTo>
                <a:cubicBezTo>
                  <a:pt x="21792" y="5776"/>
                  <a:pt x="21537" y="6079"/>
                  <a:pt x="21513" y="6451"/>
                </a:cubicBezTo>
                <a:cubicBezTo>
                  <a:pt x="21466" y="6824"/>
                  <a:pt x="21652" y="7218"/>
                  <a:pt x="21931" y="7475"/>
                </a:cubicBezTo>
                <a:cubicBezTo>
                  <a:pt x="22413" y="7906"/>
                  <a:pt x="23072" y="8041"/>
                  <a:pt x="23714" y="8041"/>
                </a:cubicBezTo>
                <a:cubicBezTo>
                  <a:pt x="23972" y="8041"/>
                  <a:pt x="24227" y="8019"/>
                  <a:pt x="24467" y="7986"/>
                </a:cubicBezTo>
                <a:cubicBezTo>
                  <a:pt x="24685" y="7953"/>
                  <a:pt x="24901" y="7906"/>
                  <a:pt x="25114" y="7846"/>
                </a:cubicBezTo>
                <a:lnTo>
                  <a:pt x="25114" y="7846"/>
                </a:lnTo>
                <a:cubicBezTo>
                  <a:pt x="25124" y="7916"/>
                  <a:pt x="25133" y="7986"/>
                  <a:pt x="25141" y="8055"/>
                </a:cubicBezTo>
                <a:cubicBezTo>
                  <a:pt x="25327" y="9940"/>
                  <a:pt x="24979" y="12241"/>
                  <a:pt x="23234" y="13358"/>
                </a:cubicBezTo>
                <a:cubicBezTo>
                  <a:pt x="22780" y="13646"/>
                  <a:pt x="22257" y="13815"/>
                  <a:pt x="21730" y="13815"/>
                </a:cubicBezTo>
                <a:cubicBezTo>
                  <a:pt x="21446" y="13815"/>
                  <a:pt x="21162" y="13766"/>
                  <a:pt x="20886" y="13661"/>
                </a:cubicBezTo>
                <a:cubicBezTo>
                  <a:pt x="20784" y="13625"/>
                  <a:pt x="20685" y="13582"/>
                  <a:pt x="20589" y="13532"/>
                </a:cubicBezTo>
                <a:lnTo>
                  <a:pt x="20589" y="13532"/>
                </a:lnTo>
                <a:cubicBezTo>
                  <a:pt x="20628" y="13452"/>
                  <a:pt x="20665" y="13371"/>
                  <a:pt x="20700" y="13289"/>
                </a:cubicBezTo>
                <a:cubicBezTo>
                  <a:pt x="20861" y="12846"/>
                  <a:pt x="21001" y="12359"/>
                  <a:pt x="20932" y="11869"/>
                </a:cubicBezTo>
                <a:cubicBezTo>
                  <a:pt x="20886" y="11451"/>
                  <a:pt x="20629" y="11079"/>
                  <a:pt x="20188" y="10963"/>
                </a:cubicBezTo>
                <a:cubicBezTo>
                  <a:pt x="20115" y="10944"/>
                  <a:pt x="20045" y="10935"/>
                  <a:pt x="19977" y="10935"/>
                </a:cubicBezTo>
                <a:cubicBezTo>
                  <a:pt x="19631" y="10935"/>
                  <a:pt x="19358" y="11175"/>
                  <a:pt x="19280" y="11544"/>
                </a:cubicBezTo>
                <a:cubicBezTo>
                  <a:pt x="19102" y="12369"/>
                  <a:pt x="19671" y="13171"/>
                  <a:pt x="20352" y="13605"/>
                </a:cubicBezTo>
                <a:lnTo>
                  <a:pt x="20352" y="13605"/>
                </a:lnTo>
                <a:cubicBezTo>
                  <a:pt x="20180" y="13911"/>
                  <a:pt x="19966" y="14189"/>
                  <a:pt x="19723" y="14452"/>
                </a:cubicBezTo>
                <a:cubicBezTo>
                  <a:pt x="19196" y="14979"/>
                  <a:pt x="18473" y="15311"/>
                  <a:pt x="17727" y="15311"/>
                </a:cubicBezTo>
                <a:cubicBezTo>
                  <a:pt x="17617" y="15311"/>
                  <a:pt x="17507" y="15304"/>
                  <a:pt x="17397" y="15289"/>
                </a:cubicBezTo>
                <a:cubicBezTo>
                  <a:pt x="16735" y="15194"/>
                  <a:pt x="16088" y="14869"/>
                  <a:pt x="15694" y="14325"/>
                </a:cubicBezTo>
                <a:lnTo>
                  <a:pt x="15694" y="14325"/>
                </a:lnTo>
                <a:cubicBezTo>
                  <a:pt x="16335" y="14303"/>
                  <a:pt x="16960" y="14054"/>
                  <a:pt x="17444" y="13637"/>
                </a:cubicBezTo>
                <a:cubicBezTo>
                  <a:pt x="18048" y="13103"/>
                  <a:pt x="18629" y="11916"/>
                  <a:pt x="17816" y="11289"/>
                </a:cubicBezTo>
                <a:cubicBezTo>
                  <a:pt x="17568" y="11105"/>
                  <a:pt x="17288" y="11026"/>
                  <a:pt x="17007" y="11026"/>
                </a:cubicBezTo>
                <a:cubicBezTo>
                  <a:pt x="16469" y="11026"/>
                  <a:pt x="15927" y="11318"/>
                  <a:pt x="15605" y="11730"/>
                </a:cubicBezTo>
                <a:cubicBezTo>
                  <a:pt x="15118" y="12381"/>
                  <a:pt x="15001" y="13289"/>
                  <a:pt x="15326" y="14033"/>
                </a:cubicBezTo>
                <a:cubicBezTo>
                  <a:pt x="15339" y="14064"/>
                  <a:pt x="15353" y="14095"/>
                  <a:pt x="15368" y="14126"/>
                </a:cubicBezTo>
                <a:lnTo>
                  <a:pt x="15368" y="14126"/>
                </a:lnTo>
                <a:cubicBezTo>
                  <a:pt x="15115" y="14099"/>
                  <a:pt x="14865" y="14031"/>
                  <a:pt x="14629" y="13916"/>
                </a:cubicBezTo>
                <a:cubicBezTo>
                  <a:pt x="14229" y="13729"/>
                  <a:pt x="13891" y="13408"/>
                  <a:pt x="13652" y="13022"/>
                </a:cubicBezTo>
                <a:lnTo>
                  <a:pt x="13652" y="13022"/>
                </a:lnTo>
                <a:cubicBezTo>
                  <a:pt x="13715" y="12988"/>
                  <a:pt x="13777" y="12953"/>
                  <a:pt x="13838" y="12917"/>
                </a:cubicBezTo>
                <a:cubicBezTo>
                  <a:pt x="14256" y="12684"/>
                  <a:pt x="14606" y="12381"/>
                  <a:pt x="14908" y="12009"/>
                </a:cubicBezTo>
                <a:cubicBezTo>
                  <a:pt x="15211" y="11661"/>
                  <a:pt x="15490" y="11242"/>
                  <a:pt x="15537" y="10777"/>
                </a:cubicBezTo>
                <a:cubicBezTo>
                  <a:pt x="15559" y="10381"/>
                  <a:pt x="15350" y="9962"/>
                  <a:pt x="14954" y="9847"/>
                </a:cubicBezTo>
                <a:cubicBezTo>
                  <a:pt x="14866" y="9817"/>
                  <a:pt x="14772" y="9804"/>
                  <a:pt x="14677" y="9804"/>
                </a:cubicBezTo>
                <a:cubicBezTo>
                  <a:pt x="14400" y="9804"/>
                  <a:pt x="14110" y="9917"/>
                  <a:pt x="13884" y="10055"/>
                </a:cubicBezTo>
                <a:cubicBezTo>
                  <a:pt x="13559" y="10288"/>
                  <a:pt x="13280" y="10613"/>
                  <a:pt x="13164" y="11010"/>
                </a:cubicBezTo>
                <a:cubicBezTo>
                  <a:pt x="13047" y="11451"/>
                  <a:pt x="13047" y="11916"/>
                  <a:pt x="13164" y="12359"/>
                </a:cubicBezTo>
                <a:cubicBezTo>
                  <a:pt x="13220" y="12564"/>
                  <a:pt x="13299" y="12764"/>
                  <a:pt x="13400" y="12953"/>
                </a:cubicBezTo>
                <a:lnTo>
                  <a:pt x="13400" y="12953"/>
                </a:lnTo>
                <a:cubicBezTo>
                  <a:pt x="13285" y="13008"/>
                  <a:pt x="13167" y="13058"/>
                  <a:pt x="13047" y="13103"/>
                </a:cubicBezTo>
                <a:cubicBezTo>
                  <a:pt x="12628" y="13254"/>
                  <a:pt x="12187" y="13329"/>
                  <a:pt x="11745" y="13329"/>
                </a:cubicBezTo>
                <a:cubicBezTo>
                  <a:pt x="11303" y="13329"/>
                  <a:pt x="10861" y="13254"/>
                  <a:pt x="10442" y="13103"/>
                </a:cubicBezTo>
                <a:cubicBezTo>
                  <a:pt x="9767" y="12865"/>
                  <a:pt x="9164" y="12456"/>
                  <a:pt x="8698" y="11908"/>
                </a:cubicBezTo>
                <a:lnTo>
                  <a:pt x="8698" y="11908"/>
                </a:lnTo>
                <a:cubicBezTo>
                  <a:pt x="8833" y="11850"/>
                  <a:pt x="8965" y="11783"/>
                  <a:pt x="9093" y="11707"/>
                </a:cubicBezTo>
                <a:cubicBezTo>
                  <a:pt x="9512" y="11475"/>
                  <a:pt x="9884" y="11125"/>
                  <a:pt x="10094" y="10684"/>
                </a:cubicBezTo>
                <a:cubicBezTo>
                  <a:pt x="10256" y="10288"/>
                  <a:pt x="10256" y="9823"/>
                  <a:pt x="10070" y="9428"/>
                </a:cubicBezTo>
                <a:cubicBezTo>
                  <a:pt x="9884" y="9056"/>
                  <a:pt x="9536" y="8753"/>
                  <a:pt x="9093" y="8731"/>
                </a:cubicBezTo>
                <a:cubicBezTo>
                  <a:pt x="9075" y="8730"/>
                  <a:pt x="9057" y="8729"/>
                  <a:pt x="9039" y="8729"/>
                </a:cubicBezTo>
                <a:cubicBezTo>
                  <a:pt x="8641" y="8729"/>
                  <a:pt x="8269" y="8978"/>
                  <a:pt x="8024" y="9311"/>
                </a:cubicBezTo>
                <a:cubicBezTo>
                  <a:pt x="7489" y="10104"/>
                  <a:pt x="7880" y="11132"/>
                  <a:pt x="8398" y="11834"/>
                </a:cubicBezTo>
                <a:lnTo>
                  <a:pt x="8398" y="11834"/>
                </a:lnTo>
                <a:cubicBezTo>
                  <a:pt x="8272" y="11877"/>
                  <a:pt x="8146" y="11912"/>
                  <a:pt x="8024" y="11940"/>
                </a:cubicBezTo>
                <a:cubicBezTo>
                  <a:pt x="7692" y="12016"/>
                  <a:pt x="7348" y="12053"/>
                  <a:pt x="7004" y="12053"/>
                </a:cubicBezTo>
                <a:cubicBezTo>
                  <a:pt x="6505" y="12053"/>
                  <a:pt x="6004" y="11975"/>
                  <a:pt x="5536" y="11823"/>
                </a:cubicBezTo>
                <a:cubicBezTo>
                  <a:pt x="4745" y="11568"/>
                  <a:pt x="4001" y="11079"/>
                  <a:pt x="3443" y="10452"/>
                </a:cubicBezTo>
                <a:cubicBezTo>
                  <a:pt x="3271" y="10244"/>
                  <a:pt x="3104" y="10003"/>
                  <a:pt x="2973" y="9746"/>
                </a:cubicBezTo>
                <a:lnTo>
                  <a:pt x="2973" y="9746"/>
                </a:lnTo>
                <a:cubicBezTo>
                  <a:pt x="3155" y="9825"/>
                  <a:pt x="3343" y="9890"/>
                  <a:pt x="3536" y="9940"/>
                </a:cubicBezTo>
                <a:cubicBezTo>
                  <a:pt x="3873" y="10034"/>
                  <a:pt x="4225" y="10086"/>
                  <a:pt x="4574" y="10086"/>
                </a:cubicBezTo>
                <a:cubicBezTo>
                  <a:pt x="5092" y="10086"/>
                  <a:pt x="5603" y="9971"/>
                  <a:pt x="6048" y="9707"/>
                </a:cubicBezTo>
                <a:cubicBezTo>
                  <a:pt x="6768" y="9289"/>
                  <a:pt x="7372" y="8427"/>
                  <a:pt x="6838" y="7614"/>
                </a:cubicBezTo>
                <a:cubicBezTo>
                  <a:pt x="6503" y="7094"/>
                  <a:pt x="5866" y="6913"/>
                  <a:pt x="5249" y="6913"/>
                </a:cubicBezTo>
                <a:cubicBezTo>
                  <a:pt x="5010" y="6913"/>
                  <a:pt x="4773" y="6940"/>
                  <a:pt x="4559" y="6985"/>
                </a:cubicBezTo>
                <a:cubicBezTo>
                  <a:pt x="3676" y="7149"/>
                  <a:pt x="2628" y="7661"/>
                  <a:pt x="2535" y="8660"/>
                </a:cubicBezTo>
                <a:cubicBezTo>
                  <a:pt x="2512" y="8897"/>
                  <a:pt x="2540" y="9132"/>
                  <a:pt x="2607" y="9361"/>
                </a:cubicBezTo>
                <a:lnTo>
                  <a:pt x="2607" y="9361"/>
                </a:lnTo>
                <a:cubicBezTo>
                  <a:pt x="1359" y="8630"/>
                  <a:pt x="412" y="7278"/>
                  <a:pt x="280" y="5823"/>
                </a:cubicBezTo>
                <a:cubicBezTo>
                  <a:pt x="141" y="4126"/>
                  <a:pt x="978" y="2498"/>
                  <a:pt x="2209" y="1404"/>
                </a:cubicBezTo>
                <a:cubicBezTo>
                  <a:pt x="2838" y="846"/>
                  <a:pt x="3558" y="427"/>
                  <a:pt x="4349" y="172"/>
                </a:cubicBezTo>
                <a:cubicBezTo>
                  <a:pt x="4453" y="151"/>
                  <a:pt x="4409" y="1"/>
                  <a:pt x="43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634438" y="4955193"/>
            <a:ext cx="396541" cy="309036"/>
          </a:xfrm>
          <a:custGeom>
            <a:avLst/>
            <a:gdLst/>
            <a:ahLst/>
            <a:cxnLst/>
            <a:rect l="l" t="t" r="r" b="b"/>
            <a:pathLst>
              <a:path w="12666" h="9871" extrusionOk="0">
                <a:moveTo>
                  <a:pt x="5921" y="1897"/>
                </a:moveTo>
                <a:lnTo>
                  <a:pt x="5921" y="1897"/>
                </a:lnTo>
                <a:cubicBezTo>
                  <a:pt x="6005" y="1961"/>
                  <a:pt x="6083" y="2034"/>
                  <a:pt x="6154" y="2117"/>
                </a:cubicBezTo>
                <a:cubicBezTo>
                  <a:pt x="6340" y="2327"/>
                  <a:pt x="6455" y="2582"/>
                  <a:pt x="6479" y="2861"/>
                </a:cubicBezTo>
                <a:cubicBezTo>
                  <a:pt x="6479" y="3093"/>
                  <a:pt x="6386" y="3419"/>
                  <a:pt x="6154" y="3490"/>
                </a:cubicBezTo>
                <a:cubicBezTo>
                  <a:pt x="6118" y="3501"/>
                  <a:pt x="6085" y="3507"/>
                  <a:pt x="6054" y="3507"/>
                </a:cubicBezTo>
                <a:cubicBezTo>
                  <a:pt x="5841" y="3507"/>
                  <a:pt x="5729" y="3250"/>
                  <a:pt x="5689" y="3047"/>
                </a:cubicBezTo>
                <a:cubicBezTo>
                  <a:pt x="5618" y="2768"/>
                  <a:pt x="5689" y="2489"/>
                  <a:pt x="5782" y="2210"/>
                </a:cubicBezTo>
                <a:cubicBezTo>
                  <a:pt x="5823" y="2104"/>
                  <a:pt x="5869" y="2000"/>
                  <a:pt x="5921" y="1897"/>
                </a:cubicBezTo>
                <a:close/>
                <a:moveTo>
                  <a:pt x="10113" y="3013"/>
                </a:moveTo>
                <a:cubicBezTo>
                  <a:pt x="10447" y="3013"/>
                  <a:pt x="10781" y="3098"/>
                  <a:pt x="11083" y="3264"/>
                </a:cubicBezTo>
                <a:lnTo>
                  <a:pt x="11083" y="3264"/>
                </a:lnTo>
                <a:cubicBezTo>
                  <a:pt x="11054" y="3389"/>
                  <a:pt x="11016" y="3511"/>
                  <a:pt x="10967" y="3629"/>
                </a:cubicBezTo>
                <a:cubicBezTo>
                  <a:pt x="10759" y="4163"/>
                  <a:pt x="10362" y="4628"/>
                  <a:pt x="9828" y="4839"/>
                </a:cubicBezTo>
                <a:cubicBezTo>
                  <a:pt x="9675" y="4902"/>
                  <a:pt x="9514" y="4938"/>
                  <a:pt x="9354" y="4938"/>
                </a:cubicBezTo>
                <a:cubicBezTo>
                  <a:pt x="9223" y="4938"/>
                  <a:pt x="9093" y="4914"/>
                  <a:pt x="8967" y="4861"/>
                </a:cubicBezTo>
                <a:cubicBezTo>
                  <a:pt x="8734" y="4746"/>
                  <a:pt x="8526" y="4535"/>
                  <a:pt x="8455" y="4280"/>
                </a:cubicBezTo>
                <a:cubicBezTo>
                  <a:pt x="8386" y="3955"/>
                  <a:pt x="8572" y="3652"/>
                  <a:pt x="8827" y="3465"/>
                </a:cubicBezTo>
                <a:cubicBezTo>
                  <a:pt x="9060" y="3257"/>
                  <a:pt x="9339" y="3140"/>
                  <a:pt x="9642" y="3071"/>
                </a:cubicBezTo>
                <a:cubicBezTo>
                  <a:pt x="9797" y="3032"/>
                  <a:pt x="9955" y="3013"/>
                  <a:pt x="10113" y="3013"/>
                </a:cubicBezTo>
                <a:close/>
                <a:moveTo>
                  <a:pt x="8494" y="0"/>
                </a:moveTo>
                <a:cubicBezTo>
                  <a:pt x="8107" y="0"/>
                  <a:pt x="7721" y="76"/>
                  <a:pt x="7363" y="234"/>
                </a:cubicBezTo>
                <a:cubicBezTo>
                  <a:pt x="6781" y="489"/>
                  <a:pt x="6293" y="931"/>
                  <a:pt x="5944" y="1465"/>
                </a:cubicBezTo>
                <a:cubicBezTo>
                  <a:pt x="5914" y="1517"/>
                  <a:pt x="5885" y="1568"/>
                  <a:pt x="5857" y="1621"/>
                </a:cubicBezTo>
                <a:lnTo>
                  <a:pt x="5857" y="1621"/>
                </a:lnTo>
                <a:cubicBezTo>
                  <a:pt x="5847" y="1616"/>
                  <a:pt x="5838" y="1610"/>
                  <a:pt x="5828" y="1605"/>
                </a:cubicBezTo>
                <a:cubicBezTo>
                  <a:pt x="5533" y="1441"/>
                  <a:pt x="5207" y="1375"/>
                  <a:pt x="4879" y="1375"/>
                </a:cubicBezTo>
                <a:cubicBezTo>
                  <a:pt x="4509" y="1375"/>
                  <a:pt x="4137" y="1459"/>
                  <a:pt x="3804" y="1583"/>
                </a:cubicBezTo>
                <a:cubicBezTo>
                  <a:pt x="3153" y="1815"/>
                  <a:pt x="2572" y="2234"/>
                  <a:pt x="2107" y="2745"/>
                </a:cubicBezTo>
                <a:cubicBezTo>
                  <a:pt x="1037" y="3884"/>
                  <a:pt x="526" y="5397"/>
                  <a:pt x="222" y="6908"/>
                </a:cubicBezTo>
                <a:cubicBezTo>
                  <a:pt x="154" y="7326"/>
                  <a:pt x="83" y="7745"/>
                  <a:pt x="14" y="8141"/>
                </a:cubicBezTo>
                <a:cubicBezTo>
                  <a:pt x="1" y="8204"/>
                  <a:pt x="51" y="8240"/>
                  <a:pt x="103" y="8240"/>
                </a:cubicBezTo>
                <a:cubicBezTo>
                  <a:pt x="145" y="8240"/>
                  <a:pt x="189" y="8216"/>
                  <a:pt x="200" y="8163"/>
                </a:cubicBezTo>
                <a:cubicBezTo>
                  <a:pt x="433" y="6675"/>
                  <a:pt x="712" y="5164"/>
                  <a:pt x="1478" y="3862"/>
                </a:cubicBezTo>
                <a:cubicBezTo>
                  <a:pt x="2129" y="2792"/>
                  <a:pt x="3177" y="1791"/>
                  <a:pt x="4455" y="1583"/>
                </a:cubicBezTo>
                <a:cubicBezTo>
                  <a:pt x="4575" y="1565"/>
                  <a:pt x="4696" y="1556"/>
                  <a:pt x="4816" y="1556"/>
                </a:cubicBezTo>
                <a:cubicBezTo>
                  <a:pt x="5155" y="1556"/>
                  <a:pt x="5485" y="1630"/>
                  <a:pt x="5769" y="1795"/>
                </a:cubicBezTo>
                <a:lnTo>
                  <a:pt x="5769" y="1795"/>
                </a:lnTo>
                <a:cubicBezTo>
                  <a:pt x="5682" y="1977"/>
                  <a:pt x="5606" y="2163"/>
                  <a:pt x="5549" y="2349"/>
                </a:cubicBezTo>
                <a:cubicBezTo>
                  <a:pt x="5478" y="2652"/>
                  <a:pt x="5456" y="2954"/>
                  <a:pt x="5549" y="3257"/>
                </a:cubicBezTo>
                <a:cubicBezTo>
                  <a:pt x="5633" y="3488"/>
                  <a:pt x="5812" y="3682"/>
                  <a:pt x="6053" y="3682"/>
                </a:cubicBezTo>
                <a:cubicBezTo>
                  <a:pt x="6078" y="3682"/>
                  <a:pt x="6103" y="3680"/>
                  <a:pt x="6130" y="3676"/>
                </a:cubicBezTo>
                <a:cubicBezTo>
                  <a:pt x="6409" y="3629"/>
                  <a:pt x="6572" y="3372"/>
                  <a:pt x="6641" y="3118"/>
                </a:cubicBezTo>
                <a:cubicBezTo>
                  <a:pt x="6744" y="2588"/>
                  <a:pt x="6436" y="2040"/>
                  <a:pt x="6014" y="1725"/>
                </a:cubicBezTo>
                <a:lnTo>
                  <a:pt x="6014" y="1725"/>
                </a:lnTo>
                <a:cubicBezTo>
                  <a:pt x="6215" y="1373"/>
                  <a:pt x="6476" y="1049"/>
                  <a:pt x="6781" y="792"/>
                </a:cubicBezTo>
                <a:cubicBezTo>
                  <a:pt x="7246" y="442"/>
                  <a:pt x="7804" y="210"/>
                  <a:pt x="8386" y="187"/>
                </a:cubicBezTo>
                <a:cubicBezTo>
                  <a:pt x="8424" y="186"/>
                  <a:pt x="8462" y="185"/>
                  <a:pt x="8499" y="185"/>
                </a:cubicBezTo>
                <a:cubicBezTo>
                  <a:pt x="9042" y="185"/>
                  <a:pt x="9581" y="348"/>
                  <a:pt x="10037" y="652"/>
                </a:cubicBezTo>
                <a:cubicBezTo>
                  <a:pt x="10526" y="978"/>
                  <a:pt x="10898" y="1443"/>
                  <a:pt x="11038" y="2001"/>
                </a:cubicBezTo>
                <a:cubicBezTo>
                  <a:pt x="11145" y="2354"/>
                  <a:pt x="11171" y="2728"/>
                  <a:pt x="11116" y="3088"/>
                </a:cubicBezTo>
                <a:lnTo>
                  <a:pt x="11116" y="3088"/>
                </a:lnTo>
                <a:cubicBezTo>
                  <a:pt x="10825" y="2938"/>
                  <a:pt x="10504" y="2850"/>
                  <a:pt x="10176" y="2838"/>
                </a:cubicBezTo>
                <a:cubicBezTo>
                  <a:pt x="10148" y="2837"/>
                  <a:pt x="10120" y="2837"/>
                  <a:pt x="10092" y="2837"/>
                </a:cubicBezTo>
                <a:cubicBezTo>
                  <a:pt x="9466" y="2837"/>
                  <a:pt x="8810" y="3094"/>
                  <a:pt x="8433" y="3605"/>
                </a:cubicBezTo>
                <a:cubicBezTo>
                  <a:pt x="8247" y="3862"/>
                  <a:pt x="8200" y="4210"/>
                  <a:pt x="8340" y="4513"/>
                </a:cubicBezTo>
                <a:cubicBezTo>
                  <a:pt x="8455" y="4768"/>
                  <a:pt x="8688" y="4954"/>
                  <a:pt x="8967" y="5047"/>
                </a:cubicBezTo>
                <a:cubicBezTo>
                  <a:pt x="9100" y="5096"/>
                  <a:pt x="9235" y="5118"/>
                  <a:pt x="9368" y="5118"/>
                </a:cubicBezTo>
                <a:cubicBezTo>
                  <a:pt x="9869" y="5118"/>
                  <a:pt x="10358" y="4809"/>
                  <a:pt x="10688" y="4442"/>
                </a:cubicBezTo>
                <a:cubicBezTo>
                  <a:pt x="10964" y="4135"/>
                  <a:pt x="11149" y="3761"/>
                  <a:pt x="11245" y="3363"/>
                </a:cubicBezTo>
                <a:lnTo>
                  <a:pt x="11245" y="3363"/>
                </a:lnTo>
                <a:cubicBezTo>
                  <a:pt x="11261" y="3374"/>
                  <a:pt x="11277" y="3385"/>
                  <a:pt x="11293" y="3397"/>
                </a:cubicBezTo>
                <a:cubicBezTo>
                  <a:pt x="11782" y="3745"/>
                  <a:pt x="12083" y="4303"/>
                  <a:pt x="12269" y="4885"/>
                </a:cubicBezTo>
                <a:cubicBezTo>
                  <a:pt x="12409" y="5419"/>
                  <a:pt x="12455" y="6001"/>
                  <a:pt x="12409" y="6582"/>
                </a:cubicBezTo>
                <a:cubicBezTo>
                  <a:pt x="12294" y="7629"/>
                  <a:pt x="11782" y="8699"/>
                  <a:pt x="10898" y="9350"/>
                </a:cubicBezTo>
                <a:cubicBezTo>
                  <a:pt x="10688" y="9490"/>
                  <a:pt x="10433" y="9605"/>
                  <a:pt x="10200" y="9698"/>
                </a:cubicBezTo>
                <a:cubicBezTo>
                  <a:pt x="10098" y="9739"/>
                  <a:pt x="10139" y="9870"/>
                  <a:pt x="10229" y="9870"/>
                </a:cubicBezTo>
                <a:cubicBezTo>
                  <a:pt x="10242" y="9870"/>
                  <a:pt x="10255" y="9868"/>
                  <a:pt x="10269" y="9862"/>
                </a:cubicBezTo>
                <a:cubicBezTo>
                  <a:pt x="11410" y="9466"/>
                  <a:pt x="12176" y="8396"/>
                  <a:pt x="12455" y="7257"/>
                </a:cubicBezTo>
                <a:cubicBezTo>
                  <a:pt x="12619" y="6675"/>
                  <a:pt x="12666" y="6048"/>
                  <a:pt x="12573" y="5443"/>
                </a:cubicBezTo>
                <a:cubicBezTo>
                  <a:pt x="12480" y="4814"/>
                  <a:pt x="12247" y="4163"/>
                  <a:pt x="11828" y="3652"/>
                </a:cubicBezTo>
                <a:cubicBezTo>
                  <a:pt x="11670" y="3467"/>
                  <a:pt x="11485" y="3309"/>
                  <a:pt x="11281" y="3182"/>
                </a:cubicBezTo>
                <a:lnTo>
                  <a:pt x="11281" y="3182"/>
                </a:lnTo>
                <a:cubicBezTo>
                  <a:pt x="11404" y="2456"/>
                  <a:pt x="11235" y="1675"/>
                  <a:pt x="10781" y="1093"/>
                </a:cubicBezTo>
                <a:cubicBezTo>
                  <a:pt x="10234" y="385"/>
                  <a:pt x="9363" y="0"/>
                  <a:pt x="8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-109704" y="1377201"/>
            <a:ext cx="289062" cy="322154"/>
          </a:xfrm>
          <a:custGeom>
            <a:avLst/>
            <a:gdLst/>
            <a:ahLst/>
            <a:cxnLst/>
            <a:rect l="l" t="t" r="r" b="b"/>
            <a:pathLst>
              <a:path w="9233" h="10290" extrusionOk="0">
                <a:moveTo>
                  <a:pt x="4867" y="0"/>
                </a:moveTo>
                <a:cubicBezTo>
                  <a:pt x="4661" y="0"/>
                  <a:pt x="4455" y="37"/>
                  <a:pt x="4255" y="121"/>
                </a:cubicBezTo>
                <a:cubicBezTo>
                  <a:pt x="3442" y="493"/>
                  <a:pt x="3163" y="1492"/>
                  <a:pt x="2977" y="2354"/>
                </a:cubicBezTo>
                <a:cubicBezTo>
                  <a:pt x="2791" y="3237"/>
                  <a:pt x="2534" y="4214"/>
                  <a:pt x="1744" y="4633"/>
                </a:cubicBezTo>
                <a:cubicBezTo>
                  <a:pt x="1442" y="4795"/>
                  <a:pt x="1070" y="4841"/>
                  <a:pt x="744" y="5027"/>
                </a:cubicBezTo>
                <a:cubicBezTo>
                  <a:pt x="0" y="5492"/>
                  <a:pt x="0" y="6586"/>
                  <a:pt x="93" y="7470"/>
                </a:cubicBezTo>
                <a:cubicBezTo>
                  <a:pt x="270" y="9417"/>
                  <a:pt x="2047" y="10290"/>
                  <a:pt x="3822" y="10290"/>
                </a:cubicBezTo>
                <a:cubicBezTo>
                  <a:pt x="3913" y="10290"/>
                  <a:pt x="4003" y="10288"/>
                  <a:pt x="4093" y="10283"/>
                </a:cubicBezTo>
                <a:cubicBezTo>
                  <a:pt x="6209" y="10168"/>
                  <a:pt x="8162" y="8958"/>
                  <a:pt x="8745" y="6819"/>
                </a:cubicBezTo>
                <a:cubicBezTo>
                  <a:pt x="9232" y="4934"/>
                  <a:pt x="8581" y="2865"/>
                  <a:pt x="7279" y="1399"/>
                </a:cubicBezTo>
                <a:cubicBezTo>
                  <a:pt x="7093" y="1191"/>
                  <a:pt x="6907" y="1005"/>
                  <a:pt x="6698" y="819"/>
                </a:cubicBezTo>
                <a:cubicBezTo>
                  <a:pt x="6184" y="375"/>
                  <a:pt x="5523" y="0"/>
                  <a:pt x="48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-62745" y="1323229"/>
            <a:ext cx="195140" cy="183086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 rot="1024489">
            <a:off x="8614290" y="3824052"/>
            <a:ext cx="289062" cy="321872"/>
          </a:xfrm>
          <a:custGeom>
            <a:avLst/>
            <a:gdLst/>
            <a:ahLst/>
            <a:cxnLst/>
            <a:rect l="l" t="t" r="r" b="b"/>
            <a:pathLst>
              <a:path w="9233" h="10281" extrusionOk="0">
                <a:moveTo>
                  <a:pt x="4890" y="1"/>
                </a:moveTo>
                <a:cubicBezTo>
                  <a:pt x="4682" y="1"/>
                  <a:pt x="4477" y="40"/>
                  <a:pt x="4280" y="130"/>
                </a:cubicBezTo>
                <a:cubicBezTo>
                  <a:pt x="3465" y="480"/>
                  <a:pt x="3164" y="1479"/>
                  <a:pt x="2978" y="2363"/>
                </a:cubicBezTo>
                <a:cubicBezTo>
                  <a:pt x="2814" y="3224"/>
                  <a:pt x="2559" y="4223"/>
                  <a:pt x="1768" y="4620"/>
                </a:cubicBezTo>
                <a:cubicBezTo>
                  <a:pt x="1443" y="4782"/>
                  <a:pt x="1070" y="4828"/>
                  <a:pt x="767" y="5014"/>
                </a:cubicBezTo>
                <a:cubicBezTo>
                  <a:pt x="1" y="5504"/>
                  <a:pt x="1" y="6573"/>
                  <a:pt x="94" y="7457"/>
                </a:cubicBezTo>
                <a:cubicBezTo>
                  <a:pt x="290" y="9384"/>
                  <a:pt x="2014" y="10280"/>
                  <a:pt x="3768" y="10280"/>
                </a:cubicBezTo>
                <a:cubicBezTo>
                  <a:pt x="3877" y="10280"/>
                  <a:pt x="3985" y="10277"/>
                  <a:pt x="4094" y="10270"/>
                </a:cubicBezTo>
                <a:cubicBezTo>
                  <a:pt x="6209" y="10177"/>
                  <a:pt x="8187" y="8968"/>
                  <a:pt x="8745" y="6828"/>
                </a:cubicBezTo>
                <a:cubicBezTo>
                  <a:pt x="9233" y="4921"/>
                  <a:pt x="8581" y="2852"/>
                  <a:pt x="7279" y="1386"/>
                </a:cubicBezTo>
                <a:cubicBezTo>
                  <a:pt x="7093" y="1178"/>
                  <a:pt x="6907" y="992"/>
                  <a:pt x="6721" y="828"/>
                </a:cubicBezTo>
                <a:cubicBezTo>
                  <a:pt x="6211" y="388"/>
                  <a:pt x="5539" y="1"/>
                  <a:pt x="48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 rot="1024489">
            <a:off x="8676280" y="3818226"/>
            <a:ext cx="195859" cy="183744"/>
          </a:xfrm>
          <a:custGeom>
            <a:avLst/>
            <a:gdLst/>
            <a:ahLst/>
            <a:cxnLst/>
            <a:rect l="l" t="t" r="r" b="b"/>
            <a:pathLst>
              <a:path w="6256" h="5869" extrusionOk="0">
                <a:moveTo>
                  <a:pt x="3285" y="241"/>
                </a:moveTo>
                <a:cubicBezTo>
                  <a:pt x="3282" y="242"/>
                  <a:pt x="3280" y="244"/>
                  <a:pt x="3279" y="248"/>
                </a:cubicBezTo>
                <a:lnTo>
                  <a:pt x="3279" y="248"/>
                </a:lnTo>
                <a:cubicBezTo>
                  <a:pt x="3284" y="246"/>
                  <a:pt x="3288" y="243"/>
                  <a:pt x="3285" y="241"/>
                </a:cubicBezTo>
                <a:close/>
                <a:moveTo>
                  <a:pt x="3279" y="240"/>
                </a:moveTo>
                <a:cubicBezTo>
                  <a:pt x="3282" y="240"/>
                  <a:pt x="3284" y="240"/>
                  <a:pt x="3285" y="241"/>
                </a:cubicBezTo>
                <a:lnTo>
                  <a:pt x="3285" y="241"/>
                </a:lnTo>
                <a:cubicBezTo>
                  <a:pt x="3286" y="241"/>
                  <a:pt x="3287" y="240"/>
                  <a:pt x="3289" y="240"/>
                </a:cubicBezTo>
                <a:lnTo>
                  <a:pt x="3289" y="240"/>
                </a:lnTo>
                <a:cubicBezTo>
                  <a:pt x="3292" y="241"/>
                  <a:pt x="3279" y="245"/>
                  <a:pt x="3279" y="262"/>
                </a:cubicBezTo>
                <a:cubicBezTo>
                  <a:pt x="3279" y="256"/>
                  <a:pt x="3279" y="252"/>
                  <a:pt x="3279" y="248"/>
                </a:cubicBezTo>
                <a:lnTo>
                  <a:pt x="3279" y="248"/>
                </a:lnTo>
                <a:cubicBezTo>
                  <a:pt x="3279" y="249"/>
                  <a:pt x="3278" y="249"/>
                  <a:pt x="3278" y="249"/>
                </a:cubicBezTo>
                <a:lnTo>
                  <a:pt x="3278" y="249"/>
                </a:lnTo>
                <a:cubicBezTo>
                  <a:pt x="3277" y="246"/>
                  <a:pt x="3277" y="244"/>
                  <a:pt x="3276" y="243"/>
                </a:cubicBezTo>
                <a:lnTo>
                  <a:pt x="3276" y="243"/>
                </a:lnTo>
                <a:cubicBezTo>
                  <a:pt x="3277" y="242"/>
                  <a:pt x="3278" y="241"/>
                  <a:pt x="3279" y="240"/>
                </a:cubicBezTo>
                <a:lnTo>
                  <a:pt x="3279" y="240"/>
                </a:lnTo>
                <a:cubicBezTo>
                  <a:pt x="3279" y="240"/>
                  <a:pt x="3279" y="240"/>
                  <a:pt x="3279" y="240"/>
                </a:cubicBezTo>
                <a:close/>
                <a:moveTo>
                  <a:pt x="3273" y="280"/>
                </a:moveTo>
                <a:cubicBezTo>
                  <a:pt x="3275" y="282"/>
                  <a:pt x="3276" y="284"/>
                  <a:pt x="3279" y="286"/>
                </a:cubicBezTo>
                <a:cubicBezTo>
                  <a:pt x="3277" y="286"/>
                  <a:pt x="3275" y="286"/>
                  <a:pt x="3273" y="286"/>
                </a:cubicBezTo>
                <a:lnTo>
                  <a:pt x="3273" y="286"/>
                </a:lnTo>
                <a:cubicBezTo>
                  <a:pt x="3273" y="285"/>
                  <a:pt x="3272" y="283"/>
                  <a:pt x="3271" y="282"/>
                </a:cubicBezTo>
                <a:lnTo>
                  <a:pt x="3271" y="282"/>
                </a:lnTo>
                <a:cubicBezTo>
                  <a:pt x="3272" y="282"/>
                  <a:pt x="3273" y="281"/>
                  <a:pt x="3273" y="280"/>
                </a:cubicBezTo>
                <a:close/>
                <a:moveTo>
                  <a:pt x="1303" y="727"/>
                </a:moveTo>
                <a:cubicBezTo>
                  <a:pt x="1303" y="727"/>
                  <a:pt x="1303" y="727"/>
                  <a:pt x="1303" y="727"/>
                </a:cubicBezTo>
                <a:lnTo>
                  <a:pt x="1303" y="727"/>
                </a:lnTo>
                <a:cubicBezTo>
                  <a:pt x="1303" y="727"/>
                  <a:pt x="1303" y="727"/>
                  <a:pt x="1303" y="727"/>
                </a:cubicBezTo>
                <a:lnTo>
                  <a:pt x="1303" y="727"/>
                </a:lnTo>
                <a:cubicBezTo>
                  <a:pt x="1303" y="727"/>
                  <a:pt x="1303" y="727"/>
                  <a:pt x="1303" y="727"/>
                </a:cubicBezTo>
                <a:close/>
                <a:moveTo>
                  <a:pt x="1378" y="728"/>
                </a:moveTo>
                <a:lnTo>
                  <a:pt x="1378" y="728"/>
                </a:lnTo>
                <a:cubicBezTo>
                  <a:pt x="1378" y="730"/>
                  <a:pt x="1377" y="731"/>
                  <a:pt x="1376" y="732"/>
                </a:cubicBezTo>
                <a:lnTo>
                  <a:pt x="1376" y="732"/>
                </a:lnTo>
                <a:cubicBezTo>
                  <a:pt x="1375" y="733"/>
                  <a:pt x="1374" y="733"/>
                  <a:pt x="1373" y="734"/>
                </a:cubicBezTo>
                <a:lnTo>
                  <a:pt x="1373" y="734"/>
                </a:lnTo>
                <a:cubicBezTo>
                  <a:pt x="1374" y="731"/>
                  <a:pt x="1375" y="729"/>
                  <a:pt x="1378" y="728"/>
                </a:cubicBezTo>
                <a:close/>
                <a:moveTo>
                  <a:pt x="3326" y="0"/>
                </a:moveTo>
                <a:cubicBezTo>
                  <a:pt x="3222" y="0"/>
                  <a:pt x="3122" y="33"/>
                  <a:pt x="3070" y="123"/>
                </a:cubicBezTo>
                <a:cubicBezTo>
                  <a:pt x="2986" y="292"/>
                  <a:pt x="3056" y="482"/>
                  <a:pt x="3192" y="585"/>
                </a:cubicBezTo>
                <a:lnTo>
                  <a:pt x="3192" y="585"/>
                </a:lnTo>
                <a:cubicBezTo>
                  <a:pt x="3200" y="610"/>
                  <a:pt x="3211" y="635"/>
                  <a:pt x="3226" y="658"/>
                </a:cubicBezTo>
                <a:lnTo>
                  <a:pt x="3226" y="658"/>
                </a:lnTo>
                <a:cubicBezTo>
                  <a:pt x="3234" y="675"/>
                  <a:pt x="3244" y="689"/>
                  <a:pt x="3257" y="701"/>
                </a:cubicBezTo>
                <a:lnTo>
                  <a:pt x="3257" y="701"/>
                </a:lnTo>
                <a:cubicBezTo>
                  <a:pt x="3292" y="741"/>
                  <a:pt x="3338" y="775"/>
                  <a:pt x="3396" y="798"/>
                </a:cubicBezTo>
                <a:cubicBezTo>
                  <a:pt x="3404" y="802"/>
                  <a:pt x="3413" y="804"/>
                  <a:pt x="3422" y="804"/>
                </a:cubicBezTo>
                <a:cubicBezTo>
                  <a:pt x="3465" y="804"/>
                  <a:pt x="3516" y="762"/>
                  <a:pt x="3536" y="705"/>
                </a:cubicBezTo>
                <a:cubicBezTo>
                  <a:pt x="3538" y="699"/>
                  <a:pt x="3541" y="693"/>
                  <a:pt x="3542" y="686"/>
                </a:cubicBezTo>
                <a:lnTo>
                  <a:pt x="3542" y="686"/>
                </a:lnTo>
                <a:cubicBezTo>
                  <a:pt x="3594" y="671"/>
                  <a:pt x="3644" y="651"/>
                  <a:pt x="3687" y="623"/>
                </a:cubicBezTo>
                <a:lnTo>
                  <a:pt x="3687" y="623"/>
                </a:lnTo>
                <a:cubicBezTo>
                  <a:pt x="3707" y="613"/>
                  <a:pt x="3726" y="601"/>
                  <a:pt x="3744" y="588"/>
                </a:cubicBezTo>
                <a:cubicBezTo>
                  <a:pt x="3764" y="578"/>
                  <a:pt x="3776" y="559"/>
                  <a:pt x="3780" y="537"/>
                </a:cubicBezTo>
                <a:lnTo>
                  <a:pt x="3780" y="537"/>
                </a:lnTo>
                <a:cubicBezTo>
                  <a:pt x="3794" y="517"/>
                  <a:pt x="3806" y="496"/>
                  <a:pt x="3815" y="472"/>
                </a:cubicBezTo>
                <a:cubicBezTo>
                  <a:pt x="3816" y="469"/>
                  <a:pt x="3816" y="465"/>
                  <a:pt x="3817" y="461"/>
                </a:cubicBezTo>
                <a:lnTo>
                  <a:pt x="3817" y="461"/>
                </a:lnTo>
                <a:cubicBezTo>
                  <a:pt x="3823" y="444"/>
                  <a:pt x="3826" y="429"/>
                  <a:pt x="3823" y="417"/>
                </a:cubicBezTo>
                <a:lnTo>
                  <a:pt x="3823" y="417"/>
                </a:lnTo>
                <a:cubicBezTo>
                  <a:pt x="3828" y="337"/>
                  <a:pt x="3806" y="249"/>
                  <a:pt x="3768" y="193"/>
                </a:cubicBezTo>
                <a:cubicBezTo>
                  <a:pt x="3722" y="123"/>
                  <a:pt x="3651" y="76"/>
                  <a:pt x="3558" y="54"/>
                </a:cubicBezTo>
                <a:cubicBezTo>
                  <a:pt x="3495" y="22"/>
                  <a:pt x="3410" y="0"/>
                  <a:pt x="3326" y="0"/>
                </a:cubicBezTo>
                <a:close/>
                <a:moveTo>
                  <a:pt x="1241" y="393"/>
                </a:moveTo>
                <a:cubicBezTo>
                  <a:pt x="1222" y="393"/>
                  <a:pt x="1203" y="396"/>
                  <a:pt x="1186" y="402"/>
                </a:cubicBezTo>
                <a:cubicBezTo>
                  <a:pt x="1091" y="433"/>
                  <a:pt x="1051" y="518"/>
                  <a:pt x="1041" y="605"/>
                </a:cubicBezTo>
                <a:lnTo>
                  <a:pt x="1041" y="605"/>
                </a:lnTo>
                <a:cubicBezTo>
                  <a:pt x="1034" y="624"/>
                  <a:pt x="1029" y="645"/>
                  <a:pt x="1026" y="668"/>
                </a:cubicBezTo>
                <a:lnTo>
                  <a:pt x="1026" y="668"/>
                </a:lnTo>
                <a:cubicBezTo>
                  <a:pt x="1025" y="673"/>
                  <a:pt x="1024" y="677"/>
                  <a:pt x="1024" y="681"/>
                </a:cubicBezTo>
                <a:cubicBezTo>
                  <a:pt x="1010" y="721"/>
                  <a:pt x="1012" y="760"/>
                  <a:pt x="1028" y="791"/>
                </a:cubicBezTo>
                <a:lnTo>
                  <a:pt x="1028" y="791"/>
                </a:lnTo>
                <a:cubicBezTo>
                  <a:pt x="1031" y="813"/>
                  <a:pt x="1037" y="838"/>
                  <a:pt x="1046" y="867"/>
                </a:cubicBezTo>
                <a:cubicBezTo>
                  <a:pt x="1093" y="960"/>
                  <a:pt x="1163" y="1031"/>
                  <a:pt x="1256" y="1053"/>
                </a:cubicBezTo>
                <a:cubicBezTo>
                  <a:pt x="1279" y="1053"/>
                  <a:pt x="1325" y="1077"/>
                  <a:pt x="1349" y="1077"/>
                </a:cubicBezTo>
                <a:cubicBezTo>
                  <a:pt x="1395" y="1077"/>
                  <a:pt x="1462" y="1032"/>
                  <a:pt x="1465" y="964"/>
                </a:cubicBezTo>
                <a:lnTo>
                  <a:pt x="1465" y="964"/>
                </a:lnTo>
                <a:cubicBezTo>
                  <a:pt x="1493" y="949"/>
                  <a:pt x="1518" y="931"/>
                  <a:pt x="1535" y="913"/>
                </a:cubicBezTo>
                <a:cubicBezTo>
                  <a:pt x="1582" y="867"/>
                  <a:pt x="1604" y="820"/>
                  <a:pt x="1629" y="774"/>
                </a:cubicBezTo>
                <a:lnTo>
                  <a:pt x="1629" y="634"/>
                </a:lnTo>
                <a:cubicBezTo>
                  <a:pt x="1604" y="565"/>
                  <a:pt x="1558" y="519"/>
                  <a:pt x="1511" y="495"/>
                </a:cubicBezTo>
                <a:cubicBezTo>
                  <a:pt x="1465" y="448"/>
                  <a:pt x="1418" y="426"/>
                  <a:pt x="1372" y="426"/>
                </a:cubicBezTo>
                <a:cubicBezTo>
                  <a:pt x="1364" y="426"/>
                  <a:pt x="1357" y="426"/>
                  <a:pt x="1350" y="426"/>
                </a:cubicBezTo>
                <a:lnTo>
                  <a:pt x="1350" y="426"/>
                </a:lnTo>
                <a:cubicBezTo>
                  <a:pt x="1318" y="404"/>
                  <a:pt x="1279" y="393"/>
                  <a:pt x="1241" y="393"/>
                </a:cubicBezTo>
                <a:close/>
                <a:moveTo>
                  <a:pt x="2791" y="1890"/>
                </a:moveTo>
                <a:cubicBezTo>
                  <a:pt x="2791" y="1890"/>
                  <a:pt x="2811" y="1890"/>
                  <a:pt x="2814" y="1911"/>
                </a:cubicBezTo>
                <a:lnTo>
                  <a:pt x="2814" y="1911"/>
                </a:lnTo>
                <a:cubicBezTo>
                  <a:pt x="2805" y="1903"/>
                  <a:pt x="2796" y="1897"/>
                  <a:pt x="2786" y="1890"/>
                </a:cubicBezTo>
                <a:close/>
                <a:moveTo>
                  <a:pt x="2945" y="1966"/>
                </a:moveTo>
                <a:cubicBezTo>
                  <a:pt x="2942" y="1966"/>
                  <a:pt x="2942" y="1972"/>
                  <a:pt x="2953" y="1983"/>
                </a:cubicBezTo>
                <a:cubicBezTo>
                  <a:pt x="2953" y="1972"/>
                  <a:pt x="2948" y="1966"/>
                  <a:pt x="2945" y="1966"/>
                </a:cubicBezTo>
                <a:close/>
                <a:moveTo>
                  <a:pt x="2884" y="1914"/>
                </a:moveTo>
                <a:lnTo>
                  <a:pt x="2907" y="1937"/>
                </a:lnTo>
                <a:lnTo>
                  <a:pt x="2931" y="1961"/>
                </a:lnTo>
                <a:cubicBezTo>
                  <a:pt x="2919" y="1949"/>
                  <a:pt x="2919" y="1943"/>
                  <a:pt x="2922" y="1943"/>
                </a:cubicBezTo>
                <a:lnTo>
                  <a:pt x="2922" y="1943"/>
                </a:lnTo>
                <a:cubicBezTo>
                  <a:pt x="2925" y="1943"/>
                  <a:pt x="2931" y="1949"/>
                  <a:pt x="2931" y="1961"/>
                </a:cubicBezTo>
                <a:lnTo>
                  <a:pt x="2953" y="1961"/>
                </a:lnTo>
                <a:lnTo>
                  <a:pt x="2953" y="1983"/>
                </a:lnTo>
                <a:lnTo>
                  <a:pt x="2953" y="2000"/>
                </a:lnTo>
                <a:lnTo>
                  <a:pt x="2953" y="2000"/>
                </a:lnTo>
                <a:cubicBezTo>
                  <a:pt x="2937" y="1994"/>
                  <a:pt x="2921" y="1991"/>
                  <a:pt x="2905" y="1991"/>
                </a:cubicBezTo>
                <a:cubicBezTo>
                  <a:pt x="2895" y="1991"/>
                  <a:pt x="2885" y="1992"/>
                  <a:pt x="2875" y="1994"/>
                </a:cubicBezTo>
                <a:lnTo>
                  <a:pt x="2875" y="1994"/>
                </a:lnTo>
                <a:cubicBezTo>
                  <a:pt x="2862" y="1965"/>
                  <a:pt x="2842" y="1937"/>
                  <a:pt x="2817" y="1914"/>
                </a:cubicBezTo>
                <a:close/>
                <a:moveTo>
                  <a:pt x="2931" y="2044"/>
                </a:moveTo>
                <a:lnTo>
                  <a:pt x="2931" y="2054"/>
                </a:lnTo>
                <a:cubicBezTo>
                  <a:pt x="2918" y="2054"/>
                  <a:pt x="2925" y="2047"/>
                  <a:pt x="2931" y="2044"/>
                </a:cubicBezTo>
                <a:close/>
                <a:moveTo>
                  <a:pt x="5193" y="1369"/>
                </a:moveTo>
                <a:cubicBezTo>
                  <a:pt x="5169" y="1369"/>
                  <a:pt x="5144" y="1372"/>
                  <a:pt x="5117" y="1379"/>
                </a:cubicBezTo>
                <a:cubicBezTo>
                  <a:pt x="5099" y="1388"/>
                  <a:pt x="5080" y="1397"/>
                  <a:pt x="5063" y="1407"/>
                </a:cubicBezTo>
                <a:lnTo>
                  <a:pt x="5063" y="1407"/>
                </a:lnTo>
                <a:cubicBezTo>
                  <a:pt x="5050" y="1412"/>
                  <a:pt x="5037" y="1419"/>
                  <a:pt x="5024" y="1425"/>
                </a:cubicBezTo>
                <a:cubicBezTo>
                  <a:pt x="5019" y="1430"/>
                  <a:pt x="5014" y="1436"/>
                  <a:pt x="5009" y="1441"/>
                </a:cubicBezTo>
                <a:lnTo>
                  <a:pt x="5009" y="1441"/>
                </a:lnTo>
                <a:cubicBezTo>
                  <a:pt x="5005" y="1444"/>
                  <a:pt x="5003" y="1447"/>
                  <a:pt x="5000" y="1449"/>
                </a:cubicBezTo>
                <a:cubicBezTo>
                  <a:pt x="4989" y="1461"/>
                  <a:pt x="4977" y="1478"/>
                  <a:pt x="4968" y="1496"/>
                </a:cubicBezTo>
                <a:lnTo>
                  <a:pt x="4968" y="1496"/>
                </a:lnTo>
                <a:cubicBezTo>
                  <a:pt x="4956" y="1514"/>
                  <a:pt x="4947" y="1532"/>
                  <a:pt x="4938" y="1550"/>
                </a:cubicBezTo>
                <a:lnTo>
                  <a:pt x="4938" y="1550"/>
                </a:lnTo>
                <a:cubicBezTo>
                  <a:pt x="4909" y="1575"/>
                  <a:pt x="4882" y="1602"/>
                  <a:pt x="4860" y="1635"/>
                </a:cubicBezTo>
                <a:cubicBezTo>
                  <a:pt x="4860" y="1682"/>
                  <a:pt x="4838" y="1728"/>
                  <a:pt x="4838" y="1775"/>
                </a:cubicBezTo>
                <a:cubicBezTo>
                  <a:pt x="4838" y="1821"/>
                  <a:pt x="4860" y="1890"/>
                  <a:pt x="4884" y="1937"/>
                </a:cubicBezTo>
                <a:cubicBezTo>
                  <a:pt x="4962" y="2014"/>
                  <a:pt x="5055" y="2059"/>
                  <a:pt x="5152" y="2059"/>
                </a:cubicBezTo>
                <a:cubicBezTo>
                  <a:pt x="5171" y="2059"/>
                  <a:pt x="5191" y="2058"/>
                  <a:pt x="5210" y="2054"/>
                </a:cubicBezTo>
                <a:cubicBezTo>
                  <a:pt x="5418" y="2030"/>
                  <a:pt x="5604" y="1821"/>
                  <a:pt x="5536" y="1611"/>
                </a:cubicBezTo>
                <a:cubicBezTo>
                  <a:pt x="5521" y="1581"/>
                  <a:pt x="5504" y="1552"/>
                  <a:pt x="5484" y="1525"/>
                </a:cubicBezTo>
                <a:lnTo>
                  <a:pt x="5484" y="1525"/>
                </a:lnTo>
                <a:cubicBezTo>
                  <a:pt x="5458" y="1478"/>
                  <a:pt x="5421" y="1435"/>
                  <a:pt x="5372" y="1403"/>
                </a:cubicBezTo>
                <a:cubicBezTo>
                  <a:pt x="5306" y="1386"/>
                  <a:pt x="5252" y="1369"/>
                  <a:pt x="5193" y="1369"/>
                </a:cubicBezTo>
                <a:close/>
                <a:moveTo>
                  <a:pt x="767" y="2216"/>
                </a:moveTo>
                <a:lnTo>
                  <a:pt x="767" y="2225"/>
                </a:lnTo>
                <a:lnTo>
                  <a:pt x="767" y="2225"/>
                </a:lnTo>
                <a:cubicBezTo>
                  <a:pt x="767" y="2225"/>
                  <a:pt x="766" y="2225"/>
                  <a:pt x="766" y="2224"/>
                </a:cubicBezTo>
                <a:lnTo>
                  <a:pt x="766" y="2224"/>
                </a:lnTo>
                <a:cubicBezTo>
                  <a:pt x="767" y="2222"/>
                  <a:pt x="767" y="2219"/>
                  <a:pt x="767" y="2216"/>
                </a:cubicBezTo>
                <a:close/>
                <a:moveTo>
                  <a:pt x="767" y="2216"/>
                </a:moveTo>
                <a:lnTo>
                  <a:pt x="767" y="2216"/>
                </a:lnTo>
                <a:cubicBezTo>
                  <a:pt x="767" y="2216"/>
                  <a:pt x="767" y="2220"/>
                  <a:pt x="769" y="2225"/>
                </a:cubicBezTo>
                <a:lnTo>
                  <a:pt x="769" y="2225"/>
                </a:lnTo>
                <a:cubicBezTo>
                  <a:pt x="769" y="2225"/>
                  <a:pt x="769" y="2225"/>
                  <a:pt x="769" y="2225"/>
                </a:cubicBezTo>
                <a:lnTo>
                  <a:pt x="769" y="2225"/>
                </a:lnTo>
                <a:cubicBezTo>
                  <a:pt x="768" y="2223"/>
                  <a:pt x="767" y="2219"/>
                  <a:pt x="767" y="2216"/>
                </a:cubicBezTo>
                <a:close/>
                <a:moveTo>
                  <a:pt x="767" y="2225"/>
                </a:moveTo>
                <a:cubicBezTo>
                  <a:pt x="767" y="2225"/>
                  <a:pt x="768" y="2226"/>
                  <a:pt x="768" y="2226"/>
                </a:cubicBezTo>
                <a:lnTo>
                  <a:pt x="768" y="2226"/>
                </a:lnTo>
                <a:cubicBezTo>
                  <a:pt x="768" y="2226"/>
                  <a:pt x="768" y="2225"/>
                  <a:pt x="769" y="2225"/>
                </a:cubicBezTo>
                <a:lnTo>
                  <a:pt x="769" y="2225"/>
                </a:lnTo>
                <a:cubicBezTo>
                  <a:pt x="769" y="2226"/>
                  <a:pt x="769" y="2226"/>
                  <a:pt x="769" y="2227"/>
                </a:cubicBezTo>
                <a:lnTo>
                  <a:pt x="769" y="2227"/>
                </a:lnTo>
                <a:cubicBezTo>
                  <a:pt x="769" y="2226"/>
                  <a:pt x="768" y="2226"/>
                  <a:pt x="768" y="2226"/>
                </a:cubicBezTo>
                <a:lnTo>
                  <a:pt x="768" y="2226"/>
                </a:lnTo>
                <a:cubicBezTo>
                  <a:pt x="768" y="2226"/>
                  <a:pt x="767" y="2226"/>
                  <a:pt x="767" y="2226"/>
                </a:cubicBezTo>
                <a:lnTo>
                  <a:pt x="767" y="2226"/>
                </a:lnTo>
                <a:lnTo>
                  <a:pt x="767" y="2225"/>
                </a:lnTo>
                <a:close/>
                <a:moveTo>
                  <a:pt x="721" y="2240"/>
                </a:moveTo>
                <a:cubicBezTo>
                  <a:pt x="722" y="2245"/>
                  <a:pt x="723" y="2250"/>
                  <a:pt x="724" y="2255"/>
                </a:cubicBezTo>
                <a:lnTo>
                  <a:pt x="724" y="2255"/>
                </a:lnTo>
                <a:cubicBezTo>
                  <a:pt x="722" y="2259"/>
                  <a:pt x="721" y="2262"/>
                  <a:pt x="721" y="2262"/>
                </a:cubicBezTo>
                <a:lnTo>
                  <a:pt x="721" y="2240"/>
                </a:lnTo>
                <a:close/>
                <a:moveTo>
                  <a:pt x="725" y="2258"/>
                </a:moveTo>
                <a:cubicBezTo>
                  <a:pt x="726" y="2259"/>
                  <a:pt x="726" y="2261"/>
                  <a:pt x="726" y="2262"/>
                </a:cubicBezTo>
                <a:lnTo>
                  <a:pt x="721" y="2262"/>
                </a:lnTo>
                <a:lnTo>
                  <a:pt x="725" y="2258"/>
                </a:lnTo>
                <a:close/>
                <a:moveTo>
                  <a:pt x="630" y="2279"/>
                </a:moveTo>
                <a:cubicBezTo>
                  <a:pt x="633" y="2279"/>
                  <a:pt x="636" y="2284"/>
                  <a:pt x="638" y="2288"/>
                </a:cubicBezTo>
                <a:lnTo>
                  <a:pt x="638" y="2288"/>
                </a:lnTo>
                <a:cubicBezTo>
                  <a:pt x="635" y="2287"/>
                  <a:pt x="631" y="2286"/>
                  <a:pt x="628" y="2286"/>
                </a:cubicBezTo>
                <a:cubicBezTo>
                  <a:pt x="628" y="2281"/>
                  <a:pt x="629" y="2279"/>
                  <a:pt x="630" y="2279"/>
                </a:cubicBezTo>
                <a:close/>
                <a:moveTo>
                  <a:pt x="685" y="2322"/>
                </a:moveTo>
                <a:cubicBezTo>
                  <a:pt x="697" y="2322"/>
                  <a:pt x="713" y="2333"/>
                  <a:pt x="698" y="2333"/>
                </a:cubicBezTo>
                <a:cubicBezTo>
                  <a:pt x="683" y="2333"/>
                  <a:pt x="677" y="2333"/>
                  <a:pt x="675" y="2327"/>
                </a:cubicBezTo>
                <a:lnTo>
                  <a:pt x="675" y="2327"/>
                </a:lnTo>
                <a:cubicBezTo>
                  <a:pt x="677" y="2324"/>
                  <a:pt x="681" y="2322"/>
                  <a:pt x="685" y="2322"/>
                </a:cubicBezTo>
                <a:close/>
                <a:moveTo>
                  <a:pt x="747" y="2329"/>
                </a:moveTo>
                <a:cubicBezTo>
                  <a:pt x="747" y="2329"/>
                  <a:pt x="747" y="2330"/>
                  <a:pt x="748" y="2330"/>
                </a:cubicBezTo>
                <a:lnTo>
                  <a:pt x="748" y="2330"/>
                </a:lnTo>
                <a:lnTo>
                  <a:pt x="745" y="2333"/>
                </a:lnTo>
                <a:cubicBezTo>
                  <a:pt x="746" y="2331"/>
                  <a:pt x="746" y="2330"/>
                  <a:pt x="747" y="2329"/>
                </a:cubicBezTo>
                <a:close/>
                <a:moveTo>
                  <a:pt x="2745" y="1658"/>
                </a:moveTo>
                <a:cubicBezTo>
                  <a:pt x="2628" y="1682"/>
                  <a:pt x="2488" y="1728"/>
                  <a:pt x="2419" y="1844"/>
                </a:cubicBezTo>
                <a:cubicBezTo>
                  <a:pt x="2349" y="1961"/>
                  <a:pt x="2349" y="2123"/>
                  <a:pt x="2419" y="2240"/>
                </a:cubicBezTo>
                <a:cubicBezTo>
                  <a:pt x="2481" y="2302"/>
                  <a:pt x="2584" y="2343"/>
                  <a:pt x="2680" y="2343"/>
                </a:cubicBezTo>
                <a:cubicBezTo>
                  <a:pt x="2728" y="2343"/>
                  <a:pt x="2775" y="2333"/>
                  <a:pt x="2814" y="2309"/>
                </a:cubicBezTo>
                <a:cubicBezTo>
                  <a:pt x="2814" y="2309"/>
                  <a:pt x="2814" y="2309"/>
                  <a:pt x="2814" y="2308"/>
                </a:cubicBezTo>
                <a:lnTo>
                  <a:pt x="2814" y="2308"/>
                </a:lnTo>
                <a:cubicBezTo>
                  <a:pt x="2946" y="2304"/>
                  <a:pt x="3074" y="2256"/>
                  <a:pt x="3139" y="2147"/>
                </a:cubicBezTo>
                <a:cubicBezTo>
                  <a:pt x="3232" y="2030"/>
                  <a:pt x="3210" y="1890"/>
                  <a:pt x="3093" y="1775"/>
                </a:cubicBezTo>
                <a:cubicBezTo>
                  <a:pt x="3000" y="1704"/>
                  <a:pt x="2884" y="1658"/>
                  <a:pt x="2745" y="1658"/>
                </a:cubicBezTo>
                <a:close/>
                <a:moveTo>
                  <a:pt x="769" y="1859"/>
                </a:moveTo>
                <a:cubicBezTo>
                  <a:pt x="646" y="1859"/>
                  <a:pt x="521" y="1914"/>
                  <a:pt x="441" y="2007"/>
                </a:cubicBezTo>
                <a:cubicBezTo>
                  <a:pt x="373" y="2100"/>
                  <a:pt x="348" y="2216"/>
                  <a:pt x="395" y="2309"/>
                </a:cubicBezTo>
                <a:cubicBezTo>
                  <a:pt x="419" y="2426"/>
                  <a:pt x="488" y="2495"/>
                  <a:pt x="605" y="2566"/>
                </a:cubicBezTo>
                <a:cubicBezTo>
                  <a:pt x="639" y="2574"/>
                  <a:pt x="679" y="2579"/>
                  <a:pt x="719" y="2579"/>
                </a:cubicBezTo>
                <a:cubicBezTo>
                  <a:pt x="788" y="2579"/>
                  <a:pt x="858" y="2564"/>
                  <a:pt x="903" y="2523"/>
                </a:cubicBezTo>
                <a:lnTo>
                  <a:pt x="903" y="2523"/>
                </a:lnTo>
                <a:cubicBezTo>
                  <a:pt x="912" y="2522"/>
                  <a:pt x="922" y="2521"/>
                  <a:pt x="931" y="2519"/>
                </a:cubicBezTo>
                <a:cubicBezTo>
                  <a:pt x="971" y="2498"/>
                  <a:pt x="1011" y="2479"/>
                  <a:pt x="1021" y="2443"/>
                </a:cubicBezTo>
                <a:lnTo>
                  <a:pt x="1021" y="2443"/>
                </a:lnTo>
                <a:cubicBezTo>
                  <a:pt x="1045" y="2400"/>
                  <a:pt x="1042" y="2346"/>
                  <a:pt x="1024" y="2309"/>
                </a:cubicBezTo>
                <a:cubicBezTo>
                  <a:pt x="1024" y="2309"/>
                  <a:pt x="1024" y="2309"/>
                  <a:pt x="1024" y="2309"/>
                </a:cubicBezTo>
                <a:lnTo>
                  <a:pt x="1024" y="2309"/>
                </a:lnTo>
                <a:cubicBezTo>
                  <a:pt x="1023" y="2305"/>
                  <a:pt x="1022" y="2302"/>
                  <a:pt x="1021" y="2299"/>
                </a:cubicBezTo>
                <a:lnTo>
                  <a:pt x="1021" y="2299"/>
                </a:lnTo>
                <a:cubicBezTo>
                  <a:pt x="1023" y="2287"/>
                  <a:pt x="1024" y="2275"/>
                  <a:pt x="1024" y="2262"/>
                </a:cubicBezTo>
                <a:cubicBezTo>
                  <a:pt x="1024" y="2217"/>
                  <a:pt x="1013" y="2172"/>
                  <a:pt x="993" y="2132"/>
                </a:cubicBezTo>
                <a:lnTo>
                  <a:pt x="993" y="2132"/>
                </a:lnTo>
                <a:cubicBezTo>
                  <a:pt x="995" y="2129"/>
                  <a:pt x="997" y="2126"/>
                  <a:pt x="1000" y="2123"/>
                </a:cubicBezTo>
                <a:cubicBezTo>
                  <a:pt x="1046" y="2076"/>
                  <a:pt x="1070" y="2007"/>
                  <a:pt x="1024" y="1961"/>
                </a:cubicBezTo>
                <a:cubicBezTo>
                  <a:pt x="953" y="1890"/>
                  <a:pt x="862" y="1859"/>
                  <a:pt x="769" y="1859"/>
                </a:cubicBezTo>
                <a:close/>
                <a:moveTo>
                  <a:pt x="5612" y="3601"/>
                </a:moveTo>
                <a:cubicBezTo>
                  <a:pt x="5615" y="3601"/>
                  <a:pt x="5621" y="3604"/>
                  <a:pt x="5629" y="3611"/>
                </a:cubicBezTo>
                <a:cubicBezTo>
                  <a:pt x="5618" y="3611"/>
                  <a:pt x="5612" y="3607"/>
                  <a:pt x="5609" y="3602"/>
                </a:cubicBezTo>
                <a:lnTo>
                  <a:pt x="5609" y="3602"/>
                </a:lnTo>
                <a:cubicBezTo>
                  <a:pt x="5610" y="3602"/>
                  <a:pt x="5610" y="3601"/>
                  <a:pt x="5612" y="3601"/>
                </a:cubicBezTo>
                <a:close/>
                <a:moveTo>
                  <a:pt x="326" y="3704"/>
                </a:moveTo>
                <a:lnTo>
                  <a:pt x="326" y="3704"/>
                </a:lnTo>
                <a:lnTo>
                  <a:pt x="326" y="3704"/>
                </a:lnTo>
                <a:cubicBezTo>
                  <a:pt x="334" y="3712"/>
                  <a:pt x="333" y="3715"/>
                  <a:pt x="331" y="3715"/>
                </a:cubicBezTo>
                <a:cubicBezTo>
                  <a:pt x="328" y="3715"/>
                  <a:pt x="323" y="3712"/>
                  <a:pt x="321" y="3710"/>
                </a:cubicBezTo>
                <a:lnTo>
                  <a:pt x="321" y="3710"/>
                </a:lnTo>
                <a:lnTo>
                  <a:pt x="326" y="3704"/>
                </a:lnTo>
                <a:lnTo>
                  <a:pt x="326" y="3704"/>
                </a:lnTo>
                <a:cubicBezTo>
                  <a:pt x="324" y="3706"/>
                  <a:pt x="322" y="3708"/>
                  <a:pt x="320" y="3710"/>
                </a:cubicBezTo>
                <a:lnTo>
                  <a:pt x="320" y="3710"/>
                </a:lnTo>
                <a:cubicBezTo>
                  <a:pt x="318" y="3707"/>
                  <a:pt x="318" y="3704"/>
                  <a:pt x="326" y="3704"/>
                </a:cubicBezTo>
                <a:lnTo>
                  <a:pt x="326" y="3704"/>
                </a:lnTo>
                <a:cubicBezTo>
                  <a:pt x="326" y="3704"/>
                  <a:pt x="326" y="3704"/>
                  <a:pt x="326" y="3704"/>
                </a:cubicBezTo>
                <a:close/>
                <a:moveTo>
                  <a:pt x="3727" y="3711"/>
                </a:moveTo>
                <a:cubicBezTo>
                  <a:pt x="3727" y="3711"/>
                  <a:pt x="3727" y="3711"/>
                  <a:pt x="3727" y="3711"/>
                </a:cubicBezTo>
                <a:lnTo>
                  <a:pt x="3727" y="3711"/>
                </a:lnTo>
                <a:cubicBezTo>
                  <a:pt x="3726" y="3713"/>
                  <a:pt x="3725" y="3715"/>
                  <a:pt x="3724" y="3717"/>
                </a:cubicBezTo>
                <a:lnTo>
                  <a:pt x="3724" y="3717"/>
                </a:lnTo>
                <a:cubicBezTo>
                  <a:pt x="3724" y="3717"/>
                  <a:pt x="3724" y="3716"/>
                  <a:pt x="3724" y="3716"/>
                </a:cubicBezTo>
                <a:lnTo>
                  <a:pt x="3724" y="3716"/>
                </a:lnTo>
                <a:cubicBezTo>
                  <a:pt x="3725" y="3714"/>
                  <a:pt x="3726" y="3713"/>
                  <a:pt x="3727" y="3711"/>
                </a:cubicBezTo>
                <a:close/>
                <a:moveTo>
                  <a:pt x="5736" y="3239"/>
                </a:moveTo>
                <a:cubicBezTo>
                  <a:pt x="5661" y="3239"/>
                  <a:pt x="5587" y="3264"/>
                  <a:pt x="5511" y="3310"/>
                </a:cubicBezTo>
                <a:cubicBezTo>
                  <a:pt x="5443" y="3379"/>
                  <a:pt x="5396" y="3472"/>
                  <a:pt x="5372" y="3565"/>
                </a:cubicBezTo>
                <a:cubicBezTo>
                  <a:pt x="5372" y="3704"/>
                  <a:pt x="5443" y="3821"/>
                  <a:pt x="5558" y="3844"/>
                </a:cubicBezTo>
                <a:cubicBezTo>
                  <a:pt x="5608" y="3861"/>
                  <a:pt x="5657" y="3877"/>
                  <a:pt x="5698" y="3877"/>
                </a:cubicBezTo>
                <a:cubicBezTo>
                  <a:pt x="5715" y="3877"/>
                  <a:pt x="5731" y="3874"/>
                  <a:pt x="5744" y="3868"/>
                </a:cubicBezTo>
                <a:cubicBezTo>
                  <a:pt x="5768" y="3868"/>
                  <a:pt x="5793" y="3868"/>
                  <a:pt x="5817" y="3867"/>
                </a:cubicBezTo>
                <a:lnTo>
                  <a:pt x="5817" y="3867"/>
                </a:lnTo>
                <a:cubicBezTo>
                  <a:pt x="5823" y="3868"/>
                  <a:pt x="5830" y="3868"/>
                  <a:pt x="5837" y="3868"/>
                </a:cubicBezTo>
                <a:cubicBezTo>
                  <a:pt x="5908" y="3868"/>
                  <a:pt x="5977" y="3844"/>
                  <a:pt x="6047" y="3797"/>
                </a:cubicBezTo>
                <a:cubicBezTo>
                  <a:pt x="6047" y="3775"/>
                  <a:pt x="6070" y="3775"/>
                  <a:pt x="6070" y="3751"/>
                </a:cubicBezTo>
                <a:cubicBezTo>
                  <a:pt x="6080" y="3730"/>
                  <a:pt x="6086" y="3714"/>
                  <a:pt x="6090" y="3698"/>
                </a:cubicBezTo>
                <a:lnTo>
                  <a:pt x="6090" y="3698"/>
                </a:lnTo>
                <a:cubicBezTo>
                  <a:pt x="6142" y="3667"/>
                  <a:pt x="6187" y="3621"/>
                  <a:pt x="6209" y="3565"/>
                </a:cubicBezTo>
                <a:cubicBezTo>
                  <a:pt x="6256" y="3518"/>
                  <a:pt x="6256" y="3425"/>
                  <a:pt x="6187" y="3403"/>
                </a:cubicBezTo>
                <a:cubicBezTo>
                  <a:pt x="6094" y="3332"/>
                  <a:pt x="5977" y="3286"/>
                  <a:pt x="5861" y="3263"/>
                </a:cubicBezTo>
                <a:cubicBezTo>
                  <a:pt x="5819" y="3247"/>
                  <a:pt x="5778" y="3239"/>
                  <a:pt x="5736" y="3239"/>
                </a:cubicBezTo>
                <a:close/>
                <a:moveTo>
                  <a:pt x="2047" y="3268"/>
                </a:moveTo>
                <a:cubicBezTo>
                  <a:pt x="1956" y="3268"/>
                  <a:pt x="1866" y="3316"/>
                  <a:pt x="1815" y="3403"/>
                </a:cubicBezTo>
                <a:cubicBezTo>
                  <a:pt x="1744" y="3518"/>
                  <a:pt x="1790" y="3682"/>
                  <a:pt x="1883" y="3775"/>
                </a:cubicBezTo>
                <a:cubicBezTo>
                  <a:pt x="1893" y="3785"/>
                  <a:pt x="1903" y="3793"/>
                  <a:pt x="1914" y="3802"/>
                </a:cubicBezTo>
                <a:lnTo>
                  <a:pt x="1914" y="3802"/>
                </a:lnTo>
                <a:cubicBezTo>
                  <a:pt x="1922" y="3822"/>
                  <a:pt x="1938" y="3844"/>
                  <a:pt x="1954" y="3844"/>
                </a:cubicBezTo>
                <a:cubicBezTo>
                  <a:pt x="1976" y="3868"/>
                  <a:pt x="2023" y="3868"/>
                  <a:pt x="2047" y="3868"/>
                </a:cubicBezTo>
                <a:cubicBezTo>
                  <a:pt x="2050" y="3868"/>
                  <a:pt x="2053" y="3868"/>
                  <a:pt x="2056" y="3867"/>
                </a:cubicBezTo>
                <a:lnTo>
                  <a:pt x="2056" y="3867"/>
                </a:lnTo>
                <a:cubicBezTo>
                  <a:pt x="2095" y="3876"/>
                  <a:pt x="2136" y="3880"/>
                  <a:pt x="2178" y="3880"/>
                </a:cubicBezTo>
                <a:cubicBezTo>
                  <a:pt x="2226" y="3880"/>
                  <a:pt x="2276" y="3875"/>
                  <a:pt x="2326" y="3868"/>
                </a:cubicBezTo>
                <a:cubicBezTo>
                  <a:pt x="2373" y="3868"/>
                  <a:pt x="2419" y="3797"/>
                  <a:pt x="2419" y="3728"/>
                </a:cubicBezTo>
                <a:cubicBezTo>
                  <a:pt x="2408" y="3695"/>
                  <a:pt x="2396" y="3661"/>
                  <a:pt x="2383" y="3630"/>
                </a:cubicBezTo>
                <a:lnTo>
                  <a:pt x="2383" y="3630"/>
                </a:lnTo>
                <a:cubicBezTo>
                  <a:pt x="2388" y="3617"/>
                  <a:pt x="2392" y="3603"/>
                  <a:pt x="2395" y="3589"/>
                </a:cubicBezTo>
                <a:cubicBezTo>
                  <a:pt x="2395" y="3518"/>
                  <a:pt x="2349" y="3425"/>
                  <a:pt x="2302" y="3379"/>
                </a:cubicBezTo>
                <a:cubicBezTo>
                  <a:pt x="2298" y="3377"/>
                  <a:pt x="2294" y="3375"/>
                  <a:pt x="2290" y="3373"/>
                </a:cubicBezTo>
                <a:lnTo>
                  <a:pt x="2290" y="3373"/>
                </a:lnTo>
                <a:cubicBezTo>
                  <a:pt x="2256" y="3329"/>
                  <a:pt x="2206" y="3297"/>
                  <a:pt x="2140" y="3286"/>
                </a:cubicBezTo>
                <a:cubicBezTo>
                  <a:pt x="2110" y="3274"/>
                  <a:pt x="2078" y="3268"/>
                  <a:pt x="2047" y="3268"/>
                </a:cubicBezTo>
                <a:close/>
                <a:moveTo>
                  <a:pt x="326" y="3914"/>
                </a:moveTo>
                <a:cubicBezTo>
                  <a:pt x="348" y="3914"/>
                  <a:pt x="326" y="3914"/>
                  <a:pt x="326" y="3937"/>
                </a:cubicBezTo>
                <a:cubicBezTo>
                  <a:pt x="310" y="3937"/>
                  <a:pt x="305" y="3948"/>
                  <a:pt x="303" y="3948"/>
                </a:cubicBezTo>
                <a:cubicBezTo>
                  <a:pt x="302" y="3948"/>
                  <a:pt x="302" y="3945"/>
                  <a:pt x="302" y="3937"/>
                </a:cubicBezTo>
                <a:lnTo>
                  <a:pt x="326" y="3937"/>
                </a:lnTo>
                <a:lnTo>
                  <a:pt x="326" y="3914"/>
                </a:lnTo>
                <a:close/>
                <a:moveTo>
                  <a:pt x="305" y="3954"/>
                </a:moveTo>
                <a:cubicBezTo>
                  <a:pt x="307" y="3954"/>
                  <a:pt x="311" y="3957"/>
                  <a:pt x="315" y="3961"/>
                </a:cubicBezTo>
                <a:lnTo>
                  <a:pt x="302" y="3961"/>
                </a:lnTo>
                <a:cubicBezTo>
                  <a:pt x="302" y="3956"/>
                  <a:pt x="303" y="3954"/>
                  <a:pt x="305" y="3954"/>
                </a:cubicBezTo>
                <a:close/>
                <a:moveTo>
                  <a:pt x="258" y="4024"/>
                </a:moveTo>
                <a:cubicBezTo>
                  <a:pt x="262" y="4024"/>
                  <a:pt x="269" y="4037"/>
                  <a:pt x="265" y="4037"/>
                </a:cubicBezTo>
                <a:cubicBezTo>
                  <a:pt x="264" y="4037"/>
                  <a:pt x="261" y="4035"/>
                  <a:pt x="255" y="4030"/>
                </a:cubicBezTo>
                <a:lnTo>
                  <a:pt x="255" y="4030"/>
                </a:lnTo>
                <a:cubicBezTo>
                  <a:pt x="255" y="4030"/>
                  <a:pt x="255" y="4030"/>
                  <a:pt x="255" y="4030"/>
                </a:cubicBezTo>
                <a:cubicBezTo>
                  <a:pt x="255" y="4025"/>
                  <a:pt x="256" y="4024"/>
                  <a:pt x="258" y="4024"/>
                </a:cubicBezTo>
                <a:close/>
                <a:moveTo>
                  <a:pt x="3771" y="3364"/>
                </a:moveTo>
                <a:cubicBezTo>
                  <a:pt x="3718" y="3364"/>
                  <a:pt x="3669" y="3375"/>
                  <a:pt x="3629" y="3403"/>
                </a:cubicBezTo>
                <a:cubicBezTo>
                  <a:pt x="3536" y="3425"/>
                  <a:pt x="3465" y="3518"/>
                  <a:pt x="3443" y="3589"/>
                </a:cubicBezTo>
                <a:cubicBezTo>
                  <a:pt x="3432" y="3630"/>
                  <a:pt x="3431" y="3676"/>
                  <a:pt x="3437" y="3721"/>
                </a:cubicBezTo>
                <a:lnTo>
                  <a:pt x="3437" y="3721"/>
                </a:lnTo>
                <a:cubicBezTo>
                  <a:pt x="3435" y="3747"/>
                  <a:pt x="3437" y="3772"/>
                  <a:pt x="3443" y="3797"/>
                </a:cubicBezTo>
                <a:cubicBezTo>
                  <a:pt x="3465" y="3890"/>
                  <a:pt x="3558" y="4007"/>
                  <a:pt x="3675" y="4030"/>
                </a:cubicBezTo>
                <a:cubicBezTo>
                  <a:pt x="3695" y="4037"/>
                  <a:pt x="3718" y="4040"/>
                  <a:pt x="3741" y="4040"/>
                </a:cubicBezTo>
                <a:cubicBezTo>
                  <a:pt x="3797" y="4040"/>
                  <a:pt x="3858" y="4023"/>
                  <a:pt x="3908" y="4007"/>
                </a:cubicBezTo>
                <a:cubicBezTo>
                  <a:pt x="3977" y="3961"/>
                  <a:pt x="4047" y="3914"/>
                  <a:pt x="4094" y="3844"/>
                </a:cubicBezTo>
                <a:cubicBezTo>
                  <a:pt x="4116" y="3751"/>
                  <a:pt x="4140" y="3658"/>
                  <a:pt x="4094" y="3565"/>
                </a:cubicBezTo>
                <a:cubicBezTo>
                  <a:pt x="4070" y="3472"/>
                  <a:pt x="3977" y="3403"/>
                  <a:pt x="3883" y="3379"/>
                </a:cubicBezTo>
                <a:cubicBezTo>
                  <a:pt x="3845" y="3369"/>
                  <a:pt x="3807" y="3364"/>
                  <a:pt x="3771" y="3364"/>
                </a:cubicBezTo>
                <a:close/>
                <a:moveTo>
                  <a:pt x="322" y="3467"/>
                </a:moveTo>
                <a:cubicBezTo>
                  <a:pt x="123" y="3467"/>
                  <a:pt x="21" y="3720"/>
                  <a:pt x="1" y="3914"/>
                </a:cubicBezTo>
                <a:cubicBezTo>
                  <a:pt x="1" y="4101"/>
                  <a:pt x="94" y="4287"/>
                  <a:pt x="280" y="4380"/>
                </a:cubicBezTo>
                <a:cubicBezTo>
                  <a:pt x="342" y="4415"/>
                  <a:pt x="411" y="4434"/>
                  <a:pt x="481" y="4434"/>
                </a:cubicBezTo>
                <a:cubicBezTo>
                  <a:pt x="593" y="4434"/>
                  <a:pt x="705" y="4386"/>
                  <a:pt x="791" y="4287"/>
                </a:cubicBezTo>
                <a:cubicBezTo>
                  <a:pt x="907" y="4147"/>
                  <a:pt x="907" y="3914"/>
                  <a:pt x="767" y="3797"/>
                </a:cubicBezTo>
                <a:cubicBezTo>
                  <a:pt x="722" y="3752"/>
                  <a:pt x="667" y="3716"/>
                  <a:pt x="607" y="3692"/>
                </a:cubicBezTo>
                <a:lnTo>
                  <a:pt x="607" y="3692"/>
                </a:lnTo>
                <a:cubicBezTo>
                  <a:pt x="607" y="3689"/>
                  <a:pt x="606" y="3685"/>
                  <a:pt x="605" y="3682"/>
                </a:cubicBezTo>
                <a:cubicBezTo>
                  <a:pt x="559" y="3589"/>
                  <a:pt x="488" y="3496"/>
                  <a:pt x="373" y="3472"/>
                </a:cubicBezTo>
                <a:cubicBezTo>
                  <a:pt x="355" y="3468"/>
                  <a:pt x="338" y="3467"/>
                  <a:pt x="322" y="3467"/>
                </a:cubicBezTo>
                <a:close/>
                <a:moveTo>
                  <a:pt x="4845" y="5206"/>
                </a:moveTo>
                <a:cubicBezTo>
                  <a:pt x="4846" y="5206"/>
                  <a:pt x="4848" y="5206"/>
                  <a:pt x="4849" y="5207"/>
                </a:cubicBezTo>
                <a:lnTo>
                  <a:pt x="4849" y="5207"/>
                </a:lnTo>
                <a:cubicBezTo>
                  <a:pt x="4848" y="5209"/>
                  <a:pt x="4847" y="5211"/>
                  <a:pt x="4846" y="5212"/>
                </a:cubicBezTo>
                <a:lnTo>
                  <a:pt x="4846" y="5212"/>
                </a:lnTo>
                <a:cubicBezTo>
                  <a:pt x="4843" y="5210"/>
                  <a:pt x="4843" y="5206"/>
                  <a:pt x="4845" y="5206"/>
                </a:cubicBezTo>
                <a:close/>
                <a:moveTo>
                  <a:pt x="4851" y="5209"/>
                </a:moveTo>
                <a:cubicBezTo>
                  <a:pt x="4854" y="5210"/>
                  <a:pt x="4857" y="5213"/>
                  <a:pt x="4860" y="5217"/>
                </a:cubicBezTo>
                <a:cubicBezTo>
                  <a:pt x="4850" y="5217"/>
                  <a:pt x="4849" y="5212"/>
                  <a:pt x="4851" y="5209"/>
                </a:cubicBezTo>
                <a:close/>
                <a:moveTo>
                  <a:pt x="4706" y="5229"/>
                </a:moveTo>
                <a:cubicBezTo>
                  <a:pt x="4708" y="5229"/>
                  <a:pt x="4713" y="5232"/>
                  <a:pt x="4721" y="5239"/>
                </a:cubicBezTo>
                <a:lnTo>
                  <a:pt x="4721" y="5239"/>
                </a:lnTo>
                <a:cubicBezTo>
                  <a:pt x="4721" y="5239"/>
                  <a:pt x="4712" y="5230"/>
                  <a:pt x="4705" y="5229"/>
                </a:cubicBezTo>
                <a:lnTo>
                  <a:pt x="4705" y="5229"/>
                </a:lnTo>
                <a:cubicBezTo>
                  <a:pt x="4705" y="5229"/>
                  <a:pt x="4706" y="5229"/>
                  <a:pt x="4706" y="5229"/>
                </a:cubicBezTo>
                <a:close/>
                <a:moveTo>
                  <a:pt x="4657" y="5240"/>
                </a:moveTo>
                <a:cubicBezTo>
                  <a:pt x="4657" y="5242"/>
                  <a:pt x="4657" y="5243"/>
                  <a:pt x="4656" y="5245"/>
                </a:cubicBezTo>
                <a:lnTo>
                  <a:pt x="4656" y="5245"/>
                </a:lnTo>
                <a:cubicBezTo>
                  <a:pt x="4658" y="5243"/>
                  <a:pt x="4659" y="5241"/>
                  <a:pt x="4657" y="5240"/>
                </a:cubicBezTo>
                <a:close/>
                <a:moveTo>
                  <a:pt x="4638" y="5267"/>
                </a:moveTo>
                <a:cubicBezTo>
                  <a:pt x="4641" y="5273"/>
                  <a:pt x="4628" y="5286"/>
                  <a:pt x="4628" y="5286"/>
                </a:cubicBezTo>
                <a:cubicBezTo>
                  <a:pt x="4628" y="5286"/>
                  <a:pt x="4628" y="5273"/>
                  <a:pt x="4638" y="5267"/>
                </a:cubicBezTo>
                <a:close/>
                <a:moveTo>
                  <a:pt x="4721" y="5239"/>
                </a:moveTo>
                <a:lnTo>
                  <a:pt x="4721" y="5263"/>
                </a:lnTo>
                <a:lnTo>
                  <a:pt x="4721" y="5286"/>
                </a:lnTo>
                <a:lnTo>
                  <a:pt x="4674" y="5286"/>
                </a:lnTo>
                <a:cubicBezTo>
                  <a:pt x="4674" y="5286"/>
                  <a:pt x="4674" y="5286"/>
                  <a:pt x="4674" y="5286"/>
                </a:cubicBezTo>
                <a:lnTo>
                  <a:pt x="4674" y="5286"/>
                </a:lnTo>
                <a:cubicBezTo>
                  <a:pt x="4674" y="5286"/>
                  <a:pt x="4664" y="5296"/>
                  <a:pt x="4658" y="5296"/>
                </a:cubicBezTo>
                <a:cubicBezTo>
                  <a:pt x="4654" y="5296"/>
                  <a:pt x="4652" y="5294"/>
                  <a:pt x="4652" y="5286"/>
                </a:cubicBezTo>
                <a:lnTo>
                  <a:pt x="4647" y="5286"/>
                </a:lnTo>
                <a:cubicBezTo>
                  <a:pt x="4651" y="5273"/>
                  <a:pt x="4654" y="5259"/>
                  <a:pt x="4656" y="5245"/>
                </a:cubicBezTo>
                <a:lnTo>
                  <a:pt x="4656" y="5245"/>
                </a:lnTo>
                <a:cubicBezTo>
                  <a:pt x="4655" y="5246"/>
                  <a:pt x="4654" y="5247"/>
                  <a:pt x="4652" y="5248"/>
                </a:cubicBezTo>
                <a:lnTo>
                  <a:pt x="4652" y="5248"/>
                </a:lnTo>
                <a:lnTo>
                  <a:pt x="4652" y="5239"/>
                </a:lnTo>
                <a:cubicBezTo>
                  <a:pt x="4654" y="5239"/>
                  <a:pt x="4656" y="5239"/>
                  <a:pt x="4657" y="5240"/>
                </a:cubicBezTo>
                <a:lnTo>
                  <a:pt x="4657" y="5240"/>
                </a:lnTo>
                <a:cubicBezTo>
                  <a:pt x="4657" y="5240"/>
                  <a:pt x="4657" y="5239"/>
                  <a:pt x="4657" y="5239"/>
                </a:cubicBezTo>
                <a:close/>
                <a:moveTo>
                  <a:pt x="4442" y="4914"/>
                </a:moveTo>
                <a:cubicBezTo>
                  <a:pt x="4419" y="4914"/>
                  <a:pt x="4395" y="4914"/>
                  <a:pt x="4373" y="4938"/>
                </a:cubicBezTo>
                <a:cubicBezTo>
                  <a:pt x="4302" y="4938"/>
                  <a:pt x="4280" y="4984"/>
                  <a:pt x="4256" y="5031"/>
                </a:cubicBezTo>
                <a:cubicBezTo>
                  <a:pt x="4256" y="5077"/>
                  <a:pt x="4233" y="5146"/>
                  <a:pt x="4256" y="5193"/>
                </a:cubicBezTo>
                <a:cubicBezTo>
                  <a:pt x="4256" y="5310"/>
                  <a:pt x="4326" y="5403"/>
                  <a:pt x="4395" y="5472"/>
                </a:cubicBezTo>
                <a:cubicBezTo>
                  <a:pt x="4413" y="5484"/>
                  <a:pt x="4432" y="5496"/>
                  <a:pt x="4452" y="5506"/>
                </a:cubicBezTo>
                <a:lnTo>
                  <a:pt x="4452" y="5506"/>
                </a:lnTo>
                <a:cubicBezTo>
                  <a:pt x="4521" y="5569"/>
                  <a:pt x="4611" y="5611"/>
                  <a:pt x="4721" y="5611"/>
                </a:cubicBezTo>
                <a:cubicBezTo>
                  <a:pt x="4788" y="5602"/>
                  <a:pt x="4843" y="5565"/>
                  <a:pt x="4885" y="5514"/>
                </a:cubicBezTo>
                <a:lnTo>
                  <a:pt x="4885" y="5514"/>
                </a:lnTo>
                <a:cubicBezTo>
                  <a:pt x="4920" y="5497"/>
                  <a:pt x="4951" y="5476"/>
                  <a:pt x="4977" y="5449"/>
                </a:cubicBezTo>
                <a:cubicBezTo>
                  <a:pt x="5071" y="5356"/>
                  <a:pt x="5117" y="5263"/>
                  <a:pt x="5093" y="5146"/>
                </a:cubicBezTo>
                <a:cubicBezTo>
                  <a:pt x="5046" y="5031"/>
                  <a:pt x="4953" y="4960"/>
                  <a:pt x="4838" y="4938"/>
                </a:cubicBezTo>
                <a:cubicBezTo>
                  <a:pt x="4804" y="4929"/>
                  <a:pt x="4766" y="4923"/>
                  <a:pt x="4728" y="4923"/>
                </a:cubicBezTo>
                <a:cubicBezTo>
                  <a:pt x="4668" y="4923"/>
                  <a:pt x="4606" y="4937"/>
                  <a:pt x="4551" y="4973"/>
                </a:cubicBezTo>
                <a:lnTo>
                  <a:pt x="4551" y="4973"/>
                </a:lnTo>
                <a:cubicBezTo>
                  <a:pt x="4518" y="4945"/>
                  <a:pt x="4480" y="4923"/>
                  <a:pt x="4442" y="4914"/>
                </a:cubicBezTo>
                <a:close/>
                <a:moveTo>
                  <a:pt x="2041" y="5065"/>
                </a:moveTo>
                <a:cubicBezTo>
                  <a:pt x="1928" y="5065"/>
                  <a:pt x="1824" y="5145"/>
                  <a:pt x="1768" y="5239"/>
                </a:cubicBezTo>
                <a:cubicBezTo>
                  <a:pt x="1675" y="5356"/>
                  <a:pt x="1675" y="5518"/>
                  <a:pt x="1722" y="5635"/>
                </a:cubicBezTo>
                <a:cubicBezTo>
                  <a:pt x="1790" y="5775"/>
                  <a:pt x="1908" y="5844"/>
                  <a:pt x="2047" y="5868"/>
                </a:cubicBezTo>
                <a:cubicBezTo>
                  <a:pt x="2200" y="5868"/>
                  <a:pt x="2313" y="5805"/>
                  <a:pt x="2383" y="5681"/>
                </a:cubicBezTo>
                <a:lnTo>
                  <a:pt x="2383" y="5681"/>
                </a:lnTo>
                <a:cubicBezTo>
                  <a:pt x="2404" y="5669"/>
                  <a:pt x="2424" y="5654"/>
                  <a:pt x="2442" y="5635"/>
                </a:cubicBezTo>
                <a:cubicBezTo>
                  <a:pt x="2509" y="5568"/>
                  <a:pt x="2490" y="5479"/>
                  <a:pt x="2406" y="5431"/>
                </a:cubicBezTo>
                <a:lnTo>
                  <a:pt x="2406" y="5431"/>
                </a:lnTo>
                <a:cubicBezTo>
                  <a:pt x="2394" y="5385"/>
                  <a:pt x="2374" y="5342"/>
                  <a:pt x="2345" y="5307"/>
                </a:cubicBezTo>
                <a:lnTo>
                  <a:pt x="2345" y="5307"/>
                </a:lnTo>
                <a:cubicBezTo>
                  <a:pt x="2338" y="5254"/>
                  <a:pt x="2320" y="5206"/>
                  <a:pt x="2302" y="5170"/>
                </a:cubicBezTo>
                <a:cubicBezTo>
                  <a:pt x="2256" y="5124"/>
                  <a:pt x="2187" y="5077"/>
                  <a:pt x="2116" y="5077"/>
                </a:cubicBezTo>
                <a:cubicBezTo>
                  <a:pt x="2091" y="5069"/>
                  <a:pt x="2066" y="5065"/>
                  <a:pt x="2041" y="506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128620" y="4819950"/>
            <a:ext cx="139631" cy="177075"/>
          </a:xfrm>
          <a:custGeom>
            <a:avLst/>
            <a:gdLst/>
            <a:ahLst/>
            <a:cxnLst/>
            <a:rect l="l" t="t" r="r" b="b"/>
            <a:pathLst>
              <a:path w="4460" h="5656" extrusionOk="0">
                <a:moveTo>
                  <a:pt x="1478" y="0"/>
                </a:moveTo>
                <a:cubicBezTo>
                  <a:pt x="1160" y="0"/>
                  <a:pt x="840" y="93"/>
                  <a:pt x="559" y="277"/>
                </a:cubicBezTo>
                <a:cubicBezTo>
                  <a:pt x="256" y="463"/>
                  <a:pt x="1" y="812"/>
                  <a:pt x="23" y="1184"/>
                </a:cubicBezTo>
                <a:cubicBezTo>
                  <a:pt x="47" y="1371"/>
                  <a:pt x="140" y="1557"/>
                  <a:pt x="256" y="1743"/>
                </a:cubicBezTo>
                <a:cubicBezTo>
                  <a:pt x="535" y="2184"/>
                  <a:pt x="860" y="2602"/>
                  <a:pt x="1071" y="3114"/>
                </a:cubicBezTo>
                <a:cubicBezTo>
                  <a:pt x="1325" y="3765"/>
                  <a:pt x="1443" y="5160"/>
                  <a:pt x="2163" y="5510"/>
                </a:cubicBezTo>
                <a:cubicBezTo>
                  <a:pt x="2256" y="5557"/>
                  <a:pt x="2349" y="5603"/>
                  <a:pt x="2442" y="5626"/>
                </a:cubicBezTo>
                <a:cubicBezTo>
                  <a:pt x="2532" y="5646"/>
                  <a:pt x="2622" y="5655"/>
                  <a:pt x="2710" y="5655"/>
                </a:cubicBezTo>
                <a:cubicBezTo>
                  <a:pt x="3650" y="5655"/>
                  <a:pt x="4460" y="4585"/>
                  <a:pt x="4395" y="3650"/>
                </a:cubicBezTo>
                <a:cubicBezTo>
                  <a:pt x="4326" y="2835"/>
                  <a:pt x="4023" y="2044"/>
                  <a:pt x="3536" y="1393"/>
                </a:cubicBezTo>
                <a:cubicBezTo>
                  <a:pt x="3210" y="952"/>
                  <a:pt x="2792" y="509"/>
                  <a:pt x="2302" y="230"/>
                </a:cubicBezTo>
                <a:cubicBezTo>
                  <a:pt x="2049" y="76"/>
                  <a:pt x="1764" y="0"/>
                  <a:pt x="147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145337" y="4831502"/>
            <a:ext cx="80116" cy="49842"/>
          </a:xfrm>
          <a:custGeom>
            <a:avLst/>
            <a:gdLst/>
            <a:ahLst/>
            <a:cxnLst/>
            <a:rect l="l" t="t" r="r" b="b"/>
            <a:pathLst>
              <a:path w="2559" h="1592" extrusionOk="0">
                <a:moveTo>
                  <a:pt x="1281" y="1"/>
                </a:moveTo>
                <a:cubicBezTo>
                  <a:pt x="1234" y="1"/>
                  <a:pt x="1164" y="1"/>
                  <a:pt x="1095" y="47"/>
                </a:cubicBezTo>
                <a:cubicBezTo>
                  <a:pt x="1080" y="75"/>
                  <a:pt x="1074" y="95"/>
                  <a:pt x="1072" y="116"/>
                </a:cubicBezTo>
                <a:lnTo>
                  <a:pt x="1072" y="116"/>
                </a:lnTo>
                <a:cubicBezTo>
                  <a:pt x="1072" y="117"/>
                  <a:pt x="1071" y="117"/>
                  <a:pt x="1070" y="118"/>
                </a:cubicBezTo>
                <a:cubicBezTo>
                  <a:pt x="1069" y="122"/>
                  <a:pt x="1069" y="126"/>
                  <a:pt x="1068" y="130"/>
                </a:cubicBezTo>
                <a:lnTo>
                  <a:pt x="1068" y="130"/>
                </a:lnTo>
                <a:cubicBezTo>
                  <a:pt x="1018" y="160"/>
                  <a:pt x="998" y="221"/>
                  <a:pt x="977" y="280"/>
                </a:cubicBezTo>
                <a:cubicBezTo>
                  <a:pt x="977" y="350"/>
                  <a:pt x="1002" y="443"/>
                  <a:pt x="1070" y="466"/>
                </a:cubicBezTo>
                <a:cubicBezTo>
                  <a:pt x="1074" y="468"/>
                  <a:pt x="1077" y="470"/>
                  <a:pt x="1080" y="472"/>
                </a:cubicBezTo>
                <a:lnTo>
                  <a:pt x="1080" y="472"/>
                </a:lnTo>
                <a:cubicBezTo>
                  <a:pt x="1100" y="501"/>
                  <a:pt x="1129" y="524"/>
                  <a:pt x="1164" y="536"/>
                </a:cubicBezTo>
                <a:cubicBezTo>
                  <a:pt x="1205" y="557"/>
                  <a:pt x="1242" y="569"/>
                  <a:pt x="1277" y="569"/>
                </a:cubicBezTo>
                <a:cubicBezTo>
                  <a:pt x="1319" y="569"/>
                  <a:pt x="1358" y="551"/>
                  <a:pt x="1396" y="512"/>
                </a:cubicBezTo>
                <a:cubicBezTo>
                  <a:pt x="1467" y="443"/>
                  <a:pt x="1467" y="350"/>
                  <a:pt x="1443" y="280"/>
                </a:cubicBezTo>
                <a:cubicBezTo>
                  <a:pt x="1438" y="266"/>
                  <a:pt x="1433" y="252"/>
                  <a:pt x="1426" y="238"/>
                </a:cubicBezTo>
                <a:lnTo>
                  <a:pt x="1426" y="238"/>
                </a:lnTo>
                <a:cubicBezTo>
                  <a:pt x="1431" y="208"/>
                  <a:pt x="1429" y="176"/>
                  <a:pt x="1420" y="140"/>
                </a:cubicBezTo>
                <a:cubicBezTo>
                  <a:pt x="1420" y="71"/>
                  <a:pt x="1350" y="25"/>
                  <a:pt x="1281" y="1"/>
                </a:cubicBezTo>
                <a:close/>
                <a:moveTo>
                  <a:pt x="2258" y="909"/>
                </a:moveTo>
                <a:cubicBezTo>
                  <a:pt x="2239" y="912"/>
                  <a:pt x="2221" y="917"/>
                  <a:pt x="2204" y="922"/>
                </a:cubicBezTo>
                <a:lnTo>
                  <a:pt x="2204" y="922"/>
                </a:lnTo>
                <a:cubicBezTo>
                  <a:pt x="2201" y="922"/>
                  <a:pt x="2199" y="922"/>
                  <a:pt x="2197" y="922"/>
                </a:cubicBezTo>
                <a:cubicBezTo>
                  <a:pt x="2173" y="922"/>
                  <a:pt x="2151" y="933"/>
                  <a:pt x="2134" y="952"/>
                </a:cubicBezTo>
                <a:lnTo>
                  <a:pt x="2134" y="952"/>
                </a:lnTo>
                <a:cubicBezTo>
                  <a:pt x="2119" y="960"/>
                  <a:pt x="2104" y="969"/>
                  <a:pt x="2090" y="978"/>
                </a:cubicBezTo>
                <a:lnTo>
                  <a:pt x="2090" y="978"/>
                </a:lnTo>
                <a:cubicBezTo>
                  <a:pt x="2042" y="992"/>
                  <a:pt x="2007" y="1024"/>
                  <a:pt x="1985" y="1064"/>
                </a:cubicBezTo>
                <a:lnTo>
                  <a:pt x="1985" y="1064"/>
                </a:lnTo>
                <a:cubicBezTo>
                  <a:pt x="1983" y="1066"/>
                  <a:pt x="1981" y="1068"/>
                  <a:pt x="1978" y="1070"/>
                </a:cubicBezTo>
                <a:cubicBezTo>
                  <a:pt x="1942" y="1107"/>
                  <a:pt x="1934" y="1143"/>
                  <a:pt x="1954" y="1179"/>
                </a:cubicBezTo>
                <a:lnTo>
                  <a:pt x="1954" y="1179"/>
                </a:lnTo>
                <a:cubicBezTo>
                  <a:pt x="1954" y="1182"/>
                  <a:pt x="1954" y="1185"/>
                  <a:pt x="1954" y="1188"/>
                </a:cubicBezTo>
                <a:cubicBezTo>
                  <a:pt x="1954" y="1303"/>
                  <a:pt x="2025" y="1374"/>
                  <a:pt x="2140" y="1374"/>
                </a:cubicBezTo>
                <a:cubicBezTo>
                  <a:pt x="2187" y="1374"/>
                  <a:pt x="2233" y="1374"/>
                  <a:pt x="2280" y="1349"/>
                </a:cubicBezTo>
                <a:cubicBezTo>
                  <a:pt x="2326" y="1349"/>
                  <a:pt x="2351" y="1327"/>
                  <a:pt x="2397" y="1303"/>
                </a:cubicBezTo>
                <a:cubicBezTo>
                  <a:pt x="2416" y="1290"/>
                  <a:pt x="2434" y="1273"/>
                  <a:pt x="2449" y="1253"/>
                </a:cubicBezTo>
                <a:lnTo>
                  <a:pt x="2449" y="1253"/>
                </a:lnTo>
                <a:cubicBezTo>
                  <a:pt x="2500" y="1222"/>
                  <a:pt x="2537" y="1167"/>
                  <a:pt x="2537" y="1095"/>
                </a:cubicBezTo>
                <a:cubicBezTo>
                  <a:pt x="2559" y="1048"/>
                  <a:pt x="2537" y="977"/>
                  <a:pt x="2490" y="931"/>
                </a:cubicBezTo>
                <a:cubicBezTo>
                  <a:pt x="2444" y="909"/>
                  <a:pt x="2397" y="909"/>
                  <a:pt x="2351" y="909"/>
                </a:cubicBezTo>
                <a:cubicBezTo>
                  <a:pt x="2330" y="909"/>
                  <a:pt x="2310" y="909"/>
                  <a:pt x="2290" y="910"/>
                </a:cubicBezTo>
                <a:lnTo>
                  <a:pt x="2290" y="910"/>
                </a:lnTo>
                <a:cubicBezTo>
                  <a:pt x="2279" y="909"/>
                  <a:pt x="2268" y="909"/>
                  <a:pt x="2258" y="909"/>
                </a:cubicBezTo>
                <a:close/>
                <a:moveTo>
                  <a:pt x="329" y="1038"/>
                </a:moveTo>
                <a:cubicBezTo>
                  <a:pt x="279" y="1038"/>
                  <a:pt x="228" y="1050"/>
                  <a:pt x="187" y="1070"/>
                </a:cubicBezTo>
                <a:cubicBezTo>
                  <a:pt x="140" y="1095"/>
                  <a:pt x="94" y="1117"/>
                  <a:pt x="47" y="1163"/>
                </a:cubicBezTo>
                <a:cubicBezTo>
                  <a:pt x="25" y="1188"/>
                  <a:pt x="1" y="1234"/>
                  <a:pt x="1" y="1281"/>
                </a:cubicBezTo>
                <a:cubicBezTo>
                  <a:pt x="24" y="1302"/>
                  <a:pt x="45" y="1345"/>
                  <a:pt x="68" y="1370"/>
                </a:cubicBezTo>
                <a:lnTo>
                  <a:pt x="68" y="1370"/>
                </a:lnTo>
                <a:cubicBezTo>
                  <a:pt x="41" y="1425"/>
                  <a:pt x="35" y="1481"/>
                  <a:pt x="71" y="1536"/>
                </a:cubicBezTo>
                <a:cubicBezTo>
                  <a:pt x="105" y="1569"/>
                  <a:pt x="151" y="1592"/>
                  <a:pt x="192" y="1592"/>
                </a:cubicBezTo>
                <a:cubicBezTo>
                  <a:pt x="207" y="1592"/>
                  <a:pt x="221" y="1589"/>
                  <a:pt x="233" y="1582"/>
                </a:cubicBezTo>
                <a:cubicBezTo>
                  <a:pt x="373" y="1582"/>
                  <a:pt x="512" y="1536"/>
                  <a:pt x="583" y="1420"/>
                </a:cubicBezTo>
                <a:cubicBezTo>
                  <a:pt x="591" y="1412"/>
                  <a:pt x="598" y="1403"/>
                  <a:pt x="603" y="1394"/>
                </a:cubicBezTo>
                <a:lnTo>
                  <a:pt x="603" y="1394"/>
                </a:lnTo>
                <a:cubicBezTo>
                  <a:pt x="628" y="1394"/>
                  <a:pt x="653" y="1387"/>
                  <a:pt x="676" y="1374"/>
                </a:cubicBezTo>
                <a:cubicBezTo>
                  <a:pt x="723" y="1327"/>
                  <a:pt x="723" y="1256"/>
                  <a:pt x="676" y="1210"/>
                </a:cubicBezTo>
                <a:cubicBezTo>
                  <a:pt x="655" y="1197"/>
                  <a:pt x="634" y="1187"/>
                  <a:pt x="612" y="1178"/>
                </a:cubicBezTo>
                <a:lnTo>
                  <a:pt x="612" y="1178"/>
                </a:lnTo>
                <a:cubicBezTo>
                  <a:pt x="606" y="1160"/>
                  <a:pt x="592" y="1147"/>
                  <a:pt x="573" y="1143"/>
                </a:cubicBezTo>
                <a:lnTo>
                  <a:pt x="573" y="1143"/>
                </a:lnTo>
                <a:cubicBezTo>
                  <a:pt x="550" y="1121"/>
                  <a:pt x="523" y="1105"/>
                  <a:pt x="490" y="1095"/>
                </a:cubicBezTo>
                <a:cubicBezTo>
                  <a:pt x="451" y="1056"/>
                  <a:pt x="391" y="1038"/>
                  <a:pt x="329" y="10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 rot="-10549864">
            <a:off x="8412767" y="4405655"/>
            <a:ext cx="1384373" cy="1339810"/>
          </a:xfrm>
          <a:custGeom>
            <a:avLst/>
            <a:gdLst/>
            <a:ahLst/>
            <a:cxnLst/>
            <a:rect l="l" t="t" r="r" b="b"/>
            <a:pathLst>
              <a:path w="30382" h="29404" extrusionOk="0">
                <a:moveTo>
                  <a:pt x="19201" y="0"/>
                </a:moveTo>
                <a:cubicBezTo>
                  <a:pt x="19054" y="0"/>
                  <a:pt x="18908" y="13"/>
                  <a:pt x="18762" y="42"/>
                </a:cubicBezTo>
                <a:cubicBezTo>
                  <a:pt x="17820" y="218"/>
                  <a:pt x="17128" y="1011"/>
                  <a:pt x="16537" y="1766"/>
                </a:cubicBezTo>
                <a:cubicBezTo>
                  <a:pt x="11708" y="7864"/>
                  <a:pt x="7508" y="14428"/>
                  <a:pt x="3308" y="20980"/>
                </a:cubicBezTo>
                <a:cubicBezTo>
                  <a:pt x="2314" y="22527"/>
                  <a:pt x="1321" y="24074"/>
                  <a:pt x="365" y="25658"/>
                </a:cubicBezTo>
                <a:cubicBezTo>
                  <a:pt x="189" y="25947"/>
                  <a:pt x="0" y="26262"/>
                  <a:pt x="63" y="26601"/>
                </a:cubicBezTo>
                <a:cubicBezTo>
                  <a:pt x="151" y="27042"/>
                  <a:pt x="617" y="27293"/>
                  <a:pt x="1031" y="27469"/>
                </a:cubicBezTo>
                <a:cubicBezTo>
                  <a:pt x="3481" y="28507"/>
                  <a:pt x="6071" y="29404"/>
                  <a:pt x="8713" y="29404"/>
                </a:cubicBezTo>
                <a:cubicBezTo>
                  <a:pt x="9015" y="29404"/>
                  <a:pt x="9317" y="29392"/>
                  <a:pt x="9621" y="29368"/>
                </a:cubicBezTo>
                <a:cubicBezTo>
                  <a:pt x="12575" y="29129"/>
                  <a:pt x="15568" y="27381"/>
                  <a:pt x="16474" y="24564"/>
                </a:cubicBezTo>
                <a:cubicBezTo>
                  <a:pt x="16738" y="23759"/>
                  <a:pt x="16814" y="22892"/>
                  <a:pt x="17191" y="22137"/>
                </a:cubicBezTo>
                <a:cubicBezTo>
                  <a:pt x="17719" y="21068"/>
                  <a:pt x="18801" y="20288"/>
                  <a:pt x="19039" y="19119"/>
                </a:cubicBezTo>
                <a:cubicBezTo>
                  <a:pt x="19203" y="18314"/>
                  <a:pt x="18938" y="17459"/>
                  <a:pt x="19203" y="16680"/>
                </a:cubicBezTo>
                <a:cubicBezTo>
                  <a:pt x="19630" y="15447"/>
                  <a:pt x="21126" y="15045"/>
                  <a:pt x="22372" y="14643"/>
                </a:cubicBezTo>
                <a:cubicBezTo>
                  <a:pt x="24170" y="14051"/>
                  <a:pt x="25817" y="13058"/>
                  <a:pt x="27201" y="11775"/>
                </a:cubicBezTo>
                <a:cubicBezTo>
                  <a:pt x="28056" y="10971"/>
                  <a:pt x="30382" y="8732"/>
                  <a:pt x="30269" y="7424"/>
                </a:cubicBezTo>
                <a:cubicBezTo>
                  <a:pt x="30143" y="6129"/>
                  <a:pt x="27112" y="4054"/>
                  <a:pt x="26131" y="3325"/>
                </a:cubicBezTo>
                <a:cubicBezTo>
                  <a:pt x="24510" y="2092"/>
                  <a:pt x="22711" y="1099"/>
                  <a:pt x="20813" y="369"/>
                </a:cubicBezTo>
                <a:cubicBezTo>
                  <a:pt x="20296" y="181"/>
                  <a:pt x="19749" y="0"/>
                  <a:pt x="192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 rot="925384" flipH="1">
            <a:off x="8401600" y="4558363"/>
            <a:ext cx="481487" cy="333679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 rot="925384" flipH="1">
            <a:off x="8473616" y="3884618"/>
            <a:ext cx="621335" cy="1474142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8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9" name="Google Shape;8099;p29"/>
          <p:cNvSpPr txBox="1">
            <a:spLocks noGrp="1"/>
          </p:cNvSpPr>
          <p:nvPr>
            <p:ph type="title"/>
          </p:nvPr>
        </p:nvSpPr>
        <p:spPr>
          <a:xfrm>
            <a:off x="1336500" y="2417050"/>
            <a:ext cx="64710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8100" name="Google Shape;8100;p29"/>
          <p:cNvSpPr txBox="1">
            <a:spLocks noGrp="1"/>
          </p:cNvSpPr>
          <p:nvPr>
            <p:ph type="title" idx="2" hasCustomPrompt="1"/>
          </p:nvPr>
        </p:nvSpPr>
        <p:spPr>
          <a:xfrm>
            <a:off x="3979950" y="1190800"/>
            <a:ext cx="1184100" cy="1095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101" name="Google Shape;8101;p29"/>
          <p:cNvSpPr txBox="1">
            <a:spLocks noGrp="1"/>
          </p:cNvSpPr>
          <p:nvPr>
            <p:ph type="subTitle" idx="1"/>
          </p:nvPr>
        </p:nvSpPr>
        <p:spPr>
          <a:xfrm>
            <a:off x="1336500" y="3258850"/>
            <a:ext cx="64710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02" name="Google Shape;8102;p29"/>
          <p:cNvSpPr/>
          <p:nvPr/>
        </p:nvSpPr>
        <p:spPr>
          <a:xfrm flipH="1">
            <a:off x="5389645" y="5022145"/>
            <a:ext cx="481490" cy="333682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3" name="Google Shape;8103;p29"/>
          <p:cNvSpPr/>
          <p:nvPr/>
        </p:nvSpPr>
        <p:spPr>
          <a:xfrm flipH="1">
            <a:off x="2007169" y="-308634"/>
            <a:ext cx="2009626" cy="719653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4" name="Google Shape;8104;p29"/>
          <p:cNvSpPr/>
          <p:nvPr/>
        </p:nvSpPr>
        <p:spPr>
          <a:xfrm rot="-7505408" flipH="1">
            <a:off x="4386698" y="4308589"/>
            <a:ext cx="621346" cy="1474167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5" name="Google Shape;8105;p29"/>
          <p:cNvSpPr/>
          <p:nvPr/>
        </p:nvSpPr>
        <p:spPr>
          <a:xfrm rot="2742946">
            <a:off x="1752652" y="4416976"/>
            <a:ext cx="1158652" cy="1091032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6" name="Google Shape;8106;p29"/>
          <p:cNvSpPr/>
          <p:nvPr/>
        </p:nvSpPr>
        <p:spPr>
          <a:xfrm rot="5625371">
            <a:off x="3205491" y="5087258"/>
            <a:ext cx="481717" cy="375045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7" name="Google Shape;8107;p29"/>
          <p:cNvSpPr/>
          <p:nvPr/>
        </p:nvSpPr>
        <p:spPr>
          <a:xfrm rot="1750856">
            <a:off x="92932" y="3260735"/>
            <a:ext cx="1772307" cy="2029743"/>
          </a:xfrm>
          <a:custGeom>
            <a:avLst/>
            <a:gdLst/>
            <a:ahLst/>
            <a:cxnLst/>
            <a:rect l="l" t="t" r="r" b="b"/>
            <a:pathLst>
              <a:path w="48329" h="55349" extrusionOk="0">
                <a:moveTo>
                  <a:pt x="36211" y="1487"/>
                </a:moveTo>
                <a:cubicBezTo>
                  <a:pt x="36211" y="1487"/>
                  <a:pt x="36235" y="1487"/>
                  <a:pt x="36235" y="1511"/>
                </a:cubicBezTo>
                <a:lnTo>
                  <a:pt x="36211" y="1511"/>
                </a:lnTo>
                <a:lnTo>
                  <a:pt x="36211" y="1487"/>
                </a:lnTo>
                <a:close/>
                <a:moveTo>
                  <a:pt x="34782" y="1866"/>
                </a:moveTo>
                <a:cubicBezTo>
                  <a:pt x="34213" y="1866"/>
                  <a:pt x="33641" y="1922"/>
                  <a:pt x="33094" y="2045"/>
                </a:cubicBezTo>
                <a:cubicBezTo>
                  <a:pt x="32986" y="2068"/>
                  <a:pt x="33020" y="2211"/>
                  <a:pt x="33119" y="2211"/>
                </a:cubicBezTo>
                <a:cubicBezTo>
                  <a:pt x="33126" y="2211"/>
                  <a:pt x="33133" y="2210"/>
                  <a:pt x="33141" y="2209"/>
                </a:cubicBezTo>
                <a:cubicBezTo>
                  <a:pt x="33682" y="2104"/>
                  <a:pt x="34223" y="2052"/>
                  <a:pt x="34773" y="2052"/>
                </a:cubicBezTo>
                <a:cubicBezTo>
                  <a:pt x="34956" y="2052"/>
                  <a:pt x="35141" y="2058"/>
                  <a:pt x="35327" y="2069"/>
                </a:cubicBezTo>
                <a:cubicBezTo>
                  <a:pt x="35444" y="2069"/>
                  <a:pt x="35444" y="1905"/>
                  <a:pt x="35327" y="1883"/>
                </a:cubicBezTo>
                <a:cubicBezTo>
                  <a:pt x="35146" y="1872"/>
                  <a:pt x="34964" y="1866"/>
                  <a:pt x="34782" y="1866"/>
                </a:cubicBezTo>
                <a:close/>
                <a:moveTo>
                  <a:pt x="34372" y="190"/>
                </a:moveTo>
                <a:cubicBezTo>
                  <a:pt x="34690" y="190"/>
                  <a:pt x="35063" y="274"/>
                  <a:pt x="35491" y="488"/>
                </a:cubicBezTo>
                <a:cubicBezTo>
                  <a:pt x="35584" y="603"/>
                  <a:pt x="36443" y="1604"/>
                  <a:pt x="35885" y="2464"/>
                </a:cubicBezTo>
                <a:cubicBezTo>
                  <a:pt x="35867" y="2451"/>
                  <a:pt x="35850" y="2445"/>
                  <a:pt x="35833" y="2445"/>
                </a:cubicBezTo>
                <a:cubicBezTo>
                  <a:pt x="35763" y="2445"/>
                  <a:pt x="35712" y="2547"/>
                  <a:pt x="35770" y="2603"/>
                </a:cubicBezTo>
                <a:cubicBezTo>
                  <a:pt x="35362" y="3084"/>
                  <a:pt x="34946" y="3318"/>
                  <a:pt x="34486" y="3318"/>
                </a:cubicBezTo>
                <a:cubicBezTo>
                  <a:pt x="34210" y="3318"/>
                  <a:pt x="33920" y="3234"/>
                  <a:pt x="33606" y="3068"/>
                </a:cubicBezTo>
                <a:cubicBezTo>
                  <a:pt x="33513" y="2975"/>
                  <a:pt x="33444" y="2882"/>
                  <a:pt x="33373" y="2789"/>
                </a:cubicBezTo>
                <a:cubicBezTo>
                  <a:pt x="33698" y="2755"/>
                  <a:pt x="34022" y="2734"/>
                  <a:pt x="34347" y="2734"/>
                </a:cubicBezTo>
                <a:cubicBezTo>
                  <a:pt x="34464" y="2734"/>
                  <a:pt x="34582" y="2737"/>
                  <a:pt x="34700" y="2743"/>
                </a:cubicBezTo>
                <a:cubicBezTo>
                  <a:pt x="34815" y="2743"/>
                  <a:pt x="34815" y="2557"/>
                  <a:pt x="34700" y="2557"/>
                </a:cubicBezTo>
                <a:cubicBezTo>
                  <a:pt x="34570" y="2551"/>
                  <a:pt x="34439" y="2548"/>
                  <a:pt x="34310" y="2548"/>
                </a:cubicBezTo>
                <a:cubicBezTo>
                  <a:pt x="33953" y="2548"/>
                  <a:pt x="33599" y="2569"/>
                  <a:pt x="33258" y="2603"/>
                </a:cubicBezTo>
                <a:cubicBezTo>
                  <a:pt x="33025" y="2255"/>
                  <a:pt x="32932" y="1930"/>
                  <a:pt x="32932" y="1626"/>
                </a:cubicBezTo>
                <a:lnTo>
                  <a:pt x="32955" y="1626"/>
                </a:lnTo>
                <a:cubicBezTo>
                  <a:pt x="33545" y="1489"/>
                  <a:pt x="34135" y="1435"/>
                  <a:pt x="34725" y="1435"/>
                </a:cubicBezTo>
                <a:cubicBezTo>
                  <a:pt x="34833" y="1435"/>
                  <a:pt x="34940" y="1437"/>
                  <a:pt x="35048" y="1440"/>
                </a:cubicBezTo>
                <a:cubicBezTo>
                  <a:pt x="35165" y="1440"/>
                  <a:pt x="35165" y="1254"/>
                  <a:pt x="35025" y="1254"/>
                </a:cubicBezTo>
                <a:cubicBezTo>
                  <a:pt x="34939" y="1251"/>
                  <a:pt x="34852" y="1250"/>
                  <a:pt x="34766" y="1250"/>
                </a:cubicBezTo>
                <a:cubicBezTo>
                  <a:pt x="34155" y="1250"/>
                  <a:pt x="33543" y="1318"/>
                  <a:pt x="32932" y="1440"/>
                </a:cubicBezTo>
                <a:lnTo>
                  <a:pt x="32996" y="1119"/>
                </a:lnTo>
                <a:lnTo>
                  <a:pt x="32996" y="1119"/>
                </a:lnTo>
                <a:cubicBezTo>
                  <a:pt x="32992" y="1169"/>
                  <a:pt x="33024" y="1213"/>
                  <a:pt x="33083" y="1213"/>
                </a:cubicBezTo>
                <a:cubicBezTo>
                  <a:pt x="33094" y="1213"/>
                  <a:pt x="33106" y="1211"/>
                  <a:pt x="33118" y="1208"/>
                </a:cubicBezTo>
                <a:cubicBezTo>
                  <a:pt x="33394" y="1122"/>
                  <a:pt x="33696" y="1075"/>
                  <a:pt x="34004" y="1075"/>
                </a:cubicBezTo>
                <a:cubicBezTo>
                  <a:pt x="34111" y="1075"/>
                  <a:pt x="34219" y="1080"/>
                  <a:pt x="34328" y="1092"/>
                </a:cubicBezTo>
                <a:cubicBezTo>
                  <a:pt x="34374" y="1092"/>
                  <a:pt x="34421" y="1068"/>
                  <a:pt x="34443" y="1022"/>
                </a:cubicBezTo>
                <a:cubicBezTo>
                  <a:pt x="34443" y="975"/>
                  <a:pt x="34421" y="929"/>
                  <a:pt x="34374" y="906"/>
                </a:cubicBezTo>
                <a:cubicBezTo>
                  <a:pt x="34264" y="895"/>
                  <a:pt x="34153" y="889"/>
                  <a:pt x="34043" y="889"/>
                </a:cubicBezTo>
                <a:cubicBezTo>
                  <a:pt x="33712" y="889"/>
                  <a:pt x="33386" y="941"/>
                  <a:pt x="33072" y="1046"/>
                </a:cubicBezTo>
                <a:cubicBezTo>
                  <a:pt x="33025" y="1046"/>
                  <a:pt x="33025" y="1068"/>
                  <a:pt x="33001" y="1068"/>
                </a:cubicBezTo>
                <a:cubicBezTo>
                  <a:pt x="33048" y="953"/>
                  <a:pt x="33094" y="860"/>
                  <a:pt x="33165" y="767"/>
                </a:cubicBezTo>
                <a:cubicBezTo>
                  <a:pt x="33187" y="720"/>
                  <a:pt x="33234" y="674"/>
                  <a:pt x="33280" y="627"/>
                </a:cubicBezTo>
                <a:cubicBezTo>
                  <a:pt x="33296" y="627"/>
                  <a:pt x="33302" y="637"/>
                  <a:pt x="33310" y="637"/>
                </a:cubicBezTo>
                <a:cubicBezTo>
                  <a:pt x="33314" y="637"/>
                  <a:pt x="33319" y="635"/>
                  <a:pt x="33327" y="627"/>
                </a:cubicBezTo>
                <a:cubicBezTo>
                  <a:pt x="33464" y="606"/>
                  <a:pt x="33605" y="595"/>
                  <a:pt x="33747" y="595"/>
                </a:cubicBezTo>
                <a:cubicBezTo>
                  <a:pt x="33919" y="595"/>
                  <a:pt x="34092" y="612"/>
                  <a:pt x="34257" y="650"/>
                </a:cubicBezTo>
                <a:cubicBezTo>
                  <a:pt x="34264" y="651"/>
                  <a:pt x="34271" y="652"/>
                  <a:pt x="34278" y="652"/>
                </a:cubicBezTo>
                <a:cubicBezTo>
                  <a:pt x="34379" y="652"/>
                  <a:pt x="34414" y="486"/>
                  <a:pt x="34304" y="464"/>
                </a:cubicBezTo>
                <a:cubicBezTo>
                  <a:pt x="34117" y="429"/>
                  <a:pt x="33929" y="408"/>
                  <a:pt x="33741" y="408"/>
                </a:cubicBezTo>
                <a:cubicBezTo>
                  <a:pt x="33673" y="408"/>
                  <a:pt x="33605" y="411"/>
                  <a:pt x="33537" y="417"/>
                </a:cubicBezTo>
                <a:cubicBezTo>
                  <a:pt x="33753" y="285"/>
                  <a:pt x="34032" y="190"/>
                  <a:pt x="34372" y="190"/>
                </a:cubicBezTo>
                <a:close/>
                <a:moveTo>
                  <a:pt x="33745" y="3418"/>
                </a:moveTo>
                <a:cubicBezTo>
                  <a:pt x="33863" y="3533"/>
                  <a:pt x="34025" y="3673"/>
                  <a:pt x="34188" y="3813"/>
                </a:cubicBezTo>
                <a:lnTo>
                  <a:pt x="34118" y="3930"/>
                </a:lnTo>
                <a:cubicBezTo>
                  <a:pt x="34095" y="3930"/>
                  <a:pt x="34095" y="3952"/>
                  <a:pt x="34071" y="3952"/>
                </a:cubicBezTo>
                <a:cubicBezTo>
                  <a:pt x="34025" y="3999"/>
                  <a:pt x="33978" y="4069"/>
                  <a:pt x="33909" y="4116"/>
                </a:cubicBezTo>
                <a:cubicBezTo>
                  <a:pt x="33978" y="4045"/>
                  <a:pt x="34025" y="3976"/>
                  <a:pt x="34071" y="3906"/>
                </a:cubicBezTo>
                <a:cubicBezTo>
                  <a:pt x="34095" y="3859"/>
                  <a:pt x="34071" y="3813"/>
                  <a:pt x="34049" y="3790"/>
                </a:cubicBezTo>
                <a:cubicBezTo>
                  <a:pt x="34071" y="3766"/>
                  <a:pt x="34071" y="3719"/>
                  <a:pt x="34025" y="3697"/>
                </a:cubicBezTo>
                <a:cubicBezTo>
                  <a:pt x="34025" y="3697"/>
                  <a:pt x="34002" y="3673"/>
                  <a:pt x="33978" y="3673"/>
                </a:cubicBezTo>
                <a:cubicBezTo>
                  <a:pt x="33964" y="3644"/>
                  <a:pt x="33932" y="3625"/>
                  <a:pt x="33899" y="3625"/>
                </a:cubicBezTo>
                <a:cubicBezTo>
                  <a:pt x="33878" y="3625"/>
                  <a:pt x="33856" y="3633"/>
                  <a:pt x="33838" y="3651"/>
                </a:cubicBezTo>
                <a:cubicBezTo>
                  <a:pt x="33838" y="3673"/>
                  <a:pt x="33838" y="3673"/>
                  <a:pt x="33816" y="3697"/>
                </a:cubicBezTo>
                <a:cubicBezTo>
                  <a:pt x="33838" y="3626"/>
                  <a:pt x="33838" y="3533"/>
                  <a:pt x="33770" y="3487"/>
                </a:cubicBezTo>
                <a:cubicBezTo>
                  <a:pt x="33723" y="3487"/>
                  <a:pt x="33677" y="3487"/>
                  <a:pt x="33652" y="3511"/>
                </a:cubicBezTo>
                <a:cubicBezTo>
                  <a:pt x="33677" y="3487"/>
                  <a:pt x="33723" y="3465"/>
                  <a:pt x="33745" y="3418"/>
                </a:cubicBezTo>
                <a:close/>
                <a:moveTo>
                  <a:pt x="30596" y="6124"/>
                </a:moveTo>
                <a:cubicBezTo>
                  <a:pt x="30569" y="6124"/>
                  <a:pt x="30541" y="6135"/>
                  <a:pt x="30514" y="6162"/>
                </a:cubicBezTo>
                <a:cubicBezTo>
                  <a:pt x="30350" y="6302"/>
                  <a:pt x="30188" y="6464"/>
                  <a:pt x="30049" y="6650"/>
                </a:cubicBezTo>
                <a:cubicBezTo>
                  <a:pt x="30024" y="6674"/>
                  <a:pt x="30024" y="6743"/>
                  <a:pt x="30071" y="6767"/>
                </a:cubicBezTo>
                <a:cubicBezTo>
                  <a:pt x="30083" y="6790"/>
                  <a:pt x="30106" y="6802"/>
                  <a:pt x="30129" y="6802"/>
                </a:cubicBezTo>
                <a:cubicBezTo>
                  <a:pt x="30153" y="6802"/>
                  <a:pt x="30176" y="6790"/>
                  <a:pt x="30188" y="6767"/>
                </a:cubicBezTo>
                <a:cubicBezTo>
                  <a:pt x="30328" y="6581"/>
                  <a:pt x="30489" y="6417"/>
                  <a:pt x="30653" y="6278"/>
                </a:cubicBezTo>
                <a:cubicBezTo>
                  <a:pt x="30676" y="6255"/>
                  <a:pt x="30676" y="6185"/>
                  <a:pt x="30653" y="6138"/>
                </a:cubicBezTo>
                <a:cubicBezTo>
                  <a:pt x="30634" y="6129"/>
                  <a:pt x="30615" y="6124"/>
                  <a:pt x="30596" y="6124"/>
                </a:cubicBezTo>
                <a:close/>
                <a:moveTo>
                  <a:pt x="41138" y="7106"/>
                </a:moveTo>
                <a:cubicBezTo>
                  <a:pt x="41108" y="7106"/>
                  <a:pt x="41066" y="7127"/>
                  <a:pt x="41048" y="7162"/>
                </a:cubicBezTo>
                <a:cubicBezTo>
                  <a:pt x="41026" y="7208"/>
                  <a:pt x="41048" y="7255"/>
                  <a:pt x="41095" y="7279"/>
                </a:cubicBezTo>
                <a:cubicBezTo>
                  <a:pt x="41258" y="7394"/>
                  <a:pt x="41444" y="7534"/>
                  <a:pt x="41630" y="7651"/>
                </a:cubicBezTo>
                <a:cubicBezTo>
                  <a:pt x="41648" y="7668"/>
                  <a:pt x="41669" y="7676"/>
                  <a:pt x="41689" y="7676"/>
                </a:cubicBezTo>
                <a:cubicBezTo>
                  <a:pt x="41723" y="7676"/>
                  <a:pt x="41755" y="7656"/>
                  <a:pt x="41770" y="7627"/>
                </a:cubicBezTo>
                <a:cubicBezTo>
                  <a:pt x="41792" y="7580"/>
                  <a:pt x="41770" y="7534"/>
                  <a:pt x="41723" y="7511"/>
                </a:cubicBezTo>
                <a:cubicBezTo>
                  <a:pt x="41537" y="7372"/>
                  <a:pt x="41351" y="7255"/>
                  <a:pt x="41165" y="7115"/>
                </a:cubicBezTo>
                <a:cubicBezTo>
                  <a:pt x="41159" y="7109"/>
                  <a:pt x="41149" y="7106"/>
                  <a:pt x="41138" y="7106"/>
                </a:cubicBezTo>
                <a:close/>
                <a:moveTo>
                  <a:pt x="41365" y="5680"/>
                </a:moveTo>
                <a:cubicBezTo>
                  <a:pt x="41285" y="5680"/>
                  <a:pt x="41250" y="5802"/>
                  <a:pt x="41327" y="5859"/>
                </a:cubicBezTo>
                <a:cubicBezTo>
                  <a:pt x="42537" y="6628"/>
                  <a:pt x="43746" y="7441"/>
                  <a:pt x="44933" y="8231"/>
                </a:cubicBezTo>
                <a:cubicBezTo>
                  <a:pt x="44949" y="8243"/>
                  <a:pt x="44965" y="8249"/>
                  <a:pt x="44980" y="8249"/>
                </a:cubicBezTo>
                <a:cubicBezTo>
                  <a:pt x="45052" y="8249"/>
                  <a:pt x="45103" y="8126"/>
                  <a:pt x="45026" y="8069"/>
                </a:cubicBezTo>
                <a:cubicBezTo>
                  <a:pt x="43817" y="7279"/>
                  <a:pt x="42630" y="6488"/>
                  <a:pt x="41420" y="5697"/>
                </a:cubicBezTo>
                <a:cubicBezTo>
                  <a:pt x="41400" y="5685"/>
                  <a:pt x="41382" y="5680"/>
                  <a:pt x="41365" y="5680"/>
                </a:cubicBezTo>
                <a:close/>
                <a:moveTo>
                  <a:pt x="45358" y="7796"/>
                </a:moveTo>
                <a:cubicBezTo>
                  <a:pt x="45657" y="8013"/>
                  <a:pt x="45957" y="8228"/>
                  <a:pt x="46258" y="8442"/>
                </a:cubicBezTo>
                <a:cubicBezTo>
                  <a:pt x="46235" y="8488"/>
                  <a:pt x="46211" y="8535"/>
                  <a:pt x="46235" y="8557"/>
                </a:cubicBezTo>
                <a:cubicBezTo>
                  <a:pt x="45934" y="8326"/>
                  <a:pt x="45635" y="8073"/>
                  <a:pt x="45358" y="7796"/>
                </a:cubicBezTo>
                <a:close/>
                <a:moveTo>
                  <a:pt x="38489" y="6238"/>
                </a:moveTo>
                <a:cubicBezTo>
                  <a:pt x="38417" y="6238"/>
                  <a:pt x="38366" y="6360"/>
                  <a:pt x="38443" y="6417"/>
                </a:cubicBezTo>
                <a:cubicBezTo>
                  <a:pt x="39537" y="7115"/>
                  <a:pt x="40629" y="7859"/>
                  <a:pt x="41699" y="8581"/>
                </a:cubicBezTo>
                <a:cubicBezTo>
                  <a:pt x="41715" y="8593"/>
                  <a:pt x="41731" y="8598"/>
                  <a:pt x="41746" y="8598"/>
                </a:cubicBezTo>
                <a:cubicBezTo>
                  <a:pt x="41818" y="8598"/>
                  <a:pt x="41870" y="8476"/>
                  <a:pt x="41792" y="8417"/>
                </a:cubicBezTo>
                <a:cubicBezTo>
                  <a:pt x="40700" y="7697"/>
                  <a:pt x="39630" y="6975"/>
                  <a:pt x="38536" y="6255"/>
                </a:cubicBezTo>
                <a:cubicBezTo>
                  <a:pt x="38520" y="6243"/>
                  <a:pt x="38504" y="6238"/>
                  <a:pt x="38489" y="6238"/>
                </a:cubicBezTo>
                <a:close/>
                <a:moveTo>
                  <a:pt x="29490" y="8395"/>
                </a:moveTo>
                <a:cubicBezTo>
                  <a:pt x="29466" y="8395"/>
                  <a:pt x="29466" y="8395"/>
                  <a:pt x="29444" y="8417"/>
                </a:cubicBezTo>
                <a:cubicBezTo>
                  <a:pt x="29351" y="8488"/>
                  <a:pt x="29304" y="8581"/>
                  <a:pt x="29280" y="8674"/>
                </a:cubicBezTo>
                <a:cubicBezTo>
                  <a:pt x="29258" y="8721"/>
                  <a:pt x="29304" y="8789"/>
                  <a:pt x="29351" y="8789"/>
                </a:cubicBezTo>
                <a:cubicBezTo>
                  <a:pt x="29360" y="8794"/>
                  <a:pt x="29368" y="8796"/>
                  <a:pt x="29377" y="8796"/>
                </a:cubicBezTo>
                <a:cubicBezTo>
                  <a:pt x="29413" y="8796"/>
                  <a:pt x="29444" y="8758"/>
                  <a:pt x="29444" y="8721"/>
                </a:cubicBezTo>
                <a:cubicBezTo>
                  <a:pt x="29466" y="8721"/>
                  <a:pt x="29466" y="8696"/>
                  <a:pt x="29466" y="8696"/>
                </a:cubicBezTo>
                <a:cubicBezTo>
                  <a:pt x="29490" y="8674"/>
                  <a:pt x="29490" y="8628"/>
                  <a:pt x="29513" y="8603"/>
                </a:cubicBezTo>
                <a:cubicBezTo>
                  <a:pt x="29537" y="8581"/>
                  <a:pt x="29537" y="8557"/>
                  <a:pt x="29559" y="8557"/>
                </a:cubicBezTo>
                <a:cubicBezTo>
                  <a:pt x="29583" y="8535"/>
                  <a:pt x="29583" y="8510"/>
                  <a:pt x="29583" y="8488"/>
                </a:cubicBezTo>
                <a:cubicBezTo>
                  <a:pt x="29583" y="8464"/>
                  <a:pt x="29583" y="8442"/>
                  <a:pt x="29559" y="8417"/>
                </a:cubicBezTo>
                <a:cubicBezTo>
                  <a:pt x="29537" y="8395"/>
                  <a:pt x="29513" y="8395"/>
                  <a:pt x="29490" y="8395"/>
                </a:cubicBezTo>
                <a:close/>
                <a:moveTo>
                  <a:pt x="45259" y="8693"/>
                </a:moveTo>
                <a:cubicBezTo>
                  <a:pt x="45240" y="8693"/>
                  <a:pt x="45221" y="8701"/>
                  <a:pt x="45212" y="8721"/>
                </a:cubicBezTo>
                <a:cubicBezTo>
                  <a:pt x="45165" y="8743"/>
                  <a:pt x="45165" y="8814"/>
                  <a:pt x="45212" y="8836"/>
                </a:cubicBezTo>
                <a:cubicBezTo>
                  <a:pt x="45352" y="8953"/>
                  <a:pt x="45513" y="9046"/>
                  <a:pt x="45677" y="9115"/>
                </a:cubicBezTo>
                <a:cubicBezTo>
                  <a:pt x="45697" y="9125"/>
                  <a:pt x="45716" y="9131"/>
                  <a:pt x="45734" y="9131"/>
                </a:cubicBezTo>
                <a:cubicBezTo>
                  <a:pt x="45758" y="9131"/>
                  <a:pt x="45779" y="9120"/>
                  <a:pt x="45792" y="9093"/>
                </a:cubicBezTo>
                <a:cubicBezTo>
                  <a:pt x="45817" y="9046"/>
                  <a:pt x="45817" y="8976"/>
                  <a:pt x="45770" y="8953"/>
                </a:cubicBezTo>
                <a:cubicBezTo>
                  <a:pt x="45677" y="8929"/>
                  <a:pt x="45606" y="8883"/>
                  <a:pt x="45538" y="8836"/>
                </a:cubicBezTo>
                <a:cubicBezTo>
                  <a:pt x="45491" y="8836"/>
                  <a:pt x="45467" y="8814"/>
                  <a:pt x="45420" y="8789"/>
                </a:cubicBezTo>
                <a:cubicBezTo>
                  <a:pt x="45420" y="8767"/>
                  <a:pt x="45398" y="8767"/>
                  <a:pt x="45374" y="8743"/>
                </a:cubicBezTo>
                <a:cubicBezTo>
                  <a:pt x="45374" y="8743"/>
                  <a:pt x="45352" y="8743"/>
                  <a:pt x="45352" y="8721"/>
                </a:cubicBezTo>
                <a:lnTo>
                  <a:pt x="45327" y="8721"/>
                </a:lnTo>
                <a:cubicBezTo>
                  <a:pt x="45315" y="8707"/>
                  <a:pt x="45286" y="8693"/>
                  <a:pt x="45259" y="8693"/>
                </a:cubicBezTo>
                <a:close/>
                <a:moveTo>
                  <a:pt x="46909" y="8557"/>
                </a:moveTo>
                <a:lnTo>
                  <a:pt x="46909" y="8557"/>
                </a:lnTo>
                <a:cubicBezTo>
                  <a:pt x="46979" y="8603"/>
                  <a:pt x="47048" y="8674"/>
                  <a:pt x="47119" y="8721"/>
                </a:cubicBezTo>
                <a:cubicBezTo>
                  <a:pt x="47212" y="8789"/>
                  <a:pt x="47281" y="8860"/>
                  <a:pt x="47352" y="8929"/>
                </a:cubicBezTo>
                <a:cubicBezTo>
                  <a:pt x="47445" y="9000"/>
                  <a:pt x="47513" y="9093"/>
                  <a:pt x="47560" y="9162"/>
                </a:cubicBezTo>
                <a:cubicBezTo>
                  <a:pt x="47467" y="9069"/>
                  <a:pt x="47352" y="8976"/>
                  <a:pt x="47259" y="8883"/>
                </a:cubicBezTo>
                <a:cubicBezTo>
                  <a:pt x="47141" y="8767"/>
                  <a:pt x="47026" y="8650"/>
                  <a:pt x="46909" y="8557"/>
                </a:cubicBezTo>
                <a:close/>
                <a:moveTo>
                  <a:pt x="25909" y="9046"/>
                </a:moveTo>
                <a:lnTo>
                  <a:pt x="26117" y="9279"/>
                </a:lnTo>
                <a:cubicBezTo>
                  <a:pt x="26071" y="9232"/>
                  <a:pt x="26002" y="9186"/>
                  <a:pt x="25955" y="9139"/>
                </a:cubicBezTo>
                <a:cubicBezTo>
                  <a:pt x="25943" y="9127"/>
                  <a:pt x="25926" y="9121"/>
                  <a:pt x="25908" y="9121"/>
                </a:cubicBezTo>
                <a:cubicBezTo>
                  <a:pt x="25891" y="9121"/>
                  <a:pt x="25873" y="9127"/>
                  <a:pt x="25862" y="9139"/>
                </a:cubicBezTo>
                <a:lnTo>
                  <a:pt x="25838" y="9115"/>
                </a:lnTo>
                <a:lnTo>
                  <a:pt x="25909" y="9046"/>
                </a:lnTo>
                <a:close/>
                <a:moveTo>
                  <a:pt x="44313" y="8990"/>
                </a:moveTo>
                <a:cubicBezTo>
                  <a:pt x="44281" y="8990"/>
                  <a:pt x="44251" y="9012"/>
                  <a:pt x="44235" y="9046"/>
                </a:cubicBezTo>
                <a:cubicBezTo>
                  <a:pt x="44211" y="9093"/>
                  <a:pt x="44235" y="9139"/>
                  <a:pt x="44282" y="9162"/>
                </a:cubicBezTo>
                <a:lnTo>
                  <a:pt x="44561" y="9301"/>
                </a:lnTo>
                <a:cubicBezTo>
                  <a:pt x="44580" y="9311"/>
                  <a:pt x="44600" y="9317"/>
                  <a:pt x="44617" y="9317"/>
                </a:cubicBezTo>
                <a:cubicBezTo>
                  <a:pt x="44642" y="9317"/>
                  <a:pt x="44663" y="9306"/>
                  <a:pt x="44676" y="9279"/>
                </a:cubicBezTo>
                <a:cubicBezTo>
                  <a:pt x="44700" y="9232"/>
                  <a:pt x="44700" y="9186"/>
                  <a:pt x="44654" y="9162"/>
                </a:cubicBezTo>
                <a:cubicBezTo>
                  <a:pt x="44561" y="9093"/>
                  <a:pt x="44444" y="9046"/>
                  <a:pt x="44351" y="9000"/>
                </a:cubicBezTo>
                <a:cubicBezTo>
                  <a:pt x="44338" y="8993"/>
                  <a:pt x="44325" y="8990"/>
                  <a:pt x="44313" y="8990"/>
                </a:cubicBezTo>
                <a:close/>
                <a:moveTo>
                  <a:pt x="47817" y="9534"/>
                </a:moveTo>
                <a:lnTo>
                  <a:pt x="47817" y="9558"/>
                </a:lnTo>
                <a:cubicBezTo>
                  <a:pt x="47817" y="9558"/>
                  <a:pt x="47817" y="9534"/>
                  <a:pt x="47793" y="9534"/>
                </a:cubicBezTo>
                <a:close/>
                <a:moveTo>
                  <a:pt x="28432" y="9307"/>
                </a:moveTo>
                <a:cubicBezTo>
                  <a:pt x="28420" y="9307"/>
                  <a:pt x="28408" y="9313"/>
                  <a:pt x="28396" y="9325"/>
                </a:cubicBezTo>
                <a:cubicBezTo>
                  <a:pt x="28374" y="9325"/>
                  <a:pt x="28374" y="9325"/>
                  <a:pt x="28374" y="9348"/>
                </a:cubicBezTo>
                <a:cubicBezTo>
                  <a:pt x="28350" y="9348"/>
                  <a:pt x="28350" y="9372"/>
                  <a:pt x="28350" y="9372"/>
                </a:cubicBezTo>
                <a:lnTo>
                  <a:pt x="28281" y="9580"/>
                </a:lnTo>
                <a:cubicBezTo>
                  <a:pt x="28281" y="9604"/>
                  <a:pt x="28281" y="9627"/>
                  <a:pt x="28303" y="9651"/>
                </a:cubicBezTo>
                <a:cubicBezTo>
                  <a:pt x="28303" y="9651"/>
                  <a:pt x="28328" y="9673"/>
                  <a:pt x="28350" y="9673"/>
                </a:cubicBezTo>
                <a:cubicBezTo>
                  <a:pt x="28362" y="9685"/>
                  <a:pt x="28374" y="9691"/>
                  <a:pt x="28385" y="9691"/>
                </a:cubicBezTo>
                <a:cubicBezTo>
                  <a:pt x="28397" y="9691"/>
                  <a:pt x="28408" y="9685"/>
                  <a:pt x="28421" y="9673"/>
                </a:cubicBezTo>
                <a:lnTo>
                  <a:pt x="28443" y="9651"/>
                </a:lnTo>
                <a:lnTo>
                  <a:pt x="28467" y="9627"/>
                </a:lnTo>
                <a:cubicBezTo>
                  <a:pt x="28489" y="9558"/>
                  <a:pt x="28514" y="9487"/>
                  <a:pt x="28514" y="9418"/>
                </a:cubicBezTo>
                <a:cubicBezTo>
                  <a:pt x="28536" y="9394"/>
                  <a:pt x="28536" y="9372"/>
                  <a:pt x="28514" y="9348"/>
                </a:cubicBezTo>
                <a:cubicBezTo>
                  <a:pt x="28514" y="9348"/>
                  <a:pt x="28489" y="9325"/>
                  <a:pt x="28467" y="9325"/>
                </a:cubicBezTo>
                <a:cubicBezTo>
                  <a:pt x="28455" y="9313"/>
                  <a:pt x="28443" y="9307"/>
                  <a:pt x="28432" y="9307"/>
                </a:cubicBezTo>
                <a:close/>
                <a:moveTo>
                  <a:pt x="46397" y="8696"/>
                </a:moveTo>
                <a:cubicBezTo>
                  <a:pt x="46886" y="9022"/>
                  <a:pt x="47352" y="9372"/>
                  <a:pt x="47793" y="9766"/>
                </a:cubicBezTo>
                <a:cubicBezTo>
                  <a:pt x="47812" y="9786"/>
                  <a:pt x="47832" y="9793"/>
                  <a:pt x="47850" y="9793"/>
                </a:cubicBezTo>
                <a:cubicBezTo>
                  <a:pt x="47875" y="9793"/>
                  <a:pt x="47896" y="9780"/>
                  <a:pt x="47910" y="9766"/>
                </a:cubicBezTo>
                <a:cubicBezTo>
                  <a:pt x="47932" y="9813"/>
                  <a:pt x="47932" y="9859"/>
                  <a:pt x="47956" y="9906"/>
                </a:cubicBezTo>
                <a:cubicBezTo>
                  <a:pt x="47653" y="9697"/>
                  <a:pt x="47374" y="9511"/>
                  <a:pt x="47073" y="9301"/>
                </a:cubicBezTo>
                <a:cubicBezTo>
                  <a:pt x="47095" y="9279"/>
                  <a:pt x="47095" y="9208"/>
                  <a:pt x="47048" y="9162"/>
                </a:cubicBezTo>
                <a:cubicBezTo>
                  <a:pt x="46816" y="9022"/>
                  <a:pt x="46607" y="8860"/>
                  <a:pt x="46397" y="8696"/>
                </a:cubicBezTo>
                <a:close/>
                <a:moveTo>
                  <a:pt x="26582" y="9465"/>
                </a:moveTo>
                <a:lnTo>
                  <a:pt x="27094" y="9813"/>
                </a:lnTo>
                <a:cubicBezTo>
                  <a:pt x="27094" y="9859"/>
                  <a:pt x="27094" y="9930"/>
                  <a:pt x="27118" y="9999"/>
                </a:cubicBezTo>
                <a:lnTo>
                  <a:pt x="26582" y="9465"/>
                </a:lnTo>
                <a:close/>
                <a:moveTo>
                  <a:pt x="25885" y="9999"/>
                </a:moveTo>
                <a:cubicBezTo>
                  <a:pt x="26024" y="10138"/>
                  <a:pt x="26188" y="10278"/>
                  <a:pt x="26327" y="10442"/>
                </a:cubicBezTo>
                <a:cubicBezTo>
                  <a:pt x="26164" y="10278"/>
                  <a:pt x="26002" y="10138"/>
                  <a:pt x="25838" y="9999"/>
                </a:cubicBezTo>
                <a:close/>
                <a:moveTo>
                  <a:pt x="27792" y="9952"/>
                </a:moveTo>
                <a:cubicBezTo>
                  <a:pt x="27745" y="10185"/>
                  <a:pt x="27745" y="10417"/>
                  <a:pt x="27792" y="10650"/>
                </a:cubicBezTo>
                <a:lnTo>
                  <a:pt x="27652" y="10510"/>
                </a:lnTo>
                <a:cubicBezTo>
                  <a:pt x="27676" y="10488"/>
                  <a:pt x="27699" y="10464"/>
                  <a:pt x="27699" y="10417"/>
                </a:cubicBezTo>
                <a:cubicBezTo>
                  <a:pt x="27723" y="10278"/>
                  <a:pt x="27745" y="10116"/>
                  <a:pt x="27792" y="9952"/>
                </a:cubicBezTo>
                <a:close/>
                <a:moveTo>
                  <a:pt x="24582" y="10650"/>
                </a:moveTo>
                <a:cubicBezTo>
                  <a:pt x="24582" y="10674"/>
                  <a:pt x="24582" y="10674"/>
                  <a:pt x="24606" y="10697"/>
                </a:cubicBezTo>
                <a:cubicBezTo>
                  <a:pt x="24583" y="10720"/>
                  <a:pt x="24562" y="10764"/>
                  <a:pt x="24602" y="10809"/>
                </a:cubicBezTo>
                <a:lnTo>
                  <a:pt x="24602" y="10809"/>
                </a:lnTo>
                <a:cubicBezTo>
                  <a:pt x="24594" y="10802"/>
                  <a:pt x="24588" y="10795"/>
                  <a:pt x="24582" y="10790"/>
                </a:cubicBezTo>
                <a:cubicBezTo>
                  <a:pt x="24560" y="10767"/>
                  <a:pt x="24513" y="10767"/>
                  <a:pt x="24489" y="10767"/>
                </a:cubicBezTo>
                <a:lnTo>
                  <a:pt x="24582" y="10650"/>
                </a:lnTo>
                <a:close/>
                <a:moveTo>
                  <a:pt x="47793" y="10790"/>
                </a:moveTo>
                <a:cubicBezTo>
                  <a:pt x="47793" y="10814"/>
                  <a:pt x="47793" y="10814"/>
                  <a:pt x="47770" y="10836"/>
                </a:cubicBezTo>
                <a:cubicBezTo>
                  <a:pt x="47770" y="10814"/>
                  <a:pt x="47770" y="10790"/>
                  <a:pt x="47746" y="10790"/>
                </a:cubicBezTo>
                <a:lnTo>
                  <a:pt x="47746" y="10790"/>
                </a:lnTo>
                <a:cubicBezTo>
                  <a:pt x="47762" y="10790"/>
                  <a:pt x="47768" y="10800"/>
                  <a:pt x="47776" y="10800"/>
                </a:cubicBezTo>
                <a:cubicBezTo>
                  <a:pt x="47780" y="10800"/>
                  <a:pt x="47785" y="10798"/>
                  <a:pt x="47793" y="10790"/>
                </a:cubicBezTo>
                <a:close/>
                <a:moveTo>
                  <a:pt x="24617" y="10823"/>
                </a:moveTo>
                <a:cubicBezTo>
                  <a:pt x="24642" y="10843"/>
                  <a:pt x="24679" y="10863"/>
                  <a:pt x="24699" y="10883"/>
                </a:cubicBezTo>
                <a:cubicBezTo>
                  <a:pt x="24670" y="10869"/>
                  <a:pt x="24641" y="10845"/>
                  <a:pt x="24617" y="10823"/>
                </a:cubicBezTo>
                <a:close/>
                <a:moveTo>
                  <a:pt x="44468" y="11000"/>
                </a:moveTo>
                <a:cubicBezTo>
                  <a:pt x="44468" y="11022"/>
                  <a:pt x="44490" y="11022"/>
                  <a:pt x="44514" y="11046"/>
                </a:cubicBezTo>
                <a:lnTo>
                  <a:pt x="44490" y="11069"/>
                </a:lnTo>
                <a:cubicBezTo>
                  <a:pt x="44484" y="11062"/>
                  <a:pt x="44475" y="11059"/>
                  <a:pt x="44466" y="11059"/>
                </a:cubicBezTo>
                <a:cubicBezTo>
                  <a:pt x="44446" y="11059"/>
                  <a:pt x="44422" y="11072"/>
                  <a:pt x="44404" y="11086"/>
                </a:cubicBezTo>
                <a:lnTo>
                  <a:pt x="44404" y="11086"/>
                </a:lnTo>
                <a:cubicBezTo>
                  <a:pt x="44428" y="11054"/>
                  <a:pt x="44449" y="11025"/>
                  <a:pt x="44468" y="11000"/>
                </a:cubicBezTo>
                <a:close/>
                <a:moveTo>
                  <a:pt x="24420" y="10836"/>
                </a:moveTo>
                <a:cubicBezTo>
                  <a:pt x="24420" y="10883"/>
                  <a:pt x="24420" y="10907"/>
                  <a:pt x="24443" y="10929"/>
                </a:cubicBezTo>
                <a:cubicBezTo>
                  <a:pt x="24430" y="10923"/>
                  <a:pt x="24418" y="10920"/>
                  <a:pt x="24406" y="10920"/>
                </a:cubicBezTo>
                <a:cubicBezTo>
                  <a:pt x="24373" y="10920"/>
                  <a:pt x="24344" y="10941"/>
                  <a:pt x="24327" y="10976"/>
                </a:cubicBezTo>
                <a:cubicBezTo>
                  <a:pt x="24303" y="11022"/>
                  <a:pt x="24327" y="11069"/>
                  <a:pt x="24350" y="11093"/>
                </a:cubicBezTo>
                <a:cubicBezTo>
                  <a:pt x="24357" y="11100"/>
                  <a:pt x="24365" y="11107"/>
                  <a:pt x="24373" y="11114"/>
                </a:cubicBezTo>
                <a:lnTo>
                  <a:pt x="24373" y="11114"/>
                </a:lnTo>
                <a:cubicBezTo>
                  <a:pt x="24342" y="11097"/>
                  <a:pt x="24311" y="11077"/>
                  <a:pt x="24281" y="11046"/>
                </a:cubicBezTo>
                <a:lnTo>
                  <a:pt x="24257" y="11022"/>
                </a:lnTo>
                <a:lnTo>
                  <a:pt x="24420" y="10836"/>
                </a:lnTo>
                <a:close/>
                <a:moveTo>
                  <a:pt x="44654" y="11115"/>
                </a:moveTo>
                <a:cubicBezTo>
                  <a:pt x="44676" y="11115"/>
                  <a:pt x="44676" y="11139"/>
                  <a:pt x="44676" y="11139"/>
                </a:cubicBezTo>
                <a:cubicBezTo>
                  <a:pt x="44676" y="11139"/>
                  <a:pt x="44654" y="11139"/>
                  <a:pt x="44654" y="11162"/>
                </a:cubicBezTo>
                <a:lnTo>
                  <a:pt x="44654" y="11115"/>
                </a:lnTo>
                <a:close/>
                <a:moveTo>
                  <a:pt x="35863" y="696"/>
                </a:moveTo>
                <a:lnTo>
                  <a:pt x="35863" y="696"/>
                </a:lnTo>
                <a:cubicBezTo>
                  <a:pt x="35956" y="767"/>
                  <a:pt x="36071" y="813"/>
                  <a:pt x="36164" y="882"/>
                </a:cubicBezTo>
                <a:cubicBezTo>
                  <a:pt x="36095" y="882"/>
                  <a:pt x="36049" y="999"/>
                  <a:pt x="36118" y="1068"/>
                </a:cubicBezTo>
                <a:cubicBezTo>
                  <a:pt x="36607" y="1371"/>
                  <a:pt x="37072" y="1697"/>
                  <a:pt x="37537" y="1998"/>
                </a:cubicBezTo>
                <a:cubicBezTo>
                  <a:pt x="37553" y="2011"/>
                  <a:pt x="37569" y="2016"/>
                  <a:pt x="37585" y="2016"/>
                </a:cubicBezTo>
                <a:cubicBezTo>
                  <a:pt x="37657" y="2016"/>
                  <a:pt x="37707" y="1897"/>
                  <a:pt x="37630" y="1859"/>
                </a:cubicBezTo>
                <a:cubicBezTo>
                  <a:pt x="37258" y="1604"/>
                  <a:pt x="36862" y="1347"/>
                  <a:pt x="36490" y="1092"/>
                </a:cubicBezTo>
                <a:lnTo>
                  <a:pt x="36490" y="1092"/>
                </a:lnTo>
                <a:cubicBezTo>
                  <a:pt x="38374" y="2278"/>
                  <a:pt x="41677" y="4581"/>
                  <a:pt x="41723" y="4603"/>
                </a:cubicBezTo>
                <a:cubicBezTo>
                  <a:pt x="42350" y="5046"/>
                  <a:pt x="44235" y="6488"/>
                  <a:pt x="45653" y="7580"/>
                </a:cubicBezTo>
                <a:cubicBezTo>
                  <a:pt x="45606" y="7580"/>
                  <a:pt x="45560" y="7673"/>
                  <a:pt x="45606" y="7744"/>
                </a:cubicBezTo>
                <a:cubicBezTo>
                  <a:pt x="45026" y="7325"/>
                  <a:pt x="44444" y="6907"/>
                  <a:pt x="43863" y="6464"/>
                </a:cubicBezTo>
                <a:cubicBezTo>
                  <a:pt x="43491" y="6209"/>
                  <a:pt x="43095" y="5930"/>
                  <a:pt x="42723" y="5651"/>
                </a:cubicBezTo>
                <a:cubicBezTo>
                  <a:pt x="42707" y="5639"/>
                  <a:pt x="42691" y="5633"/>
                  <a:pt x="42676" y="5633"/>
                </a:cubicBezTo>
                <a:cubicBezTo>
                  <a:pt x="42604" y="5633"/>
                  <a:pt x="42557" y="5756"/>
                  <a:pt x="42654" y="5813"/>
                </a:cubicBezTo>
                <a:cubicBezTo>
                  <a:pt x="43537" y="6471"/>
                  <a:pt x="44434" y="7130"/>
                  <a:pt x="45335" y="7780"/>
                </a:cubicBezTo>
                <a:lnTo>
                  <a:pt x="45335" y="7780"/>
                </a:lnTo>
                <a:cubicBezTo>
                  <a:pt x="45322" y="7774"/>
                  <a:pt x="45309" y="7771"/>
                  <a:pt x="45297" y="7771"/>
                </a:cubicBezTo>
                <a:cubicBezTo>
                  <a:pt x="45220" y="7771"/>
                  <a:pt x="45155" y="7873"/>
                  <a:pt x="45212" y="7930"/>
                </a:cubicBezTo>
                <a:cubicBezTo>
                  <a:pt x="45445" y="8162"/>
                  <a:pt x="45699" y="8371"/>
                  <a:pt x="45956" y="8581"/>
                </a:cubicBezTo>
                <a:cubicBezTo>
                  <a:pt x="45817" y="8488"/>
                  <a:pt x="45699" y="8395"/>
                  <a:pt x="45560" y="8324"/>
                </a:cubicBezTo>
                <a:cubicBezTo>
                  <a:pt x="45544" y="8313"/>
                  <a:pt x="45528" y="8308"/>
                  <a:pt x="45514" y="8308"/>
                </a:cubicBezTo>
                <a:cubicBezTo>
                  <a:pt x="45441" y="8308"/>
                  <a:pt x="45390" y="8429"/>
                  <a:pt x="45467" y="8488"/>
                </a:cubicBezTo>
                <a:cubicBezTo>
                  <a:pt x="46003" y="8814"/>
                  <a:pt x="46514" y="9139"/>
                  <a:pt x="47002" y="9487"/>
                </a:cubicBezTo>
                <a:cubicBezTo>
                  <a:pt x="47002" y="9511"/>
                  <a:pt x="47026" y="9534"/>
                  <a:pt x="47048" y="9558"/>
                </a:cubicBezTo>
                <a:cubicBezTo>
                  <a:pt x="47095" y="9604"/>
                  <a:pt x="47141" y="9651"/>
                  <a:pt x="47212" y="9673"/>
                </a:cubicBezTo>
                <a:cubicBezTo>
                  <a:pt x="47188" y="9720"/>
                  <a:pt x="47212" y="9766"/>
                  <a:pt x="47259" y="9790"/>
                </a:cubicBezTo>
                <a:cubicBezTo>
                  <a:pt x="47445" y="9906"/>
                  <a:pt x="47606" y="10023"/>
                  <a:pt x="47770" y="10185"/>
                </a:cubicBezTo>
                <a:cubicBezTo>
                  <a:pt x="47781" y="10197"/>
                  <a:pt x="47805" y="10203"/>
                  <a:pt x="47828" y="10203"/>
                </a:cubicBezTo>
                <a:cubicBezTo>
                  <a:pt x="47851" y="10203"/>
                  <a:pt x="47874" y="10197"/>
                  <a:pt x="47886" y="10185"/>
                </a:cubicBezTo>
                <a:lnTo>
                  <a:pt x="47910" y="10185"/>
                </a:lnTo>
                <a:cubicBezTo>
                  <a:pt x="47910" y="10185"/>
                  <a:pt x="47932" y="10163"/>
                  <a:pt x="47956" y="10163"/>
                </a:cubicBezTo>
                <a:cubicBezTo>
                  <a:pt x="47956" y="10138"/>
                  <a:pt x="47956" y="10138"/>
                  <a:pt x="47979" y="10138"/>
                </a:cubicBezTo>
                <a:cubicBezTo>
                  <a:pt x="47979" y="10324"/>
                  <a:pt x="47932" y="10510"/>
                  <a:pt x="47863" y="10674"/>
                </a:cubicBezTo>
                <a:cubicBezTo>
                  <a:pt x="47863" y="10650"/>
                  <a:pt x="47839" y="10650"/>
                  <a:pt x="47839" y="10628"/>
                </a:cubicBezTo>
                <a:cubicBezTo>
                  <a:pt x="47817" y="10628"/>
                  <a:pt x="47817" y="10604"/>
                  <a:pt x="47793" y="10604"/>
                </a:cubicBezTo>
                <a:cubicBezTo>
                  <a:pt x="47863" y="10581"/>
                  <a:pt x="47886" y="10488"/>
                  <a:pt x="47817" y="10442"/>
                </a:cubicBezTo>
                <a:cubicBezTo>
                  <a:pt x="47770" y="10442"/>
                  <a:pt x="47746" y="10417"/>
                  <a:pt x="47724" y="10395"/>
                </a:cubicBezTo>
                <a:cubicBezTo>
                  <a:pt x="47770" y="10371"/>
                  <a:pt x="47793" y="10278"/>
                  <a:pt x="47724" y="10231"/>
                </a:cubicBezTo>
                <a:cubicBezTo>
                  <a:pt x="47212" y="9906"/>
                  <a:pt x="46700" y="9558"/>
                  <a:pt x="46211" y="9208"/>
                </a:cubicBezTo>
                <a:cubicBezTo>
                  <a:pt x="46195" y="9196"/>
                  <a:pt x="46180" y="9191"/>
                  <a:pt x="46165" y="9191"/>
                </a:cubicBezTo>
                <a:cubicBezTo>
                  <a:pt x="46092" y="9191"/>
                  <a:pt x="46041" y="9313"/>
                  <a:pt x="46118" y="9372"/>
                </a:cubicBezTo>
                <a:cubicBezTo>
                  <a:pt x="46537" y="9673"/>
                  <a:pt x="46979" y="9952"/>
                  <a:pt x="47398" y="10256"/>
                </a:cubicBezTo>
                <a:cubicBezTo>
                  <a:pt x="47188" y="10138"/>
                  <a:pt x="46955" y="9999"/>
                  <a:pt x="46747" y="9859"/>
                </a:cubicBezTo>
                <a:cubicBezTo>
                  <a:pt x="46735" y="9853"/>
                  <a:pt x="46722" y="9851"/>
                  <a:pt x="46710" y="9851"/>
                </a:cubicBezTo>
                <a:cubicBezTo>
                  <a:pt x="46677" y="9851"/>
                  <a:pt x="46647" y="9872"/>
                  <a:pt x="46630" y="9906"/>
                </a:cubicBezTo>
                <a:cubicBezTo>
                  <a:pt x="45770" y="9394"/>
                  <a:pt x="44933" y="8860"/>
                  <a:pt x="44096" y="8324"/>
                </a:cubicBezTo>
                <a:cubicBezTo>
                  <a:pt x="43746" y="8116"/>
                  <a:pt x="43398" y="7883"/>
                  <a:pt x="43048" y="7673"/>
                </a:cubicBezTo>
                <a:cubicBezTo>
                  <a:pt x="43032" y="7662"/>
                  <a:pt x="43017" y="7656"/>
                  <a:pt x="43002" y="7656"/>
                </a:cubicBezTo>
                <a:cubicBezTo>
                  <a:pt x="42929" y="7656"/>
                  <a:pt x="42878" y="7778"/>
                  <a:pt x="42955" y="7837"/>
                </a:cubicBezTo>
                <a:cubicBezTo>
                  <a:pt x="44189" y="8628"/>
                  <a:pt x="45420" y="9394"/>
                  <a:pt x="46676" y="10163"/>
                </a:cubicBezTo>
                <a:lnTo>
                  <a:pt x="47724" y="10790"/>
                </a:lnTo>
                <a:lnTo>
                  <a:pt x="46747" y="10231"/>
                </a:lnTo>
                <a:cubicBezTo>
                  <a:pt x="46736" y="10226"/>
                  <a:pt x="46724" y="10223"/>
                  <a:pt x="46713" y="10223"/>
                </a:cubicBezTo>
                <a:cubicBezTo>
                  <a:pt x="46634" y="10223"/>
                  <a:pt x="46575" y="10354"/>
                  <a:pt x="46676" y="10395"/>
                </a:cubicBezTo>
                <a:lnTo>
                  <a:pt x="47653" y="10953"/>
                </a:lnTo>
                <a:lnTo>
                  <a:pt x="47677" y="10953"/>
                </a:lnTo>
                <a:cubicBezTo>
                  <a:pt x="47653" y="10976"/>
                  <a:pt x="47653" y="11000"/>
                  <a:pt x="47631" y="11022"/>
                </a:cubicBezTo>
                <a:lnTo>
                  <a:pt x="47606" y="11000"/>
                </a:lnTo>
                <a:cubicBezTo>
                  <a:pt x="47606" y="10976"/>
                  <a:pt x="47584" y="10953"/>
                  <a:pt x="47560" y="10929"/>
                </a:cubicBezTo>
                <a:cubicBezTo>
                  <a:pt x="47141" y="10674"/>
                  <a:pt x="46700" y="10442"/>
                  <a:pt x="46282" y="10185"/>
                </a:cubicBezTo>
                <a:cubicBezTo>
                  <a:pt x="46268" y="10178"/>
                  <a:pt x="46255" y="10176"/>
                  <a:pt x="46242" y="10176"/>
                </a:cubicBezTo>
                <a:cubicBezTo>
                  <a:pt x="46210" y="10176"/>
                  <a:pt x="46182" y="10192"/>
                  <a:pt x="46165" y="10209"/>
                </a:cubicBezTo>
                <a:cubicBezTo>
                  <a:pt x="45839" y="10045"/>
                  <a:pt x="45538" y="9859"/>
                  <a:pt x="45234" y="9651"/>
                </a:cubicBezTo>
                <a:cubicBezTo>
                  <a:pt x="45220" y="9645"/>
                  <a:pt x="45207" y="9643"/>
                  <a:pt x="45194" y="9643"/>
                </a:cubicBezTo>
                <a:cubicBezTo>
                  <a:pt x="45104" y="9643"/>
                  <a:pt x="45060" y="9772"/>
                  <a:pt x="45141" y="9813"/>
                </a:cubicBezTo>
                <a:cubicBezTo>
                  <a:pt x="45910" y="10302"/>
                  <a:pt x="46676" y="10743"/>
                  <a:pt x="47491" y="11139"/>
                </a:cubicBezTo>
                <a:lnTo>
                  <a:pt x="47420" y="11208"/>
                </a:lnTo>
                <a:cubicBezTo>
                  <a:pt x="47420" y="11186"/>
                  <a:pt x="47398" y="11139"/>
                  <a:pt x="47374" y="11139"/>
                </a:cubicBezTo>
                <a:cubicBezTo>
                  <a:pt x="47212" y="11069"/>
                  <a:pt x="47073" y="11000"/>
                  <a:pt x="46909" y="10929"/>
                </a:cubicBezTo>
                <a:lnTo>
                  <a:pt x="46769" y="10790"/>
                </a:lnTo>
                <a:cubicBezTo>
                  <a:pt x="46746" y="10778"/>
                  <a:pt x="46723" y="10773"/>
                  <a:pt x="46699" y="10773"/>
                </a:cubicBezTo>
                <a:cubicBezTo>
                  <a:pt x="46676" y="10773"/>
                  <a:pt x="46653" y="10778"/>
                  <a:pt x="46630" y="10790"/>
                </a:cubicBezTo>
                <a:cubicBezTo>
                  <a:pt x="46096" y="10535"/>
                  <a:pt x="45606" y="10209"/>
                  <a:pt x="45119" y="9837"/>
                </a:cubicBezTo>
                <a:cubicBezTo>
                  <a:pt x="45099" y="9822"/>
                  <a:pt x="45077" y="9815"/>
                  <a:pt x="45057" y="9815"/>
                </a:cubicBezTo>
                <a:cubicBezTo>
                  <a:pt x="44985" y="9815"/>
                  <a:pt x="44929" y="9898"/>
                  <a:pt x="45002" y="9952"/>
                </a:cubicBezTo>
                <a:cubicBezTo>
                  <a:pt x="45119" y="10045"/>
                  <a:pt x="45212" y="10116"/>
                  <a:pt x="45327" y="10209"/>
                </a:cubicBezTo>
                <a:cubicBezTo>
                  <a:pt x="44490" y="9673"/>
                  <a:pt x="43677" y="9115"/>
                  <a:pt x="42862" y="8557"/>
                </a:cubicBezTo>
                <a:cubicBezTo>
                  <a:pt x="42845" y="8544"/>
                  <a:pt x="42827" y="8538"/>
                  <a:pt x="42810" y="8538"/>
                </a:cubicBezTo>
                <a:cubicBezTo>
                  <a:pt x="42740" y="8538"/>
                  <a:pt x="42689" y="8641"/>
                  <a:pt x="42747" y="8696"/>
                </a:cubicBezTo>
                <a:lnTo>
                  <a:pt x="42933" y="8883"/>
                </a:lnTo>
                <a:cubicBezTo>
                  <a:pt x="42944" y="8895"/>
                  <a:pt x="42961" y="8901"/>
                  <a:pt x="42979" y="8901"/>
                </a:cubicBezTo>
                <a:cubicBezTo>
                  <a:pt x="42996" y="8901"/>
                  <a:pt x="43014" y="8895"/>
                  <a:pt x="43026" y="8883"/>
                </a:cubicBezTo>
                <a:cubicBezTo>
                  <a:pt x="44211" y="9720"/>
                  <a:pt x="45420" y="10488"/>
                  <a:pt x="46630" y="11232"/>
                </a:cubicBezTo>
                <a:cubicBezTo>
                  <a:pt x="46211" y="11093"/>
                  <a:pt x="45817" y="10883"/>
                  <a:pt x="45445" y="10650"/>
                </a:cubicBezTo>
                <a:cubicBezTo>
                  <a:pt x="45429" y="10638"/>
                  <a:pt x="45413" y="10633"/>
                  <a:pt x="45398" y="10633"/>
                </a:cubicBezTo>
                <a:cubicBezTo>
                  <a:pt x="45325" y="10633"/>
                  <a:pt x="45274" y="10755"/>
                  <a:pt x="45352" y="10814"/>
                </a:cubicBezTo>
                <a:cubicBezTo>
                  <a:pt x="45770" y="11069"/>
                  <a:pt x="46211" y="11279"/>
                  <a:pt x="46676" y="11441"/>
                </a:cubicBezTo>
                <a:cubicBezTo>
                  <a:pt x="46689" y="11449"/>
                  <a:pt x="46702" y="11453"/>
                  <a:pt x="46713" y="11453"/>
                </a:cubicBezTo>
                <a:cubicBezTo>
                  <a:pt x="46762" y="11453"/>
                  <a:pt x="46789" y="11381"/>
                  <a:pt x="46769" y="11325"/>
                </a:cubicBezTo>
                <a:lnTo>
                  <a:pt x="46769" y="11325"/>
                </a:lnTo>
                <a:cubicBezTo>
                  <a:pt x="46785" y="11337"/>
                  <a:pt x="46801" y="11342"/>
                  <a:pt x="46816" y="11342"/>
                </a:cubicBezTo>
                <a:cubicBezTo>
                  <a:pt x="46889" y="11342"/>
                  <a:pt x="46939" y="11224"/>
                  <a:pt x="46862" y="11186"/>
                </a:cubicBezTo>
                <a:cubicBezTo>
                  <a:pt x="46909" y="11186"/>
                  <a:pt x="46955" y="11208"/>
                  <a:pt x="46979" y="11232"/>
                </a:cubicBezTo>
                <a:cubicBezTo>
                  <a:pt x="47002" y="11255"/>
                  <a:pt x="47026" y="11279"/>
                  <a:pt x="47048" y="11279"/>
                </a:cubicBezTo>
                <a:cubicBezTo>
                  <a:pt x="47065" y="11295"/>
                  <a:pt x="47082" y="11311"/>
                  <a:pt x="47106" y="11311"/>
                </a:cubicBezTo>
                <a:cubicBezTo>
                  <a:pt x="47116" y="11311"/>
                  <a:pt x="47128" y="11308"/>
                  <a:pt x="47141" y="11301"/>
                </a:cubicBezTo>
                <a:cubicBezTo>
                  <a:pt x="47141" y="11325"/>
                  <a:pt x="47166" y="11325"/>
                  <a:pt x="47166" y="11325"/>
                </a:cubicBezTo>
                <a:cubicBezTo>
                  <a:pt x="47177" y="11337"/>
                  <a:pt x="47188" y="11342"/>
                  <a:pt x="47200" y="11342"/>
                </a:cubicBezTo>
                <a:cubicBezTo>
                  <a:pt x="47202" y="11342"/>
                  <a:pt x="47203" y="11342"/>
                  <a:pt x="47205" y="11342"/>
                </a:cubicBezTo>
                <a:lnTo>
                  <a:pt x="47205" y="11342"/>
                </a:lnTo>
                <a:cubicBezTo>
                  <a:pt x="47047" y="11427"/>
                  <a:pt x="46850" y="11490"/>
                  <a:pt x="46654" y="11534"/>
                </a:cubicBezTo>
                <a:cubicBezTo>
                  <a:pt x="46654" y="11511"/>
                  <a:pt x="46654" y="11487"/>
                  <a:pt x="46607" y="11487"/>
                </a:cubicBezTo>
                <a:cubicBezTo>
                  <a:pt x="45491" y="10953"/>
                  <a:pt x="44397" y="10324"/>
                  <a:pt x="43374" y="9604"/>
                </a:cubicBezTo>
                <a:cubicBezTo>
                  <a:pt x="43358" y="9592"/>
                  <a:pt x="43343" y="9587"/>
                  <a:pt x="43329" y="9587"/>
                </a:cubicBezTo>
                <a:cubicBezTo>
                  <a:pt x="43262" y="9587"/>
                  <a:pt x="43228" y="9709"/>
                  <a:pt x="43305" y="9766"/>
                </a:cubicBezTo>
                <a:cubicBezTo>
                  <a:pt x="44258" y="10442"/>
                  <a:pt x="45281" y="11046"/>
                  <a:pt x="46351" y="11558"/>
                </a:cubicBezTo>
                <a:cubicBezTo>
                  <a:pt x="46142" y="11558"/>
                  <a:pt x="45932" y="11511"/>
                  <a:pt x="45724" y="11441"/>
                </a:cubicBezTo>
                <a:cubicBezTo>
                  <a:pt x="45445" y="11348"/>
                  <a:pt x="44979" y="11115"/>
                  <a:pt x="44421" y="10767"/>
                </a:cubicBezTo>
                <a:lnTo>
                  <a:pt x="44397" y="10767"/>
                </a:lnTo>
                <a:cubicBezTo>
                  <a:pt x="42909" y="9883"/>
                  <a:pt x="40747" y="8464"/>
                  <a:pt x="40002" y="7906"/>
                </a:cubicBezTo>
                <a:cubicBezTo>
                  <a:pt x="38769" y="7046"/>
                  <a:pt x="35398" y="4581"/>
                  <a:pt x="34025" y="3418"/>
                </a:cubicBezTo>
                <a:lnTo>
                  <a:pt x="34025" y="3418"/>
                </a:lnTo>
                <a:cubicBezTo>
                  <a:pt x="34164" y="3465"/>
                  <a:pt x="34304" y="3487"/>
                  <a:pt x="34443" y="3487"/>
                </a:cubicBezTo>
                <a:cubicBezTo>
                  <a:pt x="34443" y="3511"/>
                  <a:pt x="34443" y="3558"/>
                  <a:pt x="34467" y="3580"/>
                </a:cubicBezTo>
                <a:cubicBezTo>
                  <a:pt x="35025" y="4023"/>
                  <a:pt x="35630" y="4441"/>
                  <a:pt x="36211" y="4860"/>
                </a:cubicBezTo>
                <a:cubicBezTo>
                  <a:pt x="36225" y="4867"/>
                  <a:pt x="36240" y="4871"/>
                  <a:pt x="36253" y="4871"/>
                </a:cubicBezTo>
                <a:cubicBezTo>
                  <a:pt x="36323" y="4871"/>
                  <a:pt x="36367" y="4778"/>
                  <a:pt x="36328" y="4720"/>
                </a:cubicBezTo>
                <a:lnTo>
                  <a:pt x="36328" y="4720"/>
                </a:lnTo>
                <a:lnTo>
                  <a:pt x="37792" y="5697"/>
                </a:lnTo>
                <a:cubicBezTo>
                  <a:pt x="37808" y="5709"/>
                  <a:pt x="37824" y="5714"/>
                  <a:pt x="37838" y="5714"/>
                </a:cubicBezTo>
                <a:cubicBezTo>
                  <a:pt x="37911" y="5714"/>
                  <a:pt x="37962" y="5592"/>
                  <a:pt x="37885" y="5534"/>
                </a:cubicBezTo>
                <a:cubicBezTo>
                  <a:pt x="36862" y="4860"/>
                  <a:pt x="35839" y="4185"/>
                  <a:pt x="34862" y="3440"/>
                </a:cubicBezTo>
                <a:cubicBezTo>
                  <a:pt x="34955" y="3418"/>
                  <a:pt x="35048" y="3394"/>
                  <a:pt x="35141" y="3347"/>
                </a:cubicBezTo>
                <a:lnTo>
                  <a:pt x="35141" y="3347"/>
                </a:lnTo>
                <a:cubicBezTo>
                  <a:pt x="35119" y="3394"/>
                  <a:pt x="35119" y="3440"/>
                  <a:pt x="35165" y="3487"/>
                </a:cubicBezTo>
                <a:cubicBezTo>
                  <a:pt x="35606" y="3744"/>
                  <a:pt x="36025" y="4069"/>
                  <a:pt x="36421" y="4395"/>
                </a:cubicBezTo>
                <a:cubicBezTo>
                  <a:pt x="36441" y="4409"/>
                  <a:pt x="36461" y="4416"/>
                  <a:pt x="36481" y="4416"/>
                </a:cubicBezTo>
                <a:cubicBezTo>
                  <a:pt x="36553" y="4416"/>
                  <a:pt x="36610" y="4329"/>
                  <a:pt x="36536" y="4255"/>
                </a:cubicBezTo>
                <a:cubicBezTo>
                  <a:pt x="36142" y="3930"/>
                  <a:pt x="35699" y="3604"/>
                  <a:pt x="35258" y="3325"/>
                </a:cubicBezTo>
                <a:cubicBezTo>
                  <a:pt x="35258" y="3301"/>
                  <a:pt x="35234" y="3301"/>
                  <a:pt x="35234" y="3301"/>
                </a:cubicBezTo>
                <a:cubicBezTo>
                  <a:pt x="35280" y="3279"/>
                  <a:pt x="35327" y="3254"/>
                  <a:pt x="35373" y="3208"/>
                </a:cubicBezTo>
                <a:cubicBezTo>
                  <a:pt x="35373" y="3232"/>
                  <a:pt x="35398" y="3254"/>
                  <a:pt x="35420" y="3279"/>
                </a:cubicBezTo>
                <a:cubicBezTo>
                  <a:pt x="36700" y="4023"/>
                  <a:pt x="37932" y="4860"/>
                  <a:pt x="39095" y="5790"/>
                </a:cubicBezTo>
                <a:cubicBezTo>
                  <a:pt x="39112" y="5803"/>
                  <a:pt x="39131" y="5809"/>
                  <a:pt x="39148" y="5809"/>
                </a:cubicBezTo>
                <a:cubicBezTo>
                  <a:pt x="39225" y="5809"/>
                  <a:pt x="39291" y="5707"/>
                  <a:pt x="39234" y="5651"/>
                </a:cubicBezTo>
                <a:cubicBezTo>
                  <a:pt x="38468" y="5068"/>
                  <a:pt x="37699" y="4510"/>
                  <a:pt x="36908" y="3999"/>
                </a:cubicBezTo>
                <a:lnTo>
                  <a:pt x="36908" y="3999"/>
                </a:lnTo>
                <a:cubicBezTo>
                  <a:pt x="36923" y="4004"/>
                  <a:pt x="36937" y="4007"/>
                  <a:pt x="36949" y="4007"/>
                </a:cubicBezTo>
                <a:cubicBezTo>
                  <a:pt x="37040" y="4007"/>
                  <a:pt x="37083" y="3877"/>
                  <a:pt x="37001" y="3837"/>
                </a:cubicBezTo>
                <a:cubicBezTo>
                  <a:pt x="36536" y="3558"/>
                  <a:pt x="36071" y="3301"/>
                  <a:pt x="35584" y="3046"/>
                </a:cubicBezTo>
                <a:cubicBezTo>
                  <a:pt x="35606" y="3022"/>
                  <a:pt x="35652" y="2999"/>
                  <a:pt x="35677" y="2975"/>
                </a:cubicBezTo>
                <a:cubicBezTo>
                  <a:pt x="35677" y="2975"/>
                  <a:pt x="35699" y="2975"/>
                  <a:pt x="35699" y="2999"/>
                </a:cubicBezTo>
                <a:cubicBezTo>
                  <a:pt x="36118" y="3254"/>
                  <a:pt x="36560" y="3533"/>
                  <a:pt x="36979" y="3790"/>
                </a:cubicBezTo>
                <a:cubicBezTo>
                  <a:pt x="36995" y="3802"/>
                  <a:pt x="37011" y="3807"/>
                  <a:pt x="37025" y="3807"/>
                </a:cubicBezTo>
                <a:cubicBezTo>
                  <a:pt x="37098" y="3807"/>
                  <a:pt x="37149" y="3685"/>
                  <a:pt x="37072" y="3626"/>
                </a:cubicBezTo>
                <a:cubicBezTo>
                  <a:pt x="36653" y="3372"/>
                  <a:pt x="36211" y="3115"/>
                  <a:pt x="35792" y="2836"/>
                </a:cubicBezTo>
                <a:cubicBezTo>
                  <a:pt x="35839" y="2789"/>
                  <a:pt x="35885" y="2743"/>
                  <a:pt x="35909" y="2696"/>
                </a:cubicBezTo>
                <a:lnTo>
                  <a:pt x="39746" y="5139"/>
                </a:lnTo>
                <a:cubicBezTo>
                  <a:pt x="39761" y="5151"/>
                  <a:pt x="39777" y="5156"/>
                  <a:pt x="39792" y="5156"/>
                </a:cubicBezTo>
                <a:cubicBezTo>
                  <a:pt x="39865" y="5156"/>
                  <a:pt x="39916" y="5034"/>
                  <a:pt x="39839" y="4975"/>
                </a:cubicBezTo>
                <a:cubicBezTo>
                  <a:pt x="38862" y="4371"/>
                  <a:pt x="37909" y="3744"/>
                  <a:pt x="36933" y="3139"/>
                </a:cubicBezTo>
                <a:lnTo>
                  <a:pt x="36933" y="3139"/>
                </a:lnTo>
                <a:cubicBezTo>
                  <a:pt x="37094" y="3232"/>
                  <a:pt x="37258" y="3325"/>
                  <a:pt x="37398" y="3394"/>
                </a:cubicBezTo>
                <a:cubicBezTo>
                  <a:pt x="37412" y="3400"/>
                  <a:pt x="37426" y="3402"/>
                  <a:pt x="37439" y="3402"/>
                </a:cubicBezTo>
                <a:cubicBezTo>
                  <a:pt x="37533" y="3402"/>
                  <a:pt x="37592" y="3273"/>
                  <a:pt x="37491" y="3232"/>
                </a:cubicBezTo>
                <a:cubicBezTo>
                  <a:pt x="37072" y="3022"/>
                  <a:pt x="36676" y="2767"/>
                  <a:pt x="36281" y="2488"/>
                </a:cubicBezTo>
                <a:cubicBezTo>
                  <a:pt x="36269" y="2465"/>
                  <a:pt x="36246" y="2453"/>
                  <a:pt x="36223" y="2453"/>
                </a:cubicBezTo>
                <a:cubicBezTo>
                  <a:pt x="36199" y="2453"/>
                  <a:pt x="36176" y="2465"/>
                  <a:pt x="36164" y="2488"/>
                </a:cubicBezTo>
                <a:cubicBezTo>
                  <a:pt x="36118" y="2510"/>
                  <a:pt x="36118" y="2581"/>
                  <a:pt x="36164" y="2603"/>
                </a:cubicBezTo>
                <a:cubicBezTo>
                  <a:pt x="36263" y="2682"/>
                  <a:pt x="36360" y="2760"/>
                  <a:pt x="36472" y="2838"/>
                </a:cubicBezTo>
                <a:lnTo>
                  <a:pt x="36472" y="2838"/>
                </a:lnTo>
                <a:cubicBezTo>
                  <a:pt x="36327" y="2742"/>
                  <a:pt x="36167" y="2659"/>
                  <a:pt x="36025" y="2557"/>
                </a:cubicBezTo>
                <a:cubicBezTo>
                  <a:pt x="36071" y="2488"/>
                  <a:pt x="36118" y="2417"/>
                  <a:pt x="36142" y="2348"/>
                </a:cubicBezTo>
                <a:cubicBezTo>
                  <a:pt x="36653" y="2696"/>
                  <a:pt x="37165" y="2999"/>
                  <a:pt x="37699" y="3254"/>
                </a:cubicBezTo>
                <a:cubicBezTo>
                  <a:pt x="37719" y="3266"/>
                  <a:pt x="37739" y="3272"/>
                  <a:pt x="37756" y="3272"/>
                </a:cubicBezTo>
                <a:cubicBezTo>
                  <a:pt x="37842" y="3272"/>
                  <a:pt x="37889" y="3150"/>
                  <a:pt x="37792" y="3092"/>
                </a:cubicBezTo>
                <a:cubicBezTo>
                  <a:pt x="37234" y="2836"/>
                  <a:pt x="36722" y="2510"/>
                  <a:pt x="36211" y="2185"/>
                </a:cubicBezTo>
                <a:cubicBezTo>
                  <a:pt x="36235" y="2116"/>
                  <a:pt x="36235" y="2045"/>
                  <a:pt x="36235" y="1976"/>
                </a:cubicBezTo>
                <a:cubicBezTo>
                  <a:pt x="37119" y="2534"/>
                  <a:pt x="37978" y="3139"/>
                  <a:pt x="38793" y="3813"/>
                </a:cubicBezTo>
                <a:cubicBezTo>
                  <a:pt x="38813" y="3828"/>
                  <a:pt x="38834" y="3834"/>
                  <a:pt x="38854" y="3834"/>
                </a:cubicBezTo>
                <a:cubicBezTo>
                  <a:pt x="38926" y="3834"/>
                  <a:pt x="38982" y="3746"/>
                  <a:pt x="38908" y="3673"/>
                </a:cubicBezTo>
                <a:cubicBezTo>
                  <a:pt x="38490" y="3325"/>
                  <a:pt x="38049" y="2999"/>
                  <a:pt x="37606" y="2674"/>
                </a:cubicBezTo>
                <a:cubicBezTo>
                  <a:pt x="37653" y="2627"/>
                  <a:pt x="37653" y="2557"/>
                  <a:pt x="37584" y="2534"/>
                </a:cubicBezTo>
                <a:cubicBezTo>
                  <a:pt x="37141" y="2255"/>
                  <a:pt x="36676" y="1976"/>
                  <a:pt x="36235" y="1673"/>
                </a:cubicBezTo>
                <a:lnTo>
                  <a:pt x="36235" y="1626"/>
                </a:lnTo>
                <a:lnTo>
                  <a:pt x="36257" y="1626"/>
                </a:lnTo>
                <a:cubicBezTo>
                  <a:pt x="36607" y="1837"/>
                  <a:pt x="36955" y="2045"/>
                  <a:pt x="37280" y="2302"/>
                </a:cubicBezTo>
                <a:cubicBezTo>
                  <a:pt x="37304" y="2313"/>
                  <a:pt x="37327" y="2318"/>
                  <a:pt x="37350" y="2318"/>
                </a:cubicBezTo>
                <a:cubicBezTo>
                  <a:pt x="37374" y="2318"/>
                  <a:pt x="37397" y="2313"/>
                  <a:pt x="37420" y="2302"/>
                </a:cubicBezTo>
                <a:lnTo>
                  <a:pt x="37420" y="2278"/>
                </a:lnTo>
                <a:cubicBezTo>
                  <a:pt x="38118" y="2743"/>
                  <a:pt x="38815" y="3232"/>
                  <a:pt x="39491" y="3744"/>
                </a:cubicBezTo>
                <a:cubicBezTo>
                  <a:pt x="39792" y="3976"/>
                  <a:pt x="40118" y="4209"/>
                  <a:pt x="40421" y="4464"/>
                </a:cubicBezTo>
                <a:cubicBezTo>
                  <a:pt x="40439" y="4477"/>
                  <a:pt x="40459" y="4483"/>
                  <a:pt x="40478" y="4483"/>
                </a:cubicBezTo>
                <a:cubicBezTo>
                  <a:pt x="40559" y="4483"/>
                  <a:pt x="40636" y="4381"/>
                  <a:pt x="40561" y="4324"/>
                </a:cubicBezTo>
                <a:cubicBezTo>
                  <a:pt x="39584" y="3580"/>
                  <a:pt x="38583" y="2836"/>
                  <a:pt x="37560" y="2138"/>
                </a:cubicBezTo>
                <a:cubicBezTo>
                  <a:pt x="37560" y="2116"/>
                  <a:pt x="37537" y="2092"/>
                  <a:pt x="37513" y="2092"/>
                </a:cubicBezTo>
                <a:cubicBezTo>
                  <a:pt x="37444" y="2045"/>
                  <a:pt x="37374" y="1998"/>
                  <a:pt x="37280" y="1952"/>
                </a:cubicBezTo>
                <a:cubicBezTo>
                  <a:pt x="37258" y="1930"/>
                  <a:pt x="37212" y="1905"/>
                  <a:pt x="37187" y="1859"/>
                </a:cubicBezTo>
                <a:cubicBezTo>
                  <a:pt x="36862" y="1651"/>
                  <a:pt x="36514" y="1418"/>
                  <a:pt x="36188" y="1208"/>
                </a:cubicBezTo>
                <a:cubicBezTo>
                  <a:pt x="36164" y="1185"/>
                  <a:pt x="36142" y="1185"/>
                  <a:pt x="36118" y="1185"/>
                </a:cubicBezTo>
                <a:cubicBezTo>
                  <a:pt x="36049" y="999"/>
                  <a:pt x="35956" y="836"/>
                  <a:pt x="35863" y="696"/>
                </a:cubicBezTo>
                <a:close/>
                <a:moveTo>
                  <a:pt x="45327" y="11465"/>
                </a:moveTo>
                <a:lnTo>
                  <a:pt x="45467" y="11534"/>
                </a:lnTo>
                <a:cubicBezTo>
                  <a:pt x="45445" y="11534"/>
                  <a:pt x="45420" y="11558"/>
                  <a:pt x="45398" y="11580"/>
                </a:cubicBezTo>
                <a:cubicBezTo>
                  <a:pt x="45398" y="11558"/>
                  <a:pt x="45398" y="11534"/>
                  <a:pt x="45374" y="11511"/>
                </a:cubicBezTo>
                <a:cubicBezTo>
                  <a:pt x="45352" y="11511"/>
                  <a:pt x="45327" y="11487"/>
                  <a:pt x="45305" y="11487"/>
                </a:cubicBezTo>
                <a:lnTo>
                  <a:pt x="45327" y="11465"/>
                </a:lnTo>
                <a:close/>
                <a:moveTo>
                  <a:pt x="23816" y="11558"/>
                </a:moveTo>
                <a:cubicBezTo>
                  <a:pt x="23816" y="11580"/>
                  <a:pt x="23816" y="11604"/>
                  <a:pt x="23838" y="11604"/>
                </a:cubicBezTo>
                <a:lnTo>
                  <a:pt x="23792" y="11604"/>
                </a:lnTo>
                <a:lnTo>
                  <a:pt x="23816" y="11558"/>
                </a:lnTo>
                <a:close/>
                <a:moveTo>
                  <a:pt x="44676" y="11441"/>
                </a:moveTo>
                <a:lnTo>
                  <a:pt x="44676" y="11441"/>
                </a:lnTo>
                <a:cubicBezTo>
                  <a:pt x="44654" y="11511"/>
                  <a:pt x="44607" y="11604"/>
                  <a:pt x="44561" y="11651"/>
                </a:cubicBezTo>
                <a:cubicBezTo>
                  <a:pt x="44607" y="11580"/>
                  <a:pt x="44630" y="11511"/>
                  <a:pt x="44676" y="11441"/>
                </a:cubicBezTo>
                <a:close/>
                <a:moveTo>
                  <a:pt x="28746" y="11325"/>
                </a:moveTo>
                <a:cubicBezTo>
                  <a:pt x="28746" y="11487"/>
                  <a:pt x="28793" y="11627"/>
                  <a:pt x="28908" y="11744"/>
                </a:cubicBezTo>
                <a:lnTo>
                  <a:pt x="28746" y="11580"/>
                </a:lnTo>
                <a:lnTo>
                  <a:pt x="28746" y="11558"/>
                </a:lnTo>
                <a:cubicBezTo>
                  <a:pt x="28722" y="11534"/>
                  <a:pt x="28722" y="11487"/>
                  <a:pt x="28722" y="11465"/>
                </a:cubicBezTo>
                <a:lnTo>
                  <a:pt x="28722" y="11418"/>
                </a:lnTo>
                <a:cubicBezTo>
                  <a:pt x="28722" y="11394"/>
                  <a:pt x="28722" y="11372"/>
                  <a:pt x="28746" y="11325"/>
                </a:cubicBezTo>
                <a:close/>
                <a:moveTo>
                  <a:pt x="45792" y="11651"/>
                </a:moveTo>
                <a:cubicBezTo>
                  <a:pt x="45817" y="11651"/>
                  <a:pt x="45839" y="11673"/>
                  <a:pt x="45885" y="11673"/>
                </a:cubicBezTo>
                <a:cubicBezTo>
                  <a:pt x="45863" y="11673"/>
                  <a:pt x="45863" y="11698"/>
                  <a:pt x="45863" y="11698"/>
                </a:cubicBezTo>
                <a:cubicBezTo>
                  <a:pt x="45839" y="11720"/>
                  <a:pt x="45839" y="11720"/>
                  <a:pt x="45839" y="11744"/>
                </a:cubicBezTo>
                <a:cubicBezTo>
                  <a:pt x="45817" y="11720"/>
                  <a:pt x="45817" y="11698"/>
                  <a:pt x="45792" y="11673"/>
                </a:cubicBezTo>
                <a:lnTo>
                  <a:pt x="45792" y="11651"/>
                </a:lnTo>
                <a:close/>
                <a:moveTo>
                  <a:pt x="46049" y="11720"/>
                </a:moveTo>
                <a:cubicBezTo>
                  <a:pt x="46049" y="11720"/>
                  <a:pt x="46049" y="11744"/>
                  <a:pt x="46025" y="11744"/>
                </a:cubicBezTo>
                <a:lnTo>
                  <a:pt x="46025" y="11720"/>
                </a:lnTo>
                <a:close/>
                <a:moveTo>
                  <a:pt x="44933" y="11279"/>
                </a:moveTo>
                <a:cubicBezTo>
                  <a:pt x="44979" y="11301"/>
                  <a:pt x="45002" y="11301"/>
                  <a:pt x="45048" y="11325"/>
                </a:cubicBezTo>
                <a:cubicBezTo>
                  <a:pt x="45026" y="11348"/>
                  <a:pt x="45002" y="11372"/>
                  <a:pt x="45002" y="11394"/>
                </a:cubicBezTo>
                <a:cubicBezTo>
                  <a:pt x="44909" y="11604"/>
                  <a:pt x="44769" y="11791"/>
                  <a:pt x="44607" y="11952"/>
                </a:cubicBezTo>
                <a:cubicBezTo>
                  <a:pt x="44747" y="11744"/>
                  <a:pt x="44862" y="11511"/>
                  <a:pt x="44933" y="11279"/>
                </a:cubicBezTo>
                <a:close/>
                <a:moveTo>
                  <a:pt x="45305" y="11744"/>
                </a:moveTo>
                <a:cubicBezTo>
                  <a:pt x="45188" y="11930"/>
                  <a:pt x="45048" y="12116"/>
                  <a:pt x="44909" y="12302"/>
                </a:cubicBezTo>
                <a:cubicBezTo>
                  <a:pt x="45026" y="12116"/>
                  <a:pt x="45165" y="11930"/>
                  <a:pt x="45305" y="11744"/>
                </a:cubicBezTo>
                <a:close/>
                <a:moveTo>
                  <a:pt x="25700" y="12029"/>
                </a:moveTo>
                <a:cubicBezTo>
                  <a:pt x="25676" y="12029"/>
                  <a:pt x="25653" y="12034"/>
                  <a:pt x="25630" y="12045"/>
                </a:cubicBezTo>
                <a:cubicBezTo>
                  <a:pt x="25606" y="12092"/>
                  <a:pt x="25606" y="12138"/>
                  <a:pt x="25630" y="12185"/>
                </a:cubicBezTo>
                <a:cubicBezTo>
                  <a:pt x="25723" y="12278"/>
                  <a:pt x="25816" y="12371"/>
                  <a:pt x="25909" y="12442"/>
                </a:cubicBezTo>
                <a:cubicBezTo>
                  <a:pt x="25932" y="12465"/>
                  <a:pt x="25961" y="12477"/>
                  <a:pt x="25987" y="12477"/>
                </a:cubicBezTo>
                <a:cubicBezTo>
                  <a:pt x="26013" y="12477"/>
                  <a:pt x="26036" y="12465"/>
                  <a:pt x="26048" y="12442"/>
                </a:cubicBezTo>
                <a:cubicBezTo>
                  <a:pt x="26071" y="12418"/>
                  <a:pt x="26095" y="12349"/>
                  <a:pt x="26048" y="12325"/>
                </a:cubicBezTo>
                <a:lnTo>
                  <a:pt x="25769" y="12045"/>
                </a:lnTo>
                <a:cubicBezTo>
                  <a:pt x="25746" y="12034"/>
                  <a:pt x="25723" y="12029"/>
                  <a:pt x="25700" y="12029"/>
                </a:cubicBezTo>
                <a:close/>
                <a:moveTo>
                  <a:pt x="22675" y="12953"/>
                </a:moveTo>
                <a:lnTo>
                  <a:pt x="22722" y="13000"/>
                </a:lnTo>
                <a:cubicBezTo>
                  <a:pt x="22708" y="12993"/>
                  <a:pt x="22696" y="12990"/>
                  <a:pt x="22686" y="12990"/>
                </a:cubicBezTo>
                <a:cubicBezTo>
                  <a:pt x="22662" y="12990"/>
                  <a:pt x="22646" y="13006"/>
                  <a:pt x="22629" y="13022"/>
                </a:cubicBezTo>
                <a:cubicBezTo>
                  <a:pt x="22625" y="13024"/>
                  <a:pt x="22622" y="13026"/>
                  <a:pt x="22619" y="13028"/>
                </a:cubicBezTo>
                <a:lnTo>
                  <a:pt x="22619" y="13028"/>
                </a:lnTo>
                <a:lnTo>
                  <a:pt x="22675" y="12953"/>
                </a:lnTo>
                <a:close/>
                <a:moveTo>
                  <a:pt x="43756" y="12595"/>
                </a:moveTo>
                <a:cubicBezTo>
                  <a:pt x="43723" y="12595"/>
                  <a:pt x="43693" y="12616"/>
                  <a:pt x="43677" y="12650"/>
                </a:cubicBezTo>
                <a:cubicBezTo>
                  <a:pt x="43653" y="12697"/>
                  <a:pt x="43606" y="12767"/>
                  <a:pt x="43584" y="12814"/>
                </a:cubicBezTo>
                <a:cubicBezTo>
                  <a:pt x="43560" y="12836"/>
                  <a:pt x="43560" y="12860"/>
                  <a:pt x="43537" y="12860"/>
                </a:cubicBezTo>
                <a:lnTo>
                  <a:pt x="43537" y="12883"/>
                </a:lnTo>
                <a:lnTo>
                  <a:pt x="43513" y="12883"/>
                </a:lnTo>
                <a:cubicBezTo>
                  <a:pt x="43513" y="12929"/>
                  <a:pt x="43491" y="12953"/>
                  <a:pt x="43444" y="12976"/>
                </a:cubicBezTo>
                <a:cubicBezTo>
                  <a:pt x="43420" y="13000"/>
                  <a:pt x="43420" y="13069"/>
                  <a:pt x="43467" y="13093"/>
                </a:cubicBezTo>
                <a:cubicBezTo>
                  <a:pt x="43479" y="13116"/>
                  <a:pt x="43502" y="13128"/>
                  <a:pt x="43525" y="13128"/>
                </a:cubicBezTo>
                <a:cubicBezTo>
                  <a:pt x="43549" y="13128"/>
                  <a:pt x="43572" y="13116"/>
                  <a:pt x="43584" y="13093"/>
                </a:cubicBezTo>
                <a:cubicBezTo>
                  <a:pt x="43677" y="13000"/>
                  <a:pt x="43770" y="12860"/>
                  <a:pt x="43839" y="12721"/>
                </a:cubicBezTo>
                <a:cubicBezTo>
                  <a:pt x="43839" y="12697"/>
                  <a:pt x="43839" y="12628"/>
                  <a:pt x="43792" y="12604"/>
                </a:cubicBezTo>
                <a:cubicBezTo>
                  <a:pt x="43780" y="12598"/>
                  <a:pt x="43768" y="12595"/>
                  <a:pt x="43756" y="12595"/>
                </a:cubicBezTo>
                <a:close/>
                <a:moveTo>
                  <a:pt x="22599" y="13056"/>
                </a:moveTo>
                <a:cubicBezTo>
                  <a:pt x="22587" y="13085"/>
                  <a:pt x="22597" y="13123"/>
                  <a:pt x="22629" y="13139"/>
                </a:cubicBezTo>
                <a:cubicBezTo>
                  <a:pt x="22653" y="13186"/>
                  <a:pt x="22699" y="13208"/>
                  <a:pt x="22722" y="13232"/>
                </a:cubicBezTo>
                <a:cubicBezTo>
                  <a:pt x="22675" y="13208"/>
                  <a:pt x="22606" y="13162"/>
                  <a:pt x="22536" y="13139"/>
                </a:cubicBezTo>
                <a:lnTo>
                  <a:pt x="22599" y="13056"/>
                </a:lnTo>
                <a:close/>
                <a:moveTo>
                  <a:pt x="24433" y="12736"/>
                </a:moveTo>
                <a:cubicBezTo>
                  <a:pt x="24367" y="12736"/>
                  <a:pt x="24303" y="12830"/>
                  <a:pt x="24374" y="12883"/>
                </a:cubicBezTo>
                <a:cubicBezTo>
                  <a:pt x="24560" y="13069"/>
                  <a:pt x="24746" y="13232"/>
                  <a:pt x="24954" y="13372"/>
                </a:cubicBezTo>
                <a:cubicBezTo>
                  <a:pt x="24978" y="13395"/>
                  <a:pt x="25001" y="13407"/>
                  <a:pt x="25024" y="13407"/>
                </a:cubicBezTo>
                <a:cubicBezTo>
                  <a:pt x="25047" y="13407"/>
                  <a:pt x="25071" y="13395"/>
                  <a:pt x="25094" y="13372"/>
                </a:cubicBezTo>
                <a:cubicBezTo>
                  <a:pt x="25118" y="13348"/>
                  <a:pt x="25118" y="13279"/>
                  <a:pt x="25094" y="13255"/>
                </a:cubicBezTo>
                <a:cubicBezTo>
                  <a:pt x="24886" y="13093"/>
                  <a:pt x="24699" y="12929"/>
                  <a:pt x="24489" y="12767"/>
                </a:cubicBezTo>
                <a:cubicBezTo>
                  <a:pt x="24473" y="12745"/>
                  <a:pt x="24453" y="12736"/>
                  <a:pt x="24433" y="12736"/>
                </a:cubicBezTo>
                <a:close/>
                <a:moveTo>
                  <a:pt x="22374" y="13326"/>
                </a:moveTo>
                <a:cubicBezTo>
                  <a:pt x="22420" y="13372"/>
                  <a:pt x="22467" y="13441"/>
                  <a:pt x="22536" y="13487"/>
                </a:cubicBezTo>
                <a:cubicBezTo>
                  <a:pt x="22467" y="13441"/>
                  <a:pt x="22420" y="13394"/>
                  <a:pt x="22350" y="13348"/>
                </a:cubicBezTo>
                <a:lnTo>
                  <a:pt x="22374" y="13326"/>
                </a:lnTo>
                <a:close/>
                <a:moveTo>
                  <a:pt x="29202" y="13143"/>
                </a:moveTo>
                <a:cubicBezTo>
                  <a:pt x="29120" y="13143"/>
                  <a:pt x="29043" y="13245"/>
                  <a:pt x="29118" y="13301"/>
                </a:cubicBezTo>
                <a:cubicBezTo>
                  <a:pt x="29351" y="13512"/>
                  <a:pt x="29583" y="13698"/>
                  <a:pt x="29816" y="13906"/>
                </a:cubicBezTo>
                <a:cubicBezTo>
                  <a:pt x="29836" y="13921"/>
                  <a:pt x="29858" y="13928"/>
                  <a:pt x="29879" y="13928"/>
                </a:cubicBezTo>
                <a:cubicBezTo>
                  <a:pt x="29958" y="13928"/>
                  <a:pt x="30029" y="13840"/>
                  <a:pt x="29956" y="13766"/>
                </a:cubicBezTo>
                <a:cubicBezTo>
                  <a:pt x="29723" y="13580"/>
                  <a:pt x="29490" y="13372"/>
                  <a:pt x="29258" y="13162"/>
                </a:cubicBezTo>
                <a:cubicBezTo>
                  <a:pt x="29240" y="13149"/>
                  <a:pt x="29221" y="13143"/>
                  <a:pt x="29202" y="13143"/>
                </a:cubicBezTo>
                <a:close/>
                <a:moveTo>
                  <a:pt x="24164" y="13501"/>
                </a:moveTo>
                <a:cubicBezTo>
                  <a:pt x="24149" y="13501"/>
                  <a:pt x="24133" y="13512"/>
                  <a:pt x="24117" y="13512"/>
                </a:cubicBezTo>
                <a:cubicBezTo>
                  <a:pt x="24095" y="13534"/>
                  <a:pt x="24071" y="13605"/>
                  <a:pt x="24095" y="13627"/>
                </a:cubicBezTo>
                <a:cubicBezTo>
                  <a:pt x="24164" y="13744"/>
                  <a:pt x="24257" y="13837"/>
                  <a:pt x="24374" y="13930"/>
                </a:cubicBezTo>
                <a:cubicBezTo>
                  <a:pt x="24396" y="13930"/>
                  <a:pt x="24420" y="13953"/>
                  <a:pt x="24443" y="13953"/>
                </a:cubicBezTo>
                <a:cubicBezTo>
                  <a:pt x="24467" y="13953"/>
                  <a:pt x="24489" y="13930"/>
                  <a:pt x="24513" y="13930"/>
                </a:cubicBezTo>
                <a:cubicBezTo>
                  <a:pt x="24536" y="13884"/>
                  <a:pt x="24536" y="13813"/>
                  <a:pt x="24489" y="13791"/>
                </a:cubicBezTo>
                <a:cubicBezTo>
                  <a:pt x="24443" y="13744"/>
                  <a:pt x="24396" y="13720"/>
                  <a:pt x="24350" y="13673"/>
                </a:cubicBezTo>
                <a:cubicBezTo>
                  <a:pt x="24350" y="13651"/>
                  <a:pt x="24327" y="13627"/>
                  <a:pt x="24303" y="13605"/>
                </a:cubicBezTo>
                <a:cubicBezTo>
                  <a:pt x="24281" y="13605"/>
                  <a:pt x="24281" y="13580"/>
                  <a:pt x="24281" y="13580"/>
                </a:cubicBezTo>
                <a:lnTo>
                  <a:pt x="24257" y="13558"/>
                </a:lnTo>
                <a:lnTo>
                  <a:pt x="24257" y="13534"/>
                </a:lnTo>
                <a:cubicBezTo>
                  <a:pt x="24234" y="13534"/>
                  <a:pt x="24210" y="13512"/>
                  <a:pt x="24188" y="13512"/>
                </a:cubicBezTo>
                <a:cubicBezTo>
                  <a:pt x="24180" y="13503"/>
                  <a:pt x="24172" y="13501"/>
                  <a:pt x="24164" y="13501"/>
                </a:cubicBezTo>
                <a:close/>
                <a:moveTo>
                  <a:pt x="28218" y="13001"/>
                </a:moveTo>
                <a:cubicBezTo>
                  <a:pt x="28139" y="13001"/>
                  <a:pt x="28068" y="13088"/>
                  <a:pt x="28141" y="13162"/>
                </a:cubicBezTo>
                <a:cubicBezTo>
                  <a:pt x="28560" y="13487"/>
                  <a:pt x="28979" y="13837"/>
                  <a:pt x="29420" y="14185"/>
                </a:cubicBezTo>
                <a:cubicBezTo>
                  <a:pt x="29435" y="14200"/>
                  <a:pt x="29454" y="14207"/>
                  <a:pt x="29473" y="14207"/>
                </a:cubicBezTo>
                <a:cubicBezTo>
                  <a:pt x="29540" y="14207"/>
                  <a:pt x="29610" y="14124"/>
                  <a:pt x="29537" y="14070"/>
                </a:cubicBezTo>
                <a:lnTo>
                  <a:pt x="28281" y="13022"/>
                </a:lnTo>
                <a:cubicBezTo>
                  <a:pt x="28261" y="13008"/>
                  <a:pt x="28239" y="13001"/>
                  <a:pt x="28218" y="13001"/>
                </a:cubicBezTo>
                <a:close/>
                <a:moveTo>
                  <a:pt x="21145" y="14806"/>
                </a:moveTo>
                <a:lnTo>
                  <a:pt x="21145" y="14806"/>
                </a:lnTo>
                <a:cubicBezTo>
                  <a:pt x="21144" y="14808"/>
                  <a:pt x="21142" y="14811"/>
                  <a:pt x="21140" y="14814"/>
                </a:cubicBezTo>
                <a:lnTo>
                  <a:pt x="21140" y="14836"/>
                </a:lnTo>
                <a:lnTo>
                  <a:pt x="21118" y="14836"/>
                </a:lnTo>
                <a:lnTo>
                  <a:pt x="21145" y="14806"/>
                </a:lnTo>
                <a:close/>
                <a:moveTo>
                  <a:pt x="27922" y="14223"/>
                </a:moveTo>
                <a:cubicBezTo>
                  <a:pt x="27842" y="14223"/>
                  <a:pt x="27781" y="14354"/>
                  <a:pt x="27862" y="14395"/>
                </a:cubicBezTo>
                <a:cubicBezTo>
                  <a:pt x="28281" y="14628"/>
                  <a:pt x="28675" y="14907"/>
                  <a:pt x="29025" y="15233"/>
                </a:cubicBezTo>
                <a:cubicBezTo>
                  <a:pt x="29043" y="15246"/>
                  <a:pt x="29061" y="15251"/>
                  <a:pt x="29079" y="15251"/>
                </a:cubicBezTo>
                <a:cubicBezTo>
                  <a:pt x="29154" y="15251"/>
                  <a:pt x="29216" y="15149"/>
                  <a:pt x="29141" y="15093"/>
                </a:cubicBezTo>
                <a:cubicBezTo>
                  <a:pt x="28793" y="14767"/>
                  <a:pt x="28396" y="14488"/>
                  <a:pt x="27955" y="14232"/>
                </a:cubicBezTo>
                <a:cubicBezTo>
                  <a:pt x="27944" y="14226"/>
                  <a:pt x="27933" y="14223"/>
                  <a:pt x="27922" y="14223"/>
                </a:cubicBezTo>
                <a:close/>
                <a:moveTo>
                  <a:pt x="20815" y="15186"/>
                </a:moveTo>
                <a:cubicBezTo>
                  <a:pt x="20861" y="15208"/>
                  <a:pt x="20885" y="15233"/>
                  <a:pt x="20908" y="15279"/>
                </a:cubicBezTo>
                <a:cubicBezTo>
                  <a:pt x="20885" y="15279"/>
                  <a:pt x="20861" y="15279"/>
                  <a:pt x="20839" y="15301"/>
                </a:cubicBezTo>
                <a:cubicBezTo>
                  <a:pt x="20839" y="15301"/>
                  <a:pt x="20839" y="15326"/>
                  <a:pt x="20815" y="15326"/>
                </a:cubicBezTo>
                <a:lnTo>
                  <a:pt x="20768" y="15279"/>
                </a:lnTo>
                <a:lnTo>
                  <a:pt x="20815" y="15186"/>
                </a:lnTo>
                <a:close/>
                <a:moveTo>
                  <a:pt x="20653" y="15419"/>
                </a:moveTo>
                <a:lnTo>
                  <a:pt x="20792" y="15558"/>
                </a:lnTo>
                <a:cubicBezTo>
                  <a:pt x="20746" y="15534"/>
                  <a:pt x="20699" y="15487"/>
                  <a:pt x="20653" y="15441"/>
                </a:cubicBezTo>
                <a:cubicBezTo>
                  <a:pt x="20653" y="15441"/>
                  <a:pt x="20653" y="15419"/>
                  <a:pt x="20629" y="15419"/>
                </a:cubicBezTo>
                <a:close/>
                <a:moveTo>
                  <a:pt x="27449" y="15014"/>
                </a:moveTo>
                <a:cubicBezTo>
                  <a:pt x="27410" y="15014"/>
                  <a:pt x="27367" y="15035"/>
                  <a:pt x="27351" y="15069"/>
                </a:cubicBezTo>
                <a:cubicBezTo>
                  <a:pt x="27327" y="15115"/>
                  <a:pt x="27351" y="15162"/>
                  <a:pt x="27397" y="15186"/>
                </a:cubicBezTo>
                <a:cubicBezTo>
                  <a:pt x="27699" y="15419"/>
                  <a:pt x="28002" y="15674"/>
                  <a:pt x="28281" y="15930"/>
                </a:cubicBezTo>
                <a:cubicBezTo>
                  <a:pt x="28299" y="15943"/>
                  <a:pt x="28318" y="15949"/>
                  <a:pt x="28337" y="15949"/>
                </a:cubicBezTo>
                <a:cubicBezTo>
                  <a:pt x="28419" y="15949"/>
                  <a:pt x="28496" y="15847"/>
                  <a:pt x="28421" y="15791"/>
                </a:cubicBezTo>
                <a:cubicBezTo>
                  <a:pt x="28117" y="15512"/>
                  <a:pt x="27816" y="15279"/>
                  <a:pt x="27490" y="15022"/>
                </a:cubicBezTo>
                <a:cubicBezTo>
                  <a:pt x="27478" y="15016"/>
                  <a:pt x="27464" y="15014"/>
                  <a:pt x="27449" y="15014"/>
                </a:cubicBezTo>
                <a:close/>
                <a:moveTo>
                  <a:pt x="20467" y="15720"/>
                </a:moveTo>
                <a:lnTo>
                  <a:pt x="20467" y="15720"/>
                </a:lnTo>
                <a:cubicBezTo>
                  <a:pt x="20552" y="15789"/>
                  <a:pt x="20638" y="15870"/>
                  <a:pt x="20724" y="15955"/>
                </a:cubicBezTo>
                <a:lnTo>
                  <a:pt x="20724" y="15955"/>
                </a:lnTo>
                <a:cubicBezTo>
                  <a:pt x="20638" y="15872"/>
                  <a:pt x="20552" y="15806"/>
                  <a:pt x="20467" y="15720"/>
                </a:cubicBezTo>
                <a:close/>
                <a:moveTo>
                  <a:pt x="19884" y="16325"/>
                </a:moveTo>
                <a:lnTo>
                  <a:pt x="19931" y="16371"/>
                </a:lnTo>
                <a:lnTo>
                  <a:pt x="19862" y="16371"/>
                </a:lnTo>
                <a:lnTo>
                  <a:pt x="19884" y="16325"/>
                </a:lnTo>
                <a:close/>
                <a:moveTo>
                  <a:pt x="22582" y="16185"/>
                </a:moveTo>
                <a:cubicBezTo>
                  <a:pt x="22560" y="16185"/>
                  <a:pt x="22536" y="16209"/>
                  <a:pt x="22536" y="16232"/>
                </a:cubicBezTo>
                <a:cubicBezTo>
                  <a:pt x="22513" y="16232"/>
                  <a:pt x="22489" y="16256"/>
                  <a:pt x="22489" y="16278"/>
                </a:cubicBezTo>
                <a:cubicBezTo>
                  <a:pt x="22513" y="16302"/>
                  <a:pt x="22513" y="16325"/>
                  <a:pt x="22536" y="16349"/>
                </a:cubicBezTo>
                <a:cubicBezTo>
                  <a:pt x="22606" y="16418"/>
                  <a:pt x="22699" y="16488"/>
                  <a:pt x="22792" y="16557"/>
                </a:cubicBezTo>
                <a:cubicBezTo>
                  <a:pt x="22815" y="16557"/>
                  <a:pt x="22839" y="16581"/>
                  <a:pt x="22861" y="16581"/>
                </a:cubicBezTo>
                <a:cubicBezTo>
                  <a:pt x="22885" y="16581"/>
                  <a:pt x="22908" y="16557"/>
                  <a:pt x="22908" y="16557"/>
                </a:cubicBezTo>
                <a:cubicBezTo>
                  <a:pt x="22932" y="16535"/>
                  <a:pt x="22954" y="16511"/>
                  <a:pt x="22954" y="16488"/>
                </a:cubicBezTo>
                <a:cubicBezTo>
                  <a:pt x="22954" y="16464"/>
                  <a:pt x="22932" y="16442"/>
                  <a:pt x="22908" y="16418"/>
                </a:cubicBezTo>
                <a:cubicBezTo>
                  <a:pt x="22839" y="16349"/>
                  <a:pt x="22746" y="16278"/>
                  <a:pt x="22653" y="16209"/>
                </a:cubicBezTo>
                <a:cubicBezTo>
                  <a:pt x="22629" y="16209"/>
                  <a:pt x="22606" y="16185"/>
                  <a:pt x="22582" y="16185"/>
                </a:cubicBezTo>
                <a:close/>
                <a:moveTo>
                  <a:pt x="19559" y="16721"/>
                </a:moveTo>
                <a:lnTo>
                  <a:pt x="19559" y="16735"/>
                </a:lnTo>
                <a:lnTo>
                  <a:pt x="19559" y="16735"/>
                </a:lnTo>
                <a:cubicBezTo>
                  <a:pt x="19551" y="16730"/>
                  <a:pt x="19544" y="16725"/>
                  <a:pt x="19536" y="16721"/>
                </a:cubicBezTo>
                <a:close/>
                <a:moveTo>
                  <a:pt x="27222" y="16100"/>
                </a:moveTo>
                <a:cubicBezTo>
                  <a:pt x="27195" y="16100"/>
                  <a:pt x="27168" y="16112"/>
                  <a:pt x="27141" y="16139"/>
                </a:cubicBezTo>
                <a:cubicBezTo>
                  <a:pt x="27118" y="16163"/>
                  <a:pt x="27118" y="16232"/>
                  <a:pt x="27165" y="16256"/>
                </a:cubicBezTo>
                <a:cubicBezTo>
                  <a:pt x="27373" y="16442"/>
                  <a:pt x="27606" y="16604"/>
                  <a:pt x="27838" y="16790"/>
                </a:cubicBezTo>
                <a:cubicBezTo>
                  <a:pt x="27858" y="16800"/>
                  <a:pt x="27877" y="16806"/>
                  <a:pt x="27897" y="16806"/>
                </a:cubicBezTo>
                <a:cubicBezTo>
                  <a:pt x="27924" y="16806"/>
                  <a:pt x="27951" y="16795"/>
                  <a:pt x="27978" y="16768"/>
                </a:cubicBezTo>
                <a:cubicBezTo>
                  <a:pt x="28002" y="16743"/>
                  <a:pt x="28002" y="16674"/>
                  <a:pt x="27978" y="16650"/>
                </a:cubicBezTo>
                <a:cubicBezTo>
                  <a:pt x="27745" y="16464"/>
                  <a:pt x="27513" y="16302"/>
                  <a:pt x="27280" y="16116"/>
                </a:cubicBezTo>
                <a:cubicBezTo>
                  <a:pt x="27261" y="16106"/>
                  <a:pt x="27241" y="16100"/>
                  <a:pt x="27222" y="16100"/>
                </a:cubicBezTo>
                <a:close/>
                <a:moveTo>
                  <a:pt x="34328" y="3930"/>
                </a:moveTo>
                <a:cubicBezTo>
                  <a:pt x="35885" y="5186"/>
                  <a:pt x="38793" y="7279"/>
                  <a:pt x="39885" y="8069"/>
                </a:cubicBezTo>
                <a:cubicBezTo>
                  <a:pt x="40676" y="8628"/>
                  <a:pt x="42793" y="10045"/>
                  <a:pt x="44304" y="10907"/>
                </a:cubicBezTo>
                <a:cubicBezTo>
                  <a:pt x="43653" y="11813"/>
                  <a:pt x="40282" y="16511"/>
                  <a:pt x="40118" y="16721"/>
                </a:cubicBezTo>
                <a:cubicBezTo>
                  <a:pt x="40118" y="16742"/>
                  <a:pt x="39725" y="17411"/>
                  <a:pt x="39066" y="17411"/>
                </a:cubicBezTo>
                <a:cubicBezTo>
                  <a:pt x="39008" y="17411"/>
                  <a:pt x="38948" y="17406"/>
                  <a:pt x="38886" y="17395"/>
                </a:cubicBezTo>
                <a:lnTo>
                  <a:pt x="37653" y="16325"/>
                </a:lnTo>
                <a:lnTo>
                  <a:pt x="29490" y="11139"/>
                </a:lnTo>
                <a:cubicBezTo>
                  <a:pt x="29583" y="10628"/>
                  <a:pt x="29792" y="10324"/>
                  <a:pt x="29816" y="10302"/>
                </a:cubicBezTo>
                <a:lnTo>
                  <a:pt x="34328" y="3930"/>
                </a:lnTo>
                <a:close/>
                <a:moveTo>
                  <a:pt x="39513" y="17488"/>
                </a:moveTo>
                <a:cubicBezTo>
                  <a:pt x="39444" y="17534"/>
                  <a:pt x="39374" y="17558"/>
                  <a:pt x="39281" y="17605"/>
                </a:cubicBezTo>
                <a:lnTo>
                  <a:pt x="39258" y="17627"/>
                </a:lnTo>
                <a:cubicBezTo>
                  <a:pt x="39234" y="17651"/>
                  <a:pt x="39212" y="17651"/>
                  <a:pt x="39212" y="17674"/>
                </a:cubicBezTo>
                <a:lnTo>
                  <a:pt x="39095" y="17581"/>
                </a:lnTo>
                <a:cubicBezTo>
                  <a:pt x="39258" y="17581"/>
                  <a:pt x="39398" y="17558"/>
                  <a:pt x="39513" y="17488"/>
                </a:cubicBezTo>
                <a:close/>
                <a:moveTo>
                  <a:pt x="18787" y="17928"/>
                </a:moveTo>
                <a:cubicBezTo>
                  <a:pt x="18809" y="17935"/>
                  <a:pt x="18835" y="17940"/>
                  <a:pt x="18861" y="17953"/>
                </a:cubicBezTo>
                <a:cubicBezTo>
                  <a:pt x="18836" y="17945"/>
                  <a:pt x="18811" y="17936"/>
                  <a:pt x="18787" y="17928"/>
                </a:cubicBezTo>
                <a:close/>
                <a:moveTo>
                  <a:pt x="18768" y="17674"/>
                </a:moveTo>
                <a:cubicBezTo>
                  <a:pt x="18768" y="17674"/>
                  <a:pt x="18792" y="17674"/>
                  <a:pt x="18792" y="17698"/>
                </a:cubicBezTo>
                <a:cubicBezTo>
                  <a:pt x="18792" y="17720"/>
                  <a:pt x="18815" y="17720"/>
                  <a:pt x="18839" y="17720"/>
                </a:cubicBezTo>
                <a:cubicBezTo>
                  <a:pt x="18861" y="17744"/>
                  <a:pt x="18885" y="17767"/>
                  <a:pt x="18932" y="17791"/>
                </a:cubicBezTo>
                <a:cubicBezTo>
                  <a:pt x="18885" y="17767"/>
                  <a:pt x="18861" y="17767"/>
                  <a:pt x="18839" y="17744"/>
                </a:cubicBezTo>
                <a:cubicBezTo>
                  <a:pt x="18819" y="17734"/>
                  <a:pt x="18796" y="17728"/>
                  <a:pt x="18773" y="17728"/>
                </a:cubicBezTo>
                <a:cubicBezTo>
                  <a:pt x="18741" y="17728"/>
                  <a:pt x="18712" y="17740"/>
                  <a:pt x="18699" y="17767"/>
                </a:cubicBezTo>
                <a:cubicBezTo>
                  <a:pt x="18675" y="17813"/>
                  <a:pt x="18699" y="17884"/>
                  <a:pt x="18746" y="17906"/>
                </a:cubicBezTo>
                <a:cubicBezTo>
                  <a:pt x="18752" y="17913"/>
                  <a:pt x="18760" y="17918"/>
                  <a:pt x="18770" y="17922"/>
                </a:cubicBezTo>
                <a:lnTo>
                  <a:pt x="18770" y="17922"/>
                </a:lnTo>
                <a:cubicBezTo>
                  <a:pt x="18734" y="17909"/>
                  <a:pt x="18701" y="17896"/>
                  <a:pt x="18675" y="17884"/>
                </a:cubicBezTo>
                <a:cubicBezTo>
                  <a:pt x="18629" y="17884"/>
                  <a:pt x="18560" y="17906"/>
                  <a:pt x="18560" y="17953"/>
                </a:cubicBezTo>
                <a:cubicBezTo>
                  <a:pt x="18560" y="17999"/>
                  <a:pt x="18560" y="18023"/>
                  <a:pt x="18606" y="18046"/>
                </a:cubicBezTo>
                <a:cubicBezTo>
                  <a:pt x="18582" y="18092"/>
                  <a:pt x="18582" y="18116"/>
                  <a:pt x="18606" y="18139"/>
                </a:cubicBezTo>
                <a:cubicBezTo>
                  <a:pt x="18560" y="18116"/>
                  <a:pt x="18513" y="18116"/>
                  <a:pt x="18467" y="18092"/>
                </a:cubicBezTo>
                <a:lnTo>
                  <a:pt x="18420" y="18092"/>
                </a:lnTo>
                <a:lnTo>
                  <a:pt x="18768" y="17674"/>
                </a:lnTo>
                <a:close/>
                <a:moveTo>
                  <a:pt x="39816" y="18116"/>
                </a:moveTo>
                <a:cubicBezTo>
                  <a:pt x="39816" y="18139"/>
                  <a:pt x="39792" y="18185"/>
                  <a:pt x="39816" y="18209"/>
                </a:cubicBezTo>
                <a:lnTo>
                  <a:pt x="39746" y="18139"/>
                </a:lnTo>
                <a:cubicBezTo>
                  <a:pt x="39770" y="18139"/>
                  <a:pt x="39792" y="18139"/>
                  <a:pt x="39816" y="18116"/>
                </a:cubicBezTo>
                <a:close/>
                <a:moveTo>
                  <a:pt x="18188" y="18582"/>
                </a:moveTo>
                <a:cubicBezTo>
                  <a:pt x="18210" y="18582"/>
                  <a:pt x="18210" y="18604"/>
                  <a:pt x="18234" y="18604"/>
                </a:cubicBezTo>
                <a:cubicBezTo>
                  <a:pt x="18303" y="18628"/>
                  <a:pt x="18349" y="18675"/>
                  <a:pt x="18396" y="18697"/>
                </a:cubicBezTo>
                <a:lnTo>
                  <a:pt x="18420" y="18721"/>
                </a:lnTo>
                <a:cubicBezTo>
                  <a:pt x="18349" y="18675"/>
                  <a:pt x="18256" y="18628"/>
                  <a:pt x="18163" y="18604"/>
                </a:cubicBezTo>
                <a:cubicBezTo>
                  <a:pt x="18163" y="18582"/>
                  <a:pt x="18163" y="18582"/>
                  <a:pt x="18188" y="18582"/>
                </a:cubicBezTo>
                <a:close/>
                <a:moveTo>
                  <a:pt x="17791" y="18861"/>
                </a:moveTo>
                <a:lnTo>
                  <a:pt x="17884" y="18954"/>
                </a:lnTo>
                <a:cubicBezTo>
                  <a:pt x="17838" y="18929"/>
                  <a:pt x="17815" y="18907"/>
                  <a:pt x="17769" y="18883"/>
                </a:cubicBezTo>
                <a:lnTo>
                  <a:pt x="17791" y="18861"/>
                </a:lnTo>
                <a:close/>
                <a:moveTo>
                  <a:pt x="40816" y="19000"/>
                </a:moveTo>
                <a:cubicBezTo>
                  <a:pt x="40802" y="19029"/>
                  <a:pt x="40805" y="19066"/>
                  <a:pt x="40826" y="19090"/>
                </a:cubicBezTo>
                <a:lnTo>
                  <a:pt x="40826" y="19090"/>
                </a:lnTo>
                <a:lnTo>
                  <a:pt x="40722" y="19000"/>
                </a:lnTo>
                <a:close/>
                <a:moveTo>
                  <a:pt x="44373" y="11129"/>
                </a:moveTo>
                <a:cubicBezTo>
                  <a:pt x="44244" y="11326"/>
                  <a:pt x="44135" y="11522"/>
                  <a:pt x="44025" y="11698"/>
                </a:cubicBezTo>
                <a:cubicBezTo>
                  <a:pt x="44003" y="11720"/>
                  <a:pt x="44003" y="11766"/>
                  <a:pt x="44025" y="11791"/>
                </a:cubicBezTo>
                <a:cubicBezTo>
                  <a:pt x="43932" y="11884"/>
                  <a:pt x="43839" y="11952"/>
                  <a:pt x="43746" y="12023"/>
                </a:cubicBezTo>
                <a:cubicBezTo>
                  <a:pt x="43699" y="12070"/>
                  <a:pt x="43724" y="12138"/>
                  <a:pt x="43746" y="12163"/>
                </a:cubicBezTo>
                <a:cubicBezTo>
                  <a:pt x="43765" y="12182"/>
                  <a:pt x="43785" y="12189"/>
                  <a:pt x="43804" y="12189"/>
                </a:cubicBezTo>
                <a:cubicBezTo>
                  <a:pt x="43831" y="12189"/>
                  <a:pt x="43858" y="12176"/>
                  <a:pt x="43885" y="12163"/>
                </a:cubicBezTo>
                <a:cubicBezTo>
                  <a:pt x="44071" y="11999"/>
                  <a:pt x="44258" y="11813"/>
                  <a:pt x="44397" y="11604"/>
                </a:cubicBezTo>
                <a:lnTo>
                  <a:pt x="44397" y="11604"/>
                </a:lnTo>
                <a:cubicBezTo>
                  <a:pt x="44375" y="11651"/>
                  <a:pt x="44351" y="11720"/>
                  <a:pt x="44328" y="11766"/>
                </a:cubicBezTo>
                <a:cubicBezTo>
                  <a:pt x="44328" y="11813"/>
                  <a:pt x="44351" y="11859"/>
                  <a:pt x="44397" y="11884"/>
                </a:cubicBezTo>
                <a:lnTo>
                  <a:pt x="44421" y="11884"/>
                </a:lnTo>
                <a:cubicBezTo>
                  <a:pt x="44375" y="11930"/>
                  <a:pt x="44351" y="11999"/>
                  <a:pt x="44304" y="12045"/>
                </a:cubicBezTo>
                <a:cubicBezTo>
                  <a:pt x="44231" y="12119"/>
                  <a:pt x="44301" y="12207"/>
                  <a:pt x="44369" y="12207"/>
                </a:cubicBezTo>
                <a:cubicBezTo>
                  <a:pt x="44388" y="12207"/>
                  <a:pt x="44406" y="12200"/>
                  <a:pt x="44421" y="12185"/>
                </a:cubicBezTo>
                <a:cubicBezTo>
                  <a:pt x="44467" y="12117"/>
                  <a:pt x="44513" y="12071"/>
                  <a:pt x="44558" y="12026"/>
                </a:cubicBezTo>
                <a:lnTo>
                  <a:pt x="44558" y="12026"/>
                </a:lnTo>
                <a:cubicBezTo>
                  <a:pt x="44538" y="12047"/>
                  <a:pt x="44561" y="12070"/>
                  <a:pt x="44561" y="12070"/>
                </a:cubicBezTo>
                <a:cubicBezTo>
                  <a:pt x="44561" y="12092"/>
                  <a:pt x="44537" y="12092"/>
                  <a:pt x="44537" y="12116"/>
                </a:cubicBezTo>
                <a:cubicBezTo>
                  <a:pt x="44514" y="12138"/>
                  <a:pt x="44490" y="12209"/>
                  <a:pt x="44537" y="12231"/>
                </a:cubicBezTo>
                <a:lnTo>
                  <a:pt x="44561" y="12256"/>
                </a:lnTo>
                <a:cubicBezTo>
                  <a:pt x="44211" y="12767"/>
                  <a:pt x="43817" y="13232"/>
                  <a:pt x="43398" y="13698"/>
                </a:cubicBezTo>
                <a:cubicBezTo>
                  <a:pt x="43344" y="13750"/>
                  <a:pt x="43400" y="13844"/>
                  <a:pt x="43470" y="13844"/>
                </a:cubicBezTo>
                <a:cubicBezTo>
                  <a:pt x="43492" y="13844"/>
                  <a:pt x="43515" y="13835"/>
                  <a:pt x="43537" y="13813"/>
                </a:cubicBezTo>
                <a:cubicBezTo>
                  <a:pt x="43978" y="13348"/>
                  <a:pt x="44375" y="12836"/>
                  <a:pt x="44747" y="12302"/>
                </a:cubicBezTo>
                <a:cubicBezTo>
                  <a:pt x="44759" y="12328"/>
                  <a:pt x="44786" y="12346"/>
                  <a:pt x="44815" y="12346"/>
                </a:cubicBezTo>
                <a:cubicBezTo>
                  <a:pt x="44839" y="12346"/>
                  <a:pt x="44865" y="12333"/>
                  <a:pt x="44886" y="12302"/>
                </a:cubicBezTo>
                <a:lnTo>
                  <a:pt x="44886" y="12302"/>
                </a:lnTo>
                <a:cubicBezTo>
                  <a:pt x="44862" y="12349"/>
                  <a:pt x="44840" y="12371"/>
                  <a:pt x="44816" y="12395"/>
                </a:cubicBezTo>
                <a:cubicBezTo>
                  <a:pt x="44793" y="12442"/>
                  <a:pt x="44793" y="12488"/>
                  <a:pt x="44816" y="12511"/>
                </a:cubicBezTo>
                <a:cubicBezTo>
                  <a:pt x="44769" y="12557"/>
                  <a:pt x="44723" y="12628"/>
                  <a:pt x="44700" y="12674"/>
                </a:cubicBezTo>
                <a:cubicBezTo>
                  <a:pt x="44629" y="12727"/>
                  <a:pt x="44694" y="12821"/>
                  <a:pt x="44759" y="12821"/>
                </a:cubicBezTo>
                <a:cubicBezTo>
                  <a:pt x="44779" y="12821"/>
                  <a:pt x="44799" y="12812"/>
                  <a:pt x="44816" y="12790"/>
                </a:cubicBezTo>
                <a:cubicBezTo>
                  <a:pt x="44909" y="12697"/>
                  <a:pt x="45002" y="12581"/>
                  <a:pt x="45095" y="12488"/>
                </a:cubicBezTo>
                <a:cubicBezTo>
                  <a:pt x="45095" y="12488"/>
                  <a:pt x="45095" y="12511"/>
                  <a:pt x="45119" y="12511"/>
                </a:cubicBezTo>
                <a:cubicBezTo>
                  <a:pt x="45133" y="12518"/>
                  <a:pt x="45146" y="12521"/>
                  <a:pt x="45160" y="12521"/>
                </a:cubicBezTo>
                <a:cubicBezTo>
                  <a:pt x="45191" y="12521"/>
                  <a:pt x="45219" y="12504"/>
                  <a:pt x="45234" y="12488"/>
                </a:cubicBezTo>
                <a:cubicBezTo>
                  <a:pt x="45234" y="12464"/>
                  <a:pt x="45258" y="12464"/>
                  <a:pt x="45258" y="12464"/>
                </a:cubicBezTo>
                <a:lnTo>
                  <a:pt x="45258" y="12442"/>
                </a:lnTo>
                <a:cubicBezTo>
                  <a:pt x="45305" y="12395"/>
                  <a:pt x="45352" y="12325"/>
                  <a:pt x="45398" y="12256"/>
                </a:cubicBezTo>
                <a:cubicBezTo>
                  <a:pt x="45491" y="12116"/>
                  <a:pt x="45606" y="11999"/>
                  <a:pt x="45746" y="11884"/>
                </a:cubicBezTo>
                <a:lnTo>
                  <a:pt x="45746" y="11884"/>
                </a:lnTo>
                <a:cubicBezTo>
                  <a:pt x="45095" y="12814"/>
                  <a:pt x="44421" y="13698"/>
                  <a:pt x="43677" y="14535"/>
                </a:cubicBezTo>
                <a:cubicBezTo>
                  <a:pt x="43623" y="14606"/>
                  <a:pt x="43679" y="14705"/>
                  <a:pt x="43740" y="14705"/>
                </a:cubicBezTo>
                <a:cubicBezTo>
                  <a:pt x="43758" y="14705"/>
                  <a:pt x="43776" y="14696"/>
                  <a:pt x="43792" y="14674"/>
                </a:cubicBezTo>
                <a:cubicBezTo>
                  <a:pt x="44583" y="13791"/>
                  <a:pt x="45281" y="12860"/>
                  <a:pt x="45932" y="11906"/>
                </a:cubicBezTo>
                <a:lnTo>
                  <a:pt x="45932" y="11906"/>
                </a:lnTo>
                <a:cubicBezTo>
                  <a:pt x="45839" y="12092"/>
                  <a:pt x="45746" y="12278"/>
                  <a:pt x="45677" y="12464"/>
                </a:cubicBezTo>
                <a:cubicBezTo>
                  <a:pt x="45653" y="12511"/>
                  <a:pt x="45677" y="12535"/>
                  <a:pt x="45724" y="12557"/>
                </a:cubicBezTo>
                <a:lnTo>
                  <a:pt x="42257" y="18278"/>
                </a:lnTo>
                <a:cubicBezTo>
                  <a:pt x="42257" y="18325"/>
                  <a:pt x="41932" y="19116"/>
                  <a:pt x="40909" y="19162"/>
                </a:cubicBezTo>
                <a:lnTo>
                  <a:pt x="40841" y="19103"/>
                </a:lnTo>
                <a:lnTo>
                  <a:pt x="40841" y="19103"/>
                </a:lnTo>
                <a:cubicBezTo>
                  <a:pt x="40853" y="19111"/>
                  <a:pt x="40868" y="19116"/>
                  <a:pt x="40886" y="19116"/>
                </a:cubicBezTo>
                <a:cubicBezTo>
                  <a:pt x="41165" y="19116"/>
                  <a:pt x="41374" y="18976"/>
                  <a:pt x="41560" y="18790"/>
                </a:cubicBezTo>
                <a:cubicBezTo>
                  <a:pt x="41699" y="18697"/>
                  <a:pt x="41839" y="18604"/>
                  <a:pt x="41932" y="18464"/>
                </a:cubicBezTo>
                <a:cubicBezTo>
                  <a:pt x="41978" y="18442"/>
                  <a:pt x="41956" y="18396"/>
                  <a:pt x="41932" y="18349"/>
                </a:cubicBezTo>
                <a:cubicBezTo>
                  <a:pt x="42189" y="18046"/>
                  <a:pt x="42421" y="17720"/>
                  <a:pt x="42607" y="17395"/>
                </a:cubicBezTo>
                <a:cubicBezTo>
                  <a:pt x="42639" y="17316"/>
                  <a:pt x="42585" y="17259"/>
                  <a:pt x="42525" y="17259"/>
                </a:cubicBezTo>
                <a:cubicBezTo>
                  <a:pt x="42496" y="17259"/>
                  <a:pt x="42466" y="17272"/>
                  <a:pt x="42443" y="17301"/>
                </a:cubicBezTo>
                <a:cubicBezTo>
                  <a:pt x="42235" y="17674"/>
                  <a:pt x="42003" y="18023"/>
                  <a:pt x="41723" y="18349"/>
                </a:cubicBezTo>
                <a:cubicBezTo>
                  <a:pt x="41699" y="18371"/>
                  <a:pt x="41677" y="18371"/>
                  <a:pt x="41677" y="18396"/>
                </a:cubicBezTo>
                <a:cubicBezTo>
                  <a:pt x="41650" y="18382"/>
                  <a:pt x="41624" y="18368"/>
                  <a:pt x="41597" y="18368"/>
                </a:cubicBezTo>
                <a:cubicBezTo>
                  <a:pt x="41577" y="18368"/>
                  <a:pt x="41557" y="18376"/>
                  <a:pt x="41537" y="18396"/>
                </a:cubicBezTo>
                <a:cubicBezTo>
                  <a:pt x="41374" y="18511"/>
                  <a:pt x="41212" y="18628"/>
                  <a:pt x="41026" y="18721"/>
                </a:cubicBezTo>
                <a:cubicBezTo>
                  <a:pt x="40933" y="18768"/>
                  <a:pt x="40840" y="18790"/>
                  <a:pt x="40769" y="18814"/>
                </a:cubicBezTo>
                <a:cubicBezTo>
                  <a:pt x="40741" y="18823"/>
                  <a:pt x="40709" y="18829"/>
                  <a:pt x="40677" y="18829"/>
                </a:cubicBezTo>
                <a:cubicBezTo>
                  <a:pt x="40632" y="18829"/>
                  <a:pt x="40588" y="18817"/>
                  <a:pt x="40561" y="18790"/>
                </a:cubicBezTo>
                <a:cubicBezTo>
                  <a:pt x="40536" y="18768"/>
                  <a:pt x="40514" y="18768"/>
                  <a:pt x="40490" y="18768"/>
                </a:cubicBezTo>
                <a:cubicBezTo>
                  <a:pt x="40769" y="18675"/>
                  <a:pt x="41002" y="18511"/>
                  <a:pt x="41212" y="18302"/>
                </a:cubicBezTo>
                <a:cubicBezTo>
                  <a:pt x="41305" y="18256"/>
                  <a:pt x="41374" y="18185"/>
                  <a:pt x="41444" y="18092"/>
                </a:cubicBezTo>
                <a:cubicBezTo>
                  <a:pt x="41467" y="18092"/>
                  <a:pt x="41467" y="18070"/>
                  <a:pt x="41467" y="18046"/>
                </a:cubicBezTo>
                <a:cubicBezTo>
                  <a:pt x="41560" y="17930"/>
                  <a:pt x="41677" y="17813"/>
                  <a:pt x="41770" y="17698"/>
                </a:cubicBezTo>
                <a:cubicBezTo>
                  <a:pt x="41821" y="17629"/>
                  <a:pt x="41757" y="17547"/>
                  <a:pt x="41693" y="17547"/>
                </a:cubicBezTo>
                <a:cubicBezTo>
                  <a:pt x="41671" y="17547"/>
                  <a:pt x="41648" y="17557"/>
                  <a:pt x="41630" y="17581"/>
                </a:cubicBezTo>
                <a:cubicBezTo>
                  <a:pt x="41467" y="17767"/>
                  <a:pt x="41305" y="17977"/>
                  <a:pt x="41119" y="18163"/>
                </a:cubicBezTo>
                <a:cubicBezTo>
                  <a:pt x="40886" y="18349"/>
                  <a:pt x="40607" y="18489"/>
                  <a:pt x="40304" y="18582"/>
                </a:cubicBezTo>
                <a:lnTo>
                  <a:pt x="40257" y="18582"/>
                </a:lnTo>
                <a:lnTo>
                  <a:pt x="39885" y="18256"/>
                </a:lnTo>
                <a:lnTo>
                  <a:pt x="39885" y="18256"/>
                </a:lnTo>
                <a:cubicBezTo>
                  <a:pt x="39956" y="18302"/>
                  <a:pt x="40049" y="18302"/>
                  <a:pt x="40142" y="18302"/>
                </a:cubicBezTo>
                <a:cubicBezTo>
                  <a:pt x="40100" y="18364"/>
                  <a:pt x="40133" y="18445"/>
                  <a:pt x="40208" y="18445"/>
                </a:cubicBezTo>
                <a:cubicBezTo>
                  <a:pt x="40216" y="18445"/>
                  <a:pt x="40225" y="18444"/>
                  <a:pt x="40235" y="18442"/>
                </a:cubicBezTo>
                <a:cubicBezTo>
                  <a:pt x="40629" y="18325"/>
                  <a:pt x="40979" y="18092"/>
                  <a:pt x="41234" y="17767"/>
                </a:cubicBezTo>
                <a:cubicBezTo>
                  <a:pt x="41258" y="17744"/>
                  <a:pt x="41258" y="17674"/>
                  <a:pt x="41234" y="17651"/>
                </a:cubicBezTo>
                <a:lnTo>
                  <a:pt x="41212" y="17651"/>
                </a:lnTo>
                <a:lnTo>
                  <a:pt x="41258" y="17605"/>
                </a:lnTo>
                <a:cubicBezTo>
                  <a:pt x="41770" y="17115"/>
                  <a:pt x="42189" y="16557"/>
                  <a:pt x="42583" y="15977"/>
                </a:cubicBezTo>
                <a:cubicBezTo>
                  <a:pt x="42816" y="15627"/>
                  <a:pt x="43026" y="15279"/>
                  <a:pt x="43258" y="14953"/>
                </a:cubicBezTo>
                <a:cubicBezTo>
                  <a:pt x="43290" y="14874"/>
                  <a:pt x="43225" y="14817"/>
                  <a:pt x="43166" y="14817"/>
                </a:cubicBezTo>
                <a:cubicBezTo>
                  <a:pt x="43137" y="14817"/>
                  <a:pt x="43110" y="14830"/>
                  <a:pt x="43095" y="14860"/>
                </a:cubicBezTo>
                <a:cubicBezTo>
                  <a:pt x="42723" y="15419"/>
                  <a:pt x="42375" y="15977"/>
                  <a:pt x="41978" y="16511"/>
                </a:cubicBezTo>
                <a:cubicBezTo>
                  <a:pt x="41606" y="17000"/>
                  <a:pt x="41165" y="17512"/>
                  <a:pt x="40654" y="17884"/>
                </a:cubicBezTo>
                <a:cubicBezTo>
                  <a:pt x="40506" y="17995"/>
                  <a:pt x="40299" y="18120"/>
                  <a:pt x="40092" y="18120"/>
                </a:cubicBezTo>
                <a:cubicBezTo>
                  <a:pt x="40038" y="18120"/>
                  <a:pt x="39984" y="18111"/>
                  <a:pt x="39932" y="18092"/>
                </a:cubicBezTo>
                <a:cubicBezTo>
                  <a:pt x="40235" y="17977"/>
                  <a:pt x="40536" y="17813"/>
                  <a:pt x="40793" y="17605"/>
                </a:cubicBezTo>
                <a:cubicBezTo>
                  <a:pt x="40868" y="17548"/>
                  <a:pt x="40792" y="17446"/>
                  <a:pt x="40711" y="17446"/>
                </a:cubicBezTo>
                <a:cubicBezTo>
                  <a:pt x="40691" y="17446"/>
                  <a:pt x="40672" y="17452"/>
                  <a:pt x="40654" y="17465"/>
                </a:cubicBezTo>
                <a:cubicBezTo>
                  <a:pt x="40350" y="17744"/>
                  <a:pt x="39978" y="17906"/>
                  <a:pt x="39584" y="17999"/>
                </a:cubicBezTo>
                <a:lnTo>
                  <a:pt x="39398" y="17837"/>
                </a:lnTo>
                <a:lnTo>
                  <a:pt x="39398" y="17837"/>
                </a:lnTo>
                <a:cubicBezTo>
                  <a:pt x="39477" y="17858"/>
                  <a:pt x="39555" y="17867"/>
                  <a:pt x="39633" y="17867"/>
                </a:cubicBezTo>
                <a:cubicBezTo>
                  <a:pt x="39993" y="17867"/>
                  <a:pt x="40340" y="17666"/>
                  <a:pt x="40607" y="17419"/>
                </a:cubicBezTo>
                <a:cubicBezTo>
                  <a:pt x="41026" y="17000"/>
                  <a:pt x="41374" y="16488"/>
                  <a:pt x="41630" y="15977"/>
                </a:cubicBezTo>
                <a:cubicBezTo>
                  <a:pt x="41662" y="15898"/>
                  <a:pt x="41598" y="15830"/>
                  <a:pt x="41538" y="15830"/>
                </a:cubicBezTo>
                <a:cubicBezTo>
                  <a:pt x="41509" y="15830"/>
                  <a:pt x="41482" y="15846"/>
                  <a:pt x="41467" y="15884"/>
                </a:cubicBezTo>
                <a:cubicBezTo>
                  <a:pt x="41234" y="16349"/>
                  <a:pt x="40933" y="16814"/>
                  <a:pt x="40561" y="17186"/>
                </a:cubicBezTo>
                <a:cubicBezTo>
                  <a:pt x="40323" y="17445"/>
                  <a:pt x="39986" y="17703"/>
                  <a:pt x="39625" y="17703"/>
                </a:cubicBezTo>
                <a:cubicBezTo>
                  <a:pt x="39596" y="17703"/>
                  <a:pt x="39567" y="17701"/>
                  <a:pt x="39537" y="17698"/>
                </a:cubicBezTo>
                <a:cubicBezTo>
                  <a:pt x="39863" y="17534"/>
                  <a:pt x="40164" y="17326"/>
                  <a:pt x="40421" y="17047"/>
                </a:cubicBezTo>
                <a:cubicBezTo>
                  <a:pt x="40475" y="16973"/>
                  <a:pt x="40415" y="16885"/>
                  <a:pt x="40342" y="16885"/>
                </a:cubicBezTo>
                <a:cubicBezTo>
                  <a:pt x="40322" y="16885"/>
                  <a:pt x="40301" y="16892"/>
                  <a:pt x="40282" y="16907"/>
                </a:cubicBezTo>
                <a:cubicBezTo>
                  <a:pt x="40142" y="17069"/>
                  <a:pt x="40002" y="17208"/>
                  <a:pt x="39816" y="17326"/>
                </a:cubicBezTo>
                <a:cubicBezTo>
                  <a:pt x="40118" y="17093"/>
                  <a:pt x="40282" y="16814"/>
                  <a:pt x="40282" y="16814"/>
                </a:cubicBezTo>
                <a:cubicBezTo>
                  <a:pt x="40326" y="16769"/>
                  <a:pt x="43534" y="12279"/>
                  <a:pt x="44373" y="11129"/>
                </a:cubicBezTo>
                <a:close/>
                <a:moveTo>
                  <a:pt x="17559" y="19116"/>
                </a:moveTo>
                <a:cubicBezTo>
                  <a:pt x="17559" y="19140"/>
                  <a:pt x="17583" y="19162"/>
                  <a:pt x="17583" y="19162"/>
                </a:cubicBezTo>
                <a:cubicBezTo>
                  <a:pt x="17605" y="19186"/>
                  <a:pt x="17629" y="19209"/>
                  <a:pt x="17652" y="19209"/>
                </a:cubicBezTo>
                <a:cubicBezTo>
                  <a:pt x="17629" y="19233"/>
                  <a:pt x="17629" y="19255"/>
                  <a:pt x="17629" y="19279"/>
                </a:cubicBezTo>
                <a:cubicBezTo>
                  <a:pt x="17605" y="19255"/>
                  <a:pt x="17583" y="19233"/>
                  <a:pt x="17559" y="19233"/>
                </a:cubicBezTo>
                <a:cubicBezTo>
                  <a:pt x="17536" y="19209"/>
                  <a:pt x="17512" y="19209"/>
                  <a:pt x="17512" y="19209"/>
                </a:cubicBezTo>
                <a:lnTo>
                  <a:pt x="17559" y="19116"/>
                </a:lnTo>
                <a:close/>
                <a:moveTo>
                  <a:pt x="24611" y="17908"/>
                </a:moveTo>
                <a:cubicBezTo>
                  <a:pt x="24532" y="17908"/>
                  <a:pt x="24463" y="17992"/>
                  <a:pt x="24536" y="18046"/>
                </a:cubicBezTo>
                <a:cubicBezTo>
                  <a:pt x="25025" y="18464"/>
                  <a:pt x="25490" y="18883"/>
                  <a:pt x="25978" y="19302"/>
                </a:cubicBezTo>
                <a:cubicBezTo>
                  <a:pt x="25991" y="19315"/>
                  <a:pt x="26007" y="19321"/>
                  <a:pt x="26024" y="19321"/>
                </a:cubicBezTo>
                <a:cubicBezTo>
                  <a:pt x="26094" y="19321"/>
                  <a:pt x="26170" y="19219"/>
                  <a:pt x="26095" y="19162"/>
                </a:cubicBezTo>
                <a:cubicBezTo>
                  <a:pt x="25630" y="18743"/>
                  <a:pt x="25140" y="18325"/>
                  <a:pt x="24675" y="17930"/>
                </a:cubicBezTo>
                <a:cubicBezTo>
                  <a:pt x="24655" y="17915"/>
                  <a:pt x="24633" y="17908"/>
                  <a:pt x="24611" y="17908"/>
                </a:cubicBezTo>
                <a:close/>
                <a:moveTo>
                  <a:pt x="30073" y="19113"/>
                </a:moveTo>
                <a:cubicBezTo>
                  <a:pt x="30149" y="19113"/>
                  <a:pt x="30223" y="19137"/>
                  <a:pt x="30281" y="19186"/>
                </a:cubicBezTo>
                <a:cubicBezTo>
                  <a:pt x="30303" y="19209"/>
                  <a:pt x="30303" y="19209"/>
                  <a:pt x="30328" y="19209"/>
                </a:cubicBezTo>
                <a:cubicBezTo>
                  <a:pt x="30443" y="19326"/>
                  <a:pt x="30467" y="19534"/>
                  <a:pt x="30350" y="19674"/>
                </a:cubicBezTo>
                <a:cubicBezTo>
                  <a:pt x="30303" y="19744"/>
                  <a:pt x="30210" y="19791"/>
                  <a:pt x="30117" y="19813"/>
                </a:cubicBezTo>
                <a:cubicBezTo>
                  <a:pt x="30024" y="19813"/>
                  <a:pt x="29931" y="19791"/>
                  <a:pt x="29862" y="19744"/>
                </a:cubicBezTo>
                <a:cubicBezTo>
                  <a:pt x="29792" y="19674"/>
                  <a:pt x="29745" y="19605"/>
                  <a:pt x="29745" y="19512"/>
                </a:cubicBezTo>
                <a:cubicBezTo>
                  <a:pt x="29723" y="19419"/>
                  <a:pt x="29745" y="19326"/>
                  <a:pt x="29792" y="19255"/>
                </a:cubicBezTo>
                <a:cubicBezTo>
                  <a:pt x="29860" y="19161"/>
                  <a:pt x="29968" y="19113"/>
                  <a:pt x="30073" y="19113"/>
                </a:cubicBezTo>
                <a:close/>
                <a:moveTo>
                  <a:pt x="17001" y="19791"/>
                </a:moveTo>
                <a:cubicBezTo>
                  <a:pt x="17001" y="19813"/>
                  <a:pt x="17001" y="19837"/>
                  <a:pt x="17025" y="19860"/>
                </a:cubicBezTo>
                <a:cubicBezTo>
                  <a:pt x="17001" y="19860"/>
                  <a:pt x="17001" y="19837"/>
                  <a:pt x="16978" y="19837"/>
                </a:cubicBezTo>
                <a:lnTo>
                  <a:pt x="17001" y="19791"/>
                </a:lnTo>
                <a:close/>
                <a:moveTo>
                  <a:pt x="30002" y="18929"/>
                </a:moveTo>
                <a:cubicBezTo>
                  <a:pt x="29862" y="18954"/>
                  <a:pt x="29745" y="19023"/>
                  <a:pt x="29652" y="19140"/>
                </a:cubicBezTo>
                <a:cubicBezTo>
                  <a:pt x="29583" y="19255"/>
                  <a:pt x="29537" y="19395"/>
                  <a:pt x="29559" y="19534"/>
                </a:cubicBezTo>
                <a:cubicBezTo>
                  <a:pt x="29559" y="19651"/>
                  <a:pt x="29630" y="19767"/>
                  <a:pt x="29699" y="19837"/>
                </a:cubicBezTo>
                <a:cubicBezTo>
                  <a:pt x="29723" y="19860"/>
                  <a:pt x="29745" y="19860"/>
                  <a:pt x="29745" y="19884"/>
                </a:cubicBezTo>
                <a:cubicBezTo>
                  <a:pt x="29835" y="19955"/>
                  <a:pt x="29938" y="19985"/>
                  <a:pt x="30044" y="19985"/>
                </a:cubicBezTo>
                <a:cubicBezTo>
                  <a:pt x="30076" y="19985"/>
                  <a:pt x="30109" y="19982"/>
                  <a:pt x="30142" y="19977"/>
                </a:cubicBezTo>
                <a:cubicBezTo>
                  <a:pt x="30281" y="19977"/>
                  <a:pt x="30421" y="19884"/>
                  <a:pt x="30489" y="19791"/>
                </a:cubicBezTo>
                <a:cubicBezTo>
                  <a:pt x="30676" y="19558"/>
                  <a:pt x="30629" y="19209"/>
                  <a:pt x="30396" y="19047"/>
                </a:cubicBezTo>
                <a:cubicBezTo>
                  <a:pt x="30281" y="18954"/>
                  <a:pt x="30142" y="18929"/>
                  <a:pt x="30002" y="18929"/>
                </a:cubicBezTo>
                <a:close/>
                <a:moveTo>
                  <a:pt x="16814" y="20046"/>
                </a:moveTo>
                <a:cubicBezTo>
                  <a:pt x="16885" y="20070"/>
                  <a:pt x="16954" y="20117"/>
                  <a:pt x="17025" y="20163"/>
                </a:cubicBezTo>
                <a:cubicBezTo>
                  <a:pt x="17025" y="20185"/>
                  <a:pt x="17001" y="20185"/>
                  <a:pt x="17001" y="20185"/>
                </a:cubicBezTo>
                <a:cubicBezTo>
                  <a:pt x="16978" y="20163"/>
                  <a:pt x="16932" y="20139"/>
                  <a:pt x="16908" y="20117"/>
                </a:cubicBezTo>
                <a:cubicBezTo>
                  <a:pt x="16884" y="20104"/>
                  <a:pt x="16867" y="20098"/>
                  <a:pt x="16853" y="20098"/>
                </a:cubicBezTo>
                <a:cubicBezTo>
                  <a:pt x="16838" y="20098"/>
                  <a:pt x="16827" y="20104"/>
                  <a:pt x="16814" y="20117"/>
                </a:cubicBezTo>
                <a:lnTo>
                  <a:pt x="16746" y="20117"/>
                </a:lnTo>
                <a:lnTo>
                  <a:pt x="16814" y="20046"/>
                </a:lnTo>
                <a:close/>
                <a:moveTo>
                  <a:pt x="36871" y="19828"/>
                </a:moveTo>
                <a:cubicBezTo>
                  <a:pt x="36839" y="19828"/>
                  <a:pt x="36809" y="19850"/>
                  <a:pt x="36793" y="19884"/>
                </a:cubicBezTo>
                <a:cubicBezTo>
                  <a:pt x="36769" y="19930"/>
                  <a:pt x="36769" y="19977"/>
                  <a:pt x="36815" y="19999"/>
                </a:cubicBezTo>
                <a:cubicBezTo>
                  <a:pt x="36979" y="20092"/>
                  <a:pt x="37119" y="20185"/>
                  <a:pt x="37258" y="20256"/>
                </a:cubicBezTo>
                <a:cubicBezTo>
                  <a:pt x="37277" y="20265"/>
                  <a:pt x="37296" y="20271"/>
                  <a:pt x="37314" y="20271"/>
                </a:cubicBezTo>
                <a:cubicBezTo>
                  <a:pt x="37339" y="20271"/>
                  <a:pt x="37360" y="20259"/>
                  <a:pt x="37374" y="20232"/>
                </a:cubicBezTo>
                <a:cubicBezTo>
                  <a:pt x="37398" y="20185"/>
                  <a:pt x="37398" y="20139"/>
                  <a:pt x="37351" y="20092"/>
                </a:cubicBezTo>
                <a:cubicBezTo>
                  <a:pt x="37212" y="20023"/>
                  <a:pt x="37048" y="19930"/>
                  <a:pt x="36908" y="19837"/>
                </a:cubicBezTo>
                <a:cubicBezTo>
                  <a:pt x="36896" y="19831"/>
                  <a:pt x="36883" y="19828"/>
                  <a:pt x="36871" y="19828"/>
                </a:cubicBezTo>
                <a:close/>
                <a:moveTo>
                  <a:pt x="16628" y="20256"/>
                </a:moveTo>
                <a:lnTo>
                  <a:pt x="16628" y="20278"/>
                </a:lnTo>
                <a:lnTo>
                  <a:pt x="16606" y="20278"/>
                </a:lnTo>
                <a:lnTo>
                  <a:pt x="16628" y="20256"/>
                </a:lnTo>
                <a:close/>
                <a:moveTo>
                  <a:pt x="28514" y="19698"/>
                </a:moveTo>
                <a:cubicBezTo>
                  <a:pt x="28607" y="19698"/>
                  <a:pt x="28700" y="19720"/>
                  <a:pt x="28768" y="19767"/>
                </a:cubicBezTo>
                <a:lnTo>
                  <a:pt x="28793" y="19791"/>
                </a:lnTo>
                <a:cubicBezTo>
                  <a:pt x="28862" y="19860"/>
                  <a:pt x="28886" y="19930"/>
                  <a:pt x="28908" y="19999"/>
                </a:cubicBezTo>
                <a:cubicBezTo>
                  <a:pt x="28908" y="20092"/>
                  <a:pt x="28886" y="20185"/>
                  <a:pt x="28839" y="20256"/>
                </a:cubicBezTo>
                <a:cubicBezTo>
                  <a:pt x="28793" y="20325"/>
                  <a:pt x="28700" y="20371"/>
                  <a:pt x="28607" y="20396"/>
                </a:cubicBezTo>
                <a:cubicBezTo>
                  <a:pt x="28514" y="20396"/>
                  <a:pt x="28421" y="20371"/>
                  <a:pt x="28350" y="20325"/>
                </a:cubicBezTo>
                <a:cubicBezTo>
                  <a:pt x="28281" y="20256"/>
                  <a:pt x="28235" y="20185"/>
                  <a:pt x="28210" y="20092"/>
                </a:cubicBezTo>
                <a:cubicBezTo>
                  <a:pt x="28210" y="19999"/>
                  <a:pt x="28235" y="19906"/>
                  <a:pt x="28281" y="19837"/>
                </a:cubicBezTo>
                <a:cubicBezTo>
                  <a:pt x="28350" y="19767"/>
                  <a:pt x="28421" y="19720"/>
                  <a:pt x="28514" y="19698"/>
                </a:cubicBezTo>
                <a:close/>
                <a:moveTo>
                  <a:pt x="29466" y="11325"/>
                </a:moveTo>
                <a:lnTo>
                  <a:pt x="37537" y="16488"/>
                </a:lnTo>
                <a:lnTo>
                  <a:pt x="39398" y="18092"/>
                </a:lnTo>
                <a:lnTo>
                  <a:pt x="39398" y="18139"/>
                </a:lnTo>
                <a:cubicBezTo>
                  <a:pt x="39420" y="18185"/>
                  <a:pt x="39467" y="18209"/>
                  <a:pt x="39513" y="18209"/>
                </a:cubicBezTo>
                <a:lnTo>
                  <a:pt x="39513" y="18185"/>
                </a:lnTo>
                <a:lnTo>
                  <a:pt x="42142" y="20464"/>
                </a:lnTo>
                <a:lnTo>
                  <a:pt x="42142" y="20464"/>
                </a:lnTo>
                <a:lnTo>
                  <a:pt x="39234" y="18697"/>
                </a:lnTo>
                <a:cubicBezTo>
                  <a:pt x="39305" y="18697"/>
                  <a:pt x="39374" y="18721"/>
                  <a:pt x="39444" y="18721"/>
                </a:cubicBezTo>
                <a:cubicBezTo>
                  <a:pt x="39456" y="18727"/>
                  <a:pt x="39467" y="18729"/>
                  <a:pt x="39478" y="18729"/>
                </a:cubicBezTo>
                <a:cubicBezTo>
                  <a:pt x="39512" y="18729"/>
                  <a:pt x="39543" y="18704"/>
                  <a:pt x="39560" y="18650"/>
                </a:cubicBezTo>
                <a:cubicBezTo>
                  <a:pt x="39560" y="18604"/>
                  <a:pt x="39537" y="18557"/>
                  <a:pt x="39491" y="18557"/>
                </a:cubicBezTo>
                <a:cubicBezTo>
                  <a:pt x="39281" y="18511"/>
                  <a:pt x="39048" y="18489"/>
                  <a:pt x="38840" y="18442"/>
                </a:cubicBezTo>
                <a:lnTo>
                  <a:pt x="37932" y="17906"/>
                </a:lnTo>
                <a:lnTo>
                  <a:pt x="37932" y="17906"/>
                </a:lnTo>
                <a:cubicBezTo>
                  <a:pt x="38118" y="17930"/>
                  <a:pt x="38281" y="17930"/>
                  <a:pt x="38468" y="17930"/>
                </a:cubicBezTo>
                <a:cubicBezTo>
                  <a:pt x="38583" y="17930"/>
                  <a:pt x="38583" y="17744"/>
                  <a:pt x="38468" y="17744"/>
                </a:cubicBezTo>
                <a:cubicBezTo>
                  <a:pt x="38415" y="17748"/>
                  <a:pt x="38362" y="17750"/>
                  <a:pt x="38309" y="17750"/>
                </a:cubicBezTo>
                <a:cubicBezTo>
                  <a:pt x="38037" y="17750"/>
                  <a:pt x="37767" y="17701"/>
                  <a:pt x="37513" y="17605"/>
                </a:cubicBezTo>
                <a:lnTo>
                  <a:pt x="37467" y="17605"/>
                </a:lnTo>
                <a:lnTo>
                  <a:pt x="36840" y="17233"/>
                </a:lnTo>
                <a:lnTo>
                  <a:pt x="36840" y="17233"/>
                </a:lnTo>
                <a:cubicBezTo>
                  <a:pt x="37212" y="17301"/>
                  <a:pt x="37606" y="17348"/>
                  <a:pt x="38002" y="17372"/>
                </a:cubicBezTo>
                <a:cubicBezTo>
                  <a:pt x="38118" y="17372"/>
                  <a:pt x="38118" y="17186"/>
                  <a:pt x="38002" y="17186"/>
                </a:cubicBezTo>
                <a:cubicBezTo>
                  <a:pt x="37491" y="17162"/>
                  <a:pt x="36979" y="17093"/>
                  <a:pt x="36490" y="16954"/>
                </a:cubicBezTo>
                <a:cubicBezTo>
                  <a:pt x="36443" y="16954"/>
                  <a:pt x="36443" y="16954"/>
                  <a:pt x="36421" y="16976"/>
                </a:cubicBezTo>
                <a:lnTo>
                  <a:pt x="35839" y="16628"/>
                </a:lnTo>
                <a:lnTo>
                  <a:pt x="35839" y="16628"/>
                </a:lnTo>
                <a:cubicBezTo>
                  <a:pt x="36421" y="16721"/>
                  <a:pt x="37001" y="16814"/>
                  <a:pt x="37584" y="16861"/>
                </a:cubicBezTo>
                <a:cubicBezTo>
                  <a:pt x="37590" y="16862"/>
                  <a:pt x="37596" y="16862"/>
                  <a:pt x="37602" y="16862"/>
                </a:cubicBezTo>
                <a:cubicBezTo>
                  <a:pt x="37699" y="16862"/>
                  <a:pt x="37693" y="16696"/>
                  <a:pt x="37584" y="16674"/>
                </a:cubicBezTo>
                <a:cubicBezTo>
                  <a:pt x="36979" y="16628"/>
                  <a:pt x="36350" y="16535"/>
                  <a:pt x="35746" y="16418"/>
                </a:cubicBezTo>
                <a:cubicBezTo>
                  <a:pt x="35699" y="16418"/>
                  <a:pt x="35652" y="16464"/>
                  <a:pt x="35652" y="16511"/>
                </a:cubicBezTo>
                <a:lnTo>
                  <a:pt x="34629" y="15884"/>
                </a:lnTo>
                <a:lnTo>
                  <a:pt x="34629" y="15884"/>
                </a:lnTo>
                <a:cubicBezTo>
                  <a:pt x="35212" y="15977"/>
                  <a:pt x="35770" y="16116"/>
                  <a:pt x="36328" y="16278"/>
                </a:cubicBezTo>
                <a:cubicBezTo>
                  <a:pt x="36335" y="16280"/>
                  <a:pt x="36342" y="16280"/>
                  <a:pt x="36348" y="16280"/>
                </a:cubicBezTo>
                <a:cubicBezTo>
                  <a:pt x="36448" y="16280"/>
                  <a:pt x="36483" y="16115"/>
                  <a:pt x="36374" y="16092"/>
                </a:cubicBezTo>
                <a:cubicBezTo>
                  <a:pt x="35677" y="15884"/>
                  <a:pt x="34955" y="15744"/>
                  <a:pt x="34235" y="15651"/>
                </a:cubicBezTo>
                <a:lnTo>
                  <a:pt x="33280" y="15069"/>
                </a:lnTo>
                <a:lnTo>
                  <a:pt x="33280" y="15069"/>
                </a:lnTo>
                <a:cubicBezTo>
                  <a:pt x="33931" y="15233"/>
                  <a:pt x="34560" y="15372"/>
                  <a:pt x="35212" y="15487"/>
                </a:cubicBezTo>
                <a:cubicBezTo>
                  <a:pt x="35327" y="15487"/>
                  <a:pt x="35373" y="15326"/>
                  <a:pt x="35258" y="15301"/>
                </a:cubicBezTo>
                <a:cubicBezTo>
                  <a:pt x="34421" y="15162"/>
                  <a:pt x="33584" y="14953"/>
                  <a:pt x="32769" y="14743"/>
                </a:cubicBezTo>
                <a:lnTo>
                  <a:pt x="32746" y="14743"/>
                </a:lnTo>
                <a:lnTo>
                  <a:pt x="31652" y="14046"/>
                </a:lnTo>
                <a:lnTo>
                  <a:pt x="31652" y="14046"/>
                </a:lnTo>
                <a:cubicBezTo>
                  <a:pt x="32560" y="14349"/>
                  <a:pt x="33491" y="14650"/>
                  <a:pt x="34421" y="14929"/>
                </a:cubicBezTo>
                <a:cubicBezTo>
                  <a:pt x="34427" y="14931"/>
                  <a:pt x="34433" y="14932"/>
                  <a:pt x="34439" y="14932"/>
                </a:cubicBezTo>
                <a:cubicBezTo>
                  <a:pt x="34519" y="14932"/>
                  <a:pt x="34552" y="14787"/>
                  <a:pt x="34443" y="14743"/>
                </a:cubicBezTo>
                <a:cubicBezTo>
                  <a:pt x="33280" y="14395"/>
                  <a:pt x="32117" y="14023"/>
                  <a:pt x="30955" y="13651"/>
                </a:cubicBezTo>
                <a:lnTo>
                  <a:pt x="30607" y="13419"/>
                </a:lnTo>
                <a:lnTo>
                  <a:pt x="30328" y="13139"/>
                </a:lnTo>
                <a:lnTo>
                  <a:pt x="30328" y="13139"/>
                </a:lnTo>
                <a:cubicBezTo>
                  <a:pt x="31141" y="13372"/>
                  <a:pt x="31956" y="13627"/>
                  <a:pt x="32769" y="13859"/>
                </a:cubicBezTo>
                <a:cubicBezTo>
                  <a:pt x="32776" y="13861"/>
                  <a:pt x="32783" y="13862"/>
                  <a:pt x="32789" y="13862"/>
                </a:cubicBezTo>
                <a:cubicBezTo>
                  <a:pt x="32891" y="13862"/>
                  <a:pt x="32925" y="13696"/>
                  <a:pt x="32815" y="13673"/>
                </a:cubicBezTo>
                <a:cubicBezTo>
                  <a:pt x="31978" y="13441"/>
                  <a:pt x="31118" y="13186"/>
                  <a:pt x="30281" y="12953"/>
                </a:cubicBezTo>
                <a:cubicBezTo>
                  <a:pt x="30269" y="12947"/>
                  <a:pt x="30256" y="12944"/>
                  <a:pt x="30244" y="12944"/>
                </a:cubicBezTo>
                <a:cubicBezTo>
                  <a:pt x="30213" y="12944"/>
                  <a:pt x="30188" y="12966"/>
                  <a:pt x="30188" y="13000"/>
                </a:cubicBezTo>
                <a:lnTo>
                  <a:pt x="29723" y="12557"/>
                </a:lnTo>
                <a:lnTo>
                  <a:pt x="29723" y="12557"/>
                </a:lnTo>
                <a:lnTo>
                  <a:pt x="31048" y="12697"/>
                </a:lnTo>
                <a:cubicBezTo>
                  <a:pt x="31060" y="12703"/>
                  <a:pt x="31073" y="12706"/>
                  <a:pt x="31085" y="12706"/>
                </a:cubicBezTo>
                <a:cubicBezTo>
                  <a:pt x="31118" y="12706"/>
                  <a:pt x="31147" y="12684"/>
                  <a:pt x="31165" y="12650"/>
                </a:cubicBezTo>
                <a:cubicBezTo>
                  <a:pt x="31165" y="12604"/>
                  <a:pt x="31141" y="12535"/>
                  <a:pt x="31094" y="12535"/>
                </a:cubicBezTo>
                <a:cubicBezTo>
                  <a:pt x="30607" y="12464"/>
                  <a:pt x="30095" y="12418"/>
                  <a:pt x="29606" y="12349"/>
                </a:cubicBezTo>
                <a:cubicBezTo>
                  <a:pt x="29466" y="11977"/>
                  <a:pt x="29444" y="11627"/>
                  <a:pt x="29466" y="11325"/>
                </a:cubicBezTo>
                <a:close/>
                <a:moveTo>
                  <a:pt x="28587" y="19526"/>
                </a:moveTo>
                <a:cubicBezTo>
                  <a:pt x="28555" y="19526"/>
                  <a:pt x="28522" y="19529"/>
                  <a:pt x="28489" y="19534"/>
                </a:cubicBezTo>
                <a:cubicBezTo>
                  <a:pt x="28350" y="19534"/>
                  <a:pt x="28235" y="19605"/>
                  <a:pt x="28141" y="19720"/>
                </a:cubicBezTo>
                <a:cubicBezTo>
                  <a:pt x="28048" y="19837"/>
                  <a:pt x="28024" y="19977"/>
                  <a:pt x="28048" y="20117"/>
                </a:cubicBezTo>
                <a:cubicBezTo>
                  <a:pt x="28048" y="20232"/>
                  <a:pt x="28117" y="20349"/>
                  <a:pt x="28188" y="20418"/>
                </a:cubicBezTo>
                <a:cubicBezTo>
                  <a:pt x="28210" y="20442"/>
                  <a:pt x="28235" y="20442"/>
                  <a:pt x="28235" y="20464"/>
                </a:cubicBezTo>
                <a:cubicBezTo>
                  <a:pt x="28322" y="20535"/>
                  <a:pt x="28424" y="20566"/>
                  <a:pt x="28530" y="20566"/>
                </a:cubicBezTo>
                <a:cubicBezTo>
                  <a:pt x="28563" y="20566"/>
                  <a:pt x="28596" y="20563"/>
                  <a:pt x="28629" y="20557"/>
                </a:cubicBezTo>
                <a:cubicBezTo>
                  <a:pt x="28768" y="20557"/>
                  <a:pt x="28908" y="20464"/>
                  <a:pt x="28979" y="20371"/>
                </a:cubicBezTo>
                <a:cubicBezTo>
                  <a:pt x="29165" y="20139"/>
                  <a:pt x="29118" y="19791"/>
                  <a:pt x="28886" y="19627"/>
                </a:cubicBezTo>
                <a:cubicBezTo>
                  <a:pt x="28796" y="19556"/>
                  <a:pt x="28693" y="19526"/>
                  <a:pt x="28587" y="19526"/>
                </a:cubicBezTo>
                <a:close/>
                <a:moveTo>
                  <a:pt x="21118" y="16557"/>
                </a:moveTo>
                <a:cubicBezTo>
                  <a:pt x="21537" y="17906"/>
                  <a:pt x="22513" y="19069"/>
                  <a:pt x="23769" y="19720"/>
                </a:cubicBezTo>
                <a:cubicBezTo>
                  <a:pt x="23862" y="19767"/>
                  <a:pt x="23978" y="19791"/>
                  <a:pt x="24071" y="19837"/>
                </a:cubicBezTo>
                <a:cubicBezTo>
                  <a:pt x="24117" y="19860"/>
                  <a:pt x="24164" y="19884"/>
                  <a:pt x="24141" y="19953"/>
                </a:cubicBezTo>
                <a:cubicBezTo>
                  <a:pt x="24117" y="19977"/>
                  <a:pt x="24095" y="20023"/>
                  <a:pt x="24071" y="20070"/>
                </a:cubicBezTo>
                <a:cubicBezTo>
                  <a:pt x="23931" y="20232"/>
                  <a:pt x="23792" y="20418"/>
                  <a:pt x="23676" y="20604"/>
                </a:cubicBezTo>
                <a:cubicBezTo>
                  <a:pt x="23071" y="20489"/>
                  <a:pt x="22489" y="20210"/>
                  <a:pt x="22024" y="19791"/>
                </a:cubicBezTo>
                <a:cubicBezTo>
                  <a:pt x="21791" y="19581"/>
                  <a:pt x="21583" y="19348"/>
                  <a:pt x="21419" y="19093"/>
                </a:cubicBezTo>
                <a:cubicBezTo>
                  <a:pt x="21233" y="18814"/>
                  <a:pt x="21094" y="18511"/>
                  <a:pt x="20954" y="18185"/>
                </a:cubicBezTo>
                <a:cubicBezTo>
                  <a:pt x="20815" y="17837"/>
                  <a:pt x="20675" y="17465"/>
                  <a:pt x="20536" y="17115"/>
                </a:cubicBezTo>
                <a:cubicBezTo>
                  <a:pt x="20560" y="17115"/>
                  <a:pt x="20560" y="17115"/>
                  <a:pt x="20582" y="17093"/>
                </a:cubicBezTo>
                <a:lnTo>
                  <a:pt x="21001" y="16674"/>
                </a:lnTo>
                <a:cubicBezTo>
                  <a:pt x="21047" y="16674"/>
                  <a:pt x="21118" y="16628"/>
                  <a:pt x="21094" y="16557"/>
                </a:cubicBezTo>
                <a:close/>
                <a:moveTo>
                  <a:pt x="16442" y="20489"/>
                </a:moveTo>
                <a:cubicBezTo>
                  <a:pt x="16489" y="20535"/>
                  <a:pt x="16535" y="20557"/>
                  <a:pt x="16560" y="20604"/>
                </a:cubicBezTo>
                <a:cubicBezTo>
                  <a:pt x="16535" y="20604"/>
                  <a:pt x="16513" y="20604"/>
                  <a:pt x="16489" y="20628"/>
                </a:cubicBezTo>
                <a:cubicBezTo>
                  <a:pt x="16467" y="20604"/>
                  <a:pt x="16442" y="20557"/>
                  <a:pt x="16420" y="20535"/>
                </a:cubicBezTo>
                <a:lnTo>
                  <a:pt x="16396" y="20535"/>
                </a:lnTo>
                <a:lnTo>
                  <a:pt x="16420" y="20511"/>
                </a:lnTo>
                <a:cubicBezTo>
                  <a:pt x="16420" y="20511"/>
                  <a:pt x="16442" y="20511"/>
                  <a:pt x="16442" y="20489"/>
                </a:cubicBezTo>
                <a:close/>
                <a:moveTo>
                  <a:pt x="31561" y="20014"/>
                </a:moveTo>
                <a:cubicBezTo>
                  <a:pt x="31629" y="20014"/>
                  <a:pt x="31694" y="20041"/>
                  <a:pt x="31745" y="20092"/>
                </a:cubicBezTo>
                <a:cubicBezTo>
                  <a:pt x="31745" y="20092"/>
                  <a:pt x="31770" y="20092"/>
                  <a:pt x="31770" y="20117"/>
                </a:cubicBezTo>
                <a:cubicBezTo>
                  <a:pt x="31838" y="20163"/>
                  <a:pt x="31863" y="20232"/>
                  <a:pt x="31885" y="20303"/>
                </a:cubicBezTo>
                <a:cubicBezTo>
                  <a:pt x="31885" y="20396"/>
                  <a:pt x="31863" y="20489"/>
                  <a:pt x="31816" y="20557"/>
                </a:cubicBezTo>
                <a:cubicBezTo>
                  <a:pt x="31745" y="20650"/>
                  <a:pt x="31677" y="20697"/>
                  <a:pt x="31583" y="20697"/>
                </a:cubicBezTo>
                <a:cubicBezTo>
                  <a:pt x="31560" y="20703"/>
                  <a:pt x="31537" y="20706"/>
                  <a:pt x="31513" y="20706"/>
                </a:cubicBezTo>
                <a:cubicBezTo>
                  <a:pt x="31445" y="20706"/>
                  <a:pt x="31380" y="20680"/>
                  <a:pt x="31327" y="20628"/>
                </a:cubicBezTo>
                <a:cubicBezTo>
                  <a:pt x="31258" y="20582"/>
                  <a:pt x="31211" y="20489"/>
                  <a:pt x="31187" y="20396"/>
                </a:cubicBezTo>
                <a:cubicBezTo>
                  <a:pt x="31187" y="20325"/>
                  <a:pt x="31211" y="20232"/>
                  <a:pt x="31258" y="20139"/>
                </a:cubicBezTo>
                <a:cubicBezTo>
                  <a:pt x="31327" y="20070"/>
                  <a:pt x="31397" y="20023"/>
                  <a:pt x="31490" y="20023"/>
                </a:cubicBezTo>
                <a:cubicBezTo>
                  <a:pt x="31514" y="20017"/>
                  <a:pt x="31537" y="20014"/>
                  <a:pt x="31561" y="20014"/>
                </a:cubicBezTo>
                <a:close/>
                <a:moveTo>
                  <a:pt x="24478" y="20331"/>
                </a:moveTo>
                <a:cubicBezTo>
                  <a:pt x="24455" y="20331"/>
                  <a:pt x="24432" y="20337"/>
                  <a:pt x="24420" y="20349"/>
                </a:cubicBezTo>
                <a:cubicBezTo>
                  <a:pt x="24396" y="20396"/>
                  <a:pt x="24374" y="20464"/>
                  <a:pt x="24420" y="20489"/>
                </a:cubicBezTo>
                <a:cubicBezTo>
                  <a:pt x="24560" y="20582"/>
                  <a:pt x="24699" y="20697"/>
                  <a:pt x="24815" y="20790"/>
                </a:cubicBezTo>
                <a:cubicBezTo>
                  <a:pt x="24838" y="20813"/>
                  <a:pt x="24861" y="20825"/>
                  <a:pt x="24885" y="20825"/>
                </a:cubicBezTo>
                <a:cubicBezTo>
                  <a:pt x="24908" y="20825"/>
                  <a:pt x="24931" y="20813"/>
                  <a:pt x="24954" y="20790"/>
                </a:cubicBezTo>
                <a:cubicBezTo>
                  <a:pt x="24979" y="20768"/>
                  <a:pt x="25001" y="20697"/>
                  <a:pt x="24954" y="20675"/>
                </a:cubicBezTo>
                <a:cubicBezTo>
                  <a:pt x="24815" y="20557"/>
                  <a:pt x="24675" y="20464"/>
                  <a:pt x="24536" y="20349"/>
                </a:cubicBezTo>
                <a:cubicBezTo>
                  <a:pt x="24525" y="20337"/>
                  <a:pt x="24501" y="20331"/>
                  <a:pt x="24478" y="20331"/>
                </a:cubicBezTo>
                <a:close/>
                <a:moveTo>
                  <a:pt x="31542" y="19831"/>
                </a:moveTo>
                <a:cubicBezTo>
                  <a:pt x="31517" y="19831"/>
                  <a:pt x="31492" y="19833"/>
                  <a:pt x="31466" y="19837"/>
                </a:cubicBezTo>
                <a:cubicBezTo>
                  <a:pt x="31327" y="19860"/>
                  <a:pt x="31211" y="19930"/>
                  <a:pt x="31118" y="20046"/>
                </a:cubicBezTo>
                <a:cubicBezTo>
                  <a:pt x="31025" y="20163"/>
                  <a:pt x="31001" y="20303"/>
                  <a:pt x="31001" y="20442"/>
                </a:cubicBezTo>
                <a:cubicBezTo>
                  <a:pt x="31025" y="20557"/>
                  <a:pt x="31072" y="20650"/>
                  <a:pt x="31165" y="20744"/>
                </a:cubicBezTo>
                <a:cubicBezTo>
                  <a:pt x="31187" y="20744"/>
                  <a:pt x="31187" y="20768"/>
                  <a:pt x="31211" y="20768"/>
                </a:cubicBezTo>
                <a:cubicBezTo>
                  <a:pt x="31306" y="20844"/>
                  <a:pt x="31418" y="20889"/>
                  <a:pt x="31532" y="20889"/>
                </a:cubicBezTo>
                <a:cubicBezTo>
                  <a:pt x="31557" y="20889"/>
                  <a:pt x="31581" y="20887"/>
                  <a:pt x="31606" y="20883"/>
                </a:cubicBezTo>
                <a:cubicBezTo>
                  <a:pt x="31745" y="20861"/>
                  <a:pt x="31863" y="20790"/>
                  <a:pt x="31956" y="20675"/>
                </a:cubicBezTo>
                <a:cubicBezTo>
                  <a:pt x="32049" y="20557"/>
                  <a:pt x="32071" y="20418"/>
                  <a:pt x="32049" y="20278"/>
                </a:cubicBezTo>
                <a:cubicBezTo>
                  <a:pt x="32049" y="20139"/>
                  <a:pt x="31956" y="20023"/>
                  <a:pt x="31863" y="19930"/>
                </a:cubicBezTo>
                <a:cubicBezTo>
                  <a:pt x="31767" y="19873"/>
                  <a:pt x="31656" y="19831"/>
                  <a:pt x="31542" y="19831"/>
                </a:cubicBezTo>
                <a:close/>
                <a:moveTo>
                  <a:pt x="16210" y="20768"/>
                </a:moveTo>
                <a:cubicBezTo>
                  <a:pt x="16256" y="20837"/>
                  <a:pt x="16327" y="20883"/>
                  <a:pt x="16396" y="20954"/>
                </a:cubicBezTo>
                <a:cubicBezTo>
                  <a:pt x="16303" y="20907"/>
                  <a:pt x="16234" y="20883"/>
                  <a:pt x="16141" y="20837"/>
                </a:cubicBezTo>
                <a:lnTo>
                  <a:pt x="16210" y="20768"/>
                </a:lnTo>
                <a:close/>
                <a:moveTo>
                  <a:pt x="18594" y="20454"/>
                </a:moveTo>
                <a:cubicBezTo>
                  <a:pt x="18571" y="20454"/>
                  <a:pt x="18548" y="20465"/>
                  <a:pt x="18535" y="20489"/>
                </a:cubicBezTo>
                <a:cubicBezTo>
                  <a:pt x="18489" y="20511"/>
                  <a:pt x="18489" y="20582"/>
                  <a:pt x="18535" y="20604"/>
                </a:cubicBezTo>
                <a:cubicBezTo>
                  <a:pt x="18653" y="20744"/>
                  <a:pt x="18792" y="20861"/>
                  <a:pt x="18954" y="20954"/>
                </a:cubicBezTo>
                <a:cubicBezTo>
                  <a:pt x="18972" y="20971"/>
                  <a:pt x="18989" y="20979"/>
                  <a:pt x="19006" y="20979"/>
                </a:cubicBezTo>
                <a:cubicBezTo>
                  <a:pt x="19033" y="20979"/>
                  <a:pt x="19056" y="20959"/>
                  <a:pt x="19071" y="20930"/>
                </a:cubicBezTo>
                <a:cubicBezTo>
                  <a:pt x="19094" y="20883"/>
                  <a:pt x="19071" y="20837"/>
                  <a:pt x="19047" y="20814"/>
                </a:cubicBezTo>
                <a:cubicBezTo>
                  <a:pt x="18978" y="20768"/>
                  <a:pt x="18908" y="20721"/>
                  <a:pt x="18839" y="20650"/>
                </a:cubicBezTo>
                <a:cubicBezTo>
                  <a:pt x="18792" y="20604"/>
                  <a:pt x="18722" y="20535"/>
                  <a:pt x="18653" y="20489"/>
                </a:cubicBezTo>
                <a:cubicBezTo>
                  <a:pt x="18641" y="20465"/>
                  <a:pt x="18617" y="20454"/>
                  <a:pt x="18594" y="20454"/>
                </a:cubicBezTo>
                <a:close/>
                <a:moveTo>
                  <a:pt x="16048" y="20976"/>
                </a:moveTo>
                <a:lnTo>
                  <a:pt x="16070" y="21000"/>
                </a:lnTo>
                <a:cubicBezTo>
                  <a:pt x="16141" y="21023"/>
                  <a:pt x="16210" y="21069"/>
                  <a:pt x="16281" y="21116"/>
                </a:cubicBezTo>
                <a:cubicBezTo>
                  <a:pt x="16281" y="21116"/>
                  <a:pt x="16256" y="21116"/>
                  <a:pt x="16256" y="21140"/>
                </a:cubicBezTo>
                <a:cubicBezTo>
                  <a:pt x="16210" y="21116"/>
                  <a:pt x="16141" y="21093"/>
                  <a:pt x="16094" y="21093"/>
                </a:cubicBezTo>
                <a:cubicBezTo>
                  <a:pt x="16083" y="21087"/>
                  <a:pt x="16069" y="21084"/>
                  <a:pt x="16056" y="21084"/>
                </a:cubicBezTo>
                <a:cubicBezTo>
                  <a:pt x="16017" y="21084"/>
                  <a:pt x="15977" y="21111"/>
                  <a:pt x="15977" y="21162"/>
                </a:cubicBezTo>
                <a:cubicBezTo>
                  <a:pt x="15955" y="21162"/>
                  <a:pt x="15931" y="21140"/>
                  <a:pt x="15908" y="21116"/>
                </a:cubicBezTo>
                <a:lnTo>
                  <a:pt x="16048" y="20976"/>
                </a:lnTo>
                <a:close/>
                <a:moveTo>
                  <a:pt x="30047" y="20596"/>
                </a:moveTo>
                <a:cubicBezTo>
                  <a:pt x="30116" y="20596"/>
                  <a:pt x="30181" y="20621"/>
                  <a:pt x="30235" y="20675"/>
                </a:cubicBezTo>
                <a:cubicBezTo>
                  <a:pt x="30235" y="20675"/>
                  <a:pt x="30257" y="20675"/>
                  <a:pt x="30257" y="20697"/>
                </a:cubicBezTo>
                <a:cubicBezTo>
                  <a:pt x="30374" y="20814"/>
                  <a:pt x="30396" y="21000"/>
                  <a:pt x="30303" y="21140"/>
                </a:cubicBezTo>
                <a:cubicBezTo>
                  <a:pt x="30236" y="21234"/>
                  <a:pt x="30129" y="21282"/>
                  <a:pt x="30024" y="21282"/>
                </a:cubicBezTo>
                <a:cubicBezTo>
                  <a:pt x="29948" y="21282"/>
                  <a:pt x="29874" y="21258"/>
                  <a:pt x="29816" y="21209"/>
                </a:cubicBezTo>
                <a:cubicBezTo>
                  <a:pt x="29652" y="21093"/>
                  <a:pt x="29630" y="20883"/>
                  <a:pt x="29745" y="20744"/>
                </a:cubicBezTo>
                <a:cubicBezTo>
                  <a:pt x="29792" y="20650"/>
                  <a:pt x="29885" y="20604"/>
                  <a:pt x="29978" y="20604"/>
                </a:cubicBezTo>
                <a:cubicBezTo>
                  <a:pt x="30001" y="20598"/>
                  <a:pt x="30024" y="20596"/>
                  <a:pt x="30047" y="20596"/>
                </a:cubicBezTo>
                <a:close/>
                <a:moveTo>
                  <a:pt x="30037" y="20415"/>
                </a:moveTo>
                <a:cubicBezTo>
                  <a:pt x="29870" y="20415"/>
                  <a:pt x="29704" y="20488"/>
                  <a:pt x="29606" y="20628"/>
                </a:cubicBezTo>
                <a:cubicBezTo>
                  <a:pt x="29444" y="20837"/>
                  <a:pt x="29466" y="21140"/>
                  <a:pt x="29652" y="21326"/>
                </a:cubicBezTo>
                <a:cubicBezTo>
                  <a:pt x="29676" y="21326"/>
                  <a:pt x="29676" y="21348"/>
                  <a:pt x="29699" y="21372"/>
                </a:cubicBezTo>
                <a:cubicBezTo>
                  <a:pt x="29791" y="21437"/>
                  <a:pt x="29898" y="21468"/>
                  <a:pt x="30005" y="21468"/>
                </a:cubicBezTo>
                <a:cubicBezTo>
                  <a:pt x="30168" y="21468"/>
                  <a:pt x="30331" y="21395"/>
                  <a:pt x="30443" y="21255"/>
                </a:cubicBezTo>
                <a:cubicBezTo>
                  <a:pt x="30607" y="21023"/>
                  <a:pt x="30583" y="20697"/>
                  <a:pt x="30350" y="20511"/>
                </a:cubicBezTo>
                <a:cubicBezTo>
                  <a:pt x="30258" y="20447"/>
                  <a:pt x="30147" y="20415"/>
                  <a:pt x="30037" y="20415"/>
                </a:cubicBezTo>
                <a:close/>
                <a:moveTo>
                  <a:pt x="32955" y="20907"/>
                </a:moveTo>
                <a:cubicBezTo>
                  <a:pt x="33048" y="20907"/>
                  <a:pt x="33118" y="20930"/>
                  <a:pt x="33211" y="20976"/>
                </a:cubicBezTo>
                <a:cubicBezTo>
                  <a:pt x="33211" y="21000"/>
                  <a:pt x="33234" y="21000"/>
                  <a:pt x="33234" y="21000"/>
                </a:cubicBezTo>
                <a:cubicBezTo>
                  <a:pt x="33351" y="21140"/>
                  <a:pt x="33373" y="21326"/>
                  <a:pt x="33258" y="21465"/>
                </a:cubicBezTo>
                <a:cubicBezTo>
                  <a:pt x="33187" y="21550"/>
                  <a:pt x="33081" y="21601"/>
                  <a:pt x="32979" y="21601"/>
                </a:cubicBezTo>
                <a:cubicBezTo>
                  <a:pt x="32912" y="21601"/>
                  <a:pt x="32847" y="21580"/>
                  <a:pt x="32793" y="21534"/>
                </a:cubicBezTo>
                <a:cubicBezTo>
                  <a:pt x="32629" y="21419"/>
                  <a:pt x="32607" y="21209"/>
                  <a:pt x="32722" y="21047"/>
                </a:cubicBezTo>
                <a:cubicBezTo>
                  <a:pt x="32769" y="20976"/>
                  <a:pt x="32862" y="20930"/>
                  <a:pt x="32955" y="20907"/>
                </a:cubicBezTo>
                <a:close/>
                <a:moveTo>
                  <a:pt x="42118" y="21419"/>
                </a:moveTo>
                <a:cubicBezTo>
                  <a:pt x="42235" y="21465"/>
                  <a:pt x="42375" y="21512"/>
                  <a:pt x="42490" y="21558"/>
                </a:cubicBezTo>
                <a:lnTo>
                  <a:pt x="42514" y="21581"/>
                </a:lnTo>
                <a:cubicBezTo>
                  <a:pt x="42537" y="21581"/>
                  <a:pt x="42561" y="21605"/>
                  <a:pt x="42607" y="21605"/>
                </a:cubicBezTo>
                <a:lnTo>
                  <a:pt x="42561" y="21674"/>
                </a:lnTo>
                <a:cubicBezTo>
                  <a:pt x="42421" y="21581"/>
                  <a:pt x="42282" y="21512"/>
                  <a:pt x="42118" y="21419"/>
                </a:cubicBezTo>
                <a:close/>
                <a:moveTo>
                  <a:pt x="41329" y="21694"/>
                </a:moveTo>
                <a:cubicBezTo>
                  <a:pt x="41344" y="21703"/>
                  <a:pt x="41359" y="21712"/>
                  <a:pt x="41374" y="21720"/>
                </a:cubicBezTo>
                <a:cubicBezTo>
                  <a:pt x="41356" y="21712"/>
                  <a:pt x="41342" y="21703"/>
                  <a:pt x="41329" y="21694"/>
                </a:cubicBezTo>
                <a:close/>
                <a:moveTo>
                  <a:pt x="32983" y="20722"/>
                </a:moveTo>
                <a:cubicBezTo>
                  <a:pt x="32828" y="20722"/>
                  <a:pt x="32678" y="20794"/>
                  <a:pt x="32583" y="20930"/>
                </a:cubicBezTo>
                <a:cubicBezTo>
                  <a:pt x="32421" y="21140"/>
                  <a:pt x="32443" y="21441"/>
                  <a:pt x="32629" y="21627"/>
                </a:cubicBezTo>
                <a:cubicBezTo>
                  <a:pt x="32629" y="21651"/>
                  <a:pt x="32653" y="21651"/>
                  <a:pt x="32676" y="21674"/>
                </a:cubicBezTo>
                <a:cubicBezTo>
                  <a:pt x="32773" y="21751"/>
                  <a:pt x="32886" y="21789"/>
                  <a:pt x="32999" y="21789"/>
                </a:cubicBezTo>
                <a:cubicBezTo>
                  <a:pt x="33156" y="21789"/>
                  <a:pt x="33311" y="21716"/>
                  <a:pt x="33420" y="21581"/>
                </a:cubicBezTo>
                <a:cubicBezTo>
                  <a:pt x="33584" y="21348"/>
                  <a:pt x="33537" y="21023"/>
                  <a:pt x="33304" y="20837"/>
                </a:cubicBezTo>
                <a:cubicBezTo>
                  <a:pt x="33207" y="20759"/>
                  <a:pt x="33094" y="20722"/>
                  <a:pt x="32983" y="20722"/>
                </a:cubicBezTo>
                <a:close/>
                <a:moveTo>
                  <a:pt x="42421" y="21813"/>
                </a:moveTo>
                <a:cubicBezTo>
                  <a:pt x="42443" y="21813"/>
                  <a:pt x="42443" y="21838"/>
                  <a:pt x="42468" y="21838"/>
                </a:cubicBezTo>
                <a:lnTo>
                  <a:pt x="42421" y="21884"/>
                </a:lnTo>
                <a:cubicBezTo>
                  <a:pt x="42397" y="21884"/>
                  <a:pt x="42397" y="21884"/>
                  <a:pt x="42375" y="21860"/>
                </a:cubicBezTo>
                <a:cubicBezTo>
                  <a:pt x="42397" y="21860"/>
                  <a:pt x="42421" y="21838"/>
                  <a:pt x="42421" y="21813"/>
                </a:cubicBezTo>
                <a:close/>
                <a:moveTo>
                  <a:pt x="20396" y="17255"/>
                </a:moveTo>
                <a:lnTo>
                  <a:pt x="20746" y="18163"/>
                </a:lnTo>
                <a:cubicBezTo>
                  <a:pt x="20885" y="18489"/>
                  <a:pt x="21025" y="18814"/>
                  <a:pt x="21211" y="19116"/>
                </a:cubicBezTo>
                <a:cubicBezTo>
                  <a:pt x="21559" y="19651"/>
                  <a:pt x="22048" y="20117"/>
                  <a:pt x="22606" y="20418"/>
                </a:cubicBezTo>
                <a:cubicBezTo>
                  <a:pt x="22885" y="20557"/>
                  <a:pt x="23187" y="20675"/>
                  <a:pt x="23490" y="20744"/>
                </a:cubicBezTo>
                <a:cubicBezTo>
                  <a:pt x="23187" y="21162"/>
                  <a:pt x="22861" y="21605"/>
                  <a:pt x="22374" y="21838"/>
                </a:cubicBezTo>
                <a:cubicBezTo>
                  <a:pt x="22269" y="21889"/>
                  <a:pt x="22164" y="21914"/>
                  <a:pt x="22060" y="21914"/>
                </a:cubicBezTo>
                <a:cubicBezTo>
                  <a:pt x="21932" y="21914"/>
                  <a:pt x="21804" y="21878"/>
                  <a:pt x="21676" y="21813"/>
                </a:cubicBezTo>
                <a:cubicBezTo>
                  <a:pt x="21444" y="21698"/>
                  <a:pt x="21233" y="21512"/>
                  <a:pt x="21047" y="21348"/>
                </a:cubicBezTo>
                <a:cubicBezTo>
                  <a:pt x="20629" y="21000"/>
                  <a:pt x="20256" y="20557"/>
                  <a:pt x="19955" y="20092"/>
                </a:cubicBezTo>
                <a:cubicBezTo>
                  <a:pt x="19698" y="19674"/>
                  <a:pt x="19397" y="19162"/>
                  <a:pt x="19512" y="18650"/>
                </a:cubicBezTo>
                <a:cubicBezTo>
                  <a:pt x="19583" y="18371"/>
                  <a:pt x="19745" y="18092"/>
                  <a:pt x="19884" y="17860"/>
                </a:cubicBezTo>
                <a:cubicBezTo>
                  <a:pt x="20048" y="17651"/>
                  <a:pt x="20210" y="17441"/>
                  <a:pt x="20396" y="17255"/>
                </a:cubicBezTo>
                <a:close/>
                <a:moveTo>
                  <a:pt x="18532" y="21595"/>
                </a:moveTo>
                <a:cubicBezTo>
                  <a:pt x="18502" y="21595"/>
                  <a:pt x="18460" y="21617"/>
                  <a:pt x="18442" y="21651"/>
                </a:cubicBezTo>
                <a:cubicBezTo>
                  <a:pt x="18420" y="21698"/>
                  <a:pt x="18442" y="21744"/>
                  <a:pt x="18489" y="21767"/>
                </a:cubicBezTo>
                <a:lnTo>
                  <a:pt x="18699" y="21906"/>
                </a:lnTo>
                <a:cubicBezTo>
                  <a:pt x="18712" y="21913"/>
                  <a:pt x="18726" y="21916"/>
                  <a:pt x="18740" y="21916"/>
                </a:cubicBezTo>
                <a:cubicBezTo>
                  <a:pt x="18780" y="21916"/>
                  <a:pt x="18821" y="21894"/>
                  <a:pt x="18839" y="21860"/>
                </a:cubicBezTo>
                <a:cubicBezTo>
                  <a:pt x="18861" y="21813"/>
                  <a:pt x="18839" y="21767"/>
                  <a:pt x="18792" y="21744"/>
                </a:cubicBezTo>
                <a:cubicBezTo>
                  <a:pt x="18722" y="21698"/>
                  <a:pt x="18653" y="21651"/>
                  <a:pt x="18560" y="21605"/>
                </a:cubicBezTo>
                <a:cubicBezTo>
                  <a:pt x="18553" y="21598"/>
                  <a:pt x="18543" y="21595"/>
                  <a:pt x="18532" y="21595"/>
                </a:cubicBezTo>
                <a:close/>
                <a:moveTo>
                  <a:pt x="15304" y="21884"/>
                </a:moveTo>
                <a:lnTo>
                  <a:pt x="15304" y="21931"/>
                </a:lnTo>
                <a:cubicBezTo>
                  <a:pt x="15304" y="21906"/>
                  <a:pt x="15280" y="21906"/>
                  <a:pt x="15280" y="21884"/>
                </a:cubicBezTo>
                <a:close/>
                <a:moveTo>
                  <a:pt x="28559" y="21410"/>
                </a:moveTo>
                <a:cubicBezTo>
                  <a:pt x="28628" y="21410"/>
                  <a:pt x="28693" y="21436"/>
                  <a:pt x="28746" y="21488"/>
                </a:cubicBezTo>
                <a:cubicBezTo>
                  <a:pt x="28746" y="21488"/>
                  <a:pt x="28768" y="21488"/>
                  <a:pt x="28768" y="21512"/>
                </a:cubicBezTo>
                <a:cubicBezTo>
                  <a:pt x="28815" y="21558"/>
                  <a:pt x="28862" y="21627"/>
                  <a:pt x="28862" y="21698"/>
                </a:cubicBezTo>
                <a:cubicBezTo>
                  <a:pt x="28886" y="21791"/>
                  <a:pt x="28862" y="21884"/>
                  <a:pt x="28815" y="21953"/>
                </a:cubicBezTo>
                <a:cubicBezTo>
                  <a:pt x="28746" y="22046"/>
                  <a:pt x="28675" y="22092"/>
                  <a:pt x="28582" y="22092"/>
                </a:cubicBezTo>
                <a:cubicBezTo>
                  <a:pt x="28559" y="22099"/>
                  <a:pt x="28535" y="22102"/>
                  <a:pt x="28512" y="22102"/>
                </a:cubicBezTo>
                <a:cubicBezTo>
                  <a:pt x="28444" y="22102"/>
                  <a:pt x="28379" y="22075"/>
                  <a:pt x="28328" y="22024"/>
                </a:cubicBezTo>
                <a:cubicBezTo>
                  <a:pt x="28257" y="21977"/>
                  <a:pt x="28210" y="21884"/>
                  <a:pt x="28188" y="21791"/>
                </a:cubicBezTo>
                <a:cubicBezTo>
                  <a:pt x="28188" y="21720"/>
                  <a:pt x="28210" y="21627"/>
                  <a:pt x="28257" y="21534"/>
                </a:cubicBezTo>
                <a:cubicBezTo>
                  <a:pt x="28303" y="21465"/>
                  <a:pt x="28396" y="21419"/>
                  <a:pt x="28489" y="21419"/>
                </a:cubicBezTo>
                <a:cubicBezTo>
                  <a:pt x="28513" y="21413"/>
                  <a:pt x="28536" y="21410"/>
                  <a:pt x="28559" y="21410"/>
                </a:cubicBezTo>
                <a:close/>
                <a:moveTo>
                  <a:pt x="31444" y="21488"/>
                </a:moveTo>
                <a:cubicBezTo>
                  <a:pt x="31537" y="21488"/>
                  <a:pt x="31606" y="21512"/>
                  <a:pt x="31699" y="21558"/>
                </a:cubicBezTo>
                <a:cubicBezTo>
                  <a:pt x="31699" y="21581"/>
                  <a:pt x="31699" y="21581"/>
                  <a:pt x="31723" y="21581"/>
                </a:cubicBezTo>
                <a:cubicBezTo>
                  <a:pt x="31838" y="21720"/>
                  <a:pt x="31863" y="21906"/>
                  <a:pt x="31745" y="22046"/>
                </a:cubicBezTo>
                <a:cubicBezTo>
                  <a:pt x="31699" y="22117"/>
                  <a:pt x="31630" y="22163"/>
                  <a:pt x="31537" y="22185"/>
                </a:cubicBezTo>
                <a:cubicBezTo>
                  <a:pt x="31444" y="22185"/>
                  <a:pt x="31351" y="22163"/>
                  <a:pt x="31280" y="22117"/>
                </a:cubicBezTo>
                <a:cubicBezTo>
                  <a:pt x="31118" y="21999"/>
                  <a:pt x="31094" y="21791"/>
                  <a:pt x="31211" y="21627"/>
                </a:cubicBezTo>
                <a:cubicBezTo>
                  <a:pt x="31258" y="21558"/>
                  <a:pt x="31351" y="21512"/>
                  <a:pt x="31444" y="21488"/>
                </a:cubicBezTo>
                <a:close/>
                <a:moveTo>
                  <a:pt x="28543" y="21226"/>
                </a:moveTo>
                <a:cubicBezTo>
                  <a:pt x="28518" y="21226"/>
                  <a:pt x="28492" y="21228"/>
                  <a:pt x="28467" y="21233"/>
                </a:cubicBezTo>
                <a:cubicBezTo>
                  <a:pt x="28328" y="21255"/>
                  <a:pt x="28188" y="21326"/>
                  <a:pt x="28117" y="21441"/>
                </a:cubicBezTo>
                <a:cubicBezTo>
                  <a:pt x="28024" y="21558"/>
                  <a:pt x="28002" y="21698"/>
                  <a:pt x="28002" y="21838"/>
                </a:cubicBezTo>
                <a:cubicBezTo>
                  <a:pt x="28024" y="21953"/>
                  <a:pt x="28071" y="22046"/>
                  <a:pt x="28164" y="22139"/>
                </a:cubicBezTo>
                <a:cubicBezTo>
                  <a:pt x="28188" y="22139"/>
                  <a:pt x="28188" y="22163"/>
                  <a:pt x="28210" y="22163"/>
                </a:cubicBezTo>
                <a:cubicBezTo>
                  <a:pt x="28307" y="22240"/>
                  <a:pt x="28419" y="22285"/>
                  <a:pt x="28533" y="22285"/>
                </a:cubicBezTo>
                <a:cubicBezTo>
                  <a:pt x="28557" y="22285"/>
                  <a:pt x="28582" y="22283"/>
                  <a:pt x="28607" y="22278"/>
                </a:cubicBezTo>
                <a:cubicBezTo>
                  <a:pt x="28746" y="22256"/>
                  <a:pt x="28862" y="22185"/>
                  <a:pt x="28955" y="22070"/>
                </a:cubicBezTo>
                <a:cubicBezTo>
                  <a:pt x="29025" y="21953"/>
                  <a:pt x="29072" y="21813"/>
                  <a:pt x="29048" y="21674"/>
                </a:cubicBezTo>
                <a:cubicBezTo>
                  <a:pt x="29025" y="21534"/>
                  <a:pt x="28955" y="21419"/>
                  <a:pt x="28839" y="21326"/>
                </a:cubicBezTo>
                <a:cubicBezTo>
                  <a:pt x="28763" y="21268"/>
                  <a:pt x="28656" y="21226"/>
                  <a:pt x="28543" y="21226"/>
                </a:cubicBezTo>
                <a:close/>
                <a:moveTo>
                  <a:pt x="31516" y="21317"/>
                </a:moveTo>
                <a:cubicBezTo>
                  <a:pt x="31485" y="21317"/>
                  <a:pt x="31453" y="21320"/>
                  <a:pt x="31420" y="21326"/>
                </a:cubicBezTo>
                <a:cubicBezTo>
                  <a:pt x="31280" y="21326"/>
                  <a:pt x="31141" y="21419"/>
                  <a:pt x="31072" y="21512"/>
                </a:cubicBezTo>
                <a:cubicBezTo>
                  <a:pt x="30908" y="21744"/>
                  <a:pt x="30932" y="22024"/>
                  <a:pt x="31118" y="22210"/>
                </a:cubicBezTo>
                <a:cubicBezTo>
                  <a:pt x="31118" y="22232"/>
                  <a:pt x="31141" y="22256"/>
                  <a:pt x="31165" y="22256"/>
                </a:cubicBezTo>
                <a:cubicBezTo>
                  <a:pt x="31262" y="22334"/>
                  <a:pt x="31375" y="22371"/>
                  <a:pt x="31488" y="22371"/>
                </a:cubicBezTo>
                <a:cubicBezTo>
                  <a:pt x="31645" y="22371"/>
                  <a:pt x="31801" y="22299"/>
                  <a:pt x="31909" y="22163"/>
                </a:cubicBezTo>
                <a:cubicBezTo>
                  <a:pt x="32071" y="21931"/>
                  <a:pt x="32024" y="21605"/>
                  <a:pt x="31792" y="21419"/>
                </a:cubicBezTo>
                <a:cubicBezTo>
                  <a:pt x="31704" y="21348"/>
                  <a:pt x="31615" y="21317"/>
                  <a:pt x="31516" y="21317"/>
                </a:cubicBezTo>
                <a:close/>
                <a:moveTo>
                  <a:pt x="15164" y="22024"/>
                </a:moveTo>
                <a:lnTo>
                  <a:pt x="15512" y="22371"/>
                </a:lnTo>
                <a:cubicBezTo>
                  <a:pt x="15373" y="22278"/>
                  <a:pt x="15257" y="22163"/>
                  <a:pt x="15118" y="22070"/>
                </a:cubicBezTo>
                <a:lnTo>
                  <a:pt x="15164" y="22024"/>
                </a:lnTo>
                <a:close/>
                <a:moveTo>
                  <a:pt x="34465" y="21805"/>
                </a:moveTo>
                <a:cubicBezTo>
                  <a:pt x="34534" y="21805"/>
                  <a:pt x="34600" y="21831"/>
                  <a:pt x="34653" y="21884"/>
                </a:cubicBezTo>
                <a:cubicBezTo>
                  <a:pt x="34676" y="21884"/>
                  <a:pt x="34676" y="21906"/>
                  <a:pt x="34700" y="21906"/>
                </a:cubicBezTo>
                <a:cubicBezTo>
                  <a:pt x="34746" y="21953"/>
                  <a:pt x="34793" y="22024"/>
                  <a:pt x="34793" y="22117"/>
                </a:cubicBezTo>
                <a:cubicBezTo>
                  <a:pt x="34815" y="22185"/>
                  <a:pt x="34793" y="22278"/>
                  <a:pt x="34722" y="22371"/>
                </a:cubicBezTo>
                <a:cubicBezTo>
                  <a:pt x="34676" y="22442"/>
                  <a:pt x="34583" y="22489"/>
                  <a:pt x="34490" y="22489"/>
                </a:cubicBezTo>
                <a:cubicBezTo>
                  <a:pt x="34467" y="22494"/>
                  <a:pt x="34445" y="22497"/>
                  <a:pt x="34424" y="22497"/>
                </a:cubicBezTo>
                <a:cubicBezTo>
                  <a:pt x="34361" y="22497"/>
                  <a:pt x="34305" y="22471"/>
                  <a:pt x="34235" y="22418"/>
                </a:cubicBezTo>
                <a:cubicBezTo>
                  <a:pt x="34095" y="22303"/>
                  <a:pt x="34071" y="22092"/>
                  <a:pt x="34188" y="21953"/>
                </a:cubicBezTo>
                <a:cubicBezTo>
                  <a:pt x="34235" y="21860"/>
                  <a:pt x="34304" y="21813"/>
                  <a:pt x="34397" y="21813"/>
                </a:cubicBezTo>
                <a:cubicBezTo>
                  <a:pt x="34420" y="21808"/>
                  <a:pt x="34443" y="21805"/>
                  <a:pt x="34465" y="21805"/>
                </a:cubicBezTo>
                <a:close/>
                <a:moveTo>
                  <a:pt x="14792" y="22489"/>
                </a:moveTo>
                <a:cubicBezTo>
                  <a:pt x="14839" y="22511"/>
                  <a:pt x="14885" y="22535"/>
                  <a:pt x="14932" y="22582"/>
                </a:cubicBezTo>
                <a:cubicBezTo>
                  <a:pt x="14932" y="22582"/>
                  <a:pt x="14907" y="22582"/>
                  <a:pt x="14907" y="22604"/>
                </a:cubicBezTo>
                <a:cubicBezTo>
                  <a:pt x="14885" y="22628"/>
                  <a:pt x="14861" y="22651"/>
                  <a:pt x="14885" y="22675"/>
                </a:cubicBezTo>
                <a:cubicBezTo>
                  <a:pt x="14814" y="22628"/>
                  <a:pt x="14768" y="22582"/>
                  <a:pt x="14721" y="22558"/>
                </a:cubicBezTo>
                <a:lnTo>
                  <a:pt x="14792" y="22489"/>
                </a:lnTo>
                <a:close/>
                <a:moveTo>
                  <a:pt x="34444" y="21622"/>
                </a:moveTo>
                <a:cubicBezTo>
                  <a:pt x="34421" y="21622"/>
                  <a:pt x="34398" y="21624"/>
                  <a:pt x="34374" y="21627"/>
                </a:cubicBezTo>
                <a:cubicBezTo>
                  <a:pt x="34235" y="21651"/>
                  <a:pt x="34118" y="21720"/>
                  <a:pt x="34025" y="21838"/>
                </a:cubicBezTo>
                <a:cubicBezTo>
                  <a:pt x="33863" y="22046"/>
                  <a:pt x="33885" y="22349"/>
                  <a:pt x="34095" y="22535"/>
                </a:cubicBezTo>
                <a:lnTo>
                  <a:pt x="34142" y="22582"/>
                </a:lnTo>
                <a:cubicBezTo>
                  <a:pt x="34234" y="22646"/>
                  <a:pt x="34341" y="22677"/>
                  <a:pt x="34447" y="22677"/>
                </a:cubicBezTo>
                <a:cubicBezTo>
                  <a:pt x="34607" y="22677"/>
                  <a:pt x="34764" y="22605"/>
                  <a:pt x="34862" y="22465"/>
                </a:cubicBezTo>
                <a:cubicBezTo>
                  <a:pt x="34955" y="22349"/>
                  <a:pt x="35001" y="22210"/>
                  <a:pt x="34979" y="22070"/>
                </a:cubicBezTo>
                <a:cubicBezTo>
                  <a:pt x="34955" y="21931"/>
                  <a:pt x="34886" y="21813"/>
                  <a:pt x="34769" y="21744"/>
                </a:cubicBezTo>
                <a:cubicBezTo>
                  <a:pt x="34673" y="21667"/>
                  <a:pt x="34560" y="21622"/>
                  <a:pt x="34444" y="21622"/>
                </a:cubicBezTo>
                <a:close/>
                <a:moveTo>
                  <a:pt x="27016" y="21997"/>
                </a:moveTo>
                <a:cubicBezTo>
                  <a:pt x="27090" y="21997"/>
                  <a:pt x="27166" y="22021"/>
                  <a:pt x="27234" y="22070"/>
                </a:cubicBezTo>
                <a:cubicBezTo>
                  <a:pt x="27234" y="22070"/>
                  <a:pt x="27258" y="22070"/>
                  <a:pt x="27258" y="22092"/>
                </a:cubicBezTo>
                <a:cubicBezTo>
                  <a:pt x="27373" y="22210"/>
                  <a:pt x="27397" y="22396"/>
                  <a:pt x="27304" y="22535"/>
                </a:cubicBezTo>
                <a:cubicBezTo>
                  <a:pt x="27234" y="22628"/>
                  <a:pt x="27165" y="22675"/>
                  <a:pt x="27072" y="22675"/>
                </a:cubicBezTo>
                <a:cubicBezTo>
                  <a:pt x="27049" y="22680"/>
                  <a:pt x="27026" y="22683"/>
                  <a:pt x="27003" y="22683"/>
                </a:cubicBezTo>
                <a:cubicBezTo>
                  <a:pt x="26934" y="22683"/>
                  <a:pt x="26868" y="22657"/>
                  <a:pt x="26815" y="22604"/>
                </a:cubicBezTo>
                <a:cubicBezTo>
                  <a:pt x="26653" y="22489"/>
                  <a:pt x="26629" y="22278"/>
                  <a:pt x="26746" y="22139"/>
                </a:cubicBezTo>
                <a:cubicBezTo>
                  <a:pt x="26813" y="22045"/>
                  <a:pt x="26913" y="21997"/>
                  <a:pt x="27016" y="21997"/>
                </a:cubicBezTo>
                <a:close/>
                <a:moveTo>
                  <a:pt x="41699" y="22628"/>
                </a:moveTo>
                <a:cubicBezTo>
                  <a:pt x="41746" y="22651"/>
                  <a:pt x="41792" y="22697"/>
                  <a:pt x="41816" y="22721"/>
                </a:cubicBezTo>
                <a:cubicBezTo>
                  <a:pt x="41792" y="22697"/>
                  <a:pt x="41746" y="22675"/>
                  <a:pt x="41699" y="22675"/>
                </a:cubicBezTo>
                <a:lnTo>
                  <a:pt x="41699" y="22628"/>
                </a:lnTo>
                <a:close/>
                <a:moveTo>
                  <a:pt x="27022" y="21811"/>
                </a:moveTo>
                <a:cubicBezTo>
                  <a:pt x="26861" y="21811"/>
                  <a:pt x="26704" y="21883"/>
                  <a:pt x="26607" y="22024"/>
                </a:cubicBezTo>
                <a:cubicBezTo>
                  <a:pt x="26513" y="22139"/>
                  <a:pt x="26467" y="22278"/>
                  <a:pt x="26489" y="22418"/>
                </a:cubicBezTo>
                <a:cubicBezTo>
                  <a:pt x="26513" y="22535"/>
                  <a:pt x="26560" y="22628"/>
                  <a:pt x="26653" y="22721"/>
                </a:cubicBezTo>
                <a:cubicBezTo>
                  <a:pt x="26675" y="22721"/>
                  <a:pt x="26675" y="22744"/>
                  <a:pt x="26700" y="22768"/>
                </a:cubicBezTo>
                <a:cubicBezTo>
                  <a:pt x="26795" y="22825"/>
                  <a:pt x="26907" y="22866"/>
                  <a:pt x="27022" y="22866"/>
                </a:cubicBezTo>
                <a:cubicBezTo>
                  <a:pt x="27046" y="22866"/>
                  <a:pt x="27070" y="22865"/>
                  <a:pt x="27094" y="22861"/>
                </a:cubicBezTo>
                <a:cubicBezTo>
                  <a:pt x="27234" y="22837"/>
                  <a:pt x="27351" y="22768"/>
                  <a:pt x="27444" y="22651"/>
                </a:cubicBezTo>
                <a:cubicBezTo>
                  <a:pt x="27606" y="22418"/>
                  <a:pt x="27559" y="22092"/>
                  <a:pt x="27327" y="21906"/>
                </a:cubicBezTo>
                <a:cubicBezTo>
                  <a:pt x="27234" y="21842"/>
                  <a:pt x="27127" y="21811"/>
                  <a:pt x="27022" y="21811"/>
                </a:cubicBezTo>
                <a:close/>
                <a:moveTo>
                  <a:pt x="14466" y="22861"/>
                </a:moveTo>
                <a:cubicBezTo>
                  <a:pt x="14535" y="22907"/>
                  <a:pt x="14606" y="22954"/>
                  <a:pt x="14652" y="23000"/>
                </a:cubicBezTo>
                <a:lnTo>
                  <a:pt x="14652" y="23000"/>
                </a:lnTo>
                <a:cubicBezTo>
                  <a:pt x="14606" y="22954"/>
                  <a:pt x="14535" y="22907"/>
                  <a:pt x="14466" y="22883"/>
                </a:cubicBezTo>
                <a:lnTo>
                  <a:pt x="14466" y="22861"/>
                </a:lnTo>
                <a:close/>
                <a:moveTo>
                  <a:pt x="14606" y="22697"/>
                </a:moveTo>
                <a:cubicBezTo>
                  <a:pt x="14746" y="22790"/>
                  <a:pt x="14861" y="22907"/>
                  <a:pt x="15000" y="23000"/>
                </a:cubicBezTo>
                <a:lnTo>
                  <a:pt x="14582" y="22721"/>
                </a:lnTo>
                <a:lnTo>
                  <a:pt x="14606" y="22697"/>
                </a:lnTo>
                <a:close/>
                <a:moveTo>
                  <a:pt x="29956" y="22303"/>
                </a:moveTo>
                <a:cubicBezTo>
                  <a:pt x="30024" y="22303"/>
                  <a:pt x="30117" y="22325"/>
                  <a:pt x="30188" y="22371"/>
                </a:cubicBezTo>
                <a:cubicBezTo>
                  <a:pt x="30210" y="22396"/>
                  <a:pt x="30210" y="22396"/>
                  <a:pt x="30235" y="22396"/>
                </a:cubicBezTo>
                <a:cubicBezTo>
                  <a:pt x="30281" y="22465"/>
                  <a:pt x="30328" y="22535"/>
                  <a:pt x="30328" y="22604"/>
                </a:cubicBezTo>
                <a:cubicBezTo>
                  <a:pt x="30350" y="22697"/>
                  <a:pt x="30328" y="22790"/>
                  <a:pt x="30257" y="22861"/>
                </a:cubicBezTo>
                <a:cubicBezTo>
                  <a:pt x="30210" y="22930"/>
                  <a:pt x="30117" y="22976"/>
                  <a:pt x="30024" y="23000"/>
                </a:cubicBezTo>
                <a:cubicBezTo>
                  <a:pt x="29956" y="23000"/>
                  <a:pt x="29862" y="22976"/>
                  <a:pt x="29792" y="22930"/>
                </a:cubicBezTo>
                <a:cubicBezTo>
                  <a:pt x="29699" y="22861"/>
                  <a:pt x="29652" y="22790"/>
                  <a:pt x="29652" y="22697"/>
                </a:cubicBezTo>
                <a:cubicBezTo>
                  <a:pt x="29630" y="22604"/>
                  <a:pt x="29652" y="22511"/>
                  <a:pt x="29723" y="22442"/>
                </a:cubicBezTo>
                <a:cubicBezTo>
                  <a:pt x="29769" y="22371"/>
                  <a:pt x="29862" y="22325"/>
                  <a:pt x="29956" y="22303"/>
                </a:cubicBezTo>
                <a:close/>
                <a:moveTo>
                  <a:pt x="32935" y="22392"/>
                </a:moveTo>
                <a:cubicBezTo>
                  <a:pt x="33008" y="22392"/>
                  <a:pt x="33083" y="22416"/>
                  <a:pt x="33141" y="22465"/>
                </a:cubicBezTo>
                <a:cubicBezTo>
                  <a:pt x="33165" y="22465"/>
                  <a:pt x="33165" y="22489"/>
                  <a:pt x="33187" y="22489"/>
                </a:cubicBezTo>
                <a:cubicBezTo>
                  <a:pt x="33304" y="22604"/>
                  <a:pt x="33327" y="22814"/>
                  <a:pt x="33211" y="22954"/>
                </a:cubicBezTo>
                <a:cubicBezTo>
                  <a:pt x="33165" y="23023"/>
                  <a:pt x="33072" y="23069"/>
                  <a:pt x="32979" y="23069"/>
                </a:cubicBezTo>
                <a:cubicBezTo>
                  <a:pt x="32955" y="23075"/>
                  <a:pt x="32932" y="23078"/>
                  <a:pt x="32909" y="23078"/>
                </a:cubicBezTo>
                <a:cubicBezTo>
                  <a:pt x="32840" y="23078"/>
                  <a:pt x="32775" y="23052"/>
                  <a:pt x="32722" y="23000"/>
                </a:cubicBezTo>
                <a:cubicBezTo>
                  <a:pt x="32583" y="22883"/>
                  <a:pt x="32560" y="22675"/>
                  <a:pt x="32676" y="22535"/>
                </a:cubicBezTo>
                <a:cubicBezTo>
                  <a:pt x="32730" y="22440"/>
                  <a:pt x="32832" y="22392"/>
                  <a:pt x="32935" y="22392"/>
                </a:cubicBezTo>
                <a:close/>
                <a:moveTo>
                  <a:pt x="30007" y="22131"/>
                </a:moveTo>
                <a:cubicBezTo>
                  <a:pt x="29974" y="22131"/>
                  <a:pt x="29942" y="22134"/>
                  <a:pt x="29909" y="22139"/>
                </a:cubicBezTo>
                <a:cubicBezTo>
                  <a:pt x="29769" y="22139"/>
                  <a:pt x="29652" y="22210"/>
                  <a:pt x="29559" y="22325"/>
                </a:cubicBezTo>
                <a:cubicBezTo>
                  <a:pt x="29490" y="22442"/>
                  <a:pt x="29444" y="22582"/>
                  <a:pt x="29466" y="22721"/>
                </a:cubicBezTo>
                <a:cubicBezTo>
                  <a:pt x="29490" y="22837"/>
                  <a:pt x="29537" y="22954"/>
                  <a:pt x="29630" y="23023"/>
                </a:cubicBezTo>
                <a:cubicBezTo>
                  <a:pt x="29630" y="23047"/>
                  <a:pt x="29652" y="23047"/>
                  <a:pt x="29676" y="23069"/>
                </a:cubicBezTo>
                <a:cubicBezTo>
                  <a:pt x="29764" y="23140"/>
                  <a:pt x="29866" y="23171"/>
                  <a:pt x="29972" y="23171"/>
                </a:cubicBezTo>
                <a:cubicBezTo>
                  <a:pt x="30004" y="23171"/>
                  <a:pt x="30038" y="23168"/>
                  <a:pt x="30071" y="23162"/>
                </a:cubicBezTo>
                <a:cubicBezTo>
                  <a:pt x="30210" y="23162"/>
                  <a:pt x="30328" y="23093"/>
                  <a:pt x="30421" y="22976"/>
                </a:cubicBezTo>
                <a:cubicBezTo>
                  <a:pt x="30489" y="22861"/>
                  <a:pt x="30536" y="22721"/>
                  <a:pt x="30514" y="22582"/>
                </a:cubicBezTo>
                <a:cubicBezTo>
                  <a:pt x="30489" y="22442"/>
                  <a:pt x="30421" y="22325"/>
                  <a:pt x="30303" y="22232"/>
                </a:cubicBezTo>
                <a:cubicBezTo>
                  <a:pt x="30215" y="22161"/>
                  <a:pt x="30113" y="22131"/>
                  <a:pt x="30007" y="22131"/>
                </a:cubicBezTo>
                <a:close/>
                <a:moveTo>
                  <a:pt x="32935" y="22210"/>
                </a:moveTo>
                <a:cubicBezTo>
                  <a:pt x="32778" y="22210"/>
                  <a:pt x="32622" y="22283"/>
                  <a:pt x="32514" y="22418"/>
                </a:cubicBezTo>
                <a:cubicBezTo>
                  <a:pt x="32350" y="22628"/>
                  <a:pt x="32374" y="22930"/>
                  <a:pt x="32560" y="23116"/>
                </a:cubicBezTo>
                <a:cubicBezTo>
                  <a:pt x="32583" y="23116"/>
                  <a:pt x="32607" y="23140"/>
                  <a:pt x="32629" y="23162"/>
                </a:cubicBezTo>
                <a:cubicBezTo>
                  <a:pt x="32705" y="23220"/>
                  <a:pt x="32812" y="23262"/>
                  <a:pt x="32925" y="23262"/>
                </a:cubicBezTo>
                <a:cubicBezTo>
                  <a:pt x="32950" y="23262"/>
                  <a:pt x="32976" y="23260"/>
                  <a:pt x="33001" y="23255"/>
                </a:cubicBezTo>
                <a:cubicBezTo>
                  <a:pt x="33141" y="23233"/>
                  <a:pt x="33280" y="23162"/>
                  <a:pt x="33351" y="23047"/>
                </a:cubicBezTo>
                <a:cubicBezTo>
                  <a:pt x="33537" y="22814"/>
                  <a:pt x="33491" y="22489"/>
                  <a:pt x="33258" y="22325"/>
                </a:cubicBezTo>
                <a:cubicBezTo>
                  <a:pt x="33161" y="22247"/>
                  <a:pt x="33048" y="22210"/>
                  <a:pt x="32935" y="22210"/>
                </a:cubicBezTo>
                <a:close/>
                <a:moveTo>
                  <a:pt x="35924" y="22701"/>
                </a:moveTo>
                <a:cubicBezTo>
                  <a:pt x="35994" y="22701"/>
                  <a:pt x="36063" y="22722"/>
                  <a:pt x="36118" y="22768"/>
                </a:cubicBezTo>
                <a:lnTo>
                  <a:pt x="36142" y="22790"/>
                </a:lnTo>
                <a:cubicBezTo>
                  <a:pt x="36281" y="22930"/>
                  <a:pt x="36281" y="23116"/>
                  <a:pt x="36188" y="23255"/>
                </a:cubicBezTo>
                <a:cubicBezTo>
                  <a:pt x="36118" y="23326"/>
                  <a:pt x="36049" y="23372"/>
                  <a:pt x="35956" y="23395"/>
                </a:cubicBezTo>
                <a:cubicBezTo>
                  <a:pt x="35863" y="23395"/>
                  <a:pt x="35770" y="23372"/>
                  <a:pt x="35699" y="23326"/>
                </a:cubicBezTo>
                <a:cubicBezTo>
                  <a:pt x="35630" y="23255"/>
                  <a:pt x="35584" y="23186"/>
                  <a:pt x="35559" y="23093"/>
                </a:cubicBezTo>
                <a:cubicBezTo>
                  <a:pt x="35559" y="23000"/>
                  <a:pt x="35584" y="22907"/>
                  <a:pt x="35630" y="22837"/>
                </a:cubicBezTo>
                <a:cubicBezTo>
                  <a:pt x="35700" y="22752"/>
                  <a:pt x="35814" y="22701"/>
                  <a:pt x="35924" y="22701"/>
                </a:cubicBezTo>
                <a:close/>
                <a:moveTo>
                  <a:pt x="14094" y="23326"/>
                </a:moveTo>
                <a:cubicBezTo>
                  <a:pt x="14094" y="23348"/>
                  <a:pt x="14117" y="23348"/>
                  <a:pt x="14117" y="23372"/>
                </a:cubicBezTo>
                <a:cubicBezTo>
                  <a:pt x="14094" y="23372"/>
                  <a:pt x="14070" y="23395"/>
                  <a:pt x="14070" y="23419"/>
                </a:cubicBezTo>
                <a:cubicBezTo>
                  <a:pt x="14048" y="23419"/>
                  <a:pt x="14048" y="23441"/>
                  <a:pt x="14048" y="23441"/>
                </a:cubicBezTo>
                <a:cubicBezTo>
                  <a:pt x="14048" y="23441"/>
                  <a:pt x="14024" y="23419"/>
                  <a:pt x="14001" y="23419"/>
                </a:cubicBezTo>
                <a:lnTo>
                  <a:pt x="14094" y="23326"/>
                </a:lnTo>
                <a:close/>
                <a:moveTo>
                  <a:pt x="14280" y="23093"/>
                </a:moveTo>
                <a:cubicBezTo>
                  <a:pt x="14280" y="23116"/>
                  <a:pt x="14303" y="23162"/>
                  <a:pt x="14327" y="23162"/>
                </a:cubicBezTo>
                <a:cubicBezTo>
                  <a:pt x="14495" y="23268"/>
                  <a:pt x="14643" y="23372"/>
                  <a:pt x="14790" y="23477"/>
                </a:cubicBezTo>
                <a:lnTo>
                  <a:pt x="14790" y="23477"/>
                </a:lnTo>
                <a:cubicBezTo>
                  <a:pt x="14636" y="23410"/>
                  <a:pt x="14482" y="23321"/>
                  <a:pt x="14349" y="23233"/>
                </a:cubicBezTo>
                <a:cubicBezTo>
                  <a:pt x="14303" y="23209"/>
                  <a:pt x="14280" y="23162"/>
                  <a:pt x="14234" y="23140"/>
                </a:cubicBezTo>
                <a:lnTo>
                  <a:pt x="14280" y="23093"/>
                </a:lnTo>
                <a:close/>
                <a:moveTo>
                  <a:pt x="35912" y="22513"/>
                </a:moveTo>
                <a:cubicBezTo>
                  <a:pt x="35755" y="22513"/>
                  <a:pt x="35599" y="22586"/>
                  <a:pt x="35491" y="22721"/>
                </a:cubicBezTo>
                <a:cubicBezTo>
                  <a:pt x="35398" y="22837"/>
                  <a:pt x="35373" y="22976"/>
                  <a:pt x="35398" y="23116"/>
                </a:cubicBezTo>
                <a:cubicBezTo>
                  <a:pt x="35398" y="23233"/>
                  <a:pt x="35466" y="23348"/>
                  <a:pt x="35537" y="23419"/>
                </a:cubicBezTo>
                <a:lnTo>
                  <a:pt x="35584" y="23465"/>
                </a:lnTo>
                <a:cubicBezTo>
                  <a:pt x="35699" y="23559"/>
                  <a:pt x="35839" y="23581"/>
                  <a:pt x="35978" y="23581"/>
                </a:cubicBezTo>
                <a:cubicBezTo>
                  <a:pt x="36118" y="23559"/>
                  <a:pt x="36235" y="23488"/>
                  <a:pt x="36328" y="23372"/>
                </a:cubicBezTo>
                <a:cubicBezTo>
                  <a:pt x="36514" y="23140"/>
                  <a:pt x="36467" y="22814"/>
                  <a:pt x="36235" y="22628"/>
                </a:cubicBezTo>
                <a:cubicBezTo>
                  <a:pt x="36138" y="22551"/>
                  <a:pt x="36024" y="22513"/>
                  <a:pt x="35912" y="22513"/>
                </a:cubicBezTo>
                <a:close/>
                <a:moveTo>
                  <a:pt x="28421" y="22883"/>
                </a:moveTo>
                <a:cubicBezTo>
                  <a:pt x="28514" y="22883"/>
                  <a:pt x="28607" y="22907"/>
                  <a:pt x="28675" y="22954"/>
                </a:cubicBezTo>
                <a:cubicBezTo>
                  <a:pt x="28700" y="22976"/>
                  <a:pt x="28700" y="22976"/>
                  <a:pt x="28722" y="22976"/>
                </a:cubicBezTo>
                <a:cubicBezTo>
                  <a:pt x="28768" y="23047"/>
                  <a:pt x="28815" y="23116"/>
                  <a:pt x="28815" y="23186"/>
                </a:cubicBezTo>
                <a:cubicBezTo>
                  <a:pt x="28839" y="23279"/>
                  <a:pt x="28815" y="23372"/>
                  <a:pt x="28746" y="23441"/>
                </a:cubicBezTo>
                <a:cubicBezTo>
                  <a:pt x="28678" y="23537"/>
                  <a:pt x="28578" y="23584"/>
                  <a:pt x="28475" y="23584"/>
                </a:cubicBezTo>
                <a:cubicBezTo>
                  <a:pt x="28401" y="23584"/>
                  <a:pt x="28325" y="23560"/>
                  <a:pt x="28257" y="23512"/>
                </a:cubicBezTo>
                <a:cubicBezTo>
                  <a:pt x="28188" y="23441"/>
                  <a:pt x="28141" y="23372"/>
                  <a:pt x="28141" y="23279"/>
                </a:cubicBezTo>
                <a:cubicBezTo>
                  <a:pt x="28117" y="23186"/>
                  <a:pt x="28141" y="23093"/>
                  <a:pt x="28210" y="23023"/>
                </a:cubicBezTo>
                <a:cubicBezTo>
                  <a:pt x="28257" y="22954"/>
                  <a:pt x="28350" y="22907"/>
                  <a:pt x="28421" y="22883"/>
                </a:cubicBezTo>
                <a:close/>
                <a:moveTo>
                  <a:pt x="41258" y="23559"/>
                </a:moveTo>
                <a:cubicBezTo>
                  <a:pt x="41281" y="23559"/>
                  <a:pt x="41305" y="23581"/>
                  <a:pt x="41327" y="23581"/>
                </a:cubicBezTo>
                <a:lnTo>
                  <a:pt x="41281" y="23652"/>
                </a:lnTo>
                <a:cubicBezTo>
                  <a:pt x="41258" y="23627"/>
                  <a:pt x="41234" y="23627"/>
                  <a:pt x="41212" y="23605"/>
                </a:cubicBezTo>
                <a:cubicBezTo>
                  <a:pt x="41234" y="23605"/>
                  <a:pt x="41258" y="23581"/>
                  <a:pt x="41258" y="23559"/>
                </a:cubicBezTo>
                <a:close/>
                <a:moveTo>
                  <a:pt x="28496" y="22713"/>
                </a:moveTo>
                <a:cubicBezTo>
                  <a:pt x="28463" y="22713"/>
                  <a:pt x="28430" y="22716"/>
                  <a:pt x="28396" y="22721"/>
                </a:cubicBezTo>
                <a:cubicBezTo>
                  <a:pt x="28257" y="22721"/>
                  <a:pt x="28141" y="22814"/>
                  <a:pt x="28048" y="22907"/>
                </a:cubicBezTo>
                <a:cubicBezTo>
                  <a:pt x="27978" y="23023"/>
                  <a:pt x="27931" y="23162"/>
                  <a:pt x="27955" y="23302"/>
                </a:cubicBezTo>
                <a:cubicBezTo>
                  <a:pt x="27978" y="23419"/>
                  <a:pt x="28024" y="23534"/>
                  <a:pt x="28117" y="23605"/>
                </a:cubicBezTo>
                <a:cubicBezTo>
                  <a:pt x="28117" y="23627"/>
                  <a:pt x="28141" y="23627"/>
                  <a:pt x="28164" y="23652"/>
                </a:cubicBezTo>
                <a:cubicBezTo>
                  <a:pt x="28261" y="23729"/>
                  <a:pt x="28374" y="23766"/>
                  <a:pt x="28485" y="23766"/>
                </a:cubicBezTo>
                <a:cubicBezTo>
                  <a:pt x="28640" y="23766"/>
                  <a:pt x="28790" y="23694"/>
                  <a:pt x="28886" y="23559"/>
                </a:cubicBezTo>
                <a:cubicBezTo>
                  <a:pt x="28979" y="23441"/>
                  <a:pt x="29025" y="23302"/>
                  <a:pt x="29001" y="23162"/>
                </a:cubicBezTo>
                <a:cubicBezTo>
                  <a:pt x="28979" y="23023"/>
                  <a:pt x="28908" y="22907"/>
                  <a:pt x="28793" y="22814"/>
                </a:cubicBezTo>
                <a:cubicBezTo>
                  <a:pt x="28703" y="22743"/>
                  <a:pt x="28601" y="22713"/>
                  <a:pt x="28496" y="22713"/>
                </a:cubicBezTo>
                <a:close/>
                <a:moveTo>
                  <a:pt x="13862" y="23791"/>
                </a:moveTo>
                <a:cubicBezTo>
                  <a:pt x="13884" y="23791"/>
                  <a:pt x="13884" y="23791"/>
                  <a:pt x="13908" y="23813"/>
                </a:cubicBezTo>
                <a:lnTo>
                  <a:pt x="13931" y="23813"/>
                </a:lnTo>
                <a:lnTo>
                  <a:pt x="13931" y="23838"/>
                </a:lnTo>
                <a:cubicBezTo>
                  <a:pt x="13908" y="23813"/>
                  <a:pt x="13884" y="23813"/>
                  <a:pt x="13862" y="23791"/>
                </a:cubicBezTo>
                <a:close/>
                <a:moveTo>
                  <a:pt x="13745" y="23767"/>
                </a:moveTo>
                <a:cubicBezTo>
                  <a:pt x="13722" y="23767"/>
                  <a:pt x="13698" y="23791"/>
                  <a:pt x="13698" y="23813"/>
                </a:cubicBezTo>
                <a:cubicBezTo>
                  <a:pt x="13676" y="23838"/>
                  <a:pt x="13676" y="23860"/>
                  <a:pt x="13676" y="23884"/>
                </a:cubicBezTo>
                <a:cubicBezTo>
                  <a:pt x="13676" y="23860"/>
                  <a:pt x="13652" y="23860"/>
                  <a:pt x="13652" y="23860"/>
                </a:cubicBezTo>
                <a:lnTo>
                  <a:pt x="13722" y="23767"/>
                </a:lnTo>
                <a:close/>
                <a:moveTo>
                  <a:pt x="31466" y="23200"/>
                </a:moveTo>
                <a:cubicBezTo>
                  <a:pt x="31535" y="23200"/>
                  <a:pt x="31601" y="23226"/>
                  <a:pt x="31652" y="23279"/>
                </a:cubicBezTo>
                <a:cubicBezTo>
                  <a:pt x="31677" y="23279"/>
                  <a:pt x="31677" y="23302"/>
                  <a:pt x="31699" y="23302"/>
                </a:cubicBezTo>
                <a:cubicBezTo>
                  <a:pt x="31745" y="23348"/>
                  <a:pt x="31770" y="23419"/>
                  <a:pt x="31792" y="23512"/>
                </a:cubicBezTo>
                <a:cubicBezTo>
                  <a:pt x="31792" y="23581"/>
                  <a:pt x="31770" y="23674"/>
                  <a:pt x="31723" y="23745"/>
                </a:cubicBezTo>
                <a:cubicBezTo>
                  <a:pt x="31655" y="23839"/>
                  <a:pt x="31555" y="23887"/>
                  <a:pt x="31452" y="23887"/>
                </a:cubicBezTo>
                <a:cubicBezTo>
                  <a:pt x="31378" y="23887"/>
                  <a:pt x="31302" y="23862"/>
                  <a:pt x="31234" y="23813"/>
                </a:cubicBezTo>
                <a:cubicBezTo>
                  <a:pt x="31165" y="23767"/>
                  <a:pt x="31118" y="23674"/>
                  <a:pt x="31118" y="23605"/>
                </a:cubicBezTo>
                <a:cubicBezTo>
                  <a:pt x="31094" y="23512"/>
                  <a:pt x="31118" y="23419"/>
                  <a:pt x="31165" y="23348"/>
                </a:cubicBezTo>
                <a:cubicBezTo>
                  <a:pt x="31234" y="23255"/>
                  <a:pt x="31304" y="23209"/>
                  <a:pt x="31397" y="23209"/>
                </a:cubicBezTo>
                <a:cubicBezTo>
                  <a:pt x="31420" y="23203"/>
                  <a:pt x="31443" y="23200"/>
                  <a:pt x="31466" y="23200"/>
                </a:cubicBezTo>
                <a:close/>
                <a:moveTo>
                  <a:pt x="34350" y="23279"/>
                </a:moveTo>
                <a:cubicBezTo>
                  <a:pt x="34443" y="23279"/>
                  <a:pt x="34536" y="23302"/>
                  <a:pt x="34607" y="23348"/>
                </a:cubicBezTo>
                <a:cubicBezTo>
                  <a:pt x="34607" y="23372"/>
                  <a:pt x="34629" y="23372"/>
                  <a:pt x="34629" y="23395"/>
                </a:cubicBezTo>
                <a:cubicBezTo>
                  <a:pt x="34700" y="23441"/>
                  <a:pt x="34722" y="23512"/>
                  <a:pt x="34746" y="23581"/>
                </a:cubicBezTo>
                <a:cubicBezTo>
                  <a:pt x="34746" y="23674"/>
                  <a:pt x="34722" y="23767"/>
                  <a:pt x="34676" y="23838"/>
                </a:cubicBezTo>
                <a:cubicBezTo>
                  <a:pt x="34607" y="23906"/>
                  <a:pt x="34536" y="23953"/>
                  <a:pt x="34443" y="23977"/>
                </a:cubicBezTo>
                <a:cubicBezTo>
                  <a:pt x="34350" y="23977"/>
                  <a:pt x="34257" y="23953"/>
                  <a:pt x="34188" y="23906"/>
                </a:cubicBezTo>
                <a:cubicBezTo>
                  <a:pt x="34118" y="23860"/>
                  <a:pt x="34071" y="23767"/>
                  <a:pt x="34049" y="23674"/>
                </a:cubicBezTo>
                <a:cubicBezTo>
                  <a:pt x="34049" y="23581"/>
                  <a:pt x="34071" y="23488"/>
                  <a:pt x="34118" y="23419"/>
                </a:cubicBezTo>
                <a:cubicBezTo>
                  <a:pt x="34188" y="23348"/>
                  <a:pt x="34257" y="23302"/>
                  <a:pt x="34350" y="23279"/>
                </a:cubicBezTo>
                <a:close/>
                <a:moveTo>
                  <a:pt x="40583" y="23838"/>
                </a:moveTo>
                <a:cubicBezTo>
                  <a:pt x="40723" y="23906"/>
                  <a:pt x="40886" y="23953"/>
                  <a:pt x="41048" y="24024"/>
                </a:cubicBezTo>
                <a:lnTo>
                  <a:pt x="41002" y="24070"/>
                </a:lnTo>
                <a:cubicBezTo>
                  <a:pt x="40862" y="23999"/>
                  <a:pt x="40723" y="23906"/>
                  <a:pt x="40583" y="23838"/>
                </a:cubicBezTo>
                <a:close/>
                <a:moveTo>
                  <a:pt x="31445" y="23017"/>
                </a:moveTo>
                <a:cubicBezTo>
                  <a:pt x="31421" y="23017"/>
                  <a:pt x="31397" y="23019"/>
                  <a:pt x="31373" y="23023"/>
                </a:cubicBezTo>
                <a:cubicBezTo>
                  <a:pt x="31234" y="23047"/>
                  <a:pt x="31118" y="23116"/>
                  <a:pt x="31025" y="23233"/>
                </a:cubicBezTo>
                <a:cubicBezTo>
                  <a:pt x="30955" y="23348"/>
                  <a:pt x="30908" y="23488"/>
                  <a:pt x="30932" y="23627"/>
                </a:cubicBezTo>
                <a:cubicBezTo>
                  <a:pt x="30932" y="23745"/>
                  <a:pt x="31001" y="23838"/>
                  <a:pt x="31072" y="23931"/>
                </a:cubicBezTo>
                <a:cubicBezTo>
                  <a:pt x="31094" y="23931"/>
                  <a:pt x="31118" y="23953"/>
                  <a:pt x="31141" y="23977"/>
                </a:cubicBezTo>
                <a:cubicBezTo>
                  <a:pt x="31224" y="24041"/>
                  <a:pt x="31329" y="24073"/>
                  <a:pt x="31436" y="24073"/>
                </a:cubicBezTo>
                <a:cubicBezTo>
                  <a:pt x="31598" y="24073"/>
                  <a:pt x="31764" y="24000"/>
                  <a:pt x="31863" y="23860"/>
                </a:cubicBezTo>
                <a:cubicBezTo>
                  <a:pt x="31956" y="23745"/>
                  <a:pt x="31978" y="23605"/>
                  <a:pt x="31978" y="23465"/>
                </a:cubicBezTo>
                <a:cubicBezTo>
                  <a:pt x="31956" y="23326"/>
                  <a:pt x="31885" y="23209"/>
                  <a:pt x="31770" y="23116"/>
                </a:cubicBezTo>
                <a:cubicBezTo>
                  <a:pt x="31673" y="23059"/>
                  <a:pt x="31560" y="23017"/>
                  <a:pt x="31445" y="23017"/>
                </a:cubicBezTo>
                <a:close/>
                <a:moveTo>
                  <a:pt x="34425" y="23108"/>
                </a:moveTo>
                <a:cubicBezTo>
                  <a:pt x="34393" y="23108"/>
                  <a:pt x="34360" y="23110"/>
                  <a:pt x="34328" y="23116"/>
                </a:cubicBezTo>
                <a:cubicBezTo>
                  <a:pt x="34188" y="23140"/>
                  <a:pt x="34071" y="23209"/>
                  <a:pt x="33978" y="23302"/>
                </a:cubicBezTo>
                <a:cubicBezTo>
                  <a:pt x="33885" y="23419"/>
                  <a:pt x="33863" y="23559"/>
                  <a:pt x="33885" y="23698"/>
                </a:cubicBezTo>
                <a:cubicBezTo>
                  <a:pt x="33885" y="23813"/>
                  <a:pt x="33956" y="23931"/>
                  <a:pt x="34025" y="23999"/>
                </a:cubicBezTo>
                <a:lnTo>
                  <a:pt x="34071" y="24046"/>
                </a:lnTo>
                <a:cubicBezTo>
                  <a:pt x="34168" y="24124"/>
                  <a:pt x="34281" y="24161"/>
                  <a:pt x="34394" y="24161"/>
                </a:cubicBezTo>
                <a:cubicBezTo>
                  <a:pt x="34551" y="24161"/>
                  <a:pt x="34707" y="24088"/>
                  <a:pt x="34815" y="23953"/>
                </a:cubicBezTo>
                <a:cubicBezTo>
                  <a:pt x="34908" y="23838"/>
                  <a:pt x="34932" y="23698"/>
                  <a:pt x="34908" y="23559"/>
                </a:cubicBezTo>
                <a:cubicBezTo>
                  <a:pt x="34908" y="23419"/>
                  <a:pt x="34839" y="23302"/>
                  <a:pt x="34722" y="23209"/>
                </a:cubicBezTo>
                <a:cubicBezTo>
                  <a:pt x="34634" y="23137"/>
                  <a:pt x="34531" y="23108"/>
                  <a:pt x="34425" y="23108"/>
                </a:cubicBezTo>
                <a:close/>
                <a:moveTo>
                  <a:pt x="13443" y="24093"/>
                </a:moveTo>
                <a:cubicBezTo>
                  <a:pt x="13465" y="24093"/>
                  <a:pt x="13465" y="24117"/>
                  <a:pt x="13465" y="24117"/>
                </a:cubicBezTo>
                <a:cubicBezTo>
                  <a:pt x="13490" y="24139"/>
                  <a:pt x="13536" y="24163"/>
                  <a:pt x="13558" y="24185"/>
                </a:cubicBezTo>
                <a:lnTo>
                  <a:pt x="13558" y="24185"/>
                </a:lnTo>
                <a:cubicBezTo>
                  <a:pt x="13536" y="24163"/>
                  <a:pt x="13490" y="24139"/>
                  <a:pt x="13465" y="24139"/>
                </a:cubicBezTo>
                <a:cubicBezTo>
                  <a:pt x="13465" y="24117"/>
                  <a:pt x="13443" y="24117"/>
                  <a:pt x="13419" y="24117"/>
                </a:cubicBezTo>
                <a:lnTo>
                  <a:pt x="13443" y="24093"/>
                </a:lnTo>
                <a:close/>
                <a:moveTo>
                  <a:pt x="13350" y="24232"/>
                </a:moveTo>
                <a:lnTo>
                  <a:pt x="13350" y="24256"/>
                </a:lnTo>
                <a:lnTo>
                  <a:pt x="13326" y="24232"/>
                </a:lnTo>
                <a:close/>
                <a:moveTo>
                  <a:pt x="37397" y="23596"/>
                </a:moveTo>
                <a:cubicBezTo>
                  <a:pt x="37466" y="23596"/>
                  <a:pt x="37531" y="23622"/>
                  <a:pt x="37584" y="23674"/>
                </a:cubicBezTo>
                <a:lnTo>
                  <a:pt x="37606" y="23698"/>
                </a:lnTo>
                <a:cubicBezTo>
                  <a:pt x="37677" y="23745"/>
                  <a:pt x="37699" y="23813"/>
                  <a:pt x="37699" y="23906"/>
                </a:cubicBezTo>
                <a:cubicBezTo>
                  <a:pt x="37723" y="23999"/>
                  <a:pt x="37699" y="24070"/>
                  <a:pt x="37653" y="24163"/>
                </a:cubicBezTo>
                <a:cubicBezTo>
                  <a:pt x="37584" y="24232"/>
                  <a:pt x="37513" y="24279"/>
                  <a:pt x="37420" y="24279"/>
                </a:cubicBezTo>
                <a:cubicBezTo>
                  <a:pt x="37397" y="24285"/>
                  <a:pt x="37373" y="24288"/>
                  <a:pt x="37350" y="24288"/>
                </a:cubicBezTo>
                <a:cubicBezTo>
                  <a:pt x="37282" y="24288"/>
                  <a:pt x="37217" y="24261"/>
                  <a:pt x="37165" y="24210"/>
                </a:cubicBezTo>
                <a:cubicBezTo>
                  <a:pt x="37094" y="24163"/>
                  <a:pt x="37048" y="24093"/>
                  <a:pt x="37026" y="23999"/>
                </a:cubicBezTo>
                <a:cubicBezTo>
                  <a:pt x="37026" y="23906"/>
                  <a:pt x="37048" y="23813"/>
                  <a:pt x="37094" y="23745"/>
                </a:cubicBezTo>
                <a:cubicBezTo>
                  <a:pt x="37141" y="23674"/>
                  <a:pt x="37234" y="23605"/>
                  <a:pt x="37327" y="23605"/>
                </a:cubicBezTo>
                <a:cubicBezTo>
                  <a:pt x="37350" y="23599"/>
                  <a:pt x="37374" y="23596"/>
                  <a:pt x="37397" y="23596"/>
                </a:cubicBezTo>
                <a:close/>
                <a:moveTo>
                  <a:pt x="40468" y="24070"/>
                </a:moveTo>
                <a:cubicBezTo>
                  <a:pt x="40490" y="24093"/>
                  <a:pt x="40514" y="24093"/>
                  <a:pt x="40536" y="24093"/>
                </a:cubicBezTo>
                <a:cubicBezTo>
                  <a:pt x="40561" y="24093"/>
                  <a:pt x="40561" y="24117"/>
                  <a:pt x="40561" y="24117"/>
                </a:cubicBezTo>
                <a:lnTo>
                  <a:pt x="40583" y="24117"/>
                </a:lnTo>
                <a:lnTo>
                  <a:pt x="40722" y="24186"/>
                </a:lnTo>
                <a:cubicBezTo>
                  <a:pt x="40747" y="24186"/>
                  <a:pt x="40747" y="24210"/>
                  <a:pt x="40769" y="24210"/>
                </a:cubicBezTo>
                <a:cubicBezTo>
                  <a:pt x="40793" y="24232"/>
                  <a:pt x="40793" y="24232"/>
                  <a:pt x="40816" y="24232"/>
                </a:cubicBezTo>
                <a:lnTo>
                  <a:pt x="40816" y="24256"/>
                </a:lnTo>
                <a:cubicBezTo>
                  <a:pt x="40840" y="24256"/>
                  <a:pt x="40862" y="24279"/>
                  <a:pt x="40862" y="24279"/>
                </a:cubicBezTo>
                <a:lnTo>
                  <a:pt x="40862" y="24303"/>
                </a:lnTo>
                <a:cubicBezTo>
                  <a:pt x="40722" y="24232"/>
                  <a:pt x="40583" y="24163"/>
                  <a:pt x="40443" y="24070"/>
                </a:cubicBezTo>
                <a:close/>
                <a:moveTo>
                  <a:pt x="16396" y="24024"/>
                </a:moveTo>
                <a:cubicBezTo>
                  <a:pt x="16374" y="24046"/>
                  <a:pt x="16349" y="24070"/>
                  <a:pt x="16349" y="24093"/>
                </a:cubicBezTo>
                <a:lnTo>
                  <a:pt x="16349" y="24163"/>
                </a:lnTo>
                <a:cubicBezTo>
                  <a:pt x="16374" y="24186"/>
                  <a:pt x="16396" y="24232"/>
                  <a:pt x="16442" y="24256"/>
                </a:cubicBezTo>
                <a:cubicBezTo>
                  <a:pt x="16467" y="24279"/>
                  <a:pt x="16513" y="24303"/>
                  <a:pt x="16535" y="24325"/>
                </a:cubicBezTo>
                <a:cubicBezTo>
                  <a:pt x="16560" y="24349"/>
                  <a:pt x="16582" y="24349"/>
                  <a:pt x="16606" y="24349"/>
                </a:cubicBezTo>
                <a:cubicBezTo>
                  <a:pt x="16628" y="24325"/>
                  <a:pt x="16653" y="24325"/>
                  <a:pt x="16675" y="24303"/>
                </a:cubicBezTo>
                <a:lnTo>
                  <a:pt x="16675" y="24232"/>
                </a:lnTo>
                <a:cubicBezTo>
                  <a:pt x="16675" y="24210"/>
                  <a:pt x="16653" y="24186"/>
                  <a:pt x="16628" y="24163"/>
                </a:cubicBezTo>
                <a:lnTo>
                  <a:pt x="16606" y="24163"/>
                </a:lnTo>
                <a:cubicBezTo>
                  <a:pt x="16582" y="24139"/>
                  <a:pt x="16535" y="24093"/>
                  <a:pt x="16513" y="24046"/>
                </a:cubicBezTo>
                <a:cubicBezTo>
                  <a:pt x="16489" y="24046"/>
                  <a:pt x="16489" y="24024"/>
                  <a:pt x="16442" y="24024"/>
                </a:cubicBezTo>
                <a:close/>
                <a:moveTo>
                  <a:pt x="26988" y="23695"/>
                </a:moveTo>
                <a:cubicBezTo>
                  <a:pt x="27059" y="23695"/>
                  <a:pt x="27129" y="23719"/>
                  <a:pt x="27187" y="23767"/>
                </a:cubicBezTo>
                <a:cubicBezTo>
                  <a:pt x="27211" y="23791"/>
                  <a:pt x="27211" y="23791"/>
                  <a:pt x="27234" y="23791"/>
                </a:cubicBezTo>
                <a:cubicBezTo>
                  <a:pt x="27280" y="23860"/>
                  <a:pt x="27327" y="23931"/>
                  <a:pt x="27327" y="23999"/>
                </a:cubicBezTo>
                <a:cubicBezTo>
                  <a:pt x="27351" y="24093"/>
                  <a:pt x="27327" y="24186"/>
                  <a:pt x="27258" y="24256"/>
                </a:cubicBezTo>
                <a:cubicBezTo>
                  <a:pt x="27211" y="24325"/>
                  <a:pt x="27118" y="24372"/>
                  <a:pt x="27025" y="24396"/>
                </a:cubicBezTo>
                <a:cubicBezTo>
                  <a:pt x="26932" y="24396"/>
                  <a:pt x="26861" y="24372"/>
                  <a:pt x="26768" y="24325"/>
                </a:cubicBezTo>
                <a:cubicBezTo>
                  <a:pt x="26700" y="24256"/>
                  <a:pt x="26653" y="24186"/>
                  <a:pt x="26653" y="24093"/>
                </a:cubicBezTo>
                <a:cubicBezTo>
                  <a:pt x="26629" y="23999"/>
                  <a:pt x="26653" y="23906"/>
                  <a:pt x="26722" y="23838"/>
                </a:cubicBezTo>
                <a:cubicBezTo>
                  <a:pt x="26790" y="23742"/>
                  <a:pt x="26890" y="23695"/>
                  <a:pt x="26988" y="23695"/>
                </a:cubicBezTo>
                <a:close/>
                <a:moveTo>
                  <a:pt x="29934" y="23788"/>
                </a:moveTo>
                <a:cubicBezTo>
                  <a:pt x="30009" y="23788"/>
                  <a:pt x="30083" y="23812"/>
                  <a:pt x="30142" y="23860"/>
                </a:cubicBezTo>
                <a:cubicBezTo>
                  <a:pt x="30164" y="23860"/>
                  <a:pt x="30164" y="23884"/>
                  <a:pt x="30188" y="23884"/>
                </a:cubicBezTo>
                <a:cubicBezTo>
                  <a:pt x="30303" y="23999"/>
                  <a:pt x="30328" y="24210"/>
                  <a:pt x="30210" y="24349"/>
                </a:cubicBezTo>
                <a:cubicBezTo>
                  <a:pt x="30145" y="24428"/>
                  <a:pt x="30049" y="24470"/>
                  <a:pt x="29949" y="24470"/>
                </a:cubicBezTo>
                <a:cubicBezTo>
                  <a:pt x="29872" y="24470"/>
                  <a:pt x="29793" y="24446"/>
                  <a:pt x="29723" y="24396"/>
                </a:cubicBezTo>
                <a:cubicBezTo>
                  <a:pt x="29652" y="24349"/>
                  <a:pt x="29606" y="24256"/>
                  <a:pt x="29583" y="24186"/>
                </a:cubicBezTo>
                <a:cubicBezTo>
                  <a:pt x="29583" y="24093"/>
                  <a:pt x="29606" y="23999"/>
                  <a:pt x="29652" y="23931"/>
                </a:cubicBezTo>
                <a:cubicBezTo>
                  <a:pt x="29721" y="23835"/>
                  <a:pt x="29828" y="23788"/>
                  <a:pt x="29934" y="23788"/>
                </a:cubicBezTo>
                <a:close/>
                <a:moveTo>
                  <a:pt x="37378" y="23413"/>
                </a:moveTo>
                <a:cubicBezTo>
                  <a:pt x="37354" y="23413"/>
                  <a:pt x="37329" y="23415"/>
                  <a:pt x="37305" y="23419"/>
                </a:cubicBezTo>
                <a:cubicBezTo>
                  <a:pt x="37165" y="23441"/>
                  <a:pt x="37026" y="23512"/>
                  <a:pt x="36955" y="23627"/>
                </a:cubicBezTo>
                <a:cubicBezTo>
                  <a:pt x="36862" y="23745"/>
                  <a:pt x="36840" y="23884"/>
                  <a:pt x="36840" y="24024"/>
                </a:cubicBezTo>
                <a:cubicBezTo>
                  <a:pt x="36862" y="24139"/>
                  <a:pt x="36908" y="24232"/>
                  <a:pt x="37001" y="24325"/>
                </a:cubicBezTo>
                <a:cubicBezTo>
                  <a:pt x="37026" y="24325"/>
                  <a:pt x="37026" y="24349"/>
                  <a:pt x="37048" y="24372"/>
                </a:cubicBezTo>
                <a:cubicBezTo>
                  <a:pt x="37144" y="24429"/>
                  <a:pt x="37255" y="24471"/>
                  <a:pt x="37368" y="24471"/>
                </a:cubicBezTo>
                <a:cubicBezTo>
                  <a:pt x="37393" y="24471"/>
                  <a:pt x="37419" y="24469"/>
                  <a:pt x="37444" y="24465"/>
                </a:cubicBezTo>
                <a:cubicBezTo>
                  <a:pt x="37584" y="24442"/>
                  <a:pt x="37699" y="24372"/>
                  <a:pt x="37792" y="24256"/>
                </a:cubicBezTo>
                <a:cubicBezTo>
                  <a:pt x="37863" y="24163"/>
                  <a:pt x="37909" y="24024"/>
                  <a:pt x="37885" y="23884"/>
                </a:cubicBezTo>
                <a:cubicBezTo>
                  <a:pt x="37863" y="23745"/>
                  <a:pt x="37792" y="23605"/>
                  <a:pt x="37699" y="23534"/>
                </a:cubicBezTo>
                <a:cubicBezTo>
                  <a:pt x="37604" y="23458"/>
                  <a:pt x="37493" y="23413"/>
                  <a:pt x="37378" y="23413"/>
                </a:cubicBezTo>
                <a:close/>
                <a:moveTo>
                  <a:pt x="26981" y="23513"/>
                </a:moveTo>
                <a:cubicBezTo>
                  <a:pt x="26824" y="23513"/>
                  <a:pt x="26668" y="23585"/>
                  <a:pt x="26560" y="23720"/>
                </a:cubicBezTo>
                <a:cubicBezTo>
                  <a:pt x="26489" y="23838"/>
                  <a:pt x="26443" y="23977"/>
                  <a:pt x="26467" y="24117"/>
                </a:cubicBezTo>
                <a:cubicBezTo>
                  <a:pt x="26489" y="24232"/>
                  <a:pt x="26536" y="24349"/>
                  <a:pt x="26629" y="24418"/>
                </a:cubicBezTo>
                <a:cubicBezTo>
                  <a:pt x="26629" y="24442"/>
                  <a:pt x="26653" y="24442"/>
                  <a:pt x="26675" y="24465"/>
                </a:cubicBezTo>
                <a:cubicBezTo>
                  <a:pt x="26746" y="24535"/>
                  <a:pt x="26844" y="24566"/>
                  <a:pt x="26948" y="24566"/>
                </a:cubicBezTo>
                <a:cubicBezTo>
                  <a:pt x="26981" y="24566"/>
                  <a:pt x="27014" y="24563"/>
                  <a:pt x="27047" y="24558"/>
                </a:cubicBezTo>
                <a:cubicBezTo>
                  <a:pt x="27187" y="24558"/>
                  <a:pt x="27327" y="24465"/>
                  <a:pt x="27397" y="24372"/>
                </a:cubicBezTo>
                <a:cubicBezTo>
                  <a:pt x="27490" y="24256"/>
                  <a:pt x="27537" y="24117"/>
                  <a:pt x="27513" y="23977"/>
                </a:cubicBezTo>
                <a:cubicBezTo>
                  <a:pt x="27490" y="23838"/>
                  <a:pt x="27420" y="23720"/>
                  <a:pt x="27304" y="23627"/>
                </a:cubicBezTo>
                <a:cubicBezTo>
                  <a:pt x="27207" y="23550"/>
                  <a:pt x="27094" y="23513"/>
                  <a:pt x="26981" y="23513"/>
                </a:cubicBezTo>
                <a:close/>
                <a:moveTo>
                  <a:pt x="29934" y="23606"/>
                </a:moveTo>
                <a:cubicBezTo>
                  <a:pt x="29777" y="23606"/>
                  <a:pt x="29621" y="23678"/>
                  <a:pt x="29513" y="23813"/>
                </a:cubicBezTo>
                <a:cubicBezTo>
                  <a:pt x="29351" y="24024"/>
                  <a:pt x="29373" y="24325"/>
                  <a:pt x="29559" y="24511"/>
                </a:cubicBezTo>
                <a:cubicBezTo>
                  <a:pt x="29583" y="24511"/>
                  <a:pt x="29606" y="24535"/>
                  <a:pt x="29606" y="24558"/>
                </a:cubicBezTo>
                <a:cubicBezTo>
                  <a:pt x="29698" y="24623"/>
                  <a:pt x="29810" y="24655"/>
                  <a:pt x="29920" y="24655"/>
                </a:cubicBezTo>
                <a:cubicBezTo>
                  <a:pt x="30087" y="24655"/>
                  <a:pt x="30253" y="24582"/>
                  <a:pt x="30350" y="24442"/>
                </a:cubicBezTo>
                <a:cubicBezTo>
                  <a:pt x="30536" y="24210"/>
                  <a:pt x="30489" y="23884"/>
                  <a:pt x="30257" y="23720"/>
                </a:cubicBezTo>
                <a:cubicBezTo>
                  <a:pt x="30160" y="23643"/>
                  <a:pt x="30047" y="23606"/>
                  <a:pt x="29934" y="23606"/>
                </a:cubicBezTo>
                <a:close/>
                <a:moveTo>
                  <a:pt x="32914" y="24097"/>
                </a:moveTo>
                <a:cubicBezTo>
                  <a:pt x="32984" y="24097"/>
                  <a:pt x="33054" y="24117"/>
                  <a:pt x="33118" y="24163"/>
                </a:cubicBezTo>
                <a:cubicBezTo>
                  <a:pt x="33118" y="24186"/>
                  <a:pt x="33141" y="24186"/>
                  <a:pt x="33141" y="24186"/>
                </a:cubicBezTo>
                <a:cubicBezTo>
                  <a:pt x="33280" y="24325"/>
                  <a:pt x="33280" y="24511"/>
                  <a:pt x="33187" y="24651"/>
                </a:cubicBezTo>
                <a:cubicBezTo>
                  <a:pt x="33120" y="24746"/>
                  <a:pt x="33013" y="24794"/>
                  <a:pt x="32907" y="24794"/>
                </a:cubicBezTo>
                <a:cubicBezTo>
                  <a:pt x="32832" y="24794"/>
                  <a:pt x="32758" y="24769"/>
                  <a:pt x="32700" y="24721"/>
                </a:cubicBezTo>
                <a:cubicBezTo>
                  <a:pt x="32629" y="24651"/>
                  <a:pt x="32583" y="24582"/>
                  <a:pt x="32560" y="24489"/>
                </a:cubicBezTo>
                <a:cubicBezTo>
                  <a:pt x="32560" y="24396"/>
                  <a:pt x="32583" y="24303"/>
                  <a:pt x="32629" y="24232"/>
                </a:cubicBezTo>
                <a:cubicBezTo>
                  <a:pt x="32700" y="24147"/>
                  <a:pt x="32806" y="24097"/>
                  <a:pt x="32914" y="24097"/>
                </a:cubicBezTo>
                <a:close/>
                <a:moveTo>
                  <a:pt x="15397" y="24558"/>
                </a:moveTo>
                <a:cubicBezTo>
                  <a:pt x="15373" y="24558"/>
                  <a:pt x="15373" y="24582"/>
                  <a:pt x="15373" y="24582"/>
                </a:cubicBezTo>
                <a:cubicBezTo>
                  <a:pt x="15350" y="24582"/>
                  <a:pt x="15350" y="24582"/>
                  <a:pt x="15326" y="24604"/>
                </a:cubicBezTo>
                <a:cubicBezTo>
                  <a:pt x="15326" y="24604"/>
                  <a:pt x="15304" y="24628"/>
                  <a:pt x="15304" y="24651"/>
                </a:cubicBezTo>
                <a:cubicBezTo>
                  <a:pt x="15304" y="24675"/>
                  <a:pt x="15326" y="24697"/>
                  <a:pt x="15326" y="24721"/>
                </a:cubicBezTo>
                <a:cubicBezTo>
                  <a:pt x="15350" y="24744"/>
                  <a:pt x="15397" y="24768"/>
                  <a:pt x="15419" y="24790"/>
                </a:cubicBezTo>
                <a:cubicBezTo>
                  <a:pt x="15443" y="24814"/>
                  <a:pt x="15466" y="24837"/>
                  <a:pt x="15490" y="24837"/>
                </a:cubicBezTo>
                <a:cubicBezTo>
                  <a:pt x="15490" y="24837"/>
                  <a:pt x="15512" y="24837"/>
                  <a:pt x="15512" y="24814"/>
                </a:cubicBezTo>
                <a:cubicBezTo>
                  <a:pt x="15536" y="24814"/>
                  <a:pt x="15536" y="24814"/>
                  <a:pt x="15536" y="24790"/>
                </a:cubicBezTo>
                <a:cubicBezTo>
                  <a:pt x="15559" y="24790"/>
                  <a:pt x="15583" y="24768"/>
                  <a:pt x="15583" y="24744"/>
                </a:cubicBezTo>
                <a:cubicBezTo>
                  <a:pt x="15559" y="24721"/>
                  <a:pt x="15559" y="24697"/>
                  <a:pt x="15536" y="24675"/>
                </a:cubicBezTo>
                <a:lnTo>
                  <a:pt x="15466" y="24604"/>
                </a:lnTo>
                <a:cubicBezTo>
                  <a:pt x="15443" y="24582"/>
                  <a:pt x="15419" y="24558"/>
                  <a:pt x="15397" y="24558"/>
                </a:cubicBezTo>
                <a:close/>
                <a:moveTo>
                  <a:pt x="35885" y="24177"/>
                </a:moveTo>
                <a:cubicBezTo>
                  <a:pt x="35954" y="24177"/>
                  <a:pt x="36019" y="24203"/>
                  <a:pt x="36071" y="24256"/>
                </a:cubicBezTo>
                <a:lnTo>
                  <a:pt x="36095" y="24279"/>
                </a:lnTo>
                <a:cubicBezTo>
                  <a:pt x="36142" y="24325"/>
                  <a:pt x="36188" y="24396"/>
                  <a:pt x="36188" y="24489"/>
                </a:cubicBezTo>
                <a:cubicBezTo>
                  <a:pt x="36211" y="24582"/>
                  <a:pt x="36188" y="24651"/>
                  <a:pt x="36142" y="24744"/>
                </a:cubicBezTo>
                <a:cubicBezTo>
                  <a:pt x="36071" y="24814"/>
                  <a:pt x="36002" y="24861"/>
                  <a:pt x="35909" y="24861"/>
                </a:cubicBezTo>
                <a:cubicBezTo>
                  <a:pt x="35886" y="24866"/>
                  <a:pt x="35863" y="24869"/>
                  <a:pt x="35841" y="24869"/>
                </a:cubicBezTo>
                <a:cubicBezTo>
                  <a:pt x="35772" y="24869"/>
                  <a:pt x="35706" y="24843"/>
                  <a:pt x="35652" y="24790"/>
                </a:cubicBezTo>
                <a:cubicBezTo>
                  <a:pt x="35584" y="24744"/>
                  <a:pt x="35537" y="24675"/>
                  <a:pt x="35513" y="24582"/>
                </a:cubicBezTo>
                <a:cubicBezTo>
                  <a:pt x="35513" y="24489"/>
                  <a:pt x="35537" y="24396"/>
                  <a:pt x="35584" y="24325"/>
                </a:cubicBezTo>
                <a:cubicBezTo>
                  <a:pt x="35630" y="24256"/>
                  <a:pt x="35723" y="24210"/>
                  <a:pt x="35816" y="24186"/>
                </a:cubicBezTo>
                <a:cubicBezTo>
                  <a:pt x="35839" y="24180"/>
                  <a:pt x="35862" y="24177"/>
                  <a:pt x="35885" y="24177"/>
                </a:cubicBezTo>
                <a:close/>
                <a:moveTo>
                  <a:pt x="25484" y="24283"/>
                </a:moveTo>
                <a:cubicBezTo>
                  <a:pt x="25553" y="24283"/>
                  <a:pt x="25622" y="24303"/>
                  <a:pt x="25676" y="24349"/>
                </a:cubicBezTo>
                <a:cubicBezTo>
                  <a:pt x="25699" y="24372"/>
                  <a:pt x="25699" y="24372"/>
                  <a:pt x="25723" y="24372"/>
                </a:cubicBezTo>
                <a:cubicBezTo>
                  <a:pt x="25769" y="24442"/>
                  <a:pt x="25816" y="24511"/>
                  <a:pt x="25816" y="24582"/>
                </a:cubicBezTo>
                <a:cubicBezTo>
                  <a:pt x="25838" y="24675"/>
                  <a:pt x="25792" y="24768"/>
                  <a:pt x="25745" y="24837"/>
                </a:cubicBezTo>
                <a:cubicBezTo>
                  <a:pt x="25675" y="24922"/>
                  <a:pt x="25569" y="24973"/>
                  <a:pt x="25460" y="24973"/>
                </a:cubicBezTo>
                <a:cubicBezTo>
                  <a:pt x="25391" y="24973"/>
                  <a:pt x="25321" y="24952"/>
                  <a:pt x="25258" y="24907"/>
                </a:cubicBezTo>
                <a:cubicBezTo>
                  <a:pt x="25118" y="24790"/>
                  <a:pt x="25094" y="24582"/>
                  <a:pt x="25211" y="24418"/>
                </a:cubicBezTo>
                <a:cubicBezTo>
                  <a:pt x="25268" y="24333"/>
                  <a:pt x="25376" y="24283"/>
                  <a:pt x="25484" y="24283"/>
                </a:cubicBezTo>
                <a:close/>
                <a:moveTo>
                  <a:pt x="32904" y="23909"/>
                </a:moveTo>
                <a:cubicBezTo>
                  <a:pt x="32743" y="23909"/>
                  <a:pt x="32585" y="23981"/>
                  <a:pt x="32490" y="24117"/>
                </a:cubicBezTo>
                <a:cubicBezTo>
                  <a:pt x="32328" y="24349"/>
                  <a:pt x="32350" y="24628"/>
                  <a:pt x="32536" y="24814"/>
                </a:cubicBezTo>
                <a:cubicBezTo>
                  <a:pt x="32560" y="24837"/>
                  <a:pt x="32560" y="24861"/>
                  <a:pt x="32583" y="24861"/>
                </a:cubicBezTo>
                <a:cubicBezTo>
                  <a:pt x="32680" y="24939"/>
                  <a:pt x="32793" y="24976"/>
                  <a:pt x="32906" y="24976"/>
                </a:cubicBezTo>
                <a:cubicBezTo>
                  <a:pt x="33063" y="24976"/>
                  <a:pt x="33218" y="24903"/>
                  <a:pt x="33327" y="24768"/>
                </a:cubicBezTo>
                <a:cubicBezTo>
                  <a:pt x="33513" y="24535"/>
                  <a:pt x="33466" y="24210"/>
                  <a:pt x="33234" y="24024"/>
                </a:cubicBezTo>
                <a:cubicBezTo>
                  <a:pt x="33137" y="23946"/>
                  <a:pt x="33020" y="23909"/>
                  <a:pt x="32904" y="23909"/>
                </a:cubicBezTo>
                <a:close/>
                <a:moveTo>
                  <a:pt x="35862" y="23994"/>
                </a:moveTo>
                <a:cubicBezTo>
                  <a:pt x="35839" y="23994"/>
                  <a:pt x="35815" y="23996"/>
                  <a:pt x="35792" y="23999"/>
                </a:cubicBezTo>
                <a:cubicBezTo>
                  <a:pt x="35652" y="24024"/>
                  <a:pt x="35513" y="24093"/>
                  <a:pt x="35444" y="24210"/>
                </a:cubicBezTo>
                <a:cubicBezTo>
                  <a:pt x="35351" y="24325"/>
                  <a:pt x="35305" y="24465"/>
                  <a:pt x="35327" y="24604"/>
                </a:cubicBezTo>
                <a:cubicBezTo>
                  <a:pt x="35351" y="24721"/>
                  <a:pt x="35398" y="24814"/>
                  <a:pt x="35491" y="24907"/>
                </a:cubicBezTo>
                <a:lnTo>
                  <a:pt x="35537" y="24954"/>
                </a:lnTo>
                <a:cubicBezTo>
                  <a:pt x="35633" y="25011"/>
                  <a:pt x="35745" y="25053"/>
                  <a:pt x="35860" y="25053"/>
                </a:cubicBezTo>
                <a:cubicBezTo>
                  <a:pt x="35884" y="25053"/>
                  <a:pt x="35908" y="25051"/>
                  <a:pt x="35932" y="25047"/>
                </a:cubicBezTo>
                <a:cubicBezTo>
                  <a:pt x="36071" y="25023"/>
                  <a:pt x="36188" y="24954"/>
                  <a:pt x="36281" y="24837"/>
                </a:cubicBezTo>
                <a:cubicBezTo>
                  <a:pt x="36350" y="24744"/>
                  <a:pt x="36397" y="24604"/>
                  <a:pt x="36374" y="24465"/>
                </a:cubicBezTo>
                <a:cubicBezTo>
                  <a:pt x="36350" y="24325"/>
                  <a:pt x="36281" y="24186"/>
                  <a:pt x="36164" y="24117"/>
                </a:cubicBezTo>
                <a:cubicBezTo>
                  <a:pt x="36087" y="24039"/>
                  <a:pt x="35977" y="23994"/>
                  <a:pt x="35862" y="23994"/>
                </a:cubicBezTo>
                <a:close/>
                <a:moveTo>
                  <a:pt x="12662" y="25058"/>
                </a:moveTo>
                <a:cubicBezTo>
                  <a:pt x="12661" y="25060"/>
                  <a:pt x="12659" y="25062"/>
                  <a:pt x="12658" y="25064"/>
                </a:cubicBezTo>
                <a:lnTo>
                  <a:pt x="12658" y="25064"/>
                </a:lnTo>
                <a:lnTo>
                  <a:pt x="12662" y="25058"/>
                </a:lnTo>
                <a:close/>
                <a:moveTo>
                  <a:pt x="12658" y="25064"/>
                </a:moveTo>
                <a:lnTo>
                  <a:pt x="12652" y="25070"/>
                </a:lnTo>
                <a:lnTo>
                  <a:pt x="12652" y="25070"/>
                </a:lnTo>
                <a:cubicBezTo>
                  <a:pt x="12652" y="25070"/>
                  <a:pt x="12652" y="25070"/>
                  <a:pt x="12652" y="25069"/>
                </a:cubicBezTo>
                <a:cubicBezTo>
                  <a:pt x="12654" y="25067"/>
                  <a:pt x="12656" y="25066"/>
                  <a:pt x="12658" y="25064"/>
                </a:cubicBezTo>
                <a:close/>
                <a:moveTo>
                  <a:pt x="25469" y="24095"/>
                </a:moveTo>
                <a:cubicBezTo>
                  <a:pt x="25312" y="24095"/>
                  <a:pt x="25156" y="24167"/>
                  <a:pt x="25047" y="24303"/>
                </a:cubicBezTo>
                <a:cubicBezTo>
                  <a:pt x="24886" y="24511"/>
                  <a:pt x="24908" y="24814"/>
                  <a:pt x="25094" y="25000"/>
                </a:cubicBezTo>
                <a:cubicBezTo>
                  <a:pt x="25118" y="25023"/>
                  <a:pt x="25140" y="25023"/>
                  <a:pt x="25165" y="25047"/>
                </a:cubicBezTo>
                <a:cubicBezTo>
                  <a:pt x="25262" y="25125"/>
                  <a:pt x="25375" y="25162"/>
                  <a:pt x="25486" y="25162"/>
                </a:cubicBezTo>
                <a:cubicBezTo>
                  <a:pt x="25640" y="25162"/>
                  <a:pt x="25790" y="25089"/>
                  <a:pt x="25885" y="24954"/>
                </a:cubicBezTo>
                <a:cubicBezTo>
                  <a:pt x="26071" y="24721"/>
                  <a:pt x="26024" y="24396"/>
                  <a:pt x="25792" y="24210"/>
                </a:cubicBezTo>
                <a:cubicBezTo>
                  <a:pt x="25695" y="24132"/>
                  <a:pt x="25581" y="24095"/>
                  <a:pt x="25469" y="24095"/>
                </a:cubicBezTo>
                <a:close/>
                <a:moveTo>
                  <a:pt x="28445" y="24602"/>
                </a:moveTo>
                <a:cubicBezTo>
                  <a:pt x="28521" y="24602"/>
                  <a:pt x="28595" y="24626"/>
                  <a:pt x="28653" y="24675"/>
                </a:cubicBezTo>
                <a:cubicBezTo>
                  <a:pt x="28675" y="24675"/>
                  <a:pt x="28675" y="24675"/>
                  <a:pt x="28675" y="24697"/>
                </a:cubicBezTo>
                <a:cubicBezTo>
                  <a:pt x="28746" y="24744"/>
                  <a:pt x="28768" y="24814"/>
                  <a:pt x="28793" y="24907"/>
                </a:cubicBezTo>
                <a:cubicBezTo>
                  <a:pt x="28793" y="24976"/>
                  <a:pt x="28768" y="25069"/>
                  <a:pt x="28722" y="25140"/>
                </a:cubicBezTo>
                <a:cubicBezTo>
                  <a:pt x="28655" y="25234"/>
                  <a:pt x="28555" y="25282"/>
                  <a:pt x="28452" y="25282"/>
                </a:cubicBezTo>
                <a:cubicBezTo>
                  <a:pt x="28378" y="25282"/>
                  <a:pt x="28302" y="25258"/>
                  <a:pt x="28235" y="25209"/>
                </a:cubicBezTo>
                <a:cubicBezTo>
                  <a:pt x="28095" y="25093"/>
                  <a:pt x="28048" y="24883"/>
                  <a:pt x="28164" y="24744"/>
                </a:cubicBezTo>
                <a:cubicBezTo>
                  <a:pt x="28232" y="24649"/>
                  <a:pt x="28340" y="24602"/>
                  <a:pt x="28445" y="24602"/>
                </a:cubicBezTo>
                <a:close/>
                <a:moveTo>
                  <a:pt x="12466" y="25280"/>
                </a:moveTo>
                <a:lnTo>
                  <a:pt x="12466" y="25302"/>
                </a:lnTo>
                <a:lnTo>
                  <a:pt x="12513" y="25348"/>
                </a:lnTo>
                <a:cubicBezTo>
                  <a:pt x="12489" y="25348"/>
                  <a:pt x="12466" y="25348"/>
                  <a:pt x="12442" y="25373"/>
                </a:cubicBezTo>
                <a:cubicBezTo>
                  <a:pt x="12420" y="25373"/>
                  <a:pt x="12420" y="25348"/>
                  <a:pt x="12396" y="25348"/>
                </a:cubicBezTo>
                <a:lnTo>
                  <a:pt x="12466" y="25280"/>
                </a:lnTo>
                <a:close/>
                <a:moveTo>
                  <a:pt x="31351" y="24675"/>
                </a:moveTo>
                <a:cubicBezTo>
                  <a:pt x="31444" y="24675"/>
                  <a:pt x="31537" y="24697"/>
                  <a:pt x="31606" y="24744"/>
                </a:cubicBezTo>
                <a:cubicBezTo>
                  <a:pt x="31606" y="24768"/>
                  <a:pt x="31630" y="24768"/>
                  <a:pt x="31630" y="24790"/>
                </a:cubicBezTo>
                <a:cubicBezTo>
                  <a:pt x="31770" y="24907"/>
                  <a:pt x="31770" y="25093"/>
                  <a:pt x="31677" y="25233"/>
                </a:cubicBezTo>
                <a:cubicBezTo>
                  <a:pt x="31606" y="25302"/>
                  <a:pt x="31537" y="25348"/>
                  <a:pt x="31444" y="25373"/>
                </a:cubicBezTo>
                <a:cubicBezTo>
                  <a:pt x="31351" y="25373"/>
                  <a:pt x="31258" y="25348"/>
                  <a:pt x="31187" y="25302"/>
                </a:cubicBezTo>
                <a:cubicBezTo>
                  <a:pt x="31118" y="25255"/>
                  <a:pt x="31072" y="25162"/>
                  <a:pt x="31048" y="25069"/>
                </a:cubicBezTo>
                <a:cubicBezTo>
                  <a:pt x="31048" y="24976"/>
                  <a:pt x="31072" y="24883"/>
                  <a:pt x="31118" y="24814"/>
                </a:cubicBezTo>
                <a:cubicBezTo>
                  <a:pt x="31165" y="24744"/>
                  <a:pt x="31258" y="24697"/>
                  <a:pt x="31351" y="24675"/>
                </a:cubicBezTo>
                <a:close/>
                <a:moveTo>
                  <a:pt x="28462" y="24415"/>
                </a:moveTo>
                <a:cubicBezTo>
                  <a:pt x="28299" y="24415"/>
                  <a:pt x="28136" y="24488"/>
                  <a:pt x="28024" y="24628"/>
                </a:cubicBezTo>
                <a:cubicBezTo>
                  <a:pt x="27862" y="24837"/>
                  <a:pt x="27885" y="25140"/>
                  <a:pt x="28071" y="25326"/>
                </a:cubicBezTo>
                <a:cubicBezTo>
                  <a:pt x="28095" y="25326"/>
                  <a:pt x="28117" y="25348"/>
                  <a:pt x="28117" y="25373"/>
                </a:cubicBezTo>
                <a:cubicBezTo>
                  <a:pt x="28210" y="25437"/>
                  <a:pt x="28320" y="25468"/>
                  <a:pt x="28430" y="25468"/>
                </a:cubicBezTo>
                <a:cubicBezTo>
                  <a:pt x="28598" y="25468"/>
                  <a:pt x="28764" y="25396"/>
                  <a:pt x="28862" y="25255"/>
                </a:cubicBezTo>
                <a:cubicBezTo>
                  <a:pt x="29048" y="25023"/>
                  <a:pt x="29001" y="24697"/>
                  <a:pt x="28768" y="24511"/>
                </a:cubicBezTo>
                <a:cubicBezTo>
                  <a:pt x="28676" y="24447"/>
                  <a:pt x="28569" y="24415"/>
                  <a:pt x="28462" y="24415"/>
                </a:cubicBezTo>
                <a:close/>
                <a:moveTo>
                  <a:pt x="31424" y="24503"/>
                </a:moveTo>
                <a:cubicBezTo>
                  <a:pt x="31392" y="24503"/>
                  <a:pt x="31359" y="24506"/>
                  <a:pt x="31327" y="24511"/>
                </a:cubicBezTo>
                <a:cubicBezTo>
                  <a:pt x="31187" y="24511"/>
                  <a:pt x="31072" y="24604"/>
                  <a:pt x="30979" y="24697"/>
                </a:cubicBezTo>
                <a:cubicBezTo>
                  <a:pt x="30886" y="24814"/>
                  <a:pt x="30862" y="24954"/>
                  <a:pt x="30862" y="25093"/>
                </a:cubicBezTo>
                <a:cubicBezTo>
                  <a:pt x="30886" y="25209"/>
                  <a:pt x="30932" y="25326"/>
                  <a:pt x="31025" y="25395"/>
                </a:cubicBezTo>
                <a:cubicBezTo>
                  <a:pt x="31048" y="25419"/>
                  <a:pt x="31048" y="25441"/>
                  <a:pt x="31072" y="25441"/>
                </a:cubicBezTo>
                <a:cubicBezTo>
                  <a:pt x="31187" y="25534"/>
                  <a:pt x="31327" y="25559"/>
                  <a:pt x="31466" y="25559"/>
                </a:cubicBezTo>
                <a:cubicBezTo>
                  <a:pt x="31606" y="25534"/>
                  <a:pt x="31723" y="25466"/>
                  <a:pt x="31816" y="25348"/>
                </a:cubicBezTo>
                <a:cubicBezTo>
                  <a:pt x="31978" y="25116"/>
                  <a:pt x="31956" y="24790"/>
                  <a:pt x="31723" y="24604"/>
                </a:cubicBezTo>
                <a:cubicBezTo>
                  <a:pt x="31633" y="24533"/>
                  <a:pt x="31530" y="24503"/>
                  <a:pt x="31424" y="24503"/>
                </a:cubicBezTo>
                <a:close/>
                <a:moveTo>
                  <a:pt x="34394" y="24991"/>
                </a:moveTo>
                <a:cubicBezTo>
                  <a:pt x="34457" y="24991"/>
                  <a:pt x="34513" y="25018"/>
                  <a:pt x="34583" y="25069"/>
                </a:cubicBezTo>
                <a:lnTo>
                  <a:pt x="34607" y="25093"/>
                </a:lnTo>
                <a:cubicBezTo>
                  <a:pt x="34653" y="25140"/>
                  <a:pt x="34700" y="25209"/>
                  <a:pt x="34700" y="25302"/>
                </a:cubicBezTo>
                <a:cubicBezTo>
                  <a:pt x="34722" y="25395"/>
                  <a:pt x="34700" y="25466"/>
                  <a:pt x="34629" y="25559"/>
                </a:cubicBezTo>
                <a:cubicBezTo>
                  <a:pt x="34576" y="25638"/>
                  <a:pt x="34479" y="25679"/>
                  <a:pt x="34379" y="25679"/>
                </a:cubicBezTo>
                <a:cubicBezTo>
                  <a:pt x="34302" y="25679"/>
                  <a:pt x="34224" y="25655"/>
                  <a:pt x="34164" y="25605"/>
                </a:cubicBezTo>
                <a:cubicBezTo>
                  <a:pt x="34002" y="25488"/>
                  <a:pt x="33978" y="25280"/>
                  <a:pt x="34095" y="25140"/>
                </a:cubicBezTo>
                <a:cubicBezTo>
                  <a:pt x="34142" y="25047"/>
                  <a:pt x="34235" y="25000"/>
                  <a:pt x="34328" y="25000"/>
                </a:cubicBezTo>
                <a:cubicBezTo>
                  <a:pt x="34351" y="24994"/>
                  <a:pt x="34373" y="24991"/>
                  <a:pt x="34394" y="24991"/>
                </a:cubicBezTo>
                <a:close/>
                <a:moveTo>
                  <a:pt x="37535" y="25107"/>
                </a:moveTo>
                <a:cubicBezTo>
                  <a:pt x="37604" y="25107"/>
                  <a:pt x="37670" y="25133"/>
                  <a:pt x="37723" y="25187"/>
                </a:cubicBezTo>
                <a:cubicBezTo>
                  <a:pt x="37746" y="25187"/>
                  <a:pt x="37746" y="25209"/>
                  <a:pt x="37770" y="25209"/>
                </a:cubicBezTo>
                <a:cubicBezTo>
                  <a:pt x="37816" y="25255"/>
                  <a:pt x="37839" y="25326"/>
                  <a:pt x="37863" y="25419"/>
                </a:cubicBezTo>
                <a:cubicBezTo>
                  <a:pt x="37863" y="25512"/>
                  <a:pt x="37839" y="25581"/>
                  <a:pt x="37792" y="25674"/>
                </a:cubicBezTo>
                <a:cubicBezTo>
                  <a:pt x="37746" y="25745"/>
                  <a:pt x="37653" y="25791"/>
                  <a:pt x="37560" y="25791"/>
                </a:cubicBezTo>
                <a:cubicBezTo>
                  <a:pt x="37537" y="25797"/>
                  <a:pt x="37514" y="25800"/>
                  <a:pt x="37491" y="25800"/>
                </a:cubicBezTo>
                <a:cubicBezTo>
                  <a:pt x="37422" y="25800"/>
                  <a:pt x="37356" y="25774"/>
                  <a:pt x="37305" y="25720"/>
                </a:cubicBezTo>
                <a:cubicBezTo>
                  <a:pt x="37234" y="25674"/>
                  <a:pt x="37187" y="25605"/>
                  <a:pt x="37187" y="25512"/>
                </a:cubicBezTo>
                <a:cubicBezTo>
                  <a:pt x="37165" y="25419"/>
                  <a:pt x="37187" y="25326"/>
                  <a:pt x="37234" y="25255"/>
                </a:cubicBezTo>
                <a:cubicBezTo>
                  <a:pt x="37305" y="25187"/>
                  <a:pt x="37374" y="25140"/>
                  <a:pt x="37467" y="25116"/>
                </a:cubicBezTo>
                <a:cubicBezTo>
                  <a:pt x="37490" y="25110"/>
                  <a:pt x="37513" y="25107"/>
                  <a:pt x="37535" y="25107"/>
                </a:cubicBezTo>
                <a:close/>
                <a:moveTo>
                  <a:pt x="34377" y="24808"/>
                </a:moveTo>
                <a:cubicBezTo>
                  <a:pt x="34353" y="24808"/>
                  <a:pt x="34328" y="24810"/>
                  <a:pt x="34304" y="24814"/>
                </a:cubicBezTo>
                <a:cubicBezTo>
                  <a:pt x="34164" y="24837"/>
                  <a:pt x="34025" y="24907"/>
                  <a:pt x="33956" y="25023"/>
                </a:cubicBezTo>
                <a:cubicBezTo>
                  <a:pt x="33792" y="25233"/>
                  <a:pt x="33816" y="25534"/>
                  <a:pt x="34002" y="25720"/>
                </a:cubicBezTo>
                <a:cubicBezTo>
                  <a:pt x="34025" y="25720"/>
                  <a:pt x="34025" y="25745"/>
                  <a:pt x="34049" y="25767"/>
                </a:cubicBezTo>
                <a:cubicBezTo>
                  <a:pt x="34141" y="25832"/>
                  <a:pt x="34249" y="25864"/>
                  <a:pt x="34356" y="25864"/>
                </a:cubicBezTo>
                <a:cubicBezTo>
                  <a:pt x="34519" y="25864"/>
                  <a:pt x="34681" y="25792"/>
                  <a:pt x="34793" y="25652"/>
                </a:cubicBezTo>
                <a:cubicBezTo>
                  <a:pt x="34862" y="25534"/>
                  <a:pt x="34908" y="25419"/>
                  <a:pt x="34886" y="25280"/>
                </a:cubicBezTo>
                <a:cubicBezTo>
                  <a:pt x="34862" y="25140"/>
                  <a:pt x="34793" y="25000"/>
                  <a:pt x="34676" y="24930"/>
                </a:cubicBezTo>
                <a:cubicBezTo>
                  <a:pt x="34599" y="24853"/>
                  <a:pt x="34491" y="24808"/>
                  <a:pt x="34377" y="24808"/>
                </a:cubicBezTo>
                <a:close/>
                <a:moveTo>
                  <a:pt x="26923" y="25183"/>
                </a:moveTo>
                <a:cubicBezTo>
                  <a:pt x="26997" y="25183"/>
                  <a:pt x="27073" y="25207"/>
                  <a:pt x="27141" y="25255"/>
                </a:cubicBezTo>
                <a:lnTo>
                  <a:pt x="27165" y="25280"/>
                </a:lnTo>
                <a:cubicBezTo>
                  <a:pt x="27304" y="25395"/>
                  <a:pt x="27304" y="25605"/>
                  <a:pt x="27211" y="25745"/>
                </a:cubicBezTo>
                <a:cubicBezTo>
                  <a:pt x="27141" y="25814"/>
                  <a:pt x="27072" y="25860"/>
                  <a:pt x="26979" y="25860"/>
                </a:cubicBezTo>
                <a:cubicBezTo>
                  <a:pt x="26955" y="25866"/>
                  <a:pt x="26932" y="25869"/>
                  <a:pt x="26909" y="25869"/>
                </a:cubicBezTo>
                <a:cubicBezTo>
                  <a:pt x="26840" y="25869"/>
                  <a:pt x="26775" y="25843"/>
                  <a:pt x="26722" y="25791"/>
                </a:cubicBezTo>
                <a:cubicBezTo>
                  <a:pt x="26582" y="25674"/>
                  <a:pt x="26536" y="25466"/>
                  <a:pt x="26653" y="25326"/>
                </a:cubicBezTo>
                <a:cubicBezTo>
                  <a:pt x="26720" y="25231"/>
                  <a:pt x="26820" y="25183"/>
                  <a:pt x="26923" y="25183"/>
                </a:cubicBezTo>
                <a:close/>
                <a:moveTo>
                  <a:pt x="37514" y="24924"/>
                </a:moveTo>
                <a:cubicBezTo>
                  <a:pt x="37491" y="24924"/>
                  <a:pt x="37467" y="24926"/>
                  <a:pt x="37444" y="24930"/>
                </a:cubicBezTo>
                <a:cubicBezTo>
                  <a:pt x="37305" y="24954"/>
                  <a:pt x="37187" y="25023"/>
                  <a:pt x="37094" y="25140"/>
                </a:cubicBezTo>
                <a:cubicBezTo>
                  <a:pt x="37026" y="25255"/>
                  <a:pt x="36979" y="25395"/>
                  <a:pt x="37001" y="25534"/>
                </a:cubicBezTo>
                <a:cubicBezTo>
                  <a:pt x="37001" y="25652"/>
                  <a:pt x="37072" y="25745"/>
                  <a:pt x="37141" y="25838"/>
                </a:cubicBezTo>
                <a:cubicBezTo>
                  <a:pt x="37165" y="25838"/>
                  <a:pt x="37187" y="25860"/>
                  <a:pt x="37212" y="25884"/>
                </a:cubicBezTo>
                <a:cubicBezTo>
                  <a:pt x="37289" y="25941"/>
                  <a:pt x="37398" y="25983"/>
                  <a:pt x="37512" y="25983"/>
                </a:cubicBezTo>
                <a:cubicBezTo>
                  <a:pt x="37536" y="25983"/>
                  <a:pt x="37560" y="25981"/>
                  <a:pt x="37584" y="25977"/>
                </a:cubicBezTo>
                <a:cubicBezTo>
                  <a:pt x="37723" y="25953"/>
                  <a:pt x="37863" y="25884"/>
                  <a:pt x="37932" y="25767"/>
                </a:cubicBezTo>
                <a:cubicBezTo>
                  <a:pt x="38025" y="25674"/>
                  <a:pt x="38049" y="25534"/>
                  <a:pt x="38049" y="25395"/>
                </a:cubicBezTo>
                <a:cubicBezTo>
                  <a:pt x="38025" y="25255"/>
                  <a:pt x="37956" y="25116"/>
                  <a:pt x="37839" y="25047"/>
                </a:cubicBezTo>
                <a:cubicBezTo>
                  <a:pt x="37743" y="24969"/>
                  <a:pt x="37630" y="24924"/>
                  <a:pt x="37514" y="24924"/>
                </a:cubicBezTo>
                <a:close/>
                <a:moveTo>
                  <a:pt x="26935" y="25001"/>
                </a:moveTo>
                <a:cubicBezTo>
                  <a:pt x="26778" y="25001"/>
                  <a:pt x="26622" y="25073"/>
                  <a:pt x="26513" y="25209"/>
                </a:cubicBezTo>
                <a:cubicBezTo>
                  <a:pt x="26350" y="25419"/>
                  <a:pt x="26374" y="25720"/>
                  <a:pt x="26560" y="25907"/>
                </a:cubicBezTo>
                <a:cubicBezTo>
                  <a:pt x="26582" y="25907"/>
                  <a:pt x="26607" y="25931"/>
                  <a:pt x="26607" y="25953"/>
                </a:cubicBezTo>
                <a:cubicBezTo>
                  <a:pt x="26701" y="26011"/>
                  <a:pt x="26811" y="26053"/>
                  <a:pt x="26925" y="26053"/>
                </a:cubicBezTo>
                <a:cubicBezTo>
                  <a:pt x="26950" y="26053"/>
                  <a:pt x="26976" y="26050"/>
                  <a:pt x="27001" y="26046"/>
                </a:cubicBezTo>
                <a:cubicBezTo>
                  <a:pt x="27141" y="26024"/>
                  <a:pt x="27258" y="25953"/>
                  <a:pt x="27351" y="25838"/>
                </a:cubicBezTo>
                <a:cubicBezTo>
                  <a:pt x="27537" y="25605"/>
                  <a:pt x="27490" y="25280"/>
                  <a:pt x="27258" y="25116"/>
                </a:cubicBezTo>
                <a:cubicBezTo>
                  <a:pt x="27161" y="25038"/>
                  <a:pt x="27047" y="25001"/>
                  <a:pt x="26935" y="25001"/>
                </a:cubicBezTo>
                <a:close/>
                <a:moveTo>
                  <a:pt x="12117" y="25698"/>
                </a:moveTo>
                <a:cubicBezTo>
                  <a:pt x="12117" y="25720"/>
                  <a:pt x="12117" y="25745"/>
                  <a:pt x="12141" y="25767"/>
                </a:cubicBezTo>
                <a:cubicBezTo>
                  <a:pt x="12163" y="25791"/>
                  <a:pt x="12187" y="25791"/>
                  <a:pt x="12187" y="25814"/>
                </a:cubicBezTo>
                <a:lnTo>
                  <a:pt x="12187" y="25884"/>
                </a:lnTo>
                <a:cubicBezTo>
                  <a:pt x="12163" y="25884"/>
                  <a:pt x="12163" y="25860"/>
                  <a:pt x="12163" y="25860"/>
                </a:cubicBezTo>
                <a:cubicBezTo>
                  <a:pt x="12140" y="25849"/>
                  <a:pt x="12117" y="25843"/>
                  <a:pt x="12093" y="25843"/>
                </a:cubicBezTo>
                <a:cubicBezTo>
                  <a:pt x="12070" y="25843"/>
                  <a:pt x="12047" y="25849"/>
                  <a:pt x="12024" y="25860"/>
                </a:cubicBezTo>
                <a:cubicBezTo>
                  <a:pt x="12001" y="25907"/>
                  <a:pt x="12001" y="25953"/>
                  <a:pt x="12024" y="26000"/>
                </a:cubicBezTo>
                <a:cubicBezTo>
                  <a:pt x="12070" y="26024"/>
                  <a:pt x="12094" y="26046"/>
                  <a:pt x="12117" y="26070"/>
                </a:cubicBezTo>
                <a:cubicBezTo>
                  <a:pt x="12070" y="26046"/>
                  <a:pt x="12048" y="26024"/>
                  <a:pt x="12001" y="26000"/>
                </a:cubicBezTo>
                <a:cubicBezTo>
                  <a:pt x="11989" y="25994"/>
                  <a:pt x="11975" y="25991"/>
                  <a:pt x="11960" y="25991"/>
                </a:cubicBezTo>
                <a:cubicBezTo>
                  <a:pt x="11921" y="25991"/>
                  <a:pt x="11878" y="26012"/>
                  <a:pt x="11862" y="26046"/>
                </a:cubicBezTo>
                <a:lnTo>
                  <a:pt x="11862" y="26117"/>
                </a:lnTo>
                <a:cubicBezTo>
                  <a:pt x="11862" y="26093"/>
                  <a:pt x="11838" y="26093"/>
                  <a:pt x="11838" y="26093"/>
                </a:cubicBezTo>
                <a:cubicBezTo>
                  <a:pt x="11838" y="26093"/>
                  <a:pt x="11815" y="26070"/>
                  <a:pt x="11791" y="26070"/>
                </a:cubicBezTo>
                <a:lnTo>
                  <a:pt x="12117" y="25698"/>
                </a:lnTo>
                <a:close/>
                <a:moveTo>
                  <a:pt x="29862" y="25488"/>
                </a:moveTo>
                <a:cubicBezTo>
                  <a:pt x="29956" y="25488"/>
                  <a:pt x="30049" y="25512"/>
                  <a:pt x="30117" y="25559"/>
                </a:cubicBezTo>
                <a:cubicBezTo>
                  <a:pt x="30117" y="25581"/>
                  <a:pt x="30142" y="25581"/>
                  <a:pt x="30142" y="25581"/>
                </a:cubicBezTo>
                <a:cubicBezTo>
                  <a:pt x="30257" y="25720"/>
                  <a:pt x="30281" y="25907"/>
                  <a:pt x="30188" y="26046"/>
                </a:cubicBezTo>
                <a:cubicBezTo>
                  <a:pt x="30117" y="26117"/>
                  <a:pt x="30049" y="26163"/>
                  <a:pt x="29956" y="26186"/>
                </a:cubicBezTo>
                <a:cubicBezTo>
                  <a:pt x="29862" y="26186"/>
                  <a:pt x="29769" y="26163"/>
                  <a:pt x="29699" y="26117"/>
                </a:cubicBezTo>
                <a:cubicBezTo>
                  <a:pt x="29630" y="26046"/>
                  <a:pt x="29583" y="25977"/>
                  <a:pt x="29559" y="25884"/>
                </a:cubicBezTo>
                <a:cubicBezTo>
                  <a:pt x="29559" y="25791"/>
                  <a:pt x="29583" y="25698"/>
                  <a:pt x="29630" y="25627"/>
                </a:cubicBezTo>
                <a:cubicBezTo>
                  <a:pt x="29676" y="25559"/>
                  <a:pt x="29769" y="25512"/>
                  <a:pt x="29862" y="25488"/>
                </a:cubicBezTo>
                <a:close/>
                <a:moveTo>
                  <a:pt x="39451" y="26099"/>
                </a:moveTo>
                <a:lnTo>
                  <a:pt x="39451" y="26099"/>
                </a:lnTo>
                <a:cubicBezTo>
                  <a:pt x="39471" y="26117"/>
                  <a:pt x="39491" y="26117"/>
                  <a:pt x="39491" y="26117"/>
                </a:cubicBezTo>
                <a:cubicBezTo>
                  <a:pt x="39502" y="26128"/>
                  <a:pt x="39519" y="26134"/>
                  <a:pt x="39537" y="26134"/>
                </a:cubicBezTo>
                <a:cubicBezTo>
                  <a:pt x="39554" y="26134"/>
                  <a:pt x="39572" y="26128"/>
                  <a:pt x="39584" y="26117"/>
                </a:cubicBezTo>
                <a:cubicBezTo>
                  <a:pt x="39606" y="26139"/>
                  <a:pt x="39630" y="26139"/>
                  <a:pt x="39653" y="26163"/>
                </a:cubicBezTo>
                <a:lnTo>
                  <a:pt x="39606" y="26210"/>
                </a:lnTo>
                <a:cubicBezTo>
                  <a:pt x="39606" y="26210"/>
                  <a:pt x="39606" y="26186"/>
                  <a:pt x="39584" y="26186"/>
                </a:cubicBezTo>
                <a:cubicBezTo>
                  <a:pt x="39539" y="26164"/>
                  <a:pt x="39495" y="26141"/>
                  <a:pt x="39451" y="26099"/>
                </a:cubicBezTo>
                <a:close/>
                <a:moveTo>
                  <a:pt x="32881" y="25573"/>
                </a:moveTo>
                <a:cubicBezTo>
                  <a:pt x="32945" y="25573"/>
                  <a:pt x="33002" y="25598"/>
                  <a:pt x="33072" y="25652"/>
                </a:cubicBezTo>
                <a:lnTo>
                  <a:pt x="33094" y="25674"/>
                </a:lnTo>
                <a:cubicBezTo>
                  <a:pt x="33141" y="25720"/>
                  <a:pt x="33187" y="25791"/>
                  <a:pt x="33187" y="25884"/>
                </a:cubicBezTo>
                <a:cubicBezTo>
                  <a:pt x="33211" y="25977"/>
                  <a:pt x="33187" y="26046"/>
                  <a:pt x="33118" y="26139"/>
                </a:cubicBezTo>
                <a:cubicBezTo>
                  <a:pt x="33052" y="26218"/>
                  <a:pt x="32956" y="26260"/>
                  <a:pt x="32860" y="26260"/>
                </a:cubicBezTo>
                <a:cubicBezTo>
                  <a:pt x="32787" y="26260"/>
                  <a:pt x="32714" y="26236"/>
                  <a:pt x="32653" y="26186"/>
                </a:cubicBezTo>
                <a:cubicBezTo>
                  <a:pt x="32490" y="26070"/>
                  <a:pt x="32467" y="25860"/>
                  <a:pt x="32583" y="25720"/>
                </a:cubicBezTo>
                <a:cubicBezTo>
                  <a:pt x="32629" y="25652"/>
                  <a:pt x="32722" y="25605"/>
                  <a:pt x="32815" y="25581"/>
                </a:cubicBezTo>
                <a:cubicBezTo>
                  <a:pt x="32838" y="25575"/>
                  <a:pt x="32860" y="25573"/>
                  <a:pt x="32881" y="25573"/>
                </a:cubicBezTo>
                <a:close/>
                <a:moveTo>
                  <a:pt x="29938" y="25317"/>
                </a:moveTo>
                <a:cubicBezTo>
                  <a:pt x="29905" y="25317"/>
                  <a:pt x="29872" y="25320"/>
                  <a:pt x="29838" y="25326"/>
                </a:cubicBezTo>
                <a:cubicBezTo>
                  <a:pt x="29699" y="25326"/>
                  <a:pt x="29559" y="25419"/>
                  <a:pt x="29490" y="25512"/>
                </a:cubicBezTo>
                <a:cubicBezTo>
                  <a:pt x="29397" y="25627"/>
                  <a:pt x="29373" y="25767"/>
                  <a:pt x="29373" y="25907"/>
                </a:cubicBezTo>
                <a:cubicBezTo>
                  <a:pt x="29397" y="26024"/>
                  <a:pt x="29444" y="26139"/>
                  <a:pt x="29537" y="26210"/>
                </a:cubicBezTo>
                <a:lnTo>
                  <a:pt x="29583" y="26256"/>
                </a:lnTo>
                <a:cubicBezTo>
                  <a:pt x="29672" y="26328"/>
                  <a:pt x="29774" y="26357"/>
                  <a:pt x="29880" y="26357"/>
                </a:cubicBezTo>
                <a:cubicBezTo>
                  <a:pt x="29913" y="26357"/>
                  <a:pt x="29945" y="26355"/>
                  <a:pt x="29978" y="26349"/>
                </a:cubicBezTo>
                <a:cubicBezTo>
                  <a:pt x="30117" y="26349"/>
                  <a:pt x="30235" y="26279"/>
                  <a:pt x="30328" y="26163"/>
                </a:cubicBezTo>
                <a:cubicBezTo>
                  <a:pt x="30489" y="25931"/>
                  <a:pt x="30443" y="25605"/>
                  <a:pt x="30235" y="25419"/>
                </a:cubicBezTo>
                <a:cubicBezTo>
                  <a:pt x="30145" y="25348"/>
                  <a:pt x="30043" y="25317"/>
                  <a:pt x="29938" y="25317"/>
                </a:cubicBezTo>
                <a:close/>
                <a:moveTo>
                  <a:pt x="32862" y="25389"/>
                </a:moveTo>
                <a:cubicBezTo>
                  <a:pt x="32839" y="25389"/>
                  <a:pt x="32816" y="25391"/>
                  <a:pt x="32793" y="25395"/>
                </a:cubicBezTo>
                <a:cubicBezTo>
                  <a:pt x="32653" y="25419"/>
                  <a:pt x="32514" y="25488"/>
                  <a:pt x="32443" y="25605"/>
                </a:cubicBezTo>
                <a:cubicBezTo>
                  <a:pt x="32281" y="25814"/>
                  <a:pt x="32304" y="26117"/>
                  <a:pt x="32490" y="26303"/>
                </a:cubicBezTo>
                <a:lnTo>
                  <a:pt x="32536" y="26349"/>
                </a:lnTo>
                <a:cubicBezTo>
                  <a:pt x="32628" y="26414"/>
                  <a:pt x="32735" y="26445"/>
                  <a:pt x="32842" y="26445"/>
                </a:cubicBezTo>
                <a:cubicBezTo>
                  <a:pt x="33005" y="26445"/>
                  <a:pt x="33168" y="26372"/>
                  <a:pt x="33280" y="26232"/>
                </a:cubicBezTo>
                <a:cubicBezTo>
                  <a:pt x="33351" y="26139"/>
                  <a:pt x="33398" y="26000"/>
                  <a:pt x="33373" y="25860"/>
                </a:cubicBezTo>
                <a:cubicBezTo>
                  <a:pt x="33351" y="25720"/>
                  <a:pt x="33280" y="25581"/>
                  <a:pt x="33165" y="25512"/>
                </a:cubicBezTo>
                <a:cubicBezTo>
                  <a:pt x="33087" y="25435"/>
                  <a:pt x="32978" y="25389"/>
                  <a:pt x="32862" y="25389"/>
                </a:cubicBezTo>
                <a:close/>
                <a:moveTo>
                  <a:pt x="39398" y="26444"/>
                </a:moveTo>
                <a:lnTo>
                  <a:pt x="39398" y="26444"/>
                </a:lnTo>
                <a:cubicBezTo>
                  <a:pt x="39399" y="26465"/>
                  <a:pt x="39421" y="26465"/>
                  <a:pt x="39444" y="26465"/>
                </a:cubicBezTo>
                <a:lnTo>
                  <a:pt x="39444" y="26489"/>
                </a:lnTo>
                <a:cubicBezTo>
                  <a:pt x="39421" y="26465"/>
                  <a:pt x="39399" y="26465"/>
                  <a:pt x="39398" y="26444"/>
                </a:cubicBezTo>
                <a:close/>
                <a:moveTo>
                  <a:pt x="35770" y="25884"/>
                </a:moveTo>
                <a:cubicBezTo>
                  <a:pt x="35863" y="25884"/>
                  <a:pt x="35956" y="25907"/>
                  <a:pt x="36025" y="25953"/>
                </a:cubicBezTo>
                <a:lnTo>
                  <a:pt x="36071" y="26000"/>
                </a:lnTo>
                <a:cubicBezTo>
                  <a:pt x="36118" y="26046"/>
                  <a:pt x="36164" y="26117"/>
                  <a:pt x="36164" y="26186"/>
                </a:cubicBezTo>
                <a:cubicBezTo>
                  <a:pt x="36188" y="26279"/>
                  <a:pt x="36164" y="26372"/>
                  <a:pt x="36095" y="26442"/>
                </a:cubicBezTo>
                <a:cubicBezTo>
                  <a:pt x="36049" y="26511"/>
                  <a:pt x="35956" y="26558"/>
                  <a:pt x="35863" y="26582"/>
                </a:cubicBezTo>
                <a:cubicBezTo>
                  <a:pt x="35770" y="26582"/>
                  <a:pt x="35699" y="26558"/>
                  <a:pt x="35606" y="26511"/>
                </a:cubicBezTo>
                <a:cubicBezTo>
                  <a:pt x="35537" y="26465"/>
                  <a:pt x="35491" y="26372"/>
                  <a:pt x="35491" y="26279"/>
                </a:cubicBezTo>
                <a:cubicBezTo>
                  <a:pt x="35466" y="26186"/>
                  <a:pt x="35491" y="26093"/>
                  <a:pt x="35559" y="26024"/>
                </a:cubicBezTo>
                <a:cubicBezTo>
                  <a:pt x="35606" y="25953"/>
                  <a:pt x="35677" y="25907"/>
                  <a:pt x="35770" y="25884"/>
                </a:cubicBezTo>
                <a:close/>
                <a:moveTo>
                  <a:pt x="25435" y="25997"/>
                </a:moveTo>
                <a:cubicBezTo>
                  <a:pt x="25509" y="25997"/>
                  <a:pt x="25585" y="26021"/>
                  <a:pt x="25652" y="26070"/>
                </a:cubicBezTo>
                <a:cubicBezTo>
                  <a:pt x="25652" y="26070"/>
                  <a:pt x="25676" y="26070"/>
                  <a:pt x="25676" y="26093"/>
                </a:cubicBezTo>
                <a:cubicBezTo>
                  <a:pt x="25745" y="26139"/>
                  <a:pt x="25769" y="26210"/>
                  <a:pt x="25792" y="26279"/>
                </a:cubicBezTo>
                <a:cubicBezTo>
                  <a:pt x="25792" y="26372"/>
                  <a:pt x="25769" y="26465"/>
                  <a:pt x="25723" y="26535"/>
                </a:cubicBezTo>
                <a:cubicBezTo>
                  <a:pt x="25654" y="26630"/>
                  <a:pt x="25547" y="26677"/>
                  <a:pt x="25441" y="26677"/>
                </a:cubicBezTo>
                <a:cubicBezTo>
                  <a:pt x="25366" y="26677"/>
                  <a:pt x="25292" y="26653"/>
                  <a:pt x="25233" y="26604"/>
                </a:cubicBezTo>
                <a:cubicBezTo>
                  <a:pt x="25072" y="26489"/>
                  <a:pt x="25047" y="26279"/>
                  <a:pt x="25165" y="26139"/>
                </a:cubicBezTo>
                <a:cubicBezTo>
                  <a:pt x="25232" y="26045"/>
                  <a:pt x="25331" y="25997"/>
                  <a:pt x="25435" y="25997"/>
                </a:cubicBezTo>
                <a:close/>
                <a:moveTo>
                  <a:pt x="28350" y="26070"/>
                </a:moveTo>
                <a:cubicBezTo>
                  <a:pt x="28443" y="26070"/>
                  <a:pt x="28536" y="26093"/>
                  <a:pt x="28607" y="26139"/>
                </a:cubicBezTo>
                <a:cubicBezTo>
                  <a:pt x="28607" y="26163"/>
                  <a:pt x="28629" y="26163"/>
                  <a:pt x="28629" y="26186"/>
                </a:cubicBezTo>
                <a:cubicBezTo>
                  <a:pt x="28675" y="26232"/>
                  <a:pt x="28722" y="26303"/>
                  <a:pt x="28722" y="26372"/>
                </a:cubicBezTo>
                <a:cubicBezTo>
                  <a:pt x="28746" y="26465"/>
                  <a:pt x="28722" y="26558"/>
                  <a:pt x="28675" y="26628"/>
                </a:cubicBezTo>
                <a:cubicBezTo>
                  <a:pt x="28607" y="26697"/>
                  <a:pt x="28536" y="26744"/>
                  <a:pt x="28443" y="26768"/>
                </a:cubicBezTo>
                <a:cubicBezTo>
                  <a:pt x="28350" y="26768"/>
                  <a:pt x="28257" y="26744"/>
                  <a:pt x="28188" y="26697"/>
                </a:cubicBezTo>
                <a:cubicBezTo>
                  <a:pt x="28117" y="26628"/>
                  <a:pt x="28071" y="26558"/>
                  <a:pt x="28048" y="26465"/>
                </a:cubicBezTo>
                <a:cubicBezTo>
                  <a:pt x="28048" y="26372"/>
                  <a:pt x="28071" y="26279"/>
                  <a:pt x="28117" y="26210"/>
                </a:cubicBezTo>
                <a:cubicBezTo>
                  <a:pt x="28164" y="26139"/>
                  <a:pt x="28257" y="26093"/>
                  <a:pt x="28350" y="26070"/>
                </a:cubicBezTo>
                <a:close/>
                <a:moveTo>
                  <a:pt x="35843" y="25712"/>
                </a:moveTo>
                <a:cubicBezTo>
                  <a:pt x="35811" y="25712"/>
                  <a:pt x="35778" y="25715"/>
                  <a:pt x="35746" y="25720"/>
                </a:cubicBezTo>
                <a:cubicBezTo>
                  <a:pt x="35606" y="25745"/>
                  <a:pt x="35491" y="25814"/>
                  <a:pt x="35398" y="25907"/>
                </a:cubicBezTo>
                <a:cubicBezTo>
                  <a:pt x="35327" y="26024"/>
                  <a:pt x="35280" y="26163"/>
                  <a:pt x="35305" y="26303"/>
                </a:cubicBezTo>
                <a:cubicBezTo>
                  <a:pt x="35327" y="26418"/>
                  <a:pt x="35373" y="26535"/>
                  <a:pt x="35466" y="26604"/>
                </a:cubicBezTo>
                <a:cubicBezTo>
                  <a:pt x="35466" y="26628"/>
                  <a:pt x="35491" y="26651"/>
                  <a:pt x="35513" y="26651"/>
                </a:cubicBezTo>
                <a:cubicBezTo>
                  <a:pt x="35606" y="26744"/>
                  <a:pt x="35746" y="26768"/>
                  <a:pt x="35885" y="26768"/>
                </a:cubicBezTo>
                <a:cubicBezTo>
                  <a:pt x="36025" y="26744"/>
                  <a:pt x="36164" y="26675"/>
                  <a:pt x="36235" y="26558"/>
                </a:cubicBezTo>
                <a:cubicBezTo>
                  <a:pt x="36328" y="26442"/>
                  <a:pt x="36374" y="26303"/>
                  <a:pt x="36350" y="26163"/>
                </a:cubicBezTo>
                <a:cubicBezTo>
                  <a:pt x="36328" y="26024"/>
                  <a:pt x="36257" y="25907"/>
                  <a:pt x="36142" y="25814"/>
                </a:cubicBezTo>
                <a:cubicBezTo>
                  <a:pt x="36052" y="25742"/>
                  <a:pt x="35949" y="25712"/>
                  <a:pt x="35843" y="25712"/>
                </a:cubicBezTo>
                <a:close/>
                <a:moveTo>
                  <a:pt x="25456" y="25811"/>
                </a:moveTo>
                <a:cubicBezTo>
                  <a:pt x="25289" y="25811"/>
                  <a:pt x="25123" y="25883"/>
                  <a:pt x="25025" y="26024"/>
                </a:cubicBezTo>
                <a:cubicBezTo>
                  <a:pt x="24861" y="26232"/>
                  <a:pt x="24886" y="26535"/>
                  <a:pt x="25072" y="26721"/>
                </a:cubicBezTo>
                <a:cubicBezTo>
                  <a:pt x="25094" y="26721"/>
                  <a:pt x="25094" y="26744"/>
                  <a:pt x="25118" y="26768"/>
                </a:cubicBezTo>
                <a:cubicBezTo>
                  <a:pt x="25210" y="26832"/>
                  <a:pt x="25317" y="26864"/>
                  <a:pt x="25424" y="26864"/>
                </a:cubicBezTo>
                <a:cubicBezTo>
                  <a:pt x="25587" y="26864"/>
                  <a:pt x="25750" y="26791"/>
                  <a:pt x="25862" y="26651"/>
                </a:cubicBezTo>
                <a:cubicBezTo>
                  <a:pt x="25955" y="26535"/>
                  <a:pt x="25978" y="26396"/>
                  <a:pt x="25955" y="26256"/>
                </a:cubicBezTo>
                <a:cubicBezTo>
                  <a:pt x="25955" y="26117"/>
                  <a:pt x="25862" y="26000"/>
                  <a:pt x="25769" y="25907"/>
                </a:cubicBezTo>
                <a:cubicBezTo>
                  <a:pt x="25677" y="25842"/>
                  <a:pt x="25566" y="25811"/>
                  <a:pt x="25456" y="25811"/>
                </a:cubicBezTo>
                <a:close/>
                <a:moveTo>
                  <a:pt x="12513" y="26604"/>
                </a:moveTo>
                <a:cubicBezTo>
                  <a:pt x="12489" y="26604"/>
                  <a:pt x="12466" y="26628"/>
                  <a:pt x="12442" y="26651"/>
                </a:cubicBezTo>
                <a:cubicBezTo>
                  <a:pt x="12442" y="26651"/>
                  <a:pt x="12420" y="26675"/>
                  <a:pt x="12420" y="26697"/>
                </a:cubicBezTo>
                <a:cubicBezTo>
                  <a:pt x="12420" y="26721"/>
                  <a:pt x="12442" y="26744"/>
                  <a:pt x="12442" y="26768"/>
                </a:cubicBezTo>
                <a:cubicBezTo>
                  <a:pt x="12489" y="26790"/>
                  <a:pt x="12535" y="26837"/>
                  <a:pt x="12582" y="26861"/>
                </a:cubicBezTo>
                <a:cubicBezTo>
                  <a:pt x="12582" y="26883"/>
                  <a:pt x="12606" y="26883"/>
                  <a:pt x="12606" y="26883"/>
                </a:cubicBezTo>
                <a:lnTo>
                  <a:pt x="12652" y="26883"/>
                </a:lnTo>
                <a:cubicBezTo>
                  <a:pt x="12675" y="26883"/>
                  <a:pt x="12699" y="26883"/>
                  <a:pt x="12699" y="26861"/>
                </a:cubicBezTo>
                <a:cubicBezTo>
                  <a:pt x="12721" y="26837"/>
                  <a:pt x="12745" y="26814"/>
                  <a:pt x="12745" y="26790"/>
                </a:cubicBezTo>
                <a:cubicBezTo>
                  <a:pt x="12721" y="26768"/>
                  <a:pt x="12721" y="26744"/>
                  <a:pt x="12699" y="26744"/>
                </a:cubicBezTo>
                <a:cubicBezTo>
                  <a:pt x="12675" y="26697"/>
                  <a:pt x="12628" y="26675"/>
                  <a:pt x="12582" y="26628"/>
                </a:cubicBezTo>
                <a:lnTo>
                  <a:pt x="12559" y="26628"/>
                </a:lnTo>
                <a:cubicBezTo>
                  <a:pt x="12535" y="26604"/>
                  <a:pt x="12535" y="26604"/>
                  <a:pt x="12513" y="26604"/>
                </a:cubicBezTo>
                <a:close/>
                <a:moveTo>
                  <a:pt x="28425" y="25899"/>
                </a:moveTo>
                <a:cubicBezTo>
                  <a:pt x="28393" y="25899"/>
                  <a:pt x="28360" y="25901"/>
                  <a:pt x="28328" y="25907"/>
                </a:cubicBezTo>
                <a:cubicBezTo>
                  <a:pt x="28188" y="25907"/>
                  <a:pt x="28048" y="26000"/>
                  <a:pt x="27978" y="26093"/>
                </a:cubicBezTo>
                <a:cubicBezTo>
                  <a:pt x="27885" y="26210"/>
                  <a:pt x="27838" y="26349"/>
                  <a:pt x="27862" y="26489"/>
                </a:cubicBezTo>
                <a:cubicBezTo>
                  <a:pt x="27885" y="26604"/>
                  <a:pt x="27931" y="26721"/>
                  <a:pt x="28024" y="26790"/>
                </a:cubicBezTo>
                <a:cubicBezTo>
                  <a:pt x="28048" y="26814"/>
                  <a:pt x="28048" y="26837"/>
                  <a:pt x="28071" y="26837"/>
                </a:cubicBezTo>
                <a:cubicBezTo>
                  <a:pt x="28188" y="26930"/>
                  <a:pt x="28328" y="26954"/>
                  <a:pt x="28467" y="26954"/>
                </a:cubicBezTo>
                <a:cubicBezTo>
                  <a:pt x="28607" y="26930"/>
                  <a:pt x="28722" y="26861"/>
                  <a:pt x="28815" y="26744"/>
                </a:cubicBezTo>
                <a:cubicBezTo>
                  <a:pt x="28886" y="26628"/>
                  <a:pt x="28932" y="26489"/>
                  <a:pt x="28908" y="26349"/>
                </a:cubicBezTo>
                <a:cubicBezTo>
                  <a:pt x="28886" y="26210"/>
                  <a:pt x="28815" y="26093"/>
                  <a:pt x="28700" y="26000"/>
                </a:cubicBezTo>
                <a:cubicBezTo>
                  <a:pt x="28628" y="25928"/>
                  <a:pt x="28530" y="25899"/>
                  <a:pt x="28425" y="25899"/>
                </a:cubicBezTo>
                <a:close/>
                <a:moveTo>
                  <a:pt x="21363" y="26084"/>
                </a:moveTo>
                <a:cubicBezTo>
                  <a:pt x="21284" y="26084"/>
                  <a:pt x="21222" y="26215"/>
                  <a:pt x="21304" y="26256"/>
                </a:cubicBezTo>
                <a:lnTo>
                  <a:pt x="22839" y="26954"/>
                </a:lnTo>
                <a:cubicBezTo>
                  <a:pt x="22853" y="26960"/>
                  <a:pt x="22866" y="26962"/>
                  <a:pt x="22879" y="26962"/>
                </a:cubicBezTo>
                <a:cubicBezTo>
                  <a:pt x="22969" y="26962"/>
                  <a:pt x="23014" y="26831"/>
                  <a:pt x="22932" y="26790"/>
                </a:cubicBezTo>
                <a:lnTo>
                  <a:pt x="21397" y="26093"/>
                </a:lnTo>
                <a:cubicBezTo>
                  <a:pt x="21386" y="26087"/>
                  <a:pt x="21374" y="26084"/>
                  <a:pt x="21363" y="26084"/>
                </a:cubicBezTo>
                <a:close/>
                <a:moveTo>
                  <a:pt x="39072" y="26908"/>
                </a:moveTo>
                <a:cubicBezTo>
                  <a:pt x="39095" y="26908"/>
                  <a:pt x="39119" y="26908"/>
                  <a:pt x="39141" y="26930"/>
                </a:cubicBezTo>
                <a:lnTo>
                  <a:pt x="39048" y="27069"/>
                </a:lnTo>
                <a:cubicBezTo>
                  <a:pt x="39026" y="27023"/>
                  <a:pt x="38979" y="27001"/>
                  <a:pt x="38955" y="26976"/>
                </a:cubicBezTo>
                <a:lnTo>
                  <a:pt x="38979" y="26976"/>
                </a:lnTo>
                <a:cubicBezTo>
                  <a:pt x="38988" y="26981"/>
                  <a:pt x="38997" y="26983"/>
                  <a:pt x="39005" y="26983"/>
                </a:cubicBezTo>
                <a:cubicBezTo>
                  <a:pt x="39042" y="26983"/>
                  <a:pt x="39072" y="26945"/>
                  <a:pt x="39072" y="26908"/>
                </a:cubicBezTo>
                <a:close/>
                <a:moveTo>
                  <a:pt x="31384" y="26387"/>
                </a:moveTo>
                <a:cubicBezTo>
                  <a:pt x="31443" y="26387"/>
                  <a:pt x="31508" y="26413"/>
                  <a:pt x="31559" y="26465"/>
                </a:cubicBezTo>
                <a:cubicBezTo>
                  <a:pt x="31583" y="26465"/>
                  <a:pt x="31583" y="26489"/>
                  <a:pt x="31606" y="26489"/>
                </a:cubicBezTo>
                <a:cubicBezTo>
                  <a:pt x="31723" y="26604"/>
                  <a:pt x="31745" y="26814"/>
                  <a:pt x="31630" y="26954"/>
                </a:cubicBezTo>
                <a:cubicBezTo>
                  <a:pt x="31564" y="27033"/>
                  <a:pt x="31468" y="27075"/>
                  <a:pt x="31372" y="27075"/>
                </a:cubicBezTo>
                <a:cubicBezTo>
                  <a:pt x="31299" y="27075"/>
                  <a:pt x="31225" y="27050"/>
                  <a:pt x="31165" y="27001"/>
                </a:cubicBezTo>
                <a:cubicBezTo>
                  <a:pt x="31072" y="26954"/>
                  <a:pt x="31025" y="26883"/>
                  <a:pt x="31025" y="26790"/>
                </a:cubicBezTo>
                <a:cubicBezTo>
                  <a:pt x="31001" y="26697"/>
                  <a:pt x="31025" y="26604"/>
                  <a:pt x="31094" y="26535"/>
                </a:cubicBezTo>
                <a:cubicBezTo>
                  <a:pt x="31141" y="26442"/>
                  <a:pt x="31234" y="26396"/>
                  <a:pt x="31327" y="26396"/>
                </a:cubicBezTo>
                <a:cubicBezTo>
                  <a:pt x="31345" y="26390"/>
                  <a:pt x="31364" y="26387"/>
                  <a:pt x="31384" y="26387"/>
                </a:cubicBezTo>
                <a:close/>
                <a:moveTo>
                  <a:pt x="34332" y="26479"/>
                </a:moveTo>
                <a:cubicBezTo>
                  <a:pt x="34399" y="26479"/>
                  <a:pt x="34462" y="26501"/>
                  <a:pt x="34514" y="26535"/>
                </a:cubicBezTo>
                <a:lnTo>
                  <a:pt x="34560" y="26582"/>
                </a:lnTo>
                <a:cubicBezTo>
                  <a:pt x="34676" y="26697"/>
                  <a:pt x="34700" y="26883"/>
                  <a:pt x="34583" y="27023"/>
                </a:cubicBezTo>
                <a:cubicBezTo>
                  <a:pt x="34515" y="27118"/>
                  <a:pt x="34416" y="27166"/>
                  <a:pt x="34312" y="27166"/>
                </a:cubicBezTo>
                <a:cubicBezTo>
                  <a:pt x="34238" y="27166"/>
                  <a:pt x="34163" y="27142"/>
                  <a:pt x="34095" y="27094"/>
                </a:cubicBezTo>
                <a:cubicBezTo>
                  <a:pt x="34025" y="27047"/>
                  <a:pt x="33978" y="26954"/>
                  <a:pt x="33978" y="26861"/>
                </a:cubicBezTo>
                <a:cubicBezTo>
                  <a:pt x="33956" y="26768"/>
                  <a:pt x="33978" y="26675"/>
                  <a:pt x="34049" y="26604"/>
                </a:cubicBezTo>
                <a:cubicBezTo>
                  <a:pt x="34095" y="26535"/>
                  <a:pt x="34164" y="26489"/>
                  <a:pt x="34257" y="26489"/>
                </a:cubicBezTo>
                <a:cubicBezTo>
                  <a:pt x="34282" y="26482"/>
                  <a:pt x="34307" y="26479"/>
                  <a:pt x="34332" y="26479"/>
                </a:cubicBezTo>
                <a:close/>
                <a:moveTo>
                  <a:pt x="31354" y="26203"/>
                </a:moveTo>
                <a:cubicBezTo>
                  <a:pt x="31329" y="26203"/>
                  <a:pt x="31305" y="26206"/>
                  <a:pt x="31280" y="26210"/>
                </a:cubicBezTo>
                <a:cubicBezTo>
                  <a:pt x="31141" y="26232"/>
                  <a:pt x="31025" y="26303"/>
                  <a:pt x="30955" y="26418"/>
                </a:cubicBezTo>
                <a:cubicBezTo>
                  <a:pt x="30862" y="26535"/>
                  <a:pt x="30815" y="26675"/>
                  <a:pt x="30839" y="26814"/>
                </a:cubicBezTo>
                <a:cubicBezTo>
                  <a:pt x="30862" y="26930"/>
                  <a:pt x="30908" y="27023"/>
                  <a:pt x="31001" y="27116"/>
                </a:cubicBezTo>
                <a:lnTo>
                  <a:pt x="31048" y="27162"/>
                </a:lnTo>
                <a:cubicBezTo>
                  <a:pt x="31140" y="27228"/>
                  <a:pt x="31248" y="27260"/>
                  <a:pt x="31355" y="27260"/>
                </a:cubicBezTo>
                <a:cubicBezTo>
                  <a:pt x="31518" y="27260"/>
                  <a:pt x="31680" y="27187"/>
                  <a:pt x="31792" y="27047"/>
                </a:cubicBezTo>
                <a:cubicBezTo>
                  <a:pt x="31863" y="26930"/>
                  <a:pt x="31909" y="26814"/>
                  <a:pt x="31885" y="26675"/>
                </a:cubicBezTo>
                <a:cubicBezTo>
                  <a:pt x="31863" y="26535"/>
                  <a:pt x="31792" y="26396"/>
                  <a:pt x="31677" y="26325"/>
                </a:cubicBezTo>
                <a:cubicBezTo>
                  <a:pt x="31580" y="26249"/>
                  <a:pt x="31468" y="26203"/>
                  <a:pt x="31354" y="26203"/>
                </a:cubicBezTo>
                <a:close/>
                <a:moveTo>
                  <a:pt x="23923" y="26579"/>
                </a:moveTo>
                <a:cubicBezTo>
                  <a:pt x="23997" y="26579"/>
                  <a:pt x="24073" y="26603"/>
                  <a:pt x="24141" y="26651"/>
                </a:cubicBezTo>
                <a:lnTo>
                  <a:pt x="24164" y="26675"/>
                </a:lnTo>
                <a:cubicBezTo>
                  <a:pt x="24303" y="26790"/>
                  <a:pt x="24303" y="26976"/>
                  <a:pt x="24210" y="27140"/>
                </a:cubicBezTo>
                <a:cubicBezTo>
                  <a:pt x="24141" y="27209"/>
                  <a:pt x="24071" y="27255"/>
                  <a:pt x="23978" y="27255"/>
                </a:cubicBezTo>
                <a:cubicBezTo>
                  <a:pt x="23954" y="27262"/>
                  <a:pt x="23931" y="27265"/>
                  <a:pt x="23908" y="27265"/>
                </a:cubicBezTo>
                <a:cubicBezTo>
                  <a:pt x="23839" y="27265"/>
                  <a:pt x="23774" y="27238"/>
                  <a:pt x="23723" y="27187"/>
                </a:cubicBezTo>
                <a:cubicBezTo>
                  <a:pt x="23652" y="27140"/>
                  <a:pt x="23605" y="27047"/>
                  <a:pt x="23583" y="26976"/>
                </a:cubicBezTo>
                <a:cubicBezTo>
                  <a:pt x="23583" y="26883"/>
                  <a:pt x="23605" y="26790"/>
                  <a:pt x="23652" y="26721"/>
                </a:cubicBezTo>
                <a:cubicBezTo>
                  <a:pt x="23720" y="26626"/>
                  <a:pt x="23820" y="26579"/>
                  <a:pt x="23923" y="26579"/>
                </a:cubicBezTo>
                <a:close/>
                <a:moveTo>
                  <a:pt x="34334" y="26294"/>
                </a:moveTo>
                <a:cubicBezTo>
                  <a:pt x="34301" y="26294"/>
                  <a:pt x="34268" y="26297"/>
                  <a:pt x="34235" y="26303"/>
                </a:cubicBezTo>
                <a:cubicBezTo>
                  <a:pt x="34095" y="26325"/>
                  <a:pt x="33978" y="26396"/>
                  <a:pt x="33885" y="26489"/>
                </a:cubicBezTo>
                <a:cubicBezTo>
                  <a:pt x="33816" y="26604"/>
                  <a:pt x="33770" y="26744"/>
                  <a:pt x="33792" y="26883"/>
                </a:cubicBezTo>
                <a:cubicBezTo>
                  <a:pt x="33816" y="27001"/>
                  <a:pt x="33863" y="27116"/>
                  <a:pt x="33931" y="27187"/>
                </a:cubicBezTo>
                <a:cubicBezTo>
                  <a:pt x="33956" y="27209"/>
                  <a:pt x="33978" y="27233"/>
                  <a:pt x="34002" y="27233"/>
                </a:cubicBezTo>
                <a:cubicBezTo>
                  <a:pt x="34099" y="27311"/>
                  <a:pt x="34213" y="27348"/>
                  <a:pt x="34323" y="27348"/>
                </a:cubicBezTo>
                <a:cubicBezTo>
                  <a:pt x="34478" y="27348"/>
                  <a:pt x="34628" y="27276"/>
                  <a:pt x="34722" y="27140"/>
                </a:cubicBezTo>
                <a:cubicBezTo>
                  <a:pt x="34908" y="26908"/>
                  <a:pt x="34862" y="26582"/>
                  <a:pt x="34629" y="26396"/>
                </a:cubicBezTo>
                <a:cubicBezTo>
                  <a:pt x="34541" y="26325"/>
                  <a:pt x="34439" y="26294"/>
                  <a:pt x="34334" y="26294"/>
                </a:cubicBezTo>
                <a:close/>
                <a:moveTo>
                  <a:pt x="23927" y="26396"/>
                </a:moveTo>
                <a:cubicBezTo>
                  <a:pt x="23766" y="26396"/>
                  <a:pt x="23608" y="26469"/>
                  <a:pt x="23512" y="26604"/>
                </a:cubicBezTo>
                <a:cubicBezTo>
                  <a:pt x="23419" y="26721"/>
                  <a:pt x="23397" y="26861"/>
                  <a:pt x="23397" y="27001"/>
                </a:cubicBezTo>
                <a:cubicBezTo>
                  <a:pt x="23419" y="27116"/>
                  <a:pt x="23466" y="27209"/>
                  <a:pt x="23559" y="27302"/>
                </a:cubicBezTo>
                <a:cubicBezTo>
                  <a:pt x="23583" y="27302"/>
                  <a:pt x="23583" y="27326"/>
                  <a:pt x="23605" y="27348"/>
                </a:cubicBezTo>
                <a:cubicBezTo>
                  <a:pt x="23701" y="27406"/>
                  <a:pt x="23812" y="27448"/>
                  <a:pt x="23926" y="27448"/>
                </a:cubicBezTo>
                <a:cubicBezTo>
                  <a:pt x="23951" y="27448"/>
                  <a:pt x="23976" y="27446"/>
                  <a:pt x="24002" y="27441"/>
                </a:cubicBezTo>
                <a:cubicBezTo>
                  <a:pt x="24141" y="27419"/>
                  <a:pt x="24257" y="27348"/>
                  <a:pt x="24350" y="27233"/>
                </a:cubicBezTo>
                <a:cubicBezTo>
                  <a:pt x="24513" y="27001"/>
                  <a:pt x="24489" y="26675"/>
                  <a:pt x="24257" y="26511"/>
                </a:cubicBezTo>
                <a:cubicBezTo>
                  <a:pt x="24160" y="26434"/>
                  <a:pt x="24042" y="26396"/>
                  <a:pt x="23927" y="26396"/>
                </a:cubicBezTo>
                <a:close/>
                <a:moveTo>
                  <a:pt x="26914" y="26887"/>
                </a:moveTo>
                <a:cubicBezTo>
                  <a:pt x="26983" y="26887"/>
                  <a:pt x="27054" y="26908"/>
                  <a:pt x="27118" y="26954"/>
                </a:cubicBezTo>
                <a:cubicBezTo>
                  <a:pt x="27118" y="26976"/>
                  <a:pt x="27141" y="26976"/>
                  <a:pt x="27141" y="26976"/>
                </a:cubicBezTo>
                <a:cubicBezTo>
                  <a:pt x="27258" y="27116"/>
                  <a:pt x="27280" y="27302"/>
                  <a:pt x="27165" y="27441"/>
                </a:cubicBezTo>
                <a:cubicBezTo>
                  <a:pt x="27118" y="27512"/>
                  <a:pt x="27047" y="27559"/>
                  <a:pt x="26954" y="27581"/>
                </a:cubicBezTo>
                <a:cubicBezTo>
                  <a:pt x="26861" y="27581"/>
                  <a:pt x="26768" y="27559"/>
                  <a:pt x="26700" y="27512"/>
                </a:cubicBezTo>
                <a:cubicBezTo>
                  <a:pt x="26629" y="27441"/>
                  <a:pt x="26582" y="27373"/>
                  <a:pt x="26560" y="27280"/>
                </a:cubicBezTo>
                <a:cubicBezTo>
                  <a:pt x="26536" y="27187"/>
                  <a:pt x="26560" y="27094"/>
                  <a:pt x="26629" y="27023"/>
                </a:cubicBezTo>
                <a:cubicBezTo>
                  <a:pt x="26700" y="26938"/>
                  <a:pt x="26805" y="26887"/>
                  <a:pt x="26914" y="26887"/>
                </a:cubicBezTo>
                <a:close/>
                <a:moveTo>
                  <a:pt x="29860" y="26968"/>
                </a:moveTo>
                <a:cubicBezTo>
                  <a:pt x="29929" y="26968"/>
                  <a:pt x="29995" y="26994"/>
                  <a:pt x="30049" y="27047"/>
                </a:cubicBezTo>
                <a:cubicBezTo>
                  <a:pt x="30071" y="27047"/>
                  <a:pt x="30071" y="27069"/>
                  <a:pt x="30095" y="27069"/>
                </a:cubicBezTo>
                <a:cubicBezTo>
                  <a:pt x="30142" y="27116"/>
                  <a:pt x="30188" y="27187"/>
                  <a:pt x="30188" y="27280"/>
                </a:cubicBezTo>
                <a:cubicBezTo>
                  <a:pt x="30210" y="27373"/>
                  <a:pt x="30188" y="27441"/>
                  <a:pt x="30117" y="27535"/>
                </a:cubicBezTo>
                <a:cubicBezTo>
                  <a:pt x="30071" y="27605"/>
                  <a:pt x="29978" y="27652"/>
                  <a:pt x="29885" y="27652"/>
                </a:cubicBezTo>
                <a:cubicBezTo>
                  <a:pt x="29868" y="27657"/>
                  <a:pt x="29849" y="27660"/>
                  <a:pt x="29830" y="27660"/>
                </a:cubicBezTo>
                <a:cubicBezTo>
                  <a:pt x="29771" y="27660"/>
                  <a:pt x="29705" y="27634"/>
                  <a:pt x="29652" y="27581"/>
                </a:cubicBezTo>
                <a:cubicBezTo>
                  <a:pt x="29559" y="27535"/>
                  <a:pt x="29513" y="27466"/>
                  <a:pt x="29513" y="27373"/>
                </a:cubicBezTo>
                <a:cubicBezTo>
                  <a:pt x="29490" y="27280"/>
                  <a:pt x="29513" y="27187"/>
                  <a:pt x="29583" y="27116"/>
                </a:cubicBezTo>
                <a:cubicBezTo>
                  <a:pt x="29630" y="27047"/>
                  <a:pt x="29723" y="26976"/>
                  <a:pt x="29792" y="26976"/>
                </a:cubicBezTo>
                <a:cubicBezTo>
                  <a:pt x="29815" y="26971"/>
                  <a:pt x="29838" y="26968"/>
                  <a:pt x="29860" y="26968"/>
                </a:cubicBezTo>
                <a:close/>
                <a:moveTo>
                  <a:pt x="26890" y="26700"/>
                </a:moveTo>
                <a:cubicBezTo>
                  <a:pt x="26735" y="26700"/>
                  <a:pt x="26585" y="26772"/>
                  <a:pt x="26489" y="26908"/>
                </a:cubicBezTo>
                <a:cubicBezTo>
                  <a:pt x="26396" y="27023"/>
                  <a:pt x="26350" y="27162"/>
                  <a:pt x="26374" y="27302"/>
                </a:cubicBezTo>
                <a:cubicBezTo>
                  <a:pt x="26396" y="27419"/>
                  <a:pt x="26443" y="27535"/>
                  <a:pt x="26536" y="27605"/>
                </a:cubicBezTo>
                <a:cubicBezTo>
                  <a:pt x="26536" y="27628"/>
                  <a:pt x="26560" y="27628"/>
                  <a:pt x="26582" y="27652"/>
                </a:cubicBezTo>
                <a:cubicBezTo>
                  <a:pt x="26672" y="27723"/>
                  <a:pt x="26775" y="27753"/>
                  <a:pt x="26881" y="27753"/>
                </a:cubicBezTo>
                <a:cubicBezTo>
                  <a:pt x="26913" y="27753"/>
                  <a:pt x="26946" y="27750"/>
                  <a:pt x="26979" y="27745"/>
                </a:cubicBezTo>
                <a:cubicBezTo>
                  <a:pt x="27118" y="27745"/>
                  <a:pt x="27234" y="27674"/>
                  <a:pt x="27327" y="27559"/>
                </a:cubicBezTo>
                <a:cubicBezTo>
                  <a:pt x="27490" y="27326"/>
                  <a:pt x="27444" y="27001"/>
                  <a:pt x="27211" y="26814"/>
                </a:cubicBezTo>
                <a:cubicBezTo>
                  <a:pt x="27114" y="26737"/>
                  <a:pt x="27001" y="26700"/>
                  <a:pt x="26890" y="26700"/>
                </a:cubicBezTo>
                <a:close/>
                <a:moveTo>
                  <a:pt x="29839" y="26785"/>
                </a:moveTo>
                <a:cubicBezTo>
                  <a:pt x="29816" y="26785"/>
                  <a:pt x="29793" y="26787"/>
                  <a:pt x="29769" y="26790"/>
                </a:cubicBezTo>
                <a:cubicBezTo>
                  <a:pt x="29630" y="26814"/>
                  <a:pt x="29513" y="26883"/>
                  <a:pt x="29420" y="27001"/>
                </a:cubicBezTo>
                <a:cubicBezTo>
                  <a:pt x="29351" y="27116"/>
                  <a:pt x="29304" y="27255"/>
                  <a:pt x="29327" y="27395"/>
                </a:cubicBezTo>
                <a:cubicBezTo>
                  <a:pt x="29351" y="27512"/>
                  <a:pt x="29397" y="27605"/>
                  <a:pt x="29490" y="27698"/>
                </a:cubicBezTo>
                <a:lnTo>
                  <a:pt x="29537" y="27745"/>
                </a:lnTo>
                <a:cubicBezTo>
                  <a:pt x="29632" y="27802"/>
                  <a:pt x="29744" y="27843"/>
                  <a:pt x="29859" y="27843"/>
                </a:cubicBezTo>
                <a:cubicBezTo>
                  <a:pt x="29883" y="27843"/>
                  <a:pt x="29907" y="27842"/>
                  <a:pt x="29931" y="27838"/>
                </a:cubicBezTo>
                <a:cubicBezTo>
                  <a:pt x="30071" y="27814"/>
                  <a:pt x="30188" y="27745"/>
                  <a:pt x="30257" y="27628"/>
                </a:cubicBezTo>
                <a:cubicBezTo>
                  <a:pt x="30350" y="27535"/>
                  <a:pt x="30396" y="27395"/>
                  <a:pt x="30374" y="27255"/>
                </a:cubicBezTo>
                <a:cubicBezTo>
                  <a:pt x="30350" y="27116"/>
                  <a:pt x="30281" y="26976"/>
                  <a:pt x="30164" y="26908"/>
                </a:cubicBezTo>
                <a:cubicBezTo>
                  <a:pt x="30068" y="26830"/>
                  <a:pt x="29955" y="26785"/>
                  <a:pt x="29839" y="26785"/>
                </a:cubicBezTo>
                <a:close/>
                <a:moveTo>
                  <a:pt x="32769" y="27280"/>
                </a:moveTo>
                <a:cubicBezTo>
                  <a:pt x="32862" y="27280"/>
                  <a:pt x="32955" y="27302"/>
                  <a:pt x="33025" y="27348"/>
                </a:cubicBezTo>
                <a:lnTo>
                  <a:pt x="33072" y="27395"/>
                </a:lnTo>
                <a:cubicBezTo>
                  <a:pt x="33187" y="27512"/>
                  <a:pt x="33211" y="27698"/>
                  <a:pt x="33094" y="27838"/>
                </a:cubicBezTo>
                <a:cubicBezTo>
                  <a:pt x="33027" y="27932"/>
                  <a:pt x="32927" y="27980"/>
                  <a:pt x="32824" y="27980"/>
                </a:cubicBezTo>
                <a:cubicBezTo>
                  <a:pt x="32750" y="27980"/>
                  <a:pt x="32674" y="27955"/>
                  <a:pt x="32607" y="27907"/>
                </a:cubicBezTo>
                <a:cubicBezTo>
                  <a:pt x="32467" y="27791"/>
                  <a:pt x="32443" y="27581"/>
                  <a:pt x="32536" y="27419"/>
                </a:cubicBezTo>
                <a:cubicBezTo>
                  <a:pt x="32607" y="27348"/>
                  <a:pt x="32676" y="27302"/>
                  <a:pt x="32769" y="27280"/>
                </a:cubicBezTo>
                <a:close/>
                <a:moveTo>
                  <a:pt x="12094" y="27698"/>
                </a:moveTo>
                <a:cubicBezTo>
                  <a:pt x="12070" y="27698"/>
                  <a:pt x="12048" y="27721"/>
                  <a:pt x="12024" y="27745"/>
                </a:cubicBezTo>
                <a:cubicBezTo>
                  <a:pt x="12024" y="27745"/>
                  <a:pt x="12001" y="27767"/>
                  <a:pt x="12001" y="27791"/>
                </a:cubicBezTo>
                <a:cubicBezTo>
                  <a:pt x="12001" y="27814"/>
                  <a:pt x="12024" y="27838"/>
                  <a:pt x="12024" y="27860"/>
                </a:cubicBezTo>
                <a:cubicBezTo>
                  <a:pt x="12070" y="27907"/>
                  <a:pt x="12117" y="27953"/>
                  <a:pt x="12163" y="27977"/>
                </a:cubicBezTo>
                <a:cubicBezTo>
                  <a:pt x="12187" y="28000"/>
                  <a:pt x="12210" y="28000"/>
                  <a:pt x="12234" y="28000"/>
                </a:cubicBezTo>
                <a:cubicBezTo>
                  <a:pt x="12256" y="28000"/>
                  <a:pt x="12280" y="28000"/>
                  <a:pt x="12303" y="27977"/>
                </a:cubicBezTo>
                <a:cubicBezTo>
                  <a:pt x="12327" y="27953"/>
                  <a:pt x="12327" y="27931"/>
                  <a:pt x="12327" y="27907"/>
                </a:cubicBezTo>
                <a:cubicBezTo>
                  <a:pt x="12327" y="27884"/>
                  <a:pt x="12327" y="27860"/>
                  <a:pt x="12303" y="27860"/>
                </a:cubicBezTo>
                <a:lnTo>
                  <a:pt x="12163" y="27721"/>
                </a:lnTo>
                <a:cubicBezTo>
                  <a:pt x="12141" y="27721"/>
                  <a:pt x="12117" y="27698"/>
                  <a:pt x="12094" y="27698"/>
                </a:cubicBezTo>
                <a:close/>
                <a:moveTo>
                  <a:pt x="35984" y="27399"/>
                </a:moveTo>
                <a:cubicBezTo>
                  <a:pt x="36053" y="27399"/>
                  <a:pt x="36124" y="27420"/>
                  <a:pt x="36188" y="27466"/>
                </a:cubicBezTo>
                <a:cubicBezTo>
                  <a:pt x="36188" y="27488"/>
                  <a:pt x="36211" y="27488"/>
                  <a:pt x="36211" y="27512"/>
                </a:cubicBezTo>
                <a:cubicBezTo>
                  <a:pt x="36281" y="27559"/>
                  <a:pt x="36304" y="27628"/>
                  <a:pt x="36328" y="27698"/>
                </a:cubicBezTo>
                <a:cubicBezTo>
                  <a:pt x="36328" y="27791"/>
                  <a:pt x="36304" y="27884"/>
                  <a:pt x="36257" y="27953"/>
                </a:cubicBezTo>
                <a:cubicBezTo>
                  <a:pt x="36190" y="28049"/>
                  <a:pt x="36083" y="28096"/>
                  <a:pt x="35977" y="28096"/>
                </a:cubicBezTo>
                <a:cubicBezTo>
                  <a:pt x="35902" y="28096"/>
                  <a:pt x="35828" y="28072"/>
                  <a:pt x="35770" y="28024"/>
                </a:cubicBezTo>
                <a:cubicBezTo>
                  <a:pt x="35699" y="27977"/>
                  <a:pt x="35652" y="27884"/>
                  <a:pt x="35630" y="27791"/>
                </a:cubicBezTo>
                <a:cubicBezTo>
                  <a:pt x="35630" y="27698"/>
                  <a:pt x="35652" y="27605"/>
                  <a:pt x="35699" y="27535"/>
                </a:cubicBezTo>
                <a:cubicBezTo>
                  <a:pt x="35770" y="27450"/>
                  <a:pt x="35876" y="27399"/>
                  <a:pt x="35984" y="27399"/>
                </a:cubicBezTo>
                <a:close/>
                <a:moveTo>
                  <a:pt x="37719" y="27642"/>
                </a:moveTo>
                <a:cubicBezTo>
                  <a:pt x="37689" y="27642"/>
                  <a:pt x="37647" y="27664"/>
                  <a:pt x="37630" y="27698"/>
                </a:cubicBezTo>
                <a:lnTo>
                  <a:pt x="37630" y="27721"/>
                </a:lnTo>
                <a:cubicBezTo>
                  <a:pt x="37630" y="27698"/>
                  <a:pt x="37606" y="27698"/>
                  <a:pt x="37606" y="27698"/>
                </a:cubicBezTo>
                <a:cubicBezTo>
                  <a:pt x="37560" y="27698"/>
                  <a:pt x="37513" y="27721"/>
                  <a:pt x="37491" y="27767"/>
                </a:cubicBezTo>
                <a:cubicBezTo>
                  <a:pt x="37491" y="27814"/>
                  <a:pt x="37513" y="27860"/>
                  <a:pt x="37560" y="27884"/>
                </a:cubicBezTo>
                <a:cubicBezTo>
                  <a:pt x="37770" y="27953"/>
                  <a:pt x="38002" y="28046"/>
                  <a:pt x="38211" y="28117"/>
                </a:cubicBezTo>
                <a:cubicBezTo>
                  <a:pt x="38211" y="28128"/>
                  <a:pt x="38217" y="28134"/>
                  <a:pt x="38223" y="28134"/>
                </a:cubicBezTo>
                <a:cubicBezTo>
                  <a:pt x="38229" y="28134"/>
                  <a:pt x="38235" y="28128"/>
                  <a:pt x="38235" y="28117"/>
                </a:cubicBezTo>
                <a:cubicBezTo>
                  <a:pt x="38235" y="28139"/>
                  <a:pt x="38257" y="28139"/>
                  <a:pt x="38257" y="28139"/>
                </a:cubicBezTo>
                <a:cubicBezTo>
                  <a:pt x="38270" y="28146"/>
                  <a:pt x="38282" y="28149"/>
                  <a:pt x="38294" y="28149"/>
                </a:cubicBezTo>
                <a:cubicBezTo>
                  <a:pt x="38327" y="28149"/>
                  <a:pt x="38357" y="28127"/>
                  <a:pt x="38374" y="28093"/>
                </a:cubicBezTo>
                <a:cubicBezTo>
                  <a:pt x="38397" y="28046"/>
                  <a:pt x="38397" y="28000"/>
                  <a:pt x="38350" y="27977"/>
                </a:cubicBezTo>
                <a:cubicBezTo>
                  <a:pt x="38142" y="27884"/>
                  <a:pt x="37956" y="27767"/>
                  <a:pt x="37746" y="27652"/>
                </a:cubicBezTo>
                <a:cubicBezTo>
                  <a:pt x="37740" y="27645"/>
                  <a:pt x="37730" y="27642"/>
                  <a:pt x="37719" y="27642"/>
                </a:cubicBezTo>
                <a:close/>
                <a:moveTo>
                  <a:pt x="32844" y="27108"/>
                </a:moveTo>
                <a:cubicBezTo>
                  <a:pt x="32812" y="27108"/>
                  <a:pt x="32779" y="27111"/>
                  <a:pt x="32746" y="27116"/>
                </a:cubicBezTo>
                <a:cubicBezTo>
                  <a:pt x="32607" y="27140"/>
                  <a:pt x="32490" y="27209"/>
                  <a:pt x="32397" y="27302"/>
                </a:cubicBezTo>
                <a:cubicBezTo>
                  <a:pt x="32235" y="27535"/>
                  <a:pt x="32257" y="27814"/>
                  <a:pt x="32443" y="28000"/>
                </a:cubicBezTo>
                <a:cubicBezTo>
                  <a:pt x="32467" y="28024"/>
                  <a:pt x="32490" y="28046"/>
                  <a:pt x="32514" y="28046"/>
                </a:cubicBezTo>
                <a:cubicBezTo>
                  <a:pt x="32601" y="28124"/>
                  <a:pt x="32712" y="28161"/>
                  <a:pt x="32825" y="28161"/>
                </a:cubicBezTo>
                <a:cubicBezTo>
                  <a:pt x="32981" y="28161"/>
                  <a:pt x="33139" y="28089"/>
                  <a:pt x="33234" y="27953"/>
                </a:cubicBezTo>
                <a:cubicBezTo>
                  <a:pt x="33420" y="27721"/>
                  <a:pt x="33373" y="27395"/>
                  <a:pt x="33141" y="27209"/>
                </a:cubicBezTo>
                <a:cubicBezTo>
                  <a:pt x="33052" y="27138"/>
                  <a:pt x="32950" y="27108"/>
                  <a:pt x="32844" y="27108"/>
                </a:cubicBezTo>
                <a:close/>
                <a:moveTo>
                  <a:pt x="25351" y="27466"/>
                </a:moveTo>
                <a:cubicBezTo>
                  <a:pt x="25444" y="27466"/>
                  <a:pt x="25513" y="27488"/>
                  <a:pt x="25606" y="27535"/>
                </a:cubicBezTo>
                <a:cubicBezTo>
                  <a:pt x="25606" y="27559"/>
                  <a:pt x="25630" y="27559"/>
                  <a:pt x="25630" y="27559"/>
                </a:cubicBezTo>
                <a:cubicBezTo>
                  <a:pt x="25745" y="27698"/>
                  <a:pt x="25769" y="27884"/>
                  <a:pt x="25652" y="28024"/>
                </a:cubicBezTo>
                <a:cubicBezTo>
                  <a:pt x="25606" y="28093"/>
                  <a:pt x="25537" y="28139"/>
                  <a:pt x="25444" y="28163"/>
                </a:cubicBezTo>
                <a:cubicBezTo>
                  <a:pt x="25351" y="28163"/>
                  <a:pt x="25258" y="28139"/>
                  <a:pt x="25187" y="28093"/>
                </a:cubicBezTo>
                <a:cubicBezTo>
                  <a:pt x="25025" y="27977"/>
                  <a:pt x="25001" y="27767"/>
                  <a:pt x="25118" y="27605"/>
                </a:cubicBezTo>
                <a:cubicBezTo>
                  <a:pt x="25165" y="27535"/>
                  <a:pt x="25258" y="27488"/>
                  <a:pt x="25351" y="27466"/>
                </a:cubicBezTo>
                <a:close/>
                <a:moveTo>
                  <a:pt x="10816" y="27380"/>
                </a:moveTo>
                <a:cubicBezTo>
                  <a:pt x="10789" y="27380"/>
                  <a:pt x="10759" y="27392"/>
                  <a:pt x="10745" y="27419"/>
                </a:cubicBezTo>
                <a:cubicBezTo>
                  <a:pt x="10721" y="27441"/>
                  <a:pt x="10699" y="27488"/>
                  <a:pt x="10721" y="27512"/>
                </a:cubicBezTo>
                <a:cubicBezTo>
                  <a:pt x="10721" y="27512"/>
                  <a:pt x="10699" y="27512"/>
                  <a:pt x="10699" y="27535"/>
                </a:cubicBezTo>
                <a:cubicBezTo>
                  <a:pt x="10652" y="27535"/>
                  <a:pt x="10628" y="27605"/>
                  <a:pt x="10652" y="27652"/>
                </a:cubicBezTo>
                <a:cubicBezTo>
                  <a:pt x="10792" y="27838"/>
                  <a:pt x="10954" y="28000"/>
                  <a:pt x="11117" y="28139"/>
                </a:cubicBezTo>
                <a:cubicBezTo>
                  <a:pt x="11141" y="28162"/>
                  <a:pt x="11164" y="28174"/>
                  <a:pt x="11187" y="28174"/>
                </a:cubicBezTo>
                <a:cubicBezTo>
                  <a:pt x="11211" y="28174"/>
                  <a:pt x="11234" y="28162"/>
                  <a:pt x="11257" y="28139"/>
                </a:cubicBezTo>
                <a:cubicBezTo>
                  <a:pt x="11279" y="28117"/>
                  <a:pt x="11279" y="28046"/>
                  <a:pt x="11257" y="28024"/>
                </a:cubicBezTo>
                <a:lnTo>
                  <a:pt x="11233" y="28024"/>
                </a:lnTo>
                <a:cubicBezTo>
                  <a:pt x="11279" y="28024"/>
                  <a:pt x="11304" y="28024"/>
                  <a:pt x="11326" y="28000"/>
                </a:cubicBezTo>
                <a:cubicBezTo>
                  <a:pt x="11350" y="27953"/>
                  <a:pt x="11350" y="27907"/>
                  <a:pt x="11326" y="27860"/>
                </a:cubicBezTo>
                <a:cubicBezTo>
                  <a:pt x="11164" y="27721"/>
                  <a:pt x="11024" y="27559"/>
                  <a:pt x="10861" y="27395"/>
                </a:cubicBezTo>
                <a:cubicBezTo>
                  <a:pt x="10852" y="27386"/>
                  <a:pt x="10834" y="27380"/>
                  <a:pt x="10816" y="27380"/>
                </a:cubicBezTo>
                <a:close/>
                <a:moveTo>
                  <a:pt x="10141" y="28093"/>
                </a:moveTo>
                <a:cubicBezTo>
                  <a:pt x="10141" y="28117"/>
                  <a:pt x="10141" y="28163"/>
                  <a:pt x="10163" y="28163"/>
                </a:cubicBezTo>
                <a:cubicBezTo>
                  <a:pt x="10187" y="28210"/>
                  <a:pt x="10234" y="28232"/>
                  <a:pt x="10256" y="28279"/>
                </a:cubicBezTo>
                <a:lnTo>
                  <a:pt x="10163" y="28186"/>
                </a:lnTo>
                <a:cubicBezTo>
                  <a:pt x="10141" y="28163"/>
                  <a:pt x="10094" y="28163"/>
                  <a:pt x="10070" y="28163"/>
                </a:cubicBezTo>
                <a:lnTo>
                  <a:pt x="10141" y="28093"/>
                </a:lnTo>
                <a:close/>
                <a:moveTo>
                  <a:pt x="35982" y="27228"/>
                </a:moveTo>
                <a:cubicBezTo>
                  <a:pt x="35818" y="27228"/>
                  <a:pt x="35656" y="27295"/>
                  <a:pt x="35559" y="27419"/>
                </a:cubicBezTo>
                <a:cubicBezTo>
                  <a:pt x="35398" y="27652"/>
                  <a:pt x="35420" y="27953"/>
                  <a:pt x="35606" y="28117"/>
                </a:cubicBezTo>
                <a:cubicBezTo>
                  <a:pt x="35630" y="28139"/>
                  <a:pt x="35630" y="28163"/>
                  <a:pt x="35652" y="28163"/>
                </a:cubicBezTo>
                <a:cubicBezTo>
                  <a:pt x="35770" y="28256"/>
                  <a:pt x="35909" y="28279"/>
                  <a:pt x="36049" y="28279"/>
                </a:cubicBezTo>
                <a:cubicBezTo>
                  <a:pt x="36188" y="28256"/>
                  <a:pt x="36304" y="28186"/>
                  <a:pt x="36397" y="28070"/>
                </a:cubicBezTo>
                <a:cubicBezTo>
                  <a:pt x="36490" y="27953"/>
                  <a:pt x="36514" y="27814"/>
                  <a:pt x="36490" y="27674"/>
                </a:cubicBezTo>
                <a:cubicBezTo>
                  <a:pt x="36467" y="27535"/>
                  <a:pt x="36397" y="27419"/>
                  <a:pt x="36304" y="27326"/>
                </a:cubicBezTo>
                <a:cubicBezTo>
                  <a:pt x="36209" y="27259"/>
                  <a:pt x="36095" y="27228"/>
                  <a:pt x="35982" y="27228"/>
                </a:cubicBezTo>
                <a:close/>
                <a:moveTo>
                  <a:pt x="25424" y="27294"/>
                </a:moveTo>
                <a:cubicBezTo>
                  <a:pt x="25392" y="27294"/>
                  <a:pt x="25359" y="27297"/>
                  <a:pt x="25326" y="27302"/>
                </a:cubicBezTo>
                <a:cubicBezTo>
                  <a:pt x="25187" y="27302"/>
                  <a:pt x="25047" y="27395"/>
                  <a:pt x="24979" y="27488"/>
                </a:cubicBezTo>
                <a:cubicBezTo>
                  <a:pt x="24815" y="27721"/>
                  <a:pt x="24839" y="28000"/>
                  <a:pt x="25025" y="28186"/>
                </a:cubicBezTo>
                <a:cubicBezTo>
                  <a:pt x="25025" y="28210"/>
                  <a:pt x="25047" y="28232"/>
                  <a:pt x="25072" y="28232"/>
                </a:cubicBezTo>
                <a:cubicBezTo>
                  <a:pt x="25169" y="28310"/>
                  <a:pt x="25282" y="28347"/>
                  <a:pt x="25395" y="28347"/>
                </a:cubicBezTo>
                <a:cubicBezTo>
                  <a:pt x="25552" y="28347"/>
                  <a:pt x="25707" y="28275"/>
                  <a:pt x="25816" y="28139"/>
                </a:cubicBezTo>
                <a:cubicBezTo>
                  <a:pt x="25978" y="27907"/>
                  <a:pt x="25931" y="27581"/>
                  <a:pt x="25699" y="27395"/>
                </a:cubicBezTo>
                <a:cubicBezTo>
                  <a:pt x="25627" y="27324"/>
                  <a:pt x="25529" y="27294"/>
                  <a:pt x="25424" y="27294"/>
                </a:cubicBezTo>
                <a:close/>
                <a:moveTo>
                  <a:pt x="28373" y="27782"/>
                </a:moveTo>
                <a:cubicBezTo>
                  <a:pt x="28442" y="27782"/>
                  <a:pt x="28507" y="27809"/>
                  <a:pt x="28560" y="27860"/>
                </a:cubicBezTo>
                <a:cubicBezTo>
                  <a:pt x="28582" y="27860"/>
                  <a:pt x="28582" y="27884"/>
                  <a:pt x="28607" y="27884"/>
                </a:cubicBezTo>
                <a:cubicBezTo>
                  <a:pt x="28653" y="27931"/>
                  <a:pt x="28700" y="28000"/>
                  <a:pt x="28700" y="28093"/>
                </a:cubicBezTo>
                <a:cubicBezTo>
                  <a:pt x="28722" y="28163"/>
                  <a:pt x="28700" y="28256"/>
                  <a:pt x="28629" y="28349"/>
                </a:cubicBezTo>
                <a:cubicBezTo>
                  <a:pt x="28582" y="28418"/>
                  <a:pt x="28489" y="28465"/>
                  <a:pt x="28396" y="28465"/>
                </a:cubicBezTo>
                <a:cubicBezTo>
                  <a:pt x="28373" y="28471"/>
                  <a:pt x="28351" y="28474"/>
                  <a:pt x="28330" y="28474"/>
                </a:cubicBezTo>
                <a:cubicBezTo>
                  <a:pt x="28267" y="28474"/>
                  <a:pt x="28211" y="28447"/>
                  <a:pt x="28141" y="28396"/>
                </a:cubicBezTo>
                <a:cubicBezTo>
                  <a:pt x="28002" y="28279"/>
                  <a:pt x="27978" y="28070"/>
                  <a:pt x="28095" y="27931"/>
                </a:cubicBezTo>
                <a:cubicBezTo>
                  <a:pt x="28141" y="27838"/>
                  <a:pt x="28210" y="27791"/>
                  <a:pt x="28303" y="27791"/>
                </a:cubicBezTo>
                <a:cubicBezTo>
                  <a:pt x="28327" y="27785"/>
                  <a:pt x="28350" y="27782"/>
                  <a:pt x="28373" y="27782"/>
                </a:cubicBezTo>
                <a:close/>
                <a:moveTo>
                  <a:pt x="31319" y="27864"/>
                </a:moveTo>
                <a:cubicBezTo>
                  <a:pt x="31389" y="27864"/>
                  <a:pt x="31458" y="27885"/>
                  <a:pt x="31513" y="27931"/>
                </a:cubicBezTo>
                <a:lnTo>
                  <a:pt x="31559" y="27977"/>
                </a:lnTo>
                <a:cubicBezTo>
                  <a:pt x="31677" y="28093"/>
                  <a:pt x="31699" y="28279"/>
                  <a:pt x="31583" y="28418"/>
                </a:cubicBezTo>
                <a:cubicBezTo>
                  <a:pt x="31515" y="28514"/>
                  <a:pt x="31416" y="28561"/>
                  <a:pt x="31312" y="28561"/>
                </a:cubicBezTo>
                <a:cubicBezTo>
                  <a:pt x="31238" y="28561"/>
                  <a:pt x="31162" y="28537"/>
                  <a:pt x="31094" y="28489"/>
                </a:cubicBezTo>
                <a:cubicBezTo>
                  <a:pt x="31025" y="28442"/>
                  <a:pt x="30979" y="28349"/>
                  <a:pt x="30979" y="28256"/>
                </a:cubicBezTo>
                <a:cubicBezTo>
                  <a:pt x="30955" y="28163"/>
                  <a:pt x="30979" y="28070"/>
                  <a:pt x="31025" y="28000"/>
                </a:cubicBezTo>
                <a:cubicBezTo>
                  <a:pt x="31096" y="27915"/>
                  <a:pt x="31209" y="27864"/>
                  <a:pt x="31319" y="27864"/>
                </a:cubicBezTo>
                <a:close/>
                <a:moveTo>
                  <a:pt x="28353" y="27606"/>
                </a:moveTo>
                <a:cubicBezTo>
                  <a:pt x="28195" y="27606"/>
                  <a:pt x="28040" y="27678"/>
                  <a:pt x="27931" y="27814"/>
                </a:cubicBezTo>
                <a:cubicBezTo>
                  <a:pt x="27769" y="28024"/>
                  <a:pt x="27816" y="28325"/>
                  <a:pt x="28002" y="28511"/>
                </a:cubicBezTo>
                <a:lnTo>
                  <a:pt x="28048" y="28558"/>
                </a:lnTo>
                <a:cubicBezTo>
                  <a:pt x="28141" y="28623"/>
                  <a:pt x="28249" y="28655"/>
                  <a:pt x="28355" y="28655"/>
                </a:cubicBezTo>
                <a:cubicBezTo>
                  <a:pt x="28515" y="28655"/>
                  <a:pt x="28671" y="28582"/>
                  <a:pt x="28768" y="28442"/>
                </a:cubicBezTo>
                <a:cubicBezTo>
                  <a:pt x="28862" y="28325"/>
                  <a:pt x="28908" y="28210"/>
                  <a:pt x="28886" y="28070"/>
                </a:cubicBezTo>
                <a:cubicBezTo>
                  <a:pt x="28862" y="27931"/>
                  <a:pt x="28793" y="27791"/>
                  <a:pt x="28675" y="27721"/>
                </a:cubicBezTo>
                <a:cubicBezTo>
                  <a:pt x="28578" y="27643"/>
                  <a:pt x="28465" y="27606"/>
                  <a:pt x="28353" y="27606"/>
                </a:cubicBezTo>
                <a:close/>
                <a:moveTo>
                  <a:pt x="31315" y="27693"/>
                </a:moveTo>
                <a:cubicBezTo>
                  <a:pt x="31155" y="27693"/>
                  <a:pt x="30996" y="27760"/>
                  <a:pt x="30886" y="27884"/>
                </a:cubicBezTo>
                <a:cubicBezTo>
                  <a:pt x="30722" y="28117"/>
                  <a:pt x="30746" y="28418"/>
                  <a:pt x="30932" y="28582"/>
                </a:cubicBezTo>
                <a:lnTo>
                  <a:pt x="30979" y="28629"/>
                </a:lnTo>
                <a:cubicBezTo>
                  <a:pt x="31076" y="28706"/>
                  <a:pt x="31193" y="28743"/>
                  <a:pt x="31309" y="28743"/>
                </a:cubicBezTo>
                <a:cubicBezTo>
                  <a:pt x="31470" y="28743"/>
                  <a:pt x="31628" y="28671"/>
                  <a:pt x="31723" y="28535"/>
                </a:cubicBezTo>
                <a:cubicBezTo>
                  <a:pt x="31909" y="28303"/>
                  <a:pt x="31863" y="27977"/>
                  <a:pt x="31630" y="27791"/>
                </a:cubicBezTo>
                <a:cubicBezTo>
                  <a:pt x="31535" y="27725"/>
                  <a:pt x="31425" y="27693"/>
                  <a:pt x="31315" y="27693"/>
                </a:cubicBezTo>
                <a:close/>
                <a:moveTo>
                  <a:pt x="14606" y="24721"/>
                </a:moveTo>
                <a:cubicBezTo>
                  <a:pt x="15025" y="26070"/>
                  <a:pt x="16001" y="27233"/>
                  <a:pt x="17257" y="27860"/>
                </a:cubicBezTo>
                <a:cubicBezTo>
                  <a:pt x="17350" y="27907"/>
                  <a:pt x="17466" y="27953"/>
                  <a:pt x="17559" y="28000"/>
                </a:cubicBezTo>
                <a:cubicBezTo>
                  <a:pt x="17605" y="28024"/>
                  <a:pt x="17652" y="28046"/>
                  <a:pt x="17629" y="28093"/>
                </a:cubicBezTo>
                <a:cubicBezTo>
                  <a:pt x="17605" y="28139"/>
                  <a:pt x="17583" y="28186"/>
                  <a:pt x="17559" y="28210"/>
                </a:cubicBezTo>
                <a:cubicBezTo>
                  <a:pt x="17419" y="28396"/>
                  <a:pt x="17304" y="28582"/>
                  <a:pt x="17164" y="28768"/>
                </a:cubicBezTo>
                <a:cubicBezTo>
                  <a:pt x="16560" y="28629"/>
                  <a:pt x="16001" y="28349"/>
                  <a:pt x="15536" y="27953"/>
                </a:cubicBezTo>
                <a:cubicBezTo>
                  <a:pt x="15280" y="27745"/>
                  <a:pt x="15071" y="27512"/>
                  <a:pt x="14907" y="27255"/>
                </a:cubicBezTo>
                <a:cubicBezTo>
                  <a:pt x="14721" y="26954"/>
                  <a:pt x="14582" y="26651"/>
                  <a:pt x="14442" y="26349"/>
                </a:cubicBezTo>
                <a:cubicBezTo>
                  <a:pt x="14303" y="25977"/>
                  <a:pt x="14163" y="25627"/>
                  <a:pt x="14024" y="25280"/>
                </a:cubicBezTo>
                <a:cubicBezTo>
                  <a:pt x="14048" y="25280"/>
                  <a:pt x="14048" y="25255"/>
                  <a:pt x="14070" y="25255"/>
                </a:cubicBezTo>
                <a:cubicBezTo>
                  <a:pt x="14234" y="25069"/>
                  <a:pt x="14420" y="24883"/>
                  <a:pt x="14606" y="24721"/>
                </a:cubicBezTo>
                <a:close/>
                <a:moveTo>
                  <a:pt x="34272" y="28183"/>
                </a:moveTo>
                <a:cubicBezTo>
                  <a:pt x="34346" y="28183"/>
                  <a:pt x="34422" y="28208"/>
                  <a:pt x="34490" y="28256"/>
                </a:cubicBezTo>
                <a:lnTo>
                  <a:pt x="34514" y="28279"/>
                </a:lnTo>
                <a:cubicBezTo>
                  <a:pt x="34583" y="28325"/>
                  <a:pt x="34607" y="28396"/>
                  <a:pt x="34629" y="28489"/>
                </a:cubicBezTo>
                <a:cubicBezTo>
                  <a:pt x="34629" y="28582"/>
                  <a:pt x="34607" y="28651"/>
                  <a:pt x="34560" y="28744"/>
                </a:cubicBezTo>
                <a:cubicBezTo>
                  <a:pt x="34494" y="28823"/>
                  <a:pt x="34398" y="28865"/>
                  <a:pt x="34297" y="28865"/>
                </a:cubicBezTo>
                <a:cubicBezTo>
                  <a:pt x="34221" y="28865"/>
                  <a:pt x="34142" y="28841"/>
                  <a:pt x="34071" y="28790"/>
                </a:cubicBezTo>
                <a:cubicBezTo>
                  <a:pt x="34002" y="28744"/>
                  <a:pt x="33956" y="28675"/>
                  <a:pt x="33931" y="28582"/>
                </a:cubicBezTo>
                <a:cubicBezTo>
                  <a:pt x="33931" y="28489"/>
                  <a:pt x="33956" y="28396"/>
                  <a:pt x="34002" y="28325"/>
                </a:cubicBezTo>
                <a:cubicBezTo>
                  <a:pt x="34069" y="28231"/>
                  <a:pt x="34169" y="28183"/>
                  <a:pt x="34272" y="28183"/>
                </a:cubicBezTo>
                <a:close/>
                <a:moveTo>
                  <a:pt x="36979" y="28675"/>
                </a:moveTo>
                <a:cubicBezTo>
                  <a:pt x="37137" y="28742"/>
                  <a:pt x="37296" y="28832"/>
                  <a:pt x="37453" y="28922"/>
                </a:cubicBezTo>
                <a:lnTo>
                  <a:pt x="37453" y="28922"/>
                </a:lnTo>
                <a:cubicBezTo>
                  <a:pt x="37451" y="28924"/>
                  <a:pt x="37448" y="28926"/>
                  <a:pt x="37444" y="28930"/>
                </a:cubicBezTo>
                <a:lnTo>
                  <a:pt x="37420" y="28930"/>
                </a:lnTo>
                <a:cubicBezTo>
                  <a:pt x="37280" y="28837"/>
                  <a:pt x="37119" y="28744"/>
                  <a:pt x="36979" y="28675"/>
                </a:cubicBezTo>
                <a:close/>
                <a:moveTo>
                  <a:pt x="23909" y="28283"/>
                </a:moveTo>
                <a:cubicBezTo>
                  <a:pt x="23975" y="28283"/>
                  <a:pt x="24040" y="28304"/>
                  <a:pt x="24095" y="28349"/>
                </a:cubicBezTo>
                <a:cubicBezTo>
                  <a:pt x="24117" y="28372"/>
                  <a:pt x="24117" y="28372"/>
                  <a:pt x="24141" y="28372"/>
                </a:cubicBezTo>
                <a:cubicBezTo>
                  <a:pt x="24188" y="28442"/>
                  <a:pt x="24234" y="28511"/>
                  <a:pt x="24234" y="28582"/>
                </a:cubicBezTo>
                <a:cubicBezTo>
                  <a:pt x="24257" y="28675"/>
                  <a:pt x="24234" y="28768"/>
                  <a:pt x="24164" y="28837"/>
                </a:cubicBezTo>
                <a:cubicBezTo>
                  <a:pt x="24117" y="28908"/>
                  <a:pt x="24024" y="28954"/>
                  <a:pt x="23955" y="28976"/>
                </a:cubicBezTo>
                <a:cubicBezTo>
                  <a:pt x="23862" y="28976"/>
                  <a:pt x="23769" y="28954"/>
                  <a:pt x="23698" y="28908"/>
                </a:cubicBezTo>
                <a:cubicBezTo>
                  <a:pt x="23605" y="28837"/>
                  <a:pt x="23559" y="28768"/>
                  <a:pt x="23559" y="28675"/>
                </a:cubicBezTo>
                <a:cubicBezTo>
                  <a:pt x="23537" y="28582"/>
                  <a:pt x="23559" y="28489"/>
                  <a:pt x="23630" y="28418"/>
                </a:cubicBezTo>
                <a:cubicBezTo>
                  <a:pt x="23700" y="28333"/>
                  <a:pt x="23805" y="28283"/>
                  <a:pt x="23909" y="28283"/>
                </a:cubicBezTo>
                <a:close/>
                <a:moveTo>
                  <a:pt x="34284" y="28002"/>
                </a:moveTo>
                <a:cubicBezTo>
                  <a:pt x="34127" y="28002"/>
                  <a:pt x="33971" y="28074"/>
                  <a:pt x="33863" y="28210"/>
                </a:cubicBezTo>
                <a:cubicBezTo>
                  <a:pt x="33699" y="28418"/>
                  <a:pt x="33723" y="28722"/>
                  <a:pt x="33909" y="28908"/>
                </a:cubicBezTo>
                <a:cubicBezTo>
                  <a:pt x="33931" y="28930"/>
                  <a:pt x="33956" y="28930"/>
                  <a:pt x="33956" y="28954"/>
                </a:cubicBezTo>
                <a:cubicBezTo>
                  <a:pt x="34048" y="29018"/>
                  <a:pt x="34155" y="29050"/>
                  <a:pt x="34262" y="29050"/>
                </a:cubicBezTo>
                <a:cubicBezTo>
                  <a:pt x="34425" y="29050"/>
                  <a:pt x="34588" y="28977"/>
                  <a:pt x="34700" y="28837"/>
                </a:cubicBezTo>
                <a:cubicBezTo>
                  <a:pt x="34793" y="28744"/>
                  <a:pt x="34815" y="28604"/>
                  <a:pt x="34793" y="28465"/>
                </a:cubicBezTo>
                <a:cubicBezTo>
                  <a:pt x="34793" y="28325"/>
                  <a:pt x="34700" y="28186"/>
                  <a:pt x="34607" y="28117"/>
                </a:cubicBezTo>
                <a:cubicBezTo>
                  <a:pt x="34510" y="28039"/>
                  <a:pt x="34397" y="28002"/>
                  <a:pt x="34284" y="28002"/>
                </a:cubicBezTo>
                <a:close/>
                <a:moveTo>
                  <a:pt x="26841" y="28369"/>
                </a:moveTo>
                <a:cubicBezTo>
                  <a:pt x="26915" y="28369"/>
                  <a:pt x="26989" y="28394"/>
                  <a:pt x="27047" y="28442"/>
                </a:cubicBezTo>
                <a:cubicBezTo>
                  <a:pt x="27072" y="28442"/>
                  <a:pt x="27072" y="28465"/>
                  <a:pt x="27094" y="28465"/>
                </a:cubicBezTo>
                <a:cubicBezTo>
                  <a:pt x="27141" y="28511"/>
                  <a:pt x="27187" y="28582"/>
                  <a:pt x="27187" y="28675"/>
                </a:cubicBezTo>
                <a:cubicBezTo>
                  <a:pt x="27211" y="28768"/>
                  <a:pt x="27187" y="28837"/>
                  <a:pt x="27118" y="28930"/>
                </a:cubicBezTo>
                <a:cubicBezTo>
                  <a:pt x="27072" y="29001"/>
                  <a:pt x="26979" y="29047"/>
                  <a:pt x="26886" y="29047"/>
                </a:cubicBezTo>
                <a:cubicBezTo>
                  <a:pt x="26863" y="29053"/>
                  <a:pt x="26841" y="29055"/>
                  <a:pt x="26820" y="29055"/>
                </a:cubicBezTo>
                <a:cubicBezTo>
                  <a:pt x="26756" y="29055"/>
                  <a:pt x="26699" y="29030"/>
                  <a:pt x="26629" y="28976"/>
                </a:cubicBezTo>
                <a:cubicBezTo>
                  <a:pt x="26489" y="28861"/>
                  <a:pt x="26467" y="28651"/>
                  <a:pt x="26582" y="28511"/>
                </a:cubicBezTo>
                <a:cubicBezTo>
                  <a:pt x="26637" y="28417"/>
                  <a:pt x="26738" y="28369"/>
                  <a:pt x="26841" y="28369"/>
                </a:cubicBezTo>
                <a:close/>
                <a:moveTo>
                  <a:pt x="23889" y="28095"/>
                </a:moveTo>
                <a:cubicBezTo>
                  <a:pt x="23734" y="28095"/>
                  <a:pt x="23584" y="28167"/>
                  <a:pt x="23490" y="28303"/>
                </a:cubicBezTo>
                <a:cubicBezTo>
                  <a:pt x="23397" y="28418"/>
                  <a:pt x="23351" y="28558"/>
                  <a:pt x="23373" y="28697"/>
                </a:cubicBezTo>
                <a:cubicBezTo>
                  <a:pt x="23397" y="28815"/>
                  <a:pt x="23444" y="28930"/>
                  <a:pt x="23537" y="29001"/>
                </a:cubicBezTo>
                <a:cubicBezTo>
                  <a:pt x="23537" y="29023"/>
                  <a:pt x="23559" y="29023"/>
                  <a:pt x="23583" y="29047"/>
                </a:cubicBezTo>
                <a:cubicBezTo>
                  <a:pt x="23671" y="29118"/>
                  <a:pt x="23774" y="29148"/>
                  <a:pt x="23880" y="29148"/>
                </a:cubicBezTo>
                <a:cubicBezTo>
                  <a:pt x="23912" y="29148"/>
                  <a:pt x="23945" y="29145"/>
                  <a:pt x="23978" y="29140"/>
                </a:cubicBezTo>
                <a:cubicBezTo>
                  <a:pt x="24117" y="29140"/>
                  <a:pt x="24234" y="29069"/>
                  <a:pt x="24327" y="28954"/>
                </a:cubicBezTo>
                <a:cubicBezTo>
                  <a:pt x="24396" y="28837"/>
                  <a:pt x="24443" y="28697"/>
                  <a:pt x="24420" y="28558"/>
                </a:cubicBezTo>
                <a:cubicBezTo>
                  <a:pt x="24396" y="28418"/>
                  <a:pt x="24327" y="28303"/>
                  <a:pt x="24210" y="28210"/>
                </a:cubicBezTo>
                <a:cubicBezTo>
                  <a:pt x="24113" y="28132"/>
                  <a:pt x="24000" y="28095"/>
                  <a:pt x="23889" y="28095"/>
                </a:cubicBezTo>
                <a:close/>
                <a:moveTo>
                  <a:pt x="10089" y="29205"/>
                </a:moveTo>
                <a:cubicBezTo>
                  <a:pt x="10091" y="29207"/>
                  <a:pt x="10092" y="29208"/>
                  <a:pt x="10094" y="29209"/>
                </a:cubicBezTo>
                <a:cubicBezTo>
                  <a:pt x="10102" y="29217"/>
                  <a:pt x="10110" y="29226"/>
                  <a:pt x="10117" y="29234"/>
                </a:cubicBezTo>
                <a:lnTo>
                  <a:pt x="10117" y="29234"/>
                </a:lnTo>
                <a:lnTo>
                  <a:pt x="10089" y="29205"/>
                </a:lnTo>
                <a:close/>
                <a:moveTo>
                  <a:pt x="26842" y="28188"/>
                </a:moveTo>
                <a:cubicBezTo>
                  <a:pt x="26685" y="28188"/>
                  <a:pt x="26529" y="28260"/>
                  <a:pt x="26420" y="28396"/>
                </a:cubicBezTo>
                <a:cubicBezTo>
                  <a:pt x="26350" y="28511"/>
                  <a:pt x="26303" y="28651"/>
                  <a:pt x="26327" y="28790"/>
                </a:cubicBezTo>
                <a:cubicBezTo>
                  <a:pt x="26350" y="28908"/>
                  <a:pt x="26396" y="29001"/>
                  <a:pt x="26467" y="29094"/>
                </a:cubicBezTo>
                <a:cubicBezTo>
                  <a:pt x="26489" y="29094"/>
                  <a:pt x="26513" y="29116"/>
                  <a:pt x="26536" y="29140"/>
                </a:cubicBezTo>
                <a:cubicBezTo>
                  <a:pt x="26613" y="29197"/>
                  <a:pt x="26722" y="29239"/>
                  <a:pt x="26836" y="29239"/>
                </a:cubicBezTo>
                <a:cubicBezTo>
                  <a:pt x="26860" y="29239"/>
                  <a:pt x="26884" y="29237"/>
                  <a:pt x="26908" y="29233"/>
                </a:cubicBezTo>
                <a:cubicBezTo>
                  <a:pt x="27047" y="29209"/>
                  <a:pt x="27187" y="29140"/>
                  <a:pt x="27258" y="29023"/>
                </a:cubicBezTo>
                <a:cubicBezTo>
                  <a:pt x="27351" y="28930"/>
                  <a:pt x="27397" y="28790"/>
                  <a:pt x="27373" y="28651"/>
                </a:cubicBezTo>
                <a:cubicBezTo>
                  <a:pt x="27351" y="28511"/>
                  <a:pt x="27280" y="28372"/>
                  <a:pt x="27165" y="28303"/>
                </a:cubicBezTo>
                <a:cubicBezTo>
                  <a:pt x="27068" y="28225"/>
                  <a:pt x="26954" y="28188"/>
                  <a:pt x="26842" y="28188"/>
                </a:cubicBezTo>
                <a:close/>
                <a:moveTo>
                  <a:pt x="37491" y="29209"/>
                </a:moveTo>
                <a:cubicBezTo>
                  <a:pt x="37513" y="29233"/>
                  <a:pt x="37560" y="29256"/>
                  <a:pt x="37606" y="29280"/>
                </a:cubicBezTo>
                <a:lnTo>
                  <a:pt x="37584" y="29326"/>
                </a:lnTo>
                <a:cubicBezTo>
                  <a:pt x="37560" y="29280"/>
                  <a:pt x="37513" y="29233"/>
                  <a:pt x="37491" y="29209"/>
                </a:cubicBezTo>
                <a:close/>
                <a:moveTo>
                  <a:pt x="29769" y="28675"/>
                </a:moveTo>
                <a:cubicBezTo>
                  <a:pt x="29862" y="28675"/>
                  <a:pt x="29956" y="28697"/>
                  <a:pt x="30024" y="28744"/>
                </a:cubicBezTo>
                <a:cubicBezTo>
                  <a:pt x="30049" y="28768"/>
                  <a:pt x="30049" y="28768"/>
                  <a:pt x="30049" y="28790"/>
                </a:cubicBezTo>
                <a:cubicBezTo>
                  <a:pt x="30117" y="28837"/>
                  <a:pt x="30142" y="28908"/>
                  <a:pt x="30164" y="28976"/>
                </a:cubicBezTo>
                <a:cubicBezTo>
                  <a:pt x="30164" y="29069"/>
                  <a:pt x="30142" y="29163"/>
                  <a:pt x="30095" y="29233"/>
                </a:cubicBezTo>
                <a:cubicBezTo>
                  <a:pt x="30049" y="29302"/>
                  <a:pt x="29956" y="29349"/>
                  <a:pt x="29862" y="29373"/>
                </a:cubicBezTo>
                <a:cubicBezTo>
                  <a:pt x="29769" y="29373"/>
                  <a:pt x="29676" y="29349"/>
                  <a:pt x="29606" y="29302"/>
                </a:cubicBezTo>
                <a:cubicBezTo>
                  <a:pt x="29537" y="29256"/>
                  <a:pt x="29490" y="29163"/>
                  <a:pt x="29466" y="29069"/>
                </a:cubicBezTo>
                <a:cubicBezTo>
                  <a:pt x="29466" y="28976"/>
                  <a:pt x="29490" y="28883"/>
                  <a:pt x="29537" y="28815"/>
                </a:cubicBezTo>
                <a:cubicBezTo>
                  <a:pt x="29606" y="28744"/>
                  <a:pt x="29676" y="28697"/>
                  <a:pt x="29769" y="28675"/>
                </a:cubicBezTo>
                <a:close/>
                <a:moveTo>
                  <a:pt x="9233" y="29187"/>
                </a:moveTo>
                <a:cubicBezTo>
                  <a:pt x="9279" y="29280"/>
                  <a:pt x="9350" y="29373"/>
                  <a:pt x="9419" y="29442"/>
                </a:cubicBezTo>
                <a:cubicBezTo>
                  <a:pt x="9326" y="29395"/>
                  <a:pt x="9257" y="29326"/>
                  <a:pt x="9164" y="29256"/>
                </a:cubicBezTo>
                <a:lnTo>
                  <a:pt x="9233" y="29187"/>
                </a:lnTo>
                <a:close/>
                <a:moveTo>
                  <a:pt x="32761" y="28765"/>
                </a:moveTo>
                <a:cubicBezTo>
                  <a:pt x="32835" y="28765"/>
                  <a:pt x="32911" y="28789"/>
                  <a:pt x="32979" y="28837"/>
                </a:cubicBezTo>
                <a:lnTo>
                  <a:pt x="33001" y="28861"/>
                </a:lnTo>
                <a:cubicBezTo>
                  <a:pt x="33072" y="28908"/>
                  <a:pt x="33094" y="28976"/>
                  <a:pt x="33118" y="29069"/>
                </a:cubicBezTo>
                <a:cubicBezTo>
                  <a:pt x="33118" y="29163"/>
                  <a:pt x="33094" y="29256"/>
                  <a:pt x="33048" y="29326"/>
                </a:cubicBezTo>
                <a:cubicBezTo>
                  <a:pt x="32982" y="29405"/>
                  <a:pt x="32879" y="29447"/>
                  <a:pt x="32777" y="29447"/>
                </a:cubicBezTo>
                <a:cubicBezTo>
                  <a:pt x="32698" y="29447"/>
                  <a:pt x="32621" y="29423"/>
                  <a:pt x="32560" y="29373"/>
                </a:cubicBezTo>
                <a:cubicBezTo>
                  <a:pt x="32397" y="29280"/>
                  <a:pt x="32374" y="29047"/>
                  <a:pt x="32490" y="28908"/>
                </a:cubicBezTo>
                <a:cubicBezTo>
                  <a:pt x="32558" y="28812"/>
                  <a:pt x="32657" y="28765"/>
                  <a:pt x="32761" y="28765"/>
                </a:cubicBezTo>
                <a:close/>
                <a:moveTo>
                  <a:pt x="22327" y="28861"/>
                </a:moveTo>
                <a:cubicBezTo>
                  <a:pt x="22420" y="28861"/>
                  <a:pt x="22513" y="28883"/>
                  <a:pt x="22582" y="28930"/>
                </a:cubicBezTo>
                <a:cubicBezTo>
                  <a:pt x="22606" y="28954"/>
                  <a:pt x="22606" y="28954"/>
                  <a:pt x="22629" y="28954"/>
                </a:cubicBezTo>
                <a:cubicBezTo>
                  <a:pt x="22675" y="29023"/>
                  <a:pt x="22722" y="29094"/>
                  <a:pt x="22722" y="29163"/>
                </a:cubicBezTo>
                <a:cubicBezTo>
                  <a:pt x="22746" y="29256"/>
                  <a:pt x="22722" y="29349"/>
                  <a:pt x="22653" y="29419"/>
                </a:cubicBezTo>
                <a:cubicBezTo>
                  <a:pt x="22606" y="29488"/>
                  <a:pt x="22513" y="29535"/>
                  <a:pt x="22420" y="29559"/>
                </a:cubicBezTo>
                <a:cubicBezTo>
                  <a:pt x="22350" y="29559"/>
                  <a:pt x="22257" y="29535"/>
                  <a:pt x="22188" y="29488"/>
                </a:cubicBezTo>
                <a:cubicBezTo>
                  <a:pt x="22095" y="29419"/>
                  <a:pt x="22048" y="29349"/>
                  <a:pt x="22048" y="29256"/>
                </a:cubicBezTo>
                <a:cubicBezTo>
                  <a:pt x="22024" y="29163"/>
                  <a:pt x="22048" y="29069"/>
                  <a:pt x="22117" y="29001"/>
                </a:cubicBezTo>
                <a:cubicBezTo>
                  <a:pt x="22164" y="28930"/>
                  <a:pt x="22257" y="28883"/>
                  <a:pt x="22327" y="28861"/>
                </a:cubicBezTo>
                <a:close/>
                <a:moveTo>
                  <a:pt x="29843" y="28503"/>
                </a:moveTo>
                <a:cubicBezTo>
                  <a:pt x="29811" y="28503"/>
                  <a:pt x="29778" y="28506"/>
                  <a:pt x="29745" y="28511"/>
                </a:cubicBezTo>
                <a:cubicBezTo>
                  <a:pt x="29606" y="28511"/>
                  <a:pt x="29490" y="28604"/>
                  <a:pt x="29397" y="28697"/>
                </a:cubicBezTo>
                <a:cubicBezTo>
                  <a:pt x="29304" y="28815"/>
                  <a:pt x="29280" y="28954"/>
                  <a:pt x="29304" y="29094"/>
                </a:cubicBezTo>
                <a:cubicBezTo>
                  <a:pt x="29304" y="29209"/>
                  <a:pt x="29373" y="29326"/>
                  <a:pt x="29444" y="29395"/>
                </a:cubicBezTo>
                <a:lnTo>
                  <a:pt x="29490" y="29442"/>
                </a:lnTo>
                <a:cubicBezTo>
                  <a:pt x="29606" y="29535"/>
                  <a:pt x="29745" y="29559"/>
                  <a:pt x="29885" y="29559"/>
                </a:cubicBezTo>
                <a:cubicBezTo>
                  <a:pt x="30024" y="29535"/>
                  <a:pt x="30142" y="29466"/>
                  <a:pt x="30235" y="29349"/>
                </a:cubicBezTo>
                <a:cubicBezTo>
                  <a:pt x="30421" y="29116"/>
                  <a:pt x="30374" y="28790"/>
                  <a:pt x="30142" y="28604"/>
                </a:cubicBezTo>
                <a:cubicBezTo>
                  <a:pt x="30052" y="28533"/>
                  <a:pt x="29949" y="28503"/>
                  <a:pt x="29843" y="28503"/>
                </a:cubicBezTo>
                <a:close/>
                <a:moveTo>
                  <a:pt x="32764" y="28583"/>
                </a:moveTo>
                <a:cubicBezTo>
                  <a:pt x="32603" y="28583"/>
                  <a:pt x="32445" y="28655"/>
                  <a:pt x="32350" y="28790"/>
                </a:cubicBezTo>
                <a:cubicBezTo>
                  <a:pt x="32188" y="29001"/>
                  <a:pt x="32210" y="29302"/>
                  <a:pt x="32397" y="29488"/>
                </a:cubicBezTo>
                <a:lnTo>
                  <a:pt x="32443" y="29535"/>
                </a:lnTo>
                <a:cubicBezTo>
                  <a:pt x="32536" y="29600"/>
                  <a:pt x="32643" y="29632"/>
                  <a:pt x="32751" y="29632"/>
                </a:cubicBezTo>
                <a:cubicBezTo>
                  <a:pt x="32913" y="29632"/>
                  <a:pt x="33075" y="29559"/>
                  <a:pt x="33187" y="29419"/>
                </a:cubicBezTo>
                <a:cubicBezTo>
                  <a:pt x="33373" y="29187"/>
                  <a:pt x="33327" y="28861"/>
                  <a:pt x="33094" y="28697"/>
                </a:cubicBezTo>
                <a:cubicBezTo>
                  <a:pt x="32997" y="28620"/>
                  <a:pt x="32880" y="28583"/>
                  <a:pt x="32764" y="28583"/>
                </a:cubicBezTo>
                <a:close/>
                <a:moveTo>
                  <a:pt x="10978" y="29275"/>
                </a:moveTo>
                <a:cubicBezTo>
                  <a:pt x="10959" y="29275"/>
                  <a:pt x="10941" y="29283"/>
                  <a:pt x="10931" y="29302"/>
                </a:cubicBezTo>
                <a:cubicBezTo>
                  <a:pt x="10885" y="29349"/>
                  <a:pt x="10885" y="29395"/>
                  <a:pt x="10931" y="29442"/>
                </a:cubicBezTo>
                <a:cubicBezTo>
                  <a:pt x="11024" y="29512"/>
                  <a:pt x="11117" y="29605"/>
                  <a:pt x="11211" y="29698"/>
                </a:cubicBezTo>
                <a:cubicBezTo>
                  <a:pt x="11234" y="29710"/>
                  <a:pt x="11257" y="29715"/>
                  <a:pt x="11280" y="29715"/>
                </a:cubicBezTo>
                <a:cubicBezTo>
                  <a:pt x="11304" y="29715"/>
                  <a:pt x="11327" y="29710"/>
                  <a:pt x="11350" y="29698"/>
                </a:cubicBezTo>
                <a:cubicBezTo>
                  <a:pt x="11372" y="29652"/>
                  <a:pt x="11372" y="29605"/>
                  <a:pt x="11350" y="29559"/>
                </a:cubicBezTo>
                <a:cubicBezTo>
                  <a:pt x="11257" y="29466"/>
                  <a:pt x="11140" y="29395"/>
                  <a:pt x="11047" y="29302"/>
                </a:cubicBezTo>
                <a:cubicBezTo>
                  <a:pt x="11034" y="29289"/>
                  <a:pt x="11005" y="29275"/>
                  <a:pt x="10978" y="29275"/>
                </a:cubicBezTo>
                <a:close/>
                <a:moveTo>
                  <a:pt x="22401" y="28689"/>
                </a:moveTo>
                <a:cubicBezTo>
                  <a:pt x="22368" y="28689"/>
                  <a:pt x="22336" y="28692"/>
                  <a:pt x="22303" y="28697"/>
                </a:cubicBezTo>
                <a:cubicBezTo>
                  <a:pt x="22164" y="28697"/>
                  <a:pt x="22048" y="28790"/>
                  <a:pt x="21955" y="28883"/>
                </a:cubicBezTo>
                <a:cubicBezTo>
                  <a:pt x="21884" y="29001"/>
                  <a:pt x="21838" y="29140"/>
                  <a:pt x="21862" y="29280"/>
                </a:cubicBezTo>
                <a:cubicBezTo>
                  <a:pt x="21884" y="29395"/>
                  <a:pt x="21931" y="29512"/>
                  <a:pt x="22024" y="29581"/>
                </a:cubicBezTo>
                <a:cubicBezTo>
                  <a:pt x="22024" y="29605"/>
                  <a:pt x="22048" y="29628"/>
                  <a:pt x="22071" y="29628"/>
                </a:cubicBezTo>
                <a:cubicBezTo>
                  <a:pt x="22160" y="29699"/>
                  <a:pt x="22262" y="29729"/>
                  <a:pt x="22367" y="29729"/>
                </a:cubicBezTo>
                <a:cubicBezTo>
                  <a:pt x="22400" y="29729"/>
                  <a:pt x="22434" y="29726"/>
                  <a:pt x="22467" y="29721"/>
                </a:cubicBezTo>
                <a:cubicBezTo>
                  <a:pt x="22606" y="29721"/>
                  <a:pt x="22722" y="29652"/>
                  <a:pt x="22815" y="29535"/>
                </a:cubicBezTo>
                <a:cubicBezTo>
                  <a:pt x="22885" y="29419"/>
                  <a:pt x="22932" y="29280"/>
                  <a:pt x="22908" y="29140"/>
                </a:cubicBezTo>
                <a:cubicBezTo>
                  <a:pt x="22885" y="29001"/>
                  <a:pt x="22815" y="28883"/>
                  <a:pt x="22699" y="28790"/>
                </a:cubicBezTo>
                <a:cubicBezTo>
                  <a:pt x="22610" y="28719"/>
                  <a:pt x="22507" y="28689"/>
                  <a:pt x="22401" y="28689"/>
                </a:cubicBezTo>
                <a:close/>
                <a:moveTo>
                  <a:pt x="9047" y="29419"/>
                </a:moveTo>
                <a:lnTo>
                  <a:pt x="9047" y="29442"/>
                </a:lnTo>
                <a:cubicBezTo>
                  <a:pt x="9000" y="29466"/>
                  <a:pt x="8954" y="29535"/>
                  <a:pt x="9000" y="29605"/>
                </a:cubicBezTo>
                <a:lnTo>
                  <a:pt x="9047" y="29652"/>
                </a:lnTo>
                <a:cubicBezTo>
                  <a:pt x="9024" y="29652"/>
                  <a:pt x="9024" y="29674"/>
                  <a:pt x="9000" y="29674"/>
                </a:cubicBezTo>
                <a:cubicBezTo>
                  <a:pt x="9000" y="29698"/>
                  <a:pt x="8978" y="29698"/>
                  <a:pt x="8978" y="29721"/>
                </a:cubicBezTo>
                <a:cubicBezTo>
                  <a:pt x="8972" y="29718"/>
                  <a:pt x="8965" y="29716"/>
                  <a:pt x="8959" y="29716"/>
                </a:cubicBezTo>
                <a:cubicBezTo>
                  <a:pt x="8914" y="29716"/>
                  <a:pt x="8864" y="29776"/>
                  <a:pt x="8885" y="29838"/>
                </a:cubicBezTo>
                <a:cubicBezTo>
                  <a:pt x="8861" y="29814"/>
                  <a:pt x="8861" y="29814"/>
                  <a:pt x="8838" y="29814"/>
                </a:cubicBezTo>
                <a:lnTo>
                  <a:pt x="8768" y="29745"/>
                </a:lnTo>
                <a:lnTo>
                  <a:pt x="9047" y="29419"/>
                </a:lnTo>
                <a:close/>
                <a:moveTo>
                  <a:pt x="36908" y="29628"/>
                </a:moveTo>
                <a:lnTo>
                  <a:pt x="36908" y="29628"/>
                </a:lnTo>
                <a:cubicBezTo>
                  <a:pt x="37026" y="29674"/>
                  <a:pt x="37141" y="29745"/>
                  <a:pt x="37258" y="29791"/>
                </a:cubicBezTo>
                <a:lnTo>
                  <a:pt x="37280" y="29791"/>
                </a:lnTo>
                <a:lnTo>
                  <a:pt x="37234" y="29860"/>
                </a:lnTo>
                <a:cubicBezTo>
                  <a:pt x="37141" y="29791"/>
                  <a:pt x="37026" y="29698"/>
                  <a:pt x="36908" y="29628"/>
                </a:cubicBezTo>
                <a:close/>
                <a:moveTo>
                  <a:pt x="25374" y="29178"/>
                </a:moveTo>
                <a:cubicBezTo>
                  <a:pt x="25443" y="29178"/>
                  <a:pt x="25508" y="29204"/>
                  <a:pt x="25559" y="29256"/>
                </a:cubicBezTo>
                <a:cubicBezTo>
                  <a:pt x="25583" y="29256"/>
                  <a:pt x="25583" y="29280"/>
                  <a:pt x="25606" y="29280"/>
                </a:cubicBezTo>
                <a:cubicBezTo>
                  <a:pt x="25652" y="29326"/>
                  <a:pt x="25676" y="29395"/>
                  <a:pt x="25699" y="29488"/>
                </a:cubicBezTo>
                <a:cubicBezTo>
                  <a:pt x="25699" y="29559"/>
                  <a:pt x="25676" y="29652"/>
                  <a:pt x="25630" y="29745"/>
                </a:cubicBezTo>
                <a:cubicBezTo>
                  <a:pt x="25583" y="29814"/>
                  <a:pt x="25490" y="29860"/>
                  <a:pt x="25397" y="29860"/>
                </a:cubicBezTo>
                <a:cubicBezTo>
                  <a:pt x="25374" y="29866"/>
                  <a:pt x="25350" y="29869"/>
                  <a:pt x="25327" y="29869"/>
                </a:cubicBezTo>
                <a:cubicBezTo>
                  <a:pt x="25259" y="29869"/>
                  <a:pt x="25193" y="29843"/>
                  <a:pt x="25140" y="29791"/>
                </a:cubicBezTo>
                <a:cubicBezTo>
                  <a:pt x="25072" y="29745"/>
                  <a:pt x="25025" y="29652"/>
                  <a:pt x="25025" y="29581"/>
                </a:cubicBezTo>
                <a:cubicBezTo>
                  <a:pt x="25001" y="29488"/>
                  <a:pt x="25025" y="29395"/>
                  <a:pt x="25072" y="29326"/>
                </a:cubicBezTo>
                <a:cubicBezTo>
                  <a:pt x="25140" y="29233"/>
                  <a:pt x="25211" y="29187"/>
                  <a:pt x="25304" y="29187"/>
                </a:cubicBezTo>
                <a:cubicBezTo>
                  <a:pt x="25328" y="29181"/>
                  <a:pt x="25351" y="29178"/>
                  <a:pt x="25374" y="29178"/>
                </a:cubicBezTo>
                <a:close/>
                <a:moveTo>
                  <a:pt x="28257" y="29256"/>
                </a:moveTo>
                <a:cubicBezTo>
                  <a:pt x="28350" y="29256"/>
                  <a:pt x="28443" y="29280"/>
                  <a:pt x="28514" y="29326"/>
                </a:cubicBezTo>
                <a:cubicBezTo>
                  <a:pt x="28536" y="29349"/>
                  <a:pt x="28536" y="29349"/>
                  <a:pt x="28536" y="29373"/>
                </a:cubicBezTo>
                <a:cubicBezTo>
                  <a:pt x="28607" y="29419"/>
                  <a:pt x="28629" y="29488"/>
                  <a:pt x="28653" y="29559"/>
                </a:cubicBezTo>
                <a:cubicBezTo>
                  <a:pt x="28653" y="29652"/>
                  <a:pt x="28629" y="29745"/>
                  <a:pt x="28582" y="29814"/>
                </a:cubicBezTo>
                <a:cubicBezTo>
                  <a:pt x="28515" y="29909"/>
                  <a:pt x="28416" y="29957"/>
                  <a:pt x="28312" y="29957"/>
                </a:cubicBezTo>
                <a:cubicBezTo>
                  <a:pt x="28238" y="29957"/>
                  <a:pt x="28162" y="29932"/>
                  <a:pt x="28095" y="29884"/>
                </a:cubicBezTo>
                <a:cubicBezTo>
                  <a:pt x="27955" y="29767"/>
                  <a:pt x="27909" y="29559"/>
                  <a:pt x="28024" y="29395"/>
                </a:cubicBezTo>
                <a:cubicBezTo>
                  <a:pt x="28095" y="29326"/>
                  <a:pt x="28164" y="29280"/>
                  <a:pt x="28257" y="29256"/>
                </a:cubicBezTo>
                <a:close/>
                <a:moveTo>
                  <a:pt x="25354" y="28994"/>
                </a:moveTo>
                <a:cubicBezTo>
                  <a:pt x="25329" y="28994"/>
                  <a:pt x="25305" y="28996"/>
                  <a:pt x="25280" y="29001"/>
                </a:cubicBezTo>
                <a:cubicBezTo>
                  <a:pt x="25140" y="29023"/>
                  <a:pt x="25025" y="29094"/>
                  <a:pt x="24932" y="29209"/>
                </a:cubicBezTo>
                <a:cubicBezTo>
                  <a:pt x="24861" y="29326"/>
                  <a:pt x="24815" y="29466"/>
                  <a:pt x="24839" y="29605"/>
                </a:cubicBezTo>
                <a:cubicBezTo>
                  <a:pt x="24839" y="29721"/>
                  <a:pt x="24908" y="29814"/>
                  <a:pt x="24979" y="29907"/>
                </a:cubicBezTo>
                <a:cubicBezTo>
                  <a:pt x="25001" y="29907"/>
                  <a:pt x="25025" y="29931"/>
                  <a:pt x="25047" y="29953"/>
                </a:cubicBezTo>
                <a:cubicBezTo>
                  <a:pt x="25123" y="30011"/>
                  <a:pt x="25231" y="30053"/>
                  <a:pt x="25344" y="30053"/>
                </a:cubicBezTo>
                <a:cubicBezTo>
                  <a:pt x="25369" y="30053"/>
                  <a:pt x="25394" y="30051"/>
                  <a:pt x="25419" y="30046"/>
                </a:cubicBezTo>
                <a:cubicBezTo>
                  <a:pt x="25559" y="30024"/>
                  <a:pt x="25699" y="29953"/>
                  <a:pt x="25769" y="29838"/>
                </a:cubicBezTo>
                <a:cubicBezTo>
                  <a:pt x="25862" y="29721"/>
                  <a:pt x="25909" y="29581"/>
                  <a:pt x="25885" y="29442"/>
                </a:cubicBezTo>
                <a:cubicBezTo>
                  <a:pt x="25862" y="29302"/>
                  <a:pt x="25792" y="29187"/>
                  <a:pt x="25676" y="29116"/>
                </a:cubicBezTo>
                <a:cubicBezTo>
                  <a:pt x="25580" y="29039"/>
                  <a:pt x="25468" y="28994"/>
                  <a:pt x="25354" y="28994"/>
                </a:cubicBezTo>
                <a:close/>
                <a:moveTo>
                  <a:pt x="13884" y="25395"/>
                </a:moveTo>
                <a:lnTo>
                  <a:pt x="14234" y="26303"/>
                </a:lnTo>
                <a:cubicBezTo>
                  <a:pt x="14373" y="26628"/>
                  <a:pt x="14513" y="26976"/>
                  <a:pt x="14699" y="27280"/>
                </a:cubicBezTo>
                <a:cubicBezTo>
                  <a:pt x="15047" y="27814"/>
                  <a:pt x="15536" y="28256"/>
                  <a:pt x="16094" y="28558"/>
                </a:cubicBezTo>
                <a:cubicBezTo>
                  <a:pt x="16374" y="28722"/>
                  <a:pt x="16675" y="28837"/>
                  <a:pt x="17001" y="28908"/>
                </a:cubicBezTo>
                <a:cubicBezTo>
                  <a:pt x="16675" y="29326"/>
                  <a:pt x="16349" y="29745"/>
                  <a:pt x="15862" y="29977"/>
                </a:cubicBezTo>
                <a:cubicBezTo>
                  <a:pt x="15751" y="30032"/>
                  <a:pt x="15640" y="30061"/>
                  <a:pt x="15530" y="30061"/>
                </a:cubicBezTo>
                <a:cubicBezTo>
                  <a:pt x="15408" y="30061"/>
                  <a:pt x="15286" y="30026"/>
                  <a:pt x="15164" y="29953"/>
                </a:cubicBezTo>
                <a:cubicBezTo>
                  <a:pt x="14932" y="29838"/>
                  <a:pt x="14746" y="29674"/>
                  <a:pt x="14535" y="29512"/>
                </a:cubicBezTo>
                <a:cubicBezTo>
                  <a:pt x="14117" y="29140"/>
                  <a:pt x="13745" y="28722"/>
                  <a:pt x="13443" y="28232"/>
                </a:cubicBezTo>
                <a:cubicBezTo>
                  <a:pt x="13186" y="27814"/>
                  <a:pt x="12885" y="27302"/>
                  <a:pt x="13000" y="26790"/>
                </a:cubicBezTo>
                <a:cubicBezTo>
                  <a:pt x="13071" y="26511"/>
                  <a:pt x="13233" y="26256"/>
                  <a:pt x="13372" y="26024"/>
                </a:cubicBezTo>
                <a:cubicBezTo>
                  <a:pt x="13536" y="25791"/>
                  <a:pt x="13698" y="25581"/>
                  <a:pt x="13884" y="25395"/>
                </a:cubicBezTo>
                <a:close/>
                <a:moveTo>
                  <a:pt x="28334" y="29085"/>
                </a:moveTo>
                <a:cubicBezTo>
                  <a:pt x="28301" y="29085"/>
                  <a:pt x="28268" y="29088"/>
                  <a:pt x="28235" y="29094"/>
                </a:cubicBezTo>
                <a:cubicBezTo>
                  <a:pt x="28095" y="29116"/>
                  <a:pt x="27978" y="29187"/>
                  <a:pt x="27885" y="29280"/>
                </a:cubicBezTo>
                <a:cubicBezTo>
                  <a:pt x="27723" y="29512"/>
                  <a:pt x="27745" y="29791"/>
                  <a:pt x="27931" y="29977"/>
                </a:cubicBezTo>
                <a:lnTo>
                  <a:pt x="27978" y="30024"/>
                </a:lnTo>
                <a:cubicBezTo>
                  <a:pt x="28095" y="30117"/>
                  <a:pt x="28235" y="30139"/>
                  <a:pt x="28374" y="30139"/>
                </a:cubicBezTo>
                <a:cubicBezTo>
                  <a:pt x="28514" y="30117"/>
                  <a:pt x="28629" y="30046"/>
                  <a:pt x="28722" y="29931"/>
                </a:cubicBezTo>
                <a:cubicBezTo>
                  <a:pt x="28815" y="29814"/>
                  <a:pt x="28839" y="29674"/>
                  <a:pt x="28815" y="29535"/>
                </a:cubicBezTo>
                <a:cubicBezTo>
                  <a:pt x="28815" y="29395"/>
                  <a:pt x="28746" y="29280"/>
                  <a:pt x="28629" y="29187"/>
                </a:cubicBezTo>
                <a:cubicBezTo>
                  <a:pt x="28541" y="29116"/>
                  <a:pt x="28439" y="29085"/>
                  <a:pt x="28334" y="29085"/>
                </a:cubicBezTo>
                <a:close/>
                <a:moveTo>
                  <a:pt x="8559" y="30000"/>
                </a:moveTo>
                <a:cubicBezTo>
                  <a:pt x="8582" y="30024"/>
                  <a:pt x="8606" y="30070"/>
                  <a:pt x="8628" y="30093"/>
                </a:cubicBezTo>
                <a:cubicBezTo>
                  <a:pt x="8628" y="30117"/>
                  <a:pt x="8606" y="30139"/>
                  <a:pt x="8606" y="30163"/>
                </a:cubicBezTo>
                <a:lnTo>
                  <a:pt x="8535" y="30093"/>
                </a:lnTo>
                <a:cubicBezTo>
                  <a:pt x="8513" y="30070"/>
                  <a:pt x="8513" y="30070"/>
                  <a:pt x="8489" y="30070"/>
                </a:cubicBezTo>
                <a:lnTo>
                  <a:pt x="8559" y="30000"/>
                </a:lnTo>
                <a:close/>
                <a:moveTo>
                  <a:pt x="14642" y="24441"/>
                </a:moveTo>
                <a:cubicBezTo>
                  <a:pt x="14620" y="24441"/>
                  <a:pt x="14598" y="24448"/>
                  <a:pt x="14582" y="24465"/>
                </a:cubicBezTo>
                <a:lnTo>
                  <a:pt x="13955" y="25093"/>
                </a:lnTo>
                <a:cubicBezTo>
                  <a:pt x="13931" y="25093"/>
                  <a:pt x="13931" y="25093"/>
                  <a:pt x="13908" y="25116"/>
                </a:cubicBezTo>
                <a:cubicBezTo>
                  <a:pt x="13862" y="25116"/>
                  <a:pt x="13791" y="25140"/>
                  <a:pt x="13815" y="25209"/>
                </a:cubicBezTo>
                <a:cubicBezTo>
                  <a:pt x="13605" y="25419"/>
                  <a:pt x="13443" y="25627"/>
                  <a:pt x="13279" y="25860"/>
                </a:cubicBezTo>
                <a:cubicBezTo>
                  <a:pt x="13118" y="26093"/>
                  <a:pt x="12954" y="26325"/>
                  <a:pt x="12861" y="26582"/>
                </a:cubicBezTo>
                <a:cubicBezTo>
                  <a:pt x="12768" y="26837"/>
                  <a:pt x="12768" y="27116"/>
                  <a:pt x="12838" y="27373"/>
                </a:cubicBezTo>
                <a:cubicBezTo>
                  <a:pt x="12907" y="27652"/>
                  <a:pt x="13047" y="27931"/>
                  <a:pt x="13186" y="28163"/>
                </a:cubicBezTo>
                <a:cubicBezTo>
                  <a:pt x="13490" y="28697"/>
                  <a:pt x="13884" y="29163"/>
                  <a:pt x="14327" y="29581"/>
                </a:cubicBezTo>
                <a:cubicBezTo>
                  <a:pt x="14559" y="29767"/>
                  <a:pt x="14768" y="29953"/>
                  <a:pt x="15025" y="30093"/>
                </a:cubicBezTo>
                <a:cubicBezTo>
                  <a:pt x="15177" y="30195"/>
                  <a:pt x="15355" y="30260"/>
                  <a:pt x="15540" y="30260"/>
                </a:cubicBezTo>
                <a:cubicBezTo>
                  <a:pt x="15608" y="30260"/>
                  <a:pt x="15676" y="30251"/>
                  <a:pt x="15745" y="30232"/>
                </a:cubicBezTo>
                <a:cubicBezTo>
                  <a:pt x="16048" y="30139"/>
                  <a:pt x="16327" y="29931"/>
                  <a:pt x="16560" y="29698"/>
                </a:cubicBezTo>
                <a:cubicBezTo>
                  <a:pt x="16792" y="29466"/>
                  <a:pt x="17001" y="29209"/>
                  <a:pt x="17187" y="28954"/>
                </a:cubicBezTo>
                <a:cubicBezTo>
                  <a:pt x="17211" y="28954"/>
                  <a:pt x="17257" y="28930"/>
                  <a:pt x="17280" y="28908"/>
                </a:cubicBezTo>
                <a:cubicBezTo>
                  <a:pt x="17419" y="28722"/>
                  <a:pt x="17536" y="28535"/>
                  <a:pt x="17676" y="28349"/>
                </a:cubicBezTo>
                <a:cubicBezTo>
                  <a:pt x="17769" y="28232"/>
                  <a:pt x="17884" y="28070"/>
                  <a:pt x="17769" y="27931"/>
                </a:cubicBezTo>
                <a:cubicBezTo>
                  <a:pt x="17698" y="27860"/>
                  <a:pt x="17629" y="27838"/>
                  <a:pt x="17559" y="27791"/>
                </a:cubicBezTo>
                <a:cubicBezTo>
                  <a:pt x="17466" y="27767"/>
                  <a:pt x="17373" y="27721"/>
                  <a:pt x="17280" y="27674"/>
                </a:cubicBezTo>
                <a:cubicBezTo>
                  <a:pt x="17094" y="27581"/>
                  <a:pt x="16954" y="27488"/>
                  <a:pt x="16792" y="27373"/>
                </a:cubicBezTo>
                <a:cubicBezTo>
                  <a:pt x="16141" y="26954"/>
                  <a:pt x="15605" y="26372"/>
                  <a:pt x="15233" y="25698"/>
                </a:cubicBezTo>
                <a:cubicBezTo>
                  <a:pt x="15000" y="25326"/>
                  <a:pt x="14839" y="24930"/>
                  <a:pt x="14721" y="24511"/>
                </a:cubicBezTo>
                <a:cubicBezTo>
                  <a:pt x="14721" y="24467"/>
                  <a:pt x="14682" y="24441"/>
                  <a:pt x="14642" y="24441"/>
                </a:cubicBezTo>
                <a:close/>
                <a:moveTo>
                  <a:pt x="31302" y="29573"/>
                </a:moveTo>
                <a:cubicBezTo>
                  <a:pt x="31371" y="29573"/>
                  <a:pt x="31437" y="29599"/>
                  <a:pt x="31490" y="29652"/>
                </a:cubicBezTo>
                <a:lnTo>
                  <a:pt x="31513" y="29674"/>
                </a:lnTo>
                <a:cubicBezTo>
                  <a:pt x="31583" y="29721"/>
                  <a:pt x="31606" y="29791"/>
                  <a:pt x="31630" y="29884"/>
                </a:cubicBezTo>
                <a:cubicBezTo>
                  <a:pt x="31630" y="29977"/>
                  <a:pt x="31606" y="30046"/>
                  <a:pt x="31559" y="30139"/>
                </a:cubicBezTo>
                <a:cubicBezTo>
                  <a:pt x="31494" y="30219"/>
                  <a:pt x="31390" y="30261"/>
                  <a:pt x="31288" y="30261"/>
                </a:cubicBezTo>
                <a:cubicBezTo>
                  <a:pt x="31210" y="30261"/>
                  <a:pt x="31132" y="30236"/>
                  <a:pt x="31072" y="30186"/>
                </a:cubicBezTo>
                <a:cubicBezTo>
                  <a:pt x="31001" y="30139"/>
                  <a:pt x="30955" y="30070"/>
                  <a:pt x="30932" y="29977"/>
                </a:cubicBezTo>
                <a:cubicBezTo>
                  <a:pt x="30932" y="29884"/>
                  <a:pt x="30955" y="29791"/>
                  <a:pt x="31001" y="29721"/>
                </a:cubicBezTo>
                <a:cubicBezTo>
                  <a:pt x="31048" y="29652"/>
                  <a:pt x="31141" y="29605"/>
                  <a:pt x="31234" y="29581"/>
                </a:cubicBezTo>
                <a:cubicBezTo>
                  <a:pt x="31257" y="29576"/>
                  <a:pt x="31280" y="29573"/>
                  <a:pt x="31302" y="29573"/>
                </a:cubicBezTo>
                <a:close/>
                <a:moveTo>
                  <a:pt x="36933" y="30325"/>
                </a:moveTo>
                <a:lnTo>
                  <a:pt x="36908" y="30350"/>
                </a:lnTo>
                <a:cubicBezTo>
                  <a:pt x="36908" y="30325"/>
                  <a:pt x="36933" y="30325"/>
                  <a:pt x="36933" y="30325"/>
                </a:cubicBezTo>
                <a:close/>
                <a:moveTo>
                  <a:pt x="34444" y="29689"/>
                </a:moveTo>
                <a:cubicBezTo>
                  <a:pt x="34513" y="29689"/>
                  <a:pt x="34578" y="29716"/>
                  <a:pt x="34629" y="29767"/>
                </a:cubicBezTo>
                <a:cubicBezTo>
                  <a:pt x="34653" y="29767"/>
                  <a:pt x="34653" y="29791"/>
                  <a:pt x="34676" y="29791"/>
                </a:cubicBezTo>
                <a:cubicBezTo>
                  <a:pt x="34722" y="29838"/>
                  <a:pt x="34769" y="29907"/>
                  <a:pt x="34769" y="30000"/>
                </a:cubicBezTo>
                <a:cubicBezTo>
                  <a:pt x="34793" y="30093"/>
                  <a:pt x="34769" y="30186"/>
                  <a:pt x="34700" y="30257"/>
                </a:cubicBezTo>
                <a:cubicBezTo>
                  <a:pt x="34633" y="30336"/>
                  <a:pt x="34538" y="30377"/>
                  <a:pt x="34437" y="30377"/>
                </a:cubicBezTo>
                <a:cubicBezTo>
                  <a:pt x="34361" y="30377"/>
                  <a:pt x="34281" y="30353"/>
                  <a:pt x="34211" y="30303"/>
                </a:cubicBezTo>
                <a:cubicBezTo>
                  <a:pt x="34142" y="30257"/>
                  <a:pt x="34095" y="30186"/>
                  <a:pt x="34095" y="30093"/>
                </a:cubicBezTo>
                <a:cubicBezTo>
                  <a:pt x="34071" y="30000"/>
                  <a:pt x="34095" y="29907"/>
                  <a:pt x="34164" y="29838"/>
                </a:cubicBezTo>
                <a:cubicBezTo>
                  <a:pt x="34211" y="29767"/>
                  <a:pt x="34281" y="29721"/>
                  <a:pt x="34374" y="29698"/>
                </a:cubicBezTo>
                <a:cubicBezTo>
                  <a:pt x="34398" y="29692"/>
                  <a:pt x="34421" y="29689"/>
                  <a:pt x="34444" y="29689"/>
                </a:cubicBezTo>
                <a:close/>
                <a:moveTo>
                  <a:pt x="31276" y="29397"/>
                </a:moveTo>
                <a:cubicBezTo>
                  <a:pt x="31115" y="29397"/>
                  <a:pt x="30957" y="29470"/>
                  <a:pt x="30862" y="29605"/>
                </a:cubicBezTo>
                <a:cubicBezTo>
                  <a:pt x="30769" y="29721"/>
                  <a:pt x="30746" y="29860"/>
                  <a:pt x="30746" y="30000"/>
                </a:cubicBezTo>
                <a:cubicBezTo>
                  <a:pt x="30769" y="30117"/>
                  <a:pt x="30815" y="30210"/>
                  <a:pt x="30908" y="30303"/>
                </a:cubicBezTo>
                <a:cubicBezTo>
                  <a:pt x="30932" y="30303"/>
                  <a:pt x="30932" y="30325"/>
                  <a:pt x="30955" y="30350"/>
                </a:cubicBezTo>
                <a:cubicBezTo>
                  <a:pt x="31052" y="30407"/>
                  <a:pt x="31164" y="30448"/>
                  <a:pt x="31279" y="30448"/>
                </a:cubicBezTo>
                <a:cubicBezTo>
                  <a:pt x="31303" y="30448"/>
                  <a:pt x="31327" y="30446"/>
                  <a:pt x="31351" y="30443"/>
                </a:cubicBezTo>
                <a:cubicBezTo>
                  <a:pt x="31490" y="30418"/>
                  <a:pt x="31606" y="30350"/>
                  <a:pt x="31699" y="30232"/>
                </a:cubicBezTo>
                <a:cubicBezTo>
                  <a:pt x="31792" y="30139"/>
                  <a:pt x="31816" y="30000"/>
                  <a:pt x="31792" y="29860"/>
                </a:cubicBezTo>
                <a:cubicBezTo>
                  <a:pt x="31770" y="29721"/>
                  <a:pt x="31699" y="29581"/>
                  <a:pt x="31606" y="29512"/>
                </a:cubicBezTo>
                <a:cubicBezTo>
                  <a:pt x="31509" y="29435"/>
                  <a:pt x="31392" y="29397"/>
                  <a:pt x="31276" y="29397"/>
                </a:cubicBezTo>
                <a:close/>
                <a:moveTo>
                  <a:pt x="23860" y="29759"/>
                </a:moveTo>
                <a:cubicBezTo>
                  <a:pt x="23929" y="29759"/>
                  <a:pt x="23995" y="29785"/>
                  <a:pt x="24048" y="29838"/>
                </a:cubicBezTo>
                <a:cubicBezTo>
                  <a:pt x="24071" y="29838"/>
                  <a:pt x="24071" y="29860"/>
                  <a:pt x="24095" y="29860"/>
                </a:cubicBezTo>
                <a:cubicBezTo>
                  <a:pt x="24141" y="29907"/>
                  <a:pt x="24164" y="29977"/>
                  <a:pt x="24188" y="30070"/>
                </a:cubicBezTo>
                <a:cubicBezTo>
                  <a:pt x="24188" y="30163"/>
                  <a:pt x="24164" y="30232"/>
                  <a:pt x="24117" y="30325"/>
                </a:cubicBezTo>
                <a:cubicBezTo>
                  <a:pt x="24071" y="30396"/>
                  <a:pt x="23978" y="30443"/>
                  <a:pt x="23885" y="30443"/>
                </a:cubicBezTo>
                <a:cubicBezTo>
                  <a:pt x="23862" y="30448"/>
                  <a:pt x="23839" y="30451"/>
                  <a:pt x="23816" y="30451"/>
                </a:cubicBezTo>
                <a:cubicBezTo>
                  <a:pt x="23747" y="30451"/>
                  <a:pt x="23681" y="30425"/>
                  <a:pt x="23630" y="30372"/>
                </a:cubicBezTo>
                <a:cubicBezTo>
                  <a:pt x="23559" y="30325"/>
                  <a:pt x="23512" y="30257"/>
                  <a:pt x="23512" y="30163"/>
                </a:cubicBezTo>
                <a:cubicBezTo>
                  <a:pt x="23490" y="30070"/>
                  <a:pt x="23512" y="29977"/>
                  <a:pt x="23559" y="29907"/>
                </a:cubicBezTo>
                <a:cubicBezTo>
                  <a:pt x="23630" y="29814"/>
                  <a:pt x="23698" y="29767"/>
                  <a:pt x="23792" y="29767"/>
                </a:cubicBezTo>
                <a:cubicBezTo>
                  <a:pt x="23815" y="29762"/>
                  <a:pt x="23838" y="29759"/>
                  <a:pt x="23860" y="29759"/>
                </a:cubicBezTo>
                <a:close/>
                <a:moveTo>
                  <a:pt x="35258" y="30117"/>
                </a:moveTo>
                <a:cubicBezTo>
                  <a:pt x="35258" y="30117"/>
                  <a:pt x="35212" y="30117"/>
                  <a:pt x="35212" y="30139"/>
                </a:cubicBezTo>
                <a:cubicBezTo>
                  <a:pt x="35187" y="30163"/>
                  <a:pt x="35187" y="30186"/>
                  <a:pt x="35187" y="30210"/>
                </a:cubicBezTo>
                <a:cubicBezTo>
                  <a:pt x="35187" y="30232"/>
                  <a:pt x="35187" y="30257"/>
                  <a:pt x="35212" y="30279"/>
                </a:cubicBezTo>
                <a:cubicBezTo>
                  <a:pt x="35280" y="30372"/>
                  <a:pt x="35373" y="30418"/>
                  <a:pt x="35491" y="30465"/>
                </a:cubicBezTo>
                <a:lnTo>
                  <a:pt x="35559" y="30465"/>
                </a:lnTo>
                <a:cubicBezTo>
                  <a:pt x="35584" y="30443"/>
                  <a:pt x="35584" y="30418"/>
                  <a:pt x="35606" y="30396"/>
                </a:cubicBezTo>
                <a:cubicBezTo>
                  <a:pt x="35606" y="30372"/>
                  <a:pt x="35606" y="30350"/>
                  <a:pt x="35584" y="30325"/>
                </a:cubicBezTo>
                <a:cubicBezTo>
                  <a:pt x="35584" y="30303"/>
                  <a:pt x="35559" y="30303"/>
                  <a:pt x="35537" y="30279"/>
                </a:cubicBezTo>
                <a:cubicBezTo>
                  <a:pt x="35491" y="30279"/>
                  <a:pt x="35466" y="30257"/>
                  <a:pt x="35420" y="30232"/>
                </a:cubicBezTo>
                <a:lnTo>
                  <a:pt x="35327" y="30139"/>
                </a:lnTo>
                <a:cubicBezTo>
                  <a:pt x="35327" y="30117"/>
                  <a:pt x="35280" y="30117"/>
                  <a:pt x="35258" y="30117"/>
                </a:cubicBezTo>
                <a:close/>
                <a:moveTo>
                  <a:pt x="34424" y="29506"/>
                </a:moveTo>
                <a:cubicBezTo>
                  <a:pt x="34399" y="29506"/>
                  <a:pt x="34375" y="29508"/>
                  <a:pt x="34350" y="29512"/>
                </a:cubicBezTo>
                <a:cubicBezTo>
                  <a:pt x="34211" y="29535"/>
                  <a:pt x="34095" y="29605"/>
                  <a:pt x="34002" y="29721"/>
                </a:cubicBezTo>
                <a:cubicBezTo>
                  <a:pt x="33931" y="29838"/>
                  <a:pt x="33885" y="29977"/>
                  <a:pt x="33909" y="30117"/>
                </a:cubicBezTo>
                <a:cubicBezTo>
                  <a:pt x="33931" y="30232"/>
                  <a:pt x="33978" y="30325"/>
                  <a:pt x="34071" y="30418"/>
                </a:cubicBezTo>
                <a:cubicBezTo>
                  <a:pt x="34071" y="30443"/>
                  <a:pt x="34095" y="30443"/>
                  <a:pt x="34118" y="30465"/>
                </a:cubicBezTo>
                <a:cubicBezTo>
                  <a:pt x="34210" y="30530"/>
                  <a:pt x="34318" y="30562"/>
                  <a:pt x="34424" y="30562"/>
                </a:cubicBezTo>
                <a:cubicBezTo>
                  <a:pt x="34584" y="30562"/>
                  <a:pt x="34741" y="30489"/>
                  <a:pt x="34839" y="30350"/>
                </a:cubicBezTo>
                <a:cubicBezTo>
                  <a:pt x="35025" y="30117"/>
                  <a:pt x="34979" y="29791"/>
                  <a:pt x="34746" y="29628"/>
                </a:cubicBezTo>
                <a:cubicBezTo>
                  <a:pt x="34650" y="29551"/>
                  <a:pt x="34538" y="29506"/>
                  <a:pt x="34424" y="29506"/>
                </a:cubicBezTo>
                <a:close/>
                <a:moveTo>
                  <a:pt x="9117" y="30418"/>
                </a:moveTo>
                <a:cubicBezTo>
                  <a:pt x="9164" y="30465"/>
                  <a:pt x="9210" y="30536"/>
                  <a:pt x="9257" y="30582"/>
                </a:cubicBezTo>
                <a:cubicBezTo>
                  <a:pt x="9210" y="30536"/>
                  <a:pt x="9164" y="30465"/>
                  <a:pt x="9093" y="30418"/>
                </a:cubicBezTo>
                <a:close/>
                <a:moveTo>
                  <a:pt x="23839" y="29576"/>
                </a:moveTo>
                <a:cubicBezTo>
                  <a:pt x="23816" y="29576"/>
                  <a:pt x="23792" y="29577"/>
                  <a:pt x="23769" y="29581"/>
                </a:cubicBezTo>
                <a:cubicBezTo>
                  <a:pt x="23630" y="29605"/>
                  <a:pt x="23512" y="29674"/>
                  <a:pt x="23419" y="29791"/>
                </a:cubicBezTo>
                <a:cubicBezTo>
                  <a:pt x="23351" y="29907"/>
                  <a:pt x="23304" y="30046"/>
                  <a:pt x="23326" y="30186"/>
                </a:cubicBezTo>
                <a:cubicBezTo>
                  <a:pt x="23326" y="30303"/>
                  <a:pt x="23397" y="30396"/>
                  <a:pt x="23466" y="30489"/>
                </a:cubicBezTo>
                <a:cubicBezTo>
                  <a:pt x="23490" y="30489"/>
                  <a:pt x="23512" y="30511"/>
                  <a:pt x="23512" y="30536"/>
                </a:cubicBezTo>
                <a:cubicBezTo>
                  <a:pt x="23609" y="30593"/>
                  <a:pt x="23722" y="30634"/>
                  <a:pt x="23837" y="30634"/>
                </a:cubicBezTo>
                <a:cubicBezTo>
                  <a:pt x="23861" y="30634"/>
                  <a:pt x="23885" y="30632"/>
                  <a:pt x="23909" y="30629"/>
                </a:cubicBezTo>
                <a:cubicBezTo>
                  <a:pt x="24048" y="30604"/>
                  <a:pt x="24188" y="30536"/>
                  <a:pt x="24257" y="30418"/>
                </a:cubicBezTo>
                <a:cubicBezTo>
                  <a:pt x="24350" y="30303"/>
                  <a:pt x="24374" y="30186"/>
                  <a:pt x="24374" y="30046"/>
                </a:cubicBezTo>
                <a:cubicBezTo>
                  <a:pt x="24350" y="29907"/>
                  <a:pt x="24281" y="29767"/>
                  <a:pt x="24164" y="29698"/>
                </a:cubicBezTo>
                <a:cubicBezTo>
                  <a:pt x="24068" y="29621"/>
                  <a:pt x="23955" y="29576"/>
                  <a:pt x="23839" y="29576"/>
                </a:cubicBezTo>
                <a:close/>
                <a:moveTo>
                  <a:pt x="8327" y="30279"/>
                </a:moveTo>
                <a:cubicBezTo>
                  <a:pt x="8327" y="30303"/>
                  <a:pt x="8327" y="30303"/>
                  <a:pt x="8349" y="30303"/>
                </a:cubicBezTo>
                <a:cubicBezTo>
                  <a:pt x="8302" y="30350"/>
                  <a:pt x="8280" y="30396"/>
                  <a:pt x="8302" y="30443"/>
                </a:cubicBezTo>
                <a:cubicBezTo>
                  <a:pt x="8349" y="30489"/>
                  <a:pt x="8396" y="30558"/>
                  <a:pt x="8420" y="30604"/>
                </a:cubicBezTo>
                <a:cubicBezTo>
                  <a:pt x="8396" y="30604"/>
                  <a:pt x="8373" y="30582"/>
                  <a:pt x="8349" y="30558"/>
                </a:cubicBezTo>
                <a:cubicBezTo>
                  <a:pt x="8337" y="30552"/>
                  <a:pt x="8323" y="30549"/>
                  <a:pt x="8308" y="30549"/>
                </a:cubicBezTo>
                <a:cubicBezTo>
                  <a:pt x="8269" y="30549"/>
                  <a:pt x="8227" y="30570"/>
                  <a:pt x="8209" y="30604"/>
                </a:cubicBezTo>
                <a:lnTo>
                  <a:pt x="8209" y="30651"/>
                </a:lnTo>
                <a:cubicBezTo>
                  <a:pt x="8187" y="30629"/>
                  <a:pt x="8163" y="30604"/>
                  <a:pt x="8116" y="30582"/>
                </a:cubicBezTo>
                <a:lnTo>
                  <a:pt x="8094" y="30558"/>
                </a:lnTo>
                <a:lnTo>
                  <a:pt x="8327" y="30279"/>
                </a:lnTo>
                <a:close/>
                <a:moveTo>
                  <a:pt x="10372" y="30129"/>
                </a:moveTo>
                <a:cubicBezTo>
                  <a:pt x="10349" y="30129"/>
                  <a:pt x="10326" y="30140"/>
                  <a:pt x="10303" y="30163"/>
                </a:cubicBezTo>
                <a:cubicBezTo>
                  <a:pt x="10280" y="30186"/>
                  <a:pt x="10280" y="30257"/>
                  <a:pt x="10303" y="30279"/>
                </a:cubicBezTo>
                <a:cubicBezTo>
                  <a:pt x="10442" y="30396"/>
                  <a:pt x="10582" y="30536"/>
                  <a:pt x="10699" y="30651"/>
                </a:cubicBezTo>
                <a:cubicBezTo>
                  <a:pt x="10722" y="30674"/>
                  <a:pt x="10751" y="30686"/>
                  <a:pt x="10777" y="30686"/>
                </a:cubicBezTo>
                <a:cubicBezTo>
                  <a:pt x="10803" y="30686"/>
                  <a:pt x="10826" y="30674"/>
                  <a:pt x="10838" y="30651"/>
                </a:cubicBezTo>
                <a:cubicBezTo>
                  <a:pt x="10861" y="30629"/>
                  <a:pt x="10861" y="30558"/>
                  <a:pt x="10838" y="30536"/>
                </a:cubicBezTo>
                <a:cubicBezTo>
                  <a:pt x="10699" y="30396"/>
                  <a:pt x="10582" y="30279"/>
                  <a:pt x="10442" y="30163"/>
                </a:cubicBezTo>
                <a:cubicBezTo>
                  <a:pt x="10419" y="30140"/>
                  <a:pt x="10396" y="30129"/>
                  <a:pt x="10372" y="30129"/>
                </a:cubicBezTo>
                <a:close/>
                <a:moveTo>
                  <a:pt x="7977" y="30697"/>
                </a:moveTo>
                <a:cubicBezTo>
                  <a:pt x="8000" y="30697"/>
                  <a:pt x="8001" y="30697"/>
                  <a:pt x="8001" y="30718"/>
                </a:cubicBezTo>
                <a:lnTo>
                  <a:pt x="8001" y="30718"/>
                </a:lnTo>
                <a:cubicBezTo>
                  <a:pt x="7993" y="30711"/>
                  <a:pt x="7985" y="30704"/>
                  <a:pt x="7977" y="30697"/>
                </a:cubicBezTo>
                <a:close/>
                <a:moveTo>
                  <a:pt x="26768" y="30070"/>
                </a:moveTo>
                <a:cubicBezTo>
                  <a:pt x="26861" y="30070"/>
                  <a:pt x="26954" y="30093"/>
                  <a:pt x="27025" y="30139"/>
                </a:cubicBezTo>
                <a:cubicBezTo>
                  <a:pt x="27025" y="30163"/>
                  <a:pt x="27047" y="30163"/>
                  <a:pt x="27047" y="30163"/>
                </a:cubicBezTo>
                <a:cubicBezTo>
                  <a:pt x="27118" y="30232"/>
                  <a:pt x="27141" y="30303"/>
                  <a:pt x="27165" y="30372"/>
                </a:cubicBezTo>
                <a:cubicBezTo>
                  <a:pt x="27165" y="30465"/>
                  <a:pt x="27141" y="30558"/>
                  <a:pt x="27094" y="30629"/>
                </a:cubicBezTo>
                <a:cubicBezTo>
                  <a:pt x="27025" y="30697"/>
                  <a:pt x="26954" y="30744"/>
                  <a:pt x="26861" y="30768"/>
                </a:cubicBezTo>
                <a:cubicBezTo>
                  <a:pt x="26768" y="30768"/>
                  <a:pt x="26675" y="30744"/>
                  <a:pt x="26607" y="30697"/>
                </a:cubicBezTo>
                <a:cubicBezTo>
                  <a:pt x="26467" y="30582"/>
                  <a:pt x="26420" y="30372"/>
                  <a:pt x="26536" y="30210"/>
                </a:cubicBezTo>
                <a:cubicBezTo>
                  <a:pt x="26607" y="30139"/>
                  <a:pt x="26675" y="30093"/>
                  <a:pt x="26768" y="30070"/>
                </a:cubicBezTo>
                <a:close/>
                <a:moveTo>
                  <a:pt x="29761" y="30160"/>
                </a:moveTo>
                <a:cubicBezTo>
                  <a:pt x="29835" y="30160"/>
                  <a:pt x="29910" y="30184"/>
                  <a:pt x="29978" y="30232"/>
                </a:cubicBezTo>
                <a:lnTo>
                  <a:pt x="30002" y="30257"/>
                </a:lnTo>
                <a:cubicBezTo>
                  <a:pt x="30049" y="30303"/>
                  <a:pt x="30095" y="30372"/>
                  <a:pt x="30095" y="30465"/>
                </a:cubicBezTo>
                <a:cubicBezTo>
                  <a:pt x="30117" y="30558"/>
                  <a:pt x="30095" y="30651"/>
                  <a:pt x="30049" y="30722"/>
                </a:cubicBezTo>
                <a:cubicBezTo>
                  <a:pt x="29978" y="30790"/>
                  <a:pt x="29909" y="30837"/>
                  <a:pt x="29816" y="30837"/>
                </a:cubicBezTo>
                <a:cubicBezTo>
                  <a:pt x="29792" y="30843"/>
                  <a:pt x="29769" y="30846"/>
                  <a:pt x="29746" y="30846"/>
                </a:cubicBezTo>
                <a:cubicBezTo>
                  <a:pt x="29677" y="30846"/>
                  <a:pt x="29612" y="30820"/>
                  <a:pt x="29559" y="30768"/>
                </a:cubicBezTo>
                <a:cubicBezTo>
                  <a:pt x="29397" y="30675"/>
                  <a:pt x="29373" y="30443"/>
                  <a:pt x="29490" y="30303"/>
                </a:cubicBezTo>
                <a:cubicBezTo>
                  <a:pt x="29558" y="30207"/>
                  <a:pt x="29657" y="30160"/>
                  <a:pt x="29761" y="30160"/>
                </a:cubicBezTo>
                <a:close/>
                <a:moveTo>
                  <a:pt x="26844" y="29899"/>
                </a:moveTo>
                <a:cubicBezTo>
                  <a:pt x="26811" y="29899"/>
                  <a:pt x="26779" y="29901"/>
                  <a:pt x="26746" y="29907"/>
                </a:cubicBezTo>
                <a:cubicBezTo>
                  <a:pt x="26607" y="29907"/>
                  <a:pt x="26489" y="30000"/>
                  <a:pt x="26396" y="30093"/>
                </a:cubicBezTo>
                <a:cubicBezTo>
                  <a:pt x="26234" y="30325"/>
                  <a:pt x="26257" y="30604"/>
                  <a:pt x="26443" y="30790"/>
                </a:cubicBezTo>
                <a:lnTo>
                  <a:pt x="26489" y="30837"/>
                </a:lnTo>
                <a:cubicBezTo>
                  <a:pt x="26607" y="30930"/>
                  <a:pt x="26746" y="30954"/>
                  <a:pt x="26886" y="30954"/>
                </a:cubicBezTo>
                <a:cubicBezTo>
                  <a:pt x="27025" y="30930"/>
                  <a:pt x="27141" y="30861"/>
                  <a:pt x="27234" y="30744"/>
                </a:cubicBezTo>
                <a:cubicBezTo>
                  <a:pt x="27327" y="30629"/>
                  <a:pt x="27351" y="30489"/>
                  <a:pt x="27327" y="30350"/>
                </a:cubicBezTo>
                <a:cubicBezTo>
                  <a:pt x="27327" y="30210"/>
                  <a:pt x="27234" y="30093"/>
                  <a:pt x="27141" y="30000"/>
                </a:cubicBezTo>
                <a:cubicBezTo>
                  <a:pt x="27052" y="29928"/>
                  <a:pt x="26950" y="29899"/>
                  <a:pt x="26844" y="29899"/>
                </a:cubicBezTo>
                <a:close/>
                <a:moveTo>
                  <a:pt x="29760" y="29978"/>
                </a:moveTo>
                <a:cubicBezTo>
                  <a:pt x="29603" y="29978"/>
                  <a:pt x="29445" y="30050"/>
                  <a:pt x="29351" y="30186"/>
                </a:cubicBezTo>
                <a:cubicBezTo>
                  <a:pt x="29187" y="30396"/>
                  <a:pt x="29211" y="30697"/>
                  <a:pt x="29397" y="30884"/>
                </a:cubicBezTo>
                <a:lnTo>
                  <a:pt x="29444" y="30930"/>
                </a:lnTo>
                <a:cubicBezTo>
                  <a:pt x="29538" y="30988"/>
                  <a:pt x="29649" y="31030"/>
                  <a:pt x="29762" y="31030"/>
                </a:cubicBezTo>
                <a:cubicBezTo>
                  <a:pt x="29788" y="31030"/>
                  <a:pt x="29813" y="31027"/>
                  <a:pt x="29838" y="31023"/>
                </a:cubicBezTo>
                <a:cubicBezTo>
                  <a:pt x="29978" y="31001"/>
                  <a:pt x="30095" y="30930"/>
                  <a:pt x="30188" y="30815"/>
                </a:cubicBezTo>
                <a:cubicBezTo>
                  <a:pt x="30257" y="30722"/>
                  <a:pt x="30303" y="30582"/>
                  <a:pt x="30281" y="30443"/>
                </a:cubicBezTo>
                <a:cubicBezTo>
                  <a:pt x="30257" y="30303"/>
                  <a:pt x="30188" y="30163"/>
                  <a:pt x="30071" y="30093"/>
                </a:cubicBezTo>
                <a:cubicBezTo>
                  <a:pt x="29984" y="30015"/>
                  <a:pt x="29872" y="29978"/>
                  <a:pt x="29760" y="29978"/>
                </a:cubicBezTo>
                <a:close/>
                <a:moveTo>
                  <a:pt x="7675" y="31070"/>
                </a:moveTo>
                <a:lnTo>
                  <a:pt x="7675" y="31116"/>
                </a:lnTo>
                <a:lnTo>
                  <a:pt x="7629" y="31116"/>
                </a:lnTo>
                <a:lnTo>
                  <a:pt x="7675" y="31070"/>
                </a:lnTo>
                <a:close/>
                <a:moveTo>
                  <a:pt x="32751" y="30469"/>
                </a:moveTo>
                <a:cubicBezTo>
                  <a:pt x="32821" y="30469"/>
                  <a:pt x="32891" y="30490"/>
                  <a:pt x="32955" y="30536"/>
                </a:cubicBezTo>
                <a:cubicBezTo>
                  <a:pt x="32955" y="30558"/>
                  <a:pt x="32955" y="30558"/>
                  <a:pt x="32979" y="30582"/>
                </a:cubicBezTo>
                <a:cubicBezTo>
                  <a:pt x="33094" y="30697"/>
                  <a:pt x="33118" y="30884"/>
                  <a:pt x="33001" y="31023"/>
                </a:cubicBezTo>
                <a:cubicBezTo>
                  <a:pt x="32934" y="31119"/>
                  <a:pt x="32834" y="31166"/>
                  <a:pt x="32735" y="31166"/>
                </a:cubicBezTo>
                <a:cubicBezTo>
                  <a:pt x="32665" y="31166"/>
                  <a:pt x="32594" y="31142"/>
                  <a:pt x="32536" y="31094"/>
                </a:cubicBezTo>
                <a:cubicBezTo>
                  <a:pt x="32374" y="30977"/>
                  <a:pt x="32350" y="30768"/>
                  <a:pt x="32467" y="30604"/>
                </a:cubicBezTo>
                <a:cubicBezTo>
                  <a:pt x="32537" y="30519"/>
                  <a:pt x="32643" y="30469"/>
                  <a:pt x="32751" y="30469"/>
                </a:cubicBezTo>
                <a:close/>
                <a:moveTo>
                  <a:pt x="36397" y="31163"/>
                </a:moveTo>
                <a:lnTo>
                  <a:pt x="36337" y="31244"/>
                </a:lnTo>
                <a:lnTo>
                  <a:pt x="36337" y="31244"/>
                </a:lnTo>
                <a:cubicBezTo>
                  <a:pt x="36350" y="31219"/>
                  <a:pt x="36350" y="31183"/>
                  <a:pt x="36350" y="31163"/>
                </a:cubicBezTo>
                <a:close/>
                <a:moveTo>
                  <a:pt x="22373" y="30573"/>
                </a:moveTo>
                <a:cubicBezTo>
                  <a:pt x="22442" y="30573"/>
                  <a:pt x="22507" y="30599"/>
                  <a:pt x="22560" y="30651"/>
                </a:cubicBezTo>
                <a:cubicBezTo>
                  <a:pt x="22582" y="30651"/>
                  <a:pt x="22582" y="30675"/>
                  <a:pt x="22582" y="30675"/>
                </a:cubicBezTo>
                <a:cubicBezTo>
                  <a:pt x="22653" y="30722"/>
                  <a:pt x="22675" y="30790"/>
                  <a:pt x="22699" y="30884"/>
                </a:cubicBezTo>
                <a:cubicBezTo>
                  <a:pt x="22699" y="30954"/>
                  <a:pt x="22675" y="31047"/>
                  <a:pt x="22629" y="31116"/>
                </a:cubicBezTo>
                <a:cubicBezTo>
                  <a:pt x="22561" y="31212"/>
                  <a:pt x="22462" y="31259"/>
                  <a:pt x="22358" y="31259"/>
                </a:cubicBezTo>
                <a:cubicBezTo>
                  <a:pt x="22284" y="31259"/>
                  <a:pt x="22209" y="31235"/>
                  <a:pt x="22141" y="31187"/>
                </a:cubicBezTo>
                <a:cubicBezTo>
                  <a:pt x="22071" y="31140"/>
                  <a:pt x="22024" y="31047"/>
                  <a:pt x="22002" y="30977"/>
                </a:cubicBezTo>
                <a:cubicBezTo>
                  <a:pt x="22002" y="30884"/>
                  <a:pt x="22024" y="30790"/>
                  <a:pt x="22071" y="30722"/>
                </a:cubicBezTo>
                <a:cubicBezTo>
                  <a:pt x="22141" y="30629"/>
                  <a:pt x="22210" y="30582"/>
                  <a:pt x="22303" y="30582"/>
                </a:cubicBezTo>
                <a:cubicBezTo>
                  <a:pt x="22327" y="30576"/>
                  <a:pt x="22350" y="30573"/>
                  <a:pt x="22373" y="30573"/>
                </a:cubicBezTo>
                <a:close/>
                <a:moveTo>
                  <a:pt x="7558" y="31209"/>
                </a:moveTo>
                <a:cubicBezTo>
                  <a:pt x="7558" y="31233"/>
                  <a:pt x="7558" y="31256"/>
                  <a:pt x="7582" y="31256"/>
                </a:cubicBezTo>
                <a:cubicBezTo>
                  <a:pt x="7565" y="31256"/>
                  <a:pt x="7535" y="31256"/>
                  <a:pt x="7512" y="31265"/>
                </a:cubicBezTo>
                <a:lnTo>
                  <a:pt x="7512" y="31265"/>
                </a:lnTo>
                <a:lnTo>
                  <a:pt x="7558" y="31209"/>
                </a:lnTo>
                <a:close/>
                <a:moveTo>
                  <a:pt x="32734" y="30297"/>
                </a:moveTo>
                <a:cubicBezTo>
                  <a:pt x="32577" y="30297"/>
                  <a:pt x="32424" y="30365"/>
                  <a:pt x="32328" y="30489"/>
                </a:cubicBezTo>
                <a:cubicBezTo>
                  <a:pt x="32164" y="30722"/>
                  <a:pt x="32188" y="31023"/>
                  <a:pt x="32374" y="31187"/>
                </a:cubicBezTo>
                <a:cubicBezTo>
                  <a:pt x="32374" y="31209"/>
                  <a:pt x="32397" y="31233"/>
                  <a:pt x="32421" y="31233"/>
                </a:cubicBezTo>
                <a:cubicBezTo>
                  <a:pt x="32518" y="31311"/>
                  <a:pt x="32631" y="31348"/>
                  <a:pt x="32744" y="31348"/>
                </a:cubicBezTo>
                <a:cubicBezTo>
                  <a:pt x="32901" y="31348"/>
                  <a:pt x="33057" y="31276"/>
                  <a:pt x="33165" y="31140"/>
                </a:cubicBezTo>
                <a:cubicBezTo>
                  <a:pt x="33327" y="30908"/>
                  <a:pt x="33280" y="30582"/>
                  <a:pt x="33048" y="30396"/>
                </a:cubicBezTo>
                <a:cubicBezTo>
                  <a:pt x="32953" y="30329"/>
                  <a:pt x="32843" y="30297"/>
                  <a:pt x="32734" y="30297"/>
                </a:cubicBezTo>
                <a:close/>
                <a:moveTo>
                  <a:pt x="25258" y="30651"/>
                </a:moveTo>
                <a:cubicBezTo>
                  <a:pt x="25351" y="30651"/>
                  <a:pt x="25444" y="30675"/>
                  <a:pt x="25513" y="30722"/>
                </a:cubicBezTo>
                <a:cubicBezTo>
                  <a:pt x="25513" y="30744"/>
                  <a:pt x="25537" y="30744"/>
                  <a:pt x="25537" y="30768"/>
                </a:cubicBezTo>
                <a:cubicBezTo>
                  <a:pt x="25676" y="30884"/>
                  <a:pt x="25676" y="31070"/>
                  <a:pt x="25583" y="31209"/>
                </a:cubicBezTo>
                <a:cubicBezTo>
                  <a:pt x="25515" y="31305"/>
                  <a:pt x="25407" y="31352"/>
                  <a:pt x="25302" y="31352"/>
                </a:cubicBezTo>
                <a:cubicBezTo>
                  <a:pt x="25226" y="31352"/>
                  <a:pt x="25152" y="31328"/>
                  <a:pt x="25094" y="31280"/>
                </a:cubicBezTo>
                <a:cubicBezTo>
                  <a:pt x="24932" y="31163"/>
                  <a:pt x="24908" y="30954"/>
                  <a:pt x="25025" y="30790"/>
                </a:cubicBezTo>
                <a:cubicBezTo>
                  <a:pt x="25094" y="30722"/>
                  <a:pt x="25165" y="30675"/>
                  <a:pt x="25258" y="30651"/>
                </a:cubicBezTo>
                <a:close/>
                <a:moveTo>
                  <a:pt x="22354" y="30390"/>
                </a:moveTo>
                <a:cubicBezTo>
                  <a:pt x="22330" y="30390"/>
                  <a:pt x="22305" y="30392"/>
                  <a:pt x="22281" y="30396"/>
                </a:cubicBezTo>
                <a:cubicBezTo>
                  <a:pt x="22141" y="30418"/>
                  <a:pt x="22024" y="30489"/>
                  <a:pt x="21931" y="30604"/>
                </a:cubicBezTo>
                <a:cubicBezTo>
                  <a:pt x="21838" y="30722"/>
                  <a:pt x="21816" y="30861"/>
                  <a:pt x="21838" y="31001"/>
                </a:cubicBezTo>
                <a:cubicBezTo>
                  <a:pt x="21838" y="31116"/>
                  <a:pt x="21909" y="31209"/>
                  <a:pt x="21977" y="31302"/>
                </a:cubicBezTo>
                <a:cubicBezTo>
                  <a:pt x="22002" y="31302"/>
                  <a:pt x="22024" y="31326"/>
                  <a:pt x="22024" y="31349"/>
                </a:cubicBezTo>
                <a:cubicBezTo>
                  <a:pt x="22117" y="31414"/>
                  <a:pt x="22228" y="31446"/>
                  <a:pt x="22339" y="31446"/>
                </a:cubicBezTo>
                <a:cubicBezTo>
                  <a:pt x="22506" y="31446"/>
                  <a:pt x="22671" y="31373"/>
                  <a:pt x="22768" y="31233"/>
                </a:cubicBezTo>
                <a:cubicBezTo>
                  <a:pt x="22861" y="31116"/>
                  <a:pt x="22885" y="30977"/>
                  <a:pt x="22885" y="30837"/>
                </a:cubicBezTo>
                <a:cubicBezTo>
                  <a:pt x="22861" y="30697"/>
                  <a:pt x="22792" y="30582"/>
                  <a:pt x="22675" y="30511"/>
                </a:cubicBezTo>
                <a:cubicBezTo>
                  <a:pt x="22580" y="30435"/>
                  <a:pt x="22469" y="30390"/>
                  <a:pt x="22354" y="30390"/>
                </a:cubicBezTo>
                <a:close/>
                <a:moveTo>
                  <a:pt x="36118" y="31395"/>
                </a:moveTo>
                <a:cubicBezTo>
                  <a:pt x="36135" y="31412"/>
                  <a:pt x="36163" y="31429"/>
                  <a:pt x="36195" y="31429"/>
                </a:cubicBezTo>
                <a:cubicBezTo>
                  <a:pt x="36208" y="31429"/>
                  <a:pt x="36221" y="31426"/>
                  <a:pt x="36235" y="31419"/>
                </a:cubicBezTo>
                <a:lnTo>
                  <a:pt x="36235" y="31419"/>
                </a:lnTo>
                <a:lnTo>
                  <a:pt x="36188" y="31488"/>
                </a:lnTo>
                <a:cubicBezTo>
                  <a:pt x="36142" y="31466"/>
                  <a:pt x="36118" y="31442"/>
                  <a:pt x="36071" y="31442"/>
                </a:cubicBezTo>
                <a:cubicBezTo>
                  <a:pt x="36095" y="31419"/>
                  <a:pt x="36095" y="31419"/>
                  <a:pt x="36095" y="31395"/>
                </a:cubicBezTo>
                <a:close/>
                <a:moveTo>
                  <a:pt x="25292" y="30477"/>
                </a:moveTo>
                <a:cubicBezTo>
                  <a:pt x="25133" y="30477"/>
                  <a:pt x="24978" y="30542"/>
                  <a:pt x="24886" y="30675"/>
                </a:cubicBezTo>
                <a:cubicBezTo>
                  <a:pt x="24722" y="30908"/>
                  <a:pt x="24746" y="31187"/>
                  <a:pt x="24932" y="31373"/>
                </a:cubicBezTo>
                <a:cubicBezTo>
                  <a:pt x="24954" y="31395"/>
                  <a:pt x="24954" y="31419"/>
                  <a:pt x="24979" y="31419"/>
                </a:cubicBezTo>
                <a:cubicBezTo>
                  <a:pt x="25076" y="31497"/>
                  <a:pt x="25189" y="31534"/>
                  <a:pt x="25302" y="31534"/>
                </a:cubicBezTo>
                <a:cubicBezTo>
                  <a:pt x="25459" y="31534"/>
                  <a:pt x="25614" y="31462"/>
                  <a:pt x="25723" y="31326"/>
                </a:cubicBezTo>
                <a:cubicBezTo>
                  <a:pt x="25909" y="31094"/>
                  <a:pt x="25862" y="30768"/>
                  <a:pt x="25630" y="30582"/>
                </a:cubicBezTo>
                <a:cubicBezTo>
                  <a:pt x="25531" y="30512"/>
                  <a:pt x="25410" y="30477"/>
                  <a:pt x="25292" y="30477"/>
                </a:cubicBezTo>
                <a:close/>
                <a:moveTo>
                  <a:pt x="7474" y="31310"/>
                </a:moveTo>
                <a:cubicBezTo>
                  <a:pt x="7467" y="31340"/>
                  <a:pt x="7472" y="31379"/>
                  <a:pt x="7489" y="31395"/>
                </a:cubicBezTo>
                <a:cubicBezTo>
                  <a:pt x="7465" y="31395"/>
                  <a:pt x="7465" y="31419"/>
                  <a:pt x="7443" y="31419"/>
                </a:cubicBezTo>
                <a:cubicBezTo>
                  <a:pt x="7423" y="31458"/>
                  <a:pt x="7419" y="31497"/>
                  <a:pt x="7433" y="31536"/>
                </a:cubicBezTo>
                <a:lnTo>
                  <a:pt x="7433" y="31536"/>
                </a:lnTo>
                <a:cubicBezTo>
                  <a:pt x="7421" y="31530"/>
                  <a:pt x="7408" y="31524"/>
                  <a:pt x="7396" y="31512"/>
                </a:cubicBezTo>
                <a:cubicBezTo>
                  <a:pt x="7372" y="31488"/>
                  <a:pt x="7350" y="31488"/>
                  <a:pt x="7326" y="31488"/>
                </a:cubicBezTo>
                <a:lnTo>
                  <a:pt x="7474" y="31310"/>
                </a:lnTo>
                <a:close/>
                <a:moveTo>
                  <a:pt x="7233" y="31581"/>
                </a:moveTo>
                <a:lnTo>
                  <a:pt x="7257" y="31605"/>
                </a:lnTo>
                <a:lnTo>
                  <a:pt x="7233" y="31605"/>
                </a:lnTo>
                <a:lnTo>
                  <a:pt x="7233" y="31581"/>
                </a:lnTo>
                <a:close/>
                <a:moveTo>
                  <a:pt x="28272" y="30974"/>
                </a:moveTo>
                <a:cubicBezTo>
                  <a:pt x="28346" y="30974"/>
                  <a:pt x="28422" y="30998"/>
                  <a:pt x="28489" y="31047"/>
                </a:cubicBezTo>
                <a:lnTo>
                  <a:pt x="28514" y="31070"/>
                </a:lnTo>
                <a:cubicBezTo>
                  <a:pt x="28629" y="31187"/>
                  <a:pt x="28653" y="31395"/>
                  <a:pt x="28536" y="31535"/>
                </a:cubicBezTo>
                <a:cubicBezTo>
                  <a:pt x="28483" y="31614"/>
                  <a:pt x="28385" y="31656"/>
                  <a:pt x="28285" y="31656"/>
                </a:cubicBezTo>
                <a:cubicBezTo>
                  <a:pt x="28209" y="31656"/>
                  <a:pt x="28131" y="31632"/>
                  <a:pt x="28071" y="31581"/>
                </a:cubicBezTo>
                <a:cubicBezTo>
                  <a:pt x="27909" y="31466"/>
                  <a:pt x="27885" y="31256"/>
                  <a:pt x="28002" y="31116"/>
                </a:cubicBezTo>
                <a:cubicBezTo>
                  <a:pt x="28069" y="31022"/>
                  <a:pt x="28169" y="30974"/>
                  <a:pt x="28272" y="30974"/>
                </a:cubicBezTo>
                <a:close/>
                <a:moveTo>
                  <a:pt x="31248" y="31061"/>
                </a:moveTo>
                <a:cubicBezTo>
                  <a:pt x="31306" y="31061"/>
                  <a:pt x="31369" y="31082"/>
                  <a:pt x="31420" y="31116"/>
                </a:cubicBezTo>
                <a:lnTo>
                  <a:pt x="31466" y="31163"/>
                </a:lnTo>
                <a:cubicBezTo>
                  <a:pt x="31583" y="31280"/>
                  <a:pt x="31606" y="31466"/>
                  <a:pt x="31490" y="31605"/>
                </a:cubicBezTo>
                <a:cubicBezTo>
                  <a:pt x="31444" y="31674"/>
                  <a:pt x="31351" y="31721"/>
                  <a:pt x="31258" y="31745"/>
                </a:cubicBezTo>
                <a:cubicBezTo>
                  <a:pt x="31187" y="31745"/>
                  <a:pt x="31094" y="31721"/>
                  <a:pt x="31025" y="31674"/>
                </a:cubicBezTo>
                <a:cubicBezTo>
                  <a:pt x="30932" y="31628"/>
                  <a:pt x="30886" y="31535"/>
                  <a:pt x="30886" y="31442"/>
                </a:cubicBezTo>
                <a:cubicBezTo>
                  <a:pt x="30862" y="31349"/>
                  <a:pt x="30886" y="31256"/>
                  <a:pt x="30955" y="31187"/>
                </a:cubicBezTo>
                <a:cubicBezTo>
                  <a:pt x="31001" y="31116"/>
                  <a:pt x="31094" y="31070"/>
                  <a:pt x="31187" y="31070"/>
                </a:cubicBezTo>
                <a:cubicBezTo>
                  <a:pt x="31206" y="31064"/>
                  <a:pt x="31226" y="31061"/>
                  <a:pt x="31248" y="31061"/>
                </a:cubicBezTo>
                <a:close/>
                <a:moveTo>
                  <a:pt x="33435" y="31355"/>
                </a:moveTo>
                <a:cubicBezTo>
                  <a:pt x="33409" y="31355"/>
                  <a:pt x="33385" y="31361"/>
                  <a:pt x="33373" y="31373"/>
                </a:cubicBezTo>
                <a:cubicBezTo>
                  <a:pt x="33351" y="31419"/>
                  <a:pt x="33327" y="31466"/>
                  <a:pt x="33373" y="31512"/>
                </a:cubicBezTo>
                <a:cubicBezTo>
                  <a:pt x="33466" y="31605"/>
                  <a:pt x="33584" y="31674"/>
                  <a:pt x="33699" y="31745"/>
                </a:cubicBezTo>
                <a:cubicBezTo>
                  <a:pt x="33711" y="31751"/>
                  <a:pt x="33725" y="31754"/>
                  <a:pt x="33740" y="31754"/>
                </a:cubicBezTo>
                <a:cubicBezTo>
                  <a:pt x="33780" y="31754"/>
                  <a:pt x="33822" y="31733"/>
                  <a:pt x="33838" y="31698"/>
                </a:cubicBezTo>
                <a:cubicBezTo>
                  <a:pt x="33863" y="31652"/>
                  <a:pt x="33838" y="31605"/>
                  <a:pt x="33792" y="31581"/>
                </a:cubicBezTo>
                <a:cubicBezTo>
                  <a:pt x="33745" y="31559"/>
                  <a:pt x="33677" y="31512"/>
                  <a:pt x="33630" y="31488"/>
                </a:cubicBezTo>
                <a:cubicBezTo>
                  <a:pt x="33630" y="31488"/>
                  <a:pt x="33630" y="31466"/>
                  <a:pt x="33606" y="31466"/>
                </a:cubicBezTo>
                <a:lnTo>
                  <a:pt x="33584" y="31442"/>
                </a:lnTo>
                <a:lnTo>
                  <a:pt x="33513" y="31373"/>
                </a:lnTo>
                <a:cubicBezTo>
                  <a:pt x="33490" y="31361"/>
                  <a:pt x="33461" y="31355"/>
                  <a:pt x="33435" y="31355"/>
                </a:cubicBezTo>
                <a:close/>
                <a:moveTo>
                  <a:pt x="28261" y="30793"/>
                </a:moveTo>
                <a:cubicBezTo>
                  <a:pt x="28107" y="30793"/>
                  <a:pt x="27957" y="30865"/>
                  <a:pt x="27862" y="31001"/>
                </a:cubicBezTo>
                <a:cubicBezTo>
                  <a:pt x="27699" y="31209"/>
                  <a:pt x="27723" y="31512"/>
                  <a:pt x="27909" y="31698"/>
                </a:cubicBezTo>
                <a:cubicBezTo>
                  <a:pt x="27931" y="31698"/>
                  <a:pt x="27931" y="31721"/>
                  <a:pt x="27955" y="31745"/>
                </a:cubicBezTo>
                <a:cubicBezTo>
                  <a:pt x="28048" y="31809"/>
                  <a:pt x="28155" y="31841"/>
                  <a:pt x="28262" y="31841"/>
                </a:cubicBezTo>
                <a:cubicBezTo>
                  <a:pt x="28424" y="31841"/>
                  <a:pt x="28587" y="31768"/>
                  <a:pt x="28700" y="31628"/>
                </a:cubicBezTo>
                <a:cubicBezTo>
                  <a:pt x="28862" y="31395"/>
                  <a:pt x="28815" y="31070"/>
                  <a:pt x="28582" y="30908"/>
                </a:cubicBezTo>
                <a:cubicBezTo>
                  <a:pt x="28485" y="30830"/>
                  <a:pt x="28372" y="30793"/>
                  <a:pt x="28261" y="30793"/>
                </a:cubicBezTo>
                <a:close/>
                <a:moveTo>
                  <a:pt x="20861" y="31154"/>
                </a:moveTo>
                <a:cubicBezTo>
                  <a:pt x="20930" y="31154"/>
                  <a:pt x="20995" y="31180"/>
                  <a:pt x="21047" y="31233"/>
                </a:cubicBezTo>
                <a:cubicBezTo>
                  <a:pt x="21071" y="31233"/>
                  <a:pt x="21071" y="31256"/>
                  <a:pt x="21071" y="31256"/>
                </a:cubicBezTo>
                <a:cubicBezTo>
                  <a:pt x="21140" y="31302"/>
                  <a:pt x="21164" y="31373"/>
                  <a:pt x="21187" y="31466"/>
                </a:cubicBezTo>
                <a:cubicBezTo>
                  <a:pt x="21187" y="31559"/>
                  <a:pt x="21164" y="31628"/>
                  <a:pt x="21118" y="31721"/>
                </a:cubicBezTo>
                <a:cubicBezTo>
                  <a:pt x="21047" y="31791"/>
                  <a:pt x="20978" y="31838"/>
                  <a:pt x="20885" y="31838"/>
                </a:cubicBezTo>
                <a:cubicBezTo>
                  <a:pt x="20862" y="31843"/>
                  <a:pt x="20839" y="31846"/>
                  <a:pt x="20817" y="31846"/>
                </a:cubicBezTo>
                <a:cubicBezTo>
                  <a:pt x="20748" y="31846"/>
                  <a:pt x="20682" y="31820"/>
                  <a:pt x="20629" y="31767"/>
                </a:cubicBezTo>
                <a:cubicBezTo>
                  <a:pt x="20560" y="31721"/>
                  <a:pt x="20513" y="31628"/>
                  <a:pt x="20489" y="31559"/>
                </a:cubicBezTo>
                <a:cubicBezTo>
                  <a:pt x="20489" y="31466"/>
                  <a:pt x="20513" y="31373"/>
                  <a:pt x="20560" y="31302"/>
                </a:cubicBezTo>
                <a:cubicBezTo>
                  <a:pt x="20629" y="31209"/>
                  <a:pt x="20699" y="31163"/>
                  <a:pt x="20792" y="31163"/>
                </a:cubicBezTo>
                <a:cubicBezTo>
                  <a:pt x="20815" y="31157"/>
                  <a:pt x="20838" y="31154"/>
                  <a:pt x="20861" y="31154"/>
                </a:cubicBezTo>
                <a:close/>
                <a:moveTo>
                  <a:pt x="31213" y="30878"/>
                </a:moveTo>
                <a:cubicBezTo>
                  <a:pt x="31189" y="30878"/>
                  <a:pt x="31165" y="30880"/>
                  <a:pt x="31141" y="30884"/>
                </a:cubicBezTo>
                <a:cubicBezTo>
                  <a:pt x="31001" y="30908"/>
                  <a:pt x="30886" y="30977"/>
                  <a:pt x="30793" y="31094"/>
                </a:cubicBezTo>
                <a:cubicBezTo>
                  <a:pt x="30722" y="31187"/>
                  <a:pt x="30676" y="31326"/>
                  <a:pt x="30700" y="31466"/>
                </a:cubicBezTo>
                <a:cubicBezTo>
                  <a:pt x="30722" y="31581"/>
                  <a:pt x="30769" y="31698"/>
                  <a:pt x="30862" y="31767"/>
                </a:cubicBezTo>
                <a:cubicBezTo>
                  <a:pt x="30862" y="31791"/>
                  <a:pt x="30886" y="31814"/>
                  <a:pt x="30908" y="31814"/>
                </a:cubicBezTo>
                <a:cubicBezTo>
                  <a:pt x="31025" y="31907"/>
                  <a:pt x="31165" y="31931"/>
                  <a:pt x="31304" y="31931"/>
                </a:cubicBezTo>
                <a:cubicBezTo>
                  <a:pt x="31444" y="31907"/>
                  <a:pt x="31559" y="31838"/>
                  <a:pt x="31652" y="31721"/>
                </a:cubicBezTo>
                <a:cubicBezTo>
                  <a:pt x="31816" y="31488"/>
                  <a:pt x="31770" y="31163"/>
                  <a:pt x="31537" y="30977"/>
                </a:cubicBezTo>
                <a:cubicBezTo>
                  <a:pt x="31440" y="30920"/>
                  <a:pt x="31328" y="30878"/>
                  <a:pt x="31213" y="30878"/>
                </a:cubicBezTo>
                <a:close/>
                <a:moveTo>
                  <a:pt x="10422" y="31346"/>
                </a:moveTo>
                <a:cubicBezTo>
                  <a:pt x="10392" y="31346"/>
                  <a:pt x="10363" y="31359"/>
                  <a:pt x="10349" y="31373"/>
                </a:cubicBezTo>
                <a:cubicBezTo>
                  <a:pt x="10303" y="31419"/>
                  <a:pt x="10327" y="31466"/>
                  <a:pt x="10349" y="31512"/>
                </a:cubicBezTo>
                <a:cubicBezTo>
                  <a:pt x="10513" y="31652"/>
                  <a:pt x="10652" y="31814"/>
                  <a:pt x="10792" y="31953"/>
                </a:cubicBezTo>
                <a:cubicBezTo>
                  <a:pt x="10815" y="31977"/>
                  <a:pt x="10844" y="31988"/>
                  <a:pt x="10870" y="31988"/>
                </a:cubicBezTo>
                <a:cubicBezTo>
                  <a:pt x="10896" y="31988"/>
                  <a:pt x="10919" y="31977"/>
                  <a:pt x="10931" y="31953"/>
                </a:cubicBezTo>
                <a:cubicBezTo>
                  <a:pt x="10978" y="31931"/>
                  <a:pt x="10954" y="31860"/>
                  <a:pt x="10931" y="31838"/>
                </a:cubicBezTo>
                <a:cubicBezTo>
                  <a:pt x="10768" y="31674"/>
                  <a:pt x="10628" y="31535"/>
                  <a:pt x="10489" y="31373"/>
                </a:cubicBezTo>
                <a:cubicBezTo>
                  <a:pt x="10469" y="31353"/>
                  <a:pt x="10445" y="31346"/>
                  <a:pt x="10422" y="31346"/>
                </a:cubicBezTo>
                <a:close/>
                <a:moveTo>
                  <a:pt x="20838" y="30971"/>
                </a:moveTo>
                <a:cubicBezTo>
                  <a:pt x="20815" y="30971"/>
                  <a:pt x="20791" y="30973"/>
                  <a:pt x="20768" y="30977"/>
                </a:cubicBezTo>
                <a:cubicBezTo>
                  <a:pt x="20629" y="31001"/>
                  <a:pt x="20513" y="31070"/>
                  <a:pt x="20420" y="31187"/>
                </a:cubicBezTo>
                <a:cubicBezTo>
                  <a:pt x="20327" y="31302"/>
                  <a:pt x="20303" y="31442"/>
                  <a:pt x="20327" y="31581"/>
                </a:cubicBezTo>
                <a:cubicBezTo>
                  <a:pt x="20327" y="31698"/>
                  <a:pt x="20396" y="31791"/>
                  <a:pt x="20467" y="31884"/>
                </a:cubicBezTo>
                <a:cubicBezTo>
                  <a:pt x="20489" y="31884"/>
                  <a:pt x="20513" y="31907"/>
                  <a:pt x="20513" y="31931"/>
                </a:cubicBezTo>
                <a:cubicBezTo>
                  <a:pt x="20609" y="31988"/>
                  <a:pt x="20721" y="32030"/>
                  <a:pt x="20836" y="32030"/>
                </a:cubicBezTo>
                <a:cubicBezTo>
                  <a:pt x="20860" y="32030"/>
                  <a:pt x="20884" y="32028"/>
                  <a:pt x="20908" y="32024"/>
                </a:cubicBezTo>
                <a:cubicBezTo>
                  <a:pt x="21047" y="32000"/>
                  <a:pt x="21164" y="31931"/>
                  <a:pt x="21257" y="31814"/>
                </a:cubicBezTo>
                <a:cubicBezTo>
                  <a:pt x="21350" y="31698"/>
                  <a:pt x="21373" y="31581"/>
                  <a:pt x="21350" y="31442"/>
                </a:cubicBezTo>
                <a:cubicBezTo>
                  <a:pt x="21350" y="31302"/>
                  <a:pt x="21280" y="31163"/>
                  <a:pt x="21164" y="31094"/>
                </a:cubicBezTo>
                <a:cubicBezTo>
                  <a:pt x="21067" y="31016"/>
                  <a:pt x="20954" y="30971"/>
                  <a:pt x="20838" y="30971"/>
                </a:cubicBezTo>
                <a:close/>
                <a:moveTo>
                  <a:pt x="23769" y="31466"/>
                </a:moveTo>
                <a:cubicBezTo>
                  <a:pt x="23862" y="31466"/>
                  <a:pt x="23955" y="31488"/>
                  <a:pt x="24024" y="31535"/>
                </a:cubicBezTo>
                <a:cubicBezTo>
                  <a:pt x="24024" y="31559"/>
                  <a:pt x="24048" y="31559"/>
                  <a:pt x="24048" y="31559"/>
                </a:cubicBezTo>
                <a:cubicBezTo>
                  <a:pt x="24117" y="31628"/>
                  <a:pt x="24141" y="31698"/>
                  <a:pt x="24164" y="31767"/>
                </a:cubicBezTo>
                <a:cubicBezTo>
                  <a:pt x="24164" y="31860"/>
                  <a:pt x="24141" y="31953"/>
                  <a:pt x="24095" y="32024"/>
                </a:cubicBezTo>
                <a:cubicBezTo>
                  <a:pt x="24024" y="32093"/>
                  <a:pt x="23955" y="32139"/>
                  <a:pt x="23862" y="32164"/>
                </a:cubicBezTo>
                <a:cubicBezTo>
                  <a:pt x="23769" y="32164"/>
                  <a:pt x="23676" y="32139"/>
                  <a:pt x="23605" y="32093"/>
                </a:cubicBezTo>
                <a:cubicBezTo>
                  <a:pt x="23537" y="32024"/>
                  <a:pt x="23490" y="31953"/>
                  <a:pt x="23466" y="31860"/>
                </a:cubicBezTo>
                <a:cubicBezTo>
                  <a:pt x="23466" y="31767"/>
                  <a:pt x="23490" y="31674"/>
                  <a:pt x="23537" y="31605"/>
                </a:cubicBezTo>
                <a:cubicBezTo>
                  <a:pt x="23583" y="31535"/>
                  <a:pt x="23676" y="31488"/>
                  <a:pt x="23769" y="31466"/>
                </a:cubicBezTo>
                <a:close/>
                <a:moveTo>
                  <a:pt x="9531" y="31072"/>
                </a:moveTo>
                <a:cubicBezTo>
                  <a:pt x="9463" y="31072"/>
                  <a:pt x="9392" y="31160"/>
                  <a:pt x="9465" y="31233"/>
                </a:cubicBezTo>
                <a:cubicBezTo>
                  <a:pt x="9837" y="31535"/>
                  <a:pt x="10187" y="31838"/>
                  <a:pt x="10513" y="32186"/>
                </a:cubicBezTo>
                <a:cubicBezTo>
                  <a:pt x="10533" y="32201"/>
                  <a:pt x="10554" y="32208"/>
                  <a:pt x="10574" y="32208"/>
                </a:cubicBezTo>
                <a:cubicBezTo>
                  <a:pt x="10647" y="32208"/>
                  <a:pt x="10706" y="32119"/>
                  <a:pt x="10652" y="32046"/>
                </a:cubicBezTo>
                <a:cubicBezTo>
                  <a:pt x="10303" y="31721"/>
                  <a:pt x="9955" y="31395"/>
                  <a:pt x="9583" y="31094"/>
                </a:cubicBezTo>
                <a:cubicBezTo>
                  <a:pt x="9567" y="31079"/>
                  <a:pt x="9549" y="31072"/>
                  <a:pt x="9531" y="31072"/>
                </a:cubicBezTo>
                <a:close/>
                <a:moveTo>
                  <a:pt x="26761" y="31556"/>
                </a:moveTo>
                <a:cubicBezTo>
                  <a:pt x="26834" y="31556"/>
                  <a:pt x="26910" y="31580"/>
                  <a:pt x="26979" y="31628"/>
                </a:cubicBezTo>
                <a:lnTo>
                  <a:pt x="27001" y="31652"/>
                </a:lnTo>
                <a:cubicBezTo>
                  <a:pt x="27047" y="31698"/>
                  <a:pt x="27094" y="31767"/>
                  <a:pt x="27094" y="31860"/>
                </a:cubicBezTo>
                <a:cubicBezTo>
                  <a:pt x="27118" y="31953"/>
                  <a:pt x="27094" y="32024"/>
                  <a:pt x="27025" y="32117"/>
                </a:cubicBezTo>
                <a:cubicBezTo>
                  <a:pt x="26979" y="32186"/>
                  <a:pt x="26908" y="32232"/>
                  <a:pt x="26815" y="32232"/>
                </a:cubicBezTo>
                <a:cubicBezTo>
                  <a:pt x="26791" y="32239"/>
                  <a:pt x="26768" y="32242"/>
                  <a:pt x="26745" y="32242"/>
                </a:cubicBezTo>
                <a:cubicBezTo>
                  <a:pt x="26676" y="32242"/>
                  <a:pt x="26611" y="32215"/>
                  <a:pt x="26560" y="32164"/>
                </a:cubicBezTo>
                <a:cubicBezTo>
                  <a:pt x="26396" y="32071"/>
                  <a:pt x="26374" y="31838"/>
                  <a:pt x="26489" y="31698"/>
                </a:cubicBezTo>
                <a:cubicBezTo>
                  <a:pt x="26558" y="31603"/>
                  <a:pt x="26657" y="31556"/>
                  <a:pt x="26761" y="31556"/>
                </a:cubicBezTo>
                <a:close/>
                <a:moveTo>
                  <a:pt x="23843" y="31294"/>
                </a:moveTo>
                <a:cubicBezTo>
                  <a:pt x="23810" y="31294"/>
                  <a:pt x="23778" y="31297"/>
                  <a:pt x="23745" y="31302"/>
                </a:cubicBezTo>
                <a:cubicBezTo>
                  <a:pt x="23605" y="31302"/>
                  <a:pt x="23466" y="31395"/>
                  <a:pt x="23397" y="31488"/>
                </a:cubicBezTo>
                <a:cubicBezTo>
                  <a:pt x="23304" y="31605"/>
                  <a:pt x="23280" y="31745"/>
                  <a:pt x="23280" y="31884"/>
                </a:cubicBezTo>
                <a:cubicBezTo>
                  <a:pt x="23304" y="32000"/>
                  <a:pt x="23351" y="32117"/>
                  <a:pt x="23444" y="32186"/>
                </a:cubicBezTo>
                <a:cubicBezTo>
                  <a:pt x="23466" y="32210"/>
                  <a:pt x="23466" y="32232"/>
                  <a:pt x="23490" y="32232"/>
                </a:cubicBezTo>
                <a:cubicBezTo>
                  <a:pt x="23605" y="32325"/>
                  <a:pt x="23745" y="32350"/>
                  <a:pt x="23885" y="32350"/>
                </a:cubicBezTo>
                <a:cubicBezTo>
                  <a:pt x="24024" y="32325"/>
                  <a:pt x="24141" y="32257"/>
                  <a:pt x="24234" y="32139"/>
                </a:cubicBezTo>
                <a:cubicBezTo>
                  <a:pt x="24327" y="32024"/>
                  <a:pt x="24350" y="31884"/>
                  <a:pt x="24327" y="31745"/>
                </a:cubicBezTo>
                <a:cubicBezTo>
                  <a:pt x="24303" y="31605"/>
                  <a:pt x="24234" y="31488"/>
                  <a:pt x="24141" y="31395"/>
                </a:cubicBezTo>
                <a:cubicBezTo>
                  <a:pt x="24052" y="31324"/>
                  <a:pt x="23949" y="31294"/>
                  <a:pt x="23843" y="31294"/>
                </a:cubicBezTo>
                <a:close/>
                <a:moveTo>
                  <a:pt x="17238" y="32015"/>
                </a:moveTo>
                <a:cubicBezTo>
                  <a:pt x="17199" y="32015"/>
                  <a:pt x="17158" y="32037"/>
                  <a:pt x="17140" y="32071"/>
                </a:cubicBezTo>
                <a:cubicBezTo>
                  <a:pt x="17118" y="32093"/>
                  <a:pt x="17140" y="32164"/>
                  <a:pt x="17187" y="32186"/>
                </a:cubicBezTo>
                <a:cubicBezTo>
                  <a:pt x="17326" y="32232"/>
                  <a:pt x="17443" y="32303"/>
                  <a:pt x="17583" y="32350"/>
                </a:cubicBezTo>
                <a:cubicBezTo>
                  <a:pt x="17602" y="32359"/>
                  <a:pt x="17625" y="32364"/>
                  <a:pt x="17647" y="32364"/>
                </a:cubicBezTo>
                <a:cubicBezTo>
                  <a:pt x="17678" y="32364"/>
                  <a:pt x="17708" y="32353"/>
                  <a:pt x="17722" y="32325"/>
                </a:cubicBezTo>
                <a:cubicBezTo>
                  <a:pt x="17745" y="32279"/>
                  <a:pt x="17722" y="32210"/>
                  <a:pt x="17676" y="32210"/>
                </a:cubicBezTo>
                <a:cubicBezTo>
                  <a:pt x="17536" y="32139"/>
                  <a:pt x="17397" y="32093"/>
                  <a:pt x="17280" y="32024"/>
                </a:cubicBezTo>
                <a:cubicBezTo>
                  <a:pt x="17267" y="32018"/>
                  <a:pt x="17253" y="32015"/>
                  <a:pt x="17238" y="32015"/>
                </a:cubicBezTo>
                <a:close/>
                <a:moveTo>
                  <a:pt x="26750" y="31373"/>
                </a:moveTo>
                <a:cubicBezTo>
                  <a:pt x="26595" y="31373"/>
                  <a:pt x="26445" y="31446"/>
                  <a:pt x="26350" y="31581"/>
                </a:cubicBezTo>
                <a:cubicBezTo>
                  <a:pt x="26188" y="31791"/>
                  <a:pt x="26210" y="32093"/>
                  <a:pt x="26396" y="32279"/>
                </a:cubicBezTo>
                <a:cubicBezTo>
                  <a:pt x="26396" y="32303"/>
                  <a:pt x="26420" y="32303"/>
                  <a:pt x="26443" y="32325"/>
                </a:cubicBezTo>
                <a:cubicBezTo>
                  <a:pt x="26535" y="32391"/>
                  <a:pt x="26643" y="32423"/>
                  <a:pt x="26750" y="32423"/>
                </a:cubicBezTo>
                <a:cubicBezTo>
                  <a:pt x="26913" y="32423"/>
                  <a:pt x="27075" y="32350"/>
                  <a:pt x="27187" y="32210"/>
                </a:cubicBezTo>
                <a:cubicBezTo>
                  <a:pt x="27258" y="32117"/>
                  <a:pt x="27304" y="31978"/>
                  <a:pt x="27280" y="31838"/>
                </a:cubicBezTo>
                <a:cubicBezTo>
                  <a:pt x="27258" y="31698"/>
                  <a:pt x="27187" y="31559"/>
                  <a:pt x="27072" y="31488"/>
                </a:cubicBezTo>
                <a:cubicBezTo>
                  <a:pt x="26975" y="31411"/>
                  <a:pt x="26861" y="31373"/>
                  <a:pt x="26750" y="31373"/>
                </a:cubicBezTo>
                <a:close/>
                <a:moveTo>
                  <a:pt x="35258" y="32210"/>
                </a:moveTo>
                <a:cubicBezTo>
                  <a:pt x="35327" y="32257"/>
                  <a:pt x="35420" y="32303"/>
                  <a:pt x="35491" y="32350"/>
                </a:cubicBezTo>
                <a:cubicBezTo>
                  <a:pt x="35510" y="32363"/>
                  <a:pt x="35527" y="32368"/>
                  <a:pt x="35542" y="32368"/>
                </a:cubicBezTo>
                <a:cubicBezTo>
                  <a:pt x="35582" y="32368"/>
                  <a:pt x="35606" y="32330"/>
                  <a:pt x="35606" y="32279"/>
                </a:cubicBezTo>
                <a:cubicBezTo>
                  <a:pt x="35630" y="32279"/>
                  <a:pt x="35630" y="32303"/>
                  <a:pt x="35652" y="32303"/>
                </a:cubicBezTo>
                <a:lnTo>
                  <a:pt x="35537" y="32465"/>
                </a:lnTo>
                <a:cubicBezTo>
                  <a:pt x="35537" y="32443"/>
                  <a:pt x="35513" y="32418"/>
                  <a:pt x="35491" y="32396"/>
                </a:cubicBezTo>
                <a:cubicBezTo>
                  <a:pt x="35466" y="32372"/>
                  <a:pt x="35444" y="32372"/>
                  <a:pt x="35420" y="32350"/>
                </a:cubicBezTo>
                <a:lnTo>
                  <a:pt x="35398" y="32350"/>
                </a:lnTo>
                <a:lnTo>
                  <a:pt x="35398" y="32325"/>
                </a:lnTo>
                <a:cubicBezTo>
                  <a:pt x="35373" y="32325"/>
                  <a:pt x="35373" y="32325"/>
                  <a:pt x="35351" y="32303"/>
                </a:cubicBezTo>
                <a:lnTo>
                  <a:pt x="35305" y="32257"/>
                </a:lnTo>
                <a:lnTo>
                  <a:pt x="35258" y="32210"/>
                </a:lnTo>
                <a:close/>
                <a:moveTo>
                  <a:pt x="29746" y="31864"/>
                </a:moveTo>
                <a:cubicBezTo>
                  <a:pt x="29812" y="31864"/>
                  <a:pt x="29877" y="31885"/>
                  <a:pt x="29931" y="31931"/>
                </a:cubicBezTo>
                <a:lnTo>
                  <a:pt x="29978" y="31978"/>
                </a:lnTo>
                <a:cubicBezTo>
                  <a:pt x="30024" y="32024"/>
                  <a:pt x="30071" y="32093"/>
                  <a:pt x="30071" y="32164"/>
                </a:cubicBezTo>
                <a:cubicBezTo>
                  <a:pt x="30095" y="32257"/>
                  <a:pt x="30071" y="32350"/>
                  <a:pt x="30002" y="32418"/>
                </a:cubicBezTo>
                <a:cubicBezTo>
                  <a:pt x="29956" y="32489"/>
                  <a:pt x="29862" y="32536"/>
                  <a:pt x="29769" y="32558"/>
                </a:cubicBezTo>
                <a:cubicBezTo>
                  <a:pt x="29676" y="32558"/>
                  <a:pt x="29606" y="32536"/>
                  <a:pt x="29513" y="32489"/>
                </a:cubicBezTo>
                <a:cubicBezTo>
                  <a:pt x="29444" y="32443"/>
                  <a:pt x="29397" y="32350"/>
                  <a:pt x="29397" y="32257"/>
                </a:cubicBezTo>
                <a:cubicBezTo>
                  <a:pt x="29373" y="32164"/>
                  <a:pt x="29397" y="32071"/>
                  <a:pt x="29466" y="32000"/>
                </a:cubicBezTo>
                <a:cubicBezTo>
                  <a:pt x="29538" y="31915"/>
                  <a:pt x="29643" y="31864"/>
                  <a:pt x="29746" y="31864"/>
                </a:cubicBezTo>
                <a:close/>
                <a:moveTo>
                  <a:pt x="6466" y="32511"/>
                </a:moveTo>
                <a:cubicBezTo>
                  <a:pt x="6466" y="32535"/>
                  <a:pt x="6487" y="32557"/>
                  <a:pt x="6488" y="32580"/>
                </a:cubicBezTo>
                <a:lnTo>
                  <a:pt x="6488" y="32580"/>
                </a:lnTo>
                <a:cubicBezTo>
                  <a:pt x="6481" y="32573"/>
                  <a:pt x="6474" y="32565"/>
                  <a:pt x="6466" y="32558"/>
                </a:cubicBezTo>
                <a:lnTo>
                  <a:pt x="6442" y="32536"/>
                </a:lnTo>
                <a:lnTo>
                  <a:pt x="6466" y="32511"/>
                </a:lnTo>
                <a:close/>
                <a:moveTo>
                  <a:pt x="32913" y="31991"/>
                </a:moveTo>
                <a:cubicBezTo>
                  <a:pt x="32980" y="31991"/>
                  <a:pt x="33044" y="32012"/>
                  <a:pt x="33094" y="32046"/>
                </a:cubicBezTo>
                <a:cubicBezTo>
                  <a:pt x="33094" y="32071"/>
                  <a:pt x="33118" y="32071"/>
                  <a:pt x="33118" y="32093"/>
                </a:cubicBezTo>
                <a:cubicBezTo>
                  <a:pt x="33187" y="32139"/>
                  <a:pt x="33211" y="32210"/>
                  <a:pt x="33234" y="32279"/>
                </a:cubicBezTo>
                <a:cubicBezTo>
                  <a:pt x="33234" y="32372"/>
                  <a:pt x="33211" y="32465"/>
                  <a:pt x="33165" y="32536"/>
                </a:cubicBezTo>
                <a:cubicBezTo>
                  <a:pt x="33094" y="32605"/>
                  <a:pt x="33025" y="32651"/>
                  <a:pt x="32932" y="32675"/>
                </a:cubicBezTo>
                <a:cubicBezTo>
                  <a:pt x="32839" y="32675"/>
                  <a:pt x="32746" y="32651"/>
                  <a:pt x="32676" y="32605"/>
                </a:cubicBezTo>
                <a:cubicBezTo>
                  <a:pt x="32536" y="32489"/>
                  <a:pt x="32490" y="32279"/>
                  <a:pt x="32607" y="32117"/>
                </a:cubicBezTo>
                <a:cubicBezTo>
                  <a:pt x="32676" y="32046"/>
                  <a:pt x="32746" y="32000"/>
                  <a:pt x="32839" y="32000"/>
                </a:cubicBezTo>
                <a:cubicBezTo>
                  <a:pt x="32864" y="31994"/>
                  <a:pt x="32889" y="31991"/>
                  <a:pt x="32913" y="31991"/>
                </a:cubicBezTo>
                <a:close/>
                <a:moveTo>
                  <a:pt x="35491" y="32558"/>
                </a:moveTo>
                <a:lnTo>
                  <a:pt x="35420" y="32675"/>
                </a:lnTo>
                <a:cubicBezTo>
                  <a:pt x="35398" y="32651"/>
                  <a:pt x="35373" y="32651"/>
                  <a:pt x="35373" y="32629"/>
                </a:cubicBezTo>
                <a:cubicBezTo>
                  <a:pt x="35373" y="32605"/>
                  <a:pt x="35398" y="32582"/>
                  <a:pt x="35398" y="32558"/>
                </a:cubicBezTo>
                <a:close/>
                <a:moveTo>
                  <a:pt x="29752" y="31690"/>
                </a:moveTo>
                <a:cubicBezTo>
                  <a:pt x="29719" y="31690"/>
                  <a:pt x="29685" y="31693"/>
                  <a:pt x="29652" y="31698"/>
                </a:cubicBezTo>
                <a:cubicBezTo>
                  <a:pt x="29513" y="31721"/>
                  <a:pt x="29397" y="31791"/>
                  <a:pt x="29304" y="31884"/>
                </a:cubicBezTo>
                <a:cubicBezTo>
                  <a:pt x="29234" y="32000"/>
                  <a:pt x="29187" y="32139"/>
                  <a:pt x="29211" y="32279"/>
                </a:cubicBezTo>
                <a:cubicBezTo>
                  <a:pt x="29234" y="32396"/>
                  <a:pt x="29280" y="32511"/>
                  <a:pt x="29373" y="32582"/>
                </a:cubicBezTo>
                <a:cubicBezTo>
                  <a:pt x="29373" y="32605"/>
                  <a:pt x="29397" y="32629"/>
                  <a:pt x="29420" y="32629"/>
                </a:cubicBezTo>
                <a:cubicBezTo>
                  <a:pt x="29517" y="32706"/>
                  <a:pt x="29630" y="32744"/>
                  <a:pt x="29741" y="32744"/>
                </a:cubicBezTo>
                <a:cubicBezTo>
                  <a:pt x="29896" y="32744"/>
                  <a:pt x="30046" y="32671"/>
                  <a:pt x="30142" y="32536"/>
                </a:cubicBezTo>
                <a:cubicBezTo>
                  <a:pt x="30235" y="32418"/>
                  <a:pt x="30281" y="32279"/>
                  <a:pt x="30257" y="32139"/>
                </a:cubicBezTo>
                <a:cubicBezTo>
                  <a:pt x="30235" y="32000"/>
                  <a:pt x="30164" y="31884"/>
                  <a:pt x="30049" y="31791"/>
                </a:cubicBezTo>
                <a:cubicBezTo>
                  <a:pt x="29959" y="31721"/>
                  <a:pt x="29857" y="31690"/>
                  <a:pt x="29752" y="31690"/>
                </a:cubicBezTo>
                <a:close/>
                <a:moveTo>
                  <a:pt x="22309" y="32050"/>
                </a:moveTo>
                <a:cubicBezTo>
                  <a:pt x="22378" y="32050"/>
                  <a:pt x="22449" y="32071"/>
                  <a:pt x="22513" y="32117"/>
                </a:cubicBezTo>
                <a:cubicBezTo>
                  <a:pt x="22513" y="32139"/>
                  <a:pt x="22536" y="32139"/>
                  <a:pt x="22536" y="32164"/>
                </a:cubicBezTo>
                <a:cubicBezTo>
                  <a:pt x="22582" y="32210"/>
                  <a:pt x="22629" y="32279"/>
                  <a:pt x="22629" y="32350"/>
                </a:cubicBezTo>
                <a:cubicBezTo>
                  <a:pt x="22653" y="32443"/>
                  <a:pt x="22629" y="32536"/>
                  <a:pt x="22582" y="32605"/>
                </a:cubicBezTo>
                <a:cubicBezTo>
                  <a:pt x="22515" y="32700"/>
                  <a:pt x="22408" y="32747"/>
                  <a:pt x="22302" y="32747"/>
                </a:cubicBezTo>
                <a:cubicBezTo>
                  <a:pt x="22227" y="32747"/>
                  <a:pt x="22153" y="32723"/>
                  <a:pt x="22095" y="32675"/>
                </a:cubicBezTo>
                <a:cubicBezTo>
                  <a:pt x="22024" y="32629"/>
                  <a:pt x="21977" y="32536"/>
                  <a:pt x="21955" y="32443"/>
                </a:cubicBezTo>
                <a:cubicBezTo>
                  <a:pt x="21955" y="32350"/>
                  <a:pt x="21977" y="32257"/>
                  <a:pt x="22024" y="32186"/>
                </a:cubicBezTo>
                <a:cubicBezTo>
                  <a:pt x="22095" y="32101"/>
                  <a:pt x="22201" y="32050"/>
                  <a:pt x="22309" y="32050"/>
                </a:cubicBezTo>
                <a:close/>
                <a:moveTo>
                  <a:pt x="6499" y="32590"/>
                </a:moveTo>
                <a:cubicBezTo>
                  <a:pt x="6589" y="32658"/>
                  <a:pt x="6677" y="32747"/>
                  <a:pt x="6745" y="32815"/>
                </a:cubicBezTo>
                <a:cubicBezTo>
                  <a:pt x="6663" y="32733"/>
                  <a:pt x="6581" y="32668"/>
                  <a:pt x="6499" y="32590"/>
                </a:cubicBezTo>
                <a:close/>
                <a:moveTo>
                  <a:pt x="32887" y="31808"/>
                </a:moveTo>
                <a:cubicBezTo>
                  <a:pt x="32863" y="31808"/>
                  <a:pt x="32839" y="31810"/>
                  <a:pt x="32815" y="31814"/>
                </a:cubicBezTo>
                <a:cubicBezTo>
                  <a:pt x="32676" y="31838"/>
                  <a:pt x="32560" y="31907"/>
                  <a:pt x="32467" y="32024"/>
                </a:cubicBezTo>
                <a:cubicBezTo>
                  <a:pt x="32304" y="32232"/>
                  <a:pt x="32328" y="32536"/>
                  <a:pt x="32514" y="32698"/>
                </a:cubicBezTo>
                <a:lnTo>
                  <a:pt x="32560" y="32744"/>
                </a:lnTo>
                <a:cubicBezTo>
                  <a:pt x="32676" y="32837"/>
                  <a:pt x="32815" y="32861"/>
                  <a:pt x="32955" y="32861"/>
                </a:cubicBezTo>
                <a:cubicBezTo>
                  <a:pt x="33094" y="32837"/>
                  <a:pt x="33211" y="32768"/>
                  <a:pt x="33304" y="32651"/>
                </a:cubicBezTo>
                <a:cubicBezTo>
                  <a:pt x="33398" y="32536"/>
                  <a:pt x="33420" y="32396"/>
                  <a:pt x="33398" y="32257"/>
                </a:cubicBezTo>
                <a:cubicBezTo>
                  <a:pt x="33398" y="32117"/>
                  <a:pt x="33304" y="32000"/>
                  <a:pt x="33211" y="31907"/>
                </a:cubicBezTo>
                <a:cubicBezTo>
                  <a:pt x="33114" y="31850"/>
                  <a:pt x="33002" y="31808"/>
                  <a:pt x="32887" y="31808"/>
                </a:cubicBezTo>
                <a:close/>
                <a:moveTo>
                  <a:pt x="35258" y="32791"/>
                </a:moveTo>
                <a:cubicBezTo>
                  <a:pt x="35280" y="32791"/>
                  <a:pt x="35280" y="32791"/>
                  <a:pt x="35305" y="32815"/>
                </a:cubicBezTo>
                <a:lnTo>
                  <a:pt x="35327" y="32815"/>
                </a:lnTo>
                <a:lnTo>
                  <a:pt x="35258" y="32908"/>
                </a:lnTo>
                <a:cubicBezTo>
                  <a:pt x="35234" y="32908"/>
                  <a:pt x="35234" y="32884"/>
                  <a:pt x="35212" y="32884"/>
                </a:cubicBezTo>
                <a:cubicBezTo>
                  <a:pt x="35258" y="32861"/>
                  <a:pt x="35280" y="32815"/>
                  <a:pt x="35258" y="32791"/>
                </a:cubicBezTo>
                <a:close/>
                <a:moveTo>
                  <a:pt x="22288" y="31872"/>
                </a:moveTo>
                <a:cubicBezTo>
                  <a:pt x="22133" y="31872"/>
                  <a:pt x="21978" y="31937"/>
                  <a:pt x="21884" y="32071"/>
                </a:cubicBezTo>
                <a:cubicBezTo>
                  <a:pt x="21723" y="32303"/>
                  <a:pt x="21745" y="32582"/>
                  <a:pt x="21931" y="32768"/>
                </a:cubicBezTo>
                <a:cubicBezTo>
                  <a:pt x="21955" y="32791"/>
                  <a:pt x="21955" y="32815"/>
                  <a:pt x="21977" y="32815"/>
                </a:cubicBezTo>
                <a:cubicBezTo>
                  <a:pt x="22095" y="32908"/>
                  <a:pt x="22234" y="32930"/>
                  <a:pt x="22374" y="32930"/>
                </a:cubicBezTo>
                <a:cubicBezTo>
                  <a:pt x="22513" y="32908"/>
                  <a:pt x="22629" y="32837"/>
                  <a:pt x="22722" y="32722"/>
                </a:cubicBezTo>
                <a:cubicBezTo>
                  <a:pt x="22792" y="32605"/>
                  <a:pt x="22839" y="32465"/>
                  <a:pt x="22815" y="32325"/>
                </a:cubicBezTo>
                <a:cubicBezTo>
                  <a:pt x="22792" y="32186"/>
                  <a:pt x="22722" y="32071"/>
                  <a:pt x="22606" y="31978"/>
                </a:cubicBezTo>
                <a:cubicBezTo>
                  <a:pt x="22517" y="31908"/>
                  <a:pt x="22402" y="31872"/>
                  <a:pt x="22288" y="31872"/>
                </a:cubicBezTo>
                <a:close/>
                <a:moveTo>
                  <a:pt x="25272" y="32370"/>
                </a:moveTo>
                <a:cubicBezTo>
                  <a:pt x="25346" y="32370"/>
                  <a:pt x="25422" y="32394"/>
                  <a:pt x="25490" y="32443"/>
                </a:cubicBezTo>
                <a:cubicBezTo>
                  <a:pt x="25490" y="32443"/>
                  <a:pt x="25490" y="32465"/>
                  <a:pt x="25513" y="32465"/>
                </a:cubicBezTo>
                <a:cubicBezTo>
                  <a:pt x="25630" y="32582"/>
                  <a:pt x="25652" y="32791"/>
                  <a:pt x="25537" y="32930"/>
                </a:cubicBezTo>
                <a:cubicBezTo>
                  <a:pt x="25470" y="33009"/>
                  <a:pt x="25374" y="33051"/>
                  <a:pt x="25278" y="33051"/>
                </a:cubicBezTo>
                <a:cubicBezTo>
                  <a:pt x="25205" y="33051"/>
                  <a:pt x="25132" y="33027"/>
                  <a:pt x="25072" y="32977"/>
                </a:cubicBezTo>
                <a:cubicBezTo>
                  <a:pt x="24908" y="32861"/>
                  <a:pt x="24886" y="32651"/>
                  <a:pt x="25001" y="32511"/>
                </a:cubicBezTo>
                <a:cubicBezTo>
                  <a:pt x="25069" y="32417"/>
                  <a:pt x="25169" y="32370"/>
                  <a:pt x="25272" y="32370"/>
                </a:cubicBezTo>
                <a:close/>
                <a:moveTo>
                  <a:pt x="28238" y="32456"/>
                </a:moveTo>
                <a:cubicBezTo>
                  <a:pt x="28305" y="32456"/>
                  <a:pt x="28369" y="32477"/>
                  <a:pt x="28421" y="32511"/>
                </a:cubicBezTo>
                <a:lnTo>
                  <a:pt x="28467" y="32558"/>
                </a:lnTo>
                <a:cubicBezTo>
                  <a:pt x="28514" y="32605"/>
                  <a:pt x="28560" y="32675"/>
                  <a:pt x="28560" y="32744"/>
                </a:cubicBezTo>
                <a:cubicBezTo>
                  <a:pt x="28582" y="32837"/>
                  <a:pt x="28560" y="32930"/>
                  <a:pt x="28489" y="33001"/>
                </a:cubicBezTo>
                <a:cubicBezTo>
                  <a:pt x="28443" y="33070"/>
                  <a:pt x="28350" y="33116"/>
                  <a:pt x="28257" y="33140"/>
                </a:cubicBezTo>
                <a:cubicBezTo>
                  <a:pt x="28164" y="33140"/>
                  <a:pt x="28095" y="33116"/>
                  <a:pt x="28002" y="33070"/>
                </a:cubicBezTo>
                <a:cubicBezTo>
                  <a:pt x="27931" y="33023"/>
                  <a:pt x="27885" y="32930"/>
                  <a:pt x="27885" y="32837"/>
                </a:cubicBezTo>
                <a:cubicBezTo>
                  <a:pt x="27862" y="32744"/>
                  <a:pt x="27885" y="32651"/>
                  <a:pt x="27955" y="32582"/>
                </a:cubicBezTo>
                <a:cubicBezTo>
                  <a:pt x="28002" y="32511"/>
                  <a:pt x="28071" y="32465"/>
                  <a:pt x="28164" y="32465"/>
                </a:cubicBezTo>
                <a:cubicBezTo>
                  <a:pt x="28189" y="32459"/>
                  <a:pt x="28213" y="32456"/>
                  <a:pt x="28238" y="32456"/>
                </a:cubicBezTo>
                <a:close/>
                <a:moveTo>
                  <a:pt x="25262" y="32188"/>
                </a:moveTo>
                <a:cubicBezTo>
                  <a:pt x="25107" y="32188"/>
                  <a:pt x="24957" y="32261"/>
                  <a:pt x="24861" y="32396"/>
                </a:cubicBezTo>
                <a:cubicBezTo>
                  <a:pt x="24699" y="32605"/>
                  <a:pt x="24722" y="32908"/>
                  <a:pt x="24908" y="33094"/>
                </a:cubicBezTo>
                <a:lnTo>
                  <a:pt x="24954" y="33140"/>
                </a:lnTo>
                <a:cubicBezTo>
                  <a:pt x="25047" y="33205"/>
                  <a:pt x="25154" y="33236"/>
                  <a:pt x="25261" y="33236"/>
                </a:cubicBezTo>
                <a:cubicBezTo>
                  <a:pt x="25423" y="33236"/>
                  <a:pt x="25586" y="33163"/>
                  <a:pt x="25699" y="33023"/>
                </a:cubicBezTo>
                <a:cubicBezTo>
                  <a:pt x="25862" y="32791"/>
                  <a:pt x="25816" y="32465"/>
                  <a:pt x="25583" y="32303"/>
                </a:cubicBezTo>
                <a:cubicBezTo>
                  <a:pt x="25486" y="32225"/>
                  <a:pt x="25373" y="32188"/>
                  <a:pt x="25262" y="32188"/>
                </a:cubicBezTo>
                <a:close/>
                <a:moveTo>
                  <a:pt x="28213" y="32273"/>
                </a:moveTo>
                <a:cubicBezTo>
                  <a:pt x="28190" y="32273"/>
                  <a:pt x="28166" y="32275"/>
                  <a:pt x="28141" y="32279"/>
                </a:cubicBezTo>
                <a:cubicBezTo>
                  <a:pt x="28002" y="32303"/>
                  <a:pt x="27885" y="32372"/>
                  <a:pt x="27792" y="32489"/>
                </a:cubicBezTo>
                <a:cubicBezTo>
                  <a:pt x="27723" y="32582"/>
                  <a:pt x="27676" y="32722"/>
                  <a:pt x="27699" y="32861"/>
                </a:cubicBezTo>
                <a:cubicBezTo>
                  <a:pt x="27723" y="32977"/>
                  <a:pt x="27769" y="33094"/>
                  <a:pt x="27862" y="33163"/>
                </a:cubicBezTo>
                <a:cubicBezTo>
                  <a:pt x="27862" y="33187"/>
                  <a:pt x="27885" y="33209"/>
                  <a:pt x="27909" y="33209"/>
                </a:cubicBezTo>
                <a:cubicBezTo>
                  <a:pt x="28002" y="33302"/>
                  <a:pt x="28141" y="33326"/>
                  <a:pt x="28281" y="33326"/>
                </a:cubicBezTo>
                <a:cubicBezTo>
                  <a:pt x="28421" y="33302"/>
                  <a:pt x="28560" y="33233"/>
                  <a:pt x="28629" y="33116"/>
                </a:cubicBezTo>
                <a:cubicBezTo>
                  <a:pt x="28722" y="33001"/>
                  <a:pt x="28768" y="32861"/>
                  <a:pt x="28746" y="32722"/>
                </a:cubicBezTo>
                <a:cubicBezTo>
                  <a:pt x="28722" y="32582"/>
                  <a:pt x="28653" y="32465"/>
                  <a:pt x="28536" y="32372"/>
                </a:cubicBezTo>
                <a:cubicBezTo>
                  <a:pt x="28440" y="32315"/>
                  <a:pt x="28328" y="32273"/>
                  <a:pt x="28213" y="32273"/>
                </a:cubicBezTo>
                <a:close/>
                <a:moveTo>
                  <a:pt x="31193" y="32762"/>
                </a:moveTo>
                <a:cubicBezTo>
                  <a:pt x="31268" y="32762"/>
                  <a:pt x="31340" y="32799"/>
                  <a:pt x="31397" y="32837"/>
                </a:cubicBezTo>
                <a:cubicBezTo>
                  <a:pt x="31420" y="32837"/>
                  <a:pt x="31420" y="32861"/>
                  <a:pt x="31444" y="32861"/>
                </a:cubicBezTo>
                <a:cubicBezTo>
                  <a:pt x="31490" y="32908"/>
                  <a:pt x="31513" y="32977"/>
                  <a:pt x="31537" y="33070"/>
                </a:cubicBezTo>
                <a:cubicBezTo>
                  <a:pt x="31537" y="33163"/>
                  <a:pt x="31513" y="33256"/>
                  <a:pt x="31466" y="33326"/>
                </a:cubicBezTo>
                <a:cubicBezTo>
                  <a:pt x="31420" y="33395"/>
                  <a:pt x="31327" y="33442"/>
                  <a:pt x="31234" y="33442"/>
                </a:cubicBezTo>
                <a:cubicBezTo>
                  <a:pt x="31210" y="33448"/>
                  <a:pt x="31187" y="33451"/>
                  <a:pt x="31164" y="33451"/>
                </a:cubicBezTo>
                <a:cubicBezTo>
                  <a:pt x="31095" y="33451"/>
                  <a:pt x="31030" y="33424"/>
                  <a:pt x="30979" y="33373"/>
                </a:cubicBezTo>
                <a:cubicBezTo>
                  <a:pt x="30908" y="33326"/>
                  <a:pt x="30862" y="33256"/>
                  <a:pt x="30839" y="33163"/>
                </a:cubicBezTo>
                <a:cubicBezTo>
                  <a:pt x="30839" y="33070"/>
                  <a:pt x="30862" y="32977"/>
                  <a:pt x="30908" y="32908"/>
                </a:cubicBezTo>
                <a:cubicBezTo>
                  <a:pt x="30979" y="32837"/>
                  <a:pt x="31048" y="32791"/>
                  <a:pt x="31141" y="32768"/>
                </a:cubicBezTo>
                <a:cubicBezTo>
                  <a:pt x="31158" y="32764"/>
                  <a:pt x="31176" y="32762"/>
                  <a:pt x="31193" y="32762"/>
                </a:cubicBezTo>
                <a:close/>
                <a:moveTo>
                  <a:pt x="20768" y="32861"/>
                </a:moveTo>
                <a:cubicBezTo>
                  <a:pt x="20861" y="32861"/>
                  <a:pt x="20954" y="32884"/>
                  <a:pt x="21025" y="32930"/>
                </a:cubicBezTo>
                <a:cubicBezTo>
                  <a:pt x="21025" y="32954"/>
                  <a:pt x="21047" y="32954"/>
                  <a:pt x="21047" y="32954"/>
                </a:cubicBezTo>
                <a:cubicBezTo>
                  <a:pt x="21094" y="33023"/>
                  <a:pt x="21140" y="33094"/>
                  <a:pt x="21140" y="33163"/>
                </a:cubicBezTo>
                <a:cubicBezTo>
                  <a:pt x="21164" y="33256"/>
                  <a:pt x="21140" y="33349"/>
                  <a:pt x="21071" y="33419"/>
                </a:cubicBezTo>
                <a:cubicBezTo>
                  <a:pt x="21025" y="33488"/>
                  <a:pt x="20954" y="33535"/>
                  <a:pt x="20861" y="33559"/>
                </a:cubicBezTo>
                <a:cubicBezTo>
                  <a:pt x="20768" y="33559"/>
                  <a:pt x="20675" y="33535"/>
                  <a:pt x="20606" y="33488"/>
                </a:cubicBezTo>
                <a:cubicBezTo>
                  <a:pt x="20536" y="33419"/>
                  <a:pt x="20489" y="33349"/>
                  <a:pt x="20467" y="33256"/>
                </a:cubicBezTo>
                <a:cubicBezTo>
                  <a:pt x="20443" y="33163"/>
                  <a:pt x="20489" y="33070"/>
                  <a:pt x="20536" y="33001"/>
                </a:cubicBezTo>
                <a:cubicBezTo>
                  <a:pt x="20582" y="32930"/>
                  <a:pt x="20675" y="32884"/>
                  <a:pt x="20768" y="32861"/>
                </a:cubicBezTo>
                <a:close/>
                <a:moveTo>
                  <a:pt x="23779" y="32945"/>
                </a:moveTo>
                <a:cubicBezTo>
                  <a:pt x="23837" y="32945"/>
                  <a:pt x="23902" y="32972"/>
                  <a:pt x="23955" y="33023"/>
                </a:cubicBezTo>
                <a:cubicBezTo>
                  <a:pt x="23978" y="33023"/>
                  <a:pt x="23978" y="33047"/>
                  <a:pt x="24002" y="33047"/>
                </a:cubicBezTo>
                <a:cubicBezTo>
                  <a:pt x="24117" y="33163"/>
                  <a:pt x="24141" y="33373"/>
                  <a:pt x="24024" y="33512"/>
                </a:cubicBezTo>
                <a:cubicBezTo>
                  <a:pt x="23959" y="33592"/>
                  <a:pt x="23863" y="33633"/>
                  <a:pt x="23766" y="33633"/>
                </a:cubicBezTo>
                <a:cubicBezTo>
                  <a:pt x="23693" y="33633"/>
                  <a:pt x="23619" y="33609"/>
                  <a:pt x="23559" y="33559"/>
                </a:cubicBezTo>
                <a:cubicBezTo>
                  <a:pt x="23466" y="33512"/>
                  <a:pt x="23419" y="33442"/>
                  <a:pt x="23419" y="33349"/>
                </a:cubicBezTo>
                <a:cubicBezTo>
                  <a:pt x="23397" y="33256"/>
                  <a:pt x="23419" y="33163"/>
                  <a:pt x="23490" y="33094"/>
                </a:cubicBezTo>
                <a:cubicBezTo>
                  <a:pt x="23537" y="33023"/>
                  <a:pt x="23630" y="32977"/>
                  <a:pt x="23723" y="32954"/>
                </a:cubicBezTo>
                <a:cubicBezTo>
                  <a:pt x="23740" y="32948"/>
                  <a:pt x="23759" y="32945"/>
                  <a:pt x="23779" y="32945"/>
                </a:cubicBezTo>
                <a:close/>
                <a:moveTo>
                  <a:pt x="31192" y="32576"/>
                </a:moveTo>
                <a:cubicBezTo>
                  <a:pt x="31168" y="32576"/>
                  <a:pt x="31143" y="32578"/>
                  <a:pt x="31118" y="32582"/>
                </a:cubicBezTo>
                <a:cubicBezTo>
                  <a:pt x="30979" y="32605"/>
                  <a:pt x="30862" y="32675"/>
                  <a:pt x="30769" y="32791"/>
                </a:cubicBezTo>
                <a:cubicBezTo>
                  <a:pt x="30607" y="33001"/>
                  <a:pt x="30629" y="33302"/>
                  <a:pt x="30815" y="33488"/>
                </a:cubicBezTo>
                <a:cubicBezTo>
                  <a:pt x="30839" y="33512"/>
                  <a:pt x="30862" y="33512"/>
                  <a:pt x="30862" y="33535"/>
                </a:cubicBezTo>
                <a:cubicBezTo>
                  <a:pt x="30957" y="33593"/>
                  <a:pt x="31068" y="33634"/>
                  <a:pt x="31182" y="33634"/>
                </a:cubicBezTo>
                <a:cubicBezTo>
                  <a:pt x="31207" y="33634"/>
                  <a:pt x="31233" y="33632"/>
                  <a:pt x="31258" y="33628"/>
                </a:cubicBezTo>
                <a:cubicBezTo>
                  <a:pt x="31397" y="33605"/>
                  <a:pt x="31537" y="33535"/>
                  <a:pt x="31606" y="33419"/>
                </a:cubicBezTo>
                <a:cubicBezTo>
                  <a:pt x="31699" y="33326"/>
                  <a:pt x="31723" y="33187"/>
                  <a:pt x="31723" y="33047"/>
                </a:cubicBezTo>
                <a:cubicBezTo>
                  <a:pt x="31699" y="32908"/>
                  <a:pt x="31630" y="32768"/>
                  <a:pt x="31513" y="32698"/>
                </a:cubicBezTo>
                <a:cubicBezTo>
                  <a:pt x="31418" y="32621"/>
                  <a:pt x="31306" y="32576"/>
                  <a:pt x="31192" y="32576"/>
                </a:cubicBezTo>
                <a:close/>
                <a:moveTo>
                  <a:pt x="20843" y="32690"/>
                </a:moveTo>
                <a:cubicBezTo>
                  <a:pt x="20811" y="32690"/>
                  <a:pt x="20778" y="32692"/>
                  <a:pt x="20746" y="32698"/>
                </a:cubicBezTo>
                <a:cubicBezTo>
                  <a:pt x="20606" y="32698"/>
                  <a:pt x="20467" y="32791"/>
                  <a:pt x="20396" y="32884"/>
                </a:cubicBezTo>
                <a:cubicBezTo>
                  <a:pt x="20303" y="33001"/>
                  <a:pt x="20256" y="33140"/>
                  <a:pt x="20281" y="33280"/>
                </a:cubicBezTo>
                <a:cubicBezTo>
                  <a:pt x="20303" y="33395"/>
                  <a:pt x="20350" y="33512"/>
                  <a:pt x="20443" y="33581"/>
                </a:cubicBezTo>
                <a:cubicBezTo>
                  <a:pt x="20467" y="33605"/>
                  <a:pt x="20467" y="33628"/>
                  <a:pt x="20489" y="33628"/>
                </a:cubicBezTo>
                <a:cubicBezTo>
                  <a:pt x="20578" y="33699"/>
                  <a:pt x="20681" y="33730"/>
                  <a:pt x="20786" y="33730"/>
                </a:cubicBezTo>
                <a:cubicBezTo>
                  <a:pt x="20819" y="33730"/>
                  <a:pt x="20852" y="33727"/>
                  <a:pt x="20885" y="33721"/>
                </a:cubicBezTo>
                <a:cubicBezTo>
                  <a:pt x="21025" y="33721"/>
                  <a:pt x="21140" y="33652"/>
                  <a:pt x="21233" y="33535"/>
                </a:cubicBezTo>
                <a:cubicBezTo>
                  <a:pt x="21397" y="33302"/>
                  <a:pt x="21350" y="32977"/>
                  <a:pt x="21118" y="32791"/>
                </a:cubicBezTo>
                <a:cubicBezTo>
                  <a:pt x="21047" y="32719"/>
                  <a:pt x="20948" y="32690"/>
                  <a:pt x="20843" y="32690"/>
                </a:cubicBezTo>
                <a:close/>
                <a:moveTo>
                  <a:pt x="16653" y="33512"/>
                </a:moveTo>
                <a:lnTo>
                  <a:pt x="16606" y="33559"/>
                </a:lnTo>
                <a:cubicBezTo>
                  <a:pt x="16606" y="33581"/>
                  <a:pt x="16582" y="33605"/>
                  <a:pt x="16606" y="33628"/>
                </a:cubicBezTo>
                <a:cubicBezTo>
                  <a:pt x="16606" y="33652"/>
                  <a:pt x="16628" y="33674"/>
                  <a:pt x="16653" y="33674"/>
                </a:cubicBezTo>
                <a:cubicBezTo>
                  <a:pt x="16699" y="33699"/>
                  <a:pt x="16746" y="33721"/>
                  <a:pt x="16814" y="33745"/>
                </a:cubicBezTo>
                <a:lnTo>
                  <a:pt x="16839" y="33767"/>
                </a:lnTo>
                <a:cubicBezTo>
                  <a:pt x="16861" y="33767"/>
                  <a:pt x="16861" y="33767"/>
                  <a:pt x="16885" y="33745"/>
                </a:cubicBezTo>
                <a:cubicBezTo>
                  <a:pt x="16908" y="33745"/>
                  <a:pt x="16932" y="33721"/>
                  <a:pt x="16932" y="33721"/>
                </a:cubicBezTo>
                <a:cubicBezTo>
                  <a:pt x="16932" y="33699"/>
                  <a:pt x="16954" y="33674"/>
                  <a:pt x="16932" y="33652"/>
                </a:cubicBezTo>
                <a:cubicBezTo>
                  <a:pt x="16932" y="33628"/>
                  <a:pt x="16908" y="33605"/>
                  <a:pt x="16885" y="33581"/>
                </a:cubicBezTo>
                <a:cubicBezTo>
                  <a:pt x="16839" y="33559"/>
                  <a:pt x="16792" y="33535"/>
                  <a:pt x="16721" y="33512"/>
                </a:cubicBezTo>
                <a:close/>
                <a:moveTo>
                  <a:pt x="23750" y="32762"/>
                </a:moveTo>
                <a:cubicBezTo>
                  <a:pt x="23725" y="32762"/>
                  <a:pt x="23701" y="32764"/>
                  <a:pt x="23676" y="32768"/>
                </a:cubicBezTo>
                <a:cubicBezTo>
                  <a:pt x="23537" y="32791"/>
                  <a:pt x="23419" y="32861"/>
                  <a:pt x="23326" y="32977"/>
                </a:cubicBezTo>
                <a:cubicBezTo>
                  <a:pt x="23258" y="33094"/>
                  <a:pt x="23211" y="33233"/>
                  <a:pt x="23233" y="33373"/>
                </a:cubicBezTo>
                <a:cubicBezTo>
                  <a:pt x="23258" y="33488"/>
                  <a:pt x="23304" y="33581"/>
                  <a:pt x="23397" y="33674"/>
                </a:cubicBezTo>
                <a:lnTo>
                  <a:pt x="23444" y="33721"/>
                </a:lnTo>
                <a:cubicBezTo>
                  <a:pt x="23536" y="33786"/>
                  <a:pt x="23644" y="33818"/>
                  <a:pt x="23751" y="33818"/>
                </a:cubicBezTo>
                <a:cubicBezTo>
                  <a:pt x="23914" y="33818"/>
                  <a:pt x="24076" y="33745"/>
                  <a:pt x="24188" y="33605"/>
                </a:cubicBezTo>
                <a:cubicBezTo>
                  <a:pt x="24350" y="33373"/>
                  <a:pt x="24303" y="33047"/>
                  <a:pt x="24071" y="32884"/>
                </a:cubicBezTo>
                <a:cubicBezTo>
                  <a:pt x="23976" y="32807"/>
                  <a:pt x="23864" y="32762"/>
                  <a:pt x="23750" y="32762"/>
                </a:cubicBezTo>
                <a:close/>
                <a:moveTo>
                  <a:pt x="34607" y="33907"/>
                </a:moveTo>
                <a:lnTo>
                  <a:pt x="34607" y="33931"/>
                </a:lnTo>
                <a:cubicBezTo>
                  <a:pt x="34607" y="33907"/>
                  <a:pt x="34583" y="33907"/>
                  <a:pt x="34583" y="33907"/>
                </a:cubicBezTo>
                <a:close/>
                <a:moveTo>
                  <a:pt x="26738" y="33260"/>
                </a:moveTo>
                <a:cubicBezTo>
                  <a:pt x="26809" y="33260"/>
                  <a:pt x="26878" y="33281"/>
                  <a:pt x="26932" y="33326"/>
                </a:cubicBezTo>
                <a:lnTo>
                  <a:pt x="26979" y="33373"/>
                </a:lnTo>
                <a:cubicBezTo>
                  <a:pt x="27094" y="33488"/>
                  <a:pt x="27118" y="33674"/>
                  <a:pt x="27001" y="33814"/>
                </a:cubicBezTo>
                <a:cubicBezTo>
                  <a:pt x="26934" y="33909"/>
                  <a:pt x="26834" y="33957"/>
                  <a:pt x="26731" y="33957"/>
                </a:cubicBezTo>
                <a:cubicBezTo>
                  <a:pt x="26657" y="33957"/>
                  <a:pt x="26581" y="33933"/>
                  <a:pt x="26513" y="33885"/>
                </a:cubicBezTo>
                <a:cubicBezTo>
                  <a:pt x="26374" y="33767"/>
                  <a:pt x="26350" y="33559"/>
                  <a:pt x="26443" y="33395"/>
                </a:cubicBezTo>
                <a:cubicBezTo>
                  <a:pt x="26514" y="33310"/>
                  <a:pt x="26628" y="33260"/>
                  <a:pt x="26738" y="33260"/>
                </a:cubicBezTo>
                <a:close/>
                <a:moveTo>
                  <a:pt x="29630" y="33349"/>
                </a:moveTo>
                <a:cubicBezTo>
                  <a:pt x="29723" y="33349"/>
                  <a:pt x="29816" y="33373"/>
                  <a:pt x="29885" y="33419"/>
                </a:cubicBezTo>
                <a:cubicBezTo>
                  <a:pt x="29909" y="33419"/>
                  <a:pt x="29909" y="33442"/>
                  <a:pt x="29909" y="33442"/>
                </a:cubicBezTo>
                <a:cubicBezTo>
                  <a:pt x="29978" y="33488"/>
                  <a:pt x="30002" y="33559"/>
                  <a:pt x="30024" y="33652"/>
                </a:cubicBezTo>
                <a:cubicBezTo>
                  <a:pt x="30024" y="33745"/>
                  <a:pt x="30002" y="33838"/>
                  <a:pt x="29956" y="33907"/>
                </a:cubicBezTo>
                <a:cubicBezTo>
                  <a:pt x="29885" y="33978"/>
                  <a:pt x="29816" y="34024"/>
                  <a:pt x="29723" y="34024"/>
                </a:cubicBezTo>
                <a:cubicBezTo>
                  <a:pt x="29698" y="34030"/>
                  <a:pt x="29673" y="34033"/>
                  <a:pt x="29649" y="34033"/>
                </a:cubicBezTo>
                <a:cubicBezTo>
                  <a:pt x="29582" y="34033"/>
                  <a:pt x="29518" y="34012"/>
                  <a:pt x="29466" y="33978"/>
                </a:cubicBezTo>
                <a:cubicBezTo>
                  <a:pt x="29327" y="33860"/>
                  <a:pt x="29280" y="33628"/>
                  <a:pt x="29397" y="33488"/>
                </a:cubicBezTo>
                <a:cubicBezTo>
                  <a:pt x="29466" y="33419"/>
                  <a:pt x="29537" y="33373"/>
                  <a:pt x="29630" y="33349"/>
                </a:cubicBezTo>
                <a:close/>
                <a:moveTo>
                  <a:pt x="34025" y="34000"/>
                </a:moveTo>
                <a:lnTo>
                  <a:pt x="34025" y="34000"/>
                </a:lnTo>
                <a:cubicBezTo>
                  <a:pt x="34095" y="34024"/>
                  <a:pt x="34164" y="34071"/>
                  <a:pt x="34211" y="34117"/>
                </a:cubicBezTo>
                <a:cubicBezTo>
                  <a:pt x="34164" y="34071"/>
                  <a:pt x="34095" y="34046"/>
                  <a:pt x="34025" y="34000"/>
                </a:cubicBezTo>
                <a:close/>
                <a:moveTo>
                  <a:pt x="26732" y="33088"/>
                </a:moveTo>
                <a:cubicBezTo>
                  <a:pt x="26573" y="33088"/>
                  <a:pt x="26413" y="33155"/>
                  <a:pt x="26303" y="33280"/>
                </a:cubicBezTo>
                <a:cubicBezTo>
                  <a:pt x="26141" y="33512"/>
                  <a:pt x="26164" y="33792"/>
                  <a:pt x="26350" y="33978"/>
                </a:cubicBezTo>
                <a:cubicBezTo>
                  <a:pt x="26374" y="34000"/>
                  <a:pt x="26396" y="34024"/>
                  <a:pt x="26420" y="34024"/>
                </a:cubicBezTo>
                <a:cubicBezTo>
                  <a:pt x="26518" y="34102"/>
                  <a:pt x="26631" y="34139"/>
                  <a:pt x="26742" y="34139"/>
                </a:cubicBezTo>
                <a:cubicBezTo>
                  <a:pt x="26896" y="34139"/>
                  <a:pt x="27046" y="34067"/>
                  <a:pt x="27141" y="33931"/>
                </a:cubicBezTo>
                <a:cubicBezTo>
                  <a:pt x="27327" y="33699"/>
                  <a:pt x="27280" y="33373"/>
                  <a:pt x="27047" y="33187"/>
                </a:cubicBezTo>
                <a:cubicBezTo>
                  <a:pt x="26953" y="33120"/>
                  <a:pt x="26842" y="33088"/>
                  <a:pt x="26732" y="33088"/>
                </a:cubicBezTo>
                <a:close/>
                <a:moveTo>
                  <a:pt x="19309" y="33446"/>
                </a:moveTo>
                <a:cubicBezTo>
                  <a:pt x="19378" y="33446"/>
                  <a:pt x="19449" y="33467"/>
                  <a:pt x="19512" y="33512"/>
                </a:cubicBezTo>
                <a:cubicBezTo>
                  <a:pt x="19512" y="33535"/>
                  <a:pt x="19536" y="33535"/>
                  <a:pt x="19536" y="33559"/>
                </a:cubicBezTo>
                <a:cubicBezTo>
                  <a:pt x="19583" y="33605"/>
                  <a:pt x="19629" y="33674"/>
                  <a:pt x="19629" y="33745"/>
                </a:cubicBezTo>
                <a:cubicBezTo>
                  <a:pt x="19652" y="33838"/>
                  <a:pt x="19629" y="33931"/>
                  <a:pt x="19559" y="34000"/>
                </a:cubicBezTo>
                <a:cubicBezTo>
                  <a:pt x="19491" y="34095"/>
                  <a:pt x="19392" y="34143"/>
                  <a:pt x="19293" y="34143"/>
                </a:cubicBezTo>
                <a:cubicBezTo>
                  <a:pt x="19222" y="34143"/>
                  <a:pt x="19152" y="34119"/>
                  <a:pt x="19094" y="34071"/>
                </a:cubicBezTo>
                <a:cubicBezTo>
                  <a:pt x="18932" y="33953"/>
                  <a:pt x="18908" y="33745"/>
                  <a:pt x="19025" y="33581"/>
                </a:cubicBezTo>
                <a:cubicBezTo>
                  <a:pt x="19095" y="33496"/>
                  <a:pt x="19201" y="33446"/>
                  <a:pt x="19309" y="33446"/>
                </a:cubicBezTo>
                <a:close/>
                <a:moveTo>
                  <a:pt x="29679" y="33165"/>
                </a:moveTo>
                <a:cubicBezTo>
                  <a:pt x="29522" y="33165"/>
                  <a:pt x="29366" y="33237"/>
                  <a:pt x="29258" y="33373"/>
                </a:cubicBezTo>
                <a:cubicBezTo>
                  <a:pt x="29094" y="33581"/>
                  <a:pt x="29118" y="33885"/>
                  <a:pt x="29304" y="34071"/>
                </a:cubicBezTo>
                <a:cubicBezTo>
                  <a:pt x="29327" y="34093"/>
                  <a:pt x="29351" y="34093"/>
                  <a:pt x="29351" y="34117"/>
                </a:cubicBezTo>
                <a:cubicBezTo>
                  <a:pt x="29446" y="34174"/>
                  <a:pt x="29558" y="34216"/>
                  <a:pt x="29673" y="34216"/>
                </a:cubicBezTo>
                <a:cubicBezTo>
                  <a:pt x="29697" y="34216"/>
                  <a:pt x="29721" y="34214"/>
                  <a:pt x="29745" y="34210"/>
                </a:cubicBezTo>
                <a:cubicBezTo>
                  <a:pt x="29885" y="34186"/>
                  <a:pt x="30002" y="34117"/>
                  <a:pt x="30095" y="34000"/>
                </a:cubicBezTo>
                <a:cubicBezTo>
                  <a:pt x="30188" y="33907"/>
                  <a:pt x="30210" y="33767"/>
                  <a:pt x="30210" y="33628"/>
                </a:cubicBezTo>
                <a:cubicBezTo>
                  <a:pt x="30188" y="33488"/>
                  <a:pt x="30117" y="33349"/>
                  <a:pt x="30002" y="33280"/>
                </a:cubicBezTo>
                <a:cubicBezTo>
                  <a:pt x="29905" y="33202"/>
                  <a:pt x="29792" y="33165"/>
                  <a:pt x="29679" y="33165"/>
                </a:cubicBezTo>
                <a:close/>
                <a:moveTo>
                  <a:pt x="19277" y="33268"/>
                </a:moveTo>
                <a:cubicBezTo>
                  <a:pt x="19125" y="33268"/>
                  <a:pt x="18978" y="33332"/>
                  <a:pt x="18885" y="33466"/>
                </a:cubicBezTo>
                <a:cubicBezTo>
                  <a:pt x="18722" y="33699"/>
                  <a:pt x="18746" y="33978"/>
                  <a:pt x="18932" y="34164"/>
                </a:cubicBezTo>
                <a:cubicBezTo>
                  <a:pt x="18932" y="34186"/>
                  <a:pt x="18954" y="34210"/>
                  <a:pt x="18978" y="34210"/>
                </a:cubicBezTo>
                <a:cubicBezTo>
                  <a:pt x="19075" y="34288"/>
                  <a:pt x="19189" y="34325"/>
                  <a:pt x="19301" y="34325"/>
                </a:cubicBezTo>
                <a:cubicBezTo>
                  <a:pt x="19458" y="34325"/>
                  <a:pt x="19614" y="34253"/>
                  <a:pt x="19723" y="34117"/>
                </a:cubicBezTo>
                <a:cubicBezTo>
                  <a:pt x="19791" y="34000"/>
                  <a:pt x="19838" y="33860"/>
                  <a:pt x="19816" y="33721"/>
                </a:cubicBezTo>
                <a:cubicBezTo>
                  <a:pt x="19791" y="33581"/>
                  <a:pt x="19723" y="33466"/>
                  <a:pt x="19605" y="33373"/>
                </a:cubicBezTo>
                <a:cubicBezTo>
                  <a:pt x="19506" y="33303"/>
                  <a:pt x="19390" y="33268"/>
                  <a:pt x="19277" y="33268"/>
                </a:cubicBezTo>
                <a:close/>
                <a:moveTo>
                  <a:pt x="13992" y="33480"/>
                </a:moveTo>
                <a:cubicBezTo>
                  <a:pt x="13980" y="33480"/>
                  <a:pt x="13967" y="33482"/>
                  <a:pt x="13955" y="33488"/>
                </a:cubicBezTo>
                <a:cubicBezTo>
                  <a:pt x="13908" y="33512"/>
                  <a:pt x="13884" y="33581"/>
                  <a:pt x="13931" y="33628"/>
                </a:cubicBezTo>
                <a:cubicBezTo>
                  <a:pt x="14117" y="33907"/>
                  <a:pt x="14349" y="34164"/>
                  <a:pt x="14606" y="34396"/>
                </a:cubicBezTo>
                <a:cubicBezTo>
                  <a:pt x="14624" y="34409"/>
                  <a:pt x="14643" y="34415"/>
                  <a:pt x="14662" y="34415"/>
                </a:cubicBezTo>
                <a:cubicBezTo>
                  <a:pt x="14744" y="34415"/>
                  <a:pt x="14821" y="34313"/>
                  <a:pt x="14746" y="34257"/>
                </a:cubicBezTo>
                <a:cubicBezTo>
                  <a:pt x="14489" y="34046"/>
                  <a:pt x="14280" y="33792"/>
                  <a:pt x="14070" y="33535"/>
                </a:cubicBezTo>
                <a:cubicBezTo>
                  <a:pt x="14054" y="33501"/>
                  <a:pt x="14024" y="33480"/>
                  <a:pt x="13992" y="33480"/>
                </a:cubicBezTo>
                <a:close/>
                <a:moveTo>
                  <a:pt x="22279" y="33759"/>
                </a:moveTo>
                <a:cubicBezTo>
                  <a:pt x="22348" y="33759"/>
                  <a:pt x="22414" y="33785"/>
                  <a:pt x="22467" y="33838"/>
                </a:cubicBezTo>
                <a:cubicBezTo>
                  <a:pt x="22489" y="33838"/>
                  <a:pt x="22489" y="33860"/>
                  <a:pt x="22513" y="33860"/>
                </a:cubicBezTo>
                <a:cubicBezTo>
                  <a:pt x="22560" y="33907"/>
                  <a:pt x="22606" y="33978"/>
                  <a:pt x="22606" y="34071"/>
                </a:cubicBezTo>
                <a:cubicBezTo>
                  <a:pt x="22629" y="34164"/>
                  <a:pt x="22606" y="34233"/>
                  <a:pt x="22536" y="34326"/>
                </a:cubicBezTo>
                <a:cubicBezTo>
                  <a:pt x="22470" y="34405"/>
                  <a:pt x="22374" y="34447"/>
                  <a:pt x="22273" y="34447"/>
                </a:cubicBezTo>
                <a:cubicBezTo>
                  <a:pt x="22197" y="34447"/>
                  <a:pt x="22118" y="34423"/>
                  <a:pt x="22048" y="34372"/>
                </a:cubicBezTo>
                <a:cubicBezTo>
                  <a:pt x="21977" y="34326"/>
                  <a:pt x="21931" y="34257"/>
                  <a:pt x="21931" y="34164"/>
                </a:cubicBezTo>
                <a:cubicBezTo>
                  <a:pt x="21909" y="34071"/>
                  <a:pt x="21931" y="33978"/>
                  <a:pt x="22002" y="33907"/>
                </a:cubicBezTo>
                <a:cubicBezTo>
                  <a:pt x="22048" y="33814"/>
                  <a:pt x="22117" y="33767"/>
                  <a:pt x="22210" y="33767"/>
                </a:cubicBezTo>
                <a:cubicBezTo>
                  <a:pt x="22233" y="33762"/>
                  <a:pt x="22256" y="33759"/>
                  <a:pt x="22279" y="33759"/>
                </a:cubicBezTo>
                <a:close/>
                <a:moveTo>
                  <a:pt x="25227" y="33842"/>
                </a:moveTo>
                <a:cubicBezTo>
                  <a:pt x="25297" y="33842"/>
                  <a:pt x="25365" y="33862"/>
                  <a:pt x="25419" y="33907"/>
                </a:cubicBezTo>
                <a:lnTo>
                  <a:pt x="25466" y="33953"/>
                </a:lnTo>
                <a:cubicBezTo>
                  <a:pt x="25583" y="34071"/>
                  <a:pt x="25606" y="34257"/>
                  <a:pt x="25490" y="34396"/>
                </a:cubicBezTo>
                <a:cubicBezTo>
                  <a:pt x="25444" y="34465"/>
                  <a:pt x="25351" y="34512"/>
                  <a:pt x="25258" y="34536"/>
                </a:cubicBezTo>
                <a:cubicBezTo>
                  <a:pt x="25165" y="34536"/>
                  <a:pt x="25072" y="34512"/>
                  <a:pt x="25001" y="34465"/>
                </a:cubicBezTo>
                <a:cubicBezTo>
                  <a:pt x="24932" y="34419"/>
                  <a:pt x="24886" y="34326"/>
                  <a:pt x="24886" y="34233"/>
                </a:cubicBezTo>
                <a:cubicBezTo>
                  <a:pt x="24861" y="34139"/>
                  <a:pt x="24886" y="34046"/>
                  <a:pt x="24932" y="33978"/>
                </a:cubicBezTo>
                <a:cubicBezTo>
                  <a:pt x="25003" y="33892"/>
                  <a:pt x="25117" y="33842"/>
                  <a:pt x="25227" y="33842"/>
                </a:cubicBezTo>
                <a:close/>
                <a:moveTo>
                  <a:pt x="34257" y="34350"/>
                </a:moveTo>
                <a:cubicBezTo>
                  <a:pt x="34281" y="34350"/>
                  <a:pt x="34304" y="34350"/>
                  <a:pt x="34304" y="34372"/>
                </a:cubicBezTo>
                <a:lnTo>
                  <a:pt x="34188" y="34536"/>
                </a:lnTo>
                <a:cubicBezTo>
                  <a:pt x="34188" y="34536"/>
                  <a:pt x="34188" y="34512"/>
                  <a:pt x="34164" y="34512"/>
                </a:cubicBezTo>
                <a:cubicBezTo>
                  <a:pt x="34164" y="34512"/>
                  <a:pt x="34164" y="34489"/>
                  <a:pt x="34142" y="34489"/>
                </a:cubicBezTo>
                <a:cubicBezTo>
                  <a:pt x="34164" y="34465"/>
                  <a:pt x="34142" y="34443"/>
                  <a:pt x="34142" y="34419"/>
                </a:cubicBezTo>
                <a:lnTo>
                  <a:pt x="34142" y="34419"/>
                </a:lnTo>
                <a:cubicBezTo>
                  <a:pt x="34161" y="34432"/>
                  <a:pt x="34179" y="34437"/>
                  <a:pt x="34194" y="34437"/>
                </a:cubicBezTo>
                <a:cubicBezTo>
                  <a:pt x="34233" y="34437"/>
                  <a:pt x="34257" y="34399"/>
                  <a:pt x="34257" y="34350"/>
                </a:cubicBezTo>
                <a:close/>
                <a:moveTo>
                  <a:pt x="22257" y="33576"/>
                </a:moveTo>
                <a:cubicBezTo>
                  <a:pt x="22234" y="33576"/>
                  <a:pt x="22211" y="33578"/>
                  <a:pt x="22188" y="33581"/>
                </a:cubicBezTo>
                <a:cubicBezTo>
                  <a:pt x="22048" y="33605"/>
                  <a:pt x="21931" y="33674"/>
                  <a:pt x="21838" y="33792"/>
                </a:cubicBezTo>
                <a:cubicBezTo>
                  <a:pt x="21769" y="33907"/>
                  <a:pt x="21723" y="34046"/>
                  <a:pt x="21745" y="34186"/>
                </a:cubicBezTo>
                <a:cubicBezTo>
                  <a:pt x="21769" y="34303"/>
                  <a:pt x="21816" y="34396"/>
                  <a:pt x="21909" y="34489"/>
                </a:cubicBezTo>
                <a:lnTo>
                  <a:pt x="21955" y="34536"/>
                </a:lnTo>
                <a:cubicBezTo>
                  <a:pt x="22047" y="34600"/>
                  <a:pt x="22154" y="34631"/>
                  <a:pt x="22260" y="34631"/>
                </a:cubicBezTo>
                <a:cubicBezTo>
                  <a:pt x="22420" y="34631"/>
                  <a:pt x="22578" y="34559"/>
                  <a:pt x="22675" y="34419"/>
                </a:cubicBezTo>
                <a:cubicBezTo>
                  <a:pt x="22768" y="34303"/>
                  <a:pt x="22815" y="34186"/>
                  <a:pt x="22792" y="34046"/>
                </a:cubicBezTo>
                <a:cubicBezTo>
                  <a:pt x="22768" y="33907"/>
                  <a:pt x="22699" y="33767"/>
                  <a:pt x="22582" y="33699"/>
                </a:cubicBezTo>
                <a:cubicBezTo>
                  <a:pt x="22486" y="33621"/>
                  <a:pt x="22373" y="33576"/>
                  <a:pt x="22257" y="33576"/>
                </a:cubicBezTo>
                <a:close/>
                <a:moveTo>
                  <a:pt x="25222" y="33670"/>
                </a:moveTo>
                <a:cubicBezTo>
                  <a:pt x="25062" y="33670"/>
                  <a:pt x="24903" y="33737"/>
                  <a:pt x="24792" y="33860"/>
                </a:cubicBezTo>
                <a:cubicBezTo>
                  <a:pt x="24629" y="34093"/>
                  <a:pt x="24653" y="34396"/>
                  <a:pt x="24839" y="34558"/>
                </a:cubicBezTo>
                <a:cubicBezTo>
                  <a:pt x="24861" y="34582"/>
                  <a:pt x="24886" y="34605"/>
                  <a:pt x="24908" y="34605"/>
                </a:cubicBezTo>
                <a:cubicBezTo>
                  <a:pt x="25001" y="34698"/>
                  <a:pt x="25140" y="34722"/>
                  <a:pt x="25280" y="34722"/>
                </a:cubicBezTo>
                <a:cubicBezTo>
                  <a:pt x="25419" y="34698"/>
                  <a:pt x="25559" y="34629"/>
                  <a:pt x="25630" y="34512"/>
                </a:cubicBezTo>
                <a:cubicBezTo>
                  <a:pt x="25816" y="34279"/>
                  <a:pt x="25769" y="33953"/>
                  <a:pt x="25537" y="33767"/>
                </a:cubicBezTo>
                <a:cubicBezTo>
                  <a:pt x="25442" y="33702"/>
                  <a:pt x="25332" y="33670"/>
                  <a:pt x="25222" y="33670"/>
                </a:cubicBezTo>
                <a:close/>
                <a:moveTo>
                  <a:pt x="28194" y="34157"/>
                </a:moveTo>
                <a:cubicBezTo>
                  <a:pt x="28269" y="34157"/>
                  <a:pt x="28341" y="34195"/>
                  <a:pt x="28396" y="34233"/>
                </a:cubicBezTo>
                <a:lnTo>
                  <a:pt x="28421" y="34257"/>
                </a:lnTo>
                <a:cubicBezTo>
                  <a:pt x="28489" y="34303"/>
                  <a:pt x="28514" y="34372"/>
                  <a:pt x="28536" y="34465"/>
                </a:cubicBezTo>
                <a:cubicBezTo>
                  <a:pt x="28536" y="34558"/>
                  <a:pt x="28514" y="34651"/>
                  <a:pt x="28467" y="34722"/>
                </a:cubicBezTo>
                <a:cubicBezTo>
                  <a:pt x="28396" y="34791"/>
                  <a:pt x="28328" y="34837"/>
                  <a:pt x="28235" y="34837"/>
                </a:cubicBezTo>
                <a:cubicBezTo>
                  <a:pt x="28211" y="34843"/>
                  <a:pt x="28188" y="34846"/>
                  <a:pt x="28164" y="34846"/>
                </a:cubicBezTo>
                <a:cubicBezTo>
                  <a:pt x="28096" y="34846"/>
                  <a:pt x="28031" y="34820"/>
                  <a:pt x="27978" y="34768"/>
                </a:cubicBezTo>
                <a:cubicBezTo>
                  <a:pt x="27816" y="34651"/>
                  <a:pt x="27792" y="34443"/>
                  <a:pt x="27909" y="34303"/>
                </a:cubicBezTo>
                <a:cubicBezTo>
                  <a:pt x="27978" y="34233"/>
                  <a:pt x="28048" y="34186"/>
                  <a:pt x="28141" y="34164"/>
                </a:cubicBezTo>
                <a:cubicBezTo>
                  <a:pt x="28159" y="34159"/>
                  <a:pt x="28177" y="34157"/>
                  <a:pt x="28194" y="34157"/>
                </a:cubicBezTo>
                <a:close/>
                <a:moveTo>
                  <a:pt x="5744" y="34605"/>
                </a:moveTo>
                <a:cubicBezTo>
                  <a:pt x="5722" y="34605"/>
                  <a:pt x="5698" y="34629"/>
                  <a:pt x="5698" y="34651"/>
                </a:cubicBezTo>
                <a:cubicBezTo>
                  <a:pt x="5675" y="34698"/>
                  <a:pt x="5675" y="34744"/>
                  <a:pt x="5722" y="34768"/>
                </a:cubicBezTo>
                <a:cubicBezTo>
                  <a:pt x="5791" y="34815"/>
                  <a:pt x="5837" y="34837"/>
                  <a:pt x="5908" y="34884"/>
                </a:cubicBezTo>
                <a:lnTo>
                  <a:pt x="5977" y="34884"/>
                </a:lnTo>
                <a:cubicBezTo>
                  <a:pt x="6001" y="34884"/>
                  <a:pt x="6023" y="34861"/>
                  <a:pt x="6023" y="34837"/>
                </a:cubicBezTo>
                <a:cubicBezTo>
                  <a:pt x="6048" y="34791"/>
                  <a:pt x="6048" y="34744"/>
                  <a:pt x="6001" y="34722"/>
                </a:cubicBezTo>
                <a:cubicBezTo>
                  <a:pt x="5930" y="34675"/>
                  <a:pt x="5884" y="34651"/>
                  <a:pt x="5815" y="34605"/>
                </a:cubicBezTo>
                <a:close/>
                <a:moveTo>
                  <a:pt x="31304" y="34279"/>
                </a:moveTo>
                <a:cubicBezTo>
                  <a:pt x="31397" y="34279"/>
                  <a:pt x="31466" y="34303"/>
                  <a:pt x="31559" y="34350"/>
                </a:cubicBezTo>
                <a:cubicBezTo>
                  <a:pt x="31559" y="34350"/>
                  <a:pt x="31559" y="34372"/>
                  <a:pt x="31583" y="34372"/>
                </a:cubicBezTo>
                <a:cubicBezTo>
                  <a:pt x="31699" y="34489"/>
                  <a:pt x="31723" y="34698"/>
                  <a:pt x="31606" y="34837"/>
                </a:cubicBezTo>
                <a:cubicBezTo>
                  <a:pt x="31559" y="34908"/>
                  <a:pt x="31466" y="34954"/>
                  <a:pt x="31397" y="34954"/>
                </a:cubicBezTo>
                <a:cubicBezTo>
                  <a:pt x="31373" y="34960"/>
                  <a:pt x="31348" y="34963"/>
                  <a:pt x="31324" y="34963"/>
                </a:cubicBezTo>
                <a:cubicBezTo>
                  <a:pt x="31256" y="34963"/>
                  <a:pt x="31193" y="34942"/>
                  <a:pt x="31141" y="34908"/>
                </a:cubicBezTo>
                <a:cubicBezTo>
                  <a:pt x="31048" y="34837"/>
                  <a:pt x="31001" y="34768"/>
                  <a:pt x="31001" y="34675"/>
                </a:cubicBezTo>
                <a:cubicBezTo>
                  <a:pt x="30979" y="34582"/>
                  <a:pt x="31001" y="34489"/>
                  <a:pt x="31072" y="34419"/>
                </a:cubicBezTo>
                <a:cubicBezTo>
                  <a:pt x="31118" y="34350"/>
                  <a:pt x="31211" y="34303"/>
                  <a:pt x="31304" y="34279"/>
                </a:cubicBezTo>
                <a:close/>
                <a:moveTo>
                  <a:pt x="20756" y="34346"/>
                </a:moveTo>
                <a:cubicBezTo>
                  <a:pt x="20826" y="34346"/>
                  <a:pt x="20896" y="34371"/>
                  <a:pt x="20954" y="34419"/>
                </a:cubicBezTo>
                <a:cubicBezTo>
                  <a:pt x="20978" y="34419"/>
                  <a:pt x="20978" y="34443"/>
                  <a:pt x="21001" y="34443"/>
                </a:cubicBezTo>
                <a:cubicBezTo>
                  <a:pt x="21047" y="34489"/>
                  <a:pt x="21094" y="34558"/>
                  <a:pt x="21094" y="34651"/>
                </a:cubicBezTo>
                <a:cubicBezTo>
                  <a:pt x="21118" y="34744"/>
                  <a:pt x="21094" y="34815"/>
                  <a:pt x="21025" y="34908"/>
                </a:cubicBezTo>
                <a:cubicBezTo>
                  <a:pt x="20958" y="34987"/>
                  <a:pt x="20863" y="35028"/>
                  <a:pt x="20762" y="35028"/>
                </a:cubicBezTo>
                <a:cubicBezTo>
                  <a:pt x="20686" y="35028"/>
                  <a:pt x="20606" y="35004"/>
                  <a:pt x="20536" y="34954"/>
                </a:cubicBezTo>
                <a:cubicBezTo>
                  <a:pt x="20396" y="34837"/>
                  <a:pt x="20374" y="34629"/>
                  <a:pt x="20489" y="34489"/>
                </a:cubicBezTo>
                <a:cubicBezTo>
                  <a:pt x="20557" y="34394"/>
                  <a:pt x="20657" y="34346"/>
                  <a:pt x="20756" y="34346"/>
                </a:cubicBezTo>
                <a:close/>
                <a:moveTo>
                  <a:pt x="28191" y="33971"/>
                </a:moveTo>
                <a:cubicBezTo>
                  <a:pt x="28167" y="33971"/>
                  <a:pt x="28142" y="33973"/>
                  <a:pt x="28117" y="33978"/>
                </a:cubicBezTo>
                <a:cubicBezTo>
                  <a:pt x="27978" y="34000"/>
                  <a:pt x="27862" y="34071"/>
                  <a:pt x="27769" y="34186"/>
                </a:cubicBezTo>
                <a:cubicBezTo>
                  <a:pt x="27606" y="34396"/>
                  <a:pt x="27630" y="34698"/>
                  <a:pt x="27816" y="34884"/>
                </a:cubicBezTo>
                <a:cubicBezTo>
                  <a:pt x="27838" y="34908"/>
                  <a:pt x="27862" y="34908"/>
                  <a:pt x="27862" y="34930"/>
                </a:cubicBezTo>
                <a:cubicBezTo>
                  <a:pt x="27957" y="34988"/>
                  <a:pt x="28067" y="35030"/>
                  <a:pt x="28181" y="35030"/>
                </a:cubicBezTo>
                <a:cubicBezTo>
                  <a:pt x="28206" y="35030"/>
                  <a:pt x="28231" y="35028"/>
                  <a:pt x="28257" y="35023"/>
                </a:cubicBezTo>
                <a:cubicBezTo>
                  <a:pt x="28396" y="35001"/>
                  <a:pt x="28514" y="34930"/>
                  <a:pt x="28607" y="34815"/>
                </a:cubicBezTo>
                <a:cubicBezTo>
                  <a:pt x="28700" y="34722"/>
                  <a:pt x="28722" y="34582"/>
                  <a:pt x="28700" y="34443"/>
                </a:cubicBezTo>
                <a:cubicBezTo>
                  <a:pt x="28700" y="34303"/>
                  <a:pt x="28629" y="34164"/>
                  <a:pt x="28514" y="34093"/>
                </a:cubicBezTo>
                <a:cubicBezTo>
                  <a:pt x="28417" y="34016"/>
                  <a:pt x="28305" y="33971"/>
                  <a:pt x="28191" y="33971"/>
                </a:cubicBezTo>
                <a:close/>
                <a:moveTo>
                  <a:pt x="31331" y="34095"/>
                </a:moveTo>
                <a:cubicBezTo>
                  <a:pt x="31176" y="34095"/>
                  <a:pt x="31027" y="34168"/>
                  <a:pt x="30932" y="34303"/>
                </a:cubicBezTo>
                <a:cubicBezTo>
                  <a:pt x="30839" y="34419"/>
                  <a:pt x="30793" y="34558"/>
                  <a:pt x="30815" y="34698"/>
                </a:cubicBezTo>
                <a:cubicBezTo>
                  <a:pt x="30839" y="34815"/>
                  <a:pt x="30886" y="34908"/>
                  <a:pt x="30979" y="35001"/>
                </a:cubicBezTo>
                <a:cubicBezTo>
                  <a:pt x="30979" y="35023"/>
                  <a:pt x="31001" y="35023"/>
                  <a:pt x="31025" y="35047"/>
                </a:cubicBezTo>
                <a:cubicBezTo>
                  <a:pt x="31121" y="35104"/>
                  <a:pt x="31233" y="35146"/>
                  <a:pt x="31348" y="35146"/>
                </a:cubicBezTo>
                <a:cubicBezTo>
                  <a:pt x="31372" y="35146"/>
                  <a:pt x="31396" y="35144"/>
                  <a:pt x="31420" y="35140"/>
                </a:cubicBezTo>
                <a:cubicBezTo>
                  <a:pt x="31559" y="35116"/>
                  <a:pt x="31677" y="35047"/>
                  <a:pt x="31770" y="34930"/>
                </a:cubicBezTo>
                <a:cubicBezTo>
                  <a:pt x="31931" y="34722"/>
                  <a:pt x="31885" y="34372"/>
                  <a:pt x="31652" y="34210"/>
                </a:cubicBezTo>
                <a:cubicBezTo>
                  <a:pt x="31555" y="34133"/>
                  <a:pt x="31442" y="34095"/>
                  <a:pt x="31331" y="34095"/>
                </a:cubicBezTo>
                <a:close/>
                <a:moveTo>
                  <a:pt x="20748" y="34164"/>
                </a:moveTo>
                <a:cubicBezTo>
                  <a:pt x="20591" y="34164"/>
                  <a:pt x="20436" y="34237"/>
                  <a:pt x="20327" y="34372"/>
                </a:cubicBezTo>
                <a:cubicBezTo>
                  <a:pt x="20163" y="34582"/>
                  <a:pt x="20188" y="34884"/>
                  <a:pt x="20396" y="35070"/>
                </a:cubicBezTo>
                <a:lnTo>
                  <a:pt x="20443" y="35116"/>
                </a:lnTo>
                <a:cubicBezTo>
                  <a:pt x="20535" y="35182"/>
                  <a:pt x="20643" y="35213"/>
                  <a:pt x="20749" y="35213"/>
                </a:cubicBezTo>
                <a:cubicBezTo>
                  <a:pt x="20909" y="35213"/>
                  <a:pt x="21066" y="35141"/>
                  <a:pt x="21164" y="35001"/>
                </a:cubicBezTo>
                <a:cubicBezTo>
                  <a:pt x="21350" y="34768"/>
                  <a:pt x="21304" y="34443"/>
                  <a:pt x="21071" y="34279"/>
                </a:cubicBezTo>
                <a:cubicBezTo>
                  <a:pt x="20974" y="34201"/>
                  <a:pt x="20861" y="34164"/>
                  <a:pt x="20748" y="34164"/>
                </a:cubicBezTo>
                <a:close/>
                <a:moveTo>
                  <a:pt x="23676" y="34651"/>
                </a:moveTo>
                <a:cubicBezTo>
                  <a:pt x="23769" y="34651"/>
                  <a:pt x="23862" y="34675"/>
                  <a:pt x="23931" y="34722"/>
                </a:cubicBezTo>
                <a:lnTo>
                  <a:pt x="23978" y="34768"/>
                </a:lnTo>
                <a:cubicBezTo>
                  <a:pt x="24024" y="34815"/>
                  <a:pt x="24048" y="34884"/>
                  <a:pt x="24071" y="34954"/>
                </a:cubicBezTo>
                <a:cubicBezTo>
                  <a:pt x="24071" y="35047"/>
                  <a:pt x="24048" y="35140"/>
                  <a:pt x="24002" y="35209"/>
                </a:cubicBezTo>
                <a:cubicBezTo>
                  <a:pt x="23955" y="35280"/>
                  <a:pt x="23862" y="35327"/>
                  <a:pt x="23769" y="35349"/>
                </a:cubicBezTo>
                <a:cubicBezTo>
                  <a:pt x="23676" y="35349"/>
                  <a:pt x="23583" y="35327"/>
                  <a:pt x="23512" y="35280"/>
                </a:cubicBezTo>
                <a:cubicBezTo>
                  <a:pt x="23444" y="35233"/>
                  <a:pt x="23397" y="35140"/>
                  <a:pt x="23373" y="35047"/>
                </a:cubicBezTo>
                <a:cubicBezTo>
                  <a:pt x="23373" y="34954"/>
                  <a:pt x="23397" y="34861"/>
                  <a:pt x="23444" y="34791"/>
                </a:cubicBezTo>
                <a:cubicBezTo>
                  <a:pt x="23512" y="34722"/>
                  <a:pt x="23583" y="34675"/>
                  <a:pt x="23676" y="34651"/>
                </a:cubicBezTo>
                <a:close/>
                <a:moveTo>
                  <a:pt x="26629" y="34744"/>
                </a:moveTo>
                <a:cubicBezTo>
                  <a:pt x="26722" y="34744"/>
                  <a:pt x="26815" y="34768"/>
                  <a:pt x="26886" y="34815"/>
                </a:cubicBezTo>
                <a:lnTo>
                  <a:pt x="26908" y="34837"/>
                </a:lnTo>
                <a:cubicBezTo>
                  <a:pt x="26979" y="34884"/>
                  <a:pt x="27001" y="34954"/>
                  <a:pt x="27025" y="35047"/>
                </a:cubicBezTo>
                <a:cubicBezTo>
                  <a:pt x="27025" y="35140"/>
                  <a:pt x="27001" y="35233"/>
                  <a:pt x="26954" y="35302"/>
                </a:cubicBezTo>
                <a:cubicBezTo>
                  <a:pt x="26886" y="35373"/>
                  <a:pt x="26815" y="35420"/>
                  <a:pt x="26722" y="35420"/>
                </a:cubicBezTo>
                <a:cubicBezTo>
                  <a:pt x="26697" y="35425"/>
                  <a:pt x="26672" y="35428"/>
                  <a:pt x="26648" y="35428"/>
                </a:cubicBezTo>
                <a:cubicBezTo>
                  <a:pt x="26581" y="35428"/>
                  <a:pt x="26517" y="35407"/>
                  <a:pt x="26467" y="35373"/>
                </a:cubicBezTo>
                <a:cubicBezTo>
                  <a:pt x="26396" y="35302"/>
                  <a:pt x="26350" y="35233"/>
                  <a:pt x="26327" y="35140"/>
                </a:cubicBezTo>
                <a:cubicBezTo>
                  <a:pt x="26327" y="35047"/>
                  <a:pt x="26350" y="34954"/>
                  <a:pt x="26396" y="34884"/>
                </a:cubicBezTo>
                <a:cubicBezTo>
                  <a:pt x="26467" y="34815"/>
                  <a:pt x="26536" y="34768"/>
                  <a:pt x="26629" y="34744"/>
                </a:cubicBezTo>
                <a:close/>
                <a:moveTo>
                  <a:pt x="23751" y="34480"/>
                </a:moveTo>
                <a:cubicBezTo>
                  <a:pt x="23718" y="34480"/>
                  <a:pt x="23685" y="34484"/>
                  <a:pt x="23652" y="34489"/>
                </a:cubicBezTo>
                <a:cubicBezTo>
                  <a:pt x="23512" y="34512"/>
                  <a:pt x="23397" y="34582"/>
                  <a:pt x="23304" y="34675"/>
                </a:cubicBezTo>
                <a:cubicBezTo>
                  <a:pt x="23211" y="34791"/>
                  <a:pt x="23187" y="34930"/>
                  <a:pt x="23211" y="35070"/>
                </a:cubicBezTo>
                <a:cubicBezTo>
                  <a:pt x="23211" y="35187"/>
                  <a:pt x="23280" y="35302"/>
                  <a:pt x="23351" y="35373"/>
                </a:cubicBezTo>
                <a:lnTo>
                  <a:pt x="23397" y="35420"/>
                </a:lnTo>
                <a:cubicBezTo>
                  <a:pt x="23512" y="35513"/>
                  <a:pt x="23652" y="35535"/>
                  <a:pt x="23792" y="35535"/>
                </a:cubicBezTo>
                <a:cubicBezTo>
                  <a:pt x="23931" y="35513"/>
                  <a:pt x="24071" y="35442"/>
                  <a:pt x="24141" y="35327"/>
                </a:cubicBezTo>
                <a:cubicBezTo>
                  <a:pt x="24234" y="35209"/>
                  <a:pt x="24257" y="35070"/>
                  <a:pt x="24257" y="34930"/>
                </a:cubicBezTo>
                <a:cubicBezTo>
                  <a:pt x="24234" y="34791"/>
                  <a:pt x="24164" y="34675"/>
                  <a:pt x="24048" y="34582"/>
                </a:cubicBezTo>
                <a:cubicBezTo>
                  <a:pt x="23959" y="34511"/>
                  <a:pt x="23857" y="34480"/>
                  <a:pt x="23751" y="34480"/>
                </a:cubicBezTo>
                <a:close/>
                <a:moveTo>
                  <a:pt x="26676" y="34553"/>
                </a:moveTo>
                <a:cubicBezTo>
                  <a:pt x="26653" y="34553"/>
                  <a:pt x="26630" y="34554"/>
                  <a:pt x="26607" y="34558"/>
                </a:cubicBezTo>
                <a:cubicBezTo>
                  <a:pt x="26467" y="34582"/>
                  <a:pt x="26350" y="34651"/>
                  <a:pt x="26257" y="34768"/>
                </a:cubicBezTo>
                <a:cubicBezTo>
                  <a:pt x="26164" y="34884"/>
                  <a:pt x="26141" y="35023"/>
                  <a:pt x="26164" y="35163"/>
                </a:cubicBezTo>
                <a:cubicBezTo>
                  <a:pt x="26164" y="35280"/>
                  <a:pt x="26234" y="35373"/>
                  <a:pt x="26303" y="35466"/>
                </a:cubicBezTo>
                <a:lnTo>
                  <a:pt x="26350" y="35513"/>
                </a:lnTo>
                <a:cubicBezTo>
                  <a:pt x="26447" y="35570"/>
                  <a:pt x="26559" y="35611"/>
                  <a:pt x="26674" y="35611"/>
                </a:cubicBezTo>
                <a:cubicBezTo>
                  <a:pt x="26698" y="35611"/>
                  <a:pt x="26722" y="35609"/>
                  <a:pt x="26746" y="35606"/>
                </a:cubicBezTo>
                <a:cubicBezTo>
                  <a:pt x="26886" y="35581"/>
                  <a:pt x="27001" y="35513"/>
                  <a:pt x="27094" y="35395"/>
                </a:cubicBezTo>
                <a:cubicBezTo>
                  <a:pt x="27187" y="35302"/>
                  <a:pt x="27211" y="35163"/>
                  <a:pt x="27187" y="35023"/>
                </a:cubicBezTo>
                <a:cubicBezTo>
                  <a:pt x="27187" y="34884"/>
                  <a:pt x="27094" y="34744"/>
                  <a:pt x="27001" y="34675"/>
                </a:cubicBezTo>
                <a:cubicBezTo>
                  <a:pt x="26905" y="34598"/>
                  <a:pt x="26792" y="34553"/>
                  <a:pt x="26676" y="34553"/>
                </a:cubicBezTo>
                <a:close/>
                <a:moveTo>
                  <a:pt x="7117" y="34791"/>
                </a:moveTo>
                <a:cubicBezTo>
                  <a:pt x="7071" y="34791"/>
                  <a:pt x="7024" y="34815"/>
                  <a:pt x="7024" y="34861"/>
                </a:cubicBezTo>
                <a:cubicBezTo>
                  <a:pt x="6954" y="35094"/>
                  <a:pt x="6954" y="35327"/>
                  <a:pt x="7000" y="35559"/>
                </a:cubicBezTo>
                <a:cubicBezTo>
                  <a:pt x="7018" y="35593"/>
                  <a:pt x="7048" y="35614"/>
                  <a:pt x="7081" y="35614"/>
                </a:cubicBezTo>
                <a:cubicBezTo>
                  <a:pt x="7093" y="35614"/>
                  <a:pt x="7105" y="35612"/>
                  <a:pt x="7117" y="35606"/>
                </a:cubicBezTo>
                <a:cubicBezTo>
                  <a:pt x="7164" y="35606"/>
                  <a:pt x="7186" y="35559"/>
                  <a:pt x="7186" y="35513"/>
                </a:cubicBezTo>
                <a:cubicBezTo>
                  <a:pt x="7186" y="35466"/>
                  <a:pt x="7164" y="35442"/>
                  <a:pt x="7164" y="35420"/>
                </a:cubicBezTo>
                <a:lnTo>
                  <a:pt x="7164" y="35395"/>
                </a:lnTo>
                <a:lnTo>
                  <a:pt x="7164" y="35349"/>
                </a:lnTo>
                <a:cubicBezTo>
                  <a:pt x="7164" y="35302"/>
                  <a:pt x="7140" y="35256"/>
                  <a:pt x="7164" y="35209"/>
                </a:cubicBezTo>
                <a:lnTo>
                  <a:pt x="7164" y="35116"/>
                </a:lnTo>
                <a:lnTo>
                  <a:pt x="7164" y="35094"/>
                </a:lnTo>
                <a:lnTo>
                  <a:pt x="7164" y="35070"/>
                </a:lnTo>
                <a:cubicBezTo>
                  <a:pt x="7164" y="35001"/>
                  <a:pt x="7186" y="34954"/>
                  <a:pt x="7186" y="34908"/>
                </a:cubicBezTo>
                <a:cubicBezTo>
                  <a:pt x="7210" y="34861"/>
                  <a:pt x="7186" y="34815"/>
                  <a:pt x="7117" y="34791"/>
                </a:cubicBezTo>
                <a:close/>
                <a:moveTo>
                  <a:pt x="29680" y="35061"/>
                </a:moveTo>
                <a:cubicBezTo>
                  <a:pt x="29747" y="35061"/>
                  <a:pt x="29811" y="35082"/>
                  <a:pt x="29862" y="35116"/>
                </a:cubicBezTo>
                <a:cubicBezTo>
                  <a:pt x="29862" y="35140"/>
                  <a:pt x="29885" y="35140"/>
                  <a:pt x="29885" y="35163"/>
                </a:cubicBezTo>
                <a:cubicBezTo>
                  <a:pt x="29931" y="35209"/>
                  <a:pt x="29978" y="35280"/>
                  <a:pt x="29978" y="35349"/>
                </a:cubicBezTo>
                <a:cubicBezTo>
                  <a:pt x="30002" y="35442"/>
                  <a:pt x="29978" y="35535"/>
                  <a:pt x="29931" y="35606"/>
                </a:cubicBezTo>
                <a:cubicBezTo>
                  <a:pt x="29864" y="35700"/>
                  <a:pt x="29757" y="35748"/>
                  <a:pt x="29652" y="35748"/>
                </a:cubicBezTo>
                <a:cubicBezTo>
                  <a:pt x="29576" y="35748"/>
                  <a:pt x="29502" y="35723"/>
                  <a:pt x="29444" y="35674"/>
                </a:cubicBezTo>
                <a:cubicBezTo>
                  <a:pt x="29280" y="35559"/>
                  <a:pt x="29258" y="35349"/>
                  <a:pt x="29373" y="35187"/>
                </a:cubicBezTo>
                <a:cubicBezTo>
                  <a:pt x="29420" y="35116"/>
                  <a:pt x="29513" y="35070"/>
                  <a:pt x="29606" y="35070"/>
                </a:cubicBezTo>
                <a:cubicBezTo>
                  <a:pt x="29630" y="35064"/>
                  <a:pt x="29655" y="35061"/>
                  <a:pt x="29680" y="35061"/>
                </a:cubicBezTo>
                <a:close/>
                <a:moveTo>
                  <a:pt x="19280" y="35154"/>
                </a:moveTo>
                <a:cubicBezTo>
                  <a:pt x="19348" y="35154"/>
                  <a:pt x="19414" y="35180"/>
                  <a:pt x="19466" y="35233"/>
                </a:cubicBezTo>
                <a:cubicBezTo>
                  <a:pt x="19490" y="35233"/>
                  <a:pt x="19490" y="35256"/>
                  <a:pt x="19512" y="35256"/>
                </a:cubicBezTo>
                <a:cubicBezTo>
                  <a:pt x="19629" y="35373"/>
                  <a:pt x="19652" y="35581"/>
                  <a:pt x="19536" y="35721"/>
                </a:cubicBezTo>
                <a:cubicBezTo>
                  <a:pt x="19470" y="35800"/>
                  <a:pt x="19374" y="35842"/>
                  <a:pt x="19273" y="35842"/>
                </a:cubicBezTo>
                <a:cubicBezTo>
                  <a:pt x="19197" y="35842"/>
                  <a:pt x="19118" y="35818"/>
                  <a:pt x="19047" y="35767"/>
                </a:cubicBezTo>
                <a:cubicBezTo>
                  <a:pt x="18978" y="35721"/>
                  <a:pt x="18932" y="35628"/>
                  <a:pt x="18932" y="35559"/>
                </a:cubicBezTo>
                <a:cubicBezTo>
                  <a:pt x="18908" y="35466"/>
                  <a:pt x="18932" y="35373"/>
                  <a:pt x="18978" y="35302"/>
                </a:cubicBezTo>
                <a:cubicBezTo>
                  <a:pt x="19047" y="35209"/>
                  <a:pt x="19118" y="35163"/>
                  <a:pt x="19211" y="35163"/>
                </a:cubicBezTo>
                <a:cubicBezTo>
                  <a:pt x="19234" y="35157"/>
                  <a:pt x="19257" y="35154"/>
                  <a:pt x="19280" y="35154"/>
                </a:cubicBezTo>
                <a:close/>
                <a:moveTo>
                  <a:pt x="33072" y="35674"/>
                </a:moveTo>
                <a:cubicBezTo>
                  <a:pt x="33165" y="35721"/>
                  <a:pt x="33258" y="35792"/>
                  <a:pt x="33351" y="35838"/>
                </a:cubicBezTo>
                <a:lnTo>
                  <a:pt x="33295" y="35919"/>
                </a:lnTo>
                <a:lnTo>
                  <a:pt x="33295" y="35919"/>
                </a:lnTo>
                <a:cubicBezTo>
                  <a:pt x="33300" y="35888"/>
                  <a:pt x="33289" y="35845"/>
                  <a:pt x="33258" y="35814"/>
                </a:cubicBezTo>
                <a:cubicBezTo>
                  <a:pt x="33211" y="35767"/>
                  <a:pt x="33141" y="35721"/>
                  <a:pt x="33072" y="35674"/>
                </a:cubicBezTo>
                <a:close/>
                <a:moveTo>
                  <a:pt x="29655" y="34878"/>
                </a:moveTo>
                <a:cubicBezTo>
                  <a:pt x="29631" y="34878"/>
                  <a:pt x="29607" y="34880"/>
                  <a:pt x="29583" y="34884"/>
                </a:cubicBezTo>
                <a:cubicBezTo>
                  <a:pt x="29444" y="34908"/>
                  <a:pt x="29304" y="34977"/>
                  <a:pt x="29234" y="35094"/>
                </a:cubicBezTo>
                <a:cubicBezTo>
                  <a:pt x="29072" y="35302"/>
                  <a:pt x="29094" y="35606"/>
                  <a:pt x="29280" y="35767"/>
                </a:cubicBezTo>
                <a:cubicBezTo>
                  <a:pt x="29304" y="35792"/>
                  <a:pt x="29304" y="35814"/>
                  <a:pt x="29327" y="35814"/>
                </a:cubicBezTo>
                <a:cubicBezTo>
                  <a:pt x="29424" y="35892"/>
                  <a:pt x="29537" y="35929"/>
                  <a:pt x="29650" y="35929"/>
                </a:cubicBezTo>
                <a:cubicBezTo>
                  <a:pt x="29807" y="35929"/>
                  <a:pt x="29962" y="35856"/>
                  <a:pt x="30071" y="35721"/>
                </a:cubicBezTo>
                <a:cubicBezTo>
                  <a:pt x="30142" y="35606"/>
                  <a:pt x="30188" y="35466"/>
                  <a:pt x="30164" y="35327"/>
                </a:cubicBezTo>
                <a:cubicBezTo>
                  <a:pt x="30142" y="35187"/>
                  <a:pt x="30071" y="35070"/>
                  <a:pt x="29956" y="34977"/>
                </a:cubicBezTo>
                <a:cubicBezTo>
                  <a:pt x="29878" y="34920"/>
                  <a:pt x="29770" y="34878"/>
                  <a:pt x="29655" y="34878"/>
                </a:cubicBezTo>
                <a:close/>
                <a:moveTo>
                  <a:pt x="22228" y="35237"/>
                </a:moveTo>
                <a:cubicBezTo>
                  <a:pt x="22298" y="35237"/>
                  <a:pt x="22366" y="35258"/>
                  <a:pt x="22420" y="35302"/>
                </a:cubicBezTo>
                <a:cubicBezTo>
                  <a:pt x="22443" y="35327"/>
                  <a:pt x="22443" y="35327"/>
                  <a:pt x="22443" y="35349"/>
                </a:cubicBezTo>
                <a:cubicBezTo>
                  <a:pt x="22513" y="35395"/>
                  <a:pt x="22536" y="35466"/>
                  <a:pt x="22560" y="35535"/>
                </a:cubicBezTo>
                <a:cubicBezTo>
                  <a:pt x="22560" y="35628"/>
                  <a:pt x="22536" y="35721"/>
                  <a:pt x="22489" y="35792"/>
                </a:cubicBezTo>
                <a:cubicBezTo>
                  <a:pt x="22420" y="35860"/>
                  <a:pt x="22350" y="35907"/>
                  <a:pt x="22257" y="35931"/>
                </a:cubicBezTo>
                <a:cubicBezTo>
                  <a:pt x="22164" y="35931"/>
                  <a:pt x="22071" y="35907"/>
                  <a:pt x="22002" y="35860"/>
                </a:cubicBezTo>
                <a:cubicBezTo>
                  <a:pt x="21931" y="35814"/>
                  <a:pt x="21884" y="35721"/>
                  <a:pt x="21862" y="35628"/>
                </a:cubicBezTo>
                <a:cubicBezTo>
                  <a:pt x="21862" y="35535"/>
                  <a:pt x="21884" y="35442"/>
                  <a:pt x="21931" y="35373"/>
                </a:cubicBezTo>
                <a:cubicBezTo>
                  <a:pt x="22003" y="35288"/>
                  <a:pt x="22118" y="35237"/>
                  <a:pt x="22228" y="35237"/>
                </a:cubicBezTo>
                <a:close/>
                <a:moveTo>
                  <a:pt x="19260" y="34979"/>
                </a:moveTo>
                <a:cubicBezTo>
                  <a:pt x="19103" y="34979"/>
                  <a:pt x="18947" y="35051"/>
                  <a:pt x="18839" y="35187"/>
                </a:cubicBezTo>
                <a:cubicBezTo>
                  <a:pt x="18768" y="35302"/>
                  <a:pt x="18722" y="35442"/>
                  <a:pt x="18746" y="35581"/>
                </a:cubicBezTo>
                <a:cubicBezTo>
                  <a:pt x="18768" y="35699"/>
                  <a:pt x="18815" y="35792"/>
                  <a:pt x="18885" y="35885"/>
                </a:cubicBezTo>
                <a:cubicBezTo>
                  <a:pt x="18908" y="35885"/>
                  <a:pt x="18932" y="35907"/>
                  <a:pt x="18954" y="35931"/>
                </a:cubicBezTo>
                <a:cubicBezTo>
                  <a:pt x="19046" y="35995"/>
                  <a:pt x="19153" y="36027"/>
                  <a:pt x="19259" y="36027"/>
                </a:cubicBezTo>
                <a:cubicBezTo>
                  <a:pt x="19420" y="36027"/>
                  <a:pt x="19577" y="35954"/>
                  <a:pt x="19676" y="35814"/>
                </a:cubicBezTo>
                <a:cubicBezTo>
                  <a:pt x="19862" y="35581"/>
                  <a:pt x="19816" y="35256"/>
                  <a:pt x="19583" y="35094"/>
                </a:cubicBezTo>
                <a:cubicBezTo>
                  <a:pt x="19486" y="35016"/>
                  <a:pt x="19373" y="34979"/>
                  <a:pt x="19260" y="34979"/>
                </a:cubicBezTo>
                <a:close/>
                <a:moveTo>
                  <a:pt x="22221" y="35066"/>
                </a:moveTo>
                <a:cubicBezTo>
                  <a:pt x="22061" y="35066"/>
                  <a:pt x="21902" y="35132"/>
                  <a:pt x="21791" y="35256"/>
                </a:cubicBezTo>
                <a:cubicBezTo>
                  <a:pt x="21698" y="35373"/>
                  <a:pt x="21676" y="35513"/>
                  <a:pt x="21698" y="35652"/>
                </a:cubicBezTo>
                <a:cubicBezTo>
                  <a:pt x="21698" y="35767"/>
                  <a:pt x="21769" y="35885"/>
                  <a:pt x="21838" y="35954"/>
                </a:cubicBezTo>
                <a:lnTo>
                  <a:pt x="21884" y="36000"/>
                </a:lnTo>
                <a:cubicBezTo>
                  <a:pt x="22002" y="36093"/>
                  <a:pt x="22141" y="36117"/>
                  <a:pt x="22281" y="36117"/>
                </a:cubicBezTo>
                <a:cubicBezTo>
                  <a:pt x="22420" y="36093"/>
                  <a:pt x="22536" y="36024"/>
                  <a:pt x="22629" y="35907"/>
                </a:cubicBezTo>
                <a:cubicBezTo>
                  <a:pt x="22722" y="35792"/>
                  <a:pt x="22746" y="35652"/>
                  <a:pt x="22746" y="35513"/>
                </a:cubicBezTo>
                <a:cubicBezTo>
                  <a:pt x="22722" y="35373"/>
                  <a:pt x="22653" y="35256"/>
                  <a:pt x="22536" y="35163"/>
                </a:cubicBezTo>
                <a:cubicBezTo>
                  <a:pt x="22441" y="35097"/>
                  <a:pt x="22331" y="35066"/>
                  <a:pt x="22221" y="35066"/>
                </a:cubicBezTo>
                <a:close/>
                <a:moveTo>
                  <a:pt x="4198" y="35385"/>
                </a:moveTo>
                <a:cubicBezTo>
                  <a:pt x="4175" y="35385"/>
                  <a:pt x="4152" y="35396"/>
                  <a:pt x="4140" y="35420"/>
                </a:cubicBezTo>
                <a:cubicBezTo>
                  <a:pt x="4094" y="35442"/>
                  <a:pt x="4094" y="35488"/>
                  <a:pt x="4140" y="35535"/>
                </a:cubicBezTo>
                <a:cubicBezTo>
                  <a:pt x="4302" y="35745"/>
                  <a:pt x="4466" y="35931"/>
                  <a:pt x="4652" y="36117"/>
                </a:cubicBezTo>
                <a:cubicBezTo>
                  <a:pt x="4674" y="36139"/>
                  <a:pt x="4697" y="36148"/>
                  <a:pt x="4719" y="36148"/>
                </a:cubicBezTo>
                <a:cubicBezTo>
                  <a:pt x="4789" y="36148"/>
                  <a:pt x="4844" y="36054"/>
                  <a:pt x="4792" y="36000"/>
                </a:cubicBezTo>
                <a:cubicBezTo>
                  <a:pt x="4606" y="35814"/>
                  <a:pt x="4420" y="35606"/>
                  <a:pt x="4256" y="35420"/>
                </a:cubicBezTo>
                <a:cubicBezTo>
                  <a:pt x="4245" y="35396"/>
                  <a:pt x="4221" y="35385"/>
                  <a:pt x="4198" y="35385"/>
                </a:cubicBezTo>
                <a:close/>
                <a:moveTo>
                  <a:pt x="25179" y="35556"/>
                </a:moveTo>
                <a:cubicBezTo>
                  <a:pt x="25253" y="35556"/>
                  <a:pt x="25329" y="35580"/>
                  <a:pt x="25397" y="35628"/>
                </a:cubicBezTo>
                <a:lnTo>
                  <a:pt x="25419" y="35652"/>
                </a:lnTo>
                <a:cubicBezTo>
                  <a:pt x="25537" y="35767"/>
                  <a:pt x="25559" y="35978"/>
                  <a:pt x="25466" y="36117"/>
                </a:cubicBezTo>
                <a:cubicBezTo>
                  <a:pt x="25401" y="36196"/>
                  <a:pt x="25297" y="36238"/>
                  <a:pt x="25195" y="36238"/>
                </a:cubicBezTo>
                <a:cubicBezTo>
                  <a:pt x="25117" y="36238"/>
                  <a:pt x="25039" y="36214"/>
                  <a:pt x="24979" y="36164"/>
                </a:cubicBezTo>
                <a:cubicBezTo>
                  <a:pt x="24908" y="36117"/>
                  <a:pt x="24861" y="36047"/>
                  <a:pt x="24839" y="35954"/>
                </a:cubicBezTo>
                <a:cubicBezTo>
                  <a:pt x="24839" y="35860"/>
                  <a:pt x="24861" y="35767"/>
                  <a:pt x="24908" y="35699"/>
                </a:cubicBezTo>
                <a:cubicBezTo>
                  <a:pt x="24976" y="35603"/>
                  <a:pt x="25076" y="35556"/>
                  <a:pt x="25179" y="35556"/>
                </a:cubicBezTo>
                <a:close/>
                <a:moveTo>
                  <a:pt x="33150" y="36131"/>
                </a:moveTo>
                <a:lnTo>
                  <a:pt x="33048" y="36279"/>
                </a:lnTo>
                <a:cubicBezTo>
                  <a:pt x="33048" y="36257"/>
                  <a:pt x="33048" y="36233"/>
                  <a:pt x="33025" y="36233"/>
                </a:cubicBezTo>
                <a:cubicBezTo>
                  <a:pt x="33000" y="36207"/>
                  <a:pt x="32974" y="36189"/>
                  <a:pt x="32949" y="36170"/>
                </a:cubicBezTo>
                <a:lnTo>
                  <a:pt x="32949" y="36170"/>
                </a:lnTo>
                <a:cubicBezTo>
                  <a:pt x="32957" y="36172"/>
                  <a:pt x="32965" y="36173"/>
                  <a:pt x="32972" y="36173"/>
                </a:cubicBezTo>
                <a:cubicBezTo>
                  <a:pt x="33004" y="36173"/>
                  <a:pt x="33032" y="36157"/>
                  <a:pt x="33048" y="36140"/>
                </a:cubicBezTo>
                <a:cubicBezTo>
                  <a:pt x="33058" y="36150"/>
                  <a:pt x="33072" y="36156"/>
                  <a:pt x="33088" y="36156"/>
                </a:cubicBezTo>
                <a:cubicBezTo>
                  <a:pt x="33107" y="36156"/>
                  <a:pt x="33128" y="36148"/>
                  <a:pt x="33150" y="36131"/>
                </a:cubicBezTo>
                <a:close/>
                <a:moveTo>
                  <a:pt x="28166" y="35643"/>
                </a:moveTo>
                <a:cubicBezTo>
                  <a:pt x="28227" y="35643"/>
                  <a:pt x="28282" y="35665"/>
                  <a:pt x="28350" y="35699"/>
                </a:cubicBezTo>
                <a:cubicBezTo>
                  <a:pt x="28350" y="35721"/>
                  <a:pt x="28374" y="35721"/>
                  <a:pt x="28374" y="35745"/>
                </a:cubicBezTo>
                <a:cubicBezTo>
                  <a:pt x="28421" y="35792"/>
                  <a:pt x="28467" y="35860"/>
                  <a:pt x="28467" y="35931"/>
                </a:cubicBezTo>
                <a:cubicBezTo>
                  <a:pt x="28489" y="36024"/>
                  <a:pt x="28467" y="36117"/>
                  <a:pt x="28396" y="36186"/>
                </a:cubicBezTo>
                <a:cubicBezTo>
                  <a:pt x="28350" y="36257"/>
                  <a:pt x="28281" y="36303"/>
                  <a:pt x="28188" y="36326"/>
                </a:cubicBezTo>
                <a:cubicBezTo>
                  <a:pt x="28095" y="36326"/>
                  <a:pt x="28002" y="36303"/>
                  <a:pt x="27931" y="36257"/>
                </a:cubicBezTo>
                <a:cubicBezTo>
                  <a:pt x="27862" y="36210"/>
                  <a:pt x="27816" y="36117"/>
                  <a:pt x="27792" y="36024"/>
                </a:cubicBezTo>
                <a:cubicBezTo>
                  <a:pt x="27769" y="35931"/>
                  <a:pt x="27792" y="35838"/>
                  <a:pt x="27862" y="35767"/>
                </a:cubicBezTo>
                <a:cubicBezTo>
                  <a:pt x="27909" y="35699"/>
                  <a:pt x="28002" y="35652"/>
                  <a:pt x="28095" y="35652"/>
                </a:cubicBezTo>
                <a:cubicBezTo>
                  <a:pt x="28120" y="35646"/>
                  <a:pt x="28143" y="35643"/>
                  <a:pt x="28166" y="35643"/>
                </a:cubicBezTo>
                <a:close/>
                <a:moveTo>
                  <a:pt x="25183" y="35374"/>
                </a:moveTo>
                <a:cubicBezTo>
                  <a:pt x="25022" y="35374"/>
                  <a:pt x="24864" y="35446"/>
                  <a:pt x="24768" y="35581"/>
                </a:cubicBezTo>
                <a:cubicBezTo>
                  <a:pt x="24675" y="35699"/>
                  <a:pt x="24653" y="35838"/>
                  <a:pt x="24653" y="35978"/>
                </a:cubicBezTo>
                <a:cubicBezTo>
                  <a:pt x="24675" y="36093"/>
                  <a:pt x="24722" y="36186"/>
                  <a:pt x="24815" y="36279"/>
                </a:cubicBezTo>
                <a:lnTo>
                  <a:pt x="24861" y="36326"/>
                </a:lnTo>
                <a:cubicBezTo>
                  <a:pt x="24954" y="36391"/>
                  <a:pt x="25061" y="36423"/>
                  <a:pt x="25169" y="36423"/>
                </a:cubicBezTo>
                <a:cubicBezTo>
                  <a:pt x="25331" y="36423"/>
                  <a:pt x="25494" y="36350"/>
                  <a:pt x="25606" y="36210"/>
                </a:cubicBezTo>
                <a:cubicBezTo>
                  <a:pt x="25769" y="35978"/>
                  <a:pt x="25723" y="35652"/>
                  <a:pt x="25513" y="35488"/>
                </a:cubicBezTo>
                <a:cubicBezTo>
                  <a:pt x="25415" y="35411"/>
                  <a:pt x="25298" y="35374"/>
                  <a:pt x="25183" y="35374"/>
                </a:cubicBezTo>
                <a:close/>
                <a:moveTo>
                  <a:pt x="17747" y="35742"/>
                </a:moveTo>
                <a:cubicBezTo>
                  <a:pt x="17823" y="35742"/>
                  <a:pt x="17897" y="35766"/>
                  <a:pt x="17955" y="35814"/>
                </a:cubicBezTo>
                <a:cubicBezTo>
                  <a:pt x="17977" y="35814"/>
                  <a:pt x="17977" y="35838"/>
                  <a:pt x="18002" y="35838"/>
                </a:cubicBezTo>
                <a:cubicBezTo>
                  <a:pt x="18117" y="35954"/>
                  <a:pt x="18141" y="36164"/>
                  <a:pt x="18024" y="36303"/>
                </a:cubicBezTo>
                <a:cubicBezTo>
                  <a:pt x="17977" y="36372"/>
                  <a:pt x="17884" y="36419"/>
                  <a:pt x="17791" y="36419"/>
                </a:cubicBezTo>
                <a:cubicBezTo>
                  <a:pt x="17768" y="36425"/>
                  <a:pt x="17744" y="36428"/>
                  <a:pt x="17721" y="36428"/>
                </a:cubicBezTo>
                <a:cubicBezTo>
                  <a:pt x="17653" y="36428"/>
                  <a:pt x="17588" y="36401"/>
                  <a:pt x="17536" y="36350"/>
                </a:cubicBezTo>
                <a:cubicBezTo>
                  <a:pt x="17397" y="36257"/>
                  <a:pt x="17350" y="36024"/>
                  <a:pt x="17466" y="35885"/>
                </a:cubicBezTo>
                <a:cubicBezTo>
                  <a:pt x="17534" y="35789"/>
                  <a:pt x="17642" y="35742"/>
                  <a:pt x="17747" y="35742"/>
                </a:cubicBezTo>
                <a:close/>
                <a:moveTo>
                  <a:pt x="28147" y="35460"/>
                </a:moveTo>
                <a:cubicBezTo>
                  <a:pt x="28122" y="35460"/>
                  <a:pt x="28096" y="35462"/>
                  <a:pt x="28071" y="35466"/>
                </a:cubicBezTo>
                <a:cubicBezTo>
                  <a:pt x="27931" y="35488"/>
                  <a:pt x="27792" y="35559"/>
                  <a:pt x="27723" y="35674"/>
                </a:cubicBezTo>
                <a:cubicBezTo>
                  <a:pt x="27630" y="35767"/>
                  <a:pt x="27583" y="35907"/>
                  <a:pt x="27606" y="36047"/>
                </a:cubicBezTo>
                <a:cubicBezTo>
                  <a:pt x="27630" y="36164"/>
                  <a:pt x="27676" y="36279"/>
                  <a:pt x="27769" y="36350"/>
                </a:cubicBezTo>
                <a:cubicBezTo>
                  <a:pt x="27769" y="36372"/>
                  <a:pt x="27792" y="36396"/>
                  <a:pt x="27816" y="36396"/>
                </a:cubicBezTo>
                <a:cubicBezTo>
                  <a:pt x="27911" y="36473"/>
                  <a:pt x="28022" y="36518"/>
                  <a:pt x="28137" y="36518"/>
                </a:cubicBezTo>
                <a:cubicBezTo>
                  <a:pt x="28161" y="36518"/>
                  <a:pt x="28186" y="36516"/>
                  <a:pt x="28210" y="36512"/>
                </a:cubicBezTo>
                <a:cubicBezTo>
                  <a:pt x="28350" y="36489"/>
                  <a:pt x="28467" y="36419"/>
                  <a:pt x="28560" y="36303"/>
                </a:cubicBezTo>
                <a:cubicBezTo>
                  <a:pt x="28629" y="36186"/>
                  <a:pt x="28675" y="36047"/>
                  <a:pt x="28653" y="35907"/>
                </a:cubicBezTo>
                <a:cubicBezTo>
                  <a:pt x="28629" y="35767"/>
                  <a:pt x="28560" y="35652"/>
                  <a:pt x="28443" y="35559"/>
                </a:cubicBezTo>
                <a:cubicBezTo>
                  <a:pt x="28367" y="35501"/>
                  <a:pt x="28260" y="35460"/>
                  <a:pt x="28147" y="35460"/>
                </a:cubicBezTo>
                <a:close/>
                <a:moveTo>
                  <a:pt x="17747" y="35560"/>
                </a:moveTo>
                <a:cubicBezTo>
                  <a:pt x="17590" y="35560"/>
                  <a:pt x="17435" y="35632"/>
                  <a:pt x="17326" y="35767"/>
                </a:cubicBezTo>
                <a:cubicBezTo>
                  <a:pt x="17164" y="35978"/>
                  <a:pt x="17187" y="36279"/>
                  <a:pt x="17373" y="36465"/>
                </a:cubicBezTo>
                <a:cubicBezTo>
                  <a:pt x="17397" y="36465"/>
                  <a:pt x="17419" y="36489"/>
                  <a:pt x="17443" y="36512"/>
                </a:cubicBezTo>
                <a:cubicBezTo>
                  <a:pt x="17526" y="36577"/>
                  <a:pt x="17632" y="36609"/>
                  <a:pt x="17739" y="36609"/>
                </a:cubicBezTo>
                <a:cubicBezTo>
                  <a:pt x="17901" y="36609"/>
                  <a:pt x="18066" y="36536"/>
                  <a:pt x="18163" y="36396"/>
                </a:cubicBezTo>
                <a:cubicBezTo>
                  <a:pt x="18349" y="36164"/>
                  <a:pt x="18303" y="35838"/>
                  <a:pt x="18070" y="35674"/>
                </a:cubicBezTo>
                <a:cubicBezTo>
                  <a:pt x="17973" y="35597"/>
                  <a:pt x="17860" y="35560"/>
                  <a:pt x="17747" y="35560"/>
                </a:cubicBezTo>
                <a:close/>
                <a:moveTo>
                  <a:pt x="7769" y="36489"/>
                </a:moveTo>
                <a:cubicBezTo>
                  <a:pt x="7744" y="36489"/>
                  <a:pt x="7744" y="36512"/>
                  <a:pt x="7744" y="36512"/>
                </a:cubicBezTo>
                <a:lnTo>
                  <a:pt x="7722" y="36536"/>
                </a:lnTo>
                <a:lnTo>
                  <a:pt x="7722" y="36582"/>
                </a:lnTo>
                <a:lnTo>
                  <a:pt x="7722" y="36605"/>
                </a:lnTo>
                <a:cubicBezTo>
                  <a:pt x="7722" y="36629"/>
                  <a:pt x="7722" y="36629"/>
                  <a:pt x="7744" y="36651"/>
                </a:cubicBezTo>
                <a:lnTo>
                  <a:pt x="7769" y="36651"/>
                </a:lnTo>
                <a:cubicBezTo>
                  <a:pt x="7769" y="36675"/>
                  <a:pt x="7791" y="36675"/>
                  <a:pt x="7815" y="36675"/>
                </a:cubicBezTo>
                <a:cubicBezTo>
                  <a:pt x="7837" y="36675"/>
                  <a:pt x="7837" y="36675"/>
                  <a:pt x="7862" y="36651"/>
                </a:cubicBezTo>
                <a:lnTo>
                  <a:pt x="7884" y="36651"/>
                </a:lnTo>
                <a:cubicBezTo>
                  <a:pt x="7884" y="36629"/>
                  <a:pt x="7908" y="36629"/>
                  <a:pt x="7908" y="36605"/>
                </a:cubicBezTo>
                <a:lnTo>
                  <a:pt x="7908" y="36582"/>
                </a:lnTo>
                <a:lnTo>
                  <a:pt x="7908" y="36558"/>
                </a:lnTo>
                <a:cubicBezTo>
                  <a:pt x="7908" y="36536"/>
                  <a:pt x="7884" y="36512"/>
                  <a:pt x="7884" y="36512"/>
                </a:cubicBezTo>
                <a:cubicBezTo>
                  <a:pt x="7884" y="36512"/>
                  <a:pt x="7862" y="36512"/>
                  <a:pt x="7862" y="36489"/>
                </a:cubicBezTo>
                <a:close/>
                <a:moveTo>
                  <a:pt x="32793" y="36698"/>
                </a:moveTo>
                <a:lnTo>
                  <a:pt x="32769" y="36744"/>
                </a:lnTo>
                <a:lnTo>
                  <a:pt x="32769" y="36722"/>
                </a:lnTo>
                <a:lnTo>
                  <a:pt x="32769" y="36698"/>
                </a:lnTo>
                <a:close/>
                <a:moveTo>
                  <a:pt x="20675" y="36047"/>
                </a:moveTo>
                <a:cubicBezTo>
                  <a:pt x="20768" y="36047"/>
                  <a:pt x="20861" y="36071"/>
                  <a:pt x="20932" y="36117"/>
                </a:cubicBezTo>
                <a:cubicBezTo>
                  <a:pt x="20932" y="36140"/>
                  <a:pt x="20954" y="36140"/>
                  <a:pt x="20954" y="36164"/>
                </a:cubicBezTo>
                <a:cubicBezTo>
                  <a:pt x="21025" y="36210"/>
                  <a:pt x="21047" y="36279"/>
                  <a:pt x="21071" y="36350"/>
                </a:cubicBezTo>
                <a:cubicBezTo>
                  <a:pt x="21071" y="36443"/>
                  <a:pt x="21047" y="36536"/>
                  <a:pt x="21001" y="36605"/>
                </a:cubicBezTo>
                <a:cubicBezTo>
                  <a:pt x="20933" y="36700"/>
                  <a:pt x="20834" y="36748"/>
                  <a:pt x="20730" y="36748"/>
                </a:cubicBezTo>
                <a:cubicBezTo>
                  <a:pt x="20656" y="36748"/>
                  <a:pt x="20581" y="36723"/>
                  <a:pt x="20513" y="36675"/>
                </a:cubicBezTo>
                <a:cubicBezTo>
                  <a:pt x="20374" y="36558"/>
                  <a:pt x="20327" y="36350"/>
                  <a:pt x="20443" y="36186"/>
                </a:cubicBezTo>
                <a:cubicBezTo>
                  <a:pt x="20513" y="36117"/>
                  <a:pt x="20582" y="36071"/>
                  <a:pt x="20675" y="36047"/>
                </a:cubicBezTo>
                <a:close/>
                <a:moveTo>
                  <a:pt x="23630" y="36140"/>
                </a:moveTo>
                <a:cubicBezTo>
                  <a:pt x="23723" y="36140"/>
                  <a:pt x="23816" y="36164"/>
                  <a:pt x="23885" y="36210"/>
                </a:cubicBezTo>
                <a:lnTo>
                  <a:pt x="23909" y="36233"/>
                </a:lnTo>
                <a:cubicBezTo>
                  <a:pt x="24024" y="36350"/>
                  <a:pt x="24048" y="36558"/>
                  <a:pt x="23955" y="36698"/>
                </a:cubicBezTo>
                <a:cubicBezTo>
                  <a:pt x="23885" y="36782"/>
                  <a:pt x="23772" y="36824"/>
                  <a:pt x="23664" y="36824"/>
                </a:cubicBezTo>
                <a:cubicBezTo>
                  <a:pt x="23592" y="36824"/>
                  <a:pt x="23521" y="36805"/>
                  <a:pt x="23466" y="36768"/>
                </a:cubicBezTo>
                <a:cubicBezTo>
                  <a:pt x="23397" y="36698"/>
                  <a:pt x="23351" y="36629"/>
                  <a:pt x="23326" y="36536"/>
                </a:cubicBezTo>
                <a:cubicBezTo>
                  <a:pt x="23326" y="36443"/>
                  <a:pt x="23351" y="36350"/>
                  <a:pt x="23397" y="36279"/>
                </a:cubicBezTo>
                <a:cubicBezTo>
                  <a:pt x="23444" y="36210"/>
                  <a:pt x="23537" y="36164"/>
                  <a:pt x="23630" y="36140"/>
                </a:cubicBezTo>
                <a:close/>
                <a:moveTo>
                  <a:pt x="32732" y="36768"/>
                </a:moveTo>
                <a:lnTo>
                  <a:pt x="32676" y="36861"/>
                </a:lnTo>
                <a:lnTo>
                  <a:pt x="32653" y="36861"/>
                </a:lnTo>
                <a:cubicBezTo>
                  <a:pt x="32676" y="36837"/>
                  <a:pt x="32676" y="36815"/>
                  <a:pt x="32676" y="36791"/>
                </a:cubicBezTo>
                <a:lnTo>
                  <a:pt x="32700" y="36791"/>
                </a:lnTo>
                <a:cubicBezTo>
                  <a:pt x="32700" y="36791"/>
                  <a:pt x="32722" y="36791"/>
                  <a:pt x="32722" y="36768"/>
                </a:cubicBezTo>
                <a:cubicBezTo>
                  <a:pt x="32726" y="36768"/>
                  <a:pt x="32729" y="36768"/>
                  <a:pt x="32732" y="36768"/>
                </a:cubicBezTo>
                <a:close/>
                <a:moveTo>
                  <a:pt x="20752" y="35876"/>
                </a:moveTo>
                <a:cubicBezTo>
                  <a:pt x="20719" y="35876"/>
                  <a:pt x="20686" y="35879"/>
                  <a:pt x="20653" y="35885"/>
                </a:cubicBezTo>
                <a:cubicBezTo>
                  <a:pt x="20513" y="35885"/>
                  <a:pt x="20396" y="35978"/>
                  <a:pt x="20303" y="36071"/>
                </a:cubicBezTo>
                <a:cubicBezTo>
                  <a:pt x="20141" y="36303"/>
                  <a:pt x="20163" y="36582"/>
                  <a:pt x="20350" y="36768"/>
                </a:cubicBezTo>
                <a:lnTo>
                  <a:pt x="20396" y="36815"/>
                </a:lnTo>
                <a:cubicBezTo>
                  <a:pt x="20493" y="36893"/>
                  <a:pt x="20606" y="36930"/>
                  <a:pt x="20719" y="36930"/>
                </a:cubicBezTo>
                <a:cubicBezTo>
                  <a:pt x="20876" y="36930"/>
                  <a:pt x="21032" y="36857"/>
                  <a:pt x="21140" y="36722"/>
                </a:cubicBezTo>
                <a:cubicBezTo>
                  <a:pt x="21233" y="36605"/>
                  <a:pt x="21257" y="36465"/>
                  <a:pt x="21233" y="36326"/>
                </a:cubicBezTo>
                <a:cubicBezTo>
                  <a:pt x="21233" y="36186"/>
                  <a:pt x="21164" y="36071"/>
                  <a:pt x="21047" y="35978"/>
                </a:cubicBezTo>
                <a:cubicBezTo>
                  <a:pt x="20959" y="35907"/>
                  <a:pt x="20857" y="35876"/>
                  <a:pt x="20752" y="35876"/>
                </a:cubicBezTo>
                <a:close/>
                <a:moveTo>
                  <a:pt x="30583" y="36698"/>
                </a:moveTo>
                <a:cubicBezTo>
                  <a:pt x="30560" y="36698"/>
                  <a:pt x="30536" y="36722"/>
                  <a:pt x="30536" y="36744"/>
                </a:cubicBezTo>
                <a:cubicBezTo>
                  <a:pt x="30514" y="36768"/>
                  <a:pt x="30514" y="36791"/>
                  <a:pt x="30514" y="36815"/>
                </a:cubicBezTo>
                <a:lnTo>
                  <a:pt x="30560" y="36861"/>
                </a:lnTo>
                <a:cubicBezTo>
                  <a:pt x="30629" y="36908"/>
                  <a:pt x="30700" y="36954"/>
                  <a:pt x="30746" y="37001"/>
                </a:cubicBezTo>
                <a:lnTo>
                  <a:pt x="30815" y="37001"/>
                </a:lnTo>
                <a:cubicBezTo>
                  <a:pt x="30839" y="37001"/>
                  <a:pt x="30862" y="36977"/>
                  <a:pt x="30886" y="36954"/>
                </a:cubicBezTo>
                <a:lnTo>
                  <a:pt x="30886" y="36884"/>
                </a:lnTo>
                <a:cubicBezTo>
                  <a:pt x="30886" y="36861"/>
                  <a:pt x="30862" y="36837"/>
                  <a:pt x="30839" y="36837"/>
                </a:cubicBezTo>
                <a:cubicBezTo>
                  <a:pt x="30769" y="36791"/>
                  <a:pt x="30722" y="36744"/>
                  <a:pt x="30653" y="36698"/>
                </a:cubicBezTo>
                <a:close/>
                <a:moveTo>
                  <a:pt x="23675" y="35948"/>
                </a:moveTo>
                <a:cubicBezTo>
                  <a:pt x="23652" y="35948"/>
                  <a:pt x="23629" y="35950"/>
                  <a:pt x="23605" y="35954"/>
                </a:cubicBezTo>
                <a:cubicBezTo>
                  <a:pt x="23466" y="35978"/>
                  <a:pt x="23326" y="36047"/>
                  <a:pt x="23258" y="36164"/>
                </a:cubicBezTo>
                <a:cubicBezTo>
                  <a:pt x="23165" y="36279"/>
                  <a:pt x="23140" y="36419"/>
                  <a:pt x="23140" y="36558"/>
                </a:cubicBezTo>
                <a:cubicBezTo>
                  <a:pt x="23165" y="36675"/>
                  <a:pt x="23211" y="36768"/>
                  <a:pt x="23304" y="36861"/>
                </a:cubicBezTo>
                <a:lnTo>
                  <a:pt x="23351" y="36908"/>
                </a:lnTo>
                <a:cubicBezTo>
                  <a:pt x="23443" y="36972"/>
                  <a:pt x="23550" y="37004"/>
                  <a:pt x="23657" y="37004"/>
                </a:cubicBezTo>
                <a:cubicBezTo>
                  <a:pt x="23820" y="37004"/>
                  <a:pt x="23983" y="36931"/>
                  <a:pt x="24095" y="36791"/>
                </a:cubicBezTo>
                <a:cubicBezTo>
                  <a:pt x="24164" y="36698"/>
                  <a:pt x="24210" y="36558"/>
                  <a:pt x="24188" y="36419"/>
                </a:cubicBezTo>
                <a:cubicBezTo>
                  <a:pt x="24164" y="36279"/>
                  <a:pt x="24095" y="36140"/>
                  <a:pt x="24002" y="36071"/>
                </a:cubicBezTo>
                <a:cubicBezTo>
                  <a:pt x="23904" y="35993"/>
                  <a:pt x="23791" y="35948"/>
                  <a:pt x="23675" y="35948"/>
                </a:cubicBezTo>
                <a:close/>
                <a:moveTo>
                  <a:pt x="5128" y="36659"/>
                </a:moveTo>
                <a:cubicBezTo>
                  <a:pt x="5101" y="36659"/>
                  <a:pt x="5074" y="36671"/>
                  <a:pt x="5047" y="36698"/>
                </a:cubicBezTo>
                <a:cubicBezTo>
                  <a:pt x="5024" y="36722"/>
                  <a:pt x="5024" y="36791"/>
                  <a:pt x="5047" y="36815"/>
                </a:cubicBezTo>
                <a:cubicBezTo>
                  <a:pt x="5140" y="36884"/>
                  <a:pt x="5210" y="36954"/>
                  <a:pt x="5279" y="37001"/>
                </a:cubicBezTo>
                <a:cubicBezTo>
                  <a:pt x="5291" y="37024"/>
                  <a:pt x="5314" y="37036"/>
                  <a:pt x="5338" y="37036"/>
                </a:cubicBezTo>
                <a:cubicBezTo>
                  <a:pt x="5361" y="37036"/>
                  <a:pt x="5384" y="37024"/>
                  <a:pt x="5396" y="37001"/>
                </a:cubicBezTo>
                <a:cubicBezTo>
                  <a:pt x="5443" y="36977"/>
                  <a:pt x="5443" y="36908"/>
                  <a:pt x="5396" y="36884"/>
                </a:cubicBezTo>
                <a:lnTo>
                  <a:pt x="5186" y="36675"/>
                </a:lnTo>
                <a:cubicBezTo>
                  <a:pt x="5167" y="36665"/>
                  <a:pt x="5147" y="36659"/>
                  <a:pt x="5128" y="36659"/>
                </a:cubicBezTo>
                <a:close/>
                <a:moveTo>
                  <a:pt x="7977" y="33001"/>
                </a:moveTo>
                <a:cubicBezTo>
                  <a:pt x="8396" y="34350"/>
                  <a:pt x="9372" y="35513"/>
                  <a:pt x="10652" y="36140"/>
                </a:cubicBezTo>
                <a:lnTo>
                  <a:pt x="10931" y="36279"/>
                </a:lnTo>
                <a:cubicBezTo>
                  <a:pt x="10978" y="36303"/>
                  <a:pt x="11024" y="36326"/>
                  <a:pt x="11000" y="36372"/>
                </a:cubicBezTo>
                <a:cubicBezTo>
                  <a:pt x="11000" y="36419"/>
                  <a:pt x="10954" y="36465"/>
                  <a:pt x="10931" y="36489"/>
                </a:cubicBezTo>
                <a:cubicBezTo>
                  <a:pt x="10814" y="36675"/>
                  <a:pt x="10675" y="36861"/>
                  <a:pt x="10535" y="37048"/>
                </a:cubicBezTo>
                <a:cubicBezTo>
                  <a:pt x="9930" y="36908"/>
                  <a:pt x="9372" y="36629"/>
                  <a:pt x="8907" y="36233"/>
                </a:cubicBezTo>
                <a:cubicBezTo>
                  <a:pt x="8675" y="36024"/>
                  <a:pt x="8466" y="35792"/>
                  <a:pt x="8280" y="35535"/>
                </a:cubicBezTo>
                <a:cubicBezTo>
                  <a:pt x="8094" y="35256"/>
                  <a:pt x="7955" y="34930"/>
                  <a:pt x="7837" y="34629"/>
                </a:cubicBezTo>
                <a:cubicBezTo>
                  <a:pt x="7675" y="34257"/>
                  <a:pt x="7536" y="33907"/>
                  <a:pt x="7396" y="33559"/>
                </a:cubicBezTo>
                <a:cubicBezTo>
                  <a:pt x="7419" y="33559"/>
                  <a:pt x="7443" y="33535"/>
                  <a:pt x="7443" y="33535"/>
                </a:cubicBezTo>
                <a:cubicBezTo>
                  <a:pt x="7629" y="33349"/>
                  <a:pt x="7791" y="33163"/>
                  <a:pt x="7977" y="33001"/>
                </a:cubicBezTo>
                <a:close/>
                <a:moveTo>
                  <a:pt x="26677" y="36456"/>
                </a:moveTo>
                <a:cubicBezTo>
                  <a:pt x="26738" y="36456"/>
                  <a:pt x="26793" y="36478"/>
                  <a:pt x="26861" y="36512"/>
                </a:cubicBezTo>
                <a:cubicBezTo>
                  <a:pt x="26861" y="36536"/>
                  <a:pt x="26886" y="36536"/>
                  <a:pt x="26886" y="36558"/>
                </a:cubicBezTo>
                <a:cubicBezTo>
                  <a:pt x="27001" y="36675"/>
                  <a:pt x="27025" y="36861"/>
                  <a:pt x="26908" y="37001"/>
                </a:cubicBezTo>
                <a:cubicBezTo>
                  <a:pt x="26861" y="37070"/>
                  <a:pt x="26793" y="37116"/>
                  <a:pt x="26700" y="37141"/>
                </a:cubicBezTo>
                <a:cubicBezTo>
                  <a:pt x="26607" y="37141"/>
                  <a:pt x="26513" y="37116"/>
                  <a:pt x="26443" y="37070"/>
                </a:cubicBezTo>
                <a:cubicBezTo>
                  <a:pt x="26350" y="37023"/>
                  <a:pt x="26303" y="36930"/>
                  <a:pt x="26303" y="36837"/>
                </a:cubicBezTo>
                <a:cubicBezTo>
                  <a:pt x="26281" y="36744"/>
                  <a:pt x="26303" y="36651"/>
                  <a:pt x="26374" y="36582"/>
                </a:cubicBezTo>
                <a:cubicBezTo>
                  <a:pt x="26420" y="36512"/>
                  <a:pt x="26513" y="36465"/>
                  <a:pt x="26607" y="36465"/>
                </a:cubicBezTo>
                <a:cubicBezTo>
                  <a:pt x="26631" y="36459"/>
                  <a:pt x="26654" y="36456"/>
                  <a:pt x="26677" y="36456"/>
                </a:cubicBezTo>
                <a:close/>
                <a:moveTo>
                  <a:pt x="32514" y="37116"/>
                </a:moveTo>
                <a:lnTo>
                  <a:pt x="32514" y="37141"/>
                </a:lnTo>
                <a:lnTo>
                  <a:pt x="32490" y="37116"/>
                </a:lnTo>
                <a:close/>
                <a:moveTo>
                  <a:pt x="1024" y="37209"/>
                </a:moveTo>
                <a:lnTo>
                  <a:pt x="1000" y="37234"/>
                </a:lnTo>
                <a:cubicBezTo>
                  <a:pt x="978" y="37234"/>
                  <a:pt x="978" y="37234"/>
                  <a:pt x="978" y="37209"/>
                </a:cubicBezTo>
                <a:close/>
                <a:moveTo>
                  <a:pt x="29820" y="36573"/>
                </a:moveTo>
                <a:cubicBezTo>
                  <a:pt x="29887" y="36573"/>
                  <a:pt x="29950" y="36595"/>
                  <a:pt x="30002" y="36629"/>
                </a:cubicBezTo>
                <a:lnTo>
                  <a:pt x="30049" y="36675"/>
                </a:lnTo>
                <a:cubicBezTo>
                  <a:pt x="30095" y="36722"/>
                  <a:pt x="30117" y="36791"/>
                  <a:pt x="30142" y="36861"/>
                </a:cubicBezTo>
                <a:cubicBezTo>
                  <a:pt x="30142" y="36954"/>
                  <a:pt x="30117" y="37048"/>
                  <a:pt x="30071" y="37116"/>
                </a:cubicBezTo>
                <a:cubicBezTo>
                  <a:pt x="30024" y="37187"/>
                  <a:pt x="29931" y="37234"/>
                  <a:pt x="29838" y="37256"/>
                </a:cubicBezTo>
                <a:cubicBezTo>
                  <a:pt x="29745" y="37256"/>
                  <a:pt x="29652" y="37234"/>
                  <a:pt x="29583" y="37187"/>
                </a:cubicBezTo>
                <a:cubicBezTo>
                  <a:pt x="29513" y="37141"/>
                  <a:pt x="29466" y="37048"/>
                  <a:pt x="29444" y="36954"/>
                </a:cubicBezTo>
                <a:cubicBezTo>
                  <a:pt x="29444" y="36861"/>
                  <a:pt x="29466" y="36768"/>
                  <a:pt x="29513" y="36698"/>
                </a:cubicBezTo>
                <a:cubicBezTo>
                  <a:pt x="29583" y="36629"/>
                  <a:pt x="29652" y="36582"/>
                  <a:pt x="29745" y="36582"/>
                </a:cubicBezTo>
                <a:cubicBezTo>
                  <a:pt x="29770" y="36576"/>
                  <a:pt x="29795" y="36573"/>
                  <a:pt x="29820" y="36573"/>
                </a:cubicBezTo>
                <a:close/>
                <a:moveTo>
                  <a:pt x="3360" y="36613"/>
                </a:moveTo>
                <a:cubicBezTo>
                  <a:pt x="3342" y="36613"/>
                  <a:pt x="3323" y="36619"/>
                  <a:pt x="3303" y="36629"/>
                </a:cubicBezTo>
                <a:cubicBezTo>
                  <a:pt x="3257" y="36651"/>
                  <a:pt x="3233" y="36698"/>
                  <a:pt x="3257" y="36744"/>
                </a:cubicBezTo>
                <a:cubicBezTo>
                  <a:pt x="3372" y="36908"/>
                  <a:pt x="3465" y="37048"/>
                  <a:pt x="3558" y="37209"/>
                </a:cubicBezTo>
                <a:cubicBezTo>
                  <a:pt x="3573" y="37238"/>
                  <a:pt x="3605" y="37259"/>
                  <a:pt x="3634" y="37259"/>
                </a:cubicBezTo>
                <a:cubicBezTo>
                  <a:pt x="3651" y="37259"/>
                  <a:pt x="3666" y="37251"/>
                  <a:pt x="3675" y="37234"/>
                </a:cubicBezTo>
                <a:cubicBezTo>
                  <a:pt x="3722" y="37209"/>
                  <a:pt x="3744" y="37163"/>
                  <a:pt x="3722" y="37116"/>
                </a:cubicBezTo>
                <a:cubicBezTo>
                  <a:pt x="3629" y="36954"/>
                  <a:pt x="3512" y="36815"/>
                  <a:pt x="3419" y="36651"/>
                </a:cubicBezTo>
                <a:cubicBezTo>
                  <a:pt x="3406" y="36624"/>
                  <a:pt x="3384" y="36613"/>
                  <a:pt x="3360" y="36613"/>
                </a:cubicBezTo>
                <a:close/>
                <a:moveTo>
                  <a:pt x="814" y="37234"/>
                </a:moveTo>
                <a:lnTo>
                  <a:pt x="814" y="37301"/>
                </a:lnTo>
                <a:lnTo>
                  <a:pt x="814" y="37301"/>
                </a:lnTo>
                <a:cubicBezTo>
                  <a:pt x="806" y="37286"/>
                  <a:pt x="799" y="37271"/>
                  <a:pt x="791" y="37256"/>
                </a:cubicBezTo>
                <a:cubicBezTo>
                  <a:pt x="791" y="37256"/>
                  <a:pt x="814" y="37256"/>
                  <a:pt x="814" y="37234"/>
                </a:cubicBezTo>
                <a:close/>
                <a:moveTo>
                  <a:pt x="19164" y="36629"/>
                </a:moveTo>
                <a:cubicBezTo>
                  <a:pt x="19257" y="36629"/>
                  <a:pt x="19350" y="36651"/>
                  <a:pt x="19419" y="36698"/>
                </a:cubicBezTo>
                <a:cubicBezTo>
                  <a:pt x="19419" y="36722"/>
                  <a:pt x="19443" y="36722"/>
                  <a:pt x="19443" y="36744"/>
                </a:cubicBezTo>
                <a:cubicBezTo>
                  <a:pt x="19512" y="36791"/>
                  <a:pt x="19536" y="36861"/>
                  <a:pt x="19559" y="36930"/>
                </a:cubicBezTo>
                <a:cubicBezTo>
                  <a:pt x="19559" y="37023"/>
                  <a:pt x="19536" y="37116"/>
                  <a:pt x="19490" y="37187"/>
                </a:cubicBezTo>
                <a:cubicBezTo>
                  <a:pt x="19419" y="37256"/>
                  <a:pt x="19350" y="37302"/>
                  <a:pt x="19257" y="37327"/>
                </a:cubicBezTo>
                <a:cubicBezTo>
                  <a:pt x="19164" y="37327"/>
                  <a:pt x="19071" y="37302"/>
                  <a:pt x="19001" y="37256"/>
                </a:cubicBezTo>
                <a:cubicBezTo>
                  <a:pt x="18839" y="37141"/>
                  <a:pt x="18815" y="36930"/>
                  <a:pt x="18932" y="36768"/>
                </a:cubicBezTo>
                <a:cubicBezTo>
                  <a:pt x="19001" y="36698"/>
                  <a:pt x="19071" y="36651"/>
                  <a:pt x="19164" y="36629"/>
                </a:cubicBezTo>
                <a:close/>
                <a:moveTo>
                  <a:pt x="26653" y="36273"/>
                </a:moveTo>
                <a:cubicBezTo>
                  <a:pt x="26630" y="36273"/>
                  <a:pt x="26606" y="36275"/>
                  <a:pt x="26582" y="36279"/>
                </a:cubicBezTo>
                <a:cubicBezTo>
                  <a:pt x="26443" y="36303"/>
                  <a:pt x="26303" y="36372"/>
                  <a:pt x="26234" y="36465"/>
                </a:cubicBezTo>
                <a:cubicBezTo>
                  <a:pt x="26141" y="36582"/>
                  <a:pt x="26095" y="36722"/>
                  <a:pt x="26117" y="36861"/>
                </a:cubicBezTo>
                <a:cubicBezTo>
                  <a:pt x="26141" y="36977"/>
                  <a:pt x="26188" y="37094"/>
                  <a:pt x="26281" y="37163"/>
                </a:cubicBezTo>
                <a:cubicBezTo>
                  <a:pt x="26281" y="37187"/>
                  <a:pt x="26303" y="37209"/>
                  <a:pt x="26327" y="37209"/>
                </a:cubicBezTo>
                <a:cubicBezTo>
                  <a:pt x="26443" y="37302"/>
                  <a:pt x="26582" y="37327"/>
                  <a:pt x="26722" y="37327"/>
                </a:cubicBezTo>
                <a:cubicBezTo>
                  <a:pt x="26861" y="37302"/>
                  <a:pt x="26979" y="37234"/>
                  <a:pt x="27072" y="37116"/>
                </a:cubicBezTo>
                <a:cubicBezTo>
                  <a:pt x="27141" y="37001"/>
                  <a:pt x="27187" y="36861"/>
                  <a:pt x="27165" y="36722"/>
                </a:cubicBezTo>
                <a:cubicBezTo>
                  <a:pt x="27141" y="36582"/>
                  <a:pt x="27072" y="36465"/>
                  <a:pt x="26954" y="36372"/>
                </a:cubicBezTo>
                <a:cubicBezTo>
                  <a:pt x="26859" y="36315"/>
                  <a:pt x="26762" y="36273"/>
                  <a:pt x="26653" y="36273"/>
                </a:cubicBezTo>
                <a:close/>
                <a:moveTo>
                  <a:pt x="818" y="37308"/>
                </a:moveTo>
                <a:cubicBezTo>
                  <a:pt x="839" y="37342"/>
                  <a:pt x="856" y="37381"/>
                  <a:pt x="873" y="37423"/>
                </a:cubicBezTo>
                <a:lnTo>
                  <a:pt x="873" y="37423"/>
                </a:lnTo>
                <a:cubicBezTo>
                  <a:pt x="854" y="37383"/>
                  <a:pt x="836" y="37345"/>
                  <a:pt x="818" y="37308"/>
                </a:cubicBezTo>
                <a:close/>
                <a:moveTo>
                  <a:pt x="1651" y="37302"/>
                </a:moveTo>
                <a:cubicBezTo>
                  <a:pt x="1698" y="37327"/>
                  <a:pt x="1744" y="37349"/>
                  <a:pt x="1768" y="37373"/>
                </a:cubicBezTo>
                <a:cubicBezTo>
                  <a:pt x="1744" y="37373"/>
                  <a:pt x="1722" y="37420"/>
                  <a:pt x="1722" y="37442"/>
                </a:cubicBezTo>
                <a:lnTo>
                  <a:pt x="1651" y="37302"/>
                </a:lnTo>
                <a:close/>
                <a:moveTo>
                  <a:pt x="29799" y="36390"/>
                </a:moveTo>
                <a:cubicBezTo>
                  <a:pt x="29774" y="36390"/>
                  <a:pt x="29748" y="36392"/>
                  <a:pt x="29723" y="36396"/>
                </a:cubicBezTo>
                <a:cubicBezTo>
                  <a:pt x="29583" y="36419"/>
                  <a:pt x="29466" y="36489"/>
                  <a:pt x="29373" y="36605"/>
                </a:cubicBezTo>
                <a:cubicBezTo>
                  <a:pt x="29280" y="36698"/>
                  <a:pt x="29258" y="36837"/>
                  <a:pt x="29280" y="36977"/>
                </a:cubicBezTo>
                <a:cubicBezTo>
                  <a:pt x="29280" y="37094"/>
                  <a:pt x="29351" y="37209"/>
                  <a:pt x="29420" y="37280"/>
                </a:cubicBezTo>
                <a:lnTo>
                  <a:pt x="29466" y="37327"/>
                </a:lnTo>
                <a:cubicBezTo>
                  <a:pt x="29563" y="37403"/>
                  <a:pt x="29674" y="37448"/>
                  <a:pt x="29789" y="37448"/>
                </a:cubicBezTo>
                <a:cubicBezTo>
                  <a:pt x="29813" y="37448"/>
                  <a:pt x="29838" y="37446"/>
                  <a:pt x="29862" y="37442"/>
                </a:cubicBezTo>
                <a:cubicBezTo>
                  <a:pt x="30002" y="37420"/>
                  <a:pt x="30142" y="37349"/>
                  <a:pt x="30210" y="37234"/>
                </a:cubicBezTo>
                <a:cubicBezTo>
                  <a:pt x="30303" y="37116"/>
                  <a:pt x="30328" y="36977"/>
                  <a:pt x="30328" y="36837"/>
                </a:cubicBezTo>
                <a:cubicBezTo>
                  <a:pt x="30303" y="36698"/>
                  <a:pt x="30235" y="36582"/>
                  <a:pt x="30117" y="36489"/>
                </a:cubicBezTo>
                <a:cubicBezTo>
                  <a:pt x="30023" y="36432"/>
                  <a:pt x="29912" y="36390"/>
                  <a:pt x="29799" y="36390"/>
                </a:cubicBezTo>
                <a:close/>
                <a:moveTo>
                  <a:pt x="19238" y="36457"/>
                </a:moveTo>
                <a:cubicBezTo>
                  <a:pt x="19205" y="36457"/>
                  <a:pt x="19173" y="36460"/>
                  <a:pt x="19140" y="36465"/>
                </a:cubicBezTo>
                <a:cubicBezTo>
                  <a:pt x="19001" y="36489"/>
                  <a:pt x="18885" y="36558"/>
                  <a:pt x="18792" y="36651"/>
                </a:cubicBezTo>
                <a:cubicBezTo>
                  <a:pt x="18629" y="36884"/>
                  <a:pt x="18653" y="37187"/>
                  <a:pt x="18839" y="37349"/>
                </a:cubicBezTo>
                <a:cubicBezTo>
                  <a:pt x="18861" y="37373"/>
                  <a:pt x="18861" y="37395"/>
                  <a:pt x="18885" y="37395"/>
                </a:cubicBezTo>
                <a:cubicBezTo>
                  <a:pt x="19001" y="37488"/>
                  <a:pt x="19140" y="37513"/>
                  <a:pt x="19280" y="37513"/>
                </a:cubicBezTo>
                <a:cubicBezTo>
                  <a:pt x="19419" y="37488"/>
                  <a:pt x="19536" y="37420"/>
                  <a:pt x="19629" y="37302"/>
                </a:cubicBezTo>
                <a:cubicBezTo>
                  <a:pt x="19723" y="37187"/>
                  <a:pt x="19745" y="37048"/>
                  <a:pt x="19723" y="36908"/>
                </a:cubicBezTo>
                <a:cubicBezTo>
                  <a:pt x="19723" y="36768"/>
                  <a:pt x="19629" y="36651"/>
                  <a:pt x="19536" y="36558"/>
                </a:cubicBezTo>
                <a:cubicBezTo>
                  <a:pt x="19447" y="36487"/>
                  <a:pt x="19344" y="36457"/>
                  <a:pt x="19238" y="36457"/>
                </a:cubicBezTo>
                <a:close/>
                <a:moveTo>
                  <a:pt x="22179" y="36951"/>
                </a:moveTo>
                <a:cubicBezTo>
                  <a:pt x="22253" y="36951"/>
                  <a:pt x="22329" y="36975"/>
                  <a:pt x="22396" y="37023"/>
                </a:cubicBezTo>
                <a:lnTo>
                  <a:pt x="22420" y="37048"/>
                </a:lnTo>
                <a:cubicBezTo>
                  <a:pt x="22536" y="37163"/>
                  <a:pt x="22560" y="37373"/>
                  <a:pt x="22467" y="37513"/>
                </a:cubicBezTo>
                <a:cubicBezTo>
                  <a:pt x="22396" y="37581"/>
                  <a:pt x="22327" y="37628"/>
                  <a:pt x="22234" y="37628"/>
                </a:cubicBezTo>
                <a:cubicBezTo>
                  <a:pt x="22211" y="37634"/>
                  <a:pt x="22187" y="37637"/>
                  <a:pt x="22164" y="37637"/>
                </a:cubicBezTo>
                <a:cubicBezTo>
                  <a:pt x="22096" y="37637"/>
                  <a:pt x="22030" y="37611"/>
                  <a:pt x="21977" y="37559"/>
                </a:cubicBezTo>
                <a:cubicBezTo>
                  <a:pt x="21816" y="37442"/>
                  <a:pt x="21791" y="37234"/>
                  <a:pt x="21909" y="37094"/>
                </a:cubicBezTo>
                <a:cubicBezTo>
                  <a:pt x="21976" y="36999"/>
                  <a:pt x="22076" y="36951"/>
                  <a:pt x="22179" y="36951"/>
                </a:cubicBezTo>
                <a:close/>
                <a:moveTo>
                  <a:pt x="628" y="37327"/>
                </a:moveTo>
                <a:cubicBezTo>
                  <a:pt x="674" y="37442"/>
                  <a:pt x="721" y="37535"/>
                  <a:pt x="767" y="37652"/>
                </a:cubicBezTo>
                <a:lnTo>
                  <a:pt x="745" y="37675"/>
                </a:lnTo>
                <a:cubicBezTo>
                  <a:pt x="721" y="37628"/>
                  <a:pt x="674" y="37559"/>
                  <a:pt x="652" y="37513"/>
                </a:cubicBezTo>
                <a:lnTo>
                  <a:pt x="605" y="37466"/>
                </a:lnTo>
                <a:cubicBezTo>
                  <a:pt x="605" y="37442"/>
                  <a:pt x="581" y="37442"/>
                  <a:pt x="581" y="37442"/>
                </a:cubicBezTo>
                <a:cubicBezTo>
                  <a:pt x="581" y="37420"/>
                  <a:pt x="581" y="37395"/>
                  <a:pt x="559" y="37373"/>
                </a:cubicBezTo>
                <a:cubicBezTo>
                  <a:pt x="581" y="37349"/>
                  <a:pt x="605" y="37349"/>
                  <a:pt x="628" y="37327"/>
                </a:cubicBezTo>
                <a:close/>
                <a:moveTo>
                  <a:pt x="25155" y="37038"/>
                </a:moveTo>
                <a:cubicBezTo>
                  <a:pt x="25213" y="37038"/>
                  <a:pt x="25276" y="37060"/>
                  <a:pt x="25326" y="37094"/>
                </a:cubicBezTo>
                <a:lnTo>
                  <a:pt x="25373" y="37141"/>
                </a:lnTo>
                <a:cubicBezTo>
                  <a:pt x="25419" y="37187"/>
                  <a:pt x="25466" y="37256"/>
                  <a:pt x="25466" y="37327"/>
                </a:cubicBezTo>
                <a:cubicBezTo>
                  <a:pt x="25490" y="37420"/>
                  <a:pt x="25466" y="37513"/>
                  <a:pt x="25397" y="37581"/>
                </a:cubicBezTo>
                <a:cubicBezTo>
                  <a:pt x="25329" y="37677"/>
                  <a:pt x="25229" y="37724"/>
                  <a:pt x="25131" y="37724"/>
                </a:cubicBezTo>
                <a:cubicBezTo>
                  <a:pt x="25060" y="37724"/>
                  <a:pt x="24990" y="37700"/>
                  <a:pt x="24932" y="37652"/>
                </a:cubicBezTo>
                <a:cubicBezTo>
                  <a:pt x="24768" y="37535"/>
                  <a:pt x="24746" y="37327"/>
                  <a:pt x="24861" y="37163"/>
                </a:cubicBezTo>
                <a:cubicBezTo>
                  <a:pt x="24908" y="37094"/>
                  <a:pt x="25001" y="37048"/>
                  <a:pt x="25094" y="37048"/>
                </a:cubicBezTo>
                <a:cubicBezTo>
                  <a:pt x="25113" y="37041"/>
                  <a:pt x="25134" y="37038"/>
                  <a:pt x="25155" y="37038"/>
                </a:cubicBezTo>
                <a:close/>
                <a:moveTo>
                  <a:pt x="2094" y="37606"/>
                </a:moveTo>
                <a:lnTo>
                  <a:pt x="2163" y="37745"/>
                </a:lnTo>
                <a:cubicBezTo>
                  <a:pt x="2140" y="37721"/>
                  <a:pt x="2116" y="37699"/>
                  <a:pt x="2116" y="37675"/>
                </a:cubicBezTo>
                <a:cubicBezTo>
                  <a:pt x="2094" y="37652"/>
                  <a:pt x="2094" y="37628"/>
                  <a:pt x="2070" y="37606"/>
                </a:cubicBezTo>
                <a:close/>
                <a:moveTo>
                  <a:pt x="22168" y="36769"/>
                </a:moveTo>
                <a:cubicBezTo>
                  <a:pt x="22013" y="36769"/>
                  <a:pt x="21863" y="36841"/>
                  <a:pt x="21769" y="36977"/>
                </a:cubicBezTo>
                <a:cubicBezTo>
                  <a:pt x="21605" y="37187"/>
                  <a:pt x="21630" y="37488"/>
                  <a:pt x="21816" y="37675"/>
                </a:cubicBezTo>
                <a:lnTo>
                  <a:pt x="21862" y="37721"/>
                </a:lnTo>
                <a:cubicBezTo>
                  <a:pt x="21957" y="37779"/>
                  <a:pt x="22067" y="37821"/>
                  <a:pt x="22181" y="37821"/>
                </a:cubicBezTo>
                <a:cubicBezTo>
                  <a:pt x="22206" y="37821"/>
                  <a:pt x="22231" y="37818"/>
                  <a:pt x="22257" y="37814"/>
                </a:cubicBezTo>
                <a:cubicBezTo>
                  <a:pt x="22396" y="37792"/>
                  <a:pt x="22513" y="37721"/>
                  <a:pt x="22606" y="37606"/>
                </a:cubicBezTo>
                <a:cubicBezTo>
                  <a:pt x="22768" y="37373"/>
                  <a:pt x="22722" y="37048"/>
                  <a:pt x="22489" y="36884"/>
                </a:cubicBezTo>
                <a:cubicBezTo>
                  <a:pt x="22392" y="36806"/>
                  <a:pt x="22279" y="36769"/>
                  <a:pt x="22168" y="36769"/>
                </a:cubicBezTo>
                <a:close/>
                <a:moveTo>
                  <a:pt x="25123" y="36855"/>
                </a:moveTo>
                <a:cubicBezTo>
                  <a:pt x="25098" y="36855"/>
                  <a:pt x="25073" y="36857"/>
                  <a:pt x="25047" y="36861"/>
                </a:cubicBezTo>
                <a:cubicBezTo>
                  <a:pt x="24908" y="36884"/>
                  <a:pt x="24792" y="36954"/>
                  <a:pt x="24722" y="37070"/>
                </a:cubicBezTo>
                <a:cubicBezTo>
                  <a:pt x="24560" y="37280"/>
                  <a:pt x="24582" y="37581"/>
                  <a:pt x="24768" y="37745"/>
                </a:cubicBezTo>
                <a:cubicBezTo>
                  <a:pt x="24768" y="37768"/>
                  <a:pt x="24792" y="37792"/>
                  <a:pt x="24815" y="37792"/>
                </a:cubicBezTo>
                <a:cubicBezTo>
                  <a:pt x="24912" y="37869"/>
                  <a:pt x="25025" y="37907"/>
                  <a:pt x="25138" y="37907"/>
                </a:cubicBezTo>
                <a:cubicBezTo>
                  <a:pt x="25295" y="37907"/>
                  <a:pt x="25451" y="37834"/>
                  <a:pt x="25559" y="37699"/>
                </a:cubicBezTo>
                <a:cubicBezTo>
                  <a:pt x="25723" y="37466"/>
                  <a:pt x="25676" y="37141"/>
                  <a:pt x="25444" y="36954"/>
                </a:cubicBezTo>
                <a:cubicBezTo>
                  <a:pt x="25348" y="36897"/>
                  <a:pt x="25237" y="36855"/>
                  <a:pt x="25123" y="36855"/>
                </a:cubicBezTo>
                <a:close/>
                <a:moveTo>
                  <a:pt x="31631" y="37862"/>
                </a:moveTo>
                <a:lnTo>
                  <a:pt x="31723" y="37907"/>
                </a:lnTo>
                <a:cubicBezTo>
                  <a:pt x="31677" y="37907"/>
                  <a:pt x="31653" y="37885"/>
                  <a:pt x="31631" y="37862"/>
                </a:cubicBezTo>
                <a:close/>
                <a:moveTo>
                  <a:pt x="326" y="37768"/>
                </a:moveTo>
                <a:cubicBezTo>
                  <a:pt x="349" y="37814"/>
                  <a:pt x="349" y="37861"/>
                  <a:pt x="373" y="37907"/>
                </a:cubicBezTo>
                <a:cubicBezTo>
                  <a:pt x="326" y="37907"/>
                  <a:pt x="302" y="37931"/>
                  <a:pt x="302" y="37978"/>
                </a:cubicBezTo>
                <a:cubicBezTo>
                  <a:pt x="302" y="37978"/>
                  <a:pt x="302" y="38000"/>
                  <a:pt x="280" y="38000"/>
                </a:cubicBezTo>
                <a:cubicBezTo>
                  <a:pt x="302" y="37931"/>
                  <a:pt x="302" y="37838"/>
                  <a:pt x="326" y="37768"/>
                </a:cubicBezTo>
                <a:close/>
                <a:moveTo>
                  <a:pt x="31956" y="38000"/>
                </a:moveTo>
                <a:lnTo>
                  <a:pt x="31931" y="38024"/>
                </a:lnTo>
                <a:lnTo>
                  <a:pt x="31931" y="38000"/>
                </a:lnTo>
                <a:close/>
                <a:moveTo>
                  <a:pt x="28048" y="37349"/>
                </a:moveTo>
                <a:cubicBezTo>
                  <a:pt x="28141" y="37349"/>
                  <a:pt x="28235" y="37373"/>
                  <a:pt x="28303" y="37420"/>
                </a:cubicBezTo>
                <a:cubicBezTo>
                  <a:pt x="28328" y="37420"/>
                  <a:pt x="28328" y="37442"/>
                  <a:pt x="28350" y="37442"/>
                </a:cubicBezTo>
                <a:cubicBezTo>
                  <a:pt x="28396" y="37488"/>
                  <a:pt x="28443" y="37559"/>
                  <a:pt x="28443" y="37652"/>
                </a:cubicBezTo>
                <a:cubicBezTo>
                  <a:pt x="28467" y="37745"/>
                  <a:pt x="28421" y="37838"/>
                  <a:pt x="28374" y="37907"/>
                </a:cubicBezTo>
                <a:cubicBezTo>
                  <a:pt x="28328" y="37978"/>
                  <a:pt x="28235" y="38024"/>
                  <a:pt x="28141" y="38024"/>
                </a:cubicBezTo>
                <a:cubicBezTo>
                  <a:pt x="28117" y="38030"/>
                  <a:pt x="28092" y="38033"/>
                  <a:pt x="28068" y="38033"/>
                </a:cubicBezTo>
                <a:cubicBezTo>
                  <a:pt x="28000" y="38033"/>
                  <a:pt x="27937" y="38012"/>
                  <a:pt x="27885" y="37978"/>
                </a:cubicBezTo>
                <a:cubicBezTo>
                  <a:pt x="27745" y="37861"/>
                  <a:pt x="27723" y="37628"/>
                  <a:pt x="27838" y="37488"/>
                </a:cubicBezTo>
                <a:cubicBezTo>
                  <a:pt x="27885" y="37420"/>
                  <a:pt x="27955" y="37373"/>
                  <a:pt x="28048" y="37349"/>
                </a:cubicBezTo>
                <a:close/>
                <a:moveTo>
                  <a:pt x="17727" y="37446"/>
                </a:moveTo>
                <a:cubicBezTo>
                  <a:pt x="17797" y="37446"/>
                  <a:pt x="17868" y="37467"/>
                  <a:pt x="17931" y="37513"/>
                </a:cubicBezTo>
                <a:cubicBezTo>
                  <a:pt x="17931" y="37535"/>
                  <a:pt x="17955" y="37535"/>
                  <a:pt x="17955" y="37559"/>
                </a:cubicBezTo>
                <a:cubicBezTo>
                  <a:pt x="18024" y="37606"/>
                  <a:pt x="18048" y="37675"/>
                  <a:pt x="18070" y="37745"/>
                </a:cubicBezTo>
                <a:cubicBezTo>
                  <a:pt x="18070" y="37838"/>
                  <a:pt x="18048" y="37931"/>
                  <a:pt x="18002" y="38000"/>
                </a:cubicBezTo>
                <a:cubicBezTo>
                  <a:pt x="17931" y="38071"/>
                  <a:pt x="17862" y="38117"/>
                  <a:pt x="17769" y="38140"/>
                </a:cubicBezTo>
                <a:cubicBezTo>
                  <a:pt x="17676" y="38140"/>
                  <a:pt x="17583" y="38117"/>
                  <a:pt x="17512" y="38071"/>
                </a:cubicBezTo>
                <a:cubicBezTo>
                  <a:pt x="17443" y="38000"/>
                  <a:pt x="17397" y="37931"/>
                  <a:pt x="17373" y="37838"/>
                </a:cubicBezTo>
                <a:cubicBezTo>
                  <a:pt x="17373" y="37745"/>
                  <a:pt x="17397" y="37652"/>
                  <a:pt x="17443" y="37581"/>
                </a:cubicBezTo>
                <a:cubicBezTo>
                  <a:pt x="17514" y="37497"/>
                  <a:pt x="17619" y="37446"/>
                  <a:pt x="17727" y="37446"/>
                </a:cubicBezTo>
                <a:close/>
                <a:moveTo>
                  <a:pt x="31885" y="38093"/>
                </a:moveTo>
                <a:lnTo>
                  <a:pt x="31838" y="38164"/>
                </a:lnTo>
                <a:cubicBezTo>
                  <a:pt x="31816" y="38140"/>
                  <a:pt x="31770" y="38140"/>
                  <a:pt x="31745" y="38117"/>
                </a:cubicBezTo>
                <a:lnTo>
                  <a:pt x="31838" y="38117"/>
                </a:lnTo>
                <a:cubicBezTo>
                  <a:pt x="31863" y="38117"/>
                  <a:pt x="31863" y="38117"/>
                  <a:pt x="31885" y="38093"/>
                </a:cubicBezTo>
                <a:close/>
                <a:moveTo>
                  <a:pt x="5605" y="37931"/>
                </a:moveTo>
                <a:cubicBezTo>
                  <a:pt x="5605" y="37931"/>
                  <a:pt x="5582" y="37931"/>
                  <a:pt x="5582" y="37954"/>
                </a:cubicBezTo>
                <a:lnTo>
                  <a:pt x="5558" y="37954"/>
                </a:lnTo>
                <a:cubicBezTo>
                  <a:pt x="5536" y="37978"/>
                  <a:pt x="5536" y="38000"/>
                  <a:pt x="5536" y="38024"/>
                </a:cubicBezTo>
                <a:cubicBezTo>
                  <a:pt x="5536" y="38047"/>
                  <a:pt x="5536" y="38071"/>
                  <a:pt x="5558" y="38093"/>
                </a:cubicBezTo>
                <a:lnTo>
                  <a:pt x="5629" y="38164"/>
                </a:lnTo>
                <a:cubicBezTo>
                  <a:pt x="5651" y="38186"/>
                  <a:pt x="5675" y="38186"/>
                  <a:pt x="5698" y="38186"/>
                </a:cubicBezTo>
                <a:lnTo>
                  <a:pt x="5722" y="38186"/>
                </a:lnTo>
                <a:cubicBezTo>
                  <a:pt x="5744" y="38186"/>
                  <a:pt x="5744" y="38164"/>
                  <a:pt x="5768" y="38164"/>
                </a:cubicBezTo>
                <a:cubicBezTo>
                  <a:pt x="5768" y="38140"/>
                  <a:pt x="5791" y="38117"/>
                  <a:pt x="5791" y="38093"/>
                </a:cubicBezTo>
                <a:cubicBezTo>
                  <a:pt x="5791" y="38071"/>
                  <a:pt x="5768" y="38047"/>
                  <a:pt x="5744" y="38024"/>
                </a:cubicBezTo>
                <a:lnTo>
                  <a:pt x="5675" y="37954"/>
                </a:lnTo>
                <a:cubicBezTo>
                  <a:pt x="5675" y="37954"/>
                  <a:pt x="5651" y="37931"/>
                  <a:pt x="5605" y="37931"/>
                </a:cubicBezTo>
                <a:close/>
                <a:moveTo>
                  <a:pt x="28094" y="37157"/>
                </a:moveTo>
                <a:cubicBezTo>
                  <a:pt x="28071" y="37157"/>
                  <a:pt x="28048" y="37159"/>
                  <a:pt x="28024" y="37163"/>
                </a:cubicBezTo>
                <a:cubicBezTo>
                  <a:pt x="27885" y="37187"/>
                  <a:pt x="27769" y="37256"/>
                  <a:pt x="27676" y="37373"/>
                </a:cubicBezTo>
                <a:cubicBezTo>
                  <a:pt x="27513" y="37581"/>
                  <a:pt x="27537" y="37885"/>
                  <a:pt x="27723" y="38071"/>
                </a:cubicBezTo>
                <a:cubicBezTo>
                  <a:pt x="27745" y="38093"/>
                  <a:pt x="27769" y="38093"/>
                  <a:pt x="27792" y="38117"/>
                </a:cubicBezTo>
                <a:cubicBezTo>
                  <a:pt x="27869" y="38174"/>
                  <a:pt x="27978" y="38216"/>
                  <a:pt x="28092" y="38216"/>
                </a:cubicBezTo>
                <a:cubicBezTo>
                  <a:pt x="28116" y="38216"/>
                  <a:pt x="28140" y="38214"/>
                  <a:pt x="28164" y="38210"/>
                </a:cubicBezTo>
                <a:cubicBezTo>
                  <a:pt x="28303" y="38186"/>
                  <a:pt x="28443" y="38117"/>
                  <a:pt x="28514" y="38000"/>
                </a:cubicBezTo>
                <a:cubicBezTo>
                  <a:pt x="28700" y="37792"/>
                  <a:pt x="28653" y="37442"/>
                  <a:pt x="28421" y="37280"/>
                </a:cubicBezTo>
                <a:cubicBezTo>
                  <a:pt x="28323" y="37203"/>
                  <a:pt x="28210" y="37157"/>
                  <a:pt x="28094" y="37157"/>
                </a:cubicBezTo>
                <a:close/>
                <a:moveTo>
                  <a:pt x="20667" y="37533"/>
                </a:moveTo>
                <a:cubicBezTo>
                  <a:pt x="20741" y="37533"/>
                  <a:pt x="20817" y="37557"/>
                  <a:pt x="20885" y="37606"/>
                </a:cubicBezTo>
                <a:lnTo>
                  <a:pt x="20908" y="37628"/>
                </a:lnTo>
                <a:cubicBezTo>
                  <a:pt x="20954" y="37675"/>
                  <a:pt x="21001" y="37745"/>
                  <a:pt x="21001" y="37838"/>
                </a:cubicBezTo>
                <a:cubicBezTo>
                  <a:pt x="21025" y="37931"/>
                  <a:pt x="21001" y="38024"/>
                  <a:pt x="20932" y="38093"/>
                </a:cubicBezTo>
                <a:cubicBezTo>
                  <a:pt x="20885" y="38164"/>
                  <a:pt x="20815" y="38210"/>
                  <a:pt x="20722" y="38210"/>
                </a:cubicBezTo>
                <a:cubicBezTo>
                  <a:pt x="20699" y="38216"/>
                  <a:pt x="20676" y="38219"/>
                  <a:pt x="20653" y="38219"/>
                </a:cubicBezTo>
                <a:cubicBezTo>
                  <a:pt x="20584" y="38219"/>
                  <a:pt x="20519" y="38193"/>
                  <a:pt x="20467" y="38140"/>
                </a:cubicBezTo>
                <a:cubicBezTo>
                  <a:pt x="20396" y="38093"/>
                  <a:pt x="20350" y="38024"/>
                  <a:pt x="20327" y="37931"/>
                </a:cubicBezTo>
                <a:cubicBezTo>
                  <a:pt x="20303" y="37838"/>
                  <a:pt x="20327" y="37745"/>
                  <a:pt x="20396" y="37675"/>
                </a:cubicBezTo>
                <a:cubicBezTo>
                  <a:pt x="20464" y="37580"/>
                  <a:pt x="20564" y="37533"/>
                  <a:pt x="20667" y="37533"/>
                </a:cubicBezTo>
                <a:close/>
                <a:moveTo>
                  <a:pt x="17711" y="37268"/>
                </a:moveTo>
                <a:cubicBezTo>
                  <a:pt x="17552" y="37268"/>
                  <a:pt x="17397" y="37333"/>
                  <a:pt x="17304" y="37466"/>
                </a:cubicBezTo>
                <a:cubicBezTo>
                  <a:pt x="17211" y="37581"/>
                  <a:pt x="17187" y="37721"/>
                  <a:pt x="17187" y="37861"/>
                </a:cubicBezTo>
                <a:cubicBezTo>
                  <a:pt x="17211" y="37978"/>
                  <a:pt x="17257" y="38093"/>
                  <a:pt x="17350" y="38164"/>
                </a:cubicBezTo>
                <a:cubicBezTo>
                  <a:pt x="17373" y="38186"/>
                  <a:pt x="17373" y="38210"/>
                  <a:pt x="17397" y="38210"/>
                </a:cubicBezTo>
                <a:cubicBezTo>
                  <a:pt x="17512" y="38303"/>
                  <a:pt x="17652" y="38326"/>
                  <a:pt x="17791" y="38326"/>
                </a:cubicBezTo>
                <a:cubicBezTo>
                  <a:pt x="17931" y="38303"/>
                  <a:pt x="18048" y="38233"/>
                  <a:pt x="18141" y="38117"/>
                </a:cubicBezTo>
                <a:cubicBezTo>
                  <a:pt x="18234" y="38000"/>
                  <a:pt x="18256" y="37861"/>
                  <a:pt x="18234" y="37721"/>
                </a:cubicBezTo>
                <a:cubicBezTo>
                  <a:pt x="18210" y="37581"/>
                  <a:pt x="18141" y="37466"/>
                  <a:pt x="18048" y="37373"/>
                </a:cubicBezTo>
                <a:cubicBezTo>
                  <a:pt x="17949" y="37303"/>
                  <a:pt x="17829" y="37268"/>
                  <a:pt x="17711" y="37268"/>
                </a:cubicBezTo>
                <a:close/>
                <a:moveTo>
                  <a:pt x="7257" y="33674"/>
                </a:moveTo>
                <a:cubicBezTo>
                  <a:pt x="7372" y="33978"/>
                  <a:pt x="7489" y="34279"/>
                  <a:pt x="7629" y="34582"/>
                </a:cubicBezTo>
                <a:cubicBezTo>
                  <a:pt x="7744" y="34930"/>
                  <a:pt x="7884" y="35256"/>
                  <a:pt x="8094" y="35559"/>
                </a:cubicBezTo>
                <a:cubicBezTo>
                  <a:pt x="8420" y="36093"/>
                  <a:pt x="8907" y="36536"/>
                  <a:pt x="9465" y="36837"/>
                </a:cubicBezTo>
                <a:cubicBezTo>
                  <a:pt x="9769" y="37001"/>
                  <a:pt x="10070" y="37116"/>
                  <a:pt x="10373" y="37187"/>
                </a:cubicBezTo>
                <a:cubicBezTo>
                  <a:pt x="10070" y="37606"/>
                  <a:pt x="9722" y="38024"/>
                  <a:pt x="9233" y="38257"/>
                </a:cubicBezTo>
                <a:cubicBezTo>
                  <a:pt x="9122" y="38312"/>
                  <a:pt x="9011" y="38341"/>
                  <a:pt x="8900" y="38341"/>
                </a:cubicBezTo>
                <a:cubicBezTo>
                  <a:pt x="8779" y="38341"/>
                  <a:pt x="8657" y="38306"/>
                  <a:pt x="8535" y="38233"/>
                </a:cubicBezTo>
                <a:cubicBezTo>
                  <a:pt x="8327" y="38117"/>
                  <a:pt x="8116" y="37954"/>
                  <a:pt x="7930" y="37792"/>
                </a:cubicBezTo>
                <a:cubicBezTo>
                  <a:pt x="7489" y="37420"/>
                  <a:pt x="7140" y="37001"/>
                  <a:pt x="6838" y="36512"/>
                </a:cubicBezTo>
                <a:cubicBezTo>
                  <a:pt x="6559" y="36093"/>
                  <a:pt x="6256" y="35581"/>
                  <a:pt x="6373" y="35070"/>
                </a:cubicBezTo>
                <a:cubicBezTo>
                  <a:pt x="6442" y="34791"/>
                  <a:pt x="6606" y="34536"/>
                  <a:pt x="6768" y="34303"/>
                </a:cubicBezTo>
                <a:cubicBezTo>
                  <a:pt x="6907" y="34071"/>
                  <a:pt x="7071" y="33885"/>
                  <a:pt x="7257" y="33674"/>
                </a:cubicBezTo>
                <a:close/>
                <a:moveTo>
                  <a:pt x="20657" y="37351"/>
                </a:moveTo>
                <a:cubicBezTo>
                  <a:pt x="20502" y="37351"/>
                  <a:pt x="20352" y="37424"/>
                  <a:pt x="20256" y="37559"/>
                </a:cubicBezTo>
                <a:cubicBezTo>
                  <a:pt x="20163" y="37675"/>
                  <a:pt x="20117" y="37814"/>
                  <a:pt x="20141" y="37954"/>
                </a:cubicBezTo>
                <a:cubicBezTo>
                  <a:pt x="20163" y="38071"/>
                  <a:pt x="20210" y="38164"/>
                  <a:pt x="20303" y="38257"/>
                </a:cubicBezTo>
                <a:cubicBezTo>
                  <a:pt x="20303" y="38279"/>
                  <a:pt x="20327" y="38279"/>
                  <a:pt x="20350" y="38303"/>
                </a:cubicBezTo>
                <a:cubicBezTo>
                  <a:pt x="20447" y="38360"/>
                  <a:pt x="20559" y="38402"/>
                  <a:pt x="20674" y="38402"/>
                </a:cubicBezTo>
                <a:cubicBezTo>
                  <a:pt x="20698" y="38402"/>
                  <a:pt x="20722" y="38400"/>
                  <a:pt x="20746" y="38396"/>
                </a:cubicBezTo>
                <a:cubicBezTo>
                  <a:pt x="20885" y="38372"/>
                  <a:pt x="21001" y="38303"/>
                  <a:pt x="21094" y="38186"/>
                </a:cubicBezTo>
                <a:cubicBezTo>
                  <a:pt x="21164" y="38093"/>
                  <a:pt x="21211" y="37954"/>
                  <a:pt x="21187" y="37814"/>
                </a:cubicBezTo>
                <a:cubicBezTo>
                  <a:pt x="21164" y="37675"/>
                  <a:pt x="21094" y="37535"/>
                  <a:pt x="20978" y="37466"/>
                </a:cubicBezTo>
                <a:cubicBezTo>
                  <a:pt x="20881" y="37388"/>
                  <a:pt x="20768" y="37351"/>
                  <a:pt x="20657" y="37351"/>
                </a:cubicBezTo>
                <a:close/>
                <a:moveTo>
                  <a:pt x="23657" y="37852"/>
                </a:moveTo>
                <a:cubicBezTo>
                  <a:pt x="23724" y="37852"/>
                  <a:pt x="23788" y="37873"/>
                  <a:pt x="23838" y="37907"/>
                </a:cubicBezTo>
                <a:lnTo>
                  <a:pt x="23885" y="37954"/>
                </a:lnTo>
                <a:cubicBezTo>
                  <a:pt x="23931" y="38000"/>
                  <a:pt x="23978" y="38071"/>
                  <a:pt x="23978" y="38140"/>
                </a:cubicBezTo>
                <a:cubicBezTo>
                  <a:pt x="24002" y="38233"/>
                  <a:pt x="23978" y="38326"/>
                  <a:pt x="23909" y="38396"/>
                </a:cubicBezTo>
                <a:cubicBezTo>
                  <a:pt x="23862" y="38465"/>
                  <a:pt x="23769" y="38512"/>
                  <a:pt x="23676" y="38536"/>
                </a:cubicBezTo>
                <a:cubicBezTo>
                  <a:pt x="23605" y="38536"/>
                  <a:pt x="23512" y="38512"/>
                  <a:pt x="23419" y="38465"/>
                </a:cubicBezTo>
                <a:cubicBezTo>
                  <a:pt x="23351" y="38419"/>
                  <a:pt x="23304" y="38326"/>
                  <a:pt x="23304" y="38233"/>
                </a:cubicBezTo>
                <a:cubicBezTo>
                  <a:pt x="23280" y="38140"/>
                  <a:pt x="23304" y="38047"/>
                  <a:pt x="23373" y="37978"/>
                </a:cubicBezTo>
                <a:cubicBezTo>
                  <a:pt x="23419" y="37907"/>
                  <a:pt x="23512" y="37861"/>
                  <a:pt x="23583" y="37861"/>
                </a:cubicBezTo>
                <a:cubicBezTo>
                  <a:pt x="23608" y="37855"/>
                  <a:pt x="23633" y="37852"/>
                  <a:pt x="23657" y="37852"/>
                </a:cubicBezTo>
                <a:close/>
                <a:moveTo>
                  <a:pt x="8016" y="32720"/>
                </a:moveTo>
                <a:cubicBezTo>
                  <a:pt x="7993" y="32720"/>
                  <a:pt x="7971" y="32728"/>
                  <a:pt x="7955" y="32744"/>
                </a:cubicBezTo>
                <a:cubicBezTo>
                  <a:pt x="7744" y="32954"/>
                  <a:pt x="7536" y="33163"/>
                  <a:pt x="7350" y="33373"/>
                </a:cubicBezTo>
                <a:cubicBezTo>
                  <a:pt x="7326" y="33373"/>
                  <a:pt x="7303" y="33395"/>
                  <a:pt x="7279" y="33395"/>
                </a:cubicBezTo>
                <a:cubicBezTo>
                  <a:pt x="7233" y="33395"/>
                  <a:pt x="7186" y="33442"/>
                  <a:pt x="7186" y="33488"/>
                </a:cubicBezTo>
                <a:cubicBezTo>
                  <a:pt x="7000" y="33699"/>
                  <a:pt x="6814" y="33907"/>
                  <a:pt x="6652" y="34139"/>
                </a:cubicBezTo>
                <a:cubicBezTo>
                  <a:pt x="6488" y="34372"/>
                  <a:pt x="6349" y="34605"/>
                  <a:pt x="6256" y="34884"/>
                </a:cubicBezTo>
                <a:cubicBezTo>
                  <a:pt x="6163" y="35140"/>
                  <a:pt x="6141" y="35395"/>
                  <a:pt x="6209" y="35674"/>
                </a:cubicBezTo>
                <a:cubicBezTo>
                  <a:pt x="6280" y="35931"/>
                  <a:pt x="6442" y="36210"/>
                  <a:pt x="6581" y="36443"/>
                </a:cubicBezTo>
                <a:cubicBezTo>
                  <a:pt x="6885" y="36977"/>
                  <a:pt x="7257" y="37442"/>
                  <a:pt x="7722" y="37861"/>
                </a:cubicBezTo>
                <a:cubicBezTo>
                  <a:pt x="7930" y="38047"/>
                  <a:pt x="8163" y="38233"/>
                  <a:pt x="8396" y="38372"/>
                </a:cubicBezTo>
                <a:cubicBezTo>
                  <a:pt x="8566" y="38474"/>
                  <a:pt x="8749" y="38540"/>
                  <a:pt x="8935" y="38540"/>
                </a:cubicBezTo>
                <a:cubicBezTo>
                  <a:pt x="9003" y="38540"/>
                  <a:pt x="9071" y="38531"/>
                  <a:pt x="9140" y="38512"/>
                </a:cubicBezTo>
                <a:cubicBezTo>
                  <a:pt x="9443" y="38419"/>
                  <a:pt x="9722" y="38210"/>
                  <a:pt x="9930" y="37978"/>
                </a:cubicBezTo>
                <a:cubicBezTo>
                  <a:pt x="10187" y="37745"/>
                  <a:pt x="10373" y="37488"/>
                  <a:pt x="10559" y="37234"/>
                </a:cubicBezTo>
                <a:cubicBezTo>
                  <a:pt x="10606" y="37234"/>
                  <a:pt x="10628" y="37209"/>
                  <a:pt x="10652" y="37187"/>
                </a:cubicBezTo>
                <a:lnTo>
                  <a:pt x="11071" y="36629"/>
                </a:lnTo>
                <a:cubicBezTo>
                  <a:pt x="11140" y="36512"/>
                  <a:pt x="11257" y="36350"/>
                  <a:pt x="11140" y="36210"/>
                </a:cubicBezTo>
                <a:cubicBezTo>
                  <a:pt x="11093" y="36140"/>
                  <a:pt x="11000" y="36117"/>
                  <a:pt x="10931" y="36093"/>
                </a:cubicBezTo>
                <a:lnTo>
                  <a:pt x="10652" y="35954"/>
                </a:lnTo>
                <a:cubicBezTo>
                  <a:pt x="10489" y="35860"/>
                  <a:pt x="10327" y="35767"/>
                  <a:pt x="10163" y="35652"/>
                </a:cubicBezTo>
                <a:cubicBezTo>
                  <a:pt x="9536" y="35233"/>
                  <a:pt x="9000" y="34651"/>
                  <a:pt x="8606" y="33978"/>
                </a:cubicBezTo>
                <a:cubicBezTo>
                  <a:pt x="8396" y="33605"/>
                  <a:pt x="8234" y="33209"/>
                  <a:pt x="8116" y="32791"/>
                </a:cubicBezTo>
                <a:cubicBezTo>
                  <a:pt x="8102" y="32746"/>
                  <a:pt x="8058" y="32720"/>
                  <a:pt x="8016" y="32720"/>
                </a:cubicBezTo>
                <a:close/>
                <a:moveTo>
                  <a:pt x="26585" y="37928"/>
                </a:moveTo>
                <a:cubicBezTo>
                  <a:pt x="26660" y="37928"/>
                  <a:pt x="26734" y="37952"/>
                  <a:pt x="26793" y="38000"/>
                </a:cubicBezTo>
                <a:cubicBezTo>
                  <a:pt x="26815" y="38000"/>
                  <a:pt x="26815" y="38024"/>
                  <a:pt x="26839" y="38024"/>
                </a:cubicBezTo>
                <a:cubicBezTo>
                  <a:pt x="26886" y="38071"/>
                  <a:pt x="26908" y="38140"/>
                  <a:pt x="26932" y="38233"/>
                </a:cubicBezTo>
                <a:cubicBezTo>
                  <a:pt x="26932" y="38326"/>
                  <a:pt x="26908" y="38419"/>
                  <a:pt x="26861" y="38489"/>
                </a:cubicBezTo>
                <a:cubicBezTo>
                  <a:pt x="26815" y="38558"/>
                  <a:pt x="26722" y="38605"/>
                  <a:pt x="26629" y="38605"/>
                </a:cubicBezTo>
                <a:cubicBezTo>
                  <a:pt x="26604" y="38611"/>
                  <a:pt x="26579" y="38614"/>
                  <a:pt x="26554" y="38614"/>
                </a:cubicBezTo>
                <a:cubicBezTo>
                  <a:pt x="26487" y="38614"/>
                  <a:pt x="26424" y="38592"/>
                  <a:pt x="26374" y="38558"/>
                </a:cubicBezTo>
                <a:cubicBezTo>
                  <a:pt x="26234" y="38443"/>
                  <a:pt x="26210" y="38210"/>
                  <a:pt x="26303" y="38071"/>
                </a:cubicBezTo>
                <a:cubicBezTo>
                  <a:pt x="26372" y="37975"/>
                  <a:pt x="26479" y="37928"/>
                  <a:pt x="26585" y="37928"/>
                </a:cubicBezTo>
                <a:close/>
                <a:moveTo>
                  <a:pt x="16163" y="38024"/>
                </a:moveTo>
                <a:cubicBezTo>
                  <a:pt x="16256" y="38024"/>
                  <a:pt x="16349" y="38047"/>
                  <a:pt x="16420" y="38093"/>
                </a:cubicBezTo>
                <a:cubicBezTo>
                  <a:pt x="16420" y="38117"/>
                  <a:pt x="16442" y="38117"/>
                  <a:pt x="16442" y="38140"/>
                </a:cubicBezTo>
                <a:cubicBezTo>
                  <a:pt x="16513" y="38186"/>
                  <a:pt x="16535" y="38257"/>
                  <a:pt x="16535" y="38326"/>
                </a:cubicBezTo>
                <a:cubicBezTo>
                  <a:pt x="16560" y="38419"/>
                  <a:pt x="16535" y="38512"/>
                  <a:pt x="16489" y="38582"/>
                </a:cubicBezTo>
                <a:cubicBezTo>
                  <a:pt x="16420" y="38651"/>
                  <a:pt x="16349" y="38698"/>
                  <a:pt x="16256" y="38722"/>
                </a:cubicBezTo>
                <a:cubicBezTo>
                  <a:pt x="16163" y="38722"/>
                  <a:pt x="16070" y="38698"/>
                  <a:pt x="16001" y="38651"/>
                </a:cubicBezTo>
                <a:cubicBezTo>
                  <a:pt x="15931" y="38605"/>
                  <a:pt x="15884" y="38512"/>
                  <a:pt x="15862" y="38419"/>
                </a:cubicBezTo>
                <a:cubicBezTo>
                  <a:pt x="15862" y="38326"/>
                  <a:pt x="15884" y="38233"/>
                  <a:pt x="15931" y="38164"/>
                </a:cubicBezTo>
                <a:cubicBezTo>
                  <a:pt x="15977" y="38093"/>
                  <a:pt x="16070" y="38047"/>
                  <a:pt x="16163" y="38024"/>
                </a:cubicBezTo>
                <a:close/>
                <a:moveTo>
                  <a:pt x="23631" y="37669"/>
                </a:moveTo>
                <a:cubicBezTo>
                  <a:pt x="23607" y="37669"/>
                  <a:pt x="23583" y="37671"/>
                  <a:pt x="23559" y="37675"/>
                </a:cubicBezTo>
                <a:cubicBezTo>
                  <a:pt x="23419" y="37699"/>
                  <a:pt x="23304" y="37768"/>
                  <a:pt x="23211" y="37861"/>
                </a:cubicBezTo>
                <a:cubicBezTo>
                  <a:pt x="23140" y="37978"/>
                  <a:pt x="23094" y="38117"/>
                  <a:pt x="23118" y="38257"/>
                </a:cubicBezTo>
                <a:cubicBezTo>
                  <a:pt x="23140" y="38372"/>
                  <a:pt x="23187" y="38489"/>
                  <a:pt x="23280" y="38558"/>
                </a:cubicBezTo>
                <a:cubicBezTo>
                  <a:pt x="23280" y="38582"/>
                  <a:pt x="23304" y="38605"/>
                  <a:pt x="23326" y="38605"/>
                </a:cubicBezTo>
                <a:cubicBezTo>
                  <a:pt x="23444" y="38698"/>
                  <a:pt x="23583" y="38722"/>
                  <a:pt x="23723" y="38722"/>
                </a:cubicBezTo>
                <a:cubicBezTo>
                  <a:pt x="23838" y="38698"/>
                  <a:pt x="23978" y="38629"/>
                  <a:pt x="24048" y="38512"/>
                </a:cubicBezTo>
                <a:cubicBezTo>
                  <a:pt x="24141" y="38396"/>
                  <a:pt x="24188" y="38257"/>
                  <a:pt x="24164" y="38117"/>
                </a:cubicBezTo>
                <a:cubicBezTo>
                  <a:pt x="24141" y="37978"/>
                  <a:pt x="24071" y="37861"/>
                  <a:pt x="23955" y="37768"/>
                </a:cubicBezTo>
                <a:cubicBezTo>
                  <a:pt x="23858" y="37711"/>
                  <a:pt x="23746" y="37669"/>
                  <a:pt x="23631" y="37669"/>
                </a:cubicBezTo>
                <a:close/>
                <a:moveTo>
                  <a:pt x="442" y="38117"/>
                </a:moveTo>
                <a:cubicBezTo>
                  <a:pt x="466" y="38186"/>
                  <a:pt x="512" y="38257"/>
                  <a:pt x="535" y="38303"/>
                </a:cubicBezTo>
                <a:cubicBezTo>
                  <a:pt x="488" y="38326"/>
                  <a:pt x="466" y="38372"/>
                  <a:pt x="466" y="38419"/>
                </a:cubicBezTo>
                <a:cubicBezTo>
                  <a:pt x="512" y="38536"/>
                  <a:pt x="559" y="38629"/>
                  <a:pt x="605" y="38744"/>
                </a:cubicBezTo>
                <a:cubicBezTo>
                  <a:pt x="559" y="38629"/>
                  <a:pt x="488" y="38512"/>
                  <a:pt x="419" y="38396"/>
                </a:cubicBezTo>
                <a:cubicBezTo>
                  <a:pt x="419" y="38303"/>
                  <a:pt x="442" y="38210"/>
                  <a:pt x="442" y="38117"/>
                </a:cubicBezTo>
                <a:close/>
                <a:moveTo>
                  <a:pt x="26585" y="37746"/>
                </a:moveTo>
                <a:cubicBezTo>
                  <a:pt x="26428" y="37746"/>
                  <a:pt x="26272" y="37818"/>
                  <a:pt x="26164" y="37954"/>
                </a:cubicBezTo>
                <a:cubicBezTo>
                  <a:pt x="26002" y="38164"/>
                  <a:pt x="26024" y="38465"/>
                  <a:pt x="26210" y="38651"/>
                </a:cubicBezTo>
                <a:cubicBezTo>
                  <a:pt x="26234" y="38675"/>
                  <a:pt x="26257" y="38675"/>
                  <a:pt x="26281" y="38698"/>
                </a:cubicBezTo>
                <a:cubicBezTo>
                  <a:pt x="26357" y="38756"/>
                  <a:pt x="26464" y="38797"/>
                  <a:pt x="26577" y="38797"/>
                </a:cubicBezTo>
                <a:cubicBezTo>
                  <a:pt x="26602" y="38797"/>
                  <a:pt x="26628" y="38795"/>
                  <a:pt x="26653" y="38791"/>
                </a:cubicBezTo>
                <a:cubicBezTo>
                  <a:pt x="26793" y="38769"/>
                  <a:pt x="26932" y="38698"/>
                  <a:pt x="27001" y="38605"/>
                </a:cubicBezTo>
                <a:cubicBezTo>
                  <a:pt x="27094" y="38489"/>
                  <a:pt x="27141" y="38350"/>
                  <a:pt x="27118" y="38210"/>
                </a:cubicBezTo>
                <a:cubicBezTo>
                  <a:pt x="27094" y="38071"/>
                  <a:pt x="27025" y="37931"/>
                  <a:pt x="26908" y="37861"/>
                </a:cubicBezTo>
                <a:cubicBezTo>
                  <a:pt x="26811" y="37783"/>
                  <a:pt x="26698" y="37746"/>
                  <a:pt x="26585" y="37746"/>
                </a:cubicBezTo>
                <a:close/>
                <a:moveTo>
                  <a:pt x="16239" y="37853"/>
                </a:moveTo>
                <a:cubicBezTo>
                  <a:pt x="16206" y="37853"/>
                  <a:pt x="16174" y="37855"/>
                  <a:pt x="16141" y="37861"/>
                </a:cubicBezTo>
                <a:cubicBezTo>
                  <a:pt x="16001" y="37885"/>
                  <a:pt x="15862" y="37954"/>
                  <a:pt x="15791" y="38047"/>
                </a:cubicBezTo>
                <a:cubicBezTo>
                  <a:pt x="15629" y="38279"/>
                  <a:pt x="15652" y="38558"/>
                  <a:pt x="15838" y="38744"/>
                </a:cubicBezTo>
                <a:cubicBezTo>
                  <a:pt x="15862" y="38769"/>
                  <a:pt x="15862" y="38791"/>
                  <a:pt x="15884" y="38791"/>
                </a:cubicBezTo>
                <a:cubicBezTo>
                  <a:pt x="16001" y="38884"/>
                  <a:pt x="16141" y="38908"/>
                  <a:pt x="16281" y="38908"/>
                </a:cubicBezTo>
                <a:cubicBezTo>
                  <a:pt x="16420" y="38884"/>
                  <a:pt x="16535" y="38815"/>
                  <a:pt x="16628" y="38698"/>
                </a:cubicBezTo>
                <a:cubicBezTo>
                  <a:pt x="16699" y="38582"/>
                  <a:pt x="16746" y="38443"/>
                  <a:pt x="16721" y="38303"/>
                </a:cubicBezTo>
                <a:cubicBezTo>
                  <a:pt x="16699" y="38164"/>
                  <a:pt x="16628" y="38047"/>
                  <a:pt x="16535" y="37954"/>
                </a:cubicBezTo>
                <a:cubicBezTo>
                  <a:pt x="16447" y="37882"/>
                  <a:pt x="16344" y="37853"/>
                  <a:pt x="16239" y="37853"/>
                </a:cubicBezTo>
                <a:close/>
                <a:moveTo>
                  <a:pt x="19207" y="38341"/>
                </a:moveTo>
                <a:cubicBezTo>
                  <a:pt x="19270" y="38341"/>
                  <a:pt x="19327" y="38367"/>
                  <a:pt x="19397" y="38419"/>
                </a:cubicBezTo>
                <a:lnTo>
                  <a:pt x="19419" y="38443"/>
                </a:lnTo>
                <a:cubicBezTo>
                  <a:pt x="19536" y="38558"/>
                  <a:pt x="19559" y="38769"/>
                  <a:pt x="19443" y="38908"/>
                </a:cubicBezTo>
                <a:cubicBezTo>
                  <a:pt x="19397" y="38977"/>
                  <a:pt x="19326" y="39023"/>
                  <a:pt x="19233" y="39023"/>
                </a:cubicBezTo>
                <a:cubicBezTo>
                  <a:pt x="19210" y="39030"/>
                  <a:pt x="19186" y="39033"/>
                  <a:pt x="19163" y="39033"/>
                </a:cubicBezTo>
                <a:cubicBezTo>
                  <a:pt x="19095" y="39033"/>
                  <a:pt x="19030" y="39006"/>
                  <a:pt x="18978" y="38955"/>
                </a:cubicBezTo>
                <a:cubicBezTo>
                  <a:pt x="18885" y="38908"/>
                  <a:pt x="18839" y="38837"/>
                  <a:pt x="18839" y="38744"/>
                </a:cubicBezTo>
                <a:cubicBezTo>
                  <a:pt x="18815" y="38651"/>
                  <a:pt x="18839" y="38558"/>
                  <a:pt x="18908" y="38489"/>
                </a:cubicBezTo>
                <a:cubicBezTo>
                  <a:pt x="18954" y="38419"/>
                  <a:pt x="19047" y="38350"/>
                  <a:pt x="19140" y="38350"/>
                </a:cubicBezTo>
                <a:cubicBezTo>
                  <a:pt x="19164" y="38344"/>
                  <a:pt x="19186" y="38341"/>
                  <a:pt x="19207" y="38341"/>
                </a:cubicBezTo>
                <a:close/>
                <a:moveTo>
                  <a:pt x="22145" y="38433"/>
                </a:moveTo>
                <a:cubicBezTo>
                  <a:pt x="22212" y="38433"/>
                  <a:pt x="22276" y="38455"/>
                  <a:pt x="22327" y="38489"/>
                </a:cubicBezTo>
                <a:lnTo>
                  <a:pt x="22374" y="38536"/>
                </a:lnTo>
                <a:cubicBezTo>
                  <a:pt x="22420" y="38582"/>
                  <a:pt x="22467" y="38651"/>
                  <a:pt x="22467" y="38722"/>
                </a:cubicBezTo>
                <a:cubicBezTo>
                  <a:pt x="22489" y="38815"/>
                  <a:pt x="22467" y="38908"/>
                  <a:pt x="22396" y="38977"/>
                </a:cubicBezTo>
                <a:cubicBezTo>
                  <a:pt x="22350" y="39048"/>
                  <a:pt x="22257" y="39094"/>
                  <a:pt x="22164" y="39116"/>
                </a:cubicBezTo>
                <a:cubicBezTo>
                  <a:pt x="22071" y="39116"/>
                  <a:pt x="22002" y="39094"/>
                  <a:pt x="21909" y="39048"/>
                </a:cubicBezTo>
                <a:cubicBezTo>
                  <a:pt x="21769" y="38930"/>
                  <a:pt x="21745" y="38722"/>
                  <a:pt x="21862" y="38558"/>
                </a:cubicBezTo>
                <a:cubicBezTo>
                  <a:pt x="21909" y="38489"/>
                  <a:pt x="21977" y="38443"/>
                  <a:pt x="22071" y="38443"/>
                </a:cubicBezTo>
                <a:cubicBezTo>
                  <a:pt x="22096" y="38436"/>
                  <a:pt x="22121" y="38433"/>
                  <a:pt x="22145" y="38433"/>
                </a:cubicBezTo>
                <a:close/>
                <a:moveTo>
                  <a:pt x="19190" y="38158"/>
                </a:moveTo>
                <a:cubicBezTo>
                  <a:pt x="19166" y="38158"/>
                  <a:pt x="19142" y="38160"/>
                  <a:pt x="19118" y="38164"/>
                </a:cubicBezTo>
                <a:cubicBezTo>
                  <a:pt x="18978" y="38186"/>
                  <a:pt x="18839" y="38257"/>
                  <a:pt x="18768" y="38372"/>
                </a:cubicBezTo>
                <a:cubicBezTo>
                  <a:pt x="18606" y="38582"/>
                  <a:pt x="18629" y="38884"/>
                  <a:pt x="18815" y="39070"/>
                </a:cubicBezTo>
                <a:lnTo>
                  <a:pt x="18861" y="39116"/>
                </a:lnTo>
                <a:cubicBezTo>
                  <a:pt x="18957" y="39174"/>
                  <a:pt x="19068" y="39216"/>
                  <a:pt x="19181" y="39216"/>
                </a:cubicBezTo>
                <a:cubicBezTo>
                  <a:pt x="19207" y="39216"/>
                  <a:pt x="19232" y="39214"/>
                  <a:pt x="19257" y="39209"/>
                </a:cubicBezTo>
                <a:cubicBezTo>
                  <a:pt x="19397" y="39187"/>
                  <a:pt x="19512" y="39116"/>
                  <a:pt x="19605" y="39001"/>
                </a:cubicBezTo>
                <a:cubicBezTo>
                  <a:pt x="19676" y="38908"/>
                  <a:pt x="19723" y="38769"/>
                  <a:pt x="19698" y="38629"/>
                </a:cubicBezTo>
                <a:cubicBezTo>
                  <a:pt x="19676" y="38489"/>
                  <a:pt x="19605" y="38350"/>
                  <a:pt x="19490" y="38279"/>
                </a:cubicBezTo>
                <a:cubicBezTo>
                  <a:pt x="19393" y="38203"/>
                  <a:pt x="19298" y="38158"/>
                  <a:pt x="19190" y="38158"/>
                </a:cubicBezTo>
                <a:close/>
                <a:moveTo>
                  <a:pt x="22124" y="38250"/>
                </a:moveTo>
                <a:cubicBezTo>
                  <a:pt x="22099" y="38250"/>
                  <a:pt x="22074" y="38252"/>
                  <a:pt x="22048" y="38257"/>
                </a:cubicBezTo>
                <a:cubicBezTo>
                  <a:pt x="21909" y="38279"/>
                  <a:pt x="21791" y="38350"/>
                  <a:pt x="21698" y="38465"/>
                </a:cubicBezTo>
                <a:cubicBezTo>
                  <a:pt x="21537" y="38675"/>
                  <a:pt x="21583" y="38977"/>
                  <a:pt x="21769" y="39141"/>
                </a:cubicBezTo>
                <a:cubicBezTo>
                  <a:pt x="21769" y="39163"/>
                  <a:pt x="21791" y="39187"/>
                  <a:pt x="21816" y="39187"/>
                </a:cubicBezTo>
                <a:cubicBezTo>
                  <a:pt x="21931" y="39280"/>
                  <a:pt x="22048" y="39303"/>
                  <a:pt x="22188" y="39303"/>
                </a:cubicBezTo>
                <a:cubicBezTo>
                  <a:pt x="22327" y="39280"/>
                  <a:pt x="22467" y="39209"/>
                  <a:pt x="22536" y="39094"/>
                </a:cubicBezTo>
                <a:cubicBezTo>
                  <a:pt x="22629" y="38977"/>
                  <a:pt x="22675" y="38837"/>
                  <a:pt x="22653" y="38698"/>
                </a:cubicBezTo>
                <a:cubicBezTo>
                  <a:pt x="22629" y="38558"/>
                  <a:pt x="22560" y="38443"/>
                  <a:pt x="22443" y="38350"/>
                </a:cubicBezTo>
                <a:cubicBezTo>
                  <a:pt x="22348" y="38292"/>
                  <a:pt x="22238" y="38250"/>
                  <a:pt x="22124" y="38250"/>
                </a:cubicBezTo>
                <a:close/>
                <a:moveTo>
                  <a:pt x="628" y="37907"/>
                </a:moveTo>
                <a:cubicBezTo>
                  <a:pt x="860" y="38396"/>
                  <a:pt x="1093" y="38884"/>
                  <a:pt x="1303" y="39373"/>
                </a:cubicBezTo>
                <a:cubicBezTo>
                  <a:pt x="1139" y="39048"/>
                  <a:pt x="931" y="38722"/>
                  <a:pt x="767" y="38396"/>
                </a:cubicBezTo>
                <a:cubicBezTo>
                  <a:pt x="745" y="38350"/>
                  <a:pt x="721" y="38303"/>
                  <a:pt x="721" y="38257"/>
                </a:cubicBezTo>
                <a:cubicBezTo>
                  <a:pt x="674" y="38164"/>
                  <a:pt x="652" y="38047"/>
                  <a:pt x="628" y="37954"/>
                </a:cubicBezTo>
                <a:lnTo>
                  <a:pt x="628" y="37907"/>
                </a:lnTo>
                <a:close/>
                <a:moveTo>
                  <a:pt x="25047" y="38744"/>
                </a:moveTo>
                <a:cubicBezTo>
                  <a:pt x="25140" y="38744"/>
                  <a:pt x="25233" y="38769"/>
                  <a:pt x="25304" y="38815"/>
                </a:cubicBezTo>
                <a:cubicBezTo>
                  <a:pt x="25326" y="38815"/>
                  <a:pt x="25326" y="38837"/>
                  <a:pt x="25351" y="38837"/>
                </a:cubicBezTo>
                <a:cubicBezTo>
                  <a:pt x="25466" y="38955"/>
                  <a:pt x="25490" y="39163"/>
                  <a:pt x="25373" y="39303"/>
                </a:cubicBezTo>
                <a:cubicBezTo>
                  <a:pt x="25304" y="39386"/>
                  <a:pt x="25200" y="39429"/>
                  <a:pt x="25093" y="39429"/>
                </a:cubicBezTo>
                <a:cubicBezTo>
                  <a:pt x="25022" y="39429"/>
                  <a:pt x="24950" y="39410"/>
                  <a:pt x="24886" y="39373"/>
                </a:cubicBezTo>
                <a:cubicBezTo>
                  <a:pt x="24746" y="39256"/>
                  <a:pt x="24699" y="39023"/>
                  <a:pt x="24815" y="38884"/>
                </a:cubicBezTo>
                <a:cubicBezTo>
                  <a:pt x="24886" y="38815"/>
                  <a:pt x="24954" y="38769"/>
                  <a:pt x="25047" y="38744"/>
                </a:cubicBezTo>
                <a:close/>
                <a:moveTo>
                  <a:pt x="11889" y="38789"/>
                </a:moveTo>
                <a:cubicBezTo>
                  <a:pt x="11786" y="38789"/>
                  <a:pt x="11751" y="38956"/>
                  <a:pt x="11862" y="38977"/>
                </a:cubicBezTo>
                <a:cubicBezTo>
                  <a:pt x="12280" y="39094"/>
                  <a:pt x="12675" y="39256"/>
                  <a:pt x="13071" y="39442"/>
                </a:cubicBezTo>
                <a:cubicBezTo>
                  <a:pt x="13085" y="39448"/>
                  <a:pt x="13099" y="39450"/>
                  <a:pt x="13112" y="39450"/>
                </a:cubicBezTo>
                <a:cubicBezTo>
                  <a:pt x="13201" y="39450"/>
                  <a:pt x="13246" y="39321"/>
                  <a:pt x="13164" y="39280"/>
                </a:cubicBezTo>
                <a:cubicBezTo>
                  <a:pt x="12745" y="39094"/>
                  <a:pt x="12327" y="38930"/>
                  <a:pt x="11908" y="38791"/>
                </a:cubicBezTo>
                <a:cubicBezTo>
                  <a:pt x="11902" y="38790"/>
                  <a:pt x="11895" y="38789"/>
                  <a:pt x="11889" y="38789"/>
                </a:cubicBezTo>
                <a:close/>
                <a:moveTo>
                  <a:pt x="28249" y="38858"/>
                </a:moveTo>
                <a:cubicBezTo>
                  <a:pt x="28323" y="38858"/>
                  <a:pt x="28399" y="38882"/>
                  <a:pt x="28467" y="38930"/>
                </a:cubicBezTo>
                <a:lnTo>
                  <a:pt x="28489" y="38955"/>
                </a:lnTo>
                <a:cubicBezTo>
                  <a:pt x="28536" y="39001"/>
                  <a:pt x="28582" y="39070"/>
                  <a:pt x="28582" y="39163"/>
                </a:cubicBezTo>
                <a:cubicBezTo>
                  <a:pt x="28607" y="39256"/>
                  <a:pt x="28582" y="39349"/>
                  <a:pt x="28536" y="39420"/>
                </a:cubicBezTo>
                <a:cubicBezTo>
                  <a:pt x="28467" y="39489"/>
                  <a:pt x="28396" y="39535"/>
                  <a:pt x="28303" y="39535"/>
                </a:cubicBezTo>
                <a:cubicBezTo>
                  <a:pt x="28278" y="39542"/>
                  <a:pt x="28253" y="39545"/>
                  <a:pt x="28229" y="39545"/>
                </a:cubicBezTo>
                <a:cubicBezTo>
                  <a:pt x="28162" y="39545"/>
                  <a:pt x="28099" y="39523"/>
                  <a:pt x="28048" y="39489"/>
                </a:cubicBezTo>
                <a:cubicBezTo>
                  <a:pt x="27978" y="39420"/>
                  <a:pt x="27931" y="39349"/>
                  <a:pt x="27909" y="39256"/>
                </a:cubicBezTo>
                <a:cubicBezTo>
                  <a:pt x="27909" y="39163"/>
                  <a:pt x="27931" y="39070"/>
                  <a:pt x="27978" y="39001"/>
                </a:cubicBezTo>
                <a:cubicBezTo>
                  <a:pt x="28046" y="38906"/>
                  <a:pt x="28146" y="38858"/>
                  <a:pt x="28249" y="38858"/>
                </a:cubicBezTo>
                <a:close/>
                <a:moveTo>
                  <a:pt x="30489" y="39256"/>
                </a:moveTo>
                <a:cubicBezTo>
                  <a:pt x="30489" y="39280"/>
                  <a:pt x="30514" y="39280"/>
                  <a:pt x="30514" y="39303"/>
                </a:cubicBezTo>
                <a:lnTo>
                  <a:pt x="30932" y="39582"/>
                </a:lnTo>
                <a:lnTo>
                  <a:pt x="30908" y="39606"/>
                </a:lnTo>
                <a:cubicBezTo>
                  <a:pt x="30722" y="39489"/>
                  <a:pt x="30560" y="39373"/>
                  <a:pt x="30421" y="39256"/>
                </a:cubicBezTo>
                <a:close/>
                <a:moveTo>
                  <a:pt x="25095" y="38553"/>
                </a:moveTo>
                <a:cubicBezTo>
                  <a:pt x="25072" y="38553"/>
                  <a:pt x="25048" y="38555"/>
                  <a:pt x="25025" y="38558"/>
                </a:cubicBezTo>
                <a:cubicBezTo>
                  <a:pt x="24886" y="38582"/>
                  <a:pt x="24768" y="38651"/>
                  <a:pt x="24675" y="38769"/>
                </a:cubicBezTo>
                <a:cubicBezTo>
                  <a:pt x="24513" y="38977"/>
                  <a:pt x="24536" y="39280"/>
                  <a:pt x="24722" y="39466"/>
                </a:cubicBezTo>
                <a:cubicBezTo>
                  <a:pt x="24746" y="39489"/>
                  <a:pt x="24768" y="39489"/>
                  <a:pt x="24768" y="39513"/>
                </a:cubicBezTo>
                <a:cubicBezTo>
                  <a:pt x="24861" y="39577"/>
                  <a:pt x="24971" y="39608"/>
                  <a:pt x="25081" y="39608"/>
                </a:cubicBezTo>
                <a:cubicBezTo>
                  <a:pt x="25249" y="39608"/>
                  <a:pt x="25415" y="39536"/>
                  <a:pt x="25513" y="39396"/>
                </a:cubicBezTo>
                <a:cubicBezTo>
                  <a:pt x="25699" y="39163"/>
                  <a:pt x="25652" y="38837"/>
                  <a:pt x="25419" y="38675"/>
                </a:cubicBezTo>
                <a:cubicBezTo>
                  <a:pt x="25323" y="38598"/>
                  <a:pt x="25210" y="38553"/>
                  <a:pt x="25095" y="38553"/>
                </a:cubicBezTo>
                <a:close/>
                <a:moveTo>
                  <a:pt x="17684" y="38922"/>
                </a:moveTo>
                <a:cubicBezTo>
                  <a:pt x="17743" y="38922"/>
                  <a:pt x="17809" y="38948"/>
                  <a:pt x="17862" y="39001"/>
                </a:cubicBezTo>
                <a:cubicBezTo>
                  <a:pt x="17884" y="39001"/>
                  <a:pt x="17884" y="39023"/>
                  <a:pt x="17908" y="39023"/>
                </a:cubicBezTo>
                <a:cubicBezTo>
                  <a:pt x="17955" y="39070"/>
                  <a:pt x="18002" y="39141"/>
                  <a:pt x="18002" y="39234"/>
                </a:cubicBezTo>
                <a:cubicBezTo>
                  <a:pt x="18024" y="39327"/>
                  <a:pt x="18002" y="39396"/>
                  <a:pt x="17931" y="39489"/>
                </a:cubicBezTo>
                <a:cubicBezTo>
                  <a:pt x="17865" y="39568"/>
                  <a:pt x="17769" y="39610"/>
                  <a:pt x="17673" y="39610"/>
                </a:cubicBezTo>
                <a:cubicBezTo>
                  <a:pt x="17599" y="39610"/>
                  <a:pt x="17526" y="39586"/>
                  <a:pt x="17466" y="39535"/>
                </a:cubicBezTo>
                <a:cubicBezTo>
                  <a:pt x="17304" y="39442"/>
                  <a:pt x="17280" y="39209"/>
                  <a:pt x="17397" y="39070"/>
                </a:cubicBezTo>
                <a:cubicBezTo>
                  <a:pt x="17443" y="39001"/>
                  <a:pt x="17536" y="38955"/>
                  <a:pt x="17629" y="38930"/>
                </a:cubicBezTo>
                <a:cubicBezTo>
                  <a:pt x="17646" y="38925"/>
                  <a:pt x="17665" y="38922"/>
                  <a:pt x="17684" y="38922"/>
                </a:cubicBezTo>
                <a:close/>
                <a:moveTo>
                  <a:pt x="29234" y="39303"/>
                </a:moveTo>
                <a:cubicBezTo>
                  <a:pt x="29211" y="39303"/>
                  <a:pt x="29187" y="39327"/>
                  <a:pt x="29187" y="39349"/>
                </a:cubicBezTo>
                <a:cubicBezTo>
                  <a:pt x="29187" y="39373"/>
                  <a:pt x="29165" y="39396"/>
                  <a:pt x="29187" y="39420"/>
                </a:cubicBezTo>
                <a:cubicBezTo>
                  <a:pt x="29187" y="39442"/>
                  <a:pt x="29211" y="39442"/>
                  <a:pt x="29234" y="39466"/>
                </a:cubicBezTo>
                <a:cubicBezTo>
                  <a:pt x="29304" y="39535"/>
                  <a:pt x="29397" y="39582"/>
                  <a:pt x="29490" y="39628"/>
                </a:cubicBezTo>
                <a:cubicBezTo>
                  <a:pt x="29500" y="39638"/>
                  <a:pt x="29518" y="39644"/>
                  <a:pt x="29537" y="39644"/>
                </a:cubicBezTo>
                <a:cubicBezTo>
                  <a:pt x="29563" y="39644"/>
                  <a:pt x="29593" y="39633"/>
                  <a:pt x="29606" y="39606"/>
                </a:cubicBezTo>
                <a:cubicBezTo>
                  <a:pt x="29630" y="39559"/>
                  <a:pt x="29606" y="39513"/>
                  <a:pt x="29559" y="39466"/>
                </a:cubicBezTo>
                <a:cubicBezTo>
                  <a:pt x="29490" y="39420"/>
                  <a:pt x="29397" y="39373"/>
                  <a:pt x="29304" y="39303"/>
                </a:cubicBezTo>
                <a:close/>
                <a:moveTo>
                  <a:pt x="28248" y="38676"/>
                </a:moveTo>
                <a:cubicBezTo>
                  <a:pt x="28091" y="38676"/>
                  <a:pt x="27934" y="38748"/>
                  <a:pt x="27838" y="38884"/>
                </a:cubicBezTo>
                <a:cubicBezTo>
                  <a:pt x="27745" y="39001"/>
                  <a:pt x="27699" y="39141"/>
                  <a:pt x="27723" y="39280"/>
                </a:cubicBezTo>
                <a:cubicBezTo>
                  <a:pt x="27745" y="39396"/>
                  <a:pt x="27792" y="39489"/>
                  <a:pt x="27885" y="39582"/>
                </a:cubicBezTo>
                <a:lnTo>
                  <a:pt x="27931" y="39628"/>
                </a:lnTo>
                <a:cubicBezTo>
                  <a:pt x="28027" y="39686"/>
                  <a:pt x="28138" y="39728"/>
                  <a:pt x="28252" y="39728"/>
                </a:cubicBezTo>
                <a:cubicBezTo>
                  <a:pt x="28277" y="39728"/>
                  <a:pt x="28302" y="39726"/>
                  <a:pt x="28328" y="39721"/>
                </a:cubicBezTo>
                <a:cubicBezTo>
                  <a:pt x="28467" y="39699"/>
                  <a:pt x="28582" y="39628"/>
                  <a:pt x="28675" y="39513"/>
                </a:cubicBezTo>
                <a:cubicBezTo>
                  <a:pt x="28746" y="39420"/>
                  <a:pt x="28793" y="39280"/>
                  <a:pt x="28768" y="39141"/>
                </a:cubicBezTo>
                <a:cubicBezTo>
                  <a:pt x="28746" y="39001"/>
                  <a:pt x="28675" y="38862"/>
                  <a:pt x="28560" y="38791"/>
                </a:cubicBezTo>
                <a:cubicBezTo>
                  <a:pt x="28472" y="38713"/>
                  <a:pt x="28361" y="38676"/>
                  <a:pt x="28248" y="38676"/>
                </a:cubicBezTo>
                <a:close/>
                <a:moveTo>
                  <a:pt x="559" y="39070"/>
                </a:moveTo>
                <a:lnTo>
                  <a:pt x="838" y="39768"/>
                </a:lnTo>
                <a:cubicBezTo>
                  <a:pt x="745" y="39535"/>
                  <a:pt x="628" y="39303"/>
                  <a:pt x="559" y="39070"/>
                </a:cubicBezTo>
                <a:close/>
                <a:moveTo>
                  <a:pt x="17656" y="38747"/>
                </a:moveTo>
                <a:cubicBezTo>
                  <a:pt x="17501" y="38747"/>
                  <a:pt x="17352" y="38819"/>
                  <a:pt x="17257" y="38955"/>
                </a:cubicBezTo>
                <a:cubicBezTo>
                  <a:pt x="17094" y="39163"/>
                  <a:pt x="17118" y="39466"/>
                  <a:pt x="17304" y="39652"/>
                </a:cubicBezTo>
                <a:cubicBezTo>
                  <a:pt x="17304" y="39675"/>
                  <a:pt x="17326" y="39675"/>
                  <a:pt x="17350" y="39699"/>
                </a:cubicBezTo>
                <a:cubicBezTo>
                  <a:pt x="17443" y="39763"/>
                  <a:pt x="17550" y="39794"/>
                  <a:pt x="17657" y="39794"/>
                </a:cubicBezTo>
                <a:cubicBezTo>
                  <a:pt x="17819" y="39794"/>
                  <a:pt x="17982" y="39722"/>
                  <a:pt x="18095" y="39582"/>
                </a:cubicBezTo>
                <a:cubicBezTo>
                  <a:pt x="18163" y="39489"/>
                  <a:pt x="18210" y="39349"/>
                  <a:pt x="18188" y="39209"/>
                </a:cubicBezTo>
                <a:cubicBezTo>
                  <a:pt x="18163" y="39070"/>
                  <a:pt x="18095" y="38930"/>
                  <a:pt x="17977" y="38862"/>
                </a:cubicBezTo>
                <a:cubicBezTo>
                  <a:pt x="17880" y="38784"/>
                  <a:pt x="17767" y="38747"/>
                  <a:pt x="17656" y="38747"/>
                </a:cubicBezTo>
                <a:close/>
                <a:moveTo>
                  <a:pt x="20582" y="39234"/>
                </a:moveTo>
                <a:cubicBezTo>
                  <a:pt x="20675" y="39234"/>
                  <a:pt x="20768" y="39256"/>
                  <a:pt x="20839" y="39303"/>
                </a:cubicBezTo>
                <a:lnTo>
                  <a:pt x="20885" y="39349"/>
                </a:lnTo>
                <a:cubicBezTo>
                  <a:pt x="20932" y="39396"/>
                  <a:pt x="20978" y="39466"/>
                  <a:pt x="20978" y="39535"/>
                </a:cubicBezTo>
                <a:cubicBezTo>
                  <a:pt x="21001" y="39628"/>
                  <a:pt x="20954" y="39721"/>
                  <a:pt x="20908" y="39792"/>
                </a:cubicBezTo>
                <a:cubicBezTo>
                  <a:pt x="20861" y="39861"/>
                  <a:pt x="20768" y="39907"/>
                  <a:pt x="20675" y="39931"/>
                </a:cubicBezTo>
                <a:cubicBezTo>
                  <a:pt x="20582" y="39931"/>
                  <a:pt x="20489" y="39907"/>
                  <a:pt x="20420" y="39861"/>
                </a:cubicBezTo>
                <a:cubicBezTo>
                  <a:pt x="20281" y="39745"/>
                  <a:pt x="20256" y="39535"/>
                  <a:pt x="20374" y="39373"/>
                </a:cubicBezTo>
                <a:cubicBezTo>
                  <a:pt x="20420" y="39303"/>
                  <a:pt x="20489" y="39256"/>
                  <a:pt x="20582" y="39234"/>
                </a:cubicBezTo>
                <a:close/>
                <a:moveTo>
                  <a:pt x="23537" y="39327"/>
                </a:moveTo>
                <a:cubicBezTo>
                  <a:pt x="23630" y="39327"/>
                  <a:pt x="23723" y="39349"/>
                  <a:pt x="23792" y="39396"/>
                </a:cubicBezTo>
                <a:cubicBezTo>
                  <a:pt x="23816" y="39396"/>
                  <a:pt x="23816" y="39420"/>
                  <a:pt x="23816" y="39420"/>
                </a:cubicBezTo>
                <a:cubicBezTo>
                  <a:pt x="23885" y="39466"/>
                  <a:pt x="23909" y="39535"/>
                  <a:pt x="23931" y="39628"/>
                </a:cubicBezTo>
                <a:cubicBezTo>
                  <a:pt x="23931" y="39721"/>
                  <a:pt x="23909" y="39814"/>
                  <a:pt x="23862" y="39885"/>
                </a:cubicBezTo>
                <a:cubicBezTo>
                  <a:pt x="23791" y="39970"/>
                  <a:pt x="23686" y="40020"/>
                  <a:pt x="23577" y="40020"/>
                </a:cubicBezTo>
                <a:cubicBezTo>
                  <a:pt x="23508" y="40020"/>
                  <a:pt x="23437" y="40000"/>
                  <a:pt x="23373" y="39954"/>
                </a:cubicBezTo>
                <a:cubicBezTo>
                  <a:pt x="23304" y="39885"/>
                  <a:pt x="23258" y="39814"/>
                  <a:pt x="23233" y="39721"/>
                </a:cubicBezTo>
                <a:cubicBezTo>
                  <a:pt x="23233" y="39628"/>
                  <a:pt x="23258" y="39535"/>
                  <a:pt x="23304" y="39466"/>
                </a:cubicBezTo>
                <a:cubicBezTo>
                  <a:pt x="23373" y="39396"/>
                  <a:pt x="23444" y="39349"/>
                  <a:pt x="23537" y="39327"/>
                </a:cubicBezTo>
                <a:close/>
                <a:moveTo>
                  <a:pt x="20657" y="39062"/>
                </a:moveTo>
                <a:cubicBezTo>
                  <a:pt x="20625" y="39062"/>
                  <a:pt x="20592" y="39065"/>
                  <a:pt x="20560" y="39070"/>
                </a:cubicBezTo>
                <a:cubicBezTo>
                  <a:pt x="20420" y="39094"/>
                  <a:pt x="20303" y="39163"/>
                  <a:pt x="20210" y="39256"/>
                </a:cubicBezTo>
                <a:cubicBezTo>
                  <a:pt x="20048" y="39489"/>
                  <a:pt x="20070" y="39792"/>
                  <a:pt x="20256" y="39954"/>
                </a:cubicBezTo>
                <a:cubicBezTo>
                  <a:pt x="20281" y="39978"/>
                  <a:pt x="20303" y="40000"/>
                  <a:pt x="20327" y="40000"/>
                </a:cubicBezTo>
                <a:cubicBezTo>
                  <a:pt x="20420" y="40093"/>
                  <a:pt x="20560" y="40117"/>
                  <a:pt x="20699" y="40117"/>
                </a:cubicBezTo>
                <a:cubicBezTo>
                  <a:pt x="20839" y="40093"/>
                  <a:pt x="20978" y="40024"/>
                  <a:pt x="21047" y="39907"/>
                </a:cubicBezTo>
                <a:cubicBezTo>
                  <a:pt x="21140" y="39792"/>
                  <a:pt x="21187" y="39652"/>
                  <a:pt x="21164" y="39513"/>
                </a:cubicBezTo>
                <a:cubicBezTo>
                  <a:pt x="21140" y="39373"/>
                  <a:pt x="21071" y="39256"/>
                  <a:pt x="20954" y="39163"/>
                </a:cubicBezTo>
                <a:cubicBezTo>
                  <a:pt x="20866" y="39092"/>
                  <a:pt x="20763" y="39062"/>
                  <a:pt x="20657" y="39062"/>
                </a:cubicBezTo>
                <a:close/>
                <a:moveTo>
                  <a:pt x="23586" y="39141"/>
                </a:moveTo>
                <a:cubicBezTo>
                  <a:pt x="23429" y="39141"/>
                  <a:pt x="23273" y="39214"/>
                  <a:pt x="23165" y="39349"/>
                </a:cubicBezTo>
                <a:cubicBezTo>
                  <a:pt x="23071" y="39466"/>
                  <a:pt x="23047" y="39606"/>
                  <a:pt x="23071" y="39745"/>
                </a:cubicBezTo>
                <a:cubicBezTo>
                  <a:pt x="23071" y="39861"/>
                  <a:pt x="23140" y="39954"/>
                  <a:pt x="23211" y="40047"/>
                </a:cubicBezTo>
                <a:cubicBezTo>
                  <a:pt x="23233" y="40071"/>
                  <a:pt x="23258" y="40071"/>
                  <a:pt x="23258" y="40093"/>
                </a:cubicBezTo>
                <a:cubicBezTo>
                  <a:pt x="23350" y="40158"/>
                  <a:pt x="23461" y="40190"/>
                  <a:pt x="23572" y="40190"/>
                </a:cubicBezTo>
                <a:cubicBezTo>
                  <a:pt x="23738" y="40190"/>
                  <a:pt x="23903" y="40118"/>
                  <a:pt x="24002" y="39978"/>
                </a:cubicBezTo>
                <a:cubicBezTo>
                  <a:pt x="24095" y="39885"/>
                  <a:pt x="24117" y="39745"/>
                  <a:pt x="24117" y="39606"/>
                </a:cubicBezTo>
                <a:cubicBezTo>
                  <a:pt x="24095" y="39466"/>
                  <a:pt x="24024" y="39327"/>
                  <a:pt x="23909" y="39256"/>
                </a:cubicBezTo>
                <a:cubicBezTo>
                  <a:pt x="23812" y="39178"/>
                  <a:pt x="23698" y="39141"/>
                  <a:pt x="23586" y="39141"/>
                </a:cubicBezTo>
                <a:close/>
                <a:moveTo>
                  <a:pt x="30468" y="40072"/>
                </a:moveTo>
                <a:lnTo>
                  <a:pt x="30489" y="40093"/>
                </a:lnTo>
                <a:cubicBezTo>
                  <a:pt x="30502" y="40105"/>
                  <a:pt x="30519" y="40111"/>
                  <a:pt x="30537" y="40111"/>
                </a:cubicBezTo>
                <a:cubicBezTo>
                  <a:pt x="30554" y="40111"/>
                  <a:pt x="30571" y="40105"/>
                  <a:pt x="30583" y="40093"/>
                </a:cubicBezTo>
                <a:lnTo>
                  <a:pt x="30583" y="40093"/>
                </a:lnTo>
                <a:lnTo>
                  <a:pt x="30514" y="40196"/>
                </a:lnTo>
                <a:lnTo>
                  <a:pt x="30514" y="40140"/>
                </a:lnTo>
                <a:cubicBezTo>
                  <a:pt x="30514" y="40118"/>
                  <a:pt x="30490" y="40094"/>
                  <a:pt x="30468" y="40072"/>
                </a:cubicBezTo>
                <a:close/>
                <a:moveTo>
                  <a:pt x="26588" y="39643"/>
                </a:moveTo>
                <a:cubicBezTo>
                  <a:pt x="26655" y="39643"/>
                  <a:pt x="26718" y="39665"/>
                  <a:pt x="26768" y="39699"/>
                </a:cubicBezTo>
                <a:cubicBezTo>
                  <a:pt x="26768" y="39721"/>
                  <a:pt x="26793" y="39721"/>
                  <a:pt x="26793" y="39745"/>
                </a:cubicBezTo>
                <a:cubicBezTo>
                  <a:pt x="26932" y="39861"/>
                  <a:pt x="26932" y="40047"/>
                  <a:pt x="26839" y="40186"/>
                </a:cubicBezTo>
                <a:cubicBezTo>
                  <a:pt x="26768" y="40257"/>
                  <a:pt x="26700" y="40303"/>
                  <a:pt x="26607" y="40326"/>
                </a:cubicBezTo>
                <a:cubicBezTo>
                  <a:pt x="26513" y="40326"/>
                  <a:pt x="26420" y="40303"/>
                  <a:pt x="26350" y="40257"/>
                </a:cubicBezTo>
                <a:cubicBezTo>
                  <a:pt x="26281" y="40210"/>
                  <a:pt x="26234" y="40117"/>
                  <a:pt x="26210" y="40024"/>
                </a:cubicBezTo>
                <a:cubicBezTo>
                  <a:pt x="26210" y="39931"/>
                  <a:pt x="26234" y="39838"/>
                  <a:pt x="26281" y="39768"/>
                </a:cubicBezTo>
                <a:cubicBezTo>
                  <a:pt x="26327" y="39699"/>
                  <a:pt x="26420" y="39652"/>
                  <a:pt x="26513" y="39652"/>
                </a:cubicBezTo>
                <a:cubicBezTo>
                  <a:pt x="26539" y="39646"/>
                  <a:pt x="26564" y="39643"/>
                  <a:pt x="26588" y="39643"/>
                </a:cubicBezTo>
                <a:close/>
                <a:moveTo>
                  <a:pt x="30495" y="40224"/>
                </a:moveTo>
                <a:lnTo>
                  <a:pt x="30396" y="40372"/>
                </a:lnTo>
                <a:cubicBezTo>
                  <a:pt x="30396" y="40350"/>
                  <a:pt x="30374" y="40350"/>
                  <a:pt x="30350" y="40326"/>
                </a:cubicBezTo>
                <a:cubicBezTo>
                  <a:pt x="30374" y="40326"/>
                  <a:pt x="30374" y="40303"/>
                  <a:pt x="30374" y="40303"/>
                </a:cubicBezTo>
                <a:cubicBezTo>
                  <a:pt x="30396" y="40279"/>
                  <a:pt x="30396" y="40257"/>
                  <a:pt x="30396" y="40233"/>
                </a:cubicBezTo>
                <a:cubicBezTo>
                  <a:pt x="30396" y="40257"/>
                  <a:pt x="30421" y="40257"/>
                  <a:pt x="30443" y="40257"/>
                </a:cubicBezTo>
                <a:cubicBezTo>
                  <a:pt x="30461" y="40239"/>
                  <a:pt x="30478" y="40234"/>
                  <a:pt x="30495" y="40224"/>
                </a:cubicBezTo>
                <a:close/>
                <a:moveTo>
                  <a:pt x="9516" y="39272"/>
                </a:moveTo>
                <a:cubicBezTo>
                  <a:pt x="9446" y="39272"/>
                  <a:pt x="9394" y="39366"/>
                  <a:pt x="9465" y="39420"/>
                </a:cubicBezTo>
                <a:cubicBezTo>
                  <a:pt x="9744" y="39721"/>
                  <a:pt x="10023" y="40024"/>
                  <a:pt x="10256" y="40326"/>
                </a:cubicBezTo>
                <a:cubicBezTo>
                  <a:pt x="10290" y="40360"/>
                  <a:pt x="10324" y="40382"/>
                  <a:pt x="10358" y="40382"/>
                </a:cubicBezTo>
                <a:cubicBezTo>
                  <a:pt x="10371" y="40382"/>
                  <a:pt x="10383" y="40379"/>
                  <a:pt x="10396" y="40372"/>
                </a:cubicBezTo>
                <a:cubicBezTo>
                  <a:pt x="10420" y="40350"/>
                  <a:pt x="10442" y="40279"/>
                  <a:pt x="10420" y="40233"/>
                </a:cubicBezTo>
                <a:cubicBezTo>
                  <a:pt x="10163" y="39907"/>
                  <a:pt x="9884" y="39582"/>
                  <a:pt x="9583" y="39303"/>
                </a:cubicBezTo>
                <a:cubicBezTo>
                  <a:pt x="9561" y="39281"/>
                  <a:pt x="9537" y="39272"/>
                  <a:pt x="9516" y="39272"/>
                </a:cubicBezTo>
                <a:close/>
                <a:moveTo>
                  <a:pt x="28536" y="40210"/>
                </a:moveTo>
                <a:cubicBezTo>
                  <a:pt x="28536" y="40210"/>
                  <a:pt x="28514" y="40233"/>
                  <a:pt x="28489" y="40233"/>
                </a:cubicBezTo>
                <a:lnTo>
                  <a:pt x="28489" y="40257"/>
                </a:lnTo>
                <a:cubicBezTo>
                  <a:pt x="28489" y="40279"/>
                  <a:pt x="28467" y="40279"/>
                  <a:pt x="28467" y="40303"/>
                </a:cubicBezTo>
                <a:lnTo>
                  <a:pt x="28467" y="40326"/>
                </a:lnTo>
                <a:lnTo>
                  <a:pt x="28489" y="40326"/>
                </a:lnTo>
                <a:lnTo>
                  <a:pt x="28489" y="40372"/>
                </a:lnTo>
                <a:lnTo>
                  <a:pt x="28514" y="40397"/>
                </a:lnTo>
                <a:cubicBezTo>
                  <a:pt x="28514" y="40397"/>
                  <a:pt x="28536" y="40397"/>
                  <a:pt x="28536" y="40419"/>
                </a:cubicBezTo>
                <a:lnTo>
                  <a:pt x="28629" y="40419"/>
                </a:lnTo>
                <a:cubicBezTo>
                  <a:pt x="28653" y="40419"/>
                  <a:pt x="28653" y="40419"/>
                  <a:pt x="28675" y="40397"/>
                </a:cubicBezTo>
                <a:cubicBezTo>
                  <a:pt x="28675" y="40397"/>
                  <a:pt x="28675" y="40372"/>
                  <a:pt x="28700" y="40372"/>
                </a:cubicBezTo>
                <a:lnTo>
                  <a:pt x="28700" y="40326"/>
                </a:lnTo>
                <a:cubicBezTo>
                  <a:pt x="28700" y="40303"/>
                  <a:pt x="28675" y="40279"/>
                  <a:pt x="28675" y="40279"/>
                </a:cubicBezTo>
                <a:cubicBezTo>
                  <a:pt x="28653" y="40279"/>
                  <a:pt x="28653" y="40257"/>
                  <a:pt x="28653" y="40257"/>
                </a:cubicBezTo>
                <a:cubicBezTo>
                  <a:pt x="28629" y="40257"/>
                  <a:pt x="28629" y="40233"/>
                  <a:pt x="28629" y="40233"/>
                </a:cubicBezTo>
                <a:lnTo>
                  <a:pt x="28607" y="40210"/>
                </a:lnTo>
                <a:close/>
                <a:moveTo>
                  <a:pt x="16187" y="39736"/>
                </a:moveTo>
                <a:cubicBezTo>
                  <a:pt x="16255" y="39736"/>
                  <a:pt x="16321" y="39763"/>
                  <a:pt x="16374" y="39814"/>
                </a:cubicBezTo>
                <a:cubicBezTo>
                  <a:pt x="16396" y="39814"/>
                  <a:pt x="16396" y="39838"/>
                  <a:pt x="16420" y="39838"/>
                </a:cubicBezTo>
                <a:cubicBezTo>
                  <a:pt x="16467" y="39885"/>
                  <a:pt x="16513" y="39954"/>
                  <a:pt x="16513" y="40047"/>
                </a:cubicBezTo>
                <a:cubicBezTo>
                  <a:pt x="16535" y="40140"/>
                  <a:pt x="16513" y="40210"/>
                  <a:pt x="16442" y="40303"/>
                </a:cubicBezTo>
                <a:cubicBezTo>
                  <a:pt x="16396" y="40372"/>
                  <a:pt x="16303" y="40419"/>
                  <a:pt x="16210" y="40419"/>
                </a:cubicBezTo>
                <a:cubicBezTo>
                  <a:pt x="16192" y="40425"/>
                  <a:pt x="16174" y="40428"/>
                  <a:pt x="16153" y="40428"/>
                </a:cubicBezTo>
                <a:cubicBezTo>
                  <a:pt x="16094" y="40428"/>
                  <a:pt x="16024" y="40401"/>
                  <a:pt x="15955" y="40350"/>
                </a:cubicBezTo>
                <a:cubicBezTo>
                  <a:pt x="15884" y="40303"/>
                  <a:pt x="15838" y="40233"/>
                  <a:pt x="15838" y="40140"/>
                </a:cubicBezTo>
                <a:cubicBezTo>
                  <a:pt x="15815" y="40047"/>
                  <a:pt x="15838" y="39954"/>
                  <a:pt x="15908" y="39885"/>
                </a:cubicBezTo>
                <a:cubicBezTo>
                  <a:pt x="15955" y="39814"/>
                  <a:pt x="16048" y="39745"/>
                  <a:pt x="16117" y="39745"/>
                </a:cubicBezTo>
                <a:cubicBezTo>
                  <a:pt x="16140" y="39739"/>
                  <a:pt x="16164" y="39736"/>
                  <a:pt x="16187" y="39736"/>
                </a:cubicBezTo>
                <a:close/>
                <a:moveTo>
                  <a:pt x="19146" y="39829"/>
                </a:moveTo>
                <a:cubicBezTo>
                  <a:pt x="19213" y="39829"/>
                  <a:pt x="19276" y="39851"/>
                  <a:pt x="19326" y="39885"/>
                </a:cubicBezTo>
                <a:lnTo>
                  <a:pt x="19373" y="39931"/>
                </a:lnTo>
                <a:cubicBezTo>
                  <a:pt x="19419" y="39978"/>
                  <a:pt x="19443" y="40047"/>
                  <a:pt x="19466" y="40117"/>
                </a:cubicBezTo>
                <a:cubicBezTo>
                  <a:pt x="19466" y="40210"/>
                  <a:pt x="19443" y="40303"/>
                  <a:pt x="19397" y="40372"/>
                </a:cubicBezTo>
                <a:cubicBezTo>
                  <a:pt x="19350" y="40443"/>
                  <a:pt x="19257" y="40490"/>
                  <a:pt x="19164" y="40512"/>
                </a:cubicBezTo>
                <a:cubicBezTo>
                  <a:pt x="19071" y="40512"/>
                  <a:pt x="18978" y="40490"/>
                  <a:pt x="18908" y="40443"/>
                </a:cubicBezTo>
                <a:cubicBezTo>
                  <a:pt x="18839" y="40397"/>
                  <a:pt x="18792" y="40303"/>
                  <a:pt x="18792" y="40210"/>
                </a:cubicBezTo>
                <a:cubicBezTo>
                  <a:pt x="18768" y="40117"/>
                  <a:pt x="18792" y="40024"/>
                  <a:pt x="18839" y="39954"/>
                </a:cubicBezTo>
                <a:cubicBezTo>
                  <a:pt x="18908" y="39885"/>
                  <a:pt x="18978" y="39838"/>
                  <a:pt x="19071" y="39838"/>
                </a:cubicBezTo>
                <a:cubicBezTo>
                  <a:pt x="19096" y="39832"/>
                  <a:pt x="19121" y="39829"/>
                  <a:pt x="19146" y="39829"/>
                </a:cubicBezTo>
                <a:close/>
                <a:moveTo>
                  <a:pt x="26571" y="39462"/>
                </a:moveTo>
                <a:cubicBezTo>
                  <a:pt x="26404" y="39462"/>
                  <a:pt x="26239" y="39535"/>
                  <a:pt x="26141" y="39675"/>
                </a:cubicBezTo>
                <a:cubicBezTo>
                  <a:pt x="26048" y="39768"/>
                  <a:pt x="26024" y="39907"/>
                  <a:pt x="26024" y="40047"/>
                </a:cubicBezTo>
                <a:cubicBezTo>
                  <a:pt x="26048" y="40164"/>
                  <a:pt x="26095" y="40279"/>
                  <a:pt x="26188" y="40350"/>
                </a:cubicBezTo>
                <a:cubicBezTo>
                  <a:pt x="26210" y="40372"/>
                  <a:pt x="26210" y="40397"/>
                  <a:pt x="26234" y="40397"/>
                </a:cubicBezTo>
                <a:cubicBezTo>
                  <a:pt x="26329" y="40473"/>
                  <a:pt x="26441" y="40518"/>
                  <a:pt x="26555" y="40518"/>
                </a:cubicBezTo>
                <a:cubicBezTo>
                  <a:pt x="26580" y="40518"/>
                  <a:pt x="26604" y="40516"/>
                  <a:pt x="26629" y="40512"/>
                </a:cubicBezTo>
                <a:cubicBezTo>
                  <a:pt x="26768" y="40490"/>
                  <a:pt x="26886" y="40419"/>
                  <a:pt x="26979" y="40303"/>
                </a:cubicBezTo>
                <a:cubicBezTo>
                  <a:pt x="27141" y="40071"/>
                  <a:pt x="27118" y="39745"/>
                  <a:pt x="26886" y="39559"/>
                </a:cubicBezTo>
                <a:cubicBezTo>
                  <a:pt x="26793" y="39494"/>
                  <a:pt x="26682" y="39462"/>
                  <a:pt x="26571" y="39462"/>
                </a:cubicBezTo>
                <a:close/>
                <a:moveTo>
                  <a:pt x="16168" y="39553"/>
                </a:moveTo>
                <a:cubicBezTo>
                  <a:pt x="16144" y="39553"/>
                  <a:pt x="16119" y="39555"/>
                  <a:pt x="16094" y="39559"/>
                </a:cubicBezTo>
                <a:cubicBezTo>
                  <a:pt x="15955" y="39582"/>
                  <a:pt x="15838" y="39652"/>
                  <a:pt x="15745" y="39768"/>
                </a:cubicBezTo>
                <a:cubicBezTo>
                  <a:pt x="15676" y="39885"/>
                  <a:pt x="15629" y="40024"/>
                  <a:pt x="15652" y="40164"/>
                </a:cubicBezTo>
                <a:cubicBezTo>
                  <a:pt x="15676" y="40279"/>
                  <a:pt x="15722" y="40372"/>
                  <a:pt x="15815" y="40465"/>
                </a:cubicBezTo>
                <a:lnTo>
                  <a:pt x="15862" y="40512"/>
                </a:lnTo>
                <a:cubicBezTo>
                  <a:pt x="15956" y="40570"/>
                  <a:pt x="16067" y="40611"/>
                  <a:pt x="16180" y="40611"/>
                </a:cubicBezTo>
                <a:cubicBezTo>
                  <a:pt x="16206" y="40611"/>
                  <a:pt x="16231" y="40609"/>
                  <a:pt x="16256" y="40605"/>
                </a:cubicBezTo>
                <a:cubicBezTo>
                  <a:pt x="16374" y="40583"/>
                  <a:pt x="16513" y="40512"/>
                  <a:pt x="16582" y="40397"/>
                </a:cubicBezTo>
                <a:cubicBezTo>
                  <a:pt x="16675" y="40303"/>
                  <a:pt x="16721" y="40164"/>
                  <a:pt x="16699" y="40024"/>
                </a:cubicBezTo>
                <a:cubicBezTo>
                  <a:pt x="16675" y="39885"/>
                  <a:pt x="16606" y="39745"/>
                  <a:pt x="16489" y="39675"/>
                </a:cubicBezTo>
                <a:cubicBezTo>
                  <a:pt x="16394" y="39598"/>
                  <a:pt x="16282" y="39553"/>
                  <a:pt x="16168" y="39553"/>
                </a:cubicBezTo>
                <a:close/>
                <a:moveTo>
                  <a:pt x="19123" y="39646"/>
                </a:moveTo>
                <a:cubicBezTo>
                  <a:pt x="19098" y="39646"/>
                  <a:pt x="19073" y="39648"/>
                  <a:pt x="19047" y="39652"/>
                </a:cubicBezTo>
                <a:cubicBezTo>
                  <a:pt x="18908" y="39675"/>
                  <a:pt x="18792" y="39745"/>
                  <a:pt x="18699" y="39861"/>
                </a:cubicBezTo>
                <a:cubicBezTo>
                  <a:pt x="18629" y="39954"/>
                  <a:pt x="18582" y="40093"/>
                  <a:pt x="18606" y="40233"/>
                </a:cubicBezTo>
                <a:cubicBezTo>
                  <a:pt x="18629" y="40350"/>
                  <a:pt x="18675" y="40465"/>
                  <a:pt x="18746" y="40536"/>
                </a:cubicBezTo>
                <a:cubicBezTo>
                  <a:pt x="18768" y="40558"/>
                  <a:pt x="18792" y="40583"/>
                  <a:pt x="18815" y="40583"/>
                </a:cubicBezTo>
                <a:cubicBezTo>
                  <a:pt x="18908" y="40676"/>
                  <a:pt x="19047" y="40698"/>
                  <a:pt x="19187" y="40698"/>
                </a:cubicBezTo>
                <a:cubicBezTo>
                  <a:pt x="19326" y="40676"/>
                  <a:pt x="19466" y="40605"/>
                  <a:pt x="19536" y="40490"/>
                </a:cubicBezTo>
                <a:cubicBezTo>
                  <a:pt x="19629" y="40372"/>
                  <a:pt x="19676" y="40233"/>
                  <a:pt x="19652" y="40093"/>
                </a:cubicBezTo>
                <a:cubicBezTo>
                  <a:pt x="19629" y="39954"/>
                  <a:pt x="19559" y="39838"/>
                  <a:pt x="19443" y="39745"/>
                </a:cubicBezTo>
                <a:cubicBezTo>
                  <a:pt x="19348" y="39687"/>
                  <a:pt x="19237" y="39646"/>
                  <a:pt x="19123" y="39646"/>
                </a:cubicBezTo>
                <a:close/>
                <a:moveTo>
                  <a:pt x="22086" y="40137"/>
                </a:moveTo>
                <a:cubicBezTo>
                  <a:pt x="22160" y="40137"/>
                  <a:pt x="22236" y="40162"/>
                  <a:pt x="22303" y="40210"/>
                </a:cubicBezTo>
                <a:lnTo>
                  <a:pt x="22327" y="40233"/>
                </a:lnTo>
                <a:cubicBezTo>
                  <a:pt x="22396" y="40279"/>
                  <a:pt x="22420" y="40350"/>
                  <a:pt x="22443" y="40443"/>
                </a:cubicBezTo>
                <a:cubicBezTo>
                  <a:pt x="22443" y="40536"/>
                  <a:pt x="22420" y="40629"/>
                  <a:pt x="22374" y="40698"/>
                </a:cubicBezTo>
                <a:cubicBezTo>
                  <a:pt x="22303" y="40782"/>
                  <a:pt x="22200" y="40824"/>
                  <a:pt x="22093" y="40824"/>
                </a:cubicBezTo>
                <a:cubicBezTo>
                  <a:pt x="22022" y="40824"/>
                  <a:pt x="21950" y="40806"/>
                  <a:pt x="21884" y="40769"/>
                </a:cubicBezTo>
                <a:cubicBezTo>
                  <a:pt x="21745" y="40651"/>
                  <a:pt x="21698" y="40419"/>
                  <a:pt x="21816" y="40279"/>
                </a:cubicBezTo>
                <a:cubicBezTo>
                  <a:pt x="21883" y="40185"/>
                  <a:pt x="21982" y="40137"/>
                  <a:pt x="22086" y="40137"/>
                </a:cubicBezTo>
                <a:close/>
                <a:moveTo>
                  <a:pt x="25032" y="40229"/>
                </a:moveTo>
                <a:cubicBezTo>
                  <a:pt x="25108" y="40229"/>
                  <a:pt x="25187" y="40253"/>
                  <a:pt x="25258" y="40303"/>
                </a:cubicBezTo>
                <a:cubicBezTo>
                  <a:pt x="25258" y="40303"/>
                  <a:pt x="25280" y="40303"/>
                  <a:pt x="25280" y="40326"/>
                </a:cubicBezTo>
                <a:cubicBezTo>
                  <a:pt x="25351" y="40372"/>
                  <a:pt x="25373" y="40443"/>
                  <a:pt x="25397" y="40512"/>
                </a:cubicBezTo>
                <a:cubicBezTo>
                  <a:pt x="25397" y="40605"/>
                  <a:pt x="25373" y="40698"/>
                  <a:pt x="25326" y="40769"/>
                </a:cubicBezTo>
                <a:cubicBezTo>
                  <a:pt x="25258" y="40837"/>
                  <a:pt x="25187" y="40884"/>
                  <a:pt x="25094" y="40908"/>
                </a:cubicBezTo>
                <a:cubicBezTo>
                  <a:pt x="25071" y="40914"/>
                  <a:pt x="25048" y="40916"/>
                  <a:pt x="25025" y="40916"/>
                </a:cubicBezTo>
                <a:cubicBezTo>
                  <a:pt x="24956" y="40916"/>
                  <a:pt x="24891" y="40891"/>
                  <a:pt x="24839" y="40837"/>
                </a:cubicBezTo>
                <a:cubicBezTo>
                  <a:pt x="24675" y="40722"/>
                  <a:pt x="24653" y="40512"/>
                  <a:pt x="24768" y="40350"/>
                </a:cubicBezTo>
                <a:cubicBezTo>
                  <a:pt x="24835" y="40271"/>
                  <a:pt x="24931" y="40229"/>
                  <a:pt x="25032" y="40229"/>
                </a:cubicBezTo>
                <a:close/>
                <a:moveTo>
                  <a:pt x="22097" y="39956"/>
                </a:moveTo>
                <a:cubicBezTo>
                  <a:pt x="21940" y="39956"/>
                  <a:pt x="21784" y="40028"/>
                  <a:pt x="21676" y="40164"/>
                </a:cubicBezTo>
                <a:cubicBezTo>
                  <a:pt x="21512" y="40372"/>
                  <a:pt x="21537" y="40676"/>
                  <a:pt x="21723" y="40862"/>
                </a:cubicBezTo>
                <a:cubicBezTo>
                  <a:pt x="21745" y="40884"/>
                  <a:pt x="21769" y="40884"/>
                  <a:pt x="21769" y="40908"/>
                </a:cubicBezTo>
                <a:cubicBezTo>
                  <a:pt x="21861" y="40972"/>
                  <a:pt x="21972" y="41004"/>
                  <a:pt x="22082" y="41004"/>
                </a:cubicBezTo>
                <a:cubicBezTo>
                  <a:pt x="22249" y="41004"/>
                  <a:pt x="22415" y="40931"/>
                  <a:pt x="22513" y="40791"/>
                </a:cubicBezTo>
                <a:cubicBezTo>
                  <a:pt x="22606" y="40698"/>
                  <a:pt x="22629" y="40558"/>
                  <a:pt x="22606" y="40419"/>
                </a:cubicBezTo>
                <a:cubicBezTo>
                  <a:pt x="22606" y="40279"/>
                  <a:pt x="22536" y="40140"/>
                  <a:pt x="22420" y="40071"/>
                </a:cubicBezTo>
                <a:cubicBezTo>
                  <a:pt x="22323" y="39993"/>
                  <a:pt x="22210" y="39956"/>
                  <a:pt x="22097" y="39956"/>
                </a:cubicBezTo>
                <a:close/>
                <a:moveTo>
                  <a:pt x="14675" y="40317"/>
                </a:moveTo>
                <a:cubicBezTo>
                  <a:pt x="14744" y="40317"/>
                  <a:pt x="14809" y="40343"/>
                  <a:pt x="14861" y="40397"/>
                </a:cubicBezTo>
                <a:cubicBezTo>
                  <a:pt x="14885" y="40397"/>
                  <a:pt x="14885" y="40419"/>
                  <a:pt x="14907" y="40419"/>
                </a:cubicBezTo>
                <a:cubicBezTo>
                  <a:pt x="14954" y="40465"/>
                  <a:pt x="15000" y="40536"/>
                  <a:pt x="15000" y="40629"/>
                </a:cubicBezTo>
                <a:cubicBezTo>
                  <a:pt x="15025" y="40722"/>
                  <a:pt x="15000" y="40791"/>
                  <a:pt x="14932" y="40884"/>
                </a:cubicBezTo>
                <a:cubicBezTo>
                  <a:pt x="14885" y="40955"/>
                  <a:pt x="14792" y="41001"/>
                  <a:pt x="14699" y="41001"/>
                </a:cubicBezTo>
                <a:cubicBezTo>
                  <a:pt x="14676" y="41007"/>
                  <a:pt x="14654" y="41009"/>
                  <a:pt x="14633" y="41009"/>
                </a:cubicBezTo>
                <a:cubicBezTo>
                  <a:pt x="14570" y="41009"/>
                  <a:pt x="14512" y="40984"/>
                  <a:pt x="14442" y="40930"/>
                </a:cubicBezTo>
                <a:cubicBezTo>
                  <a:pt x="14373" y="40884"/>
                  <a:pt x="14327" y="40815"/>
                  <a:pt x="14327" y="40722"/>
                </a:cubicBezTo>
                <a:cubicBezTo>
                  <a:pt x="14303" y="40629"/>
                  <a:pt x="14327" y="40536"/>
                  <a:pt x="14396" y="40465"/>
                </a:cubicBezTo>
                <a:cubicBezTo>
                  <a:pt x="14442" y="40397"/>
                  <a:pt x="14513" y="40350"/>
                  <a:pt x="14606" y="40326"/>
                </a:cubicBezTo>
                <a:cubicBezTo>
                  <a:pt x="14629" y="40320"/>
                  <a:pt x="14652" y="40317"/>
                  <a:pt x="14675" y="40317"/>
                </a:cubicBezTo>
                <a:close/>
                <a:moveTo>
                  <a:pt x="25060" y="40044"/>
                </a:moveTo>
                <a:cubicBezTo>
                  <a:pt x="24893" y="40044"/>
                  <a:pt x="24728" y="40117"/>
                  <a:pt x="24629" y="40257"/>
                </a:cubicBezTo>
                <a:cubicBezTo>
                  <a:pt x="24467" y="40465"/>
                  <a:pt x="24489" y="40769"/>
                  <a:pt x="24675" y="40955"/>
                </a:cubicBezTo>
                <a:cubicBezTo>
                  <a:pt x="24699" y="40955"/>
                  <a:pt x="24699" y="40977"/>
                  <a:pt x="24722" y="40977"/>
                </a:cubicBezTo>
                <a:cubicBezTo>
                  <a:pt x="24819" y="41055"/>
                  <a:pt x="24932" y="41092"/>
                  <a:pt x="25045" y="41092"/>
                </a:cubicBezTo>
                <a:cubicBezTo>
                  <a:pt x="25202" y="41092"/>
                  <a:pt x="25358" y="41019"/>
                  <a:pt x="25466" y="40884"/>
                </a:cubicBezTo>
                <a:cubicBezTo>
                  <a:pt x="25559" y="40769"/>
                  <a:pt x="25583" y="40629"/>
                  <a:pt x="25559" y="40490"/>
                </a:cubicBezTo>
                <a:cubicBezTo>
                  <a:pt x="25537" y="40350"/>
                  <a:pt x="25466" y="40233"/>
                  <a:pt x="25373" y="40140"/>
                </a:cubicBezTo>
                <a:cubicBezTo>
                  <a:pt x="25281" y="40076"/>
                  <a:pt x="25170" y="40044"/>
                  <a:pt x="25060" y="40044"/>
                </a:cubicBezTo>
                <a:close/>
                <a:moveTo>
                  <a:pt x="29437" y="40797"/>
                </a:moveTo>
                <a:cubicBezTo>
                  <a:pt x="29498" y="40823"/>
                  <a:pt x="29543" y="40864"/>
                  <a:pt x="29606" y="40884"/>
                </a:cubicBezTo>
                <a:cubicBezTo>
                  <a:pt x="29723" y="40930"/>
                  <a:pt x="29838" y="41001"/>
                  <a:pt x="29956" y="41048"/>
                </a:cubicBezTo>
                <a:lnTo>
                  <a:pt x="29931" y="41117"/>
                </a:lnTo>
                <a:cubicBezTo>
                  <a:pt x="29909" y="41094"/>
                  <a:pt x="29909" y="41070"/>
                  <a:pt x="29885" y="41070"/>
                </a:cubicBezTo>
                <a:cubicBezTo>
                  <a:pt x="29816" y="41024"/>
                  <a:pt x="29723" y="40977"/>
                  <a:pt x="29652" y="40955"/>
                </a:cubicBezTo>
                <a:cubicBezTo>
                  <a:pt x="29606" y="40930"/>
                  <a:pt x="29583" y="40908"/>
                  <a:pt x="29537" y="40884"/>
                </a:cubicBezTo>
                <a:cubicBezTo>
                  <a:pt x="29513" y="40862"/>
                  <a:pt x="29513" y="40862"/>
                  <a:pt x="29490" y="40862"/>
                </a:cubicBezTo>
                <a:lnTo>
                  <a:pt x="29466" y="40837"/>
                </a:lnTo>
                <a:cubicBezTo>
                  <a:pt x="29451" y="40822"/>
                  <a:pt x="29446" y="40806"/>
                  <a:pt x="29437" y="40797"/>
                </a:cubicBezTo>
                <a:close/>
                <a:moveTo>
                  <a:pt x="2503" y="40433"/>
                </a:moveTo>
                <a:cubicBezTo>
                  <a:pt x="2491" y="40433"/>
                  <a:pt x="2478" y="40436"/>
                  <a:pt x="2466" y="40443"/>
                </a:cubicBezTo>
                <a:cubicBezTo>
                  <a:pt x="2419" y="40465"/>
                  <a:pt x="2395" y="40536"/>
                  <a:pt x="2419" y="40558"/>
                </a:cubicBezTo>
                <a:cubicBezTo>
                  <a:pt x="2535" y="40744"/>
                  <a:pt x="2605" y="40908"/>
                  <a:pt x="2674" y="41094"/>
                </a:cubicBezTo>
                <a:cubicBezTo>
                  <a:pt x="2692" y="41128"/>
                  <a:pt x="2722" y="41149"/>
                  <a:pt x="2755" y="41149"/>
                </a:cubicBezTo>
                <a:cubicBezTo>
                  <a:pt x="2767" y="41149"/>
                  <a:pt x="2779" y="41147"/>
                  <a:pt x="2792" y="41141"/>
                </a:cubicBezTo>
                <a:cubicBezTo>
                  <a:pt x="2838" y="41141"/>
                  <a:pt x="2860" y="41094"/>
                  <a:pt x="2860" y="41048"/>
                </a:cubicBezTo>
                <a:cubicBezTo>
                  <a:pt x="2792" y="40837"/>
                  <a:pt x="2699" y="40651"/>
                  <a:pt x="2581" y="40490"/>
                </a:cubicBezTo>
                <a:cubicBezTo>
                  <a:pt x="2565" y="40456"/>
                  <a:pt x="2536" y="40433"/>
                  <a:pt x="2503" y="40433"/>
                </a:cubicBezTo>
                <a:close/>
                <a:moveTo>
                  <a:pt x="14651" y="40134"/>
                </a:moveTo>
                <a:cubicBezTo>
                  <a:pt x="14628" y="40134"/>
                  <a:pt x="14605" y="40136"/>
                  <a:pt x="14582" y="40140"/>
                </a:cubicBezTo>
                <a:cubicBezTo>
                  <a:pt x="14442" y="40164"/>
                  <a:pt x="14327" y="40233"/>
                  <a:pt x="14234" y="40350"/>
                </a:cubicBezTo>
                <a:cubicBezTo>
                  <a:pt x="14163" y="40465"/>
                  <a:pt x="14117" y="40605"/>
                  <a:pt x="14141" y="40744"/>
                </a:cubicBezTo>
                <a:cubicBezTo>
                  <a:pt x="14163" y="40862"/>
                  <a:pt x="14210" y="40955"/>
                  <a:pt x="14303" y="41048"/>
                </a:cubicBezTo>
                <a:lnTo>
                  <a:pt x="14349" y="41094"/>
                </a:lnTo>
                <a:cubicBezTo>
                  <a:pt x="14446" y="41151"/>
                  <a:pt x="14542" y="41193"/>
                  <a:pt x="14651" y="41193"/>
                </a:cubicBezTo>
                <a:cubicBezTo>
                  <a:pt x="14674" y="41193"/>
                  <a:pt x="14697" y="41191"/>
                  <a:pt x="14721" y="41187"/>
                </a:cubicBezTo>
                <a:cubicBezTo>
                  <a:pt x="14861" y="41163"/>
                  <a:pt x="15000" y="41094"/>
                  <a:pt x="15071" y="40977"/>
                </a:cubicBezTo>
                <a:cubicBezTo>
                  <a:pt x="15164" y="40884"/>
                  <a:pt x="15211" y="40744"/>
                  <a:pt x="15187" y="40605"/>
                </a:cubicBezTo>
                <a:cubicBezTo>
                  <a:pt x="15164" y="40465"/>
                  <a:pt x="15093" y="40326"/>
                  <a:pt x="14978" y="40257"/>
                </a:cubicBezTo>
                <a:cubicBezTo>
                  <a:pt x="14880" y="40179"/>
                  <a:pt x="14767" y="40134"/>
                  <a:pt x="14651" y="40134"/>
                </a:cubicBezTo>
                <a:close/>
                <a:moveTo>
                  <a:pt x="29466" y="41048"/>
                </a:moveTo>
                <a:lnTo>
                  <a:pt x="29466" y="41048"/>
                </a:lnTo>
                <a:cubicBezTo>
                  <a:pt x="29583" y="41117"/>
                  <a:pt x="29699" y="41163"/>
                  <a:pt x="29792" y="41234"/>
                </a:cubicBezTo>
                <a:lnTo>
                  <a:pt x="29838" y="41234"/>
                </a:lnTo>
                <a:lnTo>
                  <a:pt x="29816" y="41280"/>
                </a:lnTo>
                <a:cubicBezTo>
                  <a:pt x="29699" y="41210"/>
                  <a:pt x="29583" y="41141"/>
                  <a:pt x="29466" y="41048"/>
                </a:cubicBezTo>
                <a:close/>
                <a:moveTo>
                  <a:pt x="17583" y="40629"/>
                </a:moveTo>
                <a:cubicBezTo>
                  <a:pt x="17676" y="40629"/>
                  <a:pt x="17769" y="40651"/>
                  <a:pt x="17838" y="40698"/>
                </a:cubicBezTo>
                <a:lnTo>
                  <a:pt x="17884" y="40744"/>
                </a:lnTo>
                <a:cubicBezTo>
                  <a:pt x="17931" y="40791"/>
                  <a:pt x="17955" y="40862"/>
                  <a:pt x="17977" y="40930"/>
                </a:cubicBezTo>
                <a:cubicBezTo>
                  <a:pt x="17977" y="41024"/>
                  <a:pt x="17955" y="41117"/>
                  <a:pt x="17908" y="41187"/>
                </a:cubicBezTo>
                <a:cubicBezTo>
                  <a:pt x="17862" y="41256"/>
                  <a:pt x="17769" y="41303"/>
                  <a:pt x="17676" y="41327"/>
                </a:cubicBezTo>
                <a:cubicBezTo>
                  <a:pt x="17583" y="41327"/>
                  <a:pt x="17490" y="41303"/>
                  <a:pt x="17419" y="41256"/>
                </a:cubicBezTo>
                <a:cubicBezTo>
                  <a:pt x="17350" y="41210"/>
                  <a:pt x="17304" y="41117"/>
                  <a:pt x="17280" y="41024"/>
                </a:cubicBezTo>
                <a:cubicBezTo>
                  <a:pt x="17280" y="40930"/>
                  <a:pt x="17304" y="40837"/>
                  <a:pt x="17350" y="40769"/>
                </a:cubicBezTo>
                <a:cubicBezTo>
                  <a:pt x="17419" y="40698"/>
                  <a:pt x="17490" y="40651"/>
                  <a:pt x="17583" y="40629"/>
                </a:cubicBezTo>
                <a:close/>
                <a:moveTo>
                  <a:pt x="20536" y="40722"/>
                </a:moveTo>
                <a:cubicBezTo>
                  <a:pt x="20629" y="40722"/>
                  <a:pt x="20722" y="40744"/>
                  <a:pt x="20792" y="40791"/>
                </a:cubicBezTo>
                <a:lnTo>
                  <a:pt x="20815" y="40815"/>
                </a:lnTo>
                <a:cubicBezTo>
                  <a:pt x="20954" y="40930"/>
                  <a:pt x="20954" y="41141"/>
                  <a:pt x="20861" y="41280"/>
                </a:cubicBezTo>
                <a:cubicBezTo>
                  <a:pt x="20792" y="41364"/>
                  <a:pt x="20689" y="41405"/>
                  <a:pt x="20583" y="41405"/>
                </a:cubicBezTo>
                <a:cubicBezTo>
                  <a:pt x="20512" y="41405"/>
                  <a:pt x="20439" y="41386"/>
                  <a:pt x="20374" y="41349"/>
                </a:cubicBezTo>
                <a:cubicBezTo>
                  <a:pt x="20303" y="41280"/>
                  <a:pt x="20256" y="41210"/>
                  <a:pt x="20234" y="41117"/>
                </a:cubicBezTo>
                <a:cubicBezTo>
                  <a:pt x="20234" y="41024"/>
                  <a:pt x="20256" y="40930"/>
                  <a:pt x="20303" y="40862"/>
                </a:cubicBezTo>
                <a:cubicBezTo>
                  <a:pt x="20374" y="40791"/>
                  <a:pt x="20443" y="40744"/>
                  <a:pt x="20536" y="40722"/>
                </a:cubicBezTo>
                <a:close/>
                <a:moveTo>
                  <a:pt x="17656" y="40457"/>
                </a:moveTo>
                <a:cubicBezTo>
                  <a:pt x="17624" y="40457"/>
                  <a:pt x="17591" y="40460"/>
                  <a:pt x="17559" y="40465"/>
                </a:cubicBezTo>
                <a:cubicBezTo>
                  <a:pt x="17419" y="40490"/>
                  <a:pt x="17304" y="40558"/>
                  <a:pt x="17211" y="40651"/>
                </a:cubicBezTo>
                <a:cubicBezTo>
                  <a:pt x="17118" y="40769"/>
                  <a:pt x="17094" y="40908"/>
                  <a:pt x="17118" y="41048"/>
                </a:cubicBezTo>
                <a:cubicBezTo>
                  <a:pt x="17118" y="41163"/>
                  <a:pt x="17187" y="41280"/>
                  <a:pt x="17257" y="41349"/>
                </a:cubicBezTo>
                <a:lnTo>
                  <a:pt x="17304" y="41396"/>
                </a:lnTo>
                <a:cubicBezTo>
                  <a:pt x="17419" y="41489"/>
                  <a:pt x="17559" y="41513"/>
                  <a:pt x="17698" y="41513"/>
                </a:cubicBezTo>
                <a:cubicBezTo>
                  <a:pt x="17838" y="41489"/>
                  <a:pt x="17977" y="41420"/>
                  <a:pt x="18048" y="41303"/>
                </a:cubicBezTo>
                <a:cubicBezTo>
                  <a:pt x="18141" y="41187"/>
                  <a:pt x="18163" y="41048"/>
                  <a:pt x="18163" y="40908"/>
                </a:cubicBezTo>
                <a:cubicBezTo>
                  <a:pt x="18141" y="40769"/>
                  <a:pt x="18070" y="40651"/>
                  <a:pt x="17955" y="40558"/>
                </a:cubicBezTo>
                <a:cubicBezTo>
                  <a:pt x="17865" y="40487"/>
                  <a:pt x="17762" y="40457"/>
                  <a:pt x="17656" y="40457"/>
                </a:cubicBezTo>
                <a:close/>
                <a:moveTo>
                  <a:pt x="20587" y="40530"/>
                </a:moveTo>
                <a:cubicBezTo>
                  <a:pt x="20562" y="40530"/>
                  <a:pt x="20538" y="40532"/>
                  <a:pt x="20513" y="40536"/>
                </a:cubicBezTo>
                <a:cubicBezTo>
                  <a:pt x="20374" y="40558"/>
                  <a:pt x="20256" y="40629"/>
                  <a:pt x="20163" y="40744"/>
                </a:cubicBezTo>
                <a:cubicBezTo>
                  <a:pt x="20070" y="40862"/>
                  <a:pt x="20048" y="41001"/>
                  <a:pt x="20070" y="41141"/>
                </a:cubicBezTo>
                <a:cubicBezTo>
                  <a:pt x="20070" y="41256"/>
                  <a:pt x="20141" y="41349"/>
                  <a:pt x="20210" y="41442"/>
                </a:cubicBezTo>
                <a:cubicBezTo>
                  <a:pt x="20234" y="41466"/>
                  <a:pt x="20256" y="41466"/>
                  <a:pt x="20256" y="41489"/>
                </a:cubicBezTo>
                <a:cubicBezTo>
                  <a:pt x="20349" y="41554"/>
                  <a:pt x="20457" y="41586"/>
                  <a:pt x="20564" y="41586"/>
                </a:cubicBezTo>
                <a:cubicBezTo>
                  <a:pt x="20726" y="41586"/>
                  <a:pt x="20889" y="41513"/>
                  <a:pt x="21001" y="41373"/>
                </a:cubicBezTo>
                <a:cubicBezTo>
                  <a:pt x="21187" y="41163"/>
                  <a:pt x="21140" y="40815"/>
                  <a:pt x="20908" y="40651"/>
                </a:cubicBezTo>
                <a:cubicBezTo>
                  <a:pt x="20813" y="40575"/>
                  <a:pt x="20701" y="40530"/>
                  <a:pt x="20587" y="40530"/>
                </a:cubicBezTo>
                <a:close/>
                <a:moveTo>
                  <a:pt x="29513" y="41420"/>
                </a:moveTo>
                <a:cubicBezTo>
                  <a:pt x="29559" y="41442"/>
                  <a:pt x="29606" y="41466"/>
                  <a:pt x="29676" y="41489"/>
                </a:cubicBezTo>
                <a:lnTo>
                  <a:pt x="29606" y="41606"/>
                </a:lnTo>
                <a:cubicBezTo>
                  <a:pt x="29583" y="41606"/>
                  <a:pt x="29583" y="41582"/>
                  <a:pt x="29583" y="41582"/>
                </a:cubicBezTo>
                <a:cubicBezTo>
                  <a:pt x="29513" y="41559"/>
                  <a:pt x="29466" y="41535"/>
                  <a:pt x="29420" y="41489"/>
                </a:cubicBezTo>
                <a:cubicBezTo>
                  <a:pt x="29444" y="41489"/>
                  <a:pt x="29466" y="41466"/>
                  <a:pt x="29490" y="41442"/>
                </a:cubicBezTo>
                <a:cubicBezTo>
                  <a:pt x="29490" y="41442"/>
                  <a:pt x="29490" y="41420"/>
                  <a:pt x="29513" y="41420"/>
                </a:cubicBezTo>
                <a:close/>
                <a:moveTo>
                  <a:pt x="29234" y="41606"/>
                </a:moveTo>
                <a:cubicBezTo>
                  <a:pt x="29310" y="41644"/>
                  <a:pt x="29372" y="41683"/>
                  <a:pt x="29444" y="41721"/>
                </a:cubicBezTo>
                <a:lnTo>
                  <a:pt x="29444" y="41721"/>
                </a:lnTo>
                <a:cubicBezTo>
                  <a:pt x="29373" y="41699"/>
                  <a:pt x="29304" y="41652"/>
                  <a:pt x="29234" y="41606"/>
                </a:cubicBezTo>
                <a:close/>
                <a:moveTo>
                  <a:pt x="23587" y="41038"/>
                </a:moveTo>
                <a:cubicBezTo>
                  <a:pt x="23654" y="41038"/>
                  <a:pt x="23718" y="41060"/>
                  <a:pt x="23769" y="41094"/>
                </a:cubicBezTo>
                <a:cubicBezTo>
                  <a:pt x="23769" y="41117"/>
                  <a:pt x="23792" y="41117"/>
                  <a:pt x="23792" y="41141"/>
                </a:cubicBezTo>
                <a:cubicBezTo>
                  <a:pt x="23838" y="41187"/>
                  <a:pt x="23885" y="41256"/>
                  <a:pt x="23885" y="41327"/>
                </a:cubicBezTo>
                <a:cubicBezTo>
                  <a:pt x="23909" y="41420"/>
                  <a:pt x="23885" y="41513"/>
                  <a:pt x="23838" y="41582"/>
                </a:cubicBezTo>
                <a:cubicBezTo>
                  <a:pt x="23771" y="41677"/>
                  <a:pt x="23664" y="41725"/>
                  <a:pt x="23558" y="41725"/>
                </a:cubicBezTo>
                <a:cubicBezTo>
                  <a:pt x="23483" y="41725"/>
                  <a:pt x="23409" y="41700"/>
                  <a:pt x="23351" y="41652"/>
                </a:cubicBezTo>
                <a:cubicBezTo>
                  <a:pt x="23280" y="41606"/>
                  <a:pt x="23233" y="41513"/>
                  <a:pt x="23211" y="41420"/>
                </a:cubicBezTo>
                <a:cubicBezTo>
                  <a:pt x="23211" y="41327"/>
                  <a:pt x="23233" y="41234"/>
                  <a:pt x="23280" y="41163"/>
                </a:cubicBezTo>
                <a:cubicBezTo>
                  <a:pt x="23326" y="41094"/>
                  <a:pt x="23419" y="41048"/>
                  <a:pt x="23512" y="41048"/>
                </a:cubicBezTo>
                <a:cubicBezTo>
                  <a:pt x="23538" y="41041"/>
                  <a:pt x="23563" y="41038"/>
                  <a:pt x="23587" y="41038"/>
                </a:cubicBezTo>
                <a:close/>
                <a:moveTo>
                  <a:pt x="29444" y="41721"/>
                </a:moveTo>
                <a:cubicBezTo>
                  <a:pt x="29459" y="41729"/>
                  <a:pt x="29474" y="41737"/>
                  <a:pt x="29490" y="41745"/>
                </a:cubicBezTo>
                <a:lnTo>
                  <a:pt x="29513" y="41745"/>
                </a:lnTo>
                <a:lnTo>
                  <a:pt x="29490" y="41768"/>
                </a:lnTo>
                <a:lnTo>
                  <a:pt x="29444" y="41721"/>
                </a:lnTo>
                <a:close/>
                <a:moveTo>
                  <a:pt x="26694" y="41159"/>
                </a:moveTo>
                <a:cubicBezTo>
                  <a:pt x="26770" y="41159"/>
                  <a:pt x="26848" y="41183"/>
                  <a:pt x="26908" y="41234"/>
                </a:cubicBezTo>
                <a:cubicBezTo>
                  <a:pt x="26932" y="41234"/>
                  <a:pt x="26932" y="41234"/>
                  <a:pt x="26954" y="41256"/>
                </a:cubicBezTo>
                <a:cubicBezTo>
                  <a:pt x="27001" y="41303"/>
                  <a:pt x="27047" y="41373"/>
                  <a:pt x="27047" y="41442"/>
                </a:cubicBezTo>
                <a:cubicBezTo>
                  <a:pt x="27072" y="41535"/>
                  <a:pt x="27047" y="41628"/>
                  <a:pt x="26979" y="41699"/>
                </a:cubicBezTo>
                <a:cubicBezTo>
                  <a:pt x="26932" y="41768"/>
                  <a:pt x="26839" y="41814"/>
                  <a:pt x="26746" y="41838"/>
                </a:cubicBezTo>
                <a:cubicBezTo>
                  <a:pt x="26730" y="41842"/>
                  <a:pt x="26714" y="41844"/>
                  <a:pt x="26698" y="41844"/>
                </a:cubicBezTo>
                <a:cubicBezTo>
                  <a:pt x="26627" y="41844"/>
                  <a:pt x="26566" y="41806"/>
                  <a:pt x="26489" y="41768"/>
                </a:cubicBezTo>
                <a:cubicBezTo>
                  <a:pt x="26350" y="41652"/>
                  <a:pt x="26327" y="41442"/>
                  <a:pt x="26443" y="41280"/>
                </a:cubicBezTo>
                <a:cubicBezTo>
                  <a:pt x="26496" y="41201"/>
                  <a:pt x="26594" y="41159"/>
                  <a:pt x="26694" y="41159"/>
                </a:cubicBezTo>
                <a:close/>
                <a:moveTo>
                  <a:pt x="23566" y="40855"/>
                </a:moveTo>
                <a:cubicBezTo>
                  <a:pt x="23541" y="40855"/>
                  <a:pt x="23516" y="40857"/>
                  <a:pt x="23490" y="40862"/>
                </a:cubicBezTo>
                <a:cubicBezTo>
                  <a:pt x="23351" y="40884"/>
                  <a:pt x="23211" y="40955"/>
                  <a:pt x="23140" y="41070"/>
                </a:cubicBezTo>
                <a:cubicBezTo>
                  <a:pt x="23047" y="41163"/>
                  <a:pt x="23001" y="41303"/>
                  <a:pt x="23025" y="41442"/>
                </a:cubicBezTo>
                <a:cubicBezTo>
                  <a:pt x="23047" y="41559"/>
                  <a:pt x="23094" y="41675"/>
                  <a:pt x="23187" y="41745"/>
                </a:cubicBezTo>
                <a:cubicBezTo>
                  <a:pt x="23211" y="41768"/>
                  <a:pt x="23211" y="41792"/>
                  <a:pt x="23233" y="41792"/>
                </a:cubicBezTo>
                <a:cubicBezTo>
                  <a:pt x="23330" y="41870"/>
                  <a:pt x="23444" y="41907"/>
                  <a:pt x="23556" y="41907"/>
                </a:cubicBezTo>
                <a:cubicBezTo>
                  <a:pt x="23713" y="41907"/>
                  <a:pt x="23869" y="41834"/>
                  <a:pt x="23978" y="41699"/>
                </a:cubicBezTo>
                <a:cubicBezTo>
                  <a:pt x="24048" y="41582"/>
                  <a:pt x="24095" y="41442"/>
                  <a:pt x="24071" y="41303"/>
                </a:cubicBezTo>
                <a:cubicBezTo>
                  <a:pt x="24048" y="41163"/>
                  <a:pt x="23978" y="41048"/>
                  <a:pt x="23862" y="40955"/>
                </a:cubicBezTo>
                <a:cubicBezTo>
                  <a:pt x="23786" y="40897"/>
                  <a:pt x="23679" y="40855"/>
                  <a:pt x="23566" y="40855"/>
                </a:cubicBezTo>
                <a:close/>
                <a:moveTo>
                  <a:pt x="16145" y="41224"/>
                </a:moveTo>
                <a:cubicBezTo>
                  <a:pt x="16212" y="41224"/>
                  <a:pt x="16275" y="41246"/>
                  <a:pt x="16327" y="41280"/>
                </a:cubicBezTo>
                <a:cubicBezTo>
                  <a:pt x="16349" y="41303"/>
                  <a:pt x="16349" y="41303"/>
                  <a:pt x="16349" y="41327"/>
                </a:cubicBezTo>
                <a:cubicBezTo>
                  <a:pt x="16420" y="41373"/>
                  <a:pt x="16442" y="41442"/>
                  <a:pt x="16467" y="41513"/>
                </a:cubicBezTo>
                <a:cubicBezTo>
                  <a:pt x="16467" y="41606"/>
                  <a:pt x="16442" y="41699"/>
                  <a:pt x="16396" y="41768"/>
                </a:cubicBezTo>
                <a:cubicBezTo>
                  <a:pt x="16349" y="41838"/>
                  <a:pt x="16256" y="41885"/>
                  <a:pt x="16163" y="41907"/>
                </a:cubicBezTo>
                <a:cubicBezTo>
                  <a:pt x="16070" y="41907"/>
                  <a:pt x="15977" y="41885"/>
                  <a:pt x="15908" y="41838"/>
                </a:cubicBezTo>
                <a:cubicBezTo>
                  <a:pt x="15838" y="41792"/>
                  <a:pt x="15791" y="41699"/>
                  <a:pt x="15769" y="41606"/>
                </a:cubicBezTo>
                <a:cubicBezTo>
                  <a:pt x="15769" y="41513"/>
                  <a:pt x="15791" y="41420"/>
                  <a:pt x="15838" y="41349"/>
                </a:cubicBezTo>
                <a:cubicBezTo>
                  <a:pt x="15908" y="41280"/>
                  <a:pt x="15977" y="41234"/>
                  <a:pt x="16070" y="41234"/>
                </a:cubicBezTo>
                <a:cubicBezTo>
                  <a:pt x="16095" y="41227"/>
                  <a:pt x="16120" y="41224"/>
                  <a:pt x="16145" y="41224"/>
                </a:cubicBezTo>
                <a:close/>
                <a:moveTo>
                  <a:pt x="1558" y="41234"/>
                </a:moveTo>
                <a:cubicBezTo>
                  <a:pt x="1511" y="41256"/>
                  <a:pt x="1465" y="41303"/>
                  <a:pt x="1489" y="41349"/>
                </a:cubicBezTo>
                <a:cubicBezTo>
                  <a:pt x="1582" y="41559"/>
                  <a:pt x="1651" y="41745"/>
                  <a:pt x="1744" y="41931"/>
                </a:cubicBezTo>
                <a:cubicBezTo>
                  <a:pt x="1744" y="41969"/>
                  <a:pt x="1775" y="42007"/>
                  <a:pt x="1811" y="42007"/>
                </a:cubicBezTo>
                <a:cubicBezTo>
                  <a:pt x="1820" y="42007"/>
                  <a:pt x="1828" y="42005"/>
                  <a:pt x="1837" y="42000"/>
                </a:cubicBezTo>
                <a:cubicBezTo>
                  <a:pt x="1884" y="41978"/>
                  <a:pt x="1930" y="41931"/>
                  <a:pt x="1908" y="41885"/>
                </a:cubicBezTo>
                <a:cubicBezTo>
                  <a:pt x="1837" y="41699"/>
                  <a:pt x="1744" y="41489"/>
                  <a:pt x="1675" y="41303"/>
                </a:cubicBezTo>
                <a:cubicBezTo>
                  <a:pt x="1651" y="41256"/>
                  <a:pt x="1605" y="41234"/>
                  <a:pt x="1558" y="41234"/>
                </a:cubicBezTo>
                <a:close/>
                <a:moveTo>
                  <a:pt x="26719" y="40974"/>
                </a:moveTo>
                <a:cubicBezTo>
                  <a:pt x="26556" y="40974"/>
                  <a:pt x="26393" y="41047"/>
                  <a:pt x="26281" y="41187"/>
                </a:cubicBezTo>
                <a:cubicBezTo>
                  <a:pt x="26117" y="41396"/>
                  <a:pt x="26141" y="41699"/>
                  <a:pt x="26350" y="41885"/>
                </a:cubicBezTo>
                <a:cubicBezTo>
                  <a:pt x="26350" y="41885"/>
                  <a:pt x="26374" y="41907"/>
                  <a:pt x="26396" y="41907"/>
                </a:cubicBezTo>
                <a:cubicBezTo>
                  <a:pt x="26493" y="41985"/>
                  <a:pt x="26607" y="42022"/>
                  <a:pt x="26718" y="42022"/>
                </a:cubicBezTo>
                <a:cubicBezTo>
                  <a:pt x="26872" y="42022"/>
                  <a:pt x="27023" y="41950"/>
                  <a:pt x="27118" y="41814"/>
                </a:cubicBezTo>
                <a:cubicBezTo>
                  <a:pt x="27211" y="41699"/>
                  <a:pt x="27258" y="41559"/>
                  <a:pt x="27234" y="41420"/>
                </a:cubicBezTo>
                <a:cubicBezTo>
                  <a:pt x="27211" y="41280"/>
                  <a:pt x="27141" y="41163"/>
                  <a:pt x="27025" y="41070"/>
                </a:cubicBezTo>
                <a:cubicBezTo>
                  <a:pt x="26933" y="41006"/>
                  <a:pt x="26826" y="40974"/>
                  <a:pt x="26719" y="40974"/>
                </a:cubicBezTo>
                <a:close/>
                <a:moveTo>
                  <a:pt x="3428" y="41288"/>
                </a:moveTo>
                <a:cubicBezTo>
                  <a:pt x="3410" y="41288"/>
                  <a:pt x="3391" y="41293"/>
                  <a:pt x="3372" y="41303"/>
                </a:cubicBezTo>
                <a:cubicBezTo>
                  <a:pt x="3326" y="41327"/>
                  <a:pt x="3326" y="41373"/>
                  <a:pt x="3350" y="41420"/>
                </a:cubicBezTo>
                <a:cubicBezTo>
                  <a:pt x="3443" y="41628"/>
                  <a:pt x="3558" y="41838"/>
                  <a:pt x="3698" y="42024"/>
                </a:cubicBezTo>
                <a:cubicBezTo>
                  <a:pt x="3715" y="42059"/>
                  <a:pt x="3745" y="42080"/>
                  <a:pt x="3778" y="42080"/>
                </a:cubicBezTo>
                <a:cubicBezTo>
                  <a:pt x="3790" y="42080"/>
                  <a:pt x="3802" y="42077"/>
                  <a:pt x="3815" y="42071"/>
                </a:cubicBezTo>
                <a:cubicBezTo>
                  <a:pt x="3861" y="42024"/>
                  <a:pt x="3884" y="41978"/>
                  <a:pt x="3837" y="41931"/>
                </a:cubicBezTo>
                <a:cubicBezTo>
                  <a:pt x="3722" y="41745"/>
                  <a:pt x="3605" y="41535"/>
                  <a:pt x="3489" y="41327"/>
                </a:cubicBezTo>
                <a:cubicBezTo>
                  <a:pt x="3475" y="41299"/>
                  <a:pt x="3453" y="41288"/>
                  <a:pt x="3428" y="41288"/>
                </a:cubicBezTo>
                <a:close/>
                <a:moveTo>
                  <a:pt x="16124" y="41041"/>
                </a:moveTo>
                <a:cubicBezTo>
                  <a:pt x="16099" y="41041"/>
                  <a:pt x="16073" y="41043"/>
                  <a:pt x="16048" y="41048"/>
                </a:cubicBezTo>
                <a:cubicBezTo>
                  <a:pt x="15908" y="41070"/>
                  <a:pt x="15791" y="41141"/>
                  <a:pt x="15698" y="41234"/>
                </a:cubicBezTo>
                <a:cubicBezTo>
                  <a:pt x="15605" y="41349"/>
                  <a:pt x="15583" y="41489"/>
                  <a:pt x="15605" y="41628"/>
                </a:cubicBezTo>
                <a:cubicBezTo>
                  <a:pt x="15605" y="41745"/>
                  <a:pt x="15676" y="41861"/>
                  <a:pt x="15745" y="41931"/>
                </a:cubicBezTo>
                <a:lnTo>
                  <a:pt x="15791" y="41978"/>
                </a:lnTo>
                <a:cubicBezTo>
                  <a:pt x="15908" y="42071"/>
                  <a:pt x="16048" y="42093"/>
                  <a:pt x="16187" y="42093"/>
                </a:cubicBezTo>
                <a:cubicBezTo>
                  <a:pt x="16327" y="42071"/>
                  <a:pt x="16442" y="42000"/>
                  <a:pt x="16535" y="41885"/>
                </a:cubicBezTo>
                <a:cubicBezTo>
                  <a:pt x="16628" y="41768"/>
                  <a:pt x="16653" y="41628"/>
                  <a:pt x="16653" y="41489"/>
                </a:cubicBezTo>
                <a:cubicBezTo>
                  <a:pt x="16628" y="41349"/>
                  <a:pt x="16560" y="41234"/>
                  <a:pt x="16442" y="41141"/>
                </a:cubicBezTo>
                <a:cubicBezTo>
                  <a:pt x="16348" y="41083"/>
                  <a:pt x="16237" y="41041"/>
                  <a:pt x="16124" y="41041"/>
                </a:cubicBezTo>
                <a:close/>
                <a:moveTo>
                  <a:pt x="19097" y="41529"/>
                </a:moveTo>
                <a:cubicBezTo>
                  <a:pt x="19173" y="41529"/>
                  <a:pt x="19246" y="41568"/>
                  <a:pt x="19304" y="41606"/>
                </a:cubicBezTo>
                <a:lnTo>
                  <a:pt x="19326" y="41628"/>
                </a:lnTo>
                <a:cubicBezTo>
                  <a:pt x="19466" y="41745"/>
                  <a:pt x="19466" y="41954"/>
                  <a:pt x="19373" y="42093"/>
                </a:cubicBezTo>
                <a:cubicBezTo>
                  <a:pt x="19304" y="42164"/>
                  <a:pt x="19233" y="42211"/>
                  <a:pt x="19140" y="42211"/>
                </a:cubicBezTo>
                <a:cubicBezTo>
                  <a:pt x="19117" y="42216"/>
                  <a:pt x="19094" y="42219"/>
                  <a:pt x="19071" y="42219"/>
                </a:cubicBezTo>
                <a:cubicBezTo>
                  <a:pt x="19003" y="42219"/>
                  <a:pt x="18937" y="42193"/>
                  <a:pt x="18885" y="42140"/>
                </a:cubicBezTo>
                <a:cubicBezTo>
                  <a:pt x="18815" y="42093"/>
                  <a:pt x="18768" y="42024"/>
                  <a:pt x="18746" y="41931"/>
                </a:cubicBezTo>
                <a:cubicBezTo>
                  <a:pt x="18746" y="41838"/>
                  <a:pt x="18768" y="41745"/>
                  <a:pt x="18815" y="41675"/>
                </a:cubicBezTo>
                <a:cubicBezTo>
                  <a:pt x="18861" y="41606"/>
                  <a:pt x="18954" y="41559"/>
                  <a:pt x="19047" y="41535"/>
                </a:cubicBezTo>
                <a:cubicBezTo>
                  <a:pt x="19064" y="41531"/>
                  <a:pt x="19080" y="41529"/>
                  <a:pt x="19097" y="41529"/>
                </a:cubicBezTo>
                <a:close/>
                <a:moveTo>
                  <a:pt x="22070" y="41620"/>
                </a:moveTo>
                <a:cubicBezTo>
                  <a:pt x="22139" y="41620"/>
                  <a:pt x="22205" y="41646"/>
                  <a:pt x="22257" y="41699"/>
                </a:cubicBezTo>
                <a:cubicBezTo>
                  <a:pt x="22257" y="41699"/>
                  <a:pt x="22281" y="41699"/>
                  <a:pt x="22281" y="41721"/>
                </a:cubicBezTo>
                <a:cubicBezTo>
                  <a:pt x="22327" y="41768"/>
                  <a:pt x="22374" y="41838"/>
                  <a:pt x="22374" y="41907"/>
                </a:cubicBezTo>
                <a:cubicBezTo>
                  <a:pt x="22396" y="42000"/>
                  <a:pt x="22374" y="42093"/>
                  <a:pt x="22303" y="42164"/>
                </a:cubicBezTo>
                <a:cubicBezTo>
                  <a:pt x="22257" y="42233"/>
                  <a:pt x="22188" y="42279"/>
                  <a:pt x="22095" y="42304"/>
                </a:cubicBezTo>
                <a:cubicBezTo>
                  <a:pt x="22078" y="42308"/>
                  <a:pt x="22062" y="42309"/>
                  <a:pt x="22045" y="42309"/>
                </a:cubicBezTo>
                <a:cubicBezTo>
                  <a:pt x="21969" y="42309"/>
                  <a:pt x="21896" y="42271"/>
                  <a:pt x="21838" y="42233"/>
                </a:cubicBezTo>
                <a:cubicBezTo>
                  <a:pt x="21769" y="42186"/>
                  <a:pt x="21723" y="42093"/>
                  <a:pt x="21698" y="42000"/>
                </a:cubicBezTo>
                <a:cubicBezTo>
                  <a:pt x="21676" y="41907"/>
                  <a:pt x="21723" y="41814"/>
                  <a:pt x="21769" y="41745"/>
                </a:cubicBezTo>
                <a:cubicBezTo>
                  <a:pt x="21816" y="41675"/>
                  <a:pt x="21909" y="41628"/>
                  <a:pt x="22002" y="41628"/>
                </a:cubicBezTo>
                <a:cubicBezTo>
                  <a:pt x="22025" y="41623"/>
                  <a:pt x="22048" y="41620"/>
                  <a:pt x="22070" y="41620"/>
                </a:cubicBezTo>
                <a:close/>
                <a:moveTo>
                  <a:pt x="19094" y="41344"/>
                </a:moveTo>
                <a:cubicBezTo>
                  <a:pt x="19071" y="41344"/>
                  <a:pt x="19048" y="41345"/>
                  <a:pt x="19025" y="41349"/>
                </a:cubicBezTo>
                <a:cubicBezTo>
                  <a:pt x="18885" y="41373"/>
                  <a:pt x="18768" y="41442"/>
                  <a:pt x="18675" y="41559"/>
                </a:cubicBezTo>
                <a:cubicBezTo>
                  <a:pt x="18582" y="41675"/>
                  <a:pt x="18560" y="41814"/>
                  <a:pt x="18560" y="41954"/>
                </a:cubicBezTo>
                <a:cubicBezTo>
                  <a:pt x="18582" y="42071"/>
                  <a:pt x="18629" y="42164"/>
                  <a:pt x="18722" y="42257"/>
                </a:cubicBezTo>
                <a:lnTo>
                  <a:pt x="18768" y="42304"/>
                </a:lnTo>
                <a:cubicBezTo>
                  <a:pt x="18865" y="42361"/>
                  <a:pt x="18977" y="42402"/>
                  <a:pt x="19092" y="42402"/>
                </a:cubicBezTo>
                <a:cubicBezTo>
                  <a:pt x="19116" y="42402"/>
                  <a:pt x="19140" y="42400"/>
                  <a:pt x="19164" y="42397"/>
                </a:cubicBezTo>
                <a:cubicBezTo>
                  <a:pt x="19304" y="42372"/>
                  <a:pt x="19419" y="42304"/>
                  <a:pt x="19512" y="42186"/>
                </a:cubicBezTo>
                <a:cubicBezTo>
                  <a:pt x="19676" y="41954"/>
                  <a:pt x="19652" y="41628"/>
                  <a:pt x="19419" y="41466"/>
                </a:cubicBezTo>
                <a:cubicBezTo>
                  <a:pt x="19323" y="41389"/>
                  <a:pt x="19210" y="41344"/>
                  <a:pt x="19094" y="41344"/>
                </a:cubicBezTo>
                <a:close/>
                <a:moveTo>
                  <a:pt x="22049" y="41436"/>
                </a:moveTo>
                <a:cubicBezTo>
                  <a:pt x="22026" y="41436"/>
                  <a:pt x="22002" y="41438"/>
                  <a:pt x="21977" y="41442"/>
                </a:cubicBezTo>
                <a:cubicBezTo>
                  <a:pt x="21838" y="41466"/>
                  <a:pt x="21698" y="41535"/>
                  <a:pt x="21630" y="41652"/>
                </a:cubicBezTo>
                <a:cubicBezTo>
                  <a:pt x="21537" y="41745"/>
                  <a:pt x="21490" y="41885"/>
                  <a:pt x="21512" y="42024"/>
                </a:cubicBezTo>
                <a:cubicBezTo>
                  <a:pt x="21537" y="42140"/>
                  <a:pt x="21583" y="42257"/>
                  <a:pt x="21676" y="42326"/>
                </a:cubicBezTo>
                <a:cubicBezTo>
                  <a:pt x="21698" y="42350"/>
                  <a:pt x="21698" y="42372"/>
                  <a:pt x="21723" y="42372"/>
                </a:cubicBezTo>
                <a:cubicBezTo>
                  <a:pt x="21819" y="42450"/>
                  <a:pt x="21932" y="42495"/>
                  <a:pt x="22047" y="42495"/>
                </a:cubicBezTo>
                <a:cubicBezTo>
                  <a:pt x="22071" y="42495"/>
                  <a:pt x="22094" y="42493"/>
                  <a:pt x="22117" y="42490"/>
                </a:cubicBezTo>
                <a:cubicBezTo>
                  <a:pt x="22257" y="42465"/>
                  <a:pt x="22374" y="42397"/>
                  <a:pt x="22467" y="42279"/>
                </a:cubicBezTo>
                <a:cubicBezTo>
                  <a:pt x="22536" y="42164"/>
                  <a:pt x="22582" y="42024"/>
                  <a:pt x="22560" y="41885"/>
                </a:cubicBezTo>
                <a:cubicBezTo>
                  <a:pt x="22536" y="41745"/>
                  <a:pt x="22467" y="41628"/>
                  <a:pt x="22350" y="41535"/>
                </a:cubicBezTo>
                <a:cubicBezTo>
                  <a:pt x="22273" y="41478"/>
                  <a:pt x="22164" y="41436"/>
                  <a:pt x="22049" y="41436"/>
                </a:cubicBezTo>
                <a:close/>
                <a:moveTo>
                  <a:pt x="25012" y="41928"/>
                </a:moveTo>
                <a:cubicBezTo>
                  <a:pt x="25083" y="41928"/>
                  <a:pt x="25153" y="41952"/>
                  <a:pt x="25211" y="42000"/>
                </a:cubicBezTo>
                <a:cubicBezTo>
                  <a:pt x="25233" y="42000"/>
                  <a:pt x="25233" y="42024"/>
                  <a:pt x="25258" y="42024"/>
                </a:cubicBezTo>
                <a:cubicBezTo>
                  <a:pt x="25373" y="42140"/>
                  <a:pt x="25397" y="42350"/>
                  <a:pt x="25280" y="42490"/>
                </a:cubicBezTo>
                <a:cubicBezTo>
                  <a:pt x="25210" y="42575"/>
                  <a:pt x="25104" y="42625"/>
                  <a:pt x="25001" y="42625"/>
                </a:cubicBezTo>
                <a:cubicBezTo>
                  <a:pt x="24935" y="42625"/>
                  <a:pt x="24869" y="42604"/>
                  <a:pt x="24815" y="42558"/>
                </a:cubicBezTo>
                <a:cubicBezTo>
                  <a:pt x="24722" y="42490"/>
                  <a:pt x="24675" y="42419"/>
                  <a:pt x="24675" y="42326"/>
                </a:cubicBezTo>
                <a:cubicBezTo>
                  <a:pt x="24653" y="42233"/>
                  <a:pt x="24675" y="42140"/>
                  <a:pt x="24746" y="42071"/>
                </a:cubicBezTo>
                <a:cubicBezTo>
                  <a:pt x="24813" y="41975"/>
                  <a:pt x="24913" y="41928"/>
                  <a:pt x="25012" y="41928"/>
                </a:cubicBezTo>
                <a:close/>
                <a:moveTo>
                  <a:pt x="14582" y="42024"/>
                </a:moveTo>
                <a:cubicBezTo>
                  <a:pt x="14675" y="42024"/>
                  <a:pt x="14768" y="42047"/>
                  <a:pt x="14839" y="42093"/>
                </a:cubicBezTo>
                <a:cubicBezTo>
                  <a:pt x="14839" y="42118"/>
                  <a:pt x="14861" y="42118"/>
                  <a:pt x="14861" y="42140"/>
                </a:cubicBezTo>
                <a:cubicBezTo>
                  <a:pt x="14932" y="42186"/>
                  <a:pt x="14954" y="42257"/>
                  <a:pt x="14978" y="42326"/>
                </a:cubicBezTo>
                <a:cubicBezTo>
                  <a:pt x="14978" y="42419"/>
                  <a:pt x="14954" y="42512"/>
                  <a:pt x="14907" y="42583"/>
                </a:cubicBezTo>
                <a:cubicBezTo>
                  <a:pt x="14839" y="42651"/>
                  <a:pt x="14768" y="42698"/>
                  <a:pt x="14675" y="42722"/>
                </a:cubicBezTo>
                <a:cubicBezTo>
                  <a:pt x="14582" y="42722"/>
                  <a:pt x="14489" y="42698"/>
                  <a:pt x="14420" y="42651"/>
                </a:cubicBezTo>
                <a:cubicBezTo>
                  <a:pt x="14280" y="42536"/>
                  <a:pt x="14234" y="42326"/>
                  <a:pt x="14349" y="42164"/>
                </a:cubicBezTo>
                <a:cubicBezTo>
                  <a:pt x="14420" y="42093"/>
                  <a:pt x="14489" y="42047"/>
                  <a:pt x="14582" y="42024"/>
                </a:cubicBezTo>
                <a:close/>
                <a:moveTo>
                  <a:pt x="28815" y="42698"/>
                </a:moveTo>
                <a:cubicBezTo>
                  <a:pt x="28839" y="42698"/>
                  <a:pt x="28862" y="42698"/>
                  <a:pt x="28886" y="42722"/>
                </a:cubicBezTo>
                <a:lnTo>
                  <a:pt x="28839" y="42786"/>
                </a:lnTo>
                <a:lnTo>
                  <a:pt x="28839" y="42786"/>
                </a:lnTo>
                <a:cubicBezTo>
                  <a:pt x="28839" y="42743"/>
                  <a:pt x="28838" y="42721"/>
                  <a:pt x="28815" y="42698"/>
                </a:cubicBezTo>
                <a:close/>
                <a:moveTo>
                  <a:pt x="25004" y="41746"/>
                </a:moveTo>
                <a:cubicBezTo>
                  <a:pt x="24846" y="41746"/>
                  <a:pt x="24691" y="41818"/>
                  <a:pt x="24582" y="41954"/>
                </a:cubicBezTo>
                <a:cubicBezTo>
                  <a:pt x="24513" y="42071"/>
                  <a:pt x="24467" y="42211"/>
                  <a:pt x="24489" y="42350"/>
                </a:cubicBezTo>
                <a:cubicBezTo>
                  <a:pt x="24513" y="42465"/>
                  <a:pt x="24560" y="42558"/>
                  <a:pt x="24653" y="42651"/>
                </a:cubicBezTo>
                <a:cubicBezTo>
                  <a:pt x="24653" y="42676"/>
                  <a:pt x="24675" y="42676"/>
                  <a:pt x="24699" y="42698"/>
                </a:cubicBezTo>
                <a:cubicBezTo>
                  <a:pt x="24792" y="42763"/>
                  <a:pt x="24900" y="42795"/>
                  <a:pt x="25007" y="42795"/>
                </a:cubicBezTo>
                <a:cubicBezTo>
                  <a:pt x="25169" y="42795"/>
                  <a:pt x="25332" y="42723"/>
                  <a:pt x="25444" y="42583"/>
                </a:cubicBezTo>
                <a:cubicBezTo>
                  <a:pt x="25606" y="42372"/>
                  <a:pt x="25559" y="42024"/>
                  <a:pt x="25326" y="41861"/>
                </a:cubicBezTo>
                <a:cubicBezTo>
                  <a:pt x="25229" y="41783"/>
                  <a:pt x="25116" y="41746"/>
                  <a:pt x="25004" y="41746"/>
                </a:cubicBezTo>
                <a:close/>
                <a:moveTo>
                  <a:pt x="17574" y="42114"/>
                </a:moveTo>
                <a:cubicBezTo>
                  <a:pt x="17648" y="42114"/>
                  <a:pt x="17724" y="42138"/>
                  <a:pt x="17791" y="42186"/>
                </a:cubicBezTo>
                <a:lnTo>
                  <a:pt x="17815" y="42211"/>
                </a:lnTo>
                <a:cubicBezTo>
                  <a:pt x="17931" y="42326"/>
                  <a:pt x="17955" y="42536"/>
                  <a:pt x="17862" y="42676"/>
                </a:cubicBezTo>
                <a:cubicBezTo>
                  <a:pt x="17792" y="42759"/>
                  <a:pt x="17680" y="42801"/>
                  <a:pt x="17572" y="42801"/>
                </a:cubicBezTo>
                <a:cubicBezTo>
                  <a:pt x="17500" y="42801"/>
                  <a:pt x="17429" y="42782"/>
                  <a:pt x="17373" y="42745"/>
                </a:cubicBezTo>
                <a:cubicBezTo>
                  <a:pt x="17304" y="42676"/>
                  <a:pt x="17257" y="42605"/>
                  <a:pt x="17233" y="42512"/>
                </a:cubicBezTo>
                <a:cubicBezTo>
                  <a:pt x="17233" y="42419"/>
                  <a:pt x="17257" y="42326"/>
                  <a:pt x="17304" y="42257"/>
                </a:cubicBezTo>
                <a:cubicBezTo>
                  <a:pt x="17371" y="42162"/>
                  <a:pt x="17471" y="42114"/>
                  <a:pt x="17574" y="42114"/>
                </a:cubicBezTo>
                <a:close/>
                <a:moveTo>
                  <a:pt x="28350" y="42651"/>
                </a:moveTo>
                <a:lnTo>
                  <a:pt x="28350" y="42651"/>
                </a:lnTo>
                <a:cubicBezTo>
                  <a:pt x="28467" y="42698"/>
                  <a:pt x="28582" y="42769"/>
                  <a:pt x="28700" y="42815"/>
                </a:cubicBezTo>
                <a:cubicBezTo>
                  <a:pt x="28713" y="42822"/>
                  <a:pt x="28729" y="42824"/>
                  <a:pt x="28744" y="42824"/>
                </a:cubicBezTo>
                <a:cubicBezTo>
                  <a:pt x="28777" y="42824"/>
                  <a:pt x="28811" y="42812"/>
                  <a:pt x="28831" y="42798"/>
                </a:cubicBezTo>
                <a:lnTo>
                  <a:pt x="28831" y="42798"/>
                </a:lnTo>
                <a:lnTo>
                  <a:pt x="28768" y="42884"/>
                </a:lnTo>
                <a:cubicBezTo>
                  <a:pt x="28675" y="42838"/>
                  <a:pt x="28582" y="42769"/>
                  <a:pt x="28489" y="42722"/>
                </a:cubicBezTo>
                <a:lnTo>
                  <a:pt x="28350" y="42651"/>
                </a:lnTo>
                <a:close/>
                <a:moveTo>
                  <a:pt x="14657" y="41853"/>
                </a:moveTo>
                <a:cubicBezTo>
                  <a:pt x="14625" y="41853"/>
                  <a:pt x="14592" y="41856"/>
                  <a:pt x="14559" y="41861"/>
                </a:cubicBezTo>
                <a:cubicBezTo>
                  <a:pt x="14420" y="41885"/>
                  <a:pt x="14303" y="41954"/>
                  <a:pt x="14210" y="42047"/>
                </a:cubicBezTo>
                <a:cubicBezTo>
                  <a:pt x="14048" y="42279"/>
                  <a:pt x="14070" y="42558"/>
                  <a:pt x="14256" y="42745"/>
                </a:cubicBezTo>
                <a:lnTo>
                  <a:pt x="14303" y="42791"/>
                </a:lnTo>
                <a:cubicBezTo>
                  <a:pt x="14420" y="42884"/>
                  <a:pt x="14559" y="42908"/>
                  <a:pt x="14699" y="42908"/>
                </a:cubicBezTo>
                <a:cubicBezTo>
                  <a:pt x="14839" y="42884"/>
                  <a:pt x="14954" y="42815"/>
                  <a:pt x="15047" y="42698"/>
                </a:cubicBezTo>
                <a:cubicBezTo>
                  <a:pt x="15140" y="42583"/>
                  <a:pt x="15164" y="42443"/>
                  <a:pt x="15140" y="42304"/>
                </a:cubicBezTo>
                <a:cubicBezTo>
                  <a:pt x="15140" y="42164"/>
                  <a:pt x="15071" y="42047"/>
                  <a:pt x="14954" y="41954"/>
                </a:cubicBezTo>
                <a:cubicBezTo>
                  <a:pt x="14866" y="41883"/>
                  <a:pt x="14763" y="41853"/>
                  <a:pt x="14657" y="41853"/>
                </a:cubicBezTo>
                <a:close/>
                <a:moveTo>
                  <a:pt x="17578" y="41932"/>
                </a:moveTo>
                <a:cubicBezTo>
                  <a:pt x="17417" y="41932"/>
                  <a:pt x="17259" y="42004"/>
                  <a:pt x="17164" y="42140"/>
                </a:cubicBezTo>
                <a:cubicBezTo>
                  <a:pt x="17001" y="42350"/>
                  <a:pt x="17025" y="42651"/>
                  <a:pt x="17211" y="42838"/>
                </a:cubicBezTo>
                <a:lnTo>
                  <a:pt x="17257" y="42884"/>
                </a:lnTo>
                <a:cubicBezTo>
                  <a:pt x="17350" y="42949"/>
                  <a:pt x="17457" y="42981"/>
                  <a:pt x="17565" y="42981"/>
                </a:cubicBezTo>
                <a:cubicBezTo>
                  <a:pt x="17727" y="42981"/>
                  <a:pt x="17890" y="42909"/>
                  <a:pt x="18002" y="42769"/>
                </a:cubicBezTo>
                <a:cubicBezTo>
                  <a:pt x="18163" y="42558"/>
                  <a:pt x="18117" y="42211"/>
                  <a:pt x="17908" y="42047"/>
                </a:cubicBezTo>
                <a:cubicBezTo>
                  <a:pt x="17811" y="41969"/>
                  <a:pt x="17694" y="41932"/>
                  <a:pt x="17578" y="41932"/>
                </a:cubicBezTo>
                <a:close/>
                <a:moveTo>
                  <a:pt x="28536" y="43001"/>
                </a:moveTo>
                <a:cubicBezTo>
                  <a:pt x="28560" y="43001"/>
                  <a:pt x="28582" y="43024"/>
                  <a:pt x="28607" y="43048"/>
                </a:cubicBezTo>
                <a:lnTo>
                  <a:pt x="28653" y="43048"/>
                </a:lnTo>
                <a:lnTo>
                  <a:pt x="28607" y="43117"/>
                </a:lnTo>
                <a:cubicBezTo>
                  <a:pt x="28607" y="43094"/>
                  <a:pt x="28607" y="43094"/>
                  <a:pt x="28582" y="43070"/>
                </a:cubicBezTo>
                <a:lnTo>
                  <a:pt x="28536" y="43070"/>
                </a:lnTo>
                <a:lnTo>
                  <a:pt x="28536" y="43001"/>
                </a:lnTo>
                <a:close/>
                <a:moveTo>
                  <a:pt x="20565" y="42423"/>
                </a:moveTo>
                <a:cubicBezTo>
                  <a:pt x="20634" y="42423"/>
                  <a:pt x="20705" y="42444"/>
                  <a:pt x="20768" y="42490"/>
                </a:cubicBezTo>
                <a:cubicBezTo>
                  <a:pt x="20768" y="42512"/>
                  <a:pt x="20792" y="42512"/>
                  <a:pt x="20792" y="42536"/>
                </a:cubicBezTo>
                <a:cubicBezTo>
                  <a:pt x="20839" y="42583"/>
                  <a:pt x="20885" y="42651"/>
                  <a:pt x="20885" y="42722"/>
                </a:cubicBezTo>
                <a:cubicBezTo>
                  <a:pt x="20908" y="42815"/>
                  <a:pt x="20885" y="42908"/>
                  <a:pt x="20815" y="42977"/>
                </a:cubicBezTo>
                <a:cubicBezTo>
                  <a:pt x="20747" y="43073"/>
                  <a:pt x="20648" y="43120"/>
                  <a:pt x="20549" y="43120"/>
                </a:cubicBezTo>
                <a:cubicBezTo>
                  <a:pt x="20478" y="43120"/>
                  <a:pt x="20408" y="43096"/>
                  <a:pt x="20350" y="43048"/>
                </a:cubicBezTo>
                <a:cubicBezTo>
                  <a:pt x="20188" y="42931"/>
                  <a:pt x="20163" y="42722"/>
                  <a:pt x="20281" y="42558"/>
                </a:cubicBezTo>
                <a:cubicBezTo>
                  <a:pt x="20351" y="42473"/>
                  <a:pt x="20456" y="42423"/>
                  <a:pt x="20565" y="42423"/>
                </a:cubicBezTo>
                <a:close/>
                <a:moveTo>
                  <a:pt x="23444" y="42512"/>
                </a:moveTo>
                <a:cubicBezTo>
                  <a:pt x="23537" y="42512"/>
                  <a:pt x="23630" y="42536"/>
                  <a:pt x="23698" y="42583"/>
                </a:cubicBezTo>
                <a:cubicBezTo>
                  <a:pt x="23723" y="42583"/>
                  <a:pt x="23723" y="42605"/>
                  <a:pt x="23745" y="42605"/>
                </a:cubicBezTo>
                <a:cubicBezTo>
                  <a:pt x="23792" y="42676"/>
                  <a:pt x="23838" y="42745"/>
                  <a:pt x="23838" y="42815"/>
                </a:cubicBezTo>
                <a:cubicBezTo>
                  <a:pt x="23862" y="42908"/>
                  <a:pt x="23838" y="43001"/>
                  <a:pt x="23769" y="43070"/>
                </a:cubicBezTo>
                <a:cubicBezTo>
                  <a:pt x="23723" y="43141"/>
                  <a:pt x="23630" y="43187"/>
                  <a:pt x="23537" y="43210"/>
                </a:cubicBezTo>
                <a:cubicBezTo>
                  <a:pt x="23444" y="43210"/>
                  <a:pt x="23373" y="43187"/>
                  <a:pt x="23280" y="43141"/>
                </a:cubicBezTo>
                <a:cubicBezTo>
                  <a:pt x="23211" y="43070"/>
                  <a:pt x="23165" y="43001"/>
                  <a:pt x="23165" y="42908"/>
                </a:cubicBezTo>
                <a:cubicBezTo>
                  <a:pt x="23140" y="42815"/>
                  <a:pt x="23165" y="42722"/>
                  <a:pt x="23233" y="42651"/>
                </a:cubicBezTo>
                <a:cubicBezTo>
                  <a:pt x="23280" y="42583"/>
                  <a:pt x="23373" y="42536"/>
                  <a:pt x="23444" y="42512"/>
                </a:cubicBezTo>
                <a:close/>
                <a:moveTo>
                  <a:pt x="20555" y="42253"/>
                </a:moveTo>
                <a:cubicBezTo>
                  <a:pt x="20395" y="42253"/>
                  <a:pt x="20238" y="42326"/>
                  <a:pt x="20141" y="42465"/>
                </a:cubicBezTo>
                <a:cubicBezTo>
                  <a:pt x="19977" y="42676"/>
                  <a:pt x="20002" y="42977"/>
                  <a:pt x="20188" y="43141"/>
                </a:cubicBezTo>
                <a:cubicBezTo>
                  <a:pt x="20188" y="43163"/>
                  <a:pt x="20210" y="43187"/>
                  <a:pt x="20234" y="43187"/>
                </a:cubicBezTo>
                <a:cubicBezTo>
                  <a:pt x="20331" y="43265"/>
                  <a:pt x="20445" y="43302"/>
                  <a:pt x="20557" y="43302"/>
                </a:cubicBezTo>
                <a:cubicBezTo>
                  <a:pt x="20714" y="43302"/>
                  <a:pt x="20870" y="43230"/>
                  <a:pt x="20978" y="43094"/>
                </a:cubicBezTo>
                <a:cubicBezTo>
                  <a:pt x="21047" y="42977"/>
                  <a:pt x="21094" y="42838"/>
                  <a:pt x="21071" y="42698"/>
                </a:cubicBezTo>
                <a:cubicBezTo>
                  <a:pt x="21047" y="42558"/>
                  <a:pt x="20978" y="42443"/>
                  <a:pt x="20861" y="42350"/>
                </a:cubicBezTo>
                <a:cubicBezTo>
                  <a:pt x="20768" y="42285"/>
                  <a:pt x="20661" y="42253"/>
                  <a:pt x="20555" y="42253"/>
                </a:cubicBezTo>
                <a:close/>
                <a:moveTo>
                  <a:pt x="13146" y="42620"/>
                </a:moveTo>
                <a:cubicBezTo>
                  <a:pt x="13212" y="42620"/>
                  <a:pt x="13276" y="42642"/>
                  <a:pt x="13326" y="42676"/>
                </a:cubicBezTo>
                <a:cubicBezTo>
                  <a:pt x="13326" y="42698"/>
                  <a:pt x="13350" y="42698"/>
                  <a:pt x="13350" y="42722"/>
                </a:cubicBezTo>
                <a:cubicBezTo>
                  <a:pt x="13419" y="42769"/>
                  <a:pt x="13443" y="42838"/>
                  <a:pt x="13465" y="42908"/>
                </a:cubicBezTo>
                <a:cubicBezTo>
                  <a:pt x="13465" y="43001"/>
                  <a:pt x="13443" y="43094"/>
                  <a:pt x="13397" y="43163"/>
                </a:cubicBezTo>
                <a:cubicBezTo>
                  <a:pt x="13328" y="43259"/>
                  <a:pt x="13229" y="43306"/>
                  <a:pt x="13125" y="43306"/>
                </a:cubicBezTo>
                <a:cubicBezTo>
                  <a:pt x="13051" y="43306"/>
                  <a:pt x="12976" y="43282"/>
                  <a:pt x="12907" y="43234"/>
                </a:cubicBezTo>
                <a:cubicBezTo>
                  <a:pt x="12745" y="43117"/>
                  <a:pt x="12721" y="42908"/>
                  <a:pt x="12838" y="42745"/>
                </a:cubicBezTo>
                <a:cubicBezTo>
                  <a:pt x="12907" y="42676"/>
                  <a:pt x="12978" y="42629"/>
                  <a:pt x="13071" y="42629"/>
                </a:cubicBezTo>
                <a:cubicBezTo>
                  <a:pt x="13096" y="42623"/>
                  <a:pt x="13121" y="42620"/>
                  <a:pt x="13146" y="42620"/>
                </a:cubicBezTo>
                <a:close/>
                <a:moveTo>
                  <a:pt x="23419" y="42326"/>
                </a:moveTo>
                <a:cubicBezTo>
                  <a:pt x="23280" y="42350"/>
                  <a:pt x="23165" y="42419"/>
                  <a:pt x="23071" y="42536"/>
                </a:cubicBezTo>
                <a:cubicBezTo>
                  <a:pt x="23001" y="42651"/>
                  <a:pt x="22954" y="42791"/>
                  <a:pt x="22978" y="42931"/>
                </a:cubicBezTo>
                <a:cubicBezTo>
                  <a:pt x="23001" y="43048"/>
                  <a:pt x="23047" y="43163"/>
                  <a:pt x="23140" y="43234"/>
                </a:cubicBezTo>
                <a:cubicBezTo>
                  <a:pt x="23140" y="43256"/>
                  <a:pt x="23165" y="43256"/>
                  <a:pt x="23187" y="43280"/>
                </a:cubicBezTo>
                <a:cubicBezTo>
                  <a:pt x="23277" y="43352"/>
                  <a:pt x="23365" y="43381"/>
                  <a:pt x="23465" y="43381"/>
                </a:cubicBezTo>
                <a:cubicBezTo>
                  <a:pt x="23495" y="43381"/>
                  <a:pt x="23526" y="43379"/>
                  <a:pt x="23559" y="43373"/>
                </a:cubicBezTo>
                <a:cubicBezTo>
                  <a:pt x="23698" y="43349"/>
                  <a:pt x="23838" y="43280"/>
                  <a:pt x="23909" y="43187"/>
                </a:cubicBezTo>
                <a:cubicBezTo>
                  <a:pt x="24002" y="43070"/>
                  <a:pt x="24048" y="42931"/>
                  <a:pt x="24024" y="42791"/>
                </a:cubicBezTo>
                <a:cubicBezTo>
                  <a:pt x="24002" y="42651"/>
                  <a:pt x="23931" y="42512"/>
                  <a:pt x="23816" y="42443"/>
                </a:cubicBezTo>
                <a:cubicBezTo>
                  <a:pt x="23698" y="42350"/>
                  <a:pt x="23559" y="42326"/>
                  <a:pt x="23419" y="42326"/>
                </a:cubicBezTo>
                <a:close/>
                <a:moveTo>
                  <a:pt x="13146" y="42434"/>
                </a:moveTo>
                <a:cubicBezTo>
                  <a:pt x="13113" y="42434"/>
                  <a:pt x="13080" y="42437"/>
                  <a:pt x="13047" y="42443"/>
                </a:cubicBezTo>
                <a:cubicBezTo>
                  <a:pt x="12907" y="42465"/>
                  <a:pt x="12792" y="42536"/>
                  <a:pt x="12699" y="42629"/>
                </a:cubicBezTo>
                <a:cubicBezTo>
                  <a:pt x="12535" y="42862"/>
                  <a:pt x="12559" y="43163"/>
                  <a:pt x="12745" y="43327"/>
                </a:cubicBezTo>
                <a:lnTo>
                  <a:pt x="12792" y="43373"/>
                </a:lnTo>
                <a:cubicBezTo>
                  <a:pt x="12889" y="43451"/>
                  <a:pt x="13002" y="43488"/>
                  <a:pt x="13115" y="43488"/>
                </a:cubicBezTo>
                <a:cubicBezTo>
                  <a:pt x="13272" y="43488"/>
                  <a:pt x="13428" y="43416"/>
                  <a:pt x="13536" y="43280"/>
                </a:cubicBezTo>
                <a:cubicBezTo>
                  <a:pt x="13722" y="43048"/>
                  <a:pt x="13676" y="42722"/>
                  <a:pt x="13443" y="42536"/>
                </a:cubicBezTo>
                <a:cubicBezTo>
                  <a:pt x="13354" y="42465"/>
                  <a:pt x="13252" y="42434"/>
                  <a:pt x="13146" y="42434"/>
                </a:cubicBezTo>
                <a:close/>
                <a:moveTo>
                  <a:pt x="2478" y="42782"/>
                </a:moveTo>
                <a:cubicBezTo>
                  <a:pt x="2467" y="42782"/>
                  <a:pt x="2454" y="42785"/>
                  <a:pt x="2442" y="42791"/>
                </a:cubicBezTo>
                <a:cubicBezTo>
                  <a:pt x="2395" y="42815"/>
                  <a:pt x="2373" y="42884"/>
                  <a:pt x="2419" y="42931"/>
                </a:cubicBezTo>
                <a:cubicBezTo>
                  <a:pt x="2535" y="43094"/>
                  <a:pt x="2605" y="43256"/>
                  <a:pt x="2674" y="43466"/>
                </a:cubicBezTo>
                <a:cubicBezTo>
                  <a:pt x="2674" y="43513"/>
                  <a:pt x="2721" y="43535"/>
                  <a:pt x="2767" y="43535"/>
                </a:cubicBezTo>
                <a:cubicBezTo>
                  <a:pt x="2814" y="43513"/>
                  <a:pt x="2860" y="43466"/>
                  <a:pt x="2838" y="43420"/>
                </a:cubicBezTo>
                <a:cubicBezTo>
                  <a:pt x="2792" y="43210"/>
                  <a:pt x="2699" y="43001"/>
                  <a:pt x="2559" y="42838"/>
                </a:cubicBezTo>
                <a:cubicBezTo>
                  <a:pt x="2541" y="42803"/>
                  <a:pt x="2511" y="42782"/>
                  <a:pt x="2478" y="42782"/>
                </a:cubicBezTo>
                <a:close/>
                <a:moveTo>
                  <a:pt x="27676" y="43196"/>
                </a:moveTo>
                <a:lnTo>
                  <a:pt x="27676" y="43196"/>
                </a:lnTo>
                <a:cubicBezTo>
                  <a:pt x="27682" y="43201"/>
                  <a:pt x="27690" y="43205"/>
                  <a:pt x="27699" y="43210"/>
                </a:cubicBezTo>
                <a:lnTo>
                  <a:pt x="28048" y="43349"/>
                </a:lnTo>
                <a:cubicBezTo>
                  <a:pt x="28141" y="43420"/>
                  <a:pt x="28257" y="43466"/>
                  <a:pt x="28350" y="43513"/>
                </a:cubicBezTo>
                <a:lnTo>
                  <a:pt x="28303" y="43582"/>
                </a:lnTo>
                <a:lnTo>
                  <a:pt x="28281" y="43559"/>
                </a:lnTo>
                <a:cubicBezTo>
                  <a:pt x="28071" y="43420"/>
                  <a:pt x="27885" y="43327"/>
                  <a:pt x="27676" y="43210"/>
                </a:cubicBezTo>
                <a:lnTo>
                  <a:pt x="27676" y="43196"/>
                </a:lnTo>
                <a:close/>
                <a:moveTo>
                  <a:pt x="16117" y="42922"/>
                </a:moveTo>
                <a:cubicBezTo>
                  <a:pt x="16186" y="42922"/>
                  <a:pt x="16251" y="42948"/>
                  <a:pt x="16303" y="43001"/>
                </a:cubicBezTo>
                <a:lnTo>
                  <a:pt x="16327" y="43024"/>
                </a:lnTo>
                <a:cubicBezTo>
                  <a:pt x="16374" y="43070"/>
                  <a:pt x="16420" y="43141"/>
                  <a:pt x="16420" y="43234"/>
                </a:cubicBezTo>
                <a:cubicBezTo>
                  <a:pt x="16442" y="43327"/>
                  <a:pt x="16420" y="43396"/>
                  <a:pt x="16374" y="43489"/>
                </a:cubicBezTo>
                <a:cubicBezTo>
                  <a:pt x="16303" y="43559"/>
                  <a:pt x="16234" y="43606"/>
                  <a:pt x="16141" y="43606"/>
                </a:cubicBezTo>
                <a:cubicBezTo>
                  <a:pt x="16118" y="43611"/>
                  <a:pt x="16095" y="43614"/>
                  <a:pt x="16072" y="43614"/>
                </a:cubicBezTo>
                <a:cubicBezTo>
                  <a:pt x="16003" y="43614"/>
                  <a:pt x="15937" y="43588"/>
                  <a:pt x="15884" y="43535"/>
                </a:cubicBezTo>
                <a:cubicBezTo>
                  <a:pt x="15815" y="43489"/>
                  <a:pt x="15769" y="43420"/>
                  <a:pt x="15745" y="43327"/>
                </a:cubicBezTo>
                <a:cubicBezTo>
                  <a:pt x="15745" y="43234"/>
                  <a:pt x="15769" y="43141"/>
                  <a:pt x="15815" y="43070"/>
                </a:cubicBezTo>
                <a:cubicBezTo>
                  <a:pt x="15862" y="43001"/>
                  <a:pt x="15955" y="42955"/>
                  <a:pt x="16048" y="42931"/>
                </a:cubicBezTo>
                <a:cubicBezTo>
                  <a:pt x="16071" y="42925"/>
                  <a:pt x="16094" y="42922"/>
                  <a:pt x="16117" y="42922"/>
                </a:cubicBezTo>
                <a:close/>
                <a:moveTo>
                  <a:pt x="19049" y="43015"/>
                </a:moveTo>
                <a:cubicBezTo>
                  <a:pt x="19120" y="43015"/>
                  <a:pt x="19192" y="43033"/>
                  <a:pt x="19257" y="43070"/>
                </a:cubicBezTo>
                <a:cubicBezTo>
                  <a:pt x="19257" y="43094"/>
                  <a:pt x="19257" y="43094"/>
                  <a:pt x="19280" y="43117"/>
                </a:cubicBezTo>
                <a:cubicBezTo>
                  <a:pt x="19397" y="43234"/>
                  <a:pt x="19419" y="43420"/>
                  <a:pt x="19304" y="43559"/>
                </a:cubicBezTo>
                <a:cubicBezTo>
                  <a:pt x="19236" y="43654"/>
                  <a:pt x="19136" y="43701"/>
                  <a:pt x="19038" y="43701"/>
                </a:cubicBezTo>
                <a:cubicBezTo>
                  <a:pt x="18967" y="43701"/>
                  <a:pt x="18897" y="43677"/>
                  <a:pt x="18839" y="43628"/>
                </a:cubicBezTo>
                <a:cubicBezTo>
                  <a:pt x="18675" y="43513"/>
                  <a:pt x="18653" y="43303"/>
                  <a:pt x="18768" y="43141"/>
                </a:cubicBezTo>
                <a:cubicBezTo>
                  <a:pt x="18839" y="43057"/>
                  <a:pt x="18942" y="43015"/>
                  <a:pt x="19049" y="43015"/>
                </a:cubicBezTo>
                <a:close/>
                <a:moveTo>
                  <a:pt x="16093" y="42739"/>
                </a:moveTo>
                <a:cubicBezTo>
                  <a:pt x="16070" y="42739"/>
                  <a:pt x="16047" y="42741"/>
                  <a:pt x="16024" y="42745"/>
                </a:cubicBezTo>
                <a:cubicBezTo>
                  <a:pt x="15884" y="42769"/>
                  <a:pt x="15745" y="42838"/>
                  <a:pt x="15676" y="42955"/>
                </a:cubicBezTo>
                <a:cubicBezTo>
                  <a:pt x="15583" y="43070"/>
                  <a:pt x="15559" y="43210"/>
                  <a:pt x="15559" y="43349"/>
                </a:cubicBezTo>
                <a:cubicBezTo>
                  <a:pt x="15583" y="43466"/>
                  <a:pt x="15629" y="43559"/>
                  <a:pt x="15722" y="43652"/>
                </a:cubicBezTo>
                <a:lnTo>
                  <a:pt x="15769" y="43699"/>
                </a:lnTo>
                <a:cubicBezTo>
                  <a:pt x="15864" y="43756"/>
                  <a:pt x="15976" y="43798"/>
                  <a:pt x="16091" y="43798"/>
                </a:cubicBezTo>
                <a:cubicBezTo>
                  <a:pt x="16115" y="43798"/>
                  <a:pt x="16139" y="43796"/>
                  <a:pt x="16163" y="43792"/>
                </a:cubicBezTo>
                <a:cubicBezTo>
                  <a:pt x="16303" y="43768"/>
                  <a:pt x="16420" y="43699"/>
                  <a:pt x="16513" y="43582"/>
                </a:cubicBezTo>
                <a:cubicBezTo>
                  <a:pt x="16675" y="43349"/>
                  <a:pt x="16628" y="43024"/>
                  <a:pt x="16396" y="42862"/>
                </a:cubicBezTo>
                <a:cubicBezTo>
                  <a:pt x="16318" y="42784"/>
                  <a:pt x="16209" y="42739"/>
                  <a:pt x="16093" y="42739"/>
                </a:cubicBezTo>
                <a:close/>
                <a:moveTo>
                  <a:pt x="19046" y="42835"/>
                </a:moveTo>
                <a:cubicBezTo>
                  <a:pt x="18885" y="42835"/>
                  <a:pt x="18727" y="42908"/>
                  <a:pt x="18629" y="43048"/>
                </a:cubicBezTo>
                <a:cubicBezTo>
                  <a:pt x="18467" y="43256"/>
                  <a:pt x="18489" y="43559"/>
                  <a:pt x="18675" y="43721"/>
                </a:cubicBezTo>
                <a:cubicBezTo>
                  <a:pt x="18675" y="43745"/>
                  <a:pt x="18699" y="43768"/>
                  <a:pt x="18722" y="43768"/>
                </a:cubicBezTo>
                <a:cubicBezTo>
                  <a:pt x="18819" y="43845"/>
                  <a:pt x="18932" y="43883"/>
                  <a:pt x="19044" y="43883"/>
                </a:cubicBezTo>
                <a:cubicBezTo>
                  <a:pt x="19202" y="43883"/>
                  <a:pt x="19357" y="43810"/>
                  <a:pt x="19466" y="43675"/>
                </a:cubicBezTo>
                <a:cubicBezTo>
                  <a:pt x="19629" y="43442"/>
                  <a:pt x="19583" y="43117"/>
                  <a:pt x="19350" y="42931"/>
                </a:cubicBezTo>
                <a:cubicBezTo>
                  <a:pt x="19258" y="42866"/>
                  <a:pt x="19151" y="42835"/>
                  <a:pt x="19046" y="42835"/>
                </a:cubicBezTo>
                <a:close/>
                <a:moveTo>
                  <a:pt x="22004" y="43323"/>
                </a:moveTo>
                <a:cubicBezTo>
                  <a:pt x="22078" y="43323"/>
                  <a:pt x="22152" y="43348"/>
                  <a:pt x="22210" y="43396"/>
                </a:cubicBezTo>
                <a:cubicBezTo>
                  <a:pt x="22234" y="43396"/>
                  <a:pt x="22234" y="43420"/>
                  <a:pt x="22257" y="43420"/>
                </a:cubicBezTo>
                <a:cubicBezTo>
                  <a:pt x="22374" y="43535"/>
                  <a:pt x="22396" y="43745"/>
                  <a:pt x="22281" y="43885"/>
                </a:cubicBezTo>
                <a:cubicBezTo>
                  <a:pt x="22209" y="43970"/>
                  <a:pt x="22104" y="44021"/>
                  <a:pt x="21996" y="44021"/>
                </a:cubicBezTo>
                <a:cubicBezTo>
                  <a:pt x="21926" y="44021"/>
                  <a:pt x="21855" y="44000"/>
                  <a:pt x="21791" y="43954"/>
                </a:cubicBezTo>
                <a:cubicBezTo>
                  <a:pt x="21652" y="43839"/>
                  <a:pt x="21630" y="43606"/>
                  <a:pt x="21745" y="43466"/>
                </a:cubicBezTo>
                <a:cubicBezTo>
                  <a:pt x="21799" y="43371"/>
                  <a:pt x="21901" y="43323"/>
                  <a:pt x="22004" y="43323"/>
                </a:cubicBezTo>
                <a:close/>
                <a:moveTo>
                  <a:pt x="28002" y="43792"/>
                </a:moveTo>
                <a:cubicBezTo>
                  <a:pt x="28048" y="43792"/>
                  <a:pt x="28095" y="43814"/>
                  <a:pt x="28164" y="43814"/>
                </a:cubicBezTo>
                <a:lnTo>
                  <a:pt x="28024" y="44025"/>
                </a:lnTo>
                <a:cubicBezTo>
                  <a:pt x="28024" y="44000"/>
                  <a:pt x="28002" y="44000"/>
                  <a:pt x="27978" y="43978"/>
                </a:cubicBezTo>
                <a:cubicBezTo>
                  <a:pt x="27959" y="43978"/>
                  <a:pt x="27956" y="43961"/>
                  <a:pt x="27941" y="43956"/>
                </a:cubicBezTo>
                <a:lnTo>
                  <a:pt x="27941" y="43956"/>
                </a:lnTo>
                <a:cubicBezTo>
                  <a:pt x="27947" y="43956"/>
                  <a:pt x="27952" y="43957"/>
                  <a:pt x="27958" y="43957"/>
                </a:cubicBezTo>
                <a:cubicBezTo>
                  <a:pt x="28055" y="43957"/>
                  <a:pt x="28088" y="43835"/>
                  <a:pt x="28002" y="43792"/>
                </a:cubicBezTo>
                <a:close/>
                <a:moveTo>
                  <a:pt x="25118" y="43442"/>
                </a:moveTo>
                <a:cubicBezTo>
                  <a:pt x="25211" y="43442"/>
                  <a:pt x="25304" y="43466"/>
                  <a:pt x="25373" y="43513"/>
                </a:cubicBezTo>
                <a:lnTo>
                  <a:pt x="25397" y="43535"/>
                </a:lnTo>
                <a:cubicBezTo>
                  <a:pt x="25466" y="43606"/>
                  <a:pt x="25490" y="43675"/>
                  <a:pt x="25513" y="43745"/>
                </a:cubicBezTo>
                <a:cubicBezTo>
                  <a:pt x="25513" y="43839"/>
                  <a:pt x="25490" y="43932"/>
                  <a:pt x="25444" y="44000"/>
                </a:cubicBezTo>
                <a:cubicBezTo>
                  <a:pt x="25373" y="44071"/>
                  <a:pt x="25304" y="44118"/>
                  <a:pt x="25211" y="44118"/>
                </a:cubicBezTo>
                <a:cubicBezTo>
                  <a:pt x="25186" y="44124"/>
                  <a:pt x="25162" y="44126"/>
                  <a:pt x="25137" y="44126"/>
                </a:cubicBezTo>
                <a:cubicBezTo>
                  <a:pt x="25070" y="44126"/>
                  <a:pt x="25006" y="44105"/>
                  <a:pt x="24954" y="44071"/>
                </a:cubicBezTo>
                <a:cubicBezTo>
                  <a:pt x="24886" y="44000"/>
                  <a:pt x="24839" y="43932"/>
                  <a:pt x="24815" y="43839"/>
                </a:cubicBezTo>
                <a:cubicBezTo>
                  <a:pt x="24815" y="43745"/>
                  <a:pt x="24839" y="43652"/>
                  <a:pt x="24886" y="43582"/>
                </a:cubicBezTo>
                <a:cubicBezTo>
                  <a:pt x="24954" y="43513"/>
                  <a:pt x="25025" y="43466"/>
                  <a:pt x="25118" y="43442"/>
                </a:cubicBezTo>
                <a:close/>
                <a:moveTo>
                  <a:pt x="22004" y="43141"/>
                </a:moveTo>
                <a:cubicBezTo>
                  <a:pt x="21847" y="43141"/>
                  <a:pt x="21691" y="43214"/>
                  <a:pt x="21583" y="43349"/>
                </a:cubicBezTo>
                <a:cubicBezTo>
                  <a:pt x="21419" y="43559"/>
                  <a:pt x="21444" y="43861"/>
                  <a:pt x="21652" y="44047"/>
                </a:cubicBezTo>
                <a:cubicBezTo>
                  <a:pt x="21652" y="44071"/>
                  <a:pt x="21676" y="44071"/>
                  <a:pt x="21698" y="44093"/>
                </a:cubicBezTo>
                <a:cubicBezTo>
                  <a:pt x="21791" y="44159"/>
                  <a:pt x="21899" y="44191"/>
                  <a:pt x="22005" y="44191"/>
                </a:cubicBezTo>
                <a:cubicBezTo>
                  <a:pt x="22165" y="44191"/>
                  <a:pt x="22322" y="44118"/>
                  <a:pt x="22420" y="43978"/>
                </a:cubicBezTo>
                <a:cubicBezTo>
                  <a:pt x="22606" y="43768"/>
                  <a:pt x="22560" y="43420"/>
                  <a:pt x="22327" y="43256"/>
                </a:cubicBezTo>
                <a:cubicBezTo>
                  <a:pt x="22230" y="43179"/>
                  <a:pt x="22117" y="43141"/>
                  <a:pt x="22004" y="43141"/>
                </a:cubicBezTo>
                <a:close/>
                <a:moveTo>
                  <a:pt x="14535" y="43513"/>
                </a:moveTo>
                <a:cubicBezTo>
                  <a:pt x="14628" y="43513"/>
                  <a:pt x="14721" y="43535"/>
                  <a:pt x="14792" y="43582"/>
                </a:cubicBezTo>
                <a:lnTo>
                  <a:pt x="14814" y="43606"/>
                </a:lnTo>
                <a:cubicBezTo>
                  <a:pt x="14861" y="43652"/>
                  <a:pt x="14907" y="43721"/>
                  <a:pt x="14907" y="43814"/>
                </a:cubicBezTo>
                <a:cubicBezTo>
                  <a:pt x="14932" y="43907"/>
                  <a:pt x="14907" y="44000"/>
                  <a:pt x="14839" y="44071"/>
                </a:cubicBezTo>
                <a:cubicBezTo>
                  <a:pt x="14783" y="44155"/>
                  <a:pt x="14677" y="44196"/>
                  <a:pt x="14572" y="44196"/>
                </a:cubicBezTo>
                <a:cubicBezTo>
                  <a:pt x="14501" y="44196"/>
                  <a:pt x="14430" y="44177"/>
                  <a:pt x="14373" y="44140"/>
                </a:cubicBezTo>
                <a:cubicBezTo>
                  <a:pt x="14303" y="44071"/>
                  <a:pt x="14256" y="44000"/>
                  <a:pt x="14234" y="43907"/>
                </a:cubicBezTo>
                <a:cubicBezTo>
                  <a:pt x="14210" y="43814"/>
                  <a:pt x="14256" y="43721"/>
                  <a:pt x="14303" y="43652"/>
                </a:cubicBezTo>
                <a:cubicBezTo>
                  <a:pt x="14349" y="43582"/>
                  <a:pt x="14442" y="43535"/>
                  <a:pt x="14535" y="43513"/>
                </a:cubicBezTo>
                <a:close/>
                <a:moveTo>
                  <a:pt x="25094" y="43256"/>
                </a:moveTo>
                <a:cubicBezTo>
                  <a:pt x="24954" y="43280"/>
                  <a:pt x="24839" y="43349"/>
                  <a:pt x="24746" y="43466"/>
                </a:cubicBezTo>
                <a:cubicBezTo>
                  <a:pt x="24582" y="43675"/>
                  <a:pt x="24606" y="43978"/>
                  <a:pt x="24792" y="44164"/>
                </a:cubicBezTo>
                <a:lnTo>
                  <a:pt x="24839" y="44211"/>
                </a:lnTo>
                <a:cubicBezTo>
                  <a:pt x="24927" y="44282"/>
                  <a:pt x="25030" y="44312"/>
                  <a:pt x="25136" y="44312"/>
                </a:cubicBezTo>
                <a:cubicBezTo>
                  <a:pt x="25168" y="44312"/>
                  <a:pt x="25201" y="44309"/>
                  <a:pt x="25233" y="44304"/>
                </a:cubicBezTo>
                <a:cubicBezTo>
                  <a:pt x="25373" y="44279"/>
                  <a:pt x="25490" y="44211"/>
                  <a:pt x="25583" y="44118"/>
                </a:cubicBezTo>
                <a:cubicBezTo>
                  <a:pt x="25676" y="44000"/>
                  <a:pt x="25699" y="43861"/>
                  <a:pt x="25676" y="43721"/>
                </a:cubicBezTo>
                <a:cubicBezTo>
                  <a:pt x="25676" y="43582"/>
                  <a:pt x="25583" y="43442"/>
                  <a:pt x="25490" y="43373"/>
                </a:cubicBezTo>
                <a:cubicBezTo>
                  <a:pt x="25373" y="43280"/>
                  <a:pt x="25233" y="43256"/>
                  <a:pt x="25094" y="43256"/>
                </a:cubicBezTo>
                <a:close/>
                <a:moveTo>
                  <a:pt x="27816" y="44257"/>
                </a:moveTo>
                <a:cubicBezTo>
                  <a:pt x="27816" y="44279"/>
                  <a:pt x="27838" y="44279"/>
                  <a:pt x="27838" y="44279"/>
                </a:cubicBezTo>
                <a:lnTo>
                  <a:pt x="27862" y="44279"/>
                </a:lnTo>
                <a:lnTo>
                  <a:pt x="27816" y="44326"/>
                </a:lnTo>
                <a:cubicBezTo>
                  <a:pt x="27838" y="44304"/>
                  <a:pt x="27816" y="44280"/>
                  <a:pt x="27816" y="44257"/>
                </a:cubicBezTo>
                <a:close/>
                <a:moveTo>
                  <a:pt x="14587" y="43321"/>
                </a:moveTo>
                <a:cubicBezTo>
                  <a:pt x="14562" y="43321"/>
                  <a:pt x="14538" y="43323"/>
                  <a:pt x="14513" y="43327"/>
                </a:cubicBezTo>
                <a:cubicBezTo>
                  <a:pt x="14373" y="43349"/>
                  <a:pt x="14234" y="43420"/>
                  <a:pt x="14163" y="43535"/>
                </a:cubicBezTo>
                <a:cubicBezTo>
                  <a:pt x="14070" y="43652"/>
                  <a:pt x="14024" y="43792"/>
                  <a:pt x="14048" y="43932"/>
                </a:cubicBezTo>
                <a:cubicBezTo>
                  <a:pt x="14070" y="44047"/>
                  <a:pt x="14117" y="44140"/>
                  <a:pt x="14210" y="44233"/>
                </a:cubicBezTo>
                <a:lnTo>
                  <a:pt x="14256" y="44279"/>
                </a:lnTo>
                <a:cubicBezTo>
                  <a:pt x="14349" y="44345"/>
                  <a:pt x="14456" y="44377"/>
                  <a:pt x="14564" y="44377"/>
                </a:cubicBezTo>
                <a:cubicBezTo>
                  <a:pt x="14726" y="44377"/>
                  <a:pt x="14889" y="44304"/>
                  <a:pt x="15000" y="44164"/>
                </a:cubicBezTo>
                <a:cubicBezTo>
                  <a:pt x="15071" y="44071"/>
                  <a:pt x="15118" y="43932"/>
                  <a:pt x="15093" y="43792"/>
                </a:cubicBezTo>
                <a:cubicBezTo>
                  <a:pt x="15071" y="43652"/>
                  <a:pt x="15000" y="43513"/>
                  <a:pt x="14885" y="43442"/>
                </a:cubicBezTo>
                <a:cubicBezTo>
                  <a:pt x="14808" y="43366"/>
                  <a:pt x="14700" y="43321"/>
                  <a:pt x="14587" y="43321"/>
                </a:cubicBezTo>
                <a:close/>
                <a:moveTo>
                  <a:pt x="27792" y="44397"/>
                </a:moveTo>
                <a:lnTo>
                  <a:pt x="27745" y="44443"/>
                </a:lnTo>
                <a:cubicBezTo>
                  <a:pt x="27745" y="44443"/>
                  <a:pt x="27745" y="44419"/>
                  <a:pt x="27723" y="44419"/>
                </a:cubicBezTo>
                <a:cubicBezTo>
                  <a:pt x="27745" y="44419"/>
                  <a:pt x="27745" y="44419"/>
                  <a:pt x="27769" y="44397"/>
                </a:cubicBezTo>
                <a:close/>
                <a:moveTo>
                  <a:pt x="17565" y="43829"/>
                </a:moveTo>
                <a:cubicBezTo>
                  <a:pt x="17631" y="43829"/>
                  <a:pt x="17694" y="43851"/>
                  <a:pt x="17745" y="43885"/>
                </a:cubicBezTo>
                <a:lnTo>
                  <a:pt x="17791" y="43932"/>
                </a:lnTo>
                <a:cubicBezTo>
                  <a:pt x="17838" y="43978"/>
                  <a:pt x="17884" y="44047"/>
                  <a:pt x="17884" y="44118"/>
                </a:cubicBezTo>
                <a:cubicBezTo>
                  <a:pt x="17908" y="44211"/>
                  <a:pt x="17884" y="44304"/>
                  <a:pt x="17815" y="44373"/>
                </a:cubicBezTo>
                <a:cubicBezTo>
                  <a:pt x="17747" y="44468"/>
                  <a:pt x="17648" y="44515"/>
                  <a:pt x="17549" y="44515"/>
                </a:cubicBezTo>
                <a:cubicBezTo>
                  <a:pt x="17479" y="44515"/>
                  <a:pt x="17408" y="44491"/>
                  <a:pt x="17350" y="44443"/>
                </a:cubicBezTo>
                <a:cubicBezTo>
                  <a:pt x="17257" y="44397"/>
                  <a:pt x="17211" y="44304"/>
                  <a:pt x="17211" y="44211"/>
                </a:cubicBezTo>
                <a:cubicBezTo>
                  <a:pt x="17187" y="44118"/>
                  <a:pt x="17211" y="44025"/>
                  <a:pt x="17280" y="43954"/>
                </a:cubicBezTo>
                <a:cubicBezTo>
                  <a:pt x="17326" y="43885"/>
                  <a:pt x="17419" y="43839"/>
                  <a:pt x="17490" y="43839"/>
                </a:cubicBezTo>
                <a:cubicBezTo>
                  <a:pt x="17515" y="43832"/>
                  <a:pt x="17540" y="43829"/>
                  <a:pt x="17565" y="43829"/>
                </a:cubicBezTo>
                <a:close/>
                <a:moveTo>
                  <a:pt x="20443" y="43907"/>
                </a:moveTo>
                <a:cubicBezTo>
                  <a:pt x="20536" y="43907"/>
                  <a:pt x="20629" y="43932"/>
                  <a:pt x="20699" y="43978"/>
                </a:cubicBezTo>
                <a:cubicBezTo>
                  <a:pt x="20722" y="43978"/>
                  <a:pt x="20722" y="44000"/>
                  <a:pt x="20746" y="44000"/>
                </a:cubicBezTo>
                <a:cubicBezTo>
                  <a:pt x="20792" y="44071"/>
                  <a:pt x="20839" y="44140"/>
                  <a:pt x="20839" y="44211"/>
                </a:cubicBezTo>
                <a:cubicBezTo>
                  <a:pt x="20839" y="44304"/>
                  <a:pt x="20815" y="44397"/>
                  <a:pt x="20768" y="44466"/>
                </a:cubicBezTo>
                <a:cubicBezTo>
                  <a:pt x="20722" y="44536"/>
                  <a:pt x="20629" y="44583"/>
                  <a:pt x="20536" y="44583"/>
                </a:cubicBezTo>
                <a:cubicBezTo>
                  <a:pt x="20511" y="44589"/>
                  <a:pt x="20486" y="44591"/>
                  <a:pt x="20462" y="44591"/>
                </a:cubicBezTo>
                <a:cubicBezTo>
                  <a:pt x="20395" y="44591"/>
                  <a:pt x="20331" y="44570"/>
                  <a:pt x="20281" y="44536"/>
                </a:cubicBezTo>
                <a:cubicBezTo>
                  <a:pt x="20210" y="44466"/>
                  <a:pt x="20163" y="44397"/>
                  <a:pt x="20163" y="44304"/>
                </a:cubicBezTo>
                <a:cubicBezTo>
                  <a:pt x="20141" y="44211"/>
                  <a:pt x="20163" y="44118"/>
                  <a:pt x="20210" y="44047"/>
                </a:cubicBezTo>
                <a:cubicBezTo>
                  <a:pt x="20281" y="43978"/>
                  <a:pt x="20350" y="43932"/>
                  <a:pt x="20443" y="43907"/>
                </a:cubicBezTo>
                <a:close/>
                <a:moveTo>
                  <a:pt x="27509" y="44499"/>
                </a:moveTo>
                <a:cubicBezTo>
                  <a:pt x="27549" y="44518"/>
                  <a:pt x="27586" y="44536"/>
                  <a:pt x="27606" y="44536"/>
                </a:cubicBezTo>
                <a:cubicBezTo>
                  <a:pt x="27652" y="44559"/>
                  <a:pt x="27652" y="44559"/>
                  <a:pt x="27676" y="44559"/>
                </a:cubicBezTo>
                <a:lnTo>
                  <a:pt x="27652" y="44605"/>
                </a:lnTo>
                <a:cubicBezTo>
                  <a:pt x="27606" y="44583"/>
                  <a:pt x="27559" y="44559"/>
                  <a:pt x="27537" y="44536"/>
                </a:cubicBezTo>
                <a:cubicBezTo>
                  <a:pt x="27522" y="44522"/>
                  <a:pt x="27516" y="44508"/>
                  <a:pt x="27509" y="44499"/>
                </a:cubicBezTo>
                <a:close/>
                <a:moveTo>
                  <a:pt x="17542" y="43646"/>
                </a:moveTo>
                <a:cubicBezTo>
                  <a:pt x="17516" y="43646"/>
                  <a:pt x="17491" y="43648"/>
                  <a:pt x="17466" y="43652"/>
                </a:cubicBezTo>
                <a:cubicBezTo>
                  <a:pt x="17326" y="43675"/>
                  <a:pt x="17211" y="43745"/>
                  <a:pt x="17118" y="43861"/>
                </a:cubicBezTo>
                <a:cubicBezTo>
                  <a:pt x="17047" y="43954"/>
                  <a:pt x="17001" y="44093"/>
                  <a:pt x="17025" y="44233"/>
                </a:cubicBezTo>
                <a:cubicBezTo>
                  <a:pt x="17047" y="44350"/>
                  <a:pt x="17094" y="44466"/>
                  <a:pt x="17187" y="44536"/>
                </a:cubicBezTo>
                <a:cubicBezTo>
                  <a:pt x="17187" y="44559"/>
                  <a:pt x="17211" y="44583"/>
                  <a:pt x="17233" y="44583"/>
                </a:cubicBezTo>
                <a:cubicBezTo>
                  <a:pt x="17350" y="44676"/>
                  <a:pt x="17490" y="44698"/>
                  <a:pt x="17629" y="44698"/>
                </a:cubicBezTo>
                <a:cubicBezTo>
                  <a:pt x="17769" y="44676"/>
                  <a:pt x="17884" y="44605"/>
                  <a:pt x="17977" y="44490"/>
                </a:cubicBezTo>
                <a:cubicBezTo>
                  <a:pt x="18048" y="44373"/>
                  <a:pt x="18095" y="44233"/>
                  <a:pt x="18070" y="44093"/>
                </a:cubicBezTo>
                <a:cubicBezTo>
                  <a:pt x="18048" y="43954"/>
                  <a:pt x="17977" y="43839"/>
                  <a:pt x="17862" y="43745"/>
                </a:cubicBezTo>
                <a:cubicBezTo>
                  <a:pt x="17766" y="43688"/>
                  <a:pt x="17655" y="43646"/>
                  <a:pt x="17542" y="43646"/>
                </a:cubicBezTo>
                <a:close/>
                <a:moveTo>
                  <a:pt x="20420" y="43721"/>
                </a:moveTo>
                <a:cubicBezTo>
                  <a:pt x="20281" y="43745"/>
                  <a:pt x="20163" y="43814"/>
                  <a:pt x="20070" y="43932"/>
                </a:cubicBezTo>
                <a:cubicBezTo>
                  <a:pt x="20002" y="44047"/>
                  <a:pt x="19955" y="44186"/>
                  <a:pt x="19977" y="44326"/>
                </a:cubicBezTo>
                <a:cubicBezTo>
                  <a:pt x="20002" y="44443"/>
                  <a:pt x="20048" y="44559"/>
                  <a:pt x="20117" y="44629"/>
                </a:cubicBezTo>
                <a:cubicBezTo>
                  <a:pt x="20141" y="44652"/>
                  <a:pt x="20163" y="44652"/>
                  <a:pt x="20188" y="44676"/>
                </a:cubicBezTo>
                <a:cubicBezTo>
                  <a:pt x="20259" y="44747"/>
                  <a:pt x="20357" y="44777"/>
                  <a:pt x="20462" y="44777"/>
                </a:cubicBezTo>
                <a:cubicBezTo>
                  <a:pt x="20494" y="44777"/>
                  <a:pt x="20527" y="44774"/>
                  <a:pt x="20560" y="44769"/>
                </a:cubicBezTo>
                <a:cubicBezTo>
                  <a:pt x="20699" y="44745"/>
                  <a:pt x="20839" y="44676"/>
                  <a:pt x="20908" y="44583"/>
                </a:cubicBezTo>
                <a:cubicBezTo>
                  <a:pt x="21001" y="44466"/>
                  <a:pt x="21047" y="44326"/>
                  <a:pt x="21025" y="44186"/>
                </a:cubicBezTo>
                <a:cubicBezTo>
                  <a:pt x="21001" y="44047"/>
                  <a:pt x="20932" y="43907"/>
                  <a:pt x="20815" y="43839"/>
                </a:cubicBezTo>
                <a:cubicBezTo>
                  <a:pt x="20699" y="43745"/>
                  <a:pt x="20560" y="43721"/>
                  <a:pt x="20420" y="43721"/>
                </a:cubicBezTo>
                <a:close/>
                <a:moveTo>
                  <a:pt x="27136" y="44734"/>
                </a:moveTo>
                <a:cubicBezTo>
                  <a:pt x="27199" y="44773"/>
                  <a:pt x="27262" y="44793"/>
                  <a:pt x="27304" y="44815"/>
                </a:cubicBezTo>
                <a:lnTo>
                  <a:pt x="27165" y="44815"/>
                </a:lnTo>
                <a:cubicBezTo>
                  <a:pt x="27165" y="44795"/>
                  <a:pt x="27165" y="44758"/>
                  <a:pt x="27136" y="44734"/>
                </a:cubicBezTo>
                <a:close/>
                <a:moveTo>
                  <a:pt x="27001" y="44871"/>
                </a:moveTo>
                <a:cubicBezTo>
                  <a:pt x="27009" y="44875"/>
                  <a:pt x="27017" y="44880"/>
                  <a:pt x="27025" y="44884"/>
                </a:cubicBezTo>
                <a:lnTo>
                  <a:pt x="27001" y="44884"/>
                </a:lnTo>
                <a:cubicBezTo>
                  <a:pt x="27001" y="44878"/>
                  <a:pt x="27001" y="44874"/>
                  <a:pt x="27001" y="44871"/>
                </a:cubicBezTo>
                <a:close/>
                <a:moveTo>
                  <a:pt x="23488" y="44225"/>
                </a:moveTo>
                <a:cubicBezTo>
                  <a:pt x="23557" y="44225"/>
                  <a:pt x="23623" y="44250"/>
                  <a:pt x="23676" y="44304"/>
                </a:cubicBezTo>
                <a:cubicBezTo>
                  <a:pt x="23698" y="44304"/>
                  <a:pt x="23698" y="44304"/>
                  <a:pt x="23698" y="44326"/>
                </a:cubicBezTo>
                <a:cubicBezTo>
                  <a:pt x="23769" y="44373"/>
                  <a:pt x="23792" y="44443"/>
                  <a:pt x="23816" y="44512"/>
                </a:cubicBezTo>
                <a:cubicBezTo>
                  <a:pt x="23816" y="44605"/>
                  <a:pt x="23792" y="44698"/>
                  <a:pt x="23745" y="44769"/>
                </a:cubicBezTo>
                <a:cubicBezTo>
                  <a:pt x="23676" y="44838"/>
                  <a:pt x="23605" y="44884"/>
                  <a:pt x="23512" y="44908"/>
                </a:cubicBezTo>
                <a:cubicBezTo>
                  <a:pt x="23496" y="44912"/>
                  <a:pt x="23479" y="44914"/>
                  <a:pt x="23463" y="44914"/>
                </a:cubicBezTo>
                <a:cubicBezTo>
                  <a:pt x="23387" y="44914"/>
                  <a:pt x="23314" y="44876"/>
                  <a:pt x="23258" y="44838"/>
                </a:cubicBezTo>
                <a:cubicBezTo>
                  <a:pt x="23187" y="44791"/>
                  <a:pt x="23140" y="44698"/>
                  <a:pt x="23118" y="44605"/>
                </a:cubicBezTo>
                <a:cubicBezTo>
                  <a:pt x="23118" y="44512"/>
                  <a:pt x="23140" y="44419"/>
                  <a:pt x="23187" y="44350"/>
                </a:cubicBezTo>
                <a:cubicBezTo>
                  <a:pt x="23258" y="44279"/>
                  <a:pt x="23326" y="44233"/>
                  <a:pt x="23419" y="44233"/>
                </a:cubicBezTo>
                <a:cubicBezTo>
                  <a:pt x="23442" y="44227"/>
                  <a:pt x="23465" y="44225"/>
                  <a:pt x="23488" y="44225"/>
                </a:cubicBezTo>
                <a:close/>
                <a:moveTo>
                  <a:pt x="2994" y="44271"/>
                </a:moveTo>
                <a:cubicBezTo>
                  <a:pt x="2980" y="44271"/>
                  <a:pt x="2966" y="44274"/>
                  <a:pt x="2953" y="44279"/>
                </a:cubicBezTo>
                <a:cubicBezTo>
                  <a:pt x="2931" y="44304"/>
                  <a:pt x="2907" y="44373"/>
                  <a:pt x="2931" y="44419"/>
                </a:cubicBezTo>
                <a:cubicBezTo>
                  <a:pt x="3046" y="44629"/>
                  <a:pt x="3164" y="44838"/>
                  <a:pt x="3257" y="45048"/>
                </a:cubicBezTo>
                <a:cubicBezTo>
                  <a:pt x="3272" y="45064"/>
                  <a:pt x="3312" y="45080"/>
                  <a:pt x="3351" y="45080"/>
                </a:cubicBezTo>
                <a:cubicBezTo>
                  <a:pt x="3367" y="45080"/>
                  <a:pt x="3382" y="45077"/>
                  <a:pt x="3396" y="45070"/>
                </a:cubicBezTo>
                <a:cubicBezTo>
                  <a:pt x="3443" y="45048"/>
                  <a:pt x="3443" y="44977"/>
                  <a:pt x="3419" y="44955"/>
                </a:cubicBezTo>
                <a:cubicBezTo>
                  <a:pt x="3303" y="44745"/>
                  <a:pt x="3210" y="44536"/>
                  <a:pt x="3093" y="44326"/>
                </a:cubicBezTo>
                <a:cubicBezTo>
                  <a:pt x="3077" y="44292"/>
                  <a:pt x="3034" y="44271"/>
                  <a:pt x="2994" y="44271"/>
                </a:cubicBezTo>
                <a:close/>
                <a:moveTo>
                  <a:pt x="16044" y="44410"/>
                </a:moveTo>
                <a:cubicBezTo>
                  <a:pt x="16112" y="44410"/>
                  <a:pt x="16178" y="44428"/>
                  <a:pt x="16234" y="44466"/>
                </a:cubicBezTo>
                <a:lnTo>
                  <a:pt x="16281" y="44512"/>
                </a:lnTo>
                <a:cubicBezTo>
                  <a:pt x="16327" y="44559"/>
                  <a:pt x="16374" y="44629"/>
                  <a:pt x="16374" y="44698"/>
                </a:cubicBezTo>
                <a:cubicBezTo>
                  <a:pt x="16396" y="44791"/>
                  <a:pt x="16374" y="44884"/>
                  <a:pt x="16303" y="44955"/>
                </a:cubicBezTo>
                <a:cubicBezTo>
                  <a:pt x="16256" y="45024"/>
                  <a:pt x="16163" y="45070"/>
                  <a:pt x="16070" y="45094"/>
                </a:cubicBezTo>
                <a:cubicBezTo>
                  <a:pt x="15977" y="45094"/>
                  <a:pt x="15908" y="45070"/>
                  <a:pt x="15815" y="45024"/>
                </a:cubicBezTo>
                <a:cubicBezTo>
                  <a:pt x="15676" y="44908"/>
                  <a:pt x="15652" y="44698"/>
                  <a:pt x="15769" y="44536"/>
                </a:cubicBezTo>
                <a:cubicBezTo>
                  <a:pt x="15838" y="44452"/>
                  <a:pt x="15942" y="44410"/>
                  <a:pt x="16044" y="44410"/>
                </a:cubicBezTo>
                <a:close/>
                <a:moveTo>
                  <a:pt x="27373" y="44862"/>
                </a:moveTo>
                <a:cubicBezTo>
                  <a:pt x="27397" y="44862"/>
                  <a:pt x="27420" y="44884"/>
                  <a:pt x="27444" y="44884"/>
                </a:cubicBezTo>
                <a:lnTo>
                  <a:pt x="27466" y="44908"/>
                </a:lnTo>
                <a:lnTo>
                  <a:pt x="27327" y="45094"/>
                </a:lnTo>
                <a:cubicBezTo>
                  <a:pt x="27327" y="45070"/>
                  <a:pt x="27304" y="45070"/>
                  <a:pt x="27280" y="45048"/>
                </a:cubicBezTo>
                <a:cubicBezTo>
                  <a:pt x="27280" y="45024"/>
                  <a:pt x="27258" y="45024"/>
                  <a:pt x="27234" y="45001"/>
                </a:cubicBezTo>
                <a:lnTo>
                  <a:pt x="27351" y="45001"/>
                </a:lnTo>
                <a:cubicBezTo>
                  <a:pt x="27373" y="44977"/>
                  <a:pt x="27397" y="44955"/>
                  <a:pt x="27397" y="44931"/>
                </a:cubicBezTo>
                <a:cubicBezTo>
                  <a:pt x="27397" y="44908"/>
                  <a:pt x="27397" y="44884"/>
                  <a:pt x="27373" y="44862"/>
                </a:cubicBezTo>
                <a:close/>
                <a:moveTo>
                  <a:pt x="23469" y="44041"/>
                </a:moveTo>
                <a:cubicBezTo>
                  <a:pt x="23445" y="44041"/>
                  <a:pt x="23421" y="44043"/>
                  <a:pt x="23397" y="44047"/>
                </a:cubicBezTo>
                <a:cubicBezTo>
                  <a:pt x="23258" y="44071"/>
                  <a:pt x="23140" y="44140"/>
                  <a:pt x="23047" y="44257"/>
                </a:cubicBezTo>
                <a:cubicBezTo>
                  <a:pt x="22954" y="44350"/>
                  <a:pt x="22932" y="44490"/>
                  <a:pt x="22954" y="44629"/>
                </a:cubicBezTo>
                <a:cubicBezTo>
                  <a:pt x="22954" y="44745"/>
                  <a:pt x="23025" y="44862"/>
                  <a:pt x="23094" y="44931"/>
                </a:cubicBezTo>
                <a:lnTo>
                  <a:pt x="23140" y="44977"/>
                </a:lnTo>
                <a:cubicBezTo>
                  <a:pt x="23238" y="45055"/>
                  <a:pt x="23351" y="45100"/>
                  <a:pt x="23467" y="45100"/>
                </a:cubicBezTo>
                <a:cubicBezTo>
                  <a:pt x="23490" y="45100"/>
                  <a:pt x="23513" y="45098"/>
                  <a:pt x="23537" y="45094"/>
                </a:cubicBezTo>
                <a:cubicBezTo>
                  <a:pt x="23676" y="45070"/>
                  <a:pt x="23792" y="45001"/>
                  <a:pt x="23885" y="44884"/>
                </a:cubicBezTo>
                <a:cubicBezTo>
                  <a:pt x="23978" y="44769"/>
                  <a:pt x="24002" y="44629"/>
                  <a:pt x="23978" y="44490"/>
                </a:cubicBezTo>
                <a:cubicBezTo>
                  <a:pt x="23978" y="44350"/>
                  <a:pt x="23909" y="44233"/>
                  <a:pt x="23792" y="44140"/>
                </a:cubicBezTo>
                <a:cubicBezTo>
                  <a:pt x="23696" y="44083"/>
                  <a:pt x="23584" y="44041"/>
                  <a:pt x="23469" y="44041"/>
                </a:cubicBezTo>
                <a:close/>
                <a:moveTo>
                  <a:pt x="27234" y="45234"/>
                </a:moveTo>
                <a:lnTo>
                  <a:pt x="27234" y="45256"/>
                </a:lnTo>
                <a:cubicBezTo>
                  <a:pt x="27234" y="45234"/>
                  <a:pt x="27234" y="45234"/>
                  <a:pt x="27211" y="45234"/>
                </a:cubicBezTo>
                <a:close/>
                <a:moveTo>
                  <a:pt x="16043" y="44230"/>
                </a:moveTo>
                <a:cubicBezTo>
                  <a:pt x="15880" y="44230"/>
                  <a:pt x="15717" y="44303"/>
                  <a:pt x="15605" y="44443"/>
                </a:cubicBezTo>
                <a:cubicBezTo>
                  <a:pt x="15443" y="44652"/>
                  <a:pt x="15490" y="44955"/>
                  <a:pt x="15676" y="45117"/>
                </a:cubicBezTo>
                <a:cubicBezTo>
                  <a:pt x="15676" y="45141"/>
                  <a:pt x="15698" y="45163"/>
                  <a:pt x="15722" y="45163"/>
                </a:cubicBezTo>
                <a:cubicBezTo>
                  <a:pt x="15818" y="45241"/>
                  <a:pt x="15916" y="45286"/>
                  <a:pt x="16026" y="45286"/>
                </a:cubicBezTo>
                <a:cubicBezTo>
                  <a:pt x="16049" y="45286"/>
                  <a:pt x="16071" y="45284"/>
                  <a:pt x="16094" y="45280"/>
                </a:cubicBezTo>
                <a:cubicBezTo>
                  <a:pt x="16234" y="45256"/>
                  <a:pt x="16374" y="45187"/>
                  <a:pt x="16442" y="45070"/>
                </a:cubicBezTo>
                <a:cubicBezTo>
                  <a:pt x="16535" y="44955"/>
                  <a:pt x="16582" y="44815"/>
                  <a:pt x="16560" y="44676"/>
                </a:cubicBezTo>
                <a:cubicBezTo>
                  <a:pt x="16535" y="44536"/>
                  <a:pt x="16467" y="44419"/>
                  <a:pt x="16349" y="44326"/>
                </a:cubicBezTo>
                <a:cubicBezTo>
                  <a:pt x="16257" y="44262"/>
                  <a:pt x="16150" y="44230"/>
                  <a:pt x="16043" y="44230"/>
                </a:cubicBezTo>
                <a:close/>
                <a:moveTo>
                  <a:pt x="19003" y="44719"/>
                </a:moveTo>
                <a:cubicBezTo>
                  <a:pt x="19078" y="44719"/>
                  <a:pt x="19153" y="44743"/>
                  <a:pt x="19211" y="44791"/>
                </a:cubicBezTo>
                <a:cubicBezTo>
                  <a:pt x="19233" y="44791"/>
                  <a:pt x="19233" y="44815"/>
                  <a:pt x="19257" y="44815"/>
                </a:cubicBezTo>
                <a:cubicBezTo>
                  <a:pt x="19373" y="44931"/>
                  <a:pt x="19397" y="45141"/>
                  <a:pt x="19280" y="45280"/>
                </a:cubicBezTo>
                <a:cubicBezTo>
                  <a:pt x="19233" y="45349"/>
                  <a:pt x="19140" y="45396"/>
                  <a:pt x="19047" y="45396"/>
                </a:cubicBezTo>
                <a:cubicBezTo>
                  <a:pt x="19022" y="45402"/>
                  <a:pt x="18997" y="45405"/>
                  <a:pt x="18972" y="45405"/>
                </a:cubicBezTo>
                <a:cubicBezTo>
                  <a:pt x="18906" y="45405"/>
                  <a:pt x="18843" y="45383"/>
                  <a:pt x="18792" y="45349"/>
                </a:cubicBezTo>
                <a:cubicBezTo>
                  <a:pt x="18653" y="45234"/>
                  <a:pt x="18606" y="45001"/>
                  <a:pt x="18722" y="44862"/>
                </a:cubicBezTo>
                <a:cubicBezTo>
                  <a:pt x="18790" y="44766"/>
                  <a:pt x="18898" y="44719"/>
                  <a:pt x="19003" y="44719"/>
                </a:cubicBezTo>
                <a:close/>
                <a:moveTo>
                  <a:pt x="27165" y="45349"/>
                </a:moveTo>
                <a:lnTo>
                  <a:pt x="27118" y="45420"/>
                </a:lnTo>
                <a:lnTo>
                  <a:pt x="27118" y="45396"/>
                </a:lnTo>
                <a:lnTo>
                  <a:pt x="27141" y="45373"/>
                </a:lnTo>
                <a:lnTo>
                  <a:pt x="27165" y="45349"/>
                </a:lnTo>
                <a:close/>
                <a:moveTo>
                  <a:pt x="21979" y="44806"/>
                </a:moveTo>
                <a:cubicBezTo>
                  <a:pt x="22047" y="44806"/>
                  <a:pt x="22112" y="44833"/>
                  <a:pt x="22164" y="44884"/>
                </a:cubicBezTo>
                <a:cubicBezTo>
                  <a:pt x="22164" y="44884"/>
                  <a:pt x="22188" y="44884"/>
                  <a:pt x="22188" y="44908"/>
                </a:cubicBezTo>
                <a:cubicBezTo>
                  <a:pt x="22257" y="44955"/>
                  <a:pt x="22281" y="45024"/>
                  <a:pt x="22303" y="45094"/>
                </a:cubicBezTo>
                <a:cubicBezTo>
                  <a:pt x="22303" y="45187"/>
                  <a:pt x="22281" y="45280"/>
                  <a:pt x="22234" y="45349"/>
                </a:cubicBezTo>
                <a:cubicBezTo>
                  <a:pt x="22164" y="45420"/>
                  <a:pt x="22095" y="45489"/>
                  <a:pt x="22002" y="45489"/>
                </a:cubicBezTo>
                <a:cubicBezTo>
                  <a:pt x="21978" y="45495"/>
                  <a:pt x="21955" y="45498"/>
                  <a:pt x="21932" y="45498"/>
                </a:cubicBezTo>
                <a:cubicBezTo>
                  <a:pt x="21863" y="45498"/>
                  <a:pt x="21798" y="45471"/>
                  <a:pt x="21745" y="45420"/>
                </a:cubicBezTo>
                <a:cubicBezTo>
                  <a:pt x="21676" y="45373"/>
                  <a:pt x="21630" y="45280"/>
                  <a:pt x="21605" y="45187"/>
                </a:cubicBezTo>
                <a:cubicBezTo>
                  <a:pt x="21605" y="45094"/>
                  <a:pt x="21630" y="45024"/>
                  <a:pt x="21676" y="44931"/>
                </a:cubicBezTo>
                <a:cubicBezTo>
                  <a:pt x="21745" y="44862"/>
                  <a:pt x="21816" y="44815"/>
                  <a:pt x="21909" y="44815"/>
                </a:cubicBezTo>
                <a:cubicBezTo>
                  <a:pt x="21932" y="44809"/>
                  <a:pt x="21956" y="44806"/>
                  <a:pt x="21979" y="44806"/>
                </a:cubicBezTo>
                <a:close/>
                <a:moveTo>
                  <a:pt x="3872" y="44660"/>
                </a:moveTo>
                <a:cubicBezTo>
                  <a:pt x="3854" y="44660"/>
                  <a:pt x="3834" y="44666"/>
                  <a:pt x="3815" y="44676"/>
                </a:cubicBezTo>
                <a:cubicBezTo>
                  <a:pt x="3768" y="44698"/>
                  <a:pt x="3768" y="44745"/>
                  <a:pt x="3791" y="44791"/>
                </a:cubicBezTo>
                <a:cubicBezTo>
                  <a:pt x="3908" y="45048"/>
                  <a:pt x="4047" y="45280"/>
                  <a:pt x="4209" y="45489"/>
                </a:cubicBezTo>
                <a:cubicBezTo>
                  <a:pt x="4224" y="45518"/>
                  <a:pt x="4257" y="45538"/>
                  <a:pt x="4290" y="45538"/>
                </a:cubicBezTo>
                <a:cubicBezTo>
                  <a:pt x="4310" y="45538"/>
                  <a:pt x="4331" y="45531"/>
                  <a:pt x="4349" y="45513"/>
                </a:cubicBezTo>
                <a:cubicBezTo>
                  <a:pt x="4373" y="45489"/>
                  <a:pt x="4395" y="45442"/>
                  <a:pt x="4373" y="45396"/>
                </a:cubicBezTo>
                <a:cubicBezTo>
                  <a:pt x="4209" y="45187"/>
                  <a:pt x="4070" y="44955"/>
                  <a:pt x="3930" y="44698"/>
                </a:cubicBezTo>
                <a:cubicBezTo>
                  <a:pt x="3917" y="44671"/>
                  <a:pt x="3896" y="44660"/>
                  <a:pt x="3872" y="44660"/>
                </a:cubicBezTo>
                <a:close/>
                <a:moveTo>
                  <a:pt x="19003" y="44537"/>
                </a:moveTo>
                <a:cubicBezTo>
                  <a:pt x="18846" y="44537"/>
                  <a:pt x="18690" y="44609"/>
                  <a:pt x="18582" y="44745"/>
                </a:cubicBezTo>
                <a:cubicBezTo>
                  <a:pt x="18420" y="44955"/>
                  <a:pt x="18442" y="45256"/>
                  <a:pt x="18629" y="45442"/>
                </a:cubicBezTo>
                <a:cubicBezTo>
                  <a:pt x="18653" y="45467"/>
                  <a:pt x="18675" y="45467"/>
                  <a:pt x="18675" y="45489"/>
                </a:cubicBezTo>
                <a:cubicBezTo>
                  <a:pt x="18768" y="45554"/>
                  <a:pt x="18879" y="45586"/>
                  <a:pt x="18990" y="45586"/>
                </a:cubicBezTo>
                <a:cubicBezTo>
                  <a:pt x="19157" y="45586"/>
                  <a:pt x="19322" y="45513"/>
                  <a:pt x="19419" y="45373"/>
                </a:cubicBezTo>
                <a:cubicBezTo>
                  <a:pt x="19605" y="45163"/>
                  <a:pt x="19559" y="44815"/>
                  <a:pt x="19326" y="44652"/>
                </a:cubicBezTo>
                <a:cubicBezTo>
                  <a:pt x="19229" y="44574"/>
                  <a:pt x="19116" y="44537"/>
                  <a:pt x="19003" y="44537"/>
                </a:cubicBezTo>
                <a:close/>
                <a:moveTo>
                  <a:pt x="21960" y="44623"/>
                </a:moveTo>
                <a:cubicBezTo>
                  <a:pt x="21935" y="44623"/>
                  <a:pt x="21910" y="44625"/>
                  <a:pt x="21884" y="44629"/>
                </a:cubicBezTo>
                <a:cubicBezTo>
                  <a:pt x="21745" y="44652"/>
                  <a:pt x="21630" y="44722"/>
                  <a:pt x="21537" y="44838"/>
                </a:cubicBezTo>
                <a:cubicBezTo>
                  <a:pt x="21444" y="44931"/>
                  <a:pt x="21419" y="45070"/>
                  <a:pt x="21444" y="45210"/>
                </a:cubicBezTo>
                <a:cubicBezTo>
                  <a:pt x="21444" y="45327"/>
                  <a:pt x="21512" y="45442"/>
                  <a:pt x="21583" y="45535"/>
                </a:cubicBezTo>
                <a:cubicBezTo>
                  <a:pt x="21605" y="45535"/>
                  <a:pt x="21630" y="45560"/>
                  <a:pt x="21630" y="45560"/>
                </a:cubicBezTo>
                <a:cubicBezTo>
                  <a:pt x="21725" y="45636"/>
                  <a:pt x="21836" y="45681"/>
                  <a:pt x="21950" y="45681"/>
                </a:cubicBezTo>
                <a:cubicBezTo>
                  <a:pt x="21975" y="45681"/>
                  <a:pt x="21999" y="45679"/>
                  <a:pt x="22024" y="45675"/>
                </a:cubicBezTo>
                <a:cubicBezTo>
                  <a:pt x="22164" y="45653"/>
                  <a:pt x="22281" y="45582"/>
                  <a:pt x="22374" y="45467"/>
                </a:cubicBezTo>
                <a:cubicBezTo>
                  <a:pt x="22467" y="45349"/>
                  <a:pt x="22489" y="45210"/>
                  <a:pt x="22467" y="45070"/>
                </a:cubicBezTo>
                <a:cubicBezTo>
                  <a:pt x="22467" y="44931"/>
                  <a:pt x="22396" y="44815"/>
                  <a:pt x="22281" y="44722"/>
                </a:cubicBezTo>
                <a:cubicBezTo>
                  <a:pt x="22185" y="44664"/>
                  <a:pt x="22074" y="44623"/>
                  <a:pt x="21960" y="44623"/>
                </a:cubicBezTo>
                <a:close/>
                <a:moveTo>
                  <a:pt x="26861" y="45513"/>
                </a:moveTo>
                <a:cubicBezTo>
                  <a:pt x="26908" y="45535"/>
                  <a:pt x="26932" y="45535"/>
                  <a:pt x="26979" y="45560"/>
                </a:cubicBezTo>
                <a:cubicBezTo>
                  <a:pt x="26979" y="45560"/>
                  <a:pt x="26989" y="45569"/>
                  <a:pt x="27002" y="45569"/>
                </a:cubicBezTo>
                <a:cubicBezTo>
                  <a:pt x="27009" y="45569"/>
                  <a:pt x="27017" y="45567"/>
                  <a:pt x="27025" y="45560"/>
                </a:cubicBezTo>
                <a:lnTo>
                  <a:pt x="27025" y="45560"/>
                </a:lnTo>
                <a:lnTo>
                  <a:pt x="26932" y="45699"/>
                </a:lnTo>
                <a:cubicBezTo>
                  <a:pt x="26932" y="45675"/>
                  <a:pt x="26908" y="45653"/>
                  <a:pt x="26886" y="45628"/>
                </a:cubicBezTo>
                <a:lnTo>
                  <a:pt x="26839" y="45628"/>
                </a:lnTo>
                <a:cubicBezTo>
                  <a:pt x="26861" y="45606"/>
                  <a:pt x="26861" y="45582"/>
                  <a:pt x="26861" y="45582"/>
                </a:cubicBezTo>
                <a:cubicBezTo>
                  <a:pt x="26886" y="45560"/>
                  <a:pt x="26861" y="45535"/>
                  <a:pt x="26861" y="45513"/>
                </a:cubicBezTo>
                <a:close/>
                <a:moveTo>
                  <a:pt x="25676" y="9348"/>
                </a:moveTo>
                <a:cubicBezTo>
                  <a:pt x="25699" y="9372"/>
                  <a:pt x="25745" y="9394"/>
                  <a:pt x="25769" y="9418"/>
                </a:cubicBezTo>
                <a:cubicBezTo>
                  <a:pt x="25792" y="9418"/>
                  <a:pt x="25792" y="9441"/>
                  <a:pt x="25816" y="9441"/>
                </a:cubicBezTo>
                <a:cubicBezTo>
                  <a:pt x="25816" y="9441"/>
                  <a:pt x="25838" y="9441"/>
                  <a:pt x="25838" y="9418"/>
                </a:cubicBezTo>
                <a:lnTo>
                  <a:pt x="25862" y="9418"/>
                </a:lnTo>
                <a:cubicBezTo>
                  <a:pt x="25885" y="9441"/>
                  <a:pt x="25885" y="9465"/>
                  <a:pt x="25909" y="9465"/>
                </a:cubicBezTo>
                <a:cubicBezTo>
                  <a:pt x="25909" y="9487"/>
                  <a:pt x="25909" y="9511"/>
                  <a:pt x="25931" y="9534"/>
                </a:cubicBezTo>
                <a:cubicBezTo>
                  <a:pt x="26141" y="9744"/>
                  <a:pt x="26350" y="9930"/>
                  <a:pt x="26560" y="10138"/>
                </a:cubicBezTo>
                <a:cubicBezTo>
                  <a:pt x="26574" y="10159"/>
                  <a:pt x="26591" y="10168"/>
                  <a:pt x="26609" y="10168"/>
                </a:cubicBezTo>
                <a:cubicBezTo>
                  <a:pt x="26653" y="10168"/>
                  <a:pt x="26700" y="10118"/>
                  <a:pt x="26700" y="10070"/>
                </a:cubicBezTo>
                <a:cubicBezTo>
                  <a:pt x="26709" y="10072"/>
                  <a:pt x="26718" y="10074"/>
                  <a:pt x="26726" y="10074"/>
                </a:cubicBezTo>
                <a:cubicBezTo>
                  <a:pt x="26785" y="10074"/>
                  <a:pt x="26836" y="10014"/>
                  <a:pt x="26815" y="9952"/>
                </a:cubicBezTo>
                <a:lnTo>
                  <a:pt x="26815" y="9952"/>
                </a:lnTo>
                <a:lnTo>
                  <a:pt x="30421" y="13512"/>
                </a:lnTo>
                <a:lnTo>
                  <a:pt x="28675" y="15860"/>
                </a:lnTo>
                <a:cubicBezTo>
                  <a:pt x="28666" y="15857"/>
                  <a:pt x="28657" y="15856"/>
                  <a:pt x="28648" y="15856"/>
                </a:cubicBezTo>
                <a:cubicBezTo>
                  <a:pt x="28569" y="15856"/>
                  <a:pt x="28518" y="15937"/>
                  <a:pt x="28560" y="15999"/>
                </a:cubicBezTo>
                <a:lnTo>
                  <a:pt x="27769" y="17069"/>
                </a:lnTo>
                <a:cubicBezTo>
                  <a:pt x="27758" y="17062"/>
                  <a:pt x="27747" y="17058"/>
                  <a:pt x="27736" y="17058"/>
                </a:cubicBezTo>
                <a:cubicBezTo>
                  <a:pt x="27680" y="17058"/>
                  <a:pt x="27637" y="17151"/>
                  <a:pt x="27676" y="17208"/>
                </a:cubicBezTo>
                <a:lnTo>
                  <a:pt x="27490" y="17465"/>
                </a:lnTo>
                <a:cubicBezTo>
                  <a:pt x="27234" y="17186"/>
                  <a:pt x="26954" y="16954"/>
                  <a:pt x="26653" y="16721"/>
                </a:cubicBezTo>
                <a:cubicBezTo>
                  <a:pt x="26641" y="16709"/>
                  <a:pt x="26618" y="16703"/>
                  <a:pt x="26594" y="16703"/>
                </a:cubicBezTo>
                <a:cubicBezTo>
                  <a:pt x="26571" y="16703"/>
                  <a:pt x="26548" y="16709"/>
                  <a:pt x="26536" y="16721"/>
                </a:cubicBezTo>
                <a:cubicBezTo>
                  <a:pt x="26513" y="16768"/>
                  <a:pt x="26489" y="16836"/>
                  <a:pt x="26536" y="16861"/>
                </a:cubicBezTo>
                <a:cubicBezTo>
                  <a:pt x="26839" y="17093"/>
                  <a:pt x="27118" y="17348"/>
                  <a:pt x="27373" y="17605"/>
                </a:cubicBezTo>
                <a:lnTo>
                  <a:pt x="27304" y="17698"/>
                </a:lnTo>
                <a:cubicBezTo>
                  <a:pt x="27258" y="17720"/>
                  <a:pt x="27234" y="17767"/>
                  <a:pt x="27234" y="17813"/>
                </a:cubicBezTo>
                <a:lnTo>
                  <a:pt x="26839" y="18325"/>
                </a:lnTo>
                <a:cubicBezTo>
                  <a:pt x="26396" y="17906"/>
                  <a:pt x="25955" y="17512"/>
                  <a:pt x="25490" y="17093"/>
                </a:cubicBezTo>
                <a:cubicBezTo>
                  <a:pt x="25475" y="17078"/>
                  <a:pt x="25457" y="17071"/>
                  <a:pt x="25438" y="17071"/>
                </a:cubicBezTo>
                <a:cubicBezTo>
                  <a:pt x="25370" y="17071"/>
                  <a:pt x="25300" y="17160"/>
                  <a:pt x="25373" y="17233"/>
                </a:cubicBezTo>
                <a:cubicBezTo>
                  <a:pt x="25816" y="17627"/>
                  <a:pt x="26281" y="18046"/>
                  <a:pt x="26746" y="18464"/>
                </a:cubicBezTo>
                <a:lnTo>
                  <a:pt x="25723" y="19837"/>
                </a:lnTo>
                <a:cubicBezTo>
                  <a:pt x="25699" y="19837"/>
                  <a:pt x="25699" y="19860"/>
                  <a:pt x="25676" y="19884"/>
                </a:cubicBezTo>
                <a:lnTo>
                  <a:pt x="25590" y="19991"/>
                </a:lnTo>
                <a:lnTo>
                  <a:pt x="25590" y="19991"/>
                </a:lnTo>
                <a:cubicBezTo>
                  <a:pt x="25605" y="19967"/>
                  <a:pt x="25603" y="19928"/>
                  <a:pt x="25583" y="19906"/>
                </a:cubicBezTo>
                <a:cubicBezTo>
                  <a:pt x="24954" y="19255"/>
                  <a:pt x="24327" y="18628"/>
                  <a:pt x="23698" y="17999"/>
                </a:cubicBezTo>
                <a:cubicBezTo>
                  <a:pt x="23677" y="17977"/>
                  <a:pt x="23653" y="17968"/>
                  <a:pt x="23632" y="17968"/>
                </a:cubicBezTo>
                <a:cubicBezTo>
                  <a:pt x="23561" y="17968"/>
                  <a:pt x="23506" y="18062"/>
                  <a:pt x="23559" y="18116"/>
                </a:cubicBezTo>
                <a:cubicBezTo>
                  <a:pt x="24188" y="18768"/>
                  <a:pt x="24815" y="19395"/>
                  <a:pt x="25444" y="20046"/>
                </a:cubicBezTo>
                <a:cubicBezTo>
                  <a:pt x="25467" y="20058"/>
                  <a:pt x="25490" y="20064"/>
                  <a:pt x="25510" y="20064"/>
                </a:cubicBezTo>
                <a:cubicBezTo>
                  <a:pt x="25531" y="20064"/>
                  <a:pt x="25548" y="20058"/>
                  <a:pt x="25559" y="20046"/>
                </a:cubicBezTo>
                <a:lnTo>
                  <a:pt x="25559" y="20046"/>
                </a:lnTo>
                <a:lnTo>
                  <a:pt x="24489" y="21465"/>
                </a:lnTo>
                <a:cubicBezTo>
                  <a:pt x="24489" y="21465"/>
                  <a:pt x="24467" y="21488"/>
                  <a:pt x="24467" y="21512"/>
                </a:cubicBezTo>
                <a:lnTo>
                  <a:pt x="24257" y="21791"/>
                </a:lnTo>
                <a:lnTo>
                  <a:pt x="24257" y="21767"/>
                </a:lnTo>
                <a:cubicBezTo>
                  <a:pt x="24234" y="21744"/>
                  <a:pt x="24234" y="21720"/>
                  <a:pt x="24210" y="21720"/>
                </a:cubicBezTo>
                <a:cubicBezTo>
                  <a:pt x="24164" y="21698"/>
                  <a:pt x="24095" y="21674"/>
                  <a:pt x="24048" y="21627"/>
                </a:cubicBezTo>
                <a:cubicBezTo>
                  <a:pt x="24048" y="21627"/>
                  <a:pt x="24028" y="21627"/>
                  <a:pt x="24025" y="21611"/>
                </a:cubicBezTo>
                <a:lnTo>
                  <a:pt x="24025" y="21611"/>
                </a:lnTo>
                <a:cubicBezTo>
                  <a:pt x="24030" y="21613"/>
                  <a:pt x="24033" y="21615"/>
                  <a:pt x="24034" y="21615"/>
                </a:cubicBezTo>
                <a:cubicBezTo>
                  <a:pt x="24035" y="21615"/>
                  <a:pt x="24032" y="21612"/>
                  <a:pt x="24024" y="21605"/>
                </a:cubicBezTo>
                <a:lnTo>
                  <a:pt x="24024" y="21605"/>
                </a:lnTo>
                <a:cubicBezTo>
                  <a:pt x="24024" y="21607"/>
                  <a:pt x="24024" y="21609"/>
                  <a:pt x="24025" y="21611"/>
                </a:cubicBezTo>
                <a:lnTo>
                  <a:pt x="24025" y="21611"/>
                </a:lnTo>
                <a:cubicBezTo>
                  <a:pt x="24018" y="21608"/>
                  <a:pt x="24010" y="21605"/>
                  <a:pt x="24002" y="21605"/>
                </a:cubicBezTo>
                <a:lnTo>
                  <a:pt x="23931" y="21534"/>
                </a:lnTo>
                <a:cubicBezTo>
                  <a:pt x="23920" y="21523"/>
                  <a:pt x="23897" y="21518"/>
                  <a:pt x="23870" y="21518"/>
                </a:cubicBezTo>
                <a:cubicBezTo>
                  <a:pt x="23844" y="21518"/>
                  <a:pt x="23815" y="21523"/>
                  <a:pt x="23792" y="21534"/>
                </a:cubicBezTo>
                <a:cubicBezTo>
                  <a:pt x="23769" y="21581"/>
                  <a:pt x="23769" y="21627"/>
                  <a:pt x="23816" y="21674"/>
                </a:cubicBezTo>
                <a:cubicBezTo>
                  <a:pt x="23885" y="21767"/>
                  <a:pt x="24002" y="21838"/>
                  <a:pt x="24117" y="21884"/>
                </a:cubicBezTo>
                <a:lnTo>
                  <a:pt x="24188" y="21884"/>
                </a:lnTo>
                <a:lnTo>
                  <a:pt x="23652" y="22604"/>
                </a:lnTo>
                <a:lnTo>
                  <a:pt x="23630" y="22604"/>
                </a:lnTo>
                <a:cubicBezTo>
                  <a:pt x="23559" y="22535"/>
                  <a:pt x="23466" y="22442"/>
                  <a:pt x="23373" y="22371"/>
                </a:cubicBezTo>
                <a:cubicBezTo>
                  <a:pt x="23362" y="22348"/>
                  <a:pt x="23338" y="22337"/>
                  <a:pt x="23315" y="22337"/>
                </a:cubicBezTo>
                <a:cubicBezTo>
                  <a:pt x="23292" y="22337"/>
                  <a:pt x="23269" y="22348"/>
                  <a:pt x="23258" y="22371"/>
                </a:cubicBezTo>
                <a:cubicBezTo>
                  <a:pt x="23211" y="22396"/>
                  <a:pt x="23211" y="22465"/>
                  <a:pt x="23258" y="22489"/>
                </a:cubicBezTo>
                <a:lnTo>
                  <a:pt x="23512" y="22744"/>
                </a:lnTo>
                <a:lnTo>
                  <a:pt x="23537" y="22744"/>
                </a:lnTo>
                <a:lnTo>
                  <a:pt x="23025" y="23465"/>
                </a:lnTo>
                <a:lnTo>
                  <a:pt x="23001" y="23441"/>
                </a:lnTo>
                <a:cubicBezTo>
                  <a:pt x="22792" y="23302"/>
                  <a:pt x="22582" y="23116"/>
                  <a:pt x="22396" y="22930"/>
                </a:cubicBezTo>
                <a:cubicBezTo>
                  <a:pt x="22376" y="22915"/>
                  <a:pt x="22355" y="22909"/>
                  <a:pt x="22333" y="22909"/>
                </a:cubicBezTo>
                <a:cubicBezTo>
                  <a:pt x="22254" y="22909"/>
                  <a:pt x="22183" y="22996"/>
                  <a:pt x="22257" y="23069"/>
                </a:cubicBezTo>
                <a:cubicBezTo>
                  <a:pt x="22467" y="23255"/>
                  <a:pt x="22675" y="23441"/>
                  <a:pt x="22908" y="23605"/>
                </a:cubicBezTo>
                <a:lnTo>
                  <a:pt x="22513" y="24117"/>
                </a:lnTo>
                <a:cubicBezTo>
                  <a:pt x="22002" y="23698"/>
                  <a:pt x="21466" y="23233"/>
                  <a:pt x="20978" y="22768"/>
                </a:cubicBezTo>
                <a:cubicBezTo>
                  <a:pt x="20958" y="22753"/>
                  <a:pt x="20937" y="22746"/>
                  <a:pt x="20918" y="22746"/>
                </a:cubicBezTo>
                <a:cubicBezTo>
                  <a:pt x="20845" y="22746"/>
                  <a:pt x="20788" y="22834"/>
                  <a:pt x="20861" y="22907"/>
                </a:cubicBezTo>
                <a:cubicBezTo>
                  <a:pt x="21350" y="23372"/>
                  <a:pt x="21884" y="23838"/>
                  <a:pt x="22420" y="24256"/>
                </a:cubicBezTo>
                <a:lnTo>
                  <a:pt x="21909" y="24954"/>
                </a:lnTo>
                <a:cubicBezTo>
                  <a:pt x="21909" y="24907"/>
                  <a:pt x="21884" y="24883"/>
                  <a:pt x="21862" y="24861"/>
                </a:cubicBezTo>
                <a:cubicBezTo>
                  <a:pt x="21583" y="24675"/>
                  <a:pt x="21350" y="24465"/>
                  <a:pt x="21118" y="24232"/>
                </a:cubicBezTo>
                <a:cubicBezTo>
                  <a:pt x="21101" y="24210"/>
                  <a:pt x="21081" y="24201"/>
                  <a:pt x="21060" y="24201"/>
                </a:cubicBezTo>
                <a:cubicBezTo>
                  <a:pt x="20994" y="24201"/>
                  <a:pt x="20930" y="24295"/>
                  <a:pt x="21001" y="24349"/>
                </a:cubicBezTo>
                <a:cubicBezTo>
                  <a:pt x="21233" y="24604"/>
                  <a:pt x="21490" y="24837"/>
                  <a:pt x="21769" y="25023"/>
                </a:cubicBezTo>
                <a:cubicBezTo>
                  <a:pt x="21777" y="25031"/>
                  <a:pt x="21784" y="25034"/>
                  <a:pt x="21792" y="25034"/>
                </a:cubicBezTo>
                <a:cubicBezTo>
                  <a:pt x="21807" y="25034"/>
                  <a:pt x="21823" y="25023"/>
                  <a:pt x="21838" y="25023"/>
                </a:cubicBezTo>
                <a:lnTo>
                  <a:pt x="21304" y="25767"/>
                </a:lnTo>
                <a:cubicBezTo>
                  <a:pt x="20792" y="25209"/>
                  <a:pt x="20281" y="24651"/>
                  <a:pt x="19791" y="24070"/>
                </a:cubicBezTo>
                <a:cubicBezTo>
                  <a:pt x="19770" y="24049"/>
                  <a:pt x="19747" y="24039"/>
                  <a:pt x="19725" y="24039"/>
                </a:cubicBezTo>
                <a:cubicBezTo>
                  <a:pt x="19655" y="24039"/>
                  <a:pt x="19599" y="24138"/>
                  <a:pt x="19652" y="24210"/>
                </a:cubicBezTo>
                <a:cubicBezTo>
                  <a:pt x="20163" y="24768"/>
                  <a:pt x="20675" y="25348"/>
                  <a:pt x="21187" y="25907"/>
                </a:cubicBezTo>
                <a:lnTo>
                  <a:pt x="20554" y="26751"/>
                </a:lnTo>
                <a:lnTo>
                  <a:pt x="20554" y="26751"/>
                </a:lnTo>
                <a:cubicBezTo>
                  <a:pt x="20550" y="26757"/>
                  <a:pt x="20546" y="26762"/>
                  <a:pt x="20542" y="26767"/>
                </a:cubicBezTo>
                <a:lnTo>
                  <a:pt x="20542" y="26767"/>
                </a:lnTo>
                <a:lnTo>
                  <a:pt x="20554" y="26751"/>
                </a:lnTo>
                <a:lnTo>
                  <a:pt x="20554" y="26751"/>
                </a:lnTo>
                <a:cubicBezTo>
                  <a:pt x="20573" y="26720"/>
                  <a:pt x="20574" y="26680"/>
                  <a:pt x="20536" y="26651"/>
                </a:cubicBezTo>
                <a:cubicBezTo>
                  <a:pt x="20024" y="26139"/>
                  <a:pt x="19490" y="25652"/>
                  <a:pt x="18978" y="25140"/>
                </a:cubicBezTo>
                <a:cubicBezTo>
                  <a:pt x="18958" y="25125"/>
                  <a:pt x="18937" y="25118"/>
                  <a:pt x="18917" y="25118"/>
                </a:cubicBezTo>
                <a:cubicBezTo>
                  <a:pt x="18844" y="25118"/>
                  <a:pt x="18783" y="25206"/>
                  <a:pt x="18839" y="25280"/>
                </a:cubicBezTo>
                <a:cubicBezTo>
                  <a:pt x="19373" y="25767"/>
                  <a:pt x="19884" y="26279"/>
                  <a:pt x="20420" y="26768"/>
                </a:cubicBezTo>
                <a:cubicBezTo>
                  <a:pt x="20436" y="26790"/>
                  <a:pt x="20457" y="26799"/>
                  <a:pt x="20477" y="26799"/>
                </a:cubicBezTo>
                <a:cubicBezTo>
                  <a:pt x="20501" y="26799"/>
                  <a:pt x="20525" y="26786"/>
                  <a:pt x="20542" y="26767"/>
                </a:cubicBezTo>
                <a:lnTo>
                  <a:pt x="20542" y="26767"/>
                </a:lnTo>
                <a:lnTo>
                  <a:pt x="20281" y="27116"/>
                </a:lnTo>
                <a:cubicBezTo>
                  <a:pt x="20024" y="26908"/>
                  <a:pt x="19769" y="26651"/>
                  <a:pt x="19559" y="26372"/>
                </a:cubicBezTo>
                <a:cubicBezTo>
                  <a:pt x="19550" y="26363"/>
                  <a:pt x="19532" y="26357"/>
                  <a:pt x="19512" y="26357"/>
                </a:cubicBezTo>
                <a:cubicBezTo>
                  <a:pt x="19483" y="26357"/>
                  <a:pt x="19447" y="26368"/>
                  <a:pt x="19419" y="26396"/>
                </a:cubicBezTo>
                <a:cubicBezTo>
                  <a:pt x="19397" y="26418"/>
                  <a:pt x="19397" y="26465"/>
                  <a:pt x="19443" y="26511"/>
                </a:cubicBezTo>
                <a:cubicBezTo>
                  <a:pt x="19652" y="26790"/>
                  <a:pt x="19909" y="27047"/>
                  <a:pt x="20188" y="27255"/>
                </a:cubicBezTo>
                <a:lnTo>
                  <a:pt x="19723" y="27860"/>
                </a:lnTo>
                <a:cubicBezTo>
                  <a:pt x="19233" y="27280"/>
                  <a:pt x="18675" y="26721"/>
                  <a:pt x="18070" y="26232"/>
                </a:cubicBezTo>
                <a:cubicBezTo>
                  <a:pt x="18048" y="26210"/>
                  <a:pt x="18025" y="26201"/>
                  <a:pt x="18004" y="26201"/>
                </a:cubicBezTo>
                <a:cubicBezTo>
                  <a:pt x="17934" y="26201"/>
                  <a:pt x="17884" y="26295"/>
                  <a:pt x="17955" y="26349"/>
                </a:cubicBezTo>
                <a:cubicBezTo>
                  <a:pt x="18560" y="26861"/>
                  <a:pt x="19118" y="27419"/>
                  <a:pt x="19605" y="28024"/>
                </a:cubicBezTo>
                <a:lnTo>
                  <a:pt x="19373" y="28349"/>
                </a:lnTo>
                <a:cubicBezTo>
                  <a:pt x="19326" y="28349"/>
                  <a:pt x="19304" y="28396"/>
                  <a:pt x="19304" y="28442"/>
                </a:cubicBezTo>
                <a:lnTo>
                  <a:pt x="19211" y="28558"/>
                </a:lnTo>
                <a:cubicBezTo>
                  <a:pt x="18839" y="28093"/>
                  <a:pt x="18420" y="27652"/>
                  <a:pt x="18002" y="27233"/>
                </a:cubicBezTo>
                <a:cubicBezTo>
                  <a:pt x="17980" y="27211"/>
                  <a:pt x="17957" y="27202"/>
                  <a:pt x="17935" y="27202"/>
                </a:cubicBezTo>
                <a:cubicBezTo>
                  <a:pt x="17864" y="27202"/>
                  <a:pt x="17808" y="27301"/>
                  <a:pt x="17862" y="27373"/>
                </a:cubicBezTo>
                <a:cubicBezTo>
                  <a:pt x="18303" y="27791"/>
                  <a:pt x="18722" y="28232"/>
                  <a:pt x="19094" y="28722"/>
                </a:cubicBezTo>
                <a:lnTo>
                  <a:pt x="18792" y="29140"/>
                </a:lnTo>
                <a:cubicBezTo>
                  <a:pt x="18782" y="29137"/>
                  <a:pt x="18772" y="29136"/>
                  <a:pt x="18763" y="29136"/>
                </a:cubicBezTo>
                <a:cubicBezTo>
                  <a:pt x="18690" y="29136"/>
                  <a:pt x="18658" y="29214"/>
                  <a:pt x="18699" y="29256"/>
                </a:cubicBezTo>
                <a:lnTo>
                  <a:pt x="18396" y="29652"/>
                </a:lnTo>
                <a:lnTo>
                  <a:pt x="18396" y="29628"/>
                </a:lnTo>
                <a:cubicBezTo>
                  <a:pt x="18163" y="29373"/>
                  <a:pt x="17931" y="29116"/>
                  <a:pt x="17722" y="28861"/>
                </a:cubicBezTo>
                <a:cubicBezTo>
                  <a:pt x="17701" y="28839"/>
                  <a:pt x="17678" y="28830"/>
                  <a:pt x="17656" y="28830"/>
                </a:cubicBezTo>
                <a:cubicBezTo>
                  <a:pt x="17585" y="28830"/>
                  <a:pt x="17529" y="28929"/>
                  <a:pt x="17583" y="29001"/>
                </a:cubicBezTo>
                <a:cubicBezTo>
                  <a:pt x="17815" y="29256"/>
                  <a:pt x="18048" y="29488"/>
                  <a:pt x="18256" y="29745"/>
                </a:cubicBezTo>
                <a:cubicBezTo>
                  <a:pt x="18281" y="29767"/>
                  <a:pt x="18281" y="29767"/>
                  <a:pt x="18303" y="29767"/>
                </a:cubicBezTo>
                <a:lnTo>
                  <a:pt x="17629" y="30675"/>
                </a:lnTo>
                <a:lnTo>
                  <a:pt x="17094" y="30139"/>
                </a:lnTo>
                <a:cubicBezTo>
                  <a:pt x="17079" y="30125"/>
                  <a:pt x="17061" y="30118"/>
                  <a:pt x="17043" y="30118"/>
                </a:cubicBezTo>
                <a:cubicBezTo>
                  <a:pt x="16976" y="30118"/>
                  <a:pt x="16905" y="30206"/>
                  <a:pt x="16978" y="30279"/>
                </a:cubicBezTo>
                <a:cubicBezTo>
                  <a:pt x="17164" y="30465"/>
                  <a:pt x="17350" y="30651"/>
                  <a:pt x="17512" y="30837"/>
                </a:cubicBezTo>
                <a:lnTo>
                  <a:pt x="17304" y="31116"/>
                </a:lnTo>
                <a:cubicBezTo>
                  <a:pt x="17280" y="31116"/>
                  <a:pt x="17257" y="31140"/>
                  <a:pt x="17257" y="31187"/>
                </a:cubicBezTo>
                <a:cubicBezTo>
                  <a:pt x="17257" y="31163"/>
                  <a:pt x="17233" y="31163"/>
                  <a:pt x="17233" y="31140"/>
                </a:cubicBezTo>
                <a:cubicBezTo>
                  <a:pt x="17047" y="31001"/>
                  <a:pt x="16885" y="30815"/>
                  <a:pt x="16768" y="30629"/>
                </a:cubicBezTo>
                <a:cubicBezTo>
                  <a:pt x="16746" y="30590"/>
                  <a:pt x="16716" y="30575"/>
                  <a:pt x="16687" y="30575"/>
                </a:cubicBezTo>
                <a:cubicBezTo>
                  <a:pt x="16628" y="30575"/>
                  <a:pt x="16575" y="30643"/>
                  <a:pt x="16606" y="30722"/>
                </a:cubicBezTo>
                <a:cubicBezTo>
                  <a:pt x="16746" y="30930"/>
                  <a:pt x="16908" y="31116"/>
                  <a:pt x="17094" y="31280"/>
                </a:cubicBezTo>
                <a:cubicBezTo>
                  <a:pt x="17118" y="31302"/>
                  <a:pt x="17140" y="31302"/>
                  <a:pt x="17164" y="31302"/>
                </a:cubicBezTo>
                <a:lnTo>
                  <a:pt x="16582" y="32093"/>
                </a:lnTo>
                <a:cubicBezTo>
                  <a:pt x="16582" y="32071"/>
                  <a:pt x="16560" y="32046"/>
                  <a:pt x="16535" y="32046"/>
                </a:cubicBezTo>
                <a:cubicBezTo>
                  <a:pt x="16374" y="31814"/>
                  <a:pt x="16187" y="31628"/>
                  <a:pt x="15955" y="31442"/>
                </a:cubicBezTo>
                <a:cubicBezTo>
                  <a:pt x="15943" y="31418"/>
                  <a:pt x="15920" y="31407"/>
                  <a:pt x="15896" y="31407"/>
                </a:cubicBezTo>
                <a:cubicBezTo>
                  <a:pt x="15873" y="31407"/>
                  <a:pt x="15850" y="31418"/>
                  <a:pt x="15838" y="31442"/>
                </a:cubicBezTo>
                <a:cubicBezTo>
                  <a:pt x="15791" y="31466"/>
                  <a:pt x="15791" y="31535"/>
                  <a:pt x="15838" y="31559"/>
                </a:cubicBezTo>
                <a:cubicBezTo>
                  <a:pt x="16048" y="31745"/>
                  <a:pt x="16234" y="31953"/>
                  <a:pt x="16420" y="32164"/>
                </a:cubicBezTo>
                <a:cubicBezTo>
                  <a:pt x="16436" y="32179"/>
                  <a:pt x="16452" y="32196"/>
                  <a:pt x="16477" y="32196"/>
                </a:cubicBezTo>
                <a:cubicBezTo>
                  <a:pt x="16488" y="32196"/>
                  <a:pt x="16499" y="32193"/>
                  <a:pt x="16513" y="32186"/>
                </a:cubicBezTo>
                <a:lnTo>
                  <a:pt x="16513" y="32186"/>
                </a:lnTo>
                <a:lnTo>
                  <a:pt x="16327" y="32443"/>
                </a:lnTo>
                <a:cubicBezTo>
                  <a:pt x="16303" y="32443"/>
                  <a:pt x="16303" y="32465"/>
                  <a:pt x="16303" y="32465"/>
                </a:cubicBezTo>
                <a:lnTo>
                  <a:pt x="15931" y="32977"/>
                </a:lnTo>
                <a:cubicBezTo>
                  <a:pt x="15629" y="32675"/>
                  <a:pt x="15326" y="32372"/>
                  <a:pt x="15071" y="32024"/>
                </a:cubicBezTo>
                <a:cubicBezTo>
                  <a:pt x="15052" y="32014"/>
                  <a:pt x="15032" y="32008"/>
                  <a:pt x="15013" y="32008"/>
                </a:cubicBezTo>
                <a:cubicBezTo>
                  <a:pt x="14986" y="32008"/>
                  <a:pt x="14959" y="32019"/>
                  <a:pt x="14932" y="32046"/>
                </a:cubicBezTo>
                <a:cubicBezTo>
                  <a:pt x="14907" y="32071"/>
                  <a:pt x="14907" y="32117"/>
                  <a:pt x="14932" y="32164"/>
                </a:cubicBezTo>
                <a:cubicBezTo>
                  <a:pt x="15211" y="32511"/>
                  <a:pt x="15512" y="32815"/>
                  <a:pt x="15815" y="33116"/>
                </a:cubicBezTo>
                <a:lnTo>
                  <a:pt x="15443" y="33628"/>
                </a:lnTo>
                <a:cubicBezTo>
                  <a:pt x="15000" y="33163"/>
                  <a:pt x="14559" y="32722"/>
                  <a:pt x="14141" y="32257"/>
                </a:cubicBezTo>
                <a:cubicBezTo>
                  <a:pt x="14119" y="32235"/>
                  <a:pt x="14096" y="32226"/>
                  <a:pt x="14074" y="32226"/>
                </a:cubicBezTo>
                <a:cubicBezTo>
                  <a:pt x="14003" y="32226"/>
                  <a:pt x="13947" y="32319"/>
                  <a:pt x="14001" y="32372"/>
                </a:cubicBezTo>
                <a:cubicBezTo>
                  <a:pt x="14442" y="32861"/>
                  <a:pt x="14885" y="33326"/>
                  <a:pt x="15326" y="33792"/>
                </a:cubicBezTo>
                <a:lnTo>
                  <a:pt x="14559" y="34791"/>
                </a:lnTo>
                <a:cubicBezTo>
                  <a:pt x="14559" y="34815"/>
                  <a:pt x="14535" y="34815"/>
                  <a:pt x="14535" y="34837"/>
                </a:cubicBezTo>
                <a:lnTo>
                  <a:pt x="14210" y="35280"/>
                </a:lnTo>
                <a:cubicBezTo>
                  <a:pt x="13722" y="34744"/>
                  <a:pt x="13233" y="34186"/>
                  <a:pt x="12792" y="33605"/>
                </a:cubicBezTo>
                <a:cubicBezTo>
                  <a:pt x="12771" y="33578"/>
                  <a:pt x="12745" y="33567"/>
                  <a:pt x="12719" y="33567"/>
                </a:cubicBezTo>
                <a:cubicBezTo>
                  <a:pt x="12658" y="33567"/>
                  <a:pt x="12602" y="33633"/>
                  <a:pt x="12652" y="33699"/>
                </a:cubicBezTo>
                <a:cubicBezTo>
                  <a:pt x="13093" y="34303"/>
                  <a:pt x="13583" y="34884"/>
                  <a:pt x="14094" y="35420"/>
                </a:cubicBezTo>
                <a:lnTo>
                  <a:pt x="13745" y="35885"/>
                </a:lnTo>
                <a:cubicBezTo>
                  <a:pt x="13443" y="35488"/>
                  <a:pt x="13118" y="35116"/>
                  <a:pt x="12768" y="34744"/>
                </a:cubicBezTo>
                <a:cubicBezTo>
                  <a:pt x="12746" y="34723"/>
                  <a:pt x="12723" y="34713"/>
                  <a:pt x="12702" y="34713"/>
                </a:cubicBezTo>
                <a:cubicBezTo>
                  <a:pt x="12631" y="34713"/>
                  <a:pt x="12575" y="34812"/>
                  <a:pt x="12628" y="34884"/>
                </a:cubicBezTo>
                <a:cubicBezTo>
                  <a:pt x="12978" y="35256"/>
                  <a:pt x="13326" y="35628"/>
                  <a:pt x="13629" y="36047"/>
                </a:cubicBezTo>
                <a:lnTo>
                  <a:pt x="13025" y="36861"/>
                </a:lnTo>
                <a:lnTo>
                  <a:pt x="13025" y="36837"/>
                </a:lnTo>
                <a:cubicBezTo>
                  <a:pt x="12349" y="36071"/>
                  <a:pt x="11676" y="35327"/>
                  <a:pt x="11024" y="34558"/>
                </a:cubicBezTo>
                <a:cubicBezTo>
                  <a:pt x="11008" y="34536"/>
                  <a:pt x="10987" y="34527"/>
                  <a:pt x="10967" y="34527"/>
                </a:cubicBezTo>
                <a:cubicBezTo>
                  <a:pt x="10900" y="34527"/>
                  <a:pt x="10831" y="34621"/>
                  <a:pt x="10885" y="34675"/>
                </a:cubicBezTo>
                <a:cubicBezTo>
                  <a:pt x="11558" y="35442"/>
                  <a:pt x="12234" y="36210"/>
                  <a:pt x="12885" y="36977"/>
                </a:cubicBezTo>
                <a:cubicBezTo>
                  <a:pt x="12907" y="36977"/>
                  <a:pt x="12907" y="37001"/>
                  <a:pt x="12932" y="37001"/>
                </a:cubicBezTo>
                <a:lnTo>
                  <a:pt x="12675" y="37327"/>
                </a:lnTo>
                <a:cubicBezTo>
                  <a:pt x="12489" y="37070"/>
                  <a:pt x="12280" y="36815"/>
                  <a:pt x="12117" y="36536"/>
                </a:cubicBezTo>
                <a:cubicBezTo>
                  <a:pt x="12096" y="36509"/>
                  <a:pt x="12068" y="36497"/>
                  <a:pt x="12040" y="36497"/>
                </a:cubicBezTo>
                <a:cubicBezTo>
                  <a:pt x="11972" y="36497"/>
                  <a:pt x="11905" y="36563"/>
                  <a:pt x="11955" y="36629"/>
                </a:cubicBezTo>
                <a:cubicBezTo>
                  <a:pt x="12141" y="36930"/>
                  <a:pt x="12349" y="37209"/>
                  <a:pt x="12582" y="37466"/>
                </a:cubicBezTo>
                <a:lnTo>
                  <a:pt x="12210" y="37954"/>
                </a:lnTo>
                <a:cubicBezTo>
                  <a:pt x="11977" y="37792"/>
                  <a:pt x="11791" y="37581"/>
                  <a:pt x="11651" y="37349"/>
                </a:cubicBezTo>
                <a:cubicBezTo>
                  <a:pt x="11631" y="37322"/>
                  <a:pt x="11603" y="37310"/>
                  <a:pt x="11575" y="37310"/>
                </a:cubicBezTo>
                <a:cubicBezTo>
                  <a:pt x="11507" y="37310"/>
                  <a:pt x="11440" y="37376"/>
                  <a:pt x="11490" y="37442"/>
                </a:cubicBezTo>
                <a:cubicBezTo>
                  <a:pt x="11651" y="37699"/>
                  <a:pt x="11862" y="37931"/>
                  <a:pt x="12094" y="38117"/>
                </a:cubicBezTo>
                <a:lnTo>
                  <a:pt x="11558" y="38837"/>
                </a:lnTo>
                <a:cubicBezTo>
                  <a:pt x="11350" y="38558"/>
                  <a:pt x="11140" y="38303"/>
                  <a:pt x="10931" y="38047"/>
                </a:cubicBezTo>
                <a:cubicBezTo>
                  <a:pt x="10919" y="38023"/>
                  <a:pt x="10896" y="38012"/>
                  <a:pt x="10873" y="38012"/>
                </a:cubicBezTo>
                <a:cubicBezTo>
                  <a:pt x="10850" y="38012"/>
                  <a:pt x="10826" y="38023"/>
                  <a:pt x="10814" y="38047"/>
                </a:cubicBezTo>
                <a:cubicBezTo>
                  <a:pt x="10768" y="38071"/>
                  <a:pt x="10792" y="38140"/>
                  <a:pt x="10814" y="38164"/>
                </a:cubicBezTo>
                <a:cubicBezTo>
                  <a:pt x="11024" y="38443"/>
                  <a:pt x="11233" y="38698"/>
                  <a:pt x="11443" y="38977"/>
                </a:cubicBezTo>
                <a:lnTo>
                  <a:pt x="11071" y="39489"/>
                </a:lnTo>
                <a:cubicBezTo>
                  <a:pt x="10861" y="39256"/>
                  <a:pt x="10652" y="39001"/>
                  <a:pt x="10466" y="38744"/>
                </a:cubicBezTo>
                <a:cubicBezTo>
                  <a:pt x="10449" y="38729"/>
                  <a:pt x="10421" y="38712"/>
                  <a:pt x="10390" y="38712"/>
                </a:cubicBezTo>
                <a:cubicBezTo>
                  <a:pt x="10377" y="38712"/>
                  <a:pt x="10363" y="38715"/>
                  <a:pt x="10349" y="38722"/>
                </a:cubicBezTo>
                <a:cubicBezTo>
                  <a:pt x="10303" y="38744"/>
                  <a:pt x="10280" y="38815"/>
                  <a:pt x="10303" y="38837"/>
                </a:cubicBezTo>
                <a:cubicBezTo>
                  <a:pt x="10513" y="39116"/>
                  <a:pt x="10721" y="39396"/>
                  <a:pt x="10954" y="39652"/>
                </a:cubicBezTo>
                <a:lnTo>
                  <a:pt x="9676" y="41349"/>
                </a:lnTo>
                <a:cubicBezTo>
                  <a:pt x="9676" y="41280"/>
                  <a:pt x="9605" y="41256"/>
                  <a:pt x="9583" y="41210"/>
                </a:cubicBezTo>
                <a:cubicBezTo>
                  <a:pt x="9490" y="41117"/>
                  <a:pt x="9419" y="41024"/>
                  <a:pt x="9350" y="40908"/>
                </a:cubicBezTo>
                <a:lnTo>
                  <a:pt x="8931" y="40350"/>
                </a:lnTo>
                <a:cubicBezTo>
                  <a:pt x="8652" y="39954"/>
                  <a:pt x="8396" y="39582"/>
                  <a:pt x="8116" y="39187"/>
                </a:cubicBezTo>
                <a:cubicBezTo>
                  <a:pt x="8101" y="39149"/>
                  <a:pt x="8074" y="39133"/>
                  <a:pt x="8046" y="39133"/>
                </a:cubicBezTo>
                <a:cubicBezTo>
                  <a:pt x="7989" y="39133"/>
                  <a:pt x="7930" y="39201"/>
                  <a:pt x="7977" y="39280"/>
                </a:cubicBezTo>
                <a:lnTo>
                  <a:pt x="8745" y="40397"/>
                </a:lnTo>
                <a:cubicBezTo>
                  <a:pt x="8885" y="40583"/>
                  <a:pt x="9000" y="40744"/>
                  <a:pt x="9140" y="40930"/>
                </a:cubicBezTo>
                <a:lnTo>
                  <a:pt x="9350" y="41210"/>
                </a:lnTo>
                <a:cubicBezTo>
                  <a:pt x="9372" y="41256"/>
                  <a:pt x="9419" y="41303"/>
                  <a:pt x="9443" y="41349"/>
                </a:cubicBezTo>
                <a:cubicBezTo>
                  <a:pt x="9465" y="41349"/>
                  <a:pt x="9465" y="41373"/>
                  <a:pt x="9490" y="41373"/>
                </a:cubicBezTo>
                <a:cubicBezTo>
                  <a:pt x="9490" y="41420"/>
                  <a:pt x="9512" y="41466"/>
                  <a:pt x="9558" y="41466"/>
                </a:cubicBezTo>
                <a:lnTo>
                  <a:pt x="9605" y="41466"/>
                </a:lnTo>
                <a:lnTo>
                  <a:pt x="9210" y="41978"/>
                </a:lnTo>
                <a:cubicBezTo>
                  <a:pt x="8838" y="41535"/>
                  <a:pt x="8442" y="41094"/>
                  <a:pt x="8023" y="40651"/>
                </a:cubicBezTo>
                <a:cubicBezTo>
                  <a:pt x="8009" y="40637"/>
                  <a:pt x="7991" y="40630"/>
                  <a:pt x="7973" y="40630"/>
                </a:cubicBezTo>
                <a:cubicBezTo>
                  <a:pt x="7906" y="40630"/>
                  <a:pt x="7835" y="40718"/>
                  <a:pt x="7908" y="40791"/>
                </a:cubicBezTo>
                <a:cubicBezTo>
                  <a:pt x="8302" y="41210"/>
                  <a:pt x="8721" y="41652"/>
                  <a:pt x="9093" y="42118"/>
                </a:cubicBezTo>
                <a:lnTo>
                  <a:pt x="8582" y="42815"/>
                </a:lnTo>
                <a:cubicBezTo>
                  <a:pt x="7930" y="42024"/>
                  <a:pt x="7303" y="41210"/>
                  <a:pt x="6721" y="40350"/>
                </a:cubicBezTo>
                <a:cubicBezTo>
                  <a:pt x="6701" y="40323"/>
                  <a:pt x="6673" y="40311"/>
                  <a:pt x="6644" y="40311"/>
                </a:cubicBezTo>
                <a:cubicBezTo>
                  <a:pt x="6576" y="40311"/>
                  <a:pt x="6509" y="40377"/>
                  <a:pt x="6559" y="40443"/>
                </a:cubicBezTo>
                <a:cubicBezTo>
                  <a:pt x="7164" y="41303"/>
                  <a:pt x="7791" y="42140"/>
                  <a:pt x="8466" y="42955"/>
                </a:cubicBezTo>
                <a:lnTo>
                  <a:pt x="8489" y="42977"/>
                </a:lnTo>
                <a:lnTo>
                  <a:pt x="7908" y="43721"/>
                </a:lnTo>
                <a:cubicBezTo>
                  <a:pt x="7558" y="43234"/>
                  <a:pt x="7210" y="42745"/>
                  <a:pt x="6861" y="42233"/>
                </a:cubicBezTo>
                <a:cubicBezTo>
                  <a:pt x="6840" y="42206"/>
                  <a:pt x="6812" y="42194"/>
                  <a:pt x="6784" y="42194"/>
                </a:cubicBezTo>
                <a:cubicBezTo>
                  <a:pt x="6716" y="42194"/>
                  <a:pt x="6649" y="42260"/>
                  <a:pt x="6699" y="42326"/>
                </a:cubicBezTo>
                <a:cubicBezTo>
                  <a:pt x="7071" y="42838"/>
                  <a:pt x="7419" y="43373"/>
                  <a:pt x="7791" y="43885"/>
                </a:cubicBezTo>
                <a:lnTo>
                  <a:pt x="7279" y="44559"/>
                </a:lnTo>
                <a:cubicBezTo>
                  <a:pt x="6652" y="43792"/>
                  <a:pt x="6070" y="42955"/>
                  <a:pt x="5582" y="42071"/>
                </a:cubicBezTo>
                <a:cubicBezTo>
                  <a:pt x="5567" y="42033"/>
                  <a:pt x="5540" y="42017"/>
                  <a:pt x="5511" y="42017"/>
                </a:cubicBezTo>
                <a:cubicBezTo>
                  <a:pt x="5452" y="42017"/>
                  <a:pt x="5387" y="42085"/>
                  <a:pt x="5419" y="42164"/>
                </a:cubicBezTo>
                <a:cubicBezTo>
                  <a:pt x="5930" y="43048"/>
                  <a:pt x="6513" y="43907"/>
                  <a:pt x="7164" y="44698"/>
                </a:cubicBezTo>
                <a:lnTo>
                  <a:pt x="7164" y="44722"/>
                </a:lnTo>
                <a:lnTo>
                  <a:pt x="6420" y="45721"/>
                </a:lnTo>
                <a:lnTo>
                  <a:pt x="2280" y="37581"/>
                </a:lnTo>
                <a:lnTo>
                  <a:pt x="2302" y="37535"/>
                </a:lnTo>
                <a:cubicBezTo>
                  <a:pt x="2466" y="37699"/>
                  <a:pt x="2628" y="37885"/>
                  <a:pt x="2767" y="38071"/>
                </a:cubicBezTo>
                <a:cubicBezTo>
                  <a:pt x="2785" y="38105"/>
                  <a:pt x="2815" y="38126"/>
                  <a:pt x="2848" y="38126"/>
                </a:cubicBezTo>
                <a:cubicBezTo>
                  <a:pt x="2860" y="38126"/>
                  <a:pt x="2872" y="38123"/>
                  <a:pt x="2885" y="38117"/>
                </a:cubicBezTo>
                <a:cubicBezTo>
                  <a:pt x="2931" y="38093"/>
                  <a:pt x="2953" y="38024"/>
                  <a:pt x="2907" y="37978"/>
                </a:cubicBezTo>
                <a:cubicBezTo>
                  <a:pt x="2767" y="37768"/>
                  <a:pt x="2605" y="37581"/>
                  <a:pt x="2419" y="37395"/>
                </a:cubicBezTo>
                <a:lnTo>
                  <a:pt x="2535" y="37256"/>
                </a:lnTo>
                <a:cubicBezTo>
                  <a:pt x="2535" y="37280"/>
                  <a:pt x="2535" y="37280"/>
                  <a:pt x="2559" y="37302"/>
                </a:cubicBezTo>
                <a:cubicBezTo>
                  <a:pt x="2838" y="37745"/>
                  <a:pt x="3164" y="38140"/>
                  <a:pt x="3512" y="38512"/>
                </a:cubicBezTo>
                <a:cubicBezTo>
                  <a:pt x="3533" y="38533"/>
                  <a:pt x="3556" y="38542"/>
                  <a:pt x="3578" y="38542"/>
                </a:cubicBezTo>
                <a:cubicBezTo>
                  <a:pt x="3649" y="38542"/>
                  <a:pt x="3705" y="38444"/>
                  <a:pt x="3651" y="38372"/>
                </a:cubicBezTo>
                <a:cubicBezTo>
                  <a:pt x="3303" y="38024"/>
                  <a:pt x="3000" y="37628"/>
                  <a:pt x="2721" y="37209"/>
                </a:cubicBezTo>
                <a:cubicBezTo>
                  <a:pt x="2708" y="37182"/>
                  <a:pt x="2687" y="37171"/>
                  <a:pt x="2662" y="37171"/>
                </a:cubicBezTo>
                <a:cubicBezTo>
                  <a:pt x="2644" y="37171"/>
                  <a:pt x="2625" y="37177"/>
                  <a:pt x="2605" y="37187"/>
                </a:cubicBezTo>
                <a:lnTo>
                  <a:pt x="2721" y="37048"/>
                </a:lnTo>
                <a:cubicBezTo>
                  <a:pt x="2907" y="37256"/>
                  <a:pt x="3071" y="37466"/>
                  <a:pt x="3257" y="37675"/>
                </a:cubicBezTo>
                <a:cubicBezTo>
                  <a:pt x="3268" y="37687"/>
                  <a:pt x="3291" y="37693"/>
                  <a:pt x="3314" y="37693"/>
                </a:cubicBezTo>
                <a:cubicBezTo>
                  <a:pt x="3338" y="37693"/>
                  <a:pt x="3361" y="37687"/>
                  <a:pt x="3372" y="37675"/>
                </a:cubicBezTo>
                <a:cubicBezTo>
                  <a:pt x="3419" y="37628"/>
                  <a:pt x="3419" y="37581"/>
                  <a:pt x="3372" y="37535"/>
                </a:cubicBezTo>
                <a:cubicBezTo>
                  <a:pt x="3210" y="37327"/>
                  <a:pt x="3024" y="37116"/>
                  <a:pt x="2838" y="36908"/>
                </a:cubicBezTo>
                <a:lnTo>
                  <a:pt x="2931" y="36791"/>
                </a:lnTo>
                <a:cubicBezTo>
                  <a:pt x="3629" y="37721"/>
                  <a:pt x="4327" y="38629"/>
                  <a:pt x="5024" y="39535"/>
                </a:cubicBezTo>
                <a:cubicBezTo>
                  <a:pt x="5051" y="39562"/>
                  <a:pt x="5083" y="39574"/>
                  <a:pt x="5111" y="39574"/>
                </a:cubicBezTo>
                <a:cubicBezTo>
                  <a:pt x="5181" y="39574"/>
                  <a:pt x="5236" y="39508"/>
                  <a:pt x="5186" y="39442"/>
                </a:cubicBezTo>
                <a:cubicBezTo>
                  <a:pt x="4466" y="38512"/>
                  <a:pt x="3768" y="37581"/>
                  <a:pt x="3046" y="36651"/>
                </a:cubicBezTo>
                <a:lnTo>
                  <a:pt x="3279" y="36372"/>
                </a:lnTo>
                <a:cubicBezTo>
                  <a:pt x="3489" y="36489"/>
                  <a:pt x="3651" y="36675"/>
                  <a:pt x="3815" y="36861"/>
                </a:cubicBezTo>
                <a:cubicBezTo>
                  <a:pt x="3829" y="36890"/>
                  <a:pt x="3851" y="36909"/>
                  <a:pt x="3878" y="36909"/>
                </a:cubicBezTo>
                <a:cubicBezTo>
                  <a:pt x="3894" y="36909"/>
                  <a:pt x="3912" y="36902"/>
                  <a:pt x="3930" y="36884"/>
                </a:cubicBezTo>
                <a:cubicBezTo>
                  <a:pt x="3977" y="36861"/>
                  <a:pt x="4001" y="36815"/>
                  <a:pt x="3977" y="36768"/>
                </a:cubicBezTo>
                <a:cubicBezTo>
                  <a:pt x="3815" y="36558"/>
                  <a:pt x="3605" y="36372"/>
                  <a:pt x="3396" y="36233"/>
                </a:cubicBezTo>
                <a:lnTo>
                  <a:pt x="3558" y="36024"/>
                </a:lnTo>
                <a:cubicBezTo>
                  <a:pt x="3698" y="36140"/>
                  <a:pt x="3815" y="36257"/>
                  <a:pt x="3954" y="36372"/>
                </a:cubicBezTo>
                <a:cubicBezTo>
                  <a:pt x="4233" y="36722"/>
                  <a:pt x="4513" y="37070"/>
                  <a:pt x="4814" y="37395"/>
                </a:cubicBezTo>
                <a:cubicBezTo>
                  <a:pt x="4830" y="37417"/>
                  <a:pt x="4851" y="37426"/>
                  <a:pt x="4871" y="37426"/>
                </a:cubicBezTo>
                <a:cubicBezTo>
                  <a:pt x="4937" y="37426"/>
                  <a:pt x="5003" y="37327"/>
                  <a:pt x="4931" y="37256"/>
                </a:cubicBezTo>
                <a:cubicBezTo>
                  <a:pt x="4721" y="37023"/>
                  <a:pt x="4513" y="36791"/>
                  <a:pt x="4302" y="36536"/>
                </a:cubicBezTo>
                <a:cubicBezTo>
                  <a:pt x="4327" y="36512"/>
                  <a:pt x="4327" y="36489"/>
                  <a:pt x="4280" y="36443"/>
                </a:cubicBezTo>
                <a:cubicBezTo>
                  <a:pt x="4209" y="36372"/>
                  <a:pt x="4140" y="36326"/>
                  <a:pt x="4070" y="36257"/>
                </a:cubicBezTo>
                <a:cubicBezTo>
                  <a:pt x="3954" y="36117"/>
                  <a:pt x="3861" y="35978"/>
                  <a:pt x="3768" y="35838"/>
                </a:cubicBezTo>
                <a:cubicBezTo>
                  <a:pt x="3744" y="35838"/>
                  <a:pt x="3744" y="35814"/>
                  <a:pt x="3744" y="35814"/>
                </a:cubicBezTo>
                <a:lnTo>
                  <a:pt x="3768" y="35767"/>
                </a:lnTo>
                <a:cubicBezTo>
                  <a:pt x="3768" y="35814"/>
                  <a:pt x="3768" y="35838"/>
                  <a:pt x="3791" y="35860"/>
                </a:cubicBezTo>
                <a:cubicBezTo>
                  <a:pt x="3908" y="35978"/>
                  <a:pt x="4047" y="36093"/>
                  <a:pt x="4187" y="36186"/>
                </a:cubicBezTo>
                <a:cubicBezTo>
                  <a:pt x="4199" y="36193"/>
                  <a:pt x="4212" y="36196"/>
                  <a:pt x="4224" y="36196"/>
                </a:cubicBezTo>
                <a:cubicBezTo>
                  <a:pt x="4257" y="36196"/>
                  <a:pt x="4286" y="36174"/>
                  <a:pt x="4302" y="36140"/>
                </a:cubicBezTo>
                <a:cubicBezTo>
                  <a:pt x="4327" y="36140"/>
                  <a:pt x="4327" y="36117"/>
                  <a:pt x="4327" y="36093"/>
                </a:cubicBezTo>
                <a:cubicBezTo>
                  <a:pt x="4349" y="36117"/>
                  <a:pt x="4395" y="36164"/>
                  <a:pt x="4420" y="36210"/>
                </a:cubicBezTo>
                <a:cubicBezTo>
                  <a:pt x="4431" y="36221"/>
                  <a:pt x="4454" y="36227"/>
                  <a:pt x="4480" y="36227"/>
                </a:cubicBezTo>
                <a:cubicBezTo>
                  <a:pt x="4507" y="36227"/>
                  <a:pt x="4536" y="36221"/>
                  <a:pt x="4559" y="36210"/>
                </a:cubicBezTo>
                <a:cubicBezTo>
                  <a:pt x="4581" y="36164"/>
                  <a:pt x="4581" y="36117"/>
                  <a:pt x="4559" y="36071"/>
                </a:cubicBezTo>
                <a:cubicBezTo>
                  <a:pt x="4395" y="35885"/>
                  <a:pt x="4209" y="35721"/>
                  <a:pt x="4023" y="35581"/>
                </a:cubicBezTo>
                <a:lnTo>
                  <a:pt x="4001" y="35581"/>
                </a:lnTo>
                <a:cubicBezTo>
                  <a:pt x="3977" y="35581"/>
                  <a:pt x="3977" y="35559"/>
                  <a:pt x="3954" y="35559"/>
                </a:cubicBezTo>
                <a:lnTo>
                  <a:pt x="4233" y="35209"/>
                </a:lnTo>
                <a:cubicBezTo>
                  <a:pt x="4302" y="35349"/>
                  <a:pt x="4395" y="35466"/>
                  <a:pt x="4513" y="35559"/>
                </a:cubicBezTo>
                <a:cubicBezTo>
                  <a:pt x="4606" y="35674"/>
                  <a:pt x="4674" y="35814"/>
                  <a:pt x="4767" y="35931"/>
                </a:cubicBezTo>
                <a:cubicBezTo>
                  <a:pt x="4784" y="35947"/>
                  <a:pt x="4813" y="35964"/>
                  <a:pt x="4844" y="35964"/>
                </a:cubicBezTo>
                <a:cubicBezTo>
                  <a:pt x="4857" y="35964"/>
                  <a:pt x="4871" y="35961"/>
                  <a:pt x="4885" y="35954"/>
                </a:cubicBezTo>
                <a:cubicBezTo>
                  <a:pt x="4978" y="36071"/>
                  <a:pt x="5071" y="36164"/>
                  <a:pt x="5164" y="36279"/>
                </a:cubicBezTo>
                <a:cubicBezTo>
                  <a:pt x="5536" y="36675"/>
                  <a:pt x="5861" y="37094"/>
                  <a:pt x="6187" y="37535"/>
                </a:cubicBezTo>
                <a:cubicBezTo>
                  <a:pt x="6207" y="37562"/>
                  <a:pt x="6236" y="37574"/>
                  <a:pt x="6264" y="37574"/>
                </a:cubicBezTo>
                <a:cubicBezTo>
                  <a:pt x="6332" y="37574"/>
                  <a:pt x="6399" y="37508"/>
                  <a:pt x="6349" y="37442"/>
                </a:cubicBezTo>
                <a:cubicBezTo>
                  <a:pt x="6023" y="37023"/>
                  <a:pt x="5698" y="36605"/>
                  <a:pt x="5350" y="36210"/>
                </a:cubicBezTo>
                <a:cubicBezTo>
                  <a:pt x="5186" y="36000"/>
                  <a:pt x="5000" y="35814"/>
                  <a:pt x="4814" y="35628"/>
                </a:cubicBezTo>
                <a:cubicBezTo>
                  <a:pt x="4767" y="35559"/>
                  <a:pt x="4699" y="35513"/>
                  <a:pt x="4652" y="35442"/>
                </a:cubicBezTo>
                <a:cubicBezTo>
                  <a:pt x="4581" y="35373"/>
                  <a:pt x="4535" y="35302"/>
                  <a:pt x="4466" y="35233"/>
                </a:cubicBezTo>
                <a:lnTo>
                  <a:pt x="4466" y="35233"/>
                </a:lnTo>
                <a:cubicBezTo>
                  <a:pt x="4606" y="35327"/>
                  <a:pt x="4721" y="35442"/>
                  <a:pt x="4838" y="35559"/>
                </a:cubicBezTo>
                <a:cubicBezTo>
                  <a:pt x="4849" y="35570"/>
                  <a:pt x="4873" y="35576"/>
                  <a:pt x="4896" y="35576"/>
                </a:cubicBezTo>
                <a:cubicBezTo>
                  <a:pt x="4919" y="35576"/>
                  <a:pt x="4942" y="35570"/>
                  <a:pt x="4954" y="35559"/>
                </a:cubicBezTo>
                <a:cubicBezTo>
                  <a:pt x="5000" y="35513"/>
                  <a:pt x="5000" y="35466"/>
                  <a:pt x="4954" y="35420"/>
                </a:cubicBezTo>
                <a:cubicBezTo>
                  <a:pt x="4792" y="35256"/>
                  <a:pt x="4628" y="35116"/>
                  <a:pt x="4466" y="34977"/>
                </a:cubicBezTo>
                <a:cubicBezTo>
                  <a:pt x="4466" y="34954"/>
                  <a:pt x="4442" y="34954"/>
                  <a:pt x="4442" y="34954"/>
                </a:cubicBezTo>
                <a:lnTo>
                  <a:pt x="4628" y="34744"/>
                </a:lnTo>
                <a:lnTo>
                  <a:pt x="4674" y="34791"/>
                </a:lnTo>
                <a:cubicBezTo>
                  <a:pt x="4652" y="34791"/>
                  <a:pt x="4628" y="34791"/>
                  <a:pt x="4606" y="34815"/>
                </a:cubicBezTo>
                <a:cubicBezTo>
                  <a:pt x="4581" y="34861"/>
                  <a:pt x="4581" y="34908"/>
                  <a:pt x="4606" y="34954"/>
                </a:cubicBezTo>
                <a:cubicBezTo>
                  <a:pt x="4721" y="35070"/>
                  <a:pt x="4838" y="35163"/>
                  <a:pt x="4978" y="35280"/>
                </a:cubicBezTo>
                <a:cubicBezTo>
                  <a:pt x="4997" y="35289"/>
                  <a:pt x="5016" y="35295"/>
                  <a:pt x="5035" y="35295"/>
                </a:cubicBezTo>
                <a:cubicBezTo>
                  <a:pt x="5062" y="35295"/>
                  <a:pt x="5090" y="35283"/>
                  <a:pt x="5117" y="35256"/>
                </a:cubicBezTo>
                <a:cubicBezTo>
                  <a:pt x="5135" y="35274"/>
                  <a:pt x="5153" y="35281"/>
                  <a:pt x="5172" y="35281"/>
                </a:cubicBezTo>
                <a:cubicBezTo>
                  <a:pt x="5226" y="35281"/>
                  <a:pt x="5273" y="35216"/>
                  <a:pt x="5257" y="35163"/>
                </a:cubicBezTo>
                <a:cubicBezTo>
                  <a:pt x="5279" y="35163"/>
                  <a:pt x="5279" y="35140"/>
                  <a:pt x="5303" y="35140"/>
                </a:cubicBezTo>
                <a:cubicBezTo>
                  <a:pt x="5326" y="35094"/>
                  <a:pt x="5303" y="35047"/>
                  <a:pt x="5257" y="35001"/>
                </a:cubicBezTo>
                <a:cubicBezTo>
                  <a:pt x="5233" y="35001"/>
                  <a:pt x="5233" y="34977"/>
                  <a:pt x="5210" y="34977"/>
                </a:cubicBezTo>
                <a:lnTo>
                  <a:pt x="5186" y="34954"/>
                </a:lnTo>
                <a:cubicBezTo>
                  <a:pt x="5140" y="34930"/>
                  <a:pt x="5117" y="34908"/>
                  <a:pt x="5093" y="34884"/>
                </a:cubicBezTo>
                <a:cubicBezTo>
                  <a:pt x="5047" y="34837"/>
                  <a:pt x="4978" y="34791"/>
                  <a:pt x="4931" y="34744"/>
                </a:cubicBezTo>
                <a:cubicBezTo>
                  <a:pt x="4914" y="34728"/>
                  <a:pt x="4898" y="34712"/>
                  <a:pt x="4874" y="34712"/>
                </a:cubicBezTo>
                <a:cubicBezTo>
                  <a:pt x="4864" y="34712"/>
                  <a:pt x="4852" y="34715"/>
                  <a:pt x="4838" y="34722"/>
                </a:cubicBezTo>
                <a:cubicBezTo>
                  <a:pt x="4814" y="34675"/>
                  <a:pt x="4767" y="34629"/>
                  <a:pt x="4745" y="34605"/>
                </a:cubicBezTo>
                <a:lnTo>
                  <a:pt x="4792" y="34536"/>
                </a:lnTo>
                <a:cubicBezTo>
                  <a:pt x="4838" y="34558"/>
                  <a:pt x="4860" y="34582"/>
                  <a:pt x="4885" y="34605"/>
                </a:cubicBezTo>
                <a:cubicBezTo>
                  <a:pt x="4931" y="34629"/>
                  <a:pt x="4954" y="34651"/>
                  <a:pt x="4978" y="34698"/>
                </a:cubicBezTo>
                <a:cubicBezTo>
                  <a:pt x="5000" y="34722"/>
                  <a:pt x="5047" y="34744"/>
                  <a:pt x="5071" y="34791"/>
                </a:cubicBezTo>
                <a:cubicBezTo>
                  <a:pt x="5071" y="34815"/>
                  <a:pt x="5117" y="34837"/>
                  <a:pt x="5140" y="34884"/>
                </a:cubicBezTo>
                <a:cubicBezTo>
                  <a:pt x="5157" y="34901"/>
                  <a:pt x="5185" y="34917"/>
                  <a:pt x="5217" y="34917"/>
                </a:cubicBezTo>
                <a:cubicBezTo>
                  <a:pt x="5230" y="34917"/>
                  <a:pt x="5243" y="34914"/>
                  <a:pt x="5257" y="34908"/>
                </a:cubicBezTo>
                <a:lnTo>
                  <a:pt x="5303" y="34908"/>
                </a:lnTo>
                <a:cubicBezTo>
                  <a:pt x="5350" y="34977"/>
                  <a:pt x="5419" y="35047"/>
                  <a:pt x="5465" y="35094"/>
                </a:cubicBezTo>
                <a:cubicBezTo>
                  <a:pt x="5488" y="35117"/>
                  <a:pt x="5512" y="35129"/>
                  <a:pt x="5535" y="35129"/>
                </a:cubicBezTo>
                <a:cubicBezTo>
                  <a:pt x="5558" y="35129"/>
                  <a:pt x="5581" y="35117"/>
                  <a:pt x="5605" y="35094"/>
                </a:cubicBezTo>
                <a:cubicBezTo>
                  <a:pt x="5629" y="35070"/>
                  <a:pt x="5629" y="35001"/>
                  <a:pt x="5605" y="34977"/>
                </a:cubicBezTo>
                <a:cubicBezTo>
                  <a:pt x="5419" y="34791"/>
                  <a:pt x="5257" y="34605"/>
                  <a:pt x="5071" y="34396"/>
                </a:cubicBezTo>
                <a:cubicBezTo>
                  <a:pt x="5071" y="34396"/>
                  <a:pt x="5047" y="34396"/>
                  <a:pt x="5047" y="34372"/>
                </a:cubicBezTo>
                <a:lnTo>
                  <a:pt x="5047" y="34372"/>
                </a:lnTo>
                <a:cubicBezTo>
                  <a:pt x="5140" y="34443"/>
                  <a:pt x="5257" y="34536"/>
                  <a:pt x="5350" y="34629"/>
                </a:cubicBezTo>
                <a:cubicBezTo>
                  <a:pt x="5361" y="34640"/>
                  <a:pt x="5384" y="34646"/>
                  <a:pt x="5407" y="34646"/>
                </a:cubicBezTo>
                <a:cubicBezTo>
                  <a:pt x="5431" y="34646"/>
                  <a:pt x="5454" y="34640"/>
                  <a:pt x="5465" y="34629"/>
                </a:cubicBezTo>
                <a:cubicBezTo>
                  <a:pt x="5489" y="34582"/>
                  <a:pt x="5512" y="34536"/>
                  <a:pt x="5465" y="34489"/>
                </a:cubicBezTo>
                <a:cubicBezTo>
                  <a:pt x="5350" y="34372"/>
                  <a:pt x="5233" y="34279"/>
                  <a:pt x="5093" y="34186"/>
                </a:cubicBezTo>
                <a:lnTo>
                  <a:pt x="5164" y="34093"/>
                </a:lnTo>
                <a:cubicBezTo>
                  <a:pt x="5303" y="34210"/>
                  <a:pt x="5419" y="34350"/>
                  <a:pt x="5558" y="34465"/>
                </a:cubicBezTo>
                <a:cubicBezTo>
                  <a:pt x="5578" y="34475"/>
                  <a:pt x="5597" y="34481"/>
                  <a:pt x="5617" y="34481"/>
                </a:cubicBezTo>
                <a:cubicBezTo>
                  <a:pt x="5644" y="34481"/>
                  <a:pt x="5671" y="34470"/>
                  <a:pt x="5698" y="34443"/>
                </a:cubicBezTo>
                <a:cubicBezTo>
                  <a:pt x="5722" y="34419"/>
                  <a:pt x="5744" y="34350"/>
                  <a:pt x="5698" y="34326"/>
                </a:cubicBezTo>
                <a:cubicBezTo>
                  <a:pt x="5558" y="34210"/>
                  <a:pt x="5419" y="34093"/>
                  <a:pt x="5279" y="33953"/>
                </a:cubicBezTo>
                <a:lnTo>
                  <a:pt x="5350" y="33885"/>
                </a:lnTo>
                <a:cubicBezTo>
                  <a:pt x="5372" y="33907"/>
                  <a:pt x="5396" y="33907"/>
                  <a:pt x="5419" y="33931"/>
                </a:cubicBezTo>
                <a:cubicBezTo>
                  <a:pt x="5419" y="33931"/>
                  <a:pt x="5443" y="33953"/>
                  <a:pt x="5465" y="33953"/>
                </a:cubicBezTo>
                <a:lnTo>
                  <a:pt x="5465" y="33978"/>
                </a:lnTo>
                <a:lnTo>
                  <a:pt x="5489" y="33978"/>
                </a:lnTo>
                <a:lnTo>
                  <a:pt x="5558" y="34046"/>
                </a:lnTo>
                <a:lnTo>
                  <a:pt x="5629" y="34117"/>
                </a:lnTo>
                <a:cubicBezTo>
                  <a:pt x="5652" y="34128"/>
                  <a:pt x="5675" y="34134"/>
                  <a:pt x="5699" y="34134"/>
                </a:cubicBezTo>
                <a:cubicBezTo>
                  <a:pt x="5722" y="34134"/>
                  <a:pt x="5745" y="34128"/>
                  <a:pt x="5768" y="34117"/>
                </a:cubicBezTo>
                <a:cubicBezTo>
                  <a:pt x="5768" y="34093"/>
                  <a:pt x="5768" y="34071"/>
                  <a:pt x="5791" y="34071"/>
                </a:cubicBezTo>
                <a:cubicBezTo>
                  <a:pt x="5815" y="34071"/>
                  <a:pt x="5837" y="34071"/>
                  <a:pt x="5837" y="34046"/>
                </a:cubicBezTo>
                <a:cubicBezTo>
                  <a:pt x="5861" y="34059"/>
                  <a:pt x="5878" y="34065"/>
                  <a:pt x="5893" y="34065"/>
                </a:cubicBezTo>
                <a:cubicBezTo>
                  <a:pt x="5907" y="34065"/>
                  <a:pt x="5919" y="34059"/>
                  <a:pt x="5930" y="34046"/>
                </a:cubicBezTo>
                <a:cubicBezTo>
                  <a:pt x="5954" y="34024"/>
                  <a:pt x="5977" y="34024"/>
                  <a:pt x="5977" y="34000"/>
                </a:cubicBezTo>
                <a:lnTo>
                  <a:pt x="6349" y="34372"/>
                </a:lnTo>
                <a:cubicBezTo>
                  <a:pt x="6366" y="34394"/>
                  <a:pt x="6386" y="34403"/>
                  <a:pt x="6407" y="34403"/>
                </a:cubicBezTo>
                <a:cubicBezTo>
                  <a:pt x="6473" y="34403"/>
                  <a:pt x="6537" y="34309"/>
                  <a:pt x="6466" y="34257"/>
                </a:cubicBezTo>
                <a:cubicBezTo>
                  <a:pt x="6209" y="33978"/>
                  <a:pt x="5977" y="33721"/>
                  <a:pt x="5722" y="33442"/>
                </a:cubicBezTo>
                <a:lnTo>
                  <a:pt x="5698" y="33442"/>
                </a:lnTo>
                <a:lnTo>
                  <a:pt x="5722" y="33419"/>
                </a:lnTo>
                <a:cubicBezTo>
                  <a:pt x="5722" y="33442"/>
                  <a:pt x="5744" y="33442"/>
                  <a:pt x="5744" y="33466"/>
                </a:cubicBezTo>
                <a:cubicBezTo>
                  <a:pt x="5884" y="33581"/>
                  <a:pt x="6023" y="33721"/>
                  <a:pt x="6163" y="33838"/>
                </a:cubicBezTo>
                <a:cubicBezTo>
                  <a:pt x="6190" y="33851"/>
                  <a:pt x="6217" y="33865"/>
                  <a:pt x="6244" y="33865"/>
                </a:cubicBezTo>
                <a:cubicBezTo>
                  <a:pt x="6263" y="33865"/>
                  <a:pt x="6283" y="33858"/>
                  <a:pt x="6302" y="33838"/>
                </a:cubicBezTo>
                <a:cubicBezTo>
                  <a:pt x="6327" y="33792"/>
                  <a:pt x="6327" y="33745"/>
                  <a:pt x="6302" y="33699"/>
                </a:cubicBezTo>
                <a:cubicBezTo>
                  <a:pt x="6163" y="33581"/>
                  <a:pt x="6023" y="33466"/>
                  <a:pt x="5884" y="33326"/>
                </a:cubicBezTo>
                <a:cubicBezTo>
                  <a:pt x="5861" y="33326"/>
                  <a:pt x="5837" y="33302"/>
                  <a:pt x="5815" y="33302"/>
                </a:cubicBezTo>
                <a:lnTo>
                  <a:pt x="5884" y="33233"/>
                </a:lnTo>
                <a:cubicBezTo>
                  <a:pt x="6001" y="33373"/>
                  <a:pt x="6116" y="33488"/>
                  <a:pt x="6256" y="33605"/>
                </a:cubicBezTo>
                <a:cubicBezTo>
                  <a:pt x="6256" y="33628"/>
                  <a:pt x="6302" y="33628"/>
                  <a:pt x="6327" y="33628"/>
                </a:cubicBezTo>
                <a:cubicBezTo>
                  <a:pt x="6349" y="33652"/>
                  <a:pt x="6373" y="33652"/>
                  <a:pt x="6395" y="33674"/>
                </a:cubicBezTo>
                <a:cubicBezTo>
                  <a:pt x="6408" y="33698"/>
                  <a:pt x="6431" y="33709"/>
                  <a:pt x="6454" y="33709"/>
                </a:cubicBezTo>
                <a:cubicBezTo>
                  <a:pt x="6477" y="33709"/>
                  <a:pt x="6501" y="33698"/>
                  <a:pt x="6513" y="33674"/>
                </a:cubicBezTo>
                <a:cubicBezTo>
                  <a:pt x="6559" y="33652"/>
                  <a:pt x="6559" y="33581"/>
                  <a:pt x="6513" y="33559"/>
                </a:cubicBezTo>
                <a:cubicBezTo>
                  <a:pt x="6349" y="33395"/>
                  <a:pt x="6187" y="33256"/>
                  <a:pt x="6048" y="33094"/>
                </a:cubicBezTo>
                <a:cubicBezTo>
                  <a:pt x="6023" y="33094"/>
                  <a:pt x="6023" y="33094"/>
                  <a:pt x="6001" y="33070"/>
                </a:cubicBezTo>
                <a:lnTo>
                  <a:pt x="6023" y="33047"/>
                </a:lnTo>
                <a:cubicBezTo>
                  <a:pt x="6163" y="33187"/>
                  <a:pt x="6302" y="33302"/>
                  <a:pt x="6420" y="33419"/>
                </a:cubicBezTo>
                <a:cubicBezTo>
                  <a:pt x="6447" y="33432"/>
                  <a:pt x="6474" y="33446"/>
                  <a:pt x="6496" y="33446"/>
                </a:cubicBezTo>
                <a:cubicBezTo>
                  <a:pt x="6512" y="33446"/>
                  <a:pt x="6526" y="33439"/>
                  <a:pt x="6535" y="33419"/>
                </a:cubicBezTo>
                <a:cubicBezTo>
                  <a:pt x="6558" y="33443"/>
                  <a:pt x="6588" y="33454"/>
                  <a:pt x="6614" y="33454"/>
                </a:cubicBezTo>
                <a:cubicBezTo>
                  <a:pt x="6640" y="33454"/>
                  <a:pt x="6663" y="33443"/>
                  <a:pt x="6675" y="33419"/>
                </a:cubicBezTo>
                <a:cubicBezTo>
                  <a:pt x="6699" y="33395"/>
                  <a:pt x="6721" y="33326"/>
                  <a:pt x="6675" y="33302"/>
                </a:cubicBezTo>
                <a:cubicBezTo>
                  <a:pt x="6535" y="33187"/>
                  <a:pt x="6420" y="33070"/>
                  <a:pt x="6302" y="32930"/>
                </a:cubicBezTo>
                <a:cubicBezTo>
                  <a:pt x="6291" y="32919"/>
                  <a:pt x="6268" y="32913"/>
                  <a:pt x="6245" y="32913"/>
                </a:cubicBezTo>
                <a:cubicBezTo>
                  <a:pt x="6221" y="32913"/>
                  <a:pt x="6198" y="32919"/>
                  <a:pt x="6187" y="32930"/>
                </a:cubicBezTo>
                <a:lnTo>
                  <a:pt x="6163" y="32930"/>
                </a:lnTo>
                <a:lnTo>
                  <a:pt x="6141" y="32908"/>
                </a:lnTo>
                <a:lnTo>
                  <a:pt x="6327" y="32698"/>
                </a:lnTo>
                <a:cubicBezTo>
                  <a:pt x="6420" y="32815"/>
                  <a:pt x="6513" y="32930"/>
                  <a:pt x="6628" y="33047"/>
                </a:cubicBezTo>
                <a:cubicBezTo>
                  <a:pt x="6640" y="33071"/>
                  <a:pt x="6663" y="33082"/>
                  <a:pt x="6687" y="33082"/>
                </a:cubicBezTo>
                <a:cubicBezTo>
                  <a:pt x="6710" y="33082"/>
                  <a:pt x="6733" y="33071"/>
                  <a:pt x="6745" y="33047"/>
                </a:cubicBezTo>
                <a:cubicBezTo>
                  <a:pt x="6768" y="33058"/>
                  <a:pt x="6792" y="33064"/>
                  <a:pt x="6812" y="33064"/>
                </a:cubicBezTo>
                <a:cubicBezTo>
                  <a:pt x="6832" y="33064"/>
                  <a:pt x="6849" y="33058"/>
                  <a:pt x="6861" y="33047"/>
                </a:cubicBezTo>
                <a:cubicBezTo>
                  <a:pt x="6885" y="33001"/>
                  <a:pt x="6885" y="32954"/>
                  <a:pt x="6861" y="32930"/>
                </a:cubicBezTo>
                <a:lnTo>
                  <a:pt x="6885" y="32930"/>
                </a:lnTo>
                <a:cubicBezTo>
                  <a:pt x="6896" y="32953"/>
                  <a:pt x="6919" y="32965"/>
                  <a:pt x="6942" y="32965"/>
                </a:cubicBezTo>
                <a:cubicBezTo>
                  <a:pt x="6966" y="32965"/>
                  <a:pt x="6989" y="32953"/>
                  <a:pt x="7000" y="32930"/>
                </a:cubicBezTo>
                <a:cubicBezTo>
                  <a:pt x="7047" y="32908"/>
                  <a:pt x="7047" y="32837"/>
                  <a:pt x="7000" y="32815"/>
                </a:cubicBezTo>
                <a:cubicBezTo>
                  <a:pt x="6885" y="32675"/>
                  <a:pt x="6745" y="32558"/>
                  <a:pt x="6628" y="32443"/>
                </a:cubicBezTo>
                <a:cubicBezTo>
                  <a:pt x="6606" y="32418"/>
                  <a:pt x="6581" y="32418"/>
                  <a:pt x="6559" y="32418"/>
                </a:cubicBezTo>
                <a:lnTo>
                  <a:pt x="6581" y="32372"/>
                </a:lnTo>
                <a:cubicBezTo>
                  <a:pt x="6675" y="32465"/>
                  <a:pt x="6768" y="32536"/>
                  <a:pt x="6861" y="32605"/>
                </a:cubicBezTo>
                <a:cubicBezTo>
                  <a:pt x="6873" y="32628"/>
                  <a:pt x="6896" y="32639"/>
                  <a:pt x="6919" y="32639"/>
                </a:cubicBezTo>
                <a:cubicBezTo>
                  <a:pt x="6942" y="32639"/>
                  <a:pt x="6966" y="32628"/>
                  <a:pt x="6978" y="32605"/>
                </a:cubicBezTo>
                <a:cubicBezTo>
                  <a:pt x="7024" y="32582"/>
                  <a:pt x="7024" y="32511"/>
                  <a:pt x="6978" y="32489"/>
                </a:cubicBezTo>
                <a:cubicBezTo>
                  <a:pt x="6954" y="32443"/>
                  <a:pt x="6907" y="32418"/>
                  <a:pt x="6885" y="32396"/>
                </a:cubicBezTo>
                <a:cubicBezTo>
                  <a:pt x="6885" y="32372"/>
                  <a:pt x="6907" y="32372"/>
                  <a:pt x="6907" y="32350"/>
                </a:cubicBezTo>
                <a:cubicBezTo>
                  <a:pt x="6907" y="32303"/>
                  <a:pt x="6885" y="32257"/>
                  <a:pt x="6838" y="32257"/>
                </a:cubicBezTo>
                <a:lnTo>
                  <a:pt x="6814" y="32232"/>
                </a:lnTo>
                <a:cubicBezTo>
                  <a:pt x="6792" y="32232"/>
                  <a:pt x="6768" y="32210"/>
                  <a:pt x="6745" y="32210"/>
                </a:cubicBezTo>
                <a:lnTo>
                  <a:pt x="6745" y="32186"/>
                </a:lnTo>
                <a:lnTo>
                  <a:pt x="6792" y="32139"/>
                </a:lnTo>
                <a:lnTo>
                  <a:pt x="6814" y="32139"/>
                </a:lnTo>
                <a:lnTo>
                  <a:pt x="6885" y="32210"/>
                </a:lnTo>
                <a:cubicBezTo>
                  <a:pt x="6954" y="32257"/>
                  <a:pt x="7000" y="32303"/>
                  <a:pt x="7047" y="32350"/>
                </a:cubicBezTo>
                <a:cubicBezTo>
                  <a:pt x="7057" y="32369"/>
                  <a:pt x="7075" y="32376"/>
                  <a:pt x="7094" y="32376"/>
                </a:cubicBezTo>
                <a:cubicBezTo>
                  <a:pt x="7121" y="32376"/>
                  <a:pt x="7150" y="32363"/>
                  <a:pt x="7164" y="32350"/>
                </a:cubicBezTo>
                <a:cubicBezTo>
                  <a:pt x="7210" y="32303"/>
                  <a:pt x="7210" y="32257"/>
                  <a:pt x="7164" y="32232"/>
                </a:cubicBezTo>
                <a:cubicBezTo>
                  <a:pt x="7210" y="32232"/>
                  <a:pt x="7233" y="32210"/>
                  <a:pt x="7233" y="32186"/>
                </a:cubicBezTo>
                <a:cubicBezTo>
                  <a:pt x="7257" y="32139"/>
                  <a:pt x="7233" y="32093"/>
                  <a:pt x="7210" y="32071"/>
                </a:cubicBezTo>
                <a:cubicBezTo>
                  <a:pt x="7186" y="32046"/>
                  <a:pt x="7164" y="32024"/>
                  <a:pt x="7140" y="32024"/>
                </a:cubicBezTo>
                <a:cubicBezTo>
                  <a:pt x="7093" y="32000"/>
                  <a:pt x="7071" y="31953"/>
                  <a:pt x="7024" y="31931"/>
                </a:cubicBezTo>
                <a:cubicBezTo>
                  <a:pt x="7024" y="31907"/>
                  <a:pt x="7000" y="31907"/>
                  <a:pt x="6978" y="31907"/>
                </a:cubicBezTo>
                <a:lnTo>
                  <a:pt x="7000" y="31884"/>
                </a:lnTo>
                <a:cubicBezTo>
                  <a:pt x="7093" y="31978"/>
                  <a:pt x="7210" y="32046"/>
                  <a:pt x="7326" y="32117"/>
                </a:cubicBezTo>
                <a:cubicBezTo>
                  <a:pt x="7350" y="32117"/>
                  <a:pt x="7350" y="32139"/>
                  <a:pt x="7372" y="32139"/>
                </a:cubicBezTo>
                <a:cubicBezTo>
                  <a:pt x="7489" y="32257"/>
                  <a:pt x="7605" y="32372"/>
                  <a:pt x="7744" y="32489"/>
                </a:cubicBezTo>
                <a:cubicBezTo>
                  <a:pt x="7761" y="32511"/>
                  <a:pt x="7781" y="32520"/>
                  <a:pt x="7801" y="32520"/>
                </a:cubicBezTo>
                <a:cubicBezTo>
                  <a:pt x="7867" y="32520"/>
                  <a:pt x="7933" y="32421"/>
                  <a:pt x="7862" y="32350"/>
                </a:cubicBezTo>
                <a:cubicBezTo>
                  <a:pt x="7769" y="32257"/>
                  <a:pt x="7651" y="32139"/>
                  <a:pt x="7536" y="32046"/>
                </a:cubicBezTo>
                <a:cubicBezTo>
                  <a:pt x="7582" y="32046"/>
                  <a:pt x="7605" y="32046"/>
                  <a:pt x="7651" y="32024"/>
                </a:cubicBezTo>
                <a:cubicBezTo>
                  <a:pt x="7675" y="32000"/>
                  <a:pt x="7675" y="31953"/>
                  <a:pt x="7651" y="31931"/>
                </a:cubicBezTo>
                <a:cubicBezTo>
                  <a:pt x="7675" y="31931"/>
                  <a:pt x="7675" y="31931"/>
                  <a:pt x="7698" y="31953"/>
                </a:cubicBezTo>
                <a:cubicBezTo>
                  <a:pt x="7710" y="31960"/>
                  <a:pt x="7723" y="31963"/>
                  <a:pt x="7735" y="31963"/>
                </a:cubicBezTo>
                <a:cubicBezTo>
                  <a:pt x="7768" y="31963"/>
                  <a:pt x="7797" y="31941"/>
                  <a:pt x="7815" y="31907"/>
                </a:cubicBezTo>
                <a:cubicBezTo>
                  <a:pt x="7837" y="31884"/>
                  <a:pt x="7837" y="31884"/>
                  <a:pt x="7837" y="31860"/>
                </a:cubicBezTo>
                <a:cubicBezTo>
                  <a:pt x="7862" y="31860"/>
                  <a:pt x="7884" y="31838"/>
                  <a:pt x="7908" y="31814"/>
                </a:cubicBezTo>
                <a:cubicBezTo>
                  <a:pt x="7930" y="31767"/>
                  <a:pt x="7908" y="31745"/>
                  <a:pt x="7884" y="31698"/>
                </a:cubicBezTo>
                <a:lnTo>
                  <a:pt x="7884" y="31698"/>
                </a:lnTo>
                <a:cubicBezTo>
                  <a:pt x="7891" y="31705"/>
                  <a:pt x="7900" y="31708"/>
                  <a:pt x="7909" y="31708"/>
                </a:cubicBezTo>
                <a:cubicBezTo>
                  <a:pt x="7931" y="31708"/>
                  <a:pt x="7955" y="31691"/>
                  <a:pt x="7955" y="31674"/>
                </a:cubicBezTo>
                <a:cubicBezTo>
                  <a:pt x="8001" y="31652"/>
                  <a:pt x="8001" y="31581"/>
                  <a:pt x="7955" y="31559"/>
                </a:cubicBezTo>
                <a:cubicBezTo>
                  <a:pt x="7862" y="31488"/>
                  <a:pt x="7791" y="31419"/>
                  <a:pt x="7698" y="31349"/>
                </a:cubicBezTo>
                <a:cubicBezTo>
                  <a:pt x="7722" y="31349"/>
                  <a:pt x="7722" y="31373"/>
                  <a:pt x="7744" y="31373"/>
                </a:cubicBezTo>
                <a:lnTo>
                  <a:pt x="7769" y="31395"/>
                </a:lnTo>
                <a:cubicBezTo>
                  <a:pt x="7769" y="31395"/>
                  <a:pt x="7791" y="31395"/>
                  <a:pt x="7791" y="31419"/>
                </a:cubicBezTo>
                <a:cubicBezTo>
                  <a:pt x="7815" y="31419"/>
                  <a:pt x="7837" y="31442"/>
                  <a:pt x="7862" y="31466"/>
                </a:cubicBezTo>
                <a:cubicBezTo>
                  <a:pt x="7889" y="31479"/>
                  <a:pt x="7916" y="31492"/>
                  <a:pt x="7943" y="31492"/>
                </a:cubicBezTo>
                <a:cubicBezTo>
                  <a:pt x="7962" y="31492"/>
                  <a:pt x="7982" y="31485"/>
                  <a:pt x="8001" y="31466"/>
                </a:cubicBezTo>
                <a:cubicBezTo>
                  <a:pt x="8023" y="31488"/>
                  <a:pt x="8048" y="31488"/>
                  <a:pt x="8070" y="31512"/>
                </a:cubicBezTo>
                <a:cubicBezTo>
                  <a:pt x="8489" y="32000"/>
                  <a:pt x="8931" y="32465"/>
                  <a:pt x="9372" y="32954"/>
                </a:cubicBezTo>
                <a:cubicBezTo>
                  <a:pt x="9387" y="32969"/>
                  <a:pt x="9404" y="32975"/>
                  <a:pt x="9421" y="32975"/>
                </a:cubicBezTo>
                <a:cubicBezTo>
                  <a:pt x="9484" y="32975"/>
                  <a:pt x="9544" y="32888"/>
                  <a:pt x="9490" y="32815"/>
                </a:cubicBezTo>
                <a:cubicBezTo>
                  <a:pt x="9164" y="32465"/>
                  <a:pt x="8814" y="32093"/>
                  <a:pt x="8489" y="31721"/>
                </a:cubicBezTo>
                <a:cubicBezTo>
                  <a:pt x="8489" y="31698"/>
                  <a:pt x="8489" y="31674"/>
                  <a:pt x="8466" y="31652"/>
                </a:cubicBezTo>
                <a:lnTo>
                  <a:pt x="8187" y="31373"/>
                </a:lnTo>
                <a:lnTo>
                  <a:pt x="8163" y="31349"/>
                </a:lnTo>
                <a:lnTo>
                  <a:pt x="8116" y="31302"/>
                </a:lnTo>
                <a:cubicBezTo>
                  <a:pt x="8048" y="31209"/>
                  <a:pt x="7977" y="31140"/>
                  <a:pt x="7908" y="31070"/>
                </a:cubicBezTo>
                <a:lnTo>
                  <a:pt x="7908" y="31070"/>
                </a:lnTo>
                <a:cubicBezTo>
                  <a:pt x="8001" y="31116"/>
                  <a:pt x="8070" y="31187"/>
                  <a:pt x="8141" y="31256"/>
                </a:cubicBezTo>
                <a:cubicBezTo>
                  <a:pt x="8163" y="31280"/>
                  <a:pt x="8163" y="31302"/>
                  <a:pt x="8163" y="31302"/>
                </a:cubicBezTo>
                <a:lnTo>
                  <a:pt x="8489" y="31628"/>
                </a:lnTo>
                <a:cubicBezTo>
                  <a:pt x="8499" y="31638"/>
                  <a:pt x="8517" y="31644"/>
                  <a:pt x="8536" y="31644"/>
                </a:cubicBezTo>
                <a:cubicBezTo>
                  <a:pt x="8563" y="31644"/>
                  <a:pt x="8592" y="31632"/>
                  <a:pt x="8606" y="31605"/>
                </a:cubicBezTo>
                <a:cubicBezTo>
                  <a:pt x="8652" y="31581"/>
                  <a:pt x="8652" y="31512"/>
                  <a:pt x="8606" y="31488"/>
                </a:cubicBezTo>
                <a:lnTo>
                  <a:pt x="8442" y="31326"/>
                </a:lnTo>
                <a:cubicBezTo>
                  <a:pt x="8442" y="31302"/>
                  <a:pt x="8420" y="31280"/>
                  <a:pt x="8420" y="31280"/>
                </a:cubicBezTo>
                <a:lnTo>
                  <a:pt x="8349" y="31209"/>
                </a:lnTo>
                <a:cubicBezTo>
                  <a:pt x="8349" y="31209"/>
                  <a:pt x="8373" y="31209"/>
                  <a:pt x="8373" y="31187"/>
                </a:cubicBezTo>
                <a:cubicBezTo>
                  <a:pt x="8396" y="31163"/>
                  <a:pt x="8420" y="31094"/>
                  <a:pt x="8373" y="31070"/>
                </a:cubicBezTo>
                <a:cubicBezTo>
                  <a:pt x="8354" y="31050"/>
                  <a:pt x="8335" y="31032"/>
                  <a:pt x="8317" y="31013"/>
                </a:cubicBezTo>
                <a:lnTo>
                  <a:pt x="8317" y="31013"/>
                </a:lnTo>
                <a:cubicBezTo>
                  <a:pt x="8320" y="31017"/>
                  <a:pt x="8323" y="31020"/>
                  <a:pt x="8327" y="31023"/>
                </a:cubicBezTo>
                <a:cubicBezTo>
                  <a:pt x="8338" y="31035"/>
                  <a:pt x="8361" y="31041"/>
                  <a:pt x="8384" y="31041"/>
                </a:cubicBezTo>
                <a:cubicBezTo>
                  <a:pt x="8408" y="31041"/>
                  <a:pt x="8431" y="31035"/>
                  <a:pt x="8442" y="31023"/>
                </a:cubicBezTo>
                <a:cubicBezTo>
                  <a:pt x="8513" y="31094"/>
                  <a:pt x="8582" y="31163"/>
                  <a:pt x="8652" y="31209"/>
                </a:cubicBezTo>
                <a:cubicBezTo>
                  <a:pt x="8663" y="31232"/>
                  <a:pt x="8687" y="31244"/>
                  <a:pt x="8710" y="31244"/>
                </a:cubicBezTo>
                <a:cubicBezTo>
                  <a:pt x="8733" y="31244"/>
                  <a:pt x="8756" y="31232"/>
                  <a:pt x="8768" y="31209"/>
                </a:cubicBezTo>
                <a:cubicBezTo>
                  <a:pt x="8814" y="31187"/>
                  <a:pt x="8814" y="31116"/>
                  <a:pt x="8768" y="31094"/>
                </a:cubicBezTo>
                <a:cubicBezTo>
                  <a:pt x="8721" y="31047"/>
                  <a:pt x="8675" y="30977"/>
                  <a:pt x="8628" y="30930"/>
                </a:cubicBezTo>
                <a:cubicBezTo>
                  <a:pt x="8652" y="30908"/>
                  <a:pt x="8652" y="30884"/>
                  <a:pt x="8652" y="30837"/>
                </a:cubicBezTo>
                <a:lnTo>
                  <a:pt x="8675" y="30837"/>
                </a:lnTo>
                <a:cubicBezTo>
                  <a:pt x="8721" y="30815"/>
                  <a:pt x="8721" y="30768"/>
                  <a:pt x="8721" y="30744"/>
                </a:cubicBezTo>
                <a:cubicBezTo>
                  <a:pt x="9465" y="31559"/>
                  <a:pt x="10210" y="32372"/>
                  <a:pt x="10954" y="33163"/>
                </a:cubicBezTo>
                <a:cubicBezTo>
                  <a:pt x="10975" y="33184"/>
                  <a:pt x="10998" y="33193"/>
                  <a:pt x="11020" y="33193"/>
                </a:cubicBezTo>
                <a:cubicBezTo>
                  <a:pt x="11091" y="33193"/>
                  <a:pt x="11148" y="33095"/>
                  <a:pt x="11093" y="33023"/>
                </a:cubicBezTo>
                <a:cubicBezTo>
                  <a:pt x="10489" y="32396"/>
                  <a:pt x="9884" y="31745"/>
                  <a:pt x="9279" y="31094"/>
                </a:cubicBezTo>
                <a:cubicBezTo>
                  <a:pt x="9303" y="31094"/>
                  <a:pt x="9303" y="31094"/>
                  <a:pt x="9326" y="31070"/>
                </a:cubicBezTo>
                <a:cubicBezTo>
                  <a:pt x="9350" y="31047"/>
                  <a:pt x="9350" y="30977"/>
                  <a:pt x="9326" y="30954"/>
                </a:cubicBezTo>
                <a:cubicBezTo>
                  <a:pt x="9186" y="30790"/>
                  <a:pt x="9047" y="30675"/>
                  <a:pt x="8885" y="30536"/>
                </a:cubicBezTo>
                <a:cubicBezTo>
                  <a:pt x="8907" y="30511"/>
                  <a:pt x="8907" y="30511"/>
                  <a:pt x="8907" y="30489"/>
                </a:cubicBezTo>
                <a:cubicBezTo>
                  <a:pt x="9047" y="30629"/>
                  <a:pt x="9210" y="30768"/>
                  <a:pt x="9350" y="30930"/>
                </a:cubicBezTo>
                <a:cubicBezTo>
                  <a:pt x="9367" y="30948"/>
                  <a:pt x="9386" y="30955"/>
                  <a:pt x="9404" y="30955"/>
                </a:cubicBezTo>
                <a:cubicBezTo>
                  <a:pt x="9458" y="30955"/>
                  <a:pt x="9506" y="30890"/>
                  <a:pt x="9490" y="30837"/>
                </a:cubicBezTo>
                <a:lnTo>
                  <a:pt x="9490" y="30837"/>
                </a:lnTo>
                <a:cubicBezTo>
                  <a:pt x="9558" y="30908"/>
                  <a:pt x="9629" y="30954"/>
                  <a:pt x="9676" y="31023"/>
                </a:cubicBezTo>
                <a:cubicBezTo>
                  <a:pt x="9698" y="31045"/>
                  <a:pt x="9721" y="31054"/>
                  <a:pt x="9743" y="31054"/>
                </a:cubicBezTo>
                <a:cubicBezTo>
                  <a:pt x="9813" y="31054"/>
                  <a:pt x="9868" y="30960"/>
                  <a:pt x="9815" y="30908"/>
                </a:cubicBezTo>
                <a:cubicBezTo>
                  <a:pt x="9676" y="30744"/>
                  <a:pt x="9536" y="30604"/>
                  <a:pt x="9396" y="30443"/>
                </a:cubicBezTo>
                <a:cubicBezTo>
                  <a:pt x="9396" y="30443"/>
                  <a:pt x="9396" y="30418"/>
                  <a:pt x="9419" y="30418"/>
                </a:cubicBezTo>
                <a:lnTo>
                  <a:pt x="9536" y="30536"/>
                </a:lnTo>
                <a:cubicBezTo>
                  <a:pt x="9558" y="30558"/>
                  <a:pt x="9581" y="30567"/>
                  <a:pt x="9603" y="30567"/>
                </a:cubicBezTo>
                <a:cubicBezTo>
                  <a:pt x="9673" y="30567"/>
                  <a:pt x="9728" y="30472"/>
                  <a:pt x="9676" y="30418"/>
                </a:cubicBezTo>
                <a:cubicBezTo>
                  <a:pt x="9629" y="30372"/>
                  <a:pt x="9583" y="30303"/>
                  <a:pt x="9512" y="30257"/>
                </a:cubicBezTo>
                <a:cubicBezTo>
                  <a:pt x="9536" y="30257"/>
                  <a:pt x="9536" y="30232"/>
                  <a:pt x="9536" y="30210"/>
                </a:cubicBezTo>
                <a:cubicBezTo>
                  <a:pt x="9698" y="30396"/>
                  <a:pt x="9862" y="30558"/>
                  <a:pt x="10023" y="30744"/>
                </a:cubicBezTo>
                <a:cubicBezTo>
                  <a:pt x="10045" y="30766"/>
                  <a:pt x="10068" y="30775"/>
                  <a:pt x="10090" y="30775"/>
                </a:cubicBezTo>
                <a:cubicBezTo>
                  <a:pt x="10161" y="30775"/>
                  <a:pt x="10217" y="30676"/>
                  <a:pt x="10163" y="30604"/>
                </a:cubicBezTo>
                <a:cubicBezTo>
                  <a:pt x="10001" y="30443"/>
                  <a:pt x="9837" y="30257"/>
                  <a:pt x="9676" y="30093"/>
                </a:cubicBezTo>
                <a:cubicBezTo>
                  <a:pt x="9698" y="30093"/>
                  <a:pt x="9698" y="30070"/>
                  <a:pt x="9722" y="30070"/>
                </a:cubicBezTo>
                <a:cubicBezTo>
                  <a:pt x="9769" y="30024"/>
                  <a:pt x="9744" y="29977"/>
                  <a:pt x="9722" y="29931"/>
                </a:cubicBezTo>
                <a:lnTo>
                  <a:pt x="9698" y="29907"/>
                </a:lnTo>
                <a:cubicBezTo>
                  <a:pt x="9698" y="29884"/>
                  <a:pt x="9698" y="29884"/>
                  <a:pt x="9722" y="29884"/>
                </a:cubicBezTo>
                <a:cubicBezTo>
                  <a:pt x="9722" y="29860"/>
                  <a:pt x="9744" y="29860"/>
                  <a:pt x="9744" y="29838"/>
                </a:cubicBezTo>
                <a:cubicBezTo>
                  <a:pt x="9761" y="29860"/>
                  <a:pt x="9782" y="29869"/>
                  <a:pt x="9802" y="29869"/>
                </a:cubicBezTo>
                <a:cubicBezTo>
                  <a:pt x="9868" y="29869"/>
                  <a:pt x="9933" y="29775"/>
                  <a:pt x="9862" y="29721"/>
                </a:cubicBezTo>
                <a:cubicBezTo>
                  <a:pt x="9791" y="29628"/>
                  <a:pt x="9722" y="29535"/>
                  <a:pt x="9629" y="29442"/>
                </a:cubicBezTo>
                <a:lnTo>
                  <a:pt x="9629" y="29442"/>
                </a:lnTo>
                <a:cubicBezTo>
                  <a:pt x="9676" y="29488"/>
                  <a:pt x="9722" y="29512"/>
                  <a:pt x="9769" y="29559"/>
                </a:cubicBezTo>
                <a:cubicBezTo>
                  <a:pt x="9780" y="29570"/>
                  <a:pt x="9803" y="29576"/>
                  <a:pt x="9826" y="29576"/>
                </a:cubicBezTo>
                <a:cubicBezTo>
                  <a:pt x="9850" y="29576"/>
                  <a:pt x="9873" y="29570"/>
                  <a:pt x="9884" y="29559"/>
                </a:cubicBezTo>
                <a:cubicBezTo>
                  <a:pt x="9930" y="29512"/>
                  <a:pt x="9930" y="29466"/>
                  <a:pt x="9884" y="29419"/>
                </a:cubicBezTo>
                <a:lnTo>
                  <a:pt x="9396" y="29001"/>
                </a:lnTo>
                <a:lnTo>
                  <a:pt x="9629" y="28697"/>
                </a:lnTo>
                <a:cubicBezTo>
                  <a:pt x="9629" y="28722"/>
                  <a:pt x="9629" y="28744"/>
                  <a:pt x="9651" y="28768"/>
                </a:cubicBezTo>
                <a:lnTo>
                  <a:pt x="10089" y="29205"/>
                </a:lnTo>
                <a:lnTo>
                  <a:pt x="10089" y="29205"/>
                </a:lnTo>
                <a:cubicBezTo>
                  <a:pt x="10019" y="29159"/>
                  <a:pt x="9928" y="29092"/>
                  <a:pt x="9837" y="29023"/>
                </a:cubicBezTo>
                <a:lnTo>
                  <a:pt x="9769" y="29023"/>
                </a:lnTo>
                <a:lnTo>
                  <a:pt x="9629" y="28883"/>
                </a:lnTo>
                <a:cubicBezTo>
                  <a:pt x="9617" y="28872"/>
                  <a:pt x="9594" y="28867"/>
                  <a:pt x="9570" y="28867"/>
                </a:cubicBezTo>
                <a:cubicBezTo>
                  <a:pt x="9547" y="28867"/>
                  <a:pt x="9524" y="28872"/>
                  <a:pt x="9512" y="28883"/>
                </a:cubicBezTo>
                <a:cubicBezTo>
                  <a:pt x="9465" y="28930"/>
                  <a:pt x="9465" y="28976"/>
                  <a:pt x="9512" y="29023"/>
                </a:cubicBezTo>
                <a:cubicBezTo>
                  <a:pt x="9629" y="29163"/>
                  <a:pt x="9791" y="29302"/>
                  <a:pt x="9930" y="29442"/>
                </a:cubicBezTo>
                <a:cubicBezTo>
                  <a:pt x="9954" y="29454"/>
                  <a:pt x="9977" y="29460"/>
                  <a:pt x="10000" y="29460"/>
                </a:cubicBezTo>
                <a:cubicBezTo>
                  <a:pt x="10023" y="29460"/>
                  <a:pt x="10047" y="29454"/>
                  <a:pt x="10070" y="29442"/>
                </a:cubicBezTo>
                <a:cubicBezTo>
                  <a:pt x="10070" y="29419"/>
                  <a:pt x="10094" y="29395"/>
                  <a:pt x="10094" y="29373"/>
                </a:cubicBezTo>
                <a:cubicBezTo>
                  <a:pt x="10117" y="29373"/>
                  <a:pt x="10141" y="29349"/>
                  <a:pt x="10141" y="29349"/>
                </a:cubicBezTo>
                <a:cubicBezTo>
                  <a:pt x="10141" y="29326"/>
                  <a:pt x="10163" y="29302"/>
                  <a:pt x="10141" y="29280"/>
                </a:cubicBezTo>
                <a:cubicBezTo>
                  <a:pt x="10141" y="29264"/>
                  <a:pt x="10130" y="29249"/>
                  <a:pt x="10117" y="29234"/>
                </a:cubicBezTo>
                <a:lnTo>
                  <a:pt x="10117" y="29234"/>
                </a:lnTo>
                <a:lnTo>
                  <a:pt x="10349" y="29466"/>
                </a:lnTo>
                <a:cubicBezTo>
                  <a:pt x="10513" y="29652"/>
                  <a:pt x="10652" y="29838"/>
                  <a:pt x="10814" y="30024"/>
                </a:cubicBezTo>
                <a:cubicBezTo>
                  <a:pt x="10826" y="30035"/>
                  <a:pt x="10844" y="30041"/>
                  <a:pt x="10861" y="30041"/>
                </a:cubicBezTo>
                <a:cubicBezTo>
                  <a:pt x="10879" y="30041"/>
                  <a:pt x="10896" y="30035"/>
                  <a:pt x="10907" y="30024"/>
                </a:cubicBezTo>
                <a:lnTo>
                  <a:pt x="12024" y="31140"/>
                </a:lnTo>
                <a:cubicBezTo>
                  <a:pt x="12043" y="31155"/>
                  <a:pt x="12064" y="31161"/>
                  <a:pt x="12084" y="31161"/>
                </a:cubicBezTo>
                <a:cubicBezTo>
                  <a:pt x="12158" y="31161"/>
                  <a:pt x="12219" y="31074"/>
                  <a:pt x="12163" y="31001"/>
                </a:cubicBezTo>
                <a:cubicBezTo>
                  <a:pt x="11605" y="30443"/>
                  <a:pt x="11047" y="29884"/>
                  <a:pt x="10489" y="29349"/>
                </a:cubicBezTo>
                <a:cubicBezTo>
                  <a:pt x="10420" y="29280"/>
                  <a:pt x="10373" y="29209"/>
                  <a:pt x="10303" y="29140"/>
                </a:cubicBezTo>
                <a:cubicBezTo>
                  <a:pt x="10349" y="29140"/>
                  <a:pt x="10373" y="29140"/>
                  <a:pt x="10396" y="29116"/>
                </a:cubicBezTo>
                <a:cubicBezTo>
                  <a:pt x="10420" y="29069"/>
                  <a:pt x="10420" y="29023"/>
                  <a:pt x="10396" y="28976"/>
                </a:cubicBezTo>
                <a:cubicBezTo>
                  <a:pt x="10187" y="28815"/>
                  <a:pt x="10001" y="28651"/>
                  <a:pt x="9791" y="28489"/>
                </a:cubicBezTo>
                <a:lnTo>
                  <a:pt x="9908" y="28372"/>
                </a:lnTo>
                <a:lnTo>
                  <a:pt x="9908" y="28396"/>
                </a:lnTo>
                <a:cubicBezTo>
                  <a:pt x="10070" y="28582"/>
                  <a:pt x="10256" y="28768"/>
                  <a:pt x="10442" y="28930"/>
                </a:cubicBezTo>
                <a:cubicBezTo>
                  <a:pt x="10457" y="28945"/>
                  <a:pt x="10476" y="28952"/>
                  <a:pt x="10494" y="28952"/>
                </a:cubicBezTo>
                <a:cubicBezTo>
                  <a:pt x="10562" y="28952"/>
                  <a:pt x="10632" y="28864"/>
                  <a:pt x="10559" y="28790"/>
                </a:cubicBezTo>
                <a:cubicBezTo>
                  <a:pt x="10513" y="28744"/>
                  <a:pt x="10442" y="28675"/>
                  <a:pt x="10373" y="28629"/>
                </a:cubicBezTo>
                <a:lnTo>
                  <a:pt x="10373" y="28629"/>
                </a:lnTo>
                <a:cubicBezTo>
                  <a:pt x="10420" y="28651"/>
                  <a:pt x="10442" y="28675"/>
                  <a:pt x="10466" y="28697"/>
                </a:cubicBezTo>
                <a:cubicBezTo>
                  <a:pt x="10466" y="28697"/>
                  <a:pt x="10489" y="28722"/>
                  <a:pt x="10513" y="28722"/>
                </a:cubicBezTo>
                <a:lnTo>
                  <a:pt x="10582" y="28790"/>
                </a:lnTo>
                <a:cubicBezTo>
                  <a:pt x="10605" y="28802"/>
                  <a:pt x="10628" y="28809"/>
                  <a:pt x="10651" y="28809"/>
                </a:cubicBezTo>
                <a:cubicBezTo>
                  <a:pt x="10675" y="28809"/>
                  <a:pt x="10698" y="28802"/>
                  <a:pt x="10721" y="28790"/>
                </a:cubicBezTo>
                <a:cubicBezTo>
                  <a:pt x="10745" y="28744"/>
                  <a:pt x="10745" y="28697"/>
                  <a:pt x="10721" y="28651"/>
                </a:cubicBezTo>
                <a:lnTo>
                  <a:pt x="10699" y="28651"/>
                </a:lnTo>
                <a:cubicBezTo>
                  <a:pt x="10721" y="28651"/>
                  <a:pt x="10721" y="28629"/>
                  <a:pt x="10745" y="28629"/>
                </a:cubicBezTo>
                <a:cubicBezTo>
                  <a:pt x="10768" y="28582"/>
                  <a:pt x="10768" y="28535"/>
                  <a:pt x="10745" y="28489"/>
                </a:cubicBezTo>
                <a:cubicBezTo>
                  <a:pt x="10582" y="28349"/>
                  <a:pt x="10442" y="28186"/>
                  <a:pt x="10280" y="28046"/>
                </a:cubicBezTo>
                <a:cubicBezTo>
                  <a:pt x="10256" y="28024"/>
                  <a:pt x="10234" y="28024"/>
                  <a:pt x="10187" y="28024"/>
                </a:cubicBezTo>
                <a:lnTo>
                  <a:pt x="10280" y="27907"/>
                </a:lnTo>
                <a:lnTo>
                  <a:pt x="10349" y="27977"/>
                </a:lnTo>
                <a:cubicBezTo>
                  <a:pt x="10349" y="28000"/>
                  <a:pt x="10373" y="28000"/>
                  <a:pt x="10373" y="28024"/>
                </a:cubicBezTo>
                <a:cubicBezTo>
                  <a:pt x="10559" y="28256"/>
                  <a:pt x="10745" y="28489"/>
                  <a:pt x="10954" y="28722"/>
                </a:cubicBezTo>
                <a:cubicBezTo>
                  <a:pt x="10968" y="28749"/>
                  <a:pt x="10981" y="28760"/>
                  <a:pt x="10999" y="28760"/>
                </a:cubicBezTo>
                <a:cubicBezTo>
                  <a:pt x="11012" y="28760"/>
                  <a:pt x="11027" y="28754"/>
                  <a:pt x="11047" y="28744"/>
                </a:cubicBezTo>
                <a:cubicBezTo>
                  <a:pt x="11117" y="28815"/>
                  <a:pt x="11186" y="28883"/>
                  <a:pt x="11257" y="28976"/>
                </a:cubicBezTo>
                <a:cubicBezTo>
                  <a:pt x="11275" y="28990"/>
                  <a:pt x="11294" y="28996"/>
                  <a:pt x="11312" y="28996"/>
                </a:cubicBezTo>
                <a:cubicBezTo>
                  <a:pt x="11388" y="28996"/>
                  <a:pt x="11452" y="28894"/>
                  <a:pt x="11397" y="28837"/>
                </a:cubicBezTo>
                <a:cubicBezTo>
                  <a:pt x="11093" y="28558"/>
                  <a:pt x="10814" y="28279"/>
                  <a:pt x="10559" y="27953"/>
                </a:cubicBezTo>
                <a:lnTo>
                  <a:pt x="10559" y="27953"/>
                </a:lnTo>
                <a:cubicBezTo>
                  <a:pt x="10675" y="28046"/>
                  <a:pt x="10768" y="28163"/>
                  <a:pt x="10861" y="28256"/>
                </a:cubicBezTo>
                <a:cubicBezTo>
                  <a:pt x="10884" y="28268"/>
                  <a:pt x="10913" y="28273"/>
                  <a:pt x="10940" y="28273"/>
                </a:cubicBezTo>
                <a:cubicBezTo>
                  <a:pt x="10966" y="28273"/>
                  <a:pt x="10989" y="28268"/>
                  <a:pt x="11000" y="28256"/>
                </a:cubicBezTo>
                <a:cubicBezTo>
                  <a:pt x="11024" y="28210"/>
                  <a:pt x="11047" y="28139"/>
                  <a:pt x="11000" y="28117"/>
                </a:cubicBezTo>
                <a:cubicBezTo>
                  <a:pt x="10838" y="27977"/>
                  <a:pt x="10675" y="27814"/>
                  <a:pt x="10513" y="27652"/>
                </a:cubicBezTo>
                <a:lnTo>
                  <a:pt x="10838" y="27255"/>
                </a:lnTo>
                <a:cubicBezTo>
                  <a:pt x="11536" y="28046"/>
                  <a:pt x="12256" y="28837"/>
                  <a:pt x="12978" y="29605"/>
                </a:cubicBezTo>
                <a:cubicBezTo>
                  <a:pt x="12994" y="29627"/>
                  <a:pt x="13014" y="29636"/>
                  <a:pt x="13035" y="29636"/>
                </a:cubicBezTo>
                <a:cubicBezTo>
                  <a:pt x="13101" y="29636"/>
                  <a:pt x="13170" y="29542"/>
                  <a:pt x="13118" y="29488"/>
                </a:cubicBezTo>
                <a:cubicBezTo>
                  <a:pt x="12559" y="28883"/>
                  <a:pt x="12024" y="28303"/>
                  <a:pt x="11490" y="27698"/>
                </a:cubicBezTo>
                <a:lnTo>
                  <a:pt x="11490" y="27698"/>
                </a:lnTo>
                <a:cubicBezTo>
                  <a:pt x="11497" y="27701"/>
                  <a:pt x="11504" y="27702"/>
                  <a:pt x="11511" y="27702"/>
                </a:cubicBezTo>
                <a:cubicBezTo>
                  <a:pt x="11576" y="27702"/>
                  <a:pt x="11644" y="27620"/>
                  <a:pt x="11583" y="27559"/>
                </a:cubicBezTo>
                <a:cubicBezTo>
                  <a:pt x="11397" y="27373"/>
                  <a:pt x="11211" y="27209"/>
                  <a:pt x="11024" y="27023"/>
                </a:cubicBezTo>
                <a:lnTo>
                  <a:pt x="11024" y="27023"/>
                </a:lnTo>
                <a:cubicBezTo>
                  <a:pt x="11186" y="27162"/>
                  <a:pt x="11350" y="27302"/>
                  <a:pt x="11490" y="27441"/>
                </a:cubicBezTo>
                <a:cubicBezTo>
                  <a:pt x="11516" y="27455"/>
                  <a:pt x="11543" y="27469"/>
                  <a:pt x="11570" y="27469"/>
                </a:cubicBezTo>
                <a:cubicBezTo>
                  <a:pt x="11589" y="27469"/>
                  <a:pt x="11609" y="27461"/>
                  <a:pt x="11629" y="27441"/>
                </a:cubicBezTo>
                <a:cubicBezTo>
                  <a:pt x="11651" y="27419"/>
                  <a:pt x="11651" y="27348"/>
                  <a:pt x="11629" y="27302"/>
                </a:cubicBezTo>
                <a:lnTo>
                  <a:pt x="11140" y="26883"/>
                </a:lnTo>
                <a:lnTo>
                  <a:pt x="11164" y="26837"/>
                </a:lnTo>
                <a:cubicBezTo>
                  <a:pt x="11186" y="26861"/>
                  <a:pt x="11186" y="26883"/>
                  <a:pt x="11211" y="26908"/>
                </a:cubicBezTo>
                <a:cubicBezTo>
                  <a:pt x="11350" y="27001"/>
                  <a:pt x="11465" y="27094"/>
                  <a:pt x="11605" y="27187"/>
                </a:cubicBezTo>
                <a:cubicBezTo>
                  <a:pt x="11617" y="27210"/>
                  <a:pt x="11640" y="27221"/>
                  <a:pt x="11664" y="27221"/>
                </a:cubicBezTo>
                <a:cubicBezTo>
                  <a:pt x="11687" y="27221"/>
                  <a:pt x="11710" y="27210"/>
                  <a:pt x="11722" y="27187"/>
                </a:cubicBezTo>
                <a:cubicBezTo>
                  <a:pt x="11769" y="27162"/>
                  <a:pt x="11769" y="27094"/>
                  <a:pt x="11722" y="27069"/>
                </a:cubicBezTo>
                <a:cubicBezTo>
                  <a:pt x="11605" y="26954"/>
                  <a:pt x="11443" y="26837"/>
                  <a:pt x="11304" y="26744"/>
                </a:cubicBezTo>
                <a:lnTo>
                  <a:pt x="11257" y="26744"/>
                </a:lnTo>
                <a:lnTo>
                  <a:pt x="11417" y="26560"/>
                </a:lnTo>
                <a:lnTo>
                  <a:pt x="11417" y="26560"/>
                </a:lnTo>
                <a:cubicBezTo>
                  <a:pt x="11397" y="26585"/>
                  <a:pt x="11397" y="26629"/>
                  <a:pt x="11419" y="26651"/>
                </a:cubicBezTo>
                <a:cubicBezTo>
                  <a:pt x="11583" y="26814"/>
                  <a:pt x="11744" y="26976"/>
                  <a:pt x="11884" y="27140"/>
                </a:cubicBezTo>
                <a:cubicBezTo>
                  <a:pt x="11894" y="27160"/>
                  <a:pt x="11912" y="27167"/>
                  <a:pt x="11931" y="27167"/>
                </a:cubicBezTo>
                <a:cubicBezTo>
                  <a:pt x="11958" y="27167"/>
                  <a:pt x="11987" y="27153"/>
                  <a:pt x="12001" y="27140"/>
                </a:cubicBezTo>
                <a:cubicBezTo>
                  <a:pt x="12048" y="27094"/>
                  <a:pt x="12048" y="27047"/>
                  <a:pt x="12001" y="27001"/>
                </a:cubicBezTo>
                <a:cubicBezTo>
                  <a:pt x="11862" y="26837"/>
                  <a:pt x="11722" y="26675"/>
                  <a:pt x="11558" y="26535"/>
                </a:cubicBezTo>
                <a:cubicBezTo>
                  <a:pt x="11535" y="26512"/>
                  <a:pt x="11512" y="26501"/>
                  <a:pt x="11492" y="26501"/>
                </a:cubicBezTo>
                <a:cubicBezTo>
                  <a:pt x="11481" y="26501"/>
                  <a:pt x="11471" y="26504"/>
                  <a:pt x="11462" y="26511"/>
                </a:cubicBezTo>
                <a:lnTo>
                  <a:pt x="11462" y="26511"/>
                </a:lnTo>
                <a:lnTo>
                  <a:pt x="11605" y="26325"/>
                </a:lnTo>
                <a:cubicBezTo>
                  <a:pt x="11931" y="26582"/>
                  <a:pt x="12256" y="26861"/>
                  <a:pt x="12535" y="27162"/>
                </a:cubicBezTo>
                <a:cubicBezTo>
                  <a:pt x="12557" y="27184"/>
                  <a:pt x="12581" y="27193"/>
                  <a:pt x="12602" y="27193"/>
                </a:cubicBezTo>
                <a:cubicBezTo>
                  <a:pt x="12673" y="27193"/>
                  <a:pt x="12729" y="27100"/>
                  <a:pt x="12675" y="27047"/>
                </a:cubicBezTo>
                <a:lnTo>
                  <a:pt x="12190" y="26560"/>
                </a:lnTo>
                <a:lnTo>
                  <a:pt x="12190" y="26560"/>
                </a:lnTo>
                <a:cubicBezTo>
                  <a:pt x="12196" y="26566"/>
                  <a:pt x="12201" y="26568"/>
                  <a:pt x="12207" y="26568"/>
                </a:cubicBezTo>
                <a:cubicBezTo>
                  <a:pt x="12224" y="26568"/>
                  <a:pt x="12240" y="26551"/>
                  <a:pt x="12256" y="26535"/>
                </a:cubicBezTo>
                <a:cubicBezTo>
                  <a:pt x="12280" y="26511"/>
                  <a:pt x="12280" y="26442"/>
                  <a:pt x="12256" y="26418"/>
                </a:cubicBezTo>
                <a:cubicBezTo>
                  <a:pt x="12193" y="26355"/>
                  <a:pt x="12129" y="26311"/>
                  <a:pt x="12047" y="26250"/>
                </a:cubicBezTo>
                <a:lnTo>
                  <a:pt x="12047" y="26250"/>
                </a:lnTo>
                <a:cubicBezTo>
                  <a:pt x="12063" y="26259"/>
                  <a:pt x="12078" y="26264"/>
                  <a:pt x="12094" y="26279"/>
                </a:cubicBezTo>
                <a:cubicBezTo>
                  <a:pt x="12117" y="26279"/>
                  <a:pt x="12117" y="26279"/>
                  <a:pt x="12141" y="26303"/>
                </a:cubicBezTo>
                <a:lnTo>
                  <a:pt x="12163" y="26325"/>
                </a:lnTo>
                <a:cubicBezTo>
                  <a:pt x="12187" y="26349"/>
                  <a:pt x="12234" y="26372"/>
                  <a:pt x="12256" y="26396"/>
                </a:cubicBezTo>
                <a:cubicBezTo>
                  <a:pt x="12270" y="26409"/>
                  <a:pt x="12299" y="26422"/>
                  <a:pt x="12326" y="26422"/>
                </a:cubicBezTo>
                <a:cubicBezTo>
                  <a:pt x="12345" y="26422"/>
                  <a:pt x="12363" y="26415"/>
                  <a:pt x="12373" y="26396"/>
                </a:cubicBezTo>
                <a:cubicBezTo>
                  <a:pt x="12396" y="26372"/>
                  <a:pt x="12396" y="26349"/>
                  <a:pt x="12396" y="26325"/>
                </a:cubicBezTo>
                <a:cubicBezTo>
                  <a:pt x="12442" y="26325"/>
                  <a:pt x="12466" y="26325"/>
                  <a:pt x="12489" y="26303"/>
                </a:cubicBezTo>
                <a:cubicBezTo>
                  <a:pt x="12513" y="26256"/>
                  <a:pt x="12513" y="26210"/>
                  <a:pt x="12489" y="26163"/>
                </a:cubicBezTo>
                <a:lnTo>
                  <a:pt x="12513" y="26163"/>
                </a:lnTo>
                <a:cubicBezTo>
                  <a:pt x="12525" y="26169"/>
                  <a:pt x="12539" y="26172"/>
                  <a:pt x="12553" y="26172"/>
                </a:cubicBezTo>
                <a:cubicBezTo>
                  <a:pt x="12591" y="26172"/>
                  <a:pt x="12628" y="26151"/>
                  <a:pt x="12628" y="26117"/>
                </a:cubicBezTo>
                <a:cubicBezTo>
                  <a:pt x="12652" y="26070"/>
                  <a:pt x="12628" y="26024"/>
                  <a:pt x="12582" y="26000"/>
                </a:cubicBezTo>
                <a:cubicBezTo>
                  <a:pt x="12606" y="26000"/>
                  <a:pt x="12606" y="25977"/>
                  <a:pt x="12606" y="25977"/>
                </a:cubicBezTo>
                <a:cubicBezTo>
                  <a:pt x="12628" y="25931"/>
                  <a:pt x="12628" y="25884"/>
                  <a:pt x="12582" y="25860"/>
                </a:cubicBezTo>
                <a:cubicBezTo>
                  <a:pt x="12513" y="25814"/>
                  <a:pt x="12466" y="25791"/>
                  <a:pt x="12396" y="25745"/>
                </a:cubicBezTo>
                <a:lnTo>
                  <a:pt x="12373" y="25745"/>
                </a:lnTo>
                <a:cubicBezTo>
                  <a:pt x="12373" y="25720"/>
                  <a:pt x="12349" y="25720"/>
                  <a:pt x="12349" y="25698"/>
                </a:cubicBezTo>
                <a:cubicBezTo>
                  <a:pt x="12327" y="25674"/>
                  <a:pt x="12303" y="25674"/>
                  <a:pt x="12280" y="25652"/>
                </a:cubicBezTo>
                <a:cubicBezTo>
                  <a:pt x="12263" y="25634"/>
                  <a:pt x="12235" y="25618"/>
                  <a:pt x="12212" y="25618"/>
                </a:cubicBezTo>
                <a:cubicBezTo>
                  <a:pt x="12202" y="25618"/>
                  <a:pt x="12194" y="25621"/>
                  <a:pt x="12187" y="25627"/>
                </a:cubicBezTo>
                <a:lnTo>
                  <a:pt x="12280" y="25488"/>
                </a:lnTo>
                <a:cubicBezTo>
                  <a:pt x="12489" y="25627"/>
                  <a:pt x="12675" y="25791"/>
                  <a:pt x="12814" y="25953"/>
                </a:cubicBezTo>
                <a:cubicBezTo>
                  <a:pt x="12838" y="25976"/>
                  <a:pt x="12867" y="25988"/>
                  <a:pt x="12893" y="25988"/>
                </a:cubicBezTo>
                <a:cubicBezTo>
                  <a:pt x="12919" y="25988"/>
                  <a:pt x="12943" y="25976"/>
                  <a:pt x="12954" y="25953"/>
                </a:cubicBezTo>
                <a:cubicBezTo>
                  <a:pt x="12978" y="25931"/>
                  <a:pt x="12978" y="25860"/>
                  <a:pt x="12954" y="25838"/>
                </a:cubicBezTo>
                <a:lnTo>
                  <a:pt x="12885" y="25767"/>
                </a:lnTo>
                <a:cubicBezTo>
                  <a:pt x="12907" y="25745"/>
                  <a:pt x="12932" y="25674"/>
                  <a:pt x="12885" y="25652"/>
                </a:cubicBezTo>
                <a:lnTo>
                  <a:pt x="12861" y="25627"/>
                </a:lnTo>
                <a:cubicBezTo>
                  <a:pt x="12885" y="25627"/>
                  <a:pt x="12885" y="25627"/>
                  <a:pt x="12907" y="25605"/>
                </a:cubicBezTo>
                <a:lnTo>
                  <a:pt x="12907" y="25581"/>
                </a:lnTo>
                <a:lnTo>
                  <a:pt x="12978" y="25652"/>
                </a:lnTo>
                <a:cubicBezTo>
                  <a:pt x="12990" y="25658"/>
                  <a:pt x="13004" y="25660"/>
                  <a:pt x="13019" y="25660"/>
                </a:cubicBezTo>
                <a:cubicBezTo>
                  <a:pt x="13058" y="25660"/>
                  <a:pt x="13100" y="25639"/>
                  <a:pt x="13118" y="25605"/>
                </a:cubicBezTo>
                <a:cubicBezTo>
                  <a:pt x="13140" y="25559"/>
                  <a:pt x="13118" y="25512"/>
                  <a:pt x="13071" y="25488"/>
                </a:cubicBezTo>
                <a:cubicBezTo>
                  <a:pt x="12954" y="25395"/>
                  <a:pt x="12814" y="25302"/>
                  <a:pt x="12675" y="25209"/>
                </a:cubicBezTo>
                <a:cubicBezTo>
                  <a:pt x="12675" y="25187"/>
                  <a:pt x="12652" y="25187"/>
                  <a:pt x="12628" y="25187"/>
                </a:cubicBezTo>
                <a:cubicBezTo>
                  <a:pt x="12606" y="25187"/>
                  <a:pt x="12606" y="25187"/>
                  <a:pt x="12582" y="25162"/>
                </a:cubicBezTo>
                <a:lnTo>
                  <a:pt x="12652" y="25070"/>
                </a:lnTo>
                <a:lnTo>
                  <a:pt x="12652" y="25070"/>
                </a:lnTo>
                <a:cubicBezTo>
                  <a:pt x="12653" y="25117"/>
                  <a:pt x="12675" y="25162"/>
                  <a:pt x="12721" y="25162"/>
                </a:cubicBezTo>
                <a:cubicBezTo>
                  <a:pt x="12792" y="25187"/>
                  <a:pt x="12838" y="25187"/>
                  <a:pt x="12907" y="25209"/>
                </a:cubicBezTo>
                <a:lnTo>
                  <a:pt x="12932" y="25209"/>
                </a:lnTo>
                <a:cubicBezTo>
                  <a:pt x="12932" y="25233"/>
                  <a:pt x="12932" y="25233"/>
                  <a:pt x="12954" y="25233"/>
                </a:cubicBezTo>
                <a:lnTo>
                  <a:pt x="12978" y="25233"/>
                </a:lnTo>
                <a:cubicBezTo>
                  <a:pt x="13000" y="25255"/>
                  <a:pt x="13025" y="25255"/>
                  <a:pt x="13047" y="25280"/>
                </a:cubicBezTo>
                <a:cubicBezTo>
                  <a:pt x="13060" y="25286"/>
                  <a:pt x="13076" y="25289"/>
                  <a:pt x="13092" y="25289"/>
                </a:cubicBezTo>
                <a:cubicBezTo>
                  <a:pt x="13130" y="25289"/>
                  <a:pt x="13171" y="25273"/>
                  <a:pt x="13186" y="25255"/>
                </a:cubicBezTo>
                <a:cubicBezTo>
                  <a:pt x="13211" y="25209"/>
                  <a:pt x="13186" y="25140"/>
                  <a:pt x="13140" y="25116"/>
                </a:cubicBezTo>
                <a:cubicBezTo>
                  <a:pt x="13025" y="25069"/>
                  <a:pt x="12907" y="25023"/>
                  <a:pt x="12768" y="25000"/>
                </a:cubicBezTo>
                <a:lnTo>
                  <a:pt x="12706" y="25000"/>
                </a:lnTo>
                <a:lnTo>
                  <a:pt x="12662" y="25058"/>
                </a:lnTo>
                <a:lnTo>
                  <a:pt x="12662" y="25058"/>
                </a:lnTo>
                <a:cubicBezTo>
                  <a:pt x="12675" y="25039"/>
                  <a:pt x="12679" y="25019"/>
                  <a:pt x="12699" y="25000"/>
                </a:cubicBezTo>
                <a:lnTo>
                  <a:pt x="12706" y="25000"/>
                </a:lnTo>
                <a:lnTo>
                  <a:pt x="12885" y="24768"/>
                </a:lnTo>
                <a:lnTo>
                  <a:pt x="12885" y="24790"/>
                </a:lnTo>
                <a:cubicBezTo>
                  <a:pt x="12907" y="24837"/>
                  <a:pt x="12907" y="24837"/>
                  <a:pt x="12932" y="24861"/>
                </a:cubicBezTo>
                <a:cubicBezTo>
                  <a:pt x="13047" y="24930"/>
                  <a:pt x="13140" y="25000"/>
                  <a:pt x="13257" y="25069"/>
                </a:cubicBezTo>
                <a:cubicBezTo>
                  <a:pt x="13279" y="25069"/>
                  <a:pt x="13279" y="25093"/>
                  <a:pt x="13304" y="25116"/>
                </a:cubicBezTo>
                <a:cubicBezTo>
                  <a:pt x="13327" y="25128"/>
                  <a:pt x="13350" y="25134"/>
                  <a:pt x="13373" y="25134"/>
                </a:cubicBezTo>
                <a:cubicBezTo>
                  <a:pt x="13397" y="25134"/>
                  <a:pt x="13420" y="25128"/>
                  <a:pt x="13443" y="25116"/>
                </a:cubicBezTo>
                <a:cubicBezTo>
                  <a:pt x="13462" y="25076"/>
                  <a:pt x="13465" y="25020"/>
                  <a:pt x="13451" y="24989"/>
                </a:cubicBezTo>
                <a:lnTo>
                  <a:pt x="13451" y="24989"/>
                </a:lnTo>
                <a:cubicBezTo>
                  <a:pt x="13464" y="24993"/>
                  <a:pt x="13476" y="24994"/>
                  <a:pt x="13489" y="24994"/>
                </a:cubicBezTo>
                <a:cubicBezTo>
                  <a:pt x="13512" y="24994"/>
                  <a:pt x="13535" y="24988"/>
                  <a:pt x="13559" y="24976"/>
                </a:cubicBezTo>
                <a:cubicBezTo>
                  <a:pt x="13583" y="24930"/>
                  <a:pt x="13583" y="24883"/>
                  <a:pt x="13559" y="24837"/>
                </a:cubicBezTo>
                <a:lnTo>
                  <a:pt x="13583" y="24814"/>
                </a:lnTo>
                <a:cubicBezTo>
                  <a:pt x="13605" y="24768"/>
                  <a:pt x="13583" y="24721"/>
                  <a:pt x="13559" y="24697"/>
                </a:cubicBezTo>
                <a:cubicBezTo>
                  <a:pt x="13419" y="24604"/>
                  <a:pt x="13304" y="24511"/>
                  <a:pt x="13186" y="24418"/>
                </a:cubicBezTo>
                <a:lnTo>
                  <a:pt x="13211" y="24372"/>
                </a:lnTo>
                <a:lnTo>
                  <a:pt x="13233" y="24396"/>
                </a:lnTo>
                <a:cubicBezTo>
                  <a:pt x="13350" y="24465"/>
                  <a:pt x="13490" y="24558"/>
                  <a:pt x="13605" y="24628"/>
                </a:cubicBezTo>
                <a:cubicBezTo>
                  <a:pt x="13624" y="24637"/>
                  <a:pt x="13643" y="24643"/>
                  <a:pt x="13661" y="24643"/>
                </a:cubicBezTo>
                <a:cubicBezTo>
                  <a:pt x="13686" y="24643"/>
                  <a:pt x="13708" y="24632"/>
                  <a:pt x="13722" y="24604"/>
                </a:cubicBezTo>
                <a:cubicBezTo>
                  <a:pt x="13743" y="24561"/>
                  <a:pt x="13744" y="24517"/>
                  <a:pt x="13707" y="24474"/>
                </a:cubicBezTo>
                <a:lnTo>
                  <a:pt x="13707" y="24474"/>
                </a:lnTo>
                <a:cubicBezTo>
                  <a:pt x="13710" y="24474"/>
                  <a:pt x="13713" y="24474"/>
                  <a:pt x="13716" y="24474"/>
                </a:cubicBezTo>
                <a:cubicBezTo>
                  <a:pt x="13754" y="24474"/>
                  <a:pt x="13791" y="24452"/>
                  <a:pt x="13791" y="24418"/>
                </a:cubicBezTo>
                <a:cubicBezTo>
                  <a:pt x="13815" y="24418"/>
                  <a:pt x="13815" y="24396"/>
                  <a:pt x="13815" y="24372"/>
                </a:cubicBezTo>
                <a:cubicBezTo>
                  <a:pt x="13815" y="24372"/>
                  <a:pt x="13838" y="24396"/>
                  <a:pt x="13862" y="24396"/>
                </a:cubicBezTo>
                <a:cubicBezTo>
                  <a:pt x="13873" y="24407"/>
                  <a:pt x="13890" y="24413"/>
                  <a:pt x="13908" y="24413"/>
                </a:cubicBezTo>
                <a:cubicBezTo>
                  <a:pt x="13925" y="24413"/>
                  <a:pt x="13943" y="24407"/>
                  <a:pt x="13955" y="24396"/>
                </a:cubicBezTo>
                <a:cubicBezTo>
                  <a:pt x="14024" y="24465"/>
                  <a:pt x="14117" y="24535"/>
                  <a:pt x="14210" y="24628"/>
                </a:cubicBezTo>
                <a:cubicBezTo>
                  <a:pt x="14223" y="24641"/>
                  <a:pt x="14239" y="24647"/>
                  <a:pt x="14255" y="24647"/>
                </a:cubicBezTo>
                <a:cubicBezTo>
                  <a:pt x="14325" y="24647"/>
                  <a:pt x="14402" y="24545"/>
                  <a:pt x="14327" y="24489"/>
                </a:cubicBezTo>
                <a:cubicBezTo>
                  <a:pt x="14210" y="24396"/>
                  <a:pt x="14117" y="24303"/>
                  <a:pt x="14001" y="24186"/>
                </a:cubicBezTo>
                <a:lnTo>
                  <a:pt x="14001" y="24163"/>
                </a:lnTo>
                <a:cubicBezTo>
                  <a:pt x="14024" y="24139"/>
                  <a:pt x="14024" y="24117"/>
                  <a:pt x="14024" y="24093"/>
                </a:cubicBezTo>
                <a:cubicBezTo>
                  <a:pt x="14048" y="24117"/>
                  <a:pt x="14070" y="24139"/>
                  <a:pt x="14117" y="24163"/>
                </a:cubicBezTo>
                <a:cubicBezTo>
                  <a:pt x="14129" y="24169"/>
                  <a:pt x="14141" y="24172"/>
                  <a:pt x="14153" y="24172"/>
                </a:cubicBezTo>
                <a:cubicBezTo>
                  <a:pt x="14186" y="24172"/>
                  <a:pt x="14216" y="24151"/>
                  <a:pt x="14234" y="24117"/>
                </a:cubicBezTo>
                <a:cubicBezTo>
                  <a:pt x="14327" y="24210"/>
                  <a:pt x="14442" y="24279"/>
                  <a:pt x="14535" y="24372"/>
                </a:cubicBezTo>
                <a:cubicBezTo>
                  <a:pt x="14559" y="24384"/>
                  <a:pt x="14582" y="24390"/>
                  <a:pt x="14602" y="24390"/>
                </a:cubicBezTo>
                <a:cubicBezTo>
                  <a:pt x="14623" y="24390"/>
                  <a:pt x="14640" y="24384"/>
                  <a:pt x="14653" y="24372"/>
                </a:cubicBezTo>
                <a:cubicBezTo>
                  <a:pt x="14699" y="24325"/>
                  <a:pt x="14699" y="24279"/>
                  <a:pt x="14653" y="24232"/>
                </a:cubicBezTo>
                <a:cubicBezTo>
                  <a:pt x="14559" y="24163"/>
                  <a:pt x="14466" y="24070"/>
                  <a:pt x="14373" y="23999"/>
                </a:cubicBezTo>
                <a:cubicBezTo>
                  <a:pt x="14373" y="23953"/>
                  <a:pt x="14373" y="23931"/>
                  <a:pt x="14349" y="23906"/>
                </a:cubicBezTo>
                <a:cubicBezTo>
                  <a:pt x="14256" y="23813"/>
                  <a:pt x="14141" y="23745"/>
                  <a:pt x="14024" y="23674"/>
                </a:cubicBezTo>
                <a:lnTo>
                  <a:pt x="14024" y="23652"/>
                </a:lnTo>
                <a:lnTo>
                  <a:pt x="14001" y="23652"/>
                </a:lnTo>
                <a:cubicBezTo>
                  <a:pt x="14001" y="23627"/>
                  <a:pt x="13977" y="23627"/>
                  <a:pt x="13977" y="23627"/>
                </a:cubicBezTo>
                <a:cubicBezTo>
                  <a:pt x="13955" y="23627"/>
                  <a:pt x="13931" y="23605"/>
                  <a:pt x="13931" y="23605"/>
                </a:cubicBezTo>
                <a:cubicBezTo>
                  <a:pt x="13916" y="23605"/>
                  <a:pt x="13900" y="23594"/>
                  <a:pt x="13885" y="23594"/>
                </a:cubicBezTo>
                <a:cubicBezTo>
                  <a:pt x="13877" y="23594"/>
                  <a:pt x="13869" y="23597"/>
                  <a:pt x="13862" y="23605"/>
                </a:cubicBezTo>
                <a:lnTo>
                  <a:pt x="13884" y="23559"/>
                </a:lnTo>
                <a:cubicBezTo>
                  <a:pt x="14048" y="23652"/>
                  <a:pt x="14187" y="23745"/>
                  <a:pt x="14303" y="23860"/>
                </a:cubicBezTo>
                <a:cubicBezTo>
                  <a:pt x="14326" y="23872"/>
                  <a:pt x="14349" y="23878"/>
                  <a:pt x="14373" y="23878"/>
                </a:cubicBezTo>
                <a:cubicBezTo>
                  <a:pt x="14396" y="23878"/>
                  <a:pt x="14419" y="23872"/>
                  <a:pt x="14442" y="23860"/>
                </a:cubicBezTo>
                <a:cubicBezTo>
                  <a:pt x="14466" y="23838"/>
                  <a:pt x="14466" y="23813"/>
                  <a:pt x="14466" y="23791"/>
                </a:cubicBezTo>
                <a:lnTo>
                  <a:pt x="14489" y="23791"/>
                </a:lnTo>
                <a:cubicBezTo>
                  <a:pt x="14513" y="23813"/>
                  <a:pt x="14535" y="23838"/>
                  <a:pt x="14559" y="23884"/>
                </a:cubicBezTo>
                <a:cubicBezTo>
                  <a:pt x="14579" y="23893"/>
                  <a:pt x="14601" y="23899"/>
                  <a:pt x="14623" y="23899"/>
                </a:cubicBezTo>
                <a:cubicBezTo>
                  <a:pt x="14655" y="23899"/>
                  <a:pt x="14685" y="23887"/>
                  <a:pt x="14699" y="23860"/>
                </a:cubicBezTo>
                <a:cubicBezTo>
                  <a:pt x="14721" y="23860"/>
                  <a:pt x="14721" y="23838"/>
                  <a:pt x="14721" y="23813"/>
                </a:cubicBezTo>
                <a:cubicBezTo>
                  <a:pt x="15164" y="24186"/>
                  <a:pt x="15629" y="24582"/>
                  <a:pt x="16070" y="24976"/>
                </a:cubicBezTo>
                <a:cubicBezTo>
                  <a:pt x="16088" y="24990"/>
                  <a:pt x="16107" y="24996"/>
                  <a:pt x="16125" y="24996"/>
                </a:cubicBezTo>
                <a:cubicBezTo>
                  <a:pt x="16201" y="24996"/>
                  <a:pt x="16263" y="24894"/>
                  <a:pt x="16187" y="24837"/>
                </a:cubicBezTo>
                <a:cubicBezTo>
                  <a:pt x="15745" y="24442"/>
                  <a:pt x="15280" y="24046"/>
                  <a:pt x="14814" y="23652"/>
                </a:cubicBezTo>
                <a:cubicBezTo>
                  <a:pt x="14839" y="23652"/>
                  <a:pt x="14839" y="23627"/>
                  <a:pt x="14839" y="23627"/>
                </a:cubicBezTo>
                <a:cubicBezTo>
                  <a:pt x="14855" y="23592"/>
                  <a:pt x="14860" y="23545"/>
                  <a:pt x="14841" y="23513"/>
                </a:cubicBezTo>
                <a:lnTo>
                  <a:pt x="14841" y="23513"/>
                </a:lnTo>
                <a:cubicBezTo>
                  <a:pt x="14853" y="23518"/>
                  <a:pt x="14866" y="23521"/>
                  <a:pt x="14879" y="23521"/>
                </a:cubicBezTo>
                <a:cubicBezTo>
                  <a:pt x="14919" y="23521"/>
                  <a:pt x="14960" y="23500"/>
                  <a:pt x="14978" y="23465"/>
                </a:cubicBezTo>
                <a:lnTo>
                  <a:pt x="14978" y="23419"/>
                </a:lnTo>
                <a:cubicBezTo>
                  <a:pt x="15001" y="23430"/>
                  <a:pt x="15019" y="23436"/>
                  <a:pt x="15036" y="23436"/>
                </a:cubicBezTo>
                <a:cubicBezTo>
                  <a:pt x="15053" y="23436"/>
                  <a:pt x="15070" y="23430"/>
                  <a:pt x="15093" y="23419"/>
                </a:cubicBezTo>
                <a:cubicBezTo>
                  <a:pt x="15118" y="23395"/>
                  <a:pt x="15118" y="23372"/>
                  <a:pt x="15118" y="23326"/>
                </a:cubicBezTo>
                <a:cubicBezTo>
                  <a:pt x="15124" y="23332"/>
                  <a:pt x="15131" y="23335"/>
                  <a:pt x="15137" y="23335"/>
                </a:cubicBezTo>
                <a:cubicBezTo>
                  <a:pt x="15154" y="23335"/>
                  <a:pt x="15171" y="23319"/>
                  <a:pt x="15187" y="23302"/>
                </a:cubicBezTo>
                <a:cubicBezTo>
                  <a:pt x="15233" y="23279"/>
                  <a:pt x="15233" y="23209"/>
                  <a:pt x="15187" y="23186"/>
                </a:cubicBezTo>
                <a:cubicBezTo>
                  <a:pt x="15181" y="23174"/>
                  <a:pt x="15175" y="23164"/>
                  <a:pt x="15168" y="23154"/>
                </a:cubicBezTo>
                <a:lnTo>
                  <a:pt x="15168" y="23154"/>
                </a:lnTo>
                <a:cubicBezTo>
                  <a:pt x="15404" y="23346"/>
                  <a:pt x="15654" y="23555"/>
                  <a:pt x="15884" y="23745"/>
                </a:cubicBezTo>
                <a:cubicBezTo>
                  <a:pt x="15902" y="23758"/>
                  <a:pt x="15920" y="23763"/>
                  <a:pt x="15938" y="23763"/>
                </a:cubicBezTo>
                <a:cubicBezTo>
                  <a:pt x="16014" y="23763"/>
                  <a:pt x="16077" y="23661"/>
                  <a:pt x="16001" y="23605"/>
                </a:cubicBezTo>
                <a:cubicBezTo>
                  <a:pt x="15815" y="23465"/>
                  <a:pt x="15652" y="23326"/>
                  <a:pt x="15466" y="23162"/>
                </a:cubicBezTo>
                <a:cubicBezTo>
                  <a:pt x="15490" y="23162"/>
                  <a:pt x="15512" y="23162"/>
                  <a:pt x="15536" y="23140"/>
                </a:cubicBezTo>
                <a:cubicBezTo>
                  <a:pt x="15559" y="23116"/>
                  <a:pt x="15583" y="23047"/>
                  <a:pt x="15536" y="23023"/>
                </a:cubicBezTo>
                <a:cubicBezTo>
                  <a:pt x="15536" y="23000"/>
                  <a:pt x="15512" y="23000"/>
                  <a:pt x="15512" y="22976"/>
                </a:cubicBezTo>
                <a:cubicBezTo>
                  <a:pt x="15559" y="22954"/>
                  <a:pt x="15605" y="22883"/>
                  <a:pt x="15536" y="22837"/>
                </a:cubicBezTo>
                <a:cubicBezTo>
                  <a:pt x="15350" y="22651"/>
                  <a:pt x="15140" y="22489"/>
                  <a:pt x="14907" y="22349"/>
                </a:cubicBezTo>
                <a:lnTo>
                  <a:pt x="14907" y="22325"/>
                </a:lnTo>
                <a:cubicBezTo>
                  <a:pt x="15093" y="22418"/>
                  <a:pt x="15233" y="22535"/>
                  <a:pt x="15373" y="22675"/>
                </a:cubicBezTo>
                <a:cubicBezTo>
                  <a:pt x="15396" y="22698"/>
                  <a:pt x="15419" y="22710"/>
                  <a:pt x="15442" y="22710"/>
                </a:cubicBezTo>
                <a:cubicBezTo>
                  <a:pt x="15466" y="22710"/>
                  <a:pt x="15489" y="22698"/>
                  <a:pt x="15512" y="22675"/>
                </a:cubicBezTo>
                <a:cubicBezTo>
                  <a:pt x="15512" y="22651"/>
                  <a:pt x="15536" y="22651"/>
                  <a:pt x="15536" y="22628"/>
                </a:cubicBezTo>
                <a:cubicBezTo>
                  <a:pt x="15560" y="22652"/>
                  <a:pt x="15583" y="22663"/>
                  <a:pt x="15606" y="22663"/>
                </a:cubicBezTo>
                <a:cubicBezTo>
                  <a:pt x="15629" y="22663"/>
                  <a:pt x="15653" y="22652"/>
                  <a:pt x="15676" y="22628"/>
                </a:cubicBezTo>
                <a:cubicBezTo>
                  <a:pt x="15698" y="22604"/>
                  <a:pt x="15698" y="22582"/>
                  <a:pt x="15698" y="22558"/>
                </a:cubicBezTo>
                <a:cubicBezTo>
                  <a:pt x="16281" y="23116"/>
                  <a:pt x="16908" y="23627"/>
                  <a:pt x="17536" y="24139"/>
                </a:cubicBezTo>
                <a:cubicBezTo>
                  <a:pt x="17554" y="24153"/>
                  <a:pt x="17574" y="24158"/>
                  <a:pt x="17593" y="24158"/>
                </a:cubicBezTo>
                <a:cubicBezTo>
                  <a:pt x="17675" y="24158"/>
                  <a:pt x="17751" y="24057"/>
                  <a:pt x="17676" y="23999"/>
                </a:cubicBezTo>
                <a:cubicBezTo>
                  <a:pt x="16885" y="23395"/>
                  <a:pt x="16117" y="22721"/>
                  <a:pt x="15397" y="21999"/>
                </a:cubicBezTo>
                <a:lnTo>
                  <a:pt x="15397" y="21999"/>
                </a:lnTo>
                <a:lnTo>
                  <a:pt x="15676" y="22139"/>
                </a:lnTo>
                <a:cubicBezTo>
                  <a:pt x="15931" y="22371"/>
                  <a:pt x="16163" y="22604"/>
                  <a:pt x="16420" y="22837"/>
                </a:cubicBezTo>
                <a:cubicBezTo>
                  <a:pt x="16442" y="22859"/>
                  <a:pt x="16465" y="22868"/>
                  <a:pt x="16487" y="22868"/>
                </a:cubicBezTo>
                <a:cubicBezTo>
                  <a:pt x="16557" y="22868"/>
                  <a:pt x="16612" y="22774"/>
                  <a:pt x="16560" y="22721"/>
                </a:cubicBezTo>
                <a:cubicBezTo>
                  <a:pt x="16467" y="22628"/>
                  <a:pt x="16374" y="22535"/>
                  <a:pt x="16281" y="22465"/>
                </a:cubicBezTo>
                <a:cubicBezTo>
                  <a:pt x="16281" y="22442"/>
                  <a:pt x="16303" y="22442"/>
                  <a:pt x="16303" y="22418"/>
                </a:cubicBezTo>
                <a:cubicBezTo>
                  <a:pt x="16327" y="22371"/>
                  <a:pt x="16303" y="22325"/>
                  <a:pt x="16281" y="22303"/>
                </a:cubicBezTo>
                <a:cubicBezTo>
                  <a:pt x="16141" y="22210"/>
                  <a:pt x="16024" y="22139"/>
                  <a:pt x="15884" y="22070"/>
                </a:cubicBezTo>
                <a:cubicBezTo>
                  <a:pt x="15838" y="22024"/>
                  <a:pt x="15769" y="21977"/>
                  <a:pt x="15698" y="21931"/>
                </a:cubicBezTo>
                <a:lnTo>
                  <a:pt x="15605" y="21838"/>
                </a:lnTo>
                <a:cubicBezTo>
                  <a:pt x="15572" y="21820"/>
                  <a:pt x="15551" y="21804"/>
                  <a:pt x="15533" y="21804"/>
                </a:cubicBezTo>
                <a:cubicBezTo>
                  <a:pt x="15526" y="21804"/>
                  <a:pt x="15519" y="21807"/>
                  <a:pt x="15512" y="21813"/>
                </a:cubicBezTo>
                <a:cubicBezTo>
                  <a:pt x="15466" y="21791"/>
                  <a:pt x="15443" y="21767"/>
                  <a:pt x="15397" y="21744"/>
                </a:cubicBezTo>
                <a:lnTo>
                  <a:pt x="15490" y="21627"/>
                </a:lnTo>
                <a:cubicBezTo>
                  <a:pt x="15490" y="21651"/>
                  <a:pt x="15512" y="21674"/>
                  <a:pt x="15536" y="21698"/>
                </a:cubicBezTo>
                <a:cubicBezTo>
                  <a:pt x="15745" y="21860"/>
                  <a:pt x="15955" y="21999"/>
                  <a:pt x="16163" y="22163"/>
                </a:cubicBezTo>
                <a:lnTo>
                  <a:pt x="16210" y="22163"/>
                </a:lnTo>
                <a:cubicBezTo>
                  <a:pt x="16234" y="22185"/>
                  <a:pt x="16281" y="22210"/>
                  <a:pt x="16303" y="22232"/>
                </a:cubicBezTo>
                <a:cubicBezTo>
                  <a:pt x="16315" y="22255"/>
                  <a:pt x="16338" y="22267"/>
                  <a:pt x="16361" y="22267"/>
                </a:cubicBezTo>
                <a:cubicBezTo>
                  <a:pt x="16385" y="22267"/>
                  <a:pt x="16408" y="22255"/>
                  <a:pt x="16420" y="22232"/>
                </a:cubicBezTo>
                <a:cubicBezTo>
                  <a:pt x="16467" y="22210"/>
                  <a:pt x="16467" y="22139"/>
                  <a:pt x="16420" y="22117"/>
                </a:cubicBezTo>
                <a:cubicBezTo>
                  <a:pt x="16234" y="21953"/>
                  <a:pt x="16048" y="21767"/>
                  <a:pt x="15862" y="21605"/>
                </a:cubicBezTo>
                <a:cubicBezTo>
                  <a:pt x="15850" y="21593"/>
                  <a:pt x="15827" y="21587"/>
                  <a:pt x="15803" y="21587"/>
                </a:cubicBezTo>
                <a:cubicBezTo>
                  <a:pt x="15780" y="21587"/>
                  <a:pt x="15757" y="21593"/>
                  <a:pt x="15745" y="21605"/>
                </a:cubicBezTo>
                <a:lnTo>
                  <a:pt x="15745" y="21627"/>
                </a:lnTo>
                <a:cubicBezTo>
                  <a:pt x="15698" y="21605"/>
                  <a:pt x="15652" y="21581"/>
                  <a:pt x="15629" y="21534"/>
                </a:cubicBezTo>
                <a:lnTo>
                  <a:pt x="15559" y="21534"/>
                </a:lnTo>
                <a:lnTo>
                  <a:pt x="15745" y="21326"/>
                </a:lnTo>
                <a:cubicBezTo>
                  <a:pt x="15745" y="21348"/>
                  <a:pt x="15745" y="21395"/>
                  <a:pt x="15791" y="21419"/>
                </a:cubicBezTo>
                <a:cubicBezTo>
                  <a:pt x="15815" y="21419"/>
                  <a:pt x="15862" y="21441"/>
                  <a:pt x="15884" y="21465"/>
                </a:cubicBezTo>
                <a:cubicBezTo>
                  <a:pt x="16117" y="21698"/>
                  <a:pt x="16349" y="21906"/>
                  <a:pt x="16606" y="22092"/>
                </a:cubicBezTo>
                <a:cubicBezTo>
                  <a:pt x="16612" y="22099"/>
                  <a:pt x="16622" y="22102"/>
                  <a:pt x="16633" y="22102"/>
                </a:cubicBezTo>
                <a:cubicBezTo>
                  <a:pt x="16663" y="22102"/>
                  <a:pt x="16705" y="22080"/>
                  <a:pt x="16721" y="22046"/>
                </a:cubicBezTo>
                <a:cubicBezTo>
                  <a:pt x="16746" y="21999"/>
                  <a:pt x="16721" y="21953"/>
                  <a:pt x="16699" y="21931"/>
                </a:cubicBezTo>
                <a:cubicBezTo>
                  <a:pt x="16653" y="21906"/>
                  <a:pt x="16628" y="21884"/>
                  <a:pt x="16606" y="21860"/>
                </a:cubicBezTo>
                <a:cubicBezTo>
                  <a:pt x="16628" y="21813"/>
                  <a:pt x="16628" y="21767"/>
                  <a:pt x="16582" y="21744"/>
                </a:cubicBezTo>
                <a:cubicBezTo>
                  <a:pt x="16560" y="21720"/>
                  <a:pt x="16513" y="21698"/>
                  <a:pt x="16489" y="21674"/>
                </a:cubicBezTo>
                <a:cubicBezTo>
                  <a:pt x="16489" y="21651"/>
                  <a:pt x="16513" y="21605"/>
                  <a:pt x="16489" y="21581"/>
                </a:cubicBezTo>
                <a:lnTo>
                  <a:pt x="16489" y="21581"/>
                </a:lnTo>
                <a:cubicBezTo>
                  <a:pt x="16535" y="21627"/>
                  <a:pt x="16582" y="21674"/>
                  <a:pt x="16628" y="21698"/>
                </a:cubicBezTo>
                <a:cubicBezTo>
                  <a:pt x="16652" y="21721"/>
                  <a:pt x="16675" y="21733"/>
                  <a:pt x="16698" y="21733"/>
                </a:cubicBezTo>
                <a:cubicBezTo>
                  <a:pt x="16721" y="21733"/>
                  <a:pt x="16745" y="21721"/>
                  <a:pt x="16768" y="21698"/>
                </a:cubicBezTo>
                <a:cubicBezTo>
                  <a:pt x="16792" y="21674"/>
                  <a:pt x="16792" y="21605"/>
                  <a:pt x="16768" y="21581"/>
                </a:cubicBezTo>
                <a:cubicBezTo>
                  <a:pt x="16653" y="21488"/>
                  <a:pt x="16560" y="21419"/>
                  <a:pt x="16467" y="21326"/>
                </a:cubicBezTo>
                <a:lnTo>
                  <a:pt x="16467" y="21326"/>
                </a:lnTo>
                <a:cubicBezTo>
                  <a:pt x="16582" y="21395"/>
                  <a:pt x="16721" y="21465"/>
                  <a:pt x="16814" y="21558"/>
                </a:cubicBezTo>
                <a:cubicBezTo>
                  <a:pt x="16838" y="21570"/>
                  <a:pt x="16861" y="21575"/>
                  <a:pt x="16884" y="21575"/>
                </a:cubicBezTo>
                <a:cubicBezTo>
                  <a:pt x="16908" y="21575"/>
                  <a:pt x="16931" y="21570"/>
                  <a:pt x="16954" y="21558"/>
                </a:cubicBezTo>
                <a:cubicBezTo>
                  <a:pt x="16978" y="21512"/>
                  <a:pt x="16978" y="21441"/>
                  <a:pt x="16954" y="21419"/>
                </a:cubicBezTo>
                <a:cubicBezTo>
                  <a:pt x="16908" y="21395"/>
                  <a:pt x="16861" y="21348"/>
                  <a:pt x="16814" y="21326"/>
                </a:cubicBezTo>
                <a:cubicBezTo>
                  <a:pt x="16839" y="21302"/>
                  <a:pt x="16861" y="21302"/>
                  <a:pt x="16861" y="21279"/>
                </a:cubicBezTo>
                <a:cubicBezTo>
                  <a:pt x="16861" y="21234"/>
                  <a:pt x="16861" y="21209"/>
                  <a:pt x="16840" y="21164"/>
                </a:cubicBezTo>
                <a:lnTo>
                  <a:pt x="16840" y="21164"/>
                </a:lnTo>
                <a:lnTo>
                  <a:pt x="16885" y="21209"/>
                </a:lnTo>
                <a:cubicBezTo>
                  <a:pt x="16908" y="21221"/>
                  <a:pt x="16932" y="21227"/>
                  <a:pt x="16955" y="21227"/>
                </a:cubicBezTo>
                <a:cubicBezTo>
                  <a:pt x="16978" y="21227"/>
                  <a:pt x="17001" y="21221"/>
                  <a:pt x="17025" y="21209"/>
                </a:cubicBezTo>
                <a:cubicBezTo>
                  <a:pt x="17047" y="21162"/>
                  <a:pt x="17047" y="21116"/>
                  <a:pt x="17001" y="21069"/>
                </a:cubicBezTo>
                <a:cubicBezTo>
                  <a:pt x="16955" y="21024"/>
                  <a:pt x="16889" y="20979"/>
                  <a:pt x="16843" y="20913"/>
                </a:cubicBezTo>
                <a:lnTo>
                  <a:pt x="16843" y="20913"/>
                </a:lnTo>
                <a:cubicBezTo>
                  <a:pt x="16866" y="20922"/>
                  <a:pt x="16892" y="20937"/>
                  <a:pt x="16908" y="20954"/>
                </a:cubicBezTo>
                <a:lnTo>
                  <a:pt x="16954" y="20954"/>
                </a:lnTo>
                <a:cubicBezTo>
                  <a:pt x="17629" y="21581"/>
                  <a:pt x="18327" y="22210"/>
                  <a:pt x="19001" y="22837"/>
                </a:cubicBezTo>
                <a:cubicBezTo>
                  <a:pt x="19023" y="22859"/>
                  <a:pt x="19046" y="22868"/>
                  <a:pt x="19068" y="22868"/>
                </a:cubicBezTo>
                <a:cubicBezTo>
                  <a:pt x="19139" y="22868"/>
                  <a:pt x="19194" y="22774"/>
                  <a:pt x="19140" y="22721"/>
                </a:cubicBezTo>
                <a:cubicBezTo>
                  <a:pt x="18467" y="22117"/>
                  <a:pt x="17815" y="21512"/>
                  <a:pt x="17164" y="20907"/>
                </a:cubicBezTo>
                <a:lnTo>
                  <a:pt x="17233" y="20907"/>
                </a:lnTo>
                <a:cubicBezTo>
                  <a:pt x="17490" y="21162"/>
                  <a:pt x="17745" y="21395"/>
                  <a:pt x="18002" y="21627"/>
                </a:cubicBezTo>
                <a:cubicBezTo>
                  <a:pt x="18018" y="21649"/>
                  <a:pt x="18038" y="21658"/>
                  <a:pt x="18058" y="21658"/>
                </a:cubicBezTo>
                <a:cubicBezTo>
                  <a:pt x="18123" y="21658"/>
                  <a:pt x="18188" y="21564"/>
                  <a:pt x="18117" y="21512"/>
                </a:cubicBezTo>
                <a:cubicBezTo>
                  <a:pt x="17769" y="21162"/>
                  <a:pt x="17419" y="20837"/>
                  <a:pt x="17071" y="20489"/>
                </a:cubicBezTo>
                <a:lnTo>
                  <a:pt x="17071" y="20489"/>
                </a:lnTo>
                <a:cubicBezTo>
                  <a:pt x="17118" y="20511"/>
                  <a:pt x="17164" y="20557"/>
                  <a:pt x="17211" y="20604"/>
                </a:cubicBezTo>
                <a:lnTo>
                  <a:pt x="17233" y="20628"/>
                </a:lnTo>
                <a:lnTo>
                  <a:pt x="17257" y="20628"/>
                </a:lnTo>
                <a:cubicBezTo>
                  <a:pt x="17268" y="20651"/>
                  <a:pt x="17292" y="20663"/>
                  <a:pt x="17315" y="20663"/>
                </a:cubicBezTo>
                <a:cubicBezTo>
                  <a:pt x="17338" y="20663"/>
                  <a:pt x="17361" y="20651"/>
                  <a:pt x="17373" y="20628"/>
                </a:cubicBezTo>
                <a:lnTo>
                  <a:pt x="17583" y="20837"/>
                </a:lnTo>
                <a:cubicBezTo>
                  <a:pt x="17603" y="20852"/>
                  <a:pt x="17624" y="20858"/>
                  <a:pt x="17643" y="20858"/>
                </a:cubicBezTo>
                <a:cubicBezTo>
                  <a:pt x="17716" y="20858"/>
                  <a:pt x="17771" y="20770"/>
                  <a:pt x="17698" y="20697"/>
                </a:cubicBezTo>
                <a:lnTo>
                  <a:pt x="17490" y="20489"/>
                </a:lnTo>
                <a:cubicBezTo>
                  <a:pt x="17512" y="20464"/>
                  <a:pt x="17512" y="20442"/>
                  <a:pt x="17512" y="20418"/>
                </a:cubicBezTo>
                <a:cubicBezTo>
                  <a:pt x="17536" y="20418"/>
                  <a:pt x="17559" y="20396"/>
                  <a:pt x="17583" y="20371"/>
                </a:cubicBezTo>
                <a:cubicBezTo>
                  <a:pt x="17599" y="20389"/>
                  <a:pt x="17627" y="20405"/>
                  <a:pt x="17658" y="20405"/>
                </a:cubicBezTo>
                <a:cubicBezTo>
                  <a:pt x="17671" y="20405"/>
                  <a:pt x="17685" y="20402"/>
                  <a:pt x="17698" y="20396"/>
                </a:cubicBezTo>
                <a:cubicBezTo>
                  <a:pt x="17698" y="20371"/>
                  <a:pt x="17722" y="20371"/>
                  <a:pt x="17722" y="20349"/>
                </a:cubicBezTo>
                <a:cubicBezTo>
                  <a:pt x="18002" y="20604"/>
                  <a:pt x="18256" y="20883"/>
                  <a:pt x="18535" y="21140"/>
                </a:cubicBezTo>
                <a:cubicBezTo>
                  <a:pt x="18557" y="21161"/>
                  <a:pt x="18580" y="21170"/>
                  <a:pt x="18602" y="21170"/>
                </a:cubicBezTo>
                <a:cubicBezTo>
                  <a:pt x="18673" y="21170"/>
                  <a:pt x="18729" y="21072"/>
                  <a:pt x="18675" y="21000"/>
                </a:cubicBezTo>
                <a:cubicBezTo>
                  <a:pt x="18420" y="20768"/>
                  <a:pt x="18188" y="20535"/>
                  <a:pt x="17955" y="20303"/>
                </a:cubicBezTo>
                <a:cubicBezTo>
                  <a:pt x="17977" y="20278"/>
                  <a:pt x="17977" y="20232"/>
                  <a:pt x="17955" y="20210"/>
                </a:cubicBezTo>
                <a:cubicBezTo>
                  <a:pt x="17769" y="19930"/>
                  <a:pt x="17536" y="19698"/>
                  <a:pt x="17257" y="19512"/>
                </a:cubicBezTo>
                <a:lnTo>
                  <a:pt x="17304" y="19441"/>
                </a:lnTo>
                <a:lnTo>
                  <a:pt x="17791" y="19930"/>
                </a:lnTo>
                <a:cubicBezTo>
                  <a:pt x="17811" y="19943"/>
                  <a:pt x="17831" y="19949"/>
                  <a:pt x="17849" y="19949"/>
                </a:cubicBezTo>
                <a:cubicBezTo>
                  <a:pt x="17897" y="19949"/>
                  <a:pt x="17938" y="19911"/>
                  <a:pt x="17955" y="19860"/>
                </a:cubicBezTo>
                <a:cubicBezTo>
                  <a:pt x="18024" y="19953"/>
                  <a:pt x="18117" y="20046"/>
                  <a:pt x="18210" y="20139"/>
                </a:cubicBezTo>
                <a:cubicBezTo>
                  <a:pt x="18225" y="20154"/>
                  <a:pt x="18242" y="20160"/>
                  <a:pt x="18259" y="20160"/>
                </a:cubicBezTo>
                <a:cubicBezTo>
                  <a:pt x="18322" y="20160"/>
                  <a:pt x="18381" y="20072"/>
                  <a:pt x="18327" y="19999"/>
                </a:cubicBezTo>
                <a:cubicBezTo>
                  <a:pt x="18188" y="19837"/>
                  <a:pt x="18048" y="19698"/>
                  <a:pt x="17909" y="19558"/>
                </a:cubicBezTo>
                <a:lnTo>
                  <a:pt x="17909" y="19558"/>
                </a:lnTo>
                <a:cubicBezTo>
                  <a:pt x="18002" y="19651"/>
                  <a:pt x="18117" y="19720"/>
                  <a:pt x="18234" y="19791"/>
                </a:cubicBezTo>
                <a:cubicBezTo>
                  <a:pt x="18243" y="19808"/>
                  <a:pt x="18258" y="19816"/>
                  <a:pt x="18275" y="19816"/>
                </a:cubicBezTo>
                <a:cubicBezTo>
                  <a:pt x="18303" y="19816"/>
                  <a:pt x="18336" y="19796"/>
                  <a:pt x="18349" y="19767"/>
                </a:cubicBezTo>
                <a:lnTo>
                  <a:pt x="18349" y="19744"/>
                </a:lnTo>
                <a:cubicBezTo>
                  <a:pt x="18908" y="20278"/>
                  <a:pt x="19443" y="20861"/>
                  <a:pt x="19955" y="21441"/>
                </a:cubicBezTo>
                <a:cubicBezTo>
                  <a:pt x="19971" y="21463"/>
                  <a:pt x="19991" y="21472"/>
                  <a:pt x="20011" y="21472"/>
                </a:cubicBezTo>
                <a:cubicBezTo>
                  <a:pt x="20076" y="21472"/>
                  <a:pt x="20142" y="21373"/>
                  <a:pt x="20070" y="21302"/>
                </a:cubicBezTo>
                <a:cubicBezTo>
                  <a:pt x="19512" y="20675"/>
                  <a:pt x="18954" y="20070"/>
                  <a:pt x="18349" y="19465"/>
                </a:cubicBezTo>
                <a:cubicBezTo>
                  <a:pt x="18349" y="19465"/>
                  <a:pt x="18374" y="19465"/>
                  <a:pt x="18374" y="19441"/>
                </a:cubicBezTo>
                <a:cubicBezTo>
                  <a:pt x="18396" y="19441"/>
                  <a:pt x="18396" y="19419"/>
                  <a:pt x="18396" y="19395"/>
                </a:cubicBezTo>
                <a:cubicBezTo>
                  <a:pt x="18535" y="19488"/>
                  <a:pt x="18675" y="19605"/>
                  <a:pt x="18815" y="19698"/>
                </a:cubicBezTo>
                <a:cubicBezTo>
                  <a:pt x="18838" y="19721"/>
                  <a:pt x="18861" y="19733"/>
                  <a:pt x="18884" y="19733"/>
                </a:cubicBezTo>
                <a:cubicBezTo>
                  <a:pt x="18908" y="19733"/>
                  <a:pt x="18931" y="19721"/>
                  <a:pt x="18954" y="19698"/>
                </a:cubicBezTo>
                <a:cubicBezTo>
                  <a:pt x="18978" y="19674"/>
                  <a:pt x="18978" y="19605"/>
                  <a:pt x="18954" y="19581"/>
                </a:cubicBezTo>
                <a:cubicBezTo>
                  <a:pt x="18839" y="19488"/>
                  <a:pt x="18746" y="19419"/>
                  <a:pt x="18629" y="19326"/>
                </a:cubicBezTo>
                <a:cubicBezTo>
                  <a:pt x="18374" y="19140"/>
                  <a:pt x="18141" y="18929"/>
                  <a:pt x="17908" y="18721"/>
                </a:cubicBezTo>
                <a:lnTo>
                  <a:pt x="17931" y="18675"/>
                </a:lnTo>
                <a:cubicBezTo>
                  <a:pt x="17931" y="18697"/>
                  <a:pt x="17955" y="18697"/>
                  <a:pt x="17955" y="18697"/>
                </a:cubicBezTo>
                <a:cubicBezTo>
                  <a:pt x="18163" y="18861"/>
                  <a:pt x="18374" y="19023"/>
                  <a:pt x="18560" y="19186"/>
                </a:cubicBezTo>
                <a:cubicBezTo>
                  <a:pt x="18583" y="19209"/>
                  <a:pt x="18606" y="19221"/>
                  <a:pt x="18629" y="19221"/>
                </a:cubicBezTo>
                <a:cubicBezTo>
                  <a:pt x="18653" y="19221"/>
                  <a:pt x="18676" y="19209"/>
                  <a:pt x="18699" y="19186"/>
                </a:cubicBezTo>
                <a:cubicBezTo>
                  <a:pt x="18722" y="19162"/>
                  <a:pt x="18746" y="19093"/>
                  <a:pt x="18699" y="19069"/>
                </a:cubicBezTo>
                <a:lnTo>
                  <a:pt x="18653" y="19023"/>
                </a:lnTo>
                <a:lnTo>
                  <a:pt x="18675" y="19023"/>
                </a:lnTo>
                <a:lnTo>
                  <a:pt x="18675" y="19000"/>
                </a:lnTo>
                <a:cubicBezTo>
                  <a:pt x="18698" y="19011"/>
                  <a:pt x="18722" y="19017"/>
                  <a:pt x="18745" y="19017"/>
                </a:cubicBezTo>
                <a:cubicBezTo>
                  <a:pt x="18768" y="19017"/>
                  <a:pt x="18791" y="19011"/>
                  <a:pt x="18815" y="19000"/>
                </a:cubicBezTo>
                <a:lnTo>
                  <a:pt x="18815" y="18976"/>
                </a:lnTo>
                <a:cubicBezTo>
                  <a:pt x="18839" y="18976"/>
                  <a:pt x="18839" y="18954"/>
                  <a:pt x="18861" y="18954"/>
                </a:cubicBezTo>
                <a:cubicBezTo>
                  <a:pt x="18885" y="18907"/>
                  <a:pt x="18885" y="18861"/>
                  <a:pt x="18861" y="18814"/>
                </a:cubicBezTo>
                <a:cubicBezTo>
                  <a:pt x="18768" y="18743"/>
                  <a:pt x="18653" y="18675"/>
                  <a:pt x="18560" y="18604"/>
                </a:cubicBezTo>
                <a:cubicBezTo>
                  <a:pt x="18513" y="18557"/>
                  <a:pt x="18467" y="18489"/>
                  <a:pt x="18420" y="18442"/>
                </a:cubicBezTo>
                <a:cubicBezTo>
                  <a:pt x="18408" y="18430"/>
                  <a:pt x="18390" y="18424"/>
                  <a:pt x="18370" y="18424"/>
                </a:cubicBezTo>
                <a:cubicBezTo>
                  <a:pt x="18349" y="18424"/>
                  <a:pt x="18326" y="18430"/>
                  <a:pt x="18303" y="18442"/>
                </a:cubicBezTo>
                <a:cubicBezTo>
                  <a:pt x="18256" y="18418"/>
                  <a:pt x="18210" y="18396"/>
                  <a:pt x="18163" y="18396"/>
                </a:cubicBezTo>
                <a:lnTo>
                  <a:pt x="18256" y="18278"/>
                </a:lnTo>
                <a:cubicBezTo>
                  <a:pt x="18513" y="18489"/>
                  <a:pt x="18746" y="18697"/>
                  <a:pt x="19001" y="18861"/>
                </a:cubicBezTo>
                <a:cubicBezTo>
                  <a:pt x="19014" y="18867"/>
                  <a:pt x="19030" y="18870"/>
                  <a:pt x="19045" y="18870"/>
                </a:cubicBezTo>
                <a:cubicBezTo>
                  <a:pt x="19084" y="18870"/>
                  <a:pt x="19124" y="18854"/>
                  <a:pt x="19140" y="18836"/>
                </a:cubicBezTo>
                <a:cubicBezTo>
                  <a:pt x="19164" y="18790"/>
                  <a:pt x="19140" y="18743"/>
                  <a:pt x="19118" y="18721"/>
                </a:cubicBezTo>
                <a:cubicBezTo>
                  <a:pt x="19140" y="18697"/>
                  <a:pt x="19140" y="18650"/>
                  <a:pt x="19094" y="18628"/>
                </a:cubicBezTo>
                <a:lnTo>
                  <a:pt x="18954" y="18489"/>
                </a:lnTo>
                <a:lnTo>
                  <a:pt x="18954" y="18489"/>
                </a:lnTo>
                <a:cubicBezTo>
                  <a:pt x="18966" y="18494"/>
                  <a:pt x="18977" y="18497"/>
                  <a:pt x="18987" y="18497"/>
                </a:cubicBezTo>
                <a:cubicBezTo>
                  <a:pt x="19013" y="18497"/>
                  <a:pt x="19031" y="18476"/>
                  <a:pt x="19047" y="18442"/>
                </a:cubicBezTo>
                <a:cubicBezTo>
                  <a:pt x="19094" y="18442"/>
                  <a:pt x="19140" y="18442"/>
                  <a:pt x="19164" y="18396"/>
                </a:cubicBezTo>
                <a:cubicBezTo>
                  <a:pt x="19187" y="18349"/>
                  <a:pt x="19164" y="18302"/>
                  <a:pt x="19118" y="18278"/>
                </a:cubicBezTo>
                <a:cubicBezTo>
                  <a:pt x="19118" y="18256"/>
                  <a:pt x="19094" y="18256"/>
                  <a:pt x="19094" y="18256"/>
                </a:cubicBezTo>
                <a:lnTo>
                  <a:pt x="19140" y="18209"/>
                </a:lnTo>
                <a:cubicBezTo>
                  <a:pt x="19164" y="18163"/>
                  <a:pt x="19140" y="18116"/>
                  <a:pt x="19094" y="18070"/>
                </a:cubicBezTo>
                <a:cubicBezTo>
                  <a:pt x="19089" y="18067"/>
                  <a:pt x="19085" y="18065"/>
                  <a:pt x="19080" y="18063"/>
                </a:cubicBezTo>
                <a:lnTo>
                  <a:pt x="19080" y="18063"/>
                </a:lnTo>
                <a:cubicBezTo>
                  <a:pt x="19107" y="18074"/>
                  <a:pt x="19136" y="18083"/>
                  <a:pt x="19164" y="18092"/>
                </a:cubicBezTo>
                <a:cubicBezTo>
                  <a:pt x="19170" y="18099"/>
                  <a:pt x="19180" y="18102"/>
                  <a:pt x="19191" y="18102"/>
                </a:cubicBezTo>
                <a:cubicBezTo>
                  <a:pt x="19221" y="18102"/>
                  <a:pt x="19263" y="18080"/>
                  <a:pt x="19280" y="18046"/>
                </a:cubicBezTo>
                <a:cubicBezTo>
                  <a:pt x="19292" y="18052"/>
                  <a:pt x="19305" y="18055"/>
                  <a:pt x="19317" y="18055"/>
                </a:cubicBezTo>
                <a:cubicBezTo>
                  <a:pt x="19350" y="18055"/>
                  <a:pt x="19379" y="18033"/>
                  <a:pt x="19397" y="17999"/>
                </a:cubicBezTo>
                <a:cubicBezTo>
                  <a:pt x="19419" y="17953"/>
                  <a:pt x="19397" y="17906"/>
                  <a:pt x="19350" y="17884"/>
                </a:cubicBezTo>
                <a:cubicBezTo>
                  <a:pt x="19211" y="17767"/>
                  <a:pt x="19047" y="17651"/>
                  <a:pt x="18885" y="17534"/>
                </a:cubicBezTo>
                <a:lnTo>
                  <a:pt x="18932" y="17465"/>
                </a:lnTo>
                <a:cubicBezTo>
                  <a:pt x="18932" y="17512"/>
                  <a:pt x="18954" y="17534"/>
                  <a:pt x="18978" y="17558"/>
                </a:cubicBezTo>
                <a:cubicBezTo>
                  <a:pt x="19047" y="17581"/>
                  <a:pt x="19118" y="17605"/>
                  <a:pt x="19164" y="17651"/>
                </a:cubicBezTo>
                <a:cubicBezTo>
                  <a:pt x="19211" y="17674"/>
                  <a:pt x="19233" y="17698"/>
                  <a:pt x="19257" y="17720"/>
                </a:cubicBezTo>
                <a:lnTo>
                  <a:pt x="19280" y="17720"/>
                </a:lnTo>
                <a:lnTo>
                  <a:pt x="19304" y="17744"/>
                </a:lnTo>
                <a:lnTo>
                  <a:pt x="19326" y="17767"/>
                </a:lnTo>
                <a:cubicBezTo>
                  <a:pt x="19359" y="17784"/>
                  <a:pt x="19381" y="17800"/>
                  <a:pt x="19407" y="17800"/>
                </a:cubicBezTo>
                <a:cubicBezTo>
                  <a:pt x="19418" y="17800"/>
                  <a:pt x="19430" y="17797"/>
                  <a:pt x="19443" y="17791"/>
                </a:cubicBezTo>
                <a:cubicBezTo>
                  <a:pt x="19490" y="17813"/>
                  <a:pt x="19512" y="17860"/>
                  <a:pt x="19559" y="17884"/>
                </a:cubicBezTo>
                <a:cubicBezTo>
                  <a:pt x="19571" y="17890"/>
                  <a:pt x="19584" y="17893"/>
                  <a:pt x="19596" y="17893"/>
                </a:cubicBezTo>
                <a:cubicBezTo>
                  <a:pt x="19628" y="17893"/>
                  <a:pt x="19658" y="17871"/>
                  <a:pt x="19676" y="17837"/>
                </a:cubicBezTo>
                <a:cubicBezTo>
                  <a:pt x="19698" y="17791"/>
                  <a:pt x="19698" y="17744"/>
                  <a:pt x="19652" y="17720"/>
                </a:cubicBezTo>
                <a:cubicBezTo>
                  <a:pt x="19490" y="17605"/>
                  <a:pt x="19326" y="17465"/>
                  <a:pt x="19187" y="17301"/>
                </a:cubicBezTo>
                <a:lnTo>
                  <a:pt x="19187" y="17301"/>
                </a:lnTo>
                <a:lnTo>
                  <a:pt x="19397" y="17441"/>
                </a:lnTo>
                <a:cubicBezTo>
                  <a:pt x="19409" y="17448"/>
                  <a:pt x="19422" y="17451"/>
                  <a:pt x="19434" y="17451"/>
                </a:cubicBezTo>
                <a:cubicBezTo>
                  <a:pt x="19467" y="17451"/>
                  <a:pt x="19496" y="17429"/>
                  <a:pt x="19512" y="17395"/>
                </a:cubicBezTo>
                <a:cubicBezTo>
                  <a:pt x="19536" y="17348"/>
                  <a:pt x="19536" y="17301"/>
                  <a:pt x="19490" y="17279"/>
                </a:cubicBezTo>
                <a:cubicBezTo>
                  <a:pt x="19397" y="17208"/>
                  <a:pt x="19326" y="17162"/>
                  <a:pt x="19233" y="17115"/>
                </a:cubicBezTo>
                <a:lnTo>
                  <a:pt x="19280" y="17047"/>
                </a:lnTo>
                <a:cubicBezTo>
                  <a:pt x="19397" y="17140"/>
                  <a:pt x="19512" y="17208"/>
                  <a:pt x="19629" y="17301"/>
                </a:cubicBezTo>
                <a:cubicBezTo>
                  <a:pt x="19653" y="17325"/>
                  <a:pt x="19676" y="17336"/>
                  <a:pt x="19699" y="17336"/>
                </a:cubicBezTo>
                <a:cubicBezTo>
                  <a:pt x="19723" y="17336"/>
                  <a:pt x="19746" y="17325"/>
                  <a:pt x="19769" y="17301"/>
                </a:cubicBezTo>
                <a:cubicBezTo>
                  <a:pt x="19791" y="17279"/>
                  <a:pt x="19791" y="17208"/>
                  <a:pt x="19769" y="17186"/>
                </a:cubicBezTo>
                <a:cubicBezTo>
                  <a:pt x="19629" y="17093"/>
                  <a:pt x="19512" y="17000"/>
                  <a:pt x="19397" y="16907"/>
                </a:cubicBezTo>
                <a:lnTo>
                  <a:pt x="19419" y="16861"/>
                </a:lnTo>
                <a:cubicBezTo>
                  <a:pt x="19490" y="16907"/>
                  <a:pt x="19536" y="16929"/>
                  <a:pt x="19583" y="16976"/>
                </a:cubicBezTo>
                <a:cubicBezTo>
                  <a:pt x="19605" y="17000"/>
                  <a:pt x="19652" y="17000"/>
                  <a:pt x="19676" y="17022"/>
                </a:cubicBezTo>
                <a:cubicBezTo>
                  <a:pt x="19676" y="17047"/>
                  <a:pt x="19676" y="17047"/>
                  <a:pt x="19698" y="17047"/>
                </a:cubicBezTo>
                <a:cubicBezTo>
                  <a:pt x="19723" y="17069"/>
                  <a:pt x="19745" y="17069"/>
                  <a:pt x="19745" y="17093"/>
                </a:cubicBezTo>
                <a:cubicBezTo>
                  <a:pt x="19772" y="17106"/>
                  <a:pt x="19799" y="17120"/>
                  <a:pt x="19826" y="17120"/>
                </a:cubicBezTo>
                <a:cubicBezTo>
                  <a:pt x="19845" y="17120"/>
                  <a:pt x="19865" y="17113"/>
                  <a:pt x="19884" y="17093"/>
                </a:cubicBezTo>
                <a:cubicBezTo>
                  <a:pt x="19909" y="17047"/>
                  <a:pt x="19931" y="17000"/>
                  <a:pt x="19884" y="16954"/>
                </a:cubicBezTo>
                <a:cubicBezTo>
                  <a:pt x="19790" y="16896"/>
                  <a:pt x="19694" y="16822"/>
                  <a:pt x="19599" y="16760"/>
                </a:cubicBezTo>
                <a:lnTo>
                  <a:pt x="19599" y="16760"/>
                </a:lnTo>
                <a:cubicBezTo>
                  <a:pt x="19702" y="16806"/>
                  <a:pt x="19805" y="16868"/>
                  <a:pt x="19909" y="16929"/>
                </a:cubicBezTo>
                <a:cubicBezTo>
                  <a:pt x="19915" y="16937"/>
                  <a:pt x="19924" y="16939"/>
                  <a:pt x="19934" y="16939"/>
                </a:cubicBezTo>
                <a:cubicBezTo>
                  <a:pt x="19958" y="16939"/>
                  <a:pt x="19991" y="16923"/>
                  <a:pt x="20024" y="16907"/>
                </a:cubicBezTo>
                <a:cubicBezTo>
                  <a:pt x="20048" y="16929"/>
                  <a:pt x="20095" y="16954"/>
                  <a:pt x="20117" y="16976"/>
                </a:cubicBezTo>
                <a:cubicBezTo>
                  <a:pt x="20131" y="16983"/>
                  <a:pt x="20147" y="16986"/>
                  <a:pt x="20163" y="16986"/>
                </a:cubicBezTo>
                <a:cubicBezTo>
                  <a:pt x="20201" y="16986"/>
                  <a:pt x="20241" y="16969"/>
                  <a:pt x="20256" y="16954"/>
                </a:cubicBezTo>
                <a:cubicBezTo>
                  <a:pt x="20281" y="16907"/>
                  <a:pt x="20256" y="16836"/>
                  <a:pt x="20210" y="16814"/>
                </a:cubicBezTo>
                <a:cubicBezTo>
                  <a:pt x="20095" y="16743"/>
                  <a:pt x="20002" y="16650"/>
                  <a:pt x="19909" y="16557"/>
                </a:cubicBezTo>
                <a:cubicBezTo>
                  <a:pt x="19931" y="16557"/>
                  <a:pt x="19955" y="16581"/>
                  <a:pt x="19977" y="16581"/>
                </a:cubicBezTo>
                <a:lnTo>
                  <a:pt x="20002" y="16581"/>
                </a:lnTo>
                <a:cubicBezTo>
                  <a:pt x="20024" y="16604"/>
                  <a:pt x="20048" y="16604"/>
                  <a:pt x="20070" y="16604"/>
                </a:cubicBezTo>
                <a:cubicBezTo>
                  <a:pt x="20095" y="16604"/>
                  <a:pt x="20117" y="16581"/>
                  <a:pt x="20117" y="16557"/>
                </a:cubicBezTo>
                <a:lnTo>
                  <a:pt x="20117" y="16535"/>
                </a:lnTo>
                <a:cubicBezTo>
                  <a:pt x="20163" y="16581"/>
                  <a:pt x="20210" y="16604"/>
                  <a:pt x="20256" y="16650"/>
                </a:cubicBezTo>
                <a:cubicBezTo>
                  <a:pt x="20269" y="16657"/>
                  <a:pt x="20283" y="16660"/>
                  <a:pt x="20298" y="16660"/>
                </a:cubicBezTo>
                <a:cubicBezTo>
                  <a:pt x="20338" y="16660"/>
                  <a:pt x="20380" y="16638"/>
                  <a:pt x="20396" y="16604"/>
                </a:cubicBezTo>
                <a:cubicBezTo>
                  <a:pt x="20420" y="16557"/>
                  <a:pt x="20396" y="16511"/>
                  <a:pt x="20350" y="16488"/>
                </a:cubicBezTo>
                <a:cubicBezTo>
                  <a:pt x="20350" y="16488"/>
                  <a:pt x="20327" y="16488"/>
                  <a:pt x="20327" y="16464"/>
                </a:cubicBezTo>
                <a:lnTo>
                  <a:pt x="20303" y="16464"/>
                </a:lnTo>
                <a:lnTo>
                  <a:pt x="20303" y="16442"/>
                </a:lnTo>
                <a:cubicBezTo>
                  <a:pt x="20281" y="16442"/>
                  <a:pt x="20281" y="16442"/>
                  <a:pt x="20281" y="16418"/>
                </a:cubicBezTo>
                <a:cubicBezTo>
                  <a:pt x="20234" y="16395"/>
                  <a:pt x="20210" y="16371"/>
                  <a:pt x="20188" y="16349"/>
                </a:cubicBezTo>
                <a:cubicBezTo>
                  <a:pt x="20117" y="16302"/>
                  <a:pt x="20070" y="16256"/>
                  <a:pt x="20024" y="16209"/>
                </a:cubicBezTo>
                <a:cubicBezTo>
                  <a:pt x="20002" y="16209"/>
                  <a:pt x="20002" y="16185"/>
                  <a:pt x="20002" y="16185"/>
                </a:cubicBezTo>
                <a:lnTo>
                  <a:pt x="20024" y="16139"/>
                </a:lnTo>
                <a:cubicBezTo>
                  <a:pt x="20141" y="16232"/>
                  <a:pt x="20234" y="16325"/>
                  <a:pt x="20350" y="16418"/>
                </a:cubicBezTo>
                <a:cubicBezTo>
                  <a:pt x="20363" y="16432"/>
                  <a:pt x="20392" y="16445"/>
                  <a:pt x="20418" y="16445"/>
                </a:cubicBezTo>
                <a:cubicBezTo>
                  <a:pt x="20438" y="16445"/>
                  <a:pt x="20456" y="16438"/>
                  <a:pt x="20467" y="16418"/>
                </a:cubicBezTo>
                <a:cubicBezTo>
                  <a:pt x="20489" y="16371"/>
                  <a:pt x="20513" y="16325"/>
                  <a:pt x="20467" y="16278"/>
                </a:cubicBezTo>
                <a:cubicBezTo>
                  <a:pt x="20374" y="16209"/>
                  <a:pt x="20303" y="16139"/>
                  <a:pt x="20210" y="16070"/>
                </a:cubicBezTo>
                <a:lnTo>
                  <a:pt x="20210" y="16070"/>
                </a:lnTo>
                <a:cubicBezTo>
                  <a:pt x="20281" y="16092"/>
                  <a:pt x="20327" y="16139"/>
                  <a:pt x="20374" y="16163"/>
                </a:cubicBezTo>
                <a:lnTo>
                  <a:pt x="20467" y="16163"/>
                </a:lnTo>
                <a:cubicBezTo>
                  <a:pt x="20606" y="16278"/>
                  <a:pt x="20722" y="16418"/>
                  <a:pt x="20861" y="16535"/>
                </a:cubicBezTo>
                <a:cubicBezTo>
                  <a:pt x="20722" y="16674"/>
                  <a:pt x="20606" y="16814"/>
                  <a:pt x="20467" y="16954"/>
                </a:cubicBezTo>
                <a:lnTo>
                  <a:pt x="20420" y="16954"/>
                </a:lnTo>
                <a:cubicBezTo>
                  <a:pt x="20350" y="16954"/>
                  <a:pt x="20303" y="17000"/>
                  <a:pt x="20327" y="17047"/>
                </a:cubicBezTo>
                <a:cubicBezTo>
                  <a:pt x="20117" y="17255"/>
                  <a:pt x="19955" y="17465"/>
                  <a:pt x="19791" y="17698"/>
                </a:cubicBezTo>
                <a:cubicBezTo>
                  <a:pt x="19629" y="17930"/>
                  <a:pt x="19466" y="18163"/>
                  <a:pt x="19373" y="18442"/>
                </a:cubicBezTo>
                <a:cubicBezTo>
                  <a:pt x="19280" y="18697"/>
                  <a:pt x="19280" y="18954"/>
                  <a:pt x="19350" y="19233"/>
                </a:cubicBezTo>
                <a:cubicBezTo>
                  <a:pt x="19419" y="19512"/>
                  <a:pt x="19559" y="19767"/>
                  <a:pt x="19698" y="20023"/>
                </a:cubicBezTo>
                <a:cubicBezTo>
                  <a:pt x="20002" y="20535"/>
                  <a:pt x="20396" y="21023"/>
                  <a:pt x="20839" y="21419"/>
                </a:cubicBezTo>
                <a:cubicBezTo>
                  <a:pt x="21047" y="21605"/>
                  <a:pt x="21280" y="21791"/>
                  <a:pt x="21537" y="21931"/>
                </a:cubicBezTo>
                <a:cubicBezTo>
                  <a:pt x="21689" y="22033"/>
                  <a:pt x="21868" y="22097"/>
                  <a:pt x="22053" y="22097"/>
                </a:cubicBezTo>
                <a:cubicBezTo>
                  <a:pt x="22120" y="22097"/>
                  <a:pt x="22188" y="22088"/>
                  <a:pt x="22257" y="22070"/>
                </a:cubicBezTo>
                <a:cubicBezTo>
                  <a:pt x="22560" y="21977"/>
                  <a:pt x="22839" y="21767"/>
                  <a:pt x="23071" y="21534"/>
                </a:cubicBezTo>
                <a:cubicBezTo>
                  <a:pt x="23304" y="21326"/>
                  <a:pt x="23512" y="21047"/>
                  <a:pt x="23698" y="20790"/>
                </a:cubicBezTo>
                <a:cubicBezTo>
                  <a:pt x="23723" y="20790"/>
                  <a:pt x="23769" y="20790"/>
                  <a:pt x="23792" y="20744"/>
                </a:cubicBezTo>
                <a:cubicBezTo>
                  <a:pt x="23931" y="20557"/>
                  <a:pt x="24048" y="20371"/>
                  <a:pt x="24188" y="20185"/>
                </a:cubicBezTo>
                <a:cubicBezTo>
                  <a:pt x="24281" y="20070"/>
                  <a:pt x="24396" y="19906"/>
                  <a:pt x="24281" y="19767"/>
                </a:cubicBezTo>
                <a:cubicBezTo>
                  <a:pt x="24210" y="19720"/>
                  <a:pt x="24141" y="19674"/>
                  <a:pt x="24071" y="19651"/>
                </a:cubicBezTo>
                <a:lnTo>
                  <a:pt x="23792" y="19512"/>
                </a:lnTo>
                <a:cubicBezTo>
                  <a:pt x="23605" y="19419"/>
                  <a:pt x="23444" y="19326"/>
                  <a:pt x="23304" y="19233"/>
                </a:cubicBezTo>
                <a:cubicBezTo>
                  <a:pt x="22653" y="18790"/>
                  <a:pt x="22117" y="18209"/>
                  <a:pt x="21745" y="17558"/>
                </a:cubicBezTo>
                <a:cubicBezTo>
                  <a:pt x="21512" y="17186"/>
                  <a:pt x="21350" y="16768"/>
                  <a:pt x="21233" y="16349"/>
                </a:cubicBezTo>
                <a:cubicBezTo>
                  <a:pt x="21219" y="16320"/>
                  <a:pt x="21187" y="16300"/>
                  <a:pt x="21153" y="16300"/>
                </a:cubicBezTo>
                <a:cubicBezTo>
                  <a:pt x="21132" y="16300"/>
                  <a:pt x="21111" y="16307"/>
                  <a:pt x="21094" y="16325"/>
                </a:cubicBezTo>
                <a:cubicBezTo>
                  <a:pt x="21047" y="16349"/>
                  <a:pt x="21025" y="16395"/>
                  <a:pt x="21001" y="16418"/>
                </a:cubicBezTo>
                <a:cubicBezTo>
                  <a:pt x="20908" y="16325"/>
                  <a:pt x="20792" y="16232"/>
                  <a:pt x="20699" y="16139"/>
                </a:cubicBezTo>
                <a:cubicBezTo>
                  <a:pt x="20722" y="16139"/>
                  <a:pt x="20722" y="16116"/>
                  <a:pt x="20746" y="16116"/>
                </a:cubicBezTo>
                <a:cubicBezTo>
                  <a:pt x="20768" y="16070"/>
                  <a:pt x="20768" y="16024"/>
                  <a:pt x="20746" y="15977"/>
                </a:cubicBezTo>
                <a:lnTo>
                  <a:pt x="20746" y="15977"/>
                </a:lnTo>
                <a:cubicBezTo>
                  <a:pt x="20769" y="16000"/>
                  <a:pt x="20792" y="16023"/>
                  <a:pt x="20815" y="16046"/>
                </a:cubicBezTo>
                <a:cubicBezTo>
                  <a:pt x="20834" y="16065"/>
                  <a:pt x="20854" y="16073"/>
                  <a:pt x="20874" y="16073"/>
                </a:cubicBezTo>
                <a:cubicBezTo>
                  <a:pt x="20901" y="16073"/>
                  <a:pt x="20928" y="16060"/>
                  <a:pt x="20954" y="16046"/>
                </a:cubicBezTo>
                <a:cubicBezTo>
                  <a:pt x="20978" y="15999"/>
                  <a:pt x="20978" y="15953"/>
                  <a:pt x="20954" y="15906"/>
                </a:cubicBezTo>
                <a:cubicBezTo>
                  <a:pt x="20908" y="15884"/>
                  <a:pt x="20861" y="15837"/>
                  <a:pt x="20815" y="15791"/>
                </a:cubicBezTo>
                <a:lnTo>
                  <a:pt x="20815" y="15791"/>
                </a:lnTo>
                <a:lnTo>
                  <a:pt x="20839" y="15813"/>
                </a:lnTo>
                <a:cubicBezTo>
                  <a:pt x="20851" y="15820"/>
                  <a:pt x="20864" y="15823"/>
                  <a:pt x="20876" y="15823"/>
                </a:cubicBezTo>
                <a:cubicBezTo>
                  <a:pt x="20909" y="15823"/>
                  <a:pt x="20938" y="15801"/>
                  <a:pt x="20954" y="15767"/>
                </a:cubicBezTo>
                <a:cubicBezTo>
                  <a:pt x="20954" y="15744"/>
                  <a:pt x="20978" y="15744"/>
                  <a:pt x="20978" y="15720"/>
                </a:cubicBezTo>
                <a:cubicBezTo>
                  <a:pt x="20978" y="15744"/>
                  <a:pt x="20978" y="15744"/>
                  <a:pt x="21001" y="15767"/>
                </a:cubicBezTo>
                <a:cubicBezTo>
                  <a:pt x="21011" y="15777"/>
                  <a:pt x="21029" y="15783"/>
                  <a:pt x="21048" y="15783"/>
                </a:cubicBezTo>
                <a:cubicBezTo>
                  <a:pt x="21075" y="15783"/>
                  <a:pt x="21104" y="15771"/>
                  <a:pt x="21118" y="15744"/>
                </a:cubicBezTo>
                <a:cubicBezTo>
                  <a:pt x="21140" y="15744"/>
                  <a:pt x="21140" y="15744"/>
                  <a:pt x="21140" y="15720"/>
                </a:cubicBezTo>
                <a:cubicBezTo>
                  <a:pt x="21164" y="15732"/>
                  <a:pt x="21187" y="15738"/>
                  <a:pt x="21207" y="15738"/>
                </a:cubicBezTo>
                <a:cubicBezTo>
                  <a:pt x="21228" y="15738"/>
                  <a:pt x="21245" y="15732"/>
                  <a:pt x="21257" y="15720"/>
                </a:cubicBezTo>
                <a:cubicBezTo>
                  <a:pt x="21280" y="15698"/>
                  <a:pt x="21280" y="15698"/>
                  <a:pt x="21280" y="15674"/>
                </a:cubicBezTo>
                <a:cubicBezTo>
                  <a:pt x="21512" y="15884"/>
                  <a:pt x="21723" y="16092"/>
                  <a:pt x="21955" y="16278"/>
                </a:cubicBezTo>
                <a:cubicBezTo>
                  <a:pt x="21975" y="16293"/>
                  <a:pt x="21996" y="16300"/>
                  <a:pt x="22016" y="16300"/>
                </a:cubicBezTo>
                <a:cubicBezTo>
                  <a:pt x="22088" y="16300"/>
                  <a:pt x="22144" y="16212"/>
                  <a:pt x="22071" y="16139"/>
                </a:cubicBezTo>
                <a:cubicBezTo>
                  <a:pt x="21745" y="15860"/>
                  <a:pt x="21444" y="15580"/>
                  <a:pt x="21140" y="15255"/>
                </a:cubicBezTo>
                <a:lnTo>
                  <a:pt x="21140" y="15255"/>
                </a:lnTo>
                <a:cubicBezTo>
                  <a:pt x="21187" y="15301"/>
                  <a:pt x="21233" y="15326"/>
                  <a:pt x="21257" y="15348"/>
                </a:cubicBezTo>
                <a:cubicBezTo>
                  <a:pt x="21466" y="15487"/>
                  <a:pt x="21630" y="15627"/>
                  <a:pt x="21816" y="15767"/>
                </a:cubicBezTo>
                <a:cubicBezTo>
                  <a:pt x="21838" y="15789"/>
                  <a:pt x="21861" y="15798"/>
                  <a:pt x="21882" y="15798"/>
                </a:cubicBezTo>
                <a:cubicBezTo>
                  <a:pt x="21952" y="15798"/>
                  <a:pt x="22002" y="15704"/>
                  <a:pt x="21931" y="15651"/>
                </a:cubicBezTo>
                <a:cubicBezTo>
                  <a:pt x="21769" y="15487"/>
                  <a:pt x="21605" y="15372"/>
                  <a:pt x="21419" y="15233"/>
                </a:cubicBezTo>
                <a:lnTo>
                  <a:pt x="21397" y="15208"/>
                </a:lnTo>
                <a:cubicBezTo>
                  <a:pt x="21397" y="15208"/>
                  <a:pt x="21373" y="15208"/>
                  <a:pt x="21350" y="15186"/>
                </a:cubicBezTo>
                <a:cubicBezTo>
                  <a:pt x="21304" y="15162"/>
                  <a:pt x="21257" y="15115"/>
                  <a:pt x="21211" y="15069"/>
                </a:cubicBezTo>
                <a:lnTo>
                  <a:pt x="21187" y="15069"/>
                </a:lnTo>
                <a:cubicBezTo>
                  <a:pt x="21172" y="15069"/>
                  <a:pt x="21157" y="15060"/>
                  <a:pt x="21148" y="15047"/>
                </a:cubicBezTo>
                <a:lnTo>
                  <a:pt x="21187" y="15047"/>
                </a:lnTo>
                <a:cubicBezTo>
                  <a:pt x="21233" y="15069"/>
                  <a:pt x="21280" y="15115"/>
                  <a:pt x="21350" y="15140"/>
                </a:cubicBezTo>
                <a:cubicBezTo>
                  <a:pt x="21356" y="15145"/>
                  <a:pt x="21366" y="15148"/>
                  <a:pt x="21377" y="15148"/>
                </a:cubicBezTo>
                <a:cubicBezTo>
                  <a:pt x="21407" y="15148"/>
                  <a:pt x="21449" y="15127"/>
                  <a:pt x="21466" y="15093"/>
                </a:cubicBezTo>
                <a:cubicBezTo>
                  <a:pt x="21466" y="15115"/>
                  <a:pt x="21490" y="15115"/>
                  <a:pt x="21490" y="15115"/>
                </a:cubicBezTo>
                <a:cubicBezTo>
                  <a:pt x="21512" y="15140"/>
                  <a:pt x="21537" y="15140"/>
                  <a:pt x="21559" y="15140"/>
                </a:cubicBezTo>
                <a:lnTo>
                  <a:pt x="21583" y="15115"/>
                </a:lnTo>
                <a:cubicBezTo>
                  <a:pt x="21652" y="15186"/>
                  <a:pt x="21723" y="15255"/>
                  <a:pt x="21816" y="15326"/>
                </a:cubicBezTo>
                <a:cubicBezTo>
                  <a:pt x="21825" y="15335"/>
                  <a:pt x="21842" y="15340"/>
                  <a:pt x="21861" y="15340"/>
                </a:cubicBezTo>
                <a:cubicBezTo>
                  <a:pt x="21888" y="15340"/>
                  <a:pt x="21918" y="15329"/>
                  <a:pt x="21931" y="15301"/>
                </a:cubicBezTo>
                <a:cubicBezTo>
                  <a:pt x="21955" y="15279"/>
                  <a:pt x="21977" y="15208"/>
                  <a:pt x="21931" y="15186"/>
                </a:cubicBezTo>
                <a:cubicBezTo>
                  <a:pt x="21791" y="15069"/>
                  <a:pt x="21652" y="14953"/>
                  <a:pt x="21537" y="14860"/>
                </a:cubicBezTo>
                <a:cubicBezTo>
                  <a:pt x="21513" y="14837"/>
                  <a:pt x="21490" y="14826"/>
                  <a:pt x="21467" y="14826"/>
                </a:cubicBezTo>
                <a:cubicBezTo>
                  <a:pt x="21444" y="14826"/>
                  <a:pt x="21420" y="14837"/>
                  <a:pt x="21397" y="14860"/>
                </a:cubicBezTo>
                <a:cubicBezTo>
                  <a:pt x="21350" y="14814"/>
                  <a:pt x="21304" y="14790"/>
                  <a:pt x="21257" y="14790"/>
                </a:cubicBezTo>
                <a:cubicBezTo>
                  <a:pt x="21248" y="14781"/>
                  <a:pt x="21230" y="14775"/>
                  <a:pt x="21211" y="14775"/>
                </a:cubicBezTo>
                <a:cubicBezTo>
                  <a:pt x="21192" y="14775"/>
                  <a:pt x="21170" y="14781"/>
                  <a:pt x="21154" y="14796"/>
                </a:cubicBezTo>
                <a:lnTo>
                  <a:pt x="21154" y="14796"/>
                </a:lnTo>
                <a:lnTo>
                  <a:pt x="21326" y="14604"/>
                </a:lnTo>
                <a:cubicBezTo>
                  <a:pt x="21630" y="14907"/>
                  <a:pt x="21955" y="15186"/>
                  <a:pt x="22257" y="15487"/>
                </a:cubicBezTo>
                <a:lnTo>
                  <a:pt x="23233" y="16395"/>
                </a:lnTo>
                <a:cubicBezTo>
                  <a:pt x="23253" y="16410"/>
                  <a:pt x="23274" y="16416"/>
                  <a:pt x="23294" y="16416"/>
                </a:cubicBezTo>
                <a:cubicBezTo>
                  <a:pt x="23367" y="16416"/>
                  <a:pt x="23424" y="16329"/>
                  <a:pt x="23351" y="16256"/>
                </a:cubicBezTo>
                <a:cubicBezTo>
                  <a:pt x="23025" y="15953"/>
                  <a:pt x="22722" y="15651"/>
                  <a:pt x="22396" y="15348"/>
                </a:cubicBezTo>
                <a:lnTo>
                  <a:pt x="21490" y="14511"/>
                </a:lnTo>
                <a:lnTo>
                  <a:pt x="21490" y="14511"/>
                </a:lnTo>
                <a:cubicBezTo>
                  <a:pt x="21630" y="14604"/>
                  <a:pt x="21769" y="14721"/>
                  <a:pt x="21909" y="14814"/>
                </a:cubicBezTo>
                <a:cubicBezTo>
                  <a:pt x="21922" y="14820"/>
                  <a:pt x="21938" y="14823"/>
                  <a:pt x="21953" y="14823"/>
                </a:cubicBezTo>
                <a:cubicBezTo>
                  <a:pt x="21991" y="14823"/>
                  <a:pt x="22031" y="14807"/>
                  <a:pt x="22048" y="14790"/>
                </a:cubicBezTo>
                <a:cubicBezTo>
                  <a:pt x="22071" y="14721"/>
                  <a:pt x="22048" y="14674"/>
                  <a:pt x="22002" y="14650"/>
                </a:cubicBezTo>
                <a:cubicBezTo>
                  <a:pt x="21838" y="14535"/>
                  <a:pt x="21698" y="14442"/>
                  <a:pt x="21537" y="14325"/>
                </a:cubicBezTo>
                <a:lnTo>
                  <a:pt x="21630" y="14209"/>
                </a:lnTo>
                <a:cubicBezTo>
                  <a:pt x="21630" y="14232"/>
                  <a:pt x="21652" y="14256"/>
                  <a:pt x="21652" y="14256"/>
                </a:cubicBezTo>
                <a:lnTo>
                  <a:pt x="22141" y="14674"/>
                </a:lnTo>
                <a:cubicBezTo>
                  <a:pt x="22164" y="14698"/>
                  <a:pt x="22188" y="14709"/>
                  <a:pt x="22211" y="14709"/>
                </a:cubicBezTo>
                <a:cubicBezTo>
                  <a:pt x="22234" y="14709"/>
                  <a:pt x="22258" y="14698"/>
                  <a:pt x="22281" y="14674"/>
                </a:cubicBezTo>
                <a:cubicBezTo>
                  <a:pt x="22303" y="14650"/>
                  <a:pt x="22303" y="14581"/>
                  <a:pt x="22281" y="14557"/>
                </a:cubicBezTo>
                <a:lnTo>
                  <a:pt x="21791" y="14139"/>
                </a:lnTo>
                <a:cubicBezTo>
                  <a:pt x="21769" y="14116"/>
                  <a:pt x="21745" y="14116"/>
                  <a:pt x="21723" y="14116"/>
                </a:cubicBezTo>
                <a:lnTo>
                  <a:pt x="21769" y="14070"/>
                </a:lnTo>
                <a:lnTo>
                  <a:pt x="23165" y="15255"/>
                </a:lnTo>
                <a:cubicBezTo>
                  <a:pt x="23187" y="15277"/>
                  <a:pt x="23210" y="15286"/>
                  <a:pt x="23232" y="15286"/>
                </a:cubicBezTo>
                <a:cubicBezTo>
                  <a:pt x="23302" y="15286"/>
                  <a:pt x="23357" y="15192"/>
                  <a:pt x="23304" y="15140"/>
                </a:cubicBezTo>
                <a:cubicBezTo>
                  <a:pt x="23025" y="14907"/>
                  <a:pt x="22746" y="14674"/>
                  <a:pt x="22489" y="14442"/>
                </a:cubicBezTo>
                <a:cubicBezTo>
                  <a:pt x="22536" y="14395"/>
                  <a:pt x="22536" y="14349"/>
                  <a:pt x="22489" y="14302"/>
                </a:cubicBezTo>
                <a:cubicBezTo>
                  <a:pt x="22327" y="14139"/>
                  <a:pt x="22141" y="13999"/>
                  <a:pt x="21955" y="13884"/>
                </a:cubicBezTo>
                <a:lnTo>
                  <a:pt x="21909" y="13884"/>
                </a:lnTo>
                <a:lnTo>
                  <a:pt x="22002" y="13791"/>
                </a:lnTo>
                <a:cubicBezTo>
                  <a:pt x="22350" y="14092"/>
                  <a:pt x="22722" y="14418"/>
                  <a:pt x="23071" y="14767"/>
                </a:cubicBezTo>
                <a:cubicBezTo>
                  <a:pt x="23085" y="14780"/>
                  <a:pt x="23100" y="14786"/>
                  <a:pt x="23116" y="14786"/>
                </a:cubicBezTo>
                <a:cubicBezTo>
                  <a:pt x="23185" y="14786"/>
                  <a:pt x="23262" y="14684"/>
                  <a:pt x="23187" y="14628"/>
                </a:cubicBezTo>
                <a:cubicBezTo>
                  <a:pt x="22839" y="14278"/>
                  <a:pt x="22489" y="13953"/>
                  <a:pt x="22117" y="13651"/>
                </a:cubicBezTo>
                <a:lnTo>
                  <a:pt x="22164" y="13558"/>
                </a:lnTo>
                <a:cubicBezTo>
                  <a:pt x="22396" y="13744"/>
                  <a:pt x="22606" y="13953"/>
                  <a:pt x="22815" y="14139"/>
                </a:cubicBezTo>
                <a:cubicBezTo>
                  <a:pt x="22842" y="14157"/>
                  <a:pt x="22866" y="14164"/>
                  <a:pt x="22887" y="14164"/>
                </a:cubicBezTo>
                <a:cubicBezTo>
                  <a:pt x="22921" y="14164"/>
                  <a:pt x="22950" y="14145"/>
                  <a:pt x="22978" y="14116"/>
                </a:cubicBezTo>
                <a:cubicBezTo>
                  <a:pt x="23512" y="14581"/>
                  <a:pt x="24024" y="15069"/>
                  <a:pt x="24560" y="15558"/>
                </a:cubicBezTo>
                <a:cubicBezTo>
                  <a:pt x="24578" y="15571"/>
                  <a:pt x="24596" y="15577"/>
                  <a:pt x="24614" y="15577"/>
                </a:cubicBezTo>
                <a:cubicBezTo>
                  <a:pt x="24689" y="15577"/>
                  <a:pt x="24751" y="15474"/>
                  <a:pt x="24675" y="15419"/>
                </a:cubicBezTo>
                <a:cubicBezTo>
                  <a:pt x="24117" y="14883"/>
                  <a:pt x="23512" y="14349"/>
                  <a:pt x="22908" y="13837"/>
                </a:cubicBezTo>
                <a:cubicBezTo>
                  <a:pt x="22954" y="13837"/>
                  <a:pt x="22978" y="13837"/>
                  <a:pt x="23025" y="13813"/>
                </a:cubicBezTo>
                <a:cubicBezTo>
                  <a:pt x="23047" y="13791"/>
                  <a:pt x="23047" y="13720"/>
                  <a:pt x="23025" y="13673"/>
                </a:cubicBezTo>
                <a:cubicBezTo>
                  <a:pt x="22932" y="13627"/>
                  <a:pt x="22861" y="13558"/>
                  <a:pt x="22792" y="13487"/>
                </a:cubicBezTo>
                <a:lnTo>
                  <a:pt x="22792" y="13487"/>
                </a:lnTo>
                <a:cubicBezTo>
                  <a:pt x="22861" y="13534"/>
                  <a:pt x="22954" y="13580"/>
                  <a:pt x="23025" y="13651"/>
                </a:cubicBezTo>
                <a:cubicBezTo>
                  <a:pt x="23037" y="13657"/>
                  <a:pt x="23050" y="13660"/>
                  <a:pt x="23062" y="13660"/>
                </a:cubicBezTo>
                <a:cubicBezTo>
                  <a:pt x="23095" y="13660"/>
                  <a:pt x="23124" y="13639"/>
                  <a:pt x="23140" y="13605"/>
                </a:cubicBezTo>
                <a:lnTo>
                  <a:pt x="23140" y="13580"/>
                </a:lnTo>
                <a:cubicBezTo>
                  <a:pt x="23165" y="13580"/>
                  <a:pt x="23187" y="13580"/>
                  <a:pt x="23211" y="13558"/>
                </a:cubicBezTo>
                <a:cubicBezTo>
                  <a:pt x="23233" y="13534"/>
                  <a:pt x="23233" y="13465"/>
                  <a:pt x="23211" y="13419"/>
                </a:cubicBezTo>
                <a:cubicBezTo>
                  <a:pt x="23071" y="13301"/>
                  <a:pt x="22932" y="13186"/>
                  <a:pt x="22792" y="13046"/>
                </a:cubicBezTo>
                <a:lnTo>
                  <a:pt x="22792" y="13046"/>
                </a:lnTo>
                <a:cubicBezTo>
                  <a:pt x="22932" y="13139"/>
                  <a:pt x="23047" y="13232"/>
                  <a:pt x="23165" y="13326"/>
                </a:cubicBezTo>
                <a:cubicBezTo>
                  <a:pt x="23187" y="13348"/>
                  <a:pt x="23211" y="13348"/>
                  <a:pt x="23211" y="13348"/>
                </a:cubicBezTo>
                <a:cubicBezTo>
                  <a:pt x="23490" y="13605"/>
                  <a:pt x="23745" y="13859"/>
                  <a:pt x="24024" y="14092"/>
                </a:cubicBezTo>
                <a:cubicBezTo>
                  <a:pt x="24041" y="14114"/>
                  <a:pt x="24061" y="14123"/>
                  <a:pt x="24082" y="14123"/>
                </a:cubicBezTo>
                <a:cubicBezTo>
                  <a:pt x="24148" y="14123"/>
                  <a:pt x="24212" y="14029"/>
                  <a:pt x="24141" y="13977"/>
                </a:cubicBezTo>
                <a:cubicBezTo>
                  <a:pt x="23745" y="13605"/>
                  <a:pt x="23373" y="13255"/>
                  <a:pt x="22978" y="12883"/>
                </a:cubicBezTo>
                <a:cubicBezTo>
                  <a:pt x="22966" y="12872"/>
                  <a:pt x="22949" y="12866"/>
                  <a:pt x="22931" y="12866"/>
                </a:cubicBezTo>
                <a:cubicBezTo>
                  <a:pt x="22914" y="12866"/>
                  <a:pt x="22897" y="12872"/>
                  <a:pt x="22885" y="12883"/>
                </a:cubicBezTo>
                <a:cubicBezTo>
                  <a:pt x="22839" y="12860"/>
                  <a:pt x="22815" y="12836"/>
                  <a:pt x="22792" y="12836"/>
                </a:cubicBezTo>
                <a:lnTo>
                  <a:pt x="22792" y="12814"/>
                </a:lnTo>
                <a:lnTo>
                  <a:pt x="22908" y="12674"/>
                </a:lnTo>
                <a:cubicBezTo>
                  <a:pt x="22908" y="12697"/>
                  <a:pt x="22908" y="12721"/>
                  <a:pt x="22932" y="12743"/>
                </a:cubicBezTo>
                <a:cubicBezTo>
                  <a:pt x="23140" y="12929"/>
                  <a:pt x="23373" y="13139"/>
                  <a:pt x="23583" y="13326"/>
                </a:cubicBezTo>
                <a:cubicBezTo>
                  <a:pt x="23603" y="13340"/>
                  <a:pt x="23624" y="13347"/>
                  <a:pt x="23644" y="13347"/>
                </a:cubicBezTo>
                <a:cubicBezTo>
                  <a:pt x="23717" y="13347"/>
                  <a:pt x="23777" y="13264"/>
                  <a:pt x="23723" y="13208"/>
                </a:cubicBezTo>
                <a:cubicBezTo>
                  <a:pt x="23490" y="13000"/>
                  <a:pt x="23280" y="12814"/>
                  <a:pt x="23047" y="12604"/>
                </a:cubicBezTo>
                <a:cubicBezTo>
                  <a:pt x="23036" y="12592"/>
                  <a:pt x="23025" y="12587"/>
                  <a:pt x="23013" y="12587"/>
                </a:cubicBezTo>
                <a:cubicBezTo>
                  <a:pt x="23001" y="12587"/>
                  <a:pt x="22990" y="12592"/>
                  <a:pt x="22978" y="12604"/>
                </a:cubicBezTo>
                <a:lnTo>
                  <a:pt x="23071" y="12464"/>
                </a:lnTo>
                <a:lnTo>
                  <a:pt x="23094" y="12488"/>
                </a:lnTo>
                <a:cubicBezTo>
                  <a:pt x="23326" y="12697"/>
                  <a:pt x="23559" y="12883"/>
                  <a:pt x="23792" y="13093"/>
                </a:cubicBezTo>
                <a:cubicBezTo>
                  <a:pt x="23815" y="13104"/>
                  <a:pt x="23838" y="13110"/>
                  <a:pt x="23861" y="13110"/>
                </a:cubicBezTo>
                <a:cubicBezTo>
                  <a:pt x="23885" y="13110"/>
                  <a:pt x="23908" y="13104"/>
                  <a:pt x="23931" y="13093"/>
                </a:cubicBezTo>
                <a:cubicBezTo>
                  <a:pt x="23955" y="13046"/>
                  <a:pt x="23955" y="13000"/>
                  <a:pt x="23931" y="12953"/>
                </a:cubicBezTo>
                <a:cubicBezTo>
                  <a:pt x="23698" y="12767"/>
                  <a:pt x="23466" y="12557"/>
                  <a:pt x="23233" y="12371"/>
                </a:cubicBezTo>
                <a:cubicBezTo>
                  <a:pt x="23211" y="12349"/>
                  <a:pt x="23187" y="12349"/>
                  <a:pt x="23187" y="12349"/>
                </a:cubicBezTo>
                <a:lnTo>
                  <a:pt x="23233" y="12278"/>
                </a:lnTo>
                <a:cubicBezTo>
                  <a:pt x="24071" y="13022"/>
                  <a:pt x="24886" y="13837"/>
                  <a:pt x="25630" y="14674"/>
                </a:cubicBezTo>
                <a:cubicBezTo>
                  <a:pt x="25646" y="14696"/>
                  <a:pt x="25666" y="14705"/>
                  <a:pt x="25685" y="14705"/>
                </a:cubicBezTo>
                <a:cubicBezTo>
                  <a:pt x="25751" y="14705"/>
                  <a:pt x="25817" y="14606"/>
                  <a:pt x="25745" y="14535"/>
                </a:cubicBezTo>
                <a:cubicBezTo>
                  <a:pt x="25142" y="13838"/>
                  <a:pt x="24492" y="13188"/>
                  <a:pt x="23819" y="12560"/>
                </a:cubicBezTo>
                <a:lnTo>
                  <a:pt x="23819" y="12560"/>
                </a:lnTo>
                <a:cubicBezTo>
                  <a:pt x="23831" y="12570"/>
                  <a:pt x="23852" y="12575"/>
                  <a:pt x="23873" y="12575"/>
                </a:cubicBezTo>
                <a:cubicBezTo>
                  <a:pt x="23897" y="12575"/>
                  <a:pt x="23920" y="12569"/>
                  <a:pt x="23931" y="12557"/>
                </a:cubicBezTo>
                <a:cubicBezTo>
                  <a:pt x="23978" y="12511"/>
                  <a:pt x="23978" y="12442"/>
                  <a:pt x="23931" y="12418"/>
                </a:cubicBezTo>
                <a:cubicBezTo>
                  <a:pt x="23769" y="12278"/>
                  <a:pt x="23605" y="12163"/>
                  <a:pt x="23444" y="12045"/>
                </a:cubicBezTo>
                <a:lnTo>
                  <a:pt x="23490" y="11977"/>
                </a:lnTo>
                <a:lnTo>
                  <a:pt x="24048" y="12464"/>
                </a:lnTo>
                <a:cubicBezTo>
                  <a:pt x="24061" y="12478"/>
                  <a:pt x="24090" y="12491"/>
                  <a:pt x="24116" y="12491"/>
                </a:cubicBezTo>
                <a:cubicBezTo>
                  <a:pt x="24136" y="12491"/>
                  <a:pt x="24154" y="12484"/>
                  <a:pt x="24164" y="12464"/>
                </a:cubicBezTo>
                <a:cubicBezTo>
                  <a:pt x="24188" y="12464"/>
                  <a:pt x="24188" y="12442"/>
                  <a:pt x="24188" y="12442"/>
                </a:cubicBezTo>
                <a:cubicBezTo>
                  <a:pt x="24257" y="12488"/>
                  <a:pt x="24327" y="12557"/>
                  <a:pt x="24374" y="12628"/>
                </a:cubicBezTo>
                <a:cubicBezTo>
                  <a:pt x="24391" y="12641"/>
                  <a:pt x="24410" y="12646"/>
                  <a:pt x="24428" y="12646"/>
                </a:cubicBezTo>
                <a:cubicBezTo>
                  <a:pt x="24504" y="12646"/>
                  <a:pt x="24569" y="12544"/>
                  <a:pt x="24513" y="12488"/>
                </a:cubicBezTo>
                <a:cubicBezTo>
                  <a:pt x="24281" y="12256"/>
                  <a:pt x="24024" y="12045"/>
                  <a:pt x="23792" y="11837"/>
                </a:cubicBezTo>
                <a:cubicBezTo>
                  <a:pt x="23768" y="11814"/>
                  <a:pt x="23745" y="11802"/>
                  <a:pt x="23722" y="11802"/>
                </a:cubicBezTo>
                <a:cubicBezTo>
                  <a:pt x="23698" y="11802"/>
                  <a:pt x="23675" y="11814"/>
                  <a:pt x="23652" y="11837"/>
                </a:cubicBezTo>
                <a:lnTo>
                  <a:pt x="23630" y="11859"/>
                </a:lnTo>
                <a:cubicBezTo>
                  <a:pt x="23630" y="11837"/>
                  <a:pt x="23630" y="11837"/>
                  <a:pt x="23605" y="11813"/>
                </a:cubicBezTo>
                <a:lnTo>
                  <a:pt x="23676" y="11744"/>
                </a:lnTo>
                <a:cubicBezTo>
                  <a:pt x="24210" y="12163"/>
                  <a:pt x="24699" y="12604"/>
                  <a:pt x="25187" y="13093"/>
                </a:cubicBezTo>
                <a:cubicBezTo>
                  <a:pt x="25207" y="13108"/>
                  <a:pt x="25227" y="13114"/>
                  <a:pt x="25247" y="13114"/>
                </a:cubicBezTo>
                <a:cubicBezTo>
                  <a:pt x="25320" y="13114"/>
                  <a:pt x="25377" y="13027"/>
                  <a:pt x="25304" y="12953"/>
                </a:cubicBezTo>
                <a:cubicBezTo>
                  <a:pt x="25047" y="12697"/>
                  <a:pt x="24792" y="12464"/>
                  <a:pt x="24536" y="12209"/>
                </a:cubicBezTo>
                <a:lnTo>
                  <a:pt x="24560" y="12209"/>
                </a:lnTo>
                <a:cubicBezTo>
                  <a:pt x="24582" y="12163"/>
                  <a:pt x="24582" y="12116"/>
                  <a:pt x="24560" y="12070"/>
                </a:cubicBezTo>
                <a:cubicBezTo>
                  <a:pt x="24467" y="11999"/>
                  <a:pt x="24396" y="11952"/>
                  <a:pt x="24327" y="11884"/>
                </a:cubicBezTo>
                <a:cubicBezTo>
                  <a:pt x="24327" y="11859"/>
                  <a:pt x="24350" y="11859"/>
                  <a:pt x="24350" y="11859"/>
                </a:cubicBezTo>
                <a:cubicBezTo>
                  <a:pt x="24374" y="11813"/>
                  <a:pt x="24350" y="11766"/>
                  <a:pt x="24303" y="11720"/>
                </a:cubicBezTo>
                <a:cubicBezTo>
                  <a:pt x="24210" y="11651"/>
                  <a:pt x="24095" y="11580"/>
                  <a:pt x="23978" y="11487"/>
                </a:cubicBezTo>
                <a:cubicBezTo>
                  <a:pt x="23970" y="11480"/>
                  <a:pt x="23960" y="11477"/>
                  <a:pt x="23949" y="11477"/>
                </a:cubicBezTo>
                <a:cubicBezTo>
                  <a:pt x="23934" y="11477"/>
                  <a:pt x="23918" y="11482"/>
                  <a:pt x="23904" y="11485"/>
                </a:cubicBezTo>
                <a:lnTo>
                  <a:pt x="23904" y="11485"/>
                </a:lnTo>
                <a:lnTo>
                  <a:pt x="24002" y="11348"/>
                </a:lnTo>
                <a:cubicBezTo>
                  <a:pt x="24141" y="11511"/>
                  <a:pt x="24257" y="11651"/>
                  <a:pt x="24396" y="11791"/>
                </a:cubicBezTo>
                <a:cubicBezTo>
                  <a:pt x="24408" y="11814"/>
                  <a:pt x="24432" y="11825"/>
                  <a:pt x="24455" y="11825"/>
                </a:cubicBezTo>
                <a:cubicBezTo>
                  <a:pt x="24478" y="11825"/>
                  <a:pt x="24501" y="11814"/>
                  <a:pt x="24513" y="11791"/>
                </a:cubicBezTo>
                <a:lnTo>
                  <a:pt x="24536" y="11813"/>
                </a:lnTo>
                <a:cubicBezTo>
                  <a:pt x="24548" y="11825"/>
                  <a:pt x="24571" y="11831"/>
                  <a:pt x="24594" y="11831"/>
                </a:cubicBezTo>
                <a:cubicBezTo>
                  <a:pt x="24618" y="11831"/>
                  <a:pt x="24641" y="11825"/>
                  <a:pt x="24653" y="11813"/>
                </a:cubicBezTo>
                <a:cubicBezTo>
                  <a:pt x="24675" y="11766"/>
                  <a:pt x="24699" y="11744"/>
                  <a:pt x="24675" y="11720"/>
                </a:cubicBezTo>
                <a:lnTo>
                  <a:pt x="24675" y="11720"/>
                </a:lnTo>
                <a:cubicBezTo>
                  <a:pt x="25211" y="12231"/>
                  <a:pt x="25745" y="12767"/>
                  <a:pt x="26281" y="13279"/>
                </a:cubicBezTo>
                <a:cubicBezTo>
                  <a:pt x="26301" y="13294"/>
                  <a:pt x="26321" y="13300"/>
                  <a:pt x="26341" y="13300"/>
                </a:cubicBezTo>
                <a:cubicBezTo>
                  <a:pt x="26415" y="13300"/>
                  <a:pt x="26475" y="13213"/>
                  <a:pt x="26420" y="13139"/>
                </a:cubicBezTo>
                <a:cubicBezTo>
                  <a:pt x="25838" y="12604"/>
                  <a:pt x="25280" y="12070"/>
                  <a:pt x="24746" y="11511"/>
                </a:cubicBezTo>
                <a:lnTo>
                  <a:pt x="24746" y="11511"/>
                </a:lnTo>
                <a:lnTo>
                  <a:pt x="24954" y="11720"/>
                </a:lnTo>
                <a:cubicBezTo>
                  <a:pt x="24972" y="11733"/>
                  <a:pt x="24991" y="11739"/>
                  <a:pt x="25009" y="11739"/>
                </a:cubicBezTo>
                <a:cubicBezTo>
                  <a:pt x="25086" y="11739"/>
                  <a:pt x="25151" y="11637"/>
                  <a:pt x="25094" y="11580"/>
                </a:cubicBezTo>
                <a:cubicBezTo>
                  <a:pt x="25072" y="11558"/>
                  <a:pt x="25047" y="11558"/>
                  <a:pt x="25025" y="11534"/>
                </a:cubicBezTo>
                <a:cubicBezTo>
                  <a:pt x="25047" y="11487"/>
                  <a:pt x="25047" y="11465"/>
                  <a:pt x="25025" y="11418"/>
                </a:cubicBezTo>
                <a:cubicBezTo>
                  <a:pt x="24839" y="11255"/>
                  <a:pt x="24653" y="11093"/>
                  <a:pt x="24443" y="10929"/>
                </a:cubicBezTo>
                <a:lnTo>
                  <a:pt x="24443" y="10929"/>
                </a:lnTo>
                <a:cubicBezTo>
                  <a:pt x="24675" y="11093"/>
                  <a:pt x="24886" y="11301"/>
                  <a:pt x="25118" y="11487"/>
                </a:cubicBezTo>
                <a:cubicBezTo>
                  <a:pt x="25132" y="11508"/>
                  <a:pt x="25151" y="11517"/>
                  <a:pt x="25172" y="11517"/>
                </a:cubicBezTo>
                <a:cubicBezTo>
                  <a:pt x="25220" y="11517"/>
                  <a:pt x="25273" y="11467"/>
                  <a:pt x="25258" y="11418"/>
                </a:cubicBezTo>
                <a:cubicBezTo>
                  <a:pt x="25280" y="11418"/>
                  <a:pt x="25326" y="11418"/>
                  <a:pt x="25326" y="11394"/>
                </a:cubicBezTo>
                <a:cubicBezTo>
                  <a:pt x="25606" y="11627"/>
                  <a:pt x="25862" y="11884"/>
                  <a:pt x="26117" y="12138"/>
                </a:cubicBezTo>
                <a:cubicBezTo>
                  <a:pt x="26132" y="12154"/>
                  <a:pt x="26151" y="12160"/>
                  <a:pt x="26169" y="12160"/>
                </a:cubicBezTo>
                <a:cubicBezTo>
                  <a:pt x="26237" y="12160"/>
                  <a:pt x="26308" y="12072"/>
                  <a:pt x="26234" y="11999"/>
                </a:cubicBezTo>
                <a:cubicBezTo>
                  <a:pt x="25978" y="11744"/>
                  <a:pt x="25723" y="11511"/>
                  <a:pt x="25466" y="11255"/>
                </a:cubicBezTo>
                <a:cubicBezTo>
                  <a:pt x="25513" y="11232"/>
                  <a:pt x="25559" y="11162"/>
                  <a:pt x="25490" y="11115"/>
                </a:cubicBezTo>
                <a:cubicBezTo>
                  <a:pt x="25258" y="10883"/>
                  <a:pt x="25025" y="10628"/>
                  <a:pt x="24792" y="10395"/>
                </a:cubicBezTo>
                <a:lnTo>
                  <a:pt x="24861" y="10324"/>
                </a:lnTo>
                <a:cubicBezTo>
                  <a:pt x="24908" y="10349"/>
                  <a:pt x="24954" y="10395"/>
                  <a:pt x="25001" y="10442"/>
                </a:cubicBezTo>
                <a:cubicBezTo>
                  <a:pt x="24954" y="10488"/>
                  <a:pt x="24954" y="10535"/>
                  <a:pt x="25001" y="10581"/>
                </a:cubicBezTo>
                <a:cubicBezTo>
                  <a:pt x="25094" y="10650"/>
                  <a:pt x="25187" y="10743"/>
                  <a:pt x="25280" y="10836"/>
                </a:cubicBezTo>
                <a:cubicBezTo>
                  <a:pt x="25294" y="10850"/>
                  <a:pt x="25322" y="10863"/>
                  <a:pt x="25349" y="10863"/>
                </a:cubicBezTo>
                <a:cubicBezTo>
                  <a:pt x="25368" y="10863"/>
                  <a:pt x="25387" y="10856"/>
                  <a:pt x="25397" y="10836"/>
                </a:cubicBezTo>
                <a:cubicBezTo>
                  <a:pt x="25419" y="10814"/>
                  <a:pt x="25444" y="10790"/>
                  <a:pt x="25444" y="10767"/>
                </a:cubicBezTo>
                <a:lnTo>
                  <a:pt x="25466" y="10743"/>
                </a:lnTo>
                <a:cubicBezTo>
                  <a:pt x="25466" y="10743"/>
                  <a:pt x="25466" y="10721"/>
                  <a:pt x="25490" y="10721"/>
                </a:cubicBezTo>
                <a:cubicBezTo>
                  <a:pt x="26024" y="11232"/>
                  <a:pt x="26536" y="11766"/>
                  <a:pt x="27047" y="12325"/>
                </a:cubicBezTo>
                <a:cubicBezTo>
                  <a:pt x="27064" y="12346"/>
                  <a:pt x="27084" y="12355"/>
                  <a:pt x="27104" y="12355"/>
                </a:cubicBezTo>
                <a:cubicBezTo>
                  <a:pt x="27170" y="12355"/>
                  <a:pt x="27236" y="12256"/>
                  <a:pt x="27165" y="12185"/>
                </a:cubicBezTo>
                <a:cubicBezTo>
                  <a:pt x="26815" y="11813"/>
                  <a:pt x="26467" y="11441"/>
                  <a:pt x="26095" y="11069"/>
                </a:cubicBezTo>
                <a:cubicBezTo>
                  <a:pt x="26117" y="11022"/>
                  <a:pt x="26117" y="10976"/>
                  <a:pt x="26095" y="10929"/>
                </a:cubicBezTo>
                <a:cubicBezTo>
                  <a:pt x="25955" y="10814"/>
                  <a:pt x="25838" y="10674"/>
                  <a:pt x="25699" y="10535"/>
                </a:cubicBezTo>
                <a:cubicBezTo>
                  <a:pt x="25723" y="10510"/>
                  <a:pt x="25699" y="10488"/>
                  <a:pt x="25676" y="10464"/>
                </a:cubicBezTo>
                <a:cubicBezTo>
                  <a:pt x="25513" y="10302"/>
                  <a:pt x="25326" y="10138"/>
                  <a:pt x="25140" y="9977"/>
                </a:cubicBezTo>
                <a:lnTo>
                  <a:pt x="25235" y="9864"/>
                </a:lnTo>
                <a:lnTo>
                  <a:pt x="25235" y="9864"/>
                </a:lnTo>
                <a:cubicBezTo>
                  <a:pt x="25233" y="9869"/>
                  <a:pt x="25233" y="9875"/>
                  <a:pt x="25233" y="9883"/>
                </a:cubicBezTo>
                <a:cubicBezTo>
                  <a:pt x="25187" y="9930"/>
                  <a:pt x="25211" y="9977"/>
                  <a:pt x="25258" y="9999"/>
                </a:cubicBezTo>
                <a:cubicBezTo>
                  <a:pt x="25490" y="10163"/>
                  <a:pt x="25699" y="10349"/>
                  <a:pt x="25885" y="10557"/>
                </a:cubicBezTo>
                <a:cubicBezTo>
                  <a:pt x="25909" y="10581"/>
                  <a:pt x="25931" y="10581"/>
                  <a:pt x="25955" y="10581"/>
                </a:cubicBezTo>
                <a:cubicBezTo>
                  <a:pt x="26048" y="10697"/>
                  <a:pt x="26141" y="10790"/>
                  <a:pt x="26234" y="10907"/>
                </a:cubicBezTo>
                <a:cubicBezTo>
                  <a:pt x="26269" y="10941"/>
                  <a:pt x="26303" y="10962"/>
                  <a:pt x="26337" y="10962"/>
                </a:cubicBezTo>
                <a:cubicBezTo>
                  <a:pt x="26349" y="10962"/>
                  <a:pt x="26362" y="10959"/>
                  <a:pt x="26374" y="10953"/>
                </a:cubicBezTo>
                <a:cubicBezTo>
                  <a:pt x="26396" y="10929"/>
                  <a:pt x="26420" y="10860"/>
                  <a:pt x="26396" y="10836"/>
                </a:cubicBezTo>
                <a:cubicBezTo>
                  <a:pt x="26281" y="10674"/>
                  <a:pt x="26164" y="10557"/>
                  <a:pt x="26048" y="10417"/>
                </a:cubicBezTo>
                <a:lnTo>
                  <a:pt x="26048" y="10417"/>
                </a:lnTo>
                <a:cubicBezTo>
                  <a:pt x="26095" y="10464"/>
                  <a:pt x="26141" y="10510"/>
                  <a:pt x="26210" y="10557"/>
                </a:cubicBezTo>
                <a:cubicBezTo>
                  <a:pt x="26227" y="10579"/>
                  <a:pt x="26248" y="10588"/>
                  <a:pt x="26268" y="10588"/>
                </a:cubicBezTo>
                <a:cubicBezTo>
                  <a:pt x="26329" y="10588"/>
                  <a:pt x="26388" y="10508"/>
                  <a:pt x="26342" y="10455"/>
                </a:cubicBezTo>
                <a:lnTo>
                  <a:pt x="26342" y="10455"/>
                </a:lnTo>
                <a:cubicBezTo>
                  <a:pt x="26615" y="10706"/>
                  <a:pt x="26866" y="10980"/>
                  <a:pt x="27141" y="11255"/>
                </a:cubicBezTo>
                <a:cubicBezTo>
                  <a:pt x="27160" y="11270"/>
                  <a:pt x="27181" y="11276"/>
                  <a:pt x="27201" y="11276"/>
                </a:cubicBezTo>
                <a:cubicBezTo>
                  <a:pt x="27275" y="11276"/>
                  <a:pt x="27336" y="11188"/>
                  <a:pt x="27280" y="11115"/>
                </a:cubicBezTo>
                <a:cubicBezTo>
                  <a:pt x="27001" y="10860"/>
                  <a:pt x="26746" y="10581"/>
                  <a:pt x="26467" y="10324"/>
                </a:cubicBezTo>
                <a:cubicBezTo>
                  <a:pt x="26536" y="10324"/>
                  <a:pt x="26607" y="10231"/>
                  <a:pt x="26536" y="10163"/>
                </a:cubicBezTo>
                <a:cubicBezTo>
                  <a:pt x="26396" y="9999"/>
                  <a:pt x="26257" y="9859"/>
                  <a:pt x="26095" y="9720"/>
                </a:cubicBezTo>
                <a:cubicBezTo>
                  <a:pt x="26024" y="9651"/>
                  <a:pt x="25955" y="9580"/>
                  <a:pt x="25862" y="9534"/>
                </a:cubicBezTo>
                <a:cubicBezTo>
                  <a:pt x="25807" y="9480"/>
                  <a:pt x="25754" y="9426"/>
                  <a:pt x="25689" y="9426"/>
                </a:cubicBezTo>
                <a:cubicBezTo>
                  <a:pt x="25670" y="9426"/>
                  <a:pt x="25651" y="9430"/>
                  <a:pt x="25630" y="9441"/>
                </a:cubicBezTo>
                <a:cubicBezTo>
                  <a:pt x="25606" y="9441"/>
                  <a:pt x="25606" y="9465"/>
                  <a:pt x="25583" y="9465"/>
                </a:cubicBezTo>
                <a:lnTo>
                  <a:pt x="25574" y="9465"/>
                </a:lnTo>
                <a:lnTo>
                  <a:pt x="25652" y="9348"/>
                </a:lnTo>
                <a:close/>
                <a:moveTo>
                  <a:pt x="24373" y="45432"/>
                </a:moveTo>
                <a:cubicBezTo>
                  <a:pt x="24366" y="45432"/>
                  <a:pt x="24358" y="45435"/>
                  <a:pt x="24350" y="45442"/>
                </a:cubicBezTo>
                <a:cubicBezTo>
                  <a:pt x="24327" y="45442"/>
                  <a:pt x="24303" y="45467"/>
                  <a:pt x="24303" y="45467"/>
                </a:cubicBezTo>
                <a:cubicBezTo>
                  <a:pt x="24281" y="45513"/>
                  <a:pt x="24281" y="45582"/>
                  <a:pt x="24327" y="45606"/>
                </a:cubicBezTo>
                <a:cubicBezTo>
                  <a:pt x="24443" y="45653"/>
                  <a:pt x="24536" y="45699"/>
                  <a:pt x="24629" y="45721"/>
                </a:cubicBezTo>
                <a:cubicBezTo>
                  <a:pt x="24653" y="45746"/>
                  <a:pt x="24675" y="45746"/>
                  <a:pt x="24699" y="45746"/>
                </a:cubicBezTo>
                <a:cubicBezTo>
                  <a:pt x="24722" y="45746"/>
                  <a:pt x="24746" y="45721"/>
                  <a:pt x="24768" y="45699"/>
                </a:cubicBezTo>
                <a:cubicBezTo>
                  <a:pt x="24768" y="45653"/>
                  <a:pt x="24768" y="45606"/>
                  <a:pt x="24722" y="45582"/>
                </a:cubicBezTo>
                <a:cubicBezTo>
                  <a:pt x="24629" y="45535"/>
                  <a:pt x="24513" y="45489"/>
                  <a:pt x="24420" y="45442"/>
                </a:cubicBezTo>
                <a:cubicBezTo>
                  <a:pt x="24404" y="45442"/>
                  <a:pt x="24389" y="45432"/>
                  <a:pt x="24373" y="45432"/>
                </a:cubicBezTo>
                <a:close/>
                <a:moveTo>
                  <a:pt x="25373" y="45560"/>
                </a:moveTo>
                <a:lnTo>
                  <a:pt x="25373" y="45560"/>
                </a:lnTo>
                <a:cubicBezTo>
                  <a:pt x="25466" y="45606"/>
                  <a:pt x="25559" y="45653"/>
                  <a:pt x="25652" y="45721"/>
                </a:cubicBezTo>
                <a:lnTo>
                  <a:pt x="25652" y="45746"/>
                </a:lnTo>
                <a:cubicBezTo>
                  <a:pt x="25606" y="45721"/>
                  <a:pt x="25559" y="45699"/>
                  <a:pt x="25513" y="45653"/>
                </a:cubicBezTo>
                <a:cubicBezTo>
                  <a:pt x="25490" y="45653"/>
                  <a:pt x="25466" y="45628"/>
                  <a:pt x="25444" y="45628"/>
                </a:cubicBezTo>
                <a:cubicBezTo>
                  <a:pt x="25419" y="45606"/>
                  <a:pt x="25397" y="45606"/>
                  <a:pt x="25397" y="45582"/>
                </a:cubicBezTo>
                <a:lnTo>
                  <a:pt x="25373" y="45560"/>
                </a:lnTo>
                <a:close/>
                <a:moveTo>
                  <a:pt x="26839" y="45861"/>
                </a:moveTo>
                <a:lnTo>
                  <a:pt x="26815" y="45885"/>
                </a:lnTo>
                <a:lnTo>
                  <a:pt x="26793" y="45861"/>
                </a:lnTo>
                <a:close/>
                <a:moveTo>
                  <a:pt x="17443" y="45303"/>
                </a:moveTo>
                <a:cubicBezTo>
                  <a:pt x="17536" y="45303"/>
                  <a:pt x="17629" y="45327"/>
                  <a:pt x="17698" y="45373"/>
                </a:cubicBezTo>
                <a:cubicBezTo>
                  <a:pt x="17722" y="45373"/>
                  <a:pt x="17722" y="45396"/>
                  <a:pt x="17745" y="45396"/>
                </a:cubicBezTo>
                <a:cubicBezTo>
                  <a:pt x="17791" y="45467"/>
                  <a:pt x="17815" y="45513"/>
                  <a:pt x="17838" y="45606"/>
                </a:cubicBezTo>
                <a:cubicBezTo>
                  <a:pt x="17838" y="45699"/>
                  <a:pt x="17815" y="45792"/>
                  <a:pt x="17769" y="45861"/>
                </a:cubicBezTo>
                <a:cubicBezTo>
                  <a:pt x="17697" y="45946"/>
                  <a:pt x="17591" y="45997"/>
                  <a:pt x="17483" y="45997"/>
                </a:cubicBezTo>
                <a:cubicBezTo>
                  <a:pt x="17414" y="45997"/>
                  <a:pt x="17343" y="45976"/>
                  <a:pt x="17280" y="45932"/>
                </a:cubicBezTo>
                <a:cubicBezTo>
                  <a:pt x="17211" y="45861"/>
                  <a:pt x="17164" y="45792"/>
                  <a:pt x="17140" y="45699"/>
                </a:cubicBezTo>
                <a:cubicBezTo>
                  <a:pt x="17140" y="45606"/>
                  <a:pt x="17164" y="45513"/>
                  <a:pt x="17211" y="45442"/>
                </a:cubicBezTo>
                <a:cubicBezTo>
                  <a:pt x="17280" y="45373"/>
                  <a:pt x="17350" y="45327"/>
                  <a:pt x="17443" y="45303"/>
                </a:cubicBezTo>
                <a:close/>
                <a:moveTo>
                  <a:pt x="17419" y="45117"/>
                </a:moveTo>
                <a:cubicBezTo>
                  <a:pt x="17280" y="45141"/>
                  <a:pt x="17164" y="45210"/>
                  <a:pt x="17071" y="45327"/>
                </a:cubicBezTo>
                <a:cubicBezTo>
                  <a:pt x="16978" y="45442"/>
                  <a:pt x="16954" y="45582"/>
                  <a:pt x="16978" y="45721"/>
                </a:cubicBezTo>
                <a:cubicBezTo>
                  <a:pt x="16978" y="45839"/>
                  <a:pt x="17047" y="45932"/>
                  <a:pt x="17118" y="46025"/>
                </a:cubicBezTo>
                <a:cubicBezTo>
                  <a:pt x="17140" y="46047"/>
                  <a:pt x="17164" y="46047"/>
                  <a:pt x="17164" y="46071"/>
                </a:cubicBezTo>
                <a:cubicBezTo>
                  <a:pt x="17259" y="46137"/>
                  <a:pt x="17373" y="46168"/>
                  <a:pt x="17485" y="46168"/>
                </a:cubicBezTo>
                <a:cubicBezTo>
                  <a:pt x="17649" y="46168"/>
                  <a:pt x="17811" y="46102"/>
                  <a:pt x="17908" y="45978"/>
                </a:cubicBezTo>
                <a:cubicBezTo>
                  <a:pt x="18002" y="45861"/>
                  <a:pt x="18024" y="45721"/>
                  <a:pt x="18024" y="45582"/>
                </a:cubicBezTo>
                <a:cubicBezTo>
                  <a:pt x="18002" y="45442"/>
                  <a:pt x="17931" y="45303"/>
                  <a:pt x="17815" y="45234"/>
                </a:cubicBezTo>
                <a:cubicBezTo>
                  <a:pt x="17698" y="45141"/>
                  <a:pt x="17559" y="45117"/>
                  <a:pt x="17419" y="45117"/>
                </a:cubicBezTo>
                <a:close/>
                <a:moveTo>
                  <a:pt x="25630" y="46118"/>
                </a:moveTo>
                <a:lnTo>
                  <a:pt x="25630" y="46118"/>
                </a:lnTo>
                <a:cubicBezTo>
                  <a:pt x="25699" y="46140"/>
                  <a:pt x="25745" y="46187"/>
                  <a:pt x="25816" y="46211"/>
                </a:cubicBezTo>
                <a:cubicBezTo>
                  <a:pt x="25745" y="46187"/>
                  <a:pt x="25676" y="46164"/>
                  <a:pt x="25630" y="46118"/>
                </a:cubicBezTo>
                <a:close/>
                <a:moveTo>
                  <a:pt x="26607" y="46211"/>
                </a:moveTo>
                <a:lnTo>
                  <a:pt x="26560" y="46257"/>
                </a:lnTo>
                <a:cubicBezTo>
                  <a:pt x="26560" y="46257"/>
                  <a:pt x="26560" y="46233"/>
                  <a:pt x="26582" y="46233"/>
                </a:cubicBezTo>
                <a:lnTo>
                  <a:pt x="26582" y="46211"/>
                </a:lnTo>
                <a:close/>
                <a:moveTo>
                  <a:pt x="20489" y="45620"/>
                </a:moveTo>
                <a:cubicBezTo>
                  <a:pt x="20558" y="45620"/>
                  <a:pt x="20623" y="45646"/>
                  <a:pt x="20675" y="45699"/>
                </a:cubicBezTo>
                <a:cubicBezTo>
                  <a:pt x="20675" y="45699"/>
                  <a:pt x="20699" y="45699"/>
                  <a:pt x="20699" y="45721"/>
                </a:cubicBezTo>
                <a:cubicBezTo>
                  <a:pt x="20839" y="45839"/>
                  <a:pt x="20839" y="46025"/>
                  <a:pt x="20746" y="46164"/>
                </a:cubicBezTo>
                <a:cubicBezTo>
                  <a:pt x="20675" y="46233"/>
                  <a:pt x="20606" y="46280"/>
                  <a:pt x="20513" y="46304"/>
                </a:cubicBezTo>
                <a:cubicBezTo>
                  <a:pt x="20497" y="46308"/>
                  <a:pt x="20480" y="46310"/>
                  <a:pt x="20464" y="46310"/>
                </a:cubicBezTo>
                <a:cubicBezTo>
                  <a:pt x="20388" y="46310"/>
                  <a:pt x="20315" y="46271"/>
                  <a:pt x="20256" y="46233"/>
                </a:cubicBezTo>
                <a:cubicBezTo>
                  <a:pt x="20095" y="46118"/>
                  <a:pt x="20070" y="45907"/>
                  <a:pt x="20188" y="45746"/>
                </a:cubicBezTo>
                <a:cubicBezTo>
                  <a:pt x="20256" y="45675"/>
                  <a:pt x="20327" y="45628"/>
                  <a:pt x="20420" y="45628"/>
                </a:cubicBezTo>
                <a:cubicBezTo>
                  <a:pt x="20443" y="45623"/>
                  <a:pt x="20466" y="45620"/>
                  <a:pt x="20489" y="45620"/>
                </a:cubicBezTo>
                <a:close/>
                <a:moveTo>
                  <a:pt x="23608" y="45740"/>
                </a:moveTo>
                <a:cubicBezTo>
                  <a:pt x="23682" y="45740"/>
                  <a:pt x="23755" y="45764"/>
                  <a:pt x="23816" y="45814"/>
                </a:cubicBezTo>
                <a:cubicBezTo>
                  <a:pt x="23838" y="45814"/>
                  <a:pt x="23838" y="45814"/>
                  <a:pt x="23862" y="45839"/>
                </a:cubicBezTo>
                <a:cubicBezTo>
                  <a:pt x="23909" y="45885"/>
                  <a:pt x="23955" y="45954"/>
                  <a:pt x="23955" y="46025"/>
                </a:cubicBezTo>
                <a:cubicBezTo>
                  <a:pt x="23978" y="46118"/>
                  <a:pt x="23955" y="46211"/>
                  <a:pt x="23885" y="46280"/>
                </a:cubicBezTo>
                <a:cubicBezTo>
                  <a:pt x="23838" y="46350"/>
                  <a:pt x="23745" y="46397"/>
                  <a:pt x="23652" y="46419"/>
                </a:cubicBezTo>
                <a:cubicBezTo>
                  <a:pt x="23635" y="46425"/>
                  <a:pt x="23616" y="46428"/>
                  <a:pt x="23596" y="46428"/>
                </a:cubicBezTo>
                <a:cubicBezTo>
                  <a:pt x="23538" y="46428"/>
                  <a:pt x="23472" y="46402"/>
                  <a:pt x="23419" y="46350"/>
                </a:cubicBezTo>
                <a:cubicBezTo>
                  <a:pt x="23326" y="46304"/>
                  <a:pt x="23280" y="46211"/>
                  <a:pt x="23280" y="46118"/>
                </a:cubicBezTo>
                <a:cubicBezTo>
                  <a:pt x="23258" y="46025"/>
                  <a:pt x="23280" y="45954"/>
                  <a:pt x="23351" y="45861"/>
                </a:cubicBezTo>
                <a:cubicBezTo>
                  <a:pt x="23416" y="45782"/>
                  <a:pt x="23512" y="45740"/>
                  <a:pt x="23608" y="45740"/>
                </a:cubicBezTo>
                <a:close/>
                <a:moveTo>
                  <a:pt x="20468" y="45437"/>
                </a:moveTo>
                <a:cubicBezTo>
                  <a:pt x="20444" y="45437"/>
                  <a:pt x="20420" y="45438"/>
                  <a:pt x="20396" y="45442"/>
                </a:cubicBezTo>
                <a:cubicBezTo>
                  <a:pt x="20256" y="45467"/>
                  <a:pt x="20141" y="45535"/>
                  <a:pt x="20048" y="45653"/>
                </a:cubicBezTo>
                <a:cubicBezTo>
                  <a:pt x="19884" y="45861"/>
                  <a:pt x="19909" y="46164"/>
                  <a:pt x="20095" y="46350"/>
                </a:cubicBezTo>
                <a:cubicBezTo>
                  <a:pt x="20117" y="46350"/>
                  <a:pt x="20117" y="46373"/>
                  <a:pt x="20141" y="46373"/>
                </a:cubicBezTo>
                <a:cubicBezTo>
                  <a:pt x="20237" y="46450"/>
                  <a:pt x="20350" y="46495"/>
                  <a:pt x="20466" y="46495"/>
                </a:cubicBezTo>
                <a:cubicBezTo>
                  <a:pt x="20489" y="46495"/>
                  <a:pt x="20512" y="46494"/>
                  <a:pt x="20536" y="46490"/>
                </a:cubicBezTo>
                <a:cubicBezTo>
                  <a:pt x="20675" y="46466"/>
                  <a:pt x="20792" y="46397"/>
                  <a:pt x="20885" y="46280"/>
                </a:cubicBezTo>
                <a:cubicBezTo>
                  <a:pt x="21071" y="46047"/>
                  <a:pt x="21025" y="45721"/>
                  <a:pt x="20792" y="45535"/>
                </a:cubicBezTo>
                <a:cubicBezTo>
                  <a:pt x="20695" y="45478"/>
                  <a:pt x="20583" y="45437"/>
                  <a:pt x="20468" y="45437"/>
                </a:cubicBezTo>
                <a:close/>
                <a:moveTo>
                  <a:pt x="6466" y="46025"/>
                </a:moveTo>
                <a:lnTo>
                  <a:pt x="7638" y="46530"/>
                </a:lnTo>
                <a:lnTo>
                  <a:pt x="7638" y="46530"/>
                </a:lnTo>
                <a:cubicBezTo>
                  <a:pt x="7387" y="46443"/>
                  <a:pt x="7136" y="46341"/>
                  <a:pt x="6885" y="46257"/>
                </a:cubicBezTo>
                <a:lnTo>
                  <a:pt x="6395" y="46047"/>
                </a:lnTo>
                <a:lnTo>
                  <a:pt x="6420" y="46047"/>
                </a:lnTo>
                <a:cubicBezTo>
                  <a:pt x="6442" y="46047"/>
                  <a:pt x="6466" y="46025"/>
                  <a:pt x="6466" y="46025"/>
                </a:cubicBezTo>
                <a:close/>
                <a:moveTo>
                  <a:pt x="25816" y="46211"/>
                </a:moveTo>
                <a:lnTo>
                  <a:pt x="25816" y="46211"/>
                </a:lnTo>
                <a:cubicBezTo>
                  <a:pt x="26024" y="46326"/>
                  <a:pt x="26210" y="46419"/>
                  <a:pt x="26396" y="46536"/>
                </a:cubicBezTo>
                <a:lnTo>
                  <a:pt x="26374" y="46559"/>
                </a:lnTo>
                <a:lnTo>
                  <a:pt x="26024" y="46350"/>
                </a:lnTo>
                <a:lnTo>
                  <a:pt x="25816" y="46211"/>
                </a:lnTo>
                <a:close/>
                <a:moveTo>
                  <a:pt x="23623" y="45555"/>
                </a:moveTo>
                <a:cubicBezTo>
                  <a:pt x="23461" y="45555"/>
                  <a:pt x="23299" y="45628"/>
                  <a:pt x="23187" y="45768"/>
                </a:cubicBezTo>
                <a:cubicBezTo>
                  <a:pt x="23118" y="45861"/>
                  <a:pt x="23071" y="46000"/>
                  <a:pt x="23094" y="46140"/>
                </a:cubicBezTo>
                <a:cubicBezTo>
                  <a:pt x="23118" y="46257"/>
                  <a:pt x="23165" y="46373"/>
                  <a:pt x="23258" y="46466"/>
                </a:cubicBezTo>
                <a:cubicBezTo>
                  <a:pt x="23258" y="46466"/>
                  <a:pt x="23280" y="46490"/>
                  <a:pt x="23304" y="46490"/>
                </a:cubicBezTo>
                <a:cubicBezTo>
                  <a:pt x="23399" y="46566"/>
                  <a:pt x="23510" y="46611"/>
                  <a:pt x="23625" y="46611"/>
                </a:cubicBezTo>
                <a:cubicBezTo>
                  <a:pt x="23649" y="46611"/>
                  <a:pt x="23674" y="46609"/>
                  <a:pt x="23698" y="46605"/>
                </a:cubicBezTo>
                <a:cubicBezTo>
                  <a:pt x="23838" y="46583"/>
                  <a:pt x="23955" y="46512"/>
                  <a:pt x="24048" y="46397"/>
                </a:cubicBezTo>
                <a:cubicBezTo>
                  <a:pt x="24117" y="46280"/>
                  <a:pt x="24164" y="46140"/>
                  <a:pt x="24141" y="46000"/>
                </a:cubicBezTo>
                <a:cubicBezTo>
                  <a:pt x="24117" y="45861"/>
                  <a:pt x="24048" y="45746"/>
                  <a:pt x="23931" y="45653"/>
                </a:cubicBezTo>
                <a:cubicBezTo>
                  <a:pt x="23838" y="45587"/>
                  <a:pt x="23731" y="45555"/>
                  <a:pt x="23623" y="45555"/>
                </a:cubicBezTo>
                <a:close/>
                <a:moveTo>
                  <a:pt x="5629" y="46397"/>
                </a:moveTo>
                <a:cubicBezTo>
                  <a:pt x="5651" y="46419"/>
                  <a:pt x="5675" y="46443"/>
                  <a:pt x="5722" y="46443"/>
                </a:cubicBezTo>
                <a:cubicBezTo>
                  <a:pt x="5722" y="46466"/>
                  <a:pt x="5744" y="46466"/>
                  <a:pt x="5768" y="46490"/>
                </a:cubicBezTo>
                <a:cubicBezTo>
                  <a:pt x="5768" y="46512"/>
                  <a:pt x="5791" y="46536"/>
                  <a:pt x="5837" y="46559"/>
                </a:cubicBezTo>
                <a:cubicBezTo>
                  <a:pt x="5884" y="46583"/>
                  <a:pt x="5930" y="46583"/>
                  <a:pt x="6001" y="46605"/>
                </a:cubicBezTo>
                <a:cubicBezTo>
                  <a:pt x="6048" y="46629"/>
                  <a:pt x="6094" y="46676"/>
                  <a:pt x="6141" y="46698"/>
                </a:cubicBezTo>
                <a:cubicBezTo>
                  <a:pt x="6001" y="46652"/>
                  <a:pt x="5837" y="46605"/>
                  <a:pt x="5698" y="46536"/>
                </a:cubicBezTo>
                <a:cubicBezTo>
                  <a:pt x="5684" y="46529"/>
                  <a:pt x="5670" y="46526"/>
                  <a:pt x="5657" y="46526"/>
                </a:cubicBezTo>
                <a:cubicBezTo>
                  <a:pt x="5626" y="46526"/>
                  <a:pt x="5598" y="46543"/>
                  <a:pt x="5582" y="46559"/>
                </a:cubicBezTo>
                <a:cubicBezTo>
                  <a:pt x="5536" y="46536"/>
                  <a:pt x="5489" y="46512"/>
                  <a:pt x="5443" y="46512"/>
                </a:cubicBezTo>
                <a:cubicBezTo>
                  <a:pt x="5489" y="46466"/>
                  <a:pt x="5536" y="46443"/>
                  <a:pt x="5558" y="46397"/>
                </a:cubicBezTo>
                <a:cubicBezTo>
                  <a:pt x="5570" y="46408"/>
                  <a:pt x="5582" y="46414"/>
                  <a:pt x="5594" y="46414"/>
                </a:cubicBezTo>
                <a:cubicBezTo>
                  <a:pt x="5605" y="46414"/>
                  <a:pt x="5617" y="46408"/>
                  <a:pt x="5629" y="46397"/>
                </a:cubicBezTo>
                <a:close/>
                <a:moveTo>
                  <a:pt x="4745" y="46350"/>
                </a:moveTo>
                <a:cubicBezTo>
                  <a:pt x="4792" y="46443"/>
                  <a:pt x="4860" y="46512"/>
                  <a:pt x="4931" y="46583"/>
                </a:cubicBezTo>
                <a:cubicBezTo>
                  <a:pt x="4954" y="46605"/>
                  <a:pt x="4978" y="46652"/>
                  <a:pt x="4978" y="46676"/>
                </a:cubicBezTo>
                <a:cubicBezTo>
                  <a:pt x="4978" y="46698"/>
                  <a:pt x="4954" y="46722"/>
                  <a:pt x="4931" y="46745"/>
                </a:cubicBezTo>
                <a:cubicBezTo>
                  <a:pt x="4860" y="46605"/>
                  <a:pt x="4792" y="46490"/>
                  <a:pt x="4745" y="46350"/>
                </a:cubicBezTo>
                <a:close/>
                <a:moveTo>
                  <a:pt x="4395" y="46304"/>
                </a:moveTo>
                <a:lnTo>
                  <a:pt x="4395" y="46304"/>
                </a:lnTo>
                <a:cubicBezTo>
                  <a:pt x="4513" y="46466"/>
                  <a:pt x="4606" y="46652"/>
                  <a:pt x="4699" y="46838"/>
                </a:cubicBezTo>
                <a:cubicBezTo>
                  <a:pt x="4674" y="46838"/>
                  <a:pt x="4674" y="46838"/>
                  <a:pt x="4674" y="46862"/>
                </a:cubicBezTo>
                <a:cubicBezTo>
                  <a:pt x="4606" y="46722"/>
                  <a:pt x="4535" y="46605"/>
                  <a:pt x="4466" y="46490"/>
                </a:cubicBezTo>
                <a:cubicBezTo>
                  <a:pt x="4466" y="46466"/>
                  <a:pt x="4466" y="46443"/>
                  <a:pt x="4442" y="46419"/>
                </a:cubicBezTo>
                <a:cubicBezTo>
                  <a:pt x="4442" y="46397"/>
                  <a:pt x="4420" y="46350"/>
                  <a:pt x="4395" y="46304"/>
                </a:cubicBezTo>
                <a:close/>
                <a:moveTo>
                  <a:pt x="18978" y="46202"/>
                </a:moveTo>
                <a:cubicBezTo>
                  <a:pt x="19046" y="46202"/>
                  <a:pt x="19111" y="46228"/>
                  <a:pt x="19164" y="46280"/>
                </a:cubicBezTo>
                <a:cubicBezTo>
                  <a:pt x="19164" y="46280"/>
                  <a:pt x="19187" y="46280"/>
                  <a:pt x="19187" y="46304"/>
                </a:cubicBezTo>
                <a:cubicBezTo>
                  <a:pt x="19257" y="46350"/>
                  <a:pt x="19280" y="46419"/>
                  <a:pt x="19304" y="46490"/>
                </a:cubicBezTo>
                <a:cubicBezTo>
                  <a:pt x="19304" y="46583"/>
                  <a:pt x="19280" y="46676"/>
                  <a:pt x="19233" y="46745"/>
                </a:cubicBezTo>
                <a:cubicBezTo>
                  <a:pt x="19164" y="46815"/>
                  <a:pt x="19094" y="46862"/>
                  <a:pt x="19001" y="46884"/>
                </a:cubicBezTo>
                <a:cubicBezTo>
                  <a:pt x="18977" y="46890"/>
                  <a:pt x="18954" y="46893"/>
                  <a:pt x="18931" y="46893"/>
                </a:cubicBezTo>
                <a:cubicBezTo>
                  <a:pt x="18862" y="46893"/>
                  <a:pt x="18797" y="46867"/>
                  <a:pt x="18746" y="46815"/>
                </a:cubicBezTo>
                <a:cubicBezTo>
                  <a:pt x="18675" y="46769"/>
                  <a:pt x="18629" y="46676"/>
                  <a:pt x="18606" y="46583"/>
                </a:cubicBezTo>
                <a:cubicBezTo>
                  <a:pt x="18606" y="46490"/>
                  <a:pt x="18629" y="46419"/>
                  <a:pt x="18675" y="46326"/>
                </a:cubicBezTo>
                <a:cubicBezTo>
                  <a:pt x="18722" y="46257"/>
                  <a:pt x="18815" y="46211"/>
                  <a:pt x="18908" y="46211"/>
                </a:cubicBezTo>
                <a:cubicBezTo>
                  <a:pt x="18931" y="46205"/>
                  <a:pt x="18955" y="46202"/>
                  <a:pt x="18978" y="46202"/>
                </a:cubicBezTo>
                <a:close/>
                <a:moveTo>
                  <a:pt x="5093" y="46838"/>
                </a:moveTo>
                <a:cubicBezTo>
                  <a:pt x="5093" y="46884"/>
                  <a:pt x="5117" y="46908"/>
                  <a:pt x="5140" y="46955"/>
                </a:cubicBezTo>
                <a:cubicBezTo>
                  <a:pt x="5162" y="46976"/>
                  <a:pt x="5183" y="46977"/>
                  <a:pt x="5186" y="46997"/>
                </a:cubicBezTo>
                <a:lnTo>
                  <a:pt x="5186" y="46997"/>
                </a:lnTo>
                <a:cubicBezTo>
                  <a:pt x="5162" y="46990"/>
                  <a:pt x="5133" y="46977"/>
                  <a:pt x="5117" y="46977"/>
                </a:cubicBezTo>
                <a:lnTo>
                  <a:pt x="5071" y="46977"/>
                </a:lnTo>
                <a:cubicBezTo>
                  <a:pt x="5047" y="46977"/>
                  <a:pt x="5024" y="46955"/>
                  <a:pt x="4978" y="46955"/>
                </a:cubicBezTo>
                <a:lnTo>
                  <a:pt x="5093" y="46838"/>
                </a:lnTo>
                <a:close/>
                <a:moveTo>
                  <a:pt x="25351" y="47024"/>
                </a:moveTo>
                <a:cubicBezTo>
                  <a:pt x="25373" y="47048"/>
                  <a:pt x="25397" y="47048"/>
                  <a:pt x="25397" y="47048"/>
                </a:cubicBezTo>
                <a:cubicBezTo>
                  <a:pt x="25410" y="47056"/>
                  <a:pt x="25423" y="47063"/>
                  <a:pt x="25436" y="47070"/>
                </a:cubicBezTo>
                <a:lnTo>
                  <a:pt x="25436" y="47070"/>
                </a:lnTo>
                <a:cubicBezTo>
                  <a:pt x="25415" y="47070"/>
                  <a:pt x="25395" y="47068"/>
                  <a:pt x="25373" y="47048"/>
                </a:cubicBezTo>
                <a:lnTo>
                  <a:pt x="25351" y="47048"/>
                </a:lnTo>
                <a:lnTo>
                  <a:pt x="25351" y="47024"/>
                </a:lnTo>
                <a:close/>
                <a:moveTo>
                  <a:pt x="18961" y="46018"/>
                </a:moveTo>
                <a:cubicBezTo>
                  <a:pt x="18936" y="46018"/>
                  <a:pt x="18911" y="46020"/>
                  <a:pt x="18885" y="46025"/>
                </a:cubicBezTo>
                <a:cubicBezTo>
                  <a:pt x="18746" y="46047"/>
                  <a:pt x="18606" y="46118"/>
                  <a:pt x="18535" y="46233"/>
                </a:cubicBezTo>
                <a:cubicBezTo>
                  <a:pt x="18442" y="46326"/>
                  <a:pt x="18420" y="46466"/>
                  <a:pt x="18420" y="46605"/>
                </a:cubicBezTo>
                <a:cubicBezTo>
                  <a:pt x="18442" y="46722"/>
                  <a:pt x="18489" y="46838"/>
                  <a:pt x="18582" y="46931"/>
                </a:cubicBezTo>
                <a:cubicBezTo>
                  <a:pt x="18606" y="46931"/>
                  <a:pt x="18606" y="46955"/>
                  <a:pt x="18629" y="46955"/>
                </a:cubicBezTo>
                <a:cubicBezTo>
                  <a:pt x="18725" y="47032"/>
                  <a:pt x="18837" y="47077"/>
                  <a:pt x="18951" y="47077"/>
                </a:cubicBezTo>
                <a:cubicBezTo>
                  <a:pt x="18976" y="47077"/>
                  <a:pt x="19000" y="47075"/>
                  <a:pt x="19025" y="47070"/>
                </a:cubicBezTo>
                <a:cubicBezTo>
                  <a:pt x="19164" y="47048"/>
                  <a:pt x="19280" y="46977"/>
                  <a:pt x="19373" y="46862"/>
                </a:cubicBezTo>
                <a:cubicBezTo>
                  <a:pt x="19466" y="46745"/>
                  <a:pt x="19490" y="46605"/>
                  <a:pt x="19466" y="46466"/>
                </a:cubicBezTo>
                <a:cubicBezTo>
                  <a:pt x="19443" y="46326"/>
                  <a:pt x="19373" y="46211"/>
                  <a:pt x="19280" y="46118"/>
                </a:cubicBezTo>
                <a:cubicBezTo>
                  <a:pt x="19185" y="46060"/>
                  <a:pt x="19075" y="46018"/>
                  <a:pt x="18961" y="46018"/>
                </a:cubicBezTo>
                <a:close/>
                <a:moveTo>
                  <a:pt x="21923" y="46510"/>
                </a:moveTo>
                <a:cubicBezTo>
                  <a:pt x="21997" y="46510"/>
                  <a:pt x="22073" y="46534"/>
                  <a:pt x="22141" y="46583"/>
                </a:cubicBezTo>
                <a:lnTo>
                  <a:pt x="22164" y="46605"/>
                </a:lnTo>
                <a:cubicBezTo>
                  <a:pt x="22210" y="46676"/>
                  <a:pt x="22257" y="46745"/>
                  <a:pt x="22257" y="46815"/>
                </a:cubicBezTo>
                <a:cubicBezTo>
                  <a:pt x="22281" y="46908"/>
                  <a:pt x="22257" y="47001"/>
                  <a:pt x="22188" y="47070"/>
                </a:cubicBezTo>
                <a:cubicBezTo>
                  <a:pt x="22141" y="47141"/>
                  <a:pt x="22071" y="47188"/>
                  <a:pt x="21977" y="47210"/>
                </a:cubicBezTo>
                <a:cubicBezTo>
                  <a:pt x="21884" y="47210"/>
                  <a:pt x="21791" y="47188"/>
                  <a:pt x="21723" y="47141"/>
                </a:cubicBezTo>
                <a:cubicBezTo>
                  <a:pt x="21652" y="47070"/>
                  <a:pt x="21583" y="47001"/>
                  <a:pt x="21583" y="46908"/>
                </a:cubicBezTo>
                <a:cubicBezTo>
                  <a:pt x="21559" y="46815"/>
                  <a:pt x="21583" y="46722"/>
                  <a:pt x="21652" y="46652"/>
                </a:cubicBezTo>
                <a:cubicBezTo>
                  <a:pt x="21720" y="46557"/>
                  <a:pt x="21820" y="46510"/>
                  <a:pt x="21923" y="46510"/>
                </a:cubicBezTo>
                <a:close/>
                <a:moveTo>
                  <a:pt x="1884" y="38279"/>
                </a:moveTo>
                <a:lnTo>
                  <a:pt x="1954" y="38350"/>
                </a:lnTo>
                <a:cubicBezTo>
                  <a:pt x="1954" y="38396"/>
                  <a:pt x="2001" y="38396"/>
                  <a:pt x="2023" y="38396"/>
                </a:cubicBezTo>
                <a:cubicBezTo>
                  <a:pt x="2419" y="39187"/>
                  <a:pt x="2814" y="39978"/>
                  <a:pt x="3164" y="40769"/>
                </a:cubicBezTo>
                <a:cubicBezTo>
                  <a:pt x="3179" y="40806"/>
                  <a:pt x="3206" y="40821"/>
                  <a:pt x="3234" y="40821"/>
                </a:cubicBezTo>
                <a:cubicBezTo>
                  <a:pt x="3293" y="40821"/>
                  <a:pt x="3357" y="40754"/>
                  <a:pt x="3326" y="40676"/>
                </a:cubicBezTo>
                <a:cubicBezTo>
                  <a:pt x="3257" y="40512"/>
                  <a:pt x="3164" y="40350"/>
                  <a:pt x="3093" y="40186"/>
                </a:cubicBezTo>
                <a:lnTo>
                  <a:pt x="3139" y="40140"/>
                </a:lnTo>
                <a:cubicBezTo>
                  <a:pt x="3155" y="40163"/>
                  <a:pt x="3181" y="40174"/>
                  <a:pt x="3207" y="40174"/>
                </a:cubicBezTo>
                <a:cubicBezTo>
                  <a:pt x="3259" y="40174"/>
                  <a:pt x="3310" y="40133"/>
                  <a:pt x="3279" y="40071"/>
                </a:cubicBezTo>
                <a:cubicBezTo>
                  <a:pt x="3093" y="39606"/>
                  <a:pt x="2885" y="39163"/>
                  <a:pt x="2652" y="38744"/>
                </a:cubicBezTo>
                <a:cubicBezTo>
                  <a:pt x="2628" y="38722"/>
                  <a:pt x="2605" y="38698"/>
                  <a:pt x="2581" y="38698"/>
                </a:cubicBezTo>
                <a:cubicBezTo>
                  <a:pt x="2581" y="38605"/>
                  <a:pt x="2535" y="38536"/>
                  <a:pt x="2512" y="38443"/>
                </a:cubicBezTo>
                <a:lnTo>
                  <a:pt x="2512" y="38443"/>
                </a:lnTo>
                <a:lnTo>
                  <a:pt x="5954" y="45187"/>
                </a:lnTo>
                <a:cubicBezTo>
                  <a:pt x="5946" y="45179"/>
                  <a:pt x="5936" y="45177"/>
                  <a:pt x="5925" y="45177"/>
                </a:cubicBezTo>
                <a:cubicBezTo>
                  <a:pt x="5902" y="45177"/>
                  <a:pt x="5876" y="45187"/>
                  <a:pt x="5861" y="45187"/>
                </a:cubicBezTo>
                <a:cubicBezTo>
                  <a:pt x="5651" y="44745"/>
                  <a:pt x="5443" y="44326"/>
                  <a:pt x="5210" y="43885"/>
                </a:cubicBezTo>
                <a:cubicBezTo>
                  <a:pt x="5197" y="43858"/>
                  <a:pt x="5173" y="43847"/>
                  <a:pt x="5147" y="43847"/>
                </a:cubicBezTo>
                <a:cubicBezTo>
                  <a:pt x="5086" y="43847"/>
                  <a:pt x="5014" y="43912"/>
                  <a:pt x="5047" y="43978"/>
                </a:cubicBezTo>
                <a:cubicBezTo>
                  <a:pt x="5257" y="44373"/>
                  <a:pt x="5465" y="44769"/>
                  <a:pt x="5651" y="45163"/>
                </a:cubicBezTo>
                <a:cubicBezTo>
                  <a:pt x="5558" y="45024"/>
                  <a:pt x="5443" y="44862"/>
                  <a:pt x="5326" y="44722"/>
                </a:cubicBezTo>
                <a:cubicBezTo>
                  <a:pt x="5304" y="44701"/>
                  <a:pt x="5281" y="44692"/>
                  <a:pt x="5260" y="44692"/>
                </a:cubicBezTo>
                <a:cubicBezTo>
                  <a:pt x="5189" y="44692"/>
                  <a:pt x="5133" y="44790"/>
                  <a:pt x="5186" y="44862"/>
                </a:cubicBezTo>
                <a:cubicBezTo>
                  <a:pt x="5465" y="45187"/>
                  <a:pt x="5698" y="45535"/>
                  <a:pt x="5930" y="45907"/>
                </a:cubicBezTo>
                <a:cubicBezTo>
                  <a:pt x="5908" y="45932"/>
                  <a:pt x="5884" y="45954"/>
                  <a:pt x="5884" y="45978"/>
                </a:cubicBezTo>
                <a:cubicBezTo>
                  <a:pt x="5861" y="45978"/>
                  <a:pt x="5861" y="45978"/>
                  <a:pt x="5837" y="46000"/>
                </a:cubicBezTo>
                <a:cubicBezTo>
                  <a:pt x="5675" y="45653"/>
                  <a:pt x="5489" y="45349"/>
                  <a:pt x="5279" y="45048"/>
                </a:cubicBezTo>
                <a:cubicBezTo>
                  <a:pt x="5257" y="45024"/>
                  <a:pt x="5233" y="45001"/>
                  <a:pt x="5210" y="45001"/>
                </a:cubicBezTo>
                <a:cubicBezTo>
                  <a:pt x="5140" y="44884"/>
                  <a:pt x="5093" y="44769"/>
                  <a:pt x="5024" y="44652"/>
                </a:cubicBezTo>
                <a:lnTo>
                  <a:pt x="5000" y="44629"/>
                </a:lnTo>
                <a:cubicBezTo>
                  <a:pt x="4838" y="44304"/>
                  <a:pt x="4699" y="43978"/>
                  <a:pt x="4559" y="43652"/>
                </a:cubicBezTo>
                <a:cubicBezTo>
                  <a:pt x="4544" y="43614"/>
                  <a:pt x="4516" y="43598"/>
                  <a:pt x="4488" y="43598"/>
                </a:cubicBezTo>
                <a:cubicBezTo>
                  <a:pt x="4428" y="43598"/>
                  <a:pt x="4364" y="43666"/>
                  <a:pt x="4395" y="43745"/>
                </a:cubicBezTo>
                <a:cubicBezTo>
                  <a:pt x="4420" y="43768"/>
                  <a:pt x="4420" y="43792"/>
                  <a:pt x="4442" y="43839"/>
                </a:cubicBezTo>
                <a:cubicBezTo>
                  <a:pt x="4420" y="43792"/>
                  <a:pt x="4395" y="43745"/>
                  <a:pt x="4373" y="43721"/>
                </a:cubicBezTo>
                <a:cubicBezTo>
                  <a:pt x="4355" y="43687"/>
                  <a:pt x="4325" y="43666"/>
                  <a:pt x="4293" y="43666"/>
                </a:cubicBezTo>
                <a:cubicBezTo>
                  <a:pt x="4281" y="43666"/>
                  <a:pt x="4268" y="43669"/>
                  <a:pt x="4256" y="43675"/>
                </a:cubicBezTo>
                <a:cubicBezTo>
                  <a:pt x="4209" y="43699"/>
                  <a:pt x="4187" y="43768"/>
                  <a:pt x="4209" y="43814"/>
                </a:cubicBezTo>
                <a:lnTo>
                  <a:pt x="4488" y="44304"/>
                </a:lnTo>
                <a:cubicBezTo>
                  <a:pt x="4505" y="44319"/>
                  <a:pt x="4545" y="44336"/>
                  <a:pt x="4575" y="44336"/>
                </a:cubicBezTo>
                <a:cubicBezTo>
                  <a:pt x="4587" y="44336"/>
                  <a:pt x="4598" y="44333"/>
                  <a:pt x="4606" y="44326"/>
                </a:cubicBezTo>
                <a:cubicBezTo>
                  <a:pt x="4628" y="44326"/>
                  <a:pt x="4628" y="44304"/>
                  <a:pt x="4652" y="44304"/>
                </a:cubicBezTo>
                <a:cubicBezTo>
                  <a:pt x="4792" y="44652"/>
                  <a:pt x="4978" y="45001"/>
                  <a:pt x="5140" y="45327"/>
                </a:cubicBezTo>
                <a:lnTo>
                  <a:pt x="5140" y="45396"/>
                </a:lnTo>
                <a:cubicBezTo>
                  <a:pt x="5233" y="45582"/>
                  <a:pt x="5350" y="45768"/>
                  <a:pt x="5443" y="45954"/>
                </a:cubicBezTo>
                <a:cubicBezTo>
                  <a:pt x="5350" y="45839"/>
                  <a:pt x="5279" y="45721"/>
                  <a:pt x="5210" y="45582"/>
                </a:cubicBezTo>
                <a:cubicBezTo>
                  <a:pt x="5190" y="45555"/>
                  <a:pt x="5161" y="45543"/>
                  <a:pt x="5133" y="45543"/>
                </a:cubicBezTo>
                <a:cubicBezTo>
                  <a:pt x="5065" y="45543"/>
                  <a:pt x="4998" y="45609"/>
                  <a:pt x="5047" y="45675"/>
                </a:cubicBezTo>
                <a:cubicBezTo>
                  <a:pt x="5164" y="45885"/>
                  <a:pt x="5303" y="46071"/>
                  <a:pt x="5443" y="46257"/>
                </a:cubicBezTo>
                <a:cubicBezTo>
                  <a:pt x="5419" y="46280"/>
                  <a:pt x="5396" y="46304"/>
                  <a:pt x="5350" y="46326"/>
                </a:cubicBezTo>
                <a:cubicBezTo>
                  <a:pt x="5233" y="46094"/>
                  <a:pt x="5093" y="45861"/>
                  <a:pt x="4954" y="45606"/>
                </a:cubicBezTo>
                <a:cubicBezTo>
                  <a:pt x="4954" y="45606"/>
                  <a:pt x="4931" y="45582"/>
                  <a:pt x="4907" y="45582"/>
                </a:cubicBezTo>
                <a:cubicBezTo>
                  <a:pt x="4721" y="45234"/>
                  <a:pt x="4513" y="44908"/>
                  <a:pt x="4280" y="44559"/>
                </a:cubicBezTo>
                <a:cubicBezTo>
                  <a:pt x="4259" y="44531"/>
                  <a:pt x="4233" y="44520"/>
                  <a:pt x="4207" y="44520"/>
                </a:cubicBezTo>
                <a:cubicBezTo>
                  <a:pt x="4144" y="44520"/>
                  <a:pt x="4083" y="44586"/>
                  <a:pt x="4116" y="44652"/>
                </a:cubicBezTo>
                <a:cubicBezTo>
                  <a:pt x="4420" y="45094"/>
                  <a:pt x="4674" y="45513"/>
                  <a:pt x="4931" y="45954"/>
                </a:cubicBezTo>
                <a:cubicBezTo>
                  <a:pt x="4918" y="45947"/>
                  <a:pt x="4904" y="45945"/>
                  <a:pt x="4891" y="45945"/>
                </a:cubicBezTo>
                <a:cubicBezTo>
                  <a:pt x="4860" y="45945"/>
                  <a:pt x="4831" y="45961"/>
                  <a:pt x="4814" y="45978"/>
                </a:cubicBezTo>
                <a:cubicBezTo>
                  <a:pt x="4814" y="45978"/>
                  <a:pt x="4814" y="46000"/>
                  <a:pt x="4792" y="46000"/>
                </a:cubicBezTo>
                <a:cubicBezTo>
                  <a:pt x="4792" y="45978"/>
                  <a:pt x="4792" y="45954"/>
                  <a:pt x="4767" y="45954"/>
                </a:cubicBezTo>
                <a:cubicBezTo>
                  <a:pt x="4792" y="45907"/>
                  <a:pt x="4814" y="45861"/>
                  <a:pt x="4792" y="45839"/>
                </a:cubicBezTo>
                <a:cubicBezTo>
                  <a:pt x="4745" y="45746"/>
                  <a:pt x="4699" y="45675"/>
                  <a:pt x="4652" y="45582"/>
                </a:cubicBezTo>
                <a:cubicBezTo>
                  <a:pt x="4635" y="45566"/>
                  <a:pt x="4596" y="45549"/>
                  <a:pt x="4558" y="45549"/>
                </a:cubicBezTo>
                <a:cubicBezTo>
                  <a:pt x="4542" y="45549"/>
                  <a:pt x="4526" y="45552"/>
                  <a:pt x="4513" y="45560"/>
                </a:cubicBezTo>
                <a:cubicBezTo>
                  <a:pt x="4513" y="45560"/>
                  <a:pt x="4488" y="45582"/>
                  <a:pt x="4488" y="45606"/>
                </a:cubicBezTo>
                <a:cubicBezTo>
                  <a:pt x="4442" y="45606"/>
                  <a:pt x="4395" y="45675"/>
                  <a:pt x="4442" y="45721"/>
                </a:cubicBezTo>
                <a:cubicBezTo>
                  <a:pt x="4442" y="45768"/>
                  <a:pt x="4466" y="45792"/>
                  <a:pt x="4488" y="45839"/>
                </a:cubicBezTo>
                <a:cubicBezTo>
                  <a:pt x="4466" y="45839"/>
                  <a:pt x="4442" y="45885"/>
                  <a:pt x="4442" y="45907"/>
                </a:cubicBezTo>
                <a:cubicBezTo>
                  <a:pt x="4395" y="45907"/>
                  <a:pt x="4373" y="45932"/>
                  <a:pt x="4349" y="45954"/>
                </a:cubicBezTo>
                <a:cubicBezTo>
                  <a:pt x="4280" y="45861"/>
                  <a:pt x="4209" y="45792"/>
                  <a:pt x="4140" y="45721"/>
                </a:cubicBezTo>
                <a:cubicBezTo>
                  <a:pt x="4140" y="45699"/>
                  <a:pt x="4116" y="45699"/>
                  <a:pt x="4116" y="45699"/>
                </a:cubicBezTo>
                <a:cubicBezTo>
                  <a:pt x="4094" y="45675"/>
                  <a:pt x="4070" y="45628"/>
                  <a:pt x="4070" y="45606"/>
                </a:cubicBezTo>
                <a:cubicBezTo>
                  <a:pt x="4070" y="45606"/>
                  <a:pt x="4070" y="45582"/>
                  <a:pt x="4094" y="45560"/>
                </a:cubicBezTo>
                <a:cubicBezTo>
                  <a:pt x="4094" y="45535"/>
                  <a:pt x="4094" y="45513"/>
                  <a:pt x="4070" y="45513"/>
                </a:cubicBezTo>
                <a:cubicBezTo>
                  <a:pt x="4047" y="45442"/>
                  <a:pt x="4001" y="45396"/>
                  <a:pt x="3977" y="45327"/>
                </a:cubicBezTo>
                <a:cubicBezTo>
                  <a:pt x="3954" y="45303"/>
                  <a:pt x="3930" y="45280"/>
                  <a:pt x="3908" y="45280"/>
                </a:cubicBezTo>
                <a:cubicBezTo>
                  <a:pt x="3884" y="45280"/>
                  <a:pt x="3861" y="45280"/>
                  <a:pt x="3837" y="45303"/>
                </a:cubicBezTo>
                <a:cubicBezTo>
                  <a:pt x="3815" y="45303"/>
                  <a:pt x="3815" y="45327"/>
                  <a:pt x="3815" y="45349"/>
                </a:cubicBezTo>
                <a:cubicBezTo>
                  <a:pt x="3768" y="45373"/>
                  <a:pt x="3768" y="45420"/>
                  <a:pt x="3791" y="45467"/>
                </a:cubicBezTo>
                <a:cubicBezTo>
                  <a:pt x="3930" y="45746"/>
                  <a:pt x="4070" y="46000"/>
                  <a:pt x="4187" y="46280"/>
                </a:cubicBezTo>
                <a:cubicBezTo>
                  <a:pt x="4163" y="46326"/>
                  <a:pt x="4163" y="46350"/>
                  <a:pt x="4187" y="46373"/>
                </a:cubicBezTo>
                <a:lnTo>
                  <a:pt x="4466" y="46862"/>
                </a:lnTo>
                <a:cubicBezTo>
                  <a:pt x="4233" y="46536"/>
                  <a:pt x="4023" y="46187"/>
                  <a:pt x="3837" y="45839"/>
                </a:cubicBezTo>
                <a:cubicBezTo>
                  <a:pt x="3824" y="45811"/>
                  <a:pt x="3800" y="45800"/>
                  <a:pt x="3775" y="45800"/>
                </a:cubicBezTo>
                <a:cubicBezTo>
                  <a:pt x="3716" y="45800"/>
                  <a:pt x="3649" y="45866"/>
                  <a:pt x="3698" y="45932"/>
                </a:cubicBezTo>
                <a:cubicBezTo>
                  <a:pt x="3930" y="46397"/>
                  <a:pt x="4209" y="46838"/>
                  <a:pt x="4513" y="47234"/>
                </a:cubicBezTo>
                <a:cubicBezTo>
                  <a:pt x="4513" y="47256"/>
                  <a:pt x="4513" y="47256"/>
                  <a:pt x="4535" y="47256"/>
                </a:cubicBezTo>
                <a:cubicBezTo>
                  <a:pt x="4513" y="47256"/>
                  <a:pt x="4513" y="47281"/>
                  <a:pt x="4488" y="47303"/>
                </a:cubicBezTo>
                <a:cubicBezTo>
                  <a:pt x="4187" y="46931"/>
                  <a:pt x="3930" y="46512"/>
                  <a:pt x="3722" y="46071"/>
                </a:cubicBezTo>
                <a:cubicBezTo>
                  <a:pt x="3694" y="46044"/>
                  <a:pt x="3667" y="46032"/>
                  <a:pt x="3639" y="46032"/>
                </a:cubicBezTo>
                <a:cubicBezTo>
                  <a:pt x="3620" y="46032"/>
                  <a:pt x="3601" y="46038"/>
                  <a:pt x="3582" y="46047"/>
                </a:cubicBezTo>
                <a:cubicBezTo>
                  <a:pt x="3071" y="44931"/>
                  <a:pt x="1722" y="41931"/>
                  <a:pt x="1000" y="40326"/>
                </a:cubicBezTo>
                <a:cubicBezTo>
                  <a:pt x="1024" y="40326"/>
                  <a:pt x="1024" y="40303"/>
                  <a:pt x="1046" y="40279"/>
                </a:cubicBezTo>
                <a:cubicBezTo>
                  <a:pt x="1061" y="40302"/>
                  <a:pt x="1084" y="40313"/>
                  <a:pt x="1106" y="40313"/>
                </a:cubicBezTo>
                <a:cubicBezTo>
                  <a:pt x="1154" y="40313"/>
                  <a:pt x="1202" y="40266"/>
                  <a:pt x="1186" y="40186"/>
                </a:cubicBezTo>
                <a:lnTo>
                  <a:pt x="978" y="39628"/>
                </a:lnTo>
                <a:lnTo>
                  <a:pt x="978" y="39628"/>
                </a:lnTo>
                <a:cubicBezTo>
                  <a:pt x="1139" y="39978"/>
                  <a:pt x="1303" y="40303"/>
                  <a:pt x="1465" y="40629"/>
                </a:cubicBezTo>
                <a:cubicBezTo>
                  <a:pt x="1486" y="40656"/>
                  <a:pt x="1512" y="40668"/>
                  <a:pt x="1538" y="40668"/>
                </a:cubicBezTo>
                <a:cubicBezTo>
                  <a:pt x="1601" y="40668"/>
                  <a:pt x="1662" y="40602"/>
                  <a:pt x="1629" y="40536"/>
                </a:cubicBezTo>
                <a:cubicBezTo>
                  <a:pt x="1418" y="40164"/>
                  <a:pt x="1232" y="39768"/>
                  <a:pt x="1071" y="39396"/>
                </a:cubicBezTo>
                <a:lnTo>
                  <a:pt x="1117" y="39396"/>
                </a:lnTo>
                <a:cubicBezTo>
                  <a:pt x="1210" y="39559"/>
                  <a:pt x="1303" y="39745"/>
                  <a:pt x="1396" y="39931"/>
                </a:cubicBezTo>
                <a:cubicBezTo>
                  <a:pt x="1536" y="40233"/>
                  <a:pt x="1629" y="40536"/>
                  <a:pt x="1744" y="40837"/>
                </a:cubicBezTo>
                <a:cubicBezTo>
                  <a:pt x="1884" y="41163"/>
                  <a:pt x="2023" y="41489"/>
                  <a:pt x="2256" y="41792"/>
                </a:cubicBezTo>
                <a:cubicBezTo>
                  <a:pt x="2276" y="41819"/>
                  <a:pt x="2303" y="41830"/>
                  <a:pt x="2329" y="41830"/>
                </a:cubicBezTo>
                <a:cubicBezTo>
                  <a:pt x="2390" y="41830"/>
                  <a:pt x="2445" y="41765"/>
                  <a:pt x="2395" y="41699"/>
                </a:cubicBezTo>
                <a:cubicBezTo>
                  <a:pt x="2023" y="41187"/>
                  <a:pt x="1861" y="40558"/>
                  <a:pt x="1605" y="39978"/>
                </a:cubicBezTo>
                <a:cubicBezTo>
                  <a:pt x="1536" y="39838"/>
                  <a:pt x="1465" y="39675"/>
                  <a:pt x="1396" y="39535"/>
                </a:cubicBezTo>
                <a:lnTo>
                  <a:pt x="1396" y="39535"/>
                </a:lnTo>
                <a:cubicBezTo>
                  <a:pt x="1411" y="39545"/>
                  <a:pt x="1428" y="39550"/>
                  <a:pt x="1444" y="39550"/>
                </a:cubicBezTo>
                <a:cubicBezTo>
                  <a:pt x="1500" y="39550"/>
                  <a:pt x="1553" y="39492"/>
                  <a:pt x="1536" y="39420"/>
                </a:cubicBezTo>
                <a:cubicBezTo>
                  <a:pt x="1443" y="39209"/>
                  <a:pt x="1350" y="39023"/>
                  <a:pt x="1257" y="38837"/>
                </a:cubicBezTo>
                <a:lnTo>
                  <a:pt x="1257" y="38837"/>
                </a:lnTo>
                <a:lnTo>
                  <a:pt x="1605" y="39396"/>
                </a:lnTo>
                <a:cubicBezTo>
                  <a:pt x="2023" y="40303"/>
                  <a:pt x="2466" y="41210"/>
                  <a:pt x="2907" y="42118"/>
                </a:cubicBezTo>
                <a:cubicBezTo>
                  <a:pt x="3024" y="42326"/>
                  <a:pt x="3139" y="42558"/>
                  <a:pt x="3233" y="42791"/>
                </a:cubicBezTo>
                <a:cubicBezTo>
                  <a:pt x="3350" y="42977"/>
                  <a:pt x="3419" y="43210"/>
                  <a:pt x="3629" y="43349"/>
                </a:cubicBezTo>
                <a:cubicBezTo>
                  <a:pt x="3645" y="43361"/>
                  <a:pt x="3660" y="43367"/>
                  <a:pt x="3674" y="43367"/>
                </a:cubicBezTo>
                <a:cubicBezTo>
                  <a:pt x="3741" y="43367"/>
                  <a:pt x="3775" y="43244"/>
                  <a:pt x="3698" y="43187"/>
                </a:cubicBezTo>
                <a:cubicBezTo>
                  <a:pt x="3629" y="43117"/>
                  <a:pt x="3582" y="43024"/>
                  <a:pt x="3536" y="42931"/>
                </a:cubicBezTo>
                <a:cubicBezTo>
                  <a:pt x="3465" y="42838"/>
                  <a:pt x="3419" y="42745"/>
                  <a:pt x="3372" y="42651"/>
                </a:cubicBezTo>
                <a:cubicBezTo>
                  <a:pt x="3279" y="42443"/>
                  <a:pt x="3186" y="42257"/>
                  <a:pt x="3093" y="42047"/>
                </a:cubicBezTo>
                <a:cubicBezTo>
                  <a:pt x="2885" y="41652"/>
                  <a:pt x="2699" y="41280"/>
                  <a:pt x="2512" y="40884"/>
                </a:cubicBezTo>
                <a:cubicBezTo>
                  <a:pt x="2280" y="40419"/>
                  <a:pt x="2070" y="39954"/>
                  <a:pt x="1837" y="39466"/>
                </a:cubicBezTo>
                <a:lnTo>
                  <a:pt x="1837" y="39420"/>
                </a:lnTo>
                <a:cubicBezTo>
                  <a:pt x="1815" y="39373"/>
                  <a:pt x="1791" y="39349"/>
                  <a:pt x="1768" y="39303"/>
                </a:cubicBezTo>
                <a:cubicBezTo>
                  <a:pt x="1646" y="39080"/>
                  <a:pt x="1542" y="38856"/>
                  <a:pt x="1440" y="38633"/>
                </a:cubicBezTo>
                <a:lnTo>
                  <a:pt x="1440" y="38633"/>
                </a:lnTo>
                <a:cubicBezTo>
                  <a:pt x="1482" y="38713"/>
                  <a:pt x="1523" y="38790"/>
                  <a:pt x="1558" y="38862"/>
                </a:cubicBezTo>
                <a:cubicBezTo>
                  <a:pt x="1582" y="38908"/>
                  <a:pt x="1629" y="38908"/>
                  <a:pt x="1651" y="38908"/>
                </a:cubicBezTo>
                <a:cubicBezTo>
                  <a:pt x="1698" y="38977"/>
                  <a:pt x="1722" y="39070"/>
                  <a:pt x="1768" y="39141"/>
                </a:cubicBezTo>
                <a:cubicBezTo>
                  <a:pt x="1768" y="39187"/>
                  <a:pt x="1815" y="39187"/>
                  <a:pt x="1837" y="39187"/>
                </a:cubicBezTo>
                <a:cubicBezTo>
                  <a:pt x="2001" y="39489"/>
                  <a:pt x="2163" y="39814"/>
                  <a:pt x="2349" y="40117"/>
                </a:cubicBezTo>
                <a:cubicBezTo>
                  <a:pt x="2372" y="40141"/>
                  <a:pt x="2401" y="40152"/>
                  <a:pt x="2431" y="40152"/>
                </a:cubicBezTo>
                <a:cubicBezTo>
                  <a:pt x="2460" y="40152"/>
                  <a:pt x="2489" y="40141"/>
                  <a:pt x="2512" y="40117"/>
                </a:cubicBezTo>
                <a:cubicBezTo>
                  <a:pt x="2512" y="40140"/>
                  <a:pt x="2535" y="40186"/>
                  <a:pt x="2559" y="40210"/>
                </a:cubicBezTo>
                <a:cubicBezTo>
                  <a:pt x="2573" y="40238"/>
                  <a:pt x="2596" y="40249"/>
                  <a:pt x="2621" y="40249"/>
                </a:cubicBezTo>
                <a:cubicBezTo>
                  <a:pt x="2681" y="40249"/>
                  <a:pt x="2747" y="40183"/>
                  <a:pt x="2699" y="40117"/>
                </a:cubicBezTo>
                <a:cubicBezTo>
                  <a:pt x="2488" y="39699"/>
                  <a:pt x="2280" y="39256"/>
                  <a:pt x="2070" y="38837"/>
                </a:cubicBezTo>
                <a:cubicBezTo>
                  <a:pt x="2116" y="38837"/>
                  <a:pt x="2163" y="38769"/>
                  <a:pt x="2116" y="38698"/>
                </a:cubicBezTo>
                <a:cubicBezTo>
                  <a:pt x="2047" y="38582"/>
                  <a:pt x="1977" y="38419"/>
                  <a:pt x="1884" y="38279"/>
                </a:cubicBezTo>
                <a:close/>
                <a:moveTo>
                  <a:pt x="7409" y="46643"/>
                </a:moveTo>
                <a:cubicBezTo>
                  <a:pt x="7330" y="46643"/>
                  <a:pt x="7268" y="46775"/>
                  <a:pt x="7350" y="46815"/>
                </a:cubicBezTo>
                <a:cubicBezTo>
                  <a:pt x="7791" y="47024"/>
                  <a:pt x="8234" y="47188"/>
                  <a:pt x="8675" y="47349"/>
                </a:cubicBezTo>
                <a:cubicBezTo>
                  <a:pt x="8687" y="47354"/>
                  <a:pt x="8699" y="47357"/>
                  <a:pt x="8710" y="47357"/>
                </a:cubicBezTo>
                <a:cubicBezTo>
                  <a:pt x="8800" y="47357"/>
                  <a:pt x="8825" y="47205"/>
                  <a:pt x="8721" y="47163"/>
                </a:cubicBezTo>
                <a:cubicBezTo>
                  <a:pt x="8280" y="47024"/>
                  <a:pt x="7862" y="46838"/>
                  <a:pt x="7443" y="46652"/>
                </a:cubicBezTo>
                <a:cubicBezTo>
                  <a:pt x="7432" y="46646"/>
                  <a:pt x="7420" y="46643"/>
                  <a:pt x="7409" y="46643"/>
                </a:cubicBezTo>
                <a:close/>
                <a:moveTo>
                  <a:pt x="25455" y="47081"/>
                </a:moveTo>
                <a:cubicBezTo>
                  <a:pt x="25593" y="47158"/>
                  <a:pt x="25715" y="47221"/>
                  <a:pt x="25838" y="47303"/>
                </a:cubicBezTo>
                <a:lnTo>
                  <a:pt x="25885" y="47303"/>
                </a:lnTo>
                <a:lnTo>
                  <a:pt x="25845" y="47363"/>
                </a:lnTo>
                <a:lnTo>
                  <a:pt x="25845" y="47363"/>
                </a:lnTo>
                <a:cubicBezTo>
                  <a:pt x="25855" y="47337"/>
                  <a:pt x="25832" y="47300"/>
                  <a:pt x="25792" y="47281"/>
                </a:cubicBezTo>
                <a:cubicBezTo>
                  <a:pt x="25723" y="47234"/>
                  <a:pt x="25630" y="47188"/>
                  <a:pt x="25559" y="47141"/>
                </a:cubicBezTo>
                <a:cubicBezTo>
                  <a:pt x="25519" y="47120"/>
                  <a:pt x="25479" y="47101"/>
                  <a:pt x="25455" y="47081"/>
                </a:cubicBezTo>
                <a:close/>
                <a:moveTo>
                  <a:pt x="21913" y="46328"/>
                </a:moveTo>
                <a:cubicBezTo>
                  <a:pt x="21758" y="46328"/>
                  <a:pt x="21608" y="46401"/>
                  <a:pt x="21512" y="46536"/>
                </a:cubicBezTo>
                <a:cubicBezTo>
                  <a:pt x="21419" y="46652"/>
                  <a:pt x="21373" y="46791"/>
                  <a:pt x="21397" y="46931"/>
                </a:cubicBezTo>
                <a:cubicBezTo>
                  <a:pt x="21419" y="47048"/>
                  <a:pt x="21466" y="47163"/>
                  <a:pt x="21559" y="47234"/>
                </a:cubicBezTo>
                <a:cubicBezTo>
                  <a:pt x="21559" y="47256"/>
                  <a:pt x="21583" y="47256"/>
                  <a:pt x="21605" y="47281"/>
                </a:cubicBezTo>
                <a:cubicBezTo>
                  <a:pt x="21695" y="47352"/>
                  <a:pt x="21798" y="47382"/>
                  <a:pt x="21904" y="47382"/>
                </a:cubicBezTo>
                <a:cubicBezTo>
                  <a:pt x="21936" y="47382"/>
                  <a:pt x="21969" y="47379"/>
                  <a:pt x="22002" y="47374"/>
                </a:cubicBezTo>
                <a:cubicBezTo>
                  <a:pt x="22141" y="47349"/>
                  <a:pt x="22257" y="47281"/>
                  <a:pt x="22350" y="47188"/>
                </a:cubicBezTo>
                <a:cubicBezTo>
                  <a:pt x="22420" y="47070"/>
                  <a:pt x="22467" y="46931"/>
                  <a:pt x="22443" y="46791"/>
                </a:cubicBezTo>
                <a:cubicBezTo>
                  <a:pt x="22420" y="46652"/>
                  <a:pt x="22350" y="46512"/>
                  <a:pt x="22234" y="46443"/>
                </a:cubicBezTo>
                <a:cubicBezTo>
                  <a:pt x="22137" y="46366"/>
                  <a:pt x="22024" y="46328"/>
                  <a:pt x="21913" y="46328"/>
                </a:cubicBezTo>
                <a:close/>
                <a:moveTo>
                  <a:pt x="4860" y="47094"/>
                </a:moveTo>
                <a:cubicBezTo>
                  <a:pt x="5186" y="47210"/>
                  <a:pt x="5512" y="47349"/>
                  <a:pt x="5815" y="47513"/>
                </a:cubicBezTo>
                <a:cubicBezTo>
                  <a:pt x="5512" y="47396"/>
                  <a:pt x="5186" y="47281"/>
                  <a:pt x="4860" y="47163"/>
                </a:cubicBezTo>
                <a:cubicBezTo>
                  <a:pt x="4860" y="47156"/>
                  <a:pt x="4860" y="47153"/>
                  <a:pt x="4860" y="47153"/>
                </a:cubicBezTo>
                <a:cubicBezTo>
                  <a:pt x="4858" y="47153"/>
                  <a:pt x="4853" y="47163"/>
                  <a:pt x="4838" y="47163"/>
                </a:cubicBezTo>
                <a:lnTo>
                  <a:pt x="4838" y="47141"/>
                </a:lnTo>
                <a:lnTo>
                  <a:pt x="4838" y="47117"/>
                </a:lnTo>
                <a:lnTo>
                  <a:pt x="4860" y="47094"/>
                </a:lnTo>
                <a:close/>
                <a:moveTo>
                  <a:pt x="9257" y="47327"/>
                </a:moveTo>
                <a:cubicBezTo>
                  <a:pt x="9257" y="47327"/>
                  <a:pt x="9233" y="47327"/>
                  <a:pt x="9233" y="47349"/>
                </a:cubicBezTo>
                <a:cubicBezTo>
                  <a:pt x="9210" y="47349"/>
                  <a:pt x="9210" y="47349"/>
                  <a:pt x="9186" y="47374"/>
                </a:cubicBezTo>
                <a:cubicBezTo>
                  <a:pt x="9164" y="47374"/>
                  <a:pt x="9164" y="47396"/>
                  <a:pt x="9164" y="47396"/>
                </a:cubicBezTo>
                <a:lnTo>
                  <a:pt x="9164" y="47442"/>
                </a:lnTo>
                <a:lnTo>
                  <a:pt x="9164" y="47467"/>
                </a:lnTo>
                <a:cubicBezTo>
                  <a:pt x="9164" y="47489"/>
                  <a:pt x="9164" y="47489"/>
                  <a:pt x="9186" y="47513"/>
                </a:cubicBezTo>
                <a:lnTo>
                  <a:pt x="9210" y="47513"/>
                </a:lnTo>
                <a:cubicBezTo>
                  <a:pt x="9210" y="47535"/>
                  <a:pt x="9233" y="47535"/>
                  <a:pt x="9257" y="47535"/>
                </a:cubicBezTo>
                <a:lnTo>
                  <a:pt x="9279" y="47535"/>
                </a:lnTo>
                <a:cubicBezTo>
                  <a:pt x="9279" y="47513"/>
                  <a:pt x="9303" y="47513"/>
                  <a:pt x="9303" y="47513"/>
                </a:cubicBezTo>
                <a:lnTo>
                  <a:pt x="9326" y="47489"/>
                </a:lnTo>
                <a:lnTo>
                  <a:pt x="9350" y="47467"/>
                </a:lnTo>
                <a:lnTo>
                  <a:pt x="9350" y="47420"/>
                </a:lnTo>
                <a:lnTo>
                  <a:pt x="9350" y="47396"/>
                </a:lnTo>
                <a:lnTo>
                  <a:pt x="9326" y="47374"/>
                </a:lnTo>
                <a:cubicBezTo>
                  <a:pt x="9326" y="47349"/>
                  <a:pt x="9303" y="47349"/>
                  <a:pt x="9303" y="47349"/>
                </a:cubicBezTo>
                <a:cubicBezTo>
                  <a:pt x="9279" y="47349"/>
                  <a:pt x="9279" y="47327"/>
                  <a:pt x="9257" y="47327"/>
                </a:cubicBezTo>
                <a:close/>
                <a:moveTo>
                  <a:pt x="20374" y="47094"/>
                </a:moveTo>
                <a:cubicBezTo>
                  <a:pt x="20467" y="47094"/>
                  <a:pt x="20536" y="47117"/>
                  <a:pt x="20629" y="47163"/>
                </a:cubicBezTo>
                <a:lnTo>
                  <a:pt x="20653" y="47188"/>
                </a:lnTo>
                <a:cubicBezTo>
                  <a:pt x="20699" y="47256"/>
                  <a:pt x="20746" y="47327"/>
                  <a:pt x="20746" y="47396"/>
                </a:cubicBezTo>
                <a:cubicBezTo>
                  <a:pt x="20768" y="47489"/>
                  <a:pt x="20746" y="47582"/>
                  <a:pt x="20675" y="47653"/>
                </a:cubicBezTo>
                <a:cubicBezTo>
                  <a:pt x="20605" y="47738"/>
                  <a:pt x="20499" y="47788"/>
                  <a:pt x="20396" y="47788"/>
                </a:cubicBezTo>
                <a:cubicBezTo>
                  <a:pt x="20330" y="47788"/>
                  <a:pt x="20265" y="47767"/>
                  <a:pt x="20210" y="47721"/>
                </a:cubicBezTo>
                <a:cubicBezTo>
                  <a:pt x="20117" y="47653"/>
                  <a:pt x="20070" y="47582"/>
                  <a:pt x="20070" y="47489"/>
                </a:cubicBezTo>
                <a:cubicBezTo>
                  <a:pt x="20048" y="47396"/>
                  <a:pt x="20070" y="47303"/>
                  <a:pt x="20141" y="47234"/>
                </a:cubicBezTo>
                <a:cubicBezTo>
                  <a:pt x="20188" y="47163"/>
                  <a:pt x="20281" y="47117"/>
                  <a:pt x="20374" y="47094"/>
                </a:cubicBezTo>
                <a:close/>
                <a:moveTo>
                  <a:pt x="4606" y="47513"/>
                </a:moveTo>
                <a:cubicBezTo>
                  <a:pt x="4652" y="47535"/>
                  <a:pt x="4721" y="47560"/>
                  <a:pt x="4767" y="47582"/>
                </a:cubicBezTo>
                <a:cubicBezTo>
                  <a:pt x="4767" y="47606"/>
                  <a:pt x="4792" y="47628"/>
                  <a:pt x="4814" y="47628"/>
                </a:cubicBezTo>
                <a:cubicBezTo>
                  <a:pt x="4978" y="47699"/>
                  <a:pt x="5140" y="47792"/>
                  <a:pt x="5303" y="47861"/>
                </a:cubicBezTo>
                <a:lnTo>
                  <a:pt x="4674" y="47653"/>
                </a:lnTo>
                <a:lnTo>
                  <a:pt x="4652" y="47653"/>
                </a:lnTo>
                <a:cubicBezTo>
                  <a:pt x="4628" y="47628"/>
                  <a:pt x="4606" y="47606"/>
                  <a:pt x="4581" y="47606"/>
                </a:cubicBezTo>
                <a:cubicBezTo>
                  <a:pt x="4581" y="47560"/>
                  <a:pt x="4606" y="47535"/>
                  <a:pt x="4606" y="47513"/>
                </a:cubicBezTo>
                <a:close/>
                <a:moveTo>
                  <a:pt x="25466" y="47489"/>
                </a:moveTo>
                <a:lnTo>
                  <a:pt x="25466" y="47489"/>
                </a:lnTo>
                <a:cubicBezTo>
                  <a:pt x="25513" y="47513"/>
                  <a:pt x="25537" y="47513"/>
                  <a:pt x="25559" y="47535"/>
                </a:cubicBezTo>
                <a:cubicBezTo>
                  <a:pt x="25583" y="47535"/>
                  <a:pt x="25630" y="47535"/>
                  <a:pt x="25652" y="47513"/>
                </a:cubicBezTo>
                <a:cubicBezTo>
                  <a:pt x="25652" y="47513"/>
                  <a:pt x="25676" y="47513"/>
                  <a:pt x="25676" y="47535"/>
                </a:cubicBezTo>
                <a:lnTo>
                  <a:pt x="25745" y="47535"/>
                </a:lnTo>
                <a:lnTo>
                  <a:pt x="25466" y="47954"/>
                </a:lnTo>
                <a:lnTo>
                  <a:pt x="25466" y="47908"/>
                </a:lnTo>
                <a:cubicBezTo>
                  <a:pt x="25486" y="47889"/>
                  <a:pt x="25490" y="47853"/>
                  <a:pt x="25476" y="47814"/>
                </a:cubicBezTo>
                <a:lnTo>
                  <a:pt x="25476" y="47814"/>
                </a:lnTo>
                <a:cubicBezTo>
                  <a:pt x="25479" y="47815"/>
                  <a:pt x="25484" y="47815"/>
                  <a:pt x="25490" y="47815"/>
                </a:cubicBezTo>
                <a:lnTo>
                  <a:pt x="25513" y="47815"/>
                </a:lnTo>
                <a:cubicBezTo>
                  <a:pt x="25537" y="47815"/>
                  <a:pt x="25537" y="47815"/>
                  <a:pt x="25559" y="47792"/>
                </a:cubicBezTo>
                <a:lnTo>
                  <a:pt x="25583" y="47768"/>
                </a:lnTo>
                <a:lnTo>
                  <a:pt x="25583" y="47746"/>
                </a:lnTo>
                <a:cubicBezTo>
                  <a:pt x="25583" y="47746"/>
                  <a:pt x="25583" y="47721"/>
                  <a:pt x="25606" y="47721"/>
                </a:cubicBezTo>
                <a:cubicBezTo>
                  <a:pt x="25606" y="47699"/>
                  <a:pt x="25583" y="47699"/>
                  <a:pt x="25583" y="47675"/>
                </a:cubicBezTo>
                <a:cubicBezTo>
                  <a:pt x="25583" y="47675"/>
                  <a:pt x="25583" y="47653"/>
                  <a:pt x="25559" y="47653"/>
                </a:cubicBezTo>
                <a:lnTo>
                  <a:pt x="25537" y="47628"/>
                </a:lnTo>
                <a:lnTo>
                  <a:pt x="25513" y="47628"/>
                </a:lnTo>
                <a:cubicBezTo>
                  <a:pt x="25537" y="47606"/>
                  <a:pt x="25537" y="47560"/>
                  <a:pt x="25513" y="47535"/>
                </a:cubicBezTo>
                <a:lnTo>
                  <a:pt x="25466" y="47489"/>
                </a:lnTo>
                <a:close/>
                <a:moveTo>
                  <a:pt x="20350" y="46908"/>
                </a:moveTo>
                <a:cubicBezTo>
                  <a:pt x="20210" y="46931"/>
                  <a:pt x="20070" y="47001"/>
                  <a:pt x="20002" y="47117"/>
                </a:cubicBezTo>
                <a:cubicBezTo>
                  <a:pt x="19838" y="47327"/>
                  <a:pt x="19862" y="47628"/>
                  <a:pt x="20048" y="47815"/>
                </a:cubicBezTo>
                <a:cubicBezTo>
                  <a:pt x="20048" y="47839"/>
                  <a:pt x="20070" y="47839"/>
                  <a:pt x="20095" y="47861"/>
                </a:cubicBezTo>
                <a:cubicBezTo>
                  <a:pt x="20194" y="47931"/>
                  <a:pt x="20310" y="47966"/>
                  <a:pt x="20424" y="47966"/>
                </a:cubicBezTo>
                <a:cubicBezTo>
                  <a:pt x="20579" y="47966"/>
                  <a:pt x="20732" y="47902"/>
                  <a:pt x="20839" y="47768"/>
                </a:cubicBezTo>
                <a:cubicBezTo>
                  <a:pt x="21001" y="47535"/>
                  <a:pt x="20954" y="47188"/>
                  <a:pt x="20722" y="47024"/>
                </a:cubicBezTo>
                <a:cubicBezTo>
                  <a:pt x="20606" y="46931"/>
                  <a:pt x="20489" y="46908"/>
                  <a:pt x="20350" y="46908"/>
                </a:cubicBezTo>
                <a:close/>
                <a:moveTo>
                  <a:pt x="12470" y="47580"/>
                </a:moveTo>
                <a:cubicBezTo>
                  <a:pt x="12371" y="47580"/>
                  <a:pt x="12356" y="47747"/>
                  <a:pt x="12466" y="47768"/>
                </a:cubicBezTo>
                <a:cubicBezTo>
                  <a:pt x="12721" y="47815"/>
                  <a:pt x="12954" y="47885"/>
                  <a:pt x="13211" y="47978"/>
                </a:cubicBezTo>
                <a:cubicBezTo>
                  <a:pt x="13219" y="47982"/>
                  <a:pt x="13227" y="47984"/>
                  <a:pt x="13235" y="47984"/>
                </a:cubicBezTo>
                <a:cubicBezTo>
                  <a:pt x="13273" y="47984"/>
                  <a:pt x="13308" y="47946"/>
                  <a:pt x="13326" y="47908"/>
                </a:cubicBezTo>
                <a:cubicBezTo>
                  <a:pt x="13326" y="47861"/>
                  <a:pt x="13304" y="47815"/>
                  <a:pt x="13257" y="47815"/>
                </a:cubicBezTo>
                <a:cubicBezTo>
                  <a:pt x="13000" y="47721"/>
                  <a:pt x="12745" y="47653"/>
                  <a:pt x="12489" y="47582"/>
                </a:cubicBezTo>
                <a:cubicBezTo>
                  <a:pt x="12482" y="47581"/>
                  <a:pt x="12476" y="47580"/>
                  <a:pt x="12470" y="47580"/>
                </a:cubicBezTo>
                <a:close/>
                <a:moveTo>
                  <a:pt x="5005" y="47957"/>
                </a:moveTo>
                <a:lnTo>
                  <a:pt x="5005" y="47957"/>
                </a:lnTo>
                <a:cubicBezTo>
                  <a:pt x="5050" y="47980"/>
                  <a:pt x="5094" y="48001"/>
                  <a:pt x="5117" y="48025"/>
                </a:cubicBezTo>
                <a:lnTo>
                  <a:pt x="5117" y="48047"/>
                </a:lnTo>
                <a:cubicBezTo>
                  <a:pt x="5080" y="48010"/>
                  <a:pt x="5042" y="47988"/>
                  <a:pt x="5005" y="47957"/>
                </a:cubicBezTo>
                <a:close/>
                <a:moveTo>
                  <a:pt x="25304" y="48211"/>
                </a:moveTo>
                <a:lnTo>
                  <a:pt x="25304" y="48233"/>
                </a:lnTo>
                <a:cubicBezTo>
                  <a:pt x="25304" y="48233"/>
                  <a:pt x="25280" y="48233"/>
                  <a:pt x="25280" y="48211"/>
                </a:cubicBezTo>
                <a:close/>
                <a:moveTo>
                  <a:pt x="25211" y="48350"/>
                </a:moveTo>
                <a:lnTo>
                  <a:pt x="25187" y="48373"/>
                </a:lnTo>
                <a:lnTo>
                  <a:pt x="25187" y="48350"/>
                </a:lnTo>
                <a:close/>
                <a:moveTo>
                  <a:pt x="22024" y="48025"/>
                </a:moveTo>
                <a:cubicBezTo>
                  <a:pt x="22117" y="48025"/>
                  <a:pt x="22210" y="48047"/>
                  <a:pt x="22281" y="48094"/>
                </a:cubicBezTo>
                <a:cubicBezTo>
                  <a:pt x="22303" y="48094"/>
                  <a:pt x="22303" y="48118"/>
                  <a:pt x="22303" y="48118"/>
                </a:cubicBezTo>
                <a:cubicBezTo>
                  <a:pt x="22374" y="48187"/>
                  <a:pt x="22396" y="48257"/>
                  <a:pt x="22420" y="48326"/>
                </a:cubicBezTo>
                <a:cubicBezTo>
                  <a:pt x="22420" y="48419"/>
                  <a:pt x="22396" y="48512"/>
                  <a:pt x="22350" y="48583"/>
                </a:cubicBezTo>
                <a:cubicBezTo>
                  <a:pt x="22281" y="48652"/>
                  <a:pt x="22210" y="48698"/>
                  <a:pt x="22117" y="48722"/>
                </a:cubicBezTo>
                <a:cubicBezTo>
                  <a:pt x="22024" y="48722"/>
                  <a:pt x="21931" y="48698"/>
                  <a:pt x="21862" y="48652"/>
                </a:cubicBezTo>
                <a:cubicBezTo>
                  <a:pt x="21791" y="48583"/>
                  <a:pt x="21745" y="48512"/>
                  <a:pt x="21723" y="48419"/>
                </a:cubicBezTo>
                <a:cubicBezTo>
                  <a:pt x="21723" y="48326"/>
                  <a:pt x="21745" y="48233"/>
                  <a:pt x="21791" y="48164"/>
                </a:cubicBezTo>
                <a:cubicBezTo>
                  <a:pt x="21862" y="48094"/>
                  <a:pt x="21931" y="48047"/>
                  <a:pt x="22024" y="48025"/>
                </a:cubicBezTo>
                <a:close/>
                <a:moveTo>
                  <a:pt x="25025" y="48466"/>
                </a:moveTo>
                <a:cubicBezTo>
                  <a:pt x="25047" y="48466"/>
                  <a:pt x="25047" y="48490"/>
                  <a:pt x="25072" y="48490"/>
                </a:cubicBezTo>
                <a:cubicBezTo>
                  <a:pt x="25094" y="48512"/>
                  <a:pt x="25094" y="48512"/>
                  <a:pt x="25118" y="48512"/>
                </a:cubicBezTo>
                <a:lnTo>
                  <a:pt x="24954" y="48769"/>
                </a:lnTo>
                <a:cubicBezTo>
                  <a:pt x="24954" y="48745"/>
                  <a:pt x="24932" y="48722"/>
                  <a:pt x="24908" y="48698"/>
                </a:cubicBezTo>
                <a:lnTo>
                  <a:pt x="24886" y="48676"/>
                </a:lnTo>
                <a:lnTo>
                  <a:pt x="24954" y="48676"/>
                </a:lnTo>
                <a:cubicBezTo>
                  <a:pt x="24979" y="48676"/>
                  <a:pt x="24979" y="48652"/>
                  <a:pt x="24979" y="48652"/>
                </a:cubicBezTo>
                <a:cubicBezTo>
                  <a:pt x="25001" y="48629"/>
                  <a:pt x="25001" y="48605"/>
                  <a:pt x="25001" y="48605"/>
                </a:cubicBezTo>
                <a:cubicBezTo>
                  <a:pt x="25047" y="48559"/>
                  <a:pt x="25047" y="48512"/>
                  <a:pt x="25025" y="48466"/>
                </a:cubicBezTo>
                <a:close/>
                <a:moveTo>
                  <a:pt x="22002" y="47839"/>
                </a:moveTo>
                <a:cubicBezTo>
                  <a:pt x="21862" y="47861"/>
                  <a:pt x="21745" y="47932"/>
                  <a:pt x="21652" y="48047"/>
                </a:cubicBezTo>
                <a:cubicBezTo>
                  <a:pt x="21559" y="48164"/>
                  <a:pt x="21537" y="48304"/>
                  <a:pt x="21559" y="48443"/>
                </a:cubicBezTo>
                <a:cubicBezTo>
                  <a:pt x="21559" y="48559"/>
                  <a:pt x="21630" y="48676"/>
                  <a:pt x="21698" y="48745"/>
                </a:cubicBezTo>
                <a:cubicBezTo>
                  <a:pt x="21723" y="48769"/>
                  <a:pt x="21745" y="48769"/>
                  <a:pt x="21745" y="48791"/>
                </a:cubicBezTo>
                <a:cubicBezTo>
                  <a:pt x="21834" y="48862"/>
                  <a:pt x="21937" y="48893"/>
                  <a:pt x="22042" y="48893"/>
                </a:cubicBezTo>
                <a:cubicBezTo>
                  <a:pt x="22075" y="48893"/>
                  <a:pt x="22108" y="48890"/>
                  <a:pt x="22141" y="48884"/>
                </a:cubicBezTo>
                <a:cubicBezTo>
                  <a:pt x="22281" y="48862"/>
                  <a:pt x="22396" y="48791"/>
                  <a:pt x="22489" y="48698"/>
                </a:cubicBezTo>
                <a:cubicBezTo>
                  <a:pt x="22582" y="48583"/>
                  <a:pt x="22606" y="48443"/>
                  <a:pt x="22606" y="48304"/>
                </a:cubicBezTo>
                <a:cubicBezTo>
                  <a:pt x="22582" y="48164"/>
                  <a:pt x="22513" y="48047"/>
                  <a:pt x="22396" y="47954"/>
                </a:cubicBezTo>
                <a:cubicBezTo>
                  <a:pt x="22281" y="47861"/>
                  <a:pt x="22141" y="47839"/>
                  <a:pt x="22002" y="47839"/>
                </a:cubicBezTo>
                <a:close/>
                <a:moveTo>
                  <a:pt x="24872" y="48859"/>
                </a:moveTo>
                <a:lnTo>
                  <a:pt x="24815" y="48955"/>
                </a:lnTo>
                <a:cubicBezTo>
                  <a:pt x="24815" y="48955"/>
                  <a:pt x="24792" y="48955"/>
                  <a:pt x="24792" y="48931"/>
                </a:cubicBezTo>
                <a:cubicBezTo>
                  <a:pt x="24746" y="48931"/>
                  <a:pt x="24722" y="48909"/>
                  <a:pt x="24699" y="48884"/>
                </a:cubicBezTo>
                <a:lnTo>
                  <a:pt x="24699" y="48884"/>
                </a:lnTo>
                <a:cubicBezTo>
                  <a:pt x="24699" y="48884"/>
                  <a:pt x="24722" y="48884"/>
                  <a:pt x="24746" y="48909"/>
                </a:cubicBezTo>
                <a:cubicBezTo>
                  <a:pt x="24792" y="48909"/>
                  <a:pt x="24839" y="48884"/>
                  <a:pt x="24839" y="48862"/>
                </a:cubicBezTo>
                <a:lnTo>
                  <a:pt x="24861" y="48862"/>
                </a:lnTo>
                <a:cubicBezTo>
                  <a:pt x="24861" y="48862"/>
                  <a:pt x="24867" y="48862"/>
                  <a:pt x="24872" y="48859"/>
                </a:cubicBezTo>
                <a:close/>
                <a:moveTo>
                  <a:pt x="8167" y="48441"/>
                </a:moveTo>
                <a:cubicBezTo>
                  <a:pt x="8065" y="48441"/>
                  <a:pt x="8031" y="48607"/>
                  <a:pt x="8141" y="48629"/>
                </a:cubicBezTo>
                <a:cubicBezTo>
                  <a:pt x="8606" y="48745"/>
                  <a:pt x="9047" y="48909"/>
                  <a:pt x="9465" y="49141"/>
                </a:cubicBezTo>
                <a:cubicBezTo>
                  <a:pt x="9481" y="49153"/>
                  <a:pt x="9497" y="49158"/>
                  <a:pt x="9512" y="49158"/>
                </a:cubicBezTo>
                <a:cubicBezTo>
                  <a:pt x="9584" y="49158"/>
                  <a:pt x="9632" y="49036"/>
                  <a:pt x="9536" y="48977"/>
                </a:cubicBezTo>
                <a:cubicBezTo>
                  <a:pt x="9117" y="48745"/>
                  <a:pt x="8652" y="48559"/>
                  <a:pt x="8187" y="48443"/>
                </a:cubicBezTo>
                <a:cubicBezTo>
                  <a:pt x="8180" y="48442"/>
                  <a:pt x="8173" y="48441"/>
                  <a:pt x="8167" y="48441"/>
                </a:cubicBezTo>
                <a:close/>
                <a:moveTo>
                  <a:pt x="24675" y="49141"/>
                </a:moveTo>
                <a:cubicBezTo>
                  <a:pt x="24675" y="49141"/>
                  <a:pt x="24675" y="49163"/>
                  <a:pt x="24699" y="49163"/>
                </a:cubicBezTo>
                <a:lnTo>
                  <a:pt x="24675" y="49163"/>
                </a:lnTo>
                <a:lnTo>
                  <a:pt x="24675" y="49141"/>
                </a:lnTo>
                <a:close/>
                <a:moveTo>
                  <a:pt x="24629" y="49256"/>
                </a:moveTo>
                <a:lnTo>
                  <a:pt x="24606" y="49281"/>
                </a:lnTo>
                <a:lnTo>
                  <a:pt x="24606" y="49256"/>
                </a:lnTo>
                <a:close/>
                <a:moveTo>
                  <a:pt x="8256" y="49163"/>
                </a:moveTo>
                <a:cubicBezTo>
                  <a:pt x="8209" y="49163"/>
                  <a:pt x="8163" y="49188"/>
                  <a:pt x="8141" y="49234"/>
                </a:cubicBezTo>
                <a:cubicBezTo>
                  <a:pt x="8141" y="49303"/>
                  <a:pt x="8163" y="49327"/>
                  <a:pt x="8209" y="49349"/>
                </a:cubicBezTo>
                <a:cubicBezTo>
                  <a:pt x="8489" y="49442"/>
                  <a:pt x="8745" y="49536"/>
                  <a:pt x="9024" y="49653"/>
                </a:cubicBezTo>
                <a:cubicBezTo>
                  <a:pt x="9071" y="49653"/>
                  <a:pt x="9117" y="49629"/>
                  <a:pt x="9140" y="49582"/>
                </a:cubicBezTo>
                <a:cubicBezTo>
                  <a:pt x="9140" y="49513"/>
                  <a:pt x="9117" y="49489"/>
                  <a:pt x="9071" y="49467"/>
                </a:cubicBezTo>
                <a:cubicBezTo>
                  <a:pt x="8792" y="49374"/>
                  <a:pt x="8535" y="49281"/>
                  <a:pt x="8256" y="49163"/>
                </a:cubicBezTo>
                <a:close/>
                <a:moveTo>
                  <a:pt x="24560" y="49349"/>
                </a:moveTo>
                <a:lnTo>
                  <a:pt x="24350" y="49675"/>
                </a:lnTo>
                <a:lnTo>
                  <a:pt x="24327" y="49675"/>
                </a:lnTo>
                <a:cubicBezTo>
                  <a:pt x="24350" y="49675"/>
                  <a:pt x="24350" y="49653"/>
                  <a:pt x="24374" y="49629"/>
                </a:cubicBezTo>
                <a:cubicBezTo>
                  <a:pt x="24396" y="49582"/>
                  <a:pt x="24374" y="49536"/>
                  <a:pt x="24327" y="49513"/>
                </a:cubicBezTo>
                <a:cubicBezTo>
                  <a:pt x="24281" y="49489"/>
                  <a:pt x="24234" y="49442"/>
                  <a:pt x="24188" y="49420"/>
                </a:cubicBezTo>
                <a:lnTo>
                  <a:pt x="24188" y="49420"/>
                </a:lnTo>
                <a:cubicBezTo>
                  <a:pt x="24257" y="49442"/>
                  <a:pt x="24303" y="49442"/>
                  <a:pt x="24374" y="49442"/>
                </a:cubicBezTo>
                <a:cubicBezTo>
                  <a:pt x="24420" y="49442"/>
                  <a:pt x="24467" y="49396"/>
                  <a:pt x="24467" y="49349"/>
                </a:cubicBezTo>
                <a:cubicBezTo>
                  <a:pt x="24478" y="49362"/>
                  <a:pt x="24490" y="49368"/>
                  <a:pt x="24501" y="49368"/>
                </a:cubicBezTo>
                <a:cubicBezTo>
                  <a:pt x="24513" y="49368"/>
                  <a:pt x="24525" y="49362"/>
                  <a:pt x="24536" y="49349"/>
                </a:cubicBezTo>
                <a:close/>
                <a:moveTo>
                  <a:pt x="16582" y="49240"/>
                </a:moveTo>
                <a:cubicBezTo>
                  <a:pt x="16510" y="49240"/>
                  <a:pt x="16462" y="49361"/>
                  <a:pt x="16560" y="49420"/>
                </a:cubicBezTo>
                <a:cubicBezTo>
                  <a:pt x="16792" y="49560"/>
                  <a:pt x="17047" y="49675"/>
                  <a:pt x="17304" y="49746"/>
                </a:cubicBezTo>
                <a:cubicBezTo>
                  <a:pt x="17350" y="49746"/>
                  <a:pt x="17397" y="49722"/>
                  <a:pt x="17419" y="49675"/>
                </a:cubicBezTo>
                <a:cubicBezTo>
                  <a:pt x="17419" y="49629"/>
                  <a:pt x="17397" y="49582"/>
                  <a:pt x="17350" y="49560"/>
                </a:cubicBezTo>
                <a:cubicBezTo>
                  <a:pt x="17094" y="49489"/>
                  <a:pt x="16861" y="49396"/>
                  <a:pt x="16628" y="49256"/>
                </a:cubicBezTo>
                <a:cubicBezTo>
                  <a:pt x="16613" y="49245"/>
                  <a:pt x="16597" y="49240"/>
                  <a:pt x="16582" y="49240"/>
                </a:cubicBezTo>
                <a:close/>
                <a:moveTo>
                  <a:pt x="24210" y="49815"/>
                </a:moveTo>
                <a:cubicBezTo>
                  <a:pt x="24210" y="49815"/>
                  <a:pt x="24234" y="49839"/>
                  <a:pt x="24257" y="49839"/>
                </a:cubicBezTo>
                <a:lnTo>
                  <a:pt x="24234" y="49861"/>
                </a:lnTo>
                <a:cubicBezTo>
                  <a:pt x="24234" y="49839"/>
                  <a:pt x="24210" y="49839"/>
                  <a:pt x="24210" y="49815"/>
                </a:cubicBezTo>
                <a:close/>
                <a:moveTo>
                  <a:pt x="21821" y="49932"/>
                </a:moveTo>
                <a:cubicBezTo>
                  <a:pt x="21827" y="49933"/>
                  <a:pt x="21831" y="49937"/>
                  <a:pt x="21835" y="49940"/>
                </a:cubicBezTo>
                <a:lnTo>
                  <a:pt x="21835" y="49940"/>
                </a:lnTo>
                <a:cubicBezTo>
                  <a:pt x="21831" y="49938"/>
                  <a:pt x="21826" y="49935"/>
                  <a:pt x="21821" y="49932"/>
                </a:cubicBezTo>
                <a:close/>
                <a:moveTo>
                  <a:pt x="24164" y="49954"/>
                </a:moveTo>
                <a:lnTo>
                  <a:pt x="24141" y="49978"/>
                </a:lnTo>
                <a:lnTo>
                  <a:pt x="24141" y="49954"/>
                </a:lnTo>
                <a:close/>
                <a:moveTo>
                  <a:pt x="11299" y="49736"/>
                </a:moveTo>
                <a:cubicBezTo>
                  <a:pt x="11269" y="49736"/>
                  <a:pt x="11227" y="49758"/>
                  <a:pt x="11211" y="49792"/>
                </a:cubicBezTo>
                <a:cubicBezTo>
                  <a:pt x="11186" y="49815"/>
                  <a:pt x="11211" y="49885"/>
                  <a:pt x="11257" y="49908"/>
                </a:cubicBezTo>
                <a:cubicBezTo>
                  <a:pt x="11372" y="49978"/>
                  <a:pt x="11512" y="50025"/>
                  <a:pt x="11629" y="50094"/>
                </a:cubicBezTo>
                <a:lnTo>
                  <a:pt x="11698" y="50094"/>
                </a:lnTo>
                <a:cubicBezTo>
                  <a:pt x="11722" y="50094"/>
                  <a:pt x="11744" y="50071"/>
                  <a:pt x="11769" y="50047"/>
                </a:cubicBezTo>
                <a:cubicBezTo>
                  <a:pt x="11769" y="50025"/>
                  <a:pt x="11769" y="49954"/>
                  <a:pt x="11722" y="49932"/>
                </a:cubicBezTo>
                <a:cubicBezTo>
                  <a:pt x="11583" y="49885"/>
                  <a:pt x="11465" y="49815"/>
                  <a:pt x="11326" y="49746"/>
                </a:cubicBezTo>
                <a:cubicBezTo>
                  <a:pt x="11320" y="49739"/>
                  <a:pt x="11310" y="49736"/>
                  <a:pt x="11299" y="49736"/>
                </a:cubicBezTo>
                <a:close/>
                <a:moveTo>
                  <a:pt x="22978" y="49885"/>
                </a:moveTo>
                <a:cubicBezTo>
                  <a:pt x="23140" y="49954"/>
                  <a:pt x="23280" y="50047"/>
                  <a:pt x="23444" y="50118"/>
                </a:cubicBezTo>
                <a:lnTo>
                  <a:pt x="23233" y="50047"/>
                </a:lnTo>
                <a:cubicBezTo>
                  <a:pt x="23140" y="50001"/>
                  <a:pt x="23071" y="49932"/>
                  <a:pt x="22978" y="49885"/>
                </a:cubicBezTo>
                <a:close/>
                <a:moveTo>
                  <a:pt x="23466" y="49932"/>
                </a:moveTo>
                <a:lnTo>
                  <a:pt x="23466" y="49932"/>
                </a:lnTo>
                <a:cubicBezTo>
                  <a:pt x="23652" y="50025"/>
                  <a:pt x="23838" y="50094"/>
                  <a:pt x="24024" y="50187"/>
                </a:cubicBezTo>
                <a:lnTo>
                  <a:pt x="23978" y="50257"/>
                </a:lnTo>
                <a:cubicBezTo>
                  <a:pt x="23909" y="50233"/>
                  <a:pt x="23838" y="50211"/>
                  <a:pt x="23769" y="50211"/>
                </a:cubicBezTo>
                <a:cubicBezTo>
                  <a:pt x="23792" y="50164"/>
                  <a:pt x="23816" y="50094"/>
                  <a:pt x="23745" y="50071"/>
                </a:cubicBezTo>
                <a:lnTo>
                  <a:pt x="23466" y="49932"/>
                </a:lnTo>
                <a:close/>
                <a:moveTo>
                  <a:pt x="23605" y="50350"/>
                </a:moveTo>
                <a:lnTo>
                  <a:pt x="23605" y="50350"/>
                </a:lnTo>
                <a:cubicBezTo>
                  <a:pt x="23633" y="50357"/>
                  <a:pt x="23661" y="50364"/>
                  <a:pt x="23688" y="50371"/>
                </a:cubicBezTo>
                <a:lnTo>
                  <a:pt x="23688" y="50371"/>
                </a:lnTo>
                <a:cubicBezTo>
                  <a:pt x="23662" y="50366"/>
                  <a:pt x="23636" y="50360"/>
                  <a:pt x="23605" y="50350"/>
                </a:cubicBezTo>
                <a:close/>
                <a:moveTo>
                  <a:pt x="23820" y="50407"/>
                </a:moveTo>
                <a:cubicBezTo>
                  <a:pt x="23835" y="50411"/>
                  <a:pt x="23849" y="50415"/>
                  <a:pt x="23862" y="50419"/>
                </a:cubicBezTo>
                <a:lnTo>
                  <a:pt x="23862" y="50443"/>
                </a:lnTo>
                <a:cubicBezTo>
                  <a:pt x="23848" y="50429"/>
                  <a:pt x="23834" y="50415"/>
                  <a:pt x="23820" y="50407"/>
                </a:cubicBezTo>
                <a:close/>
                <a:moveTo>
                  <a:pt x="23769" y="50583"/>
                </a:moveTo>
                <a:lnTo>
                  <a:pt x="23745" y="50605"/>
                </a:lnTo>
                <a:lnTo>
                  <a:pt x="23745" y="50583"/>
                </a:lnTo>
                <a:close/>
                <a:moveTo>
                  <a:pt x="22768" y="50419"/>
                </a:moveTo>
                <a:cubicBezTo>
                  <a:pt x="22908" y="50490"/>
                  <a:pt x="23072" y="50559"/>
                  <a:pt x="23211" y="50605"/>
                </a:cubicBezTo>
                <a:lnTo>
                  <a:pt x="23559" y="50745"/>
                </a:lnTo>
                <a:cubicBezTo>
                  <a:pt x="23569" y="50755"/>
                  <a:pt x="23587" y="50761"/>
                  <a:pt x="23606" y="50761"/>
                </a:cubicBezTo>
                <a:cubicBezTo>
                  <a:pt x="23633" y="50761"/>
                  <a:pt x="23662" y="50750"/>
                  <a:pt x="23676" y="50723"/>
                </a:cubicBezTo>
                <a:lnTo>
                  <a:pt x="23676" y="50723"/>
                </a:lnTo>
                <a:lnTo>
                  <a:pt x="23630" y="50816"/>
                </a:lnTo>
                <a:cubicBezTo>
                  <a:pt x="23466" y="50745"/>
                  <a:pt x="23304" y="50698"/>
                  <a:pt x="23165" y="50652"/>
                </a:cubicBezTo>
                <a:cubicBezTo>
                  <a:pt x="23025" y="50559"/>
                  <a:pt x="22908" y="50490"/>
                  <a:pt x="22768" y="50419"/>
                </a:cubicBezTo>
                <a:close/>
                <a:moveTo>
                  <a:pt x="20536" y="50676"/>
                </a:moveTo>
                <a:lnTo>
                  <a:pt x="20536" y="50676"/>
                </a:lnTo>
                <a:cubicBezTo>
                  <a:pt x="20858" y="50836"/>
                  <a:pt x="21180" y="50975"/>
                  <a:pt x="21503" y="51136"/>
                </a:cubicBezTo>
                <a:lnTo>
                  <a:pt x="21503" y="51136"/>
                </a:lnTo>
                <a:cubicBezTo>
                  <a:pt x="21462" y="51117"/>
                  <a:pt x="21440" y="51115"/>
                  <a:pt x="21397" y="51095"/>
                </a:cubicBezTo>
                <a:lnTo>
                  <a:pt x="21326" y="51095"/>
                </a:lnTo>
                <a:cubicBezTo>
                  <a:pt x="21280" y="51070"/>
                  <a:pt x="21257" y="51048"/>
                  <a:pt x="21211" y="51024"/>
                </a:cubicBezTo>
                <a:lnTo>
                  <a:pt x="20653" y="50745"/>
                </a:lnTo>
                <a:cubicBezTo>
                  <a:pt x="20606" y="50723"/>
                  <a:pt x="20560" y="50698"/>
                  <a:pt x="20536" y="50676"/>
                </a:cubicBezTo>
                <a:close/>
                <a:moveTo>
                  <a:pt x="23280" y="50909"/>
                </a:moveTo>
                <a:cubicBezTo>
                  <a:pt x="23351" y="50955"/>
                  <a:pt x="23419" y="50977"/>
                  <a:pt x="23490" y="51002"/>
                </a:cubicBezTo>
                <a:lnTo>
                  <a:pt x="23397" y="51141"/>
                </a:lnTo>
                <a:cubicBezTo>
                  <a:pt x="23373" y="51141"/>
                  <a:pt x="23373" y="51117"/>
                  <a:pt x="23351" y="51117"/>
                </a:cubicBezTo>
                <a:cubicBezTo>
                  <a:pt x="23326" y="51095"/>
                  <a:pt x="23280" y="51070"/>
                  <a:pt x="23233" y="51070"/>
                </a:cubicBezTo>
                <a:cubicBezTo>
                  <a:pt x="23233" y="51048"/>
                  <a:pt x="23233" y="51048"/>
                  <a:pt x="23211" y="51048"/>
                </a:cubicBezTo>
                <a:cubicBezTo>
                  <a:pt x="23258" y="51024"/>
                  <a:pt x="23280" y="50977"/>
                  <a:pt x="23280" y="50909"/>
                </a:cubicBezTo>
                <a:close/>
                <a:moveTo>
                  <a:pt x="13955" y="51141"/>
                </a:moveTo>
                <a:cubicBezTo>
                  <a:pt x="13931" y="51141"/>
                  <a:pt x="13908" y="51141"/>
                  <a:pt x="13884" y="51164"/>
                </a:cubicBezTo>
                <a:cubicBezTo>
                  <a:pt x="13862" y="51164"/>
                  <a:pt x="13838" y="51188"/>
                  <a:pt x="13838" y="51210"/>
                </a:cubicBezTo>
                <a:cubicBezTo>
                  <a:pt x="13838" y="51257"/>
                  <a:pt x="13862" y="51303"/>
                  <a:pt x="13908" y="51327"/>
                </a:cubicBezTo>
                <a:cubicBezTo>
                  <a:pt x="14001" y="51350"/>
                  <a:pt x="14070" y="51374"/>
                  <a:pt x="14163" y="51374"/>
                </a:cubicBezTo>
                <a:cubicBezTo>
                  <a:pt x="14175" y="51385"/>
                  <a:pt x="14187" y="51390"/>
                  <a:pt x="14199" y="51390"/>
                </a:cubicBezTo>
                <a:cubicBezTo>
                  <a:pt x="14210" y="51390"/>
                  <a:pt x="14222" y="51385"/>
                  <a:pt x="14234" y="51374"/>
                </a:cubicBezTo>
                <a:cubicBezTo>
                  <a:pt x="14256" y="51374"/>
                  <a:pt x="14256" y="51350"/>
                  <a:pt x="14256" y="51327"/>
                </a:cubicBezTo>
                <a:cubicBezTo>
                  <a:pt x="14280" y="51281"/>
                  <a:pt x="14256" y="51210"/>
                  <a:pt x="14210" y="51210"/>
                </a:cubicBezTo>
                <a:cubicBezTo>
                  <a:pt x="14117" y="51188"/>
                  <a:pt x="14024" y="51164"/>
                  <a:pt x="13955" y="51141"/>
                </a:cubicBezTo>
                <a:close/>
                <a:moveTo>
                  <a:pt x="22629" y="51582"/>
                </a:moveTo>
                <a:cubicBezTo>
                  <a:pt x="22688" y="51602"/>
                  <a:pt x="22730" y="51621"/>
                  <a:pt x="22769" y="51641"/>
                </a:cubicBezTo>
                <a:lnTo>
                  <a:pt x="22769" y="51641"/>
                </a:lnTo>
                <a:lnTo>
                  <a:pt x="22629" y="51606"/>
                </a:lnTo>
                <a:lnTo>
                  <a:pt x="22629" y="51582"/>
                </a:lnTo>
                <a:close/>
                <a:moveTo>
                  <a:pt x="13909" y="49999"/>
                </a:moveTo>
                <a:cubicBezTo>
                  <a:pt x="13810" y="49999"/>
                  <a:pt x="13776" y="50143"/>
                  <a:pt x="13884" y="50187"/>
                </a:cubicBezTo>
                <a:cubicBezTo>
                  <a:pt x="15164" y="50630"/>
                  <a:pt x="16420" y="51117"/>
                  <a:pt x="17676" y="51653"/>
                </a:cubicBezTo>
                <a:cubicBezTo>
                  <a:pt x="17687" y="51659"/>
                  <a:pt x="17699" y="51661"/>
                  <a:pt x="17710" y="51661"/>
                </a:cubicBezTo>
                <a:cubicBezTo>
                  <a:pt x="17789" y="51661"/>
                  <a:pt x="17848" y="51530"/>
                  <a:pt x="17745" y="51489"/>
                </a:cubicBezTo>
                <a:cubicBezTo>
                  <a:pt x="16489" y="50955"/>
                  <a:pt x="15233" y="50443"/>
                  <a:pt x="13931" y="50001"/>
                </a:cubicBezTo>
                <a:cubicBezTo>
                  <a:pt x="13923" y="49999"/>
                  <a:pt x="13916" y="49999"/>
                  <a:pt x="13909" y="49999"/>
                </a:cubicBezTo>
                <a:close/>
                <a:moveTo>
                  <a:pt x="22908" y="51560"/>
                </a:moveTo>
                <a:cubicBezTo>
                  <a:pt x="22978" y="51560"/>
                  <a:pt x="23025" y="51582"/>
                  <a:pt x="23094" y="51606"/>
                </a:cubicBezTo>
                <a:lnTo>
                  <a:pt x="22978" y="51792"/>
                </a:lnTo>
                <a:cubicBezTo>
                  <a:pt x="22978" y="51746"/>
                  <a:pt x="22954" y="51699"/>
                  <a:pt x="22908" y="51675"/>
                </a:cubicBezTo>
                <a:lnTo>
                  <a:pt x="22812" y="51651"/>
                </a:lnTo>
                <a:lnTo>
                  <a:pt x="22812" y="51651"/>
                </a:lnTo>
                <a:cubicBezTo>
                  <a:pt x="22851" y="51646"/>
                  <a:pt x="22889" y="51622"/>
                  <a:pt x="22908" y="51582"/>
                </a:cubicBezTo>
                <a:lnTo>
                  <a:pt x="22908" y="51560"/>
                </a:lnTo>
                <a:close/>
                <a:moveTo>
                  <a:pt x="22560" y="51768"/>
                </a:moveTo>
                <a:cubicBezTo>
                  <a:pt x="22582" y="51768"/>
                  <a:pt x="22629" y="51792"/>
                  <a:pt x="22653" y="51815"/>
                </a:cubicBezTo>
                <a:lnTo>
                  <a:pt x="22722" y="51815"/>
                </a:lnTo>
                <a:cubicBezTo>
                  <a:pt x="22768" y="51839"/>
                  <a:pt x="22815" y="51839"/>
                  <a:pt x="22861" y="51861"/>
                </a:cubicBezTo>
                <a:cubicBezTo>
                  <a:pt x="22880" y="51861"/>
                  <a:pt x="22911" y="51861"/>
                  <a:pt x="22925" y="51852"/>
                </a:cubicBezTo>
                <a:lnTo>
                  <a:pt x="22925" y="51852"/>
                </a:lnTo>
                <a:lnTo>
                  <a:pt x="22839" y="52001"/>
                </a:lnTo>
                <a:cubicBezTo>
                  <a:pt x="22839" y="51954"/>
                  <a:pt x="22839" y="51908"/>
                  <a:pt x="22792" y="51885"/>
                </a:cubicBezTo>
                <a:cubicBezTo>
                  <a:pt x="22699" y="51861"/>
                  <a:pt x="22606" y="51815"/>
                  <a:pt x="22513" y="51768"/>
                </a:cubicBezTo>
                <a:close/>
                <a:moveTo>
                  <a:pt x="19899" y="51940"/>
                </a:moveTo>
                <a:cubicBezTo>
                  <a:pt x="19874" y="51940"/>
                  <a:pt x="19852" y="51951"/>
                  <a:pt x="19838" y="51978"/>
                </a:cubicBezTo>
                <a:cubicBezTo>
                  <a:pt x="19816" y="52025"/>
                  <a:pt x="19816" y="52094"/>
                  <a:pt x="19862" y="52118"/>
                </a:cubicBezTo>
                <a:cubicBezTo>
                  <a:pt x="20024" y="52187"/>
                  <a:pt x="20210" y="52258"/>
                  <a:pt x="20374" y="52304"/>
                </a:cubicBezTo>
                <a:cubicBezTo>
                  <a:pt x="20382" y="52308"/>
                  <a:pt x="20390" y="52310"/>
                  <a:pt x="20398" y="52310"/>
                </a:cubicBezTo>
                <a:cubicBezTo>
                  <a:pt x="20436" y="52310"/>
                  <a:pt x="20471" y="52272"/>
                  <a:pt x="20489" y="52233"/>
                </a:cubicBezTo>
                <a:cubicBezTo>
                  <a:pt x="20489" y="52187"/>
                  <a:pt x="20467" y="52140"/>
                  <a:pt x="20420" y="52118"/>
                </a:cubicBezTo>
                <a:cubicBezTo>
                  <a:pt x="20327" y="52094"/>
                  <a:pt x="20256" y="52071"/>
                  <a:pt x="20163" y="52047"/>
                </a:cubicBezTo>
                <a:lnTo>
                  <a:pt x="20141" y="52047"/>
                </a:lnTo>
                <a:lnTo>
                  <a:pt x="20141" y="52025"/>
                </a:lnTo>
                <a:cubicBezTo>
                  <a:pt x="20117" y="52025"/>
                  <a:pt x="20095" y="52025"/>
                  <a:pt x="20070" y="52001"/>
                </a:cubicBezTo>
                <a:cubicBezTo>
                  <a:pt x="20024" y="52001"/>
                  <a:pt x="20002" y="51978"/>
                  <a:pt x="19955" y="51954"/>
                </a:cubicBezTo>
                <a:cubicBezTo>
                  <a:pt x="19936" y="51945"/>
                  <a:pt x="19917" y="51940"/>
                  <a:pt x="19899" y="51940"/>
                </a:cubicBezTo>
                <a:close/>
                <a:moveTo>
                  <a:pt x="17233" y="52397"/>
                </a:moveTo>
                <a:cubicBezTo>
                  <a:pt x="17187" y="52397"/>
                  <a:pt x="17140" y="52419"/>
                  <a:pt x="17140" y="52466"/>
                </a:cubicBezTo>
                <a:cubicBezTo>
                  <a:pt x="17118" y="52512"/>
                  <a:pt x="17140" y="52559"/>
                  <a:pt x="17187" y="52583"/>
                </a:cubicBezTo>
                <a:cubicBezTo>
                  <a:pt x="17304" y="52605"/>
                  <a:pt x="17397" y="52630"/>
                  <a:pt x="17490" y="52652"/>
                </a:cubicBezTo>
                <a:cubicBezTo>
                  <a:pt x="17502" y="52658"/>
                  <a:pt x="17515" y="52661"/>
                  <a:pt x="17527" y="52661"/>
                </a:cubicBezTo>
                <a:cubicBezTo>
                  <a:pt x="17560" y="52661"/>
                  <a:pt x="17589" y="52639"/>
                  <a:pt x="17605" y="52605"/>
                </a:cubicBezTo>
                <a:cubicBezTo>
                  <a:pt x="17605" y="52537"/>
                  <a:pt x="17583" y="52490"/>
                  <a:pt x="17536" y="52490"/>
                </a:cubicBezTo>
                <a:cubicBezTo>
                  <a:pt x="17443" y="52466"/>
                  <a:pt x="17350" y="52444"/>
                  <a:pt x="17233" y="52397"/>
                </a:cubicBezTo>
                <a:close/>
                <a:moveTo>
                  <a:pt x="30583" y="13627"/>
                </a:moveTo>
                <a:lnTo>
                  <a:pt x="30700" y="13698"/>
                </a:lnTo>
                <a:cubicBezTo>
                  <a:pt x="30700" y="13720"/>
                  <a:pt x="30722" y="13744"/>
                  <a:pt x="30746" y="13766"/>
                </a:cubicBezTo>
                <a:cubicBezTo>
                  <a:pt x="30793" y="13766"/>
                  <a:pt x="30839" y="13791"/>
                  <a:pt x="30886" y="13813"/>
                </a:cubicBezTo>
                <a:lnTo>
                  <a:pt x="33931" y="15674"/>
                </a:lnTo>
                <a:cubicBezTo>
                  <a:pt x="33909" y="15720"/>
                  <a:pt x="33931" y="15791"/>
                  <a:pt x="34002" y="15791"/>
                </a:cubicBezTo>
                <a:cubicBezTo>
                  <a:pt x="34049" y="15791"/>
                  <a:pt x="34118" y="15813"/>
                  <a:pt x="34188" y="15813"/>
                </a:cubicBezTo>
                <a:lnTo>
                  <a:pt x="38583" y="18511"/>
                </a:lnTo>
                <a:cubicBezTo>
                  <a:pt x="38583" y="18557"/>
                  <a:pt x="38607" y="18604"/>
                  <a:pt x="38654" y="18604"/>
                </a:cubicBezTo>
                <a:cubicBezTo>
                  <a:pt x="38700" y="18604"/>
                  <a:pt x="38722" y="18628"/>
                  <a:pt x="38769" y="18628"/>
                </a:cubicBezTo>
                <a:lnTo>
                  <a:pt x="42909" y="21140"/>
                </a:lnTo>
                <a:lnTo>
                  <a:pt x="42886" y="21162"/>
                </a:lnTo>
                <a:cubicBezTo>
                  <a:pt x="42747" y="21069"/>
                  <a:pt x="42583" y="20976"/>
                  <a:pt x="42421" y="20861"/>
                </a:cubicBezTo>
                <a:cubicBezTo>
                  <a:pt x="42409" y="20854"/>
                  <a:pt x="42396" y="20851"/>
                  <a:pt x="42384" y="20851"/>
                </a:cubicBezTo>
                <a:cubicBezTo>
                  <a:pt x="42351" y="20851"/>
                  <a:pt x="42322" y="20873"/>
                  <a:pt x="42304" y="20907"/>
                </a:cubicBezTo>
                <a:cubicBezTo>
                  <a:pt x="42282" y="20930"/>
                  <a:pt x="42282" y="20976"/>
                  <a:pt x="42304" y="21000"/>
                </a:cubicBezTo>
                <a:cubicBezTo>
                  <a:pt x="42235" y="20954"/>
                  <a:pt x="42164" y="20930"/>
                  <a:pt x="42096" y="20883"/>
                </a:cubicBezTo>
                <a:cubicBezTo>
                  <a:pt x="42049" y="20883"/>
                  <a:pt x="42003" y="20883"/>
                  <a:pt x="41978" y="20930"/>
                </a:cubicBezTo>
                <a:cubicBezTo>
                  <a:pt x="41956" y="20976"/>
                  <a:pt x="41956" y="21023"/>
                  <a:pt x="42003" y="21047"/>
                </a:cubicBezTo>
                <a:cubicBezTo>
                  <a:pt x="42257" y="21162"/>
                  <a:pt x="42490" y="21279"/>
                  <a:pt x="42723" y="21419"/>
                </a:cubicBezTo>
                <a:lnTo>
                  <a:pt x="42700" y="21465"/>
                </a:lnTo>
                <a:lnTo>
                  <a:pt x="42561" y="21395"/>
                </a:lnTo>
                <a:cubicBezTo>
                  <a:pt x="41327" y="20650"/>
                  <a:pt x="40095" y="19906"/>
                  <a:pt x="38862" y="19140"/>
                </a:cubicBezTo>
                <a:cubicBezTo>
                  <a:pt x="38846" y="19133"/>
                  <a:pt x="38831" y="19130"/>
                  <a:pt x="38817" y="19130"/>
                </a:cubicBezTo>
                <a:cubicBezTo>
                  <a:pt x="38730" y="19130"/>
                  <a:pt x="38689" y="19242"/>
                  <a:pt x="38769" y="19302"/>
                </a:cubicBezTo>
                <a:cubicBezTo>
                  <a:pt x="39816" y="19930"/>
                  <a:pt x="40840" y="20557"/>
                  <a:pt x="41885" y="21209"/>
                </a:cubicBezTo>
                <a:lnTo>
                  <a:pt x="41885" y="21255"/>
                </a:lnTo>
                <a:cubicBezTo>
                  <a:pt x="41863" y="21233"/>
                  <a:pt x="41839" y="21209"/>
                  <a:pt x="41792" y="21209"/>
                </a:cubicBezTo>
                <a:cubicBezTo>
                  <a:pt x="41770" y="21162"/>
                  <a:pt x="41723" y="21140"/>
                  <a:pt x="41677" y="21116"/>
                </a:cubicBezTo>
                <a:cubicBezTo>
                  <a:pt x="41653" y="21093"/>
                  <a:pt x="41606" y="21069"/>
                  <a:pt x="41584" y="21047"/>
                </a:cubicBezTo>
                <a:cubicBezTo>
                  <a:pt x="41560" y="21047"/>
                  <a:pt x="41560" y="21023"/>
                  <a:pt x="41537" y="21000"/>
                </a:cubicBezTo>
                <a:lnTo>
                  <a:pt x="41444" y="21000"/>
                </a:lnTo>
                <a:cubicBezTo>
                  <a:pt x="41398" y="21023"/>
                  <a:pt x="41398" y="21069"/>
                  <a:pt x="41398" y="21116"/>
                </a:cubicBezTo>
                <a:cubicBezTo>
                  <a:pt x="41398" y="21162"/>
                  <a:pt x="41444" y="21186"/>
                  <a:pt x="41491" y="21209"/>
                </a:cubicBezTo>
                <a:cubicBezTo>
                  <a:pt x="41537" y="21255"/>
                  <a:pt x="41584" y="21279"/>
                  <a:pt x="41630" y="21302"/>
                </a:cubicBezTo>
                <a:cubicBezTo>
                  <a:pt x="41653" y="21326"/>
                  <a:pt x="41677" y="21326"/>
                  <a:pt x="41699" y="21348"/>
                </a:cubicBezTo>
                <a:cubicBezTo>
                  <a:pt x="41653" y="21326"/>
                  <a:pt x="41606" y="21302"/>
                  <a:pt x="41537" y="21279"/>
                </a:cubicBezTo>
                <a:cubicBezTo>
                  <a:pt x="41521" y="21267"/>
                  <a:pt x="41505" y="21262"/>
                  <a:pt x="41490" y="21262"/>
                </a:cubicBezTo>
                <a:cubicBezTo>
                  <a:pt x="41418" y="21262"/>
                  <a:pt x="41367" y="21380"/>
                  <a:pt x="41444" y="21419"/>
                </a:cubicBezTo>
                <a:cubicBezTo>
                  <a:pt x="41513" y="21465"/>
                  <a:pt x="41560" y="21488"/>
                  <a:pt x="41630" y="21512"/>
                </a:cubicBezTo>
                <a:cubicBezTo>
                  <a:pt x="41630" y="21558"/>
                  <a:pt x="41630" y="21581"/>
                  <a:pt x="41653" y="21605"/>
                </a:cubicBezTo>
                <a:cubicBezTo>
                  <a:pt x="41863" y="21767"/>
                  <a:pt x="42096" y="21906"/>
                  <a:pt x="42328" y="22046"/>
                </a:cubicBezTo>
                <a:lnTo>
                  <a:pt x="42304" y="22070"/>
                </a:lnTo>
                <a:cubicBezTo>
                  <a:pt x="41281" y="21465"/>
                  <a:pt x="40257" y="20837"/>
                  <a:pt x="39258" y="20185"/>
                </a:cubicBezTo>
                <a:cubicBezTo>
                  <a:pt x="39247" y="20180"/>
                  <a:pt x="39235" y="20177"/>
                  <a:pt x="39224" y="20177"/>
                </a:cubicBezTo>
                <a:cubicBezTo>
                  <a:pt x="39145" y="20177"/>
                  <a:pt x="39084" y="20308"/>
                  <a:pt x="39165" y="20349"/>
                </a:cubicBezTo>
                <a:cubicBezTo>
                  <a:pt x="39865" y="20787"/>
                  <a:pt x="40544" y="21224"/>
                  <a:pt x="41242" y="21642"/>
                </a:cubicBezTo>
                <a:lnTo>
                  <a:pt x="41242" y="21642"/>
                </a:lnTo>
                <a:cubicBezTo>
                  <a:pt x="41241" y="21642"/>
                  <a:pt x="41240" y="21642"/>
                  <a:pt x="41239" y="21642"/>
                </a:cubicBezTo>
                <a:cubicBezTo>
                  <a:pt x="41200" y="21642"/>
                  <a:pt x="41159" y="21664"/>
                  <a:pt x="41141" y="21698"/>
                </a:cubicBezTo>
                <a:cubicBezTo>
                  <a:pt x="41119" y="21744"/>
                  <a:pt x="41141" y="21791"/>
                  <a:pt x="41188" y="21813"/>
                </a:cubicBezTo>
                <a:cubicBezTo>
                  <a:pt x="41234" y="21860"/>
                  <a:pt x="41281" y="21884"/>
                  <a:pt x="41327" y="21906"/>
                </a:cubicBezTo>
                <a:cubicBezTo>
                  <a:pt x="41305" y="21953"/>
                  <a:pt x="41327" y="21999"/>
                  <a:pt x="41351" y="22024"/>
                </a:cubicBezTo>
                <a:cubicBezTo>
                  <a:pt x="41584" y="22185"/>
                  <a:pt x="41816" y="22349"/>
                  <a:pt x="42049" y="22489"/>
                </a:cubicBezTo>
                <a:lnTo>
                  <a:pt x="42025" y="22511"/>
                </a:lnTo>
                <a:cubicBezTo>
                  <a:pt x="41770" y="22349"/>
                  <a:pt x="41513" y="22185"/>
                  <a:pt x="41281" y="21999"/>
                </a:cubicBezTo>
                <a:cubicBezTo>
                  <a:pt x="41261" y="21979"/>
                  <a:pt x="41240" y="21971"/>
                  <a:pt x="41221" y="21971"/>
                </a:cubicBezTo>
                <a:cubicBezTo>
                  <a:pt x="41175" y="21971"/>
                  <a:pt x="41135" y="22020"/>
                  <a:pt x="41119" y="22070"/>
                </a:cubicBezTo>
                <a:cubicBezTo>
                  <a:pt x="41095" y="22092"/>
                  <a:pt x="41095" y="22117"/>
                  <a:pt x="41095" y="22163"/>
                </a:cubicBezTo>
                <a:cubicBezTo>
                  <a:pt x="40629" y="21813"/>
                  <a:pt x="40164" y="21465"/>
                  <a:pt x="39699" y="21140"/>
                </a:cubicBezTo>
                <a:cubicBezTo>
                  <a:pt x="39683" y="21133"/>
                  <a:pt x="39668" y="21131"/>
                  <a:pt x="39654" y="21131"/>
                </a:cubicBezTo>
                <a:cubicBezTo>
                  <a:pt x="39567" y="21131"/>
                  <a:pt x="39526" y="21242"/>
                  <a:pt x="39606" y="21302"/>
                </a:cubicBezTo>
                <a:cubicBezTo>
                  <a:pt x="39978" y="21581"/>
                  <a:pt x="40375" y="21838"/>
                  <a:pt x="40747" y="22117"/>
                </a:cubicBezTo>
                <a:cubicBezTo>
                  <a:pt x="40739" y="22115"/>
                  <a:pt x="40732" y="22114"/>
                  <a:pt x="40725" y="22114"/>
                </a:cubicBezTo>
                <a:cubicBezTo>
                  <a:pt x="40644" y="22114"/>
                  <a:pt x="40590" y="22236"/>
                  <a:pt x="40676" y="22278"/>
                </a:cubicBezTo>
                <a:cubicBezTo>
                  <a:pt x="41002" y="22489"/>
                  <a:pt x="41327" y="22675"/>
                  <a:pt x="41653" y="22883"/>
                </a:cubicBezTo>
                <a:lnTo>
                  <a:pt x="41770" y="22883"/>
                </a:lnTo>
                <a:lnTo>
                  <a:pt x="41699" y="23023"/>
                </a:lnTo>
                <a:cubicBezTo>
                  <a:pt x="41258" y="22697"/>
                  <a:pt x="40816" y="22418"/>
                  <a:pt x="40350" y="22163"/>
                </a:cubicBezTo>
                <a:cubicBezTo>
                  <a:pt x="40334" y="22151"/>
                  <a:pt x="40318" y="22146"/>
                  <a:pt x="40303" y="22146"/>
                </a:cubicBezTo>
                <a:cubicBezTo>
                  <a:pt x="40231" y="22146"/>
                  <a:pt x="40180" y="22268"/>
                  <a:pt x="40257" y="22325"/>
                </a:cubicBezTo>
                <a:cubicBezTo>
                  <a:pt x="40561" y="22465"/>
                  <a:pt x="40840" y="22651"/>
                  <a:pt x="41119" y="22837"/>
                </a:cubicBezTo>
                <a:cubicBezTo>
                  <a:pt x="40350" y="22396"/>
                  <a:pt x="39606" y="21931"/>
                  <a:pt x="38862" y="21465"/>
                </a:cubicBezTo>
                <a:cubicBezTo>
                  <a:pt x="38846" y="21453"/>
                  <a:pt x="38830" y="21448"/>
                  <a:pt x="38815" y="21448"/>
                </a:cubicBezTo>
                <a:cubicBezTo>
                  <a:pt x="38742" y="21448"/>
                  <a:pt x="38692" y="21566"/>
                  <a:pt x="38769" y="21605"/>
                </a:cubicBezTo>
                <a:cubicBezTo>
                  <a:pt x="39374" y="21999"/>
                  <a:pt x="39978" y="22371"/>
                  <a:pt x="40607" y="22744"/>
                </a:cubicBezTo>
                <a:cubicBezTo>
                  <a:pt x="40583" y="22744"/>
                  <a:pt x="40583" y="22744"/>
                  <a:pt x="40583" y="22768"/>
                </a:cubicBezTo>
                <a:cubicBezTo>
                  <a:pt x="40561" y="22790"/>
                  <a:pt x="40561" y="22790"/>
                  <a:pt x="40561" y="22814"/>
                </a:cubicBezTo>
                <a:cubicBezTo>
                  <a:pt x="40553" y="22807"/>
                  <a:pt x="40546" y="22804"/>
                  <a:pt x="40539" y="22804"/>
                </a:cubicBezTo>
                <a:cubicBezTo>
                  <a:pt x="40521" y="22804"/>
                  <a:pt x="40500" y="22821"/>
                  <a:pt x="40468" y="22837"/>
                </a:cubicBezTo>
                <a:cubicBezTo>
                  <a:pt x="40443" y="22861"/>
                  <a:pt x="40443" y="22930"/>
                  <a:pt x="40490" y="22954"/>
                </a:cubicBezTo>
                <a:lnTo>
                  <a:pt x="40583" y="23047"/>
                </a:lnTo>
                <a:lnTo>
                  <a:pt x="40583" y="23069"/>
                </a:lnTo>
                <a:cubicBezTo>
                  <a:pt x="40397" y="22976"/>
                  <a:pt x="40235" y="22861"/>
                  <a:pt x="40049" y="22744"/>
                </a:cubicBezTo>
                <a:cubicBezTo>
                  <a:pt x="40037" y="22740"/>
                  <a:pt x="40025" y="22738"/>
                  <a:pt x="40015" y="22738"/>
                </a:cubicBezTo>
                <a:cubicBezTo>
                  <a:pt x="39963" y="22738"/>
                  <a:pt x="39928" y="22780"/>
                  <a:pt x="39909" y="22837"/>
                </a:cubicBezTo>
                <a:cubicBezTo>
                  <a:pt x="39723" y="22697"/>
                  <a:pt x="39513" y="22558"/>
                  <a:pt x="39305" y="22442"/>
                </a:cubicBezTo>
                <a:cubicBezTo>
                  <a:pt x="39289" y="22430"/>
                  <a:pt x="39272" y="22425"/>
                  <a:pt x="39257" y="22425"/>
                </a:cubicBezTo>
                <a:cubicBezTo>
                  <a:pt x="39186" y="22425"/>
                  <a:pt x="39139" y="22543"/>
                  <a:pt x="39234" y="22582"/>
                </a:cubicBezTo>
                <a:cubicBezTo>
                  <a:pt x="39770" y="22954"/>
                  <a:pt x="40304" y="23326"/>
                  <a:pt x="40862" y="23674"/>
                </a:cubicBezTo>
                <a:cubicBezTo>
                  <a:pt x="40885" y="23686"/>
                  <a:pt x="40903" y="23692"/>
                  <a:pt x="40918" y="23692"/>
                </a:cubicBezTo>
                <a:cubicBezTo>
                  <a:pt x="40932" y="23692"/>
                  <a:pt x="40944" y="23686"/>
                  <a:pt x="40955" y="23674"/>
                </a:cubicBezTo>
                <a:cubicBezTo>
                  <a:pt x="41026" y="23720"/>
                  <a:pt x="41119" y="23745"/>
                  <a:pt x="41188" y="23791"/>
                </a:cubicBezTo>
                <a:lnTo>
                  <a:pt x="41141" y="23860"/>
                </a:lnTo>
                <a:lnTo>
                  <a:pt x="41119" y="23860"/>
                </a:lnTo>
                <a:cubicBezTo>
                  <a:pt x="41119" y="23860"/>
                  <a:pt x="41119" y="23838"/>
                  <a:pt x="41095" y="23838"/>
                </a:cubicBezTo>
                <a:cubicBezTo>
                  <a:pt x="41095" y="23838"/>
                  <a:pt x="41095" y="23813"/>
                  <a:pt x="41072" y="23813"/>
                </a:cubicBezTo>
                <a:cubicBezTo>
                  <a:pt x="40909" y="23745"/>
                  <a:pt x="40769" y="23674"/>
                  <a:pt x="40607" y="23605"/>
                </a:cubicBezTo>
                <a:lnTo>
                  <a:pt x="40536" y="23605"/>
                </a:lnTo>
                <a:cubicBezTo>
                  <a:pt x="40142" y="23395"/>
                  <a:pt x="39770" y="23162"/>
                  <a:pt x="39398" y="22930"/>
                </a:cubicBezTo>
                <a:cubicBezTo>
                  <a:pt x="38793" y="22582"/>
                  <a:pt x="38211" y="22232"/>
                  <a:pt x="37606" y="21884"/>
                </a:cubicBezTo>
                <a:cubicBezTo>
                  <a:pt x="37280" y="21674"/>
                  <a:pt x="36933" y="21488"/>
                  <a:pt x="36607" y="21279"/>
                </a:cubicBezTo>
                <a:cubicBezTo>
                  <a:pt x="36595" y="21274"/>
                  <a:pt x="36584" y="21271"/>
                  <a:pt x="36573" y="21271"/>
                </a:cubicBezTo>
                <a:cubicBezTo>
                  <a:pt x="36494" y="21271"/>
                  <a:pt x="36432" y="21400"/>
                  <a:pt x="36514" y="21441"/>
                </a:cubicBezTo>
                <a:cubicBezTo>
                  <a:pt x="37723" y="22163"/>
                  <a:pt x="38908" y="22883"/>
                  <a:pt x="40118" y="23581"/>
                </a:cubicBezTo>
                <a:cubicBezTo>
                  <a:pt x="40211" y="23627"/>
                  <a:pt x="40328" y="23698"/>
                  <a:pt x="40421" y="23745"/>
                </a:cubicBezTo>
                <a:cubicBezTo>
                  <a:pt x="40397" y="23745"/>
                  <a:pt x="40375" y="23767"/>
                  <a:pt x="40350" y="23791"/>
                </a:cubicBezTo>
                <a:lnTo>
                  <a:pt x="40350" y="23860"/>
                </a:lnTo>
                <a:cubicBezTo>
                  <a:pt x="40304" y="23884"/>
                  <a:pt x="40282" y="23884"/>
                  <a:pt x="40257" y="23931"/>
                </a:cubicBezTo>
                <a:lnTo>
                  <a:pt x="40257" y="23953"/>
                </a:lnTo>
                <a:cubicBezTo>
                  <a:pt x="40235" y="23931"/>
                  <a:pt x="40211" y="23906"/>
                  <a:pt x="40164" y="23884"/>
                </a:cubicBezTo>
                <a:cubicBezTo>
                  <a:pt x="40152" y="23870"/>
                  <a:pt x="40131" y="23857"/>
                  <a:pt x="40107" y="23857"/>
                </a:cubicBezTo>
                <a:cubicBezTo>
                  <a:pt x="40089" y="23857"/>
                  <a:pt x="40069" y="23864"/>
                  <a:pt x="40049" y="23884"/>
                </a:cubicBezTo>
                <a:cubicBezTo>
                  <a:pt x="40025" y="23906"/>
                  <a:pt x="40002" y="23977"/>
                  <a:pt x="40049" y="24024"/>
                </a:cubicBezTo>
                <a:cubicBezTo>
                  <a:pt x="40282" y="24186"/>
                  <a:pt x="40514" y="24325"/>
                  <a:pt x="40747" y="24465"/>
                </a:cubicBezTo>
                <a:lnTo>
                  <a:pt x="40700" y="24535"/>
                </a:lnTo>
                <a:cubicBezTo>
                  <a:pt x="40375" y="24256"/>
                  <a:pt x="40002" y="24024"/>
                  <a:pt x="39630" y="23838"/>
                </a:cubicBezTo>
                <a:cubicBezTo>
                  <a:pt x="39619" y="23832"/>
                  <a:pt x="39607" y="23829"/>
                  <a:pt x="39596" y="23829"/>
                </a:cubicBezTo>
                <a:cubicBezTo>
                  <a:pt x="39517" y="23829"/>
                  <a:pt x="39456" y="23959"/>
                  <a:pt x="39537" y="23999"/>
                </a:cubicBezTo>
                <a:cubicBezTo>
                  <a:pt x="39932" y="24186"/>
                  <a:pt x="40282" y="24418"/>
                  <a:pt x="40607" y="24675"/>
                </a:cubicBezTo>
                <a:lnTo>
                  <a:pt x="40514" y="24837"/>
                </a:lnTo>
                <a:cubicBezTo>
                  <a:pt x="40468" y="24814"/>
                  <a:pt x="40443" y="24790"/>
                  <a:pt x="40421" y="24768"/>
                </a:cubicBezTo>
                <a:lnTo>
                  <a:pt x="40421" y="24768"/>
                </a:lnTo>
                <a:cubicBezTo>
                  <a:pt x="40434" y="24774"/>
                  <a:pt x="40446" y="24777"/>
                  <a:pt x="40458" y="24777"/>
                </a:cubicBezTo>
                <a:cubicBezTo>
                  <a:pt x="40530" y="24777"/>
                  <a:pt x="40570" y="24665"/>
                  <a:pt x="40490" y="24604"/>
                </a:cubicBezTo>
                <a:cubicBezTo>
                  <a:pt x="39863" y="24210"/>
                  <a:pt x="39212" y="23813"/>
                  <a:pt x="38583" y="23441"/>
                </a:cubicBezTo>
                <a:cubicBezTo>
                  <a:pt x="38567" y="23430"/>
                  <a:pt x="38551" y="23425"/>
                  <a:pt x="38537" y="23425"/>
                </a:cubicBezTo>
                <a:cubicBezTo>
                  <a:pt x="38464" y="23425"/>
                  <a:pt x="38413" y="23546"/>
                  <a:pt x="38490" y="23605"/>
                </a:cubicBezTo>
                <a:cubicBezTo>
                  <a:pt x="38955" y="23884"/>
                  <a:pt x="39420" y="24163"/>
                  <a:pt x="39885" y="24465"/>
                </a:cubicBezTo>
                <a:lnTo>
                  <a:pt x="39863" y="24465"/>
                </a:lnTo>
                <a:cubicBezTo>
                  <a:pt x="39863" y="24489"/>
                  <a:pt x="39839" y="24511"/>
                  <a:pt x="39839" y="24558"/>
                </a:cubicBezTo>
                <a:cubicBezTo>
                  <a:pt x="39839" y="24582"/>
                  <a:pt x="39863" y="24604"/>
                  <a:pt x="39885" y="24604"/>
                </a:cubicBezTo>
                <a:cubicBezTo>
                  <a:pt x="40049" y="24744"/>
                  <a:pt x="40211" y="24861"/>
                  <a:pt x="40375" y="24976"/>
                </a:cubicBezTo>
                <a:cubicBezTo>
                  <a:pt x="40397" y="24976"/>
                  <a:pt x="40397" y="25000"/>
                  <a:pt x="40397" y="25000"/>
                </a:cubicBezTo>
                <a:lnTo>
                  <a:pt x="40375" y="25023"/>
                </a:lnTo>
                <a:cubicBezTo>
                  <a:pt x="40328" y="25000"/>
                  <a:pt x="40304" y="24976"/>
                  <a:pt x="40282" y="24954"/>
                </a:cubicBezTo>
                <a:cubicBezTo>
                  <a:pt x="40211" y="24907"/>
                  <a:pt x="40142" y="24883"/>
                  <a:pt x="40071" y="24837"/>
                </a:cubicBezTo>
                <a:cubicBezTo>
                  <a:pt x="39932" y="24744"/>
                  <a:pt x="39792" y="24651"/>
                  <a:pt x="39677" y="24535"/>
                </a:cubicBezTo>
                <a:cubicBezTo>
                  <a:pt x="39654" y="24523"/>
                  <a:pt x="39630" y="24517"/>
                  <a:pt x="39607" y="24517"/>
                </a:cubicBezTo>
                <a:cubicBezTo>
                  <a:pt x="39584" y="24517"/>
                  <a:pt x="39561" y="24523"/>
                  <a:pt x="39537" y="24535"/>
                </a:cubicBezTo>
                <a:cubicBezTo>
                  <a:pt x="39513" y="24582"/>
                  <a:pt x="39513" y="24651"/>
                  <a:pt x="39537" y="24675"/>
                </a:cubicBezTo>
                <a:cubicBezTo>
                  <a:pt x="39560" y="24675"/>
                  <a:pt x="39560" y="24697"/>
                  <a:pt x="39584" y="24697"/>
                </a:cubicBezTo>
                <a:cubicBezTo>
                  <a:pt x="39560" y="24744"/>
                  <a:pt x="39537" y="24790"/>
                  <a:pt x="39584" y="24837"/>
                </a:cubicBezTo>
                <a:cubicBezTo>
                  <a:pt x="39606" y="24837"/>
                  <a:pt x="39630" y="24861"/>
                  <a:pt x="39653" y="24883"/>
                </a:cubicBezTo>
                <a:cubicBezTo>
                  <a:pt x="39444" y="24768"/>
                  <a:pt x="39258" y="24651"/>
                  <a:pt x="39048" y="24582"/>
                </a:cubicBezTo>
                <a:cubicBezTo>
                  <a:pt x="39032" y="24575"/>
                  <a:pt x="39016" y="24572"/>
                  <a:pt x="39001" y="24572"/>
                </a:cubicBezTo>
                <a:cubicBezTo>
                  <a:pt x="38911" y="24572"/>
                  <a:pt x="38856" y="24681"/>
                  <a:pt x="38955" y="24721"/>
                </a:cubicBezTo>
                <a:cubicBezTo>
                  <a:pt x="39234" y="24837"/>
                  <a:pt x="39491" y="24976"/>
                  <a:pt x="39746" y="25140"/>
                </a:cubicBezTo>
                <a:cubicBezTo>
                  <a:pt x="39723" y="25140"/>
                  <a:pt x="39699" y="25162"/>
                  <a:pt x="39677" y="25187"/>
                </a:cubicBezTo>
                <a:lnTo>
                  <a:pt x="39677" y="25209"/>
                </a:lnTo>
                <a:lnTo>
                  <a:pt x="39653" y="25209"/>
                </a:lnTo>
                <a:cubicBezTo>
                  <a:pt x="39630" y="25255"/>
                  <a:pt x="39630" y="25302"/>
                  <a:pt x="39653" y="25348"/>
                </a:cubicBezTo>
                <a:cubicBezTo>
                  <a:pt x="39653" y="25348"/>
                  <a:pt x="39677" y="25348"/>
                  <a:pt x="39677" y="25373"/>
                </a:cubicBezTo>
                <a:lnTo>
                  <a:pt x="39188" y="25023"/>
                </a:lnTo>
                <a:cubicBezTo>
                  <a:pt x="39164" y="25000"/>
                  <a:pt x="39141" y="24988"/>
                  <a:pt x="39118" y="24988"/>
                </a:cubicBezTo>
                <a:cubicBezTo>
                  <a:pt x="39095" y="24988"/>
                  <a:pt x="39071" y="25000"/>
                  <a:pt x="39048" y="25023"/>
                </a:cubicBezTo>
                <a:cubicBezTo>
                  <a:pt x="39026" y="25047"/>
                  <a:pt x="39026" y="25116"/>
                  <a:pt x="39048" y="25140"/>
                </a:cubicBezTo>
                <a:cubicBezTo>
                  <a:pt x="39141" y="25209"/>
                  <a:pt x="39258" y="25280"/>
                  <a:pt x="39351" y="25348"/>
                </a:cubicBezTo>
                <a:lnTo>
                  <a:pt x="39327" y="25373"/>
                </a:lnTo>
                <a:lnTo>
                  <a:pt x="39327" y="25441"/>
                </a:lnTo>
                <a:cubicBezTo>
                  <a:pt x="39072" y="25280"/>
                  <a:pt x="38815" y="25140"/>
                  <a:pt x="38561" y="25000"/>
                </a:cubicBezTo>
                <a:cubicBezTo>
                  <a:pt x="38549" y="24995"/>
                  <a:pt x="38538" y="24992"/>
                  <a:pt x="38526" y="24992"/>
                </a:cubicBezTo>
                <a:cubicBezTo>
                  <a:pt x="38447" y="24992"/>
                  <a:pt x="38386" y="25122"/>
                  <a:pt x="38468" y="25162"/>
                </a:cubicBezTo>
                <a:cubicBezTo>
                  <a:pt x="38793" y="25326"/>
                  <a:pt x="39119" y="25512"/>
                  <a:pt x="39420" y="25720"/>
                </a:cubicBezTo>
                <a:lnTo>
                  <a:pt x="39467" y="25767"/>
                </a:lnTo>
                <a:lnTo>
                  <a:pt x="39444" y="25767"/>
                </a:lnTo>
                <a:lnTo>
                  <a:pt x="39444" y="25814"/>
                </a:lnTo>
                <a:cubicBezTo>
                  <a:pt x="39327" y="25720"/>
                  <a:pt x="39188" y="25627"/>
                  <a:pt x="39072" y="25534"/>
                </a:cubicBezTo>
                <a:cubicBezTo>
                  <a:pt x="39049" y="25523"/>
                  <a:pt x="39026" y="25518"/>
                  <a:pt x="39005" y="25518"/>
                </a:cubicBezTo>
                <a:cubicBezTo>
                  <a:pt x="38985" y="25518"/>
                  <a:pt x="38967" y="25523"/>
                  <a:pt x="38955" y="25534"/>
                </a:cubicBezTo>
                <a:cubicBezTo>
                  <a:pt x="38933" y="25559"/>
                  <a:pt x="38908" y="25605"/>
                  <a:pt x="38933" y="25627"/>
                </a:cubicBezTo>
                <a:cubicBezTo>
                  <a:pt x="38908" y="25605"/>
                  <a:pt x="38862" y="25605"/>
                  <a:pt x="38840" y="25581"/>
                </a:cubicBezTo>
                <a:cubicBezTo>
                  <a:pt x="38828" y="25575"/>
                  <a:pt x="38817" y="25573"/>
                  <a:pt x="38806" y="25573"/>
                </a:cubicBezTo>
                <a:cubicBezTo>
                  <a:pt x="38727" y="25573"/>
                  <a:pt x="38668" y="25704"/>
                  <a:pt x="38769" y="25745"/>
                </a:cubicBezTo>
                <a:cubicBezTo>
                  <a:pt x="38886" y="25814"/>
                  <a:pt x="39001" y="25884"/>
                  <a:pt x="39141" y="25953"/>
                </a:cubicBezTo>
                <a:cubicBezTo>
                  <a:pt x="39119" y="25953"/>
                  <a:pt x="39095" y="25953"/>
                  <a:pt x="39095" y="25977"/>
                </a:cubicBezTo>
                <a:lnTo>
                  <a:pt x="39095" y="26000"/>
                </a:lnTo>
                <a:cubicBezTo>
                  <a:pt x="39026" y="25953"/>
                  <a:pt x="38979" y="25931"/>
                  <a:pt x="38933" y="25884"/>
                </a:cubicBezTo>
                <a:cubicBezTo>
                  <a:pt x="38919" y="25870"/>
                  <a:pt x="38890" y="25857"/>
                  <a:pt x="38864" y="25857"/>
                </a:cubicBezTo>
                <a:cubicBezTo>
                  <a:pt x="38844" y="25857"/>
                  <a:pt x="38826" y="25864"/>
                  <a:pt x="38815" y="25884"/>
                </a:cubicBezTo>
                <a:cubicBezTo>
                  <a:pt x="38769" y="25907"/>
                  <a:pt x="38769" y="25977"/>
                  <a:pt x="38815" y="26024"/>
                </a:cubicBezTo>
                <a:cubicBezTo>
                  <a:pt x="38933" y="26093"/>
                  <a:pt x="39048" y="26186"/>
                  <a:pt x="39165" y="26256"/>
                </a:cubicBezTo>
                <a:cubicBezTo>
                  <a:pt x="39165" y="26271"/>
                  <a:pt x="39165" y="26285"/>
                  <a:pt x="39171" y="26300"/>
                </a:cubicBezTo>
                <a:lnTo>
                  <a:pt x="39171" y="26300"/>
                </a:lnTo>
                <a:cubicBezTo>
                  <a:pt x="38883" y="26125"/>
                  <a:pt x="38615" y="25970"/>
                  <a:pt x="38304" y="25814"/>
                </a:cubicBezTo>
                <a:cubicBezTo>
                  <a:pt x="38292" y="25808"/>
                  <a:pt x="38281" y="25805"/>
                  <a:pt x="38270" y="25805"/>
                </a:cubicBezTo>
                <a:cubicBezTo>
                  <a:pt x="38191" y="25805"/>
                  <a:pt x="38132" y="25936"/>
                  <a:pt x="38235" y="25977"/>
                </a:cubicBezTo>
                <a:cubicBezTo>
                  <a:pt x="38374" y="26046"/>
                  <a:pt x="38514" y="26139"/>
                  <a:pt x="38654" y="26210"/>
                </a:cubicBezTo>
                <a:cubicBezTo>
                  <a:pt x="38629" y="26210"/>
                  <a:pt x="38629" y="26232"/>
                  <a:pt x="38607" y="26256"/>
                </a:cubicBezTo>
                <a:cubicBezTo>
                  <a:pt x="38583" y="26279"/>
                  <a:pt x="38607" y="26349"/>
                  <a:pt x="38654" y="26372"/>
                </a:cubicBezTo>
                <a:cubicBezTo>
                  <a:pt x="38654" y="26372"/>
                  <a:pt x="38676" y="26372"/>
                  <a:pt x="38676" y="26396"/>
                </a:cubicBezTo>
                <a:cubicBezTo>
                  <a:pt x="38676" y="26396"/>
                  <a:pt x="38654" y="26418"/>
                  <a:pt x="38629" y="26418"/>
                </a:cubicBezTo>
                <a:cubicBezTo>
                  <a:pt x="38629" y="26465"/>
                  <a:pt x="38629" y="26489"/>
                  <a:pt x="38654" y="26511"/>
                </a:cubicBezTo>
                <a:cubicBezTo>
                  <a:pt x="38629" y="26511"/>
                  <a:pt x="38629" y="26535"/>
                  <a:pt x="38629" y="26535"/>
                </a:cubicBezTo>
                <a:cubicBezTo>
                  <a:pt x="38607" y="26558"/>
                  <a:pt x="38607" y="26604"/>
                  <a:pt x="38629" y="26628"/>
                </a:cubicBezTo>
                <a:lnTo>
                  <a:pt x="38607" y="26628"/>
                </a:lnTo>
                <a:cubicBezTo>
                  <a:pt x="38600" y="26621"/>
                  <a:pt x="38589" y="26618"/>
                  <a:pt x="38576" y="26618"/>
                </a:cubicBezTo>
                <a:cubicBezTo>
                  <a:pt x="38546" y="26618"/>
                  <a:pt x="38507" y="26635"/>
                  <a:pt x="38490" y="26651"/>
                </a:cubicBezTo>
                <a:cubicBezTo>
                  <a:pt x="38468" y="26697"/>
                  <a:pt x="38490" y="26768"/>
                  <a:pt x="38536" y="26790"/>
                </a:cubicBezTo>
                <a:lnTo>
                  <a:pt x="38676" y="26861"/>
                </a:lnTo>
                <a:cubicBezTo>
                  <a:pt x="38676" y="26883"/>
                  <a:pt x="38676" y="26883"/>
                  <a:pt x="38654" y="26908"/>
                </a:cubicBezTo>
                <a:lnTo>
                  <a:pt x="38561" y="26814"/>
                </a:lnTo>
                <a:cubicBezTo>
                  <a:pt x="38536" y="26790"/>
                  <a:pt x="38490" y="26790"/>
                  <a:pt x="38468" y="26790"/>
                </a:cubicBezTo>
                <a:lnTo>
                  <a:pt x="38328" y="26721"/>
                </a:lnTo>
                <a:cubicBezTo>
                  <a:pt x="38310" y="26703"/>
                  <a:pt x="38292" y="26696"/>
                  <a:pt x="38275" y="26696"/>
                </a:cubicBezTo>
                <a:cubicBezTo>
                  <a:pt x="38249" y="26696"/>
                  <a:pt x="38226" y="26715"/>
                  <a:pt x="38211" y="26744"/>
                </a:cubicBezTo>
                <a:cubicBezTo>
                  <a:pt x="38188" y="26790"/>
                  <a:pt x="38188" y="26837"/>
                  <a:pt x="38235" y="26861"/>
                </a:cubicBezTo>
                <a:cubicBezTo>
                  <a:pt x="38374" y="26954"/>
                  <a:pt x="38490" y="27023"/>
                  <a:pt x="38607" y="27094"/>
                </a:cubicBezTo>
                <a:cubicBezTo>
                  <a:pt x="38722" y="27162"/>
                  <a:pt x="38815" y="27233"/>
                  <a:pt x="38908" y="27280"/>
                </a:cubicBezTo>
                <a:lnTo>
                  <a:pt x="38908" y="27302"/>
                </a:lnTo>
                <a:cubicBezTo>
                  <a:pt x="38514" y="27047"/>
                  <a:pt x="38118" y="26814"/>
                  <a:pt x="37699" y="26604"/>
                </a:cubicBezTo>
                <a:cubicBezTo>
                  <a:pt x="37688" y="26599"/>
                  <a:pt x="37676" y="26596"/>
                  <a:pt x="37665" y="26596"/>
                </a:cubicBezTo>
                <a:cubicBezTo>
                  <a:pt x="37586" y="26596"/>
                  <a:pt x="37527" y="26727"/>
                  <a:pt x="37630" y="26768"/>
                </a:cubicBezTo>
                <a:cubicBezTo>
                  <a:pt x="37699" y="26814"/>
                  <a:pt x="37792" y="26861"/>
                  <a:pt x="37863" y="26908"/>
                </a:cubicBezTo>
                <a:cubicBezTo>
                  <a:pt x="37863" y="26954"/>
                  <a:pt x="37885" y="26976"/>
                  <a:pt x="37909" y="27001"/>
                </a:cubicBezTo>
                <a:cubicBezTo>
                  <a:pt x="37978" y="27047"/>
                  <a:pt x="38049" y="27094"/>
                  <a:pt x="38118" y="27116"/>
                </a:cubicBezTo>
                <a:cubicBezTo>
                  <a:pt x="38095" y="27162"/>
                  <a:pt x="38118" y="27209"/>
                  <a:pt x="38164" y="27233"/>
                </a:cubicBezTo>
                <a:cubicBezTo>
                  <a:pt x="38328" y="27348"/>
                  <a:pt x="38514" y="27466"/>
                  <a:pt x="38700" y="27581"/>
                </a:cubicBezTo>
                <a:lnTo>
                  <a:pt x="38722" y="27581"/>
                </a:lnTo>
                <a:lnTo>
                  <a:pt x="38654" y="27698"/>
                </a:lnTo>
                <a:cubicBezTo>
                  <a:pt x="38654" y="27652"/>
                  <a:pt x="38654" y="27605"/>
                  <a:pt x="38607" y="27581"/>
                </a:cubicBezTo>
                <a:cubicBezTo>
                  <a:pt x="38421" y="27512"/>
                  <a:pt x="38211" y="27419"/>
                  <a:pt x="38025" y="27302"/>
                </a:cubicBezTo>
                <a:cubicBezTo>
                  <a:pt x="38018" y="27295"/>
                  <a:pt x="38008" y="27293"/>
                  <a:pt x="37995" y="27293"/>
                </a:cubicBezTo>
                <a:cubicBezTo>
                  <a:pt x="37965" y="27293"/>
                  <a:pt x="37925" y="27309"/>
                  <a:pt x="37909" y="27326"/>
                </a:cubicBezTo>
                <a:cubicBezTo>
                  <a:pt x="37606" y="27162"/>
                  <a:pt x="37280" y="26976"/>
                  <a:pt x="36955" y="26814"/>
                </a:cubicBezTo>
                <a:cubicBezTo>
                  <a:pt x="36943" y="26809"/>
                  <a:pt x="36932" y="26806"/>
                  <a:pt x="36921" y="26806"/>
                </a:cubicBezTo>
                <a:cubicBezTo>
                  <a:pt x="36842" y="26806"/>
                  <a:pt x="36780" y="26936"/>
                  <a:pt x="36862" y="26976"/>
                </a:cubicBezTo>
                <a:cubicBezTo>
                  <a:pt x="37165" y="27116"/>
                  <a:pt x="37444" y="27280"/>
                  <a:pt x="37723" y="27441"/>
                </a:cubicBezTo>
                <a:cubicBezTo>
                  <a:pt x="37699" y="27466"/>
                  <a:pt x="37723" y="27512"/>
                  <a:pt x="37770" y="27535"/>
                </a:cubicBezTo>
                <a:cubicBezTo>
                  <a:pt x="37978" y="27674"/>
                  <a:pt x="38211" y="27814"/>
                  <a:pt x="38443" y="27931"/>
                </a:cubicBezTo>
                <a:cubicBezTo>
                  <a:pt x="38443" y="27953"/>
                  <a:pt x="38468" y="27953"/>
                  <a:pt x="38490" y="27953"/>
                </a:cubicBezTo>
                <a:lnTo>
                  <a:pt x="38281" y="28279"/>
                </a:lnTo>
                <a:cubicBezTo>
                  <a:pt x="38071" y="28163"/>
                  <a:pt x="37885" y="28046"/>
                  <a:pt x="37677" y="27953"/>
                </a:cubicBezTo>
                <a:cubicBezTo>
                  <a:pt x="37665" y="27942"/>
                  <a:pt x="37647" y="27936"/>
                  <a:pt x="37630" y="27936"/>
                </a:cubicBezTo>
                <a:cubicBezTo>
                  <a:pt x="37612" y="27936"/>
                  <a:pt x="37595" y="27942"/>
                  <a:pt x="37584" y="27953"/>
                </a:cubicBezTo>
                <a:cubicBezTo>
                  <a:pt x="37537" y="27907"/>
                  <a:pt x="37467" y="27884"/>
                  <a:pt x="37420" y="27838"/>
                </a:cubicBezTo>
                <a:lnTo>
                  <a:pt x="37280" y="27767"/>
                </a:lnTo>
                <a:cubicBezTo>
                  <a:pt x="37258" y="27767"/>
                  <a:pt x="37234" y="27745"/>
                  <a:pt x="37212" y="27745"/>
                </a:cubicBezTo>
                <a:cubicBezTo>
                  <a:pt x="37212" y="27721"/>
                  <a:pt x="37187" y="27721"/>
                  <a:pt x="37187" y="27721"/>
                </a:cubicBezTo>
                <a:cubicBezTo>
                  <a:pt x="37187" y="27698"/>
                  <a:pt x="37165" y="27698"/>
                  <a:pt x="37165" y="27674"/>
                </a:cubicBezTo>
                <a:cubicBezTo>
                  <a:pt x="37146" y="27665"/>
                  <a:pt x="37123" y="27660"/>
                  <a:pt x="37099" y="27660"/>
                </a:cubicBezTo>
                <a:cubicBezTo>
                  <a:pt x="37065" y="27660"/>
                  <a:pt x="37029" y="27671"/>
                  <a:pt x="37001" y="27698"/>
                </a:cubicBezTo>
                <a:cubicBezTo>
                  <a:pt x="36979" y="27745"/>
                  <a:pt x="37001" y="27814"/>
                  <a:pt x="37048" y="27838"/>
                </a:cubicBezTo>
                <a:cubicBezTo>
                  <a:pt x="37094" y="27884"/>
                  <a:pt x="37165" y="27907"/>
                  <a:pt x="37212" y="27953"/>
                </a:cubicBezTo>
                <a:cubicBezTo>
                  <a:pt x="37280" y="28000"/>
                  <a:pt x="37351" y="28024"/>
                  <a:pt x="37420" y="28070"/>
                </a:cubicBezTo>
                <a:cubicBezTo>
                  <a:pt x="37653" y="28210"/>
                  <a:pt x="37909" y="28349"/>
                  <a:pt x="38142" y="28489"/>
                </a:cubicBezTo>
                <a:lnTo>
                  <a:pt x="38095" y="28535"/>
                </a:lnTo>
                <a:cubicBezTo>
                  <a:pt x="38095" y="28535"/>
                  <a:pt x="38095" y="28511"/>
                  <a:pt x="38071" y="28511"/>
                </a:cubicBezTo>
                <a:lnTo>
                  <a:pt x="37653" y="28232"/>
                </a:lnTo>
                <a:cubicBezTo>
                  <a:pt x="37635" y="28215"/>
                  <a:pt x="37614" y="28207"/>
                  <a:pt x="37594" y="28207"/>
                </a:cubicBezTo>
                <a:cubicBezTo>
                  <a:pt x="37560" y="28207"/>
                  <a:pt x="37528" y="28227"/>
                  <a:pt x="37513" y="28256"/>
                </a:cubicBezTo>
                <a:cubicBezTo>
                  <a:pt x="37491" y="28303"/>
                  <a:pt x="37513" y="28349"/>
                  <a:pt x="37560" y="28372"/>
                </a:cubicBezTo>
                <a:cubicBezTo>
                  <a:pt x="37560" y="28377"/>
                  <a:pt x="37561" y="28382"/>
                  <a:pt x="37563" y="28385"/>
                </a:cubicBezTo>
                <a:lnTo>
                  <a:pt x="37563" y="28385"/>
                </a:lnTo>
                <a:cubicBezTo>
                  <a:pt x="37523" y="28365"/>
                  <a:pt x="37484" y="28343"/>
                  <a:pt x="37444" y="28303"/>
                </a:cubicBezTo>
                <a:cubicBezTo>
                  <a:pt x="37432" y="28296"/>
                  <a:pt x="37419" y="28293"/>
                  <a:pt x="37407" y="28293"/>
                </a:cubicBezTo>
                <a:cubicBezTo>
                  <a:pt x="37374" y="28293"/>
                  <a:pt x="37345" y="28315"/>
                  <a:pt x="37327" y="28349"/>
                </a:cubicBezTo>
                <a:cubicBezTo>
                  <a:pt x="37305" y="28396"/>
                  <a:pt x="37327" y="28442"/>
                  <a:pt x="37351" y="28465"/>
                </a:cubicBezTo>
                <a:cubicBezTo>
                  <a:pt x="37374" y="28489"/>
                  <a:pt x="37374" y="28489"/>
                  <a:pt x="37398" y="28489"/>
                </a:cubicBezTo>
                <a:cubicBezTo>
                  <a:pt x="37398" y="28511"/>
                  <a:pt x="37398" y="28535"/>
                  <a:pt x="37420" y="28558"/>
                </a:cubicBezTo>
                <a:cubicBezTo>
                  <a:pt x="37444" y="28558"/>
                  <a:pt x="37467" y="28582"/>
                  <a:pt x="37491" y="28604"/>
                </a:cubicBezTo>
                <a:cubicBezTo>
                  <a:pt x="37491" y="28604"/>
                  <a:pt x="37467" y="28604"/>
                  <a:pt x="37467" y="28629"/>
                </a:cubicBezTo>
                <a:cubicBezTo>
                  <a:pt x="37444" y="28651"/>
                  <a:pt x="37444" y="28675"/>
                  <a:pt x="37444" y="28697"/>
                </a:cubicBezTo>
                <a:cubicBezTo>
                  <a:pt x="37234" y="28582"/>
                  <a:pt x="37026" y="28489"/>
                  <a:pt x="36815" y="28396"/>
                </a:cubicBezTo>
                <a:cubicBezTo>
                  <a:pt x="36796" y="28386"/>
                  <a:pt x="36776" y="28380"/>
                  <a:pt x="36759" y="28380"/>
                </a:cubicBezTo>
                <a:cubicBezTo>
                  <a:pt x="36734" y="28380"/>
                  <a:pt x="36713" y="28391"/>
                  <a:pt x="36700" y="28418"/>
                </a:cubicBezTo>
                <a:cubicBezTo>
                  <a:pt x="36676" y="28442"/>
                  <a:pt x="36676" y="28489"/>
                  <a:pt x="36700" y="28511"/>
                </a:cubicBezTo>
                <a:cubicBezTo>
                  <a:pt x="36629" y="28465"/>
                  <a:pt x="36560" y="28442"/>
                  <a:pt x="36514" y="28418"/>
                </a:cubicBezTo>
                <a:cubicBezTo>
                  <a:pt x="36494" y="28407"/>
                  <a:pt x="36475" y="28402"/>
                  <a:pt x="36457" y="28402"/>
                </a:cubicBezTo>
                <a:cubicBezTo>
                  <a:pt x="36371" y="28402"/>
                  <a:pt x="36324" y="28523"/>
                  <a:pt x="36421" y="28582"/>
                </a:cubicBezTo>
                <a:cubicBezTo>
                  <a:pt x="36746" y="28722"/>
                  <a:pt x="37048" y="28908"/>
                  <a:pt x="37351" y="29116"/>
                </a:cubicBezTo>
                <a:cubicBezTo>
                  <a:pt x="37327" y="29116"/>
                  <a:pt x="37305" y="29116"/>
                  <a:pt x="37280" y="29140"/>
                </a:cubicBezTo>
                <a:cubicBezTo>
                  <a:pt x="37187" y="29069"/>
                  <a:pt x="37094" y="29023"/>
                  <a:pt x="37001" y="28976"/>
                </a:cubicBezTo>
                <a:cubicBezTo>
                  <a:pt x="36983" y="28971"/>
                  <a:pt x="36966" y="28968"/>
                  <a:pt x="36951" y="28968"/>
                </a:cubicBezTo>
                <a:cubicBezTo>
                  <a:pt x="36909" y="28968"/>
                  <a:pt x="36880" y="28989"/>
                  <a:pt x="36862" y="29023"/>
                </a:cubicBezTo>
                <a:cubicBezTo>
                  <a:pt x="36840" y="29001"/>
                  <a:pt x="36793" y="28976"/>
                  <a:pt x="36769" y="28954"/>
                </a:cubicBezTo>
                <a:cubicBezTo>
                  <a:pt x="36751" y="28936"/>
                  <a:pt x="36730" y="28928"/>
                  <a:pt x="36709" y="28928"/>
                </a:cubicBezTo>
                <a:cubicBezTo>
                  <a:pt x="36676" y="28928"/>
                  <a:pt x="36644" y="28948"/>
                  <a:pt x="36629" y="28976"/>
                </a:cubicBezTo>
                <a:cubicBezTo>
                  <a:pt x="36607" y="29023"/>
                  <a:pt x="36629" y="29069"/>
                  <a:pt x="36676" y="29094"/>
                </a:cubicBezTo>
                <a:cubicBezTo>
                  <a:pt x="36746" y="29163"/>
                  <a:pt x="36840" y="29209"/>
                  <a:pt x="36933" y="29280"/>
                </a:cubicBezTo>
                <a:cubicBezTo>
                  <a:pt x="36908" y="29280"/>
                  <a:pt x="36908" y="29280"/>
                  <a:pt x="36886" y="29302"/>
                </a:cubicBezTo>
                <a:cubicBezTo>
                  <a:pt x="36862" y="29326"/>
                  <a:pt x="36862" y="29395"/>
                  <a:pt x="36886" y="29419"/>
                </a:cubicBezTo>
                <a:cubicBezTo>
                  <a:pt x="36862" y="29419"/>
                  <a:pt x="36840" y="29395"/>
                  <a:pt x="36815" y="29395"/>
                </a:cubicBezTo>
                <a:cubicBezTo>
                  <a:pt x="36796" y="29386"/>
                  <a:pt x="36777" y="29381"/>
                  <a:pt x="36760" y="29381"/>
                </a:cubicBezTo>
                <a:cubicBezTo>
                  <a:pt x="36735" y="29381"/>
                  <a:pt x="36713" y="29392"/>
                  <a:pt x="36700" y="29419"/>
                </a:cubicBezTo>
                <a:cubicBezTo>
                  <a:pt x="36676" y="29442"/>
                  <a:pt x="36676" y="29466"/>
                  <a:pt x="36676" y="29466"/>
                </a:cubicBezTo>
                <a:cubicBezTo>
                  <a:pt x="36560" y="29373"/>
                  <a:pt x="36421" y="29280"/>
                  <a:pt x="36281" y="29187"/>
                </a:cubicBezTo>
                <a:cubicBezTo>
                  <a:pt x="36255" y="29173"/>
                  <a:pt x="36228" y="29160"/>
                  <a:pt x="36206" y="29160"/>
                </a:cubicBezTo>
                <a:cubicBezTo>
                  <a:pt x="36189" y="29160"/>
                  <a:pt x="36174" y="29167"/>
                  <a:pt x="36164" y="29187"/>
                </a:cubicBezTo>
                <a:cubicBezTo>
                  <a:pt x="36118" y="29233"/>
                  <a:pt x="36118" y="29280"/>
                  <a:pt x="36164" y="29326"/>
                </a:cubicBezTo>
                <a:cubicBezTo>
                  <a:pt x="36374" y="29466"/>
                  <a:pt x="36583" y="29628"/>
                  <a:pt x="36793" y="29767"/>
                </a:cubicBezTo>
                <a:cubicBezTo>
                  <a:pt x="36583" y="29652"/>
                  <a:pt x="36397" y="29512"/>
                  <a:pt x="36211" y="29395"/>
                </a:cubicBezTo>
                <a:cubicBezTo>
                  <a:pt x="35909" y="29209"/>
                  <a:pt x="35606" y="29023"/>
                  <a:pt x="35305" y="28815"/>
                </a:cubicBezTo>
                <a:cubicBezTo>
                  <a:pt x="35289" y="28802"/>
                  <a:pt x="35273" y="28797"/>
                  <a:pt x="35258" y="28797"/>
                </a:cubicBezTo>
                <a:cubicBezTo>
                  <a:pt x="35186" y="28797"/>
                  <a:pt x="35138" y="28919"/>
                  <a:pt x="35234" y="28976"/>
                </a:cubicBezTo>
                <a:cubicBezTo>
                  <a:pt x="35537" y="29163"/>
                  <a:pt x="35839" y="29373"/>
                  <a:pt x="36142" y="29559"/>
                </a:cubicBezTo>
                <a:cubicBezTo>
                  <a:pt x="36328" y="29698"/>
                  <a:pt x="36536" y="29838"/>
                  <a:pt x="36746" y="29953"/>
                </a:cubicBezTo>
                <a:lnTo>
                  <a:pt x="36722" y="29953"/>
                </a:lnTo>
                <a:cubicBezTo>
                  <a:pt x="36700" y="29953"/>
                  <a:pt x="36700" y="29977"/>
                  <a:pt x="36676" y="30000"/>
                </a:cubicBezTo>
                <a:cubicBezTo>
                  <a:pt x="36536" y="29884"/>
                  <a:pt x="36374" y="29791"/>
                  <a:pt x="36235" y="29674"/>
                </a:cubicBezTo>
                <a:cubicBezTo>
                  <a:pt x="36221" y="29668"/>
                  <a:pt x="36207" y="29666"/>
                  <a:pt x="36194" y="29666"/>
                </a:cubicBezTo>
                <a:cubicBezTo>
                  <a:pt x="36103" y="29666"/>
                  <a:pt x="36060" y="29797"/>
                  <a:pt x="36142" y="29838"/>
                </a:cubicBezTo>
                <a:cubicBezTo>
                  <a:pt x="36304" y="29931"/>
                  <a:pt x="36443" y="30046"/>
                  <a:pt x="36607" y="30163"/>
                </a:cubicBezTo>
                <a:cubicBezTo>
                  <a:pt x="36490" y="30093"/>
                  <a:pt x="36374" y="30024"/>
                  <a:pt x="36235" y="29953"/>
                </a:cubicBezTo>
                <a:cubicBezTo>
                  <a:pt x="36228" y="29947"/>
                  <a:pt x="36219" y="29945"/>
                  <a:pt x="36208" y="29945"/>
                </a:cubicBezTo>
                <a:cubicBezTo>
                  <a:pt x="36177" y="29945"/>
                  <a:pt x="36135" y="29966"/>
                  <a:pt x="36118" y="30000"/>
                </a:cubicBezTo>
                <a:cubicBezTo>
                  <a:pt x="36095" y="30046"/>
                  <a:pt x="36118" y="30093"/>
                  <a:pt x="36164" y="30117"/>
                </a:cubicBezTo>
                <a:cubicBezTo>
                  <a:pt x="36172" y="30124"/>
                  <a:pt x="36181" y="30131"/>
                  <a:pt x="36192" y="30138"/>
                </a:cubicBezTo>
                <a:lnTo>
                  <a:pt x="36192" y="30138"/>
                </a:lnTo>
                <a:cubicBezTo>
                  <a:pt x="36012" y="30044"/>
                  <a:pt x="35833" y="29961"/>
                  <a:pt x="35652" y="29860"/>
                </a:cubicBezTo>
                <a:cubicBezTo>
                  <a:pt x="35638" y="29855"/>
                  <a:pt x="35625" y="29852"/>
                  <a:pt x="35612" y="29852"/>
                </a:cubicBezTo>
                <a:cubicBezTo>
                  <a:pt x="35518" y="29852"/>
                  <a:pt x="35458" y="29983"/>
                  <a:pt x="35559" y="30024"/>
                </a:cubicBezTo>
                <a:cubicBezTo>
                  <a:pt x="35816" y="30163"/>
                  <a:pt x="36071" y="30279"/>
                  <a:pt x="36350" y="30418"/>
                </a:cubicBezTo>
                <a:cubicBezTo>
                  <a:pt x="36328" y="30443"/>
                  <a:pt x="36328" y="30465"/>
                  <a:pt x="36350" y="30489"/>
                </a:cubicBezTo>
                <a:cubicBezTo>
                  <a:pt x="36304" y="30465"/>
                  <a:pt x="36281" y="30418"/>
                  <a:pt x="36257" y="30396"/>
                </a:cubicBezTo>
                <a:cubicBezTo>
                  <a:pt x="36246" y="30384"/>
                  <a:pt x="36223" y="30378"/>
                  <a:pt x="36199" y="30378"/>
                </a:cubicBezTo>
                <a:cubicBezTo>
                  <a:pt x="36176" y="30378"/>
                  <a:pt x="36153" y="30384"/>
                  <a:pt x="36142" y="30396"/>
                </a:cubicBezTo>
                <a:cubicBezTo>
                  <a:pt x="36095" y="30443"/>
                  <a:pt x="36095" y="30489"/>
                  <a:pt x="36142" y="30536"/>
                </a:cubicBezTo>
                <a:cubicBezTo>
                  <a:pt x="36211" y="30629"/>
                  <a:pt x="36328" y="30722"/>
                  <a:pt x="36421" y="30790"/>
                </a:cubicBezTo>
                <a:cubicBezTo>
                  <a:pt x="36443" y="30815"/>
                  <a:pt x="36467" y="30815"/>
                  <a:pt x="36490" y="30815"/>
                </a:cubicBezTo>
                <a:cubicBezTo>
                  <a:pt x="36514" y="30815"/>
                  <a:pt x="36536" y="30815"/>
                  <a:pt x="36560" y="30790"/>
                </a:cubicBezTo>
                <a:cubicBezTo>
                  <a:pt x="36583" y="30768"/>
                  <a:pt x="36583" y="30697"/>
                  <a:pt x="36560" y="30675"/>
                </a:cubicBezTo>
                <a:cubicBezTo>
                  <a:pt x="36490" y="30629"/>
                  <a:pt x="36443" y="30582"/>
                  <a:pt x="36397" y="30536"/>
                </a:cubicBezTo>
                <a:lnTo>
                  <a:pt x="36397" y="30536"/>
                </a:lnTo>
                <a:cubicBezTo>
                  <a:pt x="36490" y="30604"/>
                  <a:pt x="36583" y="30675"/>
                  <a:pt x="36676" y="30722"/>
                </a:cubicBezTo>
                <a:lnTo>
                  <a:pt x="36560" y="30930"/>
                </a:lnTo>
                <a:cubicBezTo>
                  <a:pt x="36490" y="30884"/>
                  <a:pt x="36443" y="30861"/>
                  <a:pt x="36374" y="30837"/>
                </a:cubicBezTo>
                <a:cubicBezTo>
                  <a:pt x="36350" y="30768"/>
                  <a:pt x="36281" y="30744"/>
                  <a:pt x="36235" y="30697"/>
                </a:cubicBezTo>
                <a:cubicBezTo>
                  <a:pt x="36142" y="30604"/>
                  <a:pt x="36049" y="30511"/>
                  <a:pt x="35932" y="30418"/>
                </a:cubicBezTo>
                <a:cubicBezTo>
                  <a:pt x="35915" y="30396"/>
                  <a:pt x="35895" y="30387"/>
                  <a:pt x="35875" y="30387"/>
                </a:cubicBezTo>
                <a:cubicBezTo>
                  <a:pt x="35810" y="30387"/>
                  <a:pt x="35745" y="30482"/>
                  <a:pt x="35816" y="30536"/>
                </a:cubicBezTo>
                <a:lnTo>
                  <a:pt x="36071" y="30790"/>
                </a:lnTo>
                <a:cubicBezTo>
                  <a:pt x="36095" y="30790"/>
                  <a:pt x="36095" y="30815"/>
                  <a:pt x="36118" y="30815"/>
                </a:cubicBezTo>
                <a:lnTo>
                  <a:pt x="36118" y="30837"/>
                </a:lnTo>
                <a:cubicBezTo>
                  <a:pt x="36049" y="30790"/>
                  <a:pt x="35956" y="30744"/>
                  <a:pt x="35885" y="30722"/>
                </a:cubicBezTo>
                <a:cubicBezTo>
                  <a:pt x="35876" y="30712"/>
                  <a:pt x="35858" y="30706"/>
                  <a:pt x="35839" y="30706"/>
                </a:cubicBezTo>
                <a:cubicBezTo>
                  <a:pt x="35812" y="30706"/>
                  <a:pt x="35783" y="30717"/>
                  <a:pt x="35770" y="30744"/>
                </a:cubicBezTo>
                <a:cubicBezTo>
                  <a:pt x="35746" y="30790"/>
                  <a:pt x="35770" y="30837"/>
                  <a:pt x="35816" y="30861"/>
                </a:cubicBezTo>
                <a:cubicBezTo>
                  <a:pt x="35863" y="30908"/>
                  <a:pt x="35909" y="30930"/>
                  <a:pt x="35978" y="30977"/>
                </a:cubicBezTo>
                <a:lnTo>
                  <a:pt x="35956" y="30977"/>
                </a:lnTo>
                <a:cubicBezTo>
                  <a:pt x="35956" y="31001"/>
                  <a:pt x="35932" y="31023"/>
                  <a:pt x="35932" y="31023"/>
                </a:cubicBezTo>
                <a:cubicBezTo>
                  <a:pt x="35909" y="31023"/>
                  <a:pt x="35885" y="31001"/>
                  <a:pt x="35863" y="31001"/>
                </a:cubicBezTo>
                <a:cubicBezTo>
                  <a:pt x="35851" y="30989"/>
                  <a:pt x="35839" y="30983"/>
                  <a:pt x="35827" y="30983"/>
                </a:cubicBezTo>
                <a:cubicBezTo>
                  <a:pt x="35816" y="30983"/>
                  <a:pt x="35804" y="30989"/>
                  <a:pt x="35792" y="31001"/>
                </a:cubicBezTo>
                <a:cubicBezTo>
                  <a:pt x="35770" y="30977"/>
                  <a:pt x="35746" y="30954"/>
                  <a:pt x="35723" y="30954"/>
                </a:cubicBezTo>
                <a:cubicBezTo>
                  <a:pt x="35537" y="30837"/>
                  <a:pt x="35373" y="30744"/>
                  <a:pt x="35187" y="30651"/>
                </a:cubicBezTo>
                <a:cubicBezTo>
                  <a:pt x="35172" y="30639"/>
                  <a:pt x="35156" y="30634"/>
                  <a:pt x="35141" y="30634"/>
                </a:cubicBezTo>
                <a:cubicBezTo>
                  <a:pt x="35069" y="30634"/>
                  <a:pt x="35021" y="30756"/>
                  <a:pt x="35119" y="30815"/>
                </a:cubicBezTo>
                <a:cubicBezTo>
                  <a:pt x="35212" y="30861"/>
                  <a:pt x="35305" y="30908"/>
                  <a:pt x="35398" y="30977"/>
                </a:cubicBezTo>
                <a:cubicBezTo>
                  <a:pt x="35327" y="31001"/>
                  <a:pt x="35305" y="31094"/>
                  <a:pt x="35373" y="31140"/>
                </a:cubicBezTo>
                <a:lnTo>
                  <a:pt x="35652" y="31280"/>
                </a:lnTo>
                <a:cubicBezTo>
                  <a:pt x="35652" y="31302"/>
                  <a:pt x="35652" y="31302"/>
                  <a:pt x="35677" y="31302"/>
                </a:cubicBezTo>
                <a:cubicBezTo>
                  <a:pt x="35677" y="31302"/>
                  <a:pt x="35677" y="31326"/>
                  <a:pt x="35652" y="31326"/>
                </a:cubicBezTo>
                <a:cubicBezTo>
                  <a:pt x="35652" y="31302"/>
                  <a:pt x="35652" y="31302"/>
                  <a:pt x="35630" y="31302"/>
                </a:cubicBezTo>
                <a:cubicBezTo>
                  <a:pt x="35623" y="31296"/>
                  <a:pt x="35612" y="31293"/>
                  <a:pt x="35600" y="31293"/>
                </a:cubicBezTo>
                <a:cubicBezTo>
                  <a:pt x="35570" y="31293"/>
                  <a:pt x="35530" y="31309"/>
                  <a:pt x="35513" y="31326"/>
                </a:cubicBezTo>
                <a:cubicBezTo>
                  <a:pt x="35491" y="31373"/>
                  <a:pt x="35513" y="31442"/>
                  <a:pt x="35559" y="31466"/>
                </a:cubicBezTo>
                <a:cubicBezTo>
                  <a:pt x="35537" y="31488"/>
                  <a:pt x="35537" y="31535"/>
                  <a:pt x="35559" y="31559"/>
                </a:cubicBezTo>
                <a:lnTo>
                  <a:pt x="35491" y="31559"/>
                </a:lnTo>
                <a:cubicBezTo>
                  <a:pt x="35420" y="31488"/>
                  <a:pt x="35327" y="31419"/>
                  <a:pt x="35234" y="31349"/>
                </a:cubicBezTo>
                <a:cubicBezTo>
                  <a:pt x="35219" y="31334"/>
                  <a:pt x="35201" y="31328"/>
                  <a:pt x="35183" y="31328"/>
                </a:cubicBezTo>
                <a:cubicBezTo>
                  <a:pt x="35116" y="31328"/>
                  <a:pt x="35045" y="31415"/>
                  <a:pt x="35119" y="31488"/>
                </a:cubicBezTo>
                <a:cubicBezTo>
                  <a:pt x="35258" y="31605"/>
                  <a:pt x="35398" y="31721"/>
                  <a:pt x="35559" y="31838"/>
                </a:cubicBezTo>
                <a:cubicBezTo>
                  <a:pt x="35584" y="31860"/>
                  <a:pt x="35630" y="31907"/>
                  <a:pt x="35677" y="31931"/>
                </a:cubicBezTo>
                <a:cubicBezTo>
                  <a:pt x="35699" y="31953"/>
                  <a:pt x="35723" y="31978"/>
                  <a:pt x="35746" y="31978"/>
                </a:cubicBezTo>
                <a:cubicBezTo>
                  <a:pt x="35770" y="32000"/>
                  <a:pt x="35792" y="32024"/>
                  <a:pt x="35816" y="32024"/>
                </a:cubicBezTo>
                <a:lnTo>
                  <a:pt x="35746" y="32139"/>
                </a:lnTo>
                <a:lnTo>
                  <a:pt x="35723" y="32139"/>
                </a:lnTo>
                <a:cubicBezTo>
                  <a:pt x="35746" y="32093"/>
                  <a:pt x="35723" y="32046"/>
                  <a:pt x="35699" y="32024"/>
                </a:cubicBezTo>
                <a:lnTo>
                  <a:pt x="35630" y="32024"/>
                </a:lnTo>
                <a:lnTo>
                  <a:pt x="35606" y="32000"/>
                </a:lnTo>
                <a:cubicBezTo>
                  <a:pt x="35584" y="32000"/>
                  <a:pt x="35584" y="31978"/>
                  <a:pt x="35584" y="31978"/>
                </a:cubicBezTo>
                <a:cubicBezTo>
                  <a:pt x="35559" y="31978"/>
                  <a:pt x="35559" y="31953"/>
                  <a:pt x="35537" y="31953"/>
                </a:cubicBezTo>
                <a:lnTo>
                  <a:pt x="35444" y="31860"/>
                </a:lnTo>
                <a:cubicBezTo>
                  <a:pt x="35444" y="31814"/>
                  <a:pt x="35444" y="31767"/>
                  <a:pt x="35398" y="31745"/>
                </a:cubicBezTo>
                <a:cubicBezTo>
                  <a:pt x="34955" y="31442"/>
                  <a:pt x="34536" y="31094"/>
                  <a:pt x="34142" y="30744"/>
                </a:cubicBezTo>
                <a:cubicBezTo>
                  <a:pt x="34120" y="30722"/>
                  <a:pt x="34096" y="30713"/>
                  <a:pt x="34075" y="30713"/>
                </a:cubicBezTo>
                <a:cubicBezTo>
                  <a:pt x="34005" y="30713"/>
                  <a:pt x="33953" y="30807"/>
                  <a:pt x="34025" y="30861"/>
                </a:cubicBezTo>
                <a:cubicBezTo>
                  <a:pt x="34350" y="31187"/>
                  <a:pt x="34722" y="31466"/>
                  <a:pt x="35094" y="31745"/>
                </a:cubicBezTo>
                <a:cubicBezTo>
                  <a:pt x="35072" y="31767"/>
                  <a:pt x="35048" y="31814"/>
                  <a:pt x="35094" y="31860"/>
                </a:cubicBezTo>
                <a:cubicBezTo>
                  <a:pt x="35119" y="31884"/>
                  <a:pt x="35165" y="31907"/>
                  <a:pt x="35187" y="31931"/>
                </a:cubicBezTo>
                <a:cubicBezTo>
                  <a:pt x="34769" y="31652"/>
                  <a:pt x="34328" y="31373"/>
                  <a:pt x="33909" y="31094"/>
                </a:cubicBezTo>
                <a:cubicBezTo>
                  <a:pt x="33889" y="31081"/>
                  <a:pt x="33870" y="31076"/>
                  <a:pt x="33853" y="31076"/>
                </a:cubicBezTo>
                <a:cubicBezTo>
                  <a:pt x="33773" y="31076"/>
                  <a:pt x="33739" y="31195"/>
                  <a:pt x="33816" y="31233"/>
                </a:cubicBezTo>
                <a:cubicBezTo>
                  <a:pt x="34281" y="31535"/>
                  <a:pt x="34722" y="31838"/>
                  <a:pt x="35187" y="32139"/>
                </a:cubicBezTo>
                <a:cubicBezTo>
                  <a:pt x="35165" y="32139"/>
                  <a:pt x="35141" y="32139"/>
                  <a:pt x="35119" y="32164"/>
                </a:cubicBezTo>
                <a:cubicBezTo>
                  <a:pt x="35094" y="32164"/>
                  <a:pt x="35094" y="32186"/>
                  <a:pt x="35072" y="32232"/>
                </a:cubicBezTo>
                <a:lnTo>
                  <a:pt x="34653" y="31884"/>
                </a:lnTo>
                <a:cubicBezTo>
                  <a:pt x="34630" y="31872"/>
                  <a:pt x="34607" y="31866"/>
                  <a:pt x="34584" y="31866"/>
                </a:cubicBezTo>
                <a:cubicBezTo>
                  <a:pt x="34560" y="31866"/>
                  <a:pt x="34537" y="31872"/>
                  <a:pt x="34514" y="31884"/>
                </a:cubicBezTo>
                <a:cubicBezTo>
                  <a:pt x="34490" y="31931"/>
                  <a:pt x="34490" y="32000"/>
                  <a:pt x="34514" y="32024"/>
                </a:cubicBezTo>
                <a:lnTo>
                  <a:pt x="34536" y="32024"/>
                </a:lnTo>
                <a:cubicBezTo>
                  <a:pt x="34514" y="32024"/>
                  <a:pt x="34490" y="32046"/>
                  <a:pt x="34467" y="32046"/>
                </a:cubicBezTo>
                <a:cubicBezTo>
                  <a:pt x="34443" y="32093"/>
                  <a:pt x="34443" y="32164"/>
                  <a:pt x="34467" y="32186"/>
                </a:cubicBezTo>
                <a:cubicBezTo>
                  <a:pt x="34536" y="32232"/>
                  <a:pt x="34583" y="32257"/>
                  <a:pt x="34653" y="32303"/>
                </a:cubicBezTo>
                <a:lnTo>
                  <a:pt x="34304" y="32093"/>
                </a:lnTo>
                <a:cubicBezTo>
                  <a:pt x="34289" y="32087"/>
                  <a:pt x="34276" y="32085"/>
                  <a:pt x="34263" y="32085"/>
                </a:cubicBezTo>
                <a:cubicBezTo>
                  <a:pt x="34169" y="32085"/>
                  <a:pt x="34109" y="32216"/>
                  <a:pt x="34211" y="32257"/>
                </a:cubicBezTo>
                <a:cubicBezTo>
                  <a:pt x="34374" y="32350"/>
                  <a:pt x="34536" y="32443"/>
                  <a:pt x="34700" y="32558"/>
                </a:cubicBezTo>
                <a:cubicBezTo>
                  <a:pt x="34676" y="32582"/>
                  <a:pt x="34700" y="32629"/>
                  <a:pt x="34722" y="32651"/>
                </a:cubicBezTo>
                <a:cubicBezTo>
                  <a:pt x="34862" y="32791"/>
                  <a:pt x="35001" y="32930"/>
                  <a:pt x="35165" y="33070"/>
                </a:cubicBezTo>
                <a:lnTo>
                  <a:pt x="35119" y="33116"/>
                </a:lnTo>
                <a:cubicBezTo>
                  <a:pt x="35094" y="33116"/>
                  <a:pt x="35072" y="33094"/>
                  <a:pt x="35048" y="33070"/>
                </a:cubicBezTo>
                <a:cubicBezTo>
                  <a:pt x="35072" y="33023"/>
                  <a:pt x="35025" y="32977"/>
                  <a:pt x="34979" y="32954"/>
                </a:cubicBezTo>
                <a:lnTo>
                  <a:pt x="34955" y="32954"/>
                </a:lnTo>
                <a:lnTo>
                  <a:pt x="34815" y="32884"/>
                </a:lnTo>
                <a:cubicBezTo>
                  <a:pt x="34815" y="32861"/>
                  <a:pt x="34815" y="32861"/>
                  <a:pt x="34793" y="32861"/>
                </a:cubicBezTo>
                <a:cubicBezTo>
                  <a:pt x="34769" y="32837"/>
                  <a:pt x="34746" y="32837"/>
                  <a:pt x="34746" y="32815"/>
                </a:cubicBezTo>
                <a:cubicBezTo>
                  <a:pt x="34722" y="32815"/>
                  <a:pt x="34700" y="32791"/>
                  <a:pt x="34676" y="32791"/>
                </a:cubicBezTo>
                <a:cubicBezTo>
                  <a:pt x="34665" y="32767"/>
                  <a:pt x="34641" y="32756"/>
                  <a:pt x="34618" y="32756"/>
                </a:cubicBezTo>
                <a:cubicBezTo>
                  <a:pt x="34595" y="32756"/>
                  <a:pt x="34572" y="32767"/>
                  <a:pt x="34560" y="32791"/>
                </a:cubicBezTo>
                <a:cubicBezTo>
                  <a:pt x="34514" y="32815"/>
                  <a:pt x="34514" y="32884"/>
                  <a:pt x="34560" y="32908"/>
                </a:cubicBezTo>
                <a:cubicBezTo>
                  <a:pt x="34700" y="33023"/>
                  <a:pt x="34839" y="33140"/>
                  <a:pt x="34979" y="33233"/>
                </a:cubicBezTo>
                <a:cubicBezTo>
                  <a:pt x="34839" y="33187"/>
                  <a:pt x="34722" y="33116"/>
                  <a:pt x="34607" y="33047"/>
                </a:cubicBezTo>
                <a:cubicBezTo>
                  <a:pt x="34583" y="33023"/>
                  <a:pt x="34560" y="33023"/>
                  <a:pt x="34536" y="33023"/>
                </a:cubicBezTo>
                <a:lnTo>
                  <a:pt x="34490" y="33070"/>
                </a:lnTo>
                <a:cubicBezTo>
                  <a:pt x="34443" y="33001"/>
                  <a:pt x="34374" y="32954"/>
                  <a:pt x="34328" y="32908"/>
                </a:cubicBezTo>
                <a:cubicBezTo>
                  <a:pt x="34305" y="32885"/>
                  <a:pt x="34281" y="32873"/>
                  <a:pt x="34258" y="32873"/>
                </a:cubicBezTo>
                <a:cubicBezTo>
                  <a:pt x="34235" y="32873"/>
                  <a:pt x="34212" y="32885"/>
                  <a:pt x="34188" y="32908"/>
                </a:cubicBezTo>
                <a:cubicBezTo>
                  <a:pt x="34164" y="32930"/>
                  <a:pt x="34164" y="33001"/>
                  <a:pt x="34188" y="33023"/>
                </a:cubicBezTo>
                <a:cubicBezTo>
                  <a:pt x="34372" y="33207"/>
                  <a:pt x="34556" y="33369"/>
                  <a:pt x="34740" y="33530"/>
                </a:cubicBezTo>
                <a:lnTo>
                  <a:pt x="34740" y="33530"/>
                </a:lnTo>
                <a:cubicBezTo>
                  <a:pt x="34715" y="33509"/>
                  <a:pt x="34674" y="33487"/>
                  <a:pt x="34653" y="33466"/>
                </a:cubicBezTo>
                <a:lnTo>
                  <a:pt x="34583" y="33466"/>
                </a:lnTo>
                <a:cubicBezTo>
                  <a:pt x="34560" y="33466"/>
                  <a:pt x="34536" y="33488"/>
                  <a:pt x="34536" y="33488"/>
                </a:cubicBezTo>
                <a:cubicBezTo>
                  <a:pt x="34211" y="33302"/>
                  <a:pt x="33909" y="33116"/>
                  <a:pt x="33606" y="32908"/>
                </a:cubicBezTo>
                <a:cubicBezTo>
                  <a:pt x="33593" y="32901"/>
                  <a:pt x="33580" y="32898"/>
                  <a:pt x="33568" y="32898"/>
                </a:cubicBezTo>
                <a:cubicBezTo>
                  <a:pt x="33491" y="32898"/>
                  <a:pt x="33436" y="33010"/>
                  <a:pt x="33537" y="33070"/>
                </a:cubicBezTo>
                <a:cubicBezTo>
                  <a:pt x="33770" y="33256"/>
                  <a:pt x="34025" y="33419"/>
                  <a:pt x="34281" y="33559"/>
                </a:cubicBezTo>
                <a:cubicBezTo>
                  <a:pt x="34281" y="33581"/>
                  <a:pt x="34257" y="33605"/>
                  <a:pt x="34257" y="33628"/>
                </a:cubicBezTo>
                <a:cubicBezTo>
                  <a:pt x="34246" y="33617"/>
                  <a:pt x="34234" y="33611"/>
                  <a:pt x="34223" y="33611"/>
                </a:cubicBezTo>
                <a:cubicBezTo>
                  <a:pt x="34211" y="33611"/>
                  <a:pt x="34199" y="33617"/>
                  <a:pt x="34188" y="33628"/>
                </a:cubicBezTo>
                <a:cubicBezTo>
                  <a:pt x="34169" y="33619"/>
                  <a:pt x="34146" y="33613"/>
                  <a:pt x="34124" y="33613"/>
                </a:cubicBezTo>
                <a:cubicBezTo>
                  <a:pt x="34092" y="33613"/>
                  <a:pt x="34062" y="33625"/>
                  <a:pt x="34049" y="33652"/>
                </a:cubicBezTo>
                <a:cubicBezTo>
                  <a:pt x="34025" y="33699"/>
                  <a:pt x="34049" y="33745"/>
                  <a:pt x="34095" y="33792"/>
                </a:cubicBezTo>
                <a:cubicBezTo>
                  <a:pt x="34211" y="33860"/>
                  <a:pt x="34350" y="33953"/>
                  <a:pt x="34467" y="34046"/>
                </a:cubicBezTo>
                <a:lnTo>
                  <a:pt x="34514" y="34046"/>
                </a:lnTo>
                <a:lnTo>
                  <a:pt x="34467" y="34117"/>
                </a:lnTo>
                <a:cubicBezTo>
                  <a:pt x="34467" y="34093"/>
                  <a:pt x="34467" y="34071"/>
                  <a:pt x="34443" y="34071"/>
                </a:cubicBezTo>
                <a:cubicBezTo>
                  <a:pt x="34281" y="33931"/>
                  <a:pt x="34071" y="33792"/>
                  <a:pt x="33863" y="33721"/>
                </a:cubicBezTo>
                <a:cubicBezTo>
                  <a:pt x="33844" y="33712"/>
                  <a:pt x="33825" y="33706"/>
                  <a:pt x="33807" y="33706"/>
                </a:cubicBezTo>
                <a:cubicBezTo>
                  <a:pt x="33782" y="33706"/>
                  <a:pt x="33760" y="33718"/>
                  <a:pt x="33745" y="33745"/>
                </a:cubicBezTo>
                <a:cubicBezTo>
                  <a:pt x="33723" y="33792"/>
                  <a:pt x="33745" y="33860"/>
                  <a:pt x="33792" y="33860"/>
                </a:cubicBezTo>
                <a:lnTo>
                  <a:pt x="33792" y="33885"/>
                </a:lnTo>
                <a:lnTo>
                  <a:pt x="33770" y="33907"/>
                </a:lnTo>
                <a:lnTo>
                  <a:pt x="33745" y="33931"/>
                </a:lnTo>
                <a:cubicBezTo>
                  <a:pt x="33584" y="33792"/>
                  <a:pt x="33420" y="33674"/>
                  <a:pt x="33258" y="33535"/>
                </a:cubicBezTo>
                <a:cubicBezTo>
                  <a:pt x="33236" y="33513"/>
                  <a:pt x="33213" y="33504"/>
                  <a:pt x="33191" y="33504"/>
                </a:cubicBezTo>
                <a:cubicBezTo>
                  <a:pt x="33120" y="33504"/>
                  <a:pt x="33064" y="33598"/>
                  <a:pt x="33118" y="33652"/>
                </a:cubicBezTo>
                <a:cubicBezTo>
                  <a:pt x="33420" y="33907"/>
                  <a:pt x="33745" y="34164"/>
                  <a:pt x="34071" y="34372"/>
                </a:cubicBezTo>
                <a:lnTo>
                  <a:pt x="34049" y="34372"/>
                </a:lnTo>
                <a:cubicBezTo>
                  <a:pt x="34049" y="34372"/>
                  <a:pt x="34025" y="34372"/>
                  <a:pt x="34025" y="34350"/>
                </a:cubicBezTo>
                <a:cubicBezTo>
                  <a:pt x="33978" y="34350"/>
                  <a:pt x="33956" y="34326"/>
                  <a:pt x="33931" y="34326"/>
                </a:cubicBezTo>
                <a:cubicBezTo>
                  <a:pt x="33931" y="34303"/>
                  <a:pt x="33909" y="34303"/>
                  <a:pt x="33909" y="34303"/>
                </a:cubicBezTo>
                <a:lnTo>
                  <a:pt x="33909" y="34279"/>
                </a:lnTo>
                <a:lnTo>
                  <a:pt x="33885" y="34279"/>
                </a:lnTo>
                <a:lnTo>
                  <a:pt x="33816" y="34210"/>
                </a:lnTo>
                <a:cubicBezTo>
                  <a:pt x="33804" y="34198"/>
                  <a:pt x="33781" y="34192"/>
                  <a:pt x="33758" y="34192"/>
                </a:cubicBezTo>
                <a:cubicBezTo>
                  <a:pt x="33734" y="34192"/>
                  <a:pt x="33711" y="34198"/>
                  <a:pt x="33699" y="34210"/>
                </a:cubicBezTo>
                <a:cubicBezTo>
                  <a:pt x="33537" y="34093"/>
                  <a:pt x="33398" y="34000"/>
                  <a:pt x="33234" y="33907"/>
                </a:cubicBezTo>
                <a:cubicBezTo>
                  <a:pt x="32932" y="33699"/>
                  <a:pt x="32607" y="33512"/>
                  <a:pt x="32304" y="33326"/>
                </a:cubicBezTo>
                <a:cubicBezTo>
                  <a:pt x="32289" y="33321"/>
                  <a:pt x="32275" y="33318"/>
                  <a:pt x="32262" y="33318"/>
                </a:cubicBezTo>
                <a:cubicBezTo>
                  <a:pt x="32168" y="33318"/>
                  <a:pt x="32109" y="33448"/>
                  <a:pt x="32210" y="33488"/>
                </a:cubicBezTo>
                <a:cubicBezTo>
                  <a:pt x="32607" y="33721"/>
                  <a:pt x="32979" y="33953"/>
                  <a:pt x="33373" y="34210"/>
                </a:cubicBezTo>
                <a:cubicBezTo>
                  <a:pt x="33351" y="34210"/>
                  <a:pt x="33327" y="34210"/>
                  <a:pt x="33327" y="34233"/>
                </a:cubicBezTo>
                <a:cubicBezTo>
                  <a:pt x="33304" y="34257"/>
                  <a:pt x="33304" y="34303"/>
                  <a:pt x="33327" y="34326"/>
                </a:cubicBezTo>
                <a:cubicBezTo>
                  <a:pt x="33304" y="34350"/>
                  <a:pt x="33304" y="34396"/>
                  <a:pt x="33327" y="34443"/>
                </a:cubicBezTo>
                <a:cubicBezTo>
                  <a:pt x="33351" y="34465"/>
                  <a:pt x="33398" y="34489"/>
                  <a:pt x="33420" y="34489"/>
                </a:cubicBezTo>
                <a:lnTo>
                  <a:pt x="33398" y="34512"/>
                </a:lnTo>
                <a:lnTo>
                  <a:pt x="33398" y="34558"/>
                </a:lnTo>
                <a:cubicBezTo>
                  <a:pt x="33373" y="34605"/>
                  <a:pt x="33373" y="34629"/>
                  <a:pt x="33398" y="34675"/>
                </a:cubicBezTo>
                <a:lnTo>
                  <a:pt x="33606" y="34884"/>
                </a:lnTo>
                <a:lnTo>
                  <a:pt x="33559" y="34884"/>
                </a:lnTo>
                <a:cubicBezTo>
                  <a:pt x="33559" y="34876"/>
                  <a:pt x="33557" y="34874"/>
                  <a:pt x="33554" y="34874"/>
                </a:cubicBezTo>
                <a:cubicBezTo>
                  <a:pt x="33547" y="34874"/>
                  <a:pt x="33537" y="34884"/>
                  <a:pt x="33537" y="34884"/>
                </a:cubicBezTo>
                <a:cubicBezTo>
                  <a:pt x="33187" y="34629"/>
                  <a:pt x="32815" y="34372"/>
                  <a:pt x="32443" y="34139"/>
                </a:cubicBezTo>
                <a:cubicBezTo>
                  <a:pt x="32430" y="34133"/>
                  <a:pt x="32417" y="34130"/>
                  <a:pt x="32405" y="34130"/>
                </a:cubicBezTo>
                <a:cubicBezTo>
                  <a:pt x="32328" y="34130"/>
                  <a:pt x="32273" y="34242"/>
                  <a:pt x="32374" y="34303"/>
                </a:cubicBezTo>
                <a:cubicBezTo>
                  <a:pt x="32793" y="34582"/>
                  <a:pt x="33211" y="34861"/>
                  <a:pt x="33606" y="35163"/>
                </a:cubicBezTo>
                <a:cubicBezTo>
                  <a:pt x="33626" y="35178"/>
                  <a:pt x="33649" y="35185"/>
                  <a:pt x="33670" y="35185"/>
                </a:cubicBezTo>
                <a:cubicBezTo>
                  <a:pt x="33749" y="35185"/>
                  <a:pt x="33818" y="35101"/>
                  <a:pt x="33745" y="35047"/>
                </a:cubicBezTo>
                <a:lnTo>
                  <a:pt x="33745" y="34977"/>
                </a:lnTo>
                <a:cubicBezTo>
                  <a:pt x="33770" y="34977"/>
                  <a:pt x="33792" y="34977"/>
                  <a:pt x="33792" y="34954"/>
                </a:cubicBezTo>
                <a:cubicBezTo>
                  <a:pt x="33816" y="34954"/>
                  <a:pt x="33816" y="34930"/>
                  <a:pt x="33816" y="34908"/>
                </a:cubicBezTo>
                <a:cubicBezTo>
                  <a:pt x="33863" y="34930"/>
                  <a:pt x="33885" y="34954"/>
                  <a:pt x="33909" y="34977"/>
                </a:cubicBezTo>
                <a:lnTo>
                  <a:pt x="33699" y="35302"/>
                </a:lnTo>
                <a:cubicBezTo>
                  <a:pt x="33699" y="35280"/>
                  <a:pt x="33677" y="35280"/>
                  <a:pt x="33677" y="35280"/>
                </a:cubicBezTo>
                <a:cubicBezTo>
                  <a:pt x="33211" y="34954"/>
                  <a:pt x="32746" y="34651"/>
                  <a:pt x="32257" y="34350"/>
                </a:cubicBezTo>
                <a:cubicBezTo>
                  <a:pt x="32241" y="34337"/>
                  <a:pt x="32225" y="34332"/>
                  <a:pt x="32210" y="34332"/>
                </a:cubicBezTo>
                <a:cubicBezTo>
                  <a:pt x="32138" y="34332"/>
                  <a:pt x="32091" y="34451"/>
                  <a:pt x="32188" y="34489"/>
                </a:cubicBezTo>
                <a:cubicBezTo>
                  <a:pt x="32653" y="34815"/>
                  <a:pt x="33118" y="35116"/>
                  <a:pt x="33584" y="35420"/>
                </a:cubicBezTo>
                <a:cubicBezTo>
                  <a:pt x="33584" y="35442"/>
                  <a:pt x="33606" y="35442"/>
                  <a:pt x="33606" y="35442"/>
                </a:cubicBezTo>
                <a:lnTo>
                  <a:pt x="33584" y="35466"/>
                </a:lnTo>
                <a:cubicBezTo>
                  <a:pt x="33398" y="35349"/>
                  <a:pt x="33211" y="35233"/>
                  <a:pt x="33048" y="35094"/>
                </a:cubicBezTo>
                <a:cubicBezTo>
                  <a:pt x="33024" y="35082"/>
                  <a:pt x="33001" y="35076"/>
                  <a:pt x="32978" y="35076"/>
                </a:cubicBezTo>
                <a:cubicBezTo>
                  <a:pt x="32955" y="35076"/>
                  <a:pt x="32931" y="35082"/>
                  <a:pt x="32908" y="35094"/>
                </a:cubicBezTo>
                <a:cubicBezTo>
                  <a:pt x="32886" y="35140"/>
                  <a:pt x="32862" y="35187"/>
                  <a:pt x="32908" y="35233"/>
                </a:cubicBezTo>
                <a:cubicBezTo>
                  <a:pt x="32908" y="35280"/>
                  <a:pt x="32932" y="35302"/>
                  <a:pt x="32955" y="35327"/>
                </a:cubicBezTo>
                <a:cubicBezTo>
                  <a:pt x="33094" y="35442"/>
                  <a:pt x="33258" y="35535"/>
                  <a:pt x="33398" y="35606"/>
                </a:cubicBezTo>
                <a:cubicBezTo>
                  <a:pt x="33409" y="35617"/>
                  <a:pt x="33420" y="35622"/>
                  <a:pt x="33435" y="35622"/>
                </a:cubicBezTo>
                <a:cubicBezTo>
                  <a:pt x="33450" y="35622"/>
                  <a:pt x="33467" y="35617"/>
                  <a:pt x="33491" y="35606"/>
                </a:cubicBezTo>
                <a:lnTo>
                  <a:pt x="33491" y="35628"/>
                </a:lnTo>
                <a:lnTo>
                  <a:pt x="33444" y="35699"/>
                </a:lnTo>
                <a:cubicBezTo>
                  <a:pt x="33280" y="35581"/>
                  <a:pt x="33118" y="35488"/>
                  <a:pt x="32932" y="35420"/>
                </a:cubicBezTo>
                <a:cubicBezTo>
                  <a:pt x="32924" y="35415"/>
                  <a:pt x="32914" y="35413"/>
                  <a:pt x="32904" y="35413"/>
                </a:cubicBezTo>
                <a:cubicBezTo>
                  <a:pt x="32862" y="35413"/>
                  <a:pt x="32815" y="35451"/>
                  <a:pt x="32815" y="35488"/>
                </a:cubicBezTo>
                <a:cubicBezTo>
                  <a:pt x="32607" y="35327"/>
                  <a:pt x="32397" y="35163"/>
                  <a:pt x="32164" y="35001"/>
                </a:cubicBezTo>
                <a:cubicBezTo>
                  <a:pt x="32153" y="34978"/>
                  <a:pt x="32136" y="34966"/>
                  <a:pt x="32115" y="34966"/>
                </a:cubicBezTo>
                <a:cubicBezTo>
                  <a:pt x="32095" y="34966"/>
                  <a:pt x="32072" y="34978"/>
                  <a:pt x="32049" y="35001"/>
                </a:cubicBezTo>
                <a:cubicBezTo>
                  <a:pt x="32024" y="35023"/>
                  <a:pt x="32002" y="35094"/>
                  <a:pt x="32049" y="35116"/>
                </a:cubicBezTo>
                <a:cubicBezTo>
                  <a:pt x="32421" y="35395"/>
                  <a:pt x="32769" y="35674"/>
                  <a:pt x="33141" y="35954"/>
                </a:cubicBezTo>
                <a:cubicBezTo>
                  <a:pt x="33167" y="35967"/>
                  <a:pt x="33194" y="35981"/>
                  <a:pt x="33221" y="35981"/>
                </a:cubicBezTo>
                <a:cubicBezTo>
                  <a:pt x="33234" y="35981"/>
                  <a:pt x="33248" y="35977"/>
                  <a:pt x="33261" y="35969"/>
                </a:cubicBezTo>
                <a:lnTo>
                  <a:pt x="33261" y="35969"/>
                </a:lnTo>
                <a:lnTo>
                  <a:pt x="33178" y="36090"/>
                </a:lnTo>
                <a:lnTo>
                  <a:pt x="33178" y="36090"/>
                </a:lnTo>
                <a:cubicBezTo>
                  <a:pt x="33184" y="36060"/>
                  <a:pt x="33175" y="36018"/>
                  <a:pt x="33141" y="36000"/>
                </a:cubicBezTo>
                <a:cubicBezTo>
                  <a:pt x="32862" y="35767"/>
                  <a:pt x="32560" y="35559"/>
                  <a:pt x="32235" y="35373"/>
                </a:cubicBezTo>
                <a:cubicBezTo>
                  <a:pt x="32219" y="35361"/>
                  <a:pt x="32203" y="35356"/>
                  <a:pt x="32188" y="35356"/>
                </a:cubicBezTo>
                <a:cubicBezTo>
                  <a:pt x="32116" y="35356"/>
                  <a:pt x="32068" y="35478"/>
                  <a:pt x="32164" y="35535"/>
                </a:cubicBezTo>
                <a:cubicBezTo>
                  <a:pt x="32304" y="35606"/>
                  <a:pt x="32421" y="35699"/>
                  <a:pt x="32560" y="35767"/>
                </a:cubicBezTo>
                <a:cubicBezTo>
                  <a:pt x="32536" y="35814"/>
                  <a:pt x="32536" y="35860"/>
                  <a:pt x="32583" y="35885"/>
                </a:cubicBezTo>
                <a:cubicBezTo>
                  <a:pt x="32596" y="35911"/>
                  <a:pt x="32617" y="35929"/>
                  <a:pt x="32640" y="35949"/>
                </a:cubicBezTo>
                <a:lnTo>
                  <a:pt x="32640" y="35949"/>
                </a:lnTo>
                <a:cubicBezTo>
                  <a:pt x="32630" y="35946"/>
                  <a:pt x="32619" y="35944"/>
                  <a:pt x="32608" y="35944"/>
                </a:cubicBezTo>
                <a:cubicBezTo>
                  <a:pt x="32570" y="35944"/>
                  <a:pt x="32530" y="35961"/>
                  <a:pt x="32514" y="35978"/>
                </a:cubicBezTo>
                <a:lnTo>
                  <a:pt x="32514" y="36000"/>
                </a:lnTo>
                <a:cubicBezTo>
                  <a:pt x="32467" y="35978"/>
                  <a:pt x="32421" y="35931"/>
                  <a:pt x="32350" y="35907"/>
                </a:cubicBezTo>
                <a:cubicBezTo>
                  <a:pt x="32337" y="35901"/>
                  <a:pt x="32324" y="35898"/>
                  <a:pt x="32312" y="35898"/>
                </a:cubicBezTo>
                <a:cubicBezTo>
                  <a:pt x="32235" y="35898"/>
                  <a:pt x="32180" y="36010"/>
                  <a:pt x="32281" y="36071"/>
                </a:cubicBezTo>
                <a:cubicBezTo>
                  <a:pt x="32490" y="36186"/>
                  <a:pt x="32700" y="36326"/>
                  <a:pt x="32886" y="36489"/>
                </a:cubicBezTo>
                <a:cubicBezTo>
                  <a:pt x="32886" y="36512"/>
                  <a:pt x="32908" y="36512"/>
                  <a:pt x="32908" y="36512"/>
                </a:cubicBezTo>
                <a:lnTo>
                  <a:pt x="32862" y="36582"/>
                </a:lnTo>
                <a:cubicBezTo>
                  <a:pt x="32862" y="36558"/>
                  <a:pt x="32839" y="36536"/>
                  <a:pt x="32839" y="36536"/>
                </a:cubicBezTo>
                <a:cubicBezTo>
                  <a:pt x="32839" y="36536"/>
                  <a:pt x="32815" y="36536"/>
                  <a:pt x="32815" y="36512"/>
                </a:cubicBezTo>
                <a:cubicBezTo>
                  <a:pt x="32815" y="36512"/>
                  <a:pt x="32815" y="36489"/>
                  <a:pt x="32793" y="36489"/>
                </a:cubicBezTo>
                <a:cubicBezTo>
                  <a:pt x="32676" y="36372"/>
                  <a:pt x="32560" y="36279"/>
                  <a:pt x="32443" y="36186"/>
                </a:cubicBezTo>
                <a:cubicBezTo>
                  <a:pt x="32430" y="36173"/>
                  <a:pt x="32401" y="36160"/>
                  <a:pt x="32374" y="36160"/>
                </a:cubicBezTo>
                <a:cubicBezTo>
                  <a:pt x="32355" y="36160"/>
                  <a:pt x="32337" y="36167"/>
                  <a:pt x="32328" y="36186"/>
                </a:cubicBezTo>
                <a:cubicBezTo>
                  <a:pt x="32257" y="36140"/>
                  <a:pt x="32188" y="36093"/>
                  <a:pt x="32142" y="36047"/>
                </a:cubicBezTo>
                <a:cubicBezTo>
                  <a:pt x="32095" y="36024"/>
                  <a:pt x="32071" y="36000"/>
                  <a:pt x="32024" y="35978"/>
                </a:cubicBezTo>
                <a:cubicBezTo>
                  <a:pt x="32002" y="35954"/>
                  <a:pt x="31956" y="35931"/>
                  <a:pt x="31956" y="35907"/>
                </a:cubicBezTo>
                <a:cubicBezTo>
                  <a:pt x="31937" y="35861"/>
                  <a:pt x="31895" y="35840"/>
                  <a:pt x="31856" y="35840"/>
                </a:cubicBezTo>
                <a:cubicBezTo>
                  <a:pt x="31797" y="35840"/>
                  <a:pt x="31742" y="35885"/>
                  <a:pt x="31770" y="35954"/>
                </a:cubicBezTo>
                <a:cubicBezTo>
                  <a:pt x="31816" y="36047"/>
                  <a:pt x="31885" y="36093"/>
                  <a:pt x="31956" y="36164"/>
                </a:cubicBezTo>
                <a:cubicBezTo>
                  <a:pt x="32049" y="36210"/>
                  <a:pt x="32117" y="36279"/>
                  <a:pt x="32210" y="36326"/>
                </a:cubicBezTo>
                <a:cubicBezTo>
                  <a:pt x="32328" y="36419"/>
                  <a:pt x="32443" y="36489"/>
                  <a:pt x="32560" y="36582"/>
                </a:cubicBezTo>
                <a:lnTo>
                  <a:pt x="32514" y="36582"/>
                </a:lnTo>
                <a:cubicBezTo>
                  <a:pt x="32514" y="36582"/>
                  <a:pt x="32514" y="36605"/>
                  <a:pt x="32490" y="36605"/>
                </a:cubicBezTo>
                <a:lnTo>
                  <a:pt x="32490" y="36629"/>
                </a:lnTo>
                <a:cubicBezTo>
                  <a:pt x="31978" y="36303"/>
                  <a:pt x="31466" y="35978"/>
                  <a:pt x="31001" y="35606"/>
                </a:cubicBezTo>
                <a:cubicBezTo>
                  <a:pt x="30985" y="35593"/>
                  <a:pt x="30969" y="35588"/>
                  <a:pt x="30954" y="35588"/>
                </a:cubicBezTo>
                <a:cubicBezTo>
                  <a:pt x="30882" y="35588"/>
                  <a:pt x="30831" y="35710"/>
                  <a:pt x="30908" y="35767"/>
                </a:cubicBezTo>
                <a:cubicBezTo>
                  <a:pt x="31351" y="36093"/>
                  <a:pt x="31816" y="36419"/>
                  <a:pt x="32281" y="36722"/>
                </a:cubicBezTo>
                <a:lnTo>
                  <a:pt x="32257" y="36722"/>
                </a:lnTo>
                <a:lnTo>
                  <a:pt x="32049" y="36582"/>
                </a:lnTo>
                <a:cubicBezTo>
                  <a:pt x="32025" y="36559"/>
                  <a:pt x="32002" y="36547"/>
                  <a:pt x="31979" y="36547"/>
                </a:cubicBezTo>
                <a:cubicBezTo>
                  <a:pt x="31956" y="36547"/>
                  <a:pt x="31932" y="36559"/>
                  <a:pt x="31909" y="36582"/>
                </a:cubicBezTo>
                <a:cubicBezTo>
                  <a:pt x="31885" y="36605"/>
                  <a:pt x="31885" y="36675"/>
                  <a:pt x="31909" y="36698"/>
                </a:cubicBezTo>
                <a:cubicBezTo>
                  <a:pt x="32085" y="36830"/>
                  <a:pt x="32281" y="36962"/>
                  <a:pt x="32460" y="37094"/>
                </a:cubicBezTo>
                <a:lnTo>
                  <a:pt x="32421" y="37094"/>
                </a:lnTo>
                <a:lnTo>
                  <a:pt x="32397" y="37070"/>
                </a:lnTo>
                <a:lnTo>
                  <a:pt x="32374" y="37070"/>
                </a:lnTo>
                <a:cubicBezTo>
                  <a:pt x="32328" y="37048"/>
                  <a:pt x="32304" y="37048"/>
                  <a:pt x="32281" y="37023"/>
                </a:cubicBezTo>
                <a:cubicBezTo>
                  <a:pt x="32235" y="37001"/>
                  <a:pt x="32210" y="36977"/>
                  <a:pt x="32164" y="36954"/>
                </a:cubicBezTo>
                <a:lnTo>
                  <a:pt x="32142" y="36930"/>
                </a:lnTo>
                <a:cubicBezTo>
                  <a:pt x="32117" y="36930"/>
                  <a:pt x="32117" y="36908"/>
                  <a:pt x="32095" y="36908"/>
                </a:cubicBezTo>
                <a:cubicBezTo>
                  <a:pt x="32083" y="36885"/>
                  <a:pt x="32060" y="36873"/>
                  <a:pt x="32037" y="36873"/>
                </a:cubicBezTo>
                <a:cubicBezTo>
                  <a:pt x="32013" y="36873"/>
                  <a:pt x="31990" y="36885"/>
                  <a:pt x="31978" y="36908"/>
                </a:cubicBezTo>
                <a:cubicBezTo>
                  <a:pt x="31956" y="36930"/>
                  <a:pt x="31931" y="36954"/>
                  <a:pt x="31956" y="36977"/>
                </a:cubicBezTo>
                <a:cubicBezTo>
                  <a:pt x="31932" y="36966"/>
                  <a:pt x="31909" y="36960"/>
                  <a:pt x="31889" y="36960"/>
                </a:cubicBezTo>
                <a:cubicBezTo>
                  <a:pt x="31868" y="36960"/>
                  <a:pt x="31850" y="36966"/>
                  <a:pt x="31838" y="36977"/>
                </a:cubicBezTo>
                <a:cubicBezTo>
                  <a:pt x="31583" y="36815"/>
                  <a:pt x="31351" y="36629"/>
                  <a:pt x="31094" y="36465"/>
                </a:cubicBezTo>
                <a:cubicBezTo>
                  <a:pt x="31078" y="36454"/>
                  <a:pt x="31063" y="36448"/>
                  <a:pt x="31048" y="36448"/>
                </a:cubicBezTo>
                <a:cubicBezTo>
                  <a:pt x="30975" y="36448"/>
                  <a:pt x="30924" y="36570"/>
                  <a:pt x="31001" y="36629"/>
                </a:cubicBezTo>
                <a:cubicBezTo>
                  <a:pt x="31420" y="36908"/>
                  <a:pt x="31863" y="37209"/>
                  <a:pt x="32281" y="37488"/>
                </a:cubicBezTo>
                <a:lnTo>
                  <a:pt x="32235" y="37581"/>
                </a:lnTo>
                <a:cubicBezTo>
                  <a:pt x="32210" y="37581"/>
                  <a:pt x="32210" y="37559"/>
                  <a:pt x="32210" y="37559"/>
                </a:cubicBezTo>
                <a:cubicBezTo>
                  <a:pt x="31931" y="37349"/>
                  <a:pt x="31652" y="37141"/>
                  <a:pt x="31373" y="36908"/>
                </a:cubicBezTo>
                <a:cubicBezTo>
                  <a:pt x="31355" y="36894"/>
                  <a:pt x="31336" y="36889"/>
                  <a:pt x="31316" y="36889"/>
                </a:cubicBezTo>
                <a:cubicBezTo>
                  <a:pt x="31235" y="36889"/>
                  <a:pt x="31159" y="36990"/>
                  <a:pt x="31234" y="37048"/>
                </a:cubicBezTo>
                <a:cubicBezTo>
                  <a:pt x="31373" y="37163"/>
                  <a:pt x="31513" y="37280"/>
                  <a:pt x="31677" y="37373"/>
                </a:cubicBezTo>
                <a:cubicBezTo>
                  <a:pt x="31652" y="37373"/>
                  <a:pt x="31606" y="37395"/>
                  <a:pt x="31606" y="37420"/>
                </a:cubicBezTo>
                <a:cubicBezTo>
                  <a:pt x="31559" y="37442"/>
                  <a:pt x="31559" y="37513"/>
                  <a:pt x="31606" y="37535"/>
                </a:cubicBezTo>
                <a:cubicBezTo>
                  <a:pt x="31639" y="37568"/>
                  <a:pt x="31684" y="37613"/>
                  <a:pt x="31732" y="37653"/>
                </a:cubicBezTo>
                <a:lnTo>
                  <a:pt x="31732" y="37653"/>
                </a:lnTo>
                <a:cubicBezTo>
                  <a:pt x="31696" y="37631"/>
                  <a:pt x="31659" y="37610"/>
                  <a:pt x="31630" y="37581"/>
                </a:cubicBezTo>
                <a:lnTo>
                  <a:pt x="31537" y="37581"/>
                </a:lnTo>
                <a:cubicBezTo>
                  <a:pt x="31466" y="37559"/>
                  <a:pt x="31397" y="37513"/>
                  <a:pt x="31327" y="37466"/>
                </a:cubicBezTo>
                <a:cubicBezTo>
                  <a:pt x="31315" y="37460"/>
                  <a:pt x="31304" y="37458"/>
                  <a:pt x="31293" y="37458"/>
                </a:cubicBezTo>
                <a:cubicBezTo>
                  <a:pt x="31214" y="37458"/>
                  <a:pt x="31155" y="37587"/>
                  <a:pt x="31258" y="37628"/>
                </a:cubicBezTo>
                <a:cubicBezTo>
                  <a:pt x="31373" y="37699"/>
                  <a:pt x="31466" y="37768"/>
                  <a:pt x="31583" y="37838"/>
                </a:cubicBezTo>
                <a:lnTo>
                  <a:pt x="31629" y="37861"/>
                </a:lnTo>
                <a:lnTo>
                  <a:pt x="31559" y="37861"/>
                </a:lnTo>
                <a:cubicBezTo>
                  <a:pt x="31537" y="37861"/>
                  <a:pt x="31513" y="37885"/>
                  <a:pt x="31513" y="37907"/>
                </a:cubicBezTo>
                <a:cubicBezTo>
                  <a:pt x="31234" y="37699"/>
                  <a:pt x="30955" y="37513"/>
                  <a:pt x="30653" y="37349"/>
                </a:cubicBezTo>
                <a:cubicBezTo>
                  <a:pt x="30642" y="37343"/>
                  <a:pt x="30630" y="37341"/>
                  <a:pt x="30619" y="37341"/>
                </a:cubicBezTo>
                <a:cubicBezTo>
                  <a:pt x="30540" y="37341"/>
                  <a:pt x="30479" y="37472"/>
                  <a:pt x="30560" y="37513"/>
                </a:cubicBezTo>
                <a:cubicBezTo>
                  <a:pt x="30746" y="37606"/>
                  <a:pt x="30908" y="37721"/>
                  <a:pt x="31072" y="37814"/>
                </a:cubicBezTo>
                <a:lnTo>
                  <a:pt x="31072" y="37838"/>
                </a:lnTo>
                <a:cubicBezTo>
                  <a:pt x="31048" y="37885"/>
                  <a:pt x="31072" y="37931"/>
                  <a:pt x="31094" y="37954"/>
                </a:cubicBezTo>
                <a:cubicBezTo>
                  <a:pt x="31304" y="38093"/>
                  <a:pt x="31490" y="38233"/>
                  <a:pt x="31699" y="38396"/>
                </a:cubicBezTo>
                <a:lnTo>
                  <a:pt x="31677" y="38419"/>
                </a:lnTo>
                <a:cubicBezTo>
                  <a:pt x="31420" y="38279"/>
                  <a:pt x="31187" y="38117"/>
                  <a:pt x="30955" y="37931"/>
                </a:cubicBezTo>
                <a:cubicBezTo>
                  <a:pt x="30943" y="37919"/>
                  <a:pt x="30920" y="37913"/>
                  <a:pt x="30897" y="37913"/>
                </a:cubicBezTo>
                <a:cubicBezTo>
                  <a:pt x="30874" y="37913"/>
                  <a:pt x="30850" y="37919"/>
                  <a:pt x="30839" y="37931"/>
                </a:cubicBezTo>
                <a:cubicBezTo>
                  <a:pt x="30793" y="37978"/>
                  <a:pt x="30793" y="38024"/>
                  <a:pt x="30839" y="38071"/>
                </a:cubicBezTo>
                <a:cubicBezTo>
                  <a:pt x="31072" y="38257"/>
                  <a:pt x="31327" y="38419"/>
                  <a:pt x="31559" y="38582"/>
                </a:cubicBezTo>
                <a:lnTo>
                  <a:pt x="31513" y="38675"/>
                </a:lnTo>
                <a:cubicBezTo>
                  <a:pt x="31211" y="38465"/>
                  <a:pt x="30908" y="38279"/>
                  <a:pt x="30607" y="38093"/>
                </a:cubicBezTo>
                <a:cubicBezTo>
                  <a:pt x="30592" y="38087"/>
                  <a:pt x="30578" y="38085"/>
                  <a:pt x="30565" y="38085"/>
                </a:cubicBezTo>
                <a:cubicBezTo>
                  <a:pt x="30470" y="38085"/>
                  <a:pt x="30411" y="38216"/>
                  <a:pt x="30514" y="38257"/>
                </a:cubicBezTo>
                <a:cubicBezTo>
                  <a:pt x="30536" y="38279"/>
                  <a:pt x="30560" y="38279"/>
                  <a:pt x="30583" y="38303"/>
                </a:cubicBezTo>
                <a:lnTo>
                  <a:pt x="30560" y="38303"/>
                </a:lnTo>
                <a:cubicBezTo>
                  <a:pt x="30536" y="38350"/>
                  <a:pt x="30536" y="38396"/>
                  <a:pt x="30560" y="38443"/>
                </a:cubicBezTo>
                <a:cubicBezTo>
                  <a:pt x="30793" y="38605"/>
                  <a:pt x="31048" y="38769"/>
                  <a:pt x="31304" y="38930"/>
                </a:cubicBezTo>
                <a:lnTo>
                  <a:pt x="31327" y="38930"/>
                </a:lnTo>
                <a:lnTo>
                  <a:pt x="31327" y="38955"/>
                </a:lnTo>
                <a:cubicBezTo>
                  <a:pt x="31094" y="38815"/>
                  <a:pt x="30886" y="38698"/>
                  <a:pt x="30653" y="38558"/>
                </a:cubicBezTo>
                <a:cubicBezTo>
                  <a:pt x="30630" y="38547"/>
                  <a:pt x="30612" y="38542"/>
                  <a:pt x="30598" y="38542"/>
                </a:cubicBezTo>
                <a:cubicBezTo>
                  <a:pt x="30583" y="38542"/>
                  <a:pt x="30571" y="38547"/>
                  <a:pt x="30560" y="38558"/>
                </a:cubicBezTo>
                <a:cubicBezTo>
                  <a:pt x="30210" y="38303"/>
                  <a:pt x="29862" y="38071"/>
                  <a:pt x="29513" y="37838"/>
                </a:cubicBezTo>
                <a:cubicBezTo>
                  <a:pt x="29497" y="37826"/>
                  <a:pt x="29482" y="37821"/>
                  <a:pt x="29468" y="37821"/>
                </a:cubicBezTo>
                <a:cubicBezTo>
                  <a:pt x="29401" y="37821"/>
                  <a:pt x="29367" y="37943"/>
                  <a:pt x="29444" y="38000"/>
                </a:cubicBezTo>
                <a:lnTo>
                  <a:pt x="30629" y="38837"/>
                </a:lnTo>
                <a:cubicBezTo>
                  <a:pt x="30607" y="38862"/>
                  <a:pt x="30607" y="38884"/>
                  <a:pt x="30607" y="38908"/>
                </a:cubicBezTo>
                <a:cubicBezTo>
                  <a:pt x="30536" y="38884"/>
                  <a:pt x="30489" y="38837"/>
                  <a:pt x="30421" y="38791"/>
                </a:cubicBezTo>
                <a:cubicBezTo>
                  <a:pt x="30408" y="38785"/>
                  <a:pt x="30396" y="38782"/>
                  <a:pt x="30384" y="38782"/>
                </a:cubicBezTo>
                <a:cubicBezTo>
                  <a:pt x="30351" y="38782"/>
                  <a:pt x="30321" y="38803"/>
                  <a:pt x="30303" y="38837"/>
                </a:cubicBezTo>
                <a:cubicBezTo>
                  <a:pt x="30281" y="38884"/>
                  <a:pt x="30281" y="38930"/>
                  <a:pt x="30328" y="38955"/>
                </a:cubicBezTo>
                <a:cubicBezTo>
                  <a:pt x="30374" y="38977"/>
                  <a:pt x="30421" y="39023"/>
                  <a:pt x="30467" y="39048"/>
                </a:cubicBezTo>
                <a:cubicBezTo>
                  <a:pt x="30467" y="39048"/>
                  <a:pt x="30443" y="39048"/>
                  <a:pt x="30443" y="39070"/>
                </a:cubicBezTo>
                <a:cubicBezTo>
                  <a:pt x="30257" y="38955"/>
                  <a:pt x="30095" y="38837"/>
                  <a:pt x="29909" y="38722"/>
                </a:cubicBezTo>
                <a:cubicBezTo>
                  <a:pt x="29816" y="38651"/>
                  <a:pt x="29723" y="38605"/>
                  <a:pt x="29652" y="38536"/>
                </a:cubicBezTo>
                <a:cubicBezTo>
                  <a:pt x="29559" y="38465"/>
                  <a:pt x="29444" y="38419"/>
                  <a:pt x="29397" y="38326"/>
                </a:cubicBezTo>
                <a:cubicBezTo>
                  <a:pt x="29377" y="38298"/>
                  <a:pt x="29348" y="38287"/>
                  <a:pt x="29320" y="38287"/>
                </a:cubicBezTo>
                <a:cubicBezTo>
                  <a:pt x="29252" y="38287"/>
                  <a:pt x="29185" y="38353"/>
                  <a:pt x="29234" y="38419"/>
                </a:cubicBezTo>
                <a:cubicBezTo>
                  <a:pt x="29304" y="38536"/>
                  <a:pt x="29397" y="38582"/>
                  <a:pt x="29490" y="38651"/>
                </a:cubicBezTo>
                <a:cubicBezTo>
                  <a:pt x="29583" y="38722"/>
                  <a:pt x="29676" y="38769"/>
                  <a:pt x="29769" y="38837"/>
                </a:cubicBezTo>
                <a:cubicBezTo>
                  <a:pt x="29909" y="38930"/>
                  <a:pt x="30024" y="39023"/>
                  <a:pt x="30164" y="39094"/>
                </a:cubicBezTo>
                <a:cubicBezTo>
                  <a:pt x="30142" y="39094"/>
                  <a:pt x="30117" y="39116"/>
                  <a:pt x="30095" y="39116"/>
                </a:cubicBezTo>
                <a:cubicBezTo>
                  <a:pt x="30071" y="39163"/>
                  <a:pt x="30071" y="39209"/>
                  <a:pt x="30117" y="39256"/>
                </a:cubicBezTo>
                <a:cubicBezTo>
                  <a:pt x="30328" y="39442"/>
                  <a:pt x="30560" y="39606"/>
                  <a:pt x="30793" y="39768"/>
                </a:cubicBezTo>
                <a:lnTo>
                  <a:pt x="30769" y="39838"/>
                </a:lnTo>
                <a:cubicBezTo>
                  <a:pt x="30746" y="39814"/>
                  <a:pt x="30746" y="39792"/>
                  <a:pt x="30722" y="39768"/>
                </a:cubicBezTo>
                <a:cubicBezTo>
                  <a:pt x="30396" y="39559"/>
                  <a:pt x="30071" y="39327"/>
                  <a:pt x="29745" y="39116"/>
                </a:cubicBezTo>
                <a:cubicBezTo>
                  <a:pt x="29729" y="39105"/>
                  <a:pt x="29713" y="39100"/>
                  <a:pt x="29698" y="39100"/>
                </a:cubicBezTo>
                <a:cubicBezTo>
                  <a:pt x="29626" y="39100"/>
                  <a:pt x="29575" y="39217"/>
                  <a:pt x="29652" y="39256"/>
                </a:cubicBezTo>
                <a:cubicBezTo>
                  <a:pt x="29978" y="39489"/>
                  <a:pt x="30303" y="39721"/>
                  <a:pt x="30629" y="39931"/>
                </a:cubicBezTo>
                <a:cubicBezTo>
                  <a:pt x="30653" y="39954"/>
                  <a:pt x="30676" y="39954"/>
                  <a:pt x="30676" y="39954"/>
                </a:cubicBezTo>
                <a:lnTo>
                  <a:pt x="30629" y="40024"/>
                </a:lnTo>
                <a:cubicBezTo>
                  <a:pt x="30629" y="39978"/>
                  <a:pt x="30607" y="39954"/>
                  <a:pt x="30583" y="39931"/>
                </a:cubicBezTo>
                <a:cubicBezTo>
                  <a:pt x="30560" y="39931"/>
                  <a:pt x="30536" y="39907"/>
                  <a:pt x="30514" y="39885"/>
                </a:cubicBezTo>
                <a:cubicBezTo>
                  <a:pt x="30421" y="39838"/>
                  <a:pt x="30350" y="39768"/>
                  <a:pt x="30257" y="39721"/>
                </a:cubicBezTo>
                <a:cubicBezTo>
                  <a:pt x="30235" y="39699"/>
                  <a:pt x="30210" y="39699"/>
                  <a:pt x="30188" y="39699"/>
                </a:cubicBezTo>
                <a:cubicBezTo>
                  <a:pt x="30164" y="39721"/>
                  <a:pt x="30142" y="39721"/>
                  <a:pt x="30142" y="39745"/>
                </a:cubicBezTo>
                <a:cubicBezTo>
                  <a:pt x="30142" y="39768"/>
                  <a:pt x="30117" y="39792"/>
                  <a:pt x="30142" y="39814"/>
                </a:cubicBezTo>
                <a:cubicBezTo>
                  <a:pt x="30117" y="39838"/>
                  <a:pt x="30117" y="39861"/>
                  <a:pt x="30142" y="39885"/>
                </a:cubicBezTo>
                <a:cubicBezTo>
                  <a:pt x="30117" y="39885"/>
                  <a:pt x="30095" y="39907"/>
                  <a:pt x="30095" y="39931"/>
                </a:cubicBezTo>
                <a:cubicBezTo>
                  <a:pt x="30071" y="39954"/>
                  <a:pt x="30071" y="39978"/>
                  <a:pt x="30071" y="40000"/>
                </a:cubicBezTo>
                <a:lnTo>
                  <a:pt x="30095" y="40024"/>
                </a:lnTo>
                <a:lnTo>
                  <a:pt x="30071" y="40024"/>
                </a:lnTo>
                <a:cubicBezTo>
                  <a:pt x="30024" y="40024"/>
                  <a:pt x="30002" y="40047"/>
                  <a:pt x="30002" y="40093"/>
                </a:cubicBezTo>
                <a:cubicBezTo>
                  <a:pt x="29931" y="40047"/>
                  <a:pt x="29838" y="39978"/>
                  <a:pt x="29769" y="39931"/>
                </a:cubicBezTo>
                <a:cubicBezTo>
                  <a:pt x="29757" y="39919"/>
                  <a:pt x="29740" y="39913"/>
                  <a:pt x="29719" y="39913"/>
                </a:cubicBezTo>
                <a:cubicBezTo>
                  <a:pt x="29699" y="39913"/>
                  <a:pt x="29675" y="39919"/>
                  <a:pt x="29652" y="39931"/>
                </a:cubicBezTo>
                <a:cubicBezTo>
                  <a:pt x="29652" y="39907"/>
                  <a:pt x="29630" y="39885"/>
                  <a:pt x="29630" y="39885"/>
                </a:cubicBezTo>
                <a:cubicBezTo>
                  <a:pt x="29490" y="39814"/>
                  <a:pt x="29351" y="39721"/>
                  <a:pt x="29234" y="39628"/>
                </a:cubicBezTo>
                <a:lnTo>
                  <a:pt x="29165" y="39628"/>
                </a:lnTo>
                <a:cubicBezTo>
                  <a:pt x="29141" y="39628"/>
                  <a:pt x="29118" y="39652"/>
                  <a:pt x="29118" y="39675"/>
                </a:cubicBezTo>
                <a:cubicBezTo>
                  <a:pt x="29094" y="39721"/>
                  <a:pt x="29094" y="39768"/>
                  <a:pt x="29141" y="39792"/>
                </a:cubicBezTo>
                <a:cubicBezTo>
                  <a:pt x="29280" y="39885"/>
                  <a:pt x="29397" y="39978"/>
                  <a:pt x="29537" y="40047"/>
                </a:cubicBezTo>
                <a:cubicBezTo>
                  <a:pt x="29544" y="40055"/>
                  <a:pt x="29554" y="40057"/>
                  <a:pt x="29566" y="40057"/>
                </a:cubicBezTo>
                <a:cubicBezTo>
                  <a:pt x="29588" y="40057"/>
                  <a:pt x="29614" y="40047"/>
                  <a:pt x="29630" y="40047"/>
                </a:cubicBezTo>
                <a:cubicBezTo>
                  <a:pt x="29630" y="40047"/>
                  <a:pt x="29652" y="40047"/>
                  <a:pt x="29652" y="40071"/>
                </a:cubicBezTo>
                <a:cubicBezTo>
                  <a:pt x="29676" y="40071"/>
                  <a:pt x="29676" y="40093"/>
                  <a:pt x="29699" y="40093"/>
                </a:cubicBezTo>
                <a:lnTo>
                  <a:pt x="29652" y="40140"/>
                </a:lnTo>
                <a:lnTo>
                  <a:pt x="29652" y="40186"/>
                </a:lnTo>
                <a:cubicBezTo>
                  <a:pt x="29444" y="40071"/>
                  <a:pt x="29234" y="39931"/>
                  <a:pt x="29025" y="39814"/>
                </a:cubicBezTo>
                <a:cubicBezTo>
                  <a:pt x="29009" y="39803"/>
                  <a:pt x="28994" y="39797"/>
                  <a:pt x="28979" y="39797"/>
                </a:cubicBezTo>
                <a:cubicBezTo>
                  <a:pt x="28906" y="39797"/>
                  <a:pt x="28855" y="39919"/>
                  <a:pt x="28932" y="39978"/>
                </a:cubicBezTo>
                <a:cubicBezTo>
                  <a:pt x="29187" y="40117"/>
                  <a:pt x="29444" y="40279"/>
                  <a:pt x="29699" y="40443"/>
                </a:cubicBezTo>
                <a:cubicBezTo>
                  <a:pt x="29792" y="40512"/>
                  <a:pt x="29862" y="40583"/>
                  <a:pt x="29978" y="40629"/>
                </a:cubicBezTo>
                <a:lnTo>
                  <a:pt x="30002" y="40629"/>
                </a:lnTo>
                <a:cubicBezTo>
                  <a:pt x="30071" y="40676"/>
                  <a:pt x="30117" y="40698"/>
                  <a:pt x="30164" y="40744"/>
                </a:cubicBezTo>
                <a:lnTo>
                  <a:pt x="30049" y="40908"/>
                </a:lnTo>
                <a:lnTo>
                  <a:pt x="30049" y="40884"/>
                </a:lnTo>
                <a:lnTo>
                  <a:pt x="29909" y="40815"/>
                </a:lnTo>
                <a:lnTo>
                  <a:pt x="29909" y="40815"/>
                </a:lnTo>
                <a:cubicBezTo>
                  <a:pt x="29916" y="40817"/>
                  <a:pt x="29922" y="40818"/>
                  <a:pt x="29929" y="40818"/>
                </a:cubicBezTo>
                <a:cubicBezTo>
                  <a:pt x="30011" y="40818"/>
                  <a:pt x="30064" y="40695"/>
                  <a:pt x="29978" y="40651"/>
                </a:cubicBezTo>
                <a:cubicBezTo>
                  <a:pt x="29606" y="40490"/>
                  <a:pt x="29258" y="40326"/>
                  <a:pt x="28886" y="40164"/>
                </a:cubicBezTo>
                <a:cubicBezTo>
                  <a:pt x="28874" y="40158"/>
                  <a:pt x="28863" y="40156"/>
                  <a:pt x="28852" y="40156"/>
                </a:cubicBezTo>
                <a:cubicBezTo>
                  <a:pt x="28773" y="40156"/>
                  <a:pt x="28711" y="40285"/>
                  <a:pt x="28793" y="40326"/>
                </a:cubicBezTo>
                <a:cubicBezTo>
                  <a:pt x="28979" y="40397"/>
                  <a:pt x="29141" y="40490"/>
                  <a:pt x="29327" y="40558"/>
                </a:cubicBezTo>
                <a:cubicBezTo>
                  <a:pt x="29304" y="40583"/>
                  <a:pt x="29280" y="40605"/>
                  <a:pt x="29280" y="40651"/>
                </a:cubicBezTo>
                <a:cubicBezTo>
                  <a:pt x="29304" y="40722"/>
                  <a:pt x="29373" y="40769"/>
                  <a:pt x="29420" y="40791"/>
                </a:cubicBezTo>
                <a:lnTo>
                  <a:pt x="29351" y="40791"/>
                </a:lnTo>
                <a:cubicBezTo>
                  <a:pt x="29280" y="40791"/>
                  <a:pt x="29258" y="40862"/>
                  <a:pt x="29280" y="40930"/>
                </a:cubicBezTo>
                <a:cubicBezTo>
                  <a:pt x="29274" y="40925"/>
                  <a:pt x="29267" y="40922"/>
                  <a:pt x="29258" y="40922"/>
                </a:cubicBezTo>
                <a:cubicBezTo>
                  <a:pt x="29235" y="40922"/>
                  <a:pt x="29205" y="40943"/>
                  <a:pt x="29187" y="40977"/>
                </a:cubicBezTo>
                <a:cubicBezTo>
                  <a:pt x="29165" y="40977"/>
                  <a:pt x="29165" y="41001"/>
                  <a:pt x="29165" y="41024"/>
                </a:cubicBezTo>
                <a:cubicBezTo>
                  <a:pt x="28722" y="40769"/>
                  <a:pt x="28281" y="40512"/>
                  <a:pt x="27862" y="40210"/>
                </a:cubicBezTo>
                <a:cubicBezTo>
                  <a:pt x="27851" y="40205"/>
                  <a:pt x="27839" y="40202"/>
                  <a:pt x="27828" y="40202"/>
                </a:cubicBezTo>
                <a:cubicBezTo>
                  <a:pt x="27749" y="40202"/>
                  <a:pt x="27688" y="40332"/>
                  <a:pt x="27769" y="40372"/>
                </a:cubicBezTo>
                <a:cubicBezTo>
                  <a:pt x="28164" y="40629"/>
                  <a:pt x="28560" y="40884"/>
                  <a:pt x="28955" y="41117"/>
                </a:cubicBezTo>
                <a:cubicBezTo>
                  <a:pt x="28932" y="41163"/>
                  <a:pt x="28955" y="41210"/>
                  <a:pt x="29001" y="41234"/>
                </a:cubicBezTo>
                <a:cubicBezTo>
                  <a:pt x="29048" y="41280"/>
                  <a:pt x="29118" y="41327"/>
                  <a:pt x="29187" y="41373"/>
                </a:cubicBezTo>
                <a:cubicBezTo>
                  <a:pt x="29141" y="41349"/>
                  <a:pt x="29094" y="41327"/>
                  <a:pt x="29072" y="41303"/>
                </a:cubicBezTo>
                <a:cubicBezTo>
                  <a:pt x="29053" y="41293"/>
                  <a:pt x="29030" y="41288"/>
                  <a:pt x="29007" y="41288"/>
                </a:cubicBezTo>
                <a:cubicBezTo>
                  <a:pt x="28975" y="41288"/>
                  <a:pt x="28945" y="41299"/>
                  <a:pt x="28932" y="41327"/>
                </a:cubicBezTo>
                <a:lnTo>
                  <a:pt x="28932" y="41396"/>
                </a:lnTo>
                <a:cubicBezTo>
                  <a:pt x="28920" y="41390"/>
                  <a:pt x="28906" y="41387"/>
                  <a:pt x="28891" y="41387"/>
                </a:cubicBezTo>
                <a:cubicBezTo>
                  <a:pt x="28851" y="41387"/>
                  <a:pt x="28809" y="41408"/>
                  <a:pt x="28793" y="41442"/>
                </a:cubicBezTo>
                <a:cubicBezTo>
                  <a:pt x="28768" y="41489"/>
                  <a:pt x="28793" y="41535"/>
                  <a:pt x="28839" y="41559"/>
                </a:cubicBezTo>
                <a:cubicBezTo>
                  <a:pt x="29001" y="41675"/>
                  <a:pt x="29187" y="41792"/>
                  <a:pt x="29351" y="41885"/>
                </a:cubicBezTo>
                <a:cubicBezTo>
                  <a:pt x="29373" y="41907"/>
                  <a:pt x="29397" y="41907"/>
                  <a:pt x="29397" y="41907"/>
                </a:cubicBezTo>
                <a:lnTo>
                  <a:pt x="29373" y="41954"/>
                </a:lnTo>
                <a:cubicBezTo>
                  <a:pt x="29373" y="41931"/>
                  <a:pt x="29351" y="41907"/>
                  <a:pt x="29327" y="41885"/>
                </a:cubicBezTo>
                <a:cubicBezTo>
                  <a:pt x="29258" y="41861"/>
                  <a:pt x="29187" y="41814"/>
                  <a:pt x="29141" y="41792"/>
                </a:cubicBezTo>
                <a:cubicBezTo>
                  <a:pt x="29094" y="41768"/>
                  <a:pt x="29072" y="41768"/>
                  <a:pt x="29048" y="41745"/>
                </a:cubicBezTo>
                <a:cubicBezTo>
                  <a:pt x="29025" y="41721"/>
                  <a:pt x="29001" y="41721"/>
                  <a:pt x="29001" y="41721"/>
                </a:cubicBezTo>
                <a:cubicBezTo>
                  <a:pt x="29001" y="41675"/>
                  <a:pt x="28979" y="41652"/>
                  <a:pt x="28932" y="41652"/>
                </a:cubicBezTo>
                <a:cubicBezTo>
                  <a:pt x="28920" y="41646"/>
                  <a:pt x="28907" y="41643"/>
                  <a:pt x="28895" y="41643"/>
                </a:cubicBezTo>
                <a:cubicBezTo>
                  <a:pt x="28862" y="41643"/>
                  <a:pt x="28833" y="41665"/>
                  <a:pt x="28815" y="41699"/>
                </a:cubicBezTo>
                <a:lnTo>
                  <a:pt x="28117" y="41280"/>
                </a:lnTo>
                <a:cubicBezTo>
                  <a:pt x="28101" y="41268"/>
                  <a:pt x="28085" y="41263"/>
                  <a:pt x="28070" y="41263"/>
                </a:cubicBezTo>
                <a:cubicBezTo>
                  <a:pt x="27998" y="41263"/>
                  <a:pt x="27947" y="41385"/>
                  <a:pt x="28024" y="41442"/>
                </a:cubicBezTo>
                <a:cubicBezTo>
                  <a:pt x="28374" y="41628"/>
                  <a:pt x="28700" y="41838"/>
                  <a:pt x="29025" y="42047"/>
                </a:cubicBezTo>
                <a:cubicBezTo>
                  <a:pt x="29038" y="42053"/>
                  <a:pt x="29050" y="42056"/>
                  <a:pt x="29062" y="42056"/>
                </a:cubicBezTo>
                <a:cubicBezTo>
                  <a:pt x="29095" y="42056"/>
                  <a:pt x="29124" y="42034"/>
                  <a:pt x="29141" y="42000"/>
                </a:cubicBezTo>
                <a:cubicBezTo>
                  <a:pt x="29187" y="42024"/>
                  <a:pt x="29211" y="42047"/>
                  <a:pt x="29234" y="42047"/>
                </a:cubicBezTo>
                <a:cubicBezTo>
                  <a:pt x="29258" y="42071"/>
                  <a:pt x="29280" y="42071"/>
                  <a:pt x="29304" y="42071"/>
                </a:cubicBezTo>
                <a:lnTo>
                  <a:pt x="29234" y="42164"/>
                </a:lnTo>
                <a:cubicBezTo>
                  <a:pt x="29165" y="42140"/>
                  <a:pt x="29118" y="42118"/>
                  <a:pt x="29048" y="42093"/>
                </a:cubicBezTo>
                <a:cubicBezTo>
                  <a:pt x="29025" y="42071"/>
                  <a:pt x="28979" y="42047"/>
                  <a:pt x="28932" y="42024"/>
                </a:cubicBezTo>
                <a:cubicBezTo>
                  <a:pt x="28908" y="42000"/>
                  <a:pt x="28886" y="42000"/>
                  <a:pt x="28862" y="41978"/>
                </a:cubicBezTo>
                <a:cubicBezTo>
                  <a:pt x="28862" y="41978"/>
                  <a:pt x="28862" y="41954"/>
                  <a:pt x="28839" y="41931"/>
                </a:cubicBezTo>
                <a:cubicBezTo>
                  <a:pt x="28820" y="41921"/>
                  <a:pt x="28800" y="41915"/>
                  <a:pt x="28782" y="41915"/>
                </a:cubicBezTo>
                <a:cubicBezTo>
                  <a:pt x="28758" y="41915"/>
                  <a:pt x="28736" y="41927"/>
                  <a:pt x="28722" y="41954"/>
                </a:cubicBezTo>
                <a:cubicBezTo>
                  <a:pt x="28700" y="41954"/>
                  <a:pt x="28700" y="41954"/>
                  <a:pt x="28700" y="41978"/>
                </a:cubicBezTo>
                <a:cubicBezTo>
                  <a:pt x="28675" y="41978"/>
                  <a:pt x="28653" y="42000"/>
                  <a:pt x="28653" y="42024"/>
                </a:cubicBezTo>
                <a:cubicBezTo>
                  <a:pt x="28629" y="42071"/>
                  <a:pt x="28653" y="42118"/>
                  <a:pt x="28675" y="42140"/>
                </a:cubicBezTo>
                <a:cubicBezTo>
                  <a:pt x="28815" y="42211"/>
                  <a:pt x="28932" y="42304"/>
                  <a:pt x="29072" y="42372"/>
                </a:cubicBezTo>
                <a:lnTo>
                  <a:pt x="29094" y="42372"/>
                </a:lnTo>
                <a:lnTo>
                  <a:pt x="29048" y="42443"/>
                </a:lnTo>
                <a:lnTo>
                  <a:pt x="29025" y="42443"/>
                </a:lnTo>
                <a:cubicBezTo>
                  <a:pt x="28815" y="42304"/>
                  <a:pt x="28582" y="42186"/>
                  <a:pt x="28350" y="42071"/>
                </a:cubicBezTo>
                <a:cubicBezTo>
                  <a:pt x="28338" y="42065"/>
                  <a:pt x="28327" y="42063"/>
                  <a:pt x="28316" y="42063"/>
                </a:cubicBezTo>
                <a:cubicBezTo>
                  <a:pt x="28237" y="42063"/>
                  <a:pt x="28175" y="42192"/>
                  <a:pt x="28257" y="42233"/>
                </a:cubicBezTo>
                <a:cubicBezTo>
                  <a:pt x="28281" y="42233"/>
                  <a:pt x="28303" y="42257"/>
                  <a:pt x="28328" y="42257"/>
                </a:cubicBezTo>
                <a:cubicBezTo>
                  <a:pt x="28284" y="42300"/>
                  <a:pt x="28281" y="42363"/>
                  <a:pt x="28319" y="42409"/>
                </a:cubicBezTo>
                <a:lnTo>
                  <a:pt x="28319" y="42409"/>
                </a:lnTo>
                <a:cubicBezTo>
                  <a:pt x="28306" y="42403"/>
                  <a:pt x="28293" y="42397"/>
                  <a:pt x="28281" y="42397"/>
                </a:cubicBezTo>
                <a:cubicBezTo>
                  <a:pt x="28257" y="42350"/>
                  <a:pt x="28235" y="42326"/>
                  <a:pt x="28188" y="42326"/>
                </a:cubicBezTo>
                <a:cubicBezTo>
                  <a:pt x="28141" y="42326"/>
                  <a:pt x="28095" y="42350"/>
                  <a:pt x="28095" y="42419"/>
                </a:cubicBezTo>
                <a:cubicBezTo>
                  <a:pt x="28095" y="42465"/>
                  <a:pt x="28117" y="42490"/>
                  <a:pt x="28141" y="42512"/>
                </a:cubicBezTo>
                <a:cubicBezTo>
                  <a:pt x="28141" y="42536"/>
                  <a:pt x="28141" y="42536"/>
                  <a:pt x="28117" y="42536"/>
                </a:cubicBezTo>
                <a:cubicBezTo>
                  <a:pt x="28117" y="42536"/>
                  <a:pt x="28117" y="42558"/>
                  <a:pt x="28095" y="42558"/>
                </a:cubicBezTo>
                <a:cubicBezTo>
                  <a:pt x="27909" y="42465"/>
                  <a:pt x="27723" y="42372"/>
                  <a:pt x="27513" y="42279"/>
                </a:cubicBezTo>
                <a:cubicBezTo>
                  <a:pt x="27499" y="42274"/>
                  <a:pt x="27485" y="42271"/>
                  <a:pt x="27473" y="42271"/>
                </a:cubicBezTo>
                <a:cubicBezTo>
                  <a:pt x="27382" y="42271"/>
                  <a:pt x="27338" y="42402"/>
                  <a:pt x="27420" y="42443"/>
                </a:cubicBezTo>
                <a:cubicBezTo>
                  <a:pt x="27630" y="42536"/>
                  <a:pt x="27816" y="42629"/>
                  <a:pt x="28024" y="42722"/>
                </a:cubicBezTo>
                <a:cubicBezTo>
                  <a:pt x="28002" y="42722"/>
                  <a:pt x="27978" y="42745"/>
                  <a:pt x="27955" y="42769"/>
                </a:cubicBezTo>
                <a:lnTo>
                  <a:pt x="27909" y="42769"/>
                </a:lnTo>
                <a:cubicBezTo>
                  <a:pt x="27862" y="42745"/>
                  <a:pt x="27816" y="42745"/>
                  <a:pt x="27769" y="42722"/>
                </a:cubicBezTo>
                <a:cubicBezTo>
                  <a:pt x="27750" y="42712"/>
                  <a:pt x="27730" y="42706"/>
                  <a:pt x="27713" y="42706"/>
                </a:cubicBezTo>
                <a:cubicBezTo>
                  <a:pt x="27688" y="42706"/>
                  <a:pt x="27666" y="42717"/>
                  <a:pt x="27652" y="42745"/>
                </a:cubicBezTo>
                <a:cubicBezTo>
                  <a:pt x="27630" y="42791"/>
                  <a:pt x="27652" y="42862"/>
                  <a:pt x="27676" y="42884"/>
                </a:cubicBezTo>
                <a:cubicBezTo>
                  <a:pt x="27885" y="42955"/>
                  <a:pt x="28095" y="43048"/>
                  <a:pt x="28303" y="43141"/>
                </a:cubicBezTo>
                <a:cubicBezTo>
                  <a:pt x="28350" y="43187"/>
                  <a:pt x="28396" y="43210"/>
                  <a:pt x="28467" y="43234"/>
                </a:cubicBezTo>
                <a:cubicBezTo>
                  <a:pt x="28489" y="43256"/>
                  <a:pt x="28514" y="43256"/>
                  <a:pt x="28514" y="43256"/>
                </a:cubicBezTo>
                <a:lnTo>
                  <a:pt x="28536" y="43256"/>
                </a:lnTo>
                <a:lnTo>
                  <a:pt x="28467" y="43349"/>
                </a:lnTo>
                <a:lnTo>
                  <a:pt x="28443" y="43349"/>
                </a:lnTo>
                <a:cubicBezTo>
                  <a:pt x="28443" y="43349"/>
                  <a:pt x="28421" y="43349"/>
                  <a:pt x="28421" y="43327"/>
                </a:cubicBezTo>
                <a:cubicBezTo>
                  <a:pt x="28443" y="43280"/>
                  <a:pt x="28396" y="43234"/>
                  <a:pt x="28350" y="43210"/>
                </a:cubicBezTo>
                <a:lnTo>
                  <a:pt x="28071" y="43141"/>
                </a:lnTo>
                <a:cubicBezTo>
                  <a:pt x="28063" y="43133"/>
                  <a:pt x="28056" y="43130"/>
                  <a:pt x="28049" y="43130"/>
                </a:cubicBezTo>
                <a:cubicBezTo>
                  <a:pt x="28035" y="43130"/>
                  <a:pt x="28024" y="43141"/>
                  <a:pt x="28024" y="43141"/>
                </a:cubicBezTo>
                <a:cubicBezTo>
                  <a:pt x="27838" y="43048"/>
                  <a:pt x="27676" y="42931"/>
                  <a:pt x="27537" y="42815"/>
                </a:cubicBezTo>
                <a:cubicBezTo>
                  <a:pt x="27514" y="42792"/>
                  <a:pt x="27490" y="42780"/>
                  <a:pt x="27467" y="42780"/>
                </a:cubicBezTo>
                <a:cubicBezTo>
                  <a:pt x="27444" y="42780"/>
                  <a:pt x="27421" y="42792"/>
                  <a:pt x="27397" y="42815"/>
                </a:cubicBezTo>
                <a:cubicBezTo>
                  <a:pt x="27373" y="42838"/>
                  <a:pt x="27351" y="42908"/>
                  <a:pt x="27397" y="42931"/>
                </a:cubicBezTo>
                <a:cubicBezTo>
                  <a:pt x="27490" y="43001"/>
                  <a:pt x="27559" y="43070"/>
                  <a:pt x="27652" y="43117"/>
                </a:cubicBezTo>
                <a:cubicBezTo>
                  <a:pt x="27652" y="43134"/>
                  <a:pt x="27652" y="43149"/>
                  <a:pt x="27655" y="43161"/>
                </a:cubicBezTo>
                <a:lnTo>
                  <a:pt x="27655" y="43161"/>
                </a:lnTo>
                <a:cubicBezTo>
                  <a:pt x="27643" y="43152"/>
                  <a:pt x="27629" y="43149"/>
                  <a:pt x="27615" y="43149"/>
                </a:cubicBezTo>
                <a:cubicBezTo>
                  <a:pt x="27597" y="43149"/>
                  <a:pt x="27578" y="43154"/>
                  <a:pt x="27559" y="43163"/>
                </a:cubicBezTo>
                <a:cubicBezTo>
                  <a:pt x="27537" y="43163"/>
                  <a:pt x="27537" y="43163"/>
                  <a:pt x="27513" y="43187"/>
                </a:cubicBezTo>
                <a:lnTo>
                  <a:pt x="27490" y="43210"/>
                </a:lnTo>
                <a:lnTo>
                  <a:pt x="27466" y="43210"/>
                </a:lnTo>
                <a:cubicBezTo>
                  <a:pt x="27420" y="43210"/>
                  <a:pt x="27420" y="43234"/>
                  <a:pt x="27397" y="43256"/>
                </a:cubicBezTo>
                <a:lnTo>
                  <a:pt x="27258" y="43187"/>
                </a:lnTo>
                <a:cubicBezTo>
                  <a:pt x="26954" y="43001"/>
                  <a:pt x="26653" y="42815"/>
                  <a:pt x="26327" y="42629"/>
                </a:cubicBezTo>
                <a:cubicBezTo>
                  <a:pt x="26311" y="42617"/>
                  <a:pt x="26296" y="42612"/>
                  <a:pt x="26281" y="42612"/>
                </a:cubicBezTo>
                <a:cubicBezTo>
                  <a:pt x="26209" y="42612"/>
                  <a:pt x="26161" y="42734"/>
                  <a:pt x="26257" y="42791"/>
                </a:cubicBezTo>
                <a:cubicBezTo>
                  <a:pt x="26582" y="42977"/>
                  <a:pt x="26908" y="43187"/>
                  <a:pt x="27234" y="43373"/>
                </a:cubicBezTo>
                <a:lnTo>
                  <a:pt x="27723" y="43652"/>
                </a:lnTo>
                <a:cubicBezTo>
                  <a:pt x="27792" y="43699"/>
                  <a:pt x="27862" y="43721"/>
                  <a:pt x="27931" y="43745"/>
                </a:cubicBezTo>
                <a:cubicBezTo>
                  <a:pt x="27652" y="43675"/>
                  <a:pt x="27397" y="43559"/>
                  <a:pt x="27141" y="43420"/>
                </a:cubicBezTo>
                <a:cubicBezTo>
                  <a:pt x="27124" y="43409"/>
                  <a:pt x="27109" y="43404"/>
                  <a:pt x="27096" y="43404"/>
                </a:cubicBezTo>
                <a:cubicBezTo>
                  <a:pt x="27052" y="43404"/>
                  <a:pt x="27025" y="43453"/>
                  <a:pt x="27025" y="43489"/>
                </a:cubicBezTo>
                <a:cubicBezTo>
                  <a:pt x="27001" y="43535"/>
                  <a:pt x="27001" y="43582"/>
                  <a:pt x="27025" y="43606"/>
                </a:cubicBezTo>
                <a:lnTo>
                  <a:pt x="27304" y="43814"/>
                </a:lnTo>
                <a:cubicBezTo>
                  <a:pt x="27258" y="43861"/>
                  <a:pt x="27280" y="43954"/>
                  <a:pt x="27351" y="44000"/>
                </a:cubicBezTo>
                <a:cubicBezTo>
                  <a:pt x="27397" y="44025"/>
                  <a:pt x="27444" y="44047"/>
                  <a:pt x="27513" y="44093"/>
                </a:cubicBezTo>
                <a:cubicBezTo>
                  <a:pt x="27583" y="44140"/>
                  <a:pt x="27652" y="44164"/>
                  <a:pt x="27699" y="44211"/>
                </a:cubicBezTo>
                <a:cubicBezTo>
                  <a:pt x="27606" y="44164"/>
                  <a:pt x="27490" y="44118"/>
                  <a:pt x="27397" y="44047"/>
                </a:cubicBezTo>
                <a:cubicBezTo>
                  <a:pt x="27385" y="44041"/>
                  <a:pt x="27371" y="44038"/>
                  <a:pt x="27356" y="44038"/>
                </a:cubicBezTo>
                <a:cubicBezTo>
                  <a:pt x="27317" y="44038"/>
                  <a:pt x="27274" y="44059"/>
                  <a:pt x="27258" y="44093"/>
                </a:cubicBezTo>
                <a:cubicBezTo>
                  <a:pt x="27234" y="44071"/>
                  <a:pt x="27211" y="44071"/>
                  <a:pt x="27187" y="44071"/>
                </a:cubicBezTo>
                <a:lnTo>
                  <a:pt x="27165" y="44071"/>
                </a:lnTo>
                <a:cubicBezTo>
                  <a:pt x="27141" y="44071"/>
                  <a:pt x="27141" y="44071"/>
                  <a:pt x="27118" y="44093"/>
                </a:cubicBezTo>
                <a:cubicBezTo>
                  <a:pt x="26768" y="43907"/>
                  <a:pt x="26443" y="43721"/>
                  <a:pt x="26117" y="43535"/>
                </a:cubicBezTo>
                <a:cubicBezTo>
                  <a:pt x="26104" y="43529"/>
                  <a:pt x="26092" y="43526"/>
                  <a:pt x="26079" y="43526"/>
                </a:cubicBezTo>
                <a:cubicBezTo>
                  <a:pt x="26002" y="43526"/>
                  <a:pt x="25944" y="43638"/>
                  <a:pt x="26024" y="43699"/>
                </a:cubicBezTo>
                <a:lnTo>
                  <a:pt x="26793" y="44118"/>
                </a:lnTo>
                <a:cubicBezTo>
                  <a:pt x="26793" y="44118"/>
                  <a:pt x="26793" y="44140"/>
                  <a:pt x="26768" y="44140"/>
                </a:cubicBezTo>
                <a:cubicBezTo>
                  <a:pt x="26700" y="44140"/>
                  <a:pt x="26653" y="44257"/>
                  <a:pt x="26746" y="44304"/>
                </a:cubicBezTo>
                <a:cubicBezTo>
                  <a:pt x="26908" y="44397"/>
                  <a:pt x="27094" y="44490"/>
                  <a:pt x="27258" y="44605"/>
                </a:cubicBezTo>
                <a:cubicBezTo>
                  <a:pt x="27118" y="44512"/>
                  <a:pt x="26954" y="44419"/>
                  <a:pt x="26793" y="44350"/>
                </a:cubicBezTo>
                <a:cubicBezTo>
                  <a:pt x="26777" y="44340"/>
                  <a:pt x="26761" y="44335"/>
                  <a:pt x="26746" y="44335"/>
                </a:cubicBezTo>
                <a:cubicBezTo>
                  <a:pt x="26694" y="44335"/>
                  <a:pt x="26653" y="44389"/>
                  <a:pt x="26653" y="44443"/>
                </a:cubicBezTo>
                <a:cubicBezTo>
                  <a:pt x="26582" y="44397"/>
                  <a:pt x="26489" y="44350"/>
                  <a:pt x="26420" y="44279"/>
                </a:cubicBezTo>
                <a:cubicBezTo>
                  <a:pt x="26408" y="44274"/>
                  <a:pt x="26394" y="44271"/>
                  <a:pt x="26380" y="44271"/>
                </a:cubicBezTo>
                <a:cubicBezTo>
                  <a:pt x="26340" y="44271"/>
                  <a:pt x="26297" y="44292"/>
                  <a:pt x="26281" y="44326"/>
                </a:cubicBezTo>
                <a:cubicBezTo>
                  <a:pt x="26257" y="44373"/>
                  <a:pt x="26281" y="44419"/>
                  <a:pt x="26327" y="44443"/>
                </a:cubicBezTo>
                <a:cubicBezTo>
                  <a:pt x="26525" y="44596"/>
                  <a:pt x="26744" y="44730"/>
                  <a:pt x="26984" y="44862"/>
                </a:cubicBezTo>
                <a:lnTo>
                  <a:pt x="26984" y="44862"/>
                </a:lnTo>
                <a:cubicBezTo>
                  <a:pt x="26983" y="44862"/>
                  <a:pt x="26981" y="44862"/>
                  <a:pt x="26979" y="44862"/>
                </a:cubicBezTo>
                <a:cubicBezTo>
                  <a:pt x="26746" y="44745"/>
                  <a:pt x="26513" y="44605"/>
                  <a:pt x="26281" y="44466"/>
                </a:cubicBezTo>
                <a:cubicBezTo>
                  <a:pt x="26261" y="44454"/>
                  <a:pt x="26243" y="44449"/>
                  <a:pt x="26226" y="44449"/>
                </a:cubicBezTo>
                <a:cubicBezTo>
                  <a:pt x="26145" y="44449"/>
                  <a:pt x="26111" y="44571"/>
                  <a:pt x="26188" y="44629"/>
                </a:cubicBezTo>
                <a:cubicBezTo>
                  <a:pt x="26234" y="44652"/>
                  <a:pt x="26303" y="44698"/>
                  <a:pt x="26374" y="44722"/>
                </a:cubicBezTo>
                <a:cubicBezTo>
                  <a:pt x="26350" y="44745"/>
                  <a:pt x="26327" y="44745"/>
                  <a:pt x="26303" y="44769"/>
                </a:cubicBezTo>
                <a:cubicBezTo>
                  <a:pt x="26303" y="44791"/>
                  <a:pt x="26281" y="44815"/>
                  <a:pt x="26281" y="44815"/>
                </a:cubicBezTo>
                <a:cubicBezTo>
                  <a:pt x="26188" y="44791"/>
                  <a:pt x="26117" y="44745"/>
                  <a:pt x="26024" y="44698"/>
                </a:cubicBezTo>
                <a:cubicBezTo>
                  <a:pt x="26010" y="44692"/>
                  <a:pt x="25997" y="44690"/>
                  <a:pt x="25984" y="44690"/>
                </a:cubicBezTo>
                <a:cubicBezTo>
                  <a:pt x="25894" y="44690"/>
                  <a:pt x="25849" y="44821"/>
                  <a:pt x="25931" y="44862"/>
                </a:cubicBezTo>
                <a:cubicBezTo>
                  <a:pt x="26071" y="44908"/>
                  <a:pt x="26188" y="44977"/>
                  <a:pt x="26303" y="45048"/>
                </a:cubicBezTo>
                <a:cubicBezTo>
                  <a:pt x="26281" y="45117"/>
                  <a:pt x="26303" y="45163"/>
                  <a:pt x="26350" y="45210"/>
                </a:cubicBezTo>
                <a:cubicBezTo>
                  <a:pt x="26350" y="45256"/>
                  <a:pt x="26374" y="45280"/>
                  <a:pt x="26396" y="45303"/>
                </a:cubicBezTo>
                <a:cubicBezTo>
                  <a:pt x="26443" y="45303"/>
                  <a:pt x="26467" y="45327"/>
                  <a:pt x="26489" y="45349"/>
                </a:cubicBezTo>
                <a:cubicBezTo>
                  <a:pt x="26350" y="45280"/>
                  <a:pt x="26210" y="45210"/>
                  <a:pt x="26048" y="45141"/>
                </a:cubicBezTo>
                <a:cubicBezTo>
                  <a:pt x="26037" y="45135"/>
                  <a:pt x="26025" y="45133"/>
                  <a:pt x="26014" y="45133"/>
                </a:cubicBezTo>
                <a:cubicBezTo>
                  <a:pt x="25936" y="45133"/>
                  <a:pt x="25877" y="45262"/>
                  <a:pt x="25978" y="45303"/>
                </a:cubicBezTo>
                <a:cubicBezTo>
                  <a:pt x="25978" y="45303"/>
                  <a:pt x="26002" y="45303"/>
                  <a:pt x="26002" y="45327"/>
                </a:cubicBezTo>
                <a:cubicBezTo>
                  <a:pt x="25955" y="45373"/>
                  <a:pt x="25978" y="45442"/>
                  <a:pt x="26024" y="45467"/>
                </a:cubicBezTo>
                <a:lnTo>
                  <a:pt x="26164" y="45535"/>
                </a:lnTo>
                <a:cubicBezTo>
                  <a:pt x="26188" y="45560"/>
                  <a:pt x="26210" y="45560"/>
                  <a:pt x="26210" y="45582"/>
                </a:cubicBezTo>
                <a:cubicBezTo>
                  <a:pt x="25931" y="45420"/>
                  <a:pt x="25652" y="45256"/>
                  <a:pt x="25397" y="45048"/>
                </a:cubicBezTo>
                <a:cubicBezTo>
                  <a:pt x="25384" y="45041"/>
                  <a:pt x="25371" y="45039"/>
                  <a:pt x="25359" y="45039"/>
                </a:cubicBezTo>
                <a:cubicBezTo>
                  <a:pt x="25282" y="45039"/>
                  <a:pt x="25224" y="45150"/>
                  <a:pt x="25304" y="45210"/>
                </a:cubicBezTo>
                <a:cubicBezTo>
                  <a:pt x="25745" y="45535"/>
                  <a:pt x="26234" y="45814"/>
                  <a:pt x="26722" y="46047"/>
                </a:cubicBezTo>
                <a:lnTo>
                  <a:pt x="26675" y="46094"/>
                </a:lnTo>
                <a:cubicBezTo>
                  <a:pt x="26675" y="46071"/>
                  <a:pt x="26675" y="46047"/>
                  <a:pt x="26629" y="46047"/>
                </a:cubicBezTo>
                <a:cubicBezTo>
                  <a:pt x="25885" y="45628"/>
                  <a:pt x="25118" y="45210"/>
                  <a:pt x="24374" y="44791"/>
                </a:cubicBezTo>
                <a:cubicBezTo>
                  <a:pt x="24358" y="44779"/>
                  <a:pt x="24342" y="44774"/>
                  <a:pt x="24328" y="44774"/>
                </a:cubicBezTo>
                <a:cubicBezTo>
                  <a:pt x="24255" y="44774"/>
                  <a:pt x="24207" y="44896"/>
                  <a:pt x="24303" y="44955"/>
                </a:cubicBezTo>
                <a:cubicBezTo>
                  <a:pt x="24629" y="45141"/>
                  <a:pt x="24954" y="45327"/>
                  <a:pt x="25304" y="45513"/>
                </a:cubicBezTo>
                <a:cubicBezTo>
                  <a:pt x="25280" y="45513"/>
                  <a:pt x="25258" y="45513"/>
                  <a:pt x="25233" y="45535"/>
                </a:cubicBezTo>
                <a:cubicBezTo>
                  <a:pt x="25140" y="45606"/>
                  <a:pt x="25211" y="45699"/>
                  <a:pt x="25280" y="45746"/>
                </a:cubicBezTo>
                <a:cubicBezTo>
                  <a:pt x="25258" y="45768"/>
                  <a:pt x="25211" y="45814"/>
                  <a:pt x="25258" y="45861"/>
                </a:cubicBezTo>
                <a:cubicBezTo>
                  <a:pt x="25304" y="45954"/>
                  <a:pt x="25419" y="46000"/>
                  <a:pt x="25513" y="46047"/>
                </a:cubicBezTo>
                <a:lnTo>
                  <a:pt x="25490" y="46047"/>
                </a:lnTo>
                <a:cubicBezTo>
                  <a:pt x="25444" y="46071"/>
                  <a:pt x="25419" y="46140"/>
                  <a:pt x="25444" y="46187"/>
                </a:cubicBezTo>
                <a:lnTo>
                  <a:pt x="25513" y="46257"/>
                </a:lnTo>
                <a:cubicBezTo>
                  <a:pt x="25490" y="46257"/>
                  <a:pt x="25490" y="46280"/>
                  <a:pt x="25466" y="46280"/>
                </a:cubicBezTo>
                <a:cubicBezTo>
                  <a:pt x="25444" y="46304"/>
                  <a:pt x="25419" y="46350"/>
                  <a:pt x="25419" y="46397"/>
                </a:cubicBezTo>
                <a:cubicBezTo>
                  <a:pt x="25211" y="46280"/>
                  <a:pt x="25001" y="46164"/>
                  <a:pt x="24792" y="46025"/>
                </a:cubicBezTo>
                <a:cubicBezTo>
                  <a:pt x="24781" y="46019"/>
                  <a:pt x="24770" y="46016"/>
                  <a:pt x="24758" y="46016"/>
                </a:cubicBezTo>
                <a:cubicBezTo>
                  <a:pt x="24679" y="46016"/>
                  <a:pt x="24618" y="46146"/>
                  <a:pt x="24699" y="46187"/>
                </a:cubicBezTo>
                <a:cubicBezTo>
                  <a:pt x="24979" y="46350"/>
                  <a:pt x="25233" y="46490"/>
                  <a:pt x="25513" y="46629"/>
                </a:cubicBezTo>
                <a:lnTo>
                  <a:pt x="25513" y="46652"/>
                </a:lnTo>
                <a:cubicBezTo>
                  <a:pt x="25351" y="46583"/>
                  <a:pt x="25165" y="46490"/>
                  <a:pt x="25001" y="46419"/>
                </a:cubicBezTo>
                <a:cubicBezTo>
                  <a:pt x="24986" y="46412"/>
                  <a:pt x="24972" y="46408"/>
                  <a:pt x="24958" y="46408"/>
                </a:cubicBezTo>
                <a:cubicBezTo>
                  <a:pt x="24889" y="46408"/>
                  <a:pt x="24846" y="46497"/>
                  <a:pt x="24886" y="46536"/>
                </a:cubicBezTo>
                <a:lnTo>
                  <a:pt x="24886" y="46583"/>
                </a:lnTo>
                <a:cubicBezTo>
                  <a:pt x="24932" y="46676"/>
                  <a:pt x="25025" y="46722"/>
                  <a:pt x="25118" y="46769"/>
                </a:cubicBezTo>
                <a:cubicBezTo>
                  <a:pt x="25118" y="46769"/>
                  <a:pt x="25140" y="46769"/>
                  <a:pt x="25165" y="46791"/>
                </a:cubicBezTo>
                <a:cubicBezTo>
                  <a:pt x="25140" y="46838"/>
                  <a:pt x="25140" y="46884"/>
                  <a:pt x="25187" y="46931"/>
                </a:cubicBezTo>
                <a:cubicBezTo>
                  <a:pt x="25211" y="46955"/>
                  <a:pt x="25233" y="46977"/>
                  <a:pt x="25258" y="46977"/>
                </a:cubicBezTo>
                <a:cubicBezTo>
                  <a:pt x="25211" y="46977"/>
                  <a:pt x="25187" y="47024"/>
                  <a:pt x="25187" y="47070"/>
                </a:cubicBezTo>
                <a:cubicBezTo>
                  <a:pt x="24886" y="46908"/>
                  <a:pt x="24560" y="46791"/>
                  <a:pt x="24234" y="46676"/>
                </a:cubicBezTo>
                <a:cubicBezTo>
                  <a:pt x="24221" y="46671"/>
                  <a:pt x="24210" y="46668"/>
                  <a:pt x="24199" y="46668"/>
                </a:cubicBezTo>
                <a:cubicBezTo>
                  <a:pt x="24114" y="46668"/>
                  <a:pt x="24105" y="46818"/>
                  <a:pt x="24188" y="46838"/>
                </a:cubicBezTo>
                <a:cubicBezTo>
                  <a:pt x="24303" y="46884"/>
                  <a:pt x="24396" y="46931"/>
                  <a:pt x="24489" y="46955"/>
                </a:cubicBezTo>
                <a:cubicBezTo>
                  <a:pt x="24420" y="46977"/>
                  <a:pt x="24396" y="47094"/>
                  <a:pt x="24489" y="47141"/>
                </a:cubicBezTo>
                <a:cubicBezTo>
                  <a:pt x="24768" y="47234"/>
                  <a:pt x="25025" y="47374"/>
                  <a:pt x="25258" y="47560"/>
                </a:cubicBezTo>
                <a:lnTo>
                  <a:pt x="25233" y="47582"/>
                </a:lnTo>
                <a:cubicBezTo>
                  <a:pt x="25211" y="47582"/>
                  <a:pt x="25211" y="47606"/>
                  <a:pt x="25211" y="47606"/>
                </a:cubicBezTo>
                <a:cubicBezTo>
                  <a:pt x="25140" y="47560"/>
                  <a:pt x="25094" y="47513"/>
                  <a:pt x="25025" y="47467"/>
                </a:cubicBezTo>
                <a:cubicBezTo>
                  <a:pt x="25025" y="47467"/>
                  <a:pt x="25001" y="47442"/>
                  <a:pt x="24979" y="47442"/>
                </a:cubicBezTo>
                <a:cubicBezTo>
                  <a:pt x="24954" y="47442"/>
                  <a:pt x="24932" y="47467"/>
                  <a:pt x="24908" y="47467"/>
                </a:cubicBezTo>
                <a:lnTo>
                  <a:pt x="24908" y="47489"/>
                </a:lnTo>
                <a:cubicBezTo>
                  <a:pt x="24768" y="47420"/>
                  <a:pt x="24606" y="47349"/>
                  <a:pt x="24467" y="47281"/>
                </a:cubicBezTo>
                <a:cubicBezTo>
                  <a:pt x="24447" y="47270"/>
                  <a:pt x="24428" y="47265"/>
                  <a:pt x="24410" y="47265"/>
                </a:cubicBezTo>
                <a:cubicBezTo>
                  <a:pt x="24385" y="47265"/>
                  <a:pt x="24364" y="47276"/>
                  <a:pt x="24350" y="47303"/>
                </a:cubicBezTo>
                <a:cubicBezTo>
                  <a:pt x="24327" y="47349"/>
                  <a:pt x="24327" y="47420"/>
                  <a:pt x="24374" y="47442"/>
                </a:cubicBezTo>
                <a:cubicBezTo>
                  <a:pt x="24560" y="47513"/>
                  <a:pt x="24746" y="47606"/>
                  <a:pt x="24908" y="47699"/>
                </a:cubicBezTo>
                <a:cubicBezTo>
                  <a:pt x="24908" y="47721"/>
                  <a:pt x="24932" y="47746"/>
                  <a:pt x="24954" y="47768"/>
                </a:cubicBezTo>
                <a:cubicBezTo>
                  <a:pt x="25025" y="47792"/>
                  <a:pt x="25094" y="47839"/>
                  <a:pt x="25140" y="47885"/>
                </a:cubicBezTo>
                <a:cubicBezTo>
                  <a:pt x="25187" y="47908"/>
                  <a:pt x="25211" y="47908"/>
                  <a:pt x="25258" y="47932"/>
                </a:cubicBezTo>
                <a:lnTo>
                  <a:pt x="25258" y="47954"/>
                </a:lnTo>
                <a:lnTo>
                  <a:pt x="25280" y="47954"/>
                </a:lnTo>
                <a:cubicBezTo>
                  <a:pt x="25280" y="47978"/>
                  <a:pt x="25304" y="47978"/>
                  <a:pt x="25326" y="48001"/>
                </a:cubicBezTo>
                <a:cubicBezTo>
                  <a:pt x="25351" y="48025"/>
                  <a:pt x="25397" y="48025"/>
                  <a:pt x="25419" y="48025"/>
                </a:cubicBezTo>
                <a:lnTo>
                  <a:pt x="25373" y="48094"/>
                </a:lnTo>
                <a:lnTo>
                  <a:pt x="25326" y="48047"/>
                </a:lnTo>
                <a:cubicBezTo>
                  <a:pt x="25258" y="48025"/>
                  <a:pt x="25187" y="48001"/>
                  <a:pt x="25118" y="47954"/>
                </a:cubicBezTo>
                <a:cubicBezTo>
                  <a:pt x="25118" y="47954"/>
                  <a:pt x="25118" y="47932"/>
                  <a:pt x="25094" y="47932"/>
                </a:cubicBezTo>
                <a:cubicBezTo>
                  <a:pt x="24954" y="47815"/>
                  <a:pt x="24768" y="47699"/>
                  <a:pt x="24606" y="47628"/>
                </a:cubicBezTo>
                <a:cubicBezTo>
                  <a:pt x="24583" y="47617"/>
                  <a:pt x="24566" y="47612"/>
                  <a:pt x="24548" y="47612"/>
                </a:cubicBezTo>
                <a:cubicBezTo>
                  <a:pt x="24530" y="47612"/>
                  <a:pt x="24512" y="47617"/>
                  <a:pt x="24489" y="47628"/>
                </a:cubicBezTo>
                <a:cubicBezTo>
                  <a:pt x="24489" y="47606"/>
                  <a:pt x="24467" y="47606"/>
                  <a:pt x="24443" y="47606"/>
                </a:cubicBezTo>
                <a:cubicBezTo>
                  <a:pt x="24443" y="47582"/>
                  <a:pt x="24443" y="47582"/>
                  <a:pt x="24420" y="47582"/>
                </a:cubicBezTo>
                <a:cubicBezTo>
                  <a:pt x="24413" y="47575"/>
                  <a:pt x="24404" y="47573"/>
                  <a:pt x="24395" y="47573"/>
                </a:cubicBezTo>
                <a:cubicBezTo>
                  <a:pt x="24371" y="47573"/>
                  <a:pt x="24343" y="47589"/>
                  <a:pt x="24327" y="47606"/>
                </a:cubicBezTo>
                <a:cubicBezTo>
                  <a:pt x="24281" y="47628"/>
                  <a:pt x="24281" y="47675"/>
                  <a:pt x="24303" y="47699"/>
                </a:cubicBezTo>
                <a:cubicBezTo>
                  <a:pt x="24327" y="47746"/>
                  <a:pt x="24350" y="47746"/>
                  <a:pt x="24374" y="47768"/>
                </a:cubicBezTo>
                <a:cubicBezTo>
                  <a:pt x="24489" y="47861"/>
                  <a:pt x="24606" y="47932"/>
                  <a:pt x="24722" y="48025"/>
                </a:cubicBezTo>
                <a:cubicBezTo>
                  <a:pt x="24722" y="48047"/>
                  <a:pt x="24722" y="48071"/>
                  <a:pt x="24746" y="48094"/>
                </a:cubicBezTo>
                <a:cubicBezTo>
                  <a:pt x="24653" y="48047"/>
                  <a:pt x="24536" y="47978"/>
                  <a:pt x="24443" y="47932"/>
                </a:cubicBezTo>
                <a:cubicBezTo>
                  <a:pt x="24427" y="47921"/>
                  <a:pt x="24412" y="47916"/>
                  <a:pt x="24398" y="47916"/>
                </a:cubicBezTo>
                <a:cubicBezTo>
                  <a:pt x="24355" y="47916"/>
                  <a:pt x="24327" y="47965"/>
                  <a:pt x="24327" y="48001"/>
                </a:cubicBezTo>
                <a:cubicBezTo>
                  <a:pt x="23838" y="47746"/>
                  <a:pt x="23373" y="47489"/>
                  <a:pt x="22885" y="47210"/>
                </a:cubicBezTo>
                <a:cubicBezTo>
                  <a:pt x="22874" y="47204"/>
                  <a:pt x="22863" y="47202"/>
                  <a:pt x="22852" y="47202"/>
                </a:cubicBezTo>
                <a:cubicBezTo>
                  <a:pt x="22772" y="47202"/>
                  <a:pt x="22711" y="47333"/>
                  <a:pt x="22792" y="47374"/>
                </a:cubicBezTo>
                <a:cubicBezTo>
                  <a:pt x="23233" y="47628"/>
                  <a:pt x="23676" y="47861"/>
                  <a:pt x="24117" y="48094"/>
                </a:cubicBezTo>
                <a:cubicBezTo>
                  <a:pt x="24095" y="48118"/>
                  <a:pt x="24095" y="48140"/>
                  <a:pt x="24095" y="48164"/>
                </a:cubicBezTo>
                <a:cubicBezTo>
                  <a:pt x="24095" y="48211"/>
                  <a:pt x="24141" y="48257"/>
                  <a:pt x="24188" y="48257"/>
                </a:cubicBezTo>
                <a:cubicBezTo>
                  <a:pt x="24234" y="48257"/>
                  <a:pt x="24281" y="48257"/>
                  <a:pt x="24327" y="48280"/>
                </a:cubicBezTo>
                <a:cubicBezTo>
                  <a:pt x="24396" y="48326"/>
                  <a:pt x="24467" y="48350"/>
                  <a:pt x="24513" y="48397"/>
                </a:cubicBezTo>
                <a:cubicBezTo>
                  <a:pt x="24582" y="48419"/>
                  <a:pt x="24629" y="48466"/>
                  <a:pt x="24699" y="48490"/>
                </a:cubicBezTo>
                <a:lnTo>
                  <a:pt x="24675" y="48490"/>
                </a:lnTo>
                <a:cubicBezTo>
                  <a:pt x="24629" y="48490"/>
                  <a:pt x="24606" y="48512"/>
                  <a:pt x="24582" y="48536"/>
                </a:cubicBezTo>
                <a:lnTo>
                  <a:pt x="24582" y="48559"/>
                </a:lnTo>
                <a:cubicBezTo>
                  <a:pt x="24303" y="48373"/>
                  <a:pt x="24002" y="48211"/>
                  <a:pt x="23723" y="48047"/>
                </a:cubicBezTo>
                <a:cubicBezTo>
                  <a:pt x="23559" y="47954"/>
                  <a:pt x="23373" y="47861"/>
                  <a:pt x="23211" y="47768"/>
                </a:cubicBezTo>
                <a:cubicBezTo>
                  <a:pt x="23102" y="47732"/>
                  <a:pt x="22993" y="47654"/>
                  <a:pt x="22885" y="47654"/>
                </a:cubicBezTo>
                <a:cubicBezTo>
                  <a:pt x="22854" y="47654"/>
                  <a:pt x="22823" y="47660"/>
                  <a:pt x="22792" y="47675"/>
                </a:cubicBezTo>
                <a:cubicBezTo>
                  <a:pt x="22696" y="47713"/>
                  <a:pt x="22742" y="47832"/>
                  <a:pt x="22828" y="47832"/>
                </a:cubicBezTo>
                <a:cubicBezTo>
                  <a:pt x="22846" y="47832"/>
                  <a:pt x="22865" y="47827"/>
                  <a:pt x="22885" y="47815"/>
                </a:cubicBezTo>
                <a:cubicBezTo>
                  <a:pt x="22908" y="47815"/>
                  <a:pt x="22978" y="47861"/>
                  <a:pt x="22978" y="47861"/>
                </a:cubicBezTo>
                <a:cubicBezTo>
                  <a:pt x="23025" y="47885"/>
                  <a:pt x="23047" y="47908"/>
                  <a:pt x="23094" y="47932"/>
                </a:cubicBezTo>
                <a:cubicBezTo>
                  <a:pt x="23118" y="47954"/>
                  <a:pt x="23165" y="47954"/>
                  <a:pt x="23211" y="47978"/>
                </a:cubicBezTo>
                <a:cubicBezTo>
                  <a:pt x="23187" y="48025"/>
                  <a:pt x="23187" y="48094"/>
                  <a:pt x="23233" y="48118"/>
                </a:cubicBezTo>
                <a:cubicBezTo>
                  <a:pt x="23630" y="48350"/>
                  <a:pt x="24024" y="48605"/>
                  <a:pt x="24420" y="48838"/>
                </a:cubicBezTo>
                <a:cubicBezTo>
                  <a:pt x="24024" y="48676"/>
                  <a:pt x="23652" y="48490"/>
                  <a:pt x="23280" y="48280"/>
                </a:cubicBezTo>
                <a:cubicBezTo>
                  <a:pt x="23264" y="48273"/>
                  <a:pt x="23248" y="48270"/>
                  <a:pt x="23234" y="48270"/>
                </a:cubicBezTo>
                <a:cubicBezTo>
                  <a:pt x="23143" y="48270"/>
                  <a:pt x="23087" y="48382"/>
                  <a:pt x="23187" y="48443"/>
                </a:cubicBezTo>
                <a:cubicBezTo>
                  <a:pt x="23351" y="48536"/>
                  <a:pt x="23537" y="48605"/>
                  <a:pt x="23698" y="48698"/>
                </a:cubicBezTo>
                <a:lnTo>
                  <a:pt x="23698" y="48722"/>
                </a:lnTo>
                <a:cubicBezTo>
                  <a:pt x="23676" y="48769"/>
                  <a:pt x="23723" y="48815"/>
                  <a:pt x="23769" y="48815"/>
                </a:cubicBezTo>
                <a:cubicBezTo>
                  <a:pt x="23955" y="48884"/>
                  <a:pt x="24117" y="48977"/>
                  <a:pt x="24281" y="49070"/>
                </a:cubicBezTo>
                <a:cubicBezTo>
                  <a:pt x="24257" y="49095"/>
                  <a:pt x="24234" y="49095"/>
                  <a:pt x="24234" y="49117"/>
                </a:cubicBezTo>
                <a:cubicBezTo>
                  <a:pt x="24141" y="49048"/>
                  <a:pt x="24048" y="49002"/>
                  <a:pt x="23955" y="48955"/>
                </a:cubicBezTo>
                <a:cubicBezTo>
                  <a:pt x="23885" y="48909"/>
                  <a:pt x="23816" y="48862"/>
                  <a:pt x="23745" y="48838"/>
                </a:cubicBezTo>
                <a:cubicBezTo>
                  <a:pt x="23726" y="48829"/>
                  <a:pt x="23703" y="48823"/>
                  <a:pt x="23681" y="48823"/>
                </a:cubicBezTo>
                <a:cubicBezTo>
                  <a:pt x="23650" y="48823"/>
                  <a:pt x="23620" y="48835"/>
                  <a:pt x="23605" y="48862"/>
                </a:cubicBezTo>
                <a:cubicBezTo>
                  <a:pt x="23559" y="48909"/>
                  <a:pt x="23583" y="48977"/>
                  <a:pt x="23630" y="49002"/>
                </a:cubicBezTo>
                <a:cubicBezTo>
                  <a:pt x="23652" y="49024"/>
                  <a:pt x="23676" y="49024"/>
                  <a:pt x="23698" y="49024"/>
                </a:cubicBezTo>
                <a:lnTo>
                  <a:pt x="23723" y="49024"/>
                </a:lnTo>
                <a:cubicBezTo>
                  <a:pt x="23745" y="49048"/>
                  <a:pt x="23792" y="49070"/>
                  <a:pt x="23816" y="49070"/>
                </a:cubicBezTo>
                <a:cubicBezTo>
                  <a:pt x="23862" y="49095"/>
                  <a:pt x="23909" y="49141"/>
                  <a:pt x="23955" y="49163"/>
                </a:cubicBezTo>
                <a:cubicBezTo>
                  <a:pt x="23931" y="49163"/>
                  <a:pt x="23931" y="49188"/>
                  <a:pt x="23931" y="49210"/>
                </a:cubicBezTo>
                <a:cubicBezTo>
                  <a:pt x="23931" y="49234"/>
                  <a:pt x="23955" y="49234"/>
                  <a:pt x="23955" y="49256"/>
                </a:cubicBezTo>
                <a:lnTo>
                  <a:pt x="23978" y="49281"/>
                </a:lnTo>
                <a:cubicBezTo>
                  <a:pt x="23909" y="49234"/>
                  <a:pt x="23838" y="49188"/>
                  <a:pt x="23745" y="49141"/>
                </a:cubicBezTo>
                <a:cubicBezTo>
                  <a:pt x="23732" y="49135"/>
                  <a:pt x="23720" y="49132"/>
                  <a:pt x="23708" y="49132"/>
                </a:cubicBezTo>
                <a:cubicBezTo>
                  <a:pt x="23675" y="49132"/>
                  <a:pt x="23646" y="49154"/>
                  <a:pt x="23630" y="49188"/>
                </a:cubicBezTo>
                <a:cubicBezTo>
                  <a:pt x="23605" y="49188"/>
                  <a:pt x="23605" y="49210"/>
                  <a:pt x="23605" y="49210"/>
                </a:cubicBezTo>
                <a:cubicBezTo>
                  <a:pt x="23512" y="49163"/>
                  <a:pt x="23419" y="49095"/>
                  <a:pt x="23326" y="49048"/>
                </a:cubicBezTo>
                <a:cubicBezTo>
                  <a:pt x="23312" y="49041"/>
                  <a:pt x="23297" y="49037"/>
                  <a:pt x="23284" y="49037"/>
                </a:cubicBezTo>
                <a:cubicBezTo>
                  <a:pt x="23214" y="49037"/>
                  <a:pt x="23172" y="49128"/>
                  <a:pt x="23211" y="49188"/>
                </a:cubicBezTo>
                <a:cubicBezTo>
                  <a:pt x="23165" y="49163"/>
                  <a:pt x="23118" y="49141"/>
                  <a:pt x="23094" y="49117"/>
                </a:cubicBezTo>
                <a:cubicBezTo>
                  <a:pt x="23074" y="49105"/>
                  <a:pt x="23056" y="49100"/>
                  <a:pt x="23040" y="49100"/>
                </a:cubicBezTo>
                <a:cubicBezTo>
                  <a:pt x="22959" y="49100"/>
                  <a:pt x="22923" y="49222"/>
                  <a:pt x="23001" y="49281"/>
                </a:cubicBezTo>
                <a:cubicBezTo>
                  <a:pt x="23351" y="49467"/>
                  <a:pt x="23676" y="49675"/>
                  <a:pt x="24024" y="49885"/>
                </a:cubicBezTo>
                <a:cubicBezTo>
                  <a:pt x="23630" y="49746"/>
                  <a:pt x="23258" y="49560"/>
                  <a:pt x="22908" y="49349"/>
                </a:cubicBezTo>
                <a:cubicBezTo>
                  <a:pt x="22892" y="49338"/>
                  <a:pt x="22876" y="49333"/>
                  <a:pt x="22861" y="49333"/>
                </a:cubicBezTo>
                <a:cubicBezTo>
                  <a:pt x="22789" y="49333"/>
                  <a:pt x="22737" y="49454"/>
                  <a:pt x="22815" y="49513"/>
                </a:cubicBezTo>
                <a:lnTo>
                  <a:pt x="22839" y="49513"/>
                </a:lnTo>
                <a:lnTo>
                  <a:pt x="22839" y="49582"/>
                </a:lnTo>
                <a:cubicBezTo>
                  <a:pt x="22839" y="49582"/>
                  <a:pt x="22861" y="49606"/>
                  <a:pt x="22861" y="49628"/>
                </a:cubicBezTo>
                <a:lnTo>
                  <a:pt x="22861" y="49628"/>
                </a:lnTo>
                <a:cubicBezTo>
                  <a:pt x="22861" y="49606"/>
                  <a:pt x="22839" y="49606"/>
                  <a:pt x="22815" y="49582"/>
                </a:cubicBezTo>
                <a:cubicBezTo>
                  <a:pt x="22806" y="49579"/>
                  <a:pt x="22796" y="49578"/>
                  <a:pt x="22787" y="49578"/>
                </a:cubicBezTo>
                <a:cubicBezTo>
                  <a:pt x="22728" y="49578"/>
                  <a:pt x="22675" y="49635"/>
                  <a:pt x="22675" y="49675"/>
                </a:cubicBezTo>
                <a:cubicBezTo>
                  <a:pt x="22350" y="49442"/>
                  <a:pt x="22002" y="49234"/>
                  <a:pt x="21652" y="49024"/>
                </a:cubicBezTo>
                <a:cubicBezTo>
                  <a:pt x="21638" y="49018"/>
                  <a:pt x="21624" y="49016"/>
                  <a:pt x="21612" y="49016"/>
                </a:cubicBezTo>
                <a:cubicBezTo>
                  <a:pt x="21522" y="49016"/>
                  <a:pt x="21477" y="49147"/>
                  <a:pt x="21559" y="49188"/>
                </a:cubicBezTo>
                <a:cubicBezTo>
                  <a:pt x="21791" y="49327"/>
                  <a:pt x="22002" y="49467"/>
                  <a:pt x="22234" y="49606"/>
                </a:cubicBezTo>
                <a:cubicBezTo>
                  <a:pt x="22002" y="49489"/>
                  <a:pt x="21791" y="49349"/>
                  <a:pt x="21559" y="49234"/>
                </a:cubicBezTo>
                <a:cubicBezTo>
                  <a:pt x="21547" y="49228"/>
                  <a:pt x="21536" y="49226"/>
                  <a:pt x="21525" y="49226"/>
                </a:cubicBezTo>
                <a:cubicBezTo>
                  <a:pt x="21446" y="49226"/>
                  <a:pt x="21387" y="49355"/>
                  <a:pt x="21490" y="49396"/>
                </a:cubicBezTo>
                <a:cubicBezTo>
                  <a:pt x="21977" y="49675"/>
                  <a:pt x="22467" y="49954"/>
                  <a:pt x="22978" y="50211"/>
                </a:cubicBezTo>
                <a:cubicBezTo>
                  <a:pt x="23118" y="50326"/>
                  <a:pt x="23280" y="50419"/>
                  <a:pt x="23466" y="50490"/>
                </a:cubicBezTo>
                <a:cubicBezTo>
                  <a:pt x="23397" y="50466"/>
                  <a:pt x="23351" y="50443"/>
                  <a:pt x="23280" y="50419"/>
                </a:cubicBezTo>
                <a:cubicBezTo>
                  <a:pt x="23047" y="50326"/>
                  <a:pt x="22839" y="50187"/>
                  <a:pt x="22629" y="50047"/>
                </a:cubicBezTo>
                <a:cubicBezTo>
                  <a:pt x="22615" y="50041"/>
                  <a:pt x="22600" y="50038"/>
                  <a:pt x="22584" y="50038"/>
                </a:cubicBezTo>
                <a:cubicBezTo>
                  <a:pt x="22546" y="50038"/>
                  <a:pt x="22506" y="50054"/>
                  <a:pt x="22489" y="50071"/>
                </a:cubicBezTo>
                <a:cubicBezTo>
                  <a:pt x="22281" y="49978"/>
                  <a:pt x="22071" y="49861"/>
                  <a:pt x="21862" y="49746"/>
                </a:cubicBezTo>
                <a:lnTo>
                  <a:pt x="19977" y="48769"/>
                </a:lnTo>
                <a:cubicBezTo>
                  <a:pt x="19961" y="48763"/>
                  <a:pt x="19946" y="48760"/>
                  <a:pt x="19931" y="48760"/>
                </a:cubicBezTo>
                <a:cubicBezTo>
                  <a:pt x="19840" y="48760"/>
                  <a:pt x="19785" y="48872"/>
                  <a:pt x="19884" y="48931"/>
                </a:cubicBezTo>
                <a:cubicBezTo>
                  <a:pt x="20498" y="49238"/>
                  <a:pt x="21093" y="49545"/>
                  <a:pt x="21704" y="49872"/>
                </a:cubicBezTo>
                <a:lnTo>
                  <a:pt x="21704" y="49872"/>
                </a:lnTo>
                <a:cubicBezTo>
                  <a:pt x="21695" y="49868"/>
                  <a:pt x="21685" y="49864"/>
                  <a:pt x="21676" y="49861"/>
                </a:cubicBezTo>
                <a:cubicBezTo>
                  <a:pt x="21665" y="49855"/>
                  <a:pt x="21653" y="49853"/>
                  <a:pt x="21642" y="49853"/>
                </a:cubicBezTo>
                <a:cubicBezTo>
                  <a:pt x="21563" y="49853"/>
                  <a:pt x="21504" y="49984"/>
                  <a:pt x="21605" y="50025"/>
                </a:cubicBezTo>
                <a:cubicBezTo>
                  <a:pt x="21931" y="50187"/>
                  <a:pt x="22257" y="50350"/>
                  <a:pt x="22582" y="50537"/>
                </a:cubicBezTo>
                <a:cubicBezTo>
                  <a:pt x="21838" y="50140"/>
                  <a:pt x="21094" y="49792"/>
                  <a:pt x="20327" y="49467"/>
                </a:cubicBezTo>
                <a:cubicBezTo>
                  <a:pt x="20313" y="49461"/>
                  <a:pt x="20299" y="49458"/>
                  <a:pt x="20286" y="49458"/>
                </a:cubicBezTo>
                <a:cubicBezTo>
                  <a:pt x="20195" y="49458"/>
                  <a:pt x="20153" y="49588"/>
                  <a:pt x="20234" y="49629"/>
                </a:cubicBezTo>
                <a:cubicBezTo>
                  <a:pt x="21187" y="50025"/>
                  <a:pt x="22095" y="50466"/>
                  <a:pt x="22978" y="50955"/>
                </a:cubicBezTo>
                <a:cubicBezTo>
                  <a:pt x="22303" y="50630"/>
                  <a:pt x="21605" y="50304"/>
                  <a:pt x="20932" y="49954"/>
                </a:cubicBezTo>
                <a:cubicBezTo>
                  <a:pt x="20916" y="49943"/>
                  <a:pt x="20900" y="49937"/>
                  <a:pt x="20886" y="49937"/>
                </a:cubicBezTo>
                <a:cubicBezTo>
                  <a:pt x="20813" y="49937"/>
                  <a:pt x="20762" y="50059"/>
                  <a:pt x="20839" y="50118"/>
                </a:cubicBezTo>
                <a:cubicBezTo>
                  <a:pt x="21001" y="50187"/>
                  <a:pt x="21140" y="50257"/>
                  <a:pt x="21304" y="50350"/>
                </a:cubicBezTo>
                <a:cubicBezTo>
                  <a:pt x="20653" y="50025"/>
                  <a:pt x="19977" y="49722"/>
                  <a:pt x="19350" y="49396"/>
                </a:cubicBezTo>
                <a:cubicBezTo>
                  <a:pt x="18954" y="49210"/>
                  <a:pt x="18606" y="49002"/>
                  <a:pt x="18234" y="48815"/>
                </a:cubicBezTo>
                <a:cubicBezTo>
                  <a:pt x="18218" y="48809"/>
                  <a:pt x="18202" y="48806"/>
                  <a:pt x="18187" y="48806"/>
                </a:cubicBezTo>
                <a:cubicBezTo>
                  <a:pt x="18095" y="48806"/>
                  <a:pt x="18040" y="48918"/>
                  <a:pt x="18141" y="48977"/>
                </a:cubicBezTo>
                <a:cubicBezTo>
                  <a:pt x="19443" y="49653"/>
                  <a:pt x="20768" y="50304"/>
                  <a:pt x="22117" y="50909"/>
                </a:cubicBezTo>
                <a:cubicBezTo>
                  <a:pt x="22420" y="51048"/>
                  <a:pt x="22722" y="51188"/>
                  <a:pt x="23047" y="51327"/>
                </a:cubicBezTo>
                <a:cubicBezTo>
                  <a:pt x="22536" y="51188"/>
                  <a:pt x="22024" y="51002"/>
                  <a:pt x="21537" y="50769"/>
                </a:cubicBezTo>
                <a:cubicBezTo>
                  <a:pt x="21537" y="50718"/>
                  <a:pt x="21512" y="50680"/>
                  <a:pt x="21472" y="50680"/>
                </a:cubicBezTo>
                <a:cubicBezTo>
                  <a:pt x="21457" y="50680"/>
                  <a:pt x="21439" y="50685"/>
                  <a:pt x="21419" y="50698"/>
                </a:cubicBezTo>
                <a:cubicBezTo>
                  <a:pt x="21397" y="50698"/>
                  <a:pt x="21373" y="50723"/>
                  <a:pt x="21350" y="50723"/>
                </a:cubicBezTo>
                <a:cubicBezTo>
                  <a:pt x="21304" y="50745"/>
                  <a:pt x="21304" y="50816"/>
                  <a:pt x="21326" y="50838"/>
                </a:cubicBezTo>
                <a:cubicBezTo>
                  <a:pt x="20582" y="50490"/>
                  <a:pt x="19838" y="50140"/>
                  <a:pt x="19118" y="49792"/>
                </a:cubicBezTo>
                <a:cubicBezTo>
                  <a:pt x="19094" y="49792"/>
                  <a:pt x="19094" y="49768"/>
                  <a:pt x="19071" y="49768"/>
                </a:cubicBezTo>
                <a:cubicBezTo>
                  <a:pt x="19047" y="49768"/>
                  <a:pt x="19001" y="49746"/>
                  <a:pt x="18978" y="49746"/>
                </a:cubicBezTo>
                <a:cubicBezTo>
                  <a:pt x="18967" y="49740"/>
                  <a:pt x="18956" y="49737"/>
                  <a:pt x="18945" y="49737"/>
                </a:cubicBezTo>
                <a:cubicBezTo>
                  <a:pt x="18870" y="49737"/>
                  <a:pt x="18826" y="49867"/>
                  <a:pt x="18908" y="49908"/>
                </a:cubicBezTo>
                <a:lnTo>
                  <a:pt x="19955" y="50397"/>
                </a:lnTo>
                <a:lnTo>
                  <a:pt x="19955" y="50466"/>
                </a:lnTo>
                <a:cubicBezTo>
                  <a:pt x="20024" y="50605"/>
                  <a:pt x="20141" y="50676"/>
                  <a:pt x="20256" y="50745"/>
                </a:cubicBezTo>
                <a:cubicBezTo>
                  <a:pt x="20188" y="50745"/>
                  <a:pt x="20141" y="50862"/>
                  <a:pt x="20210" y="50909"/>
                </a:cubicBezTo>
                <a:cubicBezTo>
                  <a:pt x="20374" y="51002"/>
                  <a:pt x="20513" y="51070"/>
                  <a:pt x="20653" y="51141"/>
                </a:cubicBezTo>
                <a:cubicBezTo>
                  <a:pt x="20629" y="51141"/>
                  <a:pt x="20606" y="51164"/>
                  <a:pt x="20582" y="51188"/>
                </a:cubicBezTo>
                <a:cubicBezTo>
                  <a:pt x="20117" y="50977"/>
                  <a:pt x="19629" y="50769"/>
                  <a:pt x="19140" y="50583"/>
                </a:cubicBezTo>
                <a:cubicBezTo>
                  <a:pt x="18815" y="50419"/>
                  <a:pt x="18489" y="50280"/>
                  <a:pt x="18141" y="50140"/>
                </a:cubicBezTo>
                <a:cubicBezTo>
                  <a:pt x="18127" y="50135"/>
                  <a:pt x="18113" y="50132"/>
                  <a:pt x="18100" y="50132"/>
                </a:cubicBezTo>
                <a:cubicBezTo>
                  <a:pt x="18009" y="50132"/>
                  <a:pt x="17966" y="50263"/>
                  <a:pt x="18048" y="50304"/>
                </a:cubicBezTo>
                <a:cubicBezTo>
                  <a:pt x="19233" y="50791"/>
                  <a:pt x="20396" y="51303"/>
                  <a:pt x="21559" y="51815"/>
                </a:cubicBezTo>
                <a:cubicBezTo>
                  <a:pt x="21791" y="51908"/>
                  <a:pt x="22048" y="52025"/>
                  <a:pt x="22281" y="52118"/>
                </a:cubicBezTo>
                <a:lnTo>
                  <a:pt x="22420" y="52187"/>
                </a:lnTo>
                <a:lnTo>
                  <a:pt x="22443" y="52187"/>
                </a:lnTo>
                <a:lnTo>
                  <a:pt x="22582" y="52258"/>
                </a:lnTo>
                <a:cubicBezTo>
                  <a:pt x="22594" y="52263"/>
                  <a:pt x="22605" y="52266"/>
                  <a:pt x="22616" y="52266"/>
                </a:cubicBezTo>
                <a:cubicBezTo>
                  <a:pt x="22695" y="52266"/>
                  <a:pt x="22757" y="52135"/>
                  <a:pt x="22675" y="52094"/>
                </a:cubicBezTo>
                <a:cubicBezTo>
                  <a:pt x="22629" y="52071"/>
                  <a:pt x="22582" y="52047"/>
                  <a:pt x="22560" y="52047"/>
                </a:cubicBezTo>
                <a:cubicBezTo>
                  <a:pt x="22606" y="52047"/>
                  <a:pt x="22675" y="52071"/>
                  <a:pt x="22722" y="52094"/>
                </a:cubicBezTo>
                <a:cubicBezTo>
                  <a:pt x="22746" y="52094"/>
                  <a:pt x="22768" y="52094"/>
                  <a:pt x="22792" y="52071"/>
                </a:cubicBezTo>
                <a:lnTo>
                  <a:pt x="22792" y="52071"/>
                </a:lnTo>
                <a:lnTo>
                  <a:pt x="22629" y="52326"/>
                </a:lnTo>
                <a:cubicBezTo>
                  <a:pt x="22629" y="52304"/>
                  <a:pt x="22606" y="52280"/>
                  <a:pt x="22560" y="52258"/>
                </a:cubicBezTo>
                <a:cubicBezTo>
                  <a:pt x="22350" y="52211"/>
                  <a:pt x="22164" y="52164"/>
                  <a:pt x="21955" y="52094"/>
                </a:cubicBezTo>
                <a:cubicBezTo>
                  <a:pt x="21698" y="51978"/>
                  <a:pt x="21419" y="51839"/>
                  <a:pt x="21164" y="51722"/>
                </a:cubicBezTo>
                <a:lnTo>
                  <a:pt x="21094" y="51722"/>
                </a:lnTo>
                <a:cubicBezTo>
                  <a:pt x="20792" y="51582"/>
                  <a:pt x="20489" y="51420"/>
                  <a:pt x="20163" y="51281"/>
                </a:cubicBezTo>
                <a:cubicBezTo>
                  <a:pt x="20152" y="51275"/>
                  <a:pt x="20140" y="51272"/>
                  <a:pt x="20129" y="51272"/>
                </a:cubicBezTo>
                <a:cubicBezTo>
                  <a:pt x="20051" y="51272"/>
                  <a:pt x="19992" y="51402"/>
                  <a:pt x="20095" y="51443"/>
                </a:cubicBezTo>
                <a:cubicBezTo>
                  <a:pt x="20374" y="51582"/>
                  <a:pt x="20675" y="51722"/>
                  <a:pt x="20978" y="51861"/>
                </a:cubicBezTo>
                <a:cubicBezTo>
                  <a:pt x="20954" y="51908"/>
                  <a:pt x="20954" y="51978"/>
                  <a:pt x="21025" y="52001"/>
                </a:cubicBezTo>
                <a:cubicBezTo>
                  <a:pt x="21164" y="52047"/>
                  <a:pt x="21304" y="52094"/>
                  <a:pt x="21419" y="52140"/>
                </a:cubicBezTo>
                <a:cubicBezTo>
                  <a:pt x="21583" y="52211"/>
                  <a:pt x="21745" y="52258"/>
                  <a:pt x="21909" y="52326"/>
                </a:cubicBezTo>
                <a:cubicBezTo>
                  <a:pt x="22071" y="52397"/>
                  <a:pt x="22234" y="52490"/>
                  <a:pt x="22396" y="52537"/>
                </a:cubicBezTo>
                <a:cubicBezTo>
                  <a:pt x="22408" y="52543"/>
                  <a:pt x="22421" y="52545"/>
                  <a:pt x="22433" y="52545"/>
                </a:cubicBezTo>
                <a:cubicBezTo>
                  <a:pt x="22466" y="52545"/>
                  <a:pt x="22496" y="52524"/>
                  <a:pt x="22513" y="52490"/>
                </a:cubicBezTo>
                <a:lnTo>
                  <a:pt x="22536" y="52490"/>
                </a:lnTo>
                <a:lnTo>
                  <a:pt x="22396" y="52676"/>
                </a:lnTo>
                <a:lnTo>
                  <a:pt x="22281" y="52630"/>
                </a:lnTo>
                <a:cubicBezTo>
                  <a:pt x="22327" y="52583"/>
                  <a:pt x="22327" y="52512"/>
                  <a:pt x="22234" y="52490"/>
                </a:cubicBezTo>
                <a:cubicBezTo>
                  <a:pt x="21605" y="52304"/>
                  <a:pt x="20978" y="52071"/>
                  <a:pt x="20374" y="51768"/>
                </a:cubicBezTo>
                <a:lnTo>
                  <a:pt x="20281" y="51768"/>
                </a:lnTo>
                <a:lnTo>
                  <a:pt x="6559" y="45861"/>
                </a:lnTo>
                <a:lnTo>
                  <a:pt x="6768" y="45560"/>
                </a:lnTo>
                <a:cubicBezTo>
                  <a:pt x="6792" y="45560"/>
                  <a:pt x="6792" y="45560"/>
                  <a:pt x="6814" y="45582"/>
                </a:cubicBezTo>
                <a:cubicBezTo>
                  <a:pt x="7908" y="45978"/>
                  <a:pt x="9024" y="46373"/>
                  <a:pt x="10141" y="46791"/>
                </a:cubicBezTo>
                <a:cubicBezTo>
                  <a:pt x="10147" y="46793"/>
                  <a:pt x="10153" y="46794"/>
                  <a:pt x="10159" y="46794"/>
                </a:cubicBezTo>
                <a:cubicBezTo>
                  <a:pt x="10239" y="46794"/>
                  <a:pt x="10272" y="46649"/>
                  <a:pt x="10163" y="46605"/>
                </a:cubicBezTo>
                <a:lnTo>
                  <a:pt x="6885" y="45420"/>
                </a:lnTo>
                <a:lnTo>
                  <a:pt x="7326" y="44838"/>
                </a:lnTo>
                <a:cubicBezTo>
                  <a:pt x="9071" y="45513"/>
                  <a:pt x="10838" y="46140"/>
                  <a:pt x="12652" y="46652"/>
                </a:cubicBezTo>
                <a:cubicBezTo>
                  <a:pt x="13164" y="46791"/>
                  <a:pt x="13676" y="46931"/>
                  <a:pt x="14210" y="47070"/>
                </a:cubicBezTo>
                <a:cubicBezTo>
                  <a:pt x="14217" y="47072"/>
                  <a:pt x="14224" y="47072"/>
                  <a:pt x="14230" y="47072"/>
                </a:cubicBezTo>
                <a:cubicBezTo>
                  <a:pt x="14332" y="47072"/>
                  <a:pt x="14366" y="46907"/>
                  <a:pt x="14256" y="46884"/>
                </a:cubicBezTo>
                <a:cubicBezTo>
                  <a:pt x="12420" y="46419"/>
                  <a:pt x="10606" y="45861"/>
                  <a:pt x="8814" y="45210"/>
                </a:cubicBezTo>
                <a:cubicBezTo>
                  <a:pt x="8349" y="45048"/>
                  <a:pt x="7884" y="44862"/>
                  <a:pt x="7419" y="44676"/>
                </a:cubicBezTo>
                <a:lnTo>
                  <a:pt x="7930" y="44025"/>
                </a:lnTo>
                <a:cubicBezTo>
                  <a:pt x="7955" y="44025"/>
                  <a:pt x="8001" y="44000"/>
                  <a:pt x="8023" y="43954"/>
                </a:cubicBezTo>
                <a:cubicBezTo>
                  <a:pt x="9326" y="44419"/>
                  <a:pt x="10628" y="44862"/>
                  <a:pt x="11931" y="45303"/>
                </a:cubicBezTo>
                <a:lnTo>
                  <a:pt x="13118" y="45721"/>
                </a:lnTo>
                <a:cubicBezTo>
                  <a:pt x="13124" y="45723"/>
                  <a:pt x="13130" y="45724"/>
                  <a:pt x="13136" y="45724"/>
                </a:cubicBezTo>
                <a:cubicBezTo>
                  <a:pt x="13216" y="45724"/>
                  <a:pt x="13251" y="45579"/>
                  <a:pt x="13164" y="45535"/>
                </a:cubicBezTo>
                <a:cubicBezTo>
                  <a:pt x="11791" y="45070"/>
                  <a:pt x="10420" y="44605"/>
                  <a:pt x="9047" y="44118"/>
                </a:cubicBezTo>
                <a:cubicBezTo>
                  <a:pt x="8721" y="44025"/>
                  <a:pt x="8420" y="43907"/>
                  <a:pt x="8094" y="43792"/>
                </a:cubicBezTo>
                <a:lnTo>
                  <a:pt x="8628" y="43070"/>
                </a:lnTo>
                <a:cubicBezTo>
                  <a:pt x="10210" y="43652"/>
                  <a:pt x="11815" y="44186"/>
                  <a:pt x="13419" y="44676"/>
                </a:cubicBezTo>
                <a:cubicBezTo>
                  <a:pt x="13862" y="44815"/>
                  <a:pt x="14327" y="44955"/>
                  <a:pt x="14792" y="45070"/>
                </a:cubicBezTo>
                <a:cubicBezTo>
                  <a:pt x="14805" y="45075"/>
                  <a:pt x="14817" y="45078"/>
                  <a:pt x="14828" y="45078"/>
                </a:cubicBezTo>
                <a:cubicBezTo>
                  <a:pt x="14916" y="45078"/>
                  <a:pt x="14941" y="44928"/>
                  <a:pt x="14839" y="44908"/>
                </a:cubicBezTo>
                <a:cubicBezTo>
                  <a:pt x="13211" y="44443"/>
                  <a:pt x="11605" y="43932"/>
                  <a:pt x="10023" y="43373"/>
                </a:cubicBezTo>
                <a:cubicBezTo>
                  <a:pt x="9605" y="43234"/>
                  <a:pt x="9164" y="43070"/>
                  <a:pt x="8745" y="42931"/>
                </a:cubicBezTo>
                <a:lnTo>
                  <a:pt x="9186" y="42326"/>
                </a:lnTo>
                <a:lnTo>
                  <a:pt x="9210" y="42326"/>
                </a:lnTo>
                <a:cubicBezTo>
                  <a:pt x="10117" y="42629"/>
                  <a:pt x="11024" y="42884"/>
                  <a:pt x="11908" y="43141"/>
                </a:cubicBezTo>
                <a:cubicBezTo>
                  <a:pt x="11921" y="43146"/>
                  <a:pt x="11933" y="43148"/>
                  <a:pt x="11944" y="43148"/>
                </a:cubicBezTo>
                <a:cubicBezTo>
                  <a:pt x="12032" y="43148"/>
                  <a:pt x="12057" y="42999"/>
                  <a:pt x="11955" y="42977"/>
                </a:cubicBezTo>
                <a:cubicBezTo>
                  <a:pt x="11071" y="42722"/>
                  <a:pt x="10187" y="42443"/>
                  <a:pt x="9303" y="42164"/>
                </a:cubicBezTo>
                <a:lnTo>
                  <a:pt x="9884" y="41396"/>
                </a:lnTo>
                <a:lnTo>
                  <a:pt x="9908" y="41396"/>
                </a:lnTo>
                <a:cubicBezTo>
                  <a:pt x="10559" y="41420"/>
                  <a:pt x="11093" y="41861"/>
                  <a:pt x="11698" y="42024"/>
                </a:cubicBezTo>
                <a:cubicBezTo>
                  <a:pt x="11705" y="42026"/>
                  <a:pt x="11713" y="42027"/>
                  <a:pt x="11720" y="42027"/>
                </a:cubicBezTo>
                <a:cubicBezTo>
                  <a:pt x="11820" y="42027"/>
                  <a:pt x="11854" y="41882"/>
                  <a:pt x="11744" y="41838"/>
                </a:cubicBezTo>
                <a:cubicBezTo>
                  <a:pt x="11140" y="41699"/>
                  <a:pt x="10628" y="41280"/>
                  <a:pt x="10001" y="41234"/>
                </a:cubicBezTo>
                <a:lnTo>
                  <a:pt x="10582" y="40443"/>
                </a:lnTo>
                <a:cubicBezTo>
                  <a:pt x="10582" y="40490"/>
                  <a:pt x="10606" y="40536"/>
                  <a:pt x="10652" y="40558"/>
                </a:cubicBezTo>
                <a:cubicBezTo>
                  <a:pt x="11465" y="40862"/>
                  <a:pt x="12256" y="41187"/>
                  <a:pt x="13071" y="41489"/>
                </a:cubicBezTo>
                <a:cubicBezTo>
                  <a:pt x="13084" y="41494"/>
                  <a:pt x="13096" y="41496"/>
                  <a:pt x="13106" y="41496"/>
                </a:cubicBezTo>
                <a:cubicBezTo>
                  <a:pt x="13195" y="41496"/>
                  <a:pt x="13220" y="41344"/>
                  <a:pt x="13118" y="41303"/>
                </a:cubicBezTo>
                <a:cubicBezTo>
                  <a:pt x="12303" y="41001"/>
                  <a:pt x="11512" y="40698"/>
                  <a:pt x="10699" y="40372"/>
                </a:cubicBezTo>
                <a:lnTo>
                  <a:pt x="10628" y="40372"/>
                </a:lnTo>
                <a:lnTo>
                  <a:pt x="11071" y="39792"/>
                </a:lnTo>
                <a:cubicBezTo>
                  <a:pt x="11080" y="39795"/>
                  <a:pt x="11089" y="39796"/>
                  <a:pt x="11098" y="39796"/>
                </a:cubicBezTo>
                <a:cubicBezTo>
                  <a:pt x="11157" y="39796"/>
                  <a:pt x="11207" y="39736"/>
                  <a:pt x="11186" y="39675"/>
                </a:cubicBezTo>
                <a:lnTo>
                  <a:pt x="11186" y="39675"/>
                </a:lnTo>
                <a:cubicBezTo>
                  <a:pt x="12001" y="39861"/>
                  <a:pt x="12814" y="40117"/>
                  <a:pt x="13583" y="40419"/>
                </a:cubicBezTo>
                <a:cubicBezTo>
                  <a:pt x="13594" y="40425"/>
                  <a:pt x="13606" y="40427"/>
                  <a:pt x="13617" y="40427"/>
                </a:cubicBezTo>
                <a:cubicBezTo>
                  <a:pt x="13696" y="40427"/>
                  <a:pt x="13757" y="40298"/>
                  <a:pt x="13676" y="40257"/>
                </a:cubicBezTo>
                <a:cubicBezTo>
                  <a:pt x="12885" y="39954"/>
                  <a:pt x="12094" y="39699"/>
                  <a:pt x="11279" y="39513"/>
                </a:cubicBezTo>
                <a:lnTo>
                  <a:pt x="11558" y="39116"/>
                </a:lnTo>
                <a:cubicBezTo>
                  <a:pt x="11582" y="39129"/>
                  <a:pt x="11605" y="39135"/>
                  <a:pt x="11625" y="39135"/>
                </a:cubicBezTo>
                <a:cubicBezTo>
                  <a:pt x="11646" y="39135"/>
                  <a:pt x="11664" y="39129"/>
                  <a:pt x="11676" y="39116"/>
                </a:cubicBezTo>
                <a:cubicBezTo>
                  <a:pt x="11722" y="39070"/>
                  <a:pt x="11698" y="39023"/>
                  <a:pt x="11676" y="38977"/>
                </a:cubicBezTo>
                <a:lnTo>
                  <a:pt x="12280" y="38186"/>
                </a:lnTo>
                <a:cubicBezTo>
                  <a:pt x="13047" y="38465"/>
                  <a:pt x="13815" y="38769"/>
                  <a:pt x="14582" y="39023"/>
                </a:cubicBezTo>
                <a:cubicBezTo>
                  <a:pt x="14595" y="39029"/>
                  <a:pt x="14607" y="39031"/>
                  <a:pt x="14618" y="39031"/>
                </a:cubicBezTo>
                <a:cubicBezTo>
                  <a:pt x="14707" y="39031"/>
                  <a:pt x="14733" y="38881"/>
                  <a:pt x="14628" y="38862"/>
                </a:cubicBezTo>
                <a:cubicBezTo>
                  <a:pt x="13884" y="38582"/>
                  <a:pt x="13118" y="38326"/>
                  <a:pt x="12373" y="38024"/>
                </a:cubicBezTo>
                <a:lnTo>
                  <a:pt x="12954" y="37256"/>
                </a:lnTo>
                <a:cubicBezTo>
                  <a:pt x="13722" y="37513"/>
                  <a:pt x="14396" y="37954"/>
                  <a:pt x="15187" y="38140"/>
                </a:cubicBezTo>
                <a:cubicBezTo>
                  <a:pt x="15194" y="38141"/>
                  <a:pt x="15200" y="38142"/>
                  <a:pt x="15207" y="38142"/>
                </a:cubicBezTo>
                <a:cubicBezTo>
                  <a:pt x="15309" y="38142"/>
                  <a:pt x="15343" y="37976"/>
                  <a:pt x="15233" y="37954"/>
                </a:cubicBezTo>
                <a:cubicBezTo>
                  <a:pt x="14839" y="37861"/>
                  <a:pt x="14489" y="37699"/>
                  <a:pt x="14117" y="37535"/>
                </a:cubicBezTo>
                <a:cubicBezTo>
                  <a:pt x="13769" y="37373"/>
                  <a:pt x="13443" y="37234"/>
                  <a:pt x="13071" y="37094"/>
                </a:cubicBezTo>
                <a:lnTo>
                  <a:pt x="13490" y="36536"/>
                </a:lnTo>
                <a:lnTo>
                  <a:pt x="13536" y="36582"/>
                </a:lnTo>
                <a:cubicBezTo>
                  <a:pt x="14187" y="36837"/>
                  <a:pt x="14814" y="37116"/>
                  <a:pt x="15443" y="37395"/>
                </a:cubicBezTo>
                <a:cubicBezTo>
                  <a:pt x="15457" y="37401"/>
                  <a:pt x="15471" y="37404"/>
                  <a:pt x="15485" y="37404"/>
                </a:cubicBezTo>
                <a:cubicBezTo>
                  <a:pt x="15578" y="37404"/>
                  <a:pt x="15637" y="37274"/>
                  <a:pt x="15536" y="37234"/>
                </a:cubicBezTo>
                <a:cubicBezTo>
                  <a:pt x="14907" y="36954"/>
                  <a:pt x="14280" y="36675"/>
                  <a:pt x="13629" y="36419"/>
                </a:cubicBezTo>
                <a:cubicBezTo>
                  <a:pt x="13605" y="36419"/>
                  <a:pt x="13605" y="36396"/>
                  <a:pt x="13583" y="36396"/>
                </a:cubicBezTo>
                <a:lnTo>
                  <a:pt x="13791" y="36140"/>
                </a:lnTo>
                <a:cubicBezTo>
                  <a:pt x="13838" y="36117"/>
                  <a:pt x="13862" y="36093"/>
                  <a:pt x="13862" y="36047"/>
                </a:cubicBezTo>
                <a:lnTo>
                  <a:pt x="14024" y="35838"/>
                </a:lnTo>
                <a:cubicBezTo>
                  <a:pt x="14861" y="36186"/>
                  <a:pt x="15722" y="36512"/>
                  <a:pt x="16560" y="36861"/>
                </a:cubicBezTo>
                <a:cubicBezTo>
                  <a:pt x="16574" y="36867"/>
                  <a:pt x="16587" y="36870"/>
                  <a:pt x="16601" y="36870"/>
                </a:cubicBezTo>
                <a:cubicBezTo>
                  <a:pt x="16695" y="36870"/>
                  <a:pt x="16754" y="36739"/>
                  <a:pt x="16653" y="36698"/>
                </a:cubicBezTo>
                <a:cubicBezTo>
                  <a:pt x="15815" y="36372"/>
                  <a:pt x="14978" y="36024"/>
                  <a:pt x="14141" y="35674"/>
                </a:cubicBezTo>
                <a:lnTo>
                  <a:pt x="14256" y="35513"/>
                </a:lnTo>
                <a:cubicBezTo>
                  <a:pt x="14303" y="35513"/>
                  <a:pt x="14327" y="35466"/>
                  <a:pt x="14327" y="35420"/>
                </a:cubicBezTo>
                <a:lnTo>
                  <a:pt x="14653" y="34977"/>
                </a:lnTo>
                <a:cubicBezTo>
                  <a:pt x="15211" y="35209"/>
                  <a:pt x="15769" y="35442"/>
                  <a:pt x="16327" y="35652"/>
                </a:cubicBezTo>
                <a:cubicBezTo>
                  <a:pt x="16341" y="35658"/>
                  <a:pt x="16355" y="35660"/>
                  <a:pt x="16368" y="35660"/>
                </a:cubicBezTo>
                <a:cubicBezTo>
                  <a:pt x="16462" y="35660"/>
                  <a:pt x="16521" y="35532"/>
                  <a:pt x="16420" y="35513"/>
                </a:cubicBezTo>
                <a:cubicBezTo>
                  <a:pt x="15862" y="35280"/>
                  <a:pt x="15326" y="35047"/>
                  <a:pt x="14768" y="34815"/>
                </a:cubicBezTo>
                <a:lnTo>
                  <a:pt x="15047" y="34465"/>
                </a:lnTo>
                <a:cubicBezTo>
                  <a:pt x="15512" y="34629"/>
                  <a:pt x="15977" y="34791"/>
                  <a:pt x="16467" y="34954"/>
                </a:cubicBezTo>
                <a:cubicBezTo>
                  <a:pt x="16477" y="34960"/>
                  <a:pt x="16487" y="34962"/>
                  <a:pt x="16495" y="34962"/>
                </a:cubicBezTo>
                <a:cubicBezTo>
                  <a:pt x="16568" y="34962"/>
                  <a:pt x="16593" y="34812"/>
                  <a:pt x="16489" y="34791"/>
                </a:cubicBezTo>
                <a:lnTo>
                  <a:pt x="15164" y="34303"/>
                </a:lnTo>
                <a:lnTo>
                  <a:pt x="15443" y="33931"/>
                </a:lnTo>
                <a:lnTo>
                  <a:pt x="15466" y="33931"/>
                </a:lnTo>
                <a:cubicBezTo>
                  <a:pt x="16163" y="34257"/>
                  <a:pt x="16885" y="34536"/>
                  <a:pt x="17605" y="34791"/>
                </a:cubicBezTo>
                <a:cubicBezTo>
                  <a:pt x="17612" y="34792"/>
                  <a:pt x="17618" y="34793"/>
                  <a:pt x="17624" y="34793"/>
                </a:cubicBezTo>
                <a:cubicBezTo>
                  <a:pt x="17704" y="34793"/>
                  <a:pt x="17738" y="34648"/>
                  <a:pt x="17652" y="34605"/>
                </a:cubicBezTo>
                <a:cubicBezTo>
                  <a:pt x="16932" y="34350"/>
                  <a:pt x="16234" y="34093"/>
                  <a:pt x="15559" y="33767"/>
                </a:cubicBezTo>
                <a:lnTo>
                  <a:pt x="16420" y="32605"/>
                </a:lnTo>
                <a:cubicBezTo>
                  <a:pt x="17001" y="32861"/>
                  <a:pt x="17583" y="33094"/>
                  <a:pt x="18163" y="33326"/>
                </a:cubicBezTo>
                <a:cubicBezTo>
                  <a:pt x="18176" y="33333"/>
                  <a:pt x="18189" y="33336"/>
                  <a:pt x="18202" y="33336"/>
                </a:cubicBezTo>
                <a:cubicBezTo>
                  <a:pt x="18278" y="33336"/>
                  <a:pt x="18333" y="33227"/>
                  <a:pt x="18234" y="33187"/>
                </a:cubicBezTo>
                <a:cubicBezTo>
                  <a:pt x="17676" y="32930"/>
                  <a:pt x="17094" y="32698"/>
                  <a:pt x="16535" y="32465"/>
                </a:cubicBezTo>
                <a:lnTo>
                  <a:pt x="17397" y="31326"/>
                </a:lnTo>
                <a:cubicBezTo>
                  <a:pt x="18070" y="31559"/>
                  <a:pt x="18768" y="31814"/>
                  <a:pt x="19466" y="32071"/>
                </a:cubicBezTo>
                <a:cubicBezTo>
                  <a:pt x="19479" y="32076"/>
                  <a:pt x="19491" y="32078"/>
                  <a:pt x="19502" y="32078"/>
                </a:cubicBezTo>
                <a:cubicBezTo>
                  <a:pt x="19591" y="32078"/>
                  <a:pt x="19617" y="31928"/>
                  <a:pt x="19512" y="31907"/>
                </a:cubicBezTo>
                <a:cubicBezTo>
                  <a:pt x="18839" y="31652"/>
                  <a:pt x="18163" y="31419"/>
                  <a:pt x="17490" y="31163"/>
                </a:cubicBezTo>
                <a:lnTo>
                  <a:pt x="17838" y="30722"/>
                </a:lnTo>
                <a:lnTo>
                  <a:pt x="17862" y="30744"/>
                </a:lnTo>
                <a:cubicBezTo>
                  <a:pt x="18095" y="30815"/>
                  <a:pt x="18303" y="30908"/>
                  <a:pt x="18513" y="31001"/>
                </a:cubicBezTo>
                <a:cubicBezTo>
                  <a:pt x="18526" y="31007"/>
                  <a:pt x="18538" y="31009"/>
                  <a:pt x="18550" y="31009"/>
                </a:cubicBezTo>
                <a:cubicBezTo>
                  <a:pt x="18583" y="31009"/>
                  <a:pt x="18612" y="30988"/>
                  <a:pt x="18629" y="30954"/>
                </a:cubicBezTo>
                <a:cubicBezTo>
                  <a:pt x="18653" y="30930"/>
                  <a:pt x="18653" y="30861"/>
                  <a:pt x="18606" y="30837"/>
                </a:cubicBezTo>
                <a:cubicBezTo>
                  <a:pt x="18396" y="30744"/>
                  <a:pt x="18163" y="30651"/>
                  <a:pt x="17931" y="30582"/>
                </a:cubicBezTo>
                <a:lnTo>
                  <a:pt x="18281" y="30117"/>
                </a:lnTo>
                <a:cubicBezTo>
                  <a:pt x="18606" y="30210"/>
                  <a:pt x="18932" y="30350"/>
                  <a:pt x="19257" y="30511"/>
                </a:cubicBezTo>
                <a:cubicBezTo>
                  <a:pt x="19269" y="30517"/>
                  <a:pt x="19280" y="30520"/>
                  <a:pt x="19291" y="30520"/>
                </a:cubicBezTo>
                <a:cubicBezTo>
                  <a:pt x="19370" y="30520"/>
                  <a:pt x="19429" y="30390"/>
                  <a:pt x="19326" y="30350"/>
                </a:cubicBezTo>
                <a:cubicBezTo>
                  <a:pt x="19025" y="30186"/>
                  <a:pt x="18722" y="30070"/>
                  <a:pt x="18396" y="29977"/>
                </a:cubicBezTo>
                <a:lnTo>
                  <a:pt x="18861" y="29349"/>
                </a:lnTo>
                <a:cubicBezTo>
                  <a:pt x="19605" y="29652"/>
                  <a:pt x="20327" y="29977"/>
                  <a:pt x="21071" y="30325"/>
                </a:cubicBezTo>
                <a:cubicBezTo>
                  <a:pt x="21088" y="30338"/>
                  <a:pt x="21104" y="30343"/>
                  <a:pt x="21119" y="30343"/>
                </a:cubicBezTo>
                <a:cubicBezTo>
                  <a:pt x="21190" y="30343"/>
                  <a:pt x="21237" y="30224"/>
                  <a:pt x="21140" y="30186"/>
                </a:cubicBezTo>
                <a:cubicBezTo>
                  <a:pt x="20443" y="29814"/>
                  <a:pt x="19698" y="29488"/>
                  <a:pt x="18954" y="29187"/>
                </a:cubicBezTo>
                <a:lnTo>
                  <a:pt x="19443" y="28558"/>
                </a:lnTo>
                <a:lnTo>
                  <a:pt x="20350" y="28976"/>
                </a:lnTo>
                <a:cubicBezTo>
                  <a:pt x="20364" y="28982"/>
                  <a:pt x="20378" y="28985"/>
                  <a:pt x="20391" y="28985"/>
                </a:cubicBezTo>
                <a:cubicBezTo>
                  <a:pt x="20486" y="28985"/>
                  <a:pt x="20545" y="28855"/>
                  <a:pt x="20443" y="28815"/>
                </a:cubicBezTo>
                <a:cubicBezTo>
                  <a:pt x="20141" y="28675"/>
                  <a:pt x="19862" y="28535"/>
                  <a:pt x="19559" y="28396"/>
                </a:cubicBezTo>
                <a:lnTo>
                  <a:pt x="20141" y="27605"/>
                </a:lnTo>
                <a:cubicBezTo>
                  <a:pt x="20768" y="27907"/>
                  <a:pt x="21419" y="28163"/>
                  <a:pt x="22071" y="28396"/>
                </a:cubicBezTo>
                <a:cubicBezTo>
                  <a:pt x="22083" y="28401"/>
                  <a:pt x="22096" y="28403"/>
                  <a:pt x="22107" y="28403"/>
                </a:cubicBezTo>
                <a:cubicBezTo>
                  <a:pt x="22196" y="28403"/>
                  <a:pt x="22221" y="28254"/>
                  <a:pt x="22117" y="28232"/>
                </a:cubicBezTo>
                <a:cubicBezTo>
                  <a:pt x="21490" y="28000"/>
                  <a:pt x="20861" y="27745"/>
                  <a:pt x="20256" y="27466"/>
                </a:cubicBezTo>
                <a:lnTo>
                  <a:pt x="20327" y="27373"/>
                </a:lnTo>
                <a:cubicBezTo>
                  <a:pt x="20350" y="27373"/>
                  <a:pt x="20396" y="27373"/>
                  <a:pt x="20420" y="27348"/>
                </a:cubicBezTo>
                <a:cubicBezTo>
                  <a:pt x="20443" y="27326"/>
                  <a:pt x="20443" y="27280"/>
                  <a:pt x="20420" y="27233"/>
                </a:cubicBezTo>
                <a:lnTo>
                  <a:pt x="20629" y="26976"/>
                </a:lnTo>
                <a:cubicBezTo>
                  <a:pt x="20885" y="27069"/>
                  <a:pt x="21164" y="27187"/>
                  <a:pt x="21419" y="27326"/>
                </a:cubicBezTo>
                <a:cubicBezTo>
                  <a:pt x="21434" y="27332"/>
                  <a:pt x="21448" y="27334"/>
                  <a:pt x="21461" y="27334"/>
                </a:cubicBezTo>
                <a:cubicBezTo>
                  <a:pt x="21556" y="27334"/>
                  <a:pt x="21615" y="27203"/>
                  <a:pt x="21512" y="27162"/>
                </a:cubicBezTo>
                <a:cubicBezTo>
                  <a:pt x="21257" y="27023"/>
                  <a:pt x="21001" y="26908"/>
                  <a:pt x="20722" y="26814"/>
                </a:cubicBezTo>
                <a:lnTo>
                  <a:pt x="21862" y="25302"/>
                </a:lnTo>
                <a:lnTo>
                  <a:pt x="22768" y="25652"/>
                </a:lnTo>
                <a:cubicBezTo>
                  <a:pt x="22787" y="25661"/>
                  <a:pt x="22806" y="25666"/>
                  <a:pt x="22824" y="25666"/>
                </a:cubicBezTo>
                <a:cubicBezTo>
                  <a:pt x="22849" y="25666"/>
                  <a:pt x="22871" y="25655"/>
                  <a:pt x="22885" y="25627"/>
                </a:cubicBezTo>
                <a:cubicBezTo>
                  <a:pt x="22908" y="25581"/>
                  <a:pt x="22908" y="25512"/>
                  <a:pt x="22861" y="25488"/>
                </a:cubicBezTo>
                <a:cubicBezTo>
                  <a:pt x="22560" y="25395"/>
                  <a:pt x="22281" y="25280"/>
                  <a:pt x="21977" y="25162"/>
                </a:cubicBezTo>
                <a:lnTo>
                  <a:pt x="22443" y="24511"/>
                </a:lnTo>
                <a:lnTo>
                  <a:pt x="22467" y="24511"/>
                </a:lnTo>
                <a:cubicBezTo>
                  <a:pt x="22467" y="24509"/>
                  <a:pt x="22469" y="24508"/>
                  <a:pt x="22472" y="24508"/>
                </a:cubicBezTo>
                <a:cubicBezTo>
                  <a:pt x="22506" y="24508"/>
                  <a:pt x="22701" y="24606"/>
                  <a:pt x="22722" y="24628"/>
                </a:cubicBezTo>
                <a:cubicBezTo>
                  <a:pt x="22839" y="24675"/>
                  <a:pt x="22932" y="24721"/>
                  <a:pt x="23025" y="24744"/>
                </a:cubicBezTo>
                <a:lnTo>
                  <a:pt x="23652" y="25023"/>
                </a:lnTo>
                <a:cubicBezTo>
                  <a:pt x="24048" y="25209"/>
                  <a:pt x="24467" y="25395"/>
                  <a:pt x="24861" y="25581"/>
                </a:cubicBezTo>
                <a:cubicBezTo>
                  <a:pt x="24876" y="25587"/>
                  <a:pt x="24890" y="25589"/>
                  <a:pt x="24903" y="25589"/>
                </a:cubicBezTo>
                <a:cubicBezTo>
                  <a:pt x="24998" y="25589"/>
                  <a:pt x="25057" y="25460"/>
                  <a:pt x="24954" y="25419"/>
                </a:cubicBezTo>
                <a:cubicBezTo>
                  <a:pt x="24489" y="25209"/>
                  <a:pt x="24048" y="25000"/>
                  <a:pt x="23583" y="24790"/>
                </a:cubicBezTo>
                <a:cubicBezTo>
                  <a:pt x="23351" y="24697"/>
                  <a:pt x="23140" y="24604"/>
                  <a:pt x="22908" y="24511"/>
                </a:cubicBezTo>
                <a:cubicBezTo>
                  <a:pt x="22815" y="24465"/>
                  <a:pt x="22722" y="24418"/>
                  <a:pt x="22606" y="24372"/>
                </a:cubicBezTo>
                <a:cubicBezTo>
                  <a:pt x="22675" y="24349"/>
                  <a:pt x="22699" y="24279"/>
                  <a:pt x="22653" y="24232"/>
                </a:cubicBezTo>
                <a:lnTo>
                  <a:pt x="22978" y="23813"/>
                </a:lnTo>
                <a:cubicBezTo>
                  <a:pt x="23466" y="23999"/>
                  <a:pt x="23931" y="24210"/>
                  <a:pt x="24420" y="24418"/>
                </a:cubicBezTo>
                <a:cubicBezTo>
                  <a:pt x="24432" y="24424"/>
                  <a:pt x="24443" y="24426"/>
                  <a:pt x="24454" y="24426"/>
                </a:cubicBezTo>
                <a:cubicBezTo>
                  <a:pt x="24533" y="24426"/>
                  <a:pt x="24592" y="24297"/>
                  <a:pt x="24489" y="24256"/>
                </a:cubicBezTo>
                <a:cubicBezTo>
                  <a:pt x="24024" y="24070"/>
                  <a:pt x="23559" y="23860"/>
                  <a:pt x="23094" y="23652"/>
                </a:cubicBezTo>
                <a:lnTo>
                  <a:pt x="23583" y="22976"/>
                </a:lnTo>
                <a:cubicBezTo>
                  <a:pt x="23605" y="22976"/>
                  <a:pt x="23605" y="23000"/>
                  <a:pt x="23605" y="23000"/>
                </a:cubicBezTo>
                <a:cubicBezTo>
                  <a:pt x="24024" y="23186"/>
                  <a:pt x="24443" y="23395"/>
                  <a:pt x="24839" y="23652"/>
                </a:cubicBezTo>
                <a:cubicBezTo>
                  <a:pt x="24853" y="23657"/>
                  <a:pt x="24867" y="23660"/>
                  <a:pt x="24879" y="23660"/>
                </a:cubicBezTo>
                <a:cubicBezTo>
                  <a:pt x="24969" y="23660"/>
                  <a:pt x="25014" y="23529"/>
                  <a:pt x="24932" y="23488"/>
                </a:cubicBezTo>
                <a:cubicBezTo>
                  <a:pt x="24536" y="23233"/>
                  <a:pt x="24117" y="23023"/>
                  <a:pt x="23698" y="22837"/>
                </a:cubicBezTo>
                <a:lnTo>
                  <a:pt x="24141" y="22256"/>
                </a:lnTo>
                <a:cubicBezTo>
                  <a:pt x="24861" y="22535"/>
                  <a:pt x="25559" y="22861"/>
                  <a:pt x="26234" y="23209"/>
                </a:cubicBezTo>
                <a:cubicBezTo>
                  <a:pt x="26249" y="23214"/>
                  <a:pt x="26262" y="23217"/>
                  <a:pt x="26275" y="23217"/>
                </a:cubicBezTo>
                <a:cubicBezTo>
                  <a:pt x="26365" y="23217"/>
                  <a:pt x="26409" y="23088"/>
                  <a:pt x="26327" y="23047"/>
                </a:cubicBezTo>
                <a:cubicBezTo>
                  <a:pt x="25652" y="22697"/>
                  <a:pt x="24954" y="22371"/>
                  <a:pt x="24257" y="22092"/>
                </a:cubicBezTo>
                <a:lnTo>
                  <a:pt x="24582" y="21651"/>
                </a:lnTo>
                <a:cubicBezTo>
                  <a:pt x="24954" y="21813"/>
                  <a:pt x="25304" y="21977"/>
                  <a:pt x="25676" y="22163"/>
                </a:cubicBezTo>
                <a:cubicBezTo>
                  <a:pt x="25688" y="22169"/>
                  <a:pt x="25699" y="22171"/>
                  <a:pt x="25710" y="22171"/>
                </a:cubicBezTo>
                <a:cubicBezTo>
                  <a:pt x="25789" y="22171"/>
                  <a:pt x="25851" y="22040"/>
                  <a:pt x="25769" y="21999"/>
                </a:cubicBezTo>
                <a:cubicBezTo>
                  <a:pt x="25419" y="21838"/>
                  <a:pt x="25047" y="21674"/>
                  <a:pt x="24699" y="21512"/>
                </a:cubicBezTo>
                <a:lnTo>
                  <a:pt x="25211" y="20814"/>
                </a:lnTo>
                <a:cubicBezTo>
                  <a:pt x="25211" y="20837"/>
                  <a:pt x="25233" y="20861"/>
                  <a:pt x="25233" y="20861"/>
                </a:cubicBezTo>
                <a:cubicBezTo>
                  <a:pt x="25699" y="21047"/>
                  <a:pt x="26141" y="21233"/>
                  <a:pt x="26560" y="21441"/>
                </a:cubicBezTo>
                <a:cubicBezTo>
                  <a:pt x="26580" y="21453"/>
                  <a:pt x="26599" y="21459"/>
                  <a:pt x="26617" y="21459"/>
                </a:cubicBezTo>
                <a:cubicBezTo>
                  <a:pt x="26701" y="21459"/>
                  <a:pt x="26748" y="21340"/>
                  <a:pt x="26653" y="21302"/>
                </a:cubicBezTo>
                <a:cubicBezTo>
                  <a:pt x="26210" y="21069"/>
                  <a:pt x="25769" y="20883"/>
                  <a:pt x="25326" y="20697"/>
                </a:cubicBezTo>
                <a:lnTo>
                  <a:pt x="25304" y="20697"/>
                </a:lnTo>
                <a:lnTo>
                  <a:pt x="25792" y="20023"/>
                </a:lnTo>
                <a:lnTo>
                  <a:pt x="27466" y="20861"/>
                </a:lnTo>
                <a:cubicBezTo>
                  <a:pt x="27477" y="20866"/>
                  <a:pt x="27489" y="20869"/>
                  <a:pt x="27500" y="20869"/>
                </a:cubicBezTo>
                <a:cubicBezTo>
                  <a:pt x="27579" y="20869"/>
                  <a:pt x="27638" y="20738"/>
                  <a:pt x="27537" y="20697"/>
                </a:cubicBezTo>
                <a:cubicBezTo>
                  <a:pt x="27001" y="20418"/>
                  <a:pt x="26467" y="20139"/>
                  <a:pt x="25909" y="19884"/>
                </a:cubicBezTo>
                <a:lnTo>
                  <a:pt x="26281" y="19372"/>
                </a:lnTo>
                <a:cubicBezTo>
                  <a:pt x="26582" y="19488"/>
                  <a:pt x="26886" y="19651"/>
                  <a:pt x="27165" y="19813"/>
                </a:cubicBezTo>
                <a:cubicBezTo>
                  <a:pt x="27181" y="19825"/>
                  <a:pt x="27197" y="19831"/>
                  <a:pt x="27211" y="19831"/>
                </a:cubicBezTo>
                <a:cubicBezTo>
                  <a:pt x="27283" y="19831"/>
                  <a:pt x="27331" y="19708"/>
                  <a:pt x="27234" y="19651"/>
                </a:cubicBezTo>
                <a:cubicBezTo>
                  <a:pt x="26979" y="19488"/>
                  <a:pt x="26700" y="19348"/>
                  <a:pt x="26396" y="19209"/>
                </a:cubicBezTo>
                <a:lnTo>
                  <a:pt x="26908" y="18535"/>
                </a:lnTo>
                <a:cubicBezTo>
                  <a:pt x="26908" y="18557"/>
                  <a:pt x="26908" y="18604"/>
                  <a:pt x="26954" y="18604"/>
                </a:cubicBezTo>
                <a:lnTo>
                  <a:pt x="27931" y="19162"/>
                </a:lnTo>
                <a:cubicBezTo>
                  <a:pt x="27944" y="19168"/>
                  <a:pt x="27957" y="19171"/>
                  <a:pt x="27969" y="19171"/>
                </a:cubicBezTo>
                <a:cubicBezTo>
                  <a:pt x="28046" y="19171"/>
                  <a:pt x="28101" y="19060"/>
                  <a:pt x="28002" y="19000"/>
                </a:cubicBezTo>
                <a:cubicBezTo>
                  <a:pt x="27699" y="18814"/>
                  <a:pt x="27373" y="18628"/>
                  <a:pt x="27047" y="18464"/>
                </a:cubicBezTo>
                <a:cubicBezTo>
                  <a:pt x="27025" y="18442"/>
                  <a:pt x="27001" y="18442"/>
                  <a:pt x="26979" y="18442"/>
                </a:cubicBezTo>
                <a:lnTo>
                  <a:pt x="27351" y="17930"/>
                </a:lnTo>
                <a:cubicBezTo>
                  <a:pt x="27769" y="18256"/>
                  <a:pt x="28210" y="18557"/>
                  <a:pt x="28700" y="18790"/>
                </a:cubicBezTo>
                <a:cubicBezTo>
                  <a:pt x="28712" y="18796"/>
                  <a:pt x="28725" y="18799"/>
                  <a:pt x="28738" y="18799"/>
                </a:cubicBezTo>
                <a:cubicBezTo>
                  <a:pt x="28815" y="18799"/>
                  <a:pt x="28873" y="18687"/>
                  <a:pt x="28793" y="18628"/>
                </a:cubicBezTo>
                <a:cubicBezTo>
                  <a:pt x="28328" y="18396"/>
                  <a:pt x="27885" y="18116"/>
                  <a:pt x="27466" y="17791"/>
                </a:cubicBezTo>
                <a:lnTo>
                  <a:pt x="27816" y="17301"/>
                </a:lnTo>
                <a:cubicBezTo>
                  <a:pt x="28350" y="17674"/>
                  <a:pt x="28862" y="18023"/>
                  <a:pt x="29373" y="18396"/>
                </a:cubicBezTo>
                <a:cubicBezTo>
                  <a:pt x="29389" y="18407"/>
                  <a:pt x="29405" y="18412"/>
                  <a:pt x="29419" y="18412"/>
                </a:cubicBezTo>
                <a:cubicBezTo>
                  <a:pt x="29492" y="18412"/>
                  <a:pt x="29543" y="18291"/>
                  <a:pt x="29466" y="18232"/>
                </a:cubicBezTo>
                <a:cubicBezTo>
                  <a:pt x="28955" y="17884"/>
                  <a:pt x="28443" y="17534"/>
                  <a:pt x="27931" y="17162"/>
                </a:cubicBezTo>
                <a:lnTo>
                  <a:pt x="28235" y="16768"/>
                </a:lnTo>
                <a:cubicBezTo>
                  <a:pt x="28862" y="17140"/>
                  <a:pt x="29490" y="17488"/>
                  <a:pt x="30117" y="17837"/>
                </a:cubicBezTo>
                <a:cubicBezTo>
                  <a:pt x="30137" y="17849"/>
                  <a:pt x="30156" y="17854"/>
                  <a:pt x="30172" y="17854"/>
                </a:cubicBezTo>
                <a:cubicBezTo>
                  <a:pt x="30253" y="17854"/>
                  <a:pt x="30288" y="17732"/>
                  <a:pt x="30210" y="17674"/>
                </a:cubicBezTo>
                <a:lnTo>
                  <a:pt x="28328" y="16628"/>
                </a:lnTo>
                <a:lnTo>
                  <a:pt x="28722" y="16116"/>
                </a:lnTo>
                <a:cubicBezTo>
                  <a:pt x="30095" y="16954"/>
                  <a:pt x="31444" y="17813"/>
                  <a:pt x="32793" y="18675"/>
                </a:cubicBezTo>
                <a:cubicBezTo>
                  <a:pt x="33187" y="18929"/>
                  <a:pt x="33584" y="19186"/>
                  <a:pt x="33978" y="19419"/>
                </a:cubicBezTo>
                <a:cubicBezTo>
                  <a:pt x="33994" y="19431"/>
                  <a:pt x="34010" y="19436"/>
                  <a:pt x="34025" y="19436"/>
                </a:cubicBezTo>
                <a:cubicBezTo>
                  <a:pt x="34097" y="19436"/>
                  <a:pt x="34144" y="19318"/>
                  <a:pt x="34049" y="19279"/>
                </a:cubicBezTo>
                <a:cubicBezTo>
                  <a:pt x="32676" y="18371"/>
                  <a:pt x="31280" y="17488"/>
                  <a:pt x="29862" y="16604"/>
                </a:cubicBezTo>
                <a:cubicBezTo>
                  <a:pt x="29513" y="16395"/>
                  <a:pt x="29165" y="16185"/>
                  <a:pt x="28839" y="15953"/>
                </a:cubicBezTo>
                <a:lnTo>
                  <a:pt x="29234" y="15394"/>
                </a:lnTo>
                <a:cubicBezTo>
                  <a:pt x="29258" y="15419"/>
                  <a:pt x="29258" y="15441"/>
                  <a:pt x="29280" y="15441"/>
                </a:cubicBezTo>
                <a:cubicBezTo>
                  <a:pt x="30117" y="15999"/>
                  <a:pt x="30979" y="16557"/>
                  <a:pt x="31816" y="17093"/>
                </a:cubicBezTo>
                <a:cubicBezTo>
                  <a:pt x="31836" y="17105"/>
                  <a:pt x="31854" y="17110"/>
                  <a:pt x="31870" y="17110"/>
                </a:cubicBezTo>
                <a:cubicBezTo>
                  <a:pt x="31951" y="17110"/>
                  <a:pt x="31986" y="16988"/>
                  <a:pt x="31909" y="16929"/>
                </a:cubicBezTo>
                <a:cubicBezTo>
                  <a:pt x="31072" y="16395"/>
                  <a:pt x="30210" y="15837"/>
                  <a:pt x="29373" y="15301"/>
                </a:cubicBezTo>
                <a:cubicBezTo>
                  <a:pt x="29351" y="15279"/>
                  <a:pt x="29351" y="15279"/>
                  <a:pt x="29327" y="15279"/>
                </a:cubicBezTo>
                <a:lnTo>
                  <a:pt x="29630" y="14883"/>
                </a:lnTo>
                <a:lnTo>
                  <a:pt x="29630" y="14907"/>
                </a:lnTo>
                <a:cubicBezTo>
                  <a:pt x="31118" y="15930"/>
                  <a:pt x="32653" y="16883"/>
                  <a:pt x="34235" y="17744"/>
                </a:cubicBezTo>
                <a:cubicBezTo>
                  <a:pt x="34700" y="17999"/>
                  <a:pt x="35141" y="18232"/>
                  <a:pt x="35606" y="18464"/>
                </a:cubicBezTo>
                <a:cubicBezTo>
                  <a:pt x="35620" y="18470"/>
                  <a:pt x="35634" y="18473"/>
                  <a:pt x="35647" y="18473"/>
                </a:cubicBezTo>
                <a:cubicBezTo>
                  <a:pt x="35738" y="18473"/>
                  <a:pt x="35781" y="18343"/>
                  <a:pt x="35699" y="18302"/>
                </a:cubicBezTo>
                <a:cubicBezTo>
                  <a:pt x="34071" y="17488"/>
                  <a:pt x="32514" y="16604"/>
                  <a:pt x="31001" y="15605"/>
                </a:cubicBezTo>
                <a:cubicBezTo>
                  <a:pt x="30583" y="15326"/>
                  <a:pt x="30142" y="15047"/>
                  <a:pt x="29723" y="14743"/>
                </a:cubicBezTo>
                <a:lnTo>
                  <a:pt x="30188" y="14116"/>
                </a:lnTo>
                <a:cubicBezTo>
                  <a:pt x="31420" y="14976"/>
                  <a:pt x="32722" y="15744"/>
                  <a:pt x="34049" y="16418"/>
                </a:cubicBezTo>
                <a:cubicBezTo>
                  <a:pt x="34065" y="16424"/>
                  <a:pt x="34080" y="16427"/>
                  <a:pt x="34095" y="16427"/>
                </a:cubicBezTo>
                <a:cubicBezTo>
                  <a:pt x="34186" y="16427"/>
                  <a:pt x="34241" y="16315"/>
                  <a:pt x="34142" y="16256"/>
                </a:cubicBezTo>
                <a:cubicBezTo>
                  <a:pt x="32815" y="15580"/>
                  <a:pt x="31537" y="14814"/>
                  <a:pt x="30303" y="13977"/>
                </a:cubicBezTo>
                <a:lnTo>
                  <a:pt x="30583" y="13627"/>
                </a:lnTo>
                <a:close/>
                <a:moveTo>
                  <a:pt x="19583" y="52791"/>
                </a:moveTo>
                <a:cubicBezTo>
                  <a:pt x="19559" y="52791"/>
                  <a:pt x="19536" y="52791"/>
                  <a:pt x="19512" y="52816"/>
                </a:cubicBezTo>
                <a:cubicBezTo>
                  <a:pt x="19490" y="52816"/>
                  <a:pt x="19466" y="52838"/>
                  <a:pt x="19466" y="52862"/>
                </a:cubicBezTo>
                <a:lnTo>
                  <a:pt x="19466" y="52931"/>
                </a:lnTo>
                <a:cubicBezTo>
                  <a:pt x="19490" y="52931"/>
                  <a:pt x="19490" y="52955"/>
                  <a:pt x="19490" y="52955"/>
                </a:cubicBezTo>
                <a:cubicBezTo>
                  <a:pt x="19512" y="52955"/>
                  <a:pt x="19512" y="52978"/>
                  <a:pt x="19536" y="52978"/>
                </a:cubicBezTo>
                <a:cubicBezTo>
                  <a:pt x="19629" y="53002"/>
                  <a:pt x="19723" y="53048"/>
                  <a:pt x="19791" y="53071"/>
                </a:cubicBezTo>
                <a:cubicBezTo>
                  <a:pt x="19799" y="53079"/>
                  <a:pt x="19807" y="53081"/>
                  <a:pt x="19815" y="53081"/>
                </a:cubicBezTo>
                <a:cubicBezTo>
                  <a:pt x="19831" y="53081"/>
                  <a:pt x="19846" y="53071"/>
                  <a:pt x="19862" y="53071"/>
                </a:cubicBezTo>
                <a:cubicBezTo>
                  <a:pt x="19884" y="53048"/>
                  <a:pt x="19909" y="53024"/>
                  <a:pt x="19909" y="53002"/>
                </a:cubicBezTo>
                <a:lnTo>
                  <a:pt x="19909" y="52955"/>
                </a:lnTo>
                <a:lnTo>
                  <a:pt x="19884" y="52931"/>
                </a:lnTo>
                <a:cubicBezTo>
                  <a:pt x="19862" y="52909"/>
                  <a:pt x="19862" y="52909"/>
                  <a:pt x="19838" y="52909"/>
                </a:cubicBezTo>
                <a:cubicBezTo>
                  <a:pt x="19745" y="52862"/>
                  <a:pt x="19676" y="52838"/>
                  <a:pt x="19583" y="52791"/>
                </a:cubicBezTo>
                <a:close/>
                <a:moveTo>
                  <a:pt x="22606" y="53095"/>
                </a:moveTo>
                <a:lnTo>
                  <a:pt x="22768" y="53257"/>
                </a:lnTo>
                <a:cubicBezTo>
                  <a:pt x="22675" y="53234"/>
                  <a:pt x="22582" y="53188"/>
                  <a:pt x="22489" y="53141"/>
                </a:cubicBezTo>
                <a:lnTo>
                  <a:pt x="22489" y="53141"/>
                </a:lnTo>
                <a:cubicBezTo>
                  <a:pt x="22502" y="53147"/>
                  <a:pt x="22514" y="53150"/>
                  <a:pt x="22526" y="53150"/>
                </a:cubicBezTo>
                <a:cubicBezTo>
                  <a:pt x="22559" y="53150"/>
                  <a:pt x="22589" y="53129"/>
                  <a:pt x="22606" y="53095"/>
                </a:cubicBezTo>
                <a:close/>
                <a:moveTo>
                  <a:pt x="22885" y="53420"/>
                </a:moveTo>
                <a:cubicBezTo>
                  <a:pt x="22932" y="53489"/>
                  <a:pt x="22954" y="53536"/>
                  <a:pt x="23001" y="53606"/>
                </a:cubicBezTo>
                <a:cubicBezTo>
                  <a:pt x="22954" y="53582"/>
                  <a:pt x="22908" y="53560"/>
                  <a:pt x="22839" y="53560"/>
                </a:cubicBezTo>
                <a:cubicBezTo>
                  <a:pt x="22839" y="53536"/>
                  <a:pt x="22839" y="53536"/>
                  <a:pt x="22815" y="53536"/>
                </a:cubicBezTo>
                <a:cubicBezTo>
                  <a:pt x="22768" y="53513"/>
                  <a:pt x="22722" y="53467"/>
                  <a:pt x="22653" y="53443"/>
                </a:cubicBezTo>
                <a:lnTo>
                  <a:pt x="22699" y="53443"/>
                </a:lnTo>
                <a:cubicBezTo>
                  <a:pt x="22722" y="53443"/>
                  <a:pt x="22746" y="53443"/>
                  <a:pt x="22768" y="53467"/>
                </a:cubicBezTo>
                <a:cubicBezTo>
                  <a:pt x="22781" y="53473"/>
                  <a:pt x="22793" y="53476"/>
                  <a:pt x="22805" y="53476"/>
                </a:cubicBezTo>
                <a:cubicBezTo>
                  <a:pt x="22838" y="53476"/>
                  <a:pt x="22868" y="53454"/>
                  <a:pt x="22885" y="53420"/>
                </a:cubicBezTo>
                <a:close/>
                <a:moveTo>
                  <a:pt x="23071" y="53792"/>
                </a:moveTo>
                <a:cubicBezTo>
                  <a:pt x="23094" y="53839"/>
                  <a:pt x="23118" y="53908"/>
                  <a:pt x="23140" y="53979"/>
                </a:cubicBezTo>
                <a:cubicBezTo>
                  <a:pt x="23094" y="53954"/>
                  <a:pt x="23071" y="53954"/>
                  <a:pt x="23047" y="53954"/>
                </a:cubicBezTo>
                <a:cubicBezTo>
                  <a:pt x="23071" y="53908"/>
                  <a:pt x="23094" y="53861"/>
                  <a:pt x="23071" y="53815"/>
                </a:cubicBezTo>
                <a:lnTo>
                  <a:pt x="23071" y="53792"/>
                </a:lnTo>
                <a:close/>
                <a:moveTo>
                  <a:pt x="23001" y="54280"/>
                </a:moveTo>
                <a:cubicBezTo>
                  <a:pt x="23025" y="54280"/>
                  <a:pt x="23071" y="54304"/>
                  <a:pt x="23118" y="54304"/>
                </a:cubicBezTo>
                <a:cubicBezTo>
                  <a:pt x="23118" y="54373"/>
                  <a:pt x="23094" y="54466"/>
                  <a:pt x="23047" y="54537"/>
                </a:cubicBezTo>
                <a:cubicBezTo>
                  <a:pt x="22978" y="54512"/>
                  <a:pt x="22932" y="54512"/>
                  <a:pt x="22885" y="54490"/>
                </a:cubicBezTo>
                <a:cubicBezTo>
                  <a:pt x="22885" y="54466"/>
                  <a:pt x="22885" y="54419"/>
                  <a:pt x="22861" y="54397"/>
                </a:cubicBezTo>
                <a:cubicBezTo>
                  <a:pt x="22885" y="54397"/>
                  <a:pt x="22932" y="54397"/>
                  <a:pt x="22954" y="54373"/>
                </a:cubicBezTo>
                <a:cubicBezTo>
                  <a:pt x="23001" y="54351"/>
                  <a:pt x="23001" y="54326"/>
                  <a:pt x="23001" y="54280"/>
                </a:cubicBezTo>
                <a:close/>
                <a:moveTo>
                  <a:pt x="22582" y="54745"/>
                </a:moveTo>
                <a:lnTo>
                  <a:pt x="22582" y="54745"/>
                </a:lnTo>
                <a:cubicBezTo>
                  <a:pt x="22675" y="54769"/>
                  <a:pt x="22746" y="54792"/>
                  <a:pt x="22815" y="54816"/>
                </a:cubicBezTo>
                <a:cubicBezTo>
                  <a:pt x="22768" y="54885"/>
                  <a:pt x="22699" y="54909"/>
                  <a:pt x="22653" y="54955"/>
                </a:cubicBezTo>
                <a:cubicBezTo>
                  <a:pt x="22653" y="54931"/>
                  <a:pt x="22629" y="54909"/>
                  <a:pt x="22582" y="54885"/>
                </a:cubicBezTo>
                <a:cubicBezTo>
                  <a:pt x="22560" y="54885"/>
                  <a:pt x="22513" y="54862"/>
                  <a:pt x="22467" y="54862"/>
                </a:cubicBezTo>
                <a:lnTo>
                  <a:pt x="22536" y="54862"/>
                </a:lnTo>
                <a:cubicBezTo>
                  <a:pt x="22582" y="54838"/>
                  <a:pt x="22606" y="54792"/>
                  <a:pt x="22582" y="54745"/>
                </a:cubicBezTo>
                <a:close/>
                <a:moveTo>
                  <a:pt x="7759" y="46582"/>
                </a:moveTo>
                <a:lnTo>
                  <a:pt x="22374" y="52885"/>
                </a:lnTo>
                <a:cubicBezTo>
                  <a:pt x="22387" y="52885"/>
                  <a:pt x="22392" y="52893"/>
                  <a:pt x="22399" y="52900"/>
                </a:cubicBezTo>
                <a:lnTo>
                  <a:pt x="22399" y="52900"/>
                </a:lnTo>
                <a:cubicBezTo>
                  <a:pt x="21917" y="52693"/>
                  <a:pt x="21436" y="52487"/>
                  <a:pt x="20932" y="52304"/>
                </a:cubicBezTo>
                <a:cubicBezTo>
                  <a:pt x="20924" y="52302"/>
                  <a:pt x="20916" y="52302"/>
                  <a:pt x="20909" y="52302"/>
                </a:cubicBezTo>
                <a:cubicBezTo>
                  <a:pt x="20812" y="52302"/>
                  <a:pt x="20799" y="52447"/>
                  <a:pt x="20885" y="52490"/>
                </a:cubicBezTo>
                <a:cubicBezTo>
                  <a:pt x="21419" y="52676"/>
                  <a:pt x="21931" y="52885"/>
                  <a:pt x="22443" y="53117"/>
                </a:cubicBezTo>
                <a:cubicBezTo>
                  <a:pt x="22210" y="53024"/>
                  <a:pt x="21977" y="52931"/>
                  <a:pt x="21723" y="52838"/>
                </a:cubicBezTo>
                <a:cubicBezTo>
                  <a:pt x="21718" y="52834"/>
                  <a:pt x="21713" y="52832"/>
                  <a:pt x="21707" y="52832"/>
                </a:cubicBezTo>
                <a:cubicBezTo>
                  <a:pt x="21682" y="52832"/>
                  <a:pt x="21648" y="52866"/>
                  <a:pt x="21630" y="52885"/>
                </a:cubicBezTo>
                <a:cubicBezTo>
                  <a:pt x="21583" y="52862"/>
                  <a:pt x="21512" y="52862"/>
                  <a:pt x="21466" y="52838"/>
                </a:cubicBezTo>
                <a:cubicBezTo>
                  <a:pt x="21447" y="52829"/>
                  <a:pt x="21428" y="52823"/>
                  <a:pt x="21410" y="52823"/>
                </a:cubicBezTo>
                <a:cubicBezTo>
                  <a:pt x="21385" y="52823"/>
                  <a:pt x="21364" y="52835"/>
                  <a:pt x="21350" y="52862"/>
                </a:cubicBezTo>
                <a:cubicBezTo>
                  <a:pt x="21326" y="52885"/>
                  <a:pt x="21326" y="52909"/>
                  <a:pt x="21326" y="52955"/>
                </a:cubicBezTo>
                <a:cubicBezTo>
                  <a:pt x="20560" y="52630"/>
                  <a:pt x="19769" y="52326"/>
                  <a:pt x="18978" y="52025"/>
                </a:cubicBezTo>
                <a:cubicBezTo>
                  <a:pt x="18965" y="52020"/>
                  <a:pt x="18953" y="52018"/>
                  <a:pt x="18942" y="52018"/>
                </a:cubicBezTo>
                <a:cubicBezTo>
                  <a:pt x="18853" y="52018"/>
                  <a:pt x="18827" y="52170"/>
                  <a:pt x="18932" y="52211"/>
                </a:cubicBezTo>
                <a:cubicBezTo>
                  <a:pt x="19791" y="52537"/>
                  <a:pt x="20653" y="52862"/>
                  <a:pt x="21512" y="53210"/>
                </a:cubicBezTo>
                <a:cubicBezTo>
                  <a:pt x="21512" y="53234"/>
                  <a:pt x="21537" y="53281"/>
                  <a:pt x="21559" y="53281"/>
                </a:cubicBezTo>
                <a:cubicBezTo>
                  <a:pt x="21955" y="53467"/>
                  <a:pt x="22350" y="53606"/>
                  <a:pt x="22746" y="53722"/>
                </a:cubicBezTo>
                <a:cubicBezTo>
                  <a:pt x="22815" y="53746"/>
                  <a:pt x="22861" y="53768"/>
                  <a:pt x="22932" y="53792"/>
                </a:cubicBezTo>
                <a:lnTo>
                  <a:pt x="22861" y="53792"/>
                </a:lnTo>
                <a:cubicBezTo>
                  <a:pt x="22839" y="53768"/>
                  <a:pt x="22792" y="53768"/>
                  <a:pt x="22768" y="53768"/>
                </a:cubicBezTo>
                <a:cubicBezTo>
                  <a:pt x="22722" y="53746"/>
                  <a:pt x="22653" y="53722"/>
                  <a:pt x="22606" y="53699"/>
                </a:cubicBezTo>
                <a:cubicBezTo>
                  <a:pt x="22467" y="53675"/>
                  <a:pt x="22350" y="53629"/>
                  <a:pt x="22234" y="53582"/>
                </a:cubicBezTo>
                <a:cubicBezTo>
                  <a:pt x="22002" y="53489"/>
                  <a:pt x="21745" y="53396"/>
                  <a:pt x="21537" y="53303"/>
                </a:cubicBezTo>
                <a:cubicBezTo>
                  <a:pt x="21516" y="53291"/>
                  <a:pt x="21497" y="53286"/>
                  <a:pt x="21479" y="53286"/>
                </a:cubicBezTo>
                <a:cubicBezTo>
                  <a:pt x="21394" y="53286"/>
                  <a:pt x="21346" y="53404"/>
                  <a:pt x="21444" y="53443"/>
                </a:cubicBezTo>
                <a:cubicBezTo>
                  <a:pt x="21537" y="53489"/>
                  <a:pt x="21630" y="53536"/>
                  <a:pt x="21745" y="53582"/>
                </a:cubicBezTo>
                <a:cubicBezTo>
                  <a:pt x="21698" y="53582"/>
                  <a:pt x="21676" y="53560"/>
                  <a:pt x="21630" y="53560"/>
                </a:cubicBezTo>
                <a:lnTo>
                  <a:pt x="21490" y="53489"/>
                </a:lnTo>
                <a:cubicBezTo>
                  <a:pt x="21467" y="53478"/>
                  <a:pt x="21449" y="53472"/>
                  <a:pt x="21434" y="53472"/>
                </a:cubicBezTo>
                <a:cubicBezTo>
                  <a:pt x="21420" y="53472"/>
                  <a:pt x="21408" y="53478"/>
                  <a:pt x="21397" y="53489"/>
                </a:cubicBezTo>
                <a:lnTo>
                  <a:pt x="20629" y="53281"/>
                </a:lnTo>
                <a:cubicBezTo>
                  <a:pt x="20616" y="53276"/>
                  <a:pt x="20604" y="53273"/>
                  <a:pt x="20593" y="53273"/>
                </a:cubicBezTo>
                <a:cubicBezTo>
                  <a:pt x="20505" y="53273"/>
                  <a:pt x="20479" y="53423"/>
                  <a:pt x="20582" y="53443"/>
                </a:cubicBezTo>
                <a:lnTo>
                  <a:pt x="21559" y="53722"/>
                </a:lnTo>
                <a:cubicBezTo>
                  <a:pt x="21769" y="53815"/>
                  <a:pt x="21977" y="53908"/>
                  <a:pt x="22188" y="53979"/>
                </a:cubicBezTo>
                <a:cubicBezTo>
                  <a:pt x="22210" y="54001"/>
                  <a:pt x="22210" y="54025"/>
                  <a:pt x="22234" y="54025"/>
                </a:cubicBezTo>
                <a:cubicBezTo>
                  <a:pt x="22303" y="54072"/>
                  <a:pt x="22396" y="54118"/>
                  <a:pt x="22467" y="54140"/>
                </a:cubicBezTo>
                <a:cubicBezTo>
                  <a:pt x="22443" y="54140"/>
                  <a:pt x="22420" y="54118"/>
                  <a:pt x="22396" y="54118"/>
                </a:cubicBezTo>
                <a:cubicBezTo>
                  <a:pt x="22257" y="54072"/>
                  <a:pt x="22095" y="54025"/>
                  <a:pt x="21955" y="53979"/>
                </a:cubicBezTo>
                <a:cubicBezTo>
                  <a:pt x="21652" y="53861"/>
                  <a:pt x="21326" y="53746"/>
                  <a:pt x="21025" y="53629"/>
                </a:cubicBezTo>
                <a:cubicBezTo>
                  <a:pt x="21014" y="53623"/>
                  <a:pt x="21002" y="53621"/>
                  <a:pt x="20991" y="53621"/>
                </a:cubicBezTo>
                <a:cubicBezTo>
                  <a:pt x="20912" y="53621"/>
                  <a:pt x="20853" y="53752"/>
                  <a:pt x="20954" y="53792"/>
                </a:cubicBezTo>
                <a:cubicBezTo>
                  <a:pt x="21280" y="53932"/>
                  <a:pt x="21630" y="54072"/>
                  <a:pt x="21977" y="54165"/>
                </a:cubicBezTo>
                <a:cubicBezTo>
                  <a:pt x="21981" y="54168"/>
                  <a:pt x="21984" y="54171"/>
                  <a:pt x="21988" y="54173"/>
                </a:cubicBezTo>
                <a:lnTo>
                  <a:pt x="21988" y="54173"/>
                </a:lnTo>
                <a:cubicBezTo>
                  <a:pt x="21500" y="54057"/>
                  <a:pt x="21053" y="53878"/>
                  <a:pt x="20606" y="53699"/>
                </a:cubicBezTo>
                <a:cubicBezTo>
                  <a:pt x="20583" y="53687"/>
                  <a:pt x="20560" y="53681"/>
                  <a:pt x="20539" y="53681"/>
                </a:cubicBezTo>
                <a:cubicBezTo>
                  <a:pt x="20519" y="53681"/>
                  <a:pt x="20501" y="53687"/>
                  <a:pt x="20489" y="53699"/>
                </a:cubicBezTo>
                <a:cubicBezTo>
                  <a:pt x="20095" y="53560"/>
                  <a:pt x="19676" y="53396"/>
                  <a:pt x="19280" y="53234"/>
                </a:cubicBezTo>
                <a:cubicBezTo>
                  <a:pt x="18932" y="53095"/>
                  <a:pt x="18582" y="52931"/>
                  <a:pt x="18210" y="52791"/>
                </a:cubicBezTo>
                <a:cubicBezTo>
                  <a:pt x="18199" y="52786"/>
                  <a:pt x="18187" y="52783"/>
                  <a:pt x="18176" y="52783"/>
                </a:cubicBezTo>
                <a:cubicBezTo>
                  <a:pt x="18097" y="52783"/>
                  <a:pt x="18038" y="52914"/>
                  <a:pt x="18141" y="52955"/>
                </a:cubicBezTo>
                <a:cubicBezTo>
                  <a:pt x="19211" y="53396"/>
                  <a:pt x="20303" y="53861"/>
                  <a:pt x="21419" y="54233"/>
                </a:cubicBezTo>
                <a:cubicBezTo>
                  <a:pt x="21326" y="54258"/>
                  <a:pt x="21304" y="54397"/>
                  <a:pt x="21419" y="54419"/>
                </a:cubicBezTo>
                <a:cubicBezTo>
                  <a:pt x="21745" y="54490"/>
                  <a:pt x="22095" y="54583"/>
                  <a:pt x="22420" y="54676"/>
                </a:cubicBezTo>
                <a:cubicBezTo>
                  <a:pt x="22399" y="54680"/>
                  <a:pt x="22377" y="54682"/>
                  <a:pt x="22355" y="54682"/>
                </a:cubicBezTo>
                <a:cubicBezTo>
                  <a:pt x="22260" y="54682"/>
                  <a:pt x="22166" y="54648"/>
                  <a:pt x="22071" y="54630"/>
                </a:cubicBezTo>
                <a:lnTo>
                  <a:pt x="21583" y="54490"/>
                </a:lnTo>
                <a:cubicBezTo>
                  <a:pt x="21257" y="54373"/>
                  <a:pt x="20954" y="54280"/>
                  <a:pt x="20629" y="54165"/>
                </a:cubicBezTo>
                <a:cubicBezTo>
                  <a:pt x="20615" y="54157"/>
                  <a:pt x="20603" y="54155"/>
                  <a:pt x="20593" y="54155"/>
                </a:cubicBezTo>
                <a:cubicBezTo>
                  <a:pt x="20569" y="54155"/>
                  <a:pt x="20553" y="54171"/>
                  <a:pt x="20536" y="54187"/>
                </a:cubicBezTo>
                <a:cubicBezTo>
                  <a:pt x="20374" y="54118"/>
                  <a:pt x="20234" y="54047"/>
                  <a:pt x="20070" y="53979"/>
                </a:cubicBezTo>
                <a:cubicBezTo>
                  <a:pt x="20056" y="53973"/>
                  <a:pt x="20043" y="53970"/>
                  <a:pt x="20030" y="53970"/>
                </a:cubicBezTo>
                <a:cubicBezTo>
                  <a:pt x="19940" y="53970"/>
                  <a:pt x="19896" y="54100"/>
                  <a:pt x="19977" y="54140"/>
                </a:cubicBezTo>
                <a:cubicBezTo>
                  <a:pt x="20163" y="54211"/>
                  <a:pt x="20350" y="54304"/>
                  <a:pt x="20536" y="54373"/>
                </a:cubicBezTo>
                <a:cubicBezTo>
                  <a:pt x="20467" y="54397"/>
                  <a:pt x="20420" y="54512"/>
                  <a:pt x="20513" y="54559"/>
                </a:cubicBezTo>
                <a:cubicBezTo>
                  <a:pt x="21071" y="54816"/>
                  <a:pt x="21676" y="54978"/>
                  <a:pt x="22281" y="55071"/>
                </a:cubicBezTo>
                <a:cubicBezTo>
                  <a:pt x="22327" y="55071"/>
                  <a:pt x="22350" y="55048"/>
                  <a:pt x="22374" y="55024"/>
                </a:cubicBezTo>
                <a:cubicBezTo>
                  <a:pt x="22420" y="55024"/>
                  <a:pt x="22443" y="55048"/>
                  <a:pt x="22489" y="55048"/>
                </a:cubicBezTo>
                <a:cubicBezTo>
                  <a:pt x="22374" y="55095"/>
                  <a:pt x="22257" y="55141"/>
                  <a:pt x="22164" y="55141"/>
                </a:cubicBezTo>
                <a:cubicBezTo>
                  <a:pt x="22164" y="55101"/>
                  <a:pt x="22129" y="55043"/>
                  <a:pt x="22076" y="55043"/>
                </a:cubicBezTo>
                <a:cubicBezTo>
                  <a:pt x="22067" y="55043"/>
                  <a:pt x="22058" y="55045"/>
                  <a:pt x="22048" y="55048"/>
                </a:cubicBezTo>
                <a:cubicBezTo>
                  <a:pt x="21994" y="55063"/>
                  <a:pt x="21937" y="55069"/>
                  <a:pt x="21880" y="55069"/>
                </a:cubicBezTo>
                <a:cubicBezTo>
                  <a:pt x="21667" y="55069"/>
                  <a:pt x="21441" y="54982"/>
                  <a:pt x="21257" y="54909"/>
                </a:cubicBezTo>
                <a:cubicBezTo>
                  <a:pt x="20978" y="54816"/>
                  <a:pt x="20699" y="54699"/>
                  <a:pt x="20420" y="54559"/>
                </a:cubicBezTo>
                <a:cubicBezTo>
                  <a:pt x="20408" y="54555"/>
                  <a:pt x="20396" y="54553"/>
                  <a:pt x="20385" y="54553"/>
                </a:cubicBezTo>
                <a:cubicBezTo>
                  <a:pt x="20334" y="54553"/>
                  <a:pt x="20299" y="54591"/>
                  <a:pt x="20281" y="54630"/>
                </a:cubicBezTo>
                <a:cubicBezTo>
                  <a:pt x="17977" y="53653"/>
                  <a:pt x="9071" y="49839"/>
                  <a:pt x="6861" y="49002"/>
                </a:cubicBezTo>
                <a:cubicBezTo>
                  <a:pt x="6513" y="48862"/>
                  <a:pt x="6187" y="48722"/>
                  <a:pt x="5908" y="48559"/>
                </a:cubicBezTo>
                <a:lnTo>
                  <a:pt x="5908" y="48559"/>
                </a:lnTo>
                <a:cubicBezTo>
                  <a:pt x="6581" y="48884"/>
                  <a:pt x="7257" y="49163"/>
                  <a:pt x="7977" y="49374"/>
                </a:cubicBezTo>
                <a:cubicBezTo>
                  <a:pt x="7990" y="49379"/>
                  <a:pt x="8002" y="49381"/>
                  <a:pt x="8013" y="49381"/>
                </a:cubicBezTo>
                <a:cubicBezTo>
                  <a:pt x="8102" y="49381"/>
                  <a:pt x="8128" y="49231"/>
                  <a:pt x="8023" y="49210"/>
                </a:cubicBezTo>
                <a:cubicBezTo>
                  <a:pt x="7698" y="49095"/>
                  <a:pt x="7372" y="49002"/>
                  <a:pt x="7071" y="48862"/>
                </a:cubicBezTo>
                <a:cubicBezTo>
                  <a:pt x="7093" y="48815"/>
                  <a:pt x="7093" y="48745"/>
                  <a:pt x="7024" y="48722"/>
                </a:cubicBezTo>
                <a:cubicBezTo>
                  <a:pt x="6581" y="48583"/>
                  <a:pt x="6187" y="48397"/>
                  <a:pt x="5768" y="48187"/>
                </a:cubicBezTo>
                <a:lnTo>
                  <a:pt x="5768" y="48187"/>
                </a:lnTo>
                <a:cubicBezTo>
                  <a:pt x="5781" y="48191"/>
                  <a:pt x="5794" y="48193"/>
                  <a:pt x="5805" y="48193"/>
                </a:cubicBezTo>
                <a:cubicBezTo>
                  <a:pt x="5853" y="48193"/>
                  <a:pt x="5884" y="48156"/>
                  <a:pt x="5884" y="48118"/>
                </a:cubicBezTo>
                <a:cubicBezTo>
                  <a:pt x="6070" y="48187"/>
                  <a:pt x="6256" y="48280"/>
                  <a:pt x="6442" y="48350"/>
                </a:cubicBezTo>
                <a:cubicBezTo>
                  <a:pt x="6455" y="48357"/>
                  <a:pt x="6469" y="48360"/>
                  <a:pt x="6482" y="48360"/>
                </a:cubicBezTo>
                <a:cubicBezTo>
                  <a:pt x="6514" y="48360"/>
                  <a:pt x="6542" y="48343"/>
                  <a:pt x="6559" y="48326"/>
                </a:cubicBezTo>
                <a:lnTo>
                  <a:pt x="8721" y="49163"/>
                </a:lnTo>
                <a:cubicBezTo>
                  <a:pt x="8734" y="49169"/>
                  <a:pt x="8746" y="49171"/>
                  <a:pt x="8757" y="49171"/>
                </a:cubicBezTo>
                <a:cubicBezTo>
                  <a:pt x="8847" y="49171"/>
                  <a:pt x="8872" y="49019"/>
                  <a:pt x="8768" y="48977"/>
                </a:cubicBezTo>
                <a:cubicBezTo>
                  <a:pt x="7884" y="48652"/>
                  <a:pt x="7024" y="48304"/>
                  <a:pt x="6163" y="47954"/>
                </a:cubicBezTo>
                <a:cubicBezTo>
                  <a:pt x="6163" y="47932"/>
                  <a:pt x="6141" y="47908"/>
                  <a:pt x="6094" y="47885"/>
                </a:cubicBezTo>
                <a:cubicBezTo>
                  <a:pt x="5744" y="47792"/>
                  <a:pt x="5396" y="47653"/>
                  <a:pt x="5047" y="47467"/>
                </a:cubicBezTo>
                <a:lnTo>
                  <a:pt x="4978" y="47467"/>
                </a:lnTo>
                <a:cubicBezTo>
                  <a:pt x="4885" y="47420"/>
                  <a:pt x="4792" y="47396"/>
                  <a:pt x="4674" y="47349"/>
                </a:cubicBezTo>
                <a:cubicBezTo>
                  <a:pt x="4699" y="47327"/>
                  <a:pt x="4699" y="47327"/>
                  <a:pt x="4699" y="47303"/>
                </a:cubicBezTo>
                <a:cubicBezTo>
                  <a:pt x="4699" y="47303"/>
                  <a:pt x="4721" y="47303"/>
                  <a:pt x="4721" y="47281"/>
                </a:cubicBezTo>
                <a:lnTo>
                  <a:pt x="4767" y="47281"/>
                </a:lnTo>
                <a:cubicBezTo>
                  <a:pt x="4767" y="47303"/>
                  <a:pt x="4792" y="47327"/>
                  <a:pt x="4814" y="47327"/>
                </a:cubicBezTo>
                <a:cubicBezTo>
                  <a:pt x="4907" y="47349"/>
                  <a:pt x="4978" y="47396"/>
                  <a:pt x="5071" y="47420"/>
                </a:cubicBezTo>
                <a:cubicBezTo>
                  <a:pt x="5071" y="47442"/>
                  <a:pt x="5093" y="47467"/>
                  <a:pt x="5117" y="47489"/>
                </a:cubicBezTo>
                <a:cubicBezTo>
                  <a:pt x="5419" y="47582"/>
                  <a:pt x="5722" y="47699"/>
                  <a:pt x="6023" y="47815"/>
                </a:cubicBezTo>
                <a:cubicBezTo>
                  <a:pt x="6070" y="47815"/>
                  <a:pt x="6116" y="47792"/>
                  <a:pt x="6141" y="47746"/>
                </a:cubicBezTo>
                <a:cubicBezTo>
                  <a:pt x="6302" y="47815"/>
                  <a:pt x="6466" y="47861"/>
                  <a:pt x="6628" y="47932"/>
                </a:cubicBezTo>
                <a:lnTo>
                  <a:pt x="6675" y="47932"/>
                </a:lnTo>
                <a:cubicBezTo>
                  <a:pt x="6792" y="47978"/>
                  <a:pt x="6907" y="48047"/>
                  <a:pt x="7000" y="48094"/>
                </a:cubicBezTo>
                <a:cubicBezTo>
                  <a:pt x="7016" y="48100"/>
                  <a:pt x="7032" y="48103"/>
                  <a:pt x="7047" y="48103"/>
                </a:cubicBezTo>
                <a:cubicBezTo>
                  <a:pt x="7139" y="48103"/>
                  <a:pt x="7194" y="47991"/>
                  <a:pt x="7093" y="47932"/>
                </a:cubicBezTo>
                <a:cubicBezTo>
                  <a:pt x="6838" y="47792"/>
                  <a:pt x="6559" y="47653"/>
                  <a:pt x="6280" y="47535"/>
                </a:cubicBezTo>
                <a:cubicBezTo>
                  <a:pt x="6302" y="47513"/>
                  <a:pt x="6302" y="47489"/>
                  <a:pt x="6327" y="47489"/>
                </a:cubicBezTo>
                <a:lnTo>
                  <a:pt x="6327" y="47467"/>
                </a:lnTo>
                <a:cubicBezTo>
                  <a:pt x="6675" y="47628"/>
                  <a:pt x="7047" y="47792"/>
                  <a:pt x="7396" y="47954"/>
                </a:cubicBezTo>
                <a:cubicBezTo>
                  <a:pt x="7416" y="47966"/>
                  <a:pt x="7436" y="47972"/>
                  <a:pt x="7453" y="47972"/>
                </a:cubicBezTo>
                <a:cubicBezTo>
                  <a:pt x="7538" y="47972"/>
                  <a:pt x="7585" y="47853"/>
                  <a:pt x="7489" y="47815"/>
                </a:cubicBezTo>
                <a:lnTo>
                  <a:pt x="6302" y="47256"/>
                </a:lnTo>
                <a:cubicBezTo>
                  <a:pt x="6327" y="47234"/>
                  <a:pt x="6302" y="47210"/>
                  <a:pt x="6302" y="47188"/>
                </a:cubicBezTo>
                <a:cubicBezTo>
                  <a:pt x="6302" y="47163"/>
                  <a:pt x="6327" y="47163"/>
                  <a:pt x="6327" y="47141"/>
                </a:cubicBezTo>
                <a:cubicBezTo>
                  <a:pt x="6838" y="47396"/>
                  <a:pt x="7350" y="47653"/>
                  <a:pt x="7837" y="47908"/>
                </a:cubicBezTo>
                <a:cubicBezTo>
                  <a:pt x="7852" y="47913"/>
                  <a:pt x="7866" y="47916"/>
                  <a:pt x="7879" y="47916"/>
                </a:cubicBezTo>
                <a:cubicBezTo>
                  <a:pt x="7974" y="47916"/>
                  <a:pt x="8033" y="47786"/>
                  <a:pt x="7930" y="47746"/>
                </a:cubicBezTo>
                <a:cubicBezTo>
                  <a:pt x="7396" y="47467"/>
                  <a:pt x="6861" y="47210"/>
                  <a:pt x="6327" y="46955"/>
                </a:cubicBezTo>
                <a:cubicBezTo>
                  <a:pt x="6327" y="46931"/>
                  <a:pt x="6302" y="46931"/>
                  <a:pt x="6302" y="46908"/>
                </a:cubicBezTo>
                <a:lnTo>
                  <a:pt x="6302" y="46908"/>
                </a:lnTo>
                <a:cubicBezTo>
                  <a:pt x="6349" y="46931"/>
                  <a:pt x="6395" y="46931"/>
                  <a:pt x="6442" y="46955"/>
                </a:cubicBezTo>
                <a:cubicBezTo>
                  <a:pt x="6488" y="46955"/>
                  <a:pt x="6513" y="46955"/>
                  <a:pt x="6535" y="46908"/>
                </a:cubicBezTo>
                <a:cubicBezTo>
                  <a:pt x="6768" y="47048"/>
                  <a:pt x="7024" y="47188"/>
                  <a:pt x="7257" y="47303"/>
                </a:cubicBezTo>
                <a:cubicBezTo>
                  <a:pt x="7270" y="47307"/>
                  <a:pt x="7282" y="47309"/>
                  <a:pt x="7293" y="47309"/>
                </a:cubicBezTo>
                <a:cubicBezTo>
                  <a:pt x="7342" y="47309"/>
                  <a:pt x="7372" y="47272"/>
                  <a:pt x="7372" y="47234"/>
                </a:cubicBezTo>
                <a:cubicBezTo>
                  <a:pt x="8420" y="47628"/>
                  <a:pt x="9443" y="48025"/>
                  <a:pt x="10489" y="48373"/>
                </a:cubicBezTo>
                <a:cubicBezTo>
                  <a:pt x="10885" y="48512"/>
                  <a:pt x="11257" y="48652"/>
                  <a:pt x="11651" y="48769"/>
                </a:cubicBezTo>
                <a:cubicBezTo>
                  <a:pt x="11664" y="48774"/>
                  <a:pt x="11676" y="48776"/>
                  <a:pt x="11688" y="48776"/>
                </a:cubicBezTo>
                <a:cubicBezTo>
                  <a:pt x="11777" y="48776"/>
                  <a:pt x="11802" y="48627"/>
                  <a:pt x="11698" y="48605"/>
                </a:cubicBezTo>
                <a:cubicBezTo>
                  <a:pt x="10349" y="48140"/>
                  <a:pt x="9024" y="47675"/>
                  <a:pt x="7698" y="47163"/>
                </a:cubicBezTo>
                <a:cubicBezTo>
                  <a:pt x="7372" y="47048"/>
                  <a:pt x="7024" y="46908"/>
                  <a:pt x="6699" y="46791"/>
                </a:cubicBezTo>
                <a:cubicBezTo>
                  <a:pt x="6721" y="46769"/>
                  <a:pt x="6721" y="46745"/>
                  <a:pt x="6721" y="46722"/>
                </a:cubicBezTo>
                <a:lnTo>
                  <a:pt x="6721" y="46676"/>
                </a:lnTo>
                <a:cubicBezTo>
                  <a:pt x="6861" y="46722"/>
                  <a:pt x="7000" y="46745"/>
                  <a:pt x="7117" y="46791"/>
                </a:cubicBezTo>
                <a:cubicBezTo>
                  <a:pt x="7125" y="46793"/>
                  <a:pt x="7133" y="46794"/>
                  <a:pt x="7140" y="46794"/>
                </a:cubicBezTo>
                <a:cubicBezTo>
                  <a:pt x="7238" y="46794"/>
                  <a:pt x="7271" y="46649"/>
                  <a:pt x="7164" y="46605"/>
                </a:cubicBezTo>
                <a:cubicBezTo>
                  <a:pt x="7210" y="46605"/>
                  <a:pt x="7233" y="46605"/>
                  <a:pt x="7257" y="46583"/>
                </a:cubicBezTo>
                <a:cubicBezTo>
                  <a:pt x="7396" y="46629"/>
                  <a:pt x="7536" y="46676"/>
                  <a:pt x="7675" y="46745"/>
                </a:cubicBezTo>
                <a:cubicBezTo>
                  <a:pt x="7683" y="46746"/>
                  <a:pt x="7691" y="46747"/>
                  <a:pt x="7698" y="46747"/>
                </a:cubicBezTo>
                <a:cubicBezTo>
                  <a:pt x="7783" y="46747"/>
                  <a:pt x="7819" y="46640"/>
                  <a:pt x="7759" y="46582"/>
                </a:cubicBezTo>
                <a:close/>
                <a:moveTo>
                  <a:pt x="34383" y="0"/>
                </a:moveTo>
                <a:cubicBezTo>
                  <a:pt x="33695" y="0"/>
                  <a:pt x="33226" y="356"/>
                  <a:pt x="33025" y="650"/>
                </a:cubicBezTo>
                <a:cubicBezTo>
                  <a:pt x="32722" y="1092"/>
                  <a:pt x="32560" y="1952"/>
                  <a:pt x="33165" y="2813"/>
                </a:cubicBezTo>
                <a:cubicBezTo>
                  <a:pt x="33141" y="2813"/>
                  <a:pt x="33118" y="2836"/>
                  <a:pt x="33118" y="2860"/>
                </a:cubicBezTo>
                <a:cubicBezTo>
                  <a:pt x="33025" y="2953"/>
                  <a:pt x="32955" y="3046"/>
                  <a:pt x="32886" y="3139"/>
                </a:cubicBezTo>
                <a:cubicBezTo>
                  <a:pt x="32908" y="3092"/>
                  <a:pt x="32955" y="3046"/>
                  <a:pt x="32979" y="2999"/>
                </a:cubicBezTo>
                <a:cubicBezTo>
                  <a:pt x="33001" y="2953"/>
                  <a:pt x="33001" y="2906"/>
                  <a:pt x="32955" y="2882"/>
                </a:cubicBezTo>
                <a:lnTo>
                  <a:pt x="33025" y="2813"/>
                </a:lnTo>
                <a:cubicBezTo>
                  <a:pt x="33076" y="2744"/>
                  <a:pt x="33026" y="2662"/>
                  <a:pt x="32959" y="2662"/>
                </a:cubicBezTo>
                <a:cubicBezTo>
                  <a:pt x="32935" y="2662"/>
                  <a:pt x="32910" y="2672"/>
                  <a:pt x="32886" y="2696"/>
                </a:cubicBezTo>
                <a:cubicBezTo>
                  <a:pt x="32536" y="3068"/>
                  <a:pt x="32235" y="3465"/>
                  <a:pt x="31931" y="3883"/>
                </a:cubicBezTo>
                <a:cubicBezTo>
                  <a:pt x="31899" y="3949"/>
                  <a:pt x="31959" y="4015"/>
                  <a:pt x="32022" y="4015"/>
                </a:cubicBezTo>
                <a:cubicBezTo>
                  <a:pt x="32048" y="4015"/>
                  <a:pt x="32074" y="4003"/>
                  <a:pt x="32095" y="3976"/>
                </a:cubicBezTo>
                <a:lnTo>
                  <a:pt x="32117" y="3952"/>
                </a:lnTo>
                <a:lnTo>
                  <a:pt x="32142" y="3952"/>
                </a:lnTo>
                <a:cubicBezTo>
                  <a:pt x="31816" y="4302"/>
                  <a:pt x="31490" y="4674"/>
                  <a:pt x="31165" y="5022"/>
                </a:cubicBezTo>
                <a:cubicBezTo>
                  <a:pt x="31141" y="5068"/>
                  <a:pt x="31141" y="5093"/>
                  <a:pt x="31141" y="5115"/>
                </a:cubicBezTo>
                <a:cubicBezTo>
                  <a:pt x="31072" y="5186"/>
                  <a:pt x="30979" y="5279"/>
                  <a:pt x="30908" y="5372"/>
                </a:cubicBezTo>
                <a:cubicBezTo>
                  <a:pt x="30837" y="5424"/>
                  <a:pt x="30902" y="5518"/>
                  <a:pt x="30978" y="5518"/>
                </a:cubicBezTo>
                <a:cubicBezTo>
                  <a:pt x="31001" y="5518"/>
                  <a:pt x="31026" y="5509"/>
                  <a:pt x="31048" y="5487"/>
                </a:cubicBezTo>
                <a:cubicBezTo>
                  <a:pt x="31466" y="5046"/>
                  <a:pt x="31863" y="4603"/>
                  <a:pt x="32257" y="4138"/>
                </a:cubicBezTo>
                <a:cubicBezTo>
                  <a:pt x="32278" y="4159"/>
                  <a:pt x="32304" y="4171"/>
                  <a:pt x="32328" y="4171"/>
                </a:cubicBezTo>
                <a:cubicBezTo>
                  <a:pt x="32357" y="4171"/>
                  <a:pt x="32384" y="4154"/>
                  <a:pt x="32397" y="4116"/>
                </a:cubicBezTo>
                <a:cubicBezTo>
                  <a:pt x="32583" y="3837"/>
                  <a:pt x="32793" y="3580"/>
                  <a:pt x="33001" y="3325"/>
                </a:cubicBezTo>
                <a:cubicBezTo>
                  <a:pt x="33025" y="3301"/>
                  <a:pt x="33048" y="3279"/>
                  <a:pt x="33025" y="3232"/>
                </a:cubicBezTo>
                <a:cubicBezTo>
                  <a:pt x="33094" y="3161"/>
                  <a:pt x="33165" y="3068"/>
                  <a:pt x="33234" y="2975"/>
                </a:cubicBezTo>
                <a:cubicBezTo>
                  <a:pt x="33258" y="2975"/>
                  <a:pt x="33258" y="2953"/>
                  <a:pt x="33258" y="2929"/>
                </a:cubicBezTo>
                <a:cubicBezTo>
                  <a:pt x="33304" y="2999"/>
                  <a:pt x="33351" y="3046"/>
                  <a:pt x="33398" y="3092"/>
                </a:cubicBezTo>
                <a:cubicBezTo>
                  <a:pt x="33378" y="3082"/>
                  <a:pt x="33359" y="3076"/>
                  <a:pt x="33339" y="3076"/>
                </a:cubicBezTo>
                <a:cubicBezTo>
                  <a:pt x="33312" y="3076"/>
                  <a:pt x="33285" y="3088"/>
                  <a:pt x="33258" y="3115"/>
                </a:cubicBezTo>
                <a:cubicBezTo>
                  <a:pt x="33234" y="3186"/>
                  <a:pt x="33187" y="3254"/>
                  <a:pt x="33165" y="3301"/>
                </a:cubicBezTo>
                <a:cubicBezTo>
                  <a:pt x="32979" y="3533"/>
                  <a:pt x="32793" y="3766"/>
                  <a:pt x="32607" y="3976"/>
                </a:cubicBezTo>
                <a:cubicBezTo>
                  <a:pt x="32350" y="4278"/>
                  <a:pt x="32095" y="4557"/>
                  <a:pt x="31838" y="4860"/>
                </a:cubicBezTo>
                <a:cubicBezTo>
                  <a:pt x="31770" y="4929"/>
                  <a:pt x="31828" y="5010"/>
                  <a:pt x="31892" y="5010"/>
                </a:cubicBezTo>
                <a:cubicBezTo>
                  <a:pt x="31914" y="5010"/>
                  <a:pt x="31937" y="5000"/>
                  <a:pt x="31956" y="4975"/>
                </a:cubicBezTo>
                <a:cubicBezTo>
                  <a:pt x="31978" y="4975"/>
                  <a:pt x="32002" y="4953"/>
                  <a:pt x="32024" y="4929"/>
                </a:cubicBezTo>
                <a:cubicBezTo>
                  <a:pt x="32044" y="4939"/>
                  <a:pt x="32063" y="4945"/>
                  <a:pt x="32083" y="4945"/>
                </a:cubicBezTo>
                <a:cubicBezTo>
                  <a:pt x="32110" y="4945"/>
                  <a:pt x="32137" y="4934"/>
                  <a:pt x="32164" y="4907"/>
                </a:cubicBezTo>
                <a:cubicBezTo>
                  <a:pt x="32235" y="4789"/>
                  <a:pt x="32304" y="4696"/>
                  <a:pt x="32374" y="4581"/>
                </a:cubicBezTo>
                <a:cubicBezTo>
                  <a:pt x="32381" y="4587"/>
                  <a:pt x="32389" y="4590"/>
                  <a:pt x="32399" y="4590"/>
                </a:cubicBezTo>
                <a:cubicBezTo>
                  <a:pt x="32422" y="4590"/>
                  <a:pt x="32450" y="4574"/>
                  <a:pt x="32467" y="4557"/>
                </a:cubicBezTo>
                <a:cubicBezTo>
                  <a:pt x="32769" y="4255"/>
                  <a:pt x="33025" y="3906"/>
                  <a:pt x="33258" y="3533"/>
                </a:cubicBezTo>
                <a:cubicBezTo>
                  <a:pt x="33280" y="3487"/>
                  <a:pt x="33327" y="3440"/>
                  <a:pt x="33373" y="3394"/>
                </a:cubicBezTo>
                <a:cubicBezTo>
                  <a:pt x="33398" y="3372"/>
                  <a:pt x="33398" y="3347"/>
                  <a:pt x="33398" y="3325"/>
                </a:cubicBezTo>
                <a:cubicBezTo>
                  <a:pt x="33398" y="3301"/>
                  <a:pt x="33420" y="3279"/>
                  <a:pt x="33444" y="3254"/>
                </a:cubicBezTo>
                <a:cubicBezTo>
                  <a:pt x="33466" y="3232"/>
                  <a:pt x="33466" y="3208"/>
                  <a:pt x="33466" y="3161"/>
                </a:cubicBezTo>
                <a:cubicBezTo>
                  <a:pt x="33466" y="3186"/>
                  <a:pt x="33491" y="3186"/>
                  <a:pt x="33491" y="3208"/>
                </a:cubicBezTo>
                <a:lnTo>
                  <a:pt x="33513" y="3208"/>
                </a:lnTo>
                <a:cubicBezTo>
                  <a:pt x="33537" y="3232"/>
                  <a:pt x="33559" y="3279"/>
                  <a:pt x="33606" y="3301"/>
                </a:cubicBezTo>
                <a:cubicBezTo>
                  <a:pt x="32700" y="4348"/>
                  <a:pt x="31816" y="5394"/>
                  <a:pt x="30908" y="6417"/>
                </a:cubicBezTo>
                <a:cubicBezTo>
                  <a:pt x="30653" y="6721"/>
                  <a:pt x="30396" y="7022"/>
                  <a:pt x="30142" y="7301"/>
                </a:cubicBezTo>
                <a:cubicBezTo>
                  <a:pt x="30087" y="7372"/>
                  <a:pt x="30144" y="7471"/>
                  <a:pt x="30215" y="7471"/>
                </a:cubicBezTo>
                <a:cubicBezTo>
                  <a:pt x="30237" y="7471"/>
                  <a:pt x="30259" y="7462"/>
                  <a:pt x="30281" y="7441"/>
                </a:cubicBezTo>
                <a:cubicBezTo>
                  <a:pt x="31165" y="6395"/>
                  <a:pt x="32071" y="5347"/>
                  <a:pt x="32979" y="4302"/>
                </a:cubicBezTo>
                <a:cubicBezTo>
                  <a:pt x="33211" y="4045"/>
                  <a:pt x="33444" y="3766"/>
                  <a:pt x="33652" y="3511"/>
                </a:cubicBezTo>
                <a:lnTo>
                  <a:pt x="33652" y="3511"/>
                </a:lnTo>
                <a:cubicBezTo>
                  <a:pt x="33630" y="3558"/>
                  <a:pt x="33606" y="3604"/>
                  <a:pt x="33652" y="3626"/>
                </a:cubicBezTo>
                <a:cubicBezTo>
                  <a:pt x="33630" y="3651"/>
                  <a:pt x="33606" y="3673"/>
                  <a:pt x="33606" y="3697"/>
                </a:cubicBezTo>
                <a:cubicBezTo>
                  <a:pt x="33559" y="3719"/>
                  <a:pt x="33537" y="3766"/>
                  <a:pt x="33491" y="3813"/>
                </a:cubicBezTo>
                <a:cubicBezTo>
                  <a:pt x="33420" y="3906"/>
                  <a:pt x="33351" y="3976"/>
                  <a:pt x="33280" y="4069"/>
                </a:cubicBezTo>
                <a:cubicBezTo>
                  <a:pt x="33118" y="4231"/>
                  <a:pt x="32979" y="4395"/>
                  <a:pt x="32839" y="4581"/>
                </a:cubicBezTo>
                <a:cubicBezTo>
                  <a:pt x="32768" y="4633"/>
                  <a:pt x="32833" y="4727"/>
                  <a:pt x="32898" y="4727"/>
                </a:cubicBezTo>
                <a:cubicBezTo>
                  <a:pt x="32918" y="4727"/>
                  <a:pt x="32938" y="4718"/>
                  <a:pt x="32955" y="4696"/>
                </a:cubicBezTo>
                <a:lnTo>
                  <a:pt x="33513" y="4069"/>
                </a:lnTo>
                <a:cubicBezTo>
                  <a:pt x="33537" y="4023"/>
                  <a:pt x="33559" y="3999"/>
                  <a:pt x="33606" y="3976"/>
                </a:cubicBezTo>
                <a:lnTo>
                  <a:pt x="33606" y="3976"/>
                </a:lnTo>
                <a:cubicBezTo>
                  <a:pt x="32932" y="4789"/>
                  <a:pt x="32281" y="5604"/>
                  <a:pt x="31630" y="6441"/>
                </a:cubicBezTo>
                <a:cubicBezTo>
                  <a:pt x="31578" y="6510"/>
                  <a:pt x="31640" y="6591"/>
                  <a:pt x="31705" y="6591"/>
                </a:cubicBezTo>
                <a:cubicBezTo>
                  <a:pt x="31728" y="6591"/>
                  <a:pt x="31751" y="6581"/>
                  <a:pt x="31770" y="6557"/>
                </a:cubicBezTo>
                <a:cubicBezTo>
                  <a:pt x="32164" y="6045"/>
                  <a:pt x="32583" y="5534"/>
                  <a:pt x="32979" y="5022"/>
                </a:cubicBezTo>
                <a:cubicBezTo>
                  <a:pt x="32993" y="5067"/>
                  <a:pt x="33028" y="5093"/>
                  <a:pt x="33069" y="5093"/>
                </a:cubicBezTo>
                <a:cubicBezTo>
                  <a:pt x="33091" y="5093"/>
                  <a:pt x="33116" y="5085"/>
                  <a:pt x="33141" y="5068"/>
                </a:cubicBezTo>
                <a:cubicBezTo>
                  <a:pt x="33187" y="5000"/>
                  <a:pt x="33258" y="4953"/>
                  <a:pt x="33304" y="4882"/>
                </a:cubicBezTo>
                <a:lnTo>
                  <a:pt x="33304" y="4882"/>
                </a:lnTo>
                <a:cubicBezTo>
                  <a:pt x="33280" y="4953"/>
                  <a:pt x="33234" y="5000"/>
                  <a:pt x="33187" y="5068"/>
                </a:cubicBezTo>
                <a:cubicBezTo>
                  <a:pt x="33165" y="5115"/>
                  <a:pt x="33187" y="5161"/>
                  <a:pt x="33211" y="5186"/>
                </a:cubicBezTo>
                <a:lnTo>
                  <a:pt x="29652" y="10209"/>
                </a:lnTo>
                <a:cubicBezTo>
                  <a:pt x="29630" y="10256"/>
                  <a:pt x="29048" y="11093"/>
                  <a:pt x="29373" y="12209"/>
                </a:cubicBezTo>
                <a:lnTo>
                  <a:pt x="29072" y="11906"/>
                </a:lnTo>
                <a:cubicBezTo>
                  <a:pt x="29094" y="11906"/>
                  <a:pt x="29094" y="11884"/>
                  <a:pt x="29094" y="11859"/>
                </a:cubicBezTo>
                <a:cubicBezTo>
                  <a:pt x="29072" y="11534"/>
                  <a:pt x="29094" y="11186"/>
                  <a:pt x="29187" y="10860"/>
                </a:cubicBezTo>
                <a:cubicBezTo>
                  <a:pt x="29215" y="10790"/>
                  <a:pt x="29160" y="10746"/>
                  <a:pt x="29106" y="10746"/>
                </a:cubicBezTo>
                <a:cubicBezTo>
                  <a:pt x="29070" y="10746"/>
                  <a:pt x="29034" y="10766"/>
                  <a:pt x="29025" y="10814"/>
                </a:cubicBezTo>
                <a:cubicBezTo>
                  <a:pt x="28955" y="11000"/>
                  <a:pt x="28932" y="11186"/>
                  <a:pt x="28908" y="11372"/>
                </a:cubicBezTo>
                <a:cubicBezTo>
                  <a:pt x="28886" y="11232"/>
                  <a:pt x="28932" y="11046"/>
                  <a:pt x="28979" y="10907"/>
                </a:cubicBezTo>
                <a:cubicBezTo>
                  <a:pt x="29025" y="10604"/>
                  <a:pt x="29094" y="10324"/>
                  <a:pt x="29258" y="10070"/>
                </a:cubicBezTo>
                <a:cubicBezTo>
                  <a:pt x="29397" y="9790"/>
                  <a:pt x="29583" y="9534"/>
                  <a:pt x="29769" y="9279"/>
                </a:cubicBezTo>
                <a:cubicBezTo>
                  <a:pt x="29956" y="9022"/>
                  <a:pt x="30142" y="8743"/>
                  <a:pt x="30303" y="8488"/>
                </a:cubicBezTo>
                <a:cubicBezTo>
                  <a:pt x="30353" y="8422"/>
                  <a:pt x="30286" y="8357"/>
                  <a:pt x="30226" y="8357"/>
                </a:cubicBezTo>
                <a:cubicBezTo>
                  <a:pt x="30201" y="8357"/>
                  <a:pt x="30178" y="8368"/>
                  <a:pt x="30164" y="8395"/>
                </a:cubicBezTo>
                <a:lnTo>
                  <a:pt x="29537" y="9301"/>
                </a:lnTo>
                <a:cubicBezTo>
                  <a:pt x="29351" y="9558"/>
                  <a:pt x="29141" y="9837"/>
                  <a:pt x="29001" y="10138"/>
                </a:cubicBezTo>
                <a:cubicBezTo>
                  <a:pt x="28935" y="10286"/>
                  <a:pt x="28883" y="10441"/>
                  <a:pt x="28842" y="10599"/>
                </a:cubicBezTo>
                <a:lnTo>
                  <a:pt x="28842" y="10599"/>
                </a:lnTo>
                <a:cubicBezTo>
                  <a:pt x="28868" y="10485"/>
                  <a:pt x="28897" y="10370"/>
                  <a:pt x="28932" y="10256"/>
                </a:cubicBezTo>
                <a:cubicBezTo>
                  <a:pt x="28955" y="10209"/>
                  <a:pt x="28932" y="10163"/>
                  <a:pt x="28886" y="10163"/>
                </a:cubicBezTo>
                <a:cubicBezTo>
                  <a:pt x="28867" y="10156"/>
                  <a:pt x="28851" y="10153"/>
                  <a:pt x="28838" y="10153"/>
                </a:cubicBezTo>
                <a:cubicBezTo>
                  <a:pt x="28803" y="10153"/>
                  <a:pt x="28786" y="10175"/>
                  <a:pt x="28768" y="10209"/>
                </a:cubicBezTo>
                <a:cubicBezTo>
                  <a:pt x="28700" y="10395"/>
                  <a:pt x="28653" y="10604"/>
                  <a:pt x="28607" y="10790"/>
                </a:cubicBezTo>
                <a:cubicBezTo>
                  <a:pt x="28607" y="10650"/>
                  <a:pt x="28607" y="10535"/>
                  <a:pt x="28629" y="10395"/>
                </a:cubicBezTo>
                <a:cubicBezTo>
                  <a:pt x="28629" y="10349"/>
                  <a:pt x="28582" y="10302"/>
                  <a:pt x="28536" y="10302"/>
                </a:cubicBezTo>
                <a:cubicBezTo>
                  <a:pt x="28467" y="10302"/>
                  <a:pt x="28443" y="10349"/>
                  <a:pt x="28443" y="10395"/>
                </a:cubicBezTo>
                <a:cubicBezTo>
                  <a:pt x="28421" y="10721"/>
                  <a:pt x="28443" y="11046"/>
                  <a:pt x="28514" y="11348"/>
                </a:cubicBezTo>
                <a:lnTo>
                  <a:pt x="28002" y="10860"/>
                </a:lnTo>
                <a:cubicBezTo>
                  <a:pt x="28024" y="10836"/>
                  <a:pt x="28024" y="10814"/>
                  <a:pt x="28024" y="10790"/>
                </a:cubicBezTo>
                <a:cubicBezTo>
                  <a:pt x="28002" y="10767"/>
                  <a:pt x="28002" y="10721"/>
                  <a:pt x="28002" y="10697"/>
                </a:cubicBezTo>
                <a:lnTo>
                  <a:pt x="28002" y="10697"/>
                </a:lnTo>
                <a:cubicBezTo>
                  <a:pt x="28024" y="10790"/>
                  <a:pt x="28071" y="10860"/>
                  <a:pt x="28117" y="10929"/>
                </a:cubicBezTo>
                <a:cubicBezTo>
                  <a:pt x="28141" y="10953"/>
                  <a:pt x="28164" y="10976"/>
                  <a:pt x="28188" y="10976"/>
                </a:cubicBezTo>
                <a:cubicBezTo>
                  <a:pt x="28210" y="11000"/>
                  <a:pt x="28210" y="11022"/>
                  <a:pt x="28235" y="11046"/>
                </a:cubicBezTo>
                <a:cubicBezTo>
                  <a:pt x="28250" y="11085"/>
                  <a:pt x="28278" y="11100"/>
                  <a:pt x="28307" y="11100"/>
                </a:cubicBezTo>
                <a:cubicBezTo>
                  <a:pt x="28366" y="11100"/>
                  <a:pt x="28427" y="11038"/>
                  <a:pt x="28396" y="10976"/>
                </a:cubicBezTo>
                <a:cubicBezTo>
                  <a:pt x="28257" y="10697"/>
                  <a:pt x="28281" y="10395"/>
                  <a:pt x="28421" y="10138"/>
                </a:cubicBezTo>
                <a:cubicBezTo>
                  <a:pt x="28582" y="9837"/>
                  <a:pt x="28768" y="9534"/>
                  <a:pt x="29025" y="9325"/>
                </a:cubicBezTo>
                <a:cubicBezTo>
                  <a:pt x="29098" y="9270"/>
                  <a:pt x="29028" y="9187"/>
                  <a:pt x="28950" y="9187"/>
                </a:cubicBezTo>
                <a:cubicBezTo>
                  <a:pt x="28928" y="9187"/>
                  <a:pt x="28906" y="9193"/>
                  <a:pt x="28886" y="9208"/>
                </a:cubicBezTo>
                <a:cubicBezTo>
                  <a:pt x="28746" y="9325"/>
                  <a:pt x="28607" y="9487"/>
                  <a:pt x="28514" y="9651"/>
                </a:cubicBezTo>
                <a:cubicBezTo>
                  <a:pt x="28396" y="9790"/>
                  <a:pt x="28303" y="9952"/>
                  <a:pt x="28235" y="10138"/>
                </a:cubicBezTo>
                <a:cubicBezTo>
                  <a:pt x="28164" y="10256"/>
                  <a:pt x="28141" y="10395"/>
                  <a:pt x="28117" y="10510"/>
                </a:cubicBezTo>
                <a:cubicBezTo>
                  <a:pt x="28071" y="10349"/>
                  <a:pt x="28071" y="10163"/>
                  <a:pt x="28117" y="9999"/>
                </a:cubicBezTo>
                <a:cubicBezTo>
                  <a:pt x="28117" y="9930"/>
                  <a:pt x="28071" y="9883"/>
                  <a:pt x="28002" y="9883"/>
                </a:cubicBezTo>
                <a:cubicBezTo>
                  <a:pt x="28048" y="9720"/>
                  <a:pt x="28117" y="9580"/>
                  <a:pt x="28210" y="9441"/>
                </a:cubicBezTo>
                <a:cubicBezTo>
                  <a:pt x="28489" y="8907"/>
                  <a:pt x="28932" y="8510"/>
                  <a:pt x="29234" y="7999"/>
                </a:cubicBezTo>
                <a:cubicBezTo>
                  <a:pt x="29281" y="7921"/>
                  <a:pt x="29222" y="7853"/>
                  <a:pt x="29164" y="7853"/>
                </a:cubicBezTo>
                <a:cubicBezTo>
                  <a:pt x="29136" y="7853"/>
                  <a:pt x="29109" y="7868"/>
                  <a:pt x="29094" y="7906"/>
                </a:cubicBezTo>
                <a:cubicBezTo>
                  <a:pt x="28768" y="8442"/>
                  <a:pt x="28281" y="8860"/>
                  <a:pt x="28002" y="9418"/>
                </a:cubicBezTo>
                <a:cubicBezTo>
                  <a:pt x="27955" y="9511"/>
                  <a:pt x="27909" y="9604"/>
                  <a:pt x="27885" y="9697"/>
                </a:cubicBezTo>
                <a:cubicBezTo>
                  <a:pt x="27885" y="9673"/>
                  <a:pt x="27862" y="9651"/>
                  <a:pt x="27838" y="9651"/>
                </a:cubicBezTo>
                <a:cubicBezTo>
                  <a:pt x="27819" y="9641"/>
                  <a:pt x="27799" y="9635"/>
                  <a:pt x="27782" y="9635"/>
                </a:cubicBezTo>
                <a:cubicBezTo>
                  <a:pt x="27757" y="9635"/>
                  <a:pt x="27736" y="9646"/>
                  <a:pt x="27723" y="9673"/>
                </a:cubicBezTo>
                <a:cubicBezTo>
                  <a:pt x="27630" y="9859"/>
                  <a:pt x="27583" y="10023"/>
                  <a:pt x="27559" y="10209"/>
                </a:cubicBezTo>
                <a:cubicBezTo>
                  <a:pt x="27397" y="9627"/>
                  <a:pt x="27862" y="9093"/>
                  <a:pt x="28235" y="8696"/>
                </a:cubicBezTo>
                <a:cubicBezTo>
                  <a:pt x="28285" y="8628"/>
                  <a:pt x="28236" y="8547"/>
                  <a:pt x="28169" y="8547"/>
                </a:cubicBezTo>
                <a:cubicBezTo>
                  <a:pt x="28145" y="8547"/>
                  <a:pt x="28119" y="8557"/>
                  <a:pt x="28095" y="8581"/>
                </a:cubicBezTo>
                <a:cubicBezTo>
                  <a:pt x="27699" y="9000"/>
                  <a:pt x="27234" y="9580"/>
                  <a:pt x="27351" y="10185"/>
                </a:cubicBezTo>
                <a:cubicBezTo>
                  <a:pt x="27141" y="9673"/>
                  <a:pt x="27420" y="8929"/>
                  <a:pt x="27745" y="8603"/>
                </a:cubicBezTo>
                <a:cubicBezTo>
                  <a:pt x="28117" y="8231"/>
                  <a:pt x="32793" y="2767"/>
                  <a:pt x="32979" y="2534"/>
                </a:cubicBezTo>
                <a:lnTo>
                  <a:pt x="32839" y="2417"/>
                </a:lnTo>
                <a:cubicBezTo>
                  <a:pt x="32793" y="2488"/>
                  <a:pt x="27978" y="8092"/>
                  <a:pt x="27606" y="8464"/>
                </a:cubicBezTo>
                <a:cubicBezTo>
                  <a:pt x="27373" y="8721"/>
                  <a:pt x="27165" y="9162"/>
                  <a:pt x="27118" y="9604"/>
                </a:cubicBezTo>
                <a:lnTo>
                  <a:pt x="25955" y="8860"/>
                </a:lnTo>
                <a:lnTo>
                  <a:pt x="25885" y="8789"/>
                </a:lnTo>
                <a:lnTo>
                  <a:pt x="25211" y="9604"/>
                </a:lnTo>
                <a:cubicBezTo>
                  <a:pt x="25187" y="9604"/>
                  <a:pt x="25165" y="9604"/>
                  <a:pt x="25140" y="9627"/>
                </a:cubicBezTo>
                <a:cubicBezTo>
                  <a:pt x="25118" y="9651"/>
                  <a:pt x="25118" y="9673"/>
                  <a:pt x="25118" y="9697"/>
                </a:cubicBezTo>
                <a:lnTo>
                  <a:pt x="23978" y="11115"/>
                </a:lnTo>
                <a:cubicBezTo>
                  <a:pt x="23955" y="11115"/>
                  <a:pt x="23955" y="11115"/>
                  <a:pt x="23955" y="11139"/>
                </a:cubicBezTo>
                <a:lnTo>
                  <a:pt x="20350" y="15465"/>
                </a:lnTo>
                <a:lnTo>
                  <a:pt x="20327" y="15487"/>
                </a:lnTo>
                <a:lnTo>
                  <a:pt x="20327" y="15512"/>
                </a:lnTo>
                <a:lnTo>
                  <a:pt x="20281" y="15558"/>
                </a:lnTo>
                <a:cubicBezTo>
                  <a:pt x="20269" y="15546"/>
                  <a:pt x="20251" y="15540"/>
                  <a:pt x="20233" y="15540"/>
                </a:cubicBezTo>
                <a:cubicBezTo>
                  <a:pt x="20216" y="15540"/>
                  <a:pt x="20199" y="15546"/>
                  <a:pt x="20188" y="15558"/>
                </a:cubicBezTo>
                <a:cubicBezTo>
                  <a:pt x="20163" y="15605"/>
                  <a:pt x="20141" y="15651"/>
                  <a:pt x="20188" y="15674"/>
                </a:cubicBezTo>
                <a:lnTo>
                  <a:pt x="19605" y="16371"/>
                </a:lnTo>
                <a:lnTo>
                  <a:pt x="19001" y="17093"/>
                </a:lnTo>
                <a:lnTo>
                  <a:pt x="18932" y="17093"/>
                </a:lnTo>
                <a:cubicBezTo>
                  <a:pt x="18908" y="17115"/>
                  <a:pt x="18885" y="17186"/>
                  <a:pt x="18908" y="17208"/>
                </a:cubicBezTo>
                <a:lnTo>
                  <a:pt x="17257" y="19209"/>
                </a:lnTo>
                <a:cubicBezTo>
                  <a:pt x="17211" y="19233"/>
                  <a:pt x="17187" y="19255"/>
                  <a:pt x="17187" y="19302"/>
                </a:cubicBezTo>
                <a:lnTo>
                  <a:pt x="16746" y="19837"/>
                </a:lnTo>
                <a:lnTo>
                  <a:pt x="16675" y="19837"/>
                </a:lnTo>
                <a:cubicBezTo>
                  <a:pt x="16606" y="19837"/>
                  <a:pt x="16582" y="19930"/>
                  <a:pt x="16628" y="19977"/>
                </a:cubicBezTo>
                <a:lnTo>
                  <a:pt x="16396" y="20256"/>
                </a:lnTo>
                <a:cubicBezTo>
                  <a:pt x="16374" y="20256"/>
                  <a:pt x="16349" y="20278"/>
                  <a:pt x="16327" y="20303"/>
                </a:cubicBezTo>
                <a:cubicBezTo>
                  <a:pt x="16327" y="20303"/>
                  <a:pt x="16303" y="20325"/>
                  <a:pt x="16303" y="20349"/>
                </a:cubicBezTo>
                <a:lnTo>
                  <a:pt x="12814" y="24558"/>
                </a:lnTo>
                <a:lnTo>
                  <a:pt x="12256" y="25255"/>
                </a:lnTo>
                <a:cubicBezTo>
                  <a:pt x="12244" y="25249"/>
                  <a:pt x="12231" y="25247"/>
                  <a:pt x="12219" y="25247"/>
                </a:cubicBezTo>
                <a:cubicBezTo>
                  <a:pt x="12187" y="25247"/>
                  <a:pt x="12157" y="25268"/>
                  <a:pt x="12141" y="25302"/>
                </a:cubicBezTo>
                <a:lnTo>
                  <a:pt x="12141" y="25373"/>
                </a:lnTo>
                <a:lnTo>
                  <a:pt x="9233" y="28908"/>
                </a:lnTo>
                <a:cubicBezTo>
                  <a:pt x="9210" y="28908"/>
                  <a:pt x="9210" y="28908"/>
                  <a:pt x="9186" y="28930"/>
                </a:cubicBezTo>
                <a:cubicBezTo>
                  <a:pt x="9164" y="28930"/>
                  <a:pt x="9164" y="28954"/>
                  <a:pt x="9164" y="28976"/>
                </a:cubicBezTo>
                <a:lnTo>
                  <a:pt x="7651" y="30815"/>
                </a:lnTo>
                <a:cubicBezTo>
                  <a:pt x="7642" y="30811"/>
                  <a:pt x="7633" y="30810"/>
                  <a:pt x="7624" y="30810"/>
                </a:cubicBezTo>
                <a:cubicBezTo>
                  <a:pt x="7571" y="30810"/>
                  <a:pt x="7539" y="30871"/>
                  <a:pt x="7558" y="30930"/>
                </a:cubicBezTo>
                <a:lnTo>
                  <a:pt x="5372" y="33559"/>
                </a:lnTo>
                <a:lnTo>
                  <a:pt x="5350" y="33559"/>
                </a:lnTo>
                <a:lnTo>
                  <a:pt x="5350" y="33581"/>
                </a:lnTo>
                <a:lnTo>
                  <a:pt x="4838" y="34186"/>
                </a:lnTo>
                <a:lnTo>
                  <a:pt x="4814" y="34210"/>
                </a:lnTo>
                <a:cubicBezTo>
                  <a:pt x="4792" y="34210"/>
                  <a:pt x="4767" y="34257"/>
                  <a:pt x="4767" y="34279"/>
                </a:cubicBezTo>
                <a:lnTo>
                  <a:pt x="2163" y="37420"/>
                </a:lnTo>
                <a:cubicBezTo>
                  <a:pt x="2047" y="37327"/>
                  <a:pt x="1837" y="37163"/>
                  <a:pt x="1511" y="37070"/>
                </a:cubicBezTo>
                <a:cubicBezTo>
                  <a:pt x="1499" y="37043"/>
                  <a:pt x="1477" y="37031"/>
                  <a:pt x="1453" y="37031"/>
                </a:cubicBezTo>
                <a:cubicBezTo>
                  <a:pt x="1435" y="37031"/>
                  <a:pt x="1416" y="37037"/>
                  <a:pt x="1396" y="37048"/>
                </a:cubicBezTo>
                <a:cubicBezTo>
                  <a:pt x="1316" y="37034"/>
                  <a:pt x="1221" y="37020"/>
                  <a:pt x="1119" y="37020"/>
                </a:cubicBezTo>
                <a:cubicBezTo>
                  <a:pt x="1043" y="37020"/>
                  <a:pt x="964" y="37028"/>
                  <a:pt x="884" y="37048"/>
                </a:cubicBezTo>
                <a:cubicBezTo>
                  <a:pt x="628" y="37094"/>
                  <a:pt x="442" y="37209"/>
                  <a:pt x="302" y="37373"/>
                </a:cubicBezTo>
                <a:cubicBezTo>
                  <a:pt x="280" y="37395"/>
                  <a:pt x="256" y="37420"/>
                  <a:pt x="256" y="37466"/>
                </a:cubicBezTo>
                <a:cubicBezTo>
                  <a:pt x="256" y="37466"/>
                  <a:pt x="233" y="37466"/>
                  <a:pt x="233" y="37488"/>
                </a:cubicBezTo>
                <a:cubicBezTo>
                  <a:pt x="1" y="37954"/>
                  <a:pt x="94" y="38722"/>
                  <a:pt x="512" y="39675"/>
                </a:cubicBezTo>
                <a:cubicBezTo>
                  <a:pt x="1139" y="41048"/>
                  <a:pt x="3582" y="46512"/>
                  <a:pt x="3605" y="46559"/>
                </a:cubicBezTo>
                <a:cubicBezTo>
                  <a:pt x="3629" y="46583"/>
                  <a:pt x="3815" y="47117"/>
                  <a:pt x="4466" y="47746"/>
                </a:cubicBezTo>
                <a:cubicBezTo>
                  <a:pt x="4954" y="48211"/>
                  <a:pt x="5698" y="48745"/>
                  <a:pt x="6814" y="49188"/>
                </a:cubicBezTo>
                <a:cubicBezTo>
                  <a:pt x="9326" y="50140"/>
                  <a:pt x="20653" y="54978"/>
                  <a:pt x="20746" y="55024"/>
                </a:cubicBezTo>
                <a:cubicBezTo>
                  <a:pt x="20759" y="55039"/>
                  <a:pt x="21305" y="55348"/>
                  <a:pt x="21919" y="55348"/>
                </a:cubicBezTo>
                <a:cubicBezTo>
                  <a:pt x="22325" y="55348"/>
                  <a:pt x="22761" y="55213"/>
                  <a:pt x="23094" y="54769"/>
                </a:cubicBezTo>
                <a:cubicBezTo>
                  <a:pt x="23745" y="53908"/>
                  <a:pt x="22815" y="53002"/>
                  <a:pt x="22560" y="52791"/>
                </a:cubicBezTo>
                <a:lnTo>
                  <a:pt x="23676" y="51048"/>
                </a:lnTo>
                <a:cubicBezTo>
                  <a:pt x="23689" y="51054"/>
                  <a:pt x="23703" y="51057"/>
                  <a:pt x="23716" y="51057"/>
                </a:cubicBezTo>
                <a:cubicBezTo>
                  <a:pt x="23754" y="51057"/>
                  <a:pt x="23792" y="51036"/>
                  <a:pt x="23792" y="51002"/>
                </a:cubicBezTo>
                <a:cubicBezTo>
                  <a:pt x="23792" y="50955"/>
                  <a:pt x="23792" y="50931"/>
                  <a:pt x="23769" y="50909"/>
                </a:cubicBezTo>
                <a:lnTo>
                  <a:pt x="24071" y="50419"/>
                </a:lnTo>
                <a:cubicBezTo>
                  <a:pt x="24095" y="50419"/>
                  <a:pt x="24117" y="50397"/>
                  <a:pt x="24117" y="50373"/>
                </a:cubicBezTo>
                <a:lnTo>
                  <a:pt x="24861" y="49210"/>
                </a:lnTo>
                <a:cubicBezTo>
                  <a:pt x="24932" y="49210"/>
                  <a:pt x="24979" y="49141"/>
                  <a:pt x="24954" y="49095"/>
                </a:cubicBezTo>
                <a:lnTo>
                  <a:pt x="26443" y="46791"/>
                </a:lnTo>
                <a:cubicBezTo>
                  <a:pt x="26513" y="46791"/>
                  <a:pt x="26536" y="46722"/>
                  <a:pt x="26536" y="46652"/>
                </a:cubicBezTo>
                <a:lnTo>
                  <a:pt x="29048" y="42769"/>
                </a:lnTo>
                <a:cubicBezTo>
                  <a:pt x="29094" y="42769"/>
                  <a:pt x="29094" y="42722"/>
                  <a:pt x="29118" y="42698"/>
                </a:cubicBezTo>
                <a:lnTo>
                  <a:pt x="29327" y="42372"/>
                </a:lnTo>
                <a:cubicBezTo>
                  <a:pt x="29327" y="42372"/>
                  <a:pt x="29351" y="42350"/>
                  <a:pt x="29351" y="42326"/>
                </a:cubicBezTo>
                <a:cubicBezTo>
                  <a:pt x="29373" y="42326"/>
                  <a:pt x="29373" y="42304"/>
                  <a:pt x="29373" y="42304"/>
                </a:cubicBezTo>
                <a:lnTo>
                  <a:pt x="31072" y="39675"/>
                </a:lnTo>
                <a:cubicBezTo>
                  <a:pt x="31118" y="39675"/>
                  <a:pt x="31141" y="39652"/>
                  <a:pt x="31165" y="39628"/>
                </a:cubicBezTo>
                <a:cubicBezTo>
                  <a:pt x="31187" y="39582"/>
                  <a:pt x="31187" y="39559"/>
                  <a:pt x="31165" y="39535"/>
                </a:cubicBezTo>
                <a:lnTo>
                  <a:pt x="31745" y="38651"/>
                </a:lnTo>
                <a:cubicBezTo>
                  <a:pt x="31770" y="38629"/>
                  <a:pt x="31770" y="38605"/>
                  <a:pt x="31792" y="38582"/>
                </a:cubicBezTo>
                <a:lnTo>
                  <a:pt x="32117" y="38071"/>
                </a:lnTo>
                <a:cubicBezTo>
                  <a:pt x="32142" y="38071"/>
                  <a:pt x="32164" y="38071"/>
                  <a:pt x="32188" y="38024"/>
                </a:cubicBezTo>
                <a:lnTo>
                  <a:pt x="32188" y="37954"/>
                </a:lnTo>
                <a:lnTo>
                  <a:pt x="33513" y="35931"/>
                </a:lnTo>
                <a:cubicBezTo>
                  <a:pt x="33559" y="35931"/>
                  <a:pt x="33606" y="35885"/>
                  <a:pt x="33584" y="35814"/>
                </a:cubicBezTo>
                <a:lnTo>
                  <a:pt x="35165" y="33373"/>
                </a:lnTo>
                <a:cubicBezTo>
                  <a:pt x="35187" y="33373"/>
                  <a:pt x="35212" y="33373"/>
                  <a:pt x="35234" y="33349"/>
                </a:cubicBezTo>
                <a:cubicBezTo>
                  <a:pt x="35258" y="33326"/>
                  <a:pt x="35258" y="33280"/>
                  <a:pt x="35258" y="33256"/>
                </a:cubicBezTo>
                <a:lnTo>
                  <a:pt x="35327" y="33116"/>
                </a:lnTo>
                <a:lnTo>
                  <a:pt x="35351" y="33116"/>
                </a:lnTo>
                <a:cubicBezTo>
                  <a:pt x="35351" y="33116"/>
                  <a:pt x="35373" y="33094"/>
                  <a:pt x="35373" y="33070"/>
                </a:cubicBezTo>
                <a:lnTo>
                  <a:pt x="36164" y="31838"/>
                </a:lnTo>
                <a:cubicBezTo>
                  <a:pt x="36188" y="31838"/>
                  <a:pt x="36235" y="31814"/>
                  <a:pt x="36235" y="31791"/>
                </a:cubicBezTo>
                <a:cubicBezTo>
                  <a:pt x="36257" y="31767"/>
                  <a:pt x="36257" y="31745"/>
                  <a:pt x="36235" y="31721"/>
                </a:cubicBezTo>
                <a:lnTo>
                  <a:pt x="38071" y="28930"/>
                </a:lnTo>
                <a:cubicBezTo>
                  <a:pt x="38095" y="28908"/>
                  <a:pt x="38118" y="28908"/>
                  <a:pt x="38118" y="28883"/>
                </a:cubicBezTo>
                <a:cubicBezTo>
                  <a:pt x="38142" y="28861"/>
                  <a:pt x="38142" y="28837"/>
                  <a:pt x="38142" y="28815"/>
                </a:cubicBezTo>
                <a:lnTo>
                  <a:pt x="39001" y="27466"/>
                </a:lnTo>
                <a:lnTo>
                  <a:pt x="39909" y="26093"/>
                </a:lnTo>
                <a:cubicBezTo>
                  <a:pt x="39932" y="26093"/>
                  <a:pt x="39932" y="26070"/>
                  <a:pt x="39956" y="26070"/>
                </a:cubicBezTo>
                <a:lnTo>
                  <a:pt x="39956" y="26024"/>
                </a:lnTo>
                <a:lnTo>
                  <a:pt x="40071" y="25814"/>
                </a:lnTo>
                <a:cubicBezTo>
                  <a:pt x="40118" y="25814"/>
                  <a:pt x="40164" y="25767"/>
                  <a:pt x="40142" y="25720"/>
                </a:cubicBezTo>
                <a:lnTo>
                  <a:pt x="40490" y="25209"/>
                </a:lnTo>
                <a:cubicBezTo>
                  <a:pt x="40514" y="25187"/>
                  <a:pt x="40536" y="25162"/>
                  <a:pt x="40536" y="25140"/>
                </a:cubicBezTo>
                <a:lnTo>
                  <a:pt x="40583" y="25069"/>
                </a:lnTo>
                <a:cubicBezTo>
                  <a:pt x="40607" y="25069"/>
                  <a:pt x="40629" y="25047"/>
                  <a:pt x="40629" y="25023"/>
                </a:cubicBezTo>
                <a:cubicBezTo>
                  <a:pt x="40654" y="25000"/>
                  <a:pt x="40654" y="24976"/>
                  <a:pt x="40654" y="24954"/>
                </a:cubicBezTo>
                <a:lnTo>
                  <a:pt x="40793" y="24721"/>
                </a:lnTo>
                <a:cubicBezTo>
                  <a:pt x="40816" y="24697"/>
                  <a:pt x="40816" y="24697"/>
                  <a:pt x="40816" y="24675"/>
                </a:cubicBezTo>
                <a:lnTo>
                  <a:pt x="41072" y="24303"/>
                </a:lnTo>
                <a:cubicBezTo>
                  <a:pt x="41079" y="24305"/>
                  <a:pt x="41086" y="24306"/>
                  <a:pt x="41093" y="24306"/>
                </a:cubicBezTo>
                <a:cubicBezTo>
                  <a:pt x="41150" y="24306"/>
                  <a:pt x="41183" y="24227"/>
                  <a:pt x="41141" y="24186"/>
                </a:cubicBezTo>
                <a:lnTo>
                  <a:pt x="41746" y="23255"/>
                </a:lnTo>
                <a:cubicBezTo>
                  <a:pt x="41816" y="23255"/>
                  <a:pt x="41885" y="23186"/>
                  <a:pt x="41839" y="23116"/>
                </a:cubicBezTo>
                <a:lnTo>
                  <a:pt x="42071" y="22744"/>
                </a:lnTo>
                <a:cubicBezTo>
                  <a:pt x="42086" y="22751"/>
                  <a:pt x="42101" y="22754"/>
                  <a:pt x="42115" y="22754"/>
                </a:cubicBezTo>
                <a:cubicBezTo>
                  <a:pt x="42189" y="22754"/>
                  <a:pt x="42243" y="22663"/>
                  <a:pt x="42164" y="22604"/>
                </a:cubicBezTo>
                <a:lnTo>
                  <a:pt x="42189" y="22582"/>
                </a:lnTo>
                <a:cubicBezTo>
                  <a:pt x="42257" y="22582"/>
                  <a:pt x="42304" y="22511"/>
                  <a:pt x="42282" y="22442"/>
                </a:cubicBezTo>
                <a:lnTo>
                  <a:pt x="42955" y="21419"/>
                </a:lnTo>
                <a:cubicBezTo>
                  <a:pt x="42975" y="21431"/>
                  <a:pt x="42993" y="21436"/>
                  <a:pt x="43010" y="21436"/>
                </a:cubicBezTo>
                <a:cubicBezTo>
                  <a:pt x="43091" y="21436"/>
                  <a:pt x="43125" y="21314"/>
                  <a:pt x="43048" y="21255"/>
                </a:cubicBezTo>
                <a:lnTo>
                  <a:pt x="43119" y="21162"/>
                </a:lnTo>
                <a:lnTo>
                  <a:pt x="43048" y="21116"/>
                </a:lnTo>
                <a:lnTo>
                  <a:pt x="43095" y="21047"/>
                </a:lnTo>
                <a:lnTo>
                  <a:pt x="41095" y="19326"/>
                </a:lnTo>
                <a:cubicBezTo>
                  <a:pt x="42049" y="19209"/>
                  <a:pt x="42397" y="18442"/>
                  <a:pt x="42421" y="18349"/>
                </a:cubicBezTo>
                <a:lnTo>
                  <a:pt x="46282" y="11977"/>
                </a:lnTo>
                <a:lnTo>
                  <a:pt x="46165" y="11884"/>
                </a:lnTo>
                <a:cubicBezTo>
                  <a:pt x="46165" y="11859"/>
                  <a:pt x="46189" y="11837"/>
                  <a:pt x="46211" y="11813"/>
                </a:cubicBezTo>
                <a:lnTo>
                  <a:pt x="46211" y="11744"/>
                </a:lnTo>
                <a:cubicBezTo>
                  <a:pt x="46253" y="11746"/>
                  <a:pt x="46294" y="11748"/>
                  <a:pt x="46335" y="11748"/>
                </a:cubicBezTo>
                <a:cubicBezTo>
                  <a:pt x="47087" y="11748"/>
                  <a:pt x="47646" y="11349"/>
                  <a:pt x="47932" y="10929"/>
                </a:cubicBezTo>
                <a:cubicBezTo>
                  <a:pt x="48304" y="10395"/>
                  <a:pt x="48328" y="9465"/>
                  <a:pt x="47234" y="8581"/>
                </a:cubicBezTo>
                <a:cubicBezTo>
                  <a:pt x="46282" y="7813"/>
                  <a:pt x="42723" y="5093"/>
                  <a:pt x="41816" y="4464"/>
                </a:cubicBezTo>
                <a:cubicBezTo>
                  <a:pt x="41630" y="4324"/>
                  <a:pt x="36840" y="975"/>
                  <a:pt x="35584" y="324"/>
                </a:cubicBezTo>
                <a:cubicBezTo>
                  <a:pt x="35132" y="90"/>
                  <a:pt x="34730" y="0"/>
                  <a:pt x="343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8" name="Google Shape;8108;p29"/>
          <p:cNvSpPr/>
          <p:nvPr/>
        </p:nvSpPr>
        <p:spPr>
          <a:xfrm rot="9765758">
            <a:off x="4199251" y="-117849"/>
            <a:ext cx="467606" cy="364443"/>
          </a:xfrm>
          <a:custGeom>
            <a:avLst/>
            <a:gdLst/>
            <a:ahLst/>
            <a:cxnLst/>
            <a:rect l="l" t="t" r="r" b="b"/>
            <a:pathLst>
              <a:path w="12666" h="9871" extrusionOk="0">
                <a:moveTo>
                  <a:pt x="5921" y="1897"/>
                </a:moveTo>
                <a:lnTo>
                  <a:pt x="5921" y="1897"/>
                </a:lnTo>
                <a:cubicBezTo>
                  <a:pt x="6005" y="1961"/>
                  <a:pt x="6083" y="2034"/>
                  <a:pt x="6154" y="2117"/>
                </a:cubicBezTo>
                <a:cubicBezTo>
                  <a:pt x="6340" y="2327"/>
                  <a:pt x="6455" y="2582"/>
                  <a:pt x="6479" y="2861"/>
                </a:cubicBezTo>
                <a:cubicBezTo>
                  <a:pt x="6479" y="3093"/>
                  <a:pt x="6386" y="3419"/>
                  <a:pt x="6154" y="3490"/>
                </a:cubicBezTo>
                <a:cubicBezTo>
                  <a:pt x="6118" y="3501"/>
                  <a:pt x="6085" y="3507"/>
                  <a:pt x="6054" y="3507"/>
                </a:cubicBezTo>
                <a:cubicBezTo>
                  <a:pt x="5841" y="3507"/>
                  <a:pt x="5729" y="3250"/>
                  <a:pt x="5689" y="3047"/>
                </a:cubicBezTo>
                <a:cubicBezTo>
                  <a:pt x="5618" y="2768"/>
                  <a:pt x="5689" y="2489"/>
                  <a:pt x="5782" y="2210"/>
                </a:cubicBezTo>
                <a:cubicBezTo>
                  <a:pt x="5823" y="2104"/>
                  <a:pt x="5869" y="2000"/>
                  <a:pt x="5921" y="1897"/>
                </a:cubicBezTo>
                <a:close/>
                <a:moveTo>
                  <a:pt x="10113" y="3013"/>
                </a:moveTo>
                <a:cubicBezTo>
                  <a:pt x="10447" y="3013"/>
                  <a:pt x="10781" y="3098"/>
                  <a:pt x="11083" y="3264"/>
                </a:cubicBezTo>
                <a:lnTo>
                  <a:pt x="11083" y="3264"/>
                </a:lnTo>
                <a:cubicBezTo>
                  <a:pt x="11054" y="3389"/>
                  <a:pt x="11016" y="3511"/>
                  <a:pt x="10967" y="3629"/>
                </a:cubicBezTo>
                <a:cubicBezTo>
                  <a:pt x="10759" y="4163"/>
                  <a:pt x="10362" y="4628"/>
                  <a:pt x="9828" y="4839"/>
                </a:cubicBezTo>
                <a:cubicBezTo>
                  <a:pt x="9675" y="4902"/>
                  <a:pt x="9514" y="4938"/>
                  <a:pt x="9354" y="4938"/>
                </a:cubicBezTo>
                <a:cubicBezTo>
                  <a:pt x="9223" y="4938"/>
                  <a:pt x="9093" y="4914"/>
                  <a:pt x="8967" y="4861"/>
                </a:cubicBezTo>
                <a:cubicBezTo>
                  <a:pt x="8734" y="4746"/>
                  <a:pt x="8526" y="4535"/>
                  <a:pt x="8455" y="4280"/>
                </a:cubicBezTo>
                <a:cubicBezTo>
                  <a:pt x="8386" y="3955"/>
                  <a:pt x="8572" y="3652"/>
                  <a:pt x="8827" y="3465"/>
                </a:cubicBezTo>
                <a:cubicBezTo>
                  <a:pt x="9060" y="3257"/>
                  <a:pt x="9339" y="3140"/>
                  <a:pt x="9642" y="3071"/>
                </a:cubicBezTo>
                <a:cubicBezTo>
                  <a:pt x="9797" y="3032"/>
                  <a:pt x="9955" y="3013"/>
                  <a:pt x="10113" y="3013"/>
                </a:cubicBezTo>
                <a:close/>
                <a:moveTo>
                  <a:pt x="8494" y="0"/>
                </a:moveTo>
                <a:cubicBezTo>
                  <a:pt x="8107" y="0"/>
                  <a:pt x="7721" y="76"/>
                  <a:pt x="7363" y="234"/>
                </a:cubicBezTo>
                <a:cubicBezTo>
                  <a:pt x="6781" y="489"/>
                  <a:pt x="6293" y="931"/>
                  <a:pt x="5944" y="1465"/>
                </a:cubicBezTo>
                <a:cubicBezTo>
                  <a:pt x="5914" y="1517"/>
                  <a:pt x="5885" y="1568"/>
                  <a:pt x="5857" y="1621"/>
                </a:cubicBezTo>
                <a:lnTo>
                  <a:pt x="5857" y="1621"/>
                </a:lnTo>
                <a:cubicBezTo>
                  <a:pt x="5847" y="1616"/>
                  <a:pt x="5838" y="1610"/>
                  <a:pt x="5828" y="1605"/>
                </a:cubicBezTo>
                <a:cubicBezTo>
                  <a:pt x="5533" y="1441"/>
                  <a:pt x="5207" y="1375"/>
                  <a:pt x="4879" y="1375"/>
                </a:cubicBezTo>
                <a:cubicBezTo>
                  <a:pt x="4509" y="1375"/>
                  <a:pt x="4137" y="1459"/>
                  <a:pt x="3804" y="1583"/>
                </a:cubicBezTo>
                <a:cubicBezTo>
                  <a:pt x="3153" y="1815"/>
                  <a:pt x="2572" y="2234"/>
                  <a:pt x="2107" y="2745"/>
                </a:cubicBezTo>
                <a:cubicBezTo>
                  <a:pt x="1037" y="3884"/>
                  <a:pt x="526" y="5397"/>
                  <a:pt x="222" y="6908"/>
                </a:cubicBezTo>
                <a:cubicBezTo>
                  <a:pt x="154" y="7326"/>
                  <a:pt x="83" y="7745"/>
                  <a:pt x="14" y="8141"/>
                </a:cubicBezTo>
                <a:cubicBezTo>
                  <a:pt x="1" y="8204"/>
                  <a:pt x="51" y="8240"/>
                  <a:pt x="103" y="8240"/>
                </a:cubicBezTo>
                <a:cubicBezTo>
                  <a:pt x="145" y="8240"/>
                  <a:pt x="189" y="8216"/>
                  <a:pt x="200" y="8163"/>
                </a:cubicBezTo>
                <a:cubicBezTo>
                  <a:pt x="433" y="6675"/>
                  <a:pt x="712" y="5164"/>
                  <a:pt x="1478" y="3862"/>
                </a:cubicBezTo>
                <a:cubicBezTo>
                  <a:pt x="2129" y="2792"/>
                  <a:pt x="3177" y="1791"/>
                  <a:pt x="4455" y="1583"/>
                </a:cubicBezTo>
                <a:cubicBezTo>
                  <a:pt x="4575" y="1565"/>
                  <a:pt x="4696" y="1556"/>
                  <a:pt x="4816" y="1556"/>
                </a:cubicBezTo>
                <a:cubicBezTo>
                  <a:pt x="5155" y="1556"/>
                  <a:pt x="5485" y="1630"/>
                  <a:pt x="5769" y="1795"/>
                </a:cubicBezTo>
                <a:lnTo>
                  <a:pt x="5769" y="1795"/>
                </a:lnTo>
                <a:cubicBezTo>
                  <a:pt x="5682" y="1977"/>
                  <a:pt x="5606" y="2163"/>
                  <a:pt x="5549" y="2349"/>
                </a:cubicBezTo>
                <a:cubicBezTo>
                  <a:pt x="5478" y="2652"/>
                  <a:pt x="5456" y="2954"/>
                  <a:pt x="5549" y="3257"/>
                </a:cubicBezTo>
                <a:cubicBezTo>
                  <a:pt x="5633" y="3488"/>
                  <a:pt x="5812" y="3682"/>
                  <a:pt x="6053" y="3682"/>
                </a:cubicBezTo>
                <a:cubicBezTo>
                  <a:pt x="6078" y="3682"/>
                  <a:pt x="6103" y="3680"/>
                  <a:pt x="6130" y="3676"/>
                </a:cubicBezTo>
                <a:cubicBezTo>
                  <a:pt x="6409" y="3629"/>
                  <a:pt x="6572" y="3372"/>
                  <a:pt x="6641" y="3118"/>
                </a:cubicBezTo>
                <a:cubicBezTo>
                  <a:pt x="6744" y="2588"/>
                  <a:pt x="6436" y="2040"/>
                  <a:pt x="6014" y="1725"/>
                </a:cubicBezTo>
                <a:lnTo>
                  <a:pt x="6014" y="1725"/>
                </a:lnTo>
                <a:cubicBezTo>
                  <a:pt x="6215" y="1373"/>
                  <a:pt x="6476" y="1049"/>
                  <a:pt x="6781" y="792"/>
                </a:cubicBezTo>
                <a:cubicBezTo>
                  <a:pt x="7246" y="442"/>
                  <a:pt x="7804" y="210"/>
                  <a:pt x="8386" y="187"/>
                </a:cubicBezTo>
                <a:cubicBezTo>
                  <a:pt x="8424" y="186"/>
                  <a:pt x="8462" y="185"/>
                  <a:pt x="8499" y="185"/>
                </a:cubicBezTo>
                <a:cubicBezTo>
                  <a:pt x="9042" y="185"/>
                  <a:pt x="9581" y="348"/>
                  <a:pt x="10037" y="652"/>
                </a:cubicBezTo>
                <a:cubicBezTo>
                  <a:pt x="10526" y="978"/>
                  <a:pt x="10898" y="1443"/>
                  <a:pt x="11038" y="2001"/>
                </a:cubicBezTo>
                <a:cubicBezTo>
                  <a:pt x="11145" y="2354"/>
                  <a:pt x="11171" y="2728"/>
                  <a:pt x="11116" y="3088"/>
                </a:cubicBezTo>
                <a:lnTo>
                  <a:pt x="11116" y="3088"/>
                </a:lnTo>
                <a:cubicBezTo>
                  <a:pt x="10825" y="2938"/>
                  <a:pt x="10504" y="2850"/>
                  <a:pt x="10176" y="2838"/>
                </a:cubicBezTo>
                <a:cubicBezTo>
                  <a:pt x="10148" y="2837"/>
                  <a:pt x="10120" y="2837"/>
                  <a:pt x="10092" y="2837"/>
                </a:cubicBezTo>
                <a:cubicBezTo>
                  <a:pt x="9466" y="2837"/>
                  <a:pt x="8810" y="3094"/>
                  <a:pt x="8433" y="3605"/>
                </a:cubicBezTo>
                <a:cubicBezTo>
                  <a:pt x="8247" y="3862"/>
                  <a:pt x="8200" y="4210"/>
                  <a:pt x="8340" y="4513"/>
                </a:cubicBezTo>
                <a:cubicBezTo>
                  <a:pt x="8455" y="4768"/>
                  <a:pt x="8688" y="4954"/>
                  <a:pt x="8967" y="5047"/>
                </a:cubicBezTo>
                <a:cubicBezTo>
                  <a:pt x="9100" y="5096"/>
                  <a:pt x="9235" y="5118"/>
                  <a:pt x="9368" y="5118"/>
                </a:cubicBezTo>
                <a:cubicBezTo>
                  <a:pt x="9869" y="5118"/>
                  <a:pt x="10358" y="4809"/>
                  <a:pt x="10688" y="4442"/>
                </a:cubicBezTo>
                <a:cubicBezTo>
                  <a:pt x="10964" y="4135"/>
                  <a:pt x="11149" y="3761"/>
                  <a:pt x="11245" y="3363"/>
                </a:cubicBezTo>
                <a:lnTo>
                  <a:pt x="11245" y="3363"/>
                </a:lnTo>
                <a:cubicBezTo>
                  <a:pt x="11261" y="3374"/>
                  <a:pt x="11277" y="3385"/>
                  <a:pt x="11293" y="3397"/>
                </a:cubicBezTo>
                <a:cubicBezTo>
                  <a:pt x="11782" y="3745"/>
                  <a:pt x="12083" y="4303"/>
                  <a:pt x="12269" y="4885"/>
                </a:cubicBezTo>
                <a:cubicBezTo>
                  <a:pt x="12409" y="5419"/>
                  <a:pt x="12455" y="6001"/>
                  <a:pt x="12409" y="6582"/>
                </a:cubicBezTo>
                <a:cubicBezTo>
                  <a:pt x="12294" y="7629"/>
                  <a:pt x="11782" y="8699"/>
                  <a:pt x="10898" y="9350"/>
                </a:cubicBezTo>
                <a:cubicBezTo>
                  <a:pt x="10688" y="9490"/>
                  <a:pt x="10433" y="9605"/>
                  <a:pt x="10200" y="9698"/>
                </a:cubicBezTo>
                <a:cubicBezTo>
                  <a:pt x="10098" y="9739"/>
                  <a:pt x="10139" y="9870"/>
                  <a:pt x="10229" y="9870"/>
                </a:cubicBezTo>
                <a:cubicBezTo>
                  <a:pt x="10242" y="9870"/>
                  <a:pt x="10255" y="9868"/>
                  <a:pt x="10269" y="9862"/>
                </a:cubicBezTo>
                <a:cubicBezTo>
                  <a:pt x="11410" y="9466"/>
                  <a:pt x="12176" y="8396"/>
                  <a:pt x="12455" y="7257"/>
                </a:cubicBezTo>
                <a:cubicBezTo>
                  <a:pt x="12619" y="6675"/>
                  <a:pt x="12666" y="6048"/>
                  <a:pt x="12573" y="5443"/>
                </a:cubicBezTo>
                <a:cubicBezTo>
                  <a:pt x="12480" y="4814"/>
                  <a:pt x="12247" y="4163"/>
                  <a:pt x="11828" y="3652"/>
                </a:cubicBezTo>
                <a:cubicBezTo>
                  <a:pt x="11670" y="3467"/>
                  <a:pt x="11485" y="3309"/>
                  <a:pt x="11281" y="3182"/>
                </a:cubicBezTo>
                <a:lnTo>
                  <a:pt x="11281" y="3182"/>
                </a:lnTo>
                <a:cubicBezTo>
                  <a:pt x="11404" y="2456"/>
                  <a:pt x="11235" y="1675"/>
                  <a:pt x="10781" y="1093"/>
                </a:cubicBezTo>
                <a:cubicBezTo>
                  <a:pt x="10234" y="385"/>
                  <a:pt x="9363" y="0"/>
                  <a:pt x="8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9" name="Google Shape;8109;p29"/>
          <p:cNvSpPr/>
          <p:nvPr/>
        </p:nvSpPr>
        <p:spPr>
          <a:xfrm rot="-6783229">
            <a:off x="3867640" y="4665003"/>
            <a:ext cx="289065" cy="322157"/>
          </a:xfrm>
          <a:custGeom>
            <a:avLst/>
            <a:gdLst/>
            <a:ahLst/>
            <a:cxnLst/>
            <a:rect l="l" t="t" r="r" b="b"/>
            <a:pathLst>
              <a:path w="9233" h="10290" extrusionOk="0">
                <a:moveTo>
                  <a:pt x="4867" y="0"/>
                </a:moveTo>
                <a:cubicBezTo>
                  <a:pt x="4661" y="0"/>
                  <a:pt x="4455" y="37"/>
                  <a:pt x="4255" y="121"/>
                </a:cubicBezTo>
                <a:cubicBezTo>
                  <a:pt x="3442" y="493"/>
                  <a:pt x="3163" y="1492"/>
                  <a:pt x="2977" y="2354"/>
                </a:cubicBezTo>
                <a:cubicBezTo>
                  <a:pt x="2791" y="3237"/>
                  <a:pt x="2534" y="4214"/>
                  <a:pt x="1744" y="4633"/>
                </a:cubicBezTo>
                <a:cubicBezTo>
                  <a:pt x="1442" y="4795"/>
                  <a:pt x="1070" y="4841"/>
                  <a:pt x="744" y="5027"/>
                </a:cubicBezTo>
                <a:cubicBezTo>
                  <a:pt x="0" y="5492"/>
                  <a:pt x="0" y="6586"/>
                  <a:pt x="93" y="7470"/>
                </a:cubicBezTo>
                <a:cubicBezTo>
                  <a:pt x="270" y="9417"/>
                  <a:pt x="2047" y="10290"/>
                  <a:pt x="3822" y="10290"/>
                </a:cubicBezTo>
                <a:cubicBezTo>
                  <a:pt x="3913" y="10290"/>
                  <a:pt x="4003" y="10288"/>
                  <a:pt x="4093" y="10283"/>
                </a:cubicBezTo>
                <a:cubicBezTo>
                  <a:pt x="6209" y="10168"/>
                  <a:pt x="8162" y="8958"/>
                  <a:pt x="8745" y="6819"/>
                </a:cubicBezTo>
                <a:cubicBezTo>
                  <a:pt x="9232" y="4934"/>
                  <a:pt x="8581" y="2865"/>
                  <a:pt x="7279" y="1399"/>
                </a:cubicBezTo>
                <a:cubicBezTo>
                  <a:pt x="7093" y="1191"/>
                  <a:pt x="6907" y="1005"/>
                  <a:pt x="6698" y="819"/>
                </a:cubicBezTo>
                <a:cubicBezTo>
                  <a:pt x="6184" y="375"/>
                  <a:pt x="5523" y="0"/>
                  <a:pt x="48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0" name="Google Shape;8110;p29"/>
          <p:cNvSpPr/>
          <p:nvPr/>
        </p:nvSpPr>
        <p:spPr>
          <a:xfrm rot="-6783229">
            <a:off x="3800959" y="4782906"/>
            <a:ext cx="195142" cy="183088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1" name="Google Shape;8111;p29"/>
          <p:cNvSpPr/>
          <p:nvPr/>
        </p:nvSpPr>
        <p:spPr>
          <a:xfrm rot="-6783229">
            <a:off x="4576259" y="210306"/>
            <a:ext cx="195142" cy="183088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2" name="Google Shape;8112;p29"/>
          <p:cNvSpPr/>
          <p:nvPr/>
        </p:nvSpPr>
        <p:spPr>
          <a:xfrm rot="635391" flipH="1">
            <a:off x="-482814" y="19550"/>
            <a:ext cx="2395819" cy="1239998"/>
          </a:xfrm>
          <a:custGeom>
            <a:avLst/>
            <a:gdLst/>
            <a:ahLst/>
            <a:cxnLst/>
            <a:rect l="l" t="t" r="r" b="b"/>
            <a:pathLst>
              <a:path w="29942" h="15497" extrusionOk="0">
                <a:moveTo>
                  <a:pt x="28924" y="248"/>
                </a:moveTo>
                <a:cubicBezTo>
                  <a:pt x="28936" y="248"/>
                  <a:pt x="28961" y="260"/>
                  <a:pt x="28974" y="260"/>
                </a:cubicBezTo>
                <a:lnTo>
                  <a:pt x="28999" y="260"/>
                </a:lnTo>
                <a:cubicBezTo>
                  <a:pt x="29011" y="273"/>
                  <a:pt x="29024" y="273"/>
                  <a:pt x="29036" y="285"/>
                </a:cubicBezTo>
                <a:cubicBezTo>
                  <a:pt x="28848" y="285"/>
                  <a:pt x="28672" y="311"/>
                  <a:pt x="28496" y="374"/>
                </a:cubicBezTo>
                <a:cubicBezTo>
                  <a:pt x="28487" y="365"/>
                  <a:pt x="28478" y="356"/>
                  <a:pt x="28469" y="356"/>
                </a:cubicBezTo>
                <a:cubicBezTo>
                  <a:pt x="28465" y="356"/>
                  <a:pt x="28462" y="357"/>
                  <a:pt x="28458" y="361"/>
                </a:cubicBezTo>
                <a:cubicBezTo>
                  <a:pt x="28370" y="386"/>
                  <a:pt x="28295" y="411"/>
                  <a:pt x="28206" y="436"/>
                </a:cubicBezTo>
                <a:cubicBezTo>
                  <a:pt x="28408" y="361"/>
                  <a:pt x="28609" y="273"/>
                  <a:pt x="28835" y="273"/>
                </a:cubicBezTo>
                <a:cubicBezTo>
                  <a:pt x="28848" y="273"/>
                  <a:pt x="28860" y="260"/>
                  <a:pt x="28873" y="248"/>
                </a:cubicBezTo>
                <a:close/>
                <a:moveTo>
                  <a:pt x="29263" y="424"/>
                </a:moveTo>
                <a:cubicBezTo>
                  <a:pt x="29288" y="436"/>
                  <a:pt x="29301" y="449"/>
                  <a:pt x="29326" y="475"/>
                </a:cubicBezTo>
                <a:cubicBezTo>
                  <a:pt x="29251" y="475"/>
                  <a:pt x="29175" y="475"/>
                  <a:pt x="29100" y="487"/>
                </a:cubicBezTo>
                <a:lnTo>
                  <a:pt x="29100" y="475"/>
                </a:lnTo>
                <a:cubicBezTo>
                  <a:pt x="29137" y="462"/>
                  <a:pt x="29187" y="462"/>
                  <a:pt x="29226" y="449"/>
                </a:cubicBezTo>
                <a:cubicBezTo>
                  <a:pt x="29251" y="449"/>
                  <a:pt x="29251" y="436"/>
                  <a:pt x="29263" y="424"/>
                </a:cubicBezTo>
                <a:close/>
                <a:moveTo>
                  <a:pt x="29062" y="386"/>
                </a:moveTo>
                <a:cubicBezTo>
                  <a:pt x="28949" y="411"/>
                  <a:pt x="28823" y="436"/>
                  <a:pt x="28709" y="487"/>
                </a:cubicBezTo>
                <a:lnTo>
                  <a:pt x="28709" y="475"/>
                </a:lnTo>
                <a:cubicBezTo>
                  <a:pt x="28699" y="454"/>
                  <a:pt x="28681" y="433"/>
                  <a:pt x="28660" y="433"/>
                </a:cubicBezTo>
                <a:cubicBezTo>
                  <a:pt x="28656" y="433"/>
                  <a:pt x="28652" y="434"/>
                  <a:pt x="28647" y="436"/>
                </a:cubicBezTo>
                <a:cubicBezTo>
                  <a:pt x="28561" y="461"/>
                  <a:pt x="28474" y="489"/>
                  <a:pt x="28388" y="517"/>
                </a:cubicBezTo>
                <a:lnTo>
                  <a:pt x="28388" y="517"/>
                </a:lnTo>
                <a:cubicBezTo>
                  <a:pt x="28597" y="422"/>
                  <a:pt x="28830" y="386"/>
                  <a:pt x="29062" y="386"/>
                </a:cubicBezTo>
                <a:close/>
                <a:moveTo>
                  <a:pt x="29363" y="512"/>
                </a:moveTo>
                <a:cubicBezTo>
                  <a:pt x="29376" y="512"/>
                  <a:pt x="29376" y="512"/>
                  <a:pt x="29388" y="525"/>
                </a:cubicBezTo>
                <a:cubicBezTo>
                  <a:pt x="29376" y="525"/>
                  <a:pt x="29363" y="537"/>
                  <a:pt x="29363" y="550"/>
                </a:cubicBezTo>
                <a:cubicBezTo>
                  <a:pt x="29363" y="537"/>
                  <a:pt x="29363" y="525"/>
                  <a:pt x="29376" y="525"/>
                </a:cubicBezTo>
                <a:cubicBezTo>
                  <a:pt x="29376" y="512"/>
                  <a:pt x="29363" y="512"/>
                  <a:pt x="29363" y="512"/>
                </a:cubicBezTo>
                <a:close/>
                <a:moveTo>
                  <a:pt x="29351" y="562"/>
                </a:moveTo>
                <a:lnTo>
                  <a:pt x="29313" y="600"/>
                </a:lnTo>
                <a:lnTo>
                  <a:pt x="29276" y="600"/>
                </a:lnTo>
                <a:cubicBezTo>
                  <a:pt x="29238" y="626"/>
                  <a:pt x="29187" y="638"/>
                  <a:pt x="29150" y="651"/>
                </a:cubicBezTo>
                <a:cubicBezTo>
                  <a:pt x="29150" y="638"/>
                  <a:pt x="29162" y="626"/>
                  <a:pt x="29150" y="612"/>
                </a:cubicBezTo>
                <a:cubicBezTo>
                  <a:pt x="29150" y="600"/>
                  <a:pt x="29150" y="587"/>
                  <a:pt x="29137" y="587"/>
                </a:cubicBezTo>
                <a:cubicBezTo>
                  <a:pt x="29200" y="575"/>
                  <a:pt x="29263" y="562"/>
                  <a:pt x="29313" y="562"/>
                </a:cubicBezTo>
                <a:close/>
                <a:moveTo>
                  <a:pt x="28521" y="223"/>
                </a:moveTo>
                <a:cubicBezTo>
                  <a:pt x="28433" y="248"/>
                  <a:pt x="28345" y="273"/>
                  <a:pt x="28257" y="311"/>
                </a:cubicBezTo>
                <a:cubicBezTo>
                  <a:pt x="28056" y="386"/>
                  <a:pt x="27867" y="475"/>
                  <a:pt x="27666" y="575"/>
                </a:cubicBezTo>
                <a:cubicBezTo>
                  <a:pt x="27603" y="600"/>
                  <a:pt x="27540" y="638"/>
                  <a:pt x="27477" y="663"/>
                </a:cubicBezTo>
                <a:cubicBezTo>
                  <a:pt x="27678" y="562"/>
                  <a:pt x="27879" y="449"/>
                  <a:pt x="28094" y="361"/>
                </a:cubicBezTo>
                <a:cubicBezTo>
                  <a:pt x="28219" y="311"/>
                  <a:pt x="28370" y="235"/>
                  <a:pt x="28521" y="223"/>
                </a:cubicBezTo>
                <a:close/>
                <a:moveTo>
                  <a:pt x="28471" y="587"/>
                </a:moveTo>
                <a:cubicBezTo>
                  <a:pt x="28446" y="612"/>
                  <a:pt x="28446" y="638"/>
                  <a:pt x="28458" y="663"/>
                </a:cubicBezTo>
                <a:cubicBezTo>
                  <a:pt x="28421" y="651"/>
                  <a:pt x="28382" y="638"/>
                  <a:pt x="28332" y="638"/>
                </a:cubicBezTo>
                <a:cubicBezTo>
                  <a:pt x="28382" y="626"/>
                  <a:pt x="28433" y="612"/>
                  <a:pt x="28471" y="587"/>
                </a:cubicBezTo>
                <a:close/>
                <a:moveTo>
                  <a:pt x="28684" y="600"/>
                </a:moveTo>
                <a:cubicBezTo>
                  <a:pt x="28647" y="626"/>
                  <a:pt x="28597" y="651"/>
                  <a:pt x="28559" y="688"/>
                </a:cubicBezTo>
                <a:cubicBezTo>
                  <a:pt x="28546" y="688"/>
                  <a:pt x="28546" y="688"/>
                  <a:pt x="28546" y="701"/>
                </a:cubicBezTo>
                <a:cubicBezTo>
                  <a:pt x="28533" y="688"/>
                  <a:pt x="28521" y="688"/>
                  <a:pt x="28521" y="676"/>
                </a:cubicBezTo>
                <a:cubicBezTo>
                  <a:pt x="28572" y="651"/>
                  <a:pt x="28634" y="626"/>
                  <a:pt x="28684" y="600"/>
                </a:cubicBezTo>
                <a:close/>
                <a:moveTo>
                  <a:pt x="28961" y="626"/>
                </a:moveTo>
                <a:lnTo>
                  <a:pt x="28622" y="776"/>
                </a:lnTo>
                <a:cubicBezTo>
                  <a:pt x="28622" y="776"/>
                  <a:pt x="28622" y="763"/>
                  <a:pt x="28609" y="763"/>
                </a:cubicBezTo>
                <a:cubicBezTo>
                  <a:pt x="28622" y="763"/>
                  <a:pt x="28622" y="763"/>
                  <a:pt x="28622" y="751"/>
                </a:cubicBezTo>
                <a:cubicBezTo>
                  <a:pt x="28672" y="726"/>
                  <a:pt x="28722" y="688"/>
                  <a:pt x="28773" y="663"/>
                </a:cubicBezTo>
                <a:cubicBezTo>
                  <a:pt x="28781" y="672"/>
                  <a:pt x="28797" y="681"/>
                  <a:pt x="28814" y="681"/>
                </a:cubicBezTo>
                <a:cubicBezTo>
                  <a:pt x="28821" y="681"/>
                  <a:pt x="28828" y="679"/>
                  <a:pt x="28835" y="676"/>
                </a:cubicBezTo>
                <a:cubicBezTo>
                  <a:pt x="28873" y="651"/>
                  <a:pt x="28924" y="638"/>
                  <a:pt x="28961" y="626"/>
                </a:cubicBezTo>
                <a:close/>
                <a:moveTo>
                  <a:pt x="28307" y="512"/>
                </a:moveTo>
                <a:cubicBezTo>
                  <a:pt x="28319" y="524"/>
                  <a:pt x="28340" y="525"/>
                  <a:pt x="28363" y="525"/>
                </a:cubicBezTo>
                <a:lnTo>
                  <a:pt x="28363" y="525"/>
                </a:lnTo>
                <a:cubicBezTo>
                  <a:pt x="28281" y="551"/>
                  <a:pt x="28200" y="577"/>
                  <a:pt x="28119" y="600"/>
                </a:cubicBezTo>
                <a:cubicBezTo>
                  <a:pt x="28094" y="612"/>
                  <a:pt x="28081" y="638"/>
                  <a:pt x="28081" y="663"/>
                </a:cubicBezTo>
                <a:cubicBezTo>
                  <a:pt x="27980" y="688"/>
                  <a:pt x="27867" y="713"/>
                  <a:pt x="27767" y="763"/>
                </a:cubicBezTo>
                <a:cubicBezTo>
                  <a:pt x="27754" y="776"/>
                  <a:pt x="27742" y="788"/>
                  <a:pt x="27716" y="788"/>
                </a:cubicBezTo>
                <a:cubicBezTo>
                  <a:pt x="27716" y="776"/>
                  <a:pt x="27691" y="763"/>
                  <a:pt x="27666" y="763"/>
                </a:cubicBezTo>
                <a:cubicBezTo>
                  <a:pt x="27879" y="663"/>
                  <a:pt x="28094" y="575"/>
                  <a:pt x="28307" y="512"/>
                </a:cubicBezTo>
                <a:close/>
                <a:moveTo>
                  <a:pt x="29565" y="726"/>
                </a:moveTo>
                <a:cubicBezTo>
                  <a:pt x="29578" y="726"/>
                  <a:pt x="29578" y="738"/>
                  <a:pt x="29590" y="751"/>
                </a:cubicBezTo>
                <a:cubicBezTo>
                  <a:pt x="29590" y="751"/>
                  <a:pt x="29590" y="763"/>
                  <a:pt x="29603" y="763"/>
                </a:cubicBezTo>
                <a:cubicBezTo>
                  <a:pt x="29590" y="776"/>
                  <a:pt x="29590" y="776"/>
                  <a:pt x="29590" y="788"/>
                </a:cubicBezTo>
                <a:cubicBezTo>
                  <a:pt x="29590" y="776"/>
                  <a:pt x="29578" y="776"/>
                  <a:pt x="29565" y="763"/>
                </a:cubicBezTo>
                <a:lnTo>
                  <a:pt x="29565" y="726"/>
                </a:lnTo>
                <a:close/>
                <a:moveTo>
                  <a:pt x="29112" y="763"/>
                </a:moveTo>
                <a:lnTo>
                  <a:pt x="29112" y="763"/>
                </a:lnTo>
                <a:cubicBezTo>
                  <a:pt x="29049" y="814"/>
                  <a:pt x="28986" y="864"/>
                  <a:pt x="28911" y="902"/>
                </a:cubicBezTo>
                <a:cubicBezTo>
                  <a:pt x="28903" y="887"/>
                  <a:pt x="28892" y="881"/>
                  <a:pt x="28878" y="881"/>
                </a:cubicBezTo>
                <a:cubicBezTo>
                  <a:pt x="28869" y="881"/>
                  <a:pt x="28859" y="884"/>
                  <a:pt x="28848" y="889"/>
                </a:cubicBezTo>
                <a:cubicBezTo>
                  <a:pt x="28773" y="914"/>
                  <a:pt x="28709" y="952"/>
                  <a:pt x="28634" y="990"/>
                </a:cubicBezTo>
                <a:cubicBezTo>
                  <a:pt x="28647" y="952"/>
                  <a:pt x="28659" y="914"/>
                  <a:pt x="28659" y="877"/>
                </a:cubicBezTo>
                <a:cubicBezTo>
                  <a:pt x="28697" y="852"/>
                  <a:pt x="28735" y="827"/>
                  <a:pt x="28785" y="814"/>
                </a:cubicBezTo>
                <a:cubicBezTo>
                  <a:pt x="28785" y="834"/>
                  <a:pt x="28802" y="855"/>
                  <a:pt x="28822" y="855"/>
                </a:cubicBezTo>
                <a:cubicBezTo>
                  <a:pt x="28826" y="855"/>
                  <a:pt x="28831" y="854"/>
                  <a:pt x="28835" y="852"/>
                </a:cubicBezTo>
                <a:cubicBezTo>
                  <a:pt x="28936" y="827"/>
                  <a:pt x="29024" y="802"/>
                  <a:pt x="29112" y="763"/>
                </a:cubicBezTo>
                <a:close/>
                <a:moveTo>
                  <a:pt x="29276" y="1115"/>
                </a:moveTo>
                <a:lnTo>
                  <a:pt x="29276" y="1115"/>
                </a:lnTo>
                <a:cubicBezTo>
                  <a:pt x="29137" y="1241"/>
                  <a:pt x="28986" y="1342"/>
                  <a:pt x="28835" y="1430"/>
                </a:cubicBezTo>
                <a:lnTo>
                  <a:pt x="28835" y="1405"/>
                </a:lnTo>
                <a:cubicBezTo>
                  <a:pt x="28885" y="1380"/>
                  <a:pt x="28936" y="1342"/>
                  <a:pt x="28999" y="1317"/>
                </a:cubicBezTo>
                <a:cubicBezTo>
                  <a:pt x="29087" y="1254"/>
                  <a:pt x="29187" y="1191"/>
                  <a:pt x="29276" y="1115"/>
                </a:cubicBezTo>
                <a:close/>
                <a:moveTo>
                  <a:pt x="28295" y="738"/>
                </a:moveTo>
                <a:cubicBezTo>
                  <a:pt x="28382" y="738"/>
                  <a:pt x="28446" y="751"/>
                  <a:pt x="28496" y="776"/>
                </a:cubicBezTo>
                <a:cubicBezTo>
                  <a:pt x="28521" y="788"/>
                  <a:pt x="28533" y="814"/>
                  <a:pt x="28546" y="839"/>
                </a:cubicBezTo>
                <a:cubicBezTo>
                  <a:pt x="28572" y="902"/>
                  <a:pt x="28546" y="990"/>
                  <a:pt x="28471" y="1090"/>
                </a:cubicBezTo>
                <a:cubicBezTo>
                  <a:pt x="28370" y="1204"/>
                  <a:pt x="28232" y="1317"/>
                  <a:pt x="28056" y="1392"/>
                </a:cubicBezTo>
                <a:cubicBezTo>
                  <a:pt x="27893" y="1481"/>
                  <a:pt x="27716" y="1518"/>
                  <a:pt x="27578" y="1518"/>
                </a:cubicBezTo>
                <a:cubicBezTo>
                  <a:pt x="27440" y="1518"/>
                  <a:pt x="27351" y="1481"/>
                  <a:pt x="27314" y="1417"/>
                </a:cubicBezTo>
                <a:cubicBezTo>
                  <a:pt x="27289" y="1355"/>
                  <a:pt x="27314" y="1254"/>
                  <a:pt x="27402" y="1154"/>
                </a:cubicBezTo>
                <a:cubicBezTo>
                  <a:pt x="27490" y="1040"/>
                  <a:pt x="27641" y="939"/>
                  <a:pt x="27804" y="864"/>
                </a:cubicBezTo>
                <a:cubicBezTo>
                  <a:pt x="27980" y="776"/>
                  <a:pt x="28144" y="738"/>
                  <a:pt x="28295" y="738"/>
                </a:cubicBezTo>
                <a:close/>
                <a:moveTo>
                  <a:pt x="29729" y="1191"/>
                </a:moveTo>
                <a:cubicBezTo>
                  <a:pt x="29729" y="1216"/>
                  <a:pt x="29729" y="1241"/>
                  <a:pt x="29715" y="1254"/>
                </a:cubicBezTo>
                <a:cubicBezTo>
                  <a:pt x="29678" y="1380"/>
                  <a:pt x="29590" y="1481"/>
                  <a:pt x="29439" y="1568"/>
                </a:cubicBezTo>
                <a:cubicBezTo>
                  <a:pt x="29527" y="1468"/>
                  <a:pt x="29615" y="1367"/>
                  <a:pt x="29678" y="1266"/>
                </a:cubicBezTo>
                <a:cubicBezTo>
                  <a:pt x="29690" y="1241"/>
                  <a:pt x="29715" y="1216"/>
                  <a:pt x="29729" y="1191"/>
                </a:cubicBezTo>
                <a:close/>
                <a:moveTo>
                  <a:pt x="28597" y="1632"/>
                </a:moveTo>
                <a:lnTo>
                  <a:pt x="28295" y="1744"/>
                </a:lnTo>
                <a:cubicBezTo>
                  <a:pt x="28282" y="1757"/>
                  <a:pt x="28270" y="1757"/>
                  <a:pt x="28257" y="1769"/>
                </a:cubicBezTo>
                <a:cubicBezTo>
                  <a:pt x="28257" y="1782"/>
                  <a:pt x="28245" y="1795"/>
                  <a:pt x="28257" y="1808"/>
                </a:cubicBezTo>
                <a:cubicBezTo>
                  <a:pt x="28257" y="1828"/>
                  <a:pt x="28273" y="1848"/>
                  <a:pt x="28293" y="1848"/>
                </a:cubicBezTo>
                <a:cubicBezTo>
                  <a:pt x="28298" y="1848"/>
                  <a:pt x="28302" y="1847"/>
                  <a:pt x="28307" y="1845"/>
                </a:cubicBezTo>
                <a:cubicBezTo>
                  <a:pt x="28408" y="1808"/>
                  <a:pt x="28508" y="1769"/>
                  <a:pt x="28622" y="1732"/>
                </a:cubicBezTo>
                <a:cubicBezTo>
                  <a:pt x="28634" y="1732"/>
                  <a:pt x="28634" y="1719"/>
                  <a:pt x="28647" y="1707"/>
                </a:cubicBezTo>
                <a:cubicBezTo>
                  <a:pt x="28647" y="1694"/>
                  <a:pt x="28659" y="1682"/>
                  <a:pt x="28647" y="1669"/>
                </a:cubicBezTo>
                <a:cubicBezTo>
                  <a:pt x="28647" y="1644"/>
                  <a:pt x="28622" y="1632"/>
                  <a:pt x="28597" y="1632"/>
                </a:cubicBezTo>
                <a:close/>
                <a:moveTo>
                  <a:pt x="4301" y="2021"/>
                </a:moveTo>
                <a:cubicBezTo>
                  <a:pt x="4201" y="2034"/>
                  <a:pt x="4100" y="2059"/>
                  <a:pt x="4012" y="2071"/>
                </a:cubicBezTo>
                <a:cubicBezTo>
                  <a:pt x="3987" y="2071"/>
                  <a:pt x="3961" y="2109"/>
                  <a:pt x="3975" y="2135"/>
                </a:cubicBezTo>
                <a:cubicBezTo>
                  <a:pt x="3975" y="2160"/>
                  <a:pt x="4000" y="2172"/>
                  <a:pt x="4037" y="2172"/>
                </a:cubicBezTo>
                <a:cubicBezTo>
                  <a:pt x="4125" y="2147"/>
                  <a:pt x="4226" y="2135"/>
                  <a:pt x="4327" y="2121"/>
                </a:cubicBezTo>
                <a:cubicBezTo>
                  <a:pt x="4352" y="2109"/>
                  <a:pt x="4364" y="2084"/>
                  <a:pt x="4352" y="2059"/>
                </a:cubicBezTo>
                <a:cubicBezTo>
                  <a:pt x="4352" y="2034"/>
                  <a:pt x="4327" y="2021"/>
                  <a:pt x="4301" y="2021"/>
                </a:cubicBezTo>
                <a:close/>
                <a:moveTo>
                  <a:pt x="25860" y="2038"/>
                </a:moveTo>
                <a:cubicBezTo>
                  <a:pt x="25851" y="2038"/>
                  <a:pt x="25841" y="2041"/>
                  <a:pt x="25830" y="2046"/>
                </a:cubicBezTo>
                <a:cubicBezTo>
                  <a:pt x="25704" y="2084"/>
                  <a:pt x="25579" y="2135"/>
                  <a:pt x="25453" y="2185"/>
                </a:cubicBezTo>
                <a:cubicBezTo>
                  <a:pt x="25440" y="2197"/>
                  <a:pt x="25428" y="2222"/>
                  <a:pt x="25440" y="2247"/>
                </a:cubicBezTo>
                <a:cubicBezTo>
                  <a:pt x="25453" y="2272"/>
                  <a:pt x="25478" y="2272"/>
                  <a:pt x="25503" y="2272"/>
                </a:cubicBezTo>
                <a:cubicBezTo>
                  <a:pt x="25629" y="2222"/>
                  <a:pt x="25755" y="2172"/>
                  <a:pt x="25881" y="2135"/>
                </a:cubicBezTo>
                <a:cubicBezTo>
                  <a:pt x="25906" y="2121"/>
                  <a:pt x="25906" y="2084"/>
                  <a:pt x="25893" y="2059"/>
                </a:cubicBezTo>
                <a:cubicBezTo>
                  <a:pt x="25885" y="2044"/>
                  <a:pt x="25874" y="2038"/>
                  <a:pt x="25860" y="2038"/>
                </a:cubicBezTo>
                <a:close/>
                <a:moveTo>
                  <a:pt x="26144" y="2361"/>
                </a:moveTo>
                <a:cubicBezTo>
                  <a:pt x="26132" y="2361"/>
                  <a:pt x="26119" y="2361"/>
                  <a:pt x="26107" y="2373"/>
                </a:cubicBezTo>
                <a:cubicBezTo>
                  <a:pt x="26069" y="2386"/>
                  <a:pt x="26018" y="2411"/>
                  <a:pt x="25981" y="2423"/>
                </a:cubicBezTo>
                <a:cubicBezTo>
                  <a:pt x="25968" y="2436"/>
                  <a:pt x="25956" y="2448"/>
                  <a:pt x="25956" y="2461"/>
                </a:cubicBezTo>
                <a:lnTo>
                  <a:pt x="25956" y="2487"/>
                </a:lnTo>
                <a:cubicBezTo>
                  <a:pt x="25968" y="2499"/>
                  <a:pt x="25981" y="2512"/>
                  <a:pt x="25993" y="2512"/>
                </a:cubicBezTo>
                <a:cubicBezTo>
                  <a:pt x="25998" y="2516"/>
                  <a:pt x="26000" y="2517"/>
                  <a:pt x="26003" y="2517"/>
                </a:cubicBezTo>
                <a:cubicBezTo>
                  <a:pt x="26008" y="2517"/>
                  <a:pt x="26010" y="2512"/>
                  <a:pt x="26018" y="2512"/>
                </a:cubicBezTo>
                <a:cubicBezTo>
                  <a:pt x="26069" y="2499"/>
                  <a:pt x="26107" y="2474"/>
                  <a:pt x="26157" y="2461"/>
                </a:cubicBezTo>
                <a:cubicBezTo>
                  <a:pt x="26169" y="2448"/>
                  <a:pt x="26182" y="2436"/>
                  <a:pt x="26182" y="2423"/>
                </a:cubicBezTo>
                <a:lnTo>
                  <a:pt x="26182" y="2386"/>
                </a:lnTo>
                <a:cubicBezTo>
                  <a:pt x="26169" y="2386"/>
                  <a:pt x="26157" y="2373"/>
                  <a:pt x="26144" y="2361"/>
                </a:cubicBezTo>
                <a:close/>
                <a:moveTo>
                  <a:pt x="5031" y="2612"/>
                </a:moveTo>
                <a:lnTo>
                  <a:pt x="4654" y="2688"/>
                </a:lnTo>
                <a:cubicBezTo>
                  <a:pt x="4628" y="2700"/>
                  <a:pt x="4603" y="2725"/>
                  <a:pt x="4615" y="2750"/>
                </a:cubicBezTo>
                <a:cubicBezTo>
                  <a:pt x="4615" y="2771"/>
                  <a:pt x="4632" y="2792"/>
                  <a:pt x="4660" y="2792"/>
                </a:cubicBezTo>
                <a:cubicBezTo>
                  <a:pt x="4666" y="2792"/>
                  <a:pt x="4672" y="2791"/>
                  <a:pt x="4679" y="2788"/>
                </a:cubicBezTo>
                <a:cubicBezTo>
                  <a:pt x="4791" y="2750"/>
                  <a:pt x="4917" y="2725"/>
                  <a:pt x="5043" y="2713"/>
                </a:cubicBezTo>
                <a:cubicBezTo>
                  <a:pt x="5068" y="2713"/>
                  <a:pt x="5093" y="2675"/>
                  <a:pt x="5081" y="2650"/>
                </a:cubicBezTo>
                <a:cubicBezTo>
                  <a:pt x="5081" y="2624"/>
                  <a:pt x="5056" y="2612"/>
                  <a:pt x="5031" y="2612"/>
                </a:cubicBezTo>
                <a:close/>
                <a:moveTo>
                  <a:pt x="7057" y="2888"/>
                </a:moveTo>
                <a:cubicBezTo>
                  <a:pt x="7005" y="2888"/>
                  <a:pt x="7009" y="2977"/>
                  <a:pt x="7068" y="2990"/>
                </a:cubicBezTo>
                <a:cubicBezTo>
                  <a:pt x="7420" y="3040"/>
                  <a:pt x="7759" y="3090"/>
                  <a:pt x="8111" y="3153"/>
                </a:cubicBezTo>
                <a:cubicBezTo>
                  <a:pt x="8115" y="3153"/>
                  <a:pt x="8119" y="3154"/>
                  <a:pt x="8122" y="3154"/>
                </a:cubicBezTo>
                <a:cubicBezTo>
                  <a:pt x="8174" y="3154"/>
                  <a:pt x="8171" y="3064"/>
                  <a:pt x="8111" y="3052"/>
                </a:cubicBezTo>
                <a:cubicBezTo>
                  <a:pt x="7772" y="3002"/>
                  <a:pt x="7420" y="2939"/>
                  <a:pt x="7068" y="2889"/>
                </a:cubicBezTo>
                <a:cubicBezTo>
                  <a:pt x="7064" y="2888"/>
                  <a:pt x="7061" y="2888"/>
                  <a:pt x="7057" y="2888"/>
                </a:cubicBezTo>
                <a:close/>
                <a:moveTo>
                  <a:pt x="26434" y="2926"/>
                </a:moveTo>
                <a:cubicBezTo>
                  <a:pt x="26258" y="2951"/>
                  <a:pt x="26082" y="3002"/>
                  <a:pt x="25918" y="3065"/>
                </a:cubicBezTo>
                <a:cubicBezTo>
                  <a:pt x="25893" y="3077"/>
                  <a:pt x="25881" y="3115"/>
                  <a:pt x="25893" y="3127"/>
                </a:cubicBezTo>
                <a:cubicBezTo>
                  <a:pt x="25902" y="3146"/>
                  <a:pt x="25918" y="3158"/>
                  <a:pt x="25936" y="3158"/>
                </a:cubicBezTo>
                <a:cubicBezTo>
                  <a:pt x="25942" y="3158"/>
                  <a:pt x="25949" y="3156"/>
                  <a:pt x="25956" y="3153"/>
                </a:cubicBezTo>
                <a:cubicBezTo>
                  <a:pt x="26119" y="3090"/>
                  <a:pt x="26283" y="3052"/>
                  <a:pt x="26459" y="3027"/>
                </a:cubicBezTo>
                <a:cubicBezTo>
                  <a:pt x="26484" y="3015"/>
                  <a:pt x="26496" y="2990"/>
                  <a:pt x="26496" y="2964"/>
                </a:cubicBezTo>
                <a:cubicBezTo>
                  <a:pt x="26484" y="2939"/>
                  <a:pt x="26459" y="2926"/>
                  <a:pt x="26434" y="2926"/>
                </a:cubicBezTo>
                <a:close/>
                <a:moveTo>
                  <a:pt x="10816" y="3101"/>
                </a:moveTo>
                <a:cubicBezTo>
                  <a:pt x="10762" y="3101"/>
                  <a:pt x="10744" y="3179"/>
                  <a:pt x="10802" y="3191"/>
                </a:cubicBezTo>
                <a:cubicBezTo>
                  <a:pt x="11268" y="3317"/>
                  <a:pt x="11733" y="3442"/>
                  <a:pt x="12199" y="3555"/>
                </a:cubicBezTo>
                <a:cubicBezTo>
                  <a:pt x="12206" y="3558"/>
                  <a:pt x="12212" y="3559"/>
                  <a:pt x="12218" y="3559"/>
                </a:cubicBezTo>
                <a:cubicBezTo>
                  <a:pt x="12266" y="3559"/>
                  <a:pt x="12281" y="3478"/>
                  <a:pt x="12236" y="3468"/>
                </a:cubicBezTo>
                <a:cubicBezTo>
                  <a:pt x="11758" y="3342"/>
                  <a:pt x="11293" y="3216"/>
                  <a:pt x="10828" y="3102"/>
                </a:cubicBezTo>
                <a:cubicBezTo>
                  <a:pt x="10824" y="3102"/>
                  <a:pt x="10820" y="3101"/>
                  <a:pt x="10816" y="3101"/>
                </a:cubicBezTo>
                <a:close/>
                <a:moveTo>
                  <a:pt x="12982" y="3789"/>
                </a:moveTo>
                <a:cubicBezTo>
                  <a:pt x="12938" y="3789"/>
                  <a:pt x="12899" y="3850"/>
                  <a:pt x="12953" y="3882"/>
                </a:cubicBezTo>
                <a:cubicBezTo>
                  <a:pt x="13116" y="3971"/>
                  <a:pt x="13267" y="4046"/>
                  <a:pt x="13431" y="4133"/>
                </a:cubicBezTo>
                <a:cubicBezTo>
                  <a:pt x="13440" y="4140"/>
                  <a:pt x="13449" y="4143"/>
                  <a:pt x="13458" y="4143"/>
                </a:cubicBezTo>
                <a:cubicBezTo>
                  <a:pt x="13499" y="4143"/>
                  <a:pt x="13533" y="4079"/>
                  <a:pt x="13481" y="4058"/>
                </a:cubicBezTo>
                <a:cubicBezTo>
                  <a:pt x="13317" y="3971"/>
                  <a:pt x="13166" y="3882"/>
                  <a:pt x="13004" y="3794"/>
                </a:cubicBezTo>
                <a:cubicBezTo>
                  <a:pt x="12997" y="3791"/>
                  <a:pt x="12989" y="3789"/>
                  <a:pt x="12982" y="3789"/>
                </a:cubicBezTo>
                <a:close/>
                <a:moveTo>
                  <a:pt x="21410" y="3886"/>
                </a:moveTo>
                <a:cubicBezTo>
                  <a:pt x="21400" y="3886"/>
                  <a:pt x="21389" y="3890"/>
                  <a:pt x="21379" y="3895"/>
                </a:cubicBezTo>
                <a:cubicBezTo>
                  <a:pt x="21303" y="3957"/>
                  <a:pt x="21228" y="4008"/>
                  <a:pt x="21152" y="4058"/>
                </a:cubicBezTo>
                <a:cubicBezTo>
                  <a:pt x="21139" y="4071"/>
                  <a:pt x="21139" y="4108"/>
                  <a:pt x="21152" y="4133"/>
                </a:cubicBezTo>
                <a:cubicBezTo>
                  <a:pt x="21165" y="4140"/>
                  <a:pt x="21177" y="4143"/>
                  <a:pt x="21190" y="4143"/>
                </a:cubicBezTo>
                <a:cubicBezTo>
                  <a:pt x="21203" y="4143"/>
                  <a:pt x="21215" y="4140"/>
                  <a:pt x="21228" y="4133"/>
                </a:cubicBezTo>
                <a:cubicBezTo>
                  <a:pt x="21303" y="4083"/>
                  <a:pt x="21379" y="4021"/>
                  <a:pt x="21441" y="3971"/>
                </a:cubicBezTo>
                <a:cubicBezTo>
                  <a:pt x="21466" y="3957"/>
                  <a:pt x="21466" y="3920"/>
                  <a:pt x="21454" y="3907"/>
                </a:cubicBezTo>
                <a:cubicBezTo>
                  <a:pt x="21439" y="3893"/>
                  <a:pt x="21425" y="3886"/>
                  <a:pt x="21410" y="3886"/>
                </a:cubicBezTo>
                <a:close/>
                <a:moveTo>
                  <a:pt x="7558" y="4046"/>
                </a:moveTo>
                <a:cubicBezTo>
                  <a:pt x="7533" y="4046"/>
                  <a:pt x="7508" y="4071"/>
                  <a:pt x="7508" y="4096"/>
                </a:cubicBezTo>
                <a:cubicBezTo>
                  <a:pt x="7508" y="4133"/>
                  <a:pt x="7533" y="4147"/>
                  <a:pt x="7558" y="4147"/>
                </a:cubicBezTo>
                <a:cubicBezTo>
                  <a:pt x="7697" y="4172"/>
                  <a:pt x="7835" y="4197"/>
                  <a:pt x="7973" y="4209"/>
                </a:cubicBezTo>
                <a:cubicBezTo>
                  <a:pt x="7999" y="4209"/>
                  <a:pt x="8024" y="4184"/>
                  <a:pt x="8024" y="4159"/>
                </a:cubicBezTo>
                <a:cubicBezTo>
                  <a:pt x="8024" y="4133"/>
                  <a:pt x="8011" y="4121"/>
                  <a:pt x="7986" y="4108"/>
                </a:cubicBezTo>
                <a:cubicBezTo>
                  <a:pt x="7835" y="4096"/>
                  <a:pt x="7697" y="4071"/>
                  <a:pt x="7558" y="4046"/>
                </a:cubicBezTo>
                <a:close/>
                <a:moveTo>
                  <a:pt x="4817" y="4373"/>
                </a:moveTo>
                <a:cubicBezTo>
                  <a:pt x="4666" y="4398"/>
                  <a:pt x="4528" y="4410"/>
                  <a:pt x="4377" y="4435"/>
                </a:cubicBezTo>
                <a:cubicBezTo>
                  <a:pt x="4352" y="4435"/>
                  <a:pt x="4339" y="4474"/>
                  <a:pt x="4339" y="4499"/>
                </a:cubicBezTo>
                <a:cubicBezTo>
                  <a:pt x="4352" y="4524"/>
                  <a:pt x="4377" y="4536"/>
                  <a:pt x="4402" y="4536"/>
                </a:cubicBezTo>
                <a:cubicBezTo>
                  <a:pt x="4553" y="4511"/>
                  <a:pt x="4691" y="4486"/>
                  <a:pt x="4842" y="4460"/>
                </a:cubicBezTo>
                <a:cubicBezTo>
                  <a:pt x="4867" y="4460"/>
                  <a:pt x="4880" y="4435"/>
                  <a:pt x="4880" y="4410"/>
                </a:cubicBezTo>
                <a:cubicBezTo>
                  <a:pt x="4867" y="4385"/>
                  <a:pt x="4842" y="4373"/>
                  <a:pt x="4817" y="4373"/>
                </a:cubicBezTo>
                <a:close/>
                <a:moveTo>
                  <a:pt x="17178" y="4524"/>
                </a:moveTo>
                <a:cubicBezTo>
                  <a:pt x="17165" y="4524"/>
                  <a:pt x="17165" y="4536"/>
                  <a:pt x="17165" y="4536"/>
                </a:cubicBezTo>
                <a:lnTo>
                  <a:pt x="17165" y="4524"/>
                </a:lnTo>
                <a:close/>
                <a:moveTo>
                  <a:pt x="22439" y="4253"/>
                </a:moveTo>
                <a:cubicBezTo>
                  <a:pt x="22425" y="4253"/>
                  <a:pt x="22409" y="4260"/>
                  <a:pt x="22397" y="4272"/>
                </a:cubicBezTo>
                <a:cubicBezTo>
                  <a:pt x="22334" y="4335"/>
                  <a:pt x="22246" y="4410"/>
                  <a:pt x="22170" y="4460"/>
                </a:cubicBezTo>
                <a:cubicBezTo>
                  <a:pt x="22145" y="4474"/>
                  <a:pt x="22145" y="4511"/>
                  <a:pt x="22170" y="4536"/>
                </a:cubicBezTo>
                <a:cubicBezTo>
                  <a:pt x="22177" y="4542"/>
                  <a:pt x="22186" y="4546"/>
                  <a:pt x="22197" y="4546"/>
                </a:cubicBezTo>
                <a:cubicBezTo>
                  <a:pt x="22209" y="4546"/>
                  <a:pt x="22221" y="4542"/>
                  <a:pt x="22234" y="4536"/>
                </a:cubicBezTo>
                <a:cubicBezTo>
                  <a:pt x="22321" y="4474"/>
                  <a:pt x="22397" y="4410"/>
                  <a:pt x="22472" y="4335"/>
                </a:cubicBezTo>
                <a:cubicBezTo>
                  <a:pt x="22485" y="4323"/>
                  <a:pt x="22497" y="4284"/>
                  <a:pt x="22472" y="4272"/>
                </a:cubicBezTo>
                <a:cubicBezTo>
                  <a:pt x="22466" y="4260"/>
                  <a:pt x="22454" y="4253"/>
                  <a:pt x="22439" y="4253"/>
                </a:cubicBezTo>
                <a:close/>
                <a:moveTo>
                  <a:pt x="15204" y="4422"/>
                </a:moveTo>
                <a:cubicBezTo>
                  <a:pt x="15150" y="4422"/>
                  <a:pt x="15133" y="4500"/>
                  <a:pt x="15192" y="4524"/>
                </a:cubicBezTo>
                <a:cubicBezTo>
                  <a:pt x="15393" y="4574"/>
                  <a:pt x="15581" y="4662"/>
                  <a:pt x="15745" y="4787"/>
                </a:cubicBezTo>
                <a:cubicBezTo>
                  <a:pt x="15754" y="4794"/>
                  <a:pt x="15762" y="4797"/>
                  <a:pt x="15770" y="4797"/>
                </a:cubicBezTo>
                <a:cubicBezTo>
                  <a:pt x="15809" y="4797"/>
                  <a:pt x="15837" y="4731"/>
                  <a:pt x="15795" y="4700"/>
                </a:cubicBezTo>
                <a:cubicBezTo>
                  <a:pt x="15619" y="4574"/>
                  <a:pt x="15430" y="4486"/>
                  <a:pt x="15217" y="4423"/>
                </a:cubicBezTo>
                <a:cubicBezTo>
                  <a:pt x="15212" y="4422"/>
                  <a:pt x="15208" y="4422"/>
                  <a:pt x="15204" y="4422"/>
                </a:cubicBezTo>
                <a:close/>
                <a:moveTo>
                  <a:pt x="23025" y="4675"/>
                </a:moveTo>
                <a:lnTo>
                  <a:pt x="22799" y="4750"/>
                </a:lnTo>
                <a:cubicBezTo>
                  <a:pt x="22787" y="4750"/>
                  <a:pt x="22774" y="4762"/>
                  <a:pt x="22762" y="4775"/>
                </a:cubicBezTo>
                <a:lnTo>
                  <a:pt x="22762" y="4813"/>
                </a:lnTo>
                <a:cubicBezTo>
                  <a:pt x="22762" y="4838"/>
                  <a:pt x="22799" y="4851"/>
                  <a:pt x="22824" y="4851"/>
                </a:cubicBezTo>
                <a:cubicBezTo>
                  <a:pt x="22900" y="4826"/>
                  <a:pt x="22975" y="4800"/>
                  <a:pt x="23039" y="4775"/>
                </a:cubicBezTo>
                <a:cubicBezTo>
                  <a:pt x="23064" y="4762"/>
                  <a:pt x="23064" y="4762"/>
                  <a:pt x="23076" y="4750"/>
                </a:cubicBezTo>
                <a:cubicBezTo>
                  <a:pt x="23076" y="4737"/>
                  <a:pt x="23089" y="4725"/>
                  <a:pt x="23076" y="4712"/>
                </a:cubicBezTo>
                <a:cubicBezTo>
                  <a:pt x="23076" y="4687"/>
                  <a:pt x="23051" y="4675"/>
                  <a:pt x="23025" y="4675"/>
                </a:cubicBezTo>
                <a:close/>
                <a:moveTo>
                  <a:pt x="18610" y="4889"/>
                </a:moveTo>
                <a:lnTo>
                  <a:pt x="18610" y="4889"/>
                </a:lnTo>
                <a:cubicBezTo>
                  <a:pt x="18536" y="4914"/>
                  <a:pt x="18473" y="4952"/>
                  <a:pt x="18398" y="4977"/>
                </a:cubicBezTo>
                <a:cubicBezTo>
                  <a:pt x="18335" y="4989"/>
                  <a:pt x="18285" y="5014"/>
                  <a:pt x="18222" y="5027"/>
                </a:cubicBezTo>
                <a:cubicBezTo>
                  <a:pt x="18184" y="5039"/>
                  <a:pt x="18159" y="5039"/>
                  <a:pt x="18121" y="5052"/>
                </a:cubicBezTo>
                <a:cubicBezTo>
                  <a:pt x="18096" y="5052"/>
                  <a:pt x="18071" y="5064"/>
                  <a:pt x="18046" y="5064"/>
                </a:cubicBezTo>
                <a:lnTo>
                  <a:pt x="18034" y="5052"/>
                </a:lnTo>
                <a:cubicBezTo>
                  <a:pt x="18221" y="5014"/>
                  <a:pt x="18422" y="4952"/>
                  <a:pt x="18610" y="4889"/>
                </a:cubicBezTo>
                <a:close/>
                <a:moveTo>
                  <a:pt x="17970" y="5064"/>
                </a:moveTo>
                <a:cubicBezTo>
                  <a:pt x="17958" y="5064"/>
                  <a:pt x="17958" y="5064"/>
                  <a:pt x="17958" y="5077"/>
                </a:cubicBezTo>
                <a:cubicBezTo>
                  <a:pt x="17945" y="5077"/>
                  <a:pt x="17945" y="5064"/>
                  <a:pt x="17933" y="5064"/>
                </a:cubicBezTo>
                <a:close/>
                <a:moveTo>
                  <a:pt x="2726" y="4704"/>
                </a:moveTo>
                <a:cubicBezTo>
                  <a:pt x="2714" y="4704"/>
                  <a:pt x="2702" y="4707"/>
                  <a:pt x="2692" y="4712"/>
                </a:cubicBezTo>
                <a:cubicBezTo>
                  <a:pt x="2478" y="4787"/>
                  <a:pt x="2289" y="4913"/>
                  <a:pt x="2113" y="5052"/>
                </a:cubicBezTo>
                <a:cubicBezTo>
                  <a:pt x="2074" y="5092"/>
                  <a:pt x="2104" y="5139"/>
                  <a:pt x="2143" y="5139"/>
                </a:cubicBezTo>
                <a:cubicBezTo>
                  <a:pt x="2154" y="5139"/>
                  <a:pt x="2165" y="5135"/>
                  <a:pt x="2176" y="5127"/>
                </a:cubicBezTo>
                <a:cubicBezTo>
                  <a:pt x="2340" y="4989"/>
                  <a:pt x="2541" y="4876"/>
                  <a:pt x="2742" y="4800"/>
                </a:cubicBezTo>
                <a:cubicBezTo>
                  <a:pt x="2767" y="4787"/>
                  <a:pt x="2779" y="4750"/>
                  <a:pt x="2767" y="4725"/>
                </a:cubicBezTo>
                <a:cubicBezTo>
                  <a:pt x="2760" y="4710"/>
                  <a:pt x="2743" y="4704"/>
                  <a:pt x="2726" y="4704"/>
                </a:cubicBezTo>
                <a:close/>
                <a:moveTo>
                  <a:pt x="755" y="5102"/>
                </a:moveTo>
                <a:cubicBezTo>
                  <a:pt x="755" y="5114"/>
                  <a:pt x="767" y="5127"/>
                  <a:pt x="780" y="5140"/>
                </a:cubicBezTo>
                <a:cubicBezTo>
                  <a:pt x="780" y="5153"/>
                  <a:pt x="767" y="5153"/>
                  <a:pt x="755" y="5165"/>
                </a:cubicBezTo>
                <a:lnTo>
                  <a:pt x="755" y="5102"/>
                </a:lnTo>
                <a:close/>
                <a:moveTo>
                  <a:pt x="18763" y="4928"/>
                </a:moveTo>
                <a:cubicBezTo>
                  <a:pt x="18745" y="4938"/>
                  <a:pt x="18729" y="4946"/>
                  <a:pt x="18713" y="4951"/>
                </a:cubicBezTo>
                <a:cubicBezTo>
                  <a:pt x="18599" y="5014"/>
                  <a:pt x="18486" y="5064"/>
                  <a:pt x="18373" y="5114"/>
                </a:cubicBezTo>
                <a:cubicBezTo>
                  <a:pt x="18297" y="5153"/>
                  <a:pt x="18222" y="5190"/>
                  <a:pt x="18134" y="5215"/>
                </a:cubicBezTo>
                <a:cubicBezTo>
                  <a:pt x="18109" y="5190"/>
                  <a:pt x="18084" y="5178"/>
                  <a:pt x="18071" y="5165"/>
                </a:cubicBezTo>
                <a:cubicBezTo>
                  <a:pt x="18084" y="5153"/>
                  <a:pt x="18096" y="5153"/>
                  <a:pt x="18121" y="5153"/>
                </a:cubicBezTo>
                <a:cubicBezTo>
                  <a:pt x="18159" y="5140"/>
                  <a:pt x="18184" y="5140"/>
                  <a:pt x="18222" y="5127"/>
                </a:cubicBezTo>
                <a:cubicBezTo>
                  <a:pt x="18373" y="5089"/>
                  <a:pt x="18511" y="5039"/>
                  <a:pt x="18649" y="4977"/>
                </a:cubicBezTo>
                <a:cubicBezTo>
                  <a:pt x="18687" y="4961"/>
                  <a:pt x="18725" y="4946"/>
                  <a:pt x="18763" y="4928"/>
                </a:cubicBezTo>
                <a:close/>
                <a:moveTo>
                  <a:pt x="3494" y="5097"/>
                </a:moveTo>
                <a:cubicBezTo>
                  <a:pt x="3486" y="5097"/>
                  <a:pt x="3478" y="5099"/>
                  <a:pt x="3472" y="5102"/>
                </a:cubicBezTo>
                <a:cubicBezTo>
                  <a:pt x="3371" y="5153"/>
                  <a:pt x="3270" y="5215"/>
                  <a:pt x="3170" y="5265"/>
                </a:cubicBezTo>
                <a:cubicBezTo>
                  <a:pt x="3145" y="5278"/>
                  <a:pt x="3131" y="5303"/>
                  <a:pt x="3157" y="5329"/>
                </a:cubicBezTo>
                <a:cubicBezTo>
                  <a:pt x="3166" y="5347"/>
                  <a:pt x="3182" y="5359"/>
                  <a:pt x="3200" y="5359"/>
                </a:cubicBezTo>
                <a:cubicBezTo>
                  <a:pt x="3207" y="5359"/>
                  <a:pt x="3213" y="5357"/>
                  <a:pt x="3220" y="5354"/>
                </a:cubicBezTo>
                <a:cubicBezTo>
                  <a:pt x="3321" y="5303"/>
                  <a:pt x="3421" y="5240"/>
                  <a:pt x="3522" y="5190"/>
                </a:cubicBezTo>
                <a:cubicBezTo>
                  <a:pt x="3547" y="5178"/>
                  <a:pt x="3559" y="5153"/>
                  <a:pt x="3547" y="5127"/>
                </a:cubicBezTo>
                <a:cubicBezTo>
                  <a:pt x="3537" y="5109"/>
                  <a:pt x="3515" y="5097"/>
                  <a:pt x="3494" y="5097"/>
                </a:cubicBezTo>
                <a:close/>
                <a:moveTo>
                  <a:pt x="20058" y="4511"/>
                </a:moveTo>
                <a:lnTo>
                  <a:pt x="20058" y="4511"/>
                </a:lnTo>
                <a:cubicBezTo>
                  <a:pt x="19517" y="4851"/>
                  <a:pt x="18964" y="5153"/>
                  <a:pt x="18386" y="5416"/>
                </a:cubicBezTo>
                <a:lnTo>
                  <a:pt x="18347" y="5379"/>
                </a:lnTo>
                <a:cubicBezTo>
                  <a:pt x="18926" y="5127"/>
                  <a:pt x="19504" y="4838"/>
                  <a:pt x="20058" y="4511"/>
                </a:cubicBezTo>
                <a:close/>
                <a:moveTo>
                  <a:pt x="881" y="5391"/>
                </a:moveTo>
                <a:lnTo>
                  <a:pt x="881" y="5391"/>
                </a:lnTo>
                <a:cubicBezTo>
                  <a:pt x="856" y="5429"/>
                  <a:pt x="831" y="5454"/>
                  <a:pt x="806" y="5492"/>
                </a:cubicBezTo>
                <a:lnTo>
                  <a:pt x="806" y="5480"/>
                </a:lnTo>
                <a:cubicBezTo>
                  <a:pt x="831" y="5441"/>
                  <a:pt x="856" y="5416"/>
                  <a:pt x="881" y="5391"/>
                </a:cubicBezTo>
                <a:close/>
                <a:moveTo>
                  <a:pt x="1522" y="5341"/>
                </a:moveTo>
                <a:lnTo>
                  <a:pt x="1522" y="5341"/>
                </a:lnTo>
                <a:cubicBezTo>
                  <a:pt x="1472" y="5391"/>
                  <a:pt x="1421" y="5441"/>
                  <a:pt x="1371" y="5505"/>
                </a:cubicBezTo>
                <a:cubicBezTo>
                  <a:pt x="1334" y="5542"/>
                  <a:pt x="1296" y="5580"/>
                  <a:pt x="1245" y="5617"/>
                </a:cubicBezTo>
                <a:cubicBezTo>
                  <a:pt x="1321" y="5542"/>
                  <a:pt x="1384" y="5466"/>
                  <a:pt x="1446" y="5391"/>
                </a:cubicBezTo>
                <a:cubicBezTo>
                  <a:pt x="1472" y="5379"/>
                  <a:pt x="1497" y="5354"/>
                  <a:pt x="1522" y="5341"/>
                </a:cubicBezTo>
                <a:close/>
                <a:moveTo>
                  <a:pt x="11135" y="5487"/>
                </a:moveTo>
                <a:cubicBezTo>
                  <a:pt x="11117" y="5487"/>
                  <a:pt x="11101" y="5498"/>
                  <a:pt x="11092" y="5517"/>
                </a:cubicBezTo>
                <a:cubicBezTo>
                  <a:pt x="11092" y="5542"/>
                  <a:pt x="11104" y="5567"/>
                  <a:pt x="11129" y="5580"/>
                </a:cubicBezTo>
                <a:cubicBezTo>
                  <a:pt x="11305" y="5643"/>
                  <a:pt x="11481" y="5693"/>
                  <a:pt x="11671" y="5718"/>
                </a:cubicBezTo>
                <a:cubicBezTo>
                  <a:pt x="11674" y="5720"/>
                  <a:pt x="11678" y="5721"/>
                  <a:pt x="11681" y="5721"/>
                </a:cubicBezTo>
                <a:cubicBezTo>
                  <a:pt x="11702" y="5721"/>
                  <a:pt x="11721" y="5689"/>
                  <a:pt x="11721" y="5668"/>
                </a:cubicBezTo>
                <a:cubicBezTo>
                  <a:pt x="11721" y="5643"/>
                  <a:pt x="11708" y="5630"/>
                  <a:pt x="11671" y="5617"/>
                </a:cubicBezTo>
                <a:cubicBezTo>
                  <a:pt x="11494" y="5592"/>
                  <a:pt x="11318" y="5555"/>
                  <a:pt x="11154" y="5492"/>
                </a:cubicBezTo>
                <a:cubicBezTo>
                  <a:pt x="11148" y="5488"/>
                  <a:pt x="11141" y="5487"/>
                  <a:pt x="11135" y="5487"/>
                </a:cubicBezTo>
                <a:close/>
                <a:moveTo>
                  <a:pt x="202" y="5555"/>
                </a:moveTo>
                <a:cubicBezTo>
                  <a:pt x="214" y="5617"/>
                  <a:pt x="227" y="5668"/>
                  <a:pt x="252" y="5731"/>
                </a:cubicBezTo>
                <a:lnTo>
                  <a:pt x="202" y="5731"/>
                </a:lnTo>
                <a:lnTo>
                  <a:pt x="202" y="5693"/>
                </a:lnTo>
                <a:lnTo>
                  <a:pt x="202" y="5668"/>
                </a:lnTo>
                <a:lnTo>
                  <a:pt x="202" y="5555"/>
                </a:lnTo>
                <a:close/>
                <a:moveTo>
                  <a:pt x="6773" y="4666"/>
                </a:moveTo>
                <a:cubicBezTo>
                  <a:pt x="6360" y="4666"/>
                  <a:pt x="5947" y="4698"/>
                  <a:pt x="5534" y="4775"/>
                </a:cubicBezTo>
                <a:cubicBezTo>
                  <a:pt x="5006" y="4876"/>
                  <a:pt x="4478" y="5052"/>
                  <a:pt x="3987" y="5265"/>
                </a:cubicBezTo>
                <a:cubicBezTo>
                  <a:pt x="3698" y="5391"/>
                  <a:pt x="3433" y="5542"/>
                  <a:pt x="3170" y="5706"/>
                </a:cubicBezTo>
                <a:cubicBezTo>
                  <a:pt x="3126" y="5738"/>
                  <a:pt x="3148" y="5798"/>
                  <a:pt x="3187" y="5798"/>
                </a:cubicBezTo>
                <a:cubicBezTo>
                  <a:pt x="3193" y="5798"/>
                  <a:pt x="3200" y="5797"/>
                  <a:pt x="3207" y="5793"/>
                </a:cubicBezTo>
                <a:cubicBezTo>
                  <a:pt x="4125" y="5215"/>
                  <a:pt x="5182" y="4876"/>
                  <a:pt x="6250" y="4787"/>
                </a:cubicBezTo>
                <a:cubicBezTo>
                  <a:pt x="6435" y="4772"/>
                  <a:pt x="6621" y="4761"/>
                  <a:pt x="6806" y="4761"/>
                </a:cubicBezTo>
                <a:cubicBezTo>
                  <a:pt x="6922" y="4761"/>
                  <a:pt x="7039" y="4766"/>
                  <a:pt x="7156" y="4775"/>
                </a:cubicBezTo>
                <a:cubicBezTo>
                  <a:pt x="7219" y="4775"/>
                  <a:pt x="7219" y="4675"/>
                  <a:pt x="7156" y="4675"/>
                </a:cubicBezTo>
                <a:cubicBezTo>
                  <a:pt x="7028" y="4669"/>
                  <a:pt x="6900" y="4666"/>
                  <a:pt x="6773" y="4666"/>
                </a:cubicBezTo>
                <a:close/>
                <a:moveTo>
                  <a:pt x="19580" y="5404"/>
                </a:moveTo>
                <a:cubicBezTo>
                  <a:pt x="19353" y="5542"/>
                  <a:pt x="19115" y="5681"/>
                  <a:pt x="18864" y="5806"/>
                </a:cubicBezTo>
                <a:cubicBezTo>
                  <a:pt x="18864" y="5806"/>
                  <a:pt x="18850" y="5806"/>
                  <a:pt x="18850" y="5819"/>
                </a:cubicBezTo>
                <a:cubicBezTo>
                  <a:pt x="18838" y="5793"/>
                  <a:pt x="18825" y="5781"/>
                  <a:pt x="18800" y="5768"/>
                </a:cubicBezTo>
                <a:lnTo>
                  <a:pt x="18813" y="5768"/>
                </a:lnTo>
                <a:cubicBezTo>
                  <a:pt x="19077" y="5656"/>
                  <a:pt x="19328" y="5530"/>
                  <a:pt x="19580" y="5404"/>
                </a:cubicBezTo>
                <a:close/>
                <a:moveTo>
                  <a:pt x="918" y="5832"/>
                </a:moveTo>
                <a:cubicBezTo>
                  <a:pt x="931" y="5844"/>
                  <a:pt x="943" y="5844"/>
                  <a:pt x="956" y="5844"/>
                </a:cubicBezTo>
                <a:cubicBezTo>
                  <a:pt x="956" y="5857"/>
                  <a:pt x="943" y="5857"/>
                  <a:pt x="943" y="5869"/>
                </a:cubicBezTo>
                <a:cubicBezTo>
                  <a:pt x="943" y="5869"/>
                  <a:pt x="931" y="5869"/>
                  <a:pt x="931" y="5857"/>
                </a:cubicBezTo>
                <a:cubicBezTo>
                  <a:pt x="931" y="5857"/>
                  <a:pt x="931" y="5844"/>
                  <a:pt x="918" y="5832"/>
                </a:cubicBezTo>
                <a:close/>
                <a:moveTo>
                  <a:pt x="19379" y="5643"/>
                </a:moveTo>
                <a:cubicBezTo>
                  <a:pt x="19241" y="5731"/>
                  <a:pt x="19115" y="5844"/>
                  <a:pt x="18976" y="5932"/>
                </a:cubicBezTo>
                <a:lnTo>
                  <a:pt x="18926" y="5882"/>
                </a:lnTo>
                <a:cubicBezTo>
                  <a:pt x="19077" y="5806"/>
                  <a:pt x="19228" y="5731"/>
                  <a:pt x="19379" y="5643"/>
                </a:cubicBezTo>
                <a:close/>
                <a:moveTo>
                  <a:pt x="1736" y="5681"/>
                </a:moveTo>
                <a:cubicBezTo>
                  <a:pt x="1610" y="5806"/>
                  <a:pt x="1485" y="5919"/>
                  <a:pt x="1359" y="6033"/>
                </a:cubicBezTo>
                <a:cubicBezTo>
                  <a:pt x="1472" y="5894"/>
                  <a:pt x="1597" y="5793"/>
                  <a:pt x="1736" y="5681"/>
                </a:cubicBezTo>
                <a:close/>
                <a:moveTo>
                  <a:pt x="19982" y="5379"/>
                </a:moveTo>
                <a:lnTo>
                  <a:pt x="19982" y="5379"/>
                </a:lnTo>
                <a:cubicBezTo>
                  <a:pt x="19694" y="5605"/>
                  <a:pt x="19417" y="5832"/>
                  <a:pt x="19140" y="6058"/>
                </a:cubicBezTo>
                <a:cubicBezTo>
                  <a:pt x="19140" y="6058"/>
                  <a:pt x="19140" y="6070"/>
                  <a:pt x="19127" y="6083"/>
                </a:cubicBezTo>
                <a:cubicBezTo>
                  <a:pt x="19102" y="6045"/>
                  <a:pt x="19077" y="6020"/>
                  <a:pt x="19052" y="5995"/>
                </a:cubicBezTo>
                <a:cubicBezTo>
                  <a:pt x="19203" y="5894"/>
                  <a:pt x="19341" y="5781"/>
                  <a:pt x="19492" y="5681"/>
                </a:cubicBezTo>
                <a:cubicBezTo>
                  <a:pt x="19643" y="5567"/>
                  <a:pt x="19806" y="5466"/>
                  <a:pt x="19982" y="5379"/>
                </a:cubicBezTo>
                <a:close/>
                <a:moveTo>
                  <a:pt x="1208" y="6271"/>
                </a:moveTo>
                <a:cubicBezTo>
                  <a:pt x="1208" y="6284"/>
                  <a:pt x="1195" y="6284"/>
                  <a:pt x="1183" y="6296"/>
                </a:cubicBezTo>
                <a:lnTo>
                  <a:pt x="1208" y="6271"/>
                </a:lnTo>
                <a:close/>
                <a:moveTo>
                  <a:pt x="20083" y="5743"/>
                </a:moveTo>
                <a:lnTo>
                  <a:pt x="20083" y="5743"/>
                </a:lnTo>
                <a:cubicBezTo>
                  <a:pt x="19856" y="5944"/>
                  <a:pt x="19630" y="6159"/>
                  <a:pt x="19417" y="6360"/>
                </a:cubicBezTo>
                <a:cubicBezTo>
                  <a:pt x="19392" y="6335"/>
                  <a:pt x="19367" y="6322"/>
                  <a:pt x="19353" y="6296"/>
                </a:cubicBezTo>
                <a:cubicBezTo>
                  <a:pt x="19605" y="6120"/>
                  <a:pt x="19844" y="5932"/>
                  <a:pt x="20083" y="5743"/>
                </a:cubicBezTo>
                <a:close/>
                <a:moveTo>
                  <a:pt x="202" y="6360"/>
                </a:moveTo>
                <a:cubicBezTo>
                  <a:pt x="214" y="6385"/>
                  <a:pt x="227" y="6410"/>
                  <a:pt x="239" y="6422"/>
                </a:cubicBezTo>
                <a:cubicBezTo>
                  <a:pt x="227" y="6422"/>
                  <a:pt x="227" y="6435"/>
                  <a:pt x="227" y="6435"/>
                </a:cubicBezTo>
                <a:lnTo>
                  <a:pt x="214" y="6435"/>
                </a:lnTo>
                <a:cubicBezTo>
                  <a:pt x="214" y="6422"/>
                  <a:pt x="202" y="6422"/>
                  <a:pt x="202" y="6422"/>
                </a:cubicBezTo>
                <a:lnTo>
                  <a:pt x="202" y="6360"/>
                </a:lnTo>
                <a:close/>
                <a:moveTo>
                  <a:pt x="17487" y="6119"/>
                </a:moveTo>
                <a:cubicBezTo>
                  <a:pt x="17477" y="6119"/>
                  <a:pt x="17466" y="6123"/>
                  <a:pt x="17455" y="6133"/>
                </a:cubicBezTo>
                <a:cubicBezTo>
                  <a:pt x="17442" y="6146"/>
                  <a:pt x="17430" y="6184"/>
                  <a:pt x="17455" y="6196"/>
                </a:cubicBezTo>
                <a:cubicBezTo>
                  <a:pt x="17556" y="6296"/>
                  <a:pt x="17656" y="6372"/>
                  <a:pt x="17757" y="6447"/>
                </a:cubicBezTo>
                <a:cubicBezTo>
                  <a:pt x="17767" y="6453"/>
                  <a:pt x="17780" y="6456"/>
                  <a:pt x="17792" y="6456"/>
                </a:cubicBezTo>
                <a:cubicBezTo>
                  <a:pt x="17809" y="6456"/>
                  <a:pt x="17825" y="6450"/>
                  <a:pt x="17832" y="6435"/>
                </a:cubicBezTo>
                <a:cubicBezTo>
                  <a:pt x="17844" y="6410"/>
                  <a:pt x="17832" y="6385"/>
                  <a:pt x="17819" y="6372"/>
                </a:cubicBezTo>
                <a:cubicBezTo>
                  <a:pt x="17719" y="6296"/>
                  <a:pt x="17618" y="6221"/>
                  <a:pt x="17531" y="6133"/>
                </a:cubicBezTo>
                <a:cubicBezTo>
                  <a:pt x="17516" y="6126"/>
                  <a:pt x="17502" y="6119"/>
                  <a:pt x="17487" y="6119"/>
                </a:cubicBezTo>
                <a:close/>
                <a:moveTo>
                  <a:pt x="22267" y="5116"/>
                </a:moveTo>
                <a:cubicBezTo>
                  <a:pt x="22256" y="5116"/>
                  <a:pt x="22245" y="5119"/>
                  <a:pt x="22234" y="5127"/>
                </a:cubicBezTo>
                <a:cubicBezTo>
                  <a:pt x="21718" y="5505"/>
                  <a:pt x="21240" y="5932"/>
                  <a:pt x="20812" y="6422"/>
                </a:cubicBezTo>
                <a:cubicBezTo>
                  <a:pt x="20784" y="6451"/>
                  <a:pt x="20813" y="6502"/>
                  <a:pt x="20851" y="6502"/>
                </a:cubicBezTo>
                <a:cubicBezTo>
                  <a:pt x="20863" y="6502"/>
                  <a:pt x="20876" y="6497"/>
                  <a:pt x="20888" y="6486"/>
                </a:cubicBezTo>
                <a:cubicBezTo>
                  <a:pt x="21303" y="6008"/>
                  <a:pt x="21781" y="5567"/>
                  <a:pt x="22296" y="5190"/>
                </a:cubicBezTo>
                <a:cubicBezTo>
                  <a:pt x="22335" y="5161"/>
                  <a:pt x="22306" y="5116"/>
                  <a:pt x="22267" y="5116"/>
                </a:cubicBezTo>
                <a:close/>
                <a:moveTo>
                  <a:pt x="14801" y="5986"/>
                </a:moveTo>
                <a:cubicBezTo>
                  <a:pt x="14762" y="5986"/>
                  <a:pt x="14734" y="6049"/>
                  <a:pt x="14776" y="6070"/>
                </a:cubicBezTo>
                <a:cubicBezTo>
                  <a:pt x="15016" y="6209"/>
                  <a:pt x="15229" y="6372"/>
                  <a:pt x="15430" y="6548"/>
                </a:cubicBezTo>
                <a:cubicBezTo>
                  <a:pt x="15441" y="6556"/>
                  <a:pt x="15453" y="6560"/>
                  <a:pt x="15464" y="6560"/>
                </a:cubicBezTo>
                <a:cubicBezTo>
                  <a:pt x="15507" y="6560"/>
                  <a:pt x="15545" y="6512"/>
                  <a:pt x="15505" y="6472"/>
                </a:cubicBezTo>
                <a:cubicBezTo>
                  <a:pt x="15292" y="6296"/>
                  <a:pt x="15066" y="6133"/>
                  <a:pt x="14826" y="5995"/>
                </a:cubicBezTo>
                <a:cubicBezTo>
                  <a:pt x="14818" y="5988"/>
                  <a:pt x="14809" y="5986"/>
                  <a:pt x="14801" y="5986"/>
                </a:cubicBezTo>
                <a:close/>
                <a:moveTo>
                  <a:pt x="19957" y="6221"/>
                </a:moveTo>
                <a:lnTo>
                  <a:pt x="19957" y="6221"/>
                </a:lnTo>
                <a:cubicBezTo>
                  <a:pt x="19844" y="6347"/>
                  <a:pt x="19731" y="6460"/>
                  <a:pt x="19618" y="6586"/>
                </a:cubicBezTo>
                <a:lnTo>
                  <a:pt x="19593" y="6561"/>
                </a:lnTo>
                <a:cubicBezTo>
                  <a:pt x="19706" y="6447"/>
                  <a:pt x="19831" y="6335"/>
                  <a:pt x="19957" y="6221"/>
                </a:cubicBezTo>
                <a:close/>
                <a:moveTo>
                  <a:pt x="1535" y="6561"/>
                </a:moveTo>
                <a:cubicBezTo>
                  <a:pt x="1535" y="6586"/>
                  <a:pt x="1547" y="6598"/>
                  <a:pt x="1572" y="6611"/>
                </a:cubicBezTo>
                <a:cubicBezTo>
                  <a:pt x="1535" y="6636"/>
                  <a:pt x="1497" y="6662"/>
                  <a:pt x="1459" y="6699"/>
                </a:cubicBezTo>
                <a:cubicBezTo>
                  <a:pt x="1459" y="6687"/>
                  <a:pt x="1446" y="6674"/>
                  <a:pt x="1434" y="6649"/>
                </a:cubicBezTo>
                <a:cubicBezTo>
                  <a:pt x="1459" y="6623"/>
                  <a:pt x="1497" y="6586"/>
                  <a:pt x="1535" y="6561"/>
                </a:cubicBezTo>
                <a:close/>
                <a:moveTo>
                  <a:pt x="28144" y="109"/>
                </a:moveTo>
                <a:lnTo>
                  <a:pt x="28144" y="109"/>
                </a:lnTo>
                <a:cubicBezTo>
                  <a:pt x="28005" y="135"/>
                  <a:pt x="27854" y="198"/>
                  <a:pt x="27716" y="235"/>
                </a:cubicBezTo>
                <a:cubicBezTo>
                  <a:pt x="27427" y="349"/>
                  <a:pt x="27150" y="462"/>
                  <a:pt x="26873" y="600"/>
                </a:cubicBezTo>
                <a:cubicBezTo>
                  <a:pt x="26723" y="688"/>
                  <a:pt x="26572" y="763"/>
                  <a:pt x="26421" y="852"/>
                </a:cubicBezTo>
                <a:cubicBezTo>
                  <a:pt x="26369" y="883"/>
                  <a:pt x="26395" y="949"/>
                  <a:pt x="26434" y="949"/>
                </a:cubicBezTo>
                <a:cubicBezTo>
                  <a:pt x="26442" y="949"/>
                  <a:pt x="26450" y="946"/>
                  <a:pt x="26459" y="939"/>
                </a:cubicBezTo>
                <a:cubicBezTo>
                  <a:pt x="26786" y="751"/>
                  <a:pt x="27138" y="575"/>
                  <a:pt x="27490" y="436"/>
                </a:cubicBezTo>
                <a:cubicBezTo>
                  <a:pt x="27666" y="361"/>
                  <a:pt x="27842" y="299"/>
                  <a:pt x="28030" y="248"/>
                </a:cubicBezTo>
                <a:cubicBezTo>
                  <a:pt x="28121" y="214"/>
                  <a:pt x="28212" y="190"/>
                  <a:pt x="28302" y="177"/>
                </a:cubicBezTo>
                <a:lnTo>
                  <a:pt x="28302" y="177"/>
                </a:lnTo>
                <a:cubicBezTo>
                  <a:pt x="28282" y="181"/>
                  <a:pt x="28261" y="189"/>
                  <a:pt x="28245" y="198"/>
                </a:cubicBezTo>
                <a:cubicBezTo>
                  <a:pt x="28005" y="285"/>
                  <a:pt x="27779" y="399"/>
                  <a:pt x="27553" y="512"/>
                </a:cubicBezTo>
                <a:cubicBezTo>
                  <a:pt x="27075" y="763"/>
                  <a:pt x="26610" y="1028"/>
                  <a:pt x="26132" y="1279"/>
                </a:cubicBezTo>
                <a:cubicBezTo>
                  <a:pt x="25867" y="1430"/>
                  <a:pt x="25591" y="1568"/>
                  <a:pt x="25327" y="1719"/>
                </a:cubicBezTo>
                <a:cubicBezTo>
                  <a:pt x="25286" y="1740"/>
                  <a:pt x="25304" y="1804"/>
                  <a:pt x="25347" y="1804"/>
                </a:cubicBezTo>
                <a:cubicBezTo>
                  <a:pt x="25356" y="1804"/>
                  <a:pt x="25367" y="1801"/>
                  <a:pt x="25378" y="1795"/>
                </a:cubicBezTo>
                <a:cubicBezTo>
                  <a:pt x="25830" y="1556"/>
                  <a:pt x="26295" y="1305"/>
                  <a:pt x="26748" y="1053"/>
                </a:cubicBezTo>
                <a:cubicBezTo>
                  <a:pt x="26780" y="1042"/>
                  <a:pt x="26811" y="1029"/>
                  <a:pt x="26839" y="1014"/>
                </a:cubicBezTo>
                <a:lnTo>
                  <a:pt x="26839" y="1014"/>
                </a:lnTo>
                <a:cubicBezTo>
                  <a:pt x="26738" y="1073"/>
                  <a:pt x="26636" y="1135"/>
                  <a:pt x="26534" y="1191"/>
                </a:cubicBezTo>
                <a:cubicBezTo>
                  <a:pt x="26320" y="1317"/>
                  <a:pt x="26107" y="1455"/>
                  <a:pt x="25906" y="1581"/>
                </a:cubicBezTo>
                <a:cubicBezTo>
                  <a:pt x="25862" y="1613"/>
                  <a:pt x="25884" y="1674"/>
                  <a:pt x="25931" y="1674"/>
                </a:cubicBezTo>
                <a:cubicBezTo>
                  <a:pt x="25939" y="1674"/>
                  <a:pt x="25947" y="1672"/>
                  <a:pt x="25956" y="1669"/>
                </a:cubicBezTo>
                <a:cubicBezTo>
                  <a:pt x="26283" y="1455"/>
                  <a:pt x="26622" y="1254"/>
                  <a:pt x="26962" y="1053"/>
                </a:cubicBezTo>
                <a:lnTo>
                  <a:pt x="26962" y="1053"/>
                </a:lnTo>
                <a:cubicBezTo>
                  <a:pt x="26942" y="1083"/>
                  <a:pt x="26962" y="1139"/>
                  <a:pt x="26998" y="1139"/>
                </a:cubicBezTo>
                <a:cubicBezTo>
                  <a:pt x="27006" y="1139"/>
                  <a:pt x="27015" y="1136"/>
                  <a:pt x="27024" y="1129"/>
                </a:cubicBezTo>
                <a:cubicBezTo>
                  <a:pt x="27037" y="1115"/>
                  <a:pt x="27063" y="1103"/>
                  <a:pt x="27075" y="1103"/>
                </a:cubicBezTo>
                <a:cubicBezTo>
                  <a:pt x="26773" y="1291"/>
                  <a:pt x="26471" y="1481"/>
                  <a:pt x="26157" y="1657"/>
                </a:cubicBezTo>
                <a:cubicBezTo>
                  <a:pt x="26113" y="1679"/>
                  <a:pt x="26136" y="1749"/>
                  <a:pt x="26185" y="1749"/>
                </a:cubicBezTo>
                <a:cubicBezTo>
                  <a:pt x="26192" y="1749"/>
                  <a:pt x="26200" y="1747"/>
                  <a:pt x="26207" y="1744"/>
                </a:cubicBezTo>
                <a:cubicBezTo>
                  <a:pt x="26597" y="1518"/>
                  <a:pt x="26999" y="1279"/>
                  <a:pt x="27376" y="1028"/>
                </a:cubicBezTo>
                <a:lnTo>
                  <a:pt x="27376" y="1028"/>
                </a:lnTo>
                <a:cubicBezTo>
                  <a:pt x="27364" y="1053"/>
                  <a:pt x="27339" y="1078"/>
                  <a:pt x="27326" y="1090"/>
                </a:cubicBezTo>
                <a:cubicBezTo>
                  <a:pt x="27264" y="1179"/>
                  <a:pt x="27226" y="1254"/>
                  <a:pt x="27213" y="1330"/>
                </a:cubicBezTo>
                <a:cubicBezTo>
                  <a:pt x="27125" y="1380"/>
                  <a:pt x="27037" y="1442"/>
                  <a:pt x="26949" y="1493"/>
                </a:cubicBezTo>
                <a:cubicBezTo>
                  <a:pt x="26924" y="1506"/>
                  <a:pt x="26912" y="1531"/>
                  <a:pt x="26937" y="1556"/>
                </a:cubicBezTo>
                <a:cubicBezTo>
                  <a:pt x="26937" y="1575"/>
                  <a:pt x="26957" y="1586"/>
                  <a:pt x="26977" y="1586"/>
                </a:cubicBezTo>
                <a:cubicBezTo>
                  <a:pt x="26985" y="1586"/>
                  <a:pt x="26992" y="1584"/>
                  <a:pt x="26999" y="1581"/>
                </a:cubicBezTo>
                <a:lnTo>
                  <a:pt x="27226" y="1430"/>
                </a:lnTo>
                <a:lnTo>
                  <a:pt x="27226" y="1455"/>
                </a:lnTo>
                <a:cubicBezTo>
                  <a:pt x="27251" y="1493"/>
                  <a:pt x="27276" y="1531"/>
                  <a:pt x="27314" y="1556"/>
                </a:cubicBezTo>
                <a:lnTo>
                  <a:pt x="27390" y="1593"/>
                </a:lnTo>
                <a:cubicBezTo>
                  <a:pt x="27226" y="1657"/>
                  <a:pt x="27063" y="1707"/>
                  <a:pt x="26887" y="1757"/>
                </a:cubicBezTo>
                <a:cubicBezTo>
                  <a:pt x="26827" y="1781"/>
                  <a:pt x="26845" y="1859"/>
                  <a:pt x="26900" y="1859"/>
                </a:cubicBezTo>
                <a:cubicBezTo>
                  <a:pt x="26904" y="1859"/>
                  <a:pt x="26908" y="1859"/>
                  <a:pt x="26912" y="1858"/>
                </a:cubicBezTo>
                <a:cubicBezTo>
                  <a:pt x="27125" y="1795"/>
                  <a:pt x="27339" y="1719"/>
                  <a:pt x="27540" y="1632"/>
                </a:cubicBezTo>
                <a:cubicBezTo>
                  <a:pt x="27553" y="1632"/>
                  <a:pt x="27553" y="1618"/>
                  <a:pt x="27566" y="1618"/>
                </a:cubicBezTo>
                <a:lnTo>
                  <a:pt x="27578" y="1618"/>
                </a:lnTo>
                <a:cubicBezTo>
                  <a:pt x="27666" y="1618"/>
                  <a:pt x="27754" y="1606"/>
                  <a:pt x="27854" y="1568"/>
                </a:cubicBezTo>
                <a:lnTo>
                  <a:pt x="27854" y="1593"/>
                </a:lnTo>
                <a:cubicBezTo>
                  <a:pt x="27873" y="1612"/>
                  <a:pt x="27891" y="1624"/>
                  <a:pt x="27909" y="1624"/>
                </a:cubicBezTo>
                <a:cubicBezTo>
                  <a:pt x="27916" y="1624"/>
                  <a:pt x="27923" y="1622"/>
                  <a:pt x="27930" y="1618"/>
                </a:cubicBezTo>
                <a:cubicBezTo>
                  <a:pt x="28206" y="1518"/>
                  <a:pt x="28496" y="1405"/>
                  <a:pt x="28785" y="1305"/>
                </a:cubicBezTo>
                <a:cubicBezTo>
                  <a:pt x="28810" y="1291"/>
                  <a:pt x="28810" y="1254"/>
                  <a:pt x="28810" y="1229"/>
                </a:cubicBezTo>
                <a:cubicBezTo>
                  <a:pt x="28795" y="1214"/>
                  <a:pt x="28780" y="1208"/>
                  <a:pt x="28765" y="1208"/>
                </a:cubicBezTo>
                <a:cubicBezTo>
                  <a:pt x="28755" y="1208"/>
                  <a:pt x="28745" y="1211"/>
                  <a:pt x="28735" y="1216"/>
                </a:cubicBezTo>
                <a:cubicBezTo>
                  <a:pt x="28634" y="1254"/>
                  <a:pt x="28546" y="1291"/>
                  <a:pt x="28446" y="1317"/>
                </a:cubicBezTo>
                <a:cubicBezTo>
                  <a:pt x="28572" y="1266"/>
                  <a:pt x="28709" y="1204"/>
                  <a:pt x="28835" y="1129"/>
                </a:cubicBezTo>
                <a:cubicBezTo>
                  <a:pt x="28891" y="1106"/>
                  <a:pt x="28859" y="1036"/>
                  <a:pt x="28816" y="1036"/>
                </a:cubicBezTo>
                <a:cubicBezTo>
                  <a:pt x="28810" y="1036"/>
                  <a:pt x="28804" y="1037"/>
                  <a:pt x="28798" y="1040"/>
                </a:cubicBezTo>
                <a:cubicBezTo>
                  <a:pt x="28709" y="1090"/>
                  <a:pt x="28609" y="1141"/>
                  <a:pt x="28521" y="1179"/>
                </a:cubicBezTo>
                <a:lnTo>
                  <a:pt x="28546" y="1154"/>
                </a:lnTo>
                <a:lnTo>
                  <a:pt x="28546" y="1141"/>
                </a:lnTo>
                <a:lnTo>
                  <a:pt x="28559" y="1141"/>
                </a:lnTo>
                <a:cubicBezTo>
                  <a:pt x="28659" y="1078"/>
                  <a:pt x="28773" y="1028"/>
                  <a:pt x="28885" y="978"/>
                </a:cubicBezTo>
                <a:cubicBezTo>
                  <a:pt x="28885" y="996"/>
                  <a:pt x="28899" y="1007"/>
                  <a:pt x="28921" y="1007"/>
                </a:cubicBezTo>
                <a:cubicBezTo>
                  <a:pt x="28929" y="1007"/>
                  <a:pt x="28939" y="1006"/>
                  <a:pt x="28949" y="1003"/>
                </a:cubicBezTo>
                <a:cubicBezTo>
                  <a:pt x="29137" y="889"/>
                  <a:pt x="29301" y="751"/>
                  <a:pt x="29452" y="587"/>
                </a:cubicBezTo>
                <a:lnTo>
                  <a:pt x="29502" y="638"/>
                </a:lnTo>
                <a:cubicBezTo>
                  <a:pt x="29489" y="638"/>
                  <a:pt x="29464" y="638"/>
                  <a:pt x="29464" y="651"/>
                </a:cubicBezTo>
                <a:cubicBezTo>
                  <a:pt x="29301" y="839"/>
                  <a:pt x="29112" y="978"/>
                  <a:pt x="28899" y="1090"/>
                </a:cubicBezTo>
                <a:cubicBezTo>
                  <a:pt x="28846" y="1111"/>
                  <a:pt x="28871" y="1175"/>
                  <a:pt x="28910" y="1175"/>
                </a:cubicBezTo>
                <a:cubicBezTo>
                  <a:pt x="28918" y="1175"/>
                  <a:pt x="28927" y="1172"/>
                  <a:pt x="28936" y="1166"/>
                </a:cubicBezTo>
                <a:cubicBezTo>
                  <a:pt x="29125" y="1078"/>
                  <a:pt x="29301" y="952"/>
                  <a:pt x="29439" y="802"/>
                </a:cubicBezTo>
                <a:lnTo>
                  <a:pt x="29439" y="802"/>
                </a:lnTo>
                <a:cubicBezTo>
                  <a:pt x="29427" y="827"/>
                  <a:pt x="29414" y="852"/>
                  <a:pt x="29388" y="877"/>
                </a:cubicBezTo>
                <a:cubicBezTo>
                  <a:pt x="29351" y="927"/>
                  <a:pt x="29301" y="965"/>
                  <a:pt x="29238" y="1015"/>
                </a:cubicBezTo>
                <a:cubicBezTo>
                  <a:pt x="29125" y="1115"/>
                  <a:pt x="28999" y="1191"/>
                  <a:pt x="28873" y="1266"/>
                </a:cubicBezTo>
                <a:cubicBezTo>
                  <a:pt x="28735" y="1355"/>
                  <a:pt x="28584" y="1430"/>
                  <a:pt x="28433" y="1493"/>
                </a:cubicBezTo>
                <a:cubicBezTo>
                  <a:pt x="27779" y="1744"/>
                  <a:pt x="27113" y="1945"/>
                  <a:pt x="26434" y="2121"/>
                </a:cubicBezTo>
                <a:cubicBezTo>
                  <a:pt x="26377" y="2133"/>
                  <a:pt x="26391" y="2214"/>
                  <a:pt x="26439" y="2214"/>
                </a:cubicBezTo>
                <a:cubicBezTo>
                  <a:pt x="26445" y="2214"/>
                  <a:pt x="26452" y="2213"/>
                  <a:pt x="26459" y="2210"/>
                </a:cubicBezTo>
                <a:cubicBezTo>
                  <a:pt x="26999" y="2084"/>
                  <a:pt x="27540" y="1920"/>
                  <a:pt x="28056" y="1732"/>
                </a:cubicBezTo>
                <a:cubicBezTo>
                  <a:pt x="28073" y="1741"/>
                  <a:pt x="28085" y="1750"/>
                  <a:pt x="28099" y="1750"/>
                </a:cubicBezTo>
                <a:cubicBezTo>
                  <a:pt x="28105" y="1750"/>
                  <a:pt x="28111" y="1748"/>
                  <a:pt x="28119" y="1744"/>
                </a:cubicBezTo>
                <a:cubicBezTo>
                  <a:pt x="28245" y="1694"/>
                  <a:pt x="28370" y="1632"/>
                  <a:pt x="28496" y="1581"/>
                </a:cubicBezTo>
                <a:cubicBezTo>
                  <a:pt x="28559" y="1556"/>
                  <a:pt x="28634" y="1531"/>
                  <a:pt x="28697" y="1493"/>
                </a:cubicBezTo>
                <a:lnTo>
                  <a:pt x="28697" y="1493"/>
                </a:lnTo>
                <a:cubicBezTo>
                  <a:pt x="28664" y="1526"/>
                  <a:pt x="28688" y="1586"/>
                  <a:pt x="28728" y="1586"/>
                </a:cubicBezTo>
                <a:cubicBezTo>
                  <a:pt x="28734" y="1586"/>
                  <a:pt x="28741" y="1585"/>
                  <a:pt x="28748" y="1581"/>
                </a:cubicBezTo>
                <a:cubicBezTo>
                  <a:pt x="29075" y="1405"/>
                  <a:pt x="29402" y="1216"/>
                  <a:pt x="29565" y="877"/>
                </a:cubicBezTo>
                <a:lnTo>
                  <a:pt x="29565" y="877"/>
                </a:lnTo>
                <a:cubicBezTo>
                  <a:pt x="29477" y="1166"/>
                  <a:pt x="29187" y="1355"/>
                  <a:pt x="28924" y="1493"/>
                </a:cubicBezTo>
                <a:cubicBezTo>
                  <a:pt x="28882" y="1524"/>
                  <a:pt x="28910" y="1590"/>
                  <a:pt x="28949" y="1590"/>
                </a:cubicBezTo>
                <a:cubicBezTo>
                  <a:pt x="28957" y="1590"/>
                  <a:pt x="28965" y="1588"/>
                  <a:pt x="28974" y="1581"/>
                </a:cubicBezTo>
                <a:cubicBezTo>
                  <a:pt x="29263" y="1430"/>
                  <a:pt x="29578" y="1216"/>
                  <a:pt x="29665" y="889"/>
                </a:cubicBezTo>
                <a:cubicBezTo>
                  <a:pt x="29678" y="902"/>
                  <a:pt x="29690" y="927"/>
                  <a:pt x="29703" y="952"/>
                </a:cubicBezTo>
                <a:lnTo>
                  <a:pt x="29690" y="952"/>
                </a:lnTo>
                <a:cubicBezTo>
                  <a:pt x="29628" y="952"/>
                  <a:pt x="29628" y="1040"/>
                  <a:pt x="29690" y="1053"/>
                </a:cubicBezTo>
                <a:cubicBezTo>
                  <a:pt x="29690" y="1065"/>
                  <a:pt x="29678" y="1078"/>
                  <a:pt x="29678" y="1078"/>
                </a:cubicBezTo>
                <a:lnTo>
                  <a:pt x="29640" y="1154"/>
                </a:lnTo>
                <a:cubicBezTo>
                  <a:pt x="29615" y="1191"/>
                  <a:pt x="29578" y="1241"/>
                  <a:pt x="29552" y="1279"/>
                </a:cubicBezTo>
                <a:cubicBezTo>
                  <a:pt x="29489" y="1367"/>
                  <a:pt x="29427" y="1455"/>
                  <a:pt x="29351" y="1531"/>
                </a:cubicBezTo>
                <a:cubicBezTo>
                  <a:pt x="29326" y="1556"/>
                  <a:pt x="29338" y="1593"/>
                  <a:pt x="29363" y="1618"/>
                </a:cubicBezTo>
                <a:cubicBezTo>
                  <a:pt x="29313" y="1644"/>
                  <a:pt x="29263" y="1657"/>
                  <a:pt x="29200" y="1682"/>
                </a:cubicBezTo>
                <a:cubicBezTo>
                  <a:pt x="29049" y="1732"/>
                  <a:pt x="28823" y="1795"/>
                  <a:pt x="28546" y="1883"/>
                </a:cubicBezTo>
                <a:cubicBezTo>
                  <a:pt x="28365" y="1931"/>
                  <a:pt x="28149" y="1991"/>
                  <a:pt x="27910" y="2062"/>
                </a:cubicBezTo>
                <a:lnTo>
                  <a:pt x="27910" y="2062"/>
                </a:lnTo>
                <a:cubicBezTo>
                  <a:pt x="27920" y="2058"/>
                  <a:pt x="27932" y="2052"/>
                  <a:pt x="27943" y="2046"/>
                </a:cubicBezTo>
                <a:lnTo>
                  <a:pt x="27955" y="2046"/>
                </a:lnTo>
                <a:cubicBezTo>
                  <a:pt x="27968" y="2046"/>
                  <a:pt x="27968" y="2034"/>
                  <a:pt x="27980" y="2034"/>
                </a:cubicBezTo>
                <a:lnTo>
                  <a:pt x="27980" y="1996"/>
                </a:lnTo>
                <a:cubicBezTo>
                  <a:pt x="27980" y="1984"/>
                  <a:pt x="27968" y="1971"/>
                  <a:pt x="27955" y="1958"/>
                </a:cubicBezTo>
                <a:lnTo>
                  <a:pt x="27918" y="1958"/>
                </a:lnTo>
                <a:cubicBezTo>
                  <a:pt x="27893" y="1971"/>
                  <a:pt x="27867" y="1971"/>
                  <a:pt x="27842" y="1984"/>
                </a:cubicBezTo>
                <a:cubicBezTo>
                  <a:pt x="27829" y="1984"/>
                  <a:pt x="27829" y="1984"/>
                  <a:pt x="27817" y="1996"/>
                </a:cubicBezTo>
                <a:cubicBezTo>
                  <a:pt x="27817" y="1996"/>
                  <a:pt x="27804" y="1996"/>
                  <a:pt x="27804" y="2009"/>
                </a:cubicBezTo>
                <a:cubicBezTo>
                  <a:pt x="27804" y="2021"/>
                  <a:pt x="27792" y="2034"/>
                  <a:pt x="27804" y="2046"/>
                </a:cubicBezTo>
                <a:cubicBezTo>
                  <a:pt x="27804" y="2059"/>
                  <a:pt x="27804" y="2071"/>
                  <a:pt x="27817" y="2071"/>
                </a:cubicBezTo>
                <a:cubicBezTo>
                  <a:pt x="27829" y="2084"/>
                  <a:pt x="27842" y="2084"/>
                  <a:pt x="27854" y="2084"/>
                </a:cubicBezTo>
                <a:cubicBezTo>
                  <a:pt x="27037" y="2323"/>
                  <a:pt x="25943" y="2688"/>
                  <a:pt x="24761" y="3253"/>
                </a:cubicBezTo>
                <a:cubicBezTo>
                  <a:pt x="22799" y="4197"/>
                  <a:pt x="21340" y="5215"/>
                  <a:pt x="20435" y="6296"/>
                </a:cubicBezTo>
                <a:cubicBezTo>
                  <a:pt x="20446" y="6264"/>
                  <a:pt x="20419" y="6231"/>
                  <a:pt x="20388" y="6231"/>
                </a:cubicBezTo>
                <a:cubicBezTo>
                  <a:pt x="20383" y="6231"/>
                  <a:pt x="20378" y="6232"/>
                  <a:pt x="20373" y="6234"/>
                </a:cubicBezTo>
                <a:cubicBezTo>
                  <a:pt x="20448" y="6159"/>
                  <a:pt x="20510" y="6083"/>
                  <a:pt x="20586" y="6008"/>
                </a:cubicBezTo>
                <a:cubicBezTo>
                  <a:pt x="20611" y="5969"/>
                  <a:pt x="20586" y="5932"/>
                  <a:pt x="20561" y="5919"/>
                </a:cubicBezTo>
                <a:cubicBezTo>
                  <a:pt x="20712" y="5768"/>
                  <a:pt x="20876" y="5617"/>
                  <a:pt x="21052" y="5466"/>
                </a:cubicBezTo>
                <a:cubicBezTo>
                  <a:pt x="21082" y="5436"/>
                  <a:pt x="21047" y="5381"/>
                  <a:pt x="21005" y="5381"/>
                </a:cubicBezTo>
                <a:cubicBezTo>
                  <a:pt x="20996" y="5381"/>
                  <a:pt x="20986" y="5384"/>
                  <a:pt x="20976" y="5391"/>
                </a:cubicBezTo>
                <a:cubicBezTo>
                  <a:pt x="20523" y="5793"/>
                  <a:pt x="20096" y="6234"/>
                  <a:pt x="19719" y="6699"/>
                </a:cubicBezTo>
                <a:lnTo>
                  <a:pt x="19680" y="6662"/>
                </a:lnTo>
                <a:cubicBezTo>
                  <a:pt x="20158" y="6133"/>
                  <a:pt x="20674" y="5630"/>
                  <a:pt x="21203" y="5153"/>
                </a:cubicBezTo>
                <a:cubicBezTo>
                  <a:pt x="21353" y="5014"/>
                  <a:pt x="21516" y="4888"/>
                  <a:pt x="21667" y="4750"/>
                </a:cubicBezTo>
                <a:cubicBezTo>
                  <a:pt x="21708" y="4719"/>
                  <a:pt x="21675" y="4664"/>
                  <a:pt x="21634" y="4664"/>
                </a:cubicBezTo>
                <a:cubicBezTo>
                  <a:pt x="21625" y="4664"/>
                  <a:pt x="21615" y="4667"/>
                  <a:pt x="21605" y="4675"/>
                </a:cubicBezTo>
                <a:cubicBezTo>
                  <a:pt x="21127" y="5077"/>
                  <a:pt x="20674" y="5505"/>
                  <a:pt x="20234" y="5944"/>
                </a:cubicBezTo>
                <a:cubicBezTo>
                  <a:pt x="20226" y="5929"/>
                  <a:pt x="20209" y="5918"/>
                  <a:pt x="20191" y="5918"/>
                </a:cubicBezTo>
                <a:cubicBezTo>
                  <a:pt x="20180" y="5918"/>
                  <a:pt x="20168" y="5923"/>
                  <a:pt x="20158" y="5932"/>
                </a:cubicBezTo>
                <a:cubicBezTo>
                  <a:pt x="19932" y="6095"/>
                  <a:pt x="19731" y="6284"/>
                  <a:pt x="19530" y="6486"/>
                </a:cubicBezTo>
                <a:lnTo>
                  <a:pt x="19479" y="6435"/>
                </a:lnTo>
                <a:cubicBezTo>
                  <a:pt x="19731" y="6196"/>
                  <a:pt x="19982" y="5969"/>
                  <a:pt x="20234" y="5731"/>
                </a:cubicBezTo>
                <a:cubicBezTo>
                  <a:pt x="20272" y="5693"/>
                  <a:pt x="20234" y="5643"/>
                  <a:pt x="20197" y="5643"/>
                </a:cubicBezTo>
                <a:cubicBezTo>
                  <a:pt x="20272" y="5580"/>
                  <a:pt x="20347" y="5530"/>
                  <a:pt x="20423" y="5466"/>
                </a:cubicBezTo>
                <a:cubicBezTo>
                  <a:pt x="20448" y="5441"/>
                  <a:pt x="20448" y="5404"/>
                  <a:pt x="20423" y="5391"/>
                </a:cubicBezTo>
                <a:lnTo>
                  <a:pt x="22007" y="4184"/>
                </a:lnTo>
                <a:cubicBezTo>
                  <a:pt x="22259" y="3996"/>
                  <a:pt x="22510" y="3807"/>
                  <a:pt x="22774" y="3618"/>
                </a:cubicBezTo>
                <a:cubicBezTo>
                  <a:pt x="22815" y="3588"/>
                  <a:pt x="22773" y="3532"/>
                  <a:pt x="22729" y="3532"/>
                </a:cubicBezTo>
                <a:cubicBezTo>
                  <a:pt x="22719" y="3532"/>
                  <a:pt x="22708" y="3536"/>
                  <a:pt x="22698" y="3543"/>
                </a:cubicBezTo>
                <a:cubicBezTo>
                  <a:pt x="21806" y="4209"/>
                  <a:pt x="20913" y="4888"/>
                  <a:pt x="20033" y="5567"/>
                </a:cubicBezTo>
                <a:cubicBezTo>
                  <a:pt x="19781" y="5768"/>
                  <a:pt x="19530" y="5957"/>
                  <a:pt x="19278" y="6146"/>
                </a:cubicBezTo>
                <a:cubicBezTo>
                  <a:pt x="19253" y="6171"/>
                  <a:pt x="19253" y="6196"/>
                  <a:pt x="19266" y="6209"/>
                </a:cubicBezTo>
                <a:lnTo>
                  <a:pt x="19191" y="6133"/>
                </a:lnTo>
                <a:lnTo>
                  <a:pt x="19216" y="6133"/>
                </a:lnTo>
                <a:cubicBezTo>
                  <a:pt x="19605" y="5793"/>
                  <a:pt x="20007" y="5480"/>
                  <a:pt x="20423" y="5165"/>
                </a:cubicBezTo>
                <a:cubicBezTo>
                  <a:pt x="20464" y="5134"/>
                  <a:pt x="20422" y="5079"/>
                  <a:pt x="20378" y="5079"/>
                </a:cubicBezTo>
                <a:cubicBezTo>
                  <a:pt x="20367" y="5079"/>
                  <a:pt x="20357" y="5082"/>
                  <a:pt x="20347" y="5089"/>
                </a:cubicBezTo>
                <a:cubicBezTo>
                  <a:pt x="20234" y="5178"/>
                  <a:pt x="20121" y="5265"/>
                  <a:pt x="20020" y="5354"/>
                </a:cubicBezTo>
                <a:cubicBezTo>
                  <a:pt x="20030" y="5323"/>
                  <a:pt x="20008" y="5284"/>
                  <a:pt x="19972" y="5284"/>
                </a:cubicBezTo>
                <a:cubicBezTo>
                  <a:pt x="19963" y="5284"/>
                  <a:pt x="19954" y="5286"/>
                  <a:pt x="19945" y="5290"/>
                </a:cubicBezTo>
                <a:cubicBezTo>
                  <a:pt x="19907" y="5303"/>
                  <a:pt x="19870" y="5329"/>
                  <a:pt x="19831" y="5354"/>
                </a:cubicBezTo>
                <a:cubicBezTo>
                  <a:pt x="19982" y="5253"/>
                  <a:pt x="20133" y="5140"/>
                  <a:pt x="20272" y="5039"/>
                </a:cubicBezTo>
                <a:cubicBezTo>
                  <a:pt x="20284" y="5027"/>
                  <a:pt x="20284" y="5014"/>
                  <a:pt x="20284" y="5002"/>
                </a:cubicBezTo>
                <a:cubicBezTo>
                  <a:pt x="20435" y="4901"/>
                  <a:pt x="20599" y="4813"/>
                  <a:pt x="20750" y="4712"/>
                </a:cubicBezTo>
                <a:cubicBezTo>
                  <a:pt x="20792" y="4681"/>
                  <a:pt x="20764" y="4615"/>
                  <a:pt x="20725" y="4615"/>
                </a:cubicBezTo>
                <a:cubicBezTo>
                  <a:pt x="20717" y="4615"/>
                  <a:pt x="20708" y="4618"/>
                  <a:pt x="20700" y="4624"/>
                </a:cubicBezTo>
                <a:cubicBezTo>
                  <a:pt x="20259" y="4913"/>
                  <a:pt x="19794" y="5190"/>
                  <a:pt x="19316" y="5429"/>
                </a:cubicBezTo>
                <a:cubicBezTo>
                  <a:pt x="19731" y="5190"/>
                  <a:pt x="20133" y="4951"/>
                  <a:pt x="20536" y="4700"/>
                </a:cubicBezTo>
                <a:cubicBezTo>
                  <a:pt x="20712" y="4586"/>
                  <a:pt x="20876" y="4486"/>
                  <a:pt x="21052" y="4373"/>
                </a:cubicBezTo>
                <a:cubicBezTo>
                  <a:pt x="21093" y="4341"/>
                  <a:pt x="21074" y="4275"/>
                  <a:pt x="21031" y="4275"/>
                </a:cubicBezTo>
                <a:cubicBezTo>
                  <a:pt x="21022" y="4275"/>
                  <a:pt x="21012" y="4278"/>
                  <a:pt x="21001" y="4284"/>
                </a:cubicBezTo>
                <a:cubicBezTo>
                  <a:pt x="20410" y="4675"/>
                  <a:pt x="19806" y="5039"/>
                  <a:pt x="19191" y="5391"/>
                </a:cubicBezTo>
                <a:cubicBezTo>
                  <a:pt x="19027" y="5480"/>
                  <a:pt x="18850" y="5567"/>
                  <a:pt x="18688" y="5668"/>
                </a:cubicBezTo>
                <a:cubicBezTo>
                  <a:pt x="18662" y="5643"/>
                  <a:pt x="18637" y="5630"/>
                  <a:pt x="18624" y="5605"/>
                </a:cubicBezTo>
                <a:cubicBezTo>
                  <a:pt x="18688" y="5580"/>
                  <a:pt x="18750" y="5555"/>
                  <a:pt x="18813" y="5517"/>
                </a:cubicBezTo>
                <a:cubicBezTo>
                  <a:pt x="18914" y="5441"/>
                  <a:pt x="19027" y="5379"/>
                  <a:pt x="19127" y="5316"/>
                </a:cubicBezTo>
                <a:cubicBezTo>
                  <a:pt x="19353" y="5190"/>
                  <a:pt x="19580" y="5077"/>
                  <a:pt x="19819" y="4989"/>
                </a:cubicBezTo>
                <a:cubicBezTo>
                  <a:pt x="19863" y="4967"/>
                  <a:pt x="19839" y="4897"/>
                  <a:pt x="19791" y="4897"/>
                </a:cubicBezTo>
                <a:cubicBezTo>
                  <a:pt x="19784" y="4897"/>
                  <a:pt x="19777" y="4898"/>
                  <a:pt x="19769" y="4901"/>
                </a:cubicBezTo>
                <a:cubicBezTo>
                  <a:pt x="19543" y="4989"/>
                  <a:pt x="19316" y="5102"/>
                  <a:pt x="19102" y="5228"/>
                </a:cubicBezTo>
                <a:cubicBezTo>
                  <a:pt x="19001" y="5278"/>
                  <a:pt x="18889" y="5341"/>
                  <a:pt x="18788" y="5404"/>
                </a:cubicBezTo>
                <a:cubicBezTo>
                  <a:pt x="18713" y="5454"/>
                  <a:pt x="18624" y="5505"/>
                  <a:pt x="18537" y="5542"/>
                </a:cubicBezTo>
                <a:lnTo>
                  <a:pt x="18473" y="5480"/>
                </a:lnTo>
                <a:cubicBezTo>
                  <a:pt x="19040" y="5228"/>
                  <a:pt x="19593" y="4926"/>
                  <a:pt x="20121" y="4586"/>
                </a:cubicBezTo>
                <a:cubicBezTo>
                  <a:pt x="20165" y="4564"/>
                  <a:pt x="20132" y="4494"/>
                  <a:pt x="20089" y="4494"/>
                </a:cubicBezTo>
                <a:cubicBezTo>
                  <a:pt x="20083" y="4494"/>
                  <a:pt x="20077" y="4496"/>
                  <a:pt x="20071" y="4499"/>
                </a:cubicBezTo>
                <a:cubicBezTo>
                  <a:pt x="20071" y="4511"/>
                  <a:pt x="20058" y="4511"/>
                  <a:pt x="20058" y="4511"/>
                </a:cubicBezTo>
                <a:cubicBezTo>
                  <a:pt x="20101" y="4479"/>
                  <a:pt x="20079" y="4418"/>
                  <a:pt x="20032" y="4418"/>
                </a:cubicBezTo>
                <a:cubicBezTo>
                  <a:pt x="20024" y="4418"/>
                  <a:pt x="20016" y="4420"/>
                  <a:pt x="20007" y="4423"/>
                </a:cubicBezTo>
                <a:cubicBezTo>
                  <a:pt x="19442" y="4750"/>
                  <a:pt x="18864" y="5052"/>
                  <a:pt x="18260" y="5316"/>
                </a:cubicBezTo>
                <a:cubicBezTo>
                  <a:pt x="18247" y="5303"/>
                  <a:pt x="18235" y="5290"/>
                  <a:pt x="18222" y="5290"/>
                </a:cubicBezTo>
                <a:cubicBezTo>
                  <a:pt x="18272" y="5265"/>
                  <a:pt x="18322" y="5253"/>
                  <a:pt x="18361" y="5228"/>
                </a:cubicBezTo>
                <a:cubicBezTo>
                  <a:pt x="18486" y="5178"/>
                  <a:pt x="18599" y="5114"/>
                  <a:pt x="18725" y="5064"/>
                </a:cubicBezTo>
                <a:cubicBezTo>
                  <a:pt x="18976" y="4926"/>
                  <a:pt x="19216" y="4800"/>
                  <a:pt x="19467" y="4675"/>
                </a:cubicBezTo>
                <a:cubicBezTo>
                  <a:pt x="19522" y="4653"/>
                  <a:pt x="19490" y="4582"/>
                  <a:pt x="19447" y="4582"/>
                </a:cubicBezTo>
                <a:cubicBezTo>
                  <a:pt x="19441" y="4582"/>
                  <a:pt x="19435" y="4583"/>
                  <a:pt x="19429" y="4586"/>
                </a:cubicBezTo>
                <a:cubicBezTo>
                  <a:pt x="19316" y="4643"/>
                  <a:pt x="19208" y="4700"/>
                  <a:pt x="19098" y="4756"/>
                </a:cubicBezTo>
                <a:lnTo>
                  <a:pt x="19098" y="4756"/>
                </a:lnTo>
                <a:cubicBezTo>
                  <a:pt x="19168" y="4718"/>
                  <a:pt x="19236" y="4677"/>
                  <a:pt x="19303" y="4636"/>
                </a:cubicBezTo>
                <a:cubicBezTo>
                  <a:pt x="19417" y="4586"/>
                  <a:pt x="19530" y="4549"/>
                  <a:pt x="19630" y="4499"/>
                </a:cubicBezTo>
                <a:cubicBezTo>
                  <a:pt x="20259" y="4247"/>
                  <a:pt x="20888" y="3957"/>
                  <a:pt x="21504" y="3681"/>
                </a:cubicBezTo>
                <a:cubicBezTo>
                  <a:pt x="21856" y="3530"/>
                  <a:pt x="22209" y="3379"/>
                  <a:pt x="22573" y="3228"/>
                </a:cubicBezTo>
                <a:cubicBezTo>
                  <a:pt x="22617" y="3206"/>
                  <a:pt x="22594" y="3136"/>
                  <a:pt x="22545" y="3136"/>
                </a:cubicBezTo>
                <a:cubicBezTo>
                  <a:pt x="22538" y="3136"/>
                  <a:pt x="22530" y="3137"/>
                  <a:pt x="22522" y="3141"/>
                </a:cubicBezTo>
                <a:cubicBezTo>
                  <a:pt x="21907" y="3392"/>
                  <a:pt x="21290" y="3669"/>
                  <a:pt x="20674" y="3945"/>
                </a:cubicBezTo>
                <a:cubicBezTo>
                  <a:pt x="20284" y="4121"/>
                  <a:pt x="19882" y="4297"/>
                  <a:pt x="19479" y="4460"/>
                </a:cubicBezTo>
                <a:cubicBezTo>
                  <a:pt x="19472" y="4445"/>
                  <a:pt x="19459" y="4434"/>
                  <a:pt x="19445" y="4434"/>
                </a:cubicBezTo>
                <a:cubicBezTo>
                  <a:pt x="19436" y="4434"/>
                  <a:pt x="19427" y="4439"/>
                  <a:pt x="19417" y="4448"/>
                </a:cubicBezTo>
                <a:cubicBezTo>
                  <a:pt x="19367" y="4474"/>
                  <a:pt x="19303" y="4511"/>
                  <a:pt x="19253" y="4549"/>
                </a:cubicBezTo>
                <a:cubicBezTo>
                  <a:pt x="19102" y="4599"/>
                  <a:pt x="18964" y="4662"/>
                  <a:pt x="18813" y="4712"/>
                </a:cubicBezTo>
                <a:cubicBezTo>
                  <a:pt x="18486" y="4826"/>
                  <a:pt x="18159" y="4951"/>
                  <a:pt x="17819" y="4977"/>
                </a:cubicBezTo>
                <a:cubicBezTo>
                  <a:pt x="17794" y="4963"/>
                  <a:pt x="17782" y="4951"/>
                  <a:pt x="17757" y="4926"/>
                </a:cubicBezTo>
                <a:cubicBezTo>
                  <a:pt x="18121" y="4901"/>
                  <a:pt x="18486" y="4813"/>
                  <a:pt x="18825" y="4650"/>
                </a:cubicBezTo>
                <a:cubicBezTo>
                  <a:pt x="18869" y="4627"/>
                  <a:pt x="18846" y="4557"/>
                  <a:pt x="18797" y="4557"/>
                </a:cubicBezTo>
                <a:cubicBezTo>
                  <a:pt x="18790" y="4557"/>
                  <a:pt x="18783" y="4558"/>
                  <a:pt x="18775" y="4561"/>
                </a:cubicBezTo>
                <a:cubicBezTo>
                  <a:pt x="18423" y="4737"/>
                  <a:pt x="18021" y="4826"/>
                  <a:pt x="17631" y="4838"/>
                </a:cubicBezTo>
                <a:cubicBezTo>
                  <a:pt x="17606" y="4826"/>
                  <a:pt x="17593" y="4813"/>
                  <a:pt x="17568" y="4800"/>
                </a:cubicBezTo>
                <a:cubicBezTo>
                  <a:pt x="17606" y="4787"/>
                  <a:pt x="17656" y="4787"/>
                  <a:pt x="17694" y="4775"/>
                </a:cubicBezTo>
                <a:cubicBezTo>
                  <a:pt x="17694" y="4787"/>
                  <a:pt x="17707" y="4800"/>
                  <a:pt x="17732" y="4800"/>
                </a:cubicBezTo>
                <a:cubicBezTo>
                  <a:pt x="18322" y="4775"/>
                  <a:pt x="18838" y="4460"/>
                  <a:pt x="19392" y="4259"/>
                </a:cubicBezTo>
                <a:cubicBezTo>
                  <a:pt x="19417" y="4259"/>
                  <a:pt x="19417" y="4247"/>
                  <a:pt x="19429" y="4234"/>
                </a:cubicBezTo>
                <a:cubicBezTo>
                  <a:pt x="19467" y="4209"/>
                  <a:pt x="19517" y="4197"/>
                  <a:pt x="19555" y="4172"/>
                </a:cubicBezTo>
                <a:cubicBezTo>
                  <a:pt x="19610" y="4150"/>
                  <a:pt x="19578" y="4079"/>
                  <a:pt x="19536" y="4079"/>
                </a:cubicBezTo>
                <a:cubicBezTo>
                  <a:pt x="19530" y="4079"/>
                  <a:pt x="19524" y="4080"/>
                  <a:pt x="19517" y="4083"/>
                </a:cubicBezTo>
                <a:cubicBezTo>
                  <a:pt x="18864" y="4373"/>
                  <a:pt x="18171" y="4586"/>
                  <a:pt x="17480" y="4725"/>
                </a:cubicBezTo>
                <a:lnTo>
                  <a:pt x="17467" y="4725"/>
                </a:lnTo>
                <a:cubicBezTo>
                  <a:pt x="17392" y="4675"/>
                  <a:pt x="17329" y="4636"/>
                  <a:pt x="17266" y="4599"/>
                </a:cubicBezTo>
                <a:cubicBezTo>
                  <a:pt x="17291" y="4599"/>
                  <a:pt x="17304" y="4586"/>
                  <a:pt x="17329" y="4586"/>
                </a:cubicBezTo>
                <a:cubicBezTo>
                  <a:pt x="17341" y="4611"/>
                  <a:pt x="17355" y="4624"/>
                  <a:pt x="17380" y="4624"/>
                </a:cubicBezTo>
                <a:cubicBezTo>
                  <a:pt x="18046" y="4486"/>
                  <a:pt x="18700" y="4310"/>
                  <a:pt x="19328" y="4096"/>
                </a:cubicBezTo>
                <a:cubicBezTo>
                  <a:pt x="19970" y="3882"/>
                  <a:pt x="20611" y="3644"/>
                  <a:pt x="21240" y="3379"/>
                </a:cubicBezTo>
                <a:cubicBezTo>
                  <a:pt x="21592" y="3241"/>
                  <a:pt x="21944" y="3090"/>
                  <a:pt x="22296" y="2951"/>
                </a:cubicBezTo>
                <a:cubicBezTo>
                  <a:pt x="22340" y="2929"/>
                  <a:pt x="22317" y="2859"/>
                  <a:pt x="22268" y="2859"/>
                </a:cubicBezTo>
                <a:cubicBezTo>
                  <a:pt x="22261" y="2859"/>
                  <a:pt x="22254" y="2861"/>
                  <a:pt x="22246" y="2864"/>
                </a:cubicBezTo>
                <a:cubicBezTo>
                  <a:pt x="21630" y="3115"/>
                  <a:pt x="21001" y="3379"/>
                  <a:pt x="20373" y="3618"/>
                </a:cubicBezTo>
                <a:cubicBezTo>
                  <a:pt x="19756" y="3857"/>
                  <a:pt x="19115" y="4071"/>
                  <a:pt x="18473" y="4259"/>
                </a:cubicBezTo>
                <a:cubicBezTo>
                  <a:pt x="18485" y="4227"/>
                  <a:pt x="18467" y="4194"/>
                  <a:pt x="18438" y="4194"/>
                </a:cubicBezTo>
                <a:cubicBezTo>
                  <a:pt x="18433" y="4194"/>
                  <a:pt x="18428" y="4195"/>
                  <a:pt x="18423" y="4197"/>
                </a:cubicBezTo>
                <a:cubicBezTo>
                  <a:pt x="18034" y="4335"/>
                  <a:pt x="17643" y="4435"/>
                  <a:pt x="17241" y="4499"/>
                </a:cubicBezTo>
                <a:cubicBezTo>
                  <a:pt x="18046" y="4247"/>
                  <a:pt x="21416" y="3127"/>
                  <a:pt x="22737" y="2512"/>
                </a:cubicBezTo>
                <a:cubicBezTo>
                  <a:pt x="23290" y="2247"/>
                  <a:pt x="23931" y="1958"/>
                  <a:pt x="24560" y="1669"/>
                </a:cubicBezTo>
                <a:cubicBezTo>
                  <a:pt x="25616" y="1191"/>
                  <a:pt x="26723" y="701"/>
                  <a:pt x="27364" y="336"/>
                </a:cubicBezTo>
                <a:cubicBezTo>
                  <a:pt x="27616" y="198"/>
                  <a:pt x="27879" y="123"/>
                  <a:pt x="28144" y="109"/>
                </a:cubicBezTo>
                <a:close/>
                <a:moveTo>
                  <a:pt x="1912" y="6447"/>
                </a:moveTo>
                <a:cubicBezTo>
                  <a:pt x="1812" y="6548"/>
                  <a:pt x="1698" y="6649"/>
                  <a:pt x="1597" y="6749"/>
                </a:cubicBezTo>
                <a:cubicBezTo>
                  <a:pt x="1585" y="6749"/>
                  <a:pt x="1585" y="6749"/>
                  <a:pt x="1572" y="6762"/>
                </a:cubicBezTo>
                <a:cubicBezTo>
                  <a:pt x="1560" y="6774"/>
                  <a:pt x="1547" y="6787"/>
                  <a:pt x="1547" y="6799"/>
                </a:cubicBezTo>
                <a:lnTo>
                  <a:pt x="1522" y="6774"/>
                </a:lnTo>
                <a:cubicBezTo>
                  <a:pt x="1648" y="6662"/>
                  <a:pt x="1786" y="6561"/>
                  <a:pt x="1912" y="6447"/>
                </a:cubicBezTo>
                <a:close/>
                <a:moveTo>
                  <a:pt x="20247" y="6234"/>
                </a:moveTo>
                <a:cubicBezTo>
                  <a:pt x="20209" y="6284"/>
                  <a:pt x="20171" y="6335"/>
                  <a:pt x="20133" y="6397"/>
                </a:cubicBezTo>
                <a:cubicBezTo>
                  <a:pt x="20071" y="6472"/>
                  <a:pt x="20007" y="6548"/>
                  <a:pt x="19957" y="6636"/>
                </a:cubicBezTo>
                <a:cubicBezTo>
                  <a:pt x="19932" y="6674"/>
                  <a:pt x="19907" y="6724"/>
                  <a:pt x="19882" y="6774"/>
                </a:cubicBezTo>
                <a:cubicBezTo>
                  <a:pt x="19856" y="6799"/>
                  <a:pt x="19844" y="6825"/>
                  <a:pt x="19870" y="6863"/>
                </a:cubicBezTo>
                <a:cubicBezTo>
                  <a:pt x="19870" y="6875"/>
                  <a:pt x="19870" y="6875"/>
                  <a:pt x="19856" y="6875"/>
                </a:cubicBezTo>
                <a:cubicBezTo>
                  <a:pt x="19831" y="6850"/>
                  <a:pt x="19806" y="6813"/>
                  <a:pt x="19781" y="6774"/>
                </a:cubicBezTo>
                <a:cubicBezTo>
                  <a:pt x="19932" y="6586"/>
                  <a:pt x="20083" y="6410"/>
                  <a:pt x="20247" y="6234"/>
                </a:cubicBezTo>
                <a:close/>
                <a:moveTo>
                  <a:pt x="239" y="6913"/>
                </a:moveTo>
                <a:lnTo>
                  <a:pt x="239" y="6913"/>
                </a:lnTo>
                <a:cubicBezTo>
                  <a:pt x="251" y="6935"/>
                  <a:pt x="261" y="6947"/>
                  <a:pt x="272" y="6966"/>
                </a:cubicBezTo>
                <a:lnTo>
                  <a:pt x="272" y="6966"/>
                </a:lnTo>
                <a:cubicBezTo>
                  <a:pt x="267" y="6963"/>
                  <a:pt x="260" y="6963"/>
                  <a:pt x="252" y="6963"/>
                </a:cubicBezTo>
                <a:cubicBezTo>
                  <a:pt x="252" y="6950"/>
                  <a:pt x="239" y="6925"/>
                  <a:pt x="239" y="6913"/>
                </a:cubicBezTo>
                <a:close/>
                <a:moveTo>
                  <a:pt x="20334" y="6422"/>
                </a:moveTo>
                <a:cubicBezTo>
                  <a:pt x="20183" y="6598"/>
                  <a:pt x="20058" y="6787"/>
                  <a:pt x="19945" y="6975"/>
                </a:cubicBezTo>
                <a:cubicBezTo>
                  <a:pt x="19932" y="6975"/>
                  <a:pt x="19932" y="6963"/>
                  <a:pt x="19920" y="6963"/>
                </a:cubicBezTo>
                <a:lnTo>
                  <a:pt x="19932" y="6950"/>
                </a:lnTo>
                <a:cubicBezTo>
                  <a:pt x="20058" y="6762"/>
                  <a:pt x="20183" y="6586"/>
                  <a:pt x="20334" y="6422"/>
                </a:cubicBezTo>
                <a:close/>
                <a:moveTo>
                  <a:pt x="277" y="7177"/>
                </a:moveTo>
                <a:cubicBezTo>
                  <a:pt x="290" y="7190"/>
                  <a:pt x="290" y="7202"/>
                  <a:pt x="303" y="7202"/>
                </a:cubicBezTo>
                <a:cubicBezTo>
                  <a:pt x="290" y="7215"/>
                  <a:pt x="290" y="7215"/>
                  <a:pt x="290" y="7227"/>
                </a:cubicBezTo>
                <a:cubicBezTo>
                  <a:pt x="277" y="7202"/>
                  <a:pt x="277" y="7190"/>
                  <a:pt x="277" y="7177"/>
                </a:cubicBezTo>
                <a:close/>
                <a:moveTo>
                  <a:pt x="696" y="7357"/>
                </a:moveTo>
                <a:cubicBezTo>
                  <a:pt x="707" y="7372"/>
                  <a:pt x="719" y="7386"/>
                  <a:pt x="730" y="7403"/>
                </a:cubicBezTo>
                <a:lnTo>
                  <a:pt x="717" y="7391"/>
                </a:lnTo>
                <a:cubicBezTo>
                  <a:pt x="709" y="7378"/>
                  <a:pt x="702" y="7367"/>
                  <a:pt x="696" y="7357"/>
                </a:cubicBezTo>
                <a:close/>
                <a:moveTo>
                  <a:pt x="290" y="7265"/>
                </a:moveTo>
                <a:cubicBezTo>
                  <a:pt x="340" y="7341"/>
                  <a:pt x="390" y="7403"/>
                  <a:pt x="440" y="7478"/>
                </a:cubicBezTo>
                <a:lnTo>
                  <a:pt x="290" y="7290"/>
                </a:lnTo>
                <a:lnTo>
                  <a:pt x="290" y="7265"/>
                </a:lnTo>
                <a:close/>
                <a:moveTo>
                  <a:pt x="328" y="7504"/>
                </a:moveTo>
                <a:lnTo>
                  <a:pt x="365" y="7542"/>
                </a:lnTo>
                <a:lnTo>
                  <a:pt x="340" y="7542"/>
                </a:lnTo>
                <a:cubicBezTo>
                  <a:pt x="340" y="7529"/>
                  <a:pt x="340" y="7517"/>
                  <a:pt x="328" y="7504"/>
                </a:cubicBezTo>
                <a:close/>
                <a:moveTo>
                  <a:pt x="29804" y="1305"/>
                </a:moveTo>
                <a:cubicBezTo>
                  <a:pt x="29816" y="1493"/>
                  <a:pt x="29779" y="1669"/>
                  <a:pt x="29678" y="1833"/>
                </a:cubicBezTo>
                <a:cubicBezTo>
                  <a:pt x="29427" y="2247"/>
                  <a:pt x="28823" y="2499"/>
                  <a:pt x="28345" y="2599"/>
                </a:cubicBezTo>
                <a:cubicBezTo>
                  <a:pt x="27251" y="2814"/>
                  <a:pt x="23755" y="4222"/>
                  <a:pt x="21944" y="5957"/>
                </a:cubicBezTo>
                <a:cubicBezTo>
                  <a:pt x="21102" y="6774"/>
                  <a:pt x="20599" y="7529"/>
                  <a:pt x="20448" y="7755"/>
                </a:cubicBezTo>
                <a:cubicBezTo>
                  <a:pt x="20322" y="7529"/>
                  <a:pt x="20171" y="7290"/>
                  <a:pt x="20007" y="7064"/>
                </a:cubicBezTo>
                <a:cubicBezTo>
                  <a:pt x="20800" y="5756"/>
                  <a:pt x="22460" y="4474"/>
                  <a:pt x="24811" y="3342"/>
                </a:cubicBezTo>
                <a:cubicBezTo>
                  <a:pt x="26345" y="2612"/>
                  <a:pt x="27742" y="2210"/>
                  <a:pt x="28572" y="1971"/>
                </a:cubicBezTo>
                <a:cubicBezTo>
                  <a:pt x="28860" y="1895"/>
                  <a:pt x="29075" y="1833"/>
                  <a:pt x="29238" y="1769"/>
                </a:cubicBezTo>
                <a:cubicBezTo>
                  <a:pt x="29539" y="1669"/>
                  <a:pt x="29741" y="1506"/>
                  <a:pt x="29804" y="1305"/>
                </a:cubicBezTo>
                <a:close/>
                <a:moveTo>
                  <a:pt x="415" y="7604"/>
                </a:moveTo>
                <a:cubicBezTo>
                  <a:pt x="504" y="7718"/>
                  <a:pt x="604" y="7831"/>
                  <a:pt x="705" y="7944"/>
                </a:cubicBezTo>
                <a:cubicBezTo>
                  <a:pt x="692" y="7944"/>
                  <a:pt x="680" y="7944"/>
                  <a:pt x="680" y="7956"/>
                </a:cubicBezTo>
                <a:cubicBezTo>
                  <a:pt x="591" y="7844"/>
                  <a:pt x="504" y="7730"/>
                  <a:pt x="415" y="7604"/>
                </a:cubicBezTo>
                <a:close/>
                <a:moveTo>
                  <a:pt x="893" y="8233"/>
                </a:moveTo>
                <a:lnTo>
                  <a:pt x="1007" y="8347"/>
                </a:lnTo>
                <a:cubicBezTo>
                  <a:pt x="1007" y="8347"/>
                  <a:pt x="1007" y="8359"/>
                  <a:pt x="994" y="8359"/>
                </a:cubicBezTo>
                <a:cubicBezTo>
                  <a:pt x="969" y="8322"/>
                  <a:pt x="931" y="8283"/>
                  <a:pt x="893" y="8233"/>
                </a:cubicBezTo>
                <a:close/>
                <a:moveTo>
                  <a:pt x="529" y="8296"/>
                </a:moveTo>
                <a:lnTo>
                  <a:pt x="529" y="8296"/>
                </a:lnTo>
                <a:cubicBezTo>
                  <a:pt x="566" y="8347"/>
                  <a:pt x="604" y="8384"/>
                  <a:pt x="642" y="8434"/>
                </a:cubicBezTo>
                <a:cubicBezTo>
                  <a:pt x="616" y="8409"/>
                  <a:pt x="579" y="8384"/>
                  <a:pt x="541" y="8359"/>
                </a:cubicBezTo>
                <a:cubicBezTo>
                  <a:pt x="541" y="8334"/>
                  <a:pt x="541" y="8322"/>
                  <a:pt x="529" y="8296"/>
                </a:cubicBezTo>
                <a:close/>
                <a:moveTo>
                  <a:pt x="15566" y="8260"/>
                </a:moveTo>
                <a:cubicBezTo>
                  <a:pt x="15529" y="8260"/>
                  <a:pt x="15489" y="8307"/>
                  <a:pt x="15519" y="8347"/>
                </a:cubicBezTo>
                <a:cubicBezTo>
                  <a:pt x="15644" y="8459"/>
                  <a:pt x="15770" y="8585"/>
                  <a:pt x="15896" y="8699"/>
                </a:cubicBezTo>
                <a:cubicBezTo>
                  <a:pt x="15907" y="8707"/>
                  <a:pt x="15918" y="8710"/>
                  <a:pt x="15929" y="8710"/>
                </a:cubicBezTo>
                <a:cubicBezTo>
                  <a:pt x="15968" y="8710"/>
                  <a:pt x="16000" y="8665"/>
                  <a:pt x="15971" y="8635"/>
                </a:cubicBezTo>
                <a:cubicBezTo>
                  <a:pt x="15846" y="8510"/>
                  <a:pt x="15720" y="8397"/>
                  <a:pt x="15594" y="8271"/>
                </a:cubicBezTo>
                <a:cubicBezTo>
                  <a:pt x="15586" y="8263"/>
                  <a:pt x="15576" y="8260"/>
                  <a:pt x="15566" y="8260"/>
                </a:cubicBezTo>
                <a:close/>
                <a:moveTo>
                  <a:pt x="931" y="9302"/>
                </a:moveTo>
                <a:cubicBezTo>
                  <a:pt x="943" y="9314"/>
                  <a:pt x="943" y="9328"/>
                  <a:pt x="956" y="9340"/>
                </a:cubicBezTo>
                <a:lnTo>
                  <a:pt x="943" y="9340"/>
                </a:lnTo>
                <a:cubicBezTo>
                  <a:pt x="943" y="9328"/>
                  <a:pt x="931" y="9314"/>
                  <a:pt x="931" y="9302"/>
                </a:cubicBezTo>
                <a:close/>
                <a:moveTo>
                  <a:pt x="1158" y="9730"/>
                </a:moveTo>
                <a:lnTo>
                  <a:pt x="1158" y="9730"/>
                </a:lnTo>
                <a:cubicBezTo>
                  <a:pt x="1220" y="9805"/>
                  <a:pt x="1283" y="9868"/>
                  <a:pt x="1359" y="9943"/>
                </a:cubicBezTo>
                <a:cubicBezTo>
                  <a:pt x="1346" y="9943"/>
                  <a:pt x="1334" y="9943"/>
                  <a:pt x="1334" y="9956"/>
                </a:cubicBezTo>
                <a:lnTo>
                  <a:pt x="1233" y="9856"/>
                </a:lnTo>
                <a:lnTo>
                  <a:pt x="1233" y="9843"/>
                </a:lnTo>
                <a:lnTo>
                  <a:pt x="1158" y="9730"/>
                </a:lnTo>
                <a:close/>
                <a:moveTo>
                  <a:pt x="17643" y="9040"/>
                </a:moveTo>
                <a:cubicBezTo>
                  <a:pt x="17611" y="9040"/>
                  <a:pt x="17576" y="9071"/>
                  <a:pt x="17593" y="9113"/>
                </a:cubicBezTo>
                <a:cubicBezTo>
                  <a:pt x="17707" y="9378"/>
                  <a:pt x="17807" y="9655"/>
                  <a:pt x="17870" y="9931"/>
                </a:cubicBezTo>
                <a:cubicBezTo>
                  <a:pt x="17875" y="9957"/>
                  <a:pt x="17894" y="9968"/>
                  <a:pt x="17912" y="9968"/>
                </a:cubicBezTo>
                <a:cubicBezTo>
                  <a:pt x="17939" y="9968"/>
                  <a:pt x="17965" y="9947"/>
                  <a:pt x="17958" y="9918"/>
                </a:cubicBezTo>
                <a:cubicBezTo>
                  <a:pt x="17895" y="9616"/>
                  <a:pt x="17807" y="9340"/>
                  <a:pt x="17681" y="9063"/>
                </a:cubicBezTo>
                <a:cubicBezTo>
                  <a:pt x="17673" y="9047"/>
                  <a:pt x="17659" y="9040"/>
                  <a:pt x="17643" y="9040"/>
                </a:cubicBezTo>
                <a:close/>
                <a:moveTo>
                  <a:pt x="1622" y="10396"/>
                </a:moveTo>
                <a:lnTo>
                  <a:pt x="1636" y="10409"/>
                </a:lnTo>
                <a:lnTo>
                  <a:pt x="1636" y="10409"/>
                </a:lnTo>
                <a:cubicBezTo>
                  <a:pt x="1636" y="10409"/>
                  <a:pt x="1622" y="10409"/>
                  <a:pt x="1622" y="10396"/>
                </a:cubicBezTo>
                <a:close/>
                <a:moveTo>
                  <a:pt x="1636" y="10409"/>
                </a:moveTo>
                <a:lnTo>
                  <a:pt x="1661" y="10434"/>
                </a:lnTo>
                <a:lnTo>
                  <a:pt x="1648" y="10434"/>
                </a:lnTo>
                <a:cubicBezTo>
                  <a:pt x="1648" y="10421"/>
                  <a:pt x="1636" y="10421"/>
                  <a:pt x="1636" y="10409"/>
                </a:cubicBezTo>
                <a:close/>
                <a:moveTo>
                  <a:pt x="20259" y="10409"/>
                </a:moveTo>
                <a:cubicBezTo>
                  <a:pt x="20259" y="10421"/>
                  <a:pt x="20272" y="10446"/>
                  <a:pt x="20272" y="10471"/>
                </a:cubicBezTo>
                <a:cubicBezTo>
                  <a:pt x="20272" y="10497"/>
                  <a:pt x="20284" y="10497"/>
                  <a:pt x="20309" y="10510"/>
                </a:cubicBezTo>
                <a:cubicBezTo>
                  <a:pt x="20284" y="10547"/>
                  <a:pt x="20272" y="10585"/>
                  <a:pt x="20259" y="10610"/>
                </a:cubicBezTo>
                <a:lnTo>
                  <a:pt x="20259" y="10409"/>
                </a:lnTo>
                <a:close/>
                <a:moveTo>
                  <a:pt x="2113" y="10823"/>
                </a:moveTo>
                <a:lnTo>
                  <a:pt x="2264" y="10937"/>
                </a:lnTo>
                <a:cubicBezTo>
                  <a:pt x="2276" y="10949"/>
                  <a:pt x="2289" y="10949"/>
                  <a:pt x="2302" y="10949"/>
                </a:cubicBezTo>
                <a:lnTo>
                  <a:pt x="2365" y="11013"/>
                </a:lnTo>
                <a:cubicBezTo>
                  <a:pt x="2377" y="11025"/>
                  <a:pt x="2390" y="11025"/>
                  <a:pt x="2402" y="11025"/>
                </a:cubicBezTo>
                <a:cubicBezTo>
                  <a:pt x="2427" y="11050"/>
                  <a:pt x="2452" y="11063"/>
                  <a:pt x="2478" y="11088"/>
                </a:cubicBezTo>
                <a:cubicBezTo>
                  <a:pt x="2466" y="11100"/>
                  <a:pt x="2466" y="11113"/>
                  <a:pt x="2466" y="11125"/>
                </a:cubicBezTo>
                <a:cubicBezTo>
                  <a:pt x="2352" y="11025"/>
                  <a:pt x="2226" y="10924"/>
                  <a:pt x="2113" y="10823"/>
                </a:cubicBezTo>
                <a:close/>
                <a:moveTo>
                  <a:pt x="19856" y="11025"/>
                </a:moveTo>
                <a:cubicBezTo>
                  <a:pt x="19856" y="11050"/>
                  <a:pt x="19870" y="11075"/>
                  <a:pt x="19882" y="11113"/>
                </a:cubicBezTo>
                <a:cubicBezTo>
                  <a:pt x="19882" y="11113"/>
                  <a:pt x="19895" y="11125"/>
                  <a:pt x="19907" y="11125"/>
                </a:cubicBezTo>
                <a:cubicBezTo>
                  <a:pt x="19870" y="11164"/>
                  <a:pt x="19844" y="11201"/>
                  <a:pt x="19806" y="11226"/>
                </a:cubicBezTo>
                <a:lnTo>
                  <a:pt x="19806" y="11150"/>
                </a:lnTo>
                <a:cubicBezTo>
                  <a:pt x="19819" y="11150"/>
                  <a:pt x="19831" y="11138"/>
                  <a:pt x="19844" y="11125"/>
                </a:cubicBezTo>
                <a:cubicBezTo>
                  <a:pt x="19844" y="11088"/>
                  <a:pt x="19856" y="11050"/>
                  <a:pt x="19856" y="11025"/>
                </a:cubicBezTo>
                <a:close/>
                <a:moveTo>
                  <a:pt x="2050" y="10535"/>
                </a:moveTo>
                <a:cubicBezTo>
                  <a:pt x="2264" y="10736"/>
                  <a:pt x="2478" y="10937"/>
                  <a:pt x="2704" y="11138"/>
                </a:cubicBezTo>
                <a:cubicBezTo>
                  <a:pt x="2779" y="11189"/>
                  <a:pt x="2855" y="11251"/>
                  <a:pt x="2930" y="11314"/>
                </a:cubicBezTo>
                <a:cubicBezTo>
                  <a:pt x="2729" y="11176"/>
                  <a:pt x="2553" y="11025"/>
                  <a:pt x="2365" y="10874"/>
                </a:cubicBezTo>
                <a:cubicBezTo>
                  <a:pt x="2264" y="10761"/>
                  <a:pt x="2151" y="10647"/>
                  <a:pt x="2038" y="10547"/>
                </a:cubicBezTo>
                <a:cubicBezTo>
                  <a:pt x="2038" y="10535"/>
                  <a:pt x="2050" y="10535"/>
                  <a:pt x="2050" y="10535"/>
                </a:cubicBezTo>
                <a:close/>
                <a:moveTo>
                  <a:pt x="17002" y="11113"/>
                </a:moveTo>
                <a:cubicBezTo>
                  <a:pt x="16285" y="11138"/>
                  <a:pt x="15581" y="11176"/>
                  <a:pt x="14865" y="11251"/>
                </a:cubicBezTo>
                <a:cubicBezTo>
                  <a:pt x="14801" y="11251"/>
                  <a:pt x="14801" y="11352"/>
                  <a:pt x="14865" y="11352"/>
                </a:cubicBezTo>
                <a:cubicBezTo>
                  <a:pt x="15569" y="11276"/>
                  <a:pt x="16285" y="11239"/>
                  <a:pt x="16989" y="11214"/>
                </a:cubicBezTo>
                <a:cubicBezTo>
                  <a:pt x="17053" y="11214"/>
                  <a:pt x="17065" y="11113"/>
                  <a:pt x="17002" y="11113"/>
                </a:cubicBezTo>
                <a:close/>
                <a:moveTo>
                  <a:pt x="19102" y="9767"/>
                </a:moveTo>
                <a:lnTo>
                  <a:pt x="19102" y="9767"/>
                </a:lnTo>
                <a:cubicBezTo>
                  <a:pt x="19429" y="10283"/>
                  <a:pt x="19543" y="10924"/>
                  <a:pt x="19367" y="11528"/>
                </a:cubicBezTo>
                <a:cubicBezTo>
                  <a:pt x="19367" y="11541"/>
                  <a:pt x="19379" y="11553"/>
                  <a:pt x="19392" y="11566"/>
                </a:cubicBezTo>
                <a:cubicBezTo>
                  <a:pt x="19341" y="11603"/>
                  <a:pt x="19291" y="11628"/>
                  <a:pt x="19253" y="11653"/>
                </a:cubicBezTo>
                <a:cubicBezTo>
                  <a:pt x="19392" y="11276"/>
                  <a:pt x="19379" y="10862"/>
                  <a:pt x="19367" y="10459"/>
                </a:cubicBezTo>
                <a:cubicBezTo>
                  <a:pt x="19367" y="10428"/>
                  <a:pt x="19341" y="10412"/>
                  <a:pt x="19316" y="10412"/>
                </a:cubicBezTo>
                <a:cubicBezTo>
                  <a:pt x="19291" y="10412"/>
                  <a:pt x="19266" y="10428"/>
                  <a:pt x="19266" y="10459"/>
                </a:cubicBezTo>
                <a:lnTo>
                  <a:pt x="19266" y="10597"/>
                </a:lnTo>
                <a:cubicBezTo>
                  <a:pt x="19241" y="10308"/>
                  <a:pt x="19191" y="10032"/>
                  <a:pt x="19102" y="9767"/>
                </a:cubicBezTo>
                <a:close/>
                <a:moveTo>
                  <a:pt x="19040" y="11301"/>
                </a:moveTo>
                <a:lnTo>
                  <a:pt x="19040" y="11301"/>
                </a:lnTo>
                <a:cubicBezTo>
                  <a:pt x="19052" y="11440"/>
                  <a:pt x="19014" y="11591"/>
                  <a:pt x="18951" y="11717"/>
                </a:cubicBezTo>
                <a:cubicBezTo>
                  <a:pt x="18976" y="11578"/>
                  <a:pt x="19014" y="11440"/>
                  <a:pt x="19040" y="11301"/>
                </a:cubicBezTo>
                <a:close/>
                <a:moveTo>
                  <a:pt x="18423" y="11679"/>
                </a:moveTo>
                <a:lnTo>
                  <a:pt x="18398" y="11737"/>
                </a:lnTo>
                <a:lnTo>
                  <a:pt x="18398" y="11737"/>
                </a:lnTo>
                <a:cubicBezTo>
                  <a:pt x="18399" y="11715"/>
                  <a:pt x="18412" y="11702"/>
                  <a:pt x="18423" y="11679"/>
                </a:cubicBezTo>
                <a:close/>
                <a:moveTo>
                  <a:pt x="16937" y="11678"/>
                </a:moveTo>
                <a:cubicBezTo>
                  <a:pt x="16934" y="11678"/>
                  <a:pt x="16931" y="11678"/>
                  <a:pt x="16927" y="11679"/>
                </a:cubicBezTo>
                <a:cubicBezTo>
                  <a:pt x="16147" y="11704"/>
                  <a:pt x="15380" y="11717"/>
                  <a:pt x="14600" y="11742"/>
                </a:cubicBezTo>
                <a:cubicBezTo>
                  <a:pt x="14538" y="11754"/>
                  <a:pt x="14538" y="11843"/>
                  <a:pt x="14600" y="11843"/>
                </a:cubicBezTo>
                <a:cubicBezTo>
                  <a:pt x="15380" y="11817"/>
                  <a:pt x="16147" y="11792"/>
                  <a:pt x="16927" y="11767"/>
                </a:cubicBezTo>
                <a:cubicBezTo>
                  <a:pt x="16986" y="11767"/>
                  <a:pt x="16989" y="11678"/>
                  <a:pt x="16937" y="11678"/>
                </a:cubicBezTo>
                <a:close/>
                <a:moveTo>
                  <a:pt x="18838" y="11754"/>
                </a:moveTo>
                <a:lnTo>
                  <a:pt x="18838" y="11754"/>
                </a:lnTo>
                <a:cubicBezTo>
                  <a:pt x="18825" y="11792"/>
                  <a:pt x="18813" y="11830"/>
                  <a:pt x="18813" y="11855"/>
                </a:cubicBezTo>
                <a:lnTo>
                  <a:pt x="18813" y="11893"/>
                </a:lnTo>
                <a:lnTo>
                  <a:pt x="18788" y="11893"/>
                </a:lnTo>
                <a:cubicBezTo>
                  <a:pt x="18800" y="11855"/>
                  <a:pt x="18813" y="11804"/>
                  <a:pt x="18838" y="11754"/>
                </a:cubicBezTo>
                <a:close/>
                <a:moveTo>
                  <a:pt x="18391" y="11754"/>
                </a:moveTo>
                <a:lnTo>
                  <a:pt x="18310" y="11943"/>
                </a:lnTo>
                <a:cubicBezTo>
                  <a:pt x="18334" y="11884"/>
                  <a:pt x="18357" y="11814"/>
                  <a:pt x="18391" y="11754"/>
                </a:cubicBezTo>
                <a:close/>
                <a:moveTo>
                  <a:pt x="2994" y="11616"/>
                </a:moveTo>
                <a:cubicBezTo>
                  <a:pt x="3081" y="11667"/>
                  <a:pt x="3170" y="11729"/>
                  <a:pt x="3257" y="11792"/>
                </a:cubicBezTo>
                <a:cubicBezTo>
                  <a:pt x="3358" y="11868"/>
                  <a:pt x="3446" y="11955"/>
                  <a:pt x="3547" y="12031"/>
                </a:cubicBezTo>
                <a:cubicBezTo>
                  <a:pt x="3522" y="12019"/>
                  <a:pt x="3509" y="12006"/>
                  <a:pt x="3484" y="11993"/>
                </a:cubicBezTo>
                <a:cubicBezTo>
                  <a:pt x="3458" y="11968"/>
                  <a:pt x="3433" y="11955"/>
                  <a:pt x="3408" y="11943"/>
                </a:cubicBezTo>
                <a:cubicBezTo>
                  <a:pt x="3270" y="11830"/>
                  <a:pt x="3131" y="11729"/>
                  <a:pt x="2994" y="11616"/>
                </a:cubicBezTo>
                <a:close/>
                <a:moveTo>
                  <a:pt x="4653" y="11758"/>
                </a:moveTo>
                <a:cubicBezTo>
                  <a:pt x="4639" y="11758"/>
                  <a:pt x="4623" y="11765"/>
                  <a:pt x="4615" y="11779"/>
                </a:cubicBezTo>
                <a:cubicBezTo>
                  <a:pt x="4603" y="11804"/>
                  <a:pt x="4603" y="11830"/>
                  <a:pt x="4628" y="11843"/>
                </a:cubicBezTo>
                <a:lnTo>
                  <a:pt x="4930" y="12031"/>
                </a:lnTo>
                <a:cubicBezTo>
                  <a:pt x="4937" y="12034"/>
                  <a:pt x="4944" y="12036"/>
                  <a:pt x="4950" y="12036"/>
                </a:cubicBezTo>
                <a:cubicBezTo>
                  <a:pt x="4968" y="12036"/>
                  <a:pt x="4984" y="12024"/>
                  <a:pt x="4993" y="12006"/>
                </a:cubicBezTo>
                <a:cubicBezTo>
                  <a:pt x="5018" y="11993"/>
                  <a:pt x="5006" y="11955"/>
                  <a:pt x="4981" y="11943"/>
                </a:cubicBezTo>
                <a:cubicBezTo>
                  <a:pt x="4880" y="11880"/>
                  <a:pt x="4779" y="11817"/>
                  <a:pt x="4679" y="11767"/>
                </a:cubicBezTo>
                <a:cubicBezTo>
                  <a:pt x="4673" y="11762"/>
                  <a:pt x="4664" y="11758"/>
                  <a:pt x="4653" y="11758"/>
                </a:cubicBezTo>
                <a:close/>
                <a:moveTo>
                  <a:pt x="18524" y="11880"/>
                </a:moveTo>
                <a:lnTo>
                  <a:pt x="18524" y="11880"/>
                </a:lnTo>
                <a:cubicBezTo>
                  <a:pt x="18524" y="11918"/>
                  <a:pt x="18511" y="11955"/>
                  <a:pt x="18498" y="11980"/>
                </a:cubicBezTo>
                <a:cubicBezTo>
                  <a:pt x="18498" y="11993"/>
                  <a:pt x="18498" y="12006"/>
                  <a:pt x="18511" y="12019"/>
                </a:cubicBezTo>
                <a:cubicBezTo>
                  <a:pt x="18448" y="12031"/>
                  <a:pt x="18398" y="12056"/>
                  <a:pt x="18335" y="12069"/>
                </a:cubicBezTo>
                <a:cubicBezTo>
                  <a:pt x="18361" y="12044"/>
                  <a:pt x="18373" y="12019"/>
                  <a:pt x="18386" y="11993"/>
                </a:cubicBezTo>
                <a:cubicBezTo>
                  <a:pt x="18393" y="12015"/>
                  <a:pt x="18413" y="12029"/>
                  <a:pt x="18433" y="12029"/>
                </a:cubicBezTo>
                <a:cubicBezTo>
                  <a:pt x="18448" y="12029"/>
                  <a:pt x="18463" y="12022"/>
                  <a:pt x="18473" y="12006"/>
                </a:cubicBezTo>
                <a:cubicBezTo>
                  <a:pt x="18486" y="11968"/>
                  <a:pt x="18511" y="11918"/>
                  <a:pt x="18524" y="11880"/>
                </a:cubicBezTo>
                <a:close/>
                <a:moveTo>
                  <a:pt x="18046" y="11717"/>
                </a:moveTo>
                <a:cubicBezTo>
                  <a:pt x="18008" y="11855"/>
                  <a:pt x="17983" y="11993"/>
                  <a:pt x="17908" y="12119"/>
                </a:cubicBezTo>
                <a:cubicBezTo>
                  <a:pt x="17883" y="12156"/>
                  <a:pt x="17908" y="12182"/>
                  <a:pt x="17933" y="12195"/>
                </a:cubicBezTo>
                <a:cubicBezTo>
                  <a:pt x="17895" y="12207"/>
                  <a:pt x="17844" y="12220"/>
                  <a:pt x="17794" y="12232"/>
                </a:cubicBezTo>
                <a:cubicBezTo>
                  <a:pt x="17908" y="12069"/>
                  <a:pt x="17983" y="11905"/>
                  <a:pt x="18046" y="11717"/>
                </a:cubicBezTo>
                <a:close/>
                <a:moveTo>
                  <a:pt x="17516" y="10518"/>
                </a:moveTo>
                <a:cubicBezTo>
                  <a:pt x="17484" y="10518"/>
                  <a:pt x="17450" y="10551"/>
                  <a:pt x="17467" y="10585"/>
                </a:cubicBezTo>
                <a:cubicBezTo>
                  <a:pt x="17732" y="11113"/>
                  <a:pt x="17543" y="11704"/>
                  <a:pt x="17380" y="12220"/>
                </a:cubicBezTo>
                <a:cubicBezTo>
                  <a:pt x="17364" y="12259"/>
                  <a:pt x="17398" y="12284"/>
                  <a:pt x="17429" y="12284"/>
                </a:cubicBezTo>
                <a:cubicBezTo>
                  <a:pt x="17446" y="12284"/>
                  <a:pt x="17463" y="12276"/>
                  <a:pt x="17467" y="12257"/>
                </a:cubicBezTo>
                <a:cubicBezTo>
                  <a:pt x="17643" y="11704"/>
                  <a:pt x="17832" y="11088"/>
                  <a:pt x="17556" y="10547"/>
                </a:cubicBezTo>
                <a:cubicBezTo>
                  <a:pt x="17547" y="10526"/>
                  <a:pt x="17532" y="10518"/>
                  <a:pt x="17516" y="10518"/>
                </a:cubicBezTo>
                <a:close/>
                <a:moveTo>
                  <a:pt x="6656" y="1541"/>
                </a:moveTo>
                <a:cubicBezTo>
                  <a:pt x="6840" y="1541"/>
                  <a:pt x="7020" y="1546"/>
                  <a:pt x="7194" y="1556"/>
                </a:cubicBezTo>
                <a:cubicBezTo>
                  <a:pt x="11708" y="1795"/>
                  <a:pt x="16097" y="4448"/>
                  <a:pt x="16134" y="4474"/>
                </a:cubicBezTo>
                <a:cubicBezTo>
                  <a:pt x="16147" y="4474"/>
                  <a:pt x="16223" y="4524"/>
                  <a:pt x="16361" y="4611"/>
                </a:cubicBezTo>
                <a:cubicBezTo>
                  <a:pt x="17304" y="5203"/>
                  <a:pt x="20901" y="7629"/>
                  <a:pt x="20435" y="10082"/>
                </a:cubicBezTo>
                <a:cubicBezTo>
                  <a:pt x="20423" y="10019"/>
                  <a:pt x="20410" y="9968"/>
                  <a:pt x="20398" y="9906"/>
                </a:cubicBezTo>
                <a:cubicBezTo>
                  <a:pt x="20423" y="9906"/>
                  <a:pt x="20435" y="9893"/>
                  <a:pt x="20435" y="9868"/>
                </a:cubicBezTo>
                <a:cubicBezTo>
                  <a:pt x="20485" y="9541"/>
                  <a:pt x="20448" y="9202"/>
                  <a:pt x="20322" y="8900"/>
                </a:cubicBezTo>
                <a:cubicBezTo>
                  <a:pt x="20314" y="8879"/>
                  <a:pt x="20298" y="8870"/>
                  <a:pt x="20282" y="8870"/>
                </a:cubicBezTo>
                <a:cubicBezTo>
                  <a:pt x="20251" y="8870"/>
                  <a:pt x="20217" y="8904"/>
                  <a:pt x="20234" y="8937"/>
                </a:cubicBezTo>
                <a:cubicBezTo>
                  <a:pt x="20334" y="9189"/>
                  <a:pt x="20373" y="9440"/>
                  <a:pt x="20359" y="9705"/>
                </a:cubicBezTo>
                <a:cubicBezTo>
                  <a:pt x="20297" y="9478"/>
                  <a:pt x="20209" y="9252"/>
                  <a:pt x="20096" y="9038"/>
                </a:cubicBezTo>
                <a:cubicBezTo>
                  <a:pt x="20088" y="9022"/>
                  <a:pt x="20073" y="9015"/>
                  <a:pt x="20058" y="9015"/>
                </a:cubicBezTo>
                <a:cubicBezTo>
                  <a:pt x="20026" y="9015"/>
                  <a:pt x="19990" y="9046"/>
                  <a:pt x="20007" y="9088"/>
                </a:cubicBezTo>
                <a:cubicBezTo>
                  <a:pt x="20209" y="9453"/>
                  <a:pt x="20322" y="9843"/>
                  <a:pt x="20347" y="10258"/>
                </a:cubicBezTo>
                <a:cubicBezTo>
                  <a:pt x="20359" y="10283"/>
                  <a:pt x="20359" y="10295"/>
                  <a:pt x="20373" y="10295"/>
                </a:cubicBezTo>
                <a:lnTo>
                  <a:pt x="20373" y="10308"/>
                </a:lnTo>
                <a:cubicBezTo>
                  <a:pt x="20373" y="10334"/>
                  <a:pt x="20359" y="10359"/>
                  <a:pt x="20347" y="10384"/>
                </a:cubicBezTo>
                <a:cubicBezTo>
                  <a:pt x="20309" y="10195"/>
                  <a:pt x="20259" y="10019"/>
                  <a:pt x="20209" y="9843"/>
                </a:cubicBezTo>
                <a:cubicBezTo>
                  <a:pt x="20209" y="9843"/>
                  <a:pt x="20197" y="9843"/>
                  <a:pt x="20197" y="9831"/>
                </a:cubicBezTo>
                <a:cubicBezTo>
                  <a:pt x="20183" y="9780"/>
                  <a:pt x="20158" y="9730"/>
                  <a:pt x="20146" y="9667"/>
                </a:cubicBezTo>
                <a:cubicBezTo>
                  <a:pt x="20058" y="9403"/>
                  <a:pt x="19982" y="9151"/>
                  <a:pt x="19895" y="8887"/>
                </a:cubicBezTo>
                <a:cubicBezTo>
                  <a:pt x="19806" y="8635"/>
                  <a:pt x="19719" y="8397"/>
                  <a:pt x="19593" y="8158"/>
                </a:cubicBezTo>
                <a:cubicBezTo>
                  <a:pt x="19479" y="7944"/>
                  <a:pt x="19341" y="7743"/>
                  <a:pt x="19191" y="7554"/>
                </a:cubicBezTo>
                <a:cubicBezTo>
                  <a:pt x="19027" y="7328"/>
                  <a:pt x="18825" y="7126"/>
                  <a:pt x="18624" y="6925"/>
                </a:cubicBezTo>
                <a:cubicBezTo>
                  <a:pt x="18616" y="6917"/>
                  <a:pt x="18606" y="6914"/>
                  <a:pt x="18596" y="6914"/>
                </a:cubicBezTo>
                <a:cubicBezTo>
                  <a:pt x="18560" y="6914"/>
                  <a:pt x="18522" y="6959"/>
                  <a:pt x="18562" y="6989"/>
                </a:cubicBezTo>
                <a:cubicBezTo>
                  <a:pt x="18914" y="7341"/>
                  <a:pt x="19228" y="7718"/>
                  <a:pt x="19467" y="8145"/>
                </a:cubicBezTo>
                <a:cubicBezTo>
                  <a:pt x="19731" y="8598"/>
                  <a:pt x="19870" y="9113"/>
                  <a:pt x="20020" y="9616"/>
                </a:cubicBezTo>
                <a:cubicBezTo>
                  <a:pt x="20058" y="9705"/>
                  <a:pt x="20083" y="9780"/>
                  <a:pt x="20108" y="9868"/>
                </a:cubicBezTo>
                <a:cubicBezTo>
                  <a:pt x="20158" y="10158"/>
                  <a:pt x="20171" y="10434"/>
                  <a:pt x="20158" y="10723"/>
                </a:cubicBezTo>
                <a:cubicBezTo>
                  <a:pt x="20146" y="10736"/>
                  <a:pt x="20158" y="10761"/>
                  <a:pt x="20171" y="10761"/>
                </a:cubicBezTo>
                <a:cubicBezTo>
                  <a:pt x="20146" y="10811"/>
                  <a:pt x="20121" y="10849"/>
                  <a:pt x="20096" y="10899"/>
                </a:cubicBezTo>
                <a:cubicBezTo>
                  <a:pt x="20108" y="10635"/>
                  <a:pt x="20083" y="10371"/>
                  <a:pt x="20020" y="10107"/>
                </a:cubicBezTo>
                <a:cubicBezTo>
                  <a:pt x="20011" y="10089"/>
                  <a:pt x="19995" y="10077"/>
                  <a:pt x="19977" y="10077"/>
                </a:cubicBezTo>
                <a:cubicBezTo>
                  <a:pt x="19971" y="10077"/>
                  <a:pt x="19964" y="10079"/>
                  <a:pt x="19957" y="10082"/>
                </a:cubicBezTo>
                <a:cubicBezTo>
                  <a:pt x="19932" y="9981"/>
                  <a:pt x="19920" y="9881"/>
                  <a:pt x="19895" y="9780"/>
                </a:cubicBezTo>
                <a:cubicBezTo>
                  <a:pt x="19831" y="9465"/>
                  <a:pt x="19756" y="9151"/>
                  <a:pt x="19630" y="8862"/>
                </a:cubicBezTo>
                <a:cubicBezTo>
                  <a:pt x="19555" y="8699"/>
                  <a:pt x="19467" y="8548"/>
                  <a:pt x="19353" y="8409"/>
                </a:cubicBezTo>
                <a:cubicBezTo>
                  <a:pt x="19340" y="8396"/>
                  <a:pt x="19327" y="8391"/>
                  <a:pt x="19314" y="8391"/>
                </a:cubicBezTo>
                <a:cubicBezTo>
                  <a:pt x="19278" y="8391"/>
                  <a:pt x="19250" y="8435"/>
                  <a:pt x="19278" y="8472"/>
                </a:cubicBezTo>
                <a:cubicBezTo>
                  <a:pt x="19479" y="8711"/>
                  <a:pt x="19593" y="9001"/>
                  <a:pt x="19680" y="9302"/>
                </a:cubicBezTo>
                <a:cubicBezTo>
                  <a:pt x="19769" y="9604"/>
                  <a:pt x="19831" y="9918"/>
                  <a:pt x="19882" y="10233"/>
                </a:cubicBezTo>
                <a:cubicBezTo>
                  <a:pt x="19920" y="10409"/>
                  <a:pt x="19932" y="10597"/>
                  <a:pt x="19932" y="10786"/>
                </a:cubicBezTo>
                <a:cubicBezTo>
                  <a:pt x="19932" y="10825"/>
                  <a:pt x="19954" y="10841"/>
                  <a:pt x="19976" y="10841"/>
                </a:cubicBezTo>
                <a:cubicBezTo>
                  <a:pt x="19983" y="10841"/>
                  <a:pt x="19989" y="10839"/>
                  <a:pt x="19995" y="10837"/>
                </a:cubicBezTo>
                <a:lnTo>
                  <a:pt x="19995" y="10937"/>
                </a:lnTo>
                <a:cubicBezTo>
                  <a:pt x="19995" y="10962"/>
                  <a:pt x="20007" y="10974"/>
                  <a:pt x="20033" y="10974"/>
                </a:cubicBezTo>
                <a:cubicBezTo>
                  <a:pt x="20007" y="11000"/>
                  <a:pt x="19982" y="11038"/>
                  <a:pt x="19970" y="11063"/>
                </a:cubicBezTo>
                <a:lnTo>
                  <a:pt x="19970" y="11050"/>
                </a:lnTo>
                <a:cubicBezTo>
                  <a:pt x="19957" y="11038"/>
                  <a:pt x="19957" y="11025"/>
                  <a:pt x="19957" y="11013"/>
                </a:cubicBezTo>
                <a:lnTo>
                  <a:pt x="19957" y="10974"/>
                </a:lnTo>
                <a:cubicBezTo>
                  <a:pt x="19957" y="10962"/>
                  <a:pt x="19957" y="10949"/>
                  <a:pt x="19970" y="10937"/>
                </a:cubicBezTo>
                <a:cubicBezTo>
                  <a:pt x="19970" y="10912"/>
                  <a:pt x="19957" y="10887"/>
                  <a:pt x="19932" y="10887"/>
                </a:cubicBezTo>
                <a:cubicBezTo>
                  <a:pt x="19928" y="10883"/>
                  <a:pt x="19924" y="10881"/>
                  <a:pt x="19918" y="10881"/>
                </a:cubicBezTo>
                <a:cubicBezTo>
                  <a:pt x="19906" y="10881"/>
                  <a:pt x="19891" y="10890"/>
                  <a:pt x="19882" y="10899"/>
                </a:cubicBezTo>
                <a:cubicBezTo>
                  <a:pt x="19895" y="10837"/>
                  <a:pt x="19907" y="10786"/>
                  <a:pt x="19920" y="10736"/>
                </a:cubicBezTo>
                <a:cubicBezTo>
                  <a:pt x="19920" y="10711"/>
                  <a:pt x="19907" y="10686"/>
                  <a:pt x="19882" y="10673"/>
                </a:cubicBezTo>
                <a:lnTo>
                  <a:pt x="19844" y="10673"/>
                </a:lnTo>
                <a:cubicBezTo>
                  <a:pt x="19870" y="10195"/>
                  <a:pt x="19781" y="9705"/>
                  <a:pt x="19605" y="9252"/>
                </a:cubicBezTo>
                <a:cubicBezTo>
                  <a:pt x="19597" y="9231"/>
                  <a:pt x="19582" y="9223"/>
                  <a:pt x="19567" y="9223"/>
                </a:cubicBezTo>
                <a:cubicBezTo>
                  <a:pt x="19535" y="9223"/>
                  <a:pt x="19501" y="9260"/>
                  <a:pt x="19517" y="9302"/>
                </a:cubicBezTo>
                <a:cubicBezTo>
                  <a:pt x="19655" y="9655"/>
                  <a:pt x="19731" y="10032"/>
                  <a:pt x="19756" y="10409"/>
                </a:cubicBezTo>
                <a:cubicBezTo>
                  <a:pt x="19668" y="9868"/>
                  <a:pt x="19479" y="9340"/>
                  <a:pt x="19241" y="8850"/>
                </a:cubicBezTo>
                <a:cubicBezTo>
                  <a:pt x="18825" y="8032"/>
                  <a:pt x="18210" y="7328"/>
                  <a:pt x="17505" y="6749"/>
                </a:cubicBezTo>
                <a:cubicBezTo>
                  <a:pt x="17078" y="6397"/>
                  <a:pt x="16625" y="6095"/>
                  <a:pt x="16147" y="5832"/>
                </a:cubicBezTo>
                <a:cubicBezTo>
                  <a:pt x="16136" y="5825"/>
                  <a:pt x="16126" y="5822"/>
                  <a:pt x="16116" y="5822"/>
                </a:cubicBezTo>
                <a:cubicBezTo>
                  <a:pt x="16070" y="5822"/>
                  <a:pt x="16042" y="5886"/>
                  <a:pt x="16084" y="5907"/>
                </a:cubicBezTo>
                <a:cubicBezTo>
                  <a:pt x="16927" y="6372"/>
                  <a:pt x="17694" y="6950"/>
                  <a:pt x="18322" y="7668"/>
                </a:cubicBezTo>
                <a:cubicBezTo>
                  <a:pt x="18876" y="8308"/>
                  <a:pt x="19303" y="9063"/>
                  <a:pt x="19530" y="9881"/>
                </a:cubicBezTo>
                <a:cubicBezTo>
                  <a:pt x="19618" y="10195"/>
                  <a:pt x="19680" y="10522"/>
                  <a:pt x="19706" y="10849"/>
                </a:cubicBezTo>
                <a:cubicBezTo>
                  <a:pt x="19680" y="10773"/>
                  <a:pt x="19655" y="10698"/>
                  <a:pt x="19630" y="10635"/>
                </a:cubicBezTo>
                <a:cubicBezTo>
                  <a:pt x="19621" y="10617"/>
                  <a:pt x="19599" y="10605"/>
                  <a:pt x="19577" y="10605"/>
                </a:cubicBezTo>
                <a:cubicBezTo>
                  <a:pt x="19569" y="10605"/>
                  <a:pt x="19561" y="10607"/>
                  <a:pt x="19555" y="10610"/>
                </a:cubicBezTo>
                <a:cubicBezTo>
                  <a:pt x="19530" y="10622"/>
                  <a:pt x="19530" y="10647"/>
                  <a:pt x="19543" y="10673"/>
                </a:cubicBezTo>
                <a:cubicBezTo>
                  <a:pt x="19618" y="10887"/>
                  <a:pt x="19706" y="11125"/>
                  <a:pt x="19668" y="11352"/>
                </a:cubicBezTo>
                <a:cubicBezTo>
                  <a:pt x="19605" y="11402"/>
                  <a:pt x="19543" y="11465"/>
                  <a:pt x="19479" y="11503"/>
                </a:cubicBezTo>
                <a:cubicBezTo>
                  <a:pt x="19605" y="11025"/>
                  <a:pt x="19555" y="10497"/>
                  <a:pt x="19367" y="10032"/>
                </a:cubicBezTo>
                <a:cubicBezTo>
                  <a:pt x="19303" y="9893"/>
                  <a:pt x="19228" y="9767"/>
                  <a:pt x="19140" y="9655"/>
                </a:cubicBezTo>
                <a:cubicBezTo>
                  <a:pt x="19133" y="9633"/>
                  <a:pt x="19118" y="9624"/>
                  <a:pt x="19103" y="9624"/>
                </a:cubicBezTo>
                <a:cubicBezTo>
                  <a:pt x="19090" y="9624"/>
                  <a:pt x="19076" y="9630"/>
                  <a:pt x="19065" y="9641"/>
                </a:cubicBezTo>
                <a:cubicBezTo>
                  <a:pt x="19065" y="9629"/>
                  <a:pt x="19052" y="9616"/>
                  <a:pt x="19052" y="9616"/>
                </a:cubicBezTo>
                <a:cubicBezTo>
                  <a:pt x="18976" y="9403"/>
                  <a:pt x="18889" y="9202"/>
                  <a:pt x="18788" y="9001"/>
                </a:cubicBezTo>
                <a:cubicBezTo>
                  <a:pt x="18780" y="8984"/>
                  <a:pt x="18765" y="8977"/>
                  <a:pt x="18750" y="8977"/>
                </a:cubicBezTo>
                <a:cubicBezTo>
                  <a:pt x="18717" y="8977"/>
                  <a:pt x="18683" y="9008"/>
                  <a:pt x="18700" y="9051"/>
                </a:cubicBezTo>
                <a:cubicBezTo>
                  <a:pt x="18876" y="9378"/>
                  <a:pt x="19014" y="9742"/>
                  <a:pt x="19090" y="10107"/>
                </a:cubicBezTo>
                <a:cubicBezTo>
                  <a:pt x="19177" y="10471"/>
                  <a:pt x="19203" y="10837"/>
                  <a:pt x="19165" y="11201"/>
                </a:cubicBezTo>
                <a:cubicBezTo>
                  <a:pt x="19152" y="11239"/>
                  <a:pt x="19152" y="11276"/>
                  <a:pt x="19140" y="11314"/>
                </a:cubicBezTo>
                <a:lnTo>
                  <a:pt x="19140" y="11214"/>
                </a:lnTo>
                <a:cubicBezTo>
                  <a:pt x="19127" y="11189"/>
                  <a:pt x="19102" y="11176"/>
                  <a:pt x="19077" y="11176"/>
                </a:cubicBezTo>
                <a:lnTo>
                  <a:pt x="19152" y="10837"/>
                </a:lnTo>
                <a:cubicBezTo>
                  <a:pt x="19160" y="10805"/>
                  <a:pt x="19129" y="10778"/>
                  <a:pt x="19101" y="10778"/>
                </a:cubicBezTo>
                <a:cubicBezTo>
                  <a:pt x="19084" y="10778"/>
                  <a:pt x="19069" y="10788"/>
                  <a:pt x="19065" y="10811"/>
                </a:cubicBezTo>
                <a:cubicBezTo>
                  <a:pt x="19040" y="10935"/>
                  <a:pt x="19003" y="11046"/>
                  <a:pt x="18978" y="11169"/>
                </a:cubicBezTo>
                <a:lnTo>
                  <a:pt x="18978" y="11169"/>
                </a:lnTo>
                <a:cubicBezTo>
                  <a:pt x="18989" y="11109"/>
                  <a:pt x="18989" y="11047"/>
                  <a:pt x="18989" y="10974"/>
                </a:cubicBezTo>
                <a:cubicBezTo>
                  <a:pt x="19001" y="10887"/>
                  <a:pt x="19014" y="10798"/>
                  <a:pt x="19014" y="10698"/>
                </a:cubicBezTo>
                <a:cubicBezTo>
                  <a:pt x="19014" y="10686"/>
                  <a:pt x="19001" y="10673"/>
                  <a:pt x="18989" y="10661"/>
                </a:cubicBezTo>
                <a:cubicBezTo>
                  <a:pt x="18976" y="10434"/>
                  <a:pt x="18926" y="10208"/>
                  <a:pt x="18864" y="9994"/>
                </a:cubicBezTo>
                <a:cubicBezTo>
                  <a:pt x="18800" y="9817"/>
                  <a:pt x="18725" y="9655"/>
                  <a:pt x="18637" y="9504"/>
                </a:cubicBezTo>
                <a:cubicBezTo>
                  <a:pt x="18626" y="9489"/>
                  <a:pt x="18611" y="9483"/>
                  <a:pt x="18595" y="9483"/>
                </a:cubicBezTo>
                <a:cubicBezTo>
                  <a:pt x="18558" y="9483"/>
                  <a:pt x="18522" y="9518"/>
                  <a:pt x="18549" y="9554"/>
                </a:cubicBezTo>
                <a:cubicBezTo>
                  <a:pt x="18800" y="9968"/>
                  <a:pt x="18926" y="10471"/>
                  <a:pt x="18901" y="10962"/>
                </a:cubicBezTo>
                <a:cubicBezTo>
                  <a:pt x="18864" y="11251"/>
                  <a:pt x="18775" y="11541"/>
                  <a:pt x="18649" y="11817"/>
                </a:cubicBezTo>
                <a:cubicBezTo>
                  <a:pt x="18674" y="11679"/>
                  <a:pt x="18713" y="11553"/>
                  <a:pt x="18750" y="11427"/>
                </a:cubicBezTo>
                <a:cubicBezTo>
                  <a:pt x="18763" y="11402"/>
                  <a:pt x="18738" y="11377"/>
                  <a:pt x="18713" y="11377"/>
                </a:cubicBezTo>
                <a:cubicBezTo>
                  <a:pt x="18800" y="11025"/>
                  <a:pt x="18813" y="10661"/>
                  <a:pt x="18763" y="10295"/>
                </a:cubicBezTo>
                <a:cubicBezTo>
                  <a:pt x="18738" y="10132"/>
                  <a:pt x="18700" y="9968"/>
                  <a:pt x="18637" y="9817"/>
                </a:cubicBezTo>
                <a:cubicBezTo>
                  <a:pt x="18632" y="9792"/>
                  <a:pt x="18612" y="9781"/>
                  <a:pt x="18593" y="9781"/>
                </a:cubicBezTo>
                <a:cubicBezTo>
                  <a:pt x="18563" y="9781"/>
                  <a:pt x="18534" y="9805"/>
                  <a:pt x="18549" y="9843"/>
                </a:cubicBezTo>
                <a:cubicBezTo>
                  <a:pt x="18713" y="10334"/>
                  <a:pt x="18738" y="10874"/>
                  <a:pt x="18612" y="11377"/>
                </a:cubicBezTo>
                <a:cubicBezTo>
                  <a:pt x="18612" y="11352"/>
                  <a:pt x="18612" y="11326"/>
                  <a:pt x="18624" y="11301"/>
                </a:cubicBezTo>
                <a:lnTo>
                  <a:pt x="18624" y="11251"/>
                </a:lnTo>
                <a:cubicBezTo>
                  <a:pt x="18624" y="11226"/>
                  <a:pt x="18624" y="11214"/>
                  <a:pt x="18637" y="11189"/>
                </a:cubicBezTo>
                <a:cubicBezTo>
                  <a:pt x="18649" y="10862"/>
                  <a:pt x="18599" y="10535"/>
                  <a:pt x="18537" y="10220"/>
                </a:cubicBezTo>
                <a:cubicBezTo>
                  <a:pt x="18398" y="9591"/>
                  <a:pt x="18184" y="8988"/>
                  <a:pt x="17883" y="8422"/>
                </a:cubicBezTo>
                <a:cubicBezTo>
                  <a:pt x="17719" y="8095"/>
                  <a:pt x="17518" y="7793"/>
                  <a:pt x="17316" y="7504"/>
                </a:cubicBezTo>
                <a:cubicBezTo>
                  <a:pt x="17307" y="7491"/>
                  <a:pt x="17295" y="7485"/>
                  <a:pt x="17282" y="7485"/>
                </a:cubicBezTo>
                <a:cubicBezTo>
                  <a:pt x="17248" y="7485"/>
                  <a:pt x="17213" y="7530"/>
                  <a:pt x="17241" y="7567"/>
                </a:cubicBezTo>
                <a:cubicBezTo>
                  <a:pt x="17606" y="8070"/>
                  <a:pt x="17908" y="8623"/>
                  <a:pt x="18134" y="9202"/>
                </a:cubicBezTo>
                <a:cubicBezTo>
                  <a:pt x="18235" y="9491"/>
                  <a:pt x="18335" y="9792"/>
                  <a:pt x="18398" y="10094"/>
                </a:cubicBezTo>
                <a:cubicBezTo>
                  <a:pt x="18473" y="10396"/>
                  <a:pt x="18537" y="10711"/>
                  <a:pt x="18537" y="11025"/>
                </a:cubicBezTo>
                <a:cubicBezTo>
                  <a:pt x="18537" y="11113"/>
                  <a:pt x="18537" y="11201"/>
                  <a:pt x="18524" y="11276"/>
                </a:cubicBezTo>
                <a:cubicBezTo>
                  <a:pt x="18398" y="11541"/>
                  <a:pt x="18260" y="11792"/>
                  <a:pt x="18096" y="12044"/>
                </a:cubicBezTo>
                <a:cubicBezTo>
                  <a:pt x="18084" y="12069"/>
                  <a:pt x="18096" y="12094"/>
                  <a:pt x="18121" y="12106"/>
                </a:cubicBezTo>
                <a:cubicBezTo>
                  <a:pt x="18121" y="12119"/>
                  <a:pt x="18109" y="12131"/>
                  <a:pt x="18109" y="12144"/>
                </a:cubicBezTo>
                <a:cubicBezTo>
                  <a:pt x="18059" y="12156"/>
                  <a:pt x="18021" y="12170"/>
                  <a:pt x="17983" y="12182"/>
                </a:cubicBezTo>
                <a:lnTo>
                  <a:pt x="17983" y="12170"/>
                </a:lnTo>
                <a:cubicBezTo>
                  <a:pt x="17995" y="12170"/>
                  <a:pt x="17995" y="12170"/>
                  <a:pt x="17995" y="12156"/>
                </a:cubicBezTo>
                <a:cubicBezTo>
                  <a:pt x="17995" y="12156"/>
                  <a:pt x="18008" y="12156"/>
                  <a:pt x="18008" y="12144"/>
                </a:cubicBezTo>
                <a:cubicBezTo>
                  <a:pt x="18322" y="11704"/>
                  <a:pt x="18537" y="11113"/>
                  <a:pt x="18285" y="10597"/>
                </a:cubicBezTo>
                <a:cubicBezTo>
                  <a:pt x="18277" y="10576"/>
                  <a:pt x="18261" y="10568"/>
                  <a:pt x="18246" y="10568"/>
                </a:cubicBezTo>
                <a:cubicBezTo>
                  <a:pt x="18215" y="10568"/>
                  <a:pt x="18184" y="10602"/>
                  <a:pt x="18210" y="10635"/>
                </a:cubicBezTo>
                <a:cubicBezTo>
                  <a:pt x="18373" y="11000"/>
                  <a:pt x="18297" y="11390"/>
                  <a:pt x="18134" y="11742"/>
                </a:cubicBezTo>
                <a:cubicBezTo>
                  <a:pt x="18171" y="11591"/>
                  <a:pt x="18197" y="11440"/>
                  <a:pt x="18272" y="11301"/>
                </a:cubicBezTo>
                <a:cubicBezTo>
                  <a:pt x="18290" y="11266"/>
                  <a:pt x="18257" y="11230"/>
                  <a:pt x="18224" y="11230"/>
                </a:cubicBezTo>
                <a:cubicBezTo>
                  <a:pt x="18210" y="11230"/>
                  <a:pt x="18195" y="11236"/>
                  <a:pt x="18184" y="11251"/>
                </a:cubicBezTo>
                <a:cubicBezTo>
                  <a:pt x="18159" y="11301"/>
                  <a:pt x="18146" y="11340"/>
                  <a:pt x="18134" y="11390"/>
                </a:cubicBezTo>
                <a:cubicBezTo>
                  <a:pt x="18184" y="11125"/>
                  <a:pt x="18184" y="10849"/>
                  <a:pt x="18134" y="10585"/>
                </a:cubicBezTo>
                <a:cubicBezTo>
                  <a:pt x="18129" y="10559"/>
                  <a:pt x="18111" y="10548"/>
                  <a:pt x="18093" y="10548"/>
                </a:cubicBezTo>
                <a:cubicBezTo>
                  <a:pt x="18067" y="10548"/>
                  <a:pt x="18038" y="10572"/>
                  <a:pt x="18046" y="10610"/>
                </a:cubicBezTo>
                <a:cubicBezTo>
                  <a:pt x="18134" y="11176"/>
                  <a:pt x="17995" y="11779"/>
                  <a:pt x="17668" y="12245"/>
                </a:cubicBezTo>
                <a:lnTo>
                  <a:pt x="17668" y="12257"/>
                </a:lnTo>
                <a:cubicBezTo>
                  <a:pt x="17656" y="12270"/>
                  <a:pt x="17643" y="12270"/>
                  <a:pt x="17631" y="12270"/>
                </a:cubicBezTo>
                <a:cubicBezTo>
                  <a:pt x="17719" y="12170"/>
                  <a:pt x="17794" y="12056"/>
                  <a:pt x="17844" y="11918"/>
                </a:cubicBezTo>
                <a:cubicBezTo>
                  <a:pt x="17895" y="11754"/>
                  <a:pt x="17920" y="11566"/>
                  <a:pt x="17908" y="11390"/>
                </a:cubicBezTo>
                <a:cubicBezTo>
                  <a:pt x="17895" y="11038"/>
                  <a:pt x="17807" y="10686"/>
                  <a:pt x="17707" y="10346"/>
                </a:cubicBezTo>
                <a:cubicBezTo>
                  <a:pt x="17531" y="9680"/>
                  <a:pt x="17291" y="9038"/>
                  <a:pt x="16939" y="8447"/>
                </a:cubicBezTo>
                <a:cubicBezTo>
                  <a:pt x="16738" y="8120"/>
                  <a:pt x="16525" y="7805"/>
                  <a:pt x="16260" y="7517"/>
                </a:cubicBezTo>
                <a:cubicBezTo>
                  <a:pt x="16252" y="7509"/>
                  <a:pt x="16242" y="7505"/>
                  <a:pt x="16232" y="7505"/>
                </a:cubicBezTo>
                <a:cubicBezTo>
                  <a:pt x="16196" y="7505"/>
                  <a:pt x="16155" y="7553"/>
                  <a:pt x="16185" y="7592"/>
                </a:cubicBezTo>
                <a:cubicBezTo>
                  <a:pt x="16637" y="8070"/>
                  <a:pt x="16977" y="8648"/>
                  <a:pt x="17229" y="9252"/>
                </a:cubicBezTo>
                <a:cubicBezTo>
                  <a:pt x="17367" y="9554"/>
                  <a:pt x="17480" y="9881"/>
                  <a:pt x="17568" y="10195"/>
                </a:cubicBezTo>
                <a:cubicBezTo>
                  <a:pt x="17656" y="10522"/>
                  <a:pt x="17757" y="10849"/>
                  <a:pt x="17794" y="11189"/>
                </a:cubicBezTo>
                <a:cubicBezTo>
                  <a:pt x="17807" y="11276"/>
                  <a:pt x="17819" y="11377"/>
                  <a:pt x="17807" y="11465"/>
                </a:cubicBezTo>
                <a:cubicBezTo>
                  <a:pt x="17801" y="11462"/>
                  <a:pt x="17794" y="11460"/>
                  <a:pt x="17787" y="11460"/>
                </a:cubicBezTo>
                <a:cubicBezTo>
                  <a:pt x="17765" y="11460"/>
                  <a:pt x="17744" y="11475"/>
                  <a:pt x="17744" y="11503"/>
                </a:cubicBezTo>
                <a:cubicBezTo>
                  <a:pt x="17757" y="11767"/>
                  <a:pt x="17681" y="12019"/>
                  <a:pt x="17531" y="12232"/>
                </a:cubicBezTo>
                <a:cubicBezTo>
                  <a:pt x="17518" y="12257"/>
                  <a:pt x="17505" y="12270"/>
                  <a:pt x="17480" y="12295"/>
                </a:cubicBezTo>
                <a:lnTo>
                  <a:pt x="17480" y="12307"/>
                </a:lnTo>
                <a:cubicBezTo>
                  <a:pt x="17417" y="12320"/>
                  <a:pt x="17355" y="12333"/>
                  <a:pt x="17304" y="12333"/>
                </a:cubicBezTo>
                <a:cubicBezTo>
                  <a:pt x="17367" y="12131"/>
                  <a:pt x="17417" y="11918"/>
                  <a:pt x="17430" y="11692"/>
                </a:cubicBezTo>
                <a:cubicBezTo>
                  <a:pt x="17442" y="11452"/>
                  <a:pt x="17430" y="11214"/>
                  <a:pt x="17392" y="10974"/>
                </a:cubicBezTo>
                <a:cubicBezTo>
                  <a:pt x="17329" y="10547"/>
                  <a:pt x="17216" y="10119"/>
                  <a:pt x="17002" y="9755"/>
                </a:cubicBezTo>
                <a:cubicBezTo>
                  <a:pt x="16877" y="9554"/>
                  <a:pt x="16726" y="9365"/>
                  <a:pt x="16550" y="9227"/>
                </a:cubicBezTo>
                <a:cubicBezTo>
                  <a:pt x="16540" y="9220"/>
                  <a:pt x="16530" y="9216"/>
                  <a:pt x="16521" y="9216"/>
                </a:cubicBezTo>
                <a:cubicBezTo>
                  <a:pt x="16484" y="9216"/>
                  <a:pt x="16459" y="9272"/>
                  <a:pt x="16499" y="9302"/>
                </a:cubicBezTo>
                <a:cubicBezTo>
                  <a:pt x="16813" y="9554"/>
                  <a:pt x="17014" y="9931"/>
                  <a:pt x="17140" y="10320"/>
                </a:cubicBezTo>
                <a:cubicBezTo>
                  <a:pt x="17204" y="10510"/>
                  <a:pt x="17254" y="10723"/>
                  <a:pt x="17279" y="10924"/>
                </a:cubicBezTo>
                <a:cubicBezTo>
                  <a:pt x="17316" y="11150"/>
                  <a:pt x="17341" y="11377"/>
                  <a:pt x="17341" y="11603"/>
                </a:cubicBezTo>
                <a:cubicBezTo>
                  <a:pt x="17329" y="11855"/>
                  <a:pt x="17279" y="12106"/>
                  <a:pt x="17204" y="12346"/>
                </a:cubicBezTo>
                <a:cubicBezTo>
                  <a:pt x="17191" y="12346"/>
                  <a:pt x="17191" y="12358"/>
                  <a:pt x="17191" y="12358"/>
                </a:cubicBezTo>
                <a:lnTo>
                  <a:pt x="17178" y="12358"/>
                </a:lnTo>
                <a:cubicBezTo>
                  <a:pt x="17204" y="12170"/>
                  <a:pt x="17229" y="11993"/>
                  <a:pt x="17254" y="11804"/>
                </a:cubicBezTo>
                <a:cubicBezTo>
                  <a:pt x="17254" y="11754"/>
                  <a:pt x="17266" y="11717"/>
                  <a:pt x="17266" y="11667"/>
                </a:cubicBezTo>
                <a:cubicBezTo>
                  <a:pt x="17279" y="11653"/>
                  <a:pt x="17266" y="11653"/>
                  <a:pt x="17266" y="11641"/>
                </a:cubicBezTo>
                <a:cubicBezTo>
                  <a:pt x="17266" y="11628"/>
                  <a:pt x="17279" y="11616"/>
                  <a:pt x="17279" y="11603"/>
                </a:cubicBezTo>
                <a:lnTo>
                  <a:pt x="17279" y="11591"/>
                </a:lnTo>
                <a:lnTo>
                  <a:pt x="17279" y="11566"/>
                </a:lnTo>
                <a:cubicBezTo>
                  <a:pt x="17254" y="11326"/>
                  <a:pt x="17165" y="11088"/>
                  <a:pt x="17065" y="10862"/>
                </a:cubicBezTo>
                <a:cubicBezTo>
                  <a:pt x="16952" y="10610"/>
                  <a:pt x="16826" y="10371"/>
                  <a:pt x="16650" y="10144"/>
                </a:cubicBezTo>
                <a:cubicBezTo>
                  <a:pt x="16449" y="9881"/>
                  <a:pt x="16198" y="9641"/>
                  <a:pt x="15958" y="9403"/>
                </a:cubicBezTo>
                <a:cubicBezTo>
                  <a:pt x="15757" y="9202"/>
                  <a:pt x="15569" y="9013"/>
                  <a:pt x="15355" y="8825"/>
                </a:cubicBezTo>
                <a:cubicBezTo>
                  <a:pt x="15355" y="8811"/>
                  <a:pt x="15343" y="8799"/>
                  <a:pt x="15329" y="8799"/>
                </a:cubicBezTo>
                <a:lnTo>
                  <a:pt x="15204" y="8674"/>
                </a:lnTo>
                <a:cubicBezTo>
                  <a:pt x="14877" y="8384"/>
                  <a:pt x="14538" y="8107"/>
                  <a:pt x="14186" y="7856"/>
                </a:cubicBezTo>
                <a:cubicBezTo>
                  <a:pt x="14186" y="7844"/>
                  <a:pt x="14173" y="7844"/>
                  <a:pt x="14160" y="7831"/>
                </a:cubicBezTo>
                <a:cubicBezTo>
                  <a:pt x="13971" y="7693"/>
                  <a:pt x="13783" y="7567"/>
                  <a:pt x="13582" y="7441"/>
                </a:cubicBezTo>
                <a:cubicBezTo>
                  <a:pt x="13016" y="7101"/>
                  <a:pt x="12437" y="6813"/>
                  <a:pt x="11821" y="6573"/>
                </a:cubicBezTo>
                <a:cubicBezTo>
                  <a:pt x="11758" y="6548"/>
                  <a:pt x="11683" y="6523"/>
                  <a:pt x="11620" y="6498"/>
                </a:cubicBezTo>
                <a:cubicBezTo>
                  <a:pt x="11607" y="6486"/>
                  <a:pt x="11607" y="6486"/>
                  <a:pt x="11595" y="6486"/>
                </a:cubicBezTo>
                <a:lnTo>
                  <a:pt x="11582" y="6486"/>
                </a:lnTo>
                <a:cubicBezTo>
                  <a:pt x="10425" y="6058"/>
                  <a:pt x="9218" y="5793"/>
                  <a:pt x="8011" y="5643"/>
                </a:cubicBezTo>
                <a:cubicBezTo>
                  <a:pt x="7357" y="5555"/>
                  <a:pt x="6703" y="5505"/>
                  <a:pt x="6037" y="5492"/>
                </a:cubicBezTo>
                <a:cubicBezTo>
                  <a:pt x="5979" y="5491"/>
                  <a:pt x="5921" y="5490"/>
                  <a:pt x="5864" y="5490"/>
                </a:cubicBezTo>
                <a:cubicBezTo>
                  <a:pt x="5291" y="5490"/>
                  <a:pt x="4711" y="5547"/>
                  <a:pt x="4163" y="5718"/>
                </a:cubicBezTo>
                <a:cubicBezTo>
                  <a:pt x="3660" y="5857"/>
                  <a:pt x="3182" y="6095"/>
                  <a:pt x="2779" y="6435"/>
                </a:cubicBezTo>
                <a:cubicBezTo>
                  <a:pt x="2729" y="6498"/>
                  <a:pt x="2667" y="6548"/>
                  <a:pt x="2603" y="6598"/>
                </a:cubicBezTo>
                <a:lnTo>
                  <a:pt x="2591" y="6598"/>
                </a:lnTo>
                <a:cubicBezTo>
                  <a:pt x="2603" y="6586"/>
                  <a:pt x="2628" y="6573"/>
                  <a:pt x="2642" y="6548"/>
                </a:cubicBezTo>
                <a:cubicBezTo>
                  <a:pt x="2680" y="6520"/>
                  <a:pt x="2652" y="6469"/>
                  <a:pt x="2614" y="6469"/>
                </a:cubicBezTo>
                <a:cubicBezTo>
                  <a:pt x="2603" y="6469"/>
                  <a:pt x="2590" y="6474"/>
                  <a:pt x="2578" y="6486"/>
                </a:cubicBezTo>
                <a:cubicBezTo>
                  <a:pt x="2541" y="6511"/>
                  <a:pt x="2503" y="6548"/>
                  <a:pt x="2452" y="6573"/>
                </a:cubicBezTo>
                <a:cubicBezTo>
                  <a:pt x="2452" y="6556"/>
                  <a:pt x="2434" y="6532"/>
                  <a:pt x="2411" y="6532"/>
                </a:cubicBezTo>
                <a:cubicBezTo>
                  <a:pt x="2400" y="6532"/>
                  <a:pt x="2389" y="6537"/>
                  <a:pt x="2377" y="6548"/>
                </a:cubicBezTo>
                <a:cubicBezTo>
                  <a:pt x="2176" y="6699"/>
                  <a:pt x="2000" y="6875"/>
                  <a:pt x="1837" y="7064"/>
                </a:cubicBezTo>
                <a:cubicBezTo>
                  <a:pt x="1824" y="7089"/>
                  <a:pt x="1837" y="7126"/>
                  <a:pt x="1862" y="7139"/>
                </a:cubicBezTo>
                <a:cubicBezTo>
                  <a:pt x="1869" y="7143"/>
                  <a:pt x="1875" y="7144"/>
                  <a:pt x="1882" y="7144"/>
                </a:cubicBezTo>
                <a:cubicBezTo>
                  <a:pt x="1900" y="7144"/>
                  <a:pt x="1915" y="7133"/>
                  <a:pt x="1924" y="7114"/>
                </a:cubicBezTo>
                <a:lnTo>
                  <a:pt x="1937" y="7114"/>
                </a:lnTo>
                <a:cubicBezTo>
                  <a:pt x="1937" y="7114"/>
                  <a:pt x="1949" y="7114"/>
                  <a:pt x="1963" y="7101"/>
                </a:cubicBezTo>
                <a:cubicBezTo>
                  <a:pt x="2139" y="6963"/>
                  <a:pt x="2315" y="6813"/>
                  <a:pt x="2491" y="6674"/>
                </a:cubicBezTo>
                <a:cubicBezTo>
                  <a:pt x="2491" y="6687"/>
                  <a:pt x="2491" y="6687"/>
                  <a:pt x="2503" y="6687"/>
                </a:cubicBezTo>
                <a:cubicBezTo>
                  <a:pt x="2402" y="6774"/>
                  <a:pt x="2315" y="6863"/>
                  <a:pt x="2214" y="6950"/>
                </a:cubicBezTo>
                <a:lnTo>
                  <a:pt x="2214" y="6963"/>
                </a:lnTo>
                <a:cubicBezTo>
                  <a:pt x="2151" y="7026"/>
                  <a:pt x="2088" y="7089"/>
                  <a:pt x="2038" y="7152"/>
                </a:cubicBezTo>
                <a:cubicBezTo>
                  <a:pt x="2000" y="7190"/>
                  <a:pt x="1975" y="7227"/>
                  <a:pt x="1937" y="7265"/>
                </a:cubicBezTo>
                <a:cubicBezTo>
                  <a:pt x="1874" y="7190"/>
                  <a:pt x="1812" y="7114"/>
                  <a:pt x="1748" y="7051"/>
                </a:cubicBezTo>
                <a:cubicBezTo>
                  <a:pt x="1975" y="6787"/>
                  <a:pt x="2239" y="6548"/>
                  <a:pt x="2528" y="6347"/>
                </a:cubicBezTo>
                <a:cubicBezTo>
                  <a:pt x="2553" y="6322"/>
                  <a:pt x="2541" y="6284"/>
                  <a:pt x="2503" y="6259"/>
                </a:cubicBezTo>
                <a:cubicBezTo>
                  <a:pt x="2591" y="6196"/>
                  <a:pt x="2667" y="6133"/>
                  <a:pt x="2754" y="6083"/>
                </a:cubicBezTo>
                <a:cubicBezTo>
                  <a:pt x="2795" y="6052"/>
                  <a:pt x="2762" y="5997"/>
                  <a:pt x="2721" y="5997"/>
                </a:cubicBezTo>
                <a:cubicBezTo>
                  <a:pt x="2712" y="5997"/>
                  <a:pt x="2702" y="6000"/>
                  <a:pt x="2692" y="6008"/>
                </a:cubicBezTo>
                <a:cubicBezTo>
                  <a:pt x="2315" y="6284"/>
                  <a:pt x="1963" y="6586"/>
                  <a:pt x="1622" y="6900"/>
                </a:cubicBezTo>
                <a:cubicBezTo>
                  <a:pt x="1622" y="6888"/>
                  <a:pt x="1610" y="6888"/>
                  <a:pt x="1610" y="6875"/>
                </a:cubicBezTo>
                <a:cubicBezTo>
                  <a:pt x="1862" y="6636"/>
                  <a:pt x="2125" y="6397"/>
                  <a:pt x="2377" y="6159"/>
                </a:cubicBezTo>
                <a:cubicBezTo>
                  <a:pt x="2417" y="6119"/>
                  <a:pt x="2378" y="6071"/>
                  <a:pt x="2342" y="6071"/>
                </a:cubicBezTo>
                <a:cubicBezTo>
                  <a:pt x="2332" y="6071"/>
                  <a:pt x="2323" y="6075"/>
                  <a:pt x="2315" y="6083"/>
                </a:cubicBezTo>
                <a:cubicBezTo>
                  <a:pt x="2239" y="6146"/>
                  <a:pt x="2176" y="6209"/>
                  <a:pt x="2100" y="6271"/>
                </a:cubicBezTo>
                <a:cubicBezTo>
                  <a:pt x="2100" y="6246"/>
                  <a:pt x="2075" y="6234"/>
                  <a:pt x="2050" y="6234"/>
                </a:cubicBezTo>
                <a:cubicBezTo>
                  <a:pt x="2226" y="6095"/>
                  <a:pt x="2390" y="5969"/>
                  <a:pt x="2566" y="5857"/>
                </a:cubicBezTo>
                <a:cubicBezTo>
                  <a:pt x="2608" y="5825"/>
                  <a:pt x="2589" y="5759"/>
                  <a:pt x="2545" y="5759"/>
                </a:cubicBezTo>
                <a:cubicBezTo>
                  <a:pt x="2536" y="5759"/>
                  <a:pt x="2526" y="5762"/>
                  <a:pt x="2516" y="5768"/>
                </a:cubicBezTo>
                <a:cubicBezTo>
                  <a:pt x="2251" y="5957"/>
                  <a:pt x="1975" y="6159"/>
                  <a:pt x="1723" y="6372"/>
                </a:cubicBezTo>
                <a:cubicBezTo>
                  <a:pt x="1799" y="6296"/>
                  <a:pt x="1887" y="6221"/>
                  <a:pt x="1963" y="6146"/>
                </a:cubicBezTo>
                <a:cubicBezTo>
                  <a:pt x="2001" y="6107"/>
                  <a:pt x="1973" y="6053"/>
                  <a:pt x="1935" y="6053"/>
                </a:cubicBezTo>
                <a:cubicBezTo>
                  <a:pt x="1923" y="6053"/>
                  <a:pt x="1911" y="6058"/>
                  <a:pt x="1899" y="6070"/>
                </a:cubicBezTo>
                <a:cubicBezTo>
                  <a:pt x="1723" y="6234"/>
                  <a:pt x="1547" y="6397"/>
                  <a:pt x="1384" y="6573"/>
                </a:cubicBezTo>
                <a:cubicBezTo>
                  <a:pt x="1547" y="6385"/>
                  <a:pt x="1723" y="6209"/>
                  <a:pt x="1912" y="6033"/>
                </a:cubicBezTo>
                <a:cubicBezTo>
                  <a:pt x="1942" y="6002"/>
                  <a:pt x="1907" y="5947"/>
                  <a:pt x="1866" y="5947"/>
                </a:cubicBezTo>
                <a:cubicBezTo>
                  <a:pt x="1857" y="5947"/>
                  <a:pt x="1846" y="5950"/>
                  <a:pt x="1837" y="5957"/>
                </a:cubicBezTo>
                <a:cubicBezTo>
                  <a:pt x="1661" y="6133"/>
                  <a:pt x="1485" y="6310"/>
                  <a:pt x="1309" y="6498"/>
                </a:cubicBezTo>
                <a:cubicBezTo>
                  <a:pt x="1296" y="6472"/>
                  <a:pt x="1283" y="6460"/>
                  <a:pt x="1270" y="6435"/>
                </a:cubicBezTo>
                <a:cubicBezTo>
                  <a:pt x="1547" y="6171"/>
                  <a:pt x="1824" y="5907"/>
                  <a:pt x="2113" y="5656"/>
                </a:cubicBezTo>
                <a:cubicBezTo>
                  <a:pt x="2139" y="5643"/>
                  <a:pt x="2139" y="5617"/>
                  <a:pt x="2125" y="5605"/>
                </a:cubicBezTo>
                <a:cubicBezTo>
                  <a:pt x="2415" y="5404"/>
                  <a:pt x="2729" y="5215"/>
                  <a:pt x="3044" y="5027"/>
                </a:cubicBezTo>
                <a:cubicBezTo>
                  <a:pt x="3088" y="5005"/>
                  <a:pt x="3055" y="4934"/>
                  <a:pt x="3012" y="4934"/>
                </a:cubicBezTo>
                <a:cubicBezTo>
                  <a:pt x="3006" y="4934"/>
                  <a:pt x="3000" y="4935"/>
                  <a:pt x="2994" y="4938"/>
                </a:cubicBezTo>
                <a:cubicBezTo>
                  <a:pt x="2679" y="5140"/>
                  <a:pt x="2352" y="5329"/>
                  <a:pt x="2050" y="5542"/>
                </a:cubicBezTo>
                <a:cubicBezTo>
                  <a:pt x="2000" y="5567"/>
                  <a:pt x="1963" y="5605"/>
                  <a:pt x="1912" y="5643"/>
                </a:cubicBezTo>
                <a:cubicBezTo>
                  <a:pt x="1942" y="5603"/>
                  <a:pt x="1909" y="5556"/>
                  <a:pt x="1875" y="5556"/>
                </a:cubicBezTo>
                <a:cubicBezTo>
                  <a:pt x="1866" y="5556"/>
                  <a:pt x="1857" y="5559"/>
                  <a:pt x="1849" y="5567"/>
                </a:cubicBezTo>
                <a:lnTo>
                  <a:pt x="1812" y="5605"/>
                </a:lnTo>
                <a:cubicBezTo>
                  <a:pt x="1812" y="5578"/>
                  <a:pt x="1786" y="5552"/>
                  <a:pt x="1758" y="5552"/>
                </a:cubicBezTo>
                <a:cubicBezTo>
                  <a:pt x="1746" y="5552"/>
                  <a:pt x="1734" y="5556"/>
                  <a:pt x="1723" y="5567"/>
                </a:cubicBezTo>
                <a:cubicBezTo>
                  <a:pt x="1497" y="5743"/>
                  <a:pt x="1270" y="5919"/>
                  <a:pt x="1133" y="6171"/>
                </a:cubicBezTo>
                <a:cubicBezTo>
                  <a:pt x="1119" y="6184"/>
                  <a:pt x="1119" y="6196"/>
                  <a:pt x="1119" y="6209"/>
                </a:cubicBezTo>
                <a:lnTo>
                  <a:pt x="1082" y="6133"/>
                </a:lnTo>
                <a:cubicBezTo>
                  <a:pt x="1258" y="5894"/>
                  <a:pt x="1459" y="5693"/>
                  <a:pt x="1686" y="5505"/>
                </a:cubicBezTo>
                <a:cubicBezTo>
                  <a:pt x="1726" y="5474"/>
                  <a:pt x="1693" y="5419"/>
                  <a:pt x="1652" y="5419"/>
                </a:cubicBezTo>
                <a:cubicBezTo>
                  <a:pt x="1642" y="5419"/>
                  <a:pt x="1632" y="5422"/>
                  <a:pt x="1622" y="5429"/>
                </a:cubicBezTo>
                <a:cubicBezTo>
                  <a:pt x="1396" y="5605"/>
                  <a:pt x="1208" y="5819"/>
                  <a:pt x="1032" y="6045"/>
                </a:cubicBezTo>
                <a:cubicBezTo>
                  <a:pt x="1019" y="6033"/>
                  <a:pt x="1019" y="6033"/>
                  <a:pt x="1019" y="6020"/>
                </a:cubicBezTo>
                <a:cubicBezTo>
                  <a:pt x="1032" y="5983"/>
                  <a:pt x="1069" y="5944"/>
                  <a:pt x="1107" y="5907"/>
                </a:cubicBezTo>
                <a:cubicBezTo>
                  <a:pt x="1145" y="5857"/>
                  <a:pt x="1183" y="5819"/>
                  <a:pt x="1233" y="5781"/>
                </a:cubicBezTo>
                <a:cubicBezTo>
                  <a:pt x="1309" y="5706"/>
                  <a:pt x="1384" y="5617"/>
                  <a:pt x="1459" y="5542"/>
                </a:cubicBezTo>
                <a:cubicBezTo>
                  <a:pt x="1610" y="5379"/>
                  <a:pt x="1773" y="5228"/>
                  <a:pt x="1924" y="5064"/>
                </a:cubicBezTo>
                <a:cubicBezTo>
                  <a:pt x="1949" y="5039"/>
                  <a:pt x="1924" y="4989"/>
                  <a:pt x="1899" y="4989"/>
                </a:cubicBezTo>
                <a:cubicBezTo>
                  <a:pt x="2100" y="4826"/>
                  <a:pt x="2315" y="4687"/>
                  <a:pt x="2541" y="4561"/>
                </a:cubicBezTo>
                <a:cubicBezTo>
                  <a:pt x="2868" y="4398"/>
                  <a:pt x="3220" y="4272"/>
                  <a:pt x="3559" y="4172"/>
                </a:cubicBezTo>
                <a:cubicBezTo>
                  <a:pt x="3924" y="4058"/>
                  <a:pt x="4276" y="3971"/>
                  <a:pt x="4641" y="3882"/>
                </a:cubicBezTo>
                <a:cubicBezTo>
                  <a:pt x="5043" y="3794"/>
                  <a:pt x="5458" y="3731"/>
                  <a:pt x="5873" y="3681"/>
                </a:cubicBezTo>
                <a:cubicBezTo>
                  <a:pt x="5933" y="3669"/>
                  <a:pt x="5914" y="3579"/>
                  <a:pt x="5858" y="3579"/>
                </a:cubicBezTo>
                <a:cubicBezTo>
                  <a:pt x="5855" y="3579"/>
                  <a:pt x="5851" y="3579"/>
                  <a:pt x="5848" y="3580"/>
                </a:cubicBezTo>
                <a:cubicBezTo>
                  <a:pt x="5093" y="3669"/>
                  <a:pt x="4352" y="3832"/>
                  <a:pt x="3635" y="4046"/>
                </a:cubicBezTo>
                <a:cubicBezTo>
                  <a:pt x="3282" y="4147"/>
                  <a:pt x="2930" y="4272"/>
                  <a:pt x="2603" y="4435"/>
                </a:cubicBezTo>
                <a:cubicBezTo>
                  <a:pt x="2276" y="4586"/>
                  <a:pt x="1963" y="4787"/>
                  <a:pt x="1698" y="5027"/>
                </a:cubicBezTo>
                <a:cubicBezTo>
                  <a:pt x="1585" y="5114"/>
                  <a:pt x="1485" y="5215"/>
                  <a:pt x="1384" y="5316"/>
                </a:cubicBezTo>
                <a:cubicBezTo>
                  <a:pt x="1208" y="5454"/>
                  <a:pt x="1044" y="5605"/>
                  <a:pt x="906" y="5768"/>
                </a:cubicBezTo>
                <a:lnTo>
                  <a:pt x="906" y="5793"/>
                </a:lnTo>
                <a:cubicBezTo>
                  <a:pt x="893" y="5756"/>
                  <a:pt x="881" y="5731"/>
                  <a:pt x="868" y="5706"/>
                </a:cubicBezTo>
                <a:lnTo>
                  <a:pt x="868" y="5706"/>
                </a:lnTo>
                <a:cubicBezTo>
                  <a:pt x="875" y="5709"/>
                  <a:pt x="883" y="5711"/>
                  <a:pt x="890" y="5711"/>
                </a:cubicBezTo>
                <a:cubicBezTo>
                  <a:pt x="907" y="5711"/>
                  <a:pt x="922" y="5702"/>
                  <a:pt x="931" y="5693"/>
                </a:cubicBezTo>
                <a:cubicBezTo>
                  <a:pt x="1145" y="5429"/>
                  <a:pt x="1359" y="5178"/>
                  <a:pt x="1597" y="4926"/>
                </a:cubicBezTo>
                <a:cubicBezTo>
                  <a:pt x="1636" y="4897"/>
                  <a:pt x="1601" y="4846"/>
                  <a:pt x="1566" y="4846"/>
                </a:cubicBezTo>
                <a:cubicBezTo>
                  <a:pt x="1555" y="4846"/>
                  <a:pt x="1544" y="4851"/>
                  <a:pt x="1535" y="4863"/>
                </a:cubicBezTo>
                <a:cubicBezTo>
                  <a:pt x="1296" y="5102"/>
                  <a:pt x="1057" y="5366"/>
                  <a:pt x="843" y="5643"/>
                </a:cubicBezTo>
                <a:lnTo>
                  <a:pt x="843" y="5617"/>
                </a:lnTo>
                <a:cubicBezTo>
                  <a:pt x="1019" y="5354"/>
                  <a:pt x="1220" y="5114"/>
                  <a:pt x="1459" y="4913"/>
                </a:cubicBezTo>
                <a:cubicBezTo>
                  <a:pt x="1485" y="4888"/>
                  <a:pt x="1472" y="4851"/>
                  <a:pt x="1446" y="4838"/>
                </a:cubicBezTo>
                <a:cubicBezTo>
                  <a:pt x="1673" y="4650"/>
                  <a:pt x="1899" y="4486"/>
                  <a:pt x="2139" y="4323"/>
                </a:cubicBezTo>
                <a:cubicBezTo>
                  <a:pt x="2642" y="3996"/>
                  <a:pt x="3170" y="3731"/>
                  <a:pt x="3735" y="3505"/>
                </a:cubicBezTo>
                <a:cubicBezTo>
                  <a:pt x="4050" y="3379"/>
                  <a:pt x="4364" y="3278"/>
                  <a:pt x="4691" y="3178"/>
                </a:cubicBezTo>
                <a:cubicBezTo>
                  <a:pt x="4751" y="3166"/>
                  <a:pt x="4732" y="3076"/>
                  <a:pt x="4687" y="3076"/>
                </a:cubicBezTo>
                <a:cubicBezTo>
                  <a:pt x="4684" y="3076"/>
                  <a:pt x="4682" y="3076"/>
                  <a:pt x="4679" y="3077"/>
                </a:cubicBezTo>
                <a:cubicBezTo>
                  <a:pt x="4087" y="3253"/>
                  <a:pt x="3522" y="3468"/>
                  <a:pt x="2981" y="3731"/>
                </a:cubicBezTo>
                <a:cubicBezTo>
                  <a:pt x="2440" y="4008"/>
                  <a:pt x="1924" y="4323"/>
                  <a:pt x="1459" y="4712"/>
                </a:cubicBezTo>
                <a:cubicBezTo>
                  <a:pt x="1208" y="4913"/>
                  <a:pt x="982" y="5127"/>
                  <a:pt x="780" y="5354"/>
                </a:cubicBezTo>
                <a:cubicBezTo>
                  <a:pt x="767" y="5341"/>
                  <a:pt x="767" y="5316"/>
                  <a:pt x="767" y="5290"/>
                </a:cubicBezTo>
                <a:cubicBezTo>
                  <a:pt x="1094" y="4963"/>
                  <a:pt x="1446" y="4650"/>
                  <a:pt x="1812" y="4373"/>
                </a:cubicBezTo>
                <a:cubicBezTo>
                  <a:pt x="1852" y="4342"/>
                  <a:pt x="1819" y="4287"/>
                  <a:pt x="1778" y="4287"/>
                </a:cubicBezTo>
                <a:cubicBezTo>
                  <a:pt x="1768" y="4287"/>
                  <a:pt x="1758" y="4290"/>
                  <a:pt x="1748" y="4297"/>
                </a:cubicBezTo>
                <a:cubicBezTo>
                  <a:pt x="1510" y="4486"/>
                  <a:pt x="1270" y="4675"/>
                  <a:pt x="1044" y="4888"/>
                </a:cubicBezTo>
                <a:cubicBezTo>
                  <a:pt x="1334" y="4586"/>
                  <a:pt x="1661" y="4335"/>
                  <a:pt x="2013" y="4121"/>
                </a:cubicBezTo>
                <a:cubicBezTo>
                  <a:pt x="2055" y="4090"/>
                  <a:pt x="2035" y="4024"/>
                  <a:pt x="1992" y="4024"/>
                </a:cubicBezTo>
                <a:cubicBezTo>
                  <a:pt x="1983" y="4024"/>
                  <a:pt x="1973" y="4027"/>
                  <a:pt x="1963" y="4033"/>
                </a:cubicBezTo>
                <a:cubicBezTo>
                  <a:pt x="1636" y="4234"/>
                  <a:pt x="1321" y="4486"/>
                  <a:pt x="1032" y="4762"/>
                </a:cubicBezTo>
                <a:cubicBezTo>
                  <a:pt x="1522" y="4209"/>
                  <a:pt x="2100" y="3744"/>
                  <a:pt x="2742" y="3392"/>
                </a:cubicBezTo>
                <a:cubicBezTo>
                  <a:pt x="2969" y="3266"/>
                  <a:pt x="3182" y="3153"/>
                  <a:pt x="3421" y="3065"/>
                </a:cubicBezTo>
                <a:cubicBezTo>
                  <a:pt x="3465" y="3043"/>
                  <a:pt x="3432" y="2972"/>
                  <a:pt x="3389" y="2972"/>
                </a:cubicBezTo>
                <a:cubicBezTo>
                  <a:pt x="3383" y="2972"/>
                  <a:pt x="3377" y="2973"/>
                  <a:pt x="3371" y="2977"/>
                </a:cubicBezTo>
                <a:cubicBezTo>
                  <a:pt x="2792" y="3216"/>
                  <a:pt x="2251" y="3543"/>
                  <a:pt x="1761" y="3945"/>
                </a:cubicBezTo>
                <a:cubicBezTo>
                  <a:pt x="1753" y="3921"/>
                  <a:pt x="1734" y="3907"/>
                  <a:pt x="1712" y="3907"/>
                </a:cubicBezTo>
                <a:cubicBezTo>
                  <a:pt x="1700" y="3907"/>
                  <a:pt x="1686" y="3911"/>
                  <a:pt x="1673" y="3920"/>
                </a:cubicBezTo>
                <a:cubicBezTo>
                  <a:pt x="1359" y="4159"/>
                  <a:pt x="1069" y="4435"/>
                  <a:pt x="793" y="4737"/>
                </a:cubicBezTo>
                <a:cubicBezTo>
                  <a:pt x="761" y="4769"/>
                  <a:pt x="800" y="4818"/>
                  <a:pt x="836" y="4818"/>
                </a:cubicBezTo>
                <a:cubicBezTo>
                  <a:pt x="843" y="4818"/>
                  <a:pt x="850" y="4817"/>
                  <a:pt x="856" y="4813"/>
                </a:cubicBezTo>
                <a:lnTo>
                  <a:pt x="856" y="4813"/>
                </a:lnTo>
                <a:cubicBezTo>
                  <a:pt x="818" y="4863"/>
                  <a:pt x="780" y="4901"/>
                  <a:pt x="755" y="4938"/>
                </a:cubicBezTo>
                <a:cubicBezTo>
                  <a:pt x="755" y="4863"/>
                  <a:pt x="767" y="4775"/>
                  <a:pt x="780" y="4687"/>
                </a:cubicBezTo>
                <a:cubicBezTo>
                  <a:pt x="1170" y="4259"/>
                  <a:pt x="1636" y="3882"/>
                  <a:pt x="2139" y="3580"/>
                </a:cubicBezTo>
                <a:cubicBezTo>
                  <a:pt x="2180" y="3549"/>
                  <a:pt x="2161" y="3483"/>
                  <a:pt x="2125" y="3483"/>
                </a:cubicBezTo>
                <a:cubicBezTo>
                  <a:pt x="2117" y="3483"/>
                  <a:pt x="2109" y="3486"/>
                  <a:pt x="2100" y="3493"/>
                </a:cubicBezTo>
                <a:cubicBezTo>
                  <a:pt x="1622" y="3769"/>
                  <a:pt x="1195" y="4108"/>
                  <a:pt x="831" y="4499"/>
                </a:cubicBezTo>
                <a:cubicBezTo>
                  <a:pt x="831" y="4486"/>
                  <a:pt x="831" y="4474"/>
                  <a:pt x="843" y="4448"/>
                </a:cubicBezTo>
                <a:cubicBezTo>
                  <a:pt x="856" y="4448"/>
                  <a:pt x="868" y="4448"/>
                  <a:pt x="881" y="4435"/>
                </a:cubicBezTo>
                <a:cubicBezTo>
                  <a:pt x="1270" y="3945"/>
                  <a:pt x="1773" y="3555"/>
                  <a:pt x="2340" y="3278"/>
                </a:cubicBezTo>
                <a:cubicBezTo>
                  <a:pt x="2384" y="3256"/>
                  <a:pt x="2360" y="3186"/>
                  <a:pt x="2311" y="3186"/>
                </a:cubicBezTo>
                <a:cubicBezTo>
                  <a:pt x="2304" y="3186"/>
                  <a:pt x="2297" y="3188"/>
                  <a:pt x="2289" y="3191"/>
                </a:cubicBezTo>
                <a:cubicBezTo>
                  <a:pt x="1761" y="3442"/>
                  <a:pt x="1296" y="3807"/>
                  <a:pt x="906" y="4247"/>
                </a:cubicBezTo>
                <a:cubicBezTo>
                  <a:pt x="931" y="4209"/>
                  <a:pt x="943" y="4172"/>
                  <a:pt x="956" y="4133"/>
                </a:cubicBezTo>
                <a:cubicBezTo>
                  <a:pt x="969" y="4133"/>
                  <a:pt x="969" y="4133"/>
                  <a:pt x="982" y="4121"/>
                </a:cubicBezTo>
                <a:cubicBezTo>
                  <a:pt x="1446" y="3618"/>
                  <a:pt x="2025" y="3228"/>
                  <a:pt x="2654" y="2939"/>
                </a:cubicBezTo>
                <a:cubicBezTo>
                  <a:pt x="3308" y="2650"/>
                  <a:pt x="4000" y="2474"/>
                  <a:pt x="4704" y="2348"/>
                </a:cubicBezTo>
                <a:cubicBezTo>
                  <a:pt x="5106" y="2285"/>
                  <a:pt x="5509" y="2235"/>
                  <a:pt x="5911" y="2185"/>
                </a:cubicBezTo>
                <a:cubicBezTo>
                  <a:pt x="5970" y="2185"/>
                  <a:pt x="5951" y="2095"/>
                  <a:pt x="5906" y="2095"/>
                </a:cubicBezTo>
                <a:cubicBezTo>
                  <a:pt x="5904" y="2095"/>
                  <a:pt x="5901" y="2096"/>
                  <a:pt x="5898" y="2096"/>
                </a:cubicBezTo>
                <a:cubicBezTo>
                  <a:pt x="5169" y="2172"/>
                  <a:pt x="4439" y="2272"/>
                  <a:pt x="3723" y="2461"/>
                </a:cubicBezTo>
                <a:cubicBezTo>
                  <a:pt x="3056" y="2650"/>
                  <a:pt x="2390" y="2914"/>
                  <a:pt x="1812" y="3291"/>
                </a:cubicBezTo>
                <a:cubicBezTo>
                  <a:pt x="1560" y="3454"/>
                  <a:pt x="1334" y="3644"/>
                  <a:pt x="1119" y="3845"/>
                </a:cubicBezTo>
                <a:cubicBezTo>
                  <a:pt x="1133" y="3807"/>
                  <a:pt x="1158" y="3781"/>
                  <a:pt x="1170" y="3756"/>
                </a:cubicBezTo>
                <a:cubicBezTo>
                  <a:pt x="2285" y="2114"/>
                  <a:pt x="4711" y="1541"/>
                  <a:pt x="6656" y="1541"/>
                </a:cubicBezTo>
                <a:close/>
                <a:moveTo>
                  <a:pt x="17053" y="12257"/>
                </a:moveTo>
                <a:cubicBezTo>
                  <a:pt x="17053" y="12270"/>
                  <a:pt x="17078" y="12282"/>
                  <a:pt x="17090" y="12282"/>
                </a:cubicBezTo>
                <a:cubicBezTo>
                  <a:pt x="17090" y="12307"/>
                  <a:pt x="17078" y="12346"/>
                  <a:pt x="17078" y="12383"/>
                </a:cubicBezTo>
                <a:lnTo>
                  <a:pt x="17014" y="12383"/>
                </a:lnTo>
                <a:cubicBezTo>
                  <a:pt x="17028" y="12346"/>
                  <a:pt x="17040" y="12295"/>
                  <a:pt x="17053" y="12257"/>
                </a:cubicBezTo>
                <a:close/>
                <a:moveTo>
                  <a:pt x="19593" y="12358"/>
                </a:moveTo>
                <a:lnTo>
                  <a:pt x="19593" y="12358"/>
                </a:lnTo>
                <a:cubicBezTo>
                  <a:pt x="19580" y="12383"/>
                  <a:pt x="19555" y="12396"/>
                  <a:pt x="19543" y="12421"/>
                </a:cubicBezTo>
                <a:lnTo>
                  <a:pt x="19530" y="12421"/>
                </a:lnTo>
                <a:lnTo>
                  <a:pt x="19580" y="12371"/>
                </a:lnTo>
                <a:cubicBezTo>
                  <a:pt x="19580" y="12358"/>
                  <a:pt x="19593" y="12358"/>
                  <a:pt x="19593" y="12358"/>
                </a:cubicBezTo>
                <a:close/>
                <a:moveTo>
                  <a:pt x="19201" y="12422"/>
                </a:moveTo>
                <a:lnTo>
                  <a:pt x="19090" y="12496"/>
                </a:lnTo>
                <a:lnTo>
                  <a:pt x="19090" y="12483"/>
                </a:lnTo>
                <a:cubicBezTo>
                  <a:pt x="19127" y="12459"/>
                  <a:pt x="19164" y="12447"/>
                  <a:pt x="19201" y="12422"/>
                </a:cubicBezTo>
                <a:close/>
                <a:moveTo>
                  <a:pt x="5927" y="5585"/>
                </a:moveTo>
                <a:cubicBezTo>
                  <a:pt x="6463" y="5585"/>
                  <a:pt x="7001" y="5631"/>
                  <a:pt x="7521" y="5681"/>
                </a:cubicBezTo>
                <a:cubicBezTo>
                  <a:pt x="8678" y="5806"/>
                  <a:pt x="9821" y="6008"/>
                  <a:pt x="10916" y="6360"/>
                </a:cubicBezTo>
                <a:cubicBezTo>
                  <a:pt x="10841" y="6347"/>
                  <a:pt x="10752" y="6335"/>
                  <a:pt x="10665" y="6322"/>
                </a:cubicBezTo>
                <a:cubicBezTo>
                  <a:pt x="10601" y="6322"/>
                  <a:pt x="10601" y="6410"/>
                  <a:pt x="10665" y="6422"/>
                </a:cubicBezTo>
                <a:cubicBezTo>
                  <a:pt x="10966" y="6460"/>
                  <a:pt x="11268" y="6511"/>
                  <a:pt x="11557" y="6573"/>
                </a:cubicBezTo>
                <a:cubicBezTo>
                  <a:pt x="11859" y="6687"/>
                  <a:pt x="12148" y="6813"/>
                  <a:pt x="12425" y="6938"/>
                </a:cubicBezTo>
                <a:cubicBezTo>
                  <a:pt x="11733" y="6900"/>
                  <a:pt x="11042" y="6850"/>
                  <a:pt x="10350" y="6813"/>
                </a:cubicBezTo>
                <a:cubicBezTo>
                  <a:pt x="10346" y="6812"/>
                  <a:pt x="10342" y="6811"/>
                  <a:pt x="10339" y="6811"/>
                </a:cubicBezTo>
                <a:cubicBezTo>
                  <a:pt x="10286" y="6811"/>
                  <a:pt x="10278" y="6900"/>
                  <a:pt x="10338" y="6900"/>
                </a:cubicBezTo>
                <a:cubicBezTo>
                  <a:pt x="11079" y="6950"/>
                  <a:pt x="11808" y="7001"/>
                  <a:pt x="12538" y="7051"/>
                </a:cubicBezTo>
                <a:cubicBezTo>
                  <a:pt x="12563" y="7051"/>
                  <a:pt x="12576" y="7039"/>
                  <a:pt x="12588" y="7014"/>
                </a:cubicBezTo>
                <a:cubicBezTo>
                  <a:pt x="12827" y="7126"/>
                  <a:pt x="13054" y="7252"/>
                  <a:pt x="13292" y="7391"/>
                </a:cubicBezTo>
                <a:cubicBezTo>
                  <a:pt x="12853" y="7366"/>
                  <a:pt x="12425" y="7353"/>
                  <a:pt x="11984" y="7328"/>
                </a:cubicBezTo>
                <a:cubicBezTo>
                  <a:pt x="11922" y="7328"/>
                  <a:pt x="11922" y="7428"/>
                  <a:pt x="11984" y="7428"/>
                </a:cubicBezTo>
                <a:cubicBezTo>
                  <a:pt x="12437" y="7453"/>
                  <a:pt x="12903" y="7466"/>
                  <a:pt x="13356" y="7492"/>
                </a:cubicBezTo>
                <a:cubicBezTo>
                  <a:pt x="13381" y="7492"/>
                  <a:pt x="13393" y="7478"/>
                  <a:pt x="13393" y="7453"/>
                </a:cubicBezTo>
                <a:cubicBezTo>
                  <a:pt x="13594" y="7579"/>
                  <a:pt x="13795" y="7705"/>
                  <a:pt x="13984" y="7831"/>
                </a:cubicBezTo>
                <a:cubicBezTo>
                  <a:pt x="13280" y="7831"/>
                  <a:pt x="12563" y="7805"/>
                  <a:pt x="11859" y="7730"/>
                </a:cubicBezTo>
                <a:cubicBezTo>
                  <a:pt x="11632" y="7718"/>
                  <a:pt x="11419" y="7693"/>
                  <a:pt x="11205" y="7668"/>
                </a:cubicBezTo>
                <a:cubicBezTo>
                  <a:pt x="11201" y="7667"/>
                  <a:pt x="11197" y="7666"/>
                  <a:pt x="11194" y="7666"/>
                </a:cubicBezTo>
                <a:cubicBezTo>
                  <a:pt x="11143" y="7666"/>
                  <a:pt x="11146" y="7756"/>
                  <a:pt x="11205" y="7768"/>
                </a:cubicBezTo>
                <a:cubicBezTo>
                  <a:pt x="11959" y="7856"/>
                  <a:pt x="12727" y="7906"/>
                  <a:pt x="13493" y="7931"/>
                </a:cubicBezTo>
                <a:lnTo>
                  <a:pt x="14122" y="7931"/>
                </a:lnTo>
                <a:cubicBezTo>
                  <a:pt x="14261" y="8020"/>
                  <a:pt x="14387" y="8120"/>
                  <a:pt x="14513" y="8221"/>
                </a:cubicBezTo>
                <a:cubicBezTo>
                  <a:pt x="14195" y="8255"/>
                  <a:pt x="13873" y="8275"/>
                  <a:pt x="13549" y="8275"/>
                </a:cubicBezTo>
                <a:cubicBezTo>
                  <a:pt x="13284" y="8275"/>
                  <a:pt x="13018" y="8262"/>
                  <a:pt x="12752" y="8233"/>
                </a:cubicBezTo>
                <a:cubicBezTo>
                  <a:pt x="12748" y="8232"/>
                  <a:pt x="12745" y="8232"/>
                  <a:pt x="12742" y="8232"/>
                </a:cubicBezTo>
                <a:cubicBezTo>
                  <a:pt x="12689" y="8232"/>
                  <a:pt x="12692" y="8322"/>
                  <a:pt x="12752" y="8334"/>
                </a:cubicBezTo>
                <a:cubicBezTo>
                  <a:pt x="13018" y="8361"/>
                  <a:pt x="13284" y="8374"/>
                  <a:pt x="13550" y="8374"/>
                </a:cubicBezTo>
                <a:cubicBezTo>
                  <a:pt x="13900" y="8374"/>
                  <a:pt x="14250" y="8351"/>
                  <a:pt x="14600" y="8308"/>
                </a:cubicBezTo>
                <a:lnTo>
                  <a:pt x="14613" y="8308"/>
                </a:lnTo>
                <a:cubicBezTo>
                  <a:pt x="14638" y="8322"/>
                  <a:pt x="14663" y="8347"/>
                  <a:pt x="14689" y="8372"/>
                </a:cubicBezTo>
                <a:cubicBezTo>
                  <a:pt x="14865" y="8510"/>
                  <a:pt x="15016" y="8648"/>
                  <a:pt x="15179" y="8786"/>
                </a:cubicBezTo>
                <a:cubicBezTo>
                  <a:pt x="14975" y="8790"/>
                  <a:pt x="14772" y="8791"/>
                  <a:pt x="14569" y="8791"/>
                </a:cubicBezTo>
                <a:cubicBezTo>
                  <a:pt x="14018" y="8791"/>
                  <a:pt x="13470" y="8780"/>
                  <a:pt x="12928" y="8761"/>
                </a:cubicBezTo>
                <a:lnTo>
                  <a:pt x="12249" y="8724"/>
                </a:lnTo>
                <a:cubicBezTo>
                  <a:pt x="12186" y="8724"/>
                  <a:pt x="12174" y="8825"/>
                  <a:pt x="12249" y="8825"/>
                </a:cubicBezTo>
                <a:cubicBezTo>
                  <a:pt x="13041" y="8862"/>
                  <a:pt x="13833" y="8887"/>
                  <a:pt x="14638" y="8887"/>
                </a:cubicBezTo>
                <a:lnTo>
                  <a:pt x="15292" y="8887"/>
                </a:lnTo>
                <a:cubicBezTo>
                  <a:pt x="15418" y="9013"/>
                  <a:pt x="15544" y="9138"/>
                  <a:pt x="15682" y="9264"/>
                </a:cubicBezTo>
                <a:cubicBezTo>
                  <a:pt x="15192" y="9264"/>
                  <a:pt x="14714" y="9277"/>
                  <a:pt x="14223" y="9277"/>
                </a:cubicBezTo>
                <a:cubicBezTo>
                  <a:pt x="14160" y="9277"/>
                  <a:pt x="14160" y="9378"/>
                  <a:pt x="14223" y="9378"/>
                </a:cubicBezTo>
                <a:cubicBezTo>
                  <a:pt x="14739" y="9378"/>
                  <a:pt x="15254" y="9365"/>
                  <a:pt x="15770" y="9365"/>
                </a:cubicBezTo>
                <a:lnTo>
                  <a:pt x="15770" y="9353"/>
                </a:lnTo>
                <a:cubicBezTo>
                  <a:pt x="15908" y="9491"/>
                  <a:pt x="16047" y="9641"/>
                  <a:pt x="16185" y="9780"/>
                </a:cubicBezTo>
                <a:cubicBezTo>
                  <a:pt x="16210" y="9792"/>
                  <a:pt x="16223" y="9817"/>
                  <a:pt x="16248" y="9831"/>
                </a:cubicBezTo>
                <a:cubicBezTo>
                  <a:pt x="15822" y="9819"/>
                  <a:pt x="15399" y="9813"/>
                  <a:pt x="14976" y="9813"/>
                </a:cubicBezTo>
                <a:cubicBezTo>
                  <a:pt x="14462" y="9813"/>
                  <a:pt x="13948" y="9822"/>
                  <a:pt x="13431" y="9843"/>
                </a:cubicBezTo>
                <a:cubicBezTo>
                  <a:pt x="13166" y="9856"/>
                  <a:pt x="12903" y="9868"/>
                  <a:pt x="12626" y="9881"/>
                </a:cubicBezTo>
                <a:cubicBezTo>
                  <a:pt x="12563" y="9893"/>
                  <a:pt x="12563" y="9981"/>
                  <a:pt x="12626" y="9981"/>
                </a:cubicBezTo>
                <a:cubicBezTo>
                  <a:pt x="13423" y="9940"/>
                  <a:pt x="14210" y="9915"/>
                  <a:pt x="15003" y="9915"/>
                </a:cubicBezTo>
                <a:cubicBezTo>
                  <a:pt x="15162" y="9915"/>
                  <a:pt x="15321" y="9916"/>
                  <a:pt x="15480" y="9918"/>
                </a:cubicBezTo>
                <a:cubicBezTo>
                  <a:pt x="15745" y="9918"/>
                  <a:pt x="16022" y="9931"/>
                  <a:pt x="16285" y="9931"/>
                </a:cubicBezTo>
                <a:cubicBezTo>
                  <a:pt x="16298" y="9931"/>
                  <a:pt x="16310" y="9931"/>
                  <a:pt x="16323" y="9918"/>
                </a:cubicBezTo>
                <a:cubicBezTo>
                  <a:pt x="16436" y="10032"/>
                  <a:pt x="16537" y="10158"/>
                  <a:pt x="16637" y="10283"/>
                </a:cubicBezTo>
                <a:cubicBezTo>
                  <a:pt x="16470" y="10286"/>
                  <a:pt x="16302" y="10288"/>
                  <a:pt x="16134" y="10288"/>
                </a:cubicBezTo>
                <a:cubicBezTo>
                  <a:pt x="15585" y="10288"/>
                  <a:pt x="15036" y="10271"/>
                  <a:pt x="14487" y="10233"/>
                </a:cubicBezTo>
                <a:cubicBezTo>
                  <a:pt x="14273" y="10220"/>
                  <a:pt x="14060" y="10195"/>
                  <a:pt x="13859" y="10183"/>
                </a:cubicBezTo>
                <a:cubicBezTo>
                  <a:pt x="13855" y="10182"/>
                  <a:pt x="13851" y="10181"/>
                  <a:pt x="13848" y="10181"/>
                </a:cubicBezTo>
                <a:cubicBezTo>
                  <a:pt x="13794" y="10181"/>
                  <a:pt x="13787" y="10271"/>
                  <a:pt x="13846" y="10283"/>
                </a:cubicBezTo>
                <a:cubicBezTo>
                  <a:pt x="14588" y="10346"/>
                  <a:pt x="15317" y="10384"/>
                  <a:pt x="16047" y="10384"/>
                </a:cubicBezTo>
                <a:lnTo>
                  <a:pt x="16701" y="10384"/>
                </a:lnTo>
                <a:cubicBezTo>
                  <a:pt x="16726" y="10421"/>
                  <a:pt x="16763" y="10471"/>
                  <a:pt x="16788" y="10522"/>
                </a:cubicBezTo>
                <a:lnTo>
                  <a:pt x="16864" y="10673"/>
                </a:lnTo>
                <a:cubicBezTo>
                  <a:pt x="15908" y="10723"/>
                  <a:pt x="14952" y="10786"/>
                  <a:pt x="13996" y="10849"/>
                </a:cubicBezTo>
                <a:cubicBezTo>
                  <a:pt x="13720" y="10862"/>
                  <a:pt x="13456" y="10874"/>
                  <a:pt x="13180" y="10899"/>
                </a:cubicBezTo>
                <a:cubicBezTo>
                  <a:pt x="13116" y="10899"/>
                  <a:pt x="13116" y="11000"/>
                  <a:pt x="13180" y="11000"/>
                </a:cubicBezTo>
                <a:cubicBezTo>
                  <a:pt x="14135" y="10937"/>
                  <a:pt x="15103" y="10874"/>
                  <a:pt x="16059" y="10811"/>
                </a:cubicBezTo>
                <a:cubicBezTo>
                  <a:pt x="16335" y="10798"/>
                  <a:pt x="16612" y="10786"/>
                  <a:pt x="16877" y="10761"/>
                </a:cubicBezTo>
                <a:cubicBezTo>
                  <a:pt x="16889" y="10761"/>
                  <a:pt x="16902" y="10761"/>
                  <a:pt x="16914" y="10748"/>
                </a:cubicBezTo>
                <a:cubicBezTo>
                  <a:pt x="16989" y="10912"/>
                  <a:pt x="17053" y="11063"/>
                  <a:pt x="17103" y="11226"/>
                </a:cubicBezTo>
                <a:cubicBezTo>
                  <a:pt x="17140" y="11352"/>
                  <a:pt x="17165" y="11465"/>
                  <a:pt x="17178" y="11591"/>
                </a:cubicBezTo>
                <a:cubicBezTo>
                  <a:pt x="17165" y="11653"/>
                  <a:pt x="17165" y="11729"/>
                  <a:pt x="17153" y="11792"/>
                </a:cubicBezTo>
                <a:lnTo>
                  <a:pt x="17153" y="11817"/>
                </a:lnTo>
                <a:cubicBezTo>
                  <a:pt x="17153" y="11754"/>
                  <a:pt x="17140" y="11679"/>
                  <a:pt x="17115" y="11616"/>
                </a:cubicBezTo>
                <a:cubicBezTo>
                  <a:pt x="17103" y="11595"/>
                  <a:pt x="17084" y="11587"/>
                  <a:pt x="17067" y="11587"/>
                </a:cubicBezTo>
                <a:cubicBezTo>
                  <a:pt x="17033" y="11587"/>
                  <a:pt x="17002" y="11620"/>
                  <a:pt x="17028" y="11653"/>
                </a:cubicBezTo>
                <a:cubicBezTo>
                  <a:pt x="17078" y="11754"/>
                  <a:pt x="17040" y="11868"/>
                  <a:pt x="17028" y="11955"/>
                </a:cubicBezTo>
                <a:cubicBezTo>
                  <a:pt x="17014" y="12019"/>
                  <a:pt x="17002" y="12069"/>
                  <a:pt x="16977" y="12119"/>
                </a:cubicBezTo>
                <a:cubicBezTo>
                  <a:pt x="16977" y="12106"/>
                  <a:pt x="16964" y="12106"/>
                  <a:pt x="16952" y="12106"/>
                </a:cubicBezTo>
                <a:cubicBezTo>
                  <a:pt x="16499" y="12144"/>
                  <a:pt x="16059" y="12182"/>
                  <a:pt x="15606" y="12232"/>
                </a:cubicBezTo>
                <a:cubicBezTo>
                  <a:pt x="15547" y="12232"/>
                  <a:pt x="15544" y="12321"/>
                  <a:pt x="15596" y="12321"/>
                </a:cubicBezTo>
                <a:cubicBezTo>
                  <a:pt x="15599" y="12321"/>
                  <a:pt x="15603" y="12321"/>
                  <a:pt x="15606" y="12320"/>
                </a:cubicBezTo>
                <a:cubicBezTo>
                  <a:pt x="16047" y="12282"/>
                  <a:pt x="16499" y="12245"/>
                  <a:pt x="16939" y="12207"/>
                </a:cubicBezTo>
                <a:lnTo>
                  <a:pt x="16964" y="12207"/>
                </a:lnTo>
                <a:cubicBezTo>
                  <a:pt x="16952" y="12257"/>
                  <a:pt x="16927" y="12307"/>
                  <a:pt x="16914" y="12371"/>
                </a:cubicBezTo>
                <a:lnTo>
                  <a:pt x="16914" y="12408"/>
                </a:lnTo>
                <a:cubicBezTo>
                  <a:pt x="16310" y="12493"/>
                  <a:pt x="15649" y="12536"/>
                  <a:pt x="14958" y="12536"/>
                </a:cubicBezTo>
                <a:cubicBezTo>
                  <a:pt x="14728" y="12536"/>
                  <a:pt x="14496" y="12531"/>
                  <a:pt x="14261" y="12522"/>
                </a:cubicBezTo>
                <a:cubicBezTo>
                  <a:pt x="13066" y="12458"/>
                  <a:pt x="11872" y="12295"/>
                  <a:pt x="10702" y="12044"/>
                </a:cubicBezTo>
                <a:cubicBezTo>
                  <a:pt x="10312" y="11955"/>
                  <a:pt x="9935" y="11855"/>
                  <a:pt x="9545" y="11754"/>
                </a:cubicBezTo>
                <a:lnTo>
                  <a:pt x="9545" y="11754"/>
                </a:lnTo>
                <a:cubicBezTo>
                  <a:pt x="9791" y="11783"/>
                  <a:pt x="10030" y="11797"/>
                  <a:pt x="10267" y="11797"/>
                </a:cubicBezTo>
                <a:cubicBezTo>
                  <a:pt x="10345" y="11797"/>
                  <a:pt x="10423" y="11795"/>
                  <a:pt x="10501" y="11792"/>
                </a:cubicBezTo>
                <a:cubicBezTo>
                  <a:pt x="10564" y="11792"/>
                  <a:pt x="10564" y="11692"/>
                  <a:pt x="10501" y="11692"/>
                </a:cubicBezTo>
                <a:cubicBezTo>
                  <a:pt x="10417" y="11695"/>
                  <a:pt x="10332" y="11696"/>
                  <a:pt x="10247" y="11696"/>
                </a:cubicBezTo>
                <a:cubicBezTo>
                  <a:pt x="9988" y="11696"/>
                  <a:pt x="9725" y="11682"/>
                  <a:pt x="9469" y="11653"/>
                </a:cubicBezTo>
                <a:cubicBezTo>
                  <a:pt x="9464" y="11652"/>
                  <a:pt x="9459" y="11652"/>
                  <a:pt x="9455" y="11652"/>
                </a:cubicBezTo>
                <a:cubicBezTo>
                  <a:pt x="9417" y="11652"/>
                  <a:pt x="9408" y="11694"/>
                  <a:pt x="9419" y="11717"/>
                </a:cubicBezTo>
                <a:cubicBezTo>
                  <a:pt x="9017" y="11603"/>
                  <a:pt x="8602" y="11477"/>
                  <a:pt x="8200" y="11340"/>
                </a:cubicBezTo>
                <a:cubicBezTo>
                  <a:pt x="8149" y="11314"/>
                  <a:pt x="8086" y="11289"/>
                  <a:pt x="8024" y="11264"/>
                </a:cubicBezTo>
                <a:lnTo>
                  <a:pt x="8024" y="11264"/>
                </a:lnTo>
                <a:cubicBezTo>
                  <a:pt x="8403" y="11316"/>
                  <a:pt x="8782" y="11343"/>
                  <a:pt x="9162" y="11343"/>
                </a:cubicBezTo>
                <a:cubicBezTo>
                  <a:pt x="9235" y="11343"/>
                  <a:pt x="9308" y="11342"/>
                  <a:pt x="9382" y="11340"/>
                </a:cubicBezTo>
                <a:cubicBezTo>
                  <a:pt x="9558" y="11340"/>
                  <a:pt x="9734" y="11326"/>
                  <a:pt x="9910" y="11314"/>
                </a:cubicBezTo>
                <a:cubicBezTo>
                  <a:pt x="9969" y="11302"/>
                  <a:pt x="9972" y="11213"/>
                  <a:pt x="9921" y="11213"/>
                </a:cubicBezTo>
                <a:cubicBezTo>
                  <a:pt x="9917" y="11213"/>
                  <a:pt x="9914" y="11213"/>
                  <a:pt x="9910" y="11214"/>
                </a:cubicBezTo>
                <a:cubicBezTo>
                  <a:pt x="9655" y="11239"/>
                  <a:pt x="9398" y="11251"/>
                  <a:pt x="9142" y="11251"/>
                </a:cubicBezTo>
                <a:cubicBezTo>
                  <a:pt x="8627" y="11251"/>
                  <a:pt x="8112" y="11201"/>
                  <a:pt x="7608" y="11100"/>
                </a:cubicBezTo>
                <a:cubicBezTo>
                  <a:pt x="7206" y="10924"/>
                  <a:pt x="6817" y="10748"/>
                  <a:pt x="6439" y="10547"/>
                </a:cubicBezTo>
                <a:lnTo>
                  <a:pt x="6439" y="10547"/>
                </a:lnTo>
                <a:cubicBezTo>
                  <a:pt x="7370" y="10686"/>
                  <a:pt x="8326" y="10761"/>
                  <a:pt x="9268" y="10773"/>
                </a:cubicBezTo>
                <a:cubicBezTo>
                  <a:pt x="9545" y="10773"/>
                  <a:pt x="9835" y="10773"/>
                  <a:pt x="10123" y="10761"/>
                </a:cubicBezTo>
                <a:cubicBezTo>
                  <a:pt x="10183" y="10761"/>
                  <a:pt x="10186" y="10672"/>
                  <a:pt x="10133" y="10672"/>
                </a:cubicBezTo>
                <a:cubicBezTo>
                  <a:pt x="10130" y="10672"/>
                  <a:pt x="10127" y="10672"/>
                  <a:pt x="10123" y="10673"/>
                </a:cubicBezTo>
                <a:cubicBezTo>
                  <a:pt x="9951" y="10677"/>
                  <a:pt x="9779" y="10679"/>
                  <a:pt x="9607" y="10679"/>
                </a:cubicBezTo>
                <a:cubicBezTo>
                  <a:pt x="8760" y="10679"/>
                  <a:pt x="7914" y="10628"/>
                  <a:pt x="7068" y="10535"/>
                </a:cubicBezTo>
                <a:cubicBezTo>
                  <a:pt x="6791" y="10510"/>
                  <a:pt x="6502" y="10471"/>
                  <a:pt x="6225" y="10421"/>
                </a:cubicBezTo>
                <a:cubicBezTo>
                  <a:pt x="6213" y="10421"/>
                  <a:pt x="6200" y="10421"/>
                  <a:pt x="6200" y="10434"/>
                </a:cubicBezTo>
                <a:cubicBezTo>
                  <a:pt x="5961" y="10308"/>
                  <a:pt x="5722" y="10170"/>
                  <a:pt x="5496" y="10044"/>
                </a:cubicBezTo>
                <a:lnTo>
                  <a:pt x="5496" y="10044"/>
                </a:lnTo>
                <a:cubicBezTo>
                  <a:pt x="5999" y="10132"/>
                  <a:pt x="6515" y="10170"/>
                  <a:pt x="7018" y="10170"/>
                </a:cubicBezTo>
                <a:cubicBezTo>
                  <a:pt x="7080" y="10170"/>
                  <a:pt x="7080" y="10082"/>
                  <a:pt x="7018" y="10082"/>
                </a:cubicBezTo>
                <a:cubicBezTo>
                  <a:pt x="6451" y="10082"/>
                  <a:pt x="5886" y="10019"/>
                  <a:pt x="5333" y="9906"/>
                </a:cubicBezTo>
                <a:cubicBezTo>
                  <a:pt x="5320" y="9906"/>
                  <a:pt x="5308" y="9906"/>
                  <a:pt x="5294" y="9918"/>
                </a:cubicBezTo>
                <a:lnTo>
                  <a:pt x="4993" y="9730"/>
                </a:lnTo>
                <a:cubicBezTo>
                  <a:pt x="4855" y="9641"/>
                  <a:pt x="4729" y="9566"/>
                  <a:pt x="4603" y="9478"/>
                </a:cubicBezTo>
                <a:lnTo>
                  <a:pt x="4603" y="9478"/>
                </a:lnTo>
                <a:cubicBezTo>
                  <a:pt x="5785" y="9604"/>
                  <a:pt x="6980" y="9667"/>
                  <a:pt x="8175" y="9692"/>
                </a:cubicBezTo>
                <a:cubicBezTo>
                  <a:pt x="8351" y="9698"/>
                  <a:pt x="8527" y="9702"/>
                  <a:pt x="8704" y="9702"/>
                </a:cubicBezTo>
                <a:cubicBezTo>
                  <a:pt x="8882" y="9702"/>
                  <a:pt x="9061" y="9698"/>
                  <a:pt x="9243" y="9692"/>
                </a:cubicBezTo>
                <a:cubicBezTo>
                  <a:pt x="9306" y="9692"/>
                  <a:pt x="9306" y="9604"/>
                  <a:pt x="9243" y="9604"/>
                </a:cubicBezTo>
                <a:cubicBezTo>
                  <a:pt x="9121" y="9605"/>
                  <a:pt x="9000" y="9606"/>
                  <a:pt x="8878" y="9606"/>
                </a:cubicBezTo>
                <a:cubicBezTo>
                  <a:pt x="7742" y="9606"/>
                  <a:pt x="6608" y="9555"/>
                  <a:pt x="5484" y="9453"/>
                </a:cubicBezTo>
                <a:cubicBezTo>
                  <a:pt x="5131" y="9428"/>
                  <a:pt x="4779" y="9390"/>
                  <a:pt x="4439" y="9353"/>
                </a:cubicBezTo>
                <a:lnTo>
                  <a:pt x="3798" y="8900"/>
                </a:lnTo>
                <a:lnTo>
                  <a:pt x="3798" y="8900"/>
                </a:lnTo>
                <a:cubicBezTo>
                  <a:pt x="4729" y="8975"/>
                  <a:pt x="5660" y="9013"/>
                  <a:pt x="6577" y="9026"/>
                </a:cubicBezTo>
                <a:cubicBezTo>
                  <a:pt x="6842" y="9026"/>
                  <a:pt x="7118" y="9013"/>
                  <a:pt x="7382" y="9013"/>
                </a:cubicBezTo>
                <a:cubicBezTo>
                  <a:pt x="7445" y="9013"/>
                  <a:pt x="7445" y="8912"/>
                  <a:pt x="7382" y="8912"/>
                </a:cubicBezTo>
                <a:cubicBezTo>
                  <a:pt x="7141" y="8919"/>
                  <a:pt x="6900" y="8922"/>
                  <a:pt x="6658" y="8922"/>
                </a:cubicBezTo>
                <a:cubicBezTo>
                  <a:pt x="5964" y="8922"/>
                  <a:pt x="5268" y="8896"/>
                  <a:pt x="4578" y="8850"/>
                </a:cubicBezTo>
                <a:cubicBezTo>
                  <a:pt x="4314" y="8837"/>
                  <a:pt x="4050" y="8811"/>
                  <a:pt x="3785" y="8799"/>
                </a:cubicBezTo>
                <a:cubicBezTo>
                  <a:pt x="3779" y="8797"/>
                  <a:pt x="3773" y="8796"/>
                  <a:pt x="3767" y="8796"/>
                </a:cubicBezTo>
                <a:cubicBezTo>
                  <a:pt x="3744" y="8796"/>
                  <a:pt x="3735" y="8818"/>
                  <a:pt x="3735" y="8850"/>
                </a:cubicBezTo>
                <a:cubicBezTo>
                  <a:pt x="3622" y="8761"/>
                  <a:pt x="3509" y="8674"/>
                  <a:pt x="3408" y="8573"/>
                </a:cubicBezTo>
                <a:cubicBezTo>
                  <a:pt x="3346" y="8535"/>
                  <a:pt x="3295" y="8485"/>
                  <a:pt x="3245" y="8434"/>
                </a:cubicBezTo>
                <a:lnTo>
                  <a:pt x="3245" y="8434"/>
                </a:lnTo>
                <a:cubicBezTo>
                  <a:pt x="3861" y="8459"/>
                  <a:pt x="4490" y="8498"/>
                  <a:pt x="5106" y="8523"/>
                </a:cubicBezTo>
                <a:cubicBezTo>
                  <a:pt x="5169" y="8523"/>
                  <a:pt x="5182" y="8422"/>
                  <a:pt x="5118" y="8422"/>
                </a:cubicBezTo>
                <a:cubicBezTo>
                  <a:pt x="4464" y="8397"/>
                  <a:pt x="3811" y="8372"/>
                  <a:pt x="3170" y="8334"/>
                </a:cubicBezTo>
                <a:cubicBezTo>
                  <a:pt x="3157" y="8334"/>
                  <a:pt x="3145" y="8347"/>
                  <a:pt x="3131" y="8347"/>
                </a:cubicBezTo>
                <a:cubicBezTo>
                  <a:pt x="2969" y="8208"/>
                  <a:pt x="2805" y="8070"/>
                  <a:pt x="2654" y="7931"/>
                </a:cubicBezTo>
                <a:lnTo>
                  <a:pt x="2654" y="7931"/>
                </a:lnTo>
                <a:cubicBezTo>
                  <a:pt x="3333" y="7956"/>
                  <a:pt x="4012" y="7981"/>
                  <a:pt x="4704" y="8020"/>
                </a:cubicBezTo>
                <a:cubicBezTo>
                  <a:pt x="5395" y="8045"/>
                  <a:pt x="6099" y="8070"/>
                  <a:pt x="6791" y="8107"/>
                </a:cubicBezTo>
                <a:cubicBezTo>
                  <a:pt x="7194" y="8120"/>
                  <a:pt x="7596" y="8132"/>
                  <a:pt x="7986" y="8158"/>
                </a:cubicBezTo>
                <a:cubicBezTo>
                  <a:pt x="8049" y="8158"/>
                  <a:pt x="8061" y="8057"/>
                  <a:pt x="7986" y="8057"/>
                </a:cubicBezTo>
                <a:cubicBezTo>
                  <a:pt x="7294" y="8032"/>
                  <a:pt x="6590" y="7995"/>
                  <a:pt x="5886" y="7969"/>
                </a:cubicBezTo>
                <a:cubicBezTo>
                  <a:pt x="5182" y="7944"/>
                  <a:pt x="4490" y="7906"/>
                  <a:pt x="3785" y="7881"/>
                </a:cubicBezTo>
                <a:cubicBezTo>
                  <a:pt x="3383" y="7869"/>
                  <a:pt x="2994" y="7844"/>
                  <a:pt x="2591" y="7831"/>
                </a:cubicBezTo>
                <a:cubicBezTo>
                  <a:pt x="2578" y="7831"/>
                  <a:pt x="2566" y="7831"/>
                  <a:pt x="2553" y="7844"/>
                </a:cubicBezTo>
                <a:cubicBezTo>
                  <a:pt x="2516" y="7805"/>
                  <a:pt x="2478" y="7780"/>
                  <a:pt x="2440" y="7743"/>
                </a:cubicBezTo>
                <a:lnTo>
                  <a:pt x="2214" y="7517"/>
                </a:lnTo>
                <a:lnTo>
                  <a:pt x="2214" y="7517"/>
                </a:lnTo>
                <a:cubicBezTo>
                  <a:pt x="3069" y="7554"/>
                  <a:pt x="3911" y="7579"/>
                  <a:pt x="4754" y="7592"/>
                </a:cubicBezTo>
                <a:lnTo>
                  <a:pt x="5496" y="7592"/>
                </a:lnTo>
                <a:cubicBezTo>
                  <a:pt x="5559" y="7592"/>
                  <a:pt x="5559" y="7492"/>
                  <a:pt x="5496" y="7492"/>
                </a:cubicBezTo>
                <a:cubicBezTo>
                  <a:pt x="4628" y="7492"/>
                  <a:pt x="3748" y="7478"/>
                  <a:pt x="2880" y="7441"/>
                </a:cubicBezTo>
                <a:cubicBezTo>
                  <a:pt x="2628" y="7441"/>
                  <a:pt x="2390" y="7428"/>
                  <a:pt x="2151" y="7416"/>
                </a:cubicBezTo>
                <a:lnTo>
                  <a:pt x="2125" y="7416"/>
                </a:lnTo>
                <a:cubicBezTo>
                  <a:pt x="2088" y="7391"/>
                  <a:pt x="2050" y="7353"/>
                  <a:pt x="2025" y="7328"/>
                </a:cubicBezTo>
                <a:cubicBezTo>
                  <a:pt x="2063" y="7265"/>
                  <a:pt x="2113" y="7215"/>
                  <a:pt x="2164" y="7152"/>
                </a:cubicBezTo>
                <a:cubicBezTo>
                  <a:pt x="2164" y="7165"/>
                  <a:pt x="2176" y="7165"/>
                  <a:pt x="2189" y="7165"/>
                </a:cubicBezTo>
                <a:cubicBezTo>
                  <a:pt x="2943" y="7177"/>
                  <a:pt x="3685" y="7177"/>
                  <a:pt x="4427" y="7177"/>
                </a:cubicBezTo>
                <a:cubicBezTo>
                  <a:pt x="5169" y="7190"/>
                  <a:pt x="5911" y="7190"/>
                  <a:pt x="6653" y="7190"/>
                </a:cubicBezTo>
                <a:cubicBezTo>
                  <a:pt x="7080" y="7202"/>
                  <a:pt x="7508" y="7202"/>
                  <a:pt x="7923" y="7202"/>
                </a:cubicBezTo>
                <a:cubicBezTo>
                  <a:pt x="7986" y="7202"/>
                  <a:pt x="7986" y="7101"/>
                  <a:pt x="7923" y="7101"/>
                </a:cubicBezTo>
                <a:cubicBezTo>
                  <a:pt x="7181" y="7101"/>
                  <a:pt x="6439" y="7101"/>
                  <a:pt x="5697" y="7089"/>
                </a:cubicBezTo>
                <a:cubicBezTo>
                  <a:pt x="4955" y="7089"/>
                  <a:pt x="4201" y="7076"/>
                  <a:pt x="3458" y="7076"/>
                </a:cubicBezTo>
                <a:lnTo>
                  <a:pt x="2239" y="7076"/>
                </a:lnTo>
                <a:lnTo>
                  <a:pt x="2251" y="7064"/>
                </a:lnTo>
                <a:lnTo>
                  <a:pt x="2315" y="7001"/>
                </a:lnTo>
                <a:cubicBezTo>
                  <a:pt x="2340" y="6975"/>
                  <a:pt x="2365" y="6963"/>
                  <a:pt x="2390" y="6938"/>
                </a:cubicBezTo>
                <a:cubicBezTo>
                  <a:pt x="2466" y="6863"/>
                  <a:pt x="2541" y="6799"/>
                  <a:pt x="2628" y="6737"/>
                </a:cubicBezTo>
                <a:cubicBezTo>
                  <a:pt x="2642" y="6724"/>
                  <a:pt x="2642" y="6712"/>
                  <a:pt x="2642" y="6699"/>
                </a:cubicBezTo>
                <a:cubicBezTo>
                  <a:pt x="3685" y="6636"/>
                  <a:pt x="4729" y="6586"/>
                  <a:pt x="5760" y="6523"/>
                </a:cubicBezTo>
                <a:cubicBezTo>
                  <a:pt x="6074" y="6511"/>
                  <a:pt x="6376" y="6498"/>
                  <a:pt x="6678" y="6472"/>
                </a:cubicBezTo>
                <a:cubicBezTo>
                  <a:pt x="6737" y="6472"/>
                  <a:pt x="6741" y="6384"/>
                  <a:pt x="6689" y="6384"/>
                </a:cubicBezTo>
                <a:cubicBezTo>
                  <a:pt x="6685" y="6384"/>
                  <a:pt x="6682" y="6384"/>
                  <a:pt x="6678" y="6385"/>
                </a:cubicBezTo>
                <a:cubicBezTo>
                  <a:pt x="5609" y="6435"/>
                  <a:pt x="4528" y="6498"/>
                  <a:pt x="3446" y="6548"/>
                </a:cubicBezTo>
                <a:lnTo>
                  <a:pt x="2767" y="6586"/>
                </a:lnTo>
                <a:cubicBezTo>
                  <a:pt x="2893" y="6486"/>
                  <a:pt x="3019" y="6385"/>
                  <a:pt x="3157" y="6284"/>
                </a:cubicBezTo>
                <a:cubicBezTo>
                  <a:pt x="3243" y="6286"/>
                  <a:pt x="3328" y="6287"/>
                  <a:pt x="3414" y="6287"/>
                </a:cubicBezTo>
                <a:cubicBezTo>
                  <a:pt x="4018" y="6287"/>
                  <a:pt x="4614" y="6250"/>
                  <a:pt x="5219" y="6184"/>
                </a:cubicBezTo>
                <a:cubicBezTo>
                  <a:pt x="5408" y="6159"/>
                  <a:pt x="5609" y="6133"/>
                  <a:pt x="5797" y="6095"/>
                </a:cubicBezTo>
                <a:cubicBezTo>
                  <a:pt x="5857" y="6095"/>
                  <a:pt x="5849" y="6007"/>
                  <a:pt x="5796" y="6007"/>
                </a:cubicBezTo>
                <a:cubicBezTo>
                  <a:pt x="5793" y="6007"/>
                  <a:pt x="5789" y="6007"/>
                  <a:pt x="5785" y="6008"/>
                </a:cubicBezTo>
                <a:cubicBezTo>
                  <a:pt x="5106" y="6108"/>
                  <a:pt x="4414" y="6171"/>
                  <a:pt x="3735" y="6184"/>
                </a:cubicBezTo>
                <a:cubicBezTo>
                  <a:pt x="3597" y="6196"/>
                  <a:pt x="3446" y="6196"/>
                  <a:pt x="3308" y="6196"/>
                </a:cubicBezTo>
                <a:cubicBezTo>
                  <a:pt x="3472" y="6095"/>
                  <a:pt x="3635" y="6008"/>
                  <a:pt x="3811" y="5944"/>
                </a:cubicBezTo>
                <a:cubicBezTo>
                  <a:pt x="3886" y="5907"/>
                  <a:pt x="3961" y="5882"/>
                  <a:pt x="4037" y="5857"/>
                </a:cubicBezTo>
                <a:lnTo>
                  <a:pt x="4050" y="5869"/>
                </a:lnTo>
                <a:cubicBezTo>
                  <a:pt x="4294" y="5880"/>
                  <a:pt x="4538" y="5886"/>
                  <a:pt x="4782" y="5886"/>
                </a:cubicBezTo>
                <a:cubicBezTo>
                  <a:pt x="5078" y="5886"/>
                  <a:pt x="5375" y="5877"/>
                  <a:pt x="5672" y="5857"/>
                </a:cubicBezTo>
                <a:cubicBezTo>
                  <a:pt x="5735" y="5857"/>
                  <a:pt x="5735" y="5756"/>
                  <a:pt x="5672" y="5756"/>
                </a:cubicBezTo>
                <a:cubicBezTo>
                  <a:pt x="5383" y="5780"/>
                  <a:pt x="5090" y="5789"/>
                  <a:pt x="4798" y="5789"/>
                </a:cubicBezTo>
                <a:cubicBezTo>
                  <a:pt x="4632" y="5789"/>
                  <a:pt x="4466" y="5786"/>
                  <a:pt x="4301" y="5781"/>
                </a:cubicBezTo>
                <a:cubicBezTo>
                  <a:pt x="4825" y="5634"/>
                  <a:pt x="5375" y="5585"/>
                  <a:pt x="5927" y="5585"/>
                </a:cubicBezTo>
                <a:close/>
                <a:moveTo>
                  <a:pt x="19359" y="12622"/>
                </a:moveTo>
                <a:cubicBezTo>
                  <a:pt x="19357" y="12625"/>
                  <a:pt x="19355" y="12628"/>
                  <a:pt x="19353" y="12631"/>
                </a:cubicBezTo>
                <a:lnTo>
                  <a:pt x="19353" y="12631"/>
                </a:lnTo>
                <a:lnTo>
                  <a:pt x="19353" y="12622"/>
                </a:lnTo>
                <a:cubicBezTo>
                  <a:pt x="19356" y="12622"/>
                  <a:pt x="19358" y="12622"/>
                  <a:pt x="19359" y="12622"/>
                </a:cubicBezTo>
                <a:close/>
                <a:moveTo>
                  <a:pt x="6604" y="1439"/>
                </a:moveTo>
                <a:cubicBezTo>
                  <a:pt x="5419" y="1439"/>
                  <a:pt x="4306" y="1631"/>
                  <a:pt x="3358" y="2009"/>
                </a:cubicBezTo>
                <a:cubicBezTo>
                  <a:pt x="2365" y="2411"/>
                  <a:pt x="1560" y="3002"/>
                  <a:pt x="1094" y="3694"/>
                </a:cubicBezTo>
                <a:cubicBezTo>
                  <a:pt x="881" y="4008"/>
                  <a:pt x="755" y="4323"/>
                  <a:pt x="692" y="4650"/>
                </a:cubicBezTo>
                <a:cubicBezTo>
                  <a:pt x="680" y="4650"/>
                  <a:pt x="680" y="4662"/>
                  <a:pt x="667" y="4675"/>
                </a:cubicBezTo>
                <a:cubicBezTo>
                  <a:pt x="655" y="4687"/>
                  <a:pt x="655" y="4725"/>
                  <a:pt x="680" y="4737"/>
                </a:cubicBezTo>
                <a:cubicBezTo>
                  <a:pt x="655" y="4851"/>
                  <a:pt x="655" y="4951"/>
                  <a:pt x="655" y="5064"/>
                </a:cubicBezTo>
                <a:cubicBezTo>
                  <a:pt x="630" y="5089"/>
                  <a:pt x="642" y="5102"/>
                  <a:pt x="655" y="5114"/>
                </a:cubicBezTo>
                <a:cubicBezTo>
                  <a:pt x="655" y="5165"/>
                  <a:pt x="655" y="5215"/>
                  <a:pt x="667" y="5265"/>
                </a:cubicBezTo>
                <a:cubicBezTo>
                  <a:pt x="655" y="5265"/>
                  <a:pt x="655" y="5265"/>
                  <a:pt x="642" y="5278"/>
                </a:cubicBezTo>
                <a:cubicBezTo>
                  <a:pt x="616" y="5316"/>
                  <a:pt x="642" y="5366"/>
                  <a:pt x="680" y="5366"/>
                </a:cubicBezTo>
                <a:cubicBezTo>
                  <a:pt x="705" y="5542"/>
                  <a:pt x="767" y="5731"/>
                  <a:pt x="843" y="5907"/>
                </a:cubicBezTo>
                <a:cubicBezTo>
                  <a:pt x="881" y="5983"/>
                  <a:pt x="918" y="6058"/>
                  <a:pt x="969" y="6133"/>
                </a:cubicBezTo>
                <a:cubicBezTo>
                  <a:pt x="956" y="6146"/>
                  <a:pt x="969" y="6171"/>
                  <a:pt x="994" y="6184"/>
                </a:cubicBezTo>
                <a:cubicBezTo>
                  <a:pt x="1007" y="6209"/>
                  <a:pt x="1032" y="6246"/>
                  <a:pt x="1044" y="6271"/>
                </a:cubicBezTo>
                <a:lnTo>
                  <a:pt x="1044" y="6296"/>
                </a:lnTo>
                <a:cubicBezTo>
                  <a:pt x="1044" y="6322"/>
                  <a:pt x="1069" y="6347"/>
                  <a:pt x="1094" y="6347"/>
                </a:cubicBezTo>
                <a:cubicBezTo>
                  <a:pt x="1220" y="6548"/>
                  <a:pt x="1384" y="6749"/>
                  <a:pt x="1560" y="6975"/>
                </a:cubicBezTo>
                <a:cubicBezTo>
                  <a:pt x="1547" y="7014"/>
                  <a:pt x="1585" y="7039"/>
                  <a:pt x="1610" y="7039"/>
                </a:cubicBezTo>
                <a:cubicBezTo>
                  <a:pt x="2352" y="7906"/>
                  <a:pt x="3484" y="8887"/>
                  <a:pt x="4880" y="9780"/>
                </a:cubicBezTo>
                <a:cubicBezTo>
                  <a:pt x="5282" y="10044"/>
                  <a:pt x="5697" y="10283"/>
                  <a:pt x="6112" y="10510"/>
                </a:cubicBezTo>
                <a:cubicBezTo>
                  <a:pt x="6716" y="10837"/>
                  <a:pt x="7332" y="11113"/>
                  <a:pt x="7960" y="11352"/>
                </a:cubicBezTo>
                <a:cubicBezTo>
                  <a:pt x="8753" y="11653"/>
                  <a:pt x="9583" y="11918"/>
                  <a:pt x="10438" y="12106"/>
                </a:cubicBezTo>
                <a:cubicBezTo>
                  <a:pt x="11934" y="12433"/>
                  <a:pt x="13393" y="12609"/>
                  <a:pt x="14714" y="12634"/>
                </a:cubicBezTo>
                <a:cubicBezTo>
                  <a:pt x="14879" y="12640"/>
                  <a:pt x="15044" y="12643"/>
                  <a:pt x="15211" y="12643"/>
                </a:cubicBezTo>
                <a:cubicBezTo>
                  <a:pt x="15765" y="12643"/>
                  <a:pt x="16325" y="12608"/>
                  <a:pt x="16877" y="12522"/>
                </a:cubicBezTo>
                <a:cubicBezTo>
                  <a:pt x="16964" y="12509"/>
                  <a:pt x="17040" y="12483"/>
                  <a:pt x="17128" y="12471"/>
                </a:cubicBezTo>
                <a:cubicBezTo>
                  <a:pt x="17945" y="12333"/>
                  <a:pt x="18624" y="12119"/>
                  <a:pt x="19152" y="11830"/>
                </a:cubicBezTo>
                <a:cubicBezTo>
                  <a:pt x="19165" y="11830"/>
                  <a:pt x="19177" y="11817"/>
                  <a:pt x="19191" y="11804"/>
                </a:cubicBezTo>
                <a:cubicBezTo>
                  <a:pt x="19367" y="11704"/>
                  <a:pt x="19530" y="11591"/>
                  <a:pt x="19680" y="11477"/>
                </a:cubicBezTo>
                <a:cubicBezTo>
                  <a:pt x="19690" y="11482"/>
                  <a:pt x="19701" y="11485"/>
                  <a:pt x="19712" y="11485"/>
                </a:cubicBezTo>
                <a:cubicBezTo>
                  <a:pt x="19730" y="11485"/>
                  <a:pt x="19748" y="11476"/>
                  <a:pt x="19756" y="11452"/>
                </a:cubicBezTo>
                <a:cubicBezTo>
                  <a:pt x="19756" y="11440"/>
                  <a:pt x="19756" y="11415"/>
                  <a:pt x="19769" y="11402"/>
                </a:cubicBezTo>
                <a:cubicBezTo>
                  <a:pt x="20108" y="11100"/>
                  <a:pt x="20347" y="10736"/>
                  <a:pt x="20473" y="10334"/>
                </a:cubicBezTo>
                <a:cubicBezTo>
                  <a:pt x="20825" y="9101"/>
                  <a:pt x="20197" y="7693"/>
                  <a:pt x="18649" y="6234"/>
                </a:cubicBezTo>
                <a:cubicBezTo>
                  <a:pt x="17505" y="5153"/>
                  <a:pt x="16223" y="4410"/>
                  <a:pt x="16185" y="4385"/>
                </a:cubicBezTo>
                <a:cubicBezTo>
                  <a:pt x="16122" y="4348"/>
                  <a:pt x="11721" y="1694"/>
                  <a:pt x="7206" y="1455"/>
                </a:cubicBezTo>
                <a:cubicBezTo>
                  <a:pt x="7004" y="1445"/>
                  <a:pt x="6803" y="1439"/>
                  <a:pt x="6604" y="1439"/>
                </a:cubicBezTo>
                <a:close/>
                <a:moveTo>
                  <a:pt x="19341" y="12647"/>
                </a:moveTo>
                <a:lnTo>
                  <a:pt x="19341" y="12647"/>
                </a:lnTo>
                <a:cubicBezTo>
                  <a:pt x="19337" y="12651"/>
                  <a:pt x="19333" y="12655"/>
                  <a:pt x="19328" y="12659"/>
                </a:cubicBezTo>
                <a:lnTo>
                  <a:pt x="19341" y="12647"/>
                </a:lnTo>
                <a:close/>
                <a:moveTo>
                  <a:pt x="4265" y="12675"/>
                </a:moveTo>
                <a:lnTo>
                  <a:pt x="4265" y="12675"/>
                </a:lnTo>
                <a:cubicBezTo>
                  <a:pt x="4345" y="12723"/>
                  <a:pt x="4423" y="12778"/>
                  <a:pt x="4503" y="12823"/>
                </a:cubicBezTo>
                <a:cubicBezTo>
                  <a:pt x="4417" y="12781"/>
                  <a:pt x="4340" y="12728"/>
                  <a:pt x="4265" y="12675"/>
                </a:cubicBezTo>
                <a:close/>
                <a:moveTo>
                  <a:pt x="8024" y="12735"/>
                </a:moveTo>
                <a:cubicBezTo>
                  <a:pt x="7999" y="12735"/>
                  <a:pt x="7960" y="12748"/>
                  <a:pt x="7960" y="12773"/>
                </a:cubicBezTo>
                <a:cubicBezTo>
                  <a:pt x="7948" y="12798"/>
                  <a:pt x="7960" y="12823"/>
                  <a:pt x="7986" y="12836"/>
                </a:cubicBezTo>
                <a:cubicBezTo>
                  <a:pt x="8162" y="12861"/>
                  <a:pt x="8326" y="12899"/>
                  <a:pt x="8502" y="12936"/>
                </a:cubicBezTo>
                <a:cubicBezTo>
                  <a:pt x="8527" y="12936"/>
                  <a:pt x="8552" y="12924"/>
                  <a:pt x="8552" y="12899"/>
                </a:cubicBezTo>
                <a:cubicBezTo>
                  <a:pt x="8564" y="12874"/>
                  <a:pt x="8552" y="12836"/>
                  <a:pt x="8527" y="12836"/>
                </a:cubicBezTo>
                <a:cubicBezTo>
                  <a:pt x="8351" y="12810"/>
                  <a:pt x="8187" y="12773"/>
                  <a:pt x="8024" y="12735"/>
                </a:cubicBezTo>
                <a:close/>
                <a:moveTo>
                  <a:pt x="6537" y="1084"/>
                </a:moveTo>
                <a:cubicBezTo>
                  <a:pt x="6760" y="1084"/>
                  <a:pt x="6992" y="1091"/>
                  <a:pt x="7231" y="1103"/>
                </a:cubicBezTo>
                <a:cubicBezTo>
                  <a:pt x="11708" y="1355"/>
                  <a:pt x="15921" y="3870"/>
                  <a:pt x="16675" y="4348"/>
                </a:cubicBezTo>
                <a:cubicBezTo>
                  <a:pt x="16751" y="4398"/>
                  <a:pt x="16801" y="4423"/>
                  <a:pt x="16801" y="4423"/>
                </a:cubicBezTo>
                <a:cubicBezTo>
                  <a:pt x="16813" y="4435"/>
                  <a:pt x="17128" y="4611"/>
                  <a:pt x="17568" y="4913"/>
                </a:cubicBezTo>
                <a:cubicBezTo>
                  <a:pt x="17568" y="4926"/>
                  <a:pt x="17581" y="4938"/>
                  <a:pt x="17593" y="4938"/>
                </a:cubicBezTo>
                <a:cubicBezTo>
                  <a:pt x="17643" y="4977"/>
                  <a:pt x="17694" y="5002"/>
                  <a:pt x="17744" y="5039"/>
                </a:cubicBezTo>
                <a:cubicBezTo>
                  <a:pt x="17744" y="5064"/>
                  <a:pt x="17757" y="5077"/>
                  <a:pt x="17782" y="5077"/>
                </a:cubicBezTo>
                <a:cubicBezTo>
                  <a:pt x="17858" y="5127"/>
                  <a:pt x="17920" y="5178"/>
                  <a:pt x="17995" y="5228"/>
                </a:cubicBezTo>
                <a:cubicBezTo>
                  <a:pt x="17983" y="5265"/>
                  <a:pt x="17983" y="5303"/>
                  <a:pt x="18034" y="5316"/>
                </a:cubicBezTo>
                <a:lnTo>
                  <a:pt x="18096" y="5316"/>
                </a:lnTo>
                <a:cubicBezTo>
                  <a:pt x="18121" y="5329"/>
                  <a:pt x="18146" y="5354"/>
                  <a:pt x="18171" y="5379"/>
                </a:cubicBezTo>
                <a:cubicBezTo>
                  <a:pt x="18171" y="5401"/>
                  <a:pt x="18190" y="5432"/>
                  <a:pt x="18220" y="5432"/>
                </a:cubicBezTo>
                <a:cubicBezTo>
                  <a:pt x="18225" y="5432"/>
                  <a:pt x="18230" y="5431"/>
                  <a:pt x="18235" y="5429"/>
                </a:cubicBezTo>
                <a:cubicBezTo>
                  <a:pt x="18310" y="5480"/>
                  <a:pt x="18373" y="5542"/>
                  <a:pt x="18448" y="5592"/>
                </a:cubicBezTo>
                <a:cubicBezTo>
                  <a:pt x="18448" y="5623"/>
                  <a:pt x="18465" y="5646"/>
                  <a:pt x="18492" y="5646"/>
                </a:cubicBezTo>
                <a:cubicBezTo>
                  <a:pt x="18498" y="5646"/>
                  <a:pt x="18504" y="5645"/>
                  <a:pt x="18511" y="5643"/>
                </a:cubicBezTo>
                <a:cubicBezTo>
                  <a:pt x="18864" y="5944"/>
                  <a:pt x="19228" y="6296"/>
                  <a:pt x="19555" y="6674"/>
                </a:cubicBezTo>
                <a:cubicBezTo>
                  <a:pt x="19568" y="6699"/>
                  <a:pt x="19580" y="6712"/>
                  <a:pt x="19593" y="6712"/>
                </a:cubicBezTo>
                <a:cubicBezTo>
                  <a:pt x="20460" y="7730"/>
                  <a:pt x="21127" y="8988"/>
                  <a:pt x="20787" y="10346"/>
                </a:cubicBezTo>
                <a:cubicBezTo>
                  <a:pt x="20460" y="11679"/>
                  <a:pt x="19253" y="12584"/>
                  <a:pt x="17316" y="12974"/>
                </a:cubicBezTo>
                <a:cubicBezTo>
                  <a:pt x="16614" y="13115"/>
                  <a:pt x="15819" y="13184"/>
                  <a:pt x="14959" y="13184"/>
                </a:cubicBezTo>
                <a:cubicBezTo>
                  <a:pt x="13587" y="13184"/>
                  <a:pt x="12046" y="13008"/>
                  <a:pt x="10438" y="12659"/>
                </a:cubicBezTo>
                <a:cubicBezTo>
                  <a:pt x="5484" y="11566"/>
                  <a:pt x="1233" y="8246"/>
                  <a:pt x="378" y="5832"/>
                </a:cubicBezTo>
                <a:cubicBezTo>
                  <a:pt x="88" y="5002"/>
                  <a:pt x="264" y="4108"/>
                  <a:pt x="856" y="3317"/>
                </a:cubicBezTo>
                <a:cubicBezTo>
                  <a:pt x="1259" y="2771"/>
                  <a:pt x="2826" y="1084"/>
                  <a:pt x="6537" y="1084"/>
                </a:cubicBezTo>
                <a:close/>
                <a:moveTo>
                  <a:pt x="4589" y="12588"/>
                </a:moveTo>
                <a:cubicBezTo>
                  <a:pt x="4547" y="12588"/>
                  <a:pt x="4514" y="12652"/>
                  <a:pt x="4565" y="12673"/>
                </a:cubicBezTo>
                <a:cubicBezTo>
                  <a:pt x="5043" y="12949"/>
                  <a:pt x="5546" y="13201"/>
                  <a:pt x="6049" y="13427"/>
                </a:cubicBezTo>
                <a:cubicBezTo>
                  <a:pt x="6056" y="13430"/>
                  <a:pt x="6062" y="13431"/>
                  <a:pt x="6068" y="13431"/>
                </a:cubicBezTo>
                <a:cubicBezTo>
                  <a:pt x="6117" y="13431"/>
                  <a:pt x="6131" y="13349"/>
                  <a:pt x="6074" y="13326"/>
                </a:cubicBezTo>
                <a:cubicBezTo>
                  <a:pt x="5571" y="13112"/>
                  <a:pt x="5093" y="12861"/>
                  <a:pt x="4615" y="12597"/>
                </a:cubicBezTo>
                <a:cubicBezTo>
                  <a:pt x="4607" y="12590"/>
                  <a:pt x="4598" y="12588"/>
                  <a:pt x="4589" y="12588"/>
                </a:cubicBezTo>
                <a:close/>
                <a:moveTo>
                  <a:pt x="13731" y="13524"/>
                </a:moveTo>
                <a:cubicBezTo>
                  <a:pt x="13711" y="13524"/>
                  <a:pt x="13695" y="13544"/>
                  <a:pt x="13695" y="13565"/>
                </a:cubicBezTo>
                <a:cubicBezTo>
                  <a:pt x="13695" y="13603"/>
                  <a:pt x="13708" y="13615"/>
                  <a:pt x="13733" y="13615"/>
                </a:cubicBezTo>
                <a:cubicBezTo>
                  <a:pt x="13814" y="13630"/>
                  <a:pt x="13900" y="13636"/>
                  <a:pt x="13986" y="13636"/>
                </a:cubicBezTo>
                <a:cubicBezTo>
                  <a:pt x="14045" y="13636"/>
                  <a:pt x="14104" y="13633"/>
                  <a:pt x="14160" y="13628"/>
                </a:cubicBezTo>
                <a:cubicBezTo>
                  <a:pt x="14186" y="13628"/>
                  <a:pt x="14198" y="13590"/>
                  <a:pt x="14198" y="13565"/>
                </a:cubicBezTo>
                <a:cubicBezTo>
                  <a:pt x="14186" y="13540"/>
                  <a:pt x="14160" y="13528"/>
                  <a:pt x="14135" y="13528"/>
                </a:cubicBezTo>
                <a:cubicBezTo>
                  <a:pt x="14072" y="13534"/>
                  <a:pt x="14006" y="13537"/>
                  <a:pt x="13940" y="13537"/>
                </a:cubicBezTo>
                <a:cubicBezTo>
                  <a:pt x="13874" y="13537"/>
                  <a:pt x="13808" y="13534"/>
                  <a:pt x="13745" y="13528"/>
                </a:cubicBezTo>
                <a:cubicBezTo>
                  <a:pt x="13740" y="13525"/>
                  <a:pt x="13735" y="13524"/>
                  <a:pt x="13731" y="13524"/>
                </a:cubicBezTo>
                <a:close/>
                <a:moveTo>
                  <a:pt x="5373" y="13233"/>
                </a:moveTo>
                <a:cubicBezTo>
                  <a:pt x="5322" y="13233"/>
                  <a:pt x="5289" y="13304"/>
                  <a:pt x="5333" y="13326"/>
                </a:cubicBezTo>
                <a:cubicBezTo>
                  <a:pt x="5634" y="13464"/>
                  <a:pt x="5923" y="13590"/>
                  <a:pt x="6238" y="13704"/>
                </a:cubicBezTo>
                <a:cubicBezTo>
                  <a:pt x="6244" y="13706"/>
                  <a:pt x="6249" y="13708"/>
                  <a:pt x="6254" y="13708"/>
                </a:cubicBezTo>
                <a:cubicBezTo>
                  <a:pt x="6295" y="13708"/>
                  <a:pt x="6319" y="13627"/>
                  <a:pt x="6263" y="13615"/>
                </a:cubicBezTo>
                <a:cubicBezTo>
                  <a:pt x="5961" y="13503"/>
                  <a:pt x="5672" y="13377"/>
                  <a:pt x="5395" y="13238"/>
                </a:cubicBezTo>
                <a:cubicBezTo>
                  <a:pt x="5387" y="13235"/>
                  <a:pt x="5380" y="13233"/>
                  <a:pt x="5373" y="13233"/>
                </a:cubicBezTo>
                <a:close/>
                <a:moveTo>
                  <a:pt x="11643" y="13763"/>
                </a:moveTo>
                <a:cubicBezTo>
                  <a:pt x="11620" y="13763"/>
                  <a:pt x="11595" y="13784"/>
                  <a:pt x="11595" y="13804"/>
                </a:cubicBezTo>
                <a:cubicBezTo>
                  <a:pt x="11582" y="13829"/>
                  <a:pt x="11595" y="13855"/>
                  <a:pt x="11620" y="13867"/>
                </a:cubicBezTo>
                <a:cubicBezTo>
                  <a:pt x="11758" y="13917"/>
                  <a:pt x="11909" y="13942"/>
                  <a:pt x="12060" y="13942"/>
                </a:cubicBezTo>
                <a:cubicBezTo>
                  <a:pt x="12085" y="13942"/>
                  <a:pt x="12110" y="13917"/>
                  <a:pt x="12110" y="13892"/>
                </a:cubicBezTo>
                <a:cubicBezTo>
                  <a:pt x="12110" y="13867"/>
                  <a:pt x="12098" y="13842"/>
                  <a:pt x="12060" y="13842"/>
                </a:cubicBezTo>
                <a:cubicBezTo>
                  <a:pt x="11922" y="13842"/>
                  <a:pt x="11783" y="13816"/>
                  <a:pt x="11657" y="13766"/>
                </a:cubicBezTo>
                <a:cubicBezTo>
                  <a:pt x="11653" y="13764"/>
                  <a:pt x="11648" y="13763"/>
                  <a:pt x="11643" y="13763"/>
                </a:cubicBezTo>
                <a:close/>
                <a:moveTo>
                  <a:pt x="8589" y="14118"/>
                </a:moveTo>
                <a:cubicBezTo>
                  <a:pt x="8527" y="14118"/>
                  <a:pt x="8527" y="14194"/>
                  <a:pt x="8577" y="14219"/>
                </a:cubicBezTo>
                <a:cubicBezTo>
                  <a:pt x="9193" y="14458"/>
                  <a:pt x="9860" y="14559"/>
                  <a:pt x="10526" y="14609"/>
                </a:cubicBezTo>
                <a:lnTo>
                  <a:pt x="11092" y="14646"/>
                </a:lnTo>
                <a:cubicBezTo>
                  <a:pt x="11154" y="14646"/>
                  <a:pt x="11168" y="14559"/>
                  <a:pt x="11104" y="14546"/>
                </a:cubicBezTo>
                <a:cubicBezTo>
                  <a:pt x="10438" y="14509"/>
                  <a:pt x="9771" y="14458"/>
                  <a:pt x="9130" y="14294"/>
                </a:cubicBezTo>
                <a:cubicBezTo>
                  <a:pt x="9005" y="14269"/>
                  <a:pt x="8866" y="14219"/>
                  <a:pt x="8740" y="14182"/>
                </a:cubicBezTo>
                <a:cubicBezTo>
                  <a:pt x="8740" y="14156"/>
                  <a:pt x="8728" y="14131"/>
                  <a:pt x="8703" y="14131"/>
                </a:cubicBezTo>
                <a:cubicBezTo>
                  <a:pt x="8665" y="14131"/>
                  <a:pt x="8627" y="14131"/>
                  <a:pt x="8589" y="14118"/>
                </a:cubicBezTo>
                <a:close/>
                <a:moveTo>
                  <a:pt x="13720" y="14646"/>
                </a:moveTo>
                <a:cubicBezTo>
                  <a:pt x="13695" y="14646"/>
                  <a:pt x="13669" y="14659"/>
                  <a:pt x="13657" y="14685"/>
                </a:cubicBezTo>
                <a:cubicBezTo>
                  <a:pt x="13657" y="14710"/>
                  <a:pt x="13669" y="14735"/>
                  <a:pt x="13695" y="14747"/>
                </a:cubicBezTo>
                <a:cubicBezTo>
                  <a:pt x="13766" y="14756"/>
                  <a:pt x="13831" y="14765"/>
                  <a:pt x="13899" y="14765"/>
                </a:cubicBezTo>
                <a:cubicBezTo>
                  <a:pt x="13927" y="14765"/>
                  <a:pt x="13955" y="14764"/>
                  <a:pt x="13984" y="14760"/>
                </a:cubicBezTo>
                <a:cubicBezTo>
                  <a:pt x="13996" y="14760"/>
                  <a:pt x="14010" y="14747"/>
                  <a:pt x="14022" y="14747"/>
                </a:cubicBezTo>
                <a:cubicBezTo>
                  <a:pt x="14035" y="14735"/>
                  <a:pt x="14035" y="14722"/>
                  <a:pt x="14035" y="14710"/>
                </a:cubicBezTo>
                <a:cubicBezTo>
                  <a:pt x="14035" y="14685"/>
                  <a:pt x="14022" y="14659"/>
                  <a:pt x="13996" y="14659"/>
                </a:cubicBezTo>
                <a:lnTo>
                  <a:pt x="13745" y="14659"/>
                </a:lnTo>
                <a:cubicBezTo>
                  <a:pt x="13745" y="14646"/>
                  <a:pt x="13733" y="14646"/>
                  <a:pt x="13733" y="14646"/>
                </a:cubicBezTo>
                <a:close/>
                <a:moveTo>
                  <a:pt x="16504" y="14513"/>
                </a:moveTo>
                <a:cubicBezTo>
                  <a:pt x="16495" y="14513"/>
                  <a:pt x="16485" y="14516"/>
                  <a:pt x="16474" y="14521"/>
                </a:cubicBezTo>
                <a:cubicBezTo>
                  <a:pt x="16285" y="14596"/>
                  <a:pt x="16097" y="14659"/>
                  <a:pt x="15896" y="14697"/>
                </a:cubicBezTo>
                <a:cubicBezTo>
                  <a:pt x="15836" y="14709"/>
                  <a:pt x="15855" y="14798"/>
                  <a:pt x="15910" y="14798"/>
                </a:cubicBezTo>
                <a:cubicBezTo>
                  <a:pt x="15913" y="14798"/>
                  <a:pt x="15917" y="14798"/>
                  <a:pt x="15921" y="14797"/>
                </a:cubicBezTo>
                <a:cubicBezTo>
                  <a:pt x="16122" y="14747"/>
                  <a:pt x="16323" y="14685"/>
                  <a:pt x="16511" y="14596"/>
                </a:cubicBezTo>
                <a:cubicBezTo>
                  <a:pt x="16537" y="14596"/>
                  <a:pt x="16550" y="14559"/>
                  <a:pt x="16537" y="14534"/>
                </a:cubicBezTo>
                <a:cubicBezTo>
                  <a:pt x="16530" y="14519"/>
                  <a:pt x="16518" y="14513"/>
                  <a:pt x="16504" y="14513"/>
                </a:cubicBezTo>
                <a:close/>
                <a:moveTo>
                  <a:pt x="12048" y="14846"/>
                </a:moveTo>
                <a:cubicBezTo>
                  <a:pt x="11995" y="14846"/>
                  <a:pt x="11976" y="14925"/>
                  <a:pt x="12035" y="14948"/>
                </a:cubicBezTo>
                <a:cubicBezTo>
                  <a:pt x="12160" y="14986"/>
                  <a:pt x="12292" y="15003"/>
                  <a:pt x="12425" y="15003"/>
                </a:cubicBezTo>
                <a:cubicBezTo>
                  <a:pt x="12467" y="15003"/>
                  <a:pt x="12509" y="15002"/>
                  <a:pt x="12551" y="14998"/>
                </a:cubicBezTo>
                <a:cubicBezTo>
                  <a:pt x="12576" y="14986"/>
                  <a:pt x="12601" y="14961"/>
                  <a:pt x="12588" y="14936"/>
                </a:cubicBezTo>
                <a:cubicBezTo>
                  <a:pt x="12588" y="14911"/>
                  <a:pt x="12563" y="14898"/>
                  <a:pt x="12538" y="14898"/>
                </a:cubicBezTo>
                <a:cubicBezTo>
                  <a:pt x="12499" y="14901"/>
                  <a:pt x="12460" y="14903"/>
                  <a:pt x="12421" y="14903"/>
                </a:cubicBezTo>
                <a:cubicBezTo>
                  <a:pt x="12297" y="14903"/>
                  <a:pt x="12175" y="14886"/>
                  <a:pt x="12060" y="14848"/>
                </a:cubicBezTo>
                <a:cubicBezTo>
                  <a:pt x="12056" y="14847"/>
                  <a:pt x="12052" y="14846"/>
                  <a:pt x="12048" y="14846"/>
                </a:cubicBezTo>
                <a:close/>
                <a:moveTo>
                  <a:pt x="630" y="6573"/>
                </a:moveTo>
                <a:lnTo>
                  <a:pt x="630" y="6573"/>
                </a:lnTo>
                <a:cubicBezTo>
                  <a:pt x="1220" y="7592"/>
                  <a:pt x="2315" y="8736"/>
                  <a:pt x="3698" y="9742"/>
                </a:cubicBezTo>
                <a:cubicBezTo>
                  <a:pt x="4012" y="9968"/>
                  <a:pt x="4327" y="10183"/>
                  <a:pt x="4654" y="10384"/>
                </a:cubicBezTo>
                <a:cubicBezTo>
                  <a:pt x="6401" y="11477"/>
                  <a:pt x="8413" y="12307"/>
                  <a:pt x="10413" y="12748"/>
                </a:cubicBezTo>
                <a:cubicBezTo>
                  <a:pt x="12033" y="13105"/>
                  <a:pt x="13586" y="13284"/>
                  <a:pt x="14969" y="13284"/>
                </a:cubicBezTo>
                <a:cubicBezTo>
                  <a:pt x="15830" y="13284"/>
                  <a:pt x="16625" y="13215"/>
                  <a:pt x="17329" y="13075"/>
                </a:cubicBezTo>
                <a:cubicBezTo>
                  <a:pt x="17593" y="13025"/>
                  <a:pt x="17832" y="12961"/>
                  <a:pt x="18071" y="12886"/>
                </a:cubicBezTo>
                <a:lnTo>
                  <a:pt x="18071" y="12886"/>
                </a:lnTo>
                <a:cubicBezTo>
                  <a:pt x="17870" y="12974"/>
                  <a:pt x="17656" y="13037"/>
                  <a:pt x="17442" y="13112"/>
                </a:cubicBezTo>
                <a:cubicBezTo>
                  <a:pt x="16914" y="13276"/>
                  <a:pt x="16361" y="13389"/>
                  <a:pt x="15795" y="13427"/>
                </a:cubicBezTo>
                <a:cubicBezTo>
                  <a:pt x="15684" y="13436"/>
                  <a:pt x="15574" y="13440"/>
                  <a:pt x="15463" y="13440"/>
                </a:cubicBezTo>
                <a:cubicBezTo>
                  <a:pt x="15259" y="13440"/>
                  <a:pt x="15056" y="13426"/>
                  <a:pt x="14852" y="13402"/>
                </a:cubicBezTo>
                <a:cubicBezTo>
                  <a:pt x="14789" y="13402"/>
                  <a:pt x="14789" y="13503"/>
                  <a:pt x="14852" y="13503"/>
                </a:cubicBezTo>
                <a:cubicBezTo>
                  <a:pt x="15045" y="13523"/>
                  <a:pt x="15242" y="13532"/>
                  <a:pt x="15441" y="13532"/>
                </a:cubicBezTo>
                <a:cubicBezTo>
                  <a:pt x="15604" y="13532"/>
                  <a:pt x="15769" y="13526"/>
                  <a:pt x="15933" y="13515"/>
                </a:cubicBezTo>
                <a:cubicBezTo>
                  <a:pt x="15946" y="13528"/>
                  <a:pt x="15958" y="13540"/>
                  <a:pt x="15983" y="13540"/>
                </a:cubicBezTo>
                <a:cubicBezTo>
                  <a:pt x="16801" y="13452"/>
                  <a:pt x="17618" y="13251"/>
                  <a:pt x="18373" y="12936"/>
                </a:cubicBezTo>
                <a:cubicBezTo>
                  <a:pt x="18411" y="12911"/>
                  <a:pt x="18448" y="12899"/>
                  <a:pt x="18486" y="12886"/>
                </a:cubicBezTo>
                <a:lnTo>
                  <a:pt x="18486" y="12886"/>
                </a:lnTo>
                <a:cubicBezTo>
                  <a:pt x="18448" y="12899"/>
                  <a:pt x="18423" y="12924"/>
                  <a:pt x="18386" y="12949"/>
                </a:cubicBezTo>
                <a:cubicBezTo>
                  <a:pt x="17958" y="13137"/>
                  <a:pt x="17531" y="13301"/>
                  <a:pt x="17078" y="13439"/>
                </a:cubicBezTo>
                <a:cubicBezTo>
                  <a:pt x="16877" y="13503"/>
                  <a:pt x="16662" y="13565"/>
                  <a:pt x="16449" y="13615"/>
                </a:cubicBezTo>
                <a:cubicBezTo>
                  <a:pt x="16402" y="13627"/>
                  <a:pt x="16410" y="13705"/>
                  <a:pt x="16463" y="13705"/>
                </a:cubicBezTo>
                <a:cubicBezTo>
                  <a:pt x="16466" y="13705"/>
                  <a:pt x="16470" y="13704"/>
                  <a:pt x="16474" y="13704"/>
                </a:cubicBezTo>
                <a:cubicBezTo>
                  <a:pt x="16600" y="13679"/>
                  <a:pt x="16738" y="13640"/>
                  <a:pt x="16864" y="13603"/>
                </a:cubicBezTo>
                <a:lnTo>
                  <a:pt x="16864" y="13603"/>
                </a:lnTo>
                <a:cubicBezTo>
                  <a:pt x="16273" y="13791"/>
                  <a:pt x="15669" y="13917"/>
                  <a:pt x="15053" y="13980"/>
                </a:cubicBezTo>
                <a:cubicBezTo>
                  <a:pt x="14803" y="13998"/>
                  <a:pt x="14556" y="14007"/>
                  <a:pt x="14310" y="14007"/>
                </a:cubicBezTo>
                <a:cubicBezTo>
                  <a:pt x="14024" y="14007"/>
                  <a:pt x="13740" y="13994"/>
                  <a:pt x="13456" y="13967"/>
                </a:cubicBezTo>
                <a:cubicBezTo>
                  <a:pt x="13453" y="13967"/>
                  <a:pt x="13449" y="13966"/>
                  <a:pt x="13446" y="13966"/>
                </a:cubicBezTo>
                <a:cubicBezTo>
                  <a:pt x="13393" y="13966"/>
                  <a:pt x="13396" y="14056"/>
                  <a:pt x="13456" y="14056"/>
                </a:cubicBezTo>
                <a:cubicBezTo>
                  <a:pt x="13751" y="14091"/>
                  <a:pt x="14048" y="14107"/>
                  <a:pt x="14344" y="14107"/>
                </a:cubicBezTo>
                <a:cubicBezTo>
                  <a:pt x="15006" y="14107"/>
                  <a:pt x="15667" y="14023"/>
                  <a:pt x="16310" y="13867"/>
                </a:cubicBezTo>
                <a:cubicBezTo>
                  <a:pt x="17053" y="13679"/>
                  <a:pt x="17757" y="13402"/>
                  <a:pt x="18423" y="13037"/>
                </a:cubicBezTo>
                <a:cubicBezTo>
                  <a:pt x="18461" y="13012"/>
                  <a:pt x="18511" y="12986"/>
                  <a:pt x="18562" y="12974"/>
                </a:cubicBezTo>
                <a:lnTo>
                  <a:pt x="18562" y="12974"/>
                </a:lnTo>
                <a:cubicBezTo>
                  <a:pt x="18436" y="13050"/>
                  <a:pt x="18322" y="13125"/>
                  <a:pt x="18210" y="13213"/>
                </a:cubicBezTo>
                <a:cubicBezTo>
                  <a:pt x="17643" y="13503"/>
                  <a:pt x="17040" y="13741"/>
                  <a:pt x="16436" y="13917"/>
                </a:cubicBezTo>
                <a:cubicBezTo>
                  <a:pt x="16147" y="13992"/>
                  <a:pt x="15871" y="14068"/>
                  <a:pt x="15594" y="14118"/>
                </a:cubicBezTo>
                <a:cubicBezTo>
                  <a:pt x="15534" y="14130"/>
                  <a:pt x="15553" y="14220"/>
                  <a:pt x="15597" y="14220"/>
                </a:cubicBezTo>
                <a:cubicBezTo>
                  <a:pt x="15600" y="14220"/>
                  <a:pt x="15603" y="14220"/>
                  <a:pt x="15606" y="14219"/>
                </a:cubicBezTo>
                <a:cubicBezTo>
                  <a:pt x="16310" y="14081"/>
                  <a:pt x="16989" y="13867"/>
                  <a:pt x="17631" y="13590"/>
                </a:cubicBezTo>
                <a:lnTo>
                  <a:pt x="17631" y="13590"/>
                </a:lnTo>
                <a:cubicBezTo>
                  <a:pt x="17103" y="13917"/>
                  <a:pt x="16537" y="14219"/>
                  <a:pt x="15921" y="14395"/>
                </a:cubicBezTo>
                <a:cubicBezTo>
                  <a:pt x="15618" y="14478"/>
                  <a:pt x="15299" y="14527"/>
                  <a:pt x="14977" y="14527"/>
                </a:cubicBezTo>
                <a:cubicBezTo>
                  <a:pt x="14910" y="14527"/>
                  <a:pt x="14843" y="14525"/>
                  <a:pt x="14776" y="14521"/>
                </a:cubicBezTo>
                <a:cubicBezTo>
                  <a:pt x="14773" y="14520"/>
                  <a:pt x="14769" y="14520"/>
                  <a:pt x="14766" y="14520"/>
                </a:cubicBezTo>
                <a:cubicBezTo>
                  <a:pt x="14714" y="14520"/>
                  <a:pt x="14717" y="14609"/>
                  <a:pt x="14776" y="14609"/>
                </a:cubicBezTo>
                <a:cubicBezTo>
                  <a:pt x="14860" y="14617"/>
                  <a:pt x="14944" y="14621"/>
                  <a:pt x="15027" y="14621"/>
                </a:cubicBezTo>
                <a:cubicBezTo>
                  <a:pt x="15622" y="14621"/>
                  <a:pt x="16210" y="14435"/>
                  <a:pt x="16751" y="14182"/>
                </a:cubicBezTo>
                <a:cubicBezTo>
                  <a:pt x="16776" y="14194"/>
                  <a:pt x="16788" y="14194"/>
                  <a:pt x="16813" y="14194"/>
                </a:cubicBezTo>
                <a:cubicBezTo>
                  <a:pt x="17492" y="13880"/>
                  <a:pt x="18146" y="13503"/>
                  <a:pt x="18763" y="13075"/>
                </a:cubicBezTo>
                <a:lnTo>
                  <a:pt x="18763" y="13075"/>
                </a:lnTo>
                <a:cubicBezTo>
                  <a:pt x="18386" y="13402"/>
                  <a:pt x="17958" y="13691"/>
                  <a:pt x="17518" y="13930"/>
                </a:cubicBezTo>
                <a:cubicBezTo>
                  <a:pt x="17304" y="14043"/>
                  <a:pt x="17078" y="14143"/>
                  <a:pt x="16852" y="14232"/>
                </a:cubicBezTo>
                <a:cubicBezTo>
                  <a:pt x="16796" y="14254"/>
                  <a:pt x="16828" y="14324"/>
                  <a:pt x="16870" y="14324"/>
                </a:cubicBezTo>
                <a:cubicBezTo>
                  <a:pt x="16876" y="14324"/>
                  <a:pt x="16883" y="14323"/>
                  <a:pt x="16889" y="14319"/>
                </a:cubicBezTo>
                <a:cubicBezTo>
                  <a:pt x="17115" y="14232"/>
                  <a:pt x="17329" y="14143"/>
                  <a:pt x="17531" y="14031"/>
                </a:cubicBezTo>
                <a:cubicBezTo>
                  <a:pt x="17539" y="14031"/>
                  <a:pt x="17547" y="14036"/>
                  <a:pt x="17559" y="14036"/>
                </a:cubicBezTo>
                <a:cubicBezTo>
                  <a:pt x="17565" y="14036"/>
                  <a:pt x="17573" y="14035"/>
                  <a:pt x="17581" y="14031"/>
                </a:cubicBezTo>
                <a:cubicBezTo>
                  <a:pt x="17858" y="13905"/>
                  <a:pt x="18121" y="13754"/>
                  <a:pt x="18373" y="13578"/>
                </a:cubicBezTo>
                <a:lnTo>
                  <a:pt x="18373" y="13578"/>
                </a:lnTo>
                <a:cubicBezTo>
                  <a:pt x="16539" y="15081"/>
                  <a:pt x="14524" y="15408"/>
                  <a:pt x="12857" y="15408"/>
                </a:cubicBezTo>
                <a:cubicBezTo>
                  <a:pt x="12112" y="15408"/>
                  <a:pt x="11437" y="15343"/>
                  <a:pt x="10878" y="15288"/>
                </a:cubicBezTo>
                <a:cubicBezTo>
                  <a:pt x="9042" y="15112"/>
                  <a:pt x="6879" y="14307"/>
                  <a:pt x="5006" y="13201"/>
                </a:cubicBezTo>
                <a:cubicBezTo>
                  <a:pt x="5043" y="13188"/>
                  <a:pt x="5056" y="13137"/>
                  <a:pt x="5018" y="13125"/>
                </a:cubicBezTo>
                <a:cubicBezTo>
                  <a:pt x="4842" y="13025"/>
                  <a:pt x="4679" y="12936"/>
                  <a:pt x="4503" y="12836"/>
                </a:cubicBezTo>
                <a:lnTo>
                  <a:pt x="4503" y="12836"/>
                </a:lnTo>
                <a:cubicBezTo>
                  <a:pt x="4511" y="12839"/>
                  <a:pt x="4520" y="12841"/>
                  <a:pt x="4528" y="12841"/>
                </a:cubicBezTo>
                <a:cubicBezTo>
                  <a:pt x="4577" y="12841"/>
                  <a:pt x="4607" y="12780"/>
                  <a:pt x="4553" y="12748"/>
                </a:cubicBezTo>
                <a:cubicBezTo>
                  <a:pt x="4402" y="12647"/>
                  <a:pt x="4263" y="12547"/>
                  <a:pt x="4112" y="12446"/>
                </a:cubicBezTo>
                <a:cubicBezTo>
                  <a:pt x="4138" y="12433"/>
                  <a:pt x="4138" y="12383"/>
                  <a:pt x="4100" y="12371"/>
                </a:cubicBezTo>
                <a:cubicBezTo>
                  <a:pt x="4012" y="12346"/>
                  <a:pt x="3936" y="12295"/>
                  <a:pt x="3874" y="12257"/>
                </a:cubicBezTo>
                <a:lnTo>
                  <a:pt x="3899" y="12232"/>
                </a:lnTo>
                <a:cubicBezTo>
                  <a:pt x="3899" y="12232"/>
                  <a:pt x="3911" y="12232"/>
                  <a:pt x="3911" y="12245"/>
                </a:cubicBezTo>
                <a:cubicBezTo>
                  <a:pt x="3920" y="12251"/>
                  <a:pt x="3928" y="12254"/>
                  <a:pt x="3936" y="12254"/>
                </a:cubicBezTo>
                <a:cubicBezTo>
                  <a:pt x="3976" y="12254"/>
                  <a:pt x="4003" y="12188"/>
                  <a:pt x="3961" y="12156"/>
                </a:cubicBezTo>
                <a:cubicBezTo>
                  <a:pt x="3838" y="12069"/>
                  <a:pt x="3714" y="11982"/>
                  <a:pt x="3588" y="11895"/>
                </a:cubicBezTo>
                <a:lnTo>
                  <a:pt x="3588" y="11895"/>
                </a:lnTo>
                <a:cubicBezTo>
                  <a:pt x="3594" y="11897"/>
                  <a:pt x="3599" y="11898"/>
                  <a:pt x="3604" y="11898"/>
                </a:cubicBezTo>
                <a:cubicBezTo>
                  <a:pt x="3622" y="11898"/>
                  <a:pt x="3638" y="11886"/>
                  <a:pt x="3648" y="11868"/>
                </a:cubicBezTo>
                <a:cubicBezTo>
                  <a:pt x="4075" y="12170"/>
                  <a:pt x="4528" y="12446"/>
                  <a:pt x="4981" y="12698"/>
                </a:cubicBezTo>
                <a:cubicBezTo>
                  <a:pt x="5433" y="12949"/>
                  <a:pt x="5911" y="13176"/>
                  <a:pt x="6389" y="13364"/>
                </a:cubicBezTo>
                <a:cubicBezTo>
                  <a:pt x="6395" y="13367"/>
                  <a:pt x="6401" y="13368"/>
                  <a:pt x="6407" y="13368"/>
                </a:cubicBezTo>
                <a:cubicBezTo>
                  <a:pt x="6447" y="13368"/>
                  <a:pt x="6469" y="13298"/>
                  <a:pt x="6414" y="13276"/>
                </a:cubicBezTo>
                <a:cubicBezTo>
                  <a:pt x="5559" y="12924"/>
                  <a:pt x="4741" y="12496"/>
                  <a:pt x="3987" y="11980"/>
                </a:cubicBezTo>
                <a:cubicBezTo>
                  <a:pt x="3220" y="11465"/>
                  <a:pt x="2516" y="10887"/>
                  <a:pt x="1874" y="10233"/>
                </a:cubicBezTo>
                <a:cubicBezTo>
                  <a:pt x="1648" y="9994"/>
                  <a:pt x="1421" y="9742"/>
                  <a:pt x="1208" y="9491"/>
                </a:cubicBezTo>
                <a:lnTo>
                  <a:pt x="1208" y="9491"/>
                </a:lnTo>
                <a:cubicBezTo>
                  <a:pt x="1371" y="9641"/>
                  <a:pt x="1535" y="9805"/>
                  <a:pt x="1698" y="9968"/>
                </a:cubicBezTo>
                <a:cubicBezTo>
                  <a:pt x="1707" y="9978"/>
                  <a:pt x="1723" y="9986"/>
                  <a:pt x="1735" y="9986"/>
                </a:cubicBezTo>
                <a:cubicBezTo>
                  <a:pt x="1740" y="9986"/>
                  <a:pt x="1745" y="9985"/>
                  <a:pt x="1748" y="9981"/>
                </a:cubicBezTo>
                <a:cubicBezTo>
                  <a:pt x="2176" y="10409"/>
                  <a:pt x="2628" y="10798"/>
                  <a:pt x="3094" y="11176"/>
                </a:cubicBezTo>
                <a:cubicBezTo>
                  <a:pt x="3104" y="11183"/>
                  <a:pt x="3114" y="11186"/>
                  <a:pt x="3123" y="11186"/>
                </a:cubicBezTo>
                <a:cubicBezTo>
                  <a:pt x="3160" y="11186"/>
                  <a:pt x="3185" y="11131"/>
                  <a:pt x="3145" y="11100"/>
                </a:cubicBezTo>
                <a:cubicBezTo>
                  <a:pt x="2654" y="10698"/>
                  <a:pt x="2189" y="10283"/>
                  <a:pt x="1736" y="9831"/>
                </a:cubicBezTo>
                <a:lnTo>
                  <a:pt x="1736" y="9817"/>
                </a:lnTo>
                <a:cubicBezTo>
                  <a:pt x="1711" y="9805"/>
                  <a:pt x="1698" y="9792"/>
                  <a:pt x="1686" y="9780"/>
                </a:cubicBezTo>
                <a:cubicBezTo>
                  <a:pt x="1648" y="9742"/>
                  <a:pt x="1610" y="9692"/>
                  <a:pt x="1572" y="9655"/>
                </a:cubicBezTo>
                <a:cubicBezTo>
                  <a:pt x="1597" y="9655"/>
                  <a:pt x="1622" y="9641"/>
                  <a:pt x="1622" y="9616"/>
                </a:cubicBezTo>
                <a:cubicBezTo>
                  <a:pt x="1761" y="9767"/>
                  <a:pt x="1899" y="9906"/>
                  <a:pt x="2063" y="10044"/>
                </a:cubicBezTo>
                <a:cubicBezTo>
                  <a:pt x="2071" y="10052"/>
                  <a:pt x="2081" y="10056"/>
                  <a:pt x="2091" y="10056"/>
                </a:cubicBezTo>
                <a:cubicBezTo>
                  <a:pt x="2127" y="10056"/>
                  <a:pt x="2165" y="10011"/>
                  <a:pt x="2125" y="9981"/>
                </a:cubicBezTo>
                <a:cubicBezTo>
                  <a:pt x="1975" y="9843"/>
                  <a:pt x="1824" y="9692"/>
                  <a:pt x="1686" y="9541"/>
                </a:cubicBezTo>
                <a:cubicBezTo>
                  <a:pt x="1686" y="9516"/>
                  <a:pt x="1686" y="9504"/>
                  <a:pt x="1673" y="9478"/>
                </a:cubicBezTo>
                <a:cubicBezTo>
                  <a:pt x="1636" y="9453"/>
                  <a:pt x="1597" y="9428"/>
                  <a:pt x="1560" y="9390"/>
                </a:cubicBezTo>
                <a:cubicBezTo>
                  <a:pt x="1522" y="9353"/>
                  <a:pt x="1485" y="9302"/>
                  <a:pt x="1446" y="9252"/>
                </a:cubicBezTo>
                <a:cubicBezTo>
                  <a:pt x="1434" y="9239"/>
                  <a:pt x="1421" y="9239"/>
                  <a:pt x="1396" y="9239"/>
                </a:cubicBezTo>
                <a:cubicBezTo>
                  <a:pt x="1359" y="9202"/>
                  <a:pt x="1321" y="9151"/>
                  <a:pt x="1270" y="9101"/>
                </a:cubicBezTo>
                <a:cubicBezTo>
                  <a:pt x="1296" y="9088"/>
                  <a:pt x="1321" y="9063"/>
                  <a:pt x="1296" y="9026"/>
                </a:cubicBezTo>
                <a:cubicBezTo>
                  <a:pt x="1007" y="8724"/>
                  <a:pt x="730" y="8397"/>
                  <a:pt x="466" y="8070"/>
                </a:cubicBezTo>
                <a:cubicBezTo>
                  <a:pt x="453" y="8057"/>
                  <a:pt x="453" y="8045"/>
                  <a:pt x="453" y="8032"/>
                </a:cubicBezTo>
                <a:lnTo>
                  <a:pt x="453" y="8032"/>
                </a:lnTo>
                <a:cubicBezTo>
                  <a:pt x="655" y="8296"/>
                  <a:pt x="881" y="8548"/>
                  <a:pt x="1119" y="8786"/>
                </a:cubicBezTo>
                <a:cubicBezTo>
                  <a:pt x="1245" y="8937"/>
                  <a:pt x="1384" y="9088"/>
                  <a:pt x="1510" y="9239"/>
                </a:cubicBezTo>
                <a:cubicBezTo>
                  <a:pt x="1963" y="9742"/>
                  <a:pt x="2440" y="10220"/>
                  <a:pt x="2930" y="10686"/>
                </a:cubicBezTo>
                <a:cubicBezTo>
                  <a:pt x="3220" y="10937"/>
                  <a:pt x="3509" y="11189"/>
                  <a:pt x="3798" y="11415"/>
                </a:cubicBezTo>
                <a:cubicBezTo>
                  <a:pt x="3809" y="11426"/>
                  <a:pt x="3820" y="11430"/>
                  <a:pt x="3830" y="11430"/>
                </a:cubicBezTo>
                <a:cubicBezTo>
                  <a:pt x="3866" y="11430"/>
                  <a:pt x="3888" y="11369"/>
                  <a:pt x="3849" y="11340"/>
                </a:cubicBezTo>
                <a:cubicBezTo>
                  <a:pt x="3333" y="10912"/>
                  <a:pt x="2830" y="10459"/>
                  <a:pt x="2352" y="9981"/>
                </a:cubicBezTo>
                <a:cubicBezTo>
                  <a:pt x="1963" y="9604"/>
                  <a:pt x="1597" y="9202"/>
                  <a:pt x="1258" y="8786"/>
                </a:cubicBezTo>
                <a:cubicBezTo>
                  <a:pt x="1258" y="8774"/>
                  <a:pt x="1245" y="8774"/>
                  <a:pt x="1245" y="8761"/>
                </a:cubicBezTo>
                <a:cubicBezTo>
                  <a:pt x="1233" y="8749"/>
                  <a:pt x="1208" y="8736"/>
                  <a:pt x="1195" y="8724"/>
                </a:cubicBezTo>
                <a:cubicBezTo>
                  <a:pt x="1158" y="8674"/>
                  <a:pt x="1133" y="8635"/>
                  <a:pt x="1094" y="8598"/>
                </a:cubicBezTo>
                <a:cubicBezTo>
                  <a:pt x="1107" y="8585"/>
                  <a:pt x="1133" y="8573"/>
                  <a:pt x="1133" y="8548"/>
                </a:cubicBezTo>
                <a:cubicBezTo>
                  <a:pt x="1610" y="9063"/>
                  <a:pt x="2088" y="9579"/>
                  <a:pt x="2578" y="10094"/>
                </a:cubicBezTo>
                <a:cubicBezTo>
                  <a:pt x="2588" y="10107"/>
                  <a:pt x="2601" y="10113"/>
                  <a:pt x="2613" y="10113"/>
                </a:cubicBezTo>
                <a:cubicBezTo>
                  <a:pt x="2647" y="10113"/>
                  <a:pt x="2679" y="10069"/>
                  <a:pt x="2642" y="10032"/>
                </a:cubicBezTo>
                <a:cubicBezTo>
                  <a:pt x="2276" y="9629"/>
                  <a:pt x="1912" y="9239"/>
                  <a:pt x="1535" y="8837"/>
                </a:cubicBezTo>
                <a:lnTo>
                  <a:pt x="1535" y="8837"/>
                </a:lnTo>
                <a:cubicBezTo>
                  <a:pt x="1648" y="8950"/>
                  <a:pt x="1761" y="9063"/>
                  <a:pt x="1874" y="9164"/>
                </a:cubicBezTo>
                <a:cubicBezTo>
                  <a:pt x="1886" y="9175"/>
                  <a:pt x="1899" y="9180"/>
                  <a:pt x="1912" y="9180"/>
                </a:cubicBezTo>
                <a:cubicBezTo>
                  <a:pt x="1953" y="9180"/>
                  <a:pt x="1988" y="9130"/>
                  <a:pt x="1949" y="9101"/>
                </a:cubicBezTo>
                <a:cubicBezTo>
                  <a:pt x="1673" y="8837"/>
                  <a:pt x="1384" y="8573"/>
                  <a:pt x="1107" y="8296"/>
                </a:cubicBezTo>
                <a:cubicBezTo>
                  <a:pt x="1133" y="8283"/>
                  <a:pt x="1158" y="8246"/>
                  <a:pt x="1133" y="8221"/>
                </a:cubicBezTo>
                <a:cubicBezTo>
                  <a:pt x="1107" y="8196"/>
                  <a:pt x="1094" y="8171"/>
                  <a:pt x="1069" y="8158"/>
                </a:cubicBezTo>
                <a:cubicBezTo>
                  <a:pt x="1082" y="8132"/>
                  <a:pt x="1094" y="8107"/>
                  <a:pt x="1069" y="8095"/>
                </a:cubicBezTo>
                <a:cubicBezTo>
                  <a:pt x="767" y="7780"/>
                  <a:pt x="516" y="7428"/>
                  <a:pt x="315" y="7039"/>
                </a:cubicBezTo>
                <a:lnTo>
                  <a:pt x="315" y="7039"/>
                </a:lnTo>
                <a:cubicBezTo>
                  <a:pt x="541" y="7403"/>
                  <a:pt x="818" y="7743"/>
                  <a:pt x="1082" y="8070"/>
                </a:cubicBezTo>
                <a:cubicBezTo>
                  <a:pt x="1094" y="8082"/>
                  <a:pt x="1094" y="8082"/>
                  <a:pt x="1107" y="8082"/>
                </a:cubicBezTo>
                <a:cubicBezTo>
                  <a:pt x="1446" y="8498"/>
                  <a:pt x="1824" y="8887"/>
                  <a:pt x="2214" y="9252"/>
                </a:cubicBezTo>
                <a:cubicBezTo>
                  <a:pt x="3131" y="10132"/>
                  <a:pt x="4151" y="10899"/>
                  <a:pt x="5244" y="11553"/>
                </a:cubicBezTo>
                <a:cubicBezTo>
                  <a:pt x="5861" y="11918"/>
                  <a:pt x="6490" y="12245"/>
                  <a:pt x="7169" y="12458"/>
                </a:cubicBezTo>
                <a:cubicBezTo>
                  <a:pt x="7176" y="12461"/>
                  <a:pt x="7182" y="12462"/>
                  <a:pt x="7188" y="12462"/>
                </a:cubicBezTo>
                <a:cubicBezTo>
                  <a:pt x="7235" y="12462"/>
                  <a:pt x="7249" y="12381"/>
                  <a:pt x="7194" y="12371"/>
                </a:cubicBezTo>
                <a:cubicBezTo>
                  <a:pt x="6602" y="12170"/>
                  <a:pt x="6037" y="11893"/>
                  <a:pt x="5484" y="11578"/>
                </a:cubicBezTo>
                <a:cubicBezTo>
                  <a:pt x="4942" y="11264"/>
                  <a:pt x="4427" y="10924"/>
                  <a:pt x="3924" y="10560"/>
                </a:cubicBezTo>
                <a:cubicBezTo>
                  <a:pt x="3408" y="10183"/>
                  <a:pt x="2930" y="9780"/>
                  <a:pt x="2466" y="9353"/>
                </a:cubicBezTo>
                <a:cubicBezTo>
                  <a:pt x="2063" y="8975"/>
                  <a:pt x="1661" y="8585"/>
                  <a:pt x="1296" y="8158"/>
                </a:cubicBezTo>
                <a:cubicBezTo>
                  <a:pt x="1334" y="8158"/>
                  <a:pt x="1359" y="8107"/>
                  <a:pt x="1321" y="8082"/>
                </a:cubicBezTo>
                <a:lnTo>
                  <a:pt x="1245" y="8007"/>
                </a:lnTo>
                <a:cubicBezTo>
                  <a:pt x="1258" y="7995"/>
                  <a:pt x="1258" y="7969"/>
                  <a:pt x="1245" y="7944"/>
                </a:cubicBezTo>
                <a:cubicBezTo>
                  <a:pt x="982" y="7617"/>
                  <a:pt x="742" y="7277"/>
                  <a:pt x="541" y="6913"/>
                </a:cubicBezTo>
                <a:lnTo>
                  <a:pt x="541" y="6913"/>
                </a:lnTo>
                <a:cubicBezTo>
                  <a:pt x="767" y="7227"/>
                  <a:pt x="1019" y="7542"/>
                  <a:pt x="1283" y="7831"/>
                </a:cubicBezTo>
                <a:cubicBezTo>
                  <a:pt x="1597" y="8221"/>
                  <a:pt x="1912" y="8598"/>
                  <a:pt x="2251" y="8962"/>
                </a:cubicBezTo>
                <a:cubicBezTo>
                  <a:pt x="2503" y="9227"/>
                  <a:pt x="2767" y="9491"/>
                  <a:pt x="3031" y="9742"/>
                </a:cubicBezTo>
                <a:cubicBezTo>
                  <a:pt x="3042" y="9750"/>
                  <a:pt x="3054" y="9754"/>
                  <a:pt x="3066" y="9754"/>
                </a:cubicBezTo>
                <a:cubicBezTo>
                  <a:pt x="3108" y="9754"/>
                  <a:pt x="3146" y="9709"/>
                  <a:pt x="3106" y="9680"/>
                </a:cubicBezTo>
                <a:cubicBezTo>
                  <a:pt x="2792" y="9378"/>
                  <a:pt x="2478" y="9063"/>
                  <a:pt x="2189" y="8736"/>
                </a:cubicBezTo>
                <a:lnTo>
                  <a:pt x="2189" y="8736"/>
                </a:lnTo>
                <a:cubicBezTo>
                  <a:pt x="2239" y="8786"/>
                  <a:pt x="2302" y="8837"/>
                  <a:pt x="2352" y="8887"/>
                </a:cubicBezTo>
                <a:cubicBezTo>
                  <a:pt x="2363" y="8895"/>
                  <a:pt x="2375" y="8899"/>
                  <a:pt x="2387" y="8899"/>
                </a:cubicBezTo>
                <a:cubicBezTo>
                  <a:pt x="2429" y="8899"/>
                  <a:pt x="2467" y="8854"/>
                  <a:pt x="2427" y="8825"/>
                </a:cubicBezTo>
                <a:cubicBezTo>
                  <a:pt x="1949" y="8409"/>
                  <a:pt x="1522" y="7944"/>
                  <a:pt x="1158" y="7428"/>
                </a:cubicBezTo>
                <a:cubicBezTo>
                  <a:pt x="1145" y="7416"/>
                  <a:pt x="1145" y="7416"/>
                  <a:pt x="1133" y="7416"/>
                </a:cubicBezTo>
                <a:cubicBezTo>
                  <a:pt x="1032" y="7277"/>
                  <a:pt x="943" y="7139"/>
                  <a:pt x="856" y="7001"/>
                </a:cubicBezTo>
                <a:cubicBezTo>
                  <a:pt x="868" y="6989"/>
                  <a:pt x="868" y="6963"/>
                  <a:pt x="856" y="6950"/>
                </a:cubicBezTo>
                <a:cubicBezTo>
                  <a:pt x="818" y="6913"/>
                  <a:pt x="793" y="6863"/>
                  <a:pt x="755" y="6825"/>
                </a:cubicBezTo>
                <a:cubicBezTo>
                  <a:pt x="717" y="6737"/>
                  <a:pt x="667" y="6662"/>
                  <a:pt x="630" y="6573"/>
                </a:cubicBezTo>
                <a:close/>
                <a:moveTo>
                  <a:pt x="28248" y="1"/>
                </a:moveTo>
                <a:cubicBezTo>
                  <a:pt x="27926" y="1"/>
                  <a:pt x="27606" y="84"/>
                  <a:pt x="27314" y="248"/>
                </a:cubicBezTo>
                <a:cubicBezTo>
                  <a:pt x="26672" y="612"/>
                  <a:pt x="25579" y="1103"/>
                  <a:pt x="24522" y="1581"/>
                </a:cubicBezTo>
                <a:cubicBezTo>
                  <a:pt x="23894" y="1870"/>
                  <a:pt x="23240" y="2160"/>
                  <a:pt x="22686" y="2423"/>
                </a:cubicBezTo>
                <a:cubicBezTo>
                  <a:pt x="21265" y="3102"/>
                  <a:pt x="17380" y="4360"/>
                  <a:pt x="17053" y="4460"/>
                </a:cubicBezTo>
                <a:cubicBezTo>
                  <a:pt x="16939" y="4385"/>
                  <a:pt x="16864" y="4348"/>
                  <a:pt x="16852" y="4335"/>
                </a:cubicBezTo>
                <a:cubicBezTo>
                  <a:pt x="16751" y="4272"/>
                  <a:pt x="12148" y="1279"/>
                  <a:pt x="7231" y="1015"/>
                </a:cubicBezTo>
                <a:cubicBezTo>
                  <a:pt x="6982" y="1001"/>
                  <a:pt x="6742" y="994"/>
                  <a:pt x="6510" y="994"/>
                </a:cubicBezTo>
                <a:cubicBezTo>
                  <a:pt x="2779" y="994"/>
                  <a:pt x="1194" y="2709"/>
                  <a:pt x="780" y="3266"/>
                </a:cubicBezTo>
                <a:cubicBezTo>
                  <a:pt x="340" y="3845"/>
                  <a:pt x="127" y="4474"/>
                  <a:pt x="152" y="5089"/>
                </a:cubicBezTo>
                <a:cubicBezTo>
                  <a:pt x="139" y="5127"/>
                  <a:pt x="1" y="6058"/>
                  <a:pt x="189" y="7252"/>
                </a:cubicBezTo>
                <a:cubicBezTo>
                  <a:pt x="177" y="7277"/>
                  <a:pt x="177" y="7290"/>
                  <a:pt x="189" y="7316"/>
                </a:cubicBezTo>
                <a:cubicBezTo>
                  <a:pt x="202" y="7316"/>
                  <a:pt x="202" y="7328"/>
                  <a:pt x="202" y="7328"/>
                </a:cubicBezTo>
                <a:cubicBezTo>
                  <a:pt x="214" y="7416"/>
                  <a:pt x="227" y="7504"/>
                  <a:pt x="252" y="7592"/>
                </a:cubicBezTo>
                <a:cubicBezTo>
                  <a:pt x="239" y="7604"/>
                  <a:pt x="239" y="7629"/>
                  <a:pt x="252" y="7642"/>
                </a:cubicBezTo>
                <a:cubicBezTo>
                  <a:pt x="252" y="7655"/>
                  <a:pt x="264" y="7655"/>
                  <a:pt x="264" y="7668"/>
                </a:cubicBezTo>
                <a:cubicBezTo>
                  <a:pt x="277" y="7705"/>
                  <a:pt x="290" y="7755"/>
                  <a:pt x="290" y="7793"/>
                </a:cubicBezTo>
                <a:cubicBezTo>
                  <a:pt x="290" y="7805"/>
                  <a:pt x="290" y="7805"/>
                  <a:pt x="303" y="7819"/>
                </a:cubicBezTo>
                <a:cubicBezTo>
                  <a:pt x="340" y="7995"/>
                  <a:pt x="390" y="8196"/>
                  <a:pt x="453" y="8384"/>
                </a:cubicBezTo>
                <a:cubicBezTo>
                  <a:pt x="453" y="8397"/>
                  <a:pt x="453" y="8397"/>
                  <a:pt x="466" y="8409"/>
                </a:cubicBezTo>
                <a:cubicBezTo>
                  <a:pt x="680" y="9088"/>
                  <a:pt x="1032" y="9805"/>
                  <a:pt x="1560" y="10471"/>
                </a:cubicBezTo>
                <a:cubicBezTo>
                  <a:pt x="2327" y="11427"/>
                  <a:pt x="3408" y="12333"/>
                  <a:pt x="4641" y="13100"/>
                </a:cubicBezTo>
                <a:cubicBezTo>
                  <a:pt x="6577" y="14319"/>
                  <a:pt x="8879" y="15200"/>
                  <a:pt x="10866" y="15389"/>
                </a:cubicBezTo>
                <a:cubicBezTo>
                  <a:pt x="11495" y="15450"/>
                  <a:pt x="12140" y="15496"/>
                  <a:pt x="12795" y="15496"/>
                </a:cubicBezTo>
                <a:cubicBezTo>
                  <a:pt x="13766" y="15496"/>
                  <a:pt x="14759" y="15394"/>
                  <a:pt x="15757" y="15087"/>
                </a:cubicBezTo>
                <a:cubicBezTo>
                  <a:pt x="17769" y="14470"/>
                  <a:pt x="19367" y="13150"/>
                  <a:pt x="20636" y="11050"/>
                </a:cubicBezTo>
                <a:lnTo>
                  <a:pt x="20624" y="11038"/>
                </a:lnTo>
                <a:cubicBezTo>
                  <a:pt x="20737" y="10837"/>
                  <a:pt x="20825" y="10610"/>
                  <a:pt x="20888" y="10371"/>
                </a:cubicBezTo>
                <a:cubicBezTo>
                  <a:pt x="21077" y="9566"/>
                  <a:pt x="20951" y="8711"/>
                  <a:pt x="20510" y="7856"/>
                </a:cubicBezTo>
                <a:cubicBezTo>
                  <a:pt x="20586" y="7718"/>
                  <a:pt x="21089" y="6913"/>
                  <a:pt x="22019" y="6020"/>
                </a:cubicBezTo>
                <a:cubicBezTo>
                  <a:pt x="23818" y="4310"/>
                  <a:pt x="27276" y="2914"/>
                  <a:pt x="28357" y="2688"/>
                </a:cubicBezTo>
                <a:cubicBezTo>
                  <a:pt x="28860" y="2587"/>
                  <a:pt x="29489" y="2323"/>
                  <a:pt x="29766" y="1883"/>
                </a:cubicBezTo>
                <a:cubicBezTo>
                  <a:pt x="29905" y="1657"/>
                  <a:pt x="29942" y="1392"/>
                  <a:pt x="29866" y="1129"/>
                </a:cubicBezTo>
                <a:cubicBezTo>
                  <a:pt x="29841" y="1015"/>
                  <a:pt x="29791" y="902"/>
                  <a:pt x="29741" y="802"/>
                </a:cubicBezTo>
                <a:cubicBezTo>
                  <a:pt x="29703" y="751"/>
                  <a:pt x="29678" y="713"/>
                  <a:pt x="29665" y="701"/>
                </a:cubicBezTo>
                <a:cubicBezTo>
                  <a:pt x="29527" y="500"/>
                  <a:pt x="29338" y="336"/>
                  <a:pt x="29100" y="210"/>
                </a:cubicBezTo>
                <a:cubicBezTo>
                  <a:pt x="29100" y="198"/>
                  <a:pt x="29087" y="198"/>
                  <a:pt x="29075" y="185"/>
                </a:cubicBezTo>
                <a:cubicBezTo>
                  <a:pt x="29062" y="185"/>
                  <a:pt x="29049" y="173"/>
                  <a:pt x="29024" y="173"/>
                </a:cubicBezTo>
                <a:cubicBezTo>
                  <a:pt x="29011" y="160"/>
                  <a:pt x="28986" y="160"/>
                  <a:pt x="28974" y="148"/>
                </a:cubicBezTo>
                <a:cubicBezTo>
                  <a:pt x="28739" y="50"/>
                  <a:pt x="28493" y="1"/>
                  <a:pt x="282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13" name="Google Shape;8113;p29"/>
          <p:cNvGrpSpPr/>
          <p:nvPr/>
        </p:nvGrpSpPr>
        <p:grpSpPr>
          <a:xfrm rot="-1067756" flipH="1">
            <a:off x="7350872" y="3596619"/>
            <a:ext cx="2588209" cy="2415250"/>
            <a:chOff x="6103150" y="3520225"/>
            <a:chExt cx="522200" cy="487325"/>
          </a:xfrm>
        </p:grpSpPr>
        <p:sp>
          <p:nvSpPr>
            <p:cNvPr id="8114" name="Google Shape;8114;p29"/>
            <p:cNvSpPr/>
            <p:nvPr/>
          </p:nvSpPr>
          <p:spPr>
            <a:xfrm>
              <a:off x="6492025" y="3611675"/>
              <a:ext cx="90575" cy="82750"/>
            </a:xfrm>
            <a:custGeom>
              <a:avLst/>
              <a:gdLst/>
              <a:ahLst/>
              <a:cxnLst/>
              <a:rect l="l" t="t" r="r" b="b"/>
              <a:pathLst>
                <a:path w="3623" h="3310" extrusionOk="0">
                  <a:moveTo>
                    <a:pt x="3270" y="90"/>
                  </a:moveTo>
                  <a:cubicBezTo>
                    <a:pt x="3345" y="90"/>
                    <a:pt x="3409" y="129"/>
                    <a:pt x="3459" y="179"/>
                  </a:cubicBezTo>
                  <a:cubicBezTo>
                    <a:pt x="3509" y="229"/>
                    <a:pt x="3535" y="292"/>
                    <a:pt x="3521" y="367"/>
                  </a:cubicBezTo>
                  <a:cubicBezTo>
                    <a:pt x="3521" y="430"/>
                    <a:pt x="3496" y="506"/>
                    <a:pt x="3446" y="556"/>
                  </a:cubicBezTo>
                  <a:lnTo>
                    <a:pt x="542" y="3147"/>
                  </a:lnTo>
                  <a:cubicBezTo>
                    <a:pt x="500" y="3188"/>
                    <a:pt x="442" y="3213"/>
                    <a:pt x="387" y="3213"/>
                  </a:cubicBezTo>
                  <a:cubicBezTo>
                    <a:pt x="375" y="3213"/>
                    <a:pt x="364" y="3211"/>
                    <a:pt x="353" y="3209"/>
                  </a:cubicBezTo>
                  <a:cubicBezTo>
                    <a:pt x="277" y="3209"/>
                    <a:pt x="215" y="3184"/>
                    <a:pt x="164" y="3122"/>
                  </a:cubicBezTo>
                  <a:cubicBezTo>
                    <a:pt x="114" y="3071"/>
                    <a:pt x="101" y="3008"/>
                    <a:pt x="101" y="2932"/>
                  </a:cubicBezTo>
                  <a:cubicBezTo>
                    <a:pt x="114" y="2857"/>
                    <a:pt x="139" y="2807"/>
                    <a:pt x="190" y="2756"/>
                  </a:cubicBezTo>
                  <a:lnTo>
                    <a:pt x="3094" y="166"/>
                  </a:lnTo>
                  <a:cubicBezTo>
                    <a:pt x="3144" y="116"/>
                    <a:pt x="3208" y="90"/>
                    <a:pt x="3270" y="90"/>
                  </a:cubicBezTo>
                  <a:close/>
                  <a:moveTo>
                    <a:pt x="3244" y="0"/>
                  </a:moveTo>
                  <a:cubicBezTo>
                    <a:pt x="3160" y="0"/>
                    <a:pt x="3086" y="36"/>
                    <a:pt x="3032" y="90"/>
                  </a:cubicBezTo>
                  <a:lnTo>
                    <a:pt x="126" y="2681"/>
                  </a:lnTo>
                  <a:cubicBezTo>
                    <a:pt x="51" y="2744"/>
                    <a:pt x="14" y="2832"/>
                    <a:pt x="0" y="2920"/>
                  </a:cubicBezTo>
                  <a:cubicBezTo>
                    <a:pt x="0" y="3021"/>
                    <a:pt x="26" y="3122"/>
                    <a:pt x="89" y="3197"/>
                  </a:cubicBezTo>
                  <a:cubicBezTo>
                    <a:pt x="164" y="3259"/>
                    <a:pt x="252" y="3310"/>
                    <a:pt x="340" y="3310"/>
                  </a:cubicBezTo>
                  <a:cubicBezTo>
                    <a:pt x="441" y="3310"/>
                    <a:pt x="529" y="3285"/>
                    <a:pt x="604" y="3222"/>
                  </a:cubicBezTo>
                  <a:lnTo>
                    <a:pt x="3509" y="619"/>
                  </a:lnTo>
                  <a:cubicBezTo>
                    <a:pt x="3585" y="556"/>
                    <a:pt x="3622" y="468"/>
                    <a:pt x="3622" y="367"/>
                  </a:cubicBezTo>
                  <a:cubicBezTo>
                    <a:pt x="3622" y="266"/>
                    <a:pt x="3597" y="179"/>
                    <a:pt x="3535" y="116"/>
                  </a:cubicBezTo>
                  <a:cubicBezTo>
                    <a:pt x="3496" y="78"/>
                    <a:pt x="3446" y="40"/>
                    <a:pt x="3396" y="15"/>
                  </a:cubicBezTo>
                  <a:cubicBezTo>
                    <a:pt x="3359" y="3"/>
                    <a:pt x="3320" y="3"/>
                    <a:pt x="3283" y="3"/>
                  </a:cubicBezTo>
                  <a:cubicBezTo>
                    <a:pt x="3270" y="1"/>
                    <a:pt x="3257" y="0"/>
                    <a:pt x="3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29"/>
            <p:cNvSpPr/>
            <p:nvPr/>
          </p:nvSpPr>
          <p:spPr>
            <a:xfrm>
              <a:off x="6469075" y="3585950"/>
              <a:ext cx="90875" cy="83025"/>
            </a:xfrm>
            <a:custGeom>
              <a:avLst/>
              <a:gdLst/>
              <a:ahLst/>
              <a:cxnLst/>
              <a:rect l="l" t="t" r="r" b="b"/>
              <a:pathLst>
                <a:path w="3635" h="3321" extrusionOk="0">
                  <a:moveTo>
                    <a:pt x="3283" y="101"/>
                  </a:moveTo>
                  <a:cubicBezTo>
                    <a:pt x="3346" y="101"/>
                    <a:pt x="3421" y="139"/>
                    <a:pt x="3459" y="189"/>
                  </a:cubicBezTo>
                  <a:cubicBezTo>
                    <a:pt x="3509" y="239"/>
                    <a:pt x="3534" y="303"/>
                    <a:pt x="3534" y="365"/>
                  </a:cubicBezTo>
                  <a:cubicBezTo>
                    <a:pt x="3534" y="440"/>
                    <a:pt x="3497" y="516"/>
                    <a:pt x="3447" y="554"/>
                  </a:cubicBezTo>
                  <a:lnTo>
                    <a:pt x="541" y="3157"/>
                  </a:lnTo>
                  <a:cubicBezTo>
                    <a:pt x="491" y="3207"/>
                    <a:pt x="415" y="3220"/>
                    <a:pt x="353" y="3220"/>
                  </a:cubicBezTo>
                  <a:cubicBezTo>
                    <a:pt x="328" y="3220"/>
                    <a:pt x="290" y="3220"/>
                    <a:pt x="265" y="3207"/>
                  </a:cubicBezTo>
                  <a:cubicBezTo>
                    <a:pt x="227" y="3195"/>
                    <a:pt x="202" y="3170"/>
                    <a:pt x="164" y="3131"/>
                  </a:cubicBezTo>
                  <a:cubicBezTo>
                    <a:pt x="127" y="3081"/>
                    <a:pt x="102" y="3006"/>
                    <a:pt x="102" y="2943"/>
                  </a:cubicBezTo>
                  <a:cubicBezTo>
                    <a:pt x="114" y="2868"/>
                    <a:pt x="139" y="2805"/>
                    <a:pt x="189" y="2767"/>
                  </a:cubicBezTo>
                  <a:lnTo>
                    <a:pt x="3094" y="164"/>
                  </a:lnTo>
                  <a:cubicBezTo>
                    <a:pt x="3145" y="126"/>
                    <a:pt x="3207" y="101"/>
                    <a:pt x="3283" y="101"/>
                  </a:cubicBezTo>
                  <a:close/>
                  <a:moveTo>
                    <a:pt x="3283" y="1"/>
                  </a:moveTo>
                  <a:cubicBezTo>
                    <a:pt x="3182" y="1"/>
                    <a:pt x="3094" y="38"/>
                    <a:pt x="3031" y="101"/>
                  </a:cubicBezTo>
                  <a:lnTo>
                    <a:pt x="127" y="2692"/>
                  </a:lnTo>
                  <a:cubicBezTo>
                    <a:pt x="51" y="2754"/>
                    <a:pt x="13" y="2843"/>
                    <a:pt x="1" y="2930"/>
                  </a:cubicBezTo>
                  <a:cubicBezTo>
                    <a:pt x="1" y="3031"/>
                    <a:pt x="26" y="3131"/>
                    <a:pt x="102" y="3195"/>
                  </a:cubicBezTo>
                  <a:cubicBezTo>
                    <a:pt x="164" y="3270"/>
                    <a:pt x="252" y="3321"/>
                    <a:pt x="340" y="3321"/>
                  </a:cubicBezTo>
                  <a:cubicBezTo>
                    <a:pt x="441" y="3321"/>
                    <a:pt x="529" y="3295"/>
                    <a:pt x="605" y="3232"/>
                  </a:cubicBezTo>
                  <a:lnTo>
                    <a:pt x="3509" y="630"/>
                  </a:lnTo>
                  <a:cubicBezTo>
                    <a:pt x="3584" y="566"/>
                    <a:pt x="3623" y="479"/>
                    <a:pt x="3623" y="378"/>
                  </a:cubicBezTo>
                  <a:cubicBezTo>
                    <a:pt x="3635" y="277"/>
                    <a:pt x="3597" y="189"/>
                    <a:pt x="3534" y="126"/>
                  </a:cubicBezTo>
                  <a:cubicBezTo>
                    <a:pt x="3497" y="76"/>
                    <a:pt x="3447" y="51"/>
                    <a:pt x="3396" y="26"/>
                  </a:cubicBezTo>
                  <a:cubicBezTo>
                    <a:pt x="3358" y="13"/>
                    <a:pt x="3321" y="1"/>
                    <a:pt x="3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29"/>
            <p:cNvSpPr/>
            <p:nvPr/>
          </p:nvSpPr>
          <p:spPr>
            <a:xfrm>
              <a:off x="6447075" y="3561375"/>
              <a:ext cx="90875" cy="82825"/>
            </a:xfrm>
            <a:custGeom>
              <a:avLst/>
              <a:gdLst/>
              <a:ahLst/>
              <a:cxnLst/>
              <a:rect l="l" t="t" r="r" b="b"/>
              <a:pathLst>
                <a:path w="3635" h="3313" extrusionOk="0">
                  <a:moveTo>
                    <a:pt x="3282" y="90"/>
                  </a:moveTo>
                  <a:cubicBezTo>
                    <a:pt x="3358" y="90"/>
                    <a:pt x="3421" y="129"/>
                    <a:pt x="3471" y="179"/>
                  </a:cubicBezTo>
                  <a:cubicBezTo>
                    <a:pt x="3509" y="229"/>
                    <a:pt x="3534" y="292"/>
                    <a:pt x="3534" y="367"/>
                  </a:cubicBezTo>
                  <a:cubicBezTo>
                    <a:pt x="3534" y="430"/>
                    <a:pt x="3497" y="506"/>
                    <a:pt x="3446" y="556"/>
                  </a:cubicBezTo>
                  <a:lnTo>
                    <a:pt x="541" y="3147"/>
                  </a:lnTo>
                  <a:cubicBezTo>
                    <a:pt x="499" y="3188"/>
                    <a:pt x="450" y="3212"/>
                    <a:pt x="392" y="3212"/>
                  </a:cubicBezTo>
                  <a:cubicBezTo>
                    <a:pt x="379" y="3212"/>
                    <a:pt x="366" y="3211"/>
                    <a:pt x="353" y="3209"/>
                  </a:cubicBezTo>
                  <a:cubicBezTo>
                    <a:pt x="289" y="3209"/>
                    <a:pt x="214" y="3184"/>
                    <a:pt x="177" y="3122"/>
                  </a:cubicBezTo>
                  <a:cubicBezTo>
                    <a:pt x="126" y="3071"/>
                    <a:pt x="101" y="3008"/>
                    <a:pt x="113" y="2932"/>
                  </a:cubicBezTo>
                  <a:cubicBezTo>
                    <a:pt x="113" y="2857"/>
                    <a:pt x="139" y="2807"/>
                    <a:pt x="189" y="2756"/>
                  </a:cubicBezTo>
                  <a:lnTo>
                    <a:pt x="3094" y="166"/>
                  </a:lnTo>
                  <a:cubicBezTo>
                    <a:pt x="3144" y="116"/>
                    <a:pt x="3207" y="90"/>
                    <a:pt x="3282" y="90"/>
                  </a:cubicBezTo>
                  <a:close/>
                  <a:moveTo>
                    <a:pt x="3248" y="0"/>
                  </a:moveTo>
                  <a:cubicBezTo>
                    <a:pt x="3172" y="0"/>
                    <a:pt x="3096" y="36"/>
                    <a:pt x="3031" y="90"/>
                  </a:cubicBezTo>
                  <a:lnTo>
                    <a:pt x="126" y="2681"/>
                  </a:lnTo>
                  <a:cubicBezTo>
                    <a:pt x="63" y="2744"/>
                    <a:pt x="13" y="2832"/>
                    <a:pt x="13" y="2920"/>
                  </a:cubicBezTo>
                  <a:cubicBezTo>
                    <a:pt x="1" y="3021"/>
                    <a:pt x="38" y="3122"/>
                    <a:pt x="101" y="3197"/>
                  </a:cubicBezTo>
                  <a:cubicBezTo>
                    <a:pt x="164" y="3259"/>
                    <a:pt x="252" y="3310"/>
                    <a:pt x="353" y="3310"/>
                  </a:cubicBezTo>
                  <a:cubicBezTo>
                    <a:pt x="364" y="3311"/>
                    <a:pt x="376" y="3312"/>
                    <a:pt x="388" y="3312"/>
                  </a:cubicBezTo>
                  <a:cubicBezTo>
                    <a:pt x="466" y="3312"/>
                    <a:pt x="549" y="3276"/>
                    <a:pt x="604" y="3222"/>
                  </a:cubicBezTo>
                  <a:lnTo>
                    <a:pt x="3509" y="619"/>
                  </a:lnTo>
                  <a:cubicBezTo>
                    <a:pt x="3584" y="556"/>
                    <a:pt x="3634" y="468"/>
                    <a:pt x="3634" y="367"/>
                  </a:cubicBezTo>
                  <a:cubicBezTo>
                    <a:pt x="3634" y="266"/>
                    <a:pt x="3597" y="179"/>
                    <a:pt x="3547" y="116"/>
                  </a:cubicBezTo>
                  <a:cubicBezTo>
                    <a:pt x="3497" y="78"/>
                    <a:pt x="3458" y="40"/>
                    <a:pt x="3408" y="15"/>
                  </a:cubicBezTo>
                  <a:cubicBezTo>
                    <a:pt x="3371" y="3"/>
                    <a:pt x="3321" y="3"/>
                    <a:pt x="3282" y="3"/>
                  </a:cubicBezTo>
                  <a:cubicBezTo>
                    <a:pt x="3271" y="1"/>
                    <a:pt x="3259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29"/>
            <p:cNvSpPr/>
            <p:nvPr/>
          </p:nvSpPr>
          <p:spPr>
            <a:xfrm>
              <a:off x="6103150" y="3520225"/>
              <a:ext cx="522200" cy="487325"/>
            </a:xfrm>
            <a:custGeom>
              <a:avLst/>
              <a:gdLst/>
              <a:ahLst/>
              <a:cxnLst/>
              <a:rect l="l" t="t" r="r" b="b"/>
              <a:pathLst>
                <a:path w="20888" h="19493" extrusionOk="0">
                  <a:moveTo>
                    <a:pt x="8627" y="10665"/>
                  </a:moveTo>
                  <a:cubicBezTo>
                    <a:pt x="8652" y="10715"/>
                    <a:pt x="8689" y="10765"/>
                    <a:pt x="8728" y="10816"/>
                  </a:cubicBezTo>
                  <a:cubicBezTo>
                    <a:pt x="8677" y="10791"/>
                    <a:pt x="8639" y="10765"/>
                    <a:pt x="8589" y="10753"/>
                  </a:cubicBezTo>
                  <a:cubicBezTo>
                    <a:pt x="8582" y="10750"/>
                    <a:pt x="8575" y="10748"/>
                    <a:pt x="8569" y="10748"/>
                  </a:cubicBezTo>
                  <a:cubicBezTo>
                    <a:pt x="8551" y="10748"/>
                    <a:pt x="8535" y="10760"/>
                    <a:pt x="8526" y="10778"/>
                  </a:cubicBezTo>
                  <a:cubicBezTo>
                    <a:pt x="8513" y="10804"/>
                    <a:pt x="8526" y="10841"/>
                    <a:pt x="8552" y="10841"/>
                  </a:cubicBezTo>
                  <a:cubicBezTo>
                    <a:pt x="8577" y="10854"/>
                    <a:pt x="8589" y="10866"/>
                    <a:pt x="8602" y="10866"/>
                  </a:cubicBezTo>
                  <a:cubicBezTo>
                    <a:pt x="8602" y="10891"/>
                    <a:pt x="8614" y="10916"/>
                    <a:pt x="8639" y="10929"/>
                  </a:cubicBezTo>
                  <a:cubicBezTo>
                    <a:pt x="8715" y="10955"/>
                    <a:pt x="8790" y="10980"/>
                    <a:pt x="8879" y="10992"/>
                  </a:cubicBezTo>
                  <a:cubicBezTo>
                    <a:pt x="8879" y="11005"/>
                    <a:pt x="8891" y="11005"/>
                    <a:pt x="8891" y="11017"/>
                  </a:cubicBezTo>
                  <a:cubicBezTo>
                    <a:pt x="8828" y="10992"/>
                    <a:pt x="8765" y="10967"/>
                    <a:pt x="8689" y="10955"/>
                  </a:cubicBezTo>
                  <a:cubicBezTo>
                    <a:pt x="8677" y="10955"/>
                    <a:pt x="8664" y="10955"/>
                    <a:pt x="8664" y="10967"/>
                  </a:cubicBezTo>
                  <a:cubicBezTo>
                    <a:pt x="8602" y="10955"/>
                    <a:pt x="8552" y="10929"/>
                    <a:pt x="8488" y="10916"/>
                  </a:cubicBezTo>
                  <a:lnTo>
                    <a:pt x="8463" y="10916"/>
                  </a:lnTo>
                  <a:cubicBezTo>
                    <a:pt x="8463" y="10904"/>
                    <a:pt x="8451" y="10904"/>
                    <a:pt x="8451" y="10904"/>
                  </a:cubicBezTo>
                  <a:cubicBezTo>
                    <a:pt x="8413" y="10891"/>
                    <a:pt x="8388" y="10879"/>
                    <a:pt x="8350" y="10879"/>
                  </a:cubicBezTo>
                  <a:cubicBezTo>
                    <a:pt x="8476" y="10778"/>
                    <a:pt x="8577" y="10703"/>
                    <a:pt x="8627" y="10665"/>
                  </a:cubicBezTo>
                  <a:close/>
                  <a:moveTo>
                    <a:pt x="8880" y="11382"/>
                  </a:moveTo>
                  <a:cubicBezTo>
                    <a:pt x="8896" y="11382"/>
                    <a:pt x="8912" y="11387"/>
                    <a:pt x="8925" y="11391"/>
                  </a:cubicBezTo>
                  <a:lnTo>
                    <a:pt x="8925" y="11391"/>
                  </a:lnTo>
                  <a:cubicBezTo>
                    <a:pt x="8910" y="11388"/>
                    <a:pt x="8895" y="11385"/>
                    <a:pt x="8880" y="11382"/>
                  </a:cubicBezTo>
                  <a:close/>
                  <a:moveTo>
                    <a:pt x="9318" y="11470"/>
                  </a:moveTo>
                  <a:lnTo>
                    <a:pt x="9331" y="11483"/>
                  </a:lnTo>
                  <a:lnTo>
                    <a:pt x="9318" y="11483"/>
                  </a:lnTo>
                  <a:cubicBezTo>
                    <a:pt x="9318" y="11483"/>
                    <a:pt x="9318" y="11470"/>
                    <a:pt x="9306" y="11470"/>
                  </a:cubicBezTo>
                  <a:close/>
                  <a:moveTo>
                    <a:pt x="17448" y="99"/>
                  </a:moveTo>
                  <a:cubicBezTo>
                    <a:pt x="17463" y="99"/>
                    <a:pt x="17478" y="100"/>
                    <a:pt x="17492" y="102"/>
                  </a:cubicBezTo>
                  <a:cubicBezTo>
                    <a:pt x="17757" y="127"/>
                    <a:pt x="18033" y="328"/>
                    <a:pt x="18411" y="794"/>
                  </a:cubicBezTo>
                  <a:cubicBezTo>
                    <a:pt x="18850" y="1322"/>
                    <a:pt x="19227" y="1787"/>
                    <a:pt x="19580" y="2214"/>
                  </a:cubicBezTo>
                  <a:cubicBezTo>
                    <a:pt x="19655" y="2303"/>
                    <a:pt x="19743" y="2403"/>
                    <a:pt x="19844" y="2504"/>
                  </a:cubicBezTo>
                  <a:cubicBezTo>
                    <a:pt x="19743" y="2491"/>
                    <a:pt x="19630" y="2479"/>
                    <a:pt x="19529" y="2454"/>
                  </a:cubicBezTo>
                  <a:cubicBezTo>
                    <a:pt x="19504" y="2454"/>
                    <a:pt x="19479" y="2479"/>
                    <a:pt x="19479" y="2504"/>
                  </a:cubicBezTo>
                  <a:cubicBezTo>
                    <a:pt x="19467" y="2529"/>
                    <a:pt x="19492" y="2541"/>
                    <a:pt x="19517" y="2554"/>
                  </a:cubicBezTo>
                  <a:cubicBezTo>
                    <a:pt x="19655" y="2579"/>
                    <a:pt x="19806" y="2605"/>
                    <a:pt x="19945" y="2630"/>
                  </a:cubicBezTo>
                  <a:cubicBezTo>
                    <a:pt x="20007" y="2692"/>
                    <a:pt x="20070" y="2755"/>
                    <a:pt x="20133" y="2831"/>
                  </a:cubicBezTo>
                  <a:cubicBezTo>
                    <a:pt x="19806" y="2806"/>
                    <a:pt x="19467" y="2793"/>
                    <a:pt x="19140" y="2755"/>
                  </a:cubicBezTo>
                  <a:cubicBezTo>
                    <a:pt x="19076" y="2755"/>
                    <a:pt x="19064" y="2843"/>
                    <a:pt x="19127" y="2856"/>
                  </a:cubicBezTo>
                  <a:cubicBezTo>
                    <a:pt x="19492" y="2893"/>
                    <a:pt x="19856" y="2918"/>
                    <a:pt x="20221" y="2932"/>
                  </a:cubicBezTo>
                  <a:cubicBezTo>
                    <a:pt x="20309" y="3032"/>
                    <a:pt x="20384" y="3133"/>
                    <a:pt x="20460" y="3233"/>
                  </a:cubicBezTo>
                  <a:cubicBezTo>
                    <a:pt x="20208" y="3208"/>
                    <a:pt x="19957" y="3195"/>
                    <a:pt x="19705" y="3183"/>
                  </a:cubicBezTo>
                  <a:cubicBezTo>
                    <a:pt x="19701" y="3182"/>
                    <a:pt x="19698" y="3182"/>
                    <a:pt x="19694" y="3182"/>
                  </a:cubicBezTo>
                  <a:cubicBezTo>
                    <a:pt x="19642" y="3182"/>
                    <a:pt x="19634" y="3271"/>
                    <a:pt x="19693" y="3271"/>
                  </a:cubicBezTo>
                  <a:cubicBezTo>
                    <a:pt x="19957" y="3296"/>
                    <a:pt x="20208" y="3309"/>
                    <a:pt x="20460" y="3321"/>
                  </a:cubicBezTo>
                  <a:cubicBezTo>
                    <a:pt x="20467" y="3325"/>
                    <a:pt x="20474" y="3326"/>
                    <a:pt x="20479" y="3326"/>
                  </a:cubicBezTo>
                  <a:cubicBezTo>
                    <a:pt x="20491" y="3326"/>
                    <a:pt x="20498" y="3317"/>
                    <a:pt x="20498" y="3309"/>
                  </a:cubicBezTo>
                  <a:cubicBezTo>
                    <a:pt x="20573" y="3409"/>
                    <a:pt x="20624" y="3510"/>
                    <a:pt x="20661" y="3623"/>
                  </a:cubicBezTo>
                  <a:cubicBezTo>
                    <a:pt x="20208" y="3585"/>
                    <a:pt x="19756" y="3547"/>
                    <a:pt x="19303" y="3485"/>
                  </a:cubicBezTo>
                  <a:cubicBezTo>
                    <a:pt x="19299" y="3484"/>
                    <a:pt x="19295" y="3484"/>
                    <a:pt x="19292" y="3484"/>
                  </a:cubicBezTo>
                  <a:cubicBezTo>
                    <a:pt x="19241" y="3484"/>
                    <a:pt x="19244" y="3573"/>
                    <a:pt x="19303" y="3585"/>
                  </a:cubicBezTo>
                  <a:cubicBezTo>
                    <a:pt x="19756" y="3648"/>
                    <a:pt x="20221" y="3686"/>
                    <a:pt x="20686" y="3711"/>
                  </a:cubicBezTo>
                  <a:cubicBezTo>
                    <a:pt x="20711" y="3824"/>
                    <a:pt x="20699" y="3924"/>
                    <a:pt x="20661" y="4025"/>
                  </a:cubicBezTo>
                  <a:cubicBezTo>
                    <a:pt x="20661" y="4013"/>
                    <a:pt x="20649" y="4013"/>
                    <a:pt x="20624" y="4000"/>
                  </a:cubicBezTo>
                  <a:cubicBezTo>
                    <a:pt x="20372" y="3988"/>
                    <a:pt x="20121" y="3963"/>
                    <a:pt x="19869" y="3938"/>
                  </a:cubicBezTo>
                  <a:cubicBezTo>
                    <a:pt x="19806" y="3938"/>
                    <a:pt x="19806" y="4025"/>
                    <a:pt x="19869" y="4038"/>
                  </a:cubicBezTo>
                  <a:cubicBezTo>
                    <a:pt x="20121" y="4063"/>
                    <a:pt x="20372" y="4075"/>
                    <a:pt x="20624" y="4101"/>
                  </a:cubicBezTo>
                  <a:lnTo>
                    <a:pt x="20636" y="4101"/>
                  </a:lnTo>
                  <a:cubicBezTo>
                    <a:pt x="20611" y="4164"/>
                    <a:pt x="20573" y="4226"/>
                    <a:pt x="20535" y="4290"/>
                  </a:cubicBezTo>
                  <a:cubicBezTo>
                    <a:pt x="20523" y="4290"/>
                    <a:pt x="20510" y="4302"/>
                    <a:pt x="20510" y="4315"/>
                  </a:cubicBezTo>
                  <a:cubicBezTo>
                    <a:pt x="20510" y="4310"/>
                    <a:pt x="20504" y="4309"/>
                    <a:pt x="20497" y="4309"/>
                  </a:cubicBezTo>
                  <a:cubicBezTo>
                    <a:pt x="20481" y="4309"/>
                    <a:pt x="20456" y="4315"/>
                    <a:pt x="20448" y="4315"/>
                  </a:cubicBezTo>
                  <a:lnTo>
                    <a:pt x="19945" y="4315"/>
                  </a:lnTo>
                  <a:cubicBezTo>
                    <a:pt x="19756" y="4315"/>
                    <a:pt x="19567" y="4302"/>
                    <a:pt x="19366" y="4277"/>
                  </a:cubicBezTo>
                  <a:cubicBezTo>
                    <a:pt x="19303" y="4277"/>
                    <a:pt x="19303" y="4377"/>
                    <a:pt x="19366" y="4377"/>
                  </a:cubicBezTo>
                  <a:cubicBezTo>
                    <a:pt x="19580" y="4402"/>
                    <a:pt x="19794" y="4415"/>
                    <a:pt x="20020" y="4415"/>
                  </a:cubicBezTo>
                  <a:lnTo>
                    <a:pt x="20334" y="4415"/>
                  </a:lnTo>
                  <a:cubicBezTo>
                    <a:pt x="20372" y="4415"/>
                    <a:pt x="20409" y="4402"/>
                    <a:pt x="20448" y="4402"/>
                  </a:cubicBezTo>
                  <a:cubicBezTo>
                    <a:pt x="20359" y="4516"/>
                    <a:pt x="20259" y="4604"/>
                    <a:pt x="20158" y="4692"/>
                  </a:cubicBezTo>
                  <a:cubicBezTo>
                    <a:pt x="19970" y="4679"/>
                    <a:pt x="19769" y="4654"/>
                    <a:pt x="19580" y="4642"/>
                  </a:cubicBezTo>
                  <a:cubicBezTo>
                    <a:pt x="19576" y="4641"/>
                    <a:pt x="19572" y="4641"/>
                    <a:pt x="19569" y="4641"/>
                  </a:cubicBezTo>
                  <a:cubicBezTo>
                    <a:pt x="19516" y="4641"/>
                    <a:pt x="19508" y="4730"/>
                    <a:pt x="19567" y="4742"/>
                  </a:cubicBezTo>
                  <a:lnTo>
                    <a:pt x="20057" y="4780"/>
                  </a:lnTo>
                  <a:cubicBezTo>
                    <a:pt x="19995" y="4830"/>
                    <a:pt x="19920" y="4893"/>
                    <a:pt x="19844" y="4956"/>
                  </a:cubicBezTo>
                  <a:lnTo>
                    <a:pt x="19831" y="4956"/>
                  </a:lnTo>
                  <a:cubicBezTo>
                    <a:pt x="19492" y="4930"/>
                    <a:pt x="19140" y="4918"/>
                    <a:pt x="18800" y="4893"/>
                  </a:cubicBezTo>
                  <a:cubicBezTo>
                    <a:pt x="18737" y="4893"/>
                    <a:pt x="18724" y="4994"/>
                    <a:pt x="18788" y="4994"/>
                  </a:cubicBezTo>
                  <a:cubicBezTo>
                    <a:pt x="19115" y="5006"/>
                    <a:pt x="19429" y="5031"/>
                    <a:pt x="19743" y="5044"/>
                  </a:cubicBezTo>
                  <a:cubicBezTo>
                    <a:pt x="19680" y="5107"/>
                    <a:pt x="19605" y="5170"/>
                    <a:pt x="19529" y="5245"/>
                  </a:cubicBezTo>
                  <a:cubicBezTo>
                    <a:pt x="19517" y="5232"/>
                    <a:pt x="19517" y="5232"/>
                    <a:pt x="19504" y="5232"/>
                  </a:cubicBezTo>
                  <a:cubicBezTo>
                    <a:pt x="19278" y="5220"/>
                    <a:pt x="19039" y="5207"/>
                    <a:pt x="18813" y="5195"/>
                  </a:cubicBezTo>
                  <a:cubicBezTo>
                    <a:pt x="18750" y="5195"/>
                    <a:pt x="18737" y="5296"/>
                    <a:pt x="18800" y="5296"/>
                  </a:cubicBezTo>
                  <a:cubicBezTo>
                    <a:pt x="19014" y="5308"/>
                    <a:pt x="19215" y="5321"/>
                    <a:pt x="19429" y="5333"/>
                  </a:cubicBezTo>
                  <a:lnTo>
                    <a:pt x="19240" y="5484"/>
                  </a:lnTo>
                  <a:cubicBezTo>
                    <a:pt x="19240" y="5472"/>
                    <a:pt x="19227" y="5472"/>
                    <a:pt x="19215" y="5472"/>
                  </a:cubicBezTo>
                  <a:cubicBezTo>
                    <a:pt x="19020" y="5478"/>
                    <a:pt x="18825" y="5481"/>
                    <a:pt x="18632" y="5481"/>
                  </a:cubicBezTo>
                  <a:cubicBezTo>
                    <a:pt x="18439" y="5481"/>
                    <a:pt x="18247" y="5478"/>
                    <a:pt x="18058" y="5472"/>
                  </a:cubicBezTo>
                  <a:cubicBezTo>
                    <a:pt x="18055" y="5471"/>
                    <a:pt x="18051" y="5471"/>
                    <a:pt x="18047" y="5471"/>
                  </a:cubicBezTo>
                  <a:cubicBezTo>
                    <a:pt x="17994" y="5471"/>
                    <a:pt x="17987" y="5559"/>
                    <a:pt x="18045" y="5559"/>
                  </a:cubicBezTo>
                  <a:cubicBezTo>
                    <a:pt x="18411" y="5572"/>
                    <a:pt x="18788" y="5572"/>
                    <a:pt x="19152" y="5572"/>
                  </a:cubicBezTo>
                  <a:cubicBezTo>
                    <a:pt x="19076" y="5635"/>
                    <a:pt x="19014" y="5698"/>
                    <a:pt x="18939" y="5760"/>
                  </a:cubicBezTo>
                  <a:lnTo>
                    <a:pt x="18926" y="5760"/>
                  </a:lnTo>
                  <a:cubicBezTo>
                    <a:pt x="18687" y="5760"/>
                    <a:pt x="18448" y="5748"/>
                    <a:pt x="18209" y="5723"/>
                  </a:cubicBezTo>
                  <a:cubicBezTo>
                    <a:pt x="18146" y="5723"/>
                    <a:pt x="18134" y="5824"/>
                    <a:pt x="18196" y="5824"/>
                  </a:cubicBezTo>
                  <a:cubicBezTo>
                    <a:pt x="18411" y="5836"/>
                    <a:pt x="18624" y="5849"/>
                    <a:pt x="18838" y="5849"/>
                  </a:cubicBezTo>
                  <a:cubicBezTo>
                    <a:pt x="18724" y="5950"/>
                    <a:pt x="18624" y="6037"/>
                    <a:pt x="18511" y="6138"/>
                  </a:cubicBezTo>
                  <a:cubicBezTo>
                    <a:pt x="18184" y="6113"/>
                    <a:pt x="17844" y="6100"/>
                    <a:pt x="17517" y="6100"/>
                  </a:cubicBezTo>
                  <a:cubicBezTo>
                    <a:pt x="17455" y="6100"/>
                    <a:pt x="17442" y="6201"/>
                    <a:pt x="17505" y="6201"/>
                  </a:cubicBezTo>
                  <a:cubicBezTo>
                    <a:pt x="17819" y="6201"/>
                    <a:pt x="18121" y="6201"/>
                    <a:pt x="18423" y="6226"/>
                  </a:cubicBezTo>
                  <a:cubicBezTo>
                    <a:pt x="18310" y="6327"/>
                    <a:pt x="18196" y="6427"/>
                    <a:pt x="18096" y="6528"/>
                  </a:cubicBezTo>
                  <a:cubicBezTo>
                    <a:pt x="17962" y="6488"/>
                    <a:pt x="17829" y="6469"/>
                    <a:pt x="17695" y="6469"/>
                  </a:cubicBezTo>
                  <a:cubicBezTo>
                    <a:pt x="17615" y="6469"/>
                    <a:pt x="17535" y="6476"/>
                    <a:pt x="17455" y="6490"/>
                  </a:cubicBezTo>
                  <a:cubicBezTo>
                    <a:pt x="17395" y="6490"/>
                    <a:pt x="17414" y="6579"/>
                    <a:pt x="17470" y="6579"/>
                  </a:cubicBezTo>
                  <a:cubicBezTo>
                    <a:pt x="17473" y="6579"/>
                    <a:pt x="17476" y="6579"/>
                    <a:pt x="17480" y="6578"/>
                  </a:cubicBezTo>
                  <a:cubicBezTo>
                    <a:pt x="17543" y="6569"/>
                    <a:pt x="17606" y="6565"/>
                    <a:pt x="17668" y="6565"/>
                  </a:cubicBezTo>
                  <a:cubicBezTo>
                    <a:pt x="17782" y="6565"/>
                    <a:pt x="17895" y="6579"/>
                    <a:pt x="18008" y="6604"/>
                  </a:cubicBezTo>
                  <a:cubicBezTo>
                    <a:pt x="17920" y="6679"/>
                    <a:pt x="17844" y="6754"/>
                    <a:pt x="17757" y="6830"/>
                  </a:cubicBezTo>
                  <a:cubicBezTo>
                    <a:pt x="17719" y="6815"/>
                    <a:pt x="17682" y="6809"/>
                    <a:pt x="17642" y="6809"/>
                  </a:cubicBezTo>
                  <a:cubicBezTo>
                    <a:pt x="17615" y="6809"/>
                    <a:pt x="17586" y="6812"/>
                    <a:pt x="17555" y="6817"/>
                  </a:cubicBezTo>
                  <a:cubicBezTo>
                    <a:pt x="17455" y="6817"/>
                    <a:pt x="17354" y="6830"/>
                    <a:pt x="17266" y="6830"/>
                  </a:cubicBezTo>
                  <a:cubicBezTo>
                    <a:pt x="17052" y="6855"/>
                    <a:pt x="16851" y="6867"/>
                    <a:pt x="16637" y="6880"/>
                  </a:cubicBezTo>
                  <a:cubicBezTo>
                    <a:pt x="16575" y="6880"/>
                    <a:pt x="16600" y="6981"/>
                    <a:pt x="16662" y="6981"/>
                  </a:cubicBezTo>
                  <a:cubicBezTo>
                    <a:pt x="16838" y="6968"/>
                    <a:pt x="17027" y="6956"/>
                    <a:pt x="17215" y="6943"/>
                  </a:cubicBezTo>
                  <a:cubicBezTo>
                    <a:pt x="17304" y="6930"/>
                    <a:pt x="17404" y="6917"/>
                    <a:pt x="17492" y="6917"/>
                  </a:cubicBezTo>
                  <a:cubicBezTo>
                    <a:pt x="17542" y="6917"/>
                    <a:pt x="17618" y="6905"/>
                    <a:pt x="17668" y="6905"/>
                  </a:cubicBezTo>
                  <a:cubicBezTo>
                    <a:pt x="17567" y="7006"/>
                    <a:pt x="17455" y="7093"/>
                    <a:pt x="17366" y="7194"/>
                  </a:cubicBezTo>
                  <a:cubicBezTo>
                    <a:pt x="17354" y="7182"/>
                    <a:pt x="17341" y="7169"/>
                    <a:pt x="17316" y="7169"/>
                  </a:cubicBezTo>
                  <a:cubicBezTo>
                    <a:pt x="17163" y="7193"/>
                    <a:pt x="17004" y="7207"/>
                    <a:pt x="16846" y="7207"/>
                  </a:cubicBezTo>
                  <a:cubicBezTo>
                    <a:pt x="16759" y="7207"/>
                    <a:pt x="16672" y="7203"/>
                    <a:pt x="16587" y="7194"/>
                  </a:cubicBezTo>
                  <a:cubicBezTo>
                    <a:pt x="16524" y="7194"/>
                    <a:pt x="16511" y="7295"/>
                    <a:pt x="16575" y="7295"/>
                  </a:cubicBezTo>
                  <a:cubicBezTo>
                    <a:pt x="16669" y="7300"/>
                    <a:pt x="16766" y="7303"/>
                    <a:pt x="16864" y="7303"/>
                  </a:cubicBezTo>
                  <a:cubicBezTo>
                    <a:pt x="16999" y="7303"/>
                    <a:pt x="17134" y="7297"/>
                    <a:pt x="17266" y="7283"/>
                  </a:cubicBezTo>
                  <a:lnTo>
                    <a:pt x="17266" y="7283"/>
                  </a:lnTo>
                  <a:cubicBezTo>
                    <a:pt x="17165" y="7370"/>
                    <a:pt x="17064" y="7459"/>
                    <a:pt x="16977" y="7534"/>
                  </a:cubicBezTo>
                  <a:cubicBezTo>
                    <a:pt x="16629" y="7562"/>
                    <a:pt x="16281" y="7576"/>
                    <a:pt x="15928" y="7576"/>
                  </a:cubicBezTo>
                  <a:cubicBezTo>
                    <a:pt x="15809" y="7576"/>
                    <a:pt x="15689" y="7575"/>
                    <a:pt x="15569" y="7571"/>
                  </a:cubicBezTo>
                  <a:cubicBezTo>
                    <a:pt x="15505" y="7571"/>
                    <a:pt x="15505" y="7672"/>
                    <a:pt x="15569" y="7672"/>
                  </a:cubicBezTo>
                  <a:cubicBezTo>
                    <a:pt x="15684" y="7675"/>
                    <a:pt x="15800" y="7677"/>
                    <a:pt x="15916" y="7677"/>
                  </a:cubicBezTo>
                  <a:cubicBezTo>
                    <a:pt x="16232" y="7677"/>
                    <a:pt x="16551" y="7665"/>
                    <a:pt x="16863" y="7647"/>
                  </a:cubicBezTo>
                  <a:lnTo>
                    <a:pt x="16863" y="7647"/>
                  </a:lnTo>
                  <a:cubicBezTo>
                    <a:pt x="16776" y="7722"/>
                    <a:pt x="16700" y="7798"/>
                    <a:pt x="16625" y="7861"/>
                  </a:cubicBezTo>
                  <a:cubicBezTo>
                    <a:pt x="16616" y="7861"/>
                    <a:pt x="16608" y="7855"/>
                    <a:pt x="16599" y="7855"/>
                  </a:cubicBezTo>
                  <a:cubicBezTo>
                    <a:pt x="16595" y="7855"/>
                    <a:pt x="16591" y="7857"/>
                    <a:pt x="16587" y="7861"/>
                  </a:cubicBezTo>
                  <a:cubicBezTo>
                    <a:pt x="16335" y="7886"/>
                    <a:pt x="16097" y="7911"/>
                    <a:pt x="15845" y="7923"/>
                  </a:cubicBezTo>
                  <a:cubicBezTo>
                    <a:pt x="15782" y="7936"/>
                    <a:pt x="15795" y="8024"/>
                    <a:pt x="15857" y="8024"/>
                  </a:cubicBezTo>
                  <a:cubicBezTo>
                    <a:pt x="16084" y="8012"/>
                    <a:pt x="16298" y="7987"/>
                    <a:pt x="16524" y="7962"/>
                  </a:cubicBezTo>
                  <a:lnTo>
                    <a:pt x="16524" y="7962"/>
                  </a:lnTo>
                  <a:cubicBezTo>
                    <a:pt x="16461" y="8024"/>
                    <a:pt x="16411" y="8062"/>
                    <a:pt x="16385" y="8087"/>
                  </a:cubicBezTo>
                  <a:cubicBezTo>
                    <a:pt x="16335" y="8125"/>
                    <a:pt x="16298" y="8163"/>
                    <a:pt x="16260" y="8200"/>
                  </a:cubicBezTo>
                  <a:lnTo>
                    <a:pt x="16248" y="8188"/>
                  </a:lnTo>
                  <a:cubicBezTo>
                    <a:pt x="15731" y="8175"/>
                    <a:pt x="15228" y="8150"/>
                    <a:pt x="14725" y="8113"/>
                  </a:cubicBezTo>
                  <a:cubicBezTo>
                    <a:pt x="14663" y="8113"/>
                    <a:pt x="14650" y="8213"/>
                    <a:pt x="14713" y="8213"/>
                  </a:cubicBezTo>
                  <a:cubicBezTo>
                    <a:pt x="15178" y="8250"/>
                    <a:pt x="15656" y="8276"/>
                    <a:pt x="16122" y="8289"/>
                  </a:cubicBezTo>
                  <a:cubicBezTo>
                    <a:pt x="15933" y="8401"/>
                    <a:pt x="15719" y="8490"/>
                    <a:pt x="15493" y="8552"/>
                  </a:cubicBezTo>
                  <a:cubicBezTo>
                    <a:pt x="15480" y="8540"/>
                    <a:pt x="15480" y="8540"/>
                    <a:pt x="15468" y="8540"/>
                  </a:cubicBezTo>
                  <a:cubicBezTo>
                    <a:pt x="14826" y="8540"/>
                    <a:pt x="14185" y="8515"/>
                    <a:pt x="13543" y="8490"/>
                  </a:cubicBezTo>
                  <a:cubicBezTo>
                    <a:pt x="13481" y="8490"/>
                    <a:pt x="13468" y="8577"/>
                    <a:pt x="13531" y="8590"/>
                  </a:cubicBezTo>
                  <a:cubicBezTo>
                    <a:pt x="14059" y="8602"/>
                    <a:pt x="14588" y="8628"/>
                    <a:pt x="15116" y="8628"/>
                  </a:cubicBezTo>
                  <a:cubicBezTo>
                    <a:pt x="14965" y="8666"/>
                    <a:pt x="14814" y="8678"/>
                    <a:pt x="14663" y="8703"/>
                  </a:cubicBezTo>
                  <a:cubicBezTo>
                    <a:pt x="14537" y="8716"/>
                    <a:pt x="14424" y="8728"/>
                    <a:pt x="14323" y="8741"/>
                  </a:cubicBezTo>
                  <a:lnTo>
                    <a:pt x="14248" y="8753"/>
                  </a:lnTo>
                  <a:cubicBezTo>
                    <a:pt x="13946" y="8779"/>
                    <a:pt x="13644" y="8817"/>
                    <a:pt x="13355" y="8879"/>
                  </a:cubicBezTo>
                  <a:cubicBezTo>
                    <a:pt x="13355" y="8854"/>
                    <a:pt x="13330" y="8842"/>
                    <a:pt x="13305" y="8842"/>
                  </a:cubicBezTo>
                  <a:cubicBezTo>
                    <a:pt x="13028" y="8867"/>
                    <a:pt x="12752" y="8867"/>
                    <a:pt x="12462" y="8867"/>
                  </a:cubicBezTo>
                  <a:cubicBezTo>
                    <a:pt x="12458" y="8866"/>
                    <a:pt x="12455" y="8866"/>
                    <a:pt x="12451" y="8866"/>
                  </a:cubicBezTo>
                  <a:cubicBezTo>
                    <a:pt x="12398" y="8866"/>
                    <a:pt x="12390" y="8955"/>
                    <a:pt x="12450" y="8955"/>
                  </a:cubicBezTo>
                  <a:cubicBezTo>
                    <a:pt x="12538" y="8961"/>
                    <a:pt x="12626" y="8964"/>
                    <a:pt x="12712" y="8964"/>
                  </a:cubicBezTo>
                  <a:cubicBezTo>
                    <a:pt x="12799" y="8964"/>
                    <a:pt x="12883" y="8961"/>
                    <a:pt x="12965" y="8955"/>
                  </a:cubicBezTo>
                  <a:lnTo>
                    <a:pt x="12965" y="8955"/>
                  </a:lnTo>
                  <a:cubicBezTo>
                    <a:pt x="12588" y="9055"/>
                    <a:pt x="12224" y="9194"/>
                    <a:pt x="11897" y="9420"/>
                  </a:cubicBezTo>
                  <a:cubicBezTo>
                    <a:pt x="11506" y="9672"/>
                    <a:pt x="10740" y="10363"/>
                    <a:pt x="9544" y="11533"/>
                  </a:cubicBezTo>
                  <a:cubicBezTo>
                    <a:pt x="9457" y="11458"/>
                    <a:pt x="9205" y="11231"/>
                    <a:pt x="8966" y="10955"/>
                  </a:cubicBezTo>
                  <a:cubicBezTo>
                    <a:pt x="8966" y="10929"/>
                    <a:pt x="8954" y="10916"/>
                    <a:pt x="8941" y="10916"/>
                  </a:cubicBezTo>
                  <a:lnTo>
                    <a:pt x="8929" y="10916"/>
                  </a:lnTo>
                  <a:lnTo>
                    <a:pt x="8702" y="10614"/>
                  </a:lnTo>
                  <a:cubicBezTo>
                    <a:pt x="8778" y="10552"/>
                    <a:pt x="8840" y="10489"/>
                    <a:pt x="8916" y="10438"/>
                  </a:cubicBezTo>
                  <a:cubicBezTo>
                    <a:pt x="8916" y="10438"/>
                    <a:pt x="8929" y="10438"/>
                    <a:pt x="8941" y="10452"/>
                  </a:cubicBezTo>
                  <a:cubicBezTo>
                    <a:pt x="9256" y="10502"/>
                    <a:pt x="9583" y="10552"/>
                    <a:pt x="9897" y="10589"/>
                  </a:cubicBezTo>
                  <a:cubicBezTo>
                    <a:pt x="9900" y="10590"/>
                    <a:pt x="9904" y="10591"/>
                    <a:pt x="9908" y="10591"/>
                  </a:cubicBezTo>
                  <a:cubicBezTo>
                    <a:pt x="9961" y="10591"/>
                    <a:pt x="9968" y="10501"/>
                    <a:pt x="9910" y="10489"/>
                  </a:cubicBezTo>
                  <a:cubicBezTo>
                    <a:pt x="9608" y="10464"/>
                    <a:pt x="9306" y="10413"/>
                    <a:pt x="9004" y="10363"/>
                  </a:cubicBezTo>
                  <a:cubicBezTo>
                    <a:pt x="9080" y="10301"/>
                    <a:pt x="9155" y="10237"/>
                    <a:pt x="9218" y="10175"/>
                  </a:cubicBezTo>
                  <a:cubicBezTo>
                    <a:pt x="9231" y="10175"/>
                    <a:pt x="9243" y="10187"/>
                    <a:pt x="9256" y="10187"/>
                  </a:cubicBezTo>
                  <a:cubicBezTo>
                    <a:pt x="9544" y="10225"/>
                    <a:pt x="9834" y="10250"/>
                    <a:pt x="10123" y="10288"/>
                  </a:cubicBezTo>
                  <a:cubicBezTo>
                    <a:pt x="10186" y="10288"/>
                    <a:pt x="10198" y="10187"/>
                    <a:pt x="10136" y="10187"/>
                  </a:cubicBezTo>
                  <a:cubicBezTo>
                    <a:pt x="9859" y="10150"/>
                    <a:pt x="9583" y="10125"/>
                    <a:pt x="9306" y="10099"/>
                  </a:cubicBezTo>
                  <a:lnTo>
                    <a:pt x="9570" y="9873"/>
                  </a:lnTo>
                  <a:cubicBezTo>
                    <a:pt x="9834" y="9898"/>
                    <a:pt x="10086" y="9935"/>
                    <a:pt x="10349" y="9974"/>
                  </a:cubicBezTo>
                  <a:cubicBezTo>
                    <a:pt x="10413" y="9974"/>
                    <a:pt x="10425" y="9885"/>
                    <a:pt x="10362" y="9873"/>
                  </a:cubicBezTo>
                  <a:cubicBezTo>
                    <a:pt x="10123" y="9835"/>
                    <a:pt x="9897" y="9810"/>
                    <a:pt x="9658" y="9785"/>
                  </a:cubicBezTo>
                  <a:cubicBezTo>
                    <a:pt x="9784" y="9672"/>
                    <a:pt x="9910" y="9571"/>
                    <a:pt x="10022" y="9458"/>
                  </a:cubicBezTo>
                  <a:cubicBezTo>
                    <a:pt x="10224" y="9521"/>
                    <a:pt x="10425" y="9558"/>
                    <a:pt x="10626" y="9571"/>
                  </a:cubicBezTo>
                  <a:cubicBezTo>
                    <a:pt x="10630" y="9572"/>
                    <a:pt x="10633" y="9572"/>
                    <a:pt x="10636" y="9572"/>
                  </a:cubicBezTo>
                  <a:cubicBezTo>
                    <a:pt x="10690" y="9572"/>
                    <a:pt x="10698" y="9482"/>
                    <a:pt x="10639" y="9471"/>
                  </a:cubicBezTo>
                  <a:cubicBezTo>
                    <a:pt x="10463" y="9458"/>
                    <a:pt x="10274" y="9432"/>
                    <a:pt x="10098" y="9382"/>
                  </a:cubicBezTo>
                  <a:cubicBezTo>
                    <a:pt x="10211" y="9282"/>
                    <a:pt x="10312" y="9181"/>
                    <a:pt x="10400" y="9080"/>
                  </a:cubicBezTo>
                  <a:cubicBezTo>
                    <a:pt x="10576" y="9156"/>
                    <a:pt x="10752" y="9206"/>
                    <a:pt x="10928" y="9219"/>
                  </a:cubicBezTo>
                  <a:cubicBezTo>
                    <a:pt x="10931" y="9220"/>
                    <a:pt x="10935" y="9220"/>
                    <a:pt x="10938" y="9220"/>
                  </a:cubicBezTo>
                  <a:cubicBezTo>
                    <a:pt x="10992" y="9220"/>
                    <a:pt x="11000" y="9130"/>
                    <a:pt x="10941" y="9119"/>
                  </a:cubicBezTo>
                  <a:cubicBezTo>
                    <a:pt x="10777" y="9105"/>
                    <a:pt x="10626" y="9068"/>
                    <a:pt x="10475" y="9005"/>
                  </a:cubicBezTo>
                  <a:cubicBezTo>
                    <a:pt x="10551" y="8942"/>
                    <a:pt x="10614" y="8867"/>
                    <a:pt x="10676" y="8804"/>
                  </a:cubicBezTo>
                  <a:cubicBezTo>
                    <a:pt x="10683" y="8810"/>
                    <a:pt x="10689" y="8813"/>
                    <a:pt x="10697" y="8813"/>
                  </a:cubicBezTo>
                  <a:cubicBezTo>
                    <a:pt x="10705" y="8813"/>
                    <a:pt x="10714" y="8810"/>
                    <a:pt x="10727" y="8804"/>
                  </a:cubicBezTo>
                  <a:cubicBezTo>
                    <a:pt x="10966" y="8892"/>
                    <a:pt x="11204" y="8955"/>
                    <a:pt x="11456" y="8993"/>
                  </a:cubicBezTo>
                  <a:cubicBezTo>
                    <a:pt x="11519" y="8993"/>
                    <a:pt x="11531" y="8892"/>
                    <a:pt x="11469" y="8892"/>
                  </a:cubicBezTo>
                  <a:cubicBezTo>
                    <a:pt x="11230" y="8867"/>
                    <a:pt x="10978" y="8804"/>
                    <a:pt x="10752" y="8716"/>
                  </a:cubicBezTo>
                  <a:cubicBezTo>
                    <a:pt x="10827" y="8641"/>
                    <a:pt x="10891" y="8552"/>
                    <a:pt x="10941" y="8490"/>
                  </a:cubicBezTo>
                  <a:cubicBezTo>
                    <a:pt x="10953" y="8490"/>
                    <a:pt x="10966" y="8502"/>
                    <a:pt x="10978" y="8502"/>
                  </a:cubicBezTo>
                  <a:cubicBezTo>
                    <a:pt x="11167" y="8540"/>
                    <a:pt x="11343" y="8577"/>
                    <a:pt x="11531" y="8616"/>
                  </a:cubicBezTo>
                  <a:cubicBezTo>
                    <a:pt x="11536" y="8618"/>
                    <a:pt x="11540" y="8619"/>
                    <a:pt x="11545" y="8619"/>
                  </a:cubicBezTo>
                  <a:cubicBezTo>
                    <a:pt x="11565" y="8619"/>
                    <a:pt x="11584" y="8598"/>
                    <a:pt x="11595" y="8577"/>
                  </a:cubicBezTo>
                  <a:cubicBezTo>
                    <a:pt x="11595" y="8540"/>
                    <a:pt x="11570" y="8527"/>
                    <a:pt x="11544" y="8515"/>
                  </a:cubicBezTo>
                  <a:cubicBezTo>
                    <a:pt x="11368" y="8477"/>
                    <a:pt x="11179" y="8452"/>
                    <a:pt x="11003" y="8414"/>
                  </a:cubicBezTo>
                  <a:cubicBezTo>
                    <a:pt x="11028" y="8364"/>
                    <a:pt x="11067" y="8314"/>
                    <a:pt x="11092" y="8276"/>
                  </a:cubicBezTo>
                  <a:cubicBezTo>
                    <a:pt x="11142" y="8213"/>
                    <a:pt x="11179" y="8150"/>
                    <a:pt x="11218" y="8087"/>
                  </a:cubicBezTo>
                  <a:cubicBezTo>
                    <a:pt x="11230" y="8087"/>
                    <a:pt x="11230" y="8099"/>
                    <a:pt x="11243" y="8099"/>
                  </a:cubicBezTo>
                  <a:cubicBezTo>
                    <a:pt x="11469" y="8113"/>
                    <a:pt x="11682" y="8150"/>
                    <a:pt x="11897" y="8200"/>
                  </a:cubicBezTo>
                  <a:cubicBezTo>
                    <a:pt x="11903" y="8204"/>
                    <a:pt x="11910" y="8205"/>
                    <a:pt x="11917" y="8205"/>
                  </a:cubicBezTo>
                  <a:cubicBezTo>
                    <a:pt x="11934" y="8205"/>
                    <a:pt x="11950" y="8193"/>
                    <a:pt x="11959" y="8175"/>
                  </a:cubicBezTo>
                  <a:cubicBezTo>
                    <a:pt x="11972" y="8150"/>
                    <a:pt x="11959" y="8113"/>
                    <a:pt x="11934" y="8113"/>
                  </a:cubicBezTo>
                  <a:cubicBezTo>
                    <a:pt x="11707" y="8049"/>
                    <a:pt x="11494" y="8012"/>
                    <a:pt x="11268" y="7999"/>
                  </a:cubicBezTo>
                  <a:cubicBezTo>
                    <a:pt x="11330" y="7898"/>
                    <a:pt x="11380" y="7798"/>
                    <a:pt x="11431" y="7697"/>
                  </a:cubicBezTo>
                  <a:cubicBezTo>
                    <a:pt x="11657" y="7747"/>
                    <a:pt x="11883" y="7786"/>
                    <a:pt x="12110" y="7823"/>
                  </a:cubicBezTo>
                  <a:cubicBezTo>
                    <a:pt x="12114" y="7824"/>
                    <a:pt x="12117" y="7824"/>
                    <a:pt x="12121" y="7824"/>
                  </a:cubicBezTo>
                  <a:cubicBezTo>
                    <a:pt x="12174" y="7824"/>
                    <a:pt x="12181" y="7734"/>
                    <a:pt x="12123" y="7722"/>
                  </a:cubicBezTo>
                  <a:lnTo>
                    <a:pt x="11481" y="7610"/>
                  </a:lnTo>
                  <a:cubicBezTo>
                    <a:pt x="11519" y="7521"/>
                    <a:pt x="11557" y="7420"/>
                    <a:pt x="11595" y="7333"/>
                  </a:cubicBezTo>
                  <a:cubicBezTo>
                    <a:pt x="11833" y="7383"/>
                    <a:pt x="12085" y="7420"/>
                    <a:pt x="12324" y="7446"/>
                  </a:cubicBezTo>
                  <a:cubicBezTo>
                    <a:pt x="12386" y="7446"/>
                    <a:pt x="12400" y="7358"/>
                    <a:pt x="12336" y="7345"/>
                  </a:cubicBezTo>
                  <a:cubicBezTo>
                    <a:pt x="12098" y="7320"/>
                    <a:pt x="11871" y="7283"/>
                    <a:pt x="11632" y="7244"/>
                  </a:cubicBezTo>
                  <a:cubicBezTo>
                    <a:pt x="11670" y="7132"/>
                    <a:pt x="11707" y="7031"/>
                    <a:pt x="11746" y="6917"/>
                  </a:cubicBezTo>
                  <a:cubicBezTo>
                    <a:pt x="11746" y="6930"/>
                    <a:pt x="11758" y="6943"/>
                    <a:pt x="11771" y="6943"/>
                  </a:cubicBezTo>
                  <a:cubicBezTo>
                    <a:pt x="12047" y="6993"/>
                    <a:pt x="12324" y="7031"/>
                    <a:pt x="12613" y="7056"/>
                  </a:cubicBezTo>
                  <a:cubicBezTo>
                    <a:pt x="12616" y="7057"/>
                    <a:pt x="12618" y="7057"/>
                    <a:pt x="12621" y="7057"/>
                  </a:cubicBezTo>
                  <a:cubicBezTo>
                    <a:pt x="12664" y="7057"/>
                    <a:pt x="12673" y="6968"/>
                    <a:pt x="12613" y="6968"/>
                  </a:cubicBezTo>
                  <a:cubicBezTo>
                    <a:pt x="12336" y="6930"/>
                    <a:pt x="12060" y="6892"/>
                    <a:pt x="11783" y="6842"/>
                  </a:cubicBezTo>
                  <a:lnTo>
                    <a:pt x="11771" y="6842"/>
                  </a:lnTo>
                  <a:cubicBezTo>
                    <a:pt x="11796" y="6754"/>
                    <a:pt x="11821" y="6666"/>
                    <a:pt x="11833" y="6590"/>
                  </a:cubicBezTo>
                  <a:cubicBezTo>
                    <a:pt x="12173" y="6641"/>
                    <a:pt x="12500" y="6691"/>
                    <a:pt x="12839" y="6754"/>
                  </a:cubicBezTo>
                  <a:cubicBezTo>
                    <a:pt x="12843" y="6755"/>
                    <a:pt x="12846" y="6755"/>
                    <a:pt x="12849" y="6755"/>
                  </a:cubicBezTo>
                  <a:cubicBezTo>
                    <a:pt x="12902" y="6755"/>
                    <a:pt x="12900" y="6665"/>
                    <a:pt x="12852" y="6654"/>
                  </a:cubicBezTo>
                  <a:cubicBezTo>
                    <a:pt x="12512" y="6604"/>
                    <a:pt x="12185" y="6540"/>
                    <a:pt x="11858" y="6490"/>
                  </a:cubicBezTo>
                  <a:cubicBezTo>
                    <a:pt x="11883" y="6389"/>
                    <a:pt x="11909" y="6289"/>
                    <a:pt x="11922" y="6188"/>
                  </a:cubicBezTo>
                  <a:cubicBezTo>
                    <a:pt x="11922" y="6188"/>
                    <a:pt x="11934" y="6188"/>
                    <a:pt x="11934" y="6201"/>
                  </a:cubicBezTo>
                  <a:cubicBezTo>
                    <a:pt x="12475" y="6289"/>
                    <a:pt x="13015" y="6377"/>
                    <a:pt x="13556" y="6440"/>
                  </a:cubicBezTo>
                  <a:cubicBezTo>
                    <a:pt x="13619" y="6440"/>
                    <a:pt x="13632" y="6352"/>
                    <a:pt x="13569" y="6339"/>
                  </a:cubicBezTo>
                  <a:cubicBezTo>
                    <a:pt x="13028" y="6277"/>
                    <a:pt x="12487" y="6201"/>
                    <a:pt x="11947" y="6100"/>
                  </a:cubicBezTo>
                  <a:cubicBezTo>
                    <a:pt x="11959" y="6000"/>
                    <a:pt x="11972" y="5911"/>
                    <a:pt x="11997" y="5811"/>
                  </a:cubicBezTo>
                  <a:cubicBezTo>
                    <a:pt x="11997" y="5786"/>
                    <a:pt x="11997" y="5760"/>
                    <a:pt x="12009" y="5735"/>
                  </a:cubicBezTo>
                  <a:cubicBezTo>
                    <a:pt x="12009" y="5748"/>
                    <a:pt x="12009" y="5748"/>
                    <a:pt x="12022" y="5748"/>
                  </a:cubicBezTo>
                  <a:cubicBezTo>
                    <a:pt x="12286" y="5786"/>
                    <a:pt x="12550" y="5836"/>
                    <a:pt x="12827" y="5874"/>
                  </a:cubicBezTo>
                  <a:cubicBezTo>
                    <a:pt x="12831" y="5875"/>
                    <a:pt x="12834" y="5875"/>
                    <a:pt x="12837" y="5875"/>
                  </a:cubicBezTo>
                  <a:cubicBezTo>
                    <a:pt x="12889" y="5875"/>
                    <a:pt x="12886" y="5786"/>
                    <a:pt x="12827" y="5786"/>
                  </a:cubicBezTo>
                  <a:cubicBezTo>
                    <a:pt x="12563" y="5735"/>
                    <a:pt x="12299" y="5698"/>
                    <a:pt x="12034" y="5648"/>
                  </a:cubicBezTo>
                  <a:lnTo>
                    <a:pt x="12022" y="5648"/>
                  </a:lnTo>
                  <a:cubicBezTo>
                    <a:pt x="12047" y="5534"/>
                    <a:pt x="12060" y="5421"/>
                    <a:pt x="12085" y="5308"/>
                  </a:cubicBezTo>
                  <a:cubicBezTo>
                    <a:pt x="12085" y="5321"/>
                    <a:pt x="12098" y="5346"/>
                    <a:pt x="12123" y="5346"/>
                  </a:cubicBezTo>
                  <a:cubicBezTo>
                    <a:pt x="12576" y="5472"/>
                    <a:pt x="13040" y="5547"/>
                    <a:pt x="13518" y="5572"/>
                  </a:cubicBezTo>
                  <a:cubicBezTo>
                    <a:pt x="13582" y="5572"/>
                    <a:pt x="13594" y="5472"/>
                    <a:pt x="13531" y="5472"/>
                  </a:cubicBezTo>
                  <a:cubicBezTo>
                    <a:pt x="13066" y="5447"/>
                    <a:pt x="12601" y="5371"/>
                    <a:pt x="12160" y="5257"/>
                  </a:cubicBezTo>
                  <a:cubicBezTo>
                    <a:pt x="12153" y="5255"/>
                    <a:pt x="12147" y="5254"/>
                    <a:pt x="12141" y="5254"/>
                  </a:cubicBezTo>
                  <a:cubicBezTo>
                    <a:pt x="12119" y="5254"/>
                    <a:pt x="12103" y="5267"/>
                    <a:pt x="12099" y="5277"/>
                  </a:cubicBezTo>
                  <a:lnTo>
                    <a:pt x="12099" y="5277"/>
                  </a:lnTo>
                  <a:cubicBezTo>
                    <a:pt x="12111" y="5228"/>
                    <a:pt x="12123" y="5168"/>
                    <a:pt x="12135" y="5107"/>
                  </a:cubicBezTo>
                  <a:cubicBezTo>
                    <a:pt x="12160" y="5031"/>
                    <a:pt x="12185" y="4956"/>
                    <a:pt x="12224" y="4868"/>
                  </a:cubicBezTo>
                  <a:cubicBezTo>
                    <a:pt x="12412" y="4905"/>
                    <a:pt x="12588" y="4930"/>
                    <a:pt x="12777" y="4944"/>
                  </a:cubicBezTo>
                  <a:cubicBezTo>
                    <a:pt x="12780" y="4944"/>
                    <a:pt x="12784" y="4945"/>
                    <a:pt x="12787" y="4945"/>
                  </a:cubicBezTo>
                  <a:cubicBezTo>
                    <a:pt x="12840" y="4945"/>
                    <a:pt x="12849" y="4854"/>
                    <a:pt x="12789" y="4843"/>
                  </a:cubicBezTo>
                  <a:cubicBezTo>
                    <a:pt x="12613" y="4830"/>
                    <a:pt x="12437" y="4805"/>
                    <a:pt x="12274" y="4780"/>
                  </a:cubicBezTo>
                  <a:cubicBezTo>
                    <a:pt x="12311" y="4704"/>
                    <a:pt x="12349" y="4629"/>
                    <a:pt x="12400" y="4566"/>
                  </a:cubicBezTo>
                  <a:cubicBezTo>
                    <a:pt x="12434" y="4565"/>
                    <a:pt x="12469" y="4564"/>
                    <a:pt x="12504" y="4564"/>
                  </a:cubicBezTo>
                  <a:cubicBezTo>
                    <a:pt x="12793" y="4564"/>
                    <a:pt x="13074" y="4612"/>
                    <a:pt x="13355" y="4679"/>
                  </a:cubicBezTo>
                  <a:cubicBezTo>
                    <a:pt x="13362" y="4682"/>
                    <a:pt x="13369" y="4683"/>
                    <a:pt x="13375" y="4683"/>
                  </a:cubicBezTo>
                  <a:cubicBezTo>
                    <a:pt x="13425" y="4683"/>
                    <a:pt x="13449" y="4602"/>
                    <a:pt x="13393" y="4591"/>
                  </a:cubicBezTo>
                  <a:cubicBezTo>
                    <a:pt x="13091" y="4516"/>
                    <a:pt x="12777" y="4466"/>
                    <a:pt x="12475" y="4466"/>
                  </a:cubicBezTo>
                  <a:cubicBezTo>
                    <a:pt x="12525" y="4377"/>
                    <a:pt x="12601" y="4290"/>
                    <a:pt x="12676" y="4189"/>
                  </a:cubicBezTo>
                  <a:cubicBezTo>
                    <a:pt x="12676" y="4201"/>
                    <a:pt x="12688" y="4201"/>
                    <a:pt x="12701" y="4214"/>
                  </a:cubicBezTo>
                  <a:cubicBezTo>
                    <a:pt x="12990" y="4239"/>
                    <a:pt x="13280" y="4265"/>
                    <a:pt x="13582" y="4290"/>
                  </a:cubicBezTo>
                  <a:cubicBezTo>
                    <a:pt x="13644" y="4290"/>
                    <a:pt x="13644" y="4189"/>
                    <a:pt x="13582" y="4189"/>
                  </a:cubicBezTo>
                  <a:cubicBezTo>
                    <a:pt x="13305" y="4164"/>
                    <a:pt x="13028" y="4139"/>
                    <a:pt x="12739" y="4114"/>
                  </a:cubicBezTo>
                  <a:lnTo>
                    <a:pt x="12928" y="3887"/>
                  </a:lnTo>
                  <a:cubicBezTo>
                    <a:pt x="13179" y="3912"/>
                    <a:pt x="13443" y="3912"/>
                    <a:pt x="13694" y="3912"/>
                  </a:cubicBezTo>
                  <a:cubicBezTo>
                    <a:pt x="13719" y="3912"/>
                    <a:pt x="13733" y="3874"/>
                    <a:pt x="13733" y="3849"/>
                  </a:cubicBezTo>
                  <a:cubicBezTo>
                    <a:pt x="13733" y="3824"/>
                    <a:pt x="13707" y="3812"/>
                    <a:pt x="13682" y="3812"/>
                  </a:cubicBezTo>
                  <a:cubicBezTo>
                    <a:pt x="13617" y="3815"/>
                    <a:pt x="13551" y="3817"/>
                    <a:pt x="13485" y="3817"/>
                  </a:cubicBezTo>
                  <a:cubicBezTo>
                    <a:pt x="13325" y="3817"/>
                    <a:pt x="13167" y="3808"/>
                    <a:pt x="13015" y="3799"/>
                  </a:cubicBezTo>
                  <a:cubicBezTo>
                    <a:pt x="13104" y="3698"/>
                    <a:pt x="13191" y="3611"/>
                    <a:pt x="13292" y="3510"/>
                  </a:cubicBezTo>
                  <a:cubicBezTo>
                    <a:pt x="13556" y="3522"/>
                    <a:pt x="13820" y="3547"/>
                    <a:pt x="14085" y="3572"/>
                  </a:cubicBezTo>
                  <a:cubicBezTo>
                    <a:pt x="14147" y="3572"/>
                    <a:pt x="14147" y="3472"/>
                    <a:pt x="14085" y="3472"/>
                  </a:cubicBezTo>
                  <a:cubicBezTo>
                    <a:pt x="13858" y="3447"/>
                    <a:pt x="13619" y="3435"/>
                    <a:pt x="13380" y="3421"/>
                  </a:cubicBezTo>
                  <a:cubicBezTo>
                    <a:pt x="13456" y="3334"/>
                    <a:pt x="13543" y="3259"/>
                    <a:pt x="13619" y="3183"/>
                  </a:cubicBezTo>
                  <a:cubicBezTo>
                    <a:pt x="13896" y="3195"/>
                    <a:pt x="14185" y="3220"/>
                    <a:pt x="14462" y="3233"/>
                  </a:cubicBezTo>
                  <a:cubicBezTo>
                    <a:pt x="14524" y="3233"/>
                    <a:pt x="14537" y="3133"/>
                    <a:pt x="14474" y="3133"/>
                  </a:cubicBezTo>
                  <a:lnTo>
                    <a:pt x="13719" y="3095"/>
                  </a:lnTo>
                  <a:cubicBezTo>
                    <a:pt x="13783" y="3019"/>
                    <a:pt x="13858" y="2957"/>
                    <a:pt x="13934" y="2893"/>
                  </a:cubicBezTo>
                  <a:cubicBezTo>
                    <a:pt x="14103" y="2911"/>
                    <a:pt x="14276" y="2921"/>
                    <a:pt x="14449" y="2921"/>
                  </a:cubicBezTo>
                  <a:cubicBezTo>
                    <a:pt x="14647" y="2921"/>
                    <a:pt x="14845" y="2908"/>
                    <a:pt x="15040" y="2881"/>
                  </a:cubicBezTo>
                  <a:cubicBezTo>
                    <a:pt x="15099" y="2869"/>
                    <a:pt x="15080" y="2779"/>
                    <a:pt x="15026" y="2779"/>
                  </a:cubicBezTo>
                  <a:cubicBezTo>
                    <a:pt x="15023" y="2779"/>
                    <a:pt x="15019" y="2780"/>
                    <a:pt x="15015" y="2781"/>
                  </a:cubicBezTo>
                  <a:cubicBezTo>
                    <a:pt x="14841" y="2808"/>
                    <a:pt x="14666" y="2820"/>
                    <a:pt x="14491" y="2820"/>
                  </a:cubicBezTo>
                  <a:cubicBezTo>
                    <a:pt x="14339" y="2820"/>
                    <a:pt x="14187" y="2811"/>
                    <a:pt x="14034" y="2793"/>
                  </a:cubicBezTo>
                  <a:cubicBezTo>
                    <a:pt x="14110" y="2730"/>
                    <a:pt x="14185" y="2655"/>
                    <a:pt x="14261" y="2592"/>
                  </a:cubicBezTo>
                  <a:cubicBezTo>
                    <a:pt x="14562" y="2592"/>
                    <a:pt x="14864" y="2579"/>
                    <a:pt x="15153" y="2554"/>
                  </a:cubicBezTo>
                  <a:cubicBezTo>
                    <a:pt x="15216" y="2541"/>
                    <a:pt x="15203" y="2454"/>
                    <a:pt x="15141" y="2454"/>
                  </a:cubicBezTo>
                  <a:cubicBezTo>
                    <a:pt x="14889" y="2479"/>
                    <a:pt x="14638" y="2491"/>
                    <a:pt x="14373" y="2491"/>
                  </a:cubicBezTo>
                  <a:lnTo>
                    <a:pt x="14675" y="2227"/>
                  </a:lnTo>
                  <a:cubicBezTo>
                    <a:pt x="14675" y="2252"/>
                    <a:pt x="14700" y="2265"/>
                    <a:pt x="14713" y="2265"/>
                  </a:cubicBezTo>
                  <a:cubicBezTo>
                    <a:pt x="14977" y="2265"/>
                    <a:pt x="15242" y="2265"/>
                    <a:pt x="15505" y="2278"/>
                  </a:cubicBezTo>
                  <a:cubicBezTo>
                    <a:pt x="15569" y="2278"/>
                    <a:pt x="15581" y="2189"/>
                    <a:pt x="15518" y="2177"/>
                  </a:cubicBezTo>
                  <a:cubicBezTo>
                    <a:pt x="15254" y="2164"/>
                    <a:pt x="15002" y="2164"/>
                    <a:pt x="14751" y="2164"/>
                  </a:cubicBezTo>
                  <a:lnTo>
                    <a:pt x="15015" y="1938"/>
                  </a:lnTo>
                  <a:cubicBezTo>
                    <a:pt x="15180" y="1949"/>
                    <a:pt x="15344" y="1955"/>
                    <a:pt x="15509" y="1955"/>
                  </a:cubicBezTo>
                  <a:cubicBezTo>
                    <a:pt x="15709" y="1955"/>
                    <a:pt x="15909" y="1946"/>
                    <a:pt x="16109" y="1926"/>
                  </a:cubicBezTo>
                  <a:cubicBezTo>
                    <a:pt x="16168" y="1913"/>
                    <a:pt x="16160" y="1824"/>
                    <a:pt x="16107" y="1824"/>
                  </a:cubicBezTo>
                  <a:cubicBezTo>
                    <a:pt x="16104" y="1824"/>
                    <a:pt x="16100" y="1824"/>
                    <a:pt x="16097" y="1825"/>
                  </a:cubicBezTo>
                  <a:cubicBezTo>
                    <a:pt x="15888" y="1849"/>
                    <a:pt x="15680" y="1857"/>
                    <a:pt x="15475" y="1857"/>
                  </a:cubicBezTo>
                  <a:cubicBezTo>
                    <a:pt x="15358" y="1857"/>
                    <a:pt x="15242" y="1854"/>
                    <a:pt x="15128" y="1850"/>
                  </a:cubicBezTo>
                  <a:cubicBezTo>
                    <a:pt x="15203" y="1775"/>
                    <a:pt x="15292" y="1711"/>
                    <a:pt x="15379" y="1636"/>
                  </a:cubicBezTo>
                  <a:lnTo>
                    <a:pt x="15392" y="1649"/>
                  </a:lnTo>
                  <a:cubicBezTo>
                    <a:pt x="15549" y="1642"/>
                    <a:pt x="15707" y="1639"/>
                    <a:pt x="15864" y="1639"/>
                  </a:cubicBezTo>
                  <a:cubicBezTo>
                    <a:pt x="16021" y="1639"/>
                    <a:pt x="16178" y="1642"/>
                    <a:pt x="16335" y="1649"/>
                  </a:cubicBezTo>
                  <a:cubicBezTo>
                    <a:pt x="16398" y="1649"/>
                    <a:pt x="16411" y="1548"/>
                    <a:pt x="16348" y="1548"/>
                  </a:cubicBezTo>
                  <a:cubicBezTo>
                    <a:pt x="16203" y="1542"/>
                    <a:pt x="16059" y="1538"/>
                    <a:pt x="15916" y="1538"/>
                  </a:cubicBezTo>
                  <a:cubicBezTo>
                    <a:pt x="15773" y="1538"/>
                    <a:pt x="15631" y="1542"/>
                    <a:pt x="15493" y="1548"/>
                  </a:cubicBezTo>
                  <a:cubicBezTo>
                    <a:pt x="15555" y="1485"/>
                    <a:pt x="15631" y="1423"/>
                    <a:pt x="15694" y="1372"/>
                  </a:cubicBezTo>
                  <a:cubicBezTo>
                    <a:pt x="15706" y="1384"/>
                    <a:pt x="15719" y="1384"/>
                    <a:pt x="15731" y="1384"/>
                  </a:cubicBezTo>
                  <a:cubicBezTo>
                    <a:pt x="15895" y="1366"/>
                    <a:pt x="16062" y="1356"/>
                    <a:pt x="16228" y="1356"/>
                  </a:cubicBezTo>
                  <a:cubicBezTo>
                    <a:pt x="16395" y="1356"/>
                    <a:pt x="16562" y="1366"/>
                    <a:pt x="16725" y="1384"/>
                  </a:cubicBezTo>
                  <a:cubicBezTo>
                    <a:pt x="16788" y="1384"/>
                    <a:pt x="16801" y="1284"/>
                    <a:pt x="16738" y="1284"/>
                  </a:cubicBezTo>
                  <a:cubicBezTo>
                    <a:pt x="16581" y="1271"/>
                    <a:pt x="16423" y="1265"/>
                    <a:pt x="16266" y="1265"/>
                  </a:cubicBezTo>
                  <a:cubicBezTo>
                    <a:pt x="16109" y="1265"/>
                    <a:pt x="15952" y="1271"/>
                    <a:pt x="15795" y="1284"/>
                  </a:cubicBezTo>
                  <a:cubicBezTo>
                    <a:pt x="15882" y="1208"/>
                    <a:pt x="15958" y="1133"/>
                    <a:pt x="16033" y="1070"/>
                  </a:cubicBezTo>
                  <a:cubicBezTo>
                    <a:pt x="16587" y="1082"/>
                    <a:pt x="17140" y="1082"/>
                    <a:pt x="17681" y="1096"/>
                  </a:cubicBezTo>
                  <a:cubicBezTo>
                    <a:pt x="17744" y="1096"/>
                    <a:pt x="17757" y="1007"/>
                    <a:pt x="17693" y="995"/>
                  </a:cubicBezTo>
                  <a:cubicBezTo>
                    <a:pt x="17178" y="995"/>
                    <a:pt x="16662" y="982"/>
                    <a:pt x="16147" y="970"/>
                  </a:cubicBezTo>
                  <a:cubicBezTo>
                    <a:pt x="16172" y="945"/>
                    <a:pt x="16209" y="906"/>
                    <a:pt x="16248" y="881"/>
                  </a:cubicBezTo>
                  <a:cubicBezTo>
                    <a:pt x="16298" y="831"/>
                    <a:pt x="16348" y="781"/>
                    <a:pt x="16411" y="743"/>
                  </a:cubicBezTo>
                  <a:cubicBezTo>
                    <a:pt x="16876" y="781"/>
                    <a:pt x="17341" y="819"/>
                    <a:pt x="17819" y="831"/>
                  </a:cubicBezTo>
                  <a:cubicBezTo>
                    <a:pt x="17823" y="832"/>
                    <a:pt x="17826" y="832"/>
                    <a:pt x="17830" y="832"/>
                  </a:cubicBezTo>
                  <a:cubicBezTo>
                    <a:pt x="17882" y="832"/>
                    <a:pt x="17878" y="743"/>
                    <a:pt x="17819" y="743"/>
                  </a:cubicBezTo>
                  <a:cubicBezTo>
                    <a:pt x="17379" y="718"/>
                    <a:pt x="16952" y="693"/>
                    <a:pt x="16511" y="643"/>
                  </a:cubicBezTo>
                  <a:cubicBezTo>
                    <a:pt x="16575" y="593"/>
                    <a:pt x="16637" y="529"/>
                    <a:pt x="16700" y="479"/>
                  </a:cubicBezTo>
                  <a:cubicBezTo>
                    <a:pt x="17064" y="517"/>
                    <a:pt x="17430" y="542"/>
                    <a:pt x="17794" y="579"/>
                  </a:cubicBezTo>
                  <a:cubicBezTo>
                    <a:pt x="17857" y="579"/>
                    <a:pt x="17869" y="479"/>
                    <a:pt x="17807" y="479"/>
                  </a:cubicBezTo>
                  <a:cubicBezTo>
                    <a:pt x="17480" y="454"/>
                    <a:pt x="17140" y="417"/>
                    <a:pt x="16813" y="391"/>
                  </a:cubicBezTo>
                  <a:cubicBezTo>
                    <a:pt x="16876" y="341"/>
                    <a:pt x="16927" y="303"/>
                    <a:pt x="16989" y="266"/>
                  </a:cubicBezTo>
                  <a:cubicBezTo>
                    <a:pt x="17190" y="291"/>
                    <a:pt x="17391" y="303"/>
                    <a:pt x="17581" y="316"/>
                  </a:cubicBezTo>
                  <a:cubicBezTo>
                    <a:pt x="17584" y="317"/>
                    <a:pt x="17587" y="317"/>
                    <a:pt x="17591" y="317"/>
                  </a:cubicBezTo>
                  <a:cubicBezTo>
                    <a:pt x="17644" y="317"/>
                    <a:pt x="17652" y="227"/>
                    <a:pt x="17593" y="215"/>
                  </a:cubicBezTo>
                  <a:lnTo>
                    <a:pt x="17140" y="177"/>
                  </a:lnTo>
                  <a:cubicBezTo>
                    <a:pt x="17239" y="133"/>
                    <a:pt x="17347" y="99"/>
                    <a:pt x="17448" y="99"/>
                  </a:cubicBezTo>
                  <a:close/>
                  <a:moveTo>
                    <a:pt x="9460" y="11620"/>
                  </a:moveTo>
                  <a:lnTo>
                    <a:pt x="9460" y="11620"/>
                  </a:lnTo>
                  <a:cubicBezTo>
                    <a:pt x="9458" y="11624"/>
                    <a:pt x="9456" y="11628"/>
                    <a:pt x="9453" y="11630"/>
                  </a:cubicBezTo>
                  <a:lnTo>
                    <a:pt x="9453" y="11630"/>
                  </a:lnTo>
                  <a:cubicBezTo>
                    <a:pt x="9457" y="11626"/>
                    <a:pt x="9457" y="11621"/>
                    <a:pt x="9457" y="11621"/>
                  </a:cubicBezTo>
                  <a:cubicBezTo>
                    <a:pt x="9457" y="11621"/>
                    <a:pt x="9458" y="11621"/>
                    <a:pt x="9460" y="11620"/>
                  </a:cubicBezTo>
                  <a:close/>
                  <a:moveTo>
                    <a:pt x="9318" y="11784"/>
                  </a:moveTo>
                  <a:lnTo>
                    <a:pt x="9306" y="11797"/>
                  </a:lnTo>
                  <a:lnTo>
                    <a:pt x="9281" y="11797"/>
                  </a:lnTo>
                  <a:cubicBezTo>
                    <a:pt x="9293" y="11784"/>
                    <a:pt x="9293" y="11784"/>
                    <a:pt x="9306" y="11784"/>
                  </a:cubicBezTo>
                  <a:close/>
                  <a:moveTo>
                    <a:pt x="7105" y="11784"/>
                  </a:moveTo>
                  <a:cubicBezTo>
                    <a:pt x="7105" y="11797"/>
                    <a:pt x="7105" y="11810"/>
                    <a:pt x="7118" y="11810"/>
                  </a:cubicBezTo>
                  <a:lnTo>
                    <a:pt x="7080" y="11810"/>
                  </a:lnTo>
                  <a:cubicBezTo>
                    <a:pt x="7093" y="11797"/>
                    <a:pt x="7105" y="11797"/>
                    <a:pt x="7105" y="11784"/>
                  </a:cubicBezTo>
                  <a:close/>
                  <a:moveTo>
                    <a:pt x="9231" y="11885"/>
                  </a:moveTo>
                  <a:cubicBezTo>
                    <a:pt x="9218" y="11885"/>
                    <a:pt x="9218" y="11885"/>
                    <a:pt x="9218" y="11897"/>
                  </a:cubicBezTo>
                  <a:cubicBezTo>
                    <a:pt x="9218" y="11885"/>
                    <a:pt x="9218" y="11885"/>
                    <a:pt x="9205" y="11885"/>
                  </a:cubicBezTo>
                  <a:close/>
                  <a:moveTo>
                    <a:pt x="6187" y="12464"/>
                  </a:moveTo>
                  <a:cubicBezTo>
                    <a:pt x="6199" y="12464"/>
                    <a:pt x="6199" y="12476"/>
                    <a:pt x="6199" y="12476"/>
                  </a:cubicBezTo>
                  <a:lnTo>
                    <a:pt x="6199" y="12501"/>
                  </a:lnTo>
                  <a:cubicBezTo>
                    <a:pt x="6199" y="12501"/>
                    <a:pt x="6187" y="12489"/>
                    <a:pt x="6174" y="12489"/>
                  </a:cubicBezTo>
                  <a:cubicBezTo>
                    <a:pt x="6149" y="12489"/>
                    <a:pt x="6137" y="12501"/>
                    <a:pt x="6124" y="12514"/>
                  </a:cubicBezTo>
                  <a:lnTo>
                    <a:pt x="6112" y="12514"/>
                  </a:lnTo>
                  <a:cubicBezTo>
                    <a:pt x="6137" y="12489"/>
                    <a:pt x="6162" y="12476"/>
                    <a:pt x="6187" y="12464"/>
                  </a:cubicBezTo>
                  <a:close/>
                  <a:moveTo>
                    <a:pt x="5936" y="12640"/>
                  </a:moveTo>
                  <a:lnTo>
                    <a:pt x="5936" y="12640"/>
                  </a:lnTo>
                  <a:cubicBezTo>
                    <a:pt x="5936" y="12652"/>
                    <a:pt x="5923" y="12652"/>
                    <a:pt x="5923" y="12665"/>
                  </a:cubicBezTo>
                  <a:lnTo>
                    <a:pt x="5923" y="12690"/>
                  </a:lnTo>
                  <a:cubicBezTo>
                    <a:pt x="5911" y="12677"/>
                    <a:pt x="5911" y="12677"/>
                    <a:pt x="5898" y="12677"/>
                  </a:cubicBezTo>
                  <a:lnTo>
                    <a:pt x="5936" y="12640"/>
                  </a:lnTo>
                  <a:close/>
                  <a:moveTo>
                    <a:pt x="5634" y="12866"/>
                  </a:moveTo>
                  <a:cubicBezTo>
                    <a:pt x="5646" y="12878"/>
                    <a:pt x="5646" y="12891"/>
                    <a:pt x="5659" y="12891"/>
                  </a:cubicBezTo>
                  <a:cubicBezTo>
                    <a:pt x="5671" y="12903"/>
                    <a:pt x="5684" y="12903"/>
                    <a:pt x="5684" y="12903"/>
                  </a:cubicBezTo>
                  <a:lnTo>
                    <a:pt x="5621" y="12903"/>
                  </a:lnTo>
                  <a:cubicBezTo>
                    <a:pt x="5621" y="12891"/>
                    <a:pt x="5609" y="12891"/>
                    <a:pt x="5609" y="12891"/>
                  </a:cubicBezTo>
                  <a:cubicBezTo>
                    <a:pt x="5609" y="12878"/>
                    <a:pt x="5621" y="12878"/>
                    <a:pt x="5621" y="12866"/>
                  </a:cubicBezTo>
                  <a:close/>
                  <a:moveTo>
                    <a:pt x="4414" y="13733"/>
                  </a:moveTo>
                  <a:lnTo>
                    <a:pt x="4414" y="13746"/>
                  </a:lnTo>
                  <a:lnTo>
                    <a:pt x="4402" y="13746"/>
                  </a:lnTo>
                  <a:lnTo>
                    <a:pt x="4414" y="13733"/>
                  </a:lnTo>
                  <a:close/>
                  <a:moveTo>
                    <a:pt x="4037" y="13998"/>
                  </a:moveTo>
                  <a:lnTo>
                    <a:pt x="4037" y="13998"/>
                  </a:lnTo>
                  <a:cubicBezTo>
                    <a:pt x="4037" y="14010"/>
                    <a:pt x="4024" y="14010"/>
                    <a:pt x="4024" y="14023"/>
                  </a:cubicBezTo>
                  <a:lnTo>
                    <a:pt x="4011" y="14023"/>
                  </a:lnTo>
                  <a:lnTo>
                    <a:pt x="4037" y="13998"/>
                  </a:lnTo>
                  <a:close/>
                  <a:moveTo>
                    <a:pt x="4377" y="14199"/>
                  </a:moveTo>
                  <a:cubicBezTo>
                    <a:pt x="4402" y="14211"/>
                    <a:pt x="4414" y="14224"/>
                    <a:pt x="4439" y="14224"/>
                  </a:cubicBezTo>
                  <a:cubicBezTo>
                    <a:pt x="4414" y="14224"/>
                    <a:pt x="4389" y="14224"/>
                    <a:pt x="4351" y="14211"/>
                  </a:cubicBezTo>
                  <a:cubicBezTo>
                    <a:pt x="4364" y="14211"/>
                    <a:pt x="4364" y="14211"/>
                    <a:pt x="4377" y="14199"/>
                  </a:cubicBezTo>
                  <a:close/>
                  <a:moveTo>
                    <a:pt x="3547" y="14337"/>
                  </a:moveTo>
                  <a:cubicBezTo>
                    <a:pt x="3547" y="14350"/>
                    <a:pt x="3559" y="14350"/>
                    <a:pt x="3559" y="14350"/>
                  </a:cubicBezTo>
                  <a:lnTo>
                    <a:pt x="3597" y="14350"/>
                  </a:lnTo>
                  <a:lnTo>
                    <a:pt x="3584" y="14362"/>
                  </a:lnTo>
                  <a:lnTo>
                    <a:pt x="3584" y="14400"/>
                  </a:lnTo>
                  <a:cubicBezTo>
                    <a:pt x="3559" y="14387"/>
                    <a:pt x="3534" y="14375"/>
                    <a:pt x="3508" y="14375"/>
                  </a:cubicBezTo>
                  <a:lnTo>
                    <a:pt x="3547" y="14337"/>
                  </a:lnTo>
                  <a:close/>
                  <a:moveTo>
                    <a:pt x="3609" y="14425"/>
                  </a:moveTo>
                  <a:lnTo>
                    <a:pt x="3609" y="14425"/>
                  </a:lnTo>
                  <a:cubicBezTo>
                    <a:pt x="3684" y="14450"/>
                    <a:pt x="3748" y="14476"/>
                    <a:pt x="3810" y="14513"/>
                  </a:cubicBezTo>
                  <a:cubicBezTo>
                    <a:pt x="3748" y="14501"/>
                    <a:pt x="3672" y="14488"/>
                    <a:pt x="3609" y="14476"/>
                  </a:cubicBezTo>
                  <a:cubicBezTo>
                    <a:pt x="3609" y="14462"/>
                    <a:pt x="3622" y="14462"/>
                    <a:pt x="3622" y="14450"/>
                  </a:cubicBezTo>
                  <a:cubicBezTo>
                    <a:pt x="3622" y="14437"/>
                    <a:pt x="3609" y="14437"/>
                    <a:pt x="3609" y="14425"/>
                  </a:cubicBezTo>
                  <a:close/>
                  <a:moveTo>
                    <a:pt x="3181" y="14601"/>
                  </a:moveTo>
                  <a:cubicBezTo>
                    <a:pt x="3181" y="14613"/>
                    <a:pt x="3181" y="14613"/>
                    <a:pt x="3195" y="14613"/>
                  </a:cubicBezTo>
                  <a:cubicBezTo>
                    <a:pt x="3181" y="14613"/>
                    <a:pt x="3181" y="14626"/>
                    <a:pt x="3181" y="14626"/>
                  </a:cubicBezTo>
                  <a:lnTo>
                    <a:pt x="3144" y="14626"/>
                  </a:lnTo>
                  <a:cubicBezTo>
                    <a:pt x="3156" y="14613"/>
                    <a:pt x="3169" y="14613"/>
                    <a:pt x="3181" y="14601"/>
                  </a:cubicBezTo>
                  <a:close/>
                  <a:moveTo>
                    <a:pt x="6325" y="15142"/>
                  </a:moveTo>
                  <a:cubicBezTo>
                    <a:pt x="6313" y="15155"/>
                    <a:pt x="6313" y="15155"/>
                    <a:pt x="6313" y="15167"/>
                  </a:cubicBezTo>
                  <a:cubicBezTo>
                    <a:pt x="6300" y="15155"/>
                    <a:pt x="6300" y="15142"/>
                    <a:pt x="6300" y="15142"/>
                  </a:cubicBezTo>
                  <a:close/>
                  <a:moveTo>
                    <a:pt x="2427" y="15155"/>
                  </a:moveTo>
                  <a:cubicBezTo>
                    <a:pt x="2440" y="15155"/>
                    <a:pt x="2440" y="15167"/>
                    <a:pt x="2452" y="15167"/>
                  </a:cubicBezTo>
                  <a:cubicBezTo>
                    <a:pt x="2465" y="15167"/>
                    <a:pt x="2477" y="15180"/>
                    <a:pt x="2490" y="15180"/>
                  </a:cubicBezTo>
                  <a:cubicBezTo>
                    <a:pt x="2477" y="15192"/>
                    <a:pt x="2477" y="15217"/>
                    <a:pt x="2477" y="15230"/>
                  </a:cubicBezTo>
                  <a:cubicBezTo>
                    <a:pt x="2452" y="15217"/>
                    <a:pt x="2415" y="15205"/>
                    <a:pt x="2390" y="15192"/>
                  </a:cubicBezTo>
                  <a:lnTo>
                    <a:pt x="2427" y="15155"/>
                  </a:lnTo>
                  <a:close/>
                  <a:moveTo>
                    <a:pt x="2301" y="15255"/>
                  </a:moveTo>
                  <a:cubicBezTo>
                    <a:pt x="2301" y="15255"/>
                    <a:pt x="2314" y="15267"/>
                    <a:pt x="2326" y="15267"/>
                  </a:cubicBezTo>
                  <a:lnTo>
                    <a:pt x="2326" y="15280"/>
                  </a:lnTo>
                  <a:cubicBezTo>
                    <a:pt x="2314" y="15267"/>
                    <a:pt x="2301" y="15267"/>
                    <a:pt x="2289" y="15267"/>
                  </a:cubicBezTo>
                  <a:cubicBezTo>
                    <a:pt x="2289" y="15267"/>
                    <a:pt x="2289" y="15255"/>
                    <a:pt x="2301" y="15255"/>
                  </a:cubicBezTo>
                  <a:close/>
                  <a:moveTo>
                    <a:pt x="2943" y="15293"/>
                  </a:moveTo>
                  <a:lnTo>
                    <a:pt x="2943" y="15293"/>
                  </a:lnTo>
                  <a:cubicBezTo>
                    <a:pt x="2956" y="15293"/>
                    <a:pt x="2972" y="15296"/>
                    <a:pt x="2980" y="15306"/>
                  </a:cubicBezTo>
                  <a:cubicBezTo>
                    <a:pt x="2968" y="15306"/>
                    <a:pt x="2955" y="15306"/>
                    <a:pt x="2943" y="15293"/>
                  </a:cubicBezTo>
                  <a:close/>
                  <a:moveTo>
                    <a:pt x="2415" y="15393"/>
                  </a:moveTo>
                  <a:cubicBezTo>
                    <a:pt x="2465" y="15406"/>
                    <a:pt x="2502" y="15406"/>
                    <a:pt x="2553" y="15418"/>
                  </a:cubicBezTo>
                  <a:lnTo>
                    <a:pt x="2566" y="15418"/>
                  </a:lnTo>
                  <a:lnTo>
                    <a:pt x="2553" y="15431"/>
                  </a:lnTo>
                  <a:cubicBezTo>
                    <a:pt x="2515" y="15418"/>
                    <a:pt x="2465" y="15406"/>
                    <a:pt x="2415" y="15393"/>
                  </a:cubicBezTo>
                  <a:close/>
                  <a:moveTo>
                    <a:pt x="5545" y="15537"/>
                  </a:moveTo>
                  <a:cubicBezTo>
                    <a:pt x="5550" y="15539"/>
                    <a:pt x="5554" y="15542"/>
                    <a:pt x="5559" y="15544"/>
                  </a:cubicBezTo>
                  <a:cubicBezTo>
                    <a:pt x="5552" y="15544"/>
                    <a:pt x="5548" y="15540"/>
                    <a:pt x="5545" y="15537"/>
                  </a:cubicBezTo>
                  <a:close/>
                  <a:moveTo>
                    <a:pt x="1962" y="15532"/>
                  </a:moveTo>
                  <a:cubicBezTo>
                    <a:pt x="1949" y="15532"/>
                    <a:pt x="1949" y="15544"/>
                    <a:pt x="1949" y="15544"/>
                  </a:cubicBezTo>
                  <a:lnTo>
                    <a:pt x="1949" y="15557"/>
                  </a:lnTo>
                  <a:cubicBezTo>
                    <a:pt x="1949" y="15557"/>
                    <a:pt x="1937" y="15557"/>
                    <a:pt x="1937" y="15544"/>
                  </a:cubicBezTo>
                  <a:cubicBezTo>
                    <a:pt x="1937" y="15544"/>
                    <a:pt x="1949" y="15532"/>
                    <a:pt x="1962" y="15532"/>
                  </a:cubicBezTo>
                  <a:close/>
                  <a:moveTo>
                    <a:pt x="2088" y="15418"/>
                  </a:moveTo>
                  <a:lnTo>
                    <a:pt x="2088" y="15431"/>
                  </a:lnTo>
                  <a:lnTo>
                    <a:pt x="2113" y="15431"/>
                  </a:lnTo>
                  <a:cubicBezTo>
                    <a:pt x="2088" y="15443"/>
                    <a:pt x="2075" y="15443"/>
                    <a:pt x="2075" y="15469"/>
                  </a:cubicBezTo>
                  <a:cubicBezTo>
                    <a:pt x="2063" y="15494"/>
                    <a:pt x="2075" y="15519"/>
                    <a:pt x="2100" y="15532"/>
                  </a:cubicBezTo>
                  <a:cubicBezTo>
                    <a:pt x="2125" y="15532"/>
                    <a:pt x="2138" y="15544"/>
                    <a:pt x="2163" y="15557"/>
                  </a:cubicBezTo>
                  <a:cubicBezTo>
                    <a:pt x="2125" y="15544"/>
                    <a:pt x="2100" y="15532"/>
                    <a:pt x="2063" y="15519"/>
                  </a:cubicBezTo>
                  <a:cubicBezTo>
                    <a:pt x="2063" y="15519"/>
                    <a:pt x="2063" y="15507"/>
                    <a:pt x="2050" y="15494"/>
                  </a:cubicBezTo>
                  <a:cubicBezTo>
                    <a:pt x="2038" y="15482"/>
                    <a:pt x="2025" y="15482"/>
                    <a:pt x="2012" y="15482"/>
                  </a:cubicBezTo>
                  <a:cubicBezTo>
                    <a:pt x="2038" y="15469"/>
                    <a:pt x="2063" y="15443"/>
                    <a:pt x="2088" y="15418"/>
                  </a:cubicBezTo>
                  <a:close/>
                  <a:moveTo>
                    <a:pt x="5898" y="15557"/>
                  </a:moveTo>
                  <a:cubicBezTo>
                    <a:pt x="5911" y="15569"/>
                    <a:pt x="5936" y="15569"/>
                    <a:pt x="5948" y="15569"/>
                  </a:cubicBezTo>
                  <a:cubicBezTo>
                    <a:pt x="5948" y="15582"/>
                    <a:pt x="5936" y="15582"/>
                    <a:pt x="5936" y="15582"/>
                  </a:cubicBezTo>
                  <a:cubicBezTo>
                    <a:pt x="5923" y="15582"/>
                    <a:pt x="5911" y="15569"/>
                    <a:pt x="5898" y="15569"/>
                  </a:cubicBezTo>
                  <a:lnTo>
                    <a:pt x="5898" y="15557"/>
                  </a:lnTo>
                  <a:close/>
                  <a:moveTo>
                    <a:pt x="1723" y="15720"/>
                  </a:moveTo>
                  <a:lnTo>
                    <a:pt x="1723" y="15745"/>
                  </a:lnTo>
                  <a:cubicBezTo>
                    <a:pt x="1711" y="15745"/>
                    <a:pt x="1723" y="15758"/>
                    <a:pt x="1723" y="15758"/>
                  </a:cubicBezTo>
                  <a:lnTo>
                    <a:pt x="1686" y="15758"/>
                  </a:lnTo>
                  <a:lnTo>
                    <a:pt x="1723" y="15720"/>
                  </a:lnTo>
                  <a:close/>
                  <a:moveTo>
                    <a:pt x="1610" y="15809"/>
                  </a:moveTo>
                  <a:cubicBezTo>
                    <a:pt x="1622" y="15821"/>
                    <a:pt x="1622" y="15834"/>
                    <a:pt x="1622" y="15834"/>
                  </a:cubicBezTo>
                  <a:lnTo>
                    <a:pt x="1622" y="15846"/>
                  </a:lnTo>
                  <a:cubicBezTo>
                    <a:pt x="1610" y="15846"/>
                    <a:pt x="1597" y="15834"/>
                    <a:pt x="1597" y="15834"/>
                  </a:cubicBezTo>
                  <a:cubicBezTo>
                    <a:pt x="1597" y="15834"/>
                    <a:pt x="1610" y="15821"/>
                    <a:pt x="1610" y="15809"/>
                  </a:cubicBezTo>
                  <a:close/>
                  <a:moveTo>
                    <a:pt x="5696" y="15859"/>
                  </a:moveTo>
                  <a:cubicBezTo>
                    <a:pt x="5696" y="15871"/>
                    <a:pt x="5684" y="15871"/>
                    <a:pt x="5684" y="15884"/>
                  </a:cubicBezTo>
                  <a:cubicBezTo>
                    <a:pt x="5684" y="15871"/>
                    <a:pt x="5684" y="15859"/>
                    <a:pt x="5671" y="15859"/>
                  </a:cubicBezTo>
                  <a:close/>
                  <a:moveTo>
                    <a:pt x="5383" y="16223"/>
                  </a:moveTo>
                  <a:lnTo>
                    <a:pt x="5370" y="16236"/>
                  </a:lnTo>
                  <a:lnTo>
                    <a:pt x="5370" y="16248"/>
                  </a:lnTo>
                  <a:cubicBezTo>
                    <a:pt x="5370" y="16236"/>
                    <a:pt x="5357" y="16223"/>
                    <a:pt x="5357" y="16223"/>
                  </a:cubicBezTo>
                  <a:close/>
                  <a:moveTo>
                    <a:pt x="1107" y="16286"/>
                  </a:moveTo>
                  <a:cubicBezTo>
                    <a:pt x="1119" y="16286"/>
                    <a:pt x="1119" y="16286"/>
                    <a:pt x="1132" y="16298"/>
                  </a:cubicBezTo>
                  <a:cubicBezTo>
                    <a:pt x="1157" y="16312"/>
                    <a:pt x="1183" y="16312"/>
                    <a:pt x="1208" y="16324"/>
                  </a:cubicBezTo>
                  <a:cubicBezTo>
                    <a:pt x="1169" y="16324"/>
                    <a:pt x="1144" y="16312"/>
                    <a:pt x="1107" y="16312"/>
                  </a:cubicBezTo>
                  <a:lnTo>
                    <a:pt x="1082" y="16312"/>
                  </a:lnTo>
                  <a:lnTo>
                    <a:pt x="1107" y="16286"/>
                  </a:lnTo>
                  <a:close/>
                  <a:moveTo>
                    <a:pt x="1006" y="16387"/>
                  </a:moveTo>
                  <a:cubicBezTo>
                    <a:pt x="1044" y="16399"/>
                    <a:pt x="1094" y="16412"/>
                    <a:pt x="1132" y="16424"/>
                  </a:cubicBezTo>
                  <a:lnTo>
                    <a:pt x="1132" y="16424"/>
                  </a:lnTo>
                  <a:cubicBezTo>
                    <a:pt x="1094" y="16412"/>
                    <a:pt x="1044" y="16399"/>
                    <a:pt x="1006" y="16399"/>
                  </a:cubicBezTo>
                  <a:lnTo>
                    <a:pt x="1006" y="16387"/>
                  </a:lnTo>
                  <a:close/>
                  <a:moveTo>
                    <a:pt x="842" y="16563"/>
                  </a:moveTo>
                  <a:cubicBezTo>
                    <a:pt x="856" y="16588"/>
                    <a:pt x="893" y="16600"/>
                    <a:pt x="918" y="16600"/>
                  </a:cubicBezTo>
                  <a:cubicBezTo>
                    <a:pt x="881" y="16600"/>
                    <a:pt x="856" y="16588"/>
                    <a:pt x="817" y="16588"/>
                  </a:cubicBezTo>
                  <a:lnTo>
                    <a:pt x="842" y="16563"/>
                  </a:lnTo>
                  <a:close/>
                  <a:moveTo>
                    <a:pt x="4955" y="16600"/>
                  </a:moveTo>
                  <a:cubicBezTo>
                    <a:pt x="4992" y="16600"/>
                    <a:pt x="5017" y="16613"/>
                    <a:pt x="5043" y="16625"/>
                  </a:cubicBezTo>
                  <a:lnTo>
                    <a:pt x="5031" y="16625"/>
                  </a:lnTo>
                  <a:cubicBezTo>
                    <a:pt x="4992" y="16613"/>
                    <a:pt x="4955" y="16613"/>
                    <a:pt x="4930" y="16600"/>
                  </a:cubicBezTo>
                  <a:close/>
                  <a:moveTo>
                    <a:pt x="666" y="16789"/>
                  </a:moveTo>
                  <a:cubicBezTo>
                    <a:pt x="792" y="16815"/>
                    <a:pt x="906" y="16827"/>
                    <a:pt x="1032" y="16852"/>
                  </a:cubicBezTo>
                  <a:lnTo>
                    <a:pt x="1032" y="16865"/>
                  </a:lnTo>
                  <a:cubicBezTo>
                    <a:pt x="906" y="16840"/>
                    <a:pt x="767" y="16827"/>
                    <a:pt x="641" y="16801"/>
                  </a:cubicBezTo>
                  <a:lnTo>
                    <a:pt x="654" y="16789"/>
                  </a:lnTo>
                  <a:close/>
                  <a:moveTo>
                    <a:pt x="529" y="16965"/>
                  </a:moveTo>
                  <a:cubicBezTo>
                    <a:pt x="549" y="16968"/>
                    <a:pt x="569" y="16971"/>
                    <a:pt x="589" y="16974"/>
                  </a:cubicBezTo>
                  <a:lnTo>
                    <a:pt x="589" y="16974"/>
                  </a:lnTo>
                  <a:cubicBezTo>
                    <a:pt x="569" y="16971"/>
                    <a:pt x="549" y="16968"/>
                    <a:pt x="529" y="16965"/>
                  </a:cubicBezTo>
                  <a:close/>
                  <a:moveTo>
                    <a:pt x="126" y="17795"/>
                  </a:moveTo>
                  <a:cubicBezTo>
                    <a:pt x="163" y="17795"/>
                    <a:pt x="202" y="17807"/>
                    <a:pt x="239" y="17821"/>
                  </a:cubicBezTo>
                  <a:cubicBezTo>
                    <a:pt x="239" y="17821"/>
                    <a:pt x="239" y="17833"/>
                    <a:pt x="252" y="17833"/>
                  </a:cubicBezTo>
                  <a:cubicBezTo>
                    <a:pt x="239" y="17833"/>
                    <a:pt x="227" y="17833"/>
                    <a:pt x="214" y="17821"/>
                  </a:cubicBezTo>
                  <a:cubicBezTo>
                    <a:pt x="207" y="17817"/>
                    <a:pt x="199" y="17815"/>
                    <a:pt x="192" y="17815"/>
                  </a:cubicBezTo>
                  <a:cubicBezTo>
                    <a:pt x="171" y="17815"/>
                    <a:pt x="151" y="17827"/>
                    <a:pt x="151" y="17846"/>
                  </a:cubicBezTo>
                  <a:cubicBezTo>
                    <a:pt x="151" y="17858"/>
                    <a:pt x="138" y="17858"/>
                    <a:pt x="138" y="17871"/>
                  </a:cubicBezTo>
                  <a:lnTo>
                    <a:pt x="113" y="17871"/>
                  </a:lnTo>
                  <a:cubicBezTo>
                    <a:pt x="113" y="17846"/>
                    <a:pt x="126" y="17821"/>
                    <a:pt x="126" y="17795"/>
                  </a:cubicBezTo>
                  <a:close/>
                  <a:moveTo>
                    <a:pt x="3282" y="18424"/>
                  </a:moveTo>
                  <a:cubicBezTo>
                    <a:pt x="3282" y="18424"/>
                    <a:pt x="3295" y="18424"/>
                    <a:pt x="3295" y="18436"/>
                  </a:cubicBezTo>
                  <a:lnTo>
                    <a:pt x="3282" y="18436"/>
                  </a:lnTo>
                  <a:lnTo>
                    <a:pt x="3282" y="18424"/>
                  </a:lnTo>
                  <a:close/>
                  <a:moveTo>
                    <a:pt x="163" y="18436"/>
                  </a:moveTo>
                  <a:cubicBezTo>
                    <a:pt x="163" y="18449"/>
                    <a:pt x="163" y="18449"/>
                    <a:pt x="176" y="18449"/>
                  </a:cubicBezTo>
                  <a:lnTo>
                    <a:pt x="163" y="18449"/>
                  </a:lnTo>
                  <a:lnTo>
                    <a:pt x="163" y="18436"/>
                  </a:lnTo>
                  <a:close/>
                  <a:moveTo>
                    <a:pt x="2239" y="18638"/>
                  </a:moveTo>
                  <a:cubicBezTo>
                    <a:pt x="2289" y="18663"/>
                    <a:pt x="2352" y="18688"/>
                    <a:pt x="2402" y="18701"/>
                  </a:cubicBezTo>
                  <a:lnTo>
                    <a:pt x="2402" y="18713"/>
                  </a:lnTo>
                  <a:cubicBezTo>
                    <a:pt x="2339" y="18688"/>
                    <a:pt x="2289" y="18663"/>
                    <a:pt x="2239" y="18638"/>
                  </a:cubicBezTo>
                  <a:close/>
                  <a:moveTo>
                    <a:pt x="2100" y="19204"/>
                  </a:moveTo>
                  <a:cubicBezTo>
                    <a:pt x="2113" y="19204"/>
                    <a:pt x="2125" y="19204"/>
                    <a:pt x="2138" y="19216"/>
                  </a:cubicBezTo>
                  <a:cubicBezTo>
                    <a:pt x="2125" y="19216"/>
                    <a:pt x="2113" y="19216"/>
                    <a:pt x="2113" y="19229"/>
                  </a:cubicBezTo>
                  <a:cubicBezTo>
                    <a:pt x="2100" y="19216"/>
                    <a:pt x="2100" y="19216"/>
                    <a:pt x="2100" y="19204"/>
                  </a:cubicBezTo>
                  <a:close/>
                  <a:moveTo>
                    <a:pt x="8262" y="10941"/>
                  </a:moveTo>
                  <a:cubicBezTo>
                    <a:pt x="8262" y="10941"/>
                    <a:pt x="8275" y="10955"/>
                    <a:pt x="8287" y="10955"/>
                  </a:cubicBezTo>
                  <a:cubicBezTo>
                    <a:pt x="8325" y="10967"/>
                    <a:pt x="8362" y="10980"/>
                    <a:pt x="8413" y="10992"/>
                  </a:cubicBezTo>
                  <a:lnTo>
                    <a:pt x="8426" y="10992"/>
                  </a:lnTo>
                  <a:cubicBezTo>
                    <a:pt x="8438" y="11005"/>
                    <a:pt x="8438" y="11005"/>
                    <a:pt x="8451" y="11005"/>
                  </a:cubicBezTo>
                  <a:cubicBezTo>
                    <a:pt x="8577" y="11042"/>
                    <a:pt x="8702" y="11080"/>
                    <a:pt x="8828" y="11105"/>
                  </a:cubicBezTo>
                  <a:lnTo>
                    <a:pt x="8828" y="11131"/>
                  </a:lnTo>
                  <a:cubicBezTo>
                    <a:pt x="8803" y="11131"/>
                    <a:pt x="8778" y="11131"/>
                    <a:pt x="8765" y="11156"/>
                  </a:cubicBezTo>
                  <a:lnTo>
                    <a:pt x="8765" y="11193"/>
                  </a:lnTo>
                  <a:cubicBezTo>
                    <a:pt x="8753" y="11193"/>
                    <a:pt x="8740" y="11206"/>
                    <a:pt x="8740" y="11218"/>
                  </a:cubicBezTo>
                  <a:cubicBezTo>
                    <a:pt x="8740" y="11256"/>
                    <a:pt x="8765" y="11268"/>
                    <a:pt x="8790" y="11281"/>
                  </a:cubicBezTo>
                  <a:cubicBezTo>
                    <a:pt x="8815" y="11281"/>
                    <a:pt x="8840" y="11294"/>
                    <a:pt x="8879" y="11294"/>
                  </a:cubicBezTo>
                  <a:cubicBezTo>
                    <a:pt x="8865" y="11307"/>
                    <a:pt x="8853" y="11307"/>
                    <a:pt x="8853" y="11319"/>
                  </a:cubicBezTo>
                  <a:cubicBezTo>
                    <a:pt x="8840" y="11344"/>
                    <a:pt x="8853" y="11369"/>
                    <a:pt x="8878" y="11382"/>
                  </a:cubicBezTo>
                  <a:lnTo>
                    <a:pt x="8878" y="11382"/>
                  </a:lnTo>
                  <a:cubicBezTo>
                    <a:pt x="8708" y="11348"/>
                    <a:pt x="8531" y="11313"/>
                    <a:pt x="8362" y="11268"/>
                  </a:cubicBezTo>
                  <a:cubicBezTo>
                    <a:pt x="8359" y="11268"/>
                    <a:pt x="8356" y="11267"/>
                    <a:pt x="8352" y="11267"/>
                  </a:cubicBezTo>
                  <a:cubicBezTo>
                    <a:pt x="8299" y="11267"/>
                    <a:pt x="8291" y="11358"/>
                    <a:pt x="8350" y="11369"/>
                  </a:cubicBezTo>
                  <a:lnTo>
                    <a:pt x="9067" y="11520"/>
                  </a:lnTo>
                  <a:cubicBezTo>
                    <a:pt x="9117" y="11545"/>
                    <a:pt x="9180" y="11570"/>
                    <a:pt x="9231" y="11583"/>
                  </a:cubicBezTo>
                  <a:cubicBezTo>
                    <a:pt x="9167" y="11570"/>
                    <a:pt x="9092" y="11558"/>
                    <a:pt x="9016" y="11533"/>
                  </a:cubicBezTo>
                  <a:cubicBezTo>
                    <a:pt x="8991" y="11533"/>
                    <a:pt x="8966" y="11533"/>
                    <a:pt x="8954" y="11558"/>
                  </a:cubicBezTo>
                  <a:lnTo>
                    <a:pt x="8954" y="11595"/>
                  </a:lnTo>
                  <a:lnTo>
                    <a:pt x="8879" y="11558"/>
                  </a:lnTo>
                  <a:cubicBezTo>
                    <a:pt x="8871" y="11554"/>
                    <a:pt x="8865" y="11553"/>
                    <a:pt x="8859" y="11553"/>
                  </a:cubicBezTo>
                  <a:cubicBezTo>
                    <a:pt x="8846" y="11553"/>
                    <a:pt x="8837" y="11562"/>
                    <a:pt x="8828" y="11570"/>
                  </a:cubicBezTo>
                  <a:cubicBezTo>
                    <a:pt x="8790" y="11558"/>
                    <a:pt x="8740" y="11545"/>
                    <a:pt x="8702" y="11545"/>
                  </a:cubicBezTo>
                  <a:lnTo>
                    <a:pt x="8677" y="11545"/>
                  </a:lnTo>
                  <a:lnTo>
                    <a:pt x="8376" y="11470"/>
                  </a:lnTo>
                  <a:cubicBezTo>
                    <a:pt x="8372" y="11469"/>
                    <a:pt x="8369" y="11469"/>
                    <a:pt x="8365" y="11469"/>
                  </a:cubicBezTo>
                  <a:cubicBezTo>
                    <a:pt x="8311" y="11469"/>
                    <a:pt x="8304" y="11559"/>
                    <a:pt x="8362" y="11570"/>
                  </a:cubicBezTo>
                  <a:cubicBezTo>
                    <a:pt x="8564" y="11621"/>
                    <a:pt x="8765" y="11659"/>
                    <a:pt x="8966" y="11696"/>
                  </a:cubicBezTo>
                  <a:cubicBezTo>
                    <a:pt x="9029" y="11734"/>
                    <a:pt x="9105" y="11746"/>
                    <a:pt x="9167" y="11771"/>
                  </a:cubicBezTo>
                  <a:cubicBezTo>
                    <a:pt x="9067" y="11759"/>
                    <a:pt x="8966" y="11734"/>
                    <a:pt x="8879" y="11696"/>
                  </a:cubicBezTo>
                  <a:cubicBezTo>
                    <a:pt x="8853" y="11696"/>
                    <a:pt x="8815" y="11696"/>
                    <a:pt x="8815" y="11721"/>
                  </a:cubicBezTo>
                  <a:cubicBezTo>
                    <a:pt x="8803" y="11734"/>
                    <a:pt x="8803" y="11746"/>
                    <a:pt x="8803" y="11759"/>
                  </a:cubicBezTo>
                  <a:cubicBezTo>
                    <a:pt x="8765" y="11746"/>
                    <a:pt x="8715" y="11746"/>
                    <a:pt x="8677" y="11734"/>
                  </a:cubicBezTo>
                  <a:cubicBezTo>
                    <a:pt x="8672" y="11732"/>
                    <a:pt x="8667" y="11731"/>
                    <a:pt x="8663" y="11731"/>
                  </a:cubicBezTo>
                  <a:cubicBezTo>
                    <a:pt x="8643" y="11731"/>
                    <a:pt x="8627" y="11749"/>
                    <a:pt x="8627" y="11759"/>
                  </a:cubicBezTo>
                  <a:cubicBezTo>
                    <a:pt x="8577" y="11746"/>
                    <a:pt x="8526" y="11746"/>
                    <a:pt x="8476" y="11734"/>
                  </a:cubicBezTo>
                  <a:cubicBezTo>
                    <a:pt x="8472" y="11733"/>
                    <a:pt x="8468" y="11733"/>
                    <a:pt x="8464" y="11733"/>
                  </a:cubicBezTo>
                  <a:cubicBezTo>
                    <a:pt x="8411" y="11733"/>
                    <a:pt x="8405" y="11810"/>
                    <a:pt x="8463" y="11822"/>
                  </a:cubicBezTo>
                  <a:lnTo>
                    <a:pt x="8614" y="11860"/>
                  </a:lnTo>
                  <a:cubicBezTo>
                    <a:pt x="8614" y="11872"/>
                    <a:pt x="8627" y="11872"/>
                    <a:pt x="8639" y="11872"/>
                  </a:cubicBezTo>
                  <a:lnTo>
                    <a:pt x="8639" y="11885"/>
                  </a:lnTo>
                  <a:cubicBezTo>
                    <a:pt x="8614" y="11885"/>
                    <a:pt x="8602" y="11897"/>
                    <a:pt x="8602" y="11922"/>
                  </a:cubicBezTo>
                  <a:lnTo>
                    <a:pt x="8602" y="11947"/>
                  </a:lnTo>
                  <a:cubicBezTo>
                    <a:pt x="8597" y="11945"/>
                    <a:pt x="8593" y="11944"/>
                    <a:pt x="8589" y="11944"/>
                  </a:cubicBezTo>
                  <a:cubicBezTo>
                    <a:pt x="8569" y="11944"/>
                    <a:pt x="8552" y="11965"/>
                    <a:pt x="8552" y="11986"/>
                  </a:cubicBezTo>
                  <a:cubicBezTo>
                    <a:pt x="8438" y="11961"/>
                    <a:pt x="8325" y="11947"/>
                    <a:pt x="8212" y="11910"/>
                  </a:cubicBezTo>
                  <a:cubicBezTo>
                    <a:pt x="8208" y="11909"/>
                    <a:pt x="8204" y="11909"/>
                    <a:pt x="8201" y="11909"/>
                  </a:cubicBezTo>
                  <a:cubicBezTo>
                    <a:pt x="8148" y="11909"/>
                    <a:pt x="8140" y="11999"/>
                    <a:pt x="8199" y="12011"/>
                  </a:cubicBezTo>
                  <a:cubicBezTo>
                    <a:pt x="8325" y="12048"/>
                    <a:pt x="8451" y="12073"/>
                    <a:pt x="8577" y="12098"/>
                  </a:cubicBezTo>
                  <a:cubicBezTo>
                    <a:pt x="8564" y="12098"/>
                    <a:pt x="8564" y="12111"/>
                    <a:pt x="8564" y="12124"/>
                  </a:cubicBezTo>
                  <a:cubicBezTo>
                    <a:pt x="8564" y="12149"/>
                    <a:pt x="8577" y="12162"/>
                    <a:pt x="8602" y="12174"/>
                  </a:cubicBezTo>
                  <a:cubicBezTo>
                    <a:pt x="8589" y="12174"/>
                    <a:pt x="8577" y="12187"/>
                    <a:pt x="8564" y="12199"/>
                  </a:cubicBezTo>
                  <a:cubicBezTo>
                    <a:pt x="8538" y="12187"/>
                    <a:pt x="8513" y="12187"/>
                    <a:pt x="8476" y="12187"/>
                  </a:cubicBezTo>
                  <a:cubicBezTo>
                    <a:pt x="8473" y="12183"/>
                    <a:pt x="8468" y="12182"/>
                    <a:pt x="8464" y="12182"/>
                  </a:cubicBezTo>
                  <a:cubicBezTo>
                    <a:pt x="8451" y="12182"/>
                    <a:pt x="8438" y="12194"/>
                    <a:pt x="8438" y="12212"/>
                  </a:cubicBezTo>
                  <a:cubicBezTo>
                    <a:pt x="8401" y="12199"/>
                    <a:pt x="8376" y="12187"/>
                    <a:pt x="8337" y="12187"/>
                  </a:cubicBezTo>
                  <a:cubicBezTo>
                    <a:pt x="8330" y="12183"/>
                    <a:pt x="8324" y="12182"/>
                    <a:pt x="8317" y="12182"/>
                  </a:cubicBezTo>
                  <a:cubicBezTo>
                    <a:pt x="8300" y="12182"/>
                    <a:pt x="8284" y="12194"/>
                    <a:pt x="8275" y="12212"/>
                  </a:cubicBezTo>
                  <a:cubicBezTo>
                    <a:pt x="8275" y="12224"/>
                    <a:pt x="8275" y="12237"/>
                    <a:pt x="8287" y="12249"/>
                  </a:cubicBezTo>
                  <a:cubicBezTo>
                    <a:pt x="8250" y="12262"/>
                    <a:pt x="8237" y="12313"/>
                    <a:pt x="8262" y="12338"/>
                  </a:cubicBezTo>
                  <a:lnTo>
                    <a:pt x="7809" y="12224"/>
                  </a:lnTo>
                  <a:cubicBezTo>
                    <a:pt x="7806" y="12223"/>
                    <a:pt x="7803" y="12223"/>
                    <a:pt x="7800" y="12223"/>
                  </a:cubicBezTo>
                  <a:cubicBezTo>
                    <a:pt x="7758" y="12223"/>
                    <a:pt x="7751" y="12301"/>
                    <a:pt x="7809" y="12325"/>
                  </a:cubicBezTo>
                  <a:cubicBezTo>
                    <a:pt x="7960" y="12350"/>
                    <a:pt x="8111" y="12400"/>
                    <a:pt x="8275" y="12438"/>
                  </a:cubicBezTo>
                  <a:lnTo>
                    <a:pt x="8275" y="12464"/>
                  </a:lnTo>
                  <a:cubicBezTo>
                    <a:pt x="8262" y="12476"/>
                    <a:pt x="8250" y="12476"/>
                    <a:pt x="8250" y="12489"/>
                  </a:cubicBezTo>
                  <a:cubicBezTo>
                    <a:pt x="8237" y="12514"/>
                    <a:pt x="8237" y="12526"/>
                    <a:pt x="8250" y="12539"/>
                  </a:cubicBezTo>
                  <a:lnTo>
                    <a:pt x="8023" y="12464"/>
                  </a:lnTo>
                  <a:cubicBezTo>
                    <a:pt x="8019" y="12463"/>
                    <a:pt x="8015" y="12462"/>
                    <a:pt x="8011" y="12462"/>
                  </a:cubicBezTo>
                  <a:cubicBezTo>
                    <a:pt x="7955" y="12462"/>
                    <a:pt x="7927" y="12541"/>
                    <a:pt x="7985" y="12564"/>
                  </a:cubicBezTo>
                  <a:lnTo>
                    <a:pt x="8136" y="12601"/>
                  </a:lnTo>
                  <a:cubicBezTo>
                    <a:pt x="8124" y="12614"/>
                    <a:pt x="8111" y="12614"/>
                    <a:pt x="8111" y="12627"/>
                  </a:cubicBezTo>
                  <a:lnTo>
                    <a:pt x="8111" y="12640"/>
                  </a:lnTo>
                  <a:cubicBezTo>
                    <a:pt x="8061" y="12614"/>
                    <a:pt x="7998" y="12589"/>
                    <a:pt x="7948" y="12564"/>
                  </a:cubicBezTo>
                  <a:cubicBezTo>
                    <a:pt x="7923" y="12564"/>
                    <a:pt x="7898" y="12576"/>
                    <a:pt x="7885" y="12601"/>
                  </a:cubicBezTo>
                  <a:lnTo>
                    <a:pt x="7885" y="12640"/>
                  </a:lnTo>
                  <a:cubicBezTo>
                    <a:pt x="7784" y="12614"/>
                    <a:pt x="7683" y="12576"/>
                    <a:pt x="7583" y="12551"/>
                  </a:cubicBezTo>
                  <a:cubicBezTo>
                    <a:pt x="7579" y="12550"/>
                    <a:pt x="7575" y="12550"/>
                    <a:pt x="7571" y="12550"/>
                  </a:cubicBezTo>
                  <a:cubicBezTo>
                    <a:pt x="7516" y="12550"/>
                    <a:pt x="7486" y="12627"/>
                    <a:pt x="7546" y="12640"/>
                  </a:cubicBezTo>
                  <a:lnTo>
                    <a:pt x="7960" y="12752"/>
                  </a:lnTo>
                  <a:lnTo>
                    <a:pt x="7960" y="12765"/>
                  </a:lnTo>
                  <a:cubicBezTo>
                    <a:pt x="7948" y="12790"/>
                    <a:pt x="7973" y="12816"/>
                    <a:pt x="7998" y="12816"/>
                  </a:cubicBezTo>
                  <a:lnTo>
                    <a:pt x="7998" y="12828"/>
                  </a:lnTo>
                  <a:lnTo>
                    <a:pt x="7985" y="12841"/>
                  </a:lnTo>
                  <a:cubicBezTo>
                    <a:pt x="7948" y="12841"/>
                    <a:pt x="7898" y="12828"/>
                    <a:pt x="7859" y="12816"/>
                  </a:cubicBezTo>
                  <a:cubicBezTo>
                    <a:pt x="7834" y="12816"/>
                    <a:pt x="7809" y="12841"/>
                    <a:pt x="7809" y="12866"/>
                  </a:cubicBezTo>
                  <a:cubicBezTo>
                    <a:pt x="7797" y="12878"/>
                    <a:pt x="7809" y="12891"/>
                    <a:pt x="7822" y="12903"/>
                  </a:cubicBezTo>
                  <a:cubicBezTo>
                    <a:pt x="7809" y="12903"/>
                    <a:pt x="7797" y="12916"/>
                    <a:pt x="7784" y="12928"/>
                  </a:cubicBezTo>
                  <a:cubicBezTo>
                    <a:pt x="7671" y="12891"/>
                    <a:pt x="7558" y="12841"/>
                    <a:pt x="7445" y="12777"/>
                  </a:cubicBezTo>
                  <a:cubicBezTo>
                    <a:pt x="7438" y="12774"/>
                    <a:pt x="7431" y="12772"/>
                    <a:pt x="7424" y="12772"/>
                  </a:cubicBezTo>
                  <a:cubicBezTo>
                    <a:pt x="7380" y="12772"/>
                    <a:pt x="7340" y="12833"/>
                    <a:pt x="7395" y="12866"/>
                  </a:cubicBezTo>
                  <a:cubicBezTo>
                    <a:pt x="7457" y="12903"/>
                    <a:pt x="7532" y="12941"/>
                    <a:pt x="7608" y="12967"/>
                  </a:cubicBezTo>
                  <a:cubicBezTo>
                    <a:pt x="7470" y="12928"/>
                    <a:pt x="7331" y="12891"/>
                    <a:pt x="7193" y="12841"/>
                  </a:cubicBezTo>
                  <a:cubicBezTo>
                    <a:pt x="7189" y="12840"/>
                    <a:pt x="7185" y="12839"/>
                    <a:pt x="7181" y="12839"/>
                  </a:cubicBezTo>
                  <a:cubicBezTo>
                    <a:pt x="7125" y="12839"/>
                    <a:pt x="7097" y="12918"/>
                    <a:pt x="7155" y="12941"/>
                  </a:cubicBezTo>
                  <a:cubicBezTo>
                    <a:pt x="7319" y="12992"/>
                    <a:pt x="7470" y="13029"/>
                    <a:pt x="7633" y="13079"/>
                  </a:cubicBezTo>
                  <a:cubicBezTo>
                    <a:pt x="7621" y="13079"/>
                    <a:pt x="7608" y="13092"/>
                    <a:pt x="7608" y="13104"/>
                  </a:cubicBezTo>
                  <a:cubicBezTo>
                    <a:pt x="7596" y="13117"/>
                    <a:pt x="7608" y="13143"/>
                    <a:pt x="7621" y="13155"/>
                  </a:cubicBezTo>
                  <a:cubicBezTo>
                    <a:pt x="7546" y="13130"/>
                    <a:pt x="7482" y="13117"/>
                    <a:pt x="7407" y="13104"/>
                  </a:cubicBezTo>
                  <a:cubicBezTo>
                    <a:pt x="7402" y="13102"/>
                    <a:pt x="7398" y="13101"/>
                    <a:pt x="7393" y="13101"/>
                  </a:cubicBezTo>
                  <a:cubicBezTo>
                    <a:pt x="7373" y="13101"/>
                    <a:pt x="7356" y="13122"/>
                    <a:pt x="7356" y="13143"/>
                  </a:cubicBezTo>
                  <a:cubicBezTo>
                    <a:pt x="7356" y="13168"/>
                    <a:pt x="7369" y="13193"/>
                    <a:pt x="7395" y="13193"/>
                  </a:cubicBezTo>
                  <a:cubicBezTo>
                    <a:pt x="7445" y="13205"/>
                    <a:pt x="7482" y="13218"/>
                    <a:pt x="7520" y="13230"/>
                  </a:cubicBezTo>
                  <a:lnTo>
                    <a:pt x="7520" y="13255"/>
                  </a:lnTo>
                  <a:cubicBezTo>
                    <a:pt x="7507" y="13255"/>
                    <a:pt x="7507" y="13255"/>
                    <a:pt x="7507" y="13268"/>
                  </a:cubicBezTo>
                  <a:cubicBezTo>
                    <a:pt x="7495" y="13280"/>
                    <a:pt x="7495" y="13306"/>
                    <a:pt x="7507" y="13319"/>
                  </a:cubicBezTo>
                  <a:lnTo>
                    <a:pt x="7495" y="13319"/>
                  </a:lnTo>
                  <a:lnTo>
                    <a:pt x="7043" y="13205"/>
                  </a:lnTo>
                  <a:cubicBezTo>
                    <a:pt x="7039" y="13204"/>
                    <a:pt x="7036" y="13204"/>
                    <a:pt x="7033" y="13204"/>
                  </a:cubicBezTo>
                  <a:cubicBezTo>
                    <a:pt x="6988" y="13204"/>
                    <a:pt x="6958" y="13281"/>
                    <a:pt x="7017" y="13294"/>
                  </a:cubicBezTo>
                  <a:cubicBezTo>
                    <a:pt x="7143" y="13331"/>
                    <a:pt x="7269" y="13369"/>
                    <a:pt x="7407" y="13394"/>
                  </a:cubicBezTo>
                  <a:cubicBezTo>
                    <a:pt x="7395" y="13406"/>
                    <a:pt x="7382" y="13419"/>
                    <a:pt x="7382" y="13431"/>
                  </a:cubicBezTo>
                  <a:cubicBezTo>
                    <a:pt x="7382" y="13456"/>
                    <a:pt x="7382" y="13470"/>
                    <a:pt x="7395" y="13482"/>
                  </a:cubicBezTo>
                  <a:lnTo>
                    <a:pt x="7395" y="13495"/>
                  </a:lnTo>
                  <a:cubicBezTo>
                    <a:pt x="7356" y="13482"/>
                    <a:pt x="7331" y="13482"/>
                    <a:pt x="7306" y="13470"/>
                  </a:cubicBezTo>
                  <a:cubicBezTo>
                    <a:pt x="7299" y="13466"/>
                    <a:pt x="7293" y="13464"/>
                    <a:pt x="7286" y="13464"/>
                  </a:cubicBezTo>
                  <a:cubicBezTo>
                    <a:pt x="7268" y="13464"/>
                    <a:pt x="7253" y="13476"/>
                    <a:pt x="7244" y="13495"/>
                  </a:cubicBezTo>
                  <a:cubicBezTo>
                    <a:pt x="7231" y="13520"/>
                    <a:pt x="7244" y="13557"/>
                    <a:pt x="7269" y="13557"/>
                  </a:cubicBezTo>
                  <a:cubicBezTo>
                    <a:pt x="7281" y="13557"/>
                    <a:pt x="7294" y="13570"/>
                    <a:pt x="7306" y="13570"/>
                  </a:cubicBezTo>
                  <a:lnTo>
                    <a:pt x="7306" y="13595"/>
                  </a:lnTo>
                  <a:cubicBezTo>
                    <a:pt x="7244" y="13582"/>
                    <a:pt x="7180" y="13557"/>
                    <a:pt x="7130" y="13545"/>
                  </a:cubicBezTo>
                  <a:cubicBezTo>
                    <a:pt x="7105" y="13545"/>
                    <a:pt x="7068" y="13545"/>
                    <a:pt x="7068" y="13582"/>
                  </a:cubicBezTo>
                  <a:cubicBezTo>
                    <a:pt x="7055" y="13595"/>
                    <a:pt x="7068" y="13620"/>
                    <a:pt x="7080" y="13633"/>
                  </a:cubicBezTo>
                  <a:lnTo>
                    <a:pt x="7080" y="13646"/>
                  </a:lnTo>
                  <a:cubicBezTo>
                    <a:pt x="6992" y="13620"/>
                    <a:pt x="6904" y="13595"/>
                    <a:pt x="6816" y="13582"/>
                  </a:cubicBezTo>
                  <a:cubicBezTo>
                    <a:pt x="6808" y="13579"/>
                    <a:pt x="6801" y="13578"/>
                    <a:pt x="6794" y="13578"/>
                  </a:cubicBezTo>
                  <a:cubicBezTo>
                    <a:pt x="6745" y="13578"/>
                    <a:pt x="6723" y="13649"/>
                    <a:pt x="6778" y="13671"/>
                  </a:cubicBezTo>
                  <a:cubicBezTo>
                    <a:pt x="6892" y="13696"/>
                    <a:pt x="7004" y="13733"/>
                    <a:pt x="7118" y="13758"/>
                  </a:cubicBezTo>
                  <a:lnTo>
                    <a:pt x="7130" y="13758"/>
                  </a:lnTo>
                  <a:cubicBezTo>
                    <a:pt x="7105" y="13758"/>
                    <a:pt x="7068" y="13783"/>
                    <a:pt x="7068" y="13809"/>
                  </a:cubicBezTo>
                  <a:cubicBezTo>
                    <a:pt x="7068" y="13822"/>
                    <a:pt x="7080" y="13847"/>
                    <a:pt x="7093" y="13847"/>
                  </a:cubicBezTo>
                  <a:lnTo>
                    <a:pt x="7093" y="13859"/>
                  </a:lnTo>
                  <a:cubicBezTo>
                    <a:pt x="7017" y="13834"/>
                    <a:pt x="6942" y="13822"/>
                    <a:pt x="6866" y="13797"/>
                  </a:cubicBezTo>
                  <a:cubicBezTo>
                    <a:pt x="6841" y="13797"/>
                    <a:pt x="6816" y="13809"/>
                    <a:pt x="6803" y="13834"/>
                  </a:cubicBezTo>
                  <a:cubicBezTo>
                    <a:pt x="6791" y="13847"/>
                    <a:pt x="6791" y="13859"/>
                    <a:pt x="6803" y="13872"/>
                  </a:cubicBezTo>
                  <a:cubicBezTo>
                    <a:pt x="6716" y="13834"/>
                    <a:pt x="6640" y="13797"/>
                    <a:pt x="6552" y="13758"/>
                  </a:cubicBezTo>
                  <a:cubicBezTo>
                    <a:pt x="6544" y="13753"/>
                    <a:pt x="6536" y="13750"/>
                    <a:pt x="6530" y="13750"/>
                  </a:cubicBezTo>
                  <a:cubicBezTo>
                    <a:pt x="6492" y="13750"/>
                    <a:pt x="6472" y="13826"/>
                    <a:pt x="6514" y="13847"/>
                  </a:cubicBezTo>
                  <a:cubicBezTo>
                    <a:pt x="6540" y="13859"/>
                    <a:pt x="6565" y="13872"/>
                    <a:pt x="6577" y="13872"/>
                  </a:cubicBezTo>
                  <a:cubicBezTo>
                    <a:pt x="6552" y="13872"/>
                    <a:pt x="6526" y="13859"/>
                    <a:pt x="6501" y="13847"/>
                  </a:cubicBezTo>
                  <a:cubicBezTo>
                    <a:pt x="6497" y="13846"/>
                    <a:pt x="6493" y="13846"/>
                    <a:pt x="6489" y="13846"/>
                  </a:cubicBezTo>
                  <a:cubicBezTo>
                    <a:pt x="6434" y="13846"/>
                    <a:pt x="6405" y="13924"/>
                    <a:pt x="6464" y="13947"/>
                  </a:cubicBezTo>
                  <a:cubicBezTo>
                    <a:pt x="6565" y="13973"/>
                    <a:pt x="6665" y="13998"/>
                    <a:pt x="6766" y="14035"/>
                  </a:cubicBezTo>
                  <a:cubicBezTo>
                    <a:pt x="6753" y="14035"/>
                    <a:pt x="6753" y="14048"/>
                    <a:pt x="6753" y="14060"/>
                  </a:cubicBezTo>
                  <a:cubicBezTo>
                    <a:pt x="6741" y="14073"/>
                    <a:pt x="6753" y="14110"/>
                    <a:pt x="6778" y="14123"/>
                  </a:cubicBezTo>
                  <a:lnTo>
                    <a:pt x="6766" y="14123"/>
                  </a:lnTo>
                  <a:lnTo>
                    <a:pt x="6577" y="14048"/>
                  </a:lnTo>
                  <a:cubicBezTo>
                    <a:pt x="6570" y="14045"/>
                    <a:pt x="6564" y="14044"/>
                    <a:pt x="6558" y="14044"/>
                  </a:cubicBezTo>
                  <a:cubicBezTo>
                    <a:pt x="6510" y="14044"/>
                    <a:pt x="6495" y="14126"/>
                    <a:pt x="6540" y="14149"/>
                  </a:cubicBezTo>
                  <a:cubicBezTo>
                    <a:pt x="6590" y="14161"/>
                    <a:pt x="6652" y="14174"/>
                    <a:pt x="6703" y="14199"/>
                  </a:cubicBezTo>
                  <a:cubicBezTo>
                    <a:pt x="6690" y="14224"/>
                    <a:pt x="6703" y="14261"/>
                    <a:pt x="6728" y="14261"/>
                  </a:cubicBezTo>
                  <a:lnTo>
                    <a:pt x="6728" y="14274"/>
                  </a:lnTo>
                  <a:cubicBezTo>
                    <a:pt x="6716" y="14261"/>
                    <a:pt x="6703" y="14261"/>
                    <a:pt x="6703" y="14261"/>
                  </a:cubicBezTo>
                  <a:cubicBezTo>
                    <a:pt x="6696" y="14258"/>
                    <a:pt x="6688" y="14257"/>
                    <a:pt x="6681" y="14257"/>
                  </a:cubicBezTo>
                  <a:cubicBezTo>
                    <a:pt x="6660" y="14257"/>
                    <a:pt x="6640" y="14268"/>
                    <a:pt x="6640" y="14286"/>
                  </a:cubicBezTo>
                  <a:cubicBezTo>
                    <a:pt x="6627" y="14312"/>
                    <a:pt x="6640" y="14337"/>
                    <a:pt x="6665" y="14350"/>
                  </a:cubicBezTo>
                  <a:lnTo>
                    <a:pt x="6677" y="14350"/>
                  </a:lnTo>
                  <a:lnTo>
                    <a:pt x="6677" y="14362"/>
                  </a:lnTo>
                  <a:cubicBezTo>
                    <a:pt x="6615" y="14337"/>
                    <a:pt x="6565" y="14325"/>
                    <a:pt x="6501" y="14300"/>
                  </a:cubicBezTo>
                  <a:cubicBezTo>
                    <a:pt x="6495" y="14296"/>
                    <a:pt x="6489" y="14295"/>
                    <a:pt x="6483" y="14295"/>
                  </a:cubicBezTo>
                  <a:cubicBezTo>
                    <a:pt x="6443" y="14295"/>
                    <a:pt x="6420" y="14365"/>
                    <a:pt x="6464" y="14387"/>
                  </a:cubicBezTo>
                  <a:lnTo>
                    <a:pt x="6464" y="14400"/>
                  </a:lnTo>
                  <a:lnTo>
                    <a:pt x="6464" y="14412"/>
                  </a:lnTo>
                  <a:cubicBezTo>
                    <a:pt x="6451" y="14412"/>
                    <a:pt x="6439" y="14400"/>
                    <a:pt x="6426" y="14400"/>
                  </a:cubicBezTo>
                  <a:cubicBezTo>
                    <a:pt x="6426" y="14375"/>
                    <a:pt x="6426" y="14350"/>
                    <a:pt x="6389" y="14337"/>
                  </a:cubicBezTo>
                  <a:cubicBezTo>
                    <a:pt x="6124" y="14249"/>
                    <a:pt x="5847" y="14174"/>
                    <a:pt x="5571" y="14123"/>
                  </a:cubicBezTo>
                  <a:cubicBezTo>
                    <a:pt x="5566" y="14123"/>
                    <a:pt x="5562" y="14122"/>
                    <a:pt x="5559" y="14122"/>
                  </a:cubicBezTo>
                  <a:cubicBezTo>
                    <a:pt x="5507" y="14122"/>
                    <a:pt x="5500" y="14200"/>
                    <a:pt x="5559" y="14211"/>
                  </a:cubicBezTo>
                  <a:cubicBezTo>
                    <a:pt x="5785" y="14261"/>
                    <a:pt x="5998" y="14312"/>
                    <a:pt x="6225" y="14387"/>
                  </a:cubicBezTo>
                  <a:cubicBezTo>
                    <a:pt x="6213" y="14400"/>
                    <a:pt x="6225" y="14425"/>
                    <a:pt x="6250" y="14437"/>
                  </a:cubicBezTo>
                  <a:cubicBezTo>
                    <a:pt x="6300" y="14450"/>
                    <a:pt x="6338" y="14462"/>
                    <a:pt x="6389" y="14488"/>
                  </a:cubicBezTo>
                  <a:cubicBezTo>
                    <a:pt x="6389" y="14501"/>
                    <a:pt x="6401" y="14501"/>
                    <a:pt x="6414" y="14513"/>
                  </a:cubicBezTo>
                  <a:cubicBezTo>
                    <a:pt x="6439" y="14513"/>
                    <a:pt x="6464" y="14526"/>
                    <a:pt x="6501" y="14538"/>
                  </a:cubicBezTo>
                  <a:cubicBezTo>
                    <a:pt x="6476" y="14538"/>
                    <a:pt x="6451" y="14551"/>
                    <a:pt x="6439" y="14576"/>
                  </a:cubicBezTo>
                  <a:lnTo>
                    <a:pt x="6439" y="14588"/>
                  </a:lnTo>
                  <a:lnTo>
                    <a:pt x="6439" y="14613"/>
                  </a:lnTo>
                  <a:lnTo>
                    <a:pt x="6426" y="14613"/>
                  </a:lnTo>
                  <a:cubicBezTo>
                    <a:pt x="6422" y="14610"/>
                    <a:pt x="6419" y="14608"/>
                    <a:pt x="6415" y="14608"/>
                  </a:cubicBezTo>
                  <a:cubicBezTo>
                    <a:pt x="6406" y="14608"/>
                    <a:pt x="6397" y="14617"/>
                    <a:pt x="6389" y="14626"/>
                  </a:cubicBezTo>
                  <a:cubicBezTo>
                    <a:pt x="6376" y="14626"/>
                    <a:pt x="6376" y="14639"/>
                    <a:pt x="6363" y="14652"/>
                  </a:cubicBezTo>
                  <a:cubicBezTo>
                    <a:pt x="6313" y="14639"/>
                    <a:pt x="6250" y="14626"/>
                    <a:pt x="6199" y="14601"/>
                  </a:cubicBezTo>
                  <a:cubicBezTo>
                    <a:pt x="6174" y="14601"/>
                    <a:pt x="6137" y="14601"/>
                    <a:pt x="6137" y="14639"/>
                  </a:cubicBezTo>
                  <a:cubicBezTo>
                    <a:pt x="6124" y="14652"/>
                    <a:pt x="6124" y="14664"/>
                    <a:pt x="6137" y="14677"/>
                  </a:cubicBezTo>
                  <a:cubicBezTo>
                    <a:pt x="6124" y="14677"/>
                    <a:pt x="6112" y="14689"/>
                    <a:pt x="6099" y="14702"/>
                  </a:cubicBezTo>
                  <a:lnTo>
                    <a:pt x="6099" y="14714"/>
                  </a:lnTo>
                  <a:cubicBezTo>
                    <a:pt x="6062" y="14702"/>
                    <a:pt x="6023" y="14677"/>
                    <a:pt x="5986" y="14664"/>
                  </a:cubicBezTo>
                  <a:cubicBezTo>
                    <a:pt x="5978" y="14661"/>
                    <a:pt x="5971" y="14659"/>
                    <a:pt x="5965" y="14659"/>
                  </a:cubicBezTo>
                  <a:cubicBezTo>
                    <a:pt x="5918" y="14659"/>
                    <a:pt x="5904" y="14730"/>
                    <a:pt x="5948" y="14752"/>
                  </a:cubicBezTo>
                  <a:cubicBezTo>
                    <a:pt x="6011" y="14777"/>
                    <a:pt x="6074" y="14815"/>
                    <a:pt x="6137" y="14840"/>
                  </a:cubicBezTo>
                  <a:cubicBezTo>
                    <a:pt x="6124" y="14840"/>
                    <a:pt x="6099" y="14840"/>
                    <a:pt x="6087" y="14865"/>
                  </a:cubicBezTo>
                  <a:cubicBezTo>
                    <a:pt x="6087" y="14890"/>
                    <a:pt x="6087" y="14915"/>
                    <a:pt x="6124" y="14928"/>
                  </a:cubicBezTo>
                  <a:cubicBezTo>
                    <a:pt x="6124" y="14928"/>
                    <a:pt x="6137" y="14940"/>
                    <a:pt x="6149" y="14940"/>
                  </a:cubicBezTo>
                  <a:lnTo>
                    <a:pt x="6137" y="14953"/>
                  </a:lnTo>
                  <a:lnTo>
                    <a:pt x="6137" y="14979"/>
                  </a:lnTo>
                  <a:cubicBezTo>
                    <a:pt x="6049" y="14953"/>
                    <a:pt x="5973" y="14915"/>
                    <a:pt x="5898" y="14878"/>
                  </a:cubicBezTo>
                  <a:cubicBezTo>
                    <a:pt x="5891" y="14874"/>
                    <a:pt x="5883" y="14873"/>
                    <a:pt x="5876" y="14873"/>
                  </a:cubicBezTo>
                  <a:cubicBezTo>
                    <a:pt x="5855" y="14873"/>
                    <a:pt x="5835" y="14885"/>
                    <a:pt x="5835" y="14903"/>
                  </a:cubicBezTo>
                  <a:cubicBezTo>
                    <a:pt x="5822" y="14928"/>
                    <a:pt x="5835" y="14953"/>
                    <a:pt x="5860" y="14966"/>
                  </a:cubicBezTo>
                  <a:cubicBezTo>
                    <a:pt x="5873" y="14966"/>
                    <a:pt x="5886" y="14979"/>
                    <a:pt x="5898" y="14979"/>
                  </a:cubicBezTo>
                  <a:cubicBezTo>
                    <a:pt x="5873" y="14979"/>
                    <a:pt x="5847" y="14991"/>
                    <a:pt x="5835" y="15016"/>
                  </a:cubicBezTo>
                  <a:lnTo>
                    <a:pt x="5835" y="15054"/>
                  </a:lnTo>
                  <a:cubicBezTo>
                    <a:pt x="5760" y="15016"/>
                    <a:pt x="5684" y="14979"/>
                    <a:pt x="5609" y="14953"/>
                  </a:cubicBezTo>
                  <a:cubicBezTo>
                    <a:pt x="5599" y="14947"/>
                    <a:pt x="5590" y="14945"/>
                    <a:pt x="5581" y="14945"/>
                  </a:cubicBezTo>
                  <a:cubicBezTo>
                    <a:pt x="5536" y="14945"/>
                    <a:pt x="5518" y="15020"/>
                    <a:pt x="5571" y="15041"/>
                  </a:cubicBezTo>
                  <a:cubicBezTo>
                    <a:pt x="5646" y="15079"/>
                    <a:pt x="5735" y="15116"/>
                    <a:pt x="5810" y="15155"/>
                  </a:cubicBezTo>
                  <a:lnTo>
                    <a:pt x="5835" y="15155"/>
                  </a:lnTo>
                  <a:cubicBezTo>
                    <a:pt x="5847" y="15167"/>
                    <a:pt x="5860" y="15167"/>
                    <a:pt x="5860" y="15167"/>
                  </a:cubicBezTo>
                  <a:lnTo>
                    <a:pt x="5873" y="15167"/>
                  </a:lnTo>
                  <a:lnTo>
                    <a:pt x="5847" y="15192"/>
                  </a:lnTo>
                  <a:cubicBezTo>
                    <a:pt x="5835" y="15230"/>
                    <a:pt x="5847" y="15255"/>
                    <a:pt x="5873" y="15255"/>
                  </a:cubicBezTo>
                  <a:lnTo>
                    <a:pt x="5873" y="15267"/>
                  </a:lnTo>
                  <a:cubicBezTo>
                    <a:pt x="5860" y="15267"/>
                    <a:pt x="5860" y="15267"/>
                    <a:pt x="5847" y="15280"/>
                  </a:cubicBezTo>
                  <a:cubicBezTo>
                    <a:pt x="5810" y="15267"/>
                    <a:pt x="5760" y="15242"/>
                    <a:pt x="5722" y="15230"/>
                  </a:cubicBezTo>
                  <a:cubicBezTo>
                    <a:pt x="5715" y="15227"/>
                    <a:pt x="5708" y="15226"/>
                    <a:pt x="5702" y="15226"/>
                  </a:cubicBezTo>
                  <a:cubicBezTo>
                    <a:pt x="5652" y="15226"/>
                    <a:pt x="5628" y="15307"/>
                    <a:pt x="5684" y="15318"/>
                  </a:cubicBezTo>
                  <a:cubicBezTo>
                    <a:pt x="5735" y="15343"/>
                    <a:pt x="5785" y="15356"/>
                    <a:pt x="5847" y="15381"/>
                  </a:cubicBezTo>
                  <a:lnTo>
                    <a:pt x="5822" y="15381"/>
                  </a:lnTo>
                  <a:cubicBezTo>
                    <a:pt x="5810" y="15393"/>
                    <a:pt x="5810" y="15406"/>
                    <a:pt x="5797" y="15406"/>
                  </a:cubicBezTo>
                  <a:lnTo>
                    <a:pt x="5797" y="15431"/>
                  </a:lnTo>
                  <a:cubicBezTo>
                    <a:pt x="5772" y="15431"/>
                    <a:pt x="5760" y="15443"/>
                    <a:pt x="5747" y="15456"/>
                  </a:cubicBezTo>
                  <a:lnTo>
                    <a:pt x="5747" y="15469"/>
                  </a:lnTo>
                  <a:lnTo>
                    <a:pt x="5735" y="15469"/>
                  </a:lnTo>
                  <a:cubicBezTo>
                    <a:pt x="5718" y="15469"/>
                    <a:pt x="5712" y="15463"/>
                    <a:pt x="5707" y="15463"/>
                  </a:cubicBezTo>
                  <a:cubicBezTo>
                    <a:pt x="5704" y="15463"/>
                    <a:pt x="5701" y="15464"/>
                    <a:pt x="5696" y="15469"/>
                  </a:cubicBezTo>
                  <a:cubicBezTo>
                    <a:pt x="5684" y="15469"/>
                    <a:pt x="5684" y="15469"/>
                    <a:pt x="5671" y="15482"/>
                  </a:cubicBezTo>
                  <a:cubicBezTo>
                    <a:pt x="5546" y="15431"/>
                    <a:pt x="5408" y="15381"/>
                    <a:pt x="5269" y="15331"/>
                  </a:cubicBezTo>
                  <a:cubicBezTo>
                    <a:pt x="5265" y="15330"/>
                    <a:pt x="5262" y="15329"/>
                    <a:pt x="5259" y="15329"/>
                  </a:cubicBezTo>
                  <a:cubicBezTo>
                    <a:pt x="5214" y="15329"/>
                    <a:pt x="5185" y="15407"/>
                    <a:pt x="5232" y="15418"/>
                  </a:cubicBezTo>
                  <a:cubicBezTo>
                    <a:pt x="5335" y="15453"/>
                    <a:pt x="5440" y="15488"/>
                    <a:pt x="5534" y="15532"/>
                  </a:cubicBezTo>
                  <a:lnTo>
                    <a:pt x="5534" y="15532"/>
                  </a:lnTo>
                  <a:cubicBezTo>
                    <a:pt x="5534" y="15532"/>
                    <a:pt x="5534" y="15532"/>
                    <a:pt x="5534" y="15532"/>
                  </a:cubicBezTo>
                  <a:cubicBezTo>
                    <a:pt x="5508" y="15532"/>
                    <a:pt x="5483" y="15532"/>
                    <a:pt x="5470" y="15557"/>
                  </a:cubicBezTo>
                  <a:cubicBezTo>
                    <a:pt x="5458" y="15582"/>
                    <a:pt x="5470" y="15607"/>
                    <a:pt x="5495" y="15619"/>
                  </a:cubicBezTo>
                  <a:cubicBezTo>
                    <a:pt x="5483" y="15632"/>
                    <a:pt x="5483" y="15632"/>
                    <a:pt x="5483" y="15645"/>
                  </a:cubicBezTo>
                  <a:cubicBezTo>
                    <a:pt x="5193" y="15594"/>
                    <a:pt x="4905" y="15532"/>
                    <a:pt x="4628" y="15443"/>
                  </a:cubicBezTo>
                  <a:cubicBezTo>
                    <a:pt x="4624" y="15443"/>
                    <a:pt x="4620" y="15442"/>
                    <a:pt x="4616" y="15442"/>
                  </a:cubicBezTo>
                  <a:cubicBezTo>
                    <a:pt x="4560" y="15442"/>
                    <a:pt x="4531" y="15520"/>
                    <a:pt x="4590" y="15544"/>
                  </a:cubicBezTo>
                  <a:cubicBezTo>
                    <a:pt x="4841" y="15607"/>
                    <a:pt x="5093" y="15670"/>
                    <a:pt x="5357" y="15720"/>
                  </a:cubicBezTo>
                  <a:lnTo>
                    <a:pt x="5332" y="15745"/>
                  </a:lnTo>
                  <a:lnTo>
                    <a:pt x="5332" y="15770"/>
                  </a:lnTo>
                  <a:lnTo>
                    <a:pt x="5307" y="15795"/>
                  </a:lnTo>
                  <a:cubicBezTo>
                    <a:pt x="5294" y="15809"/>
                    <a:pt x="5294" y="15846"/>
                    <a:pt x="5319" y="15859"/>
                  </a:cubicBezTo>
                  <a:cubicBezTo>
                    <a:pt x="5333" y="15865"/>
                    <a:pt x="5342" y="15872"/>
                    <a:pt x="5351" y="15877"/>
                  </a:cubicBezTo>
                  <a:lnTo>
                    <a:pt x="5351" y="15877"/>
                  </a:lnTo>
                  <a:cubicBezTo>
                    <a:pt x="5328" y="15870"/>
                    <a:pt x="5301" y="15868"/>
                    <a:pt x="5282" y="15859"/>
                  </a:cubicBezTo>
                  <a:lnTo>
                    <a:pt x="5269" y="15859"/>
                  </a:lnTo>
                  <a:cubicBezTo>
                    <a:pt x="5181" y="15834"/>
                    <a:pt x="5081" y="15795"/>
                    <a:pt x="4980" y="15770"/>
                  </a:cubicBezTo>
                  <a:cubicBezTo>
                    <a:pt x="4967" y="15770"/>
                    <a:pt x="4955" y="15770"/>
                    <a:pt x="4942" y="15783"/>
                  </a:cubicBezTo>
                  <a:cubicBezTo>
                    <a:pt x="4729" y="15720"/>
                    <a:pt x="4528" y="15670"/>
                    <a:pt x="4313" y="15594"/>
                  </a:cubicBezTo>
                  <a:cubicBezTo>
                    <a:pt x="4309" y="15593"/>
                    <a:pt x="4305" y="15593"/>
                    <a:pt x="4302" y="15593"/>
                  </a:cubicBezTo>
                  <a:cubicBezTo>
                    <a:pt x="4248" y="15593"/>
                    <a:pt x="4229" y="15671"/>
                    <a:pt x="4276" y="15683"/>
                  </a:cubicBezTo>
                  <a:cubicBezTo>
                    <a:pt x="4578" y="15783"/>
                    <a:pt x="4880" y="15871"/>
                    <a:pt x="5181" y="15934"/>
                  </a:cubicBezTo>
                  <a:lnTo>
                    <a:pt x="5168" y="15946"/>
                  </a:lnTo>
                  <a:cubicBezTo>
                    <a:pt x="5156" y="15959"/>
                    <a:pt x="5156" y="15972"/>
                    <a:pt x="5168" y="15997"/>
                  </a:cubicBezTo>
                  <a:cubicBezTo>
                    <a:pt x="5143" y="15997"/>
                    <a:pt x="5131" y="16010"/>
                    <a:pt x="5118" y="16022"/>
                  </a:cubicBezTo>
                  <a:lnTo>
                    <a:pt x="5118" y="16047"/>
                  </a:lnTo>
                  <a:cubicBezTo>
                    <a:pt x="5118" y="16060"/>
                    <a:pt x="5106" y="16060"/>
                    <a:pt x="5106" y="16072"/>
                  </a:cubicBezTo>
                  <a:lnTo>
                    <a:pt x="5106" y="16097"/>
                  </a:lnTo>
                  <a:cubicBezTo>
                    <a:pt x="5093" y="16097"/>
                    <a:pt x="5093" y="16097"/>
                    <a:pt x="5093" y="16085"/>
                  </a:cubicBezTo>
                  <a:cubicBezTo>
                    <a:pt x="5068" y="16085"/>
                    <a:pt x="5043" y="16097"/>
                    <a:pt x="5031" y="16122"/>
                  </a:cubicBezTo>
                  <a:cubicBezTo>
                    <a:pt x="5017" y="16135"/>
                    <a:pt x="5031" y="16148"/>
                    <a:pt x="5031" y="16161"/>
                  </a:cubicBezTo>
                  <a:cubicBezTo>
                    <a:pt x="5017" y="16148"/>
                    <a:pt x="4992" y="16148"/>
                    <a:pt x="4980" y="16135"/>
                  </a:cubicBezTo>
                  <a:cubicBezTo>
                    <a:pt x="4980" y="16110"/>
                    <a:pt x="4967" y="16085"/>
                    <a:pt x="4942" y="16072"/>
                  </a:cubicBezTo>
                  <a:cubicBezTo>
                    <a:pt x="4766" y="16022"/>
                    <a:pt x="4590" y="15972"/>
                    <a:pt x="4414" y="15934"/>
                  </a:cubicBezTo>
                  <a:cubicBezTo>
                    <a:pt x="4407" y="15931"/>
                    <a:pt x="4400" y="15929"/>
                    <a:pt x="4394" y="15929"/>
                  </a:cubicBezTo>
                  <a:cubicBezTo>
                    <a:pt x="4376" y="15929"/>
                    <a:pt x="4360" y="15941"/>
                    <a:pt x="4351" y="15959"/>
                  </a:cubicBezTo>
                  <a:lnTo>
                    <a:pt x="4351" y="15985"/>
                  </a:lnTo>
                  <a:cubicBezTo>
                    <a:pt x="4288" y="15972"/>
                    <a:pt x="4213" y="15946"/>
                    <a:pt x="4137" y="15921"/>
                  </a:cubicBezTo>
                  <a:cubicBezTo>
                    <a:pt x="4132" y="15918"/>
                    <a:pt x="4126" y="15917"/>
                    <a:pt x="4121" y="15917"/>
                  </a:cubicBezTo>
                  <a:cubicBezTo>
                    <a:pt x="4080" y="15917"/>
                    <a:pt x="4057" y="15998"/>
                    <a:pt x="4112" y="16010"/>
                  </a:cubicBezTo>
                  <a:cubicBezTo>
                    <a:pt x="4313" y="16085"/>
                    <a:pt x="4528" y="16148"/>
                    <a:pt x="4741" y="16223"/>
                  </a:cubicBezTo>
                  <a:cubicBezTo>
                    <a:pt x="4729" y="16236"/>
                    <a:pt x="4741" y="16273"/>
                    <a:pt x="4766" y="16273"/>
                  </a:cubicBezTo>
                  <a:cubicBezTo>
                    <a:pt x="4779" y="16286"/>
                    <a:pt x="4791" y="16286"/>
                    <a:pt x="4804" y="16286"/>
                  </a:cubicBezTo>
                  <a:lnTo>
                    <a:pt x="4791" y="16298"/>
                  </a:lnTo>
                  <a:cubicBezTo>
                    <a:pt x="4779" y="16324"/>
                    <a:pt x="4791" y="16349"/>
                    <a:pt x="4816" y="16362"/>
                  </a:cubicBezTo>
                  <a:cubicBezTo>
                    <a:pt x="4841" y="16374"/>
                    <a:pt x="4867" y="16387"/>
                    <a:pt x="4880" y="16399"/>
                  </a:cubicBezTo>
                  <a:cubicBezTo>
                    <a:pt x="4779" y="16362"/>
                    <a:pt x="4665" y="16324"/>
                    <a:pt x="4565" y="16286"/>
                  </a:cubicBezTo>
                  <a:cubicBezTo>
                    <a:pt x="4557" y="16283"/>
                    <a:pt x="4550" y="16282"/>
                    <a:pt x="4543" y="16282"/>
                  </a:cubicBezTo>
                  <a:cubicBezTo>
                    <a:pt x="4497" y="16282"/>
                    <a:pt x="4483" y="16352"/>
                    <a:pt x="4528" y="16374"/>
                  </a:cubicBezTo>
                  <a:lnTo>
                    <a:pt x="4754" y="16449"/>
                  </a:lnTo>
                  <a:lnTo>
                    <a:pt x="4729" y="16449"/>
                  </a:lnTo>
                  <a:cubicBezTo>
                    <a:pt x="4722" y="16446"/>
                    <a:pt x="4715" y="16445"/>
                    <a:pt x="4709" y="16445"/>
                  </a:cubicBezTo>
                  <a:cubicBezTo>
                    <a:pt x="4691" y="16445"/>
                    <a:pt x="4675" y="16456"/>
                    <a:pt x="4665" y="16475"/>
                  </a:cubicBezTo>
                  <a:cubicBezTo>
                    <a:pt x="4653" y="16500"/>
                    <a:pt x="4665" y="16538"/>
                    <a:pt x="4690" y="16538"/>
                  </a:cubicBezTo>
                  <a:lnTo>
                    <a:pt x="4841" y="16575"/>
                  </a:lnTo>
                  <a:cubicBezTo>
                    <a:pt x="4791" y="16563"/>
                    <a:pt x="4741" y="16563"/>
                    <a:pt x="4690" y="16550"/>
                  </a:cubicBezTo>
                  <a:lnTo>
                    <a:pt x="4665" y="16550"/>
                  </a:lnTo>
                  <a:cubicBezTo>
                    <a:pt x="4452" y="16488"/>
                    <a:pt x="4226" y="16424"/>
                    <a:pt x="3999" y="16349"/>
                  </a:cubicBezTo>
                  <a:cubicBezTo>
                    <a:pt x="3994" y="16346"/>
                    <a:pt x="3988" y="16345"/>
                    <a:pt x="3983" y="16345"/>
                  </a:cubicBezTo>
                  <a:cubicBezTo>
                    <a:pt x="3942" y="16345"/>
                    <a:pt x="3916" y="16426"/>
                    <a:pt x="3961" y="16437"/>
                  </a:cubicBezTo>
                  <a:cubicBezTo>
                    <a:pt x="4162" y="16500"/>
                    <a:pt x="4351" y="16563"/>
                    <a:pt x="4540" y="16613"/>
                  </a:cubicBezTo>
                  <a:cubicBezTo>
                    <a:pt x="4514" y="16613"/>
                    <a:pt x="4502" y="16639"/>
                    <a:pt x="4502" y="16664"/>
                  </a:cubicBezTo>
                  <a:cubicBezTo>
                    <a:pt x="4489" y="16689"/>
                    <a:pt x="4514" y="16701"/>
                    <a:pt x="4528" y="16714"/>
                  </a:cubicBezTo>
                  <a:lnTo>
                    <a:pt x="4528" y="16739"/>
                  </a:lnTo>
                  <a:cubicBezTo>
                    <a:pt x="4514" y="16739"/>
                    <a:pt x="4502" y="16739"/>
                    <a:pt x="4489" y="16726"/>
                  </a:cubicBezTo>
                  <a:cubicBezTo>
                    <a:pt x="4464" y="16726"/>
                    <a:pt x="4439" y="16714"/>
                    <a:pt x="4427" y="16714"/>
                  </a:cubicBezTo>
                  <a:cubicBezTo>
                    <a:pt x="4414" y="16701"/>
                    <a:pt x="4402" y="16701"/>
                    <a:pt x="4402" y="16701"/>
                  </a:cubicBezTo>
                  <a:cubicBezTo>
                    <a:pt x="4125" y="16639"/>
                    <a:pt x="3835" y="16550"/>
                    <a:pt x="3559" y="16475"/>
                  </a:cubicBezTo>
                  <a:cubicBezTo>
                    <a:pt x="3553" y="16472"/>
                    <a:pt x="3548" y="16471"/>
                    <a:pt x="3543" y="16471"/>
                  </a:cubicBezTo>
                  <a:cubicBezTo>
                    <a:pt x="3501" y="16471"/>
                    <a:pt x="3478" y="16551"/>
                    <a:pt x="3534" y="16563"/>
                  </a:cubicBezTo>
                  <a:cubicBezTo>
                    <a:pt x="3698" y="16613"/>
                    <a:pt x="3874" y="16664"/>
                    <a:pt x="4050" y="16714"/>
                  </a:cubicBezTo>
                  <a:cubicBezTo>
                    <a:pt x="4024" y="16739"/>
                    <a:pt x="4024" y="16776"/>
                    <a:pt x="4062" y="16789"/>
                  </a:cubicBezTo>
                  <a:cubicBezTo>
                    <a:pt x="4150" y="16815"/>
                    <a:pt x="4226" y="16827"/>
                    <a:pt x="4313" y="16852"/>
                  </a:cubicBezTo>
                  <a:lnTo>
                    <a:pt x="4313" y="16865"/>
                  </a:lnTo>
                  <a:cubicBezTo>
                    <a:pt x="4301" y="16877"/>
                    <a:pt x="4301" y="16890"/>
                    <a:pt x="4313" y="16902"/>
                  </a:cubicBezTo>
                  <a:cubicBezTo>
                    <a:pt x="4313" y="16915"/>
                    <a:pt x="4301" y="16915"/>
                    <a:pt x="4301" y="16927"/>
                  </a:cubicBezTo>
                  <a:cubicBezTo>
                    <a:pt x="4288" y="16940"/>
                    <a:pt x="4301" y="16965"/>
                    <a:pt x="4326" y="16978"/>
                  </a:cubicBezTo>
                  <a:cubicBezTo>
                    <a:pt x="4313" y="16991"/>
                    <a:pt x="4326" y="16991"/>
                    <a:pt x="4326" y="16991"/>
                  </a:cubicBezTo>
                  <a:cubicBezTo>
                    <a:pt x="4301" y="16991"/>
                    <a:pt x="4276" y="16978"/>
                    <a:pt x="4251" y="16965"/>
                  </a:cubicBezTo>
                  <a:cubicBezTo>
                    <a:pt x="4226" y="16965"/>
                    <a:pt x="4201" y="16978"/>
                    <a:pt x="4187" y="17003"/>
                  </a:cubicBezTo>
                  <a:lnTo>
                    <a:pt x="4187" y="17028"/>
                  </a:lnTo>
                  <a:cubicBezTo>
                    <a:pt x="3974" y="16965"/>
                    <a:pt x="3748" y="16915"/>
                    <a:pt x="3534" y="16865"/>
                  </a:cubicBezTo>
                  <a:cubicBezTo>
                    <a:pt x="3527" y="16862"/>
                    <a:pt x="3520" y="16861"/>
                    <a:pt x="3515" y="16861"/>
                  </a:cubicBezTo>
                  <a:cubicBezTo>
                    <a:pt x="3469" y="16861"/>
                    <a:pt x="3465" y="16942"/>
                    <a:pt x="3521" y="16952"/>
                  </a:cubicBezTo>
                  <a:cubicBezTo>
                    <a:pt x="3748" y="17003"/>
                    <a:pt x="3961" y="17066"/>
                    <a:pt x="4187" y="17128"/>
                  </a:cubicBezTo>
                  <a:cubicBezTo>
                    <a:pt x="4187" y="17128"/>
                    <a:pt x="4187" y="17142"/>
                    <a:pt x="4175" y="17142"/>
                  </a:cubicBezTo>
                  <a:lnTo>
                    <a:pt x="4175" y="17167"/>
                  </a:lnTo>
                  <a:cubicBezTo>
                    <a:pt x="4150" y="17154"/>
                    <a:pt x="4125" y="17154"/>
                    <a:pt x="4100" y="17142"/>
                  </a:cubicBezTo>
                  <a:cubicBezTo>
                    <a:pt x="4075" y="17142"/>
                    <a:pt x="4050" y="17142"/>
                    <a:pt x="4037" y="17167"/>
                  </a:cubicBezTo>
                  <a:cubicBezTo>
                    <a:pt x="4024" y="17179"/>
                    <a:pt x="4024" y="17192"/>
                    <a:pt x="4037" y="17204"/>
                  </a:cubicBezTo>
                  <a:cubicBezTo>
                    <a:pt x="4024" y="17204"/>
                    <a:pt x="3999" y="17217"/>
                    <a:pt x="3986" y="17229"/>
                  </a:cubicBezTo>
                  <a:cubicBezTo>
                    <a:pt x="3924" y="17204"/>
                    <a:pt x="3848" y="17179"/>
                    <a:pt x="3773" y="17167"/>
                  </a:cubicBezTo>
                  <a:cubicBezTo>
                    <a:pt x="3766" y="17160"/>
                    <a:pt x="3760" y="17157"/>
                    <a:pt x="3754" y="17157"/>
                  </a:cubicBezTo>
                  <a:cubicBezTo>
                    <a:pt x="3748" y="17157"/>
                    <a:pt x="3741" y="17160"/>
                    <a:pt x="3735" y="17167"/>
                  </a:cubicBezTo>
                  <a:cubicBezTo>
                    <a:pt x="3672" y="17154"/>
                    <a:pt x="3597" y="17142"/>
                    <a:pt x="3534" y="17128"/>
                  </a:cubicBezTo>
                  <a:cubicBezTo>
                    <a:pt x="3358" y="17091"/>
                    <a:pt x="3181" y="17041"/>
                    <a:pt x="3005" y="16991"/>
                  </a:cubicBezTo>
                  <a:cubicBezTo>
                    <a:pt x="2998" y="16988"/>
                    <a:pt x="2990" y="16986"/>
                    <a:pt x="2984" y="16986"/>
                  </a:cubicBezTo>
                  <a:cubicBezTo>
                    <a:pt x="2935" y="16986"/>
                    <a:pt x="2913" y="17056"/>
                    <a:pt x="2968" y="17078"/>
                  </a:cubicBezTo>
                  <a:cubicBezTo>
                    <a:pt x="3131" y="17142"/>
                    <a:pt x="3307" y="17179"/>
                    <a:pt x="3483" y="17217"/>
                  </a:cubicBezTo>
                  <a:cubicBezTo>
                    <a:pt x="3597" y="17242"/>
                    <a:pt x="3710" y="17254"/>
                    <a:pt x="3823" y="17292"/>
                  </a:cubicBezTo>
                  <a:cubicBezTo>
                    <a:pt x="3861" y="17318"/>
                    <a:pt x="3911" y="17343"/>
                    <a:pt x="3949" y="17368"/>
                  </a:cubicBezTo>
                  <a:lnTo>
                    <a:pt x="3936" y="17368"/>
                  </a:lnTo>
                  <a:cubicBezTo>
                    <a:pt x="3924" y="17368"/>
                    <a:pt x="3911" y="17380"/>
                    <a:pt x="3899" y="17393"/>
                  </a:cubicBezTo>
                  <a:lnTo>
                    <a:pt x="3899" y="17443"/>
                  </a:lnTo>
                  <a:lnTo>
                    <a:pt x="3181" y="17217"/>
                  </a:lnTo>
                  <a:cubicBezTo>
                    <a:pt x="3177" y="17216"/>
                    <a:pt x="3173" y="17216"/>
                    <a:pt x="3169" y="17216"/>
                  </a:cubicBezTo>
                  <a:cubicBezTo>
                    <a:pt x="3114" y="17216"/>
                    <a:pt x="3085" y="17293"/>
                    <a:pt x="3144" y="17304"/>
                  </a:cubicBezTo>
                  <a:cubicBezTo>
                    <a:pt x="3320" y="17368"/>
                    <a:pt x="3496" y="17418"/>
                    <a:pt x="3672" y="17468"/>
                  </a:cubicBezTo>
                  <a:cubicBezTo>
                    <a:pt x="3659" y="17468"/>
                    <a:pt x="3647" y="17481"/>
                    <a:pt x="3634" y="17494"/>
                  </a:cubicBezTo>
                  <a:cubicBezTo>
                    <a:pt x="3627" y="17491"/>
                    <a:pt x="3621" y="17490"/>
                    <a:pt x="3614" y="17490"/>
                  </a:cubicBezTo>
                  <a:cubicBezTo>
                    <a:pt x="3565" y="17490"/>
                    <a:pt x="3541" y="17570"/>
                    <a:pt x="3597" y="17581"/>
                  </a:cubicBezTo>
                  <a:cubicBezTo>
                    <a:pt x="3638" y="17592"/>
                    <a:pt x="3680" y="17602"/>
                    <a:pt x="3714" y="17619"/>
                  </a:cubicBezTo>
                  <a:lnTo>
                    <a:pt x="3714" y="17619"/>
                  </a:lnTo>
                  <a:cubicBezTo>
                    <a:pt x="3713" y="17619"/>
                    <a:pt x="3711" y="17619"/>
                    <a:pt x="3710" y="17619"/>
                  </a:cubicBezTo>
                  <a:cubicBezTo>
                    <a:pt x="3684" y="17619"/>
                    <a:pt x="3659" y="17645"/>
                    <a:pt x="3659" y="17670"/>
                  </a:cubicBezTo>
                  <a:lnTo>
                    <a:pt x="3659" y="17682"/>
                  </a:lnTo>
                  <a:cubicBezTo>
                    <a:pt x="3584" y="17657"/>
                    <a:pt x="3521" y="17631"/>
                    <a:pt x="3446" y="17606"/>
                  </a:cubicBezTo>
                  <a:cubicBezTo>
                    <a:pt x="3440" y="17604"/>
                    <a:pt x="3435" y="17602"/>
                    <a:pt x="3430" y="17602"/>
                  </a:cubicBezTo>
                  <a:cubicBezTo>
                    <a:pt x="3388" y="17602"/>
                    <a:pt x="3363" y="17683"/>
                    <a:pt x="3408" y="17695"/>
                  </a:cubicBezTo>
                  <a:cubicBezTo>
                    <a:pt x="3458" y="17720"/>
                    <a:pt x="3508" y="17732"/>
                    <a:pt x="3559" y="17745"/>
                  </a:cubicBezTo>
                  <a:lnTo>
                    <a:pt x="3559" y="17782"/>
                  </a:lnTo>
                  <a:lnTo>
                    <a:pt x="3483" y="17745"/>
                  </a:lnTo>
                  <a:cubicBezTo>
                    <a:pt x="3476" y="17742"/>
                    <a:pt x="3470" y="17740"/>
                    <a:pt x="3463" y="17740"/>
                  </a:cubicBezTo>
                  <a:cubicBezTo>
                    <a:pt x="3445" y="17740"/>
                    <a:pt x="3430" y="17752"/>
                    <a:pt x="3421" y="17770"/>
                  </a:cubicBezTo>
                  <a:cubicBezTo>
                    <a:pt x="3408" y="17795"/>
                    <a:pt x="3421" y="17821"/>
                    <a:pt x="3446" y="17833"/>
                  </a:cubicBezTo>
                  <a:cubicBezTo>
                    <a:pt x="3458" y="17846"/>
                    <a:pt x="3471" y="17846"/>
                    <a:pt x="3483" y="17858"/>
                  </a:cubicBezTo>
                  <a:cubicBezTo>
                    <a:pt x="3471" y="17858"/>
                    <a:pt x="3446" y="17858"/>
                    <a:pt x="3446" y="17871"/>
                  </a:cubicBezTo>
                  <a:cubicBezTo>
                    <a:pt x="3232" y="17821"/>
                    <a:pt x="3018" y="17757"/>
                    <a:pt x="2804" y="17695"/>
                  </a:cubicBezTo>
                  <a:cubicBezTo>
                    <a:pt x="2797" y="17692"/>
                    <a:pt x="2791" y="17691"/>
                    <a:pt x="2785" y="17691"/>
                  </a:cubicBezTo>
                  <a:cubicBezTo>
                    <a:pt x="2735" y="17691"/>
                    <a:pt x="2711" y="17772"/>
                    <a:pt x="2767" y="17782"/>
                  </a:cubicBezTo>
                  <a:lnTo>
                    <a:pt x="3295" y="17933"/>
                  </a:lnTo>
                  <a:cubicBezTo>
                    <a:pt x="3282" y="17933"/>
                    <a:pt x="3282" y="17946"/>
                    <a:pt x="3282" y="17946"/>
                  </a:cubicBezTo>
                  <a:lnTo>
                    <a:pt x="3270" y="17946"/>
                  </a:lnTo>
                  <a:cubicBezTo>
                    <a:pt x="3270" y="17946"/>
                    <a:pt x="3257" y="17933"/>
                    <a:pt x="3245" y="17933"/>
                  </a:cubicBezTo>
                  <a:lnTo>
                    <a:pt x="3232" y="17933"/>
                  </a:lnTo>
                  <a:cubicBezTo>
                    <a:pt x="3220" y="17933"/>
                    <a:pt x="3195" y="17921"/>
                    <a:pt x="3169" y="17908"/>
                  </a:cubicBezTo>
                  <a:lnTo>
                    <a:pt x="3131" y="17908"/>
                  </a:lnTo>
                  <a:cubicBezTo>
                    <a:pt x="2893" y="17871"/>
                    <a:pt x="2653" y="17821"/>
                    <a:pt x="2427" y="17757"/>
                  </a:cubicBezTo>
                  <a:cubicBezTo>
                    <a:pt x="2390" y="17757"/>
                    <a:pt x="2365" y="17757"/>
                    <a:pt x="2351" y="17782"/>
                  </a:cubicBezTo>
                  <a:cubicBezTo>
                    <a:pt x="2351" y="17807"/>
                    <a:pt x="2365" y="17846"/>
                    <a:pt x="2390" y="17846"/>
                  </a:cubicBezTo>
                  <a:cubicBezTo>
                    <a:pt x="2653" y="17921"/>
                    <a:pt x="2930" y="17971"/>
                    <a:pt x="3207" y="18034"/>
                  </a:cubicBezTo>
                  <a:lnTo>
                    <a:pt x="3220" y="18034"/>
                  </a:lnTo>
                  <a:cubicBezTo>
                    <a:pt x="3207" y="18034"/>
                    <a:pt x="3207" y="18047"/>
                    <a:pt x="3195" y="18059"/>
                  </a:cubicBezTo>
                  <a:cubicBezTo>
                    <a:pt x="3131" y="18047"/>
                    <a:pt x="3069" y="18034"/>
                    <a:pt x="3018" y="18009"/>
                  </a:cubicBezTo>
                  <a:cubicBezTo>
                    <a:pt x="2993" y="18009"/>
                    <a:pt x="2955" y="18022"/>
                    <a:pt x="2955" y="18047"/>
                  </a:cubicBezTo>
                  <a:cubicBezTo>
                    <a:pt x="2943" y="18059"/>
                    <a:pt x="2955" y="18097"/>
                    <a:pt x="2980" y="18109"/>
                  </a:cubicBezTo>
                  <a:cubicBezTo>
                    <a:pt x="3031" y="18122"/>
                    <a:pt x="3081" y="18134"/>
                    <a:pt x="3119" y="18148"/>
                  </a:cubicBezTo>
                  <a:lnTo>
                    <a:pt x="3106" y="18160"/>
                  </a:lnTo>
                  <a:cubicBezTo>
                    <a:pt x="3094" y="18185"/>
                    <a:pt x="3106" y="18210"/>
                    <a:pt x="3131" y="18223"/>
                  </a:cubicBezTo>
                  <a:cubicBezTo>
                    <a:pt x="3106" y="18223"/>
                    <a:pt x="3081" y="18223"/>
                    <a:pt x="3056" y="18210"/>
                  </a:cubicBezTo>
                  <a:cubicBezTo>
                    <a:pt x="3031" y="18210"/>
                    <a:pt x="3005" y="18235"/>
                    <a:pt x="2993" y="18248"/>
                  </a:cubicBezTo>
                  <a:cubicBezTo>
                    <a:pt x="2804" y="18198"/>
                    <a:pt x="2603" y="18148"/>
                    <a:pt x="2402" y="18084"/>
                  </a:cubicBezTo>
                  <a:cubicBezTo>
                    <a:pt x="2398" y="18083"/>
                    <a:pt x="2394" y="18083"/>
                    <a:pt x="2390" y="18083"/>
                  </a:cubicBezTo>
                  <a:cubicBezTo>
                    <a:pt x="2337" y="18083"/>
                    <a:pt x="2317" y="18160"/>
                    <a:pt x="2365" y="18173"/>
                  </a:cubicBezTo>
                  <a:cubicBezTo>
                    <a:pt x="2515" y="18223"/>
                    <a:pt x="2666" y="18260"/>
                    <a:pt x="2817" y="18311"/>
                  </a:cubicBezTo>
                  <a:cubicBezTo>
                    <a:pt x="2804" y="18311"/>
                    <a:pt x="2804" y="18311"/>
                    <a:pt x="2804" y="18324"/>
                  </a:cubicBezTo>
                  <a:cubicBezTo>
                    <a:pt x="2804" y="18311"/>
                    <a:pt x="2792" y="18311"/>
                    <a:pt x="2779" y="18311"/>
                  </a:cubicBezTo>
                  <a:cubicBezTo>
                    <a:pt x="2553" y="18273"/>
                    <a:pt x="2339" y="18210"/>
                    <a:pt x="2125" y="18148"/>
                  </a:cubicBezTo>
                  <a:cubicBezTo>
                    <a:pt x="2117" y="18144"/>
                    <a:pt x="2110" y="18143"/>
                    <a:pt x="2103" y="18143"/>
                  </a:cubicBezTo>
                  <a:cubicBezTo>
                    <a:pt x="2055" y="18143"/>
                    <a:pt x="2032" y="18213"/>
                    <a:pt x="2088" y="18235"/>
                  </a:cubicBezTo>
                  <a:cubicBezTo>
                    <a:pt x="2289" y="18298"/>
                    <a:pt x="2490" y="18349"/>
                    <a:pt x="2704" y="18386"/>
                  </a:cubicBezTo>
                  <a:cubicBezTo>
                    <a:pt x="2704" y="18397"/>
                    <a:pt x="2704" y="18418"/>
                    <a:pt x="2712" y="18423"/>
                  </a:cubicBezTo>
                  <a:lnTo>
                    <a:pt x="2712" y="18423"/>
                  </a:lnTo>
                  <a:cubicBezTo>
                    <a:pt x="2663" y="18410"/>
                    <a:pt x="2602" y="18386"/>
                    <a:pt x="2553" y="18374"/>
                  </a:cubicBezTo>
                  <a:cubicBezTo>
                    <a:pt x="2545" y="18371"/>
                    <a:pt x="2538" y="18369"/>
                    <a:pt x="2531" y="18369"/>
                  </a:cubicBezTo>
                  <a:cubicBezTo>
                    <a:pt x="2485" y="18369"/>
                    <a:pt x="2471" y="18439"/>
                    <a:pt x="2515" y="18461"/>
                  </a:cubicBezTo>
                  <a:cubicBezTo>
                    <a:pt x="2566" y="18474"/>
                    <a:pt x="2616" y="18487"/>
                    <a:pt x="2653" y="18512"/>
                  </a:cubicBezTo>
                  <a:lnTo>
                    <a:pt x="2666" y="18525"/>
                  </a:lnTo>
                  <a:cubicBezTo>
                    <a:pt x="2653" y="18525"/>
                    <a:pt x="2641" y="18537"/>
                    <a:pt x="2641" y="18550"/>
                  </a:cubicBezTo>
                  <a:cubicBezTo>
                    <a:pt x="2628" y="18562"/>
                    <a:pt x="2628" y="18575"/>
                    <a:pt x="2641" y="18575"/>
                  </a:cubicBezTo>
                  <a:lnTo>
                    <a:pt x="2578" y="18575"/>
                  </a:lnTo>
                  <a:cubicBezTo>
                    <a:pt x="2573" y="18573"/>
                    <a:pt x="2568" y="18572"/>
                    <a:pt x="2564" y="18572"/>
                  </a:cubicBezTo>
                  <a:cubicBezTo>
                    <a:pt x="2544" y="18572"/>
                    <a:pt x="2528" y="18592"/>
                    <a:pt x="2528" y="18612"/>
                  </a:cubicBezTo>
                  <a:lnTo>
                    <a:pt x="2528" y="18625"/>
                  </a:lnTo>
                  <a:cubicBezTo>
                    <a:pt x="2515" y="18625"/>
                    <a:pt x="2515" y="18637"/>
                    <a:pt x="2502" y="18637"/>
                  </a:cubicBezTo>
                  <a:lnTo>
                    <a:pt x="1899" y="18411"/>
                  </a:lnTo>
                  <a:cubicBezTo>
                    <a:pt x="1895" y="18410"/>
                    <a:pt x="1891" y="18410"/>
                    <a:pt x="1887" y="18410"/>
                  </a:cubicBezTo>
                  <a:cubicBezTo>
                    <a:pt x="1832" y="18410"/>
                    <a:pt x="1802" y="18488"/>
                    <a:pt x="1862" y="18512"/>
                  </a:cubicBezTo>
                  <a:cubicBezTo>
                    <a:pt x="1949" y="18537"/>
                    <a:pt x="2038" y="18575"/>
                    <a:pt x="2125" y="18600"/>
                  </a:cubicBezTo>
                  <a:cubicBezTo>
                    <a:pt x="2088" y="18612"/>
                    <a:pt x="2075" y="18676"/>
                    <a:pt x="2113" y="18701"/>
                  </a:cubicBezTo>
                  <a:lnTo>
                    <a:pt x="2301" y="18776"/>
                  </a:lnTo>
                  <a:cubicBezTo>
                    <a:pt x="2301" y="18788"/>
                    <a:pt x="2289" y="18788"/>
                    <a:pt x="2289" y="18788"/>
                  </a:cubicBezTo>
                  <a:lnTo>
                    <a:pt x="2289" y="18814"/>
                  </a:lnTo>
                  <a:cubicBezTo>
                    <a:pt x="2189" y="18763"/>
                    <a:pt x="2088" y="18726"/>
                    <a:pt x="1987" y="18688"/>
                  </a:cubicBezTo>
                  <a:cubicBezTo>
                    <a:pt x="1980" y="18685"/>
                    <a:pt x="1972" y="18683"/>
                    <a:pt x="1965" y="18683"/>
                  </a:cubicBezTo>
                  <a:cubicBezTo>
                    <a:pt x="1916" y="18683"/>
                    <a:pt x="1894" y="18754"/>
                    <a:pt x="1949" y="18776"/>
                  </a:cubicBezTo>
                  <a:cubicBezTo>
                    <a:pt x="2025" y="18814"/>
                    <a:pt x="2100" y="18839"/>
                    <a:pt x="2175" y="18864"/>
                  </a:cubicBezTo>
                  <a:cubicBezTo>
                    <a:pt x="2175" y="18889"/>
                    <a:pt x="2189" y="18914"/>
                    <a:pt x="2214" y="18914"/>
                  </a:cubicBezTo>
                  <a:lnTo>
                    <a:pt x="2226" y="18914"/>
                  </a:lnTo>
                  <a:lnTo>
                    <a:pt x="2226" y="18927"/>
                  </a:lnTo>
                  <a:cubicBezTo>
                    <a:pt x="2201" y="18914"/>
                    <a:pt x="2175" y="18902"/>
                    <a:pt x="2138" y="18889"/>
                  </a:cubicBezTo>
                  <a:cubicBezTo>
                    <a:pt x="2134" y="18887"/>
                    <a:pt x="2129" y="18886"/>
                    <a:pt x="2124" y="18886"/>
                  </a:cubicBezTo>
                  <a:cubicBezTo>
                    <a:pt x="2104" y="18886"/>
                    <a:pt x="2085" y="18904"/>
                    <a:pt x="2075" y="18914"/>
                  </a:cubicBezTo>
                  <a:cubicBezTo>
                    <a:pt x="2075" y="18939"/>
                    <a:pt x="2075" y="18952"/>
                    <a:pt x="2088" y="18964"/>
                  </a:cubicBezTo>
                  <a:cubicBezTo>
                    <a:pt x="2038" y="18952"/>
                    <a:pt x="1999" y="18939"/>
                    <a:pt x="1949" y="18927"/>
                  </a:cubicBezTo>
                  <a:lnTo>
                    <a:pt x="1924" y="18927"/>
                  </a:lnTo>
                  <a:cubicBezTo>
                    <a:pt x="1773" y="18877"/>
                    <a:pt x="1622" y="18801"/>
                    <a:pt x="1484" y="18726"/>
                  </a:cubicBezTo>
                  <a:cubicBezTo>
                    <a:pt x="1477" y="18723"/>
                    <a:pt x="1469" y="18722"/>
                    <a:pt x="1463" y="18722"/>
                  </a:cubicBezTo>
                  <a:cubicBezTo>
                    <a:pt x="1416" y="18722"/>
                    <a:pt x="1402" y="18793"/>
                    <a:pt x="1446" y="18827"/>
                  </a:cubicBezTo>
                  <a:cubicBezTo>
                    <a:pt x="1660" y="18939"/>
                    <a:pt x="1887" y="19028"/>
                    <a:pt x="2125" y="19103"/>
                  </a:cubicBezTo>
                  <a:cubicBezTo>
                    <a:pt x="2063" y="19103"/>
                    <a:pt x="1999" y="19078"/>
                    <a:pt x="1937" y="19053"/>
                  </a:cubicBezTo>
                  <a:cubicBezTo>
                    <a:pt x="1930" y="19049"/>
                    <a:pt x="1923" y="19048"/>
                    <a:pt x="1917" y="19048"/>
                  </a:cubicBezTo>
                  <a:cubicBezTo>
                    <a:pt x="1899" y="19048"/>
                    <a:pt x="1883" y="19060"/>
                    <a:pt x="1874" y="19078"/>
                  </a:cubicBezTo>
                  <a:cubicBezTo>
                    <a:pt x="1848" y="19065"/>
                    <a:pt x="1811" y="19053"/>
                    <a:pt x="1786" y="19040"/>
                  </a:cubicBezTo>
                  <a:cubicBezTo>
                    <a:pt x="1761" y="19040"/>
                    <a:pt x="1736" y="19053"/>
                    <a:pt x="1723" y="19078"/>
                  </a:cubicBezTo>
                  <a:lnTo>
                    <a:pt x="1723" y="19103"/>
                  </a:lnTo>
                  <a:cubicBezTo>
                    <a:pt x="1635" y="19078"/>
                    <a:pt x="1547" y="19040"/>
                    <a:pt x="1471" y="19015"/>
                  </a:cubicBezTo>
                  <a:cubicBezTo>
                    <a:pt x="1464" y="19012"/>
                    <a:pt x="1456" y="19010"/>
                    <a:pt x="1450" y="19010"/>
                  </a:cubicBezTo>
                  <a:cubicBezTo>
                    <a:pt x="1401" y="19010"/>
                    <a:pt x="1378" y="19081"/>
                    <a:pt x="1434" y="19103"/>
                  </a:cubicBezTo>
                  <a:cubicBezTo>
                    <a:pt x="1471" y="19115"/>
                    <a:pt x="1522" y="19140"/>
                    <a:pt x="1560" y="19154"/>
                  </a:cubicBezTo>
                  <a:cubicBezTo>
                    <a:pt x="1560" y="19166"/>
                    <a:pt x="1572" y="19179"/>
                    <a:pt x="1585" y="19179"/>
                  </a:cubicBezTo>
                  <a:lnTo>
                    <a:pt x="1547" y="19179"/>
                  </a:lnTo>
                  <a:lnTo>
                    <a:pt x="1208" y="19065"/>
                  </a:lnTo>
                  <a:cubicBezTo>
                    <a:pt x="1200" y="19062"/>
                    <a:pt x="1193" y="19061"/>
                    <a:pt x="1186" y="19061"/>
                  </a:cubicBezTo>
                  <a:cubicBezTo>
                    <a:pt x="1137" y="19061"/>
                    <a:pt x="1115" y="19131"/>
                    <a:pt x="1169" y="19154"/>
                  </a:cubicBezTo>
                  <a:cubicBezTo>
                    <a:pt x="1258" y="19179"/>
                    <a:pt x="1333" y="19216"/>
                    <a:pt x="1421" y="19241"/>
                  </a:cubicBezTo>
                  <a:lnTo>
                    <a:pt x="1396" y="19241"/>
                  </a:lnTo>
                  <a:cubicBezTo>
                    <a:pt x="1384" y="19241"/>
                    <a:pt x="1371" y="19241"/>
                    <a:pt x="1359" y="19254"/>
                  </a:cubicBezTo>
                  <a:cubicBezTo>
                    <a:pt x="1283" y="19229"/>
                    <a:pt x="1195" y="19216"/>
                    <a:pt x="1107" y="19191"/>
                  </a:cubicBezTo>
                  <a:cubicBezTo>
                    <a:pt x="1100" y="19188"/>
                    <a:pt x="1094" y="19186"/>
                    <a:pt x="1087" y="19186"/>
                  </a:cubicBezTo>
                  <a:cubicBezTo>
                    <a:pt x="1069" y="19186"/>
                    <a:pt x="1053" y="19197"/>
                    <a:pt x="1044" y="19216"/>
                  </a:cubicBezTo>
                  <a:lnTo>
                    <a:pt x="1044" y="19229"/>
                  </a:lnTo>
                  <a:cubicBezTo>
                    <a:pt x="1019" y="19229"/>
                    <a:pt x="993" y="19229"/>
                    <a:pt x="968" y="19216"/>
                  </a:cubicBezTo>
                  <a:cubicBezTo>
                    <a:pt x="943" y="19216"/>
                    <a:pt x="918" y="19216"/>
                    <a:pt x="906" y="19241"/>
                  </a:cubicBezTo>
                  <a:lnTo>
                    <a:pt x="906" y="19279"/>
                  </a:lnTo>
                  <a:cubicBezTo>
                    <a:pt x="742" y="19191"/>
                    <a:pt x="579" y="19078"/>
                    <a:pt x="440" y="18914"/>
                  </a:cubicBezTo>
                  <a:cubicBezTo>
                    <a:pt x="415" y="18889"/>
                    <a:pt x="390" y="18852"/>
                    <a:pt x="378" y="18827"/>
                  </a:cubicBezTo>
                  <a:lnTo>
                    <a:pt x="378" y="18827"/>
                  </a:lnTo>
                  <a:cubicBezTo>
                    <a:pt x="516" y="18877"/>
                    <a:pt x="666" y="18914"/>
                    <a:pt x="830" y="18914"/>
                  </a:cubicBezTo>
                  <a:cubicBezTo>
                    <a:pt x="834" y="18915"/>
                    <a:pt x="838" y="18915"/>
                    <a:pt x="841" y="18915"/>
                  </a:cubicBezTo>
                  <a:cubicBezTo>
                    <a:pt x="894" y="18915"/>
                    <a:pt x="902" y="18827"/>
                    <a:pt x="842" y="18827"/>
                  </a:cubicBezTo>
                  <a:cubicBezTo>
                    <a:pt x="767" y="18814"/>
                    <a:pt x="692" y="18801"/>
                    <a:pt x="629" y="18788"/>
                  </a:cubicBezTo>
                  <a:cubicBezTo>
                    <a:pt x="629" y="18788"/>
                    <a:pt x="641" y="18776"/>
                    <a:pt x="641" y="18763"/>
                  </a:cubicBezTo>
                  <a:cubicBezTo>
                    <a:pt x="641" y="18751"/>
                    <a:pt x="629" y="18726"/>
                    <a:pt x="616" y="18726"/>
                  </a:cubicBezTo>
                  <a:lnTo>
                    <a:pt x="616" y="18713"/>
                  </a:lnTo>
                  <a:lnTo>
                    <a:pt x="616" y="18676"/>
                  </a:lnTo>
                  <a:cubicBezTo>
                    <a:pt x="629" y="18676"/>
                    <a:pt x="629" y="18663"/>
                    <a:pt x="641" y="18651"/>
                  </a:cubicBezTo>
                  <a:cubicBezTo>
                    <a:pt x="654" y="18663"/>
                    <a:pt x="666" y="18663"/>
                    <a:pt x="692" y="18663"/>
                  </a:cubicBezTo>
                  <a:cubicBezTo>
                    <a:pt x="695" y="18663"/>
                    <a:pt x="699" y="18664"/>
                    <a:pt x="702" y="18664"/>
                  </a:cubicBezTo>
                  <a:cubicBezTo>
                    <a:pt x="755" y="18664"/>
                    <a:pt x="752" y="18574"/>
                    <a:pt x="705" y="18562"/>
                  </a:cubicBezTo>
                  <a:cubicBezTo>
                    <a:pt x="629" y="18550"/>
                    <a:pt x="566" y="18537"/>
                    <a:pt x="503" y="18525"/>
                  </a:cubicBezTo>
                  <a:cubicBezTo>
                    <a:pt x="516" y="18512"/>
                    <a:pt x="529" y="18500"/>
                    <a:pt x="529" y="18487"/>
                  </a:cubicBezTo>
                  <a:lnTo>
                    <a:pt x="529" y="18461"/>
                  </a:lnTo>
                  <a:cubicBezTo>
                    <a:pt x="616" y="18487"/>
                    <a:pt x="717" y="18500"/>
                    <a:pt x="805" y="18512"/>
                  </a:cubicBezTo>
                  <a:cubicBezTo>
                    <a:pt x="868" y="18512"/>
                    <a:pt x="881" y="18424"/>
                    <a:pt x="817" y="18411"/>
                  </a:cubicBezTo>
                  <a:cubicBezTo>
                    <a:pt x="705" y="18399"/>
                    <a:pt x="604" y="18386"/>
                    <a:pt x="503" y="18361"/>
                  </a:cubicBezTo>
                  <a:cubicBezTo>
                    <a:pt x="503" y="18361"/>
                    <a:pt x="516" y="18349"/>
                    <a:pt x="516" y="18336"/>
                  </a:cubicBezTo>
                  <a:cubicBezTo>
                    <a:pt x="516" y="18324"/>
                    <a:pt x="503" y="18311"/>
                    <a:pt x="490" y="18298"/>
                  </a:cubicBezTo>
                  <a:cubicBezTo>
                    <a:pt x="503" y="18285"/>
                    <a:pt x="503" y="18285"/>
                    <a:pt x="503" y="18273"/>
                  </a:cubicBezTo>
                  <a:lnTo>
                    <a:pt x="503" y="18260"/>
                  </a:lnTo>
                  <a:lnTo>
                    <a:pt x="516" y="18273"/>
                  </a:lnTo>
                  <a:cubicBezTo>
                    <a:pt x="541" y="18273"/>
                    <a:pt x="579" y="18273"/>
                    <a:pt x="579" y="18248"/>
                  </a:cubicBezTo>
                  <a:cubicBezTo>
                    <a:pt x="591" y="18223"/>
                    <a:pt x="579" y="18185"/>
                    <a:pt x="554" y="18185"/>
                  </a:cubicBezTo>
                  <a:cubicBezTo>
                    <a:pt x="478" y="18160"/>
                    <a:pt x="403" y="18134"/>
                    <a:pt x="314" y="18109"/>
                  </a:cubicBezTo>
                  <a:cubicBezTo>
                    <a:pt x="308" y="18109"/>
                    <a:pt x="305" y="18106"/>
                    <a:pt x="302" y="18104"/>
                  </a:cubicBezTo>
                  <a:lnTo>
                    <a:pt x="302" y="18104"/>
                  </a:lnTo>
                  <a:cubicBezTo>
                    <a:pt x="696" y="18202"/>
                    <a:pt x="1090" y="18300"/>
                    <a:pt x="1484" y="18374"/>
                  </a:cubicBezTo>
                  <a:cubicBezTo>
                    <a:pt x="1488" y="18375"/>
                    <a:pt x="1491" y="18375"/>
                    <a:pt x="1494" y="18375"/>
                  </a:cubicBezTo>
                  <a:cubicBezTo>
                    <a:pt x="1548" y="18375"/>
                    <a:pt x="1556" y="18285"/>
                    <a:pt x="1496" y="18273"/>
                  </a:cubicBezTo>
                  <a:cubicBezTo>
                    <a:pt x="1144" y="18210"/>
                    <a:pt x="792" y="18134"/>
                    <a:pt x="453" y="18034"/>
                  </a:cubicBezTo>
                  <a:lnTo>
                    <a:pt x="453" y="18034"/>
                  </a:lnTo>
                  <a:cubicBezTo>
                    <a:pt x="554" y="18059"/>
                    <a:pt x="654" y="18072"/>
                    <a:pt x="755" y="18097"/>
                  </a:cubicBezTo>
                  <a:cubicBezTo>
                    <a:pt x="780" y="18097"/>
                    <a:pt x="805" y="18072"/>
                    <a:pt x="805" y="18047"/>
                  </a:cubicBezTo>
                  <a:lnTo>
                    <a:pt x="805" y="18034"/>
                  </a:lnTo>
                  <a:cubicBezTo>
                    <a:pt x="817" y="18047"/>
                    <a:pt x="842" y="18047"/>
                    <a:pt x="856" y="18047"/>
                  </a:cubicBezTo>
                  <a:cubicBezTo>
                    <a:pt x="859" y="18048"/>
                    <a:pt x="862" y="18048"/>
                    <a:pt x="866" y="18048"/>
                  </a:cubicBezTo>
                  <a:cubicBezTo>
                    <a:pt x="919" y="18048"/>
                    <a:pt x="927" y="17958"/>
                    <a:pt x="868" y="17946"/>
                  </a:cubicBezTo>
                  <a:cubicBezTo>
                    <a:pt x="767" y="17933"/>
                    <a:pt x="679" y="17921"/>
                    <a:pt x="579" y="17896"/>
                  </a:cubicBezTo>
                  <a:cubicBezTo>
                    <a:pt x="591" y="17896"/>
                    <a:pt x="591" y="17883"/>
                    <a:pt x="591" y="17883"/>
                  </a:cubicBezTo>
                  <a:cubicBezTo>
                    <a:pt x="591" y="17858"/>
                    <a:pt x="579" y="17833"/>
                    <a:pt x="541" y="17833"/>
                  </a:cubicBezTo>
                  <a:cubicBezTo>
                    <a:pt x="529" y="17821"/>
                    <a:pt x="529" y="17821"/>
                    <a:pt x="516" y="17821"/>
                  </a:cubicBezTo>
                  <a:cubicBezTo>
                    <a:pt x="503" y="17807"/>
                    <a:pt x="503" y="17807"/>
                    <a:pt x="503" y="17795"/>
                  </a:cubicBezTo>
                  <a:lnTo>
                    <a:pt x="503" y="17782"/>
                  </a:lnTo>
                  <a:cubicBezTo>
                    <a:pt x="705" y="17821"/>
                    <a:pt x="906" y="17871"/>
                    <a:pt x="1107" y="17908"/>
                  </a:cubicBezTo>
                  <a:cubicBezTo>
                    <a:pt x="1111" y="17909"/>
                    <a:pt x="1114" y="17909"/>
                    <a:pt x="1118" y="17909"/>
                  </a:cubicBezTo>
                  <a:cubicBezTo>
                    <a:pt x="1171" y="17909"/>
                    <a:pt x="1179" y="17820"/>
                    <a:pt x="1119" y="17807"/>
                  </a:cubicBezTo>
                  <a:cubicBezTo>
                    <a:pt x="956" y="17770"/>
                    <a:pt x="792" y="17745"/>
                    <a:pt x="629" y="17707"/>
                  </a:cubicBezTo>
                  <a:cubicBezTo>
                    <a:pt x="641" y="17707"/>
                    <a:pt x="654" y="17682"/>
                    <a:pt x="654" y="17670"/>
                  </a:cubicBezTo>
                  <a:lnTo>
                    <a:pt x="654" y="17645"/>
                  </a:lnTo>
                  <a:cubicBezTo>
                    <a:pt x="666" y="17657"/>
                    <a:pt x="692" y="17657"/>
                    <a:pt x="705" y="17657"/>
                  </a:cubicBezTo>
                  <a:cubicBezTo>
                    <a:pt x="708" y="17657"/>
                    <a:pt x="712" y="17658"/>
                    <a:pt x="715" y="17658"/>
                  </a:cubicBezTo>
                  <a:cubicBezTo>
                    <a:pt x="768" y="17658"/>
                    <a:pt x="776" y="17568"/>
                    <a:pt x="717" y="17556"/>
                  </a:cubicBezTo>
                  <a:lnTo>
                    <a:pt x="692" y="17556"/>
                  </a:lnTo>
                  <a:cubicBezTo>
                    <a:pt x="705" y="17544"/>
                    <a:pt x="705" y="17519"/>
                    <a:pt x="705" y="17506"/>
                  </a:cubicBezTo>
                  <a:lnTo>
                    <a:pt x="717" y="17506"/>
                  </a:lnTo>
                  <a:cubicBezTo>
                    <a:pt x="742" y="17506"/>
                    <a:pt x="755" y="17494"/>
                    <a:pt x="767" y="17468"/>
                  </a:cubicBezTo>
                  <a:cubicBezTo>
                    <a:pt x="1208" y="17556"/>
                    <a:pt x="1647" y="17619"/>
                    <a:pt x="2088" y="17682"/>
                  </a:cubicBezTo>
                  <a:cubicBezTo>
                    <a:pt x="2092" y="17683"/>
                    <a:pt x="2095" y="17683"/>
                    <a:pt x="2099" y="17683"/>
                  </a:cubicBezTo>
                  <a:cubicBezTo>
                    <a:pt x="2152" y="17683"/>
                    <a:pt x="2160" y="17593"/>
                    <a:pt x="2100" y="17581"/>
                  </a:cubicBezTo>
                  <a:cubicBezTo>
                    <a:pt x="1761" y="17544"/>
                    <a:pt x="1434" y="17494"/>
                    <a:pt x="1094" y="17430"/>
                  </a:cubicBezTo>
                  <a:cubicBezTo>
                    <a:pt x="1132" y="17418"/>
                    <a:pt x="1132" y="17343"/>
                    <a:pt x="1082" y="17343"/>
                  </a:cubicBezTo>
                  <a:cubicBezTo>
                    <a:pt x="1044" y="17330"/>
                    <a:pt x="1019" y="17330"/>
                    <a:pt x="981" y="17330"/>
                  </a:cubicBezTo>
                  <a:cubicBezTo>
                    <a:pt x="981" y="17318"/>
                    <a:pt x="968" y="17304"/>
                    <a:pt x="956" y="17304"/>
                  </a:cubicBezTo>
                  <a:lnTo>
                    <a:pt x="918" y="17304"/>
                  </a:lnTo>
                  <a:cubicBezTo>
                    <a:pt x="943" y="17292"/>
                    <a:pt x="943" y="17279"/>
                    <a:pt x="956" y="17267"/>
                  </a:cubicBezTo>
                  <a:cubicBezTo>
                    <a:pt x="1069" y="17292"/>
                    <a:pt x="1183" y="17304"/>
                    <a:pt x="1283" y="17330"/>
                  </a:cubicBezTo>
                  <a:cubicBezTo>
                    <a:pt x="1320" y="17330"/>
                    <a:pt x="1345" y="17304"/>
                    <a:pt x="1345" y="17279"/>
                  </a:cubicBezTo>
                  <a:cubicBezTo>
                    <a:pt x="1345" y="17254"/>
                    <a:pt x="1320" y="17229"/>
                    <a:pt x="1295" y="17229"/>
                  </a:cubicBezTo>
                  <a:cubicBezTo>
                    <a:pt x="1195" y="17204"/>
                    <a:pt x="1082" y="17192"/>
                    <a:pt x="981" y="17179"/>
                  </a:cubicBezTo>
                  <a:lnTo>
                    <a:pt x="981" y="17167"/>
                  </a:lnTo>
                  <a:lnTo>
                    <a:pt x="981" y="17142"/>
                  </a:lnTo>
                  <a:cubicBezTo>
                    <a:pt x="993" y="17154"/>
                    <a:pt x="1019" y="17154"/>
                    <a:pt x="1044" y="17154"/>
                  </a:cubicBezTo>
                  <a:cubicBezTo>
                    <a:pt x="1048" y="17156"/>
                    <a:pt x="1053" y="17157"/>
                    <a:pt x="1058" y="17157"/>
                  </a:cubicBezTo>
                  <a:cubicBezTo>
                    <a:pt x="1077" y="17157"/>
                    <a:pt x="1094" y="17137"/>
                    <a:pt x="1094" y="17116"/>
                  </a:cubicBezTo>
                  <a:cubicBezTo>
                    <a:pt x="1094" y="17078"/>
                    <a:pt x="1069" y="17066"/>
                    <a:pt x="1044" y="17053"/>
                  </a:cubicBezTo>
                  <a:cubicBezTo>
                    <a:pt x="930" y="17027"/>
                    <a:pt x="811" y="17007"/>
                    <a:pt x="689" y="16989"/>
                  </a:cubicBezTo>
                  <a:lnTo>
                    <a:pt x="689" y="16989"/>
                  </a:lnTo>
                  <a:cubicBezTo>
                    <a:pt x="1075" y="17046"/>
                    <a:pt x="1462" y="17112"/>
                    <a:pt x="1848" y="17179"/>
                  </a:cubicBezTo>
                  <a:cubicBezTo>
                    <a:pt x="1853" y="17180"/>
                    <a:pt x="1857" y="17180"/>
                    <a:pt x="1861" y="17180"/>
                  </a:cubicBezTo>
                  <a:cubicBezTo>
                    <a:pt x="1913" y="17180"/>
                    <a:pt x="1920" y="17102"/>
                    <a:pt x="1862" y="17091"/>
                  </a:cubicBezTo>
                  <a:cubicBezTo>
                    <a:pt x="1676" y="17054"/>
                    <a:pt x="1503" y="17029"/>
                    <a:pt x="1331" y="16993"/>
                  </a:cubicBezTo>
                  <a:lnTo>
                    <a:pt x="1331" y="16993"/>
                  </a:lnTo>
                  <a:cubicBezTo>
                    <a:pt x="1332" y="16993"/>
                    <a:pt x="1333" y="16993"/>
                    <a:pt x="1334" y="16993"/>
                  </a:cubicBezTo>
                  <a:cubicBezTo>
                    <a:pt x="1362" y="16993"/>
                    <a:pt x="1371" y="16960"/>
                    <a:pt x="1371" y="16927"/>
                  </a:cubicBezTo>
                  <a:cubicBezTo>
                    <a:pt x="1434" y="16940"/>
                    <a:pt x="1509" y="16952"/>
                    <a:pt x="1572" y="16965"/>
                  </a:cubicBezTo>
                  <a:cubicBezTo>
                    <a:pt x="1635" y="16965"/>
                    <a:pt x="1647" y="16877"/>
                    <a:pt x="1585" y="16865"/>
                  </a:cubicBezTo>
                  <a:cubicBezTo>
                    <a:pt x="1471" y="16840"/>
                    <a:pt x="1345" y="16827"/>
                    <a:pt x="1233" y="16815"/>
                  </a:cubicBezTo>
                  <a:cubicBezTo>
                    <a:pt x="1245" y="16815"/>
                    <a:pt x="1245" y="16801"/>
                    <a:pt x="1258" y="16776"/>
                  </a:cubicBezTo>
                  <a:cubicBezTo>
                    <a:pt x="1258" y="16776"/>
                    <a:pt x="1258" y="16768"/>
                    <a:pt x="1250" y="16765"/>
                  </a:cubicBezTo>
                  <a:lnTo>
                    <a:pt x="1250" y="16765"/>
                  </a:lnTo>
                  <a:cubicBezTo>
                    <a:pt x="1726" y="16840"/>
                    <a:pt x="2190" y="16915"/>
                    <a:pt x="2666" y="16991"/>
                  </a:cubicBezTo>
                  <a:cubicBezTo>
                    <a:pt x="2670" y="16991"/>
                    <a:pt x="2673" y="16992"/>
                    <a:pt x="2676" y="16992"/>
                  </a:cubicBezTo>
                  <a:cubicBezTo>
                    <a:pt x="2730" y="16992"/>
                    <a:pt x="2738" y="16902"/>
                    <a:pt x="2678" y="16902"/>
                  </a:cubicBezTo>
                  <a:cubicBezTo>
                    <a:pt x="2301" y="16840"/>
                    <a:pt x="1924" y="16776"/>
                    <a:pt x="1560" y="16714"/>
                  </a:cubicBezTo>
                  <a:cubicBezTo>
                    <a:pt x="1560" y="16689"/>
                    <a:pt x="1547" y="16651"/>
                    <a:pt x="1509" y="16651"/>
                  </a:cubicBezTo>
                  <a:lnTo>
                    <a:pt x="1471" y="16651"/>
                  </a:lnTo>
                  <a:cubicBezTo>
                    <a:pt x="1459" y="16639"/>
                    <a:pt x="1446" y="16625"/>
                    <a:pt x="1434" y="16625"/>
                  </a:cubicBezTo>
                  <a:lnTo>
                    <a:pt x="1421" y="16625"/>
                  </a:lnTo>
                  <a:cubicBezTo>
                    <a:pt x="1434" y="16600"/>
                    <a:pt x="1434" y="16588"/>
                    <a:pt x="1421" y="16563"/>
                  </a:cubicBezTo>
                  <a:lnTo>
                    <a:pt x="1421" y="16563"/>
                  </a:lnTo>
                  <a:cubicBezTo>
                    <a:pt x="1471" y="16575"/>
                    <a:pt x="1522" y="16575"/>
                    <a:pt x="1572" y="16575"/>
                  </a:cubicBezTo>
                  <a:cubicBezTo>
                    <a:pt x="1635" y="16575"/>
                    <a:pt x="1647" y="16488"/>
                    <a:pt x="1585" y="16475"/>
                  </a:cubicBezTo>
                  <a:lnTo>
                    <a:pt x="1535" y="16475"/>
                  </a:lnTo>
                  <a:cubicBezTo>
                    <a:pt x="1585" y="16475"/>
                    <a:pt x="1597" y="16412"/>
                    <a:pt x="1572" y="16387"/>
                  </a:cubicBezTo>
                  <a:lnTo>
                    <a:pt x="1647" y="16387"/>
                  </a:lnTo>
                  <a:cubicBezTo>
                    <a:pt x="1836" y="16412"/>
                    <a:pt x="2012" y="16437"/>
                    <a:pt x="2201" y="16449"/>
                  </a:cubicBezTo>
                  <a:cubicBezTo>
                    <a:pt x="2204" y="16450"/>
                    <a:pt x="2208" y="16451"/>
                    <a:pt x="2212" y="16451"/>
                  </a:cubicBezTo>
                  <a:cubicBezTo>
                    <a:pt x="2265" y="16451"/>
                    <a:pt x="2272" y="16361"/>
                    <a:pt x="2214" y="16349"/>
                  </a:cubicBezTo>
                  <a:cubicBezTo>
                    <a:pt x="2038" y="16337"/>
                    <a:pt x="1862" y="16312"/>
                    <a:pt x="1672" y="16298"/>
                  </a:cubicBezTo>
                  <a:lnTo>
                    <a:pt x="1672" y="16286"/>
                  </a:lnTo>
                  <a:lnTo>
                    <a:pt x="1723" y="16286"/>
                  </a:lnTo>
                  <a:cubicBezTo>
                    <a:pt x="1726" y="16287"/>
                    <a:pt x="1730" y="16287"/>
                    <a:pt x="1733" y="16287"/>
                  </a:cubicBezTo>
                  <a:cubicBezTo>
                    <a:pt x="1787" y="16287"/>
                    <a:pt x="1795" y="16198"/>
                    <a:pt x="1736" y="16198"/>
                  </a:cubicBezTo>
                  <a:cubicBezTo>
                    <a:pt x="1711" y="16186"/>
                    <a:pt x="1698" y="16186"/>
                    <a:pt x="1672" y="16186"/>
                  </a:cubicBezTo>
                  <a:cubicBezTo>
                    <a:pt x="1686" y="16186"/>
                    <a:pt x="1698" y="16173"/>
                    <a:pt x="1711" y="16161"/>
                  </a:cubicBezTo>
                  <a:cubicBezTo>
                    <a:pt x="1748" y="16173"/>
                    <a:pt x="1773" y="16173"/>
                    <a:pt x="1811" y="16173"/>
                  </a:cubicBezTo>
                  <a:cubicBezTo>
                    <a:pt x="1823" y="16186"/>
                    <a:pt x="1836" y="16186"/>
                    <a:pt x="1848" y="16186"/>
                  </a:cubicBezTo>
                  <a:cubicBezTo>
                    <a:pt x="1856" y="16189"/>
                    <a:pt x="1863" y="16191"/>
                    <a:pt x="1870" y="16191"/>
                  </a:cubicBezTo>
                  <a:cubicBezTo>
                    <a:pt x="1887" y="16191"/>
                    <a:pt x="1903" y="16182"/>
                    <a:pt x="1912" y="16173"/>
                  </a:cubicBezTo>
                  <a:lnTo>
                    <a:pt x="1912" y="16173"/>
                  </a:lnTo>
                  <a:cubicBezTo>
                    <a:pt x="1899" y="16198"/>
                    <a:pt x="1912" y="16223"/>
                    <a:pt x="1937" y="16236"/>
                  </a:cubicBezTo>
                  <a:cubicBezTo>
                    <a:pt x="2075" y="16261"/>
                    <a:pt x="2201" y="16298"/>
                    <a:pt x="2339" y="16324"/>
                  </a:cubicBezTo>
                  <a:cubicBezTo>
                    <a:pt x="2365" y="16324"/>
                    <a:pt x="2390" y="16298"/>
                    <a:pt x="2390" y="16273"/>
                  </a:cubicBezTo>
                  <a:cubicBezTo>
                    <a:pt x="2390" y="16248"/>
                    <a:pt x="2365" y="16236"/>
                    <a:pt x="2339" y="16223"/>
                  </a:cubicBezTo>
                  <a:cubicBezTo>
                    <a:pt x="2226" y="16198"/>
                    <a:pt x="2100" y="16173"/>
                    <a:pt x="1974" y="16135"/>
                  </a:cubicBezTo>
                  <a:cubicBezTo>
                    <a:pt x="1949" y="16135"/>
                    <a:pt x="1937" y="16135"/>
                    <a:pt x="1924" y="16148"/>
                  </a:cubicBezTo>
                  <a:cubicBezTo>
                    <a:pt x="1924" y="16135"/>
                    <a:pt x="1924" y="16110"/>
                    <a:pt x="1887" y="16097"/>
                  </a:cubicBezTo>
                  <a:cubicBezTo>
                    <a:pt x="1848" y="16085"/>
                    <a:pt x="1798" y="16072"/>
                    <a:pt x="1748" y="16060"/>
                  </a:cubicBezTo>
                  <a:cubicBezTo>
                    <a:pt x="1761" y="16047"/>
                    <a:pt x="1761" y="16035"/>
                    <a:pt x="1761" y="16035"/>
                  </a:cubicBezTo>
                  <a:lnTo>
                    <a:pt x="1761" y="16022"/>
                  </a:lnTo>
                  <a:lnTo>
                    <a:pt x="1848" y="16022"/>
                  </a:lnTo>
                  <a:cubicBezTo>
                    <a:pt x="1999" y="16047"/>
                    <a:pt x="2138" y="16072"/>
                    <a:pt x="2289" y="16097"/>
                  </a:cubicBezTo>
                  <a:lnTo>
                    <a:pt x="3195" y="16211"/>
                  </a:lnTo>
                  <a:cubicBezTo>
                    <a:pt x="3198" y="16212"/>
                    <a:pt x="3201" y="16212"/>
                    <a:pt x="3205" y="16212"/>
                  </a:cubicBezTo>
                  <a:cubicBezTo>
                    <a:pt x="3258" y="16212"/>
                    <a:pt x="3266" y="16122"/>
                    <a:pt x="3207" y="16110"/>
                  </a:cubicBezTo>
                  <a:cubicBezTo>
                    <a:pt x="2918" y="16072"/>
                    <a:pt x="2628" y="16047"/>
                    <a:pt x="2339" y="15997"/>
                  </a:cubicBezTo>
                  <a:cubicBezTo>
                    <a:pt x="2289" y="15997"/>
                    <a:pt x="2226" y="15985"/>
                    <a:pt x="2163" y="15972"/>
                  </a:cubicBezTo>
                  <a:cubicBezTo>
                    <a:pt x="2163" y="15972"/>
                    <a:pt x="2163" y="15959"/>
                    <a:pt x="2150" y="15946"/>
                  </a:cubicBezTo>
                  <a:cubicBezTo>
                    <a:pt x="2163" y="15946"/>
                    <a:pt x="2163" y="15946"/>
                    <a:pt x="2163" y="15934"/>
                  </a:cubicBezTo>
                  <a:cubicBezTo>
                    <a:pt x="2226" y="15934"/>
                    <a:pt x="2239" y="15846"/>
                    <a:pt x="2175" y="15834"/>
                  </a:cubicBezTo>
                  <a:lnTo>
                    <a:pt x="2113" y="15834"/>
                  </a:lnTo>
                  <a:cubicBezTo>
                    <a:pt x="2113" y="15821"/>
                    <a:pt x="2125" y="15821"/>
                    <a:pt x="2125" y="15809"/>
                  </a:cubicBezTo>
                  <a:cubicBezTo>
                    <a:pt x="2175" y="15821"/>
                    <a:pt x="2214" y="15834"/>
                    <a:pt x="2264" y="15834"/>
                  </a:cubicBezTo>
                  <a:cubicBezTo>
                    <a:pt x="2268" y="15836"/>
                    <a:pt x="2273" y="15837"/>
                    <a:pt x="2277" y="15837"/>
                  </a:cubicBezTo>
                  <a:cubicBezTo>
                    <a:pt x="2297" y="15837"/>
                    <a:pt x="2314" y="15816"/>
                    <a:pt x="2314" y="15795"/>
                  </a:cubicBezTo>
                  <a:cubicBezTo>
                    <a:pt x="2314" y="15770"/>
                    <a:pt x="2301" y="15745"/>
                    <a:pt x="2276" y="15745"/>
                  </a:cubicBezTo>
                  <a:cubicBezTo>
                    <a:pt x="2251" y="15733"/>
                    <a:pt x="2226" y="15733"/>
                    <a:pt x="2201" y="15720"/>
                  </a:cubicBezTo>
                  <a:lnTo>
                    <a:pt x="2201" y="15708"/>
                  </a:lnTo>
                  <a:cubicBezTo>
                    <a:pt x="2214" y="15708"/>
                    <a:pt x="2239" y="15708"/>
                    <a:pt x="2251" y="15720"/>
                  </a:cubicBezTo>
                  <a:lnTo>
                    <a:pt x="2276" y="15720"/>
                  </a:lnTo>
                  <a:cubicBezTo>
                    <a:pt x="2301" y="15720"/>
                    <a:pt x="2339" y="15733"/>
                    <a:pt x="2377" y="15733"/>
                  </a:cubicBezTo>
                  <a:cubicBezTo>
                    <a:pt x="2553" y="15770"/>
                    <a:pt x="2742" y="15809"/>
                    <a:pt x="2930" y="15846"/>
                  </a:cubicBezTo>
                  <a:cubicBezTo>
                    <a:pt x="2934" y="15847"/>
                    <a:pt x="2937" y="15847"/>
                    <a:pt x="2941" y="15847"/>
                  </a:cubicBezTo>
                  <a:cubicBezTo>
                    <a:pt x="2995" y="15847"/>
                    <a:pt x="3002" y="15757"/>
                    <a:pt x="2943" y="15745"/>
                  </a:cubicBezTo>
                  <a:lnTo>
                    <a:pt x="2528" y="15670"/>
                  </a:lnTo>
                  <a:cubicBezTo>
                    <a:pt x="2528" y="15661"/>
                    <a:pt x="2521" y="15651"/>
                    <a:pt x="2512" y="15647"/>
                  </a:cubicBezTo>
                  <a:lnTo>
                    <a:pt x="2512" y="15647"/>
                  </a:lnTo>
                  <a:cubicBezTo>
                    <a:pt x="2528" y="15643"/>
                    <a:pt x="2541" y="15625"/>
                    <a:pt x="2541" y="15607"/>
                  </a:cubicBezTo>
                  <a:cubicBezTo>
                    <a:pt x="2541" y="15594"/>
                    <a:pt x="2541" y="15582"/>
                    <a:pt x="2528" y="15569"/>
                  </a:cubicBezTo>
                  <a:lnTo>
                    <a:pt x="2528" y="15569"/>
                  </a:lnTo>
                  <a:cubicBezTo>
                    <a:pt x="2566" y="15582"/>
                    <a:pt x="2591" y="15582"/>
                    <a:pt x="2628" y="15582"/>
                  </a:cubicBezTo>
                  <a:cubicBezTo>
                    <a:pt x="2632" y="15586"/>
                    <a:pt x="2636" y="15587"/>
                    <a:pt x="2639" y="15587"/>
                  </a:cubicBezTo>
                  <a:cubicBezTo>
                    <a:pt x="2648" y="15587"/>
                    <a:pt x="2657" y="15578"/>
                    <a:pt x="2666" y="15569"/>
                  </a:cubicBezTo>
                  <a:cubicBezTo>
                    <a:pt x="2729" y="15607"/>
                    <a:pt x="2804" y="15632"/>
                    <a:pt x="2880" y="15645"/>
                  </a:cubicBezTo>
                  <a:cubicBezTo>
                    <a:pt x="2905" y="15645"/>
                    <a:pt x="2930" y="15619"/>
                    <a:pt x="2943" y="15594"/>
                  </a:cubicBezTo>
                  <a:cubicBezTo>
                    <a:pt x="2943" y="15569"/>
                    <a:pt x="2918" y="15544"/>
                    <a:pt x="2893" y="15544"/>
                  </a:cubicBezTo>
                  <a:cubicBezTo>
                    <a:pt x="2842" y="15544"/>
                    <a:pt x="2792" y="15532"/>
                    <a:pt x="2742" y="15507"/>
                  </a:cubicBezTo>
                  <a:cubicBezTo>
                    <a:pt x="2742" y="15482"/>
                    <a:pt x="2729" y="15469"/>
                    <a:pt x="2704" y="15469"/>
                  </a:cubicBezTo>
                  <a:cubicBezTo>
                    <a:pt x="2678" y="15456"/>
                    <a:pt x="2653" y="15456"/>
                    <a:pt x="2641" y="15443"/>
                  </a:cubicBezTo>
                  <a:cubicBezTo>
                    <a:pt x="2628" y="15443"/>
                    <a:pt x="2628" y="15443"/>
                    <a:pt x="2616" y="15431"/>
                  </a:cubicBezTo>
                  <a:lnTo>
                    <a:pt x="2616" y="15431"/>
                  </a:lnTo>
                  <a:cubicBezTo>
                    <a:pt x="2704" y="15456"/>
                    <a:pt x="2804" y="15469"/>
                    <a:pt x="2893" y="15482"/>
                  </a:cubicBezTo>
                  <a:lnTo>
                    <a:pt x="2905" y="15482"/>
                  </a:lnTo>
                  <a:cubicBezTo>
                    <a:pt x="3181" y="15532"/>
                    <a:pt x="3446" y="15569"/>
                    <a:pt x="3723" y="15607"/>
                  </a:cubicBezTo>
                  <a:cubicBezTo>
                    <a:pt x="3726" y="15608"/>
                    <a:pt x="3730" y="15608"/>
                    <a:pt x="3733" y="15608"/>
                  </a:cubicBezTo>
                  <a:cubicBezTo>
                    <a:pt x="3786" y="15608"/>
                    <a:pt x="3795" y="15519"/>
                    <a:pt x="3735" y="15519"/>
                  </a:cubicBezTo>
                  <a:cubicBezTo>
                    <a:pt x="3496" y="15482"/>
                    <a:pt x="3270" y="15443"/>
                    <a:pt x="3031" y="15406"/>
                  </a:cubicBezTo>
                  <a:cubicBezTo>
                    <a:pt x="3044" y="15393"/>
                    <a:pt x="3056" y="15368"/>
                    <a:pt x="3056" y="15356"/>
                  </a:cubicBezTo>
                  <a:cubicBezTo>
                    <a:pt x="3181" y="15368"/>
                    <a:pt x="3295" y="15381"/>
                    <a:pt x="3421" y="15381"/>
                  </a:cubicBezTo>
                  <a:cubicBezTo>
                    <a:pt x="3424" y="15384"/>
                    <a:pt x="3428" y="15386"/>
                    <a:pt x="3432" y="15386"/>
                  </a:cubicBezTo>
                  <a:cubicBezTo>
                    <a:pt x="3440" y="15386"/>
                    <a:pt x="3450" y="15377"/>
                    <a:pt x="3458" y="15368"/>
                  </a:cubicBezTo>
                  <a:cubicBezTo>
                    <a:pt x="3458" y="15381"/>
                    <a:pt x="3458" y="15381"/>
                    <a:pt x="3471" y="15393"/>
                  </a:cubicBezTo>
                  <a:lnTo>
                    <a:pt x="3483" y="15406"/>
                  </a:lnTo>
                  <a:lnTo>
                    <a:pt x="3496" y="15406"/>
                  </a:lnTo>
                  <a:cubicBezTo>
                    <a:pt x="3496" y="15406"/>
                    <a:pt x="3502" y="15412"/>
                    <a:pt x="3509" y="15412"/>
                  </a:cubicBezTo>
                  <a:cubicBezTo>
                    <a:pt x="3513" y="15412"/>
                    <a:pt x="3517" y="15410"/>
                    <a:pt x="3521" y="15406"/>
                  </a:cubicBezTo>
                  <a:cubicBezTo>
                    <a:pt x="3534" y="15406"/>
                    <a:pt x="3547" y="15393"/>
                    <a:pt x="3547" y="15393"/>
                  </a:cubicBezTo>
                  <a:lnTo>
                    <a:pt x="3559" y="15381"/>
                  </a:lnTo>
                  <a:lnTo>
                    <a:pt x="3559" y="15368"/>
                  </a:lnTo>
                  <a:cubicBezTo>
                    <a:pt x="3572" y="15356"/>
                    <a:pt x="3572" y="15356"/>
                    <a:pt x="3559" y="15343"/>
                  </a:cubicBezTo>
                  <a:lnTo>
                    <a:pt x="3559" y="15331"/>
                  </a:lnTo>
                  <a:cubicBezTo>
                    <a:pt x="3559" y="15318"/>
                    <a:pt x="3547" y="15318"/>
                    <a:pt x="3547" y="15318"/>
                  </a:cubicBezTo>
                  <a:lnTo>
                    <a:pt x="3534" y="15306"/>
                  </a:lnTo>
                  <a:lnTo>
                    <a:pt x="3496" y="15306"/>
                  </a:lnTo>
                  <a:cubicBezTo>
                    <a:pt x="3483" y="15318"/>
                    <a:pt x="3483" y="15318"/>
                    <a:pt x="3471" y="15318"/>
                  </a:cubicBezTo>
                  <a:lnTo>
                    <a:pt x="3471" y="15331"/>
                  </a:lnTo>
                  <a:cubicBezTo>
                    <a:pt x="3471" y="15306"/>
                    <a:pt x="3458" y="15292"/>
                    <a:pt x="3433" y="15292"/>
                  </a:cubicBezTo>
                  <a:cubicBezTo>
                    <a:pt x="3332" y="15280"/>
                    <a:pt x="3220" y="15267"/>
                    <a:pt x="3119" y="15255"/>
                  </a:cubicBezTo>
                  <a:cubicBezTo>
                    <a:pt x="3119" y="15242"/>
                    <a:pt x="3106" y="15217"/>
                    <a:pt x="3081" y="15217"/>
                  </a:cubicBezTo>
                  <a:cubicBezTo>
                    <a:pt x="3056" y="15217"/>
                    <a:pt x="3031" y="15205"/>
                    <a:pt x="3005" y="15205"/>
                  </a:cubicBezTo>
                  <a:cubicBezTo>
                    <a:pt x="3005" y="15192"/>
                    <a:pt x="2993" y="15180"/>
                    <a:pt x="2993" y="15180"/>
                  </a:cubicBezTo>
                  <a:lnTo>
                    <a:pt x="2993" y="15180"/>
                  </a:lnTo>
                  <a:cubicBezTo>
                    <a:pt x="3156" y="15205"/>
                    <a:pt x="3320" y="15230"/>
                    <a:pt x="3496" y="15255"/>
                  </a:cubicBezTo>
                  <a:cubicBezTo>
                    <a:pt x="3499" y="15256"/>
                    <a:pt x="3502" y="15256"/>
                    <a:pt x="3504" y="15256"/>
                  </a:cubicBezTo>
                  <a:cubicBezTo>
                    <a:pt x="3548" y="15256"/>
                    <a:pt x="3555" y="15166"/>
                    <a:pt x="3496" y="15155"/>
                  </a:cubicBezTo>
                  <a:cubicBezTo>
                    <a:pt x="3446" y="15155"/>
                    <a:pt x="3396" y="15142"/>
                    <a:pt x="3345" y="15142"/>
                  </a:cubicBezTo>
                  <a:cubicBezTo>
                    <a:pt x="3371" y="15116"/>
                    <a:pt x="3371" y="15079"/>
                    <a:pt x="3345" y="15066"/>
                  </a:cubicBezTo>
                  <a:cubicBezTo>
                    <a:pt x="3371" y="15041"/>
                    <a:pt x="3358" y="15004"/>
                    <a:pt x="3332" y="14991"/>
                  </a:cubicBezTo>
                  <a:cubicBezTo>
                    <a:pt x="3332" y="14979"/>
                    <a:pt x="3332" y="14979"/>
                    <a:pt x="3345" y="14966"/>
                  </a:cubicBezTo>
                  <a:cubicBezTo>
                    <a:pt x="3345" y="14966"/>
                    <a:pt x="3345" y="14958"/>
                    <a:pt x="3339" y="14955"/>
                  </a:cubicBezTo>
                  <a:lnTo>
                    <a:pt x="3339" y="14955"/>
                  </a:lnTo>
                  <a:cubicBezTo>
                    <a:pt x="3689" y="15030"/>
                    <a:pt x="4052" y="15092"/>
                    <a:pt x="4402" y="15142"/>
                  </a:cubicBezTo>
                  <a:cubicBezTo>
                    <a:pt x="4406" y="15142"/>
                    <a:pt x="4409" y="15143"/>
                    <a:pt x="4413" y="15143"/>
                  </a:cubicBezTo>
                  <a:cubicBezTo>
                    <a:pt x="4465" y="15143"/>
                    <a:pt x="4473" y="15054"/>
                    <a:pt x="4414" y="15054"/>
                  </a:cubicBezTo>
                  <a:cubicBezTo>
                    <a:pt x="4175" y="15016"/>
                    <a:pt x="3924" y="14979"/>
                    <a:pt x="3684" y="14928"/>
                  </a:cubicBezTo>
                  <a:cubicBezTo>
                    <a:pt x="3698" y="14915"/>
                    <a:pt x="3698" y="14903"/>
                    <a:pt x="3698" y="14890"/>
                  </a:cubicBezTo>
                  <a:cubicBezTo>
                    <a:pt x="3823" y="14903"/>
                    <a:pt x="3936" y="14915"/>
                    <a:pt x="4062" y="14928"/>
                  </a:cubicBezTo>
                  <a:cubicBezTo>
                    <a:pt x="4065" y="14929"/>
                    <a:pt x="4069" y="14929"/>
                    <a:pt x="4072" y="14929"/>
                  </a:cubicBezTo>
                  <a:cubicBezTo>
                    <a:pt x="4125" y="14929"/>
                    <a:pt x="4122" y="14840"/>
                    <a:pt x="4062" y="14840"/>
                  </a:cubicBezTo>
                  <a:cubicBezTo>
                    <a:pt x="3961" y="14828"/>
                    <a:pt x="3848" y="14815"/>
                    <a:pt x="3735" y="14803"/>
                  </a:cubicBezTo>
                  <a:cubicBezTo>
                    <a:pt x="3735" y="14790"/>
                    <a:pt x="3735" y="14766"/>
                    <a:pt x="3724" y="14764"/>
                  </a:cubicBezTo>
                  <a:lnTo>
                    <a:pt x="3724" y="14764"/>
                  </a:lnTo>
                  <a:lnTo>
                    <a:pt x="4213" y="14803"/>
                  </a:lnTo>
                  <a:cubicBezTo>
                    <a:pt x="4216" y="14803"/>
                    <a:pt x="4220" y="14804"/>
                    <a:pt x="4223" y="14804"/>
                  </a:cubicBezTo>
                  <a:cubicBezTo>
                    <a:pt x="4277" y="14804"/>
                    <a:pt x="4285" y="14713"/>
                    <a:pt x="4226" y="14702"/>
                  </a:cubicBezTo>
                  <a:lnTo>
                    <a:pt x="3773" y="14664"/>
                  </a:lnTo>
                  <a:cubicBezTo>
                    <a:pt x="3773" y="14652"/>
                    <a:pt x="3773" y="14652"/>
                    <a:pt x="3760" y="14639"/>
                  </a:cubicBezTo>
                  <a:lnTo>
                    <a:pt x="3760" y="14639"/>
                  </a:lnTo>
                  <a:cubicBezTo>
                    <a:pt x="3785" y="14652"/>
                    <a:pt x="3810" y="14652"/>
                    <a:pt x="3823" y="14664"/>
                  </a:cubicBezTo>
                  <a:cubicBezTo>
                    <a:pt x="3848" y="14664"/>
                    <a:pt x="3874" y="14664"/>
                    <a:pt x="3886" y="14639"/>
                  </a:cubicBezTo>
                  <a:lnTo>
                    <a:pt x="3886" y="14613"/>
                  </a:lnTo>
                  <a:cubicBezTo>
                    <a:pt x="3924" y="14613"/>
                    <a:pt x="3949" y="14626"/>
                    <a:pt x="3986" y="14626"/>
                  </a:cubicBezTo>
                  <a:cubicBezTo>
                    <a:pt x="4050" y="14626"/>
                    <a:pt x="4062" y="14526"/>
                    <a:pt x="3999" y="14526"/>
                  </a:cubicBezTo>
                  <a:cubicBezTo>
                    <a:pt x="3949" y="14526"/>
                    <a:pt x="3911" y="14526"/>
                    <a:pt x="3861" y="14513"/>
                  </a:cubicBezTo>
                  <a:cubicBezTo>
                    <a:pt x="3874" y="14513"/>
                    <a:pt x="3886" y="14501"/>
                    <a:pt x="3899" y="14488"/>
                  </a:cubicBezTo>
                  <a:cubicBezTo>
                    <a:pt x="3899" y="14462"/>
                    <a:pt x="3886" y="14437"/>
                    <a:pt x="3874" y="14425"/>
                  </a:cubicBezTo>
                  <a:cubicBezTo>
                    <a:pt x="3886" y="14425"/>
                    <a:pt x="3899" y="14437"/>
                    <a:pt x="3911" y="14437"/>
                  </a:cubicBezTo>
                  <a:cubicBezTo>
                    <a:pt x="3918" y="14441"/>
                    <a:pt x="3924" y="14442"/>
                    <a:pt x="3931" y="14442"/>
                  </a:cubicBezTo>
                  <a:cubicBezTo>
                    <a:pt x="3949" y="14442"/>
                    <a:pt x="3965" y="14431"/>
                    <a:pt x="3974" y="14412"/>
                  </a:cubicBezTo>
                  <a:lnTo>
                    <a:pt x="3974" y="14375"/>
                  </a:lnTo>
                  <a:cubicBezTo>
                    <a:pt x="3986" y="14375"/>
                    <a:pt x="4011" y="14375"/>
                    <a:pt x="4024" y="14387"/>
                  </a:cubicBezTo>
                  <a:cubicBezTo>
                    <a:pt x="4050" y="14387"/>
                    <a:pt x="4062" y="14375"/>
                    <a:pt x="4075" y="14350"/>
                  </a:cubicBezTo>
                  <a:cubicBezTo>
                    <a:pt x="4402" y="14437"/>
                    <a:pt x="4741" y="14488"/>
                    <a:pt x="5093" y="14526"/>
                  </a:cubicBezTo>
                  <a:cubicBezTo>
                    <a:pt x="5156" y="14526"/>
                    <a:pt x="5168" y="14425"/>
                    <a:pt x="5106" y="14425"/>
                  </a:cubicBezTo>
                  <a:cubicBezTo>
                    <a:pt x="4967" y="14412"/>
                    <a:pt x="4829" y="14400"/>
                    <a:pt x="4690" y="14375"/>
                  </a:cubicBezTo>
                  <a:cubicBezTo>
                    <a:pt x="4716" y="14350"/>
                    <a:pt x="4704" y="14300"/>
                    <a:pt x="4653" y="14300"/>
                  </a:cubicBezTo>
                  <a:cubicBezTo>
                    <a:pt x="4615" y="14300"/>
                    <a:pt x="4578" y="14286"/>
                    <a:pt x="4528" y="14286"/>
                  </a:cubicBezTo>
                  <a:cubicBezTo>
                    <a:pt x="4528" y="14274"/>
                    <a:pt x="4528" y="14261"/>
                    <a:pt x="4514" y="14249"/>
                  </a:cubicBezTo>
                  <a:lnTo>
                    <a:pt x="4514" y="14249"/>
                  </a:lnTo>
                  <a:cubicBezTo>
                    <a:pt x="4628" y="14274"/>
                    <a:pt x="4729" y="14286"/>
                    <a:pt x="4841" y="14300"/>
                  </a:cubicBezTo>
                  <a:cubicBezTo>
                    <a:pt x="4905" y="14300"/>
                    <a:pt x="4917" y="14211"/>
                    <a:pt x="4854" y="14199"/>
                  </a:cubicBezTo>
                  <a:cubicBezTo>
                    <a:pt x="4716" y="14186"/>
                    <a:pt x="4578" y="14174"/>
                    <a:pt x="4452" y="14123"/>
                  </a:cubicBezTo>
                  <a:lnTo>
                    <a:pt x="4452" y="14123"/>
                  </a:lnTo>
                  <a:cubicBezTo>
                    <a:pt x="4489" y="14136"/>
                    <a:pt x="4528" y="14149"/>
                    <a:pt x="4578" y="14161"/>
                  </a:cubicBezTo>
                  <a:cubicBezTo>
                    <a:pt x="4603" y="14161"/>
                    <a:pt x="4628" y="14136"/>
                    <a:pt x="4628" y="14110"/>
                  </a:cubicBezTo>
                  <a:lnTo>
                    <a:pt x="4628" y="14085"/>
                  </a:lnTo>
                  <a:cubicBezTo>
                    <a:pt x="4640" y="14085"/>
                    <a:pt x="4640" y="14073"/>
                    <a:pt x="4653" y="14048"/>
                  </a:cubicBezTo>
                  <a:lnTo>
                    <a:pt x="4640" y="14035"/>
                  </a:lnTo>
                  <a:cubicBezTo>
                    <a:pt x="4665" y="14035"/>
                    <a:pt x="4678" y="14035"/>
                    <a:pt x="4704" y="14048"/>
                  </a:cubicBezTo>
                  <a:cubicBezTo>
                    <a:pt x="4892" y="14085"/>
                    <a:pt x="5093" y="14123"/>
                    <a:pt x="5294" y="14161"/>
                  </a:cubicBezTo>
                  <a:cubicBezTo>
                    <a:pt x="5298" y="14162"/>
                    <a:pt x="5303" y="14162"/>
                    <a:pt x="5306" y="14162"/>
                  </a:cubicBezTo>
                  <a:cubicBezTo>
                    <a:pt x="5359" y="14162"/>
                    <a:pt x="5365" y="14084"/>
                    <a:pt x="5307" y="14073"/>
                  </a:cubicBezTo>
                  <a:cubicBezTo>
                    <a:pt x="5118" y="14035"/>
                    <a:pt x="4942" y="13998"/>
                    <a:pt x="4766" y="13959"/>
                  </a:cubicBezTo>
                  <a:cubicBezTo>
                    <a:pt x="4779" y="13947"/>
                    <a:pt x="4779" y="13947"/>
                    <a:pt x="4779" y="13934"/>
                  </a:cubicBezTo>
                  <a:cubicBezTo>
                    <a:pt x="4791" y="13934"/>
                    <a:pt x="4804" y="13922"/>
                    <a:pt x="4804" y="13909"/>
                  </a:cubicBezTo>
                  <a:cubicBezTo>
                    <a:pt x="4905" y="13922"/>
                    <a:pt x="4992" y="13922"/>
                    <a:pt x="5093" y="13934"/>
                  </a:cubicBezTo>
                  <a:cubicBezTo>
                    <a:pt x="5156" y="13934"/>
                    <a:pt x="5156" y="13847"/>
                    <a:pt x="5093" y="13834"/>
                  </a:cubicBezTo>
                  <a:cubicBezTo>
                    <a:pt x="5106" y="13822"/>
                    <a:pt x="5106" y="13809"/>
                    <a:pt x="5093" y="13797"/>
                  </a:cubicBezTo>
                  <a:lnTo>
                    <a:pt x="5093" y="13797"/>
                  </a:lnTo>
                  <a:cubicBezTo>
                    <a:pt x="5344" y="13847"/>
                    <a:pt x="5584" y="13897"/>
                    <a:pt x="5822" y="13947"/>
                  </a:cubicBezTo>
                  <a:cubicBezTo>
                    <a:pt x="5826" y="13948"/>
                    <a:pt x="5829" y="13948"/>
                    <a:pt x="5832" y="13948"/>
                  </a:cubicBezTo>
                  <a:cubicBezTo>
                    <a:pt x="5887" y="13948"/>
                    <a:pt x="5894" y="13858"/>
                    <a:pt x="5835" y="13847"/>
                  </a:cubicBezTo>
                  <a:cubicBezTo>
                    <a:pt x="5609" y="13797"/>
                    <a:pt x="5383" y="13746"/>
                    <a:pt x="5156" y="13708"/>
                  </a:cubicBezTo>
                  <a:cubicBezTo>
                    <a:pt x="5168" y="13696"/>
                    <a:pt x="5181" y="13671"/>
                    <a:pt x="5181" y="13658"/>
                  </a:cubicBezTo>
                  <a:cubicBezTo>
                    <a:pt x="5186" y="13660"/>
                    <a:pt x="5191" y="13661"/>
                    <a:pt x="5196" y="13661"/>
                  </a:cubicBezTo>
                  <a:cubicBezTo>
                    <a:pt x="5216" y="13661"/>
                    <a:pt x="5234" y="13641"/>
                    <a:pt x="5244" y="13620"/>
                  </a:cubicBezTo>
                  <a:cubicBezTo>
                    <a:pt x="5244" y="13595"/>
                    <a:pt x="5232" y="13582"/>
                    <a:pt x="5219" y="13582"/>
                  </a:cubicBezTo>
                  <a:cubicBezTo>
                    <a:pt x="5244" y="13570"/>
                    <a:pt x="5257" y="13557"/>
                    <a:pt x="5257" y="13545"/>
                  </a:cubicBezTo>
                  <a:cubicBezTo>
                    <a:pt x="5332" y="13557"/>
                    <a:pt x="5408" y="13570"/>
                    <a:pt x="5495" y="13595"/>
                  </a:cubicBezTo>
                  <a:cubicBezTo>
                    <a:pt x="5499" y="13596"/>
                    <a:pt x="5502" y="13596"/>
                    <a:pt x="5505" y="13596"/>
                  </a:cubicBezTo>
                  <a:cubicBezTo>
                    <a:pt x="5558" y="13596"/>
                    <a:pt x="5555" y="13506"/>
                    <a:pt x="5495" y="13495"/>
                  </a:cubicBezTo>
                  <a:cubicBezTo>
                    <a:pt x="5495" y="13495"/>
                    <a:pt x="5483" y="13482"/>
                    <a:pt x="5470" y="13482"/>
                  </a:cubicBezTo>
                  <a:cubicBezTo>
                    <a:pt x="5483" y="13456"/>
                    <a:pt x="5483" y="13431"/>
                    <a:pt x="5445" y="13419"/>
                  </a:cubicBezTo>
                  <a:cubicBezTo>
                    <a:pt x="5426" y="13410"/>
                    <a:pt x="5401" y="13401"/>
                    <a:pt x="5374" y="13391"/>
                  </a:cubicBezTo>
                  <a:lnTo>
                    <a:pt x="5374" y="13391"/>
                  </a:lnTo>
                  <a:cubicBezTo>
                    <a:pt x="5389" y="13394"/>
                    <a:pt x="5405" y="13394"/>
                    <a:pt x="5420" y="13394"/>
                  </a:cubicBezTo>
                  <a:cubicBezTo>
                    <a:pt x="5427" y="13396"/>
                    <a:pt x="5433" y="13397"/>
                    <a:pt x="5439" y="13397"/>
                  </a:cubicBezTo>
                  <a:cubicBezTo>
                    <a:pt x="5466" y="13397"/>
                    <a:pt x="5483" y="13377"/>
                    <a:pt x="5483" y="13356"/>
                  </a:cubicBezTo>
                  <a:lnTo>
                    <a:pt x="5483" y="13344"/>
                  </a:lnTo>
                  <a:lnTo>
                    <a:pt x="5508" y="13344"/>
                  </a:lnTo>
                  <a:cubicBezTo>
                    <a:pt x="5747" y="13369"/>
                    <a:pt x="5998" y="13406"/>
                    <a:pt x="6250" y="13444"/>
                  </a:cubicBezTo>
                  <a:cubicBezTo>
                    <a:pt x="6253" y="13445"/>
                    <a:pt x="6257" y="13445"/>
                    <a:pt x="6260" y="13445"/>
                  </a:cubicBezTo>
                  <a:cubicBezTo>
                    <a:pt x="6314" y="13445"/>
                    <a:pt x="6322" y="13356"/>
                    <a:pt x="6263" y="13356"/>
                  </a:cubicBezTo>
                  <a:cubicBezTo>
                    <a:pt x="6087" y="13331"/>
                    <a:pt x="5911" y="13294"/>
                    <a:pt x="5735" y="13268"/>
                  </a:cubicBezTo>
                  <a:lnTo>
                    <a:pt x="5785" y="13268"/>
                  </a:lnTo>
                  <a:cubicBezTo>
                    <a:pt x="5810" y="13255"/>
                    <a:pt x="5835" y="13230"/>
                    <a:pt x="5822" y="13205"/>
                  </a:cubicBezTo>
                  <a:cubicBezTo>
                    <a:pt x="5822" y="13180"/>
                    <a:pt x="5797" y="13168"/>
                    <a:pt x="5772" y="13168"/>
                  </a:cubicBezTo>
                  <a:lnTo>
                    <a:pt x="5760" y="13168"/>
                  </a:lnTo>
                  <a:cubicBezTo>
                    <a:pt x="5760" y="13155"/>
                    <a:pt x="5747" y="13143"/>
                    <a:pt x="5735" y="13130"/>
                  </a:cubicBezTo>
                  <a:cubicBezTo>
                    <a:pt x="5747" y="13130"/>
                    <a:pt x="5772" y="13117"/>
                    <a:pt x="5772" y="13092"/>
                  </a:cubicBezTo>
                  <a:cubicBezTo>
                    <a:pt x="5772" y="13079"/>
                    <a:pt x="5760" y="13067"/>
                    <a:pt x="5760" y="13067"/>
                  </a:cubicBezTo>
                  <a:cubicBezTo>
                    <a:pt x="5822" y="13067"/>
                    <a:pt x="5886" y="13079"/>
                    <a:pt x="5936" y="13092"/>
                  </a:cubicBezTo>
                  <a:cubicBezTo>
                    <a:pt x="5986" y="13092"/>
                    <a:pt x="6011" y="13042"/>
                    <a:pt x="5986" y="13004"/>
                  </a:cubicBezTo>
                  <a:lnTo>
                    <a:pt x="5986" y="13004"/>
                  </a:lnTo>
                  <a:cubicBezTo>
                    <a:pt x="5991" y="13006"/>
                    <a:pt x="5996" y="13007"/>
                    <a:pt x="6001" y="13007"/>
                  </a:cubicBezTo>
                  <a:cubicBezTo>
                    <a:pt x="6024" y="13007"/>
                    <a:pt x="6049" y="12987"/>
                    <a:pt x="6049" y="12967"/>
                  </a:cubicBezTo>
                  <a:cubicBezTo>
                    <a:pt x="6049" y="12941"/>
                    <a:pt x="6023" y="12916"/>
                    <a:pt x="5998" y="12916"/>
                  </a:cubicBezTo>
                  <a:cubicBezTo>
                    <a:pt x="5948" y="12903"/>
                    <a:pt x="5898" y="12891"/>
                    <a:pt x="5847" y="12866"/>
                  </a:cubicBezTo>
                  <a:cubicBezTo>
                    <a:pt x="5898" y="12866"/>
                    <a:pt x="5948" y="12878"/>
                    <a:pt x="5998" y="12878"/>
                  </a:cubicBezTo>
                  <a:cubicBezTo>
                    <a:pt x="6011" y="12878"/>
                    <a:pt x="6023" y="12878"/>
                    <a:pt x="6037" y="12866"/>
                  </a:cubicBezTo>
                  <a:cubicBezTo>
                    <a:pt x="6275" y="12916"/>
                    <a:pt x="6526" y="12953"/>
                    <a:pt x="6778" y="12992"/>
                  </a:cubicBezTo>
                  <a:cubicBezTo>
                    <a:pt x="6782" y="12992"/>
                    <a:pt x="6785" y="12993"/>
                    <a:pt x="6788" y="12993"/>
                  </a:cubicBezTo>
                  <a:cubicBezTo>
                    <a:pt x="6842" y="12993"/>
                    <a:pt x="6850" y="12902"/>
                    <a:pt x="6791" y="12891"/>
                  </a:cubicBezTo>
                  <a:cubicBezTo>
                    <a:pt x="6627" y="12878"/>
                    <a:pt x="6476" y="12853"/>
                    <a:pt x="6313" y="12816"/>
                  </a:cubicBezTo>
                  <a:lnTo>
                    <a:pt x="6313" y="12790"/>
                  </a:lnTo>
                  <a:cubicBezTo>
                    <a:pt x="6325" y="12790"/>
                    <a:pt x="6325" y="12777"/>
                    <a:pt x="6325" y="12765"/>
                  </a:cubicBezTo>
                  <a:lnTo>
                    <a:pt x="6325" y="12740"/>
                  </a:lnTo>
                  <a:cubicBezTo>
                    <a:pt x="6350" y="12752"/>
                    <a:pt x="6389" y="12752"/>
                    <a:pt x="6414" y="12752"/>
                  </a:cubicBezTo>
                  <a:cubicBezTo>
                    <a:pt x="6451" y="12752"/>
                    <a:pt x="6476" y="12715"/>
                    <a:pt x="6464" y="12690"/>
                  </a:cubicBezTo>
                  <a:lnTo>
                    <a:pt x="6464" y="12677"/>
                  </a:lnTo>
                  <a:cubicBezTo>
                    <a:pt x="6526" y="12677"/>
                    <a:pt x="6602" y="12690"/>
                    <a:pt x="6665" y="12690"/>
                  </a:cubicBezTo>
                  <a:cubicBezTo>
                    <a:pt x="6669" y="12691"/>
                    <a:pt x="6672" y="12691"/>
                    <a:pt x="6675" y="12691"/>
                  </a:cubicBezTo>
                  <a:cubicBezTo>
                    <a:pt x="6729" y="12691"/>
                    <a:pt x="6737" y="12601"/>
                    <a:pt x="6677" y="12601"/>
                  </a:cubicBezTo>
                  <a:cubicBezTo>
                    <a:pt x="6652" y="12601"/>
                    <a:pt x="6627" y="12589"/>
                    <a:pt x="6602" y="12589"/>
                  </a:cubicBezTo>
                  <a:cubicBezTo>
                    <a:pt x="6615" y="12589"/>
                    <a:pt x="6627" y="12576"/>
                    <a:pt x="6640" y="12564"/>
                  </a:cubicBezTo>
                  <a:cubicBezTo>
                    <a:pt x="6640" y="12553"/>
                    <a:pt x="6640" y="12522"/>
                    <a:pt x="6631" y="12506"/>
                  </a:cubicBezTo>
                  <a:lnTo>
                    <a:pt x="6631" y="12506"/>
                  </a:lnTo>
                  <a:cubicBezTo>
                    <a:pt x="6821" y="12543"/>
                    <a:pt x="7001" y="12578"/>
                    <a:pt x="7180" y="12614"/>
                  </a:cubicBezTo>
                  <a:cubicBezTo>
                    <a:pt x="7184" y="12615"/>
                    <a:pt x="7188" y="12616"/>
                    <a:pt x="7192" y="12616"/>
                  </a:cubicBezTo>
                  <a:cubicBezTo>
                    <a:pt x="7245" y="12616"/>
                    <a:pt x="7252" y="12538"/>
                    <a:pt x="7193" y="12526"/>
                  </a:cubicBezTo>
                  <a:cubicBezTo>
                    <a:pt x="7055" y="12489"/>
                    <a:pt x="6917" y="12464"/>
                    <a:pt x="6766" y="12425"/>
                  </a:cubicBezTo>
                  <a:cubicBezTo>
                    <a:pt x="6778" y="12425"/>
                    <a:pt x="6778" y="12413"/>
                    <a:pt x="6778" y="12413"/>
                  </a:cubicBezTo>
                  <a:cubicBezTo>
                    <a:pt x="6778" y="12400"/>
                    <a:pt x="6778" y="12388"/>
                    <a:pt x="6766" y="12375"/>
                  </a:cubicBezTo>
                  <a:cubicBezTo>
                    <a:pt x="6791" y="12375"/>
                    <a:pt x="6803" y="12388"/>
                    <a:pt x="6816" y="12388"/>
                  </a:cubicBezTo>
                  <a:cubicBezTo>
                    <a:pt x="6823" y="12391"/>
                    <a:pt x="6830" y="12393"/>
                    <a:pt x="6836" y="12393"/>
                  </a:cubicBezTo>
                  <a:cubicBezTo>
                    <a:pt x="6854" y="12393"/>
                    <a:pt x="6870" y="12381"/>
                    <a:pt x="6879" y="12363"/>
                  </a:cubicBezTo>
                  <a:cubicBezTo>
                    <a:pt x="6892" y="12338"/>
                    <a:pt x="6879" y="12313"/>
                    <a:pt x="6866" y="12300"/>
                  </a:cubicBezTo>
                  <a:lnTo>
                    <a:pt x="6866" y="12300"/>
                  </a:lnTo>
                  <a:cubicBezTo>
                    <a:pt x="6954" y="12313"/>
                    <a:pt x="7029" y="12325"/>
                    <a:pt x="7118" y="12338"/>
                  </a:cubicBezTo>
                  <a:cubicBezTo>
                    <a:pt x="7180" y="12338"/>
                    <a:pt x="7193" y="12249"/>
                    <a:pt x="7130" y="12237"/>
                  </a:cubicBezTo>
                  <a:cubicBezTo>
                    <a:pt x="7105" y="12237"/>
                    <a:pt x="7080" y="12237"/>
                    <a:pt x="7055" y="12224"/>
                  </a:cubicBezTo>
                  <a:lnTo>
                    <a:pt x="7055" y="12212"/>
                  </a:lnTo>
                  <a:lnTo>
                    <a:pt x="7055" y="12187"/>
                  </a:lnTo>
                  <a:cubicBezTo>
                    <a:pt x="7068" y="12187"/>
                    <a:pt x="7080" y="12174"/>
                    <a:pt x="7080" y="12149"/>
                  </a:cubicBezTo>
                  <a:lnTo>
                    <a:pt x="7080" y="12137"/>
                  </a:lnTo>
                  <a:lnTo>
                    <a:pt x="7093" y="12137"/>
                  </a:lnTo>
                  <a:cubicBezTo>
                    <a:pt x="7155" y="12149"/>
                    <a:pt x="7219" y="12162"/>
                    <a:pt x="7294" y="12174"/>
                  </a:cubicBezTo>
                  <a:cubicBezTo>
                    <a:pt x="7319" y="12174"/>
                    <a:pt x="7344" y="12149"/>
                    <a:pt x="7344" y="12124"/>
                  </a:cubicBezTo>
                  <a:cubicBezTo>
                    <a:pt x="7344" y="12098"/>
                    <a:pt x="7319" y="12086"/>
                    <a:pt x="7294" y="12073"/>
                  </a:cubicBezTo>
                  <a:cubicBezTo>
                    <a:pt x="7269" y="12073"/>
                    <a:pt x="7231" y="12061"/>
                    <a:pt x="7193" y="12048"/>
                  </a:cubicBezTo>
                  <a:cubicBezTo>
                    <a:pt x="7193" y="12048"/>
                    <a:pt x="7206" y="12036"/>
                    <a:pt x="7206" y="12023"/>
                  </a:cubicBezTo>
                  <a:cubicBezTo>
                    <a:pt x="7206" y="11998"/>
                    <a:pt x="7180" y="11986"/>
                    <a:pt x="7155" y="11973"/>
                  </a:cubicBezTo>
                  <a:cubicBezTo>
                    <a:pt x="7180" y="11973"/>
                    <a:pt x="7219" y="11986"/>
                    <a:pt x="7244" y="11986"/>
                  </a:cubicBezTo>
                  <a:cubicBezTo>
                    <a:pt x="7269" y="11986"/>
                    <a:pt x="7281" y="11973"/>
                    <a:pt x="7294" y="11947"/>
                  </a:cubicBezTo>
                  <a:cubicBezTo>
                    <a:pt x="7482" y="11986"/>
                    <a:pt x="7671" y="12023"/>
                    <a:pt x="7859" y="12086"/>
                  </a:cubicBezTo>
                  <a:cubicBezTo>
                    <a:pt x="7863" y="12087"/>
                    <a:pt x="7867" y="12087"/>
                    <a:pt x="7871" y="12087"/>
                  </a:cubicBezTo>
                  <a:cubicBezTo>
                    <a:pt x="7927" y="12087"/>
                    <a:pt x="7956" y="12009"/>
                    <a:pt x="7898" y="11986"/>
                  </a:cubicBezTo>
                  <a:lnTo>
                    <a:pt x="7445" y="11872"/>
                  </a:lnTo>
                  <a:lnTo>
                    <a:pt x="7445" y="11860"/>
                  </a:lnTo>
                  <a:cubicBezTo>
                    <a:pt x="7445" y="11847"/>
                    <a:pt x="7445" y="11835"/>
                    <a:pt x="7432" y="11822"/>
                  </a:cubicBezTo>
                  <a:lnTo>
                    <a:pt x="7457" y="11822"/>
                  </a:lnTo>
                  <a:cubicBezTo>
                    <a:pt x="7462" y="11824"/>
                    <a:pt x="7467" y="11825"/>
                    <a:pt x="7472" y="11825"/>
                  </a:cubicBezTo>
                  <a:cubicBezTo>
                    <a:pt x="7495" y="11825"/>
                    <a:pt x="7520" y="11805"/>
                    <a:pt x="7520" y="11784"/>
                  </a:cubicBezTo>
                  <a:cubicBezTo>
                    <a:pt x="7520" y="11771"/>
                    <a:pt x="7520" y="11759"/>
                    <a:pt x="7507" y="11759"/>
                  </a:cubicBezTo>
                  <a:cubicBezTo>
                    <a:pt x="7532" y="11759"/>
                    <a:pt x="7558" y="11771"/>
                    <a:pt x="7596" y="11771"/>
                  </a:cubicBezTo>
                  <a:cubicBezTo>
                    <a:pt x="7621" y="11771"/>
                    <a:pt x="7646" y="11746"/>
                    <a:pt x="7646" y="11721"/>
                  </a:cubicBezTo>
                  <a:cubicBezTo>
                    <a:pt x="7646" y="11721"/>
                    <a:pt x="7646" y="11709"/>
                    <a:pt x="7633" y="11696"/>
                  </a:cubicBezTo>
                  <a:cubicBezTo>
                    <a:pt x="7646" y="11696"/>
                    <a:pt x="7658" y="11684"/>
                    <a:pt x="7658" y="11659"/>
                  </a:cubicBezTo>
                  <a:cubicBezTo>
                    <a:pt x="7671" y="11634"/>
                    <a:pt x="7646" y="11621"/>
                    <a:pt x="7621" y="11608"/>
                  </a:cubicBezTo>
                  <a:lnTo>
                    <a:pt x="7596" y="11608"/>
                  </a:lnTo>
                  <a:cubicBezTo>
                    <a:pt x="7596" y="11583"/>
                    <a:pt x="7583" y="11570"/>
                    <a:pt x="7558" y="11570"/>
                  </a:cubicBezTo>
                  <a:cubicBezTo>
                    <a:pt x="7520" y="11558"/>
                    <a:pt x="7482" y="11545"/>
                    <a:pt x="7445" y="11545"/>
                  </a:cubicBezTo>
                  <a:cubicBezTo>
                    <a:pt x="7445" y="11533"/>
                    <a:pt x="7457" y="11533"/>
                    <a:pt x="7470" y="11520"/>
                  </a:cubicBezTo>
                  <a:cubicBezTo>
                    <a:pt x="7470" y="11533"/>
                    <a:pt x="7482" y="11545"/>
                    <a:pt x="7495" y="11545"/>
                  </a:cubicBezTo>
                  <a:cubicBezTo>
                    <a:pt x="7646" y="11570"/>
                    <a:pt x="7797" y="11595"/>
                    <a:pt x="7948" y="11634"/>
                  </a:cubicBezTo>
                  <a:cubicBezTo>
                    <a:pt x="7955" y="11637"/>
                    <a:pt x="7961" y="11638"/>
                    <a:pt x="7968" y="11638"/>
                  </a:cubicBezTo>
                  <a:cubicBezTo>
                    <a:pt x="7986" y="11638"/>
                    <a:pt x="8001" y="11627"/>
                    <a:pt x="8010" y="11608"/>
                  </a:cubicBezTo>
                  <a:cubicBezTo>
                    <a:pt x="8010" y="11583"/>
                    <a:pt x="7998" y="11558"/>
                    <a:pt x="7973" y="11545"/>
                  </a:cubicBezTo>
                  <a:cubicBezTo>
                    <a:pt x="7948" y="11533"/>
                    <a:pt x="7910" y="11533"/>
                    <a:pt x="7885" y="11520"/>
                  </a:cubicBezTo>
                  <a:cubicBezTo>
                    <a:pt x="7898" y="11520"/>
                    <a:pt x="7898" y="11508"/>
                    <a:pt x="7898" y="11495"/>
                  </a:cubicBezTo>
                  <a:cubicBezTo>
                    <a:pt x="7910" y="11458"/>
                    <a:pt x="7885" y="11444"/>
                    <a:pt x="7859" y="11432"/>
                  </a:cubicBezTo>
                  <a:cubicBezTo>
                    <a:pt x="7784" y="11419"/>
                    <a:pt x="7722" y="11407"/>
                    <a:pt x="7658" y="11382"/>
                  </a:cubicBezTo>
                  <a:cubicBezTo>
                    <a:pt x="7671" y="11382"/>
                    <a:pt x="7683" y="11369"/>
                    <a:pt x="7696" y="11357"/>
                  </a:cubicBezTo>
                  <a:cubicBezTo>
                    <a:pt x="7696" y="11369"/>
                    <a:pt x="7709" y="11369"/>
                    <a:pt x="7722" y="11382"/>
                  </a:cubicBezTo>
                  <a:lnTo>
                    <a:pt x="7772" y="11382"/>
                  </a:lnTo>
                  <a:cubicBezTo>
                    <a:pt x="7784" y="11394"/>
                    <a:pt x="7809" y="11394"/>
                    <a:pt x="7822" y="11407"/>
                  </a:cubicBezTo>
                  <a:cubicBezTo>
                    <a:pt x="7834" y="11407"/>
                    <a:pt x="7859" y="11419"/>
                    <a:pt x="7873" y="11419"/>
                  </a:cubicBezTo>
                  <a:cubicBezTo>
                    <a:pt x="7885" y="11432"/>
                    <a:pt x="7885" y="11432"/>
                    <a:pt x="7898" y="11432"/>
                  </a:cubicBezTo>
                  <a:cubicBezTo>
                    <a:pt x="7898" y="11432"/>
                    <a:pt x="7898" y="11444"/>
                    <a:pt x="7910" y="11444"/>
                  </a:cubicBezTo>
                  <a:cubicBezTo>
                    <a:pt x="7920" y="11450"/>
                    <a:pt x="7933" y="11453"/>
                    <a:pt x="7945" y="11453"/>
                  </a:cubicBezTo>
                  <a:cubicBezTo>
                    <a:pt x="7962" y="11453"/>
                    <a:pt x="7978" y="11447"/>
                    <a:pt x="7985" y="11432"/>
                  </a:cubicBezTo>
                  <a:lnTo>
                    <a:pt x="7985" y="11419"/>
                  </a:lnTo>
                  <a:cubicBezTo>
                    <a:pt x="8023" y="11432"/>
                    <a:pt x="8049" y="11432"/>
                    <a:pt x="8074" y="11444"/>
                  </a:cubicBezTo>
                  <a:cubicBezTo>
                    <a:pt x="8111" y="11444"/>
                    <a:pt x="8136" y="11444"/>
                    <a:pt x="8149" y="11419"/>
                  </a:cubicBezTo>
                  <a:cubicBezTo>
                    <a:pt x="8149" y="11394"/>
                    <a:pt x="8136" y="11357"/>
                    <a:pt x="8111" y="11344"/>
                  </a:cubicBezTo>
                  <a:lnTo>
                    <a:pt x="8086" y="11344"/>
                  </a:lnTo>
                  <a:cubicBezTo>
                    <a:pt x="8099" y="11319"/>
                    <a:pt x="8086" y="11294"/>
                    <a:pt x="8061" y="11281"/>
                  </a:cubicBezTo>
                  <a:cubicBezTo>
                    <a:pt x="7998" y="11256"/>
                    <a:pt x="7935" y="11243"/>
                    <a:pt x="7859" y="11231"/>
                  </a:cubicBezTo>
                  <a:cubicBezTo>
                    <a:pt x="7885" y="11218"/>
                    <a:pt x="7898" y="11206"/>
                    <a:pt x="7910" y="11193"/>
                  </a:cubicBezTo>
                  <a:lnTo>
                    <a:pt x="7935" y="11218"/>
                  </a:lnTo>
                  <a:cubicBezTo>
                    <a:pt x="7960" y="11218"/>
                    <a:pt x="7985" y="11218"/>
                    <a:pt x="8010" y="11231"/>
                  </a:cubicBezTo>
                  <a:cubicBezTo>
                    <a:pt x="8061" y="11256"/>
                    <a:pt x="8124" y="11281"/>
                    <a:pt x="8186" y="11294"/>
                  </a:cubicBezTo>
                  <a:cubicBezTo>
                    <a:pt x="8190" y="11297"/>
                    <a:pt x="8195" y="11299"/>
                    <a:pt x="8201" y="11299"/>
                  </a:cubicBezTo>
                  <a:cubicBezTo>
                    <a:pt x="8218" y="11299"/>
                    <a:pt x="8240" y="11287"/>
                    <a:pt x="8250" y="11268"/>
                  </a:cubicBezTo>
                  <a:cubicBezTo>
                    <a:pt x="8250" y="11256"/>
                    <a:pt x="8250" y="11231"/>
                    <a:pt x="8237" y="11218"/>
                  </a:cubicBezTo>
                  <a:lnTo>
                    <a:pt x="8237" y="11218"/>
                  </a:lnTo>
                  <a:cubicBezTo>
                    <a:pt x="8287" y="11231"/>
                    <a:pt x="8325" y="11231"/>
                    <a:pt x="8376" y="11243"/>
                  </a:cubicBezTo>
                  <a:cubicBezTo>
                    <a:pt x="8382" y="11247"/>
                    <a:pt x="8389" y="11248"/>
                    <a:pt x="8396" y="11248"/>
                  </a:cubicBezTo>
                  <a:cubicBezTo>
                    <a:pt x="8413" y="11248"/>
                    <a:pt x="8429" y="11236"/>
                    <a:pt x="8438" y="11218"/>
                  </a:cubicBezTo>
                  <a:cubicBezTo>
                    <a:pt x="8451" y="11193"/>
                    <a:pt x="8438" y="11168"/>
                    <a:pt x="8413" y="11156"/>
                  </a:cubicBezTo>
                  <a:cubicBezTo>
                    <a:pt x="8300" y="11131"/>
                    <a:pt x="8186" y="11105"/>
                    <a:pt x="8061" y="11080"/>
                  </a:cubicBezTo>
                  <a:cubicBezTo>
                    <a:pt x="8086" y="11067"/>
                    <a:pt x="8099" y="11055"/>
                    <a:pt x="8111" y="11042"/>
                  </a:cubicBezTo>
                  <a:cubicBezTo>
                    <a:pt x="8124" y="11055"/>
                    <a:pt x="8136" y="11055"/>
                    <a:pt x="8149" y="11055"/>
                  </a:cubicBezTo>
                  <a:cubicBezTo>
                    <a:pt x="8161" y="11067"/>
                    <a:pt x="8186" y="11067"/>
                    <a:pt x="8212" y="11067"/>
                  </a:cubicBezTo>
                  <a:cubicBezTo>
                    <a:pt x="8212" y="11067"/>
                    <a:pt x="8225" y="11080"/>
                    <a:pt x="8237" y="11080"/>
                  </a:cubicBezTo>
                  <a:lnTo>
                    <a:pt x="8262" y="11080"/>
                  </a:lnTo>
                  <a:cubicBezTo>
                    <a:pt x="8325" y="11092"/>
                    <a:pt x="8388" y="11105"/>
                    <a:pt x="8463" y="11117"/>
                  </a:cubicBezTo>
                  <a:cubicBezTo>
                    <a:pt x="8488" y="11117"/>
                    <a:pt x="8513" y="11092"/>
                    <a:pt x="8513" y="11067"/>
                  </a:cubicBezTo>
                  <a:cubicBezTo>
                    <a:pt x="8513" y="11042"/>
                    <a:pt x="8501" y="11030"/>
                    <a:pt x="8463" y="11017"/>
                  </a:cubicBezTo>
                  <a:cubicBezTo>
                    <a:pt x="8388" y="11005"/>
                    <a:pt x="8312" y="10980"/>
                    <a:pt x="8225" y="10980"/>
                  </a:cubicBezTo>
                  <a:cubicBezTo>
                    <a:pt x="8225" y="10967"/>
                    <a:pt x="8225" y="10967"/>
                    <a:pt x="8212" y="10967"/>
                  </a:cubicBezTo>
                  <a:cubicBezTo>
                    <a:pt x="8237" y="10955"/>
                    <a:pt x="8250" y="10955"/>
                    <a:pt x="8262" y="10941"/>
                  </a:cubicBezTo>
                  <a:close/>
                  <a:moveTo>
                    <a:pt x="1999" y="19266"/>
                  </a:moveTo>
                  <a:cubicBezTo>
                    <a:pt x="1987" y="19279"/>
                    <a:pt x="1974" y="19279"/>
                    <a:pt x="1962" y="19279"/>
                  </a:cubicBezTo>
                  <a:cubicBezTo>
                    <a:pt x="1962" y="19279"/>
                    <a:pt x="1962" y="19266"/>
                    <a:pt x="1949" y="19266"/>
                  </a:cubicBezTo>
                  <a:close/>
                  <a:moveTo>
                    <a:pt x="1069" y="19342"/>
                  </a:moveTo>
                  <a:lnTo>
                    <a:pt x="1295" y="19380"/>
                  </a:lnTo>
                  <a:cubicBezTo>
                    <a:pt x="1220" y="19380"/>
                    <a:pt x="1144" y="19355"/>
                    <a:pt x="1069" y="19342"/>
                  </a:cubicBezTo>
                  <a:close/>
                  <a:moveTo>
                    <a:pt x="17463" y="0"/>
                  </a:moveTo>
                  <a:cubicBezTo>
                    <a:pt x="17209" y="0"/>
                    <a:pt x="16953" y="149"/>
                    <a:pt x="16662" y="391"/>
                  </a:cubicBezTo>
                  <a:cubicBezTo>
                    <a:pt x="16650" y="391"/>
                    <a:pt x="16650" y="391"/>
                    <a:pt x="16650" y="403"/>
                  </a:cubicBezTo>
                  <a:cubicBezTo>
                    <a:pt x="16511" y="517"/>
                    <a:pt x="16348" y="655"/>
                    <a:pt x="16184" y="806"/>
                  </a:cubicBezTo>
                  <a:cubicBezTo>
                    <a:pt x="15958" y="1020"/>
                    <a:pt x="15694" y="1246"/>
                    <a:pt x="15392" y="1498"/>
                  </a:cubicBezTo>
                  <a:cubicBezTo>
                    <a:pt x="14902" y="1900"/>
                    <a:pt x="14373" y="2340"/>
                    <a:pt x="13896" y="2793"/>
                  </a:cubicBezTo>
                  <a:cubicBezTo>
                    <a:pt x="13891" y="2791"/>
                    <a:pt x="13887" y="2790"/>
                    <a:pt x="13882" y="2790"/>
                  </a:cubicBezTo>
                  <a:cubicBezTo>
                    <a:pt x="13862" y="2790"/>
                    <a:pt x="13845" y="2810"/>
                    <a:pt x="13845" y="2831"/>
                  </a:cubicBezTo>
                  <a:cubicBezTo>
                    <a:pt x="13758" y="2918"/>
                    <a:pt x="13657" y="3007"/>
                    <a:pt x="13569" y="3095"/>
                  </a:cubicBezTo>
                  <a:cubicBezTo>
                    <a:pt x="13456" y="3208"/>
                    <a:pt x="13342" y="3309"/>
                    <a:pt x="13242" y="3409"/>
                  </a:cubicBezTo>
                  <a:lnTo>
                    <a:pt x="13216" y="3435"/>
                  </a:lnTo>
                  <a:cubicBezTo>
                    <a:pt x="12752" y="3924"/>
                    <a:pt x="12361" y="4377"/>
                    <a:pt x="12160" y="4780"/>
                  </a:cubicBezTo>
                  <a:cubicBezTo>
                    <a:pt x="12160" y="4780"/>
                    <a:pt x="12148" y="4793"/>
                    <a:pt x="12148" y="4805"/>
                  </a:cubicBezTo>
                  <a:cubicBezTo>
                    <a:pt x="12098" y="4905"/>
                    <a:pt x="12060" y="4994"/>
                    <a:pt x="12047" y="5081"/>
                  </a:cubicBezTo>
                  <a:cubicBezTo>
                    <a:pt x="11984" y="5308"/>
                    <a:pt x="11947" y="5547"/>
                    <a:pt x="11897" y="5799"/>
                  </a:cubicBezTo>
                  <a:cubicBezTo>
                    <a:pt x="11821" y="6238"/>
                    <a:pt x="11733" y="6716"/>
                    <a:pt x="11531" y="7232"/>
                  </a:cubicBezTo>
                  <a:cubicBezTo>
                    <a:pt x="11506" y="7244"/>
                    <a:pt x="11506" y="7269"/>
                    <a:pt x="11506" y="7295"/>
                  </a:cubicBezTo>
                  <a:cubicBezTo>
                    <a:pt x="11469" y="7395"/>
                    <a:pt x="11419" y="7496"/>
                    <a:pt x="11368" y="7596"/>
                  </a:cubicBezTo>
                  <a:cubicBezTo>
                    <a:pt x="11355" y="7610"/>
                    <a:pt x="11343" y="7622"/>
                    <a:pt x="11343" y="7647"/>
                  </a:cubicBezTo>
                  <a:cubicBezTo>
                    <a:pt x="11255" y="7836"/>
                    <a:pt x="11142" y="8024"/>
                    <a:pt x="11016" y="8225"/>
                  </a:cubicBezTo>
                  <a:cubicBezTo>
                    <a:pt x="10916" y="8364"/>
                    <a:pt x="10790" y="8527"/>
                    <a:pt x="10639" y="8691"/>
                  </a:cubicBezTo>
                  <a:cubicBezTo>
                    <a:pt x="10626" y="8691"/>
                    <a:pt x="10626" y="8703"/>
                    <a:pt x="10614" y="8716"/>
                  </a:cubicBezTo>
                  <a:cubicBezTo>
                    <a:pt x="10061" y="9332"/>
                    <a:pt x="9243" y="10036"/>
                    <a:pt x="8602" y="10564"/>
                  </a:cubicBezTo>
                  <a:cubicBezTo>
                    <a:pt x="8589" y="10577"/>
                    <a:pt x="8401" y="10715"/>
                    <a:pt x="8099" y="10941"/>
                  </a:cubicBezTo>
                  <a:lnTo>
                    <a:pt x="8074" y="10941"/>
                  </a:lnTo>
                  <a:cubicBezTo>
                    <a:pt x="8061" y="10955"/>
                    <a:pt x="8049" y="10955"/>
                    <a:pt x="8049" y="10967"/>
                  </a:cubicBezTo>
                  <a:lnTo>
                    <a:pt x="8049" y="10980"/>
                  </a:lnTo>
                  <a:cubicBezTo>
                    <a:pt x="7470" y="11407"/>
                    <a:pt x="6501" y="12111"/>
                    <a:pt x="5584" y="12777"/>
                  </a:cubicBezTo>
                  <a:cubicBezTo>
                    <a:pt x="5571" y="12777"/>
                    <a:pt x="5571" y="12790"/>
                    <a:pt x="5559" y="12790"/>
                  </a:cubicBezTo>
                  <a:cubicBezTo>
                    <a:pt x="5181" y="13067"/>
                    <a:pt x="4804" y="13344"/>
                    <a:pt x="4464" y="13582"/>
                  </a:cubicBezTo>
                  <a:cubicBezTo>
                    <a:pt x="4402" y="13633"/>
                    <a:pt x="4338" y="13671"/>
                    <a:pt x="4276" y="13708"/>
                  </a:cubicBezTo>
                  <a:cubicBezTo>
                    <a:pt x="4276" y="13721"/>
                    <a:pt x="4276" y="13721"/>
                    <a:pt x="4263" y="13721"/>
                  </a:cubicBezTo>
                  <a:cubicBezTo>
                    <a:pt x="4125" y="13822"/>
                    <a:pt x="3999" y="13909"/>
                    <a:pt x="3886" y="13985"/>
                  </a:cubicBezTo>
                  <a:cubicBezTo>
                    <a:pt x="3396" y="14325"/>
                    <a:pt x="2905" y="14677"/>
                    <a:pt x="2452" y="15016"/>
                  </a:cubicBezTo>
                  <a:cubicBezTo>
                    <a:pt x="2427" y="15016"/>
                    <a:pt x="2415" y="15029"/>
                    <a:pt x="2402" y="15041"/>
                  </a:cubicBezTo>
                  <a:lnTo>
                    <a:pt x="2402" y="15054"/>
                  </a:lnTo>
                  <a:cubicBezTo>
                    <a:pt x="2050" y="15318"/>
                    <a:pt x="1723" y="15582"/>
                    <a:pt x="1421" y="15846"/>
                  </a:cubicBezTo>
                  <a:lnTo>
                    <a:pt x="1421" y="15859"/>
                  </a:lnTo>
                  <a:cubicBezTo>
                    <a:pt x="893" y="16337"/>
                    <a:pt x="465" y="16801"/>
                    <a:pt x="227" y="17267"/>
                  </a:cubicBezTo>
                  <a:cubicBezTo>
                    <a:pt x="223" y="17266"/>
                    <a:pt x="218" y="17265"/>
                    <a:pt x="214" y="17265"/>
                  </a:cubicBezTo>
                  <a:cubicBezTo>
                    <a:pt x="184" y="17265"/>
                    <a:pt x="166" y="17307"/>
                    <a:pt x="189" y="17330"/>
                  </a:cubicBezTo>
                  <a:cubicBezTo>
                    <a:pt x="126" y="17455"/>
                    <a:pt x="76" y="17569"/>
                    <a:pt x="51" y="17695"/>
                  </a:cubicBezTo>
                  <a:cubicBezTo>
                    <a:pt x="38" y="17695"/>
                    <a:pt x="38" y="17707"/>
                    <a:pt x="38" y="17707"/>
                  </a:cubicBezTo>
                  <a:lnTo>
                    <a:pt x="38" y="17745"/>
                  </a:lnTo>
                  <a:cubicBezTo>
                    <a:pt x="26" y="17795"/>
                    <a:pt x="13" y="17846"/>
                    <a:pt x="13" y="17883"/>
                  </a:cubicBezTo>
                  <a:cubicBezTo>
                    <a:pt x="0" y="17971"/>
                    <a:pt x="0" y="18047"/>
                    <a:pt x="0" y="18109"/>
                  </a:cubicBezTo>
                  <a:lnTo>
                    <a:pt x="0" y="18134"/>
                  </a:lnTo>
                  <a:cubicBezTo>
                    <a:pt x="13" y="18198"/>
                    <a:pt x="13" y="18248"/>
                    <a:pt x="26" y="18298"/>
                  </a:cubicBezTo>
                  <a:lnTo>
                    <a:pt x="26" y="18324"/>
                  </a:lnTo>
                  <a:cubicBezTo>
                    <a:pt x="76" y="18550"/>
                    <a:pt x="189" y="18776"/>
                    <a:pt x="365" y="18977"/>
                  </a:cubicBezTo>
                  <a:cubicBezTo>
                    <a:pt x="666" y="19317"/>
                    <a:pt x="1006" y="19493"/>
                    <a:pt x="1409" y="19493"/>
                  </a:cubicBezTo>
                  <a:cubicBezTo>
                    <a:pt x="2314" y="19481"/>
                    <a:pt x="3358" y="18587"/>
                    <a:pt x="4301" y="17581"/>
                  </a:cubicBezTo>
                  <a:cubicBezTo>
                    <a:pt x="4313" y="17581"/>
                    <a:pt x="4326" y="17569"/>
                    <a:pt x="4326" y="17556"/>
                  </a:cubicBezTo>
                  <a:cubicBezTo>
                    <a:pt x="4351" y="17544"/>
                    <a:pt x="4364" y="17519"/>
                    <a:pt x="4377" y="17506"/>
                  </a:cubicBezTo>
                  <a:cubicBezTo>
                    <a:pt x="4389" y="17506"/>
                    <a:pt x="4402" y="17494"/>
                    <a:pt x="4414" y="17468"/>
                  </a:cubicBezTo>
                  <a:cubicBezTo>
                    <a:pt x="4452" y="17418"/>
                    <a:pt x="4502" y="17380"/>
                    <a:pt x="4540" y="17330"/>
                  </a:cubicBezTo>
                  <a:cubicBezTo>
                    <a:pt x="4553" y="17330"/>
                    <a:pt x="4553" y="17318"/>
                    <a:pt x="4565" y="17304"/>
                  </a:cubicBezTo>
                  <a:cubicBezTo>
                    <a:pt x="4628" y="17229"/>
                    <a:pt x="4690" y="17154"/>
                    <a:pt x="4766" y="17078"/>
                  </a:cubicBezTo>
                  <a:cubicBezTo>
                    <a:pt x="4779" y="17078"/>
                    <a:pt x="4779" y="17066"/>
                    <a:pt x="4791" y="17053"/>
                  </a:cubicBezTo>
                  <a:cubicBezTo>
                    <a:pt x="5017" y="16801"/>
                    <a:pt x="5232" y="16550"/>
                    <a:pt x="5445" y="16312"/>
                  </a:cubicBezTo>
                  <a:cubicBezTo>
                    <a:pt x="5458" y="16286"/>
                    <a:pt x="5483" y="16261"/>
                    <a:pt x="5495" y="16236"/>
                  </a:cubicBezTo>
                  <a:cubicBezTo>
                    <a:pt x="5508" y="16236"/>
                    <a:pt x="5508" y="16236"/>
                    <a:pt x="5520" y="16223"/>
                  </a:cubicBezTo>
                  <a:cubicBezTo>
                    <a:pt x="5520" y="16223"/>
                    <a:pt x="5520" y="16211"/>
                    <a:pt x="5534" y="16198"/>
                  </a:cubicBezTo>
                  <a:cubicBezTo>
                    <a:pt x="5609" y="16110"/>
                    <a:pt x="5696" y="16010"/>
                    <a:pt x="5772" y="15921"/>
                  </a:cubicBezTo>
                  <a:cubicBezTo>
                    <a:pt x="6074" y="15582"/>
                    <a:pt x="6501" y="15091"/>
                    <a:pt x="6967" y="14576"/>
                  </a:cubicBezTo>
                  <a:cubicBezTo>
                    <a:pt x="6967" y="14563"/>
                    <a:pt x="6979" y="14563"/>
                    <a:pt x="6992" y="14551"/>
                  </a:cubicBezTo>
                  <a:lnTo>
                    <a:pt x="6992" y="14538"/>
                  </a:lnTo>
                  <a:cubicBezTo>
                    <a:pt x="7130" y="14387"/>
                    <a:pt x="7269" y="14236"/>
                    <a:pt x="7395" y="14085"/>
                  </a:cubicBezTo>
                  <a:lnTo>
                    <a:pt x="7420" y="14060"/>
                  </a:lnTo>
                  <a:cubicBezTo>
                    <a:pt x="7532" y="13934"/>
                    <a:pt x="7658" y="13797"/>
                    <a:pt x="7772" y="13658"/>
                  </a:cubicBezTo>
                  <a:cubicBezTo>
                    <a:pt x="7784" y="13658"/>
                    <a:pt x="7809" y="13646"/>
                    <a:pt x="7822" y="13633"/>
                  </a:cubicBezTo>
                  <a:lnTo>
                    <a:pt x="7822" y="13607"/>
                  </a:lnTo>
                  <a:cubicBezTo>
                    <a:pt x="8111" y="13280"/>
                    <a:pt x="8401" y="12953"/>
                    <a:pt x="8652" y="12677"/>
                  </a:cubicBezTo>
                  <a:lnTo>
                    <a:pt x="8652" y="12665"/>
                  </a:lnTo>
                  <a:cubicBezTo>
                    <a:pt x="8664" y="12665"/>
                    <a:pt x="8664" y="12652"/>
                    <a:pt x="8677" y="12652"/>
                  </a:cubicBezTo>
                  <a:cubicBezTo>
                    <a:pt x="8689" y="12640"/>
                    <a:pt x="8702" y="12640"/>
                    <a:pt x="8702" y="12614"/>
                  </a:cubicBezTo>
                  <a:cubicBezTo>
                    <a:pt x="9205" y="12061"/>
                    <a:pt x="9558" y="11659"/>
                    <a:pt x="9583" y="11634"/>
                  </a:cubicBezTo>
                  <a:cubicBezTo>
                    <a:pt x="10790" y="10452"/>
                    <a:pt x="11570" y="9747"/>
                    <a:pt x="11947" y="9496"/>
                  </a:cubicBezTo>
                  <a:cubicBezTo>
                    <a:pt x="12613" y="9055"/>
                    <a:pt x="13418" y="8942"/>
                    <a:pt x="14248" y="8842"/>
                  </a:cubicBezTo>
                  <a:lnTo>
                    <a:pt x="14336" y="8842"/>
                  </a:lnTo>
                  <a:cubicBezTo>
                    <a:pt x="14437" y="8829"/>
                    <a:pt x="14549" y="8817"/>
                    <a:pt x="14675" y="8804"/>
                  </a:cubicBezTo>
                  <a:cubicBezTo>
                    <a:pt x="15292" y="8728"/>
                    <a:pt x="15996" y="8590"/>
                    <a:pt x="16449" y="8163"/>
                  </a:cubicBezTo>
                  <a:cubicBezTo>
                    <a:pt x="16524" y="8099"/>
                    <a:pt x="16725" y="7898"/>
                    <a:pt x="17027" y="7635"/>
                  </a:cubicBezTo>
                  <a:cubicBezTo>
                    <a:pt x="17052" y="7635"/>
                    <a:pt x="17064" y="7610"/>
                    <a:pt x="17064" y="7596"/>
                  </a:cubicBezTo>
                  <a:cubicBezTo>
                    <a:pt x="17266" y="7408"/>
                    <a:pt x="17517" y="7182"/>
                    <a:pt x="17782" y="6943"/>
                  </a:cubicBezTo>
                  <a:cubicBezTo>
                    <a:pt x="17819" y="6943"/>
                    <a:pt x="17844" y="6917"/>
                    <a:pt x="17844" y="6880"/>
                  </a:cubicBezTo>
                  <a:cubicBezTo>
                    <a:pt x="18637" y="6151"/>
                    <a:pt x="19593" y="5296"/>
                    <a:pt x="20196" y="4793"/>
                  </a:cubicBezTo>
                  <a:cubicBezTo>
                    <a:pt x="20233" y="4793"/>
                    <a:pt x="20259" y="4768"/>
                    <a:pt x="20259" y="4742"/>
                  </a:cubicBezTo>
                  <a:cubicBezTo>
                    <a:pt x="20711" y="4352"/>
                    <a:pt x="20887" y="3950"/>
                    <a:pt x="20762" y="3585"/>
                  </a:cubicBezTo>
                  <a:cubicBezTo>
                    <a:pt x="20674" y="3334"/>
                    <a:pt x="20485" y="3095"/>
                    <a:pt x="20284" y="2856"/>
                  </a:cubicBezTo>
                  <a:lnTo>
                    <a:pt x="20284" y="2843"/>
                  </a:lnTo>
                  <a:cubicBezTo>
                    <a:pt x="20183" y="2730"/>
                    <a:pt x="20083" y="2617"/>
                    <a:pt x="19982" y="2516"/>
                  </a:cubicBezTo>
                  <a:cubicBezTo>
                    <a:pt x="19869" y="2390"/>
                    <a:pt x="19756" y="2265"/>
                    <a:pt x="19655" y="2152"/>
                  </a:cubicBezTo>
                  <a:cubicBezTo>
                    <a:pt x="19303" y="1724"/>
                    <a:pt x="18926" y="1259"/>
                    <a:pt x="18486" y="730"/>
                  </a:cubicBezTo>
                  <a:cubicBezTo>
                    <a:pt x="18184" y="353"/>
                    <a:pt x="17933" y="140"/>
                    <a:pt x="17706" y="51"/>
                  </a:cubicBezTo>
                  <a:cubicBezTo>
                    <a:pt x="17631" y="26"/>
                    <a:pt x="17567" y="14"/>
                    <a:pt x="17492" y="1"/>
                  </a:cubicBezTo>
                  <a:cubicBezTo>
                    <a:pt x="17482" y="1"/>
                    <a:pt x="17472" y="0"/>
                    <a:pt x="17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29"/>
            <p:cNvSpPr/>
            <p:nvPr/>
          </p:nvSpPr>
          <p:spPr>
            <a:xfrm>
              <a:off x="6260350" y="3846900"/>
              <a:ext cx="2825" cy="2525"/>
            </a:xfrm>
            <a:custGeom>
              <a:avLst/>
              <a:gdLst/>
              <a:ahLst/>
              <a:cxnLst/>
              <a:rect l="l" t="t" r="r" b="b"/>
              <a:pathLst>
                <a:path w="113" h="101" extrusionOk="0">
                  <a:moveTo>
                    <a:pt x="62" y="0"/>
                  </a:moveTo>
                  <a:cubicBezTo>
                    <a:pt x="50" y="0"/>
                    <a:pt x="50" y="0"/>
                    <a:pt x="37" y="12"/>
                  </a:cubicBezTo>
                  <a:lnTo>
                    <a:pt x="25" y="12"/>
                  </a:lnTo>
                  <a:lnTo>
                    <a:pt x="12" y="25"/>
                  </a:lnTo>
                  <a:cubicBezTo>
                    <a:pt x="12" y="37"/>
                    <a:pt x="0" y="37"/>
                    <a:pt x="0" y="50"/>
                  </a:cubicBezTo>
                  <a:lnTo>
                    <a:pt x="0" y="63"/>
                  </a:lnTo>
                  <a:cubicBezTo>
                    <a:pt x="12" y="76"/>
                    <a:pt x="12" y="76"/>
                    <a:pt x="12" y="88"/>
                  </a:cubicBezTo>
                  <a:lnTo>
                    <a:pt x="25" y="88"/>
                  </a:lnTo>
                  <a:cubicBezTo>
                    <a:pt x="37" y="101"/>
                    <a:pt x="37" y="101"/>
                    <a:pt x="50" y="101"/>
                  </a:cubicBezTo>
                  <a:lnTo>
                    <a:pt x="75" y="101"/>
                  </a:lnTo>
                  <a:cubicBezTo>
                    <a:pt x="88" y="101"/>
                    <a:pt x="88" y="101"/>
                    <a:pt x="101" y="88"/>
                  </a:cubicBezTo>
                  <a:cubicBezTo>
                    <a:pt x="101" y="88"/>
                    <a:pt x="113" y="88"/>
                    <a:pt x="113" y="76"/>
                  </a:cubicBezTo>
                  <a:lnTo>
                    <a:pt x="113" y="63"/>
                  </a:lnTo>
                  <a:lnTo>
                    <a:pt x="113" y="50"/>
                  </a:lnTo>
                  <a:cubicBezTo>
                    <a:pt x="113" y="37"/>
                    <a:pt x="113" y="37"/>
                    <a:pt x="101" y="25"/>
                  </a:cubicBezTo>
                  <a:lnTo>
                    <a:pt x="101" y="12"/>
                  </a:lnTo>
                  <a:lnTo>
                    <a:pt x="75" y="12"/>
                  </a:lnTo>
                  <a:cubicBezTo>
                    <a:pt x="62" y="12"/>
                    <a:pt x="62" y="12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29"/>
            <p:cNvSpPr/>
            <p:nvPr/>
          </p:nvSpPr>
          <p:spPr>
            <a:xfrm>
              <a:off x="6269450" y="38519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38" y="0"/>
                  </a:moveTo>
                  <a:lnTo>
                    <a:pt x="25" y="12"/>
                  </a:lnTo>
                  <a:cubicBezTo>
                    <a:pt x="13" y="12"/>
                    <a:pt x="13" y="26"/>
                    <a:pt x="13" y="26"/>
                  </a:cubicBezTo>
                  <a:lnTo>
                    <a:pt x="13" y="38"/>
                  </a:lnTo>
                  <a:cubicBezTo>
                    <a:pt x="0" y="51"/>
                    <a:pt x="13" y="63"/>
                    <a:pt x="13" y="63"/>
                  </a:cubicBezTo>
                  <a:lnTo>
                    <a:pt x="13" y="76"/>
                  </a:lnTo>
                  <a:lnTo>
                    <a:pt x="25" y="88"/>
                  </a:lnTo>
                  <a:lnTo>
                    <a:pt x="38" y="101"/>
                  </a:lnTo>
                  <a:lnTo>
                    <a:pt x="76" y="101"/>
                  </a:lnTo>
                  <a:cubicBezTo>
                    <a:pt x="76" y="101"/>
                    <a:pt x="89" y="101"/>
                    <a:pt x="89" y="88"/>
                  </a:cubicBezTo>
                  <a:cubicBezTo>
                    <a:pt x="101" y="88"/>
                    <a:pt x="101" y="76"/>
                    <a:pt x="101" y="76"/>
                  </a:cubicBezTo>
                  <a:lnTo>
                    <a:pt x="101" y="63"/>
                  </a:lnTo>
                  <a:cubicBezTo>
                    <a:pt x="114" y="51"/>
                    <a:pt x="101" y="38"/>
                    <a:pt x="101" y="38"/>
                  </a:cubicBezTo>
                  <a:lnTo>
                    <a:pt x="101" y="26"/>
                  </a:lnTo>
                  <a:cubicBezTo>
                    <a:pt x="101" y="26"/>
                    <a:pt x="101" y="12"/>
                    <a:pt x="89" y="12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29"/>
            <p:cNvSpPr/>
            <p:nvPr/>
          </p:nvSpPr>
          <p:spPr>
            <a:xfrm>
              <a:off x="6239900" y="3885875"/>
              <a:ext cx="2525" cy="2850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38" y="0"/>
                  </a:moveTo>
                  <a:lnTo>
                    <a:pt x="13" y="26"/>
                  </a:lnTo>
                  <a:cubicBezTo>
                    <a:pt x="0" y="38"/>
                    <a:pt x="0" y="38"/>
                    <a:pt x="0" y="51"/>
                  </a:cubicBezTo>
                  <a:lnTo>
                    <a:pt x="0" y="63"/>
                  </a:lnTo>
                  <a:lnTo>
                    <a:pt x="0" y="88"/>
                  </a:lnTo>
                  <a:cubicBezTo>
                    <a:pt x="13" y="88"/>
                    <a:pt x="13" y="101"/>
                    <a:pt x="13" y="101"/>
                  </a:cubicBezTo>
                  <a:lnTo>
                    <a:pt x="25" y="101"/>
                  </a:lnTo>
                  <a:cubicBezTo>
                    <a:pt x="38" y="113"/>
                    <a:pt x="50" y="113"/>
                    <a:pt x="50" y="113"/>
                  </a:cubicBezTo>
                  <a:lnTo>
                    <a:pt x="64" y="101"/>
                  </a:lnTo>
                  <a:cubicBezTo>
                    <a:pt x="76" y="101"/>
                    <a:pt x="76" y="101"/>
                    <a:pt x="89" y="88"/>
                  </a:cubicBezTo>
                  <a:cubicBezTo>
                    <a:pt x="89" y="88"/>
                    <a:pt x="89" y="76"/>
                    <a:pt x="101" y="76"/>
                  </a:cubicBezTo>
                  <a:lnTo>
                    <a:pt x="101" y="63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cubicBezTo>
                    <a:pt x="76" y="13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29"/>
            <p:cNvSpPr/>
            <p:nvPr/>
          </p:nvSpPr>
          <p:spPr>
            <a:xfrm>
              <a:off x="6205625" y="3880525"/>
              <a:ext cx="7575" cy="3800"/>
            </a:xfrm>
            <a:custGeom>
              <a:avLst/>
              <a:gdLst/>
              <a:ahLst/>
              <a:cxnLst/>
              <a:rect l="l" t="t" r="r" b="b"/>
              <a:pathLst>
                <a:path w="303" h="152" extrusionOk="0">
                  <a:moveTo>
                    <a:pt x="38" y="0"/>
                  </a:moveTo>
                  <a:lnTo>
                    <a:pt x="13" y="25"/>
                  </a:lnTo>
                  <a:cubicBezTo>
                    <a:pt x="1" y="50"/>
                    <a:pt x="13" y="89"/>
                    <a:pt x="38" y="89"/>
                  </a:cubicBezTo>
                  <a:cubicBezTo>
                    <a:pt x="102" y="114"/>
                    <a:pt x="164" y="126"/>
                    <a:pt x="239" y="151"/>
                  </a:cubicBezTo>
                  <a:lnTo>
                    <a:pt x="265" y="151"/>
                  </a:lnTo>
                  <a:cubicBezTo>
                    <a:pt x="278" y="139"/>
                    <a:pt x="290" y="126"/>
                    <a:pt x="303" y="126"/>
                  </a:cubicBezTo>
                  <a:cubicBezTo>
                    <a:pt x="303" y="101"/>
                    <a:pt x="290" y="64"/>
                    <a:pt x="265" y="50"/>
                  </a:cubicBezTo>
                  <a:cubicBezTo>
                    <a:pt x="202" y="38"/>
                    <a:pt x="139" y="25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29"/>
            <p:cNvSpPr/>
            <p:nvPr/>
          </p:nvSpPr>
          <p:spPr>
            <a:xfrm>
              <a:off x="6194000" y="3898050"/>
              <a:ext cx="7550" cy="4000"/>
            </a:xfrm>
            <a:custGeom>
              <a:avLst/>
              <a:gdLst/>
              <a:ahLst/>
              <a:cxnLst/>
              <a:rect l="l" t="t" r="r" b="b"/>
              <a:pathLst>
                <a:path w="302" h="160" extrusionOk="0">
                  <a:moveTo>
                    <a:pt x="37" y="0"/>
                  </a:moveTo>
                  <a:cubicBezTo>
                    <a:pt x="17" y="0"/>
                    <a:pt x="0" y="21"/>
                    <a:pt x="0" y="42"/>
                  </a:cubicBezTo>
                  <a:cubicBezTo>
                    <a:pt x="0" y="79"/>
                    <a:pt x="13" y="92"/>
                    <a:pt x="38" y="104"/>
                  </a:cubicBezTo>
                  <a:lnTo>
                    <a:pt x="89" y="104"/>
                  </a:lnTo>
                  <a:cubicBezTo>
                    <a:pt x="101" y="117"/>
                    <a:pt x="114" y="117"/>
                    <a:pt x="139" y="129"/>
                  </a:cubicBezTo>
                  <a:cubicBezTo>
                    <a:pt x="164" y="129"/>
                    <a:pt x="201" y="142"/>
                    <a:pt x="240" y="154"/>
                  </a:cubicBezTo>
                  <a:cubicBezTo>
                    <a:pt x="246" y="158"/>
                    <a:pt x="253" y="159"/>
                    <a:pt x="260" y="159"/>
                  </a:cubicBezTo>
                  <a:cubicBezTo>
                    <a:pt x="277" y="159"/>
                    <a:pt x="293" y="148"/>
                    <a:pt x="302" y="129"/>
                  </a:cubicBezTo>
                  <a:cubicBezTo>
                    <a:pt x="302" y="104"/>
                    <a:pt x="302" y="79"/>
                    <a:pt x="277" y="67"/>
                  </a:cubicBezTo>
                  <a:cubicBezTo>
                    <a:pt x="201" y="42"/>
                    <a:pt x="126" y="16"/>
                    <a:pt x="50" y="3"/>
                  </a:cubicBezTo>
                  <a:cubicBezTo>
                    <a:pt x="46" y="1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29"/>
            <p:cNvSpPr/>
            <p:nvPr/>
          </p:nvSpPr>
          <p:spPr>
            <a:xfrm>
              <a:off x="6183925" y="39129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1" y="1"/>
                  </a:moveTo>
                  <a:cubicBezTo>
                    <a:pt x="51" y="1"/>
                    <a:pt x="39" y="1"/>
                    <a:pt x="39" y="13"/>
                  </a:cubicBezTo>
                  <a:lnTo>
                    <a:pt x="26" y="13"/>
                  </a:lnTo>
                  <a:lnTo>
                    <a:pt x="14" y="26"/>
                  </a:lnTo>
                  <a:lnTo>
                    <a:pt x="14" y="38"/>
                  </a:lnTo>
                  <a:cubicBezTo>
                    <a:pt x="14" y="51"/>
                    <a:pt x="1" y="51"/>
                    <a:pt x="14" y="63"/>
                  </a:cubicBezTo>
                  <a:cubicBezTo>
                    <a:pt x="14" y="76"/>
                    <a:pt x="14" y="76"/>
                    <a:pt x="26" y="76"/>
                  </a:cubicBezTo>
                  <a:lnTo>
                    <a:pt x="14" y="76"/>
                  </a:lnTo>
                  <a:lnTo>
                    <a:pt x="14" y="88"/>
                  </a:lnTo>
                  <a:cubicBezTo>
                    <a:pt x="26" y="88"/>
                    <a:pt x="26" y="88"/>
                    <a:pt x="26" y="102"/>
                  </a:cubicBezTo>
                  <a:lnTo>
                    <a:pt x="89" y="102"/>
                  </a:lnTo>
                  <a:lnTo>
                    <a:pt x="89" y="88"/>
                  </a:lnTo>
                  <a:lnTo>
                    <a:pt x="101" y="88"/>
                  </a:lnTo>
                  <a:cubicBezTo>
                    <a:pt x="101" y="76"/>
                    <a:pt x="114" y="63"/>
                    <a:pt x="114" y="63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38"/>
                  </a:lnTo>
                  <a:cubicBezTo>
                    <a:pt x="101" y="26"/>
                    <a:pt x="89" y="26"/>
                    <a:pt x="89" y="13"/>
                  </a:cubicBezTo>
                  <a:lnTo>
                    <a:pt x="89" y="13"/>
                  </a:lnTo>
                  <a:cubicBezTo>
                    <a:pt x="89" y="13"/>
                    <a:pt x="89" y="26"/>
                    <a:pt x="101" y="26"/>
                  </a:cubicBezTo>
                  <a:lnTo>
                    <a:pt x="89" y="13"/>
                  </a:lnTo>
                  <a:lnTo>
                    <a:pt x="89" y="13"/>
                  </a:lnTo>
                  <a:cubicBezTo>
                    <a:pt x="89" y="13"/>
                    <a:pt x="89" y="13"/>
                    <a:pt x="89" y="13"/>
                  </a:cubicBezTo>
                  <a:lnTo>
                    <a:pt x="76" y="13"/>
                  </a:lnTo>
                  <a:cubicBezTo>
                    <a:pt x="76" y="1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29"/>
            <p:cNvSpPr/>
            <p:nvPr/>
          </p:nvSpPr>
          <p:spPr>
            <a:xfrm>
              <a:off x="6166325" y="3917625"/>
              <a:ext cx="2550" cy="2850"/>
            </a:xfrm>
            <a:custGeom>
              <a:avLst/>
              <a:gdLst/>
              <a:ahLst/>
              <a:cxnLst/>
              <a:rect l="l" t="t" r="r" b="b"/>
              <a:pathLst>
                <a:path w="102" h="114" extrusionOk="0">
                  <a:moveTo>
                    <a:pt x="64" y="0"/>
                  </a:moveTo>
                  <a:cubicBezTo>
                    <a:pt x="51" y="0"/>
                    <a:pt x="39" y="0"/>
                    <a:pt x="39" y="13"/>
                  </a:cubicBezTo>
                  <a:lnTo>
                    <a:pt x="26" y="13"/>
                  </a:lnTo>
                  <a:cubicBezTo>
                    <a:pt x="14" y="13"/>
                    <a:pt x="14" y="25"/>
                    <a:pt x="14" y="38"/>
                  </a:cubicBezTo>
                  <a:lnTo>
                    <a:pt x="1" y="38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14" y="89"/>
                  </a:lnTo>
                  <a:cubicBezTo>
                    <a:pt x="26" y="101"/>
                    <a:pt x="26" y="101"/>
                    <a:pt x="39" y="101"/>
                  </a:cubicBezTo>
                  <a:lnTo>
                    <a:pt x="51" y="114"/>
                  </a:lnTo>
                  <a:cubicBezTo>
                    <a:pt x="51" y="114"/>
                    <a:pt x="64" y="114"/>
                    <a:pt x="76" y="101"/>
                  </a:cubicBezTo>
                  <a:lnTo>
                    <a:pt x="101" y="76"/>
                  </a:lnTo>
                  <a:lnTo>
                    <a:pt x="101" y="63"/>
                  </a:lnTo>
                  <a:lnTo>
                    <a:pt x="101" y="50"/>
                  </a:lnTo>
                  <a:lnTo>
                    <a:pt x="101" y="38"/>
                  </a:lnTo>
                  <a:cubicBezTo>
                    <a:pt x="101" y="25"/>
                    <a:pt x="89" y="25"/>
                    <a:pt x="89" y="13"/>
                  </a:cubicBezTo>
                  <a:cubicBezTo>
                    <a:pt x="89" y="13"/>
                    <a:pt x="76" y="13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29"/>
            <p:cNvSpPr/>
            <p:nvPr/>
          </p:nvSpPr>
          <p:spPr>
            <a:xfrm>
              <a:off x="6144950" y="3932900"/>
              <a:ext cx="9775" cy="4225"/>
            </a:xfrm>
            <a:custGeom>
              <a:avLst/>
              <a:gdLst/>
              <a:ahLst/>
              <a:cxnLst/>
              <a:rect l="l" t="t" r="r" b="b"/>
              <a:pathLst>
                <a:path w="391" h="169" extrusionOk="0">
                  <a:moveTo>
                    <a:pt x="54" y="1"/>
                  </a:moveTo>
                  <a:cubicBezTo>
                    <a:pt x="33" y="1"/>
                    <a:pt x="14" y="13"/>
                    <a:pt x="14" y="31"/>
                  </a:cubicBezTo>
                  <a:cubicBezTo>
                    <a:pt x="0" y="56"/>
                    <a:pt x="14" y="81"/>
                    <a:pt x="39" y="93"/>
                  </a:cubicBezTo>
                  <a:cubicBezTo>
                    <a:pt x="139" y="132"/>
                    <a:pt x="240" y="157"/>
                    <a:pt x="340" y="169"/>
                  </a:cubicBezTo>
                  <a:cubicBezTo>
                    <a:pt x="366" y="169"/>
                    <a:pt x="391" y="157"/>
                    <a:pt x="391" y="132"/>
                  </a:cubicBezTo>
                  <a:cubicBezTo>
                    <a:pt x="391" y="93"/>
                    <a:pt x="378" y="81"/>
                    <a:pt x="353" y="68"/>
                  </a:cubicBezTo>
                  <a:cubicBezTo>
                    <a:pt x="252" y="56"/>
                    <a:pt x="164" y="31"/>
                    <a:pt x="76" y="6"/>
                  </a:cubicBezTo>
                  <a:cubicBezTo>
                    <a:pt x="69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29"/>
            <p:cNvSpPr/>
            <p:nvPr/>
          </p:nvSpPr>
          <p:spPr>
            <a:xfrm>
              <a:off x="6144325" y="3951900"/>
              <a:ext cx="2525" cy="2675"/>
            </a:xfrm>
            <a:custGeom>
              <a:avLst/>
              <a:gdLst/>
              <a:ahLst/>
              <a:cxnLst/>
              <a:rect l="l" t="t" r="r" b="b"/>
              <a:pathLst>
                <a:path w="101" h="107" extrusionOk="0">
                  <a:moveTo>
                    <a:pt x="51" y="0"/>
                  </a:moveTo>
                  <a:cubicBezTo>
                    <a:pt x="51" y="0"/>
                    <a:pt x="39" y="0"/>
                    <a:pt x="39" y="12"/>
                  </a:cubicBezTo>
                  <a:lnTo>
                    <a:pt x="25" y="12"/>
                  </a:lnTo>
                  <a:lnTo>
                    <a:pt x="0" y="37"/>
                  </a:lnTo>
                  <a:lnTo>
                    <a:pt x="0" y="51"/>
                  </a:lnTo>
                  <a:cubicBezTo>
                    <a:pt x="0" y="51"/>
                    <a:pt x="0" y="63"/>
                    <a:pt x="13" y="76"/>
                  </a:cubicBezTo>
                  <a:cubicBezTo>
                    <a:pt x="13" y="88"/>
                    <a:pt x="13" y="88"/>
                    <a:pt x="25" y="88"/>
                  </a:cubicBezTo>
                  <a:cubicBezTo>
                    <a:pt x="25" y="101"/>
                    <a:pt x="25" y="101"/>
                    <a:pt x="39" y="101"/>
                  </a:cubicBezTo>
                  <a:cubicBezTo>
                    <a:pt x="39" y="101"/>
                    <a:pt x="44" y="106"/>
                    <a:pt x="47" y="106"/>
                  </a:cubicBezTo>
                  <a:cubicBezTo>
                    <a:pt x="49" y="106"/>
                    <a:pt x="51" y="105"/>
                    <a:pt x="51" y="101"/>
                  </a:cubicBezTo>
                  <a:lnTo>
                    <a:pt x="89" y="101"/>
                  </a:lnTo>
                  <a:cubicBezTo>
                    <a:pt x="89" y="88"/>
                    <a:pt x="101" y="88"/>
                    <a:pt x="101" y="76"/>
                  </a:cubicBezTo>
                  <a:lnTo>
                    <a:pt x="101" y="63"/>
                  </a:lnTo>
                  <a:lnTo>
                    <a:pt x="101" y="37"/>
                  </a:lnTo>
                  <a:cubicBezTo>
                    <a:pt x="101" y="25"/>
                    <a:pt x="89" y="25"/>
                    <a:pt x="89" y="12"/>
                  </a:cubicBezTo>
                  <a:lnTo>
                    <a:pt x="76" y="12"/>
                  </a:lnTo>
                  <a:cubicBezTo>
                    <a:pt x="64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29"/>
            <p:cNvSpPr/>
            <p:nvPr/>
          </p:nvSpPr>
          <p:spPr>
            <a:xfrm>
              <a:off x="6230775" y="3891525"/>
              <a:ext cx="2850" cy="2850"/>
            </a:xfrm>
            <a:custGeom>
              <a:avLst/>
              <a:gdLst/>
              <a:ahLst/>
              <a:cxnLst/>
              <a:rect l="l" t="t" r="r" b="b"/>
              <a:pathLst>
                <a:path w="114" h="114" extrusionOk="0">
                  <a:moveTo>
                    <a:pt x="51" y="1"/>
                  </a:moveTo>
                  <a:lnTo>
                    <a:pt x="38" y="13"/>
                  </a:lnTo>
                  <a:cubicBezTo>
                    <a:pt x="26" y="13"/>
                    <a:pt x="26" y="13"/>
                    <a:pt x="13" y="26"/>
                  </a:cubicBezTo>
                  <a:lnTo>
                    <a:pt x="13" y="38"/>
                  </a:lnTo>
                  <a:cubicBezTo>
                    <a:pt x="1" y="38"/>
                    <a:pt x="1" y="51"/>
                    <a:pt x="1" y="51"/>
                  </a:cubicBezTo>
                  <a:lnTo>
                    <a:pt x="1" y="76"/>
                  </a:lnTo>
                  <a:cubicBezTo>
                    <a:pt x="1" y="76"/>
                    <a:pt x="1" y="88"/>
                    <a:pt x="13" y="88"/>
                  </a:cubicBezTo>
                  <a:cubicBezTo>
                    <a:pt x="13" y="88"/>
                    <a:pt x="13" y="101"/>
                    <a:pt x="26" y="101"/>
                  </a:cubicBezTo>
                  <a:lnTo>
                    <a:pt x="38" y="114"/>
                  </a:lnTo>
                  <a:lnTo>
                    <a:pt x="76" y="114"/>
                  </a:lnTo>
                  <a:cubicBezTo>
                    <a:pt x="76" y="101"/>
                    <a:pt x="88" y="101"/>
                    <a:pt x="88" y="88"/>
                  </a:cubicBezTo>
                  <a:lnTo>
                    <a:pt x="102" y="88"/>
                  </a:lnTo>
                  <a:lnTo>
                    <a:pt x="102" y="63"/>
                  </a:lnTo>
                  <a:cubicBezTo>
                    <a:pt x="114" y="63"/>
                    <a:pt x="114" y="51"/>
                    <a:pt x="102" y="51"/>
                  </a:cubicBezTo>
                  <a:lnTo>
                    <a:pt x="102" y="26"/>
                  </a:lnTo>
                  <a:lnTo>
                    <a:pt x="88" y="13"/>
                  </a:lnTo>
                  <a:lnTo>
                    <a:pt x="76" y="13"/>
                  </a:lnTo>
                  <a:cubicBezTo>
                    <a:pt x="63" y="1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29"/>
            <p:cNvSpPr/>
            <p:nvPr/>
          </p:nvSpPr>
          <p:spPr>
            <a:xfrm>
              <a:off x="6323525" y="3786450"/>
              <a:ext cx="19200" cy="4825"/>
            </a:xfrm>
            <a:custGeom>
              <a:avLst/>
              <a:gdLst/>
              <a:ahLst/>
              <a:cxnLst/>
              <a:rect l="l" t="t" r="r" b="b"/>
              <a:pathLst>
                <a:path w="768" h="193" extrusionOk="0">
                  <a:moveTo>
                    <a:pt x="49" y="0"/>
                  </a:moveTo>
                  <a:cubicBezTo>
                    <a:pt x="29" y="0"/>
                    <a:pt x="11" y="21"/>
                    <a:pt x="0" y="41"/>
                  </a:cubicBezTo>
                  <a:cubicBezTo>
                    <a:pt x="0" y="79"/>
                    <a:pt x="25" y="91"/>
                    <a:pt x="50" y="104"/>
                  </a:cubicBezTo>
                  <a:cubicBezTo>
                    <a:pt x="265" y="155"/>
                    <a:pt x="478" y="180"/>
                    <a:pt x="704" y="192"/>
                  </a:cubicBezTo>
                  <a:cubicBezTo>
                    <a:pt x="708" y="193"/>
                    <a:pt x="712" y="193"/>
                    <a:pt x="715" y="193"/>
                  </a:cubicBezTo>
                  <a:cubicBezTo>
                    <a:pt x="767" y="193"/>
                    <a:pt x="764" y="104"/>
                    <a:pt x="704" y="91"/>
                  </a:cubicBezTo>
                  <a:cubicBezTo>
                    <a:pt x="491" y="79"/>
                    <a:pt x="277" y="54"/>
                    <a:pt x="64" y="4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29"/>
            <p:cNvSpPr/>
            <p:nvPr/>
          </p:nvSpPr>
          <p:spPr>
            <a:xfrm>
              <a:off x="6330425" y="3794700"/>
              <a:ext cx="8200" cy="3925"/>
            </a:xfrm>
            <a:custGeom>
              <a:avLst/>
              <a:gdLst/>
              <a:ahLst/>
              <a:cxnLst/>
              <a:rect l="l" t="t" r="r" b="b"/>
              <a:pathLst>
                <a:path w="328" h="157" extrusionOk="0">
                  <a:moveTo>
                    <a:pt x="76" y="1"/>
                  </a:moveTo>
                  <a:cubicBezTo>
                    <a:pt x="51" y="1"/>
                    <a:pt x="14" y="1"/>
                    <a:pt x="14" y="26"/>
                  </a:cubicBezTo>
                  <a:cubicBezTo>
                    <a:pt x="1" y="51"/>
                    <a:pt x="14" y="88"/>
                    <a:pt x="39" y="88"/>
                  </a:cubicBezTo>
                  <a:cubicBezTo>
                    <a:pt x="114" y="113"/>
                    <a:pt x="190" y="138"/>
                    <a:pt x="265" y="152"/>
                  </a:cubicBezTo>
                  <a:cubicBezTo>
                    <a:pt x="272" y="155"/>
                    <a:pt x="279" y="156"/>
                    <a:pt x="285" y="156"/>
                  </a:cubicBezTo>
                  <a:cubicBezTo>
                    <a:pt x="303" y="156"/>
                    <a:pt x="319" y="145"/>
                    <a:pt x="328" y="126"/>
                  </a:cubicBezTo>
                  <a:cubicBezTo>
                    <a:pt x="328" y="101"/>
                    <a:pt x="328" y="76"/>
                    <a:pt x="291" y="63"/>
                  </a:cubicBezTo>
                  <a:cubicBezTo>
                    <a:pt x="227" y="38"/>
                    <a:pt x="152" y="26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29"/>
            <p:cNvSpPr/>
            <p:nvPr/>
          </p:nvSpPr>
          <p:spPr>
            <a:xfrm>
              <a:off x="6571875" y="35771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4" y="1"/>
                  </a:moveTo>
                  <a:cubicBezTo>
                    <a:pt x="64" y="1"/>
                    <a:pt x="51" y="1"/>
                    <a:pt x="39" y="13"/>
                  </a:cubicBezTo>
                  <a:cubicBezTo>
                    <a:pt x="26" y="13"/>
                    <a:pt x="26" y="13"/>
                    <a:pt x="26" y="26"/>
                  </a:cubicBezTo>
                  <a:cubicBezTo>
                    <a:pt x="14" y="26"/>
                    <a:pt x="14" y="26"/>
                    <a:pt x="14" y="38"/>
                  </a:cubicBezTo>
                  <a:cubicBezTo>
                    <a:pt x="14" y="38"/>
                    <a:pt x="1" y="51"/>
                    <a:pt x="14" y="63"/>
                  </a:cubicBezTo>
                  <a:cubicBezTo>
                    <a:pt x="1" y="63"/>
                    <a:pt x="14" y="63"/>
                    <a:pt x="14" y="76"/>
                  </a:cubicBezTo>
                  <a:lnTo>
                    <a:pt x="14" y="88"/>
                  </a:lnTo>
                  <a:cubicBezTo>
                    <a:pt x="26" y="88"/>
                    <a:pt x="26" y="101"/>
                    <a:pt x="39" y="101"/>
                  </a:cubicBezTo>
                  <a:lnTo>
                    <a:pt x="89" y="101"/>
                  </a:lnTo>
                  <a:cubicBezTo>
                    <a:pt x="89" y="101"/>
                    <a:pt x="89" y="88"/>
                    <a:pt x="101" y="88"/>
                  </a:cubicBezTo>
                  <a:cubicBezTo>
                    <a:pt x="101" y="88"/>
                    <a:pt x="101" y="76"/>
                    <a:pt x="114" y="76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76" y="13"/>
                  </a:cubicBezTo>
                  <a:cubicBezTo>
                    <a:pt x="76" y="1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29"/>
            <p:cNvSpPr/>
            <p:nvPr/>
          </p:nvSpPr>
          <p:spPr>
            <a:xfrm>
              <a:off x="6475675" y="3696625"/>
              <a:ext cx="2875" cy="3475"/>
            </a:xfrm>
            <a:custGeom>
              <a:avLst/>
              <a:gdLst/>
              <a:ahLst/>
              <a:cxnLst/>
              <a:rect l="l" t="t" r="r" b="b"/>
              <a:pathLst>
                <a:path w="115" h="139" extrusionOk="0">
                  <a:moveTo>
                    <a:pt x="39" y="0"/>
                  </a:moveTo>
                  <a:lnTo>
                    <a:pt x="26" y="12"/>
                  </a:lnTo>
                  <a:cubicBezTo>
                    <a:pt x="14" y="12"/>
                    <a:pt x="14" y="25"/>
                    <a:pt x="14" y="37"/>
                  </a:cubicBezTo>
                  <a:cubicBezTo>
                    <a:pt x="1" y="37"/>
                    <a:pt x="1" y="37"/>
                    <a:pt x="1" y="51"/>
                  </a:cubicBezTo>
                  <a:cubicBezTo>
                    <a:pt x="1" y="51"/>
                    <a:pt x="1" y="63"/>
                    <a:pt x="14" y="63"/>
                  </a:cubicBezTo>
                  <a:cubicBezTo>
                    <a:pt x="14" y="76"/>
                    <a:pt x="14" y="88"/>
                    <a:pt x="26" y="101"/>
                  </a:cubicBezTo>
                  <a:cubicBezTo>
                    <a:pt x="26" y="113"/>
                    <a:pt x="26" y="113"/>
                    <a:pt x="39" y="113"/>
                  </a:cubicBezTo>
                  <a:cubicBezTo>
                    <a:pt x="39" y="126"/>
                    <a:pt x="39" y="126"/>
                    <a:pt x="51" y="126"/>
                  </a:cubicBezTo>
                  <a:cubicBezTo>
                    <a:pt x="51" y="138"/>
                    <a:pt x="64" y="138"/>
                    <a:pt x="64" y="138"/>
                  </a:cubicBezTo>
                  <a:cubicBezTo>
                    <a:pt x="76" y="138"/>
                    <a:pt x="76" y="126"/>
                    <a:pt x="89" y="126"/>
                  </a:cubicBezTo>
                  <a:lnTo>
                    <a:pt x="101" y="126"/>
                  </a:lnTo>
                  <a:cubicBezTo>
                    <a:pt x="101" y="113"/>
                    <a:pt x="114" y="113"/>
                    <a:pt x="114" y="101"/>
                  </a:cubicBezTo>
                  <a:lnTo>
                    <a:pt x="114" y="88"/>
                  </a:lnTo>
                  <a:lnTo>
                    <a:pt x="114" y="63"/>
                  </a:lnTo>
                  <a:cubicBezTo>
                    <a:pt x="101" y="51"/>
                    <a:pt x="101" y="37"/>
                    <a:pt x="101" y="25"/>
                  </a:cubicBez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29"/>
            <p:cNvSpPr/>
            <p:nvPr/>
          </p:nvSpPr>
          <p:spPr>
            <a:xfrm>
              <a:off x="6435125" y="3703825"/>
              <a:ext cx="3175" cy="2875"/>
            </a:xfrm>
            <a:custGeom>
              <a:avLst/>
              <a:gdLst/>
              <a:ahLst/>
              <a:cxnLst/>
              <a:rect l="l" t="t" r="r" b="b"/>
              <a:pathLst>
                <a:path w="127" h="115" extrusionOk="0">
                  <a:moveTo>
                    <a:pt x="51" y="1"/>
                  </a:moveTo>
                  <a:cubicBezTo>
                    <a:pt x="38" y="1"/>
                    <a:pt x="38" y="14"/>
                    <a:pt x="26" y="14"/>
                  </a:cubicBezTo>
                  <a:lnTo>
                    <a:pt x="26" y="26"/>
                  </a:lnTo>
                  <a:lnTo>
                    <a:pt x="13" y="26"/>
                  </a:lnTo>
                  <a:lnTo>
                    <a:pt x="13" y="39"/>
                  </a:lnTo>
                  <a:cubicBezTo>
                    <a:pt x="13" y="51"/>
                    <a:pt x="1" y="51"/>
                    <a:pt x="1" y="64"/>
                  </a:cubicBezTo>
                  <a:lnTo>
                    <a:pt x="1" y="76"/>
                  </a:lnTo>
                  <a:lnTo>
                    <a:pt x="13" y="89"/>
                  </a:lnTo>
                  <a:cubicBezTo>
                    <a:pt x="13" y="102"/>
                    <a:pt x="26" y="102"/>
                    <a:pt x="26" y="102"/>
                  </a:cubicBezTo>
                  <a:cubicBezTo>
                    <a:pt x="26" y="115"/>
                    <a:pt x="38" y="115"/>
                    <a:pt x="38" y="115"/>
                  </a:cubicBezTo>
                  <a:lnTo>
                    <a:pt x="76" y="115"/>
                  </a:lnTo>
                  <a:lnTo>
                    <a:pt x="88" y="102"/>
                  </a:lnTo>
                  <a:lnTo>
                    <a:pt x="101" y="89"/>
                  </a:lnTo>
                  <a:lnTo>
                    <a:pt x="114" y="76"/>
                  </a:lnTo>
                  <a:lnTo>
                    <a:pt x="114" y="64"/>
                  </a:lnTo>
                  <a:cubicBezTo>
                    <a:pt x="127" y="51"/>
                    <a:pt x="127" y="51"/>
                    <a:pt x="127" y="39"/>
                  </a:cubicBezTo>
                  <a:cubicBezTo>
                    <a:pt x="114" y="39"/>
                    <a:pt x="114" y="26"/>
                    <a:pt x="114" y="26"/>
                  </a:cubicBezTo>
                  <a:cubicBezTo>
                    <a:pt x="114" y="14"/>
                    <a:pt x="114" y="14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29"/>
            <p:cNvSpPr/>
            <p:nvPr/>
          </p:nvSpPr>
          <p:spPr>
            <a:xfrm>
              <a:off x="6398350" y="373937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cubicBezTo>
                    <a:pt x="0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76"/>
                  </a:lnTo>
                  <a:lnTo>
                    <a:pt x="0" y="88"/>
                  </a:lnTo>
                  <a:cubicBezTo>
                    <a:pt x="13" y="88"/>
                    <a:pt x="13" y="88"/>
                    <a:pt x="25" y="101"/>
                  </a:cubicBezTo>
                  <a:lnTo>
                    <a:pt x="63" y="101"/>
                  </a:lnTo>
                  <a:lnTo>
                    <a:pt x="75" y="88"/>
                  </a:lnTo>
                  <a:cubicBezTo>
                    <a:pt x="75" y="88"/>
                    <a:pt x="89" y="88"/>
                    <a:pt x="89" y="76"/>
                  </a:cubicBezTo>
                  <a:cubicBezTo>
                    <a:pt x="101" y="76"/>
                    <a:pt x="101" y="76"/>
                    <a:pt x="101" y="63"/>
                  </a:cubicBezTo>
                  <a:lnTo>
                    <a:pt x="101" y="51"/>
                  </a:lnTo>
                  <a:lnTo>
                    <a:pt x="101" y="26"/>
                  </a:lnTo>
                  <a:lnTo>
                    <a:pt x="89" y="13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29"/>
            <p:cNvSpPr/>
            <p:nvPr/>
          </p:nvSpPr>
          <p:spPr>
            <a:xfrm>
              <a:off x="6364375" y="3770800"/>
              <a:ext cx="3800" cy="2550"/>
            </a:xfrm>
            <a:custGeom>
              <a:avLst/>
              <a:gdLst/>
              <a:ahLst/>
              <a:cxnLst/>
              <a:rect l="l" t="t" r="r" b="b"/>
              <a:pathLst>
                <a:path w="152" h="102" extrusionOk="0">
                  <a:moveTo>
                    <a:pt x="39" y="1"/>
                  </a:moveTo>
                  <a:cubicBezTo>
                    <a:pt x="26" y="1"/>
                    <a:pt x="26" y="1"/>
                    <a:pt x="14" y="13"/>
                  </a:cubicBezTo>
                  <a:lnTo>
                    <a:pt x="1" y="26"/>
                  </a:lnTo>
                  <a:lnTo>
                    <a:pt x="1" y="38"/>
                  </a:lnTo>
                  <a:cubicBezTo>
                    <a:pt x="1" y="51"/>
                    <a:pt x="1" y="63"/>
                    <a:pt x="14" y="76"/>
                  </a:cubicBezTo>
                  <a:cubicBezTo>
                    <a:pt x="14" y="88"/>
                    <a:pt x="26" y="88"/>
                    <a:pt x="39" y="88"/>
                  </a:cubicBezTo>
                  <a:cubicBezTo>
                    <a:pt x="64" y="102"/>
                    <a:pt x="76" y="102"/>
                    <a:pt x="102" y="102"/>
                  </a:cubicBezTo>
                  <a:lnTo>
                    <a:pt x="115" y="102"/>
                  </a:lnTo>
                  <a:cubicBezTo>
                    <a:pt x="127" y="102"/>
                    <a:pt x="127" y="88"/>
                    <a:pt x="140" y="88"/>
                  </a:cubicBezTo>
                  <a:lnTo>
                    <a:pt x="140" y="76"/>
                  </a:lnTo>
                  <a:cubicBezTo>
                    <a:pt x="152" y="63"/>
                    <a:pt x="152" y="63"/>
                    <a:pt x="152" y="51"/>
                  </a:cubicBezTo>
                  <a:cubicBezTo>
                    <a:pt x="152" y="38"/>
                    <a:pt x="152" y="26"/>
                    <a:pt x="140" y="26"/>
                  </a:cubicBezTo>
                  <a:cubicBezTo>
                    <a:pt x="127" y="13"/>
                    <a:pt x="127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29"/>
            <p:cNvSpPr/>
            <p:nvPr/>
          </p:nvSpPr>
          <p:spPr>
            <a:xfrm>
              <a:off x="6557425" y="3543200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25" y="1"/>
                  </a:moveTo>
                  <a:cubicBezTo>
                    <a:pt x="25" y="13"/>
                    <a:pt x="13" y="13"/>
                    <a:pt x="13" y="13"/>
                  </a:cubicBezTo>
                  <a:lnTo>
                    <a:pt x="13" y="26"/>
                  </a:lnTo>
                  <a:cubicBezTo>
                    <a:pt x="0" y="38"/>
                    <a:pt x="0" y="51"/>
                    <a:pt x="0" y="51"/>
                  </a:cubicBezTo>
                  <a:lnTo>
                    <a:pt x="13" y="63"/>
                  </a:lnTo>
                  <a:cubicBezTo>
                    <a:pt x="13" y="76"/>
                    <a:pt x="13" y="76"/>
                    <a:pt x="25" y="88"/>
                  </a:cubicBezTo>
                  <a:cubicBezTo>
                    <a:pt x="38" y="88"/>
                    <a:pt x="38" y="101"/>
                    <a:pt x="50" y="101"/>
                  </a:cubicBezTo>
                  <a:cubicBezTo>
                    <a:pt x="50" y="113"/>
                    <a:pt x="63" y="113"/>
                    <a:pt x="63" y="113"/>
                  </a:cubicBezTo>
                  <a:lnTo>
                    <a:pt x="89" y="113"/>
                  </a:lnTo>
                  <a:cubicBezTo>
                    <a:pt x="89" y="113"/>
                    <a:pt x="101" y="113"/>
                    <a:pt x="101" y="101"/>
                  </a:cubicBezTo>
                  <a:lnTo>
                    <a:pt x="114" y="101"/>
                  </a:lnTo>
                  <a:cubicBezTo>
                    <a:pt x="114" y="88"/>
                    <a:pt x="114" y="88"/>
                    <a:pt x="126" y="88"/>
                  </a:cubicBezTo>
                  <a:lnTo>
                    <a:pt x="126" y="63"/>
                  </a:lnTo>
                  <a:lnTo>
                    <a:pt x="126" y="51"/>
                  </a:lnTo>
                  <a:cubicBezTo>
                    <a:pt x="114" y="38"/>
                    <a:pt x="114" y="26"/>
                    <a:pt x="101" y="26"/>
                  </a:cubicBezTo>
                  <a:lnTo>
                    <a:pt x="89" y="13"/>
                  </a:lnTo>
                  <a:cubicBezTo>
                    <a:pt x="76" y="1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6" name="Google Shape;8136;p29"/>
          <p:cNvSpPr/>
          <p:nvPr/>
        </p:nvSpPr>
        <p:spPr>
          <a:xfrm rot="853344">
            <a:off x="6489993" y="-435883"/>
            <a:ext cx="1034460" cy="974146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7" name="Google Shape;8137;p29"/>
          <p:cNvSpPr/>
          <p:nvPr/>
        </p:nvSpPr>
        <p:spPr>
          <a:xfrm rot="-6627027">
            <a:off x="5922822" y="4604885"/>
            <a:ext cx="1384331" cy="1339770"/>
          </a:xfrm>
          <a:custGeom>
            <a:avLst/>
            <a:gdLst/>
            <a:ahLst/>
            <a:cxnLst/>
            <a:rect l="l" t="t" r="r" b="b"/>
            <a:pathLst>
              <a:path w="30382" h="29404" extrusionOk="0">
                <a:moveTo>
                  <a:pt x="19201" y="0"/>
                </a:moveTo>
                <a:cubicBezTo>
                  <a:pt x="19054" y="0"/>
                  <a:pt x="18908" y="13"/>
                  <a:pt x="18762" y="42"/>
                </a:cubicBezTo>
                <a:cubicBezTo>
                  <a:pt x="17820" y="218"/>
                  <a:pt x="17128" y="1011"/>
                  <a:pt x="16537" y="1766"/>
                </a:cubicBezTo>
                <a:cubicBezTo>
                  <a:pt x="11708" y="7864"/>
                  <a:pt x="7508" y="14428"/>
                  <a:pt x="3308" y="20980"/>
                </a:cubicBezTo>
                <a:cubicBezTo>
                  <a:pt x="2314" y="22527"/>
                  <a:pt x="1321" y="24074"/>
                  <a:pt x="365" y="25658"/>
                </a:cubicBezTo>
                <a:cubicBezTo>
                  <a:pt x="189" y="25947"/>
                  <a:pt x="0" y="26262"/>
                  <a:pt x="63" y="26601"/>
                </a:cubicBezTo>
                <a:cubicBezTo>
                  <a:pt x="151" y="27042"/>
                  <a:pt x="617" y="27293"/>
                  <a:pt x="1031" y="27469"/>
                </a:cubicBezTo>
                <a:cubicBezTo>
                  <a:pt x="3481" y="28507"/>
                  <a:pt x="6071" y="29404"/>
                  <a:pt x="8713" y="29404"/>
                </a:cubicBezTo>
                <a:cubicBezTo>
                  <a:pt x="9015" y="29404"/>
                  <a:pt x="9317" y="29392"/>
                  <a:pt x="9621" y="29368"/>
                </a:cubicBezTo>
                <a:cubicBezTo>
                  <a:pt x="12575" y="29129"/>
                  <a:pt x="15568" y="27381"/>
                  <a:pt x="16474" y="24564"/>
                </a:cubicBezTo>
                <a:cubicBezTo>
                  <a:pt x="16738" y="23759"/>
                  <a:pt x="16814" y="22892"/>
                  <a:pt x="17191" y="22137"/>
                </a:cubicBezTo>
                <a:cubicBezTo>
                  <a:pt x="17719" y="21068"/>
                  <a:pt x="18801" y="20288"/>
                  <a:pt x="19039" y="19119"/>
                </a:cubicBezTo>
                <a:cubicBezTo>
                  <a:pt x="19203" y="18314"/>
                  <a:pt x="18938" y="17459"/>
                  <a:pt x="19203" y="16680"/>
                </a:cubicBezTo>
                <a:cubicBezTo>
                  <a:pt x="19630" y="15447"/>
                  <a:pt x="21126" y="15045"/>
                  <a:pt x="22372" y="14643"/>
                </a:cubicBezTo>
                <a:cubicBezTo>
                  <a:pt x="24170" y="14051"/>
                  <a:pt x="25817" y="13058"/>
                  <a:pt x="27201" y="11775"/>
                </a:cubicBezTo>
                <a:cubicBezTo>
                  <a:pt x="28056" y="10971"/>
                  <a:pt x="30382" y="8732"/>
                  <a:pt x="30269" y="7424"/>
                </a:cubicBezTo>
                <a:cubicBezTo>
                  <a:pt x="30143" y="6129"/>
                  <a:pt x="27112" y="4054"/>
                  <a:pt x="26131" y="3325"/>
                </a:cubicBezTo>
                <a:cubicBezTo>
                  <a:pt x="24510" y="2092"/>
                  <a:pt x="22711" y="1099"/>
                  <a:pt x="20813" y="369"/>
                </a:cubicBezTo>
                <a:cubicBezTo>
                  <a:pt x="20296" y="181"/>
                  <a:pt x="19749" y="0"/>
                  <a:pt x="192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8" name="Google Shape;8138;p29"/>
          <p:cNvSpPr/>
          <p:nvPr/>
        </p:nvSpPr>
        <p:spPr>
          <a:xfrm rot="382171">
            <a:off x="5762414" y="-113027"/>
            <a:ext cx="417348" cy="328447"/>
          </a:xfrm>
          <a:custGeom>
            <a:avLst/>
            <a:gdLst/>
            <a:ahLst/>
            <a:cxnLst/>
            <a:rect l="l" t="t" r="r" b="b"/>
            <a:pathLst>
              <a:path w="7976" h="6277" extrusionOk="0">
                <a:moveTo>
                  <a:pt x="5010" y="1"/>
                </a:moveTo>
                <a:cubicBezTo>
                  <a:pt x="4468" y="1"/>
                  <a:pt x="3868" y="128"/>
                  <a:pt x="3270" y="403"/>
                </a:cubicBezTo>
                <a:cubicBezTo>
                  <a:pt x="2125" y="931"/>
                  <a:pt x="1219" y="1899"/>
                  <a:pt x="654" y="3018"/>
                </a:cubicBezTo>
                <a:cubicBezTo>
                  <a:pt x="226" y="3848"/>
                  <a:pt x="0" y="4930"/>
                  <a:pt x="578" y="5646"/>
                </a:cubicBezTo>
                <a:cubicBezTo>
                  <a:pt x="919" y="6080"/>
                  <a:pt x="1473" y="6277"/>
                  <a:pt x="2030" y="6277"/>
                </a:cubicBezTo>
                <a:cubicBezTo>
                  <a:pt x="2151" y="6277"/>
                  <a:pt x="2271" y="6267"/>
                  <a:pt x="2389" y="6250"/>
                </a:cubicBezTo>
                <a:cubicBezTo>
                  <a:pt x="3043" y="6149"/>
                  <a:pt x="3634" y="5810"/>
                  <a:pt x="4200" y="5445"/>
                </a:cubicBezTo>
                <a:cubicBezTo>
                  <a:pt x="5042" y="4904"/>
                  <a:pt x="5847" y="4263"/>
                  <a:pt x="6451" y="3458"/>
                </a:cubicBezTo>
                <a:cubicBezTo>
                  <a:pt x="7976" y="1392"/>
                  <a:pt x="6803" y="1"/>
                  <a:pt x="50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9" name="Google Shape;8139;p29"/>
          <p:cNvSpPr/>
          <p:nvPr/>
        </p:nvSpPr>
        <p:spPr>
          <a:xfrm rot="382171">
            <a:off x="4969492" y="-515261"/>
            <a:ext cx="1570445" cy="704929"/>
          </a:xfrm>
          <a:custGeom>
            <a:avLst/>
            <a:gdLst/>
            <a:ahLst/>
            <a:cxnLst/>
            <a:rect l="l" t="t" r="r" b="b"/>
            <a:pathLst>
              <a:path w="30013" h="13472" extrusionOk="0">
                <a:moveTo>
                  <a:pt x="28480" y="0"/>
                </a:moveTo>
                <a:cubicBezTo>
                  <a:pt x="28468" y="0"/>
                  <a:pt x="28456" y="3"/>
                  <a:pt x="28446" y="10"/>
                </a:cubicBezTo>
                <a:cubicBezTo>
                  <a:pt x="28044" y="173"/>
                  <a:pt x="27817" y="550"/>
                  <a:pt x="27604" y="902"/>
                </a:cubicBezTo>
                <a:cubicBezTo>
                  <a:pt x="27339" y="1330"/>
                  <a:pt x="27063" y="1758"/>
                  <a:pt x="26761" y="2173"/>
                </a:cubicBezTo>
                <a:cubicBezTo>
                  <a:pt x="26157" y="2990"/>
                  <a:pt x="25478" y="3758"/>
                  <a:pt x="24737" y="4449"/>
                </a:cubicBezTo>
                <a:cubicBezTo>
                  <a:pt x="24372" y="4789"/>
                  <a:pt x="23994" y="5103"/>
                  <a:pt x="23592" y="5417"/>
                </a:cubicBezTo>
                <a:cubicBezTo>
                  <a:pt x="23470" y="5515"/>
                  <a:pt x="23156" y="5714"/>
                  <a:pt x="22924" y="5714"/>
                </a:cubicBezTo>
                <a:cubicBezTo>
                  <a:pt x="22799" y="5714"/>
                  <a:pt x="22697" y="5656"/>
                  <a:pt x="22661" y="5493"/>
                </a:cubicBezTo>
                <a:cubicBezTo>
                  <a:pt x="22624" y="5342"/>
                  <a:pt x="22737" y="5191"/>
                  <a:pt x="22837" y="5077"/>
                </a:cubicBezTo>
                <a:cubicBezTo>
                  <a:pt x="22963" y="4927"/>
                  <a:pt x="23127" y="4814"/>
                  <a:pt x="23278" y="4688"/>
                </a:cubicBezTo>
                <a:cubicBezTo>
                  <a:pt x="23680" y="4373"/>
                  <a:pt x="24083" y="4046"/>
                  <a:pt x="24447" y="3694"/>
                </a:cubicBezTo>
                <a:cubicBezTo>
                  <a:pt x="25290" y="2915"/>
                  <a:pt x="26057" y="2047"/>
                  <a:pt x="26724" y="1129"/>
                </a:cubicBezTo>
                <a:cubicBezTo>
                  <a:pt x="26769" y="1065"/>
                  <a:pt x="26715" y="995"/>
                  <a:pt x="26658" y="995"/>
                </a:cubicBezTo>
                <a:cubicBezTo>
                  <a:pt x="26637" y="995"/>
                  <a:pt x="26615" y="1004"/>
                  <a:pt x="26598" y="1028"/>
                </a:cubicBezTo>
                <a:cubicBezTo>
                  <a:pt x="25944" y="1922"/>
                  <a:pt x="25227" y="2738"/>
                  <a:pt x="24422" y="3493"/>
                </a:cubicBezTo>
                <a:cubicBezTo>
                  <a:pt x="24033" y="3870"/>
                  <a:pt x="23617" y="4222"/>
                  <a:pt x="23177" y="4562"/>
                </a:cubicBezTo>
                <a:cubicBezTo>
                  <a:pt x="22913" y="4776"/>
                  <a:pt x="22561" y="5002"/>
                  <a:pt x="22485" y="5367"/>
                </a:cubicBezTo>
                <a:cubicBezTo>
                  <a:pt x="22429" y="5685"/>
                  <a:pt x="22700" y="5890"/>
                  <a:pt x="22984" y="5890"/>
                </a:cubicBezTo>
                <a:cubicBezTo>
                  <a:pt x="23015" y="5890"/>
                  <a:pt x="23046" y="5887"/>
                  <a:pt x="23077" y="5882"/>
                </a:cubicBezTo>
                <a:cubicBezTo>
                  <a:pt x="23516" y="5795"/>
                  <a:pt x="23869" y="5443"/>
                  <a:pt x="24196" y="5166"/>
                </a:cubicBezTo>
                <a:cubicBezTo>
                  <a:pt x="25000" y="4487"/>
                  <a:pt x="25743" y="3719"/>
                  <a:pt x="26409" y="2902"/>
                </a:cubicBezTo>
                <a:cubicBezTo>
                  <a:pt x="26786" y="2425"/>
                  <a:pt x="27151" y="1934"/>
                  <a:pt x="27478" y="1419"/>
                </a:cubicBezTo>
                <a:cubicBezTo>
                  <a:pt x="27742" y="1016"/>
                  <a:pt x="27981" y="450"/>
                  <a:pt x="28434" y="211"/>
                </a:cubicBezTo>
                <a:lnTo>
                  <a:pt x="28434" y="211"/>
                </a:lnTo>
                <a:cubicBezTo>
                  <a:pt x="28560" y="626"/>
                  <a:pt x="28384" y="1053"/>
                  <a:pt x="28182" y="1419"/>
                </a:cubicBezTo>
                <a:cubicBezTo>
                  <a:pt x="27893" y="1922"/>
                  <a:pt x="27528" y="2374"/>
                  <a:pt x="27163" y="2827"/>
                </a:cubicBezTo>
                <a:cubicBezTo>
                  <a:pt x="26384" y="3808"/>
                  <a:pt x="25491" y="4700"/>
                  <a:pt x="24522" y="5505"/>
                </a:cubicBezTo>
                <a:cubicBezTo>
                  <a:pt x="23555" y="6310"/>
                  <a:pt x="22510" y="7002"/>
                  <a:pt x="21454" y="7681"/>
                </a:cubicBezTo>
                <a:cubicBezTo>
                  <a:pt x="20436" y="8347"/>
                  <a:pt x="19392" y="9001"/>
                  <a:pt x="18323" y="9605"/>
                </a:cubicBezTo>
                <a:cubicBezTo>
                  <a:pt x="16424" y="10661"/>
                  <a:pt x="14412" y="11466"/>
                  <a:pt x="12287" y="11906"/>
                </a:cubicBezTo>
                <a:cubicBezTo>
                  <a:pt x="10850" y="12214"/>
                  <a:pt x="9381" y="12365"/>
                  <a:pt x="7911" y="12365"/>
                </a:cubicBezTo>
                <a:cubicBezTo>
                  <a:pt x="7336" y="12365"/>
                  <a:pt x="6761" y="12342"/>
                  <a:pt x="6188" y="12296"/>
                </a:cubicBezTo>
                <a:cubicBezTo>
                  <a:pt x="5170" y="12220"/>
                  <a:pt x="4164" y="12069"/>
                  <a:pt x="3183" y="11856"/>
                </a:cubicBezTo>
                <a:cubicBezTo>
                  <a:pt x="2680" y="11742"/>
                  <a:pt x="2189" y="11604"/>
                  <a:pt x="1699" y="11466"/>
                </a:cubicBezTo>
                <a:cubicBezTo>
                  <a:pt x="1446" y="11400"/>
                  <a:pt x="1167" y="11335"/>
                  <a:pt x="892" y="11335"/>
                </a:cubicBezTo>
                <a:cubicBezTo>
                  <a:pt x="743" y="11335"/>
                  <a:pt x="595" y="11354"/>
                  <a:pt x="454" y="11403"/>
                </a:cubicBezTo>
                <a:cubicBezTo>
                  <a:pt x="278" y="11454"/>
                  <a:pt x="127" y="11566"/>
                  <a:pt x="26" y="11730"/>
                </a:cubicBezTo>
                <a:cubicBezTo>
                  <a:pt x="14" y="11755"/>
                  <a:pt x="1" y="11806"/>
                  <a:pt x="26" y="11831"/>
                </a:cubicBezTo>
                <a:cubicBezTo>
                  <a:pt x="454" y="12270"/>
                  <a:pt x="1007" y="12497"/>
                  <a:pt x="1560" y="12686"/>
                </a:cubicBezTo>
                <a:cubicBezTo>
                  <a:pt x="2051" y="12862"/>
                  <a:pt x="2554" y="13000"/>
                  <a:pt x="3057" y="13113"/>
                </a:cubicBezTo>
                <a:cubicBezTo>
                  <a:pt x="4063" y="13340"/>
                  <a:pt x="5081" y="13440"/>
                  <a:pt x="6112" y="13466"/>
                </a:cubicBezTo>
                <a:cubicBezTo>
                  <a:pt x="6265" y="13469"/>
                  <a:pt x="6418" y="13471"/>
                  <a:pt x="6571" y="13471"/>
                </a:cubicBezTo>
                <a:cubicBezTo>
                  <a:pt x="8516" y="13471"/>
                  <a:pt x="10449" y="13179"/>
                  <a:pt x="12338" y="12736"/>
                </a:cubicBezTo>
                <a:cubicBezTo>
                  <a:pt x="13369" y="12510"/>
                  <a:pt x="14375" y="12233"/>
                  <a:pt x="15381" y="11931"/>
                </a:cubicBezTo>
                <a:cubicBezTo>
                  <a:pt x="16513" y="11591"/>
                  <a:pt x="17631" y="11239"/>
                  <a:pt x="18726" y="10800"/>
                </a:cubicBezTo>
                <a:cubicBezTo>
                  <a:pt x="20889" y="9945"/>
                  <a:pt x="22825" y="8674"/>
                  <a:pt x="24586" y="7153"/>
                </a:cubicBezTo>
                <a:cubicBezTo>
                  <a:pt x="26346" y="5644"/>
                  <a:pt x="27893" y="3921"/>
                  <a:pt x="29427" y="2185"/>
                </a:cubicBezTo>
                <a:cubicBezTo>
                  <a:pt x="29616" y="1959"/>
                  <a:pt x="29804" y="1746"/>
                  <a:pt x="29993" y="1531"/>
                </a:cubicBezTo>
                <a:cubicBezTo>
                  <a:pt x="30012" y="1503"/>
                  <a:pt x="29981" y="1468"/>
                  <a:pt x="29954" y="1468"/>
                </a:cubicBezTo>
                <a:cubicBezTo>
                  <a:pt x="29945" y="1468"/>
                  <a:pt x="29936" y="1472"/>
                  <a:pt x="29930" y="1481"/>
                </a:cubicBezTo>
                <a:cubicBezTo>
                  <a:pt x="28409" y="3204"/>
                  <a:pt x="26861" y="4927"/>
                  <a:pt x="25176" y="6474"/>
                </a:cubicBezTo>
                <a:cubicBezTo>
                  <a:pt x="23491" y="8008"/>
                  <a:pt x="21655" y="9353"/>
                  <a:pt x="19568" y="10272"/>
                </a:cubicBezTo>
                <a:cubicBezTo>
                  <a:pt x="18474" y="10761"/>
                  <a:pt x="17329" y="11139"/>
                  <a:pt x="16186" y="11491"/>
                </a:cubicBezTo>
                <a:cubicBezTo>
                  <a:pt x="15180" y="11806"/>
                  <a:pt x="14161" y="12094"/>
                  <a:pt x="13142" y="12359"/>
                </a:cubicBezTo>
                <a:cubicBezTo>
                  <a:pt x="11142" y="12862"/>
                  <a:pt x="9093" y="13226"/>
                  <a:pt x="7031" y="13276"/>
                </a:cubicBezTo>
                <a:cubicBezTo>
                  <a:pt x="6929" y="13278"/>
                  <a:pt x="6826" y="13278"/>
                  <a:pt x="6724" y="13278"/>
                </a:cubicBezTo>
                <a:cubicBezTo>
                  <a:pt x="5798" y="13278"/>
                  <a:pt x="4881" y="13223"/>
                  <a:pt x="3975" y="13075"/>
                </a:cubicBezTo>
                <a:cubicBezTo>
                  <a:pt x="3472" y="13000"/>
                  <a:pt x="2982" y="12899"/>
                  <a:pt x="2491" y="12773"/>
                </a:cubicBezTo>
                <a:cubicBezTo>
                  <a:pt x="1963" y="12636"/>
                  <a:pt x="1434" y="12472"/>
                  <a:pt x="931" y="12245"/>
                </a:cubicBezTo>
                <a:cubicBezTo>
                  <a:pt x="668" y="12120"/>
                  <a:pt x="416" y="11969"/>
                  <a:pt x="202" y="11767"/>
                </a:cubicBezTo>
                <a:cubicBezTo>
                  <a:pt x="372" y="11551"/>
                  <a:pt x="628" y="11487"/>
                  <a:pt x="893" y="11487"/>
                </a:cubicBezTo>
                <a:cubicBezTo>
                  <a:pt x="1059" y="11487"/>
                  <a:pt x="1229" y="11512"/>
                  <a:pt x="1384" y="11541"/>
                </a:cubicBezTo>
                <a:cubicBezTo>
                  <a:pt x="1862" y="11642"/>
                  <a:pt x="2328" y="11806"/>
                  <a:pt x="2806" y="11918"/>
                </a:cubicBezTo>
                <a:cubicBezTo>
                  <a:pt x="3799" y="12158"/>
                  <a:pt x="4818" y="12321"/>
                  <a:pt x="5849" y="12421"/>
                </a:cubicBezTo>
                <a:cubicBezTo>
                  <a:pt x="6534" y="12485"/>
                  <a:pt x="7223" y="12518"/>
                  <a:pt x="7913" y="12518"/>
                </a:cubicBezTo>
                <a:cubicBezTo>
                  <a:pt x="9263" y="12518"/>
                  <a:pt x="10616" y="12394"/>
                  <a:pt x="11947" y="12145"/>
                </a:cubicBezTo>
                <a:cubicBezTo>
                  <a:pt x="14060" y="11742"/>
                  <a:pt x="16085" y="11001"/>
                  <a:pt x="17983" y="9982"/>
                </a:cubicBezTo>
                <a:cubicBezTo>
                  <a:pt x="19065" y="9403"/>
                  <a:pt x="20096" y="8762"/>
                  <a:pt x="21127" y="8109"/>
                </a:cubicBezTo>
                <a:cubicBezTo>
                  <a:pt x="22183" y="7416"/>
                  <a:pt x="23240" y="6737"/>
                  <a:pt x="24234" y="5958"/>
                </a:cubicBezTo>
                <a:cubicBezTo>
                  <a:pt x="25227" y="5178"/>
                  <a:pt x="26145" y="4311"/>
                  <a:pt x="26962" y="3355"/>
                </a:cubicBezTo>
                <a:cubicBezTo>
                  <a:pt x="27364" y="2889"/>
                  <a:pt x="27742" y="2386"/>
                  <a:pt x="28094" y="1883"/>
                </a:cubicBezTo>
                <a:cubicBezTo>
                  <a:pt x="28345" y="1519"/>
                  <a:pt x="28597" y="1104"/>
                  <a:pt x="28647" y="651"/>
                </a:cubicBezTo>
                <a:cubicBezTo>
                  <a:pt x="28672" y="450"/>
                  <a:pt x="28647" y="249"/>
                  <a:pt x="28560" y="60"/>
                </a:cubicBezTo>
                <a:cubicBezTo>
                  <a:pt x="28550" y="24"/>
                  <a:pt x="28514" y="0"/>
                  <a:pt x="284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0" name="Google Shape;8140;p29"/>
          <p:cNvSpPr/>
          <p:nvPr/>
        </p:nvSpPr>
        <p:spPr>
          <a:xfrm rot="-6627027">
            <a:off x="6336783" y="4831885"/>
            <a:ext cx="295894" cy="427574"/>
          </a:xfrm>
          <a:custGeom>
            <a:avLst/>
            <a:gdLst/>
            <a:ahLst/>
            <a:cxnLst/>
            <a:rect l="l" t="t" r="r" b="b"/>
            <a:pathLst>
              <a:path w="6494" h="9384" extrusionOk="0">
                <a:moveTo>
                  <a:pt x="3883" y="1"/>
                </a:moveTo>
                <a:cubicBezTo>
                  <a:pt x="3691" y="1"/>
                  <a:pt x="3541" y="277"/>
                  <a:pt x="3737" y="411"/>
                </a:cubicBezTo>
                <a:cubicBezTo>
                  <a:pt x="3781" y="444"/>
                  <a:pt x="3827" y="458"/>
                  <a:pt x="3870" y="458"/>
                </a:cubicBezTo>
                <a:cubicBezTo>
                  <a:pt x="4057" y="458"/>
                  <a:pt x="4198" y="190"/>
                  <a:pt x="4014" y="47"/>
                </a:cubicBezTo>
                <a:cubicBezTo>
                  <a:pt x="3970" y="15"/>
                  <a:pt x="3925" y="1"/>
                  <a:pt x="3883" y="1"/>
                </a:cubicBezTo>
                <a:close/>
                <a:moveTo>
                  <a:pt x="2806" y="2901"/>
                </a:moveTo>
                <a:cubicBezTo>
                  <a:pt x="2793" y="2901"/>
                  <a:pt x="2781" y="2914"/>
                  <a:pt x="2756" y="2914"/>
                </a:cubicBezTo>
                <a:cubicBezTo>
                  <a:pt x="2731" y="2926"/>
                  <a:pt x="2693" y="2951"/>
                  <a:pt x="2681" y="2976"/>
                </a:cubicBezTo>
                <a:cubicBezTo>
                  <a:pt x="2642" y="3014"/>
                  <a:pt x="2617" y="3065"/>
                  <a:pt x="2580" y="3102"/>
                </a:cubicBezTo>
                <a:cubicBezTo>
                  <a:pt x="2567" y="3115"/>
                  <a:pt x="2555" y="3140"/>
                  <a:pt x="2555" y="3177"/>
                </a:cubicBezTo>
                <a:cubicBezTo>
                  <a:pt x="2542" y="3202"/>
                  <a:pt x="2542" y="3228"/>
                  <a:pt x="2542" y="3253"/>
                </a:cubicBezTo>
                <a:cubicBezTo>
                  <a:pt x="2555" y="3278"/>
                  <a:pt x="2555" y="3303"/>
                  <a:pt x="2580" y="3328"/>
                </a:cubicBezTo>
                <a:cubicBezTo>
                  <a:pt x="2592" y="3353"/>
                  <a:pt x="2605" y="3379"/>
                  <a:pt x="2630" y="3392"/>
                </a:cubicBezTo>
                <a:cubicBezTo>
                  <a:pt x="2642" y="3404"/>
                  <a:pt x="2656" y="3404"/>
                  <a:pt x="2681" y="3417"/>
                </a:cubicBezTo>
                <a:cubicBezTo>
                  <a:pt x="2718" y="3429"/>
                  <a:pt x="2743" y="3429"/>
                  <a:pt x="2781" y="3429"/>
                </a:cubicBezTo>
                <a:cubicBezTo>
                  <a:pt x="2806" y="3429"/>
                  <a:pt x="2819" y="3417"/>
                  <a:pt x="2832" y="3417"/>
                </a:cubicBezTo>
                <a:cubicBezTo>
                  <a:pt x="2869" y="3404"/>
                  <a:pt x="2894" y="3379"/>
                  <a:pt x="2919" y="3341"/>
                </a:cubicBezTo>
                <a:cubicBezTo>
                  <a:pt x="2944" y="3303"/>
                  <a:pt x="2983" y="3266"/>
                  <a:pt x="3008" y="3228"/>
                </a:cubicBezTo>
                <a:cubicBezTo>
                  <a:pt x="3020" y="3202"/>
                  <a:pt x="3033" y="3177"/>
                  <a:pt x="3033" y="3152"/>
                </a:cubicBezTo>
                <a:cubicBezTo>
                  <a:pt x="3045" y="3127"/>
                  <a:pt x="3045" y="3102"/>
                  <a:pt x="3045" y="3077"/>
                </a:cubicBezTo>
                <a:cubicBezTo>
                  <a:pt x="3045" y="3052"/>
                  <a:pt x="3033" y="3026"/>
                  <a:pt x="3020" y="3001"/>
                </a:cubicBezTo>
                <a:cubicBezTo>
                  <a:pt x="3008" y="2976"/>
                  <a:pt x="2983" y="2951"/>
                  <a:pt x="2957" y="2939"/>
                </a:cubicBezTo>
                <a:cubicBezTo>
                  <a:pt x="2944" y="2926"/>
                  <a:pt x="2932" y="2926"/>
                  <a:pt x="2919" y="2914"/>
                </a:cubicBezTo>
                <a:cubicBezTo>
                  <a:pt x="2882" y="2901"/>
                  <a:pt x="2844" y="2901"/>
                  <a:pt x="2806" y="2901"/>
                </a:cubicBezTo>
                <a:close/>
                <a:moveTo>
                  <a:pt x="6235" y="3254"/>
                </a:moveTo>
                <a:cubicBezTo>
                  <a:pt x="6086" y="3254"/>
                  <a:pt x="5972" y="3467"/>
                  <a:pt x="6126" y="3580"/>
                </a:cubicBezTo>
                <a:cubicBezTo>
                  <a:pt x="6161" y="3605"/>
                  <a:pt x="6197" y="3616"/>
                  <a:pt x="6231" y="3616"/>
                </a:cubicBezTo>
                <a:cubicBezTo>
                  <a:pt x="6380" y="3616"/>
                  <a:pt x="6494" y="3403"/>
                  <a:pt x="6340" y="3291"/>
                </a:cubicBezTo>
                <a:cubicBezTo>
                  <a:pt x="6305" y="3265"/>
                  <a:pt x="6269" y="3254"/>
                  <a:pt x="6235" y="3254"/>
                </a:cubicBezTo>
                <a:close/>
                <a:moveTo>
                  <a:pt x="3474" y="5027"/>
                </a:moveTo>
                <a:cubicBezTo>
                  <a:pt x="3331" y="5027"/>
                  <a:pt x="3216" y="5238"/>
                  <a:pt x="3360" y="5340"/>
                </a:cubicBezTo>
                <a:cubicBezTo>
                  <a:pt x="3396" y="5367"/>
                  <a:pt x="3432" y="5378"/>
                  <a:pt x="3467" y="5378"/>
                </a:cubicBezTo>
                <a:cubicBezTo>
                  <a:pt x="3611" y="5378"/>
                  <a:pt x="3715" y="5176"/>
                  <a:pt x="3573" y="5064"/>
                </a:cubicBezTo>
                <a:cubicBezTo>
                  <a:pt x="3540" y="5038"/>
                  <a:pt x="3507" y="5027"/>
                  <a:pt x="3474" y="5027"/>
                </a:cubicBezTo>
                <a:close/>
                <a:moveTo>
                  <a:pt x="4884" y="5868"/>
                </a:moveTo>
                <a:cubicBezTo>
                  <a:pt x="4579" y="5868"/>
                  <a:pt x="4337" y="6312"/>
                  <a:pt x="4655" y="6547"/>
                </a:cubicBezTo>
                <a:cubicBezTo>
                  <a:pt x="4727" y="6601"/>
                  <a:pt x="4801" y="6624"/>
                  <a:pt x="4871" y="6624"/>
                </a:cubicBezTo>
                <a:cubicBezTo>
                  <a:pt x="5179" y="6624"/>
                  <a:pt x="5412" y="6180"/>
                  <a:pt x="5095" y="5944"/>
                </a:cubicBezTo>
                <a:cubicBezTo>
                  <a:pt x="5025" y="5890"/>
                  <a:pt x="4953" y="5868"/>
                  <a:pt x="4884" y="5868"/>
                </a:cubicBezTo>
                <a:close/>
                <a:moveTo>
                  <a:pt x="3159" y="6407"/>
                </a:moveTo>
                <a:cubicBezTo>
                  <a:pt x="2997" y="6407"/>
                  <a:pt x="2869" y="6639"/>
                  <a:pt x="3033" y="6762"/>
                </a:cubicBezTo>
                <a:cubicBezTo>
                  <a:pt x="3072" y="6790"/>
                  <a:pt x="3112" y="6802"/>
                  <a:pt x="3150" y="6802"/>
                </a:cubicBezTo>
                <a:cubicBezTo>
                  <a:pt x="3315" y="6802"/>
                  <a:pt x="3435" y="6570"/>
                  <a:pt x="3271" y="6447"/>
                </a:cubicBezTo>
                <a:cubicBezTo>
                  <a:pt x="3234" y="6419"/>
                  <a:pt x="3195" y="6407"/>
                  <a:pt x="3159" y="6407"/>
                </a:cubicBezTo>
                <a:close/>
                <a:moveTo>
                  <a:pt x="1441" y="6676"/>
                </a:moveTo>
                <a:cubicBezTo>
                  <a:pt x="1201" y="6676"/>
                  <a:pt x="1014" y="7017"/>
                  <a:pt x="1259" y="7201"/>
                </a:cubicBezTo>
                <a:cubicBezTo>
                  <a:pt x="1316" y="7244"/>
                  <a:pt x="1374" y="7262"/>
                  <a:pt x="1428" y="7262"/>
                </a:cubicBezTo>
                <a:cubicBezTo>
                  <a:pt x="1666" y="7262"/>
                  <a:pt x="1847" y="6921"/>
                  <a:pt x="1611" y="6737"/>
                </a:cubicBezTo>
                <a:cubicBezTo>
                  <a:pt x="1555" y="6694"/>
                  <a:pt x="1496" y="6676"/>
                  <a:pt x="1441" y="6676"/>
                </a:cubicBezTo>
                <a:close/>
                <a:moveTo>
                  <a:pt x="2983" y="7339"/>
                </a:moveTo>
                <a:cubicBezTo>
                  <a:pt x="2795" y="7339"/>
                  <a:pt x="2651" y="7615"/>
                  <a:pt x="2844" y="7768"/>
                </a:cubicBezTo>
                <a:cubicBezTo>
                  <a:pt x="2889" y="7800"/>
                  <a:pt x="2936" y="7813"/>
                  <a:pt x="2980" y="7813"/>
                </a:cubicBezTo>
                <a:cubicBezTo>
                  <a:pt x="3178" y="7813"/>
                  <a:pt x="3326" y="7535"/>
                  <a:pt x="3120" y="7391"/>
                </a:cubicBezTo>
                <a:cubicBezTo>
                  <a:pt x="3075" y="7354"/>
                  <a:pt x="3028" y="7339"/>
                  <a:pt x="2983" y="7339"/>
                </a:cubicBezTo>
                <a:close/>
                <a:moveTo>
                  <a:pt x="406" y="8835"/>
                </a:moveTo>
                <a:cubicBezTo>
                  <a:pt x="181" y="8835"/>
                  <a:pt x="1" y="9162"/>
                  <a:pt x="228" y="9327"/>
                </a:cubicBezTo>
                <a:cubicBezTo>
                  <a:pt x="282" y="9367"/>
                  <a:pt x="338" y="9384"/>
                  <a:pt x="390" y="9384"/>
                </a:cubicBezTo>
                <a:cubicBezTo>
                  <a:pt x="618" y="9384"/>
                  <a:pt x="791" y="9061"/>
                  <a:pt x="555" y="8886"/>
                </a:cubicBezTo>
                <a:cubicBezTo>
                  <a:pt x="506" y="8851"/>
                  <a:pt x="455" y="8835"/>
                  <a:pt x="406" y="883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1" name="Google Shape;8141;p29"/>
          <p:cNvGrpSpPr/>
          <p:nvPr/>
        </p:nvGrpSpPr>
        <p:grpSpPr>
          <a:xfrm rot="-215105">
            <a:off x="-514707" y="1818103"/>
            <a:ext cx="1833637" cy="1313633"/>
            <a:chOff x="4098325" y="5192025"/>
            <a:chExt cx="316300" cy="226600"/>
          </a:xfrm>
        </p:grpSpPr>
        <p:sp>
          <p:nvSpPr>
            <p:cNvPr id="8142" name="Google Shape;8142;p29"/>
            <p:cNvSpPr/>
            <p:nvPr/>
          </p:nvSpPr>
          <p:spPr>
            <a:xfrm>
              <a:off x="4159950" y="5221250"/>
              <a:ext cx="137100" cy="110475"/>
            </a:xfrm>
            <a:custGeom>
              <a:avLst/>
              <a:gdLst/>
              <a:ahLst/>
              <a:cxnLst/>
              <a:rect l="l" t="t" r="r" b="b"/>
              <a:pathLst>
                <a:path w="5484" h="4419" extrusionOk="0">
                  <a:moveTo>
                    <a:pt x="4440" y="897"/>
                  </a:moveTo>
                  <a:cubicBezTo>
                    <a:pt x="4503" y="961"/>
                    <a:pt x="4578" y="1023"/>
                    <a:pt x="4641" y="1073"/>
                  </a:cubicBezTo>
                  <a:cubicBezTo>
                    <a:pt x="4566" y="1023"/>
                    <a:pt x="4491" y="986"/>
                    <a:pt x="4415" y="935"/>
                  </a:cubicBezTo>
                  <a:cubicBezTo>
                    <a:pt x="4427" y="935"/>
                    <a:pt x="4440" y="922"/>
                    <a:pt x="4440" y="897"/>
                  </a:cubicBezTo>
                  <a:close/>
                  <a:moveTo>
                    <a:pt x="3962" y="835"/>
                  </a:moveTo>
                  <a:lnTo>
                    <a:pt x="3962" y="835"/>
                  </a:lnTo>
                  <a:cubicBezTo>
                    <a:pt x="4201" y="872"/>
                    <a:pt x="4402" y="986"/>
                    <a:pt x="4591" y="1124"/>
                  </a:cubicBezTo>
                  <a:cubicBezTo>
                    <a:pt x="4390" y="1023"/>
                    <a:pt x="4176" y="922"/>
                    <a:pt x="3962" y="835"/>
                  </a:cubicBezTo>
                  <a:close/>
                  <a:moveTo>
                    <a:pt x="4659" y="1427"/>
                  </a:moveTo>
                  <a:cubicBezTo>
                    <a:pt x="4678" y="1431"/>
                    <a:pt x="4698" y="1438"/>
                    <a:pt x="4717" y="1438"/>
                  </a:cubicBezTo>
                  <a:lnTo>
                    <a:pt x="4667" y="1438"/>
                  </a:lnTo>
                  <a:cubicBezTo>
                    <a:pt x="4667" y="1432"/>
                    <a:pt x="4664" y="1429"/>
                    <a:pt x="4659" y="1427"/>
                  </a:cubicBezTo>
                  <a:close/>
                  <a:moveTo>
                    <a:pt x="4880" y="1526"/>
                  </a:moveTo>
                  <a:cubicBezTo>
                    <a:pt x="4893" y="1526"/>
                    <a:pt x="4905" y="1539"/>
                    <a:pt x="4918" y="1539"/>
                  </a:cubicBezTo>
                  <a:lnTo>
                    <a:pt x="4893" y="1539"/>
                  </a:lnTo>
                  <a:lnTo>
                    <a:pt x="4880" y="1526"/>
                  </a:lnTo>
                  <a:close/>
                  <a:moveTo>
                    <a:pt x="5144" y="1576"/>
                  </a:moveTo>
                  <a:cubicBezTo>
                    <a:pt x="5144" y="1589"/>
                    <a:pt x="5157" y="1601"/>
                    <a:pt x="5170" y="1615"/>
                  </a:cubicBezTo>
                  <a:cubicBezTo>
                    <a:pt x="5144" y="1615"/>
                    <a:pt x="5119" y="1615"/>
                    <a:pt x="5094" y="1601"/>
                  </a:cubicBezTo>
                  <a:cubicBezTo>
                    <a:pt x="5106" y="1601"/>
                    <a:pt x="5119" y="1589"/>
                    <a:pt x="5119" y="1576"/>
                  </a:cubicBezTo>
                  <a:close/>
                  <a:moveTo>
                    <a:pt x="4498" y="1614"/>
                  </a:moveTo>
                  <a:cubicBezTo>
                    <a:pt x="4654" y="1614"/>
                    <a:pt x="4811" y="1627"/>
                    <a:pt x="4968" y="1652"/>
                  </a:cubicBezTo>
                  <a:cubicBezTo>
                    <a:pt x="4811" y="1658"/>
                    <a:pt x="4654" y="1662"/>
                    <a:pt x="4498" y="1662"/>
                  </a:cubicBezTo>
                  <a:cubicBezTo>
                    <a:pt x="4343" y="1662"/>
                    <a:pt x="4189" y="1658"/>
                    <a:pt x="4038" y="1652"/>
                  </a:cubicBezTo>
                  <a:cubicBezTo>
                    <a:pt x="4189" y="1627"/>
                    <a:pt x="4343" y="1614"/>
                    <a:pt x="4498" y="1614"/>
                  </a:cubicBezTo>
                  <a:close/>
                  <a:moveTo>
                    <a:pt x="5056" y="1677"/>
                  </a:moveTo>
                  <a:cubicBezTo>
                    <a:pt x="5069" y="1677"/>
                    <a:pt x="5081" y="1690"/>
                    <a:pt x="5094" y="1690"/>
                  </a:cubicBezTo>
                  <a:cubicBezTo>
                    <a:pt x="5081" y="1690"/>
                    <a:pt x="5069" y="1690"/>
                    <a:pt x="5044" y="1702"/>
                  </a:cubicBezTo>
                  <a:cubicBezTo>
                    <a:pt x="5056" y="1690"/>
                    <a:pt x="5056" y="1677"/>
                    <a:pt x="5056" y="1677"/>
                  </a:cubicBezTo>
                  <a:close/>
                  <a:moveTo>
                    <a:pt x="5195" y="1690"/>
                  </a:moveTo>
                  <a:cubicBezTo>
                    <a:pt x="5198" y="1697"/>
                    <a:pt x="5202" y="1705"/>
                    <a:pt x="5205" y="1713"/>
                  </a:cubicBezTo>
                  <a:lnTo>
                    <a:pt x="5205" y="1713"/>
                  </a:lnTo>
                  <a:cubicBezTo>
                    <a:pt x="5195" y="1702"/>
                    <a:pt x="5194" y="1702"/>
                    <a:pt x="5182" y="1702"/>
                  </a:cubicBezTo>
                  <a:lnTo>
                    <a:pt x="5182" y="1690"/>
                  </a:lnTo>
                  <a:close/>
                  <a:moveTo>
                    <a:pt x="5207" y="1718"/>
                  </a:moveTo>
                  <a:cubicBezTo>
                    <a:pt x="5215" y="1738"/>
                    <a:pt x="5224" y="1761"/>
                    <a:pt x="5232" y="1777"/>
                  </a:cubicBezTo>
                  <a:cubicBezTo>
                    <a:pt x="5220" y="1791"/>
                    <a:pt x="5207" y="1791"/>
                    <a:pt x="5195" y="1791"/>
                  </a:cubicBezTo>
                  <a:cubicBezTo>
                    <a:pt x="5207" y="1777"/>
                    <a:pt x="5207" y="1765"/>
                    <a:pt x="5195" y="1752"/>
                  </a:cubicBezTo>
                  <a:cubicBezTo>
                    <a:pt x="5206" y="1752"/>
                    <a:pt x="5207" y="1730"/>
                    <a:pt x="5207" y="1718"/>
                  </a:cubicBezTo>
                  <a:close/>
                  <a:moveTo>
                    <a:pt x="5257" y="1841"/>
                  </a:moveTo>
                  <a:lnTo>
                    <a:pt x="5257" y="1853"/>
                  </a:lnTo>
                  <a:lnTo>
                    <a:pt x="5232" y="1853"/>
                  </a:lnTo>
                  <a:cubicBezTo>
                    <a:pt x="5220" y="1853"/>
                    <a:pt x="5220" y="1866"/>
                    <a:pt x="5207" y="1866"/>
                  </a:cubicBezTo>
                  <a:cubicBezTo>
                    <a:pt x="5220" y="1866"/>
                    <a:pt x="5220" y="1853"/>
                    <a:pt x="5220" y="1853"/>
                  </a:cubicBezTo>
                  <a:cubicBezTo>
                    <a:pt x="5220" y="1853"/>
                    <a:pt x="5232" y="1853"/>
                    <a:pt x="5245" y="1841"/>
                  </a:cubicBezTo>
                  <a:close/>
                  <a:moveTo>
                    <a:pt x="240" y="1928"/>
                  </a:moveTo>
                  <a:cubicBezTo>
                    <a:pt x="240" y="1928"/>
                    <a:pt x="240" y="1941"/>
                    <a:pt x="227" y="1954"/>
                  </a:cubicBezTo>
                  <a:cubicBezTo>
                    <a:pt x="227" y="1941"/>
                    <a:pt x="240" y="1928"/>
                    <a:pt x="240" y="1928"/>
                  </a:cubicBezTo>
                  <a:close/>
                  <a:moveTo>
                    <a:pt x="5157" y="1891"/>
                  </a:moveTo>
                  <a:cubicBezTo>
                    <a:pt x="5031" y="1954"/>
                    <a:pt x="4905" y="1992"/>
                    <a:pt x="4767" y="2004"/>
                  </a:cubicBezTo>
                  <a:cubicBezTo>
                    <a:pt x="4880" y="1979"/>
                    <a:pt x="5006" y="1941"/>
                    <a:pt x="5119" y="1891"/>
                  </a:cubicBezTo>
                  <a:close/>
                  <a:moveTo>
                    <a:pt x="5280" y="1968"/>
                  </a:moveTo>
                  <a:cubicBezTo>
                    <a:pt x="5260" y="1981"/>
                    <a:pt x="5237" y="1994"/>
                    <a:pt x="5214" y="2007"/>
                  </a:cubicBezTo>
                  <a:lnTo>
                    <a:pt x="5214" y="2007"/>
                  </a:lnTo>
                  <a:cubicBezTo>
                    <a:pt x="5220" y="2003"/>
                    <a:pt x="5226" y="1998"/>
                    <a:pt x="5232" y="1992"/>
                  </a:cubicBezTo>
                  <a:lnTo>
                    <a:pt x="5245" y="1979"/>
                  </a:lnTo>
                  <a:cubicBezTo>
                    <a:pt x="5254" y="1979"/>
                    <a:pt x="5264" y="1972"/>
                    <a:pt x="5280" y="1968"/>
                  </a:cubicBezTo>
                  <a:close/>
                  <a:moveTo>
                    <a:pt x="5307" y="2029"/>
                  </a:moveTo>
                  <a:cubicBezTo>
                    <a:pt x="5307" y="2042"/>
                    <a:pt x="5321" y="2054"/>
                    <a:pt x="5321" y="2067"/>
                  </a:cubicBezTo>
                  <a:cubicBezTo>
                    <a:pt x="5307" y="2054"/>
                    <a:pt x="5295" y="2054"/>
                    <a:pt x="5282" y="2054"/>
                  </a:cubicBezTo>
                  <a:cubicBezTo>
                    <a:pt x="5270" y="2054"/>
                    <a:pt x="5257" y="2067"/>
                    <a:pt x="5257" y="2067"/>
                  </a:cubicBezTo>
                  <a:cubicBezTo>
                    <a:pt x="5232" y="2092"/>
                    <a:pt x="5220" y="2118"/>
                    <a:pt x="5195" y="2143"/>
                  </a:cubicBezTo>
                  <a:cubicBezTo>
                    <a:pt x="5207" y="2130"/>
                    <a:pt x="5207" y="2118"/>
                    <a:pt x="5207" y="2104"/>
                  </a:cubicBezTo>
                  <a:lnTo>
                    <a:pt x="5245" y="2067"/>
                  </a:lnTo>
                  <a:cubicBezTo>
                    <a:pt x="5270" y="2054"/>
                    <a:pt x="5282" y="2042"/>
                    <a:pt x="5307" y="2029"/>
                  </a:cubicBezTo>
                  <a:close/>
                  <a:moveTo>
                    <a:pt x="5321" y="2092"/>
                  </a:moveTo>
                  <a:cubicBezTo>
                    <a:pt x="5321" y="2118"/>
                    <a:pt x="5333" y="2143"/>
                    <a:pt x="5333" y="2155"/>
                  </a:cubicBezTo>
                  <a:cubicBezTo>
                    <a:pt x="5321" y="2155"/>
                    <a:pt x="5307" y="2168"/>
                    <a:pt x="5307" y="2180"/>
                  </a:cubicBezTo>
                  <a:cubicBezTo>
                    <a:pt x="5307" y="2168"/>
                    <a:pt x="5307" y="2155"/>
                    <a:pt x="5321" y="2143"/>
                  </a:cubicBezTo>
                  <a:cubicBezTo>
                    <a:pt x="5321" y="2130"/>
                    <a:pt x="5321" y="2118"/>
                    <a:pt x="5307" y="2118"/>
                  </a:cubicBezTo>
                  <a:cubicBezTo>
                    <a:pt x="5307" y="2104"/>
                    <a:pt x="5321" y="2104"/>
                    <a:pt x="5321" y="2104"/>
                  </a:cubicBezTo>
                  <a:lnTo>
                    <a:pt x="5321" y="2092"/>
                  </a:lnTo>
                  <a:close/>
                  <a:moveTo>
                    <a:pt x="4880" y="2281"/>
                  </a:moveTo>
                  <a:cubicBezTo>
                    <a:pt x="4880" y="2294"/>
                    <a:pt x="4868" y="2294"/>
                    <a:pt x="4868" y="2306"/>
                  </a:cubicBezTo>
                  <a:cubicBezTo>
                    <a:pt x="4843" y="2306"/>
                    <a:pt x="4830" y="2319"/>
                    <a:pt x="4804" y="2331"/>
                  </a:cubicBezTo>
                  <a:cubicBezTo>
                    <a:pt x="4830" y="2319"/>
                    <a:pt x="4855" y="2294"/>
                    <a:pt x="4880" y="2281"/>
                  </a:cubicBezTo>
                  <a:close/>
                  <a:moveTo>
                    <a:pt x="152" y="2520"/>
                  </a:moveTo>
                  <a:cubicBezTo>
                    <a:pt x="140" y="2532"/>
                    <a:pt x="140" y="2532"/>
                    <a:pt x="140" y="2545"/>
                  </a:cubicBezTo>
                  <a:lnTo>
                    <a:pt x="140" y="2520"/>
                  </a:lnTo>
                  <a:close/>
                  <a:moveTo>
                    <a:pt x="700" y="2556"/>
                  </a:moveTo>
                  <a:cubicBezTo>
                    <a:pt x="694" y="2561"/>
                    <a:pt x="687" y="2566"/>
                    <a:pt x="680" y="2570"/>
                  </a:cubicBezTo>
                  <a:cubicBezTo>
                    <a:pt x="686" y="2566"/>
                    <a:pt x="693" y="2561"/>
                    <a:pt x="700" y="2556"/>
                  </a:cubicBezTo>
                  <a:close/>
                  <a:moveTo>
                    <a:pt x="453" y="2797"/>
                  </a:moveTo>
                  <a:cubicBezTo>
                    <a:pt x="416" y="2847"/>
                    <a:pt x="378" y="2909"/>
                    <a:pt x="328" y="2960"/>
                  </a:cubicBezTo>
                  <a:cubicBezTo>
                    <a:pt x="366" y="2897"/>
                    <a:pt x="416" y="2847"/>
                    <a:pt x="453" y="2797"/>
                  </a:cubicBezTo>
                  <a:close/>
                  <a:moveTo>
                    <a:pt x="202" y="2771"/>
                  </a:moveTo>
                  <a:cubicBezTo>
                    <a:pt x="202" y="2784"/>
                    <a:pt x="202" y="2784"/>
                    <a:pt x="215" y="2797"/>
                  </a:cubicBezTo>
                  <a:cubicBezTo>
                    <a:pt x="177" y="2872"/>
                    <a:pt x="140" y="2947"/>
                    <a:pt x="126" y="3023"/>
                  </a:cubicBezTo>
                  <a:cubicBezTo>
                    <a:pt x="126" y="3023"/>
                    <a:pt x="114" y="3010"/>
                    <a:pt x="114" y="2998"/>
                  </a:cubicBezTo>
                  <a:cubicBezTo>
                    <a:pt x="140" y="2922"/>
                    <a:pt x="165" y="2847"/>
                    <a:pt x="202" y="2771"/>
                  </a:cubicBezTo>
                  <a:close/>
                  <a:moveTo>
                    <a:pt x="265" y="3035"/>
                  </a:moveTo>
                  <a:cubicBezTo>
                    <a:pt x="252" y="3048"/>
                    <a:pt x="240" y="3073"/>
                    <a:pt x="215" y="3085"/>
                  </a:cubicBezTo>
                  <a:cubicBezTo>
                    <a:pt x="227" y="3073"/>
                    <a:pt x="240" y="3060"/>
                    <a:pt x="252" y="3035"/>
                  </a:cubicBezTo>
                  <a:close/>
                  <a:moveTo>
                    <a:pt x="869" y="2897"/>
                  </a:moveTo>
                  <a:cubicBezTo>
                    <a:pt x="831" y="2934"/>
                    <a:pt x="780" y="2960"/>
                    <a:pt x="743" y="2998"/>
                  </a:cubicBezTo>
                  <a:cubicBezTo>
                    <a:pt x="655" y="3035"/>
                    <a:pt x="579" y="3085"/>
                    <a:pt x="504" y="3149"/>
                  </a:cubicBezTo>
                  <a:cubicBezTo>
                    <a:pt x="542" y="3098"/>
                    <a:pt x="579" y="3073"/>
                    <a:pt x="617" y="3035"/>
                  </a:cubicBezTo>
                  <a:cubicBezTo>
                    <a:pt x="705" y="2985"/>
                    <a:pt x="793" y="2947"/>
                    <a:pt x="869" y="2897"/>
                  </a:cubicBezTo>
                  <a:close/>
                  <a:moveTo>
                    <a:pt x="492" y="3161"/>
                  </a:moveTo>
                  <a:cubicBezTo>
                    <a:pt x="466" y="3174"/>
                    <a:pt x="428" y="3199"/>
                    <a:pt x="403" y="3224"/>
                  </a:cubicBezTo>
                  <a:cubicBezTo>
                    <a:pt x="428" y="3199"/>
                    <a:pt x="441" y="3174"/>
                    <a:pt x="466" y="3161"/>
                  </a:cubicBezTo>
                  <a:close/>
                  <a:moveTo>
                    <a:pt x="202" y="3124"/>
                  </a:moveTo>
                  <a:cubicBezTo>
                    <a:pt x="202" y="3136"/>
                    <a:pt x="215" y="3149"/>
                    <a:pt x="227" y="3149"/>
                  </a:cubicBezTo>
                  <a:cubicBezTo>
                    <a:pt x="202" y="3186"/>
                    <a:pt x="190" y="3211"/>
                    <a:pt x="177" y="3236"/>
                  </a:cubicBezTo>
                  <a:lnTo>
                    <a:pt x="177" y="3224"/>
                  </a:lnTo>
                  <a:cubicBezTo>
                    <a:pt x="165" y="3211"/>
                    <a:pt x="165" y="3199"/>
                    <a:pt x="165" y="3186"/>
                  </a:cubicBezTo>
                  <a:cubicBezTo>
                    <a:pt x="177" y="3161"/>
                    <a:pt x="190" y="3136"/>
                    <a:pt x="202" y="3124"/>
                  </a:cubicBezTo>
                  <a:close/>
                  <a:moveTo>
                    <a:pt x="1573" y="2947"/>
                  </a:moveTo>
                  <a:lnTo>
                    <a:pt x="1573" y="2947"/>
                  </a:lnTo>
                  <a:cubicBezTo>
                    <a:pt x="1208" y="3073"/>
                    <a:pt x="856" y="3224"/>
                    <a:pt x="504" y="3400"/>
                  </a:cubicBezTo>
                  <a:cubicBezTo>
                    <a:pt x="819" y="3161"/>
                    <a:pt x="1183" y="3023"/>
                    <a:pt x="1573" y="2947"/>
                  </a:cubicBezTo>
                  <a:close/>
                  <a:moveTo>
                    <a:pt x="504" y="3484"/>
                  </a:moveTo>
                  <a:cubicBezTo>
                    <a:pt x="504" y="3485"/>
                    <a:pt x="504" y="3486"/>
                    <a:pt x="504" y="3488"/>
                  </a:cubicBezTo>
                  <a:cubicBezTo>
                    <a:pt x="501" y="3488"/>
                    <a:pt x="499" y="3488"/>
                    <a:pt x="496" y="3488"/>
                  </a:cubicBezTo>
                  <a:lnTo>
                    <a:pt x="496" y="3488"/>
                  </a:lnTo>
                  <a:cubicBezTo>
                    <a:pt x="499" y="3487"/>
                    <a:pt x="502" y="3486"/>
                    <a:pt x="504" y="3484"/>
                  </a:cubicBezTo>
                  <a:close/>
                  <a:moveTo>
                    <a:pt x="391" y="3538"/>
                  </a:moveTo>
                  <a:lnTo>
                    <a:pt x="391" y="3538"/>
                  </a:lnTo>
                  <a:cubicBezTo>
                    <a:pt x="378" y="3551"/>
                    <a:pt x="378" y="3563"/>
                    <a:pt x="378" y="3563"/>
                  </a:cubicBezTo>
                  <a:cubicBezTo>
                    <a:pt x="378" y="3576"/>
                    <a:pt x="378" y="3576"/>
                    <a:pt x="366" y="3576"/>
                  </a:cubicBezTo>
                  <a:lnTo>
                    <a:pt x="353" y="3563"/>
                  </a:lnTo>
                  <a:cubicBezTo>
                    <a:pt x="366" y="3551"/>
                    <a:pt x="378" y="3551"/>
                    <a:pt x="391" y="3538"/>
                  </a:cubicBezTo>
                  <a:close/>
                  <a:moveTo>
                    <a:pt x="504" y="3689"/>
                  </a:moveTo>
                  <a:cubicBezTo>
                    <a:pt x="492" y="3702"/>
                    <a:pt x="492" y="3714"/>
                    <a:pt x="504" y="3727"/>
                  </a:cubicBezTo>
                  <a:lnTo>
                    <a:pt x="492" y="3727"/>
                  </a:lnTo>
                  <a:cubicBezTo>
                    <a:pt x="492" y="3714"/>
                    <a:pt x="479" y="3702"/>
                    <a:pt x="466" y="3689"/>
                  </a:cubicBezTo>
                  <a:close/>
                  <a:moveTo>
                    <a:pt x="1221" y="3601"/>
                  </a:moveTo>
                  <a:cubicBezTo>
                    <a:pt x="1132" y="3652"/>
                    <a:pt x="1045" y="3689"/>
                    <a:pt x="944" y="3727"/>
                  </a:cubicBezTo>
                  <a:lnTo>
                    <a:pt x="944" y="3702"/>
                  </a:lnTo>
                  <a:cubicBezTo>
                    <a:pt x="944" y="3702"/>
                    <a:pt x="944" y="3689"/>
                    <a:pt x="931" y="3689"/>
                  </a:cubicBezTo>
                  <a:cubicBezTo>
                    <a:pt x="1020" y="3677"/>
                    <a:pt x="1095" y="3652"/>
                    <a:pt x="1171" y="3627"/>
                  </a:cubicBezTo>
                  <a:cubicBezTo>
                    <a:pt x="1171" y="3627"/>
                    <a:pt x="1183" y="3613"/>
                    <a:pt x="1183" y="3601"/>
                  </a:cubicBezTo>
                  <a:close/>
                  <a:moveTo>
                    <a:pt x="718" y="3739"/>
                  </a:moveTo>
                  <a:lnTo>
                    <a:pt x="718" y="3752"/>
                  </a:lnTo>
                  <a:lnTo>
                    <a:pt x="655" y="3752"/>
                  </a:lnTo>
                  <a:cubicBezTo>
                    <a:pt x="680" y="3752"/>
                    <a:pt x="705" y="3739"/>
                    <a:pt x="718" y="3739"/>
                  </a:cubicBezTo>
                  <a:close/>
                  <a:moveTo>
                    <a:pt x="629" y="3764"/>
                  </a:moveTo>
                  <a:cubicBezTo>
                    <a:pt x="617" y="3777"/>
                    <a:pt x="617" y="3777"/>
                    <a:pt x="617" y="3790"/>
                  </a:cubicBezTo>
                  <a:lnTo>
                    <a:pt x="592" y="3790"/>
                  </a:lnTo>
                  <a:cubicBezTo>
                    <a:pt x="592" y="3790"/>
                    <a:pt x="579" y="3790"/>
                    <a:pt x="579" y="3803"/>
                  </a:cubicBezTo>
                  <a:cubicBezTo>
                    <a:pt x="567" y="3790"/>
                    <a:pt x="554" y="3777"/>
                    <a:pt x="542" y="3777"/>
                  </a:cubicBezTo>
                  <a:cubicBezTo>
                    <a:pt x="554" y="3764"/>
                    <a:pt x="567" y="3764"/>
                    <a:pt x="567" y="3764"/>
                  </a:cubicBezTo>
                  <a:cubicBezTo>
                    <a:pt x="579" y="3777"/>
                    <a:pt x="592" y="3777"/>
                    <a:pt x="604" y="3777"/>
                  </a:cubicBezTo>
                  <a:cubicBezTo>
                    <a:pt x="617" y="3777"/>
                    <a:pt x="617" y="3764"/>
                    <a:pt x="629" y="3764"/>
                  </a:cubicBezTo>
                  <a:close/>
                  <a:moveTo>
                    <a:pt x="755" y="3928"/>
                  </a:moveTo>
                  <a:cubicBezTo>
                    <a:pt x="768" y="3940"/>
                    <a:pt x="793" y="3940"/>
                    <a:pt x="819" y="3940"/>
                  </a:cubicBezTo>
                  <a:cubicBezTo>
                    <a:pt x="806" y="3940"/>
                    <a:pt x="806" y="3954"/>
                    <a:pt x="793" y="3966"/>
                  </a:cubicBezTo>
                  <a:lnTo>
                    <a:pt x="755" y="3928"/>
                  </a:lnTo>
                  <a:close/>
                  <a:moveTo>
                    <a:pt x="982" y="4066"/>
                  </a:moveTo>
                  <a:cubicBezTo>
                    <a:pt x="1007" y="4066"/>
                    <a:pt x="1020" y="4079"/>
                    <a:pt x="1045" y="4079"/>
                  </a:cubicBezTo>
                  <a:cubicBezTo>
                    <a:pt x="1045" y="4079"/>
                    <a:pt x="1045" y="4091"/>
                    <a:pt x="1032" y="4091"/>
                  </a:cubicBezTo>
                  <a:cubicBezTo>
                    <a:pt x="1020" y="4079"/>
                    <a:pt x="1007" y="4079"/>
                    <a:pt x="982" y="4066"/>
                  </a:cubicBezTo>
                  <a:close/>
                  <a:moveTo>
                    <a:pt x="1560" y="4142"/>
                  </a:moveTo>
                  <a:cubicBezTo>
                    <a:pt x="1648" y="4148"/>
                    <a:pt x="1739" y="4151"/>
                    <a:pt x="1831" y="4151"/>
                  </a:cubicBezTo>
                  <a:cubicBezTo>
                    <a:pt x="1922" y="4151"/>
                    <a:pt x="2013" y="4148"/>
                    <a:pt x="2101" y="4142"/>
                  </a:cubicBezTo>
                  <a:lnTo>
                    <a:pt x="2101" y="4142"/>
                  </a:lnTo>
                  <a:cubicBezTo>
                    <a:pt x="2013" y="4154"/>
                    <a:pt x="1922" y="4160"/>
                    <a:pt x="1831" y="4160"/>
                  </a:cubicBezTo>
                  <a:cubicBezTo>
                    <a:pt x="1739" y="4160"/>
                    <a:pt x="1648" y="4154"/>
                    <a:pt x="1560" y="4142"/>
                  </a:cubicBezTo>
                  <a:close/>
                  <a:moveTo>
                    <a:pt x="2616" y="61"/>
                  </a:moveTo>
                  <a:cubicBezTo>
                    <a:pt x="3060" y="61"/>
                    <a:pt x="3499" y="184"/>
                    <a:pt x="3899" y="394"/>
                  </a:cubicBezTo>
                  <a:cubicBezTo>
                    <a:pt x="4025" y="470"/>
                    <a:pt x="4151" y="545"/>
                    <a:pt x="4264" y="634"/>
                  </a:cubicBezTo>
                  <a:cubicBezTo>
                    <a:pt x="4477" y="797"/>
                    <a:pt x="4667" y="986"/>
                    <a:pt x="4843" y="1187"/>
                  </a:cubicBezTo>
                  <a:cubicBezTo>
                    <a:pt x="4566" y="910"/>
                    <a:pt x="4276" y="671"/>
                    <a:pt x="3962" y="458"/>
                  </a:cubicBezTo>
                  <a:cubicBezTo>
                    <a:pt x="3958" y="453"/>
                    <a:pt x="3952" y="451"/>
                    <a:pt x="3947" y="451"/>
                  </a:cubicBezTo>
                  <a:cubicBezTo>
                    <a:pt x="3925" y="451"/>
                    <a:pt x="3906" y="488"/>
                    <a:pt x="3937" y="508"/>
                  </a:cubicBezTo>
                  <a:cubicBezTo>
                    <a:pt x="4088" y="609"/>
                    <a:pt x="4226" y="734"/>
                    <a:pt x="4377" y="847"/>
                  </a:cubicBezTo>
                  <a:cubicBezTo>
                    <a:pt x="4125" y="696"/>
                    <a:pt x="3849" y="570"/>
                    <a:pt x="3572" y="483"/>
                  </a:cubicBezTo>
                  <a:cubicBezTo>
                    <a:pt x="3283" y="382"/>
                    <a:pt x="2968" y="307"/>
                    <a:pt x="2655" y="307"/>
                  </a:cubicBezTo>
                  <a:cubicBezTo>
                    <a:pt x="2479" y="307"/>
                    <a:pt x="2315" y="332"/>
                    <a:pt x="2152" y="407"/>
                  </a:cubicBezTo>
                  <a:cubicBezTo>
                    <a:pt x="2117" y="418"/>
                    <a:pt x="2145" y="471"/>
                    <a:pt x="2178" y="471"/>
                  </a:cubicBezTo>
                  <a:cubicBezTo>
                    <a:pt x="2182" y="471"/>
                    <a:pt x="2185" y="471"/>
                    <a:pt x="2189" y="470"/>
                  </a:cubicBezTo>
                  <a:cubicBezTo>
                    <a:pt x="2340" y="400"/>
                    <a:pt x="2505" y="374"/>
                    <a:pt x="2673" y="374"/>
                  </a:cubicBezTo>
                  <a:cubicBezTo>
                    <a:pt x="2896" y="374"/>
                    <a:pt x="3125" y="420"/>
                    <a:pt x="3334" y="470"/>
                  </a:cubicBezTo>
                  <a:cubicBezTo>
                    <a:pt x="3661" y="558"/>
                    <a:pt x="3988" y="696"/>
                    <a:pt x="4276" y="860"/>
                  </a:cubicBezTo>
                  <a:cubicBezTo>
                    <a:pt x="4176" y="822"/>
                    <a:pt x="4063" y="785"/>
                    <a:pt x="3949" y="759"/>
                  </a:cubicBezTo>
                  <a:cubicBezTo>
                    <a:pt x="3912" y="759"/>
                    <a:pt x="3899" y="797"/>
                    <a:pt x="3912" y="810"/>
                  </a:cubicBezTo>
                  <a:cubicBezTo>
                    <a:pt x="3837" y="785"/>
                    <a:pt x="3748" y="746"/>
                    <a:pt x="3673" y="721"/>
                  </a:cubicBezTo>
                  <a:cubicBezTo>
                    <a:pt x="3669" y="720"/>
                    <a:pt x="3666" y="720"/>
                    <a:pt x="3663" y="720"/>
                  </a:cubicBezTo>
                  <a:cubicBezTo>
                    <a:pt x="3634" y="720"/>
                    <a:pt x="3626" y="773"/>
                    <a:pt x="3661" y="785"/>
                  </a:cubicBezTo>
                  <a:cubicBezTo>
                    <a:pt x="3949" y="885"/>
                    <a:pt x="4239" y="1011"/>
                    <a:pt x="4516" y="1162"/>
                  </a:cubicBezTo>
                  <a:lnTo>
                    <a:pt x="4365" y="1086"/>
                  </a:lnTo>
                  <a:cubicBezTo>
                    <a:pt x="4075" y="973"/>
                    <a:pt x="3786" y="885"/>
                    <a:pt x="3497" y="822"/>
                  </a:cubicBezTo>
                  <a:cubicBezTo>
                    <a:pt x="3493" y="821"/>
                    <a:pt x="3490" y="820"/>
                    <a:pt x="3487" y="820"/>
                  </a:cubicBezTo>
                  <a:cubicBezTo>
                    <a:pt x="3456" y="820"/>
                    <a:pt x="3439" y="873"/>
                    <a:pt x="3485" y="885"/>
                  </a:cubicBezTo>
                  <a:cubicBezTo>
                    <a:pt x="3761" y="948"/>
                    <a:pt x="4038" y="1036"/>
                    <a:pt x="4301" y="1137"/>
                  </a:cubicBezTo>
                  <a:cubicBezTo>
                    <a:pt x="4440" y="1199"/>
                    <a:pt x="4578" y="1262"/>
                    <a:pt x="4704" y="1325"/>
                  </a:cubicBezTo>
                  <a:cubicBezTo>
                    <a:pt x="4767" y="1350"/>
                    <a:pt x="4830" y="1388"/>
                    <a:pt x="4893" y="1425"/>
                  </a:cubicBezTo>
                  <a:cubicBezTo>
                    <a:pt x="4754" y="1388"/>
                    <a:pt x="4628" y="1350"/>
                    <a:pt x="4491" y="1313"/>
                  </a:cubicBezTo>
                  <a:cubicBezTo>
                    <a:pt x="4503" y="1300"/>
                    <a:pt x="4503" y="1274"/>
                    <a:pt x="4477" y="1262"/>
                  </a:cubicBezTo>
                  <a:cubicBezTo>
                    <a:pt x="4365" y="1212"/>
                    <a:pt x="4251" y="1187"/>
                    <a:pt x="4138" y="1149"/>
                  </a:cubicBezTo>
                  <a:cubicBezTo>
                    <a:pt x="4113" y="1137"/>
                    <a:pt x="4075" y="1112"/>
                    <a:pt x="4050" y="1098"/>
                  </a:cubicBezTo>
                  <a:cubicBezTo>
                    <a:pt x="4043" y="1095"/>
                    <a:pt x="4036" y="1093"/>
                    <a:pt x="4031" y="1093"/>
                  </a:cubicBezTo>
                  <a:cubicBezTo>
                    <a:pt x="4018" y="1093"/>
                    <a:pt x="4009" y="1102"/>
                    <a:pt x="4000" y="1112"/>
                  </a:cubicBezTo>
                  <a:cubicBezTo>
                    <a:pt x="3739" y="1051"/>
                    <a:pt x="3468" y="1023"/>
                    <a:pt x="3196" y="1023"/>
                  </a:cubicBezTo>
                  <a:cubicBezTo>
                    <a:pt x="2956" y="1023"/>
                    <a:pt x="2714" y="1045"/>
                    <a:pt x="2479" y="1086"/>
                  </a:cubicBezTo>
                  <a:cubicBezTo>
                    <a:pt x="2444" y="1097"/>
                    <a:pt x="2461" y="1151"/>
                    <a:pt x="2493" y="1151"/>
                  </a:cubicBezTo>
                  <a:cubicBezTo>
                    <a:pt x="2497" y="1151"/>
                    <a:pt x="2500" y="1150"/>
                    <a:pt x="2504" y="1149"/>
                  </a:cubicBezTo>
                  <a:cubicBezTo>
                    <a:pt x="2719" y="1108"/>
                    <a:pt x="2941" y="1088"/>
                    <a:pt x="3163" y="1088"/>
                  </a:cubicBezTo>
                  <a:cubicBezTo>
                    <a:pt x="3485" y="1088"/>
                    <a:pt x="3808" y="1130"/>
                    <a:pt x="4113" y="1212"/>
                  </a:cubicBezTo>
                  <a:cubicBezTo>
                    <a:pt x="4138" y="1224"/>
                    <a:pt x="4164" y="1237"/>
                    <a:pt x="4176" y="1249"/>
                  </a:cubicBezTo>
                  <a:cubicBezTo>
                    <a:pt x="4088" y="1224"/>
                    <a:pt x="3988" y="1212"/>
                    <a:pt x="3887" y="1199"/>
                  </a:cubicBezTo>
                  <a:cubicBezTo>
                    <a:pt x="3884" y="1198"/>
                    <a:pt x="3880" y="1197"/>
                    <a:pt x="3878" y="1197"/>
                  </a:cubicBezTo>
                  <a:cubicBezTo>
                    <a:pt x="3847" y="1197"/>
                    <a:pt x="3840" y="1250"/>
                    <a:pt x="3874" y="1262"/>
                  </a:cubicBezTo>
                  <a:cubicBezTo>
                    <a:pt x="4038" y="1288"/>
                    <a:pt x="4201" y="1325"/>
                    <a:pt x="4377" y="1363"/>
                  </a:cubicBezTo>
                  <a:cubicBezTo>
                    <a:pt x="4402" y="1375"/>
                    <a:pt x="4440" y="1388"/>
                    <a:pt x="4477" y="1413"/>
                  </a:cubicBezTo>
                  <a:cubicBezTo>
                    <a:pt x="4301" y="1388"/>
                    <a:pt x="4125" y="1375"/>
                    <a:pt x="3962" y="1363"/>
                  </a:cubicBezTo>
                  <a:cubicBezTo>
                    <a:pt x="3912" y="1363"/>
                    <a:pt x="3912" y="1425"/>
                    <a:pt x="3962" y="1425"/>
                  </a:cubicBezTo>
                  <a:cubicBezTo>
                    <a:pt x="4189" y="1438"/>
                    <a:pt x="4415" y="1464"/>
                    <a:pt x="4654" y="1501"/>
                  </a:cubicBezTo>
                  <a:cubicBezTo>
                    <a:pt x="4667" y="1501"/>
                    <a:pt x="4692" y="1514"/>
                    <a:pt x="4717" y="1526"/>
                  </a:cubicBezTo>
                  <a:cubicBezTo>
                    <a:pt x="4516" y="1514"/>
                    <a:pt x="4314" y="1514"/>
                    <a:pt x="4100" y="1501"/>
                  </a:cubicBezTo>
                  <a:cubicBezTo>
                    <a:pt x="4063" y="1501"/>
                    <a:pt x="4063" y="1564"/>
                    <a:pt x="4100" y="1564"/>
                  </a:cubicBezTo>
                  <a:lnTo>
                    <a:pt x="4189" y="1564"/>
                  </a:lnTo>
                  <a:cubicBezTo>
                    <a:pt x="3887" y="1589"/>
                    <a:pt x="3585" y="1665"/>
                    <a:pt x="3295" y="1777"/>
                  </a:cubicBezTo>
                  <a:cubicBezTo>
                    <a:pt x="3261" y="1789"/>
                    <a:pt x="3269" y="1842"/>
                    <a:pt x="3299" y="1842"/>
                  </a:cubicBezTo>
                  <a:cubicBezTo>
                    <a:pt x="3302" y="1842"/>
                    <a:pt x="3305" y="1842"/>
                    <a:pt x="3308" y="1841"/>
                  </a:cubicBezTo>
                  <a:cubicBezTo>
                    <a:pt x="3510" y="1765"/>
                    <a:pt x="3711" y="1702"/>
                    <a:pt x="3924" y="1665"/>
                  </a:cubicBezTo>
                  <a:lnTo>
                    <a:pt x="3924" y="1665"/>
                  </a:lnTo>
                  <a:cubicBezTo>
                    <a:pt x="3912" y="1690"/>
                    <a:pt x="3924" y="1715"/>
                    <a:pt x="3949" y="1715"/>
                  </a:cubicBezTo>
                  <a:cubicBezTo>
                    <a:pt x="4125" y="1728"/>
                    <a:pt x="4298" y="1734"/>
                    <a:pt x="4471" y="1734"/>
                  </a:cubicBezTo>
                  <a:cubicBezTo>
                    <a:pt x="4640" y="1734"/>
                    <a:pt x="4809" y="1728"/>
                    <a:pt x="4981" y="1716"/>
                  </a:cubicBezTo>
                  <a:lnTo>
                    <a:pt x="4981" y="1716"/>
                  </a:lnTo>
                  <a:cubicBezTo>
                    <a:pt x="4960" y="1719"/>
                    <a:pt x="4939" y="1727"/>
                    <a:pt x="4918" y="1727"/>
                  </a:cubicBezTo>
                  <a:cubicBezTo>
                    <a:pt x="4893" y="1740"/>
                    <a:pt x="4880" y="1740"/>
                    <a:pt x="4855" y="1740"/>
                  </a:cubicBezTo>
                  <a:cubicBezTo>
                    <a:pt x="4843" y="1740"/>
                    <a:pt x="4830" y="1740"/>
                    <a:pt x="4830" y="1752"/>
                  </a:cubicBezTo>
                  <a:cubicBezTo>
                    <a:pt x="4767" y="1765"/>
                    <a:pt x="4692" y="1791"/>
                    <a:pt x="4628" y="1803"/>
                  </a:cubicBezTo>
                  <a:cubicBezTo>
                    <a:pt x="4452" y="1828"/>
                    <a:pt x="4264" y="1841"/>
                    <a:pt x="4088" y="1841"/>
                  </a:cubicBezTo>
                  <a:cubicBezTo>
                    <a:pt x="4050" y="1841"/>
                    <a:pt x="4050" y="1903"/>
                    <a:pt x="4088" y="1903"/>
                  </a:cubicBezTo>
                  <a:cubicBezTo>
                    <a:pt x="4264" y="1903"/>
                    <a:pt x="4452" y="1891"/>
                    <a:pt x="4628" y="1866"/>
                  </a:cubicBezTo>
                  <a:cubicBezTo>
                    <a:pt x="4654" y="1866"/>
                    <a:pt x="4667" y="1853"/>
                    <a:pt x="4692" y="1853"/>
                  </a:cubicBezTo>
                  <a:cubicBezTo>
                    <a:pt x="4692" y="1878"/>
                    <a:pt x="4704" y="1891"/>
                    <a:pt x="4729" y="1891"/>
                  </a:cubicBezTo>
                  <a:cubicBezTo>
                    <a:pt x="4754" y="1891"/>
                    <a:pt x="4779" y="1878"/>
                    <a:pt x="4804" y="1878"/>
                  </a:cubicBezTo>
                  <a:lnTo>
                    <a:pt x="4692" y="1916"/>
                  </a:lnTo>
                  <a:cubicBezTo>
                    <a:pt x="4667" y="1928"/>
                    <a:pt x="4654" y="1954"/>
                    <a:pt x="4667" y="1967"/>
                  </a:cubicBezTo>
                  <a:cubicBezTo>
                    <a:pt x="4516" y="2004"/>
                    <a:pt x="4365" y="2029"/>
                    <a:pt x="4214" y="2042"/>
                  </a:cubicBezTo>
                  <a:cubicBezTo>
                    <a:pt x="4176" y="2054"/>
                    <a:pt x="4176" y="2118"/>
                    <a:pt x="4214" y="2118"/>
                  </a:cubicBezTo>
                  <a:cubicBezTo>
                    <a:pt x="4377" y="2092"/>
                    <a:pt x="4541" y="2067"/>
                    <a:pt x="4704" y="2017"/>
                  </a:cubicBezTo>
                  <a:lnTo>
                    <a:pt x="4704" y="2017"/>
                  </a:lnTo>
                  <a:cubicBezTo>
                    <a:pt x="4692" y="2042"/>
                    <a:pt x="4692" y="2079"/>
                    <a:pt x="4729" y="2079"/>
                  </a:cubicBezTo>
                  <a:cubicBezTo>
                    <a:pt x="4327" y="2193"/>
                    <a:pt x="3912" y="2268"/>
                    <a:pt x="3497" y="2281"/>
                  </a:cubicBezTo>
                  <a:cubicBezTo>
                    <a:pt x="3446" y="2294"/>
                    <a:pt x="3446" y="2356"/>
                    <a:pt x="3497" y="2356"/>
                  </a:cubicBezTo>
                  <a:cubicBezTo>
                    <a:pt x="3995" y="2319"/>
                    <a:pt x="4482" y="2232"/>
                    <a:pt x="4955" y="2083"/>
                  </a:cubicBezTo>
                  <a:lnTo>
                    <a:pt x="4955" y="2083"/>
                  </a:lnTo>
                  <a:lnTo>
                    <a:pt x="4955" y="2092"/>
                  </a:lnTo>
                  <a:cubicBezTo>
                    <a:pt x="4943" y="2092"/>
                    <a:pt x="4918" y="2104"/>
                    <a:pt x="4905" y="2118"/>
                  </a:cubicBezTo>
                  <a:cubicBezTo>
                    <a:pt x="4893" y="2118"/>
                    <a:pt x="4893" y="2130"/>
                    <a:pt x="4893" y="2130"/>
                  </a:cubicBezTo>
                  <a:cubicBezTo>
                    <a:pt x="4767" y="2180"/>
                    <a:pt x="4628" y="2218"/>
                    <a:pt x="4503" y="2255"/>
                  </a:cubicBezTo>
                  <a:cubicBezTo>
                    <a:pt x="4465" y="2255"/>
                    <a:pt x="4477" y="2319"/>
                    <a:pt x="4516" y="2319"/>
                  </a:cubicBezTo>
                  <a:cubicBezTo>
                    <a:pt x="4667" y="2281"/>
                    <a:pt x="4804" y="2230"/>
                    <a:pt x="4943" y="2180"/>
                  </a:cubicBezTo>
                  <a:lnTo>
                    <a:pt x="4943" y="2180"/>
                  </a:lnTo>
                  <a:cubicBezTo>
                    <a:pt x="4692" y="2319"/>
                    <a:pt x="4440" y="2444"/>
                    <a:pt x="4176" y="2545"/>
                  </a:cubicBezTo>
                  <a:cubicBezTo>
                    <a:pt x="4144" y="2566"/>
                    <a:pt x="4148" y="2613"/>
                    <a:pt x="4172" y="2613"/>
                  </a:cubicBezTo>
                  <a:cubicBezTo>
                    <a:pt x="4177" y="2613"/>
                    <a:pt x="4183" y="2612"/>
                    <a:pt x="4189" y="2607"/>
                  </a:cubicBezTo>
                  <a:cubicBezTo>
                    <a:pt x="4377" y="2545"/>
                    <a:pt x="4566" y="2457"/>
                    <a:pt x="4754" y="2356"/>
                  </a:cubicBezTo>
                  <a:lnTo>
                    <a:pt x="4754" y="2356"/>
                  </a:lnTo>
                  <a:cubicBezTo>
                    <a:pt x="4742" y="2369"/>
                    <a:pt x="4742" y="2381"/>
                    <a:pt x="4742" y="2394"/>
                  </a:cubicBezTo>
                  <a:cubicBezTo>
                    <a:pt x="4742" y="2406"/>
                    <a:pt x="4767" y="2419"/>
                    <a:pt x="4779" y="2419"/>
                  </a:cubicBezTo>
                  <a:cubicBezTo>
                    <a:pt x="4792" y="2406"/>
                    <a:pt x="4804" y="2406"/>
                    <a:pt x="4804" y="2394"/>
                  </a:cubicBezTo>
                  <a:lnTo>
                    <a:pt x="4818" y="2406"/>
                  </a:lnTo>
                  <a:cubicBezTo>
                    <a:pt x="4830" y="2419"/>
                    <a:pt x="4843" y="2431"/>
                    <a:pt x="4855" y="2431"/>
                  </a:cubicBezTo>
                  <a:cubicBezTo>
                    <a:pt x="4855" y="2431"/>
                    <a:pt x="4855" y="2444"/>
                    <a:pt x="4868" y="2444"/>
                  </a:cubicBezTo>
                  <a:cubicBezTo>
                    <a:pt x="4843" y="2457"/>
                    <a:pt x="4830" y="2470"/>
                    <a:pt x="4804" y="2482"/>
                  </a:cubicBezTo>
                  <a:cubicBezTo>
                    <a:pt x="4792" y="2495"/>
                    <a:pt x="4792" y="2507"/>
                    <a:pt x="4792" y="2507"/>
                  </a:cubicBezTo>
                  <a:cubicBezTo>
                    <a:pt x="4516" y="2621"/>
                    <a:pt x="4201" y="2658"/>
                    <a:pt x="3912" y="2683"/>
                  </a:cubicBezTo>
                  <a:cubicBezTo>
                    <a:pt x="3877" y="2695"/>
                    <a:pt x="3874" y="2748"/>
                    <a:pt x="3903" y="2748"/>
                  </a:cubicBezTo>
                  <a:cubicBezTo>
                    <a:pt x="3906" y="2748"/>
                    <a:pt x="3909" y="2747"/>
                    <a:pt x="3912" y="2746"/>
                  </a:cubicBezTo>
                  <a:cubicBezTo>
                    <a:pt x="4340" y="2708"/>
                    <a:pt x="4818" y="2658"/>
                    <a:pt x="5144" y="2369"/>
                  </a:cubicBezTo>
                  <a:lnTo>
                    <a:pt x="5144" y="2369"/>
                  </a:lnTo>
                  <a:cubicBezTo>
                    <a:pt x="5069" y="2482"/>
                    <a:pt x="4968" y="2570"/>
                    <a:pt x="4843" y="2621"/>
                  </a:cubicBezTo>
                  <a:cubicBezTo>
                    <a:pt x="4818" y="2621"/>
                    <a:pt x="4818" y="2646"/>
                    <a:pt x="4818" y="2658"/>
                  </a:cubicBezTo>
                  <a:cubicBezTo>
                    <a:pt x="4704" y="2733"/>
                    <a:pt x="4591" y="2809"/>
                    <a:pt x="4465" y="2859"/>
                  </a:cubicBezTo>
                  <a:cubicBezTo>
                    <a:pt x="4431" y="2881"/>
                    <a:pt x="4458" y="2924"/>
                    <a:pt x="4491" y="2924"/>
                  </a:cubicBezTo>
                  <a:cubicBezTo>
                    <a:pt x="4495" y="2924"/>
                    <a:pt x="4499" y="2924"/>
                    <a:pt x="4503" y="2922"/>
                  </a:cubicBezTo>
                  <a:cubicBezTo>
                    <a:pt x="4717" y="2822"/>
                    <a:pt x="4905" y="2696"/>
                    <a:pt x="5094" y="2545"/>
                  </a:cubicBezTo>
                  <a:lnTo>
                    <a:pt x="5094" y="2545"/>
                  </a:lnTo>
                  <a:cubicBezTo>
                    <a:pt x="5081" y="2557"/>
                    <a:pt x="5081" y="2582"/>
                    <a:pt x="5094" y="2595"/>
                  </a:cubicBezTo>
                  <a:cubicBezTo>
                    <a:pt x="4918" y="2797"/>
                    <a:pt x="4717" y="2985"/>
                    <a:pt x="4477" y="3110"/>
                  </a:cubicBezTo>
                  <a:cubicBezTo>
                    <a:pt x="4301" y="3199"/>
                    <a:pt x="4113" y="3249"/>
                    <a:pt x="3937" y="3287"/>
                  </a:cubicBezTo>
                  <a:cubicBezTo>
                    <a:pt x="3736" y="3337"/>
                    <a:pt x="3535" y="3375"/>
                    <a:pt x="3334" y="3400"/>
                  </a:cubicBezTo>
                  <a:cubicBezTo>
                    <a:pt x="3187" y="3424"/>
                    <a:pt x="3040" y="3438"/>
                    <a:pt x="2893" y="3438"/>
                  </a:cubicBezTo>
                  <a:cubicBezTo>
                    <a:pt x="2814" y="3438"/>
                    <a:pt x="2734" y="3434"/>
                    <a:pt x="2655" y="3425"/>
                  </a:cubicBezTo>
                  <a:cubicBezTo>
                    <a:pt x="2616" y="3425"/>
                    <a:pt x="2616" y="3488"/>
                    <a:pt x="2655" y="3501"/>
                  </a:cubicBezTo>
                  <a:cubicBezTo>
                    <a:pt x="2717" y="3505"/>
                    <a:pt x="2779" y="3506"/>
                    <a:pt x="2841" y="3506"/>
                  </a:cubicBezTo>
                  <a:cubicBezTo>
                    <a:pt x="3190" y="3506"/>
                    <a:pt x="3532" y="3449"/>
                    <a:pt x="3874" y="3375"/>
                  </a:cubicBezTo>
                  <a:cubicBezTo>
                    <a:pt x="4063" y="3325"/>
                    <a:pt x="4251" y="3274"/>
                    <a:pt x="4427" y="3199"/>
                  </a:cubicBezTo>
                  <a:cubicBezTo>
                    <a:pt x="4603" y="3124"/>
                    <a:pt x="4742" y="3023"/>
                    <a:pt x="4880" y="2897"/>
                  </a:cubicBezTo>
                  <a:cubicBezTo>
                    <a:pt x="4930" y="2859"/>
                    <a:pt x="4980" y="2809"/>
                    <a:pt x="5031" y="2758"/>
                  </a:cubicBezTo>
                  <a:lnTo>
                    <a:pt x="5044" y="2758"/>
                  </a:lnTo>
                  <a:cubicBezTo>
                    <a:pt x="4980" y="2834"/>
                    <a:pt x="4930" y="2897"/>
                    <a:pt x="4868" y="2960"/>
                  </a:cubicBezTo>
                  <a:cubicBezTo>
                    <a:pt x="4838" y="2989"/>
                    <a:pt x="4862" y="3018"/>
                    <a:pt x="4885" y="3018"/>
                  </a:cubicBezTo>
                  <a:cubicBezTo>
                    <a:pt x="4892" y="3018"/>
                    <a:pt x="4899" y="3016"/>
                    <a:pt x="4905" y="3010"/>
                  </a:cubicBezTo>
                  <a:cubicBezTo>
                    <a:pt x="4980" y="2934"/>
                    <a:pt x="5044" y="2872"/>
                    <a:pt x="5094" y="2797"/>
                  </a:cubicBezTo>
                  <a:lnTo>
                    <a:pt x="5094" y="2797"/>
                  </a:lnTo>
                  <a:cubicBezTo>
                    <a:pt x="5006" y="2960"/>
                    <a:pt x="4868" y="3110"/>
                    <a:pt x="4704" y="3236"/>
                  </a:cubicBezTo>
                  <a:cubicBezTo>
                    <a:pt x="4674" y="3257"/>
                    <a:pt x="4692" y="3293"/>
                    <a:pt x="4721" y="3293"/>
                  </a:cubicBezTo>
                  <a:cubicBezTo>
                    <a:pt x="4727" y="3293"/>
                    <a:pt x="4735" y="3291"/>
                    <a:pt x="4742" y="3287"/>
                  </a:cubicBezTo>
                  <a:cubicBezTo>
                    <a:pt x="4754" y="3287"/>
                    <a:pt x="4767" y="3274"/>
                    <a:pt x="4779" y="3261"/>
                  </a:cubicBezTo>
                  <a:lnTo>
                    <a:pt x="4779" y="3261"/>
                  </a:lnTo>
                  <a:cubicBezTo>
                    <a:pt x="4769" y="3283"/>
                    <a:pt x="4786" y="3314"/>
                    <a:pt x="4807" y="3314"/>
                  </a:cubicBezTo>
                  <a:cubicBezTo>
                    <a:pt x="4810" y="3314"/>
                    <a:pt x="4814" y="3313"/>
                    <a:pt x="4818" y="3312"/>
                  </a:cubicBezTo>
                  <a:cubicBezTo>
                    <a:pt x="4918" y="3236"/>
                    <a:pt x="4994" y="3149"/>
                    <a:pt x="5056" y="3048"/>
                  </a:cubicBezTo>
                  <a:cubicBezTo>
                    <a:pt x="5062" y="3054"/>
                    <a:pt x="5069" y="3057"/>
                    <a:pt x="5075" y="3057"/>
                  </a:cubicBezTo>
                  <a:cubicBezTo>
                    <a:pt x="5081" y="3057"/>
                    <a:pt x="5088" y="3054"/>
                    <a:pt x="5094" y="3048"/>
                  </a:cubicBezTo>
                  <a:cubicBezTo>
                    <a:pt x="5144" y="2998"/>
                    <a:pt x="5182" y="2947"/>
                    <a:pt x="5207" y="2897"/>
                  </a:cubicBezTo>
                  <a:lnTo>
                    <a:pt x="5207" y="2897"/>
                  </a:lnTo>
                  <a:cubicBezTo>
                    <a:pt x="5031" y="3261"/>
                    <a:pt x="4704" y="3538"/>
                    <a:pt x="4365" y="3752"/>
                  </a:cubicBezTo>
                  <a:cubicBezTo>
                    <a:pt x="3774" y="4140"/>
                    <a:pt x="3067" y="4352"/>
                    <a:pt x="2359" y="4352"/>
                  </a:cubicBezTo>
                  <a:cubicBezTo>
                    <a:pt x="2104" y="4352"/>
                    <a:pt x="1848" y="4324"/>
                    <a:pt x="1598" y="4267"/>
                  </a:cubicBezTo>
                  <a:cubicBezTo>
                    <a:pt x="1510" y="4255"/>
                    <a:pt x="1434" y="4230"/>
                    <a:pt x="1347" y="4205"/>
                  </a:cubicBezTo>
                  <a:lnTo>
                    <a:pt x="1347" y="4205"/>
                  </a:lnTo>
                  <a:cubicBezTo>
                    <a:pt x="1447" y="4230"/>
                    <a:pt x="1560" y="4255"/>
                    <a:pt x="1661" y="4267"/>
                  </a:cubicBezTo>
                  <a:cubicBezTo>
                    <a:pt x="1784" y="4294"/>
                    <a:pt x="1913" y="4327"/>
                    <a:pt x="2044" y="4327"/>
                  </a:cubicBezTo>
                  <a:cubicBezTo>
                    <a:pt x="2101" y="4327"/>
                    <a:pt x="2157" y="4321"/>
                    <a:pt x="2214" y="4306"/>
                  </a:cubicBezTo>
                  <a:cubicBezTo>
                    <a:pt x="2246" y="4284"/>
                    <a:pt x="2233" y="4236"/>
                    <a:pt x="2206" y="4236"/>
                  </a:cubicBezTo>
                  <a:cubicBezTo>
                    <a:pt x="2201" y="4236"/>
                    <a:pt x="2195" y="4238"/>
                    <a:pt x="2189" y="4242"/>
                  </a:cubicBezTo>
                  <a:cubicBezTo>
                    <a:pt x="2138" y="4256"/>
                    <a:pt x="2085" y="4262"/>
                    <a:pt x="2031" y="4262"/>
                  </a:cubicBezTo>
                  <a:cubicBezTo>
                    <a:pt x="1939" y="4262"/>
                    <a:pt x="1844" y="4246"/>
                    <a:pt x="1749" y="4230"/>
                  </a:cubicBezTo>
                  <a:cubicBezTo>
                    <a:pt x="1887" y="4230"/>
                    <a:pt x="2026" y="4217"/>
                    <a:pt x="2164" y="4192"/>
                  </a:cubicBezTo>
                  <a:cubicBezTo>
                    <a:pt x="2202" y="4180"/>
                    <a:pt x="2202" y="4142"/>
                    <a:pt x="2177" y="4130"/>
                  </a:cubicBezTo>
                  <a:cubicBezTo>
                    <a:pt x="2340" y="4116"/>
                    <a:pt x="2491" y="4104"/>
                    <a:pt x="2641" y="4079"/>
                  </a:cubicBezTo>
                  <a:cubicBezTo>
                    <a:pt x="2692" y="4079"/>
                    <a:pt x="2692" y="4016"/>
                    <a:pt x="2641" y="4016"/>
                  </a:cubicBezTo>
                  <a:cubicBezTo>
                    <a:pt x="2339" y="4049"/>
                    <a:pt x="2031" y="4083"/>
                    <a:pt x="1725" y="4083"/>
                  </a:cubicBezTo>
                  <a:cubicBezTo>
                    <a:pt x="1573" y="4083"/>
                    <a:pt x="1422" y="4075"/>
                    <a:pt x="1271" y="4054"/>
                  </a:cubicBezTo>
                  <a:cubicBezTo>
                    <a:pt x="1786" y="4054"/>
                    <a:pt x="2289" y="4029"/>
                    <a:pt x="2767" y="3828"/>
                  </a:cubicBezTo>
                  <a:cubicBezTo>
                    <a:pt x="2802" y="3816"/>
                    <a:pt x="2794" y="3763"/>
                    <a:pt x="2764" y="3763"/>
                  </a:cubicBezTo>
                  <a:cubicBezTo>
                    <a:pt x="2762" y="3763"/>
                    <a:pt x="2758" y="3763"/>
                    <a:pt x="2755" y="3764"/>
                  </a:cubicBezTo>
                  <a:cubicBezTo>
                    <a:pt x="2353" y="3928"/>
                    <a:pt x="1925" y="3979"/>
                    <a:pt x="1510" y="3991"/>
                  </a:cubicBezTo>
                  <a:cubicBezTo>
                    <a:pt x="1548" y="3979"/>
                    <a:pt x="1585" y="3979"/>
                    <a:pt x="1635" y="3966"/>
                  </a:cubicBezTo>
                  <a:cubicBezTo>
                    <a:pt x="1674" y="3966"/>
                    <a:pt x="1661" y="3903"/>
                    <a:pt x="1610" y="3903"/>
                  </a:cubicBezTo>
                  <a:cubicBezTo>
                    <a:pt x="1523" y="3928"/>
                    <a:pt x="1422" y="3928"/>
                    <a:pt x="1334" y="3928"/>
                  </a:cubicBezTo>
                  <a:cubicBezTo>
                    <a:pt x="1359" y="3915"/>
                    <a:pt x="1397" y="3903"/>
                    <a:pt x="1422" y="3890"/>
                  </a:cubicBezTo>
                  <a:lnTo>
                    <a:pt x="1422" y="3878"/>
                  </a:lnTo>
                  <a:cubicBezTo>
                    <a:pt x="1623" y="3853"/>
                    <a:pt x="1825" y="3803"/>
                    <a:pt x="2013" y="3727"/>
                  </a:cubicBezTo>
                  <a:cubicBezTo>
                    <a:pt x="2048" y="3715"/>
                    <a:pt x="2040" y="3662"/>
                    <a:pt x="2010" y="3662"/>
                  </a:cubicBezTo>
                  <a:cubicBezTo>
                    <a:pt x="2007" y="3662"/>
                    <a:pt x="2004" y="3663"/>
                    <a:pt x="2001" y="3664"/>
                  </a:cubicBezTo>
                  <a:cubicBezTo>
                    <a:pt x="1655" y="3793"/>
                    <a:pt x="1292" y="3858"/>
                    <a:pt x="925" y="3858"/>
                  </a:cubicBezTo>
                  <a:cubicBezTo>
                    <a:pt x="865" y="3858"/>
                    <a:pt x="804" y="3856"/>
                    <a:pt x="743" y="3853"/>
                  </a:cubicBezTo>
                  <a:cubicBezTo>
                    <a:pt x="1045" y="3828"/>
                    <a:pt x="1347" y="3777"/>
                    <a:pt x="1649" y="3689"/>
                  </a:cubicBezTo>
                  <a:cubicBezTo>
                    <a:pt x="1682" y="3678"/>
                    <a:pt x="1676" y="3625"/>
                    <a:pt x="1636" y="3625"/>
                  </a:cubicBezTo>
                  <a:cubicBezTo>
                    <a:pt x="1632" y="3625"/>
                    <a:pt x="1628" y="3625"/>
                    <a:pt x="1623" y="3627"/>
                  </a:cubicBezTo>
                  <a:cubicBezTo>
                    <a:pt x="1473" y="3677"/>
                    <a:pt x="1309" y="3714"/>
                    <a:pt x="1146" y="3739"/>
                  </a:cubicBezTo>
                  <a:cubicBezTo>
                    <a:pt x="1183" y="3714"/>
                    <a:pt x="1221" y="3689"/>
                    <a:pt x="1246" y="3664"/>
                  </a:cubicBezTo>
                  <a:lnTo>
                    <a:pt x="1258" y="3652"/>
                  </a:lnTo>
                  <a:cubicBezTo>
                    <a:pt x="1258" y="3652"/>
                    <a:pt x="1271" y="3639"/>
                    <a:pt x="1283" y="3639"/>
                  </a:cubicBezTo>
                  <a:cubicBezTo>
                    <a:pt x="1296" y="3627"/>
                    <a:pt x="1296" y="3601"/>
                    <a:pt x="1283" y="3588"/>
                  </a:cubicBezTo>
                  <a:cubicBezTo>
                    <a:pt x="1322" y="3576"/>
                    <a:pt x="1359" y="3576"/>
                    <a:pt x="1397" y="3563"/>
                  </a:cubicBezTo>
                  <a:cubicBezTo>
                    <a:pt x="1434" y="3563"/>
                    <a:pt x="1422" y="3501"/>
                    <a:pt x="1372" y="3501"/>
                  </a:cubicBezTo>
                  <a:cubicBezTo>
                    <a:pt x="1283" y="3526"/>
                    <a:pt x="1183" y="3538"/>
                    <a:pt x="1082" y="3563"/>
                  </a:cubicBezTo>
                  <a:cubicBezTo>
                    <a:pt x="1107" y="3551"/>
                    <a:pt x="1120" y="3538"/>
                    <a:pt x="1132" y="3526"/>
                  </a:cubicBezTo>
                  <a:cubicBezTo>
                    <a:pt x="1158" y="3513"/>
                    <a:pt x="1158" y="3488"/>
                    <a:pt x="1132" y="3476"/>
                  </a:cubicBezTo>
                  <a:cubicBezTo>
                    <a:pt x="1359" y="3400"/>
                    <a:pt x="1585" y="3337"/>
                    <a:pt x="1812" y="3261"/>
                  </a:cubicBezTo>
                  <a:cubicBezTo>
                    <a:pt x="1846" y="3250"/>
                    <a:pt x="1839" y="3197"/>
                    <a:pt x="1809" y="3197"/>
                  </a:cubicBezTo>
                  <a:cubicBezTo>
                    <a:pt x="1806" y="3197"/>
                    <a:pt x="1803" y="3198"/>
                    <a:pt x="1799" y="3199"/>
                  </a:cubicBezTo>
                  <a:cubicBezTo>
                    <a:pt x="1573" y="3274"/>
                    <a:pt x="1347" y="3337"/>
                    <a:pt x="1120" y="3412"/>
                  </a:cubicBezTo>
                  <a:cubicBezTo>
                    <a:pt x="1132" y="3400"/>
                    <a:pt x="1146" y="3400"/>
                    <a:pt x="1146" y="3400"/>
                  </a:cubicBezTo>
                  <a:cubicBezTo>
                    <a:pt x="1171" y="3387"/>
                    <a:pt x="1171" y="3350"/>
                    <a:pt x="1146" y="3337"/>
                  </a:cubicBezTo>
                  <a:cubicBezTo>
                    <a:pt x="1233" y="3312"/>
                    <a:pt x="1322" y="3300"/>
                    <a:pt x="1409" y="3274"/>
                  </a:cubicBezTo>
                  <a:cubicBezTo>
                    <a:pt x="1447" y="3274"/>
                    <a:pt x="1434" y="3211"/>
                    <a:pt x="1384" y="3211"/>
                  </a:cubicBezTo>
                  <a:cubicBezTo>
                    <a:pt x="1309" y="3236"/>
                    <a:pt x="1246" y="3249"/>
                    <a:pt x="1171" y="3261"/>
                  </a:cubicBezTo>
                  <a:cubicBezTo>
                    <a:pt x="1158" y="3261"/>
                    <a:pt x="1146" y="3261"/>
                    <a:pt x="1146" y="3274"/>
                  </a:cubicBezTo>
                  <a:lnTo>
                    <a:pt x="1120" y="3274"/>
                  </a:lnTo>
                  <a:cubicBezTo>
                    <a:pt x="1095" y="3287"/>
                    <a:pt x="1057" y="3300"/>
                    <a:pt x="1032" y="3312"/>
                  </a:cubicBezTo>
                  <a:lnTo>
                    <a:pt x="1107" y="3274"/>
                  </a:lnTo>
                  <a:cubicBezTo>
                    <a:pt x="1142" y="3263"/>
                    <a:pt x="1113" y="3210"/>
                    <a:pt x="1080" y="3210"/>
                  </a:cubicBezTo>
                  <a:cubicBezTo>
                    <a:pt x="1077" y="3210"/>
                    <a:pt x="1073" y="3210"/>
                    <a:pt x="1070" y="3211"/>
                  </a:cubicBezTo>
                  <a:cubicBezTo>
                    <a:pt x="1057" y="3224"/>
                    <a:pt x="1032" y="3236"/>
                    <a:pt x="1020" y="3236"/>
                  </a:cubicBezTo>
                  <a:lnTo>
                    <a:pt x="995" y="3236"/>
                  </a:lnTo>
                  <a:cubicBezTo>
                    <a:pt x="1233" y="3136"/>
                    <a:pt x="1473" y="3048"/>
                    <a:pt x="1711" y="2960"/>
                  </a:cubicBezTo>
                  <a:cubicBezTo>
                    <a:pt x="1736" y="2960"/>
                    <a:pt x="1736" y="2934"/>
                    <a:pt x="1736" y="2909"/>
                  </a:cubicBezTo>
                  <a:cubicBezTo>
                    <a:pt x="1900" y="2884"/>
                    <a:pt x="2076" y="2872"/>
                    <a:pt x="2252" y="2859"/>
                  </a:cubicBezTo>
                  <a:cubicBezTo>
                    <a:pt x="2286" y="2859"/>
                    <a:pt x="2289" y="2795"/>
                    <a:pt x="2260" y="2795"/>
                  </a:cubicBezTo>
                  <a:cubicBezTo>
                    <a:pt x="2258" y="2795"/>
                    <a:pt x="2255" y="2796"/>
                    <a:pt x="2252" y="2797"/>
                  </a:cubicBezTo>
                  <a:cubicBezTo>
                    <a:pt x="1799" y="2822"/>
                    <a:pt x="1334" y="2897"/>
                    <a:pt x="931" y="3085"/>
                  </a:cubicBezTo>
                  <a:cubicBezTo>
                    <a:pt x="931" y="3065"/>
                    <a:pt x="923" y="3045"/>
                    <a:pt x="900" y="3045"/>
                  </a:cubicBezTo>
                  <a:cubicBezTo>
                    <a:pt x="894" y="3045"/>
                    <a:pt x="888" y="3046"/>
                    <a:pt x="881" y="3048"/>
                  </a:cubicBezTo>
                  <a:cubicBezTo>
                    <a:pt x="831" y="3060"/>
                    <a:pt x="768" y="3085"/>
                    <a:pt x="718" y="3110"/>
                  </a:cubicBezTo>
                  <a:cubicBezTo>
                    <a:pt x="869" y="3010"/>
                    <a:pt x="1020" y="2922"/>
                    <a:pt x="1183" y="2847"/>
                  </a:cubicBezTo>
                  <a:cubicBezTo>
                    <a:pt x="1215" y="2836"/>
                    <a:pt x="1193" y="2791"/>
                    <a:pt x="1164" y="2791"/>
                  </a:cubicBezTo>
                  <a:cubicBezTo>
                    <a:pt x="1158" y="2791"/>
                    <a:pt x="1152" y="2792"/>
                    <a:pt x="1146" y="2797"/>
                  </a:cubicBezTo>
                  <a:cubicBezTo>
                    <a:pt x="1095" y="2822"/>
                    <a:pt x="1032" y="2847"/>
                    <a:pt x="969" y="2884"/>
                  </a:cubicBezTo>
                  <a:cubicBezTo>
                    <a:pt x="969" y="2866"/>
                    <a:pt x="956" y="2854"/>
                    <a:pt x="944" y="2854"/>
                  </a:cubicBezTo>
                  <a:cubicBezTo>
                    <a:pt x="939" y="2854"/>
                    <a:pt x="935" y="2856"/>
                    <a:pt x="931" y="2859"/>
                  </a:cubicBezTo>
                  <a:cubicBezTo>
                    <a:pt x="919" y="2859"/>
                    <a:pt x="919" y="2859"/>
                    <a:pt x="919" y="2872"/>
                  </a:cubicBezTo>
                  <a:cubicBezTo>
                    <a:pt x="919" y="2859"/>
                    <a:pt x="919" y="2847"/>
                    <a:pt x="906" y="2834"/>
                  </a:cubicBezTo>
                  <a:cubicBezTo>
                    <a:pt x="944" y="2809"/>
                    <a:pt x="982" y="2797"/>
                    <a:pt x="1020" y="2771"/>
                  </a:cubicBezTo>
                  <a:cubicBezTo>
                    <a:pt x="1032" y="2771"/>
                    <a:pt x="1032" y="2758"/>
                    <a:pt x="1032" y="2746"/>
                  </a:cubicBezTo>
                  <a:cubicBezTo>
                    <a:pt x="1183" y="2671"/>
                    <a:pt x="1334" y="2595"/>
                    <a:pt x="1473" y="2507"/>
                  </a:cubicBezTo>
                  <a:cubicBezTo>
                    <a:pt x="1506" y="2485"/>
                    <a:pt x="1489" y="2442"/>
                    <a:pt x="1459" y="2442"/>
                  </a:cubicBezTo>
                  <a:cubicBezTo>
                    <a:pt x="1456" y="2442"/>
                    <a:pt x="1452" y="2443"/>
                    <a:pt x="1447" y="2444"/>
                  </a:cubicBezTo>
                  <a:cubicBezTo>
                    <a:pt x="1296" y="2545"/>
                    <a:pt x="1120" y="2621"/>
                    <a:pt x="956" y="2708"/>
                  </a:cubicBezTo>
                  <a:lnTo>
                    <a:pt x="944" y="2721"/>
                  </a:lnTo>
                  <a:cubicBezTo>
                    <a:pt x="906" y="2746"/>
                    <a:pt x="856" y="2771"/>
                    <a:pt x="806" y="2797"/>
                  </a:cubicBezTo>
                  <a:cubicBezTo>
                    <a:pt x="705" y="2859"/>
                    <a:pt x="604" y="2934"/>
                    <a:pt x="517" y="3010"/>
                  </a:cubicBezTo>
                  <a:cubicBezTo>
                    <a:pt x="492" y="3035"/>
                    <a:pt x="453" y="3048"/>
                    <a:pt x="428" y="3060"/>
                  </a:cubicBezTo>
                  <a:cubicBezTo>
                    <a:pt x="403" y="3073"/>
                    <a:pt x="403" y="3085"/>
                    <a:pt x="416" y="3098"/>
                  </a:cubicBezTo>
                  <a:cubicBezTo>
                    <a:pt x="341" y="3174"/>
                    <a:pt x="265" y="3249"/>
                    <a:pt x="227" y="3337"/>
                  </a:cubicBezTo>
                  <a:cubicBezTo>
                    <a:pt x="215" y="3337"/>
                    <a:pt x="215" y="3337"/>
                    <a:pt x="215" y="3325"/>
                  </a:cubicBezTo>
                  <a:cubicBezTo>
                    <a:pt x="227" y="3274"/>
                    <a:pt x="265" y="3224"/>
                    <a:pt x="303" y="3186"/>
                  </a:cubicBezTo>
                  <a:cubicBezTo>
                    <a:pt x="341" y="3136"/>
                    <a:pt x="391" y="3098"/>
                    <a:pt x="428" y="3048"/>
                  </a:cubicBezTo>
                  <a:cubicBezTo>
                    <a:pt x="517" y="2960"/>
                    <a:pt x="604" y="2884"/>
                    <a:pt x="705" y="2822"/>
                  </a:cubicBezTo>
                  <a:cubicBezTo>
                    <a:pt x="730" y="2809"/>
                    <a:pt x="730" y="2784"/>
                    <a:pt x="718" y="2771"/>
                  </a:cubicBezTo>
                  <a:cubicBezTo>
                    <a:pt x="768" y="2746"/>
                    <a:pt x="806" y="2708"/>
                    <a:pt x="856" y="2671"/>
                  </a:cubicBezTo>
                  <a:cubicBezTo>
                    <a:pt x="881" y="2658"/>
                    <a:pt x="856" y="2621"/>
                    <a:pt x="831" y="2607"/>
                  </a:cubicBezTo>
                  <a:cubicBezTo>
                    <a:pt x="1057" y="2470"/>
                    <a:pt x="1309" y="2381"/>
                    <a:pt x="1573" y="2344"/>
                  </a:cubicBezTo>
                  <a:cubicBezTo>
                    <a:pt x="1610" y="2344"/>
                    <a:pt x="1610" y="2281"/>
                    <a:pt x="1573" y="2281"/>
                  </a:cubicBezTo>
                  <a:cubicBezTo>
                    <a:pt x="1296" y="2319"/>
                    <a:pt x="1020" y="2419"/>
                    <a:pt x="793" y="2570"/>
                  </a:cubicBezTo>
                  <a:cubicBezTo>
                    <a:pt x="803" y="2550"/>
                    <a:pt x="789" y="2513"/>
                    <a:pt x="763" y="2513"/>
                  </a:cubicBezTo>
                  <a:cubicBezTo>
                    <a:pt x="757" y="2513"/>
                    <a:pt x="750" y="2515"/>
                    <a:pt x="743" y="2520"/>
                  </a:cubicBezTo>
                  <a:cubicBezTo>
                    <a:pt x="742" y="2521"/>
                    <a:pt x="741" y="2521"/>
                    <a:pt x="739" y="2522"/>
                  </a:cubicBezTo>
                  <a:lnTo>
                    <a:pt x="739" y="2522"/>
                  </a:lnTo>
                  <a:cubicBezTo>
                    <a:pt x="757" y="2505"/>
                    <a:pt x="775" y="2487"/>
                    <a:pt x="793" y="2470"/>
                  </a:cubicBezTo>
                  <a:cubicBezTo>
                    <a:pt x="806" y="2457"/>
                    <a:pt x="806" y="2431"/>
                    <a:pt x="793" y="2431"/>
                  </a:cubicBezTo>
                  <a:cubicBezTo>
                    <a:pt x="906" y="2319"/>
                    <a:pt x="1045" y="2218"/>
                    <a:pt x="1183" y="2130"/>
                  </a:cubicBezTo>
                  <a:cubicBezTo>
                    <a:pt x="1214" y="2109"/>
                    <a:pt x="1195" y="2072"/>
                    <a:pt x="1173" y="2072"/>
                  </a:cubicBezTo>
                  <a:cubicBezTo>
                    <a:pt x="1168" y="2072"/>
                    <a:pt x="1162" y="2074"/>
                    <a:pt x="1158" y="2079"/>
                  </a:cubicBezTo>
                  <a:cubicBezTo>
                    <a:pt x="1007" y="2168"/>
                    <a:pt x="881" y="2268"/>
                    <a:pt x="755" y="2369"/>
                  </a:cubicBezTo>
                  <a:cubicBezTo>
                    <a:pt x="755" y="2350"/>
                    <a:pt x="740" y="2323"/>
                    <a:pt x="722" y="2323"/>
                  </a:cubicBezTo>
                  <a:cubicBezTo>
                    <a:pt x="717" y="2323"/>
                    <a:pt x="711" y="2325"/>
                    <a:pt x="705" y="2331"/>
                  </a:cubicBezTo>
                  <a:cubicBezTo>
                    <a:pt x="567" y="2444"/>
                    <a:pt x="428" y="2570"/>
                    <a:pt x="328" y="2721"/>
                  </a:cubicBezTo>
                  <a:cubicBezTo>
                    <a:pt x="378" y="2633"/>
                    <a:pt x="441" y="2557"/>
                    <a:pt x="504" y="2482"/>
                  </a:cubicBezTo>
                  <a:cubicBezTo>
                    <a:pt x="629" y="2306"/>
                    <a:pt x="793" y="2155"/>
                    <a:pt x="969" y="2029"/>
                  </a:cubicBezTo>
                  <a:cubicBezTo>
                    <a:pt x="1001" y="2008"/>
                    <a:pt x="980" y="1961"/>
                    <a:pt x="950" y="1961"/>
                  </a:cubicBezTo>
                  <a:cubicBezTo>
                    <a:pt x="944" y="1961"/>
                    <a:pt x="937" y="1963"/>
                    <a:pt x="931" y="1967"/>
                  </a:cubicBezTo>
                  <a:cubicBezTo>
                    <a:pt x="755" y="2104"/>
                    <a:pt x="579" y="2268"/>
                    <a:pt x="441" y="2444"/>
                  </a:cubicBezTo>
                  <a:cubicBezTo>
                    <a:pt x="403" y="2507"/>
                    <a:pt x="353" y="2570"/>
                    <a:pt x="303" y="2633"/>
                  </a:cubicBezTo>
                  <a:cubicBezTo>
                    <a:pt x="341" y="2545"/>
                    <a:pt x="378" y="2470"/>
                    <a:pt x="428" y="2381"/>
                  </a:cubicBezTo>
                  <a:cubicBezTo>
                    <a:pt x="629" y="2143"/>
                    <a:pt x="869" y="1941"/>
                    <a:pt x="1146" y="1791"/>
                  </a:cubicBezTo>
                  <a:cubicBezTo>
                    <a:pt x="1296" y="1715"/>
                    <a:pt x="1447" y="1640"/>
                    <a:pt x="1598" y="1576"/>
                  </a:cubicBezTo>
                  <a:cubicBezTo>
                    <a:pt x="1632" y="1565"/>
                    <a:pt x="1625" y="1512"/>
                    <a:pt x="1595" y="1512"/>
                  </a:cubicBezTo>
                  <a:cubicBezTo>
                    <a:pt x="1592" y="1512"/>
                    <a:pt x="1589" y="1513"/>
                    <a:pt x="1585" y="1514"/>
                  </a:cubicBezTo>
                  <a:cubicBezTo>
                    <a:pt x="1309" y="1627"/>
                    <a:pt x="1032" y="1765"/>
                    <a:pt x="793" y="1941"/>
                  </a:cubicBezTo>
                  <a:cubicBezTo>
                    <a:pt x="780" y="1941"/>
                    <a:pt x="768" y="1941"/>
                    <a:pt x="755" y="1954"/>
                  </a:cubicBezTo>
                  <a:cubicBezTo>
                    <a:pt x="617" y="2054"/>
                    <a:pt x="492" y="2180"/>
                    <a:pt x="391" y="2331"/>
                  </a:cubicBezTo>
                  <a:cubicBezTo>
                    <a:pt x="330" y="2417"/>
                    <a:pt x="269" y="2502"/>
                    <a:pt x="208" y="2598"/>
                  </a:cubicBezTo>
                  <a:lnTo>
                    <a:pt x="208" y="2598"/>
                  </a:lnTo>
                  <a:cubicBezTo>
                    <a:pt x="233" y="2505"/>
                    <a:pt x="268" y="2413"/>
                    <a:pt x="303" y="2331"/>
                  </a:cubicBezTo>
                  <a:cubicBezTo>
                    <a:pt x="403" y="2180"/>
                    <a:pt x="529" y="2054"/>
                    <a:pt x="668" y="1954"/>
                  </a:cubicBezTo>
                  <a:cubicBezTo>
                    <a:pt x="698" y="1933"/>
                    <a:pt x="679" y="1896"/>
                    <a:pt x="651" y="1896"/>
                  </a:cubicBezTo>
                  <a:cubicBezTo>
                    <a:pt x="644" y="1896"/>
                    <a:pt x="637" y="1898"/>
                    <a:pt x="629" y="1903"/>
                  </a:cubicBezTo>
                  <a:cubicBezTo>
                    <a:pt x="604" y="1928"/>
                    <a:pt x="567" y="1954"/>
                    <a:pt x="529" y="1979"/>
                  </a:cubicBezTo>
                  <a:cubicBezTo>
                    <a:pt x="705" y="1777"/>
                    <a:pt x="931" y="1627"/>
                    <a:pt x="1146" y="1476"/>
                  </a:cubicBezTo>
                  <a:cubicBezTo>
                    <a:pt x="1176" y="1455"/>
                    <a:pt x="1157" y="1419"/>
                    <a:pt x="1129" y="1419"/>
                  </a:cubicBezTo>
                  <a:cubicBezTo>
                    <a:pt x="1122" y="1419"/>
                    <a:pt x="1115" y="1421"/>
                    <a:pt x="1107" y="1425"/>
                  </a:cubicBezTo>
                  <a:cubicBezTo>
                    <a:pt x="894" y="1576"/>
                    <a:pt x="680" y="1727"/>
                    <a:pt x="504" y="1916"/>
                  </a:cubicBezTo>
                  <a:cubicBezTo>
                    <a:pt x="492" y="1916"/>
                    <a:pt x="479" y="1928"/>
                    <a:pt x="479" y="1928"/>
                  </a:cubicBezTo>
                  <a:cubicBezTo>
                    <a:pt x="441" y="1992"/>
                    <a:pt x="403" y="2042"/>
                    <a:pt x="366" y="2092"/>
                  </a:cubicBezTo>
                  <a:cubicBezTo>
                    <a:pt x="366" y="2104"/>
                    <a:pt x="353" y="2104"/>
                    <a:pt x="353" y="2104"/>
                  </a:cubicBezTo>
                  <a:cubicBezTo>
                    <a:pt x="316" y="2168"/>
                    <a:pt x="277" y="2243"/>
                    <a:pt x="240" y="2306"/>
                  </a:cubicBezTo>
                  <a:lnTo>
                    <a:pt x="240" y="2319"/>
                  </a:lnTo>
                  <a:cubicBezTo>
                    <a:pt x="215" y="2356"/>
                    <a:pt x="190" y="2394"/>
                    <a:pt x="165" y="2444"/>
                  </a:cubicBezTo>
                  <a:cubicBezTo>
                    <a:pt x="165" y="2419"/>
                    <a:pt x="177" y="2406"/>
                    <a:pt x="177" y="2381"/>
                  </a:cubicBezTo>
                  <a:lnTo>
                    <a:pt x="190" y="2381"/>
                  </a:lnTo>
                  <a:cubicBezTo>
                    <a:pt x="303" y="2130"/>
                    <a:pt x="453" y="1903"/>
                    <a:pt x="643" y="1715"/>
                  </a:cubicBezTo>
                  <a:cubicBezTo>
                    <a:pt x="664" y="1693"/>
                    <a:pt x="639" y="1662"/>
                    <a:pt x="615" y="1662"/>
                  </a:cubicBezTo>
                  <a:cubicBezTo>
                    <a:pt x="612" y="1662"/>
                    <a:pt x="608" y="1663"/>
                    <a:pt x="604" y="1665"/>
                  </a:cubicBezTo>
                  <a:lnTo>
                    <a:pt x="680" y="1589"/>
                  </a:lnTo>
                  <a:cubicBezTo>
                    <a:pt x="699" y="1570"/>
                    <a:pt x="682" y="1543"/>
                    <a:pt x="655" y="1543"/>
                  </a:cubicBezTo>
                  <a:cubicBezTo>
                    <a:pt x="647" y="1543"/>
                    <a:pt x="638" y="1545"/>
                    <a:pt x="629" y="1551"/>
                  </a:cubicBezTo>
                  <a:cubicBezTo>
                    <a:pt x="492" y="1677"/>
                    <a:pt x="378" y="1816"/>
                    <a:pt x="290" y="1967"/>
                  </a:cubicBezTo>
                  <a:cubicBezTo>
                    <a:pt x="341" y="1878"/>
                    <a:pt x="391" y="1791"/>
                    <a:pt x="453" y="1702"/>
                  </a:cubicBezTo>
                  <a:cubicBezTo>
                    <a:pt x="680" y="1451"/>
                    <a:pt x="969" y="1249"/>
                    <a:pt x="1296" y="1149"/>
                  </a:cubicBezTo>
                  <a:cubicBezTo>
                    <a:pt x="1330" y="1126"/>
                    <a:pt x="1323" y="1072"/>
                    <a:pt x="1293" y="1072"/>
                  </a:cubicBezTo>
                  <a:cubicBezTo>
                    <a:pt x="1290" y="1072"/>
                    <a:pt x="1287" y="1072"/>
                    <a:pt x="1283" y="1073"/>
                  </a:cubicBezTo>
                  <a:cubicBezTo>
                    <a:pt x="995" y="1174"/>
                    <a:pt x="730" y="1338"/>
                    <a:pt x="504" y="1551"/>
                  </a:cubicBezTo>
                  <a:cubicBezTo>
                    <a:pt x="554" y="1489"/>
                    <a:pt x="617" y="1413"/>
                    <a:pt x="680" y="1350"/>
                  </a:cubicBezTo>
                  <a:cubicBezTo>
                    <a:pt x="831" y="1187"/>
                    <a:pt x="1007" y="1048"/>
                    <a:pt x="1196" y="935"/>
                  </a:cubicBezTo>
                  <a:cubicBezTo>
                    <a:pt x="1227" y="914"/>
                    <a:pt x="1206" y="866"/>
                    <a:pt x="1176" y="866"/>
                  </a:cubicBezTo>
                  <a:cubicBezTo>
                    <a:pt x="1170" y="866"/>
                    <a:pt x="1164" y="868"/>
                    <a:pt x="1158" y="872"/>
                  </a:cubicBezTo>
                  <a:cubicBezTo>
                    <a:pt x="956" y="998"/>
                    <a:pt x="780" y="1149"/>
                    <a:pt x="617" y="1313"/>
                  </a:cubicBezTo>
                  <a:cubicBezTo>
                    <a:pt x="542" y="1400"/>
                    <a:pt x="466" y="1489"/>
                    <a:pt x="403" y="1589"/>
                  </a:cubicBezTo>
                  <a:cubicBezTo>
                    <a:pt x="378" y="1615"/>
                    <a:pt x="353" y="1652"/>
                    <a:pt x="341" y="1677"/>
                  </a:cubicBezTo>
                  <a:cubicBezTo>
                    <a:pt x="718" y="847"/>
                    <a:pt x="1498" y="156"/>
                    <a:pt x="2440" y="67"/>
                  </a:cubicBezTo>
                  <a:cubicBezTo>
                    <a:pt x="2499" y="63"/>
                    <a:pt x="2557" y="61"/>
                    <a:pt x="2616" y="61"/>
                  </a:cubicBezTo>
                  <a:close/>
                  <a:moveTo>
                    <a:pt x="2631" y="1"/>
                  </a:moveTo>
                  <a:cubicBezTo>
                    <a:pt x="1668" y="1"/>
                    <a:pt x="810" y="635"/>
                    <a:pt x="366" y="1476"/>
                  </a:cubicBezTo>
                  <a:cubicBezTo>
                    <a:pt x="152" y="1891"/>
                    <a:pt x="1" y="2369"/>
                    <a:pt x="39" y="2847"/>
                  </a:cubicBezTo>
                  <a:lnTo>
                    <a:pt x="39" y="2934"/>
                  </a:lnTo>
                  <a:cubicBezTo>
                    <a:pt x="51" y="2960"/>
                    <a:pt x="51" y="2973"/>
                    <a:pt x="51" y="2998"/>
                  </a:cubicBezTo>
                  <a:cubicBezTo>
                    <a:pt x="51" y="3023"/>
                    <a:pt x="39" y="3048"/>
                    <a:pt x="39" y="3073"/>
                  </a:cubicBezTo>
                  <a:cubicBezTo>
                    <a:pt x="29" y="3101"/>
                    <a:pt x="41" y="3115"/>
                    <a:pt x="58" y="3115"/>
                  </a:cubicBezTo>
                  <a:cubicBezTo>
                    <a:pt x="63" y="3115"/>
                    <a:pt x="70" y="3114"/>
                    <a:pt x="76" y="3110"/>
                  </a:cubicBezTo>
                  <a:cubicBezTo>
                    <a:pt x="101" y="3224"/>
                    <a:pt x="140" y="3337"/>
                    <a:pt x="202" y="3437"/>
                  </a:cubicBezTo>
                  <a:cubicBezTo>
                    <a:pt x="177" y="3463"/>
                    <a:pt x="202" y="3488"/>
                    <a:pt x="227" y="3488"/>
                  </a:cubicBezTo>
                  <a:cubicBezTo>
                    <a:pt x="252" y="3538"/>
                    <a:pt x="290" y="3588"/>
                    <a:pt x="316" y="3627"/>
                  </a:cubicBezTo>
                  <a:cubicBezTo>
                    <a:pt x="466" y="3815"/>
                    <a:pt x="655" y="3966"/>
                    <a:pt x="856" y="4079"/>
                  </a:cubicBezTo>
                  <a:cubicBezTo>
                    <a:pt x="956" y="4130"/>
                    <a:pt x="1070" y="4180"/>
                    <a:pt x="1183" y="4217"/>
                  </a:cubicBezTo>
                  <a:cubicBezTo>
                    <a:pt x="1554" y="4354"/>
                    <a:pt x="1950" y="4418"/>
                    <a:pt x="2347" y="4418"/>
                  </a:cubicBezTo>
                  <a:cubicBezTo>
                    <a:pt x="2974" y="4418"/>
                    <a:pt x="3605" y="4258"/>
                    <a:pt x="4151" y="3966"/>
                  </a:cubicBezTo>
                  <a:cubicBezTo>
                    <a:pt x="4365" y="3840"/>
                    <a:pt x="4578" y="3702"/>
                    <a:pt x="4754" y="3551"/>
                  </a:cubicBezTo>
                  <a:cubicBezTo>
                    <a:pt x="4955" y="3375"/>
                    <a:pt x="5131" y="3186"/>
                    <a:pt x="5257" y="2960"/>
                  </a:cubicBezTo>
                  <a:cubicBezTo>
                    <a:pt x="5483" y="2520"/>
                    <a:pt x="5446" y="2017"/>
                    <a:pt x="5220" y="1576"/>
                  </a:cubicBezTo>
                  <a:cubicBezTo>
                    <a:pt x="5019" y="1174"/>
                    <a:pt x="4692" y="847"/>
                    <a:pt x="4327" y="595"/>
                  </a:cubicBezTo>
                  <a:cubicBezTo>
                    <a:pt x="4239" y="520"/>
                    <a:pt x="4138" y="458"/>
                    <a:pt x="4050" y="394"/>
                  </a:cubicBezTo>
                  <a:cubicBezTo>
                    <a:pt x="4044" y="388"/>
                    <a:pt x="4038" y="385"/>
                    <a:pt x="4031" y="385"/>
                  </a:cubicBezTo>
                  <a:cubicBezTo>
                    <a:pt x="4025" y="385"/>
                    <a:pt x="4019" y="388"/>
                    <a:pt x="4013" y="394"/>
                  </a:cubicBezTo>
                  <a:cubicBezTo>
                    <a:pt x="3635" y="168"/>
                    <a:pt x="3208" y="30"/>
                    <a:pt x="2767" y="5"/>
                  </a:cubicBezTo>
                  <a:cubicBezTo>
                    <a:pt x="2722" y="2"/>
                    <a:pt x="2676" y="1"/>
                    <a:pt x="2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29"/>
            <p:cNvSpPr/>
            <p:nvPr/>
          </p:nvSpPr>
          <p:spPr>
            <a:xfrm>
              <a:off x="4098325" y="5192025"/>
              <a:ext cx="316300" cy="226600"/>
            </a:xfrm>
            <a:custGeom>
              <a:avLst/>
              <a:gdLst/>
              <a:ahLst/>
              <a:cxnLst/>
              <a:rect l="l" t="t" r="r" b="b"/>
              <a:pathLst>
                <a:path w="12652" h="9064" extrusionOk="0">
                  <a:moveTo>
                    <a:pt x="12476" y="2368"/>
                  </a:moveTo>
                  <a:cubicBezTo>
                    <a:pt x="12489" y="2381"/>
                    <a:pt x="12489" y="2393"/>
                    <a:pt x="12501" y="2406"/>
                  </a:cubicBezTo>
                  <a:cubicBezTo>
                    <a:pt x="12501" y="2418"/>
                    <a:pt x="12501" y="2418"/>
                    <a:pt x="12489" y="2418"/>
                  </a:cubicBezTo>
                  <a:cubicBezTo>
                    <a:pt x="12489" y="2406"/>
                    <a:pt x="12489" y="2393"/>
                    <a:pt x="12476" y="2368"/>
                  </a:cubicBezTo>
                  <a:close/>
                  <a:moveTo>
                    <a:pt x="12375" y="2695"/>
                  </a:moveTo>
                  <a:cubicBezTo>
                    <a:pt x="12388" y="2695"/>
                    <a:pt x="12388" y="2708"/>
                    <a:pt x="12388" y="2708"/>
                  </a:cubicBezTo>
                  <a:lnTo>
                    <a:pt x="12388" y="2720"/>
                  </a:lnTo>
                  <a:lnTo>
                    <a:pt x="12388" y="2745"/>
                  </a:lnTo>
                  <a:lnTo>
                    <a:pt x="12388" y="2770"/>
                  </a:lnTo>
                  <a:cubicBezTo>
                    <a:pt x="12388" y="2748"/>
                    <a:pt x="12378" y="2726"/>
                    <a:pt x="12375" y="2695"/>
                  </a:cubicBezTo>
                  <a:close/>
                  <a:moveTo>
                    <a:pt x="12123" y="3187"/>
                  </a:moveTo>
                  <a:lnTo>
                    <a:pt x="12123" y="3187"/>
                  </a:lnTo>
                  <a:cubicBezTo>
                    <a:pt x="12125" y="3191"/>
                    <a:pt x="12126" y="3196"/>
                    <a:pt x="12127" y="3201"/>
                  </a:cubicBezTo>
                  <a:lnTo>
                    <a:pt x="12127" y="3201"/>
                  </a:lnTo>
                  <a:cubicBezTo>
                    <a:pt x="12125" y="3195"/>
                    <a:pt x="12124" y="3190"/>
                    <a:pt x="12123" y="3187"/>
                  </a:cubicBezTo>
                  <a:close/>
                  <a:moveTo>
                    <a:pt x="11897" y="3463"/>
                  </a:moveTo>
                  <a:cubicBezTo>
                    <a:pt x="11910" y="3488"/>
                    <a:pt x="11922" y="3525"/>
                    <a:pt x="11922" y="3550"/>
                  </a:cubicBezTo>
                  <a:lnTo>
                    <a:pt x="11922" y="3575"/>
                  </a:lnTo>
                  <a:cubicBezTo>
                    <a:pt x="11922" y="3550"/>
                    <a:pt x="11922" y="3525"/>
                    <a:pt x="11910" y="3513"/>
                  </a:cubicBezTo>
                  <a:cubicBezTo>
                    <a:pt x="11910" y="3500"/>
                    <a:pt x="11910" y="3488"/>
                    <a:pt x="11897" y="3475"/>
                  </a:cubicBezTo>
                  <a:lnTo>
                    <a:pt x="11897" y="3463"/>
                  </a:lnTo>
                  <a:close/>
                  <a:moveTo>
                    <a:pt x="11935" y="3600"/>
                  </a:moveTo>
                  <a:cubicBezTo>
                    <a:pt x="11947" y="3613"/>
                    <a:pt x="11947" y="3613"/>
                    <a:pt x="11960" y="3613"/>
                  </a:cubicBezTo>
                  <a:lnTo>
                    <a:pt x="11960" y="3639"/>
                  </a:lnTo>
                  <a:lnTo>
                    <a:pt x="11947" y="3639"/>
                  </a:lnTo>
                  <a:lnTo>
                    <a:pt x="11947" y="3613"/>
                  </a:lnTo>
                  <a:cubicBezTo>
                    <a:pt x="11935" y="3613"/>
                    <a:pt x="11935" y="3613"/>
                    <a:pt x="11935" y="3600"/>
                  </a:cubicBezTo>
                  <a:close/>
                  <a:moveTo>
                    <a:pt x="11835" y="3626"/>
                  </a:moveTo>
                  <a:cubicBezTo>
                    <a:pt x="11847" y="3651"/>
                    <a:pt x="11847" y="3676"/>
                    <a:pt x="11860" y="3689"/>
                  </a:cubicBezTo>
                  <a:cubicBezTo>
                    <a:pt x="11847" y="3676"/>
                    <a:pt x="11847" y="3664"/>
                    <a:pt x="11835" y="3651"/>
                  </a:cubicBezTo>
                  <a:lnTo>
                    <a:pt x="11835" y="3626"/>
                  </a:lnTo>
                  <a:close/>
                  <a:moveTo>
                    <a:pt x="11652" y="3846"/>
                  </a:moveTo>
                  <a:cubicBezTo>
                    <a:pt x="11656" y="3853"/>
                    <a:pt x="11659" y="3859"/>
                    <a:pt x="11659" y="3865"/>
                  </a:cubicBezTo>
                  <a:lnTo>
                    <a:pt x="11652" y="3846"/>
                  </a:lnTo>
                  <a:close/>
                  <a:moveTo>
                    <a:pt x="11570" y="3802"/>
                  </a:moveTo>
                  <a:lnTo>
                    <a:pt x="11570" y="3802"/>
                  </a:lnTo>
                  <a:cubicBezTo>
                    <a:pt x="11583" y="3840"/>
                    <a:pt x="11595" y="3865"/>
                    <a:pt x="11595" y="3902"/>
                  </a:cubicBezTo>
                  <a:lnTo>
                    <a:pt x="11595" y="3915"/>
                  </a:lnTo>
                  <a:cubicBezTo>
                    <a:pt x="11595" y="3902"/>
                    <a:pt x="11583" y="3902"/>
                    <a:pt x="11583" y="3890"/>
                  </a:cubicBezTo>
                  <a:cubicBezTo>
                    <a:pt x="11583" y="3865"/>
                    <a:pt x="11570" y="3827"/>
                    <a:pt x="11570" y="3802"/>
                  </a:cubicBezTo>
                  <a:close/>
                  <a:moveTo>
                    <a:pt x="11771" y="3927"/>
                  </a:moveTo>
                  <a:cubicBezTo>
                    <a:pt x="11771" y="3927"/>
                    <a:pt x="11771" y="3940"/>
                    <a:pt x="11784" y="3940"/>
                  </a:cubicBezTo>
                  <a:cubicBezTo>
                    <a:pt x="11771" y="3953"/>
                    <a:pt x="11771" y="3953"/>
                    <a:pt x="11771" y="3966"/>
                  </a:cubicBezTo>
                  <a:lnTo>
                    <a:pt x="11771" y="3927"/>
                  </a:lnTo>
                  <a:close/>
                  <a:moveTo>
                    <a:pt x="11684" y="4028"/>
                  </a:moveTo>
                  <a:cubicBezTo>
                    <a:pt x="11696" y="4041"/>
                    <a:pt x="11696" y="4041"/>
                    <a:pt x="11709" y="4041"/>
                  </a:cubicBezTo>
                  <a:cubicBezTo>
                    <a:pt x="11709" y="4053"/>
                    <a:pt x="11696" y="4066"/>
                    <a:pt x="11696" y="4066"/>
                  </a:cubicBezTo>
                  <a:cubicBezTo>
                    <a:pt x="11696" y="4053"/>
                    <a:pt x="11684" y="4041"/>
                    <a:pt x="11684" y="4028"/>
                  </a:cubicBezTo>
                  <a:close/>
                  <a:moveTo>
                    <a:pt x="11508" y="4293"/>
                  </a:moveTo>
                  <a:lnTo>
                    <a:pt x="11508" y="4305"/>
                  </a:lnTo>
                  <a:lnTo>
                    <a:pt x="11508" y="4318"/>
                  </a:lnTo>
                  <a:cubicBezTo>
                    <a:pt x="11508" y="4305"/>
                    <a:pt x="11508" y="4305"/>
                    <a:pt x="11495" y="4293"/>
                  </a:cubicBezTo>
                  <a:close/>
                  <a:moveTo>
                    <a:pt x="11090" y="4548"/>
                  </a:moveTo>
                  <a:lnTo>
                    <a:pt x="11090" y="4548"/>
                  </a:lnTo>
                  <a:cubicBezTo>
                    <a:pt x="11090" y="4551"/>
                    <a:pt x="11091" y="4553"/>
                    <a:pt x="11092" y="4556"/>
                  </a:cubicBezTo>
                  <a:lnTo>
                    <a:pt x="11090" y="4548"/>
                  </a:lnTo>
                  <a:close/>
                  <a:moveTo>
                    <a:pt x="11193" y="4632"/>
                  </a:moveTo>
                  <a:cubicBezTo>
                    <a:pt x="11206" y="4645"/>
                    <a:pt x="11206" y="4645"/>
                    <a:pt x="11218" y="4645"/>
                  </a:cubicBezTo>
                  <a:lnTo>
                    <a:pt x="11206" y="4657"/>
                  </a:lnTo>
                  <a:cubicBezTo>
                    <a:pt x="11206" y="4657"/>
                    <a:pt x="11193" y="4645"/>
                    <a:pt x="11193" y="4632"/>
                  </a:cubicBezTo>
                  <a:close/>
                  <a:moveTo>
                    <a:pt x="9885" y="5701"/>
                  </a:moveTo>
                  <a:cubicBezTo>
                    <a:pt x="9895" y="5730"/>
                    <a:pt x="9905" y="5751"/>
                    <a:pt x="9914" y="5777"/>
                  </a:cubicBezTo>
                  <a:lnTo>
                    <a:pt x="9914" y="5777"/>
                  </a:lnTo>
                  <a:cubicBezTo>
                    <a:pt x="9913" y="5777"/>
                    <a:pt x="9912" y="5776"/>
                    <a:pt x="9910" y="5776"/>
                  </a:cubicBezTo>
                  <a:cubicBezTo>
                    <a:pt x="9910" y="5763"/>
                    <a:pt x="9910" y="5763"/>
                    <a:pt x="9898" y="5751"/>
                  </a:cubicBezTo>
                  <a:cubicBezTo>
                    <a:pt x="9898" y="5738"/>
                    <a:pt x="9885" y="5713"/>
                    <a:pt x="9885" y="5701"/>
                  </a:cubicBezTo>
                  <a:close/>
                  <a:moveTo>
                    <a:pt x="10086" y="5902"/>
                  </a:moveTo>
                  <a:cubicBezTo>
                    <a:pt x="10086" y="5914"/>
                    <a:pt x="10086" y="5914"/>
                    <a:pt x="10099" y="5914"/>
                  </a:cubicBezTo>
                  <a:lnTo>
                    <a:pt x="10086" y="5914"/>
                  </a:lnTo>
                  <a:lnTo>
                    <a:pt x="10086" y="5902"/>
                  </a:lnTo>
                  <a:close/>
                  <a:moveTo>
                    <a:pt x="9395" y="6359"/>
                  </a:moveTo>
                  <a:lnTo>
                    <a:pt x="9395" y="6359"/>
                  </a:lnTo>
                  <a:cubicBezTo>
                    <a:pt x="9399" y="6364"/>
                    <a:pt x="9403" y="6369"/>
                    <a:pt x="9407" y="6374"/>
                  </a:cubicBezTo>
                  <a:lnTo>
                    <a:pt x="9407" y="6374"/>
                  </a:lnTo>
                  <a:cubicBezTo>
                    <a:pt x="9403" y="6372"/>
                    <a:pt x="9399" y="6369"/>
                    <a:pt x="9395" y="6367"/>
                  </a:cubicBezTo>
                  <a:cubicBezTo>
                    <a:pt x="9395" y="6363"/>
                    <a:pt x="9395" y="6361"/>
                    <a:pt x="9395" y="6359"/>
                  </a:cubicBezTo>
                  <a:close/>
                  <a:moveTo>
                    <a:pt x="9709" y="6392"/>
                  </a:moveTo>
                  <a:cubicBezTo>
                    <a:pt x="9709" y="6392"/>
                    <a:pt x="9709" y="6405"/>
                    <a:pt x="9697" y="6405"/>
                  </a:cubicBezTo>
                  <a:cubicBezTo>
                    <a:pt x="9697" y="6405"/>
                    <a:pt x="9697" y="6392"/>
                    <a:pt x="9684" y="6392"/>
                  </a:cubicBezTo>
                  <a:close/>
                  <a:moveTo>
                    <a:pt x="9443" y="6415"/>
                  </a:moveTo>
                  <a:cubicBezTo>
                    <a:pt x="9444" y="6416"/>
                    <a:pt x="9445" y="6417"/>
                    <a:pt x="9445" y="6417"/>
                  </a:cubicBezTo>
                  <a:lnTo>
                    <a:pt x="9458" y="6417"/>
                  </a:lnTo>
                  <a:cubicBezTo>
                    <a:pt x="9458" y="6430"/>
                    <a:pt x="9471" y="6442"/>
                    <a:pt x="9483" y="6442"/>
                  </a:cubicBezTo>
                  <a:lnTo>
                    <a:pt x="9483" y="6455"/>
                  </a:lnTo>
                  <a:lnTo>
                    <a:pt x="9445" y="6417"/>
                  </a:lnTo>
                  <a:cubicBezTo>
                    <a:pt x="9445" y="6417"/>
                    <a:pt x="9444" y="6416"/>
                    <a:pt x="9443" y="6415"/>
                  </a:cubicBezTo>
                  <a:close/>
                  <a:moveTo>
                    <a:pt x="9345" y="6405"/>
                  </a:moveTo>
                  <a:lnTo>
                    <a:pt x="9407" y="6468"/>
                  </a:lnTo>
                  <a:cubicBezTo>
                    <a:pt x="9418" y="6479"/>
                    <a:pt x="9429" y="6489"/>
                    <a:pt x="9440" y="6508"/>
                  </a:cubicBezTo>
                  <a:lnTo>
                    <a:pt x="9440" y="6508"/>
                  </a:lnTo>
                  <a:cubicBezTo>
                    <a:pt x="9436" y="6506"/>
                    <a:pt x="9432" y="6506"/>
                    <a:pt x="9432" y="6506"/>
                  </a:cubicBezTo>
                  <a:cubicBezTo>
                    <a:pt x="9420" y="6493"/>
                    <a:pt x="9407" y="6481"/>
                    <a:pt x="9382" y="6468"/>
                  </a:cubicBezTo>
                  <a:lnTo>
                    <a:pt x="9382" y="6455"/>
                  </a:lnTo>
                  <a:cubicBezTo>
                    <a:pt x="9382" y="6442"/>
                    <a:pt x="9370" y="6430"/>
                    <a:pt x="9357" y="6430"/>
                  </a:cubicBezTo>
                  <a:cubicBezTo>
                    <a:pt x="9357" y="6417"/>
                    <a:pt x="9345" y="6417"/>
                    <a:pt x="9345" y="6405"/>
                  </a:cubicBezTo>
                  <a:close/>
                  <a:moveTo>
                    <a:pt x="9093" y="6744"/>
                  </a:moveTo>
                  <a:cubicBezTo>
                    <a:pt x="9093" y="6757"/>
                    <a:pt x="9080" y="6757"/>
                    <a:pt x="9080" y="6757"/>
                  </a:cubicBezTo>
                  <a:lnTo>
                    <a:pt x="9080" y="6744"/>
                  </a:lnTo>
                  <a:close/>
                  <a:moveTo>
                    <a:pt x="12576" y="1828"/>
                  </a:moveTo>
                  <a:cubicBezTo>
                    <a:pt x="12564" y="1940"/>
                    <a:pt x="12564" y="2054"/>
                    <a:pt x="12539" y="2167"/>
                  </a:cubicBezTo>
                  <a:lnTo>
                    <a:pt x="12526" y="2167"/>
                  </a:lnTo>
                  <a:cubicBezTo>
                    <a:pt x="12514" y="2167"/>
                    <a:pt x="12514" y="2167"/>
                    <a:pt x="12501" y="2180"/>
                  </a:cubicBezTo>
                  <a:lnTo>
                    <a:pt x="12501" y="2205"/>
                  </a:lnTo>
                  <a:cubicBezTo>
                    <a:pt x="12514" y="2230"/>
                    <a:pt x="12514" y="2255"/>
                    <a:pt x="12526" y="2281"/>
                  </a:cubicBezTo>
                  <a:cubicBezTo>
                    <a:pt x="12526" y="2293"/>
                    <a:pt x="12526" y="2293"/>
                    <a:pt x="12514" y="2306"/>
                  </a:cubicBezTo>
                  <a:cubicBezTo>
                    <a:pt x="12514" y="2293"/>
                    <a:pt x="12514" y="2281"/>
                    <a:pt x="12501" y="2267"/>
                  </a:cubicBezTo>
                  <a:lnTo>
                    <a:pt x="12501" y="2255"/>
                  </a:lnTo>
                  <a:cubicBezTo>
                    <a:pt x="12489" y="2255"/>
                    <a:pt x="12489" y="2255"/>
                    <a:pt x="12489" y="2242"/>
                  </a:cubicBezTo>
                  <a:cubicBezTo>
                    <a:pt x="12489" y="2230"/>
                    <a:pt x="12489" y="2230"/>
                    <a:pt x="12476" y="2217"/>
                  </a:cubicBezTo>
                  <a:lnTo>
                    <a:pt x="12450" y="2217"/>
                  </a:lnTo>
                  <a:cubicBezTo>
                    <a:pt x="12438" y="2217"/>
                    <a:pt x="12425" y="2242"/>
                    <a:pt x="12425" y="2255"/>
                  </a:cubicBezTo>
                  <a:cubicBezTo>
                    <a:pt x="12425" y="2267"/>
                    <a:pt x="12438" y="2267"/>
                    <a:pt x="12438" y="2267"/>
                  </a:cubicBezTo>
                  <a:cubicBezTo>
                    <a:pt x="12425" y="2267"/>
                    <a:pt x="12425" y="2267"/>
                    <a:pt x="12425" y="2281"/>
                  </a:cubicBezTo>
                  <a:cubicBezTo>
                    <a:pt x="12400" y="2281"/>
                    <a:pt x="12400" y="2293"/>
                    <a:pt x="12400" y="2318"/>
                  </a:cubicBezTo>
                  <a:cubicBezTo>
                    <a:pt x="12413" y="2356"/>
                    <a:pt x="12425" y="2393"/>
                    <a:pt x="12425" y="2431"/>
                  </a:cubicBezTo>
                  <a:cubicBezTo>
                    <a:pt x="12425" y="2431"/>
                    <a:pt x="12425" y="2443"/>
                    <a:pt x="12413" y="2443"/>
                  </a:cubicBezTo>
                  <a:cubicBezTo>
                    <a:pt x="12400" y="2457"/>
                    <a:pt x="12400" y="2469"/>
                    <a:pt x="12400" y="2482"/>
                  </a:cubicBezTo>
                  <a:cubicBezTo>
                    <a:pt x="12413" y="2494"/>
                    <a:pt x="12413" y="2507"/>
                    <a:pt x="12413" y="2519"/>
                  </a:cubicBezTo>
                  <a:lnTo>
                    <a:pt x="12425" y="2519"/>
                  </a:lnTo>
                  <a:lnTo>
                    <a:pt x="12425" y="2532"/>
                  </a:lnTo>
                  <a:lnTo>
                    <a:pt x="12400" y="2532"/>
                  </a:lnTo>
                  <a:cubicBezTo>
                    <a:pt x="12388" y="2544"/>
                    <a:pt x="12375" y="2557"/>
                    <a:pt x="12388" y="2569"/>
                  </a:cubicBezTo>
                  <a:lnTo>
                    <a:pt x="12388" y="2620"/>
                  </a:lnTo>
                  <a:cubicBezTo>
                    <a:pt x="12375" y="2633"/>
                    <a:pt x="12375" y="2645"/>
                    <a:pt x="12375" y="2658"/>
                  </a:cubicBezTo>
                  <a:lnTo>
                    <a:pt x="12375" y="2683"/>
                  </a:lnTo>
                  <a:cubicBezTo>
                    <a:pt x="12375" y="2670"/>
                    <a:pt x="12350" y="2670"/>
                    <a:pt x="12338" y="2670"/>
                  </a:cubicBezTo>
                  <a:lnTo>
                    <a:pt x="12338" y="2633"/>
                  </a:lnTo>
                  <a:cubicBezTo>
                    <a:pt x="12338" y="2620"/>
                    <a:pt x="12325" y="2607"/>
                    <a:pt x="12300" y="2607"/>
                  </a:cubicBezTo>
                  <a:cubicBezTo>
                    <a:pt x="12287" y="2607"/>
                    <a:pt x="12274" y="2620"/>
                    <a:pt x="12274" y="2633"/>
                  </a:cubicBezTo>
                  <a:cubicBezTo>
                    <a:pt x="12274" y="2670"/>
                    <a:pt x="12274" y="2708"/>
                    <a:pt x="12287" y="2733"/>
                  </a:cubicBezTo>
                  <a:cubicBezTo>
                    <a:pt x="12274" y="2720"/>
                    <a:pt x="12249" y="2720"/>
                    <a:pt x="12237" y="2720"/>
                  </a:cubicBezTo>
                  <a:cubicBezTo>
                    <a:pt x="12224" y="2733"/>
                    <a:pt x="12224" y="2758"/>
                    <a:pt x="12224" y="2770"/>
                  </a:cubicBezTo>
                  <a:lnTo>
                    <a:pt x="12262" y="2846"/>
                  </a:lnTo>
                  <a:cubicBezTo>
                    <a:pt x="12249" y="2859"/>
                    <a:pt x="12237" y="2871"/>
                    <a:pt x="12249" y="2884"/>
                  </a:cubicBezTo>
                  <a:cubicBezTo>
                    <a:pt x="12249" y="2896"/>
                    <a:pt x="12249" y="2909"/>
                    <a:pt x="12262" y="2934"/>
                  </a:cubicBezTo>
                  <a:lnTo>
                    <a:pt x="12249" y="2934"/>
                  </a:lnTo>
                  <a:cubicBezTo>
                    <a:pt x="12237" y="2934"/>
                    <a:pt x="12224" y="2946"/>
                    <a:pt x="12224" y="2960"/>
                  </a:cubicBezTo>
                  <a:cubicBezTo>
                    <a:pt x="12212" y="2909"/>
                    <a:pt x="12199" y="2859"/>
                    <a:pt x="12174" y="2809"/>
                  </a:cubicBezTo>
                  <a:cubicBezTo>
                    <a:pt x="12162" y="2796"/>
                    <a:pt x="12149" y="2796"/>
                    <a:pt x="12123" y="2796"/>
                  </a:cubicBezTo>
                  <a:cubicBezTo>
                    <a:pt x="12111" y="2809"/>
                    <a:pt x="12111" y="2834"/>
                    <a:pt x="12111" y="2846"/>
                  </a:cubicBezTo>
                  <a:cubicBezTo>
                    <a:pt x="12137" y="2896"/>
                    <a:pt x="12149" y="2946"/>
                    <a:pt x="12162" y="2997"/>
                  </a:cubicBezTo>
                  <a:lnTo>
                    <a:pt x="12149" y="2997"/>
                  </a:lnTo>
                  <a:cubicBezTo>
                    <a:pt x="12137" y="3010"/>
                    <a:pt x="12137" y="3010"/>
                    <a:pt x="12137" y="3022"/>
                  </a:cubicBezTo>
                  <a:lnTo>
                    <a:pt x="12111" y="3022"/>
                  </a:lnTo>
                  <a:cubicBezTo>
                    <a:pt x="12098" y="3022"/>
                    <a:pt x="12086" y="3047"/>
                    <a:pt x="12086" y="3060"/>
                  </a:cubicBezTo>
                  <a:cubicBezTo>
                    <a:pt x="12103" y="3102"/>
                    <a:pt x="12114" y="3144"/>
                    <a:pt x="12123" y="3185"/>
                  </a:cubicBezTo>
                  <a:lnTo>
                    <a:pt x="12123" y="3185"/>
                  </a:lnTo>
                  <a:cubicBezTo>
                    <a:pt x="12111" y="3161"/>
                    <a:pt x="12098" y="3161"/>
                    <a:pt x="12086" y="3161"/>
                  </a:cubicBezTo>
                  <a:cubicBezTo>
                    <a:pt x="12073" y="3110"/>
                    <a:pt x="12061" y="3060"/>
                    <a:pt x="12036" y="3010"/>
                  </a:cubicBezTo>
                  <a:cubicBezTo>
                    <a:pt x="12036" y="2997"/>
                    <a:pt x="12023" y="2985"/>
                    <a:pt x="11998" y="2985"/>
                  </a:cubicBezTo>
                  <a:cubicBezTo>
                    <a:pt x="11986" y="2997"/>
                    <a:pt x="11973" y="3010"/>
                    <a:pt x="11973" y="3035"/>
                  </a:cubicBezTo>
                  <a:cubicBezTo>
                    <a:pt x="12023" y="3148"/>
                    <a:pt x="12048" y="3273"/>
                    <a:pt x="12061" y="3399"/>
                  </a:cubicBezTo>
                  <a:lnTo>
                    <a:pt x="12061" y="3412"/>
                  </a:lnTo>
                  <a:lnTo>
                    <a:pt x="12048" y="3399"/>
                  </a:lnTo>
                  <a:cubicBezTo>
                    <a:pt x="12036" y="3374"/>
                    <a:pt x="12023" y="3337"/>
                    <a:pt x="12011" y="3299"/>
                  </a:cubicBezTo>
                  <a:cubicBezTo>
                    <a:pt x="11998" y="3287"/>
                    <a:pt x="11986" y="3261"/>
                    <a:pt x="11986" y="3248"/>
                  </a:cubicBezTo>
                  <a:cubicBezTo>
                    <a:pt x="11973" y="3236"/>
                    <a:pt x="11973" y="3223"/>
                    <a:pt x="11973" y="3211"/>
                  </a:cubicBezTo>
                  <a:lnTo>
                    <a:pt x="11960" y="3198"/>
                  </a:lnTo>
                  <a:lnTo>
                    <a:pt x="11960" y="3173"/>
                  </a:lnTo>
                  <a:cubicBezTo>
                    <a:pt x="11960" y="3161"/>
                    <a:pt x="11947" y="3148"/>
                    <a:pt x="11922" y="3148"/>
                  </a:cubicBezTo>
                  <a:cubicBezTo>
                    <a:pt x="11910" y="3161"/>
                    <a:pt x="11897" y="3173"/>
                    <a:pt x="11897" y="3186"/>
                  </a:cubicBezTo>
                  <a:cubicBezTo>
                    <a:pt x="11897" y="3198"/>
                    <a:pt x="11897" y="3211"/>
                    <a:pt x="11910" y="3223"/>
                  </a:cubicBezTo>
                  <a:cubicBezTo>
                    <a:pt x="11910" y="3248"/>
                    <a:pt x="11922" y="3273"/>
                    <a:pt x="11935" y="3299"/>
                  </a:cubicBezTo>
                  <a:cubicBezTo>
                    <a:pt x="11947" y="3324"/>
                    <a:pt x="11947" y="3349"/>
                    <a:pt x="11960" y="3362"/>
                  </a:cubicBezTo>
                  <a:lnTo>
                    <a:pt x="11960" y="3374"/>
                  </a:lnTo>
                  <a:cubicBezTo>
                    <a:pt x="11960" y="3374"/>
                    <a:pt x="11960" y="3362"/>
                    <a:pt x="11947" y="3362"/>
                  </a:cubicBezTo>
                  <a:cubicBezTo>
                    <a:pt x="11947" y="3337"/>
                    <a:pt x="11935" y="3337"/>
                    <a:pt x="11922" y="3337"/>
                  </a:cubicBezTo>
                  <a:cubicBezTo>
                    <a:pt x="11897" y="3287"/>
                    <a:pt x="11860" y="3236"/>
                    <a:pt x="11835" y="3186"/>
                  </a:cubicBezTo>
                  <a:cubicBezTo>
                    <a:pt x="11825" y="3177"/>
                    <a:pt x="11810" y="3168"/>
                    <a:pt x="11798" y="3168"/>
                  </a:cubicBezTo>
                  <a:cubicBezTo>
                    <a:pt x="11793" y="3168"/>
                    <a:pt x="11788" y="3169"/>
                    <a:pt x="11784" y="3173"/>
                  </a:cubicBezTo>
                  <a:cubicBezTo>
                    <a:pt x="11771" y="3173"/>
                    <a:pt x="11759" y="3198"/>
                    <a:pt x="11771" y="3211"/>
                  </a:cubicBezTo>
                  <a:cubicBezTo>
                    <a:pt x="11822" y="3273"/>
                    <a:pt x="11847" y="3337"/>
                    <a:pt x="11885" y="3412"/>
                  </a:cubicBezTo>
                  <a:lnTo>
                    <a:pt x="11860" y="3412"/>
                  </a:lnTo>
                  <a:cubicBezTo>
                    <a:pt x="11835" y="3424"/>
                    <a:pt x="11835" y="3437"/>
                    <a:pt x="11835" y="3463"/>
                  </a:cubicBezTo>
                  <a:lnTo>
                    <a:pt x="11835" y="3450"/>
                  </a:lnTo>
                  <a:cubicBezTo>
                    <a:pt x="11826" y="3441"/>
                    <a:pt x="11817" y="3432"/>
                    <a:pt x="11804" y="3432"/>
                  </a:cubicBezTo>
                  <a:cubicBezTo>
                    <a:pt x="11798" y="3432"/>
                    <a:pt x="11792" y="3434"/>
                    <a:pt x="11784" y="3437"/>
                  </a:cubicBezTo>
                  <a:cubicBezTo>
                    <a:pt x="11771" y="3437"/>
                    <a:pt x="11771" y="3437"/>
                    <a:pt x="11771" y="3450"/>
                  </a:cubicBezTo>
                  <a:cubicBezTo>
                    <a:pt x="11759" y="3424"/>
                    <a:pt x="11759" y="3412"/>
                    <a:pt x="11746" y="3399"/>
                  </a:cubicBezTo>
                  <a:cubicBezTo>
                    <a:pt x="11746" y="3374"/>
                    <a:pt x="11721" y="3374"/>
                    <a:pt x="11709" y="3374"/>
                  </a:cubicBezTo>
                  <a:cubicBezTo>
                    <a:pt x="11696" y="3374"/>
                    <a:pt x="11684" y="3399"/>
                    <a:pt x="11684" y="3412"/>
                  </a:cubicBezTo>
                  <a:cubicBezTo>
                    <a:pt x="11709" y="3463"/>
                    <a:pt x="11721" y="3525"/>
                    <a:pt x="11746" y="3575"/>
                  </a:cubicBezTo>
                  <a:cubicBezTo>
                    <a:pt x="11734" y="3575"/>
                    <a:pt x="11721" y="3588"/>
                    <a:pt x="11721" y="3600"/>
                  </a:cubicBezTo>
                  <a:lnTo>
                    <a:pt x="11721" y="3639"/>
                  </a:lnTo>
                  <a:cubicBezTo>
                    <a:pt x="11721" y="3639"/>
                    <a:pt x="11721" y="3626"/>
                    <a:pt x="11709" y="3613"/>
                  </a:cubicBezTo>
                  <a:cubicBezTo>
                    <a:pt x="11709" y="3604"/>
                    <a:pt x="11696" y="3595"/>
                    <a:pt x="11684" y="3595"/>
                  </a:cubicBezTo>
                  <a:cubicBezTo>
                    <a:pt x="11679" y="3595"/>
                    <a:pt x="11675" y="3597"/>
                    <a:pt x="11671" y="3600"/>
                  </a:cubicBezTo>
                  <a:cubicBezTo>
                    <a:pt x="11659" y="3613"/>
                    <a:pt x="11659" y="3626"/>
                    <a:pt x="11659" y="3639"/>
                  </a:cubicBezTo>
                  <a:cubicBezTo>
                    <a:pt x="11646" y="3613"/>
                    <a:pt x="11634" y="3613"/>
                    <a:pt x="11620" y="3613"/>
                  </a:cubicBezTo>
                  <a:cubicBezTo>
                    <a:pt x="11595" y="3613"/>
                    <a:pt x="11583" y="3639"/>
                    <a:pt x="11595" y="3651"/>
                  </a:cubicBezTo>
                  <a:cubicBezTo>
                    <a:pt x="11608" y="3714"/>
                    <a:pt x="11633" y="3764"/>
                    <a:pt x="11645" y="3825"/>
                  </a:cubicBezTo>
                  <a:lnTo>
                    <a:pt x="11645" y="3825"/>
                  </a:lnTo>
                  <a:lnTo>
                    <a:pt x="11620" y="3751"/>
                  </a:lnTo>
                  <a:cubicBezTo>
                    <a:pt x="11612" y="3743"/>
                    <a:pt x="11597" y="3734"/>
                    <a:pt x="11584" y="3734"/>
                  </a:cubicBezTo>
                  <a:cubicBezTo>
                    <a:pt x="11579" y="3734"/>
                    <a:pt x="11574" y="3735"/>
                    <a:pt x="11570" y="3739"/>
                  </a:cubicBezTo>
                  <a:cubicBezTo>
                    <a:pt x="11558" y="3739"/>
                    <a:pt x="11558" y="3751"/>
                    <a:pt x="11558" y="3764"/>
                  </a:cubicBezTo>
                  <a:cubicBezTo>
                    <a:pt x="11545" y="3714"/>
                    <a:pt x="11533" y="3664"/>
                    <a:pt x="11520" y="3626"/>
                  </a:cubicBezTo>
                  <a:cubicBezTo>
                    <a:pt x="11520" y="3610"/>
                    <a:pt x="11509" y="3603"/>
                    <a:pt x="11496" y="3603"/>
                  </a:cubicBezTo>
                  <a:cubicBezTo>
                    <a:pt x="11479" y="3603"/>
                    <a:pt x="11457" y="3616"/>
                    <a:pt x="11457" y="3639"/>
                  </a:cubicBezTo>
                  <a:cubicBezTo>
                    <a:pt x="11483" y="3751"/>
                    <a:pt x="11508" y="3852"/>
                    <a:pt x="11533" y="3953"/>
                  </a:cubicBezTo>
                  <a:cubicBezTo>
                    <a:pt x="11533" y="3966"/>
                    <a:pt x="11545" y="3978"/>
                    <a:pt x="11545" y="3991"/>
                  </a:cubicBezTo>
                  <a:lnTo>
                    <a:pt x="11520" y="3966"/>
                  </a:lnTo>
                  <a:cubicBezTo>
                    <a:pt x="11508" y="3966"/>
                    <a:pt x="11495" y="3978"/>
                    <a:pt x="11483" y="3978"/>
                  </a:cubicBezTo>
                  <a:cubicBezTo>
                    <a:pt x="11470" y="3991"/>
                    <a:pt x="11444" y="3991"/>
                    <a:pt x="11457" y="4016"/>
                  </a:cubicBezTo>
                  <a:lnTo>
                    <a:pt x="11457" y="4041"/>
                  </a:lnTo>
                  <a:cubicBezTo>
                    <a:pt x="11457" y="4053"/>
                    <a:pt x="11444" y="4053"/>
                    <a:pt x="11444" y="4066"/>
                  </a:cubicBezTo>
                  <a:cubicBezTo>
                    <a:pt x="11444" y="4053"/>
                    <a:pt x="11432" y="4053"/>
                    <a:pt x="11407" y="4053"/>
                  </a:cubicBezTo>
                  <a:cubicBezTo>
                    <a:pt x="11394" y="4066"/>
                    <a:pt x="11382" y="4078"/>
                    <a:pt x="11382" y="4103"/>
                  </a:cubicBezTo>
                  <a:cubicBezTo>
                    <a:pt x="11394" y="4116"/>
                    <a:pt x="11394" y="4129"/>
                    <a:pt x="11394" y="4142"/>
                  </a:cubicBezTo>
                  <a:lnTo>
                    <a:pt x="11394" y="4154"/>
                  </a:lnTo>
                  <a:cubicBezTo>
                    <a:pt x="11357" y="4028"/>
                    <a:pt x="11319" y="3902"/>
                    <a:pt x="11293" y="3776"/>
                  </a:cubicBezTo>
                  <a:cubicBezTo>
                    <a:pt x="11289" y="3756"/>
                    <a:pt x="11276" y="3748"/>
                    <a:pt x="11263" y="3748"/>
                  </a:cubicBezTo>
                  <a:cubicBezTo>
                    <a:pt x="11243" y="3748"/>
                    <a:pt x="11223" y="3767"/>
                    <a:pt x="11231" y="3790"/>
                  </a:cubicBezTo>
                  <a:cubicBezTo>
                    <a:pt x="11256" y="3902"/>
                    <a:pt x="11281" y="4003"/>
                    <a:pt x="11307" y="4116"/>
                  </a:cubicBezTo>
                  <a:cubicBezTo>
                    <a:pt x="11293" y="4116"/>
                    <a:pt x="11293" y="4116"/>
                    <a:pt x="11281" y="4129"/>
                  </a:cubicBezTo>
                  <a:cubicBezTo>
                    <a:pt x="11268" y="4142"/>
                    <a:pt x="11268" y="4167"/>
                    <a:pt x="11268" y="4179"/>
                  </a:cubicBezTo>
                  <a:cubicBezTo>
                    <a:pt x="11268" y="4179"/>
                    <a:pt x="11256" y="4179"/>
                    <a:pt x="11243" y="4192"/>
                  </a:cubicBezTo>
                  <a:cubicBezTo>
                    <a:pt x="11231" y="4204"/>
                    <a:pt x="11231" y="4217"/>
                    <a:pt x="11243" y="4242"/>
                  </a:cubicBezTo>
                  <a:lnTo>
                    <a:pt x="11243" y="4254"/>
                  </a:lnTo>
                  <a:lnTo>
                    <a:pt x="11231" y="4254"/>
                  </a:lnTo>
                  <a:cubicBezTo>
                    <a:pt x="11218" y="4217"/>
                    <a:pt x="11206" y="4167"/>
                    <a:pt x="11193" y="4129"/>
                  </a:cubicBezTo>
                  <a:cubicBezTo>
                    <a:pt x="11188" y="4113"/>
                    <a:pt x="11174" y="4106"/>
                    <a:pt x="11160" y="4106"/>
                  </a:cubicBezTo>
                  <a:cubicBezTo>
                    <a:pt x="11141" y="4106"/>
                    <a:pt x="11123" y="4119"/>
                    <a:pt x="11131" y="4142"/>
                  </a:cubicBezTo>
                  <a:cubicBezTo>
                    <a:pt x="11143" y="4179"/>
                    <a:pt x="11156" y="4217"/>
                    <a:pt x="11156" y="4242"/>
                  </a:cubicBezTo>
                  <a:cubicBezTo>
                    <a:pt x="11156" y="4242"/>
                    <a:pt x="11150" y="4236"/>
                    <a:pt x="11142" y="4236"/>
                  </a:cubicBezTo>
                  <a:cubicBezTo>
                    <a:pt x="11139" y="4236"/>
                    <a:pt x="11135" y="4238"/>
                    <a:pt x="11131" y="4242"/>
                  </a:cubicBezTo>
                  <a:cubicBezTo>
                    <a:pt x="11117" y="4242"/>
                    <a:pt x="11092" y="4254"/>
                    <a:pt x="11105" y="4279"/>
                  </a:cubicBezTo>
                  <a:cubicBezTo>
                    <a:pt x="11143" y="4355"/>
                    <a:pt x="11168" y="4443"/>
                    <a:pt x="11181" y="4531"/>
                  </a:cubicBezTo>
                  <a:cubicBezTo>
                    <a:pt x="11168" y="4469"/>
                    <a:pt x="11143" y="4393"/>
                    <a:pt x="11105" y="4330"/>
                  </a:cubicBezTo>
                  <a:cubicBezTo>
                    <a:pt x="11096" y="4321"/>
                    <a:pt x="11087" y="4312"/>
                    <a:pt x="11074" y="4312"/>
                  </a:cubicBezTo>
                  <a:cubicBezTo>
                    <a:pt x="11069" y="4312"/>
                    <a:pt x="11062" y="4314"/>
                    <a:pt x="11055" y="4318"/>
                  </a:cubicBezTo>
                  <a:cubicBezTo>
                    <a:pt x="11042" y="4330"/>
                    <a:pt x="11030" y="4355"/>
                    <a:pt x="11042" y="4368"/>
                  </a:cubicBezTo>
                  <a:cubicBezTo>
                    <a:pt x="11055" y="4380"/>
                    <a:pt x="11067" y="4393"/>
                    <a:pt x="11080" y="4418"/>
                  </a:cubicBezTo>
                  <a:cubicBezTo>
                    <a:pt x="11067" y="4418"/>
                    <a:pt x="11055" y="4443"/>
                    <a:pt x="11067" y="4456"/>
                  </a:cubicBezTo>
                  <a:cubicBezTo>
                    <a:pt x="11067" y="4471"/>
                    <a:pt x="11069" y="4484"/>
                    <a:pt x="11073" y="4497"/>
                  </a:cubicBezTo>
                  <a:lnTo>
                    <a:pt x="11073" y="4497"/>
                  </a:lnTo>
                  <a:lnTo>
                    <a:pt x="11017" y="4330"/>
                  </a:lnTo>
                  <a:cubicBezTo>
                    <a:pt x="11012" y="4315"/>
                    <a:pt x="10999" y="4308"/>
                    <a:pt x="10986" y="4308"/>
                  </a:cubicBezTo>
                  <a:cubicBezTo>
                    <a:pt x="10967" y="4308"/>
                    <a:pt x="10947" y="4324"/>
                    <a:pt x="10954" y="4355"/>
                  </a:cubicBezTo>
                  <a:cubicBezTo>
                    <a:pt x="10967" y="4405"/>
                    <a:pt x="10992" y="4469"/>
                    <a:pt x="11017" y="4531"/>
                  </a:cubicBezTo>
                  <a:cubicBezTo>
                    <a:pt x="11011" y="4525"/>
                    <a:pt x="11001" y="4522"/>
                    <a:pt x="10992" y="4522"/>
                  </a:cubicBezTo>
                  <a:cubicBezTo>
                    <a:pt x="10983" y="4522"/>
                    <a:pt x="10973" y="4525"/>
                    <a:pt x="10967" y="4531"/>
                  </a:cubicBezTo>
                  <a:cubicBezTo>
                    <a:pt x="10967" y="4531"/>
                    <a:pt x="10961" y="4526"/>
                    <a:pt x="10958" y="4526"/>
                  </a:cubicBezTo>
                  <a:cubicBezTo>
                    <a:pt x="10956" y="4526"/>
                    <a:pt x="10954" y="4527"/>
                    <a:pt x="10954" y="4531"/>
                  </a:cubicBezTo>
                  <a:cubicBezTo>
                    <a:pt x="10941" y="4506"/>
                    <a:pt x="10929" y="4481"/>
                    <a:pt x="10929" y="4456"/>
                  </a:cubicBezTo>
                  <a:cubicBezTo>
                    <a:pt x="10921" y="4432"/>
                    <a:pt x="10903" y="4423"/>
                    <a:pt x="10887" y="4423"/>
                  </a:cubicBezTo>
                  <a:cubicBezTo>
                    <a:pt x="10879" y="4423"/>
                    <a:pt x="10871" y="4426"/>
                    <a:pt x="10866" y="4430"/>
                  </a:cubicBezTo>
                  <a:cubicBezTo>
                    <a:pt x="10854" y="4380"/>
                    <a:pt x="10829" y="4318"/>
                    <a:pt x="10816" y="4254"/>
                  </a:cubicBezTo>
                  <a:cubicBezTo>
                    <a:pt x="10816" y="4242"/>
                    <a:pt x="10804" y="4242"/>
                    <a:pt x="10804" y="4242"/>
                  </a:cubicBezTo>
                  <a:lnTo>
                    <a:pt x="10804" y="4229"/>
                  </a:lnTo>
                  <a:cubicBezTo>
                    <a:pt x="10765" y="4129"/>
                    <a:pt x="10715" y="4028"/>
                    <a:pt x="10665" y="3927"/>
                  </a:cubicBezTo>
                  <a:cubicBezTo>
                    <a:pt x="10657" y="3916"/>
                    <a:pt x="10647" y="3912"/>
                    <a:pt x="10636" y="3912"/>
                  </a:cubicBezTo>
                  <a:cubicBezTo>
                    <a:pt x="10611" y="3912"/>
                    <a:pt x="10585" y="3939"/>
                    <a:pt x="10602" y="3966"/>
                  </a:cubicBezTo>
                  <a:cubicBezTo>
                    <a:pt x="10665" y="4053"/>
                    <a:pt x="10703" y="4154"/>
                    <a:pt x="10740" y="4254"/>
                  </a:cubicBezTo>
                  <a:lnTo>
                    <a:pt x="10753" y="4267"/>
                  </a:lnTo>
                  <a:cubicBezTo>
                    <a:pt x="10778" y="4380"/>
                    <a:pt x="10816" y="4494"/>
                    <a:pt x="10854" y="4606"/>
                  </a:cubicBezTo>
                  <a:lnTo>
                    <a:pt x="10854" y="4619"/>
                  </a:lnTo>
                  <a:cubicBezTo>
                    <a:pt x="10848" y="4608"/>
                    <a:pt x="10834" y="4602"/>
                    <a:pt x="10821" y="4602"/>
                  </a:cubicBezTo>
                  <a:cubicBezTo>
                    <a:pt x="10806" y="4602"/>
                    <a:pt x="10790" y="4611"/>
                    <a:pt x="10790" y="4632"/>
                  </a:cubicBezTo>
                  <a:lnTo>
                    <a:pt x="10790" y="4657"/>
                  </a:lnTo>
                  <a:cubicBezTo>
                    <a:pt x="10778" y="4657"/>
                    <a:pt x="10778" y="4670"/>
                    <a:pt x="10778" y="4682"/>
                  </a:cubicBezTo>
                  <a:cubicBezTo>
                    <a:pt x="10778" y="4682"/>
                    <a:pt x="10765" y="4682"/>
                    <a:pt x="10765" y="4695"/>
                  </a:cubicBezTo>
                  <a:cubicBezTo>
                    <a:pt x="10765" y="4695"/>
                    <a:pt x="10753" y="4695"/>
                    <a:pt x="10740" y="4707"/>
                  </a:cubicBezTo>
                  <a:lnTo>
                    <a:pt x="10740" y="4695"/>
                  </a:lnTo>
                  <a:cubicBezTo>
                    <a:pt x="10728" y="4670"/>
                    <a:pt x="10715" y="4670"/>
                    <a:pt x="10703" y="4670"/>
                  </a:cubicBezTo>
                  <a:cubicBezTo>
                    <a:pt x="10678" y="4606"/>
                    <a:pt x="10665" y="4531"/>
                    <a:pt x="10640" y="4469"/>
                  </a:cubicBezTo>
                  <a:cubicBezTo>
                    <a:pt x="10635" y="4453"/>
                    <a:pt x="10620" y="4446"/>
                    <a:pt x="10607" y="4446"/>
                  </a:cubicBezTo>
                  <a:cubicBezTo>
                    <a:pt x="10588" y="4446"/>
                    <a:pt x="10570" y="4459"/>
                    <a:pt x="10577" y="4481"/>
                  </a:cubicBezTo>
                  <a:cubicBezTo>
                    <a:pt x="10614" y="4606"/>
                    <a:pt x="10653" y="4732"/>
                    <a:pt x="10678" y="4858"/>
                  </a:cubicBezTo>
                  <a:lnTo>
                    <a:pt x="10665" y="4858"/>
                  </a:lnTo>
                  <a:cubicBezTo>
                    <a:pt x="10665" y="4821"/>
                    <a:pt x="10653" y="4770"/>
                    <a:pt x="10640" y="4732"/>
                  </a:cubicBezTo>
                  <a:cubicBezTo>
                    <a:pt x="10640" y="4717"/>
                    <a:pt x="10630" y="4710"/>
                    <a:pt x="10618" y="4710"/>
                  </a:cubicBezTo>
                  <a:cubicBezTo>
                    <a:pt x="10600" y="4710"/>
                    <a:pt x="10577" y="4727"/>
                    <a:pt x="10577" y="4757"/>
                  </a:cubicBezTo>
                  <a:cubicBezTo>
                    <a:pt x="10589" y="4770"/>
                    <a:pt x="10589" y="4796"/>
                    <a:pt x="10589" y="4808"/>
                  </a:cubicBezTo>
                  <a:lnTo>
                    <a:pt x="10577" y="4808"/>
                  </a:lnTo>
                  <a:cubicBezTo>
                    <a:pt x="10552" y="4808"/>
                    <a:pt x="10539" y="4833"/>
                    <a:pt x="10552" y="4846"/>
                  </a:cubicBezTo>
                  <a:cubicBezTo>
                    <a:pt x="10552" y="4858"/>
                    <a:pt x="10564" y="4871"/>
                    <a:pt x="10564" y="4896"/>
                  </a:cubicBezTo>
                  <a:cubicBezTo>
                    <a:pt x="10552" y="4896"/>
                    <a:pt x="10539" y="4908"/>
                    <a:pt x="10552" y="4921"/>
                  </a:cubicBezTo>
                  <a:cubicBezTo>
                    <a:pt x="10564" y="4972"/>
                    <a:pt x="10577" y="5022"/>
                    <a:pt x="10602" y="5072"/>
                  </a:cubicBezTo>
                  <a:cubicBezTo>
                    <a:pt x="10539" y="4946"/>
                    <a:pt x="10502" y="4821"/>
                    <a:pt x="10489" y="4695"/>
                  </a:cubicBezTo>
                  <a:cubicBezTo>
                    <a:pt x="10489" y="4682"/>
                    <a:pt x="10464" y="4670"/>
                    <a:pt x="10451" y="4670"/>
                  </a:cubicBezTo>
                  <a:cubicBezTo>
                    <a:pt x="10426" y="4682"/>
                    <a:pt x="10426" y="4695"/>
                    <a:pt x="10426" y="4707"/>
                  </a:cubicBezTo>
                  <a:cubicBezTo>
                    <a:pt x="10438" y="4808"/>
                    <a:pt x="10464" y="4896"/>
                    <a:pt x="10489" y="4984"/>
                  </a:cubicBezTo>
                  <a:lnTo>
                    <a:pt x="10464" y="4984"/>
                  </a:lnTo>
                  <a:cubicBezTo>
                    <a:pt x="10451" y="4984"/>
                    <a:pt x="10451" y="4972"/>
                    <a:pt x="10438" y="4972"/>
                  </a:cubicBezTo>
                  <a:lnTo>
                    <a:pt x="10401" y="4972"/>
                  </a:lnTo>
                  <a:cubicBezTo>
                    <a:pt x="10388" y="4908"/>
                    <a:pt x="10363" y="4846"/>
                    <a:pt x="10351" y="4782"/>
                  </a:cubicBezTo>
                  <a:cubicBezTo>
                    <a:pt x="10346" y="4770"/>
                    <a:pt x="10336" y="4764"/>
                    <a:pt x="10325" y="4764"/>
                  </a:cubicBezTo>
                  <a:cubicBezTo>
                    <a:pt x="10303" y="4764"/>
                    <a:pt x="10280" y="4783"/>
                    <a:pt x="10287" y="4808"/>
                  </a:cubicBezTo>
                  <a:lnTo>
                    <a:pt x="10363" y="5072"/>
                  </a:lnTo>
                  <a:cubicBezTo>
                    <a:pt x="10363" y="5072"/>
                    <a:pt x="10363" y="5084"/>
                    <a:pt x="10351" y="5084"/>
                  </a:cubicBezTo>
                  <a:cubicBezTo>
                    <a:pt x="10349" y="5082"/>
                    <a:pt x="10345" y="5081"/>
                    <a:pt x="10342" y="5081"/>
                  </a:cubicBezTo>
                  <a:cubicBezTo>
                    <a:pt x="10326" y="5081"/>
                    <a:pt x="10303" y="5102"/>
                    <a:pt x="10313" y="5123"/>
                  </a:cubicBezTo>
                  <a:cubicBezTo>
                    <a:pt x="10313" y="5135"/>
                    <a:pt x="10326" y="5160"/>
                    <a:pt x="10326" y="5173"/>
                  </a:cubicBezTo>
                  <a:cubicBezTo>
                    <a:pt x="10322" y="5169"/>
                    <a:pt x="10317" y="5168"/>
                    <a:pt x="10311" y="5168"/>
                  </a:cubicBezTo>
                  <a:cubicBezTo>
                    <a:pt x="10295" y="5168"/>
                    <a:pt x="10275" y="5180"/>
                    <a:pt x="10275" y="5198"/>
                  </a:cubicBezTo>
                  <a:cubicBezTo>
                    <a:pt x="10275" y="5185"/>
                    <a:pt x="10250" y="5173"/>
                    <a:pt x="10237" y="5173"/>
                  </a:cubicBezTo>
                  <a:lnTo>
                    <a:pt x="10225" y="5185"/>
                  </a:lnTo>
                  <a:cubicBezTo>
                    <a:pt x="10212" y="5123"/>
                    <a:pt x="10187" y="5059"/>
                    <a:pt x="10162" y="4997"/>
                  </a:cubicBezTo>
                  <a:cubicBezTo>
                    <a:pt x="10157" y="4983"/>
                    <a:pt x="10147" y="4978"/>
                    <a:pt x="10136" y="4978"/>
                  </a:cubicBezTo>
                  <a:cubicBezTo>
                    <a:pt x="10115" y="4978"/>
                    <a:pt x="10091" y="4997"/>
                    <a:pt x="10099" y="5022"/>
                  </a:cubicBezTo>
                  <a:cubicBezTo>
                    <a:pt x="10137" y="5123"/>
                    <a:pt x="10187" y="5235"/>
                    <a:pt x="10225" y="5349"/>
                  </a:cubicBezTo>
                  <a:cubicBezTo>
                    <a:pt x="10234" y="5358"/>
                    <a:pt x="10236" y="5373"/>
                    <a:pt x="10242" y="5386"/>
                  </a:cubicBezTo>
                  <a:lnTo>
                    <a:pt x="10242" y="5386"/>
                  </a:lnTo>
                  <a:cubicBezTo>
                    <a:pt x="10219" y="5350"/>
                    <a:pt x="10197" y="5306"/>
                    <a:pt x="10175" y="5273"/>
                  </a:cubicBezTo>
                  <a:cubicBezTo>
                    <a:pt x="10170" y="5264"/>
                    <a:pt x="10161" y="5260"/>
                    <a:pt x="10151" y="5260"/>
                  </a:cubicBezTo>
                  <a:cubicBezTo>
                    <a:pt x="10132" y="5260"/>
                    <a:pt x="10111" y="5274"/>
                    <a:pt x="10111" y="5299"/>
                  </a:cubicBezTo>
                  <a:cubicBezTo>
                    <a:pt x="10107" y="5296"/>
                    <a:pt x="10102" y="5295"/>
                    <a:pt x="10097" y="5295"/>
                  </a:cubicBezTo>
                  <a:cubicBezTo>
                    <a:pt x="10078" y="5295"/>
                    <a:pt x="10064" y="5315"/>
                    <a:pt x="10074" y="5336"/>
                  </a:cubicBezTo>
                  <a:cubicBezTo>
                    <a:pt x="10111" y="5399"/>
                    <a:pt x="10137" y="5462"/>
                    <a:pt x="10162" y="5525"/>
                  </a:cubicBezTo>
                  <a:cubicBezTo>
                    <a:pt x="10150" y="5500"/>
                    <a:pt x="10137" y="5487"/>
                    <a:pt x="10124" y="5462"/>
                  </a:cubicBezTo>
                  <a:cubicBezTo>
                    <a:pt x="10118" y="5455"/>
                    <a:pt x="10112" y="5452"/>
                    <a:pt x="10104" y="5452"/>
                  </a:cubicBezTo>
                  <a:cubicBezTo>
                    <a:pt x="10096" y="5452"/>
                    <a:pt x="10087" y="5455"/>
                    <a:pt x="10074" y="5462"/>
                  </a:cubicBezTo>
                  <a:cubicBezTo>
                    <a:pt x="10061" y="5386"/>
                    <a:pt x="10049" y="5324"/>
                    <a:pt x="10024" y="5260"/>
                  </a:cubicBezTo>
                  <a:cubicBezTo>
                    <a:pt x="10019" y="5240"/>
                    <a:pt x="10006" y="5232"/>
                    <a:pt x="9993" y="5232"/>
                  </a:cubicBezTo>
                  <a:cubicBezTo>
                    <a:pt x="9973" y="5232"/>
                    <a:pt x="9953" y="5250"/>
                    <a:pt x="9961" y="5273"/>
                  </a:cubicBezTo>
                  <a:cubicBezTo>
                    <a:pt x="9986" y="5361"/>
                    <a:pt x="10011" y="5436"/>
                    <a:pt x="10024" y="5525"/>
                  </a:cubicBezTo>
                  <a:cubicBezTo>
                    <a:pt x="10011" y="5537"/>
                    <a:pt x="9999" y="5550"/>
                    <a:pt x="10011" y="5562"/>
                  </a:cubicBezTo>
                  <a:cubicBezTo>
                    <a:pt x="10024" y="5612"/>
                    <a:pt x="10036" y="5651"/>
                    <a:pt x="10061" y="5701"/>
                  </a:cubicBezTo>
                  <a:cubicBezTo>
                    <a:pt x="10036" y="5663"/>
                    <a:pt x="10024" y="5638"/>
                    <a:pt x="10011" y="5600"/>
                  </a:cubicBezTo>
                  <a:cubicBezTo>
                    <a:pt x="10003" y="5589"/>
                    <a:pt x="9994" y="5585"/>
                    <a:pt x="9984" y="5585"/>
                  </a:cubicBezTo>
                  <a:cubicBezTo>
                    <a:pt x="9962" y="5585"/>
                    <a:pt x="9939" y="5611"/>
                    <a:pt x="9948" y="5638"/>
                  </a:cubicBezTo>
                  <a:lnTo>
                    <a:pt x="9961" y="5651"/>
                  </a:lnTo>
                  <a:lnTo>
                    <a:pt x="9948" y="5651"/>
                  </a:lnTo>
                  <a:lnTo>
                    <a:pt x="9935" y="5663"/>
                  </a:lnTo>
                  <a:cubicBezTo>
                    <a:pt x="9935" y="5651"/>
                    <a:pt x="9935" y="5651"/>
                    <a:pt x="9923" y="5638"/>
                  </a:cubicBezTo>
                  <a:cubicBezTo>
                    <a:pt x="9918" y="5628"/>
                    <a:pt x="9910" y="5624"/>
                    <a:pt x="9901" y="5624"/>
                  </a:cubicBezTo>
                  <a:cubicBezTo>
                    <a:pt x="9887" y="5624"/>
                    <a:pt x="9873" y="5635"/>
                    <a:pt x="9873" y="5651"/>
                  </a:cubicBezTo>
                  <a:cubicBezTo>
                    <a:pt x="9848" y="5587"/>
                    <a:pt x="9835" y="5537"/>
                    <a:pt x="9823" y="5475"/>
                  </a:cubicBezTo>
                  <a:cubicBezTo>
                    <a:pt x="9818" y="5460"/>
                    <a:pt x="9805" y="5452"/>
                    <a:pt x="9792" y="5452"/>
                  </a:cubicBezTo>
                  <a:cubicBezTo>
                    <a:pt x="9772" y="5452"/>
                    <a:pt x="9752" y="5469"/>
                    <a:pt x="9759" y="5500"/>
                  </a:cubicBezTo>
                  <a:cubicBezTo>
                    <a:pt x="9784" y="5587"/>
                    <a:pt x="9810" y="5688"/>
                    <a:pt x="9848" y="5776"/>
                  </a:cubicBezTo>
                  <a:cubicBezTo>
                    <a:pt x="9841" y="5770"/>
                    <a:pt x="9835" y="5767"/>
                    <a:pt x="9829" y="5767"/>
                  </a:cubicBezTo>
                  <a:cubicBezTo>
                    <a:pt x="9822" y="5767"/>
                    <a:pt x="9816" y="5770"/>
                    <a:pt x="9810" y="5776"/>
                  </a:cubicBezTo>
                  <a:cubicBezTo>
                    <a:pt x="9810" y="5763"/>
                    <a:pt x="9810" y="5763"/>
                    <a:pt x="9798" y="5763"/>
                  </a:cubicBezTo>
                  <a:cubicBezTo>
                    <a:pt x="9798" y="5749"/>
                    <a:pt x="9789" y="5743"/>
                    <a:pt x="9779" y="5743"/>
                  </a:cubicBezTo>
                  <a:cubicBezTo>
                    <a:pt x="9772" y="5743"/>
                    <a:pt x="9765" y="5746"/>
                    <a:pt x="9759" y="5751"/>
                  </a:cubicBezTo>
                  <a:cubicBezTo>
                    <a:pt x="9747" y="5751"/>
                    <a:pt x="9734" y="5776"/>
                    <a:pt x="9747" y="5788"/>
                  </a:cubicBezTo>
                  <a:cubicBezTo>
                    <a:pt x="9772" y="5852"/>
                    <a:pt x="9798" y="5902"/>
                    <a:pt x="9835" y="5965"/>
                  </a:cubicBezTo>
                  <a:cubicBezTo>
                    <a:pt x="9798" y="5914"/>
                    <a:pt x="9759" y="5864"/>
                    <a:pt x="9709" y="5827"/>
                  </a:cubicBezTo>
                  <a:cubicBezTo>
                    <a:pt x="9703" y="5821"/>
                    <a:pt x="9696" y="5819"/>
                    <a:pt x="9689" y="5819"/>
                  </a:cubicBezTo>
                  <a:cubicBezTo>
                    <a:pt x="9666" y="5819"/>
                    <a:pt x="9642" y="5847"/>
                    <a:pt x="9672" y="5877"/>
                  </a:cubicBezTo>
                  <a:cubicBezTo>
                    <a:pt x="9684" y="5877"/>
                    <a:pt x="9684" y="5889"/>
                    <a:pt x="9697" y="5902"/>
                  </a:cubicBezTo>
                  <a:cubicBezTo>
                    <a:pt x="9697" y="5914"/>
                    <a:pt x="9709" y="5939"/>
                    <a:pt x="9722" y="5952"/>
                  </a:cubicBezTo>
                  <a:cubicBezTo>
                    <a:pt x="9709" y="5952"/>
                    <a:pt x="9697" y="5965"/>
                    <a:pt x="9697" y="5978"/>
                  </a:cubicBezTo>
                  <a:cubicBezTo>
                    <a:pt x="9709" y="5990"/>
                    <a:pt x="9709" y="6003"/>
                    <a:pt x="9709" y="6015"/>
                  </a:cubicBezTo>
                  <a:cubicBezTo>
                    <a:pt x="9709" y="6009"/>
                    <a:pt x="9706" y="6006"/>
                    <a:pt x="9701" y="6006"/>
                  </a:cubicBezTo>
                  <a:cubicBezTo>
                    <a:pt x="9697" y="6006"/>
                    <a:pt x="9690" y="6009"/>
                    <a:pt x="9684" y="6015"/>
                  </a:cubicBezTo>
                  <a:lnTo>
                    <a:pt x="9672" y="6028"/>
                  </a:lnTo>
                  <a:lnTo>
                    <a:pt x="9659" y="6028"/>
                  </a:lnTo>
                  <a:cubicBezTo>
                    <a:pt x="9647" y="6040"/>
                    <a:pt x="9647" y="6040"/>
                    <a:pt x="9647" y="6053"/>
                  </a:cubicBezTo>
                  <a:cubicBezTo>
                    <a:pt x="9608" y="5990"/>
                    <a:pt x="9583" y="5927"/>
                    <a:pt x="9558" y="5877"/>
                  </a:cubicBezTo>
                  <a:cubicBezTo>
                    <a:pt x="9549" y="5864"/>
                    <a:pt x="9537" y="5858"/>
                    <a:pt x="9526" y="5858"/>
                  </a:cubicBezTo>
                  <a:cubicBezTo>
                    <a:pt x="9506" y="5858"/>
                    <a:pt x="9487" y="5877"/>
                    <a:pt x="9496" y="5902"/>
                  </a:cubicBezTo>
                  <a:cubicBezTo>
                    <a:pt x="9533" y="5978"/>
                    <a:pt x="9558" y="6040"/>
                    <a:pt x="9596" y="6115"/>
                  </a:cubicBezTo>
                  <a:lnTo>
                    <a:pt x="9583" y="6115"/>
                  </a:lnTo>
                  <a:cubicBezTo>
                    <a:pt x="9571" y="6115"/>
                    <a:pt x="9571" y="6129"/>
                    <a:pt x="9558" y="6129"/>
                  </a:cubicBezTo>
                  <a:cubicBezTo>
                    <a:pt x="9558" y="6129"/>
                    <a:pt x="9546" y="6129"/>
                    <a:pt x="9546" y="6141"/>
                  </a:cubicBezTo>
                  <a:lnTo>
                    <a:pt x="9533" y="6141"/>
                  </a:lnTo>
                  <a:cubicBezTo>
                    <a:pt x="9524" y="6132"/>
                    <a:pt x="9515" y="6123"/>
                    <a:pt x="9507" y="6123"/>
                  </a:cubicBezTo>
                  <a:cubicBezTo>
                    <a:pt x="9503" y="6123"/>
                    <a:pt x="9499" y="6125"/>
                    <a:pt x="9496" y="6129"/>
                  </a:cubicBezTo>
                  <a:cubicBezTo>
                    <a:pt x="9471" y="6141"/>
                    <a:pt x="9471" y="6154"/>
                    <a:pt x="9483" y="6166"/>
                  </a:cubicBezTo>
                  <a:lnTo>
                    <a:pt x="9483" y="6191"/>
                  </a:lnTo>
                  <a:lnTo>
                    <a:pt x="9471" y="6191"/>
                  </a:lnTo>
                  <a:cubicBezTo>
                    <a:pt x="9445" y="6129"/>
                    <a:pt x="9420" y="6053"/>
                    <a:pt x="9407" y="5978"/>
                  </a:cubicBezTo>
                  <a:cubicBezTo>
                    <a:pt x="9402" y="5957"/>
                    <a:pt x="9389" y="5949"/>
                    <a:pt x="9376" y="5949"/>
                  </a:cubicBezTo>
                  <a:cubicBezTo>
                    <a:pt x="9357" y="5949"/>
                    <a:pt x="9337" y="5967"/>
                    <a:pt x="9345" y="5990"/>
                  </a:cubicBezTo>
                  <a:cubicBezTo>
                    <a:pt x="9357" y="6090"/>
                    <a:pt x="9395" y="6204"/>
                    <a:pt x="9445" y="6291"/>
                  </a:cubicBezTo>
                  <a:lnTo>
                    <a:pt x="9458" y="6305"/>
                  </a:lnTo>
                  <a:lnTo>
                    <a:pt x="9445" y="6305"/>
                  </a:lnTo>
                  <a:cubicBezTo>
                    <a:pt x="9445" y="6291"/>
                    <a:pt x="9432" y="6279"/>
                    <a:pt x="9420" y="6279"/>
                  </a:cubicBezTo>
                  <a:cubicBezTo>
                    <a:pt x="9420" y="6266"/>
                    <a:pt x="9407" y="6266"/>
                    <a:pt x="9407" y="6266"/>
                  </a:cubicBezTo>
                  <a:lnTo>
                    <a:pt x="9395" y="6266"/>
                  </a:lnTo>
                  <a:cubicBezTo>
                    <a:pt x="9390" y="6256"/>
                    <a:pt x="9382" y="6252"/>
                    <a:pt x="9375" y="6252"/>
                  </a:cubicBezTo>
                  <a:cubicBezTo>
                    <a:pt x="9365" y="6252"/>
                    <a:pt x="9357" y="6259"/>
                    <a:pt x="9357" y="6266"/>
                  </a:cubicBezTo>
                  <a:cubicBezTo>
                    <a:pt x="9332" y="6279"/>
                    <a:pt x="9345" y="6291"/>
                    <a:pt x="9357" y="6305"/>
                  </a:cubicBezTo>
                  <a:cubicBezTo>
                    <a:pt x="9368" y="6321"/>
                    <a:pt x="9380" y="6339"/>
                    <a:pt x="9392" y="6356"/>
                  </a:cubicBezTo>
                  <a:lnTo>
                    <a:pt x="9392" y="6356"/>
                  </a:lnTo>
                  <a:cubicBezTo>
                    <a:pt x="9390" y="6355"/>
                    <a:pt x="9387" y="6355"/>
                    <a:pt x="9382" y="6355"/>
                  </a:cubicBezTo>
                  <a:cubicBezTo>
                    <a:pt x="9376" y="6348"/>
                    <a:pt x="9367" y="6345"/>
                    <a:pt x="9357" y="6345"/>
                  </a:cubicBezTo>
                  <a:cubicBezTo>
                    <a:pt x="9348" y="6345"/>
                    <a:pt x="9338" y="6348"/>
                    <a:pt x="9332" y="6355"/>
                  </a:cubicBezTo>
                  <a:cubicBezTo>
                    <a:pt x="9320" y="6367"/>
                    <a:pt x="9320" y="6380"/>
                    <a:pt x="9332" y="6392"/>
                  </a:cubicBezTo>
                  <a:lnTo>
                    <a:pt x="9345" y="6405"/>
                  </a:lnTo>
                  <a:lnTo>
                    <a:pt x="9345" y="6405"/>
                  </a:lnTo>
                  <a:cubicBezTo>
                    <a:pt x="9332" y="6392"/>
                    <a:pt x="9307" y="6392"/>
                    <a:pt x="9295" y="6392"/>
                  </a:cubicBezTo>
                  <a:cubicBezTo>
                    <a:pt x="9281" y="6405"/>
                    <a:pt x="9269" y="6430"/>
                    <a:pt x="9281" y="6442"/>
                  </a:cubicBezTo>
                  <a:lnTo>
                    <a:pt x="9256" y="6442"/>
                  </a:lnTo>
                  <a:cubicBezTo>
                    <a:pt x="9219" y="6367"/>
                    <a:pt x="9181" y="6279"/>
                    <a:pt x="9156" y="6191"/>
                  </a:cubicBezTo>
                  <a:cubicBezTo>
                    <a:pt x="9151" y="6176"/>
                    <a:pt x="9138" y="6169"/>
                    <a:pt x="9125" y="6169"/>
                  </a:cubicBezTo>
                  <a:cubicBezTo>
                    <a:pt x="9105" y="6169"/>
                    <a:pt x="9085" y="6186"/>
                    <a:pt x="9093" y="6216"/>
                  </a:cubicBezTo>
                  <a:cubicBezTo>
                    <a:pt x="9131" y="6330"/>
                    <a:pt x="9181" y="6430"/>
                    <a:pt x="9244" y="6531"/>
                  </a:cubicBezTo>
                  <a:cubicBezTo>
                    <a:pt x="9231" y="6531"/>
                    <a:pt x="9219" y="6531"/>
                    <a:pt x="9219" y="6543"/>
                  </a:cubicBezTo>
                  <a:lnTo>
                    <a:pt x="9206" y="6543"/>
                  </a:lnTo>
                  <a:cubicBezTo>
                    <a:pt x="9199" y="6532"/>
                    <a:pt x="9189" y="6528"/>
                    <a:pt x="9180" y="6528"/>
                  </a:cubicBezTo>
                  <a:cubicBezTo>
                    <a:pt x="9158" y="6528"/>
                    <a:pt x="9138" y="6554"/>
                    <a:pt x="9156" y="6581"/>
                  </a:cubicBezTo>
                  <a:cubicBezTo>
                    <a:pt x="9156" y="6593"/>
                    <a:pt x="9169" y="6606"/>
                    <a:pt x="9181" y="6618"/>
                  </a:cubicBezTo>
                  <a:lnTo>
                    <a:pt x="9144" y="6618"/>
                  </a:lnTo>
                  <a:cubicBezTo>
                    <a:pt x="9131" y="6632"/>
                    <a:pt x="9131" y="6644"/>
                    <a:pt x="9131" y="6657"/>
                  </a:cubicBezTo>
                  <a:cubicBezTo>
                    <a:pt x="9080" y="6581"/>
                    <a:pt x="9055" y="6493"/>
                    <a:pt x="9030" y="6405"/>
                  </a:cubicBezTo>
                  <a:cubicBezTo>
                    <a:pt x="9025" y="6389"/>
                    <a:pt x="9011" y="6382"/>
                    <a:pt x="8997" y="6382"/>
                  </a:cubicBezTo>
                  <a:cubicBezTo>
                    <a:pt x="8978" y="6382"/>
                    <a:pt x="8960" y="6396"/>
                    <a:pt x="8968" y="6417"/>
                  </a:cubicBezTo>
                  <a:cubicBezTo>
                    <a:pt x="8980" y="6493"/>
                    <a:pt x="9018" y="6556"/>
                    <a:pt x="9043" y="6632"/>
                  </a:cubicBezTo>
                  <a:cubicBezTo>
                    <a:pt x="9030" y="6632"/>
                    <a:pt x="9018" y="6657"/>
                    <a:pt x="9030" y="6669"/>
                  </a:cubicBezTo>
                  <a:cubicBezTo>
                    <a:pt x="9030" y="6682"/>
                    <a:pt x="9030" y="6682"/>
                    <a:pt x="9043" y="6682"/>
                  </a:cubicBezTo>
                  <a:cubicBezTo>
                    <a:pt x="9030" y="6682"/>
                    <a:pt x="9018" y="6694"/>
                    <a:pt x="9018" y="6694"/>
                  </a:cubicBezTo>
                  <a:cubicBezTo>
                    <a:pt x="9018" y="6694"/>
                    <a:pt x="9005" y="6694"/>
                    <a:pt x="9005" y="6707"/>
                  </a:cubicBezTo>
                  <a:cubicBezTo>
                    <a:pt x="8980" y="6732"/>
                    <a:pt x="9005" y="6757"/>
                    <a:pt x="9018" y="6782"/>
                  </a:cubicBezTo>
                  <a:lnTo>
                    <a:pt x="9018" y="6795"/>
                  </a:lnTo>
                  <a:cubicBezTo>
                    <a:pt x="9005" y="6795"/>
                    <a:pt x="9005" y="6808"/>
                    <a:pt x="9005" y="6808"/>
                  </a:cubicBezTo>
                  <a:cubicBezTo>
                    <a:pt x="8955" y="6757"/>
                    <a:pt x="8904" y="6694"/>
                    <a:pt x="8867" y="6632"/>
                  </a:cubicBezTo>
                  <a:cubicBezTo>
                    <a:pt x="8854" y="6618"/>
                    <a:pt x="8842" y="6618"/>
                    <a:pt x="8817" y="6618"/>
                  </a:cubicBezTo>
                  <a:cubicBezTo>
                    <a:pt x="8804" y="6632"/>
                    <a:pt x="8804" y="6657"/>
                    <a:pt x="8817" y="6669"/>
                  </a:cubicBezTo>
                  <a:cubicBezTo>
                    <a:pt x="8854" y="6732"/>
                    <a:pt x="8892" y="6782"/>
                    <a:pt x="8942" y="6845"/>
                  </a:cubicBezTo>
                  <a:cubicBezTo>
                    <a:pt x="8932" y="6845"/>
                    <a:pt x="8930" y="6862"/>
                    <a:pt x="8929" y="6876"/>
                  </a:cubicBezTo>
                  <a:lnTo>
                    <a:pt x="8929" y="6876"/>
                  </a:lnTo>
                  <a:cubicBezTo>
                    <a:pt x="8883" y="6807"/>
                    <a:pt x="8837" y="6737"/>
                    <a:pt x="8792" y="6657"/>
                  </a:cubicBezTo>
                  <a:cubicBezTo>
                    <a:pt x="8792" y="6642"/>
                    <a:pt x="8783" y="6636"/>
                    <a:pt x="8773" y="6636"/>
                  </a:cubicBezTo>
                  <a:cubicBezTo>
                    <a:pt x="8766" y="6636"/>
                    <a:pt x="8759" y="6639"/>
                    <a:pt x="8753" y="6644"/>
                  </a:cubicBezTo>
                  <a:lnTo>
                    <a:pt x="8741" y="6632"/>
                  </a:lnTo>
                  <a:cubicBezTo>
                    <a:pt x="8691" y="6506"/>
                    <a:pt x="8628" y="6392"/>
                    <a:pt x="8552" y="6279"/>
                  </a:cubicBezTo>
                  <a:cubicBezTo>
                    <a:pt x="8540" y="6266"/>
                    <a:pt x="8527" y="6266"/>
                    <a:pt x="8527" y="6266"/>
                  </a:cubicBezTo>
                  <a:cubicBezTo>
                    <a:pt x="8641" y="6166"/>
                    <a:pt x="8741" y="6065"/>
                    <a:pt x="8829" y="5978"/>
                  </a:cubicBezTo>
                  <a:cubicBezTo>
                    <a:pt x="8829" y="5990"/>
                    <a:pt x="8829" y="5990"/>
                    <a:pt x="8842" y="6003"/>
                  </a:cubicBezTo>
                  <a:cubicBezTo>
                    <a:pt x="8879" y="6078"/>
                    <a:pt x="8929" y="6154"/>
                    <a:pt x="8980" y="6216"/>
                  </a:cubicBezTo>
                  <a:cubicBezTo>
                    <a:pt x="8989" y="6225"/>
                    <a:pt x="9004" y="6234"/>
                    <a:pt x="9017" y="6234"/>
                  </a:cubicBezTo>
                  <a:cubicBezTo>
                    <a:pt x="9022" y="6234"/>
                    <a:pt x="9026" y="6233"/>
                    <a:pt x="9030" y="6229"/>
                  </a:cubicBezTo>
                  <a:cubicBezTo>
                    <a:pt x="9043" y="6229"/>
                    <a:pt x="9055" y="6204"/>
                    <a:pt x="9043" y="6191"/>
                  </a:cubicBezTo>
                  <a:lnTo>
                    <a:pt x="8892" y="5965"/>
                  </a:lnTo>
                  <a:cubicBezTo>
                    <a:pt x="8892" y="5952"/>
                    <a:pt x="8879" y="5952"/>
                    <a:pt x="8867" y="5952"/>
                  </a:cubicBezTo>
                  <a:cubicBezTo>
                    <a:pt x="8904" y="5902"/>
                    <a:pt x="8955" y="5864"/>
                    <a:pt x="8993" y="5827"/>
                  </a:cubicBezTo>
                  <a:cubicBezTo>
                    <a:pt x="9018" y="5852"/>
                    <a:pt x="9030" y="5877"/>
                    <a:pt x="9055" y="5902"/>
                  </a:cubicBezTo>
                  <a:cubicBezTo>
                    <a:pt x="9068" y="5927"/>
                    <a:pt x="9080" y="5939"/>
                    <a:pt x="9105" y="5965"/>
                  </a:cubicBezTo>
                  <a:cubicBezTo>
                    <a:pt x="9118" y="5990"/>
                    <a:pt x="9131" y="6003"/>
                    <a:pt x="9144" y="6028"/>
                  </a:cubicBezTo>
                  <a:cubicBezTo>
                    <a:pt x="9144" y="6048"/>
                    <a:pt x="9154" y="6056"/>
                    <a:pt x="9166" y="6056"/>
                  </a:cubicBezTo>
                  <a:cubicBezTo>
                    <a:pt x="9183" y="6056"/>
                    <a:pt x="9206" y="6038"/>
                    <a:pt x="9206" y="6015"/>
                  </a:cubicBezTo>
                  <a:lnTo>
                    <a:pt x="9169" y="5939"/>
                  </a:lnTo>
                  <a:cubicBezTo>
                    <a:pt x="9144" y="5914"/>
                    <a:pt x="9131" y="5889"/>
                    <a:pt x="9105" y="5864"/>
                  </a:cubicBezTo>
                  <a:cubicBezTo>
                    <a:pt x="9080" y="5839"/>
                    <a:pt x="9055" y="5802"/>
                    <a:pt x="9043" y="5776"/>
                  </a:cubicBezTo>
                  <a:cubicBezTo>
                    <a:pt x="9105" y="5713"/>
                    <a:pt x="9156" y="5651"/>
                    <a:pt x="9206" y="5587"/>
                  </a:cubicBezTo>
                  <a:lnTo>
                    <a:pt x="9395" y="5889"/>
                  </a:lnTo>
                  <a:cubicBezTo>
                    <a:pt x="9403" y="5900"/>
                    <a:pt x="9412" y="5905"/>
                    <a:pt x="9421" y="5905"/>
                  </a:cubicBezTo>
                  <a:cubicBezTo>
                    <a:pt x="9443" y="5905"/>
                    <a:pt x="9463" y="5878"/>
                    <a:pt x="9445" y="5852"/>
                  </a:cubicBezTo>
                  <a:cubicBezTo>
                    <a:pt x="9395" y="5751"/>
                    <a:pt x="9320" y="5638"/>
                    <a:pt x="9256" y="5537"/>
                  </a:cubicBezTo>
                  <a:cubicBezTo>
                    <a:pt x="9370" y="5386"/>
                    <a:pt x="9471" y="5248"/>
                    <a:pt x="9546" y="5135"/>
                  </a:cubicBezTo>
                  <a:cubicBezTo>
                    <a:pt x="9608" y="5185"/>
                    <a:pt x="9659" y="5248"/>
                    <a:pt x="9697" y="5324"/>
                  </a:cubicBezTo>
                  <a:cubicBezTo>
                    <a:pt x="9704" y="5338"/>
                    <a:pt x="9711" y="5344"/>
                    <a:pt x="9721" y="5344"/>
                  </a:cubicBezTo>
                  <a:cubicBezTo>
                    <a:pt x="9728" y="5344"/>
                    <a:pt x="9737" y="5341"/>
                    <a:pt x="9747" y="5336"/>
                  </a:cubicBezTo>
                  <a:cubicBezTo>
                    <a:pt x="9759" y="5336"/>
                    <a:pt x="9759" y="5311"/>
                    <a:pt x="9759" y="5299"/>
                  </a:cubicBezTo>
                  <a:cubicBezTo>
                    <a:pt x="9709" y="5210"/>
                    <a:pt x="9659" y="5135"/>
                    <a:pt x="9583" y="5072"/>
                  </a:cubicBezTo>
                  <a:cubicBezTo>
                    <a:pt x="9608" y="5022"/>
                    <a:pt x="9647" y="4984"/>
                    <a:pt x="9672" y="4933"/>
                  </a:cubicBezTo>
                  <a:cubicBezTo>
                    <a:pt x="9672" y="4933"/>
                    <a:pt x="9672" y="4921"/>
                    <a:pt x="9684" y="4921"/>
                  </a:cubicBezTo>
                  <a:cubicBezTo>
                    <a:pt x="9759" y="5022"/>
                    <a:pt x="9835" y="5135"/>
                    <a:pt x="9860" y="5260"/>
                  </a:cubicBezTo>
                  <a:cubicBezTo>
                    <a:pt x="9864" y="5274"/>
                    <a:pt x="9875" y="5279"/>
                    <a:pt x="9886" y="5279"/>
                  </a:cubicBezTo>
                  <a:cubicBezTo>
                    <a:pt x="9908" y="5279"/>
                    <a:pt x="9931" y="5260"/>
                    <a:pt x="9923" y="5235"/>
                  </a:cubicBezTo>
                  <a:cubicBezTo>
                    <a:pt x="9898" y="5109"/>
                    <a:pt x="9823" y="5009"/>
                    <a:pt x="9747" y="4908"/>
                  </a:cubicBezTo>
                  <a:cubicBezTo>
                    <a:pt x="9747" y="4896"/>
                    <a:pt x="9747" y="4896"/>
                    <a:pt x="9734" y="4883"/>
                  </a:cubicBezTo>
                  <a:lnTo>
                    <a:pt x="9722" y="4883"/>
                  </a:lnTo>
                  <a:cubicBezTo>
                    <a:pt x="9722" y="4871"/>
                    <a:pt x="9709" y="4871"/>
                    <a:pt x="9709" y="4871"/>
                  </a:cubicBezTo>
                  <a:cubicBezTo>
                    <a:pt x="9848" y="4657"/>
                    <a:pt x="9974" y="4456"/>
                    <a:pt x="10237" y="4204"/>
                  </a:cubicBezTo>
                  <a:cubicBezTo>
                    <a:pt x="10262" y="4229"/>
                    <a:pt x="10287" y="4267"/>
                    <a:pt x="10301" y="4293"/>
                  </a:cubicBezTo>
                  <a:cubicBezTo>
                    <a:pt x="10326" y="4330"/>
                    <a:pt x="10338" y="4380"/>
                    <a:pt x="10351" y="4418"/>
                  </a:cubicBezTo>
                  <a:cubicBezTo>
                    <a:pt x="10351" y="4443"/>
                    <a:pt x="10376" y="4443"/>
                    <a:pt x="10388" y="4443"/>
                  </a:cubicBezTo>
                  <a:cubicBezTo>
                    <a:pt x="10401" y="4443"/>
                    <a:pt x="10413" y="4418"/>
                    <a:pt x="10413" y="4405"/>
                  </a:cubicBezTo>
                  <a:cubicBezTo>
                    <a:pt x="10401" y="4355"/>
                    <a:pt x="10376" y="4305"/>
                    <a:pt x="10351" y="4254"/>
                  </a:cubicBezTo>
                  <a:cubicBezTo>
                    <a:pt x="10338" y="4242"/>
                    <a:pt x="10326" y="4217"/>
                    <a:pt x="10313" y="4192"/>
                  </a:cubicBezTo>
                  <a:cubicBezTo>
                    <a:pt x="10301" y="4179"/>
                    <a:pt x="10287" y="4179"/>
                    <a:pt x="10275" y="4167"/>
                  </a:cubicBezTo>
                  <a:cubicBezTo>
                    <a:pt x="10413" y="4041"/>
                    <a:pt x="10577" y="3915"/>
                    <a:pt x="10778" y="3764"/>
                  </a:cubicBezTo>
                  <a:cubicBezTo>
                    <a:pt x="10829" y="3865"/>
                    <a:pt x="10879" y="3978"/>
                    <a:pt x="10929" y="4091"/>
                  </a:cubicBezTo>
                  <a:cubicBezTo>
                    <a:pt x="10929" y="4103"/>
                    <a:pt x="10954" y="4116"/>
                    <a:pt x="10967" y="4116"/>
                  </a:cubicBezTo>
                  <a:cubicBezTo>
                    <a:pt x="10980" y="4116"/>
                    <a:pt x="10992" y="4091"/>
                    <a:pt x="10992" y="4078"/>
                  </a:cubicBezTo>
                  <a:cubicBezTo>
                    <a:pt x="10941" y="3953"/>
                    <a:pt x="10891" y="3840"/>
                    <a:pt x="10829" y="3726"/>
                  </a:cubicBezTo>
                  <a:cubicBezTo>
                    <a:pt x="10891" y="3676"/>
                    <a:pt x="10954" y="3639"/>
                    <a:pt x="11017" y="3600"/>
                  </a:cubicBezTo>
                  <a:cubicBezTo>
                    <a:pt x="11156" y="3500"/>
                    <a:pt x="11293" y="3399"/>
                    <a:pt x="11419" y="3299"/>
                  </a:cubicBezTo>
                  <a:cubicBezTo>
                    <a:pt x="11457" y="3374"/>
                    <a:pt x="11495" y="3450"/>
                    <a:pt x="11520" y="3513"/>
                  </a:cubicBezTo>
                  <a:cubicBezTo>
                    <a:pt x="11527" y="3527"/>
                    <a:pt x="11539" y="3534"/>
                    <a:pt x="11550" y="3534"/>
                  </a:cubicBezTo>
                  <a:cubicBezTo>
                    <a:pt x="11558" y="3534"/>
                    <a:pt x="11565" y="3530"/>
                    <a:pt x="11570" y="3525"/>
                  </a:cubicBezTo>
                  <a:cubicBezTo>
                    <a:pt x="11583" y="3525"/>
                    <a:pt x="11583" y="3500"/>
                    <a:pt x="11583" y="3488"/>
                  </a:cubicBezTo>
                  <a:lnTo>
                    <a:pt x="11470" y="3261"/>
                  </a:lnTo>
                  <a:cubicBezTo>
                    <a:pt x="12086" y="2770"/>
                    <a:pt x="12450" y="2293"/>
                    <a:pt x="12576" y="1828"/>
                  </a:cubicBezTo>
                  <a:close/>
                  <a:moveTo>
                    <a:pt x="9169" y="6984"/>
                  </a:moveTo>
                  <a:cubicBezTo>
                    <a:pt x="9169" y="6984"/>
                    <a:pt x="9181" y="6996"/>
                    <a:pt x="9181" y="7009"/>
                  </a:cubicBezTo>
                  <a:lnTo>
                    <a:pt x="9169" y="6996"/>
                  </a:lnTo>
                  <a:lnTo>
                    <a:pt x="9156" y="6984"/>
                  </a:lnTo>
                  <a:close/>
                  <a:moveTo>
                    <a:pt x="8917" y="7096"/>
                  </a:moveTo>
                  <a:lnTo>
                    <a:pt x="8917" y="7096"/>
                  </a:lnTo>
                  <a:cubicBezTo>
                    <a:pt x="8942" y="7121"/>
                    <a:pt x="8968" y="7147"/>
                    <a:pt x="8980" y="7185"/>
                  </a:cubicBezTo>
                  <a:lnTo>
                    <a:pt x="9005" y="7185"/>
                  </a:lnTo>
                  <a:cubicBezTo>
                    <a:pt x="8993" y="7197"/>
                    <a:pt x="8993" y="7210"/>
                    <a:pt x="8980" y="7222"/>
                  </a:cubicBezTo>
                  <a:cubicBezTo>
                    <a:pt x="8955" y="7172"/>
                    <a:pt x="8942" y="7135"/>
                    <a:pt x="8917" y="7096"/>
                  </a:cubicBezTo>
                  <a:close/>
                  <a:moveTo>
                    <a:pt x="8766" y="7398"/>
                  </a:moveTo>
                  <a:cubicBezTo>
                    <a:pt x="8766" y="7405"/>
                    <a:pt x="8769" y="7408"/>
                    <a:pt x="8774" y="7408"/>
                  </a:cubicBezTo>
                  <a:cubicBezTo>
                    <a:pt x="8779" y="7408"/>
                    <a:pt x="8785" y="7405"/>
                    <a:pt x="8792" y="7398"/>
                  </a:cubicBezTo>
                  <a:lnTo>
                    <a:pt x="8792" y="7398"/>
                  </a:lnTo>
                  <a:cubicBezTo>
                    <a:pt x="8766" y="7423"/>
                    <a:pt x="8741" y="7448"/>
                    <a:pt x="8703" y="7474"/>
                  </a:cubicBezTo>
                  <a:lnTo>
                    <a:pt x="8703" y="7461"/>
                  </a:lnTo>
                  <a:lnTo>
                    <a:pt x="8716" y="7461"/>
                  </a:lnTo>
                  <a:cubicBezTo>
                    <a:pt x="8728" y="7448"/>
                    <a:pt x="8728" y="7436"/>
                    <a:pt x="8728" y="7436"/>
                  </a:cubicBezTo>
                  <a:cubicBezTo>
                    <a:pt x="8728" y="7436"/>
                    <a:pt x="8741" y="7436"/>
                    <a:pt x="8741" y="7423"/>
                  </a:cubicBezTo>
                  <a:cubicBezTo>
                    <a:pt x="8753" y="7423"/>
                    <a:pt x="8753" y="7411"/>
                    <a:pt x="8766" y="7398"/>
                  </a:cubicBezTo>
                  <a:close/>
                  <a:moveTo>
                    <a:pt x="8590" y="7524"/>
                  </a:moveTo>
                  <a:cubicBezTo>
                    <a:pt x="8602" y="7537"/>
                    <a:pt x="8602" y="7549"/>
                    <a:pt x="8615" y="7562"/>
                  </a:cubicBezTo>
                  <a:lnTo>
                    <a:pt x="8590" y="7587"/>
                  </a:lnTo>
                  <a:cubicBezTo>
                    <a:pt x="8577" y="7587"/>
                    <a:pt x="8577" y="7574"/>
                    <a:pt x="8577" y="7574"/>
                  </a:cubicBezTo>
                  <a:lnTo>
                    <a:pt x="8577" y="7562"/>
                  </a:lnTo>
                  <a:lnTo>
                    <a:pt x="8565" y="7562"/>
                  </a:lnTo>
                  <a:lnTo>
                    <a:pt x="8565" y="7549"/>
                  </a:lnTo>
                  <a:lnTo>
                    <a:pt x="8565" y="7537"/>
                  </a:lnTo>
                  <a:cubicBezTo>
                    <a:pt x="8577" y="7537"/>
                    <a:pt x="8577" y="7537"/>
                    <a:pt x="8590" y="7524"/>
                  </a:cubicBezTo>
                  <a:close/>
                  <a:moveTo>
                    <a:pt x="8451" y="7549"/>
                  </a:moveTo>
                  <a:lnTo>
                    <a:pt x="8502" y="7599"/>
                  </a:lnTo>
                  <a:cubicBezTo>
                    <a:pt x="8502" y="7599"/>
                    <a:pt x="8502" y="7611"/>
                    <a:pt x="8512" y="7622"/>
                  </a:cubicBezTo>
                  <a:lnTo>
                    <a:pt x="8512" y="7622"/>
                  </a:lnTo>
                  <a:cubicBezTo>
                    <a:pt x="8488" y="7597"/>
                    <a:pt x="8464" y="7573"/>
                    <a:pt x="8451" y="7549"/>
                  </a:cubicBezTo>
                  <a:close/>
                  <a:moveTo>
                    <a:pt x="10222" y="63"/>
                  </a:moveTo>
                  <a:cubicBezTo>
                    <a:pt x="10902" y="63"/>
                    <a:pt x="11636" y="213"/>
                    <a:pt x="12086" y="595"/>
                  </a:cubicBezTo>
                  <a:cubicBezTo>
                    <a:pt x="12287" y="758"/>
                    <a:pt x="12425" y="960"/>
                    <a:pt x="12501" y="1186"/>
                  </a:cubicBezTo>
                  <a:cubicBezTo>
                    <a:pt x="12514" y="1261"/>
                    <a:pt x="12526" y="1337"/>
                    <a:pt x="12539" y="1400"/>
                  </a:cubicBezTo>
                  <a:cubicBezTo>
                    <a:pt x="12626" y="2230"/>
                    <a:pt x="11759" y="3010"/>
                    <a:pt x="10980" y="3538"/>
                  </a:cubicBezTo>
                  <a:cubicBezTo>
                    <a:pt x="10074" y="4154"/>
                    <a:pt x="9860" y="4494"/>
                    <a:pt x="9608" y="4908"/>
                  </a:cubicBezTo>
                  <a:cubicBezTo>
                    <a:pt x="9471" y="5135"/>
                    <a:pt x="9307" y="5386"/>
                    <a:pt x="8993" y="5726"/>
                  </a:cubicBezTo>
                  <a:cubicBezTo>
                    <a:pt x="8986" y="5720"/>
                    <a:pt x="8980" y="5716"/>
                    <a:pt x="8974" y="5716"/>
                  </a:cubicBezTo>
                  <a:cubicBezTo>
                    <a:pt x="8967" y="5716"/>
                    <a:pt x="8961" y="5720"/>
                    <a:pt x="8955" y="5726"/>
                  </a:cubicBezTo>
                  <a:cubicBezTo>
                    <a:pt x="8942" y="5738"/>
                    <a:pt x="8942" y="5751"/>
                    <a:pt x="8955" y="5776"/>
                  </a:cubicBezTo>
                  <a:cubicBezTo>
                    <a:pt x="8703" y="6028"/>
                    <a:pt x="8376" y="6317"/>
                    <a:pt x="7886" y="6694"/>
                  </a:cubicBezTo>
                  <a:cubicBezTo>
                    <a:pt x="7609" y="6908"/>
                    <a:pt x="7295" y="7084"/>
                    <a:pt x="6981" y="7222"/>
                  </a:cubicBezTo>
                  <a:cubicBezTo>
                    <a:pt x="6974" y="7216"/>
                    <a:pt x="6965" y="7213"/>
                    <a:pt x="6955" y="7213"/>
                  </a:cubicBezTo>
                  <a:cubicBezTo>
                    <a:pt x="6946" y="7213"/>
                    <a:pt x="6936" y="7216"/>
                    <a:pt x="6930" y="7222"/>
                  </a:cubicBezTo>
                  <a:cubicBezTo>
                    <a:pt x="6930" y="7222"/>
                    <a:pt x="6917" y="7235"/>
                    <a:pt x="6917" y="7247"/>
                  </a:cubicBezTo>
                  <a:cubicBezTo>
                    <a:pt x="6503" y="7423"/>
                    <a:pt x="6062" y="7537"/>
                    <a:pt x="5597" y="7599"/>
                  </a:cubicBezTo>
                  <a:cubicBezTo>
                    <a:pt x="5591" y="7581"/>
                    <a:pt x="5575" y="7571"/>
                    <a:pt x="5561" y="7571"/>
                  </a:cubicBezTo>
                  <a:cubicBezTo>
                    <a:pt x="5547" y="7571"/>
                    <a:pt x="5534" y="7581"/>
                    <a:pt x="5534" y="7599"/>
                  </a:cubicBezTo>
                  <a:cubicBezTo>
                    <a:pt x="5344" y="7618"/>
                    <a:pt x="5153" y="7628"/>
                    <a:pt x="4961" y="7628"/>
                  </a:cubicBezTo>
                  <a:cubicBezTo>
                    <a:pt x="4506" y="7628"/>
                    <a:pt x="4046" y="7572"/>
                    <a:pt x="3585" y="7448"/>
                  </a:cubicBezTo>
                  <a:cubicBezTo>
                    <a:pt x="3346" y="7386"/>
                    <a:pt x="3120" y="7298"/>
                    <a:pt x="2906" y="7210"/>
                  </a:cubicBezTo>
                  <a:lnTo>
                    <a:pt x="2893" y="7210"/>
                  </a:lnTo>
                  <a:cubicBezTo>
                    <a:pt x="1761" y="6732"/>
                    <a:pt x="869" y="5864"/>
                    <a:pt x="416" y="4770"/>
                  </a:cubicBezTo>
                  <a:cubicBezTo>
                    <a:pt x="202" y="4267"/>
                    <a:pt x="140" y="3815"/>
                    <a:pt x="177" y="3412"/>
                  </a:cubicBezTo>
                  <a:cubicBezTo>
                    <a:pt x="240" y="3060"/>
                    <a:pt x="303" y="2846"/>
                    <a:pt x="303" y="2834"/>
                  </a:cubicBezTo>
                  <a:cubicBezTo>
                    <a:pt x="429" y="2457"/>
                    <a:pt x="630" y="2142"/>
                    <a:pt x="831" y="1890"/>
                  </a:cubicBezTo>
                  <a:cubicBezTo>
                    <a:pt x="1699" y="834"/>
                    <a:pt x="3296" y="130"/>
                    <a:pt x="4704" y="130"/>
                  </a:cubicBezTo>
                  <a:cubicBezTo>
                    <a:pt x="4969" y="130"/>
                    <a:pt x="5220" y="155"/>
                    <a:pt x="5459" y="205"/>
                  </a:cubicBezTo>
                  <a:cubicBezTo>
                    <a:pt x="6345" y="381"/>
                    <a:pt x="6929" y="446"/>
                    <a:pt x="7389" y="446"/>
                  </a:cubicBezTo>
                  <a:cubicBezTo>
                    <a:pt x="7881" y="446"/>
                    <a:pt x="8230" y="372"/>
                    <a:pt x="8653" y="281"/>
                  </a:cubicBezTo>
                  <a:cubicBezTo>
                    <a:pt x="8917" y="218"/>
                    <a:pt x="9219" y="155"/>
                    <a:pt x="9608" y="105"/>
                  </a:cubicBezTo>
                  <a:cubicBezTo>
                    <a:pt x="9801" y="78"/>
                    <a:pt x="10009" y="63"/>
                    <a:pt x="10222" y="63"/>
                  </a:cubicBezTo>
                  <a:close/>
                  <a:moveTo>
                    <a:pt x="8477" y="7675"/>
                  </a:moveTo>
                  <a:lnTo>
                    <a:pt x="8477" y="7688"/>
                  </a:lnTo>
                  <a:cubicBezTo>
                    <a:pt x="8465" y="7688"/>
                    <a:pt x="8465" y="7700"/>
                    <a:pt x="8451" y="7713"/>
                  </a:cubicBezTo>
                  <a:cubicBezTo>
                    <a:pt x="8439" y="7700"/>
                    <a:pt x="8439" y="7688"/>
                    <a:pt x="8426" y="7688"/>
                  </a:cubicBezTo>
                  <a:cubicBezTo>
                    <a:pt x="8439" y="7688"/>
                    <a:pt x="8439" y="7688"/>
                    <a:pt x="8451" y="7675"/>
                  </a:cubicBezTo>
                  <a:close/>
                  <a:moveTo>
                    <a:pt x="1624" y="7524"/>
                  </a:moveTo>
                  <a:cubicBezTo>
                    <a:pt x="1636" y="7587"/>
                    <a:pt x="1636" y="7650"/>
                    <a:pt x="1636" y="7725"/>
                  </a:cubicBezTo>
                  <a:cubicBezTo>
                    <a:pt x="1636" y="7713"/>
                    <a:pt x="1636" y="7713"/>
                    <a:pt x="1624" y="7713"/>
                  </a:cubicBezTo>
                  <a:lnTo>
                    <a:pt x="1624" y="7524"/>
                  </a:lnTo>
                  <a:close/>
                  <a:moveTo>
                    <a:pt x="8238" y="7839"/>
                  </a:moveTo>
                  <a:cubicBezTo>
                    <a:pt x="8238" y="7851"/>
                    <a:pt x="8250" y="7851"/>
                    <a:pt x="8250" y="7864"/>
                  </a:cubicBezTo>
                  <a:cubicBezTo>
                    <a:pt x="8250" y="7864"/>
                    <a:pt x="8250" y="7876"/>
                    <a:pt x="8238" y="7876"/>
                  </a:cubicBezTo>
                  <a:cubicBezTo>
                    <a:pt x="8238" y="7864"/>
                    <a:pt x="8225" y="7851"/>
                    <a:pt x="8225" y="7839"/>
                  </a:cubicBezTo>
                  <a:close/>
                  <a:moveTo>
                    <a:pt x="1837" y="7814"/>
                  </a:moveTo>
                  <a:cubicBezTo>
                    <a:pt x="1850" y="7839"/>
                    <a:pt x="1850" y="7864"/>
                    <a:pt x="1862" y="7889"/>
                  </a:cubicBezTo>
                  <a:cubicBezTo>
                    <a:pt x="1850" y="7876"/>
                    <a:pt x="1837" y="7876"/>
                    <a:pt x="1825" y="7864"/>
                  </a:cubicBezTo>
                  <a:cubicBezTo>
                    <a:pt x="1825" y="7851"/>
                    <a:pt x="1837" y="7851"/>
                    <a:pt x="1837" y="7826"/>
                  </a:cubicBezTo>
                  <a:lnTo>
                    <a:pt x="1837" y="7814"/>
                  </a:lnTo>
                  <a:close/>
                  <a:moveTo>
                    <a:pt x="8163" y="7901"/>
                  </a:moveTo>
                  <a:cubicBezTo>
                    <a:pt x="8163" y="7914"/>
                    <a:pt x="8175" y="7914"/>
                    <a:pt x="8175" y="7926"/>
                  </a:cubicBezTo>
                  <a:lnTo>
                    <a:pt x="8163" y="7926"/>
                  </a:lnTo>
                  <a:cubicBezTo>
                    <a:pt x="8163" y="7926"/>
                    <a:pt x="8163" y="7914"/>
                    <a:pt x="8150" y="7901"/>
                  </a:cubicBezTo>
                  <a:close/>
                  <a:moveTo>
                    <a:pt x="1976" y="7926"/>
                  </a:moveTo>
                  <a:lnTo>
                    <a:pt x="1976" y="7965"/>
                  </a:lnTo>
                  <a:cubicBezTo>
                    <a:pt x="1976" y="7977"/>
                    <a:pt x="1988" y="7977"/>
                    <a:pt x="1988" y="7977"/>
                  </a:cubicBezTo>
                  <a:cubicBezTo>
                    <a:pt x="1976" y="7977"/>
                    <a:pt x="1951" y="7965"/>
                    <a:pt x="1938" y="7951"/>
                  </a:cubicBezTo>
                  <a:cubicBezTo>
                    <a:pt x="1951" y="7951"/>
                    <a:pt x="1963" y="7939"/>
                    <a:pt x="1976" y="7926"/>
                  </a:cubicBezTo>
                  <a:close/>
                  <a:moveTo>
                    <a:pt x="2189" y="8002"/>
                  </a:moveTo>
                  <a:cubicBezTo>
                    <a:pt x="2189" y="8002"/>
                    <a:pt x="2202" y="8015"/>
                    <a:pt x="2202" y="8027"/>
                  </a:cubicBezTo>
                  <a:lnTo>
                    <a:pt x="2202" y="8027"/>
                  </a:lnTo>
                  <a:cubicBezTo>
                    <a:pt x="2202" y="8027"/>
                    <a:pt x="2202" y="8015"/>
                    <a:pt x="2189" y="8015"/>
                  </a:cubicBezTo>
                  <a:lnTo>
                    <a:pt x="2189" y="8002"/>
                  </a:lnTo>
                  <a:close/>
                  <a:moveTo>
                    <a:pt x="7950" y="8017"/>
                  </a:moveTo>
                  <a:lnTo>
                    <a:pt x="7987" y="8052"/>
                  </a:lnTo>
                  <a:lnTo>
                    <a:pt x="7999" y="8052"/>
                  </a:lnTo>
                  <a:cubicBezTo>
                    <a:pt x="7987" y="8065"/>
                    <a:pt x="7987" y="8065"/>
                    <a:pt x="7974" y="8065"/>
                  </a:cubicBezTo>
                  <a:cubicBezTo>
                    <a:pt x="7974" y="8053"/>
                    <a:pt x="7963" y="8029"/>
                    <a:pt x="7950" y="8017"/>
                  </a:cubicBezTo>
                  <a:close/>
                  <a:moveTo>
                    <a:pt x="7861" y="8090"/>
                  </a:moveTo>
                  <a:cubicBezTo>
                    <a:pt x="7861" y="8102"/>
                    <a:pt x="7873" y="8115"/>
                    <a:pt x="7886" y="8127"/>
                  </a:cubicBezTo>
                  <a:cubicBezTo>
                    <a:pt x="7886" y="8127"/>
                    <a:pt x="7886" y="8141"/>
                    <a:pt x="7873" y="8141"/>
                  </a:cubicBezTo>
                  <a:cubicBezTo>
                    <a:pt x="7873" y="8127"/>
                    <a:pt x="7861" y="8115"/>
                    <a:pt x="7848" y="8090"/>
                  </a:cubicBezTo>
                  <a:close/>
                  <a:moveTo>
                    <a:pt x="2202" y="8027"/>
                  </a:moveTo>
                  <a:cubicBezTo>
                    <a:pt x="2202" y="8040"/>
                    <a:pt x="2214" y="8052"/>
                    <a:pt x="2214" y="8065"/>
                  </a:cubicBezTo>
                  <a:cubicBezTo>
                    <a:pt x="2214" y="8077"/>
                    <a:pt x="2227" y="8090"/>
                    <a:pt x="2227" y="8090"/>
                  </a:cubicBezTo>
                  <a:lnTo>
                    <a:pt x="2227" y="8115"/>
                  </a:lnTo>
                  <a:cubicBezTo>
                    <a:pt x="2227" y="8127"/>
                    <a:pt x="2239" y="8127"/>
                    <a:pt x="2252" y="8141"/>
                  </a:cubicBezTo>
                  <a:lnTo>
                    <a:pt x="2252" y="8153"/>
                  </a:lnTo>
                  <a:cubicBezTo>
                    <a:pt x="2227" y="8141"/>
                    <a:pt x="2227" y="8127"/>
                    <a:pt x="2214" y="8127"/>
                  </a:cubicBezTo>
                  <a:cubicBezTo>
                    <a:pt x="2202" y="8102"/>
                    <a:pt x="2202" y="8077"/>
                    <a:pt x="2202" y="8052"/>
                  </a:cubicBezTo>
                  <a:lnTo>
                    <a:pt x="2202" y="8027"/>
                  </a:lnTo>
                  <a:close/>
                  <a:moveTo>
                    <a:pt x="7760" y="8153"/>
                  </a:moveTo>
                  <a:lnTo>
                    <a:pt x="7798" y="8191"/>
                  </a:lnTo>
                  <a:cubicBezTo>
                    <a:pt x="7786" y="8191"/>
                    <a:pt x="7786" y="8203"/>
                    <a:pt x="7786" y="8203"/>
                  </a:cubicBezTo>
                  <a:cubicBezTo>
                    <a:pt x="7786" y="8191"/>
                    <a:pt x="7786" y="8191"/>
                    <a:pt x="7772" y="8178"/>
                  </a:cubicBezTo>
                  <a:cubicBezTo>
                    <a:pt x="7772" y="8178"/>
                    <a:pt x="7760" y="8166"/>
                    <a:pt x="7760" y="8153"/>
                  </a:cubicBezTo>
                  <a:close/>
                  <a:moveTo>
                    <a:pt x="7710" y="8228"/>
                  </a:moveTo>
                  <a:lnTo>
                    <a:pt x="7722" y="8241"/>
                  </a:lnTo>
                  <a:lnTo>
                    <a:pt x="7710" y="8241"/>
                  </a:lnTo>
                  <a:lnTo>
                    <a:pt x="7710" y="8228"/>
                  </a:lnTo>
                  <a:close/>
                  <a:moveTo>
                    <a:pt x="2441" y="8241"/>
                  </a:moveTo>
                  <a:lnTo>
                    <a:pt x="2441" y="8253"/>
                  </a:lnTo>
                  <a:cubicBezTo>
                    <a:pt x="2438" y="8252"/>
                    <a:pt x="2435" y="8251"/>
                    <a:pt x="2432" y="8249"/>
                  </a:cubicBezTo>
                  <a:lnTo>
                    <a:pt x="2432" y="8249"/>
                  </a:lnTo>
                  <a:lnTo>
                    <a:pt x="2441" y="8241"/>
                  </a:lnTo>
                  <a:close/>
                  <a:moveTo>
                    <a:pt x="2516" y="8266"/>
                  </a:moveTo>
                  <a:cubicBezTo>
                    <a:pt x="2516" y="8266"/>
                    <a:pt x="2516" y="8278"/>
                    <a:pt x="2529" y="8278"/>
                  </a:cubicBezTo>
                  <a:cubicBezTo>
                    <a:pt x="2529" y="8291"/>
                    <a:pt x="2529" y="8304"/>
                    <a:pt x="2541" y="8304"/>
                  </a:cubicBezTo>
                  <a:cubicBezTo>
                    <a:pt x="2529" y="8304"/>
                    <a:pt x="2516" y="8291"/>
                    <a:pt x="2504" y="8291"/>
                  </a:cubicBezTo>
                  <a:lnTo>
                    <a:pt x="2504" y="8278"/>
                  </a:lnTo>
                  <a:lnTo>
                    <a:pt x="2516" y="8266"/>
                  </a:lnTo>
                  <a:close/>
                  <a:moveTo>
                    <a:pt x="7647" y="8241"/>
                  </a:moveTo>
                  <a:cubicBezTo>
                    <a:pt x="7647" y="8253"/>
                    <a:pt x="7647" y="8266"/>
                    <a:pt x="7660" y="8266"/>
                  </a:cubicBezTo>
                  <a:lnTo>
                    <a:pt x="7660" y="8278"/>
                  </a:lnTo>
                  <a:cubicBezTo>
                    <a:pt x="7647" y="8291"/>
                    <a:pt x="7635" y="8291"/>
                    <a:pt x="7622" y="8304"/>
                  </a:cubicBezTo>
                  <a:cubicBezTo>
                    <a:pt x="7622" y="8291"/>
                    <a:pt x="7609" y="8278"/>
                    <a:pt x="7609" y="8266"/>
                  </a:cubicBezTo>
                  <a:lnTo>
                    <a:pt x="7622" y="8266"/>
                  </a:lnTo>
                  <a:cubicBezTo>
                    <a:pt x="7635" y="8266"/>
                    <a:pt x="7635" y="8253"/>
                    <a:pt x="7647" y="8241"/>
                  </a:cubicBezTo>
                  <a:close/>
                  <a:moveTo>
                    <a:pt x="7559" y="8317"/>
                  </a:moveTo>
                  <a:cubicBezTo>
                    <a:pt x="7559" y="8317"/>
                    <a:pt x="7559" y="8329"/>
                    <a:pt x="7571" y="8329"/>
                  </a:cubicBezTo>
                  <a:cubicBezTo>
                    <a:pt x="7559" y="8329"/>
                    <a:pt x="7546" y="8342"/>
                    <a:pt x="7534" y="8354"/>
                  </a:cubicBezTo>
                  <a:cubicBezTo>
                    <a:pt x="7534" y="8342"/>
                    <a:pt x="7534" y="8342"/>
                    <a:pt x="7521" y="8329"/>
                  </a:cubicBezTo>
                  <a:lnTo>
                    <a:pt x="7521" y="8317"/>
                  </a:lnTo>
                  <a:cubicBezTo>
                    <a:pt x="7521" y="8323"/>
                    <a:pt x="7527" y="8326"/>
                    <a:pt x="7535" y="8326"/>
                  </a:cubicBezTo>
                  <a:cubicBezTo>
                    <a:pt x="7543" y="8326"/>
                    <a:pt x="7553" y="8323"/>
                    <a:pt x="7559" y="8317"/>
                  </a:cubicBezTo>
                  <a:close/>
                  <a:moveTo>
                    <a:pt x="2768" y="8253"/>
                  </a:moveTo>
                  <a:cubicBezTo>
                    <a:pt x="2768" y="8317"/>
                    <a:pt x="2781" y="8379"/>
                    <a:pt x="2806" y="8442"/>
                  </a:cubicBezTo>
                  <a:cubicBezTo>
                    <a:pt x="2793" y="8429"/>
                    <a:pt x="2781" y="8429"/>
                    <a:pt x="2768" y="8417"/>
                  </a:cubicBezTo>
                  <a:lnTo>
                    <a:pt x="2768" y="8404"/>
                  </a:lnTo>
                  <a:lnTo>
                    <a:pt x="2768" y="8253"/>
                  </a:lnTo>
                  <a:close/>
                  <a:moveTo>
                    <a:pt x="7408" y="8417"/>
                  </a:moveTo>
                  <a:cubicBezTo>
                    <a:pt x="7383" y="8429"/>
                    <a:pt x="7358" y="8442"/>
                    <a:pt x="7333" y="8468"/>
                  </a:cubicBezTo>
                  <a:lnTo>
                    <a:pt x="7333" y="8417"/>
                  </a:lnTo>
                  <a:cubicBezTo>
                    <a:pt x="7345" y="8429"/>
                    <a:pt x="7358" y="8429"/>
                    <a:pt x="7370" y="8429"/>
                  </a:cubicBezTo>
                  <a:cubicBezTo>
                    <a:pt x="7370" y="8417"/>
                    <a:pt x="7383" y="8417"/>
                    <a:pt x="7383" y="8417"/>
                  </a:cubicBezTo>
                  <a:close/>
                  <a:moveTo>
                    <a:pt x="7018" y="8442"/>
                  </a:moveTo>
                  <a:lnTo>
                    <a:pt x="7018" y="8442"/>
                  </a:lnTo>
                  <a:cubicBezTo>
                    <a:pt x="7031" y="8454"/>
                    <a:pt x="7031" y="8468"/>
                    <a:pt x="7043" y="8480"/>
                  </a:cubicBezTo>
                  <a:cubicBezTo>
                    <a:pt x="7043" y="8493"/>
                    <a:pt x="7043" y="8493"/>
                    <a:pt x="7031" y="8493"/>
                  </a:cubicBezTo>
                  <a:cubicBezTo>
                    <a:pt x="7031" y="8480"/>
                    <a:pt x="7031" y="8454"/>
                    <a:pt x="7018" y="8442"/>
                  </a:cubicBezTo>
                  <a:close/>
                  <a:moveTo>
                    <a:pt x="2969" y="8308"/>
                  </a:moveTo>
                  <a:cubicBezTo>
                    <a:pt x="2969" y="8374"/>
                    <a:pt x="2967" y="8439"/>
                    <a:pt x="2957" y="8505"/>
                  </a:cubicBezTo>
                  <a:lnTo>
                    <a:pt x="2957" y="8329"/>
                  </a:lnTo>
                  <a:cubicBezTo>
                    <a:pt x="2967" y="8318"/>
                    <a:pt x="2969" y="8317"/>
                    <a:pt x="2969" y="8308"/>
                  </a:cubicBezTo>
                  <a:close/>
                  <a:moveTo>
                    <a:pt x="7244" y="8468"/>
                  </a:moveTo>
                  <a:cubicBezTo>
                    <a:pt x="7244" y="8468"/>
                    <a:pt x="7245" y="8480"/>
                    <a:pt x="7257" y="8480"/>
                  </a:cubicBezTo>
                  <a:cubicBezTo>
                    <a:pt x="7257" y="8493"/>
                    <a:pt x="7257" y="8493"/>
                    <a:pt x="7269" y="8493"/>
                  </a:cubicBezTo>
                  <a:cubicBezTo>
                    <a:pt x="7257" y="8493"/>
                    <a:pt x="7257" y="8505"/>
                    <a:pt x="7257" y="8505"/>
                  </a:cubicBezTo>
                  <a:lnTo>
                    <a:pt x="7257" y="8493"/>
                  </a:lnTo>
                  <a:cubicBezTo>
                    <a:pt x="7245" y="8480"/>
                    <a:pt x="7244" y="8468"/>
                    <a:pt x="7244" y="8468"/>
                  </a:cubicBezTo>
                  <a:close/>
                  <a:moveTo>
                    <a:pt x="6779" y="8304"/>
                  </a:moveTo>
                  <a:cubicBezTo>
                    <a:pt x="6805" y="8379"/>
                    <a:pt x="6805" y="8454"/>
                    <a:pt x="6830" y="8530"/>
                  </a:cubicBezTo>
                  <a:cubicBezTo>
                    <a:pt x="6805" y="8454"/>
                    <a:pt x="6792" y="8379"/>
                    <a:pt x="6779" y="8304"/>
                  </a:cubicBezTo>
                  <a:close/>
                  <a:moveTo>
                    <a:pt x="7169" y="8442"/>
                  </a:moveTo>
                  <a:cubicBezTo>
                    <a:pt x="7169" y="8468"/>
                    <a:pt x="7182" y="8493"/>
                    <a:pt x="7194" y="8505"/>
                  </a:cubicBezTo>
                  <a:cubicBezTo>
                    <a:pt x="7194" y="8518"/>
                    <a:pt x="7194" y="8518"/>
                    <a:pt x="7207" y="8530"/>
                  </a:cubicBezTo>
                  <a:lnTo>
                    <a:pt x="7182" y="8530"/>
                  </a:lnTo>
                  <a:cubicBezTo>
                    <a:pt x="7169" y="8518"/>
                    <a:pt x="7169" y="8518"/>
                    <a:pt x="7169" y="8505"/>
                  </a:cubicBezTo>
                  <a:cubicBezTo>
                    <a:pt x="7157" y="8493"/>
                    <a:pt x="7157" y="8480"/>
                    <a:pt x="7157" y="8468"/>
                  </a:cubicBezTo>
                  <a:cubicBezTo>
                    <a:pt x="7144" y="8468"/>
                    <a:pt x="7144" y="8454"/>
                    <a:pt x="7144" y="8442"/>
                  </a:cubicBezTo>
                  <a:close/>
                  <a:moveTo>
                    <a:pt x="3082" y="8354"/>
                  </a:moveTo>
                  <a:cubicBezTo>
                    <a:pt x="3082" y="8429"/>
                    <a:pt x="3094" y="8493"/>
                    <a:pt x="3108" y="8568"/>
                  </a:cubicBezTo>
                  <a:cubicBezTo>
                    <a:pt x="3069" y="8555"/>
                    <a:pt x="3044" y="8543"/>
                    <a:pt x="3019" y="8530"/>
                  </a:cubicBezTo>
                  <a:cubicBezTo>
                    <a:pt x="3032" y="8480"/>
                    <a:pt x="3032" y="8417"/>
                    <a:pt x="3032" y="8367"/>
                  </a:cubicBezTo>
                  <a:lnTo>
                    <a:pt x="3044" y="8367"/>
                  </a:lnTo>
                  <a:cubicBezTo>
                    <a:pt x="3057" y="8367"/>
                    <a:pt x="3069" y="8367"/>
                    <a:pt x="3082" y="8354"/>
                  </a:cubicBezTo>
                  <a:close/>
                  <a:moveTo>
                    <a:pt x="7119" y="8555"/>
                  </a:moveTo>
                  <a:lnTo>
                    <a:pt x="7119" y="8568"/>
                  </a:lnTo>
                  <a:cubicBezTo>
                    <a:pt x="7106" y="8568"/>
                    <a:pt x="7081" y="8580"/>
                    <a:pt x="7068" y="8593"/>
                  </a:cubicBezTo>
                  <a:cubicBezTo>
                    <a:pt x="7068" y="8580"/>
                    <a:pt x="7056" y="8580"/>
                    <a:pt x="7056" y="8568"/>
                  </a:cubicBezTo>
                  <a:cubicBezTo>
                    <a:pt x="7068" y="8568"/>
                    <a:pt x="7081" y="8568"/>
                    <a:pt x="7081" y="8555"/>
                  </a:cubicBezTo>
                  <a:close/>
                  <a:moveTo>
                    <a:pt x="3245" y="8153"/>
                  </a:moveTo>
                  <a:lnTo>
                    <a:pt x="3245" y="8417"/>
                  </a:lnTo>
                  <a:cubicBezTo>
                    <a:pt x="3245" y="8442"/>
                    <a:pt x="3258" y="8442"/>
                    <a:pt x="3271" y="8442"/>
                  </a:cubicBezTo>
                  <a:lnTo>
                    <a:pt x="3271" y="8630"/>
                  </a:lnTo>
                  <a:lnTo>
                    <a:pt x="3158" y="8593"/>
                  </a:lnTo>
                  <a:cubicBezTo>
                    <a:pt x="3170" y="8593"/>
                    <a:pt x="3170" y="8580"/>
                    <a:pt x="3170" y="8580"/>
                  </a:cubicBezTo>
                  <a:cubicBezTo>
                    <a:pt x="3170" y="8593"/>
                    <a:pt x="3183" y="8593"/>
                    <a:pt x="3183" y="8593"/>
                  </a:cubicBezTo>
                  <a:cubicBezTo>
                    <a:pt x="3208" y="8593"/>
                    <a:pt x="3220" y="8580"/>
                    <a:pt x="3220" y="8555"/>
                  </a:cubicBezTo>
                  <a:cubicBezTo>
                    <a:pt x="3208" y="8493"/>
                    <a:pt x="3208" y="8429"/>
                    <a:pt x="3208" y="8354"/>
                  </a:cubicBezTo>
                  <a:cubicBezTo>
                    <a:pt x="3220" y="8291"/>
                    <a:pt x="3233" y="8216"/>
                    <a:pt x="3245" y="8153"/>
                  </a:cubicBezTo>
                  <a:close/>
                  <a:moveTo>
                    <a:pt x="7006" y="8605"/>
                  </a:moveTo>
                  <a:lnTo>
                    <a:pt x="7006" y="8618"/>
                  </a:lnTo>
                  <a:cubicBezTo>
                    <a:pt x="6981" y="8618"/>
                    <a:pt x="6968" y="8630"/>
                    <a:pt x="6956" y="8644"/>
                  </a:cubicBezTo>
                  <a:cubicBezTo>
                    <a:pt x="6956" y="8630"/>
                    <a:pt x="6956" y="8618"/>
                    <a:pt x="6942" y="8605"/>
                  </a:cubicBezTo>
                  <a:lnTo>
                    <a:pt x="6942" y="8605"/>
                  </a:lnTo>
                  <a:cubicBezTo>
                    <a:pt x="6947" y="8610"/>
                    <a:pt x="6950" y="8611"/>
                    <a:pt x="6952" y="8611"/>
                  </a:cubicBezTo>
                  <a:cubicBezTo>
                    <a:pt x="6957" y="8611"/>
                    <a:pt x="6960" y="8605"/>
                    <a:pt x="6968" y="8605"/>
                  </a:cubicBezTo>
                  <a:cubicBezTo>
                    <a:pt x="6968" y="8618"/>
                    <a:pt x="6981" y="8618"/>
                    <a:pt x="6993" y="8618"/>
                  </a:cubicBezTo>
                  <a:cubicBezTo>
                    <a:pt x="6993" y="8618"/>
                    <a:pt x="6993" y="8605"/>
                    <a:pt x="7006" y="8605"/>
                  </a:cubicBezTo>
                  <a:close/>
                  <a:moveTo>
                    <a:pt x="6490" y="8594"/>
                  </a:moveTo>
                  <a:lnTo>
                    <a:pt x="6490" y="8594"/>
                  </a:lnTo>
                  <a:cubicBezTo>
                    <a:pt x="6490" y="8606"/>
                    <a:pt x="6490" y="8619"/>
                    <a:pt x="6503" y="8630"/>
                  </a:cubicBezTo>
                  <a:lnTo>
                    <a:pt x="6503" y="8644"/>
                  </a:lnTo>
                  <a:cubicBezTo>
                    <a:pt x="6503" y="8644"/>
                    <a:pt x="6503" y="8656"/>
                    <a:pt x="6515" y="8669"/>
                  </a:cubicBezTo>
                  <a:lnTo>
                    <a:pt x="6503" y="8669"/>
                  </a:lnTo>
                  <a:cubicBezTo>
                    <a:pt x="6490" y="8644"/>
                    <a:pt x="6490" y="8619"/>
                    <a:pt x="6490" y="8594"/>
                  </a:cubicBezTo>
                  <a:close/>
                  <a:moveTo>
                    <a:pt x="6867" y="8605"/>
                  </a:moveTo>
                  <a:cubicBezTo>
                    <a:pt x="6880" y="8618"/>
                    <a:pt x="6880" y="8630"/>
                    <a:pt x="6892" y="8644"/>
                  </a:cubicBezTo>
                  <a:lnTo>
                    <a:pt x="6905" y="8656"/>
                  </a:lnTo>
                  <a:cubicBezTo>
                    <a:pt x="6892" y="8656"/>
                    <a:pt x="6892" y="8669"/>
                    <a:pt x="6880" y="8669"/>
                  </a:cubicBezTo>
                  <a:cubicBezTo>
                    <a:pt x="6867" y="8656"/>
                    <a:pt x="6867" y="8644"/>
                    <a:pt x="6855" y="8618"/>
                  </a:cubicBezTo>
                  <a:cubicBezTo>
                    <a:pt x="6867" y="8618"/>
                    <a:pt x="6867" y="8605"/>
                    <a:pt x="6867" y="8605"/>
                  </a:cubicBezTo>
                  <a:close/>
                  <a:moveTo>
                    <a:pt x="3409" y="8530"/>
                  </a:moveTo>
                  <a:cubicBezTo>
                    <a:pt x="3409" y="8580"/>
                    <a:pt x="3409" y="8630"/>
                    <a:pt x="3421" y="8681"/>
                  </a:cubicBezTo>
                  <a:cubicBezTo>
                    <a:pt x="3396" y="8669"/>
                    <a:pt x="3384" y="8669"/>
                    <a:pt x="3371" y="8669"/>
                  </a:cubicBezTo>
                  <a:cubicBezTo>
                    <a:pt x="3359" y="8656"/>
                    <a:pt x="3346" y="8656"/>
                    <a:pt x="3334" y="8656"/>
                  </a:cubicBezTo>
                  <a:lnTo>
                    <a:pt x="3334" y="8605"/>
                  </a:lnTo>
                  <a:lnTo>
                    <a:pt x="3346" y="8618"/>
                  </a:lnTo>
                  <a:cubicBezTo>
                    <a:pt x="3359" y="8618"/>
                    <a:pt x="3384" y="8605"/>
                    <a:pt x="3384" y="8593"/>
                  </a:cubicBezTo>
                  <a:lnTo>
                    <a:pt x="3384" y="8580"/>
                  </a:lnTo>
                  <a:cubicBezTo>
                    <a:pt x="3384" y="8568"/>
                    <a:pt x="3396" y="8568"/>
                    <a:pt x="3396" y="8568"/>
                  </a:cubicBezTo>
                  <a:lnTo>
                    <a:pt x="3396" y="8555"/>
                  </a:lnTo>
                  <a:cubicBezTo>
                    <a:pt x="3396" y="8543"/>
                    <a:pt x="3409" y="8543"/>
                    <a:pt x="3409" y="8530"/>
                  </a:cubicBezTo>
                  <a:close/>
                  <a:moveTo>
                    <a:pt x="3485" y="8630"/>
                  </a:moveTo>
                  <a:cubicBezTo>
                    <a:pt x="3485" y="8644"/>
                    <a:pt x="3510" y="8656"/>
                    <a:pt x="3522" y="8656"/>
                  </a:cubicBezTo>
                  <a:cubicBezTo>
                    <a:pt x="3522" y="8669"/>
                    <a:pt x="3522" y="8694"/>
                    <a:pt x="3535" y="8719"/>
                  </a:cubicBezTo>
                  <a:cubicBezTo>
                    <a:pt x="3522" y="8706"/>
                    <a:pt x="3497" y="8706"/>
                    <a:pt x="3485" y="8706"/>
                  </a:cubicBezTo>
                  <a:lnTo>
                    <a:pt x="3485" y="8630"/>
                  </a:lnTo>
                  <a:close/>
                  <a:moveTo>
                    <a:pt x="6314" y="8555"/>
                  </a:moveTo>
                  <a:cubicBezTo>
                    <a:pt x="6327" y="8593"/>
                    <a:pt x="6339" y="8644"/>
                    <a:pt x="6352" y="8681"/>
                  </a:cubicBezTo>
                  <a:cubicBezTo>
                    <a:pt x="6352" y="8694"/>
                    <a:pt x="6352" y="8706"/>
                    <a:pt x="6364" y="8719"/>
                  </a:cubicBezTo>
                  <a:cubicBezTo>
                    <a:pt x="6352" y="8706"/>
                    <a:pt x="6339" y="8681"/>
                    <a:pt x="6327" y="8669"/>
                  </a:cubicBezTo>
                  <a:cubicBezTo>
                    <a:pt x="6314" y="8656"/>
                    <a:pt x="6314" y="8630"/>
                    <a:pt x="6302" y="8618"/>
                  </a:cubicBezTo>
                  <a:cubicBezTo>
                    <a:pt x="6302" y="8605"/>
                    <a:pt x="6289" y="8580"/>
                    <a:pt x="6289" y="8568"/>
                  </a:cubicBezTo>
                  <a:lnTo>
                    <a:pt x="6289" y="8555"/>
                  </a:lnTo>
                  <a:close/>
                  <a:moveTo>
                    <a:pt x="6679" y="8593"/>
                  </a:moveTo>
                  <a:lnTo>
                    <a:pt x="6679" y="8593"/>
                  </a:lnTo>
                  <a:cubicBezTo>
                    <a:pt x="6691" y="8605"/>
                    <a:pt x="6691" y="8630"/>
                    <a:pt x="6691" y="8656"/>
                  </a:cubicBezTo>
                  <a:cubicBezTo>
                    <a:pt x="6704" y="8669"/>
                    <a:pt x="6716" y="8681"/>
                    <a:pt x="6729" y="8681"/>
                  </a:cubicBezTo>
                  <a:cubicBezTo>
                    <a:pt x="6741" y="8681"/>
                    <a:pt x="6741" y="8669"/>
                    <a:pt x="6754" y="8669"/>
                  </a:cubicBezTo>
                  <a:lnTo>
                    <a:pt x="6766" y="8669"/>
                  </a:lnTo>
                  <a:lnTo>
                    <a:pt x="6766" y="8694"/>
                  </a:lnTo>
                  <a:cubicBezTo>
                    <a:pt x="6754" y="8694"/>
                    <a:pt x="6766" y="8706"/>
                    <a:pt x="6766" y="8706"/>
                  </a:cubicBezTo>
                  <a:cubicBezTo>
                    <a:pt x="6741" y="8719"/>
                    <a:pt x="6716" y="8731"/>
                    <a:pt x="6691" y="8731"/>
                  </a:cubicBezTo>
                  <a:cubicBezTo>
                    <a:pt x="6691" y="8719"/>
                    <a:pt x="6679" y="8706"/>
                    <a:pt x="6679" y="8694"/>
                  </a:cubicBezTo>
                  <a:cubicBezTo>
                    <a:pt x="6679" y="8681"/>
                    <a:pt x="6691" y="8669"/>
                    <a:pt x="6691" y="8669"/>
                  </a:cubicBezTo>
                  <a:cubicBezTo>
                    <a:pt x="6679" y="8644"/>
                    <a:pt x="6679" y="8618"/>
                    <a:pt x="6679" y="8593"/>
                  </a:cubicBezTo>
                  <a:close/>
                  <a:moveTo>
                    <a:pt x="4541" y="8618"/>
                  </a:moveTo>
                  <a:cubicBezTo>
                    <a:pt x="4553" y="8630"/>
                    <a:pt x="4553" y="8656"/>
                    <a:pt x="4566" y="8681"/>
                  </a:cubicBezTo>
                  <a:lnTo>
                    <a:pt x="4566" y="8744"/>
                  </a:lnTo>
                  <a:cubicBezTo>
                    <a:pt x="4553" y="8706"/>
                    <a:pt x="4553" y="8656"/>
                    <a:pt x="4541" y="8618"/>
                  </a:cubicBezTo>
                  <a:close/>
                  <a:moveTo>
                    <a:pt x="3585" y="8518"/>
                  </a:moveTo>
                  <a:cubicBezTo>
                    <a:pt x="3585" y="8555"/>
                    <a:pt x="3597" y="8580"/>
                    <a:pt x="3597" y="8618"/>
                  </a:cubicBezTo>
                  <a:cubicBezTo>
                    <a:pt x="3597" y="8644"/>
                    <a:pt x="3613" y="8656"/>
                    <a:pt x="3629" y="8656"/>
                  </a:cubicBezTo>
                  <a:cubicBezTo>
                    <a:pt x="3645" y="8656"/>
                    <a:pt x="3661" y="8644"/>
                    <a:pt x="3661" y="8618"/>
                  </a:cubicBezTo>
                  <a:lnTo>
                    <a:pt x="3661" y="8555"/>
                  </a:lnTo>
                  <a:cubicBezTo>
                    <a:pt x="3673" y="8605"/>
                    <a:pt x="3673" y="8644"/>
                    <a:pt x="3673" y="8681"/>
                  </a:cubicBezTo>
                  <a:lnTo>
                    <a:pt x="3673" y="8756"/>
                  </a:lnTo>
                  <a:cubicBezTo>
                    <a:pt x="3636" y="8756"/>
                    <a:pt x="3611" y="8744"/>
                    <a:pt x="3572" y="8731"/>
                  </a:cubicBezTo>
                  <a:cubicBezTo>
                    <a:pt x="3585" y="8731"/>
                    <a:pt x="3597" y="8719"/>
                    <a:pt x="3597" y="8694"/>
                  </a:cubicBezTo>
                  <a:cubicBezTo>
                    <a:pt x="3597" y="8681"/>
                    <a:pt x="3597" y="8669"/>
                    <a:pt x="3585" y="8656"/>
                  </a:cubicBezTo>
                  <a:cubicBezTo>
                    <a:pt x="3597" y="8656"/>
                    <a:pt x="3597" y="8644"/>
                    <a:pt x="3597" y="8644"/>
                  </a:cubicBezTo>
                  <a:cubicBezTo>
                    <a:pt x="3585" y="8630"/>
                    <a:pt x="3585" y="8618"/>
                    <a:pt x="3585" y="8618"/>
                  </a:cubicBezTo>
                  <a:lnTo>
                    <a:pt x="3585" y="8518"/>
                  </a:lnTo>
                  <a:close/>
                  <a:moveTo>
                    <a:pt x="4352" y="8417"/>
                  </a:moveTo>
                  <a:lnTo>
                    <a:pt x="4352" y="8442"/>
                  </a:lnTo>
                  <a:cubicBezTo>
                    <a:pt x="4327" y="8543"/>
                    <a:pt x="4352" y="8656"/>
                    <a:pt x="4390" y="8756"/>
                  </a:cubicBezTo>
                  <a:lnTo>
                    <a:pt x="4390" y="8778"/>
                  </a:lnTo>
                  <a:lnTo>
                    <a:pt x="4390" y="8778"/>
                  </a:lnTo>
                  <a:cubicBezTo>
                    <a:pt x="4386" y="8768"/>
                    <a:pt x="4382" y="8757"/>
                    <a:pt x="4377" y="8744"/>
                  </a:cubicBezTo>
                  <a:cubicBezTo>
                    <a:pt x="4377" y="8731"/>
                    <a:pt x="4365" y="8719"/>
                    <a:pt x="4365" y="8706"/>
                  </a:cubicBezTo>
                  <a:cubicBezTo>
                    <a:pt x="4352" y="8681"/>
                    <a:pt x="4352" y="8656"/>
                    <a:pt x="4340" y="8630"/>
                  </a:cubicBezTo>
                  <a:cubicBezTo>
                    <a:pt x="4327" y="8580"/>
                    <a:pt x="4315" y="8530"/>
                    <a:pt x="4315" y="8480"/>
                  </a:cubicBezTo>
                  <a:cubicBezTo>
                    <a:pt x="4315" y="8454"/>
                    <a:pt x="4315" y="8429"/>
                    <a:pt x="4327" y="8429"/>
                  </a:cubicBezTo>
                  <a:cubicBezTo>
                    <a:pt x="4340" y="8429"/>
                    <a:pt x="4340" y="8417"/>
                    <a:pt x="4352" y="8417"/>
                  </a:cubicBezTo>
                  <a:close/>
                  <a:moveTo>
                    <a:pt x="3761" y="8329"/>
                  </a:moveTo>
                  <a:cubicBezTo>
                    <a:pt x="3761" y="8480"/>
                    <a:pt x="3774" y="8630"/>
                    <a:pt x="3787" y="8781"/>
                  </a:cubicBezTo>
                  <a:lnTo>
                    <a:pt x="3787" y="8794"/>
                  </a:lnTo>
                  <a:cubicBezTo>
                    <a:pt x="3774" y="8781"/>
                    <a:pt x="3748" y="8781"/>
                    <a:pt x="3736" y="8781"/>
                  </a:cubicBezTo>
                  <a:lnTo>
                    <a:pt x="3736" y="8769"/>
                  </a:lnTo>
                  <a:cubicBezTo>
                    <a:pt x="3748" y="8756"/>
                    <a:pt x="3748" y="8756"/>
                    <a:pt x="3748" y="8744"/>
                  </a:cubicBezTo>
                  <a:cubicBezTo>
                    <a:pt x="3748" y="8719"/>
                    <a:pt x="3748" y="8694"/>
                    <a:pt x="3736" y="8681"/>
                  </a:cubicBezTo>
                  <a:cubicBezTo>
                    <a:pt x="3748" y="8555"/>
                    <a:pt x="3748" y="8442"/>
                    <a:pt x="3748" y="8329"/>
                  </a:cubicBezTo>
                  <a:close/>
                  <a:moveTo>
                    <a:pt x="6540" y="8719"/>
                  </a:moveTo>
                  <a:cubicBezTo>
                    <a:pt x="6553" y="8731"/>
                    <a:pt x="6565" y="8744"/>
                    <a:pt x="6578" y="8769"/>
                  </a:cubicBezTo>
                  <a:cubicBezTo>
                    <a:pt x="6565" y="8781"/>
                    <a:pt x="6553" y="8781"/>
                    <a:pt x="6528" y="8794"/>
                  </a:cubicBezTo>
                  <a:cubicBezTo>
                    <a:pt x="6528" y="8769"/>
                    <a:pt x="6515" y="8756"/>
                    <a:pt x="6515" y="8731"/>
                  </a:cubicBezTo>
                  <a:cubicBezTo>
                    <a:pt x="6528" y="8731"/>
                    <a:pt x="6540" y="8719"/>
                    <a:pt x="6540" y="8719"/>
                  </a:cubicBezTo>
                  <a:close/>
                  <a:moveTo>
                    <a:pt x="6453" y="8769"/>
                  </a:moveTo>
                  <a:cubicBezTo>
                    <a:pt x="6465" y="8781"/>
                    <a:pt x="6465" y="8794"/>
                    <a:pt x="6465" y="8807"/>
                  </a:cubicBezTo>
                  <a:lnTo>
                    <a:pt x="6453" y="8807"/>
                  </a:lnTo>
                  <a:cubicBezTo>
                    <a:pt x="6453" y="8807"/>
                    <a:pt x="6465" y="8794"/>
                    <a:pt x="6453" y="8781"/>
                  </a:cubicBezTo>
                  <a:lnTo>
                    <a:pt x="6453" y="8769"/>
                  </a:lnTo>
                  <a:close/>
                  <a:moveTo>
                    <a:pt x="5962" y="8807"/>
                  </a:moveTo>
                  <a:cubicBezTo>
                    <a:pt x="5962" y="8820"/>
                    <a:pt x="5962" y="8832"/>
                    <a:pt x="5975" y="8845"/>
                  </a:cubicBezTo>
                  <a:cubicBezTo>
                    <a:pt x="5962" y="8832"/>
                    <a:pt x="5950" y="8832"/>
                    <a:pt x="5936" y="8820"/>
                  </a:cubicBezTo>
                  <a:cubicBezTo>
                    <a:pt x="5950" y="8820"/>
                    <a:pt x="5950" y="8820"/>
                    <a:pt x="5962" y="8807"/>
                  </a:cubicBezTo>
                  <a:close/>
                  <a:moveTo>
                    <a:pt x="6364" y="8731"/>
                  </a:moveTo>
                  <a:cubicBezTo>
                    <a:pt x="6377" y="8756"/>
                    <a:pt x="6377" y="8769"/>
                    <a:pt x="6389" y="8794"/>
                  </a:cubicBezTo>
                  <a:lnTo>
                    <a:pt x="6389" y="8807"/>
                  </a:lnTo>
                  <a:cubicBezTo>
                    <a:pt x="6389" y="8820"/>
                    <a:pt x="6402" y="8820"/>
                    <a:pt x="6414" y="8820"/>
                  </a:cubicBezTo>
                  <a:cubicBezTo>
                    <a:pt x="6377" y="8832"/>
                    <a:pt x="6352" y="8845"/>
                    <a:pt x="6314" y="8845"/>
                  </a:cubicBezTo>
                  <a:cubicBezTo>
                    <a:pt x="6302" y="8820"/>
                    <a:pt x="6302" y="8807"/>
                    <a:pt x="6289" y="8781"/>
                  </a:cubicBezTo>
                  <a:cubicBezTo>
                    <a:pt x="6302" y="8781"/>
                    <a:pt x="6314" y="8781"/>
                    <a:pt x="6314" y="8769"/>
                  </a:cubicBezTo>
                  <a:lnTo>
                    <a:pt x="6352" y="8769"/>
                  </a:lnTo>
                  <a:cubicBezTo>
                    <a:pt x="6352" y="8756"/>
                    <a:pt x="6364" y="8744"/>
                    <a:pt x="6364" y="8731"/>
                  </a:cubicBezTo>
                  <a:close/>
                  <a:moveTo>
                    <a:pt x="3975" y="8505"/>
                  </a:moveTo>
                  <a:lnTo>
                    <a:pt x="3975" y="8505"/>
                  </a:lnTo>
                  <a:cubicBezTo>
                    <a:pt x="3988" y="8543"/>
                    <a:pt x="4000" y="8580"/>
                    <a:pt x="4013" y="8630"/>
                  </a:cubicBezTo>
                  <a:cubicBezTo>
                    <a:pt x="4000" y="8706"/>
                    <a:pt x="4013" y="8781"/>
                    <a:pt x="4025" y="8857"/>
                  </a:cubicBezTo>
                  <a:cubicBezTo>
                    <a:pt x="4025" y="8857"/>
                    <a:pt x="4013" y="8845"/>
                    <a:pt x="4000" y="8845"/>
                  </a:cubicBezTo>
                  <a:lnTo>
                    <a:pt x="4000" y="8820"/>
                  </a:lnTo>
                  <a:cubicBezTo>
                    <a:pt x="3988" y="8719"/>
                    <a:pt x="3988" y="8605"/>
                    <a:pt x="3975" y="8505"/>
                  </a:cubicBezTo>
                  <a:close/>
                  <a:moveTo>
                    <a:pt x="4100" y="8794"/>
                  </a:moveTo>
                  <a:cubicBezTo>
                    <a:pt x="4114" y="8820"/>
                    <a:pt x="4114" y="8845"/>
                    <a:pt x="4114" y="8857"/>
                  </a:cubicBezTo>
                  <a:lnTo>
                    <a:pt x="4114" y="8870"/>
                  </a:lnTo>
                  <a:lnTo>
                    <a:pt x="4100" y="8870"/>
                  </a:lnTo>
                  <a:cubicBezTo>
                    <a:pt x="4100" y="8845"/>
                    <a:pt x="4088" y="8820"/>
                    <a:pt x="4088" y="8807"/>
                  </a:cubicBezTo>
                  <a:cubicBezTo>
                    <a:pt x="4088" y="8807"/>
                    <a:pt x="4100" y="8807"/>
                    <a:pt x="4100" y="8794"/>
                  </a:cubicBezTo>
                  <a:close/>
                  <a:moveTo>
                    <a:pt x="6025" y="8794"/>
                  </a:moveTo>
                  <a:cubicBezTo>
                    <a:pt x="6037" y="8794"/>
                    <a:pt x="6050" y="8807"/>
                    <a:pt x="6062" y="8820"/>
                  </a:cubicBezTo>
                  <a:cubicBezTo>
                    <a:pt x="6075" y="8832"/>
                    <a:pt x="6075" y="8845"/>
                    <a:pt x="6075" y="8857"/>
                  </a:cubicBezTo>
                  <a:lnTo>
                    <a:pt x="6062" y="8870"/>
                  </a:lnTo>
                  <a:lnTo>
                    <a:pt x="6050" y="8870"/>
                  </a:lnTo>
                  <a:cubicBezTo>
                    <a:pt x="6037" y="8845"/>
                    <a:pt x="6037" y="8820"/>
                    <a:pt x="6025" y="8794"/>
                  </a:cubicBezTo>
                  <a:close/>
                  <a:moveTo>
                    <a:pt x="6226" y="8794"/>
                  </a:moveTo>
                  <a:cubicBezTo>
                    <a:pt x="6238" y="8820"/>
                    <a:pt x="6238" y="8845"/>
                    <a:pt x="6251" y="8857"/>
                  </a:cubicBezTo>
                  <a:lnTo>
                    <a:pt x="6251" y="8870"/>
                  </a:lnTo>
                  <a:lnTo>
                    <a:pt x="6226" y="8870"/>
                  </a:lnTo>
                  <a:cubicBezTo>
                    <a:pt x="6238" y="8857"/>
                    <a:pt x="6238" y="8845"/>
                    <a:pt x="6226" y="8832"/>
                  </a:cubicBezTo>
                  <a:cubicBezTo>
                    <a:pt x="6213" y="8832"/>
                    <a:pt x="6213" y="8820"/>
                    <a:pt x="6213" y="8820"/>
                  </a:cubicBezTo>
                  <a:cubicBezTo>
                    <a:pt x="6213" y="8807"/>
                    <a:pt x="6226" y="8807"/>
                    <a:pt x="6226" y="8794"/>
                  </a:cubicBezTo>
                  <a:close/>
                  <a:moveTo>
                    <a:pt x="4226" y="8329"/>
                  </a:moveTo>
                  <a:cubicBezTo>
                    <a:pt x="4239" y="8429"/>
                    <a:pt x="4251" y="8530"/>
                    <a:pt x="4277" y="8630"/>
                  </a:cubicBezTo>
                  <a:cubicBezTo>
                    <a:pt x="4264" y="8644"/>
                    <a:pt x="4264" y="8656"/>
                    <a:pt x="4264" y="8669"/>
                  </a:cubicBezTo>
                  <a:cubicBezTo>
                    <a:pt x="4277" y="8719"/>
                    <a:pt x="4290" y="8769"/>
                    <a:pt x="4315" y="8820"/>
                  </a:cubicBezTo>
                  <a:lnTo>
                    <a:pt x="4315" y="8882"/>
                  </a:lnTo>
                  <a:cubicBezTo>
                    <a:pt x="4315" y="8895"/>
                    <a:pt x="4327" y="8895"/>
                    <a:pt x="4340" y="8907"/>
                  </a:cubicBezTo>
                  <a:lnTo>
                    <a:pt x="4340" y="8920"/>
                  </a:lnTo>
                  <a:cubicBezTo>
                    <a:pt x="4315" y="8907"/>
                    <a:pt x="4290" y="8907"/>
                    <a:pt x="4251" y="8895"/>
                  </a:cubicBezTo>
                  <a:cubicBezTo>
                    <a:pt x="4214" y="8794"/>
                    <a:pt x="4176" y="8681"/>
                    <a:pt x="4176" y="8568"/>
                  </a:cubicBezTo>
                  <a:lnTo>
                    <a:pt x="4176" y="8568"/>
                  </a:lnTo>
                  <a:cubicBezTo>
                    <a:pt x="4189" y="8644"/>
                    <a:pt x="4201" y="8706"/>
                    <a:pt x="4214" y="8781"/>
                  </a:cubicBezTo>
                  <a:cubicBezTo>
                    <a:pt x="4219" y="8796"/>
                    <a:pt x="4232" y="8804"/>
                    <a:pt x="4244" y="8804"/>
                  </a:cubicBezTo>
                  <a:cubicBezTo>
                    <a:pt x="4264" y="8804"/>
                    <a:pt x="4284" y="8787"/>
                    <a:pt x="4277" y="8756"/>
                  </a:cubicBezTo>
                  <a:cubicBezTo>
                    <a:pt x="4264" y="8681"/>
                    <a:pt x="4239" y="8605"/>
                    <a:pt x="4226" y="8530"/>
                  </a:cubicBezTo>
                  <a:cubicBezTo>
                    <a:pt x="4226" y="8505"/>
                    <a:pt x="4214" y="8468"/>
                    <a:pt x="4214" y="8429"/>
                  </a:cubicBezTo>
                  <a:cubicBezTo>
                    <a:pt x="4214" y="8404"/>
                    <a:pt x="4201" y="8392"/>
                    <a:pt x="4201" y="8379"/>
                  </a:cubicBezTo>
                  <a:lnTo>
                    <a:pt x="4201" y="8367"/>
                  </a:lnTo>
                  <a:cubicBezTo>
                    <a:pt x="4201" y="8354"/>
                    <a:pt x="4214" y="8354"/>
                    <a:pt x="4214" y="8354"/>
                  </a:cubicBezTo>
                  <a:cubicBezTo>
                    <a:pt x="4226" y="8354"/>
                    <a:pt x="4226" y="8342"/>
                    <a:pt x="4226" y="8329"/>
                  </a:cubicBezTo>
                  <a:close/>
                  <a:moveTo>
                    <a:pt x="4396" y="8793"/>
                  </a:moveTo>
                  <a:cubicBezTo>
                    <a:pt x="4399" y="8794"/>
                    <a:pt x="4402" y="8794"/>
                    <a:pt x="4402" y="8794"/>
                  </a:cubicBezTo>
                  <a:lnTo>
                    <a:pt x="4441" y="8870"/>
                  </a:lnTo>
                  <a:cubicBezTo>
                    <a:pt x="4441" y="8888"/>
                    <a:pt x="4447" y="8900"/>
                    <a:pt x="4460" y="8900"/>
                  </a:cubicBezTo>
                  <a:cubicBezTo>
                    <a:pt x="4465" y="8900"/>
                    <a:pt x="4471" y="8898"/>
                    <a:pt x="4478" y="8895"/>
                  </a:cubicBezTo>
                  <a:cubicBezTo>
                    <a:pt x="4478" y="8895"/>
                    <a:pt x="4491" y="8895"/>
                    <a:pt x="4491" y="8882"/>
                  </a:cubicBezTo>
                  <a:cubicBezTo>
                    <a:pt x="4503" y="8882"/>
                    <a:pt x="4516" y="8870"/>
                    <a:pt x="4516" y="8857"/>
                  </a:cubicBezTo>
                  <a:cubicBezTo>
                    <a:pt x="4516" y="8853"/>
                    <a:pt x="4516" y="8849"/>
                    <a:pt x="4516" y="8845"/>
                  </a:cubicBezTo>
                  <a:lnTo>
                    <a:pt x="4516" y="8845"/>
                  </a:lnTo>
                  <a:lnTo>
                    <a:pt x="4541" y="8920"/>
                  </a:lnTo>
                  <a:lnTo>
                    <a:pt x="4541" y="8945"/>
                  </a:lnTo>
                  <a:cubicBezTo>
                    <a:pt x="4491" y="8945"/>
                    <a:pt x="4441" y="8932"/>
                    <a:pt x="4390" y="8920"/>
                  </a:cubicBezTo>
                  <a:cubicBezTo>
                    <a:pt x="4402" y="8920"/>
                    <a:pt x="4402" y="8895"/>
                    <a:pt x="4402" y="8882"/>
                  </a:cubicBezTo>
                  <a:cubicBezTo>
                    <a:pt x="4415" y="8870"/>
                    <a:pt x="4415" y="8857"/>
                    <a:pt x="4415" y="8845"/>
                  </a:cubicBezTo>
                  <a:lnTo>
                    <a:pt x="4415" y="8832"/>
                  </a:lnTo>
                  <a:cubicBezTo>
                    <a:pt x="4409" y="8819"/>
                    <a:pt x="4403" y="8807"/>
                    <a:pt x="4396" y="8793"/>
                  </a:cubicBezTo>
                  <a:close/>
                  <a:moveTo>
                    <a:pt x="5643" y="8765"/>
                  </a:moveTo>
                  <a:cubicBezTo>
                    <a:pt x="5657" y="8796"/>
                    <a:pt x="5675" y="8827"/>
                    <a:pt x="5685" y="8857"/>
                  </a:cubicBezTo>
                  <a:cubicBezTo>
                    <a:pt x="5685" y="8870"/>
                    <a:pt x="5698" y="8882"/>
                    <a:pt x="5710" y="8882"/>
                  </a:cubicBezTo>
                  <a:cubicBezTo>
                    <a:pt x="5721" y="8893"/>
                    <a:pt x="5732" y="8897"/>
                    <a:pt x="5741" y="8897"/>
                  </a:cubicBezTo>
                  <a:cubicBezTo>
                    <a:pt x="5755" y="8897"/>
                    <a:pt x="5766" y="8889"/>
                    <a:pt x="5773" y="8882"/>
                  </a:cubicBezTo>
                  <a:cubicBezTo>
                    <a:pt x="5786" y="8907"/>
                    <a:pt x="5799" y="8920"/>
                    <a:pt x="5824" y="8945"/>
                  </a:cubicBezTo>
                  <a:cubicBezTo>
                    <a:pt x="5773" y="8945"/>
                    <a:pt x="5735" y="8957"/>
                    <a:pt x="5698" y="8957"/>
                  </a:cubicBezTo>
                  <a:cubicBezTo>
                    <a:pt x="5710" y="8945"/>
                    <a:pt x="5710" y="8932"/>
                    <a:pt x="5710" y="8920"/>
                  </a:cubicBezTo>
                  <a:cubicBezTo>
                    <a:pt x="5688" y="8876"/>
                    <a:pt x="5666" y="8821"/>
                    <a:pt x="5643" y="8765"/>
                  </a:cubicBezTo>
                  <a:close/>
                  <a:moveTo>
                    <a:pt x="4629" y="8820"/>
                  </a:moveTo>
                  <a:cubicBezTo>
                    <a:pt x="4629" y="8832"/>
                    <a:pt x="4629" y="8845"/>
                    <a:pt x="4642" y="8845"/>
                  </a:cubicBezTo>
                  <a:cubicBezTo>
                    <a:pt x="4667" y="8895"/>
                    <a:pt x="4679" y="8932"/>
                    <a:pt x="4717" y="8957"/>
                  </a:cubicBezTo>
                  <a:lnTo>
                    <a:pt x="4717" y="8971"/>
                  </a:lnTo>
                  <a:cubicBezTo>
                    <a:pt x="4692" y="8957"/>
                    <a:pt x="4654" y="8957"/>
                    <a:pt x="4617" y="8957"/>
                  </a:cubicBezTo>
                  <a:cubicBezTo>
                    <a:pt x="4617" y="8945"/>
                    <a:pt x="4617" y="8932"/>
                    <a:pt x="4603" y="8920"/>
                  </a:cubicBezTo>
                  <a:cubicBezTo>
                    <a:pt x="4617" y="8882"/>
                    <a:pt x="4617" y="8845"/>
                    <a:pt x="4629" y="8820"/>
                  </a:cubicBezTo>
                  <a:close/>
                  <a:moveTo>
                    <a:pt x="4805" y="8618"/>
                  </a:moveTo>
                  <a:cubicBezTo>
                    <a:pt x="4818" y="8719"/>
                    <a:pt x="4843" y="8832"/>
                    <a:pt x="4868" y="8932"/>
                  </a:cubicBezTo>
                  <a:cubicBezTo>
                    <a:pt x="4877" y="8951"/>
                    <a:pt x="4893" y="8963"/>
                    <a:pt x="4906" y="8963"/>
                  </a:cubicBezTo>
                  <a:cubicBezTo>
                    <a:pt x="4910" y="8963"/>
                    <a:pt x="4915" y="8961"/>
                    <a:pt x="4918" y="8957"/>
                  </a:cubicBezTo>
                  <a:cubicBezTo>
                    <a:pt x="4930" y="8957"/>
                    <a:pt x="4930" y="8971"/>
                    <a:pt x="4930" y="8983"/>
                  </a:cubicBezTo>
                  <a:cubicBezTo>
                    <a:pt x="4880" y="8983"/>
                    <a:pt x="4843" y="8971"/>
                    <a:pt x="4793" y="8971"/>
                  </a:cubicBezTo>
                  <a:lnTo>
                    <a:pt x="4793" y="8945"/>
                  </a:lnTo>
                  <a:cubicBezTo>
                    <a:pt x="4805" y="8945"/>
                    <a:pt x="4818" y="8932"/>
                    <a:pt x="4818" y="8907"/>
                  </a:cubicBezTo>
                  <a:cubicBezTo>
                    <a:pt x="4805" y="8882"/>
                    <a:pt x="4793" y="8845"/>
                    <a:pt x="4793" y="8820"/>
                  </a:cubicBezTo>
                  <a:cubicBezTo>
                    <a:pt x="4793" y="8756"/>
                    <a:pt x="4793" y="8681"/>
                    <a:pt x="4805" y="8618"/>
                  </a:cubicBezTo>
                  <a:close/>
                  <a:moveTo>
                    <a:pt x="5132" y="8971"/>
                  </a:moveTo>
                  <a:cubicBezTo>
                    <a:pt x="5132" y="8971"/>
                    <a:pt x="5132" y="8983"/>
                    <a:pt x="5145" y="8983"/>
                  </a:cubicBezTo>
                  <a:lnTo>
                    <a:pt x="5094" y="8983"/>
                  </a:lnTo>
                  <a:cubicBezTo>
                    <a:pt x="5106" y="8983"/>
                    <a:pt x="5132" y="8983"/>
                    <a:pt x="5132" y="8971"/>
                  </a:cubicBezTo>
                  <a:close/>
                  <a:moveTo>
                    <a:pt x="127" y="3953"/>
                  </a:moveTo>
                  <a:lnTo>
                    <a:pt x="127" y="3953"/>
                  </a:lnTo>
                  <a:cubicBezTo>
                    <a:pt x="152" y="4217"/>
                    <a:pt x="227" y="4494"/>
                    <a:pt x="353" y="4796"/>
                  </a:cubicBezTo>
                  <a:cubicBezTo>
                    <a:pt x="819" y="5902"/>
                    <a:pt x="1711" y="6769"/>
                    <a:pt x="2856" y="7260"/>
                  </a:cubicBezTo>
                  <a:cubicBezTo>
                    <a:pt x="2843" y="7373"/>
                    <a:pt x="2831" y="7487"/>
                    <a:pt x="2818" y="7587"/>
                  </a:cubicBezTo>
                  <a:cubicBezTo>
                    <a:pt x="2806" y="7612"/>
                    <a:pt x="2831" y="7624"/>
                    <a:pt x="2843" y="7624"/>
                  </a:cubicBezTo>
                  <a:cubicBezTo>
                    <a:pt x="2868" y="7624"/>
                    <a:pt x="2881" y="7612"/>
                    <a:pt x="2881" y="7587"/>
                  </a:cubicBezTo>
                  <a:lnTo>
                    <a:pt x="2918" y="7285"/>
                  </a:lnTo>
                  <a:cubicBezTo>
                    <a:pt x="3007" y="7323"/>
                    <a:pt x="3108" y="7361"/>
                    <a:pt x="3220" y="7398"/>
                  </a:cubicBezTo>
                  <a:cubicBezTo>
                    <a:pt x="3208" y="7398"/>
                    <a:pt x="3208" y="7411"/>
                    <a:pt x="3208" y="7411"/>
                  </a:cubicBezTo>
                  <a:cubicBezTo>
                    <a:pt x="3158" y="7524"/>
                    <a:pt x="3145" y="7650"/>
                    <a:pt x="3158" y="7763"/>
                  </a:cubicBezTo>
                  <a:cubicBezTo>
                    <a:pt x="3158" y="7788"/>
                    <a:pt x="3170" y="7801"/>
                    <a:pt x="3183" y="7801"/>
                  </a:cubicBezTo>
                  <a:cubicBezTo>
                    <a:pt x="3208" y="7801"/>
                    <a:pt x="3220" y="7788"/>
                    <a:pt x="3220" y="7763"/>
                  </a:cubicBezTo>
                  <a:cubicBezTo>
                    <a:pt x="3208" y="7650"/>
                    <a:pt x="3233" y="7537"/>
                    <a:pt x="3271" y="7436"/>
                  </a:cubicBezTo>
                  <a:lnTo>
                    <a:pt x="3271" y="7423"/>
                  </a:lnTo>
                  <a:cubicBezTo>
                    <a:pt x="3371" y="7448"/>
                    <a:pt x="3472" y="7487"/>
                    <a:pt x="3572" y="7512"/>
                  </a:cubicBezTo>
                  <a:cubicBezTo>
                    <a:pt x="4038" y="7638"/>
                    <a:pt x="4516" y="7700"/>
                    <a:pt x="4994" y="7700"/>
                  </a:cubicBezTo>
                  <a:cubicBezTo>
                    <a:pt x="5069" y="7700"/>
                    <a:pt x="5157" y="7688"/>
                    <a:pt x="5232" y="7688"/>
                  </a:cubicBezTo>
                  <a:lnTo>
                    <a:pt x="5232" y="7700"/>
                  </a:lnTo>
                  <a:cubicBezTo>
                    <a:pt x="5257" y="7826"/>
                    <a:pt x="5257" y="7939"/>
                    <a:pt x="5257" y="8052"/>
                  </a:cubicBezTo>
                  <a:cubicBezTo>
                    <a:pt x="5257" y="8077"/>
                    <a:pt x="5273" y="8090"/>
                    <a:pt x="5289" y="8090"/>
                  </a:cubicBezTo>
                  <a:cubicBezTo>
                    <a:pt x="5305" y="8090"/>
                    <a:pt x="5321" y="8077"/>
                    <a:pt x="5321" y="8052"/>
                  </a:cubicBezTo>
                  <a:cubicBezTo>
                    <a:pt x="5321" y="7939"/>
                    <a:pt x="5321" y="7814"/>
                    <a:pt x="5296" y="7688"/>
                  </a:cubicBezTo>
                  <a:cubicBezTo>
                    <a:pt x="5371" y="7688"/>
                    <a:pt x="5459" y="7675"/>
                    <a:pt x="5534" y="7663"/>
                  </a:cubicBezTo>
                  <a:cubicBezTo>
                    <a:pt x="5547" y="7864"/>
                    <a:pt x="5597" y="8065"/>
                    <a:pt x="5698" y="8241"/>
                  </a:cubicBezTo>
                  <a:cubicBezTo>
                    <a:pt x="5707" y="8254"/>
                    <a:pt x="5719" y="8259"/>
                    <a:pt x="5730" y="8259"/>
                  </a:cubicBezTo>
                  <a:cubicBezTo>
                    <a:pt x="5750" y="8259"/>
                    <a:pt x="5769" y="8240"/>
                    <a:pt x="5760" y="8216"/>
                  </a:cubicBezTo>
                  <a:cubicBezTo>
                    <a:pt x="5660" y="8040"/>
                    <a:pt x="5610" y="7851"/>
                    <a:pt x="5597" y="7663"/>
                  </a:cubicBezTo>
                  <a:lnTo>
                    <a:pt x="5824" y="7624"/>
                  </a:lnTo>
                  <a:cubicBezTo>
                    <a:pt x="5874" y="7725"/>
                    <a:pt x="5911" y="7826"/>
                    <a:pt x="5950" y="7914"/>
                  </a:cubicBezTo>
                  <a:cubicBezTo>
                    <a:pt x="5958" y="7923"/>
                    <a:pt x="5973" y="7932"/>
                    <a:pt x="5986" y="7932"/>
                  </a:cubicBezTo>
                  <a:cubicBezTo>
                    <a:pt x="5991" y="7932"/>
                    <a:pt x="5996" y="7930"/>
                    <a:pt x="6000" y="7926"/>
                  </a:cubicBezTo>
                  <a:cubicBezTo>
                    <a:pt x="6012" y="7914"/>
                    <a:pt x="6012" y="7901"/>
                    <a:pt x="6012" y="7876"/>
                  </a:cubicBezTo>
                  <a:lnTo>
                    <a:pt x="5899" y="7612"/>
                  </a:lnTo>
                  <a:cubicBezTo>
                    <a:pt x="5975" y="7599"/>
                    <a:pt x="6062" y="7587"/>
                    <a:pt x="6151" y="7562"/>
                  </a:cubicBezTo>
                  <a:lnTo>
                    <a:pt x="6151" y="7562"/>
                  </a:lnTo>
                  <a:cubicBezTo>
                    <a:pt x="6138" y="7574"/>
                    <a:pt x="6138" y="7587"/>
                    <a:pt x="6138" y="7599"/>
                  </a:cubicBezTo>
                  <a:cubicBezTo>
                    <a:pt x="6201" y="7738"/>
                    <a:pt x="6238" y="7889"/>
                    <a:pt x="6263" y="8040"/>
                  </a:cubicBezTo>
                  <a:cubicBezTo>
                    <a:pt x="6263" y="8055"/>
                    <a:pt x="6273" y="8062"/>
                    <a:pt x="6285" y="8062"/>
                  </a:cubicBezTo>
                  <a:cubicBezTo>
                    <a:pt x="6304" y="8062"/>
                    <a:pt x="6327" y="8045"/>
                    <a:pt x="6327" y="8015"/>
                  </a:cubicBezTo>
                  <a:cubicBezTo>
                    <a:pt x="6302" y="7876"/>
                    <a:pt x="6263" y="7725"/>
                    <a:pt x="6201" y="7574"/>
                  </a:cubicBezTo>
                  <a:cubicBezTo>
                    <a:pt x="6201" y="7562"/>
                    <a:pt x="6188" y="7562"/>
                    <a:pt x="6176" y="7562"/>
                  </a:cubicBezTo>
                  <a:cubicBezTo>
                    <a:pt x="6251" y="7537"/>
                    <a:pt x="6327" y="7524"/>
                    <a:pt x="6389" y="7499"/>
                  </a:cubicBezTo>
                  <a:cubicBezTo>
                    <a:pt x="6465" y="7663"/>
                    <a:pt x="6528" y="7814"/>
                    <a:pt x="6603" y="7977"/>
                  </a:cubicBezTo>
                  <a:cubicBezTo>
                    <a:pt x="6607" y="7988"/>
                    <a:pt x="6615" y="7992"/>
                    <a:pt x="6624" y="7992"/>
                  </a:cubicBezTo>
                  <a:cubicBezTo>
                    <a:pt x="6645" y="7992"/>
                    <a:pt x="6672" y="7966"/>
                    <a:pt x="6654" y="7939"/>
                  </a:cubicBezTo>
                  <a:cubicBezTo>
                    <a:pt x="6590" y="7788"/>
                    <a:pt x="6528" y="7638"/>
                    <a:pt x="6453" y="7487"/>
                  </a:cubicBezTo>
                  <a:cubicBezTo>
                    <a:pt x="6503" y="7474"/>
                    <a:pt x="6540" y="7461"/>
                    <a:pt x="6578" y="7448"/>
                  </a:cubicBezTo>
                  <a:cubicBezTo>
                    <a:pt x="6666" y="7574"/>
                    <a:pt x="6741" y="7725"/>
                    <a:pt x="6805" y="7876"/>
                  </a:cubicBezTo>
                  <a:cubicBezTo>
                    <a:pt x="6809" y="7889"/>
                    <a:pt x="6819" y="7895"/>
                    <a:pt x="6831" y="7895"/>
                  </a:cubicBezTo>
                  <a:cubicBezTo>
                    <a:pt x="6852" y="7895"/>
                    <a:pt x="6876" y="7876"/>
                    <a:pt x="6867" y="7851"/>
                  </a:cubicBezTo>
                  <a:cubicBezTo>
                    <a:pt x="6805" y="7700"/>
                    <a:pt x="6729" y="7562"/>
                    <a:pt x="6641" y="7423"/>
                  </a:cubicBezTo>
                  <a:lnTo>
                    <a:pt x="6942" y="7311"/>
                  </a:lnTo>
                  <a:lnTo>
                    <a:pt x="7093" y="7650"/>
                  </a:lnTo>
                  <a:cubicBezTo>
                    <a:pt x="7101" y="7664"/>
                    <a:pt x="7113" y="7671"/>
                    <a:pt x="7124" y="7671"/>
                  </a:cubicBezTo>
                  <a:cubicBezTo>
                    <a:pt x="7132" y="7671"/>
                    <a:pt x="7139" y="7668"/>
                    <a:pt x="7144" y="7663"/>
                  </a:cubicBezTo>
                  <a:cubicBezTo>
                    <a:pt x="7157" y="7663"/>
                    <a:pt x="7157" y="7638"/>
                    <a:pt x="7157" y="7624"/>
                  </a:cubicBezTo>
                  <a:lnTo>
                    <a:pt x="7006" y="7285"/>
                  </a:lnTo>
                  <a:cubicBezTo>
                    <a:pt x="7081" y="7247"/>
                    <a:pt x="7157" y="7210"/>
                    <a:pt x="7244" y="7172"/>
                  </a:cubicBezTo>
                  <a:cubicBezTo>
                    <a:pt x="7358" y="7361"/>
                    <a:pt x="7459" y="7549"/>
                    <a:pt x="7546" y="7738"/>
                  </a:cubicBezTo>
                  <a:cubicBezTo>
                    <a:pt x="7551" y="7751"/>
                    <a:pt x="7561" y="7756"/>
                    <a:pt x="7572" y="7756"/>
                  </a:cubicBezTo>
                  <a:cubicBezTo>
                    <a:pt x="7592" y="7756"/>
                    <a:pt x="7613" y="7737"/>
                    <a:pt x="7596" y="7713"/>
                  </a:cubicBezTo>
                  <a:cubicBezTo>
                    <a:pt x="7509" y="7512"/>
                    <a:pt x="7408" y="7323"/>
                    <a:pt x="7295" y="7147"/>
                  </a:cubicBezTo>
                  <a:cubicBezTo>
                    <a:pt x="7395" y="7096"/>
                    <a:pt x="7484" y="7046"/>
                    <a:pt x="7571" y="6996"/>
                  </a:cubicBezTo>
                  <a:cubicBezTo>
                    <a:pt x="7609" y="7135"/>
                    <a:pt x="7685" y="7272"/>
                    <a:pt x="7811" y="7373"/>
                  </a:cubicBezTo>
                  <a:cubicBezTo>
                    <a:pt x="7817" y="7380"/>
                    <a:pt x="7823" y="7383"/>
                    <a:pt x="7831" y="7383"/>
                  </a:cubicBezTo>
                  <a:cubicBezTo>
                    <a:pt x="7839" y="7383"/>
                    <a:pt x="7848" y="7380"/>
                    <a:pt x="7861" y="7373"/>
                  </a:cubicBezTo>
                  <a:cubicBezTo>
                    <a:pt x="7861" y="7361"/>
                    <a:pt x="7873" y="7336"/>
                    <a:pt x="7861" y="7323"/>
                  </a:cubicBezTo>
                  <a:cubicBezTo>
                    <a:pt x="7735" y="7235"/>
                    <a:pt x="7660" y="7109"/>
                    <a:pt x="7635" y="6958"/>
                  </a:cubicBezTo>
                  <a:lnTo>
                    <a:pt x="7622" y="6958"/>
                  </a:lnTo>
                  <a:cubicBezTo>
                    <a:pt x="7735" y="6883"/>
                    <a:pt x="7836" y="6820"/>
                    <a:pt x="7923" y="6744"/>
                  </a:cubicBezTo>
                  <a:cubicBezTo>
                    <a:pt x="8138" y="6581"/>
                    <a:pt x="8326" y="6430"/>
                    <a:pt x="8490" y="6291"/>
                  </a:cubicBezTo>
                  <a:lnTo>
                    <a:pt x="8490" y="6305"/>
                  </a:lnTo>
                  <a:cubicBezTo>
                    <a:pt x="8565" y="6430"/>
                    <a:pt x="8628" y="6543"/>
                    <a:pt x="8691" y="6669"/>
                  </a:cubicBezTo>
                  <a:cubicBezTo>
                    <a:pt x="8699" y="6678"/>
                    <a:pt x="8709" y="6687"/>
                    <a:pt x="8722" y="6687"/>
                  </a:cubicBezTo>
                  <a:cubicBezTo>
                    <a:pt x="8728" y="6687"/>
                    <a:pt x="8734" y="6685"/>
                    <a:pt x="8741" y="6682"/>
                  </a:cubicBezTo>
                  <a:cubicBezTo>
                    <a:pt x="8766" y="6744"/>
                    <a:pt x="8804" y="6808"/>
                    <a:pt x="8842" y="6870"/>
                  </a:cubicBezTo>
                  <a:lnTo>
                    <a:pt x="8842" y="6883"/>
                  </a:lnTo>
                  <a:lnTo>
                    <a:pt x="8817" y="6883"/>
                  </a:lnTo>
                  <a:cubicBezTo>
                    <a:pt x="8792" y="6895"/>
                    <a:pt x="8792" y="6908"/>
                    <a:pt x="8804" y="6933"/>
                  </a:cubicBezTo>
                  <a:lnTo>
                    <a:pt x="8804" y="6945"/>
                  </a:lnTo>
                  <a:lnTo>
                    <a:pt x="8792" y="6945"/>
                  </a:lnTo>
                  <a:cubicBezTo>
                    <a:pt x="8778" y="6958"/>
                    <a:pt x="8766" y="6971"/>
                    <a:pt x="8778" y="6996"/>
                  </a:cubicBezTo>
                  <a:cubicBezTo>
                    <a:pt x="8766" y="6996"/>
                    <a:pt x="8753" y="7009"/>
                    <a:pt x="8766" y="7034"/>
                  </a:cubicBezTo>
                  <a:cubicBezTo>
                    <a:pt x="8792" y="7109"/>
                    <a:pt x="8842" y="7197"/>
                    <a:pt x="8892" y="7272"/>
                  </a:cubicBezTo>
                  <a:cubicBezTo>
                    <a:pt x="8904" y="7272"/>
                    <a:pt x="8904" y="7285"/>
                    <a:pt x="8904" y="7285"/>
                  </a:cubicBezTo>
                  <a:lnTo>
                    <a:pt x="8892" y="7272"/>
                  </a:lnTo>
                  <a:cubicBezTo>
                    <a:pt x="8753" y="7109"/>
                    <a:pt x="8641" y="6933"/>
                    <a:pt x="8577" y="6732"/>
                  </a:cubicBezTo>
                  <a:cubicBezTo>
                    <a:pt x="8572" y="6716"/>
                    <a:pt x="8558" y="6709"/>
                    <a:pt x="8544" y="6709"/>
                  </a:cubicBezTo>
                  <a:cubicBezTo>
                    <a:pt x="8525" y="6709"/>
                    <a:pt x="8507" y="6723"/>
                    <a:pt x="8515" y="6744"/>
                  </a:cubicBezTo>
                  <a:cubicBezTo>
                    <a:pt x="8536" y="6841"/>
                    <a:pt x="8576" y="6929"/>
                    <a:pt x="8626" y="7015"/>
                  </a:cubicBezTo>
                  <a:lnTo>
                    <a:pt x="8626" y="7015"/>
                  </a:lnTo>
                  <a:cubicBezTo>
                    <a:pt x="8619" y="7007"/>
                    <a:pt x="8612" y="7001"/>
                    <a:pt x="8602" y="6996"/>
                  </a:cubicBezTo>
                  <a:cubicBezTo>
                    <a:pt x="8596" y="6990"/>
                    <a:pt x="8587" y="6987"/>
                    <a:pt x="8579" y="6987"/>
                  </a:cubicBezTo>
                  <a:cubicBezTo>
                    <a:pt x="8571" y="6987"/>
                    <a:pt x="8565" y="6990"/>
                    <a:pt x="8565" y="6996"/>
                  </a:cubicBezTo>
                  <a:lnTo>
                    <a:pt x="8552" y="6996"/>
                  </a:lnTo>
                  <a:cubicBezTo>
                    <a:pt x="8515" y="6945"/>
                    <a:pt x="8477" y="6883"/>
                    <a:pt x="8439" y="6833"/>
                  </a:cubicBezTo>
                  <a:cubicBezTo>
                    <a:pt x="8432" y="6821"/>
                    <a:pt x="8422" y="6817"/>
                    <a:pt x="8412" y="6817"/>
                  </a:cubicBezTo>
                  <a:cubicBezTo>
                    <a:pt x="8391" y="6817"/>
                    <a:pt x="8372" y="6840"/>
                    <a:pt x="8389" y="6858"/>
                  </a:cubicBezTo>
                  <a:cubicBezTo>
                    <a:pt x="8439" y="6958"/>
                    <a:pt x="8502" y="7046"/>
                    <a:pt x="8565" y="7135"/>
                  </a:cubicBezTo>
                  <a:lnTo>
                    <a:pt x="8540" y="7135"/>
                  </a:lnTo>
                  <a:cubicBezTo>
                    <a:pt x="8527" y="7147"/>
                    <a:pt x="8527" y="7160"/>
                    <a:pt x="8527" y="7185"/>
                  </a:cubicBezTo>
                  <a:lnTo>
                    <a:pt x="8515" y="7185"/>
                  </a:lnTo>
                  <a:cubicBezTo>
                    <a:pt x="8502" y="7185"/>
                    <a:pt x="8502" y="7197"/>
                    <a:pt x="8502" y="7210"/>
                  </a:cubicBezTo>
                  <a:cubicBezTo>
                    <a:pt x="8490" y="7210"/>
                    <a:pt x="8490" y="7222"/>
                    <a:pt x="8490" y="7222"/>
                  </a:cubicBezTo>
                  <a:cubicBezTo>
                    <a:pt x="8490" y="7210"/>
                    <a:pt x="8477" y="7210"/>
                    <a:pt x="8477" y="7210"/>
                  </a:cubicBezTo>
                  <a:cubicBezTo>
                    <a:pt x="8465" y="7210"/>
                    <a:pt x="8465" y="7210"/>
                    <a:pt x="8465" y="7222"/>
                  </a:cubicBezTo>
                  <a:cubicBezTo>
                    <a:pt x="8451" y="7197"/>
                    <a:pt x="8439" y="7185"/>
                    <a:pt x="8439" y="7172"/>
                  </a:cubicBezTo>
                  <a:cubicBezTo>
                    <a:pt x="8426" y="7160"/>
                    <a:pt x="8414" y="7160"/>
                    <a:pt x="8401" y="7160"/>
                  </a:cubicBezTo>
                  <a:cubicBezTo>
                    <a:pt x="8364" y="7109"/>
                    <a:pt x="8339" y="7059"/>
                    <a:pt x="8301" y="7009"/>
                  </a:cubicBezTo>
                  <a:cubicBezTo>
                    <a:pt x="8293" y="6998"/>
                    <a:pt x="8283" y="6993"/>
                    <a:pt x="8272" y="6993"/>
                  </a:cubicBezTo>
                  <a:cubicBezTo>
                    <a:pt x="8246" y="6993"/>
                    <a:pt x="8220" y="7020"/>
                    <a:pt x="8238" y="7046"/>
                  </a:cubicBezTo>
                  <a:cubicBezTo>
                    <a:pt x="8314" y="7147"/>
                    <a:pt x="8376" y="7247"/>
                    <a:pt x="8451" y="7348"/>
                  </a:cubicBezTo>
                  <a:lnTo>
                    <a:pt x="8451" y="7361"/>
                  </a:lnTo>
                  <a:cubicBezTo>
                    <a:pt x="8439" y="7348"/>
                    <a:pt x="8439" y="7336"/>
                    <a:pt x="8426" y="7336"/>
                  </a:cubicBezTo>
                  <a:cubicBezTo>
                    <a:pt x="8426" y="7321"/>
                    <a:pt x="8418" y="7315"/>
                    <a:pt x="8408" y="7315"/>
                  </a:cubicBezTo>
                  <a:cubicBezTo>
                    <a:pt x="8401" y="7315"/>
                    <a:pt x="8394" y="7318"/>
                    <a:pt x="8389" y="7323"/>
                  </a:cubicBezTo>
                  <a:cubicBezTo>
                    <a:pt x="8376" y="7323"/>
                    <a:pt x="8364" y="7348"/>
                    <a:pt x="8376" y="7361"/>
                  </a:cubicBezTo>
                  <a:lnTo>
                    <a:pt x="8376" y="7373"/>
                  </a:lnTo>
                  <a:cubicBezTo>
                    <a:pt x="8370" y="7367"/>
                    <a:pt x="8367" y="7364"/>
                    <a:pt x="8364" y="7364"/>
                  </a:cubicBezTo>
                  <a:cubicBezTo>
                    <a:pt x="8361" y="7364"/>
                    <a:pt x="8357" y="7367"/>
                    <a:pt x="8351" y="7373"/>
                  </a:cubicBezTo>
                  <a:lnTo>
                    <a:pt x="8339" y="7373"/>
                  </a:lnTo>
                  <a:cubicBezTo>
                    <a:pt x="8326" y="7373"/>
                    <a:pt x="8326" y="7386"/>
                    <a:pt x="8326" y="7386"/>
                  </a:cubicBezTo>
                  <a:cubicBezTo>
                    <a:pt x="8275" y="7323"/>
                    <a:pt x="8238" y="7260"/>
                    <a:pt x="8200" y="7197"/>
                  </a:cubicBezTo>
                  <a:cubicBezTo>
                    <a:pt x="8196" y="7186"/>
                    <a:pt x="8189" y="7182"/>
                    <a:pt x="8180" y="7182"/>
                  </a:cubicBezTo>
                  <a:cubicBezTo>
                    <a:pt x="8158" y="7182"/>
                    <a:pt x="8132" y="7208"/>
                    <a:pt x="8150" y="7235"/>
                  </a:cubicBezTo>
                  <a:cubicBezTo>
                    <a:pt x="8188" y="7311"/>
                    <a:pt x="8238" y="7386"/>
                    <a:pt x="8289" y="7461"/>
                  </a:cubicBezTo>
                  <a:cubicBezTo>
                    <a:pt x="8289" y="7474"/>
                    <a:pt x="8289" y="7474"/>
                    <a:pt x="8301" y="7487"/>
                  </a:cubicBezTo>
                  <a:cubicBezTo>
                    <a:pt x="8322" y="7529"/>
                    <a:pt x="8343" y="7572"/>
                    <a:pt x="8372" y="7614"/>
                  </a:cubicBezTo>
                  <a:lnTo>
                    <a:pt x="8372" y="7614"/>
                  </a:lnTo>
                  <a:cubicBezTo>
                    <a:pt x="8349" y="7584"/>
                    <a:pt x="8321" y="7554"/>
                    <a:pt x="8301" y="7524"/>
                  </a:cubicBezTo>
                  <a:cubicBezTo>
                    <a:pt x="8301" y="7512"/>
                    <a:pt x="8275" y="7512"/>
                    <a:pt x="8263" y="7512"/>
                  </a:cubicBezTo>
                  <a:cubicBezTo>
                    <a:pt x="8250" y="7524"/>
                    <a:pt x="8250" y="7537"/>
                    <a:pt x="8250" y="7537"/>
                  </a:cubicBezTo>
                  <a:cubicBezTo>
                    <a:pt x="8175" y="7461"/>
                    <a:pt x="8125" y="7373"/>
                    <a:pt x="8074" y="7272"/>
                  </a:cubicBezTo>
                  <a:cubicBezTo>
                    <a:pt x="8071" y="7261"/>
                    <a:pt x="8063" y="7257"/>
                    <a:pt x="8054" y="7257"/>
                  </a:cubicBezTo>
                  <a:cubicBezTo>
                    <a:pt x="8033" y="7257"/>
                    <a:pt x="8006" y="7284"/>
                    <a:pt x="8024" y="7311"/>
                  </a:cubicBezTo>
                  <a:cubicBezTo>
                    <a:pt x="8074" y="7423"/>
                    <a:pt x="8150" y="7524"/>
                    <a:pt x="8225" y="7624"/>
                  </a:cubicBezTo>
                  <a:lnTo>
                    <a:pt x="8200" y="7624"/>
                  </a:lnTo>
                  <a:cubicBezTo>
                    <a:pt x="8188" y="7638"/>
                    <a:pt x="8175" y="7638"/>
                    <a:pt x="8175" y="7650"/>
                  </a:cubicBezTo>
                  <a:lnTo>
                    <a:pt x="8175" y="7638"/>
                  </a:lnTo>
                  <a:cubicBezTo>
                    <a:pt x="8175" y="7624"/>
                    <a:pt x="8150" y="7612"/>
                    <a:pt x="8138" y="7612"/>
                  </a:cubicBezTo>
                  <a:cubicBezTo>
                    <a:pt x="8112" y="7624"/>
                    <a:pt x="8112" y="7638"/>
                    <a:pt x="8112" y="7650"/>
                  </a:cubicBezTo>
                  <a:cubicBezTo>
                    <a:pt x="8112" y="7675"/>
                    <a:pt x="8125" y="7700"/>
                    <a:pt x="8125" y="7713"/>
                  </a:cubicBezTo>
                  <a:lnTo>
                    <a:pt x="8125" y="7725"/>
                  </a:lnTo>
                  <a:cubicBezTo>
                    <a:pt x="8099" y="7663"/>
                    <a:pt x="8074" y="7587"/>
                    <a:pt x="8049" y="7524"/>
                  </a:cubicBezTo>
                  <a:cubicBezTo>
                    <a:pt x="8044" y="7508"/>
                    <a:pt x="8030" y="7501"/>
                    <a:pt x="8016" y="7501"/>
                  </a:cubicBezTo>
                  <a:cubicBezTo>
                    <a:pt x="7997" y="7501"/>
                    <a:pt x="7979" y="7515"/>
                    <a:pt x="7987" y="7537"/>
                  </a:cubicBezTo>
                  <a:cubicBezTo>
                    <a:pt x="8012" y="7599"/>
                    <a:pt x="8037" y="7663"/>
                    <a:pt x="8062" y="7713"/>
                  </a:cubicBezTo>
                  <a:lnTo>
                    <a:pt x="8049" y="7713"/>
                  </a:lnTo>
                  <a:cubicBezTo>
                    <a:pt x="8049" y="7700"/>
                    <a:pt x="8037" y="7700"/>
                    <a:pt x="8037" y="7688"/>
                  </a:cubicBezTo>
                  <a:lnTo>
                    <a:pt x="8037" y="7675"/>
                  </a:lnTo>
                  <a:lnTo>
                    <a:pt x="8024" y="7675"/>
                  </a:lnTo>
                  <a:lnTo>
                    <a:pt x="8024" y="7663"/>
                  </a:lnTo>
                  <a:cubicBezTo>
                    <a:pt x="8024" y="7650"/>
                    <a:pt x="7999" y="7638"/>
                    <a:pt x="7987" y="7638"/>
                  </a:cubicBezTo>
                  <a:cubicBezTo>
                    <a:pt x="7974" y="7638"/>
                    <a:pt x="7962" y="7663"/>
                    <a:pt x="7962" y="7675"/>
                  </a:cubicBezTo>
                  <a:cubicBezTo>
                    <a:pt x="7974" y="7713"/>
                    <a:pt x="7999" y="7750"/>
                    <a:pt x="8024" y="7788"/>
                  </a:cubicBezTo>
                  <a:lnTo>
                    <a:pt x="8012" y="7788"/>
                  </a:lnTo>
                  <a:cubicBezTo>
                    <a:pt x="8012" y="7788"/>
                    <a:pt x="7999" y="7788"/>
                    <a:pt x="7999" y="7801"/>
                  </a:cubicBezTo>
                  <a:lnTo>
                    <a:pt x="7999" y="7775"/>
                  </a:lnTo>
                  <a:lnTo>
                    <a:pt x="7987" y="7763"/>
                  </a:lnTo>
                  <a:lnTo>
                    <a:pt x="7999" y="7750"/>
                  </a:lnTo>
                  <a:cubicBezTo>
                    <a:pt x="7987" y="7738"/>
                    <a:pt x="7974" y="7713"/>
                    <a:pt x="7962" y="7713"/>
                  </a:cubicBezTo>
                  <a:cubicBezTo>
                    <a:pt x="7936" y="7725"/>
                    <a:pt x="7923" y="7738"/>
                    <a:pt x="7923" y="7750"/>
                  </a:cubicBezTo>
                  <a:cubicBezTo>
                    <a:pt x="7861" y="7650"/>
                    <a:pt x="7811" y="7537"/>
                    <a:pt x="7772" y="7423"/>
                  </a:cubicBezTo>
                  <a:cubicBezTo>
                    <a:pt x="7767" y="7408"/>
                    <a:pt x="7753" y="7401"/>
                    <a:pt x="7740" y="7401"/>
                  </a:cubicBezTo>
                  <a:cubicBezTo>
                    <a:pt x="7721" y="7401"/>
                    <a:pt x="7702" y="7414"/>
                    <a:pt x="7710" y="7436"/>
                  </a:cubicBezTo>
                  <a:cubicBezTo>
                    <a:pt x="7760" y="7574"/>
                    <a:pt x="7823" y="7713"/>
                    <a:pt x="7898" y="7839"/>
                  </a:cubicBezTo>
                  <a:cubicBezTo>
                    <a:pt x="7886" y="7839"/>
                    <a:pt x="7886" y="7851"/>
                    <a:pt x="7886" y="7864"/>
                  </a:cubicBezTo>
                  <a:cubicBezTo>
                    <a:pt x="7873" y="7864"/>
                    <a:pt x="7873" y="7876"/>
                    <a:pt x="7873" y="7889"/>
                  </a:cubicBezTo>
                  <a:cubicBezTo>
                    <a:pt x="7861" y="7876"/>
                    <a:pt x="7861" y="7864"/>
                    <a:pt x="7861" y="7851"/>
                  </a:cubicBezTo>
                  <a:cubicBezTo>
                    <a:pt x="7861" y="7842"/>
                    <a:pt x="7848" y="7833"/>
                    <a:pt x="7837" y="7833"/>
                  </a:cubicBezTo>
                  <a:cubicBezTo>
                    <a:pt x="7832" y="7833"/>
                    <a:pt x="7827" y="7835"/>
                    <a:pt x="7823" y="7839"/>
                  </a:cubicBezTo>
                  <a:cubicBezTo>
                    <a:pt x="7798" y="7839"/>
                    <a:pt x="7798" y="7851"/>
                    <a:pt x="7798" y="7876"/>
                  </a:cubicBezTo>
                  <a:cubicBezTo>
                    <a:pt x="7798" y="7882"/>
                    <a:pt x="7798" y="7889"/>
                    <a:pt x="7799" y="7895"/>
                  </a:cubicBezTo>
                  <a:lnTo>
                    <a:pt x="7799" y="7895"/>
                  </a:lnTo>
                  <a:cubicBezTo>
                    <a:pt x="7767" y="7840"/>
                    <a:pt x="7745" y="7795"/>
                    <a:pt x="7722" y="7750"/>
                  </a:cubicBezTo>
                  <a:cubicBezTo>
                    <a:pt x="7722" y="7742"/>
                    <a:pt x="7710" y="7733"/>
                    <a:pt x="7698" y="7733"/>
                  </a:cubicBezTo>
                  <a:cubicBezTo>
                    <a:pt x="7693" y="7733"/>
                    <a:pt x="7688" y="7734"/>
                    <a:pt x="7685" y="7738"/>
                  </a:cubicBezTo>
                  <a:cubicBezTo>
                    <a:pt x="7660" y="7750"/>
                    <a:pt x="7660" y="7763"/>
                    <a:pt x="7672" y="7788"/>
                  </a:cubicBezTo>
                  <a:cubicBezTo>
                    <a:pt x="7685" y="7826"/>
                    <a:pt x="7710" y="7864"/>
                    <a:pt x="7722" y="7901"/>
                  </a:cubicBezTo>
                  <a:cubicBezTo>
                    <a:pt x="7710" y="7901"/>
                    <a:pt x="7710" y="7901"/>
                    <a:pt x="7710" y="7914"/>
                  </a:cubicBezTo>
                  <a:cubicBezTo>
                    <a:pt x="7702" y="7899"/>
                    <a:pt x="7690" y="7893"/>
                    <a:pt x="7679" y="7893"/>
                  </a:cubicBezTo>
                  <a:cubicBezTo>
                    <a:pt x="7672" y="7893"/>
                    <a:pt x="7665" y="7896"/>
                    <a:pt x="7660" y="7901"/>
                  </a:cubicBezTo>
                  <a:cubicBezTo>
                    <a:pt x="7647" y="7901"/>
                    <a:pt x="7635" y="7926"/>
                    <a:pt x="7647" y="7939"/>
                  </a:cubicBezTo>
                  <a:cubicBezTo>
                    <a:pt x="7647" y="7951"/>
                    <a:pt x="7647" y="7965"/>
                    <a:pt x="7660" y="7977"/>
                  </a:cubicBezTo>
                  <a:cubicBezTo>
                    <a:pt x="7672" y="7990"/>
                    <a:pt x="7672" y="8002"/>
                    <a:pt x="7685" y="8027"/>
                  </a:cubicBezTo>
                  <a:lnTo>
                    <a:pt x="7685" y="8040"/>
                  </a:lnTo>
                  <a:cubicBezTo>
                    <a:pt x="7685" y="8052"/>
                    <a:pt x="7697" y="8065"/>
                    <a:pt x="7697" y="8065"/>
                  </a:cubicBezTo>
                  <a:cubicBezTo>
                    <a:pt x="7685" y="8052"/>
                    <a:pt x="7672" y="8040"/>
                    <a:pt x="7672" y="8027"/>
                  </a:cubicBezTo>
                  <a:cubicBezTo>
                    <a:pt x="7660" y="8027"/>
                    <a:pt x="7660" y="8027"/>
                    <a:pt x="7660" y="8015"/>
                  </a:cubicBezTo>
                  <a:cubicBezTo>
                    <a:pt x="7660" y="8002"/>
                    <a:pt x="7660" y="7977"/>
                    <a:pt x="7635" y="7977"/>
                  </a:cubicBezTo>
                  <a:cubicBezTo>
                    <a:pt x="7596" y="7914"/>
                    <a:pt x="7559" y="7864"/>
                    <a:pt x="7521" y="7801"/>
                  </a:cubicBezTo>
                  <a:cubicBezTo>
                    <a:pt x="7517" y="7788"/>
                    <a:pt x="7506" y="7782"/>
                    <a:pt x="7496" y="7782"/>
                  </a:cubicBezTo>
                  <a:cubicBezTo>
                    <a:pt x="7476" y="7782"/>
                    <a:pt x="7454" y="7801"/>
                    <a:pt x="7471" y="7826"/>
                  </a:cubicBezTo>
                  <a:cubicBezTo>
                    <a:pt x="7509" y="7901"/>
                    <a:pt x="7546" y="7965"/>
                    <a:pt x="7584" y="8027"/>
                  </a:cubicBezTo>
                  <a:cubicBezTo>
                    <a:pt x="7571" y="8027"/>
                    <a:pt x="7559" y="8052"/>
                    <a:pt x="7559" y="8065"/>
                  </a:cubicBezTo>
                  <a:cubicBezTo>
                    <a:pt x="7571" y="8090"/>
                    <a:pt x="7584" y="8115"/>
                    <a:pt x="7584" y="8141"/>
                  </a:cubicBezTo>
                  <a:cubicBezTo>
                    <a:pt x="7584" y="8127"/>
                    <a:pt x="7571" y="8115"/>
                    <a:pt x="7571" y="8102"/>
                  </a:cubicBezTo>
                  <a:cubicBezTo>
                    <a:pt x="7571" y="8090"/>
                    <a:pt x="7559" y="8090"/>
                    <a:pt x="7559" y="8077"/>
                  </a:cubicBezTo>
                  <a:lnTo>
                    <a:pt x="7559" y="8065"/>
                  </a:lnTo>
                  <a:cubicBezTo>
                    <a:pt x="7559" y="8052"/>
                    <a:pt x="7546" y="8040"/>
                    <a:pt x="7521" y="8040"/>
                  </a:cubicBezTo>
                  <a:cubicBezTo>
                    <a:pt x="7509" y="8040"/>
                    <a:pt x="7496" y="8052"/>
                    <a:pt x="7496" y="8065"/>
                  </a:cubicBezTo>
                  <a:cubicBezTo>
                    <a:pt x="7484" y="8077"/>
                    <a:pt x="7496" y="8090"/>
                    <a:pt x="7496" y="8102"/>
                  </a:cubicBezTo>
                  <a:cubicBezTo>
                    <a:pt x="7509" y="8115"/>
                    <a:pt x="7509" y="8141"/>
                    <a:pt x="7521" y="8153"/>
                  </a:cubicBezTo>
                  <a:cubicBezTo>
                    <a:pt x="7546" y="8191"/>
                    <a:pt x="7559" y="8216"/>
                    <a:pt x="7584" y="8253"/>
                  </a:cubicBezTo>
                  <a:cubicBezTo>
                    <a:pt x="7571" y="8253"/>
                    <a:pt x="7571" y="8253"/>
                    <a:pt x="7559" y="8241"/>
                  </a:cubicBezTo>
                  <a:lnTo>
                    <a:pt x="7546" y="8241"/>
                  </a:lnTo>
                  <a:cubicBezTo>
                    <a:pt x="7445" y="8065"/>
                    <a:pt x="7358" y="7889"/>
                    <a:pt x="7283" y="7713"/>
                  </a:cubicBezTo>
                  <a:cubicBezTo>
                    <a:pt x="7278" y="7700"/>
                    <a:pt x="7267" y="7694"/>
                    <a:pt x="7256" y="7694"/>
                  </a:cubicBezTo>
                  <a:cubicBezTo>
                    <a:pt x="7235" y="7694"/>
                    <a:pt x="7211" y="7713"/>
                    <a:pt x="7219" y="7738"/>
                  </a:cubicBezTo>
                  <a:cubicBezTo>
                    <a:pt x="7283" y="7876"/>
                    <a:pt x="7358" y="8015"/>
                    <a:pt x="7420" y="8141"/>
                  </a:cubicBezTo>
                  <a:lnTo>
                    <a:pt x="7383" y="8141"/>
                  </a:lnTo>
                  <a:cubicBezTo>
                    <a:pt x="7383" y="8127"/>
                    <a:pt x="7383" y="8115"/>
                    <a:pt x="7370" y="8115"/>
                  </a:cubicBezTo>
                  <a:cubicBezTo>
                    <a:pt x="7358" y="8102"/>
                    <a:pt x="7345" y="8102"/>
                    <a:pt x="7345" y="8102"/>
                  </a:cubicBezTo>
                  <a:cubicBezTo>
                    <a:pt x="7340" y="8100"/>
                    <a:pt x="7336" y="8099"/>
                    <a:pt x="7332" y="8099"/>
                  </a:cubicBezTo>
                  <a:cubicBezTo>
                    <a:pt x="7312" y="8099"/>
                    <a:pt x="7297" y="8120"/>
                    <a:pt x="7308" y="8141"/>
                  </a:cubicBezTo>
                  <a:cubicBezTo>
                    <a:pt x="7308" y="8145"/>
                    <a:pt x="7308" y="8150"/>
                    <a:pt x="7309" y="8154"/>
                  </a:cubicBezTo>
                  <a:lnTo>
                    <a:pt x="7309" y="8154"/>
                  </a:lnTo>
                  <a:cubicBezTo>
                    <a:pt x="7279" y="8091"/>
                    <a:pt x="7252" y="8024"/>
                    <a:pt x="7232" y="7965"/>
                  </a:cubicBezTo>
                  <a:cubicBezTo>
                    <a:pt x="7227" y="7948"/>
                    <a:pt x="7213" y="7941"/>
                    <a:pt x="7199" y="7941"/>
                  </a:cubicBezTo>
                  <a:cubicBezTo>
                    <a:pt x="7180" y="7941"/>
                    <a:pt x="7162" y="7955"/>
                    <a:pt x="7169" y="7977"/>
                  </a:cubicBezTo>
                  <a:cubicBezTo>
                    <a:pt x="7194" y="8040"/>
                    <a:pt x="7207" y="8102"/>
                    <a:pt x="7244" y="8166"/>
                  </a:cubicBezTo>
                  <a:lnTo>
                    <a:pt x="7219" y="8191"/>
                  </a:lnTo>
                  <a:cubicBezTo>
                    <a:pt x="7219" y="8216"/>
                    <a:pt x="7232" y="8241"/>
                    <a:pt x="7232" y="8253"/>
                  </a:cubicBezTo>
                  <a:cubicBezTo>
                    <a:pt x="7244" y="8266"/>
                    <a:pt x="7244" y="8278"/>
                    <a:pt x="7257" y="8304"/>
                  </a:cubicBezTo>
                  <a:lnTo>
                    <a:pt x="7257" y="8367"/>
                  </a:lnTo>
                  <a:cubicBezTo>
                    <a:pt x="7257" y="8354"/>
                    <a:pt x="7257" y="8354"/>
                    <a:pt x="7244" y="8342"/>
                  </a:cubicBezTo>
                  <a:cubicBezTo>
                    <a:pt x="7244" y="8329"/>
                    <a:pt x="7232" y="8304"/>
                    <a:pt x="7232" y="8291"/>
                  </a:cubicBezTo>
                  <a:cubicBezTo>
                    <a:pt x="7219" y="8278"/>
                    <a:pt x="7219" y="8266"/>
                    <a:pt x="7219" y="8253"/>
                  </a:cubicBezTo>
                  <a:lnTo>
                    <a:pt x="7219" y="8241"/>
                  </a:lnTo>
                  <a:cubicBezTo>
                    <a:pt x="7219" y="8228"/>
                    <a:pt x="7219" y="8216"/>
                    <a:pt x="7207" y="8203"/>
                  </a:cubicBezTo>
                  <a:cubicBezTo>
                    <a:pt x="7201" y="8197"/>
                    <a:pt x="7191" y="8194"/>
                    <a:pt x="7182" y="8194"/>
                  </a:cubicBezTo>
                  <a:cubicBezTo>
                    <a:pt x="7172" y="8194"/>
                    <a:pt x="7163" y="8197"/>
                    <a:pt x="7157" y="8203"/>
                  </a:cubicBezTo>
                  <a:lnTo>
                    <a:pt x="7157" y="8216"/>
                  </a:lnTo>
                  <a:cubicBezTo>
                    <a:pt x="7119" y="8102"/>
                    <a:pt x="7068" y="7977"/>
                    <a:pt x="7043" y="7851"/>
                  </a:cubicBezTo>
                  <a:cubicBezTo>
                    <a:pt x="7038" y="7836"/>
                    <a:pt x="7026" y="7829"/>
                    <a:pt x="7013" y="7829"/>
                  </a:cubicBezTo>
                  <a:cubicBezTo>
                    <a:pt x="6993" y="7829"/>
                    <a:pt x="6973" y="7846"/>
                    <a:pt x="6981" y="7876"/>
                  </a:cubicBezTo>
                  <a:cubicBezTo>
                    <a:pt x="7006" y="7990"/>
                    <a:pt x="7043" y="8102"/>
                    <a:pt x="7081" y="8228"/>
                  </a:cubicBezTo>
                  <a:lnTo>
                    <a:pt x="7068" y="8228"/>
                  </a:lnTo>
                  <a:cubicBezTo>
                    <a:pt x="7043" y="8241"/>
                    <a:pt x="7043" y="8253"/>
                    <a:pt x="7056" y="8278"/>
                  </a:cubicBezTo>
                  <a:cubicBezTo>
                    <a:pt x="7056" y="8291"/>
                    <a:pt x="7068" y="8304"/>
                    <a:pt x="7068" y="8317"/>
                  </a:cubicBezTo>
                  <a:lnTo>
                    <a:pt x="7056" y="8317"/>
                  </a:lnTo>
                  <a:cubicBezTo>
                    <a:pt x="7043" y="8317"/>
                    <a:pt x="7043" y="8317"/>
                    <a:pt x="7043" y="8329"/>
                  </a:cubicBezTo>
                  <a:cubicBezTo>
                    <a:pt x="7031" y="8304"/>
                    <a:pt x="7031" y="8291"/>
                    <a:pt x="7018" y="8278"/>
                  </a:cubicBezTo>
                  <a:cubicBezTo>
                    <a:pt x="7018" y="8266"/>
                    <a:pt x="7006" y="8266"/>
                    <a:pt x="6993" y="8266"/>
                  </a:cubicBezTo>
                  <a:lnTo>
                    <a:pt x="6993" y="8141"/>
                  </a:lnTo>
                  <a:cubicBezTo>
                    <a:pt x="6987" y="8121"/>
                    <a:pt x="6968" y="8112"/>
                    <a:pt x="6951" y="8112"/>
                  </a:cubicBezTo>
                  <a:cubicBezTo>
                    <a:pt x="6933" y="8112"/>
                    <a:pt x="6917" y="8121"/>
                    <a:pt x="6917" y="8141"/>
                  </a:cubicBezTo>
                  <a:cubicBezTo>
                    <a:pt x="6917" y="8216"/>
                    <a:pt x="6930" y="8278"/>
                    <a:pt x="6942" y="8342"/>
                  </a:cubicBezTo>
                  <a:lnTo>
                    <a:pt x="6942" y="8354"/>
                  </a:lnTo>
                  <a:cubicBezTo>
                    <a:pt x="6930" y="8392"/>
                    <a:pt x="6942" y="8429"/>
                    <a:pt x="6942" y="8468"/>
                  </a:cubicBezTo>
                  <a:cubicBezTo>
                    <a:pt x="6930" y="8417"/>
                    <a:pt x="6917" y="8367"/>
                    <a:pt x="6905" y="8329"/>
                  </a:cubicBezTo>
                  <a:cubicBezTo>
                    <a:pt x="6905" y="8304"/>
                    <a:pt x="6892" y="8291"/>
                    <a:pt x="6880" y="8291"/>
                  </a:cubicBezTo>
                  <a:cubicBezTo>
                    <a:pt x="6867" y="8291"/>
                    <a:pt x="6855" y="8304"/>
                    <a:pt x="6842" y="8317"/>
                  </a:cubicBezTo>
                  <a:lnTo>
                    <a:pt x="6842" y="8278"/>
                  </a:lnTo>
                  <a:cubicBezTo>
                    <a:pt x="6830" y="8266"/>
                    <a:pt x="6817" y="8253"/>
                    <a:pt x="6792" y="8253"/>
                  </a:cubicBezTo>
                  <a:cubicBezTo>
                    <a:pt x="6779" y="8253"/>
                    <a:pt x="6779" y="8266"/>
                    <a:pt x="6766" y="8278"/>
                  </a:cubicBezTo>
                  <a:cubicBezTo>
                    <a:pt x="6754" y="8191"/>
                    <a:pt x="6741" y="8090"/>
                    <a:pt x="6741" y="8002"/>
                  </a:cubicBezTo>
                  <a:cubicBezTo>
                    <a:pt x="6741" y="7983"/>
                    <a:pt x="6726" y="7974"/>
                    <a:pt x="6710" y="7974"/>
                  </a:cubicBezTo>
                  <a:cubicBezTo>
                    <a:pt x="6694" y="7974"/>
                    <a:pt x="6679" y="7983"/>
                    <a:pt x="6679" y="8002"/>
                  </a:cubicBezTo>
                  <a:cubicBezTo>
                    <a:pt x="6679" y="8141"/>
                    <a:pt x="6704" y="8278"/>
                    <a:pt x="6729" y="8417"/>
                  </a:cubicBezTo>
                  <a:cubicBezTo>
                    <a:pt x="6729" y="8429"/>
                    <a:pt x="6716" y="8429"/>
                    <a:pt x="6716" y="8442"/>
                  </a:cubicBezTo>
                  <a:cubicBezTo>
                    <a:pt x="6716" y="8429"/>
                    <a:pt x="6704" y="8429"/>
                    <a:pt x="6704" y="8429"/>
                  </a:cubicBezTo>
                  <a:cubicBezTo>
                    <a:pt x="6691" y="8429"/>
                    <a:pt x="6679" y="8442"/>
                    <a:pt x="6679" y="8454"/>
                  </a:cubicBezTo>
                  <a:cubicBezTo>
                    <a:pt x="6679" y="8442"/>
                    <a:pt x="6679" y="8417"/>
                    <a:pt x="6666" y="8404"/>
                  </a:cubicBezTo>
                  <a:cubicBezTo>
                    <a:pt x="6666" y="8386"/>
                    <a:pt x="6650" y="8376"/>
                    <a:pt x="6635" y="8376"/>
                  </a:cubicBezTo>
                  <a:cubicBezTo>
                    <a:pt x="6619" y="8376"/>
                    <a:pt x="6603" y="8386"/>
                    <a:pt x="6603" y="8404"/>
                  </a:cubicBezTo>
                  <a:cubicBezTo>
                    <a:pt x="6603" y="8429"/>
                    <a:pt x="6616" y="8454"/>
                    <a:pt x="6616" y="8480"/>
                  </a:cubicBezTo>
                  <a:cubicBezTo>
                    <a:pt x="6565" y="8329"/>
                    <a:pt x="6515" y="8178"/>
                    <a:pt x="6478" y="8027"/>
                  </a:cubicBezTo>
                  <a:cubicBezTo>
                    <a:pt x="6473" y="8014"/>
                    <a:pt x="6463" y="8009"/>
                    <a:pt x="6451" y="8009"/>
                  </a:cubicBezTo>
                  <a:cubicBezTo>
                    <a:pt x="6430" y="8009"/>
                    <a:pt x="6406" y="8028"/>
                    <a:pt x="6414" y="8052"/>
                  </a:cubicBezTo>
                  <a:cubicBezTo>
                    <a:pt x="6453" y="8203"/>
                    <a:pt x="6503" y="8354"/>
                    <a:pt x="6553" y="8505"/>
                  </a:cubicBezTo>
                  <a:lnTo>
                    <a:pt x="6553" y="8580"/>
                  </a:lnTo>
                  <a:cubicBezTo>
                    <a:pt x="6540" y="8555"/>
                    <a:pt x="6540" y="8518"/>
                    <a:pt x="6528" y="8493"/>
                  </a:cubicBezTo>
                  <a:cubicBezTo>
                    <a:pt x="6528" y="8468"/>
                    <a:pt x="6503" y="8468"/>
                    <a:pt x="6490" y="8468"/>
                  </a:cubicBezTo>
                  <a:cubicBezTo>
                    <a:pt x="6465" y="8468"/>
                    <a:pt x="6465" y="8493"/>
                    <a:pt x="6465" y="8505"/>
                  </a:cubicBezTo>
                  <a:cubicBezTo>
                    <a:pt x="6465" y="8530"/>
                    <a:pt x="6478" y="8543"/>
                    <a:pt x="6478" y="8568"/>
                  </a:cubicBezTo>
                  <a:cubicBezTo>
                    <a:pt x="6478" y="8555"/>
                    <a:pt x="6465" y="8555"/>
                    <a:pt x="6453" y="8555"/>
                  </a:cubicBezTo>
                  <a:cubicBezTo>
                    <a:pt x="6439" y="8555"/>
                    <a:pt x="6414" y="8568"/>
                    <a:pt x="6414" y="8580"/>
                  </a:cubicBezTo>
                  <a:cubicBezTo>
                    <a:pt x="6427" y="8618"/>
                    <a:pt x="6427" y="8656"/>
                    <a:pt x="6439" y="8706"/>
                  </a:cubicBezTo>
                  <a:lnTo>
                    <a:pt x="6427" y="8706"/>
                  </a:lnTo>
                  <a:cubicBezTo>
                    <a:pt x="6427" y="8694"/>
                    <a:pt x="6414" y="8681"/>
                    <a:pt x="6414" y="8656"/>
                  </a:cubicBezTo>
                  <a:cubicBezTo>
                    <a:pt x="6402" y="8618"/>
                    <a:pt x="6402" y="8568"/>
                    <a:pt x="6414" y="8518"/>
                  </a:cubicBezTo>
                  <a:cubicBezTo>
                    <a:pt x="6422" y="8496"/>
                    <a:pt x="6408" y="8482"/>
                    <a:pt x="6393" y="8482"/>
                  </a:cubicBezTo>
                  <a:cubicBezTo>
                    <a:pt x="6381" y="8482"/>
                    <a:pt x="6369" y="8489"/>
                    <a:pt x="6364" y="8505"/>
                  </a:cubicBezTo>
                  <a:cubicBezTo>
                    <a:pt x="6339" y="8429"/>
                    <a:pt x="6314" y="8367"/>
                    <a:pt x="6289" y="8304"/>
                  </a:cubicBezTo>
                  <a:cubicBezTo>
                    <a:pt x="6284" y="8288"/>
                    <a:pt x="6269" y="8281"/>
                    <a:pt x="6256" y="8281"/>
                  </a:cubicBezTo>
                  <a:cubicBezTo>
                    <a:pt x="6237" y="8281"/>
                    <a:pt x="6219" y="8294"/>
                    <a:pt x="6226" y="8317"/>
                  </a:cubicBezTo>
                  <a:cubicBezTo>
                    <a:pt x="6251" y="8379"/>
                    <a:pt x="6276" y="8442"/>
                    <a:pt x="6289" y="8493"/>
                  </a:cubicBezTo>
                  <a:cubicBezTo>
                    <a:pt x="6263" y="8493"/>
                    <a:pt x="6251" y="8505"/>
                    <a:pt x="6238" y="8530"/>
                  </a:cubicBezTo>
                  <a:cubicBezTo>
                    <a:pt x="6226" y="8543"/>
                    <a:pt x="6226" y="8580"/>
                    <a:pt x="6226" y="8605"/>
                  </a:cubicBezTo>
                  <a:cubicBezTo>
                    <a:pt x="6213" y="8580"/>
                    <a:pt x="6201" y="8555"/>
                    <a:pt x="6201" y="8530"/>
                  </a:cubicBezTo>
                  <a:cubicBezTo>
                    <a:pt x="6151" y="8404"/>
                    <a:pt x="6100" y="8278"/>
                    <a:pt x="6050" y="8141"/>
                  </a:cubicBezTo>
                  <a:cubicBezTo>
                    <a:pt x="6046" y="8127"/>
                    <a:pt x="6035" y="8122"/>
                    <a:pt x="6024" y="8122"/>
                  </a:cubicBezTo>
                  <a:cubicBezTo>
                    <a:pt x="6002" y="8122"/>
                    <a:pt x="5979" y="8141"/>
                    <a:pt x="5987" y="8166"/>
                  </a:cubicBezTo>
                  <a:cubicBezTo>
                    <a:pt x="6000" y="8203"/>
                    <a:pt x="6012" y="8241"/>
                    <a:pt x="6025" y="8266"/>
                  </a:cubicBezTo>
                  <a:cubicBezTo>
                    <a:pt x="6000" y="8354"/>
                    <a:pt x="6050" y="8454"/>
                    <a:pt x="6075" y="8543"/>
                  </a:cubicBezTo>
                  <a:cubicBezTo>
                    <a:pt x="6087" y="8605"/>
                    <a:pt x="6113" y="8669"/>
                    <a:pt x="6138" y="8731"/>
                  </a:cubicBezTo>
                  <a:lnTo>
                    <a:pt x="6126" y="8731"/>
                  </a:lnTo>
                  <a:cubicBezTo>
                    <a:pt x="6100" y="8656"/>
                    <a:pt x="6062" y="8568"/>
                    <a:pt x="6037" y="8480"/>
                  </a:cubicBezTo>
                  <a:cubicBezTo>
                    <a:pt x="6032" y="8460"/>
                    <a:pt x="6019" y="8451"/>
                    <a:pt x="6006" y="8451"/>
                  </a:cubicBezTo>
                  <a:cubicBezTo>
                    <a:pt x="5987" y="8451"/>
                    <a:pt x="5967" y="8470"/>
                    <a:pt x="5975" y="8493"/>
                  </a:cubicBezTo>
                  <a:cubicBezTo>
                    <a:pt x="6000" y="8580"/>
                    <a:pt x="6025" y="8656"/>
                    <a:pt x="6062" y="8731"/>
                  </a:cubicBezTo>
                  <a:cubicBezTo>
                    <a:pt x="6037" y="8731"/>
                    <a:pt x="6012" y="8719"/>
                    <a:pt x="6000" y="8719"/>
                  </a:cubicBezTo>
                  <a:cubicBezTo>
                    <a:pt x="5975" y="8630"/>
                    <a:pt x="5936" y="8543"/>
                    <a:pt x="5899" y="8454"/>
                  </a:cubicBezTo>
                  <a:cubicBezTo>
                    <a:pt x="5899" y="8442"/>
                    <a:pt x="5886" y="8429"/>
                    <a:pt x="5861" y="8429"/>
                  </a:cubicBezTo>
                  <a:cubicBezTo>
                    <a:pt x="5849" y="8429"/>
                    <a:pt x="5849" y="8442"/>
                    <a:pt x="5836" y="8454"/>
                  </a:cubicBezTo>
                  <a:cubicBezTo>
                    <a:pt x="5824" y="8417"/>
                    <a:pt x="5811" y="8392"/>
                    <a:pt x="5799" y="8354"/>
                  </a:cubicBezTo>
                  <a:cubicBezTo>
                    <a:pt x="5799" y="8342"/>
                    <a:pt x="5786" y="8342"/>
                    <a:pt x="5786" y="8329"/>
                  </a:cubicBezTo>
                  <a:cubicBezTo>
                    <a:pt x="5779" y="8322"/>
                    <a:pt x="5770" y="8319"/>
                    <a:pt x="5761" y="8319"/>
                  </a:cubicBezTo>
                  <a:cubicBezTo>
                    <a:pt x="5737" y="8319"/>
                    <a:pt x="5714" y="8339"/>
                    <a:pt x="5723" y="8367"/>
                  </a:cubicBezTo>
                  <a:cubicBezTo>
                    <a:pt x="5760" y="8493"/>
                    <a:pt x="5799" y="8618"/>
                    <a:pt x="5849" y="8744"/>
                  </a:cubicBezTo>
                  <a:cubicBezTo>
                    <a:pt x="5861" y="8744"/>
                    <a:pt x="5861" y="8756"/>
                    <a:pt x="5874" y="8756"/>
                  </a:cubicBezTo>
                  <a:cubicBezTo>
                    <a:pt x="5861" y="8769"/>
                    <a:pt x="5861" y="8769"/>
                    <a:pt x="5861" y="8781"/>
                  </a:cubicBezTo>
                  <a:lnTo>
                    <a:pt x="5861" y="8845"/>
                  </a:lnTo>
                  <a:cubicBezTo>
                    <a:pt x="5849" y="8845"/>
                    <a:pt x="5849" y="8845"/>
                    <a:pt x="5836" y="8832"/>
                  </a:cubicBezTo>
                  <a:cubicBezTo>
                    <a:pt x="5811" y="8756"/>
                    <a:pt x="5786" y="8669"/>
                    <a:pt x="5760" y="8580"/>
                  </a:cubicBezTo>
                  <a:cubicBezTo>
                    <a:pt x="5760" y="8555"/>
                    <a:pt x="5748" y="8555"/>
                    <a:pt x="5723" y="8555"/>
                  </a:cubicBezTo>
                  <a:cubicBezTo>
                    <a:pt x="5710" y="8555"/>
                    <a:pt x="5698" y="8580"/>
                    <a:pt x="5698" y="8593"/>
                  </a:cubicBezTo>
                  <a:cubicBezTo>
                    <a:pt x="5710" y="8669"/>
                    <a:pt x="5735" y="8744"/>
                    <a:pt x="5760" y="8820"/>
                  </a:cubicBezTo>
                  <a:cubicBezTo>
                    <a:pt x="5698" y="8694"/>
                    <a:pt x="5648" y="8568"/>
                    <a:pt x="5610" y="8442"/>
                  </a:cubicBezTo>
                  <a:cubicBezTo>
                    <a:pt x="5610" y="8429"/>
                    <a:pt x="5597" y="8417"/>
                    <a:pt x="5597" y="8417"/>
                  </a:cubicBezTo>
                  <a:lnTo>
                    <a:pt x="5584" y="8417"/>
                  </a:lnTo>
                  <a:cubicBezTo>
                    <a:pt x="5574" y="8412"/>
                    <a:pt x="5566" y="8409"/>
                    <a:pt x="5558" y="8409"/>
                  </a:cubicBezTo>
                  <a:cubicBezTo>
                    <a:pt x="5547" y="8409"/>
                    <a:pt x="5537" y="8415"/>
                    <a:pt x="5522" y="8429"/>
                  </a:cubicBezTo>
                  <a:cubicBezTo>
                    <a:pt x="5509" y="8367"/>
                    <a:pt x="5497" y="8317"/>
                    <a:pt x="5484" y="8253"/>
                  </a:cubicBezTo>
                  <a:cubicBezTo>
                    <a:pt x="5479" y="8239"/>
                    <a:pt x="5466" y="8232"/>
                    <a:pt x="5453" y="8232"/>
                  </a:cubicBezTo>
                  <a:cubicBezTo>
                    <a:pt x="5434" y="8232"/>
                    <a:pt x="5413" y="8248"/>
                    <a:pt x="5421" y="8278"/>
                  </a:cubicBezTo>
                  <a:cubicBezTo>
                    <a:pt x="5472" y="8505"/>
                    <a:pt x="5547" y="8731"/>
                    <a:pt x="5648" y="8957"/>
                  </a:cubicBezTo>
                  <a:cubicBezTo>
                    <a:pt x="5648" y="8957"/>
                    <a:pt x="5660" y="8957"/>
                    <a:pt x="5660" y="8971"/>
                  </a:cubicBezTo>
                  <a:lnTo>
                    <a:pt x="5597" y="8971"/>
                  </a:lnTo>
                  <a:cubicBezTo>
                    <a:pt x="5597" y="8971"/>
                    <a:pt x="5597" y="8957"/>
                    <a:pt x="5584" y="8957"/>
                  </a:cubicBezTo>
                  <a:cubicBezTo>
                    <a:pt x="5584" y="8945"/>
                    <a:pt x="5572" y="8932"/>
                    <a:pt x="5572" y="8920"/>
                  </a:cubicBezTo>
                  <a:cubicBezTo>
                    <a:pt x="5597" y="8920"/>
                    <a:pt x="5623" y="8895"/>
                    <a:pt x="5610" y="8870"/>
                  </a:cubicBezTo>
                  <a:lnTo>
                    <a:pt x="5497" y="8681"/>
                  </a:lnTo>
                  <a:cubicBezTo>
                    <a:pt x="5484" y="8644"/>
                    <a:pt x="5472" y="8605"/>
                    <a:pt x="5459" y="8580"/>
                  </a:cubicBezTo>
                  <a:cubicBezTo>
                    <a:pt x="5447" y="8555"/>
                    <a:pt x="5447" y="8543"/>
                    <a:pt x="5433" y="8518"/>
                  </a:cubicBezTo>
                  <a:cubicBezTo>
                    <a:pt x="5433" y="8518"/>
                    <a:pt x="5421" y="8505"/>
                    <a:pt x="5421" y="8493"/>
                  </a:cubicBezTo>
                  <a:lnTo>
                    <a:pt x="5421" y="8480"/>
                  </a:lnTo>
                  <a:cubicBezTo>
                    <a:pt x="5433" y="8454"/>
                    <a:pt x="5421" y="8429"/>
                    <a:pt x="5396" y="8429"/>
                  </a:cubicBezTo>
                  <a:lnTo>
                    <a:pt x="5383" y="8429"/>
                  </a:lnTo>
                  <a:lnTo>
                    <a:pt x="5371" y="8417"/>
                  </a:lnTo>
                  <a:cubicBezTo>
                    <a:pt x="5371" y="8397"/>
                    <a:pt x="5361" y="8389"/>
                    <a:pt x="5349" y="8389"/>
                  </a:cubicBezTo>
                  <a:cubicBezTo>
                    <a:pt x="5330" y="8389"/>
                    <a:pt x="5308" y="8407"/>
                    <a:pt x="5308" y="8429"/>
                  </a:cubicBezTo>
                  <a:cubicBezTo>
                    <a:pt x="5333" y="8518"/>
                    <a:pt x="5346" y="8605"/>
                    <a:pt x="5383" y="8694"/>
                  </a:cubicBezTo>
                  <a:cubicBezTo>
                    <a:pt x="5371" y="8706"/>
                    <a:pt x="5371" y="8719"/>
                    <a:pt x="5383" y="8731"/>
                  </a:cubicBezTo>
                  <a:lnTo>
                    <a:pt x="5421" y="8807"/>
                  </a:lnTo>
                  <a:lnTo>
                    <a:pt x="5497" y="8957"/>
                  </a:lnTo>
                  <a:lnTo>
                    <a:pt x="5522" y="8983"/>
                  </a:lnTo>
                  <a:lnTo>
                    <a:pt x="5408" y="8983"/>
                  </a:lnTo>
                  <a:cubicBezTo>
                    <a:pt x="5421" y="8983"/>
                    <a:pt x="5433" y="8957"/>
                    <a:pt x="5421" y="8932"/>
                  </a:cubicBezTo>
                  <a:cubicBezTo>
                    <a:pt x="5371" y="8820"/>
                    <a:pt x="5321" y="8681"/>
                    <a:pt x="5308" y="8543"/>
                  </a:cubicBezTo>
                  <a:lnTo>
                    <a:pt x="5308" y="8454"/>
                  </a:lnTo>
                  <a:cubicBezTo>
                    <a:pt x="5308" y="8436"/>
                    <a:pt x="5292" y="8427"/>
                    <a:pt x="5277" y="8427"/>
                  </a:cubicBezTo>
                  <a:cubicBezTo>
                    <a:pt x="5261" y="8427"/>
                    <a:pt x="5245" y="8436"/>
                    <a:pt x="5245" y="8454"/>
                  </a:cubicBezTo>
                  <a:cubicBezTo>
                    <a:pt x="5232" y="8530"/>
                    <a:pt x="5245" y="8605"/>
                    <a:pt x="5245" y="8681"/>
                  </a:cubicBezTo>
                  <a:cubicBezTo>
                    <a:pt x="5220" y="8568"/>
                    <a:pt x="5182" y="8468"/>
                    <a:pt x="5157" y="8354"/>
                  </a:cubicBezTo>
                  <a:cubicBezTo>
                    <a:pt x="5157" y="8338"/>
                    <a:pt x="5146" y="8331"/>
                    <a:pt x="5133" y="8331"/>
                  </a:cubicBezTo>
                  <a:cubicBezTo>
                    <a:pt x="5116" y="8331"/>
                    <a:pt x="5094" y="8345"/>
                    <a:pt x="5094" y="8367"/>
                  </a:cubicBezTo>
                  <a:cubicBezTo>
                    <a:pt x="5145" y="8543"/>
                    <a:pt x="5182" y="8706"/>
                    <a:pt x="5232" y="8870"/>
                  </a:cubicBezTo>
                  <a:cubicBezTo>
                    <a:pt x="5240" y="8885"/>
                    <a:pt x="5252" y="8891"/>
                    <a:pt x="5262" y="8891"/>
                  </a:cubicBezTo>
                  <a:cubicBezTo>
                    <a:pt x="5270" y="8891"/>
                    <a:pt x="5277" y="8887"/>
                    <a:pt x="5283" y="8882"/>
                  </a:cubicBezTo>
                  <a:cubicBezTo>
                    <a:pt x="5296" y="8920"/>
                    <a:pt x="5308" y="8957"/>
                    <a:pt x="5321" y="8983"/>
                  </a:cubicBezTo>
                  <a:lnTo>
                    <a:pt x="5257" y="8983"/>
                  </a:lnTo>
                  <a:cubicBezTo>
                    <a:pt x="5195" y="8882"/>
                    <a:pt x="5145" y="8769"/>
                    <a:pt x="5120" y="8656"/>
                  </a:cubicBezTo>
                  <a:cubicBezTo>
                    <a:pt x="5120" y="8618"/>
                    <a:pt x="5132" y="8568"/>
                    <a:pt x="5132" y="8530"/>
                  </a:cubicBezTo>
                  <a:cubicBezTo>
                    <a:pt x="5132" y="8505"/>
                    <a:pt x="5120" y="8480"/>
                    <a:pt x="5094" y="8480"/>
                  </a:cubicBezTo>
                  <a:cubicBezTo>
                    <a:pt x="5081" y="8404"/>
                    <a:pt x="5081" y="8329"/>
                    <a:pt x="5081" y="8253"/>
                  </a:cubicBezTo>
                  <a:cubicBezTo>
                    <a:pt x="5075" y="8235"/>
                    <a:pt x="5056" y="8225"/>
                    <a:pt x="5039" y="8225"/>
                  </a:cubicBezTo>
                  <a:cubicBezTo>
                    <a:pt x="5022" y="8225"/>
                    <a:pt x="5006" y="8235"/>
                    <a:pt x="5006" y="8253"/>
                  </a:cubicBezTo>
                  <a:cubicBezTo>
                    <a:pt x="5019" y="8329"/>
                    <a:pt x="5019" y="8392"/>
                    <a:pt x="5031" y="8468"/>
                  </a:cubicBezTo>
                  <a:cubicBezTo>
                    <a:pt x="5019" y="8468"/>
                    <a:pt x="5006" y="8468"/>
                    <a:pt x="4994" y="8480"/>
                  </a:cubicBezTo>
                  <a:cubicBezTo>
                    <a:pt x="4981" y="8518"/>
                    <a:pt x="4981" y="8555"/>
                    <a:pt x="4994" y="8593"/>
                  </a:cubicBezTo>
                  <a:cubicBezTo>
                    <a:pt x="4994" y="8630"/>
                    <a:pt x="5006" y="8681"/>
                    <a:pt x="5019" y="8719"/>
                  </a:cubicBezTo>
                  <a:cubicBezTo>
                    <a:pt x="5031" y="8807"/>
                    <a:pt x="5044" y="8882"/>
                    <a:pt x="5069" y="8971"/>
                  </a:cubicBezTo>
                  <a:cubicBezTo>
                    <a:pt x="5069" y="8983"/>
                    <a:pt x="5081" y="8983"/>
                    <a:pt x="5094" y="8983"/>
                  </a:cubicBezTo>
                  <a:lnTo>
                    <a:pt x="5006" y="8983"/>
                  </a:lnTo>
                  <a:lnTo>
                    <a:pt x="5006" y="8971"/>
                  </a:lnTo>
                  <a:cubicBezTo>
                    <a:pt x="5019" y="8971"/>
                    <a:pt x="5044" y="8957"/>
                    <a:pt x="5044" y="8932"/>
                  </a:cubicBezTo>
                  <a:cubicBezTo>
                    <a:pt x="4994" y="8794"/>
                    <a:pt x="4981" y="8644"/>
                    <a:pt x="4981" y="8493"/>
                  </a:cubicBezTo>
                  <a:cubicBezTo>
                    <a:pt x="4981" y="8468"/>
                    <a:pt x="4965" y="8455"/>
                    <a:pt x="4950" y="8455"/>
                  </a:cubicBezTo>
                  <a:cubicBezTo>
                    <a:pt x="4934" y="8455"/>
                    <a:pt x="4918" y="8468"/>
                    <a:pt x="4918" y="8493"/>
                  </a:cubicBezTo>
                  <a:cubicBezTo>
                    <a:pt x="4918" y="8603"/>
                    <a:pt x="4918" y="8701"/>
                    <a:pt x="4942" y="8811"/>
                  </a:cubicBezTo>
                  <a:lnTo>
                    <a:pt x="4942" y="8811"/>
                  </a:lnTo>
                  <a:cubicBezTo>
                    <a:pt x="4928" y="8752"/>
                    <a:pt x="4905" y="8703"/>
                    <a:pt x="4893" y="8644"/>
                  </a:cubicBezTo>
                  <a:cubicBezTo>
                    <a:pt x="4893" y="8630"/>
                    <a:pt x="4880" y="8618"/>
                    <a:pt x="4868" y="8618"/>
                  </a:cubicBezTo>
                  <a:cubicBezTo>
                    <a:pt x="4855" y="8505"/>
                    <a:pt x="4843" y="8379"/>
                    <a:pt x="4830" y="8266"/>
                  </a:cubicBezTo>
                  <a:cubicBezTo>
                    <a:pt x="4830" y="8247"/>
                    <a:pt x="4814" y="8238"/>
                    <a:pt x="4799" y="8238"/>
                  </a:cubicBezTo>
                  <a:cubicBezTo>
                    <a:pt x="4783" y="8238"/>
                    <a:pt x="4767" y="8247"/>
                    <a:pt x="4767" y="8266"/>
                  </a:cubicBezTo>
                  <a:cubicBezTo>
                    <a:pt x="4767" y="8317"/>
                    <a:pt x="4780" y="8367"/>
                    <a:pt x="4780" y="8417"/>
                  </a:cubicBezTo>
                  <a:cubicBezTo>
                    <a:pt x="4767" y="8417"/>
                    <a:pt x="4767" y="8429"/>
                    <a:pt x="4754" y="8442"/>
                  </a:cubicBezTo>
                  <a:cubicBezTo>
                    <a:pt x="4754" y="8480"/>
                    <a:pt x="4742" y="8530"/>
                    <a:pt x="4742" y="8580"/>
                  </a:cubicBezTo>
                  <a:cubicBezTo>
                    <a:pt x="4729" y="8454"/>
                    <a:pt x="4717" y="8329"/>
                    <a:pt x="4717" y="8216"/>
                  </a:cubicBezTo>
                  <a:cubicBezTo>
                    <a:pt x="4717" y="8191"/>
                    <a:pt x="4701" y="8178"/>
                    <a:pt x="4685" y="8178"/>
                  </a:cubicBezTo>
                  <a:cubicBezTo>
                    <a:pt x="4670" y="8178"/>
                    <a:pt x="4654" y="8191"/>
                    <a:pt x="4654" y="8216"/>
                  </a:cubicBezTo>
                  <a:cubicBezTo>
                    <a:pt x="4654" y="8417"/>
                    <a:pt x="4679" y="8630"/>
                    <a:pt x="4729" y="8820"/>
                  </a:cubicBezTo>
                  <a:cubicBezTo>
                    <a:pt x="4729" y="8845"/>
                    <a:pt x="4729" y="8857"/>
                    <a:pt x="4717" y="8870"/>
                  </a:cubicBezTo>
                  <a:lnTo>
                    <a:pt x="4717" y="8845"/>
                  </a:lnTo>
                  <a:cubicBezTo>
                    <a:pt x="4704" y="8832"/>
                    <a:pt x="4692" y="8807"/>
                    <a:pt x="4679" y="8781"/>
                  </a:cubicBezTo>
                  <a:cubicBezTo>
                    <a:pt x="4654" y="8744"/>
                    <a:pt x="4642" y="8706"/>
                    <a:pt x="4629" y="8669"/>
                  </a:cubicBezTo>
                  <a:cubicBezTo>
                    <a:pt x="4629" y="8580"/>
                    <a:pt x="4617" y="8505"/>
                    <a:pt x="4603" y="8429"/>
                  </a:cubicBezTo>
                  <a:cubicBezTo>
                    <a:pt x="4603" y="8404"/>
                    <a:pt x="4578" y="8404"/>
                    <a:pt x="4566" y="8404"/>
                  </a:cubicBezTo>
                  <a:cubicBezTo>
                    <a:pt x="4566" y="8379"/>
                    <a:pt x="4553" y="8354"/>
                    <a:pt x="4553" y="8329"/>
                  </a:cubicBezTo>
                  <a:cubicBezTo>
                    <a:pt x="4553" y="8310"/>
                    <a:pt x="4538" y="8301"/>
                    <a:pt x="4522" y="8301"/>
                  </a:cubicBezTo>
                  <a:cubicBezTo>
                    <a:pt x="4506" y="8301"/>
                    <a:pt x="4491" y="8310"/>
                    <a:pt x="4491" y="8329"/>
                  </a:cubicBezTo>
                  <a:cubicBezTo>
                    <a:pt x="4491" y="8392"/>
                    <a:pt x="4503" y="8442"/>
                    <a:pt x="4516" y="8505"/>
                  </a:cubicBezTo>
                  <a:cubicBezTo>
                    <a:pt x="4507" y="8505"/>
                    <a:pt x="4504" y="8499"/>
                    <a:pt x="4500" y="8499"/>
                  </a:cubicBezTo>
                  <a:cubicBezTo>
                    <a:pt x="4498" y="8499"/>
                    <a:pt x="4495" y="8501"/>
                    <a:pt x="4491" y="8505"/>
                  </a:cubicBezTo>
                  <a:lnTo>
                    <a:pt x="4491" y="8454"/>
                  </a:lnTo>
                  <a:cubicBezTo>
                    <a:pt x="4491" y="8436"/>
                    <a:pt x="4475" y="8427"/>
                    <a:pt x="4459" y="8427"/>
                  </a:cubicBezTo>
                  <a:cubicBezTo>
                    <a:pt x="4443" y="8427"/>
                    <a:pt x="4427" y="8436"/>
                    <a:pt x="4427" y="8454"/>
                  </a:cubicBezTo>
                  <a:lnTo>
                    <a:pt x="4427" y="8618"/>
                  </a:lnTo>
                  <a:cubicBezTo>
                    <a:pt x="4427" y="8555"/>
                    <a:pt x="4415" y="8505"/>
                    <a:pt x="4415" y="8442"/>
                  </a:cubicBezTo>
                  <a:cubicBezTo>
                    <a:pt x="4415" y="8429"/>
                    <a:pt x="4427" y="8417"/>
                    <a:pt x="4427" y="8392"/>
                  </a:cubicBezTo>
                  <a:cubicBezTo>
                    <a:pt x="4441" y="8367"/>
                    <a:pt x="4415" y="8354"/>
                    <a:pt x="4402" y="8354"/>
                  </a:cubicBezTo>
                  <a:cubicBezTo>
                    <a:pt x="4397" y="8349"/>
                    <a:pt x="4388" y="8346"/>
                    <a:pt x="4378" y="8346"/>
                  </a:cubicBezTo>
                  <a:cubicBezTo>
                    <a:pt x="4363" y="8346"/>
                    <a:pt x="4347" y="8352"/>
                    <a:pt x="4340" y="8367"/>
                  </a:cubicBezTo>
                  <a:cubicBezTo>
                    <a:pt x="4340" y="8367"/>
                    <a:pt x="4340" y="8354"/>
                    <a:pt x="4327" y="8354"/>
                  </a:cubicBezTo>
                  <a:cubicBezTo>
                    <a:pt x="4315" y="8367"/>
                    <a:pt x="4302" y="8367"/>
                    <a:pt x="4302" y="8367"/>
                  </a:cubicBezTo>
                  <a:cubicBezTo>
                    <a:pt x="4290" y="8266"/>
                    <a:pt x="4290" y="8178"/>
                    <a:pt x="4302" y="8077"/>
                  </a:cubicBezTo>
                  <a:cubicBezTo>
                    <a:pt x="4302" y="8052"/>
                    <a:pt x="4286" y="8039"/>
                    <a:pt x="4269" y="8039"/>
                  </a:cubicBezTo>
                  <a:cubicBezTo>
                    <a:pt x="4252" y="8039"/>
                    <a:pt x="4233" y="8052"/>
                    <a:pt x="4226" y="8077"/>
                  </a:cubicBezTo>
                  <a:lnTo>
                    <a:pt x="4226" y="8317"/>
                  </a:lnTo>
                  <a:cubicBezTo>
                    <a:pt x="4226" y="8304"/>
                    <a:pt x="4214" y="8291"/>
                    <a:pt x="4189" y="8291"/>
                  </a:cubicBezTo>
                  <a:cubicBezTo>
                    <a:pt x="4164" y="8304"/>
                    <a:pt x="4151" y="8317"/>
                    <a:pt x="4151" y="8342"/>
                  </a:cubicBezTo>
                  <a:cubicBezTo>
                    <a:pt x="4126" y="8342"/>
                    <a:pt x="4114" y="8342"/>
                    <a:pt x="4114" y="8367"/>
                  </a:cubicBezTo>
                  <a:lnTo>
                    <a:pt x="4114" y="8417"/>
                  </a:lnTo>
                  <a:cubicBezTo>
                    <a:pt x="4108" y="8412"/>
                    <a:pt x="4100" y="8409"/>
                    <a:pt x="4093" y="8409"/>
                  </a:cubicBezTo>
                  <a:cubicBezTo>
                    <a:pt x="4082" y="8409"/>
                    <a:pt x="4070" y="8415"/>
                    <a:pt x="4063" y="8429"/>
                  </a:cubicBezTo>
                  <a:cubicBezTo>
                    <a:pt x="4050" y="8442"/>
                    <a:pt x="4050" y="8454"/>
                    <a:pt x="4038" y="8480"/>
                  </a:cubicBezTo>
                  <a:cubicBezTo>
                    <a:pt x="4025" y="8392"/>
                    <a:pt x="4025" y="8317"/>
                    <a:pt x="4013" y="8228"/>
                  </a:cubicBezTo>
                  <a:cubicBezTo>
                    <a:pt x="4013" y="8216"/>
                    <a:pt x="4013" y="8203"/>
                    <a:pt x="4000" y="8203"/>
                  </a:cubicBezTo>
                  <a:cubicBezTo>
                    <a:pt x="4000" y="8153"/>
                    <a:pt x="4013" y="8090"/>
                    <a:pt x="4013" y="8040"/>
                  </a:cubicBezTo>
                  <a:cubicBezTo>
                    <a:pt x="4020" y="8018"/>
                    <a:pt x="4002" y="8004"/>
                    <a:pt x="3983" y="8004"/>
                  </a:cubicBezTo>
                  <a:cubicBezTo>
                    <a:pt x="3969" y="8004"/>
                    <a:pt x="3955" y="8011"/>
                    <a:pt x="3950" y="8027"/>
                  </a:cubicBezTo>
                  <a:cubicBezTo>
                    <a:pt x="3924" y="8191"/>
                    <a:pt x="3912" y="8354"/>
                    <a:pt x="3912" y="8518"/>
                  </a:cubicBezTo>
                  <a:cubicBezTo>
                    <a:pt x="3912" y="8468"/>
                    <a:pt x="3899" y="8404"/>
                    <a:pt x="3899" y="8354"/>
                  </a:cubicBezTo>
                  <a:cubicBezTo>
                    <a:pt x="3906" y="8335"/>
                    <a:pt x="3890" y="8326"/>
                    <a:pt x="3873" y="8326"/>
                  </a:cubicBezTo>
                  <a:cubicBezTo>
                    <a:pt x="3856" y="8326"/>
                    <a:pt x="3837" y="8335"/>
                    <a:pt x="3837" y="8354"/>
                  </a:cubicBezTo>
                  <a:cubicBezTo>
                    <a:pt x="3837" y="8505"/>
                    <a:pt x="3862" y="8656"/>
                    <a:pt x="3924" y="8794"/>
                  </a:cubicBezTo>
                  <a:lnTo>
                    <a:pt x="3938" y="8794"/>
                  </a:lnTo>
                  <a:lnTo>
                    <a:pt x="3938" y="8832"/>
                  </a:lnTo>
                  <a:cubicBezTo>
                    <a:pt x="3912" y="8832"/>
                    <a:pt x="3899" y="8820"/>
                    <a:pt x="3874" y="8820"/>
                  </a:cubicBezTo>
                  <a:lnTo>
                    <a:pt x="3874" y="8807"/>
                  </a:lnTo>
                  <a:cubicBezTo>
                    <a:pt x="3874" y="8744"/>
                    <a:pt x="3862" y="8681"/>
                    <a:pt x="3862" y="8618"/>
                  </a:cubicBezTo>
                  <a:cubicBezTo>
                    <a:pt x="3862" y="8605"/>
                    <a:pt x="3849" y="8593"/>
                    <a:pt x="3837" y="8580"/>
                  </a:cubicBezTo>
                  <a:cubicBezTo>
                    <a:pt x="3837" y="8454"/>
                    <a:pt x="3824" y="8342"/>
                    <a:pt x="3824" y="8216"/>
                  </a:cubicBezTo>
                  <a:cubicBezTo>
                    <a:pt x="3818" y="8191"/>
                    <a:pt x="3799" y="8178"/>
                    <a:pt x="3782" y="8178"/>
                  </a:cubicBezTo>
                  <a:cubicBezTo>
                    <a:pt x="3764" y="8178"/>
                    <a:pt x="3748" y="8191"/>
                    <a:pt x="3748" y="8216"/>
                  </a:cubicBezTo>
                  <a:cubicBezTo>
                    <a:pt x="3748" y="8228"/>
                    <a:pt x="3761" y="8253"/>
                    <a:pt x="3761" y="8266"/>
                  </a:cubicBezTo>
                  <a:lnTo>
                    <a:pt x="3748" y="8266"/>
                  </a:lnTo>
                  <a:lnTo>
                    <a:pt x="3748" y="8027"/>
                  </a:lnTo>
                  <a:cubicBezTo>
                    <a:pt x="3748" y="8008"/>
                    <a:pt x="3733" y="7999"/>
                    <a:pt x="3717" y="7999"/>
                  </a:cubicBezTo>
                  <a:cubicBezTo>
                    <a:pt x="3702" y="7999"/>
                    <a:pt x="3686" y="8008"/>
                    <a:pt x="3686" y="8027"/>
                  </a:cubicBezTo>
                  <a:lnTo>
                    <a:pt x="3686" y="8203"/>
                  </a:lnTo>
                  <a:cubicBezTo>
                    <a:pt x="3679" y="8197"/>
                    <a:pt x="3670" y="8194"/>
                    <a:pt x="3660" y="8194"/>
                  </a:cubicBezTo>
                  <a:cubicBezTo>
                    <a:pt x="3651" y="8194"/>
                    <a:pt x="3642" y="8197"/>
                    <a:pt x="3636" y="8203"/>
                  </a:cubicBezTo>
                  <a:lnTo>
                    <a:pt x="3636" y="8166"/>
                  </a:lnTo>
                  <a:cubicBezTo>
                    <a:pt x="3629" y="8147"/>
                    <a:pt x="3610" y="8137"/>
                    <a:pt x="3593" y="8137"/>
                  </a:cubicBezTo>
                  <a:cubicBezTo>
                    <a:pt x="3576" y="8137"/>
                    <a:pt x="3560" y="8147"/>
                    <a:pt x="3560" y="8166"/>
                  </a:cubicBezTo>
                  <a:cubicBezTo>
                    <a:pt x="3572" y="8228"/>
                    <a:pt x="3572" y="8278"/>
                    <a:pt x="3572" y="8342"/>
                  </a:cubicBezTo>
                  <a:cubicBezTo>
                    <a:pt x="3572" y="8342"/>
                    <a:pt x="3560" y="8354"/>
                    <a:pt x="3560" y="8367"/>
                  </a:cubicBezTo>
                  <a:cubicBezTo>
                    <a:pt x="3547" y="8379"/>
                    <a:pt x="3547" y="8392"/>
                    <a:pt x="3547" y="8417"/>
                  </a:cubicBezTo>
                  <a:cubicBezTo>
                    <a:pt x="3535" y="8317"/>
                    <a:pt x="3535" y="8228"/>
                    <a:pt x="3535" y="8127"/>
                  </a:cubicBezTo>
                  <a:cubicBezTo>
                    <a:pt x="3541" y="8109"/>
                    <a:pt x="3529" y="8100"/>
                    <a:pt x="3513" y="8100"/>
                  </a:cubicBezTo>
                  <a:cubicBezTo>
                    <a:pt x="3497" y="8100"/>
                    <a:pt x="3478" y="8109"/>
                    <a:pt x="3472" y="8127"/>
                  </a:cubicBezTo>
                  <a:lnTo>
                    <a:pt x="3472" y="8304"/>
                  </a:lnTo>
                  <a:lnTo>
                    <a:pt x="3460" y="8304"/>
                  </a:lnTo>
                  <a:cubicBezTo>
                    <a:pt x="3447" y="8178"/>
                    <a:pt x="3447" y="8052"/>
                    <a:pt x="3434" y="7926"/>
                  </a:cubicBezTo>
                  <a:cubicBezTo>
                    <a:pt x="3434" y="7908"/>
                    <a:pt x="3416" y="7898"/>
                    <a:pt x="3398" y="7898"/>
                  </a:cubicBezTo>
                  <a:cubicBezTo>
                    <a:pt x="3381" y="7898"/>
                    <a:pt x="3365" y="7908"/>
                    <a:pt x="3371" y="7926"/>
                  </a:cubicBezTo>
                  <a:cubicBezTo>
                    <a:pt x="3371" y="8052"/>
                    <a:pt x="3384" y="8166"/>
                    <a:pt x="3396" y="8291"/>
                  </a:cubicBezTo>
                  <a:cubicBezTo>
                    <a:pt x="3384" y="8304"/>
                    <a:pt x="3384" y="8304"/>
                    <a:pt x="3384" y="8317"/>
                  </a:cubicBezTo>
                  <a:cubicBezTo>
                    <a:pt x="3384" y="8329"/>
                    <a:pt x="3396" y="8329"/>
                    <a:pt x="3396" y="8342"/>
                  </a:cubicBezTo>
                  <a:lnTo>
                    <a:pt x="3396" y="8429"/>
                  </a:lnTo>
                  <a:cubicBezTo>
                    <a:pt x="3396" y="8442"/>
                    <a:pt x="3396" y="8442"/>
                    <a:pt x="3384" y="8442"/>
                  </a:cubicBezTo>
                  <a:cubicBezTo>
                    <a:pt x="3371" y="8454"/>
                    <a:pt x="3371" y="8468"/>
                    <a:pt x="3359" y="8493"/>
                  </a:cubicBezTo>
                  <a:cubicBezTo>
                    <a:pt x="3359" y="8404"/>
                    <a:pt x="3359" y="8317"/>
                    <a:pt x="3346" y="8228"/>
                  </a:cubicBezTo>
                  <a:cubicBezTo>
                    <a:pt x="3346" y="8203"/>
                    <a:pt x="3334" y="8203"/>
                    <a:pt x="3309" y="8203"/>
                  </a:cubicBezTo>
                  <a:lnTo>
                    <a:pt x="3309" y="7977"/>
                  </a:lnTo>
                  <a:cubicBezTo>
                    <a:pt x="3309" y="7958"/>
                    <a:pt x="3293" y="7949"/>
                    <a:pt x="3277" y="7949"/>
                  </a:cubicBezTo>
                  <a:cubicBezTo>
                    <a:pt x="3261" y="7949"/>
                    <a:pt x="3245" y="7958"/>
                    <a:pt x="3245" y="7977"/>
                  </a:cubicBezTo>
                  <a:lnTo>
                    <a:pt x="3245" y="8052"/>
                  </a:lnTo>
                  <a:cubicBezTo>
                    <a:pt x="3240" y="8047"/>
                    <a:pt x="3233" y="8044"/>
                    <a:pt x="3226" y="8044"/>
                  </a:cubicBezTo>
                  <a:cubicBezTo>
                    <a:pt x="3215" y="8044"/>
                    <a:pt x="3203" y="8050"/>
                    <a:pt x="3195" y="8065"/>
                  </a:cubicBezTo>
                  <a:cubicBezTo>
                    <a:pt x="3195" y="8077"/>
                    <a:pt x="3195" y="8090"/>
                    <a:pt x="3183" y="8102"/>
                  </a:cubicBezTo>
                  <a:cubicBezTo>
                    <a:pt x="3183" y="8102"/>
                    <a:pt x="3170" y="8102"/>
                    <a:pt x="3158" y="8115"/>
                  </a:cubicBezTo>
                  <a:lnTo>
                    <a:pt x="3195" y="7965"/>
                  </a:lnTo>
                  <a:cubicBezTo>
                    <a:pt x="3203" y="7942"/>
                    <a:pt x="3183" y="7923"/>
                    <a:pt x="3164" y="7923"/>
                  </a:cubicBezTo>
                  <a:cubicBezTo>
                    <a:pt x="3151" y="7923"/>
                    <a:pt x="3138" y="7931"/>
                    <a:pt x="3133" y="7951"/>
                  </a:cubicBezTo>
                  <a:cubicBezTo>
                    <a:pt x="3120" y="7977"/>
                    <a:pt x="3120" y="8002"/>
                    <a:pt x="3108" y="8040"/>
                  </a:cubicBezTo>
                  <a:cubicBezTo>
                    <a:pt x="3108" y="8040"/>
                    <a:pt x="3108" y="8027"/>
                    <a:pt x="3094" y="8027"/>
                  </a:cubicBezTo>
                  <a:cubicBezTo>
                    <a:pt x="3082" y="8027"/>
                    <a:pt x="3057" y="8040"/>
                    <a:pt x="3057" y="8052"/>
                  </a:cubicBezTo>
                  <a:cubicBezTo>
                    <a:pt x="3057" y="8090"/>
                    <a:pt x="3044" y="8127"/>
                    <a:pt x="3044" y="8178"/>
                  </a:cubicBezTo>
                  <a:lnTo>
                    <a:pt x="3044" y="7914"/>
                  </a:lnTo>
                  <a:cubicBezTo>
                    <a:pt x="3044" y="7895"/>
                    <a:pt x="3029" y="7886"/>
                    <a:pt x="3013" y="7886"/>
                  </a:cubicBezTo>
                  <a:cubicBezTo>
                    <a:pt x="2997" y="7886"/>
                    <a:pt x="2982" y="7895"/>
                    <a:pt x="2982" y="7914"/>
                  </a:cubicBezTo>
                  <a:cubicBezTo>
                    <a:pt x="2969" y="7914"/>
                    <a:pt x="2957" y="7914"/>
                    <a:pt x="2944" y="7939"/>
                  </a:cubicBezTo>
                  <a:cubicBezTo>
                    <a:pt x="2906" y="8115"/>
                    <a:pt x="2881" y="8291"/>
                    <a:pt x="2893" y="8480"/>
                  </a:cubicBezTo>
                  <a:cubicBezTo>
                    <a:pt x="2868" y="8442"/>
                    <a:pt x="2868" y="8404"/>
                    <a:pt x="2856" y="8367"/>
                  </a:cubicBezTo>
                  <a:cubicBezTo>
                    <a:pt x="2856" y="8367"/>
                    <a:pt x="2868" y="8354"/>
                    <a:pt x="2868" y="8342"/>
                  </a:cubicBezTo>
                  <a:cubicBezTo>
                    <a:pt x="2856" y="8191"/>
                    <a:pt x="2856" y="8040"/>
                    <a:pt x="2881" y="7889"/>
                  </a:cubicBezTo>
                  <a:cubicBezTo>
                    <a:pt x="2881" y="7876"/>
                    <a:pt x="2868" y="7864"/>
                    <a:pt x="2856" y="7851"/>
                  </a:cubicBezTo>
                  <a:lnTo>
                    <a:pt x="2843" y="7851"/>
                  </a:lnTo>
                  <a:cubicBezTo>
                    <a:pt x="2843" y="7851"/>
                    <a:pt x="2843" y="7839"/>
                    <a:pt x="2856" y="7839"/>
                  </a:cubicBezTo>
                  <a:cubicBezTo>
                    <a:pt x="2863" y="7808"/>
                    <a:pt x="2843" y="7791"/>
                    <a:pt x="2823" y="7791"/>
                  </a:cubicBezTo>
                  <a:cubicBezTo>
                    <a:pt x="2811" y="7791"/>
                    <a:pt x="2798" y="7799"/>
                    <a:pt x="2793" y="7814"/>
                  </a:cubicBezTo>
                  <a:cubicBezTo>
                    <a:pt x="2768" y="7876"/>
                    <a:pt x="2755" y="7926"/>
                    <a:pt x="2742" y="7990"/>
                  </a:cubicBezTo>
                  <a:cubicBezTo>
                    <a:pt x="2742" y="7951"/>
                    <a:pt x="2730" y="7901"/>
                    <a:pt x="2730" y="7864"/>
                  </a:cubicBezTo>
                  <a:cubicBezTo>
                    <a:pt x="2730" y="7801"/>
                    <a:pt x="2730" y="7738"/>
                    <a:pt x="2742" y="7675"/>
                  </a:cubicBezTo>
                  <a:cubicBezTo>
                    <a:pt x="2742" y="7663"/>
                    <a:pt x="2730" y="7638"/>
                    <a:pt x="2717" y="7638"/>
                  </a:cubicBezTo>
                  <a:cubicBezTo>
                    <a:pt x="2717" y="7612"/>
                    <a:pt x="2730" y="7587"/>
                    <a:pt x="2730" y="7562"/>
                  </a:cubicBezTo>
                  <a:cubicBezTo>
                    <a:pt x="2737" y="7540"/>
                    <a:pt x="2719" y="7526"/>
                    <a:pt x="2700" y="7526"/>
                  </a:cubicBezTo>
                  <a:cubicBezTo>
                    <a:pt x="2687" y="7526"/>
                    <a:pt x="2672" y="7533"/>
                    <a:pt x="2667" y="7549"/>
                  </a:cubicBezTo>
                  <a:cubicBezTo>
                    <a:pt x="2630" y="7775"/>
                    <a:pt x="2617" y="7990"/>
                    <a:pt x="2630" y="8216"/>
                  </a:cubicBezTo>
                  <a:cubicBezTo>
                    <a:pt x="2630" y="8241"/>
                    <a:pt x="2630" y="8266"/>
                    <a:pt x="2617" y="8291"/>
                  </a:cubicBezTo>
                  <a:cubicBezTo>
                    <a:pt x="2617" y="8291"/>
                    <a:pt x="2617" y="8304"/>
                    <a:pt x="2605" y="8304"/>
                  </a:cubicBezTo>
                  <a:lnTo>
                    <a:pt x="2605" y="8291"/>
                  </a:lnTo>
                  <a:lnTo>
                    <a:pt x="2591" y="8278"/>
                  </a:lnTo>
                  <a:cubicBezTo>
                    <a:pt x="2591" y="8266"/>
                    <a:pt x="2579" y="8241"/>
                    <a:pt x="2566" y="8228"/>
                  </a:cubicBezTo>
                  <a:cubicBezTo>
                    <a:pt x="2575" y="8228"/>
                    <a:pt x="2578" y="8234"/>
                    <a:pt x="2582" y="8234"/>
                  </a:cubicBezTo>
                  <a:cubicBezTo>
                    <a:pt x="2585" y="8234"/>
                    <a:pt x="2587" y="8232"/>
                    <a:pt x="2591" y="8228"/>
                  </a:cubicBezTo>
                  <a:cubicBezTo>
                    <a:pt x="2605" y="8228"/>
                    <a:pt x="2617" y="8216"/>
                    <a:pt x="2617" y="8203"/>
                  </a:cubicBezTo>
                  <a:lnTo>
                    <a:pt x="2617" y="7990"/>
                  </a:lnTo>
                  <a:cubicBezTo>
                    <a:pt x="2617" y="7965"/>
                    <a:pt x="2591" y="7951"/>
                    <a:pt x="2579" y="7951"/>
                  </a:cubicBezTo>
                  <a:cubicBezTo>
                    <a:pt x="2566" y="7951"/>
                    <a:pt x="2541" y="7965"/>
                    <a:pt x="2541" y="7990"/>
                  </a:cubicBezTo>
                  <a:cubicBezTo>
                    <a:pt x="2554" y="8052"/>
                    <a:pt x="2554" y="8127"/>
                    <a:pt x="2554" y="8191"/>
                  </a:cubicBezTo>
                  <a:cubicBezTo>
                    <a:pt x="2541" y="8166"/>
                    <a:pt x="2529" y="8127"/>
                    <a:pt x="2529" y="8102"/>
                  </a:cubicBezTo>
                  <a:cubicBezTo>
                    <a:pt x="2529" y="8090"/>
                    <a:pt x="2516" y="8077"/>
                    <a:pt x="2516" y="8077"/>
                  </a:cubicBezTo>
                  <a:cubicBezTo>
                    <a:pt x="2516" y="7977"/>
                    <a:pt x="2516" y="7889"/>
                    <a:pt x="2529" y="7788"/>
                  </a:cubicBezTo>
                  <a:cubicBezTo>
                    <a:pt x="2529" y="7769"/>
                    <a:pt x="2513" y="7760"/>
                    <a:pt x="2497" y="7760"/>
                  </a:cubicBezTo>
                  <a:cubicBezTo>
                    <a:pt x="2482" y="7760"/>
                    <a:pt x="2466" y="7769"/>
                    <a:pt x="2466" y="7788"/>
                  </a:cubicBezTo>
                  <a:cubicBezTo>
                    <a:pt x="2454" y="7851"/>
                    <a:pt x="2454" y="7914"/>
                    <a:pt x="2454" y="7990"/>
                  </a:cubicBezTo>
                  <a:cubicBezTo>
                    <a:pt x="2441" y="7965"/>
                    <a:pt x="2441" y="7951"/>
                    <a:pt x="2415" y="7951"/>
                  </a:cubicBezTo>
                  <a:cubicBezTo>
                    <a:pt x="2403" y="7951"/>
                    <a:pt x="2390" y="7977"/>
                    <a:pt x="2390" y="7990"/>
                  </a:cubicBezTo>
                  <a:lnTo>
                    <a:pt x="2390" y="8216"/>
                  </a:lnTo>
                  <a:cubicBezTo>
                    <a:pt x="2390" y="8221"/>
                    <a:pt x="2394" y="8228"/>
                    <a:pt x="2400" y="8235"/>
                  </a:cubicBezTo>
                  <a:lnTo>
                    <a:pt x="2400" y="8235"/>
                  </a:lnTo>
                  <a:cubicBezTo>
                    <a:pt x="2384" y="8226"/>
                    <a:pt x="2367" y="8216"/>
                    <a:pt x="2353" y="8203"/>
                  </a:cubicBezTo>
                  <a:cubicBezTo>
                    <a:pt x="2340" y="7951"/>
                    <a:pt x="2353" y="7688"/>
                    <a:pt x="2378" y="7423"/>
                  </a:cubicBezTo>
                  <a:cubicBezTo>
                    <a:pt x="2384" y="7405"/>
                    <a:pt x="2372" y="7395"/>
                    <a:pt x="2356" y="7395"/>
                  </a:cubicBezTo>
                  <a:cubicBezTo>
                    <a:pt x="2340" y="7395"/>
                    <a:pt x="2321" y="7405"/>
                    <a:pt x="2315" y="7423"/>
                  </a:cubicBezTo>
                  <a:cubicBezTo>
                    <a:pt x="2303" y="7512"/>
                    <a:pt x="2303" y="7587"/>
                    <a:pt x="2290" y="7675"/>
                  </a:cubicBezTo>
                  <a:cubicBezTo>
                    <a:pt x="2278" y="7675"/>
                    <a:pt x="2252" y="7675"/>
                    <a:pt x="2252" y="7700"/>
                  </a:cubicBezTo>
                  <a:cubicBezTo>
                    <a:pt x="2239" y="7775"/>
                    <a:pt x="2227" y="7851"/>
                    <a:pt x="2227" y="7939"/>
                  </a:cubicBezTo>
                  <a:cubicBezTo>
                    <a:pt x="2227" y="7926"/>
                    <a:pt x="2214" y="7926"/>
                    <a:pt x="2202" y="7926"/>
                  </a:cubicBezTo>
                  <a:cubicBezTo>
                    <a:pt x="2202" y="7939"/>
                    <a:pt x="2189" y="7939"/>
                    <a:pt x="2189" y="7951"/>
                  </a:cubicBezTo>
                  <a:cubicBezTo>
                    <a:pt x="2177" y="7826"/>
                    <a:pt x="2177" y="7713"/>
                    <a:pt x="2189" y="7587"/>
                  </a:cubicBezTo>
                  <a:cubicBezTo>
                    <a:pt x="2189" y="7568"/>
                    <a:pt x="2173" y="7559"/>
                    <a:pt x="2158" y="7559"/>
                  </a:cubicBezTo>
                  <a:cubicBezTo>
                    <a:pt x="2142" y="7559"/>
                    <a:pt x="2127" y="7568"/>
                    <a:pt x="2127" y="7587"/>
                  </a:cubicBezTo>
                  <a:lnTo>
                    <a:pt x="2127" y="7650"/>
                  </a:lnTo>
                  <a:cubicBezTo>
                    <a:pt x="2114" y="7650"/>
                    <a:pt x="2114" y="7663"/>
                    <a:pt x="2114" y="7663"/>
                  </a:cubicBezTo>
                  <a:lnTo>
                    <a:pt x="2114" y="7876"/>
                  </a:lnTo>
                  <a:cubicBezTo>
                    <a:pt x="2114" y="7926"/>
                    <a:pt x="2102" y="7990"/>
                    <a:pt x="2127" y="8040"/>
                  </a:cubicBezTo>
                  <a:cubicBezTo>
                    <a:pt x="2127" y="8052"/>
                    <a:pt x="2139" y="8065"/>
                    <a:pt x="2139" y="8077"/>
                  </a:cubicBezTo>
                  <a:cubicBezTo>
                    <a:pt x="2114" y="8065"/>
                    <a:pt x="2102" y="8052"/>
                    <a:pt x="2076" y="8040"/>
                  </a:cubicBezTo>
                  <a:cubicBezTo>
                    <a:pt x="2088" y="8040"/>
                    <a:pt x="2102" y="8027"/>
                    <a:pt x="2102" y="8015"/>
                  </a:cubicBezTo>
                  <a:cubicBezTo>
                    <a:pt x="2088" y="7939"/>
                    <a:pt x="2088" y="7876"/>
                    <a:pt x="2076" y="7801"/>
                  </a:cubicBezTo>
                  <a:cubicBezTo>
                    <a:pt x="2076" y="7788"/>
                    <a:pt x="2063" y="7763"/>
                    <a:pt x="2051" y="7763"/>
                  </a:cubicBezTo>
                  <a:cubicBezTo>
                    <a:pt x="2038" y="7763"/>
                    <a:pt x="2038" y="7763"/>
                    <a:pt x="2026" y="7775"/>
                  </a:cubicBezTo>
                  <a:cubicBezTo>
                    <a:pt x="2013" y="7574"/>
                    <a:pt x="2026" y="7386"/>
                    <a:pt x="2051" y="7197"/>
                  </a:cubicBezTo>
                  <a:cubicBezTo>
                    <a:pt x="2051" y="7172"/>
                    <a:pt x="2035" y="7159"/>
                    <a:pt x="2020" y="7159"/>
                  </a:cubicBezTo>
                  <a:cubicBezTo>
                    <a:pt x="2004" y="7159"/>
                    <a:pt x="1988" y="7172"/>
                    <a:pt x="1988" y="7197"/>
                  </a:cubicBezTo>
                  <a:cubicBezTo>
                    <a:pt x="1963" y="7348"/>
                    <a:pt x="1951" y="7487"/>
                    <a:pt x="1963" y="7638"/>
                  </a:cubicBezTo>
                  <a:cubicBezTo>
                    <a:pt x="1951" y="7650"/>
                    <a:pt x="1951" y="7663"/>
                    <a:pt x="1951" y="7663"/>
                  </a:cubicBezTo>
                  <a:cubicBezTo>
                    <a:pt x="1951" y="7734"/>
                    <a:pt x="1951" y="7805"/>
                    <a:pt x="1961" y="7876"/>
                  </a:cubicBezTo>
                  <a:lnTo>
                    <a:pt x="1951" y="7876"/>
                  </a:lnTo>
                  <a:lnTo>
                    <a:pt x="1951" y="7864"/>
                  </a:lnTo>
                  <a:lnTo>
                    <a:pt x="1951" y="7814"/>
                  </a:lnTo>
                  <a:cubicBezTo>
                    <a:pt x="1951" y="7788"/>
                    <a:pt x="1938" y="7750"/>
                    <a:pt x="1938" y="7713"/>
                  </a:cubicBezTo>
                  <a:cubicBezTo>
                    <a:pt x="1938" y="7700"/>
                    <a:pt x="1925" y="7688"/>
                    <a:pt x="1912" y="7688"/>
                  </a:cubicBezTo>
                  <a:cubicBezTo>
                    <a:pt x="1900" y="7688"/>
                    <a:pt x="1887" y="7688"/>
                    <a:pt x="1875" y="7700"/>
                  </a:cubicBezTo>
                  <a:cubicBezTo>
                    <a:pt x="1875" y="7675"/>
                    <a:pt x="1875" y="7650"/>
                    <a:pt x="1862" y="7638"/>
                  </a:cubicBezTo>
                  <a:cubicBezTo>
                    <a:pt x="1862" y="7612"/>
                    <a:pt x="1850" y="7612"/>
                    <a:pt x="1837" y="7612"/>
                  </a:cubicBezTo>
                  <a:cubicBezTo>
                    <a:pt x="1837" y="7549"/>
                    <a:pt x="1837" y="7487"/>
                    <a:pt x="1825" y="7423"/>
                  </a:cubicBezTo>
                  <a:cubicBezTo>
                    <a:pt x="1825" y="7405"/>
                    <a:pt x="1809" y="7395"/>
                    <a:pt x="1793" y="7395"/>
                  </a:cubicBezTo>
                  <a:cubicBezTo>
                    <a:pt x="1777" y="7395"/>
                    <a:pt x="1761" y="7405"/>
                    <a:pt x="1761" y="7423"/>
                  </a:cubicBezTo>
                  <a:cubicBezTo>
                    <a:pt x="1761" y="7562"/>
                    <a:pt x="1775" y="7688"/>
                    <a:pt x="1775" y="7826"/>
                  </a:cubicBezTo>
                  <a:cubicBezTo>
                    <a:pt x="1749" y="7700"/>
                    <a:pt x="1749" y="7574"/>
                    <a:pt x="1761" y="7448"/>
                  </a:cubicBezTo>
                  <a:cubicBezTo>
                    <a:pt x="1761" y="7423"/>
                    <a:pt x="1749" y="7411"/>
                    <a:pt x="1724" y="7411"/>
                  </a:cubicBezTo>
                  <a:cubicBezTo>
                    <a:pt x="1711" y="7411"/>
                    <a:pt x="1699" y="7423"/>
                    <a:pt x="1699" y="7448"/>
                  </a:cubicBezTo>
                  <a:cubicBezTo>
                    <a:pt x="1699" y="7461"/>
                    <a:pt x="1686" y="7474"/>
                    <a:pt x="1686" y="7499"/>
                  </a:cubicBezTo>
                  <a:lnTo>
                    <a:pt x="1686" y="7461"/>
                  </a:lnTo>
                  <a:cubicBezTo>
                    <a:pt x="1686" y="7448"/>
                    <a:pt x="1674" y="7423"/>
                    <a:pt x="1661" y="7423"/>
                  </a:cubicBezTo>
                  <a:cubicBezTo>
                    <a:pt x="1649" y="7423"/>
                    <a:pt x="1649" y="7436"/>
                    <a:pt x="1636" y="7436"/>
                  </a:cubicBezTo>
                  <a:lnTo>
                    <a:pt x="1636" y="7361"/>
                  </a:lnTo>
                  <a:cubicBezTo>
                    <a:pt x="1649" y="7210"/>
                    <a:pt x="1674" y="7071"/>
                    <a:pt x="1699" y="6933"/>
                  </a:cubicBezTo>
                  <a:cubicBezTo>
                    <a:pt x="1707" y="6908"/>
                    <a:pt x="1683" y="6889"/>
                    <a:pt x="1662" y="6889"/>
                  </a:cubicBezTo>
                  <a:cubicBezTo>
                    <a:pt x="1651" y="6889"/>
                    <a:pt x="1640" y="6895"/>
                    <a:pt x="1636" y="6908"/>
                  </a:cubicBezTo>
                  <a:cubicBezTo>
                    <a:pt x="1611" y="7059"/>
                    <a:pt x="1585" y="7197"/>
                    <a:pt x="1573" y="7348"/>
                  </a:cubicBezTo>
                  <a:lnTo>
                    <a:pt x="1573" y="7361"/>
                  </a:lnTo>
                  <a:cubicBezTo>
                    <a:pt x="1560" y="7461"/>
                    <a:pt x="1560" y="7562"/>
                    <a:pt x="1560" y="7650"/>
                  </a:cubicBezTo>
                  <a:cubicBezTo>
                    <a:pt x="1548" y="7638"/>
                    <a:pt x="1535" y="7624"/>
                    <a:pt x="1510" y="7612"/>
                  </a:cubicBezTo>
                  <a:lnTo>
                    <a:pt x="1510" y="7436"/>
                  </a:lnTo>
                  <a:lnTo>
                    <a:pt x="1523" y="7436"/>
                  </a:lnTo>
                  <a:lnTo>
                    <a:pt x="1523" y="7411"/>
                  </a:lnTo>
                  <a:lnTo>
                    <a:pt x="1523" y="7361"/>
                  </a:lnTo>
                  <a:cubicBezTo>
                    <a:pt x="1523" y="7285"/>
                    <a:pt x="1523" y="7210"/>
                    <a:pt x="1535" y="7121"/>
                  </a:cubicBezTo>
                  <a:cubicBezTo>
                    <a:pt x="1535" y="7109"/>
                    <a:pt x="1523" y="7096"/>
                    <a:pt x="1498" y="7096"/>
                  </a:cubicBezTo>
                  <a:cubicBezTo>
                    <a:pt x="1485" y="7096"/>
                    <a:pt x="1473" y="7109"/>
                    <a:pt x="1473" y="7121"/>
                  </a:cubicBezTo>
                  <a:cubicBezTo>
                    <a:pt x="1460" y="7172"/>
                    <a:pt x="1460" y="7222"/>
                    <a:pt x="1460" y="7272"/>
                  </a:cubicBezTo>
                  <a:cubicBezTo>
                    <a:pt x="1448" y="7272"/>
                    <a:pt x="1448" y="7272"/>
                    <a:pt x="1448" y="7285"/>
                  </a:cubicBezTo>
                  <a:lnTo>
                    <a:pt x="1448" y="7311"/>
                  </a:lnTo>
                  <a:lnTo>
                    <a:pt x="1448" y="7361"/>
                  </a:lnTo>
                  <a:lnTo>
                    <a:pt x="1448" y="7537"/>
                  </a:lnTo>
                  <a:cubicBezTo>
                    <a:pt x="1435" y="7524"/>
                    <a:pt x="1422" y="7499"/>
                    <a:pt x="1422" y="7474"/>
                  </a:cubicBezTo>
                  <a:lnTo>
                    <a:pt x="1422" y="7461"/>
                  </a:lnTo>
                  <a:cubicBezTo>
                    <a:pt x="1384" y="7197"/>
                    <a:pt x="1384" y="6933"/>
                    <a:pt x="1422" y="6682"/>
                  </a:cubicBezTo>
                  <a:cubicBezTo>
                    <a:pt x="1430" y="6659"/>
                    <a:pt x="1410" y="6641"/>
                    <a:pt x="1390" y="6641"/>
                  </a:cubicBezTo>
                  <a:cubicBezTo>
                    <a:pt x="1377" y="6641"/>
                    <a:pt x="1364" y="6649"/>
                    <a:pt x="1359" y="6669"/>
                  </a:cubicBezTo>
                  <a:cubicBezTo>
                    <a:pt x="1334" y="6845"/>
                    <a:pt x="1334" y="7021"/>
                    <a:pt x="1334" y="7185"/>
                  </a:cubicBezTo>
                  <a:cubicBezTo>
                    <a:pt x="1334" y="7172"/>
                    <a:pt x="1322" y="7147"/>
                    <a:pt x="1322" y="7121"/>
                  </a:cubicBezTo>
                  <a:cubicBezTo>
                    <a:pt x="1322" y="7109"/>
                    <a:pt x="1297" y="7096"/>
                    <a:pt x="1284" y="7096"/>
                  </a:cubicBezTo>
                  <a:cubicBezTo>
                    <a:pt x="1279" y="7094"/>
                    <a:pt x="1274" y="7093"/>
                    <a:pt x="1269" y="7093"/>
                  </a:cubicBezTo>
                  <a:cubicBezTo>
                    <a:pt x="1247" y="7093"/>
                    <a:pt x="1223" y="7114"/>
                    <a:pt x="1233" y="7135"/>
                  </a:cubicBezTo>
                  <a:cubicBezTo>
                    <a:pt x="1246" y="7222"/>
                    <a:pt x="1272" y="7311"/>
                    <a:pt x="1297" y="7398"/>
                  </a:cubicBezTo>
                  <a:cubicBezTo>
                    <a:pt x="1272" y="7386"/>
                    <a:pt x="1258" y="7361"/>
                    <a:pt x="1246" y="7348"/>
                  </a:cubicBezTo>
                  <a:cubicBezTo>
                    <a:pt x="1246" y="7336"/>
                    <a:pt x="1258" y="7323"/>
                    <a:pt x="1258" y="7311"/>
                  </a:cubicBezTo>
                  <a:cubicBezTo>
                    <a:pt x="1233" y="7222"/>
                    <a:pt x="1221" y="7135"/>
                    <a:pt x="1208" y="7034"/>
                  </a:cubicBezTo>
                  <a:cubicBezTo>
                    <a:pt x="1221" y="6971"/>
                    <a:pt x="1221" y="6920"/>
                    <a:pt x="1246" y="6858"/>
                  </a:cubicBezTo>
                  <a:cubicBezTo>
                    <a:pt x="1254" y="6835"/>
                    <a:pt x="1234" y="6817"/>
                    <a:pt x="1214" y="6817"/>
                  </a:cubicBezTo>
                  <a:cubicBezTo>
                    <a:pt x="1201" y="6817"/>
                    <a:pt x="1188" y="6825"/>
                    <a:pt x="1183" y="6845"/>
                  </a:cubicBezTo>
                  <a:cubicBezTo>
                    <a:pt x="1171" y="6870"/>
                    <a:pt x="1171" y="6895"/>
                    <a:pt x="1158" y="6933"/>
                  </a:cubicBezTo>
                  <a:cubicBezTo>
                    <a:pt x="1146" y="6933"/>
                    <a:pt x="1146" y="6945"/>
                    <a:pt x="1146" y="6958"/>
                  </a:cubicBezTo>
                  <a:lnTo>
                    <a:pt x="1146" y="7034"/>
                  </a:lnTo>
                  <a:lnTo>
                    <a:pt x="1146" y="7235"/>
                  </a:lnTo>
                  <a:lnTo>
                    <a:pt x="1096" y="7185"/>
                  </a:lnTo>
                  <a:cubicBezTo>
                    <a:pt x="1108" y="6920"/>
                    <a:pt x="1133" y="6657"/>
                    <a:pt x="1171" y="6392"/>
                  </a:cubicBezTo>
                  <a:cubicBezTo>
                    <a:pt x="1171" y="6362"/>
                    <a:pt x="1148" y="6345"/>
                    <a:pt x="1129" y="6345"/>
                  </a:cubicBezTo>
                  <a:cubicBezTo>
                    <a:pt x="1117" y="6345"/>
                    <a:pt x="1108" y="6352"/>
                    <a:pt x="1108" y="6367"/>
                  </a:cubicBezTo>
                  <a:cubicBezTo>
                    <a:pt x="1070" y="6581"/>
                    <a:pt x="1057" y="6782"/>
                    <a:pt x="1045" y="6984"/>
                  </a:cubicBezTo>
                  <a:cubicBezTo>
                    <a:pt x="1032" y="6870"/>
                    <a:pt x="1020" y="6757"/>
                    <a:pt x="995" y="6644"/>
                  </a:cubicBezTo>
                  <a:cubicBezTo>
                    <a:pt x="989" y="6628"/>
                    <a:pt x="975" y="6621"/>
                    <a:pt x="962" y="6621"/>
                  </a:cubicBezTo>
                  <a:cubicBezTo>
                    <a:pt x="943" y="6621"/>
                    <a:pt x="925" y="6634"/>
                    <a:pt x="932" y="6657"/>
                  </a:cubicBezTo>
                  <a:cubicBezTo>
                    <a:pt x="945" y="6707"/>
                    <a:pt x="957" y="6769"/>
                    <a:pt x="957" y="6820"/>
                  </a:cubicBezTo>
                  <a:cubicBezTo>
                    <a:pt x="945" y="6833"/>
                    <a:pt x="945" y="6845"/>
                    <a:pt x="945" y="6858"/>
                  </a:cubicBezTo>
                  <a:cubicBezTo>
                    <a:pt x="945" y="6920"/>
                    <a:pt x="957" y="6971"/>
                    <a:pt x="970" y="7021"/>
                  </a:cubicBezTo>
                  <a:cubicBezTo>
                    <a:pt x="945" y="6996"/>
                    <a:pt x="932" y="6971"/>
                    <a:pt x="906" y="6945"/>
                  </a:cubicBezTo>
                  <a:cubicBezTo>
                    <a:pt x="919" y="6933"/>
                    <a:pt x="932" y="6920"/>
                    <a:pt x="932" y="6908"/>
                  </a:cubicBezTo>
                  <a:cubicBezTo>
                    <a:pt x="906" y="6707"/>
                    <a:pt x="932" y="6506"/>
                    <a:pt x="995" y="6317"/>
                  </a:cubicBezTo>
                  <a:cubicBezTo>
                    <a:pt x="1010" y="6295"/>
                    <a:pt x="994" y="6282"/>
                    <a:pt x="974" y="6282"/>
                  </a:cubicBezTo>
                  <a:cubicBezTo>
                    <a:pt x="959" y="6282"/>
                    <a:pt x="942" y="6289"/>
                    <a:pt x="932" y="6305"/>
                  </a:cubicBezTo>
                  <a:cubicBezTo>
                    <a:pt x="869" y="6481"/>
                    <a:pt x="844" y="6669"/>
                    <a:pt x="856" y="6858"/>
                  </a:cubicBezTo>
                  <a:cubicBezTo>
                    <a:pt x="844" y="6782"/>
                    <a:pt x="831" y="6719"/>
                    <a:pt x="819" y="6644"/>
                  </a:cubicBezTo>
                  <a:lnTo>
                    <a:pt x="819" y="6481"/>
                  </a:lnTo>
                  <a:cubicBezTo>
                    <a:pt x="831" y="6355"/>
                    <a:pt x="856" y="6229"/>
                    <a:pt x="881" y="6090"/>
                  </a:cubicBezTo>
                  <a:cubicBezTo>
                    <a:pt x="881" y="6069"/>
                    <a:pt x="860" y="6055"/>
                    <a:pt x="843" y="6055"/>
                  </a:cubicBezTo>
                  <a:cubicBezTo>
                    <a:pt x="830" y="6055"/>
                    <a:pt x="819" y="6062"/>
                    <a:pt x="819" y="6078"/>
                  </a:cubicBezTo>
                  <a:cubicBezTo>
                    <a:pt x="794" y="6204"/>
                    <a:pt x="769" y="6342"/>
                    <a:pt x="755" y="6468"/>
                  </a:cubicBezTo>
                  <a:cubicBezTo>
                    <a:pt x="730" y="6468"/>
                    <a:pt x="705" y="6481"/>
                    <a:pt x="718" y="6518"/>
                  </a:cubicBezTo>
                  <a:cubicBezTo>
                    <a:pt x="730" y="6556"/>
                    <a:pt x="730" y="6606"/>
                    <a:pt x="743" y="6657"/>
                  </a:cubicBezTo>
                  <a:lnTo>
                    <a:pt x="743" y="6694"/>
                  </a:lnTo>
                  <a:cubicBezTo>
                    <a:pt x="730" y="6682"/>
                    <a:pt x="730" y="6669"/>
                    <a:pt x="718" y="6644"/>
                  </a:cubicBezTo>
                  <a:cubicBezTo>
                    <a:pt x="680" y="6417"/>
                    <a:pt x="680" y="6204"/>
                    <a:pt x="693" y="5978"/>
                  </a:cubicBezTo>
                  <a:cubicBezTo>
                    <a:pt x="693" y="5959"/>
                    <a:pt x="677" y="5949"/>
                    <a:pt x="660" y="5949"/>
                  </a:cubicBezTo>
                  <a:cubicBezTo>
                    <a:pt x="643" y="5949"/>
                    <a:pt x="624" y="5959"/>
                    <a:pt x="618" y="5978"/>
                  </a:cubicBezTo>
                  <a:cubicBezTo>
                    <a:pt x="618" y="6154"/>
                    <a:pt x="618" y="6330"/>
                    <a:pt x="630" y="6506"/>
                  </a:cubicBezTo>
                  <a:cubicBezTo>
                    <a:pt x="605" y="6442"/>
                    <a:pt x="579" y="6392"/>
                    <a:pt x="554" y="6342"/>
                  </a:cubicBezTo>
                  <a:cubicBezTo>
                    <a:pt x="517" y="6166"/>
                    <a:pt x="542" y="5978"/>
                    <a:pt x="567" y="5802"/>
                  </a:cubicBezTo>
                  <a:cubicBezTo>
                    <a:pt x="574" y="5779"/>
                    <a:pt x="556" y="5766"/>
                    <a:pt x="537" y="5766"/>
                  </a:cubicBezTo>
                  <a:cubicBezTo>
                    <a:pt x="524" y="5766"/>
                    <a:pt x="509" y="5773"/>
                    <a:pt x="504" y="5788"/>
                  </a:cubicBezTo>
                  <a:cubicBezTo>
                    <a:pt x="492" y="5902"/>
                    <a:pt x="467" y="6028"/>
                    <a:pt x="467" y="6154"/>
                  </a:cubicBezTo>
                  <a:cubicBezTo>
                    <a:pt x="454" y="6115"/>
                    <a:pt x="442" y="6090"/>
                    <a:pt x="429" y="6065"/>
                  </a:cubicBezTo>
                  <a:cubicBezTo>
                    <a:pt x="442" y="6053"/>
                    <a:pt x="454" y="6040"/>
                    <a:pt x="454" y="6028"/>
                  </a:cubicBezTo>
                  <a:cubicBezTo>
                    <a:pt x="416" y="5889"/>
                    <a:pt x="416" y="5751"/>
                    <a:pt x="454" y="5626"/>
                  </a:cubicBezTo>
                  <a:cubicBezTo>
                    <a:pt x="462" y="5601"/>
                    <a:pt x="438" y="5581"/>
                    <a:pt x="417" y="5581"/>
                  </a:cubicBezTo>
                  <a:cubicBezTo>
                    <a:pt x="406" y="5581"/>
                    <a:pt x="396" y="5587"/>
                    <a:pt x="391" y="5600"/>
                  </a:cubicBezTo>
                  <a:cubicBezTo>
                    <a:pt x="366" y="5701"/>
                    <a:pt x="366" y="5788"/>
                    <a:pt x="366" y="5889"/>
                  </a:cubicBezTo>
                  <a:cubicBezTo>
                    <a:pt x="366" y="5877"/>
                    <a:pt x="366" y="5877"/>
                    <a:pt x="353" y="5864"/>
                  </a:cubicBezTo>
                  <a:cubicBezTo>
                    <a:pt x="316" y="5663"/>
                    <a:pt x="316" y="5449"/>
                    <a:pt x="328" y="5248"/>
                  </a:cubicBezTo>
                  <a:cubicBezTo>
                    <a:pt x="328" y="5223"/>
                    <a:pt x="312" y="5211"/>
                    <a:pt x="297" y="5211"/>
                  </a:cubicBezTo>
                  <a:cubicBezTo>
                    <a:pt x="281" y="5211"/>
                    <a:pt x="266" y="5223"/>
                    <a:pt x="266" y="5248"/>
                  </a:cubicBezTo>
                  <a:cubicBezTo>
                    <a:pt x="266" y="5336"/>
                    <a:pt x="252" y="5436"/>
                    <a:pt x="252" y="5525"/>
                  </a:cubicBezTo>
                  <a:cubicBezTo>
                    <a:pt x="227" y="5411"/>
                    <a:pt x="202" y="5299"/>
                    <a:pt x="190" y="5185"/>
                  </a:cubicBezTo>
                  <a:cubicBezTo>
                    <a:pt x="115" y="4732"/>
                    <a:pt x="102" y="4318"/>
                    <a:pt x="127" y="3953"/>
                  </a:cubicBezTo>
                  <a:close/>
                  <a:moveTo>
                    <a:pt x="10220" y="0"/>
                  </a:moveTo>
                  <a:cubicBezTo>
                    <a:pt x="10003" y="0"/>
                    <a:pt x="9791" y="15"/>
                    <a:pt x="9596" y="42"/>
                  </a:cubicBezTo>
                  <a:cubicBezTo>
                    <a:pt x="9206" y="92"/>
                    <a:pt x="8904" y="155"/>
                    <a:pt x="8641" y="218"/>
                  </a:cubicBezTo>
                  <a:cubicBezTo>
                    <a:pt x="8225" y="309"/>
                    <a:pt x="7879" y="383"/>
                    <a:pt x="7390" y="383"/>
                  </a:cubicBezTo>
                  <a:cubicBezTo>
                    <a:pt x="6934" y="383"/>
                    <a:pt x="6352" y="319"/>
                    <a:pt x="5472" y="143"/>
                  </a:cubicBezTo>
                  <a:cubicBezTo>
                    <a:pt x="5229" y="94"/>
                    <a:pt x="4975" y="71"/>
                    <a:pt x="4715" y="71"/>
                  </a:cubicBezTo>
                  <a:cubicBezTo>
                    <a:pt x="3279" y="71"/>
                    <a:pt x="1665" y="777"/>
                    <a:pt x="781" y="1853"/>
                  </a:cubicBezTo>
                  <a:cubicBezTo>
                    <a:pt x="479" y="2230"/>
                    <a:pt x="177" y="2758"/>
                    <a:pt x="115" y="3424"/>
                  </a:cubicBezTo>
                  <a:cubicBezTo>
                    <a:pt x="51" y="3865"/>
                    <a:pt x="1" y="4494"/>
                    <a:pt x="115" y="5185"/>
                  </a:cubicBezTo>
                  <a:cubicBezTo>
                    <a:pt x="152" y="5411"/>
                    <a:pt x="215" y="5638"/>
                    <a:pt x="291" y="5889"/>
                  </a:cubicBezTo>
                  <a:cubicBezTo>
                    <a:pt x="303" y="5927"/>
                    <a:pt x="316" y="5978"/>
                    <a:pt x="328" y="6015"/>
                  </a:cubicBezTo>
                  <a:cubicBezTo>
                    <a:pt x="328" y="6028"/>
                    <a:pt x="341" y="6040"/>
                    <a:pt x="353" y="6040"/>
                  </a:cubicBezTo>
                  <a:cubicBezTo>
                    <a:pt x="391" y="6141"/>
                    <a:pt x="442" y="6254"/>
                    <a:pt x="492" y="6355"/>
                  </a:cubicBezTo>
                  <a:cubicBezTo>
                    <a:pt x="492" y="6392"/>
                    <a:pt x="504" y="6417"/>
                    <a:pt x="517" y="6455"/>
                  </a:cubicBezTo>
                  <a:cubicBezTo>
                    <a:pt x="517" y="6468"/>
                    <a:pt x="529" y="6481"/>
                    <a:pt x="542" y="6481"/>
                  </a:cubicBezTo>
                  <a:cubicBezTo>
                    <a:pt x="605" y="6593"/>
                    <a:pt x="680" y="6719"/>
                    <a:pt x="769" y="6845"/>
                  </a:cubicBezTo>
                  <a:cubicBezTo>
                    <a:pt x="769" y="6858"/>
                    <a:pt x="781" y="6870"/>
                    <a:pt x="794" y="6895"/>
                  </a:cubicBezTo>
                  <a:cubicBezTo>
                    <a:pt x="806" y="6895"/>
                    <a:pt x="806" y="6908"/>
                    <a:pt x="806" y="6908"/>
                  </a:cubicBezTo>
                  <a:cubicBezTo>
                    <a:pt x="806" y="6920"/>
                    <a:pt x="819" y="6933"/>
                    <a:pt x="819" y="6933"/>
                  </a:cubicBezTo>
                  <a:cubicBezTo>
                    <a:pt x="819" y="6958"/>
                    <a:pt x="831" y="6958"/>
                    <a:pt x="844" y="6958"/>
                  </a:cubicBezTo>
                  <a:cubicBezTo>
                    <a:pt x="894" y="7034"/>
                    <a:pt x="945" y="7109"/>
                    <a:pt x="1007" y="7172"/>
                  </a:cubicBezTo>
                  <a:cubicBezTo>
                    <a:pt x="1007" y="7197"/>
                    <a:pt x="1020" y="7222"/>
                    <a:pt x="1020" y="7247"/>
                  </a:cubicBezTo>
                  <a:cubicBezTo>
                    <a:pt x="1027" y="7262"/>
                    <a:pt x="1039" y="7268"/>
                    <a:pt x="1050" y="7268"/>
                  </a:cubicBezTo>
                  <a:cubicBezTo>
                    <a:pt x="1058" y="7268"/>
                    <a:pt x="1065" y="7265"/>
                    <a:pt x="1070" y="7260"/>
                  </a:cubicBezTo>
                  <a:cubicBezTo>
                    <a:pt x="1108" y="7298"/>
                    <a:pt x="1133" y="7323"/>
                    <a:pt x="1158" y="7361"/>
                  </a:cubicBezTo>
                  <a:cubicBezTo>
                    <a:pt x="1171" y="7373"/>
                    <a:pt x="1171" y="7373"/>
                    <a:pt x="1183" y="7373"/>
                  </a:cubicBezTo>
                  <a:cubicBezTo>
                    <a:pt x="1297" y="7499"/>
                    <a:pt x="1422" y="7624"/>
                    <a:pt x="1560" y="7738"/>
                  </a:cubicBezTo>
                  <a:cubicBezTo>
                    <a:pt x="1573" y="7750"/>
                    <a:pt x="1573" y="7763"/>
                    <a:pt x="1585" y="7763"/>
                  </a:cubicBezTo>
                  <a:cubicBezTo>
                    <a:pt x="1711" y="7864"/>
                    <a:pt x="1850" y="7977"/>
                    <a:pt x="2001" y="8065"/>
                  </a:cubicBezTo>
                  <a:lnTo>
                    <a:pt x="2001" y="8077"/>
                  </a:lnTo>
                  <a:cubicBezTo>
                    <a:pt x="2001" y="8086"/>
                    <a:pt x="2014" y="8095"/>
                    <a:pt x="2025" y="8095"/>
                  </a:cubicBezTo>
                  <a:cubicBezTo>
                    <a:pt x="2030" y="8095"/>
                    <a:pt x="2035" y="8094"/>
                    <a:pt x="2038" y="8090"/>
                  </a:cubicBezTo>
                  <a:lnTo>
                    <a:pt x="2152" y="8166"/>
                  </a:lnTo>
                  <a:cubicBezTo>
                    <a:pt x="2152" y="8184"/>
                    <a:pt x="2165" y="8196"/>
                    <a:pt x="2177" y="8196"/>
                  </a:cubicBezTo>
                  <a:cubicBezTo>
                    <a:pt x="2182" y="8196"/>
                    <a:pt x="2186" y="8194"/>
                    <a:pt x="2189" y="8191"/>
                  </a:cubicBezTo>
                  <a:cubicBezTo>
                    <a:pt x="2214" y="8203"/>
                    <a:pt x="2227" y="8216"/>
                    <a:pt x="2239" y="8216"/>
                  </a:cubicBezTo>
                  <a:cubicBezTo>
                    <a:pt x="2252" y="8241"/>
                    <a:pt x="2265" y="8241"/>
                    <a:pt x="2278" y="8241"/>
                  </a:cubicBezTo>
                  <a:cubicBezTo>
                    <a:pt x="2390" y="8304"/>
                    <a:pt x="2516" y="8379"/>
                    <a:pt x="2655" y="8442"/>
                  </a:cubicBezTo>
                  <a:cubicBezTo>
                    <a:pt x="2667" y="8454"/>
                    <a:pt x="2680" y="8454"/>
                    <a:pt x="2692" y="8454"/>
                  </a:cubicBezTo>
                  <a:cubicBezTo>
                    <a:pt x="2781" y="8493"/>
                    <a:pt x="2868" y="8543"/>
                    <a:pt x="2957" y="8580"/>
                  </a:cubicBezTo>
                  <a:cubicBezTo>
                    <a:pt x="2969" y="8593"/>
                    <a:pt x="2982" y="8593"/>
                    <a:pt x="2994" y="8593"/>
                  </a:cubicBezTo>
                  <a:cubicBezTo>
                    <a:pt x="3082" y="8630"/>
                    <a:pt x="3183" y="8669"/>
                    <a:pt x="3271" y="8694"/>
                  </a:cubicBezTo>
                  <a:cubicBezTo>
                    <a:pt x="3271" y="8718"/>
                    <a:pt x="3286" y="8726"/>
                    <a:pt x="3304" y="8726"/>
                  </a:cubicBezTo>
                  <a:cubicBezTo>
                    <a:pt x="3314" y="8726"/>
                    <a:pt x="3325" y="8723"/>
                    <a:pt x="3334" y="8719"/>
                  </a:cubicBezTo>
                  <a:cubicBezTo>
                    <a:pt x="3334" y="8719"/>
                    <a:pt x="3346" y="8719"/>
                    <a:pt x="3346" y="8731"/>
                  </a:cubicBezTo>
                  <a:cubicBezTo>
                    <a:pt x="3460" y="8769"/>
                    <a:pt x="3572" y="8794"/>
                    <a:pt x="3686" y="8832"/>
                  </a:cubicBezTo>
                  <a:cubicBezTo>
                    <a:pt x="3686" y="8832"/>
                    <a:pt x="3691" y="8837"/>
                    <a:pt x="3699" y="8837"/>
                  </a:cubicBezTo>
                  <a:cubicBezTo>
                    <a:pt x="3703" y="8837"/>
                    <a:pt x="3707" y="8836"/>
                    <a:pt x="3711" y="8832"/>
                  </a:cubicBezTo>
                  <a:cubicBezTo>
                    <a:pt x="3824" y="8870"/>
                    <a:pt x="3938" y="8895"/>
                    <a:pt x="4050" y="8920"/>
                  </a:cubicBezTo>
                  <a:cubicBezTo>
                    <a:pt x="4050" y="8945"/>
                    <a:pt x="4050" y="8957"/>
                    <a:pt x="4063" y="8971"/>
                  </a:cubicBezTo>
                  <a:cubicBezTo>
                    <a:pt x="4063" y="8986"/>
                    <a:pt x="4074" y="8993"/>
                    <a:pt x="4087" y="8993"/>
                  </a:cubicBezTo>
                  <a:cubicBezTo>
                    <a:pt x="4105" y="8993"/>
                    <a:pt x="4126" y="8980"/>
                    <a:pt x="4126" y="8957"/>
                  </a:cubicBezTo>
                  <a:cubicBezTo>
                    <a:pt x="4126" y="8945"/>
                    <a:pt x="4114" y="8945"/>
                    <a:pt x="4114" y="8932"/>
                  </a:cubicBezTo>
                  <a:lnTo>
                    <a:pt x="4114" y="8932"/>
                  </a:lnTo>
                  <a:cubicBezTo>
                    <a:pt x="4151" y="8945"/>
                    <a:pt x="4176" y="8945"/>
                    <a:pt x="4201" y="8957"/>
                  </a:cubicBezTo>
                  <a:lnTo>
                    <a:pt x="4214" y="8957"/>
                  </a:lnTo>
                  <a:cubicBezTo>
                    <a:pt x="4221" y="8972"/>
                    <a:pt x="4233" y="8978"/>
                    <a:pt x="4244" y="8978"/>
                  </a:cubicBezTo>
                  <a:cubicBezTo>
                    <a:pt x="4252" y="8978"/>
                    <a:pt x="4259" y="8975"/>
                    <a:pt x="4264" y="8971"/>
                  </a:cubicBezTo>
                  <a:lnTo>
                    <a:pt x="4528" y="9008"/>
                  </a:lnTo>
                  <a:cubicBezTo>
                    <a:pt x="4528" y="9023"/>
                    <a:pt x="4548" y="9034"/>
                    <a:pt x="4565" y="9034"/>
                  </a:cubicBezTo>
                  <a:cubicBezTo>
                    <a:pt x="4576" y="9034"/>
                    <a:pt x="4586" y="9030"/>
                    <a:pt x="4591" y="9021"/>
                  </a:cubicBezTo>
                  <a:cubicBezTo>
                    <a:pt x="4717" y="9033"/>
                    <a:pt x="4843" y="9046"/>
                    <a:pt x="4969" y="9046"/>
                  </a:cubicBezTo>
                  <a:cubicBezTo>
                    <a:pt x="4969" y="9054"/>
                    <a:pt x="4981" y="9063"/>
                    <a:pt x="4993" y="9063"/>
                  </a:cubicBezTo>
                  <a:cubicBezTo>
                    <a:pt x="4998" y="9063"/>
                    <a:pt x="5002" y="9062"/>
                    <a:pt x="5006" y="9058"/>
                  </a:cubicBezTo>
                  <a:cubicBezTo>
                    <a:pt x="5019" y="9058"/>
                    <a:pt x="5019" y="9046"/>
                    <a:pt x="5019" y="9046"/>
                  </a:cubicBezTo>
                  <a:lnTo>
                    <a:pt x="5170" y="9046"/>
                  </a:lnTo>
                  <a:cubicBezTo>
                    <a:pt x="5635" y="9046"/>
                    <a:pt x="6075" y="8983"/>
                    <a:pt x="6515" y="8857"/>
                  </a:cubicBezTo>
                  <a:lnTo>
                    <a:pt x="6528" y="8857"/>
                  </a:lnTo>
                  <a:cubicBezTo>
                    <a:pt x="6629" y="8820"/>
                    <a:pt x="6741" y="8781"/>
                    <a:pt x="6842" y="8744"/>
                  </a:cubicBezTo>
                  <a:cubicBezTo>
                    <a:pt x="6849" y="8747"/>
                    <a:pt x="6855" y="8749"/>
                    <a:pt x="6861" y="8749"/>
                  </a:cubicBezTo>
                  <a:cubicBezTo>
                    <a:pt x="6879" y="8749"/>
                    <a:pt x="6892" y="8737"/>
                    <a:pt x="6892" y="8719"/>
                  </a:cubicBezTo>
                  <a:cubicBezTo>
                    <a:pt x="6942" y="8706"/>
                    <a:pt x="6981" y="8694"/>
                    <a:pt x="7031" y="8669"/>
                  </a:cubicBezTo>
                  <a:cubicBezTo>
                    <a:pt x="7035" y="8678"/>
                    <a:pt x="7044" y="8682"/>
                    <a:pt x="7054" y="8682"/>
                  </a:cubicBezTo>
                  <a:cubicBezTo>
                    <a:pt x="7071" y="8682"/>
                    <a:pt x="7089" y="8668"/>
                    <a:pt x="7081" y="8644"/>
                  </a:cubicBezTo>
                  <a:cubicBezTo>
                    <a:pt x="7232" y="8580"/>
                    <a:pt x="7383" y="8505"/>
                    <a:pt x="7521" y="8417"/>
                  </a:cubicBezTo>
                  <a:cubicBezTo>
                    <a:pt x="7527" y="8423"/>
                    <a:pt x="7534" y="8426"/>
                    <a:pt x="7540" y="8426"/>
                  </a:cubicBezTo>
                  <a:cubicBezTo>
                    <a:pt x="7546" y="8426"/>
                    <a:pt x="7553" y="8423"/>
                    <a:pt x="7559" y="8417"/>
                  </a:cubicBezTo>
                  <a:lnTo>
                    <a:pt x="7559" y="8404"/>
                  </a:lnTo>
                  <a:cubicBezTo>
                    <a:pt x="7635" y="8367"/>
                    <a:pt x="7710" y="8317"/>
                    <a:pt x="7772" y="8278"/>
                  </a:cubicBezTo>
                  <a:cubicBezTo>
                    <a:pt x="7823" y="8241"/>
                    <a:pt x="7873" y="8203"/>
                    <a:pt x="7923" y="8178"/>
                  </a:cubicBezTo>
                  <a:cubicBezTo>
                    <a:pt x="7929" y="8184"/>
                    <a:pt x="7936" y="8186"/>
                    <a:pt x="7942" y="8186"/>
                  </a:cubicBezTo>
                  <a:cubicBezTo>
                    <a:pt x="7964" y="8186"/>
                    <a:pt x="7984" y="8160"/>
                    <a:pt x="7974" y="8141"/>
                  </a:cubicBezTo>
                  <a:cubicBezTo>
                    <a:pt x="8037" y="8102"/>
                    <a:pt x="8087" y="8065"/>
                    <a:pt x="8138" y="8027"/>
                  </a:cubicBezTo>
                  <a:lnTo>
                    <a:pt x="8150" y="8027"/>
                  </a:lnTo>
                  <a:lnTo>
                    <a:pt x="8150" y="8015"/>
                  </a:lnTo>
                  <a:cubicBezTo>
                    <a:pt x="8175" y="8002"/>
                    <a:pt x="8200" y="7977"/>
                    <a:pt x="8225" y="7965"/>
                  </a:cubicBezTo>
                  <a:cubicBezTo>
                    <a:pt x="8238" y="7965"/>
                    <a:pt x="8250" y="7951"/>
                    <a:pt x="8250" y="7939"/>
                  </a:cubicBezTo>
                  <a:cubicBezTo>
                    <a:pt x="8326" y="7889"/>
                    <a:pt x="8389" y="7826"/>
                    <a:pt x="8451" y="7775"/>
                  </a:cubicBezTo>
                  <a:lnTo>
                    <a:pt x="8465" y="7775"/>
                  </a:lnTo>
                  <a:cubicBezTo>
                    <a:pt x="8552" y="7700"/>
                    <a:pt x="8628" y="7638"/>
                    <a:pt x="8703" y="7562"/>
                  </a:cubicBezTo>
                  <a:lnTo>
                    <a:pt x="8716" y="7562"/>
                  </a:lnTo>
                  <a:cubicBezTo>
                    <a:pt x="8728" y="7549"/>
                    <a:pt x="8728" y="7549"/>
                    <a:pt x="8728" y="7537"/>
                  </a:cubicBezTo>
                  <a:cubicBezTo>
                    <a:pt x="8792" y="7487"/>
                    <a:pt x="8842" y="7436"/>
                    <a:pt x="8904" y="7386"/>
                  </a:cubicBezTo>
                  <a:cubicBezTo>
                    <a:pt x="8906" y="7388"/>
                    <a:pt x="8908" y="7388"/>
                    <a:pt x="8911" y="7388"/>
                  </a:cubicBezTo>
                  <a:cubicBezTo>
                    <a:pt x="8926" y="7388"/>
                    <a:pt x="8953" y="7358"/>
                    <a:pt x="8942" y="7336"/>
                  </a:cubicBezTo>
                  <a:cubicBezTo>
                    <a:pt x="9018" y="7272"/>
                    <a:pt x="9093" y="7197"/>
                    <a:pt x="9156" y="7121"/>
                  </a:cubicBezTo>
                  <a:lnTo>
                    <a:pt x="9181" y="7121"/>
                  </a:lnTo>
                  <a:cubicBezTo>
                    <a:pt x="9194" y="7109"/>
                    <a:pt x="9194" y="7096"/>
                    <a:pt x="9194" y="7084"/>
                  </a:cubicBezTo>
                  <a:cubicBezTo>
                    <a:pt x="9320" y="6945"/>
                    <a:pt x="9432" y="6820"/>
                    <a:pt x="9546" y="6694"/>
                  </a:cubicBezTo>
                  <a:cubicBezTo>
                    <a:pt x="9558" y="6682"/>
                    <a:pt x="9571" y="6682"/>
                    <a:pt x="9571" y="6669"/>
                  </a:cubicBezTo>
                  <a:lnTo>
                    <a:pt x="9571" y="6657"/>
                  </a:lnTo>
                  <a:cubicBezTo>
                    <a:pt x="9835" y="6355"/>
                    <a:pt x="10074" y="6053"/>
                    <a:pt x="10262" y="5802"/>
                  </a:cubicBezTo>
                  <a:cubicBezTo>
                    <a:pt x="10489" y="5500"/>
                    <a:pt x="10678" y="5273"/>
                    <a:pt x="10816" y="5148"/>
                  </a:cubicBezTo>
                  <a:cubicBezTo>
                    <a:pt x="11042" y="4933"/>
                    <a:pt x="11268" y="4695"/>
                    <a:pt x="11483" y="4443"/>
                  </a:cubicBezTo>
                  <a:cubicBezTo>
                    <a:pt x="11495" y="4443"/>
                    <a:pt x="11508" y="4430"/>
                    <a:pt x="11508" y="4405"/>
                  </a:cubicBezTo>
                  <a:cubicBezTo>
                    <a:pt x="11696" y="4192"/>
                    <a:pt x="11860" y="3953"/>
                    <a:pt x="12011" y="3714"/>
                  </a:cubicBezTo>
                  <a:cubicBezTo>
                    <a:pt x="12011" y="3701"/>
                    <a:pt x="12023" y="3701"/>
                    <a:pt x="12023" y="3689"/>
                  </a:cubicBezTo>
                  <a:cubicBezTo>
                    <a:pt x="12287" y="3261"/>
                    <a:pt x="12489" y="2809"/>
                    <a:pt x="12576" y="2343"/>
                  </a:cubicBezTo>
                  <a:cubicBezTo>
                    <a:pt x="12589" y="2331"/>
                    <a:pt x="12601" y="2318"/>
                    <a:pt x="12601" y="2306"/>
                  </a:cubicBezTo>
                  <a:cubicBezTo>
                    <a:pt x="12601" y="2293"/>
                    <a:pt x="12589" y="2281"/>
                    <a:pt x="12589" y="2281"/>
                  </a:cubicBezTo>
                  <a:cubicBezTo>
                    <a:pt x="12652" y="1966"/>
                    <a:pt x="12652" y="1664"/>
                    <a:pt x="12601" y="1362"/>
                  </a:cubicBezTo>
                  <a:lnTo>
                    <a:pt x="12564" y="1174"/>
                  </a:lnTo>
                  <a:lnTo>
                    <a:pt x="12551" y="1174"/>
                  </a:lnTo>
                  <a:cubicBezTo>
                    <a:pt x="12476" y="922"/>
                    <a:pt x="12338" y="721"/>
                    <a:pt x="12123" y="545"/>
                  </a:cubicBezTo>
                  <a:cubicBezTo>
                    <a:pt x="11664" y="152"/>
                    <a:pt x="10913" y="0"/>
                    <a:pt x="10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29"/>
            <p:cNvSpPr/>
            <p:nvPr/>
          </p:nvSpPr>
          <p:spPr>
            <a:xfrm>
              <a:off x="4379725" y="5277425"/>
              <a:ext cx="4425" cy="7900"/>
            </a:xfrm>
            <a:custGeom>
              <a:avLst/>
              <a:gdLst/>
              <a:ahLst/>
              <a:cxnLst/>
              <a:rect l="l" t="t" r="r" b="b"/>
              <a:pathLst>
                <a:path w="177" h="316" extrusionOk="0">
                  <a:moveTo>
                    <a:pt x="38" y="0"/>
                  </a:moveTo>
                  <a:cubicBezTo>
                    <a:pt x="31" y="0"/>
                    <a:pt x="23" y="3"/>
                    <a:pt x="12" y="8"/>
                  </a:cubicBezTo>
                  <a:cubicBezTo>
                    <a:pt x="0" y="8"/>
                    <a:pt x="0" y="34"/>
                    <a:pt x="0" y="47"/>
                  </a:cubicBezTo>
                  <a:cubicBezTo>
                    <a:pt x="51" y="122"/>
                    <a:pt x="76" y="210"/>
                    <a:pt x="113" y="285"/>
                  </a:cubicBezTo>
                  <a:cubicBezTo>
                    <a:pt x="113" y="303"/>
                    <a:pt x="126" y="315"/>
                    <a:pt x="139" y="315"/>
                  </a:cubicBezTo>
                  <a:cubicBezTo>
                    <a:pt x="143" y="315"/>
                    <a:pt x="148" y="314"/>
                    <a:pt x="151" y="310"/>
                  </a:cubicBezTo>
                  <a:cubicBezTo>
                    <a:pt x="163" y="310"/>
                    <a:pt x="176" y="285"/>
                    <a:pt x="176" y="273"/>
                  </a:cubicBezTo>
                  <a:cubicBezTo>
                    <a:pt x="138" y="184"/>
                    <a:pt x="101" y="97"/>
                    <a:pt x="63" y="21"/>
                  </a:cubicBezTo>
                  <a:cubicBezTo>
                    <a:pt x="56" y="7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29"/>
            <p:cNvSpPr/>
            <p:nvPr/>
          </p:nvSpPr>
          <p:spPr>
            <a:xfrm>
              <a:off x="4372025" y="5282575"/>
              <a:ext cx="5500" cy="9525"/>
            </a:xfrm>
            <a:custGeom>
              <a:avLst/>
              <a:gdLst/>
              <a:ahLst/>
              <a:cxnLst/>
              <a:rect l="l" t="t" r="r" b="b"/>
              <a:pathLst>
                <a:path w="220" h="381" extrusionOk="0">
                  <a:moveTo>
                    <a:pt x="53" y="1"/>
                  </a:moveTo>
                  <a:cubicBezTo>
                    <a:pt x="27" y="1"/>
                    <a:pt x="1" y="28"/>
                    <a:pt x="19" y="54"/>
                  </a:cubicBezTo>
                  <a:cubicBezTo>
                    <a:pt x="82" y="142"/>
                    <a:pt x="132" y="243"/>
                    <a:pt x="157" y="356"/>
                  </a:cubicBezTo>
                  <a:cubicBezTo>
                    <a:pt x="157" y="381"/>
                    <a:pt x="169" y="381"/>
                    <a:pt x="195" y="381"/>
                  </a:cubicBezTo>
                  <a:cubicBezTo>
                    <a:pt x="208" y="381"/>
                    <a:pt x="220" y="356"/>
                    <a:pt x="220" y="344"/>
                  </a:cubicBezTo>
                  <a:cubicBezTo>
                    <a:pt x="195" y="230"/>
                    <a:pt x="144" y="117"/>
                    <a:pt x="82" y="17"/>
                  </a:cubicBezTo>
                  <a:cubicBezTo>
                    <a:pt x="75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29"/>
            <p:cNvSpPr/>
            <p:nvPr/>
          </p:nvSpPr>
          <p:spPr>
            <a:xfrm>
              <a:off x="4369550" y="5285650"/>
              <a:ext cx="5800" cy="8675"/>
            </a:xfrm>
            <a:custGeom>
              <a:avLst/>
              <a:gdLst/>
              <a:ahLst/>
              <a:cxnLst/>
              <a:rect l="l" t="t" r="r" b="b"/>
              <a:pathLst>
                <a:path w="232" h="347" extrusionOk="0">
                  <a:moveTo>
                    <a:pt x="42" y="0"/>
                  </a:moveTo>
                  <a:cubicBezTo>
                    <a:pt x="22" y="0"/>
                    <a:pt x="1" y="20"/>
                    <a:pt x="17" y="45"/>
                  </a:cubicBezTo>
                  <a:cubicBezTo>
                    <a:pt x="67" y="132"/>
                    <a:pt x="118" y="233"/>
                    <a:pt x="156" y="321"/>
                  </a:cubicBezTo>
                  <a:cubicBezTo>
                    <a:pt x="168" y="346"/>
                    <a:pt x="181" y="346"/>
                    <a:pt x="193" y="346"/>
                  </a:cubicBezTo>
                  <a:cubicBezTo>
                    <a:pt x="218" y="346"/>
                    <a:pt x="231" y="321"/>
                    <a:pt x="218" y="308"/>
                  </a:cubicBezTo>
                  <a:cubicBezTo>
                    <a:pt x="181" y="208"/>
                    <a:pt x="131" y="107"/>
                    <a:pt x="67" y="19"/>
                  </a:cubicBezTo>
                  <a:cubicBezTo>
                    <a:pt x="63" y="6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29"/>
            <p:cNvSpPr/>
            <p:nvPr/>
          </p:nvSpPr>
          <p:spPr>
            <a:xfrm>
              <a:off x="4358225" y="5293200"/>
              <a:ext cx="6250" cy="8925"/>
            </a:xfrm>
            <a:custGeom>
              <a:avLst/>
              <a:gdLst/>
              <a:ahLst/>
              <a:cxnLst/>
              <a:rect l="l" t="t" r="r" b="b"/>
              <a:pathLst>
                <a:path w="250" h="357" extrusionOk="0">
                  <a:moveTo>
                    <a:pt x="46" y="0"/>
                  </a:moveTo>
                  <a:cubicBezTo>
                    <a:pt x="22" y="0"/>
                    <a:pt x="1" y="20"/>
                    <a:pt x="17" y="44"/>
                  </a:cubicBezTo>
                  <a:cubicBezTo>
                    <a:pt x="68" y="145"/>
                    <a:pt x="131" y="246"/>
                    <a:pt x="181" y="346"/>
                  </a:cubicBezTo>
                  <a:cubicBezTo>
                    <a:pt x="185" y="353"/>
                    <a:pt x="192" y="356"/>
                    <a:pt x="200" y="356"/>
                  </a:cubicBezTo>
                  <a:cubicBezTo>
                    <a:pt x="222" y="356"/>
                    <a:pt x="250" y="335"/>
                    <a:pt x="232" y="308"/>
                  </a:cubicBezTo>
                  <a:cubicBezTo>
                    <a:pt x="181" y="207"/>
                    <a:pt x="131" y="107"/>
                    <a:pt x="81" y="19"/>
                  </a:cubicBezTo>
                  <a:cubicBezTo>
                    <a:pt x="72" y="6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29"/>
            <p:cNvSpPr/>
            <p:nvPr/>
          </p:nvSpPr>
          <p:spPr>
            <a:xfrm>
              <a:off x="4350800" y="5301300"/>
              <a:ext cx="5050" cy="8100"/>
            </a:xfrm>
            <a:custGeom>
              <a:avLst/>
              <a:gdLst/>
              <a:ahLst/>
              <a:cxnLst/>
              <a:rect l="l" t="t" r="r" b="b"/>
              <a:pathLst>
                <a:path w="202" h="324" extrusionOk="0">
                  <a:moveTo>
                    <a:pt x="42" y="0"/>
                  </a:moveTo>
                  <a:cubicBezTo>
                    <a:pt x="35" y="0"/>
                    <a:pt x="25" y="3"/>
                    <a:pt x="12" y="9"/>
                  </a:cubicBezTo>
                  <a:cubicBezTo>
                    <a:pt x="0" y="9"/>
                    <a:pt x="0" y="34"/>
                    <a:pt x="0" y="47"/>
                  </a:cubicBezTo>
                  <a:cubicBezTo>
                    <a:pt x="63" y="123"/>
                    <a:pt x="101" y="210"/>
                    <a:pt x="138" y="299"/>
                  </a:cubicBezTo>
                  <a:cubicBezTo>
                    <a:pt x="138" y="324"/>
                    <a:pt x="163" y="324"/>
                    <a:pt x="176" y="324"/>
                  </a:cubicBezTo>
                  <a:cubicBezTo>
                    <a:pt x="188" y="324"/>
                    <a:pt x="202" y="299"/>
                    <a:pt x="202" y="286"/>
                  </a:cubicBezTo>
                  <a:cubicBezTo>
                    <a:pt x="163" y="185"/>
                    <a:pt x="113" y="98"/>
                    <a:pt x="63" y="9"/>
                  </a:cubicBezTo>
                  <a:cubicBezTo>
                    <a:pt x="57" y="3"/>
                    <a:pt x="50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29"/>
            <p:cNvSpPr/>
            <p:nvPr/>
          </p:nvSpPr>
          <p:spPr>
            <a:xfrm>
              <a:off x="4347950" y="5304425"/>
              <a:ext cx="6025" cy="8575"/>
            </a:xfrm>
            <a:custGeom>
              <a:avLst/>
              <a:gdLst/>
              <a:ahLst/>
              <a:cxnLst/>
              <a:rect l="l" t="t" r="r" b="b"/>
              <a:pathLst>
                <a:path w="241" h="343" extrusionOk="0">
                  <a:moveTo>
                    <a:pt x="39" y="1"/>
                  </a:moveTo>
                  <a:cubicBezTo>
                    <a:pt x="29" y="1"/>
                    <a:pt x="20" y="4"/>
                    <a:pt x="14" y="10"/>
                  </a:cubicBezTo>
                  <a:cubicBezTo>
                    <a:pt x="1" y="23"/>
                    <a:pt x="1" y="35"/>
                    <a:pt x="14" y="48"/>
                  </a:cubicBezTo>
                  <a:cubicBezTo>
                    <a:pt x="89" y="123"/>
                    <a:pt x="139" y="224"/>
                    <a:pt x="177" y="325"/>
                  </a:cubicBezTo>
                  <a:cubicBezTo>
                    <a:pt x="177" y="333"/>
                    <a:pt x="183" y="342"/>
                    <a:pt x="196" y="342"/>
                  </a:cubicBezTo>
                  <a:cubicBezTo>
                    <a:pt x="201" y="342"/>
                    <a:pt x="208" y="341"/>
                    <a:pt x="215" y="337"/>
                  </a:cubicBezTo>
                  <a:cubicBezTo>
                    <a:pt x="227" y="337"/>
                    <a:pt x="240" y="312"/>
                    <a:pt x="240" y="300"/>
                  </a:cubicBezTo>
                  <a:cubicBezTo>
                    <a:pt x="202" y="186"/>
                    <a:pt x="139" y="98"/>
                    <a:pt x="64" y="10"/>
                  </a:cubicBezTo>
                  <a:cubicBezTo>
                    <a:pt x="58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29"/>
            <p:cNvSpPr/>
            <p:nvPr/>
          </p:nvSpPr>
          <p:spPr>
            <a:xfrm>
              <a:off x="4344700" y="5307725"/>
              <a:ext cx="5175" cy="8725"/>
            </a:xfrm>
            <a:custGeom>
              <a:avLst/>
              <a:gdLst/>
              <a:ahLst/>
              <a:cxnLst/>
              <a:rect l="l" t="t" r="r" b="b"/>
              <a:pathLst>
                <a:path w="207" h="349" extrusionOk="0">
                  <a:moveTo>
                    <a:pt x="41" y="0"/>
                  </a:moveTo>
                  <a:cubicBezTo>
                    <a:pt x="20" y="0"/>
                    <a:pt x="0" y="24"/>
                    <a:pt x="18" y="42"/>
                  </a:cubicBezTo>
                  <a:cubicBezTo>
                    <a:pt x="55" y="129"/>
                    <a:pt x="106" y="230"/>
                    <a:pt x="131" y="318"/>
                  </a:cubicBezTo>
                  <a:cubicBezTo>
                    <a:pt x="140" y="337"/>
                    <a:pt x="149" y="348"/>
                    <a:pt x="163" y="348"/>
                  </a:cubicBezTo>
                  <a:cubicBezTo>
                    <a:pt x="169" y="348"/>
                    <a:pt x="174" y="347"/>
                    <a:pt x="181" y="344"/>
                  </a:cubicBezTo>
                  <a:cubicBezTo>
                    <a:pt x="194" y="344"/>
                    <a:pt x="206" y="318"/>
                    <a:pt x="194" y="305"/>
                  </a:cubicBezTo>
                  <a:cubicBezTo>
                    <a:pt x="169" y="205"/>
                    <a:pt x="119" y="104"/>
                    <a:pt x="68" y="17"/>
                  </a:cubicBezTo>
                  <a:cubicBezTo>
                    <a:pt x="61" y="5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29"/>
            <p:cNvSpPr/>
            <p:nvPr/>
          </p:nvSpPr>
          <p:spPr>
            <a:xfrm>
              <a:off x="4336000" y="5323525"/>
              <a:ext cx="2550" cy="3725"/>
            </a:xfrm>
            <a:custGeom>
              <a:avLst/>
              <a:gdLst/>
              <a:ahLst/>
              <a:cxnLst/>
              <a:rect l="l" t="t" r="r" b="b"/>
              <a:pathLst>
                <a:path w="102" h="149" extrusionOk="0">
                  <a:moveTo>
                    <a:pt x="39" y="0"/>
                  </a:moveTo>
                  <a:cubicBezTo>
                    <a:pt x="39" y="0"/>
                    <a:pt x="26" y="0"/>
                    <a:pt x="14" y="13"/>
                  </a:cubicBezTo>
                  <a:lnTo>
                    <a:pt x="1" y="25"/>
                  </a:lnTo>
                  <a:lnTo>
                    <a:pt x="1" y="39"/>
                  </a:lnTo>
                  <a:cubicBezTo>
                    <a:pt x="1" y="39"/>
                    <a:pt x="1" y="51"/>
                    <a:pt x="14" y="51"/>
                  </a:cubicBezTo>
                  <a:cubicBezTo>
                    <a:pt x="14" y="76"/>
                    <a:pt x="26" y="101"/>
                    <a:pt x="39" y="126"/>
                  </a:cubicBezTo>
                  <a:cubicBezTo>
                    <a:pt x="39" y="139"/>
                    <a:pt x="51" y="139"/>
                    <a:pt x="64" y="139"/>
                  </a:cubicBezTo>
                  <a:cubicBezTo>
                    <a:pt x="64" y="145"/>
                    <a:pt x="67" y="148"/>
                    <a:pt x="72" y="148"/>
                  </a:cubicBezTo>
                  <a:cubicBezTo>
                    <a:pt x="77" y="148"/>
                    <a:pt x="83" y="145"/>
                    <a:pt x="89" y="139"/>
                  </a:cubicBezTo>
                  <a:lnTo>
                    <a:pt x="101" y="126"/>
                  </a:lnTo>
                  <a:lnTo>
                    <a:pt x="101" y="114"/>
                  </a:lnTo>
                  <a:lnTo>
                    <a:pt x="101" y="101"/>
                  </a:lnTo>
                  <a:lnTo>
                    <a:pt x="64" y="25"/>
                  </a:lnTo>
                  <a:cubicBezTo>
                    <a:pt x="64" y="13"/>
                    <a:pt x="51" y="13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29"/>
            <p:cNvSpPr/>
            <p:nvPr/>
          </p:nvSpPr>
          <p:spPr>
            <a:xfrm>
              <a:off x="4331925" y="5329575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38" y="1"/>
                  </a:moveTo>
                  <a:cubicBezTo>
                    <a:pt x="29" y="1"/>
                    <a:pt x="19" y="4"/>
                    <a:pt x="13" y="10"/>
                  </a:cubicBezTo>
                  <a:cubicBezTo>
                    <a:pt x="1" y="23"/>
                    <a:pt x="1" y="35"/>
                    <a:pt x="13" y="48"/>
                  </a:cubicBezTo>
                  <a:cubicBezTo>
                    <a:pt x="13" y="60"/>
                    <a:pt x="26" y="60"/>
                    <a:pt x="26" y="73"/>
                  </a:cubicBezTo>
                  <a:cubicBezTo>
                    <a:pt x="26" y="73"/>
                    <a:pt x="38" y="73"/>
                    <a:pt x="38" y="85"/>
                  </a:cubicBezTo>
                  <a:lnTo>
                    <a:pt x="63" y="110"/>
                  </a:lnTo>
                  <a:lnTo>
                    <a:pt x="101" y="186"/>
                  </a:lnTo>
                  <a:cubicBezTo>
                    <a:pt x="110" y="195"/>
                    <a:pt x="125" y="204"/>
                    <a:pt x="138" y="204"/>
                  </a:cubicBezTo>
                  <a:cubicBezTo>
                    <a:pt x="143" y="204"/>
                    <a:pt x="148" y="202"/>
                    <a:pt x="152" y="199"/>
                  </a:cubicBezTo>
                  <a:cubicBezTo>
                    <a:pt x="164" y="186"/>
                    <a:pt x="177" y="174"/>
                    <a:pt x="164" y="149"/>
                  </a:cubicBezTo>
                  <a:cubicBezTo>
                    <a:pt x="127" y="98"/>
                    <a:pt x="101" y="48"/>
                    <a:pt x="63" y="10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29"/>
            <p:cNvSpPr/>
            <p:nvPr/>
          </p:nvSpPr>
          <p:spPr>
            <a:xfrm>
              <a:off x="4315775" y="5344525"/>
              <a:ext cx="5175" cy="8075"/>
            </a:xfrm>
            <a:custGeom>
              <a:avLst/>
              <a:gdLst/>
              <a:ahLst/>
              <a:cxnLst/>
              <a:rect l="l" t="t" r="r" b="b"/>
              <a:pathLst>
                <a:path w="207" h="323" extrusionOk="0">
                  <a:moveTo>
                    <a:pt x="42" y="0"/>
                  </a:moveTo>
                  <a:cubicBezTo>
                    <a:pt x="20" y="0"/>
                    <a:pt x="0" y="27"/>
                    <a:pt x="18" y="54"/>
                  </a:cubicBezTo>
                  <a:cubicBezTo>
                    <a:pt x="55" y="129"/>
                    <a:pt x="106" y="217"/>
                    <a:pt x="144" y="305"/>
                  </a:cubicBezTo>
                  <a:cubicBezTo>
                    <a:pt x="152" y="314"/>
                    <a:pt x="161" y="323"/>
                    <a:pt x="175" y="323"/>
                  </a:cubicBezTo>
                  <a:cubicBezTo>
                    <a:pt x="180" y="323"/>
                    <a:pt x="187" y="321"/>
                    <a:pt x="194" y="317"/>
                  </a:cubicBezTo>
                  <a:cubicBezTo>
                    <a:pt x="206" y="305"/>
                    <a:pt x="206" y="292"/>
                    <a:pt x="206" y="267"/>
                  </a:cubicBezTo>
                  <a:cubicBezTo>
                    <a:pt x="156" y="179"/>
                    <a:pt x="119" y="104"/>
                    <a:pt x="68" y="15"/>
                  </a:cubicBezTo>
                  <a:cubicBezTo>
                    <a:pt x="61" y="5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29"/>
            <p:cNvSpPr/>
            <p:nvPr/>
          </p:nvSpPr>
          <p:spPr>
            <a:xfrm>
              <a:off x="4305825" y="5353775"/>
              <a:ext cx="4750" cy="5600"/>
            </a:xfrm>
            <a:custGeom>
              <a:avLst/>
              <a:gdLst/>
              <a:ahLst/>
              <a:cxnLst/>
              <a:rect l="l" t="t" r="r" b="b"/>
              <a:pathLst>
                <a:path w="190" h="224" extrusionOk="0">
                  <a:moveTo>
                    <a:pt x="38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" y="36"/>
                    <a:pt x="14" y="48"/>
                  </a:cubicBezTo>
                  <a:lnTo>
                    <a:pt x="51" y="86"/>
                  </a:lnTo>
                  <a:lnTo>
                    <a:pt x="51" y="98"/>
                  </a:lnTo>
                  <a:lnTo>
                    <a:pt x="64" y="98"/>
                  </a:lnTo>
                  <a:cubicBezTo>
                    <a:pt x="64" y="111"/>
                    <a:pt x="76" y="111"/>
                    <a:pt x="76" y="123"/>
                  </a:cubicBezTo>
                  <a:cubicBezTo>
                    <a:pt x="89" y="148"/>
                    <a:pt x="114" y="174"/>
                    <a:pt x="126" y="212"/>
                  </a:cubicBezTo>
                  <a:cubicBezTo>
                    <a:pt x="126" y="224"/>
                    <a:pt x="151" y="224"/>
                    <a:pt x="165" y="224"/>
                  </a:cubicBezTo>
                  <a:cubicBezTo>
                    <a:pt x="190" y="212"/>
                    <a:pt x="190" y="187"/>
                    <a:pt x="177" y="174"/>
                  </a:cubicBezTo>
                  <a:cubicBezTo>
                    <a:pt x="151" y="111"/>
                    <a:pt x="114" y="61"/>
                    <a:pt x="64" y="11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29"/>
            <p:cNvSpPr/>
            <p:nvPr/>
          </p:nvSpPr>
          <p:spPr>
            <a:xfrm>
              <a:off x="4301425" y="5359225"/>
              <a:ext cx="2875" cy="5200"/>
            </a:xfrm>
            <a:custGeom>
              <a:avLst/>
              <a:gdLst/>
              <a:ahLst/>
              <a:cxnLst/>
              <a:rect l="l" t="t" r="r" b="b"/>
              <a:pathLst>
                <a:path w="115" h="208" extrusionOk="0">
                  <a:moveTo>
                    <a:pt x="39" y="1"/>
                  </a:moveTo>
                  <a:cubicBezTo>
                    <a:pt x="34" y="1"/>
                    <a:pt x="29" y="2"/>
                    <a:pt x="26" y="6"/>
                  </a:cubicBezTo>
                  <a:cubicBezTo>
                    <a:pt x="14" y="6"/>
                    <a:pt x="1" y="19"/>
                    <a:pt x="1" y="44"/>
                  </a:cubicBezTo>
                  <a:cubicBezTo>
                    <a:pt x="14" y="94"/>
                    <a:pt x="39" y="145"/>
                    <a:pt x="51" y="182"/>
                  </a:cubicBezTo>
                  <a:cubicBezTo>
                    <a:pt x="64" y="195"/>
                    <a:pt x="64" y="207"/>
                    <a:pt x="76" y="207"/>
                  </a:cubicBezTo>
                  <a:cubicBezTo>
                    <a:pt x="76" y="207"/>
                    <a:pt x="89" y="207"/>
                    <a:pt x="101" y="195"/>
                  </a:cubicBezTo>
                  <a:cubicBezTo>
                    <a:pt x="101" y="195"/>
                    <a:pt x="114" y="195"/>
                    <a:pt x="114" y="182"/>
                  </a:cubicBezTo>
                  <a:lnTo>
                    <a:pt x="114" y="157"/>
                  </a:lnTo>
                  <a:cubicBezTo>
                    <a:pt x="114" y="145"/>
                    <a:pt x="101" y="145"/>
                    <a:pt x="101" y="145"/>
                  </a:cubicBezTo>
                  <a:lnTo>
                    <a:pt x="101" y="132"/>
                  </a:lnTo>
                  <a:cubicBezTo>
                    <a:pt x="101" y="120"/>
                    <a:pt x="89" y="107"/>
                    <a:pt x="89" y="94"/>
                  </a:cubicBezTo>
                  <a:cubicBezTo>
                    <a:pt x="76" y="69"/>
                    <a:pt x="76" y="44"/>
                    <a:pt x="64" y="19"/>
                  </a:cubicBezTo>
                  <a:cubicBezTo>
                    <a:pt x="64" y="10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29"/>
            <p:cNvSpPr/>
            <p:nvPr/>
          </p:nvSpPr>
          <p:spPr>
            <a:xfrm>
              <a:off x="4297650" y="5363000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40" y="1"/>
                  </a:moveTo>
                  <a:cubicBezTo>
                    <a:pt x="34" y="1"/>
                    <a:pt x="30" y="2"/>
                    <a:pt x="26" y="6"/>
                  </a:cubicBezTo>
                  <a:cubicBezTo>
                    <a:pt x="14" y="19"/>
                    <a:pt x="1" y="44"/>
                    <a:pt x="14" y="56"/>
                  </a:cubicBezTo>
                  <a:cubicBezTo>
                    <a:pt x="39" y="106"/>
                    <a:pt x="76" y="145"/>
                    <a:pt x="114" y="195"/>
                  </a:cubicBezTo>
                  <a:cubicBezTo>
                    <a:pt x="120" y="201"/>
                    <a:pt x="130" y="204"/>
                    <a:pt x="139" y="204"/>
                  </a:cubicBezTo>
                  <a:cubicBezTo>
                    <a:pt x="149" y="204"/>
                    <a:pt x="158" y="201"/>
                    <a:pt x="165" y="195"/>
                  </a:cubicBezTo>
                  <a:cubicBezTo>
                    <a:pt x="177" y="182"/>
                    <a:pt x="177" y="157"/>
                    <a:pt x="165" y="145"/>
                  </a:cubicBezTo>
                  <a:cubicBezTo>
                    <a:pt x="152" y="132"/>
                    <a:pt x="139" y="132"/>
                    <a:pt x="139" y="119"/>
                  </a:cubicBezTo>
                  <a:lnTo>
                    <a:pt x="126" y="106"/>
                  </a:lnTo>
                  <a:cubicBezTo>
                    <a:pt x="126" y="94"/>
                    <a:pt x="114" y="94"/>
                    <a:pt x="114" y="94"/>
                  </a:cubicBezTo>
                  <a:lnTo>
                    <a:pt x="76" y="19"/>
                  </a:lnTo>
                  <a:cubicBezTo>
                    <a:pt x="68" y="10"/>
                    <a:pt x="52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29"/>
            <p:cNvSpPr/>
            <p:nvPr/>
          </p:nvSpPr>
          <p:spPr>
            <a:xfrm>
              <a:off x="4291700" y="5367725"/>
              <a:ext cx="6300" cy="7625"/>
            </a:xfrm>
            <a:custGeom>
              <a:avLst/>
              <a:gdLst/>
              <a:ahLst/>
              <a:cxnLst/>
              <a:rect l="l" t="t" r="r" b="b"/>
              <a:pathLst>
                <a:path w="252" h="305" extrusionOk="0">
                  <a:moveTo>
                    <a:pt x="36" y="0"/>
                  </a:moveTo>
                  <a:cubicBezTo>
                    <a:pt x="33" y="0"/>
                    <a:pt x="29" y="2"/>
                    <a:pt x="25" y="6"/>
                  </a:cubicBezTo>
                  <a:cubicBezTo>
                    <a:pt x="12" y="6"/>
                    <a:pt x="0" y="31"/>
                    <a:pt x="12" y="43"/>
                  </a:cubicBezTo>
                  <a:cubicBezTo>
                    <a:pt x="63" y="132"/>
                    <a:pt x="126" y="207"/>
                    <a:pt x="188" y="295"/>
                  </a:cubicBezTo>
                  <a:cubicBezTo>
                    <a:pt x="188" y="301"/>
                    <a:pt x="195" y="304"/>
                    <a:pt x="203" y="304"/>
                  </a:cubicBezTo>
                  <a:cubicBezTo>
                    <a:pt x="210" y="304"/>
                    <a:pt x="220" y="301"/>
                    <a:pt x="227" y="295"/>
                  </a:cubicBezTo>
                  <a:cubicBezTo>
                    <a:pt x="239" y="295"/>
                    <a:pt x="252" y="270"/>
                    <a:pt x="239" y="257"/>
                  </a:cubicBezTo>
                  <a:cubicBezTo>
                    <a:pt x="176" y="182"/>
                    <a:pt x="126" y="93"/>
                    <a:pt x="63" y="18"/>
                  </a:cubicBezTo>
                  <a:cubicBezTo>
                    <a:pt x="54" y="10"/>
                    <a:pt x="45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29"/>
            <p:cNvSpPr/>
            <p:nvPr/>
          </p:nvSpPr>
          <p:spPr>
            <a:xfrm>
              <a:off x="4283375" y="5369175"/>
              <a:ext cx="6900" cy="9150"/>
            </a:xfrm>
            <a:custGeom>
              <a:avLst/>
              <a:gdLst/>
              <a:ahLst/>
              <a:cxnLst/>
              <a:rect l="l" t="t" r="r" b="b"/>
              <a:pathLst>
                <a:path w="276" h="366" extrusionOk="0">
                  <a:moveTo>
                    <a:pt x="44" y="0"/>
                  </a:moveTo>
                  <a:cubicBezTo>
                    <a:pt x="21" y="0"/>
                    <a:pt x="0" y="21"/>
                    <a:pt x="18" y="49"/>
                  </a:cubicBezTo>
                  <a:lnTo>
                    <a:pt x="207" y="350"/>
                  </a:lnTo>
                  <a:cubicBezTo>
                    <a:pt x="211" y="361"/>
                    <a:pt x="219" y="366"/>
                    <a:pt x="228" y="366"/>
                  </a:cubicBezTo>
                  <a:cubicBezTo>
                    <a:pt x="249" y="366"/>
                    <a:pt x="276" y="339"/>
                    <a:pt x="258" y="312"/>
                  </a:cubicBezTo>
                  <a:lnTo>
                    <a:pt x="69" y="10"/>
                  </a:ln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29"/>
            <p:cNvSpPr/>
            <p:nvPr/>
          </p:nvSpPr>
          <p:spPr>
            <a:xfrm>
              <a:off x="4276275" y="5373625"/>
              <a:ext cx="5050" cy="7650"/>
            </a:xfrm>
            <a:custGeom>
              <a:avLst/>
              <a:gdLst/>
              <a:ahLst/>
              <a:cxnLst/>
              <a:rect l="l" t="t" r="r" b="b"/>
              <a:pathLst>
                <a:path w="202" h="306" extrusionOk="0">
                  <a:moveTo>
                    <a:pt x="46" y="1"/>
                  </a:moveTo>
                  <a:cubicBezTo>
                    <a:pt x="38" y="1"/>
                    <a:pt x="31" y="3"/>
                    <a:pt x="26" y="8"/>
                  </a:cubicBezTo>
                  <a:cubicBezTo>
                    <a:pt x="14" y="8"/>
                    <a:pt x="1" y="34"/>
                    <a:pt x="14" y="47"/>
                  </a:cubicBezTo>
                  <a:cubicBezTo>
                    <a:pt x="51" y="134"/>
                    <a:pt x="101" y="210"/>
                    <a:pt x="139" y="285"/>
                  </a:cubicBezTo>
                  <a:cubicBezTo>
                    <a:pt x="139" y="300"/>
                    <a:pt x="148" y="306"/>
                    <a:pt x="158" y="306"/>
                  </a:cubicBezTo>
                  <a:cubicBezTo>
                    <a:pt x="165" y="306"/>
                    <a:pt x="172" y="303"/>
                    <a:pt x="177" y="298"/>
                  </a:cubicBezTo>
                  <a:cubicBezTo>
                    <a:pt x="202" y="285"/>
                    <a:pt x="202" y="273"/>
                    <a:pt x="190" y="260"/>
                  </a:cubicBezTo>
                  <a:cubicBezTo>
                    <a:pt x="151" y="172"/>
                    <a:pt x="114" y="97"/>
                    <a:pt x="76" y="21"/>
                  </a:cubicBezTo>
                  <a:cubicBezTo>
                    <a:pt x="69" y="7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29"/>
            <p:cNvSpPr/>
            <p:nvPr/>
          </p:nvSpPr>
          <p:spPr>
            <a:xfrm>
              <a:off x="4220325" y="5386100"/>
              <a:ext cx="4425" cy="7700"/>
            </a:xfrm>
            <a:custGeom>
              <a:avLst/>
              <a:gdLst/>
              <a:ahLst/>
              <a:cxnLst/>
              <a:rect l="l" t="t" r="r" b="b"/>
              <a:pathLst>
                <a:path w="177" h="308" extrusionOk="0">
                  <a:moveTo>
                    <a:pt x="38" y="0"/>
                  </a:moveTo>
                  <a:cubicBezTo>
                    <a:pt x="25" y="12"/>
                    <a:pt x="0" y="25"/>
                    <a:pt x="13" y="38"/>
                  </a:cubicBezTo>
                  <a:cubicBezTo>
                    <a:pt x="38" y="126"/>
                    <a:pt x="76" y="202"/>
                    <a:pt x="101" y="289"/>
                  </a:cubicBezTo>
                  <a:cubicBezTo>
                    <a:pt x="110" y="298"/>
                    <a:pt x="119" y="307"/>
                    <a:pt x="128" y="307"/>
                  </a:cubicBezTo>
                  <a:cubicBezTo>
                    <a:pt x="131" y="307"/>
                    <a:pt x="135" y="306"/>
                    <a:pt x="139" y="302"/>
                  </a:cubicBezTo>
                  <a:cubicBezTo>
                    <a:pt x="164" y="302"/>
                    <a:pt x="176" y="289"/>
                    <a:pt x="164" y="264"/>
                  </a:cubicBezTo>
                  <a:cubicBezTo>
                    <a:pt x="139" y="188"/>
                    <a:pt x="101" y="101"/>
                    <a:pt x="76" y="25"/>
                  </a:cubicBezTo>
                  <a:cubicBezTo>
                    <a:pt x="76" y="12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29"/>
            <p:cNvSpPr/>
            <p:nvPr/>
          </p:nvSpPr>
          <p:spPr>
            <a:xfrm>
              <a:off x="4153375" y="5366900"/>
              <a:ext cx="2525" cy="8525"/>
            </a:xfrm>
            <a:custGeom>
              <a:avLst/>
              <a:gdLst/>
              <a:ahLst/>
              <a:cxnLst/>
              <a:rect l="l" t="t" r="r" b="b"/>
              <a:pathLst>
                <a:path w="101" h="341" extrusionOk="0">
                  <a:moveTo>
                    <a:pt x="63" y="1"/>
                  </a:moveTo>
                  <a:cubicBezTo>
                    <a:pt x="50" y="1"/>
                    <a:pt x="37" y="14"/>
                    <a:pt x="25" y="26"/>
                  </a:cubicBezTo>
                  <a:cubicBezTo>
                    <a:pt x="25" y="126"/>
                    <a:pt x="12" y="215"/>
                    <a:pt x="0" y="303"/>
                  </a:cubicBezTo>
                  <a:cubicBezTo>
                    <a:pt x="0" y="316"/>
                    <a:pt x="12" y="341"/>
                    <a:pt x="37" y="341"/>
                  </a:cubicBezTo>
                  <a:cubicBezTo>
                    <a:pt x="50" y="341"/>
                    <a:pt x="63" y="316"/>
                    <a:pt x="63" y="303"/>
                  </a:cubicBezTo>
                  <a:cubicBezTo>
                    <a:pt x="76" y="215"/>
                    <a:pt x="88" y="126"/>
                    <a:pt x="101" y="26"/>
                  </a:cubicBezTo>
                  <a:cubicBezTo>
                    <a:pt x="101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29"/>
            <p:cNvSpPr/>
            <p:nvPr/>
          </p:nvSpPr>
          <p:spPr>
            <a:xfrm>
              <a:off x="4159025" y="5370875"/>
              <a:ext cx="3175" cy="6250"/>
            </a:xfrm>
            <a:custGeom>
              <a:avLst/>
              <a:gdLst/>
              <a:ahLst/>
              <a:cxnLst/>
              <a:rect l="l" t="t" r="r" b="b"/>
              <a:pathLst>
                <a:path w="127" h="250" extrusionOk="0">
                  <a:moveTo>
                    <a:pt x="77" y="0"/>
                  </a:moveTo>
                  <a:cubicBezTo>
                    <a:pt x="68" y="0"/>
                    <a:pt x="59" y="9"/>
                    <a:pt x="51" y="18"/>
                  </a:cubicBezTo>
                  <a:cubicBezTo>
                    <a:pt x="38" y="81"/>
                    <a:pt x="13" y="144"/>
                    <a:pt x="0" y="207"/>
                  </a:cubicBezTo>
                  <a:cubicBezTo>
                    <a:pt x="0" y="232"/>
                    <a:pt x="0" y="244"/>
                    <a:pt x="26" y="244"/>
                  </a:cubicBezTo>
                  <a:cubicBezTo>
                    <a:pt x="29" y="248"/>
                    <a:pt x="34" y="250"/>
                    <a:pt x="39" y="250"/>
                  </a:cubicBezTo>
                  <a:cubicBezTo>
                    <a:pt x="50" y="250"/>
                    <a:pt x="63" y="241"/>
                    <a:pt x="63" y="232"/>
                  </a:cubicBezTo>
                  <a:cubicBezTo>
                    <a:pt x="76" y="169"/>
                    <a:pt x="101" y="106"/>
                    <a:pt x="113" y="43"/>
                  </a:cubicBezTo>
                  <a:cubicBezTo>
                    <a:pt x="126" y="31"/>
                    <a:pt x="113" y="6"/>
                    <a:pt x="88" y="6"/>
                  </a:cubicBezTo>
                  <a:cubicBezTo>
                    <a:pt x="84" y="2"/>
                    <a:pt x="81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29"/>
            <p:cNvSpPr/>
            <p:nvPr/>
          </p:nvSpPr>
          <p:spPr>
            <a:xfrm>
              <a:off x="4185425" y="5381075"/>
              <a:ext cx="2550" cy="6600"/>
            </a:xfrm>
            <a:custGeom>
              <a:avLst/>
              <a:gdLst/>
              <a:ahLst/>
              <a:cxnLst/>
              <a:rect l="l" t="t" r="r" b="b"/>
              <a:pathLst>
                <a:path w="102" h="264" extrusionOk="0">
                  <a:moveTo>
                    <a:pt x="38" y="0"/>
                  </a:moveTo>
                  <a:cubicBezTo>
                    <a:pt x="26" y="12"/>
                    <a:pt x="13" y="25"/>
                    <a:pt x="26" y="37"/>
                  </a:cubicBezTo>
                  <a:cubicBezTo>
                    <a:pt x="38" y="101"/>
                    <a:pt x="26" y="163"/>
                    <a:pt x="13" y="213"/>
                  </a:cubicBezTo>
                  <a:cubicBezTo>
                    <a:pt x="1" y="239"/>
                    <a:pt x="13" y="252"/>
                    <a:pt x="38" y="264"/>
                  </a:cubicBezTo>
                  <a:cubicBezTo>
                    <a:pt x="51" y="264"/>
                    <a:pt x="63" y="252"/>
                    <a:pt x="76" y="239"/>
                  </a:cubicBezTo>
                  <a:cubicBezTo>
                    <a:pt x="101" y="163"/>
                    <a:pt x="101" y="101"/>
                    <a:pt x="88" y="25"/>
                  </a:cubicBezTo>
                  <a:cubicBezTo>
                    <a:pt x="76" y="12"/>
                    <a:pt x="63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29"/>
            <p:cNvSpPr/>
            <p:nvPr/>
          </p:nvSpPr>
          <p:spPr>
            <a:xfrm>
              <a:off x="4193275" y="5385325"/>
              <a:ext cx="2250" cy="3950"/>
            </a:xfrm>
            <a:custGeom>
              <a:avLst/>
              <a:gdLst/>
              <a:ahLst/>
              <a:cxnLst/>
              <a:rect l="l" t="t" r="r" b="b"/>
              <a:pathLst>
                <a:path w="90" h="158" extrusionOk="0">
                  <a:moveTo>
                    <a:pt x="50" y="1"/>
                  </a:moveTo>
                  <a:cubicBezTo>
                    <a:pt x="38" y="1"/>
                    <a:pt x="26" y="10"/>
                    <a:pt x="26" y="18"/>
                  </a:cubicBezTo>
                  <a:cubicBezTo>
                    <a:pt x="14" y="56"/>
                    <a:pt x="14" y="82"/>
                    <a:pt x="1" y="107"/>
                  </a:cubicBezTo>
                  <a:cubicBezTo>
                    <a:pt x="1" y="132"/>
                    <a:pt x="14" y="144"/>
                    <a:pt x="26" y="157"/>
                  </a:cubicBezTo>
                  <a:cubicBezTo>
                    <a:pt x="39" y="157"/>
                    <a:pt x="64" y="144"/>
                    <a:pt x="64" y="132"/>
                  </a:cubicBezTo>
                  <a:cubicBezTo>
                    <a:pt x="76" y="94"/>
                    <a:pt x="76" y="69"/>
                    <a:pt x="89" y="43"/>
                  </a:cubicBezTo>
                  <a:cubicBezTo>
                    <a:pt x="89" y="18"/>
                    <a:pt x="89" y="6"/>
                    <a:pt x="64" y="6"/>
                  </a:cubicBez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29"/>
            <p:cNvSpPr/>
            <p:nvPr/>
          </p:nvSpPr>
          <p:spPr>
            <a:xfrm>
              <a:off x="4200825" y="5386100"/>
              <a:ext cx="2550" cy="5275"/>
            </a:xfrm>
            <a:custGeom>
              <a:avLst/>
              <a:gdLst/>
              <a:ahLst/>
              <a:cxnLst/>
              <a:rect l="l" t="t" r="r" b="b"/>
              <a:pathLst>
                <a:path w="102" h="211" extrusionOk="0">
                  <a:moveTo>
                    <a:pt x="51" y="0"/>
                  </a:moveTo>
                  <a:cubicBezTo>
                    <a:pt x="39" y="0"/>
                    <a:pt x="14" y="0"/>
                    <a:pt x="14" y="25"/>
                  </a:cubicBezTo>
                  <a:cubicBezTo>
                    <a:pt x="0" y="51"/>
                    <a:pt x="0" y="88"/>
                    <a:pt x="14" y="113"/>
                  </a:cubicBezTo>
                  <a:cubicBezTo>
                    <a:pt x="14" y="138"/>
                    <a:pt x="26" y="163"/>
                    <a:pt x="39" y="202"/>
                  </a:cubicBezTo>
                  <a:cubicBezTo>
                    <a:pt x="39" y="208"/>
                    <a:pt x="45" y="211"/>
                    <a:pt x="53" y="211"/>
                  </a:cubicBezTo>
                  <a:cubicBezTo>
                    <a:pt x="61" y="211"/>
                    <a:pt x="70" y="208"/>
                    <a:pt x="76" y="202"/>
                  </a:cubicBezTo>
                  <a:cubicBezTo>
                    <a:pt x="89" y="202"/>
                    <a:pt x="101" y="176"/>
                    <a:pt x="89" y="163"/>
                  </a:cubicBezTo>
                  <a:lnTo>
                    <a:pt x="89" y="151"/>
                  </a:lnTo>
                  <a:lnTo>
                    <a:pt x="76" y="138"/>
                  </a:lnTo>
                  <a:lnTo>
                    <a:pt x="76" y="101"/>
                  </a:lnTo>
                  <a:lnTo>
                    <a:pt x="76" y="88"/>
                  </a:lnTo>
                  <a:lnTo>
                    <a:pt x="76" y="76"/>
                  </a:lnTo>
                  <a:lnTo>
                    <a:pt x="76" y="51"/>
                  </a:lnTo>
                  <a:lnTo>
                    <a:pt x="76" y="38"/>
                  </a:lnTo>
                  <a:cubicBezTo>
                    <a:pt x="76" y="25"/>
                    <a:pt x="76" y="25"/>
                    <a:pt x="64" y="12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29"/>
            <p:cNvSpPr/>
            <p:nvPr/>
          </p:nvSpPr>
          <p:spPr>
            <a:xfrm>
              <a:off x="4207750" y="5384600"/>
              <a:ext cx="3050" cy="12450"/>
            </a:xfrm>
            <a:custGeom>
              <a:avLst/>
              <a:gdLst/>
              <a:ahLst/>
              <a:cxnLst/>
              <a:rect l="l" t="t" r="r" b="b"/>
              <a:pathLst>
                <a:path w="122" h="498" extrusionOk="0">
                  <a:moveTo>
                    <a:pt x="81" y="0"/>
                  </a:moveTo>
                  <a:cubicBezTo>
                    <a:pt x="68" y="0"/>
                    <a:pt x="56" y="7"/>
                    <a:pt x="50" y="22"/>
                  </a:cubicBezTo>
                  <a:cubicBezTo>
                    <a:pt x="13" y="173"/>
                    <a:pt x="0" y="324"/>
                    <a:pt x="38" y="475"/>
                  </a:cubicBezTo>
                  <a:cubicBezTo>
                    <a:pt x="38" y="491"/>
                    <a:pt x="49" y="498"/>
                    <a:pt x="62" y="498"/>
                  </a:cubicBezTo>
                  <a:cubicBezTo>
                    <a:pt x="80" y="498"/>
                    <a:pt x="101" y="484"/>
                    <a:pt x="101" y="463"/>
                  </a:cubicBezTo>
                  <a:cubicBezTo>
                    <a:pt x="64" y="324"/>
                    <a:pt x="76" y="173"/>
                    <a:pt x="114" y="47"/>
                  </a:cubicBezTo>
                  <a:cubicBezTo>
                    <a:pt x="121" y="17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29"/>
            <p:cNvSpPr/>
            <p:nvPr/>
          </p:nvSpPr>
          <p:spPr>
            <a:xfrm>
              <a:off x="4215925" y="5387975"/>
              <a:ext cx="2225" cy="6325"/>
            </a:xfrm>
            <a:custGeom>
              <a:avLst/>
              <a:gdLst/>
              <a:ahLst/>
              <a:cxnLst/>
              <a:rect l="l" t="t" r="r" b="b"/>
              <a:pathLst>
                <a:path w="89" h="253" extrusionOk="0">
                  <a:moveTo>
                    <a:pt x="38" y="1"/>
                  </a:moveTo>
                  <a:cubicBezTo>
                    <a:pt x="25" y="1"/>
                    <a:pt x="0" y="13"/>
                    <a:pt x="0" y="38"/>
                  </a:cubicBezTo>
                  <a:cubicBezTo>
                    <a:pt x="13" y="101"/>
                    <a:pt x="13" y="152"/>
                    <a:pt x="13" y="214"/>
                  </a:cubicBezTo>
                  <a:cubicBezTo>
                    <a:pt x="25" y="239"/>
                    <a:pt x="38" y="252"/>
                    <a:pt x="50" y="252"/>
                  </a:cubicBezTo>
                  <a:cubicBezTo>
                    <a:pt x="63" y="252"/>
                    <a:pt x="89" y="239"/>
                    <a:pt x="89" y="214"/>
                  </a:cubicBezTo>
                  <a:cubicBezTo>
                    <a:pt x="76" y="152"/>
                    <a:pt x="76" y="101"/>
                    <a:pt x="76" y="38"/>
                  </a:cubicBezTo>
                  <a:cubicBezTo>
                    <a:pt x="76" y="13"/>
                    <a:pt x="6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29"/>
            <p:cNvSpPr/>
            <p:nvPr/>
          </p:nvSpPr>
          <p:spPr>
            <a:xfrm>
              <a:off x="4141100" y="5360625"/>
              <a:ext cx="2225" cy="5375"/>
            </a:xfrm>
            <a:custGeom>
              <a:avLst/>
              <a:gdLst/>
              <a:ahLst/>
              <a:cxnLst/>
              <a:rect l="l" t="t" r="r" b="b"/>
              <a:pathLst>
                <a:path w="89" h="215" extrusionOk="0">
                  <a:moveTo>
                    <a:pt x="50" y="0"/>
                  </a:moveTo>
                  <a:cubicBezTo>
                    <a:pt x="25" y="0"/>
                    <a:pt x="13" y="13"/>
                    <a:pt x="13" y="25"/>
                  </a:cubicBezTo>
                  <a:lnTo>
                    <a:pt x="13" y="101"/>
                  </a:lnTo>
                  <a:lnTo>
                    <a:pt x="13" y="139"/>
                  </a:lnTo>
                  <a:lnTo>
                    <a:pt x="13" y="151"/>
                  </a:lnTo>
                  <a:lnTo>
                    <a:pt x="13" y="176"/>
                  </a:lnTo>
                  <a:cubicBezTo>
                    <a:pt x="0" y="189"/>
                    <a:pt x="13" y="214"/>
                    <a:pt x="25" y="214"/>
                  </a:cubicBezTo>
                  <a:cubicBezTo>
                    <a:pt x="50" y="214"/>
                    <a:pt x="64" y="201"/>
                    <a:pt x="76" y="189"/>
                  </a:cubicBezTo>
                  <a:cubicBezTo>
                    <a:pt x="76" y="139"/>
                    <a:pt x="89" y="89"/>
                    <a:pt x="76" y="25"/>
                  </a:cubicBezTo>
                  <a:cubicBezTo>
                    <a:pt x="76" y="13"/>
                    <a:pt x="6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29"/>
            <p:cNvSpPr/>
            <p:nvPr/>
          </p:nvSpPr>
          <p:spPr>
            <a:xfrm>
              <a:off x="4210250" y="5240525"/>
              <a:ext cx="6650" cy="3625"/>
            </a:xfrm>
            <a:custGeom>
              <a:avLst/>
              <a:gdLst/>
              <a:ahLst/>
              <a:cxnLst/>
              <a:rect l="l" t="t" r="r" b="b"/>
              <a:pathLst>
                <a:path w="266" h="145" extrusionOk="0">
                  <a:moveTo>
                    <a:pt x="227" y="0"/>
                  </a:moveTo>
                  <a:cubicBezTo>
                    <a:pt x="152" y="26"/>
                    <a:pt x="89" y="51"/>
                    <a:pt x="26" y="76"/>
                  </a:cubicBezTo>
                  <a:cubicBezTo>
                    <a:pt x="14" y="89"/>
                    <a:pt x="1" y="101"/>
                    <a:pt x="1" y="114"/>
                  </a:cubicBezTo>
                  <a:cubicBezTo>
                    <a:pt x="10" y="133"/>
                    <a:pt x="19" y="144"/>
                    <a:pt x="33" y="144"/>
                  </a:cubicBezTo>
                  <a:cubicBezTo>
                    <a:pt x="39" y="144"/>
                    <a:pt x="44" y="143"/>
                    <a:pt x="51" y="139"/>
                  </a:cubicBezTo>
                  <a:lnTo>
                    <a:pt x="240" y="64"/>
                  </a:lnTo>
                  <a:cubicBezTo>
                    <a:pt x="252" y="64"/>
                    <a:pt x="265" y="39"/>
                    <a:pt x="265" y="26"/>
                  </a:cubicBezTo>
                  <a:cubicBezTo>
                    <a:pt x="252" y="14"/>
                    <a:pt x="240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29"/>
            <p:cNvSpPr/>
            <p:nvPr/>
          </p:nvSpPr>
          <p:spPr>
            <a:xfrm>
              <a:off x="4204075" y="5254675"/>
              <a:ext cx="38600" cy="11700"/>
            </a:xfrm>
            <a:custGeom>
              <a:avLst/>
              <a:gdLst/>
              <a:ahLst/>
              <a:cxnLst/>
              <a:rect l="l" t="t" r="r" b="b"/>
              <a:pathLst>
                <a:path w="1544" h="468" extrusionOk="0">
                  <a:moveTo>
                    <a:pt x="1480" y="1"/>
                  </a:moveTo>
                  <a:cubicBezTo>
                    <a:pt x="977" y="76"/>
                    <a:pt x="499" y="214"/>
                    <a:pt x="34" y="415"/>
                  </a:cubicBezTo>
                  <a:cubicBezTo>
                    <a:pt x="1" y="427"/>
                    <a:pt x="16" y="468"/>
                    <a:pt x="47" y="468"/>
                  </a:cubicBezTo>
                  <a:cubicBezTo>
                    <a:pt x="51" y="468"/>
                    <a:pt x="55" y="467"/>
                    <a:pt x="60" y="466"/>
                  </a:cubicBezTo>
                  <a:cubicBezTo>
                    <a:pt x="524" y="264"/>
                    <a:pt x="1002" y="139"/>
                    <a:pt x="1505" y="63"/>
                  </a:cubicBezTo>
                  <a:cubicBezTo>
                    <a:pt x="1543" y="63"/>
                    <a:pt x="1530" y="1"/>
                    <a:pt x="1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29"/>
            <p:cNvSpPr/>
            <p:nvPr/>
          </p:nvSpPr>
          <p:spPr>
            <a:xfrm>
              <a:off x="4214100" y="5274125"/>
              <a:ext cx="26275" cy="8925"/>
            </a:xfrm>
            <a:custGeom>
              <a:avLst/>
              <a:gdLst/>
              <a:ahLst/>
              <a:cxnLst/>
              <a:rect l="l" t="t" r="r" b="b"/>
              <a:pathLst>
                <a:path w="1051" h="357" extrusionOk="0">
                  <a:moveTo>
                    <a:pt x="1014" y="1"/>
                  </a:moveTo>
                  <a:cubicBezTo>
                    <a:pt x="1011" y="1"/>
                    <a:pt x="1007" y="1"/>
                    <a:pt x="1004" y="3"/>
                  </a:cubicBezTo>
                  <a:cubicBezTo>
                    <a:pt x="677" y="90"/>
                    <a:pt x="363" y="191"/>
                    <a:pt x="36" y="291"/>
                  </a:cubicBezTo>
                  <a:cubicBezTo>
                    <a:pt x="1" y="303"/>
                    <a:pt x="19" y="356"/>
                    <a:pt x="51" y="356"/>
                  </a:cubicBezTo>
                  <a:cubicBezTo>
                    <a:pt x="54" y="356"/>
                    <a:pt x="58" y="356"/>
                    <a:pt x="61" y="355"/>
                  </a:cubicBezTo>
                  <a:cubicBezTo>
                    <a:pt x="375" y="254"/>
                    <a:pt x="702" y="153"/>
                    <a:pt x="1017" y="65"/>
                  </a:cubicBezTo>
                  <a:cubicBezTo>
                    <a:pt x="1051" y="54"/>
                    <a:pt x="1044" y="1"/>
                    <a:pt x="1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29"/>
            <p:cNvSpPr/>
            <p:nvPr/>
          </p:nvSpPr>
          <p:spPr>
            <a:xfrm>
              <a:off x="4222525" y="5293975"/>
              <a:ext cx="21400" cy="2850"/>
            </a:xfrm>
            <a:custGeom>
              <a:avLst/>
              <a:gdLst/>
              <a:ahLst/>
              <a:cxnLst/>
              <a:rect l="l" t="t" r="r" b="b"/>
              <a:pathLst>
                <a:path w="856" h="114" extrusionOk="0">
                  <a:moveTo>
                    <a:pt x="805" y="0"/>
                  </a:moveTo>
                  <a:cubicBezTo>
                    <a:pt x="554" y="13"/>
                    <a:pt x="289" y="25"/>
                    <a:pt x="38" y="38"/>
                  </a:cubicBezTo>
                  <a:cubicBezTo>
                    <a:pt x="1" y="51"/>
                    <a:pt x="1" y="114"/>
                    <a:pt x="38" y="114"/>
                  </a:cubicBezTo>
                  <a:cubicBezTo>
                    <a:pt x="289" y="101"/>
                    <a:pt x="554" y="89"/>
                    <a:pt x="805" y="76"/>
                  </a:cubicBezTo>
                  <a:cubicBezTo>
                    <a:pt x="856" y="64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29"/>
            <p:cNvSpPr/>
            <p:nvPr/>
          </p:nvSpPr>
          <p:spPr>
            <a:xfrm>
              <a:off x="4235100" y="5314375"/>
              <a:ext cx="19400" cy="5725"/>
            </a:xfrm>
            <a:custGeom>
              <a:avLst/>
              <a:gdLst/>
              <a:ahLst/>
              <a:cxnLst/>
              <a:rect l="l" t="t" r="r" b="b"/>
              <a:pathLst>
                <a:path w="776" h="229" extrusionOk="0">
                  <a:moveTo>
                    <a:pt x="727" y="0"/>
                  </a:moveTo>
                  <a:cubicBezTo>
                    <a:pt x="724" y="0"/>
                    <a:pt x="721" y="1"/>
                    <a:pt x="717" y="2"/>
                  </a:cubicBezTo>
                  <a:cubicBezTo>
                    <a:pt x="491" y="78"/>
                    <a:pt x="277" y="128"/>
                    <a:pt x="38" y="165"/>
                  </a:cubicBezTo>
                  <a:cubicBezTo>
                    <a:pt x="1" y="165"/>
                    <a:pt x="13" y="229"/>
                    <a:pt x="63" y="229"/>
                  </a:cubicBezTo>
                  <a:cubicBezTo>
                    <a:pt x="289" y="190"/>
                    <a:pt x="516" y="140"/>
                    <a:pt x="730" y="65"/>
                  </a:cubicBezTo>
                  <a:cubicBezTo>
                    <a:pt x="776" y="54"/>
                    <a:pt x="759" y="0"/>
                    <a:pt x="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29"/>
            <p:cNvSpPr/>
            <p:nvPr/>
          </p:nvSpPr>
          <p:spPr>
            <a:xfrm>
              <a:off x="4205550" y="5305625"/>
              <a:ext cx="6625" cy="2200"/>
            </a:xfrm>
            <a:custGeom>
              <a:avLst/>
              <a:gdLst/>
              <a:ahLst/>
              <a:cxnLst/>
              <a:rect l="l" t="t" r="r" b="b"/>
              <a:pathLst>
                <a:path w="265" h="88" extrusionOk="0">
                  <a:moveTo>
                    <a:pt x="227" y="0"/>
                  </a:moveTo>
                  <a:cubicBezTo>
                    <a:pt x="164" y="0"/>
                    <a:pt x="101" y="12"/>
                    <a:pt x="26" y="25"/>
                  </a:cubicBezTo>
                  <a:cubicBezTo>
                    <a:pt x="13" y="25"/>
                    <a:pt x="1" y="37"/>
                    <a:pt x="1" y="50"/>
                  </a:cubicBezTo>
                  <a:cubicBezTo>
                    <a:pt x="1" y="62"/>
                    <a:pt x="13" y="88"/>
                    <a:pt x="26" y="88"/>
                  </a:cubicBezTo>
                  <a:cubicBezTo>
                    <a:pt x="101" y="75"/>
                    <a:pt x="164" y="75"/>
                    <a:pt x="227" y="62"/>
                  </a:cubicBezTo>
                  <a:cubicBezTo>
                    <a:pt x="252" y="62"/>
                    <a:pt x="264" y="50"/>
                    <a:pt x="264" y="25"/>
                  </a:cubicBezTo>
                  <a:cubicBezTo>
                    <a:pt x="264" y="12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29"/>
            <p:cNvSpPr/>
            <p:nvPr/>
          </p:nvSpPr>
          <p:spPr>
            <a:xfrm>
              <a:off x="4198950" y="5281725"/>
              <a:ext cx="13550" cy="4850"/>
            </a:xfrm>
            <a:custGeom>
              <a:avLst/>
              <a:gdLst/>
              <a:ahLst/>
              <a:cxnLst/>
              <a:rect l="l" t="t" r="r" b="b"/>
              <a:pathLst>
                <a:path w="542" h="194" extrusionOk="0">
                  <a:moveTo>
                    <a:pt x="491" y="0"/>
                  </a:moveTo>
                  <a:cubicBezTo>
                    <a:pt x="327" y="25"/>
                    <a:pt x="176" y="63"/>
                    <a:pt x="25" y="126"/>
                  </a:cubicBezTo>
                  <a:cubicBezTo>
                    <a:pt x="13" y="138"/>
                    <a:pt x="0" y="151"/>
                    <a:pt x="0" y="163"/>
                  </a:cubicBezTo>
                  <a:cubicBezTo>
                    <a:pt x="10" y="182"/>
                    <a:pt x="19" y="194"/>
                    <a:pt x="33" y="194"/>
                  </a:cubicBezTo>
                  <a:cubicBezTo>
                    <a:pt x="38" y="194"/>
                    <a:pt x="44" y="192"/>
                    <a:pt x="50" y="188"/>
                  </a:cubicBezTo>
                  <a:cubicBezTo>
                    <a:pt x="189" y="126"/>
                    <a:pt x="352" y="88"/>
                    <a:pt x="516" y="63"/>
                  </a:cubicBezTo>
                  <a:cubicBezTo>
                    <a:pt x="528" y="63"/>
                    <a:pt x="541" y="38"/>
                    <a:pt x="528" y="25"/>
                  </a:cubicBezTo>
                  <a:cubicBezTo>
                    <a:pt x="528" y="0"/>
                    <a:pt x="516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29"/>
            <p:cNvSpPr/>
            <p:nvPr/>
          </p:nvSpPr>
          <p:spPr>
            <a:xfrm>
              <a:off x="4198950" y="5270700"/>
              <a:ext cx="8175" cy="4250"/>
            </a:xfrm>
            <a:custGeom>
              <a:avLst/>
              <a:gdLst/>
              <a:ahLst/>
              <a:cxnLst/>
              <a:rect l="l" t="t" r="r" b="b"/>
              <a:pathLst>
                <a:path w="327" h="170" extrusionOk="0">
                  <a:moveTo>
                    <a:pt x="277" y="1"/>
                  </a:moveTo>
                  <a:cubicBezTo>
                    <a:pt x="189" y="39"/>
                    <a:pt x="114" y="76"/>
                    <a:pt x="25" y="101"/>
                  </a:cubicBezTo>
                  <a:cubicBezTo>
                    <a:pt x="13" y="114"/>
                    <a:pt x="0" y="126"/>
                    <a:pt x="0" y="152"/>
                  </a:cubicBezTo>
                  <a:cubicBezTo>
                    <a:pt x="9" y="161"/>
                    <a:pt x="18" y="170"/>
                    <a:pt x="27" y="170"/>
                  </a:cubicBezTo>
                  <a:cubicBezTo>
                    <a:pt x="31" y="170"/>
                    <a:pt x="34" y="168"/>
                    <a:pt x="38" y="165"/>
                  </a:cubicBezTo>
                  <a:cubicBezTo>
                    <a:pt x="126" y="140"/>
                    <a:pt x="214" y="101"/>
                    <a:pt x="290" y="64"/>
                  </a:cubicBezTo>
                  <a:cubicBezTo>
                    <a:pt x="315" y="64"/>
                    <a:pt x="327" y="51"/>
                    <a:pt x="315" y="26"/>
                  </a:cubicBezTo>
                  <a:cubicBezTo>
                    <a:pt x="315" y="14"/>
                    <a:pt x="290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29"/>
            <p:cNvSpPr/>
            <p:nvPr/>
          </p:nvSpPr>
          <p:spPr>
            <a:xfrm>
              <a:off x="4189025" y="5244775"/>
              <a:ext cx="19550" cy="12600"/>
            </a:xfrm>
            <a:custGeom>
              <a:avLst/>
              <a:gdLst/>
              <a:ahLst/>
              <a:cxnLst/>
              <a:rect l="l" t="t" r="r" b="b"/>
              <a:pathLst>
                <a:path w="782" h="504" extrusionOk="0">
                  <a:moveTo>
                    <a:pt x="741" y="1"/>
                  </a:moveTo>
                  <a:cubicBezTo>
                    <a:pt x="736" y="1"/>
                    <a:pt x="730" y="2"/>
                    <a:pt x="724" y="7"/>
                  </a:cubicBezTo>
                  <a:cubicBezTo>
                    <a:pt x="486" y="145"/>
                    <a:pt x="259" y="283"/>
                    <a:pt x="33" y="434"/>
                  </a:cubicBezTo>
                  <a:cubicBezTo>
                    <a:pt x="1" y="455"/>
                    <a:pt x="23" y="503"/>
                    <a:pt x="52" y="503"/>
                  </a:cubicBezTo>
                  <a:cubicBezTo>
                    <a:pt x="58" y="503"/>
                    <a:pt x="64" y="502"/>
                    <a:pt x="70" y="497"/>
                  </a:cubicBezTo>
                  <a:cubicBezTo>
                    <a:pt x="296" y="347"/>
                    <a:pt x="523" y="196"/>
                    <a:pt x="749" y="57"/>
                  </a:cubicBezTo>
                  <a:cubicBezTo>
                    <a:pt x="781" y="47"/>
                    <a:pt x="769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29"/>
            <p:cNvSpPr/>
            <p:nvPr/>
          </p:nvSpPr>
          <p:spPr>
            <a:xfrm>
              <a:off x="4188675" y="5232300"/>
              <a:ext cx="20600" cy="8625"/>
            </a:xfrm>
            <a:custGeom>
              <a:avLst/>
              <a:gdLst/>
              <a:ahLst/>
              <a:cxnLst/>
              <a:rect l="l" t="t" r="r" b="b"/>
              <a:pathLst>
                <a:path w="824" h="345" extrusionOk="0">
                  <a:moveTo>
                    <a:pt x="775" y="1"/>
                  </a:moveTo>
                  <a:cubicBezTo>
                    <a:pt x="772" y="1"/>
                    <a:pt x="768" y="1"/>
                    <a:pt x="763" y="3"/>
                  </a:cubicBezTo>
                  <a:cubicBezTo>
                    <a:pt x="512" y="66"/>
                    <a:pt x="260" y="153"/>
                    <a:pt x="34" y="279"/>
                  </a:cubicBezTo>
                  <a:cubicBezTo>
                    <a:pt x="0" y="302"/>
                    <a:pt x="27" y="344"/>
                    <a:pt x="60" y="344"/>
                  </a:cubicBezTo>
                  <a:cubicBezTo>
                    <a:pt x="64" y="344"/>
                    <a:pt x="68" y="344"/>
                    <a:pt x="72" y="343"/>
                  </a:cubicBezTo>
                  <a:cubicBezTo>
                    <a:pt x="298" y="217"/>
                    <a:pt x="537" y="128"/>
                    <a:pt x="788" y="66"/>
                  </a:cubicBezTo>
                  <a:cubicBezTo>
                    <a:pt x="823" y="54"/>
                    <a:pt x="815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29"/>
            <p:cNvSpPr/>
            <p:nvPr/>
          </p:nvSpPr>
          <p:spPr>
            <a:xfrm>
              <a:off x="4220650" y="5238750"/>
              <a:ext cx="25475" cy="4325"/>
            </a:xfrm>
            <a:custGeom>
              <a:avLst/>
              <a:gdLst/>
              <a:ahLst/>
              <a:cxnLst/>
              <a:rect l="l" t="t" r="r" b="b"/>
              <a:pathLst>
                <a:path w="1019" h="173" extrusionOk="0">
                  <a:moveTo>
                    <a:pt x="757" y="0"/>
                  </a:moveTo>
                  <a:cubicBezTo>
                    <a:pt x="513" y="0"/>
                    <a:pt x="268" y="33"/>
                    <a:pt x="37" y="110"/>
                  </a:cubicBezTo>
                  <a:cubicBezTo>
                    <a:pt x="0" y="110"/>
                    <a:pt x="25" y="172"/>
                    <a:pt x="63" y="172"/>
                  </a:cubicBezTo>
                  <a:cubicBezTo>
                    <a:pt x="294" y="102"/>
                    <a:pt x="540" y="64"/>
                    <a:pt x="790" y="64"/>
                  </a:cubicBezTo>
                  <a:cubicBezTo>
                    <a:pt x="853" y="64"/>
                    <a:pt x="917" y="66"/>
                    <a:pt x="981" y="71"/>
                  </a:cubicBezTo>
                  <a:cubicBezTo>
                    <a:pt x="984" y="73"/>
                    <a:pt x="987" y="73"/>
                    <a:pt x="989" y="73"/>
                  </a:cubicBezTo>
                  <a:cubicBezTo>
                    <a:pt x="1018" y="73"/>
                    <a:pt x="1015" y="9"/>
                    <a:pt x="981" y="9"/>
                  </a:cubicBezTo>
                  <a:cubicBezTo>
                    <a:pt x="907" y="3"/>
                    <a:pt x="832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29"/>
            <p:cNvSpPr/>
            <p:nvPr/>
          </p:nvSpPr>
          <p:spPr>
            <a:xfrm>
              <a:off x="4217175" y="5250900"/>
              <a:ext cx="5675" cy="2225"/>
            </a:xfrm>
            <a:custGeom>
              <a:avLst/>
              <a:gdLst/>
              <a:ahLst/>
              <a:cxnLst/>
              <a:rect l="l" t="t" r="r" b="b"/>
              <a:pathLst>
                <a:path w="227" h="89" extrusionOk="0">
                  <a:moveTo>
                    <a:pt x="190" y="1"/>
                  </a:moveTo>
                  <a:cubicBezTo>
                    <a:pt x="126" y="13"/>
                    <a:pt x="76" y="13"/>
                    <a:pt x="26" y="26"/>
                  </a:cubicBezTo>
                  <a:cubicBezTo>
                    <a:pt x="13" y="26"/>
                    <a:pt x="0" y="51"/>
                    <a:pt x="0" y="63"/>
                  </a:cubicBezTo>
                  <a:cubicBezTo>
                    <a:pt x="13" y="88"/>
                    <a:pt x="26" y="88"/>
                    <a:pt x="51" y="88"/>
                  </a:cubicBezTo>
                  <a:cubicBezTo>
                    <a:pt x="101" y="76"/>
                    <a:pt x="151" y="76"/>
                    <a:pt x="202" y="63"/>
                  </a:cubicBezTo>
                  <a:cubicBezTo>
                    <a:pt x="215" y="63"/>
                    <a:pt x="227" y="38"/>
                    <a:pt x="227" y="26"/>
                  </a:cubicBezTo>
                  <a:cubicBezTo>
                    <a:pt x="215" y="1"/>
                    <a:pt x="20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29"/>
            <p:cNvSpPr/>
            <p:nvPr/>
          </p:nvSpPr>
          <p:spPr>
            <a:xfrm>
              <a:off x="4208450" y="5267525"/>
              <a:ext cx="24375" cy="7350"/>
            </a:xfrm>
            <a:custGeom>
              <a:avLst/>
              <a:gdLst/>
              <a:ahLst/>
              <a:cxnLst/>
              <a:rect l="l" t="t" r="r" b="b"/>
              <a:pathLst>
                <a:path w="975" h="294" extrusionOk="0">
                  <a:moveTo>
                    <a:pt x="937" y="0"/>
                  </a:moveTo>
                  <a:cubicBezTo>
                    <a:pt x="934" y="0"/>
                    <a:pt x="931" y="1"/>
                    <a:pt x="928" y="2"/>
                  </a:cubicBezTo>
                  <a:cubicBezTo>
                    <a:pt x="626" y="65"/>
                    <a:pt x="324" y="141"/>
                    <a:pt x="36" y="228"/>
                  </a:cubicBezTo>
                  <a:cubicBezTo>
                    <a:pt x="1" y="240"/>
                    <a:pt x="8" y="293"/>
                    <a:pt x="38" y="293"/>
                  </a:cubicBezTo>
                  <a:cubicBezTo>
                    <a:pt x="41" y="293"/>
                    <a:pt x="44" y="293"/>
                    <a:pt x="48" y="292"/>
                  </a:cubicBezTo>
                  <a:cubicBezTo>
                    <a:pt x="349" y="216"/>
                    <a:pt x="639" y="128"/>
                    <a:pt x="941" y="65"/>
                  </a:cubicBezTo>
                  <a:cubicBezTo>
                    <a:pt x="975" y="53"/>
                    <a:pt x="968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29"/>
            <p:cNvSpPr/>
            <p:nvPr/>
          </p:nvSpPr>
          <p:spPr>
            <a:xfrm>
              <a:off x="4228200" y="5284550"/>
              <a:ext cx="24825" cy="4750"/>
            </a:xfrm>
            <a:custGeom>
              <a:avLst/>
              <a:gdLst/>
              <a:ahLst/>
              <a:cxnLst/>
              <a:rect l="l" t="t" r="r" b="b"/>
              <a:pathLst>
                <a:path w="993" h="190" extrusionOk="0">
                  <a:moveTo>
                    <a:pt x="931" y="0"/>
                  </a:moveTo>
                  <a:cubicBezTo>
                    <a:pt x="641" y="63"/>
                    <a:pt x="339" y="101"/>
                    <a:pt x="50" y="114"/>
                  </a:cubicBezTo>
                  <a:cubicBezTo>
                    <a:pt x="0" y="126"/>
                    <a:pt x="0" y="189"/>
                    <a:pt x="50" y="189"/>
                  </a:cubicBezTo>
                  <a:cubicBezTo>
                    <a:pt x="352" y="164"/>
                    <a:pt x="654" y="126"/>
                    <a:pt x="956" y="75"/>
                  </a:cubicBezTo>
                  <a:cubicBezTo>
                    <a:pt x="993" y="63"/>
                    <a:pt x="981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29"/>
            <p:cNvSpPr/>
            <p:nvPr/>
          </p:nvSpPr>
          <p:spPr>
            <a:xfrm>
              <a:off x="4247350" y="5295850"/>
              <a:ext cx="9775" cy="3175"/>
            </a:xfrm>
            <a:custGeom>
              <a:avLst/>
              <a:gdLst/>
              <a:ahLst/>
              <a:cxnLst/>
              <a:rect l="l" t="t" r="r" b="b"/>
              <a:pathLst>
                <a:path w="391" h="127" extrusionOk="0">
                  <a:moveTo>
                    <a:pt x="341" y="1"/>
                  </a:moveTo>
                  <a:cubicBezTo>
                    <a:pt x="240" y="26"/>
                    <a:pt x="126" y="51"/>
                    <a:pt x="26" y="64"/>
                  </a:cubicBezTo>
                  <a:cubicBezTo>
                    <a:pt x="14" y="64"/>
                    <a:pt x="1" y="89"/>
                    <a:pt x="1" y="101"/>
                  </a:cubicBezTo>
                  <a:cubicBezTo>
                    <a:pt x="14" y="126"/>
                    <a:pt x="26" y="126"/>
                    <a:pt x="51" y="126"/>
                  </a:cubicBezTo>
                  <a:cubicBezTo>
                    <a:pt x="152" y="114"/>
                    <a:pt x="252" y="89"/>
                    <a:pt x="353" y="64"/>
                  </a:cubicBezTo>
                  <a:cubicBezTo>
                    <a:pt x="391" y="64"/>
                    <a:pt x="378" y="1"/>
                    <a:pt x="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29"/>
            <p:cNvSpPr/>
            <p:nvPr/>
          </p:nvSpPr>
          <p:spPr>
            <a:xfrm>
              <a:off x="4216875" y="5303625"/>
              <a:ext cx="6600" cy="2025"/>
            </a:xfrm>
            <a:custGeom>
              <a:avLst/>
              <a:gdLst/>
              <a:ahLst/>
              <a:cxnLst/>
              <a:rect l="l" t="t" r="r" b="b"/>
              <a:pathLst>
                <a:path w="264" h="81" extrusionOk="0">
                  <a:moveTo>
                    <a:pt x="246" y="1"/>
                  </a:moveTo>
                  <a:cubicBezTo>
                    <a:pt x="244" y="1"/>
                    <a:pt x="241" y="2"/>
                    <a:pt x="239" y="5"/>
                  </a:cubicBezTo>
                  <a:cubicBezTo>
                    <a:pt x="176" y="5"/>
                    <a:pt x="101" y="5"/>
                    <a:pt x="38" y="17"/>
                  </a:cubicBezTo>
                  <a:cubicBezTo>
                    <a:pt x="25" y="17"/>
                    <a:pt x="0" y="30"/>
                    <a:pt x="0" y="42"/>
                  </a:cubicBezTo>
                  <a:cubicBezTo>
                    <a:pt x="12" y="67"/>
                    <a:pt x="25" y="80"/>
                    <a:pt x="38" y="80"/>
                  </a:cubicBezTo>
                  <a:cubicBezTo>
                    <a:pt x="101" y="80"/>
                    <a:pt x="176" y="67"/>
                    <a:pt x="239" y="67"/>
                  </a:cubicBezTo>
                  <a:cubicBezTo>
                    <a:pt x="252" y="67"/>
                    <a:pt x="264" y="55"/>
                    <a:pt x="264" y="30"/>
                  </a:cubicBezTo>
                  <a:cubicBezTo>
                    <a:pt x="264" y="19"/>
                    <a:pt x="256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29"/>
            <p:cNvSpPr/>
            <p:nvPr/>
          </p:nvSpPr>
          <p:spPr>
            <a:xfrm>
              <a:off x="4260325" y="5309350"/>
              <a:ext cx="11800" cy="4500"/>
            </a:xfrm>
            <a:custGeom>
              <a:avLst/>
              <a:gdLst/>
              <a:ahLst/>
              <a:cxnLst/>
              <a:rect l="l" t="t" r="r" b="b"/>
              <a:pathLst>
                <a:path w="472" h="180" extrusionOk="0">
                  <a:moveTo>
                    <a:pt x="425" y="0"/>
                  </a:moveTo>
                  <a:cubicBezTo>
                    <a:pt x="421" y="0"/>
                    <a:pt x="417" y="1"/>
                    <a:pt x="412" y="2"/>
                  </a:cubicBezTo>
                  <a:lnTo>
                    <a:pt x="35" y="115"/>
                  </a:lnTo>
                  <a:cubicBezTo>
                    <a:pt x="1" y="127"/>
                    <a:pt x="8" y="180"/>
                    <a:pt x="39" y="180"/>
                  </a:cubicBezTo>
                  <a:cubicBezTo>
                    <a:pt x="42" y="180"/>
                    <a:pt x="45" y="179"/>
                    <a:pt x="48" y="178"/>
                  </a:cubicBezTo>
                  <a:cubicBezTo>
                    <a:pt x="186" y="140"/>
                    <a:pt x="312" y="103"/>
                    <a:pt x="437" y="64"/>
                  </a:cubicBezTo>
                  <a:cubicBezTo>
                    <a:pt x="472" y="53"/>
                    <a:pt x="46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29"/>
            <p:cNvSpPr/>
            <p:nvPr/>
          </p:nvSpPr>
          <p:spPr>
            <a:xfrm>
              <a:off x="4323200" y="5200925"/>
              <a:ext cx="37675" cy="9175"/>
            </a:xfrm>
            <a:custGeom>
              <a:avLst/>
              <a:gdLst/>
              <a:ahLst/>
              <a:cxnLst/>
              <a:rect l="l" t="t" r="r" b="b"/>
              <a:pathLst>
                <a:path w="1507" h="367" extrusionOk="0">
                  <a:moveTo>
                    <a:pt x="1469" y="0"/>
                  </a:moveTo>
                  <a:cubicBezTo>
                    <a:pt x="979" y="50"/>
                    <a:pt x="501" y="151"/>
                    <a:pt x="35" y="302"/>
                  </a:cubicBezTo>
                  <a:cubicBezTo>
                    <a:pt x="1" y="314"/>
                    <a:pt x="19" y="367"/>
                    <a:pt x="51" y="367"/>
                  </a:cubicBezTo>
                  <a:cubicBezTo>
                    <a:pt x="54" y="367"/>
                    <a:pt x="57" y="366"/>
                    <a:pt x="60" y="365"/>
                  </a:cubicBezTo>
                  <a:cubicBezTo>
                    <a:pt x="513" y="214"/>
                    <a:pt x="991" y="114"/>
                    <a:pt x="1469" y="63"/>
                  </a:cubicBezTo>
                  <a:cubicBezTo>
                    <a:pt x="1507" y="63"/>
                    <a:pt x="1507" y="0"/>
                    <a:pt x="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29"/>
            <p:cNvSpPr/>
            <p:nvPr/>
          </p:nvSpPr>
          <p:spPr>
            <a:xfrm>
              <a:off x="4131225" y="5204900"/>
              <a:ext cx="127800" cy="39825"/>
            </a:xfrm>
            <a:custGeom>
              <a:avLst/>
              <a:gdLst/>
              <a:ahLst/>
              <a:cxnLst/>
              <a:rect l="l" t="t" r="r" b="b"/>
              <a:pathLst>
                <a:path w="5112" h="1593" extrusionOk="0">
                  <a:moveTo>
                    <a:pt x="3396" y="1"/>
                  </a:moveTo>
                  <a:cubicBezTo>
                    <a:pt x="3174" y="1"/>
                    <a:pt x="2950" y="13"/>
                    <a:pt x="2722" y="42"/>
                  </a:cubicBezTo>
                  <a:cubicBezTo>
                    <a:pt x="2043" y="131"/>
                    <a:pt x="1364" y="369"/>
                    <a:pt x="798" y="772"/>
                  </a:cubicBezTo>
                  <a:cubicBezTo>
                    <a:pt x="509" y="986"/>
                    <a:pt x="232" y="1249"/>
                    <a:pt x="18" y="1539"/>
                  </a:cubicBezTo>
                  <a:cubicBezTo>
                    <a:pt x="0" y="1565"/>
                    <a:pt x="20" y="1592"/>
                    <a:pt x="42" y="1592"/>
                  </a:cubicBezTo>
                  <a:cubicBezTo>
                    <a:pt x="51" y="1592"/>
                    <a:pt x="61" y="1588"/>
                    <a:pt x="68" y="1576"/>
                  </a:cubicBezTo>
                  <a:cubicBezTo>
                    <a:pt x="459" y="1048"/>
                    <a:pt x="1012" y="659"/>
                    <a:pt x="1602" y="407"/>
                  </a:cubicBezTo>
                  <a:cubicBezTo>
                    <a:pt x="2162" y="168"/>
                    <a:pt x="2774" y="67"/>
                    <a:pt x="3380" y="67"/>
                  </a:cubicBezTo>
                  <a:cubicBezTo>
                    <a:pt x="3509" y="67"/>
                    <a:pt x="3637" y="72"/>
                    <a:pt x="3765" y="80"/>
                  </a:cubicBezTo>
                  <a:cubicBezTo>
                    <a:pt x="4184" y="104"/>
                    <a:pt x="4590" y="207"/>
                    <a:pt x="5007" y="207"/>
                  </a:cubicBezTo>
                  <a:cubicBezTo>
                    <a:pt x="5029" y="207"/>
                    <a:pt x="5051" y="207"/>
                    <a:pt x="5073" y="206"/>
                  </a:cubicBezTo>
                  <a:cubicBezTo>
                    <a:pt x="5111" y="206"/>
                    <a:pt x="5111" y="143"/>
                    <a:pt x="5073" y="143"/>
                  </a:cubicBezTo>
                  <a:cubicBezTo>
                    <a:pt x="4671" y="143"/>
                    <a:pt x="4268" y="55"/>
                    <a:pt x="3866" y="17"/>
                  </a:cubicBezTo>
                  <a:cubicBezTo>
                    <a:pt x="3710" y="7"/>
                    <a:pt x="3553" y="1"/>
                    <a:pt x="3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29"/>
            <p:cNvSpPr/>
            <p:nvPr/>
          </p:nvSpPr>
          <p:spPr>
            <a:xfrm>
              <a:off x="4111550" y="5261975"/>
              <a:ext cx="6175" cy="26450"/>
            </a:xfrm>
            <a:custGeom>
              <a:avLst/>
              <a:gdLst/>
              <a:ahLst/>
              <a:cxnLst/>
              <a:rect l="l" t="t" r="r" b="b"/>
              <a:pathLst>
                <a:path w="247" h="1058" extrusionOk="0">
                  <a:moveTo>
                    <a:pt x="209" y="0"/>
                  </a:moveTo>
                  <a:cubicBezTo>
                    <a:pt x="196" y="0"/>
                    <a:pt x="182" y="7"/>
                    <a:pt x="176" y="23"/>
                  </a:cubicBezTo>
                  <a:cubicBezTo>
                    <a:pt x="89" y="350"/>
                    <a:pt x="0" y="690"/>
                    <a:pt x="38" y="1029"/>
                  </a:cubicBezTo>
                  <a:cubicBezTo>
                    <a:pt x="44" y="1048"/>
                    <a:pt x="63" y="1057"/>
                    <a:pt x="81" y="1057"/>
                  </a:cubicBezTo>
                  <a:cubicBezTo>
                    <a:pt x="98" y="1057"/>
                    <a:pt x="114" y="1048"/>
                    <a:pt x="114" y="1029"/>
                  </a:cubicBezTo>
                  <a:cubicBezTo>
                    <a:pt x="64" y="690"/>
                    <a:pt x="151" y="363"/>
                    <a:pt x="240" y="36"/>
                  </a:cubicBezTo>
                  <a:cubicBezTo>
                    <a:pt x="247" y="14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29"/>
            <p:cNvSpPr/>
            <p:nvPr/>
          </p:nvSpPr>
          <p:spPr>
            <a:xfrm>
              <a:off x="4113425" y="5299250"/>
              <a:ext cx="12075" cy="28550"/>
            </a:xfrm>
            <a:custGeom>
              <a:avLst/>
              <a:gdLst/>
              <a:ahLst/>
              <a:cxnLst/>
              <a:rect l="l" t="t" r="r" b="b"/>
              <a:pathLst>
                <a:path w="483" h="1142" extrusionOk="0">
                  <a:moveTo>
                    <a:pt x="32" y="0"/>
                  </a:moveTo>
                  <a:cubicBezTo>
                    <a:pt x="16" y="0"/>
                    <a:pt x="1" y="10"/>
                    <a:pt x="1" y="29"/>
                  </a:cubicBezTo>
                  <a:cubicBezTo>
                    <a:pt x="51" y="431"/>
                    <a:pt x="227" y="783"/>
                    <a:pt x="416" y="1122"/>
                  </a:cubicBezTo>
                  <a:cubicBezTo>
                    <a:pt x="420" y="1136"/>
                    <a:pt x="431" y="1141"/>
                    <a:pt x="442" y="1141"/>
                  </a:cubicBezTo>
                  <a:cubicBezTo>
                    <a:pt x="462" y="1141"/>
                    <a:pt x="483" y="1122"/>
                    <a:pt x="466" y="1097"/>
                  </a:cubicBezTo>
                  <a:cubicBezTo>
                    <a:pt x="290" y="758"/>
                    <a:pt x="114" y="418"/>
                    <a:pt x="64" y="29"/>
                  </a:cubicBezTo>
                  <a:cubicBezTo>
                    <a:pt x="64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29"/>
            <p:cNvSpPr/>
            <p:nvPr/>
          </p:nvSpPr>
          <p:spPr>
            <a:xfrm>
              <a:off x="4164150" y="5353250"/>
              <a:ext cx="124575" cy="18375"/>
            </a:xfrm>
            <a:custGeom>
              <a:avLst/>
              <a:gdLst/>
              <a:ahLst/>
              <a:cxnLst/>
              <a:rect l="l" t="t" r="r" b="b"/>
              <a:pathLst>
                <a:path w="4983" h="735" extrusionOk="0">
                  <a:moveTo>
                    <a:pt x="4939" y="1"/>
                  </a:moveTo>
                  <a:cubicBezTo>
                    <a:pt x="4935" y="1"/>
                    <a:pt x="4930" y="2"/>
                    <a:pt x="4926" y="6"/>
                  </a:cubicBezTo>
                  <a:cubicBezTo>
                    <a:pt x="4373" y="320"/>
                    <a:pt x="3756" y="547"/>
                    <a:pt x="3127" y="635"/>
                  </a:cubicBezTo>
                  <a:cubicBezTo>
                    <a:pt x="2937" y="657"/>
                    <a:pt x="2752" y="670"/>
                    <a:pt x="2566" y="670"/>
                  </a:cubicBezTo>
                  <a:cubicBezTo>
                    <a:pt x="2431" y="670"/>
                    <a:pt x="2297" y="663"/>
                    <a:pt x="2160" y="647"/>
                  </a:cubicBezTo>
                  <a:cubicBezTo>
                    <a:pt x="1820" y="622"/>
                    <a:pt x="1481" y="547"/>
                    <a:pt x="1141" y="459"/>
                  </a:cubicBezTo>
                  <a:cubicBezTo>
                    <a:pt x="952" y="421"/>
                    <a:pt x="776" y="359"/>
                    <a:pt x="587" y="308"/>
                  </a:cubicBezTo>
                  <a:cubicBezTo>
                    <a:pt x="411" y="258"/>
                    <a:pt x="235" y="220"/>
                    <a:pt x="72" y="119"/>
                  </a:cubicBezTo>
                  <a:cubicBezTo>
                    <a:pt x="68" y="118"/>
                    <a:pt x="64" y="117"/>
                    <a:pt x="60" y="117"/>
                  </a:cubicBezTo>
                  <a:cubicBezTo>
                    <a:pt x="27" y="117"/>
                    <a:pt x="1" y="160"/>
                    <a:pt x="34" y="183"/>
                  </a:cubicBezTo>
                  <a:cubicBezTo>
                    <a:pt x="173" y="258"/>
                    <a:pt x="324" y="308"/>
                    <a:pt x="487" y="346"/>
                  </a:cubicBezTo>
                  <a:cubicBezTo>
                    <a:pt x="651" y="396"/>
                    <a:pt x="827" y="446"/>
                    <a:pt x="990" y="496"/>
                  </a:cubicBezTo>
                  <a:cubicBezTo>
                    <a:pt x="1330" y="585"/>
                    <a:pt x="1669" y="660"/>
                    <a:pt x="2009" y="698"/>
                  </a:cubicBezTo>
                  <a:cubicBezTo>
                    <a:pt x="2191" y="722"/>
                    <a:pt x="2375" y="734"/>
                    <a:pt x="2558" y="734"/>
                  </a:cubicBezTo>
                  <a:cubicBezTo>
                    <a:pt x="3031" y="734"/>
                    <a:pt x="3504" y="655"/>
                    <a:pt x="3957" y="509"/>
                  </a:cubicBezTo>
                  <a:cubicBezTo>
                    <a:pt x="4297" y="396"/>
                    <a:pt x="4636" y="245"/>
                    <a:pt x="4951" y="57"/>
                  </a:cubicBezTo>
                  <a:cubicBezTo>
                    <a:pt x="4982" y="46"/>
                    <a:pt x="4962" y="1"/>
                    <a:pt x="4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29"/>
            <p:cNvSpPr/>
            <p:nvPr/>
          </p:nvSpPr>
          <p:spPr>
            <a:xfrm>
              <a:off x="4299475" y="5275275"/>
              <a:ext cx="68175" cy="66850"/>
            </a:xfrm>
            <a:custGeom>
              <a:avLst/>
              <a:gdLst/>
              <a:ahLst/>
              <a:cxnLst/>
              <a:rect l="l" t="t" r="r" b="b"/>
              <a:pathLst>
                <a:path w="2727" h="2674" extrusionOk="0">
                  <a:moveTo>
                    <a:pt x="2687" y="1"/>
                  </a:moveTo>
                  <a:cubicBezTo>
                    <a:pt x="2681" y="1"/>
                    <a:pt x="2675" y="3"/>
                    <a:pt x="2669" y="7"/>
                  </a:cubicBezTo>
                  <a:cubicBezTo>
                    <a:pt x="2443" y="107"/>
                    <a:pt x="2229" y="208"/>
                    <a:pt x="2015" y="346"/>
                  </a:cubicBezTo>
                  <a:cubicBezTo>
                    <a:pt x="1827" y="485"/>
                    <a:pt x="1651" y="636"/>
                    <a:pt x="1500" y="837"/>
                  </a:cubicBezTo>
                  <a:cubicBezTo>
                    <a:pt x="1361" y="1025"/>
                    <a:pt x="1235" y="1239"/>
                    <a:pt x="1098" y="1440"/>
                  </a:cubicBezTo>
                  <a:cubicBezTo>
                    <a:pt x="959" y="1642"/>
                    <a:pt x="796" y="1843"/>
                    <a:pt x="632" y="2031"/>
                  </a:cubicBezTo>
                  <a:cubicBezTo>
                    <a:pt x="444" y="2232"/>
                    <a:pt x="243" y="2433"/>
                    <a:pt x="28" y="2622"/>
                  </a:cubicBezTo>
                  <a:cubicBezTo>
                    <a:pt x="1" y="2641"/>
                    <a:pt x="21" y="2674"/>
                    <a:pt x="49" y="2674"/>
                  </a:cubicBezTo>
                  <a:cubicBezTo>
                    <a:pt x="58" y="2674"/>
                    <a:pt x="69" y="2670"/>
                    <a:pt x="79" y="2660"/>
                  </a:cubicBezTo>
                  <a:cubicBezTo>
                    <a:pt x="444" y="2346"/>
                    <a:pt x="783" y="1981"/>
                    <a:pt x="1072" y="1591"/>
                  </a:cubicBezTo>
                  <a:cubicBezTo>
                    <a:pt x="1210" y="1390"/>
                    <a:pt x="1336" y="1176"/>
                    <a:pt x="1475" y="975"/>
                  </a:cubicBezTo>
                  <a:cubicBezTo>
                    <a:pt x="1626" y="773"/>
                    <a:pt x="1789" y="597"/>
                    <a:pt x="1990" y="446"/>
                  </a:cubicBezTo>
                  <a:cubicBezTo>
                    <a:pt x="2204" y="296"/>
                    <a:pt x="2456" y="170"/>
                    <a:pt x="2694" y="57"/>
                  </a:cubicBezTo>
                  <a:cubicBezTo>
                    <a:pt x="2726" y="46"/>
                    <a:pt x="2714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29"/>
            <p:cNvSpPr/>
            <p:nvPr/>
          </p:nvSpPr>
          <p:spPr>
            <a:xfrm>
              <a:off x="4283900" y="5215375"/>
              <a:ext cx="15025" cy="3850"/>
            </a:xfrm>
            <a:custGeom>
              <a:avLst/>
              <a:gdLst/>
              <a:ahLst/>
              <a:cxnLst/>
              <a:rect l="l" t="t" r="r" b="b"/>
              <a:pathLst>
                <a:path w="601" h="154" extrusionOk="0">
                  <a:moveTo>
                    <a:pt x="539" y="0"/>
                  </a:moveTo>
                  <a:cubicBezTo>
                    <a:pt x="375" y="39"/>
                    <a:pt x="199" y="64"/>
                    <a:pt x="36" y="89"/>
                  </a:cubicBezTo>
                  <a:cubicBezTo>
                    <a:pt x="1" y="100"/>
                    <a:pt x="8" y="153"/>
                    <a:pt x="48" y="153"/>
                  </a:cubicBezTo>
                  <a:cubicBezTo>
                    <a:pt x="52" y="153"/>
                    <a:pt x="56" y="153"/>
                    <a:pt x="61" y="151"/>
                  </a:cubicBezTo>
                  <a:cubicBezTo>
                    <a:pt x="224" y="126"/>
                    <a:pt x="388" y="101"/>
                    <a:pt x="551" y="64"/>
                  </a:cubicBezTo>
                  <a:cubicBezTo>
                    <a:pt x="601" y="64"/>
                    <a:pt x="576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29"/>
            <p:cNvSpPr/>
            <p:nvPr/>
          </p:nvSpPr>
          <p:spPr>
            <a:xfrm>
              <a:off x="4379475" y="5206850"/>
              <a:ext cx="24475" cy="53700"/>
            </a:xfrm>
            <a:custGeom>
              <a:avLst/>
              <a:gdLst/>
              <a:ahLst/>
              <a:cxnLst/>
              <a:rect l="l" t="t" r="r" b="b"/>
              <a:pathLst>
                <a:path w="979" h="2148" extrusionOk="0">
                  <a:moveTo>
                    <a:pt x="48" y="1"/>
                  </a:moveTo>
                  <a:cubicBezTo>
                    <a:pt x="8" y="1"/>
                    <a:pt x="1" y="54"/>
                    <a:pt x="35" y="65"/>
                  </a:cubicBezTo>
                  <a:cubicBezTo>
                    <a:pt x="362" y="191"/>
                    <a:pt x="740" y="367"/>
                    <a:pt x="852" y="719"/>
                  </a:cubicBezTo>
                  <a:cubicBezTo>
                    <a:pt x="978" y="1084"/>
                    <a:pt x="790" y="1448"/>
                    <a:pt x="538" y="1700"/>
                  </a:cubicBezTo>
                  <a:cubicBezTo>
                    <a:pt x="388" y="1838"/>
                    <a:pt x="224" y="1964"/>
                    <a:pt x="61" y="2090"/>
                  </a:cubicBezTo>
                  <a:cubicBezTo>
                    <a:pt x="30" y="2110"/>
                    <a:pt x="40" y="2147"/>
                    <a:pt x="66" y="2147"/>
                  </a:cubicBezTo>
                  <a:cubicBezTo>
                    <a:pt x="72" y="2147"/>
                    <a:pt x="78" y="2145"/>
                    <a:pt x="86" y="2140"/>
                  </a:cubicBezTo>
                  <a:cubicBezTo>
                    <a:pt x="400" y="1914"/>
                    <a:pt x="727" y="1674"/>
                    <a:pt x="877" y="1310"/>
                  </a:cubicBezTo>
                  <a:cubicBezTo>
                    <a:pt x="953" y="1134"/>
                    <a:pt x="978" y="945"/>
                    <a:pt x="941" y="757"/>
                  </a:cubicBezTo>
                  <a:cubicBezTo>
                    <a:pt x="891" y="581"/>
                    <a:pt x="777" y="430"/>
                    <a:pt x="639" y="316"/>
                  </a:cubicBezTo>
                  <a:cubicBezTo>
                    <a:pt x="475" y="178"/>
                    <a:pt x="262" y="78"/>
                    <a:pt x="61" y="2"/>
                  </a:cubicBezTo>
                  <a:cubicBezTo>
                    <a:pt x="56" y="1"/>
                    <a:pt x="5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29"/>
            <p:cNvSpPr/>
            <p:nvPr/>
          </p:nvSpPr>
          <p:spPr>
            <a:xfrm>
              <a:off x="4299700" y="5221425"/>
              <a:ext cx="86625" cy="99325"/>
            </a:xfrm>
            <a:custGeom>
              <a:avLst/>
              <a:gdLst/>
              <a:ahLst/>
              <a:cxnLst/>
              <a:rect l="l" t="t" r="r" b="b"/>
              <a:pathLst>
                <a:path w="3465" h="3973" extrusionOk="0">
                  <a:moveTo>
                    <a:pt x="2663" y="1"/>
                  </a:moveTo>
                  <a:cubicBezTo>
                    <a:pt x="2552" y="1"/>
                    <a:pt x="2440" y="12"/>
                    <a:pt x="2333" y="23"/>
                  </a:cubicBezTo>
                  <a:cubicBezTo>
                    <a:pt x="2299" y="34"/>
                    <a:pt x="2296" y="87"/>
                    <a:pt x="2324" y="87"/>
                  </a:cubicBezTo>
                  <a:cubicBezTo>
                    <a:pt x="2326" y="87"/>
                    <a:pt x="2330" y="87"/>
                    <a:pt x="2333" y="85"/>
                  </a:cubicBezTo>
                  <a:cubicBezTo>
                    <a:pt x="2440" y="73"/>
                    <a:pt x="2553" y="60"/>
                    <a:pt x="2665" y="60"/>
                  </a:cubicBezTo>
                  <a:cubicBezTo>
                    <a:pt x="2776" y="60"/>
                    <a:pt x="2886" y="73"/>
                    <a:pt x="2987" y="111"/>
                  </a:cubicBezTo>
                  <a:cubicBezTo>
                    <a:pt x="3163" y="161"/>
                    <a:pt x="3327" y="300"/>
                    <a:pt x="3364" y="476"/>
                  </a:cubicBezTo>
                  <a:cubicBezTo>
                    <a:pt x="3415" y="664"/>
                    <a:pt x="3277" y="865"/>
                    <a:pt x="3163" y="1016"/>
                  </a:cubicBezTo>
                  <a:cubicBezTo>
                    <a:pt x="3050" y="1155"/>
                    <a:pt x="2912" y="1281"/>
                    <a:pt x="2761" y="1381"/>
                  </a:cubicBezTo>
                  <a:cubicBezTo>
                    <a:pt x="2459" y="1608"/>
                    <a:pt x="2120" y="1770"/>
                    <a:pt x="1805" y="1985"/>
                  </a:cubicBezTo>
                  <a:cubicBezTo>
                    <a:pt x="1466" y="2198"/>
                    <a:pt x="1139" y="2450"/>
                    <a:pt x="862" y="2751"/>
                  </a:cubicBezTo>
                  <a:cubicBezTo>
                    <a:pt x="711" y="2915"/>
                    <a:pt x="573" y="3103"/>
                    <a:pt x="447" y="3305"/>
                  </a:cubicBezTo>
                  <a:cubicBezTo>
                    <a:pt x="309" y="3506"/>
                    <a:pt x="170" y="3720"/>
                    <a:pt x="19" y="3921"/>
                  </a:cubicBezTo>
                  <a:cubicBezTo>
                    <a:pt x="1" y="3940"/>
                    <a:pt x="17" y="3972"/>
                    <a:pt x="37" y="3972"/>
                  </a:cubicBezTo>
                  <a:cubicBezTo>
                    <a:pt x="44" y="3972"/>
                    <a:pt x="51" y="3968"/>
                    <a:pt x="57" y="3959"/>
                  </a:cubicBezTo>
                  <a:cubicBezTo>
                    <a:pt x="346" y="3620"/>
                    <a:pt x="547" y="3204"/>
                    <a:pt x="849" y="2865"/>
                  </a:cubicBezTo>
                  <a:cubicBezTo>
                    <a:pt x="1139" y="2538"/>
                    <a:pt x="1478" y="2261"/>
                    <a:pt x="1843" y="2035"/>
                  </a:cubicBezTo>
                  <a:cubicBezTo>
                    <a:pt x="2170" y="1821"/>
                    <a:pt x="2534" y="1645"/>
                    <a:pt x="2836" y="1406"/>
                  </a:cubicBezTo>
                  <a:cubicBezTo>
                    <a:pt x="2987" y="1293"/>
                    <a:pt x="3126" y="1167"/>
                    <a:pt x="3238" y="1029"/>
                  </a:cubicBezTo>
                  <a:cubicBezTo>
                    <a:pt x="3352" y="878"/>
                    <a:pt x="3465" y="689"/>
                    <a:pt x="3428" y="488"/>
                  </a:cubicBezTo>
                  <a:cubicBezTo>
                    <a:pt x="3402" y="300"/>
                    <a:pt x="3238" y="136"/>
                    <a:pt x="3062" y="73"/>
                  </a:cubicBezTo>
                  <a:cubicBezTo>
                    <a:pt x="2937" y="18"/>
                    <a:pt x="2801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29"/>
            <p:cNvSpPr/>
            <p:nvPr/>
          </p:nvSpPr>
          <p:spPr>
            <a:xfrm>
              <a:off x="4284550" y="5231375"/>
              <a:ext cx="73500" cy="42650"/>
            </a:xfrm>
            <a:custGeom>
              <a:avLst/>
              <a:gdLst/>
              <a:ahLst/>
              <a:cxnLst/>
              <a:rect l="l" t="t" r="r" b="b"/>
              <a:pathLst>
                <a:path w="2940" h="1706" extrusionOk="0">
                  <a:moveTo>
                    <a:pt x="2274" y="1"/>
                  </a:moveTo>
                  <a:cubicBezTo>
                    <a:pt x="1940" y="1"/>
                    <a:pt x="1599" y="56"/>
                    <a:pt x="1279" y="90"/>
                  </a:cubicBezTo>
                  <a:cubicBezTo>
                    <a:pt x="1093" y="112"/>
                    <a:pt x="907" y="130"/>
                    <a:pt x="722" y="130"/>
                  </a:cubicBezTo>
                  <a:cubicBezTo>
                    <a:pt x="495" y="130"/>
                    <a:pt x="269" y="103"/>
                    <a:pt x="47" y="27"/>
                  </a:cubicBezTo>
                  <a:cubicBezTo>
                    <a:pt x="43" y="26"/>
                    <a:pt x="40" y="26"/>
                    <a:pt x="37" y="26"/>
                  </a:cubicBezTo>
                  <a:cubicBezTo>
                    <a:pt x="8" y="26"/>
                    <a:pt x="0" y="79"/>
                    <a:pt x="35" y="90"/>
                  </a:cubicBezTo>
                  <a:cubicBezTo>
                    <a:pt x="265" y="168"/>
                    <a:pt x="498" y="195"/>
                    <a:pt x="733" y="195"/>
                  </a:cubicBezTo>
                  <a:cubicBezTo>
                    <a:pt x="1177" y="195"/>
                    <a:pt x="1627" y="98"/>
                    <a:pt x="2072" y="65"/>
                  </a:cubicBezTo>
                  <a:cubicBezTo>
                    <a:pt x="2140" y="61"/>
                    <a:pt x="2226" y="55"/>
                    <a:pt x="2315" y="55"/>
                  </a:cubicBezTo>
                  <a:cubicBezTo>
                    <a:pt x="2539" y="55"/>
                    <a:pt x="2788" y="96"/>
                    <a:pt x="2852" y="329"/>
                  </a:cubicBezTo>
                  <a:cubicBezTo>
                    <a:pt x="2939" y="656"/>
                    <a:pt x="2575" y="933"/>
                    <a:pt x="2349" y="1096"/>
                  </a:cubicBezTo>
                  <a:cubicBezTo>
                    <a:pt x="2047" y="1322"/>
                    <a:pt x="1707" y="1486"/>
                    <a:pt x="1368" y="1649"/>
                  </a:cubicBezTo>
                  <a:cubicBezTo>
                    <a:pt x="1336" y="1660"/>
                    <a:pt x="1357" y="1705"/>
                    <a:pt x="1387" y="1705"/>
                  </a:cubicBezTo>
                  <a:cubicBezTo>
                    <a:pt x="1393" y="1705"/>
                    <a:pt x="1399" y="1704"/>
                    <a:pt x="1405" y="1699"/>
                  </a:cubicBezTo>
                  <a:cubicBezTo>
                    <a:pt x="1720" y="1549"/>
                    <a:pt x="2034" y="1398"/>
                    <a:pt x="2323" y="1196"/>
                  </a:cubicBezTo>
                  <a:cubicBezTo>
                    <a:pt x="2461" y="1096"/>
                    <a:pt x="2600" y="995"/>
                    <a:pt x="2713" y="869"/>
                  </a:cubicBezTo>
                  <a:cubicBezTo>
                    <a:pt x="2826" y="757"/>
                    <a:pt x="2914" y="618"/>
                    <a:pt x="2927" y="467"/>
                  </a:cubicBezTo>
                  <a:cubicBezTo>
                    <a:pt x="2939" y="316"/>
                    <a:pt x="2877" y="178"/>
                    <a:pt x="2763" y="90"/>
                  </a:cubicBezTo>
                  <a:cubicBezTo>
                    <a:pt x="2650" y="14"/>
                    <a:pt x="2499" y="2"/>
                    <a:pt x="2374" y="2"/>
                  </a:cubicBezTo>
                  <a:cubicBezTo>
                    <a:pt x="2340" y="1"/>
                    <a:pt x="2307" y="1"/>
                    <a:pt x="2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29"/>
            <p:cNvSpPr/>
            <p:nvPr/>
          </p:nvSpPr>
          <p:spPr>
            <a:xfrm>
              <a:off x="4308050" y="5248400"/>
              <a:ext cx="14150" cy="16550"/>
            </a:xfrm>
            <a:custGeom>
              <a:avLst/>
              <a:gdLst/>
              <a:ahLst/>
              <a:cxnLst/>
              <a:rect l="l" t="t" r="r" b="b"/>
              <a:pathLst>
                <a:path w="566" h="662" extrusionOk="0">
                  <a:moveTo>
                    <a:pt x="37" y="0"/>
                  </a:moveTo>
                  <a:cubicBezTo>
                    <a:pt x="0" y="0"/>
                    <a:pt x="0" y="63"/>
                    <a:pt x="37" y="63"/>
                  </a:cubicBezTo>
                  <a:cubicBezTo>
                    <a:pt x="138" y="76"/>
                    <a:pt x="226" y="88"/>
                    <a:pt x="314" y="113"/>
                  </a:cubicBezTo>
                  <a:cubicBezTo>
                    <a:pt x="377" y="126"/>
                    <a:pt x="478" y="163"/>
                    <a:pt x="490" y="239"/>
                  </a:cubicBezTo>
                  <a:cubicBezTo>
                    <a:pt x="503" y="277"/>
                    <a:pt x="465" y="302"/>
                    <a:pt x="440" y="327"/>
                  </a:cubicBezTo>
                  <a:cubicBezTo>
                    <a:pt x="403" y="365"/>
                    <a:pt x="377" y="390"/>
                    <a:pt x="339" y="415"/>
                  </a:cubicBezTo>
                  <a:cubicBezTo>
                    <a:pt x="264" y="478"/>
                    <a:pt x="201" y="541"/>
                    <a:pt x="126" y="604"/>
                  </a:cubicBezTo>
                  <a:cubicBezTo>
                    <a:pt x="95" y="624"/>
                    <a:pt x="114" y="661"/>
                    <a:pt x="136" y="661"/>
                  </a:cubicBezTo>
                  <a:cubicBezTo>
                    <a:pt x="141" y="661"/>
                    <a:pt x="146" y="659"/>
                    <a:pt x="151" y="654"/>
                  </a:cubicBezTo>
                  <a:cubicBezTo>
                    <a:pt x="239" y="591"/>
                    <a:pt x="327" y="515"/>
                    <a:pt x="415" y="440"/>
                  </a:cubicBezTo>
                  <a:cubicBezTo>
                    <a:pt x="453" y="415"/>
                    <a:pt x="490" y="378"/>
                    <a:pt x="528" y="327"/>
                  </a:cubicBezTo>
                  <a:cubicBezTo>
                    <a:pt x="553" y="302"/>
                    <a:pt x="566" y="264"/>
                    <a:pt x="553" y="214"/>
                  </a:cubicBezTo>
                  <a:cubicBezTo>
                    <a:pt x="540" y="126"/>
                    <a:pt x="440" y="76"/>
                    <a:pt x="364" y="51"/>
                  </a:cubicBezTo>
                  <a:cubicBezTo>
                    <a:pt x="264" y="26"/>
                    <a:pt x="151" y="1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29"/>
            <p:cNvSpPr/>
            <p:nvPr/>
          </p:nvSpPr>
          <p:spPr>
            <a:xfrm>
              <a:off x="4140300" y="5217900"/>
              <a:ext cx="62750" cy="37650"/>
            </a:xfrm>
            <a:custGeom>
              <a:avLst/>
              <a:gdLst/>
              <a:ahLst/>
              <a:cxnLst/>
              <a:rect l="l" t="t" r="r" b="b"/>
              <a:pathLst>
                <a:path w="2510" h="1506" extrusionOk="0">
                  <a:moveTo>
                    <a:pt x="2447" y="0"/>
                  </a:moveTo>
                  <a:cubicBezTo>
                    <a:pt x="1705" y="139"/>
                    <a:pt x="1013" y="478"/>
                    <a:pt x="460" y="981"/>
                  </a:cubicBezTo>
                  <a:cubicBezTo>
                    <a:pt x="309" y="1120"/>
                    <a:pt x="158" y="1283"/>
                    <a:pt x="20" y="1447"/>
                  </a:cubicBezTo>
                  <a:cubicBezTo>
                    <a:pt x="1" y="1476"/>
                    <a:pt x="27" y="1505"/>
                    <a:pt x="51" y="1505"/>
                  </a:cubicBezTo>
                  <a:cubicBezTo>
                    <a:pt x="58" y="1505"/>
                    <a:pt x="65" y="1503"/>
                    <a:pt x="70" y="1497"/>
                  </a:cubicBezTo>
                  <a:cubicBezTo>
                    <a:pt x="535" y="919"/>
                    <a:pt x="1164" y="466"/>
                    <a:pt x="1868" y="226"/>
                  </a:cubicBezTo>
                  <a:cubicBezTo>
                    <a:pt x="2057" y="151"/>
                    <a:pt x="2259" y="101"/>
                    <a:pt x="2460" y="63"/>
                  </a:cubicBezTo>
                  <a:cubicBezTo>
                    <a:pt x="2510" y="63"/>
                    <a:pt x="2485" y="0"/>
                    <a:pt x="2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29"/>
            <p:cNvSpPr/>
            <p:nvPr/>
          </p:nvSpPr>
          <p:spPr>
            <a:xfrm>
              <a:off x="4129475" y="5270550"/>
              <a:ext cx="46425" cy="77350"/>
            </a:xfrm>
            <a:custGeom>
              <a:avLst/>
              <a:gdLst/>
              <a:ahLst/>
              <a:cxnLst/>
              <a:rect l="l" t="t" r="r" b="b"/>
              <a:pathLst>
                <a:path w="1857" h="3094" extrusionOk="0">
                  <a:moveTo>
                    <a:pt x="224" y="1"/>
                  </a:moveTo>
                  <a:cubicBezTo>
                    <a:pt x="211" y="1"/>
                    <a:pt x="197" y="6"/>
                    <a:pt x="189" y="20"/>
                  </a:cubicBezTo>
                  <a:cubicBezTo>
                    <a:pt x="0" y="510"/>
                    <a:pt x="12" y="1051"/>
                    <a:pt x="189" y="1541"/>
                  </a:cubicBezTo>
                  <a:cubicBezTo>
                    <a:pt x="365" y="2007"/>
                    <a:pt x="679" y="2396"/>
                    <a:pt x="1082" y="2698"/>
                  </a:cubicBezTo>
                  <a:cubicBezTo>
                    <a:pt x="1308" y="2862"/>
                    <a:pt x="1547" y="2988"/>
                    <a:pt x="1811" y="3088"/>
                  </a:cubicBezTo>
                  <a:cubicBezTo>
                    <a:pt x="1816" y="3092"/>
                    <a:pt x="1821" y="3093"/>
                    <a:pt x="1825" y="3093"/>
                  </a:cubicBezTo>
                  <a:cubicBezTo>
                    <a:pt x="1851" y="3093"/>
                    <a:pt x="1856" y="3036"/>
                    <a:pt x="1823" y="3025"/>
                  </a:cubicBezTo>
                  <a:cubicBezTo>
                    <a:pt x="1384" y="2849"/>
                    <a:pt x="981" y="2585"/>
                    <a:pt x="666" y="2220"/>
                  </a:cubicBezTo>
                  <a:cubicBezTo>
                    <a:pt x="339" y="1843"/>
                    <a:pt x="138" y="1365"/>
                    <a:pt x="113" y="875"/>
                  </a:cubicBezTo>
                  <a:cubicBezTo>
                    <a:pt x="101" y="585"/>
                    <a:pt x="151" y="309"/>
                    <a:pt x="252" y="45"/>
                  </a:cubicBezTo>
                  <a:cubicBezTo>
                    <a:pt x="268" y="20"/>
                    <a:pt x="247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29"/>
            <p:cNvSpPr/>
            <p:nvPr/>
          </p:nvSpPr>
          <p:spPr>
            <a:xfrm>
              <a:off x="4142175" y="5342200"/>
              <a:ext cx="9800" cy="7275"/>
            </a:xfrm>
            <a:custGeom>
              <a:avLst/>
              <a:gdLst/>
              <a:ahLst/>
              <a:cxnLst/>
              <a:rect l="l" t="t" r="r" b="b"/>
              <a:pathLst>
                <a:path w="392" h="291" extrusionOk="0">
                  <a:moveTo>
                    <a:pt x="54" y="1"/>
                  </a:moveTo>
                  <a:cubicBezTo>
                    <a:pt x="29" y="1"/>
                    <a:pt x="0" y="38"/>
                    <a:pt x="21" y="58"/>
                  </a:cubicBezTo>
                  <a:cubicBezTo>
                    <a:pt x="108" y="147"/>
                    <a:pt x="209" y="222"/>
                    <a:pt x="322" y="284"/>
                  </a:cubicBezTo>
                  <a:cubicBezTo>
                    <a:pt x="329" y="289"/>
                    <a:pt x="335" y="290"/>
                    <a:pt x="341" y="290"/>
                  </a:cubicBezTo>
                  <a:cubicBezTo>
                    <a:pt x="370" y="290"/>
                    <a:pt x="392" y="245"/>
                    <a:pt x="360" y="234"/>
                  </a:cubicBezTo>
                  <a:cubicBezTo>
                    <a:pt x="247" y="172"/>
                    <a:pt x="158" y="96"/>
                    <a:pt x="71" y="8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29"/>
            <p:cNvSpPr/>
            <p:nvPr/>
          </p:nvSpPr>
          <p:spPr>
            <a:xfrm>
              <a:off x="4146750" y="5272525"/>
              <a:ext cx="11575" cy="42300"/>
            </a:xfrm>
            <a:custGeom>
              <a:avLst/>
              <a:gdLst/>
              <a:ahLst/>
              <a:cxnLst/>
              <a:rect l="l" t="t" r="r" b="b"/>
              <a:pathLst>
                <a:path w="463" h="1692" extrusionOk="0">
                  <a:moveTo>
                    <a:pt x="273" y="0"/>
                  </a:moveTo>
                  <a:cubicBezTo>
                    <a:pt x="264" y="0"/>
                    <a:pt x="256" y="5"/>
                    <a:pt x="252" y="16"/>
                  </a:cubicBezTo>
                  <a:cubicBezTo>
                    <a:pt x="1" y="544"/>
                    <a:pt x="51" y="1198"/>
                    <a:pt x="391" y="1676"/>
                  </a:cubicBezTo>
                  <a:cubicBezTo>
                    <a:pt x="398" y="1687"/>
                    <a:pt x="408" y="1692"/>
                    <a:pt x="417" y="1692"/>
                  </a:cubicBezTo>
                  <a:cubicBezTo>
                    <a:pt x="440" y="1692"/>
                    <a:pt x="463" y="1665"/>
                    <a:pt x="453" y="1638"/>
                  </a:cubicBezTo>
                  <a:cubicBezTo>
                    <a:pt x="126" y="1185"/>
                    <a:pt x="76" y="556"/>
                    <a:pt x="302" y="53"/>
                  </a:cubicBezTo>
                  <a:cubicBezTo>
                    <a:pt x="320" y="27"/>
                    <a:pt x="29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29"/>
            <p:cNvSpPr/>
            <p:nvPr/>
          </p:nvSpPr>
          <p:spPr>
            <a:xfrm>
              <a:off x="4181750" y="5324100"/>
              <a:ext cx="96350" cy="17325"/>
            </a:xfrm>
            <a:custGeom>
              <a:avLst/>
              <a:gdLst/>
              <a:ahLst/>
              <a:cxnLst/>
              <a:rect l="l" t="t" r="r" b="b"/>
              <a:pathLst>
                <a:path w="3854" h="693" extrusionOk="0">
                  <a:moveTo>
                    <a:pt x="3806" y="1"/>
                  </a:moveTo>
                  <a:cubicBezTo>
                    <a:pt x="3802" y="1"/>
                    <a:pt x="3799" y="1"/>
                    <a:pt x="3795" y="2"/>
                  </a:cubicBezTo>
                  <a:cubicBezTo>
                    <a:pt x="3016" y="344"/>
                    <a:pt x="2183" y="622"/>
                    <a:pt x="1327" y="622"/>
                  </a:cubicBezTo>
                  <a:cubicBezTo>
                    <a:pt x="1173" y="622"/>
                    <a:pt x="1019" y="613"/>
                    <a:pt x="864" y="594"/>
                  </a:cubicBezTo>
                  <a:cubicBezTo>
                    <a:pt x="587" y="569"/>
                    <a:pt x="311" y="493"/>
                    <a:pt x="59" y="393"/>
                  </a:cubicBezTo>
                  <a:cubicBezTo>
                    <a:pt x="56" y="392"/>
                    <a:pt x="52" y="391"/>
                    <a:pt x="49" y="391"/>
                  </a:cubicBezTo>
                  <a:cubicBezTo>
                    <a:pt x="18" y="391"/>
                    <a:pt x="0" y="444"/>
                    <a:pt x="34" y="455"/>
                  </a:cubicBezTo>
                  <a:cubicBezTo>
                    <a:pt x="449" y="622"/>
                    <a:pt x="879" y="692"/>
                    <a:pt x="1311" y="692"/>
                  </a:cubicBezTo>
                  <a:cubicBezTo>
                    <a:pt x="1888" y="692"/>
                    <a:pt x="2468" y="567"/>
                    <a:pt x="3015" y="380"/>
                  </a:cubicBezTo>
                  <a:cubicBezTo>
                    <a:pt x="3292" y="279"/>
                    <a:pt x="3555" y="179"/>
                    <a:pt x="3820" y="53"/>
                  </a:cubicBezTo>
                  <a:cubicBezTo>
                    <a:pt x="3853" y="42"/>
                    <a:pt x="3836" y="1"/>
                    <a:pt x="3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29"/>
            <p:cNvSpPr/>
            <p:nvPr/>
          </p:nvSpPr>
          <p:spPr>
            <a:xfrm>
              <a:off x="4202400" y="5340775"/>
              <a:ext cx="68475" cy="16225"/>
            </a:xfrm>
            <a:custGeom>
              <a:avLst/>
              <a:gdLst/>
              <a:ahLst/>
              <a:cxnLst/>
              <a:rect l="l" t="t" r="r" b="b"/>
              <a:pathLst>
                <a:path w="2739" h="649" extrusionOk="0">
                  <a:moveTo>
                    <a:pt x="2689" y="1"/>
                  </a:moveTo>
                  <a:cubicBezTo>
                    <a:pt x="2686" y="1"/>
                    <a:pt x="2682" y="1"/>
                    <a:pt x="2679" y="2"/>
                  </a:cubicBezTo>
                  <a:cubicBezTo>
                    <a:pt x="2025" y="254"/>
                    <a:pt x="1346" y="518"/>
                    <a:pt x="642" y="568"/>
                  </a:cubicBezTo>
                  <a:cubicBezTo>
                    <a:pt x="557" y="573"/>
                    <a:pt x="473" y="577"/>
                    <a:pt x="390" y="577"/>
                  </a:cubicBezTo>
                  <a:cubicBezTo>
                    <a:pt x="274" y="577"/>
                    <a:pt x="160" y="570"/>
                    <a:pt x="51" y="556"/>
                  </a:cubicBezTo>
                  <a:cubicBezTo>
                    <a:pt x="1" y="556"/>
                    <a:pt x="13" y="618"/>
                    <a:pt x="51" y="631"/>
                  </a:cubicBezTo>
                  <a:cubicBezTo>
                    <a:pt x="158" y="643"/>
                    <a:pt x="265" y="648"/>
                    <a:pt x="372" y="648"/>
                  </a:cubicBezTo>
                  <a:cubicBezTo>
                    <a:pt x="969" y="648"/>
                    <a:pt x="1561" y="481"/>
                    <a:pt x="2126" y="279"/>
                  </a:cubicBezTo>
                  <a:cubicBezTo>
                    <a:pt x="2327" y="216"/>
                    <a:pt x="2516" y="140"/>
                    <a:pt x="2704" y="65"/>
                  </a:cubicBezTo>
                  <a:cubicBezTo>
                    <a:pt x="2739" y="54"/>
                    <a:pt x="2721" y="1"/>
                    <a:pt x="2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29"/>
            <p:cNvSpPr/>
            <p:nvPr/>
          </p:nvSpPr>
          <p:spPr>
            <a:xfrm>
              <a:off x="4283200" y="5334725"/>
              <a:ext cx="5675" cy="4350"/>
            </a:xfrm>
            <a:custGeom>
              <a:avLst/>
              <a:gdLst/>
              <a:ahLst/>
              <a:cxnLst/>
              <a:rect l="l" t="t" r="r" b="b"/>
              <a:pathLst>
                <a:path w="227" h="174" extrusionOk="0">
                  <a:moveTo>
                    <a:pt x="187" y="0"/>
                  </a:moveTo>
                  <a:cubicBezTo>
                    <a:pt x="184" y="0"/>
                    <a:pt x="180" y="2"/>
                    <a:pt x="176" y="5"/>
                  </a:cubicBezTo>
                  <a:lnTo>
                    <a:pt x="25" y="119"/>
                  </a:lnTo>
                  <a:cubicBezTo>
                    <a:pt x="13" y="119"/>
                    <a:pt x="13" y="131"/>
                    <a:pt x="0" y="131"/>
                  </a:cubicBezTo>
                  <a:cubicBezTo>
                    <a:pt x="0" y="144"/>
                    <a:pt x="0" y="156"/>
                    <a:pt x="13" y="156"/>
                  </a:cubicBezTo>
                  <a:cubicBezTo>
                    <a:pt x="13" y="165"/>
                    <a:pt x="26" y="174"/>
                    <a:pt x="38" y="174"/>
                  </a:cubicBezTo>
                  <a:cubicBezTo>
                    <a:pt x="42" y="174"/>
                    <a:pt x="47" y="173"/>
                    <a:pt x="50" y="169"/>
                  </a:cubicBezTo>
                  <a:lnTo>
                    <a:pt x="201" y="55"/>
                  </a:lnTo>
                  <a:cubicBezTo>
                    <a:pt x="214" y="55"/>
                    <a:pt x="214" y="43"/>
                    <a:pt x="214" y="43"/>
                  </a:cubicBezTo>
                  <a:cubicBezTo>
                    <a:pt x="227" y="30"/>
                    <a:pt x="227" y="18"/>
                    <a:pt x="214" y="18"/>
                  </a:cubicBezTo>
                  <a:cubicBezTo>
                    <a:pt x="205" y="9"/>
                    <a:pt x="196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29"/>
            <p:cNvSpPr/>
            <p:nvPr/>
          </p:nvSpPr>
          <p:spPr>
            <a:xfrm>
              <a:off x="4294950" y="5289950"/>
              <a:ext cx="12350" cy="16150"/>
            </a:xfrm>
            <a:custGeom>
              <a:avLst/>
              <a:gdLst/>
              <a:ahLst/>
              <a:cxnLst/>
              <a:rect l="l" t="t" r="r" b="b"/>
              <a:pathLst>
                <a:path w="494" h="646" extrusionOk="0">
                  <a:moveTo>
                    <a:pt x="456" y="0"/>
                  </a:moveTo>
                  <a:cubicBezTo>
                    <a:pt x="443" y="0"/>
                    <a:pt x="429" y="7"/>
                    <a:pt x="424" y="23"/>
                  </a:cubicBezTo>
                  <a:cubicBezTo>
                    <a:pt x="348" y="250"/>
                    <a:pt x="209" y="438"/>
                    <a:pt x="21" y="589"/>
                  </a:cubicBezTo>
                  <a:cubicBezTo>
                    <a:pt x="1" y="609"/>
                    <a:pt x="30" y="646"/>
                    <a:pt x="55" y="646"/>
                  </a:cubicBezTo>
                  <a:cubicBezTo>
                    <a:pt x="61" y="646"/>
                    <a:pt x="67" y="644"/>
                    <a:pt x="71" y="639"/>
                  </a:cubicBezTo>
                  <a:cubicBezTo>
                    <a:pt x="260" y="476"/>
                    <a:pt x="398" y="275"/>
                    <a:pt x="486" y="36"/>
                  </a:cubicBezTo>
                  <a:cubicBezTo>
                    <a:pt x="493" y="14"/>
                    <a:pt x="475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29"/>
            <p:cNvSpPr/>
            <p:nvPr/>
          </p:nvSpPr>
          <p:spPr>
            <a:xfrm>
              <a:off x="4265275" y="522230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3" y="13"/>
                  </a:lnTo>
                  <a:lnTo>
                    <a:pt x="13" y="25"/>
                  </a:lnTo>
                  <a:lnTo>
                    <a:pt x="13" y="38"/>
                  </a:lnTo>
                  <a:cubicBezTo>
                    <a:pt x="1" y="38"/>
                    <a:pt x="1" y="38"/>
                    <a:pt x="13" y="50"/>
                  </a:cubicBezTo>
                  <a:lnTo>
                    <a:pt x="13" y="63"/>
                  </a:lnTo>
                  <a:lnTo>
                    <a:pt x="26" y="63"/>
                  </a:lnTo>
                  <a:lnTo>
                    <a:pt x="26" y="76"/>
                  </a:lnTo>
                  <a:lnTo>
                    <a:pt x="51" y="76"/>
                  </a:lnTo>
                  <a:lnTo>
                    <a:pt x="51" y="63"/>
                  </a:lnTo>
                  <a:cubicBezTo>
                    <a:pt x="63" y="63"/>
                    <a:pt x="63" y="63"/>
                    <a:pt x="63" y="50"/>
                  </a:cubicBezTo>
                  <a:cubicBezTo>
                    <a:pt x="76" y="50"/>
                    <a:pt x="76" y="50"/>
                    <a:pt x="76" y="38"/>
                  </a:cubicBezTo>
                  <a:lnTo>
                    <a:pt x="76" y="25"/>
                  </a:lnTo>
                  <a:lnTo>
                    <a:pt x="76" y="13"/>
                  </a:lnTo>
                  <a:cubicBezTo>
                    <a:pt x="76" y="0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29"/>
            <p:cNvSpPr/>
            <p:nvPr/>
          </p:nvSpPr>
          <p:spPr>
            <a:xfrm>
              <a:off x="4294200" y="5252175"/>
              <a:ext cx="3175" cy="1900"/>
            </a:xfrm>
            <a:custGeom>
              <a:avLst/>
              <a:gdLst/>
              <a:ahLst/>
              <a:cxnLst/>
              <a:rect l="l" t="t" r="r" b="b"/>
              <a:pathLst>
                <a:path w="127" h="76" extrusionOk="0">
                  <a:moveTo>
                    <a:pt x="88" y="0"/>
                  </a:moveTo>
                  <a:cubicBezTo>
                    <a:pt x="63" y="0"/>
                    <a:pt x="51" y="12"/>
                    <a:pt x="26" y="12"/>
                  </a:cubicBezTo>
                  <a:cubicBezTo>
                    <a:pt x="13" y="12"/>
                    <a:pt x="13" y="25"/>
                    <a:pt x="13" y="25"/>
                  </a:cubicBezTo>
                  <a:cubicBezTo>
                    <a:pt x="1" y="37"/>
                    <a:pt x="1" y="51"/>
                    <a:pt x="1" y="51"/>
                  </a:cubicBezTo>
                  <a:cubicBezTo>
                    <a:pt x="1" y="63"/>
                    <a:pt x="13" y="63"/>
                    <a:pt x="13" y="76"/>
                  </a:cubicBezTo>
                  <a:lnTo>
                    <a:pt x="38" y="76"/>
                  </a:lnTo>
                  <a:cubicBezTo>
                    <a:pt x="63" y="76"/>
                    <a:pt x="76" y="63"/>
                    <a:pt x="101" y="63"/>
                  </a:cubicBezTo>
                  <a:cubicBezTo>
                    <a:pt x="113" y="63"/>
                    <a:pt x="113" y="51"/>
                    <a:pt x="113" y="51"/>
                  </a:cubicBezTo>
                  <a:cubicBezTo>
                    <a:pt x="127" y="37"/>
                    <a:pt x="127" y="25"/>
                    <a:pt x="127" y="25"/>
                  </a:cubicBezTo>
                  <a:cubicBezTo>
                    <a:pt x="127" y="12"/>
                    <a:pt x="113" y="12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29"/>
            <p:cNvSpPr/>
            <p:nvPr/>
          </p:nvSpPr>
          <p:spPr>
            <a:xfrm>
              <a:off x="4322800" y="5221025"/>
              <a:ext cx="1925" cy="1925"/>
            </a:xfrm>
            <a:custGeom>
              <a:avLst/>
              <a:gdLst/>
              <a:ahLst/>
              <a:cxnLst/>
              <a:rect l="l" t="t" r="r" b="b"/>
              <a:pathLst>
                <a:path w="77" h="77" extrusionOk="0">
                  <a:moveTo>
                    <a:pt x="14" y="1"/>
                  </a:moveTo>
                  <a:lnTo>
                    <a:pt x="14" y="14"/>
                  </a:ln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cubicBezTo>
                    <a:pt x="1" y="51"/>
                    <a:pt x="1" y="64"/>
                    <a:pt x="14" y="64"/>
                  </a:cubicBezTo>
                  <a:lnTo>
                    <a:pt x="26" y="64"/>
                  </a:lnTo>
                  <a:cubicBezTo>
                    <a:pt x="26" y="76"/>
                    <a:pt x="26" y="76"/>
                    <a:pt x="39" y="76"/>
                  </a:cubicBezTo>
                  <a:lnTo>
                    <a:pt x="51" y="76"/>
                  </a:lnTo>
                  <a:lnTo>
                    <a:pt x="64" y="64"/>
                  </a:lnTo>
                  <a:cubicBezTo>
                    <a:pt x="64" y="51"/>
                    <a:pt x="76" y="51"/>
                    <a:pt x="76" y="51"/>
                  </a:cubicBezTo>
                  <a:lnTo>
                    <a:pt x="76" y="39"/>
                  </a:lnTo>
                  <a:cubicBezTo>
                    <a:pt x="76" y="26"/>
                    <a:pt x="64" y="26"/>
                    <a:pt x="64" y="26"/>
                  </a:cubicBezTo>
                  <a:cubicBezTo>
                    <a:pt x="64" y="26"/>
                    <a:pt x="64" y="14"/>
                    <a:pt x="51" y="14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29"/>
            <p:cNvSpPr/>
            <p:nvPr/>
          </p:nvSpPr>
          <p:spPr>
            <a:xfrm>
              <a:off x="4318725" y="5226075"/>
              <a:ext cx="2225" cy="1825"/>
            </a:xfrm>
            <a:custGeom>
              <a:avLst/>
              <a:gdLst/>
              <a:ahLst/>
              <a:cxnLst/>
              <a:rect l="l" t="t" r="r" b="b"/>
              <a:pathLst>
                <a:path w="89" h="73" extrusionOk="0">
                  <a:moveTo>
                    <a:pt x="26" y="0"/>
                  </a:moveTo>
                  <a:cubicBezTo>
                    <a:pt x="26" y="13"/>
                    <a:pt x="13" y="13"/>
                    <a:pt x="13" y="13"/>
                  </a:cubicBezTo>
                  <a:lnTo>
                    <a:pt x="1" y="25"/>
                  </a:lnTo>
                  <a:lnTo>
                    <a:pt x="1" y="38"/>
                  </a:lnTo>
                  <a:lnTo>
                    <a:pt x="1" y="50"/>
                  </a:lnTo>
                  <a:lnTo>
                    <a:pt x="13" y="63"/>
                  </a:lnTo>
                  <a:lnTo>
                    <a:pt x="26" y="63"/>
                  </a:lnTo>
                  <a:cubicBezTo>
                    <a:pt x="26" y="69"/>
                    <a:pt x="29" y="72"/>
                    <a:pt x="32" y="72"/>
                  </a:cubicBezTo>
                  <a:cubicBezTo>
                    <a:pt x="35" y="72"/>
                    <a:pt x="38" y="69"/>
                    <a:pt x="38" y="63"/>
                  </a:cubicBezTo>
                  <a:lnTo>
                    <a:pt x="76" y="63"/>
                  </a:lnTo>
                  <a:lnTo>
                    <a:pt x="76" y="50"/>
                  </a:lnTo>
                  <a:cubicBezTo>
                    <a:pt x="88" y="50"/>
                    <a:pt x="88" y="38"/>
                    <a:pt x="88" y="38"/>
                  </a:cubicBezTo>
                  <a:lnTo>
                    <a:pt x="88" y="25"/>
                  </a:lnTo>
                  <a:cubicBezTo>
                    <a:pt x="88" y="25"/>
                    <a:pt x="76" y="25"/>
                    <a:pt x="76" y="13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29"/>
            <p:cNvSpPr/>
            <p:nvPr/>
          </p:nvSpPr>
          <p:spPr>
            <a:xfrm>
              <a:off x="4317775" y="52135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7" y="0"/>
                  </a:moveTo>
                  <a:cubicBezTo>
                    <a:pt x="26" y="0"/>
                    <a:pt x="26" y="4"/>
                    <a:pt x="26" y="10"/>
                  </a:cubicBezTo>
                  <a:lnTo>
                    <a:pt x="14" y="10"/>
                  </a:lnTo>
                  <a:cubicBezTo>
                    <a:pt x="14" y="10"/>
                    <a:pt x="0" y="10"/>
                    <a:pt x="0" y="22"/>
                  </a:cubicBezTo>
                  <a:lnTo>
                    <a:pt x="0" y="47"/>
                  </a:lnTo>
                  <a:cubicBezTo>
                    <a:pt x="0" y="60"/>
                    <a:pt x="14" y="60"/>
                    <a:pt x="14" y="60"/>
                  </a:cubicBezTo>
                  <a:lnTo>
                    <a:pt x="26" y="72"/>
                  </a:lnTo>
                  <a:lnTo>
                    <a:pt x="64" y="72"/>
                  </a:lnTo>
                  <a:cubicBezTo>
                    <a:pt x="64" y="60"/>
                    <a:pt x="64" y="60"/>
                    <a:pt x="76" y="60"/>
                  </a:cubicBezTo>
                  <a:lnTo>
                    <a:pt x="76" y="47"/>
                  </a:lnTo>
                  <a:lnTo>
                    <a:pt x="76" y="35"/>
                  </a:lnTo>
                  <a:lnTo>
                    <a:pt x="76" y="22"/>
                  </a:lnTo>
                  <a:cubicBezTo>
                    <a:pt x="64" y="22"/>
                    <a:pt x="64" y="22"/>
                    <a:pt x="64" y="10"/>
                  </a:cubicBezTo>
                  <a:lnTo>
                    <a:pt x="39" y="10"/>
                  </a:lnTo>
                  <a:cubicBezTo>
                    <a:pt x="32" y="4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29"/>
            <p:cNvSpPr/>
            <p:nvPr/>
          </p:nvSpPr>
          <p:spPr>
            <a:xfrm>
              <a:off x="4387900" y="5219775"/>
              <a:ext cx="1900" cy="1600"/>
            </a:xfrm>
            <a:custGeom>
              <a:avLst/>
              <a:gdLst/>
              <a:ahLst/>
              <a:cxnLst/>
              <a:rect l="l" t="t" r="r" b="b"/>
              <a:pathLst>
                <a:path w="76" h="64" extrusionOk="0">
                  <a:moveTo>
                    <a:pt x="12" y="1"/>
                  </a:moveTo>
                  <a:lnTo>
                    <a:pt x="12" y="14"/>
                  </a:lnTo>
                  <a:lnTo>
                    <a:pt x="0" y="26"/>
                  </a:lnTo>
                  <a:lnTo>
                    <a:pt x="0" y="39"/>
                  </a:lnTo>
                  <a:cubicBezTo>
                    <a:pt x="12" y="39"/>
                    <a:pt x="12" y="51"/>
                    <a:pt x="12" y="51"/>
                  </a:cubicBezTo>
                  <a:lnTo>
                    <a:pt x="25" y="64"/>
                  </a:lnTo>
                  <a:lnTo>
                    <a:pt x="63" y="64"/>
                  </a:lnTo>
                  <a:lnTo>
                    <a:pt x="63" y="51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cubicBezTo>
                    <a:pt x="76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29"/>
            <p:cNvSpPr/>
            <p:nvPr/>
          </p:nvSpPr>
          <p:spPr>
            <a:xfrm>
              <a:off x="4393225" y="52282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0" y="51"/>
                    <a:pt x="0" y="51"/>
                    <a:pt x="14" y="51"/>
                  </a:cubicBezTo>
                  <a:cubicBezTo>
                    <a:pt x="14" y="51"/>
                    <a:pt x="14" y="63"/>
                    <a:pt x="26" y="63"/>
                  </a:cubicBezTo>
                  <a:lnTo>
                    <a:pt x="26" y="76"/>
                  </a:lnTo>
                  <a:lnTo>
                    <a:pt x="51" y="76"/>
                  </a:lnTo>
                  <a:cubicBezTo>
                    <a:pt x="64" y="76"/>
                    <a:pt x="64" y="76"/>
                    <a:pt x="64" y="63"/>
                  </a:cubicBezTo>
                  <a:lnTo>
                    <a:pt x="76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64" y="13"/>
                  </a:lnTo>
                  <a:cubicBezTo>
                    <a:pt x="64" y="13"/>
                    <a:pt x="51" y="13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29"/>
            <p:cNvSpPr/>
            <p:nvPr/>
          </p:nvSpPr>
          <p:spPr>
            <a:xfrm>
              <a:off x="4393550" y="5221025"/>
              <a:ext cx="2550" cy="2375"/>
            </a:xfrm>
            <a:custGeom>
              <a:avLst/>
              <a:gdLst/>
              <a:ahLst/>
              <a:cxnLst/>
              <a:rect l="l" t="t" r="r" b="b"/>
              <a:pathLst>
                <a:path w="102" h="95" extrusionOk="0">
                  <a:moveTo>
                    <a:pt x="63" y="1"/>
                  </a:moveTo>
                  <a:lnTo>
                    <a:pt x="51" y="14"/>
                  </a:lnTo>
                  <a:cubicBezTo>
                    <a:pt x="38" y="26"/>
                    <a:pt x="26" y="26"/>
                    <a:pt x="13" y="39"/>
                  </a:cubicBezTo>
                  <a:lnTo>
                    <a:pt x="13" y="51"/>
                  </a:lnTo>
                  <a:cubicBezTo>
                    <a:pt x="1" y="51"/>
                    <a:pt x="1" y="64"/>
                    <a:pt x="1" y="64"/>
                  </a:cubicBezTo>
                  <a:cubicBezTo>
                    <a:pt x="1" y="64"/>
                    <a:pt x="1" y="76"/>
                    <a:pt x="13" y="76"/>
                  </a:cubicBezTo>
                  <a:lnTo>
                    <a:pt x="13" y="89"/>
                  </a:lnTo>
                  <a:cubicBezTo>
                    <a:pt x="21" y="89"/>
                    <a:pt x="24" y="95"/>
                    <a:pt x="29" y="95"/>
                  </a:cubicBezTo>
                  <a:cubicBezTo>
                    <a:pt x="31" y="95"/>
                    <a:pt x="34" y="93"/>
                    <a:pt x="38" y="89"/>
                  </a:cubicBezTo>
                  <a:lnTo>
                    <a:pt x="63" y="89"/>
                  </a:lnTo>
                  <a:cubicBezTo>
                    <a:pt x="76" y="76"/>
                    <a:pt x="88" y="64"/>
                    <a:pt x="101" y="64"/>
                  </a:cubicBezTo>
                  <a:lnTo>
                    <a:pt x="101" y="51"/>
                  </a:lnTo>
                  <a:lnTo>
                    <a:pt x="101" y="39"/>
                  </a:lnTo>
                  <a:lnTo>
                    <a:pt x="101" y="26"/>
                  </a:lnTo>
                  <a:lnTo>
                    <a:pt x="101" y="14"/>
                  </a:lnTo>
                  <a:cubicBezTo>
                    <a:pt x="88" y="1"/>
                    <a:pt x="7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29"/>
            <p:cNvSpPr/>
            <p:nvPr/>
          </p:nvSpPr>
          <p:spPr>
            <a:xfrm>
              <a:off x="4375000" y="52638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lnTo>
                    <a:pt x="0" y="25"/>
                  </a:lnTo>
                  <a:lnTo>
                    <a:pt x="0" y="50"/>
                  </a:lnTo>
                  <a:lnTo>
                    <a:pt x="13" y="63"/>
                  </a:lnTo>
                  <a:cubicBezTo>
                    <a:pt x="25" y="63"/>
                    <a:pt x="25" y="75"/>
                    <a:pt x="25" y="75"/>
                  </a:cubicBezTo>
                  <a:lnTo>
                    <a:pt x="64" y="75"/>
                  </a:lnTo>
                  <a:cubicBezTo>
                    <a:pt x="64" y="63"/>
                    <a:pt x="76" y="63"/>
                    <a:pt x="76" y="63"/>
                  </a:cubicBezTo>
                  <a:lnTo>
                    <a:pt x="76" y="50"/>
                  </a:lnTo>
                  <a:lnTo>
                    <a:pt x="76" y="38"/>
                  </a:lnTo>
                  <a:lnTo>
                    <a:pt x="76" y="25"/>
                  </a:lnTo>
                  <a:cubicBezTo>
                    <a:pt x="76" y="25"/>
                    <a:pt x="64" y="25"/>
                    <a:pt x="64" y="13"/>
                  </a:cubicBezTo>
                  <a:lnTo>
                    <a:pt x="50" y="1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29"/>
            <p:cNvSpPr/>
            <p:nvPr/>
          </p:nvSpPr>
          <p:spPr>
            <a:xfrm>
              <a:off x="4367150" y="5266625"/>
              <a:ext cx="2200" cy="1925"/>
            </a:xfrm>
            <a:custGeom>
              <a:avLst/>
              <a:gdLst/>
              <a:ahLst/>
              <a:cxnLst/>
              <a:rect l="l" t="t" r="r" b="b"/>
              <a:pathLst>
                <a:path w="88" h="77" extrusionOk="0">
                  <a:moveTo>
                    <a:pt x="25" y="1"/>
                  </a:moveTo>
                  <a:lnTo>
                    <a:pt x="25" y="13"/>
                  </a:lnTo>
                  <a:cubicBezTo>
                    <a:pt x="12" y="13"/>
                    <a:pt x="12" y="13"/>
                    <a:pt x="12" y="26"/>
                  </a:cubicBezTo>
                  <a:cubicBezTo>
                    <a:pt x="0" y="38"/>
                    <a:pt x="0" y="38"/>
                    <a:pt x="12" y="51"/>
                  </a:cubicBezTo>
                  <a:cubicBezTo>
                    <a:pt x="12" y="63"/>
                    <a:pt x="12" y="63"/>
                    <a:pt x="25" y="63"/>
                  </a:cubicBezTo>
                  <a:cubicBezTo>
                    <a:pt x="25" y="63"/>
                    <a:pt x="25" y="76"/>
                    <a:pt x="37" y="76"/>
                  </a:cubicBezTo>
                  <a:lnTo>
                    <a:pt x="76" y="76"/>
                  </a:lnTo>
                  <a:lnTo>
                    <a:pt x="76" y="63"/>
                  </a:lnTo>
                  <a:cubicBezTo>
                    <a:pt x="76" y="63"/>
                    <a:pt x="76" y="51"/>
                    <a:pt x="88" y="51"/>
                  </a:cubicBezTo>
                  <a:lnTo>
                    <a:pt x="88" y="38"/>
                  </a:lnTo>
                  <a:cubicBezTo>
                    <a:pt x="76" y="38"/>
                    <a:pt x="76" y="26"/>
                    <a:pt x="76" y="26"/>
                  </a:cubicBezTo>
                  <a:lnTo>
                    <a:pt x="63" y="13"/>
                  </a:lnTo>
                  <a:lnTo>
                    <a:pt x="51" y="13"/>
                  </a:lnTo>
                  <a:cubicBezTo>
                    <a:pt x="51" y="13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29"/>
            <p:cNvSpPr/>
            <p:nvPr/>
          </p:nvSpPr>
          <p:spPr>
            <a:xfrm>
              <a:off x="4310225" y="53131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14" y="1"/>
                  </a:moveTo>
                  <a:lnTo>
                    <a:pt x="14" y="13"/>
                  </a:lnTo>
                  <a:cubicBezTo>
                    <a:pt x="14" y="13"/>
                    <a:pt x="1" y="13"/>
                    <a:pt x="1" y="26"/>
                  </a:cubicBezTo>
                  <a:lnTo>
                    <a:pt x="1" y="51"/>
                  </a:lnTo>
                  <a:cubicBezTo>
                    <a:pt x="14" y="51"/>
                    <a:pt x="14" y="63"/>
                    <a:pt x="26" y="76"/>
                  </a:cubicBezTo>
                  <a:lnTo>
                    <a:pt x="39" y="88"/>
                  </a:lnTo>
                  <a:lnTo>
                    <a:pt x="64" y="88"/>
                  </a:lnTo>
                  <a:lnTo>
                    <a:pt x="76" y="76"/>
                  </a:lnTo>
                  <a:lnTo>
                    <a:pt x="76" y="63"/>
                  </a:lnTo>
                  <a:lnTo>
                    <a:pt x="89" y="51"/>
                  </a:lnTo>
                  <a:cubicBezTo>
                    <a:pt x="89" y="51"/>
                    <a:pt x="76" y="51"/>
                    <a:pt x="76" y="38"/>
                  </a:cubicBezTo>
                  <a:cubicBezTo>
                    <a:pt x="76" y="26"/>
                    <a:pt x="64" y="26"/>
                    <a:pt x="64" y="13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29"/>
            <p:cNvSpPr/>
            <p:nvPr/>
          </p:nvSpPr>
          <p:spPr>
            <a:xfrm>
              <a:off x="4310550" y="53194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cubicBezTo>
                    <a:pt x="13" y="0"/>
                    <a:pt x="13" y="12"/>
                    <a:pt x="13" y="12"/>
                  </a:cubicBezTo>
                  <a:cubicBezTo>
                    <a:pt x="13" y="12"/>
                    <a:pt x="13" y="26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13" y="76"/>
                  </a:lnTo>
                  <a:lnTo>
                    <a:pt x="51" y="76"/>
                  </a:lnTo>
                  <a:cubicBezTo>
                    <a:pt x="51" y="63"/>
                    <a:pt x="63" y="63"/>
                    <a:pt x="63" y="63"/>
                  </a:cubicBezTo>
                  <a:lnTo>
                    <a:pt x="63" y="51"/>
                  </a:lnTo>
                  <a:lnTo>
                    <a:pt x="76" y="38"/>
                  </a:lnTo>
                  <a:lnTo>
                    <a:pt x="76" y="26"/>
                  </a:lnTo>
                  <a:cubicBezTo>
                    <a:pt x="76" y="12"/>
                    <a:pt x="63" y="12"/>
                    <a:pt x="63" y="1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29"/>
            <p:cNvSpPr/>
            <p:nvPr/>
          </p:nvSpPr>
          <p:spPr>
            <a:xfrm>
              <a:off x="4164675" y="53282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13" y="0"/>
                  </a:moveTo>
                  <a:cubicBezTo>
                    <a:pt x="13" y="13"/>
                    <a:pt x="13" y="13"/>
                    <a:pt x="1" y="13"/>
                  </a:cubicBez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3" y="51"/>
                    <a:pt x="13" y="51"/>
                    <a:pt x="13" y="63"/>
                  </a:cubicBezTo>
                  <a:lnTo>
                    <a:pt x="26" y="63"/>
                  </a:lnTo>
                  <a:cubicBezTo>
                    <a:pt x="38" y="63"/>
                    <a:pt x="38" y="76"/>
                    <a:pt x="38" y="76"/>
                  </a:cubicBezTo>
                  <a:cubicBezTo>
                    <a:pt x="51" y="76"/>
                    <a:pt x="51" y="76"/>
                    <a:pt x="51" y="63"/>
                  </a:cubicBezTo>
                  <a:lnTo>
                    <a:pt x="63" y="63"/>
                  </a:lnTo>
                  <a:cubicBezTo>
                    <a:pt x="63" y="63"/>
                    <a:pt x="76" y="63"/>
                    <a:pt x="76" y="51"/>
                  </a:cubicBezTo>
                  <a:lnTo>
                    <a:pt x="76" y="26"/>
                  </a:lnTo>
                  <a:cubicBezTo>
                    <a:pt x="76" y="13"/>
                    <a:pt x="63" y="13"/>
                    <a:pt x="63" y="1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29"/>
            <p:cNvSpPr/>
            <p:nvPr/>
          </p:nvSpPr>
          <p:spPr>
            <a:xfrm>
              <a:off x="4164975" y="53326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51" y="1"/>
                  </a:moveTo>
                  <a:cubicBezTo>
                    <a:pt x="39" y="1"/>
                    <a:pt x="39" y="1"/>
                    <a:pt x="26" y="13"/>
                  </a:cubicBezTo>
                  <a:lnTo>
                    <a:pt x="14" y="26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26" y="76"/>
                  </a:lnTo>
                  <a:cubicBezTo>
                    <a:pt x="26" y="88"/>
                    <a:pt x="26" y="88"/>
                    <a:pt x="39" y="88"/>
                  </a:cubicBezTo>
                  <a:lnTo>
                    <a:pt x="51" y="76"/>
                  </a:lnTo>
                  <a:lnTo>
                    <a:pt x="64" y="76"/>
                  </a:lnTo>
                  <a:lnTo>
                    <a:pt x="76" y="63"/>
                  </a:lnTo>
                  <a:cubicBezTo>
                    <a:pt x="76" y="51"/>
                    <a:pt x="89" y="51"/>
                    <a:pt x="89" y="51"/>
                  </a:cubicBezTo>
                  <a:lnTo>
                    <a:pt x="89" y="38"/>
                  </a:lnTo>
                  <a:lnTo>
                    <a:pt x="89" y="26"/>
                  </a:lnTo>
                  <a:cubicBezTo>
                    <a:pt x="89" y="13"/>
                    <a:pt x="76" y="13"/>
                    <a:pt x="76" y="13"/>
                  </a:cubicBez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29"/>
            <p:cNvSpPr/>
            <p:nvPr/>
          </p:nvSpPr>
          <p:spPr>
            <a:xfrm>
              <a:off x="4171900" y="53320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39" y="0"/>
                  </a:moveTo>
                  <a:cubicBezTo>
                    <a:pt x="39" y="0"/>
                    <a:pt x="26" y="0"/>
                    <a:pt x="26" y="12"/>
                  </a:cubicBezTo>
                  <a:lnTo>
                    <a:pt x="14" y="12"/>
                  </a:lnTo>
                  <a:cubicBezTo>
                    <a:pt x="1" y="12"/>
                    <a:pt x="1" y="12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76"/>
                  </a:lnTo>
                  <a:lnTo>
                    <a:pt x="39" y="76"/>
                  </a:lnTo>
                  <a:cubicBezTo>
                    <a:pt x="39" y="63"/>
                    <a:pt x="51" y="63"/>
                    <a:pt x="51" y="63"/>
                  </a:cubicBezTo>
                  <a:lnTo>
                    <a:pt x="64" y="63"/>
                  </a:lnTo>
                  <a:cubicBezTo>
                    <a:pt x="76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2"/>
                  </a:lnTo>
                  <a:cubicBezTo>
                    <a:pt x="76" y="12"/>
                    <a:pt x="64" y="12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29"/>
            <p:cNvSpPr/>
            <p:nvPr/>
          </p:nvSpPr>
          <p:spPr>
            <a:xfrm>
              <a:off x="4225975" y="5361575"/>
              <a:ext cx="2550" cy="1575"/>
            </a:xfrm>
            <a:custGeom>
              <a:avLst/>
              <a:gdLst/>
              <a:ahLst/>
              <a:cxnLst/>
              <a:rect l="l" t="t" r="r" b="b"/>
              <a:pathLst>
                <a:path w="102" h="63" extrusionOk="0">
                  <a:moveTo>
                    <a:pt x="14" y="0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14" y="38"/>
                    <a:pt x="14" y="51"/>
                    <a:pt x="14" y="51"/>
                  </a:cubicBezTo>
                  <a:lnTo>
                    <a:pt x="26" y="63"/>
                  </a:lnTo>
                  <a:lnTo>
                    <a:pt x="76" y="63"/>
                  </a:lnTo>
                  <a:cubicBezTo>
                    <a:pt x="89" y="63"/>
                    <a:pt x="89" y="63"/>
                    <a:pt x="89" y="51"/>
                  </a:cubicBezTo>
                  <a:cubicBezTo>
                    <a:pt x="89" y="51"/>
                    <a:pt x="101" y="51"/>
                    <a:pt x="101" y="38"/>
                  </a:cubicBez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29"/>
            <p:cNvSpPr/>
            <p:nvPr/>
          </p:nvSpPr>
          <p:spPr>
            <a:xfrm>
              <a:off x="4155550" y="5258450"/>
              <a:ext cx="1925" cy="1825"/>
            </a:xfrm>
            <a:custGeom>
              <a:avLst/>
              <a:gdLst/>
              <a:ahLst/>
              <a:cxnLst/>
              <a:rect l="l" t="t" r="r" b="b"/>
              <a:pathLst>
                <a:path w="77" h="73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6" y="73"/>
                    <a:pt x="39" y="70"/>
                    <a:pt x="39" y="63"/>
                  </a:cubicBezTo>
                  <a:lnTo>
                    <a:pt x="64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76" y="13"/>
                    <a:pt x="64" y="13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29"/>
            <p:cNvSpPr/>
            <p:nvPr/>
          </p:nvSpPr>
          <p:spPr>
            <a:xfrm>
              <a:off x="4144225" y="52597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4" y="12"/>
                  </a:lnTo>
                  <a:cubicBezTo>
                    <a:pt x="14" y="25"/>
                    <a:pt x="14" y="25"/>
                    <a:pt x="1" y="25"/>
                  </a:cubicBezTo>
                  <a:lnTo>
                    <a:pt x="1" y="37"/>
                  </a:lnTo>
                  <a:lnTo>
                    <a:pt x="1" y="50"/>
                  </a:lnTo>
                  <a:cubicBezTo>
                    <a:pt x="1" y="62"/>
                    <a:pt x="1" y="62"/>
                    <a:pt x="14" y="62"/>
                  </a:cubicBezTo>
                  <a:lnTo>
                    <a:pt x="14" y="76"/>
                  </a:lnTo>
                  <a:lnTo>
                    <a:pt x="51" y="76"/>
                  </a:lnTo>
                  <a:lnTo>
                    <a:pt x="64" y="62"/>
                  </a:lnTo>
                  <a:lnTo>
                    <a:pt x="64" y="50"/>
                  </a:lnTo>
                  <a:cubicBezTo>
                    <a:pt x="76" y="50"/>
                    <a:pt x="76" y="37"/>
                    <a:pt x="76" y="37"/>
                  </a:cubicBezTo>
                  <a:lnTo>
                    <a:pt x="76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29"/>
            <p:cNvSpPr/>
            <p:nvPr/>
          </p:nvSpPr>
          <p:spPr>
            <a:xfrm>
              <a:off x="4145200" y="5266300"/>
              <a:ext cx="1575" cy="2250"/>
            </a:xfrm>
            <a:custGeom>
              <a:avLst/>
              <a:gdLst/>
              <a:ahLst/>
              <a:cxnLst/>
              <a:rect l="l" t="t" r="r" b="b"/>
              <a:pathLst>
                <a:path w="63" h="90" extrusionOk="0">
                  <a:moveTo>
                    <a:pt x="12" y="1"/>
                  </a:moveTo>
                  <a:lnTo>
                    <a:pt x="0" y="14"/>
                  </a:lnTo>
                  <a:lnTo>
                    <a:pt x="0" y="26"/>
                  </a:lnTo>
                  <a:lnTo>
                    <a:pt x="0" y="64"/>
                  </a:lnTo>
                  <a:lnTo>
                    <a:pt x="0" y="76"/>
                  </a:lnTo>
                  <a:lnTo>
                    <a:pt x="12" y="76"/>
                  </a:lnTo>
                  <a:lnTo>
                    <a:pt x="12" y="89"/>
                  </a:lnTo>
                  <a:lnTo>
                    <a:pt x="37" y="89"/>
                  </a:lnTo>
                  <a:cubicBezTo>
                    <a:pt x="50" y="89"/>
                    <a:pt x="50" y="89"/>
                    <a:pt x="50" y="76"/>
                  </a:cubicBezTo>
                  <a:lnTo>
                    <a:pt x="63" y="76"/>
                  </a:lnTo>
                  <a:lnTo>
                    <a:pt x="63" y="64"/>
                  </a:lnTo>
                  <a:lnTo>
                    <a:pt x="63" y="26"/>
                  </a:lnTo>
                  <a:lnTo>
                    <a:pt x="63" y="14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29"/>
            <p:cNvSpPr/>
            <p:nvPr/>
          </p:nvSpPr>
          <p:spPr>
            <a:xfrm>
              <a:off x="4156500" y="5266625"/>
              <a:ext cx="2225" cy="2150"/>
            </a:xfrm>
            <a:custGeom>
              <a:avLst/>
              <a:gdLst/>
              <a:ahLst/>
              <a:cxnLst/>
              <a:rect l="l" t="t" r="r" b="b"/>
              <a:pathLst>
                <a:path w="89" h="86" extrusionOk="0">
                  <a:moveTo>
                    <a:pt x="26" y="1"/>
                  </a:moveTo>
                  <a:cubicBezTo>
                    <a:pt x="13" y="1"/>
                    <a:pt x="13" y="13"/>
                    <a:pt x="13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3" y="63"/>
                    <a:pt x="13" y="63"/>
                  </a:cubicBezTo>
                  <a:cubicBezTo>
                    <a:pt x="26" y="63"/>
                    <a:pt x="26" y="76"/>
                    <a:pt x="38" y="76"/>
                  </a:cubicBezTo>
                  <a:lnTo>
                    <a:pt x="51" y="76"/>
                  </a:lnTo>
                  <a:cubicBezTo>
                    <a:pt x="51" y="82"/>
                    <a:pt x="54" y="85"/>
                    <a:pt x="57" y="85"/>
                  </a:cubicBezTo>
                  <a:cubicBezTo>
                    <a:pt x="60" y="85"/>
                    <a:pt x="63" y="82"/>
                    <a:pt x="63" y="76"/>
                  </a:cubicBezTo>
                  <a:lnTo>
                    <a:pt x="76" y="76"/>
                  </a:lnTo>
                  <a:lnTo>
                    <a:pt x="76" y="63"/>
                  </a:lnTo>
                  <a:lnTo>
                    <a:pt x="88" y="63"/>
                  </a:lnTo>
                  <a:lnTo>
                    <a:pt x="88" y="38"/>
                  </a:lnTo>
                  <a:lnTo>
                    <a:pt x="76" y="38"/>
                  </a:lnTo>
                  <a:cubicBezTo>
                    <a:pt x="76" y="26"/>
                    <a:pt x="76" y="26"/>
                    <a:pt x="63" y="26"/>
                  </a:cubicBezTo>
                  <a:cubicBezTo>
                    <a:pt x="63" y="13"/>
                    <a:pt x="51" y="13"/>
                    <a:pt x="51" y="13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29"/>
            <p:cNvSpPr/>
            <p:nvPr/>
          </p:nvSpPr>
          <p:spPr>
            <a:xfrm>
              <a:off x="4158700" y="5249650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26" y="1"/>
                  </a:moveTo>
                  <a:lnTo>
                    <a:pt x="13" y="13"/>
                  </a:lnTo>
                  <a:cubicBezTo>
                    <a:pt x="13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63"/>
                  </a:lnTo>
                  <a:lnTo>
                    <a:pt x="0" y="76"/>
                  </a:lnTo>
                  <a:lnTo>
                    <a:pt x="13" y="76"/>
                  </a:lnTo>
                  <a:cubicBezTo>
                    <a:pt x="13" y="88"/>
                    <a:pt x="13" y="88"/>
                    <a:pt x="26" y="88"/>
                  </a:cubicBezTo>
                  <a:lnTo>
                    <a:pt x="39" y="88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3"/>
                    <a:pt x="64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4" y="13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29"/>
            <p:cNvSpPr/>
            <p:nvPr/>
          </p:nvSpPr>
          <p:spPr>
            <a:xfrm>
              <a:off x="4121600" y="52490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14" y="1"/>
                  </a:moveTo>
                  <a:lnTo>
                    <a:pt x="14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4" y="51"/>
                  </a:lnTo>
                  <a:lnTo>
                    <a:pt x="14" y="63"/>
                  </a:lnTo>
                  <a:cubicBezTo>
                    <a:pt x="14" y="76"/>
                    <a:pt x="26" y="76"/>
                    <a:pt x="26" y="76"/>
                  </a:cubicBezTo>
                  <a:lnTo>
                    <a:pt x="51" y="76"/>
                  </a:lnTo>
                  <a:cubicBezTo>
                    <a:pt x="64" y="76"/>
                    <a:pt x="64" y="63"/>
                    <a:pt x="64" y="63"/>
                  </a:cubicBezTo>
                  <a:cubicBezTo>
                    <a:pt x="64" y="63"/>
                    <a:pt x="76" y="63"/>
                    <a:pt x="76" y="51"/>
                  </a:cubicBezTo>
                  <a:lnTo>
                    <a:pt x="76" y="38"/>
                  </a:lnTo>
                  <a:lnTo>
                    <a:pt x="64" y="26"/>
                  </a:lnTo>
                  <a:lnTo>
                    <a:pt x="64" y="13"/>
                  </a:lnTo>
                  <a:cubicBezTo>
                    <a:pt x="64" y="1"/>
                    <a:pt x="51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29"/>
            <p:cNvSpPr/>
            <p:nvPr/>
          </p:nvSpPr>
          <p:spPr>
            <a:xfrm>
              <a:off x="4122850" y="5254125"/>
              <a:ext cx="1925" cy="2150"/>
            </a:xfrm>
            <a:custGeom>
              <a:avLst/>
              <a:gdLst/>
              <a:ahLst/>
              <a:cxnLst/>
              <a:rect l="l" t="t" r="r" b="b"/>
              <a:pathLst>
                <a:path w="77" h="86" extrusionOk="0">
                  <a:moveTo>
                    <a:pt x="45" y="1"/>
                  </a:moveTo>
                  <a:cubicBezTo>
                    <a:pt x="42" y="1"/>
                    <a:pt x="39" y="4"/>
                    <a:pt x="39" y="10"/>
                  </a:cubicBezTo>
                  <a:lnTo>
                    <a:pt x="26" y="10"/>
                  </a:lnTo>
                  <a:lnTo>
                    <a:pt x="14" y="23"/>
                  </a:lnTo>
                  <a:lnTo>
                    <a:pt x="14" y="35"/>
                  </a:lnTo>
                  <a:cubicBezTo>
                    <a:pt x="14" y="35"/>
                    <a:pt x="1" y="35"/>
                    <a:pt x="1" y="48"/>
                  </a:cubicBezTo>
                  <a:lnTo>
                    <a:pt x="14" y="60"/>
                  </a:lnTo>
                  <a:lnTo>
                    <a:pt x="14" y="73"/>
                  </a:lnTo>
                  <a:lnTo>
                    <a:pt x="26" y="73"/>
                  </a:lnTo>
                  <a:lnTo>
                    <a:pt x="26" y="85"/>
                  </a:lnTo>
                  <a:lnTo>
                    <a:pt x="51" y="85"/>
                  </a:lnTo>
                  <a:lnTo>
                    <a:pt x="51" y="73"/>
                  </a:lnTo>
                  <a:cubicBezTo>
                    <a:pt x="64" y="73"/>
                    <a:pt x="64" y="73"/>
                    <a:pt x="64" y="60"/>
                  </a:cubicBezTo>
                  <a:cubicBezTo>
                    <a:pt x="64" y="60"/>
                    <a:pt x="76" y="60"/>
                    <a:pt x="76" y="48"/>
                  </a:cubicBezTo>
                  <a:lnTo>
                    <a:pt x="76" y="35"/>
                  </a:lnTo>
                  <a:lnTo>
                    <a:pt x="76" y="23"/>
                  </a:lnTo>
                  <a:lnTo>
                    <a:pt x="64" y="10"/>
                  </a:lnTo>
                  <a:lnTo>
                    <a:pt x="51" y="10"/>
                  </a:lnTo>
                  <a:cubicBezTo>
                    <a:pt x="51" y="4"/>
                    <a:pt x="4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29"/>
            <p:cNvSpPr/>
            <p:nvPr/>
          </p:nvSpPr>
          <p:spPr>
            <a:xfrm>
              <a:off x="4124750" y="53071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13" y="0"/>
                  </a:moveTo>
                  <a:cubicBezTo>
                    <a:pt x="13" y="13"/>
                    <a:pt x="13" y="13"/>
                    <a:pt x="0" y="13"/>
                  </a:cubicBezTo>
                  <a:lnTo>
                    <a:pt x="0" y="26"/>
                  </a:lnTo>
                  <a:lnTo>
                    <a:pt x="0" y="39"/>
                  </a:lnTo>
                  <a:cubicBezTo>
                    <a:pt x="0" y="51"/>
                    <a:pt x="0" y="51"/>
                    <a:pt x="13" y="64"/>
                  </a:cubicBezTo>
                  <a:lnTo>
                    <a:pt x="13" y="76"/>
                  </a:lnTo>
                  <a:lnTo>
                    <a:pt x="25" y="76"/>
                  </a:lnTo>
                  <a:cubicBezTo>
                    <a:pt x="25" y="89"/>
                    <a:pt x="25" y="89"/>
                    <a:pt x="39" y="89"/>
                  </a:cubicBezTo>
                  <a:lnTo>
                    <a:pt x="51" y="89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4"/>
                    <a:pt x="64" y="64"/>
                    <a:pt x="76" y="64"/>
                  </a:cubicBezTo>
                  <a:lnTo>
                    <a:pt x="76" y="51"/>
                  </a:lnTo>
                  <a:cubicBezTo>
                    <a:pt x="64" y="39"/>
                    <a:pt x="64" y="39"/>
                    <a:pt x="64" y="26"/>
                  </a:cubicBezTo>
                  <a:lnTo>
                    <a:pt x="64" y="13"/>
                  </a:lnTo>
                  <a:cubicBezTo>
                    <a:pt x="64" y="13"/>
                    <a:pt x="51" y="13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29"/>
            <p:cNvSpPr/>
            <p:nvPr/>
          </p:nvSpPr>
          <p:spPr>
            <a:xfrm>
              <a:off x="4128525" y="5324150"/>
              <a:ext cx="1600" cy="2150"/>
            </a:xfrm>
            <a:custGeom>
              <a:avLst/>
              <a:gdLst/>
              <a:ahLst/>
              <a:cxnLst/>
              <a:rect l="l" t="t" r="r" b="b"/>
              <a:pathLst>
                <a:path w="64" h="86" extrusionOk="0">
                  <a:moveTo>
                    <a:pt x="25" y="0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cubicBezTo>
                    <a:pt x="0" y="26"/>
                    <a:pt x="0" y="26"/>
                    <a:pt x="0" y="39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76"/>
                    <a:pt x="13" y="76"/>
                    <a:pt x="13" y="76"/>
                  </a:cubicBezTo>
                  <a:lnTo>
                    <a:pt x="25" y="76"/>
                  </a:lnTo>
                  <a:cubicBezTo>
                    <a:pt x="25" y="82"/>
                    <a:pt x="25" y="86"/>
                    <a:pt x="27" y="86"/>
                  </a:cubicBezTo>
                  <a:cubicBezTo>
                    <a:pt x="29" y="86"/>
                    <a:pt x="32" y="82"/>
                    <a:pt x="38" y="76"/>
                  </a:cubicBezTo>
                  <a:lnTo>
                    <a:pt x="50" y="76"/>
                  </a:lnTo>
                  <a:lnTo>
                    <a:pt x="64" y="64"/>
                  </a:ln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lnTo>
                    <a:pt x="50" y="1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29"/>
            <p:cNvSpPr/>
            <p:nvPr/>
          </p:nvSpPr>
          <p:spPr>
            <a:xfrm>
              <a:off x="4217800" y="5213825"/>
              <a:ext cx="2250" cy="1575"/>
            </a:xfrm>
            <a:custGeom>
              <a:avLst/>
              <a:gdLst/>
              <a:ahLst/>
              <a:cxnLst/>
              <a:rect l="l" t="t" r="r" b="b"/>
              <a:pathLst>
                <a:path w="90" h="63" extrusionOk="0">
                  <a:moveTo>
                    <a:pt x="26" y="0"/>
                  </a:moveTo>
                  <a:lnTo>
                    <a:pt x="14" y="12"/>
                  </a:lnTo>
                  <a:lnTo>
                    <a:pt x="1" y="25"/>
                  </a:lnTo>
                  <a:lnTo>
                    <a:pt x="1" y="37"/>
                  </a:lnTo>
                  <a:cubicBezTo>
                    <a:pt x="1" y="50"/>
                    <a:pt x="1" y="50"/>
                    <a:pt x="14" y="50"/>
                  </a:cubicBezTo>
                  <a:lnTo>
                    <a:pt x="14" y="62"/>
                  </a:lnTo>
                  <a:lnTo>
                    <a:pt x="64" y="62"/>
                  </a:lnTo>
                  <a:cubicBezTo>
                    <a:pt x="64" y="62"/>
                    <a:pt x="76" y="62"/>
                    <a:pt x="76" y="50"/>
                  </a:cubicBezTo>
                  <a:lnTo>
                    <a:pt x="89" y="50"/>
                  </a:lnTo>
                  <a:lnTo>
                    <a:pt x="89" y="37"/>
                  </a:lnTo>
                  <a:lnTo>
                    <a:pt x="89" y="25"/>
                  </a:ln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29"/>
            <p:cNvSpPr/>
            <p:nvPr/>
          </p:nvSpPr>
          <p:spPr>
            <a:xfrm>
              <a:off x="4207450" y="521160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1"/>
                  </a:moveTo>
                  <a:lnTo>
                    <a:pt x="25" y="14"/>
                  </a:lnTo>
                  <a:cubicBezTo>
                    <a:pt x="12" y="14"/>
                    <a:pt x="12" y="14"/>
                    <a:pt x="12" y="26"/>
                  </a:cubicBezTo>
                  <a:lnTo>
                    <a:pt x="12" y="39"/>
                  </a:lnTo>
                  <a:lnTo>
                    <a:pt x="0" y="51"/>
                  </a:lnTo>
                  <a:cubicBezTo>
                    <a:pt x="0" y="51"/>
                    <a:pt x="12" y="51"/>
                    <a:pt x="12" y="64"/>
                  </a:cubicBezTo>
                  <a:cubicBezTo>
                    <a:pt x="12" y="76"/>
                    <a:pt x="25" y="76"/>
                    <a:pt x="25" y="76"/>
                  </a:cubicBezTo>
                  <a:lnTo>
                    <a:pt x="50" y="76"/>
                  </a:lnTo>
                  <a:cubicBezTo>
                    <a:pt x="50" y="76"/>
                    <a:pt x="62" y="76"/>
                    <a:pt x="62" y="64"/>
                  </a:cubicBezTo>
                  <a:lnTo>
                    <a:pt x="76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101" y="39"/>
                  </a:cubicBezTo>
                  <a:lnTo>
                    <a:pt x="101" y="26"/>
                  </a:lnTo>
                  <a:cubicBezTo>
                    <a:pt x="101" y="26"/>
                    <a:pt x="101" y="14"/>
                    <a:pt x="88" y="1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29"/>
            <p:cNvSpPr/>
            <p:nvPr/>
          </p:nvSpPr>
          <p:spPr>
            <a:xfrm>
              <a:off x="4207450" y="52179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12" y="0"/>
                  </a:moveTo>
                  <a:lnTo>
                    <a:pt x="12" y="13"/>
                  </a:lnTo>
                  <a:cubicBezTo>
                    <a:pt x="0" y="13"/>
                    <a:pt x="0" y="13"/>
                    <a:pt x="0" y="25"/>
                  </a:cubicBezTo>
                  <a:lnTo>
                    <a:pt x="0" y="38"/>
                  </a:lnTo>
                  <a:lnTo>
                    <a:pt x="12" y="50"/>
                  </a:lnTo>
                  <a:lnTo>
                    <a:pt x="12" y="63"/>
                  </a:lnTo>
                  <a:lnTo>
                    <a:pt x="37" y="63"/>
                  </a:lnTo>
                  <a:cubicBezTo>
                    <a:pt x="44" y="69"/>
                    <a:pt x="47" y="72"/>
                    <a:pt x="49" y="72"/>
                  </a:cubicBezTo>
                  <a:cubicBezTo>
                    <a:pt x="50" y="72"/>
                    <a:pt x="50" y="69"/>
                    <a:pt x="50" y="63"/>
                  </a:cubicBezTo>
                  <a:lnTo>
                    <a:pt x="62" y="63"/>
                  </a:lnTo>
                  <a:cubicBezTo>
                    <a:pt x="76" y="63"/>
                    <a:pt x="76" y="63"/>
                    <a:pt x="76" y="50"/>
                  </a:cubicBezTo>
                  <a:lnTo>
                    <a:pt x="76" y="25"/>
                  </a:lnTo>
                  <a:cubicBezTo>
                    <a:pt x="76" y="13"/>
                    <a:pt x="62" y="13"/>
                    <a:pt x="62" y="13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29"/>
            <p:cNvSpPr/>
            <p:nvPr/>
          </p:nvSpPr>
          <p:spPr>
            <a:xfrm>
              <a:off x="4216250" y="5209425"/>
              <a:ext cx="1575" cy="1900"/>
            </a:xfrm>
            <a:custGeom>
              <a:avLst/>
              <a:gdLst/>
              <a:ahLst/>
              <a:cxnLst/>
              <a:rect l="l" t="t" r="r" b="b"/>
              <a:pathLst>
                <a:path w="63" h="76" extrusionOk="0">
                  <a:moveTo>
                    <a:pt x="12" y="0"/>
                  </a:moveTo>
                  <a:lnTo>
                    <a:pt x="12" y="12"/>
                  </a:lnTo>
                  <a:cubicBezTo>
                    <a:pt x="0" y="12"/>
                    <a:pt x="0" y="25"/>
                    <a:pt x="0" y="25"/>
                  </a:cubicBezTo>
                  <a:lnTo>
                    <a:pt x="0" y="37"/>
                  </a:lnTo>
                  <a:lnTo>
                    <a:pt x="0" y="50"/>
                  </a:lnTo>
                  <a:lnTo>
                    <a:pt x="0" y="62"/>
                  </a:lnTo>
                  <a:cubicBezTo>
                    <a:pt x="0" y="62"/>
                    <a:pt x="12" y="62"/>
                    <a:pt x="12" y="75"/>
                  </a:cubicBezTo>
                  <a:lnTo>
                    <a:pt x="50" y="75"/>
                  </a:lnTo>
                  <a:lnTo>
                    <a:pt x="50" y="62"/>
                  </a:lnTo>
                  <a:lnTo>
                    <a:pt x="63" y="50"/>
                  </a:lnTo>
                  <a:lnTo>
                    <a:pt x="63" y="37"/>
                  </a:lnTo>
                  <a:lnTo>
                    <a:pt x="63" y="25"/>
                  </a:lnTo>
                  <a:lnTo>
                    <a:pt x="63" y="12"/>
                  </a:lnTo>
                  <a:cubicBezTo>
                    <a:pt x="63" y="0"/>
                    <a:pt x="50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29"/>
            <p:cNvSpPr/>
            <p:nvPr/>
          </p:nvSpPr>
          <p:spPr>
            <a:xfrm>
              <a:off x="4229450" y="5214200"/>
              <a:ext cx="1900" cy="2150"/>
            </a:xfrm>
            <a:custGeom>
              <a:avLst/>
              <a:gdLst/>
              <a:ahLst/>
              <a:cxnLst/>
              <a:rect l="l" t="t" r="r" b="b"/>
              <a:pathLst>
                <a:path w="76" h="86" extrusionOk="0">
                  <a:moveTo>
                    <a:pt x="36" y="0"/>
                  </a:moveTo>
                  <a:cubicBezTo>
                    <a:pt x="35" y="0"/>
                    <a:pt x="32" y="4"/>
                    <a:pt x="25" y="10"/>
                  </a:cubicBezTo>
                  <a:cubicBezTo>
                    <a:pt x="12" y="10"/>
                    <a:pt x="12" y="10"/>
                    <a:pt x="12" y="22"/>
                  </a:cubicBezTo>
                  <a:lnTo>
                    <a:pt x="0" y="22"/>
                  </a:lnTo>
                  <a:lnTo>
                    <a:pt x="0" y="47"/>
                  </a:lnTo>
                  <a:lnTo>
                    <a:pt x="12" y="61"/>
                  </a:lnTo>
                  <a:lnTo>
                    <a:pt x="12" y="73"/>
                  </a:lnTo>
                  <a:lnTo>
                    <a:pt x="25" y="86"/>
                  </a:lnTo>
                  <a:lnTo>
                    <a:pt x="63" y="86"/>
                  </a:lnTo>
                  <a:lnTo>
                    <a:pt x="63" y="73"/>
                  </a:lnTo>
                  <a:cubicBezTo>
                    <a:pt x="76" y="73"/>
                    <a:pt x="76" y="61"/>
                    <a:pt x="76" y="61"/>
                  </a:cubicBezTo>
                  <a:lnTo>
                    <a:pt x="76" y="47"/>
                  </a:lnTo>
                  <a:cubicBezTo>
                    <a:pt x="76" y="35"/>
                    <a:pt x="76" y="35"/>
                    <a:pt x="63" y="22"/>
                  </a:cubicBezTo>
                  <a:cubicBezTo>
                    <a:pt x="63" y="10"/>
                    <a:pt x="51" y="10"/>
                    <a:pt x="51" y="10"/>
                  </a:cubicBezTo>
                  <a:lnTo>
                    <a:pt x="38" y="10"/>
                  </a:lnTo>
                  <a:cubicBezTo>
                    <a:pt x="38" y="4"/>
                    <a:pt x="38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29"/>
            <p:cNvSpPr/>
            <p:nvPr/>
          </p:nvSpPr>
          <p:spPr>
            <a:xfrm>
              <a:off x="4342625" y="524680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6" y="1"/>
                  </a:moveTo>
                  <a:cubicBezTo>
                    <a:pt x="26" y="1"/>
                    <a:pt x="12" y="1"/>
                    <a:pt x="12" y="14"/>
                  </a:cubicBezTo>
                  <a:lnTo>
                    <a:pt x="0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cubicBezTo>
                    <a:pt x="12" y="51"/>
                    <a:pt x="12" y="64"/>
                    <a:pt x="12" y="64"/>
                  </a:cubicBezTo>
                  <a:lnTo>
                    <a:pt x="26" y="64"/>
                  </a:lnTo>
                  <a:cubicBezTo>
                    <a:pt x="26" y="76"/>
                    <a:pt x="38" y="76"/>
                    <a:pt x="38" y="76"/>
                  </a:cubicBezTo>
                  <a:lnTo>
                    <a:pt x="51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76" y="64"/>
                    <a:pt x="76" y="51"/>
                  </a:cubicBezTo>
                  <a:lnTo>
                    <a:pt x="76" y="26"/>
                  </a:lnTo>
                  <a:cubicBezTo>
                    <a:pt x="76" y="14"/>
                    <a:pt x="63" y="14"/>
                    <a:pt x="63" y="14"/>
                  </a:cubicBezTo>
                  <a:cubicBezTo>
                    <a:pt x="51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29"/>
            <p:cNvSpPr/>
            <p:nvPr/>
          </p:nvSpPr>
          <p:spPr>
            <a:xfrm>
              <a:off x="4332875" y="5245550"/>
              <a:ext cx="1900" cy="2250"/>
            </a:xfrm>
            <a:custGeom>
              <a:avLst/>
              <a:gdLst/>
              <a:ahLst/>
              <a:cxnLst/>
              <a:rect l="l" t="t" r="r" b="b"/>
              <a:pathLst>
                <a:path w="76" h="90" extrusionOk="0">
                  <a:moveTo>
                    <a:pt x="25" y="1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lnTo>
                    <a:pt x="0" y="26"/>
                  </a:lnTo>
                  <a:lnTo>
                    <a:pt x="0" y="51"/>
                  </a:lnTo>
                  <a:cubicBezTo>
                    <a:pt x="13" y="51"/>
                    <a:pt x="13" y="64"/>
                    <a:pt x="13" y="64"/>
                  </a:cubicBezTo>
                  <a:lnTo>
                    <a:pt x="13" y="76"/>
                  </a:lnTo>
                  <a:cubicBezTo>
                    <a:pt x="13" y="76"/>
                    <a:pt x="25" y="76"/>
                    <a:pt x="25" y="89"/>
                  </a:cubicBezTo>
                  <a:lnTo>
                    <a:pt x="63" y="89"/>
                  </a:lnTo>
                  <a:cubicBezTo>
                    <a:pt x="63" y="76"/>
                    <a:pt x="63" y="76"/>
                    <a:pt x="76" y="76"/>
                  </a:cubicBezTo>
                  <a:lnTo>
                    <a:pt x="76" y="64"/>
                  </a:lnTo>
                  <a:lnTo>
                    <a:pt x="76" y="51"/>
                  </a:lnTo>
                  <a:cubicBezTo>
                    <a:pt x="76" y="39"/>
                    <a:pt x="76" y="39"/>
                    <a:pt x="63" y="26"/>
                  </a:cubicBezTo>
                  <a:lnTo>
                    <a:pt x="63" y="14"/>
                  </a:lnTo>
                  <a:lnTo>
                    <a:pt x="50" y="14"/>
                  </a:lnTo>
                  <a:cubicBezTo>
                    <a:pt x="50" y="14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29"/>
            <p:cNvSpPr/>
            <p:nvPr/>
          </p:nvSpPr>
          <p:spPr>
            <a:xfrm>
              <a:off x="4340100" y="5250275"/>
              <a:ext cx="2550" cy="1825"/>
            </a:xfrm>
            <a:custGeom>
              <a:avLst/>
              <a:gdLst/>
              <a:ahLst/>
              <a:cxnLst/>
              <a:rect l="l" t="t" r="r" b="b"/>
              <a:pathLst>
                <a:path w="102" h="73" extrusionOk="0">
                  <a:moveTo>
                    <a:pt x="26" y="1"/>
                  </a:moveTo>
                  <a:lnTo>
                    <a:pt x="13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3"/>
                  </a:cubicBezTo>
                  <a:lnTo>
                    <a:pt x="76" y="63"/>
                  </a:lnTo>
                  <a:cubicBezTo>
                    <a:pt x="76" y="63"/>
                    <a:pt x="88" y="63"/>
                    <a:pt x="88" y="51"/>
                  </a:cubicBezTo>
                  <a:lnTo>
                    <a:pt x="101" y="51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29"/>
            <p:cNvSpPr/>
            <p:nvPr/>
          </p:nvSpPr>
          <p:spPr>
            <a:xfrm>
              <a:off x="4271250" y="5209425"/>
              <a:ext cx="1600" cy="1900"/>
            </a:xfrm>
            <a:custGeom>
              <a:avLst/>
              <a:gdLst/>
              <a:ahLst/>
              <a:cxnLst/>
              <a:rect l="l" t="t" r="r" b="b"/>
              <a:pathLst>
                <a:path w="64" h="76" extrusionOk="0">
                  <a:moveTo>
                    <a:pt x="13" y="0"/>
                  </a:moveTo>
                  <a:cubicBezTo>
                    <a:pt x="13" y="0"/>
                    <a:pt x="0" y="0"/>
                    <a:pt x="0" y="12"/>
                  </a:cubicBezTo>
                  <a:lnTo>
                    <a:pt x="0" y="37"/>
                  </a:lnTo>
                  <a:lnTo>
                    <a:pt x="0" y="50"/>
                  </a:lnTo>
                  <a:cubicBezTo>
                    <a:pt x="0" y="62"/>
                    <a:pt x="0" y="62"/>
                    <a:pt x="13" y="62"/>
                  </a:cubicBezTo>
                  <a:lnTo>
                    <a:pt x="13" y="75"/>
                  </a:lnTo>
                  <a:lnTo>
                    <a:pt x="51" y="75"/>
                  </a:lnTo>
                  <a:lnTo>
                    <a:pt x="64" y="62"/>
                  </a:lnTo>
                  <a:lnTo>
                    <a:pt x="64" y="50"/>
                  </a:lnTo>
                  <a:lnTo>
                    <a:pt x="64" y="37"/>
                  </a:lnTo>
                  <a:lnTo>
                    <a:pt x="64" y="12"/>
                  </a:lnTo>
                  <a:lnTo>
                    <a:pt x="51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29"/>
            <p:cNvSpPr/>
            <p:nvPr/>
          </p:nvSpPr>
          <p:spPr>
            <a:xfrm>
              <a:off x="4275650" y="52138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cubicBezTo>
                    <a:pt x="26" y="12"/>
                    <a:pt x="13" y="12"/>
                    <a:pt x="13" y="12"/>
                  </a:cubicBezTo>
                  <a:lnTo>
                    <a:pt x="13" y="25"/>
                  </a:lnTo>
                  <a:cubicBezTo>
                    <a:pt x="0" y="25"/>
                    <a:pt x="0" y="37"/>
                    <a:pt x="0" y="37"/>
                  </a:cubicBezTo>
                  <a:lnTo>
                    <a:pt x="0" y="50"/>
                  </a:lnTo>
                  <a:lnTo>
                    <a:pt x="13" y="62"/>
                  </a:lnTo>
                  <a:cubicBezTo>
                    <a:pt x="13" y="62"/>
                    <a:pt x="13" y="76"/>
                    <a:pt x="26" y="76"/>
                  </a:cubicBezTo>
                  <a:lnTo>
                    <a:pt x="51" y="76"/>
                  </a:lnTo>
                  <a:lnTo>
                    <a:pt x="64" y="62"/>
                  </a:lnTo>
                  <a:cubicBezTo>
                    <a:pt x="64" y="50"/>
                    <a:pt x="64" y="50"/>
                    <a:pt x="76" y="50"/>
                  </a:cubicBezTo>
                  <a:lnTo>
                    <a:pt x="76" y="37"/>
                  </a:lnTo>
                  <a:lnTo>
                    <a:pt x="76" y="25"/>
                  </a:lnTo>
                  <a:cubicBezTo>
                    <a:pt x="76" y="12"/>
                    <a:pt x="76" y="12"/>
                    <a:pt x="64" y="12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29"/>
            <p:cNvSpPr/>
            <p:nvPr/>
          </p:nvSpPr>
          <p:spPr>
            <a:xfrm>
              <a:off x="4267800" y="52153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6" y="0"/>
                  </a:moveTo>
                  <a:lnTo>
                    <a:pt x="13" y="14"/>
                  </a:lnTo>
                  <a:cubicBezTo>
                    <a:pt x="0" y="14"/>
                    <a:pt x="0" y="14"/>
                    <a:pt x="0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lnTo>
                    <a:pt x="26" y="64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4"/>
                  </a:cubicBezTo>
                  <a:lnTo>
                    <a:pt x="63" y="64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29"/>
            <p:cNvSpPr/>
            <p:nvPr/>
          </p:nvSpPr>
          <p:spPr>
            <a:xfrm>
              <a:off x="4371850" y="5238000"/>
              <a:ext cx="1600" cy="2250"/>
            </a:xfrm>
            <a:custGeom>
              <a:avLst/>
              <a:gdLst/>
              <a:ahLst/>
              <a:cxnLst/>
              <a:rect l="l" t="t" r="r" b="b"/>
              <a:pathLst>
                <a:path w="64" h="90" extrusionOk="0">
                  <a:moveTo>
                    <a:pt x="26" y="1"/>
                  </a:moveTo>
                  <a:lnTo>
                    <a:pt x="13" y="14"/>
                  </a:lnTo>
                  <a:cubicBezTo>
                    <a:pt x="13" y="14"/>
                    <a:pt x="0" y="14"/>
                    <a:pt x="0" y="26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64"/>
                    <a:pt x="0" y="76"/>
                    <a:pt x="13" y="76"/>
                  </a:cubicBezTo>
                  <a:lnTo>
                    <a:pt x="13" y="89"/>
                  </a:lnTo>
                  <a:lnTo>
                    <a:pt x="51" y="89"/>
                  </a:lnTo>
                  <a:cubicBezTo>
                    <a:pt x="51" y="76"/>
                    <a:pt x="64" y="76"/>
                    <a:pt x="64" y="76"/>
                  </a:cubicBezTo>
                  <a:lnTo>
                    <a:pt x="64" y="64"/>
                  </a:lnTo>
                  <a:lnTo>
                    <a:pt x="64" y="51"/>
                  </a:lnTo>
                  <a:lnTo>
                    <a:pt x="64" y="26"/>
                  </a:lnTo>
                  <a:lnTo>
                    <a:pt x="51" y="14"/>
                  </a:lnTo>
                  <a:cubicBezTo>
                    <a:pt x="39" y="14"/>
                    <a:pt x="39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29"/>
            <p:cNvSpPr/>
            <p:nvPr/>
          </p:nvSpPr>
          <p:spPr>
            <a:xfrm>
              <a:off x="4369325" y="5242100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4" y="63"/>
                  </a:lnTo>
                  <a:lnTo>
                    <a:pt x="64" y="63"/>
                  </a:lnTo>
                  <a:lnTo>
                    <a:pt x="76" y="51"/>
                  </a:lnTo>
                  <a:cubicBezTo>
                    <a:pt x="76" y="38"/>
                    <a:pt x="76" y="38"/>
                    <a:pt x="89" y="38"/>
                  </a:cubicBezTo>
                  <a:cubicBezTo>
                    <a:pt x="89" y="26"/>
                    <a:pt x="89" y="26"/>
                    <a:pt x="76" y="26"/>
                  </a:cubicBezTo>
                  <a:lnTo>
                    <a:pt x="76" y="13"/>
                  </a:ln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29"/>
            <p:cNvSpPr/>
            <p:nvPr/>
          </p:nvSpPr>
          <p:spPr>
            <a:xfrm>
              <a:off x="4270000" y="53475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32" y="0"/>
                  </a:moveTo>
                  <a:cubicBezTo>
                    <a:pt x="28" y="0"/>
                    <a:pt x="25" y="4"/>
                    <a:pt x="25" y="10"/>
                  </a:cubicBezTo>
                  <a:lnTo>
                    <a:pt x="13" y="10"/>
                  </a:lnTo>
                  <a:cubicBezTo>
                    <a:pt x="13" y="10"/>
                    <a:pt x="0" y="10"/>
                    <a:pt x="0" y="22"/>
                  </a:cubicBezTo>
                  <a:lnTo>
                    <a:pt x="0" y="47"/>
                  </a:lnTo>
                  <a:lnTo>
                    <a:pt x="13" y="60"/>
                  </a:lnTo>
                  <a:lnTo>
                    <a:pt x="25" y="72"/>
                  </a:lnTo>
                  <a:lnTo>
                    <a:pt x="63" y="72"/>
                  </a:lnTo>
                  <a:lnTo>
                    <a:pt x="75" y="60"/>
                  </a:lnTo>
                  <a:lnTo>
                    <a:pt x="75" y="47"/>
                  </a:lnTo>
                  <a:lnTo>
                    <a:pt x="75" y="35"/>
                  </a:lnTo>
                  <a:lnTo>
                    <a:pt x="75" y="22"/>
                  </a:lnTo>
                  <a:cubicBezTo>
                    <a:pt x="63" y="22"/>
                    <a:pt x="63" y="22"/>
                    <a:pt x="63" y="10"/>
                  </a:cubicBezTo>
                  <a:lnTo>
                    <a:pt x="38" y="10"/>
                  </a:lnTo>
                  <a:cubicBezTo>
                    <a:pt x="38" y="4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29"/>
            <p:cNvSpPr/>
            <p:nvPr/>
          </p:nvSpPr>
          <p:spPr>
            <a:xfrm>
              <a:off x="4261500" y="5347825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28" y="0"/>
                  </a:moveTo>
                  <a:cubicBezTo>
                    <a:pt x="26" y="0"/>
                    <a:pt x="26" y="3"/>
                    <a:pt x="26" y="9"/>
                  </a:cubicBezTo>
                  <a:lnTo>
                    <a:pt x="13" y="9"/>
                  </a:lnTo>
                  <a:cubicBezTo>
                    <a:pt x="13" y="9"/>
                    <a:pt x="1" y="9"/>
                    <a:pt x="1" y="22"/>
                  </a:cubicBezTo>
                  <a:lnTo>
                    <a:pt x="1" y="47"/>
                  </a:lnTo>
                  <a:lnTo>
                    <a:pt x="1" y="59"/>
                  </a:lnTo>
                  <a:cubicBezTo>
                    <a:pt x="1" y="73"/>
                    <a:pt x="1" y="73"/>
                    <a:pt x="13" y="73"/>
                  </a:cubicBezTo>
                  <a:lnTo>
                    <a:pt x="13" y="85"/>
                  </a:lnTo>
                  <a:lnTo>
                    <a:pt x="51" y="85"/>
                  </a:lnTo>
                  <a:lnTo>
                    <a:pt x="63" y="73"/>
                  </a:lnTo>
                  <a:lnTo>
                    <a:pt x="63" y="59"/>
                  </a:lnTo>
                  <a:lnTo>
                    <a:pt x="63" y="47"/>
                  </a:lnTo>
                  <a:lnTo>
                    <a:pt x="63" y="22"/>
                  </a:lnTo>
                  <a:lnTo>
                    <a:pt x="51" y="22"/>
                  </a:lnTo>
                  <a:lnTo>
                    <a:pt x="51" y="9"/>
                  </a:lnTo>
                  <a:lnTo>
                    <a:pt x="38" y="9"/>
                  </a:lnTo>
                  <a:cubicBezTo>
                    <a:pt x="32" y="3"/>
                    <a:pt x="29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29"/>
            <p:cNvSpPr/>
            <p:nvPr/>
          </p:nvSpPr>
          <p:spPr>
            <a:xfrm>
              <a:off x="4261500" y="5354025"/>
              <a:ext cx="2225" cy="1925"/>
            </a:xfrm>
            <a:custGeom>
              <a:avLst/>
              <a:gdLst/>
              <a:ahLst/>
              <a:cxnLst/>
              <a:rect l="l" t="t" r="r" b="b"/>
              <a:pathLst>
                <a:path w="89" h="77" extrusionOk="0">
                  <a:moveTo>
                    <a:pt x="26" y="1"/>
                  </a:moveTo>
                  <a:lnTo>
                    <a:pt x="13" y="13"/>
                  </a:lnTo>
                  <a:lnTo>
                    <a:pt x="13" y="26"/>
                  </a:lnTo>
                  <a:cubicBezTo>
                    <a:pt x="1" y="26"/>
                    <a:pt x="1" y="38"/>
                    <a:pt x="13" y="38"/>
                  </a:cubicBezTo>
                  <a:lnTo>
                    <a:pt x="13" y="51"/>
                  </a:lnTo>
                  <a:cubicBezTo>
                    <a:pt x="13" y="51"/>
                    <a:pt x="13" y="63"/>
                    <a:pt x="26" y="63"/>
                  </a:cubicBezTo>
                  <a:lnTo>
                    <a:pt x="38" y="63"/>
                  </a:lnTo>
                  <a:cubicBezTo>
                    <a:pt x="38" y="63"/>
                    <a:pt x="38" y="76"/>
                    <a:pt x="51" y="76"/>
                  </a:cubicBezTo>
                  <a:lnTo>
                    <a:pt x="63" y="76"/>
                  </a:lnTo>
                  <a:cubicBezTo>
                    <a:pt x="63" y="63"/>
                    <a:pt x="63" y="63"/>
                    <a:pt x="76" y="63"/>
                  </a:cubicBezTo>
                  <a:lnTo>
                    <a:pt x="76" y="51"/>
                  </a:lnTo>
                  <a:lnTo>
                    <a:pt x="89" y="51"/>
                  </a:lnTo>
                  <a:lnTo>
                    <a:pt x="89" y="26"/>
                  </a:lnTo>
                  <a:lnTo>
                    <a:pt x="76" y="26"/>
                  </a:lnTo>
                  <a:cubicBezTo>
                    <a:pt x="76" y="13"/>
                    <a:pt x="76" y="13"/>
                    <a:pt x="63" y="13"/>
                  </a:cubicBezTo>
                  <a:cubicBezTo>
                    <a:pt x="63" y="13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29"/>
            <p:cNvSpPr/>
            <p:nvPr/>
          </p:nvSpPr>
          <p:spPr>
            <a:xfrm>
              <a:off x="4271250" y="5351175"/>
              <a:ext cx="1600" cy="1925"/>
            </a:xfrm>
            <a:custGeom>
              <a:avLst/>
              <a:gdLst/>
              <a:ahLst/>
              <a:cxnLst/>
              <a:rect l="l" t="t" r="r" b="b"/>
              <a:pathLst>
                <a:path w="64" h="77" extrusionOk="0">
                  <a:moveTo>
                    <a:pt x="25" y="1"/>
                  </a:moveTo>
                  <a:lnTo>
                    <a:pt x="13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lnTo>
                    <a:pt x="0" y="64"/>
                  </a:lnTo>
                  <a:lnTo>
                    <a:pt x="13" y="76"/>
                  </a:lnTo>
                  <a:lnTo>
                    <a:pt x="51" y="76"/>
                  </a:lnTo>
                  <a:cubicBezTo>
                    <a:pt x="51" y="76"/>
                    <a:pt x="51" y="64"/>
                    <a:pt x="64" y="64"/>
                  </a:cubicBez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cubicBezTo>
                    <a:pt x="64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29"/>
            <p:cNvSpPr/>
            <p:nvPr/>
          </p:nvSpPr>
          <p:spPr>
            <a:xfrm>
              <a:off x="4278800" y="53477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25" y="0"/>
                    <a:pt x="25" y="12"/>
                    <a:pt x="13" y="12"/>
                  </a:cubicBezTo>
                  <a:lnTo>
                    <a:pt x="13" y="25"/>
                  </a:lnTo>
                  <a:cubicBezTo>
                    <a:pt x="13" y="25"/>
                    <a:pt x="0" y="25"/>
                    <a:pt x="0" y="37"/>
                  </a:cubicBezTo>
                  <a:lnTo>
                    <a:pt x="0" y="50"/>
                  </a:lnTo>
                  <a:cubicBezTo>
                    <a:pt x="13" y="50"/>
                    <a:pt x="13" y="50"/>
                    <a:pt x="13" y="62"/>
                  </a:cubicBezTo>
                  <a:lnTo>
                    <a:pt x="25" y="62"/>
                  </a:lnTo>
                  <a:lnTo>
                    <a:pt x="25" y="76"/>
                  </a:lnTo>
                  <a:lnTo>
                    <a:pt x="50" y="76"/>
                  </a:lnTo>
                  <a:lnTo>
                    <a:pt x="50" y="62"/>
                  </a:lnTo>
                  <a:cubicBezTo>
                    <a:pt x="64" y="62"/>
                    <a:pt x="64" y="62"/>
                    <a:pt x="64" y="50"/>
                  </a:cubicBezTo>
                  <a:lnTo>
                    <a:pt x="76" y="50"/>
                  </a:lnTo>
                  <a:lnTo>
                    <a:pt x="76" y="37"/>
                  </a:lnTo>
                  <a:lnTo>
                    <a:pt x="76" y="25"/>
                  </a:lnTo>
                  <a:lnTo>
                    <a:pt x="76" y="1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29"/>
            <p:cNvSpPr/>
            <p:nvPr/>
          </p:nvSpPr>
          <p:spPr>
            <a:xfrm>
              <a:off x="4186375" y="5371300"/>
              <a:ext cx="2850" cy="1625"/>
            </a:xfrm>
            <a:custGeom>
              <a:avLst/>
              <a:gdLst/>
              <a:ahLst/>
              <a:cxnLst/>
              <a:rect l="l" t="t" r="r" b="b"/>
              <a:pathLst>
                <a:path w="114" h="65" extrusionOk="0">
                  <a:moveTo>
                    <a:pt x="25" y="1"/>
                  </a:moveTo>
                  <a:cubicBezTo>
                    <a:pt x="25" y="1"/>
                    <a:pt x="13" y="1"/>
                    <a:pt x="13" y="14"/>
                  </a:cubicBezTo>
                  <a:cubicBezTo>
                    <a:pt x="0" y="14"/>
                    <a:pt x="0" y="26"/>
                    <a:pt x="0" y="39"/>
                  </a:cubicBezTo>
                  <a:cubicBezTo>
                    <a:pt x="0" y="39"/>
                    <a:pt x="0" y="51"/>
                    <a:pt x="13" y="51"/>
                  </a:cubicBezTo>
                  <a:cubicBezTo>
                    <a:pt x="13" y="64"/>
                    <a:pt x="25" y="64"/>
                    <a:pt x="25" y="64"/>
                  </a:cubicBezTo>
                  <a:lnTo>
                    <a:pt x="75" y="64"/>
                  </a:lnTo>
                  <a:cubicBezTo>
                    <a:pt x="89" y="64"/>
                    <a:pt x="101" y="64"/>
                    <a:pt x="101" y="51"/>
                  </a:cubicBezTo>
                  <a:cubicBezTo>
                    <a:pt x="114" y="51"/>
                    <a:pt x="114" y="39"/>
                    <a:pt x="114" y="26"/>
                  </a:cubicBezTo>
                  <a:cubicBezTo>
                    <a:pt x="114" y="26"/>
                    <a:pt x="114" y="14"/>
                    <a:pt x="101" y="14"/>
                  </a:cubicBezTo>
                  <a:cubicBezTo>
                    <a:pt x="101" y="1"/>
                    <a:pt x="89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29"/>
            <p:cNvSpPr/>
            <p:nvPr/>
          </p:nvSpPr>
          <p:spPr>
            <a:xfrm>
              <a:off x="4178200" y="5367525"/>
              <a:ext cx="2525" cy="2250"/>
            </a:xfrm>
            <a:custGeom>
              <a:avLst/>
              <a:gdLst/>
              <a:ahLst/>
              <a:cxnLst/>
              <a:rect l="l" t="t" r="r" b="b"/>
              <a:pathLst>
                <a:path w="101" h="90" extrusionOk="0">
                  <a:moveTo>
                    <a:pt x="13" y="1"/>
                  </a:moveTo>
                  <a:lnTo>
                    <a:pt x="13" y="14"/>
                  </a:lnTo>
                  <a:cubicBezTo>
                    <a:pt x="0" y="26"/>
                    <a:pt x="0" y="39"/>
                    <a:pt x="0" y="39"/>
                  </a:cubicBezTo>
                  <a:lnTo>
                    <a:pt x="13" y="51"/>
                  </a:lnTo>
                  <a:cubicBezTo>
                    <a:pt x="13" y="51"/>
                    <a:pt x="13" y="64"/>
                    <a:pt x="25" y="64"/>
                  </a:cubicBezTo>
                  <a:cubicBezTo>
                    <a:pt x="38" y="64"/>
                    <a:pt x="38" y="76"/>
                    <a:pt x="50" y="76"/>
                  </a:cubicBezTo>
                  <a:lnTo>
                    <a:pt x="63" y="89"/>
                  </a:lnTo>
                  <a:lnTo>
                    <a:pt x="76" y="89"/>
                  </a:lnTo>
                  <a:cubicBezTo>
                    <a:pt x="89" y="89"/>
                    <a:pt x="89" y="76"/>
                    <a:pt x="89" y="76"/>
                  </a:cubicBezTo>
                  <a:lnTo>
                    <a:pt x="101" y="76"/>
                  </a:lnTo>
                  <a:lnTo>
                    <a:pt x="101" y="51"/>
                  </a:lnTo>
                  <a:lnTo>
                    <a:pt x="101" y="39"/>
                  </a:lnTo>
                  <a:cubicBezTo>
                    <a:pt x="101" y="26"/>
                    <a:pt x="89" y="26"/>
                    <a:pt x="89" y="26"/>
                  </a:cubicBezTo>
                  <a:cubicBezTo>
                    <a:pt x="76" y="14"/>
                    <a:pt x="63" y="14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29"/>
            <p:cNvSpPr/>
            <p:nvPr/>
          </p:nvSpPr>
          <p:spPr>
            <a:xfrm>
              <a:off x="4196125" y="53747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38" y="1"/>
                  </a:moveTo>
                  <a:cubicBezTo>
                    <a:pt x="26" y="1"/>
                    <a:pt x="26" y="13"/>
                    <a:pt x="26" y="13"/>
                  </a:cubicBezTo>
                  <a:lnTo>
                    <a:pt x="0" y="38"/>
                  </a:lnTo>
                  <a:lnTo>
                    <a:pt x="0" y="51"/>
                  </a:lnTo>
                  <a:lnTo>
                    <a:pt x="0" y="63"/>
                  </a:lnTo>
                  <a:cubicBezTo>
                    <a:pt x="0" y="63"/>
                    <a:pt x="0" y="76"/>
                    <a:pt x="12" y="76"/>
                  </a:cubicBezTo>
                  <a:lnTo>
                    <a:pt x="12" y="88"/>
                  </a:lnTo>
                  <a:lnTo>
                    <a:pt x="51" y="88"/>
                  </a:lnTo>
                  <a:cubicBezTo>
                    <a:pt x="51" y="76"/>
                    <a:pt x="63" y="76"/>
                    <a:pt x="63" y="76"/>
                  </a:cubicBezTo>
                  <a:cubicBezTo>
                    <a:pt x="63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29"/>
            <p:cNvSpPr/>
            <p:nvPr/>
          </p:nvSpPr>
          <p:spPr>
            <a:xfrm>
              <a:off x="4240775" y="5339875"/>
              <a:ext cx="2200" cy="2225"/>
            </a:xfrm>
            <a:custGeom>
              <a:avLst/>
              <a:gdLst/>
              <a:ahLst/>
              <a:cxnLst/>
              <a:rect l="l" t="t" r="r" b="b"/>
              <a:pathLst>
                <a:path w="88" h="89" extrusionOk="0">
                  <a:moveTo>
                    <a:pt x="37" y="0"/>
                  </a:moveTo>
                  <a:cubicBezTo>
                    <a:pt x="37" y="13"/>
                    <a:pt x="37" y="13"/>
                    <a:pt x="25" y="13"/>
                  </a:cubicBezTo>
                  <a:lnTo>
                    <a:pt x="12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1"/>
                  </a:lnTo>
                  <a:lnTo>
                    <a:pt x="0" y="64"/>
                  </a:lnTo>
                  <a:lnTo>
                    <a:pt x="12" y="76"/>
                  </a:lnTo>
                  <a:lnTo>
                    <a:pt x="25" y="76"/>
                  </a:lnTo>
                  <a:lnTo>
                    <a:pt x="25" y="89"/>
                  </a:lnTo>
                  <a:lnTo>
                    <a:pt x="50" y="89"/>
                  </a:lnTo>
                  <a:cubicBezTo>
                    <a:pt x="62" y="89"/>
                    <a:pt x="62" y="76"/>
                    <a:pt x="62" y="76"/>
                  </a:cubicBezTo>
                  <a:lnTo>
                    <a:pt x="75" y="76"/>
                  </a:lnTo>
                  <a:cubicBezTo>
                    <a:pt x="75" y="64"/>
                    <a:pt x="75" y="64"/>
                    <a:pt x="88" y="64"/>
                  </a:cubicBezTo>
                  <a:lnTo>
                    <a:pt x="88" y="51"/>
                  </a:lnTo>
                  <a:lnTo>
                    <a:pt x="88" y="38"/>
                  </a:lnTo>
                  <a:lnTo>
                    <a:pt x="88" y="25"/>
                  </a:lnTo>
                  <a:lnTo>
                    <a:pt x="88" y="13"/>
                  </a:lnTo>
                  <a:lnTo>
                    <a:pt x="75" y="13"/>
                  </a:lnTo>
                  <a:cubicBezTo>
                    <a:pt x="75" y="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29"/>
            <p:cNvSpPr/>
            <p:nvPr/>
          </p:nvSpPr>
          <p:spPr>
            <a:xfrm>
              <a:off x="4227850" y="5343975"/>
              <a:ext cx="1625" cy="1575"/>
            </a:xfrm>
            <a:custGeom>
              <a:avLst/>
              <a:gdLst/>
              <a:ahLst/>
              <a:cxnLst/>
              <a:rect l="l" t="t" r="r" b="b"/>
              <a:pathLst>
                <a:path w="65" h="63" extrusionOk="0">
                  <a:moveTo>
                    <a:pt x="14" y="0"/>
                  </a:moveTo>
                  <a:cubicBezTo>
                    <a:pt x="1" y="0"/>
                    <a:pt x="1" y="12"/>
                    <a:pt x="1" y="12"/>
                  </a:cubicBezTo>
                  <a:lnTo>
                    <a:pt x="1" y="25"/>
                  </a:lnTo>
                  <a:lnTo>
                    <a:pt x="1" y="37"/>
                  </a:lnTo>
                  <a:lnTo>
                    <a:pt x="1" y="51"/>
                  </a:lnTo>
                  <a:cubicBezTo>
                    <a:pt x="1" y="51"/>
                    <a:pt x="14" y="51"/>
                    <a:pt x="14" y="63"/>
                  </a:cubicBezTo>
                  <a:lnTo>
                    <a:pt x="51" y="63"/>
                  </a:lnTo>
                  <a:cubicBezTo>
                    <a:pt x="64" y="63"/>
                    <a:pt x="64" y="51"/>
                    <a:pt x="64" y="51"/>
                  </a:cubicBezTo>
                  <a:lnTo>
                    <a:pt x="64" y="37"/>
                  </a:lnTo>
                  <a:lnTo>
                    <a:pt x="64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29"/>
            <p:cNvSpPr/>
            <p:nvPr/>
          </p:nvSpPr>
          <p:spPr>
            <a:xfrm>
              <a:off x="4286975" y="53071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lnTo>
                    <a:pt x="25" y="13"/>
                  </a:lnTo>
                  <a:cubicBezTo>
                    <a:pt x="25" y="13"/>
                    <a:pt x="13" y="13"/>
                    <a:pt x="13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cubicBezTo>
                    <a:pt x="13" y="64"/>
                    <a:pt x="13" y="76"/>
                    <a:pt x="25" y="76"/>
                  </a:cubicBezTo>
                  <a:lnTo>
                    <a:pt x="50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63" y="51"/>
                    <a:pt x="76" y="51"/>
                  </a:cubicBezTo>
                  <a:lnTo>
                    <a:pt x="76" y="39"/>
                  </a:lnTo>
                  <a:lnTo>
                    <a:pt x="76" y="26"/>
                  </a:lnTo>
                  <a:lnTo>
                    <a:pt x="63" y="13"/>
                  </a:lnTo>
                  <a:cubicBezTo>
                    <a:pt x="50" y="13"/>
                    <a:pt x="50" y="13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29"/>
            <p:cNvSpPr/>
            <p:nvPr/>
          </p:nvSpPr>
          <p:spPr>
            <a:xfrm>
              <a:off x="4282900" y="531315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5" y="1"/>
                  </a:moveTo>
                  <a:cubicBezTo>
                    <a:pt x="25" y="13"/>
                    <a:pt x="12" y="13"/>
                    <a:pt x="12" y="13"/>
                  </a:cubicBezTo>
                  <a:lnTo>
                    <a:pt x="12" y="26"/>
                  </a:lnTo>
                  <a:cubicBezTo>
                    <a:pt x="12" y="38"/>
                    <a:pt x="0" y="38"/>
                    <a:pt x="0" y="38"/>
                  </a:cubicBezTo>
                  <a:lnTo>
                    <a:pt x="0" y="51"/>
                  </a:lnTo>
                  <a:lnTo>
                    <a:pt x="12" y="63"/>
                  </a:lnTo>
                  <a:cubicBezTo>
                    <a:pt x="12" y="63"/>
                    <a:pt x="12" y="76"/>
                    <a:pt x="25" y="76"/>
                  </a:cubicBezTo>
                  <a:lnTo>
                    <a:pt x="50" y="76"/>
                  </a:lnTo>
                  <a:cubicBezTo>
                    <a:pt x="62" y="76"/>
                    <a:pt x="62" y="63"/>
                    <a:pt x="62" y="63"/>
                  </a:cubicBez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2" y="13"/>
                    <a:pt x="62" y="1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29"/>
            <p:cNvSpPr/>
            <p:nvPr/>
          </p:nvSpPr>
          <p:spPr>
            <a:xfrm>
              <a:off x="4292625" y="53097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lnTo>
                    <a:pt x="14" y="13"/>
                  </a:lnTo>
                  <a:lnTo>
                    <a:pt x="14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0"/>
                  </a:lnTo>
                  <a:lnTo>
                    <a:pt x="14" y="63"/>
                  </a:lnTo>
                  <a:lnTo>
                    <a:pt x="26" y="75"/>
                  </a:lnTo>
                  <a:lnTo>
                    <a:pt x="51" y="75"/>
                  </a:lnTo>
                  <a:lnTo>
                    <a:pt x="64" y="63"/>
                  </a:lnTo>
                  <a:cubicBezTo>
                    <a:pt x="64" y="50"/>
                    <a:pt x="76" y="50"/>
                    <a:pt x="76" y="50"/>
                  </a:cubicBezTo>
                  <a:lnTo>
                    <a:pt x="76" y="38"/>
                  </a:lnTo>
                  <a:lnTo>
                    <a:pt x="76" y="25"/>
                  </a:lnTo>
                  <a:lnTo>
                    <a:pt x="76" y="13"/>
                  </a:lnTo>
                  <a:cubicBezTo>
                    <a:pt x="64" y="13"/>
                    <a:pt x="64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29"/>
            <p:cNvSpPr/>
            <p:nvPr/>
          </p:nvSpPr>
          <p:spPr>
            <a:xfrm>
              <a:off x="4305525" y="5275725"/>
              <a:ext cx="2225" cy="2250"/>
            </a:xfrm>
            <a:custGeom>
              <a:avLst/>
              <a:gdLst/>
              <a:ahLst/>
              <a:cxnLst/>
              <a:rect l="l" t="t" r="r" b="b"/>
              <a:pathLst>
                <a:path w="89" h="90" extrusionOk="0">
                  <a:moveTo>
                    <a:pt x="1" y="1"/>
                  </a:move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lnTo>
                    <a:pt x="1" y="64"/>
                  </a:lnTo>
                  <a:cubicBezTo>
                    <a:pt x="13" y="64"/>
                    <a:pt x="13" y="64"/>
                    <a:pt x="13" y="76"/>
                  </a:cubicBezTo>
                  <a:lnTo>
                    <a:pt x="26" y="76"/>
                  </a:lnTo>
                  <a:lnTo>
                    <a:pt x="26" y="89"/>
                  </a:lnTo>
                  <a:lnTo>
                    <a:pt x="76" y="89"/>
                  </a:lnTo>
                  <a:lnTo>
                    <a:pt x="88" y="76"/>
                  </a:lnTo>
                  <a:lnTo>
                    <a:pt x="88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76" y="39"/>
                  </a:cubicBezTo>
                  <a:lnTo>
                    <a:pt x="76" y="26"/>
                  </a:lnTo>
                  <a:lnTo>
                    <a:pt x="63" y="26"/>
                  </a:lnTo>
                  <a:lnTo>
                    <a:pt x="63" y="14"/>
                  </a:lnTo>
                  <a:cubicBezTo>
                    <a:pt x="63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7" name="Google Shape;8257;p29"/>
          <p:cNvGrpSpPr/>
          <p:nvPr/>
        </p:nvGrpSpPr>
        <p:grpSpPr>
          <a:xfrm rot="4542837">
            <a:off x="8051949" y="1720344"/>
            <a:ext cx="1484062" cy="1702805"/>
            <a:chOff x="6315600" y="3874350"/>
            <a:chExt cx="250025" cy="286875"/>
          </a:xfrm>
        </p:grpSpPr>
        <p:sp>
          <p:nvSpPr>
            <p:cNvPr id="8258" name="Google Shape;8258;p29"/>
            <p:cNvSpPr/>
            <p:nvPr/>
          </p:nvSpPr>
          <p:spPr>
            <a:xfrm>
              <a:off x="6315600" y="3874350"/>
              <a:ext cx="250025" cy="286875"/>
            </a:xfrm>
            <a:custGeom>
              <a:avLst/>
              <a:gdLst/>
              <a:ahLst/>
              <a:cxnLst/>
              <a:rect l="l" t="t" r="r" b="b"/>
              <a:pathLst>
                <a:path w="10001" h="11475" extrusionOk="0">
                  <a:moveTo>
                    <a:pt x="8834" y="1615"/>
                  </a:moveTo>
                  <a:cubicBezTo>
                    <a:pt x="8834" y="1617"/>
                    <a:pt x="8833" y="1618"/>
                    <a:pt x="8831" y="1618"/>
                  </a:cubicBezTo>
                  <a:cubicBezTo>
                    <a:pt x="8832" y="1618"/>
                    <a:pt x="8833" y="1617"/>
                    <a:pt x="8834" y="1615"/>
                  </a:cubicBezTo>
                  <a:close/>
                  <a:moveTo>
                    <a:pt x="5463" y="61"/>
                  </a:moveTo>
                  <a:cubicBezTo>
                    <a:pt x="5760" y="61"/>
                    <a:pt x="6054" y="89"/>
                    <a:pt x="6341" y="147"/>
                  </a:cubicBezTo>
                  <a:cubicBezTo>
                    <a:pt x="6479" y="172"/>
                    <a:pt x="6618" y="210"/>
                    <a:pt x="6756" y="247"/>
                  </a:cubicBezTo>
                  <a:cubicBezTo>
                    <a:pt x="6781" y="260"/>
                    <a:pt x="6819" y="260"/>
                    <a:pt x="6844" y="272"/>
                  </a:cubicBezTo>
                  <a:cubicBezTo>
                    <a:pt x="6849" y="274"/>
                    <a:pt x="6855" y="275"/>
                    <a:pt x="6860" y="275"/>
                  </a:cubicBezTo>
                  <a:cubicBezTo>
                    <a:pt x="6892" y="275"/>
                    <a:pt x="6925" y="245"/>
                    <a:pt x="6957" y="235"/>
                  </a:cubicBezTo>
                  <a:cubicBezTo>
                    <a:pt x="7115" y="167"/>
                    <a:pt x="7294" y="120"/>
                    <a:pt x="7475" y="120"/>
                  </a:cubicBezTo>
                  <a:cubicBezTo>
                    <a:pt x="7495" y="120"/>
                    <a:pt x="7515" y="120"/>
                    <a:pt x="7535" y="121"/>
                  </a:cubicBezTo>
                  <a:cubicBezTo>
                    <a:pt x="7837" y="135"/>
                    <a:pt x="8102" y="285"/>
                    <a:pt x="8315" y="499"/>
                  </a:cubicBezTo>
                  <a:cubicBezTo>
                    <a:pt x="8529" y="725"/>
                    <a:pt x="8717" y="1002"/>
                    <a:pt x="8768" y="1329"/>
                  </a:cubicBezTo>
                  <a:cubicBezTo>
                    <a:pt x="8781" y="1404"/>
                    <a:pt x="8781" y="1480"/>
                    <a:pt x="8781" y="1555"/>
                  </a:cubicBezTo>
                  <a:cubicBezTo>
                    <a:pt x="8768" y="1580"/>
                    <a:pt x="8768" y="1605"/>
                    <a:pt x="8768" y="1630"/>
                  </a:cubicBezTo>
                  <a:cubicBezTo>
                    <a:pt x="8781" y="1669"/>
                    <a:pt x="8806" y="1694"/>
                    <a:pt x="8818" y="1731"/>
                  </a:cubicBezTo>
                  <a:cubicBezTo>
                    <a:pt x="8856" y="1820"/>
                    <a:pt x="8893" y="1895"/>
                    <a:pt x="8932" y="1983"/>
                  </a:cubicBezTo>
                  <a:cubicBezTo>
                    <a:pt x="9044" y="2234"/>
                    <a:pt x="9158" y="2499"/>
                    <a:pt x="9259" y="2750"/>
                  </a:cubicBezTo>
                  <a:cubicBezTo>
                    <a:pt x="9460" y="3253"/>
                    <a:pt x="9636" y="3768"/>
                    <a:pt x="9749" y="4296"/>
                  </a:cubicBezTo>
                  <a:cubicBezTo>
                    <a:pt x="9849" y="4774"/>
                    <a:pt x="9913" y="5265"/>
                    <a:pt x="9913" y="5755"/>
                  </a:cubicBezTo>
                  <a:cubicBezTo>
                    <a:pt x="9913" y="6347"/>
                    <a:pt x="9824" y="6937"/>
                    <a:pt x="9598" y="7491"/>
                  </a:cubicBezTo>
                  <a:cubicBezTo>
                    <a:pt x="9359" y="8119"/>
                    <a:pt x="8969" y="8698"/>
                    <a:pt x="8441" y="9125"/>
                  </a:cubicBezTo>
                  <a:cubicBezTo>
                    <a:pt x="7951" y="9528"/>
                    <a:pt x="7359" y="9792"/>
                    <a:pt x="6744" y="9968"/>
                  </a:cubicBezTo>
                  <a:cubicBezTo>
                    <a:pt x="6215" y="10119"/>
                    <a:pt x="5662" y="10195"/>
                    <a:pt x="5121" y="10232"/>
                  </a:cubicBezTo>
                  <a:cubicBezTo>
                    <a:pt x="4555" y="10257"/>
                    <a:pt x="4002" y="10232"/>
                    <a:pt x="3436" y="10282"/>
                  </a:cubicBezTo>
                  <a:cubicBezTo>
                    <a:pt x="3084" y="10307"/>
                    <a:pt x="2720" y="10358"/>
                    <a:pt x="2379" y="10471"/>
                  </a:cubicBezTo>
                  <a:cubicBezTo>
                    <a:pt x="2053" y="10572"/>
                    <a:pt x="1789" y="10773"/>
                    <a:pt x="1537" y="10986"/>
                  </a:cubicBezTo>
                  <a:cubicBezTo>
                    <a:pt x="1382" y="11118"/>
                    <a:pt x="1237" y="11249"/>
                    <a:pt x="1094" y="11392"/>
                  </a:cubicBezTo>
                  <a:lnTo>
                    <a:pt x="1094" y="11392"/>
                  </a:lnTo>
                  <a:cubicBezTo>
                    <a:pt x="696" y="11073"/>
                    <a:pt x="345" y="10685"/>
                    <a:pt x="76" y="10249"/>
                  </a:cubicBezTo>
                  <a:lnTo>
                    <a:pt x="76" y="10249"/>
                  </a:lnTo>
                  <a:cubicBezTo>
                    <a:pt x="172" y="10054"/>
                    <a:pt x="244" y="9848"/>
                    <a:pt x="317" y="9653"/>
                  </a:cubicBezTo>
                  <a:cubicBezTo>
                    <a:pt x="493" y="9138"/>
                    <a:pt x="607" y="8597"/>
                    <a:pt x="657" y="8057"/>
                  </a:cubicBezTo>
                  <a:cubicBezTo>
                    <a:pt x="694" y="7705"/>
                    <a:pt x="707" y="7340"/>
                    <a:pt x="682" y="6987"/>
                  </a:cubicBezTo>
                  <a:cubicBezTo>
                    <a:pt x="669" y="6661"/>
                    <a:pt x="632" y="6347"/>
                    <a:pt x="632" y="6020"/>
                  </a:cubicBezTo>
                  <a:cubicBezTo>
                    <a:pt x="619" y="5403"/>
                    <a:pt x="669" y="4774"/>
                    <a:pt x="820" y="4171"/>
                  </a:cubicBezTo>
                  <a:cubicBezTo>
                    <a:pt x="959" y="3555"/>
                    <a:pt x="1185" y="2963"/>
                    <a:pt x="1512" y="2423"/>
                  </a:cubicBezTo>
                  <a:cubicBezTo>
                    <a:pt x="1851" y="1857"/>
                    <a:pt x="2304" y="1354"/>
                    <a:pt x="2820" y="939"/>
                  </a:cubicBezTo>
                  <a:cubicBezTo>
                    <a:pt x="3399" y="499"/>
                    <a:pt x="4078" y="210"/>
                    <a:pt x="4794" y="109"/>
                  </a:cubicBezTo>
                  <a:cubicBezTo>
                    <a:pt x="5016" y="77"/>
                    <a:pt x="5240" y="61"/>
                    <a:pt x="5463" y="61"/>
                  </a:cubicBezTo>
                  <a:close/>
                  <a:moveTo>
                    <a:pt x="5413" y="1"/>
                  </a:moveTo>
                  <a:cubicBezTo>
                    <a:pt x="4872" y="1"/>
                    <a:pt x="4336" y="103"/>
                    <a:pt x="3838" y="297"/>
                  </a:cubicBezTo>
                  <a:cubicBezTo>
                    <a:pt x="3159" y="562"/>
                    <a:pt x="2569" y="1002"/>
                    <a:pt x="2078" y="1543"/>
                  </a:cubicBezTo>
                  <a:cubicBezTo>
                    <a:pt x="1650" y="2021"/>
                    <a:pt x="1311" y="2574"/>
                    <a:pt x="1060" y="3165"/>
                  </a:cubicBezTo>
                  <a:cubicBezTo>
                    <a:pt x="820" y="3756"/>
                    <a:pt x="682" y="4372"/>
                    <a:pt x="607" y="4989"/>
                  </a:cubicBezTo>
                  <a:cubicBezTo>
                    <a:pt x="582" y="5302"/>
                    <a:pt x="557" y="5604"/>
                    <a:pt x="557" y="5919"/>
                  </a:cubicBezTo>
                  <a:cubicBezTo>
                    <a:pt x="569" y="6246"/>
                    <a:pt x="594" y="6560"/>
                    <a:pt x="619" y="6875"/>
                  </a:cubicBezTo>
                  <a:cubicBezTo>
                    <a:pt x="657" y="7554"/>
                    <a:pt x="607" y="8245"/>
                    <a:pt x="456" y="8899"/>
                  </a:cubicBezTo>
                  <a:cubicBezTo>
                    <a:pt x="367" y="9301"/>
                    <a:pt x="242" y="9704"/>
                    <a:pt x="79" y="10081"/>
                  </a:cubicBezTo>
                  <a:lnTo>
                    <a:pt x="3" y="10232"/>
                  </a:lnTo>
                  <a:cubicBezTo>
                    <a:pt x="1" y="10238"/>
                    <a:pt x="1" y="10245"/>
                    <a:pt x="2" y="10251"/>
                  </a:cubicBezTo>
                  <a:lnTo>
                    <a:pt x="2" y="10251"/>
                  </a:lnTo>
                  <a:cubicBezTo>
                    <a:pt x="1" y="10257"/>
                    <a:pt x="1" y="10264"/>
                    <a:pt x="3" y="10270"/>
                  </a:cubicBezTo>
                  <a:cubicBezTo>
                    <a:pt x="292" y="10723"/>
                    <a:pt x="657" y="11125"/>
                    <a:pt x="1072" y="11464"/>
                  </a:cubicBezTo>
                  <a:cubicBezTo>
                    <a:pt x="1078" y="11471"/>
                    <a:pt x="1088" y="11474"/>
                    <a:pt x="1097" y="11474"/>
                  </a:cubicBezTo>
                  <a:cubicBezTo>
                    <a:pt x="1107" y="11474"/>
                    <a:pt x="1116" y="11471"/>
                    <a:pt x="1122" y="11464"/>
                  </a:cubicBezTo>
                  <a:cubicBezTo>
                    <a:pt x="1273" y="11301"/>
                    <a:pt x="1449" y="11150"/>
                    <a:pt x="1625" y="10999"/>
                  </a:cubicBezTo>
                  <a:cubicBezTo>
                    <a:pt x="1764" y="10886"/>
                    <a:pt x="1915" y="10760"/>
                    <a:pt x="2078" y="10673"/>
                  </a:cubicBezTo>
                  <a:cubicBezTo>
                    <a:pt x="2216" y="10584"/>
                    <a:pt x="2354" y="10534"/>
                    <a:pt x="2505" y="10496"/>
                  </a:cubicBezTo>
                  <a:cubicBezTo>
                    <a:pt x="3184" y="10307"/>
                    <a:pt x="3902" y="10320"/>
                    <a:pt x="4606" y="10307"/>
                  </a:cubicBezTo>
                  <a:cubicBezTo>
                    <a:pt x="5084" y="10307"/>
                    <a:pt x="5574" y="10270"/>
                    <a:pt x="6051" y="10182"/>
                  </a:cubicBezTo>
                  <a:cubicBezTo>
                    <a:pt x="6655" y="10081"/>
                    <a:pt x="7247" y="9905"/>
                    <a:pt x="7800" y="9628"/>
                  </a:cubicBezTo>
                  <a:cubicBezTo>
                    <a:pt x="8390" y="9314"/>
                    <a:pt x="8893" y="8874"/>
                    <a:pt x="9259" y="8308"/>
                  </a:cubicBezTo>
                  <a:cubicBezTo>
                    <a:pt x="9611" y="7780"/>
                    <a:pt x="9824" y="7164"/>
                    <a:pt x="9925" y="6535"/>
                  </a:cubicBezTo>
                  <a:cubicBezTo>
                    <a:pt x="10000" y="5995"/>
                    <a:pt x="10000" y="5441"/>
                    <a:pt x="9925" y="4900"/>
                  </a:cubicBezTo>
                  <a:cubicBezTo>
                    <a:pt x="9862" y="4447"/>
                    <a:pt x="9762" y="3995"/>
                    <a:pt x="9623" y="3555"/>
                  </a:cubicBezTo>
                  <a:cubicBezTo>
                    <a:pt x="9447" y="2989"/>
                    <a:pt x="9220" y="2435"/>
                    <a:pt x="8969" y="1895"/>
                  </a:cubicBezTo>
                  <a:cubicBezTo>
                    <a:pt x="8932" y="1820"/>
                    <a:pt x="8906" y="1744"/>
                    <a:pt x="8868" y="1669"/>
                  </a:cubicBezTo>
                  <a:cubicBezTo>
                    <a:pt x="8856" y="1656"/>
                    <a:pt x="8843" y="1630"/>
                    <a:pt x="8843" y="1605"/>
                  </a:cubicBezTo>
                  <a:cubicBezTo>
                    <a:pt x="8841" y="1603"/>
                    <a:pt x="8840" y="1602"/>
                    <a:pt x="8838" y="1601"/>
                  </a:cubicBezTo>
                  <a:lnTo>
                    <a:pt x="8838" y="1601"/>
                  </a:lnTo>
                  <a:cubicBezTo>
                    <a:pt x="8843" y="1571"/>
                    <a:pt x="8843" y="1514"/>
                    <a:pt x="8843" y="1505"/>
                  </a:cubicBezTo>
                  <a:cubicBezTo>
                    <a:pt x="8843" y="1417"/>
                    <a:pt x="8831" y="1317"/>
                    <a:pt x="8818" y="1228"/>
                  </a:cubicBezTo>
                  <a:cubicBezTo>
                    <a:pt x="8743" y="914"/>
                    <a:pt x="8541" y="638"/>
                    <a:pt x="8315" y="411"/>
                  </a:cubicBezTo>
                  <a:cubicBezTo>
                    <a:pt x="8102" y="210"/>
                    <a:pt x="7850" y="71"/>
                    <a:pt x="7560" y="59"/>
                  </a:cubicBezTo>
                  <a:cubicBezTo>
                    <a:pt x="7533" y="57"/>
                    <a:pt x="7505" y="57"/>
                    <a:pt x="7478" y="57"/>
                  </a:cubicBezTo>
                  <a:cubicBezTo>
                    <a:pt x="7295" y="57"/>
                    <a:pt x="7121" y="94"/>
                    <a:pt x="6957" y="160"/>
                  </a:cubicBezTo>
                  <a:cubicBezTo>
                    <a:pt x="6932" y="172"/>
                    <a:pt x="6881" y="185"/>
                    <a:pt x="6856" y="210"/>
                  </a:cubicBezTo>
                  <a:cubicBezTo>
                    <a:pt x="6831" y="197"/>
                    <a:pt x="6794" y="185"/>
                    <a:pt x="6769" y="185"/>
                  </a:cubicBezTo>
                  <a:cubicBezTo>
                    <a:pt x="6417" y="71"/>
                    <a:pt x="6039" y="21"/>
                    <a:pt x="5674" y="9"/>
                  </a:cubicBezTo>
                  <a:cubicBezTo>
                    <a:pt x="5587" y="3"/>
                    <a:pt x="5500" y="1"/>
                    <a:pt x="5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29"/>
            <p:cNvSpPr/>
            <p:nvPr/>
          </p:nvSpPr>
          <p:spPr>
            <a:xfrm>
              <a:off x="6336100" y="3914175"/>
              <a:ext cx="218825" cy="241125"/>
            </a:xfrm>
            <a:custGeom>
              <a:avLst/>
              <a:gdLst/>
              <a:ahLst/>
              <a:cxnLst/>
              <a:rect l="l" t="t" r="r" b="b"/>
              <a:pathLst>
                <a:path w="8753" h="9645" extrusionOk="0">
                  <a:moveTo>
                    <a:pt x="7961" y="0"/>
                  </a:moveTo>
                  <a:cubicBezTo>
                    <a:pt x="7948" y="12"/>
                    <a:pt x="7721" y="314"/>
                    <a:pt x="7973" y="1333"/>
                  </a:cubicBezTo>
                  <a:cubicBezTo>
                    <a:pt x="8112" y="1848"/>
                    <a:pt x="8690" y="4539"/>
                    <a:pt x="7131" y="6665"/>
                  </a:cubicBezTo>
                  <a:cubicBezTo>
                    <a:pt x="6061" y="8149"/>
                    <a:pt x="4012" y="8287"/>
                    <a:pt x="2666" y="8387"/>
                  </a:cubicBezTo>
                  <a:cubicBezTo>
                    <a:pt x="2252" y="8413"/>
                    <a:pt x="1900" y="8438"/>
                    <a:pt x="1660" y="8488"/>
                  </a:cubicBezTo>
                  <a:cubicBezTo>
                    <a:pt x="667" y="8727"/>
                    <a:pt x="0" y="9595"/>
                    <a:pt x="0" y="9608"/>
                  </a:cubicBezTo>
                  <a:lnTo>
                    <a:pt x="50" y="9645"/>
                  </a:lnTo>
                  <a:cubicBezTo>
                    <a:pt x="50" y="9633"/>
                    <a:pt x="704" y="8790"/>
                    <a:pt x="1685" y="8551"/>
                  </a:cubicBezTo>
                  <a:cubicBezTo>
                    <a:pt x="1912" y="8501"/>
                    <a:pt x="2264" y="8476"/>
                    <a:pt x="2666" y="8451"/>
                  </a:cubicBezTo>
                  <a:cubicBezTo>
                    <a:pt x="4024" y="8350"/>
                    <a:pt x="6087" y="8211"/>
                    <a:pt x="7181" y="6702"/>
                  </a:cubicBezTo>
                  <a:cubicBezTo>
                    <a:pt x="8752" y="4552"/>
                    <a:pt x="8174" y="1836"/>
                    <a:pt x="8036" y="1308"/>
                  </a:cubicBezTo>
                  <a:cubicBezTo>
                    <a:pt x="7785" y="339"/>
                    <a:pt x="7998" y="37"/>
                    <a:pt x="8011" y="37"/>
                  </a:cubicBezTo>
                  <a:lnTo>
                    <a:pt x="7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29"/>
            <p:cNvSpPr/>
            <p:nvPr/>
          </p:nvSpPr>
          <p:spPr>
            <a:xfrm>
              <a:off x="6337300" y="4011850"/>
              <a:ext cx="183550" cy="129975"/>
            </a:xfrm>
            <a:custGeom>
              <a:avLst/>
              <a:gdLst/>
              <a:ahLst/>
              <a:cxnLst/>
              <a:rect l="l" t="t" r="r" b="b"/>
              <a:pathLst>
                <a:path w="7342" h="5199" extrusionOk="0">
                  <a:moveTo>
                    <a:pt x="7302" y="1"/>
                  </a:moveTo>
                  <a:cubicBezTo>
                    <a:pt x="7289" y="1"/>
                    <a:pt x="7276" y="9"/>
                    <a:pt x="7271" y="29"/>
                  </a:cubicBezTo>
                  <a:cubicBezTo>
                    <a:pt x="7158" y="570"/>
                    <a:pt x="7019" y="1123"/>
                    <a:pt x="6743" y="1613"/>
                  </a:cubicBezTo>
                  <a:cubicBezTo>
                    <a:pt x="6617" y="1865"/>
                    <a:pt x="6454" y="2091"/>
                    <a:pt x="6240" y="2292"/>
                  </a:cubicBezTo>
                  <a:cubicBezTo>
                    <a:pt x="6026" y="2507"/>
                    <a:pt x="5762" y="2670"/>
                    <a:pt x="5485" y="2808"/>
                  </a:cubicBezTo>
                  <a:cubicBezTo>
                    <a:pt x="4895" y="3110"/>
                    <a:pt x="4241" y="3286"/>
                    <a:pt x="3599" y="3462"/>
                  </a:cubicBezTo>
                  <a:cubicBezTo>
                    <a:pt x="2970" y="3638"/>
                    <a:pt x="2316" y="3801"/>
                    <a:pt x="1713" y="4053"/>
                  </a:cubicBezTo>
                  <a:cubicBezTo>
                    <a:pt x="1159" y="4279"/>
                    <a:pt x="631" y="4581"/>
                    <a:pt x="192" y="4983"/>
                  </a:cubicBezTo>
                  <a:cubicBezTo>
                    <a:pt x="128" y="5034"/>
                    <a:pt x="78" y="5084"/>
                    <a:pt x="28" y="5147"/>
                  </a:cubicBezTo>
                  <a:cubicBezTo>
                    <a:pt x="0" y="5166"/>
                    <a:pt x="20" y="5198"/>
                    <a:pt x="43" y="5198"/>
                  </a:cubicBezTo>
                  <a:cubicBezTo>
                    <a:pt x="51" y="5198"/>
                    <a:pt x="59" y="5195"/>
                    <a:pt x="66" y="5185"/>
                  </a:cubicBezTo>
                  <a:cubicBezTo>
                    <a:pt x="493" y="4745"/>
                    <a:pt x="1022" y="4418"/>
                    <a:pt x="1587" y="4179"/>
                  </a:cubicBezTo>
                  <a:cubicBezTo>
                    <a:pt x="2204" y="3915"/>
                    <a:pt x="2844" y="3739"/>
                    <a:pt x="3486" y="3563"/>
                  </a:cubicBezTo>
                  <a:cubicBezTo>
                    <a:pt x="4127" y="3387"/>
                    <a:pt x="4781" y="3211"/>
                    <a:pt x="5385" y="2934"/>
                  </a:cubicBezTo>
                  <a:cubicBezTo>
                    <a:pt x="5661" y="2808"/>
                    <a:pt x="5926" y="2644"/>
                    <a:pt x="6164" y="2456"/>
                  </a:cubicBezTo>
                  <a:cubicBezTo>
                    <a:pt x="6379" y="2267"/>
                    <a:pt x="6567" y="2054"/>
                    <a:pt x="6718" y="1814"/>
                  </a:cubicBezTo>
                  <a:cubicBezTo>
                    <a:pt x="7007" y="1337"/>
                    <a:pt x="7158" y="783"/>
                    <a:pt x="7296" y="243"/>
                  </a:cubicBezTo>
                  <a:cubicBezTo>
                    <a:pt x="7309" y="180"/>
                    <a:pt x="7321" y="117"/>
                    <a:pt x="7334" y="42"/>
                  </a:cubicBezTo>
                  <a:cubicBezTo>
                    <a:pt x="7342" y="19"/>
                    <a:pt x="7322" y="1"/>
                    <a:pt x="7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29"/>
            <p:cNvSpPr/>
            <p:nvPr/>
          </p:nvSpPr>
          <p:spPr>
            <a:xfrm>
              <a:off x="6516025" y="3936325"/>
              <a:ext cx="9675" cy="59375"/>
            </a:xfrm>
            <a:custGeom>
              <a:avLst/>
              <a:gdLst/>
              <a:ahLst/>
              <a:cxnLst/>
              <a:rect l="l" t="t" r="r" b="b"/>
              <a:pathLst>
                <a:path w="387" h="2375" extrusionOk="0">
                  <a:moveTo>
                    <a:pt x="46" y="1"/>
                  </a:moveTo>
                  <a:cubicBezTo>
                    <a:pt x="25" y="1"/>
                    <a:pt x="1" y="20"/>
                    <a:pt x="9" y="45"/>
                  </a:cubicBezTo>
                  <a:cubicBezTo>
                    <a:pt x="248" y="786"/>
                    <a:pt x="323" y="1566"/>
                    <a:pt x="223" y="2346"/>
                  </a:cubicBezTo>
                  <a:cubicBezTo>
                    <a:pt x="223" y="2365"/>
                    <a:pt x="238" y="2374"/>
                    <a:pt x="254" y="2374"/>
                  </a:cubicBezTo>
                  <a:cubicBezTo>
                    <a:pt x="270" y="2374"/>
                    <a:pt x="286" y="2365"/>
                    <a:pt x="286" y="2346"/>
                  </a:cubicBezTo>
                  <a:cubicBezTo>
                    <a:pt x="386" y="1566"/>
                    <a:pt x="311" y="774"/>
                    <a:pt x="72" y="20"/>
                  </a:cubicBezTo>
                  <a:cubicBezTo>
                    <a:pt x="67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29"/>
            <p:cNvSpPr/>
            <p:nvPr/>
          </p:nvSpPr>
          <p:spPr>
            <a:xfrm>
              <a:off x="6417375" y="3946600"/>
              <a:ext cx="81425" cy="70325"/>
            </a:xfrm>
            <a:custGeom>
              <a:avLst/>
              <a:gdLst/>
              <a:ahLst/>
              <a:cxnLst/>
              <a:rect l="l" t="t" r="r" b="b"/>
              <a:pathLst>
                <a:path w="3257" h="2813" extrusionOk="0">
                  <a:moveTo>
                    <a:pt x="3207" y="1"/>
                  </a:moveTo>
                  <a:cubicBezTo>
                    <a:pt x="3199" y="1"/>
                    <a:pt x="3191" y="4"/>
                    <a:pt x="3188" y="11"/>
                  </a:cubicBezTo>
                  <a:cubicBezTo>
                    <a:pt x="2861" y="464"/>
                    <a:pt x="2433" y="828"/>
                    <a:pt x="1980" y="1143"/>
                  </a:cubicBezTo>
                  <a:cubicBezTo>
                    <a:pt x="1541" y="1457"/>
                    <a:pt x="1075" y="1759"/>
                    <a:pt x="647" y="2111"/>
                  </a:cubicBezTo>
                  <a:cubicBezTo>
                    <a:pt x="421" y="2312"/>
                    <a:pt x="208" y="2526"/>
                    <a:pt x="19" y="2765"/>
                  </a:cubicBezTo>
                  <a:cubicBezTo>
                    <a:pt x="1" y="2792"/>
                    <a:pt x="28" y="2813"/>
                    <a:pt x="55" y="2813"/>
                  </a:cubicBezTo>
                  <a:cubicBezTo>
                    <a:pt x="65" y="2813"/>
                    <a:pt x="75" y="2810"/>
                    <a:pt x="82" y="2803"/>
                  </a:cubicBezTo>
                  <a:cubicBezTo>
                    <a:pt x="409" y="2362"/>
                    <a:pt x="862" y="2010"/>
                    <a:pt x="1301" y="1696"/>
                  </a:cubicBezTo>
                  <a:cubicBezTo>
                    <a:pt x="1754" y="1381"/>
                    <a:pt x="2220" y="1079"/>
                    <a:pt x="2634" y="715"/>
                  </a:cubicBezTo>
                  <a:cubicBezTo>
                    <a:pt x="2861" y="514"/>
                    <a:pt x="3062" y="300"/>
                    <a:pt x="3238" y="48"/>
                  </a:cubicBezTo>
                  <a:cubicBezTo>
                    <a:pt x="3256" y="21"/>
                    <a:pt x="3229" y="1"/>
                    <a:pt x="3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29"/>
            <p:cNvSpPr/>
            <p:nvPr/>
          </p:nvSpPr>
          <p:spPr>
            <a:xfrm>
              <a:off x="6436875" y="3923425"/>
              <a:ext cx="41800" cy="64400"/>
            </a:xfrm>
            <a:custGeom>
              <a:avLst/>
              <a:gdLst/>
              <a:ahLst/>
              <a:cxnLst/>
              <a:rect l="l" t="t" r="r" b="b"/>
              <a:pathLst>
                <a:path w="1672" h="2576" extrusionOk="0">
                  <a:moveTo>
                    <a:pt x="1619" y="1"/>
                  </a:moveTo>
                  <a:cubicBezTo>
                    <a:pt x="1613" y="1"/>
                    <a:pt x="1608" y="3"/>
                    <a:pt x="1603" y="7"/>
                  </a:cubicBezTo>
                  <a:cubicBezTo>
                    <a:pt x="987" y="497"/>
                    <a:pt x="685" y="1240"/>
                    <a:pt x="345" y="1931"/>
                  </a:cubicBezTo>
                  <a:cubicBezTo>
                    <a:pt x="245" y="2132"/>
                    <a:pt x="144" y="2333"/>
                    <a:pt x="18" y="2535"/>
                  </a:cubicBezTo>
                  <a:cubicBezTo>
                    <a:pt x="1" y="2552"/>
                    <a:pt x="20" y="2576"/>
                    <a:pt x="42" y="2576"/>
                  </a:cubicBezTo>
                  <a:cubicBezTo>
                    <a:pt x="51" y="2576"/>
                    <a:pt x="61" y="2571"/>
                    <a:pt x="69" y="2560"/>
                  </a:cubicBezTo>
                  <a:cubicBezTo>
                    <a:pt x="496" y="1906"/>
                    <a:pt x="723" y="1126"/>
                    <a:pt x="1213" y="497"/>
                  </a:cubicBezTo>
                  <a:cubicBezTo>
                    <a:pt x="1339" y="334"/>
                    <a:pt x="1477" y="184"/>
                    <a:pt x="1641" y="58"/>
                  </a:cubicBezTo>
                  <a:cubicBezTo>
                    <a:pt x="1671" y="37"/>
                    <a:pt x="1644" y="1"/>
                    <a:pt x="1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29"/>
            <p:cNvSpPr/>
            <p:nvPr/>
          </p:nvSpPr>
          <p:spPr>
            <a:xfrm>
              <a:off x="6402825" y="3915550"/>
              <a:ext cx="74275" cy="85475"/>
            </a:xfrm>
            <a:custGeom>
              <a:avLst/>
              <a:gdLst/>
              <a:ahLst/>
              <a:cxnLst/>
              <a:rect l="l" t="t" r="r" b="b"/>
              <a:pathLst>
                <a:path w="2971" h="3419" extrusionOk="0">
                  <a:moveTo>
                    <a:pt x="2912" y="1"/>
                  </a:moveTo>
                  <a:cubicBezTo>
                    <a:pt x="2904" y="1"/>
                    <a:pt x="2897" y="3"/>
                    <a:pt x="2889" y="8"/>
                  </a:cubicBezTo>
                  <a:cubicBezTo>
                    <a:pt x="2009" y="750"/>
                    <a:pt x="1217" y="1605"/>
                    <a:pt x="550" y="2548"/>
                  </a:cubicBezTo>
                  <a:cubicBezTo>
                    <a:pt x="362" y="2812"/>
                    <a:pt x="186" y="3089"/>
                    <a:pt x="10" y="3366"/>
                  </a:cubicBezTo>
                  <a:cubicBezTo>
                    <a:pt x="1" y="3392"/>
                    <a:pt x="23" y="3419"/>
                    <a:pt x="46" y="3419"/>
                  </a:cubicBezTo>
                  <a:cubicBezTo>
                    <a:pt x="56" y="3419"/>
                    <a:pt x="65" y="3414"/>
                    <a:pt x="73" y="3403"/>
                  </a:cubicBezTo>
                  <a:cubicBezTo>
                    <a:pt x="664" y="2410"/>
                    <a:pt x="1380" y="1505"/>
                    <a:pt x="2210" y="712"/>
                  </a:cubicBezTo>
                  <a:cubicBezTo>
                    <a:pt x="2450" y="485"/>
                    <a:pt x="2688" y="272"/>
                    <a:pt x="2940" y="58"/>
                  </a:cubicBezTo>
                  <a:cubicBezTo>
                    <a:pt x="2971" y="38"/>
                    <a:pt x="2944" y="1"/>
                    <a:pt x="2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29"/>
            <p:cNvSpPr/>
            <p:nvPr/>
          </p:nvSpPr>
          <p:spPr>
            <a:xfrm>
              <a:off x="6366375" y="3907400"/>
              <a:ext cx="106650" cy="141800"/>
            </a:xfrm>
            <a:custGeom>
              <a:avLst/>
              <a:gdLst/>
              <a:ahLst/>
              <a:cxnLst/>
              <a:rect l="l" t="t" r="r" b="b"/>
              <a:pathLst>
                <a:path w="4266" h="5672" extrusionOk="0">
                  <a:moveTo>
                    <a:pt x="4227" y="1"/>
                  </a:moveTo>
                  <a:cubicBezTo>
                    <a:pt x="4221" y="1"/>
                    <a:pt x="4216" y="3"/>
                    <a:pt x="4210" y="7"/>
                  </a:cubicBezTo>
                  <a:cubicBezTo>
                    <a:pt x="3417" y="397"/>
                    <a:pt x="2713" y="962"/>
                    <a:pt x="2159" y="1655"/>
                  </a:cubicBezTo>
                  <a:cubicBezTo>
                    <a:pt x="1857" y="2032"/>
                    <a:pt x="1606" y="2434"/>
                    <a:pt x="1354" y="2849"/>
                  </a:cubicBezTo>
                  <a:cubicBezTo>
                    <a:pt x="1103" y="3264"/>
                    <a:pt x="865" y="3692"/>
                    <a:pt x="650" y="4144"/>
                  </a:cubicBezTo>
                  <a:cubicBezTo>
                    <a:pt x="424" y="4622"/>
                    <a:pt x="211" y="5125"/>
                    <a:pt x="9" y="5628"/>
                  </a:cubicBezTo>
                  <a:cubicBezTo>
                    <a:pt x="1" y="5653"/>
                    <a:pt x="25" y="5672"/>
                    <a:pt x="46" y="5672"/>
                  </a:cubicBezTo>
                  <a:cubicBezTo>
                    <a:pt x="57" y="5672"/>
                    <a:pt x="68" y="5666"/>
                    <a:pt x="72" y="5653"/>
                  </a:cubicBezTo>
                  <a:cubicBezTo>
                    <a:pt x="261" y="5201"/>
                    <a:pt x="437" y="4760"/>
                    <a:pt x="638" y="4320"/>
                  </a:cubicBezTo>
                  <a:cubicBezTo>
                    <a:pt x="839" y="3880"/>
                    <a:pt x="1066" y="3452"/>
                    <a:pt x="1317" y="3038"/>
                  </a:cubicBezTo>
                  <a:cubicBezTo>
                    <a:pt x="1569" y="2622"/>
                    <a:pt x="1820" y="2208"/>
                    <a:pt x="2109" y="1831"/>
                  </a:cubicBezTo>
                  <a:cubicBezTo>
                    <a:pt x="2374" y="1478"/>
                    <a:pt x="2675" y="1164"/>
                    <a:pt x="3002" y="887"/>
                  </a:cubicBezTo>
                  <a:cubicBezTo>
                    <a:pt x="3380" y="560"/>
                    <a:pt x="3794" y="283"/>
                    <a:pt x="4235" y="57"/>
                  </a:cubicBezTo>
                  <a:cubicBezTo>
                    <a:pt x="4266" y="47"/>
                    <a:pt x="4253" y="1"/>
                    <a:pt x="4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29"/>
            <p:cNvSpPr/>
            <p:nvPr/>
          </p:nvSpPr>
          <p:spPr>
            <a:xfrm>
              <a:off x="6376750" y="3898125"/>
              <a:ext cx="96425" cy="99775"/>
            </a:xfrm>
            <a:custGeom>
              <a:avLst/>
              <a:gdLst/>
              <a:ahLst/>
              <a:cxnLst/>
              <a:rect l="l" t="t" r="r" b="b"/>
              <a:pathLst>
                <a:path w="3857" h="3991" extrusionOk="0">
                  <a:moveTo>
                    <a:pt x="3807" y="0"/>
                  </a:moveTo>
                  <a:cubicBezTo>
                    <a:pt x="3618" y="13"/>
                    <a:pt x="3417" y="64"/>
                    <a:pt x="3228" y="126"/>
                  </a:cubicBezTo>
                  <a:cubicBezTo>
                    <a:pt x="3040" y="176"/>
                    <a:pt x="2851" y="240"/>
                    <a:pt x="2675" y="302"/>
                  </a:cubicBezTo>
                  <a:cubicBezTo>
                    <a:pt x="2499" y="378"/>
                    <a:pt x="2323" y="453"/>
                    <a:pt x="2185" y="567"/>
                  </a:cubicBezTo>
                  <a:cubicBezTo>
                    <a:pt x="2034" y="679"/>
                    <a:pt x="1908" y="805"/>
                    <a:pt x="1783" y="944"/>
                  </a:cubicBezTo>
                  <a:cubicBezTo>
                    <a:pt x="1531" y="1221"/>
                    <a:pt x="1292" y="1509"/>
                    <a:pt x="1078" y="1811"/>
                  </a:cubicBezTo>
                  <a:cubicBezTo>
                    <a:pt x="852" y="2126"/>
                    <a:pt x="663" y="2440"/>
                    <a:pt x="512" y="2792"/>
                  </a:cubicBezTo>
                  <a:cubicBezTo>
                    <a:pt x="349" y="3182"/>
                    <a:pt x="210" y="3572"/>
                    <a:pt x="9" y="3949"/>
                  </a:cubicBezTo>
                  <a:cubicBezTo>
                    <a:pt x="1" y="3967"/>
                    <a:pt x="22" y="3990"/>
                    <a:pt x="45" y="3990"/>
                  </a:cubicBezTo>
                  <a:cubicBezTo>
                    <a:pt x="55" y="3990"/>
                    <a:pt x="65" y="3986"/>
                    <a:pt x="72" y="3974"/>
                  </a:cubicBezTo>
                  <a:cubicBezTo>
                    <a:pt x="248" y="3660"/>
                    <a:pt x="374" y="3320"/>
                    <a:pt x="500" y="2981"/>
                  </a:cubicBezTo>
                  <a:cubicBezTo>
                    <a:pt x="651" y="2641"/>
                    <a:pt x="802" y="2314"/>
                    <a:pt x="1015" y="2000"/>
                  </a:cubicBezTo>
                  <a:cubicBezTo>
                    <a:pt x="1229" y="1699"/>
                    <a:pt x="1468" y="1422"/>
                    <a:pt x="1707" y="1132"/>
                  </a:cubicBezTo>
                  <a:cubicBezTo>
                    <a:pt x="1945" y="856"/>
                    <a:pt x="2197" y="592"/>
                    <a:pt x="2537" y="428"/>
                  </a:cubicBezTo>
                  <a:cubicBezTo>
                    <a:pt x="2738" y="340"/>
                    <a:pt x="2952" y="277"/>
                    <a:pt x="3153" y="215"/>
                  </a:cubicBezTo>
                  <a:cubicBezTo>
                    <a:pt x="3367" y="139"/>
                    <a:pt x="3580" y="89"/>
                    <a:pt x="3807" y="64"/>
                  </a:cubicBezTo>
                  <a:cubicBezTo>
                    <a:pt x="3857" y="64"/>
                    <a:pt x="3857" y="0"/>
                    <a:pt x="3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29"/>
            <p:cNvSpPr/>
            <p:nvPr/>
          </p:nvSpPr>
          <p:spPr>
            <a:xfrm>
              <a:off x="6356975" y="3889650"/>
              <a:ext cx="122825" cy="113125"/>
            </a:xfrm>
            <a:custGeom>
              <a:avLst/>
              <a:gdLst/>
              <a:ahLst/>
              <a:cxnLst/>
              <a:rect l="l" t="t" r="r" b="b"/>
              <a:pathLst>
                <a:path w="4913" h="4525" extrusionOk="0">
                  <a:moveTo>
                    <a:pt x="4874" y="0"/>
                  </a:moveTo>
                  <a:cubicBezTo>
                    <a:pt x="3906" y="76"/>
                    <a:pt x="2951" y="390"/>
                    <a:pt x="2158" y="931"/>
                  </a:cubicBezTo>
                  <a:cubicBezTo>
                    <a:pt x="1417" y="1434"/>
                    <a:pt x="914" y="2175"/>
                    <a:pt x="561" y="2980"/>
                  </a:cubicBezTo>
                  <a:cubicBezTo>
                    <a:pt x="347" y="3471"/>
                    <a:pt x="184" y="3974"/>
                    <a:pt x="8" y="4489"/>
                  </a:cubicBezTo>
                  <a:cubicBezTo>
                    <a:pt x="1" y="4511"/>
                    <a:pt x="19" y="4525"/>
                    <a:pt x="38" y="4525"/>
                  </a:cubicBezTo>
                  <a:cubicBezTo>
                    <a:pt x="51" y="4525"/>
                    <a:pt x="66" y="4518"/>
                    <a:pt x="71" y="4502"/>
                  </a:cubicBezTo>
                  <a:cubicBezTo>
                    <a:pt x="360" y="3647"/>
                    <a:pt x="637" y="2767"/>
                    <a:pt x="1152" y="2024"/>
                  </a:cubicBezTo>
                  <a:cubicBezTo>
                    <a:pt x="1404" y="1660"/>
                    <a:pt x="1693" y="1345"/>
                    <a:pt x="2045" y="1082"/>
                  </a:cubicBezTo>
                  <a:cubicBezTo>
                    <a:pt x="2423" y="805"/>
                    <a:pt x="2862" y="591"/>
                    <a:pt x="3303" y="415"/>
                  </a:cubicBezTo>
                  <a:cubicBezTo>
                    <a:pt x="3806" y="227"/>
                    <a:pt x="4334" y="113"/>
                    <a:pt x="4874" y="63"/>
                  </a:cubicBezTo>
                  <a:cubicBezTo>
                    <a:pt x="4913" y="63"/>
                    <a:pt x="4913" y="0"/>
                    <a:pt x="4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29"/>
            <p:cNvSpPr/>
            <p:nvPr/>
          </p:nvSpPr>
          <p:spPr>
            <a:xfrm>
              <a:off x="6356925" y="3881650"/>
              <a:ext cx="107775" cy="68775"/>
            </a:xfrm>
            <a:custGeom>
              <a:avLst/>
              <a:gdLst/>
              <a:ahLst/>
              <a:cxnLst/>
              <a:rect l="l" t="t" r="r" b="b"/>
              <a:pathLst>
                <a:path w="4311" h="2751" extrusionOk="0">
                  <a:moveTo>
                    <a:pt x="4084" y="1"/>
                  </a:moveTo>
                  <a:cubicBezTo>
                    <a:pt x="3441" y="1"/>
                    <a:pt x="2811" y="184"/>
                    <a:pt x="2235" y="483"/>
                  </a:cubicBezTo>
                  <a:cubicBezTo>
                    <a:pt x="1632" y="798"/>
                    <a:pt x="1117" y="1263"/>
                    <a:pt x="676" y="1779"/>
                  </a:cubicBezTo>
                  <a:cubicBezTo>
                    <a:pt x="438" y="2068"/>
                    <a:pt x="211" y="2383"/>
                    <a:pt x="10" y="2697"/>
                  </a:cubicBezTo>
                  <a:cubicBezTo>
                    <a:pt x="1" y="2724"/>
                    <a:pt x="23" y="2750"/>
                    <a:pt x="46" y="2750"/>
                  </a:cubicBezTo>
                  <a:cubicBezTo>
                    <a:pt x="56" y="2750"/>
                    <a:pt x="65" y="2746"/>
                    <a:pt x="73" y="2735"/>
                  </a:cubicBezTo>
                  <a:cubicBezTo>
                    <a:pt x="425" y="2168"/>
                    <a:pt x="827" y="1640"/>
                    <a:pt x="1330" y="1201"/>
                  </a:cubicBezTo>
                  <a:cubicBezTo>
                    <a:pt x="1846" y="748"/>
                    <a:pt x="2450" y="383"/>
                    <a:pt x="3104" y="207"/>
                  </a:cubicBezTo>
                  <a:cubicBezTo>
                    <a:pt x="3416" y="123"/>
                    <a:pt x="3737" y="75"/>
                    <a:pt x="4060" y="75"/>
                  </a:cubicBezTo>
                  <a:cubicBezTo>
                    <a:pt x="4127" y="75"/>
                    <a:pt x="4194" y="77"/>
                    <a:pt x="4261" y="81"/>
                  </a:cubicBezTo>
                  <a:cubicBezTo>
                    <a:pt x="4311" y="81"/>
                    <a:pt x="4311" y="19"/>
                    <a:pt x="4261" y="5"/>
                  </a:cubicBezTo>
                  <a:cubicBezTo>
                    <a:pt x="4201" y="2"/>
                    <a:pt x="4142" y="1"/>
                    <a:pt x="4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29"/>
            <p:cNvSpPr/>
            <p:nvPr/>
          </p:nvSpPr>
          <p:spPr>
            <a:xfrm>
              <a:off x="6519025" y="3934650"/>
              <a:ext cx="14850" cy="117800"/>
            </a:xfrm>
            <a:custGeom>
              <a:avLst/>
              <a:gdLst/>
              <a:ahLst/>
              <a:cxnLst/>
              <a:rect l="l" t="t" r="r" b="b"/>
              <a:pathLst>
                <a:path w="594" h="4712" extrusionOk="0">
                  <a:moveTo>
                    <a:pt x="246" y="1"/>
                  </a:moveTo>
                  <a:cubicBezTo>
                    <a:pt x="227" y="1"/>
                    <a:pt x="209" y="14"/>
                    <a:pt x="216" y="36"/>
                  </a:cubicBezTo>
                  <a:cubicBezTo>
                    <a:pt x="455" y="640"/>
                    <a:pt x="505" y="1281"/>
                    <a:pt x="493" y="1923"/>
                  </a:cubicBezTo>
                  <a:cubicBezTo>
                    <a:pt x="480" y="2526"/>
                    <a:pt x="417" y="3130"/>
                    <a:pt x="292" y="3720"/>
                  </a:cubicBezTo>
                  <a:cubicBezTo>
                    <a:pt x="216" y="4047"/>
                    <a:pt x="128" y="4362"/>
                    <a:pt x="15" y="4676"/>
                  </a:cubicBezTo>
                  <a:cubicBezTo>
                    <a:pt x="0" y="4698"/>
                    <a:pt x="15" y="4712"/>
                    <a:pt x="35" y="4712"/>
                  </a:cubicBezTo>
                  <a:cubicBezTo>
                    <a:pt x="50" y="4712"/>
                    <a:pt x="67" y="4705"/>
                    <a:pt x="77" y="4689"/>
                  </a:cubicBezTo>
                  <a:cubicBezTo>
                    <a:pt x="292" y="4136"/>
                    <a:pt x="417" y="3532"/>
                    <a:pt x="480" y="2941"/>
                  </a:cubicBezTo>
                  <a:cubicBezTo>
                    <a:pt x="555" y="2325"/>
                    <a:pt x="593" y="1683"/>
                    <a:pt x="530" y="1068"/>
                  </a:cubicBezTo>
                  <a:cubicBezTo>
                    <a:pt x="493" y="702"/>
                    <a:pt x="417" y="350"/>
                    <a:pt x="279" y="23"/>
                  </a:cubicBezTo>
                  <a:cubicBezTo>
                    <a:pt x="274" y="8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29"/>
            <p:cNvSpPr/>
            <p:nvPr/>
          </p:nvSpPr>
          <p:spPr>
            <a:xfrm>
              <a:off x="6429475" y="4064200"/>
              <a:ext cx="83475" cy="48350"/>
            </a:xfrm>
            <a:custGeom>
              <a:avLst/>
              <a:gdLst/>
              <a:ahLst/>
              <a:cxnLst/>
              <a:rect l="l" t="t" r="r" b="b"/>
              <a:pathLst>
                <a:path w="3339" h="1934" extrusionOk="0">
                  <a:moveTo>
                    <a:pt x="3284" y="0"/>
                  </a:moveTo>
                  <a:cubicBezTo>
                    <a:pt x="3274" y="0"/>
                    <a:pt x="3264" y="3"/>
                    <a:pt x="3257" y="10"/>
                  </a:cubicBezTo>
                  <a:cubicBezTo>
                    <a:pt x="2767" y="877"/>
                    <a:pt x="1823" y="1330"/>
                    <a:pt x="918" y="1620"/>
                  </a:cubicBezTo>
                  <a:cubicBezTo>
                    <a:pt x="629" y="1707"/>
                    <a:pt x="327" y="1783"/>
                    <a:pt x="38" y="1871"/>
                  </a:cubicBezTo>
                  <a:cubicBezTo>
                    <a:pt x="0" y="1871"/>
                    <a:pt x="13" y="1934"/>
                    <a:pt x="51" y="1934"/>
                  </a:cubicBezTo>
                  <a:cubicBezTo>
                    <a:pt x="1044" y="1670"/>
                    <a:pt x="2075" y="1380"/>
                    <a:pt x="2829" y="664"/>
                  </a:cubicBezTo>
                  <a:cubicBezTo>
                    <a:pt x="3019" y="475"/>
                    <a:pt x="3181" y="274"/>
                    <a:pt x="3320" y="47"/>
                  </a:cubicBezTo>
                  <a:cubicBezTo>
                    <a:pt x="3338" y="21"/>
                    <a:pt x="3311" y="0"/>
                    <a:pt x="3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29"/>
            <p:cNvSpPr/>
            <p:nvPr/>
          </p:nvSpPr>
          <p:spPr>
            <a:xfrm>
              <a:off x="6374225" y="3943775"/>
              <a:ext cx="139525" cy="159725"/>
            </a:xfrm>
            <a:custGeom>
              <a:avLst/>
              <a:gdLst/>
              <a:ahLst/>
              <a:cxnLst/>
              <a:rect l="l" t="t" r="r" b="b"/>
              <a:pathLst>
                <a:path w="5581" h="6389" extrusionOk="0">
                  <a:moveTo>
                    <a:pt x="5396" y="0"/>
                  </a:moveTo>
                  <a:cubicBezTo>
                    <a:pt x="5377" y="0"/>
                    <a:pt x="5359" y="14"/>
                    <a:pt x="5366" y="36"/>
                  </a:cubicBezTo>
                  <a:cubicBezTo>
                    <a:pt x="5581" y="1180"/>
                    <a:pt x="5492" y="2400"/>
                    <a:pt x="4914" y="3431"/>
                  </a:cubicBezTo>
                  <a:cubicBezTo>
                    <a:pt x="4637" y="3897"/>
                    <a:pt x="4273" y="4311"/>
                    <a:pt x="3820" y="4613"/>
                  </a:cubicBezTo>
                  <a:cubicBezTo>
                    <a:pt x="3292" y="4965"/>
                    <a:pt x="2700" y="5204"/>
                    <a:pt x="2110" y="5443"/>
                  </a:cubicBezTo>
                  <a:cubicBezTo>
                    <a:pt x="1418" y="5733"/>
                    <a:pt x="727" y="6034"/>
                    <a:pt x="34" y="6323"/>
                  </a:cubicBezTo>
                  <a:cubicBezTo>
                    <a:pt x="0" y="6335"/>
                    <a:pt x="29" y="6388"/>
                    <a:pt x="63" y="6388"/>
                  </a:cubicBezTo>
                  <a:cubicBezTo>
                    <a:pt x="66" y="6388"/>
                    <a:pt x="69" y="6388"/>
                    <a:pt x="73" y="6387"/>
                  </a:cubicBezTo>
                  <a:cubicBezTo>
                    <a:pt x="701" y="6110"/>
                    <a:pt x="1317" y="5845"/>
                    <a:pt x="1946" y="5582"/>
                  </a:cubicBezTo>
                  <a:cubicBezTo>
                    <a:pt x="2261" y="5456"/>
                    <a:pt x="2563" y="5330"/>
                    <a:pt x="2876" y="5191"/>
                  </a:cubicBezTo>
                  <a:cubicBezTo>
                    <a:pt x="3166" y="5066"/>
                    <a:pt x="3455" y="4928"/>
                    <a:pt x="3719" y="4764"/>
                  </a:cubicBezTo>
                  <a:cubicBezTo>
                    <a:pt x="4197" y="4462"/>
                    <a:pt x="4587" y="4073"/>
                    <a:pt x="4888" y="3595"/>
                  </a:cubicBezTo>
                  <a:cubicBezTo>
                    <a:pt x="5178" y="3129"/>
                    <a:pt x="5366" y="2601"/>
                    <a:pt x="5467" y="2061"/>
                  </a:cubicBezTo>
                  <a:cubicBezTo>
                    <a:pt x="5568" y="1457"/>
                    <a:pt x="5555" y="840"/>
                    <a:pt x="5467" y="250"/>
                  </a:cubicBezTo>
                  <a:lnTo>
                    <a:pt x="5430" y="23"/>
                  </a:lnTo>
                  <a:cubicBezTo>
                    <a:pt x="5424" y="7"/>
                    <a:pt x="5410" y="0"/>
                    <a:pt x="5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29"/>
            <p:cNvSpPr/>
            <p:nvPr/>
          </p:nvSpPr>
          <p:spPr>
            <a:xfrm>
              <a:off x="6379350" y="3967525"/>
              <a:ext cx="120725" cy="116600"/>
            </a:xfrm>
            <a:custGeom>
              <a:avLst/>
              <a:gdLst/>
              <a:ahLst/>
              <a:cxnLst/>
              <a:rect l="l" t="t" r="r" b="b"/>
              <a:pathLst>
                <a:path w="4829" h="4664" extrusionOk="0">
                  <a:moveTo>
                    <a:pt x="4795" y="1"/>
                  </a:moveTo>
                  <a:cubicBezTo>
                    <a:pt x="4778" y="1"/>
                    <a:pt x="4759" y="10"/>
                    <a:pt x="4759" y="29"/>
                  </a:cubicBezTo>
                  <a:cubicBezTo>
                    <a:pt x="4734" y="469"/>
                    <a:pt x="4658" y="909"/>
                    <a:pt x="4445" y="1299"/>
                  </a:cubicBezTo>
                  <a:cubicBezTo>
                    <a:pt x="4256" y="1664"/>
                    <a:pt x="3992" y="1966"/>
                    <a:pt x="3691" y="2242"/>
                  </a:cubicBezTo>
                  <a:cubicBezTo>
                    <a:pt x="2998" y="2846"/>
                    <a:pt x="2143" y="3235"/>
                    <a:pt x="1364" y="3713"/>
                  </a:cubicBezTo>
                  <a:cubicBezTo>
                    <a:pt x="899" y="3990"/>
                    <a:pt x="458" y="4292"/>
                    <a:pt x="31" y="4607"/>
                  </a:cubicBezTo>
                  <a:cubicBezTo>
                    <a:pt x="1" y="4627"/>
                    <a:pt x="19" y="4664"/>
                    <a:pt x="41" y="4664"/>
                  </a:cubicBezTo>
                  <a:cubicBezTo>
                    <a:pt x="46" y="4664"/>
                    <a:pt x="51" y="4662"/>
                    <a:pt x="56" y="4657"/>
                  </a:cubicBezTo>
                  <a:cubicBezTo>
                    <a:pt x="458" y="4367"/>
                    <a:pt x="861" y="4104"/>
                    <a:pt x="1263" y="3839"/>
                  </a:cubicBezTo>
                  <a:cubicBezTo>
                    <a:pt x="1679" y="3587"/>
                    <a:pt x="2106" y="3349"/>
                    <a:pt x="2521" y="3110"/>
                  </a:cubicBezTo>
                  <a:cubicBezTo>
                    <a:pt x="3263" y="2695"/>
                    <a:pt x="4018" y="2192"/>
                    <a:pt x="4445" y="1438"/>
                  </a:cubicBezTo>
                  <a:cubicBezTo>
                    <a:pt x="4697" y="1010"/>
                    <a:pt x="4797" y="519"/>
                    <a:pt x="4822" y="29"/>
                  </a:cubicBezTo>
                  <a:cubicBezTo>
                    <a:pt x="4828" y="10"/>
                    <a:pt x="4813" y="1"/>
                    <a:pt x="4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29"/>
            <p:cNvSpPr/>
            <p:nvPr/>
          </p:nvSpPr>
          <p:spPr>
            <a:xfrm>
              <a:off x="6387500" y="3990675"/>
              <a:ext cx="94675" cy="66075"/>
            </a:xfrm>
            <a:custGeom>
              <a:avLst/>
              <a:gdLst/>
              <a:ahLst/>
              <a:cxnLst/>
              <a:rect l="l" t="t" r="r" b="b"/>
              <a:pathLst>
                <a:path w="3787" h="2643" extrusionOk="0">
                  <a:moveTo>
                    <a:pt x="3741" y="0"/>
                  </a:moveTo>
                  <a:cubicBezTo>
                    <a:pt x="3734" y="0"/>
                    <a:pt x="3725" y="3"/>
                    <a:pt x="3717" y="9"/>
                  </a:cubicBezTo>
                  <a:cubicBezTo>
                    <a:pt x="2974" y="926"/>
                    <a:pt x="1931" y="1492"/>
                    <a:pt x="925" y="2058"/>
                  </a:cubicBezTo>
                  <a:cubicBezTo>
                    <a:pt x="623" y="2234"/>
                    <a:pt x="321" y="2398"/>
                    <a:pt x="32" y="2586"/>
                  </a:cubicBezTo>
                  <a:cubicBezTo>
                    <a:pt x="1" y="2597"/>
                    <a:pt x="21" y="2642"/>
                    <a:pt x="51" y="2642"/>
                  </a:cubicBezTo>
                  <a:cubicBezTo>
                    <a:pt x="57" y="2642"/>
                    <a:pt x="64" y="2640"/>
                    <a:pt x="70" y="2636"/>
                  </a:cubicBezTo>
                  <a:cubicBezTo>
                    <a:pt x="1076" y="2008"/>
                    <a:pt x="2182" y="1518"/>
                    <a:pt x="3088" y="738"/>
                  </a:cubicBezTo>
                  <a:cubicBezTo>
                    <a:pt x="3339" y="537"/>
                    <a:pt x="3566" y="310"/>
                    <a:pt x="3767" y="59"/>
                  </a:cubicBezTo>
                  <a:cubicBezTo>
                    <a:pt x="3786" y="29"/>
                    <a:pt x="3768" y="0"/>
                    <a:pt x="3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29"/>
            <p:cNvSpPr/>
            <p:nvPr/>
          </p:nvSpPr>
          <p:spPr>
            <a:xfrm>
              <a:off x="6395700" y="4019725"/>
              <a:ext cx="9175" cy="12425"/>
            </a:xfrm>
            <a:custGeom>
              <a:avLst/>
              <a:gdLst/>
              <a:ahLst/>
              <a:cxnLst/>
              <a:rect l="l" t="t" r="r" b="b"/>
              <a:pathLst>
                <a:path w="367" h="497" extrusionOk="0">
                  <a:moveTo>
                    <a:pt x="321" y="0"/>
                  </a:moveTo>
                  <a:cubicBezTo>
                    <a:pt x="312" y="0"/>
                    <a:pt x="303" y="5"/>
                    <a:pt x="295" y="16"/>
                  </a:cubicBezTo>
                  <a:cubicBezTo>
                    <a:pt x="207" y="166"/>
                    <a:pt x="106" y="305"/>
                    <a:pt x="19" y="443"/>
                  </a:cubicBezTo>
                  <a:cubicBezTo>
                    <a:pt x="1" y="470"/>
                    <a:pt x="27" y="497"/>
                    <a:pt x="48" y="497"/>
                  </a:cubicBezTo>
                  <a:cubicBezTo>
                    <a:pt x="57" y="497"/>
                    <a:pt x="65" y="492"/>
                    <a:pt x="69" y="481"/>
                  </a:cubicBezTo>
                  <a:cubicBezTo>
                    <a:pt x="169" y="343"/>
                    <a:pt x="257" y="192"/>
                    <a:pt x="358" y="54"/>
                  </a:cubicBezTo>
                  <a:cubicBezTo>
                    <a:pt x="367" y="27"/>
                    <a:pt x="34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29"/>
            <p:cNvSpPr/>
            <p:nvPr/>
          </p:nvSpPr>
          <p:spPr>
            <a:xfrm>
              <a:off x="6330300" y="4107050"/>
              <a:ext cx="33025" cy="26125"/>
            </a:xfrm>
            <a:custGeom>
              <a:avLst/>
              <a:gdLst/>
              <a:ahLst/>
              <a:cxnLst/>
              <a:rect l="l" t="t" r="r" b="b"/>
              <a:pathLst>
                <a:path w="1321" h="1045" extrusionOk="0">
                  <a:moveTo>
                    <a:pt x="1281" y="1"/>
                  </a:moveTo>
                  <a:cubicBezTo>
                    <a:pt x="1275" y="1"/>
                    <a:pt x="1270" y="2"/>
                    <a:pt x="1263" y="6"/>
                  </a:cubicBezTo>
                  <a:cubicBezTo>
                    <a:pt x="824" y="308"/>
                    <a:pt x="421" y="635"/>
                    <a:pt x="31" y="987"/>
                  </a:cubicBezTo>
                  <a:cubicBezTo>
                    <a:pt x="1" y="1008"/>
                    <a:pt x="28" y="1044"/>
                    <a:pt x="53" y="1044"/>
                  </a:cubicBezTo>
                  <a:cubicBezTo>
                    <a:pt x="59" y="1044"/>
                    <a:pt x="64" y="1042"/>
                    <a:pt x="69" y="1038"/>
                  </a:cubicBezTo>
                  <a:cubicBezTo>
                    <a:pt x="458" y="685"/>
                    <a:pt x="861" y="359"/>
                    <a:pt x="1288" y="69"/>
                  </a:cubicBezTo>
                  <a:cubicBezTo>
                    <a:pt x="1320" y="48"/>
                    <a:pt x="1308" y="1"/>
                    <a:pt x="1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29"/>
            <p:cNvSpPr/>
            <p:nvPr/>
          </p:nvSpPr>
          <p:spPr>
            <a:xfrm>
              <a:off x="6334700" y="4086550"/>
              <a:ext cx="34300" cy="29325"/>
            </a:xfrm>
            <a:custGeom>
              <a:avLst/>
              <a:gdLst/>
              <a:ahLst/>
              <a:cxnLst/>
              <a:rect l="l" t="t" r="r" b="b"/>
              <a:pathLst>
                <a:path w="1372" h="1173" extrusionOk="0">
                  <a:moveTo>
                    <a:pt x="1326" y="0"/>
                  </a:moveTo>
                  <a:cubicBezTo>
                    <a:pt x="1318" y="0"/>
                    <a:pt x="1310" y="3"/>
                    <a:pt x="1302" y="9"/>
                  </a:cubicBezTo>
                  <a:cubicBezTo>
                    <a:pt x="874" y="374"/>
                    <a:pt x="459" y="751"/>
                    <a:pt x="31" y="1115"/>
                  </a:cubicBezTo>
                  <a:cubicBezTo>
                    <a:pt x="1" y="1135"/>
                    <a:pt x="28" y="1172"/>
                    <a:pt x="53" y="1172"/>
                  </a:cubicBezTo>
                  <a:cubicBezTo>
                    <a:pt x="59" y="1172"/>
                    <a:pt x="64" y="1170"/>
                    <a:pt x="69" y="1165"/>
                  </a:cubicBezTo>
                  <a:cubicBezTo>
                    <a:pt x="497" y="801"/>
                    <a:pt x="924" y="424"/>
                    <a:pt x="1352" y="59"/>
                  </a:cubicBezTo>
                  <a:cubicBezTo>
                    <a:pt x="1371" y="30"/>
                    <a:pt x="1353" y="0"/>
                    <a:pt x="1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29"/>
            <p:cNvSpPr/>
            <p:nvPr/>
          </p:nvSpPr>
          <p:spPr>
            <a:xfrm>
              <a:off x="6338725" y="4014050"/>
              <a:ext cx="15625" cy="75325"/>
            </a:xfrm>
            <a:custGeom>
              <a:avLst/>
              <a:gdLst/>
              <a:ahLst/>
              <a:cxnLst/>
              <a:rect l="l" t="t" r="r" b="b"/>
              <a:pathLst>
                <a:path w="625" h="3013" extrusionOk="0">
                  <a:moveTo>
                    <a:pt x="593" y="1"/>
                  </a:moveTo>
                  <a:cubicBezTo>
                    <a:pt x="578" y="1"/>
                    <a:pt x="562" y="10"/>
                    <a:pt x="562" y="29"/>
                  </a:cubicBezTo>
                  <a:cubicBezTo>
                    <a:pt x="487" y="809"/>
                    <a:pt x="361" y="1576"/>
                    <a:pt x="172" y="2330"/>
                  </a:cubicBezTo>
                  <a:cubicBezTo>
                    <a:pt x="121" y="2544"/>
                    <a:pt x="71" y="2758"/>
                    <a:pt x="9" y="2972"/>
                  </a:cubicBezTo>
                  <a:cubicBezTo>
                    <a:pt x="1" y="2994"/>
                    <a:pt x="21" y="3012"/>
                    <a:pt x="40" y="3012"/>
                  </a:cubicBezTo>
                  <a:cubicBezTo>
                    <a:pt x="53" y="3012"/>
                    <a:pt x="66" y="3004"/>
                    <a:pt x="71" y="2984"/>
                  </a:cubicBezTo>
                  <a:cubicBezTo>
                    <a:pt x="285" y="2243"/>
                    <a:pt x="448" y="1475"/>
                    <a:pt x="549" y="695"/>
                  </a:cubicBezTo>
                  <a:cubicBezTo>
                    <a:pt x="574" y="469"/>
                    <a:pt x="599" y="256"/>
                    <a:pt x="625" y="29"/>
                  </a:cubicBezTo>
                  <a:cubicBezTo>
                    <a:pt x="625" y="10"/>
                    <a:pt x="609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29"/>
            <p:cNvSpPr/>
            <p:nvPr/>
          </p:nvSpPr>
          <p:spPr>
            <a:xfrm>
              <a:off x="6341125" y="3964200"/>
              <a:ext cx="12475" cy="56875"/>
            </a:xfrm>
            <a:custGeom>
              <a:avLst/>
              <a:gdLst/>
              <a:ahLst/>
              <a:cxnLst/>
              <a:rect l="l" t="t" r="r" b="b"/>
              <a:pathLst>
                <a:path w="499" h="2275" extrusionOk="0">
                  <a:moveTo>
                    <a:pt x="461" y="1"/>
                  </a:moveTo>
                  <a:cubicBezTo>
                    <a:pt x="447" y="1"/>
                    <a:pt x="433" y="8"/>
                    <a:pt x="428" y="23"/>
                  </a:cubicBezTo>
                  <a:cubicBezTo>
                    <a:pt x="189" y="741"/>
                    <a:pt x="51" y="1482"/>
                    <a:pt x="0" y="2237"/>
                  </a:cubicBezTo>
                  <a:cubicBezTo>
                    <a:pt x="0" y="2262"/>
                    <a:pt x="16" y="2274"/>
                    <a:pt x="32" y="2274"/>
                  </a:cubicBezTo>
                  <a:cubicBezTo>
                    <a:pt x="48" y="2274"/>
                    <a:pt x="64" y="2262"/>
                    <a:pt x="64" y="2237"/>
                  </a:cubicBezTo>
                  <a:cubicBezTo>
                    <a:pt x="114" y="1495"/>
                    <a:pt x="252" y="753"/>
                    <a:pt x="491" y="36"/>
                  </a:cubicBezTo>
                  <a:cubicBezTo>
                    <a:pt x="498" y="14"/>
                    <a:pt x="480" y="1"/>
                    <a:pt x="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29"/>
            <p:cNvSpPr/>
            <p:nvPr/>
          </p:nvSpPr>
          <p:spPr>
            <a:xfrm>
              <a:off x="6365150" y="4007600"/>
              <a:ext cx="5425" cy="16550"/>
            </a:xfrm>
            <a:custGeom>
              <a:avLst/>
              <a:gdLst/>
              <a:ahLst/>
              <a:cxnLst/>
              <a:rect l="l" t="t" r="r" b="b"/>
              <a:pathLst>
                <a:path w="217" h="662" extrusionOk="0">
                  <a:moveTo>
                    <a:pt x="179" y="0"/>
                  </a:moveTo>
                  <a:cubicBezTo>
                    <a:pt x="166" y="0"/>
                    <a:pt x="151" y="7"/>
                    <a:pt x="146" y="23"/>
                  </a:cubicBezTo>
                  <a:cubicBezTo>
                    <a:pt x="96" y="224"/>
                    <a:pt x="45" y="425"/>
                    <a:pt x="8" y="626"/>
                  </a:cubicBezTo>
                  <a:cubicBezTo>
                    <a:pt x="1" y="649"/>
                    <a:pt x="19" y="662"/>
                    <a:pt x="38" y="662"/>
                  </a:cubicBezTo>
                  <a:cubicBezTo>
                    <a:pt x="51" y="662"/>
                    <a:pt x="65" y="655"/>
                    <a:pt x="71" y="639"/>
                  </a:cubicBezTo>
                  <a:cubicBezTo>
                    <a:pt x="109" y="438"/>
                    <a:pt x="159" y="237"/>
                    <a:pt x="209" y="36"/>
                  </a:cubicBezTo>
                  <a:cubicBezTo>
                    <a:pt x="216" y="14"/>
                    <a:pt x="19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29"/>
            <p:cNvSpPr/>
            <p:nvPr/>
          </p:nvSpPr>
          <p:spPr>
            <a:xfrm>
              <a:off x="6426725" y="4032475"/>
              <a:ext cx="55750" cy="34550"/>
            </a:xfrm>
            <a:custGeom>
              <a:avLst/>
              <a:gdLst/>
              <a:ahLst/>
              <a:cxnLst/>
              <a:rect l="l" t="t" r="r" b="b"/>
              <a:pathLst>
                <a:path w="2230" h="1382" extrusionOk="0">
                  <a:moveTo>
                    <a:pt x="2179" y="1"/>
                  </a:moveTo>
                  <a:cubicBezTo>
                    <a:pt x="2172" y="1"/>
                    <a:pt x="2165" y="3"/>
                    <a:pt x="2160" y="9"/>
                  </a:cubicBezTo>
                  <a:cubicBezTo>
                    <a:pt x="1732" y="500"/>
                    <a:pt x="1142" y="826"/>
                    <a:pt x="550" y="1090"/>
                  </a:cubicBezTo>
                  <a:cubicBezTo>
                    <a:pt x="387" y="1166"/>
                    <a:pt x="211" y="1241"/>
                    <a:pt x="35" y="1304"/>
                  </a:cubicBezTo>
                  <a:cubicBezTo>
                    <a:pt x="0" y="1327"/>
                    <a:pt x="18" y="1381"/>
                    <a:pt x="51" y="1381"/>
                  </a:cubicBezTo>
                  <a:cubicBezTo>
                    <a:pt x="54" y="1381"/>
                    <a:pt x="57" y="1381"/>
                    <a:pt x="60" y="1380"/>
                  </a:cubicBezTo>
                  <a:cubicBezTo>
                    <a:pt x="664" y="1115"/>
                    <a:pt x="1279" y="852"/>
                    <a:pt x="1796" y="449"/>
                  </a:cubicBezTo>
                  <a:cubicBezTo>
                    <a:pt x="1946" y="323"/>
                    <a:pt x="2084" y="198"/>
                    <a:pt x="2210" y="59"/>
                  </a:cubicBezTo>
                  <a:cubicBezTo>
                    <a:pt x="2230" y="30"/>
                    <a:pt x="2204" y="1"/>
                    <a:pt x="2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29"/>
            <p:cNvSpPr/>
            <p:nvPr/>
          </p:nvSpPr>
          <p:spPr>
            <a:xfrm>
              <a:off x="6481325" y="3906800"/>
              <a:ext cx="4425" cy="2900"/>
            </a:xfrm>
            <a:custGeom>
              <a:avLst/>
              <a:gdLst/>
              <a:ahLst/>
              <a:cxnLst/>
              <a:rect l="l" t="t" r="r" b="b"/>
              <a:pathLst>
                <a:path w="177" h="116" extrusionOk="0">
                  <a:moveTo>
                    <a:pt x="148" y="0"/>
                  </a:moveTo>
                  <a:cubicBezTo>
                    <a:pt x="144" y="0"/>
                    <a:pt x="135" y="6"/>
                    <a:pt x="127" y="6"/>
                  </a:cubicBezTo>
                  <a:cubicBezTo>
                    <a:pt x="89" y="19"/>
                    <a:pt x="51" y="31"/>
                    <a:pt x="14" y="56"/>
                  </a:cubicBezTo>
                  <a:lnTo>
                    <a:pt x="1" y="69"/>
                  </a:lnTo>
                  <a:lnTo>
                    <a:pt x="1" y="94"/>
                  </a:lnTo>
                  <a:cubicBezTo>
                    <a:pt x="14" y="106"/>
                    <a:pt x="14" y="106"/>
                    <a:pt x="26" y="106"/>
                  </a:cubicBezTo>
                  <a:cubicBezTo>
                    <a:pt x="33" y="113"/>
                    <a:pt x="36" y="116"/>
                    <a:pt x="39" y="116"/>
                  </a:cubicBezTo>
                  <a:cubicBezTo>
                    <a:pt x="42" y="116"/>
                    <a:pt x="45" y="113"/>
                    <a:pt x="51" y="106"/>
                  </a:cubicBezTo>
                  <a:cubicBezTo>
                    <a:pt x="89" y="94"/>
                    <a:pt x="127" y="81"/>
                    <a:pt x="165" y="56"/>
                  </a:cubicBezTo>
                  <a:lnTo>
                    <a:pt x="177" y="44"/>
                  </a:lnTo>
                  <a:lnTo>
                    <a:pt x="177" y="19"/>
                  </a:lnTo>
                  <a:cubicBezTo>
                    <a:pt x="165" y="6"/>
                    <a:pt x="165" y="6"/>
                    <a:pt x="152" y="6"/>
                  </a:cubicBezTo>
                  <a:cubicBezTo>
                    <a:pt x="152" y="1"/>
                    <a:pt x="150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29"/>
            <p:cNvSpPr/>
            <p:nvPr/>
          </p:nvSpPr>
          <p:spPr>
            <a:xfrm>
              <a:off x="6491825" y="3889025"/>
              <a:ext cx="10600" cy="2575"/>
            </a:xfrm>
            <a:custGeom>
              <a:avLst/>
              <a:gdLst/>
              <a:ahLst/>
              <a:cxnLst/>
              <a:rect l="l" t="t" r="r" b="b"/>
              <a:pathLst>
                <a:path w="424" h="103" extrusionOk="0">
                  <a:moveTo>
                    <a:pt x="374" y="0"/>
                  </a:moveTo>
                  <a:cubicBezTo>
                    <a:pt x="260" y="0"/>
                    <a:pt x="147" y="12"/>
                    <a:pt x="47" y="37"/>
                  </a:cubicBezTo>
                  <a:cubicBezTo>
                    <a:pt x="1" y="49"/>
                    <a:pt x="18" y="102"/>
                    <a:pt x="49" y="102"/>
                  </a:cubicBezTo>
                  <a:cubicBezTo>
                    <a:pt x="52" y="102"/>
                    <a:pt x="55" y="102"/>
                    <a:pt x="59" y="101"/>
                  </a:cubicBezTo>
                  <a:cubicBezTo>
                    <a:pt x="132" y="82"/>
                    <a:pt x="213" y="71"/>
                    <a:pt x="290" y="71"/>
                  </a:cubicBezTo>
                  <a:cubicBezTo>
                    <a:pt x="318" y="71"/>
                    <a:pt x="347" y="72"/>
                    <a:pt x="374" y="76"/>
                  </a:cubicBezTo>
                  <a:cubicBezTo>
                    <a:pt x="424" y="76"/>
                    <a:pt x="424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29"/>
            <p:cNvSpPr/>
            <p:nvPr/>
          </p:nvSpPr>
          <p:spPr>
            <a:xfrm>
              <a:off x="6486450" y="4098350"/>
              <a:ext cx="46350" cy="13950"/>
            </a:xfrm>
            <a:custGeom>
              <a:avLst/>
              <a:gdLst/>
              <a:ahLst/>
              <a:cxnLst/>
              <a:rect l="l" t="t" r="r" b="b"/>
              <a:pathLst>
                <a:path w="1854" h="558" extrusionOk="0">
                  <a:moveTo>
                    <a:pt x="1796" y="0"/>
                  </a:moveTo>
                  <a:cubicBezTo>
                    <a:pt x="1791" y="0"/>
                    <a:pt x="1787" y="1"/>
                    <a:pt x="1783" y="2"/>
                  </a:cubicBezTo>
                  <a:cubicBezTo>
                    <a:pt x="1243" y="266"/>
                    <a:pt x="639" y="380"/>
                    <a:pt x="35" y="492"/>
                  </a:cubicBezTo>
                  <a:cubicBezTo>
                    <a:pt x="0" y="504"/>
                    <a:pt x="8" y="557"/>
                    <a:pt x="48" y="557"/>
                  </a:cubicBezTo>
                  <a:cubicBezTo>
                    <a:pt x="52" y="557"/>
                    <a:pt x="56" y="557"/>
                    <a:pt x="60" y="556"/>
                  </a:cubicBezTo>
                  <a:cubicBezTo>
                    <a:pt x="651" y="442"/>
                    <a:pt x="1268" y="329"/>
                    <a:pt x="1821" y="53"/>
                  </a:cubicBezTo>
                  <a:cubicBezTo>
                    <a:pt x="1854" y="41"/>
                    <a:pt x="1828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29"/>
            <p:cNvSpPr/>
            <p:nvPr/>
          </p:nvSpPr>
          <p:spPr>
            <a:xfrm>
              <a:off x="6486375" y="4106200"/>
              <a:ext cx="36100" cy="9850"/>
            </a:xfrm>
            <a:custGeom>
              <a:avLst/>
              <a:gdLst/>
              <a:ahLst/>
              <a:cxnLst/>
              <a:rect l="l" t="t" r="r" b="b"/>
              <a:pathLst>
                <a:path w="1444" h="394" extrusionOk="0">
                  <a:moveTo>
                    <a:pt x="1393" y="1"/>
                  </a:moveTo>
                  <a:cubicBezTo>
                    <a:pt x="1390" y="1"/>
                    <a:pt x="1387" y="1"/>
                    <a:pt x="1383" y="2"/>
                  </a:cubicBezTo>
                  <a:cubicBezTo>
                    <a:pt x="956" y="178"/>
                    <a:pt x="503" y="279"/>
                    <a:pt x="38" y="329"/>
                  </a:cubicBezTo>
                  <a:cubicBezTo>
                    <a:pt x="3" y="329"/>
                    <a:pt x="0" y="394"/>
                    <a:pt x="30" y="394"/>
                  </a:cubicBezTo>
                  <a:cubicBezTo>
                    <a:pt x="33" y="394"/>
                    <a:pt x="35" y="393"/>
                    <a:pt x="38" y="393"/>
                  </a:cubicBezTo>
                  <a:cubicBezTo>
                    <a:pt x="503" y="354"/>
                    <a:pt x="969" y="242"/>
                    <a:pt x="1409" y="66"/>
                  </a:cubicBezTo>
                  <a:cubicBezTo>
                    <a:pt x="1443" y="54"/>
                    <a:pt x="1425" y="1"/>
                    <a:pt x="1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29"/>
            <p:cNvSpPr/>
            <p:nvPr/>
          </p:nvSpPr>
          <p:spPr>
            <a:xfrm>
              <a:off x="6470025" y="4113450"/>
              <a:ext cx="40175" cy="7700"/>
            </a:xfrm>
            <a:custGeom>
              <a:avLst/>
              <a:gdLst/>
              <a:ahLst/>
              <a:cxnLst/>
              <a:rect l="l" t="t" r="r" b="b"/>
              <a:pathLst>
                <a:path w="1607" h="308" extrusionOk="0">
                  <a:moveTo>
                    <a:pt x="1557" y="0"/>
                  </a:moveTo>
                  <a:cubicBezTo>
                    <a:pt x="1554" y="0"/>
                    <a:pt x="1551" y="1"/>
                    <a:pt x="1547" y="2"/>
                  </a:cubicBezTo>
                  <a:cubicBezTo>
                    <a:pt x="1105" y="165"/>
                    <a:pt x="629" y="242"/>
                    <a:pt x="162" y="242"/>
                  </a:cubicBezTo>
                  <a:cubicBezTo>
                    <a:pt x="124" y="242"/>
                    <a:pt x="87" y="241"/>
                    <a:pt x="50" y="240"/>
                  </a:cubicBezTo>
                  <a:cubicBezTo>
                    <a:pt x="47" y="239"/>
                    <a:pt x="43" y="239"/>
                    <a:pt x="40" y="239"/>
                  </a:cubicBezTo>
                  <a:cubicBezTo>
                    <a:pt x="0" y="239"/>
                    <a:pt x="4" y="304"/>
                    <a:pt x="50" y="304"/>
                  </a:cubicBezTo>
                  <a:cubicBezTo>
                    <a:pt x="108" y="307"/>
                    <a:pt x="166" y="308"/>
                    <a:pt x="224" y="308"/>
                  </a:cubicBezTo>
                  <a:cubicBezTo>
                    <a:pt x="682" y="308"/>
                    <a:pt x="1137" y="221"/>
                    <a:pt x="1573" y="64"/>
                  </a:cubicBezTo>
                  <a:cubicBezTo>
                    <a:pt x="1606" y="53"/>
                    <a:pt x="1589" y="0"/>
                    <a:pt x="1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29"/>
            <p:cNvSpPr/>
            <p:nvPr/>
          </p:nvSpPr>
          <p:spPr>
            <a:xfrm>
              <a:off x="6454300" y="4121025"/>
              <a:ext cx="35850" cy="3375"/>
            </a:xfrm>
            <a:custGeom>
              <a:avLst/>
              <a:gdLst/>
              <a:ahLst/>
              <a:cxnLst/>
              <a:rect l="l" t="t" r="r" b="b"/>
              <a:pathLst>
                <a:path w="1434" h="135" extrusionOk="0">
                  <a:moveTo>
                    <a:pt x="1372" y="1"/>
                  </a:moveTo>
                  <a:cubicBezTo>
                    <a:pt x="1108" y="46"/>
                    <a:pt x="845" y="68"/>
                    <a:pt x="579" y="68"/>
                  </a:cubicBezTo>
                  <a:cubicBezTo>
                    <a:pt x="400" y="68"/>
                    <a:pt x="221" y="58"/>
                    <a:pt x="39" y="38"/>
                  </a:cubicBezTo>
                  <a:cubicBezTo>
                    <a:pt x="0" y="38"/>
                    <a:pt x="0" y="101"/>
                    <a:pt x="39" y="113"/>
                  </a:cubicBezTo>
                  <a:cubicBezTo>
                    <a:pt x="201" y="127"/>
                    <a:pt x="363" y="134"/>
                    <a:pt x="525" y="134"/>
                  </a:cubicBezTo>
                  <a:cubicBezTo>
                    <a:pt x="814" y="134"/>
                    <a:pt x="1102" y="111"/>
                    <a:pt x="1384" y="63"/>
                  </a:cubicBezTo>
                  <a:cubicBezTo>
                    <a:pt x="1434" y="63"/>
                    <a:pt x="1409" y="1"/>
                    <a:pt x="1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29"/>
            <p:cNvSpPr/>
            <p:nvPr/>
          </p:nvSpPr>
          <p:spPr>
            <a:xfrm>
              <a:off x="6445825" y="4124800"/>
              <a:ext cx="31750" cy="2550"/>
            </a:xfrm>
            <a:custGeom>
              <a:avLst/>
              <a:gdLst/>
              <a:ahLst/>
              <a:cxnLst/>
              <a:rect l="l" t="t" r="r" b="b"/>
              <a:pathLst>
                <a:path w="1270" h="102" extrusionOk="0">
                  <a:moveTo>
                    <a:pt x="1233" y="1"/>
                  </a:moveTo>
                  <a:cubicBezTo>
                    <a:pt x="972" y="25"/>
                    <a:pt x="716" y="39"/>
                    <a:pt x="459" y="39"/>
                  </a:cubicBezTo>
                  <a:cubicBezTo>
                    <a:pt x="319" y="39"/>
                    <a:pt x="179" y="35"/>
                    <a:pt x="38" y="26"/>
                  </a:cubicBezTo>
                  <a:cubicBezTo>
                    <a:pt x="0" y="26"/>
                    <a:pt x="0" y="88"/>
                    <a:pt x="38" y="88"/>
                  </a:cubicBezTo>
                  <a:cubicBezTo>
                    <a:pt x="181" y="97"/>
                    <a:pt x="323" y="101"/>
                    <a:pt x="465" y="101"/>
                  </a:cubicBezTo>
                  <a:cubicBezTo>
                    <a:pt x="720" y="101"/>
                    <a:pt x="974" y="88"/>
                    <a:pt x="1233" y="63"/>
                  </a:cubicBezTo>
                  <a:cubicBezTo>
                    <a:pt x="1270" y="63"/>
                    <a:pt x="1270" y="1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29"/>
            <p:cNvSpPr/>
            <p:nvPr/>
          </p:nvSpPr>
          <p:spPr>
            <a:xfrm>
              <a:off x="6426325" y="4127325"/>
              <a:ext cx="27375" cy="3475"/>
            </a:xfrm>
            <a:custGeom>
              <a:avLst/>
              <a:gdLst/>
              <a:ahLst/>
              <a:cxnLst/>
              <a:rect l="l" t="t" r="r" b="b"/>
              <a:pathLst>
                <a:path w="1095" h="139" extrusionOk="0">
                  <a:moveTo>
                    <a:pt x="38" y="0"/>
                  </a:moveTo>
                  <a:cubicBezTo>
                    <a:pt x="1" y="0"/>
                    <a:pt x="1" y="63"/>
                    <a:pt x="38" y="63"/>
                  </a:cubicBezTo>
                  <a:cubicBezTo>
                    <a:pt x="378" y="101"/>
                    <a:pt x="717" y="126"/>
                    <a:pt x="1044" y="138"/>
                  </a:cubicBezTo>
                  <a:cubicBezTo>
                    <a:pt x="1094" y="138"/>
                    <a:pt x="1094" y="76"/>
                    <a:pt x="1044" y="76"/>
                  </a:cubicBezTo>
                  <a:cubicBezTo>
                    <a:pt x="717" y="51"/>
                    <a:pt x="378" y="37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29"/>
            <p:cNvSpPr/>
            <p:nvPr/>
          </p:nvSpPr>
          <p:spPr>
            <a:xfrm>
              <a:off x="6405250" y="4127625"/>
              <a:ext cx="27375" cy="3825"/>
            </a:xfrm>
            <a:custGeom>
              <a:avLst/>
              <a:gdLst/>
              <a:ahLst/>
              <a:cxnLst/>
              <a:rect l="l" t="t" r="r" b="b"/>
              <a:pathLst>
                <a:path w="1095" h="153" extrusionOk="0">
                  <a:moveTo>
                    <a:pt x="51" y="0"/>
                  </a:moveTo>
                  <a:cubicBezTo>
                    <a:pt x="1" y="0"/>
                    <a:pt x="1" y="76"/>
                    <a:pt x="51" y="76"/>
                  </a:cubicBezTo>
                  <a:cubicBezTo>
                    <a:pt x="391" y="89"/>
                    <a:pt x="718" y="114"/>
                    <a:pt x="1057" y="151"/>
                  </a:cubicBezTo>
                  <a:cubicBezTo>
                    <a:pt x="1061" y="152"/>
                    <a:pt x="1064" y="153"/>
                    <a:pt x="1067" y="153"/>
                  </a:cubicBezTo>
                  <a:cubicBezTo>
                    <a:pt x="1095" y="153"/>
                    <a:pt x="1092" y="100"/>
                    <a:pt x="1057" y="89"/>
                  </a:cubicBezTo>
                  <a:cubicBezTo>
                    <a:pt x="718" y="51"/>
                    <a:pt x="391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29"/>
            <p:cNvSpPr/>
            <p:nvPr/>
          </p:nvSpPr>
          <p:spPr>
            <a:xfrm>
              <a:off x="6501225" y="4092275"/>
              <a:ext cx="36900" cy="13100"/>
            </a:xfrm>
            <a:custGeom>
              <a:avLst/>
              <a:gdLst/>
              <a:ahLst/>
              <a:cxnLst/>
              <a:rect l="l" t="t" r="r" b="b"/>
              <a:pathLst>
                <a:path w="1476" h="524" extrusionOk="0">
                  <a:moveTo>
                    <a:pt x="1447" y="0"/>
                  </a:moveTo>
                  <a:cubicBezTo>
                    <a:pt x="1443" y="0"/>
                    <a:pt x="1437" y="2"/>
                    <a:pt x="1431" y="6"/>
                  </a:cubicBezTo>
                  <a:cubicBezTo>
                    <a:pt x="978" y="182"/>
                    <a:pt x="513" y="333"/>
                    <a:pt x="35" y="459"/>
                  </a:cubicBezTo>
                  <a:cubicBezTo>
                    <a:pt x="1" y="471"/>
                    <a:pt x="8" y="524"/>
                    <a:pt x="39" y="524"/>
                  </a:cubicBezTo>
                  <a:cubicBezTo>
                    <a:pt x="41" y="524"/>
                    <a:pt x="45" y="523"/>
                    <a:pt x="48" y="522"/>
                  </a:cubicBezTo>
                  <a:cubicBezTo>
                    <a:pt x="526" y="396"/>
                    <a:pt x="991" y="245"/>
                    <a:pt x="1443" y="69"/>
                  </a:cubicBezTo>
                  <a:cubicBezTo>
                    <a:pt x="1475" y="48"/>
                    <a:pt x="1471" y="0"/>
                    <a:pt x="1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29"/>
            <p:cNvSpPr/>
            <p:nvPr/>
          </p:nvSpPr>
          <p:spPr>
            <a:xfrm>
              <a:off x="6509725" y="4087225"/>
              <a:ext cx="32175" cy="10900"/>
            </a:xfrm>
            <a:custGeom>
              <a:avLst/>
              <a:gdLst/>
              <a:ahLst/>
              <a:cxnLst/>
              <a:rect l="l" t="t" r="r" b="b"/>
              <a:pathLst>
                <a:path w="1287" h="436" extrusionOk="0">
                  <a:moveTo>
                    <a:pt x="1258" y="1"/>
                  </a:moveTo>
                  <a:cubicBezTo>
                    <a:pt x="1253" y="1"/>
                    <a:pt x="1248" y="3"/>
                    <a:pt x="1242" y="7"/>
                  </a:cubicBezTo>
                  <a:cubicBezTo>
                    <a:pt x="852" y="158"/>
                    <a:pt x="449" y="283"/>
                    <a:pt x="47" y="372"/>
                  </a:cubicBezTo>
                  <a:cubicBezTo>
                    <a:pt x="1" y="372"/>
                    <a:pt x="18" y="436"/>
                    <a:pt x="51" y="436"/>
                  </a:cubicBezTo>
                  <a:cubicBezTo>
                    <a:pt x="54" y="436"/>
                    <a:pt x="57" y="435"/>
                    <a:pt x="60" y="434"/>
                  </a:cubicBezTo>
                  <a:cubicBezTo>
                    <a:pt x="475" y="347"/>
                    <a:pt x="877" y="221"/>
                    <a:pt x="1254" y="70"/>
                  </a:cubicBezTo>
                  <a:cubicBezTo>
                    <a:pt x="1286" y="49"/>
                    <a:pt x="1282" y="1"/>
                    <a:pt x="1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29"/>
            <p:cNvSpPr/>
            <p:nvPr/>
          </p:nvSpPr>
          <p:spPr>
            <a:xfrm>
              <a:off x="6511925" y="4081575"/>
              <a:ext cx="33750" cy="11850"/>
            </a:xfrm>
            <a:custGeom>
              <a:avLst/>
              <a:gdLst/>
              <a:ahLst/>
              <a:cxnLst/>
              <a:rect l="l" t="t" r="r" b="b"/>
              <a:pathLst>
                <a:path w="1350" h="474" extrusionOk="0">
                  <a:moveTo>
                    <a:pt x="1298" y="0"/>
                  </a:moveTo>
                  <a:cubicBezTo>
                    <a:pt x="1292" y="0"/>
                    <a:pt x="1286" y="2"/>
                    <a:pt x="1280" y="6"/>
                  </a:cubicBezTo>
                  <a:cubicBezTo>
                    <a:pt x="877" y="182"/>
                    <a:pt x="462" y="321"/>
                    <a:pt x="34" y="409"/>
                  </a:cubicBezTo>
                  <a:cubicBezTo>
                    <a:pt x="0" y="421"/>
                    <a:pt x="8" y="474"/>
                    <a:pt x="38" y="474"/>
                  </a:cubicBezTo>
                  <a:cubicBezTo>
                    <a:pt x="41" y="474"/>
                    <a:pt x="44" y="473"/>
                    <a:pt x="47" y="472"/>
                  </a:cubicBezTo>
                  <a:cubicBezTo>
                    <a:pt x="487" y="384"/>
                    <a:pt x="903" y="233"/>
                    <a:pt x="1317" y="57"/>
                  </a:cubicBezTo>
                  <a:cubicBezTo>
                    <a:pt x="1349" y="47"/>
                    <a:pt x="1328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29"/>
            <p:cNvSpPr/>
            <p:nvPr/>
          </p:nvSpPr>
          <p:spPr>
            <a:xfrm>
              <a:off x="6520100" y="4076350"/>
              <a:ext cx="29075" cy="10475"/>
            </a:xfrm>
            <a:custGeom>
              <a:avLst/>
              <a:gdLst/>
              <a:ahLst/>
              <a:cxnLst/>
              <a:rect l="l" t="t" r="r" b="b"/>
              <a:pathLst>
                <a:path w="1163" h="419" extrusionOk="0">
                  <a:moveTo>
                    <a:pt x="1126" y="0"/>
                  </a:moveTo>
                  <a:cubicBezTo>
                    <a:pt x="1123" y="0"/>
                    <a:pt x="1119" y="1"/>
                    <a:pt x="1116" y="2"/>
                  </a:cubicBezTo>
                  <a:cubicBezTo>
                    <a:pt x="764" y="140"/>
                    <a:pt x="400" y="254"/>
                    <a:pt x="34" y="354"/>
                  </a:cubicBezTo>
                  <a:cubicBezTo>
                    <a:pt x="1" y="365"/>
                    <a:pt x="7" y="418"/>
                    <a:pt x="47" y="418"/>
                  </a:cubicBezTo>
                  <a:cubicBezTo>
                    <a:pt x="51" y="418"/>
                    <a:pt x="55" y="418"/>
                    <a:pt x="60" y="417"/>
                  </a:cubicBezTo>
                  <a:cubicBezTo>
                    <a:pt x="425" y="316"/>
                    <a:pt x="777" y="203"/>
                    <a:pt x="1129" y="64"/>
                  </a:cubicBezTo>
                  <a:cubicBezTo>
                    <a:pt x="1163" y="53"/>
                    <a:pt x="1156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29"/>
            <p:cNvSpPr/>
            <p:nvPr/>
          </p:nvSpPr>
          <p:spPr>
            <a:xfrm>
              <a:off x="6522925" y="4071300"/>
              <a:ext cx="29375" cy="10500"/>
            </a:xfrm>
            <a:custGeom>
              <a:avLst/>
              <a:gdLst/>
              <a:ahLst/>
              <a:cxnLst/>
              <a:rect l="l" t="t" r="r" b="b"/>
              <a:pathLst>
                <a:path w="1175" h="420" extrusionOk="0">
                  <a:moveTo>
                    <a:pt x="1116" y="1"/>
                  </a:moveTo>
                  <a:cubicBezTo>
                    <a:pt x="1112" y="1"/>
                    <a:pt x="1108" y="1"/>
                    <a:pt x="1103" y="3"/>
                  </a:cubicBezTo>
                  <a:cubicBezTo>
                    <a:pt x="764" y="154"/>
                    <a:pt x="399" y="266"/>
                    <a:pt x="35" y="355"/>
                  </a:cubicBezTo>
                  <a:cubicBezTo>
                    <a:pt x="0" y="366"/>
                    <a:pt x="8" y="419"/>
                    <a:pt x="47" y="419"/>
                  </a:cubicBezTo>
                  <a:cubicBezTo>
                    <a:pt x="51" y="419"/>
                    <a:pt x="56" y="419"/>
                    <a:pt x="60" y="417"/>
                  </a:cubicBezTo>
                  <a:cubicBezTo>
                    <a:pt x="424" y="330"/>
                    <a:pt x="790" y="216"/>
                    <a:pt x="1142" y="65"/>
                  </a:cubicBezTo>
                  <a:cubicBezTo>
                    <a:pt x="1175" y="43"/>
                    <a:pt x="1149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29"/>
            <p:cNvSpPr/>
            <p:nvPr/>
          </p:nvSpPr>
          <p:spPr>
            <a:xfrm>
              <a:off x="6530150" y="4066275"/>
              <a:ext cx="24675" cy="9225"/>
            </a:xfrm>
            <a:custGeom>
              <a:avLst/>
              <a:gdLst/>
              <a:ahLst/>
              <a:cxnLst/>
              <a:rect l="l" t="t" r="r" b="b"/>
              <a:pathLst>
                <a:path w="987" h="369" extrusionOk="0">
                  <a:moveTo>
                    <a:pt x="938" y="1"/>
                  </a:moveTo>
                  <a:cubicBezTo>
                    <a:pt x="935" y="1"/>
                    <a:pt x="932" y="1"/>
                    <a:pt x="928" y="3"/>
                  </a:cubicBezTo>
                  <a:cubicBezTo>
                    <a:pt x="638" y="128"/>
                    <a:pt x="337" y="229"/>
                    <a:pt x="35" y="304"/>
                  </a:cubicBezTo>
                  <a:cubicBezTo>
                    <a:pt x="1" y="315"/>
                    <a:pt x="8" y="369"/>
                    <a:pt x="47" y="369"/>
                  </a:cubicBezTo>
                  <a:cubicBezTo>
                    <a:pt x="51" y="369"/>
                    <a:pt x="55" y="368"/>
                    <a:pt x="60" y="367"/>
                  </a:cubicBezTo>
                  <a:cubicBezTo>
                    <a:pt x="362" y="291"/>
                    <a:pt x="664" y="191"/>
                    <a:pt x="953" y="65"/>
                  </a:cubicBezTo>
                  <a:cubicBezTo>
                    <a:pt x="987" y="54"/>
                    <a:pt x="969" y="1"/>
                    <a:pt x="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29"/>
            <p:cNvSpPr/>
            <p:nvPr/>
          </p:nvSpPr>
          <p:spPr>
            <a:xfrm>
              <a:off x="6529200" y="4061550"/>
              <a:ext cx="27500" cy="9550"/>
            </a:xfrm>
            <a:custGeom>
              <a:avLst/>
              <a:gdLst/>
              <a:ahLst/>
              <a:cxnLst/>
              <a:rect l="l" t="t" r="r" b="b"/>
              <a:pathLst>
                <a:path w="1100" h="382" extrusionOk="0">
                  <a:moveTo>
                    <a:pt x="1040" y="1"/>
                  </a:moveTo>
                  <a:cubicBezTo>
                    <a:pt x="1037" y="1"/>
                    <a:pt x="1033" y="1"/>
                    <a:pt x="1028" y="3"/>
                  </a:cubicBezTo>
                  <a:cubicBezTo>
                    <a:pt x="715" y="141"/>
                    <a:pt x="388" y="254"/>
                    <a:pt x="36" y="317"/>
                  </a:cubicBezTo>
                  <a:cubicBezTo>
                    <a:pt x="1" y="328"/>
                    <a:pt x="18" y="382"/>
                    <a:pt x="50" y="382"/>
                  </a:cubicBezTo>
                  <a:cubicBezTo>
                    <a:pt x="54" y="382"/>
                    <a:pt x="57" y="381"/>
                    <a:pt x="61" y="380"/>
                  </a:cubicBezTo>
                  <a:cubicBezTo>
                    <a:pt x="400" y="317"/>
                    <a:pt x="740" y="204"/>
                    <a:pt x="1067" y="53"/>
                  </a:cubicBezTo>
                  <a:cubicBezTo>
                    <a:pt x="1100" y="42"/>
                    <a:pt x="1074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29"/>
            <p:cNvSpPr/>
            <p:nvPr/>
          </p:nvSpPr>
          <p:spPr>
            <a:xfrm>
              <a:off x="6531725" y="4056525"/>
              <a:ext cx="26900" cy="8925"/>
            </a:xfrm>
            <a:custGeom>
              <a:avLst/>
              <a:gdLst/>
              <a:ahLst/>
              <a:cxnLst/>
              <a:rect l="l" t="t" r="r" b="b"/>
              <a:pathLst>
                <a:path w="1076" h="357" extrusionOk="0">
                  <a:moveTo>
                    <a:pt x="1025" y="1"/>
                  </a:moveTo>
                  <a:cubicBezTo>
                    <a:pt x="1022" y="1"/>
                    <a:pt x="1019" y="1"/>
                    <a:pt x="1016" y="2"/>
                  </a:cubicBezTo>
                  <a:cubicBezTo>
                    <a:pt x="701" y="141"/>
                    <a:pt x="374" y="242"/>
                    <a:pt x="35" y="292"/>
                  </a:cubicBezTo>
                  <a:cubicBezTo>
                    <a:pt x="0" y="303"/>
                    <a:pt x="8" y="356"/>
                    <a:pt x="38" y="356"/>
                  </a:cubicBezTo>
                  <a:cubicBezTo>
                    <a:pt x="41" y="356"/>
                    <a:pt x="44" y="356"/>
                    <a:pt x="47" y="354"/>
                  </a:cubicBezTo>
                  <a:cubicBezTo>
                    <a:pt x="399" y="304"/>
                    <a:pt x="726" y="204"/>
                    <a:pt x="1041" y="66"/>
                  </a:cubicBezTo>
                  <a:cubicBezTo>
                    <a:pt x="1075" y="54"/>
                    <a:pt x="1057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29"/>
            <p:cNvSpPr/>
            <p:nvPr/>
          </p:nvSpPr>
          <p:spPr>
            <a:xfrm>
              <a:off x="6538975" y="4051100"/>
              <a:ext cx="21150" cy="9300"/>
            </a:xfrm>
            <a:custGeom>
              <a:avLst/>
              <a:gdLst/>
              <a:ahLst/>
              <a:cxnLst/>
              <a:rect l="l" t="t" r="r" b="b"/>
              <a:pathLst>
                <a:path w="846" h="372" extrusionOk="0">
                  <a:moveTo>
                    <a:pt x="801" y="0"/>
                  </a:moveTo>
                  <a:cubicBezTo>
                    <a:pt x="797" y="0"/>
                    <a:pt x="792" y="2"/>
                    <a:pt x="788" y="6"/>
                  </a:cubicBezTo>
                  <a:cubicBezTo>
                    <a:pt x="562" y="157"/>
                    <a:pt x="298" y="258"/>
                    <a:pt x="34" y="308"/>
                  </a:cubicBezTo>
                  <a:cubicBezTo>
                    <a:pt x="0" y="319"/>
                    <a:pt x="7" y="372"/>
                    <a:pt x="46" y="372"/>
                  </a:cubicBezTo>
                  <a:cubicBezTo>
                    <a:pt x="50" y="372"/>
                    <a:pt x="54" y="371"/>
                    <a:pt x="59" y="370"/>
                  </a:cubicBezTo>
                  <a:cubicBezTo>
                    <a:pt x="324" y="320"/>
                    <a:pt x="587" y="219"/>
                    <a:pt x="814" y="68"/>
                  </a:cubicBezTo>
                  <a:cubicBezTo>
                    <a:pt x="846" y="47"/>
                    <a:pt x="824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29"/>
            <p:cNvSpPr/>
            <p:nvPr/>
          </p:nvSpPr>
          <p:spPr>
            <a:xfrm>
              <a:off x="6534250" y="4046700"/>
              <a:ext cx="27750" cy="10250"/>
            </a:xfrm>
            <a:custGeom>
              <a:avLst/>
              <a:gdLst/>
              <a:ahLst/>
              <a:cxnLst/>
              <a:rect l="l" t="t" r="r" b="b"/>
              <a:pathLst>
                <a:path w="1110" h="410" extrusionOk="0">
                  <a:moveTo>
                    <a:pt x="1059" y="0"/>
                  </a:moveTo>
                  <a:cubicBezTo>
                    <a:pt x="1053" y="0"/>
                    <a:pt x="1047" y="2"/>
                    <a:pt x="1041" y="6"/>
                  </a:cubicBezTo>
                  <a:cubicBezTo>
                    <a:pt x="726" y="157"/>
                    <a:pt x="387" y="270"/>
                    <a:pt x="47" y="345"/>
                  </a:cubicBezTo>
                  <a:cubicBezTo>
                    <a:pt x="1" y="357"/>
                    <a:pt x="18" y="410"/>
                    <a:pt x="50" y="410"/>
                  </a:cubicBezTo>
                  <a:cubicBezTo>
                    <a:pt x="53" y="410"/>
                    <a:pt x="57" y="409"/>
                    <a:pt x="60" y="408"/>
                  </a:cubicBezTo>
                  <a:cubicBezTo>
                    <a:pt x="412" y="333"/>
                    <a:pt x="751" y="219"/>
                    <a:pt x="1078" y="56"/>
                  </a:cubicBezTo>
                  <a:cubicBezTo>
                    <a:pt x="1110" y="45"/>
                    <a:pt x="1089" y="0"/>
                    <a:pt x="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29"/>
            <p:cNvSpPr/>
            <p:nvPr/>
          </p:nvSpPr>
          <p:spPr>
            <a:xfrm>
              <a:off x="6544000" y="4042300"/>
              <a:ext cx="18650" cy="8050"/>
            </a:xfrm>
            <a:custGeom>
              <a:avLst/>
              <a:gdLst/>
              <a:ahLst/>
              <a:cxnLst/>
              <a:rect l="l" t="t" r="r" b="b"/>
              <a:pathLst>
                <a:path w="746" h="322" extrusionOk="0">
                  <a:moveTo>
                    <a:pt x="694" y="0"/>
                  </a:moveTo>
                  <a:cubicBezTo>
                    <a:pt x="688" y="0"/>
                    <a:pt x="682" y="2"/>
                    <a:pt x="676" y="6"/>
                  </a:cubicBezTo>
                  <a:cubicBezTo>
                    <a:pt x="462" y="107"/>
                    <a:pt x="248" y="194"/>
                    <a:pt x="34" y="257"/>
                  </a:cubicBezTo>
                  <a:cubicBezTo>
                    <a:pt x="0" y="268"/>
                    <a:pt x="7" y="322"/>
                    <a:pt x="37" y="322"/>
                  </a:cubicBezTo>
                  <a:cubicBezTo>
                    <a:pt x="40" y="322"/>
                    <a:pt x="44" y="321"/>
                    <a:pt x="47" y="320"/>
                  </a:cubicBezTo>
                  <a:cubicBezTo>
                    <a:pt x="273" y="257"/>
                    <a:pt x="500" y="169"/>
                    <a:pt x="713" y="56"/>
                  </a:cubicBezTo>
                  <a:cubicBezTo>
                    <a:pt x="745" y="45"/>
                    <a:pt x="724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29"/>
            <p:cNvSpPr/>
            <p:nvPr/>
          </p:nvSpPr>
          <p:spPr>
            <a:xfrm>
              <a:off x="6543575" y="4037950"/>
              <a:ext cx="20425" cy="7650"/>
            </a:xfrm>
            <a:custGeom>
              <a:avLst/>
              <a:gdLst/>
              <a:ahLst/>
              <a:cxnLst/>
              <a:rect l="l" t="t" r="r" b="b"/>
              <a:pathLst>
                <a:path w="817" h="306" extrusionOk="0">
                  <a:moveTo>
                    <a:pt x="767" y="1"/>
                  </a:moveTo>
                  <a:cubicBezTo>
                    <a:pt x="762" y="1"/>
                    <a:pt x="757" y="2"/>
                    <a:pt x="753" y="4"/>
                  </a:cubicBezTo>
                  <a:lnTo>
                    <a:pt x="753" y="4"/>
                  </a:lnTo>
                  <a:cubicBezTo>
                    <a:pt x="716" y="5"/>
                    <a:pt x="679" y="30"/>
                    <a:pt x="655" y="54"/>
                  </a:cubicBezTo>
                  <a:cubicBezTo>
                    <a:pt x="617" y="66"/>
                    <a:pt x="567" y="91"/>
                    <a:pt x="529" y="104"/>
                  </a:cubicBezTo>
                  <a:cubicBezTo>
                    <a:pt x="378" y="167"/>
                    <a:pt x="215" y="205"/>
                    <a:pt x="51" y="242"/>
                  </a:cubicBezTo>
                  <a:cubicBezTo>
                    <a:pt x="1" y="242"/>
                    <a:pt x="26" y="306"/>
                    <a:pt x="64" y="306"/>
                  </a:cubicBezTo>
                  <a:cubicBezTo>
                    <a:pt x="190" y="281"/>
                    <a:pt x="316" y="255"/>
                    <a:pt x="441" y="205"/>
                  </a:cubicBezTo>
                  <a:cubicBezTo>
                    <a:pt x="492" y="192"/>
                    <a:pt x="554" y="167"/>
                    <a:pt x="604" y="142"/>
                  </a:cubicBezTo>
                  <a:cubicBezTo>
                    <a:pt x="630" y="130"/>
                    <a:pt x="668" y="117"/>
                    <a:pt x="693" y="104"/>
                  </a:cubicBezTo>
                  <a:cubicBezTo>
                    <a:pt x="712" y="95"/>
                    <a:pt x="731" y="78"/>
                    <a:pt x="750" y="70"/>
                  </a:cubicBezTo>
                  <a:lnTo>
                    <a:pt x="750" y="70"/>
                  </a:lnTo>
                  <a:cubicBezTo>
                    <a:pt x="752" y="71"/>
                    <a:pt x="755" y="72"/>
                    <a:pt x="757" y="72"/>
                  </a:cubicBezTo>
                  <a:cubicBezTo>
                    <a:pt x="761" y="72"/>
                    <a:pt x="765" y="70"/>
                    <a:pt x="768" y="66"/>
                  </a:cubicBezTo>
                  <a:cubicBezTo>
                    <a:pt x="816" y="66"/>
                    <a:pt x="813" y="22"/>
                    <a:pt x="785" y="7"/>
                  </a:cubicBezTo>
                  <a:lnTo>
                    <a:pt x="785" y="7"/>
                  </a:lnTo>
                  <a:cubicBezTo>
                    <a:pt x="780" y="3"/>
                    <a:pt x="773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29"/>
            <p:cNvSpPr/>
            <p:nvPr/>
          </p:nvSpPr>
          <p:spPr>
            <a:xfrm>
              <a:off x="6541150" y="4032850"/>
              <a:ext cx="22425" cy="8700"/>
            </a:xfrm>
            <a:custGeom>
              <a:avLst/>
              <a:gdLst/>
              <a:ahLst/>
              <a:cxnLst/>
              <a:rect l="l" t="t" r="r" b="b"/>
              <a:pathLst>
                <a:path w="897" h="348" extrusionOk="0">
                  <a:moveTo>
                    <a:pt x="846" y="1"/>
                  </a:moveTo>
                  <a:cubicBezTo>
                    <a:pt x="840" y="1"/>
                    <a:pt x="833" y="3"/>
                    <a:pt x="827" y="7"/>
                  </a:cubicBezTo>
                  <a:cubicBezTo>
                    <a:pt x="576" y="119"/>
                    <a:pt x="312" y="208"/>
                    <a:pt x="35" y="283"/>
                  </a:cubicBezTo>
                  <a:cubicBezTo>
                    <a:pt x="1" y="294"/>
                    <a:pt x="8" y="347"/>
                    <a:pt x="48" y="347"/>
                  </a:cubicBezTo>
                  <a:cubicBezTo>
                    <a:pt x="52" y="347"/>
                    <a:pt x="56" y="347"/>
                    <a:pt x="61" y="346"/>
                  </a:cubicBezTo>
                  <a:cubicBezTo>
                    <a:pt x="337" y="270"/>
                    <a:pt x="601" y="183"/>
                    <a:pt x="865" y="57"/>
                  </a:cubicBezTo>
                  <a:cubicBezTo>
                    <a:pt x="896" y="46"/>
                    <a:pt x="876" y="1"/>
                    <a:pt x="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29"/>
            <p:cNvSpPr/>
            <p:nvPr/>
          </p:nvSpPr>
          <p:spPr>
            <a:xfrm>
              <a:off x="6550275" y="4027175"/>
              <a:ext cx="14525" cy="7450"/>
            </a:xfrm>
            <a:custGeom>
              <a:avLst/>
              <a:gdLst/>
              <a:ahLst/>
              <a:cxnLst/>
              <a:rect l="l" t="t" r="r" b="b"/>
              <a:pathLst>
                <a:path w="581" h="298" extrusionOk="0">
                  <a:moveTo>
                    <a:pt x="541" y="0"/>
                  </a:moveTo>
                  <a:cubicBezTo>
                    <a:pt x="536" y="0"/>
                    <a:pt x="530" y="3"/>
                    <a:pt x="526" y="7"/>
                  </a:cubicBezTo>
                  <a:cubicBezTo>
                    <a:pt x="375" y="108"/>
                    <a:pt x="211" y="195"/>
                    <a:pt x="35" y="234"/>
                  </a:cubicBezTo>
                  <a:cubicBezTo>
                    <a:pt x="1" y="245"/>
                    <a:pt x="8" y="298"/>
                    <a:pt x="38" y="298"/>
                  </a:cubicBezTo>
                  <a:cubicBezTo>
                    <a:pt x="41" y="298"/>
                    <a:pt x="44" y="297"/>
                    <a:pt x="48" y="296"/>
                  </a:cubicBezTo>
                  <a:cubicBezTo>
                    <a:pt x="236" y="259"/>
                    <a:pt x="400" y="170"/>
                    <a:pt x="551" y="58"/>
                  </a:cubicBezTo>
                  <a:cubicBezTo>
                    <a:pt x="581" y="37"/>
                    <a:pt x="562" y="0"/>
                    <a:pt x="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29"/>
            <p:cNvSpPr/>
            <p:nvPr/>
          </p:nvSpPr>
          <p:spPr>
            <a:xfrm>
              <a:off x="6543400" y="4022475"/>
              <a:ext cx="21425" cy="9325"/>
            </a:xfrm>
            <a:custGeom>
              <a:avLst/>
              <a:gdLst/>
              <a:ahLst/>
              <a:cxnLst/>
              <a:rect l="l" t="t" r="r" b="b"/>
              <a:pathLst>
                <a:path w="857" h="373" extrusionOk="0">
                  <a:moveTo>
                    <a:pt x="806" y="0"/>
                  </a:moveTo>
                  <a:cubicBezTo>
                    <a:pt x="800" y="0"/>
                    <a:pt x="794" y="2"/>
                    <a:pt x="787" y="6"/>
                  </a:cubicBezTo>
                  <a:cubicBezTo>
                    <a:pt x="549" y="132"/>
                    <a:pt x="297" y="233"/>
                    <a:pt x="46" y="308"/>
                  </a:cubicBezTo>
                  <a:cubicBezTo>
                    <a:pt x="0" y="320"/>
                    <a:pt x="17" y="373"/>
                    <a:pt x="49" y="373"/>
                  </a:cubicBezTo>
                  <a:cubicBezTo>
                    <a:pt x="52" y="373"/>
                    <a:pt x="55" y="372"/>
                    <a:pt x="58" y="371"/>
                  </a:cubicBezTo>
                  <a:cubicBezTo>
                    <a:pt x="323" y="296"/>
                    <a:pt x="574" y="182"/>
                    <a:pt x="826" y="56"/>
                  </a:cubicBezTo>
                  <a:cubicBezTo>
                    <a:pt x="857" y="46"/>
                    <a:pt x="836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29"/>
            <p:cNvSpPr/>
            <p:nvPr/>
          </p:nvSpPr>
          <p:spPr>
            <a:xfrm>
              <a:off x="6548075" y="4017425"/>
              <a:ext cx="15525" cy="8725"/>
            </a:xfrm>
            <a:custGeom>
              <a:avLst/>
              <a:gdLst/>
              <a:ahLst/>
              <a:cxnLst/>
              <a:rect l="l" t="t" r="r" b="b"/>
              <a:pathLst>
                <a:path w="621" h="349" extrusionOk="0">
                  <a:moveTo>
                    <a:pt x="583" y="0"/>
                  </a:moveTo>
                  <a:cubicBezTo>
                    <a:pt x="577" y="0"/>
                    <a:pt x="570" y="2"/>
                    <a:pt x="563" y="7"/>
                  </a:cubicBezTo>
                  <a:cubicBezTo>
                    <a:pt x="399" y="121"/>
                    <a:pt x="223" y="208"/>
                    <a:pt x="35" y="284"/>
                  </a:cubicBezTo>
                  <a:cubicBezTo>
                    <a:pt x="0" y="296"/>
                    <a:pt x="8" y="349"/>
                    <a:pt x="38" y="349"/>
                  </a:cubicBezTo>
                  <a:cubicBezTo>
                    <a:pt x="41" y="349"/>
                    <a:pt x="44" y="348"/>
                    <a:pt x="47" y="347"/>
                  </a:cubicBezTo>
                  <a:cubicBezTo>
                    <a:pt x="248" y="272"/>
                    <a:pt x="424" y="171"/>
                    <a:pt x="600" y="57"/>
                  </a:cubicBezTo>
                  <a:cubicBezTo>
                    <a:pt x="621" y="37"/>
                    <a:pt x="608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29"/>
            <p:cNvSpPr/>
            <p:nvPr/>
          </p:nvSpPr>
          <p:spPr>
            <a:xfrm>
              <a:off x="6545950" y="4012100"/>
              <a:ext cx="19200" cy="11025"/>
            </a:xfrm>
            <a:custGeom>
              <a:avLst/>
              <a:gdLst/>
              <a:ahLst/>
              <a:cxnLst/>
              <a:rect l="l" t="t" r="r" b="b"/>
              <a:pathLst>
                <a:path w="768" h="441" extrusionOk="0">
                  <a:moveTo>
                    <a:pt x="723" y="1"/>
                  </a:moveTo>
                  <a:cubicBezTo>
                    <a:pt x="719" y="1"/>
                    <a:pt x="715" y="3"/>
                    <a:pt x="711" y="7"/>
                  </a:cubicBezTo>
                  <a:cubicBezTo>
                    <a:pt x="497" y="158"/>
                    <a:pt x="271" y="283"/>
                    <a:pt x="32" y="384"/>
                  </a:cubicBezTo>
                  <a:cubicBezTo>
                    <a:pt x="0" y="394"/>
                    <a:pt x="21" y="440"/>
                    <a:pt x="51" y="440"/>
                  </a:cubicBezTo>
                  <a:cubicBezTo>
                    <a:pt x="57" y="440"/>
                    <a:pt x="64" y="438"/>
                    <a:pt x="70" y="434"/>
                  </a:cubicBezTo>
                  <a:cubicBezTo>
                    <a:pt x="308" y="334"/>
                    <a:pt x="535" y="220"/>
                    <a:pt x="736" y="69"/>
                  </a:cubicBezTo>
                  <a:cubicBezTo>
                    <a:pt x="768" y="48"/>
                    <a:pt x="746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29"/>
            <p:cNvSpPr/>
            <p:nvPr/>
          </p:nvSpPr>
          <p:spPr>
            <a:xfrm>
              <a:off x="6548100" y="4009275"/>
              <a:ext cx="16725" cy="9025"/>
            </a:xfrm>
            <a:custGeom>
              <a:avLst/>
              <a:gdLst/>
              <a:ahLst/>
              <a:cxnLst/>
              <a:rect l="l" t="t" r="r" b="b"/>
              <a:pathLst>
                <a:path w="669" h="361" extrusionOk="0">
                  <a:moveTo>
                    <a:pt x="618" y="0"/>
                  </a:moveTo>
                  <a:cubicBezTo>
                    <a:pt x="612" y="0"/>
                    <a:pt x="606" y="2"/>
                    <a:pt x="599" y="6"/>
                  </a:cubicBezTo>
                  <a:cubicBezTo>
                    <a:pt x="423" y="107"/>
                    <a:pt x="235" y="207"/>
                    <a:pt x="34" y="296"/>
                  </a:cubicBezTo>
                  <a:cubicBezTo>
                    <a:pt x="0" y="318"/>
                    <a:pt x="26" y="360"/>
                    <a:pt x="59" y="360"/>
                  </a:cubicBezTo>
                  <a:cubicBezTo>
                    <a:pt x="63" y="360"/>
                    <a:pt x="67" y="360"/>
                    <a:pt x="71" y="358"/>
                  </a:cubicBezTo>
                  <a:cubicBezTo>
                    <a:pt x="260" y="271"/>
                    <a:pt x="449" y="170"/>
                    <a:pt x="638" y="56"/>
                  </a:cubicBezTo>
                  <a:cubicBezTo>
                    <a:pt x="669" y="46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29"/>
            <p:cNvSpPr/>
            <p:nvPr/>
          </p:nvSpPr>
          <p:spPr>
            <a:xfrm>
              <a:off x="6549400" y="4005450"/>
              <a:ext cx="13400" cy="8525"/>
            </a:xfrm>
            <a:custGeom>
              <a:avLst/>
              <a:gdLst/>
              <a:ahLst/>
              <a:cxnLst/>
              <a:rect l="l" t="t" r="r" b="b"/>
              <a:pathLst>
                <a:path w="536" h="341" extrusionOk="0">
                  <a:moveTo>
                    <a:pt x="505" y="0"/>
                  </a:moveTo>
                  <a:cubicBezTo>
                    <a:pt x="497" y="0"/>
                    <a:pt x="490" y="3"/>
                    <a:pt x="485" y="8"/>
                  </a:cubicBezTo>
                  <a:cubicBezTo>
                    <a:pt x="346" y="109"/>
                    <a:pt x="195" y="209"/>
                    <a:pt x="32" y="285"/>
                  </a:cubicBezTo>
                  <a:cubicBezTo>
                    <a:pt x="0" y="296"/>
                    <a:pt x="22" y="341"/>
                    <a:pt x="51" y="341"/>
                  </a:cubicBezTo>
                  <a:cubicBezTo>
                    <a:pt x="57" y="341"/>
                    <a:pt x="63" y="339"/>
                    <a:pt x="70" y="335"/>
                  </a:cubicBezTo>
                  <a:cubicBezTo>
                    <a:pt x="234" y="260"/>
                    <a:pt x="384" y="172"/>
                    <a:pt x="522" y="58"/>
                  </a:cubicBezTo>
                  <a:cubicBezTo>
                    <a:pt x="535" y="46"/>
                    <a:pt x="535" y="33"/>
                    <a:pt x="535" y="21"/>
                  </a:cubicBezTo>
                  <a:cubicBezTo>
                    <a:pt x="528" y="6"/>
                    <a:pt x="516" y="0"/>
                    <a:pt x="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29"/>
            <p:cNvSpPr/>
            <p:nvPr/>
          </p:nvSpPr>
          <p:spPr>
            <a:xfrm>
              <a:off x="6544300" y="4001425"/>
              <a:ext cx="18025" cy="9950"/>
            </a:xfrm>
            <a:custGeom>
              <a:avLst/>
              <a:gdLst/>
              <a:ahLst/>
              <a:cxnLst/>
              <a:rect l="l" t="t" r="r" b="b"/>
              <a:pathLst>
                <a:path w="721" h="398" extrusionOk="0">
                  <a:moveTo>
                    <a:pt x="681" y="0"/>
                  </a:moveTo>
                  <a:cubicBezTo>
                    <a:pt x="676" y="0"/>
                    <a:pt x="670" y="2"/>
                    <a:pt x="664" y="6"/>
                  </a:cubicBezTo>
                  <a:cubicBezTo>
                    <a:pt x="463" y="132"/>
                    <a:pt x="248" y="245"/>
                    <a:pt x="35" y="333"/>
                  </a:cubicBezTo>
                  <a:cubicBezTo>
                    <a:pt x="0" y="344"/>
                    <a:pt x="29" y="397"/>
                    <a:pt x="62" y="397"/>
                  </a:cubicBezTo>
                  <a:cubicBezTo>
                    <a:pt x="65" y="397"/>
                    <a:pt x="69" y="397"/>
                    <a:pt x="72" y="395"/>
                  </a:cubicBezTo>
                  <a:cubicBezTo>
                    <a:pt x="287" y="295"/>
                    <a:pt x="500" y="194"/>
                    <a:pt x="689" y="69"/>
                  </a:cubicBezTo>
                  <a:cubicBezTo>
                    <a:pt x="720" y="47"/>
                    <a:pt x="708" y="0"/>
                    <a:pt x="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29"/>
            <p:cNvSpPr/>
            <p:nvPr/>
          </p:nvSpPr>
          <p:spPr>
            <a:xfrm>
              <a:off x="6548300" y="3997025"/>
              <a:ext cx="13075" cy="8000"/>
            </a:xfrm>
            <a:custGeom>
              <a:avLst/>
              <a:gdLst/>
              <a:ahLst/>
              <a:cxnLst/>
              <a:rect l="l" t="t" r="r" b="b"/>
              <a:pathLst>
                <a:path w="523" h="320" extrusionOk="0">
                  <a:moveTo>
                    <a:pt x="479" y="0"/>
                  </a:moveTo>
                  <a:cubicBezTo>
                    <a:pt x="474" y="0"/>
                    <a:pt x="470" y="2"/>
                    <a:pt x="466" y="6"/>
                  </a:cubicBezTo>
                  <a:cubicBezTo>
                    <a:pt x="328" y="107"/>
                    <a:pt x="177" y="194"/>
                    <a:pt x="13" y="258"/>
                  </a:cubicBezTo>
                  <a:cubicBezTo>
                    <a:pt x="1" y="270"/>
                    <a:pt x="1" y="295"/>
                    <a:pt x="1" y="308"/>
                  </a:cubicBezTo>
                  <a:cubicBezTo>
                    <a:pt x="13" y="320"/>
                    <a:pt x="38" y="320"/>
                    <a:pt x="51" y="320"/>
                  </a:cubicBezTo>
                  <a:cubicBezTo>
                    <a:pt x="202" y="245"/>
                    <a:pt x="353" y="169"/>
                    <a:pt x="491" y="68"/>
                  </a:cubicBezTo>
                  <a:cubicBezTo>
                    <a:pt x="523" y="47"/>
                    <a:pt x="501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29"/>
            <p:cNvSpPr/>
            <p:nvPr/>
          </p:nvSpPr>
          <p:spPr>
            <a:xfrm>
              <a:off x="6549950" y="3990350"/>
              <a:ext cx="13625" cy="9700"/>
            </a:xfrm>
            <a:custGeom>
              <a:avLst/>
              <a:gdLst/>
              <a:ahLst/>
              <a:cxnLst/>
              <a:rect l="l" t="t" r="r" b="b"/>
              <a:pathLst>
                <a:path w="545" h="388" extrusionOk="0">
                  <a:moveTo>
                    <a:pt x="495" y="0"/>
                  </a:moveTo>
                  <a:cubicBezTo>
                    <a:pt x="488" y="0"/>
                    <a:pt x="481" y="3"/>
                    <a:pt x="475" y="9"/>
                  </a:cubicBezTo>
                  <a:cubicBezTo>
                    <a:pt x="362" y="147"/>
                    <a:pt x="212" y="260"/>
                    <a:pt x="35" y="323"/>
                  </a:cubicBezTo>
                  <a:cubicBezTo>
                    <a:pt x="1" y="334"/>
                    <a:pt x="8" y="388"/>
                    <a:pt x="38" y="388"/>
                  </a:cubicBezTo>
                  <a:cubicBezTo>
                    <a:pt x="41" y="388"/>
                    <a:pt x="44" y="387"/>
                    <a:pt x="48" y="386"/>
                  </a:cubicBezTo>
                  <a:cubicBezTo>
                    <a:pt x="237" y="323"/>
                    <a:pt x="400" y="210"/>
                    <a:pt x="525" y="59"/>
                  </a:cubicBezTo>
                  <a:cubicBezTo>
                    <a:pt x="545" y="30"/>
                    <a:pt x="519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29"/>
            <p:cNvSpPr/>
            <p:nvPr/>
          </p:nvSpPr>
          <p:spPr>
            <a:xfrm>
              <a:off x="6548950" y="3987900"/>
              <a:ext cx="13700" cy="8025"/>
            </a:xfrm>
            <a:custGeom>
              <a:avLst/>
              <a:gdLst/>
              <a:ahLst/>
              <a:cxnLst/>
              <a:rect l="l" t="t" r="r" b="b"/>
              <a:pathLst>
                <a:path w="548" h="321" extrusionOk="0">
                  <a:moveTo>
                    <a:pt x="496" y="0"/>
                  </a:moveTo>
                  <a:cubicBezTo>
                    <a:pt x="490" y="0"/>
                    <a:pt x="484" y="2"/>
                    <a:pt x="478" y="6"/>
                  </a:cubicBezTo>
                  <a:cubicBezTo>
                    <a:pt x="339" y="107"/>
                    <a:pt x="188" y="195"/>
                    <a:pt x="25" y="257"/>
                  </a:cubicBezTo>
                  <a:cubicBezTo>
                    <a:pt x="12" y="257"/>
                    <a:pt x="0" y="283"/>
                    <a:pt x="0" y="296"/>
                  </a:cubicBezTo>
                  <a:cubicBezTo>
                    <a:pt x="0" y="308"/>
                    <a:pt x="25" y="321"/>
                    <a:pt x="37" y="321"/>
                  </a:cubicBezTo>
                  <a:cubicBezTo>
                    <a:pt x="201" y="245"/>
                    <a:pt x="364" y="170"/>
                    <a:pt x="515" y="69"/>
                  </a:cubicBezTo>
                  <a:cubicBezTo>
                    <a:pt x="547" y="48"/>
                    <a:pt x="525" y="0"/>
                    <a:pt x="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29"/>
            <p:cNvSpPr/>
            <p:nvPr/>
          </p:nvSpPr>
          <p:spPr>
            <a:xfrm>
              <a:off x="6549100" y="3983275"/>
              <a:ext cx="12325" cy="7150"/>
            </a:xfrm>
            <a:custGeom>
              <a:avLst/>
              <a:gdLst/>
              <a:ahLst/>
              <a:cxnLst/>
              <a:rect l="l" t="t" r="r" b="b"/>
              <a:pathLst>
                <a:path w="493" h="286" extrusionOk="0">
                  <a:moveTo>
                    <a:pt x="434" y="1"/>
                  </a:moveTo>
                  <a:cubicBezTo>
                    <a:pt x="430" y="1"/>
                    <a:pt x="426" y="1"/>
                    <a:pt x="422" y="3"/>
                  </a:cubicBezTo>
                  <a:cubicBezTo>
                    <a:pt x="296" y="78"/>
                    <a:pt x="170" y="154"/>
                    <a:pt x="31" y="229"/>
                  </a:cubicBezTo>
                  <a:cubicBezTo>
                    <a:pt x="0" y="239"/>
                    <a:pt x="21" y="285"/>
                    <a:pt x="51" y="285"/>
                  </a:cubicBezTo>
                  <a:cubicBezTo>
                    <a:pt x="57" y="285"/>
                    <a:pt x="63" y="284"/>
                    <a:pt x="69" y="279"/>
                  </a:cubicBezTo>
                  <a:cubicBezTo>
                    <a:pt x="195" y="204"/>
                    <a:pt x="321" y="141"/>
                    <a:pt x="459" y="65"/>
                  </a:cubicBezTo>
                  <a:cubicBezTo>
                    <a:pt x="493" y="43"/>
                    <a:pt x="466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29"/>
            <p:cNvSpPr/>
            <p:nvPr/>
          </p:nvSpPr>
          <p:spPr>
            <a:xfrm>
              <a:off x="6545625" y="3979725"/>
              <a:ext cx="15125" cy="9425"/>
            </a:xfrm>
            <a:custGeom>
              <a:avLst/>
              <a:gdLst/>
              <a:ahLst/>
              <a:cxnLst/>
              <a:rect l="l" t="t" r="r" b="b"/>
              <a:pathLst>
                <a:path w="605" h="377" extrusionOk="0">
                  <a:moveTo>
                    <a:pt x="553" y="0"/>
                  </a:moveTo>
                  <a:cubicBezTo>
                    <a:pt x="548" y="0"/>
                    <a:pt x="542" y="2"/>
                    <a:pt x="535" y="6"/>
                  </a:cubicBezTo>
                  <a:cubicBezTo>
                    <a:pt x="371" y="120"/>
                    <a:pt x="208" y="220"/>
                    <a:pt x="32" y="321"/>
                  </a:cubicBezTo>
                  <a:cubicBezTo>
                    <a:pt x="0" y="331"/>
                    <a:pt x="22" y="377"/>
                    <a:pt x="52" y="377"/>
                  </a:cubicBezTo>
                  <a:cubicBezTo>
                    <a:pt x="58" y="377"/>
                    <a:pt x="64" y="375"/>
                    <a:pt x="70" y="371"/>
                  </a:cubicBezTo>
                  <a:cubicBezTo>
                    <a:pt x="246" y="283"/>
                    <a:pt x="410" y="170"/>
                    <a:pt x="573" y="56"/>
                  </a:cubicBezTo>
                  <a:cubicBezTo>
                    <a:pt x="605" y="46"/>
                    <a:pt x="583" y="0"/>
                    <a:pt x="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29"/>
            <p:cNvSpPr/>
            <p:nvPr/>
          </p:nvSpPr>
          <p:spPr>
            <a:xfrm>
              <a:off x="6547675" y="3975750"/>
              <a:ext cx="10575" cy="6975"/>
            </a:xfrm>
            <a:custGeom>
              <a:avLst/>
              <a:gdLst/>
              <a:ahLst/>
              <a:cxnLst/>
              <a:rect l="l" t="t" r="r" b="b"/>
              <a:pathLst>
                <a:path w="423" h="279" extrusionOk="0">
                  <a:moveTo>
                    <a:pt x="375" y="1"/>
                  </a:moveTo>
                  <a:cubicBezTo>
                    <a:pt x="367" y="1"/>
                    <a:pt x="359" y="5"/>
                    <a:pt x="353" y="14"/>
                  </a:cubicBezTo>
                  <a:cubicBezTo>
                    <a:pt x="277" y="103"/>
                    <a:pt x="177" y="203"/>
                    <a:pt x="38" y="203"/>
                  </a:cubicBezTo>
                  <a:cubicBezTo>
                    <a:pt x="1" y="203"/>
                    <a:pt x="1" y="279"/>
                    <a:pt x="38" y="279"/>
                  </a:cubicBezTo>
                  <a:cubicBezTo>
                    <a:pt x="189" y="266"/>
                    <a:pt x="303" y="165"/>
                    <a:pt x="403" y="64"/>
                  </a:cubicBezTo>
                  <a:cubicBezTo>
                    <a:pt x="422" y="36"/>
                    <a:pt x="398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29"/>
            <p:cNvSpPr/>
            <p:nvPr/>
          </p:nvSpPr>
          <p:spPr>
            <a:xfrm>
              <a:off x="6547425" y="3969600"/>
              <a:ext cx="11450" cy="8150"/>
            </a:xfrm>
            <a:custGeom>
              <a:avLst/>
              <a:gdLst/>
              <a:ahLst/>
              <a:cxnLst/>
              <a:rect l="l" t="t" r="r" b="b"/>
              <a:pathLst>
                <a:path w="458" h="326" extrusionOk="0">
                  <a:moveTo>
                    <a:pt x="408" y="0"/>
                  </a:moveTo>
                  <a:cubicBezTo>
                    <a:pt x="401" y="0"/>
                    <a:pt x="394" y="3"/>
                    <a:pt x="388" y="9"/>
                  </a:cubicBezTo>
                  <a:cubicBezTo>
                    <a:pt x="274" y="109"/>
                    <a:pt x="162" y="198"/>
                    <a:pt x="23" y="260"/>
                  </a:cubicBezTo>
                  <a:cubicBezTo>
                    <a:pt x="0" y="283"/>
                    <a:pt x="18" y="325"/>
                    <a:pt x="50" y="325"/>
                  </a:cubicBezTo>
                  <a:cubicBezTo>
                    <a:pt x="53" y="325"/>
                    <a:pt x="57" y="325"/>
                    <a:pt x="61" y="323"/>
                  </a:cubicBezTo>
                  <a:cubicBezTo>
                    <a:pt x="199" y="248"/>
                    <a:pt x="325" y="159"/>
                    <a:pt x="438" y="59"/>
                  </a:cubicBezTo>
                  <a:cubicBezTo>
                    <a:pt x="458" y="30"/>
                    <a:pt x="432" y="0"/>
                    <a:pt x="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29"/>
            <p:cNvSpPr/>
            <p:nvPr/>
          </p:nvSpPr>
          <p:spPr>
            <a:xfrm>
              <a:off x="6546725" y="3965525"/>
              <a:ext cx="11200" cy="7575"/>
            </a:xfrm>
            <a:custGeom>
              <a:avLst/>
              <a:gdLst/>
              <a:ahLst/>
              <a:cxnLst/>
              <a:rect l="l" t="t" r="r" b="b"/>
              <a:pathLst>
                <a:path w="448" h="303" extrusionOk="0">
                  <a:moveTo>
                    <a:pt x="404" y="0"/>
                  </a:moveTo>
                  <a:cubicBezTo>
                    <a:pt x="396" y="0"/>
                    <a:pt x="387" y="3"/>
                    <a:pt x="378" y="9"/>
                  </a:cubicBezTo>
                  <a:cubicBezTo>
                    <a:pt x="277" y="96"/>
                    <a:pt x="151" y="185"/>
                    <a:pt x="26" y="235"/>
                  </a:cubicBezTo>
                  <a:cubicBezTo>
                    <a:pt x="14" y="247"/>
                    <a:pt x="1" y="272"/>
                    <a:pt x="14" y="285"/>
                  </a:cubicBezTo>
                  <a:cubicBezTo>
                    <a:pt x="22" y="294"/>
                    <a:pt x="31" y="303"/>
                    <a:pt x="44" y="303"/>
                  </a:cubicBezTo>
                  <a:cubicBezTo>
                    <a:pt x="50" y="303"/>
                    <a:pt x="56" y="301"/>
                    <a:pt x="64" y="297"/>
                  </a:cubicBezTo>
                  <a:cubicBezTo>
                    <a:pt x="190" y="235"/>
                    <a:pt x="315" y="146"/>
                    <a:pt x="428" y="46"/>
                  </a:cubicBezTo>
                  <a:cubicBezTo>
                    <a:pt x="447" y="27"/>
                    <a:pt x="430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29"/>
            <p:cNvSpPr/>
            <p:nvPr/>
          </p:nvSpPr>
          <p:spPr>
            <a:xfrm>
              <a:off x="6546100" y="3961400"/>
              <a:ext cx="9450" cy="7300"/>
            </a:xfrm>
            <a:custGeom>
              <a:avLst/>
              <a:gdLst/>
              <a:ahLst/>
              <a:cxnLst/>
              <a:rect l="l" t="t" r="r" b="b"/>
              <a:pathLst>
                <a:path w="378" h="292" extrusionOk="0">
                  <a:moveTo>
                    <a:pt x="340" y="1"/>
                  </a:moveTo>
                  <a:cubicBezTo>
                    <a:pt x="331" y="1"/>
                    <a:pt x="321" y="4"/>
                    <a:pt x="315" y="10"/>
                  </a:cubicBezTo>
                  <a:cubicBezTo>
                    <a:pt x="240" y="110"/>
                    <a:pt x="139" y="186"/>
                    <a:pt x="26" y="224"/>
                  </a:cubicBezTo>
                  <a:cubicBezTo>
                    <a:pt x="13" y="236"/>
                    <a:pt x="0" y="249"/>
                    <a:pt x="0" y="274"/>
                  </a:cubicBezTo>
                  <a:cubicBezTo>
                    <a:pt x="10" y="283"/>
                    <a:pt x="18" y="292"/>
                    <a:pt x="31" y="292"/>
                  </a:cubicBezTo>
                  <a:cubicBezTo>
                    <a:pt x="37" y="292"/>
                    <a:pt x="43" y="290"/>
                    <a:pt x="51" y="286"/>
                  </a:cubicBezTo>
                  <a:cubicBezTo>
                    <a:pt x="176" y="236"/>
                    <a:pt x="277" y="160"/>
                    <a:pt x="366" y="60"/>
                  </a:cubicBezTo>
                  <a:cubicBezTo>
                    <a:pt x="378" y="35"/>
                    <a:pt x="378" y="23"/>
                    <a:pt x="366" y="10"/>
                  </a:cubicBezTo>
                  <a:cubicBezTo>
                    <a:pt x="359" y="4"/>
                    <a:pt x="349" y="1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29"/>
            <p:cNvSpPr/>
            <p:nvPr/>
          </p:nvSpPr>
          <p:spPr>
            <a:xfrm>
              <a:off x="6544050" y="3955575"/>
              <a:ext cx="9425" cy="8750"/>
            </a:xfrm>
            <a:custGeom>
              <a:avLst/>
              <a:gdLst/>
              <a:ahLst/>
              <a:cxnLst/>
              <a:rect l="l" t="t" r="r" b="b"/>
              <a:pathLst>
                <a:path w="377" h="350" extrusionOk="0">
                  <a:moveTo>
                    <a:pt x="329" y="1"/>
                  </a:moveTo>
                  <a:cubicBezTo>
                    <a:pt x="321" y="1"/>
                    <a:pt x="313" y="5"/>
                    <a:pt x="309" y="16"/>
                  </a:cubicBezTo>
                  <a:cubicBezTo>
                    <a:pt x="233" y="130"/>
                    <a:pt x="146" y="217"/>
                    <a:pt x="32" y="281"/>
                  </a:cubicBezTo>
                  <a:cubicBezTo>
                    <a:pt x="1" y="302"/>
                    <a:pt x="22" y="349"/>
                    <a:pt x="52" y="349"/>
                  </a:cubicBezTo>
                  <a:cubicBezTo>
                    <a:pt x="58" y="349"/>
                    <a:pt x="64" y="347"/>
                    <a:pt x="70" y="343"/>
                  </a:cubicBezTo>
                  <a:cubicBezTo>
                    <a:pt x="183" y="268"/>
                    <a:pt x="284" y="167"/>
                    <a:pt x="359" y="54"/>
                  </a:cubicBezTo>
                  <a:cubicBezTo>
                    <a:pt x="377" y="27"/>
                    <a:pt x="351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29"/>
            <p:cNvSpPr/>
            <p:nvPr/>
          </p:nvSpPr>
          <p:spPr>
            <a:xfrm>
              <a:off x="6545475" y="3953650"/>
              <a:ext cx="7575" cy="6450"/>
            </a:xfrm>
            <a:custGeom>
              <a:avLst/>
              <a:gdLst/>
              <a:ahLst/>
              <a:cxnLst/>
              <a:rect l="l" t="t" r="r" b="b"/>
              <a:pathLst>
                <a:path w="303" h="258" extrusionOk="0">
                  <a:moveTo>
                    <a:pt x="264" y="0"/>
                  </a:moveTo>
                  <a:cubicBezTo>
                    <a:pt x="252" y="0"/>
                    <a:pt x="240" y="9"/>
                    <a:pt x="240" y="18"/>
                  </a:cubicBezTo>
                  <a:cubicBezTo>
                    <a:pt x="176" y="93"/>
                    <a:pt x="101" y="157"/>
                    <a:pt x="13" y="194"/>
                  </a:cubicBezTo>
                  <a:cubicBezTo>
                    <a:pt x="0" y="207"/>
                    <a:pt x="0" y="232"/>
                    <a:pt x="0" y="244"/>
                  </a:cubicBezTo>
                  <a:cubicBezTo>
                    <a:pt x="13" y="257"/>
                    <a:pt x="38" y="257"/>
                    <a:pt x="51" y="257"/>
                  </a:cubicBezTo>
                  <a:cubicBezTo>
                    <a:pt x="151" y="207"/>
                    <a:pt x="227" y="131"/>
                    <a:pt x="290" y="43"/>
                  </a:cubicBezTo>
                  <a:cubicBezTo>
                    <a:pt x="302" y="31"/>
                    <a:pt x="290" y="18"/>
                    <a:pt x="277" y="6"/>
                  </a:cubicBezTo>
                  <a:cubicBezTo>
                    <a:pt x="273" y="2"/>
                    <a:pt x="269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29"/>
            <p:cNvSpPr/>
            <p:nvPr/>
          </p:nvSpPr>
          <p:spPr>
            <a:xfrm>
              <a:off x="6543275" y="3947975"/>
              <a:ext cx="7775" cy="9100"/>
            </a:xfrm>
            <a:custGeom>
              <a:avLst/>
              <a:gdLst/>
              <a:ahLst/>
              <a:cxnLst/>
              <a:rect l="l" t="t" r="r" b="b"/>
              <a:pathLst>
                <a:path w="311" h="364" extrusionOk="0">
                  <a:moveTo>
                    <a:pt x="262" y="0"/>
                  </a:moveTo>
                  <a:cubicBezTo>
                    <a:pt x="249" y="0"/>
                    <a:pt x="236" y="6"/>
                    <a:pt x="227" y="18"/>
                  </a:cubicBezTo>
                  <a:cubicBezTo>
                    <a:pt x="202" y="132"/>
                    <a:pt x="126" y="233"/>
                    <a:pt x="26" y="308"/>
                  </a:cubicBezTo>
                  <a:cubicBezTo>
                    <a:pt x="13" y="308"/>
                    <a:pt x="1" y="333"/>
                    <a:pt x="13" y="345"/>
                  </a:cubicBezTo>
                  <a:cubicBezTo>
                    <a:pt x="22" y="355"/>
                    <a:pt x="31" y="363"/>
                    <a:pt x="44" y="363"/>
                  </a:cubicBezTo>
                  <a:cubicBezTo>
                    <a:pt x="50" y="363"/>
                    <a:pt x="56" y="362"/>
                    <a:pt x="63" y="358"/>
                  </a:cubicBezTo>
                  <a:cubicBezTo>
                    <a:pt x="177" y="283"/>
                    <a:pt x="252" y="169"/>
                    <a:pt x="302" y="44"/>
                  </a:cubicBezTo>
                  <a:cubicBezTo>
                    <a:pt x="310" y="19"/>
                    <a:pt x="287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29"/>
            <p:cNvSpPr/>
            <p:nvPr/>
          </p:nvSpPr>
          <p:spPr>
            <a:xfrm>
              <a:off x="6541550" y="3943575"/>
              <a:ext cx="7925" cy="9425"/>
            </a:xfrm>
            <a:custGeom>
              <a:avLst/>
              <a:gdLst/>
              <a:ahLst/>
              <a:cxnLst/>
              <a:rect l="l" t="t" r="r" b="b"/>
              <a:pathLst>
                <a:path w="317" h="377" extrusionOk="0">
                  <a:moveTo>
                    <a:pt x="272" y="0"/>
                  </a:moveTo>
                  <a:cubicBezTo>
                    <a:pt x="260" y="0"/>
                    <a:pt x="250" y="5"/>
                    <a:pt x="246" y="18"/>
                  </a:cubicBezTo>
                  <a:cubicBezTo>
                    <a:pt x="221" y="144"/>
                    <a:pt x="145" y="258"/>
                    <a:pt x="31" y="320"/>
                  </a:cubicBezTo>
                  <a:cubicBezTo>
                    <a:pt x="0" y="331"/>
                    <a:pt x="13" y="376"/>
                    <a:pt x="39" y="376"/>
                  </a:cubicBezTo>
                  <a:cubicBezTo>
                    <a:pt x="45" y="376"/>
                    <a:pt x="50" y="375"/>
                    <a:pt x="57" y="370"/>
                  </a:cubicBezTo>
                  <a:cubicBezTo>
                    <a:pt x="182" y="308"/>
                    <a:pt x="283" y="182"/>
                    <a:pt x="308" y="44"/>
                  </a:cubicBezTo>
                  <a:cubicBezTo>
                    <a:pt x="317" y="19"/>
                    <a:pt x="293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29"/>
            <p:cNvSpPr/>
            <p:nvPr/>
          </p:nvSpPr>
          <p:spPr>
            <a:xfrm>
              <a:off x="6542325" y="3938700"/>
              <a:ext cx="5050" cy="8425"/>
            </a:xfrm>
            <a:custGeom>
              <a:avLst/>
              <a:gdLst/>
              <a:ahLst/>
              <a:cxnLst/>
              <a:rect l="l" t="t" r="r" b="b"/>
              <a:pathLst>
                <a:path w="202" h="337" extrusionOk="0">
                  <a:moveTo>
                    <a:pt x="177" y="0"/>
                  </a:moveTo>
                  <a:cubicBezTo>
                    <a:pt x="164" y="0"/>
                    <a:pt x="139" y="0"/>
                    <a:pt x="139" y="25"/>
                  </a:cubicBezTo>
                  <a:cubicBezTo>
                    <a:pt x="114" y="113"/>
                    <a:pt x="76" y="201"/>
                    <a:pt x="14" y="277"/>
                  </a:cubicBezTo>
                  <a:cubicBezTo>
                    <a:pt x="0" y="289"/>
                    <a:pt x="0" y="314"/>
                    <a:pt x="14" y="327"/>
                  </a:cubicBezTo>
                  <a:cubicBezTo>
                    <a:pt x="20" y="333"/>
                    <a:pt x="29" y="336"/>
                    <a:pt x="38" y="336"/>
                  </a:cubicBezTo>
                  <a:cubicBezTo>
                    <a:pt x="48" y="336"/>
                    <a:pt x="57" y="333"/>
                    <a:pt x="64" y="327"/>
                  </a:cubicBezTo>
                  <a:cubicBezTo>
                    <a:pt x="126" y="239"/>
                    <a:pt x="177" y="138"/>
                    <a:pt x="202" y="37"/>
                  </a:cubicBezTo>
                  <a:cubicBezTo>
                    <a:pt x="202" y="25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29"/>
            <p:cNvSpPr/>
            <p:nvPr/>
          </p:nvSpPr>
          <p:spPr>
            <a:xfrm>
              <a:off x="6539800" y="3934475"/>
              <a:ext cx="5400" cy="9200"/>
            </a:xfrm>
            <a:custGeom>
              <a:avLst/>
              <a:gdLst/>
              <a:ahLst/>
              <a:cxnLst/>
              <a:rect l="l" t="t" r="r" b="b"/>
              <a:pathLst>
                <a:path w="216" h="368" extrusionOk="0">
                  <a:moveTo>
                    <a:pt x="165" y="0"/>
                  </a:moveTo>
                  <a:cubicBezTo>
                    <a:pt x="153" y="0"/>
                    <a:pt x="140" y="12"/>
                    <a:pt x="140" y="30"/>
                  </a:cubicBezTo>
                  <a:cubicBezTo>
                    <a:pt x="115" y="131"/>
                    <a:pt x="76" y="231"/>
                    <a:pt x="14" y="307"/>
                  </a:cubicBezTo>
                  <a:cubicBezTo>
                    <a:pt x="1" y="320"/>
                    <a:pt x="1" y="345"/>
                    <a:pt x="14" y="357"/>
                  </a:cubicBezTo>
                  <a:cubicBezTo>
                    <a:pt x="20" y="364"/>
                    <a:pt x="29" y="367"/>
                    <a:pt x="37" y="367"/>
                  </a:cubicBezTo>
                  <a:cubicBezTo>
                    <a:pt x="45" y="367"/>
                    <a:pt x="51" y="364"/>
                    <a:pt x="51" y="357"/>
                  </a:cubicBezTo>
                  <a:cubicBezTo>
                    <a:pt x="127" y="270"/>
                    <a:pt x="177" y="156"/>
                    <a:pt x="202" y="43"/>
                  </a:cubicBezTo>
                  <a:cubicBezTo>
                    <a:pt x="215" y="30"/>
                    <a:pt x="202" y="5"/>
                    <a:pt x="177" y="5"/>
                  </a:cubicBezTo>
                  <a:cubicBezTo>
                    <a:pt x="174" y="2"/>
                    <a:pt x="170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29"/>
            <p:cNvSpPr/>
            <p:nvPr/>
          </p:nvSpPr>
          <p:spPr>
            <a:xfrm>
              <a:off x="6538725" y="3929250"/>
              <a:ext cx="4575" cy="11100"/>
            </a:xfrm>
            <a:custGeom>
              <a:avLst/>
              <a:gdLst/>
              <a:ahLst/>
              <a:cxnLst/>
              <a:rect l="l" t="t" r="r" b="b"/>
              <a:pathLst>
                <a:path w="183" h="444" extrusionOk="0">
                  <a:moveTo>
                    <a:pt x="119" y="1"/>
                  </a:moveTo>
                  <a:cubicBezTo>
                    <a:pt x="94" y="13"/>
                    <a:pt x="94" y="26"/>
                    <a:pt x="94" y="38"/>
                  </a:cubicBezTo>
                  <a:cubicBezTo>
                    <a:pt x="107" y="164"/>
                    <a:pt x="82" y="290"/>
                    <a:pt x="19" y="390"/>
                  </a:cubicBezTo>
                  <a:cubicBezTo>
                    <a:pt x="1" y="417"/>
                    <a:pt x="27" y="444"/>
                    <a:pt x="49" y="444"/>
                  </a:cubicBezTo>
                  <a:cubicBezTo>
                    <a:pt x="58" y="444"/>
                    <a:pt x="65" y="439"/>
                    <a:pt x="69" y="428"/>
                  </a:cubicBezTo>
                  <a:cubicBezTo>
                    <a:pt x="144" y="303"/>
                    <a:pt x="183" y="164"/>
                    <a:pt x="158" y="26"/>
                  </a:cubicBezTo>
                  <a:cubicBezTo>
                    <a:pt x="158" y="13"/>
                    <a:pt x="13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29"/>
            <p:cNvSpPr/>
            <p:nvPr/>
          </p:nvSpPr>
          <p:spPr>
            <a:xfrm>
              <a:off x="6537000" y="3923500"/>
              <a:ext cx="2525" cy="13000"/>
            </a:xfrm>
            <a:custGeom>
              <a:avLst/>
              <a:gdLst/>
              <a:ahLst/>
              <a:cxnLst/>
              <a:rect l="l" t="t" r="r" b="b"/>
              <a:pathLst>
                <a:path w="101" h="520" extrusionOk="0">
                  <a:moveTo>
                    <a:pt x="57" y="1"/>
                  </a:moveTo>
                  <a:cubicBezTo>
                    <a:pt x="41" y="1"/>
                    <a:pt x="25" y="11"/>
                    <a:pt x="25" y="30"/>
                  </a:cubicBezTo>
                  <a:cubicBezTo>
                    <a:pt x="25" y="181"/>
                    <a:pt x="25" y="331"/>
                    <a:pt x="0" y="482"/>
                  </a:cubicBezTo>
                  <a:cubicBezTo>
                    <a:pt x="0" y="494"/>
                    <a:pt x="0" y="508"/>
                    <a:pt x="25" y="520"/>
                  </a:cubicBezTo>
                  <a:cubicBezTo>
                    <a:pt x="37" y="520"/>
                    <a:pt x="63" y="508"/>
                    <a:pt x="63" y="494"/>
                  </a:cubicBezTo>
                  <a:cubicBezTo>
                    <a:pt x="88" y="344"/>
                    <a:pt x="101" y="193"/>
                    <a:pt x="88" y="30"/>
                  </a:cubicBezTo>
                  <a:cubicBezTo>
                    <a:pt x="88" y="11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29"/>
            <p:cNvSpPr/>
            <p:nvPr/>
          </p:nvSpPr>
          <p:spPr>
            <a:xfrm>
              <a:off x="6534150" y="3917675"/>
              <a:ext cx="4300" cy="10025"/>
            </a:xfrm>
            <a:custGeom>
              <a:avLst/>
              <a:gdLst/>
              <a:ahLst/>
              <a:cxnLst/>
              <a:rect l="l" t="t" r="r" b="b"/>
              <a:pathLst>
                <a:path w="172" h="401" extrusionOk="0">
                  <a:moveTo>
                    <a:pt x="134" y="1"/>
                  </a:moveTo>
                  <a:cubicBezTo>
                    <a:pt x="121" y="1"/>
                    <a:pt x="107" y="8"/>
                    <a:pt x="101" y="23"/>
                  </a:cubicBezTo>
                  <a:cubicBezTo>
                    <a:pt x="76" y="137"/>
                    <a:pt x="39" y="250"/>
                    <a:pt x="1" y="363"/>
                  </a:cubicBezTo>
                  <a:cubicBezTo>
                    <a:pt x="1" y="375"/>
                    <a:pt x="14" y="400"/>
                    <a:pt x="26" y="400"/>
                  </a:cubicBezTo>
                  <a:cubicBezTo>
                    <a:pt x="39" y="400"/>
                    <a:pt x="64" y="388"/>
                    <a:pt x="64" y="375"/>
                  </a:cubicBezTo>
                  <a:cubicBezTo>
                    <a:pt x="101" y="263"/>
                    <a:pt x="139" y="162"/>
                    <a:pt x="164" y="36"/>
                  </a:cubicBezTo>
                  <a:cubicBezTo>
                    <a:pt x="172" y="14"/>
                    <a:pt x="15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29"/>
            <p:cNvSpPr/>
            <p:nvPr/>
          </p:nvSpPr>
          <p:spPr>
            <a:xfrm>
              <a:off x="6511950" y="4097000"/>
              <a:ext cx="19250" cy="8375"/>
            </a:xfrm>
            <a:custGeom>
              <a:avLst/>
              <a:gdLst/>
              <a:ahLst/>
              <a:cxnLst/>
              <a:rect l="l" t="t" r="r" b="b"/>
              <a:pathLst>
                <a:path w="770" h="335" extrusionOk="0">
                  <a:moveTo>
                    <a:pt x="719" y="0"/>
                  </a:moveTo>
                  <a:cubicBezTo>
                    <a:pt x="713" y="0"/>
                    <a:pt x="707" y="2"/>
                    <a:pt x="700" y="6"/>
                  </a:cubicBezTo>
                  <a:cubicBezTo>
                    <a:pt x="486" y="107"/>
                    <a:pt x="260" y="194"/>
                    <a:pt x="46" y="270"/>
                  </a:cubicBezTo>
                  <a:cubicBezTo>
                    <a:pt x="1" y="282"/>
                    <a:pt x="18" y="335"/>
                    <a:pt x="49" y="335"/>
                  </a:cubicBezTo>
                  <a:cubicBezTo>
                    <a:pt x="52" y="335"/>
                    <a:pt x="55" y="334"/>
                    <a:pt x="59" y="333"/>
                  </a:cubicBezTo>
                  <a:cubicBezTo>
                    <a:pt x="285" y="258"/>
                    <a:pt x="511" y="157"/>
                    <a:pt x="738" y="56"/>
                  </a:cubicBezTo>
                  <a:cubicBezTo>
                    <a:pt x="770" y="45"/>
                    <a:pt x="748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29"/>
            <p:cNvSpPr/>
            <p:nvPr/>
          </p:nvSpPr>
          <p:spPr>
            <a:xfrm>
              <a:off x="6508175" y="4103900"/>
              <a:ext cx="13950" cy="6175"/>
            </a:xfrm>
            <a:custGeom>
              <a:avLst/>
              <a:gdLst/>
              <a:ahLst/>
              <a:cxnLst/>
              <a:rect l="l" t="t" r="r" b="b"/>
              <a:pathLst>
                <a:path w="558" h="247" extrusionOk="0">
                  <a:moveTo>
                    <a:pt x="516" y="1"/>
                  </a:moveTo>
                  <a:cubicBezTo>
                    <a:pt x="511" y="1"/>
                    <a:pt x="505" y="3"/>
                    <a:pt x="499" y="7"/>
                  </a:cubicBezTo>
                  <a:cubicBezTo>
                    <a:pt x="360" y="107"/>
                    <a:pt x="210" y="158"/>
                    <a:pt x="47" y="183"/>
                  </a:cubicBezTo>
                  <a:cubicBezTo>
                    <a:pt x="1" y="194"/>
                    <a:pt x="17" y="247"/>
                    <a:pt x="49" y="247"/>
                  </a:cubicBezTo>
                  <a:cubicBezTo>
                    <a:pt x="52" y="247"/>
                    <a:pt x="55" y="246"/>
                    <a:pt x="59" y="245"/>
                  </a:cubicBezTo>
                  <a:cubicBezTo>
                    <a:pt x="223" y="220"/>
                    <a:pt x="386" y="158"/>
                    <a:pt x="537" y="69"/>
                  </a:cubicBezTo>
                  <a:cubicBezTo>
                    <a:pt x="558" y="48"/>
                    <a:pt x="543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29"/>
            <p:cNvSpPr/>
            <p:nvPr/>
          </p:nvSpPr>
          <p:spPr>
            <a:xfrm>
              <a:off x="6515075" y="4092900"/>
              <a:ext cx="19900" cy="7450"/>
            </a:xfrm>
            <a:custGeom>
              <a:avLst/>
              <a:gdLst/>
              <a:ahLst/>
              <a:cxnLst/>
              <a:rect l="l" t="t" r="r" b="b"/>
              <a:pathLst>
                <a:path w="796" h="298" extrusionOk="0">
                  <a:moveTo>
                    <a:pt x="744" y="0"/>
                  </a:moveTo>
                  <a:cubicBezTo>
                    <a:pt x="738" y="0"/>
                    <a:pt x="732" y="2"/>
                    <a:pt x="726" y="6"/>
                  </a:cubicBezTo>
                  <a:cubicBezTo>
                    <a:pt x="500" y="107"/>
                    <a:pt x="274" y="182"/>
                    <a:pt x="34" y="232"/>
                  </a:cubicBezTo>
                  <a:cubicBezTo>
                    <a:pt x="0" y="244"/>
                    <a:pt x="7" y="297"/>
                    <a:pt x="38" y="297"/>
                  </a:cubicBezTo>
                  <a:cubicBezTo>
                    <a:pt x="41" y="297"/>
                    <a:pt x="44" y="297"/>
                    <a:pt x="47" y="296"/>
                  </a:cubicBezTo>
                  <a:cubicBezTo>
                    <a:pt x="299" y="245"/>
                    <a:pt x="537" y="170"/>
                    <a:pt x="764" y="56"/>
                  </a:cubicBezTo>
                  <a:cubicBezTo>
                    <a:pt x="796" y="46"/>
                    <a:pt x="774" y="0"/>
                    <a:pt x="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29"/>
            <p:cNvSpPr/>
            <p:nvPr/>
          </p:nvSpPr>
          <p:spPr>
            <a:xfrm>
              <a:off x="6518850" y="4090050"/>
              <a:ext cx="19250" cy="9675"/>
            </a:xfrm>
            <a:custGeom>
              <a:avLst/>
              <a:gdLst/>
              <a:ahLst/>
              <a:cxnLst/>
              <a:rect l="l" t="t" r="r" b="b"/>
              <a:pathLst>
                <a:path w="770" h="387" extrusionOk="0">
                  <a:moveTo>
                    <a:pt x="728" y="0"/>
                  </a:moveTo>
                  <a:cubicBezTo>
                    <a:pt x="723" y="0"/>
                    <a:pt x="718" y="3"/>
                    <a:pt x="713" y="7"/>
                  </a:cubicBezTo>
                  <a:cubicBezTo>
                    <a:pt x="500" y="145"/>
                    <a:pt x="273" y="259"/>
                    <a:pt x="34" y="321"/>
                  </a:cubicBezTo>
                  <a:cubicBezTo>
                    <a:pt x="0" y="333"/>
                    <a:pt x="7" y="386"/>
                    <a:pt x="38" y="386"/>
                  </a:cubicBezTo>
                  <a:cubicBezTo>
                    <a:pt x="41" y="386"/>
                    <a:pt x="44" y="386"/>
                    <a:pt x="47" y="385"/>
                  </a:cubicBezTo>
                  <a:cubicBezTo>
                    <a:pt x="299" y="321"/>
                    <a:pt x="537" y="209"/>
                    <a:pt x="738" y="58"/>
                  </a:cubicBezTo>
                  <a:cubicBezTo>
                    <a:pt x="769" y="37"/>
                    <a:pt x="750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29"/>
            <p:cNvSpPr/>
            <p:nvPr/>
          </p:nvSpPr>
          <p:spPr>
            <a:xfrm>
              <a:off x="6509425" y="4098850"/>
              <a:ext cx="21175" cy="11875"/>
            </a:xfrm>
            <a:custGeom>
              <a:avLst/>
              <a:gdLst/>
              <a:ahLst/>
              <a:cxnLst/>
              <a:rect l="l" t="t" r="r" b="b"/>
              <a:pathLst>
                <a:path w="847" h="475" extrusionOk="0">
                  <a:moveTo>
                    <a:pt x="809" y="1"/>
                  </a:moveTo>
                  <a:cubicBezTo>
                    <a:pt x="802" y="1"/>
                    <a:pt x="796" y="3"/>
                    <a:pt x="788" y="7"/>
                  </a:cubicBezTo>
                  <a:cubicBezTo>
                    <a:pt x="550" y="170"/>
                    <a:pt x="298" y="309"/>
                    <a:pt x="34" y="422"/>
                  </a:cubicBezTo>
                  <a:cubicBezTo>
                    <a:pt x="1" y="434"/>
                    <a:pt x="26" y="474"/>
                    <a:pt x="59" y="474"/>
                  </a:cubicBezTo>
                  <a:cubicBezTo>
                    <a:pt x="63" y="474"/>
                    <a:pt x="68" y="474"/>
                    <a:pt x="72" y="472"/>
                  </a:cubicBezTo>
                  <a:cubicBezTo>
                    <a:pt x="336" y="360"/>
                    <a:pt x="587" y="221"/>
                    <a:pt x="827" y="58"/>
                  </a:cubicBezTo>
                  <a:cubicBezTo>
                    <a:pt x="847" y="37"/>
                    <a:pt x="834" y="1"/>
                    <a:pt x="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29"/>
            <p:cNvSpPr/>
            <p:nvPr/>
          </p:nvSpPr>
          <p:spPr>
            <a:xfrm>
              <a:off x="6497775" y="4105800"/>
              <a:ext cx="23375" cy="9000"/>
            </a:xfrm>
            <a:custGeom>
              <a:avLst/>
              <a:gdLst/>
              <a:ahLst/>
              <a:cxnLst/>
              <a:rect l="l" t="t" r="r" b="b"/>
              <a:pathLst>
                <a:path w="935" h="360" extrusionOk="0">
                  <a:moveTo>
                    <a:pt x="890" y="0"/>
                  </a:moveTo>
                  <a:cubicBezTo>
                    <a:pt x="886" y="0"/>
                    <a:pt x="881" y="2"/>
                    <a:pt x="877" y="6"/>
                  </a:cubicBezTo>
                  <a:cubicBezTo>
                    <a:pt x="613" y="144"/>
                    <a:pt x="324" y="245"/>
                    <a:pt x="35" y="295"/>
                  </a:cubicBezTo>
                  <a:cubicBezTo>
                    <a:pt x="0" y="307"/>
                    <a:pt x="8" y="360"/>
                    <a:pt x="38" y="360"/>
                  </a:cubicBezTo>
                  <a:cubicBezTo>
                    <a:pt x="41" y="360"/>
                    <a:pt x="44" y="359"/>
                    <a:pt x="47" y="358"/>
                  </a:cubicBezTo>
                  <a:cubicBezTo>
                    <a:pt x="349" y="308"/>
                    <a:pt x="639" y="207"/>
                    <a:pt x="902" y="56"/>
                  </a:cubicBezTo>
                  <a:cubicBezTo>
                    <a:pt x="934" y="45"/>
                    <a:pt x="913" y="0"/>
                    <a:pt x="8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29"/>
            <p:cNvSpPr/>
            <p:nvPr/>
          </p:nvSpPr>
          <p:spPr>
            <a:xfrm>
              <a:off x="6521350" y="4085775"/>
              <a:ext cx="22775" cy="11100"/>
            </a:xfrm>
            <a:custGeom>
              <a:avLst/>
              <a:gdLst/>
              <a:ahLst/>
              <a:cxnLst/>
              <a:rect l="l" t="t" r="r" b="b"/>
              <a:pathLst>
                <a:path w="911" h="444" extrusionOk="0">
                  <a:moveTo>
                    <a:pt x="852" y="0"/>
                  </a:moveTo>
                  <a:cubicBezTo>
                    <a:pt x="848" y="0"/>
                    <a:pt x="844" y="1"/>
                    <a:pt x="839" y="2"/>
                  </a:cubicBezTo>
                  <a:cubicBezTo>
                    <a:pt x="588" y="165"/>
                    <a:pt x="324" y="291"/>
                    <a:pt x="35" y="380"/>
                  </a:cubicBezTo>
                  <a:cubicBezTo>
                    <a:pt x="1" y="391"/>
                    <a:pt x="18" y="444"/>
                    <a:pt x="50" y="444"/>
                  </a:cubicBezTo>
                  <a:cubicBezTo>
                    <a:pt x="53" y="444"/>
                    <a:pt x="56" y="443"/>
                    <a:pt x="60" y="442"/>
                  </a:cubicBezTo>
                  <a:cubicBezTo>
                    <a:pt x="350" y="354"/>
                    <a:pt x="626" y="229"/>
                    <a:pt x="878" y="65"/>
                  </a:cubicBezTo>
                  <a:cubicBezTo>
                    <a:pt x="911" y="42"/>
                    <a:pt x="885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29"/>
            <p:cNvSpPr/>
            <p:nvPr/>
          </p:nvSpPr>
          <p:spPr>
            <a:xfrm>
              <a:off x="6524500" y="4096175"/>
              <a:ext cx="10625" cy="3550"/>
            </a:xfrm>
            <a:custGeom>
              <a:avLst/>
              <a:gdLst/>
              <a:ahLst/>
              <a:cxnLst/>
              <a:rect l="l" t="t" r="r" b="b"/>
              <a:pathLst>
                <a:path w="425" h="142" extrusionOk="0">
                  <a:moveTo>
                    <a:pt x="387" y="1"/>
                  </a:moveTo>
                  <a:cubicBezTo>
                    <a:pt x="261" y="26"/>
                    <a:pt x="148" y="39"/>
                    <a:pt x="34" y="76"/>
                  </a:cubicBezTo>
                  <a:cubicBezTo>
                    <a:pt x="0" y="88"/>
                    <a:pt x="8" y="141"/>
                    <a:pt x="38" y="141"/>
                  </a:cubicBezTo>
                  <a:cubicBezTo>
                    <a:pt x="41" y="141"/>
                    <a:pt x="44" y="141"/>
                    <a:pt x="47" y="140"/>
                  </a:cubicBezTo>
                  <a:cubicBezTo>
                    <a:pt x="160" y="114"/>
                    <a:pt x="274" y="89"/>
                    <a:pt x="387" y="76"/>
                  </a:cubicBezTo>
                  <a:cubicBezTo>
                    <a:pt x="400" y="64"/>
                    <a:pt x="425" y="64"/>
                    <a:pt x="425" y="39"/>
                  </a:cubicBezTo>
                  <a:cubicBezTo>
                    <a:pt x="425" y="26"/>
                    <a:pt x="400" y="1"/>
                    <a:pt x="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29"/>
            <p:cNvSpPr/>
            <p:nvPr/>
          </p:nvSpPr>
          <p:spPr>
            <a:xfrm>
              <a:off x="6525775" y="4081900"/>
              <a:ext cx="21450" cy="9650"/>
            </a:xfrm>
            <a:custGeom>
              <a:avLst/>
              <a:gdLst/>
              <a:ahLst/>
              <a:cxnLst/>
              <a:rect l="l" t="t" r="r" b="b"/>
              <a:pathLst>
                <a:path w="858" h="386" extrusionOk="0">
                  <a:moveTo>
                    <a:pt x="819" y="0"/>
                  </a:moveTo>
                  <a:cubicBezTo>
                    <a:pt x="813" y="0"/>
                    <a:pt x="807" y="2"/>
                    <a:pt x="801" y="6"/>
                  </a:cubicBezTo>
                  <a:cubicBezTo>
                    <a:pt x="562" y="144"/>
                    <a:pt x="310" y="258"/>
                    <a:pt x="47" y="320"/>
                  </a:cubicBezTo>
                  <a:cubicBezTo>
                    <a:pt x="1" y="332"/>
                    <a:pt x="18" y="385"/>
                    <a:pt x="49" y="385"/>
                  </a:cubicBezTo>
                  <a:cubicBezTo>
                    <a:pt x="52" y="385"/>
                    <a:pt x="56" y="385"/>
                    <a:pt x="59" y="384"/>
                  </a:cubicBezTo>
                  <a:cubicBezTo>
                    <a:pt x="336" y="308"/>
                    <a:pt x="587" y="208"/>
                    <a:pt x="826" y="57"/>
                  </a:cubicBezTo>
                  <a:cubicBezTo>
                    <a:pt x="858" y="46"/>
                    <a:pt x="845" y="0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29"/>
            <p:cNvSpPr/>
            <p:nvPr/>
          </p:nvSpPr>
          <p:spPr>
            <a:xfrm>
              <a:off x="6528275" y="4079375"/>
              <a:ext cx="19275" cy="7450"/>
            </a:xfrm>
            <a:custGeom>
              <a:avLst/>
              <a:gdLst/>
              <a:ahLst/>
              <a:cxnLst/>
              <a:rect l="l" t="t" r="r" b="b"/>
              <a:pathLst>
                <a:path w="771" h="298" extrusionOk="0">
                  <a:moveTo>
                    <a:pt x="719" y="1"/>
                  </a:moveTo>
                  <a:cubicBezTo>
                    <a:pt x="714" y="1"/>
                    <a:pt x="707" y="3"/>
                    <a:pt x="701" y="7"/>
                  </a:cubicBezTo>
                  <a:cubicBezTo>
                    <a:pt x="500" y="119"/>
                    <a:pt x="274" y="195"/>
                    <a:pt x="34" y="233"/>
                  </a:cubicBezTo>
                  <a:cubicBezTo>
                    <a:pt x="1" y="244"/>
                    <a:pt x="7" y="297"/>
                    <a:pt x="37" y="297"/>
                  </a:cubicBezTo>
                  <a:cubicBezTo>
                    <a:pt x="41" y="297"/>
                    <a:pt x="44" y="297"/>
                    <a:pt x="47" y="296"/>
                  </a:cubicBezTo>
                  <a:cubicBezTo>
                    <a:pt x="286" y="258"/>
                    <a:pt x="525" y="183"/>
                    <a:pt x="739" y="57"/>
                  </a:cubicBezTo>
                  <a:cubicBezTo>
                    <a:pt x="770" y="46"/>
                    <a:pt x="749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29"/>
            <p:cNvSpPr/>
            <p:nvPr/>
          </p:nvSpPr>
          <p:spPr>
            <a:xfrm>
              <a:off x="6534575" y="4075400"/>
              <a:ext cx="15550" cy="5125"/>
            </a:xfrm>
            <a:custGeom>
              <a:avLst/>
              <a:gdLst/>
              <a:ahLst/>
              <a:cxnLst/>
              <a:rect l="l" t="t" r="r" b="b"/>
              <a:pathLst>
                <a:path w="622" h="205" extrusionOk="0">
                  <a:moveTo>
                    <a:pt x="584" y="0"/>
                  </a:moveTo>
                  <a:cubicBezTo>
                    <a:pt x="581" y="0"/>
                    <a:pt x="578" y="1"/>
                    <a:pt x="575" y="2"/>
                  </a:cubicBezTo>
                  <a:cubicBezTo>
                    <a:pt x="399" y="40"/>
                    <a:pt x="210" y="90"/>
                    <a:pt x="34" y="141"/>
                  </a:cubicBezTo>
                  <a:cubicBezTo>
                    <a:pt x="0" y="152"/>
                    <a:pt x="18" y="205"/>
                    <a:pt x="49" y="205"/>
                  </a:cubicBezTo>
                  <a:cubicBezTo>
                    <a:pt x="52" y="205"/>
                    <a:pt x="56" y="204"/>
                    <a:pt x="59" y="203"/>
                  </a:cubicBezTo>
                  <a:cubicBezTo>
                    <a:pt x="235" y="153"/>
                    <a:pt x="411" y="102"/>
                    <a:pt x="587" y="65"/>
                  </a:cubicBezTo>
                  <a:cubicBezTo>
                    <a:pt x="622" y="53"/>
                    <a:pt x="61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29"/>
            <p:cNvSpPr/>
            <p:nvPr/>
          </p:nvSpPr>
          <p:spPr>
            <a:xfrm>
              <a:off x="6536750" y="4069425"/>
              <a:ext cx="16175" cy="6700"/>
            </a:xfrm>
            <a:custGeom>
              <a:avLst/>
              <a:gdLst/>
              <a:ahLst/>
              <a:cxnLst/>
              <a:rect l="l" t="t" r="r" b="b"/>
              <a:pathLst>
                <a:path w="647" h="268" extrusionOk="0">
                  <a:moveTo>
                    <a:pt x="601" y="0"/>
                  </a:moveTo>
                  <a:cubicBezTo>
                    <a:pt x="597" y="0"/>
                    <a:pt x="593" y="1"/>
                    <a:pt x="589" y="2"/>
                  </a:cubicBezTo>
                  <a:cubicBezTo>
                    <a:pt x="413" y="90"/>
                    <a:pt x="223" y="165"/>
                    <a:pt x="35" y="204"/>
                  </a:cubicBezTo>
                  <a:cubicBezTo>
                    <a:pt x="1" y="215"/>
                    <a:pt x="8" y="268"/>
                    <a:pt x="38" y="268"/>
                  </a:cubicBezTo>
                  <a:cubicBezTo>
                    <a:pt x="41" y="268"/>
                    <a:pt x="44" y="267"/>
                    <a:pt x="47" y="266"/>
                  </a:cubicBezTo>
                  <a:cubicBezTo>
                    <a:pt x="249" y="216"/>
                    <a:pt x="438" y="153"/>
                    <a:pt x="614" y="65"/>
                  </a:cubicBezTo>
                  <a:cubicBezTo>
                    <a:pt x="647" y="42"/>
                    <a:pt x="631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29"/>
            <p:cNvSpPr/>
            <p:nvPr/>
          </p:nvSpPr>
          <p:spPr>
            <a:xfrm>
              <a:off x="6540525" y="4064075"/>
              <a:ext cx="14900" cy="6725"/>
            </a:xfrm>
            <a:custGeom>
              <a:avLst/>
              <a:gdLst/>
              <a:ahLst/>
              <a:cxnLst/>
              <a:rect l="l" t="t" r="r" b="b"/>
              <a:pathLst>
                <a:path w="596" h="269" extrusionOk="0">
                  <a:moveTo>
                    <a:pt x="537" y="0"/>
                  </a:moveTo>
                  <a:cubicBezTo>
                    <a:pt x="533" y="0"/>
                    <a:pt x="529" y="1"/>
                    <a:pt x="525" y="2"/>
                  </a:cubicBezTo>
                  <a:cubicBezTo>
                    <a:pt x="362" y="78"/>
                    <a:pt x="198" y="141"/>
                    <a:pt x="35" y="203"/>
                  </a:cubicBezTo>
                  <a:cubicBezTo>
                    <a:pt x="0" y="215"/>
                    <a:pt x="8" y="268"/>
                    <a:pt x="38" y="268"/>
                  </a:cubicBezTo>
                  <a:cubicBezTo>
                    <a:pt x="41" y="268"/>
                    <a:pt x="44" y="268"/>
                    <a:pt x="47" y="267"/>
                  </a:cubicBezTo>
                  <a:cubicBezTo>
                    <a:pt x="223" y="203"/>
                    <a:pt x="387" y="141"/>
                    <a:pt x="550" y="65"/>
                  </a:cubicBezTo>
                  <a:cubicBezTo>
                    <a:pt x="595" y="43"/>
                    <a:pt x="570" y="0"/>
                    <a:pt x="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29"/>
            <p:cNvSpPr/>
            <p:nvPr/>
          </p:nvSpPr>
          <p:spPr>
            <a:xfrm>
              <a:off x="6541075" y="4060625"/>
              <a:ext cx="15000" cy="5100"/>
            </a:xfrm>
            <a:custGeom>
              <a:avLst/>
              <a:gdLst/>
              <a:ahLst/>
              <a:cxnLst/>
              <a:rect l="l" t="t" r="r" b="b"/>
              <a:pathLst>
                <a:path w="600" h="204" extrusionOk="0">
                  <a:moveTo>
                    <a:pt x="551" y="1"/>
                  </a:moveTo>
                  <a:cubicBezTo>
                    <a:pt x="548" y="1"/>
                    <a:pt x="545" y="1"/>
                    <a:pt x="541" y="2"/>
                  </a:cubicBezTo>
                  <a:cubicBezTo>
                    <a:pt x="377" y="65"/>
                    <a:pt x="214" y="103"/>
                    <a:pt x="38" y="140"/>
                  </a:cubicBezTo>
                  <a:cubicBezTo>
                    <a:pt x="0" y="140"/>
                    <a:pt x="25" y="203"/>
                    <a:pt x="64" y="203"/>
                  </a:cubicBezTo>
                  <a:cubicBezTo>
                    <a:pt x="227" y="165"/>
                    <a:pt x="403" y="128"/>
                    <a:pt x="553" y="65"/>
                  </a:cubicBezTo>
                  <a:cubicBezTo>
                    <a:pt x="599" y="54"/>
                    <a:pt x="583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29"/>
            <p:cNvSpPr/>
            <p:nvPr/>
          </p:nvSpPr>
          <p:spPr>
            <a:xfrm>
              <a:off x="6545875" y="4056125"/>
              <a:ext cx="11250" cy="4600"/>
            </a:xfrm>
            <a:custGeom>
              <a:avLst/>
              <a:gdLst/>
              <a:ahLst/>
              <a:cxnLst/>
              <a:rect l="l" t="t" r="r" b="b"/>
              <a:pathLst>
                <a:path w="450" h="184" extrusionOk="0">
                  <a:moveTo>
                    <a:pt x="413" y="1"/>
                  </a:moveTo>
                  <a:cubicBezTo>
                    <a:pt x="408" y="1"/>
                    <a:pt x="403" y="2"/>
                    <a:pt x="400" y="6"/>
                  </a:cubicBezTo>
                  <a:cubicBezTo>
                    <a:pt x="286" y="43"/>
                    <a:pt x="160" y="82"/>
                    <a:pt x="35" y="119"/>
                  </a:cubicBezTo>
                  <a:cubicBezTo>
                    <a:pt x="1" y="131"/>
                    <a:pt x="19" y="184"/>
                    <a:pt x="50" y="184"/>
                  </a:cubicBezTo>
                  <a:cubicBezTo>
                    <a:pt x="53" y="184"/>
                    <a:pt x="56" y="183"/>
                    <a:pt x="60" y="182"/>
                  </a:cubicBezTo>
                  <a:cubicBezTo>
                    <a:pt x="173" y="144"/>
                    <a:pt x="299" y="107"/>
                    <a:pt x="412" y="69"/>
                  </a:cubicBezTo>
                  <a:cubicBezTo>
                    <a:pt x="437" y="57"/>
                    <a:pt x="450" y="43"/>
                    <a:pt x="437" y="18"/>
                  </a:cubicBezTo>
                  <a:cubicBezTo>
                    <a:pt x="437" y="10"/>
                    <a:pt x="424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29"/>
            <p:cNvSpPr/>
            <p:nvPr/>
          </p:nvSpPr>
          <p:spPr>
            <a:xfrm>
              <a:off x="6546175" y="4049600"/>
              <a:ext cx="13675" cy="6100"/>
            </a:xfrm>
            <a:custGeom>
              <a:avLst/>
              <a:gdLst/>
              <a:ahLst/>
              <a:cxnLst/>
              <a:rect l="l" t="t" r="r" b="b"/>
              <a:pathLst>
                <a:path w="547" h="244" extrusionOk="0">
                  <a:moveTo>
                    <a:pt x="487" y="1"/>
                  </a:moveTo>
                  <a:cubicBezTo>
                    <a:pt x="483" y="1"/>
                    <a:pt x="479" y="1"/>
                    <a:pt x="475" y="3"/>
                  </a:cubicBezTo>
                  <a:cubicBezTo>
                    <a:pt x="337" y="78"/>
                    <a:pt x="186" y="128"/>
                    <a:pt x="36" y="179"/>
                  </a:cubicBezTo>
                  <a:cubicBezTo>
                    <a:pt x="1" y="191"/>
                    <a:pt x="19" y="244"/>
                    <a:pt x="51" y="244"/>
                  </a:cubicBezTo>
                  <a:cubicBezTo>
                    <a:pt x="54" y="244"/>
                    <a:pt x="57" y="243"/>
                    <a:pt x="61" y="242"/>
                  </a:cubicBezTo>
                  <a:cubicBezTo>
                    <a:pt x="212" y="192"/>
                    <a:pt x="363" y="128"/>
                    <a:pt x="513" y="66"/>
                  </a:cubicBezTo>
                  <a:cubicBezTo>
                    <a:pt x="547" y="44"/>
                    <a:pt x="520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29"/>
            <p:cNvSpPr/>
            <p:nvPr/>
          </p:nvSpPr>
          <p:spPr>
            <a:xfrm>
              <a:off x="6547050" y="4047150"/>
              <a:ext cx="11350" cy="5675"/>
            </a:xfrm>
            <a:custGeom>
              <a:avLst/>
              <a:gdLst/>
              <a:ahLst/>
              <a:cxnLst/>
              <a:rect l="l" t="t" r="r" b="b"/>
              <a:pathLst>
                <a:path w="454" h="227" extrusionOk="0">
                  <a:moveTo>
                    <a:pt x="403" y="0"/>
                  </a:moveTo>
                  <a:cubicBezTo>
                    <a:pt x="277" y="63"/>
                    <a:pt x="138" y="114"/>
                    <a:pt x="13" y="164"/>
                  </a:cubicBezTo>
                  <a:cubicBezTo>
                    <a:pt x="1" y="176"/>
                    <a:pt x="1" y="201"/>
                    <a:pt x="1" y="214"/>
                  </a:cubicBezTo>
                  <a:cubicBezTo>
                    <a:pt x="13" y="226"/>
                    <a:pt x="38" y="226"/>
                    <a:pt x="51" y="226"/>
                  </a:cubicBezTo>
                  <a:cubicBezTo>
                    <a:pt x="177" y="164"/>
                    <a:pt x="302" y="114"/>
                    <a:pt x="428" y="63"/>
                  </a:cubicBezTo>
                  <a:cubicBezTo>
                    <a:pt x="453" y="50"/>
                    <a:pt x="453" y="25"/>
                    <a:pt x="440" y="13"/>
                  </a:cubicBezTo>
                  <a:cubicBezTo>
                    <a:pt x="440" y="0"/>
                    <a:pt x="415" y="0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29"/>
            <p:cNvSpPr/>
            <p:nvPr/>
          </p:nvSpPr>
          <p:spPr>
            <a:xfrm>
              <a:off x="6544425" y="4053875"/>
              <a:ext cx="15050" cy="9475"/>
            </a:xfrm>
            <a:custGeom>
              <a:avLst/>
              <a:gdLst/>
              <a:ahLst/>
              <a:cxnLst/>
              <a:rect l="l" t="t" r="r" b="b"/>
              <a:pathLst>
                <a:path w="602" h="379" extrusionOk="0">
                  <a:moveTo>
                    <a:pt x="543" y="1"/>
                  </a:moveTo>
                  <a:cubicBezTo>
                    <a:pt x="535" y="1"/>
                    <a:pt x="527" y="3"/>
                    <a:pt x="520" y="8"/>
                  </a:cubicBezTo>
                  <a:cubicBezTo>
                    <a:pt x="382" y="133"/>
                    <a:pt x="218" y="234"/>
                    <a:pt x="42" y="323"/>
                  </a:cubicBezTo>
                  <a:cubicBezTo>
                    <a:pt x="0" y="333"/>
                    <a:pt x="20" y="379"/>
                    <a:pt x="49" y="379"/>
                  </a:cubicBezTo>
                  <a:cubicBezTo>
                    <a:pt x="55" y="379"/>
                    <a:pt x="61" y="377"/>
                    <a:pt x="67" y="373"/>
                  </a:cubicBezTo>
                  <a:cubicBezTo>
                    <a:pt x="256" y="297"/>
                    <a:pt x="419" y="184"/>
                    <a:pt x="570" y="58"/>
                  </a:cubicBezTo>
                  <a:cubicBezTo>
                    <a:pt x="601" y="38"/>
                    <a:pt x="574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29"/>
            <p:cNvSpPr/>
            <p:nvPr/>
          </p:nvSpPr>
          <p:spPr>
            <a:xfrm>
              <a:off x="6550825" y="4045575"/>
              <a:ext cx="9750" cy="5050"/>
            </a:xfrm>
            <a:custGeom>
              <a:avLst/>
              <a:gdLst/>
              <a:ahLst/>
              <a:cxnLst/>
              <a:rect l="l" t="t" r="r" b="b"/>
              <a:pathLst>
                <a:path w="390" h="202" extrusionOk="0">
                  <a:moveTo>
                    <a:pt x="353" y="1"/>
                  </a:moveTo>
                  <a:cubicBezTo>
                    <a:pt x="239" y="51"/>
                    <a:pt x="138" y="88"/>
                    <a:pt x="26" y="138"/>
                  </a:cubicBezTo>
                  <a:cubicBezTo>
                    <a:pt x="13" y="138"/>
                    <a:pt x="0" y="152"/>
                    <a:pt x="0" y="177"/>
                  </a:cubicBezTo>
                  <a:cubicBezTo>
                    <a:pt x="0" y="189"/>
                    <a:pt x="26" y="202"/>
                    <a:pt x="38" y="202"/>
                  </a:cubicBezTo>
                  <a:cubicBezTo>
                    <a:pt x="151" y="152"/>
                    <a:pt x="264" y="113"/>
                    <a:pt x="365" y="63"/>
                  </a:cubicBezTo>
                  <a:cubicBezTo>
                    <a:pt x="390" y="63"/>
                    <a:pt x="390" y="51"/>
                    <a:pt x="390" y="26"/>
                  </a:cubicBezTo>
                  <a:cubicBezTo>
                    <a:pt x="390" y="13"/>
                    <a:pt x="365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29"/>
            <p:cNvSpPr/>
            <p:nvPr/>
          </p:nvSpPr>
          <p:spPr>
            <a:xfrm>
              <a:off x="6549025" y="4040675"/>
              <a:ext cx="12625" cy="5600"/>
            </a:xfrm>
            <a:custGeom>
              <a:avLst/>
              <a:gdLst/>
              <a:ahLst/>
              <a:cxnLst/>
              <a:rect l="l" t="t" r="r" b="b"/>
              <a:pathLst>
                <a:path w="505" h="224" extrusionOk="0">
                  <a:moveTo>
                    <a:pt x="453" y="1"/>
                  </a:moveTo>
                  <a:cubicBezTo>
                    <a:pt x="447" y="1"/>
                    <a:pt x="441" y="3"/>
                    <a:pt x="437" y="8"/>
                  </a:cubicBezTo>
                  <a:cubicBezTo>
                    <a:pt x="386" y="58"/>
                    <a:pt x="311" y="71"/>
                    <a:pt x="249" y="96"/>
                  </a:cubicBezTo>
                  <a:cubicBezTo>
                    <a:pt x="173" y="121"/>
                    <a:pt x="110" y="133"/>
                    <a:pt x="34" y="158"/>
                  </a:cubicBezTo>
                  <a:cubicBezTo>
                    <a:pt x="0" y="170"/>
                    <a:pt x="7" y="223"/>
                    <a:pt x="38" y="223"/>
                  </a:cubicBezTo>
                  <a:cubicBezTo>
                    <a:pt x="41" y="223"/>
                    <a:pt x="44" y="223"/>
                    <a:pt x="47" y="222"/>
                  </a:cubicBezTo>
                  <a:cubicBezTo>
                    <a:pt x="123" y="197"/>
                    <a:pt x="210" y="172"/>
                    <a:pt x="286" y="146"/>
                  </a:cubicBezTo>
                  <a:cubicBezTo>
                    <a:pt x="349" y="133"/>
                    <a:pt x="425" y="108"/>
                    <a:pt x="475" y="58"/>
                  </a:cubicBezTo>
                  <a:cubicBezTo>
                    <a:pt x="505" y="37"/>
                    <a:pt x="478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29"/>
            <p:cNvSpPr/>
            <p:nvPr/>
          </p:nvSpPr>
          <p:spPr>
            <a:xfrm>
              <a:off x="6548600" y="4035050"/>
              <a:ext cx="13100" cy="6150"/>
            </a:xfrm>
            <a:custGeom>
              <a:avLst/>
              <a:gdLst/>
              <a:ahLst/>
              <a:cxnLst/>
              <a:rect l="l" t="t" r="r" b="b"/>
              <a:pathLst>
                <a:path w="524" h="246" extrusionOk="0">
                  <a:moveTo>
                    <a:pt x="479" y="0"/>
                  </a:moveTo>
                  <a:cubicBezTo>
                    <a:pt x="475" y="0"/>
                    <a:pt x="471" y="2"/>
                    <a:pt x="467" y="6"/>
                  </a:cubicBezTo>
                  <a:cubicBezTo>
                    <a:pt x="328" y="95"/>
                    <a:pt x="190" y="145"/>
                    <a:pt x="39" y="182"/>
                  </a:cubicBezTo>
                  <a:cubicBezTo>
                    <a:pt x="1" y="182"/>
                    <a:pt x="14" y="246"/>
                    <a:pt x="64" y="246"/>
                  </a:cubicBezTo>
                  <a:cubicBezTo>
                    <a:pt x="215" y="207"/>
                    <a:pt x="366" y="145"/>
                    <a:pt x="492" y="70"/>
                  </a:cubicBezTo>
                  <a:cubicBezTo>
                    <a:pt x="523" y="48"/>
                    <a:pt x="502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29"/>
            <p:cNvSpPr/>
            <p:nvPr/>
          </p:nvSpPr>
          <p:spPr>
            <a:xfrm>
              <a:off x="6548700" y="4033775"/>
              <a:ext cx="13650" cy="7475"/>
            </a:xfrm>
            <a:custGeom>
              <a:avLst/>
              <a:gdLst/>
              <a:ahLst/>
              <a:cxnLst/>
              <a:rect l="l" t="t" r="r" b="b"/>
              <a:pathLst>
                <a:path w="546" h="299" extrusionOk="0">
                  <a:moveTo>
                    <a:pt x="508" y="0"/>
                  </a:moveTo>
                  <a:cubicBezTo>
                    <a:pt x="502" y="0"/>
                    <a:pt x="495" y="2"/>
                    <a:pt x="488" y="7"/>
                  </a:cubicBezTo>
                  <a:cubicBezTo>
                    <a:pt x="349" y="107"/>
                    <a:pt x="198" y="183"/>
                    <a:pt x="35" y="233"/>
                  </a:cubicBezTo>
                  <a:cubicBezTo>
                    <a:pt x="0" y="245"/>
                    <a:pt x="18" y="298"/>
                    <a:pt x="51" y="298"/>
                  </a:cubicBezTo>
                  <a:cubicBezTo>
                    <a:pt x="54" y="298"/>
                    <a:pt x="57" y="298"/>
                    <a:pt x="60" y="297"/>
                  </a:cubicBezTo>
                  <a:cubicBezTo>
                    <a:pt x="223" y="246"/>
                    <a:pt x="374" y="158"/>
                    <a:pt x="525" y="57"/>
                  </a:cubicBezTo>
                  <a:cubicBezTo>
                    <a:pt x="545" y="37"/>
                    <a:pt x="533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29"/>
            <p:cNvSpPr/>
            <p:nvPr/>
          </p:nvSpPr>
          <p:spPr>
            <a:xfrm>
              <a:off x="6550900" y="4036000"/>
              <a:ext cx="12725" cy="5875"/>
            </a:xfrm>
            <a:custGeom>
              <a:avLst/>
              <a:gdLst/>
              <a:ahLst/>
              <a:cxnLst/>
              <a:rect l="l" t="t" r="r" b="b"/>
              <a:pathLst>
                <a:path w="509" h="235" extrusionOk="0">
                  <a:moveTo>
                    <a:pt x="467" y="1"/>
                  </a:moveTo>
                  <a:cubicBezTo>
                    <a:pt x="462" y="1"/>
                    <a:pt x="456" y="2"/>
                    <a:pt x="450" y="6"/>
                  </a:cubicBezTo>
                  <a:cubicBezTo>
                    <a:pt x="324" y="82"/>
                    <a:pt x="186" y="144"/>
                    <a:pt x="35" y="169"/>
                  </a:cubicBezTo>
                  <a:cubicBezTo>
                    <a:pt x="1" y="181"/>
                    <a:pt x="8" y="234"/>
                    <a:pt x="48" y="234"/>
                  </a:cubicBezTo>
                  <a:cubicBezTo>
                    <a:pt x="51" y="234"/>
                    <a:pt x="55" y="234"/>
                    <a:pt x="60" y="233"/>
                  </a:cubicBezTo>
                  <a:cubicBezTo>
                    <a:pt x="211" y="208"/>
                    <a:pt x="350" y="144"/>
                    <a:pt x="487" y="69"/>
                  </a:cubicBezTo>
                  <a:cubicBezTo>
                    <a:pt x="508" y="48"/>
                    <a:pt x="494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29"/>
            <p:cNvSpPr/>
            <p:nvPr/>
          </p:nvSpPr>
          <p:spPr>
            <a:xfrm>
              <a:off x="6552375" y="4028350"/>
              <a:ext cx="9175" cy="5600"/>
            </a:xfrm>
            <a:custGeom>
              <a:avLst/>
              <a:gdLst/>
              <a:ahLst/>
              <a:cxnLst/>
              <a:rect l="l" t="t" r="r" b="b"/>
              <a:pathLst>
                <a:path w="367" h="224" extrusionOk="0">
                  <a:moveTo>
                    <a:pt x="328" y="1"/>
                  </a:moveTo>
                  <a:cubicBezTo>
                    <a:pt x="319" y="1"/>
                    <a:pt x="309" y="4"/>
                    <a:pt x="303" y="11"/>
                  </a:cubicBezTo>
                  <a:cubicBezTo>
                    <a:pt x="240" y="86"/>
                    <a:pt x="140" y="148"/>
                    <a:pt x="39" y="162"/>
                  </a:cubicBezTo>
                  <a:cubicBezTo>
                    <a:pt x="14" y="162"/>
                    <a:pt x="1" y="187"/>
                    <a:pt x="14" y="199"/>
                  </a:cubicBezTo>
                  <a:cubicBezTo>
                    <a:pt x="14" y="212"/>
                    <a:pt x="39" y="224"/>
                    <a:pt x="51" y="224"/>
                  </a:cubicBezTo>
                  <a:cubicBezTo>
                    <a:pt x="165" y="199"/>
                    <a:pt x="278" y="148"/>
                    <a:pt x="353" y="48"/>
                  </a:cubicBezTo>
                  <a:cubicBezTo>
                    <a:pt x="366" y="36"/>
                    <a:pt x="366" y="23"/>
                    <a:pt x="353" y="11"/>
                  </a:cubicBezTo>
                  <a:cubicBezTo>
                    <a:pt x="347" y="4"/>
                    <a:pt x="338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29"/>
            <p:cNvSpPr/>
            <p:nvPr/>
          </p:nvSpPr>
          <p:spPr>
            <a:xfrm>
              <a:off x="6553650" y="4029300"/>
              <a:ext cx="8825" cy="5750"/>
            </a:xfrm>
            <a:custGeom>
              <a:avLst/>
              <a:gdLst/>
              <a:ahLst/>
              <a:cxnLst/>
              <a:rect l="l" t="t" r="r" b="b"/>
              <a:pathLst>
                <a:path w="353" h="230" extrusionOk="0">
                  <a:moveTo>
                    <a:pt x="315" y="1"/>
                  </a:moveTo>
                  <a:cubicBezTo>
                    <a:pt x="305" y="1"/>
                    <a:pt x="296" y="4"/>
                    <a:pt x="290" y="10"/>
                  </a:cubicBezTo>
                  <a:cubicBezTo>
                    <a:pt x="227" y="98"/>
                    <a:pt x="139" y="149"/>
                    <a:pt x="25" y="161"/>
                  </a:cubicBezTo>
                  <a:cubicBezTo>
                    <a:pt x="13" y="174"/>
                    <a:pt x="0" y="186"/>
                    <a:pt x="0" y="211"/>
                  </a:cubicBezTo>
                  <a:cubicBezTo>
                    <a:pt x="9" y="220"/>
                    <a:pt x="18" y="229"/>
                    <a:pt x="32" y="229"/>
                  </a:cubicBezTo>
                  <a:cubicBezTo>
                    <a:pt x="37" y="229"/>
                    <a:pt x="43" y="228"/>
                    <a:pt x="50" y="224"/>
                  </a:cubicBezTo>
                  <a:cubicBezTo>
                    <a:pt x="164" y="211"/>
                    <a:pt x="265" y="149"/>
                    <a:pt x="340" y="60"/>
                  </a:cubicBezTo>
                  <a:cubicBezTo>
                    <a:pt x="352" y="48"/>
                    <a:pt x="352" y="23"/>
                    <a:pt x="340" y="10"/>
                  </a:cubicBezTo>
                  <a:cubicBezTo>
                    <a:pt x="334" y="4"/>
                    <a:pt x="324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29"/>
            <p:cNvSpPr/>
            <p:nvPr/>
          </p:nvSpPr>
          <p:spPr>
            <a:xfrm>
              <a:off x="6552475" y="4030600"/>
              <a:ext cx="10625" cy="3650"/>
            </a:xfrm>
            <a:custGeom>
              <a:avLst/>
              <a:gdLst/>
              <a:ahLst/>
              <a:cxnLst/>
              <a:rect l="l" t="t" r="r" b="b"/>
              <a:pathLst>
                <a:path w="425" h="146" extrusionOk="0">
                  <a:moveTo>
                    <a:pt x="387" y="0"/>
                  </a:moveTo>
                  <a:cubicBezTo>
                    <a:pt x="380" y="0"/>
                    <a:pt x="372" y="3"/>
                    <a:pt x="362" y="8"/>
                  </a:cubicBezTo>
                  <a:cubicBezTo>
                    <a:pt x="290" y="39"/>
                    <a:pt x="202" y="78"/>
                    <a:pt x="118" y="78"/>
                  </a:cubicBezTo>
                  <a:cubicBezTo>
                    <a:pt x="98" y="78"/>
                    <a:pt x="79" y="76"/>
                    <a:pt x="60" y="72"/>
                  </a:cubicBezTo>
                  <a:cubicBezTo>
                    <a:pt x="57" y="70"/>
                    <a:pt x="53" y="70"/>
                    <a:pt x="50" y="70"/>
                  </a:cubicBezTo>
                  <a:cubicBezTo>
                    <a:pt x="18" y="70"/>
                    <a:pt x="0" y="123"/>
                    <a:pt x="35" y="134"/>
                  </a:cubicBezTo>
                  <a:cubicBezTo>
                    <a:pt x="62" y="142"/>
                    <a:pt x="89" y="146"/>
                    <a:pt x="116" y="146"/>
                  </a:cubicBezTo>
                  <a:cubicBezTo>
                    <a:pt x="214" y="146"/>
                    <a:pt x="311" y="98"/>
                    <a:pt x="399" y="58"/>
                  </a:cubicBezTo>
                  <a:cubicBezTo>
                    <a:pt x="412" y="46"/>
                    <a:pt x="424" y="33"/>
                    <a:pt x="412" y="21"/>
                  </a:cubicBezTo>
                  <a:cubicBezTo>
                    <a:pt x="405" y="6"/>
                    <a:pt x="397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29"/>
            <p:cNvSpPr/>
            <p:nvPr/>
          </p:nvSpPr>
          <p:spPr>
            <a:xfrm>
              <a:off x="6550625" y="4025125"/>
              <a:ext cx="12800" cy="5100"/>
            </a:xfrm>
            <a:custGeom>
              <a:avLst/>
              <a:gdLst/>
              <a:ahLst/>
              <a:cxnLst/>
              <a:rect l="l" t="t" r="r" b="b"/>
              <a:pathLst>
                <a:path w="512" h="204" extrusionOk="0">
                  <a:moveTo>
                    <a:pt x="461" y="1"/>
                  </a:moveTo>
                  <a:cubicBezTo>
                    <a:pt x="322" y="51"/>
                    <a:pt x="185" y="101"/>
                    <a:pt x="46" y="140"/>
                  </a:cubicBezTo>
                  <a:cubicBezTo>
                    <a:pt x="0" y="151"/>
                    <a:pt x="17" y="204"/>
                    <a:pt x="49" y="204"/>
                  </a:cubicBezTo>
                  <a:cubicBezTo>
                    <a:pt x="52" y="204"/>
                    <a:pt x="55" y="203"/>
                    <a:pt x="59" y="202"/>
                  </a:cubicBezTo>
                  <a:cubicBezTo>
                    <a:pt x="197" y="165"/>
                    <a:pt x="348" y="114"/>
                    <a:pt x="486" y="64"/>
                  </a:cubicBezTo>
                  <a:cubicBezTo>
                    <a:pt x="498" y="64"/>
                    <a:pt x="512" y="39"/>
                    <a:pt x="498" y="26"/>
                  </a:cubicBezTo>
                  <a:cubicBezTo>
                    <a:pt x="498" y="14"/>
                    <a:pt x="486" y="1"/>
                    <a:pt x="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29"/>
            <p:cNvSpPr/>
            <p:nvPr/>
          </p:nvSpPr>
          <p:spPr>
            <a:xfrm>
              <a:off x="6554275" y="4022325"/>
              <a:ext cx="9775" cy="3150"/>
            </a:xfrm>
            <a:custGeom>
              <a:avLst/>
              <a:gdLst/>
              <a:ahLst/>
              <a:cxnLst/>
              <a:rect l="l" t="t" r="r" b="b"/>
              <a:pathLst>
                <a:path w="391" h="126" extrusionOk="0">
                  <a:moveTo>
                    <a:pt x="340" y="0"/>
                  </a:moveTo>
                  <a:cubicBezTo>
                    <a:pt x="252" y="37"/>
                    <a:pt x="139" y="62"/>
                    <a:pt x="39" y="62"/>
                  </a:cubicBezTo>
                  <a:cubicBezTo>
                    <a:pt x="0" y="62"/>
                    <a:pt x="0" y="126"/>
                    <a:pt x="39" y="126"/>
                  </a:cubicBezTo>
                  <a:cubicBezTo>
                    <a:pt x="151" y="126"/>
                    <a:pt x="252" y="101"/>
                    <a:pt x="366" y="62"/>
                  </a:cubicBezTo>
                  <a:cubicBezTo>
                    <a:pt x="378" y="62"/>
                    <a:pt x="391" y="50"/>
                    <a:pt x="391" y="25"/>
                  </a:cubicBezTo>
                  <a:cubicBezTo>
                    <a:pt x="378" y="12"/>
                    <a:pt x="366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29"/>
            <p:cNvSpPr/>
            <p:nvPr/>
          </p:nvSpPr>
          <p:spPr>
            <a:xfrm>
              <a:off x="6552375" y="4017225"/>
              <a:ext cx="11250" cy="4475"/>
            </a:xfrm>
            <a:custGeom>
              <a:avLst/>
              <a:gdLst/>
              <a:ahLst/>
              <a:cxnLst/>
              <a:rect l="l" t="t" r="r" b="b"/>
              <a:pathLst>
                <a:path w="450" h="179" extrusionOk="0">
                  <a:moveTo>
                    <a:pt x="403" y="1"/>
                  </a:moveTo>
                  <a:cubicBezTo>
                    <a:pt x="399" y="1"/>
                    <a:pt x="395" y="1"/>
                    <a:pt x="391" y="3"/>
                  </a:cubicBezTo>
                  <a:cubicBezTo>
                    <a:pt x="278" y="65"/>
                    <a:pt x="152" y="104"/>
                    <a:pt x="26" y="116"/>
                  </a:cubicBezTo>
                  <a:cubicBezTo>
                    <a:pt x="14" y="116"/>
                    <a:pt x="1" y="141"/>
                    <a:pt x="1" y="154"/>
                  </a:cubicBezTo>
                  <a:cubicBezTo>
                    <a:pt x="14" y="179"/>
                    <a:pt x="26" y="179"/>
                    <a:pt x="39" y="179"/>
                  </a:cubicBezTo>
                  <a:cubicBezTo>
                    <a:pt x="177" y="166"/>
                    <a:pt x="303" y="116"/>
                    <a:pt x="416" y="65"/>
                  </a:cubicBezTo>
                  <a:cubicBezTo>
                    <a:pt x="449" y="43"/>
                    <a:pt x="433" y="1"/>
                    <a:pt x="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29"/>
            <p:cNvSpPr/>
            <p:nvPr/>
          </p:nvSpPr>
          <p:spPr>
            <a:xfrm>
              <a:off x="6554275" y="4018850"/>
              <a:ext cx="8825" cy="6000"/>
            </a:xfrm>
            <a:custGeom>
              <a:avLst/>
              <a:gdLst/>
              <a:ahLst/>
              <a:cxnLst/>
              <a:rect l="l" t="t" r="r" b="b"/>
              <a:pathLst>
                <a:path w="353" h="240" extrusionOk="0">
                  <a:moveTo>
                    <a:pt x="340" y="0"/>
                  </a:moveTo>
                  <a:cubicBezTo>
                    <a:pt x="315" y="0"/>
                    <a:pt x="302" y="0"/>
                    <a:pt x="290" y="13"/>
                  </a:cubicBezTo>
                  <a:cubicBezTo>
                    <a:pt x="227" y="101"/>
                    <a:pt x="126" y="164"/>
                    <a:pt x="25" y="176"/>
                  </a:cubicBezTo>
                  <a:cubicBezTo>
                    <a:pt x="13" y="176"/>
                    <a:pt x="0" y="201"/>
                    <a:pt x="0" y="215"/>
                  </a:cubicBezTo>
                  <a:cubicBezTo>
                    <a:pt x="13" y="240"/>
                    <a:pt x="25" y="240"/>
                    <a:pt x="51" y="240"/>
                  </a:cubicBezTo>
                  <a:cubicBezTo>
                    <a:pt x="164" y="215"/>
                    <a:pt x="277" y="151"/>
                    <a:pt x="352" y="51"/>
                  </a:cubicBezTo>
                  <a:cubicBezTo>
                    <a:pt x="352" y="39"/>
                    <a:pt x="352" y="13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29"/>
            <p:cNvSpPr/>
            <p:nvPr/>
          </p:nvSpPr>
          <p:spPr>
            <a:xfrm>
              <a:off x="6555525" y="4015475"/>
              <a:ext cx="7275" cy="4475"/>
            </a:xfrm>
            <a:custGeom>
              <a:avLst/>
              <a:gdLst/>
              <a:ahLst/>
              <a:cxnLst/>
              <a:rect l="l" t="t" r="r" b="b"/>
              <a:pathLst>
                <a:path w="291" h="179" extrusionOk="0">
                  <a:moveTo>
                    <a:pt x="248" y="0"/>
                  </a:moveTo>
                  <a:cubicBezTo>
                    <a:pt x="240" y="0"/>
                    <a:pt x="234" y="3"/>
                    <a:pt x="227" y="10"/>
                  </a:cubicBezTo>
                  <a:cubicBezTo>
                    <a:pt x="165" y="60"/>
                    <a:pt x="101" y="98"/>
                    <a:pt x="26" y="110"/>
                  </a:cubicBezTo>
                  <a:cubicBezTo>
                    <a:pt x="1" y="123"/>
                    <a:pt x="1" y="135"/>
                    <a:pt x="1" y="160"/>
                  </a:cubicBezTo>
                  <a:cubicBezTo>
                    <a:pt x="1" y="170"/>
                    <a:pt x="13" y="178"/>
                    <a:pt x="25" y="178"/>
                  </a:cubicBezTo>
                  <a:cubicBezTo>
                    <a:pt x="30" y="178"/>
                    <a:pt x="35" y="177"/>
                    <a:pt x="39" y="174"/>
                  </a:cubicBezTo>
                  <a:cubicBezTo>
                    <a:pt x="126" y="160"/>
                    <a:pt x="202" y="110"/>
                    <a:pt x="277" y="60"/>
                  </a:cubicBezTo>
                  <a:cubicBezTo>
                    <a:pt x="290" y="48"/>
                    <a:pt x="277" y="23"/>
                    <a:pt x="277" y="10"/>
                  </a:cubicBezTo>
                  <a:cubicBezTo>
                    <a:pt x="265" y="3"/>
                    <a:pt x="255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29"/>
            <p:cNvSpPr/>
            <p:nvPr/>
          </p:nvSpPr>
          <p:spPr>
            <a:xfrm>
              <a:off x="6559625" y="4014450"/>
              <a:ext cx="2850" cy="2150"/>
            </a:xfrm>
            <a:custGeom>
              <a:avLst/>
              <a:gdLst/>
              <a:ahLst/>
              <a:cxnLst/>
              <a:rect l="l" t="t" r="r" b="b"/>
              <a:pathLst>
                <a:path w="114" h="86" extrusionOk="0">
                  <a:moveTo>
                    <a:pt x="26" y="0"/>
                  </a:moveTo>
                  <a:cubicBezTo>
                    <a:pt x="13" y="0"/>
                    <a:pt x="13" y="13"/>
                    <a:pt x="13" y="13"/>
                  </a:cubicBezTo>
                  <a:lnTo>
                    <a:pt x="13" y="25"/>
                  </a:lnTo>
                  <a:cubicBezTo>
                    <a:pt x="1" y="25"/>
                    <a:pt x="1" y="38"/>
                    <a:pt x="13" y="51"/>
                  </a:cubicBezTo>
                  <a:lnTo>
                    <a:pt x="26" y="64"/>
                  </a:lnTo>
                  <a:cubicBezTo>
                    <a:pt x="51" y="64"/>
                    <a:pt x="63" y="76"/>
                    <a:pt x="76" y="76"/>
                  </a:cubicBezTo>
                  <a:cubicBezTo>
                    <a:pt x="76" y="82"/>
                    <a:pt x="79" y="85"/>
                    <a:pt x="82" y="85"/>
                  </a:cubicBezTo>
                  <a:cubicBezTo>
                    <a:pt x="85" y="85"/>
                    <a:pt x="88" y="82"/>
                    <a:pt x="88" y="76"/>
                  </a:cubicBezTo>
                  <a:lnTo>
                    <a:pt x="101" y="76"/>
                  </a:lnTo>
                  <a:lnTo>
                    <a:pt x="113" y="64"/>
                  </a:lnTo>
                  <a:lnTo>
                    <a:pt x="113" y="38"/>
                  </a:lnTo>
                  <a:cubicBezTo>
                    <a:pt x="113" y="25"/>
                    <a:pt x="113" y="25"/>
                    <a:pt x="101" y="25"/>
                  </a:cubicBezTo>
                  <a:lnTo>
                    <a:pt x="88" y="13"/>
                  </a:lnTo>
                  <a:cubicBezTo>
                    <a:pt x="76" y="13"/>
                    <a:pt x="63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29"/>
            <p:cNvSpPr/>
            <p:nvPr/>
          </p:nvSpPr>
          <p:spPr>
            <a:xfrm>
              <a:off x="6554275" y="4008225"/>
              <a:ext cx="8825" cy="4800"/>
            </a:xfrm>
            <a:custGeom>
              <a:avLst/>
              <a:gdLst/>
              <a:ahLst/>
              <a:cxnLst/>
              <a:rect l="l" t="t" r="r" b="b"/>
              <a:pathLst>
                <a:path w="353" h="192" extrusionOk="0">
                  <a:moveTo>
                    <a:pt x="321" y="1"/>
                  </a:moveTo>
                  <a:cubicBezTo>
                    <a:pt x="315" y="1"/>
                    <a:pt x="309" y="4"/>
                    <a:pt x="302" y="11"/>
                  </a:cubicBezTo>
                  <a:cubicBezTo>
                    <a:pt x="215" y="73"/>
                    <a:pt x="126" y="111"/>
                    <a:pt x="25" y="123"/>
                  </a:cubicBezTo>
                  <a:cubicBezTo>
                    <a:pt x="13" y="137"/>
                    <a:pt x="0" y="149"/>
                    <a:pt x="0" y="174"/>
                  </a:cubicBezTo>
                  <a:cubicBezTo>
                    <a:pt x="10" y="183"/>
                    <a:pt x="18" y="192"/>
                    <a:pt x="32" y="192"/>
                  </a:cubicBezTo>
                  <a:cubicBezTo>
                    <a:pt x="37" y="192"/>
                    <a:pt x="43" y="190"/>
                    <a:pt x="51" y="187"/>
                  </a:cubicBezTo>
                  <a:cubicBezTo>
                    <a:pt x="151" y="174"/>
                    <a:pt x="252" y="123"/>
                    <a:pt x="340" y="61"/>
                  </a:cubicBezTo>
                  <a:cubicBezTo>
                    <a:pt x="352" y="48"/>
                    <a:pt x="352" y="23"/>
                    <a:pt x="340" y="11"/>
                  </a:cubicBezTo>
                  <a:cubicBezTo>
                    <a:pt x="334" y="4"/>
                    <a:pt x="328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29"/>
            <p:cNvSpPr/>
            <p:nvPr/>
          </p:nvSpPr>
          <p:spPr>
            <a:xfrm>
              <a:off x="6555850" y="4006050"/>
              <a:ext cx="6625" cy="3725"/>
            </a:xfrm>
            <a:custGeom>
              <a:avLst/>
              <a:gdLst/>
              <a:ahLst/>
              <a:cxnLst/>
              <a:rect l="l" t="t" r="r" b="b"/>
              <a:pathLst>
                <a:path w="265" h="149" extrusionOk="0">
                  <a:moveTo>
                    <a:pt x="227" y="0"/>
                  </a:moveTo>
                  <a:cubicBezTo>
                    <a:pt x="217" y="0"/>
                    <a:pt x="208" y="3"/>
                    <a:pt x="202" y="9"/>
                  </a:cubicBezTo>
                  <a:lnTo>
                    <a:pt x="164" y="48"/>
                  </a:lnTo>
                  <a:cubicBezTo>
                    <a:pt x="164" y="60"/>
                    <a:pt x="164" y="60"/>
                    <a:pt x="152" y="60"/>
                  </a:cubicBezTo>
                  <a:lnTo>
                    <a:pt x="152" y="73"/>
                  </a:lnTo>
                  <a:lnTo>
                    <a:pt x="126" y="73"/>
                  </a:lnTo>
                  <a:lnTo>
                    <a:pt x="113" y="85"/>
                  </a:lnTo>
                  <a:lnTo>
                    <a:pt x="101" y="85"/>
                  </a:lnTo>
                  <a:cubicBezTo>
                    <a:pt x="88" y="85"/>
                    <a:pt x="88" y="73"/>
                    <a:pt x="88" y="73"/>
                  </a:cubicBezTo>
                  <a:lnTo>
                    <a:pt x="76" y="73"/>
                  </a:lnTo>
                  <a:cubicBezTo>
                    <a:pt x="67" y="63"/>
                    <a:pt x="52" y="55"/>
                    <a:pt x="39" y="55"/>
                  </a:cubicBezTo>
                  <a:cubicBezTo>
                    <a:pt x="34" y="55"/>
                    <a:pt x="29" y="56"/>
                    <a:pt x="26" y="60"/>
                  </a:cubicBezTo>
                  <a:cubicBezTo>
                    <a:pt x="13" y="60"/>
                    <a:pt x="1" y="85"/>
                    <a:pt x="13" y="98"/>
                  </a:cubicBezTo>
                  <a:cubicBezTo>
                    <a:pt x="38" y="135"/>
                    <a:pt x="88" y="148"/>
                    <a:pt x="139" y="148"/>
                  </a:cubicBezTo>
                  <a:cubicBezTo>
                    <a:pt x="189" y="135"/>
                    <a:pt x="227" y="98"/>
                    <a:pt x="252" y="60"/>
                  </a:cubicBezTo>
                  <a:cubicBezTo>
                    <a:pt x="264" y="48"/>
                    <a:pt x="264" y="22"/>
                    <a:pt x="252" y="9"/>
                  </a:cubicBezTo>
                  <a:cubicBezTo>
                    <a:pt x="246" y="3"/>
                    <a:pt x="23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29"/>
            <p:cNvSpPr/>
            <p:nvPr/>
          </p:nvSpPr>
          <p:spPr>
            <a:xfrm>
              <a:off x="6554275" y="4000800"/>
              <a:ext cx="8675" cy="4575"/>
            </a:xfrm>
            <a:custGeom>
              <a:avLst/>
              <a:gdLst/>
              <a:ahLst/>
              <a:cxnLst/>
              <a:rect l="l" t="t" r="r" b="b"/>
              <a:pathLst>
                <a:path w="347" h="183" extrusionOk="0">
                  <a:moveTo>
                    <a:pt x="307" y="0"/>
                  </a:moveTo>
                  <a:cubicBezTo>
                    <a:pt x="302" y="0"/>
                    <a:pt x="296" y="2"/>
                    <a:pt x="290" y="6"/>
                  </a:cubicBezTo>
                  <a:cubicBezTo>
                    <a:pt x="215" y="56"/>
                    <a:pt x="126" y="94"/>
                    <a:pt x="39" y="119"/>
                  </a:cubicBezTo>
                  <a:cubicBezTo>
                    <a:pt x="13" y="119"/>
                    <a:pt x="0" y="132"/>
                    <a:pt x="13" y="157"/>
                  </a:cubicBezTo>
                  <a:cubicBezTo>
                    <a:pt x="13" y="169"/>
                    <a:pt x="25" y="182"/>
                    <a:pt x="51" y="182"/>
                  </a:cubicBezTo>
                  <a:cubicBezTo>
                    <a:pt x="151" y="157"/>
                    <a:pt x="240" y="119"/>
                    <a:pt x="315" y="68"/>
                  </a:cubicBezTo>
                  <a:cubicBezTo>
                    <a:pt x="346" y="47"/>
                    <a:pt x="334" y="0"/>
                    <a:pt x="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29"/>
            <p:cNvSpPr/>
            <p:nvPr/>
          </p:nvSpPr>
          <p:spPr>
            <a:xfrm>
              <a:off x="6555225" y="3997650"/>
              <a:ext cx="6950" cy="4675"/>
            </a:xfrm>
            <a:custGeom>
              <a:avLst/>
              <a:gdLst/>
              <a:ahLst/>
              <a:cxnLst/>
              <a:rect l="l" t="t" r="r" b="b"/>
              <a:pathLst>
                <a:path w="278" h="187" extrusionOk="0">
                  <a:moveTo>
                    <a:pt x="240" y="1"/>
                  </a:moveTo>
                  <a:cubicBezTo>
                    <a:pt x="235" y="1"/>
                    <a:pt x="230" y="2"/>
                    <a:pt x="227" y="6"/>
                  </a:cubicBezTo>
                  <a:cubicBezTo>
                    <a:pt x="164" y="57"/>
                    <a:pt x="101" y="94"/>
                    <a:pt x="26" y="119"/>
                  </a:cubicBezTo>
                  <a:cubicBezTo>
                    <a:pt x="13" y="132"/>
                    <a:pt x="1" y="144"/>
                    <a:pt x="1" y="157"/>
                  </a:cubicBezTo>
                  <a:cubicBezTo>
                    <a:pt x="9" y="176"/>
                    <a:pt x="19" y="187"/>
                    <a:pt x="28" y="187"/>
                  </a:cubicBezTo>
                  <a:cubicBezTo>
                    <a:pt x="31" y="187"/>
                    <a:pt x="35" y="186"/>
                    <a:pt x="38" y="182"/>
                  </a:cubicBezTo>
                  <a:cubicBezTo>
                    <a:pt x="126" y="157"/>
                    <a:pt x="189" y="119"/>
                    <a:pt x="252" y="69"/>
                  </a:cubicBezTo>
                  <a:cubicBezTo>
                    <a:pt x="277" y="57"/>
                    <a:pt x="277" y="43"/>
                    <a:pt x="264" y="18"/>
                  </a:cubicBezTo>
                  <a:cubicBezTo>
                    <a:pt x="264" y="10"/>
                    <a:pt x="252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29"/>
            <p:cNvSpPr/>
            <p:nvPr/>
          </p:nvSpPr>
          <p:spPr>
            <a:xfrm>
              <a:off x="6553650" y="3997025"/>
              <a:ext cx="8200" cy="7700"/>
            </a:xfrm>
            <a:custGeom>
              <a:avLst/>
              <a:gdLst/>
              <a:ahLst/>
              <a:cxnLst/>
              <a:rect l="l" t="t" r="r" b="b"/>
              <a:pathLst>
                <a:path w="328" h="308" extrusionOk="0">
                  <a:moveTo>
                    <a:pt x="283" y="1"/>
                  </a:moveTo>
                  <a:cubicBezTo>
                    <a:pt x="270" y="1"/>
                    <a:pt x="261" y="10"/>
                    <a:pt x="252" y="18"/>
                  </a:cubicBezTo>
                  <a:cubicBezTo>
                    <a:pt x="189" y="107"/>
                    <a:pt x="114" y="182"/>
                    <a:pt x="25" y="245"/>
                  </a:cubicBezTo>
                  <a:cubicBezTo>
                    <a:pt x="13" y="258"/>
                    <a:pt x="0" y="283"/>
                    <a:pt x="13" y="295"/>
                  </a:cubicBezTo>
                  <a:cubicBezTo>
                    <a:pt x="25" y="308"/>
                    <a:pt x="38" y="308"/>
                    <a:pt x="50" y="308"/>
                  </a:cubicBezTo>
                  <a:cubicBezTo>
                    <a:pt x="151" y="232"/>
                    <a:pt x="240" y="157"/>
                    <a:pt x="315" y="56"/>
                  </a:cubicBezTo>
                  <a:cubicBezTo>
                    <a:pt x="327" y="43"/>
                    <a:pt x="315" y="18"/>
                    <a:pt x="302" y="6"/>
                  </a:cubicBezTo>
                  <a:cubicBezTo>
                    <a:pt x="295" y="2"/>
                    <a:pt x="288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29"/>
            <p:cNvSpPr/>
            <p:nvPr/>
          </p:nvSpPr>
          <p:spPr>
            <a:xfrm>
              <a:off x="6550350" y="4002575"/>
              <a:ext cx="10850" cy="7000"/>
            </a:xfrm>
            <a:custGeom>
              <a:avLst/>
              <a:gdLst/>
              <a:ahLst/>
              <a:cxnLst/>
              <a:rect l="l" t="t" r="r" b="b"/>
              <a:pathLst>
                <a:path w="434" h="280" extrusionOk="0">
                  <a:moveTo>
                    <a:pt x="396" y="1"/>
                  </a:moveTo>
                  <a:cubicBezTo>
                    <a:pt x="387" y="1"/>
                    <a:pt x="378" y="4"/>
                    <a:pt x="372" y="10"/>
                  </a:cubicBezTo>
                  <a:cubicBezTo>
                    <a:pt x="271" y="98"/>
                    <a:pt x="157" y="161"/>
                    <a:pt x="32" y="224"/>
                  </a:cubicBezTo>
                  <a:cubicBezTo>
                    <a:pt x="0" y="235"/>
                    <a:pt x="21" y="280"/>
                    <a:pt x="51" y="280"/>
                  </a:cubicBezTo>
                  <a:cubicBezTo>
                    <a:pt x="57" y="280"/>
                    <a:pt x="63" y="278"/>
                    <a:pt x="70" y="274"/>
                  </a:cubicBezTo>
                  <a:cubicBezTo>
                    <a:pt x="196" y="224"/>
                    <a:pt x="308" y="148"/>
                    <a:pt x="422" y="48"/>
                  </a:cubicBezTo>
                  <a:cubicBezTo>
                    <a:pt x="434" y="48"/>
                    <a:pt x="434" y="23"/>
                    <a:pt x="422" y="10"/>
                  </a:cubicBezTo>
                  <a:cubicBezTo>
                    <a:pt x="415" y="4"/>
                    <a:pt x="406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29"/>
            <p:cNvSpPr/>
            <p:nvPr/>
          </p:nvSpPr>
          <p:spPr>
            <a:xfrm>
              <a:off x="6555850" y="4005525"/>
              <a:ext cx="4100" cy="2800"/>
            </a:xfrm>
            <a:custGeom>
              <a:avLst/>
              <a:gdLst/>
              <a:ahLst/>
              <a:cxnLst/>
              <a:rect l="l" t="t" r="r" b="b"/>
              <a:pathLst>
                <a:path w="164" h="112" extrusionOk="0">
                  <a:moveTo>
                    <a:pt x="127" y="0"/>
                  </a:moveTo>
                  <a:cubicBezTo>
                    <a:pt x="122" y="0"/>
                    <a:pt x="117" y="2"/>
                    <a:pt x="113" y="5"/>
                  </a:cubicBezTo>
                  <a:cubicBezTo>
                    <a:pt x="88" y="18"/>
                    <a:pt x="51" y="30"/>
                    <a:pt x="26" y="55"/>
                  </a:cubicBezTo>
                  <a:cubicBezTo>
                    <a:pt x="13" y="55"/>
                    <a:pt x="1" y="81"/>
                    <a:pt x="13" y="94"/>
                  </a:cubicBezTo>
                  <a:cubicBezTo>
                    <a:pt x="22" y="102"/>
                    <a:pt x="31" y="111"/>
                    <a:pt x="40" y="111"/>
                  </a:cubicBezTo>
                  <a:cubicBezTo>
                    <a:pt x="43" y="111"/>
                    <a:pt x="47" y="110"/>
                    <a:pt x="51" y="106"/>
                  </a:cubicBezTo>
                  <a:cubicBezTo>
                    <a:pt x="88" y="94"/>
                    <a:pt x="113" y="81"/>
                    <a:pt x="152" y="55"/>
                  </a:cubicBezTo>
                  <a:cubicBezTo>
                    <a:pt x="164" y="55"/>
                    <a:pt x="164" y="30"/>
                    <a:pt x="152" y="18"/>
                  </a:cubicBezTo>
                  <a:cubicBezTo>
                    <a:pt x="152" y="9"/>
                    <a:pt x="13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29"/>
            <p:cNvSpPr/>
            <p:nvPr/>
          </p:nvSpPr>
          <p:spPr>
            <a:xfrm>
              <a:off x="6552550" y="4002075"/>
              <a:ext cx="10250" cy="7825"/>
            </a:xfrm>
            <a:custGeom>
              <a:avLst/>
              <a:gdLst/>
              <a:ahLst/>
              <a:cxnLst/>
              <a:rect l="l" t="t" r="r" b="b"/>
              <a:pathLst>
                <a:path w="410" h="313" extrusionOk="0">
                  <a:moveTo>
                    <a:pt x="372" y="0"/>
                  </a:moveTo>
                  <a:cubicBezTo>
                    <a:pt x="359" y="0"/>
                    <a:pt x="346" y="12"/>
                    <a:pt x="346" y="30"/>
                  </a:cubicBezTo>
                  <a:cubicBezTo>
                    <a:pt x="334" y="81"/>
                    <a:pt x="271" y="106"/>
                    <a:pt x="220" y="131"/>
                  </a:cubicBezTo>
                  <a:cubicBezTo>
                    <a:pt x="158" y="168"/>
                    <a:pt x="94" y="207"/>
                    <a:pt x="32" y="257"/>
                  </a:cubicBezTo>
                  <a:cubicBezTo>
                    <a:pt x="0" y="267"/>
                    <a:pt x="13" y="313"/>
                    <a:pt x="40" y="313"/>
                  </a:cubicBezTo>
                  <a:cubicBezTo>
                    <a:pt x="45" y="313"/>
                    <a:pt x="51" y="311"/>
                    <a:pt x="57" y="307"/>
                  </a:cubicBezTo>
                  <a:cubicBezTo>
                    <a:pt x="133" y="269"/>
                    <a:pt x="208" y="219"/>
                    <a:pt x="271" y="181"/>
                  </a:cubicBezTo>
                  <a:cubicBezTo>
                    <a:pt x="334" y="143"/>
                    <a:pt x="396" y="106"/>
                    <a:pt x="409" y="43"/>
                  </a:cubicBezTo>
                  <a:cubicBezTo>
                    <a:pt x="409" y="17"/>
                    <a:pt x="396" y="5"/>
                    <a:pt x="384" y="5"/>
                  </a:cubicBezTo>
                  <a:cubicBezTo>
                    <a:pt x="381" y="2"/>
                    <a:pt x="376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29"/>
            <p:cNvSpPr/>
            <p:nvPr/>
          </p:nvSpPr>
          <p:spPr>
            <a:xfrm>
              <a:off x="6558050" y="4001875"/>
              <a:ext cx="4750" cy="2675"/>
            </a:xfrm>
            <a:custGeom>
              <a:avLst/>
              <a:gdLst/>
              <a:ahLst/>
              <a:cxnLst/>
              <a:rect l="l" t="t" r="r" b="b"/>
              <a:pathLst>
                <a:path w="190" h="107" extrusionOk="0">
                  <a:moveTo>
                    <a:pt x="38" y="0"/>
                  </a:moveTo>
                  <a:cubicBezTo>
                    <a:pt x="25" y="0"/>
                    <a:pt x="13" y="13"/>
                    <a:pt x="13" y="13"/>
                  </a:cubicBezTo>
                  <a:cubicBezTo>
                    <a:pt x="0" y="25"/>
                    <a:pt x="0" y="25"/>
                    <a:pt x="0" y="38"/>
                  </a:cubicBezTo>
                  <a:cubicBezTo>
                    <a:pt x="0" y="38"/>
                    <a:pt x="0" y="51"/>
                    <a:pt x="13" y="64"/>
                  </a:cubicBezTo>
                  <a:lnTo>
                    <a:pt x="89" y="101"/>
                  </a:lnTo>
                  <a:cubicBezTo>
                    <a:pt x="106" y="101"/>
                    <a:pt x="122" y="107"/>
                    <a:pt x="139" y="107"/>
                  </a:cubicBezTo>
                  <a:cubicBezTo>
                    <a:pt x="147" y="107"/>
                    <a:pt x="156" y="105"/>
                    <a:pt x="164" y="101"/>
                  </a:cubicBezTo>
                  <a:cubicBezTo>
                    <a:pt x="176" y="101"/>
                    <a:pt x="189" y="89"/>
                    <a:pt x="189" y="76"/>
                  </a:cubicBezTo>
                  <a:cubicBezTo>
                    <a:pt x="189" y="64"/>
                    <a:pt x="176" y="38"/>
                    <a:pt x="164" y="38"/>
                  </a:cubicBezTo>
                  <a:lnTo>
                    <a:pt x="101" y="38"/>
                  </a:lnTo>
                  <a:lnTo>
                    <a:pt x="89" y="25"/>
                  </a:lnTo>
                  <a:lnTo>
                    <a:pt x="76" y="25"/>
                  </a:lnTo>
                  <a:lnTo>
                    <a:pt x="64" y="13"/>
                  </a:lnTo>
                  <a:cubicBezTo>
                    <a:pt x="51" y="13"/>
                    <a:pt x="3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29"/>
            <p:cNvSpPr/>
            <p:nvPr/>
          </p:nvSpPr>
          <p:spPr>
            <a:xfrm>
              <a:off x="6554600" y="3996200"/>
              <a:ext cx="8675" cy="6025"/>
            </a:xfrm>
            <a:custGeom>
              <a:avLst/>
              <a:gdLst/>
              <a:ahLst/>
              <a:cxnLst/>
              <a:rect l="l" t="t" r="r" b="b"/>
              <a:pathLst>
                <a:path w="347" h="241" extrusionOk="0">
                  <a:moveTo>
                    <a:pt x="304" y="0"/>
                  </a:moveTo>
                  <a:cubicBezTo>
                    <a:pt x="296" y="0"/>
                    <a:pt x="286" y="4"/>
                    <a:pt x="277" y="14"/>
                  </a:cubicBezTo>
                  <a:cubicBezTo>
                    <a:pt x="214" y="89"/>
                    <a:pt x="126" y="140"/>
                    <a:pt x="38" y="177"/>
                  </a:cubicBezTo>
                  <a:cubicBezTo>
                    <a:pt x="12" y="177"/>
                    <a:pt x="0" y="202"/>
                    <a:pt x="12" y="215"/>
                  </a:cubicBezTo>
                  <a:cubicBezTo>
                    <a:pt x="12" y="227"/>
                    <a:pt x="38" y="240"/>
                    <a:pt x="51" y="240"/>
                  </a:cubicBezTo>
                  <a:cubicBezTo>
                    <a:pt x="151" y="202"/>
                    <a:pt x="252" y="140"/>
                    <a:pt x="327" y="64"/>
                  </a:cubicBezTo>
                  <a:cubicBezTo>
                    <a:pt x="346" y="36"/>
                    <a:pt x="33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29"/>
            <p:cNvSpPr/>
            <p:nvPr/>
          </p:nvSpPr>
          <p:spPr>
            <a:xfrm>
              <a:off x="6553350" y="3993825"/>
              <a:ext cx="9525" cy="6000"/>
            </a:xfrm>
            <a:custGeom>
              <a:avLst/>
              <a:gdLst/>
              <a:ahLst/>
              <a:cxnLst/>
              <a:rect l="l" t="t" r="r" b="b"/>
              <a:pathLst>
                <a:path w="381" h="240" extrusionOk="0">
                  <a:moveTo>
                    <a:pt x="328" y="0"/>
                  </a:moveTo>
                  <a:cubicBezTo>
                    <a:pt x="319" y="0"/>
                    <a:pt x="310" y="3"/>
                    <a:pt x="302" y="8"/>
                  </a:cubicBezTo>
                  <a:cubicBezTo>
                    <a:pt x="226" y="84"/>
                    <a:pt x="138" y="134"/>
                    <a:pt x="25" y="171"/>
                  </a:cubicBezTo>
                  <a:cubicBezTo>
                    <a:pt x="12" y="184"/>
                    <a:pt x="0" y="196"/>
                    <a:pt x="12" y="210"/>
                  </a:cubicBezTo>
                  <a:cubicBezTo>
                    <a:pt x="12" y="228"/>
                    <a:pt x="26" y="239"/>
                    <a:pt x="38" y="239"/>
                  </a:cubicBezTo>
                  <a:cubicBezTo>
                    <a:pt x="43" y="239"/>
                    <a:pt x="47" y="238"/>
                    <a:pt x="50" y="235"/>
                  </a:cubicBezTo>
                  <a:cubicBezTo>
                    <a:pt x="163" y="196"/>
                    <a:pt x="264" y="134"/>
                    <a:pt x="352" y="59"/>
                  </a:cubicBezTo>
                  <a:cubicBezTo>
                    <a:pt x="381" y="29"/>
                    <a:pt x="357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29"/>
            <p:cNvSpPr/>
            <p:nvPr/>
          </p:nvSpPr>
          <p:spPr>
            <a:xfrm>
              <a:off x="6555225" y="3991675"/>
              <a:ext cx="6950" cy="3300"/>
            </a:xfrm>
            <a:custGeom>
              <a:avLst/>
              <a:gdLst/>
              <a:ahLst/>
              <a:cxnLst/>
              <a:rect l="l" t="t" r="r" b="b"/>
              <a:pathLst>
                <a:path w="278" h="132" extrusionOk="0">
                  <a:moveTo>
                    <a:pt x="240" y="1"/>
                  </a:moveTo>
                  <a:cubicBezTo>
                    <a:pt x="235" y="1"/>
                    <a:pt x="230" y="2"/>
                    <a:pt x="227" y="6"/>
                  </a:cubicBezTo>
                  <a:cubicBezTo>
                    <a:pt x="177" y="44"/>
                    <a:pt x="101" y="69"/>
                    <a:pt x="38" y="69"/>
                  </a:cubicBezTo>
                  <a:cubicBezTo>
                    <a:pt x="26" y="69"/>
                    <a:pt x="1" y="81"/>
                    <a:pt x="1" y="106"/>
                  </a:cubicBezTo>
                  <a:cubicBezTo>
                    <a:pt x="1" y="119"/>
                    <a:pt x="26" y="132"/>
                    <a:pt x="38" y="132"/>
                  </a:cubicBezTo>
                  <a:cubicBezTo>
                    <a:pt x="113" y="132"/>
                    <a:pt x="202" y="106"/>
                    <a:pt x="264" y="56"/>
                  </a:cubicBezTo>
                  <a:cubicBezTo>
                    <a:pt x="277" y="44"/>
                    <a:pt x="277" y="31"/>
                    <a:pt x="277" y="19"/>
                  </a:cubicBezTo>
                  <a:cubicBezTo>
                    <a:pt x="268" y="10"/>
                    <a:pt x="253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29"/>
            <p:cNvSpPr/>
            <p:nvPr/>
          </p:nvSpPr>
          <p:spPr>
            <a:xfrm>
              <a:off x="6553350" y="3988125"/>
              <a:ext cx="8500" cy="5300"/>
            </a:xfrm>
            <a:custGeom>
              <a:avLst/>
              <a:gdLst/>
              <a:ahLst/>
              <a:cxnLst/>
              <a:rect l="l" t="t" r="r" b="b"/>
              <a:pathLst>
                <a:path w="340" h="212" extrusionOk="0">
                  <a:moveTo>
                    <a:pt x="313" y="0"/>
                  </a:moveTo>
                  <a:cubicBezTo>
                    <a:pt x="305" y="0"/>
                    <a:pt x="295" y="3"/>
                    <a:pt x="289" y="10"/>
                  </a:cubicBezTo>
                  <a:cubicBezTo>
                    <a:pt x="213" y="60"/>
                    <a:pt x="126" y="111"/>
                    <a:pt x="25" y="148"/>
                  </a:cubicBezTo>
                  <a:cubicBezTo>
                    <a:pt x="12" y="148"/>
                    <a:pt x="0" y="161"/>
                    <a:pt x="12" y="186"/>
                  </a:cubicBezTo>
                  <a:cubicBezTo>
                    <a:pt x="12" y="198"/>
                    <a:pt x="25" y="211"/>
                    <a:pt x="50" y="211"/>
                  </a:cubicBezTo>
                  <a:cubicBezTo>
                    <a:pt x="138" y="173"/>
                    <a:pt x="239" y="123"/>
                    <a:pt x="327" y="60"/>
                  </a:cubicBezTo>
                  <a:cubicBezTo>
                    <a:pt x="339" y="47"/>
                    <a:pt x="339" y="35"/>
                    <a:pt x="327" y="10"/>
                  </a:cubicBezTo>
                  <a:cubicBezTo>
                    <a:pt x="327" y="3"/>
                    <a:pt x="321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29"/>
            <p:cNvSpPr/>
            <p:nvPr/>
          </p:nvSpPr>
          <p:spPr>
            <a:xfrm>
              <a:off x="6552700" y="3986350"/>
              <a:ext cx="8200" cy="5250"/>
            </a:xfrm>
            <a:custGeom>
              <a:avLst/>
              <a:gdLst/>
              <a:ahLst/>
              <a:cxnLst/>
              <a:rect l="l" t="t" r="r" b="b"/>
              <a:pathLst>
                <a:path w="328" h="210" extrusionOk="0">
                  <a:moveTo>
                    <a:pt x="291" y="0"/>
                  </a:moveTo>
                  <a:cubicBezTo>
                    <a:pt x="286" y="0"/>
                    <a:pt x="281" y="2"/>
                    <a:pt x="278" y="6"/>
                  </a:cubicBezTo>
                  <a:cubicBezTo>
                    <a:pt x="202" y="56"/>
                    <a:pt x="114" y="106"/>
                    <a:pt x="26" y="143"/>
                  </a:cubicBezTo>
                  <a:cubicBezTo>
                    <a:pt x="13" y="156"/>
                    <a:pt x="1" y="169"/>
                    <a:pt x="1" y="182"/>
                  </a:cubicBezTo>
                  <a:cubicBezTo>
                    <a:pt x="11" y="191"/>
                    <a:pt x="21" y="210"/>
                    <a:pt x="31" y="210"/>
                  </a:cubicBezTo>
                  <a:cubicBezTo>
                    <a:pt x="34" y="210"/>
                    <a:pt x="36" y="209"/>
                    <a:pt x="38" y="207"/>
                  </a:cubicBezTo>
                  <a:cubicBezTo>
                    <a:pt x="139" y="169"/>
                    <a:pt x="227" y="118"/>
                    <a:pt x="303" y="56"/>
                  </a:cubicBezTo>
                  <a:cubicBezTo>
                    <a:pt x="328" y="43"/>
                    <a:pt x="328" y="31"/>
                    <a:pt x="315" y="18"/>
                  </a:cubicBezTo>
                  <a:cubicBezTo>
                    <a:pt x="315" y="9"/>
                    <a:pt x="302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29"/>
            <p:cNvSpPr/>
            <p:nvPr/>
          </p:nvSpPr>
          <p:spPr>
            <a:xfrm>
              <a:off x="6551850" y="3983725"/>
              <a:ext cx="9050" cy="5625"/>
            </a:xfrm>
            <a:custGeom>
              <a:avLst/>
              <a:gdLst/>
              <a:ahLst/>
              <a:cxnLst/>
              <a:rect l="l" t="t" r="r" b="b"/>
              <a:pathLst>
                <a:path w="362" h="225" extrusionOk="0">
                  <a:moveTo>
                    <a:pt x="318" y="0"/>
                  </a:moveTo>
                  <a:cubicBezTo>
                    <a:pt x="311" y="0"/>
                    <a:pt x="305" y="3"/>
                    <a:pt x="299" y="10"/>
                  </a:cubicBezTo>
                  <a:cubicBezTo>
                    <a:pt x="223" y="85"/>
                    <a:pt x="136" y="136"/>
                    <a:pt x="35" y="161"/>
                  </a:cubicBezTo>
                  <a:cubicBezTo>
                    <a:pt x="0" y="172"/>
                    <a:pt x="18" y="225"/>
                    <a:pt x="50" y="225"/>
                  </a:cubicBezTo>
                  <a:cubicBezTo>
                    <a:pt x="53" y="225"/>
                    <a:pt x="57" y="224"/>
                    <a:pt x="60" y="223"/>
                  </a:cubicBezTo>
                  <a:cubicBezTo>
                    <a:pt x="161" y="186"/>
                    <a:pt x="261" y="136"/>
                    <a:pt x="337" y="60"/>
                  </a:cubicBezTo>
                  <a:cubicBezTo>
                    <a:pt x="362" y="47"/>
                    <a:pt x="349" y="22"/>
                    <a:pt x="337" y="10"/>
                  </a:cubicBezTo>
                  <a:cubicBezTo>
                    <a:pt x="330" y="3"/>
                    <a:pt x="324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29"/>
            <p:cNvSpPr/>
            <p:nvPr/>
          </p:nvSpPr>
          <p:spPr>
            <a:xfrm>
              <a:off x="6553650" y="3979350"/>
              <a:ext cx="6925" cy="4200"/>
            </a:xfrm>
            <a:custGeom>
              <a:avLst/>
              <a:gdLst/>
              <a:ahLst/>
              <a:cxnLst/>
              <a:rect l="l" t="t" r="r" b="b"/>
              <a:pathLst>
                <a:path w="277" h="168" extrusionOk="0">
                  <a:moveTo>
                    <a:pt x="240" y="0"/>
                  </a:moveTo>
                  <a:cubicBezTo>
                    <a:pt x="233" y="0"/>
                    <a:pt x="225" y="3"/>
                    <a:pt x="214" y="9"/>
                  </a:cubicBezTo>
                  <a:cubicBezTo>
                    <a:pt x="151" y="34"/>
                    <a:pt x="76" y="71"/>
                    <a:pt x="13" y="109"/>
                  </a:cubicBezTo>
                  <a:cubicBezTo>
                    <a:pt x="0" y="109"/>
                    <a:pt x="0" y="135"/>
                    <a:pt x="0" y="147"/>
                  </a:cubicBezTo>
                  <a:cubicBezTo>
                    <a:pt x="8" y="162"/>
                    <a:pt x="20" y="168"/>
                    <a:pt x="31" y="168"/>
                  </a:cubicBezTo>
                  <a:cubicBezTo>
                    <a:pt x="38" y="168"/>
                    <a:pt x="46" y="165"/>
                    <a:pt x="50" y="160"/>
                  </a:cubicBezTo>
                  <a:cubicBezTo>
                    <a:pt x="114" y="122"/>
                    <a:pt x="176" y="96"/>
                    <a:pt x="252" y="59"/>
                  </a:cubicBezTo>
                  <a:cubicBezTo>
                    <a:pt x="265" y="59"/>
                    <a:pt x="277" y="34"/>
                    <a:pt x="265" y="21"/>
                  </a:cubicBezTo>
                  <a:cubicBezTo>
                    <a:pt x="257" y="6"/>
                    <a:pt x="250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29"/>
            <p:cNvSpPr/>
            <p:nvPr/>
          </p:nvSpPr>
          <p:spPr>
            <a:xfrm>
              <a:off x="6551125" y="3977750"/>
              <a:ext cx="8525" cy="5600"/>
            </a:xfrm>
            <a:custGeom>
              <a:avLst/>
              <a:gdLst/>
              <a:ahLst/>
              <a:cxnLst/>
              <a:rect l="l" t="t" r="r" b="b"/>
              <a:pathLst>
                <a:path w="341" h="224" extrusionOk="0">
                  <a:moveTo>
                    <a:pt x="309" y="0"/>
                  </a:moveTo>
                  <a:cubicBezTo>
                    <a:pt x="303" y="0"/>
                    <a:pt x="296" y="3"/>
                    <a:pt x="290" y="10"/>
                  </a:cubicBezTo>
                  <a:cubicBezTo>
                    <a:pt x="227" y="85"/>
                    <a:pt x="139" y="148"/>
                    <a:pt x="39" y="148"/>
                  </a:cubicBezTo>
                  <a:cubicBezTo>
                    <a:pt x="14" y="160"/>
                    <a:pt x="1" y="173"/>
                    <a:pt x="1" y="186"/>
                  </a:cubicBezTo>
                  <a:cubicBezTo>
                    <a:pt x="1" y="199"/>
                    <a:pt x="14" y="224"/>
                    <a:pt x="39" y="224"/>
                  </a:cubicBezTo>
                  <a:cubicBezTo>
                    <a:pt x="151" y="211"/>
                    <a:pt x="265" y="148"/>
                    <a:pt x="328" y="60"/>
                  </a:cubicBezTo>
                  <a:cubicBezTo>
                    <a:pt x="341" y="48"/>
                    <a:pt x="341" y="23"/>
                    <a:pt x="328" y="10"/>
                  </a:cubicBezTo>
                  <a:cubicBezTo>
                    <a:pt x="321" y="3"/>
                    <a:pt x="315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29"/>
            <p:cNvSpPr/>
            <p:nvPr/>
          </p:nvSpPr>
          <p:spPr>
            <a:xfrm>
              <a:off x="6549025" y="3976175"/>
              <a:ext cx="9675" cy="5325"/>
            </a:xfrm>
            <a:custGeom>
              <a:avLst/>
              <a:gdLst/>
              <a:ahLst/>
              <a:cxnLst/>
              <a:rect l="l" t="t" r="r" b="b"/>
              <a:pathLst>
                <a:path w="387" h="213" extrusionOk="0">
                  <a:moveTo>
                    <a:pt x="355" y="0"/>
                  </a:moveTo>
                  <a:cubicBezTo>
                    <a:pt x="349" y="0"/>
                    <a:pt x="343" y="4"/>
                    <a:pt x="336" y="10"/>
                  </a:cubicBezTo>
                  <a:cubicBezTo>
                    <a:pt x="249" y="73"/>
                    <a:pt x="148" y="123"/>
                    <a:pt x="34" y="148"/>
                  </a:cubicBezTo>
                  <a:cubicBezTo>
                    <a:pt x="0" y="160"/>
                    <a:pt x="7" y="213"/>
                    <a:pt x="47" y="213"/>
                  </a:cubicBezTo>
                  <a:cubicBezTo>
                    <a:pt x="51" y="213"/>
                    <a:pt x="55" y="212"/>
                    <a:pt x="59" y="211"/>
                  </a:cubicBezTo>
                  <a:cubicBezTo>
                    <a:pt x="173" y="186"/>
                    <a:pt x="286" y="123"/>
                    <a:pt x="374" y="47"/>
                  </a:cubicBezTo>
                  <a:cubicBezTo>
                    <a:pt x="386" y="35"/>
                    <a:pt x="386" y="10"/>
                    <a:pt x="374" y="10"/>
                  </a:cubicBezTo>
                  <a:cubicBezTo>
                    <a:pt x="368" y="4"/>
                    <a:pt x="361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29"/>
            <p:cNvSpPr/>
            <p:nvPr/>
          </p:nvSpPr>
          <p:spPr>
            <a:xfrm>
              <a:off x="6548425" y="3973775"/>
              <a:ext cx="9975" cy="5525"/>
            </a:xfrm>
            <a:custGeom>
              <a:avLst/>
              <a:gdLst/>
              <a:ahLst/>
              <a:cxnLst/>
              <a:rect l="l" t="t" r="r" b="b"/>
              <a:pathLst>
                <a:path w="399" h="221" extrusionOk="0">
                  <a:moveTo>
                    <a:pt x="354" y="0"/>
                  </a:moveTo>
                  <a:cubicBezTo>
                    <a:pt x="349" y="0"/>
                    <a:pt x="342" y="2"/>
                    <a:pt x="335" y="6"/>
                  </a:cubicBezTo>
                  <a:cubicBezTo>
                    <a:pt x="247" y="68"/>
                    <a:pt x="147" y="118"/>
                    <a:pt x="46" y="156"/>
                  </a:cubicBezTo>
                  <a:cubicBezTo>
                    <a:pt x="1" y="167"/>
                    <a:pt x="17" y="221"/>
                    <a:pt x="48" y="221"/>
                  </a:cubicBezTo>
                  <a:cubicBezTo>
                    <a:pt x="51" y="221"/>
                    <a:pt x="55" y="220"/>
                    <a:pt x="58" y="219"/>
                  </a:cubicBezTo>
                  <a:cubicBezTo>
                    <a:pt x="172" y="182"/>
                    <a:pt x="285" y="131"/>
                    <a:pt x="373" y="56"/>
                  </a:cubicBezTo>
                  <a:cubicBezTo>
                    <a:pt x="385" y="56"/>
                    <a:pt x="398" y="31"/>
                    <a:pt x="385" y="18"/>
                  </a:cubicBezTo>
                  <a:cubicBezTo>
                    <a:pt x="377" y="9"/>
                    <a:pt x="368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29"/>
            <p:cNvSpPr/>
            <p:nvPr/>
          </p:nvSpPr>
          <p:spPr>
            <a:xfrm>
              <a:off x="6551125" y="3971250"/>
              <a:ext cx="6950" cy="5325"/>
            </a:xfrm>
            <a:custGeom>
              <a:avLst/>
              <a:gdLst/>
              <a:ahLst/>
              <a:cxnLst/>
              <a:rect l="l" t="t" r="r" b="b"/>
              <a:pathLst>
                <a:path w="278" h="213" extrusionOk="0">
                  <a:moveTo>
                    <a:pt x="252" y="0"/>
                  </a:moveTo>
                  <a:cubicBezTo>
                    <a:pt x="243" y="0"/>
                    <a:pt x="232" y="6"/>
                    <a:pt x="215" y="6"/>
                  </a:cubicBezTo>
                  <a:cubicBezTo>
                    <a:pt x="165" y="56"/>
                    <a:pt x="89" y="107"/>
                    <a:pt x="26" y="157"/>
                  </a:cubicBezTo>
                  <a:cubicBezTo>
                    <a:pt x="14" y="169"/>
                    <a:pt x="1" y="182"/>
                    <a:pt x="14" y="194"/>
                  </a:cubicBezTo>
                  <a:cubicBezTo>
                    <a:pt x="22" y="203"/>
                    <a:pt x="37" y="212"/>
                    <a:pt x="50" y="212"/>
                  </a:cubicBezTo>
                  <a:cubicBezTo>
                    <a:pt x="55" y="212"/>
                    <a:pt x="60" y="211"/>
                    <a:pt x="64" y="207"/>
                  </a:cubicBezTo>
                  <a:cubicBezTo>
                    <a:pt x="126" y="157"/>
                    <a:pt x="202" y="107"/>
                    <a:pt x="265" y="56"/>
                  </a:cubicBezTo>
                  <a:cubicBezTo>
                    <a:pt x="277" y="43"/>
                    <a:pt x="277" y="18"/>
                    <a:pt x="265" y="6"/>
                  </a:cubicBezTo>
                  <a:cubicBezTo>
                    <a:pt x="261" y="2"/>
                    <a:pt x="257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29"/>
            <p:cNvSpPr/>
            <p:nvPr/>
          </p:nvSpPr>
          <p:spPr>
            <a:xfrm>
              <a:off x="6548950" y="3968725"/>
              <a:ext cx="7550" cy="4700"/>
            </a:xfrm>
            <a:custGeom>
              <a:avLst/>
              <a:gdLst/>
              <a:ahLst/>
              <a:cxnLst/>
              <a:rect l="l" t="t" r="r" b="b"/>
              <a:pathLst>
                <a:path w="302" h="188" extrusionOk="0">
                  <a:moveTo>
                    <a:pt x="253" y="1"/>
                  </a:moveTo>
                  <a:cubicBezTo>
                    <a:pt x="247" y="1"/>
                    <a:pt x="242" y="2"/>
                    <a:pt x="238" y="6"/>
                  </a:cubicBezTo>
                  <a:cubicBezTo>
                    <a:pt x="176" y="57"/>
                    <a:pt x="101" y="94"/>
                    <a:pt x="25" y="119"/>
                  </a:cubicBezTo>
                  <a:cubicBezTo>
                    <a:pt x="12" y="132"/>
                    <a:pt x="0" y="144"/>
                    <a:pt x="12" y="157"/>
                  </a:cubicBezTo>
                  <a:cubicBezTo>
                    <a:pt x="12" y="176"/>
                    <a:pt x="19" y="187"/>
                    <a:pt x="33" y="187"/>
                  </a:cubicBezTo>
                  <a:cubicBezTo>
                    <a:pt x="38" y="187"/>
                    <a:pt x="44" y="186"/>
                    <a:pt x="50" y="182"/>
                  </a:cubicBezTo>
                  <a:cubicBezTo>
                    <a:pt x="126" y="157"/>
                    <a:pt x="201" y="107"/>
                    <a:pt x="277" y="57"/>
                  </a:cubicBezTo>
                  <a:cubicBezTo>
                    <a:pt x="289" y="44"/>
                    <a:pt x="302" y="31"/>
                    <a:pt x="289" y="18"/>
                  </a:cubicBezTo>
                  <a:cubicBezTo>
                    <a:pt x="280" y="10"/>
                    <a:pt x="265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29"/>
            <p:cNvSpPr/>
            <p:nvPr/>
          </p:nvSpPr>
          <p:spPr>
            <a:xfrm>
              <a:off x="6546725" y="3966450"/>
              <a:ext cx="8300" cy="4950"/>
            </a:xfrm>
            <a:custGeom>
              <a:avLst/>
              <a:gdLst/>
              <a:ahLst/>
              <a:cxnLst/>
              <a:rect l="l" t="t" r="r" b="b"/>
              <a:pathLst>
                <a:path w="332" h="198" extrusionOk="0">
                  <a:moveTo>
                    <a:pt x="278" y="1"/>
                  </a:moveTo>
                  <a:cubicBezTo>
                    <a:pt x="270" y="1"/>
                    <a:pt x="261" y="3"/>
                    <a:pt x="252" y="9"/>
                  </a:cubicBezTo>
                  <a:cubicBezTo>
                    <a:pt x="202" y="72"/>
                    <a:pt x="114" y="109"/>
                    <a:pt x="26" y="135"/>
                  </a:cubicBezTo>
                  <a:cubicBezTo>
                    <a:pt x="14" y="135"/>
                    <a:pt x="1" y="148"/>
                    <a:pt x="1" y="173"/>
                  </a:cubicBezTo>
                  <a:cubicBezTo>
                    <a:pt x="14" y="185"/>
                    <a:pt x="26" y="198"/>
                    <a:pt x="51" y="198"/>
                  </a:cubicBezTo>
                  <a:cubicBezTo>
                    <a:pt x="139" y="173"/>
                    <a:pt x="240" y="122"/>
                    <a:pt x="302" y="59"/>
                  </a:cubicBezTo>
                  <a:cubicBezTo>
                    <a:pt x="332" y="30"/>
                    <a:pt x="308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29"/>
            <p:cNvSpPr/>
            <p:nvPr/>
          </p:nvSpPr>
          <p:spPr>
            <a:xfrm>
              <a:off x="6545250" y="3961875"/>
              <a:ext cx="8850" cy="6425"/>
            </a:xfrm>
            <a:custGeom>
              <a:avLst/>
              <a:gdLst/>
              <a:ahLst/>
              <a:cxnLst/>
              <a:rect l="l" t="t" r="r" b="b"/>
              <a:pathLst>
                <a:path w="354" h="257" extrusionOk="0">
                  <a:moveTo>
                    <a:pt x="312" y="0"/>
                  </a:moveTo>
                  <a:cubicBezTo>
                    <a:pt x="303" y="0"/>
                    <a:pt x="293" y="5"/>
                    <a:pt x="286" y="16"/>
                  </a:cubicBezTo>
                  <a:cubicBezTo>
                    <a:pt x="223" y="104"/>
                    <a:pt x="135" y="167"/>
                    <a:pt x="34" y="192"/>
                  </a:cubicBezTo>
                  <a:cubicBezTo>
                    <a:pt x="0" y="204"/>
                    <a:pt x="7" y="257"/>
                    <a:pt x="47" y="257"/>
                  </a:cubicBezTo>
                  <a:cubicBezTo>
                    <a:pt x="51" y="257"/>
                    <a:pt x="55" y="256"/>
                    <a:pt x="60" y="255"/>
                  </a:cubicBezTo>
                  <a:cubicBezTo>
                    <a:pt x="173" y="230"/>
                    <a:pt x="274" y="155"/>
                    <a:pt x="336" y="54"/>
                  </a:cubicBezTo>
                  <a:cubicBezTo>
                    <a:pt x="354" y="27"/>
                    <a:pt x="33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29"/>
            <p:cNvSpPr/>
            <p:nvPr/>
          </p:nvSpPr>
          <p:spPr>
            <a:xfrm>
              <a:off x="6547350" y="3960075"/>
              <a:ext cx="7900" cy="4850"/>
            </a:xfrm>
            <a:custGeom>
              <a:avLst/>
              <a:gdLst/>
              <a:ahLst/>
              <a:cxnLst/>
              <a:rect l="l" t="t" r="r" b="b"/>
              <a:pathLst>
                <a:path w="316" h="194" extrusionOk="0">
                  <a:moveTo>
                    <a:pt x="265" y="0"/>
                  </a:moveTo>
                  <a:cubicBezTo>
                    <a:pt x="177" y="51"/>
                    <a:pt x="101" y="88"/>
                    <a:pt x="26" y="138"/>
                  </a:cubicBezTo>
                  <a:cubicBezTo>
                    <a:pt x="14" y="138"/>
                    <a:pt x="1" y="163"/>
                    <a:pt x="14" y="176"/>
                  </a:cubicBezTo>
                  <a:cubicBezTo>
                    <a:pt x="22" y="185"/>
                    <a:pt x="31" y="194"/>
                    <a:pt x="40" y="194"/>
                  </a:cubicBezTo>
                  <a:cubicBezTo>
                    <a:pt x="44" y="194"/>
                    <a:pt x="47" y="192"/>
                    <a:pt x="51" y="188"/>
                  </a:cubicBezTo>
                  <a:cubicBezTo>
                    <a:pt x="139" y="151"/>
                    <a:pt x="215" y="101"/>
                    <a:pt x="290" y="63"/>
                  </a:cubicBezTo>
                  <a:cubicBezTo>
                    <a:pt x="316" y="51"/>
                    <a:pt x="316" y="37"/>
                    <a:pt x="302" y="12"/>
                  </a:cubicBezTo>
                  <a:cubicBezTo>
                    <a:pt x="290" y="0"/>
                    <a:pt x="277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29"/>
            <p:cNvSpPr/>
            <p:nvPr/>
          </p:nvSpPr>
          <p:spPr>
            <a:xfrm>
              <a:off x="6545000" y="3959375"/>
              <a:ext cx="9525" cy="5575"/>
            </a:xfrm>
            <a:custGeom>
              <a:avLst/>
              <a:gdLst/>
              <a:ahLst/>
              <a:cxnLst/>
              <a:rect l="l" t="t" r="r" b="b"/>
              <a:pathLst>
                <a:path w="381" h="223" extrusionOk="0">
                  <a:moveTo>
                    <a:pt x="330" y="1"/>
                  </a:moveTo>
                  <a:cubicBezTo>
                    <a:pt x="327" y="1"/>
                    <a:pt x="324" y="2"/>
                    <a:pt x="321" y="3"/>
                  </a:cubicBezTo>
                  <a:cubicBezTo>
                    <a:pt x="220" y="53"/>
                    <a:pt x="120" y="116"/>
                    <a:pt x="32" y="166"/>
                  </a:cubicBezTo>
                  <a:cubicBezTo>
                    <a:pt x="0" y="177"/>
                    <a:pt x="13" y="222"/>
                    <a:pt x="40" y="222"/>
                  </a:cubicBezTo>
                  <a:cubicBezTo>
                    <a:pt x="45" y="222"/>
                    <a:pt x="51" y="220"/>
                    <a:pt x="57" y="216"/>
                  </a:cubicBezTo>
                  <a:cubicBezTo>
                    <a:pt x="158" y="166"/>
                    <a:pt x="259" y="116"/>
                    <a:pt x="346" y="65"/>
                  </a:cubicBezTo>
                  <a:cubicBezTo>
                    <a:pt x="380" y="43"/>
                    <a:pt x="354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29"/>
            <p:cNvSpPr/>
            <p:nvPr/>
          </p:nvSpPr>
          <p:spPr>
            <a:xfrm>
              <a:off x="6545875" y="3964550"/>
              <a:ext cx="9675" cy="5650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49" y="0"/>
                  </a:moveTo>
                  <a:cubicBezTo>
                    <a:pt x="340" y="0"/>
                    <a:pt x="330" y="3"/>
                    <a:pt x="324" y="9"/>
                  </a:cubicBezTo>
                  <a:cubicBezTo>
                    <a:pt x="236" y="85"/>
                    <a:pt x="135" y="135"/>
                    <a:pt x="35" y="160"/>
                  </a:cubicBezTo>
                  <a:cubicBezTo>
                    <a:pt x="1" y="172"/>
                    <a:pt x="8" y="225"/>
                    <a:pt x="38" y="225"/>
                  </a:cubicBezTo>
                  <a:cubicBezTo>
                    <a:pt x="41" y="225"/>
                    <a:pt x="44" y="225"/>
                    <a:pt x="48" y="224"/>
                  </a:cubicBezTo>
                  <a:cubicBezTo>
                    <a:pt x="173" y="185"/>
                    <a:pt x="274" y="135"/>
                    <a:pt x="375" y="60"/>
                  </a:cubicBezTo>
                  <a:cubicBezTo>
                    <a:pt x="387" y="48"/>
                    <a:pt x="387" y="22"/>
                    <a:pt x="375" y="9"/>
                  </a:cubicBezTo>
                  <a:cubicBezTo>
                    <a:pt x="368" y="3"/>
                    <a:pt x="358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29"/>
            <p:cNvSpPr/>
            <p:nvPr/>
          </p:nvSpPr>
          <p:spPr>
            <a:xfrm>
              <a:off x="6541775" y="3949925"/>
              <a:ext cx="9375" cy="6750"/>
            </a:xfrm>
            <a:custGeom>
              <a:avLst/>
              <a:gdLst/>
              <a:ahLst/>
              <a:cxnLst/>
              <a:rect l="l" t="t" r="r" b="b"/>
              <a:pathLst>
                <a:path w="375" h="270" extrusionOk="0">
                  <a:moveTo>
                    <a:pt x="336" y="0"/>
                  </a:moveTo>
                  <a:cubicBezTo>
                    <a:pt x="327" y="0"/>
                    <a:pt x="318" y="4"/>
                    <a:pt x="312" y="16"/>
                  </a:cubicBezTo>
                  <a:cubicBezTo>
                    <a:pt x="237" y="91"/>
                    <a:pt x="148" y="167"/>
                    <a:pt x="36" y="205"/>
                  </a:cubicBezTo>
                  <a:cubicBezTo>
                    <a:pt x="1" y="216"/>
                    <a:pt x="18" y="269"/>
                    <a:pt x="50" y="269"/>
                  </a:cubicBezTo>
                  <a:cubicBezTo>
                    <a:pt x="54" y="269"/>
                    <a:pt x="57" y="269"/>
                    <a:pt x="61" y="267"/>
                  </a:cubicBezTo>
                  <a:cubicBezTo>
                    <a:pt x="173" y="217"/>
                    <a:pt x="287" y="155"/>
                    <a:pt x="362" y="54"/>
                  </a:cubicBezTo>
                  <a:cubicBezTo>
                    <a:pt x="375" y="41"/>
                    <a:pt x="375" y="29"/>
                    <a:pt x="362" y="4"/>
                  </a:cubicBezTo>
                  <a:cubicBezTo>
                    <a:pt x="356" y="4"/>
                    <a:pt x="346" y="0"/>
                    <a:pt x="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29"/>
            <p:cNvSpPr/>
            <p:nvPr/>
          </p:nvSpPr>
          <p:spPr>
            <a:xfrm>
              <a:off x="6541250" y="3947350"/>
              <a:ext cx="8650" cy="7550"/>
            </a:xfrm>
            <a:custGeom>
              <a:avLst/>
              <a:gdLst/>
              <a:ahLst/>
              <a:cxnLst/>
              <a:rect l="l" t="t" r="r" b="b"/>
              <a:pathLst>
                <a:path w="346" h="302" extrusionOk="0">
                  <a:moveTo>
                    <a:pt x="307" y="1"/>
                  </a:moveTo>
                  <a:cubicBezTo>
                    <a:pt x="295" y="1"/>
                    <a:pt x="283" y="10"/>
                    <a:pt x="283" y="18"/>
                  </a:cubicBezTo>
                  <a:cubicBezTo>
                    <a:pt x="220" y="107"/>
                    <a:pt x="132" y="182"/>
                    <a:pt x="31" y="245"/>
                  </a:cubicBezTo>
                  <a:cubicBezTo>
                    <a:pt x="0" y="265"/>
                    <a:pt x="20" y="302"/>
                    <a:pt x="48" y="302"/>
                  </a:cubicBezTo>
                  <a:cubicBezTo>
                    <a:pt x="54" y="302"/>
                    <a:pt x="62" y="300"/>
                    <a:pt x="69" y="295"/>
                  </a:cubicBezTo>
                  <a:cubicBezTo>
                    <a:pt x="169" y="233"/>
                    <a:pt x="258" y="157"/>
                    <a:pt x="333" y="57"/>
                  </a:cubicBezTo>
                  <a:cubicBezTo>
                    <a:pt x="345" y="43"/>
                    <a:pt x="333" y="18"/>
                    <a:pt x="320" y="6"/>
                  </a:cubicBezTo>
                  <a:cubicBezTo>
                    <a:pt x="317" y="2"/>
                    <a:pt x="312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29"/>
            <p:cNvSpPr/>
            <p:nvPr/>
          </p:nvSpPr>
          <p:spPr>
            <a:xfrm>
              <a:off x="6541075" y="3943100"/>
              <a:ext cx="5375" cy="5875"/>
            </a:xfrm>
            <a:custGeom>
              <a:avLst/>
              <a:gdLst/>
              <a:ahLst/>
              <a:cxnLst/>
              <a:rect l="l" t="t" r="r" b="b"/>
              <a:pathLst>
                <a:path w="215" h="235" extrusionOk="0">
                  <a:moveTo>
                    <a:pt x="189" y="0"/>
                  </a:moveTo>
                  <a:cubicBezTo>
                    <a:pt x="176" y="0"/>
                    <a:pt x="151" y="12"/>
                    <a:pt x="151" y="25"/>
                  </a:cubicBezTo>
                  <a:cubicBezTo>
                    <a:pt x="151" y="37"/>
                    <a:pt x="151" y="37"/>
                    <a:pt x="139" y="50"/>
                  </a:cubicBezTo>
                  <a:lnTo>
                    <a:pt x="139" y="63"/>
                  </a:lnTo>
                  <a:lnTo>
                    <a:pt x="139" y="76"/>
                  </a:lnTo>
                  <a:cubicBezTo>
                    <a:pt x="126" y="76"/>
                    <a:pt x="126" y="88"/>
                    <a:pt x="114" y="88"/>
                  </a:cubicBezTo>
                  <a:lnTo>
                    <a:pt x="114" y="101"/>
                  </a:lnTo>
                  <a:cubicBezTo>
                    <a:pt x="114" y="101"/>
                    <a:pt x="114" y="113"/>
                    <a:pt x="101" y="113"/>
                  </a:cubicBezTo>
                  <a:lnTo>
                    <a:pt x="89" y="126"/>
                  </a:lnTo>
                  <a:cubicBezTo>
                    <a:pt x="89" y="138"/>
                    <a:pt x="76" y="138"/>
                    <a:pt x="76" y="138"/>
                  </a:cubicBezTo>
                  <a:lnTo>
                    <a:pt x="76" y="151"/>
                  </a:lnTo>
                  <a:cubicBezTo>
                    <a:pt x="50" y="151"/>
                    <a:pt x="38" y="163"/>
                    <a:pt x="25" y="176"/>
                  </a:cubicBezTo>
                  <a:cubicBezTo>
                    <a:pt x="0" y="188"/>
                    <a:pt x="0" y="201"/>
                    <a:pt x="13" y="213"/>
                  </a:cubicBezTo>
                  <a:cubicBezTo>
                    <a:pt x="20" y="228"/>
                    <a:pt x="28" y="234"/>
                    <a:pt x="35" y="234"/>
                  </a:cubicBezTo>
                  <a:cubicBezTo>
                    <a:pt x="40" y="234"/>
                    <a:pt x="46" y="231"/>
                    <a:pt x="50" y="227"/>
                  </a:cubicBezTo>
                  <a:cubicBezTo>
                    <a:pt x="139" y="188"/>
                    <a:pt x="189" y="126"/>
                    <a:pt x="214" y="37"/>
                  </a:cubicBezTo>
                  <a:cubicBezTo>
                    <a:pt x="214" y="25"/>
                    <a:pt x="214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29"/>
            <p:cNvSpPr/>
            <p:nvPr/>
          </p:nvSpPr>
          <p:spPr>
            <a:xfrm>
              <a:off x="6539800" y="3938175"/>
              <a:ext cx="6650" cy="6325"/>
            </a:xfrm>
            <a:custGeom>
              <a:avLst/>
              <a:gdLst/>
              <a:ahLst/>
              <a:cxnLst/>
              <a:rect l="l" t="t" r="r" b="b"/>
              <a:pathLst>
                <a:path w="266" h="253" extrusionOk="0">
                  <a:moveTo>
                    <a:pt x="227" y="0"/>
                  </a:moveTo>
                  <a:cubicBezTo>
                    <a:pt x="217" y="0"/>
                    <a:pt x="210" y="6"/>
                    <a:pt x="202" y="21"/>
                  </a:cubicBezTo>
                  <a:cubicBezTo>
                    <a:pt x="152" y="83"/>
                    <a:pt x="89" y="147"/>
                    <a:pt x="26" y="197"/>
                  </a:cubicBezTo>
                  <a:cubicBezTo>
                    <a:pt x="14" y="209"/>
                    <a:pt x="1" y="222"/>
                    <a:pt x="14" y="234"/>
                  </a:cubicBezTo>
                  <a:cubicBezTo>
                    <a:pt x="23" y="244"/>
                    <a:pt x="32" y="252"/>
                    <a:pt x="40" y="252"/>
                  </a:cubicBezTo>
                  <a:cubicBezTo>
                    <a:pt x="44" y="252"/>
                    <a:pt x="48" y="251"/>
                    <a:pt x="51" y="247"/>
                  </a:cubicBezTo>
                  <a:cubicBezTo>
                    <a:pt x="140" y="197"/>
                    <a:pt x="202" y="122"/>
                    <a:pt x="265" y="46"/>
                  </a:cubicBezTo>
                  <a:cubicBezTo>
                    <a:pt x="265" y="33"/>
                    <a:pt x="265" y="8"/>
                    <a:pt x="252" y="8"/>
                  </a:cubicBezTo>
                  <a:cubicBezTo>
                    <a:pt x="242" y="3"/>
                    <a:pt x="234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29"/>
            <p:cNvSpPr/>
            <p:nvPr/>
          </p:nvSpPr>
          <p:spPr>
            <a:xfrm>
              <a:off x="6540450" y="3934600"/>
              <a:ext cx="2850" cy="3475"/>
            </a:xfrm>
            <a:custGeom>
              <a:avLst/>
              <a:gdLst/>
              <a:ahLst/>
              <a:cxnLst/>
              <a:rect l="l" t="t" r="r" b="b"/>
              <a:pathLst>
                <a:path w="114" h="139" extrusionOk="0">
                  <a:moveTo>
                    <a:pt x="25" y="64"/>
                  </a:moveTo>
                  <a:cubicBezTo>
                    <a:pt x="25" y="68"/>
                    <a:pt x="24" y="70"/>
                    <a:pt x="22" y="72"/>
                  </a:cubicBezTo>
                  <a:lnTo>
                    <a:pt x="22" y="72"/>
                  </a:lnTo>
                  <a:cubicBezTo>
                    <a:pt x="25" y="69"/>
                    <a:pt x="25" y="64"/>
                    <a:pt x="25" y="64"/>
                  </a:cubicBezTo>
                  <a:close/>
                  <a:moveTo>
                    <a:pt x="63" y="0"/>
                  </a:moveTo>
                  <a:lnTo>
                    <a:pt x="50" y="13"/>
                  </a:lnTo>
                  <a:lnTo>
                    <a:pt x="50" y="25"/>
                  </a:lnTo>
                  <a:cubicBezTo>
                    <a:pt x="38" y="38"/>
                    <a:pt x="25" y="64"/>
                    <a:pt x="13" y="76"/>
                  </a:cubicBezTo>
                  <a:cubicBezTo>
                    <a:pt x="13" y="89"/>
                    <a:pt x="0" y="89"/>
                    <a:pt x="0" y="101"/>
                  </a:cubicBezTo>
                  <a:cubicBezTo>
                    <a:pt x="0" y="114"/>
                    <a:pt x="13" y="114"/>
                    <a:pt x="13" y="126"/>
                  </a:cubicBezTo>
                  <a:cubicBezTo>
                    <a:pt x="25" y="126"/>
                    <a:pt x="25" y="139"/>
                    <a:pt x="38" y="139"/>
                  </a:cubicBezTo>
                  <a:cubicBezTo>
                    <a:pt x="50" y="126"/>
                    <a:pt x="50" y="126"/>
                    <a:pt x="63" y="126"/>
                  </a:cubicBezTo>
                  <a:cubicBezTo>
                    <a:pt x="75" y="114"/>
                    <a:pt x="89" y="101"/>
                    <a:pt x="89" y="76"/>
                  </a:cubicBezTo>
                  <a:cubicBezTo>
                    <a:pt x="101" y="64"/>
                    <a:pt x="101" y="50"/>
                    <a:pt x="114" y="38"/>
                  </a:cubicBezTo>
                  <a:lnTo>
                    <a:pt x="114" y="13"/>
                  </a:lnTo>
                  <a:cubicBezTo>
                    <a:pt x="101" y="0"/>
                    <a:pt x="10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29"/>
            <p:cNvSpPr/>
            <p:nvPr/>
          </p:nvSpPr>
          <p:spPr>
            <a:xfrm>
              <a:off x="6539175" y="392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29"/>
            <p:cNvSpPr/>
            <p:nvPr/>
          </p:nvSpPr>
          <p:spPr>
            <a:xfrm>
              <a:off x="6536375" y="3921775"/>
              <a:ext cx="2825" cy="8250"/>
            </a:xfrm>
            <a:custGeom>
              <a:avLst/>
              <a:gdLst/>
              <a:ahLst/>
              <a:cxnLst/>
              <a:rect l="l" t="t" r="r" b="b"/>
              <a:pathLst>
                <a:path w="113" h="330" extrusionOk="0">
                  <a:moveTo>
                    <a:pt x="55" y="0"/>
                  </a:moveTo>
                  <a:cubicBezTo>
                    <a:pt x="36" y="0"/>
                    <a:pt x="18" y="14"/>
                    <a:pt x="25" y="35"/>
                  </a:cubicBezTo>
                  <a:cubicBezTo>
                    <a:pt x="37" y="124"/>
                    <a:pt x="37" y="211"/>
                    <a:pt x="0" y="287"/>
                  </a:cubicBezTo>
                  <a:cubicBezTo>
                    <a:pt x="0" y="312"/>
                    <a:pt x="12" y="325"/>
                    <a:pt x="25" y="325"/>
                  </a:cubicBezTo>
                  <a:cubicBezTo>
                    <a:pt x="32" y="329"/>
                    <a:pt x="39" y="330"/>
                    <a:pt x="44" y="330"/>
                  </a:cubicBezTo>
                  <a:cubicBezTo>
                    <a:pt x="56" y="330"/>
                    <a:pt x="62" y="321"/>
                    <a:pt x="62" y="312"/>
                  </a:cubicBezTo>
                  <a:cubicBezTo>
                    <a:pt x="101" y="211"/>
                    <a:pt x="113" y="111"/>
                    <a:pt x="88" y="23"/>
                  </a:cubicBezTo>
                  <a:cubicBezTo>
                    <a:pt x="83" y="7"/>
                    <a:pt x="68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29"/>
            <p:cNvSpPr/>
            <p:nvPr/>
          </p:nvSpPr>
          <p:spPr>
            <a:xfrm>
              <a:off x="6536375" y="3920750"/>
              <a:ext cx="2525" cy="9400"/>
            </a:xfrm>
            <a:custGeom>
              <a:avLst/>
              <a:gdLst/>
              <a:ahLst/>
              <a:cxnLst/>
              <a:rect l="l" t="t" r="r" b="b"/>
              <a:pathLst>
                <a:path w="101" h="376" extrusionOk="0">
                  <a:moveTo>
                    <a:pt x="62" y="1"/>
                  </a:moveTo>
                  <a:cubicBezTo>
                    <a:pt x="50" y="1"/>
                    <a:pt x="25" y="14"/>
                    <a:pt x="25" y="39"/>
                  </a:cubicBezTo>
                  <a:cubicBezTo>
                    <a:pt x="37" y="140"/>
                    <a:pt x="25" y="240"/>
                    <a:pt x="0" y="328"/>
                  </a:cubicBezTo>
                  <a:cubicBezTo>
                    <a:pt x="0" y="358"/>
                    <a:pt x="23" y="375"/>
                    <a:pt x="41" y="375"/>
                  </a:cubicBezTo>
                  <a:cubicBezTo>
                    <a:pt x="53" y="375"/>
                    <a:pt x="62" y="368"/>
                    <a:pt x="62" y="353"/>
                  </a:cubicBezTo>
                  <a:cubicBezTo>
                    <a:pt x="88" y="240"/>
                    <a:pt x="101" y="140"/>
                    <a:pt x="88" y="39"/>
                  </a:cubicBezTo>
                  <a:cubicBezTo>
                    <a:pt x="88" y="14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29"/>
            <p:cNvSpPr/>
            <p:nvPr/>
          </p:nvSpPr>
          <p:spPr>
            <a:xfrm>
              <a:off x="6534775" y="3919875"/>
              <a:ext cx="2875" cy="9100"/>
            </a:xfrm>
            <a:custGeom>
              <a:avLst/>
              <a:gdLst/>
              <a:ahLst/>
              <a:cxnLst/>
              <a:rect l="l" t="t" r="r" b="b"/>
              <a:pathLst>
                <a:path w="115" h="364" extrusionOk="0">
                  <a:moveTo>
                    <a:pt x="75" y="1"/>
                  </a:moveTo>
                  <a:cubicBezTo>
                    <a:pt x="62" y="1"/>
                    <a:pt x="51" y="8"/>
                    <a:pt x="51" y="24"/>
                  </a:cubicBezTo>
                  <a:cubicBezTo>
                    <a:pt x="26" y="124"/>
                    <a:pt x="14" y="225"/>
                    <a:pt x="1" y="326"/>
                  </a:cubicBezTo>
                  <a:cubicBezTo>
                    <a:pt x="1" y="351"/>
                    <a:pt x="17" y="363"/>
                    <a:pt x="32" y="363"/>
                  </a:cubicBezTo>
                  <a:cubicBezTo>
                    <a:pt x="48" y="363"/>
                    <a:pt x="64" y="351"/>
                    <a:pt x="64" y="326"/>
                  </a:cubicBezTo>
                  <a:cubicBezTo>
                    <a:pt x="76" y="237"/>
                    <a:pt x="89" y="136"/>
                    <a:pt x="114" y="36"/>
                  </a:cubicBezTo>
                  <a:cubicBezTo>
                    <a:pt x="114" y="14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29"/>
            <p:cNvSpPr/>
            <p:nvPr/>
          </p:nvSpPr>
          <p:spPr>
            <a:xfrm>
              <a:off x="6540125" y="3927750"/>
              <a:ext cx="2550" cy="11600"/>
            </a:xfrm>
            <a:custGeom>
              <a:avLst/>
              <a:gdLst/>
              <a:ahLst/>
              <a:cxnLst/>
              <a:rect l="l" t="t" r="r" b="b"/>
              <a:pathLst>
                <a:path w="102" h="464" extrusionOk="0">
                  <a:moveTo>
                    <a:pt x="62" y="0"/>
                  </a:moveTo>
                  <a:cubicBezTo>
                    <a:pt x="49" y="0"/>
                    <a:pt x="38" y="7"/>
                    <a:pt x="38" y="23"/>
                  </a:cubicBezTo>
                  <a:cubicBezTo>
                    <a:pt x="13" y="161"/>
                    <a:pt x="1" y="299"/>
                    <a:pt x="26" y="438"/>
                  </a:cubicBezTo>
                  <a:cubicBezTo>
                    <a:pt x="26" y="450"/>
                    <a:pt x="51" y="463"/>
                    <a:pt x="63" y="463"/>
                  </a:cubicBezTo>
                  <a:cubicBezTo>
                    <a:pt x="88" y="450"/>
                    <a:pt x="88" y="438"/>
                    <a:pt x="88" y="413"/>
                  </a:cubicBezTo>
                  <a:cubicBezTo>
                    <a:pt x="76" y="287"/>
                    <a:pt x="76" y="161"/>
                    <a:pt x="102" y="36"/>
                  </a:cubicBezTo>
                  <a:cubicBezTo>
                    <a:pt x="102" y="13"/>
                    <a:pt x="80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29"/>
            <p:cNvSpPr/>
            <p:nvPr/>
          </p:nvSpPr>
          <p:spPr>
            <a:xfrm>
              <a:off x="6428925" y="4123175"/>
              <a:ext cx="12525" cy="3550"/>
            </a:xfrm>
            <a:custGeom>
              <a:avLst/>
              <a:gdLst/>
              <a:ahLst/>
              <a:cxnLst/>
              <a:rect l="l" t="t" r="r" b="b"/>
              <a:pathLst>
                <a:path w="501" h="142" extrusionOk="0">
                  <a:moveTo>
                    <a:pt x="38" y="1"/>
                  </a:moveTo>
                  <a:cubicBezTo>
                    <a:pt x="8" y="1"/>
                    <a:pt x="1" y="54"/>
                    <a:pt x="35" y="66"/>
                  </a:cubicBezTo>
                  <a:cubicBezTo>
                    <a:pt x="173" y="103"/>
                    <a:pt x="311" y="128"/>
                    <a:pt x="462" y="141"/>
                  </a:cubicBezTo>
                  <a:cubicBezTo>
                    <a:pt x="500" y="141"/>
                    <a:pt x="500" y="78"/>
                    <a:pt x="462" y="78"/>
                  </a:cubicBezTo>
                  <a:cubicBezTo>
                    <a:pt x="324" y="66"/>
                    <a:pt x="185" y="40"/>
                    <a:pt x="48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29"/>
            <p:cNvSpPr/>
            <p:nvPr/>
          </p:nvSpPr>
          <p:spPr>
            <a:xfrm>
              <a:off x="6436400" y="4120400"/>
              <a:ext cx="12275" cy="3475"/>
            </a:xfrm>
            <a:custGeom>
              <a:avLst/>
              <a:gdLst/>
              <a:ahLst/>
              <a:cxnLst/>
              <a:rect l="l" t="t" r="r" b="b"/>
              <a:pathLst>
                <a:path w="491" h="139" extrusionOk="0">
                  <a:moveTo>
                    <a:pt x="37" y="1"/>
                  </a:moveTo>
                  <a:cubicBezTo>
                    <a:pt x="12" y="1"/>
                    <a:pt x="0" y="26"/>
                    <a:pt x="0" y="38"/>
                  </a:cubicBezTo>
                  <a:cubicBezTo>
                    <a:pt x="0" y="51"/>
                    <a:pt x="12" y="63"/>
                    <a:pt x="37" y="63"/>
                  </a:cubicBezTo>
                  <a:cubicBezTo>
                    <a:pt x="163" y="88"/>
                    <a:pt x="302" y="113"/>
                    <a:pt x="440" y="138"/>
                  </a:cubicBezTo>
                  <a:cubicBezTo>
                    <a:pt x="478" y="138"/>
                    <a:pt x="490" y="76"/>
                    <a:pt x="453" y="76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29"/>
            <p:cNvSpPr/>
            <p:nvPr/>
          </p:nvSpPr>
          <p:spPr>
            <a:xfrm>
              <a:off x="6452750" y="4118200"/>
              <a:ext cx="14475" cy="2275"/>
            </a:xfrm>
            <a:custGeom>
              <a:avLst/>
              <a:gdLst/>
              <a:ahLst/>
              <a:cxnLst/>
              <a:rect l="l" t="t" r="r" b="b"/>
              <a:pathLst>
                <a:path w="579" h="91" extrusionOk="0">
                  <a:moveTo>
                    <a:pt x="50" y="0"/>
                  </a:moveTo>
                  <a:cubicBezTo>
                    <a:pt x="0" y="0"/>
                    <a:pt x="0" y="63"/>
                    <a:pt x="50" y="63"/>
                  </a:cubicBezTo>
                  <a:cubicBezTo>
                    <a:pt x="213" y="63"/>
                    <a:pt x="377" y="75"/>
                    <a:pt x="540" y="89"/>
                  </a:cubicBezTo>
                  <a:cubicBezTo>
                    <a:pt x="544" y="90"/>
                    <a:pt x="547" y="90"/>
                    <a:pt x="549" y="90"/>
                  </a:cubicBezTo>
                  <a:cubicBezTo>
                    <a:pt x="578" y="90"/>
                    <a:pt x="575" y="37"/>
                    <a:pt x="540" y="25"/>
                  </a:cubicBezTo>
                  <a:cubicBezTo>
                    <a:pt x="377" y="13"/>
                    <a:pt x="21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29"/>
            <p:cNvSpPr/>
            <p:nvPr/>
          </p:nvSpPr>
          <p:spPr>
            <a:xfrm>
              <a:off x="6464675" y="4114425"/>
              <a:ext cx="15750" cy="2850"/>
            </a:xfrm>
            <a:custGeom>
              <a:avLst/>
              <a:gdLst/>
              <a:ahLst/>
              <a:cxnLst/>
              <a:rect l="l" t="t" r="r" b="b"/>
              <a:pathLst>
                <a:path w="630" h="114" extrusionOk="0">
                  <a:moveTo>
                    <a:pt x="63" y="0"/>
                  </a:moveTo>
                  <a:cubicBezTo>
                    <a:pt x="26" y="0"/>
                    <a:pt x="1" y="64"/>
                    <a:pt x="51" y="64"/>
                  </a:cubicBezTo>
                  <a:cubicBezTo>
                    <a:pt x="227" y="101"/>
                    <a:pt x="403" y="114"/>
                    <a:pt x="591" y="114"/>
                  </a:cubicBezTo>
                  <a:cubicBezTo>
                    <a:pt x="630" y="114"/>
                    <a:pt x="630" y="50"/>
                    <a:pt x="591" y="50"/>
                  </a:cubicBezTo>
                  <a:cubicBezTo>
                    <a:pt x="415" y="50"/>
                    <a:pt x="239" y="38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29"/>
            <p:cNvSpPr/>
            <p:nvPr/>
          </p:nvSpPr>
          <p:spPr>
            <a:xfrm>
              <a:off x="6478825" y="4111275"/>
              <a:ext cx="4125" cy="1600"/>
            </a:xfrm>
            <a:custGeom>
              <a:avLst/>
              <a:gdLst/>
              <a:ahLst/>
              <a:cxnLst/>
              <a:rect l="l" t="t" r="r" b="b"/>
              <a:pathLst>
                <a:path w="165" h="64" extrusionOk="0">
                  <a:moveTo>
                    <a:pt x="39" y="0"/>
                  </a:moveTo>
                  <a:cubicBezTo>
                    <a:pt x="13" y="0"/>
                    <a:pt x="0" y="13"/>
                    <a:pt x="0" y="26"/>
                  </a:cubicBezTo>
                  <a:cubicBezTo>
                    <a:pt x="0" y="51"/>
                    <a:pt x="13" y="64"/>
                    <a:pt x="39" y="64"/>
                  </a:cubicBezTo>
                  <a:lnTo>
                    <a:pt x="126" y="64"/>
                  </a:lnTo>
                  <a:cubicBezTo>
                    <a:pt x="139" y="64"/>
                    <a:pt x="164" y="51"/>
                    <a:pt x="164" y="39"/>
                  </a:cubicBezTo>
                  <a:cubicBezTo>
                    <a:pt x="151" y="13"/>
                    <a:pt x="139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29"/>
            <p:cNvSpPr/>
            <p:nvPr/>
          </p:nvSpPr>
          <p:spPr>
            <a:xfrm>
              <a:off x="6493275" y="4102175"/>
              <a:ext cx="5700" cy="1900"/>
            </a:xfrm>
            <a:custGeom>
              <a:avLst/>
              <a:gdLst/>
              <a:ahLst/>
              <a:cxnLst/>
              <a:rect l="l" t="t" r="r" b="b"/>
              <a:pathLst>
                <a:path w="228" h="76" extrusionOk="0">
                  <a:moveTo>
                    <a:pt x="152" y="0"/>
                  </a:moveTo>
                  <a:cubicBezTo>
                    <a:pt x="140" y="12"/>
                    <a:pt x="126" y="12"/>
                    <a:pt x="114" y="12"/>
                  </a:cubicBezTo>
                  <a:lnTo>
                    <a:pt x="26" y="12"/>
                  </a:lnTo>
                  <a:cubicBezTo>
                    <a:pt x="14" y="12"/>
                    <a:pt x="1" y="25"/>
                    <a:pt x="1" y="37"/>
                  </a:cubicBezTo>
                  <a:cubicBezTo>
                    <a:pt x="1" y="63"/>
                    <a:pt x="14" y="76"/>
                    <a:pt x="26" y="76"/>
                  </a:cubicBezTo>
                  <a:cubicBezTo>
                    <a:pt x="89" y="76"/>
                    <a:pt x="140" y="76"/>
                    <a:pt x="202" y="63"/>
                  </a:cubicBezTo>
                  <a:cubicBezTo>
                    <a:pt x="215" y="63"/>
                    <a:pt x="227" y="37"/>
                    <a:pt x="227" y="25"/>
                  </a:cubicBezTo>
                  <a:cubicBezTo>
                    <a:pt x="215" y="0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29"/>
            <p:cNvSpPr/>
            <p:nvPr/>
          </p:nvSpPr>
          <p:spPr>
            <a:xfrm>
              <a:off x="6501450" y="4095875"/>
              <a:ext cx="6325" cy="2225"/>
            </a:xfrm>
            <a:custGeom>
              <a:avLst/>
              <a:gdLst/>
              <a:ahLst/>
              <a:cxnLst/>
              <a:rect l="l" t="t" r="r" b="b"/>
              <a:pathLst>
                <a:path w="253" h="89" extrusionOk="0">
                  <a:moveTo>
                    <a:pt x="227" y="1"/>
                  </a:moveTo>
                  <a:cubicBezTo>
                    <a:pt x="165" y="13"/>
                    <a:pt x="89" y="13"/>
                    <a:pt x="26" y="26"/>
                  </a:cubicBezTo>
                  <a:cubicBezTo>
                    <a:pt x="14" y="26"/>
                    <a:pt x="1" y="38"/>
                    <a:pt x="1" y="51"/>
                  </a:cubicBezTo>
                  <a:cubicBezTo>
                    <a:pt x="1" y="76"/>
                    <a:pt x="14" y="88"/>
                    <a:pt x="26" y="88"/>
                  </a:cubicBezTo>
                  <a:cubicBezTo>
                    <a:pt x="89" y="88"/>
                    <a:pt x="165" y="76"/>
                    <a:pt x="227" y="76"/>
                  </a:cubicBezTo>
                  <a:cubicBezTo>
                    <a:pt x="240" y="63"/>
                    <a:pt x="252" y="51"/>
                    <a:pt x="252" y="38"/>
                  </a:cubicBezTo>
                  <a:cubicBezTo>
                    <a:pt x="252" y="26"/>
                    <a:pt x="240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29"/>
            <p:cNvSpPr/>
            <p:nvPr/>
          </p:nvSpPr>
          <p:spPr>
            <a:xfrm>
              <a:off x="6513725" y="4082675"/>
              <a:ext cx="5050" cy="2225"/>
            </a:xfrm>
            <a:custGeom>
              <a:avLst/>
              <a:gdLst/>
              <a:ahLst/>
              <a:cxnLst/>
              <a:rect l="l" t="t" r="r" b="b"/>
              <a:pathLst>
                <a:path w="202" h="89" extrusionOk="0">
                  <a:moveTo>
                    <a:pt x="177" y="1"/>
                  </a:moveTo>
                  <a:cubicBezTo>
                    <a:pt x="126" y="13"/>
                    <a:pt x="76" y="13"/>
                    <a:pt x="38" y="13"/>
                  </a:cubicBezTo>
                  <a:cubicBezTo>
                    <a:pt x="26" y="13"/>
                    <a:pt x="13" y="26"/>
                    <a:pt x="13" y="26"/>
                  </a:cubicBezTo>
                  <a:cubicBezTo>
                    <a:pt x="13" y="38"/>
                    <a:pt x="1" y="38"/>
                    <a:pt x="1" y="51"/>
                  </a:cubicBezTo>
                  <a:cubicBezTo>
                    <a:pt x="1" y="63"/>
                    <a:pt x="13" y="88"/>
                    <a:pt x="38" y="88"/>
                  </a:cubicBezTo>
                  <a:cubicBezTo>
                    <a:pt x="76" y="76"/>
                    <a:pt x="126" y="76"/>
                    <a:pt x="164" y="76"/>
                  </a:cubicBezTo>
                  <a:cubicBezTo>
                    <a:pt x="177" y="76"/>
                    <a:pt x="189" y="63"/>
                    <a:pt x="189" y="63"/>
                  </a:cubicBezTo>
                  <a:cubicBezTo>
                    <a:pt x="202" y="51"/>
                    <a:pt x="202" y="51"/>
                    <a:pt x="202" y="38"/>
                  </a:cubicBezTo>
                  <a:cubicBezTo>
                    <a:pt x="202" y="26"/>
                    <a:pt x="18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29"/>
            <p:cNvSpPr/>
            <p:nvPr/>
          </p:nvSpPr>
          <p:spPr>
            <a:xfrm>
              <a:off x="6518750" y="4076050"/>
              <a:ext cx="5375" cy="2375"/>
            </a:xfrm>
            <a:custGeom>
              <a:avLst/>
              <a:gdLst/>
              <a:ahLst/>
              <a:cxnLst/>
              <a:rect l="l" t="t" r="r" b="b"/>
              <a:pathLst>
                <a:path w="215" h="95" extrusionOk="0">
                  <a:moveTo>
                    <a:pt x="189" y="1"/>
                  </a:moveTo>
                  <a:cubicBezTo>
                    <a:pt x="127" y="1"/>
                    <a:pt x="76" y="14"/>
                    <a:pt x="26" y="26"/>
                  </a:cubicBezTo>
                  <a:cubicBezTo>
                    <a:pt x="13" y="39"/>
                    <a:pt x="1" y="51"/>
                    <a:pt x="1" y="76"/>
                  </a:cubicBezTo>
                  <a:cubicBezTo>
                    <a:pt x="1" y="86"/>
                    <a:pt x="13" y="94"/>
                    <a:pt x="25" y="94"/>
                  </a:cubicBezTo>
                  <a:cubicBezTo>
                    <a:pt x="30" y="94"/>
                    <a:pt x="35" y="93"/>
                    <a:pt x="38" y="89"/>
                  </a:cubicBezTo>
                  <a:cubicBezTo>
                    <a:pt x="63" y="89"/>
                    <a:pt x="88" y="76"/>
                    <a:pt x="114" y="76"/>
                  </a:cubicBezTo>
                  <a:lnTo>
                    <a:pt x="152" y="76"/>
                  </a:lnTo>
                  <a:cubicBezTo>
                    <a:pt x="164" y="76"/>
                    <a:pt x="177" y="76"/>
                    <a:pt x="189" y="64"/>
                  </a:cubicBezTo>
                  <a:cubicBezTo>
                    <a:pt x="202" y="64"/>
                    <a:pt x="214" y="51"/>
                    <a:pt x="214" y="39"/>
                  </a:cubicBezTo>
                  <a:cubicBezTo>
                    <a:pt x="214" y="26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29"/>
            <p:cNvSpPr/>
            <p:nvPr/>
          </p:nvSpPr>
          <p:spPr>
            <a:xfrm>
              <a:off x="6524425" y="4067250"/>
              <a:ext cx="3800" cy="2250"/>
            </a:xfrm>
            <a:custGeom>
              <a:avLst/>
              <a:gdLst/>
              <a:ahLst/>
              <a:cxnLst/>
              <a:rect l="l" t="t" r="r" b="b"/>
              <a:pathLst>
                <a:path w="152" h="90" extrusionOk="0">
                  <a:moveTo>
                    <a:pt x="113" y="1"/>
                  </a:moveTo>
                  <a:cubicBezTo>
                    <a:pt x="101" y="1"/>
                    <a:pt x="76" y="1"/>
                    <a:pt x="63" y="14"/>
                  </a:cubicBezTo>
                  <a:cubicBezTo>
                    <a:pt x="50" y="14"/>
                    <a:pt x="37" y="14"/>
                    <a:pt x="12" y="26"/>
                  </a:cubicBezTo>
                  <a:lnTo>
                    <a:pt x="0" y="39"/>
                  </a:lnTo>
                  <a:lnTo>
                    <a:pt x="0" y="64"/>
                  </a:lnTo>
                  <a:lnTo>
                    <a:pt x="25" y="89"/>
                  </a:lnTo>
                  <a:lnTo>
                    <a:pt x="37" y="89"/>
                  </a:lnTo>
                  <a:cubicBezTo>
                    <a:pt x="37" y="89"/>
                    <a:pt x="50" y="89"/>
                    <a:pt x="50" y="76"/>
                  </a:cubicBezTo>
                  <a:lnTo>
                    <a:pt x="50" y="89"/>
                  </a:lnTo>
                  <a:cubicBezTo>
                    <a:pt x="63" y="76"/>
                    <a:pt x="88" y="64"/>
                    <a:pt x="113" y="64"/>
                  </a:cubicBezTo>
                  <a:cubicBezTo>
                    <a:pt x="126" y="64"/>
                    <a:pt x="126" y="64"/>
                    <a:pt x="138" y="51"/>
                  </a:cubicBezTo>
                  <a:cubicBezTo>
                    <a:pt x="138" y="51"/>
                    <a:pt x="151" y="39"/>
                    <a:pt x="151" y="26"/>
                  </a:cubicBezTo>
                  <a:lnTo>
                    <a:pt x="138" y="14"/>
                  </a:lnTo>
                  <a:cubicBezTo>
                    <a:pt x="126" y="1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29"/>
            <p:cNvSpPr/>
            <p:nvPr/>
          </p:nvSpPr>
          <p:spPr>
            <a:xfrm>
              <a:off x="6526925" y="4058450"/>
              <a:ext cx="4725" cy="2250"/>
            </a:xfrm>
            <a:custGeom>
              <a:avLst/>
              <a:gdLst/>
              <a:ahLst/>
              <a:cxnLst/>
              <a:rect l="l" t="t" r="r" b="b"/>
              <a:pathLst>
                <a:path w="189" h="90" extrusionOk="0">
                  <a:moveTo>
                    <a:pt x="152" y="1"/>
                  </a:moveTo>
                  <a:cubicBezTo>
                    <a:pt x="101" y="14"/>
                    <a:pt x="63" y="14"/>
                    <a:pt x="26" y="26"/>
                  </a:cubicBezTo>
                  <a:cubicBezTo>
                    <a:pt x="13" y="26"/>
                    <a:pt x="1" y="51"/>
                    <a:pt x="1" y="64"/>
                  </a:cubicBezTo>
                  <a:cubicBezTo>
                    <a:pt x="13" y="89"/>
                    <a:pt x="26" y="89"/>
                    <a:pt x="38" y="89"/>
                  </a:cubicBezTo>
                  <a:cubicBezTo>
                    <a:pt x="88" y="76"/>
                    <a:pt x="127" y="76"/>
                    <a:pt x="164" y="64"/>
                  </a:cubicBezTo>
                  <a:cubicBezTo>
                    <a:pt x="189" y="64"/>
                    <a:pt x="189" y="39"/>
                    <a:pt x="189" y="26"/>
                  </a:cubicBezTo>
                  <a:cubicBezTo>
                    <a:pt x="189" y="14"/>
                    <a:pt x="16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29"/>
            <p:cNvSpPr/>
            <p:nvPr/>
          </p:nvSpPr>
          <p:spPr>
            <a:xfrm>
              <a:off x="6531325" y="4048400"/>
              <a:ext cx="10100" cy="3175"/>
            </a:xfrm>
            <a:custGeom>
              <a:avLst/>
              <a:gdLst/>
              <a:ahLst/>
              <a:cxnLst/>
              <a:rect l="l" t="t" r="r" b="b"/>
              <a:pathLst>
                <a:path w="404" h="127" extrusionOk="0">
                  <a:moveTo>
                    <a:pt x="365" y="0"/>
                  </a:moveTo>
                  <a:cubicBezTo>
                    <a:pt x="252" y="25"/>
                    <a:pt x="139" y="51"/>
                    <a:pt x="26" y="64"/>
                  </a:cubicBezTo>
                  <a:cubicBezTo>
                    <a:pt x="13" y="64"/>
                    <a:pt x="1" y="89"/>
                    <a:pt x="1" y="101"/>
                  </a:cubicBezTo>
                  <a:cubicBezTo>
                    <a:pt x="13" y="126"/>
                    <a:pt x="26" y="126"/>
                    <a:pt x="38" y="126"/>
                  </a:cubicBezTo>
                  <a:cubicBezTo>
                    <a:pt x="152" y="114"/>
                    <a:pt x="264" y="89"/>
                    <a:pt x="378" y="64"/>
                  </a:cubicBezTo>
                  <a:cubicBezTo>
                    <a:pt x="390" y="64"/>
                    <a:pt x="403" y="39"/>
                    <a:pt x="403" y="25"/>
                  </a:cubicBezTo>
                  <a:cubicBezTo>
                    <a:pt x="403" y="13"/>
                    <a:pt x="378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29"/>
            <p:cNvSpPr/>
            <p:nvPr/>
          </p:nvSpPr>
          <p:spPr>
            <a:xfrm>
              <a:off x="6534475" y="4042425"/>
              <a:ext cx="5350" cy="2350"/>
            </a:xfrm>
            <a:custGeom>
              <a:avLst/>
              <a:gdLst/>
              <a:ahLst/>
              <a:cxnLst/>
              <a:rect l="l" t="t" r="r" b="b"/>
              <a:pathLst>
                <a:path w="214" h="94" extrusionOk="0">
                  <a:moveTo>
                    <a:pt x="189" y="1"/>
                  </a:moveTo>
                  <a:cubicBezTo>
                    <a:pt x="138" y="1"/>
                    <a:pt x="76" y="13"/>
                    <a:pt x="26" y="26"/>
                  </a:cubicBezTo>
                  <a:cubicBezTo>
                    <a:pt x="13" y="38"/>
                    <a:pt x="1" y="51"/>
                    <a:pt x="1" y="63"/>
                  </a:cubicBezTo>
                  <a:cubicBezTo>
                    <a:pt x="9" y="82"/>
                    <a:pt x="19" y="94"/>
                    <a:pt x="33" y="94"/>
                  </a:cubicBezTo>
                  <a:cubicBezTo>
                    <a:pt x="38" y="94"/>
                    <a:pt x="44" y="92"/>
                    <a:pt x="51" y="88"/>
                  </a:cubicBezTo>
                  <a:cubicBezTo>
                    <a:pt x="76" y="88"/>
                    <a:pt x="88" y="76"/>
                    <a:pt x="113" y="76"/>
                  </a:cubicBezTo>
                  <a:lnTo>
                    <a:pt x="138" y="76"/>
                  </a:lnTo>
                  <a:cubicBezTo>
                    <a:pt x="126" y="76"/>
                    <a:pt x="138" y="63"/>
                    <a:pt x="138" y="63"/>
                  </a:cubicBezTo>
                  <a:lnTo>
                    <a:pt x="189" y="63"/>
                  </a:lnTo>
                  <a:cubicBezTo>
                    <a:pt x="202" y="63"/>
                    <a:pt x="214" y="51"/>
                    <a:pt x="214" y="38"/>
                  </a:cubicBezTo>
                  <a:cubicBezTo>
                    <a:pt x="214" y="13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29"/>
            <p:cNvSpPr/>
            <p:nvPr/>
          </p:nvSpPr>
          <p:spPr>
            <a:xfrm>
              <a:off x="6537000" y="4032050"/>
              <a:ext cx="4725" cy="1900"/>
            </a:xfrm>
            <a:custGeom>
              <a:avLst/>
              <a:gdLst/>
              <a:ahLst/>
              <a:cxnLst/>
              <a:rect l="l" t="t" r="r" b="b"/>
              <a:pathLst>
                <a:path w="189" h="76" extrusionOk="0">
                  <a:moveTo>
                    <a:pt x="151" y="0"/>
                  </a:moveTo>
                  <a:cubicBezTo>
                    <a:pt x="113" y="0"/>
                    <a:pt x="76" y="14"/>
                    <a:pt x="37" y="14"/>
                  </a:cubicBezTo>
                  <a:cubicBezTo>
                    <a:pt x="25" y="14"/>
                    <a:pt x="12" y="14"/>
                    <a:pt x="12" y="26"/>
                  </a:cubicBezTo>
                  <a:cubicBezTo>
                    <a:pt x="0" y="26"/>
                    <a:pt x="0" y="39"/>
                    <a:pt x="0" y="39"/>
                  </a:cubicBezTo>
                  <a:cubicBezTo>
                    <a:pt x="0" y="64"/>
                    <a:pt x="12" y="76"/>
                    <a:pt x="37" y="76"/>
                  </a:cubicBezTo>
                  <a:cubicBezTo>
                    <a:pt x="76" y="76"/>
                    <a:pt x="113" y="64"/>
                    <a:pt x="151" y="64"/>
                  </a:cubicBezTo>
                  <a:cubicBezTo>
                    <a:pt x="163" y="64"/>
                    <a:pt x="163" y="64"/>
                    <a:pt x="176" y="51"/>
                  </a:cubicBezTo>
                  <a:cubicBezTo>
                    <a:pt x="176" y="51"/>
                    <a:pt x="188" y="39"/>
                    <a:pt x="176" y="39"/>
                  </a:cubicBezTo>
                  <a:cubicBezTo>
                    <a:pt x="176" y="14"/>
                    <a:pt x="163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29"/>
            <p:cNvSpPr/>
            <p:nvPr/>
          </p:nvSpPr>
          <p:spPr>
            <a:xfrm>
              <a:off x="6540125" y="4023575"/>
              <a:ext cx="3800" cy="2200"/>
            </a:xfrm>
            <a:custGeom>
              <a:avLst/>
              <a:gdLst/>
              <a:ahLst/>
              <a:cxnLst/>
              <a:rect l="l" t="t" r="r" b="b"/>
              <a:pathLst>
                <a:path w="152" h="88" extrusionOk="0">
                  <a:moveTo>
                    <a:pt x="102" y="0"/>
                  </a:moveTo>
                  <a:cubicBezTo>
                    <a:pt x="76" y="12"/>
                    <a:pt x="51" y="12"/>
                    <a:pt x="26" y="26"/>
                  </a:cubicBezTo>
                  <a:cubicBezTo>
                    <a:pt x="13" y="26"/>
                    <a:pt x="1" y="51"/>
                    <a:pt x="1" y="63"/>
                  </a:cubicBezTo>
                  <a:cubicBezTo>
                    <a:pt x="13" y="76"/>
                    <a:pt x="26" y="88"/>
                    <a:pt x="38" y="88"/>
                  </a:cubicBezTo>
                  <a:cubicBezTo>
                    <a:pt x="76" y="76"/>
                    <a:pt x="102" y="76"/>
                    <a:pt x="127" y="63"/>
                  </a:cubicBezTo>
                  <a:cubicBezTo>
                    <a:pt x="139" y="63"/>
                    <a:pt x="152" y="38"/>
                    <a:pt x="152" y="26"/>
                  </a:cubicBezTo>
                  <a:cubicBezTo>
                    <a:pt x="139" y="12"/>
                    <a:pt x="127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29"/>
            <p:cNvSpPr/>
            <p:nvPr/>
          </p:nvSpPr>
          <p:spPr>
            <a:xfrm>
              <a:off x="6540125" y="4015275"/>
              <a:ext cx="4425" cy="2475"/>
            </a:xfrm>
            <a:custGeom>
              <a:avLst/>
              <a:gdLst/>
              <a:ahLst/>
              <a:cxnLst/>
              <a:rect l="l" t="t" r="r" b="b"/>
              <a:pathLst>
                <a:path w="177" h="99" extrusionOk="0">
                  <a:moveTo>
                    <a:pt x="144" y="0"/>
                  </a:moveTo>
                  <a:cubicBezTo>
                    <a:pt x="139" y="0"/>
                    <a:pt x="133" y="2"/>
                    <a:pt x="127" y="5"/>
                  </a:cubicBezTo>
                  <a:cubicBezTo>
                    <a:pt x="88" y="18"/>
                    <a:pt x="63" y="18"/>
                    <a:pt x="26" y="31"/>
                  </a:cubicBezTo>
                  <a:cubicBezTo>
                    <a:pt x="13" y="43"/>
                    <a:pt x="1" y="56"/>
                    <a:pt x="1" y="68"/>
                  </a:cubicBezTo>
                  <a:cubicBezTo>
                    <a:pt x="1" y="86"/>
                    <a:pt x="14" y="98"/>
                    <a:pt x="26" y="98"/>
                  </a:cubicBezTo>
                  <a:cubicBezTo>
                    <a:pt x="31" y="98"/>
                    <a:pt x="35" y="97"/>
                    <a:pt x="38" y="93"/>
                  </a:cubicBezTo>
                  <a:cubicBezTo>
                    <a:pt x="76" y="81"/>
                    <a:pt x="114" y="81"/>
                    <a:pt x="152" y="68"/>
                  </a:cubicBezTo>
                  <a:cubicBezTo>
                    <a:pt x="164" y="56"/>
                    <a:pt x="177" y="43"/>
                    <a:pt x="177" y="31"/>
                  </a:cubicBezTo>
                  <a:cubicBezTo>
                    <a:pt x="167" y="12"/>
                    <a:pt x="15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29"/>
            <p:cNvSpPr/>
            <p:nvPr/>
          </p:nvSpPr>
          <p:spPr>
            <a:xfrm>
              <a:off x="6541700" y="3999975"/>
              <a:ext cx="4750" cy="2375"/>
            </a:xfrm>
            <a:custGeom>
              <a:avLst/>
              <a:gdLst/>
              <a:ahLst/>
              <a:cxnLst/>
              <a:rect l="l" t="t" r="r" b="b"/>
              <a:pathLst>
                <a:path w="190" h="95" extrusionOk="0">
                  <a:moveTo>
                    <a:pt x="139" y="1"/>
                  </a:moveTo>
                  <a:cubicBezTo>
                    <a:pt x="101" y="14"/>
                    <a:pt x="64" y="26"/>
                    <a:pt x="25" y="26"/>
                  </a:cubicBezTo>
                  <a:cubicBezTo>
                    <a:pt x="13" y="39"/>
                    <a:pt x="0" y="51"/>
                    <a:pt x="13" y="76"/>
                  </a:cubicBezTo>
                  <a:cubicBezTo>
                    <a:pt x="13" y="85"/>
                    <a:pt x="19" y="94"/>
                    <a:pt x="32" y="94"/>
                  </a:cubicBezTo>
                  <a:cubicBezTo>
                    <a:pt x="37" y="94"/>
                    <a:pt x="43" y="93"/>
                    <a:pt x="51" y="89"/>
                  </a:cubicBezTo>
                  <a:cubicBezTo>
                    <a:pt x="89" y="89"/>
                    <a:pt x="114" y="76"/>
                    <a:pt x="151" y="64"/>
                  </a:cubicBezTo>
                  <a:cubicBezTo>
                    <a:pt x="176" y="64"/>
                    <a:pt x="189" y="39"/>
                    <a:pt x="176" y="26"/>
                  </a:cubicBezTo>
                  <a:cubicBezTo>
                    <a:pt x="176" y="14"/>
                    <a:pt x="151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29"/>
            <p:cNvSpPr/>
            <p:nvPr/>
          </p:nvSpPr>
          <p:spPr>
            <a:xfrm>
              <a:off x="6540775" y="3993700"/>
              <a:ext cx="5050" cy="2125"/>
            </a:xfrm>
            <a:custGeom>
              <a:avLst/>
              <a:gdLst/>
              <a:ahLst/>
              <a:cxnLst/>
              <a:rect l="l" t="t" r="r" b="b"/>
              <a:pathLst>
                <a:path w="202" h="85" extrusionOk="0">
                  <a:moveTo>
                    <a:pt x="151" y="0"/>
                  </a:moveTo>
                  <a:cubicBezTo>
                    <a:pt x="138" y="13"/>
                    <a:pt x="126" y="13"/>
                    <a:pt x="126" y="13"/>
                  </a:cubicBezTo>
                  <a:lnTo>
                    <a:pt x="37" y="13"/>
                  </a:lnTo>
                  <a:cubicBezTo>
                    <a:pt x="34" y="10"/>
                    <a:pt x="30" y="8"/>
                    <a:pt x="25" y="8"/>
                  </a:cubicBezTo>
                  <a:cubicBezTo>
                    <a:pt x="14" y="8"/>
                    <a:pt x="0" y="20"/>
                    <a:pt x="0" y="38"/>
                  </a:cubicBezTo>
                  <a:cubicBezTo>
                    <a:pt x="0" y="51"/>
                    <a:pt x="0" y="64"/>
                    <a:pt x="25" y="76"/>
                  </a:cubicBezTo>
                  <a:cubicBezTo>
                    <a:pt x="46" y="81"/>
                    <a:pt x="67" y="84"/>
                    <a:pt x="88" y="84"/>
                  </a:cubicBezTo>
                  <a:cubicBezTo>
                    <a:pt x="115" y="84"/>
                    <a:pt x="141" y="78"/>
                    <a:pt x="163" y="64"/>
                  </a:cubicBezTo>
                  <a:cubicBezTo>
                    <a:pt x="188" y="64"/>
                    <a:pt x="201" y="51"/>
                    <a:pt x="188" y="25"/>
                  </a:cubicBezTo>
                  <a:cubicBezTo>
                    <a:pt x="188" y="13"/>
                    <a:pt x="163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29"/>
            <p:cNvSpPr/>
            <p:nvPr/>
          </p:nvSpPr>
          <p:spPr>
            <a:xfrm>
              <a:off x="6541400" y="3979425"/>
              <a:ext cx="6925" cy="3600"/>
            </a:xfrm>
            <a:custGeom>
              <a:avLst/>
              <a:gdLst/>
              <a:ahLst/>
              <a:cxnLst/>
              <a:rect l="l" t="t" r="r" b="b"/>
              <a:pathLst>
                <a:path w="277" h="144" extrusionOk="0">
                  <a:moveTo>
                    <a:pt x="246" y="0"/>
                  </a:moveTo>
                  <a:cubicBezTo>
                    <a:pt x="240" y="0"/>
                    <a:pt x="234" y="2"/>
                    <a:pt x="227" y="6"/>
                  </a:cubicBezTo>
                  <a:cubicBezTo>
                    <a:pt x="163" y="31"/>
                    <a:pt x="101" y="56"/>
                    <a:pt x="25" y="81"/>
                  </a:cubicBezTo>
                  <a:cubicBezTo>
                    <a:pt x="12" y="81"/>
                    <a:pt x="0" y="93"/>
                    <a:pt x="0" y="119"/>
                  </a:cubicBezTo>
                  <a:cubicBezTo>
                    <a:pt x="12" y="132"/>
                    <a:pt x="25" y="144"/>
                    <a:pt x="51" y="144"/>
                  </a:cubicBezTo>
                  <a:cubicBezTo>
                    <a:pt x="113" y="119"/>
                    <a:pt x="176" y="93"/>
                    <a:pt x="252" y="68"/>
                  </a:cubicBezTo>
                  <a:cubicBezTo>
                    <a:pt x="264" y="56"/>
                    <a:pt x="277" y="43"/>
                    <a:pt x="277" y="18"/>
                  </a:cubicBezTo>
                  <a:cubicBezTo>
                    <a:pt x="268" y="9"/>
                    <a:pt x="259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29"/>
            <p:cNvSpPr/>
            <p:nvPr/>
          </p:nvSpPr>
          <p:spPr>
            <a:xfrm>
              <a:off x="6542025" y="3969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29"/>
            <p:cNvSpPr/>
            <p:nvPr/>
          </p:nvSpPr>
          <p:spPr>
            <a:xfrm>
              <a:off x="6538875" y="3958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29"/>
            <p:cNvSpPr/>
            <p:nvPr/>
          </p:nvSpPr>
          <p:spPr>
            <a:xfrm>
              <a:off x="6391425" y="4129200"/>
              <a:ext cx="10075" cy="1925"/>
            </a:xfrm>
            <a:custGeom>
              <a:avLst/>
              <a:gdLst/>
              <a:ahLst/>
              <a:cxnLst/>
              <a:rect l="l" t="t" r="r" b="b"/>
              <a:pathLst>
                <a:path w="403" h="77" extrusionOk="0">
                  <a:moveTo>
                    <a:pt x="39" y="1"/>
                  </a:moveTo>
                  <a:cubicBezTo>
                    <a:pt x="13" y="1"/>
                    <a:pt x="0" y="13"/>
                    <a:pt x="0" y="26"/>
                  </a:cubicBezTo>
                  <a:cubicBezTo>
                    <a:pt x="0" y="51"/>
                    <a:pt x="13" y="63"/>
                    <a:pt x="39" y="63"/>
                  </a:cubicBezTo>
                  <a:cubicBezTo>
                    <a:pt x="151" y="76"/>
                    <a:pt x="265" y="76"/>
                    <a:pt x="378" y="76"/>
                  </a:cubicBezTo>
                  <a:cubicBezTo>
                    <a:pt x="391" y="76"/>
                    <a:pt x="403" y="51"/>
                    <a:pt x="403" y="38"/>
                  </a:cubicBezTo>
                  <a:cubicBezTo>
                    <a:pt x="403" y="26"/>
                    <a:pt x="391" y="1"/>
                    <a:pt x="378" y="1"/>
                  </a:cubicBezTo>
                  <a:cubicBezTo>
                    <a:pt x="321" y="7"/>
                    <a:pt x="265" y="10"/>
                    <a:pt x="208" y="10"/>
                  </a:cubicBezTo>
                  <a:cubicBezTo>
                    <a:pt x="152" y="10"/>
                    <a:pt x="95" y="7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29"/>
            <p:cNvSpPr/>
            <p:nvPr/>
          </p:nvSpPr>
          <p:spPr>
            <a:xfrm>
              <a:off x="6415325" y="4124475"/>
              <a:ext cx="7875" cy="2350"/>
            </a:xfrm>
            <a:custGeom>
              <a:avLst/>
              <a:gdLst/>
              <a:ahLst/>
              <a:cxnLst/>
              <a:rect l="l" t="t" r="r" b="b"/>
              <a:pathLst>
                <a:path w="315" h="94" extrusionOk="0">
                  <a:moveTo>
                    <a:pt x="38" y="1"/>
                  </a:moveTo>
                  <a:cubicBezTo>
                    <a:pt x="13" y="1"/>
                    <a:pt x="0" y="14"/>
                    <a:pt x="0" y="26"/>
                  </a:cubicBezTo>
                  <a:cubicBezTo>
                    <a:pt x="0" y="51"/>
                    <a:pt x="13" y="64"/>
                    <a:pt x="38" y="64"/>
                  </a:cubicBezTo>
                  <a:cubicBezTo>
                    <a:pt x="114" y="64"/>
                    <a:pt x="189" y="76"/>
                    <a:pt x="265" y="89"/>
                  </a:cubicBezTo>
                  <a:cubicBezTo>
                    <a:pt x="271" y="92"/>
                    <a:pt x="277" y="94"/>
                    <a:pt x="282" y="94"/>
                  </a:cubicBezTo>
                  <a:cubicBezTo>
                    <a:pt x="295" y="94"/>
                    <a:pt x="302" y="82"/>
                    <a:pt x="302" y="64"/>
                  </a:cubicBezTo>
                  <a:cubicBezTo>
                    <a:pt x="315" y="51"/>
                    <a:pt x="302" y="26"/>
                    <a:pt x="290" y="26"/>
                  </a:cubicBezTo>
                  <a:cubicBezTo>
                    <a:pt x="201" y="14"/>
                    <a:pt x="11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29"/>
            <p:cNvSpPr/>
            <p:nvPr/>
          </p:nvSpPr>
          <p:spPr>
            <a:xfrm>
              <a:off x="6373200" y="4131625"/>
              <a:ext cx="16275" cy="2350"/>
            </a:xfrm>
            <a:custGeom>
              <a:avLst/>
              <a:gdLst/>
              <a:ahLst/>
              <a:cxnLst/>
              <a:rect l="l" t="t" r="r" b="b"/>
              <a:pathLst>
                <a:path w="651" h="94" extrusionOk="0">
                  <a:moveTo>
                    <a:pt x="327" y="1"/>
                  </a:moveTo>
                  <a:cubicBezTo>
                    <a:pt x="230" y="1"/>
                    <a:pt x="132" y="10"/>
                    <a:pt x="38" y="29"/>
                  </a:cubicBezTo>
                  <a:cubicBezTo>
                    <a:pt x="0" y="29"/>
                    <a:pt x="13" y="92"/>
                    <a:pt x="50" y="92"/>
                  </a:cubicBezTo>
                  <a:cubicBezTo>
                    <a:pt x="136" y="75"/>
                    <a:pt x="219" y="68"/>
                    <a:pt x="302" y="68"/>
                  </a:cubicBezTo>
                  <a:cubicBezTo>
                    <a:pt x="401" y="68"/>
                    <a:pt x="501" y="78"/>
                    <a:pt x="604" y="92"/>
                  </a:cubicBezTo>
                  <a:cubicBezTo>
                    <a:pt x="607" y="93"/>
                    <a:pt x="610" y="94"/>
                    <a:pt x="614" y="94"/>
                  </a:cubicBezTo>
                  <a:cubicBezTo>
                    <a:pt x="644" y="94"/>
                    <a:pt x="650" y="40"/>
                    <a:pt x="617" y="29"/>
                  </a:cubicBezTo>
                  <a:cubicBezTo>
                    <a:pt x="522" y="10"/>
                    <a:pt x="425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29"/>
            <p:cNvSpPr/>
            <p:nvPr/>
          </p:nvSpPr>
          <p:spPr>
            <a:xfrm>
              <a:off x="6363750" y="4134975"/>
              <a:ext cx="13225" cy="2100"/>
            </a:xfrm>
            <a:custGeom>
              <a:avLst/>
              <a:gdLst/>
              <a:ahLst/>
              <a:cxnLst/>
              <a:rect l="l" t="t" r="r" b="b"/>
              <a:pathLst>
                <a:path w="529" h="84" extrusionOk="0">
                  <a:moveTo>
                    <a:pt x="302" y="0"/>
                  </a:moveTo>
                  <a:cubicBezTo>
                    <a:pt x="209" y="0"/>
                    <a:pt x="115" y="6"/>
                    <a:pt x="26" y="21"/>
                  </a:cubicBezTo>
                  <a:cubicBezTo>
                    <a:pt x="14" y="21"/>
                    <a:pt x="1" y="46"/>
                    <a:pt x="1" y="58"/>
                  </a:cubicBezTo>
                  <a:cubicBezTo>
                    <a:pt x="14" y="84"/>
                    <a:pt x="26" y="84"/>
                    <a:pt x="39" y="84"/>
                  </a:cubicBezTo>
                  <a:cubicBezTo>
                    <a:pt x="127" y="69"/>
                    <a:pt x="214" y="63"/>
                    <a:pt x="302" y="63"/>
                  </a:cubicBezTo>
                  <a:cubicBezTo>
                    <a:pt x="365" y="63"/>
                    <a:pt x="428" y="66"/>
                    <a:pt x="492" y="71"/>
                  </a:cubicBezTo>
                  <a:cubicBezTo>
                    <a:pt x="496" y="74"/>
                    <a:pt x="501" y="75"/>
                    <a:pt x="504" y="75"/>
                  </a:cubicBezTo>
                  <a:cubicBezTo>
                    <a:pt x="521" y="75"/>
                    <a:pt x="529" y="56"/>
                    <a:pt x="529" y="46"/>
                  </a:cubicBezTo>
                  <a:cubicBezTo>
                    <a:pt x="529" y="21"/>
                    <a:pt x="517" y="8"/>
                    <a:pt x="492" y="8"/>
                  </a:cubicBezTo>
                  <a:cubicBezTo>
                    <a:pt x="430" y="3"/>
                    <a:pt x="366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29"/>
            <p:cNvSpPr/>
            <p:nvPr/>
          </p:nvSpPr>
          <p:spPr>
            <a:xfrm>
              <a:off x="6352450" y="4139900"/>
              <a:ext cx="13850" cy="3150"/>
            </a:xfrm>
            <a:custGeom>
              <a:avLst/>
              <a:gdLst/>
              <a:ahLst/>
              <a:cxnLst/>
              <a:rect l="l" t="t" r="r" b="b"/>
              <a:pathLst>
                <a:path w="554" h="126" extrusionOk="0">
                  <a:moveTo>
                    <a:pt x="503" y="0"/>
                  </a:moveTo>
                  <a:cubicBezTo>
                    <a:pt x="352" y="12"/>
                    <a:pt x="189" y="37"/>
                    <a:pt x="38" y="63"/>
                  </a:cubicBezTo>
                  <a:cubicBezTo>
                    <a:pt x="0" y="63"/>
                    <a:pt x="13" y="126"/>
                    <a:pt x="50" y="126"/>
                  </a:cubicBezTo>
                  <a:cubicBezTo>
                    <a:pt x="201" y="101"/>
                    <a:pt x="352" y="76"/>
                    <a:pt x="503" y="76"/>
                  </a:cubicBezTo>
                  <a:cubicBezTo>
                    <a:pt x="553" y="63"/>
                    <a:pt x="553" y="0"/>
                    <a:pt x="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29"/>
            <p:cNvSpPr/>
            <p:nvPr/>
          </p:nvSpPr>
          <p:spPr>
            <a:xfrm>
              <a:off x="6344675" y="4145850"/>
              <a:ext cx="13775" cy="3550"/>
            </a:xfrm>
            <a:custGeom>
              <a:avLst/>
              <a:gdLst/>
              <a:ahLst/>
              <a:cxnLst/>
              <a:rect l="l" t="t" r="r" b="b"/>
              <a:pathLst>
                <a:path w="551" h="142" extrusionOk="0">
                  <a:moveTo>
                    <a:pt x="500" y="1"/>
                  </a:moveTo>
                  <a:cubicBezTo>
                    <a:pt x="349" y="14"/>
                    <a:pt x="185" y="39"/>
                    <a:pt x="34" y="76"/>
                  </a:cubicBezTo>
                  <a:cubicBezTo>
                    <a:pt x="0" y="88"/>
                    <a:pt x="8" y="141"/>
                    <a:pt x="47" y="141"/>
                  </a:cubicBezTo>
                  <a:cubicBezTo>
                    <a:pt x="51" y="141"/>
                    <a:pt x="55" y="141"/>
                    <a:pt x="60" y="139"/>
                  </a:cubicBezTo>
                  <a:cubicBezTo>
                    <a:pt x="198" y="101"/>
                    <a:pt x="349" y="76"/>
                    <a:pt x="500" y="64"/>
                  </a:cubicBezTo>
                  <a:cubicBezTo>
                    <a:pt x="550" y="64"/>
                    <a:pt x="550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29"/>
            <p:cNvSpPr/>
            <p:nvPr/>
          </p:nvSpPr>
          <p:spPr>
            <a:xfrm>
              <a:off x="6342375" y="4151850"/>
              <a:ext cx="7900" cy="2200"/>
            </a:xfrm>
            <a:custGeom>
              <a:avLst/>
              <a:gdLst/>
              <a:ahLst/>
              <a:cxnLst/>
              <a:rect l="l" t="t" r="r" b="b"/>
              <a:pathLst>
                <a:path w="316" h="88" extrusionOk="0">
                  <a:moveTo>
                    <a:pt x="277" y="0"/>
                  </a:moveTo>
                  <a:cubicBezTo>
                    <a:pt x="202" y="0"/>
                    <a:pt x="114" y="0"/>
                    <a:pt x="26" y="25"/>
                  </a:cubicBezTo>
                  <a:cubicBezTo>
                    <a:pt x="14" y="25"/>
                    <a:pt x="1" y="50"/>
                    <a:pt x="1" y="62"/>
                  </a:cubicBezTo>
                  <a:cubicBezTo>
                    <a:pt x="14" y="76"/>
                    <a:pt x="26" y="88"/>
                    <a:pt x="51" y="88"/>
                  </a:cubicBezTo>
                  <a:cubicBezTo>
                    <a:pt x="126" y="62"/>
                    <a:pt x="202" y="62"/>
                    <a:pt x="277" y="62"/>
                  </a:cubicBezTo>
                  <a:cubicBezTo>
                    <a:pt x="302" y="62"/>
                    <a:pt x="316" y="50"/>
                    <a:pt x="316" y="37"/>
                  </a:cubicBezTo>
                  <a:cubicBezTo>
                    <a:pt x="316" y="12"/>
                    <a:pt x="302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29"/>
            <p:cNvSpPr/>
            <p:nvPr/>
          </p:nvSpPr>
          <p:spPr>
            <a:xfrm>
              <a:off x="6379800" y="4127325"/>
              <a:ext cx="6950" cy="2650"/>
            </a:xfrm>
            <a:custGeom>
              <a:avLst/>
              <a:gdLst/>
              <a:ahLst/>
              <a:cxnLst/>
              <a:rect l="l" t="t" r="r" b="b"/>
              <a:pathLst>
                <a:path w="278" h="106" extrusionOk="0">
                  <a:moveTo>
                    <a:pt x="26" y="0"/>
                  </a:moveTo>
                  <a:cubicBezTo>
                    <a:pt x="13" y="0"/>
                    <a:pt x="1" y="25"/>
                    <a:pt x="1" y="37"/>
                  </a:cubicBezTo>
                  <a:cubicBezTo>
                    <a:pt x="1" y="51"/>
                    <a:pt x="13" y="63"/>
                    <a:pt x="26" y="76"/>
                  </a:cubicBezTo>
                  <a:cubicBezTo>
                    <a:pt x="63" y="76"/>
                    <a:pt x="101" y="76"/>
                    <a:pt x="126" y="88"/>
                  </a:cubicBezTo>
                  <a:cubicBezTo>
                    <a:pt x="164" y="88"/>
                    <a:pt x="202" y="101"/>
                    <a:pt x="239" y="101"/>
                  </a:cubicBezTo>
                  <a:cubicBezTo>
                    <a:pt x="243" y="104"/>
                    <a:pt x="248" y="106"/>
                    <a:pt x="253" y="106"/>
                  </a:cubicBezTo>
                  <a:cubicBezTo>
                    <a:pt x="265" y="106"/>
                    <a:pt x="277" y="97"/>
                    <a:pt x="277" y="88"/>
                  </a:cubicBezTo>
                  <a:cubicBezTo>
                    <a:pt x="277" y="63"/>
                    <a:pt x="264" y="51"/>
                    <a:pt x="252" y="37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29"/>
            <p:cNvSpPr/>
            <p:nvPr/>
          </p:nvSpPr>
          <p:spPr>
            <a:xfrm>
              <a:off x="6333400" y="4122225"/>
              <a:ext cx="43175" cy="30450"/>
            </a:xfrm>
            <a:custGeom>
              <a:avLst/>
              <a:gdLst/>
              <a:ahLst/>
              <a:cxnLst/>
              <a:rect l="l" t="t" r="r" b="b"/>
              <a:pathLst>
                <a:path w="1727" h="1218" extrusionOk="0">
                  <a:moveTo>
                    <a:pt x="1668" y="1"/>
                  </a:moveTo>
                  <a:cubicBezTo>
                    <a:pt x="1664" y="1"/>
                    <a:pt x="1660" y="2"/>
                    <a:pt x="1655" y="3"/>
                  </a:cubicBezTo>
                  <a:cubicBezTo>
                    <a:pt x="1039" y="267"/>
                    <a:pt x="485" y="669"/>
                    <a:pt x="21" y="1160"/>
                  </a:cubicBezTo>
                  <a:cubicBezTo>
                    <a:pt x="0" y="1180"/>
                    <a:pt x="21" y="1217"/>
                    <a:pt x="50" y="1217"/>
                  </a:cubicBezTo>
                  <a:cubicBezTo>
                    <a:pt x="56" y="1217"/>
                    <a:pt x="64" y="1215"/>
                    <a:pt x="71" y="1210"/>
                  </a:cubicBezTo>
                  <a:cubicBezTo>
                    <a:pt x="524" y="719"/>
                    <a:pt x="1077" y="330"/>
                    <a:pt x="1693" y="65"/>
                  </a:cubicBezTo>
                  <a:cubicBezTo>
                    <a:pt x="1727" y="43"/>
                    <a:pt x="1700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29"/>
            <p:cNvSpPr/>
            <p:nvPr/>
          </p:nvSpPr>
          <p:spPr>
            <a:xfrm>
              <a:off x="6330875" y="4131550"/>
              <a:ext cx="21400" cy="17975"/>
            </a:xfrm>
            <a:custGeom>
              <a:avLst/>
              <a:gdLst/>
              <a:ahLst/>
              <a:cxnLst/>
              <a:rect l="l" t="t" r="r" b="b"/>
              <a:pathLst>
                <a:path w="856" h="719" extrusionOk="0">
                  <a:moveTo>
                    <a:pt x="809" y="0"/>
                  </a:moveTo>
                  <a:cubicBezTo>
                    <a:pt x="802" y="0"/>
                    <a:pt x="795" y="2"/>
                    <a:pt x="788" y="7"/>
                  </a:cubicBezTo>
                  <a:cubicBezTo>
                    <a:pt x="499" y="183"/>
                    <a:pt x="285" y="447"/>
                    <a:pt x="21" y="661"/>
                  </a:cubicBezTo>
                  <a:cubicBezTo>
                    <a:pt x="1" y="682"/>
                    <a:pt x="21" y="718"/>
                    <a:pt x="50" y="718"/>
                  </a:cubicBezTo>
                  <a:cubicBezTo>
                    <a:pt x="57" y="718"/>
                    <a:pt x="64" y="716"/>
                    <a:pt x="71" y="711"/>
                  </a:cubicBezTo>
                  <a:cubicBezTo>
                    <a:pt x="323" y="497"/>
                    <a:pt x="536" y="234"/>
                    <a:pt x="826" y="58"/>
                  </a:cubicBezTo>
                  <a:cubicBezTo>
                    <a:pt x="856" y="37"/>
                    <a:pt x="837" y="0"/>
                    <a:pt x="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29"/>
            <p:cNvSpPr/>
            <p:nvPr/>
          </p:nvSpPr>
          <p:spPr>
            <a:xfrm>
              <a:off x="6329000" y="4112700"/>
              <a:ext cx="44050" cy="34300"/>
            </a:xfrm>
            <a:custGeom>
              <a:avLst/>
              <a:gdLst/>
              <a:ahLst/>
              <a:cxnLst/>
              <a:rect l="l" t="t" r="r" b="b"/>
              <a:pathLst>
                <a:path w="1762" h="1372" extrusionOk="0">
                  <a:moveTo>
                    <a:pt x="1723" y="1"/>
                  </a:moveTo>
                  <a:cubicBezTo>
                    <a:pt x="1718" y="1"/>
                    <a:pt x="1712" y="3"/>
                    <a:pt x="1706" y="7"/>
                  </a:cubicBezTo>
                  <a:cubicBezTo>
                    <a:pt x="1379" y="183"/>
                    <a:pt x="1052" y="359"/>
                    <a:pt x="762" y="585"/>
                  </a:cubicBezTo>
                  <a:cubicBezTo>
                    <a:pt x="485" y="799"/>
                    <a:pt x="234" y="1038"/>
                    <a:pt x="21" y="1315"/>
                  </a:cubicBezTo>
                  <a:cubicBezTo>
                    <a:pt x="0" y="1335"/>
                    <a:pt x="21" y="1372"/>
                    <a:pt x="43" y="1372"/>
                  </a:cubicBezTo>
                  <a:cubicBezTo>
                    <a:pt x="48" y="1372"/>
                    <a:pt x="53" y="1370"/>
                    <a:pt x="58" y="1365"/>
                  </a:cubicBezTo>
                  <a:cubicBezTo>
                    <a:pt x="284" y="1088"/>
                    <a:pt x="536" y="837"/>
                    <a:pt x="812" y="636"/>
                  </a:cubicBezTo>
                  <a:cubicBezTo>
                    <a:pt x="1102" y="409"/>
                    <a:pt x="1416" y="233"/>
                    <a:pt x="1731" y="57"/>
                  </a:cubicBezTo>
                  <a:cubicBezTo>
                    <a:pt x="1762" y="46"/>
                    <a:pt x="1749" y="1"/>
                    <a:pt x="1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29"/>
            <p:cNvSpPr/>
            <p:nvPr/>
          </p:nvSpPr>
          <p:spPr>
            <a:xfrm>
              <a:off x="6325500" y="4116150"/>
              <a:ext cx="33100" cy="28225"/>
            </a:xfrm>
            <a:custGeom>
              <a:avLst/>
              <a:gdLst/>
              <a:ahLst/>
              <a:cxnLst/>
              <a:rect l="l" t="t" r="r" b="b"/>
              <a:pathLst>
                <a:path w="1324" h="1129" extrusionOk="0">
                  <a:moveTo>
                    <a:pt x="1272" y="1"/>
                  </a:moveTo>
                  <a:cubicBezTo>
                    <a:pt x="1267" y="1"/>
                    <a:pt x="1260" y="2"/>
                    <a:pt x="1254" y="7"/>
                  </a:cubicBezTo>
                  <a:cubicBezTo>
                    <a:pt x="1028" y="145"/>
                    <a:pt x="801" y="308"/>
                    <a:pt x="600" y="484"/>
                  </a:cubicBezTo>
                  <a:cubicBezTo>
                    <a:pt x="513" y="573"/>
                    <a:pt x="412" y="661"/>
                    <a:pt x="324" y="761"/>
                  </a:cubicBezTo>
                  <a:cubicBezTo>
                    <a:pt x="273" y="811"/>
                    <a:pt x="236" y="862"/>
                    <a:pt x="186" y="912"/>
                  </a:cubicBezTo>
                  <a:cubicBezTo>
                    <a:pt x="147" y="975"/>
                    <a:pt x="97" y="1026"/>
                    <a:pt x="35" y="1063"/>
                  </a:cubicBezTo>
                  <a:cubicBezTo>
                    <a:pt x="1" y="1085"/>
                    <a:pt x="28" y="1128"/>
                    <a:pt x="60" y="1128"/>
                  </a:cubicBezTo>
                  <a:cubicBezTo>
                    <a:pt x="64" y="1128"/>
                    <a:pt x="68" y="1128"/>
                    <a:pt x="72" y="1126"/>
                  </a:cubicBezTo>
                  <a:cubicBezTo>
                    <a:pt x="173" y="1051"/>
                    <a:pt x="248" y="937"/>
                    <a:pt x="337" y="850"/>
                  </a:cubicBezTo>
                  <a:cubicBezTo>
                    <a:pt x="424" y="749"/>
                    <a:pt x="525" y="648"/>
                    <a:pt x="625" y="560"/>
                  </a:cubicBezTo>
                  <a:cubicBezTo>
                    <a:pt x="827" y="372"/>
                    <a:pt x="1053" y="208"/>
                    <a:pt x="1292" y="57"/>
                  </a:cubicBezTo>
                  <a:cubicBezTo>
                    <a:pt x="1323" y="47"/>
                    <a:pt x="1302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29"/>
            <p:cNvSpPr/>
            <p:nvPr/>
          </p:nvSpPr>
          <p:spPr>
            <a:xfrm>
              <a:off x="6322825" y="4130925"/>
              <a:ext cx="12550" cy="11200"/>
            </a:xfrm>
            <a:custGeom>
              <a:avLst/>
              <a:gdLst/>
              <a:ahLst/>
              <a:cxnLst/>
              <a:rect l="l" t="t" r="r" b="b"/>
              <a:pathLst>
                <a:path w="502" h="448" extrusionOk="0">
                  <a:moveTo>
                    <a:pt x="452" y="0"/>
                  </a:moveTo>
                  <a:cubicBezTo>
                    <a:pt x="445" y="0"/>
                    <a:pt x="438" y="2"/>
                    <a:pt x="431" y="7"/>
                  </a:cubicBezTo>
                  <a:cubicBezTo>
                    <a:pt x="280" y="120"/>
                    <a:pt x="142" y="259"/>
                    <a:pt x="28" y="396"/>
                  </a:cubicBezTo>
                  <a:cubicBezTo>
                    <a:pt x="0" y="415"/>
                    <a:pt x="21" y="448"/>
                    <a:pt x="44" y="448"/>
                  </a:cubicBezTo>
                  <a:cubicBezTo>
                    <a:pt x="52" y="448"/>
                    <a:pt x="60" y="444"/>
                    <a:pt x="66" y="435"/>
                  </a:cubicBezTo>
                  <a:cubicBezTo>
                    <a:pt x="192" y="296"/>
                    <a:pt x="330" y="170"/>
                    <a:pt x="481" y="57"/>
                  </a:cubicBezTo>
                  <a:cubicBezTo>
                    <a:pt x="501" y="37"/>
                    <a:pt x="481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29"/>
            <p:cNvSpPr/>
            <p:nvPr/>
          </p:nvSpPr>
          <p:spPr>
            <a:xfrm>
              <a:off x="6320825" y="4106400"/>
              <a:ext cx="34600" cy="31800"/>
            </a:xfrm>
            <a:custGeom>
              <a:avLst/>
              <a:gdLst/>
              <a:ahLst/>
              <a:cxnLst/>
              <a:rect l="l" t="t" r="r" b="b"/>
              <a:pathLst>
                <a:path w="1384" h="1272" extrusionOk="0">
                  <a:moveTo>
                    <a:pt x="1325" y="0"/>
                  </a:moveTo>
                  <a:cubicBezTo>
                    <a:pt x="1318" y="0"/>
                    <a:pt x="1310" y="2"/>
                    <a:pt x="1303" y="7"/>
                  </a:cubicBezTo>
                  <a:cubicBezTo>
                    <a:pt x="851" y="385"/>
                    <a:pt x="423" y="787"/>
                    <a:pt x="21" y="1214"/>
                  </a:cubicBezTo>
                  <a:cubicBezTo>
                    <a:pt x="0" y="1235"/>
                    <a:pt x="21" y="1272"/>
                    <a:pt x="50" y="1272"/>
                  </a:cubicBezTo>
                  <a:cubicBezTo>
                    <a:pt x="56" y="1272"/>
                    <a:pt x="64" y="1270"/>
                    <a:pt x="71" y="1265"/>
                  </a:cubicBezTo>
                  <a:cubicBezTo>
                    <a:pt x="473" y="837"/>
                    <a:pt x="901" y="435"/>
                    <a:pt x="1354" y="58"/>
                  </a:cubicBezTo>
                  <a:cubicBezTo>
                    <a:pt x="1384" y="37"/>
                    <a:pt x="1357" y="0"/>
                    <a:pt x="1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29"/>
            <p:cNvSpPr/>
            <p:nvPr/>
          </p:nvSpPr>
          <p:spPr>
            <a:xfrm>
              <a:off x="6318300" y="4117850"/>
              <a:ext cx="18200" cy="17850"/>
            </a:xfrm>
            <a:custGeom>
              <a:avLst/>
              <a:gdLst/>
              <a:ahLst/>
              <a:cxnLst/>
              <a:rect l="l" t="t" r="r" b="b"/>
              <a:pathLst>
                <a:path w="728" h="714" extrusionOk="0">
                  <a:moveTo>
                    <a:pt x="684" y="1"/>
                  </a:moveTo>
                  <a:cubicBezTo>
                    <a:pt x="676" y="1"/>
                    <a:pt x="668" y="5"/>
                    <a:pt x="662" y="14"/>
                  </a:cubicBezTo>
                  <a:lnTo>
                    <a:pt x="21" y="656"/>
                  </a:lnTo>
                  <a:cubicBezTo>
                    <a:pt x="1" y="676"/>
                    <a:pt x="30" y="713"/>
                    <a:pt x="55" y="713"/>
                  </a:cubicBezTo>
                  <a:cubicBezTo>
                    <a:pt x="61" y="713"/>
                    <a:pt x="67" y="711"/>
                    <a:pt x="71" y="706"/>
                  </a:cubicBezTo>
                  <a:cubicBezTo>
                    <a:pt x="285" y="492"/>
                    <a:pt x="499" y="279"/>
                    <a:pt x="700" y="52"/>
                  </a:cubicBezTo>
                  <a:cubicBezTo>
                    <a:pt x="728" y="34"/>
                    <a:pt x="707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29"/>
            <p:cNvSpPr/>
            <p:nvPr/>
          </p:nvSpPr>
          <p:spPr>
            <a:xfrm>
              <a:off x="6318025" y="4097375"/>
              <a:ext cx="27975" cy="34400"/>
            </a:xfrm>
            <a:custGeom>
              <a:avLst/>
              <a:gdLst/>
              <a:ahLst/>
              <a:cxnLst/>
              <a:rect l="l" t="t" r="r" b="b"/>
              <a:pathLst>
                <a:path w="1119" h="1376" extrusionOk="0">
                  <a:moveTo>
                    <a:pt x="1071" y="0"/>
                  </a:moveTo>
                  <a:cubicBezTo>
                    <a:pt x="1062" y="0"/>
                    <a:pt x="1054" y="5"/>
                    <a:pt x="1050" y="16"/>
                  </a:cubicBezTo>
                  <a:cubicBezTo>
                    <a:pt x="748" y="481"/>
                    <a:pt x="409" y="922"/>
                    <a:pt x="19" y="1324"/>
                  </a:cubicBezTo>
                  <a:cubicBezTo>
                    <a:pt x="0" y="1343"/>
                    <a:pt x="16" y="1375"/>
                    <a:pt x="41" y="1375"/>
                  </a:cubicBezTo>
                  <a:cubicBezTo>
                    <a:pt x="50" y="1375"/>
                    <a:pt x="60" y="1371"/>
                    <a:pt x="69" y="1361"/>
                  </a:cubicBezTo>
                  <a:cubicBezTo>
                    <a:pt x="460" y="959"/>
                    <a:pt x="812" y="519"/>
                    <a:pt x="1100" y="53"/>
                  </a:cubicBezTo>
                  <a:cubicBezTo>
                    <a:pt x="1118" y="27"/>
                    <a:pt x="109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29"/>
            <p:cNvSpPr/>
            <p:nvPr/>
          </p:nvSpPr>
          <p:spPr>
            <a:xfrm>
              <a:off x="6316450" y="4096725"/>
              <a:ext cx="18300" cy="34725"/>
            </a:xfrm>
            <a:custGeom>
              <a:avLst/>
              <a:gdLst/>
              <a:ahLst/>
              <a:cxnLst/>
              <a:rect l="l" t="t" r="r" b="b"/>
              <a:pathLst>
                <a:path w="732" h="1389" extrusionOk="0">
                  <a:moveTo>
                    <a:pt x="686" y="1"/>
                  </a:moveTo>
                  <a:cubicBezTo>
                    <a:pt x="672" y="1"/>
                    <a:pt x="660" y="9"/>
                    <a:pt x="660" y="29"/>
                  </a:cubicBezTo>
                  <a:cubicBezTo>
                    <a:pt x="535" y="495"/>
                    <a:pt x="321" y="948"/>
                    <a:pt x="20" y="1337"/>
                  </a:cubicBezTo>
                  <a:cubicBezTo>
                    <a:pt x="1" y="1356"/>
                    <a:pt x="24" y="1388"/>
                    <a:pt x="47" y="1388"/>
                  </a:cubicBezTo>
                  <a:cubicBezTo>
                    <a:pt x="55" y="1388"/>
                    <a:pt x="63" y="1385"/>
                    <a:pt x="70" y="1375"/>
                  </a:cubicBezTo>
                  <a:cubicBezTo>
                    <a:pt x="372" y="985"/>
                    <a:pt x="598" y="532"/>
                    <a:pt x="724" y="42"/>
                  </a:cubicBezTo>
                  <a:cubicBezTo>
                    <a:pt x="731" y="19"/>
                    <a:pt x="707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29"/>
            <p:cNvSpPr/>
            <p:nvPr/>
          </p:nvSpPr>
          <p:spPr>
            <a:xfrm>
              <a:off x="6317075" y="4103975"/>
              <a:ext cx="20850" cy="28400"/>
            </a:xfrm>
            <a:custGeom>
              <a:avLst/>
              <a:gdLst/>
              <a:ahLst/>
              <a:cxnLst/>
              <a:rect l="l" t="t" r="r" b="b"/>
              <a:pathLst>
                <a:path w="834" h="1136" extrusionOk="0">
                  <a:moveTo>
                    <a:pt x="787" y="0"/>
                  </a:moveTo>
                  <a:cubicBezTo>
                    <a:pt x="778" y="0"/>
                    <a:pt x="768" y="5"/>
                    <a:pt x="761" y="16"/>
                  </a:cubicBezTo>
                  <a:cubicBezTo>
                    <a:pt x="548" y="393"/>
                    <a:pt x="296" y="745"/>
                    <a:pt x="20" y="1072"/>
                  </a:cubicBezTo>
                  <a:cubicBezTo>
                    <a:pt x="1" y="1101"/>
                    <a:pt x="24" y="1136"/>
                    <a:pt x="48" y="1136"/>
                  </a:cubicBezTo>
                  <a:cubicBezTo>
                    <a:pt x="56" y="1136"/>
                    <a:pt x="64" y="1132"/>
                    <a:pt x="70" y="1122"/>
                  </a:cubicBezTo>
                  <a:cubicBezTo>
                    <a:pt x="347" y="795"/>
                    <a:pt x="610" y="431"/>
                    <a:pt x="825" y="54"/>
                  </a:cubicBezTo>
                  <a:cubicBezTo>
                    <a:pt x="833" y="27"/>
                    <a:pt x="810" y="0"/>
                    <a:pt x="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29"/>
            <p:cNvSpPr/>
            <p:nvPr/>
          </p:nvSpPr>
          <p:spPr>
            <a:xfrm>
              <a:off x="6320525" y="4121750"/>
              <a:ext cx="13250" cy="13650"/>
            </a:xfrm>
            <a:custGeom>
              <a:avLst/>
              <a:gdLst/>
              <a:ahLst/>
              <a:cxnLst/>
              <a:rect l="l" t="t" r="r" b="b"/>
              <a:pathLst>
                <a:path w="530" h="546" extrusionOk="0">
                  <a:moveTo>
                    <a:pt x="480" y="1"/>
                  </a:moveTo>
                  <a:cubicBezTo>
                    <a:pt x="473" y="1"/>
                    <a:pt x="466" y="3"/>
                    <a:pt x="460" y="9"/>
                  </a:cubicBezTo>
                  <a:cubicBezTo>
                    <a:pt x="321" y="173"/>
                    <a:pt x="170" y="336"/>
                    <a:pt x="20" y="487"/>
                  </a:cubicBezTo>
                  <a:cubicBezTo>
                    <a:pt x="0" y="516"/>
                    <a:pt x="26" y="545"/>
                    <a:pt x="50" y="545"/>
                  </a:cubicBezTo>
                  <a:cubicBezTo>
                    <a:pt x="57" y="545"/>
                    <a:pt x="64" y="543"/>
                    <a:pt x="70" y="537"/>
                  </a:cubicBezTo>
                  <a:cubicBezTo>
                    <a:pt x="221" y="374"/>
                    <a:pt x="372" y="223"/>
                    <a:pt x="510" y="59"/>
                  </a:cubicBezTo>
                  <a:cubicBezTo>
                    <a:pt x="530" y="30"/>
                    <a:pt x="504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29"/>
            <p:cNvSpPr/>
            <p:nvPr/>
          </p:nvSpPr>
          <p:spPr>
            <a:xfrm>
              <a:off x="6320575" y="4125600"/>
              <a:ext cx="10850" cy="10950"/>
            </a:xfrm>
            <a:custGeom>
              <a:avLst/>
              <a:gdLst/>
              <a:ahLst/>
              <a:cxnLst/>
              <a:rect l="l" t="t" r="r" b="b"/>
              <a:pathLst>
                <a:path w="434" h="438" extrusionOk="0">
                  <a:moveTo>
                    <a:pt x="396" y="1"/>
                  </a:moveTo>
                  <a:cubicBezTo>
                    <a:pt x="391" y="1"/>
                    <a:pt x="386" y="2"/>
                    <a:pt x="383" y="6"/>
                  </a:cubicBezTo>
                  <a:cubicBezTo>
                    <a:pt x="244" y="120"/>
                    <a:pt x="118" y="245"/>
                    <a:pt x="18" y="396"/>
                  </a:cubicBezTo>
                  <a:cubicBezTo>
                    <a:pt x="0" y="414"/>
                    <a:pt x="25" y="437"/>
                    <a:pt x="51" y="437"/>
                  </a:cubicBezTo>
                  <a:cubicBezTo>
                    <a:pt x="62" y="437"/>
                    <a:pt x="73" y="433"/>
                    <a:pt x="81" y="421"/>
                  </a:cubicBezTo>
                  <a:cubicBezTo>
                    <a:pt x="168" y="283"/>
                    <a:pt x="282" y="170"/>
                    <a:pt x="420" y="69"/>
                  </a:cubicBezTo>
                  <a:cubicBezTo>
                    <a:pt x="433" y="56"/>
                    <a:pt x="433" y="31"/>
                    <a:pt x="433" y="19"/>
                  </a:cubicBezTo>
                  <a:cubicBezTo>
                    <a:pt x="424" y="10"/>
                    <a:pt x="408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29"/>
            <p:cNvSpPr/>
            <p:nvPr/>
          </p:nvSpPr>
          <p:spPr>
            <a:xfrm>
              <a:off x="6319325" y="4125175"/>
              <a:ext cx="8625" cy="9225"/>
            </a:xfrm>
            <a:custGeom>
              <a:avLst/>
              <a:gdLst/>
              <a:ahLst/>
              <a:cxnLst/>
              <a:rect l="l" t="t" r="r" b="b"/>
              <a:pathLst>
                <a:path w="345" h="369" extrusionOk="0">
                  <a:moveTo>
                    <a:pt x="307" y="1"/>
                  </a:moveTo>
                  <a:cubicBezTo>
                    <a:pt x="297" y="1"/>
                    <a:pt x="288" y="4"/>
                    <a:pt x="282" y="11"/>
                  </a:cubicBezTo>
                  <a:cubicBezTo>
                    <a:pt x="181" y="98"/>
                    <a:pt x="93" y="199"/>
                    <a:pt x="17" y="325"/>
                  </a:cubicBezTo>
                  <a:cubicBezTo>
                    <a:pt x="1" y="349"/>
                    <a:pt x="22" y="369"/>
                    <a:pt x="46" y="369"/>
                  </a:cubicBezTo>
                  <a:cubicBezTo>
                    <a:pt x="58" y="369"/>
                    <a:pt x="72" y="363"/>
                    <a:pt x="81" y="350"/>
                  </a:cubicBezTo>
                  <a:cubicBezTo>
                    <a:pt x="143" y="237"/>
                    <a:pt x="232" y="137"/>
                    <a:pt x="332" y="61"/>
                  </a:cubicBezTo>
                  <a:cubicBezTo>
                    <a:pt x="344" y="48"/>
                    <a:pt x="344" y="23"/>
                    <a:pt x="332" y="11"/>
                  </a:cubicBezTo>
                  <a:cubicBezTo>
                    <a:pt x="326" y="4"/>
                    <a:pt x="316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29"/>
            <p:cNvSpPr/>
            <p:nvPr/>
          </p:nvSpPr>
          <p:spPr>
            <a:xfrm>
              <a:off x="6320075" y="4123025"/>
              <a:ext cx="9300" cy="10025"/>
            </a:xfrm>
            <a:custGeom>
              <a:avLst/>
              <a:gdLst/>
              <a:ahLst/>
              <a:cxnLst/>
              <a:rect l="l" t="t" r="r" b="b"/>
              <a:pathLst>
                <a:path w="372" h="401" extrusionOk="0">
                  <a:moveTo>
                    <a:pt x="327" y="0"/>
                  </a:moveTo>
                  <a:cubicBezTo>
                    <a:pt x="319" y="0"/>
                    <a:pt x="310" y="3"/>
                    <a:pt x="302" y="8"/>
                  </a:cubicBezTo>
                  <a:cubicBezTo>
                    <a:pt x="202" y="122"/>
                    <a:pt x="101" y="235"/>
                    <a:pt x="12" y="348"/>
                  </a:cubicBezTo>
                  <a:cubicBezTo>
                    <a:pt x="0" y="360"/>
                    <a:pt x="0" y="373"/>
                    <a:pt x="12" y="386"/>
                  </a:cubicBezTo>
                  <a:cubicBezTo>
                    <a:pt x="20" y="393"/>
                    <a:pt x="31" y="400"/>
                    <a:pt x="42" y="400"/>
                  </a:cubicBezTo>
                  <a:cubicBezTo>
                    <a:pt x="50" y="400"/>
                    <a:pt x="58" y="396"/>
                    <a:pt x="63" y="386"/>
                  </a:cubicBezTo>
                  <a:cubicBezTo>
                    <a:pt x="151" y="273"/>
                    <a:pt x="252" y="159"/>
                    <a:pt x="352" y="59"/>
                  </a:cubicBezTo>
                  <a:cubicBezTo>
                    <a:pt x="372" y="30"/>
                    <a:pt x="353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29"/>
            <p:cNvSpPr/>
            <p:nvPr/>
          </p:nvSpPr>
          <p:spPr>
            <a:xfrm>
              <a:off x="6323100" y="4126225"/>
              <a:ext cx="13825" cy="12650"/>
            </a:xfrm>
            <a:custGeom>
              <a:avLst/>
              <a:gdLst/>
              <a:ahLst/>
              <a:cxnLst/>
              <a:rect l="l" t="t" r="r" b="b"/>
              <a:pathLst>
                <a:path w="553" h="506" extrusionOk="0">
                  <a:moveTo>
                    <a:pt x="508" y="0"/>
                  </a:moveTo>
                  <a:cubicBezTo>
                    <a:pt x="503" y="0"/>
                    <a:pt x="499" y="2"/>
                    <a:pt x="495" y="6"/>
                  </a:cubicBezTo>
                  <a:cubicBezTo>
                    <a:pt x="319" y="145"/>
                    <a:pt x="168" y="283"/>
                    <a:pt x="30" y="447"/>
                  </a:cubicBezTo>
                  <a:cubicBezTo>
                    <a:pt x="1" y="476"/>
                    <a:pt x="24" y="505"/>
                    <a:pt x="48" y="505"/>
                  </a:cubicBezTo>
                  <a:cubicBezTo>
                    <a:pt x="55" y="505"/>
                    <a:pt x="62" y="503"/>
                    <a:pt x="67" y="497"/>
                  </a:cubicBezTo>
                  <a:cubicBezTo>
                    <a:pt x="206" y="333"/>
                    <a:pt x="357" y="195"/>
                    <a:pt x="520" y="69"/>
                  </a:cubicBezTo>
                  <a:cubicBezTo>
                    <a:pt x="552" y="48"/>
                    <a:pt x="530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29"/>
            <p:cNvSpPr/>
            <p:nvPr/>
          </p:nvSpPr>
          <p:spPr>
            <a:xfrm>
              <a:off x="6323650" y="4123975"/>
              <a:ext cx="16350" cy="14250"/>
            </a:xfrm>
            <a:custGeom>
              <a:avLst/>
              <a:gdLst/>
              <a:ahLst/>
              <a:cxnLst/>
              <a:rect l="l" t="t" r="r" b="b"/>
              <a:pathLst>
                <a:path w="654" h="570" extrusionOk="0">
                  <a:moveTo>
                    <a:pt x="600" y="0"/>
                  </a:moveTo>
                  <a:cubicBezTo>
                    <a:pt x="592" y="0"/>
                    <a:pt x="582" y="3"/>
                    <a:pt x="574" y="8"/>
                  </a:cubicBezTo>
                  <a:cubicBezTo>
                    <a:pt x="385" y="171"/>
                    <a:pt x="209" y="335"/>
                    <a:pt x="20" y="511"/>
                  </a:cubicBezTo>
                  <a:cubicBezTo>
                    <a:pt x="1" y="540"/>
                    <a:pt x="27" y="570"/>
                    <a:pt x="51" y="570"/>
                  </a:cubicBezTo>
                  <a:cubicBezTo>
                    <a:pt x="58" y="570"/>
                    <a:pt x="65" y="567"/>
                    <a:pt x="71" y="562"/>
                  </a:cubicBezTo>
                  <a:cubicBezTo>
                    <a:pt x="247" y="386"/>
                    <a:pt x="436" y="210"/>
                    <a:pt x="624" y="59"/>
                  </a:cubicBezTo>
                  <a:cubicBezTo>
                    <a:pt x="653" y="29"/>
                    <a:pt x="630" y="0"/>
                    <a:pt x="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29"/>
            <p:cNvSpPr/>
            <p:nvPr/>
          </p:nvSpPr>
          <p:spPr>
            <a:xfrm>
              <a:off x="6325925" y="4126225"/>
              <a:ext cx="14825" cy="14075"/>
            </a:xfrm>
            <a:custGeom>
              <a:avLst/>
              <a:gdLst/>
              <a:ahLst/>
              <a:cxnLst/>
              <a:rect l="l" t="t" r="r" b="b"/>
              <a:pathLst>
                <a:path w="593" h="563" extrusionOk="0">
                  <a:moveTo>
                    <a:pt x="550" y="0"/>
                  </a:moveTo>
                  <a:cubicBezTo>
                    <a:pt x="545" y="0"/>
                    <a:pt x="539" y="2"/>
                    <a:pt x="533" y="6"/>
                  </a:cubicBezTo>
                  <a:cubicBezTo>
                    <a:pt x="332" y="145"/>
                    <a:pt x="156" y="321"/>
                    <a:pt x="18" y="522"/>
                  </a:cubicBezTo>
                  <a:cubicBezTo>
                    <a:pt x="0" y="540"/>
                    <a:pt x="19" y="563"/>
                    <a:pt x="41" y="563"/>
                  </a:cubicBezTo>
                  <a:cubicBezTo>
                    <a:pt x="51" y="563"/>
                    <a:pt x="60" y="559"/>
                    <a:pt x="68" y="547"/>
                  </a:cubicBezTo>
                  <a:cubicBezTo>
                    <a:pt x="206" y="358"/>
                    <a:pt x="370" y="195"/>
                    <a:pt x="571" y="56"/>
                  </a:cubicBezTo>
                  <a:cubicBezTo>
                    <a:pt x="592" y="46"/>
                    <a:pt x="578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29"/>
            <p:cNvSpPr/>
            <p:nvPr/>
          </p:nvSpPr>
          <p:spPr>
            <a:xfrm>
              <a:off x="6326200" y="4128400"/>
              <a:ext cx="14150" cy="12175"/>
            </a:xfrm>
            <a:custGeom>
              <a:avLst/>
              <a:gdLst/>
              <a:ahLst/>
              <a:cxnLst/>
              <a:rect l="l" t="t" r="r" b="b"/>
              <a:pathLst>
                <a:path w="566" h="487" extrusionOk="0">
                  <a:moveTo>
                    <a:pt x="525" y="1"/>
                  </a:moveTo>
                  <a:cubicBezTo>
                    <a:pt x="520" y="1"/>
                    <a:pt x="515" y="3"/>
                    <a:pt x="510" y="8"/>
                  </a:cubicBezTo>
                  <a:cubicBezTo>
                    <a:pt x="334" y="133"/>
                    <a:pt x="170" y="271"/>
                    <a:pt x="19" y="435"/>
                  </a:cubicBezTo>
                  <a:cubicBezTo>
                    <a:pt x="0" y="454"/>
                    <a:pt x="16" y="486"/>
                    <a:pt x="41" y="486"/>
                  </a:cubicBezTo>
                  <a:cubicBezTo>
                    <a:pt x="50" y="486"/>
                    <a:pt x="60" y="482"/>
                    <a:pt x="69" y="472"/>
                  </a:cubicBezTo>
                  <a:cubicBezTo>
                    <a:pt x="220" y="321"/>
                    <a:pt x="371" y="184"/>
                    <a:pt x="535" y="58"/>
                  </a:cubicBezTo>
                  <a:cubicBezTo>
                    <a:pt x="565" y="37"/>
                    <a:pt x="546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29"/>
            <p:cNvSpPr/>
            <p:nvPr/>
          </p:nvSpPr>
          <p:spPr>
            <a:xfrm>
              <a:off x="6326825" y="4130000"/>
              <a:ext cx="15750" cy="14025"/>
            </a:xfrm>
            <a:custGeom>
              <a:avLst/>
              <a:gdLst/>
              <a:ahLst/>
              <a:cxnLst/>
              <a:rect l="l" t="t" r="r" b="b"/>
              <a:pathLst>
                <a:path w="630" h="561" extrusionOk="0">
                  <a:moveTo>
                    <a:pt x="585" y="0"/>
                  </a:moveTo>
                  <a:cubicBezTo>
                    <a:pt x="581" y="0"/>
                    <a:pt x="576" y="2"/>
                    <a:pt x="572" y="6"/>
                  </a:cubicBezTo>
                  <a:cubicBezTo>
                    <a:pt x="371" y="157"/>
                    <a:pt x="195" y="321"/>
                    <a:pt x="19" y="509"/>
                  </a:cubicBezTo>
                  <a:cubicBezTo>
                    <a:pt x="0" y="528"/>
                    <a:pt x="23" y="560"/>
                    <a:pt x="47" y="560"/>
                  </a:cubicBezTo>
                  <a:cubicBezTo>
                    <a:pt x="55" y="560"/>
                    <a:pt x="63" y="557"/>
                    <a:pt x="69" y="547"/>
                  </a:cubicBezTo>
                  <a:cubicBezTo>
                    <a:pt x="233" y="371"/>
                    <a:pt x="409" y="207"/>
                    <a:pt x="597" y="69"/>
                  </a:cubicBezTo>
                  <a:cubicBezTo>
                    <a:pt x="630" y="48"/>
                    <a:pt x="608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29"/>
            <p:cNvSpPr/>
            <p:nvPr/>
          </p:nvSpPr>
          <p:spPr>
            <a:xfrm>
              <a:off x="6329675" y="4130300"/>
              <a:ext cx="16700" cy="17550"/>
            </a:xfrm>
            <a:custGeom>
              <a:avLst/>
              <a:gdLst/>
              <a:ahLst/>
              <a:cxnLst/>
              <a:rect l="l" t="t" r="r" b="b"/>
              <a:pathLst>
                <a:path w="668" h="702" extrusionOk="0">
                  <a:moveTo>
                    <a:pt x="614" y="0"/>
                  </a:moveTo>
                  <a:cubicBezTo>
                    <a:pt x="608" y="0"/>
                    <a:pt x="602" y="2"/>
                    <a:pt x="597" y="7"/>
                  </a:cubicBezTo>
                  <a:cubicBezTo>
                    <a:pt x="483" y="108"/>
                    <a:pt x="383" y="208"/>
                    <a:pt x="282" y="321"/>
                  </a:cubicBezTo>
                  <a:cubicBezTo>
                    <a:pt x="232" y="371"/>
                    <a:pt x="182" y="421"/>
                    <a:pt x="144" y="485"/>
                  </a:cubicBezTo>
                  <a:cubicBezTo>
                    <a:pt x="94" y="535"/>
                    <a:pt x="44" y="585"/>
                    <a:pt x="19" y="648"/>
                  </a:cubicBezTo>
                  <a:cubicBezTo>
                    <a:pt x="1" y="675"/>
                    <a:pt x="27" y="701"/>
                    <a:pt x="48" y="701"/>
                  </a:cubicBezTo>
                  <a:cubicBezTo>
                    <a:pt x="57" y="701"/>
                    <a:pt x="65" y="697"/>
                    <a:pt x="69" y="686"/>
                  </a:cubicBezTo>
                  <a:cubicBezTo>
                    <a:pt x="106" y="623"/>
                    <a:pt x="157" y="572"/>
                    <a:pt x="195" y="510"/>
                  </a:cubicBezTo>
                  <a:cubicBezTo>
                    <a:pt x="245" y="460"/>
                    <a:pt x="295" y="409"/>
                    <a:pt x="333" y="359"/>
                  </a:cubicBezTo>
                  <a:cubicBezTo>
                    <a:pt x="433" y="245"/>
                    <a:pt x="534" y="145"/>
                    <a:pt x="647" y="57"/>
                  </a:cubicBezTo>
                  <a:cubicBezTo>
                    <a:pt x="668" y="37"/>
                    <a:pt x="63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29"/>
            <p:cNvSpPr/>
            <p:nvPr/>
          </p:nvSpPr>
          <p:spPr>
            <a:xfrm>
              <a:off x="6331250" y="4137025"/>
              <a:ext cx="14050" cy="12800"/>
            </a:xfrm>
            <a:custGeom>
              <a:avLst/>
              <a:gdLst/>
              <a:ahLst/>
              <a:cxnLst/>
              <a:rect l="l" t="t" r="r" b="b"/>
              <a:pathLst>
                <a:path w="562" h="512" extrusionOk="0">
                  <a:moveTo>
                    <a:pt x="514" y="1"/>
                  </a:moveTo>
                  <a:cubicBezTo>
                    <a:pt x="504" y="1"/>
                    <a:pt x="494" y="5"/>
                    <a:pt x="484" y="15"/>
                  </a:cubicBezTo>
                  <a:cubicBezTo>
                    <a:pt x="333" y="152"/>
                    <a:pt x="169" y="291"/>
                    <a:pt x="31" y="454"/>
                  </a:cubicBezTo>
                  <a:cubicBezTo>
                    <a:pt x="0" y="475"/>
                    <a:pt x="27" y="511"/>
                    <a:pt x="52" y="511"/>
                  </a:cubicBezTo>
                  <a:cubicBezTo>
                    <a:pt x="58" y="511"/>
                    <a:pt x="64" y="509"/>
                    <a:pt x="68" y="505"/>
                  </a:cubicBezTo>
                  <a:cubicBezTo>
                    <a:pt x="219" y="342"/>
                    <a:pt x="370" y="191"/>
                    <a:pt x="534" y="52"/>
                  </a:cubicBezTo>
                  <a:cubicBezTo>
                    <a:pt x="562" y="33"/>
                    <a:pt x="541" y="1"/>
                    <a:pt x="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29"/>
            <p:cNvSpPr/>
            <p:nvPr/>
          </p:nvSpPr>
          <p:spPr>
            <a:xfrm>
              <a:off x="6334100" y="4140675"/>
              <a:ext cx="12600" cy="12200"/>
            </a:xfrm>
            <a:custGeom>
              <a:avLst/>
              <a:gdLst/>
              <a:ahLst/>
              <a:cxnLst/>
              <a:rect l="l" t="t" r="r" b="b"/>
              <a:pathLst>
                <a:path w="504" h="488" extrusionOk="0">
                  <a:moveTo>
                    <a:pt x="462" y="1"/>
                  </a:moveTo>
                  <a:cubicBezTo>
                    <a:pt x="457" y="1"/>
                    <a:pt x="451" y="2"/>
                    <a:pt x="445" y="6"/>
                  </a:cubicBezTo>
                  <a:cubicBezTo>
                    <a:pt x="281" y="132"/>
                    <a:pt x="130" y="271"/>
                    <a:pt x="18" y="447"/>
                  </a:cubicBezTo>
                  <a:cubicBezTo>
                    <a:pt x="0" y="465"/>
                    <a:pt x="19" y="488"/>
                    <a:pt x="41" y="488"/>
                  </a:cubicBezTo>
                  <a:cubicBezTo>
                    <a:pt x="50" y="488"/>
                    <a:pt x="60" y="484"/>
                    <a:pt x="68" y="472"/>
                  </a:cubicBezTo>
                  <a:cubicBezTo>
                    <a:pt x="181" y="321"/>
                    <a:pt x="320" y="183"/>
                    <a:pt x="483" y="70"/>
                  </a:cubicBezTo>
                  <a:cubicBezTo>
                    <a:pt x="504" y="49"/>
                    <a:pt x="489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29"/>
            <p:cNvSpPr/>
            <p:nvPr/>
          </p:nvSpPr>
          <p:spPr>
            <a:xfrm>
              <a:off x="6334775" y="4140650"/>
              <a:ext cx="16250" cy="13125"/>
            </a:xfrm>
            <a:custGeom>
              <a:avLst/>
              <a:gdLst/>
              <a:ahLst/>
              <a:cxnLst/>
              <a:rect l="l" t="t" r="r" b="b"/>
              <a:pathLst>
                <a:path w="650" h="525" extrusionOk="0">
                  <a:moveTo>
                    <a:pt x="591" y="1"/>
                  </a:moveTo>
                  <a:cubicBezTo>
                    <a:pt x="584" y="1"/>
                    <a:pt x="576" y="3"/>
                    <a:pt x="569" y="7"/>
                  </a:cubicBezTo>
                  <a:cubicBezTo>
                    <a:pt x="393" y="171"/>
                    <a:pt x="204" y="322"/>
                    <a:pt x="28" y="473"/>
                  </a:cubicBezTo>
                  <a:cubicBezTo>
                    <a:pt x="0" y="492"/>
                    <a:pt x="21" y="524"/>
                    <a:pt x="44" y="524"/>
                  </a:cubicBezTo>
                  <a:cubicBezTo>
                    <a:pt x="52" y="524"/>
                    <a:pt x="60" y="520"/>
                    <a:pt x="66" y="510"/>
                  </a:cubicBezTo>
                  <a:cubicBezTo>
                    <a:pt x="254" y="360"/>
                    <a:pt x="430" y="209"/>
                    <a:pt x="620" y="58"/>
                  </a:cubicBezTo>
                  <a:cubicBezTo>
                    <a:pt x="650" y="37"/>
                    <a:pt x="622" y="1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29"/>
            <p:cNvSpPr/>
            <p:nvPr/>
          </p:nvSpPr>
          <p:spPr>
            <a:xfrm>
              <a:off x="6335275" y="4137975"/>
              <a:ext cx="12700" cy="13200"/>
            </a:xfrm>
            <a:custGeom>
              <a:avLst/>
              <a:gdLst/>
              <a:ahLst/>
              <a:cxnLst/>
              <a:rect l="l" t="t" r="r" b="b"/>
              <a:pathLst>
                <a:path w="508" h="528" extrusionOk="0">
                  <a:moveTo>
                    <a:pt x="471" y="0"/>
                  </a:moveTo>
                  <a:cubicBezTo>
                    <a:pt x="468" y="0"/>
                    <a:pt x="464" y="1"/>
                    <a:pt x="461" y="2"/>
                  </a:cubicBezTo>
                  <a:cubicBezTo>
                    <a:pt x="398" y="14"/>
                    <a:pt x="360" y="52"/>
                    <a:pt x="323" y="89"/>
                  </a:cubicBezTo>
                  <a:cubicBezTo>
                    <a:pt x="273" y="128"/>
                    <a:pt x="222" y="178"/>
                    <a:pt x="184" y="228"/>
                  </a:cubicBezTo>
                  <a:cubicBezTo>
                    <a:pt x="109" y="304"/>
                    <a:pt x="33" y="379"/>
                    <a:pt x="8" y="492"/>
                  </a:cubicBezTo>
                  <a:cubicBezTo>
                    <a:pt x="1" y="514"/>
                    <a:pt x="19" y="527"/>
                    <a:pt x="38" y="527"/>
                  </a:cubicBezTo>
                  <a:cubicBezTo>
                    <a:pt x="52" y="527"/>
                    <a:pt x="66" y="520"/>
                    <a:pt x="71" y="505"/>
                  </a:cubicBezTo>
                  <a:cubicBezTo>
                    <a:pt x="97" y="416"/>
                    <a:pt x="159" y="341"/>
                    <a:pt x="234" y="265"/>
                  </a:cubicBezTo>
                  <a:lnTo>
                    <a:pt x="348" y="153"/>
                  </a:lnTo>
                  <a:cubicBezTo>
                    <a:pt x="385" y="114"/>
                    <a:pt x="423" y="77"/>
                    <a:pt x="474" y="64"/>
                  </a:cubicBezTo>
                  <a:cubicBezTo>
                    <a:pt x="508" y="53"/>
                    <a:pt x="501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29"/>
            <p:cNvSpPr/>
            <p:nvPr/>
          </p:nvSpPr>
          <p:spPr>
            <a:xfrm>
              <a:off x="6333100" y="4138300"/>
              <a:ext cx="12150" cy="11375"/>
            </a:xfrm>
            <a:custGeom>
              <a:avLst/>
              <a:gdLst/>
              <a:ahLst/>
              <a:cxnLst/>
              <a:rect l="l" t="t" r="r" b="b"/>
              <a:pathLst>
                <a:path w="486" h="455" extrusionOk="0">
                  <a:moveTo>
                    <a:pt x="422" y="1"/>
                  </a:moveTo>
                  <a:cubicBezTo>
                    <a:pt x="385" y="14"/>
                    <a:pt x="346" y="51"/>
                    <a:pt x="321" y="89"/>
                  </a:cubicBezTo>
                  <a:cubicBezTo>
                    <a:pt x="284" y="115"/>
                    <a:pt x="246" y="152"/>
                    <a:pt x="221" y="190"/>
                  </a:cubicBezTo>
                  <a:cubicBezTo>
                    <a:pt x="158" y="252"/>
                    <a:pt x="83" y="328"/>
                    <a:pt x="20" y="403"/>
                  </a:cubicBezTo>
                  <a:cubicBezTo>
                    <a:pt x="1" y="422"/>
                    <a:pt x="24" y="455"/>
                    <a:pt x="47" y="455"/>
                  </a:cubicBezTo>
                  <a:cubicBezTo>
                    <a:pt x="55" y="455"/>
                    <a:pt x="63" y="451"/>
                    <a:pt x="70" y="441"/>
                  </a:cubicBezTo>
                  <a:cubicBezTo>
                    <a:pt x="133" y="378"/>
                    <a:pt x="196" y="316"/>
                    <a:pt x="259" y="240"/>
                  </a:cubicBezTo>
                  <a:cubicBezTo>
                    <a:pt x="284" y="215"/>
                    <a:pt x="309" y="177"/>
                    <a:pt x="346" y="152"/>
                  </a:cubicBezTo>
                  <a:cubicBezTo>
                    <a:pt x="360" y="140"/>
                    <a:pt x="372" y="127"/>
                    <a:pt x="385" y="101"/>
                  </a:cubicBezTo>
                  <a:cubicBezTo>
                    <a:pt x="410" y="89"/>
                    <a:pt x="422" y="76"/>
                    <a:pt x="447" y="64"/>
                  </a:cubicBezTo>
                  <a:cubicBezTo>
                    <a:pt x="485" y="64"/>
                    <a:pt x="460" y="1"/>
                    <a:pt x="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29"/>
            <p:cNvSpPr/>
            <p:nvPr/>
          </p:nvSpPr>
          <p:spPr>
            <a:xfrm>
              <a:off x="6331700" y="4139750"/>
              <a:ext cx="10250" cy="10025"/>
            </a:xfrm>
            <a:custGeom>
              <a:avLst/>
              <a:gdLst/>
              <a:ahLst/>
              <a:cxnLst/>
              <a:rect l="l" t="t" r="r" b="b"/>
              <a:pathLst>
                <a:path w="410" h="401" extrusionOk="0">
                  <a:moveTo>
                    <a:pt x="370" y="0"/>
                  </a:moveTo>
                  <a:cubicBezTo>
                    <a:pt x="364" y="0"/>
                    <a:pt x="359" y="2"/>
                    <a:pt x="352" y="6"/>
                  </a:cubicBezTo>
                  <a:cubicBezTo>
                    <a:pt x="265" y="57"/>
                    <a:pt x="201" y="107"/>
                    <a:pt x="139" y="169"/>
                  </a:cubicBezTo>
                  <a:cubicBezTo>
                    <a:pt x="101" y="207"/>
                    <a:pt x="76" y="245"/>
                    <a:pt x="50" y="283"/>
                  </a:cubicBezTo>
                  <a:cubicBezTo>
                    <a:pt x="25" y="320"/>
                    <a:pt x="0" y="358"/>
                    <a:pt x="38" y="396"/>
                  </a:cubicBezTo>
                  <a:cubicBezTo>
                    <a:pt x="42" y="399"/>
                    <a:pt x="47" y="401"/>
                    <a:pt x="52" y="401"/>
                  </a:cubicBezTo>
                  <a:cubicBezTo>
                    <a:pt x="64" y="401"/>
                    <a:pt x="79" y="392"/>
                    <a:pt x="89" y="383"/>
                  </a:cubicBezTo>
                  <a:cubicBezTo>
                    <a:pt x="89" y="374"/>
                    <a:pt x="89" y="358"/>
                    <a:pt x="83" y="345"/>
                  </a:cubicBezTo>
                  <a:lnTo>
                    <a:pt x="83" y="345"/>
                  </a:lnTo>
                  <a:cubicBezTo>
                    <a:pt x="89" y="344"/>
                    <a:pt x="89" y="342"/>
                    <a:pt x="89" y="333"/>
                  </a:cubicBezTo>
                  <a:lnTo>
                    <a:pt x="101" y="320"/>
                  </a:lnTo>
                  <a:cubicBezTo>
                    <a:pt x="114" y="295"/>
                    <a:pt x="126" y="283"/>
                    <a:pt x="126" y="270"/>
                  </a:cubicBezTo>
                  <a:lnTo>
                    <a:pt x="201" y="194"/>
                  </a:lnTo>
                  <a:cubicBezTo>
                    <a:pt x="265" y="144"/>
                    <a:pt x="315" y="94"/>
                    <a:pt x="377" y="57"/>
                  </a:cubicBezTo>
                  <a:cubicBezTo>
                    <a:pt x="409" y="46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29"/>
            <p:cNvSpPr/>
            <p:nvPr/>
          </p:nvSpPr>
          <p:spPr>
            <a:xfrm>
              <a:off x="6330875" y="4139500"/>
              <a:ext cx="8375" cy="10075"/>
            </a:xfrm>
            <a:custGeom>
              <a:avLst/>
              <a:gdLst/>
              <a:ahLst/>
              <a:cxnLst/>
              <a:rect l="l" t="t" r="r" b="b"/>
              <a:pathLst>
                <a:path w="335" h="403" extrusionOk="0">
                  <a:moveTo>
                    <a:pt x="290" y="1"/>
                  </a:moveTo>
                  <a:cubicBezTo>
                    <a:pt x="250" y="1"/>
                    <a:pt x="219" y="32"/>
                    <a:pt x="197" y="53"/>
                  </a:cubicBezTo>
                  <a:cubicBezTo>
                    <a:pt x="172" y="79"/>
                    <a:pt x="134" y="117"/>
                    <a:pt x="122" y="142"/>
                  </a:cubicBezTo>
                  <a:cubicBezTo>
                    <a:pt x="71" y="217"/>
                    <a:pt x="33" y="280"/>
                    <a:pt x="8" y="355"/>
                  </a:cubicBezTo>
                  <a:cubicBezTo>
                    <a:pt x="1" y="386"/>
                    <a:pt x="21" y="403"/>
                    <a:pt x="40" y="403"/>
                  </a:cubicBezTo>
                  <a:cubicBezTo>
                    <a:pt x="53" y="403"/>
                    <a:pt x="66" y="395"/>
                    <a:pt x="71" y="380"/>
                  </a:cubicBezTo>
                  <a:cubicBezTo>
                    <a:pt x="83" y="318"/>
                    <a:pt x="122" y="255"/>
                    <a:pt x="159" y="192"/>
                  </a:cubicBezTo>
                  <a:cubicBezTo>
                    <a:pt x="172" y="167"/>
                    <a:pt x="197" y="142"/>
                    <a:pt x="222" y="117"/>
                  </a:cubicBezTo>
                  <a:cubicBezTo>
                    <a:pt x="234" y="104"/>
                    <a:pt x="247" y="92"/>
                    <a:pt x="259" y="92"/>
                  </a:cubicBezTo>
                  <a:cubicBezTo>
                    <a:pt x="259" y="79"/>
                    <a:pt x="285" y="67"/>
                    <a:pt x="285" y="67"/>
                  </a:cubicBezTo>
                  <a:cubicBezTo>
                    <a:pt x="310" y="67"/>
                    <a:pt x="323" y="53"/>
                    <a:pt x="335" y="41"/>
                  </a:cubicBezTo>
                  <a:cubicBezTo>
                    <a:pt x="335" y="28"/>
                    <a:pt x="323" y="3"/>
                    <a:pt x="310" y="3"/>
                  </a:cubicBezTo>
                  <a:cubicBezTo>
                    <a:pt x="303" y="2"/>
                    <a:pt x="297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29"/>
            <p:cNvSpPr/>
            <p:nvPr/>
          </p:nvSpPr>
          <p:spPr>
            <a:xfrm>
              <a:off x="6328875" y="4137875"/>
              <a:ext cx="10075" cy="9900"/>
            </a:xfrm>
            <a:custGeom>
              <a:avLst/>
              <a:gdLst/>
              <a:ahLst/>
              <a:cxnLst/>
              <a:rect l="l" t="t" r="r" b="b"/>
              <a:pathLst>
                <a:path w="403" h="396" extrusionOk="0">
                  <a:moveTo>
                    <a:pt x="354" y="0"/>
                  </a:moveTo>
                  <a:cubicBezTo>
                    <a:pt x="348" y="0"/>
                    <a:pt x="343" y="2"/>
                    <a:pt x="339" y="6"/>
                  </a:cubicBezTo>
                  <a:cubicBezTo>
                    <a:pt x="214" y="106"/>
                    <a:pt x="101" y="219"/>
                    <a:pt x="12" y="345"/>
                  </a:cubicBezTo>
                  <a:cubicBezTo>
                    <a:pt x="0" y="358"/>
                    <a:pt x="12" y="383"/>
                    <a:pt x="26" y="395"/>
                  </a:cubicBezTo>
                  <a:cubicBezTo>
                    <a:pt x="38" y="395"/>
                    <a:pt x="51" y="395"/>
                    <a:pt x="63" y="383"/>
                  </a:cubicBezTo>
                  <a:cubicBezTo>
                    <a:pt x="145" y="266"/>
                    <a:pt x="238" y="171"/>
                    <a:pt x="352" y="87"/>
                  </a:cubicBezTo>
                  <a:lnTo>
                    <a:pt x="352" y="87"/>
                  </a:lnTo>
                  <a:cubicBezTo>
                    <a:pt x="354" y="87"/>
                    <a:pt x="356" y="87"/>
                    <a:pt x="358" y="87"/>
                  </a:cubicBezTo>
                  <a:cubicBezTo>
                    <a:pt x="369" y="87"/>
                    <a:pt x="381" y="82"/>
                    <a:pt x="390" y="68"/>
                  </a:cubicBezTo>
                  <a:cubicBezTo>
                    <a:pt x="403" y="56"/>
                    <a:pt x="403" y="31"/>
                    <a:pt x="390" y="18"/>
                  </a:cubicBezTo>
                  <a:cubicBezTo>
                    <a:pt x="381" y="9"/>
                    <a:pt x="366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29"/>
            <p:cNvSpPr/>
            <p:nvPr/>
          </p:nvSpPr>
          <p:spPr>
            <a:xfrm>
              <a:off x="6327925" y="4139275"/>
              <a:ext cx="5050" cy="6600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151" y="0"/>
                  </a:moveTo>
                  <a:cubicBezTo>
                    <a:pt x="64" y="50"/>
                    <a:pt x="13" y="138"/>
                    <a:pt x="13" y="226"/>
                  </a:cubicBezTo>
                  <a:cubicBezTo>
                    <a:pt x="0" y="239"/>
                    <a:pt x="25" y="264"/>
                    <a:pt x="38" y="264"/>
                  </a:cubicBezTo>
                  <a:cubicBezTo>
                    <a:pt x="64" y="264"/>
                    <a:pt x="76" y="252"/>
                    <a:pt x="76" y="226"/>
                  </a:cubicBezTo>
                  <a:lnTo>
                    <a:pt x="76" y="213"/>
                  </a:lnTo>
                  <a:lnTo>
                    <a:pt x="76" y="201"/>
                  </a:lnTo>
                  <a:cubicBezTo>
                    <a:pt x="76" y="201"/>
                    <a:pt x="76" y="188"/>
                    <a:pt x="89" y="176"/>
                  </a:cubicBezTo>
                  <a:lnTo>
                    <a:pt x="89" y="163"/>
                  </a:lnTo>
                  <a:lnTo>
                    <a:pt x="89" y="151"/>
                  </a:lnTo>
                  <a:cubicBezTo>
                    <a:pt x="101" y="151"/>
                    <a:pt x="101" y="138"/>
                    <a:pt x="114" y="126"/>
                  </a:cubicBezTo>
                  <a:cubicBezTo>
                    <a:pt x="114" y="113"/>
                    <a:pt x="126" y="113"/>
                    <a:pt x="114" y="113"/>
                  </a:cubicBezTo>
                  <a:lnTo>
                    <a:pt x="126" y="113"/>
                  </a:lnTo>
                  <a:cubicBezTo>
                    <a:pt x="126" y="101"/>
                    <a:pt x="139" y="101"/>
                    <a:pt x="139" y="88"/>
                  </a:cubicBezTo>
                  <a:cubicBezTo>
                    <a:pt x="151" y="88"/>
                    <a:pt x="151" y="76"/>
                    <a:pt x="164" y="76"/>
                  </a:cubicBezTo>
                  <a:lnTo>
                    <a:pt x="164" y="62"/>
                  </a:lnTo>
                  <a:lnTo>
                    <a:pt x="176" y="62"/>
                  </a:lnTo>
                  <a:cubicBezTo>
                    <a:pt x="189" y="50"/>
                    <a:pt x="201" y="25"/>
                    <a:pt x="189" y="12"/>
                  </a:cubicBezTo>
                  <a:cubicBezTo>
                    <a:pt x="176" y="0"/>
                    <a:pt x="164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29"/>
            <p:cNvSpPr/>
            <p:nvPr/>
          </p:nvSpPr>
          <p:spPr>
            <a:xfrm>
              <a:off x="6325925" y="4137000"/>
              <a:ext cx="7675" cy="6750"/>
            </a:xfrm>
            <a:custGeom>
              <a:avLst/>
              <a:gdLst/>
              <a:ahLst/>
              <a:cxnLst/>
              <a:rect l="l" t="t" r="r" b="b"/>
              <a:pathLst>
                <a:path w="307" h="270" extrusionOk="0">
                  <a:moveTo>
                    <a:pt x="267" y="1"/>
                  </a:moveTo>
                  <a:cubicBezTo>
                    <a:pt x="252" y="1"/>
                    <a:pt x="233" y="8"/>
                    <a:pt x="219" y="16"/>
                  </a:cubicBezTo>
                  <a:cubicBezTo>
                    <a:pt x="181" y="28"/>
                    <a:pt x="156" y="53"/>
                    <a:pt x="130" y="78"/>
                  </a:cubicBezTo>
                  <a:cubicBezTo>
                    <a:pt x="93" y="116"/>
                    <a:pt x="43" y="167"/>
                    <a:pt x="18" y="217"/>
                  </a:cubicBezTo>
                  <a:cubicBezTo>
                    <a:pt x="0" y="243"/>
                    <a:pt x="26" y="270"/>
                    <a:pt x="47" y="270"/>
                  </a:cubicBezTo>
                  <a:cubicBezTo>
                    <a:pt x="56" y="270"/>
                    <a:pt x="64" y="265"/>
                    <a:pt x="68" y="254"/>
                  </a:cubicBezTo>
                  <a:cubicBezTo>
                    <a:pt x="93" y="204"/>
                    <a:pt x="130" y="167"/>
                    <a:pt x="169" y="141"/>
                  </a:cubicBezTo>
                  <a:cubicBezTo>
                    <a:pt x="181" y="116"/>
                    <a:pt x="206" y="103"/>
                    <a:pt x="219" y="91"/>
                  </a:cubicBezTo>
                  <a:cubicBezTo>
                    <a:pt x="231" y="78"/>
                    <a:pt x="244" y="78"/>
                    <a:pt x="256" y="66"/>
                  </a:cubicBezTo>
                  <a:cubicBezTo>
                    <a:pt x="263" y="72"/>
                    <a:pt x="269" y="75"/>
                    <a:pt x="275" y="75"/>
                  </a:cubicBezTo>
                  <a:cubicBezTo>
                    <a:pt x="282" y="75"/>
                    <a:pt x="288" y="72"/>
                    <a:pt x="294" y="66"/>
                  </a:cubicBezTo>
                  <a:cubicBezTo>
                    <a:pt x="307" y="53"/>
                    <a:pt x="307" y="41"/>
                    <a:pt x="294" y="16"/>
                  </a:cubicBezTo>
                  <a:cubicBezTo>
                    <a:pt x="289" y="5"/>
                    <a:pt x="27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29"/>
            <p:cNvSpPr/>
            <p:nvPr/>
          </p:nvSpPr>
          <p:spPr>
            <a:xfrm>
              <a:off x="6325725" y="4135800"/>
              <a:ext cx="6625" cy="6225"/>
            </a:xfrm>
            <a:custGeom>
              <a:avLst/>
              <a:gdLst/>
              <a:ahLst/>
              <a:cxnLst/>
              <a:rect l="l" t="t" r="r" b="b"/>
              <a:pathLst>
                <a:path w="265" h="249" extrusionOk="0">
                  <a:moveTo>
                    <a:pt x="239" y="0"/>
                  </a:moveTo>
                  <a:cubicBezTo>
                    <a:pt x="214" y="0"/>
                    <a:pt x="189" y="13"/>
                    <a:pt x="177" y="25"/>
                  </a:cubicBezTo>
                  <a:cubicBezTo>
                    <a:pt x="152" y="38"/>
                    <a:pt x="138" y="64"/>
                    <a:pt x="113" y="76"/>
                  </a:cubicBezTo>
                  <a:cubicBezTo>
                    <a:pt x="76" y="114"/>
                    <a:pt x="51" y="151"/>
                    <a:pt x="13" y="189"/>
                  </a:cubicBezTo>
                  <a:cubicBezTo>
                    <a:pt x="1" y="201"/>
                    <a:pt x="1" y="227"/>
                    <a:pt x="13" y="240"/>
                  </a:cubicBezTo>
                  <a:cubicBezTo>
                    <a:pt x="19" y="246"/>
                    <a:pt x="29" y="249"/>
                    <a:pt x="38" y="249"/>
                  </a:cubicBezTo>
                  <a:cubicBezTo>
                    <a:pt x="48" y="249"/>
                    <a:pt x="57" y="246"/>
                    <a:pt x="63" y="240"/>
                  </a:cubicBezTo>
                  <a:cubicBezTo>
                    <a:pt x="88" y="201"/>
                    <a:pt x="113" y="164"/>
                    <a:pt x="152" y="139"/>
                  </a:cubicBezTo>
                  <a:cubicBezTo>
                    <a:pt x="164" y="114"/>
                    <a:pt x="189" y="101"/>
                    <a:pt x="202" y="89"/>
                  </a:cubicBezTo>
                  <a:cubicBezTo>
                    <a:pt x="202" y="89"/>
                    <a:pt x="202" y="76"/>
                    <a:pt x="214" y="76"/>
                  </a:cubicBezTo>
                  <a:cubicBezTo>
                    <a:pt x="214" y="76"/>
                    <a:pt x="214" y="64"/>
                    <a:pt x="227" y="64"/>
                  </a:cubicBezTo>
                  <a:cubicBezTo>
                    <a:pt x="231" y="67"/>
                    <a:pt x="235" y="69"/>
                    <a:pt x="240" y="69"/>
                  </a:cubicBezTo>
                  <a:cubicBezTo>
                    <a:pt x="252" y="69"/>
                    <a:pt x="264" y="60"/>
                    <a:pt x="264" y="51"/>
                  </a:cubicBezTo>
                  <a:cubicBezTo>
                    <a:pt x="264" y="25"/>
                    <a:pt x="264" y="13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29"/>
            <p:cNvSpPr/>
            <p:nvPr/>
          </p:nvSpPr>
          <p:spPr>
            <a:xfrm>
              <a:off x="6324475" y="4135925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63" y="0"/>
                  </a:moveTo>
                  <a:cubicBezTo>
                    <a:pt x="135" y="0"/>
                    <a:pt x="107" y="29"/>
                    <a:pt x="88" y="59"/>
                  </a:cubicBezTo>
                  <a:cubicBezTo>
                    <a:pt x="51" y="96"/>
                    <a:pt x="26" y="121"/>
                    <a:pt x="12" y="171"/>
                  </a:cubicBezTo>
                  <a:cubicBezTo>
                    <a:pt x="0" y="184"/>
                    <a:pt x="0" y="196"/>
                    <a:pt x="26" y="210"/>
                  </a:cubicBezTo>
                  <a:cubicBezTo>
                    <a:pt x="29" y="213"/>
                    <a:pt x="33" y="215"/>
                    <a:pt x="36" y="215"/>
                  </a:cubicBezTo>
                  <a:cubicBezTo>
                    <a:pt x="45" y="215"/>
                    <a:pt x="54" y="206"/>
                    <a:pt x="63" y="196"/>
                  </a:cubicBezTo>
                  <a:cubicBezTo>
                    <a:pt x="76" y="184"/>
                    <a:pt x="88" y="171"/>
                    <a:pt x="88" y="146"/>
                  </a:cubicBezTo>
                  <a:cubicBezTo>
                    <a:pt x="101" y="146"/>
                    <a:pt x="101" y="134"/>
                    <a:pt x="113" y="134"/>
                  </a:cubicBezTo>
                  <a:lnTo>
                    <a:pt x="113" y="121"/>
                  </a:lnTo>
                  <a:lnTo>
                    <a:pt x="126" y="109"/>
                  </a:lnTo>
                  <a:cubicBezTo>
                    <a:pt x="126" y="96"/>
                    <a:pt x="138" y="84"/>
                    <a:pt x="151" y="71"/>
                  </a:cubicBezTo>
                  <a:lnTo>
                    <a:pt x="163" y="71"/>
                  </a:lnTo>
                  <a:cubicBezTo>
                    <a:pt x="176" y="71"/>
                    <a:pt x="202" y="71"/>
                    <a:pt x="202" y="59"/>
                  </a:cubicBezTo>
                  <a:cubicBezTo>
                    <a:pt x="214" y="46"/>
                    <a:pt x="214" y="20"/>
                    <a:pt x="188" y="8"/>
                  </a:cubicBezTo>
                  <a:cubicBezTo>
                    <a:pt x="180" y="3"/>
                    <a:pt x="172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29"/>
            <p:cNvSpPr/>
            <p:nvPr/>
          </p:nvSpPr>
          <p:spPr>
            <a:xfrm>
              <a:off x="6322875" y="4134625"/>
              <a:ext cx="4775" cy="6550"/>
            </a:xfrm>
            <a:custGeom>
              <a:avLst/>
              <a:gdLst/>
              <a:ahLst/>
              <a:cxnLst/>
              <a:rect l="l" t="t" r="r" b="b"/>
              <a:pathLst>
                <a:path w="191" h="262" extrusionOk="0">
                  <a:moveTo>
                    <a:pt x="158" y="0"/>
                  </a:moveTo>
                  <a:cubicBezTo>
                    <a:pt x="152" y="0"/>
                    <a:pt x="146" y="3"/>
                    <a:pt x="140" y="10"/>
                  </a:cubicBezTo>
                  <a:cubicBezTo>
                    <a:pt x="76" y="72"/>
                    <a:pt x="26" y="136"/>
                    <a:pt x="1" y="223"/>
                  </a:cubicBezTo>
                  <a:cubicBezTo>
                    <a:pt x="1" y="236"/>
                    <a:pt x="14" y="262"/>
                    <a:pt x="26" y="262"/>
                  </a:cubicBezTo>
                  <a:cubicBezTo>
                    <a:pt x="39" y="262"/>
                    <a:pt x="64" y="262"/>
                    <a:pt x="64" y="236"/>
                  </a:cubicBezTo>
                  <a:cubicBezTo>
                    <a:pt x="64" y="223"/>
                    <a:pt x="76" y="223"/>
                    <a:pt x="76" y="211"/>
                  </a:cubicBezTo>
                  <a:lnTo>
                    <a:pt x="76" y="198"/>
                  </a:lnTo>
                  <a:cubicBezTo>
                    <a:pt x="90" y="198"/>
                    <a:pt x="90" y="198"/>
                    <a:pt x="90" y="186"/>
                  </a:cubicBezTo>
                  <a:cubicBezTo>
                    <a:pt x="90" y="173"/>
                    <a:pt x="102" y="161"/>
                    <a:pt x="115" y="136"/>
                  </a:cubicBezTo>
                  <a:cubicBezTo>
                    <a:pt x="115" y="136"/>
                    <a:pt x="127" y="123"/>
                    <a:pt x="127" y="111"/>
                  </a:cubicBezTo>
                  <a:cubicBezTo>
                    <a:pt x="140" y="111"/>
                    <a:pt x="140" y="98"/>
                    <a:pt x="140" y="98"/>
                  </a:cubicBezTo>
                  <a:lnTo>
                    <a:pt x="177" y="60"/>
                  </a:lnTo>
                  <a:cubicBezTo>
                    <a:pt x="190" y="47"/>
                    <a:pt x="190" y="22"/>
                    <a:pt x="177" y="10"/>
                  </a:cubicBezTo>
                  <a:cubicBezTo>
                    <a:pt x="171" y="3"/>
                    <a:pt x="1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29"/>
            <p:cNvSpPr/>
            <p:nvPr/>
          </p:nvSpPr>
          <p:spPr>
            <a:xfrm>
              <a:off x="6321325" y="4134225"/>
              <a:ext cx="2225" cy="3925"/>
            </a:xfrm>
            <a:custGeom>
              <a:avLst/>
              <a:gdLst/>
              <a:ahLst/>
              <a:cxnLst/>
              <a:rect l="l" t="t" r="r" b="b"/>
              <a:pathLst>
                <a:path w="89" h="157" extrusionOk="0">
                  <a:moveTo>
                    <a:pt x="26" y="1"/>
                  </a:moveTo>
                  <a:cubicBezTo>
                    <a:pt x="13" y="1"/>
                    <a:pt x="1" y="13"/>
                    <a:pt x="1" y="38"/>
                  </a:cubicBezTo>
                  <a:cubicBezTo>
                    <a:pt x="1" y="76"/>
                    <a:pt x="13" y="101"/>
                    <a:pt x="26" y="139"/>
                  </a:cubicBezTo>
                  <a:cubicBezTo>
                    <a:pt x="34" y="148"/>
                    <a:pt x="49" y="157"/>
                    <a:pt x="62" y="157"/>
                  </a:cubicBezTo>
                  <a:cubicBezTo>
                    <a:pt x="67" y="157"/>
                    <a:pt x="72" y="155"/>
                    <a:pt x="76" y="152"/>
                  </a:cubicBezTo>
                  <a:cubicBezTo>
                    <a:pt x="88" y="139"/>
                    <a:pt x="88" y="127"/>
                    <a:pt x="88" y="101"/>
                  </a:cubicBezTo>
                  <a:cubicBezTo>
                    <a:pt x="76" y="101"/>
                    <a:pt x="76" y="88"/>
                    <a:pt x="76" y="88"/>
                  </a:cubicBezTo>
                  <a:lnTo>
                    <a:pt x="76" y="101"/>
                  </a:lnTo>
                  <a:cubicBezTo>
                    <a:pt x="76" y="76"/>
                    <a:pt x="63" y="63"/>
                    <a:pt x="63" y="38"/>
                  </a:cubicBezTo>
                  <a:cubicBezTo>
                    <a:pt x="63" y="26"/>
                    <a:pt x="63" y="13"/>
                    <a:pt x="51" y="13"/>
                  </a:cubicBezTo>
                  <a:cubicBezTo>
                    <a:pt x="51" y="1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29"/>
            <p:cNvSpPr/>
            <p:nvPr/>
          </p:nvSpPr>
          <p:spPr>
            <a:xfrm>
              <a:off x="6318825" y="4130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51" y="1"/>
                  </a:moveTo>
                  <a:cubicBezTo>
                    <a:pt x="126" y="14"/>
                    <a:pt x="113" y="26"/>
                    <a:pt x="88" y="51"/>
                  </a:cubicBezTo>
                  <a:cubicBezTo>
                    <a:pt x="62" y="76"/>
                    <a:pt x="25" y="115"/>
                    <a:pt x="12" y="152"/>
                  </a:cubicBezTo>
                  <a:cubicBezTo>
                    <a:pt x="0" y="177"/>
                    <a:pt x="0" y="190"/>
                    <a:pt x="25" y="202"/>
                  </a:cubicBezTo>
                  <a:cubicBezTo>
                    <a:pt x="29" y="206"/>
                    <a:pt x="33" y="208"/>
                    <a:pt x="38" y="208"/>
                  </a:cubicBezTo>
                  <a:cubicBezTo>
                    <a:pt x="50" y="208"/>
                    <a:pt x="62" y="199"/>
                    <a:pt x="62" y="190"/>
                  </a:cubicBezTo>
                  <a:cubicBezTo>
                    <a:pt x="75" y="177"/>
                    <a:pt x="88" y="165"/>
                    <a:pt x="88" y="140"/>
                  </a:cubicBezTo>
                  <a:cubicBezTo>
                    <a:pt x="101" y="140"/>
                    <a:pt x="101" y="140"/>
                    <a:pt x="101" y="127"/>
                  </a:cubicBezTo>
                  <a:cubicBezTo>
                    <a:pt x="113" y="127"/>
                    <a:pt x="113" y="115"/>
                    <a:pt x="126" y="102"/>
                  </a:cubicBezTo>
                  <a:lnTo>
                    <a:pt x="138" y="89"/>
                  </a:lnTo>
                  <a:cubicBezTo>
                    <a:pt x="138" y="89"/>
                    <a:pt x="151" y="89"/>
                    <a:pt x="151" y="76"/>
                  </a:cubicBezTo>
                  <a:lnTo>
                    <a:pt x="163" y="76"/>
                  </a:lnTo>
                  <a:lnTo>
                    <a:pt x="163" y="64"/>
                  </a:lnTo>
                  <a:cubicBezTo>
                    <a:pt x="163" y="76"/>
                    <a:pt x="188" y="89"/>
                    <a:pt x="201" y="89"/>
                  </a:cubicBezTo>
                  <a:cubicBezTo>
                    <a:pt x="213" y="76"/>
                    <a:pt x="226" y="64"/>
                    <a:pt x="226" y="51"/>
                  </a:cubicBezTo>
                  <a:cubicBezTo>
                    <a:pt x="213" y="14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29"/>
            <p:cNvSpPr/>
            <p:nvPr/>
          </p:nvSpPr>
          <p:spPr>
            <a:xfrm>
              <a:off x="6319750" y="4130675"/>
              <a:ext cx="6300" cy="2775"/>
            </a:xfrm>
            <a:custGeom>
              <a:avLst/>
              <a:gdLst/>
              <a:ahLst/>
              <a:cxnLst/>
              <a:rect l="l" t="t" r="r" b="b"/>
              <a:pathLst>
                <a:path w="252" h="111" extrusionOk="0">
                  <a:moveTo>
                    <a:pt x="189" y="93"/>
                  </a:moveTo>
                  <a:cubicBezTo>
                    <a:pt x="181" y="93"/>
                    <a:pt x="184" y="98"/>
                    <a:pt x="186" y="98"/>
                  </a:cubicBezTo>
                  <a:cubicBezTo>
                    <a:pt x="188" y="98"/>
                    <a:pt x="189" y="97"/>
                    <a:pt x="189" y="93"/>
                  </a:cubicBezTo>
                  <a:close/>
                  <a:moveTo>
                    <a:pt x="106" y="1"/>
                  </a:moveTo>
                  <a:cubicBezTo>
                    <a:pt x="72" y="1"/>
                    <a:pt x="34" y="24"/>
                    <a:pt x="13" y="54"/>
                  </a:cubicBezTo>
                  <a:cubicBezTo>
                    <a:pt x="0" y="67"/>
                    <a:pt x="0" y="93"/>
                    <a:pt x="13" y="105"/>
                  </a:cubicBezTo>
                  <a:cubicBezTo>
                    <a:pt x="19" y="105"/>
                    <a:pt x="29" y="108"/>
                    <a:pt x="39" y="108"/>
                  </a:cubicBezTo>
                  <a:cubicBezTo>
                    <a:pt x="48" y="108"/>
                    <a:pt x="57" y="105"/>
                    <a:pt x="64" y="93"/>
                  </a:cubicBezTo>
                  <a:lnTo>
                    <a:pt x="76" y="80"/>
                  </a:lnTo>
                  <a:cubicBezTo>
                    <a:pt x="76" y="80"/>
                    <a:pt x="89" y="80"/>
                    <a:pt x="89" y="67"/>
                  </a:cubicBezTo>
                  <a:lnTo>
                    <a:pt x="151" y="67"/>
                  </a:lnTo>
                  <a:lnTo>
                    <a:pt x="151" y="80"/>
                  </a:lnTo>
                  <a:lnTo>
                    <a:pt x="176" y="80"/>
                  </a:lnTo>
                  <a:lnTo>
                    <a:pt x="176" y="93"/>
                  </a:lnTo>
                  <a:lnTo>
                    <a:pt x="189" y="93"/>
                  </a:lnTo>
                  <a:cubicBezTo>
                    <a:pt x="189" y="101"/>
                    <a:pt x="202" y="110"/>
                    <a:pt x="213" y="110"/>
                  </a:cubicBezTo>
                  <a:cubicBezTo>
                    <a:pt x="218" y="110"/>
                    <a:pt x="223" y="109"/>
                    <a:pt x="227" y="105"/>
                  </a:cubicBezTo>
                  <a:cubicBezTo>
                    <a:pt x="240" y="105"/>
                    <a:pt x="252" y="80"/>
                    <a:pt x="240" y="67"/>
                  </a:cubicBezTo>
                  <a:cubicBezTo>
                    <a:pt x="215" y="29"/>
                    <a:pt x="176" y="4"/>
                    <a:pt x="126" y="4"/>
                  </a:cubicBezTo>
                  <a:cubicBezTo>
                    <a:pt x="120" y="2"/>
                    <a:pt x="113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29"/>
            <p:cNvSpPr/>
            <p:nvPr/>
          </p:nvSpPr>
          <p:spPr>
            <a:xfrm>
              <a:off x="6327125" y="4137800"/>
              <a:ext cx="8525" cy="6400"/>
            </a:xfrm>
            <a:custGeom>
              <a:avLst/>
              <a:gdLst/>
              <a:ahLst/>
              <a:cxnLst/>
              <a:rect l="l" t="t" r="r" b="b"/>
              <a:pathLst>
                <a:path w="341" h="256" extrusionOk="0">
                  <a:moveTo>
                    <a:pt x="270" y="0"/>
                  </a:moveTo>
                  <a:cubicBezTo>
                    <a:pt x="257" y="0"/>
                    <a:pt x="244" y="3"/>
                    <a:pt x="233" y="9"/>
                  </a:cubicBezTo>
                  <a:cubicBezTo>
                    <a:pt x="208" y="34"/>
                    <a:pt x="183" y="46"/>
                    <a:pt x="171" y="71"/>
                  </a:cubicBezTo>
                  <a:cubicBezTo>
                    <a:pt x="121" y="109"/>
                    <a:pt x="70" y="160"/>
                    <a:pt x="20" y="197"/>
                  </a:cubicBezTo>
                  <a:cubicBezTo>
                    <a:pt x="1" y="226"/>
                    <a:pt x="19" y="255"/>
                    <a:pt x="45" y="255"/>
                  </a:cubicBezTo>
                  <a:cubicBezTo>
                    <a:pt x="53" y="255"/>
                    <a:pt x="62" y="253"/>
                    <a:pt x="70" y="247"/>
                  </a:cubicBezTo>
                  <a:lnTo>
                    <a:pt x="183" y="135"/>
                  </a:lnTo>
                  <a:cubicBezTo>
                    <a:pt x="208" y="121"/>
                    <a:pt x="221" y="109"/>
                    <a:pt x="246" y="84"/>
                  </a:cubicBezTo>
                  <a:cubicBezTo>
                    <a:pt x="259" y="84"/>
                    <a:pt x="259" y="71"/>
                    <a:pt x="272" y="71"/>
                  </a:cubicBezTo>
                  <a:lnTo>
                    <a:pt x="284" y="71"/>
                  </a:lnTo>
                  <a:cubicBezTo>
                    <a:pt x="272" y="71"/>
                    <a:pt x="272" y="59"/>
                    <a:pt x="272" y="59"/>
                  </a:cubicBezTo>
                  <a:lnTo>
                    <a:pt x="272" y="59"/>
                  </a:lnTo>
                  <a:cubicBezTo>
                    <a:pt x="278" y="69"/>
                    <a:pt x="286" y="72"/>
                    <a:pt x="294" y="72"/>
                  </a:cubicBezTo>
                  <a:cubicBezTo>
                    <a:pt x="317" y="72"/>
                    <a:pt x="341" y="40"/>
                    <a:pt x="322" y="21"/>
                  </a:cubicBezTo>
                  <a:cubicBezTo>
                    <a:pt x="307" y="6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29"/>
            <p:cNvSpPr/>
            <p:nvPr/>
          </p:nvSpPr>
          <p:spPr>
            <a:xfrm>
              <a:off x="6329325" y="4135150"/>
              <a:ext cx="9775" cy="9800"/>
            </a:xfrm>
            <a:custGeom>
              <a:avLst/>
              <a:gdLst/>
              <a:ahLst/>
              <a:cxnLst/>
              <a:rect l="l" t="t" r="r" b="b"/>
              <a:pathLst>
                <a:path w="391" h="392" extrusionOk="0">
                  <a:moveTo>
                    <a:pt x="350" y="0"/>
                  </a:moveTo>
                  <a:cubicBezTo>
                    <a:pt x="341" y="0"/>
                    <a:pt x="331" y="4"/>
                    <a:pt x="321" y="14"/>
                  </a:cubicBezTo>
                  <a:cubicBezTo>
                    <a:pt x="221" y="115"/>
                    <a:pt x="120" y="215"/>
                    <a:pt x="20" y="328"/>
                  </a:cubicBezTo>
                  <a:cubicBezTo>
                    <a:pt x="1" y="357"/>
                    <a:pt x="24" y="392"/>
                    <a:pt x="48" y="392"/>
                  </a:cubicBezTo>
                  <a:cubicBezTo>
                    <a:pt x="56" y="392"/>
                    <a:pt x="64" y="388"/>
                    <a:pt x="70" y="378"/>
                  </a:cubicBezTo>
                  <a:cubicBezTo>
                    <a:pt x="158" y="266"/>
                    <a:pt x="271" y="165"/>
                    <a:pt x="372" y="51"/>
                  </a:cubicBezTo>
                  <a:cubicBezTo>
                    <a:pt x="390" y="33"/>
                    <a:pt x="375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29"/>
            <p:cNvSpPr/>
            <p:nvPr/>
          </p:nvSpPr>
          <p:spPr>
            <a:xfrm>
              <a:off x="6345625" y="4107500"/>
              <a:ext cx="54000" cy="27525"/>
            </a:xfrm>
            <a:custGeom>
              <a:avLst/>
              <a:gdLst/>
              <a:ahLst/>
              <a:cxnLst/>
              <a:rect l="l" t="t" r="r" b="b"/>
              <a:pathLst>
                <a:path w="2160" h="1101" extrusionOk="0">
                  <a:moveTo>
                    <a:pt x="2109" y="0"/>
                  </a:moveTo>
                  <a:cubicBezTo>
                    <a:pt x="1329" y="151"/>
                    <a:pt x="663" y="592"/>
                    <a:pt x="22" y="1032"/>
                  </a:cubicBezTo>
                  <a:cubicBezTo>
                    <a:pt x="0" y="1053"/>
                    <a:pt x="15" y="1101"/>
                    <a:pt x="43" y="1101"/>
                  </a:cubicBezTo>
                  <a:cubicBezTo>
                    <a:pt x="48" y="1101"/>
                    <a:pt x="54" y="1099"/>
                    <a:pt x="60" y="1095"/>
                  </a:cubicBezTo>
                  <a:cubicBezTo>
                    <a:pt x="689" y="654"/>
                    <a:pt x="1355" y="215"/>
                    <a:pt x="2122" y="64"/>
                  </a:cubicBezTo>
                  <a:cubicBezTo>
                    <a:pt x="2159" y="64"/>
                    <a:pt x="2147" y="0"/>
                    <a:pt x="2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29"/>
            <p:cNvSpPr/>
            <p:nvPr/>
          </p:nvSpPr>
          <p:spPr>
            <a:xfrm>
              <a:off x="6344750" y="4115375"/>
              <a:ext cx="57075" cy="20925"/>
            </a:xfrm>
            <a:custGeom>
              <a:avLst/>
              <a:gdLst/>
              <a:ahLst/>
              <a:cxnLst/>
              <a:rect l="l" t="t" r="r" b="b"/>
              <a:pathLst>
                <a:path w="2283" h="837" extrusionOk="0">
                  <a:moveTo>
                    <a:pt x="2219" y="0"/>
                  </a:moveTo>
                  <a:cubicBezTo>
                    <a:pt x="1453" y="126"/>
                    <a:pt x="710" y="390"/>
                    <a:pt x="31" y="780"/>
                  </a:cubicBezTo>
                  <a:cubicBezTo>
                    <a:pt x="0" y="790"/>
                    <a:pt x="21" y="836"/>
                    <a:pt x="51" y="836"/>
                  </a:cubicBezTo>
                  <a:cubicBezTo>
                    <a:pt x="57" y="836"/>
                    <a:pt x="63" y="834"/>
                    <a:pt x="70" y="830"/>
                  </a:cubicBezTo>
                  <a:cubicBezTo>
                    <a:pt x="736" y="453"/>
                    <a:pt x="1478" y="188"/>
                    <a:pt x="2245" y="63"/>
                  </a:cubicBezTo>
                  <a:cubicBezTo>
                    <a:pt x="2283" y="63"/>
                    <a:pt x="2270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29"/>
            <p:cNvSpPr/>
            <p:nvPr/>
          </p:nvSpPr>
          <p:spPr>
            <a:xfrm>
              <a:off x="6343100" y="4117225"/>
              <a:ext cx="50475" cy="21875"/>
            </a:xfrm>
            <a:custGeom>
              <a:avLst/>
              <a:gdLst/>
              <a:ahLst/>
              <a:cxnLst/>
              <a:rect l="l" t="t" r="r" b="b"/>
              <a:pathLst>
                <a:path w="2019" h="875" extrusionOk="0">
                  <a:moveTo>
                    <a:pt x="1969" y="0"/>
                  </a:moveTo>
                  <a:cubicBezTo>
                    <a:pt x="1966" y="0"/>
                    <a:pt x="1962" y="1"/>
                    <a:pt x="1959" y="2"/>
                  </a:cubicBezTo>
                  <a:cubicBezTo>
                    <a:pt x="1267" y="114"/>
                    <a:pt x="600" y="391"/>
                    <a:pt x="22" y="807"/>
                  </a:cubicBezTo>
                  <a:cubicBezTo>
                    <a:pt x="1" y="828"/>
                    <a:pt x="15" y="875"/>
                    <a:pt x="43" y="875"/>
                  </a:cubicBezTo>
                  <a:cubicBezTo>
                    <a:pt x="48" y="875"/>
                    <a:pt x="54" y="873"/>
                    <a:pt x="60" y="869"/>
                  </a:cubicBezTo>
                  <a:cubicBezTo>
                    <a:pt x="626" y="455"/>
                    <a:pt x="1279" y="178"/>
                    <a:pt x="1984" y="64"/>
                  </a:cubicBezTo>
                  <a:cubicBezTo>
                    <a:pt x="2018" y="53"/>
                    <a:pt x="2001" y="0"/>
                    <a:pt x="1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29"/>
            <p:cNvSpPr/>
            <p:nvPr/>
          </p:nvSpPr>
          <p:spPr>
            <a:xfrm>
              <a:off x="6341600" y="4102750"/>
              <a:ext cx="49450" cy="29150"/>
            </a:xfrm>
            <a:custGeom>
              <a:avLst/>
              <a:gdLst/>
              <a:ahLst/>
              <a:cxnLst/>
              <a:rect l="l" t="t" r="r" b="b"/>
              <a:pathLst>
                <a:path w="1978" h="1166" extrusionOk="0">
                  <a:moveTo>
                    <a:pt x="1918" y="0"/>
                  </a:moveTo>
                  <a:cubicBezTo>
                    <a:pt x="1914" y="0"/>
                    <a:pt x="1910" y="1"/>
                    <a:pt x="1906" y="2"/>
                  </a:cubicBezTo>
                  <a:cubicBezTo>
                    <a:pt x="1264" y="329"/>
                    <a:pt x="635" y="693"/>
                    <a:pt x="32" y="1096"/>
                  </a:cubicBezTo>
                  <a:cubicBezTo>
                    <a:pt x="0" y="1117"/>
                    <a:pt x="22" y="1165"/>
                    <a:pt x="52" y="1165"/>
                  </a:cubicBezTo>
                  <a:cubicBezTo>
                    <a:pt x="58" y="1165"/>
                    <a:pt x="64" y="1163"/>
                    <a:pt x="70" y="1159"/>
                  </a:cubicBezTo>
                  <a:cubicBezTo>
                    <a:pt x="660" y="757"/>
                    <a:pt x="1289" y="392"/>
                    <a:pt x="1943" y="65"/>
                  </a:cubicBezTo>
                  <a:cubicBezTo>
                    <a:pt x="1977" y="42"/>
                    <a:pt x="1951" y="0"/>
                    <a:pt x="1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29"/>
            <p:cNvSpPr/>
            <p:nvPr/>
          </p:nvSpPr>
          <p:spPr>
            <a:xfrm>
              <a:off x="6341650" y="4098550"/>
              <a:ext cx="42725" cy="28375"/>
            </a:xfrm>
            <a:custGeom>
              <a:avLst/>
              <a:gdLst/>
              <a:ahLst/>
              <a:cxnLst/>
              <a:rect l="l" t="t" r="r" b="b"/>
              <a:pathLst>
                <a:path w="1709" h="1135" extrusionOk="0">
                  <a:moveTo>
                    <a:pt x="1658" y="1"/>
                  </a:moveTo>
                  <a:cubicBezTo>
                    <a:pt x="1652" y="1"/>
                    <a:pt x="1646" y="2"/>
                    <a:pt x="1639" y="6"/>
                  </a:cubicBezTo>
                  <a:cubicBezTo>
                    <a:pt x="1061" y="296"/>
                    <a:pt x="521" y="660"/>
                    <a:pt x="30" y="1076"/>
                  </a:cubicBezTo>
                  <a:cubicBezTo>
                    <a:pt x="1" y="1105"/>
                    <a:pt x="25" y="1134"/>
                    <a:pt x="48" y="1134"/>
                  </a:cubicBezTo>
                  <a:cubicBezTo>
                    <a:pt x="55" y="1134"/>
                    <a:pt x="62" y="1132"/>
                    <a:pt x="68" y="1126"/>
                  </a:cubicBezTo>
                  <a:cubicBezTo>
                    <a:pt x="558" y="711"/>
                    <a:pt x="1099" y="346"/>
                    <a:pt x="1678" y="57"/>
                  </a:cubicBezTo>
                  <a:cubicBezTo>
                    <a:pt x="1709" y="47"/>
                    <a:pt x="1688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29"/>
            <p:cNvSpPr/>
            <p:nvPr/>
          </p:nvSpPr>
          <p:spPr>
            <a:xfrm>
              <a:off x="6334050" y="4091000"/>
              <a:ext cx="42825" cy="35925"/>
            </a:xfrm>
            <a:custGeom>
              <a:avLst/>
              <a:gdLst/>
              <a:ahLst/>
              <a:cxnLst/>
              <a:rect l="l" t="t" r="r" b="b"/>
              <a:pathLst>
                <a:path w="1713" h="1437" extrusionOk="0">
                  <a:moveTo>
                    <a:pt x="1671" y="1"/>
                  </a:moveTo>
                  <a:cubicBezTo>
                    <a:pt x="1666" y="1"/>
                    <a:pt x="1661" y="3"/>
                    <a:pt x="1655" y="7"/>
                  </a:cubicBezTo>
                  <a:cubicBezTo>
                    <a:pt x="1063" y="409"/>
                    <a:pt x="510" y="862"/>
                    <a:pt x="20" y="1378"/>
                  </a:cubicBezTo>
                  <a:cubicBezTo>
                    <a:pt x="0" y="1407"/>
                    <a:pt x="18" y="1436"/>
                    <a:pt x="45" y="1436"/>
                  </a:cubicBezTo>
                  <a:cubicBezTo>
                    <a:pt x="53" y="1436"/>
                    <a:pt x="62" y="1434"/>
                    <a:pt x="70" y="1428"/>
                  </a:cubicBezTo>
                  <a:cubicBezTo>
                    <a:pt x="548" y="912"/>
                    <a:pt x="1101" y="459"/>
                    <a:pt x="1692" y="70"/>
                  </a:cubicBezTo>
                  <a:cubicBezTo>
                    <a:pt x="1713" y="49"/>
                    <a:pt x="1699" y="1"/>
                    <a:pt x="1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29"/>
            <p:cNvSpPr/>
            <p:nvPr/>
          </p:nvSpPr>
          <p:spPr>
            <a:xfrm>
              <a:off x="6333100" y="4087525"/>
              <a:ext cx="39000" cy="34175"/>
            </a:xfrm>
            <a:custGeom>
              <a:avLst/>
              <a:gdLst/>
              <a:ahLst/>
              <a:cxnLst/>
              <a:rect l="l" t="t" r="r" b="b"/>
              <a:pathLst>
                <a:path w="1560" h="1367" extrusionOk="0">
                  <a:moveTo>
                    <a:pt x="1508" y="1"/>
                  </a:moveTo>
                  <a:cubicBezTo>
                    <a:pt x="1502" y="1"/>
                    <a:pt x="1496" y="3"/>
                    <a:pt x="1491" y="8"/>
                  </a:cubicBezTo>
                  <a:cubicBezTo>
                    <a:pt x="988" y="422"/>
                    <a:pt x="497" y="863"/>
                    <a:pt x="20" y="1316"/>
                  </a:cubicBezTo>
                  <a:cubicBezTo>
                    <a:pt x="1" y="1334"/>
                    <a:pt x="24" y="1367"/>
                    <a:pt x="47" y="1367"/>
                  </a:cubicBezTo>
                  <a:cubicBezTo>
                    <a:pt x="55" y="1367"/>
                    <a:pt x="63" y="1363"/>
                    <a:pt x="70" y="1353"/>
                  </a:cubicBezTo>
                  <a:cubicBezTo>
                    <a:pt x="548" y="900"/>
                    <a:pt x="1026" y="473"/>
                    <a:pt x="1529" y="58"/>
                  </a:cubicBezTo>
                  <a:cubicBezTo>
                    <a:pt x="1559" y="38"/>
                    <a:pt x="1532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29"/>
            <p:cNvSpPr/>
            <p:nvPr/>
          </p:nvSpPr>
          <p:spPr>
            <a:xfrm>
              <a:off x="6342250" y="4094775"/>
              <a:ext cx="39300" cy="28350"/>
            </a:xfrm>
            <a:custGeom>
              <a:avLst/>
              <a:gdLst/>
              <a:ahLst/>
              <a:cxnLst/>
              <a:rect l="l" t="t" r="r" b="b"/>
              <a:pathLst>
                <a:path w="1572" h="1134" extrusionOk="0">
                  <a:moveTo>
                    <a:pt x="1521" y="1"/>
                  </a:moveTo>
                  <a:cubicBezTo>
                    <a:pt x="1515" y="1"/>
                    <a:pt x="1509" y="2"/>
                    <a:pt x="1503" y="6"/>
                  </a:cubicBezTo>
                  <a:cubicBezTo>
                    <a:pt x="1000" y="347"/>
                    <a:pt x="509" y="699"/>
                    <a:pt x="31" y="1076"/>
                  </a:cubicBezTo>
                  <a:cubicBezTo>
                    <a:pt x="1" y="1096"/>
                    <a:pt x="19" y="1133"/>
                    <a:pt x="41" y="1133"/>
                  </a:cubicBezTo>
                  <a:cubicBezTo>
                    <a:pt x="46" y="1133"/>
                    <a:pt x="51" y="1131"/>
                    <a:pt x="56" y="1126"/>
                  </a:cubicBezTo>
                  <a:cubicBezTo>
                    <a:pt x="534" y="749"/>
                    <a:pt x="1037" y="397"/>
                    <a:pt x="1540" y="57"/>
                  </a:cubicBezTo>
                  <a:cubicBezTo>
                    <a:pt x="1572" y="47"/>
                    <a:pt x="1550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29"/>
            <p:cNvSpPr/>
            <p:nvPr/>
          </p:nvSpPr>
          <p:spPr>
            <a:xfrm>
              <a:off x="6344375" y="4075075"/>
              <a:ext cx="65200" cy="35650"/>
            </a:xfrm>
            <a:custGeom>
              <a:avLst/>
              <a:gdLst/>
              <a:ahLst/>
              <a:cxnLst/>
              <a:rect l="l" t="t" r="r" b="b"/>
              <a:pathLst>
                <a:path w="2608" h="1426" extrusionOk="0">
                  <a:moveTo>
                    <a:pt x="2561" y="1"/>
                  </a:moveTo>
                  <a:cubicBezTo>
                    <a:pt x="2558" y="1"/>
                    <a:pt x="2554" y="1"/>
                    <a:pt x="2549" y="3"/>
                  </a:cubicBezTo>
                  <a:cubicBezTo>
                    <a:pt x="1870" y="317"/>
                    <a:pt x="1216" y="657"/>
                    <a:pt x="575" y="1034"/>
                  </a:cubicBezTo>
                  <a:cubicBezTo>
                    <a:pt x="399" y="1147"/>
                    <a:pt x="210" y="1247"/>
                    <a:pt x="34" y="1361"/>
                  </a:cubicBezTo>
                  <a:cubicBezTo>
                    <a:pt x="0" y="1383"/>
                    <a:pt x="27" y="1425"/>
                    <a:pt x="59" y="1425"/>
                  </a:cubicBezTo>
                  <a:cubicBezTo>
                    <a:pt x="63" y="1425"/>
                    <a:pt x="67" y="1425"/>
                    <a:pt x="72" y="1423"/>
                  </a:cubicBezTo>
                  <a:cubicBezTo>
                    <a:pt x="700" y="1034"/>
                    <a:pt x="1342" y="669"/>
                    <a:pt x="2008" y="342"/>
                  </a:cubicBezTo>
                  <a:cubicBezTo>
                    <a:pt x="2197" y="241"/>
                    <a:pt x="2385" y="154"/>
                    <a:pt x="2575" y="65"/>
                  </a:cubicBezTo>
                  <a:cubicBezTo>
                    <a:pt x="2608" y="43"/>
                    <a:pt x="2591" y="1"/>
                    <a:pt x="2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29"/>
            <p:cNvSpPr/>
            <p:nvPr/>
          </p:nvSpPr>
          <p:spPr>
            <a:xfrm>
              <a:off x="6403075" y="4080650"/>
              <a:ext cx="10700" cy="5825"/>
            </a:xfrm>
            <a:custGeom>
              <a:avLst/>
              <a:gdLst/>
              <a:ahLst/>
              <a:cxnLst/>
              <a:rect l="l" t="t" r="r" b="b"/>
              <a:pathLst>
                <a:path w="428" h="233" extrusionOk="0">
                  <a:moveTo>
                    <a:pt x="391" y="1"/>
                  </a:moveTo>
                  <a:cubicBezTo>
                    <a:pt x="386" y="1"/>
                    <a:pt x="381" y="2"/>
                    <a:pt x="377" y="6"/>
                  </a:cubicBezTo>
                  <a:cubicBezTo>
                    <a:pt x="264" y="56"/>
                    <a:pt x="138" y="119"/>
                    <a:pt x="25" y="169"/>
                  </a:cubicBezTo>
                  <a:cubicBezTo>
                    <a:pt x="12" y="182"/>
                    <a:pt x="0" y="207"/>
                    <a:pt x="12" y="219"/>
                  </a:cubicBezTo>
                  <a:cubicBezTo>
                    <a:pt x="25" y="232"/>
                    <a:pt x="37" y="232"/>
                    <a:pt x="50" y="232"/>
                  </a:cubicBezTo>
                  <a:cubicBezTo>
                    <a:pt x="176" y="169"/>
                    <a:pt x="289" y="119"/>
                    <a:pt x="415" y="68"/>
                  </a:cubicBezTo>
                  <a:cubicBezTo>
                    <a:pt x="428" y="56"/>
                    <a:pt x="428" y="31"/>
                    <a:pt x="415" y="18"/>
                  </a:cubicBezTo>
                  <a:cubicBezTo>
                    <a:pt x="415" y="10"/>
                    <a:pt x="402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29"/>
            <p:cNvSpPr/>
            <p:nvPr/>
          </p:nvSpPr>
          <p:spPr>
            <a:xfrm>
              <a:off x="6339800" y="4070875"/>
              <a:ext cx="47475" cy="41700"/>
            </a:xfrm>
            <a:custGeom>
              <a:avLst/>
              <a:gdLst/>
              <a:ahLst/>
              <a:cxnLst/>
              <a:rect l="l" t="t" r="r" b="b"/>
              <a:pathLst>
                <a:path w="1899" h="1668" extrusionOk="0">
                  <a:moveTo>
                    <a:pt x="1856" y="1"/>
                  </a:moveTo>
                  <a:cubicBezTo>
                    <a:pt x="1851" y="1"/>
                    <a:pt x="1845" y="3"/>
                    <a:pt x="1839" y="7"/>
                  </a:cubicBezTo>
                  <a:cubicBezTo>
                    <a:pt x="1198" y="498"/>
                    <a:pt x="582" y="1026"/>
                    <a:pt x="28" y="1616"/>
                  </a:cubicBezTo>
                  <a:cubicBezTo>
                    <a:pt x="0" y="1635"/>
                    <a:pt x="21" y="1668"/>
                    <a:pt x="44" y="1668"/>
                  </a:cubicBezTo>
                  <a:cubicBezTo>
                    <a:pt x="52" y="1668"/>
                    <a:pt x="60" y="1664"/>
                    <a:pt x="66" y="1655"/>
                  </a:cubicBezTo>
                  <a:cubicBezTo>
                    <a:pt x="632" y="1076"/>
                    <a:pt x="1235" y="548"/>
                    <a:pt x="1877" y="70"/>
                  </a:cubicBezTo>
                  <a:cubicBezTo>
                    <a:pt x="1898" y="49"/>
                    <a:pt x="1884" y="1"/>
                    <a:pt x="1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29"/>
            <p:cNvSpPr/>
            <p:nvPr/>
          </p:nvSpPr>
          <p:spPr>
            <a:xfrm>
              <a:off x="6329925" y="4073225"/>
              <a:ext cx="38975" cy="42025"/>
            </a:xfrm>
            <a:custGeom>
              <a:avLst/>
              <a:gdLst/>
              <a:ahLst/>
              <a:cxnLst/>
              <a:rect l="l" t="t" r="r" b="b"/>
              <a:pathLst>
                <a:path w="1559" h="1681" extrusionOk="0">
                  <a:moveTo>
                    <a:pt x="1515" y="0"/>
                  </a:moveTo>
                  <a:cubicBezTo>
                    <a:pt x="1507" y="0"/>
                    <a:pt x="1499" y="4"/>
                    <a:pt x="1493" y="13"/>
                  </a:cubicBezTo>
                  <a:cubicBezTo>
                    <a:pt x="1002" y="542"/>
                    <a:pt x="512" y="1083"/>
                    <a:pt x="21" y="1623"/>
                  </a:cubicBezTo>
                  <a:cubicBezTo>
                    <a:pt x="0" y="1643"/>
                    <a:pt x="29" y="1680"/>
                    <a:pt x="55" y="1680"/>
                  </a:cubicBezTo>
                  <a:cubicBezTo>
                    <a:pt x="61" y="1680"/>
                    <a:pt x="66" y="1678"/>
                    <a:pt x="71" y="1673"/>
                  </a:cubicBezTo>
                  <a:cubicBezTo>
                    <a:pt x="562" y="1133"/>
                    <a:pt x="1052" y="592"/>
                    <a:pt x="1530" y="52"/>
                  </a:cubicBezTo>
                  <a:cubicBezTo>
                    <a:pt x="1558" y="33"/>
                    <a:pt x="1538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29"/>
            <p:cNvSpPr/>
            <p:nvPr/>
          </p:nvSpPr>
          <p:spPr>
            <a:xfrm>
              <a:off x="6332875" y="4070800"/>
              <a:ext cx="30650" cy="43675"/>
            </a:xfrm>
            <a:custGeom>
              <a:avLst/>
              <a:gdLst/>
              <a:ahLst/>
              <a:cxnLst/>
              <a:rect l="l" t="t" r="r" b="b"/>
              <a:pathLst>
                <a:path w="1226" h="1747" extrusionOk="0">
                  <a:moveTo>
                    <a:pt x="1188" y="1"/>
                  </a:moveTo>
                  <a:cubicBezTo>
                    <a:pt x="1174" y="1"/>
                    <a:pt x="1158" y="8"/>
                    <a:pt x="1148" y="23"/>
                  </a:cubicBezTo>
                  <a:cubicBezTo>
                    <a:pt x="897" y="652"/>
                    <a:pt x="506" y="1217"/>
                    <a:pt x="29" y="1695"/>
                  </a:cubicBezTo>
                  <a:cubicBezTo>
                    <a:pt x="1" y="1714"/>
                    <a:pt x="22" y="1746"/>
                    <a:pt x="45" y="1746"/>
                  </a:cubicBezTo>
                  <a:cubicBezTo>
                    <a:pt x="52" y="1746"/>
                    <a:pt x="60" y="1743"/>
                    <a:pt x="67" y="1733"/>
                  </a:cubicBezTo>
                  <a:cubicBezTo>
                    <a:pt x="570" y="1255"/>
                    <a:pt x="959" y="677"/>
                    <a:pt x="1211" y="48"/>
                  </a:cubicBezTo>
                  <a:cubicBezTo>
                    <a:pt x="1226" y="18"/>
                    <a:pt x="1209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29"/>
            <p:cNvSpPr/>
            <p:nvPr/>
          </p:nvSpPr>
          <p:spPr>
            <a:xfrm>
              <a:off x="6335375" y="4067000"/>
              <a:ext cx="19175" cy="40675"/>
            </a:xfrm>
            <a:custGeom>
              <a:avLst/>
              <a:gdLst/>
              <a:ahLst/>
              <a:cxnLst/>
              <a:rect l="l" t="t" r="r" b="b"/>
              <a:pathLst>
                <a:path w="767" h="1627" extrusionOk="0">
                  <a:moveTo>
                    <a:pt x="729" y="1"/>
                  </a:moveTo>
                  <a:cubicBezTo>
                    <a:pt x="715" y="1"/>
                    <a:pt x="701" y="8"/>
                    <a:pt x="696" y="24"/>
                  </a:cubicBezTo>
                  <a:cubicBezTo>
                    <a:pt x="507" y="552"/>
                    <a:pt x="281" y="1080"/>
                    <a:pt x="17" y="1583"/>
                  </a:cubicBezTo>
                  <a:cubicBezTo>
                    <a:pt x="1" y="1608"/>
                    <a:pt x="22" y="1627"/>
                    <a:pt x="42" y="1627"/>
                  </a:cubicBezTo>
                  <a:cubicBezTo>
                    <a:pt x="52" y="1627"/>
                    <a:pt x="63" y="1621"/>
                    <a:pt x="67" y="1608"/>
                  </a:cubicBezTo>
                  <a:cubicBezTo>
                    <a:pt x="344" y="1105"/>
                    <a:pt x="570" y="577"/>
                    <a:pt x="759" y="36"/>
                  </a:cubicBezTo>
                  <a:cubicBezTo>
                    <a:pt x="766" y="14"/>
                    <a:pt x="748" y="1"/>
                    <a:pt x="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29"/>
            <p:cNvSpPr/>
            <p:nvPr/>
          </p:nvSpPr>
          <p:spPr>
            <a:xfrm>
              <a:off x="6333400" y="4057450"/>
              <a:ext cx="15300" cy="56275"/>
            </a:xfrm>
            <a:custGeom>
              <a:avLst/>
              <a:gdLst/>
              <a:ahLst/>
              <a:cxnLst/>
              <a:rect l="l" t="t" r="r" b="b"/>
              <a:pathLst>
                <a:path w="612" h="2251" extrusionOk="0">
                  <a:moveTo>
                    <a:pt x="571" y="0"/>
                  </a:moveTo>
                  <a:cubicBezTo>
                    <a:pt x="559" y="0"/>
                    <a:pt x="549" y="9"/>
                    <a:pt x="549" y="29"/>
                  </a:cubicBezTo>
                  <a:cubicBezTo>
                    <a:pt x="410" y="758"/>
                    <a:pt x="222" y="1487"/>
                    <a:pt x="8" y="2204"/>
                  </a:cubicBezTo>
                  <a:cubicBezTo>
                    <a:pt x="0" y="2234"/>
                    <a:pt x="20" y="2251"/>
                    <a:pt x="40" y="2251"/>
                  </a:cubicBezTo>
                  <a:cubicBezTo>
                    <a:pt x="53" y="2251"/>
                    <a:pt x="66" y="2244"/>
                    <a:pt x="71" y="2229"/>
                  </a:cubicBezTo>
                  <a:cubicBezTo>
                    <a:pt x="284" y="1513"/>
                    <a:pt x="473" y="783"/>
                    <a:pt x="611" y="41"/>
                  </a:cubicBezTo>
                  <a:cubicBezTo>
                    <a:pt x="611" y="18"/>
                    <a:pt x="589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29"/>
            <p:cNvSpPr/>
            <p:nvPr/>
          </p:nvSpPr>
          <p:spPr>
            <a:xfrm>
              <a:off x="6330575" y="4059650"/>
              <a:ext cx="12300" cy="48450"/>
            </a:xfrm>
            <a:custGeom>
              <a:avLst/>
              <a:gdLst/>
              <a:ahLst/>
              <a:cxnLst/>
              <a:rect l="l" t="t" r="r" b="b"/>
              <a:pathLst>
                <a:path w="492" h="1938" extrusionOk="0">
                  <a:moveTo>
                    <a:pt x="459" y="0"/>
                  </a:moveTo>
                  <a:cubicBezTo>
                    <a:pt x="441" y="0"/>
                    <a:pt x="422" y="10"/>
                    <a:pt x="422" y="28"/>
                  </a:cubicBezTo>
                  <a:cubicBezTo>
                    <a:pt x="360" y="670"/>
                    <a:pt x="221" y="1299"/>
                    <a:pt x="8" y="1902"/>
                  </a:cubicBezTo>
                  <a:cubicBezTo>
                    <a:pt x="0" y="1924"/>
                    <a:pt x="18" y="1938"/>
                    <a:pt x="37" y="1938"/>
                  </a:cubicBezTo>
                  <a:cubicBezTo>
                    <a:pt x="51" y="1938"/>
                    <a:pt x="65" y="1931"/>
                    <a:pt x="70" y="1914"/>
                  </a:cubicBezTo>
                  <a:cubicBezTo>
                    <a:pt x="285" y="1311"/>
                    <a:pt x="422" y="670"/>
                    <a:pt x="486" y="28"/>
                  </a:cubicBezTo>
                  <a:cubicBezTo>
                    <a:pt x="492" y="10"/>
                    <a:pt x="476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29"/>
            <p:cNvSpPr/>
            <p:nvPr/>
          </p:nvSpPr>
          <p:spPr>
            <a:xfrm>
              <a:off x="6320500" y="4073475"/>
              <a:ext cx="12475" cy="51425"/>
            </a:xfrm>
            <a:custGeom>
              <a:avLst/>
              <a:gdLst/>
              <a:ahLst/>
              <a:cxnLst/>
              <a:rect l="l" t="t" r="r" b="b"/>
              <a:pathLst>
                <a:path w="499" h="2057" extrusionOk="0">
                  <a:moveTo>
                    <a:pt x="467" y="1"/>
                  </a:moveTo>
                  <a:cubicBezTo>
                    <a:pt x="452" y="1"/>
                    <a:pt x="436" y="10"/>
                    <a:pt x="436" y="29"/>
                  </a:cubicBezTo>
                  <a:cubicBezTo>
                    <a:pt x="347" y="708"/>
                    <a:pt x="197" y="1361"/>
                    <a:pt x="8" y="2015"/>
                  </a:cubicBezTo>
                  <a:cubicBezTo>
                    <a:pt x="1" y="2038"/>
                    <a:pt x="20" y="2057"/>
                    <a:pt x="40" y="2057"/>
                  </a:cubicBezTo>
                  <a:cubicBezTo>
                    <a:pt x="53" y="2057"/>
                    <a:pt x="66" y="2049"/>
                    <a:pt x="71" y="2028"/>
                  </a:cubicBezTo>
                  <a:cubicBezTo>
                    <a:pt x="260" y="1375"/>
                    <a:pt x="411" y="708"/>
                    <a:pt x="498" y="29"/>
                  </a:cubicBezTo>
                  <a:cubicBezTo>
                    <a:pt x="498" y="10"/>
                    <a:pt x="483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29"/>
            <p:cNvSpPr/>
            <p:nvPr/>
          </p:nvSpPr>
          <p:spPr>
            <a:xfrm>
              <a:off x="6324875" y="4077250"/>
              <a:ext cx="10600" cy="35450"/>
            </a:xfrm>
            <a:custGeom>
              <a:avLst/>
              <a:gdLst/>
              <a:ahLst/>
              <a:cxnLst/>
              <a:rect l="l" t="t" r="r" b="b"/>
              <a:pathLst>
                <a:path w="424" h="1418" extrusionOk="0">
                  <a:moveTo>
                    <a:pt x="391" y="0"/>
                  </a:moveTo>
                  <a:cubicBezTo>
                    <a:pt x="374" y="0"/>
                    <a:pt x="355" y="10"/>
                    <a:pt x="349" y="28"/>
                  </a:cubicBezTo>
                  <a:cubicBezTo>
                    <a:pt x="298" y="494"/>
                    <a:pt x="186" y="947"/>
                    <a:pt x="10" y="1374"/>
                  </a:cubicBezTo>
                  <a:cubicBezTo>
                    <a:pt x="1" y="1399"/>
                    <a:pt x="25" y="1418"/>
                    <a:pt x="46" y="1418"/>
                  </a:cubicBezTo>
                  <a:cubicBezTo>
                    <a:pt x="57" y="1418"/>
                    <a:pt x="68" y="1413"/>
                    <a:pt x="72" y="1400"/>
                  </a:cubicBezTo>
                  <a:cubicBezTo>
                    <a:pt x="248" y="959"/>
                    <a:pt x="362" y="494"/>
                    <a:pt x="424" y="28"/>
                  </a:cubicBezTo>
                  <a:cubicBezTo>
                    <a:pt x="424" y="10"/>
                    <a:pt x="408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29"/>
            <p:cNvSpPr/>
            <p:nvPr/>
          </p:nvSpPr>
          <p:spPr>
            <a:xfrm>
              <a:off x="6341300" y="4074725"/>
              <a:ext cx="21050" cy="30775"/>
            </a:xfrm>
            <a:custGeom>
              <a:avLst/>
              <a:gdLst/>
              <a:ahLst/>
              <a:cxnLst/>
              <a:rect l="l" t="t" r="r" b="b"/>
              <a:pathLst>
                <a:path w="842" h="1231" extrusionOk="0">
                  <a:moveTo>
                    <a:pt x="794" y="1"/>
                  </a:moveTo>
                  <a:cubicBezTo>
                    <a:pt x="785" y="1"/>
                    <a:pt x="777" y="6"/>
                    <a:pt x="773" y="17"/>
                  </a:cubicBezTo>
                  <a:cubicBezTo>
                    <a:pt x="572" y="431"/>
                    <a:pt x="320" y="822"/>
                    <a:pt x="32" y="1174"/>
                  </a:cubicBezTo>
                  <a:cubicBezTo>
                    <a:pt x="1" y="1194"/>
                    <a:pt x="28" y="1231"/>
                    <a:pt x="52" y="1231"/>
                  </a:cubicBezTo>
                  <a:cubicBezTo>
                    <a:pt x="58" y="1231"/>
                    <a:pt x="64" y="1229"/>
                    <a:pt x="69" y="1224"/>
                  </a:cubicBezTo>
                  <a:cubicBezTo>
                    <a:pt x="371" y="859"/>
                    <a:pt x="622" y="469"/>
                    <a:pt x="823" y="54"/>
                  </a:cubicBezTo>
                  <a:cubicBezTo>
                    <a:pt x="841" y="28"/>
                    <a:pt x="815" y="1"/>
                    <a:pt x="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29"/>
            <p:cNvSpPr/>
            <p:nvPr/>
          </p:nvSpPr>
          <p:spPr>
            <a:xfrm>
              <a:off x="6343125" y="4076175"/>
              <a:ext cx="30825" cy="27450"/>
            </a:xfrm>
            <a:custGeom>
              <a:avLst/>
              <a:gdLst/>
              <a:ahLst/>
              <a:cxnLst/>
              <a:rect l="l" t="t" r="r" b="b"/>
              <a:pathLst>
                <a:path w="1233" h="1098" extrusionOk="0">
                  <a:moveTo>
                    <a:pt x="1186" y="1"/>
                  </a:moveTo>
                  <a:cubicBezTo>
                    <a:pt x="1179" y="1"/>
                    <a:pt x="1172" y="3"/>
                    <a:pt x="1166" y="9"/>
                  </a:cubicBezTo>
                  <a:cubicBezTo>
                    <a:pt x="763" y="323"/>
                    <a:pt x="386" y="675"/>
                    <a:pt x="21" y="1040"/>
                  </a:cubicBezTo>
                  <a:cubicBezTo>
                    <a:pt x="1" y="1061"/>
                    <a:pt x="30" y="1097"/>
                    <a:pt x="55" y="1097"/>
                  </a:cubicBezTo>
                  <a:cubicBezTo>
                    <a:pt x="61" y="1097"/>
                    <a:pt x="66" y="1095"/>
                    <a:pt x="71" y="1091"/>
                  </a:cubicBezTo>
                  <a:cubicBezTo>
                    <a:pt x="436" y="713"/>
                    <a:pt x="814" y="373"/>
                    <a:pt x="1203" y="46"/>
                  </a:cubicBezTo>
                  <a:cubicBezTo>
                    <a:pt x="1232" y="27"/>
                    <a:pt x="1210" y="1"/>
                    <a:pt x="1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29"/>
            <p:cNvSpPr/>
            <p:nvPr/>
          </p:nvSpPr>
          <p:spPr>
            <a:xfrm>
              <a:off x="6337525" y="4074100"/>
              <a:ext cx="18625" cy="31625"/>
            </a:xfrm>
            <a:custGeom>
              <a:avLst/>
              <a:gdLst/>
              <a:ahLst/>
              <a:cxnLst/>
              <a:rect l="l" t="t" r="r" b="b"/>
              <a:pathLst>
                <a:path w="745" h="1265" extrusionOk="0">
                  <a:moveTo>
                    <a:pt x="704" y="1"/>
                  </a:moveTo>
                  <a:cubicBezTo>
                    <a:pt x="696" y="1"/>
                    <a:pt x="689" y="5"/>
                    <a:pt x="686" y="17"/>
                  </a:cubicBezTo>
                  <a:cubicBezTo>
                    <a:pt x="496" y="431"/>
                    <a:pt x="270" y="833"/>
                    <a:pt x="19" y="1211"/>
                  </a:cubicBezTo>
                  <a:cubicBezTo>
                    <a:pt x="1" y="1238"/>
                    <a:pt x="21" y="1264"/>
                    <a:pt x="43" y="1264"/>
                  </a:cubicBezTo>
                  <a:cubicBezTo>
                    <a:pt x="52" y="1264"/>
                    <a:pt x="62" y="1260"/>
                    <a:pt x="69" y="1249"/>
                  </a:cubicBezTo>
                  <a:cubicBezTo>
                    <a:pt x="333" y="872"/>
                    <a:pt x="560" y="469"/>
                    <a:pt x="736" y="54"/>
                  </a:cubicBezTo>
                  <a:cubicBezTo>
                    <a:pt x="744" y="28"/>
                    <a:pt x="722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29"/>
            <p:cNvSpPr/>
            <p:nvPr/>
          </p:nvSpPr>
          <p:spPr>
            <a:xfrm>
              <a:off x="6366675" y="4043975"/>
              <a:ext cx="16050" cy="19925"/>
            </a:xfrm>
            <a:custGeom>
              <a:avLst/>
              <a:gdLst/>
              <a:ahLst/>
              <a:cxnLst/>
              <a:rect l="l" t="t" r="r" b="b"/>
              <a:pathLst>
                <a:path w="642" h="797" extrusionOk="0">
                  <a:moveTo>
                    <a:pt x="599" y="1"/>
                  </a:moveTo>
                  <a:cubicBezTo>
                    <a:pt x="591" y="1"/>
                    <a:pt x="582" y="4"/>
                    <a:pt x="576" y="14"/>
                  </a:cubicBezTo>
                  <a:cubicBezTo>
                    <a:pt x="350" y="228"/>
                    <a:pt x="160" y="479"/>
                    <a:pt x="10" y="744"/>
                  </a:cubicBezTo>
                  <a:cubicBezTo>
                    <a:pt x="1" y="770"/>
                    <a:pt x="24" y="797"/>
                    <a:pt x="46" y="797"/>
                  </a:cubicBezTo>
                  <a:cubicBezTo>
                    <a:pt x="56" y="797"/>
                    <a:pt x="66" y="792"/>
                    <a:pt x="73" y="781"/>
                  </a:cubicBezTo>
                  <a:cubicBezTo>
                    <a:pt x="224" y="517"/>
                    <a:pt x="400" y="266"/>
                    <a:pt x="613" y="52"/>
                  </a:cubicBezTo>
                  <a:cubicBezTo>
                    <a:pt x="641" y="33"/>
                    <a:pt x="621" y="1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29"/>
            <p:cNvSpPr/>
            <p:nvPr/>
          </p:nvSpPr>
          <p:spPr>
            <a:xfrm>
              <a:off x="6355900" y="4050675"/>
              <a:ext cx="2850" cy="4350"/>
            </a:xfrm>
            <a:custGeom>
              <a:avLst/>
              <a:gdLst/>
              <a:ahLst/>
              <a:cxnLst/>
              <a:rect l="l" t="t" r="r" b="b"/>
              <a:pathLst>
                <a:path w="114" h="174" extrusionOk="0">
                  <a:moveTo>
                    <a:pt x="71" y="1"/>
                  </a:moveTo>
                  <a:cubicBezTo>
                    <a:pt x="67" y="1"/>
                    <a:pt x="63" y="4"/>
                    <a:pt x="63" y="10"/>
                  </a:cubicBezTo>
                  <a:lnTo>
                    <a:pt x="51" y="10"/>
                  </a:lnTo>
                  <a:cubicBezTo>
                    <a:pt x="51" y="23"/>
                    <a:pt x="38" y="23"/>
                    <a:pt x="38" y="23"/>
                  </a:cubicBezTo>
                  <a:lnTo>
                    <a:pt x="1" y="136"/>
                  </a:lnTo>
                  <a:lnTo>
                    <a:pt x="1" y="161"/>
                  </a:lnTo>
                  <a:cubicBezTo>
                    <a:pt x="13" y="161"/>
                    <a:pt x="13" y="174"/>
                    <a:pt x="26" y="174"/>
                  </a:cubicBezTo>
                  <a:cubicBezTo>
                    <a:pt x="38" y="174"/>
                    <a:pt x="38" y="174"/>
                    <a:pt x="51" y="161"/>
                  </a:cubicBezTo>
                  <a:cubicBezTo>
                    <a:pt x="63" y="161"/>
                    <a:pt x="63" y="149"/>
                    <a:pt x="63" y="149"/>
                  </a:cubicBezTo>
                  <a:cubicBezTo>
                    <a:pt x="76" y="111"/>
                    <a:pt x="88" y="73"/>
                    <a:pt x="101" y="48"/>
                  </a:cubicBezTo>
                  <a:cubicBezTo>
                    <a:pt x="114" y="35"/>
                    <a:pt x="101" y="23"/>
                    <a:pt x="101" y="23"/>
                  </a:cubicBezTo>
                  <a:cubicBezTo>
                    <a:pt x="101" y="10"/>
                    <a:pt x="88" y="10"/>
                    <a:pt x="88" y="10"/>
                  </a:cubicBezTo>
                  <a:cubicBezTo>
                    <a:pt x="82" y="4"/>
                    <a:pt x="76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29"/>
            <p:cNvSpPr/>
            <p:nvPr/>
          </p:nvSpPr>
          <p:spPr>
            <a:xfrm>
              <a:off x="6524900" y="3893025"/>
              <a:ext cx="7725" cy="23450"/>
            </a:xfrm>
            <a:custGeom>
              <a:avLst/>
              <a:gdLst/>
              <a:ahLst/>
              <a:cxnLst/>
              <a:rect l="l" t="t" r="r" b="b"/>
              <a:pathLst>
                <a:path w="309" h="938" extrusionOk="0">
                  <a:moveTo>
                    <a:pt x="43" y="0"/>
                  </a:moveTo>
                  <a:cubicBezTo>
                    <a:pt x="21" y="0"/>
                    <a:pt x="1" y="27"/>
                    <a:pt x="18" y="54"/>
                  </a:cubicBezTo>
                  <a:cubicBezTo>
                    <a:pt x="169" y="305"/>
                    <a:pt x="245" y="607"/>
                    <a:pt x="233" y="909"/>
                  </a:cubicBezTo>
                  <a:cubicBezTo>
                    <a:pt x="233" y="928"/>
                    <a:pt x="248" y="937"/>
                    <a:pt x="264" y="937"/>
                  </a:cubicBezTo>
                  <a:cubicBezTo>
                    <a:pt x="279" y="937"/>
                    <a:pt x="295" y="928"/>
                    <a:pt x="295" y="909"/>
                  </a:cubicBezTo>
                  <a:cubicBezTo>
                    <a:pt x="308" y="595"/>
                    <a:pt x="220" y="293"/>
                    <a:pt x="69" y="16"/>
                  </a:cubicBezTo>
                  <a:cubicBezTo>
                    <a:pt x="61" y="5"/>
                    <a:pt x="52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29"/>
            <p:cNvSpPr/>
            <p:nvPr/>
          </p:nvSpPr>
          <p:spPr>
            <a:xfrm>
              <a:off x="6526775" y="3896850"/>
              <a:ext cx="7875" cy="16150"/>
            </a:xfrm>
            <a:custGeom>
              <a:avLst/>
              <a:gdLst/>
              <a:ahLst/>
              <a:cxnLst/>
              <a:rect l="l" t="t" r="r" b="b"/>
              <a:pathLst>
                <a:path w="315" h="646" extrusionOk="0">
                  <a:moveTo>
                    <a:pt x="47" y="1"/>
                  </a:moveTo>
                  <a:cubicBezTo>
                    <a:pt x="23" y="1"/>
                    <a:pt x="0" y="36"/>
                    <a:pt x="19" y="64"/>
                  </a:cubicBezTo>
                  <a:cubicBezTo>
                    <a:pt x="145" y="215"/>
                    <a:pt x="220" y="417"/>
                    <a:pt x="245" y="618"/>
                  </a:cubicBezTo>
                  <a:cubicBezTo>
                    <a:pt x="245" y="636"/>
                    <a:pt x="264" y="646"/>
                    <a:pt x="281" y="646"/>
                  </a:cubicBezTo>
                  <a:cubicBezTo>
                    <a:pt x="299" y="646"/>
                    <a:pt x="315" y="636"/>
                    <a:pt x="309" y="618"/>
                  </a:cubicBezTo>
                  <a:cubicBezTo>
                    <a:pt x="283" y="391"/>
                    <a:pt x="208" y="190"/>
                    <a:pt x="69" y="14"/>
                  </a:cubicBezTo>
                  <a:cubicBezTo>
                    <a:pt x="63" y="5"/>
                    <a:pt x="55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29"/>
            <p:cNvSpPr/>
            <p:nvPr/>
          </p:nvSpPr>
          <p:spPr>
            <a:xfrm>
              <a:off x="6518525" y="3889575"/>
              <a:ext cx="9350" cy="35075"/>
            </a:xfrm>
            <a:custGeom>
              <a:avLst/>
              <a:gdLst/>
              <a:ahLst/>
              <a:cxnLst/>
              <a:rect l="l" t="t" r="r" b="b"/>
              <a:pathLst>
                <a:path w="374" h="1403" extrusionOk="0">
                  <a:moveTo>
                    <a:pt x="222" y="0"/>
                  </a:moveTo>
                  <a:cubicBezTo>
                    <a:pt x="200" y="0"/>
                    <a:pt x="180" y="27"/>
                    <a:pt x="198" y="54"/>
                  </a:cubicBezTo>
                  <a:cubicBezTo>
                    <a:pt x="261" y="154"/>
                    <a:pt x="273" y="280"/>
                    <a:pt x="273" y="393"/>
                  </a:cubicBezTo>
                  <a:cubicBezTo>
                    <a:pt x="273" y="506"/>
                    <a:pt x="261" y="619"/>
                    <a:pt x="236" y="733"/>
                  </a:cubicBezTo>
                  <a:cubicBezTo>
                    <a:pt x="198" y="959"/>
                    <a:pt x="123" y="1160"/>
                    <a:pt x="10" y="1348"/>
                  </a:cubicBezTo>
                  <a:cubicBezTo>
                    <a:pt x="1" y="1375"/>
                    <a:pt x="23" y="1402"/>
                    <a:pt x="46" y="1402"/>
                  </a:cubicBezTo>
                  <a:cubicBezTo>
                    <a:pt x="55" y="1402"/>
                    <a:pt x="65" y="1398"/>
                    <a:pt x="72" y="1387"/>
                  </a:cubicBezTo>
                  <a:cubicBezTo>
                    <a:pt x="186" y="1185"/>
                    <a:pt x="273" y="959"/>
                    <a:pt x="312" y="720"/>
                  </a:cubicBezTo>
                  <a:cubicBezTo>
                    <a:pt x="349" y="493"/>
                    <a:pt x="374" y="217"/>
                    <a:pt x="248" y="15"/>
                  </a:cubicBezTo>
                  <a:cubicBezTo>
                    <a:pt x="241" y="5"/>
                    <a:pt x="231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29"/>
            <p:cNvSpPr/>
            <p:nvPr/>
          </p:nvSpPr>
          <p:spPr>
            <a:xfrm>
              <a:off x="6517600" y="3885500"/>
              <a:ext cx="12075" cy="15250"/>
            </a:xfrm>
            <a:custGeom>
              <a:avLst/>
              <a:gdLst/>
              <a:ahLst/>
              <a:cxnLst/>
              <a:rect l="l" t="t" r="r" b="b"/>
              <a:pathLst>
                <a:path w="483" h="610" extrusionOk="0">
                  <a:moveTo>
                    <a:pt x="60" y="1"/>
                  </a:moveTo>
                  <a:cubicBezTo>
                    <a:pt x="27" y="1"/>
                    <a:pt x="0" y="43"/>
                    <a:pt x="34" y="66"/>
                  </a:cubicBezTo>
                  <a:cubicBezTo>
                    <a:pt x="235" y="166"/>
                    <a:pt x="336" y="393"/>
                    <a:pt x="411" y="594"/>
                  </a:cubicBezTo>
                  <a:cubicBezTo>
                    <a:pt x="418" y="605"/>
                    <a:pt x="428" y="609"/>
                    <a:pt x="437" y="609"/>
                  </a:cubicBezTo>
                  <a:cubicBezTo>
                    <a:pt x="460" y="609"/>
                    <a:pt x="483" y="583"/>
                    <a:pt x="474" y="556"/>
                  </a:cubicBezTo>
                  <a:cubicBezTo>
                    <a:pt x="386" y="355"/>
                    <a:pt x="273" y="116"/>
                    <a:pt x="72" y="2"/>
                  </a:cubicBezTo>
                  <a:cubicBezTo>
                    <a:pt x="68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29"/>
            <p:cNvSpPr/>
            <p:nvPr/>
          </p:nvSpPr>
          <p:spPr>
            <a:xfrm>
              <a:off x="6516725" y="3886625"/>
              <a:ext cx="10125" cy="13250"/>
            </a:xfrm>
            <a:custGeom>
              <a:avLst/>
              <a:gdLst/>
              <a:ahLst/>
              <a:cxnLst/>
              <a:rect l="l" t="t" r="r" b="b"/>
              <a:pathLst>
                <a:path w="405" h="530" extrusionOk="0">
                  <a:moveTo>
                    <a:pt x="48" y="1"/>
                  </a:moveTo>
                  <a:cubicBezTo>
                    <a:pt x="20" y="1"/>
                    <a:pt x="1" y="38"/>
                    <a:pt x="32" y="58"/>
                  </a:cubicBezTo>
                  <a:cubicBezTo>
                    <a:pt x="182" y="172"/>
                    <a:pt x="283" y="323"/>
                    <a:pt x="333" y="511"/>
                  </a:cubicBezTo>
                  <a:cubicBezTo>
                    <a:pt x="338" y="524"/>
                    <a:pt x="348" y="530"/>
                    <a:pt x="359" y="530"/>
                  </a:cubicBezTo>
                  <a:cubicBezTo>
                    <a:pt x="380" y="530"/>
                    <a:pt x="404" y="510"/>
                    <a:pt x="396" y="486"/>
                  </a:cubicBezTo>
                  <a:cubicBezTo>
                    <a:pt x="345" y="297"/>
                    <a:pt x="220" y="121"/>
                    <a:pt x="69" y="8"/>
                  </a:cubicBezTo>
                  <a:cubicBezTo>
                    <a:pt x="62" y="3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29"/>
            <p:cNvSpPr/>
            <p:nvPr/>
          </p:nvSpPr>
          <p:spPr>
            <a:xfrm>
              <a:off x="6516425" y="3890825"/>
              <a:ext cx="10200" cy="27075"/>
            </a:xfrm>
            <a:custGeom>
              <a:avLst/>
              <a:gdLst/>
              <a:ahLst/>
              <a:cxnLst/>
              <a:rect l="l" t="t" r="r" b="b"/>
              <a:pathLst>
                <a:path w="408" h="1083" extrusionOk="0">
                  <a:moveTo>
                    <a:pt x="279" y="0"/>
                  </a:moveTo>
                  <a:cubicBezTo>
                    <a:pt x="253" y="0"/>
                    <a:pt x="227" y="27"/>
                    <a:pt x="245" y="54"/>
                  </a:cubicBezTo>
                  <a:cubicBezTo>
                    <a:pt x="345" y="205"/>
                    <a:pt x="282" y="406"/>
                    <a:pt x="232" y="569"/>
                  </a:cubicBezTo>
                  <a:cubicBezTo>
                    <a:pt x="181" y="733"/>
                    <a:pt x="106" y="884"/>
                    <a:pt x="18" y="1035"/>
                  </a:cubicBezTo>
                  <a:cubicBezTo>
                    <a:pt x="0" y="1062"/>
                    <a:pt x="28" y="1082"/>
                    <a:pt x="54" y="1082"/>
                  </a:cubicBezTo>
                  <a:cubicBezTo>
                    <a:pt x="64" y="1082"/>
                    <a:pt x="74" y="1079"/>
                    <a:pt x="81" y="1072"/>
                  </a:cubicBezTo>
                  <a:cubicBezTo>
                    <a:pt x="181" y="909"/>
                    <a:pt x="257" y="733"/>
                    <a:pt x="307" y="557"/>
                  </a:cubicBezTo>
                  <a:cubicBezTo>
                    <a:pt x="357" y="381"/>
                    <a:pt x="408" y="180"/>
                    <a:pt x="307" y="16"/>
                  </a:cubicBezTo>
                  <a:cubicBezTo>
                    <a:pt x="300" y="5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29"/>
            <p:cNvSpPr/>
            <p:nvPr/>
          </p:nvSpPr>
          <p:spPr>
            <a:xfrm>
              <a:off x="6506950" y="3889250"/>
              <a:ext cx="15275" cy="23575"/>
            </a:xfrm>
            <a:custGeom>
              <a:avLst/>
              <a:gdLst/>
              <a:ahLst/>
              <a:cxnLst/>
              <a:rect l="l" t="t" r="r" b="b"/>
              <a:pathLst>
                <a:path w="611" h="943" extrusionOk="0">
                  <a:moveTo>
                    <a:pt x="579" y="1"/>
                  </a:moveTo>
                  <a:cubicBezTo>
                    <a:pt x="564" y="1"/>
                    <a:pt x="548" y="10"/>
                    <a:pt x="548" y="28"/>
                  </a:cubicBezTo>
                  <a:cubicBezTo>
                    <a:pt x="523" y="381"/>
                    <a:pt x="259" y="645"/>
                    <a:pt x="20" y="884"/>
                  </a:cubicBezTo>
                  <a:cubicBezTo>
                    <a:pt x="1" y="913"/>
                    <a:pt x="19" y="942"/>
                    <a:pt x="45" y="942"/>
                  </a:cubicBezTo>
                  <a:cubicBezTo>
                    <a:pt x="53" y="942"/>
                    <a:pt x="62" y="940"/>
                    <a:pt x="70" y="934"/>
                  </a:cubicBezTo>
                  <a:cubicBezTo>
                    <a:pt x="322" y="682"/>
                    <a:pt x="586" y="406"/>
                    <a:pt x="611" y="28"/>
                  </a:cubicBezTo>
                  <a:cubicBezTo>
                    <a:pt x="611" y="10"/>
                    <a:pt x="595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29"/>
            <p:cNvSpPr/>
            <p:nvPr/>
          </p:nvSpPr>
          <p:spPr>
            <a:xfrm>
              <a:off x="6523325" y="3902775"/>
              <a:ext cx="10225" cy="27475"/>
            </a:xfrm>
            <a:custGeom>
              <a:avLst/>
              <a:gdLst/>
              <a:ahLst/>
              <a:cxnLst/>
              <a:rect l="l" t="t" r="r" b="b"/>
              <a:pathLst>
                <a:path w="409" h="1099" extrusionOk="0">
                  <a:moveTo>
                    <a:pt x="322" y="0"/>
                  </a:moveTo>
                  <a:cubicBezTo>
                    <a:pt x="305" y="0"/>
                    <a:pt x="289" y="10"/>
                    <a:pt x="296" y="29"/>
                  </a:cubicBezTo>
                  <a:cubicBezTo>
                    <a:pt x="333" y="381"/>
                    <a:pt x="245" y="758"/>
                    <a:pt x="19" y="1035"/>
                  </a:cubicBezTo>
                  <a:cubicBezTo>
                    <a:pt x="0" y="1063"/>
                    <a:pt x="24" y="1098"/>
                    <a:pt x="48" y="1098"/>
                  </a:cubicBezTo>
                  <a:cubicBezTo>
                    <a:pt x="55" y="1098"/>
                    <a:pt x="63" y="1094"/>
                    <a:pt x="69" y="1085"/>
                  </a:cubicBezTo>
                  <a:cubicBezTo>
                    <a:pt x="296" y="783"/>
                    <a:pt x="408" y="406"/>
                    <a:pt x="358" y="29"/>
                  </a:cubicBezTo>
                  <a:cubicBezTo>
                    <a:pt x="358" y="10"/>
                    <a:pt x="339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29"/>
            <p:cNvSpPr/>
            <p:nvPr/>
          </p:nvSpPr>
          <p:spPr>
            <a:xfrm>
              <a:off x="6523900" y="3901200"/>
              <a:ext cx="6025" cy="17225"/>
            </a:xfrm>
            <a:custGeom>
              <a:avLst/>
              <a:gdLst/>
              <a:ahLst/>
              <a:cxnLst/>
              <a:rect l="l" t="t" r="r" b="b"/>
              <a:pathLst>
                <a:path w="241" h="689" extrusionOk="0">
                  <a:moveTo>
                    <a:pt x="208" y="0"/>
                  </a:moveTo>
                  <a:cubicBezTo>
                    <a:pt x="191" y="0"/>
                    <a:pt x="172" y="10"/>
                    <a:pt x="172" y="28"/>
                  </a:cubicBezTo>
                  <a:cubicBezTo>
                    <a:pt x="147" y="243"/>
                    <a:pt x="97" y="444"/>
                    <a:pt x="8" y="645"/>
                  </a:cubicBezTo>
                  <a:cubicBezTo>
                    <a:pt x="0" y="669"/>
                    <a:pt x="19" y="688"/>
                    <a:pt x="40" y="688"/>
                  </a:cubicBezTo>
                  <a:cubicBezTo>
                    <a:pt x="51" y="688"/>
                    <a:pt x="63" y="683"/>
                    <a:pt x="71" y="670"/>
                  </a:cubicBezTo>
                  <a:cubicBezTo>
                    <a:pt x="159" y="469"/>
                    <a:pt x="209" y="255"/>
                    <a:pt x="234" y="28"/>
                  </a:cubicBezTo>
                  <a:cubicBezTo>
                    <a:pt x="241" y="10"/>
                    <a:pt x="225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29"/>
            <p:cNvSpPr/>
            <p:nvPr/>
          </p:nvSpPr>
          <p:spPr>
            <a:xfrm>
              <a:off x="6522975" y="3887550"/>
              <a:ext cx="11725" cy="20825"/>
            </a:xfrm>
            <a:custGeom>
              <a:avLst/>
              <a:gdLst/>
              <a:ahLst/>
              <a:cxnLst/>
              <a:rect l="l" t="t" r="r" b="b"/>
              <a:pathLst>
                <a:path w="469" h="833" extrusionOk="0">
                  <a:moveTo>
                    <a:pt x="40" y="1"/>
                  </a:moveTo>
                  <a:cubicBezTo>
                    <a:pt x="19" y="1"/>
                    <a:pt x="1" y="30"/>
                    <a:pt x="20" y="59"/>
                  </a:cubicBezTo>
                  <a:cubicBezTo>
                    <a:pt x="196" y="273"/>
                    <a:pt x="335" y="537"/>
                    <a:pt x="397" y="814"/>
                  </a:cubicBezTo>
                  <a:cubicBezTo>
                    <a:pt x="402" y="827"/>
                    <a:pt x="412" y="832"/>
                    <a:pt x="423" y="832"/>
                  </a:cubicBezTo>
                  <a:cubicBezTo>
                    <a:pt x="445" y="832"/>
                    <a:pt x="468" y="813"/>
                    <a:pt x="461" y="789"/>
                  </a:cubicBezTo>
                  <a:cubicBezTo>
                    <a:pt x="397" y="499"/>
                    <a:pt x="259" y="235"/>
                    <a:pt x="58" y="9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29"/>
            <p:cNvSpPr/>
            <p:nvPr/>
          </p:nvSpPr>
          <p:spPr>
            <a:xfrm>
              <a:off x="6527675" y="3895375"/>
              <a:ext cx="4625" cy="23125"/>
            </a:xfrm>
            <a:custGeom>
              <a:avLst/>
              <a:gdLst/>
              <a:ahLst/>
              <a:cxnLst/>
              <a:rect l="l" t="t" r="r" b="b"/>
              <a:pathLst>
                <a:path w="185" h="925" extrusionOk="0">
                  <a:moveTo>
                    <a:pt x="78" y="1"/>
                  </a:moveTo>
                  <a:cubicBezTo>
                    <a:pt x="58" y="1"/>
                    <a:pt x="38" y="18"/>
                    <a:pt x="46" y="48"/>
                  </a:cubicBezTo>
                  <a:cubicBezTo>
                    <a:pt x="122" y="325"/>
                    <a:pt x="109" y="613"/>
                    <a:pt x="8" y="878"/>
                  </a:cubicBezTo>
                  <a:cubicBezTo>
                    <a:pt x="1" y="908"/>
                    <a:pt x="21" y="925"/>
                    <a:pt x="40" y="925"/>
                  </a:cubicBezTo>
                  <a:cubicBezTo>
                    <a:pt x="53" y="925"/>
                    <a:pt x="66" y="918"/>
                    <a:pt x="71" y="903"/>
                  </a:cubicBezTo>
                  <a:cubicBezTo>
                    <a:pt x="172" y="626"/>
                    <a:pt x="184" y="312"/>
                    <a:pt x="109" y="23"/>
                  </a:cubicBezTo>
                  <a:cubicBezTo>
                    <a:pt x="104" y="8"/>
                    <a:pt x="9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29"/>
            <p:cNvSpPr/>
            <p:nvPr/>
          </p:nvSpPr>
          <p:spPr>
            <a:xfrm>
              <a:off x="6518650" y="3886025"/>
              <a:ext cx="4825" cy="17625"/>
            </a:xfrm>
            <a:custGeom>
              <a:avLst/>
              <a:gdLst/>
              <a:ahLst/>
              <a:cxnLst/>
              <a:rect l="l" t="t" r="r" b="b"/>
              <a:pathLst>
                <a:path w="193" h="705" extrusionOk="0">
                  <a:moveTo>
                    <a:pt x="42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105" y="233"/>
                    <a:pt x="118" y="459"/>
                    <a:pt x="42" y="660"/>
                  </a:cubicBezTo>
                  <a:cubicBezTo>
                    <a:pt x="34" y="685"/>
                    <a:pt x="58" y="705"/>
                    <a:pt x="79" y="705"/>
                  </a:cubicBezTo>
                  <a:cubicBezTo>
                    <a:pt x="90" y="705"/>
                    <a:pt x="101" y="699"/>
                    <a:pt x="105" y="686"/>
                  </a:cubicBezTo>
                  <a:cubicBezTo>
                    <a:pt x="193" y="459"/>
                    <a:pt x="168" y="221"/>
                    <a:pt x="67" y="20"/>
                  </a:cubicBezTo>
                  <a:cubicBezTo>
                    <a:pt x="63" y="6"/>
                    <a:pt x="52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29"/>
            <p:cNvSpPr/>
            <p:nvPr/>
          </p:nvSpPr>
          <p:spPr>
            <a:xfrm>
              <a:off x="6506325" y="3885175"/>
              <a:ext cx="18600" cy="4950"/>
            </a:xfrm>
            <a:custGeom>
              <a:avLst/>
              <a:gdLst/>
              <a:ahLst/>
              <a:cxnLst/>
              <a:rect l="l" t="t" r="r" b="b"/>
              <a:pathLst>
                <a:path w="744" h="198" extrusionOk="0">
                  <a:moveTo>
                    <a:pt x="463" y="1"/>
                  </a:moveTo>
                  <a:cubicBezTo>
                    <a:pt x="449" y="1"/>
                    <a:pt x="435" y="2"/>
                    <a:pt x="422" y="3"/>
                  </a:cubicBezTo>
                  <a:cubicBezTo>
                    <a:pt x="271" y="3"/>
                    <a:pt x="146" y="79"/>
                    <a:pt x="32" y="141"/>
                  </a:cubicBezTo>
                  <a:cubicBezTo>
                    <a:pt x="1" y="152"/>
                    <a:pt x="13" y="197"/>
                    <a:pt x="40" y="197"/>
                  </a:cubicBezTo>
                  <a:cubicBezTo>
                    <a:pt x="45" y="197"/>
                    <a:pt x="51" y="196"/>
                    <a:pt x="57" y="191"/>
                  </a:cubicBezTo>
                  <a:cubicBezTo>
                    <a:pt x="169" y="136"/>
                    <a:pt x="321" y="60"/>
                    <a:pt x="459" y="60"/>
                  </a:cubicBezTo>
                  <a:cubicBezTo>
                    <a:pt x="539" y="60"/>
                    <a:pt x="614" y="85"/>
                    <a:pt x="674" y="154"/>
                  </a:cubicBezTo>
                  <a:cubicBezTo>
                    <a:pt x="680" y="163"/>
                    <a:pt x="688" y="167"/>
                    <a:pt x="696" y="167"/>
                  </a:cubicBezTo>
                  <a:cubicBezTo>
                    <a:pt x="719" y="167"/>
                    <a:pt x="743" y="132"/>
                    <a:pt x="724" y="104"/>
                  </a:cubicBezTo>
                  <a:cubicBezTo>
                    <a:pt x="659" y="38"/>
                    <a:pt x="555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29"/>
            <p:cNvSpPr/>
            <p:nvPr/>
          </p:nvSpPr>
          <p:spPr>
            <a:xfrm>
              <a:off x="6499800" y="3890225"/>
              <a:ext cx="21400" cy="12975"/>
            </a:xfrm>
            <a:custGeom>
              <a:avLst/>
              <a:gdLst/>
              <a:ahLst/>
              <a:cxnLst/>
              <a:rect l="l" t="t" r="r" b="b"/>
              <a:pathLst>
                <a:path w="856" h="519" extrusionOk="0">
                  <a:moveTo>
                    <a:pt x="809" y="1"/>
                  </a:moveTo>
                  <a:cubicBezTo>
                    <a:pt x="805" y="1"/>
                    <a:pt x="801" y="1"/>
                    <a:pt x="796" y="3"/>
                  </a:cubicBezTo>
                  <a:cubicBezTo>
                    <a:pt x="519" y="115"/>
                    <a:pt x="256" y="266"/>
                    <a:pt x="29" y="467"/>
                  </a:cubicBezTo>
                  <a:cubicBezTo>
                    <a:pt x="1" y="486"/>
                    <a:pt x="22" y="519"/>
                    <a:pt x="50" y="519"/>
                  </a:cubicBezTo>
                  <a:cubicBezTo>
                    <a:pt x="60" y="519"/>
                    <a:pt x="70" y="515"/>
                    <a:pt x="80" y="506"/>
                  </a:cubicBezTo>
                  <a:cubicBezTo>
                    <a:pt x="293" y="316"/>
                    <a:pt x="545" y="166"/>
                    <a:pt x="821" y="65"/>
                  </a:cubicBezTo>
                  <a:cubicBezTo>
                    <a:pt x="856" y="54"/>
                    <a:pt x="848" y="1"/>
                    <a:pt x="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29"/>
            <p:cNvSpPr/>
            <p:nvPr/>
          </p:nvSpPr>
          <p:spPr>
            <a:xfrm>
              <a:off x="6514350" y="3894350"/>
              <a:ext cx="4425" cy="3300"/>
            </a:xfrm>
            <a:custGeom>
              <a:avLst/>
              <a:gdLst/>
              <a:ahLst/>
              <a:cxnLst/>
              <a:rect l="l" t="t" r="r" b="b"/>
              <a:pathLst>
                <a:path w="177" h="132" extrusionOk="0">
                  <a:moveTo>
                    <a:pt x="127" y="1"/>
                  </a:moveTo>
                  <a:cubicBezTo>
                    <a:pt x="88" y="26"/>
                    <a:pt x="51" y="51"/>
                    <a:pt x="13" y="64"/>
                  </a:cubicBezTo>
                  <a:cubicBezTo>
                    <a:pt x="1" y="76"/>
                    <a:pt x="1" y="101"/>
                    <a:pt x="13" y="114"/>
                  </a:cubicBezTo>
                  <a:cubicBezTo>
                    <a:pt x="13" y="123"/>
                    <a:pt x="25" y="132"/>
                    <a:pt x="37" y="132"/>
                  </a:cubicBezTo>
                  <a:cubicBezTo>
                    <a:pt x="42" y="132"/>
                    <a:pt x="47" y="130"/>
                    <a:pt x="51" y="126"/>
                  </a:cubicBezTo>
                  <a:cubicBezTo>
                    <a:pt x="88" y="101"/>
                    <a:pt x="127" y="89"/>
                    <a:pt x="164" y="64"/>
                  </a:cubicBezTo>
                  <a:cubicBezTo>
                    <a:pt x="177" y="51"/>
                    <a:pt x="177" y="26"/>
                    <a:pt x="177" y="14"/>
                  </a:cubicBezTo>
                  <a:cubicBezTo>
                    <a:pt x="164" y="1"/>
                    <a:pt x="139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29"/>
            <p:cNvSpPr/>
            <p:nvPr/>
          </p:nvSpPr>
          <p:spPr>
            <a:xfrm>
              <a:off x="6509775" y="3885825"/>
              <a:ext cx="15500" cy="5550"/>
            </a:xfrm>
            <a:custGeom>
              <a:avLst/>
              <a:gdLst/>
              <a:ahLst/>
              <a:cxnLst/>
              <a:rect l="l" t="t" r="r" b="b"/>
              <a:pathLst>
                <a:path w="620" h="222" extrusionOk="0">
                  <a:moveTo>
                    <a:pt x="571" y="1"/>
                  </a:moveTo>
                  <a:cubicBezTo>
                    <a:pt x="568" y="1"/>
                    <a:pt x="564" y="1"/>
                    <a:pt x="561" y="2"/>
                  </a:cubicBezTo>
                  <a:cubicBezTo>
                    <a:pt x="385" y="40"/>
                    <a:pt x="209" y="90"/>
                    <a:pt x="33" y="153"/>
                  </a:cubicBezTo>
                  <a:cubicBezTo>
                    <a:pt x="1" y="174"/>
                    <a:pt x="13" y="222"/>
                    <a:pt x="41" y="222"/>
                  </a:cubicBezTo>
                  <a:cubicBezTo>
                    <a:pt x="46" y="222"/>
                    <a:pt x="52" y="220"/>
                    <a:pt x="58" y="216"/>
                  </a:cubicBezTo>
                  <a:cubicBezTo>
                    <a:pt x="221" y="153"/>
                    <a:pt x="397" y="103"/>
                    <a:pt x="586" y="65"/>
                  </a:cubicBezTo>
                  <a:cubicBezTo>
                    <a:pt x="620" y="54"/>
                    <a:pt x="602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29"/>
            <p:cNvSpPr/>
            <p:nvPr/>
          </p:nvSpPr>
          <p:spPr>
            <a:xfrm>
              <a:off x="6490650" y="3882400"/>
              <a:ext cx="27500" cy="9625"/>
            </a:xfrm>
            <a:custGeom>
              <a:avLst/>
              <a:gdLst/>
              <a:ahLst/>
              <a:cxnLst/>
              <a:rect l="l" t="t" r="r" b="b"/>
              <a:pathLst>
                <a:path w="1100" h="385" extrusionOk="0">
                  <a:moveTo>
                    <a:pt x="1061" y="1"/>
                  </a:moveTo>
                  <a:cubicBezTo>
                    <a:pt x="697" y="14"/>
                    <a:pt x="332" y="126"/>
                    <a:pt x="30" y="328"/>
                  </a:cubicBezTo>
                  <a:cubicBezTo>
                    <a:pt x="0" y="348"/>
                    <a:pt x="11" y="385"/>
                    <a:pt x="36" y="385"/>
                  </a:cubicBezTo>
                  <a:cubicBezTo>
                    <a:pt x="42" y="385"/>
                    <a:pt x="48" y="383"/>
                    <a:pt x="55" y="378"/>
                  </a:cubicBezTo>
                  <a:cubicBezTo>
                    <a:pt x="357" y="190"/>
                    <a:pt x="697" y="76"/>
                    <a:pt x="1061" y="64"/>
                  </a:cubicBezTo>
                  <a:cubicBezTo>
                    <a:pt x="1100" y="64"/>
                    <a:pt x="1100" y="1"/>
                    <a:pt x="1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29"/>
            <p:cNvSpPr/>
            <p:nvPr/>
          </p:nvSpPr>
          <p:spPr>
            <a:xfrm>
              <a:off x="6501300" y="3883425"/>
              <a:ext cx="22075" cy="6075"/>
            </a:xfrm>
            <a:custGeom>
              <a:avLst/>
              <a:gdLst/>
              <a:ahLst/>
              <a:cxnLst/>
              <a:rect l="l" t="t" r="r" b="b"/>
              <a:pathLst>
                <a:path w="883" h="243" extrusionOk="0">
                  <a:moveTo>
                    <a:pt x="702" y="1"/>
                  </a:moveTo>
                  <a:cubicBezTo>
                    <a:pt x="626" y="1"/>
                    <a:pt x="547" y="20"/>
                    <a:pt x="472" y="35"/>
                  </a:cubicBezTo>
                  <a:cubicBezTo>
                    <a:pt x="322" y="73"/>
                    <a:pt x="183" y="124"/>
                    <a:pt x="32" y="174"/>
                  </a:cubicBezTo>
                  <a:cubicBezTo>
                    <a:pt x="1" y="195"/>
                    <a:pt x="13" y="242"/>
                    <a:pt x="40" y="242"/>
                  </a:cubicBezTo>
                  <a:cubicBezTo>
                    <a:pt x="45" y="242"/>
                    <a:pt x="51" y="240"/>
                    <a:pt x="57" y="236"/>
                  </a:cubicBezTo>
                  <a:cubicBezTo>
                    <a:pt x="183" y="186"/>
                    <a:pt x="308" y="149"/>
                    <a:pt x="447" y="111"/>
                  </a:cubicBezTo>
                  <a:lnTo>
                    <a:pt x="635" y="73"/>
                  </a:lnTo>
                  <a:cubicBezTo>
                    <a:pt x="662" y="68"/>
                    <a:pt x="688" y="65"/>
                    <a:pt x="714" y="65"/>
                  </a:cubicBezTo>
                  <a:cubicBezTo>
                    <a:pt x="749" y="65"/>
                    <a:pt x="782" y="71"/>
                    <a:pt x="812" y="85"/>
                  </a:cubicBezTo>
                  <a:cubicBezTo>
                    <a:pt x="816" y="87"/>
                    <a:pt x="820" y="88"/>
                    <a:pt x="824" y="88"/>
                  </a:cubicBezTo>
                  <a:cubicBezTo>
                    <a:pt x="857" y="88"/>
                    <a:pt x="883" y="47"/>
                    <a:pt x="850" y="35"/>
                  </a:cubicBezTo>
                  <a:cubicBezTo>
                    <a:pt x="804" y="10"/>
                    <a:pt x="754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29"/>
            <p:cNvSpPr/>
            <p:nvPr/>
          </p:nvSpPr>
          <p:spPr>
            <a:xfrm>
              <a:off x="6484325" y="3880225"/>
              <a:ext cx="33200" cy="9900"/>
            </a:xfrm>
            <a:custGeom>
              <a:avLst/>
              <a:gdLst/>
              <a:ahLst/>
              <a:cxnLst/>
              <a:rect l="l" t="t" r="r" b="b"/>
              <a:pathLst>
                <a:path w="1328" h="396" extrusionOk="0">
                  <a:moveTo>
                    <a:pt x="1277" y="0"/>
                  </a:moveTo>
                  <a:cubicBezTo>
                    <a:pt x="837" y="0"/>
                    <a:pt x="409" y="113"/>
                    <a:pt x="32" y="339"/>
                  </a:cubicBezTo>
                  <a:cubicBezTo>
                    <a:pt x="1" y="350"/>
                    <a:pt x="13" y="395"/>
                    <a:pt x="40" y="395"/>
                  </a:cubicBezTo>
                  <a:cubicBezTo>
                    <a:pt x="45" y="395"/>
                    <a:pt x="51" y="394"/>
                    <a:pt x="57" y="389"/>
                  </a:cubicBezTo>
                  <a:cubicBezTo>
                    <a:pt x="434" y="176"/>
                    <a:pt x="850" y="62"/>
                    <a:pt x="1277" y="62"/>
                  </a:cubicBezTo>
                  <a:cubicBezTo>
                    <a:pt x="1328" y="62"/>
                    <a:pt x="1328" y="0"/>
                    <a:pt x="1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29"/>
            <p:cNvSpPr/>
            <p:nvPr/>
          </p:nvSpPr>
          <p:spPr>
            <a:xfrm>
              <a:off x="6477950" y="3876975"/>
              <a:ext cx="32250" cy="11475"/>
            </a:xfrm>
            <a:custGeom>
              <a:avLst/>
              <a:gdLst/>
              <a:ahLst/>
              <a:cxnLst/>
              <a:rect l="l" t="t" r="r" b="b"/>
              <a:pathLst>
                <a:path w="1290" h="459" extrusionOk="0">
                  <a:moveTo>
                    <a:pt x="1120" y="0"/>
                  </a:moveTo>
                  <a:cubicBezTo>
                    <a:pt x="964" y="0"/>
                    <a:pt x="811" y="59"/>
                    <a:pt x="664" y="117"/>
                  </a:cubicBezTo>
                  <a:cubicBezTo>
                    <a:pt x="451" y="192"/>
                    <a:pt x="236" y="293"/>
                    <a:pt x="23" y="394"/>
                  </a:cubicBezTo>
                  <a:cubicBezTo>
                    <a:pt x="1" y="416"/>
                    <a:pt x="19" y="459"/>
                    <a:pt x="49" y="459"/>
                  </a:cubicBezTo>
                  <a:cubicBezTo>
                    <a:pt x="53" y="459"/>
                    <a:pt x="57" y="458"/>
                    <a:pt x="60" y="457"/>
                  </a:cubicBezTo>
                  <a:cubicBezTo>
                    <a:pt x="262" y="343"/>
                    <a:pt x="463" y="256"/>
                    <a:pt x="664" y="180"/>
                  </a:cubicBezTo>
                  <a:cubicBezTo>
                    <a:pt x="803" y="130"/>
                    <a:pt x="959" y="65"/>
                    <a:pt x="1111" y="65"/>
                  </a:cubicBezTo>
                  <a:cubicBezTo>
                    <a:pt x="1151" y="65"/>
                    <a:pt x="1191" y="69"/>
                    <a:pt x="1230" y="80"/>
                  </a:cubicBezTo>
                  <a:cubicBezTo>
                    <a:pt x="1234" y="81"/>
                    <a:pt x="1237" y="81"/>
                    <a:pt x="1240" y="81"/>
                  </a:cubicBezTo>
                  <a:cubicBezTo>
                    <a:pt x="1272" y="81"/>
                    <a:pt x="1290" y="28"/>
                    <a:pt x="1256" y="16"/>
                  </a:cubicBezTo>
                  <a:cubicBezTo>
                    <a:pt x="1210" y="5"/>
                    <a:pt x="1165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29"/>
            <p:cNvSpPr/>
            <p:nvPr/>
          </p:nvSpPr>
          <p:spPr>
            <a:xfrm>
              <a:off x="6495325" y="3887750"/>
              <a:ext cx="26900" cy="11500"/>
            </a:xfrm>
            <a:custGeom>
              <a:avLst/>
              <a:gdLst/>
              <a:ahLst/>
              <a:cxnLst/>
              <a:rect l="l" t="t" r="r" b="b"/>
              <a:pathLst>
                <a:path w="1076" h="460" extrusionOk="0">
                  <a:moveTo>
                    <a:pt x="1025" y="1"/>
                  </a:moveTo>
                  <a:cubicBezTo>
                    <a:pt x="673" y="102"/>
                    <a:pt x="346" y="227"/>
                    <a:pt x="32" y="403"/>
                  </a:cubicBezTo>
                  <a:cubicBezTo>
                    <a:pt x="0" y="413"/>
                    <a:pt x="13" y="459"/>
                    <a:pt x="40" y="459"/>
                  </a:cubicBezTo>
                  <a:cubicBezTo>
                    <a:pt x="45" y="459"/>
                    <a:pt x="51" y="458"/>
                    <a:pt x="58" y="454"/>
                  </a:cubicBezTo>
                  <a:cubicBezTo>
                    <a:pt x="371" y="290"/>
                    <a:pt x="698" y="152"/>
                    <a:pt x="1038" y="63"/>
                  </a:cubicBezTo>
                  <a:cubicBezTo>
                    <a:pt x="1076" y="63"/>
                    <a:pt x="1064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29"/>
            <p:cNvSpPr/>
            <p:nvPr/>
          </p:nvSpPr>
          <p:spPr>
            <a:xfrm>
              <a:off x="6488400" y="3888550"/>
              <a:ext cx="16400" cy="10700"/>
            </a:xfrm>
            <a:custGeom>
              <a:avLst/>
              <a:gdLst/>
              <a:ahLst/>
              <a:cxnLst/>
              <a:rect l="l" t="t" r="r" b="b"/>
              <a:pathLst>
                <a:path w="656" h="428" extrusionOk="0">
                  <a:moveTo>
                    <a:pt x="611" y="0"/>
                  </a:moveTo>
                  <a:cubicBezTo>
                    <a:pt x="607" y="0"/>
                    <a:pt x="602" y="2"/>
                    <a:pt x="598" y="6"/>
                  </a:cubicBezTo>
                  <a:cubicBezTo>
                    <a:pt x="397" y="120"/>
                    <a:pt x="209" y="233"/>
                    <a:pt x="33" y="358"/>
                  </a:cubicBezTo>
                  <a:cubicBezTo>
                    <a:pt x="1" y="379"/>
                    <a:pt x="22" y="427"/>
                    <a:pt x="52" y="427"/>
                  </a:cubicBezTo>
                  <a:cubicBezTo>
                    <a:pt x="58" y="427"/>
                    <a:pt x="64" y="426"/>
                    <a:pt x="70" y="422"/>
                  </a:cubicBezTo>
                  <a:cubicBezTo>
                    <a:pt x="246" y="296"/>
                    <a:pt x="435" y="170"/>
                    <a:pt x="623" y="70"/>
                  </a:cubicBezTo>
                  <a:cubicBezTo>
                    <a:pt x="655" y="48"/>
                    <a:pt x="634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8" name="Google Shape;8508;p29"/>
          <p:cNvSpPr/>
          <p:nvPr/>
        </p:nvSpPr>
        <p:spPr>
          <a:xfrm rot="1829412">
            <a:off x="7697434" y="-267436"/>
            <a:ext cx="1502438" cy="1813960"/>
          </a:xfrm>
          <a:custGeom>
            <a:avLst/>
            <a:gdLst/>
            <a:ahLst/>
            <a:cxnLst/>
            <a:rect l="l" t="t" r="r" b="b"/>
            <a:pathLst>
              <a:path w="14324" h="17294" extrusionOk="0">
                <a:moveTo>
                  <a:pt x="5672" y="758"/>
                </a:moveTo>
                <a:cubicBezTo>
                  <a:pt x="5659" y="758"/>
                  <a:pt x="5659" y="770"/>
                  <a:pt x="5659" y="770"/>
                </a:cubicBezTo>
                <a:cubicBezTo>
                  <a:pt x="5646" y="770"/>
                  <a:pt x="5646" y="783"/>
                  <a:pt x="5646" y="783"/>
                </a:cubicBezTo>
                <a:lnTo>
                  <a:pt x="5646" y="795"/>
                </a:lnTo>
                <a:lnTo>
                  <a:pt x="5646" y="820"/>
                </a:lnTo>
                <a:lnTo>
                  <a:pt x="5646" y="833"/>
                </a:lnTo>
                <a:lnTo>
                  <a:pt x="5659" y="845"/>
                </a:lnTo>
                <a:cubicBezTo>
                  <a:pt x="5672" y="858"/>
                  <a:pt x="5672" y="858"/>
                  <a:pt x="5685" y="858"/>
                </a:cubicBezTo>
                <a:lnTo>
                  <a:pt x="5722" y="858"/>
                </a:lnTo>
                <a:cubicBezTo>
                  <a:pt x="5722" y="858"/>
                  <a:pt x="5722" y="845"/>
                  <a:pt x="5735" y="845"/>
                </a:cubicBezTo>
                <a:cubicBezTo>
                  <a:pt x="5735" y="845"/>
                  <a:pt x="5735" y="833"/>
                  <a:pt x="5747" y="833"/>
                </a:cubicBezTo>
                <a:lnTo>
                  <a:pt x="5747" y="808"/>
                </a:lnTo>
                <a:cubicBezTo>
                  <a:pt x="5747" y="808"/>
                  <a:pt x="5747" y="795"/>
                  <a:pt x="5735" y="795"/>
                </a:cubicBezTo>
                <a:lnTo>
                  <a:pt x="5735" y="783"/>
                </a:lnTo>
                <a:cubicBezTo>
                  <a:pt x="5735" y="770"/>
                  <a:pt x="5735" y="770"/>
                  <a:pt x="5722" y="770"/>
                </a:cubicBezTo>
                <a:cubicBezTo>
                  <a:pt x="5722" y="758"/>
                  <a:pt x="5710" y="758"/>
                  <a:pt x="5710" y="758"/>
                </a:cubicBezTo>
                <a:close/>
                <a:moveTo>
                  <a:pt x="9092" y="1738"/>
                </a:moveTo>
                <a:lnTo>
                  <a:pt x="9080" y="1750"/>
                </a:lnTo>
                <a:cubicBezTo>
                  <a:pt x="9080" y="1750"/>
                  <a:pt x="9067" y="1750"/>
                  <a:pt x="9067" y="1764"/>
                </a:cubicBezTo>
                <a:lnTo>
                  <a:pt x="9067" y="1776"/>
                </a:lnTo>
                <a:cubicBezTo>
                  <a:pt x="9055" y="1776"/>
                  <a:pt x="9055" y="1789"/>
                  <a:pt x="9055" y="1801"/>
                </a:cubicBezTo>
                <a:cubicBezTo>
                  <a:pt x="9067" y="1801"/>
                  <a:pt x="9067" y="1801"/>
                  <a:pt x="9067" y="1814"/>
                </a:cubicBezTo>
                <a:lnTo>
                  <a:pt x="9080" y="1826"/>
                </a:lnTo>
                <a:cubicBezTo>
                  <a:pt x="9092" y="1826"/>
                  <a:pt x="9092" y="1839"/>
                  <a:pt x="9105" y="1839"/>
                </a:cubicBezTo>
                <a:lnTo>
                  <a:pt x="9117" y="1839"/>
                </a:lnTo>
                <a:cubicBezTo>
                  <a:pt x="9117" y="1845"/>
                  <a:pt x="9120" y="1848"/>
                  <a:pt x="9125" y="1848"/>
                </a:cubicBezTo>
                <a:cubicBezTo>
                  <a:pt x="9130" y="1848"/>
                  <a:pt x="9136" y="1845"/>
                  <a:pt x="9142" y="1839"/>
                </a:cubicBezTo>
                <a:lnTo>
                  <a:pt x="9155" y="1839"/>
                </a:lnTo>
                <a:lnTo>
                  <a:pt x="9167" y="1826"/>
                </a:lnTo>
                <a:lnTo>
                  <a:pt x="9167" y="1814"/>
                </a:lnTo>
                <a:cubicBezTo>
                  <a:pt x="9181" y="1801"/>
                  <a:pt x="9181" y="1801"/>
                  <a:pt x="9181" y="1789"/>
                </a:cubicBezTo>
                <a:cubicBezTo>
                  <a:pt x="9167" y="1789"/>
                  <a:pt x="9167" y="1776"/>
                  <a:pt x="9167" y="1776"/>
                </a:cubicBezTo>
                <a:cubicBezTo>
                  <a:pt x="9167" y="1764"/>
                  <a:pt x="9155" y="1764"/>
                  <a:pt x="9155" y="1750"/>
                </a:cubicBezTo>
                <a:lnTo>
                  <a:pt x="9130" y="1750"/>
                </a:lnTo>
                <a:cubicBezTo>
                  <a:pt x="9130" y="1738"/>
                  <a:pt x="9130" y="1738"/>
                  <a:pt x="9117" y="1738"/>
                </a:cubicBezTo>
                <a:close/>
                <a:moveTo>
                  <a:pt x="7319" y="2203"/>
                </a:moveTo>
                <a:cubicBezTo>
                  <a:pt x="7306" y="2203"/>
                  <a:pt x="7294" y="2203"/>
                  <a:pt x="7281" y="2216"/>
                </a:cubicBezTo>
                <a:cubicBezTo>
                  <a:pt x="7269" y="2228"/>
                  <a:pt x="7269" y="2241"/>
                  <a:pt x="7269" y="2253"/>
                </a:cubicBezTo>
                <a:lnTo>
                  <a:pt x="7269" y="2354"/>
                </a:lnTo>
                <a:cubicBezTo>
                  <a:pt x="7269" y="2367"/>
                  <a:pt x="7269" y="2379"/>
                  <a:pt x="7281" y="2392"/>
                </a:cubicBezTo>
                <a:cubicBezTo>
                  <a:pt x="7281" y="2404"/>
                  <a:pt x="7294" y="2404"/>
                  <a:pt x="7306" y="2404"/>
                </a:cubicBezTo>
                <a:cubicBezTo>
                  <a:pt x="7319" y="2404"/>
                  <a:pt x="7345" y="2404"/>
                  <a:pt x="7345" y="2392"/>
                </a:cubicBezTo>
                <a:cubicBezTo>
                  <a:pt x="7357" y="2379"/>
                  <a:pt x="7370" y="2367"/>
                  <a:pt x="7370" y="2354"/>
                </a:cubicBezTo>
                <a:cubicBezTo>
                  <a:pt x="7357" y="2329"/>
                  <a:pt x="7357" y="2292"/>
                  <a:pt x="7357" y="2253"/>
                </a:cubicBezTo>
                <a:cubicBezTo>
                  <a:pt x="7357" y="2241"/>
                  <a:pt x="7357" y="2228"/>
                  <a:pt x="7345" y="2216"/>
                </a:cubicBezTo>
                <a:cubicBezTo>
                  <a:pt x="7345" y="2216"/>
                  <a:pt x="7331" y="2203"/>
                  <a:pt x="7319" y="2203"/>
                </a:cubicBezTo>
                <a:close/>
                <a:moveTo>
                  <a:pt x="10400" y="2424"/>
                </a:moveTo>
                <a:cubicBezTo>
                  <a:pt x="10363" y="2424"/>
                  <a:pt x="10325" y="2430"/>
                  <a:pt x="10287" y="2443"/>
                </a:cubicBezTo>
                <a:cubicBezTo>
                  <a:pt x="10262" y="2443"/>
                  <a:pt x="10237" y="2468"/>
                  <a:pt x="10249" y="2493"/>
                </a:cubicBezTo>
                <a:cubicBezTo>
                  <a:pt x="10260" y="2513"/>
                  <a:pt x="10278" y="2534"/>
                  <a:pt x="10298" y="2534"/>
                </a:cubicBezTo>
                <a:cubicBezTo>
                  <a:pt x="10303" y="2534"/>
                  <a:pt x="10308" y="2533"/>
                  <a:pt x="10312" y="2530"/>
                </a:cubicBezTo>
                <a:lnTo>
                  <a:pt x="10400" y="2530"/>
                </a:lnTo>
                <a:cubicBezTo>
                  <a:pt x="10404" y="2526"/>
                  <a:pt x="10408" y="2525"/>
                  <a:pt x="10413" y="2525"/>
                </a:cubicBezTo>
                <a:cubicBezTo>
                  <a:pt x="10421" y="2525"/>
                  <a:pt x="10429" y="2530"/>
                  <a:pt x="10438" y="2530"/>
                </a:cubicBezTo>
                <a:lnTo>
                  <a:pt x="10526" y="2530"/>
                </a:lnTo>
                <a:cubicBezTo>
                  <a:pt x="10539" y="2518"/>
                  <a:pt x="10539" y="2505"/>
                  <a:pt x="10551" y="2505"/>
                </a:cubicBezTo>
                <a:cubicBezTo>
                  <a:pt x="10551" y="2493"/>
                  <a:pt x="10551" y="2468"/>
                  <a:pt x="10539" y="2468"/>
                </a:cubicBezTo>
                <a:cubicBezTo>
                  <a:pt x="10539" y="2455"/>
                  <a:pt x="10526" y="2443"/>
                  <a:pt x="10514" y="2443"/>
                </a:cubicBezTo>
                <a:cubicBezTo>
                  <a:pt x="10476" y="2430"/>
                  <a:pt x="10438" y="2424"/>
                  <a:pt x="10400" y="2424"/>
                </a:cubicBezTo>
                <a:close/>
                <a:moveTo>
                  <a:pt x="6412" y="2913"/>
                </a:moveTo>
                <a:cubicBezTo>
                  <a:pt x="6415" y="2915"/>
                  <a:pt x="6417" y="2917"/>
                  <a:pt x="6420" y="2919"/>
                </a:cubicBezTo>
                <a:lnTo>
                  <a:pt x="6420" y="2919"/>
                </a:lnTo>
                <a:cubicBezTo>
                  <a:pt x="6420" y="2922"/>
                  <a:pt x="6420" y="2926"/>
                  <a:pt x="6421" y="2929"/>
                </a:cubicBezTo>
                <a:lnTo>
                  <a:pt x="6421" y="2929"/>
                </a:lnTo>
                <a:cubicBezTo>
                  <a:pt x="6418" y="2924"/>
                  <a:pt x="6415" y="2918"/>
                  <a:pt x="6412" y="2913"/>
                </a:cubicBezTo>
                <a:close/>
                <a:moveTo>
                  <a:pt x="7999" y="3061"/>
                </a:moveTo>
                <a:cubicBezTo>
                  <a:pt x="7998" y="3068"/>
                  <a:pt x="7998" y="3076"/>
                  <a:pt x="7998" y="3083"/>
                </a:cubicBezTo>
                <a:lnTo>
                  <a:pt x="7998" y="3083"/>
                </a:lnTo>
                <a:cubicBezTo>
                  <a:pt x="7995" y="3076"/>
                  <a:pt x="7992" y="3069"/>
                  <a:pt x="7989" y="3062"/>
                </a:cubicBezTo>
                <a:lnTo>
                  <a:pt x="7989" y="3062"/>
                </a:lnTo>
                <a:cubicBezTo>
                  <a:pt x="7992" y="3062"/>
                  <a:pt x="7996" y="3062"/>
                  <a:pt x="7999" y="3061"/>
                </a:cubicBezTo>
                <a:close/>
                <a:moveTo>
                  <a:pt x="4479" y="3233"/>
                </a:moveTo>
                <a:cubicBezTo>
                  <a:pt x="4478" y="3233"/>
                  <a:pt x="4478" y="3234"/>
                  <a:pt x="4477" y="3234"/>
                </a:cubicBezTo>
                <a:lnTo>
                  <a:pt x="4464" y="3234"/>
                </a:lnTo>
                <a:cubicBezTo>
                  <a:pt x="4469" y="3234"/>
                  <a:pt x="4474" y="3234"/>
                  <a:pt x="4479" y="3233"/>
                </a:cubicBezTo>
                <a:close/>
                <a:moveTo>
                  <a:pt x="6387" y="3070"/>
                </a:moveTo>
                <a:cubicBezTo>
                  <a:pt x="6391" y="3079"/>
                  <a:pt x="6396" y="3088"/>
                  <a:pt x="6401" y="3096"/>
                </a:cubicBezTo>
                <a:cubicBezTo>
                  <a:pt x="6410" y="3114"/>
                  <a:pt x="6425" y="3125"/>
                  <a:pt x="6442" y="3126"/>
                </a:cubicBezTo>
                <a:lnTo>
                  <a:pt x="6442" y="3126"/>
                </a:lnTo>
                <a:cubicBezTo>
                  <a:pt x="6448" y="3169"/>
                  <a:pt x="6456" y="3212"/>
                  <a:pt x="6465" y="3254"/>
                </a:cubicBezTo>
                <a:lnTo>
                  <a:pt x="6465" y="3254"/>
                </a:lnTo>
                <a:cubicBezTo>
                  <a:pt x="6438" y="3193"/>
                  <a:pt x="6412" y="3132"/>
                  <a:pt x="6387" y="3070"/>
                </a:cubicBezTo>
                <a:close/>
                <a:moveTo>
                  <a:pt x="7395" y="3134"/>
                </a:moveTo>
                <a:cubicBezTo>
                  <a:pt x="7382" y="3134"/>
                  <a:pt x="7370" y="3134"/>
                  <a:pt x="7357" y="3147"/>
                </a:cubicBezTo>
                <a:cubicBezTo>
                  <a:pt x="7345" y="3159"/>
                  <a:pt x="7345" y="3172"/>
                  <a:pt x="7345" y="3184"/>
                </a:cubicBezTo>
                <a:cubicBezTo>
                  <a:pt x="7345" y="3222"/>
                  <a:pt x="7331" y="3259"/>
                  <a:pt x="7331" y="3298"/>
                </a:cubicBezTo>
                <a:cubicBezTo>
                  <a:pt x="7331" y="3310"/>
                  <a:pt x="7345" y="3323"/>
                  <a:pt x="7345" y="3323"/>
                </a:cubicBezTo>
                <a:cubicBezTo>
                  <a:pt x="7357" y="3335"/>
                  <a:pt x="7370" y="3348"/>
                  <a:pt x="7382" y="3348"/>
                </a:cubicBezTo>
                <a:cubicBezTo>
                  <a:pt x="7395" y="3348"/>
                  <a:pt x="7407" y="3335"/>
                  <a:pt x="7420" y="3335"/>
                </a:cubicBezTo>
                <a:cubicBezTo>
                  <a:pt x="7432" y="3323"/>
                  <a:pt x="7432" y="3310"/>
                  <a:pt x="7432" y="3298"/>
                </a:cubicBezTo>
                <a:cubicBezTo>
                  <a:pt x="7432" y="3259"/>
                  <a:pt x="7432" y="3222"/>
                  <a:pt x="7445" y="3184"/>
                </a:cubicBezTo>
                <a:cubicBezTo>
                  <a:pt x="7445" y="3172"/>
                  <a:pt x="7432" y="3159"/>
                  <a:pt x="7432" y="3147"/>
                </a:cubicBezTo>
                <a:cubicBezTo>
                  <a:pt x="7420" y="3147"/>
                  <a:pt x="7407" y="3134"/>
                  <a:pt x="7395" y="3134"/>
                </a:cubicBezTo>
                <a:close/>
                <a:moveTo>
                  <a:pt x="4471" y="3088"/>
                </a:moveTo>
                <a:cubicBezTo>
                  <a:pt x="4456" y="3088"/>
                  <a:pt x="4442" y="3094"/>
                  <a:pt x="4427" y="3109"/>
                </a:cubicBezTo>
                <a:cubicBezTo>
                  <a:pt x="4418" y="3126"/>
                  <a:pt x="4422" y="3143"/>
                  <a:pt x="4433" y="3157"/>
                </a:cubicBezTo>
                <a:lnTo>
                  <a:pt x="4433" y="3157"/>
                </a:lnTo>
                <a:cubicBezTo>
                  <a:pt x="4418" y="3177"/>
                  <a:pt x="4414" y="3207"/>
                  <a:pt x="4427" y="3234"/>
                </a:cubicBezTo>
                <a:cubicBezTo>
                  <a:pt x="4439" y="3247"/>
                  <a:pt x="4452" y="3273"/>
                  <a:pt x="4477" y="3285"/>
                </a:cubicBezTo>
                <a:cubicBezTo>
                  <a:pt x="4489" y="3298"/>
                  <a:pt x="4503" y="3323"/>
                  <a:pt x="4515" y="3335"/>
                </a:cubicBezTo>
                <a:cubicBezTo>
                  <a:pt x="4530" y="3357"/>
                  <a:pt x="4546" y="3379"/>
                  <a:pt x="4562" y="3400"/>
                </a:cubicBezTo>
                <a:lnTo>
                  <a:pt x="4562" y="3400"/>
                </a:lnTo>
                <a:cubicBezTo>
                  <a:pt x="4607" y="3402"/>
                  <a:pt x="4651" y="3406"/>
                  <a:pt x="4696" y="3410"/>
                </a:cubicBezTo>
                <a:lnTo>
                  <a:pt x="4696" y="3410"/>
                </a:lnTo>
                <a:cubicBezTo>
                  <a:pt x="4672" y="3381"/>
                  <a:pt x="4650" y="3352"/>
                  <a:pt x="4628" y="3323"/>
                </a:cubicBezTo>
                <a:cubicBezTo>
                  <a:pt x="4610" y="3305"/>
                  <a:pt x="4592" y="3286"/>
                  <a:pt x="4578" y="3263"/>
                </a:cubicBezTo>
                <a:lnTo>
                  <a:pt x="4578" y="3263"/>
                </a:lnTo>
                <a:cubicBezTo>
                  <a:pt x="4630" y="3308"/>
                  <a:pt x="4679" y="3358"/>
                  <a:pt x="4724" y="3412"/>
                </a:cubicBezTo>
                <a:lnTo>
                  <a:pt x="4724" y="3412"/>
                </a:lnTo>
                <a:cubicBezTo>
                  <a:pt x="4763" y="3416"/>
                  <a:pt x="4801" y="3420"/>
                  <a:pt x="4840" y="3425"/>
                </a:cubicBezTo>
                <a:lnTo>
                  <a:pt x="4840" y="3425"/>
                </a:lnTo>
                <a:cubicBezTo>
                  <a:pt x="4754" y="3286"/>
                  <a:pt x="4645" y="3179"/>
                  <a:pt x="4503" y="3096"/>
                </a:cubicBezTo>
                <a:cubicBezTo>
                  <a:pt x="4492" y="3091"/>
                  <a:pt x="4481" y="3088"/>
                  <a:pt x="4471" y="3088"/>
                </a:cubicBezTo>
                <a:close/>
                <a:moveTo>
                  <a:pt x="5381" y="3119"/>
                </a:moveTo>
                <a:cubicBezTo>
                  <a:pt x="5472" y="3205"/>
                  <a:pt x="5556" y="3298"/>
                  <a:pt x="5634" y="3396"/>
                </a:cubicBezTo>
                <a:lnTo>
                  <a:pt x="5634" y="3396"/>
                </a:lnTo>
                <a:cubicBezTo>
                  <a:pt x="5628" y="3408"/>
                  <a:pt x="5627" y="3422"/>
                  <a:pt x="5634" y="3436"/>
                </a:cubicBezTo>
                <a:cubicBezTo>
                  <a:pt x="5640" y="3444"/>
                  <a:pt x="5646" y="3452"/>
                  <a:pt x="5651" y="3460"/>
                </a:cubicBezTo>
                <a:lnTo>
                  <a:pt x="5651" y="3460"/>
                </a:lnTo>
                <a:cubicBezTo>
                  <a:pt x="5562" y="3348"/>
                  <a:pt x="5472" y="3238"/>
                  <a:pt x="5383" y="3122"/>
                </a:cubicBezTo>
                <a:cubicBezTo>
                  <a:pt x="5382" y="3121"/>
                  <a:pt x="5382" y="3120"/>
                  <a:pt x="5381" y="3119"/>
                </a:cubicBezTo>
                <a:close/>
                <a:moveTo>
                  <a:pt x="9346" y="764"/>
                </a:moveTo>
                <a:cubicBezTo>
                  <a:pt x="9258" y="1221"/>
                  <a:pt x="9277" y="1698"/>
                  <a:pt x="9394" y="2153"/>
                </a:cubicBezTo>
                <a:cubicBezTo>
                  <a:pt x="9394" y="2154"/>
                  <a:pt x="9394" y="2154"/>
                  <a:pt x="9394" y="2155"/>
                </a:cubicBezTo>
                <a:lnTo>
                  <a:pt x="9394" y="2155"/>
                </a:lnTo>
                <a:cubicBezTo>
                  <a:pt x="9286" y="2195"/>
                  <a:pt x="9184" y="2248"/>
                  <a:pt x="9092" y="2317"/>
                </a:cubicBezTo>
                <a:cubicBezTo>
                  <a:pt x="8891" y="2480"/>
                  <a:pt x="8765" y="2694"/>
                  <a:pt x="8652" y="2920"/>
                </a:cubicBezTo>
                <a:cubicBezTo>
                  <a:pt x="8628" y="2960"/>
                  <a:pt x="8604" y="3001"/>
                  <a:pt x="8579" y="3042"/>
                </a:cubicBezTo>
                <a:lnTo>
                  <a:pt x="8579" y="3042"/>
                </a:lnTo>
                <a:cubicBezTo>
                  <a:pt x="8646" y="2678"/>
                  <a:pt x="8785" y="2328"/>
                  <a:pt x="8979" y="2015"/>
                </a:cubicBezTo>
                <a:cubicBezTo>
                  <a:pt x="8997" y="1980"/>
                  <a:pt x="8965" y="1938"/>
                  <a:pt x="8931" y="1938"/>
                </a:cubicBezTo>
                <a:cubicBezTo>
                  <a:pt x="8917" y="1938"/>
                  <a:pt x="8902" y="1946"/>
                  <a:pt x="8891" y="1965"/>
                </a:cubicBezTo>
                <a:cubicBezTo>
                  <a:pt x="8703" y="2278"/>
                  <a:pt x="8567" y="2626"/>
                  <a:pt x="8490" y="2987"/>
                </a:cubicBezTo>
                <a:lnTo>
                  <a:pt x="8490" y="2987"/>
                </a:lnTo>
                <a:cubicBezTo>
                  <a:pt x="8475" y="2994"/>
                  <a:pt x="8463" y="3008"/>
                  <a:pt x="8463" y="3033"/>
                </a:cubicBezTo>
                <a:cubicBezTo>
                  <a:pt x="8463" y="3046"/>
                  <a:pt x="8451" y="3071"/>
                  <a:pt x="8451" y="3096"/>
                </a:cubicBezTo>
                <a:lnTo>
                  <a:pt x="8451" y="3109"/>
                </a:lnTo>
                <a:lnTo>
                  <a:pt x="8451" y="3122"/>
                </a:lnTo>
                <a:cubicBezTo>
                  <a:pt x="8451" y="3122"/>
                  <a:pt x="8438" y="3134"/>
                  <a:pt x="8438" y="3147"/>
                </a:cubicBezTo>
                <a:cubicBezTo>
                  <a:pt x="8438" y="3172"/>
                  <a:pt x="8426" y="3184"/>
                  <a:pt x="8426" y="3209"/>
                </a:cubicBezTo>
                <a:cubicBezTo>
                  <a:pt x="8413" y="3222"/>
                  <a:pt x="8413" y="3234"/>
                  <a:pt x="8413" y="3234"/>
                </a:cubicBezTo>
                <a:cubicBezTo>
                  <a:pt x="8413" y="3247"/>
                  <a:pt x="8401" y="3247"/>
                  <a:pt x="8401" y="3247"/>
                </a:cubicBezTo>
                <a:lnTo>
                  <a:pt x="8401" y="3259"/>
                </a:lnTo>
                <a:cubicBezTo>
                  <a:pt x="8393" y="3275"/>
                  <a:pt x="8390" y="3295"/>
                  <a:pt x="8394" y="3312"/>
                </a:cubicBezTo>
                <a:lnTo>
                  <a:pt x="8394" y="3312"/>
                </a:lnTo>
                <a:cubicBezTo>
                  <a:pt x="8385" y="3323"/>
                  <a:pt x="8375" y="3335"/>
                  <a:pt x="8365" y="3346"/>
                </a:cubicBezTo>
                <a:lnTo>
                  <a:pt x="8365" y="3346"/>
                </a:lnTo>
                <a:cubicBezTo>
                  <a:pt x="8389" y="3199"/>
                  <a:pt x="8414" y="3041"/>
                  <a:pt x="8438" y="2882"/>
                </a:cubicBezTo>
                <a:cubicBezTo>
                  <a:pt x="8463" y="2731"/>
                  <a:pt x="8488" y="2580"/>
                  <a:pt x="8552" y="2443"/>
                </a:cubicBezTo>
                <a:cubicBezTo>
                  <a:pt x="8568" y="2402"/>
                  <a:pt x="8538" y="2378"/>
                  <a:pt x="8508" y="2378"/>
                </a:cubicBezTo>
                <a:cubicBezTo>
                  <a:pt x="8490" y="2378"/>
                  <a:pt x="8472" y="2386"/>
                  <a:pt x="8463" y="2404"/>
                </a:cubicBezTo>
                <a:cubicBezTo>
                  <a:pt x="8388" y="2555"/>
                  <a:pt x="8376" y="2706"/>
                  <a:pt x="8351" y="2857"/>
                </a:cubicBezTo>
                <a:cubicBezTo>
                  <a:pt x="8325" y="3033"/>
                  <a:pt x="8287" y="3197"/>
                  <a:pt x="8262" y="3360"/>
                </a:cubicBezTo>
                <a:cubicBezTo>
                  <a:pt x="8262" y="3391"/>
                  <a:pt x="8283" y="3406"/>
                  <a:pt x="8305" y="3408"/>
                </a:cubicBezTo>
                <a:lnTo>
                  <a:pt x="8305" y="3408"/>
                </a:lnTo>
                <a:cubicBezTo>
                  <a:pt x="8280" y="3431"/>
                  <a:pt x="8253" y="3454"/>
                  <a:pt x="8225" y="3475"/>
                </a:cubicBezTo>
                <a:lnTo>
                  <a:pt x="8225" y="3475"/>
                </a:lnTo>
                <a:cubicBezTo>
                  <a:pt x="8228" y="3282"/>
                  <a:pt x="8265" y="3089"/>
                  <a:pt x="8338" y="2907"/>
                </a:cubicBezTo>
                <a:cubicBezTo>
                  <a:pt x="8353" y="2868"/>
                  <a:pt x="8324" y="2843"/>
                  <a:pt x="8294" y="2843"/>
                </a:cubicBezTo>
                <a:cubicBezTo>
                  <a:pt x="8277" y="2843"/>
                  <a:pt x="8259" y="2852"/>
                  <a:pt x="8250" y="2870"/>
                </a:cubicBezTo>
                <a:cubicBezTo>
                  <a:pt x="8227" y="2932"/>
                  <a:pt x="8206" y="2996"/>
                  <a:pt x="8188" y="3060"/>
                </a:cubicBezTo>
                <a:lnTo>
                  <a:pt x="8188" y="3060"/>
                </a:lnTo>
                <a:cubicBezTo>
                  <a:pt x="8288" y="2482"/>
                  <a:pt x="8547" y="1937"/>
                  <a:pt x="8941" y="1499"/>
                </a:cubicBezTo>
                <a:cubicBezTo>
                  <a:pt x="8970" y="1460"/>
                  <a:pt x="8940" y="1407"/>
                  <a:pt x="8907" y="1407"/>
                </a:cubicBezTo>
                <a:cubicBezTo>
                  <a:pt x="8897" y="1407"/>
                  <a:pt x="8887" y="1412"/>
                  <a:pt x="8879" y="1423"/>
                </a:cubicBezTo>
                <a:cubicBezTo>
                  <a:pt x="8572" y="1771"/>
                  <a:pt x="8337" y="2176"/>
                  <a:pt x="8195" y="2612"/>
                </a:cubicBezTo>
                <a:lnTo>
                  <a:pt x="8195" y="2612"/>
                </a:lnTo>
                <a:cubicBezTo>
                  <a:pt x="8193" y="2609"/>
                  <a:pt x="8190" y="2607"/>
                  <a:pt x="8187" y="2606"/>
                </a:cubicBezTo>
                <a:cubicBezTo>
                  <a:pt x="8182" y="2601"/>
                  <a:pt x="8172" y="2598"/>
                  <a:pt x="8162" y="2598"/>
                </a:cubicBezTo>
                <a:cubicBezTo>
                  <a:pt x="8148" y="2598"/>
                  <a:pt x="8131" y="2604"/>
                  <a:pt x="8124" y="2619"/>
                </a:cubicBezTo>
                <a:cubicBezTo>
                  <a:pt x="8104" y="2658"/>
                  <a:pt x="8085" y="2697"/>
                  <a:pt x="8070" y="2738"/>
                </a:cubicBezTo>
                <a:lnTo>
                  <a:pt x="8070" y="2738"/>
                </a:lnTo>
                <a:cubicBezTo>
                  <a:pt x="8077" y="2694"/>
                  <a:pt x="8087" y="2650"/>
                  <a:pt x="8099" y="2606"/>
                </a:cubicBezTo>
                <a:cubicBezTo>
                  <a:pt x="8099" y="2580"/>
                  <a:pt x="8086" y="2555"/>
                  <a:pt x="8061" y="2543"/>
                </a:cubicBezTo>
                <a:cubicBezTo>
                  <a:pt x="8036" y="2543"/>
                  <a:pt x="8011" y="2555"/>
                  <a:pt x="7998" y="2580"/>
                </a:cubicBezTo>
                <a:cubicBezTo>
                  <a:pt x="7977" y="2698"/>
                  <a:pt x="7956" y="2823"/>
                  <a:pt x="7942" y="2943"/>
                </a:cubicBezTo>
                <a:lnTo>
                  <a:pt x="7942" y="2943"/>
                </a:lnTo>
                <a:cubicBezTo>
                  <a:pt x="7920" y="2887"/>
                  <a:pt x="7899" y="2831"/>
                  <a:pt x="7879" y="2774"/>
                </a:cubicBezTo>
                <a:lnTo>
                  <a:pt x="7879" y="2774"/>
                </a:lnTo>
                <a:cubicBezTo>
                  <a:pt x="7888" y="2768"/>
                  <a:pt x="7895" y="2759"/>
                  <a:pt x="7898" y="2744"/>
                </a:cubicBezTo>
                <a:cubicBezTo>
                  <a:pt x="7960" y="2505"/>
                  <a:pt x="8061" y="2267"/>
                  <a:pt x="8225" y="2077"/>
                </a:cubicBezTo>
                <a:cubicBezTo>
                  <a:pt x="8251" y="2042"/>
                  <a:pt x="8221" y="2006"/>
                  <a:pt x="8188" y="2006"/>
                </a:cubicBezTo>
                <a:cubicBezTo>
                  <a:pt x="8174" y="2006"/>
                  <a:pt x="8160" y="2012"/>
                  <a:pt x="8149" y="2027"/>
                </a:cubicBezTo>
                <a:cubicBezTo>
                  <a:pt x="7994" y="2205"/>
                  <a:pt x="7887" y="2412"/>
                  <a:pt x="7830" y="2631"/>
                </a:cubicBezTo>
                <a:lnTo>
                  <a:pt x="7830" y="2631"/>
                </a:lnTo>
                <a:cubicBezTo>
                  <a:pt x="7796" y="2529"/>
                  <a:pt x="7766" y="2427"/>
                  <a:pt x="7741" y="2323"/>
                </a:cubicBezTo>
                <a:lnTo>
                  <a:pt x="7741" y="2323"/>
                </a:lnTo>
                <a:cubicBezTo>
                  <a:pt x="7748" y="2319"/>
                  <a:pt x="7755" y="2313"/>
                  <a:pt x="7759" y="2304"/>
                </a:cubicBezTo>
                <a:cubicBezTo>
                  <a:pt x="7873" y="2015"/>
                  <a:pt x="8086" y="1789"/>
                  <a:pt x="8312" y="1587"/>
                </a:cubicBezTo>
                <a:cubicBezTo>
                  <a:pt x="8527" y="1373"/>
                  <a:pt x="8753" y="1172"/>
                  <a:pt x="8991" y="984"/>
                </a:cubicBezTo>
                <a:cubicBezTo>
                  <a:pt x="9104" y="902"/>
                  <a:pt x="9224" y="829"/>
                  <a:pt x="9346" y="764"/>
                </a:cubicBezTo>
                <a:close/>
                <a:moveTo>
                  <a:pt x="9796" y="3310"/>
                </a:moveTo>
                <a:cubicBezTo>
                  <a:pt x="9784" y="3310"/>
                  <a:pt x="9771" y="3310"/>
                  <a:pt x="9759" y="3323"/>
                </a:cubicBezTo>
                <a:cubicBezTo>
                  <a:pt x="9759" y="3335"/>
                  <a:pt x="9746" y="3348"/>
                  <a:pt x="9746" y="3360"/>
                </a:cubicBezTo>
                <a:cubicBezTo>
                  <a:pt x="9746" y="3373"/>
                  <a:pt x="9746" y="3385"/>
                  <a:pt x="9734" y="3398"/>
                </a:cubicBezTo>
                <a:lnTo>
                  <a:pt x="9746" y="3386"/>
                </a:lnTo>
                <a:lnTo>
                  <a:pt x="9746" y="3386"/>
                </a:lnTo>
                <a:cubicBezTo>
                  <a:pt x="9734" y="3398"/>
                  <a:pt x="9734" y="3398"/>
                  <a:pt x="9734" y="3410"/>
                </a:cubicBezTo>
                <a:cubicBezTo>
                  <a:pt x="9721" y="3423"/>
                  <a:pt x="9721" y="3436"/>
                  <a:pt x="9721" y="3449"/>
                </a:cubicBezTo>
                <a:cubicBezTo>
                  <a:pt x="9721" y="3461"/>
                  <a:pt x="9734" y="3474"/>
                  <a:pt x="9746" y="3474"/>
                </a:cubicBezTo>
                <a:cubicBezTo>
                  <a:pt x="9759" y="3486"/>
                  <a:pt x="9771" y="3486"/>
                  <a:pt x="9784" y="3486"/>
                </a:cubicBezTo>
                <a:cubicBezTo>
                  <a:pt x="9796" y="3486"/>
                  <a:pt x="9796" y="3474"/>
                  <a:pt x="9809" y="3461"/>
                </a:cubicBezTo>
                <a:cubicBezTo>
                  <a:pt x="9821" y="3449"/>
                  <a:pt x="9834" y="3436"/>
                  <a:pt x="9834" y="3410"/>
                </a:cubicBezTo>
                <a:cubicBezTo>
                  <a:pt x="9847" y="3398"/>
                  <a:pt x="9847" y="3373"/>
                  <a:pt x="9847" y="3360"/>
                </a:cubicBezTo>
                <a:cubicBezTo>
                  <a:pt x="9847" y="3348"/>
                  <a:pt x="9847" y="3335"/>
                  <a:pt x="9834" y="3323"/>
                </a:cubicBezTo>
                <a:cubicBezTo>
                  <a:pt x="9821" y="3323"/>
                  <a:pt x="9809" y="3310"/>
                  <a:pt x="9796" y="3310"/>
                </a:cubicBezTo>
                <a:close/>
                <a:moveTo>
                  <a:pt x="4004" y="2626"/>
                </a:moveTo>
                <a:cubicBezTo>
                  <a:pt x="3959" y="2626"/>
                  <a:pt x="3920" y="2686"/>
                  <a:pt x="3974" y="2719"/>
                </a:cubicBezTo>
                <a:cubicBezTo>
                  <a:pt x="4276" y="2879"/>
                  <a:pt x="4570" y="3063"/>
                  <a:pt x="4850" y="3273"/>
                </a:cubicBezTo>
                <a:lnTo>
                  <a:pt x="4850" y="3273"/>
                </a:lnTo>
                <a:cubicBezTo>
                  <a:pt x="4847" y="3273"/>
                  <a:pt x="4845" y="3273"/>
                  <a:pt x="4842" y="3273"/>
                </a:cubicBezTo>
                <a:cubicBezTo>
                  <a:pt x="4838" y="3268"/>
                  <a:pt x="4833" y="3267"/>
                  <a:pt x="4829" y="3267"/>
                </a:cubicBezTo>
                <a:cubicBezTo>
                  <a:pt x="4821" y="3267"/>
                  <a:pt x="4812" y="3273"/>
                  <a:pt x="4804" y="3273"/>
                </a:cubicBezTo>
                <a:cubicBezTo>
                  <a:pt x="4791" y="3298"/>
                  <a:pt x="4791" y="3323"/>
                  <a:pt x="4804" y="3348"/>
                </a:cubicBezTo>
                <a:cubicBezTo>
                  <a:pt x="4823" y="3377"/>
                  <a:pt x="4844" y="3403"/>
                  <a:pt x="4867" y="3428"/>
                </a:cubicBezTo>
                <a:lnTo>
                  <a:pt x="4867" y="3428"/>
                </a:lnTo>
                <a:cubicBezTo>
                  <a:pt x="4925" y="3435"/>
                  <a:pt x="4982" y="3443"/>
                  <a:pt x="5040" y="3452"/>
                </a:cubicBezTo>
                <a:lnTo>
                  <a:pt x="5040" y="3452"/>
                </a:lnTo>
                <a:cubicBezTo>
                  <a:pt x="5025" y="3443"/>
                  <a:pt x="5015" y="3433"/>
                  <a:pt x="5006" y="3423"/>
                </a:cubicBezTo>
                <a:lnTo>
                  <a:pt x="4993" y="3410"/>
                </a:lnTo>
                <a:cubicBezTo>
                  <a:pt x="4993" y="3414"/>
                  <a:pt x="4991" y="3416"/>
                  <a:pt x="4990" y="3416"/>
                </a:cubicBezTo>
                <a:cubicBezTo>
                  <a:pt x="4986" y="3416"/>
                  <a:pt x="4980" y="3407"/>
                  <a:pt x="4980" y="3398"/>
                </a:cubicBezTo>
                <a:cubicBezTo>
                  <a:pt x="4980" y="3398"/>
                  <a:pt x="4967" y="3385"/>
                  <a:pt x="4955" y="3385"/>
                </a:cubicBezTo>
                <a:cubicBezTo>
                  <a:pt x="4935" y="3356"/>
                  <a:pt x="4915" y="3334"/>
                  <a:pt x="4895" y="3307"/>
                </a:cubicBezTo>
                <a:lnTo>
                  <a:pt x="4895" y="3307"/>
                </a:lnTo>
                <a:cubicBezTo>
                  <a:pt x="4960" y="3356"/>
                  <a:pt x="5025" y="3407"/>
                  <a:pt x="5088" y="3460"/>
                </a:cubicBezTo>
                <a:lnTo>
                  <a:pt x="5088" y="3460"/>
                </a:lnTo>
                <a:cubicBezTo>
                  <a:pt x="5146" y="3469"/>
                  <a:pt x="5205" y="3480"/>
                  <a:pt x="5263" y="3491"/>
                </a:cubicBezTo>
                <a:lnTo>
                  <a:pt x="5263" y="3491"/>
                </a:lnTo>
                <a:cubicBezTo>
                  <a:pt x="5260" y="3481"/>
                  <a:pt x="5254" y="3470"/>
                  <a:pt x="5244" y="3461"/>
                </a:cubicBezTo>
                <a:cubicBezTo>
                  <a:pt x="4867" y="3147"/>
                  <a:pt x="4464" y="2870"/>
                  <a:pt x="4025" y="2631"/>
                </a:cubicBezTo>
                <a:cubicBezTo>
                  <a:pt x="4018" y="2627"/>
                  <a:pt x="4011" y="2626"/>
                  <a:pt x="4004" y="2626"/>
                </a:cubicBezTo>
                <a:close/>
                <a:moveTo>
                  <a:pt x="6062" y="176"/>
                </a:moveTo>
                <a:cubicBezTo>
                  <a:pt x="5864" y="760"/>
                  <a:pt x="5892" y="1418"/>
                  <a:pt x="6137" y="1990"/>
                </a:cubicBezTo>
                <a:cubicBezTo>
                  <a:pt x="6213" y="2153"/>
                  <a:pt x="6313" y="2317"/>
                  <a:pt x="6426" y="2468"/>
                </a:cubicBezTo>
                <a:cubicBezTo>
                  <a:pt x="6432" y="2475"/>
                  <a:pt x="6438" y="2480"/>
                  <a:pt x="6445" y="2483"/>
                </a:cubicBezTo>
                <a:lnTo>
                  <a:pt x="6445" y="2483"/>
                </a:lnTo>
                <a:cubicBezTo>
                  <a:pt x="6437" y="2523"/>
                  <a:pt x="6430" y="2564"/>
                  <a:pt x="6426" y="2606"/>
                </a:cubicBezTo>
                <a:cubicBezTo>
                  <a:pt x="6422" y="2647"/>
                  <a:pt x="6419" y="2689"/>
                  <a:pt x="6417" y="2731"/>
                </a:cubicBezTo>
                <a:lnTo>
                  <a:pt x="6417" y="2731"/>
                </a:lnTo>
                <a:cubicBezTo>
                  <a:pt x="6327" y="2592"/>
                  <a:pt x="6216" y="2459"/>
                  <a:pt x="6188" y="2304"/>
                </a:cubicBezTo>
                <a:cubicBezTo>
                  <a:pt x="6188" y="2276"/>
                  <a:pt x="6167" y="2263"/>
                  <a:pt x="6146" y="2263"/>
                </a:cubicBezTo>
                <a:cubicBezTo>
                  <a:pt x="6120" y="2263"/>
                  <a:pt x="6092" y="2282"/>
                  <a:pt x="6099" y="2317"/>
                </a:cubicBezTo>
                <a:cubicBezTo>
                  <a:pt x="6122" y="2450"/>
                  <a:pt x="6192" y="2558"/>
                  <a:pt x="6264" y="2664"/>
                </a:cubicBezTo>
                <a:lnTo>
                  <a:pt x="6264" y="2664"/>
                </a:lnTo>
                <a:cubicBezTo>
                  <a:pt x="6259" y="2665"/>
                  <a:pt x="6254" y="2667"/>
                  <a:pt x="6250" y="2669"/>
                </a:cubicBezTo>
                <a:cubicBezTo>
                  <a:pt x="6225" y="2694"/>
                  <a:pt x="6213" y="2719"/>
                  <a:pt x="6225" y="2744"/>
                </a:cubicBezTo>
                <a:cubicBezTo>
                  <a:pt x="6236" y="2773"/>
                  <a:pt x="6248" y="2801"/>
                  <a:pt x="6261" y="2828"/>
                </a:cubicBezTo>
                <a:lnTo>
                  <a:pt x="6261" y="2828"/>
                </a:lnTo>
                <a:cubicBezTo>
                  <a:pt x="6229" y="2828"/>
                  <a:pt x="6196" y="2862"/>
                  <a:pt x="6213" y="2895"/>
                </a:cubicBezTo>
                <a:cubicBezTo>
                  <a:pt x="6299" y="3123"/>
                  <a:pt x="6391" y="3342"/>
                  <a:pt x="6490" y="3557"/>
                </a:cubicBezTo>
                <a:lnTo>
                  <a:pt x="6490" y="3557"/>
                </a:lnTo>
                <a:cubicBezTo>
                  <a:pt x="6270" y="3164"/>
                  <a:pt x="6094" y="2744"/>
                  <a:pt x="5973" y="2317"/>
                </a:cubicBezTo>
                <a:cubicBezTo>
                  <a:pt x="5923" y="2141"/>
                  <a:pt x="5886" y="1977"/>
                  <a:pt x="5848" y="1801"/>
                </a:cubicBezTo>
                <a:cubicBezTo>
                  <a:pt x="5843" y="1776"/>
                  <a:pt x="5825" y="1765"/>
                  <a:pt x="5807" y="1765"/>
                </a:cubicBezTo>
                <a:cubicBezTo>
                  <a:pt x="5781" y="1765"/>
                  <a:pt x="5752" y="1789"/>
                  <a:pt x="5760" y="1826"/>
                </a:cubicBezTo>
                <a:cubicBezTo>
                  <a:pt x="5837" y="2239"/>
                  <a:pt x="5962" y="2646"/>
                  <a:pt x="6125" y="3034"/>
                </a:cubicBezTo>
                <a:lnTo>
                  <a:pt x="6125" y="3034"/>
                </a:lnTo>
                <a:cubicBezTo>
                  <a:pt x="6125" y="3034"/>
                  <a:pt x="6125" y="3034"/>
                  <a:pt x="6124" y="3033"/>
                </a:cubicBezTo>
                <a:cubicBezTo>
                  <a:pt x="6116" y="3012"/>
                  <a:pt x="6101" y="3004"/>
                  <a:pt x="6085" y="3004"/>
                </a:cubicBezTo>
                <a:cubicBezTo>
                  <a:pt x="6070" y="3004"/>
                  <a:pt x="6055" y="3012"/>
                  <a:pt x="6045" y="3023"/>
                </a:cubicBezTo>
                <a:lnTo>
                  <a:pt x="6045" y="3023"/>
                </a:lnTo>
                <a:cubicBezTo>
                  <a:pt x="5978" y="2885"/>
                  <a:pt x="5917" y="2746"/>
                  <a:pt x="5861" y="2606"/>
                </a:cubicBezTo>
                <a:cubicBezTo>
                  <a:pt x="5853" y="2585"/>
                  <a:pt x="5838" y="2577"/>
                  <a:pt x="5822" y="2577"/>
                </a:cubicBezTo>
                <a:cubicBezTo>
                  <a:pt x="5803" y="2577"/>
                  <a:pt x="5782" y="2590"/>
                  <a:pt x="5773" y="2610"/>
                </a:cubicBezTo>
                <a:lnTo>
                  <a:pt x="5773" y="2610"/>
                </a:lnTo>
                <a:cubicBezTo>
                  <a:pt x="5727" y="2482"/>
                  <a:pt x="5689" y="2350"/>
                  <a:pt x="5659" y="2216"/>
                </a:cubicBezTo>
                <a:cubicBezTo>
                  <a:pt x="5621" y="2052"/>
                  <a:pt x="5596" y="1876"/>
                  <a:pt x="5584" y="1700"/>
                </a:cubicBezTo>
                <a:cubicBezTo>
                  <a:pt x="5571" y="1512"/>
                  <a:pt x="5571" y="1311"/>
                  <a:pt x="5634" y="1122"/>
                </a:cubicBezTo>
                <a:cubicBezTo>
                  <a:pt x="5649" y="1084"/>
                  <a:pt x="5624" y="1060"/>
                  <a:pt x="5596" y="1060"/>
                </a:cubicBezTo>
                <a:cubicBezTo>
                  <a:pt x="5576" y="1060"/>
                  <a:pt x="5556" y="1071"/>
                  <a:pt x="5546" y="1097"/>
                </a:cubicBezTo>
                <a:cubicBezTo>
                  <a:pt x="5445" y="1373"/>
                  <a:pt x="5470" y="1688"/>
                  <a:pt x="5509" y="1977"/>
                </a:cubicBezTo>
                <a:cubicBezTo>
                  <a:pt x="5546" y="2253"/>
                  <a:pt x="5634" y="2530"/>
                  <a:pt x="5735" y="2795"/>
                </a:cubicBezTo>
                <a:cubicBezTo>
                  <a:pt x="5740" y="2808"/>
                  <a:pt x="5746" y="2821"/>
                  <a:pt x="5751" y="2833"/>
                </a:cubicBezTo>
                <a:lnTo>
                  <a:pt x="5751" y="2833"/>
                </a:lnTo>
                <a:cubicBezTo>
                  <a:pt x="5653" y="2712"/>
                  <a:pt x="5545" y="2599"/>
                  <a:pt x="5425" y="2498"/>
                </a:cubicBezTo>
                <a:lnTo>
                  <a:pt x="5425" y="2498"/>
                </a:lnTo>
                <a:cubicBezTo>
                  <a:pt x="5425" y="2492"/>
                  <a:pt x="5423" y="2486"/>
                  <a:pt x="5420" y="2480"/>
                </a:cubicBezTo>
                <a:cubicBezTo>
                  <a:pt x="5118" y="1814"/>
                  <a:pt x="5244" y="1021"/>
                  <a:pt x="5710" y="481"/>
                </a:cubicBezTo>
                <a:cubicBezTo>
                  <a:pt x="5814" y="367"/>
                  <a:pt x="5933" y="267"/>
                  <a:pt x="6062" y="176"/>
                </a:cubicBezTo>
                <a:close/>
                <a:moveTo>
                  <a:pt x="4649" y="3507"/>
                </a:moveTo>
                <a:lnTo>
                  <a:pt x="4649" y="3507"/>
                </a:lnTo>
                <a:cubicBezTo>
                  <a:pt x="4659" y="3521"/>
                  <a:pt x="4669" y="3535"/>
                  <a:pt x="4679" y="3549"/>
                </a:cubicBezTo>
                <a:cubicBezTo>
                  <a:pt x="4685" y="3555"/>
                  <a:pt x="4697" y="3558"/>
                  <a:pt x="4710" y="3558"/>
                </a:cubicBezTo>
                <a:cubicBezTo>
                  <a:pt x="4722" y="3558"/>
                  <a:pt x="4735" y="3555"/>
                  <a:pt x="4741" y="3549"/>
                </a:cubicBezTo>
                <a:cubicBezTo>
                  <a:pt x="4753" y="3543"/>
                  <a:pt x="4759" y="3531"/>
                  <a:pt x="4761" y="3518"/>
                </a:cubicBezTo>
                <a:lnTo>
                  <a:pt x="4761" y="3518"/>
                </a:lnTo>
                <a:cubicBezTo>
                  <a:pt x="4724" y="3514"/>
                  <a:pt x="4686" y="3511"/>
                  <a:pt x="4649" y="3507"/>
                </a:cubicBezTo>
                <a:close/>
                <a:moveTo>
                  <a:pt x="11592" y="3393"/>
                </a:moveTo>
                <a:cubicBezTo>
                  <a:pt x="11584" y="3393"/>
                  <a:pt x="11577" y="3395"/>
                  <a:pt x="11570" y="3398"/>
                </a:cubicBezTo>
                <a:cubicBezTo>
                  <a:pt x="11506" y="3449"/>
                  <a:pt x="11431" y="3474"/>
                  <a:pt x="11369" y="3499"/>
                </a:cubicBezTo>
                <a:cubicBezTo>
                  <a:pt x="11356" y="3511"/>
                  <a:pt x="11343" y="3524"/>
                  <a:pt x="11343" y="3536"/>
                </a:cubicBezTo>
                <a:cubicBezTo>
                  <a:pt x="11330" y="3549"/>
                  <a:pt x="11330" y="3561"/>
                  <a:pt x="11343" y="3574"/>
                </a:cubicBezTo>
                <a:cubicBezTo>
                  <a:pt x="11343" y="3586"/>
                  <a:pt x="11356" y="3586"/>
                  <a:pt x="11369" y="3600"/>
                </a:cubicBezTo>
                <a:cubicBezTo>
                  <a:pt x="11381" y="3600"/>
                  <a:pt x="11394" y="3600"/>
                  <a:pt x="11406" y="3586"/>
                </a:cubicBezTo>
                <a:cubicBezTo>
                  <a:pt x="11481" y="3561"/>
                  <a:pt x="11557" y="3524"/>
                  <a:pt x="11620" y="3486"/>
                </a:cubicBezTo>
                <a:cubicBezTo>
                  <a:pt x="11632" y="3486"/>
                  <a:pt x="11645" y="3474"/>
                  <a:pt x="11645" y="3461"/>
                </a:cubicBezTo>
                <a:lnTo>
                  <a:pt x="11645" y="3423"/>
                </a:lnTo>
                <a:cubicBezTo>
                  <a:pt x="11636" y="3405"/>
                  <a:pt x="11613" y="3393"/>
                  <a:pt x="11592" y="3393"/>
                </a:cubicBezTo>
                <a:close/>
                <a:moveTo>
                  <a:pt x="10187" y="3617"/>
                </a:moveTo>
                <a:cubicBezTo>
                  <a:pt x="10211" y="3627"/>
                  <a:pt x="10235" y="3634"/>
                  <a:pt x="10260" y="3640"/>
                </a:cubicBezTo>
                <a:lnTo>
                  <a:pt x="10260" y="3640"/>
                </a:lnTo>
                <a:cubicBezTo>
                  <a:pt x="10234" y="3639"/>
                  <a:pt x="10208" y="3638"/>
                  <a:pt x="10182" y="3637"/>
                </a:cubicBezTo>
                <a:lnTo>
                  <a:pt x="10182" y="3637"/>
                </a:lnTo>
                <a:cubicBezTo>
                  <a:pt x="10184" y="3630"/>
                  <a:pt x="10185" y="3624"/>
                  <a:pt x="10187" y="3617"/>
                </a:cubicBezTo>
                <a:close/>
                <a:moveTo>
                  <a:pt x="3798" y="2341"/>
                </a:moveTo>
                <a:cubicBezTo>
                  <a:pt x="3743" y="2341"/>
                  <a:pt x="3714" y="2418"/>
                  <a:pt x="3773" y="2430"/>
                </a:cubicBezTo>
                <a:cubicBezTo>
                  <a:pt x="4163" y="2505"/>
                  <a:pt x="4501" y="2699"/>
                  <a:pt x="4807" y="2942"/>
                </a:cubicBezTo>
                <a:lnTo>
                  <a:pt x="4807" y="2942"/>
                </a:lnTo>
                <a:cubicBezTo>
                  <a:pt x="4806" y="2952"/>
                  <a:pt x="4808" y="2962"/>
                  <a:pt x="4816" y="2971"/>
                </a:cubicBezTo>
                <a:cubicBezTo>
                  <a:pt x="4990" y="3155"/>
                  <a:pt x="5152" y="3328"/>
                  <a:pt x="5313" y="3502"/>
                </a:cubicBezTo>
                <a:lnTo>
                  <a:pt x="5313" y="3502"/>
                </a:lnTo>
                <a:cubicBezTo>
                  <a:pt x="5356" y="3510"/>
                  <a:pt x="5398" y="3520"/>
                  <a:pt x="5440" y="3529"/>
                </a:cubicBezTo>
                <a:lnTo>
                  <a:pt x="5440" y="3529"/>
                </a:lnTo>
                <a:cubicBezTo>
                  <a:pt x="5440" y="3529"/>
                  <a:pt x="5441" y="3530"/>
                  <a:pt x="5441" y="3530"/>
                </a:cubicBezTo>
                <a:lnTo>
                  <a:pt x="5441" y="3530"/>
                </a:lnTo>
                <a:cubicBezTo>
                  <a:pt x="5441" y="3530"/>
                  <a:pt x="5441" y="3530"/>
                  <a:pt x="5441" y="3529"/>
                </a:cubicBezTo>
                <a:lnTo>
                  <a:pt x="5441" y="3529"/>
                </a:lnTo>
                <a:cubicBezTo>
                  <a:pt x="5497" y="3542"/>
                  <a:pt x="5552" y="3556"/>
                  <a:pt x="5607" y="3570"/>
                </a:cubicBezTo>
                <a:lnTo>
                  <a:pt x="5607" y="3570"/>
                </a:lnTo>
                <a:cubicBezTo>
                  <a:pt x="5607" y="3569"/>
                  <a:pt x="5607" y="3568"/>
                  <a:pt x="5607" y="3567"/>
                </a:cubicBezTo>
                <a:lnTo>
                  <a:pt x="5607" y="3567"/>
                </a:lnTo>
                <a:cubicBezTo>
                  <a:pt x="5608" y="3568"/>
                  <a:pt x="5609" y="3570"/>
                  <a:pt x="5610" y="3571"/>
                </a:cubicBezTo>
                <a:lnTo>
                  <a:pt x="5610" y="3571"/>
                </a:lnTo>
                <a:cubicBezTo>
                  <a:pt x="5654" y="3583"/>
                  <a:pt x="5698" y="3595"/>
                  <a:pt x="5742" y="3607"/>
                </a:cubicBezTo>
                <a:lnTo>
                  <a:pt x="5742" y="3607"/>
                </a:lnTo>
                <a:cubicBezTo>
                  <a:pt x="5750" y="3620"/>
                  <a:pt x="5758" y="3633"/>
                  <a:pt x="5766" y="3646"/>
                </a:cubicBezTo>
                <a:lnTo>
                  <a:pt x="5766" y="3646"/>
                </a:lnTo>
                <a:cubicBezTo>
                  <a:pt x="5769" y="3635"/>
                  <a:pt x="5769" y="3625"/>
                  <a:pt x="5766" y="3614"/>
                </a:cubicBezTo>
                <a:lnTo>
                  <a:pt x="5766" y="3614"/>
                </a:lnTo>
                <a:cubicBezTo>
                  <a:pt x="5775" y="3617"/>
                  <a:pt x="5784" y="3620"/>
                  <a:pt x="5794" y="3622"/>
                </a:cubicBezTo>
                <a:lnTo>
                  <a:pt x="5794" y="3622"/>
                </a:lnTo>
                <a:cubicBezTo>
                  <a:pt x="5812" y="3652"/>
                  <a:pt x="5830" y="3682"/>
                  <a:pt x="5848" y="3712"/>
                </a:cubicBezTo>
                <a:cubicBezTo>
                  <a:pt x="5854" y="3725"/>
                  <a:pt x="5865" y="3733"/>
                  <a:pt x="5877" y="3735"/>
                </a:cubicBezTo>
                <a:lnTo>
                  <a:pt x="5877" y="3735"/>
                </a:lnTo>
                <a:cubicBezTo>
                  <a:pt x="5899" y="3721"/>
                  <a:pt x="5910" y="3685"/>
                  <a:pt x="5898" y="3662"/>
                </a:cubicBezTo>
                <a:cubicBezTo>
                  <a:pt x="5896" y="3659"/>
                  <a:pt x="5893" y="3656"/>
                  <a:pt x="5891" y="3652"/>
                </a:cubicBezTo>
                <a:lnTo>
                  <a:pt x="5891" y="3652"/>
                </a:lnTo>
                <a:cubicBezTo>
                  <a:pt x="5902" y="3656"/>
                  <a:pt x="5913" y="3659"/>
                  <a:pt x="5924" y="3663"/>
                </a:cubicBezTo>
                <a:lnTo>
                  <a:pt x="5924" y="3663"/>
                </a:lnTo>
                <a:cubicBezTo>
                  <a:pt x="5923" y="3662"/>
                  <a:pt x="5923" y="3662"/>
                  <a:pt x="5923" y="3662"/>
                </a:cubicBezTo>
                <a:cubicBezTo>
                  <a:pt x="5672" y="3209"/>
                  <a:pt x="5294" y="2845"/>
                  <a:pt x="4830" y="2593"/>
                </a:cubicBezTo>
                <a:cubicBezTo>
                  <a:pt x="4822" y="2590"/>
                  <a:pt x="4814" y="2589"/>
                  <a:pt x="4807" y="2589"/>
                </a:cubicBezTo>
                <a:cubicBezTo>
                  <a:pt x="4755" y="2589"/>
                  <a:pt x="4724" y="2659"/>
                  <a:pt x="4779" y="2681"/>
                </a:cubicBezTo>
                <a:cubicBezTo>
                  <a:pt x="4993" y="2797"/>
                  <a:pt x="5192" y="2941"/>
                  <a:pt x="5369" y="3107"/>
                </a:cubicBezTo>
                <a:lnTo>
                  <a:pt x="5369" y="3107"/>
                </a:lnTo>
                <a:cubicBezTo>
                  <a:pt x="5364" y="3104"/>
                  <a:pt x="5357" y="3103"/>
                  <a:pt x="5351" y="3103"/>
                </a:cubicBezTo>
                <a:cubicBezTo>
                  <a:pt x="5339" y="3103"/>
                  <a:pt x="5326" y="3109"/>
                  <a:pt x="5319" y="3122"/>
                </a:cubicBezTo>
                <a:cubicBezTo>
                  <a:pt x="5294" y="3134"/>
                  <a:pt x="5294" y="3159"/>
                  <a:pt x="5307" y="3184"/>
                </a:cubicBezTo>
                <a:cubicBezTo>
                  <a:pt x="5397" y="3300"/>
                  <a:pt x="5486" y="3416"/>
                  <a:pt x="5575" y="3528"/>
                </a:cubicBezTo>
                <a:lnTo>
                  <a:pt x="5575" y="3528"/>
                </a:lnTo>
                <a:cubicBezTo>
                  <a:pt x="5078" y="3018"/>
                  <a:pt x="4530" y="2478"/>
                  <a:pt x="3810" y="2342"/>
                </a:cubicBezTo>
                <a:cubicBezTo>
                  <a:pt x="3806" y="2341"/>
                  <a:pt x="3802" y="2341"/>
                  <a:pt x="3798" y="2341"/>
                </a:cubicBezTo>
                <a:close/>
                <a:moveTo>
                  <a:pt x="4696" y="3410"/>
                </a:moveTo>
                <a:cubicBezTo>
                  <a:pt x="4714" y="3431"/>
                  <a:pt x="4733" y="3452"/>
                  <a:pt x="4754" y="3474"/>
                </a:cubicBezTo>
                <a:cubicBezTo>
                  <a:pt x="4760" y="3487"/>
                  <a:pt x="4763" y="3504"/>
                  <a:pt x="4761" y="3518"/>
                </a:cubicBezTo>
                <a:lnTo>
                  <a:pt x="4761" y="3518"/>
                </a:lnTo>
                <a:cubicBezTo>
                  <a:pt x="4864" y="3530"/>
                  <a:pt x="4966" y="3544"/>
                  <a:pt x="5068" y="3561"/>
                </a:cubicBezTo>
                <a:cubicBezTo>
                  <a:pt x="5328" y="3602"/>
                  <a:pt x="5583" y="3662"/>
                  <a:pt x="5832" y="3737"/>
                </a:cubicBezTo>
                <a:lnTo>
                  <a:pt x="5832" y="3737"/>
                </a:lnTo>
                <a:cubicBezTo>
                  <a:pt x="5823" y="3732"/>
                  <a:pt x="5816" y="3723"/>
                  <a:pt x="5810" y="3712"/>
                </a:cubicBezTo>
                <a:cubicBezTo>
                  <a:pt x="5795" y="3691"/>
                  <a:pt x="5780" y="3668"/>
                  <a:pt x="5766" y="3646"/>
                </a:cubicBezTo>
                <a:lnTo>
                  <a:pt x="5766" y="3646"/>
                </a:lnTo>
                <a:cubicBezTo>
                  <a:pt x="5763" y="3655"/>
                  <a:pt x="5757" y="3665"/>
                  <a:pt x="5747" y="3675"/>
                </a:cubicBezTo>
                <a:cubicBezTo>
                  <a:pt x="5742" y="3680"/>
                  <a:pt x="5733" y="3683"/>
                  <a:pt x="5723" y="3683"/>
                </a:cubicBezTo>
                <a:cubicBezTo>
                  <a:pt x="5708" y="3683"/>
                  <a:pt x="5692" y="3677"/>
                  <a:pt x="5685" y="3662"/>
                </a:cubicBezTo>
                <a:cubicBezTo>
                  <a:pt x="5660" y="3632"/>
                  <a:pt x="5635" y="3602"/>
                  <a:pt x="5610" y="3571"/>
                </a:cubicBezTo>
                <a:lnTo>
                  <a:pt x="5610" y="3571"/>
                </a:lnTo>
                <a:cubicBezTo>
                  <a:pt x="5609" y="3571"/>
                  <a:pt x="5608" y="3571"/>
                  <a:pt x="5607" y="3570"/>
                </a:cubicBezTo>
                <a:lnTo>
                  <a:pt x="5607" y="3570"/>
                </a:lnTo>
                <a:cubicBezTo>
                  <a:pt x="5611" y="3596"/>
                  <a:pt x="5585" y="3623"/>
                  <a:pt x="5554" y="3623"/>
                </a:cubicBezTo>
                <a:cubicBezTo>
                  <a:pt x="5543" y="3623"/>
                  <a:pt x="5532" y="3620"/>
                  <a:pt x="5521" y="3612"/>
                </a:cubicBezTo>
                <a:cubicBezTo>
                  <a:pt x="5494" y="3584"/>
                  <a:pt x="5468" y="3557"/>
                  <a:pt x="5441" y="3530"/>
                </a:cubicBezTo>
                <a:lnTo>
                  <a:pt x="5441" y="3530"/>
                </a:lnTo>
                <a:cubicBezTo>
                  <a:pt x="5434" y="3551"/>
                  <a:pt x="5413" y="3568"/>
                  <a:pt x="5392" y="3568"/>
                </a:cubicBezTo>
                <a:cubicBezTo>
                  <a:pt x="5379" y="3568"/>
                  <a:pt x="5367" y="3562"/>
                  <a:pt x="5358" y="3549"/>
                </a:cubicBezTo>
                <a:cubicBezTo>
                  <a:pt x="5343" y="3533"/>
                  <a:pt x="5328" y="3517"/>
                  <a:pt x="5313" y="3502"/>
                </a:cubicBezTo>
                <a:lnTo>
                  <a:pt x="5313" y="3502"/>
                </a:lnTo>
                <a:cubicBezTo>
                  <a:pt x="5296" y="3498"/>
                  <a:pt x="5279" y="3495"/>
                  <a:pt x="5263" y="3491"/>
                </a:cubicBezTo>
                <a:lnTo>
                  <a:pt x="5263" y="3491"/>
                </a:lnTo>
                <a:cubicBezTo>
                  <a:pt x="5272" y="3525"/>
                  <a:pt x="5250" y="3559"/>
                  <a:pt x="5221" y="3559"/>
                </a:cubicBezTo>
                <a:cubicBezTo>
                  <a:pt x="5212" y="3559"/>
                  <a:pt x="5203" y="3556"/>
                  <a:pt x="5194" y="3549"/>
                </a:cubicBezTo>
                <a:cubicBezTo>
                  <a:pt x="5159" y="3519"/>
                  <a:pt x="5124" y="3489"/>
                  <a:pt x="5088" y="3460"/>
                </a:cubicBezTo>
                <a:lnTo>
                  <a:pt x="5088" y="3460"/>
                </a:lnTo>
                <a:cubicBezTo>
                  <a:pt x="5072" y="3457"/>
                  <a:pt x="5056" y="3455"/>
                  <a:pt x="5040" y="3452"/>
                </a:cubicBezTo>
                <a:lnTo>
                  <a:pt x="5040" y="3452"/>
                </a:lnTo>
                <a:cubicBezTo>
                  <a:pt x="5045" y="3455"/>
                  <a:pt x="5050" y="3458"/>
                  <a:pt x="5056" y="3461"/>
                </a:cubicBezTo>
                <a:cubicBezTo>
                  <a:pt x="5081" y="3474"/>
                  <a:pt x="5081" y="3499"/>
                  <a:pt x="5068" y="3524"/>
                </a:cubicBezTo>
                <a:cubicBezTo>
                  <a:pt x="5061" y="3539"/>
                  <a:pt x="5045" y="3545"/>
                  <a:pt x="5028" y="3545"/>
                </a:cubicBezTo>
                <a:cubicBezTo>
                  <a:pt x="5016" y="3545"/>
                  <a:pt x="5003" y="3542"/>
                  <a:pt x="4993" y="3536"/>
                </a:cubicBezTo>
                <a:cubicBezTo>
                  <a:pt x="4946" y="3505"/>
                  <a:pt x="4904" y="3469"/>
                  <a:pt x="4867" y="3428"/>
                </a:cubicBezTo>
                <a:lnTo>
                  <a:pt x="4867" y="3428"/>
                </a:lnTo>
                <a:cubicBezTo>
                  <a:pt x="4858" y="3427"/>
                  <a:pt x="4849" y="3426"/>
                  <a:pt x="4840" y="3425"/>
                </a:cubicBezTo>
                <a:lnTo>
                  <a:pt x="4840" y="3425"/>
                </a:lnTo>
                <a:cubicBezTo>
                  <a:pt x="4845" y="3433"/>
                  <a:pt x="4850" y="3441"/>
                  <a:pt x="4855" y="3449"/>
                </a:cubicBezTo>
                <a:cubicBezTo>
                  <a:pt x="4880" y="3474"/>
                  <a:pt x="4867" y="3499"/>
                  <a:pt x="4842" y="3511"/>
                </a:cubicBezTo>
                <a:cubicBezTo>
                  <a:pt x="4835" y="3515"/>
                  <a:pt x="4828" y="3516"/>
                  <a:pt x="4822" y="3516"/>
                </a:cubicBezTo>
                <a:cubicBezTo>
                  <a:pt x="4804" y="3516"/>
                  <a:pt x="4788" y="3504"/>
                  <a:pt x="4779" y="3486"/>
                </a:cubicBezTo>
                <a:cubicBezTo>
                  <a:pt x="4762" y="3461"/>
                  <a:pt x="4743" y="3436"/>
                  <a:pt x="4724" y="3412"/>
                </a:cubicBezTo>
                <a:lnTo>
                  <a:pt x="4724" y="3412"/>
                </a:lnTo>
                <a:cubicBezTo>
                  <a:pt x="4714" y="3412"/>
                  <a:pt x="4705" y="3411"/>
                  <a:pt x="4696" y="3410"/>
                </a:cubicBezTo>
                <a:close/>
                <a:moveTo>
                  <a:pt x="5832" y="3737"/>
                </a:moveTo>
                <a:cubicBezTo>
                  <a:pt x="5838" y="3740"/>
                  <a:pt x="5844" y="3742"/>
                  <a:pt x="5851" y="3742"/>
                </a:cubicBezTo>
                <a:lnTo>
                  <a:pt x="5851" y="3742"/>
                </a:lnTo>
                <a:cubicBezTo>
                  <a:pt x="5845" y="3741"/>
                  <a:pt x="5838" y="3739"/>
                  <a:pt x="5832" y="3737"/>
                </a:cubicBezTo>
                <a:close/>
                <a:moveTo>
                  <a:pt x="5924" y="3663"/>
                </a:moveTo>
                <a:cubicBezTo>
                  <a:pt x="5949" y="3705"/>
                  <a:pt x="5917" y="3736"/>
                  <a:pt x="5886" y="3736"/>
                </a:cubicBezTo>
                <a:cubicBezTo>
                  <a:pt x="5883" y="3736"/>
                  <a:pt x="5880" y="3735"/>
                  <a:pt x="5877" y="3735"/>
                </a:cubicBezTo>
                <a:lnTo>
                  <a:pt x="5877" y="3735"/>
                </a:lnTo>
                <a:cubicBezTo>
                  <a:pt x="5876" y="3736"/>
                  <a:pt x="5874" y="3737"/>
                  <a:pt x="5873" y="3737"/>
                </a:cubicBezTo>
                <a:cubicBezTo>
                  <a:pt x="5866" y="3741"/>
                  <a:pt x="5859" y="3742"/>
                  <a:pt x="5853" y="3742"/>
                </a:cubicBezTo>
                <a:cubicBezTo>
                  <a:pt x="5852" y="3742"/>
                  <a:pt x="5852" y="3742"/>
                  <a:pt x="5851" y="3742"/>
                </a:cubicBezTo>
                <a:lnTo>
                  <a:pt x="5851" y="3742"/>
                </a:lnTo>
                <a:cubicBezTo>
                  <a:pt x="5955" y="3774"/>
                  <a:pt x="6057" y="3808"/>
                  <a:pt x="6159" y="3844"/>
                </a:cubicBezTo>
                <a:lnTo>
                  <a:pt x="6159" y="3844"/>
                </a:lnTo>
                <a:cubicBezTo>
                  <a:pt x="6153" y="3828"/>
                  <a:pt x="6146" y="3813"/>
                  <a:pt x="6139" y="3798"/>
                </a:cubicBezTo>
                <a:lnTo>
                  <a:pt x="6139" y="3798"/>
                </a:lnTo>
                <a:cubicBezTo>
                  <a:pt x="6131" y="3802"/>
                  <a:pt x="6122" y="3805"/>
                  <a:pt x="6113" y="3805"/>
                </a:cubicBezTo>
                <a:cubicBezTo>
                  <a:pt x="6098" y="3805"/>
                  <a:pt x="6082" y="3796"/>
                  <a:pt x="6074" y="3776"/>
                </a:cubicBezTo>
                <a:cubicBezTo>
                  <a:pt x="6068" y="3763"/>
                  <a:pt x="6062" y="3751"/>
                  <a:pt x="6056" y="3739"/>
                </a:cubicBezTo>
                <a:lnTo>
                  <a:pt x="6056" y="3739"/>
                </a:lnTo>
                <a:cubicBezTo>
                  <a:pt x="6046" y="3753"/>
                  <a:pt x="6028" y="3761"/>
                  <a:pt x="6012" y="3761"/>
                </a:cubicBezTo>
                <a:cubicBezTo>
                  <a:pt x="5996" y="3761"/>
                  <a:pt x="5982" y="3754"/>
                  <a:pt x="5973" y="3737"/>
                </a:cubicBezTo>
                <a:cubicBezTo>
                  <a:pt x="5960" y="3713"/>
                  <a:pt x="5946" y="3689"/>
                  <a:pt x="5933" y="3666"/>
                </a:cubicBezTo>
                <a:lnTo>
                  <a:pt x="5933" y="3666"/>
                </a:lnTo>
                <a:cubicBezTo>
                  <a:pt x="5930" y="3665"/>
                  <a:pt x="5927" y="3664"/>
                  <a:pt x="5924" y="3663"/>
                </a:cubicBezTo>
                <a:close/>
                <a:moveTo>
                  <a:pt x="10329" y="3829"/>
                </a:moveTo>
                <a:cubicBezTo>
                  <a:pt x="10322" y="3831"/>
                  <a:pt x="10316" y="3834"/>
                  <a:pt x="10312" y="3838"/>
                </a:cubicBezTo>
                <a:lnTo>
                  <a:pt x="10237" y="3838"/>
                </a:lnTo>
                <a:cubicBezTo>
                  <a:pt x="10237" y="3838"/>
                  <a:pt x="10224" y="3838"/>
                  <a:pt x="10224" y="3851"/>
                </a:cubicBezTo>
                <a:cubicBezTo>
                  <a:pt x="10212" y="3851"/>
                  <a:pt x="10199" y="3851"/>
                  <a:pt x="10187" y="3838"/>
                </a:cubicBezTo>
                <a:lnTo>
                  <a:pt x="10133" y="3838"/>
                </a:lnTo>
                <a:cubicBezTo>
                  <a:pt x="10133" y="3838"/>
                  <a:pt x="10133" y="3838"/>
                  <a:pt x="10133" y="3838"/>
                </a:cubicBezTo>
                <a:lnTo>
                  <a:pt x="10133" y="3838"/>
                </a:lnTo>
                <a:cubicBezTo>
                  <a:pt x="10199" y="3837"/>
                  <a:pt x="10264" y="3834"/>
                  <a:pt x="10329" y="3829"/>
                </a:cubicBezTo>
                <a:close/>
                <a:moveTo>
                  <a:pt x="6159" y="3844"/>
                </a:moveTo>
                <a:cubicBezTo>
                  <a:pt x="6160" y="3846"/>
                  <a:pt x="6161" y="3849"/>
                  <a:pt x="6162" y="3851"/>
                </a:cubicBezTo>
                <a:cubicBezTo>
                  <a:pt x="6162" y="3869"/>
                  <a:pt x="6183" y="3881"/>
                  <a:pt x="6203" y="3881"/>
                </a:cubicBezTo>
                <a:cubicBezTo>
                  <a:pt x="6211" y="3881"/>
                  <a:pt x="6218" y="3879"/>
                  <a:pt x="6225" y="3876"/>
                </a:cubicBezTo>
                <a:cubicBezTo>
                  <a:pt x="6228" y="3875"/>
                  <a:pt x="6231" y="3873"/>
                  <a:pt x="6233" y="3870"/>
                </a:cubicBezTo>
                <a:lnTo>
                  <a:pt x="6233" y="3870"/>
                </a:lnTo>
                <a:cubicBezTo>
                  <a:pt x="6208" y="3862"/>
                  <a:pt x="6184" y="3853"/>
                  <a:pt x="6159" y="3844"/>
                </a:cubicBezTo>
                <a:close/>
                <a:moveTo>
                  <a:pt x="3285" y="3586"/>
                </a:moveTo>
                <a:cubicBezTo>
                  <a:pt x="3002" y="3666"/>
                  <a:pt x="2728" y="3767"/>
                  <a:pt x="2463" y="3887"/>
                </a:cubicBezTo>
                <a:lnTo>
                  <a:pt x="2463" y="3887"/>
                </a:lnTo>
                <a:cubicBezTo>
                  <a:pt x="2723" y="3753"/>
                  <a:pt x="3000" y="3653"/>
                  <a:pt x="3282" y="3586"/>
                </a:cubicBezTo>
                <a:cubicBezTo>
                  <a:pt x="3283" y="3586"/>
                  <a:pt x="3284" y="3586"/>
                  <a:pt x="3285" y="3586"/>
                </a:cubicBezTo>
                <a:close/>
                <a:moveTo>
                  <a:pt x="6316" y="3800"/>
                </a:moveTo>
                <a:cubicBezTo>
                  <a:pt x="6309" y="3825"/>
                  <a:pt x="6285" y="3842"/>
                  <a:pt x="6263" y="3842"/>
                </a:cubicBezTo>
                <a:cubicBezTo>
                  <a:pt x="6258" y="3842"/>
                  <a:pt x="6253" y="3841"/>
                  <a:pt x="6248" y="3839"/>
                </a:cubicBezTo>
                <a:lnTo>
                  <a:pt x="6248" y="3839"/>
                </a:lnTo>
                <a:cubicBezTo>
                  <a:pt x="6246" y="3851"/>
                  <a:pt x="6241" y="3863"/>
                  <a:pt x="6233" y="3870"/>
                </a:cubicBezTo>
                <a:lnTo>
                  <a:pt x="6233" y="3870"/>
                </a:lnTo>
                <a:cubicBezTo>
                  <a:pt x="6402" y="3933"/>
                  <a:pt x="6570" y="4001"/>
                  <a:pt x="6735" y="4074"/>
                </a:cubicBezTo>
                <a:lnTo>
                  <a:pt x="6735" y="4074"/>
                </a:lnTo>
                <a:cubicBezTo>
                  <a:pt x="6729" y="4058"/>
                  <a:pt x="6722" y="4042"/>
                  <a:pt x="6716" y="4026"/>
                </a:cubicBezTo>
                <a:lnTo>
                  <a:pt x="6716" y="4026"/>
                </a:lnTo>
                <a:cubicBezTo>
                  <a:pt x="6707" y="4032"/>
                  <a:pt x="6696" y="4035"/>
                  <a:pt x="6686" y="4035"/>
                </a:cubicBezTo>
                <a:cubicBezTo>
                  <a:pt x="6673" y="4035"/>
                  <a:pt x="6660" y="4029"/>
                  <a:pt x="6652" y="4014"/>
                </a:cubicBezTo>
                <a:cubicBezTo>
                  <a:pt x="6629" y="3979"/>
                  <a:pt x="6606" y="3943"/>
                  <a:pt x="6584" y="3908"/>
                </a:cubicBezTo>
                <a:lnTo>
                  <a:pt x="6584" y="3908"/>
                </a:lnTo>
                <a:cubicBezTo>
                  <a:pt x="6572" y="3903"/>
                  <a:pt x="6560" y="3898"/>
                  <a:pt x="6548" y="3893"/>
                </a:cubicBezTo>
                <a:lnTo>
                  <a:pt x="6548" y="3893"/>
                </a:lnTo>
                <a:cubicBezTo>
                  <a:pt x="6557" y="3925"/>
                  <a:pt x="6528" y="3957"/>
                  <a:pt x="6499" y="3957"/>
                </a:cubicBezTo>
                <a:cubicBezTo>
                  <a:pt x="6486" y="3957"/>
                  <a:pt x="6474" y="3952"/>
                  <a:pt x="6464" y="3939"/>
                </a:cubicBezTo>
                <a:cubicBezTo>
                  <a:pt x="6439" y="3902"/>
                  <a:pt x="6415" y="3866"/>
                  <a:pt x="6391" y="3829"/>
                </a:cubicBezTo>
                <a:lnTo>
                  <a:pt x="6391" y="3829"/>
                </a:lnTo>
                <a:cubicBezTo>
                  <a:pt x="6366" y="3820"/>
                  <a:pt x="6341" y="3810"/>
                  <a:pt x="6316" y="3800"/>
                </a:cubicBezTo>
                <a:close/>
                <a:moveTo>
                  <a:pt x="6929" y="4077"/>
                </a:moveTo>
                <a:cubicBezTo>
                  <a:pt x="6929" y="4077"/>
                  <a:pt x="6929" y="4077"/>
                  <a:pt x="6929" y="4077"/>
                </a:cubicBezTo>
                <a:lnTo>
                  <a:pt x="6929" y="4077"/>
                </a:lnTo>
                <a:cubicBezTo>
                  <a:pt x="6929" y="4077"/>
                  <a:pt x="6929" y="4077"/>
                  <a:pt x="6929" y="4077"/>
                </a:cubicBezTo>
                <a:close/>
                <a:moveTo>
                  <a:pt x="3371" y="4002"/>
                </a:moveTo>
                <a:cubicBezTo>
                  <a:pt x="3346" y="4002"/>
                  <a:pt x="3321" y="4014"/>
                  <a:pt x="3321" y="4052"/>
                </a:cubicBezTo>
                <a:cubicBezTo>
                  <a:pt x="3321" y="4077"/>
                  <a:pt x="3333" y="4103"/>
                  <a:pt x="3358" y="4103"/>
                </a:cubicBezTo>
                <a:lnTo>
                  <a:pt x="3622" y="4103"/>
                </a:lnTo>
                <a:cubicBezTo>
                  <a:pt x="3647" y="4103"/>
                  <a:pt x="3673" y="4089"/>
                  <a:pt x="3673" y="4064"/>
                </a:cubicBezTo>
                <a:cubicBezTo>
                  <a:pt x="3673" y="4027"/>
                  <a:pt x="3647" y="4014"/>
                  <a:pt x="3622" y="4002"/>
                </a:cubicBezTo>
                <a:close/>
                <a:moveTo>
                  <a:pt x="6929" y="4077"/>
                </a:moveTo>
                <a:cubicBezTo>
                  <a:pt x="6923" y="4083"/>
                  <a:pt x="6919" y="4092"/>
                  <a:pt x="6917" y="4103"/>
                </a:cubicBezTo>
                <a:cubicBezTo>
                  <a:pt x="6917" y="4103"/>
                  <a:pt x="6929" y="4089"/>
                  <a:pt x="6929" y="4077"/>
                </a:cubicBezTo>
                <a:close/>
                <a:moveTo>
                  <a:pt x="6735" y="4074"/>
                </a:moveTo>
                <a:lnTo>
                  <a:pt x="6735" y="4074"/>
                </a:lnTo>
                <a:cubicBezTo>
                  <a:pt x="6737" y="4079"/>
                  <a:pt x="6739" y="4084"/>
                  <a:pt x="6741" y="4089"/>
                </a:cubicBezTo>
                <a:cubicBezTo>
                  <a:pt x="6749" y="4106"/>
                  <a:pt x="6764" y="4113"/>
                  <a:pt x="6779" y="4113"/>
                </a:cubicBezTo>
                <a:cubicBezTo>
                  <a:pt x="6788" y="4113"/>
                  <a:pt x="6797" y="4110"/>
                  <a:pt x="6805" y="4106"/>
                </a:cubicBezTo>
                <a:lnTo>
                  <a:pt x="6805" y="4106"/>
                </a:lnTo>
                <a:cubicBezTo>
                  <a:pt x="6782" y="4095"/>
                  <a:pt x="6758" y="4085"/>
                  <a:pt x="6735" y="4074"/>
                </a:cubicBezTo>
                <a:close/>
                <a:moveTo>
                  <a:pt x="6817" y="4009"/>
                </a:moveTo>
                <a:lnTo>
                  <a:pt x="6817" y="4009"/>
                </a:lnTo>
                <a:cubicBezTo>
                  <a:pt x="6821" y="4019"/>
                  <a:pt x="6825" y="4029"/>
                  <a:pt x="6828" y="4039"/>
                </a:cubicBezTo>
                <a:cubicBezTo>
                  <a:pt x="6841" y="4070"/>
                  <a:pt x="6826" y="4095"/>
                  <a:pt x="6805" y="4106"/>
                </a:cubicBezTo>
                <a:lnTo>
                  <a:pt x="6805" y="4106"/>
                </a:lnTo>
                <a:cubicBezTo>
                  <a:pt x="6837" y="4120"/>
                  <a:pt x="6869" y="4135"/>
                  <a:pt x="6901" y="4150"/>
                </a:cubicBezTo>
                <a:lnTo>
                  <a:pt x="6901" y="4150"/>
                </a:lnTo>
                <a:cubicBezTo>
                  <a:pt x="6879" y="4125"/>
                  <a:pt x="6879" y="4088"/>
                  <a:pt x="6879" y="4064"/>
                </a:cubicBezTo>
                <a:cubicBezTo>
                  <a:pt x="6874" y="4055"/>
                  <a:pt x="6872" y="4044"/>
                  <a:pt x="6869" y="4033"/>
                </a:cubicBezTo>
                <a:lnTo>
                  <a:pt x="6869" y="4033"/>
                </a:lnTo>
                <a:cubicBezTo>
                  <a:pt x="6852" y="4025"/>
                  <a:pt x="6834" y="4017"/>
                  <a:pt x="6817" y="4009"/>
                </a:cubicBezTo>
                <a:close/>
                <a:moveTo>
                  <a:pt x="7303" y="3929"/>
                </a:moveTo>
                <a:cubicBezTo>
                  <a:pt x="7310" y="4008"/>
                  <a:pt x="7321" y="4085"/>
                  <a:pt x="7332" y="4165"/>
                </a:cubicBezTo>
                <a:lnTo>
                  <a:pt x="7332" y="4165"/>
                </a:lnTo>
                <a:cubicBezTo>
                  <a:pt x="7314" y="4088"/>
                  <a:pt x="7304" y="4009"/>
                  <a:pt x="7303" y="3929"/>
                </a:cubicBezTo>
                <a:close/>
                <a:moveTo>
                  <a:pt x="6966" y="2636"/>
                </a:moveTo>
                <a:cubicBezTo>
                  <a:pt x="6949" y="2636"/>
                  <a:pt x="6934" y="2645"/>
                  <a:pt x="6929" y="2669"/>
                </a:cubicBezTo>
                <a:cubicBezTo>
                  <a:pt x="6854" y="2946"/>
                  <a:pt x="6816" y="3247"/>
                  <a:pt x="6816" y="3536"/>
                </a:cubicBezTo>
                <a:cubicBezTo>
                  <a:pt x="6828" y="3675"/>
                  <a:pt x="6842" y="3826"/>
                  <a:pt x="6854" y="3964"/>
                </a:cubicBezTo>
                <a:cubicBezTo>
                  <a:pt x="6862" y="3988"/>
                  <a:pt x="6865" y="4012"/>
                  <a:pt x="6869" y="4033"/>
                </a:cubicBezTo>
                <a:lnTo>
                  <a:pt x="6869" y="4033"/>
                </a:lnTo>
                <a:cubicBezTo>
                  <a:pt x="6892" y="4043"/>
                  <a:pt x="6914" y="4053"/>
                  <a:pt x="6937" y="4064"/>
                </a:cubicBezTo>
                <a:lnTo>
                  <a:pt x="6937" y="4064"/>
                </a:lnTo>
                <a:cubicBezTo>
                  <a:pt x="6938" y="4066"/>
                  <a:pt x="6940" y="4067"/>
                  <a:pt x="6941" y="4069"/>
                </a:cubicBezTo>
                <a:lnTo>
                  <a:pt x="6941" y="4069"/>
                </a:lnTo>
                <a:cubicBezTo>
                  <a:pt x="6937" y="4071"/>
                  <a:pt x="6933" y="4074"/>
                  <a:pt x="6929" y="4077"/>
                </a:cubicBezTo>
                <a:lnTo>
                  <a:pt x="6952" y="4077"/>
                </a:lnTo>
                <a:cubicBezTo>
                  <a:pt x="6957" y="4081"/>
                  <a:pt x="6963" y="4084"/>
                  <a:pt x="6969" y="4086"/>
                </a:cubicBezTo>
                <a:lnTo>
                  <a:pt x="6969" y="4086"/>
                </a:lnTo>
                <a:cubicBezTo>
                  <a:pt x="6973" y="4095"/>
                  <a:pt x="6982" y="4105"/>
                  <a:pt x="6992" y="4115"/>
                </a:cubicBezTo>
                <a:cubicBezTo>
                  <a:pt x="6991" y="4106"/>
                  <a:pt x="6989" y="4098"/>
                  <a:pt x="6987" y="4089"/>
                </a:cubicBezTo>
                <a:lnTo>
                  <a:pt x="6987" y="4089"/>
                </a:lnTo>
                <a:cubicBezTo>
                  <a:pt x="6989" y="4089"/>
                  <a:pt x="6990" y="4089"/>
                  <a:pt x="6992" y="4089"/>
                </a:cubicBezTo>
                <a:lnTo>
                  <a:pt x="6992" y="4089"/>
                </a:lnTo>
                <a:cubicBezTo>
                  <a:pt x="6995" y="4091"/>
                  <a:pt x="6998" y="4092"/>
                  <a:pt x="7001" y="4094"/>
                </a:cubicBezTo>
                <a:lnTo>
                  <a:pt x="7001" y="4094"/>
                </a:lnTo>
                <a:cubicBezTo>
                  <a:pt x="7000" y="4091"/>
                  <a:pt x="6999" y="4089"/>
                  <a:pt x="6997" y="4087"/>
                </a:cubicBezTo>
                <a:lnTo>
                  <a:pt x="6997" y="4087"/>
                </a:lnTo>
                <a:cubicBezTo>
                  <a:pt x="7003" y="4084"/>
                  <a:pt x="7009" y="4080"/>
                  <a:pt x="7014" y="4075"/>
                </a:cubicBezTo>
                <a:lnTo>
                  <a:pt x="7014" y="4075"/>
                </a:lnTo>
                <a:cubicBezTo>
                  <a:pt x="7016" y="4085"/>
                  <a:pt x="7018" y="4094"/>
                  <a:pt x="7020" y="4103"/>
                </a:cubicBezTo>
                <a:lnTo>
                  <a:pt x="7020" y="4103"/>
                </a:lnTo>
                <a:cubicBezTo>
                  <a:pt x="7051" y="4117"/>
                  <a:pt x="7081" y="4132"/>
                  <a:pt x="7111" y="4146"/>
                </a:cubicBezTo>
                <a:lnTo>
                  <a:pt x="7111" y="4146"/>
                </a:lnTo>
                <a:cubicBezTo>
                  <a:pt x="7112" y="4155"/>
                  <a:pt x="7113" y="4164"/>
                  <a:pt x="7114" y="4172"/>
                </a:cubicBezTo>
                <a:lnTo>
                  <a:pt x="7114" y="4172"/>
                </a:lnTo>
                <a:cubicBezTo>
                  <a:pt x="7121" y="4168"/>
                  <a:pt x="7127" y="4162"/>
                  <a:pt x="7130" y="4156"/>
                </a:cubicBezTo>
                <a:lnTo>
                  <a:pt x="7130" y="4156"/>
                </a:lnTo>
                <a:cubicBezTo>
                  <a:pt x="7160" y="4170"/>
                  <a:pt x="7190" y="4185"/>
                  <a:pt x="7220" y="4200"/>
                </a:cubicBezTo>
                <a:lnTo>
                  <a:pt x="7220" y="4200"/>
                </a:lnTo>
                <a:cubicBezTo>
                  <a:pt x="7220" y="4197"/>
                  <a:pt x="7219" y="4193"/>
                  <a:pt x="7219" y="4190"/>
                </a:cubicBezTo>
                <a:cubicBezTo>
                  <a:pt x="7181" y="4002"/>
                  <a:pt x="7181" y="3826"/>
                  <a:pt x="7181" y="3650"/>
                </a:cubicBezTo>
                <a:cubicBezTo>
                  <a:pt x="7181" y="3561"/>
                  <a:pt x="7181" y="3474"/>
                  <a:pt x="7194" y="3385"/>
                </a:cubicBezTo>
                <a:cubicBezTo>
                  <a:pt x="7194" y="3285"/>
                  <a:pt x="7194" y="3184"/>
                  <a:pt x="7231" y="3096"/>
                </a:cubicBezTo>
                <a:cubicBezTo>
                  <a:pt x="7247" y="3056"/>
                  <a:pt x="7212" y="3032"/>
                  <a:pt x="7178" y="3032"/>
                </a:cubicBezTo>
                <a:cubicBezTo>
                  <a:pt x="7159" y="3032"/>
                  <a:pt x="7140" y="3040"/>
                  <a:pt x="7130" y="3058"/>
                </a:cubicBezTo>
                <a:cubicBezTo>
                  <a:pt x="7093" y="3159"/>
                  <a:pt x="7093" y="3259"/>
                  <a:pt x="7093" y="3360"/>
                </a:cubicBezTo>
                <a:cubicBezTo>
                  <a:pt x="7080" y="3449"/>
                  <a:pt x="7080" y="3549"/>
                  <a:pt x="7080" y="3637"/>
                </a:cubicBezTo>
                <a:cubicBezTo>
                  <a:pt x="7080" y="3656"/>
                  <a:pt x="7080" y="3675"/>
                  <a:pt x="7080" y="3694"/>
                </a:cubicBezTo>
                <a:lnTo>
                  <a:pt x="7080" y="3694"/>
                </a:lnTo>
                <a:cubicBezTo>
                  <a:pt x="7071" y="3683"/>
                  <a:pt x="7057" y="3675"/>
                  <a:pt x="7043" y="3675"/>
                </a:cubicBezTo>
                <a:cubicBezTo>
                  <a:pt x="7018" y="3675"/>
                  <a:pt x="7005" y="3687"/>
                  <a:pt x="6992" y="3712"/>
                </a:cubicBezTo>
                <a:cubicBezTo>
                  <a:pt x="6990" y="3740"/>
                  <a:pt x="6989" y="3767"/>
                  <a:pt x="6988" y="3794"/>
                </a:cubicBezTo>
                <a:lnTo>
                  <a:pt x="6988" y="3794"/>
                </a:lnTo>
                <a:cubicBezTo>
                  <a:pt x="6982" y="3733"/>
                  <a:pt x="6979" y="3673"/>
                  <a:pt x="6979" y="3612"/>
                </a:cubicBezTo>
                <a:cubicBezTo>
                  <a:pt x="6979" y="3572"/>
                  <a:pt x="6952" y="3553"/>
                  <a:pt x="6926" y="3553"/>
                </a:cubicBezTo>
                <a:cubicBezTo>
                  <a:pt x="6923" y="3553"/>
                  <a:pt x="6920" y="3554"/>
                  <a:pt x="6918" y="3554"/>
                </a:cubicBezTo>
                <a:lnTo>
                  <a:pt x="6918" y="3554"/>
                </a:lnTo>
                <a:cubicBezTo>
                  <a:pt x="6917" y="3505"/>
                  <a:pt x="6917" y="3457"/>
                  <a:pt x="6917" y="3410"/>
                </a:cubicBezTo>
                <a:cubicBezTo>
                  <a:pt x="6929" y="3172"/>
                  <a:pt x="6954" y="2933"/>
                  <a:pt x="7018" y="2694"/>
                </a:cubicBezTo>
                <a:cubicBezTo>
                  <a:pt x="7025" y="2663"/>
                  <a:pt x="6994" y="2636"/>
                  <a:pt x="6966" y="2636"/>
                </a:cubicBezTo>
                <a:close/>
                <a:moveTo>
                  <a:pt x="10018" y="4220"/>
                </a:moveTo>
                <a:cubicBezTo>
                  <a:pt x="10026" y="4222"/>
                  <a:pt x="10034" y="4223"/>
                  <a:pt x="10042" y="4224"/>
                </a:cubicBezTo>
                <a:lnTo>
                  <a:pt x="10042" y="4224"/>
                </a:lnTo>
                <a:cubicBezTo>
                  <a:pt x="10033" y="4225"/>
                  <a:pt x="10024" y="4226"/>
                  <a:pt x="10016" y="4227"/>
                </a:cubicBezTo>
                <a:lnTo>
                  <a:pt x="10016" y="4227"/>
                </a:lnTo>
                <a:cubicBezTo>
                  <a:pt x="10017" y="4225"/>
                  <a:pt x="10018" y="4222"/>
                  <a:pt x="10018" y="4220"/>
                </a:cubicBezTo>
                <a:close/>
                <a:moveTo>
                  <a:pt x="2463" y="3887"/>
                </a:moveTo>
                <a:lnTo>
                  <a:pt x="2463" y="3887"/>
                </a:lnTo>
                <a:cubicBezTo>
                  <a:pt x="2311" y="3965"/>
                  <a:pt x="2164" y="4055"/>
                  <a:pt x="2025" y="4156"/>
                </a:cubicBezTo>
                <a:lnTo>
                  <a:pt x="2025" y="4156"/>
                </a:lnTo>
                <a:cubicBezTo>
                  <a:pt x="1945" y="4188"/>
                  <a:pt x="1866" y="4220"/>
                  <a:pt x="1786" y="4253"/>
                </a:cubicBezTo>
                <a:cubicBezTo>
                  <a:pt x="2003" y="4116"/>
                  <a:pt x="2229" y="3994"/>
                  <a:pt x="2463" y="3887"/>
                </a:cubicBezTo>
                <a:close/>
                <a:moveTo>
                  <a:pt x="11129" y="4153"/>
                </a:moveTo>
                <a:cubicBezTo>
                  <a:pt x="11117" y="4153"/>
                  <a:pt x="11117" y="4153"/>
                  <a:pt x="11117" y="4165"/>
                </a:cubicBezTo>
                <a:cubicBezTo>
                  <a:pt x="11104" y="4165"/>
                  <a:pt x="11104" y="4178"/>
                  <a:pt x="11104" y="4178"/>
                </a:cubicBezTo>
                <a:cubicBezTo>
                  <a:pt x="11104" y="4190"/>
                  <a:pt x="11104" y="4190"/>
                  <a:pt x="11092" y="4190"/>
                </a:cubicBezTo>
                <a:cubicBezTo>
                  <a:pt x="11092" y="4203"/>
                  <a:pt x="11104" y="4215"/>
                  <a:pt x="11104" y="4215"/>
                </a:cubicBezTo>
                <a:lnTo>
                  <a:pt x="11104" y="4228"/>
                </a:lnTo>
                <a:lnTo>
                  <a:pt x="11117" y="4240"/>
                </a:lnTo>
                <a:cubicBezTo>
                  <a:pt x="11129" y="4253"/>
                  <a:pt x="11129" y="4253"/>
                  <a:pt x="11142" y="4253"/>
                </a:cubicBezTo>
                <a:lnTo>
                  <a:pt x="11179" y="4253"/>
                </a:lnTo>
                <a:lnTo>
                  <a:pt x="11179" y="4240"/>
                </a:lnTo>
                <a:cubicBezTo>
                  <a:pt x="11193" y="4240"/>
                  <a:pt x="11193" y="4228"/>
                  <a:pt x="11193" y="4215"/>
                </a:cubicBezTo>
                <a:cubicBezTo>
                  <a:pt x="11205" y="4215"/>
                  <a:pt x="11205" y="4215"/>
                  <a:pt x="11205" y="4203"/>
                </a:cubicBezTo>
                <a:cubicBezTo>
                  <a:pt x="11205" y="4203"/>
                  <a:pt x="11205" y="4190"/>
                  <a:pt x="11193" y="4178"/>
                </a:cubicBezTo>
                <a:cubicBezTo>
                  <a:pt x="11193" y="4165"/>
                  <a:pt x="11179" y="4165"/>
                  <a:pt x="11179" y="4165"/>
                </a:cubicBezTo>
                <a:cubicBezTo>
                  <a:pt x="11179" y="4153"/>
                  <a:pt x="11167" y="4153"/>
                  <a:pt x="11167" y="4153"/>
                </a:cubicBezTo>
                <a:close/>
                <a:moveTo>
                  <a:pt x="1785" y="4254"/>
                </a:moveTo>
                <a:lnTo>
                  <a:pt x="1785" y="4254"/>
                </a:lnTo>
                <a:cubicBezTo>
                  <a:pt x="1770" y="4262"/>
                  <a:pt x="1763" y="4276"/>
                  <a:pt x="1763" y="4291"/>
                </a:cubicBezTo>
                <a:lnTo>
                  <a:pt x="1763" y="4291"/>
                </a:lnTo>
                <a:cubicBezTo>
                  <a:pt x="1763" y="4277"/>
                  <a:pt x="1770" y="4262"/>
                  <a:pt x="1785" y="4254"/>
                </a:cubicBezTo>
                <a:close/>
                <a:moveTo>
                  <a:pt x="5836" y="4165"/>
                </a:moveTo>
                <a:cubicBezTo>
                  <a:pt x="5810" y="4165"/>
                  <a:pt x="5785" y="4190"/>
                  <a:pt x="5785" y="4215"/>
                </a:cubicBezTo>
                <a:cubicBezTo>
                  <a:pt x="5785" y="4240"/>
                  <a:pt x="5797" y="4265"/>
                  <a:pt x="5822" y="4265"/>
                </a:cubicBezTo>
                <a:cubicBezTo>
                  <a:pt x="5923" y="4279"/>
                  <a:pt x="6012" y="4291"/>
                  <a:pt x="6112" y="4316"/>
                </a:cubicBezTo>
                <a:cubicBezTo>
                  <a:pt x="6119" y="4319"/>
                  <a:pt x="6126" y="4321"/>
                  <a:pt x="6132" y="4321"/>
                </a:cubicBezTo>
                <a:cubicBezTo>
                  <a:pt x="6150" y="4321"/>
                  <a:pt x="6166" y="4309"/>
                  <a:pt x="6175" y="4291"/>
                </a:cubicBezTo>
                <a:cubicBezTo>
                  <a:pt x="6175" y="4265"/>
                  <a:pt x="6175" y="4240"/>
                  <a:pt x="6137" y="4228"/>
                </a:cubicBezTo>
                <a:cubicBezTo>
                  <a:pt x="6037" y="4203"/>
                  <a:pt x="5936" y="4178"/>
                  <a:pt x="5836" y="4165"/>
                </a:cubicBezTo>
                <a:close/>
                <a:moveTo>
                  <a:pt x="7001" y="4094"/>
                </a:moveTo>
                <a:lnTo>
                  <a:pt x="7001" y="4094"/>
                </a:lnTo>
                <a:cubicBezTo>
                  <a:pt x="7006" y="4103"/>
                  <a:pt x="7007" y="4115"/>
                  <a:pt x="7005" y="4128"/>
                </a:cubicBezTo>
                <a:cubicBezTo>
                  <a:pt x="6998" y="4155"/>
                  <a:pt x="6976" y="4171"/>
                  <a:pt x="6953" y="4174"/>
                </a:cubicBezTo>
                <a:lnTo>
                  <a:pt x="6953" y="4174"/>
                </a:lnTo>
                <a:cubicBezTo>
                  <a:pt x="6936" y="4166"/>
                  <a:pt x="6918" y="4158"/>
                  <a:pt x="6901" y="4150"/>
                </a:cubicBezTo>
                <a:lnTo>
                  <a:pt x="6901" y="4150"/>
                </a:lnTo>
                <a:cubicBezTo>
                  <a:pt x="6902" y="4151"/>
                  <a:pt x="6903" y="4152"/>
                  <a:pt x="6904" y="4153"/>
                </a:cubicBezTo>
                <a:cubicBezTo>
                  <a:pt x="6914" y="4168"/>
                  <a:pt x="6930" y="4175"/>
                  <a:pt x="6946" y="4175"/>
                </a:cubicBezTo>
                <a:cubicBezTo>
                  <a:pt x="6948" y="4175"/>
                  <a:pt x="6951" y="4174"/>
                  <a:pt x="6953" y="4174"/>
                </a:cubicBezTo>
                <a:lnTo>
                  <a:pt x="6953" y="4174"/>
                </a:lnTo>
                <a:cubicBezTo>
                  <a:pt x="7066" y="4228"/>
                  <a:pt x="7178" y="4283"/>
                  <a:pt x="7290" y="4340"/>
                </a:cubicBezTo>
                <a:lnTo>
                  <a:pt x="7290" y="4340"/>
                </a:lnTo>
                <a:cubicBezTo>
                  <a:pt x="7286" y="4337"/>
                  <a:pt x="7283" y="4333"/>
                  <a:pt x="7281" y="4329"/>
                </a:cubicBezTo>
                <a:cubicBezTo>
                  <a:pt x="7269" y="4291"/>
                  <a:pt x="7258" y="4253"/>
                  <a:pt x="7248" y="4214"/>
                </a:cubicBezTo>
                <a:lnTo>
                  <a:pt x="7248" y="4214"/>
                </a:lnTo>
                <a:cubicBezTo>
                  <a:pt x="7239" y="4209"/>
                  <a:pt x="7229" y="4205"/>
                  <a:pt x="7220" y="4200"/>
                </a:cubicBezTo>
                <a:lnTo>
                  <a:pt x="7220" y="4200"/>
                </a:lnTo>
                <a:cubicBezTo>
                  <a:pt x="7220" y="4228"/>
                  <a:pt x="7195" y="4244"/>
                  <a:pt x="7170" y="4244"/>
                </a:cubicBezTo>
                <a:cubicBezTo>
                  <a:pt x="7147" y="4244"/>
                  <a:pt x="7124" y="4231"/>
                  <a:pt x="7118" y="4203"/>
                </a:cubicBezTo>
                <a:cubicBezTo>
                  <a:pt x="7117" y="4193"/>
                  <a:pt x="7116" y="4182"/>
                  <a:pt x="7114" y="4172"/>
                </a:cubicBezTo>
                <a:lnTo>
                  <a:pt x="7114" y="4172"/>
                </a:lnTo>
                <a:cubicBezTo>
                  <a:pt x="7108" y="4176"/>
                  <a:pt x="7100" y="4178"/>
                  <a:pt x="7093" y="4178"/>
                </a:cubicBezTo>
                <a:cubicBezTo>
                  <a:pt x="7089" y="4180"/>
                  <a:pt x="7084" y="4181"/>
                  <a:pt x="7080" y="4181"/>
                </a:cubicBezTo>
                <a:cubicBezTo>
                  <a:pt x="7059" y="4181"/>
                  <a:pt x="7040" y="4160"/>
                  <a:pt x="7030" y="4140"/>
                </a:cubicBezTo>
                <a:cubicBezTo>
                  <a:pt x="7026" y="4127"/>
                  <a:pt x="7023" y="4115"/>
                  <a:pt x="7020" y="4103"/>
                </a:cubicBezTo>
                <a:lnTo>
                  <a:pt x="7020" y="4103"/>
                </a:lnTo>
                <a:cubicBezTo>
                  <a:pt x="7014" y="4100"/>
                  <a:pt x="7008" y="4097"/>
                  <a:pt x="7001" y="4094"/>
                </a:cubicBezTo>
                <a:close/>
                <a:moveTo>
                  <a:pt x="1763" y="4291"/>
                </a:moveTo>
                <a:lnTo>
                  <a:pt x="1763" y="4291"/>
                </a:lnTo>
                <a:cubicBezTo>
                  <a:pt x="1763" y="4312"/>
                  <a:pt x="1777" y="4333"/>
                  <a:pt x="1799" y="4337"/>
                </a:cubicBezTo>
                <a:lnTo>
                  <a:pt x="1799" y="4337"/>
                </a:lnTo>
                <a:cubicBezTo>
                  <a:pt x="1797" y="4338"/>
                  <a:pt x="1796" y="4340"/>
                  <a:pt x="1794" y="4341"/>
                </a:cubicBezTo>
                <a:lnTo>
                  <a:pt x="1794" y="4341"/>
                </a:lnTo>
                <a:cubicBezTo>
                  <a:pt x="1775" y="4332"/>
                  <a:pt x="1763" y="4311"/>
                  <a:pt x="1763" y="4291"/>
                </a:cubicBezTo>
                <a:close/>
                <a:moveTo>
                  <a:pt x="7290" y="4340"/>
                </a:moveTo>
                <a:cubicBezTo>
                  <a:pt x="7298" y="4349"/>
                  <a:pt x="7311" y="4355"/>
                  <a:pt x="7323" y="4358"/>
                </a:cubicBezTo>
                <a:lnTo>
                  <a:pt x="7323" y="4358"/>
                </a:lnTo>
                <a:cubicBezTo>
                  <a:pt x="7312" y="4352"/>
                  <a:pt x="7301" y="4346"/>
                  <a:pt x="7290" y="4340"/>
                </a:cubicBezTo>
                <a:close/>
                <a:moveTo>
                  <a:pt x="1902" y="4313"/>
                </a:moveTo>
                <a:lnTo>
                  <a:pt x="1902" y="4313"/>
                </a:lnTo>
                <a:cubicBezTo>
                  <a:pt x="1843" y="4342"/>
                  <a:pt x="1784" y="4371"/>
                  <a:pt x="1727" y="4403"/>
                </a:cubicBezTo>
                <a:lnTo>
                  <a:pt x="1727" y="4403"/>
                </a:lnTo>
                <a:cubicBezTo>
                  <a:pt x="1749" y="4382"/>
                  <a:pt x="1771" y="4361"/>
                  <a:pt x="1794" y="4341"/>
                </a:cubicBezTo>
                <a:lnTo>
                  <a:pt x="1794" y="4341"/>
                </a:lnTo>
                <a:cubicBezTo>
                  <a:pt x="1800" y="4344"/>
                  <a:pt x="1807" y="4345"/>
                  <a:pt x="1814" y="4345"/>
                </a:cubicBezTo>
                <a:cubicBezTo>
                  <a:pt x="1821" y="4345"/>
                  <a:pt x="1829" y="4344"/>
                  <a:pt x="1837" y="4341"/>
                </a:cubicBezTo>
                <a:cubicBezTo>
                  <a:pt x="1858" y="4332"/>
                  <a:pt x="1880" y="4323"/>
                  <a:pt x="1902" y="4313"/>
                </a:cubicBezTo>
                <a:close/>
                <a:moveTo>
                  <a:pt x="10211" y="4306"/>
                </a:moveTo>
                <a:lnTo>
                  <a:pt x="10211" y="4306"/>
                </a:lnTo>
                <a:cubicBezTo>
                  <a:pt x="10142" y="4339"/>
                  <a:pt x="10076" y="4371"/>
                  <a:pt x="10011" y="4404"/>
                </a:cubicBezTo>
                <a:cubicBezTo>
                  <a:pt x="10010" y="4404"/>
                  <a:pt x="10010" y="4405"/>
                  <a:pt x="10009" y="4405"/>
                </a:cubicBezTo>
                <a:lnTo>
                  <a:pt x="10009" y="4405"/>
                </a:lnTo>
                <a:cubicBezTo>
                  <a:pt x="9988" y="4404"/>
                  <a:pt x="9966" y="4401"/>
                  <a:pt x="9943" y="4397"/>
                </a:cubicBezTo>
                <a:lnTo>
                  <a:pt x="9943" y="4397"/>
                </a:lnTo>
                <a:cubicBezTo>
                  <a:pt x="9954" y="4374"/>
                  <a:pt x="9964" y="4350"/>
                  <a:pt x="9975" y="4327"/>
                </a:cubicBezTo>
                <a:lnTo>
                  <a:pt x="9975" y="4327"/>
                </a:lnTo>
                <a:cubicBezTo>
                  <a:pt x="9978" y="4328"/>
                  <a:pt x="9981" y="4329"/>
                  <a:pt x="9985" y="4329"/>
                </a:cubicBezTo>
                <a:cubicBezTo>
                  <a:pt x="10063" y="4323"/>
                  <a:pt x="10138" y="4316"/>
                  <a:pt x="10211" y="4306"/>
                </a:cubicBezTo>
                <a:close/>
                <a:moveTo>
                  <a:pt x="9715" y="4169"/>
                </a:moveTo>
                <a:cubicBezTo>
                  <a:pt x="9705" y="4169"/>
                  <a:pt x="9694" y="4172"/>
                  <a:pt x="9684" y="4178"/>
                </a:cubicBezTo>
                <a:lnTo>
                  <a:pt x="9570" y="4329"/>
                </a:lnTo>
                <a:lnTo>
                  <a:pt x="9570" y="4366"/>
                </a:lnTo>
                <a:cubicBezTo>
                  <a:pt x="9570" y="4379"/>
                  <a:pt x="9583" y="4391"/>
                  <a:pt x="9583" y="4404"/>
                </a:cubicBezTo>
                <a:cubicBezTo>
                  <a:pt x="9590" y="4408"/>
                  <a:pt x="9597" y="4409"/>
                  <a:pt x="9605" y="4409"/>
                </a:cubicBezTo>
                <a:cubicBezTo>
                  <a:pt x="9626" y="4409"/>
                  <a:pt x="9649" y="4398"/>
                  <a:pt x="9658" y="4379"/>
                </a:cubicBezTo>
                <a:cubicBezTo>
                  <a:pt x="9681" y="4345"/>
                  <a:pt x="9703" y="4312"/>
                  <a:pt x="9734" y="4278"/>
                </a:cubicBezTo>
                <a:lnTo>
                  <a:pt x="9734" y="4278"/>
                </a:lnTo>
                <a:cubicBezTo>
                  <a:pt x="9734" y="4278"/>
                  <a:pt x="9734" y="4278"/>
                  <a:pt x="9734" y="4279"/>
                </a:cubicBezTo>
                <a:cubicBezTo>
                  <a:pt x="9734" y="4278"/>
                  <a:pt x="9734" y="4278"/>
                  <a:pt x="9734" y="4278"/>
                </a:cubicBezTo>
                <a:lnTo>
                  <a:pt x="9734" y="4278"/>
                </a:lnTo>
                <a:cubicBezTo>
                  <a:pt x="9738" y="4274"/>
                  <a:pt x="9742" y="4270"/>
                  <a:pt x="9746" y="4265"/>
                </a:cubicBezTo>
                <a:cubicBezTo>
                  <a:pt x="9743" y="4265"/>
                  <a:pt x="9741" y="4265"/>
                  <a:pt x="9740" y="4266"/>
                </a:cubicBezTo>
                <a:lnTo>
                  <a:pt x="9740" y="4266"/>
                </a:lnTo>
                <a:cubicBezTo>
                  <a:pt x="9743" y="4262"/>
                  <a:pt x="9746" y="4259"/>
                  <a:pt x="9746" y="4253"/>
                </a:cubicBezTo>
                <a:cubicBezTo>
                  <a:pt x="9759" y="4240"/>
                  <a:pt x="9771" y="4228"/>
                  <a:pt x="9771" y="4215"/>
                </a:cubicBezTo>
                <a:cubicBezTo>
                  <a:pt x="9771" y="4203"/>
                  <a:pt x="9759" y="4190"/>
                  <a:pt x="9759" y="4190"/>
                </a:cubicBezTo>
                <a:cubicBezTo>
                  <a:pt x="9744" y="4175"/>
                  <a:pt x="9730" y="4169"/>
                  <a:pt x="9715" y="4169"/>
                </a:cubicBezTo>
                <a:close/>
                <a:moveTo>
                  <a:pt x="4163" y="4304"/>
                </a:moveTo>
                <a:cubicBezTo>
                  <a:pt x="4012" y="4304"/>
                  <a:pt x="3849" y="4316"/>
                  <a:pt x="3698" y="4329"/>
                </a:cubicBezTo>
                <a:cubicBezTo>
                  <a:pt x="3673" y="4341"/>
                  <a:pt x="3660" y="4366"/>
                  <a:pt x="3660" y="4391"/>
                </a:cubicBezTo>
                <a:cubicBezTo>
                  <a:pt x="3673" y="4416"/>
                  <a:pt x="3698" y="4429"/>
                  <a:pt x="3723" y="4429"/>
                </a:cubicBezTo>
                <a:cubicBezTo>
                  <a:pt x="3861" y="4404"/>
                  <a:pt x="4012" y="4404"/>
                  <a:pt x="4150" y="4404"/>
                </a:cubicBezTo>
                <a:cubicBezTo>
                  <a:pt x="4188" y="4404"/>
                  <a:pt x="4201" y="4379"/>
                  <a:pt x="4213" y="4354"/>
                </a:cubicBezTo>
                <a:cubicBezTo>
                  <a:pt x="4213" y="4329"/>
                  <a:pt x="4188" y="4304"/>
                  <a:pt x="4163" y="4304"/>
                </a:cubicBezTo>
                <a:close/>
                <a:moveTo>
                  <a:pt x="4970" y="4042"/>
                </a:moveTo>
                <a:cubicBezTo>
                  <a:pt x="4995" y="4042"/>
                  <a:pt x="5019" y="4051"/>
                  <a:pt x="5040" y="4071"/>
                </a:cubicBezTo>
                <a:lnTo>
                  <a:pt x="5040" y="4071"/>
                </a:lnTo>
                <a:cubicBezTo>
                  <a:pt x="5041" y="4073"/>
                  <a:pt x="5042" y="4075"/>
                  <a:pt x="5043" y="4077"/>
                </a:cubicBezTo>
                <a:cubicBezTo>
                  <a:pt x="5081" y="4153"/>
                  <a:pt x="5056" y="4253"/>
                  <a:pt x="5018" y="4329"/>
                </a:cubicBezTo>
                <a:cubicBezTo>
                  <a:pt x="4993" y="4366"/>
                  <a:pt x="4955" y="4404"/>
                  <a:pt x="4930" y="4442"/>
                </a:cubicBezTo>
                <a:cubicBezTo>
                  <a:pt x="4892" y="4467"/>
                  <a:pt x="4855" y="4505"/>
                  <a:pt x="4816" y="4517"/>
                </a:cubicBezTo>
                <a:cubicBezTo>
                  <a:pt x="4807" y="4522"/>
                  <a:pt x="4794" y="4525"/>
                  <a:pt x="4781" y="4525"/>
                </a:cubicBezTo>
                <a:cubicBezTo>
                  <a:pt x="4758" y="4525"/>
                  <a:pt x="4732" y="4516"/>
                  <a:pt x="4716" y="4492"/>
                </a:cubicBezTo>
                <a:cubicBezTo>
                  <a:pt x="4704" y="4467"/>
                  <a:pt x="4716" y="4416"/>
                  <a:pt x="4716" y="4379"/>
                </a:cubicBezTo>
                <a:cubicBezTo>
                  <a:pt x="4729" y="4279"/>
                  <a:pt x="4766" y="4190"/>
                  <a:pt x="4830" y="4115"/>
                </a:cubicBezTo>
                <a:cubicBezTo>
                  <a:pt x="4868" y="4076"/>
                  <a:pt x="4921" y="4042"/>
                  <a:pt x="4970" y="4042"/>
                </a:cubicBezTo>
                <a:close/>
                <a:moveTo>
                  <a:pt x="4972" y="3951"/>
                </a:moveTo>
                <a:cubicBezTo>
                  <a:pt x="4914" y="3951"/>
                  <a:pt x="4855" y="3970"/>
                  <a:pt x="4804" y="4002"/>
                </a:cubicBezTo>
                <a:cubicBezTo>
                  <a:pt x="4716" y="4077"/>
                  <a:pt x="4653" y="4203"/>
                  <a:pt x="4628" y="4329"/>
                </a:cubicBezTo>
                <a:cubicBezTo>
                  <a:pt x="4615" y="4379"/>
                  <a:pt x="4603" y="4455"/>
                  <a:pt x="4615" y="4505"/>
                </a:cubicBezTo>
                <a:cubicBezTo>
                  <a:pt x="4640" y="4567"/>
                  <a:pt x="4691" y="4618"/>
                  <a:pt x="4754" y="4618"/>
                </a:cubicBezTo>
                <a:cubicBezTo>
                  <a:pt x="4765" y="4620"/>
                  <a:pt x="4776" y="4621"/>
                  <a:pt x="4787" y="4621"/>
                </a:cubicBezTo>
                <a:cubicBezTo>
                  <a:pt x="4899" y="4621"/>
                  <a:pt x="4999" y="4509"/>
                  <a:pt x="5068" y="4429"/>
                </a:cubicBezTo>
                <a:cubicBezTo>
                  <a:pt x="5138" y="4323"/>
                  <a:pt x="5176" y="4185"/>
                  <a:pt x="5140" y="4055"/>
                </a:cubicBezTo>
                <a:lnTo>
                  <a:pt x="5140" y="4055"/>
                </a:lnTo>
                <a:cubicBezTo>
                  <a:pt x="5143" y="4041"/>
                  <a:pt x="5141" y="4027"/>
                  <a:pt x="5131" y="4014"/>
                </a:cubicBezTo>
                <a:cubicBezTo>
                  <a:pt x="5087" y="3970"/>
                  <a:pt x="5030" y="3951"/>
                  <a:pt x="4972" y="3951"/>
                </a:cubicBezTo>
                <a:close/>
                <a:moveTo>
                  <a:pt x="9814" y="4642"/>
                </a:moveTo>
                <a:cubicBezTo>
                  <a:pt x="9812" y="4656"/>
                  <a:pt x="9815" y="4671"/>
                  <a:pt x="9824" y="4683"/>
                </a:cubicBezTo>
                <a:lnTo>
                  <a:pt x="9824" y="4683"/>
                </a:lnTo>
                <a:cubicBezTo>
                  <a:pt x="9816" y="4679"/>
                  <a:pt x="9807" y="4674"/>
                  <a:pt x="9798" y="4669"/>
                </a:cubicBezTo>
                <a:lnTo>
                  <a:pt x="9798" y="4669"/>
                </a:lnTo>
                <a:cubicBezTo>
                  <a:pt x="9804" y="4660"/>
                  <a:pt x="9809" y="4651"/>
                  <a:pt x="9814" y="4642"/>
                </a:cubicBezTo>
                <a:close/>
                <a:moveTo>
                  <a:pt x="1727" y="4403"/>
                </a:moveTo>
                <a:cubicBezTo>
                  <a:pt x="1713" y="4415"/>
                  <a:pt x="1699" y="4428"/>
                  <a:pt x="1686" y="4442"/>
                </a:cubicBezTo>
                <a:cubicBezTo>
                  <a:pt x="1604" y="4518"/>
                  <a:pt x="1527" y="4597"/>
                  <a:pt x="1454" y="4679"/>
                </a:cubicBezTo>
                <a:lnTo>
                  <a:pt x="1454" y="4679"/>
                </a:lnTo>
                <a:cubicBezTo>
                  <a:pt x="1449" y="4682"/>
                  <a:pt x="1444" y="4685"/>
                  <a:pt x="1439" y="4688"/>
                </a:cubicBezTo>
                <a:lnTo>
                  <a:pt x="1439" y="4688"/>
                </a:lnTo>
                <a:cubicBezTo>
                  <a:pt x="1405" y="4676"/>
                  <a:pt x="1382" y="4632"/>
                  <a:pt x="1409" y="4606"/>
                </a:cubicBezTo>
                <a:cubicBezTo>
                  <a:pt x="1507" y="4530"/>
                  <a:pt x="1615" y="4463"/>
                  <a:pt x="1727" y="4403"/>
                </a:cubicBezTo>
                <a:close/>
                <a:moveTo>
                  <a:pt x="7517" y="3487"/>
                </a:moveTo>
                <a:cubicBezTo>
                  <a:pt x="7489" y="3487"/>
                  <a:pt x="7457" y="3511"/>
                  <a:pt x="7457" y="3549"/>
                </a:cubicBezTo>
                <a:cubicBezTo>
                  <a:pt x="7482" y="3757"/>
                  <a:pt x="7521" y="3960"/>
                  <a:pt x="7576" y="4161"/>
                </a:cubicBezTo>
                <a:lnTo>
                  <a:pt x="7576" y="4161"/>
                </a:lnTo>
                <a:cubicBezTo>
                  <a:pt x="7570" y="4146"/>
                  <a:pt x="7564" y="4130"/>
                  <a:pt x="7558" y="4115"/>
                </a:cubicBezTo>
                <a:cubicBezTo>
                  <a:pt x="7558" y="4094"/>
                  <a:pt x="7541" y="4074"/>
                  <a:pt x="7522" y="4074"/>
                </a:cubicBezTo>
                <a:cubicBezTo>
                  <a:pt x="7517" y="4074"/>
                  <a:pt x="7512" y="4075"/>
                  <a:pt x="7508" y="4077"/>
                </a:cubicBezTo>
                <a:cubicBezTo>
                  <a:pt x="7482" y="4077"/>
                  <a:pt x="7457" y="4103"/>
                  <a:pt x="7470" y="4128"/>
                </a:cubicBezTo>
                <a:cubicBezTo>
                  <a:pt x="7488" y="4200"/>
                  <a:pt x="7513" y="4278"/>
                  <a:pt x="7539" y="4354"/>
                </a:cubicBezTo>
                <a:lnTo>
                  <a:pt x="7539" y="4354"/>
                </a:lnTo>
                <a:cubicBezTo>
                  <a:pt x="7536" y="4351"/>
                  <a:pt x="7533" y="4347"/>
                  <a:pt x="7533" y="4341"/>
                </a:cubicBezTo>
                <a:cubicBezTo>
                  <a:pt x="7533" y="4329"/>
                  <a:pt x="7521" y="4329"/>
                  <a:pt x="7521" y="4329"/>
                </a:cubicBezTo>
                <a:cubicBezTo>
                  <a:pt x="7508" y="4316"/>
                  <a:pt x="7508" y="4291"/>
                  <a:pt x="7495" y="4279"/>
                </a:cubicBezTo>
                <a:cubicBezTo>
                  <a:pt x="7495" y="4265"/>
                  <a:pt x="7495" y="4265"/>
                  <a:pt x="7482" y="4253"/>
                </a:cubicBezTo>
                <a:lnTo>
                  <a:pt x="7482" y="4240"/>
                </a:lnTo>
                <a:cubicBezTo>
                  <a:pt x="7482" y="4215"/>
                  <a:pt x="7470" y="4203"/>
                  <a:pt x="7470" y="4178"/>
                </a:cubicBezTo>
                <a:cubicBezTo>
                  <a:pt x="7470" y="4160"/>
                  <a:pt x="7451" y="4148"/>
                  <a:pt x="7431" y="4143"/>
                </a:cubicBezTo>
                <a:lnTo>
                  <a:pt x="7431" y="4143"/>
                </a:lnTo>
                <a:cubicBezTo>
                  <a:pt x="7412" y="4003"/>
                  <a:pt x="7395" y="3871"/>
                  <a:pt x="7395" y="3737"/>
                </a:cubicBezTo>
                <a:cubicBezTo>
                  <a:pt x="7395" y="3712"/>
                  <a:pt x="7370" y="3687"/>
                  <a:pt x="7345" y="3687"/>
                </a:cubicBezTo>
                <a:cubicBezTo>
                  <a:pt x="7319" y="3687"/>
                  <a:pt x="7294" y="3712"/>
                  <a:pt x="7294" y="3737"/>
                </a:cubicBezTo>
                <a:cubicBezTo>
                  <a:pt x="7294" y="3765"/>
                  <a:pt x="7295" y="3792"/>
                  <a:pt x="7296" y="3820"/>
                </a:cubicBezTo>
                <a:lnTo>
                  <a:pt x="7296" y="3820"/>
                </a:lnTo>
                <a:cubicBezTo>
                  <a:pt x="7285" y="3805"/>
                  <a:pt x="7266" y="3797"/>
                  <a:pt x="7249" y="3797"/>
                </a:cubicBezTo>
                <a:cubicBezTo>
                  <a:pt x="7226" y="3797"/>
                  <a:pt x="7206" y="3810"/>
                  <a:pt x="7206" y="3838"/>
                </a:cubicBezTo>
                <a:cubicBezTo>
                  <a:pt x="7206" y="3970"/>
                  <a:pt x="7220" y="4096"/>
                  <a:pt x="7248" y="4214"/>
                </a:cubicBezTo>
                <a:lnTo>
                  <a:pt x="7248" y="4214"/>
                </a:lnTo>
                <a:cubicBezTo>
                  <a:pt x="7282" y="4231"/>
                  <a:pt x="7315" y="4247"/>
                  <a:pt x="7348" y="4264"/>
                </a:cubicBezTo>
                <a:lnTo>
                  <a:pt x="7348" y="4264"/>
                </a:lnTo>
                <a:cubicBezTo>
                  <a:pt x="7352" y="4274"/>
                  <a:pt x="7359" y="4281"/>
                  <a:pt x="7368" y="4285"/>
                </a:cubicBezTo>
                <a:lnTo>
                  <a:pt x="7368" y="4285"/>
                </a:lnTo>
                <a:cubicBezTo>
                  <a:pt x="7366" y="4281"/>
                  <a:pt x="7365" y="4276"/>
                  <a:pt x="7363" y="4272"/>
                </a:cubicBezTo>
                <a:lnTo>
                  <a:pt x="7363" y="4272"/>
                </a:lnTo>
                <a:cubicBezTo>
                  <a:pt x="7373" y="4277"/>
                  <a:pt x="7382" y="4282"/>
                  <a:pt x="7392" y="4287"/>
                </a:cubicBezTo>
                <a:lnTo>
                  <a:pt x="7392" y="4287"/>
                </a:lnTo>
                <a:cubicBezTo>
                  <a:pt x="7392" y="4288"/>
                  <a:pt x="7393" y="4289"/>
                  <a:pt x="7393" y="4290"/>
                </a:cubicBezTo>
                <a:lnTo>
                  <a:pt x="7393" y="4290"/>
                </a:lnTo>
                <a:cubicBezTo>
                  <a:pt x="7395" y="4290"/>
                  <a:pt x="7397" y="4290"/>
                  <a:pt x="7398" y="4290"/>
                </a:cubicBezTo>
                <a:lnTo>
                  <a:pt x="7398" y="4290"/>
                </a:lnTo>
                <a:cubicBezTo>
                  <a:pt x="7447" y="4315"/>
                  <a:pt x="7495" y="4340"/>
                  <a:pt x="7543" y="4366"/>
                </a:cubicBezTo>
                <a:lnTo>
                  <a:pt x="7543" y="4366"/>
                </a:lnTo>
                <a:cubicBezTo>
                  <a:pt x="7549" y="4382"/>
                  <a:pt x="7555" y="4399"/>
                  <a:pt x="7561" y="4416"/>
                </a:cubicBezTo>
                <a:lnTo>
                  <a:pt x="7561" y="4416"/>
                </a:lnTo>
                <a:cubicBezTo>
                  <a:pt x="7569" y="4402"/>
                  <a:pt x="7564" y="4385"/>
                  <a:pt x="7548" y="4368"/>
                </a:cubicBezTo>
                <a:lnTo>
                  <a:pt x="7548" y="4368"/>
                </a:lnTo>
                <a:cubicBezTo>
                  <a:pt x="7584" y="4387"/>
                  <a:pt x="7620" y="4406"/>
                  <a:pt x="7656" y="4426"/>
                </a:cubicBezTo>
                <a:lnTo>
                  <a:pt x="7656" y="4426"/>
                </a:lnTo>
                <a:cubicBezTo>
                  <a:pt x="7658" y="4430"/>
                  <a:pt x="7659" y="4435"/>
                  <a:pt x="7661" y="4439"/>
                </a:cubicBezTo>
                <a:lnTo>
                  <a:pt x="7661" y="4439"/>
                </a:lnTo>
                <a:cubicBezTo>
                  <a:pt x="7662" y="4436"/>
                  <a:pt x="7662" y="4433"/>
                  <a:pt x="7662" y="4429"/>
                </a:cubicBezTo>
                <a:lnTo>
                  <a:pt x="7662" y="4429"/>
                </a:lnTo>
                <a:cubicBezTo>
                  <a:pt x="7700" y="4449"/>
                  <a:pt x="7737" y="4469"/>
                  <a:pt x="7774" y="4490"/>
                </a:cubicBezTo>
                <a:lnTo>
                  <a:pt x="7774" y="4490"/>
                </a:lnTo>
                <a:cubicBezTo>
                  <a:pt x="7775" y="4492"/>
                  <a:pt x="7775" y="4493"/>
                  <a:pt x="7776" y="4495"/>
                </a:cubicBezTo>
                <a:lnTo>
                  <a:pt x="7776" y="4495"/>
                </a:lnTo>
                <a:cubicBezTo>
                  <a:pt x="7776" y="4493"/>
                  <a:pt x="7776" y="4492"/>
                  <a:pt x="7775" y="4490"/>
                </a:cubicBezTo>
                <a:lnTo>
                  <a:pt x="7775" y="4490"/>
                </a:lnTo>
                <a:cubicBezTo>
                  <a:pt x="7810" y="4509"/>
                  <a:pt x="7844" y="4528"/>
                  <a:pt x="7878" y="4547"/>
                </a:cubicBezTo>
                <a:lnTo>
                  <a:pt x="7878" y="4547"/>
                </a:lnTo>
                <a:cubicBezTo>
                  <a:pt x="7885" y="4568"/>
                  <a:pt x="7892" y="4590"/>
                  <a:pt x="7900" y="4611"/>
                </a:cubicBezTo>
                <a:lnTo>
                  <a:pt x="7900" y="4611"/>
                </a:lnTo>
                <a:cubicBezTo>
                  <a:pt x="7911" y="4600"/>
                  <a:pt x="7917" y="4585"/>
                  <a:pt x="7913" y="4567"/>
                </a:cubicBezTo>
                <a:lnTo>
                  <a:pt x="7913" y="4567"/>
                </a:lnTo>
                <a:cubicBezTo>
                  <a:pt x="7943" y="4583"/>
                  <a:pt x="7972" y="4599"/>
                  <a:pt x="8001" y="4616"/>
                </a:cubicBezTo>
                <a:lnTo>
                  <a:pt x="8001" y="4616"/>
                </a:lnTo>
                <a:cubicBezTo>
                  <a:pt x="8004" y="4623"/>
                  <a:pt x="8007" y="4630"/>
                  <a:pt x="8010" y="4637"/>
                </a:cubicBezTo>
                <a:lnTo>
                  <a:pt x="8010" y="4637"/>
                </a:lnTo>
                <a:cubicBezTo>
                  <a:pt x="8010" y="4632"/>
                  <a:pt x="8011" y="4626"/>
                  <a:pt x="8011" y="4621"/>
                </a:cubicBezTo>
                <a:lnTo>
                  <a:pt x="8011" y="4621"/>
                </a:lnTo>
                <a:cubicBezTo>
                  <a:pt x="8023" y="4628"/>
                  <a:pt x="8036" y="4636"/>
                  <a:pt x="8049" y="4643"/>
                </a:cubicBezTo>
                <a:cubicBezTo>
                  <a:pt x="8085" y="4664"/>
                  <a:pt x="8121" y="4685"/>
                  <a:pt x="8157" y="4706"/>
                </a:cubicBezTo>
                <a:lnTo>
                  <a:pt x="8157" y="4706"/>
                </a:lnTo>
                <a:cubicBezTo>
                  <a:pt x="8128" y="4660"/>
                  <a:pt x="8107" y="4607"/>
                  <a:pt x="8086" y="4555"/>
                </a:cubicBezTo>
                <a:lnTo>
                  <a:pt x="8086" y="4542"/>
                </a:lnTo>
                <a:cubicBezTo>
                  <a:pt x="8074" y="4542"/>
                  <a:pt x="8074" y="4530"/>
                  <a:pt x="8074" y="4517"/>
                </a:cubicBezTo>
                <a:cubicBezTo>
                  <a:pt x="8074" y="4505"/>
                  <a:pt x="8061" y="4492"/>
                  <a:pt x="8061" y="4480"/>
                </a:cubicBezTo>
                <a:cubicBezTo>
                  <a:pt x="8049" y="4442"/>
                  <a:pt x="8049" y="4416"/>
                  <a:pt x="8049" y="4379"/>
                </a:cubicBezTo>
                <a:cubicBezTo>
                  <a:pt x="8036" y="4354"/>
                  <a:pt x="8011" y="4341"/>
                  <a:pt x="7985" y="4341"/>
                </a:cubicBezTo>
                <a:cubicBezTo>
                  <a:pt x="7960" y="4354"/>
                  <a:pt x="7948" y="4379"/>
                  <a:pt x="7948" y="4404"/>
                </a:cubicBezTo>
                <a:cubicBezTo>
                  <a:pt x="7950" y="4427"/>
                  <a:pt x="7954" y="4450"/>
                  <a:pt x="7958" y="4474"/>
                </a:cubicBezTo>
                <a:lnTo>
                  <a:pt x="7958" y="4474"/>
                </a:lnTo>
                <a:cubicBezTo>
                  <a:pt x="7931" y="4379"/>
                  <a:pt x="7914" y="4282"/>
                  <a:pt x="7898" y="4190"/>
                </a:cubicBezTo>
                <a:cubicBezTo>
                  <a:pt x="7898" y="4162"/>
                  <a:pt x="7884" y="4148"/>
                  <a:pt x="7866" y="4148"/>
                </a:cubicBezTo>
                <a:cubicBezTo>
                  <a:pt x="7860" y="4148"/>
                  <a:pt x="7854" y="4150"/>
                  <a:pt x="7848" y="4153"/>
                </a:cubicBezTo>
                <a:cubicBezTo>
                  <a:pt x="7809" y="4153"/>
                  <a:pt x="7797" y="4178"/>
                  <a:pt x="7809" y="4203"/>
                </a:cubicBezTo>
                <a:cubicBezTo>
                  <a:pt x="7811" y="4223"/>
                  <a:pt x="7813" y="4243"/>
                  <a:pt x="7815" y="4262"/>
                </a:cubicBezTo>
                <a:lnTo>
                  <a:pt x="7815" y="4262"/>
                </a:lnTo>
                <a:cubicBezTo>
                  <a:pt x="7792" y="4173"/>
                  <a:pt x="7770" y="4093"/>
                  <a:pt x="7747" y="4002"/>
                </a:cubicBezTo>
                <a:cubicBezTo>
                  <a:pt x="7736" y="3973"/>
                  <a:pt x="7711" y="3960"/>
                  <a:pt x="7689" y="3960"/>
                </a:cubicBezTo>
                <a:cubicBezTo>
                  <a:pt x="7663" y="3960"/>
                  <a:pt x="7639" y="3980"/>
                  <a:pt x="7646" y="4014"/>
                </a:cubicBezTo>
                <a:cubicBezTo>
                  <a:pt x="7672" y="4115"/>
                  <a:pt x="7697" y="4228"/>
                  <a:pt x="7722" y="4329"/>
                </a:cubicBezTo>
                <a:cubicBezTo>
                  <a:pt x="7740" y="4372"/>
                  <a:pt x="7753" y="4419"/>
                  <a:pt x="7767" y="4466"/>
                </a:cubicBezTo>
                <a:lnTo>
                  <a:pt x="7767" y="4466"/>
                </a:lnTo>
                <a:cubicBezTo>
                  <a:pt x="7657" y="4168"/>
                  <a:pt x="7595" y="3846"/>
                  <a:pt x="7558" y="3524"/>
                </a:cubicBezTo>
                <a:cubicBezTo>
                  <a:pt x="7553" y="3498"/>
                  <a:pt x="7536" y="3487"/>
                  <a:pt x="7517" y="3487"/>
                </a:cubicBezTo>
                <a:close/>
                <a:moveTo>
                  <a:pt x="8966" y="4569"/>
                </a:moveTo>
                <a:cubicBezTo>
                  <a:pt x="8872" y="4635"/>
                  <a:pt x="8774" y="4697"/>
                  <a:pt x="8672" y="4752"/>
                </a:cubicBezTo>
                <a:lnTo>
                  <a:pt x="8672" y="4752"/>
                </a:lnTo>
                <a:cubicBezTo>
                  <a:pt x="8663" y="4731"/>
                  <a:pt x="8655" y="4709"/>
                  <a:pt x="8646" y="4687"/>
                </a:cubicBezTo>
                <a:lnTo>
                  <a:pt x="8646" y="4687"/>
                </a:lnTo>
                <a:cubicBezTo>
                  <a:pt x="8662" y="4702"/>
                  <a:pt x="8678" y="4711"/>
                  <a:pt x="8695" y="4711"/>
                </a:cubicBezTo>
                <a:cubicBezTo>
                  <a:pt x="8701" y="4711"/>
                  <a:pt x="8708" y="4709"/>
                  <a:pt x="8715" y="4706"/>
                </a:cubicBezTo>
                <a:cubicBezTo>
                  <a:pt x="8801" y="4673"/>
                  <a:pt x="8887" y="4623"/>
                  <a:pt x="8966" y="4569"/>
                </a:cubicBezTo>
                <a:close/>
                <a:moveTo>
                  <a:pt x="7368" y="4285"/>
                </a:moveTo>
                <a:cubicBezTo>
                  <a:pt x="7368" y="4287"/>
                  <a:pt x="7369" y="4289"/>
                  <a:pt x="7370" y="4291"/>
                </a:cubicBezTo>
                <a:cubicBezTo>
                  <a:pt x="7382" y="4316"/>
                  <a:pt x="7382" y="4341"/>
                  <a:pt x="7357" y="4354"/>
                </a:cubicBezTo>
                <a:cubicBezTo>
                  <a:pt x="7350" y="4357"/>
                  <a:pt x="7342" y="4359"/>
                  <a:pt x="7335" y="4359"/>
                </a:cubicBezTo>
                <a:cubicBezTo>
                  <a:pt x="7331" y="4359"/>
                  <a:pt x="7327" y="4358"/>
                  <a:pt x="7323" y="4358"/>
                </a:cubicBezTo>
                <a:lnTo>
                  <a:pt x="7323" y="4358"/>
                </a:lnTo>
                <a:cubicBezTo>
                  <a:pt x="7586" y="4493"/>
                  <a:pt x="7844" y="4638"/>
                  <a:pt x="8100" y="4787"/>
                </a:cubicBezTo>
                <a:lnTo>
                  <a:pt x="8100" y="4787"/>
                </a:lnTo>
                <a:cubicBezTo>
                  <a:pt x="8094" y="4782"/>
                  <a:pt x="8090" y="4776"/>
                  <a:pt x="8086" y="4768"/>
                </a:cubicBezTo>
                <a:cubicBezTo>
                  <a:pt x="8057" y="4729"/>
                  <a:pt x="8031" y="4685"/>
                  <a:pt x="8010" y="4637"/>
                </a:cubicBezTo>
                <a:lnTo>
                  <a:pt x="8010" y="4637"/>
                </a:lnTo>
                <a:cubicBezTo>
                  <a:pt x="8009" y="4659"/>
                  <a:pt x="8005" y="4684"/>
                  <a:pt x="7985" y="4693"/>
                </a:cubicBezTo>
                <a:cubicBezTo>
                  <a:pt x="7960" y="4693"/>
                  <a:pt x="7923" y="4693"/>
                  <a:pt x="7923" y="4668"/>
                </a:cubicBezTo>
                <a:cubicBezTo>
                  <a:pt x="7915" y="4649"/>
                  <a:pt x="7908" y="4630"/>
                  <a:pt x="7900" y="4611"/>
                </a:cubicBezTo>
                <a:lnTo>
                  <a:pt x="7900" y="4611"/>
                </a:lnTo>
                <a:cubicBezTo>
                  <a:pt x="7890" y="4622"/>
                  <a:pt x="7875" y="4629"/>
                  <a:pt x="7860" y="4629"/>
                </a:cubicBezTo>
                <a:cubicBezTo>
                  <a:pt x="7845" y="4629"/>
                  <a:pt x="7831" y="4622"/>
                  <a:pt x="7822" y="4606"/>
                </a:cubicBezTo>
                <a:cubicBezTo>
                  <a:pt x="7802" y="4570"/>
                  <a:pt x="7788" y="4533"/>
                  <a:pt x="7776" y="4495"/>
                </a:cubicBezTo>
                <a:lnTo>
                  <a:pt x="7776" y="4495"/>
                </a:lnTo>
                <a:cubicBezTo>
                  <a:pt x="7779" y="4523"/>
                  <a:pt x="7753" y="4541"/>
                  <a:pt x="7728" y="4541"/>
                </a:cubicBezTo>
                <a:cubicBezTo>
                  <a:pt x="7708" y="4541"/>
                  <a:pt x="7689" y="4530"/>
                  <a:pt x="7684" y="4505"/>
                </a:cubicBezTo>
                <a:cubicBezTo>
                  <a:pt x="7676" y="4483"/>
                  <a:pt x="7668" y="4461"/>
                  <a:pt x="7661" y="4439"/>
                </a:cubicBezTo>
                <a:lnTo>
                  <a:pt x="7661" y="4439"/>
                </a:lnTo>
                <a:cubicBezTo>
                  <a:pt x="7656" y="4456"/>
                  <a:pt x="7639" y="4471"/>
                  <a:pt x="7621" y="4480"/>
                </a:cubicBezTo>
                <a:cubicBezTo>
                  <a:pt x="7596" y="4480"/>
                  <a:pt x="7571" y="4467"/>
                  <a:pt x="7571" y="4442"/>
                </a:cubicBezTo>
                <a:cubicBezTo>
                  <a:pt x="7568" y="4433"/>
                  <a:pt x="7564" y="4424"/>
                  <a:pt x="7561" y="4416"/>
                </a:cubicBezTo>
                <a:lnTo>
                  <a:pt x="7561" y="4416"/>
                </a:lnTo>
                <a:cubicBezTo>
                  <a:pt x="7558" y="4421"/>
                  <a:pt x="7553" y="4426"/>
                  <a:pt x="7546" y="4429"/>
                </a:cubicBezTo>
                <a:cubicBezTo>
                  <a:pt x="7539" y="4442"/>
                  <a:pt x="7527" y="4448"/>
                  <a:pt x="7513" y="4448"/>
                </a:cubicBezTo>
                <a:cubicBezTo>
                  <a:pt x="7498" y="4448"/>
                  <a:pt x="7483" y="4442"/>
                  <a:pt x="7470" y="4429"/>
                </a:cubicBezTo>
                <a:cubicBezTo>
                  <a:pt x="7439" y="4390"/>
                  <a:pt x="7412" y="4340"/>
                  <a:pt x="7393" y="4290"/>
                </a:cubicBezTo>
                <a:lnTo>
                  <a:pt x="7393" y="4290"/>
                </a:lnTo>
                <a:cubicBezTo>
                  <a:pt x="7393" y="4290"/>
                  <a:pt x="7392" y="4290"/>
                  <a:pt x="7392" y="4290"/>
                </a:cubicBezTo>
                <a:cubicBezTo>
                  <a:pt x="7383" y="4290"/>
                  <a:pt x="7375" y="4289"/>
                  <a:pt x="7368" y="4285"/>
                </a:cubicBezTo>
                <a:close/>
                <a:moveTo>
                  <a:pt x="9819" y="4788"/>
                </a:moveTo>
                <a:cubicBezTo>
                  <a:pt x="9822" y="4788"/>
                  <a:pt x="9830" y="4794"/>
                  <a:pt x="9821" y="4794"/>
                </a:cubicBezTo>
                <a:cubicBezTo>
                  <a:pt x="9817" y="4790"/>
                  <a:pt x="9817" y="4788"/>
                  <a:pt x="9819" y="4788"/>
                </a:cubicBezTo>
                <a:close/>
                <a:moveTo>
                  <a:pt x="8100" y="4787"/>
                </a:moveTo>
                <a:cubicBezTo>
                  <a:pt x="8105" y="4792"/>
                  <a:pt x="8111" y="4795"/>
                  <a:pt x="8118" y="4797"/>
                </a:cubicBezTo>
                <a:lnTo>
                  <a:pt x="8118" y="4797"/>
                </a:lnTo>
                <a:cubicBezTo>
                  <a:pt x="8112" y="4794"/>
                  <a:pt x="8106" y="4790"/>
                  <a:pt x="8100" y="4787"/>
                </a:cubicBezTo>
                <a:close/>
                <a:moveTo>
                  <a:pt x="10102" y="4778"/>
                </a:moveTo>
                <a:cubicBezTo>
                  <a:pt x="10100" y="4784"/>
                  <a:pt x="10099" y="4790"/>
                  <a:pt x="10100" y="4797"/>
                </a:cubicBezTo>
                <a:lnTo>
                  <a:pt x="10100" y="4797"/>
                </a:lnTo>
                <a:cubicBezTo>
                  <a:pt x="10086" y="4793"/>
                  <a:pt x="10071" y="4788"/>
                  <a:pt x="10057" y="4784"/>
                </a:cubicBezTo>
                <a:lnTo>
                  <a:pt x="10057" y="4784"/>
                </a:lnTo>
                <a:cubicBezTo>
                  <a:pt x="10072" y="4782"/>
                  <a:pt x="10087" y="4780"/>
                  <a:pt x="10102" y="4778"/>
                </a:cubicBezTo>
                <a:close/>
                <a:moveTo>
                  <a:pt x="5685" y="4718"/>
                </a:moveTo>
                <a:cubicBezTo>
                  <a:pt x="5672" y="4731"/>
                  <a:pt x="5659" y="4743"/>
                  <a:pt x="5659" y="4756"/>
                </a:cubicBezTo>
                <a:cubicBezTo>
                  <a:pt x="5646" y="4768"/>
                  <a:pt x="5646" y="4782"/>
                  <a:pt x="5659" y="4794"/>
                </a:cubicBezTo>
                <a:cubicBezTo>
                  <a:pt x="5659" y="4807"/>
                  <a:pt x="5672" y="4807"/>
                  <a:pt x="5685" y="4819"/>
                </a:cubicBezTo>
                <a:cubicBezTo>
                  <a:pt x="5722" y="4819"/>
                  <a:pt x="5760" y="4832"/>
                  <a:pt x="5810" y="4844"/>
                </a:cubicBezTo>
                <a:lnTo>
                  <a:pt x="5848" y="4844"/>
                </a:lnTo>
                <a:cubicBezTo>
                  <a:pt x="5861" y="4832"/>
                  <a:pt x="5861" y="4819"/>
                  <a:pt x="5873" y="4807"/>
                </a:cubicBezTo>
                <a:cubicBezTo>
                  <a:pt x="5873" y="4794"/>
                  <a:pt x="5873" y="4782"/>
                  <a:pt x="5861" y="4768"/>
                </a:cubicBezTo>
                <a:cubicBezTo>
                  <a:pt x="5861" y="4756"/>
                  <a:pt x="5848" y="4756"/>
                  <a:pt x="5836" y="4743"/>
                </a:cubicBezTo>
                <a:cubicBezTo>
                  <a:pt x="5797" y="4743"/>
                  <a:pt x="5760" y="4731"/>
                  <a:pt x="5722" y="4718"/>
                </a:cubicBezTo>
                <a:close/>
                <a:moveTo>
                  <a:pt x="9693" y="4832"/>
                </a:moveTo>
                <a:cubicBezTo>
                  <a:pt x="9709" y="4844"/>
                  <a:pt x="9726" y="4854"/>
                  <a:pt x="9743" y="4863"/>
                </a:cubicBezTo>
                <a:lnTo>
                  <a:pt x="9743" y="4863"/>
                </a:lnTo>
                <a:cubicBezTo>
                  <a:pt x="9723" y="4858"/>
                  <a:pt x="9703" y="4853"/>
                  <a:pt x="9683" y="4847"/>
                </a:cubicBezTo>
                <a:lnTo>
                  <a:pt x="9683" y="4847"/>
                </a:lnTo>
                <a:cubicBezTo>
                  <a:pt x="9686" y="4842"/>
                  <a:pt x="9690" y="4837"/>
                  <a:pt x="9693" y="4832"/>
                </a:cubicBezTo>
                <a:close/>
                <a:moveTo>
                  <a:pt x="11797" y="3211"/>
                </a:moveTo>
                <a:cubicBezTo>
                  <a:pt x="11619" y="3917"/>
                  <a:pt x="11221" y="4593"/>
                  <a:pt x="10514" y="4844"/>
                </a:cubicBezTo>
                <a:cubicBezTo>
                  <a:pt x="10497" y="4850"/>
                  <a:pt x="10488" y="4861"/>
                  <a:pt x="10484" y="4872"/>
                </a:cubicBezTo>
                <a:lnTo>
                  <a:pt x="10484" y="4872"/>
                </a:lnTo>
                <a:cubicBezTo>
                  <a:pt x="10472" y="4871"/>
                  <a:pt x="10461" y="4870"/>
                  <a:pt x="10450" y="4869"/>
                </a:cubicBezTo>
                <a:cubicBezTo>
                  <a:pt x="10377" y="4861"/>
                  <a:pt x="10304" y="4849"/>
                  <a:pt x="10232" y="4833"/>
                </a:cubicBezTo>
                <a:lnTo>
                  <a:pt x="10232" y="4833"/>
                </a:lnTo>
                <a:cubicBezTo>
                  <a:pt x="10472" y="4789"/>
                  <a:pt x="10711" y="4694"/>
                  <a:pt x="10928" y="4567"/>
                </a:cubicBezTo>
                <a:cubicBezTo>
                  <a:pt x="10984" y="4545"/>
                  <a:pt x="10952" y="4475"/>
                  <a:pt x="10909" y="4475"/>
                </a:cubicBezTo>
                <a:cubicBezTo>
                  <a:pt x="10903" y="4475"/>
                  <a:pt x="10897" y="4477"/>
                  <a:pt x="10891" y="4480"/>
                </a:cubicBezTo>
                <a:cubicBezTo>
                  <a:pt x="10711" y="4584"/>
                  <a:pt x="10524" y="4659"/>
                  <a:pt x="10330" y="4712"/>
                </a:cubicBezTo>
                <a:lnTo>
                  <a:pt x="10330" y="4712"/>
                </a:lnTo>
                <a:cubicBezTo>
                  <a:pt x="10339" y="4702"/>
                  <a:pt x="10344" y="4689"/>
                  <a:pt x="10337" y="4668"/>
                </a:cubicBezTo>
                <a:cubicBezTo>
                  <a:pt x="10337" y="4665"/>
                  <a:pt x="10337" y="4663"/>
                  <a:pt x="10337" y="4660"/>
                </a:cubicBezTo>
                <a:lnTo>
                  <a:pt x="10337" y="4660"/>
                </a:lnTo>
                <a:cubicBezTo>
                  <a:pt x="10367" y="4652"/>
                  <a:pt x="10397" y="4643"/>
                  <a:pt x="10425" y="4631"/>
                </a:cubicBezTo>
                <a:cubicBezTo>
                  <a:pt x="10450" y="4631"/>
                  <a:pt x="10475" y="4606"/>
                  <a:pt x="10463" y="4580"/>
                </a:cubicBezTo>
                <a:cubicBezTo>
                  <a:pt x="10463" y="4567"/>
                  <a:pt x="10456" y="4553"/>
                  <a:pt x="10445" y="4545"/>
                </a:cubicBezTo>
                <a:lnTo>
                  <a:pt x="10445" y="4545"/>
                </a:lnTo>
                <a:cubicBezTo>
                  <a:pt x="10506" y="4526"/>
                  <a:pt x="10566" y="4504"/>
                  <a:pt x="10626" y="4480"/>
                </a:cubicBezTo>
                <a:cubicBezTo>
                  <a:pt x="10682" y="4458"/>
                  <a:pt x="10650" y="4387"/>
                  <a:pt x="10598" y="4387"/>
                </a:cubicBezTo>
                <a:cubicBezTo>
                  <a:pt x="10591" y="4387"/>
                  <a:pt x="10584" y="4388"/>
                  <a:pt x="10576" y="4391"/>
                </a:cubicBezTo>
                <a:cubicBezTo>
                  <a:pt x="10351" y="4479"/>
                  <a:pt x="10114" y="4541"/>
                  <a:pt x="9864" y="4555"/>
                </a:cubicBezTo>
                <a:lnTo>
                  <a:pt x="9864" y="4555"/>
                </a:lnTo>
                <a:cubicBezTo>
                  <a:pt x="9877" y="4531"/>
                  <a:pt x="9890" y="4506"/>
                  <a:pt x="9902" y="4482"/>
                </a:cubicBezTo>
                <a:lnTo>
                  <a:pt x="9902" y="4482"/>
                </a:lnTo>
                <a:cubicBezTo>
                  <a:pt x="9943" y="4495"/>
                  <a:pt x="9985" y="4501"/>
                  <a:pt x="10026" y="4501"/>
                </a:cubicBezTo>
                <a:cubicBezTo>
                  <a:pt x="10162" y="4501"/>
                  <a:pt x="10299" y="4439"/>
                  <a:pt x="10413" y="4391"/>
                </a:cubicBezTo>
                <a:cubicBezTo>
                  <a:pt x="10601" y="4329"/>
                  <a:pt x="10777" y="4240"/>
                  <a:pt x="10966" y="4165"/>
                </a:cubicBezTo>
                <a:cubicBezTo>
                  <a:pt x="11013" y="4154"/>
                  <a:pt x="10983" y="4076"/>
                  <a:pt x="10928" y="4076"/>
                </a:cubicBezTo>
                <a:cubicBezTo>
                  <a:pt x="10924" y="4076"/>
                  <a:pt x="10920" y="4076"/>
                  <a:pt x="10916" y="4077"/>
                </a:cubicBezTo>
                <a:cubicBezTo>
                  <a:pt x="10752" y="4153"/>
                  <a:pt x="10589" y="4228"/>
                  <a:pt x="10425" y="4291"/>
                </a:cubicBezTo>
                <a:cubicBezTo>
                  <a:pt x="10413" y="4294"/>
                  <a:pt x="10402" y="4297"/>
                  <a:pt x="10391" y="4301"/>
                </a:cubicBezTo>
                <a:lnTo>
                  <a:pt x="10391" y="4301"/>
                </a:lnTo>
                <a:cubicBezTo>
                  <a:pt x="10393" y="4292"/>
                  <a:pt x="10393" y="4282"/>
                  <a:pt x="10391" y="4273"/>
                </a:cubicBezTo>
                <a:lnTo>
                  <a:pt x="10391" y="4273"/>
                </a:lnTo>
                <a:cubicBezTo>
                  <a:pt x="10432" y="4264"/>
                  <a:pt x="10473" y="4253"/>
                  <a:pt x="10514" y="4240"/>
                </a:cubicBezTo>
                <a:cubicBezTo>
                  <a:pt x="10558" y="4232"/>
                  <a:pt x="10565" y="4184"/>
                  <a:pt x="10542" y="4162"/>
                </a:cubicBezTo>
                <a:lnTo>
                  <a:pt x="10542" y="4162"/>
                </a:lnTo>
                <a:cubicBezTo>
                  <a:pt x="10566" y="4155"/>
                  <a:pt x="10590" y="4147"/>
                  <a:pt x="10614" y="4140"/>
                </a:cubicBezTo>
                <a:cubicBezTo>
                  <a:pt x="10815" y="4064"/>
                  <a:pt x="11017" y="3989"/>
                  <a:pt x="11205" y="3876"/>
                </a:cubicBezTo>
                <a:cubicBezTo>
                  <a:pt x="11249" y="3854"/>
                  <a:pt x="11226" y="3783"/>
                  <a:pt x="11185" y="3783"/>
                </a:cubicBezTo>
                <a:cubicBezTo>
                  <a:pt x="11180" y="3783"/>
                  <a:pt x="11174" y="3785"/>
                  <a:pt x="11167" y="3788"/>
                </a:cubicBezTo>
                <a:cubicBezTo>
                  <a:pt x="10978" y="3888"/>
                  <a:pt x="10802" y="3964"/>
                  <a:pt x="10601" y="4027"/>
                </a:cubicBezTo>
                <a:cubicBezTo>
                  <a:pt x="10538" y="4049"/>
                  <a:pt x="10470" y="4074"/>
                  <a:pt x="10400" y="4094"/>
                </a:cubicBezTo>
                <a:lnTo>
                  <a:pt x="10400" y="4094"/>
                </a:lnTo>
                <a:cubicBezTo>
                  <a:pt x="10400" y="4092"/>
                  <a:pt x="10400" y="4091"/>
                  <a:pt x="10400" y="4089"/>
                </a:cubicBezTo>
                <a:cubicBezTo>
                  <a:pt x="10390" y="4069"/>
                  <a:pt x="10372" y="4049"/>
                  <a:pt x="10352" y="4049"/>
                </a:cubicBezTo>
                <a:cubicBezTo>
                  <a:pt x="10347" y="4049"/>
                  <a:pt x="10342" y="4050"/>
                  <a:pt x="10337" y="4052"/>
                </a:cubicBezTo>
                <a:cubicBezTo>
                  <a:pt x="10287" y="4064"/>
                  <a:pt x="10249" y="4064"/>
                  <a:pt x="10212" y="4077"/>
                </a:cubicBezTo>
                <a:lnTo>
                  <a:pt x="10086" y="4077"/>
                </a:lnTo>
                <a:cubicBezTo>
                  <a:pt x="10080" y="4077"/>
                  <a:pt x="10074" y="4079"/>
                  <a:pt x="10068" y="4081"/>
                </a:cubicBezTo>
                <a:lnTo>
                  <a:pt x="10068" y="4081"/>
                </a:lnTo>
                <a:cubicBezTo>
                  <a:pt x="10071" y="4070"/>
                  <a:pt x="10075" y="4059"/>
                  <a:pt x="10078" y="4048"/>
                </a:cubicBezTo>
                <a:lnTo>
                  <a:pt x="10078" y="4048"/>
                </a:lnTo>
                <a:cubicBezTo>
                  <a:pt x="10084" y="4051"/>
                  <a:pt x="10090" y="4052"/>
                  <a:pt x="10098" y="4052"/>
                </a:cubicBezTo>
                <a:cubicBezTo>
                  <a:pt x="10099" y="4052"/>
                  <a:pt x="10100" y="4052"/>
                  <a:pt x="10101" y="4052"/>
                </a:cubicBezTo>
                <a:lnTo>
                  <a:pt x="10101" y="4052"/>
                </a:lnTo>
                <a:cubicBezTo>
                  <a:pt x="10108" y="4053"/>
                  <a:pt x="10116" y="4058"/>
                  <a:pt x="10123" y="4058"/>
                </a:cubicBezTo>
                <a:cubicBezTo>
                  <a:pt x="10127" y="4058"/>
                  <a:pt x="10131" y="4057"/>
                  <a:pt x="10134" y="4054"/>
                </a:cubicBezTo>
                <a:lnTo>
                  <a:pt x="10134" y="4054"/>
                </a:lnTo>
                <a:cubicBezTo>
                  <a:pt x="10149" y="4054"/>
                  <a:pt x="10163" y="4054"/>
                  <a:pt x="10178" y="4054"/>
                </a:cubicBezTo>
                <a:cubicBezTo>
                  <a:pt x="10365" y="4054"/>
                  <a:pt x="10551" y="4018"/>
                  <a:pt x="10727" y="3952"/>
                </a:cubicBezTo>
                <a:cubicBezTo>
                  <a:pt x="10752" y="3939"/>
                  <a:pt x="10765" y="3901"/>
                  <a:pt x="10752" y="3876"/>
                </a:cubicBezTo>
                <a:cubicBezTo>
                  <a:pt x="10745" y="3861"/>
                  <a:pt x="10729" y="3855"/>
                  <a:pt x="10711" y="3855"/>
                </a:cubicBezTo>
                <a:cubicBezTo>
                  <a:pt x="10699" y="3855"/>
                  <a:pt x="10687" y="3858"/>
                  <a:pt x="10676" y="3863"/>
                </a:cubicBezTo>
                <a:cubicBezTo>
                  <a:pt x="10568" y="3902"/>
                  <a:pt x="10449" y="3932"/>
                  <a:pt x="10330" y="3945"/>
                </a:cubicBezTo>
                <a:lnTo>
                  <a:pt x="10330" y="3945"/>
                </a:lnTo>
                <a:cubicBezTo>
                  <a:pt x="10320" y="3939"/>
                  <a:pt x="10310" y="3939"/>
                  <a:pt x="10299" y="3939"/>
                </a:cubicBezTo>
                <a:cubicBezTo>
                  <a:pt x="10260" y="3947"/>
                  <a:pt x="10226" y="3950"/>
                  <a:pt x="10190" y="3954"/>
                </a:cubicBezTo>
                <a:lnTo>
                  <a:pt x="10190" y="3954"/>
                </a:lnTo>
                <a:cubicBezTo>
                  <a:pt x="10188" y="3954"/>
                  <a:pt x="10185" y="3954"/>
                  <a:pt x="10183" y="3954"/>
                </a:cubicBezTo>
                <a:cubicBezTo>
                  <a:pt x="10159" y="3954"/>
                  <a:pt x="10135" y="3953"/>
                  <a:pt x="10111" y="3952"/>
                </a:cubicBezTo>
                <a:cubicBezTo>
                  <a:pt x="10109" y="3952"/>
                  <a:pt x="10107" y="3952"/>
                  <a:pt x="10105" y="3952"/>
                </a:cubicBezTo>
                <a:lnTo>
                  <a:pt x="10105" y="3952"/>
                </a:lnTo>
                <a:cubicBezTo>
                  <a:pt x="10106" y="3947"/>
                  <a:pt x="10107" y="3942"/>
                  <a:pt x="10109" y="3937"/>
                </a:cubicBezTo>
                <a:lnTo>
                  <a:pt x="10109" y="3937"/>
                </a:lnTo>
                <a:cubicBezTo>
                  <a:pt x="10109" y="3938"/>
                  <a:pt x="10110" y="3938"/>
                  <a:pt x="10111" y="3939"/>
                </a:cubicBezTo>
                <a:cubicBezTo>
                  <a:pt x="10138" y="3942"/>
                  <a:pt x="10164" y="3944"/>
                  <a:pt x="10190" y="3944"/>
                </a:cubicBezTo>
                <a:cubicBezTo>
                  <a:pt x="10259" y="3944"/>
                  <a:pt x="10323" y="3932"/>
                  <a:pt x="10388" y="3913"/>
                </a:cubicBezTo>
                <a:cubicBezTo>
                  <a:pt x="10413" y="3901"/>
                  <a:pt x="10438" y="3888"/>
                  <a:pt x="10425" y="3851"/>
                </a:cubicBezTo>
                <a:cubicBezTo>
                  <a:pt x="10425" y="3838"/>
                  <a:pt x="10418" y="3828"/>
                  <a:pt x="10407" y="3821"/>
                </a:cubicBezTo>
                <a:lnTo>
                  <a:pt x="10407" y="3821"/>
                </a:lnTo>
                <a:cubicBezTo>
                  <a:pt x="10575" y="3802"/>
                  <a:pt x="10739" y="3767"/>
                  <a:pt x="10903" y="3712"/>
                </a:cubicBezTo>
                <a:cubicBezTo>
                  <a:pt x="10963" y="3701"/>
                  <a:pt x="10944" y="3611"/>
                  <a:pt x="10888" y="3611"/>
                </a:cubicBezTo>
                <a:cubicBezTo>
                  <a:pt x="10885" y="3611"/>
                  <a:pt x="10881" y="3611"/>
                  <a:pt x="10878" y="3612"/>
                </a:cubicBezTo>
                <a:cubicBezTo>
                  <a:pt x="10762" y="3652"/>
                  <a:pt x="10645" y="3682"/>
                  <a:pt x="10526" y="3702"/>
                </a:cubicBezTo>
                <a:lnTo>
                  <a:pt x="10526" y="3702"/>
                </a:lnTo>
                <a:cubicBezTo>
                  <a:pt x="10526" y="3702"/>
                  <a:pt x="10526" y="3701"/>
                  <a:pt x="10526" y="3700"/>
                </a:cubicBezTo>
                <a:cubicBezTo>
                  <a:pt x="10526" y="3675"/>
                  <a:pt x="10514" y="3650"/>
                  <a:pt x="10488" y="3650"/>
                </a:cubicBezTo>
                <a:cubicBezTo>
                  <a:pt x="10477" y="3650"/>
                  <a:pt x="10466" y="3650"/>
                  <a:pt x="10454" y="3649"/>
                </a:cubicBezTo>
                <a:lnTo>
                  <a:pt x="10454" y="3649"/>
                </a:lnTo>
                <a:cubicBezTo>
                  <a:pt x="10477" y="3645"/>
                  <a:pt x="10488" y="3610"/>
                  <a:pt x="10488" y="3586"/>
                </a:cubicBezTo>
                <a:cubicBezTo>
                  <a:pt x="10475" y="3561"/>
                  <a:pt x="10450" y="3549"/>
                  <a:pt x="10425" y="3549"/>
                </a:cubicBezTo>
                <a:lnTo>
                  <a:pt x="10413" y="3549"/>
                </a:lnTo>
                <a:cubicBezTo>
                  <a:pt x="10412" y="3550"/>
                  <a:pt x="10411" y="3551"/>
                  <a:pt x="10411" y="3551"/>
                </a:cubicBezTo>
                <a:lnTo>
                  <a:pt x="10411" y="3551"/>
                </a:lnTo>
                <a:cubicBezTo>
                  <a:pt x="10410" y="3550"/>
                  <a:pt x="10407" y="3549"/>
                  <a:pt x="10400" y="3549"/>
                </a:cubicBezTo>
                <a:cubicBezTo>
                  <a:pt x="10400" y="3561"/>
                  <a:pt x="10388" y="3561"/>
                  <a:pt x="10375" y="3561"/>
                </a:cubicBezTo>
                <a:cubicBezTo>
                  <a:pt x="10350" y="3561"/>
                  <a:pt x="10337" y="3549"/>
                  <a:pt x="10312" y="3549"/>
                </a:cubicBezTo>
                <a:lnTo>
                  <a:pt x="10287" y="3549"/>
                </a:lnTo>
                <a:cubicBezTo>
                  <a:pt x="10287" y="3549"/>
                  <a:pt x="10274" y="3549"/>
                  <a:pt x="10262" y="3536"/>
                </a:cubicBezTo>
                <a:cubicBezTo>
                  <a:pt x="10250" y="3536"/>
                  <a:pt x="10227" y="3526"/>
                  <a:pt x="10214" y="3524"/>
                </a:cubicBezTo>
                <a:lnTo>
                  <a:pt x="10214" y="3524"/>
                </a:lnTo>
                <a:cubicBezTo>
                  <a:pt x="10224" y="3495"/>
                  <a:pt x="10233" y="3466"/>
                  <a:pt x="10244" y="3437"/>
                </a:cubicBezTo>
                <a:lnTo>
                  <a:pt x="10244" y="3437"/>
                </a:lnTo>
                <a:cubicBezTo>
                  <a:pt x="10346" y="3499"/>
                  <a:pt x="10461" y="3522"/>
                  <a:pt x="10579" y="3522"/>
                </a:cubicBezTo>
                <a:cubicBezTo>
                  <a:pt x="10734" y="3522"/>
                  <a:pt x="10895" y="3483"/>
                  <a:pt x="11042" y="3449"/>
                </a:cubicBezTo>
                <a:cubicBezTo>
                  <a:pt x="11296" y="3382"/>
                  <a:pt x="11551" y="3306"/>
                  <a:pt x="11797" y="3211"/>
                </a:cubicBezTo>
                <a:close/>
                <a:moveTo>
                  <a:pt x="7482" y="2615"/>
                </a:moveTo>
                <a:cubicBezTo>
                  <a:pt x="7456" y="2615"/>
                  <a:pt x="7431" y="2634"/>
                  <a:pt x="7445" y="2669"/>
                </a:cubicBezTo>
                <a:cubicBezTo>
                  <a:pt x="7651" y="3396"/>
                  <a:pt x="7927" y="4099"/>
                  <a:pt x="8262" y="4767"/>
                </a:cubicBezTo>
                <a:lnTo>
                  <a:pt x="8262" y="4767"/>
                </a:lnTo>
                <a:cubicBezTo>
                  <a:pt x="8271" y="4773"/>
                  <a:pt x="8281" y="4779"/>
                  <a:pt x="8291" y="4785"/>
                </a:cubicBezTo>
                <a:lnTo>
                  <a:pt x="8291" y="4785"/>
                </a:lnTo>
                <a:cubicBezTo>
                  <a:pt x="8302" y="4814"/>
                  <a:pt x="8313" y="4842"/>
                  <a:pt x="8325" y="4871"/>
                </a:cubicBezTo>
                <a:lnTo>
                  <a:pt x="8325" y="4871"/>
                </a:lnTo>
                <a:cubicBezTo>
                  <a:pt x="8315" y="4867"/>
                  <a:pt x="8306" y="4858"/>
                  <a:pt x="8300" y="4844"/>
                </a:cubicBezTo>
                <a:cubicBezTo>
                  <a:pt x="8287" y="4819"/>
                  <a:pt x="8274" y="4793"/>
                  <a:pt x="8262" y="4767"/>
                </a:cubicBezTo>
                <a:lnTo>
                  <a:pt x="8262" y="4767"/>
                </a:lnTo>
                <a:cubicBezTo>
                  <a:pt x="8227" y="4747"/>
                  <a:pt x="8192" y="4726"/>
                  <a:pt x="8157" y="4706"/>
                </a:cubicBezTo>
                <a:lnTo>
                  <a:pt x="8157" y="4706"/>
                </a:lnTo>
                <a:cubicBezTo>
                  <a:pt x="8162" y="4714"/>
                  <a:pt x="8168" y="4723"/>
                  <a:pt x="8175" y="4731"/>
                </a:cubicBezTo>
                <a:cubicBezTo>
                  <a:pt x="8187" y="4756"/>
                  <a:pt x="8175" y="4782"/>
                  <a:pt x="8149" y="4794"/>
                </a:cubicBezTo>
                <a:cubicBezTo>
                  <a:pt x="8143" y="4797"/>
                  <a:pt x="8136" y="4799"/>
                  <a:pt x="8129" y="4799"/>
                </a:cubicBezTo>
                <a:cubicBezTo>
                  <a:pt x="8125" y="4799"/>
                  <a:pt x="8121" y="4798"/>
                  <a:pt x="8118" y="4797"/>
                </a:cubicBezTo>
                <a:lnTo>
                  <a:pt x="8118" y="4797"/>
                </a:lnTo>
                <a:cubicBezTo>
                  <a:pt x="8196" y="4843"/>
                  <a:pt x="8274" y="4888"/>
                  <a:pt x="8351" y="4934"/>
                </a:cubicBezTo>
                <a:lnTo>
                  <a:pt x="8351" y="4934"/>
                </a:lnTo>
                <a:cubicBezTo>
                  <a:pt x="8351" y="4934"/>
                  <a:pt x="8351" y="4933"/>
                  <a:pt x="8351" y="4932"/>
                </a:cubicBezTo>
                <a:cubicBezTo>
                  <a:pt x="8342" y="4912"/>
                  <a:pt x="8333" y="4892"/>
                  <a:pt x="8325" y="4871"/>
                </a:cubicBezTo>
                <a:lnTo>
                  <a:pt x="8325" y="4871"/>
                </a:lnTo>
                <a:cubicBezTo>
                  <a:pt x="8330" y="4873"/>
                  <a:pt x="8335" y="4874"/>
                  <a:pt x="8340" y="4874"/>
                </a:cubicBezTo>
                <a:cubicBezTo>
                  <a:pt x="8360" y="4874"/>
                  <a:pt x="8380" y="4861"/>
                  <a:pt x="8388" y="4843"/>
                </a:cubicBezTo>
                <a:lnTo>
                  <a:pt x="8388" y="4843"/>
                </a:lnTo>
                <a:cubicBezTo>
                  <a:pt x="8401" y="4850"/>
                  <a:pt x="8413" y="4858"/>
                  <a:pt x="8426" y="4866"/>
                </a:cubicBezTo>
                <a:lnTo>
                  <a:pt x="8426" y="4866"/>
                </a:lnTo>
                <a:cubicBezTo>
                  <a:pt x="8331" y="4637"/>
                  <a:pt x="8247" y="4407"/>
                  <a:pt x="8187" y="4178"/>
                </a:cubicBezTo>
                <a:cubicBezTo>
                  <a:pt x="8185" y="4168"/>
                  <a:pt x="8180" y="4159"/>
                  <a:pt x="8174" y="4153"/>
                </a:cubicBezTo>
                <a:lnTo>
                  <a:pt x="8174" y="4153"/>
                </a:lnTo>
                <a:cubicBezTo>
                  <a:pt x="8174" y="4153"/>
                  <a:pt x="8174" y="4153"/>
                  <a:pt x="8175" y="4153"/>
                </a:cubicBezTo>
                <a:cubicBezTo>
                  <a:pt x="8200" y="4140"/>
                  <a:pt x="8225" y="4115"/>
                  <a:pt x="8212" y="4089"/>
                </a:cubicBezTo>
                <a:cubicBezTo>
                  <a:pt x="8187" y="4002"/>
                  <a:pt x="8149" y="3913"/>
                  <a:pt x="8111" y="3826"/>
                </a:cubicBezTo>
                <a:cubicBezTo>
                  <a:pt x="8103" y="3817"/>
                  <a:pt x="8087" y="3808"/>
                  <a:pt x="8070" y="3808"/>
                </a:cubicBezTo>
                <a:cubicBezTo>
                  <a:pt x="8063" y="3808"/>
                  <a:pt x="8056" y="3809"/>
                  <a:pt x="8049" y="3813"/>
                </a:cubicBezTo>
                <a:cubicBezTo>
                  <a:pt x="8024" y="3826"/>
                  <a:pt x="8011" y="3851"/>
                  <a:pt x="8024" y="3876"/>
                </a:cubicBezTo>
                <a:cubicBezTo>
                  <a:pt x="8049" y="3913"/>
                  <a:pt x="8061" y="3952"/>
                  <a:pt x="8074" y="4002"/>
                </a:cubicBezTo>
                <a:cubicBezTo>
                  <a:pt x="8086" y="4002"/>
                  <a:pt x="8086" y="4014"/>
                  <a:pt x="8086" y="4027"/>
                </a:cubicBezTo>
                <a:lnTo>
                  <a:pt x="8086" y="4039"/>
                </a:lnTo>
                <a:cubicBezTo>
                  <a:pt x="8086" y="4039"/>
                  <a:pt x="8099" y="4039"/>
                  <a:pt x="8099" y="4052"/>
                </a:cubicBezTo>
                <a:cubicBezTo>
                  <a:pt x="8099" y="4064"/>
                  <a:pt x="8111" y="4089"/>
                  <a:pt x="8111" y="4115"/>
                </a:cubicBezTo>
                <a:cubicBezTo>
                  <a:pt x="8116" y="4123"/>
                  <a:pt x="8122" y="4131"/>
                  <a:pt x="8129" y="4137"/>
                </a:cubicBezTo>
                <a:lnTo>
                  <a:pt x="8129" y="4137"/>
                </a:lnTo>
                <a:cubicBezTo>
                  <a:pt x="8110" y="4138"/>
                  <a:pt x="8092" y="4149"/>
                  <a:pt x="8087" y="4168"/>
                </a:cubicBezTo>
                <a:lnTo>
                  <a:pt x="8087" y="4168"/>
                </a:lnTo>
                <a:cubicBezTo>
                  <a:pt x="7872" y="3676"/>
                  <a:pt x="7690" y="3172"/>
                  <a:pt x="7533" y="2656"/>
                </a:cubicBezTo>
                <a:cubicBezTo>
                  <a:pt x="7527" y="2628"/>
                  <a:pt x="7504" y="2615"/>
                  <a:pt x="7482" y="2615"/>
                </a:cubicBezTo>
                <a:close/>
                <a:moveTo>
                  <a:pt x="3270" y="4794"/>
                </a:moveTo>
                <a:cubicBezTo>
                  <a:pt x="3207" y="4794"/>
                  <a:pt x="3207" y="4894"/>
                  <a:pt x="3270" y="4894"/>
                </a:cubicBezTo>
                <a:cubicBezTo>
                  <a:pt x="3408" y="4907"/>
                  <a:pt x="3559" y="4919"/>
                  <a:pt x="3698" y="4945"/>
                </a:cubicBezTo>
                <a:cubicBezTo>
                  <a:pt x="3723" y="4945"/>
                  <a:pt x="3748" y="4919"/>
                  <a:pt x="3748" y="4894"/>
                </a:cubicBezTo>
                <a:cubicBezTo>
                  <a:pt x="3748" y="4869"/>
                  <a:pt x="3723" y="4844"/>
                  <a:pt x="3698" y="4844"/>
                </a:cubicBezTo>
                <a:cubicBezTo>
                  <a:pt x="3559" y="4819"/>
                  <a:pt x="3408" y="4807"/>
                  <a:pt x="3270" y="4794"/>
                </a:cubicBezTo>
                <a:close/>
                <a:moveTo>
                  <a:pt x="9589" y="4974"/>
                </a:moveTo>
                <a:lnTo>
                  <a:pt x="9589" y="4974"/>
                </a:lnTo>
                <a:cubicBezTo>
                  <a:pt x="9590" y="4974"/>
                  <a:pt x="9591" y="4975"/>
                  <a:pt x="9592" y="4975"/>
                </a:cubicBezTo>
                <a:lnTo>
                  <a:pt x="9592" y="4975"/>
                </a:lnTo>
                <a:cubicBezTo>
                  <a:pt x="9591" y="4975"/>
                  <a:pt x="9590" y="4975"/>
                  <a:pt x="9589" y="4974"/>
                </a:cubicBezTo>
                <a:lnTo>
                  <a:pt x="9589" y="4974"/>
                </a:lnTo>
                <a:cubicBezTo>
                  <a:pt x="9589" y="4974"/>
                  <a:pt x="9589" y="4974"/>
                  <a:pt x="9589" y="4974"/>
                </a:cubicBezTo>
                <a:close/>
                <a:moveTo>
                  <a:pt x="12369" y="4767"/>
                </a:moveTo>
                <a:cubicBezTo>
                  <a:pt x="12358" y="4767"/>
                  <a:pt x="12347" y="4771"/>
                  <a:pt x="12336" y="4782"/>
                </a:cubicBezTo>
                <a:cubicBezTo>
                  <a:pt x="12286" y="4832"/>
                  <a:pt x="12236" y="4882"/>
                  <a:pt x="12186" y="4919"/>
                </a:cubicBezTo>
                <a:cubicBezTo>
                  <a:pt x="12173" y="4919"/>
                  <a:pt x="12160" y="4945"/>
                  <a:pt x="12160" y="4958"/>
                </a:cubicBezTo>
                <a:cubicBezTo>
                  <a:pt x="12160" y="4970"/>
                  <a:pt x="12173" y="4983"/>
                  <a:pt x="12173" y="4983"/>
                </a:cubicBezTo>
                <a:cubicBezTo>
                  <a:pt x="12186" y="4995"/>
                  <a:pt x="12199" y="5008"/>
                  <a:pt x="12211" y="5008"/>
                </a:cubicBezTo>
                <a:cubicBezTo>
                  <a:pt x="12224" y="5008"/>
                  <a:pt x="12236" y="4995"/>
                  <a:pt x="12249" y="4995"/>
                </a:cubicBezTo>
                <a:cubicBezTo>
                  <a:pt x="12299" y="4958"/>
                  <a:pt x="12349" y="4907"/>
                  <a:pt x="12400" y="4857"/>
                </a:cubicBezTo>
                <a:cubicBezTo>
                  <a:pt x="12412" y="4844"/>
                  <a:pt x="12425" y="4832"/>
                  <a:pt x="12425" y="4819"/>
                </a:cubicBezTo>
                <a:cubicBezTo>
                  <a:pt x="12425" y="4807"/>
                  <a:pt x="12412" y="4794"/>
                  <a:pt x="12412" y="4782"/>
                </a:cubicBezTo>
                <a:cubicBezTo>
                  <a:pt x="12397" y="4774"/>
                  <a:pt x="12383" y="4767"/>
                  <a:pt x="12369" y="4767"/>
                </a:cubicBezTo>
                <a:close/>
                <a:moveTo>
                  <a:pt x="8959" y="5040"/>
                </a:moveTo>
                <a:lnTo>
                  <a:pt x="8954" y="5045"/>
                </a:lnTo>
                <a:lnTo>
                  <a:pt x="8949" y="5045"/>
                </a:lnTo>
                <a:cubicBezTo>
                  <a:pt x="8952" y="5043"/>
                  <a:pt x="8956" y="5042"/>
                  <a:pt x="8959" y="5040"/>
                </a:cubicBezTo>
                <a:close/>
                <a:moveTo>
                  <a:pt x="2370" y="4939"/>
                </a:moveTo>
                <a:cubicBezTo>
                  <a:pt x="2396" y="4939"/>
                  <a:pt x="2422" y="4939"/>
                  <a:pt x="2448" y="4941"/>
                </a:cubicBezTo>
                <a:lnTo>
                  <a:pt x="2448" y="4941"/>
                </a:lnTo>
                <a:cubicBezTo>
                  <a:pt x="2176" y="4961"/>
                  <a:pt x="1907" y="5007"/>
                  <a:pt x="1646" y="5081"/>
                </a:cubicBezTo>
                <a:lnTo>
                  <a:pt x="1646" y="5081"/>
                </a:lnTo>
                <a:cubicBezTo>
                  <a:pt x="1646" y="5078"/>
                  <a:pt x="1645" y="5075"/>
                  <a:pt x="1645" y="5073"/>
                </a:cubicBezTo>
                <a:lnTo>
                  <a:pt x="1645" y="5073"/>
                </a:lnTo>
                <a:cubicBezTo>
                  <a:pt x="1880" y="4994"/>
                  <a:pt x="2121" y="4939"/>
                  <a:pt x="2370" y="4939"/>
                </a:cubicBezTo>
                <a:close/>
                <a:moveTo>
                  <a:pt x="1514" y="5121"/>
                </a:moveTo>
                <a:cubicBezTo>
                  <a:pt x="1503" y="5124"/>
                  <a:pt x="1493" y="5128"/>
                  <a:pt x="1482" y="5131"/>
                </a:cubicBezTo>
                <a:lnTo>
                  <a:pt x="1482" y="5131"/>
                </a:lnTo>
                <a:cubicBezTo>
                  <a:pt x="1491" y="5128"/>
                  <a:pt x="1501" y="5124"/>
                  <a:pt x="1510" y="5121"/>
                </a:cubicBezTo>
                <a:close/>
                <a:moveTo>
                  <a:pt x="10071" y="2143"/>
                </a:moveTo>
                <a:cubicBezTo>
                  <a:pt x="10209" y="2143"/>
                  <a:pt x="10346" y="2153"/>
                  <a:pt x="10475" y="2166"/>
                </a:cubicBezTo>
                <a:cubicBezTo>
                  <a:pt x="10791" y="2211"/>
                  <a:pt x="11096" y="2296"/>
                  <a:pt x="11355" y="2467"/>
                </a:cubicBezTo>
                <a:lnTo>
                  <a:pt x="11355" y="2467"/>
                </a:lnTo>
                <a:cubicBezTo>
                  <a:pt x="10961" y="2597"/>
                  <a:pt x="10551" y="2753"/>
                  <a:pt x="10299" y="3096"/>
                </a:cubicBezTo>
                <a:cubicBezTo>
                  <a:pt x="10136" y="3335"/>
                  <a:pt x="10098" y="3612"/>
                  <a:pt x="10023" y="3876"/>
                </a:cubicBezTo>
                <a:cubicBezTo>
                  <a:pt x="9960" y="4140"/>
                  <a:pt x="9847" y="4379"/>
                  <a:pt x="9721" y="4606"/>
                </a:cubicBezTo>
                <a:cubicBezTo>
                  <a:pt x="9671" y="4692"/>
                  <a:pt x="9616" y="4775"/>
                  <a:pt x="9557" y="4853"/>
                </a:cubicBezTo>
                <a:lnTo>
                  <a:pt x="9557" y="4853"/>
                </a:lnTo>
                <a:cubicBezTo>
                  <a:pt x="9557" y="4853"/>
                  <a:pt x="9556" y="4853"/>
                  <a:pt x="9556" y="4853"/>
                </a:cubicBezTo>
                <a:cubicBezTo>
                  <a:pt x="9536" y="4853"/>
                  <a:pt x="9517" y="4874"/>
                  <a:pt x="9507" y="4894"/>
                </a:cubicBezTo>
                <a:cubicBezTo>
                  <a:pt x="9507" y="4901"/>
                  <a:pt x="9508" y="4908"/>
                  <a:pt x="9510" y="4915"/>
                </a:cubicBezTo>
                <a:lnTo>
                  <a:pt x="9510" y="4915"/>
                </a:lnTo>
                <a:cubicBezTo>
                  <a:pt x="9456" y="4983"/>
                  <a:pt x="9399" y="5049"/>
                  <a:pt x="9339" y="5113"/>
                </a:cubicBezTo>
                <a:lnTo>
                  <a:pt x="9339" y="5113"/>
                </a:lnTo>
                <a:cubicBezTo>
                  <a:pt x="9329" y="5095"/>
                  <a:pt x="9313" y="5080"/>
                  <a:pt x="9295" y="5080"/>
                </a:cubicBezTo>
                <a:cubicBezTo>
                  <a:pt x="9291" y="5080"/>
                  <a:pt x="9286" y="5081"/>
                  <a:pt x="9281" y="5083"/>
                </a:cubicBezTo>
                <a:cubicBezTo>
                  <a:pt x="9181" y="5109"/>
                  <a:pt x="9092" y="5146"/>
                  <a:pt x="8991" y="5196"/>
                </a:cubicBezTo>
                <a:cubicBezTo>
                  <a:pt x="8989" y="5199"/>
                  <a:pt x="8986" y="5202"/>
                  <a:pt x="8984" y="5206"/>
                </a:cubicBezTo>
                <a:lnTo>
                  <a:pt x="8984" y="5206"/>
                </a:lnTo>
                <a:cubicBezTo>
                  <a:pt x="8965" y="5195"/>
                  <a:pt x="8946" y="5183"/>
                  <a:pt x="8928" y="5172"/>
                </a:cubicBezTo>
                <a:lnTo>
                  <a:pt x="8928" y="5172"/>
                </a:lnTo>
                <a:cubicBezTo>
                  <a:pt x="8923" y="5174"/>
                  <a:pt x="8919" y="5174"/>
                  <a:pt x="8915" y="5174"/>
                </a:cubicBezTo>
                <a:cubicBezTo>
                  <a:pt x="8904" y="5174"/>
                  <a:pt x="8894" y="5169"/>
                  <a:pt x="8885" y="5160"/>
                </a:cubicBezTo>
                <a:lnTo>
                  <a:pt x="8885" y="5160"/>
                </a:lnTo>
                <a:cubicBezTo>
                  <a:pt x="8866" y="5164"/>
                  <a:pt x="8847" y="5168"/>
                  <a:pt x="8828" y="5171"/>
                </a:cubicBezTo>
                <a:cubicBezTo>
                  <a:pt x="8815" y="5171"/>
                  <a:pt x="8790" y="5159"/>
                  <a:pt x="8790" y="5146"/>
                </a:cubicBezTo>
                <a:cubicBezTo>
                  <a:pt x="8787" y="5146"/>
                  <a:pt x="8785" y="5144"/>
                  <a:pt x="8783" y="5142"/>
                </a:cubicBezTo>
                <a:lnTo>
                  <a:pt x="8783" y="5142"/>
                </a:lnTo>
                <a:cubicBezTo>
                  <a:pt x="8775" y="5147"/>
                  <a:pt x="8765" y="5150"/>
                  <a:pt x="8755" y="5150"/>
                </a:cubicBezTo>
                <a:cubicBezTo>
                  <a:pt x="8739" y="5150"/>
                  <a:pt x="8723" y="5142"/>
                  <a:pt x="8715" y="5121"/>
                </a:cubicBezTo>
                <a:cubicBezTo>
                  <a:pt x="8706" y="5101"/>
                  <a:pt x="8698" y="5081"/>
                  <a:pt x="8690" y="5061"/>
                </a:cubicBezTo>
                <a:lnTo>
                  <a:pt x="8690" y="5061"/>
                </a:lnTo>
                <a:cubicBezTo>
                  <a:pt x="8684" y="5070"/>
                  <a:pt x="8675" y="5078"/>
                  <a:pt x="8664" y="5083"/>
                </a:cubicBezTo>
                <a:cubicBezTo>
                  <a:pt x="8627" y="5083"/>
                  <a:pt x="8614" y="5070"/>
                  <a:pt x="8602" y="5045"/>
                </a:cubicBezTo>
                <a:cubicBezTo>
                  <a:pt x="8593" y="5020"/>
                  <a:pt x="8584" y="4996"/>
                  <a:pt x="8575" y="4971"/>
                </a:cubicBezTo>
                <a:lnTo>
                  <a:pt x="8575" y="4971"/>
                </a:lnTo>
                <a:cubicBezTo>
                  <a:pt x="8565" y="4981"/>
                  <a:pt x="8552" y="4986"/>
                  <a:pt x="8540" y="4986"/>
                </a:cubicBezTo>
                <a:cubicBezTo>
                  <a:pt x="8524" y="4986"/>
                  <a:pt x="8510" y="4978"/>
                  <a:pt x="8501" y="4958"/>
                </a:cubicBezTo>
                <a:cubicBezTo>
                  <a:pt x="8493" y="4937"/>
                  <a:pt x="8483" y="4916"/>
                  <a:pt x="8474" y="4895"/>
                </a:cubicBezTo>
                <a:lnTo>
                  <a:pt x="8474" y="4895"/>
                </a:lnTo>
                <a:cubicBezTo>
                  <a:pt x="8505" y="4914"/>
                  <a:pt x="8537" y="4932"/>
                  <a:pt x="8568" y="4951"/>
                </a:cubicBezTo>
                <a:lnTo>
                  <a:pt x="8568" y="4951"/>
                </a:lnTo>
                <a:cubicBezTo>
                  <a:pt x="8570" y="4958"/>
                  <a:pt x="8573" y="4965"/>
                  <a:pt x="8575" y="4971"/>
                </a:cubicBezTo>
                <a:lnTo>
                  <a:pt x="8575" y="4971"/>
                </a:lnTo>
                <a:cubicBezTo>
                  <a:pt x="8578" y="4968"/>
                  <a:pt x="8581" y="4965"/>
                  <a:pt x="8584" y="4961"/>
                </a:cubicBezTo>
                <a:lnTo>
                  <a:pt x="8584" y="4961"/>
                </a:lnTo>
                <a:cubicBezTo>
                  <a:pt x="8613" y="4979"/>
                  <a:pt x="8641" y="4996"/>
                  <a:pt x="8670" y="5014"/>
                </a:cubicBezTo>
                <a:lnTo>
                  <a:pt x="8670" y="5014"/>
                </a:lnTo>
                <a:cubicBezTo>
                  <a:pt x="8677" y="5030"/>
                  <a:pt x="8683" y="5045"/>
                  <a:pt x="8690" y="5061"/>
                </a:cubicBezTo>
                <a:lnTo>
                  <a:pt x="8690" y="5061"/>
                </a:lnTo>
                <a:cubicBezTo>
                  <a:pt x="8696" y="5053"/>
                  <a:pt x="8700" y="5043"/>
                  <a:pt x="8702" y="5033"/>
                </a:cubicBezTo>
                <a:lnTo>
                  <a:pt x="8702" y="5033"/>
                </a:lnTo>
                <a:cubicBezTo>
                  <a:pt x="8702" y="5033"/>
                  <a:pt x="8703" y="5033"/>
                  <a:pt x="8703" y="5034"/>
                </a:cubicBezTo>
                <a:lnTo>
                  <a:pt x="8703" y="5034"/>
                </a:lnTo>
                <a:cubicBezTo>
                  <a:pt x="8710" y="5047"/>
                  <a:pt x="8723" y="5056"/>
                  <a:pt x="8736" y="5060"/>
                </a:cubicBezTo>
                <a:lnTo>
                  <a:pt x="8736" y="5060"/>
                </a:lnTo>
                <a:cubicBezTo>
                  <a:pt x="8734" y="5070"/>
                  <a:pt x="8735" y="5078"/>
                  <a:pt x="8740" y="5083"/>
                </a:cubicBezTo>
                <a:cubicBezTo>
                  <a:pt x="8749" y="5100"/>
                  <a:pt x="8762" y="5111"/>
                  <a:pt x="8778" y="5113"/>
                </a:cubicBezTo>
                <a:lnTo>
                  <a:pt x="8778" y="5113"/>
                </a:lnTo>
                <a:cubicBezTo>
                  <a:pt x="8778" y="5122"/>
                  <a:pt x="8779" y="5135"/>
                  <a:pt x="8783" y="5142"/>
                </a:cubicBezTo>
                <a:lnTo>
                  <a:pt x="8783" y="5142"/>
                </a:lnTo>
                <a:cubicBezTo>
                  <a:pt x="8796" y="5134"/>
                  <a:pt x="8805" y="5121"/>
                  <a:pt x="8807" y="5107"/>
                </a:cubicBezTo>
                <a:lnTo>
                  <a:pt x="8807" y="5107"/>
                </a:lnTo>
                <a:cubicBezTo>
                  <a:pt x="8810" y="5106"/>
                  <a:pt x="8814" y="5105"/>
                  <a:pt x="8817" y="5103"/>
                </a:cubicBezTo>
                <a:lnTo>
                  <a:pt x="8817" y="5103"/>
                </a:lnTo>
                <a:cubicBezTo>
                  <a:pt x="8833" y="5113"/>
                  <a:pt x="8849" y="5123"/>
                  <a:pt x="8866" y="5133"/>
                </a:cubicBezTo>
                <a:lnTo>
                  <a:pt x="8866" y="5133"/>
                </a:lnTo>
                <a:cubicBezTo>
                  <a:pt x="8866" y="5134"/>
                  <a:pt x="8866" y="5134"/>
                  <a:pt x="8866" y="5134"/>
                </a:cubicBezTo>
                <a:cubicBezTo>
                  <a:pt x="8871" y="5143"/>
                  <a:pt x="8877" y="5152"/>
                  <a:pt x="8885" y="5160"/>
                </a:cubicBezTo>
                <a:lnTo>
                  <a:pt x="8885" y="5160"/>
                </a:lnTo>
                <a:cubicBezTo>
                  <a:pt x="8890" y="5159"/>
                  <a:pt x="8896" y="5157"/>
                  <a:pt x="8902" y="5156"/>
                </a:cubicBezTo>
                <a:lnTo>
                  <a:pt x="8902" y="5156"/>
                </a:lnTo>
                <a:cubicBezTo>
                  <a:pt x="8911" y="5161"/>
                  <a:pt x="8919" y="5166"/>
                  <a:pt x="8928" y="5172"/>
                </a:cubicBezTo>
                <a:lnTo>
                  <a:pt x="8928" y="5172"/>
                </a:lnTo>
                <a:cubicBezTo>
                  <a:pt x="8928" y="5171"/>
                  <a:pt x="8929" y="5171"/>
                  <a:pt x="8929" y="5171"/>
                </a:cubicBezTo>
                <a:cubicBezTo>
                  <a:pt x="9142" y="5095"/>
                  <a:pt x="9369" y="5008"/>
                  <a:pt x="9494" y="4819"/>
                </a:cubicBezTo>
                <a:cubicBezTo>
                  <a:pt x="9521" y="4783"/>
                  <a:pt x="9492" y="4748"/>
                  <a:pt x="9458" y="4748"/>
                </a:cubicBezTo>
                <a:cubicBezTo>
                  <a:pt x="9445" y="4748"/>
                  <a:pt x="9430" y="4754"/>
                  <a:pt x="9419" y="4768"/>
                </a:cubicBezTo>
                <a:cubicBezTo>
                  <a:pt x="9338" y="4886"/>
                  <a:pt x="9206" y="4958"/>
                  <a:pt x="9068" y="5012"/>
                </a:cubicBezTo>
                <a:lnTo>
                  <a:pt x="9068" y="5012"/>
                </a:lnTo>
                <a:cubicBezTo>
                  <a:pt x="9057" y="5008"/>
                  <a:pt x="9043" y="5008"/>
                  <a:pt x="9030" y="5008"/>
                </a:cubicBezTo>
                <a:cubicBezTo>
                  <a:pt x="9007" y="5019"/>
                  <a:pt x="8994" y="5030"/>
                  <a:pt x="8974" y="5033"/>
                </a:cubicBezTo>
                <a:lnTo>
                  <a:pt x="8974" y="5033"/>
                </a:lnTo>
                <a:cubicBezTo>
                  <a:pt x="9068" y="4985"/>
                  <a:pt x="9156" y="4928"/>
                  <a:pt x="9243" y="4857"/>
                </a:cubicBezTo>
                <a:cubicBezTo>
                  <a:pt x="9256" y="4844"/>
                  <a:pt x="9256" y="4807"/>
                  <a:pt x="9243" y="4794"/>
                </a:cubicBezTo>
                <a:cubicBezTo>
                  <a:pt x="9236" y="4779"/>
                  <a:pt x="9220" y="4773"/>
                  <a:pt x="9203" y="4773"/>
                </a:cubicBezTo>
                <a:cubicBezTo>
                  <a:pt x="9191" y="4773"/>
                  <a:pt x="9178" y="4776"/>
                  <a:pt x="9167" y="4782"/>
                </a:cubicBezTo>
                <a:cubicBezTo>
                  <a:pt x="9143" y="4803"/>
                  <a:pt x="9118" y="4824"/>
                  <a:pt x="9092" y="4844"/>
                </a:cubicBezTo>
                <a:lnTo>
                  <a:pt x="9092" y="4844"/>
                </a:lnTo>
                <a:cubicBezTo>
                  <a:pt x="9067" y="4819"/>
                  <a:pt x="9042" y="4819"/>
                  <a:pt x="9017" y="4819"/>
                </a:cubicBezTo>
                <a:cubicBezTo>
                  <a:pt x="8974" y="4840"/>
                  <a:pt x="8932" y="4859"/>
                  <a:pt x="8890" y="4879"/>
                </a:cubicBezTo>
                <a:lnTo>
                  <a:pt x="8890" y="4879"/>
                </a:lnTo>
                <a:cubicBezTo>
                  <a:pt x="8889" y="4869"/>
                  <a:pt x="8879" y="4869"/>
                  <a:pt x="8879" y="4869"/>
                </a:cubicBezTo>
                <a:cubicBezTo>
                  <a:pt x="8866" y="4869"/>
                  <a:pt x="8866" y="4869"/>
                  <a:pt x="8854" y="4882"/>
                </a:cubicBezTo>
                <a:cubicBezTo>
                  <a:pt x="8820" y="4893"/>
                  <a:pt x="8776" y="4904"/>
                  <a:pt x="8741" y="4925"/>
                </a:cubicBezTo>
                <a:lnTo>
                  <a:pt x="8741" y="4925"/>
                </a:lnTo>
                <a:cubicBezTo>
                  <a:pt x="8738" y="4919"/>
                  <a:pt x="8736" y="4913"/>
                  <a:pt x="8734" y="4907"/>
                </a:cubicBezTo>
                <a:lnTo>
                  <a:pt x="8734" y="4907"/>
                </a:lnTo>
                <a:cubicBezTo>
                  <a:pt x="8736" y="4907"/>
                  <a:pt x="8738" y="4907"/>
                  <a:pt x="8740" y="4907"/>
                </a:cubicBezTo>
                <a:cubicBezTo>
                  <a:pt x="8954" y="4832"/>
                  <a:pt x="9155" y="4743"/>
                  <a:pt x="9331" y="4618"/>
                </a:cubicBezTo>
                <a:cubicBezTo>
                  <a:pt x="9357" y="4606"/>
                  <a:pt x="9369" y="4580"/>
                  <a:pt x="9357" y="4555"/>
                </a:cubicBezTo>
                <a:cubicBezTo>
                  <a:pt x="9347" y="4537"/>
                  <a:pt x="9331" y="4525"/>
                  <a:pt x="9313" y="4525"/>
                </a:cubicBezTo>
                <a:cubicBezTo>
                  <a:pt x="9307" y="4525"/>
                  <a:pt x="9300" y="4527"/>
                  <a:pt x="9293" y="4530"/>
                </a:cubicBezTo>
                <a:cubicBezTo>
                  <a:pt x="9161" y="4615"/>
                  <a:pt x="9015" y="4692"/>
                  <a:pt x="8865" y="4753"/>
                </a:cubicBezTo>
                <a:lnTo>
                  <a:pt x="8865" y="4753"/>
                </a:lnTo>
                <a:cubicBezTo>
                  <a:pt x="9221" y="4525"/>
                  <a:pt x="9541" y="4231"/>
                  <a:pt x="9784" y="3888"/>
                </a:cubicBezTo>
                <a:cubicBezTo>
                  <a:pt x="9810" y="3853"/>
                  <a:pt x="9781" y="3812"/>
                  <a:pt x="9748" y="3812"/>
                </a:cubicBezTo>
                <a:cubicBezTo>
                  <a:pt x="9734" y="3812"/>
                  <a:pt x="9720" y="3819"/>
                  <a:pt x="9709" y="3838"/>
                </a:cubicBezTo>
                <a:cubicBezTo>
                  <a:pt x="9514" y="4104"/>
                  <a:pt x="9281" y="4339"/>
                  <a:pt x="9015" y="4534"/>
                </a:cubicBezTo>
                <a:lnTo>
                  <a:pt x="9015" y="4534"/>
                </a:lnTo>
                <a:cubicBezTo>
                  <a:pt x="9029" y="4517"/>
                  <a:pt x="9025" y="4487"/>
                  <a:pt x="9004" y="4467"/>
                </a:cubicBezTo>
                <a:cubicBezTo>
                  <a:pt x="8998" y="4461"/>
                  <a:pt x="8988" y="4458"/>
                  <a:pt x="8977" y="4458"/>
                </a:cubicBezTo>
                <a:cubicBezTo>
                  <a:pt x="8966" y="4458"/>
                  <a:pt x="8954" y="4461"/>
                  <a:pt x="8941" y="4467"/>
                </a:cubicBezTo>
                <a:cubicBezTo>
                  <a:pt x="8929" y="4480"/>
                  <a:pt x="8916" y="4480"/>
                  <a:pt x="8904" y="4492"/>
                </a:cubicBezTo>
                <a:lnTo>
                  <a:pt x="8891" y="4492"/>
                </a:lnTo>
                <a:cubicBezTo>
                  <a:pt x="8891" y="4505"/>
                  <a:pt x="8891" y="4505"/>
                  <a:pt x="8879" y="4505"/>
                </a:cubicBezTo>
                <a:cubicBezTo>
                  <a:pt x="8854" y="4517"/>
                  <a:pt x="8841" y="4530"/>
                  <a:pt x="8815" y="4542"/>
                </a:cubicBezTo>
                <a:cubicBezTo>
                  <a:pt x="8765" y="4580"/>
                  <a:pt x="8715" y="4592"/>
                  <a:pt x="8664" y="4618"/>
                </a:cubicBezTo>
                <a:cubicBezTo>
                  <a:pt x="8648" y="4626"/>
                  <a:pt x="8637" y="4645"/>
                  <a:pt x="8635" y="4660"/>
                </a:cubicBezTo>
                <a:lnTo>
                  <a:pt x="8635" y="4660"/>
                </a:lnTo>
                <a:cubicBezTo>
                  <a:pt x="8631" y="4649"/>
                  <a:pt x="8626" y="4638"/>
                  <a:pt x="8621" y="4627"/>
                </a:cubicBezTo>
                <a:lnTo>
                  <a:pt x="8621" y="4627"/>
                </a:lnTo>
                <a:cubicBezTo>
                  <a:pt x="8627" y="4625"/>
                  <a:pt x="8633" y="4622"/>
                  <a:pt x="8639" y="4618"/>
                </a:cubicBezTo>
                <a:cubicBezTo>
                  <a:pt x="8866" y="4455"/>
                  <a:pt x="9080" y="4279"/>
                  <a:pt x="9281" y="4077"/>
                </a:cubicBezTo>
                <a:cubicBezTo>
                  <a:pt x="9320" y="4048"/>
                  <a:pt x="9285" y="3997"/>
                  <a:pt x="9249" y="3997"/>
                </a:cubicBezTo>
                <a:cubicBezTo>
                  <a:pt x="9238" y="3997"/>
                  <a:pt x="9227" y="4002"/>
                  <a:pt x="9218" y="4014"/>
                </a:cubicBezTo>
                <a:cubicBezTo>
                  <a:pt x="9060" y="4162"/>
                  <a:pt x="8894" y="4303"/>
                  <a:pt x="8721" y="4435"/>
                </a:cubicBezTo>
                <a:lnTo>
                  <a:pt x="8721" y="4435"/>
                </a:lnTo>
                <a:cubicBezTo>
                  <a:pt x="8711" y="4425"/>
                  <a:pt x="8700" y="4416"/>
                  <a:pt x="8690" y="4416"/>
                </a:cubicBezTo>
                <a:cubicBezTo>
                  <a:pt x="8686" y="4412"/>
                  <a:pt x="8681" y="4411"/>
                  <a:pt x="8677" y="4411"/>
                </a:cubicBezTo>
                <a:cubicBezTo>
                  <a:pt x="8674" y="4411"/>
                  <a:pt x="8670" y="4412"/>
                  <a:pt x="8667" y="4413"/>
                </a:cubicBezTo>
                <a:lnTo>
                  <a:pt x="8667" y="4413"/>
                </a:lnTo>
                <a:cubicBezTo>
                  <a:pt x="8710" y="4387"/>
                  <a:pt x="8755" y="4362"/>
                  <a:pt x="8803" y="4341"/>
                </a:cubicBezTo>
                <a:cubicBezTo>
                  <a:pt x="8815" y="4329"/>
                  <a:pt x="8828" y="4291"/>
                  <a:pt x="8815" y="4265"/>
                </a:cubicBezTo>
                <a:cubicBezTo>
                  <a:pt x="8814" y="4264"/>
                  <a:pt x="8813" y="4263"/>
                  <a:pt x="8812" y="4262"/>
                </a:cubicBezTo>
                <a:lnTo>
                  <a:pt x="8812" y="4262"/>
                </a:lnTo>
                <a:cubicBezTo>
                  <a:pt x="9137" y="4060"/>
                  <a:pt x="9403" y="3755"/>
                  <a:pt x="9558" y="3398"/>
                </a:cubicBezTo>
                <a:cubicBezTo>
                  <a:pt x="9574" y="3367"/>
                  <a:pt x="9540" y="3340"/>
                  <a:pt x="9506" y="3340"/>
                </a:cubicBezTo>
                <a:cubicBezTo>
                  <a:pt x="9486" y="3340"/>
                  <a:pt x="9467" y="3349"/>
                  <a:pt x="9457" y="3373"/>
                </a:cubicBezTo>
                <a:cubicBezTo>
                  <a:pt x="9274" y="3799"/>
                  <a:pt x="8927" y="4142"/>
                  <a:pt x="8494" y="4313"/>
                </a:cubicBezTo>
                <a:lnTo>
                  <a:pt x="8494" y="4313"/>
                </a:lnTo>
                <a:cubicBezTo>
                  <a:pt x="8491" y="4304"/>
                  <a:pt x="8488" y="4296"/>
                  <a:pt x="8484" y="4288"/>
                </a:cubicBezTo>
                <a:lnTo>
                  <a:pt x="8484" y="4288"/>
                </a:lnTo>
                <a:cubicBezTo>
                  <a:pt x="8609" y="4228"/>
                  <a:pt x="8725" y="4158"/>
                  <a:pt x="8841" y="4077"/>
                </a:cubicBezTo>
                <a:cubicBezTo>
                  <a:pt x="8866" y="4064"/>
                  <a:pt x="8866" y="4027"/>
                  <a:pt x="8841" y="4014"/>
                </a:cubicBezTo>
                <a:cubicBezTo>
                  <a:pt x="8834" y="4001"/>
                  <a:pt x="8825" y="3995"/>
                  <a:pt x="8814" y="3995"/>
                </a:cubicBezTo>
                <a:cubicBezTo>
                  <a:pt x="8803" y="3995"/>
                  <a:pt x="8791" y="4001"/>
                  <a:pt x="8778" y="4014"/>
                </a:cubicBezTo>
                <a:cubicBezTo>
                  <a:pt x="8678" y="4081"/>
                  <a:pt x="8559" y="4138"/>
                  <a:pt x="8446" y="4193"/>
                </a:cubicBezTo>
                <a:lnTo>
                  <a:pt x="8446" y="4193"/>
                </a:lnTo>
                <a:cubicBezTo>
                  <a:pt x="8435" y="4168"/>
                  <a:pt x="8425" y="4143"/>
                  <a:pt x="8415" y="4119"/>
                </a:cubicBezTo>
                <a:lnTo>
                  <a:pt x="8415" y="4119"/>
                </a:lnTo>
                <a:cubicBezTo>
                  <a:pt x="8620" y="4032"/>
                  <a:pt x="8804" y="3914"/>
                  <a:pt x="8966" y="3762"/>
                </a:cubicBezTo>
                <a:cubicBezTo>
                  <a:pt x="9006" y="3723"/>
                  <a:pt x="8976" y="3676"/>
                  <a:pt x="8936" y="3676"/>
                </a:cubicBezTo>
                <a:cubicBezTo>
                  <a:pt x="8926" y="3676"/>
                  <a:pt x="8915" y="3679"/>
                  <a:pt x="8904" y="3687"/>
                </a:cubicBezTo>
                <a:cubicBezTo>
                  <a:pt x="8744" y="3824"/>
                  <a:pt x="8572" y="3941"/>
                  <a:pt x="8382" y="4037"/>
                </a:cubicBezTo>
                <a:lnTo>
                  <a:pt x="8382" y="4037"/>
                </a:lnTo>
                <a:cubicBezTo>
                  <a:pt x="8375" y="4021"/>
                  <a:pt x="8369" y="4004"/>
                  <a:pt x="8362" y="3988"/>
                </a:cubicBezTo>
                <a:lnTo>
                  <a:pt x="8362" y="3988"/>
                </a:lnTo>
                <a:cubicBezTo>
                  <a:pt x="8527" y="3979"/>
                  <a:pt x="8658" y="3883"/>
                  <a:pt x="8765" y="3776"/>
                </a:cubicBezTo>
                <a:cubicBezTo>
                  <a:pt x="8904" y="3637"/>
                  <a:pt x="9030" y="3486"/>
                  <a:pt x="9155" y="3335"/>
                </a:cubicBezTo>
                <a:cubicBezTo>
                  <a:pt x="9382" y="3058"/>
                  <a:pt x="9633" y="2770"/>
                  <a:pt x="9972" y="2631"/>
                </a:cubicBezTo>
                <a:cubicBezTo>
                  <a:pt x="10028" y="2609"/>
                  <a:pt x="9996" y="2539"/>
                  <a:pt x="9953" y="2539"/>
                </a:cubicBezTo>
                <a:cubicBezTo>
                  <a:pt x="9947" y="2539"/>
                  <a:pt x="9941" y="2540"/>
                  <a:pt x="9935" y="2543"/>
                </a:cubicBezTo>
                <a:cubicBezTo>
                  <a:pt x="9608" y="2669"/>
                  <a:pt x="9357" y="2933"/>
                  <a:pt x="9142" y="3197"/>
                </a:cubicBezTo>
                <a:cubicBezTo>
                  <a:pt x="9017" y="3348"/>
                  <a:pt x="8891" y="3499"/>
                  <a:pt x="8765" y="3637"/>
                </a:cubicBezTo>
                <a:cubicBezTo>
                  <a:pt x="8742" y="3660"/>
                  <a:pt x="8718" y="3684"/>
                  <a:pt x="8694" y="3707"/>
                </a:cubicBezTo>
                <a:lnTo>
                  <a:pt x="8694" y="3707"/>
                </a:lnTo>
                <a:cubicBezTo>
                  <a:pt x="8688" y="3705"/>
                  <a:pt x="8681" y="3704"/>
                  <a:pt x="8674" y="3704"/>
                </a:cubicBezTo>
                <a:cubicBezTo>
                  <a:pt x="8662" y="3704"/>
                  <a:pt x="8650" y="3707"/>
                  <a:pt x="8639" y="3712"/>
                </a:cubicBezTo>
                <a:cubicBezTo>
                  <a:pt x="8532" y="3749"/>
                  <a:pt x="8413" y="3796"/>
                  <a:pt x="8304" y="3844"/>
                </a:cubicBezTo>
                <a:lnTo>
                  <a:pt x="8304" y="3844"/>
                </a:lnTo>
                <a:cubicBezTo>
                  <a:pt x="8300" y="3834"/>
                  <a:pt x="8296" y="3825"/>
                  <a:pt x="8293" y="3816"/>
                </a:cubicBezTo>
                <a:lnTo>
                  <a:pt x="8293" y="3816"/>
                </a:lnTo>
                <a:cubicBezTo>
                  <a:pt x="8295" y="3815"/>
                  <a:pt x="8298" y="3814"/>
                  <a:pt x="8300" y="3813"/>
                </a:cubicBezTo>
                <a:cubicBezTo>
                  <a:pt x="8438" y="3762"/>
                  <a:pt x="8577" y="3700"/>
                  <a:pt x="8690" y="3612"/>
                </a:cubicBezTo>
                <a:cubicBezTo>
                  <a:pt x="8715" y="3600"/>
                  <a:pt x="8728" y="3574"/>
                  <a:pt x="8715" y="3549"/>
                </a:cubicBezTo>
                <a:cubicBezTo>
                  <a:pt x="8706" y="3531"/>
                  <a:pt x="8683" y="3519"/>
                  <a:pt x="8667" y="3519"/>
                </a:cubicBezTo>
                <a:cubicBezTo>
                  <a:pt x="8661" y="3519"/>
                  <a:pt x="8656" y="3521"/>
                  <a:pt x="8652" y="3524"/>
                </a:cubicBezTo>
                <a:cubicBezTo>
                  <a:pt x="8579" y="3575"/>
                  <a:pt x="8506" y="3618"/>
                  <a:pt x="8430" y="3655"/>
                </a:cubicBezTo>
                <a:lnTo>
                  <a:pt x="8430" y="3655"/>
                </a:lnTo>
                <a:cubicBezTo>
                  <a:pt x="8596" y="3528"/>
                  <a:pt x="8743" y="3373"/>
                  <a:pt x="8866" y="3209"/>
                </a:cubicBezTo>
                <a:cubicBezTo>
                  <a:pt x="9004" y="3021"/>
                  <a:pt x="9142" y="2807"/>
                  <a:pt x="9357" y="2706"/>
                </a:cubicBezTo>
                <a:cubicBezTo>
                  <a:pt x="9401" y="2684"/>
                  <a:pt x="9377" y="2614"/>
                  <a:pt x="9328" y="2614"/>
                </a:cubicBezTo>
                <a:cubicBezTo>
                  <a:pt x="9321" y="2614"/>
                  <a:pt x="9314" y="2616"/>
                  <a:pt x="9306" y="2619"/>
                </a:cubicBezTo>
                <a:cubicBezTo>
                  <a:pt x="9092" y="2719"/>
                  <a:pt x="8954" y="2920"/>
                  <a:pt x="8815" y="3109"/>
                </a:cubicBezTo>
                <a:cubicBezTo>
                  <a:pt x="8652" y="3335"/>
                  <a:pt x="8463" y="3511"/>
                  <a:pt x="8237" y="3675"/>
                </a:cubicBezTo>
                <a:cubicBezTo>
                  <a:pt x="8237" y="3675"/>
                  <a:pt x="8236" y="3675"/>
                  <a:pt x="8236" y="3675"/>
                </a:cubicBezTo>
                <a:lnTo>
                  <a:pt x="8236" y="3675"/>
                </a:lnTo>
                <a:cubicBezTo>
                  <a:pt x="8226" y="3650"/>
                  <a:pt x="8216" y="3626"/>
                  <a:pt x="8206" y="3601"/>
                </a:cubicBezTo>
                <a:lnTo>
                  <a:pt x="8206" y="3601"/>
                </a:lnTo>
                <a:cubicBezTo>
                  <a:pt x="8621" y="3362"/>
                  <a:pt x="8725" y="2845"/>
                  <a:pt x="9030" y="2505"/>
                </a:cubicBezTo>
                <a:cubicBezTo>
                  <a:pt x="9298" y="2219"/>
                  <a:pt x="9688" y="2143"/>
                  <a:pt x="10071" y="2143"/>
                </a:cubicBezTo>
                <a:close/>
                <a:moveTo>
                  <a:pt x="9476" y="5110"/>
                </a:moveTo>
                <a:lnTo>
                  <a:pt x="9476" y="5110"/>
                </a:lnTo>
                <a:cubicBezTo>
                  <a:pt x="9586" y="5160"/>
                  <a:pt x="9696" y="5203"/>
                  <a:pt x="9810" y="5237"/>
                </a:cubicBezTo>
                <a:lnTo>
                  <a:pt x="9810" y="5237"/>
                </a:lnTo>
                <a:cubicBezTo>
                  <a:pt x="9683" y="5225"/>
                  <a:pt x="9558" y="5199"/>
                  <a:pt x="9449" y="5141"/>
                </a:cubicBezTo>
                <a:lnTo>
                  <a:pt x="9449" y="5141"/>
                </a:lnTo>
                <a:cubicBezTo>
                  <a:pt x="9458" y="5131"/>
                  <a:pt x="9467" y="5121"/>
                  <a:pt x="9476" y="5110"/>
                </a:cubicBezTo>
                <a:close/>
                <a:moveTo>
                  <a:pt x="1126" y="5103"/>
                </a:moveTo>
                <a:cubicBezTo>
                  <a:pt x="1104" y="5135"/>
                  <a:pt x="1084" y="5166"/>
                  <a:pt x="1063" y="5198"/>
                </a:cubicBezTo>
                <a:lnTo>
                  <a:pt x="1063" y="5198"/>
                </a:lnTo>
                <a:cubicBezTo>
                  <a:pt x="1036" y="5210"/>
                  <a:pt x="1009" y="5222"/>
                  <a:pt x="982" y="5234"/>
                </a:cubicBezTo>
                <a:cubicBezTo>
                  <a:pt x="966" y="5240"/>
                  <a:pt x="958" y="5250"/>
                  <a:pt x="954" y="5261"/>
                </a:cubicBezTo>
                <a:lnTo>
                  <a:pt x="954" y="5261"/>
                </a:lnTo>
                <a:cubicBezTo>
                  <a:pt x="940" y="5239"/>
                  <a:pt x="941" y="5204"/>
                  <a:pt x="968" y="5184"/>
                </a:cubicBezTo>
                <a:cubicBezTo>
                  <a:pt x="1021" y="5156"/>
                  <a:pt x="1073" y="5129"/>
                  <a:pt x="1126" y="5103"/>
                </a:cubicBezTo>
                <a:close/>
                <a:moveTo>
                  <a:pt x="6797" y="4794"/>
                </a:moveTo>
                <a:cubicBezTo>
                  <a:pt x="6820" y="4794"/>
                  <a:pt x="6843" y="4800"/>
                  <a:pt x="6862" y="4815"/>
                </a:cubicBezTo>
                <a:lnTo>
                  <a:pt x="6862" y="4815"/>
                </a:lnTo>
                <a:cubicBezTo>
                  <a:pt x="6862" y="4821"/>
                  <a:pt x="6864" y="4827"/>
                  <a:pt x="6867" y="4832"/>
                </a:cubicBezTo>
                <a:cubicBezTo>
                  <a:pt x="6892" y="4907"/>
                  <a:pt x="6879" y="4995"/>
                  <a:pt x="6842" y="5070"/>
                </a:cubicBezTo>
                <a:cubicBezTo>
                  <a:pt x="6816" y="5121"/>
                  <a:pt x="6778" y="5159"/>
                  <a:pt x="6753" y="5184"/>
                </a:cubicBezTo>
                <a:cubicBezTo>
                  <a:pt x="6716" y="5221"/>
                  <a:pt x="6678" y="5246"/>
                  <a:pt x="6640" y="5272"/>
                </a:cubicBezTo>
                <a:cubicBezTo>
                  <a:pt x="6626" y="5276"/>
                  <a:pt x="6612" y="5279"/>
                  <a:pt x="6599" y="5279"/>
                </a:cubicBezTo>
                <a:cubicBezTo>
                  <a:pt x="6576" y="5279"/>
                  <a:pt x="6556" y="5270"/>
                  <a:pt x="6540" y="5246"/>
                </a:cubicBezTo>
                <a:cubicBezTo>
                  <a:pt x="6527" y="5209"/>
                  <a:pt x="6527" y="5159"/>
                  <a:pt x="6540" y="5121"/>
                </a:cubicBezTo>
                <a:cubicBezTo>
                  <a:pt x="6552" y="5033"/>
                  <a:pt x="6590" y="4932"/>
                  <a:pt x="6652" y="4869"/>
                </a:cubicBezTo>
                <a:cubicBezTo>
                  <a:pt x="6685" y="4829"/>
                  <a:pt x="6743" y="4794"/>
                  <a:pt x="6797" y="4794"/>
                </a:cubicBezTo>
                <a:close/>
                <a:moveTo>
                  <a:pt x="9263" y="5191"/>
                </a:moveTo>
                <a:lnTo>
                  <a:pt x="9263" y="5191"/>
                </a:lnTo>
                <a:cubicBezTo>
                  <a:pt x="9228" y="5227"/>
                  <a:pt x="9192" y="5262"/>
                  <a:pt x="9155" y="5297"/>
                </a:cubicBezTo>
                <a:cubicBezTo>
                  <a:pt x="9152" y="5299"/>
                  <a:pt x="9150" y="5302"/>
                  <a:pt x="9147" y="5304"/>
                </a:cubicBezTo>
                <a:lnTo>
                  <a:pt x="9147" y="5304"/>
                </a:lnTo>
                <a:cubicBezTo>
                  <a:pt x="9124" y="5291"/>
                  <a:pt x="9101" y="5277"/>
                  <a:pt x="9078" y="5263"/>
                </a:cubicBezTo>
                <a:lnTo>
                  <a:pt x="9078" y="5263"/>
                </a:lnTo>
                <a:cubicBezTo>
                  <a:pt x="9065" y="5270"/>
                  <a:pt x="9053" y="5277"/>
                  <a:pt x="9042" y="5285"/>
                </a:cubicBezTo>
                <a:cubicBezTo>
                  <a:pt x="9035" y="5288"/>
                  <a:pt x="9028" y="5289"/>
                  <a:pt x="9022" y="5289"/>
                </a:cubicBezTo>
                <a:cubicBezTo>
                  <a:pt x="9004" y="5289"/>
                  <a:pt x="8988" y="5278"/>
                  <a:pt x="8979" y="5259"/>
                </a:cubicBezTo>
                <a:cubicBezTo>
                  <a:pt x="8969" y="5240"/>
                  <a:pt x="8975" y="5220"/>
                  <a:pt x="8984" y="5206"/>
                </a:cubicBezTo>
                <a:lnTo>
                  <a:pt x="8984" y="5206"/>
                </a:lnTo>
                <a:cubicBezTo>
                  <a:pt x="8999" y="5215"/>
                  <a:pt x="9014" y="5225"/>
                  <a:pt x="9030" y="5234"/>
                </a:cubicBezTo>
                <a:cubicBezTo>
                  <a:pt x="9046" y="5244"/>
                  <a:pt x="9062" y="5253"/>
                  <a:pt x="9078" y="5263"/>
                </a:cubicBezTo>
                <a:lnTo>
                  <a:pt x="9078" y="5263"/>
                </a:lnTo>
                <a:cubicBezTo>
                  <a:pt x="9109" y="5246"/>
                  <a:pt x="9145" y="5230"/>
                  <a:pt x="9181" y="5221"/>
                </a:cubicBezTo>
                <a:lnTo>
                  <a:pt x="9193" y="5209"/>
                </a:lnTo>
                <a:lnTo>
                  <a:pt x="9206" y="5209"/>
                </a:lnTo>
                <a:cubicBezTo>
                  <a:pt x="9206" y="5209"/>
                  <a:pt x="9218" y="5209"/>
                  <a:pt x="9231" y="5196"/>
                </a:cubicBezTo>
                <a:cubicBezTo>
                  <a:pt x="9242" y="5196"/>
                  <a:pt x="9253" y="5194"/>
                  <a:pt x="9263" y="5191"/>
                </a:cubicBezTo>
                <a:close/>
                <a:moveTo>
                  <a:pt x="11129" y="5159"/>
                </a:moveTo>
                <a:cubicBezTo>
                  <a:pt x="11128" y="5159"/>
                  <a:pt x="11127" y="5160"/>
                  <a:pt x="11125" y="5160"/>
                </a:cubicBezTo>
                <a:lnTo>
                  <a:pt x="11125" y="5160"/>
                </a:lnTo>
                <a:cubicBezTo>
                  <a:pt x="11105" y="5164"/>
                  <a:pt x="11083" y="5171"/>
                  <a:pt x="11054" y="5171"/>
                </a:cubicBezTo>
                <a:cubicBezTo>
                  <a:pt x="11035" y="5171"/>
                  <a:pt x="11015" y="5178"/>
                  <a:pt x="11007" y="5193"/>
                </a:cubicBezTo>
                <a:lnTo>
                  <a:pt x="11007" y="5193"/>
                </a:lnTo>
                <a:cubicBezTo>
                  <a:pt x="10980" y="5199"/>
                  <a:pt x="10953" y="5204"/>
                  <a:pt x="10928" y="5209"/>
                </a:cubicBezTo>
                <a:cubicBezTo>
                  <a:pt x="10903" y="5221"/>
                  <a:pt x="10878" y="5246"/>
                  <a:pt x="10891" y="5272"/>
                </a:cubicBezTo>
                <a:cubicBezTo>
                  <a:pt x="10891" y="5297"/>
                  <a:pt x="10916" y="5310"/>
                  <a:pt x="10941" y="5310"/>
                </a:cubicBezTo>
                <a:cubicBezTo>
                  <a:pt x="11017" y="5297"/>
                  <a:pt x="11092" y="5285"/>
                  <a:pt x="11154" y="5259"/>
                </a:cubicBezTo>
                <a:cubicBezTo>
                  <a:pt x="11179" y="5259"/>
                  <a:pt x="11193" y="5234"/>
                  <a:pt x="11193" y="5209"/>
                </a:cubicBezTo>
                <a:cubicBezTo>
                  <a:pt x="11193" y="5184"/>
                  <a:pt x="11167" y="5159"/>
                  <a:pt x="11142" y="5159"/>
                </a:cubicBezTo>
                <a:cubicBezTo>
                  <a:pt x="11138" y="5159"/>
                  <a:pt x="11134" y="5159"/>
                  <a:pt x="11130" y="5160"/>
                </a:cubicBezTo>
                <a:lnTo>
                  <a:pt x="11130" y="5160"/>
                </a:lnTo>
                <a:cubicBezTo>
                  <a:pt x="11129" y="5159"/>
                  <a:pt x="11129" y="5159"/>
                  <a:pt x="11129" y="5159"/>
                </a:cubicBezTo>
                <a:close/>
                <a:moveTo>
                  <a:pt x="954" y="5261"/>
                </a:moveTo>
                <a:cubicBezTo>
                  <a:pt x="962" y="5273"/>
                  <a:pt x="974" y="5281"/>
                  <a:pt x="989" y="5281"/>
                </a:cubicBezTo>
                <a:cubicBezTo>
                  <a:pt x="998" y="5281"/>
                  <a:pt x="1008" y="5278"/>
                  <a:pt x="1018" y="5272"/>
                </a:cubicBezTo>
                <a:lnTo>
                  <a:pt x="1018" y="5272"/>
                </a:lnTo>
                <a:cubicBezTo>
                  <a:pt x="1011" y="5284"/>
                  <a:pt x="1004" y="5296"/>
                  <a:pt x="997" y="5308"/>
                </a:cubicBezTo>
                <a:lnTo>
                  <a:pt x="997" y="5308"/>
                </a:lnTo>
                <a:cubicBezTo>
                  <a:pt x="987" y="5309"/>
                  <a:pt x="978" y="5311"/>
                  <a:pt x="969" y="5313"/>
                </a:cubicBezTo>
                <a:lnTo>
                  <a:pt x="969" y="5313"/>
                </a:lnTo>
                <a:cubicBezTo>
                  <a:pt x="955" y="5299"/>
                  <a:pt x="948" y="5278"/>
                  <a:pt x="954" y="5261"/>
                </a:cubicBezTo>
                <a:close/>
                <a:moveTo>
                  <a:pt x="6796" y="4696"/>
                </a:moveTo>
                <a:cubicBezTo>
                  <a:pt x="6738" y="4696"/>
                  <a:pt x="6678" y="4719"/>
                  <a:pt x="6627" y="4756"/>
                </a:cubicBezTo>
                <a:cubicBezTo>
                  <a:pt x="6540" y="4832"/>
                  <a:pt x="6464" y="4958"/>
                  <a:pt x="6451" y="5070"/>
                </a:cubicBezTo>
                <a:cubicBezTo>
                  <a:pt x="6439" y="5134"/>
                  <a:pt x="6426" y="5196"/>
                  <a:pt x="6439" y="5259"/>
                </a:cubicBezTo>
                <a:cubicBezTo>
                  <a:pt x="6464" y="5322"/>
                  <a:pt x="6515" y="5360"/>
                  <a:pt x="6577" y="5372"/>
                </a:cubicBezTo>
                <a:cubicBezTo>
                  <a:pt x="6584" y="5373"/>
                  <a:pt x="6590" y="5373"/>
                  <a:pt x="6597" y="5373"/>
                </a:cubicBezTo>
                <a:cubicBezTo>
                  <a:pt x="6715" y="5373"/>
                  <a:pt x="6820" y="5267"/>
                  <a:pt x="6879" y="5184"/>
                </a:cubicBezTo>
                <a:cubicBezTo>
                  <a:pt x="6961" y="5078"/>
                  <a:pt x="6999" y="4940"/>
                  <a:pt x="6963" y="4810"/>
                </a:cubicBezTo>
                <a:lnTo>
                  <a:pt x="6963" y="4810"/>
                </a:lnTo>
                <a:cubicBezTo>
                  <a:pt x="6967" y="4797"/>
                  <a:pt x="6965" y="4782"/>
                  <a:pt x="6954" y="4768"/>
                </a:cubicBezTo>
                <a:cubicBezTo>
                  <a:pt x="6911" y="4718"/>
                  <a:pt x="6854" y="4696"/>
                  <a:pt x="6796" y="4696"/>
                </a:cubicBezTo>
                <a:close/>
                <a:moveTo>
                  <a:pt x="9147" y="5304"/>
                </a:moveTo>
                <a:cubicBezTo>
                  <a:pt x="9177" y="5322"/>
                  <a:pt x="9206" y="5339"/>
                  <a:pt x="9235" y="5356"/>
                </a:cubicBezTo>
                <a:lnTo>
                  <a:pt x="9235" y="5356"/>
                </a:lnTo>
                <a:cubicBezTo>
                  <a:pt x="9252" y="5341"/>
                  <a:pt x="9269" y="5325"/>
                  <a:pt x="9285" y="5309"/>
                </a:cubicBezTo>
                <a:lnTo>
                  <a:pt x="9285" y="5309"/>
                </a:lnTo>
                <a:cubicBezTo>
                  <a:pt x="9286" y="5317"/>
                  <a:pt x="9288" y="5324"/>
                  <a:pt x="9291" y="5331"/>
                </a:cubicBezTo>
                <a:lnTo>
                  <a:pt x="9291" y="5331"/>
                </a:lnTo>
                <a:cubicBezTo>
                  <a:pt x="9282" y="5341"/>
                  <a:pt x="9278" y="5355"/>
                  <a:pt x="9281" y="5372"/>
                </a:cubicBezTo>
                <a:cubicBezTo>
                  <a:pt x="9282" y="5377"/>
                  <a:pt x="9283" y="5381"/>
                  <a:pt x="9285" y="5385"/>
                </a:cubicBezTo>
                <a:lnTo>
                  <a:pt x="9285" y="5385"/>
                </a:lnTo>
                <a:cubicBezTo>
                  <a:pt x="9326" y="5410"/>
                  <a:pt x="9368" y="5434"/>
                  <a:pt x="9409" y="5458"/>
                </a:cubicBezTo>
                <a:lnTo>
                  <a:pt x="9409" y="5458"/>
                </a:lnTo>
                <a:cubicBezTo>
                  <a:pt x="9363" y="5447"/>
                  <a:pt x="9303" y="5434"/>
                  <a:pt x="9285" y="5385"/>
                </a:cubicBezTo>
                <a:lnTo>
                  <a:pt x="9285" y="5385"/>
                </a:lnTo>
                <a:cubicBezTo>
                  <a:pt x="9268" y="5376"/>
                  <a:pt x="9252" y="5366"/>
                  <a:pt x="9235" y="5356"/>
                </a:cubicBezTo>
                <a:lnTo>
                  <a:pt x="9235" y="5356"/>
                </a:lnTo>
                <a:cubicBezTo>
                  <a:pt x="9230" y="5362"/>
                  <a:pt x="9224" y="5367"/>
                  <a:pt x="9218" y="5372"/>
                </a:cubicBezTo>
                <a:cubicBezTo>
                  <a:pt x="9208" y="5379"/>
                  <a:pt x="9198" y="5383"/>
                  <a:pt x="9188" y="5383"/>
                </a:cubicBezTo>
                <a:cubicBezTo>
                  <a:pt x="9151" y="5383"/>
                  <a:pt x="9120" y="5336"/>
                  <a:pt x="9147" y="5304"/>
                </a:cubicBezTo>
                <a:close/>
                <a:moveTo>
                  <a:pt x="822" y="5426"/>
                </a:moveTo>
                <a:cubicBezTo>
                  <a:pt x="816" y="5429"/>
                  <a:pt x="811" y="5432"/>
                  <a:pt x="805" y="5435"/>
                </a:cubicBezTo>
                <a:cubicBezTo>
                  <a:pt x="773" y="5449"/>
                  <a:pt x="770" y="5478"/>
                  <a:pt x="783" y="5500"/>
                </a:cubicBezTo>
                <a:lnTo>
                  <a:pt x="783" y="5500"/>
                </a:lnTo>
                <a:cubicBezTo>
                  <a:pt x="795" y="5475"/>
                  <a:pt x="809" y="5451"/>
                  <a:pt x="822" y="5426"/>
                </a:cubicBezTo>
                <a:close/>
                <a:moveTo>
                  <a:pt x="877" y="5523"/>
                </a:moveTo>
                <a:cubicBezTo>
                  <a:pt x="878" y="5524"/>
                  <a:pt x="879" y="5524"/>
                  <a:pt x="879" y="5525"/>
                </a:cubicBezTo>
                <a:lnTo>
                  <a:pt x="879" y="5525"/>
                </a:lnTo>
                <a:cubicBezTo>
                  <a:pt x="878" y="5526"/>
                  <a:pt x="877" y="5527"/>
                  <a:pt x="875" y="5527"/>
                </a:cubicBezTo>
                <a:lnTo>
                  <a:pt x="875" y="5527"/>
                </a:lnTo>
                <a:cubicBezTo>
                  <a:pt x="876" y="5526"/>
                  <a:pt x="877" y="5524"/>
                  <a:pt x="877" y="5523"/>
                </a:cubicBezTo>
                <a:close/>
                <a:moveTo>
                  <a:pt x="7537" y="5116"/>
                </a:moveTo>
                <a:cubicBezTo>
                  <a:pt x="7496" y="5116"/>
                  <a:pt x="7464" y="5176"/>
                  <a:pt x="7508" y="5209"/>
                </a:cubicBezTo>
                <a:cubicBezTo>
                  <a:pt x="7672" y="5297"/>
                  <a:pt x="7834" y="5410"/>
                  <a:pt x="7985" y="5523"/>
                </a:cubicBezTo>
                <a:cubicBezTo>
                  <a:pt x="7994" y="5530"/>
                  <a:pt x="8003" y="5532"/>
                  <a:pt x="8012" y="5532"/>
                </a:cubicBezTo>
                <a:cubicBezTo>
                  <a:pt x="8054" y="5532"/>
                  <a:pt x="8090" y="5466"/>
                  <a:pt x="8049" y="5435"/>
                </a:cubicBezTo>
                <a:cubicBezTo>
                  <a:pt x="7885" y="5322"/>
                  <a:pt x="7734" y="5221"/>
                  <a:pt x="7558" y="5121"/>
                </a:cubicBezTo>
                <a:cubicBezTo>
                  <a:pt x="7551" y="5117"/>
                  <a:pt x="7544" y="5116"/>
                  <a:pt x="7537" y="5116"/>
                </a:cubicBezTo>
                <a:close/>
                <a:moveTo>
                  <a:pt x="12509" y="5560"/>
                </a:moveTo>
                <a:lnTo>
                  <a:pt x="12509" y="5560"/>
                </a:lnTo>
                <a:cubicBezTo>
                  <a:pt x="12429" y="5580"/>
                  <a:pt x="12352" y="5602"/>
                  <a:pt x="12275" y="5628"/>
                </a:cubicBezTo>
                <a:lnTo>
                  <a:pt x="12275" y="5628"/>
                </a:lnTo>
                <a:cubicBezTo>
                  <a:pt x="12294" y="5606"/>
                  <a:pt x="12314" y="5584"/>
                  <a:pt x="12333" y="5561"/>
                </a:cubicBezTo>
                <a:lnTo>
                  <a:pt x="12333" y="5561"/>
                </a:lnTo>
                <a:cubicBezTo>
                  <a:pt x="12334" y="5561"/>
                  <a:pt x="12335" y="5561"/>
                  <a:pt x="12336" y="5561"/>
                </a:cubicBezTo>
                <a:cubicBezTo>
                  <a:pt x="12362" y="5563"/>
                  <a:pt x="12388" y="5564"/>
                  <a:pt x="12415" y="5564"/>
                </a:cubicBezTo>
                <a:cubicBezTo>
                  <a:pt x="12446" y="5564"/>
                  <a:pt x="12478" y="5563"/>
                  <a:pt x="12509" y="5560"/>
                </a:cubicBezTo>
                <a:close/>
                <a:moveTo>
                  <a:pt x="1471" y="5535"/>
                </a:moveTo>
                <a:cubicBezTo>
                  <a:pt x="1439" y="5546"/>
                  <a:pt x="1406" y="5557"/>
                  <a:pt x="1374" y="5567"/>
                </a:cubicBezTo>
                <a:lnTo>
                  <a:pt x="1374" y="5567"/>
                </a:lnTo>
                <a:cubicBezTo>
                  <a:pt x="1283" y="5595"/>
                  <a:pt x="1191" y="5624"/>
                  <a:pt x="1100" y="5656"/>
                </a:cubicBezTo>
                <a:lnTo>
                  <a:pt x="1100" y="5656"/>
                </a:lnTo>
                <a:cubicBezTo>
                  <a:pt x="1222" y="5611"/>
                  <a:pt x="1345" y="5571"/>
                  <a:pt x="1471" y="5535"/>
                </a:cubicBezTo>
                <a:close/>
                <a:moveTo>
                  <a:pt x="2980" y="5461"/>
                </a:moveTo>
                <a:cubicBezTo>
                  <a:pt x="2955" y="5461"/>
                  <a:pt x="2930" y="5486"/>
                  <a:pt x="2930" y="5511"/>
                </a:cubicBezTo>
                <a:cubicBezTo>
                  <a:pt x="2930" y="5536"/>
                  <a:pt x="2955" y="5561"/>
                  <a:pt x="2980" y="5561"/>
                </a:cubicBezTo>
                <a:cubicBezTo>
                  <a:pt x="3182" y="5598"/>
                  <a:pt x="3371" y="5624"/>
                  <a:pt x="3559" y="5662"/>
                </a:cubicBezTo>
                <a:cubicBezTo>
                  <a:pt x="3597" y="5662"/>
                  <a:pt x="3609" y="5637"/>
                  <a:pt x="3622" y="5612"/>
                </a:cubicBezTo>
                <a:cubicBezTo>
                  <a:pt x="3622" y="5586"/>
                  <a:pt x="3597" y="5573"/>
                  <a:pt x="3572" y="5561"/>
                </a:cubicBezTo>
                <a:cubicBezTo>
                  <a:pt x="3371" y="5536"/>
                  <a:pt x="3182" y="5498"/>
                  <a:pt x="2980" y="5461"/>
                </a:cubicBezTo>
                <a:close/>
                <a:moveTo>
                  <a:pt x="9756" y="5665"/>
                </a:moveTo>
                <a:cubicBezTo>
                  <a:pt x="9773" y="5667"/>
                  <a:pt x="9789" y="5668"/>
                  <a:pt x="9806" y="5669"/>
                </a:cubicBezTo>
                <a:lnTo>
                  <a:pt x="9806" y="5669"/>
                </a:lnTo>
                <a:cubicBezTo>
                  <a:pt x="9799" y="5673"/>
                  <a:pt x="9794" y="5678"/>
                  <a:pt x="9790" y="5685"/>
                </a:cubicBezTo>
                <a:lnTo>
                  <a:pt x="9790" y="5685"/>
                </a:lnTo>
                <a:cubicBezTo>
                  <a:pt x="9837" y="5714"/>
                  <a:pt x="9885" y="5744"/>
                  <a:pt x="9932" y="5774"/>
                </a:cubicBezTo>
                <a:lnTo>
                  <a:pt x="9932" y="5774"/>
                </a:lnTo>
                <a:cubicBezTo>
                  <a:pt x="9930" y="5774"/>
                  <a:pt x="9927" y="5774"/>
                  <a:pt x="9925" y="5774"/>
                </a:cubicBezTo>
                <a:cubicBezTo>
                  <a:pt x="9912" y="5774"/>
                  <a:pt x="9903" y="5779"/>
                  <a:pt x="9896" y="5787"/>
                </a:cubicBezTo>
                <a:lnTo>
                  <a:pt x="9896" y="5787"/>
                </a:lnTo>
                <a:cubicBezTo>
                  <a:pt x="9867" y="5784"/>
                  <a:pt x="9838" y="5777"/>
                  <a:pt x="9809" y="5762"/>
                </a:cubicBezTo>
                <a:cubicBezTo>
                  <a:pt x="9781" y="5748"/>
                  <a:pt x="9776" y="5709"/>
                  <a:pt x="9790" y="5685"/>
                </a:cubicBezTo>
                <a:lnTo>
                  <a:pt x="9790" y="5685"/>
                </a:lnTo>
                <a:cubicBezTo>
                  <a:pt x="9779" y="5678"/>
                  <a:pt x="9767" y="5672"/>
                  <a:pt x="9756" y="5665"/>
                </a:cubicBezTo>
                <a:close/>
                <a:moveTo>
                  <a:pt x="875" y="5527"/>
                </a:moveTo>
                <a:lnTo>
                  <a:pt x="875" y="5527"/>
                </a:lnTo>
                <a:cubicBezTo>
                  <a:pt x="856" y="5563"/>
                  <a:pt x="838" y="5599"/>
                  <a:pt x="821" y="5636"/>
                </a:cubicBezTo>
                <a:lnTo>
                  <a:pt x="821" y="5636"/>
                </a:lnTo>
                <a:cubicBezTo>
                  <a:pt x="814" y="5640"/>
                  <a:pt x="807" y="5645"/>
                  <a:pt x="800" y="5649"/>
                </a:cubicBezTo>
                <a:lnTo>
                  <a:pt x="800" y="5649"/>
                </a:lnTo>
                <a:cubicBezTo>
                  <a:pt x="804" y="5652"/>
                  <a:pt x="807" y="5654"/>
                  <a:pt x="811" y="5655"/>
                </a:cubicBezTo>
                <a:lnTo>
                  <a:pt x="811" y="5655"/>
                </a:lnTo>
                <a:cubicBezTo>
                  <a:pt x="810" y="5658"/>
                  <a:pt x="809" y="5661"/>
                  <a:pt x="807" y="5664"/>
                </a:cubicBezTo>
                <a:lnTo>
                  <a:pt x="807" y="5664"/>
                </a:lnTo>
                <a:cubicBezTo>
                  <a:pt x="790" y="5671"/>
                  <a:pt x="772" y="5679"/>
                  <a:pt x="755" y="5687"/>
                </a:cubicBezTo>
                <a:cubicBezTo>
                  <a:pt x="710" y="5705"/>
                  <a:pt x="723" y="5755"/>
                  <a:pt x="757" y="5773"/>
                </a:cubicBezTo>
                <a:lnTo>
                  <a:pt x="757" y="5773"/>
                </a:lnTo>
                <a:cubicBezTo>
                  <a:pt x="754" y="5779"/>
                  <a:pt x="752" y="5784"/>
                  <a:pt x="749" y="5790"/>
                </a:cubicBezTo>
                <a:lnTo>
                  <a:pt x="749" y="5790"/>
                </a:lnTo>
                <a:cubicBezTo>
                  <a:pt x="747" y="5791"/>
                  <a:pt x="744" y="5792"/>
                  <a:pt x="742" y="5793"/>
                </a:cubicBezTo>
                <a:lnTo>
                  <a:pt x="742" y="5793"/>
                </a:lnTo>
                <a:cubicBezTo>
                  <a:pt x="699" y="5792"/>
                  <a:pt x="663" y="5743"/>
                  <a:pt x="705" y="5712"/>
                </a:cubicBezTo>
                <a:cubicBezTo>
                  <a:pt x="736" y="5691"/>
                  <a:pt x="768" y="5670"/>
                  <a:pt x="800" y="5649"/>
                </a:cubicBezTo>
                <a:lnTo>
                  <a:pt x="800" y="5649"/>
                </a:lnTo>
                <a:cubicBezTo>
                  <a:pt x="777" y="5630"/>
                  <a:pt x="773" y="5585"/>
                  <a:pt x="805" y="5561"/>
                </a:cubicBezTo>
                <a:cubicBezTo>
                  <a:pt x="829" y="5550"/>
                  <a:pt x="852" y="5538"/>
                  <a:pt x="875" y="5527"/>
                </a:cubicBezTo>
                <a:close/>
                <a:moveTo>
                  <a:pt x="5554" y="5322"/>
                </a:moveTo>
                <a:cubicBezTo>
                  <a:pt x="5583" y="5322"/>
                  <a:pt x="5611" y="5332"/>
                  <a:pt x="5634" y="5360"/>
                </a:cubicBezTo>
                <a:cubicBezTo>
                  <a:pt x="5636" y="5362"/>
                  <a:pt x="5637" y="5364"/>
                  <a:pt x="5639" y="5365"/>
                </a:cubicBezTo>
                <a:lnTo>
                  <a:pt x="5639" y="5365"/>
                </a:lnTo>
                <a:cubicBezTo>
                  <a:pt x="5656" y="5448"/>
                  <a:pt x="5632" y="5528"/>
                  <a:pt x="5596" y="5598"/>
                </a:cubicBezTo>
                <a:cubicBezTo>
                  <a:pt x="5571" y="5637"/>
                  <a:pt x="5546" y="5674"/>
                  <a:pt x="5509" y="5712"/>
                </a:cubicBezTo>
                <a:cubicBezTo>
                  <a:pt x="5483" y="5737"/>
                  <a:pt x="5445" y="5775"/>
                  <a:pt x="5408" y="5788"/>
                </a:cubicBezTo>
                <a:cubicBezTo>
                  <a:pt x="5392" y="5793"/>
                  <a:pt x="5375" y="5795"/>
                  <a:pt x="5358" y="5795"/>
                </a:cubicBezTo>
                <a:cubicBezTo>
                  <a:pt x="5335" y="5795"/>
                  <a:pt x="5315" y="5789"/>
                  <a:pt x="5307" y="5775"/>
                </a:cubicBezTo>
                <a:cubicBezTo>
                  <a:pt x="5282" y="5737"/>
                  <a:pt x="5294" y="5687"/>
                  <a:pt x="5294" y="5649"/>
                </a:cubicBezTo>
                <a:cubicBezTo>
                  <a:pt x="5307" y="5548"/>
                  <a:pt x="5358" y="5461"/>
                  <a:pt x="5420" y="5385"/>
                </a:cubicBezTo>
                <a:cubicBezTo>
                  <a:pt x="5452" y="5353"/>
                  <a:pt x="5504" y="5322"/>
                  <a:pt x="5554" y="5322"/>
                </a:cubicBezTo>
                <a:close/>
                <a:moveTo>
                  <a:pt x="12110" y="5795"/>
                </a:moveTo>
                <a:lnTo>
                  <a:pt x="12110" y="5795"/>
                </a:lnTo>
                <a:cubicBezTo>
                  <a:pt x="12110" y="5796"/>
                  <a:pt x="12110" y="5798"/>
                  <a:pt x="12110" y="5800"/>
                </a:cubicBezTo>
                <a:cubicBezTo>
                  <a:pt x="12118" y="5814"/>
                  <a:pt x="12129" y="5825"/>
                  <a:pt x="12142" y="5831"/>
                </a:cubicBezTo>
                <a:lnTo>
                  <a:pt x="12142" y="5831"/>
                </a:lnTo>
                <a:cubicBezTo>
                  <a:pt x="12112" y="5837"/>
                  <a:pt x="12081" y="5843"/>
                  <a:pt x="12050" y="5849"/>
                </a:cubicBezTo>
                <a:lnTo>
                  <a:pt x="12050" y="5849"/>
                </a:lnTo>
                <a:cubicBezTo>
                  <a:pt x="12070" y="5831"/>
                  <a:pt x="12090" y="5813"/>
                  <a:pt x="12110" y="5795"/>
                </a:cubicBezTo>
                <a:close/>
                <a:moveTo>
                  <a:pt x="742" y="5793"/>
                </a:moveTo>
                <a:lnTo>
                  <a:pt x="742" y="5793"/>
                </a:lnTo>
                <a:cubicBezTo>
                  <a:pt x="742" y="5793"/>
                  <a:pt x="743" y="5793"/>
                  <a:pt x="743" y="5793"/>
                </a:cubicBezTo>
                <a:cubicBezTo>
                  <a:pt x="743" y="5793"/>
                  <a:pt x="744" y="5793"/>
                  <a:pt x="744" y="5793"/>
                </a:cubicBezTo>
                <a:lnTo>
                  <a:pt x="744" y="5793"/>
                </a:lnTo>
                <a:cubicBezTo>
                  <a:pt x="727" y="5805"/>
                  <a:pt x="723" y="5823"/>
                  <a:pt x="728" y="5839"/>
                </a:cubicBezTo>
                <a:lnTo>
                  <a:pt x="728" y="5839"/>
                </a:lnTo>
                <a:cubicBezTo>
                  <a:pt x="727" y="5842"/>
                  <a:pt x="725" y="5845"/>
                  <a:pt x="724" y="5848"/>
                </a:cubicBezTo>
                <a:lnTo>
                  <a:pt x="724" y="5848"/>
                </a:lnTo>
                <a:cubicBezTo>
                  <a:pt x="696" y="5859"/>
                  <a:pt x="669" y="5871"/>
                  <a:pt x="641" y="5883"/>
                </a:cubicBezTo>
                <a:lnTo>
                  <a:pt x="641" y="5883"/>
                </a:lnTo>
                <a:cubicBezTo>
                  <a:pt x="633" y="5862"/>
                  <a:pt x="638" y="5836"/>
                  <a:pt x="667" y="5825"/>
                </a:cubicBezTo>
                <a:cubicBezTo>
                  <a:pt x="692" y="5814"/>
                  <a:pt x="717" y="5804"/>
                  <a:pt x="742" y="5793"/>
                </a:cubicBezTo>
                <a:close/>
                <a:moveTo>
                  <a:pt x="5551" y="5223"/>
                </a:moveTo>
                <a:cubicBezTo>
                  <a:pt x="5495" y="5223"/>
                  <a:pt x="5438" y="5241"/>
                  <a:pt x="5395" y="5272"/>
                </a:cubicBezTo>
                <a:cubicBezTo>
                  <a:pt x="5294" y="5347"/>
                  <a:pt x="5232" y="5473"/>
                  <a:pt x="5207" y="5598"/>
                </a:cubicBezTo>
                <a:cubicBezTo>
                  <a:pt x="5194" y="5662"/>
                  <a:pt x="5182" y="5724"/>
                  <a:pt x="5207" y="5788"/>
                </a:cubicBezTo>
                <a:cubicBezTo>
                  <a:pt x="5219" y="5850"/>
                  <a:pt x="5269" y="5888"/>
                  <a:pt x="5345" y="5888"/>
                </a:cubicBezTo>
                <a:cubicBezTo>
                  <a:pt x="5356" y="5890"/>
                  <a:pt x="5367" y="5891"/>
                  <a:pt x="5378" y="5891"/>
                </a:cubicBezTo>
                <a:cubicBezTo>
                  <a:pt x="5490" y="5891"/>
                  <a:pt x="5590" y="5780"/>
                  <a:pt x="5646" y="5699"/>
                </a:cubicBezTo>
                <a:cubicBezTo>
                  <a:pt x="5735" y="5586"/>
                  <a:pt x="5772" y="5435"/>
                  <a:pt x="5722" y="5310"/>
                </a:cubicBezTo>
                <a:cubicBezTo>
                  <a:pt x="5718" y="5302"/>
                  <a:pt x="5712" y="5296"/>
                  <a:pt x="5705" y="5291"/>
                </a:cubicBezTo>
                <a:lnTo>
                  <a:pt x="5705" y="5291"/>
                </a:lnTo>
                <a:cubicBezTo>
                  <a:pt x="5666" y="5243"/>
                  <a:pt x="5609" y="5223"/>
                  <a:pt x="5551" y="5223"/>
                </a:cubicBezTo>
                <a:close/>
                <a:moveTo>
                  <a:pt x="9896" y="5787"/>
                </a:moveTo>
                <a:lnTo>
                  <a:pt x="9896" y="5787"/>
                </a:lnTo>
                <a:cubicBezTo>
                  <a:pt x="9913" y="5789"/>
                  <a:pt x="9930" y="5789"/>
                  <a:pt x="9947" y="5789"/>
                </a:cubicBezTo>
                <a:cubicBezTo>
                  <a:pt x="9950" y="5789"/>
                  <a:pt x="9953" y="5789"/>
                  <a:pt x="9956" y="5789"/>
                </a:cubicBezTo>
                <a:lnTo>
                  <a:pt x="9956" y="5789"/>
                </a:lnTo>
                <a:cubicBezTo>
                  <a:pt x="9962" y="5793"/>
                  <a:pt x="9967" y="5796"/>
                  <a:pt x="9972" y="5800"/>
                </a:cubicBezTo>
                <a:cubicBezTo>
                  <a:pt x="10023" y="5831"/>
                  <a:pt x="10073" y="5863"/>
                  <a:pt x="10123" y="5895"/>
                </a:cubicBezTo>
                <a:lnTo>
                  <a:pt x="10123" y="5895"/>
                </a:lnTo>
                <a:cubicBezTo>
                  <a:pt x="10061" y="5891"/>
                  <a:pt x="9998" y="5884"/>
                  <a:pt x="9935" y="5875"/>
                </a:cubicBezTo>
                <a:cubicBezTo>
                  <a:pt x="9890" y="5866"/>
                  <a:pt x="9877" y="5813"/>
                  <a:pt x="9896" y="5787"/>
                </a:cubicBezTo>
                <a:close/>
                <a:moveTo>
                  <a:pt x="10266" y="5940"/>
                </a:moveTo>
                <a:lnTo>
                  <a:pt x="10266" y="5940"/>
                </a:lnTo>
                <a:cubicBezTo>
                  <a:pt x="10366" y="5942"/>
                  <a:pt x="10470" y="5949"/>
                  <a:pt x="10569" y="5950"/>
                </a:cubicBezTo>
                <a:lnTo>
                  <a:pt x="10569" y="5950"/>
                </a:lnTo>
                <a:cubicBezTo>
                  <a:pt x="10516" y="5956"/>
                  <a:pt x="10463" y="5959"/>
                  <a:pt x="10409" y="5959"/>
                </a:cubicBezTo>
                <a:cubicBezTo>
                  <a:pt x="10382" y="5959"/>
                  <a:pt x="10354" y="5958"/>
                  <a:pt x="10327" y="5956"/>
                </a:cubicBezTo>
                <a:lnTo>
                  <a:pt x="10327" y="5956"/>
                </a:lnTo>
                <a:cubicBezTo>
                  <a:pt x="10306" y="5951"/>
                  <a:pt x="10286" y="5946"/>
                  <a:pt x="10266" y="5940"/>
                </a:cubicBezTo>
                <a:close/>
                <a:moveTo>
                  <a:pt x="7747" y="5863"/>
                </a:moveTo>
                <a:cubicBezTo>
                  <a:pt x="7734" y="5863"/>
                  <a:pt x="7722" y="5863"/>
                  <a:pt x="7709" y="5875"/>
                </a:cubicBezTo>
                <a:cubicBezTo>
                  <a:pt x="7697" y="5875"/>
                  <a:pt x="7684" y="5888"/>
                  <a:pt x="7684" y="5900"/>
                </a:cubicBezTo>
                <a:lnTo>
                  <a:pt x="7684" y="5938"/>
                </a:lnTo>
                <a:cubicBezTo>
                  <a:pt x="7697" y="5938"/>
                  <a:pt x="7697" y="5951"/>
                  <a:pt x="7697" y="5951"/>
                </a:cubicBezTo>
                <a:cubicBezTo>
                  <a:pt x="7697" y="5951"/>
                  <a:pt x="7709" y="5964"/>
                  <a:pt x="7722" y="5964"/>
                </a:cubicBezTo>
                <a:cubicBezTo>
                  <a:pt x="7747" y="5976"/>
                  <a:pt x="7772" y="5989"/>
                  <a:pt x="7809" y="6001"/>
                </a:cubicBezTo>
                <a:cubicBezTo>
                  <a:pt x="7814" y="6005"/>
                  <a:pt x="7818" y="6007"/>
                  <a:pt x="7822" y="6007"/>
                </a:cubicBezTo>
                <a:cubicBezTo>
                  <a:pt x="7831" y="6007"/>
                  <a:pt x="7839" y="6001"/>
                  <a:pt x="7848" y="6001"/>
                </a:cubicBezTo>
                <a:cubicBezTo>
                  <a:pt x="7860" y="6001"/>
                  <a:pt x="7860" y="5989"/>
                  <a:pt x="7873" y="5976"/>
                </a:cubicBezTo>
                <a:lnTo>
                  <a:pt x="7873" y="5938"/>
                </a:lnTo>
                <a:cubicBezTo>
                  <a:pt x="7860" y="5938"/>
                  <a:pt x="7860" y="5925"/>
                  <a:pt x="7860" y="5925"/>
                </a:cubicBezTo>
                <a:cubicBezTo>
                  <a:pt x="7848" y="5913"/>
                  <a:pt x="7848" y="5913"/>
                  <a:pt x="7834" y="5913"/>
                </a:cubicBezTo>
                <a:cubicBezTo>
                  <a:pt x="7809" y="5900"/>
                  <a:pt x="7772" y="5888"/>
                  <a:pt x="7747" y="5863"/>
                </a:cubicBezTo>
                <a:close/>
                <a:moveTo>
                  <a:pt x="10123" y="5895"/>
                </a:moveTo>
                <a:lnTo>
                  <a:pt x="10123" y="5895"/>
                </a:lnTo>
                <a:cubicBezTo>
                  <a:pt x="10129" y="5895"/>
                  <a:pt x="10134" y="5896"/>
                  <a:pt x="10140" y="5896"/>
                </a:cubicBezTo>
                <a:lnTo>
                  <a:pt x="10140" y="5896"/>
                </a:lnTo>
                <a:cubicBezTo>
                  <a:pt x="10140" y="5900"/>
                  <a:pt x="10141" y="5903"/>
                  <a:pt x="10142" y="5907"/>
                </a:cubicBezTo>
                <a:lnTo>
                  <a:pt x="10142" y="5907"/>
                </a:lnTo>
                <a:cubicBezTo>
                  <a:pt x="10159" y="5917"/>
                  <a:pt x="10175" y="5928"/>
                  <a:pt x="10191" y="5938"/>
                </a:cubicBezTo>
                <a:lnTo>
                  <a:pt x="10191" y="5938"/>
                </a:lnTo>
                <a:cubicBezTo>
                  <a:pt x="10206" y="5939"/>
                  <a:pt x="10221" y="5939"/>
                  <a:pt x="10235" y="5939"/>
                </a:cubicBezTo>
                <a:lnTo>
                  <a:pt x="10235" y="5939"/>
                </a:lnTo>
                <a:cubicBezTo>
                  <a:pt x="10226" y="5941"/>
                  <a:pt x="10218" y="5946"/>
                  <a:pt x="10212" y="5952"/>
                </a:cubicBezTo>
                <a:lnTo>
                  <a:pt x="10212" y="5952"/>
                </a:lnTo>
                <a:cubicBezTo>
                  <a:pt x="10216" y="5955"/>
                  <a:pt x="10221" y="5958"/>
                  <a:pt x="10225" y="5960"/>
                </a:cubicBezTo>
                <a:lnTo>
                  <a:pt x="10225" y="5960"/>
                </a:lnTo>
                <a:cubicBezTo>
                  <a:pt x="10206" y="5981"/>
                  <a:pt x="10212" y="6027"/>
                  <a:pt x="10244" y="6045"/>
                </a:cubicBezTo>
                <a:lnTo>
                  <a:pt x="10244" y="6045"/>
                </a:lnTo>
                <a:cubicBezTo>
                  <a:pt x="10254" y="6047"/>
                  <a:pt x="10263" y="6050"/>
                  <a:pt x="10272" y="6052"/>
                </a:cubicBezTo>
                <a:lnTo>
                  <a:pt x="10272" y="6052"/>
                </a:lnTo>
                <a:cubicBezTo>
                  <a:pt x="10305" y="6054"/>
                  <a:pt x="10337" y="6055"/>
                  <a:pt x="10369" y="6055"/>
                </a:cubicBezTo>
                <a:lnTo>
                  <a:pt x="10369" y="6055"/>
                </a:lnTo>
                <a:cubicBezTo>
                  <a:pt x="10380" y="6063"/>
                  <a:pt x="10390" y="6070"/>
                  <a:pt x="10401" y="6077"/>
                </a:cubicBezTo>
                <a:lnTo>
                  <a:pt x="10401" y="6077"/>
                </a:lnTo>
                <a:cubicBezTo>
                  <a:pt x="10357" y="6070"/>
                  <a:pt x="10314" y="6062"/>
                  <a:pt x="10272" y="6052"/>
                </a:cubicBezTo>
                <a:lnTo>
                  <a:pt x="10272" y="6052"/>
                </a:lnTo>
                <a:cubicBezTo>
                  <a:pt x="10269" y="6052"/>
                  <a:pt x="10265" y="6051"/>
                  <a:pt x="10262" y="6051"/>
                </a:cubicBezTo>
                <a:cubicBezTo>
                  <a:pt x="10255" y="6050"/>
                  <a:pt x="10250" y="6048"/>
                  <a:pt x="10244" y="6045"/>
                </a:cubicBezTo>
                <a:lnTo>
                  <a:pt x="10244" y="6045"/>
                </a:lnTo>
                <a:cubicBezTo>
                  <a:pt x="10237" y="6043"/>
                  <a:pt x="10231" y="6041"/>
                  <a:pt x="10224" y="6039"/>
                </a:cubicBezTo>
                <a:cubicBezTo>
                  <a:pt x="10181" y="6022"/>
                  <a:pt x="10185" y="5975"/>
                  <a:pt x="10212" y="5952"/>
                </a:cubicBezTo>
                <a:lnTo>
                  <a:pt x="10212" y="5952"/>
                </a:lnTo>
                <a:cubicBezTo>
                  <a:pt x="10205" y="5947"/>
                  <a:pt x="10198" y="5943"/>
                  <a:pt x="10191" y="5938"/>
                </a:cubicBezTo>
                <a:lnTo>
                  <a:pt x="10191" y="5938"/>
                </a:lnTo>
                <a:cubicBezTo>
                  <a:pt x="10190" y="5938"/>
                  <a:pt x="10188" y="5938"/>
                  <a:pt x="10187" y="5938"/>
                </a:cubicBezTo>
                <a:cubicBezTo>
                  <a:pt x="10163" y="5938"/>
                  <a:pt x="10148" y="5924"/>
                  <a:pt x="10142" y="5907"/>
                </a:cubicBezTo>
                <a:lnTo>
                  <a:pt x="10142" y="5907"/>
                </a:lnTo>
                <a:cubicBezTo>
                  <a:pt x="10136" y="5903"/>
                  <a:pt x="10130" y="5899"/>
                  <a:pt x="10123" y="5895"/>
                </a:cubicBezTo>
                <a:close/>
                <a:moveTo>
                  <a:pt x="9502" y="5930"/>
                </a:moveTo>
                <a:cubicBezTo>
                  <a:pt x="9489" y="5930"/>
                  <a:pt x="9477" y="5936"/>
                  <a:pt x="9469" y="5951"/>
                </a:cubicBezTo>
                <a:cubicBezTo>
                  <a:pt x="9457" y="5976"/>
                  <a:pt x="9457" y="6014"/>
                  <a:pt x="9482" y="6026"/>
                </a:cubicBezTo>
                <a:cubicBezTo>
                  <a:pt x="9533" y="6051"/>
                  <a:pt x="9583" y="6089"/>
                  <a:pt x="9633" y="6127"/>
                </a:cubicBezTo>
                <a:cubicBezTo>
                  <a:pt x="9640" y="6130"/>
                  <a:pt x="9648" y="6132"/>
                  <a:pt x="9656" y="6132"/>
                </a:cubicBezTo>
                <a:cubicBezTo>
                  <a:pt x="9677" y="6132"/>
                  <a:pt x="9699" y="6120"/>
                  <a:pt x="9709" y="6101"/>
                </a:cubicBezTo>
                <a:cubicBezTo>
                  <a:pt x="9721" y="6089"/>
                  <a:pt x="9709" y="6051"/>
                  <a:pt x="9696" y="6039"/>
                </a:cubicBezTo>
                <a:cubicBezTo>
                  <a:pt x="9633" y="6001"/>
                  <a:pt x="9583" y="5976"/>
                  <a:pt x="9533" y="5938"/>
                </a:cubicBezTo>
                <a:cubicBezTo>
                  <a:pt x="9522" y="5933"/>
                  <a:pt x="9512" y="5930"/>
                  <a:pt x="9502" y="5930"/>
                </a:cubicBezTo>
                <a:close/>
                <a:moveTo>
                  <a:pt x="12705" y="6117"/>
                </a:moveTo>
                <a:lnTo>
                  <a:pt x="12705" y="6117"/>
                </a:lnTo>
                <a:cubicBezTo>
                  <a:pt x="12700" y="6121"/>
                  <a:pt x="12698" y="6127"/>
                  <a:pt x="12689" y="6127"/>
                </a:cubicBezTo>
                <a:cubicBezTo>
                  <a:pt x="12676" y="6140"/>
                  <a:pt x="12676" y="6165"/>
                  <a:pt x="12676" y="6165"/>
                </a:cubicBezTo>
                <a:cubicBezTo>
                  <a:pt x="12678" y="6168"/>
                  <a:pt x="12679" y="6170"/>
                  <a:pt x="12681" y="6173"/>
                </a:cubicBezTo>
                <a:lnTo>
                  <a:pt x="12681" y="6173"/>
                </a:lnTo>
                <a:cubicBezTo>
                  <a:pt x="12657" y="6161"/>
                  <a:pt x="12634" y="6149"/>
                  <a:pt x="12610" y="6138"/>
                </a:cubicBezTo>
                <a:lnTo>
                  <a:pt x="12610" y="6138"/>
                </a:lnTo>
                <a:cubicBezTo>
                  <a:pt x="12642" y="6134"/>
                  <a:pt x="12674" y="6127"/>
                  <a:pt x="12705" y="6117"/>
                </a:cubicBezTo>
                <a:close/>
                <a:moveTo>
                  <a:pt x="10703" y="6238"/>
                </a:moveTo>
                <a:lnTo>
                  <a:pt x="10703" y="6238"/>
                </a:lnTo>
                <a:cubicBezTo>
                  <a:pt x="10703" y="6238"/>
                  <a:pt x="10704" y="6238"/>
                  <a:pt x="10704" y="6238"/>
                </a:cubicBezTo>
                <a:lnTo>
                  <a:pt x="10704" y="6238"/>
                </a:lnTo>
                <a:cubicBezTo>
                  <a:pt x="10703" y="6238"/>
                  <a:pt x="10703" y="6239"/>
                  <a:pt x="10702" y="6240"/>
                </a:cubicBezTo>
                <a:cubicBezTo>
                  <a:pt x="10702" y="6239"/>
                  <a:pt x="10703" y="6239"/>
                  <a:pt x="10703" y="6238"/>
                </a:cubicBezTo>
                <a:close/>
                <a:moveTo>
                  <a:pt x="8634" y="5799"/>
                </a:moveTo>
                <a:cubicBezTo>
                  <a:pt x="8659" y="5799"/>
                  <a:pt x="8683" y="5807"/>
                  <a:pt x="8703" y="5826"/>
                </a:cubicBezTo>
                <a:lnTo>
                  <a:pt x="8703" y="5826"/>
                </a:lnTo>
                <a:cubicBezTo>
                  <a:pt x="8740" y="5901"/>
                  <a:pt x="8715" y="6001"/>
                  <a:pt x="8678" y="6076"/>
                </a:cubicBezTo>
                <a:cubicBezTo>
                  <a:pt x="8652" y="6115"/>
                  <a:pt x="8627" y="6152"/>
                  <a:pt x="8589" y="6190"/>
                </a:cubicBezTo>
                <a:cubicBezTo>
                  <a:pt x="8552" y="6215"/>
                  <a:pt x="8527" y="6252"/>
                  <a:pt x="8476" y="6265"/>
                </a:cubicBezTo>
                <a:cubicBezTo>
                  <a:pt x="8467" y="6270"/>
                  <a:pt x="8455" y="6273"/>
                  <a:pt x="8442" y="6273"/>
                </a:cubicBezTo>
                <a:cubicBezTo>
                  <a:pt x="8420" y="6273"/>
                  <a:pt x="8396" y="6264"/>
                  <a:pt x="8388" y="6240"/>
                </a:cubicBezTo>
                <a:cubicBezTo>
                  <a:pt x="8363" y="6215"/>
                  <a:pt x="8376" y="6165"/>
                  <a:pt x="8376" y="6127"/>
                </a:cubicBezTo>
                <a:cubicBezTo>
                  <a:pt x="8388" y="6026"/>
                  <a:pt x="8426" y="5938"/>
                  <a:pt x="8488" y="5863"/>
                </a:cubicBezTo>
                <a:cubicBezTo>
                  <a:pt x="8528" y="5831"/>
                  <a:pt x="8583" y="5799"/>
                  <a:pt x="8634" y="5799"/>
                </a:cubicBezTo>
                <a:close/>
                <a:moveTo>
                  <a:pt x="13757" y="4990"/>
                </a:moveTo>
                <a:cubicBezTo>
                  <a:pt x="13673" y="5251"/>
                  <a:pt x="13568" y="5510"/>
                  <a:pt x="13431" y="5737"/>
                </a:cubicBezTo>
                <a:cubicBezTo>
                  <a:pt x="13305" y="5951"/>
                  <a:pt x="13154" y="6177"/>
                  <a:pt x="12915" y="6265"/>
                </a:cubicBezTo>
                <a:cubicBezTo>
                  <a:pt x="12900" y="6271"/>
                  <a:pt x="12892" y="6281"/>
                  <a:pt x="12888" y="6291"/>
                </a:cubicBezTo>
                <a:lnTo>
                  <a:pt x="12888" y="6291"/>
                </a:lnTo>
                <a:cubicBezTo>
                  <a:pt x="12841" y="6258"/>
                  <a:pt x="12791" y="6229"/>
                  <a:pt x="12739" y="6202"/>
                </a:cubicBezTo>
                <a:lnTo>
                  <a:pt x="12739" y="6202"/>
                </a:lnTo>
                <a:cubicBezTo>
                  <a:pt x="12840" y="6177"/>
                  <a:pt x="12940" y="6127"/>
                  <a:pt x="13029" y="6076"/>
                </a:cubicBezTo>
                <a:cubicBezTo>
                  <a:pt x="13054" y="6064"/>
                  <a:pt x="13066" y="6026"/>
                  <a:pt x="13054" y="6014"/>
                </a:cubicBezTo>
                <a:cubicBezTo>
                  <a:pt x="13044" y="5996"/>
                  <a:pt x="13028" y="5984"/>
                  <a:pt x="13010" y="5984"/>
                </a:cubicBezTo>
                <a:cubicBezTo>
                  <a:pt x="13004" y="5984"/>
                  <a:pt x="12997" y="5985"/>
                  <a:pt x="12990" y="5989"/>
                </a:cubicBezTo>
                <a:cubicBezTo>
                  <a:pt x="12940" y="6014"/>
                  <a:pt x="12903" y="6039"/>
                  <a:pt x="12852" y="6064"/>
                </a:cubicBezTo>
                <a:cubicBezTo>
                  <a:pt x="12827" y="6064"/>
                  <a:pt x="12802" y="6076"/>
                  <a:pt x="12789" y="6089"/>
                </a:cubicBezTo>
                <a:cubicBezTo>
                  <a:pt x="12777" y="6089"/>
                  <a:pt x="12764" y="6101"/>
                  <a:pt x="12752" y="6101"/>
                </a:cubicBezTo>
                <a:lnTo>
                  <a:pt x="12744" y="6101"/>
                </a:lnTo>
                <a:cubicBezTo>
                  <a:pt x="12754" y="6092"/>
                  <a:pt x="12759" y="6078"/>
                  <a:pt x="12752" y="6064"/>
                </a:cubicBezTo>
                <a:cubicBezTo>
                  <a:pt x="12752" y="6051"/>
                  <a:pt x="12745" y="6037"/>
                  <a:pt x="12732" y="6029"/>
                </a:cubicBezTo>
                <a:lnTo>
                  <a:pt x="12732" y="6029"/>
                </a:lnTo>
                <a:cubicBezTo>
                  <a:pt x="12904" y="5956"/>
                  <a:pt x="13070" y="5869"/>
                  <a:pt x="13230" y="5762"/>
                </a:cubicBezTo>
                <a:cubicBezTo>
                  <a:pt x="13255" y="5749"/>
                  <a:pt x="13267" y="5724"/>
                  <a:pt x="13255" y="5699"/>
                </a:cubicBezTo>
                <a:cubicBezTo>
                  <a:pt x="13245" y="5681"/>
                  <a:pt x="13223" y="5669"/>
                  <a:pt x="13206" y="5669"/>
                </a:cubicBezTo>
                <a:cubicBezTo>
                  <a:pt x="13200" y="5669"/>
                  <a:pt x="13195" y="5671"/>
                  <a:pt x="13192" y="5674"/>
                </a:cubicBezTo>
                <a:cubicBezTo>
                  <a:pt x="13011" y="5794"/>
                  <a:pt x="12822" y="5891"/>
                  <a:pt x="12626" y="5970"/>
                </a:cubicBezTo>
                <a:lnTo>
                  <a:pt x="12626" y="5970"/>
                </a:lnTo>
                <a:cubicBezTo>
                  <a:pt x="12622" y="5949"/>
                  <a:pt x="12598" y="5938"/>
                  <a:pt x="12563" y="5938"/>
                </a:cubicBezTo>
                <a:cubicBezTo>
                  <a:pt x="12546" y="5942"/>
                  <a:pt x="12527" y="5944"/>
                  <a:pt x="12509" y="5946"/>
                </a:cubicBezTo>
                <a:lnTo>
                  <a:pt x="12509" y="5946"/>
                </a:lnTo>
                <a:cubicBezTo>
                  <a:pt x="12535" y="5940"/>
                  <a:pt x="12562" y="5933"/>
                  <a:pt x="12588" y="5925"/>
                </a:cubicBezTo>
                <a:cubicBezTo>
                  <a:pt x="12613" y="5913"/>
                  <a:pt x="12638" y="5888"/>
                  <a:pt x="12626" y="5863"/>
                </a:cubicBezTo>
                <a:cubicBezTo>
                  <a:pt x="12626" y="5842"/>
                  <a:pt x="12609" y="5822"/>
                  <a:pt x="12582" y="5822"/>
                </a:cubicBezTo>
                <a:cubicBezTo>
                  <a:pt x="12576" y="5822"/>
                  <a:pt x="12570" y="5823"/>
                  <a:pt x="12563" y="5825"/>
                </a:cubicBezTo>
                <a:cubicBezTo>
                  <a:pt x="12504" y="5843"/>
                  <a:pt x="12444" y="5858"/>
                  <a:pt x="12382" y="5870"/>
                </a:cubicBezTo>
                <a:lnTo>
                  <a:pt x="12382" y="5870"/>
                </a:lnTo>
                <a:cubicBezTo>
                  <a:pt x="12701" y="5776"/>
                  <a:pt x="13006" y="5633"/>
                  <a:pt x="13280" y="5448"/>
                </a:cubicBezTo>
                <a:cubicBezTo>
                  <a:pt x="13321" y="5417"/>
                  <a:pt x="13287" y="5362"/>
                  <a:pt x="13246" y="5362"/>
                </a:cubicBezTo>
                <a:cubicBezTo>
                  <a:pt x="13236" y="5362"/>
                  <a:pt x="13226" y="5365"/>
                  <a:pt x="13217" y="5372"/>
                </a:cubicBezTo>
                <a:cubicBezTo>
                  <a:pt x="13000" y="5524"/>
                  <a:pt x="12763" y="5642"/>
                  <a:pt x="12517" y="5728"/>
                </a:cubicBezTo>
                <a:lnTo>
                  <a:pt x="12517" y="5728"/>
                </a:lnTo>
                <a:cubicBezTo>
                  <a:pt x="12527" y="5716"/>
                  <a:pt x="12532" y="5701"/>
                  <a:pt x="12526" y="5687"/>
                </a:cubicBezTo>
                <a:cubicBezTo>
                  <a:pt x="12526" y="5675"/>
                  <a:pt x="12520" y="5666"/>
                  <a:pt x="12511" y="5660"/>
                </a:cubicBezTo>
                <a:lnTo>
                  <a:pt x="12511" y="5660"/>
                </a:lnTo>
                <a:cubicBezTo>
                  <a:pt x="12550" y="5648"/>
                  <a:pt x="12589" y="5636"/>
                  <a:pt x="12626" y="5624"/>
                </a:cubicBezTo>
                <a:cubicBezTo>
                  <a:pt x="12651" y="5624"/>
                  <a:pt x="12676" y="5598"/>
                  <a:pt x="12663" y="5573"/>
                </a:cubicBezTo>
                <a:cubicBezTo>
                  <a:pt x="12663" y="5560"/>
                  <a:pt x="12656" y="5546"/>
                  <a:pt x="12645" y="5539"/>
                </a:cubicBezTo>
                <a:lnTo>
                  <a:pt x="12645" y="5539"/>
                </a:lnTo>
                <a:cubicBezTo>
                  <a:pt x="12711" y="5524"/>
                  <a:pt x="12776" y="5502"/>
                  <a:pt x="12839" y="5473"/>
                </a:cubicBezTo>
                <a:cubicBezTo>
                  <a:pt x="12865" y="5461"/>
                  <a:pt x="12865" y="5435"/>
                  <a:pt x="12852" y="5410"/>
                </a:cubicBezTo>
                <a:cubicBezTo>
                  <a:pt x="12843" y="5392"/>
                  <a:pt x="12827" y="5380"/>
                  <a:pt x="12809" y="5380"/>
                </a:cubicBezTo>
                <a:cubicBezTo>
                  <a:pt x="12803" y="5380"/>
                  <a:pt x="12796" y="5382"/>
                  <a:pt x="12789" y="5385"/>
                </a:cubicBezTo>
                <a:cubicBezTo>
                  <a:pt x="12674" y="5437"/>
                  <a:pt x="12540" y="5464"/>
                  <a:pt x="12411" y="5464"/>
                </a:cubicBezTo>
                <a:cubicBezTo>
                  <a:pt x="12411" y="5464"/>
                  <a:pt x="12410" y="5464"/>
                  <a:pt x="12410" y="5464"/>
                </a:cubicBezTo>
                <a:lnTo>
                  <a:pt x="12410" y="5464"/>
                </a:lnTo>
                <a:cubicBezTo>
                  <a:pt x="12469" y="5385"/>
                  <a:pt x="12523" y="5304"/>
                  <a:pt x="12572" y="5218"/>
                </a:cubicBezTo>
                <a:lnTo>
                  <a:pt x="12572" y="5218"/>
                </a:lnTo>
                <a:cubicBezTo>
                  <a:pt x="12652" y="5237"/>
                  <a:pt x="12732" y="5245"/>
                  <a:pt x="12811" y="5245"/>
                </a:cubicBezTo>
                <a:cubicBezTo>
                  <a:pt x="12946" y="5245"/>
                  <a:pt x="13082" y="5221"/>
                  <a:pt x="13217" y="5184"/>
                </a:cubicBezTo>
                <a:cubicBezTo>
                  <a:pt x="13394" y="5128"/>
                  <a:pt x="13571" y="5043"/>
                  <a:pt x="13757" y="4990"/>
                </a:cubicBezTo>
                <a:close/>
                <a:moveTo>
                  <a:pt x="1010" y="6088"/>
                </a:moveTo>
                <a:cubicBezTo>
                  <a:pt x="1013" y="6089"/>
                  <a:pt x="1016" y="6089"/>
                  <a:pt x="1019" y="6089"/>
                </a:cubicBezTo>
                <a:cubicBezTo>
                  <a:pt x="1050" y="6089"/>
                  <a:pt x="1085" y="6092"/>
                  <a:pt x="1119" y="6095"/>
                </a:cubicBezTo>
                <a:lnTo>
                  <a:pt x="1119" y="6095"/>
                </a:lnTo>
                <a:cubicBezTo>
                  <a:pt x="935" y="6149"/>
                  <a:pt x="755" y="6210"/>
                  <a:pt x="579" y="6278"/>
                </a:cubicBezTo>
                <a:cubicBezTo>
                  <a:pt x="569" y="6282"/>
                  <a:pt x="562" y="6287"/>
                  <a:pt x="557" y="6294"/>
                </a:cubicBezTo>
                <a:lnTo>
                  <a:pt x="557" y="6294"/>
                </a:lnTo>
                <a:cubicBezTo>
                  <a:pt x="562" y="6277"/>
                  <a:pt x="568" y="6261"/>
                  <a:pt x="574" y="6244"/>
                </a:cubicBezTo>
                <a:lnTo>
                  <a:pt x="574" y="6244"/>
                </a:lnTo>
                <a:cubicBezTo>
                  <a:pt x="567" y="6247"/>
                  <a:pt x="560" y="6250"/>
                  <a:pt x="554" y="6252"/>
                </a:cubicBezTo>
                <a:cubicBezTo>
                  <a:pt x="545" y="6259"/>
                  <a:pt x="537" y="6262"/>
                  <a:pt x="529" y="6262"/>
                </a:cubicBezTo>
                <a:cubicBezTo>
                  <a:pt x="490" y="6262"/>
                  <a:pt x="464" y="6196"/>
                  <a:pt x="516" y="6165"/>
                </a:cubicBezTo>
                <a:cubicBezTo>
                  <a:pt x="519" y="6163"/>
                  <a:pt x="521" y="6162"/>
                  <a:pt x="524" y="6161"/>
                </a:cubicBezTo>
                <a:lnTo>
                  <a:pt x="524" y="6161"/>
                </a:lnTo>
                <a:cubicBezTo>
                  <a:pt x="523" y="6145"/>
                  <a:pt x="532" y="6131"/>
                  <a:pt x="554" y="6127"/>
                </a:cubicBezTo>
                <a:cubicBezTo>
                  <a:pt x="577" y="6118"/>
                  <a:pt x="601" y="6109"/>
                  <a:pt x="624" y="6100"/>
                </a:cubicBezTo>
                <a:lnTo>
                  <a:pt x="624" y="6100"/>
                </a:lnTo>
                <a:cubicBezTo>
                  <a:pt x="622" y="6106"/>
                  <a:pt x="620" y="6112"/>
                  <a:pt x="617" y="6119"/>
                </a:cubicBezTo>
                <a:lnTo>
                  <a:pt x="617" y="6119"/>
                </a:lnTo>
                <a:cubicBezTo>
                  <a:pt x="586" y="6132"/>
                  <a:pt x="555" y="6146"/>
                  <a:pt x="524" y="6161"/>
                </a:cubicBezTo>
                <a:lnTo>
                  <a:pt x="524" y="6161"/>
                </a:lnTo>
                <a:cubicBezTo>
                  <a:pt x="526" y="6186"/>
                  <a:pt x="553" y="6216"/>
                  <a:pt x="582" y="6216"/>
                </a:cubicBezTo>
                <a:cubicBezTo>
                  <a:pt x="582" y="6216"/>
                  <a:pt x="582" y="6216"/>
                  <a:pt x="583" y="6216"/>
                </a:cubicBezTo>
                <a:lnTo>
                  <a:pt x="583" y="6216"/>
                </a:lnTo>
                <a:cubicBezTo>
                  <a:pt x="580" y="6226"/>
                  <a:pt x="577" y="6235"/>
                  <a:pt x="574" y="6244"/>
                </a:cubicBezTo>
                <a:lnTo>
                  <a:pt x="574" y="6244"/>
                </a:lnTo>
                <a:cubicBezTo>
                  <a:pt x="717" y="6183"/>
                  <a:pt x="861" y="6130"/>
                  <a:pt x="1010" y="6088"/>
                </a:cubicBezTo>
                <a:close/>
                <a:moveTo>
                  <a:pt x="557" y="6294"/>
                </a:moveTo>
                <a:cubicBezTo>
                  <a:pt x="555" y="6301"/>
                  <a:pt x="552" y="6309"/>
                  <a:pt x="549" y="6317"/>
                </a:cubicBezTo>
                <a:lnTo>
                  <a:pt x="549" y="6317"/>
                </a:lnTo>
                <a:cubicBezTo>
                  <a:pt x="549" y="6318"/>
                  <a:pt x="549" y="6318"/>
                  <a:pt x="549" y="6319"/>
                </a:cubicBezTo>
                <a:lnTo>
                  <a:pt x="549" y="6319"/>
                </a:lnTo>
                <a:cubicBezTo>
                  <a:pt x="549" y="6319"/>
                  <a:pt x="549" y="6319"/>
                  <a:pt x="549" y="6319"/>
                </a:cubicBezTo>
                <a:lnTo>
                  <a:pt x="549" y="6319"/>
                </a:lnTo>
                <a:cubicBezTo>
                  <a:pt x="549" y="6318"/>
                  <a:pt x="549" y="6318"/>
                  <a:pt x="549" y="6317"/>
                </a:cubicBezTo>
                <a:lnTo>
                  <a:pt x="549" y="6317"/>
                </a:lnTo>
                <a:cubicBezTo>
                  <a:pt x="549" y="6309"/>
                  <a:pt x="552" y="6301"/>
                  <a:pt x="557" y="6294"/>
                </a:cubicBezTo>
                <a:close/>
                <a:moveTo>
                  <a:pt x="12756" y="4382"/>
                </a:moveTo>
                <a:cubicBezTo>
                  <a:pt x="12665" y="5140"/>
                  <a:pt x="12138" y="5775"/>
                  <a:pt x="11481" y="6127"/>
                </a:cubicBezTo>
                <a:cubicBezTo>
                  <a:pt x="11333" y="6206"/>
                  <a:pt x="11183" y="6270"/>
                  <a:pt x="11028" y="6324"/>
                </a:cubicBezTo>
                <a:lnTo>
                  <a:pt x="11028" y="6324"/>
                </a:lnTo>
                <a:cubicBezTo>
                  <a:pt x="11028" y="6322"/>
                  <a:pt x="11029" y="6319"/>
                  <a:pt x="11029" y="6316"/>
                </a:cubicBezTo>
                <a:cubicBezTo>
                  <a:pt x="11024" y="6305"/>
                  <a:pt x="11016" y="6295"/>
                  <a:pt x="11007" y="6287"/>
                </a:cubicBezTo>
                <a:lnTo>
                  <a:pt x="11007" y="6287"/>
                </a:lnTo>
                <a:cubicBezTo>
                  <a:pt x="11019" y="6284"/>
                  <a:pt x="11030" y="6281"/>
                  <a:pt x="11042" y="6278"/>
                </a:cubicBezTo>
                <a:cubicBezTo>
                  <a:pt x="11067" y="6278"/>
                  <a:pt x="11092" y="6252"/>
                  <a:pt x="11079" y="6227"/>
                </a:cubicBezTo>
                <a:cubicBezTo>
                  <a:pt x="11079" y="6207"/>
                  <a:pt x="11062" y="6186"/>
                  <a:pt x="11043" y="6186"/>
                </a:cubicBezTo>
                <a:cubicBezTo>
                  <a:pt x="11038" y="6186"/>
                  <a:pt x="11033" y="6188"/>
                  <a:pt x="11029" y="6190"/>
                </a:cubicBezTo>
                <a:cubicBezTo>
                  <a:pt x="10941" y="6202"/>
                  <a:pt x="10840" y="6227"/>
                  <a:pt x="10752" y="6240"/>
                </a:cubicBezTo>
                <a:lnTo>
                  <a:pt x="10740" y="6240"/>
                </a:lnTo>
                <a:cubicBezTo>
                  <a:pt x="10740" y="6239"/>
                  <a:pt x="10740" y="6238"/>
                  <a:pt x="10740" y="6237"/>
                </a:cubicBezTo>
                <a:lnTo>
                  <a:pt x="10740" y="6237"/>
                </a:lnTo>
                <a:cubicBezTo>
                  <a:pt x="10778" y="6234"/>
                  <a:pt x="10816" y="6227"/>
                  <a:pt x="10853" y="6215"/>
                </a:cubicBezTo>
                <a:cubicBezTo>
                  <a:pt x="10863" y="6210"/>
                  <a:pt x="10874" y="6202"/>
                  <a:pt x="10882" y="6193"/>
                </a:cubicBezTo>
                <a:lnTo>
                  <a:pt x="10882" y="6193"/>
                </a:lnTo>
                <a:cubicBezTo>
                  <a:pt x="10918" y="6185"/>
                  <a:pt x="10955" y="6175"/>
                  <a:pt x="10991" y="6165"/>
                </a:cubicBezTo>
                <a:cubicBezTo>
                  <a:pt x="11017" y="6152"/>
                  <a:pt x="11029" y="6140"/>
                  <a:pt x="11029" y="6101"/>
                </a:cubicBezTo>
                <a:cubicBezTo>
                  <a:pt x="11017" y="6076"/>
                  <a:pt x="10991" y="6064"/>
                  <a:pt x="10966" y="6064"/>
                </a:cubicBezTo>
                <a:cubicBezTo>
                  <a:pt x="10856" y="6098"/>
                  <a:pt x="10746" y="6121"/>
                  <a:pt x="10636" y="6132"/>
                </a:cubicBezTo>
                <a:lnTo>
                  <a:pt x="10636" y="6132"/>
                </a:lnTo>
                <a:cubicBezTo>
                  <a:pt x="10599" y="6126"/>
                  <a:pt x="10562" y="6115"/>
                  <a:pt x="10526" y="6101"/>
                </a:cubicBezTo>
                <a:cubicBezTo>
                  <a:pt x="10506" y="6101"/>
                  <a:pt x="10486" y="6110"/>
                  <a:pt x="10472" y="6126"/>
                </a:cubicBezTo>
                <a:lnTo>
                  <a:pt x="10472" y="6126"/>
                </a:lnTo>
                <a:cubicBezTo>
                  <a:pt x="10479" y="6130"/>
                  <a:pt x="10486" y="6135"/>
                  <a:pt x="10492" y="6140"/>
                </a:cubicBezTo>
                <a:lnTo>
                  <a:pt x="10492" y="6140"/>
                </a:lnTo>
                <a:cubicBezTo>
                  <a:pt x="10487" y="6140"/>
                  <a:pt x="10481" y="6140"/>
                  <a:pt x="10475" y="6140"/>
                </a:cubicBezTo>
                <a:cubicBezTo>
                  <a:pt x="10471" y="6140"/>
                  <a:pt x="10467" y="6140"/>
                  <a:pt x="10463" y="6141"/>
                </a:cubicBezTo>
                <a:lnTo>
                  <a:pt x="10463" y="6141"/>
                </a:lnTo>
                <a:cubicBezTo>
                  <a:pt x="10451" y="6166"/>
                  <a:pt x="10464" y="6190"/>
                  <a:pt x="10500" y="6202"/>
                </a:cubicBezTo>
                <a:cubicBezTo>
                  <a:pt x="10536" y="6214"/>
                  <a:pt x="10573" y="6223"/>
                  <a:pt x="10610" y="6230"/>
                </a:cubicBezTo>
                <a:lnTo>
                  <a:pt x="10610" y="6230"/>
                </a:lnTo>
                <a:cubicBezTo>
                  <a:pt x="10609" y="6231"/>
                  <a:pt x="10609" y="6233"/>
                  <a:pt x="10609" y="6235"/>
                </a:cubicBezTo>
                <a:lnTo>
                  <a:pt x="10609" y="6235"/>
                </a:lnTo>
                <a:cubicBezTo>
                  <a:pt x="10615" y="6234"/>
                  <a:pt x="10620" y="6234"/>
                  <a:pt x="10626" y="6234"/>
                </a:cubicBezTo>
                <a:lnTo>
                  <a:pt x="10626" y="6234"/>
                </a:lnTo>
                <a:cubicBezTo>
                  <a:pt x="10655" y="6255"/>
                  <a:pt x="10685" y="6277"/>
                  <a:pt x="10715" y="6298"/>
                </a:cubicBezTo>
                <a:lnTo>
                  <a:pt x="10715" y="6298"/>
                </a:lnTo>
                <a:cubicBezTo>
                  <a:pt x="10715" y="6300"/>
                  <a:pt x="10715" y="6301"/>
                  <a:pt x="10715" y="6303"/>
                </a:cubicBezTo>
                <a:cubicBezTo>
                  <a:pt x="10717" y="6307"/>
                  <a:pt x="10720" y="6312"/>
                  <a:pt x="10723" y="6316"/>
                </a:cubicBezTo>
                <a:lnTo>
                  <a:pt x="10723" y="6316"/>
                </a:lnTo>
                <a:cubicBezTo>
                  <a:pt x="10720" y="6320"/>
                  <a:pt x="10718" y="6324"/>
                  <a:pt x="10717" y="6328"/>
                </a:cubicBezTo>
                <a:lnTo>
                  <a:pt x="10717" y="6328"/>
                </a:lnTo>
                <a:cubicBezTo>
                  <a:pt x="10716" y="6328"/>
                  <a:pt x="10715" y="6328"/>
                  <a:pt x="10715" y="6328"/>
                </a:cubicBezTo>
                <a:cubicBezTo>
                  <a:pt x="10690" y="6328"/>
                  <a:pt x="10664" y="6316"/>
                  <a:pt x="10651" y="6303"/>
                </a:cubicBezTo>
                <a:cubicBezTo>
                  <a:pt x="10623" y="6284"/>
                  <a:pt x="10609" y="6257"/>
                  <a:pt x="10609" y="6235"/>
                </a:cubicBezTo>
                <a:lnTo>
                  <a:pt x="10609" y="6235"/>
                </a:lnTo>
                <a:cubicBezTo>
                  <a:pt x="10564" y="6238"/>
                  <a:pt x="10519" y="6240"/>
                  <a:pt x="10475" y="6240"/>
                </a:cubicBezTo>
                <a:cubicBezTo>
                  <a:pt x="10405" y="6228"/>
                  <a:pt x="10411" y="6152"/>
                  <a:pt x="10463" y="6141"/>
                </a:cubicBezTo>
                <a:lnTo>
                  <a:pt x="10463" y="6141"/>
                </a:lnTo>
                <a:cubicBezTo>
                  <a:pt x="10463" y="6141"/>
                  <a:pt x="10463" y="6140"/>
                  <a:pt x="10463" y="6140"/>
                </a:cubicBezTo>
                <a:cubicBezTo>
                  <a:pt x="10466" y="6134"/>
                  <a:pt x="10469" y="6130"/>
                  <a:pt x="10472" y="6126"/>
                </a:cubicBezTo>
                <a:lnTo>
                  <a:pt x="10472" y="6126"/>
                </a:lnTo>
                <a:cubicBezTo>
                  <a:pt x="10448" y="6109"/>
                  <a:pt x="10425" y="6093"/>
                  <a:pt x="10401" y="6077"/>
                </a:cubicBezTo>
                <a:lnTo>
                  <a:pt x="10401" y="6077"/>
                </a:lnTo>
                <a:cubicBezTo>
                  <a:pt x="10481" y="6088"/>
                  <a:pt x="10563" y="6094"/>
                  <a:pt x="10645" y="6094"/>
                </a:cubicBezTo>
                <a:cubicBezTo>
                  <a:pt x="10689" y="6094"/>
                  <a:pt x="10733" y="6092"/>
                  <a:pt x="10777" y="6089"/>
                </a:cubicBezTo>
                <a:cubicBezTo>
                  <a:pt x="10802" y="6089"/>
                  <a:pt x="10827" y="6076"/>
                  <a:pt x="10827" y="6039"/>
                </a:cubicBezTo>
                <a:cubicBezTo>
                  <a:pt x="10827" y="6028"/>
                  <a:pt x="10823" y="6017"/>
                  <a:pt x="10815" y="6008"/>
                </a:cubicBezTo>
                <a:lnTo>
                  <a:pt x="10815" y="6008"/>
                </a:lnTo>
                <a:cubicBezTo>
                  <a:pt x="10960" y="5979"/>
                  <a:pt x="11103" y="5940"/>
                  <a:pt x="11243" y="5900"/>
                </a:cubicBezTo>
                <a:cubicBezTo>
                  <a:pt x="11298" y="5878"/>
                  <a:pt x="11285" y="5796"/>
                  <a:pt x="11237" y="5796"/>
                </a:cubicBezTo>
                <a:cubicBezTo>
                  <a:pt x="11231" y="5796"/>
                  <a:pt x="11225" y="5797"/>
                  <a:pt x="11218" y="5800"/>
                </a:cubicBezTo>
                <a:cubicBezTo>
                  <a:pt x="11034" y="5854"/>
                  <a:pt x="10841" y="5912"/>
                  <a:pt x="10645" y="5941"/>
                </a:cubicBezTo>
                <a:lnTo>
                  <a:pt x="10645" y="5941"/>
                </a:lnTo>
                <a:cubicBezTo>
                  <a:pt x="10665" y="5925"/>
                  <a:pt x="10673" y="5895"/>
                  <a:pt x="10664" y="5874"/>
                </a:cubicBezTo>
                <a:lnTo>
                  <a:pt x="10664" y="5874"/>
                </a:lnTo>
                <a:cubicBezTo>
                  <a:pt x="11015" y="5828"/>
                  <a:pt x="11360" y="5728"/>
                  <a:pt x="11696" y="5624"/>
                </a:cubicBezTo>
                <a:cubicBezTo>
                  <a:pt x="11751" y="5613"/>
                  <a:pt x="11737" y="5532"/>
                  <a:pt x="11690" y="5532"/>
                </a:cubicBezTo>
                <a:cubicBezTo>
                  <a:pt x="11684" y="5532"/>
                  <a:pt x="11677" y="5533"/>
                  <a:pt x="11670" y="5536"/>
                </a:cubicBezTo>
                <a:cubicBezTo>
                  <a:pt x="11230" y="5666"/>
                  <a:pt x="10765" y="5804"/>
                  <a:pt x="10295" y="5804"/>
                </a:cubicBezTo>
                <a:cubicBezTo>
                  <a:pt x="10205" y="5804"/>
                  <a:pt x="10115" y="5799"/>
                  <a:pt x="10024" y="5788"/>
                </a:cubicBezTo>
                <a:lnTo>
                  <a:pt x="10024" y="5788"/>
                </a:lnTo>
                <a:cubicBezTo>
                  <a:pt x="10028" y="5788"/>
                  <a:pt x="10032" y="5788"/>
                  <a:pt x="10036" y="5788"/>
                </a:cubicBezTo>
                <a:cubicBezTo>
                  <a:pt x="10111" y="5775"/>
                  <a:pt x="10199" y="5762"/>
                  <a:pt x="10274" y="5762"/>
                </a:cubicBezTo>
                <a:lnTo>
                  <a:pt x="10765" y="5687"/>
                </a:lnTo>
                <a:cubicBezTo>
                  <a:pt x="10823" y="5675"/>
                  <a:pt x="10805" y="5597"/>
                  <a:pt x="10751" y="5597"/>
                </a:cubicBezTo>
                <a:cubicBezTo>
                  <a:pt x="10748" y="5597"/>
                  <a:pt x="10744" y="5598"/>
                  <a:pt x="10740" y="5598"/>
                </a:cubicBezTo>
                <a:cubicBezTo>
                  <a:pt x="10589" y="5612"/>
                  <a:pt x="10438" y="5637"/>
                  <a:pt x="10287" y="5662"/>
                </a:cubicBezTo>
                <a:cubicBezTo>
                  <a:pt x="10212" y="5662"/>
                  <a:pt x="10136" y="5674"/>
                  <a:pt x="10061" y="5687"/>
                </a:cubicBezTo>
                <a:cubicBezTo>
                  <a:pt x="10024" y="5687"/>
                  <a:pt x="9987" y="5690"/>
                  <a:pt x="9951" y="5690"/>
                </a:cubicBezTo>
                <a:cubicBezTo>
                  <a:pt x="9914" y="5690"/>
                  <a:pt x="9879" y="5687"/>
                  <a:pt x="9847" y="5674"/>
                </a:cubicBezTo>
                <a:cubicBezTo>
                  <a:pt x="9845" y="5673"/>
                  <a:pt x="9844" y="5672"/>
                  <a:pt x="9843" y="5672"/>
                </a:cubicBezTo>
                <a:lnTo>
                  <a:pt x="9843" y="5672"/>
                </a:lnTo>
                <a:cubicBezTo>
                  <a:pt x="9873" y="5673"/>
                  <a:pt x="9904" y="5674"/>
                  <a:pt x="9935" y="5674"/>
                </a:cubicBezTo>
                <a:cubicBezTo>
                  <a:pt x="10136" y="5674"/>
                  <a:pt x="10324" y="5649"/>
                  <a:pt x="10514" y="5612"/>
                </a:cubicBezTo>
                <a:cubicBezTo>
                  <a:pt x="10702" y="5586"/>
                  <a:pt x="10891" y="5548"/>
                  <a:pt x="11067" y="5511"/>
                </a:cubicBezTo>
                <a:cubicBezTo>
                  <a:pt x="11243" y="5473"/>
                  <a:pt x="11406" y="5448"/>
                  <a:pt x="11582" y="5385"/>
                </a:cubicBezTo>
                <a:cubicBezTo>
                  <a:pt x="11758" y="5335"/>
                  <a:pt x="11934" y="5246"/>
                  <a:pt x="12098" y="5146"/>
                </a:cubicBezTo>
                <a:cubicBezTo>
                  <a:pt x="12139" y="5116"/>
                  <a:pt x="12105" y="5060"/>
                  <a:pt x="12064" y="5060"/>
                </a:cubicBezTo>
                <a:cubicBezTo>
                  <a:pt x="12054" y="5060"/>
                  <a:pt x="12044" y="5063"/>
                  <a:pt x="12035" y="5070"/>
                </a:cubicBezTo>
                <a:cubicBezTo>
                  <a:pt x="11758" y="5259"/>
                  <a:pt x="11431" y="5335"/>
                  <a:pt x="11117" y="5397"/>
                </a:cubicBezTo>
                <a:cubicBezTo>
                  <a:pt x="10765" y="5473"/>
                  <a:pt x="10413" y="5548"/>
                  <a:pt x="10061" y="5573"/>
                </a:cubicBezTo>
                <a:cubicBezTo>
                  <a:pt x="10018" y="5576"/>
                  <a:pt x="9974" y="5578"/>
                  <a:pt x="9931" y="5578"/>
                </a:cubicBezTo>
                <a:cubicBezTo>
                  <a:pt x="9761" y="5578"/>
                  <a:pt x="9595" y="5553"/>
                  <a:pt x="9444" y="5473"/>
                </a:cubicBezTo>
                <a:cubicBezTo>
                  <a:pt x="9436" y="5466"/>
                  <a:pt x="9427" y="5464"/>
                  <a:pt x="9419" y="5464"/>
                </a:cubicBezTo>
                <a:cubicBezTo>
                  <a:pt x="9419" y="5464"/>
                  <a:pt x="9419" y="5464"/>
                  <a:pt x="9419" y="5464"/>
                </a:cubicBezTo>
                <a:lnTo>
                  <a:pt x="9419" y="5464"/>
                </a:lnTo>
                <a:cubicBezTo>
                  <a:pt x="9531" y="5530"/>
                  <a:pt x="9644" y="5596"/>
                  <a:pt x="9756" y="5665"/>
                </a:cubicBezTo>
                <a:lnTo>
                  <a:pt x="9756" y="5665"/>
                </a:lnTo>
                <a:cubicBezTo>
                  <a:pt x="9629" y="5650"/>
                  <a:pt x="9506" y="5617"/>
                  <a:pt x="9394" y="5548"/>
                </a:cubicBezTo>
                <a:cubicBezTo>
                  <a:pt x="9352" y="5527"/>
                  <a:pt x="9379" y="5464"/>
                  <a:pt x="9419" y="5464"/>
                </a:cubicBezTo>
                <a:lnTo>
                  <a:pt x="9419" y="5464"/>
                </a:lnTo>
                <a:cubicBezTo>
                  <a:pt x="9416" y="5462"/>
                  <a:pt x="9412" y="5460"/>
                  <a:pt x="9409" y="5458"/>
                </a:cubicBezTo>
                <a:lnTo>
                  <a:pt x="9409" y="5458"/>
                </a:lnTo>
                <a:cubicBezTo>
                  <a:pt x="9413" y="5459"/>
                  <a:pt x="9416" y="5460"/>
                  <a:pt x="9419" y="5461"/>
                </a:cubicBezTo>
                <a:cubicBezTo>
                  <a:pt x="9482" y="5486"/>
                  <a:pt x="9545" y="5498"/>
                  <a:pt x="9608" y="5511"/>
                </a:cubicBezTo>
                <a:cubicBezTo>
                  <a:pt x="9746" y="5536"/>
                  <a:pt x="9885" y="5548"/>
                  <a:pt x="10023" y="5548"/>
                </a:cubicBezTo>
                <a:cubicBezTo>
                  <a:pt x="10042" y="5548"/>
                  <a:pt x="10056" y="5539"/>
                  <a:pt x="10066" y="5526"/>
                </a:cubicBezTo>
                <a:lnTo>
                  <a:pt x="10066" y="5526"/>
                </a:lnTo>
                <a:cubicBezTo>
                  <a:pt x="10224" y="5526"/>
                  <a:pt x="10383" y="5509"/>
                  <a:pt x="10539" y="5486"/>
                </a:cubicBezTo>
                <a:cubicBezTo>
                  <a:pt x="10598" y="5486"/>
                  <a:pt x="10578" y="5396"/>
                  <a:pt x="10524" y="5396"/>
                </a:cubicBezTo>
                <a:cubicBezTo>
                  <a:pt x="10520" y="5396"/>
                  <a:pt x="10517" y="5397"/>
                  <a:pt x="10514" y="5397"/>
                </a:cubicBezTo>
                <a:cubicBezTo>
                  <a:pt x="10377" y="5416"/>
                  <a:pt x="10233" y="5429"/>
                  <a:pt x="10089" y="5429"/>
                </a:cubicBezTo>
                <a:cubicBezTo>
                  <a:pt x="9836" y="5429"/>
                  <a:pt x="9581" y="5388"/>
                  <a:pt x="9357" y="5259"/>
                </a:cubicBezTo>
                <a:cubicBezTo>
                  <a:pt x="9351" y="5257"/>
                  <a:pt x="9346" y="5255"/>
                  <a:pt x="9341" y="5255"/>
                </a:cubicBezTo>
                <a:lnTo>
                  <a:pt x="9341" y="5255"/>
                </a:lnTo>
                <a:cubicBezTo>
                  <a:pt x="9352" y="5244"/>
                  <a:pt x="9363" y="5233"/>
                  <a:pt x="9373" y="5222"/>
                </a:cubicBezTo>
                <a:lnTo>
                  <a:pt x="9373" y="5222"/>
                </a:lnTo>
                <a:cubicBezTo>
                  <a:pt x="9374" y="5236"/>
                  <a:pt x="9381" y="5249"/>
                  <a:pt x="9394" y="5259"/>
                </a:cubicBezTo>
                <a:cubicBezTo>
                  <a:pt x="9546" y="5355"/>
                  <a:pt x="9720" y="5378"/>
                  <a:pt x="9894" y="5378"/>
                </a:cubicBezTo>
                <a:cubicBezTo>
                  <a:pt x="9950" y="5378"/>
                  <a:pt x="10006" y="5375"/>
                  <a:pt x="10061" y="5372"/>
                </a:cubicBezTo>
                <a:cubicBezTo>
                  <a:pt x="10081" y="5372"/>
                  <a:pt x="10095" y="5361"/>
                  <a:pt x="10102" y="5346"/>
                </a:cubicBezTo>
                <a:lnTo>
                  <a:pt x="10102" y="5346"/>
                </a:lnTo>
                <a:cubicBezTo>
                  <a:pt x="10319" y="5342"/>
                  <a:pt x="10535" y="5317"/>
                  <a:pt x="10740" y="5272"/>
                </a:cubicBezTo>
                <a:cubicBezTo>
                  <a:pt x="10799" y="5260"/>
                  <a:pt x="10780" y="5170"/>
                  <a:pt x="10725" y="5170"/>
                </a:cubicBezTo>
                <a:cubicBezTo>
                  <a:pt x="10722" y="5170"/>
                  <a:pt x="10718" y="5170"/>
                  <a:pt x="10715" y="5171"/>
                </a:cubicBezTo>
                <a:cubicBezTo>
                  <a:pt x="10500" y="5221"/>
                  <a:pt x="10287" y="5246"/>
                  <a:pt x="10061" y="5246"/>
                </a:cubicBezTo>
                <a:cubicBezTo>
                  <a:pt x="10042" y="5246"/>
                  <a:pt x="10024" y="5246"/>
                  <a:pt x="10005" y="5246"/>
                </a:cubicBezTo>
                <a:lnTo>
                  <a:pt x="10005" y="5246"/>
                </a:lnTo>
                <a:cubicBezTo>
                  <a:pt x="10007" y="5243"/>
                  <a:pt x="10009" y="5239"/>
                  <a:pt x="10011" y="5234"/>
                </a:cubicBezTo>
                <a:cubicBezTo>
                  <a:pt x="10023" y="5221"/>
                  <a:pt x="9997" y="5184"/>
                  <a:pt x="9972" y="5171"/>
                </a:cubicBezTo>
                <a:cubicBezTo>
                  <a:pt x="9882" y="5157"/>
                  <a:pt x="9796" y="5135"/>
                  <a:pt x="9711" y="5106"/>
                </a:cubicBezTo>
                <a:lnTo>
                  <a:pt x="9711" y="5106"/>
                </a:lnTo>
                <a:cubicBezTo>
                  <a:pt x="9819" y="5132"/>
                  <a:pt x="9927" y="5146"/>
                  <a:pt x="10036" y="5146"/>
                </a:cubicBezTo>
                <a:cubicBezTo>
                  <a:pt x="10039" y="5147"/>
                  <a:pt x="10043" y="5147"/>
                  <a:pt x="10047" y="5147"/>
                </a:cubicBezTo>
                <a:cubicBezTo>
                  <a:pt x="10099" y="5147"/>
                  <a:pt x="10107" y="5058"/>
                  <a:pt x="10048" y="5058"/>
                </a:cubicBezTo>
                <a:cubicBezTo>
                  <a:pt x="10004" y="5055"/>
                  <a:pt x="9961" y="5050"/>
                  <a:pt x="9918" y="5044"/>
                </a:cubicBezTo>
                <a:lnTo>
                  <a:pt x="9918" y="5044"/>
                </a:lnTo>
                <a:cubicBezTo>
                  <a:pt x="9919" y="5041"/>
                  <a:pt x="9921" y="5037"/>
                  <a:pt x="9922" y="5033"/>
                </a:cubicBezTo>
                <a:cubicBezTo>
                  <a:pt x="9928" y="5021"/>
                  <a:pt x="9928" y="5010"/>
                  <a:pt x="9925" y="5001"/>
                </a:cubicBezTo>
                <a:lnTo>
                  <a:pt x="9925" y="5001"/>
                </a:lnTo>
                <a:cubicBezTo>
                  <a:pt x="9945" y="5003"/>
                  <a:pt x="9965" y="5006"/>
                  <a:pt x="9985" y="5008"/>
                </a:cubicBezTo>
                <a:cubicBezTo>
                  <a:pt x="10048" y="5008"/>
                  <a:pt x="10061" y="4907"/>
                  <a:pt x="9997" y="4907"/>
                </a:cubicBezTo>
                <a:cubicBezTo>
                  <a:pt x="9973" y="4905"/>
                  <a:pt x="9948" y="4902"/>
                  <a:pt x="9924" y="4898"/>
                </a:cubicBezTo>
                <a:lnTo>
                  <a:pt x="9924" y="4898"/>
                </a:lnTo>
                <a:cubicBezTo>
                  <a:pt x="9928" y="4894"/>
                  <a:pt x="9932" y="4888"/>
                  <a:pt x="9935" y="4882"/>
                </a:cubicBezTo>
                <a:cubicBezTo>
                  <a:pt x="9935" y="4866"/>
                  <a:pt x="9930" y="4851"/>
                  <a:pt x="9920" y="4838"/>
                </a:cubicBezTo>
                <a:lnTo>
                  <a:pt x="9920" y="4838"/>
                </a:lnTo>
                <a:cubicBezTo>
                  <a:pt x="10175" y="4934"/>
                  <a:pt x="10440" y="4975"/>
                  <a:pt x="10707" y="4975"/>
                </a:cubicBezTo>
                <a:cubicBezTo>
                  <a:pt x="11206" y="4975"/>
                  <a:pt x="11712" y="4832"/>
                  <a:pt x="12173" y="4643"/>
                </a:cubicBezTo>
                <a:cubicBezTo>
                  <a:pt x="12372" y="4566"/>
                  <a:pt x="12560" y="4479"/>
                  <a:pt x="12756" y="4382"/>
                </a:cubicBezTo>
                <a:close/>
                <a:moveTo>
                  <a:pt x="8631" y="5701"/>
                </a:moveTo>
                <a:cubicBezTo>
                  <a:pt x="8575" y="5701"/>
                  <a:pt x="8518" y="5719"/>
                  <a:pt x="8476" y="5749"/>
                </a:cubicBezTo>
                <a:cubicBezTo>
                  <a:pt x="8376" y="5825"/>
                  <a:pt x="8312" y="5951"/>
                  <a:pt x="8287" y="6076"/>
                </a:cubicBezTo>
                <a:cubicBezTo>
                  <a:pt x="8275" y="6127"/>
                  <a:pt x="8262" y="6202"/>
                  <a:pt x="8287" y="6252"/>
                </a:cubicBezTo>
                <a:cubicBezTo>
                  <a:pt x="8300" y="6316"/>
                  <a:pt x="8351" y="6366"/>
                  <a:pt x="8413" y="6366"/>
                </a:cubicBezTo>
                <a:cubicBezTo>
                  <a:pt x="8424" y="6368"/>
                  <a:pt x="8435" y="6369"/>
                  <a:pt x="8446" y="6369"/>
                </a:cubicBezTo>
                <a:cubicBezTo>
                  <a:pt x="8558" y="6369"/>
                  <a:pt x="8659" y="6258"/>
                  <a:pt x="8728" y="6177"/>
                </a:cubicBezTo>
                <a:cubicBezTo>
                  <a:pt x="8809" y="6073"/>
                  <a:pt x="8836" y="5936"/>
                  <a:pt x="8800" y="5806"/>
                </a:cubicBezTo>
                <a:lnTo>
                  <a:pt x="8800" y="5806"/>
                </a:lnTo>
                <a:cubicBezTo>
                  <a:pt x="8802" y="5795"/>
                  <a:pt x="8799" y="5784"/>
                  <a:pt x="8790" y="5775"/>
                </a:cubicBezTo>
                <a:lnTo>
                  <a:pt x="8790" y="5775"/>
                </a:lnTo>
                <a:cubicBezTo>
                  <a:pt x="8790" y="5775"/>
                  <a:pt x="8790" y="5775"/>
                  <a:pt x="8790" y="5775"/>
                </a:cubicBezTo>
                <a:cubicBezTo>
                  <a:pt x="8790" y="5764"/>
                  <a:pt x="8783" y="5757"/>
                  <a:pt x="8773" y="5755"/>
                </a:cubicBezTo>
                <a:lnTo>
                  <a:pt x="8773" y="5755"/>
                </a:lnTo>
                <a:cubicBezTo>
                  <a:pt x="8735" y="5717"/>
                  <a:pt x="8683" y="5701"/>
                  <a:pt x="8631" y="5701"/>
                </a:cubicBezTo>
                <a:close/>
                <a:moveTo>
                  <a:pt x="434" y="6352"/>
                </a:moveTo>
                <a:lnTo>
                  <a:pt x="434" y="6352"/>
                </a:lnTo>
                <a:cubicBezTo>
                  <a:pt x="425" y="6361"/>
                  <a:pt x="421" y="6375"/>
                  <a:pt x="422" y="6388"/>
                </a:cubicBezTo>
                <a:lnTo>
                  <a:pt x="422" y="6388"/>
                </a:lnTo>
                <a:cubicBezTo>
                  <a:pt x="426" y="6376"/>
                  <a:pt x="430" y="6364"/>
                  <a:pt x="434" y="6352"/>
                </a:cubicBezTo>
                <a:close/>
                <a:moveTo>
                  <a:pt x="1790" y="6265"/>
                </a:moveTo>
                <a:cubicBezTo>
                  <a:pt x="1453" y="6328"/>
                  <a:pt x="1120" y="6406"/>
                  <a:pt x="788" y="6502"/>
                </a:cubicBezTo>
                <a:lnTo>
                  <a:pt x="788" y="6502"/>
                </a:lnTo>
                <a:cubicBezTo>
                  <a:pt x="801" y="6496"/>
                  <a:pt x="815" y="6489"/>
                  <a:pt x="828" y="6483"/>
                </a:cubicBezTo>
                <a:lnTo>
                  <a:pt x="828" y="6483"/>
                </a:lnTo>
                <a:cubicBezTo>
                  <a:pt x="884" y="6461"/>
                  <a:pt x="940" y="6439"/>
                  <a:pt x="994" y="6416"/>
                </a:cubicBezTo>
                <a:cubicBezTo>
                  <a:pt x="1002" y="6412"/>
                  <a:pt x="1008" y="6406"/>
                  <a:pt x="1011" y="6399"/>
                </a:cubicBezTo>
                <a:lnTo>
                  <a:pt x="1011" y="6399"/>
                </a:lnTo>
                <a:cubicBezTo>
                  <a:pt x="1018" y="6397"/>
                  <a:pt x="1024" y="6394"/>
                  <a:pt x="1030" y="6391"/>
                </a:cubicBezTo>
                <a:lnTo>
                  <a:pt x="1030" y="6391"/>
                </a:lnTo>
                <a:cubicBezTo>
                  <a:pt x="1282" y="6337"/>
                  <a:pt x="1535" y="6295"/>
                  <a:pt x="1790" y="6265"/>
                </a:cubicBezTo>
                <a:close/>
                <a:moveTo>
                  <a:pt x="429" y="6410"/>
                </a:moveTo>
                <a:cubicBezTo>
                  <a:pt x="436" y="6420"/>
                  <a:pt x="446" y="6428"/>
                  <a:pt x="461" y="6429"/>
                </a:cubicBezTo>
                <a:lnTo>
                  <a:pt x="461" y="6429"/>
                </a:lnTo>
                <a:cubicBezTo>
                  <a:pt x="452" y="6432"/>
                  <a:pt x="444" y="6437"/>
                  <a:pt x="439" y="6443"/>
                </a:cubicBezTo>
                <a:lnTo>
                  <a:pt x="439" y="6443"/>
                </a:lnTo>
                <a:cubicBezTo>
                  <a:pt x="447" y="6457"/>
                  <a:pt x="462" y="6468"/>
                  <a:pt x="480" y="6468"/>
                </a:cubicBezTo>
                <a:cubicBezTo>
                  <a:pt x="484" y="6468"/>
                  <a:pt x="487" y="6467"/>
                  <a:pt x="491" y="6467"/>
                </a:cubicBezTo>
                <a:cubicBezTo>
                  <a:pt x="495" y="6465"/>
                  <a:pt x="500" y="6464"/>
                  <a:pt x="504" y="6463"/>
                </a:cubicBezTo>
                <a:lnTo>
                  <a:pt x="504" y="6463"/>
                </a:lnTo>
                <a:cubicBezTo>
                  <a:pt x="501" y="6475"/>
                  <a:pt x="497" y="6487"/>
                  <a:pt x="494" y="6499"/>
                </a:cubicBezTo>
                <a:lnTo>
                  <a:pt x="494" y="6499"/>
                </a:lnTo>
                <a:cubicBezTo>
                  <a:pt x="489" y="6501"/>
                  <a:pt x="484" y="6502"/>
                  <a:pt x="479" y="6504"/>
                </a:cubicBezTo>
                <a:cubicBezTo>
                  <a:pt x="468" y="6509"/>
                  <a:pt x="462" y="6519"/>
                  <a:pt x="459" y="6529"/>
                </a:cubicBezTo>
                <a:lnTo>
                  <a:pt x="459" y="6529"/>
                </a:lnTo>
                <a:cubicBezTo>
                  <a:pt x="423" y="6523"/>
                  <a:pt x="413" y="6470"/>
                  <a:pt x="439" y="6443"/>
                </a:cubicBezTo>
                <a:lnTo>
                  <a:pt x="439" y="6443"/>
                </a:lnTo>
                <a:cubicBezTo>
                  <a:pt x="432" y="6433"/>
                  <a:pt x="429" y="6421"/>
                  <a:pt x="429" y="6410"/>
                </a:cubicBezTo>
                <a:close/>
                <a:moveTo>
                  <a:pt x="11696" y="6366"/>
                </a:moveTo>
                <a:cubicBezTo>
                  <a:pt x="11545" y="6366"/>
                  <a:pt x="11394" y="6378"/>
                  <a:pt x="11243" y="6416"/>
                </a:cubicBezTo>
                <a:cubicBezTo>
                  <a:pt x="11167" y="6428"/>
                  <a:pt x="11104" y="6454"/>
                  <a:pt x="11029" y="6479"/>
                </a:cubicBezTo>
                <a:cubicBezTo>
                  <a:pt x="11010" y="6485"/>
                  <a:pt x="10992" y="6491"/>
                  <a:pt x="10977" y="6500"/>
                </a:cubicBezTo>
                <a:lnTo>
                  <a:pt x="10977" y="6500"/>
                </a:lnTo>
                <a:cubicBezTo>
                  <a:pt x="10998" y="6518"/>
                  <a:pt x="11020" y="6536"/>
                  <a:pt x="11042" y="6553"/>
                </a:cubicBezTo>
                <a:lnTo>
                  <a:pt x="11042" y="6553"/>
                </a:lnTo>
                <a:lnTo>
                  <a:pt x="11042" y="6567"/>
                </a:lnTo>
                <a:cubicBezTo>
                  <a:pt x="11034" y="6567"/>
                  <a:pt x="11031" y="6571"/>
                  <a:pt x="11027" y="6575"/>
                </a:cubicBezTo>
                <a:lnTo>
                  <a:pt x="11027" y="6575"/>
                </a:lnTo>
                <a:cubicBezTo>
                  <a:pt x="11035" y="6572"/>
                  <a:pt x="11044" y="6570"/>
                  <a:pt x="11052" y="6568"/>
                </a:cubicBezTo>
                <a:lnTo>
                  <a:pt x="11052" y="6568"/>
                </a:lnTo>
                <a:cubicBezTo>
                  <a:pt x="11052" y="6566"/>
                  <a:pt x="11052" y="6564"/>
                  <a:pt x="11053" y="6562"/>
                </a:cubicBezTo>
                <a:lnTo>
                  <a:pt x="11053" y="6562"/>
                </a:lnTo>
                <a:cubicBezTo>
                  <a:pt x="11054" y="6564"/>
                  <a:pt x="11056" y="6565"/>
                  <a:pt x="11057" y="6566"/>
                </a:cubicBezTo>
                <a:lnTo>
                  <a:pt x="11057" y="6566"/>
                </a:lnTo>
                <a:cubicBezTo>
                  <a:pt x="11069" y="6563"/>
                  <a:pt x="11080" y="6560"/>
                  <a:pt x="11092" y="6554"/>
                </a:cubicBezTo>
                <a:cubicBezTo>
                  <a:pt x="11117" y="6542"/>
                  <a:pt x="11154" y="6542"/>
                  <a:pt x="11179" y="6529"/>
                </a:cubicBezTo>
                <a:cubicBezTo>
                  <a:pt x="11230" y="6517"/>
                  <a:pt x="11293" y="6504"/>
                  <a:pt x="11343" y="6492"/>
                </a:cubicBezTo>
                <a:cubicBezTo>
                  <a:pt x="11456" y="6467"/>
                  <a:pt x="11582" y="6467"/>
                  <a:pt x="11696" y="6454"/>
                </a:cubicBezTo>
                <a:cubicBezTo>
                  <a:pt x="11758" y="6454"/>
                  <a:pt x="11758" y="6366"/>
                  <a:pt x="11696" y="6366"/>
                </a:cubicBezTo>
                <a:close/>
                <a:moveTo>
                  <a:pt x="11027" y="6575"/>
                </a:moveTo>
                <a:lnTo>
                  <a:pt x="11027" y="6575"/>
                </a:lnTo>
                <a:cubicBezTo>
                  <a:pt x="11023" y="6576"/>
                  <a:pt x="11020" y="6578"/>
                  <a:pt x="11017" y="6579"/>
                </a:cubicBezTo>
                <a:cubicBezTo>
                  <a:pt x="11021" y="6579"/>
                  <a:pt x="11024" y="6577"/>
                  <a:pt x="11027" y="6575"/>
                </a:cubicBezTo>
                <a:close/>
                <a:moveTo>
                  <a:pt x="7192" y="6117"/>
                </a:moveTo>
                <a:cubicBezTo>
                  <a:pt x="7219" y="6117"/>
                  <a:pt x="7246" y="6126"/>
                  <a:pt x="7268" y="6148"/>
                </a:cubicBezTo>
                <a:lnTo>
                  <a:pt x="7268" y="6148"/>
                </a:lnTo>
                <a:cubicBezTo>
                  <a:pt x="7268" y="6150"/>
                  <a:pt x="7269" y="6151"/>
                  <a:pt x="7269" y="6152"/>
                </a:cubicBezTo>
                <a:cubicBezTo>
                  <a:pt x="7294" y="6227"/>
                  <a:pt x="7281" y="6328"/>
                  <a:pt x="7231" y="6403"/>
                </a:cubicBezTo>
                <a:cubicBezTo>
                  <a:pt x="7206" y="6441"/>
                  <a:pt x="7181" y="6479"/>
                  <a:pt x="7143" y="6517"/>
                </a:cubicBezTo>
                <a:cubicBezTo>
                  <a:pt x="7118" y="6542"/>
                  <a:pt x="7080" y="6579"/>
                  <a:pt x="7043" y="6592"/>
                </a:cubicBezTo>
                <a:cubicBezTo>
                  <a:pt x="7029" y="6597"/>
                  <a:pt x="7015" y="6600"/>
                  <a:pt x="7002" y="6600"/>
                </a:cubicBezTo>
                <a:cubicBezTo>
                  <a:pt x="6979" y="6600"/>
                  <a:pt x="6958" y="6591"/>
                  <a:pt x="6942" y="6567"/>
                </a:cubicBezTo>
                <a:cubicBezTo>
                  <a:pt x="6929" y="6542"/>
                  <a:pt x="6929" y="6479"/>
                  <a:pt x="6942" y="6454"/>
                </a:cubicBezTo>
                <a:cubicBezTo>
                  <a:pt x="6954" y="6353"/>
                  <a:pt x="6992" y="6265"/>
                  <a:pt x="7055" y="6190"/>
                </a:cubicBezTo>
                <a:cubicBezTo>
                  <a:pt x="7086" y="6151"/>
                  <a:pt x="7140" y="6117"/>
                  <a:pt x="7192" y="6117"/>
                </a:cubicBezTo>
                <a:close/>
                <a:moveTo>
                  <a:pt x="486" y="6527"/>
                </a:moveTo>
                <a:lnTo>
                  <a:pt x="486" y="6527"/>
                </a:lnTo>
                <a:cubicBezTo>
                  <a:pt x="480" y="6547"/>
                  <a:pt x="475" y="6566"/>
                  <a:pt x="470" y="6586"/>
                </a:cubicBezTo>
                <a:lnTo>
                  <a:pt x="470" y="6586"/>
                </a:lnTo>
                <a:cubicBezTo>
                  <a:pt x="473" y="6590"/>
                  <a:pt x="477" y="6594"/>
                  <a:pt x="481" y="6596"/>
                </a:cubicBezTo>
                <a:lnTo>
                  <a:pt x="481" y="6596"/>
                </a:lnTo>
                <a:cubicBezTo>
                  <a:pt x="476" y="6598"/>
                  <a:pt x="471" y="6599"/>
                  <a:pt x="466" y="6601"/>
                </a:cubicBezTo>
                <a:lnTo>
                  <a:pt x="466" y="6601"/>
                </a:lnTo>
                <a:cubicBezTo>
                  <a:pt x="467" y="6596"/>
                  <a:pt x="468" y="6591"/>
                  <a:pt x="470" y="6586"/>
                </a:cubicBezTo>
                <a:lnTo>
                  <a:pt x="470" y="6586"/>
                </a:lnTo>
                <a:cubicBezTo>
                  <a:pt x="468" y="6584"/>
                  <a:pt x="467" y="6582"/>
                  <a:pt x="465" y="6579"/>
                </a:cubicBezTo>
                <a:cubicBezTo>
                  <a:pt x="458" y="6564"/>
                  <a:pt x="455" y="6545"/>
                  <a:pt x="459" y="6529"/>
                </a:cubicBezTo>
                <a:lnTo>
                  <a:pt x="459" y="6529"/>
                </a:lnTo>
                <a:cubicBezTo>
                  <a:pt x="462" y="6530"/>
                  <a:pt x="465" y="6530"/>
                  <a:pt x="468" y="6530"/>
                </a:cubicBezTo>
                <a:cubicBezTo>
                  <a:pt x="471" y="6530"/>
                  <a:pt x="475" y="6530"/>
                  <a:pt x="479" y="6529"/>
                </a:cubicBezTo>
                <a:cubicBezTo>
                  <a:pt x="481" y="6528"/>
                  <a:pt x="484" y="6528"/>
                  <a:pt x="486" y="6527"/>
                </a:cubicBezTo>
                <a:close/>
                <a:moveTo>
                  <a:pt x="7203" y="6022"/>
                </a:moveTo>
                <a:cubicBezTo>
                  <a:pt x="7144" y="6022"/>
                  <a:pt x="7082" y="6044"/>
                  <a:pt x="7030" y="6076"/>
                </a:cubicBezTo>
                <a:cubicBezTo>
                  <a:pt x="6929" y="6152"/>
                  <a:pt x="6867" y="6278"/>
                  <a:pt x="6842" y="6403"/>
                </a:cubicBezTo>
                <a:cubicBezTo>
                  <a:pt x="6828" y="6454"/>
                  <a:pt x="6828" y="6529"/>
                  <a:pt x="6842" y="6579"/>
                </a:cubicBezTo>
                <a:cubicBezTo>
                  <a:pt x="6867" y="6643"/>
                  <a:pt x="6917" y="6693"/>
                  <a:pt x="6979" y="6693"/>
                </a:cubicBezTo>
                <a:cubicBezTo>
                  <a:pt x="6990" y="6695"/>
                  <a:pt x="7001" y="6696"/>
                  <a:pt x="7012" y="6696"/>
                </a:cubicBezTo>
                <a:cubicBezTo>
                  <a:pt x="7125" y="6696"/>
                  <a:pt x="7224" y="6585"/>
                  <a:pt x="7281" y="6504"/>
                </a:cubicBezTo>
                <a:cubicBezTo>
                  <a:pt x="7370" y="6391"/>
                  <a:pt x="7407" y="6240"/>
                  <a:pt x="7357" y="6101"/>
                </a:cubicBezTo>
                <a:cubicBezTo>
                  <a:pt x="7353" y="6095"/>
                  <a:pt x="7348" y="6090"/>
                  <a:pt x="7342" y="6086"/>
                </a:cubicBezTo>
                <a:lnTo>
                  <a:pt x="7342" y="6086"/>
                </a:lnTo>
                <a:cubicBezTo>
                  <a:pt x="7306" y="6040"/>
                  <a:pt x="7256" y="6022"/>
                  <a:pt x="7203" y="6022"/>
                </a:cubicBezTo>
                <a:close/>
                <a:moveTo>
                  <a:pt x="466" y="6601"/>
                </a:moveTo>
                <a:cubicBezTo>
                  <a:pt x="458" y="6630"/>
                  <a:pt x="450" y="6659"/>
                  <a:pt x="442" y="6689"/>
                </a:cubicBezTo>
                <a:lnTo>
                  <a:pt x="442" y="6689"/>
                </a:lnTo>
                <a:cubicBezTo>
                  <a:pt x="425" y="6694"/>
                  <a:pt x="407" y="6700"/>
                  <a:pt x="390" y="6705"/>
                </a:cubicBezTo>
                <a:cubicBezTo>
                  <a:pt x="382" y="6709"/>
                  <a:pt x="376" y="6714"/>
                  <a:pt x="371" y="6720"/>
                </a:cubicBezTo>
                <a:lnTo>
                  <a:pt x="371" y="6720"/>
                </a:lnTo>
                <a:cubicBezTo>
                  <a:pt x="337" y="6706"/>
                  <a:pt x="338" y="6640"/>
                  <a:pt x="378" y="6630"/>
                </a:cubicBezTo>
                <a:cubicBezTo>
                  <a:pt x="407" y="6620"/>
                  <a:pt x="436" y="6610"/>
                  <a:pt x="466" y="6601"/>
                </a:cubicBezTo>
                <a:close/>
                <a:moveTo>
                  <a:pt x="12125" y="6457"/>
                </a:moveTo>
                <a:cubicBezTo>
                  <a:pt x="11940" y="6457"/>
                  <a:pt x="11756" y="6474"/>
                  <a:pt x="11576" y="6507"/>
                </a:cubicBezTo>
                <a:lnTo>
                  <a:pt x="11576" y="6507"/>
                </a:lnTo>
                <a:cubicBezTo>
                  <a:pt x="11570" y="6505"/>
                  <a:pt x="11563" y="6504"/>
                  <a:pt x="11557" y="6504"/>
                </a:cubicBezTo>
                <a:cubicBezTo>
                  <a:pt x="11406" y="6517"/>
                  <a:pt x="11268" y="6542"/>
                  <a:pt x="11117" y="6567"/>
                </a:cubicBezTo>
                <a:cubicBezTo>
                  <a:pt x="11101" y="6570"/>
                  <a:pt x="11091" y="6579"/>
                  <a:pt x="11085" y="6590"/>
                </a:cubicBezTo>
                <a:lnTo>
                  <a:pt x="11085" y="6590"/>
                </a:lnTo>
                <a:cubicBezTo>
                  <a:pt x="11109" y="6610"/>
                  <a:pt x="11132" y="6630"/>
                  <a:pt x="11155" y="6650"/>
                </a:cubicBezTo>
                <a:lnTo>
                  <a:pt x="11155" y="6650"/>
                </a:lnTo>
                <a:cubicBezTo>
                  <a:pt x="11155" y="6655"/>
                  <a:pt x="11155" y="6660"/>
                  <a:pt x="11155" y="6665"/>
                </a:cubicBezTo>
                <a:lnTo>
                  <a:pt x="11155" y="6665"/>
                </a:lnTo>
                <a:cubicBezTo>
                  <a:pt x="11160" y="6665"/>
                  <a:pt x="11165" y="6664"/>
                  <a:pt x="11170" y="6663"/>
                </a:cubicBezTo>
                <a:lnTo>
                  <a:pt x="11170" y="6663"/>
                </a:lnTo>
                <a:cubicBezTo>
                  <a:pt x="11185" y="6676"/>
                  <a:pt x="11200" y="6689"/>
                  <a:pt x="11215" y="6702"/>
                </a:cubicBezTo>
                <a:lnTo>
                  <a:pt x="11215" y="6702"/>
                </a:lnTo>
                <a:cubicBezTo>
                  <a:pt x="11218" y="6701"/>
                  <a:pt x="11221" y="6700"/>
                  <a:pt x="11224" y="6699"/>
                </a:cubicBezTo>
                <a:lnTo>
                  <a:pt x="11224" y="6699"/>
                </a:lnTo>
                <a:cubicBezTo>
                  <a:pt x="11222" y="6701"/>
                  <a:pt x="11221" y="6704"/>
                  <a:pt x="11220" y="6706"/>
                </a:cubicBezTo>
                <a:lnTo>
                  <a:pt x="11220" y="6706"/>
                </a:lnTo>
                <a:cubicBezTo>
                  <a:pt x="11247" y="6731"/>
                  <a:pt x="11275" y="6756"/>
                  <a:pt x="11302" y="6781"/>
                </a:cubicBezTo>
                <a:lnTo>
                  <a:pt x="11302" y="6781"/>
                </a:lnTo>
                <a:cubicBezTo>
                  <a:pt x="11416" y="6780"/>
                  <a:pt x="11531" y="6779"/>
                  <a:pt x="11645" y="6768"/>
                </a:cubicBezTo>
                <a:cubicBezTo>
                  <a:pt x="11670" y="6768"/>
                  <a:pt x="11696" y="6755"/>
                  <a:pt x="11696" y="6718"/>
                </a:cubicBezTo>
                <a:cubicBezTo>
                  <a:pt x="11696" y="6705"/>
                  <a:pt x="11670" y="6668"/>
                  <a:pt x="11645" y="6668"/>
                </a:cubicBezTo>
                <a:cubicBezTo>
                  <a:pt x="11525" y="6679"/>
                  <a:pt x="11404" y="6680"/>
                  <a:pt x="11284" y="6680"/>
                </a:cubicBezTo>
                <a:lnTo>
                  <a:pt x="11284" y="6680"/>
                </a:lnTo>
                <a:cubicBezTo>
                  <a:pt x="11560" y="6596"/>
                  <a:pt x="11842" y="6552"/>
                  <a:pt x="12125" y="6552"/>
                </a:cubicBezTo>
                <a:cubicBezTo>
                  <a:pt x="12322" y="6552"/>
                  <a:pt x="12519" y="6573"/>
                  <a:pt x="12714" y="6618"/>
                </a:cubicBezTo>
                <a:cubicBezTo>
                  <a:pt x="12717" y="6618"/>
                  <a:pt x="12721" y="6619"/>
                  <a:pt x="12724" y="6619"/>
                </a:cubicBezTo>
                <a:cubicBezTo>
                  <a:pt x="12780" y="6619"/>
                  <a:pt x="12799" y="6528"/>
                  <a:pt x="12739" y="6517"/>
                </a:cubicBezTo>
                <a:cubicBezTo>
                  <a:pt x="12537" y="6477"/>
                  <a:pt x="12330" y="6457"/>
                  <a:pt x="12125" y="6457"/>
                </a:cubicBezTo>
                <a:close/>
                <a:moveTo>
                  <a:pt x="5346" y="6578"/>
                </a:moveTo>
                <a:cubicBezTo>
                  <a:pt x="5291" y="6578"/>
                  <a:pt x="5273" y="6656"/>
                  <a:pt x="5333" y="6668"/>
                </a:cubicBezTo>
                <a:lnTo>
                  <a:pt x="6238" y="6931"/>
                </a:lnTo>
                <a:cubicBezTo>
                  <a:pt x="6242" y="6932"/>
                  <a:pt x="6246" y="6933"/>
                  <a:pt x="6250" y="6933"/>
                </a:cubicBezTo>
                <a:cubicBezTo>
                  <a:pt x="6303" y="6933"/>
                  <a:pt x="6322" y="6854"/>
                  <a:pt x="6275" y="6831"/>
                </a:cubicBezTo>
                <a:cubicBezTo>
                  <a:pt x="5961" y="6743"/>
                  <a:pt x="5659" y="6668"/>
                  <a:pt x="5358" y="6579"/>
                </a:cubicBezTo>
                <a:cubicBezTo>
                  <a:pt x="5354" y="6579"/>
                  <a:pt x="5350" y="6578"/>
                  <a:pt x="5346" y="6578"/>
                </a:cubicBezTo>
                <a:close/>
                <a:moveTo>
                  <a:pt x="11926" y="6928"/>
                </a:moveTo>
                <a:cubicBezTo>
                  <a:pt x="11931" y="6928"/>
                  <a:pt x="11937" y="6928"/>
                  <a:pt x="11943" y="6928"/>
                </a:cubicBezTo>
                <a:lnTo>
                  <a:pt x="11943" y="6928"/>
                </a:lnTo>
                <a:cubicBezTo>
                  <a:pt x="11927" y="6932"/>
                  <a:pt x="11912" y="6935"/>
                  <a:pt x="11896" y="6938"/>
                </a:cubicBezTo>
                <a:lnTo>
                  <a:pt x="11896" y="6938"/>
                </a:lnTo>
                <a:cubicBezTo>
                  <a:pt x="11876" y="6935"/>
                  <a:pt x="11855" y="6933"/>
                  <a:pt x="11835" y="6931"/>
                </a:cubicBezTo>
                <a:lnTo>
                  <a:pt x="11835" y="6931"/>
                </a:lnTo>
                <a:cubicBezTo>
                  <a:pt x="11865" y="6929"/>
                  <a:pt x="11895" y="6928"/>
                  <a:pt x="11926" y="6928"/>
                </a:cubicBezTo>
                <a:close/>
                <a:moveTo>
                  <a:pt x="438" y="6707"/>
                </a:moveTo>
                <a:cubicBezTo>
                  <a:pt x="433" y="6728"/>
                  <a:pt x="427" y="6749"/>
                  <a:pt x="422" y="6770"/>
                </a:cubicBezTo>
                <a:lnTo>
                  <a:pt x="422" y="6770"/>
                </a:lnTo>
                <a:cubicBezTo>
                  <a:pt x="412" y="6773"/>
                  <a:pt x="401" y="6777"/>
                  <a:pt x="390" y="6781"/>
                </a:cubicBezTo>
                <a:cubicBezTo>
                  <a:pt x="379" y="6783"/>
                  <a:pt x="371" y="6788"/>
                  <a:pt x="365" y="6794"/>
                </a:cubicBezTo>
                <a:lnTo>
                  <a:pt x="365" y="6794"/>
                </a:lnTo>
                <a:cubicBezTo>
                  <a:pt x="374" y="6803"/>
                  <a:pt x="387" y="6809"/>
                  <a:pt x="400" y="6809"/>
                </a:cubicBezTo>
                <a:cubicBezTo>
                  <a:pt x="405" y="6809"/>
                  <a:pt x="409" y="6808"/>
                  <a:pt x="413" y="6807"/>
                </a:cubicBezTo>
                <a:lnTo>
                  <a:pt x="413" y="6807"/>
                </a:lnTo>
                <a:cubicBezTo>
                  <a:pt x="408" y="6829"/>
                  <a:pt x="403" y="6851"/>
                  <a:pt x="398" y="6873"/>
                </a:cubicBezTo>
                <a:lnTo>
                  <a:pt x="398" y="6873"/>
                </a:lnTo>
                <a:cubicBezTo>
                  <a:pt x="403" y="6873"/>
                  <a:pt x="409" y="6872"/>
                  <a:pt x="415" y="6869"/>
                </a:cubicBezTo>
                <a:cubicBezTo>
                  <a:pt x="465" y="6852"/>
                  <a:pt x="515" y="6835"/>
                  <a:pt x="565" y="6819"/>
                </a:cubicBezTo>
                <a:lnTo>
                  <a:pt x="565" y="6819"/>
                </a:lnTo>
                <a:cubicBezTo>
                  <a:pt x="557" y="6823"/>
                  <a:pt x="549" y="6827"/>
                  <a:pt x="541" y="6831"/>
                </a:cubicBezTo>
                <a:cubicBezTo>
                  <a:pt x="529" y="6831"/>
                  <a:pt x="516" y="6869"/>
                  <a:pt x="529" y="6894"/>
                </a:cubicBezTo>
                <a:cubicBezTo>
                  <a:pt x="531" y="6899"/>
                  <a:pt x="534" y="6903"/>
                  <a:pt x="537" y="6906"/>
                </a:cubicBezTo>
                <a:lnTo>
                  <a:pt x="537" y="6906"/>
                </a:lnTo>
                <a:cubicBezTo>
                  <a:pt x="485" y="6923"/>
                  <a:pt x="433" y="6940"/>
                  <a:pt x="380" y="6954"/>
                </a:cubicBezTo>
                <a:lnTo>
                  <a:pt x="380" y="6954"/>
                </a:lnTo>
                <a:cubicBezTo>
                  <a:pt x="386" y="6927"/>
                  <a:pt x="392" y="6900"/>
                  <a:pt x="398" y="6873"/>
                </a:cubicBezTo>
                <a:lnTo>
                  <a:pt x="398" y="6873"/>
                </a:lnTo>
                <a:cubicBezTo>
                  <a:pt x="397" y="6873"/>
                  <a:pt x="397" y="6873"/>
                  <a:pt x="396" y="6873"/>
                </a:cubicBezTo>
                <a:cubicBezTo>
                  <a:pt x="358" y="6873"/>
                  <a:pt x="341" y="6821"/>
                  <a:pt x="365" y="6794"/>
                </a:cubicBezTo>
                <a:lnTo>
                  <a:pt x="365" y="6794"/>
                </a:lnTo>
                <a:cubicBezTo>
                  <a:pt x="358" y="6787"/>
                  <a:pt x="353" y="6778"/>
                  <a:pt x="353" y="6768"/>
                </a:cubicBezTo>
                <a:cubicBezTo>
                  <a:pt x="353" y="6751"/>
                  <a:pt x="359" y="6733"/>
                  <a:pt x="371" y="6720"/>
                </a:cubicBezTo>
                <a:lnTo>
                  <a:pt x="371" y="6720"/>
                </a:lnTo>
                <a:cubicBezTo>
                  <a:pt x="375" y="6721"/>
                  <a:pt x="379" y="6722"/>
                  <a:pt x="384" y="6722"/>
                </a:cubicBezTo>
                <a:cubicBezTo>
                  <a:pt x="390" y="6722"/>
                  <a:pt x="396" y="6721"/>
                  <a:pt x="403" y="6718"/>
                </a:cubicBezTo>
                <a:cubicBezTo>
                  <a:pt x="415" y="6714"/>
                  <a:pt x="426" y="6711"/>
                  <a:pt x="438" y="6707"/>
                </a:cubicBezTo>
                <a:close/>
                <a:moveTo>
                  <a:pt x="12978" y="6881"/>
                </a:moveTo>
                <a:lnTo>
                  <a:pt x="12953" y="6906"/>
                </a:lnTo>
                <a:cubicBezTo>
                  <a:pt x="12953" y="6919"/>
                  <a:pt x="12940" y="6931"/>
                  <a:pt x="12940" y="6945"/>
                </a:cubicBezTo>
                <a:cubicBezTo>
                  <a:pt x="12953" y="6945"/>
                  <a:pt x="12953" y="6945"/>
                  <a:pt x="12953" y="6957"/>
                </a:cubicBezTo>
                <a:lnTo>
                  <a:pt x="12965" y="6970"/>
                </a:lnTo>
                <a:cubicBezTo>
                  <a:pt x="12990" y="6995"/>
                  <a:pt x="13015" y="7007"/>
                  <a:pt x="13029" y="7032"/>
                </a:cubicBezTo>
                <a:lnTo>
                  <a:pt x="13066" y="7032"/>
                </a:lnTo>
                <a:cubicBezTo>
                  <a:pt x="13079" y="7032"/>
                  <a:pt x="13091" y="7020"/>
                  <a:pt x="13104" y="7007"/>
                </a:cubicBezTo>
                <a:cubicBezTo>
                  <a:pt x="13104" y="7007"/>
                  <a:pt x="13116" y="6995"/>
                  <a:pt x="13104" y="6970"/>
                </a:cubicBezTo>
                <a:cubicBezTo>
                  <a:pt x="13104" y="6957"/>
                  <a:pt x="13091" y="6945"/>
                  <a:pt x="13091" y="6945"/>
                </a:cubicBezTo>
                <a:cubicBezTo>
                  <a:pt x="13066" y="6931"/>
                  <a:pt x="13041" y="6906"/>
                  <a:pt x="13015" y="6894"/>
                </a:cubicBezTo>
                <a:cubicBezTo>
                  <a:pt x="13015" y="6881"/>
                  <a:pt x="13015" y="6881"/>
                  <a:pt x="13003" y="6881"/>
                </a:cubicBezTo>
                <a:close/>
                <a:moveTo>
                  <a:pt x="11490" y="6974"/>
                </a:moveTo>
                <a:lnTo>
                  <a:pt x="11490" y="6974"/>
                </a:lnTo>
                <a:cubicBezTo>
                  <a:pt x="11489" y="6975"/>
                  <a:pt x="11488" y="6977"/>
                  <a:pt x="11488" y="6978"/>
                </a:cubicBezTo>
                <a:lnTo>
                  <a:pt x="11488" y="6978"/>
                </a:lnTo>
                <a:cubicBezTo>
                  <a:pt x="11492" y="6977"/>
                  <a:pt x="11497" y="6976"/>
                  <a:pt x="11502" y="6975"/>
                </a:cubicBezTo>
                <a:lnTo>
                  <a:pt x="11502" y="6975"/>
                </a:lnTo>
                <a:cubicBezTo>
                  <a:pt x="11520" y="6994"/>
                  <a:pt x="11539" y="7013"/>
                  <a:pt x="11557" y="7032"/>
                </a:cubicBezTo>
                <a:cubicBezTo>
                  <a:pt x="11560" y="7035"/>
                  <a:pt x="11563" y="7038"/>
                  <a:pt x="11565" y="7041"/>
                </a:cubicBezTo>
                <a:lnTo>
                  <a:pt x="11565" y="7041"/>
                </a:lnTo>
                <a:cubicBezTo>
                  <a:pt x="11573" y="7039"/>
                  <a:pt x="11581" y="7038"/>
                  <a:pt x="11588" y="7037"/>
                </a:cubicBezTo>
                <a:lnTo>
                  <a:pt x="11588" y="7037"/>
                </a:lnTo>
                <a:cubicBezTo>
                  <a:pt x="11585" y="7042"/>
                  <a:pt x="11582" y="7049"/>
                  <a:pt x="11580" y="7055"/>
                </a:cubicBezTo>
                <a:lnTo>
                  <a:pt x="11580" y="7055"/>
                </a:lnTo>
                <a:cubicBezTo>
                  <a:pt x="11584" y="7060"/>
                  <a:pt x="11589" y="7064"/>
                  <a:pt x="11593" y="7069"/>
                </a:cubicBezTo>
                <a:lnTo>
                  <a:pt x="11593" y="7069"/>
                </a:lnTo>
                <a:cubicBezTo>
                  <a:pt x="11588" y="7077"/>
                  <a:pt x="11584" y="7086"/>
                  <a:pt x="11582" y="7095"/>
                </a:cubicBezTo>
                <a:cubicBezTo>
                  <a:pt x="11576" y="7084"/>
                  <a:pt x="11576" y="7069"/>
                  <a:pt x="11580" y="7055"/>
                </a:cubicBezTo>
                <a:lnTo>
                  <a:pt x="11580" y="7055"/>
                </a:lnTo>
                <a:cubicBezTo>
                  <a:pt x="11575" y="7050"/>
                  <a:pt x="11570" y="7046"/>
                  <a:pt x="11565" y="7041"/>
                </a:cubicBezTo>
                <a:lnTo>
                  <a:pt x="11565" y="7041"/>
                </a:lnTo>
                <a:cubicBezTo>
                  <a:pt x="11558" y="7042"/>
                  <a:pt x="11552" y="7044"/>
                  <a:pt x="11545" y="7045"/>
                </a:cubicBezTo>
                <a:cubicBezTo>
                  <a:pt x="11540" y="7047"/>
                  <a:pt x="11536" y="7048"/>
                  <a:pt x="11531" y="7048"/>
                </a:cubicBezTo>
                <a:cubicBezTo>
                  <a:pt x="11511" y="7048"/>
                  <a:pt x="11492" y="7028"/>
                  <a:pt x="11481" y="7007"/>
                </a:cubicBezTo>
                <a:cubicBezTo>
                  <a:pt x="11481" y="6997"/>
                  <a:pt x="11483" y="6987"/>
                  <a:pt x="11488" y="6978"/>
                </a:cubicBezTo>
                <a:lnTo>
                  <a:pt x="11488" y="6978"/>
                </a:lnTo>
                <a:cubicBezTo>
                  <a:pt x="11481" y="6979"/>
                  <a:pt x="11475" y="6981"/>
                  <a:pt x="11469" y="6982"/>
                </a:cubicBezTo>
                <a:cubicBezTo>
                  <a:pt x="11476" y="6979"/>
                  <a:pt x="11483" y="6977"/>
                  <a:pt x="11490" y="6974"/>
                </a:cubicBezTo>
                <a:close/>
                <a:moveTo>
                  <a:pt x="9141" y="6696"/>
                </a:moveTo>
                <a:cubicBezTo>
                  <a:pt x="9099" y="6696"/>
                  <a:pt x="9065" y="6760"/>
                  <a:pt x="9117" y="6781"/>
                </a:cubicBezTo>
                <a:cubicBezTo>
                  <a:pt x="9357" y="6919"/>
                  <a:pt x="9583" y="7082"/>
                  <a:pt x="9809" y="7258"/>
                </a:cubicBezTo>
                <a:cubicBezTo>
                  <a:pt x="9818" y="7265"/>
                  <a:pt x="9827" y="7268"/>
                  <a:pt x="9835" y="7268"/>
                </a:cubicBezTo>
                <a:cubicBezTo>
                  <a:pt x="9874" y="7268"/>
                  <a:pt x="9901" y="7202"/>
                  <a:pt x="9860" y="7171"/>
                </a:cubicBezTo>
                <a:cubicBezTo>
                  <a:pt x="9645" y="6995"/>
                  <a:pt x="9407" y="6844"/>
                  <a:pt x="9167" y="6705"/>
                </a:cubicBezTo>
                <a:cubicBezTo>
                  <a:pt x="9159" y="6699"/>
                  <a:pt x="9150" y="6696"/>
                  <a:pt x="9141" y="6696"/>
                </a:cubicBezTo>
                <a:close/>
                <a:moveTo>
                  <a:pt x="10319" y="6805"/>
                </a:moveTo>
                <a:cubicBezTo>
                  <a:pt x="10344" y="6805"/>
                  <a:pt x="10368" y="6813"/>
                  <a:pt x="10388" y="6832"/>
                </a:cubicBezTo>
                <a:lnTo>
                  <a:pt x="10388" y="6832"/>
                </a:lnTo>
                <a:cubicBezTo>
                  <a:pt x="10425" y="6920"/>
                  <a:pt x="10400" y="7007"/>
                  <a:pt x="10363" y="7082"/>
                </a:cubicBezTo>
                <a:cubicBezTo>
                  <a:pt x="10337" y="7121"/>
                  <a:pt x="10299" y="7158"/>
                  <a:pt x="10274" y="7196"/>
                </a:cubicBezTo>
                <a:cubicBezTo>
                  <a:pt x="10237" y="7221"/>
                  <a:pt x="10199" y="7258"/>
                  <a:pt x="10161" y="7271"/>
                </a:cubicBezTo>
                <a:cubicBezTo>
                  <a:pt x="10151" y="7276"/>
                  <a:pt x="10137" y="7279"/>
                  <a:pt x="10121" y="7279"/>
                </a:cubicBezTo>
                <a:cubicBezTo>
                  <a:pt x="10099" y="7279"/>
                  <a:pt x="10076" y="7273"/>
                  <a:pt x="10061" y="7258"/>
                </a:cubicBezTo>
                <a:cubicBezTo>
                  <a:pt x="10048" y="7221"/>
                  <a:pt x="10048" y="7171"/>
                  <a:pt x="10061" y="7133"/>
                </a:cubicBezTo>
                <a:cubicBezTo>
                  <a:pt x="10073" y="7032"/>
                  <a:pt x="10111" y="6945"/>
                  <a:pt x="10173" y="6869"/>
                </a:cubicBezTo>
                <a:cubicBezTo>
                  <a:pt x="10214" y="6837"/>
                  <a:pt x="10269" y="6805"/>
                  <a:pt x="10319" y="6805"/>
                </a:cubicBezTo>
                <a:close/>
                <a:moveTo>
                  <a:pt x="6766" y="7107"/>
                </a:moveTo>
                <a:cubicBezTo>
                  <a:pt x="6753" y="7107"/>
                  <a:pt x="6741" y="7121"/>
                  <a:pt x="6741" y="7133"/>
                </a:cubicBezTo>
                <a:cubicBezTo>
                  <a:pt x="6728" y="7146"/>
                  <a:pt x="6728" y="7183"/>
                  <a:pt x="6753" y="7196"/>
                </a:cubicBezTo>
                <a:cubicBezTo>
                  <a:pt x="6791" y="7221"/>
                  <a:pt x="6842" y="7246"/>
                  <a:pt x="6879" y="7271"/>
                </a:cubicBezTo>
                <a:cubicBezTo>
                  <a:pt x="6892" y="7284"/>
                  <a:pt x="6904" y="7284"/>
                  <a:pt x="6917" y="7284"/>
                </a:cubicBezTo>
                <a:cubicBezTo>
                  <a:pt x="6929" y="7284"/>
                  <a:pt x="6942" y="7271"/>
                  <a:pt x="6954" y="7258"/>
                </a:cubicBezTo>
                <a:cubicBezTo>
                  <a:pt x="6967" y="7233"/>
                  <a:pt x="6967" y="7208"/>
                  <a:pt x="6942" y="7196"/>
                </a:cubicBezTo>
                <a:cubicBezTo>
                  <a:pt x="6892" y="7171"/>
                  <a:pt x="6854" y="7146"/>
                  <a:pt x="6803" y="7121"/>
                </a:cubicBezTo>
                <a:cubicBezTo>
                  <a:pt x="6791" y="7107"/>
                  <a:pt x="6778" y="7107"/>
                  <a:pt x="6766" y="7107"/>
                </a:cubicBezTo>
                <a:close/>
                <a:moveTo>
                  <a:pt x="12352" y="7067"/>
                </a:moveTo>
                <a:cubicBezTo>
                  <a:pt x="12134" y="7067"/>
                  <a:pt x="11916" y="7093"/>
                  <a:pt x="11708" y="7146"/>
                </a:cubicBezTo>
                <a:cubicBezTo>
                  <a:pt x="11696" y="7148"/>
                  <a:pt x="11687" y="7153"/>
                  <a:pt x="11680" y="7161"/>
                </a:cubicBezTo>
                <a:lnTo>
                  <a:pt x="11680" y="7161"/>
                </a:lnTo>
                <a:cubicBezTo>
                  <a:pt x="11696" y="7178"/>
                  <a:pt x="11712" y="7196"/>
                  <a:pt x="11728" y="7214"/>
                </a:cubicBezTo>
                <a:lnTo>
                  <a:pt x="11728" y="7214"/>
                </a:lnTo>
                <a:cubicBezTo>
                  <a:pt x="11722" y="7222"/>
                  <a:pt x="11716" y="7234"/>
                  <a:pt x="11715" y="7247"/>
                </a:cubicBezTo>
                <a:lnTo>
                  <a:pt x="11715" y="7247"/>
                </a:lnTo>
                <a:cubicBezTo>
                  <a:pt x="11717" y="7247"/>
                  <a:pt x="11719" y="7247"/>
                  <a:pt x="11721" y="7246"/>
                </a:cubicBezTo>
                <a:cubicBezTo>
                  <a:pt x="11731" y="7244"/>
                  <a:pt x="11741" y="7241"/>
                  <a:pt x="11751" y="7239"/>
                </a:cubicBezTo>
                <a:lnTo>
                  <a:pt x="11751" y="7239"/>
                </a:lnTo>
                <a:cubicBezTo>
                  <a:pt x="11767" y="7257"/>
                  <a:pt x="11783" y="7276"/>
                  <a:pt x="11798" y="7294"/>
                </a:cubicBezTo>
                <a:lnTo>
                  <a:pt x="11798" y="7294"/>
                </a:lnTo>
                <a:cubicBezTo>
                  <a:pt x="11801" y="7291"/>
                  <a:pt x="11804" y="7287"/>
                  <a:pt x="11806" y="7284"/>
                </a:cubicBezTo>
                <a:lnTo>
                  <a:pt x="11872" y="7284"/>
                </a:lnTo>
                <a:cubicBezTo>
                  <a:pt x="11909" y="7271"/>
                  <a:pt x="11947" y="7271"/>
                  <a:pt x="11984" y="7271"/>
                </a:cubicBezTo>
                <a:cubicBezTo>
                  <a:pt x="12060" y="7258"/>
                  <a:pt x="12135" y="7246"/>
                  <a:pt x="12199" y="7246"/>
                </a:cubicBezTo>
                <a:cubicBezTo>
                  <a:pt x="12224" y="7246"/>
                  <a:pt x="12249" y="7208"/>
                  <a:pt x="12236" y="7183"/>
                </a:cubicBezTo>
                <a:cubicBezTo>
                  <a:pt x="12236" y="7177"/>
                  <a:pt x="12234" y="7171"/>
                  <a:pt x="12232" y="7167"/>
                </a:cubicBezTo>
                <a:lnTo>
                  <a:pt x="12232" y="7167"/>
                </a:lnTo>
                <a:cubicBezTo>
                  <a:pt x="12318" y="7161"/>
                  <a:pt x="12403" y="7158"/>
                  <a:pt x="12487" y="7158"/>
                </a:cubicBezTo>
                <a:cubicBezTo>
                  <a:pt x="12491" y="7159"/>
                  <a:pt x="12495" y="7159"/>
                  <a:pt x="12498" y="7159"/>
                </a:cubicBezTo>
                <a:cubicBezTo>
                  <a:pt x="12550" y="7159"/>
                  <a:pt x="12547" y="7070"/>
                  <a:pt x="12487" y="7070"/>
                </a:cubicBezTo>
                <a:cubicBezTo>
                  <a:pt x="12442" y="7068"/>
                  <a:pt x="12397" y="7067"/>
                  <a:pt x="12352" y="7067"/>
                </a:cubicBezTo>
                <a:close/>
                <a:moveTo>
                  <a:pt x="380" y="6954"/>
                </a:moveTo>
                <a:lnTo>
                  <a:pt x="380" y="6954"/>
                </a:lnTo>
                <a:cubicBezTo>
                  <a:pt x="374" y="6981"/>
                  <a:pt x="369" y="7008"/>
                  <a:pt x="363" y="7035"/>
                </a:cubicBezTo>
                <a:lnTo>
                  <a:pt x="363" y="7035"/>
                </a:lnTo>
                <a:cubicBezTo>
                  <a:pt x="339" y="7042"/>
                  <a:pt x="314" y="7050"/>
                  <a:pt x="289" y="7057"/>
                </a:cubicBezTo>
                <a:cubicBezTo>
                  <a:pt x="288" y="7057"/>
                  <a:pt x="287" y="7058"/>
                  <a:pt x="287" y="7058"/>
                </a:cubicBezTo>
                <a:lnTo>
                  <a:pt x="287" y="7058"/>
                </a:lnTo>
                <a:cubicBezTo>
                  <a:pt x="294" y="7066"/>
                  <a:pt x="304" y="7071"/>
                  <a:pt x="317" y="7071"/>
                </a:cubicBezTo>
                <a:cubicBezTo>
                  <a:pt x="321" y="7071"/>
                  <a:pt x="324" y="7071"/>
                  <a:pt x="328" y="7070"/>
                </a:cubicBezTo>
                <a:cubicBezTo>
                  <a:pt x="338" y="7068"/>
                  <a:pt x="348" y="7065"/>
                  <a:pt x="358" y="7063"/>
                </a:cubicBezTo>
                <a:lnTo>
                  <a:pt x="358" y="7063"/>
                </a:lnTo>
                <a:cubicBezTo>
                  <a:pt x="352" y="7091"/>
                  <a:pt x="346" y="7120"/>
                  <a:pt x="341" y="7149"/>
                </a:cubicBezTo>
                <a:lnTo>
                  <a:pt x="341" y="7149"/>
                </a:lnTo>
                <a:cubicBezTo>
                  <a:pt x="353" y="7145"/>
                  <a:pt x="365" y="7141"/>
                  <a:pt x="377" y="7137"/>
                </a:cubicBezTo>
                <a:lnTo>
                  <a:pt x="377" y="7137"/>
                </a:lnTo>
                <a:cubicBezTo>
                  <a:pt x="371" y="7151"/>
                  <a:pt x="371" y="7164"/>
                  <a:pt x="378" y="7171"/>
                </a:cubicBezTo>
                <a:cubicBezTo>
                  <a:pt x="379" y="7172"/>
                  <a:pt x="379" y="7174"/>
                  <a:pt x="380" y="7175"/>
                </a:cubicBezTo>
                <a:lnTo>
                  <a:pt x="380" y="7175"/>
                </a:lnTo>
                <a:cubicBezTo>
                  <a:pt x="360" y="7205"/>
                  <a:pt x="388" y="7251"/>
                  <a:pt x="422" y="7251"/>
                </a:cubicBezTo>
                <a:cubicBezTo>
                  <a:pt x="428" y="7251"/>
                  <a:pt x="434" y="7249"/>
                  <a:pt x="440" y="7246"/>
                </a:cubicBezTo>
                <a:cubicBezTo>
                  <a:pt x="445" y="7245"/>
                  <a:pt x="451" y="7243"/>
                  <a:pt x="456" y="7241"/>
                </a:cubicBezTo>
                <a:lnTo>
                  <a:pt x="456" y="7241"/>
                </a:lnTo>
                <a:cubicBezTo>
                  <a:pt x="469" y="7253"/>
                  <a:pt x="486" y="7258"/>
                  <a:pt x="504" y="7258"/>
                </a:cubicBezTo>
                <a:cubicBezTo>
                  <a:pt x="550" y="7253"/>
                  <a:pt x="594" y="7248"/>
                  <a:pt x="637" y="7243"/>
                </a:cubicBezTo>
                <a:lnTo>
                  <a:pt x="637" y="7243"/>
                </a:lnTo>
                <a:cubicBezTo>
                  <a:pt x="560" y="7256"/>
                  <a:pt x="481" y="7265"/>
                  <a:pt x="402" y="7265"/>
                </a:cubicBezTo>
                <a:cubicBezTo>
                  <a:pt x="375" y="7265"/>
                  <a:pt x="348" y="7264"/>
                  <a:pt x="320" y="7262"/>
                </a:cubicBezTo>
                <a:lnTo>
                  <a:pt x="320" y="7262"/>
                </a:lnTo>
                <a:cubicBezTo>
                  <a:pt x="315" y="7294"/>
                  <a:pt x="309" y="7326"/>
                  <a:pt x="304" y="7358"/>
                </a:cubicBezTo>
                <a:lnTo>
                  <a:pt x="304" y="7358"/>
                </a:lnTo>
                <a:cubicBezTo>
                  <a:pt x="304" y="7359"/>
                  <a:pt x="303" y="7359"/>
                  <a:pt x="302" y="7359"/>
                </a:cubicBezTo>
                <a:cubicBezTo>
                  <a:pt x="302" y="7359"/>
                  <a:pt x="301" y="7360"/>
                  <a:pt x="300" y="7360"/>
                </a:cubicBezTo>
                <a:lnTo>
                  <a:pt x="300" y="7360"/>
                </a:lnTo>
                <a:cubicBezTo>
                  <a:pt x="296" y="7360"/>
                  <a:pt x="293" y="7359"/>
                  <a:pt x="289" y="7359"/>
                </a:cubicBezTo>
                <a:cubicBezTo>
                  <a:pt x="227" y="7359"/>
                  <a:pt x="227" y="7258"/>
                  <a:pt x="289" y="7258"/>
                </a:cubicBezTo>
                <a:cubicBezTo>
                  <a:pt x="300" y="7260"/>
                  <a:pt x="310" y="7261"/>
                  <a:pt x="320" y="7262"/>
                </a:cubicBezTo>
                <a:lnTo>
                  <a:pt x="320" y="7262"/>
                </a:lnTo>
                <a:cubicBezTo>
                  <a:pt x="327" y="7224"/>
                  <a:pt x="334" y="7187"/>
                  <a:pt x="341" y="7149"/>
                </a:cubicBezTo>
                <a:lnTo>
                  <a:pt x="341" y="7149"/>
                </a:lnTo>
                <a:cubicBezTo>
                  <a:pt x="332" y="7152"/>
                  <a:pt x="323" y="7155"/>
                  <a:pt x="315" y="7158"/>
                </a:cubicBezTo>
                <a:cubicBezTo>
                  <a:pt x="311" y="7159"/>
                  <a:pt x="307" y="7159"/>
                  <a:pt x="304" y="7159"/>
                </a:cubicBezTo>
                <a:cubicBezTo>
                  <a:pt x="250" y="7159"/>
                  <a:pt x="231" y="7072"/>
                  <a:pt x="287" y="7058"/>
                </a:cubicBezTo>
                <a:lnTo>
                  <a:pt x="287" y="7058"/>
                </a:lnTo>
                <a:cubicBezTo>
                  <a:pt x="263" y="7032"/>
                  <a:pt x="270" y="6978"/>
                  <a:pt x="315" y="6970"/>
                </a:cubicBezTo>
                <a:cubicBezTo>
                  <a:pt x="337" y="6965"/>
                  <a:pt x="358" y="6959"/>
                  <a:pt x="380" y="6954"/>
                </a:cubicBezTo>
                <a:close/>
                <a:moveTo>
                  <a:pt x="10310" y="6707"/>
                </a:moveTo>
                <a:cubicBezTo>
                  <a:pt x="10254" y="6707"/>
                  <a:pt x="10197" y="6725"/>
                  <a:pt x="10148" y="6755"/>
                </a:cubicBezTo>
                <a:cubicBezTo>
                  <a:pt x="10061" y="6831"/>
                  <a:pt x="9997" y="6957"/>
                  <a:pt x="9972" y="7082"/>
                </a:cubicBezTo>
                <a:cubicBezTo>
                  <a:pt x="9960" y="7146"/>
                  <a:pt x="9947" y="7208"/>
                  <a:pt x="9960" y="7271"/>
                </a:cubicBezTo>
                <a:cubicBezTo>
                  <a:pt x="9985" y="7334"/>
                  <a:pt x="10036" y="7372"/>
                  <a:pt x="10098" y="7384"/>
                </a:cubicBezTo>
                <a:cubicBezTo>
                  <a:pt x="10105" y="7385"/>
                  <a:pt x="10111" y="7385"/>
                  <a:pt x="10118" y="7385"/>
                </a:cubicBezTo>
                <a:cubicBezTo>
                  <a:pt x="10236" y="7385"/>
                  <a:pt x="10341" y="7278"/>
                  <a:pt x="10413" y="7183"/>
                </a:cubicBezTo>
                <a:cubicBezTo>
                  <a:pt x="10483" y="7078"/>
                  <a:pt x="10520" y="6950"/>
                  <a:pt x="10484" y="6822"/>
                </a:cubicBezTo>
                <a:lnTo>
                  <a:pt x="10484" y="6822"/>
                </a:lnTo>
                <a:cubicBezTo>
                  <a:pt x="10488" y="6809"/>
                  <a:pt x="10486" y="6794"/>
                  <a:pt x="10475" y="6781"/>
                </a:cubicBezTo>
                <a:cubicBezTo>
                  <a:pt x="10430" y="6728"/>
                  <a:pt x="10371" y="6707"/>
                  <a:pt x="10310" y="6707"/>
                </a:cubicBezTo>
                <a:close/>
                <a:moveTo>
                  <a:pt x="11846" y="7397"/>
                </a:moveTo>
                <a:cubicBezTo>
                  <a:pt x="11848" y="7399"/>
                  <a:pt x="11849" y="7400"/>
                  <a:pt x="11850" y="7401"/>
                </a:cubicBezTo>
                <a:lnTo>
                  <a:pt x="11850" y="7401"/>
                </a:lnTo>
                <a:cubicBezTo>
                  <a:pt x="11848" y="7401"/>
                  <a:pt x="11845" y="7400"/>
                  <a:pt x="11843" y="7400"/>
                </a:cubicBezTo>
                <a:lnTo>
                  <a:pt x="11843" y="7400"/>
                </a:lnTo>
                <a:cubicBezTo>
                  <a:pt x="11844" y="7399"/>
                  <a:pt x="11845" y="7398"/>
                  <a:pt x="11846" y="7397"/>
                </a:cubicBezTo>
                <a:close/>
                <a:moveTo>
                  <a:pt x="11810" y="7308"/>
                </a:moveTo>
                <a:lnTo>
                  <a:pt x="11810" y="7308"/>
                </a:lnTo>
                <a:cubicBezTo>
                  <a:pt x="11828" y="7330"/>
                  <a:pt x="11846" y="7351"/>
                  <a:pt x="11864" y="7373"/>
                </a:cubicBezTo>
                <a:lnTo>
                  <a:pt x="11864" y="7373"/>
                </a:lnTo>
                <a:cubicBezTo>
                  <a:pt x="11854" y="7376"/>
                  <a:pt x="11844" y="7380"/>
                  <a:pt x="11833" y="7384"/>
                </a:cubicBezTo>
                <a:cubicBezTo>
                  <a:pt x="11819" y="7389"/>
                  <a:pt x="11807" y="7396"/>
                  <a:pt x="11797" y="7404"/>
                </a:cubicBezTo>
                <a:lnTo>
                  <a:pt x="11797" y="7404"/>
                </a:lnTo>
                <a:cubicBezTo>
                  <a:pt x="11764" y="7386"/>
                  <a:pt x="11760" y="7328"/>
                  <a:pt x="11808" y="7309"/>
                </a:cubicBezTo>
                <a:cubicBezTo>
                  <a:pt x="11809" y="7309"/>
                  <a:pt x="11810" y="7308"/>
                  <a:pt x="11810" y="7308"/>
                </a:cubicBezTo>
                <a:close/>
                <a:moveTo>
                  <a:pt x="4850" y="6931"/>
                </a:moveTo>
                <a:cubicBezTo>
                  <a:pt x="4879" y="6931"/>
                  <a:pt x="4907" y="6942"/>
                  <a:pt x="4930" y="6970"/>
                </a:cubicBezTo>
                <a:cubicBezTo>
                  <a:pt x="4932" y="6971"/>
                  <a:pt x="4933" y="6972"/>
                  <a:pt x="4935" y="6974"/>
                </a:cubicBezTo>
                <a:lnTo>
                  <a:pt x="4935" y="6974"/>
                </a:lnTo>
                <a:cubicBezTo>
                  <a:pt x="4953" y="7056"/>
                  <a:pt x="4939" y="7138"/>
                  <a:pt x="4892" y="7208"/>
                </a:cubicBezTo>
                <a:cubicBezTo>
                  <a:pt x="4867" y="7246"/>
                  <a:pt x="4842" y="7284"/>
                  <a:pt x="4804" y="7322"/>
                </a:cubicBezTo>
                <a:cubicBezTo>
                  <a:pt x="4779" y="7347"/>
                  <a:pt x="4741" y="7384"/>
                  <a:pt x="4704" y="7397"/>
                </a:cubicBezTo>
                <a:cubicBezTo>
                  <a:pt x="4688" y="7402"/>
                  <a:pt x="4673" y="7405"/>
                  <a:pt x="4658" y="7405"/>
                </a:cubicBezTo>
                <a:cubicBezTo>
                  <a:pt x="4637" y="7405"/>
                  <a:pt x="4618" y="7399"/>
                  <a:pt x="4603" y="7384"/>
                </a:cubicBezTo>
                <a:cubicBezTo>
                  <a:pt x="4578" y="7347"/>
                  <a:pt x="4590" y="7297"/>
                  <a:pt x="4590" y="7258"/>
                </a:cubicBezTo>
                <a:cubicBezTo>
                  <a:pt x="4603" y="7158"/>
                  <a:pt x="4653" y="7070"/>
                  <a:pt x="4716" y="6995"/>
                </a:cubicBezTo>
                <a:cubicBezTo>
                  <a:pt x="4748" y="6963"/>
                  <a:pt x="4800" y="6931"/>
                  <a:pt x="4850" y="6931"/>
                </a:cubicBezTo>
                <a:close/>
                <a:moveTo>
                  <a:pt x="11808" y="7409"/>
                </a:moveTo>
                <a:cubicBezTo>
                  <a:pt x="11805" y="7409"/>
                  <a:pt x="11801" y="7409"/>
                  <a:pt x="11796" y="7409"/>
                </a:cubicBezTo>
                <a:lnTo>
                  <a:pt x="11808" y="7409"/>
                </a:lnTo>
                <a:cubicBezTo>
                  <a:pt x="11808" y="7409"/>
                  <a:pt x="11808" y="7409"/>
                  <a:pt x="11808" y="7409"/>
                </a:cubicBezTo>
                <a:close/>
                <a:moveTo>
                  <a:pt x="11859" y="7409"/>
                </a:moveTo>
                <a:cubicBezTo>
                  <a:pt x="11872" y="7422"/>
                  <a:pt x="11872" y="7422"/>
                  <a:pt x="11872" y="7434"/>
                </a:cubicBezTo>
                <a:lnTo>
                  <a:pt x="11872" y="7460"/>
                </a:lnTo>
                <a:lnTo>
                  <a:pt x="11846" y="7485"/>
                </a:lnTo>
                <a:cubicBezTo>
                  <a:pt x="11860" y="7478"/>
                  <a:pt x="11874" y="7471"/>
                  <a:pt x="11888" y="7466"/>
                </a:cubicBezTo>
                <a:lnTo>
                  <a:pt x="11888" y="7466"/>
                </a:lnTo>
                <a:cubicBezTo>
                  <a:pt x="11894" y="7449"/>
                  <a:pt x="11889" y="7426"/>
                  <a:pt x="11872" y="7409"/>
                </a:cubicBezTo>
                <a:close/>
                <a:moveTo>
                  <a:pt x="4847" y="6833"/>
                </a:moveTo>
                <a:cubicBezTo>
                  <a:pt x="4790" y="6833"/>
                  <a:pt x="4733" y="6851"/>
                  <a:pt x="4691" y="6881"/>
                </a:cubicBezTo>
                <a:cubicBezTo>
                  <a:pt x="4590" y="6957"/>
                  <a:pt x="4528" y="7082"/>
                  <a:pt x="4503" y="7208"/>
                </a:cubicBezTo>
                <a:cubicBezTo>
                  <a:pt x="4489" y="7271"/>
                  <a:pt x="4489" y="7334"/>
                  <a:pt x="4503" y="7397"/>
                </a:cubicBezTo>
                <a:cubicBezTo>
                  <a:pt x="4528" y="7460"/>
                  <a:pt x="4578" y="7498"/>
                  <a:pt x="4640" y="7510"/>
                </a:cubicBezTo>
                <a:cubicBezTo>
                  <a:pt x="4647" y="7511"/>
                  <a:pt x="4654" y="7511"/>
                  <a:pt x="4660" y="7511"/>
                </a:cubicBezTo>
                <a:cubicBezTo>
                  <a:pt x="4778" y="7511"/>
                  <a:pt x="4883" y="7404"/>
                  <a:pt x="4942" y="7309"/>
                </a:cubicBezTo>
                <a:cubicBezTo>
                  <a:pt x="5031" y="7196"/>
                  <a:pt x="5068" y="7057"/>
                  <a:pt x="5018" y="6919"/>
                </a:cubicBezTo>
                <a:cubicBezTo>
                  <a:pt x="5014" y="6912"/>
                  <a:pt x="5008" y="6905"/>
                  <a:pt x="5001" y="6900"/>
                </a:cubicBezTo>
                <a:lnTo>
                  <a:pt x="5001" y="6900"/>
                </a:lnTo>
                <a:cubicBezTo>
                  <a:pt x="4962" y="6852"/>
                  <a:pt x="4905" y="6833"/>
                  <a:pt x="4847" y="6833"/>
                </a:cubicBezTo>
                <a:close/>
                <a:moveTo>
                  <a:pt x="3019" y="7397"/>
                </a:moveTo>
                <a:cubicBezTo>
                  <a:pt x="3006" y="7397"/>
                  <a:pt x="2994" y="7409"/>
                  <a:pt x="2994" y="7409"/>
                </a:cubicBezTo>
                <a:cubicBezTo>
                  <a:pt x="2980" y="7422"/>
                  <a:pt x="2968" y="7434"/>
                  <a:pt x="2968" y="7448"/>
                </a:cubicBezTo>
                <a:cubicBezTo>
                  <a:pt x="2968" y="7460"/>
                  <a:pt x="2980" y="7473"/>
                  <a:pt x="2980" y="7485"/>
                </a:cubicBezTo>
                <a:cubicBezTo>
                  <a:pt x="2994" y="7498"/>
                  <a:pt x="3006" y="7498"/>
                  <a:pt x="3019" y="7498"/>
                </a:cubicBezTo>
                <a:cubicBezTo>
                  <a:pt x="3044" y="7498"/>
                  <a:pt x="3056" y="7498"/>
                  <a:pt x="3081" y="7510"/>
                </a:cubicBezTo>
                <a:cubicBezTo>
                  <a:pt x="3081" y="7506"/>
                  <a:pt x="3080" y="7504"/>
                  <a:pt x="3078" y="7502"/>
                </a:cubicBezTo>
                <a:lnTo>
                  <a:pt x="3078" y="7502"/>
                </a:lnTo>
                <a:cubicBezTo>
                  <a:pt x="3100" y="7510"/>
                  <a:pt x="3122" y="7512"/>
                  <a:pt x="3144" y="7523"/>
                </a:cubicBezTo>
                <a:lnTo>
                  <a:pt x="3131" y="7523"/>
                </a:lnTo>
                <a:cubicBezTo>
                  <a:pt x="3140" y="7523"/>
                  <a:pt x="3148" y="7528"/>
                  <a:pt x="3157" y="7528"/>
                </a:cubicBezTo>
                <a:cubicBezTo>
                  <a:pt x="3161" y="7528"/>
                  <a:pt x="3165" y="7527"/>
                  <a:pt x="3170" y="7523"/>
                </a:cubicBezTo>
                <a:cubicBezTo>
                  <a:pt x="3182" y="7523"/>
                  <a:pt x="3195" y="7523"/>
                  <a:pt x="3195" y="7510"/>
                </a:cubicBezTo>
                <a:cubicBezTo>
                  <a:pt x="3207" y="7498"/>
                  <a:pt x="3207" y="7485"/>
                  <a:pt x="3207" y="7473"/>
                </a:cubicBezTo>
                <a:cubicBezTo>
                  <a:pt x="3207" y="7460"/>
                  <a:pt x="3195" y="7448"/>
                  <a:pt x="3182" y="7434"/>
                </a:cubicBezTo>
                <a:cubicBezTo>
                  <a:pt x="3131" y="7409"/>
                  <a:pt x="3081" y="7397"/>
                  <a:pt x="3019" y="7397"/>
                </a:cubicBezTo>
                <a:close/>
                <a:moveTo>
                  <a:pt x="8823" y="7107"/>
                </a:moveTo>
                <a:cubicBezTo>
                  <a:pt x="8847" y="7107"/>
                  <a:pt x="8870" y="7114"/>
                  <a:pt x="8891" y="7132"/>
                </a:cubicBezTo>
                <a:lnTo>
                  <a:pt x="8891" y="7132"/>
                </a:lnTo>
                <a:cubicBezTo>
                  <a:pt x="8891" y="7132"/>
                  <a:pt x="8891" y="7133"/>
                  <a:pt x="8891" y="7133"/>
                </a:cubicBezTo>
                <a:cubicBezTo>
                  <a:pt x="8929" y="7221"/>
                  <a:pt x="8904" y="7309"/>
                  <a:pt x="8866" y="7384"/>
                </a:cubicBezTo>
                <a:cubicBezTo>
                  <a:pt x="8841" y="7422"/>
                  <a:pt x="8815" y="7460"/>
                  <a:pt x="8778" y="7498"/>
                </a:cubicBezTo>
                <a:cubicBezTo>
                  <a:pt x="8740" y="7523"/>
                  <a:pt x="8715" y="7560"/>
                  <a:pt x="8664" y="7573"/>
                </a:cubicBezTo>
                <a:cubicBezTo>
                  <a:pt x="8654" y="7578"/>
                  <a:pt x="8640" y="7581"/>
                  <a:pt x="8625" y="7581"/>
                </a:cubicBezTo>
                <a:cubicBezTo>
                  <a:pt x="8605" y="7581"/>
                  <a:pt x="8584" y="7575"/>
                  <a:pt x="8577" y="7560"/>
                </a:cubicBezTo>
                <a:cubicBezTo>
                  <a:pt x="8552" y="7523"/>
                  <a:pt x="8564" y="7473"/>
                  <a:pt x="8564" y="7434"/>
                </a:cubicBezTo>
                <a:cubicBezTo>
                  <a:pt x="8577" y="7347"/>
                  <a:pt x="8614" y="7246"/>
                  <a:pt x="8678" y="7171"/>
                </a:cubicBezTo>
                <a:cubicBezTo>
                  <a:pt x="8717" y="7139"/>
                  <a:pt x="8772" y="7107"/>
                  <a:pt x="8823" y="7107"/>
                </a:cubicBezTo>
                <a:close/>
                <a:moveTo>
                  <a:pt x="160" y="7628"/>
                </a:moveTo>
                <a:cubicBezTo>
                  <a:pt x="152" y="7639"/>
                  <a:pt x="151" y="7653"/>
                  <a:pt x="155" y="7667"/>
                </a:cubicBezTo>
                <a:lnTo>
                  <a:pt x="155" y="7667"/>
                </a:lnTo>
                <a:cubicBezTo>
                  <a:pt x="157" y="7654"/>
                  <a:pt x="158" y="7641"/>
                  <a:pt x="160" y="7628"/>
                </a:cubicBezTo>
                <a:close/>
                <a:moveTo>
                  <a:pt x="8822" y="7010"/>
                </a:moveTo>
                <a:cubicBezTo>
                  <a:pt x="8766" y="7010"/>
                  <a:pt x="8709" y="7032"/>
                  <a:pt x="8664" y="7070"/>
                </a:cubicBezTo>
                <a:cubicBezTo>
                  <a:pt x="8564" y="7133"/>
                  <a:pt x="8501" y="7271"/>
                  <a:pt x="8476" y="7384"/>
                </a:cubicBezTo>
                <a:cubicBezTo>
                  <a:pt x="8463" y="7448"/>
                  <a:pt x="8451" y="7510"/>
                  <a:pt x="8476" y="7573"/>
                </a:cubicBezTo>
                <a:cubicBezTo>
                  <a:pt x="8488" y="7636"/>
                  <a:pt x="8539" y="7674"/>
                  <a:pt x="8602" y="7686"/>
                </a:cubicBezTo>
                <a:cubicBezTo>
                  <a:pt x="8609" y="7687"/>
                  <a:pt x="8615" y="7687"/>
                  <a:pt x="8622" y="7687"/>
                </a:cubicBezTo>
                <a:cubicBezTo>
                  <a:pt x="8740" y="7687"/>
                  <a:pt x="8845" y="7580"/>
                  <a:pt x="8916" y="7485"/>
                </a:cubicBezTo>
                <a:cubicBezTo>
                  <a:pt x="8999" y="7379"/>
                  <a:pt x="9026" y="7251"/>
                  <a:pt x="8988" y="7122"/>
                </a:cubicBezTo>
                <a:lnTo>
                  <a:pt x="8988" y="7122"/>
                </a:lnTo>
                <a:cubicBezTo>
                  <a:pt x="8991" y="7109"/>
                  <a:pt x="8989" y="7095"/>
                  <a:pt x="8979" y="7082"/>
                </a:cubicBezTo>
                <a:cubicBezTo>
                  <a:pt x="8935" y="7032"/>
                  <a:pt x="8879" y="7010"/>
                  <a:pt x="8822" y="7010"/>
                </a:cubicBezTo>
                <a:close/>
                <a:moveTo>
                  <a:pt x="12383" y="7644"/>
                </a:moveTo>
                <a:cubicBezTo>
                  <a:pt x="12292" y="7644"/>
                  <a:pt x="12196" y="7658"/>
                  <a:pt x="12100" y="7690"/>
                </a:cubicBezTo>
                <a:lnTo>
                  <a:pt x="12100" y="7690"/>
                </a:lnTo>
                <a:cubicBezTo>
                  <a:pt x="12118" y="7717"/>
                  <a:pt x="12137" y="7744"/>
                  <a:pt x="12155" y="7771"/>
                </a:cubicBezTo>
                <a:lnTo>
                  <a:pt x="12155" y="7771"/>
                </a:lnTo>
                <a:cubicBezTo>
                  <a:pt x="12230" y="7754"/>
                  <a:pt x="12305" y="7744"/>
                  <a:pt x="12380" y="7744"/>
                </a:cubicBezTo>
                <a:cubicBezTo>
                  <a:pt x="12412" y="7744"/>
                  <a:pt x="12443" y="7746"/>
                  <a:pt x="12475" y="7749"/>
                </a:cubicBezTo>
                <a:cubicBezTo>
                  <a:pt x="12500" y="7749"/>
                  <a:pt x="12526" y="7724"/>
                  <a:pt x="12526" y="7699"/>
                </a:cubicBezTo>
                <a:cubicBezTo>
                  <a:pt x="12526" y="7674"/>
                  <a:pt x="12500" y="7649"/>
                  <a:pt x="12475" y="7649"/>
                </a:cubicBezTo>
                <a:cubicBezTo>
                  <a:pt x="12445" y="7646"/>
                  <a:pt x="12415" y="7644"/>
                  <a:pt x="12383" y="7644"/>
                </a:cubicBezTo>
                <a:close/>
                <a:moveTo>
                  <a:pt x="214" y="7812"/>
                </a:moveTo>
                <a:cubicBezTo>
                  <a:pt x="211" y="7812"/>
                  <a:pt x="208" y="7813"/>
                  <a:pt x="205" y="7814"/>
                </a:cubicBezTo>
                <a:lnTo>
                  <a:pt x="205" y="7814"/>
                </a:lnTo>
                <a:cubicBezTo>
                  <a:pt x="208" y="7814"/>
                  <a:pt x="211" y="7813"/>
                  <a:pt x="214" y="7812"/>
                </a:cubicBezTo>
                <a:close/>
                <a:moveTo>
                  <a:pt x="10913" y="7273"/>
                </a:moveTo>
                <a:cubicBezTo>
                  <a:pt x="10875" y="7273"/>
                  <a:pt x="10850" y="7329"/>
                  <a:pt x="10891" y="7359"/>
                </a:cubicBezTo>
                <a:cubicBezTo>
                  <a:pt x="11067" y="7498"/>
                  <a:pt x="11218" y="7661"/>
                  <a:pt x="11356" y="7825"/>
                </a:cubicBezTo>
                <a:cubicBezTo>
                  <a:pt x="11369" y="7838"/>
                  <a:pt x="11382" y="7843"/>
                  <a:pt x="11395" y="7843"/>
                </a:cubicBezTo>
                <a:cubicBezTo>
                  <a:pt x="11432" y="7843"/>
                  <a:pt x="11459" y="7799"/>
                  <a:pt x="11431" y="7761"/>
                </a:cubicBezTo>
                <a:cubicBezTo>
                  <a:pt x="11293" y="7585"/>
                  <a:pt x="11129" y="7422"/>
                  <a:pt x="10941" y="7284"/>
                </a:cubicBezTo>
                <a:cubicBezTo>
                  <a:pt x="10932" y="7276"/>
                  <a:pt x="10922" y="7273"/>
                  <a:pt x="10913" y="7273"/>
                </a:cubicBezTo>
                <a:close/>
                <a:moveTo>
                  <a:pt x="9841" y="7640"/>
                </a:moveTo>
                <a:cubicBezTo>
                  <a:pt x="9828" y="7640"/>
                  <a:pt x="9816" y="7646"/>
                  <a:pt x="9809" y="7661"/>
                </a:cubicBezTo>
                <a:cubicBezTo>
                  <a:pt x="9796" y="7686"/>
                  <a:pt x="9796" y="7711"/>
                  <a:pt x="9821" y="7736"/>
                </a:cubicBezTo>
                <a:cubicBezTo>
                  <a:pt x="9885" y="7761"/>
                  <a:pt x="9947" y="7800"/>
                  <a:pt x="9997" y="7837"/>
                </a:cubicBezTo>
                <a:cubicBezTo>
                  <a:pt x="10008" y="7842"/>
                  <a:pt x="10021" y="7846"/>
                  <a:pt x="10033" y="7846"/>
                </a:cubicBezTo>
                <a:cubicBezTo>
                  <a:pt x="10050" y="7846"/>
                  <a:pt x="10066" y="7839"/>
                  <a:pt x="10073" y="7825"/>
                </a:cubicBezTo>
                <a:cubicBezTo>
                  <a:pt x="10086" y="7800"/>
                  <a:pt x="10086" y="7774"/>
                  <a:pt x="10061" y="7761"/>
                </a:cubicBezTo>
                <a:lnTo>
                  <a:pt x="9872" y="7649"/>
                </a:lnTo>
                <a:cubicBezTo>
                  <a:pt x="9861" y="7643"/>
                  <a:pt x="9851" y="7640"/>
                  <a:pt x="9841" y="7640"/>
                </a:cubicBezTo>
                <a:close/>
                <a:moveTo>
                  <a:pt x="12450" y="7774"/>
                </a:moveTo>
                <a:cubicBezTo>
                  <a:pt x="12362" y="7774"/>
                  <a:pt x="12274" y="7787"/>
                  <a:pt x="12199" y="7837"/>
                </a:cubicBezTo>
                <a:cubicBezTo>
                  <a:pt x="12198" y="7837"/>
                  <a:pt x="12198" y="7838"/>
                  <a:pt x="12198" y="7838"/>
                </a:cubicBezTo>
                <a:lnTo>
                  <a:pt x="12198" y="7838"/>
                </a:lnTo>
                <a:cubicBezTo>
                  <a:pt x="12215" y="7866"/>
                  <a:pt x="12233" y="7895"/>
                  <a:pt x="12251" y="7924"/>
                </a:cubicBezTo>
                <a:lnTo>
                  <a:pt x="12251" y="7924"/>
                </a:lnTo>
                <a:cubicBezTo>
                  <a:pt x="12263" y="7911"/>
                  <a:pt x="12287" y="7900"/>
                  <a:pt x="12299" y="7900"/>
                </a:cubicBezTo>
                <a:lnTo>
                  <a:pt x="12311" y="7887"/>
                </a:lnTo>
                <a:lnTo>
                  <a:pt x="12349" y="7887"/>
                </a:lnTo>
                <a:cubicBezTo>
                  <a:pt x="12362" y="7875"/>
                  <a:pt x="12375" y="7875"/>
                  <a:pt x="12400" y="7875"/>
                </a:cubicBezTo>
                <a:lnTo>
                  <a:pt x="12450" y="7875"/>
                </a:lnTo>
                <a:cubicBezTo>
                  <a:pt x="12475" y="7875"/>
                  <a:pt x="12500" y="7850"/>
                  <a:pt x="12500" y="7825"/>
                </a:cubicBezTo>
                <a:cubicBezTo>
                  <a:pt x="12500" y="7800"/>
                  <a:pt x="12475" y="7774"/>
                  <a:pt x="12450" y="7774"/>
                </a:cubicBezTo>
                <a:close/>
                <a:moveTo>
                  <a:pt x="4248" y="3390"/>
                </a:moveTo>
                <a:cubicBezTo>
                  <a:pt x="3609" y="3390"/>
                  <a:pt x="2975" y="3517"/>
                  <a:pt x="2402" y="3813"/>
                </a:cubicBezTo>
                <a:cubicBezTo>
                  <a:pt x="1702" y="4170"/>
                  <a:pt x="1184" y="4751"/>
                  <a:pt x="822" y="5426"/>
                </a:cubicBezTo>
                <a:lnTo>
                  <a:pt x="822" y="5426"/>
                </a:lnTo>
                <a:cubicBezTo>
                  <a:pt x="844" y="5413"/>
                  <a:pt x="867" y="5400"/>
                  <a:pt x="889" y="5388"/>
                </a:cubicBezTo>
                <a:lnTo>
                  <a:pt x="889" y="5388"/>
                </a:lnTo>
                <a:cubicBezTo>
                  <a:pt x="875" y="5364"/>
                  <a:pt x="881" y="5330"/>
                  <a:pt x="918" y="5322"/>
                </a:cubicBezTo>
                <a:cubicBezTo>
                  <a:pt x="935" y="5319"/>
                  <a:pt x="952" y="5316"/>
                  <a:pt x="969" y="5313"/>
                </a:cubicBezTo>
                <a:lnTo>
                  <a:pt x="969" y="5313"/>
                </a:lnTo>
                <a:cubicBezTo>
                  <a:pt x="974" y="5318"/>
                  <a:pt x="980" y="5322"/>
                  <a:pt x="987" y="5324"/>
                </a:cubicBezTo>
                <a:lnTo>
                  <a:pt x="987" y="5324"/>
                </a:lnTo>
                <a:cubicBezTo>
                  <a:pt x="983" y="5330"/>
                  <a:pt x="980" y="5336"/>
                  <a:pt x="976" y="5342"/>
                </a:cubicBezTo>
                <a:lnTo>
                  <a:pt x="976" y="5342"/>
                </a:lnTo>
                <a:cubicBezTo>
                  <a:pt x="947" y="5357"/>
                  <a:pt x="918" y="5372"/>
                  <a:pt x="889" y="5388"/>
                </a:cubicBezTo>
                <a:lnTo>
                  <a:pt x="889" y="5388"/>
                </a:lnTo>
                <a:cubicBezTo>
                  <a:pt x="898" y="5401"/>
                  <a:pt x="912" y="5411"/>
                  <a:pt x="932" y="5411"/>
                </a:cubicBezTo>
                <a:cubicBezTo>
                  <a:pt x="934" y="5411"/>
                  <a:pt x="935" y="5411"/>
                  <a:pt x="937" y="5411"/>
                </a:cubicBezTo>
                <a:lnTo>
                  <a:pt x="937" y="5411"/>
                </a:lnTo>
                <a:cubicBezTo>
                  <a:pt x="935" y="5415"/>
                  <a:pt x="933" y="5420"/>
                  <a:pt x="930" y="5424"/>
                </a:cubicBezTo>
                <a:lnTo>
                  <a:pt x="930" y="5424"/>
                </a:lnTo>
                <a:cubicBezTo>
                  <a:pt x="914" y="5431"/>
                  <a:pt x="897" y="5439"/>
                  <a:pt x="881" y="5448"/>
                </a:cubicBezTo>
                <a:cubicBezTo>
                  <a:pt x="856" y="5460"/>
                  <a:pt x="856" y="5487"/>
                  <a:pt x="867" y="5509"/>
                </a:cubicBezTo>
                <a:lnTo>
                  <a:pt x="867" y="5509"/>
                </a:lnTo>
                <a:cubicBezTo>
                  <a:pt x="875" y="5504"/>
                  <a:pt x="884" y="5500"/>
                  <a:pt x="892" y="5496"/>
                </a:cubicBezTo>
                <a:lnTo>
                  <a:pt x="892" y="5496"/>
                </a:lnTo>
                <a:cubicBezTo>
                  <a:pt x="887" y="5505"/>
                  <a:pt x="882" y="5514"/>
                  <a:pt x="877" y="5523"/>
                </a:cubicBezTo>
                <a:lnTo>
                  <a:pt x="877" y="5523"/>
                </a:lnTo>
                <a:cubicBezTo>
                  <a:pt x="873" y="5519"/>
                  <a:pt x="870" y="5514"/>
                  <a:pt x="867" y="5509"/>
                </a:cubicBezTo>
                <a:lnTo>
                  <a:pt x="867" y="5509"/>
                </a:lnTo>
                <a:cubicBezTo>
                  <a:pt x="859" y="5514"/>
                  <a:pt x="851" y="5518"/>
                  <a:pt x="843" y="5523"/>
                </a:cubicBezTo>
                <a:cubicBezTo>
                  <a:pt x="836" y="5526"/>
                  <a:pt x="830" y="5527"/>
                  <a:pt x="824" y="5527"/>
                </a:cubicBezTo>
                <a:cubicBezTo>
                  <a:pt x="807" y="5527"/>
                  <a:pt x="791" y="5516"/>
                  <a:pt x="783" y="5500"/>
                </a:cubicBezTo>
                <a:lnTo>
                  <a:pt x="783" y="5500"/>
                </a:lnTo>
                <a:cubicBezTo>
                  <a:pt x="642" y="5773"/>
                  <a:pt x="527" y="6059"/>
                  <a:pt x="434" y="6352"/>
                </a:cubicBezTo>
                <a:lnTo>
                  <a:pt x="434" y="6352"/>
                </a:lnTo>
                <a:cubicBezTo>
                  <a:pt x="439" y="6347"/>
                  <a:pt x="445" y="6343"/>
                  <a:pt x="453" y="6341"/>
                </a:cubicBezTo>
                <a:cubicBezTo>
                  <a:pt x="485" y="6333"/>
                  <a:pt x="517" y="6326"/>
                  <a:pt x="549" y="6319"/>
                </a:cubicBezTo>
                <a:lnTo>
                  <a:pt x="549" y="6319"/>
                </a:lnTo>
                <a:cubicBezTo>
                  <a:pt x="546" y="6329"/>
                  <a:pt x="542" y="6340"/>
                  <a:pt x="539" y="6350"/>
                </a:cubicBezTo>
                <a:lnTo>
                  <a:pt x="539" y="6350"/>
                </a:lnTo>
                <a:cubicBezTo>
                  <a:pt x="514" y="6356"/>
                  <a:pt x="490" y="6361"/>
                  <a:pt x="465" y="6366"/>
                </a:cubicBezTo>
                <a:cubicBezTo>
                  <a:pt x="441" y="6371"/>
                  <a:pt x="430" y="6390"/>
                  <a:pt x="429" y="6410"/>
                </a:cubicBezTo>
                <a:lnTo>
                  <a:pt x="429" y="6410"/>
                </a:lnTo>
                <a:cubicBezTo>
                  <a:pt x="426" y="6403"/>
                  <a:pt x="423" y="6396"/>
                  <a:pt x="422" y="6388"/>
                </a:cubicBezTo>
                <a:lnTo>
                  <a:pt x="422" y="6388"/>
                </a:lnTo>
                <a:cubicBezTo>
                  <a:pt x="353" y="6614"/>
                  <a:pt x="296" y="6842"/>
                  <a:pt x="252" y="7070"/>
                </a:cubicBezTo>
                <a:cubicBezTo>
                  <a:pt x="215" y="7255"/>
                  <a:pt x="185" y="7441"/>
                  <a:pt x="160" y="7628"/>
                </a:cubicBezTo>
                <a:lnTo>
                  <a:pt x="160" y="7628"/>
                </a:lnTo>
                <a:cubicBezTo>
                  <a:pt x="166" y="7620"/>
                  <a:pt x="175" y="7613"/>
                  <a:pt x="189" y="7610"/>
                </a:cubicBezTo>
                <a:cubicBezTo>
                  <a:pt x="216" y="7606"/>
                  <a:pt x="242" y="7601"/>
                  <a:pt x="269" y="7596"/>
                </a:cubicBezTo>
                <a:lnTo>
                  <a:pt x="269" y="7596"/>
                </a:lnTo>
                <a:cubicBezTo>
                  <a:pt x="268" y="7601"/>
                  <a:pt x="268" y="7605"/>
                  <a:pt x="267" y="7610"/>
                </a:cubicBezTo>
                <a:lnTo>
                  <a:pt x="267" y="7610"/>
                </a:lnTo>
                <a:cubicBezTo>
                  <a:pt x="266" y="7610"/>
                  <a:pt x="265" y="7610"/>
                  <a:pt x="264" y="7610"/>
                </a:cubicBezTo>
                <a:cubicBezTo>
                  <a:pt x="226" y="7618"/>
                  <a:pt x="221" y="7654"/>
                  <a:pt x="236" y="7678"/>
                </a:cubicBezTo>
                <a:lnTo>
                  <a:pt x="236" y="7678"/>
                </a:lnTo>
                <a:cubicBezTo>
                  <a:pt x="230" y="7687"/>
                  <a:pt x="228" y="7698"/>
                  <a:pt x="228" y="7708"/>
                </a:cubicBezTo>
                <a:lnTo>
                  <a:pt x="228" y="7708"/>
                </a:lnTo>
                <a:cubicBezTo>
                  <a:pt x="237" y="7707"/>
                  <a:pt x="246" y="7705"/>
                  <a:pt x="255" y="7704"/>
                </a:cubicBezTo>
                <a:lnTo>
                  <a:pt x="255" y="7704"/>
                </a:lnTo>
                <a:cubicBezTo>
                  <a:pt x="254" y="7709"/>
                  <a:pt x="254" y="7715"/>
                  <a:pt x="253" y="7721"/>
                </a:cubicBezTo>
                <a:lnTo>
                  <a:pt x="253" y="7721"/>
                </a:lnTo>
                <a:cubicBezTo>
                  <a:pt x="246" y="7722"/>
                  <a:pt x="238" y="7723"/>
                  <a:pt x="231" y="7724"/>
                </a:cubicBezTo>
                <a:lnTo>
                  <a:pt x="231" y="7724"/>
                </a:lnTo>
                <a:cubicBezTo>
                  <a:pt x="234" y="7735"/>
                  <a:pt x="240" y="7745"/>
                  <a:pt x="249" y="7752"/>
                </a:cubicBezTo>
                <a:lnTo>
                  <a:pt x="249" y="7752"/>
                </a:lnTo>
                <a:cubicBezTo>
                  <a:pt x="247" y="7770"/>
                  <a:pt x="245" y="7788"/>
                  <a:pt x="243" y="7806"/>
                </a:cubicBezTo>
                <a:lnTo>
                  <a:pt x="243" y="7806"/>
                </a:lnTo>
                <a:cubicBezTo>
                  <a:pt x="233" y="7808"/>
                  <a:pt x="224" y="7810"/>
                  <a:pt x="214" y="7812"/>
                </a:cubicBezTo>
                <a:cubicBezTo>
                  <a:pt x="224" y="7811"/>
                  <a:pt x="233" y="7811"/>
                  <a:pt x="243" y="7810"/>
                </a:cubicBezTo>
                <a:lnTo>
                  <a:pt x="243" y="7810"/>
                </a:lnTo>
                <a:cubicBezTo>
                  <a:pt x="242" y="7819"/>
                  <a:pt x="241" y="7828"/>
                  <a:pt x="240" y="7837"/>
                </a:cubicBezTo>
                <a:lnTo>
                  <a:pt x="240" y="7837"/>
                </a:lnTo>
                <a:cubicBezTo>
                  <a:pt x="239" y="7837"/>
                  <a:pt x="239" y="7837"/>
                  <a:pt x="239" y="7837"/>
                </a:cubicBezTo>
                <a:cubicBezTo>
                  <a:pt x="200" y="7837"/>
                  <a:pt x="195" y="7876"/>
                  <a:pt x="213" y="7903"/>
                </a:cubicBezTo>
                <a:lnTo>
                  <a:pt x="213" y="7903"/>
                </a:lnTo>
                <a:cubicBezTo>
                  <a:pt x="211" y="7903"/>
                  <a:pt x="210" y="7904"/>
                  <a:pt x="208" y="7904"/>
                </a:cubicBezTo>
                <a:lnTo>
                  <a:pt x="208" y="7904"/>
                </a:lnTo>
                <a:cubicBezTo>
                  <a:pt x="173" y="7883"/>
                  <a:pt x="164" y="7830"/>
                  <a:pt x="205" y="7814"/>
                </a:cubicBezTo>
                <a:lnTo>
                  <a:pt x="205" y="7814"/>
                </a:lnTo>
                <a:cubicBezTo>
                  <a:pt x="204" y="7814"/>
                  <a:pt x="204" y="7814"/>
                  <a:pt x="203" y="7814"/>
                </a:cubicBezTo>
                <a:cubicBezTo>
                  <a:pt x="182" y="7814"/>
                  <a:pt x="164" y="7783"/>
                  <a:pt x="164" y="7761"/>
                </a:cubicBezTo>
                <a:cubicBezTo>
                  <a:pt x="177" y="7736"/>
                  <a:pt x="189" y="7724"/>
                  <a:pt x="227" y="7724"/>
                </a:cubicBezTo>
                <a:cubicBezTo>
                  <a:pt x="228" y="7724"/>
                  <a:pt x="230" y="7724"/>
                  <a:pt x="231" y="7724"/>
                </a:cubicBezTo>
                <a:lnTo>
                  <a:pt x="231" y="7724"/>
                </a:lnTo>
                <a:cubicBezTo>
                  <a:pt x="229" y="7719"/>
                  <a:pt x="228" y="7714"/>
                  <a:pt x="228" y="7708"/>
                </a:cubicBezTo>
                <a:lnTo>
                  <a:pt x="228" y="7708"/>
                </a:lnTo>
                <a:cubicBezTo>
                  <a:pt x="223" y="7709"/>
                  <a:pt x="219" y="7710"/>
                  <a:pt x="214" y="7711"/>
                </a:cubicBezTo>
                <a:cubicBezTo>
                  <a:pt x="183" y="7711"/>
                  <a:pt x="162" y="7690"/>
                  <a:pt x="155" y="7667"/>
                </a:cubicBezTo>
                <a:lnTo>
                  <a:pt x="155" y="7667"/>
                </a:lnTo>
                <a:cubicBezTo>
                  <a:pt x="144" y="7756"/>
                  <a:pt x="133" y="7845"/>
                  <a:pt x="124" y="7934"/>
                </a:cubicBezTo>
                <a:lnTo>
                  <a:pt x="124" y="7934"/>
                </a:lnTo>
                <a:cubicBezTo>
                  <a:pt x="129" y="7930"/>
                  <a:pt x="134" y="7928"/>
                  <a:pt x="138" y="7925"/>
                </a:cubicBezTo>
                <a:cubicBezTo>
                  <a:pt x="162" y="7918"/>
                  <a:pt x="185" y="7911"/>
                  <a:pt x="208" y="7904"/>
                </a:cubicBezTo>
                <a:lnTo>
                  <a:pt x="208" y="7904"/>
                </a:lnTo>
                <a:cubicBezTo>
                  <a:pt x="211" y="7906"/>
                  <a:pt x="214" y="7907"/>
                  <a:pt x="216" y="7908"/>
                </a:cubicBezTo>
                <a:lnTo>
                  <a:pt x="216" y="7908"/>
                </a:lnTo>
                <a:cubicBezTo>
                  <a:pt x="220" y="7913"/>
                  <a:pt x="225" y="7917"/>
                  <a:pt x="231" y="7920"/>
                </a:cubicBezTo>
                <a:lnTo>
                  <a:pt x="231" y="7920"/>
                </a:lnTo>
                <a:cubicBezTo>
                  <a:pt x="228" y="7948"/>
                  <a:pt x="225" y="7975"/>
                  <a:pt x="223" y="8002"/>
                </a:cubicBezTo>
                <a:lnTo>
                  <a:pt x="223" y="8002"/>
                </a:lnTo>
                <a:cubicBezTo>
                  <a:pt x="356" y="7958"/>
                  <a:pt x="487" y="7917"/>
                  <a:pt x="616" y="7875"/>
                </a:cubicBezTo>
                <a:lnTo>
                  <a:pt x="616" y="7875"/>
                </a:lnTo>
                <a:cubicBezTo>
                  <a:pt x="1295" y="7778"/>
                  <a:pt x="1979" y="7682"/>
                  <a:pt x="2654" y="7585"/>
                </a:cubicBezTo>
                <a:cubicBezTo>
                  <a:pt x="2713" y="7574"/>
                  <a:pt x="2705" y="7484"/>
                  <a:pt x="2652" y="7484"/>
                </a:cubicBezTo>
                <a:cubicBezTo>
                  <a:pt x="2648" y="7484"/>
                  <a:pt x="2645" y="7484"/>
                  <a:pt x="2641" y="7485"/>
                </a:cubicBezTo>
                <a:cubicBezTo>
                  <a:pt x="2115" y="7559"/>
                  <a:pt x="1594" y="7633"/>
                  <a:pt x="1072" y="7710"/>
                </a:cubicBezTo>
                <a:lnTo>
                  <a:pt x="1072" y="7710"/>
                </a:lnTo>
                <a:cubicBezTo>
                  <a:pt x="1068" y="7690"/>
                  <a:pt x="1053" y="7673"/>
                  <a:pt x="1030" y="7673"/>
                </a:cubicBezTo>
                <a:cubicBezTo>
                  <a:pt x="1026" y="7673"/>
                  <a:pt x="1023" y="7673"/>
                  <a:pt x="1019" y="7674"/>
                </a:cubicBezTo>
                <a:cubicBezTo>
                  <a:pt x="989" y="7679"/>
                  <a:pt x="960" y="7684"/>
                  <a:pt x="931" y="7689"/>
                </a:cubicBezTo>
                <a:lnTo>
                  <a:pt x="931" y="7689"/>
                </a:lnTo>
                <a:cubicBezTo>
                  <a:pt x="924" y="7685"/>
                  <a:pt x="915" y="7683"/>
                  <a:pt x="907" y="7683"/>
                </a:cubicBezTo>
                <a:cubicBezTo>
                  <a:pt x="902" y="7683"/>
                  <a:pt x="897" y="7684"/>
                  <a:pt x="893" y="7686"/>
                </a:cubicBezTo>
                <a:cubicBezTo>
                  <a:pt x="878" y="7690"/>
                  <a:pt x="863" y="7695"/>
                  <a:pt x="848" y="7700"/>
                </a:cubicBezTo>
                <a:lnTo>
                  <a:pt x="848" y="7700"/>
                </a:lnTo>
                <a:cubicBezTo>
                  <a:pt x="839" y="7685"/>
                  <a:pt x="822" y="7674"/>
                  <a:pt x="805" y="7674"/>
                </a:cubicBezTo>
                <a:cubicBezTo>
                  <a:pt x="803" y="7674"/>
                  <a:pt x="800" y="7674"/>
                  <a:pt x="798" y="7674"/>
                </a:cubicBezTo>
                <a:lnTo>
                  <a:pt x="798" y="7674"/>
                </a:lnTo>
                <a:cubicBezTo>
                  <a:pt x="821" y="7670"/>
                  <a:pt x="845" y="7665"/>
                  <a:pt x="868" y="7661"/>
                </a:cubicBezTo>
                <a:cubicBezTo>
                  <a:pt x="898" y="7655"/>
                  <a:pt x="908" y="7629"/>
                  <a:pt x="905" y="7605"/>
                </a:cubicBezTo>
                <a:lnTo>
                  <a:pt x="905" y="7605"/>
                </a:lnTo>
                <a:cubicBezTo>
                  <a:pt x="926" y="7603"/>
                  <a:pt x="947" y="7601"/>
                  <a:pt x="968" y="7598"/>
                </a:cubicBezTo>
                <a:cubicBezTo>
                  <a:pt x="971" y="7598"/>
                  <a:pt x="973" y="7597"/>
                  <a:pt x="975" y="7597"/>
                </a:cubicBezTo>
                <a:lnTo>
                  <a:pt x="975" y="7597"/>
                </a:lnTo>
                <a:cubicBezTo>
                  <a:pt x="1402" y="7547"/>
                  <a:pt x="1830" y="7523"/>
                  <a:pt x="2264" y="7523"/>
                </a:cubicBezTo>
                <a:cubicBezTo>
                  <a:pt x="2327" y="7523"/>
                  <a:pt x="2340" y="7422"/>
                  <a:pt x="2276" y="7422"/>
                </a:cubicBezTo>
                <a:cubicBezTo>
                  <a:pt x="1829" y="7422"/>
                  <a:pt x="1388" y="7447"/>
                  <a:pt x="948" y="7498"/>
                </a:cubicBezTo>
                <a:lnTo>
                  <a:pt x="948" y="7498"/>
                </a:lnTo>
                <a:cubicBezTo>
                  <a:pt x="946" y="7498"/>
                  <a:pt x="945" y="7498"/>
                  <a:pt x="943" y="7498"/>
                </a:cubicBezTo>
                <a:cubicBezTo>
                  <a:pt x="939" y="7499"/>
                  <a:pt x="934" y="7499"/>
                  <a:pt x="929" y="7500"/>
                </a:cubicBezTo>
                <a:lnTo>
                  <a:pt x="929" y="7500"/>
                </a:lnTo>
                <a:cubicBezTo>
                  <a:pt x="709" y="7526"/>
                  <a:pt x="489" y="7558"/>
                  <a:pt x="269" y="7596"/>
                </a:cubicBezTo>
                <a:lnTo>
                  <a:pt x="269" y="7596"/>
                </a:lnTo>
                <a:cubicBezTo>
                  <a:pt x="270" y="7586"/>
                  <a:pt x="272" y="7576"/>
                  <a:pt x="273" y="7565"/>
                </a:cubicBezTo>
                <a:lnTo>
                  <a:pt x="273" y="7565"/>
                </a:lnTo>
                <a:cubicBezTo>
                  <a:pt x="238" y="7544"/>
                  <a:pt x="238" y="7485"/>
                  <a:pt x="286" y="7473"/>
                </a:cubicBezTo>
                <a:lnTo>
                  <a:pt x="286" y="7473"/>
                </a:lnTo>
                <a:cubicBezTo>
                  <a:pt x="288" y="7465"/>
                  <a:pt x="289" y="7457"/>
                  <a:pt x="290" y="7450"/>
                </a:cubicBezTo>
                <a:lnTo>
                  <a:pt x="290" y="7450"/>
                </a:lnTo>
                <a:cubicBezTo>
                  <a:pt x="279" y="7443"/>
                  <a:pt x="270" y="7434"/>
                  <a:pt x="264" y="7422"/>
                </a:cubicBezTo>
                <a:cubicBezTo>
                  <a:pt x="264" y="7385"/>
                  <a:pt x="276" y="7373"/>
                  <a:pt x="300" y="7360"/>
                </a:cubicBezTo>
                <a:lnTo>
                  <a:pt x="300" y="7360"/>
                </a:lnTo>
                <a:cubicBezTo>
                  <a:pt x="301" y="7360"/>
                  <a:pt x="303" y="7361"/>
                  <a:pt x="304" y="7361"/>
                </a:cubicBezTo>
                <a:lnTo>
                  <a:pt x="304" y="7361"/>
                </a:lnTo>
                <a:cubicBezTo>
                  <a:pt x="299" y="7390"/>
                  <a:pt x="294" y="7420"/>
                  <a:pt x="290" y="7450"/>
                </a:cubicBezTo>
                <a:lnTo>
                  <a:pt x="290" y="7450"/>
                </a:lnTo>
                <a:cubicBezTo>
                  <a:pt x="295" y="7452"/>
                  <a:pt x="300" y="7455"/>
                  <a:pt x="305" y="7456"/>
                </a:cubicBezTo>
                <a:lnTo>
                  <a:pt x="305" y="7456"/>
                </a:lnTo>
                <a:cubicBezTo>
                  <a:pt x="305" y="7461"/>
                  <a:pt x="305" y="7466"/>
                  <a:pt x="306" y="7470"/>
                </a:cubicBezTo>
                <a:lnTo>
                  <a:pt x="306" y="7470"/>
                </a:lnTo>
                <a:cubicBezTo>
                  <a:pt x="301" y="7471"/>
                  <a:pt x="295" y="7472"/>
                  <a:pt x="289" y="7473"/>
                </a:cubicBezTo>
                <a:cubicBezTo>
                  <a:pt x="288" y="7473"/>
                  <a:pt x="287" y="7473"/>
                  <a:pt x="286" y="7473"/>
                </a:cubicBezTo>
                <a:lnTo>
                  <a:pt x="286" y="7473"/>
                </a:lnTo>
                <a:cubicBezTo>
                  <a:pt x="282" y="7504"/>
                  <a:pt x="277" y="7535"/>
                  <a:pt x="273" y="7565"/>
                </a:cubicBezTo>
                <a:lnTo>
                  <a:pt x="273" y="7565"/>
                </a:lnTo>
                <a:cubicBezTo>
                  <a:pt x="281" y="7570"/>
                  <a:pt x="291" y="7573"/>
                  <a:pt x="302" y="7573"/>
                </a:cubicBezTo>
                <a:cubicBezTo>
                  <a:pt x="692" y="7510"/>
                  <a:pt x="1069" y="7460"/>
                  <a:pt x="1459" y="7397"/>
                </a:cubicBezTo>
                <a:cubicBezTo>
                  <a:pt x="1518" y="7397"/>
                  <a:pt x="1499" y="7308"/>
                  <a:pt x="1444" y="7308"/>
                </a:cubicBezTo>
                <a:cubicBezTo>
                  <a:pt x="1441" y="7308"/>
                  <a:pt x="1438" y="7308"/>
                  <a:pt x="1434" y="7309"/>
                </a:cubicBezTo>
                <a:cubicBezTo>
                  <a:pt x="1330" y="7323"/>
                  <a:pt x="1224" y="7338"/>
                  <a:pt x="1119" y="7353"/>
                </a:cubicBezTo>
                <a:lnTo>
                  <a:pt x="1119" y="7353"/>
                </a:lnTo>
                <a:cubicBezTo>
                  <a:pt x="1110" y="7341"/>
                  <a:pt x="1096" y="7333"/>
                  <a:pt x="1079" y="7333"/>
                </a:cubicBezTo>
                <a:cubicBezTo>
                  <a:pt x="1076" y="7333"/>
                  <a:pt x="1073" y="7333"/>
                  <a:pt x="1069" y="7334"/>
                </a:cubicBezTo>
                <a:cubicBezTo>
                  <a:pt x="875" y="7375"/>
                  <a:pt x="680" y="7399"/>
                  <a:pt x="485" y="7407"/>
                </a:cubicBezTo>
                <a:lnTo>
                  <a:pt x="485" y="7407"/>
                </a:lnTo>
                <a:cubicBezTo>
                  <a:pt x="597" y="7374"/>
                  <a:pt x="711" y="7351"/>
                  <a:pt x="831" y="7334"/>
                </a:cubicBezTo>
                <a:cubicBezTo>
                  <a:pt x="853" y="7330"/>
                  <a:pt x="864" y="7314"/>
                  <a:pt x="866" y="7297"/>
                </a:cubicBezTo>
                <a:lnTo>
                  <a:pt x="866" y="7297"/>
                </a:lnTo>
                <a:cubicBezTo>
                  <a:pt x="867" y="7297"/>
                  <a:pt x="867" y="7297"/>
                  <a:pt x="868" y="7297"/>
                </a:cubicBezTo>
                <a:cubicBezTo>
                  <a:pt x="1069" y="7258"/>
                  <a:pt x="1258" y="7233"/>
                  <a:pt x="1459" y="7208"/>
                </a:cubicBezTo>
                <a:cubicBezTo>
                  <a:pt x="1874" y="7146"/>
                  <a:pt x="2276" y="7107"/>
                  <a:pt x="2692" y="7082"/>
                </a:cubicBezTo>
                <a:cubicBezTo>
                  <a:pt x="2754" y="7082"/>
                  <a:pt x="2754" y="6982"/>
                  <a:pt x="2692" y="6982"/>
                </a:cubicBezTo>
                <a:cubicBezTo>
                  <a:pt x="2289" y="7007"/>
                  <a:pt x="1887" y="7045"/>
                  <a:pt x="1485" y="7107"/>
                </a:cubicBezTo>
                <a:cubicBezTo>
                  <a:pt x="1283" y="7133"/>
                  <a:pt x="1082" y="7158"/>
                  <a:pt x="881" y="7196"/>
                </a:cubicBezTo>
                <a:cubicBezTo>
                  <a:pt x="873" y="7198"/>
                  <a:pt x="866" y="7199"/>
                  <a:pt x="858" y="7201"/>
                </a:cubicBezTo>
                <a:lnTo>
                  <a:pt x="858" y="7201"/>
                </a:lnTo>
                <a:cubicBezTo>
                  <a:pt x="865" y="7188"/>
                  <a:pt x="868" y="7171"/>
                  <a:pt x="868" y="7158"/>
                </a:cubicBezTo>
                <a:cubicBezTo>
                  <a:pt x="861" y="7144"/>
                  <a:pt x="850" y="7134"/>
                  <a:pt x="838" y="7128"/>
                </a:cubicBezTo>
                <a:lnTo>
                  <a:pt x="838" y="7128"/>
                </a:lnTo>
                <a:cubicBezTo>
                  <a:pt x="1115" y="7058"/>
                  <a:pt x="1397" y="7016"/>
                  <a:pt x="1686" y="7007"/>
                </a:cubicBezTo>
                <a:cubicBezTo>
                  <a:pt x="1748" y="7007"/>
                  <a:pt x="1748" y="6906"/>
                  <a:pt x="1686" y="6906"/>
                </a:cubicBezTo>
                <a:cubicBezTo>
                  <a:pt x="1448" y="6913"/>
                  <a:pt x="1214" y="6942"/>
                  <a:pt x="983" y="6991"/>
                </a:cubicBezTo>
                <a:lnTo>
                  <a:pt x="983" y="6991"/>
                </a:lnTo>
                <a:cubicBezTo>
                  <a:pt x="975" y="6985"/>
                  <a:pt x="966" y="6982"/>
                  <a:pt x="956" y="6982"/>
                </a:cubicBezTo>
                <a:cubicBezTo>
                  <a:pt x="947" y="6982"/>
                  <a:pt x="938" y="6983"/>
                  <a:pt x="928" y="6984"/>
                </a:cubicBezTo>
                <a:lnTo>
                  <a:pt x="928" y="6984"/>
                </a:lnTo>
                <a:cubicBezTo>
                  <a:pt x="1496" y="6850"/>
                  <a:pt x="2074" y="6786"/>
                  <a:pt x="2655" y="6786"/>
                </a:cubicBezTo>
                <a:cubicBezTo>
                  <a:pt x="2768" y="6786"/>
                  <a:pt x="2881" y="6789"/>
                  <a:pt x="2994" y="6794"/>
                </a:cubicBezTo>
                <a:cubicBezTo>
                  <a:pt x="3257" y="6806"/>
                  <a:pt x="3509" y="6831"/>
                  <a:pt x="3760" y="6869"/>
                </a:cubicBezTo>
                <a:cubicBezTo>
                  <a:pt x="3764" y="6870"/>
                  <a:pt x="3767" y="6870"/>
                  <a:pt x="3770" y="6870"/>
                </a:cubicBezTo>
                <a:cubicBezTo>
                  <a:pt x="3823" y="6870"/>
                  <a:pt x="3820" y="6780"/>
                  <a:pt x="3760" y="6768"/>
                </a:cubicBezTo>
                <a:cubicBezTo>
                  <a:pt x="3394" y="6717"/>
                  <a:pt x="3022" y="6691"/>
                  <a:pt x="2649" y="6691"/>
                </a:cubicBezTo>
                <a:cubicBezTo>
                  <a:pt x="2111" y="6691"/>
                  <a:pt x="1571" y="6745"/>
                  <a:pt x="1044" y="6856"/>
                </a:cubicBezTo>
                <a:cubicBezTo>
                  <a:pt x="1039" y="6846"/>
                  <a:pt x="1032" y="6840"/>
                  <a:pt x="1023" y="6837"/>
                </a:cubicBezTo>
                <a:lnTo>
                  <a:pt x="1023" y="6837"/>
                </a:lnTo>
                <a:cubicBezTo>
                  <a:pt x="1186" y="6788"/>
                  <a:pt x="1344" y="6749"/>
                  <a:pt x="1510" y="6718"/>
                </a:cubicBezTo>
                <a:cubicBezTo>
                  <a:pt x="1899" y="6643"/>
                  <a:pt x="2301" y="6592"/>
                  <a:pt x="2704" y="6554"/>
                </a:cubicBezTo>
                <a:cubicBezTo>
                  <a:pt x="2943" y="6542"/>
                  <a:pt x="3170" y="6529"/>
                  <a:pt x="3396" y="6517"/>
                </a:cubicBezTo>
                <a:cubicBezTo>
                  <a:pt x="3458" y="6504"/>
                  <a:pt x="3471" y="6416"/>
                  <a:pt x="3408" y="6416"/>
                </a:cubicBezTo>
                <a:cubicBezTo>
                  <a:pt x="2591" y="6467"/>
                  <a:pt x="1761" y="6517"/>
                  <a:pt x="982" y="6755"/>
                </a:cubicBezTo>
                <a:cubicBezTo>
                  <a:pt x="957" y="6762"/>
                  <a:pt x="933" y="6769"/>
                  <a:pt x="909" y="6777"/>
                </a:cubicBezTo>
                <a:lnTo>
                  <a:pt x="909" y="6777"/>
                </a:lnTo>
                <a:cubicBezTo>
                  <a:pt x="917" y="6761"/>
                  <a:pt x="915" y="6739"/>
                  <a:pt x="906" y="6730"/>
                </a:cubicBezTo>
                <a:cubicBezTo>
                  <a:pt x="903" y="6725"/>
                  <a:pt x="900" y="6720"/>
                  <a:pt x="896" y="6716"/>
                </a:cubicBezTo>
                <a:lnTo>
                  <a:pt x="896" y="6716"/>
                </a:lnTo>
                <a:cubicBezTo>
                  <a:pt x="1258" y="6610"/>
                  <a:pt x="1626" y="6519"/>
                  <a:pt x="2000" y="6441"/>
                </a:cubicBezTo>
                <a:cubicBezTo>
                  <a:pt x="2059" y="6429"/>
                  <a:pt x="2041" y="6340"/>
                  <a:pt x="1986" y="6340"/>
                </a:cubicBezTo>
                <a:cubicBezTo>
                  <a:pt x="1982" y="6340"/>
                  <a:pt x="1978" y="6340"/>
                  <a:pt x="1974" y="6341"/>
                </a:cubicBezTo>
                <a:cubicBezTo>
                  <a:pt x="1713" y="6397"/>
                  <a:pt x="1449" y="6462"/>
                  <a:pt x="1186" y="6535"/>
                </a:cubicBezTo>
                <a:lnTo>
                  <a:pt x="1186" y="6535"/>
                </a:lnTo>
                <a:cubicBezTo>
                  <a:pt x="1185" y="6522"/>
                  <a:pt x="1180" y="6510"/>
                  <a:pt x="1171" y="6502"/>
                </a:cubicBezTo>
                <a:lnTo>
                  <a:pt x="1171" y="6502"/>
                </a:lnTo>
                <a:cubicBezTo>
                  <a:pt x="1594" y="6398"/>
                  <a:pt x="2023" y="6320"/>
                  <a:pt x="2452" y="6265"/>
                </a:cubicBezTo>
                <a:cubicBezTo>
                  <a:pt x="2480" y="6260"/>
                  <a:pt x="2493" y="6237"/>
                  <a:pt x="2494" y="6214"/>
                </a:cubicBezTo>
                <a:lnTo>
                  <a:pt x="2494" y="6214"/>
                </a:lnTo>
                <a:cubicBezTo>
                  <a:pt x="2560" y="6213"/>
                  <a:pt x="2626" y="6212"/>
                  <a:pt x="2692" y="6212"/>
                </a:cubicBezTo>
                <a:cubicBezTo>
                  <a:pt x="2768" y="6212"/>
                  <a:pt x="2843" y="6213"/>
                  <a:pt x="2918" y="6215"/>
                </a:cubicBezTo>
                <a:cubicBezTo>
                  <a:pt x="3157" y="6215"/>
                  <a:pt x="3383" y="6227"/>
                  <a:pt x="3622" y="6252"/>
                </a:cubicBezTo>
                <a:cubicBezTo>
                  <a:pt x="3626" y="6253"/>
                  <a:pt x="3630" y="6254"/>
                  <a:pt x="3633" y="6254"/>
                </a:cubicBezTo>
                <a:cubicBezTo>
                  <a:pt x="3684" y="6254"/>
                  <a:pt x="3681" y="6165"/>
                  <a:pt x="3622" y="6165"/>
                </a:cubicBezTo>
                <a:cubicBezTo>
                  <a:pt x="3331" y="6133"/>
                  <a:pt x="3036" y="6118"/>
                  <a:pt x="2741" y="6118"/>
                </a:cubicBezTo>
                <a:cubicBezTo>
                  <a:pt x="2302" y="6118"/>
                  <a:pt x="1861" y="6152"/>
                  <a:pt x="1426" y="6218"/>
                </a:cubicBezTo>
                <a:lnTo>
                  <a:pt x="1426" y="6218"/>
                </a:lnTo>
                <a:cubicBezTo>
                  <a:pt x="1591" y="6183"/>
                  <a:pt x="1757" y="6149"/>
                  <a:pt x="1924" y="6115"/>
                </a:cubicBezTo>
                <a:cubicBezTo>
                  <a:pt x="1983" y="6102"/>
                  <a:pt x="1965" y="6025"/>
                  <a:pt x="1911" y="6025"/>
                </a:cubicBezTo>
                <a:cubicBezTo>
                  <a:pt x="1907" y="6025"/>
                  <a:pt x="1903" y="6025"/>
                  <a:pt x="1899" y="6026"/>
                </a:cubicBezTo>
                <a:cubicBezTo>
                  <a:pt x="1690" y="6065"/>
                  <a:pt x="1480" y="6108"/>
                  <a:pt x="1270" y="6154"/>
                </a:cubicBezTo>
                <a:lnTo>
                  <a:pt x="1270" y="6154"/>
                </a:lnTo>
                <a:cubicBezTo>
                  <a:pt x="1270" y="6154"/>
                  <a:pt x="1270" y="6154"/>
                  <a:pt x="1270" y="6154"/>
                </a:cubicBezTo>
                <a:lnTo>
                  <a:pt x="1270" y="6154"/>
                </a:lnTo>
                <a:cubicBezTo>
                  <a:pt x="1558" y="6077"/>
                  <a:pt x="1852" y="6018"/>
                  <a:pt x="2151" y="5976"/>
                </a:cubicBezTo>
                <a:cubicBezTo>
                  <a:pt x="2210" y="5976"/>
                  <a:pt x="2191" y="5887"/>
                  <a:pt x="2137" y="5887"/>
                </a:cubicBezTo>
                <a:cubicBezTo>
                  <a:pt x="2133" y="5887"/>
                  <a:pt x="2129" y="5887"/>
                  <a:pt x="2125" y="5888"/>
                </a:cubicBezTo>
                <a:cubicBezTo>
                  <a:pt x="1838" y="5922"/>
                  <a:pt x="1551" y="5979"/>
                  <a:pt x="1270" y="6053"/>
                </a:cubicBezTo>
                <a:lnTo>
                  <a:pt x="1270" y="6053"/>
                </a:lnTo>
                <a:cubicBezTo>
                  <a:pt x="1270" y="6053"/>
                  <a:pt x="1270" y="6052"/>
                  <a:pt x="1270" y="6051"/>
                </a:cubicBezTo>
                <a:cubicBezTo>
                  <a:pt x="1270" y="6044"/>
                  <a:pt x="1269" y="6036"/>
                  <a:pt x="1267" y="6030"/>
                </a:cubicBezTo>
                <a:lnTo>
                  <a:pt x="1267" y="6030"/>
                </a:lnTo>
                <a:cubicBezTo>
                  <a:pt x="1301" y="6024"/>
                  <a:pt x="1336" y="6018"/>
                  <a:pt x="1371" y="6014"/>
                </a:cubicBezTo>
                <a:cubicBezTo>
                  <a:pt x="1407" y="6006"/>
                  <a:pt x="1414" y="5974"/>
                  <a:pt x="1402" y="5948"/>
                </a:cubicBezTo>
                <a:lnTo>
                  <a:pt x="1402" y="5948"/>
                </a:lnTo>
                <a:cubicBezTo>
                  <a:pt x="1836" y="5828"/>
                  <a:pt x="2276" y="5741"/>
                  <a:pt x="2717" y="5687"/>
                </a:cubicBezTo>
                <a:cubicBezTo>
                  <a:pt x="2776" y="5687"/>
                  <a:pt x="2768" y="5597"/>
                  <a:pt x="2714" y="5597"/>
                </a:cubicBezTo>
                <a:cubicBezTo>
                  <a:pt x="2711" y="5597"/>
                  <a:pt x="2707" y="5598"/>
                  <a:pt x="2704" y="5598"/>
                </a:cubicBezTo>
                <a:cubicBezTo>
                  <a:pt x="2180" y="5661"/>
                  <a:pt x="1668" y="5767"/>
                  <a:pt x="1168" y="5917"/>
                </a:cubicBezTo>
                <a:lnTo>
                  <a:pt x="1168" y="5917"/>
                </a:lnTo>
                <a:cubicBezTo>
                  <a:pt x="1002" y="5945"/>
                  <a:pt x="848" y="6004"/>
                  <a:pt x="705" y="6064"/>
                </a:cubicBezTo>
                <a:cubicBezTo>
                  <a:pt x="698" y="6068"/>
                  <a:pt x="692" y="6072"/>
                  <a:pt x="687" y="6077"/>
                </a:cubicBezTo>
                <a:lnTo>
                  <a:pt x="687" y="6077"/>
                </a:lnTo>
                <a:cubicBezTo>
                  <a:pt x="666" y="6085"/>
                  <a:pt x="645" y="6092"/>
                  <a:pt x="624" y="6100"/>
                </a:cubicBezTo>
                <a:lnTo>
                  <a:pt x="624" y="6100"/>
                </a:lnTo>
                <a:cubicBezTo>
                  <a:pt x="629" y="6086"/>
                  <a:pt x="634" y="6073"/>
                  <a:pt x="639" y="6059"/>
                </a:cubicBezTo>
                <a:lnTo>
                  <a:pt x="639" y="6059"/>
                </a:lnTo>
                <a:cubicBezTo>
                  <a:pt x="600" y="6040"/>
                  <a:pt x="581" y="5987"/>
                  <a:pt x="628" y="5976"/>
                </a:cubicBezTo>
                <a:lnTo>
                  <a:pt x="628" y="5976"/>
                </a:lnTo>
                <a:cubicBezTo>
                  <a:pt x="618" y="5971"/>
                  <a:pt x="610" y="5962"/>
                  <a:pt x="604" y="5951"/>
                </a:cubicBezTo>
                <a:cubicBezTo>
                  <a:pt x="591" y="5925"/>
                  <a:pt x="604" y="5900"/>
                  <a:pt x="629" y="5888"/>
                </a:cubicBezTo>
                <a:cubicBezTo>
                  <a:pt x="633" y="5886"/>
                  <a:pt x="637" y="5885"/>
                  <a:pt x="641" y="5883"/>
                </a:cubicBezTo>
                <a:lnTo>
                  <a:pt x="641" y="5883"/>
                </a:lnTo>
                <a:cubicBezTo>
                  <a:pt x="649" y="5902"/>
                  <a:pt x="666" y="5918"/>
                  <a:pt x="687" y="5918"/>
                </a:cubicBezTo>
                <a:cubicBezTo>
                  <a:pt x="689" y="5918"/>
                  <a:pt x="692" y="5917"/>
                  <a:pt x="695" y="5917"/>
                </a:cubicBezTo>
                <a:lnTo>
                  <a:pt x="695" y="5917"/>
                </a:lnTo>
                <a:cubicBezTo>
                  <a:pt x="690" y="5930"/>
                  <a:pt x="685" y="5943"/>
                  <a:pt x="679" y="5957"/>
                </a:cubicBezTo>
                <a:lnTo>
                  <a:pt x="679" y="5957"/>
                </a:lnTo>
                <a:cubicBezTo>
                  <a:pt x="663" y="5963"/>
                  <a:pt x="646" y="5969"/>
                  <a:pt x="629" y="5976"/>
                </a:cubicBezTo>
                <a:cubicBezTo>
                  <a:pt x="629" y="5976"/>
                  <a:pt x="628" y="5976"/>
                  <a:pt x="628" y="5976"/>
                </a:cubicBezTo>
                <a:lnTo>
                  <a:pt x="628" y="5976"/>
                </a:lnTo>
                <a:cubicBezTo>
                  <a:pt x="634" y="5979"/>
                  <a:pt x="640" y="5981"/>
                  <a:pt x="647" y="5981"/>
                </a:cubicBezTo>
                <a:cubicBezTo>
                  <a:pt x="653" y="5981"/>
                  <a:pt x="660" y="5979"/>
                  <a:pt x="667" y="5976"/>
                </a:cubicBezTo>
                <a:cubicBezTo>
                  <a:pt x="669" y="5975"/>
                  <a:pt x="671" y="5974"/>
                  <a:pt x="673" y="5973"/>
                </a:cubicBezTo>
                <a:lnTo>
                  <a:pt x="673" y="5973"/>
                </a:lnTo>
                <a:cubicBezTo>
                  <a:pt x="661" y="6002"/>
                  <a:pt x="650" y="6030"/>
                  <a:pt x="639" y="6059"/>
                </a:cubicBezTo>
                <a:lnTo>
                  <a:pt x="639" y="6059"/>
                </a:lnTo>
                <a:cubicBezTo>
                  <a:pt x="648" y="6063"/>
                  <a:pt x="658" y="6065"/>
                  <a:pt x="668" y="6065"/>
                </a:cubicBezTo>
                <a:cubicBezTo>
                  <a:pt x="672" y="6065"/>
                  <a:pt x="676" y="6065"/>
                  <a:pt x="680" y="6064"/>
                </a:cubicBezTo>
                <a:cubicBezTo>
                  <a:pt x="1346" y="5800"/>
                  <a:pt x="2050" y="5624"/>
                  <a:pt x="2767" y="5548"/>
                </a:cubicBezTo>
                <a:cubicBezTo>
                  <a:pt x="2826" y="5548"/>
                  <a:pt x="2819" y="5459"/>
                  <a:pt x="2765" y="5459"/>
                </a:cubicBezTo>
                <a:cubicBezTo>
                  <a:pt x="2762" y="5459"/>
                  <a:pt x="2758" y="5460"/>
                  <a:pt x="2754" y="5461"/>
                </a:cubicBezTo>
                <a:cubicBezTo>
                  <a:pt x="2163" y="5522"/>
                  <a:pt x="1580" y="5649"/>
                  <a:pt x="1019" y="5835"/>
                </a:cubicBezTo>
                <a:lnTo>
                  <a:pt x="1019" y="5835"/>
                </a:lnTo>
                <a:cubicBezTo>
                  <a:pt x="1110" y="5799"/>
                  <a:pt x="1202" y="5763"/>
                  <a:pt x="1295" y="5724"/>
                </a:cubicBezTo>
                <a:cubicBezTo>
                  <a:pt x="1311" y="5724"/>
                  <a:pt x="1317" y="5709"/>
                  <a:pt x="1319" y="5692"/>
                </a:cubicBezTo>
                <a:lnTo>
                  <a:pt x="1319" y="5692"/>
                </a:lnTo>
                <a:cubicBezTo>
                  <a:pt x="1340" y="5685"/>
                  <a:pt x="1361" y="5678"/>
                  <a:pt x="1382" y="5671"/>
                </a:cubicBezTo>
                <a:lnTo>
                  <a:pt x="1382" y="5671"/>
                </a:lnTo>
                <a:cubicBezTo>
                  <a:pt x="2099" y="5468"/>
                  <a:pt x="2853" y="5409"/>
                  <a:pt x="3597" y="5409"/>
                </a:cubicBezTo>
                <a:cubicBezTo>
                  <a:pt x="3660" y="5409"/>
                  <a:pt x="3723" y="5410"/>
                  <a:pt x="3785" y="5410"/>
                </a:cubicBezTo>
                <a:cubicBezTo>
                  <a:pt x="4100" y="5410"/>
                  <a:pt x="4414" y="5435"/>
                  <a:pt x="4729" y="5448"/>
                </a:cubicBezTo>
                <a:cubicBezTo>
                  <a:pt x="4791" y="5448"/>
                  <a:pt x="4791" y="5347"/>
                  <a:pt x="4729" y="5347"/>
                </a:cubicBezTo>
                <a:cubicBezTo>
                  <a:pt x="4331" y="5328"/>
                  <a:pt x="3930" y="5312"/>
                  <a:pt x="3529" y="5312"/>
                </a:cubicBezTo>
                <a:cubicBezTo>
                  <a:pt x="2885" y="5312"/>
                  <a:pt x="2242" y="5355"/>
                  <a:pt x="1615" y="5503"/>
                </a:cubicBezTo>
                <a:lnTo>
                  <a:pt x="1615" y="5503"/>
                </a:lnTo>
                <a:cubicBezTo>
                  <a:pt x="1613" y="5502"/>
                  <a:pt x="1610" y="5500"/>
                  <a:pt x="1607" y="5499"/>
                </a:cubicBezTo>
                <a:lnTo>
                  <a:pt x="1607" y="5499"/>
                </a:lnTo>
                <a:cubicBezTo>
                  <a:pt x="1731" y="5468"/>
                  <a:pt x="1858" y="5442"/>
                  <a:pt x="1988" y="5422"/>
                </a:cubicBezTo>
                <a:cubicBezTo>
                  <a:pt x="2046" y="5422"/>
                  <a:pt x="2028" y="5334"/>
                  <a:pt x="1973" y="5334"/>
                </a:cubicBezTo>
                <a:cubicBezTo>
                  <a:pt x="1970" y="5334"/>
                  <a:pt x="1966" y="5334"/>
                  <a:pt x="1962" y="5335"/>
                </a:cubicBezTo>
                <a:cubicBezTo>
                  <a:pt x="1741" y="5368"/>
                  <a:pt x="1523" y="5416"/>
                  <a:pt x="1309" y="5480"/>
                </a:cubicBezTo>
                <a:lnTo>
                  <a:pt x="1309" y="5480"/>
                </a:lnTo>
                <a:cubicBezTo>
                  <a:pt x="1379" y="5447"/>
                  <a:pt x="1448" y="5417"/>
                  <a:pt x="1518" y="5388"/>
                </a:cubicBezTo>
                <a:lnTo>
                  <a:pt x="1518" y="5388"/>
                </a:lnTo>
                <a:cubicBezTo>
                  <a:pt x="1712" y="5333"/>
                  <a:pt x="1911" y="5295"/>
                  <a:pt x="2113" y="5272"/>
                </a:cubicBezTo>
                <a:cubicBezTo>
                  <a:pt x="2176" y="5259"/>
                  <a:pt x="2151" y="5171"/>
                  <a:pt x="2088" y="5171"/>
                </a:cubicBezTo>
                <a:cubicBezTo>
                  <a:pt x="2022" y="5178"/>
                  <a:pt x="1956" y="5188"/>
                  <a:pt x="1889" y="5200"/>
                </a:cubicBezTo>
                <a:lnTo>
                  <a:pt x="1889" y="5200"/>
                </a:lnTo>
                <a:cubicBezTo>
                  <a:pt x="1886" y="5181"/>
                  <a:pt x="1874" y="5167"/>
                  <a:pt x="1855" y="5167"/>
                </a:cubicBezTo>
                <a:cubicBezTo>
                  <a:pt x="1850" y="5167"/>
                  <a:pt x="1843" y="5168"/>
                  <a:pt x="1837" y="5171"/>
                </a:cubicBezTo>
                <a:cubicBezTo>
                  <a:pt x="1717" y="5205"/>
                  <a:pt x="1600" y="5245"/>
                  <a:pt x="1485" y="5291"/>
                </a:cubicBezTo>
                <a:lnTo>
                  <a:pt x="1485" y="5291"/>
                </a:lnTo>
                <a:cubicBezTo>
                  <a:pt x="1482" y="5288"/>
                  <a:pt x="1480" y="5285"/>
                  <a:pt x="1477" y="5282"/>
                </a:cubicBezTo>
                <a:lnTo>
                  <a:pt x="1477" y="5282"/>
                </a:lnTo>
                <a:cubicBezTo>
                  <a:pt x="1600" y="5241"/>
                  <a:pt x="1721" y="5191"/>
                  <a:pt x="1837" y="5134"/>
                </a:cubicBezTo>
                <a:cubicBezTo>
                  <a:pt x="1842" y="5131"/>
                  <a:pt x="1847" y="5129"/>
                  <a:pt x="1851" y="5126"/>
                </a:cubicBezTo>
                <a:lnTo>
                  <a:pt x="1851" y="5126"/>
                </a:lnTo>
                <a:cubicBezTo>
                  <a:pt x="2090" y="5070"/>
                  <a:pt x="2334" y="5038"/>
                  <a:pt x="2578" y="5033"/>
                </a:cubicBezTo>
                <a:cubicBezTo>
                  <a:pt x="2621" y="5033"/>
                  <a:pt x="2641" y="4986"/>
                  <a:pt x="2629" y="4956"/>
                </a:cubicBezTo>
                <a:lnTo>
                  <a:pt x="2629" y="4956"/>
                </a:lnTo>
                <a:cubicBezTo>
                  <a:pt x="2678" y="4944"/>
                  <a:pt x="2674" y="4857"/>
                  <a:pt x="2616" y="4857"/>
                </a:cubicBezTo>
                <a:cubicBezTo>
                  <a:pt x="2534" y="4844"/>
                  <a:pt x="2451" y="4838"/>
                  <a:pt x="2369" y="4838"/>
                </a:cubicBezTo>
                <a:cubicBezTo>
                  <a:pt x="2280" y="4838"/>
                  <a:pt x="2192" y="4845"/>
                  <a:pt x="2104" y="4858"/>
                </a:cubicBezTo>
                <a:lnTo>
                  <a:pt x="2104" y="4858"/>
                </a:lnTo>
                <a:cubicBezTo>
                  <a:pt x="2331" y="4801"/>
                  <a:pt x="2561" y="4756"/>
                  <a:pt x="2792" y="4718"/>
                </a:cubicBezTo>
                <a:lnTo>
                  <a:pt x="3321" y="4643"/>
                </a:lnTo>
                <a:cubicBezTo>
                  <a:pt x="3379" y="4631"/>
                  <a:pt x="3361" y="4554"/>
                  <a:pt x="3308" y="4554"/>
                </a:cubicBezTo>
                <a:cubicBezTo>
                  <a:pt x="3304" y="4554"/>
                  <a:pt x="3300" y="4554"/>
                  <a:pt x="3295" y="4555"/>
                </a:cubicBezTo>
                <a:cubicBezTo>
                  <a:pt x="2679" y="4643"/>
                  <a:pt x="2063" y="4731"/>
                  <a:pt x="1471" y="4958"/>
                </a:cubicBezTo>
                <a:cubicBezTo>
                  <a:pt x="1352" y="5000"/>
                  <a:pt x="1238" y="5049"/>
                  <a:pt x="1126" y="5103"/>
                </a:cubicBezTo>
                <a:lnTo>
                  <a:pt x="1126" y="5103"/>
                </a:lnTo>
                <a:cubicBezTo>
                  <a:pt x="1127" y="5101"/>
                  <a:pt x="1129" y="5099"/>
                  <a:pt x="1130" y="5097"/>
                </a:cubicBezTo>
                <a:lnTo>
                  <a:pt x="1130" y="5097"/>
                </a:lnTo>
                <a:cubicBezTo>
                  <a:pt x="1125" y="5099"/>
                  <a:pt x="1119" y="5100"/>
                  <a:pt x="1114" y="5100"/>
                </a:cubicBezTo>
                <a:cubicBezTo>
                  <a:pt x="1071" y="5100"/>
                  <a:pt x="1040" y="5030"/>
                  <a:pt x="1094" y="5008"/>
                </a:cubicBezTo>
                <a:cubicBezTo>
                  <a:pt x="1150" y="4974"/>
                  <a:pt x="1207" y="4940"/>
                  <a:pt x="1265" y="4908"/>
                </a:cubicBezTo>
                <a:lnTo>
                  <a:pt x="1265" y="4908"/>
                </a:lnTo>
                <a:cubicBezTo>
                  <a:pt x="1218" y="4970"/>
                  <a:pt x="1173" y="5033"/>
                  <a:pt x="1130" y="5097"/>
                </a:cubicBezTo>
                <a:lnTo>
                  <a:pt x="1130" y="5097"/>
                </a:lnTo>
                <a:cubicBezTo>
                  <a:pt x="1131" y="5096"/>
                  <a:pt x="1132" y="5096"/>
                  <a:pt x="1132" y="5095"/>
                </a:cubicBezTo>
                <a:cubicBezTo>
                  <a:pt x="1585" y="4832"/>
                  <a:pt x="2075" y="4631"/>
                  <a:pt x="2578" y="4505"/>
                </a:cubicBezTo>
                <a:cubicBezTo>
                  <a:pt x="2638" y="4493"/>
                  <a:pt x="2630" y="4403"/>
                  <a:pt x="2577" y="4403"/>
                </a:cubicBezTo>
                <a:cubicBezTo>
                  <a:pt x="2573" y="4403"/>
                  <a:pt x="2570" y="4404"/>
                  <a:pt x="2566" y="4404"/>
                </a:cubicBezTo>
                <a:cubicBezTo>
                  <a:pt x="2114" y="4514"/>
                  <a:pt x="1672" y="4682"/>
                  <a:pt x="1265" y="4908"/>
                </a:cubicBezTo>
                <a:lnTo>
                  <a:pt x="1265" y="4908"/>
                </a:lnTo>
                <a:cubicBezTo>
                  <a:pt x="1267" y="4906"/>
                  <a:pt x="1269" y="4904"/>
                  <a:pt x="1270" y="4902"/>
                </a:cubicBezTo>
                <a:lnTo>
                  <a:pt x="1270" y="4902"/>
                </a:lnTo>
                <a:cubicBezTo>
                  <a:pt x="1266" y="4903"/>
                  <a:pt x="1263" y="4904"/>
                  <a:pt x="1259" y="4904"/>
                </a:cubicBezTo>
                <a:cubicBezTo>
                  <a:pt x="1223" y="4904"/>
                  <a:pt x="1203" y="4838"/>
                  <a:pt x="1245" y="4807"/>
                </a:cubicBezTo>
                <a:cubicBezTo>
                  <a:pt x="1309" y="4766"/>
                  <a:pt x="1373" y="4726"/>
                  <a:pt x="1439" y="4688"/>
                </a:cubicBezTo>
                <a:lnTo>
                  <a:pt x="1439" y="4688"/>
                </a:lnTo>
                <a:cubicBezTo>
                  <a:pt x="1441" y="4689"/>
                  <a:pt x="1443" y="4689"/>
                  <a:pt x="1445" y="4690"/>
                </a:cubicBezTo>
                <a:lnTo>
                  <a:pt x="1445" y="4690"/>
                </a:lnTo>
                <a:cubicBezTo>
                  <a:pt x="1384" y="4759"/>
                  <a:pt x="1326" y="4829"/>
                  <a:pt x="1270" y="4902"/>
                </a:cubicBezTo>
                <a:lnTo>
                  <a:pt x="1270" y="4902"/>
                </a:lnTo>
                <a:cubicBezTo>
                  <a:pt x="1274" y="4900"/>
                  <a:pt x="1279" y="4898"/>
                  <a:pt x="1283" y="4894"/>
                </a:cubicBezTo>
                <a:cubicBezTo>
                  <a:pt x="1811" y="4555"/>
                  <a:pt x="2402" y="4316"/>
                  <a:pt x="3019" y="4178"/>
                </a:cubicBezTo>
                <a:cubicBezTo>
                  <a:pt x="3077" y="4166"/>
                  <a:pt x="3059" y="4076"/>
                  <a:pt x="3005" y="4076"/>
                </a:cubicBezTo>
                <a:cubicBezTo>
                  <a:pt x="3001" y="4076"/>
                  <a:pt x="2997" y="4077"/>
                  <a:pt x="2994" y="4077"/>
                </a:cubicBezTo>
                <a:cubicBezTo>
                  <a:pt x="2503" y="4187"/>
                  <a:pt x="2022" y="4368"/>
                  <a:pt x="1579" y="4609"/>
                </a:cubicBezTo>
                <a:lnTo>
                  <a:pt x="1579" y="4609"/>
                </a:lnTo>
                <a:cubicBezTo>
                  <a:pt x="1839" y="4424"/>
                  <a:pt x="2151" y="4305"/>
                  <a:pt x="2452" y="4215"/>
                </a:cubicBezTo>
                <a:cubicBezTo>
                  <a:pt x="2817" y="4103"/>
                  <a:pt x="3195" y="3989"/>
                  <a:pt x="3572" y="3901"/>
                </a:cubicBezTo>
                <a:cubicBezTo>
                  <a:pt x="3798" y="3851"/>
                  <a:pt x="4012" y="3813"/>
                  <a:pt x="4251" y="3788"/>
                </a:cubicBezTo>
                <a:cubicBezTo>
                  <a:pt x="4313" y="3776"/>
                  <a:pt x="4288" y="3687"/>
                  <a:pt x="4226" y="3687"/>
                </a:cubicBezTo>
                <a:cubicBezTo>
                  <a:pt x="3810" y="3725"/>
                  <a:pt x="3408" y="3826"/>
                  <a:pt x="3019" y="3939"/>
                </a:cubicBezTo>
                <a:cubicBezTo>
                  <a:pt x="2755" y="4021"/>
                  <a:pt x="2492" y="4089"/>
                  <a:pt x="2238" y="4178"/>
                </a:cubicBezTo>
                <a:lnTo>
                  <a:pt x="2238" y="4178"/>
                </a:lnTo>
                <a:cubicBezTo>
                  <a:pt x="2550" y="4057"/>
                  <a:pt x="2866" y="3951"/>
                  <a:pt x="3182" y="3863"/>
                </a:cubicBezTo>
                <a:cubicBezTo>
                  <a:pt x="3241" y="3840"/>
                  <a:pt x="3223" y="3761"/>
                  <a:pt x="3179" y="3761"/>
                </a:cubicBezTo>
                <a:cubicBezTo>
                  <a:pt x="3176" y="3761"/>
                  <a:pt x="3173" y="3762"/>
                  <a:pt x="3170" y="3762"/>
                </a:cubicBezTo>
                <a:cubicBezTo>
                  <a:pt x="2929" y="3832"/>
                  <a:pt x="2694" y="3909"/>
                  <a:pt x="2463" y="3991"/>
                </a:cubicBezTo>
                <a:lnTo>
                  <a:pt x="2463" y="3991"/>
                </a:lnTo>
                <a:cubicBezTo>
                  <a:pt x="2791" y="3840"/>
                  <a:pt x="3135" y="3720"/>
                  <a:pt x="3483" y="3637"/>
                </a:cubicBezTo>
                <a:cubicBezTo>
                  <a:pt x="3531" y="3628"/>
                  <a:pt x="3536" y="3568"/>
                  <a:pt x="3508" y="3545"/>
                </a:cubicBezTo>
                <a:lnTo>
                  <a:pt x="3508" y="3545"/>
                </a:lnTo>
                <a:cubicBezTo>
                  <a:pt x="3434" y="3556"/>
                  <a:pt x="3359" y="3570"/>
                  <a:pt x="3285" y="3586"/>
                </a:cubicBezTo>
                <a:lnTo>
                  <a:pt x="3285" y="3586"/>
                </a:lnTo>
                <a:cubicBezTo>
                  <a:pt x="3347" y="3568"/>
                  <a:pt x="3409" y="3552"/>
                  <a:pt x="3471" y="3536"/>
                </a:cubicBezTo>
                <a:cubicBezTo>
                  <a:pt x="3475" y="3535"/>
                  <a:pt x="3478" y="3535"/>
                  <a:pt x="3481" y="3535"/>
                </a:cubicBezTo>
                <a:cubicBezTo>
                  <a:pt x="3492" y="3535"/>
                  <a:pt x="3501" y="3539"/>
                  <a:pt x="3508" y="3545"/>
                </a:cubicBezTo>
                <a:lnTo>
                  <a:pt x="3508" y="3545"/>
                </a:lnTo>
                <a:cubicBezTo>
                  <a:pt x="3746" y="3507"/>
                  <a:pt x="3986" y="3489"/>
                  <a:pt x="4225" y="3489"/>
                </a:cubicBezTo>
                <a:cubicBezTo>
                  <a:pt x="4367" y="3489"/>
                  <a:pt x="4508" y="3495"/>
                  <a:pt x="4649" y="3507"/>
                </a:cubicBezTo>
                <a:lnTo>
                  <a:pt x="4649" y="3507"/>
                </a:lnTo>
                <a:cubicBezTo>
                  <a:pt x="4621" y="3471"/>
                  <a:pt x="4591" y="3436"/>
                  <a:pt x="4562" y="3400"/>
                </a:cubicBezTo>
                <a:lnTo>
                  <a:pt x="4562" y="3400"/>
                </a:lnTo>
                <a:cubicBezTo>
                  <a:pt x="4554" y="3399"/>
                  <a:pt x="4546" y="3399"/>
                  <a:pt x="4537" y="3398"/>
                </a:cubicBezTo>
                <a:lnTo>
                  <a:pt x="4537" y="3398"/>
                </a:lnTo>
                <a:cubicBezTo>
                  <a:pt x="4542" y="3406"/>
                  <a:pt x="4548" y="3415"/>
                  <a:pt x="4553" y="3423"/>
                </a:cubicBezTo>
                <a:cubicBezTo>
                  <a:pt x="4579" y="3459"/>
                  <a:pt x="4543" y="3495"/>
                  <a:pt x="4506" y="3495"/>
                </a:cubicBezTo>
                <a:cubicBezTo>
                  <a:pt x="4491" y="3495"/>
                  <a:pt x="4476" y="3488"/>
                  <a:pt x="4464" y="3474"/>
                </a:cubicBezTo>
                <a:cubicBezTo>
                  <a:pt x="4448" y="3445"/>
                  <a:pt x="4430" y="3418"/>
                  <a:pt x="4410" y="3392"/>
                </a:cubicBezTo>
                <a:lnTo>
                  <a:pt x="4410" y="3392"/>
                </a:lnTo>
                <a:cubicBezTo>
                  <a:pt x="4356" y="3391"/>
                  <a:pt x="4302" y="3390"/>
                  <a:pt x="4248" y="3390"/>
                </a:cubicBezTo>
                <a:close/>
                <a:moveTo>
                  <a:pt x="124" y="7934"/>
                </a:moveTo>
                <a:cubicBezTo>
                  <a:pt x="105" y="7947"/>
                  <a:pt x="91" y="7967"/>
                  <a:pt x="101" y="7988"/>
                </a:cubicBezTo>
                <a:cubicBezTo>
                  <a:pt x="101" y="8000"/>
                  <a:pt x="107" y="8012"/>
                  <a:pt x="116" y="8020"/>
                </a:cubicBezTo>
                <a:lnTo>
                  <a:pt x="116" y="8020"/>
                </a:lnTo>
                <a:cubicBezTo>
                  <a:pt x="119" y="7991"/>
                  <a:pt x="121" y="7962"/>
                  <a:pt x="124" y="7934"/>
                </a:cubicBezTo>
                <a:close/>
                <a:moveTo>
                  <a:pt x="6489" y="7564"/>
                </a:moveTo>
                <a:cubicBezTo>
                  <a:pt x="6515" y="7564"/>
                  <a:pt x="6541" y="7572"/>
                  <a:pt x="6563" y="7594"/>
                </a:cubicBezTo>
                <a:lnTo>
                  <a:pt x="6563" y="7594"/>
                </a:lnTo>
                <a:cubicBezTo>
                  <a:pt x="6563" y="7595"/>
                  <a:pt x="6564" y="7597"/>
                  <a:pt x="6565" y="7598"/>
                </a:cubicBezTo>
                <a:cubicBezTo>
                  <a:pt x="6590" y="7674"/>
                  <a:pt x="6577" y="7774"/>
                  <a:pt x="6540" y="7850"/>
                </a:cubicBezTo>
                <a:cubicBezTo>
                  <a:pt x="6515" y="7887"/>
                  <a:pt x="6476" y="7925"/>
                  <a:pt x="6451" y="7963"/>
                </a:cubicBezTo>
                <a:cubicBezTo>
                  <a:pt x="6414" y="7988"/>
                  <a:pt x="6376" y="8026"/>
                  <a:pt x="6339" y="8038"/>
                </a:cubicBezTo>
                <a:cubicBezTo>
                  <a:pt x="6324" y="8043"/>
                  <a:pt x="6310" y="8046"/>
                  <a:pt x="6297" y="8046"/>
                </a:cubicBezTo>
                <a:cubicBezTo>
                  <a:pt x="6274" y="8046"/>
                  <a:pt x="6254" y="8037"/>
                  <a:pt x="6238" y="8013"/>
                </a:cubicBezTo>
                <a:cubicBezTo>
                  <a:pt x="6225" y="7988"/>
                  <a:pt x="6225" y="7937"/>
                  <a:pt x="6238" y="7900"/>
                </a:cubicBezTo>
                <a:cubicBezTo>
                  <a:pt x="6250" y="7800"/>
                  <a:pt x="6288" y="7711"/>
                  <a:pt x="6351" y="7636"/>
                </a:cubicBezTo>
                <a:cubicBezTo>
                  <a:pt x="6382" y="7597"/>
                  <a:pt x="6436" y="7564"/>
                  <a:pt x="6489" y="7564"/>
                </a:cubicBezTo>
                <a:close/>
                <a:moveTo>
                  <a:pt x="113" y="8050"/>
                </a:moveTo>
                <a:lnTo>
                  <a:pt x="113" y="8050"/>
                </a:lnTo>
                <a:cubicBezTo>
                  <a:pt x="94" y="8067"/>
                  <a:pt x="93" y="8096"/>
                  <a:pt x="107" y="8113"/>
                </a:cubicBezTo>
                <a:lnTo>
                  <a:pt x="107" y="8113"/>
                </a:lnTo>
                <a:cubicBezTo>
                  <a:pt x="109" y="8092"/>
                  <a:pt x="111" y="8071"/>
                  <a:pt x="113" y="8050"/>
                </a:cubicBezTo>
                <a:close/>
                <a:moveTo>
                  <a:pt x="4062" y="7963"/>
                </a:moveTo>
                <a:cubicBezTo>
                  <a:pt x="4037" y="7963"/>
                  <a:pt x="4012" y="7988"/>
                  <a:pt x="4012" y="8013"/>
                </a:cubicBezTo>
                <a:cubicBezTo>
                  <a:pt x="4012" y="8038"/>
                  <a:pt x="4037" y="8063"/>
                  <a:pt x="4062" y="8063"/>
                </a:cubicBezTo>
                <a:lnTo>
                  <a:pt x="4439" y="8139"/>
                </a:lnTo>
                <a:cubicBezTo>
                  <a:pt x="4477" y="8139"/>
                  <a:pt x="4489" y="8113"/>
                  <a:pt x="4503" y="8088"/>
                </a:cubicBezTo>
                <a:cubicBezTo>
                  <a:pt x="4503" y="8063"/>
                  <a:pt x="4477" y="8038"/>
                  <a:pt x="4452" y="8038"/>
                </a:cubicBezTo>
                <a:cubicBezTo>
                  <a:pt x="4327" y="8013"/>
                  <a:pt x="4188" y="7988"/>
                  <a:pt x="4062" y="7963"/>
                </a:cubicBezTo>
                <a:close/>
                <a:moveTo>
                  <a:pt x="6494" y="7472"/>
                </a:moveTo>
                <a:cubicBezTo>
                  <a:pt x="6436" y="7472"/>
                  <a:pt x="6376" y="7491"/>
                  <a:pt x="6325" y="7523"/>
                </a:cubicBezTo>
                <a:cubicBezTo>
                  <a:pt x="6238" y="7598"/>
                  <a:pt x="6162" y="7724"/>
                  <a:pt x="6149" y="7850"/>
                </a:cubicBezTo>
                <a:cubicBezTo>
                  <a:pt x="6137" y="7900"/>
                  <a:pt x="6124" y="7976"/>
                  <a:pt x="6137" y="8026"/>
                </a:cubicBezTo>
                <a:cubicBezTo>
                  <a:pt x="6162" y="8088"/>
                  <a:pt x="6213" y="8139"/>
                  <a:pt x="6275" y="8139"/>
                </a:cubicBezTo>
                <a:cubicBezTo>
                  <a:pt x="6286" y="8141"/>
                  <a:pt x="6297" y="8142"/>
                  <a:pt x="6308" y="8142"/>
                </a:cubicBezTo>
                <a:cubicBezTo>
                  <a:pt x="6421" y="8142"/>
                  <a:pt x="6520" y="8030"/>
                  <a:pt x="6577" y="7951"/>
                </a:cubicBezTo>
                <a:cubicBezTo>
                  <a:pt x="6659" y="7845"/>
                  <a:pt x="6697" y="7707"/>
                  <a:pt x="6662" y="7577"/>
                </a:cubicBezTo>
                <a:lnTo>
                  <a:pt x="6662" y="7577"/>
                </a:lnTo>
                <a:cubicBezTo>
                  <a:pt x="6665" y="7563"/>
                  <a:pt x="6663" y="7548"/>
                  <a:pt x="6652" y="7535"/>
                </a:cubicBezTo>
                <a:cubicBezTo>
                  <a:pt x="6609" y="7491"/>
                  <a:pt x="6552" y="7472"/>
                  <a:pt x="6494" y="7472"/>
                </a:cubicBezTo>
                <a:close/>
                <a:moveTo>
                  <a:pt x="13317" y="7917"/>
                </a:moveTo>
                <a:cubicBezTo>
                  <a:pt x="13303" y="7917"/>
                  <a:pt x="13287" y="7923"/>
                  <a:pt x="13280" y="7937"/>
                </a:cubicBezTo>
                <a:cubicBezTo>
                  <a:pt x="13267" y="7963"/>
                  <a:pt x="13267" y="7988"/>
                  <a:pt x="13292" y="8001"/>
                </a:cubicBezTo>
                <a:cubicBezTo>
                  <a:pt x="13381" y="8063"/>
                  <a:pt x="13468" y="8127"/>
                  <a:pt x="13569" y="8177"/>
                </a:cubicBezTo>
                <a:cubicBezTo>
                  <a:pt x="13579" y="8182"/>
                  <a:pt x="13589" y="8185"/>
                  <a:pt x="13599" y="8185"/>
                </a:cubicBezTo>
                <a:cubicBezTo>
                  <a:pt x="13612" y="8185"/>
                  <a:pt x="13624" y="8179"/>
                  <a:pt x="13632" y="8164"/>
                </a:cubicBezTo>
                <a:cubicBezTo>
                  <a:pt x="13644" y="8139"/>
                  <a:pt x="13644" y="8101"/>
                  <a:pt x="13619" y="8088"/>
                </a:cubicBezTo>
                <a:cubicBezTo>
                  <a:pt x="13532" y="8038"/>
                  <a:pt x="13431" y="7988"/>
                  <a:pt x="13342" y="7925"/>
                </a:cubicBezTo>
                <a:cubicBezTo>
                  <a:pt x="13337" y="7920"/>
                  <a:pt x="13328" y="7917"/>
                  <a:pt x="13317" y="7917"/>
                </a:cubicBezTo>
                <a:close/>
                <a:moveTo>
                  <a:pt x="2327" y="8101"/>
                </a:moveTo>
                <a:cubicBezTo>
                  <a:pt x="2301" y="8101"/>
                  <a:pt x="2276" y="8127"/>
                  <a:pt x="2276" y="8152"/>
                </a:cubicBezTo>
                <a:cubicBezTo>
                  <a:pt x="2276" y="8177"/>
                  <a:pt x="2301" y="8202"/>
                  <a:pt x="2327" y="8202"/>
                </a:cubicBezTo>
                <a:cubicBezTo>
                  <a:pt x="2390" y="8214"/>
                  <a:pt x="2452" y="8214"/>
                  <a:pt x="2503" y="8227"/>
                </a:cubicBezTo>
                <a:cubicBezTo>
                  <a:pt x="2528" y="8227"/>
                  <a:pt x="2553" y="8202"/>
                  <a:pt x="2553" y="8177"/>
                </a:cubicBezTo>
                <a:cubicBezTo>
                  <a:pt x="2553" y="8152"/>
                  <a:pt x="2541" y="8127"/>
                  <a:pt x="2516" y="8127"/>
                </a:cubicBezTo>
                <a:cubicBezTo>
                  <a:pt x="2452" y="8127"/>
                  <a:pt x="2390" y="8113"/>
                  <a:pt x="2327" y="8101"/>
                </a:cubicBezTo>
                <a:close/>
                <a:moveTo>
                  <a:pt x="3261" y="7941"/>
                </a:moveTo>
                <a:cubicBezTo>
                  <a:pt x="3291" y="7941"/>
                  <a:pt x="3321" y="7954"/>
                  <a:pt x="3346" y="7988"/>
                </a:cubicBezTo>
                <a:cubicBezTo>
                  <a:pt x="3347" y="7989"/>
                  <a:pt x="3349" y="7990"/>
                  <a:pt x="3350" y="7991"/>
                </a:cubicBezTo>
                <a:lnTo>
                  <a:pt x="3350" y="7991"/>
                </a:lnTo>
                <a:cubicBezTo>
                  <a:pt x="3369" y="8064"/>
                  <a:pt x="3354" y="8157"/>
                  <a:pt x="3307" y="8227"/>
                </a:cubicBezTo>
                <a:cubicBezTo>
                  <a:pt x="3282" y="8264"/>
                  <a:pt x="3257" y="8303"/>
                  <a:pt x="3220" y="8340"/>
                </a:cubicBezTo>
                <a:cubicBezTo>
                  <a:pt x="3195" y="8365"/>
                  <a:pt x="3157" y="8403"/>
                  <a:pt x="3119" y="8415"/>
                </a:cubicBezTo>
                <a:cubicBezTo>
                  <a:pt x="3105" y="8420"/>
                  <a:pt x="3091" y="8423"/>
                  <a:pt x="3078" y="8423"/>
                </a:cubicBezTo>
                <a:cubicBezTo>
                  <a:pt x="3055" y="8423"/>
                  <a:pt x="3035" y="8414"/>
                  <a:pt x="3019" y="8390"/>
                </a:cubicBezTo>
                <a:cubicBezTo>
                  <a:pt x="2994" y="8365"/>
                  <a:pt x="3006" y="8303"/>
                  <a:pt x="3006" y="8264"/>
                </a:cubicBezTo>
                <a:cubicBezTo>
                  <a:pt x="3019" y="8177"/>
                  <a:pt x="3069" y="8088"/>
                  <a:pt x="3131" y="8013"/>
                </a:cubicBezTo>
                <a:cubicBezTo>
                  <a:pt x="3162" y="7975"/>
                  <a:pt x="3212" y="7941"/>
                  <a:pt x="3261" y="7941"/>
                </a:cubicBezTo>
                <a:close/>
                <a:moveTo>
                  <a:pt x="6153" y="0"/>
                </a:moveTo>
                <a:cubicBezTo>
                  <a:pt x="6148" y="0"/>
                  <a:pt x="6142" y="1"/>
                  <a:pt x="6137" y="3"/>
                </a:cubicBezTo>
                <a:cubicBezTo>
                  <a:pt x="5810" y="204"/>
                  <a:pt x="5546" y="481"/>
                  <a:pt x="5370" y="820"/>
                </a:cubicBezTo>
                <a:cubicBezTo>
                  <a:pt x="5194" y="1147"/>
                  <a:pt x="5131" y="1524"/>
                  <a:pt x="5169" y="1901"/>
                </a:cubicBezTo>
                <a:cubicBezTo>
                  <a:pt x="5179" y="2066"/>
                  <a:pt x="5218" y="2231"/>
                  <a:pt x="5276" y="2384"/>
                </a:cubicBezTo>
                <a:lnTo>
                  <a:pt x="5276" y="2384"/>
                </a:lnTo>
                <a:cubicBezTo>
                  <a:pt x="5274" y="2382"/>
                  <a:pt x="5271" y="2381"/>
                  <a:pt x="5269" y="2379"/>
                </a:cubicBezTo>
                <a:cubicBezTo>
                  <a:pt x="5031" y="2203"/>
                  <a:pt x="4754" y="2090"/>
                  <a:pt x="4464" y="2040"/>
                </a:cubicBezTo>
                <a:cubicBezTo>
                  <a:pt x="4403" y="2032"/>
                  <a:pt x="4342" y="2029"/>
                  <a:pt x="4281" y="2029"/>
                </a:cubicBezTo>
                <a:cubicBezTo>
                  <a:pt x="4045" y="2029"/>
                  <a:pt x="3817" y="2083"/>
                  <a:pt x="3597" y="2153"/>
                </a:cubicBezTo>
                <a:cubicBezTo>
                  <a:pt x="3391" y="2209"/>
                  <a:pt x="3165" y="2274"/>
                  <a:pt x="2945" y="2274"/>
                </a:cubicBezTo>
                <a:cubicBezTo>
                  <a:pt x="2815" y="2274"/>
                  <a:pt x="2687" y="2251"/>
                  <a:pt x="2566" y="2191"/>
                </a:cubicBezTo>
                <a:cubicBezTo>
                  <a:pt x="2559" y="2189"/>
                  <a:pt x="2552" y="2188"/>
                  <a:pt x="2544" y="2188"/>
                </a:cubicBezTo>
                <a:cubicBezTo>
                  <a:pt x="2508" y="2188"/>
                  <a:pt x="2470" y="2212"/>
                  <a:pt x="2491" y="2253"/>
                </a:cubicBezTo>
                <a:cubicBezTo>
                  <a:pt x="2641" y="2518"/>
                  <a:pt x="2868" y="2719"/>
                  <a:pt x="3131" y="2845"/>
                </a:cubicBezTo>
                <a:cubicBezTo>
                  <a:pt x="3446" y="2983"/>
                  <a:pt x="3798" y="2971"/>
                  <a:pt x="4087" y="3122"/>
                </a:cubicBezTo>
                <a:cubicBezTo>
                  <a:pt x="4210" y="3193"/>
                  <a:pt x="4324" y="3281"/>
                  <a:pt x="4410" y="3392"/>
                </a:cubicBezTo>
                <a:lnTo>
                  <a:pt x="4410" y="3392"/>
                </a:lnTo>
                <a:cubicBezTo>
                  <a:pt x="4452" y="3394"/>
                  <a:pt x="4495" y="3396"/>
                  <a:pt x="4537" y="3398"/>
                </a:cubicBezTo>
                <a:lnTo>
                  <a:pt x="4537" y="3398"/>
                </a:lnTo>
                <a:cubicBezTo>
                  <a:pt x="4464" y="3284"/>
                  <a:pt x="4368" y="3191"/>
                  <a:pt x="4251" y="3109"/>
                </a:cubicBezTo>
                <a:cubicBezTo>
                  <a:pt x="4125" y="3021"/>
                  <a:pt x="3974" y="2958"/>
                  <a:pt x="3810" y="2933"/>
                </a:cubicBezTo>
                <a:cubicBezTo>
                  <a:pt x="3647" y="2882"/>
                  <a:pt x="3483" y="2870"/>
                  <a:pt x="3321" y="2807"/>
                </a:cubicBezTo>
                <a:cubicBezTo>
                  <a:pt x="3170" y="2770"/>
                  <a:pt x="3044" y="2694"/>
                  <a:pt x="2918" y="2593"/>
                </a:cubicBezTo>
                <a:cubicBezTo>
                  <a:pt x="2819" y="2522"/>
                  <a:pt x="2734" y="2431"/>
                  <a:pt x="2661" y="2335"/>
                </a:cubicBezTo>
                <a:lnTo>
                  <a:pt x="2661" y="2335"/>
                </a:lnTo>
                <a:cubicBezTo>
                  <a:pt x="2751" y="2361"/>
                  <a:pt x="2842" y="2372"/>
                  <a:pt x="2933" y="2372"/>
                </a:cubicBezTo>
                <a:cubicBezTo>
                  <a:pt x="3365" y="2372"/>
                  <a:pt x="3804" y="2128"/>
                  <a:pt x="4251" y="2128"/>
                </a:cubicBezTo>
                <a:cubicBezTo>
                  <a:pt x="4855" y="2128"/>
                  <a:pt x="5370" y="2505"/>
                  <a:pt x="5722" y="2958"/>
                </a:cubicBezTo>
                <a:cubicBezTo>
                  <a:pt x="5822" y="3089"/>
                  <a:pt x="5913" y="3227"/>
                  <a:pt x="5996" y="3369"/>
                </a:cubicBezTo>
                <a:lnTo>
                  <a:pt x="5996" y="3369"/>
                </a:lnTo>
                <a:cubicBezTo>
                  <a:pt x="5980" y="3349"/>
                  <a:pt x="5965" y="3329"/>
                  <a:pt x="5948" y="3310"/>
                </a:cubicBezTo>
                <a:cubicBezTo>
                  <a:pt x="5939" y="3297"/>
                  <a:pt x="5926" y="3291"/>
                  <a:pt x="5915" y="3291"/>
                </a:cubicBezTo>
                <a:cubicBezTo>
                  <a:pt x="5910" y="3291"/>
                  <a:pt x="5905" y="3292"/>
                  <a:pt x="5900" y="3294"/>
                </a:cubicBezTo>
                <a:lnTo>
                  <a:pt x="5900" y="3294"/>
                </a:lnTo>
                <a:cubicBezTo>
                  <a:pt x="5604" y="2888"/>
                  <a:pt x="5198" y="2567"/>
                  <a:pt x="4729" y="2379"/>
                </a:cubicBezTo>
                <a:cubicBezTo>
                  <a:pt x="4722" y="2376"/>
                  <a:pt x="4715" y="2375"/>
                  <a:pt x="4709" y="2375"/>
                </a:cubicBezTo>
                <a:cubicBezTo>
                  <a:pt x="4661" y="2375"/>
                  <a:pt x="4646" y="2456"/>
                  <a:pt x="4691" y="2468"/>
                </a:cubicBezTo>
                <a:cubicBezTo>
                  <a:pt x="5013" y="2602"/>
                  <a:pt x="5307" y="2801"/>
                  <a:pt x="5553" y="3045"/>
                </a:cubicBezTo>
                <a:lnTo>
                  <a:pt x="5553" y="3045"/>
                </a:lnTo>
                <a:cubicBezTo>
                  <a:pt x="5528" y="3059"/>
                  <a:pt x="5511" y="3092"/>
                  <a:pt x="5534" y="3122"/>
                </a:cubicBezTo>
                <a:cubicBezTo>
                  <a:pt x="5691" y="3290"/>
                  <a:pt x="5818" y="3468"/>
                  <a:pt x="5933" y="3666"/>
                </a:cubicBezTo>
                <a:lnTo>
                  <a:pt x="5933" y="3666"/>
                </a:lnTo>
                <a:cubicBezTo>
                  <a:pt x="5942" y="3669"/>
                  <a:pt x="5952" y="3672"/>
                  <a:pt x="5961" y="3675"/>
                </a:cubicBezTo>
                <a:cubicBezTo>
                  <a:pt x="5986" y="3683"/>
                  <a:pt x="6011" y="3691"/>
                  <a:pt x="6036" y="3700"/>
                </a:cubicBezTo>
                <a:lnTo>
                  <a:pt x="6036" y="3700"/>
                </a:lnTo>
                <a:cubicBezTo>
                  <a:pt x="6043" y="3713"/>
                  <a:pt x="6050" y="3726"/>
                  <a:pt x="6056" y="3739"/>
                </a:cubicBezTo>
                <a:lnTo>
                  <a:pt x="6056" y="3739"/>
                </a:lnTo>
                <a:cubicBezTo>
                  <a:pt x="6062" y="3731"/>
                  <a:pt x="6066" y="3721"/>
                  <a:pt x="6066" y="3710"/>
                </a:cubicBezTo>
                <a:lnTo>
                  <a:pt x="6066" y="3710"/>
                </a:lnTo>
                <a:cubicBezTo>
                  <a:pt x="6079" y="3714"/>
                  <a:pt x="6092" y="3719"/>
                  <a:pt x="6104" y="3723"/>
                </a:cubicBezTo>
                <a:lnTo>
                  <a:pt x="6104" y="3723"/>
                </a:lnTo>
                <a:cubicBezTo>
                  <a:pt x="6116" y="3748"/>
                  <a:pt x="6128" y="3773"/>
                  <a:pt x="6139" y="3798"/>
                </a:cubicBezTo>
                <a:lnTo>
                  <a:pt x="6139" y="3798"/>
                </a:lnTo>
                <a:cubicBezTo>
                  <a:pt x="6158" y="3787"/>
                  <a:pt x="6172" y="3767"/>
                  <a:pt x="6165" y="3745"/>
                </a:cubicBezTo>
                <a:lnTo>
                  <a:pt x="6165" y="3745"/>
                </a:lnTo>
                <a:cubicBezTo>
                  <a:pt x="6177" y="3749"/>
                  <a:pt x="6188" y="3753"/>
                  <a:pt x="6199" y="3757"/>
                </a:cubicBezTo>
                <a:lnTo>
                  <a:pt x="6199" y="3757"/>
                </a:lnTo>
                <a:cubicBezTo>
                  <a:pt x="6208" y="3776"/>
                  <a:pt x="6216" y="3794"/>
                  <a:pt x="6225" y="3813"/>
                </a:cubicBezTo>
                <a:cubicBezTo>
                  <a:pt x="6230" y="3826"/>
                  <a:pt x="6238" y="3835"/>
                  <a:pt x="6248" y="3839"/>
                </a:cubicBezTo>
                <a:lnTo>
                  <a:pt x="6248" y="3839"/>
                </a:lnTo>
                <a:cubicBezTo>
                  <a:pt x="6250" y="3826"/>
                  <a:pt x="6250" y="3812"/>
                  <a:pt x="6250" y="3801"/>
                </a:cubicBezTo>
                <a:cubicBezTo>
                  <a:pt x="6246" y="3791"/>
                  <a:pt x="6241" y="3781"/>
                  <a:pt x="6237" y="3771"/>
                </a:cubicBezTo>
                <a:lnTo>
                  <a:pt x="6237" y="3771"/>
                </a:lnTo>
                <a:cubicBezTo>
                  <a:pt x="6263" y="3781"/>
                  <a:pt x="6289" y="3791"/>
                  <a:pt x="6316" y="3800"/>
                </a:cubicBezTo>
                <a:lnTo>
                  <a:pt x="6316" y="3800"/>
                </a:lnTo>
                <a:cubicBezTo>
                  <a:pt x="6319" y="3789"/>
                  <a:pt x="6319" y="3776"/>
                  <a:pt x="6313" y="3762"/>
                </a:cubicBezTo>
                <a:cubicBezTo>
                  <a:pt x="6228" y="3587"/>
                  <a:pt x="6136" y="3410"/>
                  <a:pt x="6033" y="3239"/>
                </a:cubicBezTo>
                <a:lnTo>
                  <a:pt x="6033" y="3239"/>
                </a:lnTo>
                <a:cubicBezTo>
                  <a:pt x="6035" y="3239"/>
                  <a:pt x="6037" y="3238"/>
                  <a:pt x="6038" y="3237"/>
                </a:cubicBezTo>
                <a:lnTo>
                  <a:pt x="6038" y="3237"/>
                </a:lnTo>
                <a:cubicBezTo>
                  <a:pt x="6145" y="3440"/>
                  <a:pt x="6263" y="3637"/>
                  <a:pt x="6391" y="3829"/>
                </a:cubicBezTo>
                <a:lnTo>
                  <a:pt x="6391" y="3829"/>
                </a:lnTo>
                <a:cubicBezTo>
                  <a:pt x="6443" y="3850"/>
                  <a:pt x="6496" y="3871"/>
                  <a:pt x="6548" y="3893"/>
                </a:cubicBezTo>
                <a:lnTo>
                  <a:pt x="6548" y="3893"/>
                </a:lnTo>
                <a:cubicBezTo>
                  <a:pt x="6547" y="3887"/>
                  <a:pt x="6544" y="3882"/>
                  <a:pt x="6540" y="3876"/>
                </a:cubicBezTo>
                <a:cubicBezTo>
                  <a:pt x="6539" y="3876"/>
                  <a:pt x="6539" y="3875"/>
                  <a:pt x="6539" y="3875"/>
                </a:cubicBezTo>
                <a:lnTo>
                  <a:pt x="6539" y="3875"/>
                </a:lnTo>
                <a:cubicBezTo>
                  <a:pt x="6546" y="3875"/>
                  <a:pt x="6553" y="3873"/>
                  <a:pt x="6560" y="3870"/>
                </a:cubicBezTo>
                <a:lnTo>
                  <a:pt x="6560" y="3870"/>
                </a:lnTo>
                <a:cubicBezTo>
                  <a:pt x="6568" y="3883"/>
                  <a:pt x="6576" y="3895"/>
                  <a:pt x="6584" y="3908"/>
                </a:cubicBezTo>
                <a:lnTo>
                  <a:pt x="6584" y="3908"/>
                </a:lnTo>
                <a:cubicBezTo>
                  <a:pt x="6618" y="3922"/>
                  <a:pt x="6652" y="3937"/>
                  <a:pt x="6686" y="3951"/>
                </a:cubicBezTo>
                <a:lnTo>
                  <a:pt x="6686" y="3951"/>
                </a:lnTo>
                <a:cubicBezTo>
                  <a:pt x="6696" y="3977"/>
                  <a:pt x="6706" y="4002"/>
                  <a:pt x="6716" y="4026"/>
                </a:cubicBezTo>
                <a:lnTo>
                  <a:pt x="6716" y="4026"/>
                </a:lnTo>
                <a:cubicBezTo>
                  <a:pt x="6719" y="4025"/>
                  <a:pt x="6721" y="4023"/>
                  <a:pt x="6724" y="4021"/>
                </a:cubicBezTo>
                <a:lnTo>
                  <a:pt x="6724" y="4021"/>
                </a:lnTo>
                <a:cubicBezTo>
                  <a:pt x="6734" y="4036"/>
                  <a:pt x="6750" y="4043"/>
                  <a:pt x="6766" y="4043"/>
                </a:cubicBezTo>
                <a:cubicBezTo>
                  <a:pt x="6789" y="4043"/>
                  <a:pt x="6809" y="4029"/>
                  <a:pt x="6807" y="4005"/>
                </a:cubicBezTo>
                <a:lnTo>
                  <a:pt x="6807" y="4005"/>
                </a:lnTo>
                <a:cubicBezTo>
                  <a:pt x="6810" y="4006"/>
                  <a:pt x="6814" y="4008"/>
                  <a:pt x="6817" y="4009"/>
                </a:cubicBezTo>
                <a:lnTo>
                  <a:pt x="6817" y="4009"/>
                </a:lnTo>
                <a:cubicBezTo>
                  <a:pt x="6805" y="3976"/>
                  <a:pt x="6792" y="3944"/>
                  <a:pt x="6780" y="3911"/>
                </a:cubicBezTo>
                <a:lnTo>
                  <a:pt x="6780" y="3911"/>
                </a:lnTo>
                <a:cubicBezTo>
                  <a:pt x="6634" y="3391"/>
                  <a:pt x="6703" y="2821"/>
                  <a:pt x="6942" y="2342"/>
                </a:cubicBezTo>
                <a:cubicBezTo>
                  <a:pt x="7018" y="2203"/>
                  <a:pt x="7105" y="2077"/>
                  <a:pt x="7206" y="1952"/>
                </a:cubicBezTo>
                <a:cubicBezTo>
                  <a:pt x="7241" y="1916"/>
                  <a:pt x="7208" y="1881"/>
                  <a:pt x="7172" y="1881"/>
                </a:cubicBezTo>
                <a:cubicBezTo>
                  <a:pt x="7157" y="1881"/>
                  <a:pt x="7141" y="1887"/>
                  <a:pt x="7130" y="1901"/>
                </a:cubicBezTo>
                <a:cubicBezTo>
                  <a:pt x="6778" y="2313"/>
                  <a:pt x="6591" y="2866"/>
                  <a:pt x="6608" y="3408"/>
                </a:cubicBezTo>
                <a:lnTo>
                  <a:pt x="6608" y="3408"/>
                </a:lnTo>
                <a:cubicBezTo>
                  <a:pt x="6543" y="3177"/>
                  <a:pt x="6502" y="2941"/>
                  <a:pt x="6515" y="2706"/>
                </a:cubicBezTo>
                <a:cubicBezTo>
                  <a:pt x="6527" y="2468"/>
                  <a:pt x="6602" y="2241"/>
                  <a:pt x="6741" y="2040"/>
                </a:cubicBezTo>
                <a:cubicBezTo>
                  <a:pt x="6879" y="1826"/>
                  <a:pt x="7055" y="1638"/>
                  <a:pt x="7231" y="1449"/>
                </a:cubicBezTo>
                <a:cubicBezTo>
                  <a:pt x="7377" y="1293"/>
                  <a:pt x="7524" y="1151"/>
                  <a:pt x="7680" y="1012"/>
                </a:cubicBezTo>
                <a:lnTo>
                  <a:pt x="7680" y="1012"/>
                </a:lnTo>
                <a:cubicBezTo>
                  <a:pt x="7505" y="1463"/>
                  <a:pt x="7542" y="1965"/>
                  <a:pt x="7672" y="2430"/>
                </a:cubicBezTo>
                <a:cubicBezTo>
                  <a:pt x="7734" y="2706"/>
                  <a:pt x="7848" y="2983"/>
                  <a:pt x="7948" y="3247"/>
                </a:cubicBezTo>
                <a:cubicBezTo>
                  <a:pt x="8069" y="3524"/>
                  <a:pt x="8177" y="3801"/>
                  <a:pt x="8296" y="4089"/>
                </a:cubicBezTo>
                <a:lnTo>
                  <a:pt x="8296" y="4089"/>
                </a:lnTo>
                <a:cubicBezTo>
                  <a:pt x="8293" y="4104"/>
                  <a:pt x="8301" y="4121"/>
                  <a:pt x="8314" y="4132"/>
                </a:cubicBezTo>
                <a:lnTo>
                  <a:pt x="8314" y="4132"/>
                </a:lnTo>
                <a:cubicBezTo>
                  <a:pt x="8376" y="4278"/>
                  <a:pt x="8436" y="4427"/>
                  <a:pt x="8495" y="4575"/>
                </a:cubicBezTo>
                <a:lnTo>
                  <a:pt x="8495" y="4575"/>
                </a:lnTo>
                <a:cubicBezTo>
                  <a:pt x="8492" y="4575"/>
                  <a:pt x="8490" y="4575"/>
                  <a:pt x="8488" y="4575"/>
                </a:cubicBezTo>
                <a:cubicBezTo>
                  <a:pt x="8479" y="4575"/>
                  <a:pt x="8471" y="4577"/>
                  <a:pt x="8463" y="4580"/>
                </a:cubicBezTo>
                <a:cubicBezTo>
                  <a:pt x="8456" y="4584"/>
                  <a:pt x="8451" y="4589"/>
                  <a:pt x="8447" y="4594"/>
                </a:cubicBezTo>
                <a:lnTo>
                  <a:pt x="8447" y="4594"/>
                </a:lnTo>
                <a:cubicBezTo>
                  <a:pt x="8414" y="4523"/>
                  <a:pt x="8381" y="4451"/>
                  <a:pt x="8351" y="4379"/>
                </a:cubicBezTo>
                <a:cubicBezTo>
                  <a:pt x="8342" y="4358"/>
                  <a:pt x="8327" y="4349"/>
                  <a:pt x="8311" y="4349"/>
                </a:cubicBezTo>
                <a:cubicBezTo>
                  <a:pt x="8279" y="4349"/>
                  <a:pt x="8245" y="4383"/>
                  <a:pt x="8262" y="4416"/>
                </a:cubicBezTo>
                <a:cubicBezTo>
                  <a:pt x="8329" y="4572"/>
                  <a:pt x="8405" y="4737"/>
                  <a:pt x="8474" y="4895"/>
                </a:cubicBezTo>
                <a:lnTo>
                  <a:pt x="8474" y="4895"/>
                </a:lnTo>
                <a:cubicBezTo>
                  <a:pt x="8458" y="4885"/>
                  <a:pt x="8442" y="4875"/>
                  <a:pt x="8426" y="4866"/>
                </a:cubicBezTo>
                <a:lnTo>
                  <a:pt x="8426" y="4866"/>
                </a:lnTo>
                <a:cubicBezTo>
                  <a:pt x="8430" y="4875"/>
                  <a:pt x="8434" y="4885"/>
                  <a:pt x="8438" y="4894"/>
                </a:cubicBezTo>
                <a:cubicBezTo>
                  <a:pt x="8454" y="4926"/>
                  <a:pt x="8426" y="4957"/>
                  <a:pt x="8396" y="4961"/>
                </a:cubicBezTo>
                <a:lnTo>
                  <a:pt x="8396" y="4961"/>
                </a:lnTo>
                <a:cubicBezTo>
                  <a:pt x="8381" y="4952"/>
                  <a:pt x="8366" y="4943"/>
                  <a:pt x="8351" y="4934"/>
                </a:cubicBezTo>
                <a:lnTo>
                  <a:pt x="8351" y="4934"/>
                </a:lnTo>
                <a:cubicBezTo>
                  <a:pt x="8360" y="4954"/>
                  <a:pt x="8375" y="4961"/>
                  <a:pt x="8390" y="4961"/>
                </a:cubicBezTo>
                <a:cubicBezTo>
                  <a:pt x="8392" y="4961"/>
                  <a:pt x="8394" y="4961"/>
                  <a:pt x="8396" y="4961"/>
                </a:cubicBezTo>
                <a:lnTo>
                  <a:pt x="8396" y="4961"/>
                </a:lnTo>
                <a:cubicBezTo>
                  <a:pt x="8592" y="5077"/>
                  <a:pt x="8786" y="5194"/>
                  <a:pt x="8979" y="5310"/>
                </a:cubicBezTo>
                <a:cubicBezTo>
                  <a:pt x="9979" y="5925"/>
                  <a:pt x="11038" y="6512"/>
                  <a:pt x="11784" y="7423"/>
                </a:cubicBezTo>
                <a:lnTo>
                  <a:pt x="11784" y="7423"/>
                </a:lnTo>
                <a:cubicBezTo>
                  <a:pt x="11787" y="7416"/>
                  <a:pt x="11791" y="7410"/>
                  <a:pt x="11797" y="7404"/>
                </a:cubicBezTo>
                <a:lnTo>
                  <a:pt x="11797" y="7404"/>
                </a:lnTo>
                <a:cubicBezTo>
                  <a:pt x="11801" y="7406"/>
                  <a:pt x="11805" y="7408"/>
                  <a:pt x="11809" y="7409"/>
                </a:cubicBezTo>
                <a:lnTo>
                  <a:pt x="11809" y="7409"/>
                </a:lnTo>
                <a:cubicBezTo>
                  <a:pt x="11808" y="7409"/>
                  <a:pt x="11808" y="7409"/>
                  <a:pt x="11808" y="7409"/>
                </a:cubicBezTo>
                <a:lnTo>
                  <a:pt x="11808" y="7409"/>
                </a:lnTo>
                <a:cubicBezTo>
                  <a:pt x="11809" y="7409"/>
                  <a:pt x="11809" y="7409"/>
                  <a:pt x="11809" y="7409"/>
                </a:cubicBezTo>
                <a:lnTo>
                  <a:pt x="11809" y="7409"/>
                </a:lnTo>
                <a:cubicBezTo>
                  <a:pt x="11813" y="7410"/>
                  <a:pt x="11817" y="7411"/>
                  <a:pt x="11821" y="7411"/>
                </a:cubicBezTo>
                <a:cubicBezTo>
                  <a:pt x="11825" y="7411"/>
                  <a:pt x="11829" y="7410"/>
                  <a:pt x="11833" y="7409"/>
                </a:cubicBezTo>
                <a:cubicBezTo>
                  <a:pt x="11840" y="7407"/>
                  <a:pt x="11847" y="7406"/>
                  <a:pt x="11853" y="7404"/>
                </a:cubicBezTo>
                <a:lnTo>
                  <a:pt x="11853" y="7404"/>
                </a:lnTo>
                <a:cubicBezTo>
                  <a:pt x="11859" y="7409"/>
                  <a:pt x="11862" y="7409"/>
                  <a:pt x="11872" y="7409"/>
                </a:cubicBezTo>
                <a:cubicBezTo>
                  <a:pt x="11868" y="7406"/>
                  <a:pt x="11864" y="7404"/>
                  <a:pt x="11858" y="7402"/>
                </a:cubicBezTo>
                <a:lnTo>
                  <a:pt x="11858" y="7402"/>
                </a:lnTo>
                <a:cubicBezTo>
                  <a:pt x="11866" y="7400"/>
                  <a:pt x="11874" y="7398"/>
                  <a:pt x="11883" y="7396"/>
                </a:cubicBezTo>
                <a:lnTo>
                  <a:pt x="11883" y="7396"/>
                </a:lnTo>
                <a:cubicBezTo>
                  <a:pt x="11899" y="7417"/>
                  <a:pt x="11915" y="7437"/>
                  <a:pt x="11931" y="7458"/>
                </a:cubicBezTo>
                <a:lnTo>
                  <a:pt x="11931" y="7458"/>
                </a:lnTo>
                <a:cubicBezTo>
                  <a:pt x="11945" y="7455"/>
                  <a:pt x="11965" y="7448"/>
                  <a:pt x="11984" y="7448"/>
                </a:cubicBezTo>
                <a:cubicBezTo>
                  <a:pt x="12035" y="7434"/>
                  <a:pt x="12073" y="7434"/>
                  <a:pt x="12123" y="7422"/>
                </a:cubicBezTo>
                <a:cubicBezTo>
                  <a:pt x="12224" y="7422"/>
                  <a:pt x="12324" y="7422"/>
                  <a:pt x="12412" y="7434"/>
                </a:cubicBezTo>
                <a:cubicBezTo>
                  <a:pt x="12437" y="7434"/>
                  <a:pt x="12462" y="7409"/>
                  <a:pt x="12462" y="7384"/>
                </a:cubicBezTo>
                <a:cubicBezTo>
                  <a:pt x="12462" y="7381"/>
                  <a:pt x="12462" y="7377"/>
                  <a:pt x="12461" y="7374"/>
                </a:cubicBezTo>
                <a:lnTo>
                  <a:pt x="12461" y="7374"/>
                </a:lnTo>
                <a:cubicBezTo>
                  <a:pt x="12615" y="7399"/>
                  <a:pt x="12764" y="7448"/>
                  <a:pt x="12903" y="7523"/>
                </a:cubicBezTo>
                <a:cubicBezTo>
                  <a:pt x="12910" y="7526"/>
                  <a:pt x="12917" y="7528"/>
                  <a:pt x="12924" y="7528"/>
                </a:cubicBezTo>
                <a:cubicBezTo>
                  <a:pt x="12968" y="7528"/>
                  <a:pt x="13007" y="7467"/>
                  <a:pt x="12953" y="7434"/>
                </a:cubicBezTo>
                <a:cubicBezTo>
                  <a:pt x="12727" y="7314"/>
                  <a:pt x="12474" y="7255"/>
                  <a:pt x="12223" y="7255"/>
                </a:cubicBezTo>
                <a:cubicBezTo>
                  <a:pt x="12083" y="7255"/>
                  <a:pt x="11944" y="7273"/>
                  <a:pt x="11810" y="7308"/>
                </a:cubicBezTo>
                <a:lnTo>
                  <a:pt x="11810" y="7308"/>
                </a:lnTo>
                <a:cubicBezTo>
                  <a:pt x="11806" y="7304"/>
                  <a:pt x="11802" y="7299"/>
                  <a:pt x="11798" y="7294"/>
                </a:cubicBezTo>
                <a:lnTo>
                  <a:pt x="11798" y="7294"/>
                </a:lnTo>
                <a:cubicBezTo>
                  <a:pt x="11791" y="7303"/>
                  <a:pt x="11781" y="7309"/>
                  <a:pt x="11771" y="7309"/>
                </a:cubicBezTo>
                <a:cubicBezTo>
                  <a:pt x="11766" y="7311"/>
                  <a:pt x="11762" y="7312"/>
                  <a:pt x="11757" y="7312"/>
                </a:cubicBezTo>
                <a:cubicBezTo>
                  <a:pt x="11737" y="7312"/>
                  <a:pt x="11721" y="7292"/>
                  <a:pt x="11721" y="7271"/>
                </a:cubicBezTo>
                <a:cubicBezTo>
                  <a:pt x="11716" y="7263"/>
                  <a:pt x="11715" y="7255"/>
                  <a:pt x="11715" y="7247"/>
                </a:cubicBezTo>
                <a:lnTo>
                  <a:pt x="11715" y="7247"/>
                </a:lnTo>
                <a:cubicBezTo>
                  <a:pt x="11714" y="7247"/>
                  <a:pt x="11712" y="7247"/>
                  <a:pt x="11710" y="7247"/>
                </a:cubicBezTo>
                <a:cubicBezTo>
                  <a:pt x="11667" y="7247"/>
                  <a:pt x="11654" y="7190"/>
                  <a:pt x="11680" y="7161"/>
                </a:cubicBezTo>
                <a:lnTo>
                  <a:pt x="11680" y="7161"/>
                </a:lnTo>
                <a:cubicBezTo>
                  <a:pt x="11675" y="7155"/>
                  <a:pt x="11669" y="7149"/>
                  <a:pt x="11664" y="7143"/>
                </a:cubicBezTo>
                <a:lnTo>
                  <a:pt x="11664" y="7143"/>
                </a:lnTo>
                <a:cubicBezTo>
                  <a:pt x="11654" y="7155"/>
                  <a:pt x="11641" y="7163"/>
                  <a:pt x="11627" y="7163"/>
                </a:cubicBezTo>
                <a:cubicBezTo>
                  <a:pt x="11621" y="7163"/>
                  <a:pt x="11614" y="7161"/>
                  <a:pt x="11607" y="7158"/>
                </a:cubicBezTo>
                <a:cubicBezTo>
                  <a:pt x="11582" y="7158"/>
                  <a:pt x="11570" y="7121"/>
                  <a:pt x="11582" y="7095"/>
                </a:cubicBezTo>
                <a:lnTo>
                  <a:pt x="11582" y="7095"/>
                </a:lnTo>
                <a:cubicBezTo>
                  <a:pt x="11590" y="7110"/>
                  <a:pt x="11605" y="7116"/>
                  <a:pt x="11622" y="7116"/>
                </a:cubicBezTo>
                <a:cubicBezTo>
                  <a:pt x="11627" y="7116"/>
                  <a:pt x="11632" y="7116"/>
                  <a:pt x="11637" y="7115"/>
                </a:cubicBezTo>
                <a:lnTo>
                  <a:pt x="11637" y="7115"/>
                </a:lnTo>
                <a:cubicBezTo>
                  <a:pt x="11646" y="7124"/>
                  <a:pt x="11655" y="7133"/>
                  <a:pt x="11664" y="7143"/>
                </a:cubicBezTo>
                <a:lnTo>
                  <a:pt x="11664" y="7143"/>
                </a:lnTo>
                <a:cubicBezTo>
                  <a:pt x="11666" y="7140"/>
                  <a:pt x="11668" y="7136"/>
                  <a:pt x="11670" y="7133"/>
                </a:cubicBezTo>
                <a:cubicBezTo>
                  <a:pt x="11683" y="7107"/>
                  <a:pt x="11733" y="7095"/>
                  <a:pt x="11758" y="7095"/>
                </a:cubicBezTo>
                <a:cubicBezTo>
                  <a:pt x="11808" y="7082"/>
                  <a:pt x="11859" y="7070"/>
                  <a:pt x="11897" y="7070"/>
                </a:cubicBezTo>
                <a:cubicBezTo>
                  <a:pt x="11997" y="7057"/>
                  <a:pt x="12085" y="7045"/>
                  <a:pt x="12186" y="7045"/>
                </a:cubicBezTo>
                <a:cubicBezTo>
                  <a:pt x="12223" y="7045"/>
                  <a:pt x="12238" y="7010"/>
                  <a:pt x="12231" y="6981"/>
                </a:cubicBezTo>
                <a:lnTo>
                  <a:pt x="12231" y="6981"/>
                </a:lnTo>
                <a:cubicBezTo>
                  <a:pt x="12242" y="6971"/>
                  <a:pt x="12249" y="6958"/>
                  <a:pt x="12249" y="6945"/>
                </a:cubicBezTo>
                <a:cubicBezTo>
                  <a:pt x="12249" y="6936"/>
                  <a:pt x="12248" y="6928"/>
                  <a:pt x="12244" y="6921"/>
                </a:cubicBezTo>
                <a:lnTo>
                  <a:pt x="12244" y="6921"/>
                </a:lnTo>
                <a:cubicBezTo>
                  <a:pt x="12328" y="6931"/>
                  <a:pt x="12411" y="6946"/>
                  <a:pt x="12487" y="6970"/>
                </a:cubicBezTo>
                <a:cubicBezTo>
                  <a:pt x="12663" y="7020"/>
                  <a:pt x="12789" y="7146"/>
                  <a:pt x="12915" y="7271"/>
                </a:cubicBezTo>
                <a:cubicBezTo>
                  <a:pt x="13041" y="7409"/>
                  <a:pt x="13154" y="7548"/>
                  <a:pt x="13255" y="7699"/>
                </a:cubicBezTo>
                <a:cubicBezTo>
                  <a:pt x="13265" y="7712"/>
                  <a:pt x="13277" y="7717"/>
                  <a:pt x="13289" y="7717"/>
                </a:cubicBezTo>
                <a:cubicBezTo>
                  <a:pt x="13324" y="7717"/>
                  <a:pt x="13358" y="7673"/>
                  <a:pt x="13330" y="7636"/>
                </a:cubicBezTo>
                <a:cubicBezTo>
                  <a:pt x="13217" y="7473"/>
                  <a:pt x="13091" y="7322"/>
                  <a:pt x="12965" y="7183"/>
                </a:cubicBezTo>
                <a:cubicBezTo>
                  <a:pt x="12839" y="7045"/>
                  <a:pt x="12689" y="6919"/>
                  <a:pt x="12500" y="6869"/>
                </a:cubicBezTo>
                <a:cubicBezTo>
                  <a:pt x="12324" y="6819"/>
                  <a:pt x="12123" y="6806"/>
                  <a:pt x="11947" y="6806"/>
                </a:cubicBezTo>
                <a:cubicBezTo>
                  <a:pt x="11920" y="6806"/>
                  <a:pt x="11893" y="6806"/>
                  <a:pt x="11866" y="6807"/>
                </a:cubicBezTo>
                <a:lnTo>
                  <a:pt x="11866" y="6807"/>
                </a:lnTo>
                <a:cubicBezTo>
                  <a:pt x="11879" y="6779"/>
                  <a:pt x="11865" y="6739"/>
                  <a:pt x="11837" y="6739"/>
                </a:cubicBezTo>
                <a:cubicBezTo>
                  <a:pt x="11832" y="6739"/>
                  <a:pt x="11827" y="6741"/>
                  <a:pt x="11821" y="6743"/>
                </a:cubicBezTo>
                <a:cubicBezTo>
                  <a:pt x="11670" y="6768"/>
                  <a:pt x="11532" y="6794"/>
                  <a:pt x="11381" y="6794"/>
                </a:cubicBezTo>
                <a:cubicBezTo>
                  <a:pt x="11363" y="6794"/>
                  <a:pt x="11345" y="6800"/>
                  <a:pt x="11336" y="6812"/>
                </a:cubicBezTo>
                <a:lnTo>
                  <a:pt x="11336" y="6812"/>
                </a:lnTo>
                <a:cubicBezTo>
                  <a:pt x="11363" y="6838"/>
                  <a:pt x="11390" y="6864"/>
                  <a:pt x="11417" y="6890"/>
                </a:cubicBezTo>
                <a:lnTo>
                  <a:pt x="11417" y="6890"/>
                </a:lnTo>
                <a:cubicBezTo>
                  <a:pt x="11422" y="6890"/>
                  <a:pt x="11427" y="6889"/>
                  <a:pt x="11432" y="6889"/>
                </a:cubicBezTo>
                <a:lnTo>
                  <a:pt x="11432" y="6889"/>
                </a:lnTo>
                <a:cubicBezTo>
                  <a:pt x="11430" y="6891"/>
                  <a:pt x="11428" y="6893"/>
                  <a:pt x="11426" y="6895"/>
                </a:cubicBezTo>
                <a:lnTo>
                  <a:pt x="11426" y="6895"/>
                </a:lnTo>
                <a:cubicBezTo>
                  <a:pt x="11425" y="6896"/>
                  <a:pt x="11424" y="6896"/>
                  <a:pt x="11423" y="6896"/>
                </a:cubicBezTo>
                <a:lnTo>
                  <a:pt x="11423" y="6896"/>
                </a:lnTo>
                <a:cubicBezTo>
                  <a:pt x="11424" y="6897"/>
                  <a:pt x="11424" y="6897"/>
                  <a:pt x="11425" y="6898"/>
                </a:cubicBezTo>
                <a:lnTo>
                  <a:pt x="11425" y="6898"/>
                </a:lnTo>
                <a:cubicBezTo>
                  <a:pt x="11401" y="6929"/>
                  <a:pt x="11414" y="6983"/>
                  <a:pt x="11457" y="6983"/>
                </a:cubicBezTo>
                <a:cubicBezTo>
                  <a:pt x="11457" y="6983"/>
                  <a:pt x="11457" y="6983"/>
                  <a:pt x="11457" y="6983"/>
                </a:cubicBezTo>
                <a:lnTo>
                  <a:pt x="11457" y="6983"/>
                </a:lnTo>
                <a:cubicBezTo>
                  <a:pt x="11461" y="6983"/>
                  <a:pt x="11465" y="6983"/>
                  <a:pt x="11469" y="6982"/>
                </a:cubicBezTo>
                <a:lnTo>
                  <a:pt x="11469" y="6982"/>
                </a:lnTo>
                <a:cubicBezTo>
                  <a:pt x="11465" y="6983"/>
                  <a:pt x="11461" y="6983"/>
                  <a:pt x="11457" y="6983"/>
                </a:cubicBezTo>
                <a:lnTo>
                  <a:pt x="11457" y="6983"/>
                </a:lnTo>
                <a:cubicBezTo>
                  <a:pt x="11457" y="6983"/>
                  <a:pt x="11457" y="6983"/>
                  <a:pt x="11457" y="6983"/>
                </a:cubicBezTo>
                <a:cubicBezTo>
                  <a:pt x="11404" y="6983"/>
                  <a:pt x="11376" y="6913"/>
                  <a:pt x="11423" y="6896"/>
                </a:cubicBezTo>
                <a:lnTo>
                  <a:pt x="11423" y="6896"/>
                </a:lnTo>
                <a:cubicBezTo>
                  <a:pt x="11421" y="6894"/>
                  <a:pt x="11419" y="6892"/>
                  <a:pt x="11417" y="6890"/>
                </a:cubicBezTo>
                <a:lnTo>
                  <a:pt x="11417" y="6890"/>
                </a:lnTo>
                <a:cubicBezTo>
                  <a:pt x="11401" y="6892"/>
                  <a:pt x="11385" y="6893"/>
                  <a:pt x="11369" y="6894"/>
                </a:cubicBezTo>
                <a:cubicBezTo>
                  <a:pt x="11343" y="6894"/>
                  <a:pt x="11330" y="6856"/>
                  <a:pt x="11330" y="6831"/>
                </a:cubicBezTo>
                <a:cubicBezTo>
                  <a:pt x="11330" y="6824"/>
                  <a:pt x="11332" y="6818"/>
                  <a:pt x="11336" y="6812"/>
                </a:cubicBezTo>
                <a:lnTo>
                  <a:pt x="11336" y="6812"/>
                </a:lnTo>
                <a:cubicBezTo>
                  <a:pt x="11325" y="6802"/>
                  <a:pt x="11313" y="6791"/>
                  <a:pt x="11302" y="6781"/>
                </a:cubicBezTo>
                <a:lnTo>
                  <a:pt x="11302" y="6781"/>
                </a:lnTo>
                <a:cubicBezTo>
                  <a:pt x="11290" y="6781"/>
                  <a:pt x="11279" y="6781"/>
                  <a:pt x="11268" y="6781"/>
                </a:cubicBezTo>
                <a:cubicBezTo>
                  <a:pt x="11230" y="6768"/>
                  <a:pt x="11218" y="6755"/>
                  <a:pt x="11218" y="6718"/>
                </a:cubicBezTo>
                <a:cubicBezTo>
                  <a:pt x="11218" y="6714"/>
                  <a:pt x="11218" y="6710"/>
                  <a:pt x="11220" y="6706"/>
                </a:cubicBezTo>
                <a:lnTo>
                  <a:pt x="11220" y="6706"/>
                </a:lnTo>
                <a:cubicBezTo>
                  <a:pt x="11218" y="6705"/>
                  <a:pt x="11216" y="6703"/>
                  <a:pt x="11215" y="6702"/>
                </a:cubicBezTo>
                <a:lnTo>
                  <a:pt x="11215" y="6702"/>
                </a:lnTo>
                <a:cubicBezTo>
                  <a:pt x="11211" y="6703"/>
                  <a:pt x="11208" y="6704"/>
                  <a:pt x="11205" y="6705"/>
                </a:cubicBezTo>
                <a:cubicBezTo>
                  <a:pt x="11201" y="6706"/>
                  <a:pt x="11198" y="6706"/>
                  <a:pt x="11195" y="6706"/>
                </a:cubicBezTo>
                <a:cubicBezTo>
                  <a:pt x="11173" y="6706"/>
                  <a:pt x="11158" y="6687"/>
                  <a:pt x="11155" y="6665"/>
                </a:cubicBezTo>
                <a:lnTo>
                  <a:pt x="11155" y="6665"/>
                </a:lnTo>
                <a:cubicBezTo>
                  <a:pt x="11151" y="6666"/>
                  <a:pt x="11147" y="6667"/>
                  <a:pt x="11142" y="6668"/>
                </a:cubicBezTo>
                <a:cubicBezTo>
                  <a:pt x="11139" y="6669"/>
                  <a:pt x="11135" y="6669"/>
                  <a:pt x="11132" y="6669"/>
                </a:cubicBezTo>
                <a:cubicBezTo>
                  <a:pt x="11091" y="6669"/>
                  <a:pt x="11070" y="6620"/>
                  <a:pt x="11085" y="6590"/>
                </a:cubicBezTo>
                <a:lnTo>
                  <a:pt x="11085" y="6590"/>
                </a:lnTo>
                <a:cubicBezTo>
                  <a:pt x="11076" y="6582"/>
                  <a:pt x="11067" y="6574"/>
                  <a:pt x="11057" y="6566"/>
                </a:cubicBezTo>
                <a:lnTo>
                  <a:pt x="11057" y="6566"/>
                </a:lnTo>
                <a:cubicBezTo>
                  <a:pt x="11056" y="6567"/>
                  <a:pt x="11054" y="6567"/>
                  <a:pt x="11052" y="6568"/>
                </a:cubicBezTo>
                <a:lnTo>
                  <a:pt x="11052" y="6568"/>
                </a:lnTo>
                <a:cubicBezTo>
                  <a:pt x="11050" y="6585"/>
                  <a:pt x="11038" y="6600"/>
                  <a:pt x="11017" y="6604"/>
                </a:cubicBezTo>
                <a:cubicBezTo>
                  <a:pt x="11011" y="6606"/>
                  <a:pt x="11006" y="6607"/>
                  <a:pt x="11001" y="6607"/>
                </a:cubicBezTo>
                <a:cubicBezTo>
                  <a:pt x="10969" y="6607"/>
                  <a:pt x="10941" y="6574"/>
                  <a:pt x="10941" y="6542"/>
                </a:cubicBezTo>
                <a:cubicBezTo>
                  <a:pt x="10947" y="6523"/>
                  <a:pt x="10960" y="6510"/>
                  <a:pt x="10977" y="6500"/>
                </a:cubicBezTo>
                <a:lnTo>
                  <a:pt x="10977" y="6500"/>
                </a:lnTo>
                <a:cubicBezTo>
                  <a:pt x="10962" y="6489"/>
                  <a:pt x="10947" y="6477"/>
                  <a:pt x="10933" y="6465"/>
                </a:cubicBezTo>
                <a:lnTo>
                  <a:pt x="10933" y="6465"/>
                </a:lnTo>
                <a:cubicBezTo>
                  <a:pt x="10931" y="6466"/>
                  <a:pt x="10930" y="6466"/>
                  <a:pt x="10928" y="6467"/>
                </a:cubicBezTo>
                <a:cubicBezTo>
                  <a:pt x="10924" y="6467"/>
                  <a:pt x="10921" y="6468"/>
                  <a:pt x="10918" y="6468"/>
                </a:cubicBezTo>
                <a:cubicBezTo>
                  <a:pt x="10888" y="6468"/>
                  <a:pt x="10868" y="6440"/>
                  <a:pt x="10867" y="6413"/>
                </a:cubicBezTo>
                <a:lnTo>
                  <a:pt x="10867" y="6413"/>
                </a:lnTo>
                <a:cubicBezTo>
                  <a:pt x="10857" y="6406"/>
                  <a:pt x="10847" y="6398"/>
                  <a:pt x="10837" y="6390"/>
                </a:cubicBezTo>
                <a:lnTo>
                  <a:pt x="10837" y="6390"/>
                </a:lnTo>
                <a:cubicBezTo>
                  <a:pt x="10813" y="6391"/>
                  <a:pt x="10789" y="6391"/>
                  <a:pt x="10765" y="6391"/>
                </a:cubicBezTo>
                <a:cubicBezTo>
                  <a:pt x="10740" y="6378"/>
                  <a:pt x="10715" y="6366"/>
                  <a:pt x="10715" y="6341"/>
                </a:cubicBezTo>
                <a:cubicBezTo>
                  <a:pt x="10715" y="6337"/>
                  <a:pt x="10715" y="6332"/>
                  <a:pt x="10717" y="6328"/>
                </a:cubicBezTo>
                <a:lnTo>
                  <a:pt x="10717" y="6328"/>
                </a:lnTo>
                <a:cubicBezTo>
                  <a:pt x="10723" y="6330"/>
                  <a:pt x="10730" y="6331"/>
                  <a:pt x="10736" y="6332"/>
                </a:cubicBezTo>
                <a:lnTo>
                  <a:pt x="10736" y="6332"/>
                </a:lnTo>
                <a:cubicBezTo>
                  <a:pt x="10744" y="6339"/>
                  <a:pt x="10754" y="6344"/>
                  <a:pt x="10764" y="6344"/>
                </a:cubicBezTo>
                <a:cubicBezTo>
                  <a:pt x="10767" y="6344"/>
                  <a:pt x="10770" y="6343"/>
                  <a:pt x="10774" y="6342"/>
                </a:cubicBezTo>
                <a:lnTo>
                  <a:pt x="10774" y="6342"/>
                </a:lnTo>
                <a:cubicBezTo>
                  <a:pt x="10795" y="6358"/>
                  <a:pt x="10816" y="6374"/>
                  <a:pt x="10837" y="6390"/>
                </a:cubicBezTo>
                <a:lnTo>
                  <a:pt x="10837" y="6390"/>
                </a:lnTo>
                <a:cubicBezTo>
                  <a:pt x="10849" y="6390"/>
                  <a:pt x="10860" y="6389"/>
                  <a:pt x="10872" y="6389"/>
                </a:cubicBezTo>
                <a:lnTo>
                  <a:pt x="10872" y="6389"/>
                </a:lnTo>
                <a:cubicBezTo>
                  <a:pt x="10868" y="6396"/>
                  <a:pt x="10866" y="6405"/>
                  <a:pt x="10867" y="6413"/>
                </a:cubicBezTo>
                <a:lnTo>
                  <a:pt x="10867" y="6413"/>
                </a:lnTo>
                <a:cubicBezTo>
                  <a:pt x="10889" y="6431"/>
                  <a:pt x="10911" y="6448"/>
                  <a:pt x="10933" y="6465"/>
                </a:cubicBezTo>
                <a:lnTo>
                  <a:pt x="10933" y="6465"/>
                </a:lnTo>
                <a:cubicBezTo>
                  <a:pt x="11113" y="6408"/>
                  <a:pt x="11289" y="6335"/>
                  <a:pt x="11457" y="6249"/>
                </a:cubicBezTo>
                <a:lnTo>
                  <a:pt x="11457" y="6249"/>
                </a:lnTo>
                <a:cubicBezTo>
                  <a:pt x="11462" y="6268"/>
                  <a:pt x="11484" y="6278"/>
                  <a:pt x="11506" y="6278"/>
                </a:cubicBezTo>
                <a:cubicBezTo>
                  <a:pt x="11596" y="6267"/>
                  <a:pt x="11684" y="6263"/>
                  <a:pt x="11771" y="6263"/>
                </a:cubicBezTo>
                <a:cubicBezTo>
                  <a:pt x="11891" y="6263"/>
                  <a:pt x="12011" y="6271"/>
                  <a:pt x="12135" y="6278"/>
                </a:cubicBezTo>
                <a:cubicBezTo>
                  <a:pt x="12139" y="6278"/>
                  <a:pt x="12143" y="6279"/>
                  <a:pt x="12146" y="6279"/>
                </a:cubicBezTo>
                <a:cubicBezTo>
                  <a:pt x="12198" y="6279"/>
                  <a:pt x="12195" y="6190"/>
                  <a:pt x="12135" y="6190"/>
                </a:cubicBezTo>
                <a:cubicBezTo>
                  <a:pt x="12009" y="6175"/>
                  <a:pt x="11883" y="6169"/>
                  <a:pt x="11757" y="6169"/>
                </a:cubicBezTo>
                <a:cubicBezTo>
                  <a:pt x="11703" y="6169"/>
                  <a:pt x="11650" y="6170"/>
                  <a:pt x="11596" y="6172"/>
                </a:cubicBezTo>
                <a:lnTo>
                  <a:pt x="11596" y="6172"/>
                </a:lnTo>
                <a:cubicBezTo>
                  <a:pt x="11690" y="6118"/>
                  <a:pt x="11781" y="6059"/>
                  <a:pt x="11867" y="5995"/>
                </a:cubicBezTo>
                <a:lnTo>
                  <a:pt x="11867" y="5995"/>
                </a:lnTo>
                <a:cubicBezTo>
                  <a:pt x="11873" y="6004"/>
                  <a:pt x="11883" y="6011"/>
                  <a:pt x="11897" y="6014"/>
                </a:cubicBezTo>
                <a:cubicBezTo>
                  <a:pt x="12362" y="6127"/>
                  <a:pt x="12852" y="6265"/>
                  <a:pt x="13141" y="6680"/>
                </a:cubicBezTo>
                <a:cubicBezTo>
                  <a:pt x="13406" y="7045"/>
                  <a:pt x="13468" y="7523"/>
                  <a:pt x="13708" y="7900"/>
                </a:cubicBezTo>
                <a:cubicBezTo>
                  <a:pt x="13821" y="8076"/>
                  <a:pt x="13961" y="8227"/>
                  <a:pt x="14134" y="8324"/>
                </a:cubicBezTo>
                <a:lnTo>
                  <a:pt x="14134" y="8324"/>
                </a:lnTo>
                <a:cubicBezTo>
                  <a:pt x="14030" y="8353"/>
                  <a:pt x="13928" y="8382"/>
                  <a:pt x="13820" y="8390"/>
                </a:cubicBezTo>
                <a:cubicBezTo>
                  <a:pt x="13657" y="8390"/>
                  <a:pt x="13518" y="8353"/>
                  <a:pt x="13393" y="8277"/>
                </a:cubicBezTo>
                <a:cubicBezTo>
                  <a:pt x="13154" y="8127"/>
                  <a:pt x="12965" y="7900"/>
                  <a:pt x="12663" y="7887"/>
                </a:cubicBezTo>
                <a:cubicBezTo>
                  <a:pt x="12529" y="7887"/>
                  <a:pt x="12404" y="7927"/>
                  <a:pt x="12290" y="7989"/>
                </a:cubicBezTo>
                <a:lnTo>
                  <a:pt x="12290" y="7989"/>
                </a:lnTo>
                <a:cubicBezTo>
                  <a:pt x="12306" y="8017"/>
                  <a:pt x="12322" y="8045"/>
                  <a:pt x="12338" y="8073"/>
                </a:cubicBezTo>
                <a:lnTo>
                  <a:pt x="12338" y="8073"/>
                </a:lnTo>
                <a:cubicBezTo>
                  <a:pt x="12429" y="8021"/>
                  <a:pt x="12539" y="7990"/>
                  <a:pt x="12648" y="7990"/>
                </a:cubicBezTo>
                <a:cubicBezTo>
                  <a:pt x="12700" y="7990"/>
                  <a:pt x="12752" y="7998"/>
                  <a:pt x="12802" y="8013"/>
                </a:cubicBezTo>
                <a:cubicBezTo>
                  <a:pt x="12965" y="8063"/>
                  <a:pt x="13104" y="8189"/>
                  <a:pt x="13255" y="8290"/>
                </a:cubicBezTo>
                <a:cubicBezTo>
                  <a:pt x="13393" y="8403"/>
                  <a:pt x="13557" y="8479"/>
                  <a:pt x="13733" y="8479"/>
                </a:cubicBezTo>
                <a:cubicBezTo>
                  <a:pt x="13752" y="8480"/>
                  <a:pt x="13771" y="8480"/>
                  <a:pt x="13789" y="8480"/>
                </a:cubicBezTo>
                <a:cubicBezTo>
                  <a:pt x="13956" y="8480"/>
                  <a:pt x="14115" y="8434"/>
                  <a:pt x="14273" y="8378"/>
                </a:cubicBezTo>
                <a:cubicBezTo>
                  <a:pt x="14323" y="8365"/>
                  <a:pt x="14323" y="8303"/>
                  <a:pt x="14286" y="8290"/>
                </a:cubicBezTo>
                <a:cubicBezTo>
                  <a:pt x="13845" y="8127"/>
                  <a:pt x="13669" y="7636"/>
                  <a:pt x="13518" y="7233"/>
                </a:cubicBezTo>
                <a:cubicBezTo>
                  <a:pt x="13431" y="7020"/>
                  <a:pt x="13356" y="6806"/>
                  <a:pt x="13217" y="6630"/>
                </a:cubicBezTo>
                <a:cubicBezTo>
                  <a:pt x="13149" y="6521"/>
                  <a:pt x="13063" y="6427"/>
                  <a:pt x="12965" y="6348"/>
                </a:cubicBezTo>
                <a:lnTo>
                  <a:pt x="12965" y="6348"/>
                </a:lnTo>
                <a:cubicBezTo>
                  <a:pt x="13210" y="6246"/>
                  <a:pt x="13370" y="6036"/>
                  <a:pt x="13506" y="5813"/>
                </a:cubicBezTo>
                <a:cubicBezTo>
                  <a:pt x="13669" y="5536"/>
                  <a:pt x="13783" y="5246"/>
                  <a:pt x="13871" y="4932"/>
                </a:cubicBezTo>
                <a:cubicBezTo>
                  <a:pt x="13884" y="4907"/>
                  <a:pt x="13859" y="4869"/>
                  <a:pt x="13808" y="4869"/>
                </a:cubicBezTo>
                <a:cubicBezTo>
                  <a:pt x="13478" y="4952"/>
                  <a:pt x="13156" y="5153"/>
                  <a:pt x="12808" y="5153"/>
                </a:cubicBezTo>
                <a:cubicBezTo>
                  <a:pt x="12746" y="5153"/>
                  <a:pt x="12683" y="5146"/>
                  <a:pt x="12619" y="5132"/>
                </a:cubicBezTo>
                <a:lnTo>
                  <a:pt x="12619" y="5132"/>
                </a:lnTo>
                <a:cubicBezTo>
                  <a:pt x="12644" y="5083"/>
                  <a:pt x="12667" y="5034"/>
                  <a:pt x="12689" y="4983"/>
                </a:cubicBezTo>
                <a:cubicBezTo>
                  <a:pt x="12789" y="4768"/>
                  <a:pt x="12839" y="4542"/>
                  <a:pt x="12865" y="4304"/>
                </a:cubicBezTo>
                <a:cubicBezTo>
                  <a:pt x="12865" y="4272"/>
                  <a:pt x="12840" y="4250"/>
                  <a:pt x="12810" y="4250"/>
                </a:cubicBezTo>
                <a:cubicBezTo>
                  <a:pt x="12803" y="4250"/>
                  <a:pt x="12796" y="4251"/>
                  <a:pt x="12789" y="4253"/>
                </a:cubicBezTo>
                <a:cubicBezTo>
                  <a:pt x="12137" y="4568"/>
                  <a:pt x="11445" y="4883"/>
                  <a:pt x="10713" y="4883"/>
                </a:cubicBezTo>
                <a:cubicBezTo>
                  <a:pt x="10700" y="4883"/>
                  <a:pt x="10687" y="4883"/>
                  <a:pt x="10675" y="4883"/>
                </a:cubicBezTo>
                <a:lnTo>
                  <a:pt x="10675" y="4883"/>
                </a:lnTo>
                <a:cubicBezTo>
                  <a:pt x="11176" y="4658"/>
                  <a:pt x="11536" y="4199"/>
                  <a:pt x="11746" y="3687"/>
                </a:cubicBezTo>
                <a:cubicBezTo>
                  <a:pt x="11821" y="3511"/>
                  <a:pt x="11872" y="3335"/>
                  <a:pt x="11922" y="3147"/>
                </a:cubicBezTo>
                <a:cubicBezTo>
                  <a:pt x="11932" y="3105"/>
                  <a:pt x="11899" y="3080"/>
                  <a:pt x="11866" y="3080"/>
                </a:cubicBezTo>
                <a:cubicBezTo>
                  <a:pt x="11859" y="3080"/>
                  <a:pt x="11853" y="3081"/>
                  <a:pt x="11846" y="3083"/>
                </a:cubicBezTo>
                <a:cubicBezTo>
                  <a:pt x="11595" y="3184"/>
                  <a:pt x="11318" y="3273"/>
                  <a:pt x="11054" y="3348"/>
                </a:cubicBezTo>
                <a:cubicBezTo>
                  <a:pt x="10911" y="3383"/>
                  <a:pt x="10752" y="3423"/>
                  <a:pt x="10600" y="3423"/>
                </a:cubicBezTo>
                <a:cubicBezTo>
                  <a:pt x="10488" y="3423"/>
                  <a:pt x="10379" y="3402"/>
                  <a:pt x="10284" y="3341"/>
                </a:cubicBezTo>
                <a:lnTo>
                  <a:pt x="10284" y="3341"/>
                </a:lnTo>
                <a:cubicBezTo>
                  <a:pt x="10289" y="3331"/>
                  <a:pt x="10294" y="3320"/>
                  <a:pt x="10299" y="3310"/>
                </a:cubicBezTo>
                <a:cubicBezTo>
                  <a:pt x="10388" y="3096"/>
                  <a:pt x="10564" y="2933"/>
                  <a:pt x="10765" y="2820"/>
                </a:cubicBezTo>
                <a:cubicBezTo>
                  <a:pt x="10991" y="2694"/>
                  <a:pt x="11243" y="2606"/>
                  <a:pt x="11481" y="2530"/>
                </a:cubicBezTo>
                <a:cubicBezTo>
                  <a:pt x="11532" y="2518"/>
                  <a:pt x="11545" y="2468"/>
                  <a:pt x="11506" y="2443"/>
                </a:cubicBezTo>
                <a:cubicBezTo>
                  <a:pt x="11255" y="2253"/>
                  <a:pt x="10953" y="2153"/>
                  <a:pt x="10651" y="2090"/>
                </a:cubicBezTo>
                <a:cubicBezTo>
                  <a:pt x="10472" y="2066"/>
                  <a:pt x="10287" y="2046"/>
                  <a:pt x="10100" y="2046"/>
                </a:cubicBezTo>
                <a:cubicBezTo>
                  <a:pt x="9999" y="2046"/>
                  <a:pt x="9898" y="2052"/>
                  <a:pt x="9796" y="2065"/>
                </a:cubicBezTo>
                <a:cubicBezTo>
                  <a:pt x="9694" y="2076"/>
                  <a:pt x="9592" y="2094"/>
                  <a:pt x="9493" y="2123"/>
                </a:cubicBezTo>
                <a:lnTo>
                  <a:pt x="9493" y="2123"/>
                </a:lnTo>
                <a:cubicBezTo>
                  <a:pt x="9369" y="1659"/>
                  <a:pt x="9357" y="1158"/>
                  <a:pt x="9457" y="694"/>
                </a:cubicBezTo>
                <a:cubicBezTo>
                  <a:pt x="9467" y="664"/>
                  <a:pt x="9444" y="625"/>
                  <a:pt x="9415" y="625"/>
                </a:cubicBezTo>
                <a:cubicBezTo>
                  <a:pt x="9408" y="625"/>
                  <a:pt x="9401" y="627"/>
                  <a:pt x="9394" y="632"/>
                </a:cubicBezTo>
                <a:cubicBezTo>
                  <a:pt x="9105" y="770"/>
                  <a:pt x="8854" y="959"/>
                  <a:pt x="8627" y="1160"/>
                </a:cubicBezTo>
                <a:cubicBezTo>
                  <a:pt x="8388" y="1373"/>
                  <a:pt x="8149" y="1574"/>
                  <a:pt x="7948" y="1814"/>
                </a:cubicBezTo>
                <a:cubicBezTo>
                  <a:pt x="7845" y="1926"/>
                  <a:pt x="7768" y="2048"/>
                  <a:pt x="7709" y="2178"/>
                </a:cubicBezTo>
                <a:lnTo>
                  <a:pt x="7709" y="2178"/>
                </a:lnTo>
                <a:cubicBezTo>
                  <a:pt x="7680" y="2033"/>
                  <a:pt x="7662" y="1886"/>
                  <a:pt x="7658" y="1738"/>
                </a:cubicBezTo>
                <a:cubicBezTo>
                  <a:pt x="7658" y="1437"/>
                  <a:pt x="7709" y="1122"/>
                  <a:pt x="7860" y="858"/>
                </a:cubicBezTo>
                <a:cubicBezTo>
                  <a:pt x="7889" y="820"/>
                  <a:pt x="7859" y="782"/>
                  <a:pt x="7827" y="782"/>
                </a:cubicBezTo>
                <a:cubicBezTo>
                  <a:pt x="7817" y="782"/>
                  <a:pt x="7806" y="786"/>
                  <a:pt x="7797" y="795"/>
                </a:cubicBezTo>
                <a:cubicBezTo>
                  <a:pt x="7795" y="797"/>
                  <a:pt x="7792" y="799"/>
                  <a:pt x="7790" y="800"/>
                </a:cubicBezTo>
                <a:lnTo>
                  <a:pt x="7790" y="800"/>
                </a:lnTo>
                <a:cubicBezTo>
                  <a:pt x="7788" y="799"/>
                  <a:pt x="7786" y="797"/>
                  <a:pt x="7784" y="795"/>
                </a:cubicBezTo>
                <a:cubicBezTo>
                  <a:pt x="7781" y="801"/>
                  <a:pt x="7777" y="807"/>
                  <a:pt x="7774" y="813"/>
                </a:cubicBezTo>
                <a:lnTo>
                  <a:pt x="7774" y="813"/>
                </a:lnTo>
                <a:cubicBezTo>
                  <a:pt x="7569" y="972"/>
                  <a:pt x="7388" y="1154"/>
                  <a:pt x="7206" y="1336"/>
                </a:cubicBezTo>
                <a:cubicBezTo>
                  <a:pt x="7018" y="1524"/>
                  <a:pt x="6842" y="1725"/>
                  <a:pt x="6691" y="1940"/>
                </a:cubicBezTo>
                <a:cubicBezTo>
                  <a:pt x="6598" y="2074"/>
                  <a:pt x="6522" y="2214"/>
                  <a:pt x="6474" y="2368"/>
                </a:cubicBezTo>
                <a:lnTo>
                  <a:pt x="6474" y="2368"/>
                </a:lnTo>
                <a:cubicBezTo>
                  <a:pt x="6105" y="1858"/>
                  <a:pt x="5964" y="1207"/>
                  <a:pt x="6062" y="594"/>
                </a:cubicBezTo>
                <a:cubicBezTo>
                  <a:pt x="6087" y="405"/>
                  <a:pt x="6137" y="229"/>
                  <a:pt x="6213" y="65"/>
                </a:cubicBezTo>
                <a:cubicBezTo>
                  <a:pt x="6223" y="33"/>
                  <a:pt x="6187" y="0"/>
                  <a:pt x="6153" y="0"/>
                </a:cubicBezTo>
                <a:close/>
                <a:moveTo>
                  <a:pt x="7555" y="7506"/>
                </a:moveTo>
                <a:cubicBezTo>
                  <a:pt x="7513" y="7506"/>
                  <a:pt x="7489" y="7588"/>
                  <a:pt x="7546" y="7610"/>
                </a:cubicBezTo>
                <a:cubicBezTo>
                  <a:pt x="8124" y="7837"/>
                  <a:pt x="8678" y="8139"/>
                  <a:pt x="9181" y="8504"/>
                </a:cubicBezTo>
                <a:cubicBezTo>
                  <a:pt x="9191" y="8510"/>
                  <a:pt x="9201" y="8513"/>
                  <a:pt x="9211" y="8513"/>
                </a:cubicBezTo>
                <a:cubicBezTo>
                  <a:pt x="9257" y="8513"/>
                  <a:pt x="9285" y="8447"/>
                  <a:pt x="9243" y="8415"/>
                </a:cubicBezTo>
                <a:cubicBezTo>
                  <a:pt x="8715" y="8051"/>
                  <a:pt x="8161" y="7749"/>
                  <a:pt x="7571" y="7510"/>
                </a:cubicBezTo>
                <a:cubicBezTo>
                  <a:pt x="7565" y="7507"/>
                  <a:pt x="7560" y="7506"/>
                  <a:pt x="7555" y="7506"/>
                </a:cubicBezTo>
                <a:close/>
                <a:moveTo>
                  <a:pt x="3275" y="7845"/>
                </a:moveTo>
                <a:cubicBezTo>
                  <a:pt x="3215" y="7845"/>
                  <a:pt x="3152" y="7867"/>
                  <a:pt x="3106" y="7900"/>
                </a:cubicBezTo>
                <a:cubicBezTo>
                  <a:pt x="3006" y="7976"/>
                  <a:pt x="2943" y="8101"/>
                  <a:pt x="2918" y="8227"/>
                </a:cubicBezTo>
                <a:cubicBezTo>
                  <a:pt x="2905" y="8277"/>
                  <a:pt x="2905" y="8353"/>
                  <a:pt x="2918" y="8403"/>
                </a:cubicBezTo>
                <a:cubicBezTo>
                  <a:pt x="2943" y="8466"/>
                  <a:pt x="2994" y="8516"/>
                  <a:pt x="3056" y="8516"/>
                </a:cubicBezTo>
                <a:cubicBezTo>
                  <a:pt x="3063" y="8517"/>
                  <a:pt x="3069" y="8517"/>
                  <a:pt x="3076" y="8517"/>
                </a:cubicBezTo>
                <a:cubicBezTo>
                  <a:pt x="3194" y="8517"/>
                  <a:pt x="3299" y="8411"/>
                  <a:pt x="3358" y="8328"/>
                </a:cubicBezTo>
                <a:cubicBezTo>
                  <a:pt x="3446" y="8214"/>
                  <a:pt x="3483" y="8063"/>
                  <a:pt x="3433" y="7925"/>
                </a:cubicBezTo>
                <a:cubicBezTo>
                  <a:pt x="3430" y="7919"/>
                  <a:pt x="3426" y="7914"/>
                  <a:pt x="3420" y="7911"/>
                </a:cubicBezTo>
                <a:lnTo>
                  <a:pt x="3420" y="7911"/>
                </a:lnTo>
                <a:cubicBezTo>
                  <a:pt x="3384" y="7864"/>
                  <a:pt x="3331" y="7845"/>
                  <a:pt x="3275" y="7845"/>
                </a:cubicBezTo>
                <a:close/>
                <a:moveTo>
                  <a:pt x="194" y="8348"/>
                </a:moveTo>
                <a:cubicBezTo>
                  <a:pt x="192" y="8376"/>
                  <a:pt x="189" y="8403"/>
                  <a:pt x="187" y="8430"/>
                </a:cubicBezTo>
                <a:lnTo>
                  <a:pt x="187" y="8430"/>
                </a:lnTo>
                <a:cubicBezTo>
                  <a:pt x="171" y="8430"/>
                  <a:pt x="155" y="8429"/>
                  <a:pt x="138" y="8428"/>
                </a:cubicBezTo>
                <a:cubicBezTo>
                  <a:pt x="131" y="8428"/>
                  <a:pt x="124" y="8430"/>
                  <a:pt x="118" y="8433"/>
                </a:cubicBezTo>
                <a:lnTo>
                  <a:pt x="118" y="8433"/>
                </a:lnTo>
                <a:cubicBezTo>
                  <a:pt x="128" y="8445"/>
                  <a:pt x="144" y="8454"/>
                  <a:pt x="164" y="8454"/>
                </a:cubicBezTo>
                <a:cubicBezTo>
                  <a:pt x="171" y="8453"/>
                  <a:pt x="178" y="8452"/>
                  <a:pt x="186" y="8452"/>
                </a:cubicBezTo>
                <a:lnTo>
                  <a:pt x="186" y="8452"/>
                </a:lnTo>
                <a:cubicBezTo>
                  <a:pt x="184" y="8473"/>
                  <a:pt x="183" y="8495"/>
                  <a:pt x="181" y="8517"/>
                </a:cubicBezTo>
                <a:lnTo>
                  <a:pt x="181" y="8517"/>
                </a:lnTo>
                <a:cubicBezTo>
                  <a:pt x="175" y="8517"/>
                  <a:pt x="169" y="8516"/>
                  <a:pt x="164" y="8516"/>
                </a:cubicBezTo>
                <a:cubicBezTo>
                  <a:pt x="160" y="8515"/>
                  <a:pt x="157" y="8515"/>
                  <a:pt x="154" y="8515"/>
                </a:cubicBezTo>
                <a:cubicBezTo>
                  <a:pt x="141" y="8515"/>
                  <a:pt x="131" y="8521"/>
                  <a:pt x="125" y="8529"/>
                </a:cubicBezTo>
                <a:lnTo>
                  <a:pt x="125" y="8529"/>
                </a:lnTo>
                <a:cubicBezTo>
                  <a:pt x="71" y="8528"/>
                  <a:pt x="74" y="8452"/>
                  <a:pt x="118" y="8433"/>
                </a:cubicBezTo>
                <a:lnTo>
                  <a:pt x="118" y="8433"/>
                </a:lnTo>
                <a:cubicBezTo>
                  <a:pt x="94" y="8406"/>
                  <a:pt x="96" y="8361"/>
                  <a:pt x="138" y="8353"/>
                </a:cubicBezTo>
                <a:cubicBezTo>
                  <a:pt x="157" y="8351"/>
                  <a:pt x="175" y="8350"/>
                  <a:pt x="194" y="8348"/>
                </a:cubicBezTo>
                <a:close/>
                <a:moveTo>
                  <a:pt x="10669" y="8095"/>
                </a:moveTo>
                <a:cubicBezTo>
                  <a:pt x="10694" y="8095"/>
                  <a:pt x="10718" y="8103"/>
                  <a:pt x="10738" y="8122"/>
                </a:cubicBezTo>
                <a:lnTo>
                  <a:pt x="10738" y="8122"/>
                </a:lnTo>
                <a:cubicBezTo>
                  <a:pt x="10738" y="8124"/>
                  <a:pt x="10739" y="8125"/>
                  <a:pt x="10740" y="8127"/>
                </a:cubicBezTo>
                <a:cubicBezTo>
                  <a:pt x="10765" y="8202"/>
                  <a:pt x="10752" y="8303"/>
                  <a:pt x="10702" y="8378"/>
                </a:cubicBezTo>
                <a:cubicBezTo>
                  <a:pt x="10676" y="8415"/>
                  <a:pt x="10651" y="8454"/>
                  <a:pt x="10614" y="8491"/>
                </a:cubicBezTo>
                <a:cubicBezTo>
                  <a:pt x="10589" y="8516"/>
                  <a:pt x="10551" y="8554"/>
                  <a:pt x="10514" y="8566"/>
                </a:cubicBezTo>
                <a:cubicBezTo>
                  <a:pt x="10499" y="8571"/>
                  <a:pt x="10485" y="8574"/>
                  <a:pt x="10472" y="8574"/>
                </a:cubicBezTo>
                <a:cubicBezTo>
                  <a:pt x="10449" y="8574"/>
                  <a:pt x="10429" y="8565"/>
                  <a:pt x="10413" y="8541"/>
                </a:cubicBezTo>
                <a:cubicBezTo>
                  <a:pt x="10400" y="8516"/>
                  <a:pt x="10400" y="8466"/>
                  <a:pt x="10413" y="8428"/>
                </a:cubicBezTo>
                <a:cubicBezTo>
                  <a:pt x="10425" y="8328"/>
                  <a:pt x="10463" y="8239"/>
                  <a:pt x="10526" y="8164"/>
                </a:cubicBezTo>
                <a:cubicBezTo>
                  <a:pt x="10558" y="8132"/>
                  <a:pt x="10615" y="8095"/>
                  <a:pt x="10669" y="8095"/>
                </a:cubicBezTo>
                <a:close/>
                <a:moveTo>
                  <a:pt x="125" y="8529"/>
                </a:moveTo>
                <a:cubicBezTo>
                  <a:pt x="125" y="8529"/>
                  <a:pt x="126" y="8529"/>
                  <a:pt x="126" y="8529"/>
                </a:cubicBezTo>
                <a:cubicBezTo>
                  <a:pt x="144" y="8530"/>
                  <a:pt x="162" y="8530"/>
                  <a:pt x="180" y="8531"/>
                </a:cubicBezTo>
                <a:lnTo>
                  <a:pt x="180" y="8531"/>
                </a:lnTo>
                <a:cubicBezTo>
                  <a:pt x="178" y="8556"/>
                  <a:pt x="177" y="8581"/>
                  <a:pt x="175" y="8606"/>
                </a:cubicBezTo>
                <a:lnTo>
                  <a:pt x="175" y="8606"/>
                </a:lnTo>
                <a:cubicBezTo>
                  <a:pt x="171" y="8605"/>
                  <a:pt x="167" y="8605"/>
                  <a:pt x="164" y="8604"/>
                </a:cubicBezTo>
                <a:cubicBezTo>
                  <a:pt x="120" y="8604"/>
                  <a:pt x="107" y="8554"/>
                  <a:pt x="125" y="8529"/>
                </a:cubicBezTo>
                <a:close/>
                <a:moveTo>
                  <a:pt x="175" y="8606"/>
                </a:moveTo>
                <a:lnTo>
                  <a:pt x="175" y="8606"/>
                </a:lnTo>
                <a:cubicBezTo>
                  <a:pt x="212" y="8611"/>
                  <a:pt x="249" y="8613"/>
                  <a:pt x="287" y="8613"/>
                </a:cubicBezTo>
                <a:cubicBezTo>
                  <a:pt x="290" y="8613"/>
                  <a:pt x="292" y="8613"/>
                  <a:pt x="294" y="8613"/>
                </a:cubicBezTo>
                <a:lnTo>
                  <a:pt x="294" y="8613"/>
                </a:lnTo>
                <a:cubicBezTo>
                  <a:pt x="254" y="8618"/>
                  <a:pt x="214" y="8624"/>
                  <a:pt x="174" y="8628"/>
                </a:cubicBezTo>
                <a:lnTo>
                  <a:pt x="174" y="8628"/>
                </a:lnTo>
                <a:cubicBezTo>
                  <a:pt x="174" y="8621"/>
                  <a:pt x="175" y="8613"/>
                  <a:pt x="175" y="8606"/>
                </a:cubicBezTo>
                <a:close/>
                <a:moveTo>
                  <a:pt x="10667" y="8001"/>
                </a:moveTo>
                <a:cubicBezTo>
                  <a:pt x="10611" y="8001"/>
                  <a:pt x="10551" y="8019"/>
                  <a:pt x="10500" y="8051"/>
                </a:cubicBezTo>
                <a:cubicBezTo>
                  <a:pt x="10400" y="8127"/>
                  <a:pt x="10337" y="8252"/>
                  <a:pt x="10312" y="8378"/>
                </a:cubicBezTo>
                <a:cubicBezTo>
                  <a:pt x="10299" y="8428"/>
                  <a:pt x="10299" y="8504"/>
                  <a:pt x="10312" y="8554"/>
                </a:cubicBezTo>
                <a:cubicBezTo>
                  <a:pt x="10337" y="8617"/>
                  <a:pt x="10388" y="8667"/>
                  <a:pt x="10450" y="8667"/>
                </a:cubicBezTo>
                <a:cubicBezTo>
                  <a:pt x="10461" y="8669"/>
                  <a:pt x="10472" y="8670"/>
                  <a:pt x="10483" y="8670"/>
                </a:cubicBezTo>
                <a:cubicBezTo>
                  <a:pt x="10596" y="8670"/>
                  <a:pt x="10695" y="8558"/>
                  <a:pt x="10752" y="8479"/>
                </a:cubicBezTo>
                <a:cubicBezTo>
                  <a:pt x="10840" y="8365"/>
                  <a:pt x="10878" y="8214"/>
                  <a:pt x="10827" y="8076"/>
                </a:cubicBezTo>
                <a:cubicBezTo>
                  <a:pt x="10824" y="8070"/>
                  <a:pt x="10820" y="8065"/>
                  <a:pt x="10814" y="8062"/>
                </a:cubicBezTo>
                <a:lnTo>
                  <a:pt x="10814" y="8062"/>
                </a:lnTo>
                <a:cubicBezTo>
                  <a:pt x="10777" y="8019"/>
                  <a:pt x="10723" y="8001"/>
                  <a:pt x="10667" y="8001"/>
                </a:cubicBezTo>
                <a:close/>
                <a:moveTo>
                  <a:pt x="174" y="8628"/>
                </a:moveTo>
                <a:cubicBezTo>
                  <a:pt x="172" y="8658"/>
                  <a:pt x="170" y="8687"/>
                  <a:pt x="168" y="8716"/>
                </a:cubicBezTo>
                <a:lnTo>
                  <a:pt x="168" y="8716"/>
                </a:lnTo>
                <a:cubicBezTo>
                  <a:pt x="167" y="8717"/>
                  <a:pt x="165" y="8717"/>
                  <a:pt x="164" y="8717"/>
                </a:cubicBezTo>
                <a:cubicBezTo>
                  <a:pt x="161" y="8718"/>
                  <a:pt x="159" y="8718"/>
                  <a:pt x="156" y="8719"/>
                </a:cubicBezTo>
                <a:lnTo>
                  <a:pt x="156" y="8719"/>
                </a:lnTo>
                <a:cubicBezTo>
                  <a:pt x="144" y="8714"/>
                  <a:pt x="133" y="8700"/>
                  <a:pt x="126" y="8680"/>
                </a:cubicBezTo>
                <a:cubicBezTo>
                  <a:pt x="126" y="8655"/>
                  <a:pt x="138" y="8630"/>
                  <a:pt x="164" y="8630"/>
                </a:cubicBezTo>
                <a:cubicBezTo>
                  <a:pt x="167" y="8629"/>
                  <a:pt x="170" y="8629"/>
                  <a:pt x="174" y="8628"/>
                </a:cubicBezTo>
                <a:close/>
                <a:moveTo>
                  <a:pt x="5388" y="8210"/>
                </a:moveTo>
                <a:cubicBezTo>
                  <a:pt x="5338" y="8210"/>
                  <a:pt x="5314" y="8291"/>
                  <a:pt x="5370" y="8303"/>
                </a:cubicBezTo>
                <a:cubicBezTo>
                  <a:pt x="5747" y="8428"/>
                  <a:pt x="6124" y="8566"/>
                  <a:pt x="6476" y="8742"/>
                </a:cubicBezTo>
                <a:cubicBezTo>
                  <a:pt x="6485" y="8746"/>
                  <a:pt x="6494" y="8747"/>
                  <a:pt x="6502" y="8747"/>
                </a:cubicBezTo>
                <a:cubicBezTo>
                  <a:pt x="6552" y="8747"/>
                  <a:pt x="6581" y="8688"/>
                  <a:pt x="6527" y="8667"/>
                </a:cubicBezTo>
                <a:cubicBezTo>
                  <a:pt x="6162" y="8479"/>
                  <a:pt x="5785" y="8340"/>
                  <a:pt x="5408" y="8214"/>
                </a:cubicBezTo>
                <a:cubicBezTo>
                  <a:pt x="5401" y="8211"/>
                  <a:pt x="5394" y="8210"/>
                  <a:pt x="5388" y="8210"/>
                </a:cubicBezTo>
                <a:close/>
                <a:moveTo>
                  <a:pt x="156" y="8719"/>
                </a:moveTo>
                <a:lnTo>
                  <a:pt x="156" y="8719"/>
                </a:lnTo>
                <a:cubicBezTo>
                  <a:pt x="160" y="8721"/>
                  <a:pt x="164" y="8722"/>
                  <a:pt x="168" y="8722"/>
                </a:cubicBezTo>
                <a:lnTo>
                  <a:pt x="168" y="8722"/>
                </a:lnTo>
                <a:cubicBezTo>
                  <a:pt x="166" y="8752"/>
                  <a:pt x="165" y="8782"/>
                  <a:pt x="163" y="8812"/>
                </a:cubicBezTo>
                <a:lnTo>
                  <a:pt x="163" y="8812"/>
                </a:lnTo>
                <a:cubicBezTo>
                  <a:pt x="123" y="8794"/>
                  <a:pt x="112" y="8735"/>
                  <a:pt x="156" y="8719"/>
                </a:cubicBezTo>
                <a:close/>
                <a:moveTo>
                  <a:pt x="11995" y="8453"/>
                </a:moveTo>
                <a:cubicBezTo>
                  <a:pt x="12023" y="8453"/>
                  <a:pt x="12050" y="8464"/>
                  <a:pt x="12073" y="8491"/>
                </a:cubicBezTo>
                <a:cubicBezTo>
                  <a:pt x="12074" y="8492"/>
                  <a:pt x="12076" y="8493"/>
                  <a:pt x="12077" y="8495"/>
                </a:cubicBezTo>
                <a:lnTo>
                  <a:pt x="12077" y="8495"/>
                </a:lnTo>
                <a:cubicBezTo>
                  <a:pt x="12096" y="8577"/>
                  <a:pt x="12082" y="8659"/>
                  <a:pt x="12035" y="8730"/>
                </a:cubicBezTo>
                <a:cubicBezTo>
                  <a:pt x="12009" y="8767"/>
                  <a:pt x="11984" y="8806"/>
                  <a:pt x="11947" y="8843"/>
                </a:cubicBezTo>
                <a:cubicBezTo>
                  <a:pt x="11922" y="8881"/>
                  <a:pt x="11884" y="8906"/>
                  <a:pt x="11846" y="8918"/>
                </a:cubicBezTo>
                <a:cubicBezTo>
                  <a:pt x="11830" y="8924"/>
                  <a:pt x="11815" y="8927"/>
                  <a:pt x="11800" y="8927"/>
                </a:cubicBezTo>
                <a:cubicBezTo>
                  <a:pt x="11779" y="8927"/>
                  <a:pt x="11760" y="8921"/>
                  <a:pt x="11746" y="8906"/>
                </a:cubicBezTo>
                <a:cubicBezTo>
                  <a:pt x="11721" y="8868"/>
                  <a:pt x="11733" y="8818"/>
                  <a:pt x="11733" y="8780"/>
                </a:cubicBezTo>
                <a:cubicBezTo>
                  <a:pt x="11746" y="8692"/>
                  <a:pt x="11796" y="8591"/>
                  <a:pt x="11859" y="8529"/>
                </a:cubicBezTo>
                <a:cubicBezTo>
                  <a:pt x="11891" y="8488"/>
                  <a:pt x="11944" y="8453"/>
                  <a:pt x="11995" y="8453"/>
                </a:cubicBezTo>
                <a:close/>
                <a:moveTo>
                  <a:pt x="11082" y="8661"/>
                </a:moveTo>
                <a:cubicBezTo>
                  <a:pt x="11076" y="8661"/>
                  <a:pt x="11071" y="8663"/>
                  <a:pt x="11067" y="8667"/>
                </a:cubicBezTo>
                <a:cubicBezTo>
                  <a:pt x="11067" y="8667"/>
                  <a:pt x="11054" y="8667"/>
                  <a:pt x="11042" y="8680"/>
                </a:cubicBezTo>
                <a:cubicBezTo>
                  <a:pt x="11042" y="8692"/>
                  <a:pt x="11029" y="8705"/>
                  <a:pt x="11029" y="8717"/>
                </a:cubicBezTo>
                <a:cubicBezTo>
                  <a:pt x="11040" y="8728"/>
                  <a:pt x="11041" y="8739"/>
                  <a:pt x="11049" y="8750"/>
                </a:cubicBezTo>
                <a:lnTo>
                  <a:pt x="11049" y="8750"/>
                </a:lnTo>
                <a:cubicBezTo>
                  <a:pt x="11049" y="8750"/>
                  <a:pt x="11049" y="8750"/>
                  <a:pt x="11049" y="8750"/>
                </a:cubicBezTo>
                <a:lnTo>
                  <a:pt x="11049" y="8750"/>
                </a:lnTo>
                <a:cubicBezTo>
                  <a:pt x="11048" y="8750"/>
                  <a:pt x="11050" y="8751"/>
                  <a:pt x="11054" y="8755"/>
                </a:cubicBezTo>
                <a:cubicBezTo>
                  <a:pt x="11052" y="8753"/>
                  <a:pt x="11050" y="8751"/>
                  <a:pt x="11049" y="8750"/>
                </a:cubicBezTo>
                <a:lnTo>
                  <a:pt x="11049" y="8750"/>
                </a:lnTo>
                <a:cubicBezTo>
                  <a:pt x="11051" y="8750"/>
                  <a:pt x="11059" y="8755"/>
                  <a:pt x="11067" y="8755"/>
                </a:cubicBezTo>
                <a:lnTo>
                  <a:pt x="11067" y="8767"/>
                </a:lnTo>
                <a:cubicBezTo>
                  <a:pt x="11079" y="8767"/>
                  <a:pt x="11092" y="8780"/>
                  <a:pt x="11092" y="8780"/>
                </a:cubicBezTo>
                <a:cubicBezTo>
                  <a:pt x="11104" y="8806"/>
                  <a:pt x="11129" y="8818"/>
                  <a:pt x="11142" y="8831"/>
                </a:cubicBezTo>
                <a:cubicBezTo>
                  <a:pt x="11167" y="8856"/>
                  <a:pt x="11193" y="8881"/>
                  <a:pt x="11218" y="8918"/>
                </a:cubicBezTo>
                <a:cubicBezTo>
                  <a:pt x="11230" y="8925"/>
                  <a:pt x="11243" y="8928"/>
                  <a:pt x="11255" y="8928"/>
                </a:cubicBezTo>
                <a:cubicBezTo>
                  <a:pt x="11268" y="8928"/>
                  <a:pt x="11281" y="8925"/>
                  <a:pt x="11293" y="8918"/>
                </a:cubicBezTo>
                <a:cubicBezTo>
                  <a:pt x="11305" y="8893"/>
                  <a:pt x="11318" y="8868"/>
                  <a:pt x="11293" y="8843"/>
                </a:cubicBezTo>
                <a:cubicBezTo>
                  <a:pt x="11243" y="8780"/>
                  <a:pt x="11179" y="8730"/>
                  <a:pt x="11104" y="8667"/>
                </a:cubicBezTo>
                <a:cubicBezTo>
                  <a:pt x="11104" y="8667"/>
                  <a:pt x="11093" y="8661"/>
                  <a:pt x="11082" y="8661"/>
                </a:cubicBezTo>
                <a:close/>
                <a:moveTo>
                  <a:pt x="3647" y="8818"/>
                </a:moveTo>
                <a:cubicBezTo>
                  <a:pt x="3622" y="8818"/>
                  <a:pt x="3597" y="8818"/>
                  <a:pt x="3584" y="8856"/>
                </a:cubicBezTo>
                <a:cubicBezTo>
                  <a:pt x="3572" y="8868"/>
                  <a:pt x="3584" y="8906"/>
                  <a:pt x="3622" y="8918"/>
                </a:cubicBezTo>
                <a:cubicBezTo>
                  <a:pt x="3735" y="8943"/>
                  <a:pt x="3849" y="8957"/>
                  <a:pt x="3961" y="8957"/>
                </a:cubicBezTo>
                <a:cubicBezTo>
                  <a:pt x="3986" y="8957"/>
                  <a:pt x="4012" y="8931"/>
                  <a:pt x="4012" y="8906"/>
                </a:cubicBezTo>
                <a:cubicBezTo>
                  <a:pt x="4025" y="8881"/>
                  <a:pt x="4000" y="8856"/>
                  <a:pt x="3974" y="8856"/>
                </a:cubicBezTo>
                <a:cubicBezTo>
                  <a:pt x="3861" y="8856"/>
                  <a:pt x="3748" y="8843"/>
                  <a:pt x="3647" y="8818"/>
                </a:cubicBezTo>
                <a:close/>
                <a:moveTo>
                  <a:pt x="163" y="8812"/>
                </a:moveTo>
                <a:lnTo>
                  <a:pt x="163" y="8812"/>
                </a:lnTo>
                <a:cubicBezTo>
                  <a:pt x="166" y="8814"/>
                  <a:pt x="169" y="8815"/>
                  <a:pt x="173" y="8816"/>
                </a:cubicBezTo>
                <a:lnTo>
                  <a:pt x="173" y="8816"/>
                </a:lnTo>
                <a:cubicBezTo>
                  <a:pt x="169" y="8820"/>
                  <a:pt x="167" y="8825"/>
                  <a:pt x="164" y="8831"/>
                </a:cubicBezTo>
                <a:cubicBezTo>
                  <a:pt x="164" y="8843"/>
                  <a:pt x="170" y="8856"/>
                  <a:pt x="179" y="8865"/>
                </a:cubicBezTo>
                <a:lnTo>
                  <a:pt x="179" y="8865"/>
                </a:lnTo>
                <a:cubicBezTo>
                  <a:pt x="175" y="8870"/>
                  <a:pt x="173" y="8875"/>
                  <a:pt x="171" y="8880"/>
                </a:cubicBezTo>
                <a:lnTo>
                  <a:pt x="171" y="8880"/>
                </a:lnTo>
                <a:cubicBezTo>
                  <a:pt x="169" y="8880"/>
                  <a:pt x="168" y="8880"/>
                  <a:pt x="166" y="8880"/>
                </a:cubicBezTo>
                <a:cubicBezTo>
                  <a:pt x="164" y="8880"/>
                  <a:pt x="162" y="8880"/>
                  <a:pt x="160" y="8880"/>
                </a:cubicBezTo>
                <a:lnTo>
                  <a:pt x="160" y="8880"/>
                </a:lnTo>
                <a:cubicBezTo>
                  <a:pt x="158" y="8908"/>
                  <a:pt x="157" y="8936"/>
                  <a:pt x="156" y="8964"/>
                </a:cubicBezTo>
                <a:lnTo>
                  <a:pt x="156" y="8964"/>
                </a:lnTo>
                <a:cubicBezTo>
                  <a:pt x="119" y="8947"/>
                  <a:pt x="120" y="8886"/>
                  <a:pt x="160" y="8880"/>
                </a:cubicBezTo>
                <a:lnTo>
                  <a:pt x="160" y="8880"/>
                </a:lnTo>
                <a:cubicBezTo>
                  <a:pt x="161" y="8858"/>
                  <a:pt x="162" y="8835"/>
                  <a:pt x="163" y="8812"/>
                </a:cubicBezTo>
                <a:close/>
                <a:moveTo>
                  <a:pt x="156" y="8964"/>
                </a:moveTo>
                <a:cubicBezTo>
                  <a:pt x="162" y="8967"/>
                  <a:pt x="169" y="8969"/>
                  <a:pt x="177" y="8969"/>
                </a:cubicBezTo>
                <a:cubicBezTo>
                  <a:pt x="181" y="8969"/>
                  <a:pt x="186" y="8969"/>
                  <a:pt x="190" y="8970"/>
                </a:cubicBezTo>
                <a:lnTo>
                  <a:pt x="190" y="8970"/>
                </a:lnTo>
                <a:cubicBezTo>
                  <a:pt x="201" y="8978"/>
                  <a:pt x="218" y="8982"/>
                  <a:pt x="239" y="8982"/>
                </a:cubicBezTo>
                <a:lnTo>
                  <a:pt x="295" y="8975"/>
                </a:lnTo>
                <a:lnTo>
                  <a:pt x="295" y="8975"/>
                </a:lnTo>
                <a:cubicBezTo>
                  <a:pt x="354" y="8977"/>
                  <a:pt x="412" y="8978"/>
                  <a:pt x="470" y="8978"/>
                </a:cubicBezTo>
                <a:cubicBezTo>
                  <a:pt x="548" y="8978"/>
                  <a:pt x="626" y="8976"/>
                  <a:pt x="705" y="8973"/>
                </a:cubicBezTo>
                <a:lnTo>
                  <a:pt x="705" y="8973"/>
                </a:lnTo>
                <a:cubicBezTo>
                  <a:pt x="581" y="8989"/>
                  <a:pt x="455" y="8997"/>
                  <a:pt x="328" y="8997"/>
                </a:cubicBezTo>
                <a:cubicBezTo>
                  <a:pt x="282" y="8997"/>
                  <a:pt x="235" y="8996"/>
                  <a:pt x="189" y="8994"/>
                </a:cubicBezTo>
                <a:cubicBezTo>
                  <a:pt x="173" y="8994"/>
                  <a:pt x="162" y="8999"/>
                  <a:pt x="154" y="9007"/>
                </a:cubicBezTo>
                <a:lnTo>
                  <a:pt x="154" y="9007"/>
                </a:lnTo>
                <a:cubicBezTo>
                  <a:pt x="155" y="8993"/>
                  <a:pt x="155" y="8979"/>
                  <a:pt x="156" y="8964"/>
                </a:cubicBezTo>
                <a:close/>
                <a:moveTo>
                  <a:pt x="11995" y="8356"/>
                </a:moveTo>
                <a:cubicBezTo>
                  <a:pt x="11937" y="8356"/>
                  <a:pt x="11878" y="8378"/>
                  <a:pt x="11833" y="8415"/>
                </a:cubicBezTo>
                <a:cubicBezTo>
                  <a:pt x="11733" y="8491"/>
                  <a:pt x="11670" y="8617"/>
                  <a:pt x="11645" y="8730"/>
                </a:cubicBezTo>
                <a:cubicBezTo>
                  <a:pt x="11632" y="8793"/>
                  <a:pt x="11632" y="8856"/>
                  <a:pt x="11645" y="8918"/>
                </a:cubicBezTo>
                <a:cubicBezTo>
                  <a:pt x="11670" y="8982"/>
                  <a:pt x="11721" y="9019"/>
                  <a:pt x="11783" y="9032"/>
                </a:cubicBezTo>
                <a:cubicBezTo>
                  <a:pt x="11789" y="9033"/>
                  <a:pt x="11796" y="9033"/>
                  <a:pt x="11802" y="9033"/>
                </a:cubicBezTo>
                <a:cubicBezTo>
                  <a:pt x="11920" y="9033"/>
                  <a:pt x="12026" y="8926"/>
                  <a:pt x="12085" y="8831"/>
                </a:cubicBezTo>
                <a:cubicBezTo>
                  <a:pt x="12173" y="8717"/>
                  <a:pt x="12211" y="8579"/>
                  <a:pt x="12160" y="8440"/>
                </a:cubicBezTo>
                <a:cubicBezTo>
                  <a:pt x="12156" y="8432"/>
                  <a:pt x="12150" y="8425"/>
                  <a:pt x="12142" y="8420"/>
                </a:cubicBezTo>
                <a:lnTo>
                  <a:pt x="12142" y="8420"/>
                </a:lnTo>
                <a:cubicBezTo>
                  <a:pt x="12104" y="8376"/>
                  <a:pt x="12050" y="8356"/>
                  <a:pt x="11995" y="8356"/>
                </a:cubicBezTo>
                <a:close/>
                <a:moveTo>
                  <a:pt x="154" y="9007"/>
                </a:moveTo>
                <a:cubicBezTo>
                  <a:pt x="153" y="9028"/>
                  <a:pt x="152" y="9050"/>
                  <a:pt x="152" y="9071"/>
                </a:cubicBezTo>
                <a:lnTo>
                  <a:pt x="152" y="9071"/>
                </a:lnTo>
                <a:cubicBezTo>
                  <a:pt x="138" y="9051"/>
                  <a:pt x="139" y="9023"/>
                  <a:pt x="154" y="9007"/>
                </a:cubicBezTo>
                <a:close/>
                <a:moveTo>
                  <a:pt x="56" y="9094"/>
                </a:moveTo>
                <a:lnTo>
                  <a:pt x="56" y="9094"/>
                </a:lnTo>
                <a:cubicBezTo>
                  <a:pt x="37" y="9113"/>
                  <a:pt x="36" y="9148"/>
                  <a:pt x="55" y="9163"/>
                </a:cubicBezTo>
                <a:lnTo>
                  <a:pt x="55" y="9163"/>
                </a:lnTo>
                <a:cubicBezTo>
                  <a:pt x="55" y="9140"/>
                  <a:pt x="56" y="9117"/>
                  <a:pt x="56" y="9094"/>
                </a:cubicBezTo>
                <a:close/>
                <a:moveTo>
                  <a:pt x="464" y="9155"/>
                </a:moveTo>
                <a:cubicBezTo>
                  <a:pt x="415" y="9161"/>
                  <a:pt x="366" y="9166"/>
                  <a:pt x="315" y="9170"/>
                </a:cubicBezTo>
                <a:cubicBezTo>
                  <a:pt x="303" y="9170"/>
                  <a:pt x="295" y="9177"/>
                  <a:pt x="289" y="9188"/>
                </a:cubicBezTo>
                <a:lnTo>
                  <a:pt x="289" y="9188"/>
                </a:lnTo>
                <a:cubicBezTo>
                  <a:pt x="277" y="9186"/>
                  <a:pt x="264" y="9185"/>
                  <a:pt x="252" y="9183"/>
                </a:cubicBezTo>
                <a:cubicBezTo>
                  <a:pt x="248" y="9182"/>
                  <a:pt x="245" y="9182"/>
                  <a:pt x="241" y="9182"/>
                </a:cubicBezTo>
                <a:cubicBezTo>
                  <a:pt x="238" y="9182"/>
                  <a:pt x="234" y="9182"/>
                  <a:pt x="231" y="9183"/>
                </a:cubicBezTo>
                <a:lnTo>
                  <a:pt x="231" y="9183"/>
                </a:lnTo>
                <a:cubicBezTo>
                  <a:pt x="231" y="9183"/>
                  <a:pt x="230" y="9183"/>
                  <a:pt x="230" y="9182"/>
                </a:cubicBezTo>
                <a:lnTo>
                  <a:pt x="230" y="9182"/>
                </a:lnTo>
                <a:cubicBezTo>
                  <a:pt x="226" y="9175"/>
                  <a:pt x="220" y="9169"/>
                  <a:pt x="213" y="9164"/>
                </a:cubicBezTo>
                <a:lnTo>
                  <a:pt x="213" y="9164"/>
                </a:lnTo>
                <a:cubicBezTo>
                  <a:pt x="297" y="9161"/>
                  <a:pt x="381" y="9158"/>
                  <a:pt x="464" y="9155"/>
                </a:cubicBezTo>
                <a:close/>
                <a:moveTo>
                  <a:pt x="12824" y="9193"/>
                </a:moveTo>
                <a:lnTo>
                  <a:pt x="12824" y="9193"/>
                </a:lnTo>
                <a:cubicBezTo>
                  <a:pt x="12827" y="9200"/>
                  <a:pt x="12829" y="9207"/>
                  <a:pt x="12831" y="9214"/>
                </a:cubicBezTo>
                <a:lnTo>
                  <a:pt x="12831" y="9214"/>
                </a:lnTo>
                <a:cubicBezTo>
                  <a:pt x="12831" y="9207"/>
                  <a:pt x="12829" y="9200"/>
                  <a:pt x="12824" y="9193"/>
                </a:cubicBezTo>
                <a:close/>
                <a:moveTo>
                  <a:pt x="9532" y="8557"/>
                </a:moveTo>
                <a:cubicBezTo>
                  <a:pt x="9493" y="8557"/>
                  <a:pt x="9466" y="8621"/>
                  <a:pt x="9507" y="8642"/>
                </a:cubicBezTo>
                <a:cubicBezTo>
                  <a:pt x="9796" y="8818"/>
                  <a:pt x="10073" y="9007"/>
                  <a:pt x="10337" y="9208"/>
                </a:cubicBezTo>
                <a:cubicBezTo>
                  <a:pt x="10347" y="9215"/>
                  <a:pt x="10356" y="9218"/>
                  <a:pt x="10365" y="9218"/>
                </a:cubicBezTo>
                <a:cubicBezTo>
                  <a:pt x="10403" y="9218"/>
                  <a:pt x="10429" y="9163"/>
                  <a:pt x="10388" y="9133"/>
                </a:cubicBezTo>
                <a:cubicBezTo>
                  <a:pt x="10123" y="8918"/>
                  <a:pt x="9847" y="8730"/>
                  <a:pt x="9558" y="8566"/>
                </a:cubicBezTo>
                <a:cubicBezTo>
                  <a:pt x="9549" y="8560"/>
                  <a:pt x="9541" y="8557"/>
                  <a:pt x="9532" y="8557"/>
                </a:cubicBezTo>
                <a:close/>
                <a:moveTo>
                  <a:pt x="11784" y="7423"/>
                </a:moveTo>
                <a:cubicBezTo>
                  <a:pt x="11779" y="7433"/>
                  <a:pt x="11779" y="7446"/>
                  <a:pt x="11783" y="7460"/>
                </a:cubicBezTo>
                <a:cubicBezTo>
                  <a:pt x="11792" y="7484"/>
                  <a:pt x="11810" y="7498"/>
                  <a:pt x="11832" y="7498"/>
                </a:cubicBezTo>
                <a:cubicBezTo>
                  <a:pt x="11836" y="7498"/>
                  <a:pt x="11839" y="7498"/>
                  <a:pt x="11843" y="7497"/>
                </a:cubicBezTo>
                <a:lnTo>
                  <a:pt x="11843" y="7497"/>
                </a:lnTo>
                <a:cubicBezTo>
                  <a:pt x="11928" y="7605"/>
                  <a:pt x="12009" y="7719"/>
                  <a:pt x="12085" y="7837"/>
                </a:cubicBezTo>
                <a:cubicBezTo>
                  <a:pt x="12315" y="8202"/>
                  <a:pt x="12519" y="8606"/>
                  <a:pt x="12670" y="9030"/>
                </a:cubicBezTo>
                <a:lnTo>
                  <a:pt x="12670" y="9030"/>
                </a:lnTo>
                <a:cubicBezTo>
                  <a:pt x="12597" y="8956"/>
                  <a:pt x="12519" y="8885"/>
                  <a:pt x="12437" y="8818"/>
                </a:cubicBezTo>
                <a:cubicBezTo>
                  <a:pt x="12430" y="8814"/>
                  <a:pt x="12422" y="8813"/>
                  <a:pt x="12415" y="8813"/>
                </a:cubicBezTo>
                <a:cubicBezTo>
                  <a:pt x="12398" y="8813"/>
                  <a:pt x="12383" y="8822"/>
                  <a:pt x="12375" y="8831"/>
                </a:cubicBezTo>
                <a:cubicBezTo>
                  <a:pt x="12349" y="8856"/>
                  <a:pt x="12362" y="8881"/>
                  <a:pt x="12387" y="8906"/>
                </a:cubicBezTo>
                <a:cubicBezTo>
                  <a:pt x="12507" y="9003"/>
                  <a:pt x="12617" y="9110"/>
                  <a:pt x="12736" y="9230"/>
                </a:cubicBezTo>
                <a:lnTo>
                  <a:pt x="12736" y="9230"/>
                </a:lnTo>
                <a:cubicBezTo>
                  <a:pt x="12715" y="9163"/>
                  <a:pt x="12693" y="9096"/>
                  <a:pt x="12670" y="9030"/>
                </a:cubicBezTo>
                <a:lnTo>
                  <a:pt x="12670" y="9030"/>
                </a:lnTo>
                <a:cubicBezTo>
                  <a:pt x="12720" y="9080"/>
                  <a:pt x="12768" y="9132"/>
                  <a:pt x="12814" y="9183"/>
                </a:cubicBezTo>
                <a:cubicBezTo>
                  <a:pt x="12818" y="9186"/>
                  <a:pt x="12822" y="9189"/>
                  <a:pt x="12824" y="9193"/>
                </a:cubicBezTo>
                <a:lnTo>
                  <a:pt x="12824" y="9193"/>
                </a:lnTo>
                <a:cubicBezTo>
                  <a:pt x="12768" y="9013"/>
                  <a:pt x="12702" y="8837"/>
                  <a:pt x="12626" y="8667"/>
                </a:cubicBezTo>
                <a:cubicBezTo>
                  <a:pt x="12542" y="8464"/>
                  <a:pt x="12445" y="8265"/>
                  <a:pt x="12338" y="8073"/>
                </a:cubicBezTo>
                <a:lnTo>
                  <a:pt x="12338" y="8073"/>
                </a:lnTo>
                <a:cubicBezTo>
                  <a:pt x="12329" y="8078"/>
                  <a:pt x="12320" y="8083"/>
                  <a:pt x="12311" y="8088"/>
                </a:cubicBezTo>
                <a:cubicBezTo>
                  <a:pt x="12302" y="8096"/>
                  <a:pt x="12291" y="8099"/>
                  <a:pt x="12282" y="8099"/>
                </a:cubicBezTo>
                <a:cubicBezTo>
                  <a:pt x="12241" y="8099"/>
                  <a:pt x="12208" y="8044"/>
                  <a:pt x="12249" y="8013"/>
                </a:cubicBezTo>
                <a:cubicBezTo>
                  <a:pt x="12262" y="8005"/>
                  <a:pt x="12276" y="7997"/>
                  <a:pt x="12290" y="7989"/>
                </a:cubicBezTo>
                <a:lnTo>
                  <a:pt x="12290" y="7989"/>
                </a:lnTo>
                <a:cubicBezTo>
                  <a:pt x="12277" y="7967"/>
                  <a:pt x="12264" y="7945"/>
                  <a:pt x="12251" y="7924"/>
                </a:cubicBezTo>
                <a:lnTo>
                  <a:pt x="12251" y="7924"/>
                </a:lnTo>
                <a:cubicBezTo>
                  <a:pt x="12250" y="7924"/>
                  <a:pt x="12249" y="7925"/>
                  <a:pt x="12249" y="7925"/>
                </a:cubicBezTo>
                <a:cubicBezTo>
                  <a:pt x="12242" y="7929"/>
                  <a:pt x="12235" y="7930"/>
                  <a:pt x="12229" y="7930"/>
                </a:cubicBezTo>
                <a:cubicBezTo>
                  <a:pt x="12211" y="7930"/>
                  <a:pt x="12195" y="7919"/>
                  <a:pt x="12186" y="7900"/>
                </a:cubicBezTo>
                <a:cubicBezTo>
                  <a:pt x="12174" y="7876"/>
                  <a:pt x="12185" y="7851"/>
                  <a:pt x="12198" y="7838"/>
                </a:cubicBezTo>
                <a:lnTo>
                  <a:pt x="12198" y="7838"/>
                </a:lnTo>
                <a:cubicBezTo>
                  <a:pt x="12183" y="7816"/>
                  <a:pt x="12169" y="7793"/>
                  <a:pt x="12155" y="7771"/>
                </a:cubicBezTo>
                <a:lnTo>
                  <a:pt x="12155" y="7771"/>
                </a:lnTo>
                <a:cubicBezTo>
                  <a:pt x="12136" y="7776"/>
                  <a:pt x="12117" y="7781"/>
                  <a:pt x="12098" y="7787"/>
                </a:cubicBezTo>
                <a:cubicBezTo>
                  <a:pt x="12093" y="7789"/>
                  <a:pt x="12088" y="7790"/>
                  <a:pt x="12084" y="7790"/>
                </a:cubicBezTo>
                <a:cubicBezTo>
                  <a:pt x="12064" y="7790"/>
                  <a:pt x="12045" y="7770"/>
                  <a:pt x="12035" y="7749"/>
                </a:cubicBezTo>
                <a:cubicBezTo>
                  <a:pt x="12035" y="7724"/>
                  <a:pt x="12048" y="7699"/>
                  <a:pt x="12073" y="7699"/>
                </a:cubicBezTo>
                <a:cubicBezTo>
                  <a:pt x="12082" y="7696"/>
                  <a:pt x="12091" y="7693"/>
                  <a:pt x="12100" y="7690"/>
                </a:cubicBezTo>
                <a:lnTo>
                  <a:pt x="12100" y="7690"/>
                </a:lnTo>
                <a:cubicBezTo>
                  <a:pt x="12095" y="7683"/>
                  <a:pt x="12090" y="7676"/>
                  <a:pt x="12085" y="7668"/>
                </a:cubicBezTo>
                <a:lnTo>
                  <a:pt x="12085" y="7668"/>
                </a:lnTo>
                <a:cubicBezTo>
                  <a:pt x="12077" y="7670"/>
                  <a:pt x="12068" y="7672"/>
                  <a:pt x="12060" y="7674"/>
                </a:cubicBezTo>
                <a:cubicBezTo>
                  <a:pt x="12053" y="7677"/>
                  <a:pt x="12047" y="7678"/>
                  <a:pt x="12041" y="7678"/>
                </a:cubicBezTo>
                <a:cubicBezTo>
                  <a:pt x="12000" y="7678"/>
                  <a:pt x="11993" y="7614"/>
                  <a:pt x="12031" y="7592"/>
                </a:cubicBezTo>
                <a:lnTo>
                  <a:pt x="12031" y="7592"/>
                </a:lnTo>
                <a:cubicBezTo>
                  <a:pt x="12030" y="7590"/>
                  <a:pt x="12029" y="7588"/>
                  <a:pt x="12027" y="7586"/>
                </a:cubicBezTo>
                <a:lnTo>
                  <a:pt x="12027" y="7586"/>
                </a:lnTo>
                <a:cubicBezTo>
                  <a:pt x="12009" y="7590"/>
                  <a:pt x="11991" y="7594"/>
                  <a:pt x="11972" y="7598"/>
                </a:cubicBezTo>
                <a:cubicBezTo>
                  <a:pt x="11969" y="7599"/>
                  <a:pt x="11965" y="7599"/>
                  <a:pt x="11962" y="7599"/>
                </a:cubicBezTo>
                <a:cubicBezTo>
                  <a:pt x="11908" y="7599"/>
                  <a:pt x="11900" y="7509"/>
                  <a:pt x="11959" y="7498"/>
                </a:cubicBezTo>
                <a:cubicBezTo>
                  <a:pt x="11960" y="7498"/>
                  <a:pt x="11961" y="7497"/>
                  <a:pt x="11961" y="7497"/>
                </a:cubicBezTo>
                <a:lnTo>
                  <a:pt x="11961" y="7497"/>
                </a:lnTo>
                <a:cubicBezTo>
                  <a:pt x="11984" y="7527"/>
                  <a:pt x="12006" y="7556"/>
                  <a:pt x="12027" y="7586"/>
                </a:cubicBezTo>
                <a:lnTo>
                  <a:pt x="12027" y="7586"/>
                </a:lnTo>
                <a:cubicBezTo>
                  <a:pt x="12046" y="7583"/>
                  <a:pt x="12064" y="7580"/>
                  <a:pt x="12082" y="7577"/>
                </a:cubicBezTo>
                <a:lnTo>
                  <a:pt x="12082" y="7577"/>
                </a:lnTo>
                <a:cubicBezTo>
                  <a:pt x="12071" y="7579"/>
                  <a:pt x="12059" y="7582"/>
                  <a:pt x="12048" y="7585"/>
                </a:cubicBezTo>
                <a:cubicBezTo>
                  <a:pt x="12041" y="7587"/>
                  <a:pt x="12036" y="7589"/>
                  <a:pt x="12031" y="7592"/>
                </a:cubicBezTo>
                <a:lnTo>
                  <a:pt x="12031" y="7592"/>
                </a:lnTo>
                <a:cubicBezTo>
                  <a:pt x="12049" y="7617"/>
                  <a:pt x="12068" y="7643"/>
                  <a:pt x="12085" y="7668"/>
                </a:cubicBezTo>
                <a:lnTo>
                  <a:pt x="12085" y="7668"/>
                </a:lnTo>
                <a:cubicBezTo>
                  <a:pt x="12180" y="7650"/>
                  <a:pt x="12278" y="7638"/>
                  <a:pt x="12375" y="7638"/>
                </a:cubicBezTo>
                <a:cubicBezTo>
                  <a:pt x="12451" y="7638"/>
                  <a:pt x="12527" y="7645"/>
                  <a:pt x="12601" y="7661"/>
                </a:cubicBezTo>
                <a:cubicBezTo>
                  <a:pt x="12626" y="7661"/>
                  <a:pt x="12651" y="7661"/>
                  <a:pt x="12663" y="7624"/>
                </a:cubicBezTo>
                <a:cubicBezTo>
                  <a:pt x="12663" y="7610"/>
                  <a:pt x="12651" y="7573"/>
                  <a:pt x="12626" y="7560"/>
                </a:cubicBezTo>
                <a:cubicBezTo>
                  <a:pt x="12584" y="7555"/>
                  <a:pt x="12542" y="7550"/>
                  <a:pt x="12499" y="7547"/>
                </a:cubicBezTo>
                <a:lnTo>
                  <a:pt x="12499" y="7547"/>
                </a:lnTo>
                <a:cubicBezTo>
                  <a:pt x="12504" y="7540"/>
                  <a:pt x="12508" y="7531"/>
                  <a:pt x="12512" y="7523"/>
                </a:cubicBezTo>
                <a:cubicBezTo>
                  <a:pt x="12512" y="7498"/>
                  <a:pt x="12487" y="7473"/>
                  <a:pt x="12462" y="7473"/>
                </a:cubicBezTo>
                <a:cubicBezTo>
                  <a:pt x="12399" y="7464"/>
                  <a:pt x="12338" y="7459"/>
                  <a:pt x="12278" y="7459"/>
                </a:cubicBezTo>
                <a:cubicBezTo>
                  <a:pt x="12170" y="7459"/>
                  <a:pt x="12066" y="7473"/>
                  <a:pt x="11961" y="7497"/>
                </a:cubicBezTo>
                <a:lnTo>
                  <a:pt x="11961" y="7497"/>
                </a:lnTo>
                <a:cubicBezTo>
                  <a:pt x="11952" y="7484"/>
                  <a:pt x="11942" y="7471"/>
                  <a:pt x="11931" y="7458"/>
                </a:cubicBezTo>
                <a:lnTo>
                  <a:pt x="11931" y="7458"/>
                </a:lnTo>
                <a:cubicBezTo>
                  <a:pt x="11928" y="7459"/>
                  <a:pt x="11925" y="7460"/>
                  <a:pt x="11922" y="7460"/>
                </a:cubicBezTo>
                <a:cubicBezTo>
                  <a:pt x="11911" y="7460"/>
                  <a:pt x="11899" y="7462"/>
                  <a:pt x="11888" y="7466"/>
                </a:cubicBezTo>
                <a:lnTo>
                  <a:pt x="11888" y="7466"/>
                </a:lnTo>
                <a:cubicBezTo>
                  <a:pt x="11885" y="7474"/>
                  <a:pt x="11880" y="7481"/>
                  <a:pt x="11872" y="7485"/>
                </a:cubicBezTo>
                <a:cubicBezTo>
                  <a:pt x="11862" y="7491"/>
                  <a:pt x="11852" y="7495"/>
                  <a:pt x="11843" y="7497"/>
                </a:cubicBezTo>
                <a:lnTo>
                  <a:pt x="11843" y="7497"/>
                </a:lnTo>
                <a:cubicBezTo>
                  <a:pt x="11824" y="7472"/>
                  <a:pt x="11804" y="7447"/>
                  <a:pt x="11784" y="7423"/>
                </a:cubicBezTo>
                <a:close/>
                <a:moveTo>
                  <a:pt x="7701" y="8159"/>
                </a:moveTo>
                <a:cubicBezTo>
                  <a:pt x="7656" y="8159"/>
                  <a:pt x="7617" y="8219"/>
                  <a:pt x="7672" y="8252"/>
                </a:cubicBezTo>
                <a:cubicBezTo>
                  <a:pt x="8225" y="8554"/>
                  <a:pt x="8778" y="8893"/>
                  <a:pt x="9306" y="9258"/>
                </a:cubicBezTo>
                <a:cubicBezTo>
                  <a:pt x="9313" y="9262"/>
                  <a:pt x="9320" y="9263"/>
                  <a:pt x="9327" y="9263"/>
                </a:cubicBezTo>
                <a:cubicBezTo>
                  <a:pt x="9369" y="9263"/>
                  <a:pt x="9400" y="9203"/>
                  <a:pt x="9357" y="9170"/>
                </a:cubicBezTo>
                <a:cubicBezTo>
                  <a:pt x="8828" y="8818"/>
                  <a:pt x="8287" y="8479"/>
                  <a:pt x="7722" y="8164"/>
                </a:cubicBezTo>
                <a:cubicBezTo>
                  <a:pt x="7715" y="8160"/>
                  <a:pt x="7708" y="8159"/>
                  <a:pt x="7701" y="8159"/>
                </a:cubicBezTo>
                <a:close/>
                <a:moveTo>
                  <a:pt x="4900" y="8830"/>
                </a:moveTo>
                <a:cubicBezTo>
                  <a:pt x="4929" y="8830"/>
                  <a:pt x="4957" y="8840"/>
                  <a:pt x="4980" y="8868"/>
                </a:cubicBezTo>
                <a:cubicBezTo>
                  <a:pt x="4982" y="8870"/>
                  <a:pt x="4983" y="8872"/>
                  <a:pt x="4985" y="8873"/>
                </a:cubicBezTo>
                <a:lnTo>
                  <a:pt x="4985" y="8873"/>
                </a:lnTo>
                <a:cubicBezTo>
                  <a:pt x="5002" y="8955"/>
                  <a:pt x="4978" y="9037"/>
                  <a:pt x="4942" y="9107"/>
                </a:cubicBezTo>
                <a:cubicBezTo>
                  <a:pt x="4917" y="9145"/>
                  <a:pt x="4892" y="9183"/>
                  <a:pt x="4855" y="9220"/>
                </a:cubicBezTo>
                <a:cubicBezTo>
                  <a:pt x="4830" y="9245"/>
                  <a:pt x="4791" y="9283"/>
                  <a:pt x="4741" y="9296"/>
                </a:cubicBezTo>
                <a:cubicBezTo>
                  <a:pt x="4730" y="9301"/>
                  <a:pt x="4716" y="9304"/>
                  <a:pt x="4701" y="9304"/>
                </a:cubicBezTo>
                <a:cubicBezTo>
                  <a:pt x="4680" y="9304"/>
                  <a:pt x="4660" y="9298"/>
                  <a:pt x="4653" y="9283"/>
                </a:cubicBezTo>
                <a:cubicBezTo>
                  <a:pt x="4628" y="9245"/>
                  <a:pt x="4640" y="9195"/>
                  <a:pt x="4640" y="9158"/>
                </a:cubicBezTo>
                <a:cubicBezTo>
                  <a:pt x="4653" y="9057"/>
                  <a:pt x="4704" y="8969"/>
                  <a:pt x="4766" y="8893"/>
                </a:cubicBezTo>
                <a:cubicBezTo>
                  <a:pt x="4798" y="8861"/>
                  <a:pt x="4850" y="8830"/>
                  <a:pt x="4900" y="8830"/>
                </a:cubicBezTo>
                <a:close/>
                <a:moveTo>
                  <a:pt x="597" y="9332"/>
                </a:moveTo>
                <a:cubicBezTo>
                  <a:pt x="616" y="9333"/>
                  <a:pt x="633" y="9333"/>
                  <a:pt x="651" y="9334"/>
                </a:cubicBezTo>
                <a:lnTo>
                  <a:pt x="651" y="9334"/>
                </a:lnTo>
                <a:cubicBezTo>
                  <a:pt x="598" y="9342"/>
                  <a:pt x="546" y="9349"/>
                  <a:pt x="494" y="9354"/>
                </a:cubicBezTo>
                <a:lnTo>
                  <a:pt x="494" y="9354"/>
                </a:lnTo>
                <a:cubicBezTo>
                  <a:pt x="492" y="9354"/>
                  <a:pt x="490" y="9354"/>
                  <a:pt x="488" y="9354"/>
                </a:cubicBezTo>
                <a:lnTo>
                  <a:pt x="488" y="9354"/>
                </a:lnTo>
                <a:cubicBezTo>
                  <a:pt x="525" y="9348"/>
                  <a:pt x="562" y="9341"/>
                  <a:pt x="597" y="9332"/>
                </a:cubicBezTo>
                <a:close/>
                <a:moveTo>
                  <a:pt x="7960" y="8896"/>
                </a:moveTo>
                <a:cubicBezTo>
                  <a:pt x="7986" y="8896"/>
                  <a:pt x="8012" y="8905"/>
                  <a:pt x="8033" y="8926"/>
                </a:cubicBezTo>
                <a:lnTo>
                  <a:pt x="8033" y="8926"/>
                </a:lnTo>
                <a:cubicBezTo>
                  <a:pt x="8034" y="8928"/>
                  <a:pt x="8035" y="8929"/>
                  <a:pt x="8036" y="8931"/>
                </a:cubicBezTo>
                <a:cubicBezTo>
                  <a:pt x="8061" y="9007"/>
                  <a:pt x="8049" y="9107"/>
                  <a:pt x="7998" y="9183"/>
                </a:cubicBezTo>
                <a:cubicBezTo>
                  <a:pt x="7985" y="9220"/>
                  <a:pt x="7948" y="9258"/>
                  <a:pt x="7910" y="9296"/>
                </a:cubicBezTo>
                <a:cubicBezTo>
                  <a:pt x="7885" y="9321"/>
                  <a:pt x="7848" y="9359"/>
                  <a:pt x="7809" y="9371"/>
                </a:cubicBezTo>
                <a:cubicBezTo>
                  <a:pt x="7796" y="9376"/>
                  <a:pt x="7782" y="9379"/>
                  <a:pt x="7768" y="9379"/>
                </a:cubicBezTo>
                <a:cubicBezTo>
                  <a:pt x="7746" y="9379"/>
                  <a:pt x="7725" y="9370"/>
                  <a:pt x="7709" y="9346"/>
                </a:cubicBezTo>
                <a:cubicBezTo>
                  <a:pt x="7697" y="9321"/>
                  <a:pt x="7697" y="9258"/>
                  <a:pt x="7709" y="9220"/>
                </a:cubicBezTo>
                <a:cubicBezTo>
                  <a:pt x="7722" y="9133"/>
                  <a:pt x="7759" y="9044"/>
                  <a:pt x="7822" y="8969"/>
                </a:cubicBezTo>
                <a:cubicBezTo>
                  <a:pt x="7853" y="8930"/>
                  <a:pt x="7908" y="8896"/>
                  <a:pt x="7960" y="8896"/>
                </a:cubicBezTo>
                <a:close/>
                <a:moveTo>
                  <a:pt x="4896" y="8731"/>
                </a:moveTo>
                <a:cubicBezTo>
                  <a:pt x="4840" y="8731"/>
                  <a:pt x="4783" y="8750"/>
                  <a:pt x="4741" y="8780"/>
                </a:cubicBezTo>
                <a:cubicBezTo>
                  <a:pt x="4640" y="8856"/>
                  <a:pt x="4578" y="8982"/>
                  <a:pt x="4553" y="9107"/>
                </a:cubicBezTo>
                <a:cubicBezTo>
                  <a:pt x="4540" y="9170"/>
                  <a:pt x="4528" y="9233"/>
                  <a:pt x="4553" y="9296"/>
                </a:cubicBezTo>
                <a:cubicBezTo>
                  <a:pt x="4565" y="9359"/>
                  <a:pt x="4615" y="9396"/>
                  <a:pt x="4691" y="9409"/>
                </a:cubicBezTo>
                <a:cubicBezTo>
                  <a:pt x="4696" y="9410"/>
                  <a:pt x="4702" y="9410"/>
                  <a:pt x="4708" y="9410"/>
                </a:cubicBezTo>
                <a:cubicBezTo>
                  <a:pt x="4827" y="9410"/>
                  <a:pt x="4933" y="9292"/>
                  <a:pt x="4993" y="9208"/>
                </a:cubicBezTo>
                <a:cubicBezTo>
                  <a:pt x="5081" y="9094"/>
                  <a:pt x="5118" y="8957"/>
                  <a:pt x="5068" y="8818"/>
                </a:cubicBezTo>
                <a:cubicBezTo>
                  <a:pt x="5064" y="8810"/>
                  <a:pt x="5058" y="8803"/>
                  <a:pt x="5050" y="8798"/>
                </a:cubicBezTo>
                <a:lnTo>
                  <a:pt x="5050" y="8798"/>
                </a:lnTo>
                <a:cubicBezTo>
                  <a:pt x="5011" y="8751"/>
                  <a:pt x="4954" y="8731"/>
                  <a:pt x="4896" y="8731"/>
                </a:cubicBezTo>
                <a:close/>
                <a:moveTo>
                  <a:pt x="7970" y="8800"/>
                </a:moveTo>
                <a:cubicBezTo>
                  <a:pt x="7912" y="8800"/>
                  <a:pt x="7850" y="8823"/>
                  <a:pt x="7797" y="8856"/>
                </a:cubicBezTo>
                <a:cubicBezTo>
                  <a:pt x="7697" y="8931"/>
                  <a:pt x="7633" y="9057"/>
                  <a:pt x="7608" y="9183"/>
                </a:cubicBezTo>
                <a:cubicBezTo>
                  <a:pt x="7608" y="9233"/>
                  <a:pt x="7596" y="9309"/>
                  <a:pt x="7608" y="9359"/>
                </a:cubicBezTo>
                <a:cubicBezTo>
                  <a:pt x="7633" y="9421"/>
                  <a:pt x="7684" y="9460"/>
                  <a:pt x="7747" y="9472"/>
                </a:cubicBezTo>
                <a:cubicBezTo>
                  <a:pt x="7754" y="9472"/>
                  <a:pt x="7760" y="9473"/>
                  <a:pt x="7767" y="9473"/>
                </a:cubicBezTo>
                <a:cubicBezTo>
                  <a:pt x="7885" y="9473"/>
                  <a:pt x="7989" y="9366"/>
                  <a:pt x="8049" y="9283"/>
                </a:cubicBezTo>
                <a:cubicBezTo>
                  <a:pt x="8136" y="9170"/>
                  <a:pt x="8175" y="9019"/>
                  <a:pt x="8124" y="8881"/>
                </a:cubicBezTo>
                <a:cubicBezTo>
                  <a:pt x="8121" y="8874"/>
                  <a:pt x="8116" y="8870"/>
                  <a:pt x="8110" y="8866"/>
                </a:cubicBezTo>
                <a:lnTo>
                  <a:pt x="8110" y="8866"/>
                </a:lnTo>
                <a:cubicBezTo>
                  <a:pt x="8074" y="8819"/>
                  <a:pt x="8024" y="8800"/>
                  <a:pt x="7970" y="8800"/>
                </a:cubicBezTo>
                <a:close/>
                <a:moveTo>
                  <a:pt x="480" y="9450"/>
                </a:moveTo>
                <a:cubicBezTo>
                  <a:pt x="572" y="9455"/>
                  <a:pt x="664" y="9457"/>
                  <a:pt x="756" y="9457"/>
                </a:cubicBezTo>
                <a:cubicBezTo>
                  <a:pt x="783" y="9457"/>
                  <a:pt x="811" y="9456"/>
                  <a:pt x="839" y="9456"/>
                </a:cubicBezTo>
                <a:lnTo>
                  <a:pt x="839" y="9456"/>
                </a:lnTo>
                <a:cubicBezTo>
                  <a:pt x="808" y="9463"/>
                  <a:pt x="777" y="9469"/>
                  <a:pt x="746" y="9474"/>
                </a:cubicBezTo>
                <a:lnTo>
                  <a:pt x="746" y="9474"/>
                </a:lnTo>
                <a:cubicBezTo>
                  <a:pt x="686" y="9480"/>
                  <a:pt x="625" y="9482"/>
                  <a:pt x="563" y="9482"/>
                </a:cubicBezTo>
                <a:cubicBezTo>
                  <a:pt x="472" y="9482"/>
                  <a:pt x="379" y="9477"/>
                  <a:pt x="288" y="9467"/>
                </a:cubicBezTo>
                <a:lnTo>
                  <a:pt x="288" y="9467"/>
                </a:lnTo>
                <a:cubicBezTo>
                  <a:pt x="352" y="9463"/>
                  <a:pt x="416" y="9457"/>
                  <a:pt x="480" y="9450"/>
                </a:cubicBezTo>
                <a:close/>
                <a:moveTo>
                  <a:pt x="98" y="9470"/>
                </a:moveTo>
                <a:cubicBezTo>
                  <a:pt x="102" y="9471"/>
                  <a:pt x="108" y="9472"/>
                  <a:pt x="113" y="9472"/>
                </a:cubicBezTo>
                <a:cubicBezTo>
                  <a:pt x="123" y="9472"/>
                  <a:pt x="132" y="9472"/>
                  <a:pt x="141" y="9471"/>
                </a:cubicBezTo>
                <a:lnTo>
                  <a:pt x="141" y="9471"/>
                </a:lnTo>
                <a:cubicBezTo>
                  <a:pt x="141" y="9496"/>
                  <a:pt x="141" y="9520"/>
                  <a:pt x="140" y="9545"/>
                </a:cubicBezTo>
                <a:lnTo>
                  <a:pt x="140" y="9545"/>
                </a:lnTo>
                <a:cubicBezTo>
                  <a:pt x="140" y="9546"/>
                  <a:pt x="139" y="9547"/>
                  <a:pt x="138" y="9549"/>
                </a:cubicBezTo>
                <a:lnTo>
                  <a:pt x="138" y="9549"/>
                </a:lnTo>
                <a:cubicBezTo>
                  <a:pt x="134" y="9548"/>
                  <a:pt x="130" y="9548"/>
                  <a:pt x="126" y="9547"/>
                </a:cubicBezTo>
                <a:cubicBezTo>
                  <a:pt x="101" y="9535"/>
                  <a:pt x="88" y="9522"/>
                  <a:pt x="88" y="9497"/>
                </a:cubicBezTo>
                <a:cubicBezTo>
                  <a:pt x="88" y="9487"/>
                  <a:pt x="92" y="9478"/>
                  <a:pt x="98" y="9470"/>
                </a:cubicBezTo>
                <a:close/>
                <a:moveTo>
                  <a:pt x="12770" y="9345"/>
                </a:moveTo>
                <a:lnTo>
                  <a:pt x="12770" y="9345"/>
                </a:lnTo>
                <a:cubicBezTo>
                  <a:pt x="12795" y="9373"/>
                  <a:pt x="12818" y="9403"/>
                  <a:pt x="12839" y="9434"/>
                </a:cubicBezTo>
                <a:cubicBezTo>
                  <a:pt x="12865" y="9460"/>
                  <a:pt x="12865" y="9485"/>
                  <a:pt x="12839" y="9497"/>
                </a:cubicBezTo>
                <a:cubicBezTo>
                  <a:pt x="12835" y="9507"/>
                  <a:pt x="12825" y="9513"/>
                  <a:pt x="12815" y="9515"/>
                </a:cubicBezTo>
                <a:lnTo>
                  <a:pt x="12815" y="9515"/>
                </a:lnTo>
                <a:cubicBezTo>
                  <a:pt x="12820" y="9536"/>
                  <a:pt x="12825" y="9556"/>
                  <a:pt x="12830" y="9577"/>
                </a:cubicBezTo>
                <a:lnTo>
                  <a:pt x="12830" y="9577"/>
                </a:lnTo>
                <a:cubicBezTo>
                  <a:pt x="12789" y="9519"/>
                  <a:pt x="12746" y="9462"/>
                  <a:pt x="12701" y="9408"/>
                </a:cubicBezTo>
                <a:lnTo>
                  <a:pt x="12701" y="9408"/>
                </a:lnTo>
                <a:cubicBezTo>
                  <a:pt x="12728" y="9436"/>
                  <a:pt x="12754" y="9466"/>
                  <a:pt x="12777" y="9497"/>
                </a:cubicBezTo>
                <a:cubicBezTo>
                  <a:pt x="12783" y="9509"/>
                  <a:pt x="12796" y="9516"/>
                  <a:pt x="12808" y="9516"/>
                </a:cubicBezTo>
                <a:cubicBezTo>
                  <a:pt x="12811" y="9516"/>
                  <a:pt x="12813" y="9515"/>
                  <a:pt x="12815" y="9515"/>
                </a:cubicBezTo>
                <a:lnTo>
                  <a:pt x="12815" y="9515"/>
                </a:lnTo>
                <a:cubicBezTo>
                  <a:pt x="12801" y="9458"/>
                  <a:pt x="12786" y="9401"/>
                  <a:pt x="12770" y="9345"/>
                </a:cubicBezTo>
                <a:close/>
                <a:moveTo>
                  <a:pt x="138" y="9549"/>
                </a:moveTo>
                <a:cubicBezTo>
                  <a:pt x="139" y="9549"/>
                  <a:pt x="140" y="9549"/>
                  <a:pt x="140" y="9549"/>
                </a:cubicBezTo>
                <a:lnTo>
                  <a:pt x="140" y="9549"/>
                </a:lnTo>
                <a:cubicBezTo>
                  <a:pt x="140" y="9568"/>
                  <a:pt x="140" y="9586"/>
                  <a:pt x="140" y="9605"/>
                </a:cubicBezTo>
                <a:lnTo>
                  <a:pt x="140" y="9605"/>
                </a:lnTo>
                <a:cubicBezTo>
                  <a:pt x="128" y="9588"/>
                  <a:pt x="129" y="9566"/>
                  <a:pt x="138" y="9549"/>
                </a:cubicBezTo>
                <a:close/>
                <a:moveTo>
                  <a:pt x="6213" y="9434"/>
                </a:moveTo>
                <a:cubicBezTo>
                  <a:pt x="6200" y="9434"/>
                  <a:pt x="6188" y="9446"/>
                  <a:pt x="6175" y="9446"/>
                </a:cubicBezTo>
                <a:cubicBezTo>
                  <a:pt x="6162" y="9472"/>
                  <a:pt x="6149" y="9497"/>
                  <a:pt x="6175" y="9522"/>
                </a:cubicBezTo>
                <a:cubicBezTo>
                  <a:pt x="6200" y="9547"/>
                  <a:pt x="6225" y="9585"/>
                  <a:pt x="6263" y="9610"/>
                </a:cubicBezTo>
                <a:cubicBezTo>
                  <a:pt x="6263" y="9623"/>
                  <a:pt x="6275" y="9636"/>
                  <a:pt x="6288" y="9636"/>
                </a:cubicBezTo>
                <a:cubicBezTo>
                  <a:pt x="6300" y="9636"/>
                  <a:pt x="6325" y="9623"/>
                  <a:pt x="6325" y="9623"/>
                </a:cubicBezTo>
                <a:cubicBezTo>
                  <a:pt x="6351" y="9597"/>
                  <a:pt x="6351" y="9572"/>
                  <a:pt x="6339" y="9547"/>
                </a:cubicBezTo>
                <a:cubicBezTo>
                  <a:pt x="6300" y="9522"/>
                  <a:pt x="6275" y="9485"/>
                  <a:pt x="6250" y="9460"/>
                </a:cubicBezTo>
                <a:cubicBezTo>
                  <a:pt x="6238" y="9446"/>
                  <a:pt x="6225" y="9434"/>
                  <a:pt x="6213" y="9434"/>
                </a:cubicBezTo>
                <a:close/>
                <a:moveTo>
                  <a:pt x="10702" y="9409"/>
                </a:moveTo>
                <a:cubicBezTo>
                  <a:pt x="10690" y="9409"/>
                  <a:pt x="10676" y="9421"/>
                  <a:pt x="10664" y="9421"/>
                </a:cubicBezTo>
                <a:cubicBezTo>
                  <a:pt x="10639" y="9446"/>
                  <a:pt x="10639" y="9472"/>
                  <a:pt x="10664" y="9497"/>
                </a:cubicBezTo>
                <a:lnTo>
                  <a:pt x="10802" y="9636"/>
                </a:lnTo>
                <a:cubicBezTo>
                  <a:pt x="10815" y="9636"/>
                  <a:pt x="10815" y="9648"/>
                  <a:pt x="10840" y="9648"/>
                </a:cubicBezTo>
                <a:cubicBezTo>
                  <a:pt x="10840" y="9648"/>
                  <a:pt x="10866" y="9648"/>
                  <a:pt x="10866" y="9636"/>
                </a:cubicBezTo>
                <a:cubicBezTo>
                  <a:pt x="10891" y="9623"/>
                  <a:pt x="10891" y="9585"/>
                  <a:pt x="10878" y="9560"/>
                </a:cubicBezTo>
                <a:cubicBezTo>
                  <a:pt x="10827" y="9522"/>
                  <a:pt x="10777" y="9472"/>
                  <a:pt x="10727" y="9434"/>
                </a:cubicBezTo>
                <a:cubicBezTo>
                  <a:pt x="10727" y="9421"/>
                  <a:pt x="10715" y="9409"/>
                  <a:pt x="10702" y="9409"/>
                </a:cubicBezTo>
                <a:close/>
                <a:moveTo>
                  <a:pt x="140" y="9605"/>
                </a:moveTo>
                <a:cubicBezTo>
                  <a:pt x="145" y="9612"/>
                  <a:pt x="153" y="9618"/>
                  <a:pt x="164" y="9623"/>
                </a:cubicBezTo>
                <a:cubicBezTo>
                  <a:pt x="178" y="9626"/>
                  <a:pt x="192" y="9629"/>
                  <a:pt x="207" y="9632"/>
                </a:cubicBezTo>
                <a:lnTo>
                  <a:pt x="207" y="9632"/>
                </a:lnTo>
                <a:cubicBezTo>
                  <a:pt x="208" y="9648"/>
                  <a:pt x="218" y="9664"/>
                  <a:pt x="239" y="9673"/>
                </a:cubicBezTo>
                <a:cubicBezTo>
                  <a:pt x="245" y="9674"/>
                  <a:pt x="250" y="9676"/>
                  <a:pt x="256" y="9678"/>
                </a:cubicBezTo>
                <a:lnTo>
                  <a:pt x="256" y="9678"/>
                </a:lnTo>
                <a:cubicBezTo>
                  <a:pt x="217" y="9679"/>
                  <a:pt x="178" y="9681"/>
                  <a:pt x="139" y="9684"/>
                </a:cubicBezTo>
                <a:lnTo>
                  <a:pt x="139" y="9684"/>
                </a:lnTo>
                <a:cubicBezTo>
                  <a:pt x="140" y="9658"/>
                  <a:pt x="140" y="9631"/>
                  <a:pt x="140" y="9605"/>
                </a:cubicBezTo>
                <a:close/>
                <a:moveTo>
                  <a:pt x="139" y="9684"/>
                </a:moveTo>
                <a:cubicBezTo>
                  <a:pt x="139" y="9703"/>
                  <a:pt x="139" y="9722"/>
                  <a:pt x="139" y="9741"/>
                </a:cubicBezTo>
                <a:lnTo>
                  <a:pt x="139" y="9741"/>
                </a:lnTo>
                <a:cubicBezTo>
                  <a:pt x="130" y="9753"/>
                  <a:pt x="127" y="9770"/>
                  <a:pt x="130" y="9785"/>
                </a:cubicBezTo>
                <a:lnTo>
                  <a:pt x="130" y="9785"/>
                </a:lnTo>
                <a:cubicBezTo>
                  <a:pt x="133" y="9784"/>
                  <a:pt x="136" y="9784"/>
                  <a:pt x="139" y="9784"/>
                </a:cubicBezTo>
                <a:lnTo>
                  <a:pt x="139" y="9784"/>
                </a:lnTo>
                <a:cubicBezTo>
                  <a:pt x="139" y="9791"/>
                  <a:pt x="139" y="9799"/>
                  <a:pt x="139" y="9806"/>
                </a:cubicBezTo>
                <a:lnTo>
                  <a:pt x="139" y="9806"/>
                </a:lnTo>
                <a:cubicBezTo>
                  <a:pt x="135" y="9800"/>
                  <a:pt x="132" y="9792"/>
                  <a:pt x="130" y="9785"/>
                </a:cubicBezTo>
                <a:lnTo>
                  <a:pt x="130" y="9785"/>
                </a:lnTo>
                <a:cubicBezTo>
                  <a:pt x="121" y="9785"/>
                  <a:pt x="111" y="9786"/>
                  <a:pt x="101" y="9787"/>
                </a:cubicBezTo>
                <a:cubicBezTo>
                  <a:pt x="76" y="9787"/>
                  <a:pt x="63" y="9761"/>
                  <a:pt x="63" y="9736"/>
                </a:cubicBezTo>
                <a:cubicBezTo>
                  <a:pt x="63" y="9711"/>
                  <a:pt x="88" y="9686"/>
                  <a:pt x="113" y="9686"/>
                </a:cubicBezTo>
                <a:cubicBezTo>
                  <a:pt x="122" y="9685"/>
                  <a:pt x="131" y="9685"/>
                  <a:pt x="139" y="9684"/>
                </a:cubicBezTo>
                <a:close/>
                <a:moveTo>
                  <a:pt x="11236" y="9357"/>
                </a:moveTo>
                <a:cubicBezTo>
                  <a:pt x="11218" y="9357"/>
                  <a:pt x="11200" y="9368"/>
                  <a:pt x="11193" y="9384"/>
                </a:cubicBezTo>
                <a:cubicBezTo>
                  <a:pt x="11179" y="9409"/>
                  <a:pt x="11193" y="9434"/>
                  <a:pt x="11205" y="9446"/>
                </a:cubicBezTo>
                <a:cubicBezTo>
                  <a:pt x="11369" y="9572"/>
                  <a:pt x="11506" y="9711"/>
                  <a:pt x="11645" y="9862"/>
                </a:cubicBezTo>
                <a:cubicBezTo>
                  <a:pt x="11658" y="9875"/>
                  <a:pt x="11673" y="9880"/>
                  <a:pt x="11687" y="9880"/>
                </a:cubicBezTo>
                <a:cubicBezTo>
                  <a:pt x="11726" y="9880"/>
                  <a:pt x="11758" y="9836"/>
                  <a:pt x="11721" y="9799"/>
                </a:cubicBezTo>
                <a:cubicBezTo>
                  <a:pt x="11582" y="9648"/>
                  <a:pt x="11431" y="9497"/>
                  <a:pt x="11268" y="9371"/>
                </a:cubicBezTo>
                <a:cubicBezTo>
                  <a:pt x="11259" y="9362"/>
                  <a:pt x="11247" y="9357"/>
                  <a:pt x="11236" y="9357"/>
                </a:cubicBezTo>
                <a:close/>
                <a:moveTo>
                  <a:pt x="9631" y="9434"/>
                </a:moveTo>
                <a:cubicBezTo>
                  <a:pt x="9659" y="9434"/>
                  <a:pt x="9686" y="9445"/>
                  <a:pt x="9709" y="9472"/>
                </a:cubicBezTo>
                <a:cubicBezTo>
                  <a:pt x="9710" y="9473"/>
                  <a:pt x="9712" y="9475"/>
                  <a:pt x="9713" y="9477"/>
                </a:cubicBezTo>
                <a:lnTo>
                  <a:pt x="9713" y="9477"/>
                </a:lnTo>
                <a:cubicBezTo>
                  <a:pt x="9730" y="9559"/>
                  <a:pt x="9706" y="9641"/>
                  <a:pt x="9670" y="9711"/>
                </a:cubicBezTo>
                <a:cubicBezTo>
                  <a:pt x="9645" y="9748"/>
                  <a:pt x="9620" y="9787"/>
                  <a:pt x="9583" y="9824"/>
                </a:cubicBezTo>
                <a:cubicBezTo>
                  <a:pt x="9558" y="9862"/>
                  <a:pt x="9520" y="9887"/>
                  <a:pt x="9469" y="9899"/>
                </a:cubicBezTo>
                <a:cubicBezTo>
                  <a:pt x="9459" y="9905"/>
                  <a:pt x="9444" y="9908"/>
                  <a:pt x="9429" y="9908"/>
                </a:cubicBezTo>
                <a:cubicBezTo>
                  <a:pt x="9409" y="9908"/>
                  <a:pt x="9389" y="9902"/>
                  <a:pt x="9382" y="9887"/>
                </a:cubicBezTo>
                <a:cubicBezTo>
                  <a:pt x="9357" y="9849"/>
                  <a:pt x="9369" y="9799"/>
                  <a:pt x="9369" y="9761"/>
                </a:cubicBezTo>
                <a:cubicBezTo>
                  <a:pt x="9382" y="9673"/>
                  <a:pt x="9432" y="9572"/>
                  <a:pt x="9494" y="9510"/>
                </a:cubicBezTo>
                <a:cubicBezTo>
                  <a:pt x="9527" y="9469"/>
                  <a:pt x="9580" y="9434"/>
                  <a:pt x="9631" y="9434"/>
                </a:cubicBezTo>
                <a:close/>
                <a:moveTo>
                  <a:pt x="9631" y="9337"/>
                </a:moveTo>
                <a:cubicBezTo>
                  <a:pt x="9573" y="9337"/>
                  <a:pt x="9513" y="9359"/>
                  <a:pt x="9469" y="9396"/>
                </a:cubicBezTo>
                <a:cubicBezTo>
                  <a:pt x="9369" y="9472"/>
                  <a:pt x="9306" y="9597"/>
                  <a:pt x="9281" y="9711"/>
                </a:cubicBezTo>
                <a:cubicBezTo>
                  <a:pt x="9268" y="9773"/>
                  <a:pt x="9256" y="9837"/>
                  <a:pt x="9281" y="9899"/>
                </a:cubicBezTo>
                <a:cubicBezTo>
                  <a:pt x="9293" y="9963"/>
                  <a:pt x="9344" y="10000"/>
                  <a:pt x="9419" y="10013"/>
                </a:cubicBezTo>
                <a:cubicBezTo>
                  <a:pt x="9425" y="10013"/>
                  <a:pt x="9431" y="10014"/>
                  <a:pt x="9438" y="10014"/>
                </a:cubicBezTo>
                <a:cubicBezTo>
                  <a:pt x="9556" y="10014"/>
                  <a:pt x="9662" y="9907"/>
                  <a:pt x="9721" y="9812"/>
                </a:cubicBezTo>
                <a:cubicBezTo>
                  <a:pt x="9809" y="9698"/>
                  <a:pt x="9847" y="9560"/>
                  <a:pt x="9796" y="9421"/>
                </a:cubicBezTo>
                <a:cubicBezTo>
                  <a:pt x="9792" y="9413"/>
                  <a:pt x="9786" y="9407"/>
                  <a:pt x="9778" y="9402"/>
                </a:cubicBezTo>
                <a:lnTo>
                  <a:pt x="9778" y="9402"/>
                </a:lnTo>
                <a:cubicBezTo>
                  <a:pt x="9741" y="9357"/>
                  <a:pt x="9687" y="9337"/>
                  <a:pt x="9631" y="9337"/>
                </a:cubicBezTo>
                <a:close/>
                <a:moveTo>
                  <a:pt x="3936" y="9963"/>
                </a:moveTo>
                <a:cubicBezTo>
                  <a:pt x="3886" y="9975"/>
                  <a:pt x="3836" y="9975"/>
                  <a:pt x="3785" y="9975"/>
                </a:cubicBezTo>
                <a:cubicBezTo>
                  <a:pt x="3773" y="9975"/>
                  <a:pt x="3760" y="9975"/>
                  <a:pt x="3748" y="9988"/>
                </a:cubicBezTo>
                <a:cubicBezTo>
                  <a:pt x="3748" y="10000"/>
                  <a:pt x="3735" y="10013"/>
                  <a:pt x="3735" y="10025"/>
                </a:cubicBezTo>
                <a:cubicBezTo>
                  <a:pt x="3735" y="10038"/>
                  <a:pt x="3735" y="10050"/>
                  <a:pt x="3748" y="10050"/>
                </a:cubicBezTo>
                <a:cubicBezTo>
                  <a:pt x="3760" y="10063"/>
                  <a:pt x="3773" y="10075"/>
                  <a:pt x="3785" y="10075"/>
                </a:cubicBezTo>
                <a:cubicBezTo>
                  <a:pt x="3836" y="10075"/>
                  <a:pt x="3886" y="10063"/>
                  <a:pt x="3936" y="10063"/>
                </a:cubicBezTo>
                <a:cubicBezTo>
                  <a:pt x="3949" y="10063"/>
                  <a:pt x="3961" y="10063"/>
                  <a:pt x="3974" y="10050"/>
                </a:cubicBezTo>
                <a:cubicBezTo>
                  <a:pt x="3974" y="10050"/>
                  <a:pt x="3986" y="10025"/>
                  <a:pt x="3986" y="10013"/>
                </a:cubicBezTo>
                <a:cubicBezTo>
                  <a:pt x="3986" y="10013"/>
                  <a:pt x="3986" y="9988"/>
                  <a:pt x="3974" y="9988"/>
                </a:cubicBezTo>
                <a:cubicBezTo>
                  <a:pt x="3961" y="9975"/>
                  <a:pt x="3949" y="9963"/>
                  <a:pt x="3936" y="9963"/>
                </a:cubicBezTo>
                <a:close/>
                <a:moveTo>
                  <a:pt x="12925" y="10212"/>
                </a:moveTo>
                <a:cubicBezTo>
                  <a:pt x="12926" y="10212"/>
                  <a:pt x="12927" y="10213"/>
                  <a:pt x="12928" y="10214"/>
                </a:cubicBezTo>
                <a:cubicBezTo>
                  <a:pt x="12929" y="10216"/>
                  <a:pt x="12929" y="10217"/>
                  <a:pt x="12930" y="10219"/>
                </a:cubicBezTo>
                <a:lnTo>
                  <a:pt x="12930" y="10219"/>
                </a:lnTo>
                <a:cubicBezTo>
                  <a:pt x="12929" y="10217"/>
                  <a:pt x="12927" y="10214"/>
                  <a:pt x="12926" y="10212"/>
                </a:cubicBezTo>
                <a:lnTo>
                  <a:pt x="12926" y="10212"/>
                </a:lnTo>
                <a:cubicBezTo>
                  <a:pt x="12925" y="10212"/>
                  <a:pt x="12925" y="10212"/>
                  <a:pt x="12925" y="10212"/>
                </a:cubicBezTo>
                <a:close/>
                <a:moveTo>
                  <a:pt x="48" y="10146"/>
                </a:moveTo>
                <a:cubicBezTo>
                  <a:pt x="22" y="10163"/>
                  <a:pt x="22" y="10205"/>
                  <a:pt x="49" y="10227"/>
                </a:cubicBezTo>
                <a:lnTo>
                  <a:pt x="49" y="10227"/>
                </a:lnTo>
                <a:cubicBezTo>
                  <a:pt x="49" y="10200"/>
                  <a:pt x="48" y="10173"/>
                  <a:pt x="48" y="10146"/>
                </a:cubicBezTo>
                <a:close/>
                <a:moveTo>
                  <a:pt x="236" y="10254"/>
                </a:moveTo>
                <a:cubicBezTo>
                  <a:pt x="330" y="10262"/>
                  <a:pt x="424" y="10268"/>
                  <a:pt x="519" y="10273"/>
                </a:cubicBezTo>
                <a:lnTo>
                  <a:pt x="519" y="10273"/>
                </a:lnTo>
                <a:cubicBezTo>
                  <a:pt x="487" y="10278"/>
                  <a:pt x="454" y="10280"/>
                  <a:pt x="422" y="10280"/>
                </a:cubicBezTo>
                <a:cubicBezTo>
                  <a:pt x="359" y="10280"/>
                  <a:pt x="296" y="10271"/>
                  <a:pt x="236" y="10254"/>
                </a:cubicBezTo>
                <a:close/>
                <a:moveTo>
                  <a:pt x="2859" y="9874"/>
                </a:moveTo>
                <a:cubicBezTo>
                  <a:pt x="2884" y="9874"/>
                  <a:pt x="2909" y="9881"/>
                  <a:pt x="2930" y="9899"/>
                </a:cubicBezTo>
                <a:lnTo>
                  <a:pt x="2930" y="9899"/>
                </a:lnTo>
                <a:cubicBezTo>
                  <a:pt x="2930" y="9899"/>
                  <a:pt x="2930" y="9899"/>
                  <a:pt x="2930" y="9899"/>
                </a:cubicBezTo>
                <a:cubicBezTo>
                  <a:pt x="2955" y="9975"/>
                  <a:pt x="2943" y="10075"/>
                  <a:pt x="2893" y="10151"/>
                </a:cubicBezTo>
                <a:cubicBezTo>
                  <a:pt x="2880" y="10189"/>
                  <a:pt x="2843" y="10226"/>
                  <a:pt x="2804" y="10264"/>
                </a:cubicBezTo>
                <a:cubicBezTo>
                  <a:pt x="2779" y="10290"/>
                  <a:pt x="2742" y="10327"/>
                  <a:pt x="2704" y="10340"/>
                </a:cubicBezTo>
                <a:cubicBezTo>
                  <a:pt x="2690" y="10344"/>
                  <a:pt x="2677" y="10347"/>
                  <a:pt x="2664" y="10347"/>
                </a:cubicBezTo>
                <a:cubicBezTo>
                  <a:pt x="2641" y="10347"/>
                  <a:pt x="2619" y="10338"/>
                  <a:pt x="2603" y="10315"/>
                </a:cubicBezTo>
                <a:cubicBezTo>
                  <a:pt x="2591" y="10290"/>
                  <a:pt x="2591" y="10239"/>
                  <a:pt x="2603" y="10201"/>
                </a:cubicBezTo>
                <a:cubicBezTo>
                  <a:pt x="2616" y="10100"/>
                  <a:pt x="2654" y="10013"/>
                  <a:pt x="2717" y="9937"/>
                </a:cubicBezTo>
                <a:cubicBezTo>
                  <a:pt x="2749" y="9906"/>
                  <a:pt x="2805" y="9874"/>
                  <a:pt x="2859" y="9874"/>
                </a:cubicBezTo>
                <a:close/>
                <a:moveTo>
                  <a:pt x="9507" y="10214"/>
                </a:moveTo>
                <a:cubicBezTo>
                  <a:pt x="9507" y="10226"/>
                  <a:pt x="9494" y="10226"/>
                  <a:pt x="9482" y="10239"/>
                </a:cubicBezTo>
                <a:cubicBezTo>
                  <a:pt x="9469" y="10251"/>
                  <a:pt x="9469" y="10264"/>
                  <a:pt x="9469" y="10276"/>
                </a:cubicBezTo>
                <a:cubicBezTo>
                  <a:pt x="9482" y="10290"/>
                  <a:pt x="9482" y="10302"/>
                  <a:pt x="9494" y="10302"/>
                </a:cubicBezTo>
                <a:cubicBezTo>
                  <a:pt x="9533" y="10327"/>
                  <a:pt x="9570" y="10340"/>
                  <a:pt x="9608" y="10365"/>
                </a:cubicBezTo>
                <a:lnTo>
                  <a:pt x="9645" y="10365"/>
                </a:lnTo>
                <a:cubicBezTo>
                  <a:pt x="9658" y="10365"/>
                  <a:pt x="9670" y="10352"/>
                  <a:pt x="9670" y="10352"/>
                </a:cubicBezTo>
                <a:cubicBezTo>
                  <a:pt x="9684" y="10340"/>
                  <a:pt x="9684" y="10327"/>
                  <a:pt x="9684" y="10315"/>
                </a:cubicBezTo>
                <a:cubicBezTo>
                  <a:pt x="9684" y="10302"/>
                  <a:pt x="9670" y="10290"/>
                  <a:pt x="9658" y="10276"/>
                </a:cubicBezTo>
                <a:cubicBezTo>
                  <a:pt x="9620" y="10264"/>
                  <a:pt x="9583" y="10239"/>
                  <a:pt x="9545" y="10226"/>
                </a:cubicBezTo>
                <a:cubicBezTo>
                  <a:pt x="9545" y="10226"/>
                  <a:pt x="9545" y="10214"/>
                  <a:pt x="9533" y="10214"/>
                </a:cubicBezTo>
                <a:close/>
                <a:moveTo>
                  <a:pt x="11818" y="10196"/>
                </a:moveTo>
                <a:cubicBezTo>
                  <a:pt x="11811" y="10196"/>
                  <a:pt x="11803" y="10197"/>
                  <a:pt x="11796" y="10201"/>
                </a:cubicBezTo>
                <a:cubicBezTo>
                  <a:pt x="11771" y="10214"/>
                  <a:pt x="11758" y="10239"/>
                  <a:pt x="11771" y="10264"/>
                </a:cubicBezTo>
                <a:cubicBezTo>
                  <a:pt x="11808" y="10340"/>
                  <a:pt x="11884" y="10377"/>
                  <a:pt x="11972" y="10390"/>
                </a:cubicBezTo>
                <a:cubicBezTo>
                  <a:pt x="11997" y="10390"/>
                  <a:pt x="12023" y="10365"/>
                  <a:pt x="12023" y="10340"/>
                </a:cubicBezTo>
                <a:cubicBezTo>
                  <a:pt x="12023" y="10315"/>
                  <a:pt x="11997" y="10290"/>
                  <a:pt x="11972" y="10290"/>
                </a:cubicBezTo>
                <a:lnTo>
                  <a:pt x="11959" y="10290"/>
                </a:lnTo>
                <a:cubicBezTo>
                  <a:pt x="11947" y="10276"/>
                  <a:pt x="11922" y="10276"/>
                  <a:pt x="11909" y="10276"/>
                </a:cubicBezTo>
                <a:lnTo>
                  <a:pt x="11922" y="10276"/>
                </a:lnTo>
                <a:cubicBezTo>
                  <a:pt x="11922" y="10276"/>
                  <a:pt x="11909" y="10264"/>
                  <a:pt x="11897" y="10264"/>
                </a:cubicBezTo>
                <a:lnTo>
                  <a:pt x="11884" y="10251"/>
                </a:lnTo>
                <a:lnTo>
                  <a:pt x="11872" y="10239"/>
                </a:lnTo>
                <a:lnTo>
                  <a:pt x="11872" y="10226"/>
                </a:lnTo>
                <a:lnTo>
                  <a:pt x="11859" y="10226"/>
                </a:lnTo>
                <a:lnTo>
                  <a:pt x="11859" y="10214"/>
                </a:lnTo>
                <a:cubicBezTo>
                  <a:pt x="11850" y="10205"/>
                  <a:pt x="11835" y="10196"/>
                  <a:pt x="11818" y="10196"/>
                </a:cubicBezTo>
                <a:close/>
                <a:moveTo>
                  <a:pt x="51" y="10329"/>
                </a:moveTo>
                <a:lnTo>
                  <a:pt x="51" y="10329"/>
                </a:lnTo>
                <a:cubicBezTo>
                  <a:pt x="30" y="10349"/>
                  <a:pt x="28" y="10386"/>
                  <a:pt x="52" y="10405"/>
                </a:cubicBezTo>
                <a:lnTo>
                  <a:pt x="52" y="10405"/>
                </a:lnTo>
                <a:cubicBezTo>
                  <a:pt x="52" y="10379"/>
                  <a:pt x="51" y="10354"/>
                  <a:pt x="51" y="10329"/>
                </a:cubicBezTo>
                <a:close/>
                <a:moveTo>
                  <a:pt x="6992" y="9928"/>
                </a:moveTo>
                <a:cubicBezTo>
                  <a:pt x="6953" y="9928"/>
                  <a:pt x="6926" y="9994"/>
                  <a:pt x="6967" y="10025"/>
                </a:cubicBezTo>
                <a:cubicBezTo>
                  <a:pt x="7181" y="10151"/>
                  <a:pt x="7407" y="10290"/>
                  <a:pt x="7621" y="10415"/>
                </a:cubicBezTo>
                <a:cubicBezTo>
                  <a:pt x="7630" y="10419"/>
                  <a:pt x="7638" y="10420"/>
                  <a:pt x="7646" y="10420"/>
                </a:cubicBezTo>
                <a:cubicBezTo>
                  <a:pt x="7696" y="10420"/>
                  <a:pt x="7727" y="10360"/>
                  <a:pt x="7684" y="10327"/>
                </a:cubicBezTo>
                <a:cubicBezTo>
                  <a:pt x="7457" y="10201"/>
                  <a:pt x="7244" y="10075"/>
                  <a:pt x="7018" y="9937"/>
                </a:cubicBezTo>
                <a:cubicBezTo>
                  <a:pt x="7009" y="9931"/>
                  <a:pt x="7000" y="9928"/>
                  <a:pt x="6992" y="9928"/>
                </a:cubicBezTo>
                <a:close/>
                <a:moveTo>
                  <a:pt x="52" y="10411"/>
                </a:moveTo>
                <a:cubicBezTo>
                  <a:pt x="52" y="10412"/>
                  <a:pt x="51" y="10414"/>
                  <a:pt x="51" y="10415"/>
                </a:cubicBezTo>
                <a:cubicBezTo>
                  <a:pt x="51" y="10418"/>
                  <a:pt x="52" y="10422"/>
                  <a:pt x="53" y="10427"/>
                </a:cubicBezTo>
                <a:lnTo>
                  <a:pt x="53" y="10427"/>
                </a:lnTo>
                <a:cubicBezTo>
                  <a:pt x="53" y="10421"/>
                  <a:pt x="53" y="10416"/>
                  <a:pt x="52" y="10411"/>
                </a:cubicBezTo>
                <a:close/>
                <a:moveTo>
                  <a:pt x="8866" y="10264"/>
                </a:moveTo>
                <a:cubicBezTo>
                  <a:pt x="8854" y="10264"/>
                  <a:pt x="8841" y="10264"/>
                  <a:pt x="8828" y="10276"/>
                </a:cubicBezTo>
                <a:cubicBezTo>
                  <a:pt x="8828" y="10276"/>
                  <a:pt x="8815" y="10290"/>
                  <a:pt x="8815" y="10302"/>
                </a:cubicBezTo>
                <a:cubicBezTo>
                  <a:pt x="8815" y="10315"/>
                  <a:pt x="8815" y="10327"/>
                  <a:pt x="8828" y="10340"/>
                </a:cubicBezTo>
                <a:cubicBezTo>
                  <a:pt x="8866" y="10365"/>
                  <a:pt x="8891" y="10402"/>
                  <a:pt x="8929" y="10427"/>
                </a:cubicBezTo>
                <a:lnTo>
                  <a:pt x="8941" y="10440"/>
                </a:lnTo>
                <a:lnTo>
                  <a:pt x="8966" y="10440"/>
                </a:lnTo>
                <a:cubicBezTo>
                  <a:pt x="8979" y="10440"/>
                  <a:pt x="8991" y="10440"/>
                  <a:pt x="9004" y="10427"/>
                </a:cubicBezTo>
                <a:cubicBezTo>
                  <a:pt x="9004" y="10427"/>
                  <a:pt x="9017" y="10415"/>
                  <a:pt x="9017" y="10402"/>
                </a:cubicBezTo>
                <a:cubicBezTo>
                  <a:pt x="9017" y="10390"/>
                  <a:pt x="9017" y="10377"/>
                  <a:pt x="9004" y="10365"/>
                </a:cubicBezTo>
                <a:cubicBezTo>
                  <a:pt x="8966" y="10340"/>
                  <a:pt x="8941" y="10302"/>
                  <a:pt x="8904" y="10276"/>
                </a:cubicBezTo>
                <a:cubicBezTo>
                  <a:pt x="8904" y="10264"/>
                  <a:pt x="8891" y="10264"/>
                  <a:pt x="8891" y="10264"/>
                </a:cubicBezTo>
                <a:close/>
                <a:moveTo>
                  <a:pt x="2852" y="9775"/>
                </a:moveTo>
                <a:cubicBezTo>
                  <a:pt x="2797" y="9775"/>
                  <a:pt x="2740" y="9794"/>
                  <a:pt x="2692" y="9824"/>
                </a:cubicBezTo>
                <a:cubicBezTo>
                  <a:pt x="2591" y="9899"/>
                  <a:pt x="2528" y="10025"/>
                  <a:pt x="2503" y="10151"/>
                </a:cubicBezTo>
                <a:cubicBezTo>
                  <a:pt x="2503" y="10201"/>
                  <a:pt x="2491" y="10276"/>
                  <a:pt x="2503" y="10340"/>
                </a:cubicBezTo>
                <a:cubicBezTo>
                  <a:pt x="2528" y="10390"/>
                  <a:pt x="2578" y="10440"/>
                  <a:pt x="2641" y="10440"/>
                </a:cubicBezTo>
                <a:cubicBezTo>
                  <a:pt x="2653" y="10443"/>
                  <a:pt x="2664" y="10444"/>
                  <a:pt x="2674" y="10444"/>
                </a:cubicBezTo>
                <a:cubicBezTo>
                  <a:pt x="2787" y="10444"/>
                  <a:pt x="2885" y="10332"/>
                  <a:pt x="2943" y="10251"/>
                </a:cubicBezTo>
                <a:cubicBezTo>
                  <a:pt x="3031" y="10139"/>
                  <a:pt x="3069" y="9988"/>
                  <a:pt x="3019" y="9849"/>
                </a:cubicBezTo>
                <a:cubicBezTo>
                  <a:pt x="3012" y="9837"/>
                  <a:pt x="3000" y="9830"/>
                  <a:pt x="2988" y="9829"/>
                </a:cubicBezTo>
                <a:lnTo>
                  <a:pt x="2988" y="9829"/>
                </a:lnTo>
                <a:cubicBezTo>
                  <a:pt x="2951" y="9791"/>
                  <a:pt x="2902" y="9775"/>
                  <a:pt x="2852" y="9775"/>
                </a:cubicBezTo>
                <a:close/>
                <a:moveTo>
                  <a:pt x="116" y="10482"/>
                </a:moveTo>
                <a:cubicBezTo>
                  <a:pt x="116" y="10482"/>
                  <a:pt x="115" y="10482"/>
                  <a:pt x="115" y="10482"/>
                </a:cubicBezTo>
                <a:lnTo>
                  <a:pt x="115" y="10482"/>
                </a:lnTo>
                <a:cubicBezTo>
                  <a:pt x="121" y="10483"/>
                  <a:pt x="128" y="10484"/>
                  <a:pt x="134" y="10485"/>
                </a:cubicBezTo>
                <a:lnTo>
                  <a:pt x="134" y="10485"/>
                </a:lnTo>
                <a:cubicBezTo>
                  <a:pt x="129" y="10483"/>
                  <a:pt x="122" y="10482"/>
                  <a:pt x="116" y="10482"/>
                </a:cubicBezTo>
                <a:close/>
                <a:moveTo>
                  <a:pt x="53" y="10427"/>
                </a:moveTo>
                <a:lnTo>
                  <a:pt x="53" y="10427"/>
                </a:lnTo>
                <a:cubicBezTo>
                  <a:pt x="54" y="10465"/>
                  <a:pt x="55" y="10503"/>
                  <a:pt x="56" y="10541"/>
                </a:cubicBezTo>
                <a:lnTo>
                  <a:pt x="56" y="10541"/>
                </a:lnTo>
                <a:cubicBezTo>
                  <a:pt x="62" y="10530"/>
                  <a:pt x="69" y="10516"/>
                  <a:pt x="76" y="10503"/>
                </a:cubicBezTo>
                <a:cubicBezTo>
                  <a:pt x="86" y="10489"/>
                  <a:pt x="100" y="10483"/>
                  <a:pt x="115" y="10482"/>
                </a:cubicBezTo>
                <a:lnTo>
                  <a:pt x="115" y="10482"/>
                </a:lnTo>
                <a:cubicBezTo>
                  <a:pt x="106" y="10481"/>
                  <a:pt x="97" y="10479"/>
                  <a:pt x="88" y="10478"/>
                </a:cubicBezTo>
                <a:cubicBezTo>
                  <a:pt x="69" y="10468"/>
                  <a:pt x="57" y="10443"/>
                  <a:pt x="53" y="10427"/>
                </a:cubicBezTo>
                <a:close/>
                <a:moveTo>
                  <a:pt x="154" y="10578"/>
                </a:moveTo>
                <a:cubicBezTo>
                  <a:pt x="155" y="10578"/>
                  <a:pt x="155" y="10578"/>
                  <a:pt x="156" y="10578"/>
                </a:cubicBezTo>
                <a:lnTo>
                  <a:pt x="156" y="10578"/>
                </a:lnTo>
                <a:cubicBezTo>
                  <a:pt x="156" y="10580"/>
                  <a:pt x="156" y="10581"/>
                  <a:pt x="156" y="10583"/>
                </a:cubicBezTo>
                <a:lnTo>
                  <a:pt x="156" y="10583"/>
                </a:lnTo>
                <a:cubicBezTo>
                  <a:pt x="154" y="10583"/>
                  <a:pt x="152" y="10583"/>
                  <a:pt x="150" y="10584"/>
                </a:cubicBezTo>
                <a:lnTo>
                  <a:pt x="150" y="10584"/>
                </a:lnTo>
                <a:cubicBezTo>
                  <a:pt x="151" y="10581"/>
                  <a:pt x="153" y="10579"/>
                  <a:pt x="154" y="10578"/>
                </a:cubicBezTo>
                <a:close/>
                <a:moveTo>
                  <a:pt x="12459" y="10176"/>
                </a:moveTo>
                <a:cubicBezTo>
                  <a:pt x="12481" y="10176"/>
                  <a:pt x="12502" y="10182"/>
                  <a:pt x="12521" y="10197"/>
                </a:cubicBezTo>
                <a:lnTo>
                  <a:pt x="12521" y="10197"/>
                </a:lnTo>
                <a:cubicBezTo>
                  <a:pt x="12521" y="10203"/>
                  <a:pt x="12523" y="10208"/>
                  <a:pt x="12526" y="10214"/>
                </a:cubicBezTo>
                <a:cubicBezTo>
                  <a:pt x="12563" y="10290"/>
                  <a:pt x="12538" y="10390"/>
                  <a:pt x="12500" y="10466"/>
                </a:cubicBezTo>
                <a:cubicBezTo>
                  <a:pt x="12475" y="10503"/>
                  <a:pt x="12437" y="10541"/>
                  <a:pt x="12412" y="10578"/>
                </a:cubicBezTo>
                <a:cubicBezTo>
                  <a:pt x="12375" y="10603"/>
                  <a:pt x="12336" y="10642"/>
                  <a:pt x="12299" y="10654"/>
                </a:cubicBezTo>
                <a:cubicBezTo>
                  <a:pt x="12290" y="10659"/>
                  <a:pt x="12277" y="10662"/>
                  <a:pt x="12264" y="10662"/>
                </a:cubicBezTo>
                <a:cubicBezTo>
                  <a:pt x="12240" y="10662"/>
                  <a:pt x="12214" y="10653"/>
                  <a:pt x="12199" y="10629"/>
                </a:cubicBezTo>
                <a:cubicBezTo>
                  <a:pt x="12186" y="10591"/>
                  <a:pt x="12199" y="10541"/>
                  <a:pt x="12199" y="10503"/>
                </a:cubicBezTo>
                <a:cubicBezTo>
                  <a:pt x="12211" y="10415"/>
                  <a:pt x="12249" y="10315"/>
                  <a:pt x="12311" y="10251"/>
                </a:cubicBezTo>
                <a:cubicBezTo>
                  <a:pt x="12352" y="10211"/>
                  <a:pt x="12408" y="10176"/>
                  <a:pt x="12459" y="10176"/>
                </a:cubicBezTo>
                <a:close/>
                <a:moveTo>
                  <a:pt x="87" y="10667"/>
                </a:moveTo>
                <a:lnTo>
                  <a:pt x="87" y="10667"/>
                </a:lnTo>
                <a:cubicBezTo>
                  <a:pt x="87" y="10667"/>
                  <a:pt x="88" y="10667"/>
                  <a:pt x="88" y="10667"/>
                </a:cubicBezTo>
                <a:cubicBezTo>
                  <a:pt x="112" y="10668"/>
                  <a:pt x="136" y="10669"/>
                  <a:pt x="160" y="10671"/>
                </a:cubicBezTo>
                <a:lnTo>
                  <a:pt x="160" y="10671"/>
                </a:lnTo>
                <a:cubicBezTo>
                  <a:pt x="160" y="10675"/>
                  <a:pt x="160" y="10678"/>
                  <a:pt x="160" y="10682"/>
                </a:cubicBezTo>
                <a:lnTo>
                  <a:pt x="160" y="10682"/>
                </a:lnTo>
                <a:cubicBezTo>
                  <a:pt x="134" y="10682"/>
                  <a:pt x="109" y="10678"/>
                  <a:pt x="87" y="10667"/>
                </a:cubicBezTo>
                <a:close/>
                <a:moveTo>
                  <a:pt x="4962" y="10407"/>
                </a:moveTo>
                <a:cubicBezTo>
                  <a:pt x="4951" y="10407"/>
                  <a:pt x="4941" y="10410"/>
                  <a:pt x="4930" y="10415"/>
                </a:cubicBezTo>
                <a:cubicBezTo>
                  <a:pt x="4917" y="10440"/>
                  <a:pt x="4905" y="10466"/>
                  <a:pt x="4930" y="10491"/>
                </a:cubicBezTo>
                <a:cubicBezTo>
                  <a:pt x="4993" y="10566"/>
                  <a:pt x="5081" y="10629"/>
                  <a:pt x="5169" y="10679"/>
                </a:cubicBezTo>
                <a:cubicBezTo>
                  <a:pt x="5179" y="10684"/>
                  <a:pt x="5192" y="10687"/>
                  <a:pt x="5204" y="10687"/>
                </a:cubicBezTo>
                <a:cubicBezTo>
                  <a:pt x="5221" y="10687"/>
                  <a:pt x="5237" y="10681"/>
                  <a:pt x="5244" y="10667"/>
                </a:cubicBezTo>
                <a:cubicBezTo>
                  <a:pt x="5257" y="10642"/>
                  <a:pt x="5257" y="10616"/>
                  <a:pt x="5232" y="10603"/>
                </a:cubicBezTo>
                <a:cubicBezTo>
                  <a:pt x="5182" y="10578"/>
                  <a:pt x="5143" y="10553"/>
                  <a:pt x="5106" y="10516"/>
                </a:cubicBezTo>
                <a:cubicBezTo>
                  <a:pt x="5093" y="10516"/>
                  <a:pt x="5081" y="10503"/>
                  <a:pt x="5081" y="10491"/>
                </a:cubicBezTo>
                <a:lnTo>
                  <a:pt x="5068" y="10491"/>
                </a:lnTo>
                <a:cubicBezTo>
                  <a:pt x="5068" y="10478"/>
                  <a:pt x="5056" y="10478"/>
                  <a:pt x="5056" y="10478"/>
                </a:cubicBezTo>
                <a:lnTo>
                  <a:pt x="5006" y="10427"/>
                </a:lnTo>
                <a:cubicBezTo>
                  <a:pt x="4991" y="10413"/>
                  <a:pt x="4976" y="10407"/>
                  <a:pt x="4962" y="10407"/>
                </a:cubicBezTo>
                <a:close/>
                <a:moveTo>
                  <a:pt x="6420" y="10264"/>
                </a:moveTo>
                <a:cubicBezTo>
                  <a:pt x="6445" y="10264"/>
                  <a:pt x="6469" y="10271"/>
                  <a:pt x="6489" y="10289"/>
                </a:cubicBezTo>
                <a:lnTo>
                  <a:pt x="6489" y="10289"/>
                </a:lnTo>
                <a:cubicBezTo>
                  <a:pt x="6489" y="10289"/>
                  <a:pt x="6489" y="10289"/>
                  <a:pt x="6489" y="10290"/>
                </a:cubicBezTo>
                <a:cubicBezTo>
                  <a:pt x="6515" y="10377"/>
                  <a:pt x="6502" y="10466"/>
                  <a:pt x="6451" y="10541"/>
                </a:cubicBezTo>
                <a:cubicBezTo>
                  <a:pt x="6426" y="10578"/>
                  <a:pt x="6401" y="10616"/>
                  <a:pt x="6364" y="10654"/>
                </a:cubicBezTo>
                <a:cubicBezTo>
                  <a:pt x="6339" y="10692"/>
                  <a:pt x="6300" y="10717"/>
                  <a:pt x="6263" y="10729"/>
                </a:cubicBezTo>
                <a:cubicBezTo>
                  <a:pt x="6247" y="10735"/>
                  <a:pt x="6231" y="10738"/>
                  <a:pt x="6216" y="10738"/>
                </a:cubicBezTo>
                <a:cubicBezTo>
                  <a:pt x="6196" y="10738"/>
                  <a:pt x="6177" y="10732"/>
                  <a:pt x="6162" y="10717"/>
                </a:cubicBezTo>
                <a:cubicBezTo>
                  <a:pt x="6149" y="10679"/>
                  <a:pt x="6149" y="10629"/>
                  <a:pt x="6162" y="10591"/>
                </a:cubicBezTo>
                <a:cubicBezTo>
                  <a:pt x="6175" y="10503"/>
                  <a:pt x="6213" y="10402"/>
                  <a:pt x="6275" y="10340"/>
                </a:cubicBezTo>
                <a:cubicBezTo>
                  <a:pt x="6308" y="10299"/>
                  <a:pt x="6366" y="10264"/>
                  <a:pt x="6420" y="10264"/>
                </a:cubicBezTo>
                <a:close/>
                <a:moveTo>
                  <a:pt x="8077" y="10026"/>
                </a:moveTo>
                <a:cubicBezTo>
                  <a:pt x="8034" y="10026"/>
                  <a:pt x="7996" y="10074"/>
                  <a:pt x="8036" y="10113"/>
                </a:cubicBezTo>
                <a:cubicBezTo>
                  <a:pt x="8275" y="10315"/>
                  <a:pt x="8501" y="10528"/>
                  <a:pt x="8728" y="10754"/>
                </a:cubicBezTo>
                <a:cubicBezTo>
                  <a:pt x="8736" y="10762"/>
                  <a:pt x="8746" y="10766"/>
                  <a:pt x="8756" y="10766"/>
                </a:cubicBezTo>
                <a:cubicBezTo>
                  <a:pt x="8792" y="10766"/>
                  <a:pt x="8833" y="10718"/>
                  <a:pt x="8803" y="10679"/>
                </a:cubicBezTo>
                <a:cubicBezTo>
                  <a:pt x="8577" y="10466"/>
                  <a:pt x="8351" y="10251"/>
                  <a:pt x="8111" y="10038"/>
                </a:cubicBezTo>
                <a:cubicBezTo>
                  <a:pt x="8100" y="10030"/>
                  <a:pt x="8088" y="10026"/>
                  <a:pt x="8077" y="10026"/>
                </a:cubicBezTo>
                <a:close/>
                <a:moveTo>
                  <a:pt x="11003" y="10305"/>
                </a:moveTo>
                <a:cubicBezTo>
                  <a:pt x="11029" y="10305"/>
                  <a:pt x="11055" y="10313"/>
                  <a:pt x="11077" y="10334"/>
                </a:cubicBezTo>
                <a:lnTo>
                  <a:pt x="11077" y="10334"/>
                </a:lnTo>
                <a:cubicBezTo>
                  <a:pt x="11077" y="10336"/>
                  <a:pt x="11078" y="10338"/>
                  <a:pt x="11079" y="10340"/>
                </a:cubicBezTo>
                <a:cubicBezTo>
                  <a:pt x="11104" y="10415"/>
                  <a:pt x="11092" y="10516"/>
                  <a:pt x="11054" y="10591"/>
                </a:cubicBezTo>
                <a:cubicBezTo>
                  <a:pt x="11029" y="10629"/>
                  <a:pt x="10991" y="10667"/>
                  <a:pt x="10953" y="10704"/>
                </a:cubicBezTo>
                <a:cubicBezTo>
                  <a:pt x="10928" y="10729"/>
                  <a:pt x="10891" y="10767"/>
                  <a:pt x="10853" y="10779"/>
                </a:cubicBezTo>
                <a:cubicBezTo>
                  <a:pt x="10839" y="10784"/>
                  <a:pt x="10825" y="10787"/>
                  <a:pt x="10812" y="10787"/>
                </a:cubicBezTo>
                <a:cubicBezTo>
                  <a:pt x="10789" y="10787"/>
                  <a:pt x="10768" y="10778"/>
                  <a:pt x="10752" y="10754"/>
                </a:cubicBezTo>
                <a:cubicBezTo>
                  <a:pt x="10740" y="10729"/>
                  <a:pt x="10740" y="10667"/>
                  <a:pt x="10752" y="10629"/>
                </a:cubicBezTo>
                <a:cubicBezTo>
                  <a:pt x="10765" y="10541"/>
                  <a:pt x="10802" y="10440"/>
                  <a:pt x="10866" y="10377"/>
                </a:cubicBezTo>
                <a:cubicBezTo>
                  <a:pt x="10897" y="10339"/>
                  <a:pt x="10951" y="10305"/>
                  <a:pt x="11003" y="10305"/>
                </a:cubicBezTo>
                <a:close/>
                <a:moveTo>
                  <a:pt x="6416" y="10167"/>
                </a:moveTo>
                <a:cubicBezTo>
                  <a:pt x="6360" y="10167"/>
                  <a:pt x="6300" y="10189"/>
                  <a:pt x="6250" y="10226"/>
                </a:cubicBezTo>
                <a:cubicBezTo>
                  <a:pt x="6149" y="10302"/>
                  <a:pt x="6087" y="10427"/>
                  <a:pt x="6062" y="10541"/>
                </a:cubicBezTo>
                <a:cubicBezTo>
                  <a:pt x="6049" y="10603"/>
                  <a:pt x="6049" y="10667"/>
                  <a:pt x="6062" y="10729"/>
                </a:cubicBezTo>
                <a:cubicBezTo>
                  <a:pt x="6087" y="10793"/>
                  <a:pt x="6137" y="10830"/>
                  <a:pt x="6200" y="10843"/>
                </a:cubicBezTo>
                <a:cubicBezTo>
                  <a:pt x="6206" y="10843"/>
                  <a:pt x="6212" y="10844"/>
                  <a:pt x="6218" y="10844"/>
                </a:cubicBezTo>
                <a:cubicBezTo>
                  <a:pt x="6337" y="10844"/>
                  <a:pt x="6442" y="10737"/>
                  <a:pt x="6502" y="10642"/>
                </a:cubicBezTo>
                <a:cubicBezTo>
                  <a:pt x="6590" y="10528"/>
                  <a:pt x="6627" y="10390"/>
                  <a:pt x="6577" y="10251"/>
                </a:cubicBezTo>
                <a:cubicBezTo>
                  <a:pt x="6573" y="10243"/>
                  <a:pt x="6566" y="10236"/>
                  <a:pt x="6559" y="10231"/>
                </a:cubicBezTo>
                <a:lnTo>
                  <a:pt x="6559" y="10231"/>
                </a:lnTo>
                <a:cubicBezTo>
                  <a:pt x="6521" y="10186"/>
                  <a:pt x="6470" y="10167"/>
                  <a:pt x="6416" y="10167"/>
                </a:cubicBezTo>
                <a:close/>
                <a:moveTo>
                  <a:pt x="157" y="10839"/>
                </a:moveTo>
                <a:lnTo>
                  <a:pt x="157" y="10839"/>
                </a:lnTo>
                <a:cubicBezTo>
                  <a:pt x="160" y="10840"/>
                  <a:pt x="164" y="10841"/>
                  <a:pt x="167" y="10842"/>
                </a:cubicBezTo>
                <a:lnTo>
                  <a:pt x="167" y="10842"/>
                </a:lnTo>
                <a:cubicBezTo>
                  <a:pt x="168" y="10848"/>
                  <a:pt x="168" y="10854"/>
                  <a:pt x="168" y="10860"/>
                </a:cubicBezTo>
                <a:lnTo>
                  <a:pt x="168" y="10860"/>
                </a:lnTo>
                <a:cubicBezTo>
                  <a:pt x="163" y="10854"/>
                  <a:pt x="159" y="10846"/>
                  <a:pt x="157" y="10839"/>
                </a:cubicBezTo>
                <a:close/>
                <a:moveTo>
                  <a:pt x="11015" y="10209"/>
                </a:moveTo>
                <a:cubicBezTo>
                  <a:pt x="10955" y="10209"/>
                  <a:pt x="10893" y="10231"/>
                  <a:pt x="10840" y="10264"/>
                </a:cubicBezTo>
                <a:cubicBezTo>
                  <a:pt x="10740" y="10340"/>
                  <a:pt x="10676" y="10466"/>
                  <a:pt x="10664" y="10591"/>
                </a:cubicBezTo>
                <a:cubicBezTo>
                  <a:pt x="10651" y="10642"/>
                  <a:pt x="10639" y="10717"/>
                  <a:pt x="10651" y="10767"/>
                </a:cubicBezTo>
                <a:cubicBezTo>
                  <a:pt x="10676" y="10830"/>
                  <a:pt x="10727" y="10868"/>
                  <a:pt x="10790" y="10880"/>
                </a:cubicBezTo>
                <a:cubicBezTo>
                  <a:pt x="10797" y="10881"/>
                  <a:pt x="10804" y="10881"/>
                  <a:pt x="10810" y="10881"/>
                </a:cubicBezTo>
                <a:cubicBezTo>
                  <a:pt x="10928" y="10881"/>
                  <a:pt x="11032" y="10775"/>
                  <a:pt x="11092" y="10692"/>
                </a:cubicBezTo>
                <a:cubicBezTo>
                  <a:pt x="11174" y="10586"/>
                  <a:pt x="11213" y="10447"/>
                  <a:pt x="11176" y="10317"/>
                </a:cubicBezTo>
                <a:lnTo>
                  <a:pt x="11176" y="10317"/>
                </a:lnTo>
                <a:cubicBezTo>
                  <a:pt x="11179" y="10304"/>
                  <a:pt x="11177" y="10290"/>
                  <a:pt x="11167" y="10276"/>
                </a:cubicBezTo>
                <a:cubicBezTo>
                  <a:pt x="11125" y="10228"/>
                  <a:pt x="11071" y="10209"/>
                  <a:pt x="11015" y="10209"/>
                </a:cubicBezTo>
                <a:close/>
                <a:moveTo>
                  <a:pt x="70" y="10914"/>
                </a:moveTo>
                <a:cubicBezTo>
                  <a:pt x="65" y="10927"/>
                  <a:pt x="66" y="10942"/>
                  <a:pt x="72" y="10955"/>
                </a:cubicBezTo>
                <a:lnTo>
                  <a:pt x="72" y="10955"/>
                </a:lnTo>
                <a:cubicBezTo>
                  <a:pt x="71" y="10941"/>
                  <a:pt x="70" y="10928"/>
                  <a:pt x="70" y="10914"/>
                </a:cubicBezTo>
                <a:close/>
                <a:moveTo>
                  <a:pt x="9970" y="10561"/>
                </a:moveTo>
                <a:cubicBezTo>
                  <a:pt x="9954" y="10561"/>
                  <a:pt x="9932" y="10573"/>
                  <a:pt x="9922" y="10591"/>
                </a:cubicBezTo>
                <a:cubicBezTo>
                  <a:pt x="9910" y="10603"/>
                  <a:pt x="9910" y="10642"/>
                  <a:pt x="9935" y="10654"/>
                </a:cubicBezTo>
                <a:cubicBezTo>
                  <a:pt x="10061" y="10754"/>
                  <a:pt x="10173" y="10855"/>
                  <a:pt x="10299" y="10955"/>
                </a:cubicBezTo>
                <a:cubicBezTo>
                  <a:pt x="10305" y="10961"/>
                  <a:pt x="10314" y="10964"/>
                  <a:pt x="10325" y="10964"/>
                </a:cubicBezTo>
                <a:cubicBezTo>
                  <a:pt x="10339" y="10964"/>
                  <a:pt x="10355" y="10958"/>
                  <a:pt x="10363" y="10943"/>
                </a:cubicBezTo>
                <a:cubicBezTo>
                  <a:pt x="10375" y="10918"/>
                  <a:pt x="10375" y="10893"/>
                  <a:pt x="10350" y="10868"/>
                </a:cubicBezTo>
                <a:cubicBezTo>
                  <a:pt x="10224" y="10767"/>
                  <a:pt x="10111" y="10667"/>
                  <a:pt x="9985" y="10566"/>
                </a:cubicBezTo>
                <a:cubicBezTo>
                  <a:pt x="9982" y="10563"/>
                  <a:pt x="9977" y="10561"/>
                  <a:pt x="9970" y="10561"/>
                </a:cubicBezTo>
                <a:close/>
                <a:moveTo>
                  <a:pt x="312" y="10994"/>
                </a:moveTo>
                <a:lnTo>
                  <a:pt x="312" y="10994"/>
                </a:lnTo>
                <a:cubicBezTo>
                  <a:pt x="342" y="10996"/>
                  <a:pt x="372" y="10997"/>
                  <a:pt x="402" y="10999"/>
                </a:cubicBezTo>
                <a:lnTo>
                  <a:pt x="402" y="10999"/>
                </a:lnTo>
                <a:cubicBezTo>
                  <a:pt x="359" y="10999"/>
                  <a:pt x="316" y="11000"/>
                  <a:pt x="273" y="11001"/>
                </a:cubicBezTo>
                <a:lnTo>
                  <a:pt x="273" y="11001"/>
                </a:lnTo>
                <a:cubicBezTo>
                  <a:pt x="286" y="10999"/>
                  <a:pt x="299" y="10997"/>
                  <a:pt x="312" y="10994"/>
                </a:cubicBezTo>
                <a:close/>
                <a:moveTo>
                  <a:pt x="2843" y="10843"/>
                </a:moveTo>
                <a:cubicBezTo>
                  <a:pt x="2817" y="10843"/>
                  <a:pt x="2779" y="10855"/>
                  <a:pt x="2779" y="10880"/>
                </a:cubicBezTo>
                <a:cubicBezTo>
                  <a:pt x="2767" y="10905"/>
                  <a:pt x="2779" y="10930"/>
                  <a:pt x="2804" y="10943"/>
                </a:cubicBezTo>
                <a:cubicBezTo>
                  <a:pt x="2943" y="10981"/>
                  <a:pt x="3069" y="10994"/>
                  <a:pt x="3207" y="11006"/>
                </a:cubicBezTo>
                <a:cubicBezTo>
                  <a:pt x="3270" y="11006"/>
                  <a:pt x="3270" y="10905"/>
                  <a:pt x="3207" y="10905"/>
                </a:cubicBezTo>
                <a:cubicBezTo>
                  <a:pt x="3081" y="10893"/>
                  <a:pt x="2955" y="10880"/>
                  <a:pt x="2843" y="10843"/>
                </a:cubicBezTo>
                <a:close/>
                <a:moveTo>
                  <a:pt x="12371" y="9093"/>
                </a:moveTo>
                <a:cubicBezTo>
                  <a:pt x="12362" y="9093"/>
                  <a:pt x="12355" y="9097"/>
                  <a:pt x="12349" y="9107"/>
                </a:cubicBezTo>
                <a:cubicBezTo>
                  <a:pt x="12324" y="9120"/>
                  <a:pt x="12324" y="9158"/>
                  <a:pt x="12336" y="9170"/>
                </a:cubicBezTo>
                <a:cubicBezTo>
                  <a:pt x="12500" y="9321"/>
                  <a:pt x="12651" y="9497"/>
                  <a:pt x="12777" y="9673"/>
                </a:cubicBezTo>
                <a:cubicBezTo>
                  <a:pt x="12790" y="9679"/>
                  <a:pt x="12802" y="9683"/>
                  <a:pt x="12815" y="9683"/>
                </a:cubicBezTo>
                <a:cubicBezTo>
                  <a:pt x="12827" y="9683"/>
                  <a:pt x="12839" y="9680"/>
                  <a:pt x="12851" y="9674"/>
                </a:cubicBezTo>
                <a:lnTo>
                  <a:pt x="12851" y="9674"/>
                </a:lnTo>
                <a:cubicBezTo>
                  <a:pt x="12844" y="9641"/>
                  <a:pt x="12837" y="9609"/>
                  <a:pt x="12830" y="9577"/>
                </a:cubicBezTo>
                <a:lnTo>
                  <a:pt x="12830" y="9577"/>
                </a:lnTo>
                <a:cubicBezTo>
                  <a:pt x="12838" y="9588"/>
                  <a:pt x="12845" y="9599"/>
                  <a:pt x="12852" y="9610"/>
                </a:cubicBezTo>
                <a:cubicBezTo>
                  <a:pt x="12878" y="9623"/>
                  <a:pt x="12878" y="9661"/>
                  <a:pt x="12852" y="9673"/>
                </a:cubicBezTo>
                <a:cubicBezTo>
                  <a:pt x="12852" y="9673"/>
                  <a:pt x="12851" y="9673"/>
                  <a:pt x="12851" y="9674"/>
                </a:cubicBezTo>
                <a:lnTo>
                  <a:pt x="12851" y="9674"/>
                </a:lnTo>
                <a:cubicBezTo>
                  <a:pt x="12865" y="9740"/>
                  <a:pt x="12877" y="9807"/>
                  <a:pt x="12887" y="9874"/>
                </a:cubicBezTo>
                <a:lnTo>
                  <a:pt x="12887" y="9874"/>
                </a:lnTo>
                <a:cubicBezTo>
                  <a:pt x="12806" y="9763"/>
                  <a:pt x="12712" y="9665"/>
                  <a:pt x="12588" y="9597"/>
                </a:cubicBezTo>
                <a:cubicBezTo>
                  <a:pt x="12578" y="9592"/>
                  <a:pt x="12567" y="9590"/>
                  <a:pt x="12558" y="9590"/>
                </a:cubicBezTo>
                <a:cubicBezTo>
                  <a:pt x="12544" y="9590"/>
                  <a:pt x="12533" y="9596"/>
                  <a:pt x="12526" y="9610"/>
                </a:cubicBezTo>
                <a:cubicBezTo>
                  <a:pt x="12512" y="9636"/>
                  <a:pt x="12512" y="9661"/>
                  <a:pt x="12538" y="9673"/>
                </a:cubicBezTo>
                <a:cubicBezTo>
                  <a:pt x="12651" y="9748"/>
                  <a:pt x="12752" y="9837"/>
                  <a:pt x="12827" y="9949"/>
                </a:cubicBezTo>
                <a:cubicBezTo>
                  <a:pt x="12836" y="9968"/>
                  <a:pt x="12852" y="9980"/>
                  <a:pt x="12870" y="9980"/>
                </a:cubicBezTo>
                <a:cubicBezTo>
                  <a:pt x="12876" y="9980"/>
                  <a:pt x="12883" y="9978"/>
                  <a:pt x="12890" y="9975"/>
                </a:cubicBezTo>
                <a:cubicBezTo>
                  <a:pt x="12894" y="9973"/>
                  <a:pt x="12897" y="9970"/>
                  <a:pt x="12901" y="9967"/>
                </a:cubicBezTo>
                <a:lnTo>
                  <a:pt x="12901" y="9967"/>
                </a:lnTo>
                <a:cubicBezTo>
                  <a:pt x="12897" y="9936"/>
                  <a:pt x="12892" y="9905"/>
                  <a:pt x="12887" y="9874"/>
                </a:cubicBezTo>
                <a:lnTo>
                  <a:pt x="12887" y="9874"/>
                </a:lnTo>
                <a:cubicBezTo>
                  <a:pt x="12897" y="9886"/>
                  <a:pt x="12906" y="9899"/>
                  <a:pt x="12915" y="9912"/>
                </a:cubicBezTo>
                <a:cubicBezTo>
                  <a:pt x="12926" y="9922"/>
                  <a:pt x="12918" y="9951"/>
                  <a:pt x="12901" y="9967"/>
                </a:cubicBezTo>
                <a:lnTo>
                  <a:pt x="12901" y="9967"/>
                </a:lnTo>
                <a:cubicBezTo>
                  <a:pt x="12912" y="10048"/>
                  <a:pt x="12920" y="10130"/>
                  <a:pt x="12925" y="10212"/>
                </a:cubicBezTo>
                <a:lnTo>
                  <a:pt x="12925" y="10212"/>
                </a:lnTo>
                <a:cubicBezTo>
                  <a:pt x="12925" y="10211"/>
                  <a:pt x="12924" y="10210"/>
                  <a:pt x="12924" y="10210"/>
                </a:cubicBezTo>
                <a:lnTo>
                  <a:pt x="12924" y="10210"/>
                </a:lnTo>
                <a:cubicBezTo>
                  <a:pt x="12783" y="10010"/>
                  <a:pt x="12640" y="9811"/>
                  <a:pt x="12475" y="9623"/>
                </a:cubicBezTo>
                <a:cubicBezTo>
                  <a:pt x="12462" y="9610"/>
                  <a:pt x="12448" y="9604"/>
                  <a:pt x="12434" y="9604"/>
                </a:cubicBezTo>
                <a:cubicBezTo>
                  <a:pt x="12427" y="9604"/>
                  <a:pt x="12421" y="9605"/>
                  <a:pt x="12416" y="9607"/>
                </a:cubicBezTo>
                <a:lnTo>
                  <a:pt x="12416" y="9607"/>
                </a:lnTo>
                <a:cubicBezTo>
                  <a:pt x="12413" y="9605"/>
                  <a:pt x="12412" y="9602"/>
                  <a:pt x="12412" y="9597"/>
                </a:cubicBezTo>
                <a:cubicBezTo>
                  <a:pt x="12362" y="9560"/>
                  <a:pt x="12311" y="9522"/>
                  <a:pt x="12261" y="9472"/>
                </a:cubicBezTo>
                <a:lnTo>
                  <a:pt x="12224" y="9472"/>
                </a:lnTo>
                <a:cubicBezTo>
                  <a:pt x="12211" y="9472"/>
                  <a:pt x="12199" y="9485"/>
                  <a:pt x="12199" y="9485"/>
                </a:cubicBezTo>
                <a:cubicBezTo>
                  <a:pt x="12186" y="9497"/>
                  <a:pt x="12186" y="9510"/>
                  <a:pt x="12186" y="9522"/>
                </a:cubicBezTo>
                <a:cubicBezTo>
                  <a:pt x="12186" y="9535"/>
                  <a:pt x="12199" y="9547"/>
                  <a:pt x="12211" y="9560"/>
                </a:cubicBezTo>
                <a:cubicBezTo>
                  <a:pt x="12261" y="9597"/>
                  <a:pt x="12299" y="9636"/>
                  <a:pt x="12349" y="9673"/>
                </a:cubicBezTo>
                <a:cubicBezTo>
                  <a:pt x="12362" y="9686"/>
                  <a:pt x="12375" y="9686"/>
                  <a:pt x="12387" y="9686"/>
                </a:cubicBezTo>
                <a:cubicBezTo>
                  <a:pt x="12390" y="9686"/>
                  <a:pt x="12394" y="9685"/>
                  <a:pt x="12397" y="9683"/>
                </a:cubicBezTo>
                <a:lnTo>
                  <a:pt x="12397" y="9683"/>
                </a:lnTo>
                <a:cubicBezTo>
                  <a:pt x="12398" y="9684"/>
                  <a:pt x="12399" y="9685"/>
                  <a:pt x="12400" y="9686"/>
                </a:cubicBezTo>
                <a:cubicBezTo>
                  <a:pt x="12480" y="9779"/>
                  <a:pt x="12561" y="9877"/>
                  <a:pt x="12638" y="9980"/>
                </a:cubicBezTo>
                <a:lnTo>
                  <a:pt x="12638" y="9980"/>
                </a:lnTo>
                <a:cubicBezTo>
                  <a:pt x="12627" y="9999"/>
                  <a:pt x="12629" y="10019"/>
                  <a:pt x="12638" y="10038"/>
                </a:cubicBezTo>
                <a:cubicBezTo>
                  <a:pt x="12714" y="10113"/>
                  <a:pt x="12777" y="10201"/>
                  <a:pt x="12852" y="10290"/>
                </a:cubicBezTo>
                <a:cubicBezTo>
                  <a:pt x="12854" y="10291"/>
                  <a:pt x="12857" y="10293"/>
                  <a:pt x="12860" y="10294"/>
                </a:cubicBezTo>
                <a:lnTo>
                  <a:pt x="12860" y="10294"/>
                </a:lnTo>
                <a:cubicBezTo>
                  <a:pt x="12861" y="10297"/>
                  <a:pt x="12863" y="10299"/>
                  <a:pt x="12865" y="10302"/>
                </a:cubicBezTo>
                <a:cubicBezTo>
                  <a:pt x="12874" y="10311"/>
                  <a:pt x="12889" y="10320"/>
                  <a:pt x="12906" y="10320"/>
                </a:cubicBezTo>
                <a:cubicBezTo>
                  <a:pt x="12913" y="10320"/>
                  <a:pt x="12921" y="10318"/>
                  <a:pt x="12928" y="10315"/>
                </a:cubicBezTo>
                <a:cubicBezTo>
                  <a:pt x="12929" y="10314"/>
                  <a:pt x="12930" y="10314"/>
                  <a:pt x="12931" y="10313"/>
                </a:cubicBezTo>
                <a:lnTo>
                  <a:pt x="12931" y="10313"/>
                </a:lnTo>
                <a:cubicBezTo>
                  <a:pt x="12931" y="10304"/>
                  <a:pt x="12930" y="10295"/>
                  <a:pt x="12930" y="10285"/>
                </a:cubicBezTo>
                <a:lnTo>
                  <a:pt x="12930" y="10285"/>
                </a:lnTo>
                <a:cubicBezTo>
                  <a:pt x="12939" y="10263"/>
                  <a:pt x="12939" y="10241"/>
                  <a:pt x="12930" y="10219"/>
                </a:cubicBezTo>
                <a:lnTo>
                  <a:pt x="12930" y="10219"/>
                </a:lnTo>
                <a:cubicBezTo>
                  <a:pt x="12938" y="10230"/>
                  <a:pt x="12945" y="10240"/>
                  <a:pt x="12953" y="10251"/>
                </a:cubicBezTo>
                <a:cubicBezTo>
                  <a:pt x="12965" y="10275"/>
                  <a:pt x="12954" y="10299"/>
                  <a:pt x="12931" y="10313"/>
                </a:cubicBezTo>
                <a:lnTo>
                  <a:pt x="12931" y="10313"/>
                </a:lnTo>
                <a:cubicBezTo>
                  <a:pt x="12933" y="10357"/>
                  <a:pt x="12934" y="10401"/>
                  <a:pt x="12934" y="10444"/>
                </a:cubicBezTo>
                <a:lnTo>
                  <a:pt x="12934" y="10444"/>
                </a:lnTo>
                <a:cubicBezTo>
                  <a:pt x="12880" y="10371"/>
                  <a:pt x="12816" y="10302"/>
                  <a:pt x="12739" y="10251"/>
                </a:cubicBezTo>
                <a:cubicBezTo>
                  <a:pt x="12735" y="10248"/>
                  <a:pt x="12730" y="10246"/>
                  <a:pt x="12723" y="10246"/>
                </a:cubicBezTo>
                <a:cubicBezTo>
                  <a:pt x="12707" y="10246"/>
                  <a:pt x="12685" y="10255"/>
                  <a:pt x="12676" y="10264"/>
                </a:cubicBezTo>
                <a:cubicBezTo>
                  <a:pt x="12663" y="10290"/>
                  <a:pt x="12663" y="10315"/>
                  <a:pt x="12689" y="10340"/>
                </a:cubicBezTo>
                <a:cubicBezTo>
                  <a:pt x="12777" y="10402"/>
                  <a:pt x="12865" y="10491"/>
                  <a:pt x="12915" y="10603"/>
                </a:cubicBezTo>
                <a:cubicBezTo>
                  <a:pt x="12919" y="10608"/>
                  <a:pt x="12924" y="10612"/>
                  <a:pt x="12930" y="10615"/>
                </a:cubicBezTo>
                <a:lnTo>
                  <a:pt x="12930" y="10615"/>
                </a:lnTo>
                <a:cubicBezTo>
                  <a:pt x="12933" y="10558"/>
                  <a:pt x="12934" y="10501"/>
                  <a:pt x="12934" y="10444"/>
                </a:cubicBezTo>
                <a:lnTo>
                  <a:pt x="12934" y="10444"/>
                </a:lnTo>
                <a:cubicBezTo>
                  <a:pt x="12960" y="10480"/>
                  <a:pt x="12983" y="10517"/>
                  <a:pt x="13003" y="10553"/>
                </a:cubicBezTo>
                <a:cubicBezTo>
                  <a:pt x="13015" y="10578"/>
                  <a:pt x="13003" y="10603"/>
                  <a:pt x="12978" y="10616"/>
                </a:cubicBezTo>
                <a:cubicBezTo>
                  <a:pt x="12971" y="10620"/>
                  <a:pt x="12964" y="10621"/>
                  <a:pt x="12957" y="10621"/>
                </a:cubicBezTo>
                <a:cubicBezTo>
                  <a:pt x="12947" y="10621"/>
                  <a:pt x="12938" y="10619"/>
                  <a:pt x="12930" y="10615"/>
                </a:cubicBezTo>
                <a:lnTo>
                  <a:pt x="12930" y="10615"/>
                </a:lnTo>
                <a:cubicBezTo>
                  <a:pt x="12928" y="10658"/>
                  <a:pt x="12926" y="10702"/>
                  <a:pt x="12922" y="10745"/>
                </a:cubicBezTo>
                <a:lnTo>
                  <a:pt x="12922" y="10745"/>
                </a:lnTo>
                <a:cubicBezTo>
                  <a:pt x="12848" y="10636"/>
                  <a:pt x="12761" y="10539"/>
                  <a:pt x="12638" y="10466"/>
                </a:cubicBezTo>
                <a:cubicBezTo>
                  <a:pt x="12631" y="10462"/>
                  <a:pt x="12623" y="10460"/>
                  <a:pt x="12616" y="10460"/>
                </a:cubicBezTo>
                <a:cubicBezTo>
                  <a:pt x="12612" y="10460"/>
                  <a:pt x="12608" y="10461"/>
                  <a:pt x="12605" y="10462"/>
                </a:cubicBezTo>
                <a:lnTo>
                  <a:pt x="12605" y="10462"/>
                </a:lnTo>
                <a:cubicBezTo>
                  <a:pt x="12637" y="10377"/>
                  <a:pt x="12647" y="10282"/>
                  <a:pt x="12622" y="10192"/>
                </a:cubicBezTo>
                <a:lnTo>
                  <a:pt x="12622" y="10192"/>
                </a:lnTo>
                <a:cubicBezTo>
                  <a:pt x="12625" y="10179"/>
                  <a:pt x="12623" y="10164"/>
                  <a:pt x="12613" y="10151"/>
                </a:cubicBezTo>
                <a:cubicBezTo>
                  <a:pt x="12569" y="10101"/>
                  <a:pt x="12513" y="10079"/>
                  <a:pt x="12455" y="10079"/>
                </a:cubicBezTo>
                <a:cubicBezTo>
                  <a:pt x="12397" y="10079"/>
                  <a:pt x="12337" y="10101"/>
                  <a:pt x="12286" y="10139"/>
                </a:cubicBezTo>
                <a:cubicBezTo>
                  <a:pt x="12199" y="10214"/>
                  <a:pt x="12135" y="10340"/>
                  <a:pt x="12110" y="10466"/>
                </a:cubicBezTo>
                <a:cubicBezTo>
                  <a:pt x="12098" y="10516"/>
                  <a:pt x="12085" y="10591"/>
                  <a:pt x="12098" y="10642"/>
                </a:cubicBezTo>
                <a:cubicBezTo>
                  <a:pt x="12123" y="10704"/>
                  <a:pt x="12173" y="10742"/>
                  <a:pt x="12236" y="10754"/>
                </a:cubicBezTo>
                <a:cubicBezTo>
                  <a:pt x="12243" y="10755"/>
                  <a:pt x="12249" y="10755"/>
                  <a:pt x="12256" y="10755"/>
                </a:cubicBezTo>
                <a:cubicBezTo>
                  <a:pt x="12374" y="10755"/>
                  <a:pt x="12479" y="10649"/>
                  <a:pt x="12551" y="10566"/>
                </a:cubicBezTo>
                <a:cubicBezTo>
                  <a:pt x="12558" y="10556"/>
                  <a:pt x="12564" y="10545"/>
                  <a:pt x="12571" y="10534"/>
                </a:cubicBezTo>
                <a:lnTo>
                  <a:pt x="12571" y="10534"/>
                </a:lnTo>
                <a:cubicBezTo>
                  <a:pt x="12574" y="10542"/>
                  <a:pt x="12579" y="10549"/>
                  <a:pt x="12588" y="10553"/>
                </a:cubicBezTo>
                <a:cubicBezTo>
                  <a:pt x="12689" y="10616"/>
                  <a:pt x="12777" y="10692"/>
                  <a:pt x="12839" y="10793"/>
                </a:cubicBezTo>
                <a:cubicBezTo>
                  <a:pt x="12858" y="10811"/>
                  <a:pt x="12876" y="10822"/>
                  <a:pt x="12895" y="10822"/>
                </a:cubicBezTo>
                <a:cubicBezTo>
                  <a:pt x="12901" y="10822"/>
                  <a:pt x="12908" y="10821"/>
                  <a:pt x="12915" y="10818"/>
                </a:cubicBezTo>
                <a:lnTo>
                  <a:pt x="12915" y="10818"/>
                </a:lnTo>
                <a:cubicBezTo>
                  <a:pt x="12917" y="10794"/>
                  <a:pt x="12920" y="10769"/>
                  <a:pt x="12922" y="10745"/>
                </a:cubicBezTo>
                <a:lnTo>
                  <a:pt x="12922" y="10745"/>
                </a:lnTo>
                <a:cubicBezTo>
                  <a:pt x="12924" y="10748"/>
                  <a:pt x="12926" y="10751"/>
                  <a:pt x="12928" y="10754"/>
                </a:cubicBezTo>
                <a:cubicBezTo>
                  <a:pt x="12953" y="10767"/>
                  <a:pt x="12928" y="10805"/>
                  <a:pt x="12915" y="10818"/>
                </a:cubicBezTo>
                <a:cubicBezTo>
                  <a:pt x="12915" y="10818"/>
                  <a:pt x="12915" y="10818"/>
                  <a:pt x="12915" y="10818"/>
                </a:cubicBezTo>
                <a:lnTo>
                  <a:pt x="12915" y="10818"/>
                </a:lnTo>
                <a:cubicBezTo>
                  <a:pt x="12910" y="10866"/>
                  <a:pt x="12903" y="10915"/>
                  <a:pt x="12896" y="10963"/>
                </a:cubicBezTo>
                <a:lnTo>
                  <a:pt x="12896" y="10963"/>
                </a:lnTo>
                <a:cubicBezTo>
                  <a:pt x="12806" y="10876"/>
                  <a:pt x="12716" y="10794"/>
                  <a:pt x="12626" y="10704"/>
                </a:cubicBezTo>
                <a:cubicBezTo>
                  <a:pt x="12619" y="10697"/>
                  <a:pt x="12607" y="10690"/>
                  <a:pt x="12593" y="10690"/>
                </a:cubicBezTo>
                <a:cubicBezTo>
                  <a:pt x="12584" y="10690"/>
                  <a:pt x="12573" y="10693"/>
                  <a:pt x="12563" y="10704"/>
                </a:cubicBezTo>
                <a:cubicBezTo>
                  <a:pt x="12538" y="10717"/>
                  <a:pt x="12538" y="10754"/>
                  <a:pt x="12563" y="10767"/>
                </a:cubicBezTo>
                <a:cubicBezTo>
                  <a:pt x="12668" y="10872"/>
                  <a:pt x="12772" y="10965"/>
                  <a:pt x="12877" y="11069"/>
                </a:cubicBezTo>
                <a:lnTo>
                  <a:pt x="12877" y="11069"/>
                </a:lnTo>
                <a:cubicBezTo>
                  <a:pt x="12884" y="11034"/>
                  <a:pt x="12890" y="10998"/>
                  <a:pt x="12896" y="10963"/>
                </a:cubicBezTo>
                <a:lnTo>
                  <a:pt x="12896" y="10963"/>
                </a:lnTo>
                <a:cubicBezTo>
                  <a:pt x="12919" y="10985"/>
                  <a:pt x="12942" y="11008"/>
                  <a:pt x="12965" y="11031"/>
                </a:cubicBezTo>
                <a:cubicBezTo>
                  <a:pt x="12972" y="11034"/>
                  <a:pt x="12977" y="11040"/>
                  <a:pt x="12980" y="11046"/>
                </a:cubicBezTo>
                <a:lnTo>
                  <a:pt x="12980" y="11046"/>
                </a:lnTo>
                <a:cubicBezTo>
                  <a:pt x="13012" y="10863"/>
                  <a:pt x="13029" y="10678"/>
                  <a:pt x="13029" y="10491"/>
                </a:cubicBezTo>
                <a:cubicBezTo>
                  <a:pt x="13029" y="10059"/>
                  <a:pt x="12957" y="9626"/>
                  <a:pt x="12831" y="9214"/>
                </a:cubicBezTo>
                <a:lnTo>
                  <a:pt x="12831" y="9214"/>
                </a:lnTo>
                <a:cubicBezTo>
                  <a:pt x="12830" y="9238"/>
                  <a:pt x="12807" y="9262"/>
                  <a:pt x="12783" y="9262"/>
                </a:cubicBezTo>
                <a:cubicBezTo>
                  <a:pt x="12772" y="9262"/>
                  <a:pt x="12761" y="9257"/>
                  <a:pt x="12752" y="9245"/>
                </a:cubicBezTo>
                <a:cubicBezTo>
                  <a:pt x="12747" y="9240"/>
                  <a:pt x="12741" y="9235"/>
                  <a:pt x="12736" y="9230"/>
                </a:cubicBezTo>
                <a:lnTo>
                  <a:pt x="12736" y="9230"/>
                </a:lnTo>
                <a:cubicBezTo>
                  <a:pt x="12748" y="9268"/>
                  <a:pt x="12760" y="9306"/>
                  <a:pt x="12770" y="9345"/>
                </a:cubicBezTo>
                <a:lnTo>
                  <a:pt x="12770" y="9345"/>
                </a:lnTo>
                <a:cubicBezTo>
                  <a:pt x="12707" y="9274"/>
                  <a:pt x="12632" y="9215"/>
                  <a:pt x="12551" y="9170"/>
                </a:cubicBezTo>
                <a:cubicBezTo>
                  <a:pt x="12546" y="9160"/>
                  <a:pt x="12537" y="9156"/>
                  <a:pt x="12528" y="9156"/>
                </a:cubicBezTo>
                <a:cubicBezTo>
                  <a:pt x="12514" y="9156"/>
                  <a:pt x="12497" y="9166"/>
                  <a:pt x="12489" y="9180"/>
                </a:cubicBezTo>
                <a:lnTo>
                  <a:pt x="12489" y="9180"/>
                </a:lnTo>
                <a:cubicBezTo>
                  <a:pt x="12464" y="9156"/>
                  <a:pt x="12438" y="9131"/>
                  <a:pt x="12412" y="9107"/>
                </a:cubicBezTo>
                <a:cubicBezTo>
                  <a:pt x="12397" y="9100"/>
                  <a:pt x="12383" y="9093"/>
                  <a:pt x="12371" y="9093"/>
                </a:cubicBezTo>
                <a:close/>
                <a:moveTo>
                  <a:pt x="12980" y="11046"/>
                </a:moveTo>
                <a:lnTo>
                  <a:pt x="12980" y="11046"/>
                </a:lnTo>
                <a:cubicBezTo>
                  <a:pt x="12977" y="11060"/>
                  <a:pt x="12974" y="11075"/>
                  <a:pt x="12972" y="11090"/>
                </a:cubicBezTo>
                <a:lnTo>
                  <a:pt x="12972" y="11090"/>
                </a:lnTo>
                <a:cubicBezTo>
                  <a:pt x="12985" y="11079"/>
                  <a:pt x="12987" y="11060"/>
                  <a:pt x="12980" y="11046"/>
                </a:cubicBezTo>
                <a:close/>
                <a:moveTo>
                  <a:pt x="12547" y="10875"/>
                </a:moveTo>
                <a:cubicBezTo>
                  <a:pt x="12531" y="10875"/>
                  <a:pt x="12509" y="10884"/>
                  <a:pt x="12500" y="10893"/>
                </a:cubicBezTo>
                <a:cubicBezTo>
                  <a:pt x="12487" y="10918"/>
                  <a:pt x="12487" y="10943"/>
                  <a:pt x="12512" y="10969"/>
                </a:cubicBezTo>
                <a:cubicBezTo>
                  <a:pt x="12551" y="10994"/>
                  <a:pt x="12588" y="11031"/>
                  <a:pt x="12626" y="11069"/>
                </a:cubicBezTo>
                <a:lnTo>
                  <a:pt x="12739" y="11182"/>
                </a:lnTo>
                <a:cubicBezTo>
                  <a:pt x="12746" y="11189"/>
                  <a:pt x="12762" y="11197"/>
                  <a:pt x="12776" y="11197"/>
                </a:cubicBezTo>
                <a:cubicBezTo>
                  <a:pt x="12787" y="11197"/>
                  <a:pt x="12797" y="11193"/>
                  <a:pt x="12802" y="11182"/>
                </a:cubicBezTo>
                <a:cubicBezTo>
                  <a:pt x="12827" y="11170"/>
                  <a:pt x="12827" y="11132"/>
                  <a:pt x="12802" y="11119"/>
                </a:cubicBezTo>
                <a:cubicBezTo>
                  <a:pt x="12739" y="11031"/>
                  <a:pt x="12651" y="10955"/>
                  <a:pt x="12563" y="10880"/>
                </a:cubicBezTo>
                <a:cubicBezTo>
                  <a:pt x="12559" y="10877"/>
                  <a:pt x="12554" y="10875"/>
                  <a:pt x="12547" y="10875"/>
                </a:cubicBezTo>
                <a:close/>
                <a:moveTo>
                  <a:pt x="9847" y="11044"/>
                </a:moveTo>
                <a:cubicBezTo>
                  <a:pt x="9834" y="11044"/>
                  <a:pt x="9821" y="11056"/>
                  <a:pt x="9821" y="11069"/>
                </a:cubicBezTo>
                <a:cubicBezTo>
                  <a:pt x="9809" y="11081"/>
                  <a:pt x="9809" y="11094"/>
                  <a:pt x="9809" y="11106"/>
                </a:cubicBezTo>
                <a:cubicBezTo>
                  <a:pt x="9809" y="11119"/>
                  <a:pt x="9821" y="11132"/>
                  <a:pt x="9834" y="11132"/>
                </a:cubicBezTo>
                <a:cubicBezTo>
                  <a:pt x="9872" y="11170"/>
                  <a:pt x="9910" y="11195"/>
                  <a:pt x="9947" y="11232"/>
                </a:cubicBezTo>
                <a:lnTo>
                  <a:pt x="9985" y="11232"/>
                </a:lnTo>
                <a:cubicBezTo>
                  <a:pt x="9997" y="11232"/>
                  <a:pt x="10011" y="11220"/>
                  <a:pt x="10023" y="11220"/>
                </a:cubicBezTo>
                <a:lnTo>
                  <a:pt x="10023" y="11182"/>
                </a:lnTo>
                <a:cubicBezTo>
                  <a:pt x="10023" y="11170"/>
                  <a:pt x="10011" y="11157"/>
                  <a:pt x="9997" y="11145"/>
                </a:cubicBezTo>
                <a:cubicBezTo>
                  <a:pt x="9960" y="11119"/>
                  <a:pt x="9922" y="11081"/>
                  <a:pt x="9885" y="11056"/>
                </a:cubicBezTo>
                <a:cubicBezTo>
                  <a:pt x="9872" y="11044"/>
                  <a:pt x="9860" y="11044"/>
                  <a:pt x="9847" y="11044"/>
                </a:cubicBezTo>
                <a:close/>
                <a:moveTo>
                  <a:pt x="4449" y="10780"/>
                </a:moveTo>
                <a:cubicBezTo>
                  <a:pt x="4472" y="10780"/>
                  <a:pt x="4495" y="10787"/>
                  <a:pt x="4515" y="10804"/>
                </a:cubicBezTo>
                <a:lnTo>
                  <a:pt x="4515" y="10804"/>
                </a:lnTo>
                <a:cubicBezTo>
                  <a:pt x="4515" y="10809"/>
                  <a:pt x="4515" y="10814"/>
                  <a:pt x="4515" y="10818"/>
                </a:cubicBezTo>
                <a:cubicBezTo>
                  <a:pt x="4553" y="10893"/>
                  <a:pt x="4528" y="10981"/>
                  <a:pt x="4489" y="11056"/>
                </a:cubicBezTo>
                <a:cubicBezTo>
                  <a:pt x="4464" y="11106"/>
                  <a:pt x="4439" y="11145"/>
                  <a:pt x="4402" y="11170"/>
                </a:cubicBezTo>
                <a:cubicBezTo>
                  <a:pt x="4364" y="11207"/>
                  <a:pt x="4339" y="11232"/>
                  <a:pt x="4288" y="11257"/>
                </a:cubicBezTo>
                <a:cubicBezTo>
                  <a:pt x="4278" y="11257"/>
                  <a:pt x="4264" y="11259"/>
                  <a:pt x="4249" y="11259"/>
                </a:cubicBezTo>
                <a:cubicBezTo>
                  <a:pt x="4229" y="11259"/>
                  <a:pt x="4208" y="11255"/>
                  <a:pt x="4201" y="11232"/>
                </a:cubicBezTo>
                <a:cubicBezTo>
                  <a:pt x="4176" y="11195"/>
                  <a:pt x="4188" y="11145"/>
                  <a:pt x="4188" y="11106"/>
                </a:cubicBezTo>
                <a:cubicBezTo>
                  <a:pt x="4201" y="11019"/>
                  <a:pt x="4238" y="10918"/>
                  <a:pt x="4301" y="10855"/>
                </a:cubicBezTo>
                <a:cubicBezTo>
                  <a:pt x="4341" y="10815"/>
                  <a:pt x="4397" y="10780"/>
                  <a:pt x="4449" y="10780"/>
                </a:cubicBezTo>
                <a:close/>
                <a:moveTo>
                  <a:pt x="8304" y="10783"/>
                </a:moveTo>
                <a:cubicBezTo>
                  <a:pt x="8334" y="10783"/>
                  <a:pt x="8364" y="10796"/>
                  <a:pt x="8388" y="10830"/>
                </a:cubicBezTo>
                <a:cubicBezTo>
                  <a:pt x="8389" y="10832"/>
                  <a:pt x="8391" y="10834"/>
                  <a:pt x="8393" y="10835"/>
                </a:cubicBezTo>
                <a:lnTo>
                  <a:pt x="8393" y="10835"/>
                </a:lnTo>
                <a:cubicBezTo>
                  <a:pt x="8409" y="10908"/>
                  <a:pt x="8385" y="10999"/>
                  <a:pt x="8351" y="11069"/>
                </a:cubicBezTo>
                <a:cubicBezTo>
                  <a:pt x="8325" y="11106"/>
                  <a:pt x="8300" y="11145"/>
                  <a:pt x="8262" y="11182"/>
                </a:cubicBezTo>
                <a:cubicBezTo>
                  <a:pt x="8237" y="11207"/>
                  <a:pt x="8200" y="11245"/>
                  <a:pt x="8149" y="11257"/>
                </a:cubicBezTo>
                <a:cubicBezTo>
                  <a:pt x="8140" y="11262"/>
                  <a:pt x="8127" y="11265"/>
                  <a:pt x="8114" y="11265"/>
                </a:cubicBezTo>
                <a:cubicBezTo>
                  <a:pt x="8092" y="11265"/>
                  <a:pt x="8069" y="11256"/>
                  <a:pt x="8061" y="11232"/>
                </a:cubicBezTo>
                <a:cubicBezTo>
                  <a:pt x="8036" y="11207"/>
                  <a:pt x="8049" y="11157"/>
                  <a:pt x="8049" y="11119"/>
                </a:cubicBezTo>
                <a:cubicBezTo>
                  <a:pt x="8061" y="11019"/>
                  <a:pt x="8111" y="10930"/>
                  <a:pt x="8175" y="10855"/>
                </a:cubicBezTo>
                <a:cubicBezTo>
                  <a:pt x="8205" y="10817"/>
                  <a:pt x="8255" y="10783"/>
                  <a:pt x="8304" y="10783"/>
                </a:cubicBezTo>
                <a:close/>
                <a:moveTo>
                  <a:pt x="79" y="11101"/>
                </a:moveTo>
                <a:cubicBezTo>
                  <a:pt x="85" y="11105"/>
                  <a:pt x="93" y="11106"/>
                  <a:pt x="101" y="11106"/>
                </a:cubicBezTo>
                <a:cubicBezTo>
                  <a:pt x="128" y="11106"/>
                  <a:pt x="155" y="11105"/>
                  <a:pt x="181" y="11104"/>
                </a:cubicBezTo>
                <a:lnTo>
                  <a:pt x="181" y="11104"/>
                </a:lnTo>
                <a:cubicBezTo>
                  <a:pt x="182" y="11119"/>
                  <a:pt x="183" y="11133"/>
                  <a:pt x="184" y="11148"/>
                </a:cubicBezTo>
                <a:lnTo>
                  <a:pt x="184" y="11148"/>
                </a:lnTo>
                <a:cubicBezTo>
                  <a:pt x="207" y="11146"/>
                  <a:pt x="230" y="11143"/>
                  <a:pt x="253" y="11141"/>
                </a:cubicBezTo>
                <a:lnTo>
                  <a:pt x="253" y="11141"/>
                </a:lnTo>
                <a:cubicBezTo>
                  <a:pt x="248" y="11144"/>
                  <a:pt x="243" y="11149"/>
                  <a:pt x="239" y="11157"/>
                </a:cubicBezTo>
                <a:cubicBezTo>
                  <a:pt x="236" y="11164"/>
                  <a:pt x="233" y="11172"/>
                  <a:pt x="232" y="11180"/>
                </a:cubicBezTo>
                <a:lnTo>
                  <a:pt x="232" y="11180"/>
                </a:lnTo>
                <a:cubicBezTo>
                  <a:pt x="217" y="11178"/>
                  <a:pt x="201" y="11176"/>
                  <a:pt x="185" y="11173"/>
                </a:cubicBezTo>
                <a:lnTo>
                  <a:pt x="185" y="11173"/>
                </a:lnTo>
                <a:cubicBezTo>
                  <a:pt x="187" y="11204"/>
                  <a:pt x="189" y="11235"/>
                  <a:pt x="191" y="11265"/>
                </a:cubicBezTo>
                <a:lnTo>
                  <a:pt x="191" y="11265"/>
                </a:lnTo>
                <a:cubicBezTo>
                  <a:pt x="188" y="11266"/>
                  <a:pt x="186" y="11266"/>
                  <a:pt x="183" y="11267"/>
                </a:cubicBezTo>
                <a:lnTo>
                  <a:pt x="183" y="11267"/>
                </a:lnTo>
                <a:cubicBezTo>
                  <a:pt x="168" y="11264"/>
                  <a:pt x="153" y="11261"/>
                  <a:pt x="138" y="11257"/>
                </a:cubicBezTo>
                <a:cubicBezTo>
                  <a:pt x="113" y="11257"/>
                  <a:pt x="101" y="11220"/>
                  <a:pt x="101" y="11195"/>
                </a:cubicBezTo>
                <a:cubicBezTo>
                  <a:pt x="113" y="11170"/>
                  <a:pt x="138" y="11170"/>
                  <a:pt x="164" y="11170"/>
                </a:cubicBezTo>
                <a:cubicBezTo>
                  <a:pt x="171" y="11171"/>
                  <a:pt x="178" y="11172"/>
                  <a:pt x="185" y="11173"/>
                </a:cubicBezTo>
                <a:lnTo>
                  <a:pt x="185" y="11173"/>
                </a:lnTo>
                <a:cubicBezTo>
                  <a:pt x="185" y="11165"/>
                  <a:pt x="184" y="11156"/>
                  <a:pt x="184" y="11148"/>
                </a:cubicBezTo>
                <a:lnTo>
                  <a:pt x="184" y="11148"/>
                </a:lnTo>
                <a:cubicBezTo>
                  <a:pt x="150" y="11151"/>
                  <a:pt x="116" y="11153"/>
                  <a:pt x="83" y="11155"/>
                </a:cubicBezTo>
                <a:lnTo>
                  <a:pt x="83" y="11155"/>
                </a:lnTo>
                <a:cubicBezTo>
                  <a:pt x="82" y="11137"/>
                  <a:pt x="80" y="11119"/>
                  <a:pt x="79" y="11101"/>
                </a:cubicBezTo>
                <a:close/>
                <a:moveTo>
                  <a:pt x="4451" y="10682"/>
                </a:moveTo>
                <a:cubicBezTo>
                  <a:pt x="4393" y="10682"/>
                  <a:pt x="4333" y="10704"/>
                  <a:pt x="4288" y="10742"/>
                </a:cubicBezTo>
                <a:cubicBezTo>
                  <a:pt x="4188" y="10818"/>
                  <a:pt x="4125" y="10943"/>
                  <a:pt x="4100" y="11056"/>
                </a:cubicBezTo>
                <a:cubicBezTo>
                  <a:pt x="4087" y="11119"/>
                  <a:pt x="4075" y="11182"/>
                  <a:pt x="4100" y="11245"/>
                </a:cubicBezTo>
                <a:cubicBezTo>
                  <a:pt x="4112" y="11308"/>
                  <a:pt x="4163" y="11346"/>
                  <a:pt x="4226" y="11358"/>
                </a:cubicBezTo>
                <a:cubicBezTo>
                  <a:pt x="4233" y="11359"/>
                  <a:pt x="4239" y="11359"/>
                  <a:pt x="4246" y="11359"/>
                </a:cubicBezTo>
                <a:cubicBezTo>
                  <a:pt x="4364" y="11359"/>
                  <a:pt x="4468" y="11253"/>
                  <a:pt x="4540" y="11170"/>
                </a:cubicBezTo>
                <a:cubicBezTo>
                  <a:pt x="4623" y="11052"/>
                  <a:pt x="4650" y="10923"/>
                  <a:pt x="4612" y="10794"/>
                </a:cubicBezTo>
                <a:lnTo>
                  <a:pt x="4612" y="10794"/>
                </a:lnTo>
                <a:cubicBezTo>
                  <a:pt x="4615" y="10781"/>
                  <a:pt x="4613" y="10767"/>
                  <a:pt x="4603" y="10754"/>
                </a:cubicBezTo>
                <a:cubicBezTo>
                  <a:pt x="4566" y="10704"/>
                  <a:pt x="4509" y="10682"/>
                  <a:pt x="4451" y="10682"/>
                </a:cubicBezTo>
                <a:close/>
                <a:moveTo>
                  <a:pt x="8311" y="10692"/>
                </a:moveTo>
                <a:cubicBezTo>
                  <a:pt x="8253" y="10692"/>
                  <a:pt x="8193" y="10711"/>
                  <a:pt x="8149" y="10742"/>
                </a:cubicBezTo>
                <a:cubicBezTo>
                  <a:pt x="8049" y="10818"/>
                  <a:pt x="7985" y="10943"/>
                  <a:pt x="7960" y="11069"/>
                </a:cubicBezTo>
                <a:cubicBezTo>
                  <a:pt x="7948" y="11119"/>
                  <a:pt x="7935" y="11195"/>
                  <a:pt x="7960" y="11245"/>
                </a:cubicBezTo>
                <a:cubicBezTo>
                  <a:pt x="7973" y="11308"/>
                  <a:pt x="8024" y="11358"/>
                  <a:pt x="8099" y="11358"/>
                </a:cubicBezTo>
                <a:cubicBezTo>
                  <a:pt x="8110" y="11360"/>
                  <a:pt x="8121" y="11361"/>
                  <a:pt x="8132" y="11361"/>
                </a:cubicBezTo>
                <a:cubicBezTo>
                  <a:pt x="8244" y="11361"/>
                  <a:pt x="8343" y="11250"/>
                  <a:pt x="8401" y="11170"/>
                </a:cubicBezTo>
                <a:cubicBezTo>
                  <a:pt x="8488" y="11056"/>
                  <a:pt x="8527" y="10905"/>
                  <a:pt x="8476" y="10767"/>
                </a:cubicBezTo>
                <a:cubicBezTo>
                  <a:pt x="8473" y="10761"/>
                  <a:pt x="8468" y="10756"/>
                  <a:pt x="8462" y="10753"/>
                </a:cubicBezTo>
                <a:lnTo>
                  <a:pt x="8462" y="10753"/>
                </a:lnTo>
                <a:cubicBezTo>
                  <a:pt x="8424" y="10710"/>
                  <a:pt x="8368" y="10692"/>
                  <a:pt x="8311" y="10692"/>
                </a:cubicBezTo>
                <a:close/>
                <a:moveTo>
                  <a:pt x="12440" y="10960"/>
                </a:moveTo>
                <a:cubicBezTo>
                  <a:pt x="12423" y="10960"/>
                  <a:pt x="12407" y="10966"/>
                  <a:pt x="12400" y="10981"/>
                </a:cubicBezTo>
                <a:cubicBezTo>
                  <a:pt x="12387" y="11006"/>
                  <a:pt x="12400" y="11031"/>
                  <a:pt x="12412" y="11056"/>
                </a:cubicBezTo>
                <a:cubicBezTo>
                  <a:pt x="12526" y="11132"/>
                  <a:pt x="12626" y="11232"/>
                  <a:pt x="12702" y="11346"/>
                </a:cubicBezTo>
                <a:cubicBezTo>
                  <a:pt x="12708" y="11358"/>
                  <a:pt x="12720" y="11365"/>
                  <a:pt x="12734" y="11365"/>
                </a:cubicBezTo>
                <a:cubicBezTo>
                  <a:pt x="12749" y="11365"/>
                  <a:pt x="12764" y="11358"/>
                  <a:pt x="12777" y="11346"/>
                </a:cubicBezTo>
                <a:cubicBezTo>
                  <a:pt x="12789" y="11333"/>
                  <a:pt x="12789" y="11296"/>
                  <a:pt x="12777" y="11282"/>
                </a:cubicBezTo>
                <a:cubicBezTo>
                  <a:pt x="12689" y="11157"/>
                  <a:pt x="12588" y="11056"/>
                  <a:pt x="12475" y="10969"/>
                </a:cubicBezTo>
                <a:cubicBezTo>
                  <a:pt x="12465" y="10963"/>
                  <a:pt x="12452" y="10960"/>
                  <a:pt x="12440" y="10960"/>
                </a:cubicBezTo>
                <a:close/>
                <a:moveTo>
                  <a:pt x="91" y="11284"/>
                </a:moveTo>
                <a:cubicBezTo>
                  <a:pt x="65" y="11308"/>
                  <a:pt x="65" y="11356"/>
                  <a:pt x="97" y="11368"/>
                </a:cubicBezTo>
                <a:lnTo>
                  <a:pt x="97" y="11368"/>
                </a:lnTo>
                <a:cubicBezTo>
                  <a:pt x="95" y="11340"/>
                  <a:pt x="93" y="11312"/>
                  <a:pt x="91" y="11284"/>
                </a:cubicBezTo>
                <a:close/>
                <a:moveTo>
                  <a:pt x="9356" y="11113"/>
                </a:moveTo>
                <a:cubicBezTo>
                  <a:pt x="9344" y="11113"/>
                  <a:pt x="9331" y="11119"/>
                  <a:pt x="9318" y="11132"/>
                </a:cubicBezTo>
                <a:cubicBezTo>
                  <a:pt x="9306" y="11145"/>
                  <a:pt x="9293" y="11182"/>
                  <a:pt x="9318" y="11195"/>
                </a:cubicBezTo>
                <a:cubicBezTo>
                  <a:pt x="9407" y="11296"/>
                  <a:pt x="9494" y="11408"/>
                  <a:pt x="9583" y="11509"/>
                </a:cubicBezTo>
                <a:cubicBezTo>
                  <a:pt x="9596" y="11515"/>
                  <a:pt x="9608" y="11519"/>
                  <a:pt x="9621" y="11519"/>
                </a:cubicBezTo>
                <a:cubicBezTo>
                  <a:pt x="9633" y="11519"/>
                  <a:pt x="9646" y="11515"/>
                  <a:pt x="9658" y="11509"/>
                </a:cubicBezTo>
                <a:cubicBezTo>
                  <a:pt x="9670" y="11497"/>
                  <a:pt x="9684" y="11458"/>
                  <a:pt x="9658" y="11446"/>
                </a:cubicBezTo>
                <a:cubicBezTo>
                  <a:pt x="9570" y="11333"/>
                  <a:pt x="9482" y="11232"/>
                  <a:pt x="9394" y="11132"/>
                </a:cubicBezTo>
                <a:cubicBezTo>
                  <a:pt x="9381" y="11119"/>
                  <a:pt x="9369" y="11113"/>
                  <a:pt x="9356" y="11113"/>
                </a:cubicBezTo>
                <a:close/>
                <a:moveTo>
                  <a:pt x="184" y="11448"/>
                </a:moveTo>
                <a:lnTo>
                  <a:pt x="184" y="11448"/>
                </a:lnTo>
                <a:cubicBezTo>
                  <a:pt x="191" y="11449"/>
                  <a:pt x="197" y="11450"/>
                  <a:pt x="204" y="11452"/>
                </a:cubicBezTo>
                <a:lnTo>
                  <a:pt x="204" y="11452"/>
                </a:lnTo>
                <a:cubicBezTo>
                  <a:pt x="205" y="11472"/>
                  <a:pt x="207" y="11492"/>
                  <a:pt x="208" y="11512"/>
                </a:cubicBezTo>
                <a:lnTo>
                  <a:pt x="208" y="11512"/>
                </a:lnTo>
                <a:cubicBezTo>
                  <a:pt x="207" y="11514"/>
                  <a:pt x="205" y="11518"/>
                  <a:pt x="204" y="11521"/>
                </a:cubicBezTo>
                <a:lnTo>
                  <a:pt x="204" y="11521"/>
                </a:lnTo>
                <a:cubicBezTo>
                  <a:pt x="183" y="11515"/>
                  <a:pt x="165" y="11493"/>
                  <a:pt x="177" y="11472"/>
                </a:cubicBezTo>
                <a:cubicBezTo>
                  <a:pt x="177" y="11463"/>
                  <a:pt x="179" y="11455"/>
                  <a:pt x="184" y="11448"/>
                </a:cubicBezTo>
                <a:close/>
                <a:moveTo>
                  <a:pt x="12840" y="11564"/>
                </a:moveTo>
                <a:cubicBezTo>
                  <a:pt x="12832" y="11585"/>
                  <a:pt x="12824" y="11606"/>
                  <a:pt x="12815" y="11627"/>
                </a:cubicBezTo>
                <a:lnTo>
                  <a:pt x="12815" y="11627"/>
                </a:lnTo>
                <a:cubicBezTo>
                  <a:pt x="12819" y="11626"/>
                  <a:pt x="12823" y="11624"/>
                  <a:pt x="12827" y="11622"/>
                </a:cubicBezTo>
                <a:cubicBezTo>
                  <a:pt x="12847" y="11612"/>
                  <a:pt x="12851" y="11586"/>
                  <a:pt x="12840" y="11564"/>
                </a:cubicBezTo>
                <a:close/>
                <a:moveTo>
                  <a:pt x="6119" y="11199"/>
                </a:moveTo>
                <a:cubicBezTo>
                  <a:pt x="6106" y="11199"/>
                  <a:pt x="6094" y="11205"/>
                  <a:pt x="6087" y="11220"/>
                </a:cubicBezTo>
                <a:cubicBezTo>
                  <a:pt x="6074" y="11245"/>
                  <a:pt x="6074" y="11270"/>
                  <a:pt x="6099" y="11282"/>
                </a:cubicBezTo>
                <a:cubicBezTo>
                  <a:pt x="6300" y="11396"/>
                  <a:pt x="6502" y="11509"/>
                  <a:pt x="6691" y="11635"/>
                </a:cubicBezTo>
                <a:cubicBezTo>
                  <a:pt x="6699" y="11641"/>
                  <a:pt x="6708" y="11644"/>
                  <a:pt x="6716" y="11644"/>
                </a:cubicBezTo>
                <a:cubicBezTo>
                  <a:pt x="6755" y="11644"/>
                  <a:pt x="6783" y="11580"/>
                  <a:pt x="6741" y="11559"/>
                </a:cubicBezTo>
                <a:cubicBezTo>
                  <a:pt x="6552" y="11421"/>
                  <a:pt x="6364" y="11308"/>
                  <a:pt x="6149" y="11207"/>
                </a:cubicBezTo>
                <a:cubicBezTo>
                  <a:pt x="6139" y="11202"/>
                  <a:pt x="6129" y="11199"/>
                  <a:pt x="6119" y="11199"/>
                </a:cubicBezTo>
                <a:close/>
                <a:moveTo>
                  <a:pt x="204" y="11521"/>
                </a:moveTo>
                <a:cubicBezTo>
                  <a:pt x="206" y="11521"/>
                  <a:pt x="207" y="11521"/>
                  <a:pt x="209" y="11522"/>
                </a:cubicBezTo>
                <a:lnTo>
                  <a:pt x="209" y="11522"/>
                </a:lnTo>
                <a:cubicBezTo>
                  <a:pt x="210" y="11538"/>
                  <a:pt x="212" y="11555"/>
                  <a:pt x="213" y="11571"/>
                </a:cubicBezTo>
                <a:lnTo>
                  <a:pt x="213" y="11571"/>
                </a:lnTo>
                <a:cubicBezTo>
                  <a:pt x="219" y="11579"/>
                  <a:pt x="228" y="11584"/>
                  <a:pt x="239" y="11584"/>
                </a:cubicBezTo>
                <a:cubicBezTo>
                  <a:pt x="247" y="11586"/>
                  <a:pt x="255" y="11587"/>
                  <a:pt x="264" y="11589"/>
                </a:cubicBezTo>
                <a:lnTo>
                  <a:pt x="264" y="11589"/>
                </a:lnTo>
                <a:cubicBezTo>
                  <a:pt x="247" y="11588"/>
                  <a:pt x="231" y="11587"/>
                  <a:pt x="214" y="11585"/>
                </a:cubicBezTo>
                <a:lnTo>
                  <a:pt x="214" y="11585"/>
                </a:lnTo>
                <a:cubicBezTo>
                  <a:pt x="215" y="11602"/>
                  <a:pt x="217" y="11619"/>
                  <a:pt x="218" y="11636"/>
                </a:cubicBezTo>
                <a:lnTo>
                  <a:pt x="218" y="11636"/>
                </a:lnTo>
                <a:cubicBezTo>
                  <a:pt x="213" y="11636"/>
                  <a:pt x="207" y="11635"/>
                  <a:pt x="202" y="11635"/>
                </a:cubicBezTo>
                <a:cubicBezTo>
                  <a:pt x="198" y="11634"/>
                  <a:pt x="195" y="11634"/>
                  <a:pt x="192" y="11634"/>
                </a:cubicBezTo>
                <a:cubicBezTo>
                  <a:pt x="176" y="11634"/>
                  <a:pt x="165" y="11641"/>
                  <a:pt x="159" y="11653"/>
                </a:cubicBezTo>
                <a:lnTo>
                  <a:pt x="159" y="11653"/>
                </a:lnTo>
                <a:cubicBezTo>
                  <a:pt x="154" y="11645"/>
                  <a:pt x="152" y="11635"/>
                  <a:pt x="152" y="11622"/>
                </a:cubicBezTo>
                <a:cubicBezTo>
                  <a:pt x="152" y="11602"/>
                  <a:pt x="169" y="11581"/>
                  <a:pt x="189" y="11581"/>
                </a:cubicBezTo>
                <a:cubicBezTo>
                  <a:pt x="193" y="11581"/>
                  <a:pt x="197" y="11582"/>
                  <a:pt x="202" y="11584"/>
                </a:cubicBezTo>
                <a:cubicBezTo>
                  <a:pt x="206" y="11585"/>
                  <a:pt x="210" y="11585"/>
                  <a:pt x="214" y="11585"/>
                </a:cubicBezTo>
                <a:lnTo>
                  <a:pt x="214" y="11585"/>
                </a:lnTo>
                <a:cubicBezTo>
                  <a:pt x="214" y="11581"/>
                  <a:pt x="213" y="11576"/>
                  <a:pt x="213" y="11571"/>
                </a:cubicBezTo>
                <a:lnTo>
                  <a:pt x="213" y="11571"/>
                </a:lnTo>
                <a:cubicBezTo>
                  <a:pt x="205" y="11561"/>
                  <a:pt x="202" y="11548"/>
                  <a:pt x="202" y="11534"/>
                </a:cubicBezTo>
                <a:cubicBezTo>
                  <a:pt x="202" y="11529"/>
                  <a:pt x="203" y="11525"/>
                  <a:pt x="204" y="11521"/>
                </a:cubicBezTo>
                <a:close/>
                <a:moveTo>
                  <a:pt x="159" y="11653"/>
                </a:moveTo>
                <a:cubicBezTo>
                  <a:pt x="169" y="11667"/>
                  <a:pt x="185" y="11673"/>
                  <a:pt x="202" y="11673"/>
                </a:cubicBezTo>
                <a:cubicBezTo>
                  <a:pt x="208" y="11674"/>
                  <a:pt x="215" y="11675"/>
                  <a:pt x="221" y="11676"/>
                </a:cubicBezTo>
                <a:lnTo>
                  <a:pt x="221" y="11676"/>
                </a:lnTo>
                <a:cubicBezTo>
                  <a:pt x="223" y="11692"/>
                  <a:pt x="224" y="11707"/>
                  <a:pt x="225" y="11723"/>
                </a:cubicBezTo>
                <a:lnTo>
                  <a:pt x="225" y="11723"/>
                </a:lnTo>
                <a:cubicBezTo>
                  <a:pt x="221" y="11723"/>
                  <a:pt x="216" y="11724"/>
                  <a:pt x="211" y="11725"/>
                </a:cubicBezTo>
                <a:lnTo>
                  <a:pt x="211" y="11725"/>
                </a:lnTo>
                <a:cubicBezTo>
                  <a:pt x="208" y="11724"/>
                  <a:pt x="205" y="11724"/>
                  <a:pt x="202" y="11723"/>
                </a:cubicBezTo>
                <a:cubicBezTo>
                  <a:pt x="160" y="11723"/>
                  <a:pt x="146" y="11679"/>
                  <a:pt x="159" y="11653"/>
                </a:cubicBezTo>
                <a:close/>
                <a:moveTo>
                  <a:pt x="257" y="11732"/>
                </a:moveTo>
                <a:lnTo>
                  <a:pt x="257" y="11732"/>
                </a:lnTo>
                <a:cubicBezTo>
                  <a:pt x="296" y="11738"/>
                  <a:pt x="335" y="11744"/>
                  <a:pt x="375" y="11749"/>
                </a:cubicBezTo>
                <a:lnTo>
                  <a:pt x="375" y="11749"/>
                </a:lnTo>
                <a:cubicBezTo>
                  <a:pt x="334" y="11748"/>
                  <a:pt x="294" y="11742"/>
                  <a:pt x="257" y="11732"/>
                </a:cubicBezTo>
                <a:close/>
                <a:moveTo>
                  <a:pt x="11453" y="10258"/>
                </a:moveTo>
                <a:cubicBezTo>
                  <a:pt x="11413" y="10258"/>
                  <a:pt x="11382" y="10303"/>
                  <a:pt x="11419" y="10340"/>
                </a:cubicBezTo>
                <a:cubicBezTo>
                  <a:pt x="11830" y="10814"/>
                  <a:pt x="12243" y="11276"/>
                  <a:pt x="12655" y="11750"/>
                </a:cubicBezTo>
                <a:lnTo>
                  <a:pt x="12655" y="11750"/>
                </a:lnTo>
                <a:cubicBezTo>
                  <a:pt x="12662" y="11734"/>
                  <a:pt x="12670" y="11717"/>
                  <a:pt x="12678" y="11700"/>
                </a:cubicBezTo>
                <a:lnTo>
                  <a:pt x="12678" y="11700"/>
                </a:lnTo>
                <a:cubicBezTo>
                  <a:pt x="12699" y="11718"/>
                  <a:pt x="12720" y="11735"/>
                  <a:pt x="12742" y="11753"/>
                </a:cubicBezTo>
                <a:lnTo>
                  <a:pt x="12742" y="11753"/>
                </a:lnTo>
                <a:cubicBezTo>
                  <a:pt x="12752" y="11737"/>
                  <a:pt x="12753" y="11717"/>
                  <a:pt x="12739" y="11698"/>
                </a:cubicBezTo>
                <a:cubicBezTo>
                  <a:pt x="12726" y="11683"/>
                  <a:pt x="12712" y="11667"/>
                  <a:pt x="12699" y="11652"/>
                </a:cubicBezTo>
                <a:lnTo>
                  <a:pt x="12699" y="11652"/>
                </a:lnTo>
                <a:cubicBezTo>
                  <a:pt x="12706" y="11637"/>
                  <a:pt x="12712" y="11621"/>
                  <a:pt x="12719" y="11605"/>
                </a:cubicBezTo>
                <a:lnTo>
                  <a:pt x="12719" y="11605"/>
                </a:lnTo>
                <a:cubicBezTo>
                  <a:pt x="12745" y="11628"/>
                  <a:pt x="12771" y="11649"/>
                  <a:pt x="12798" y="11670"/>
                </a:cubicBezTo>
                <a:lnTo>
                  <a:pt x="12798" y="11670"/>
                </a:lnTo>
                <a:cubicBezTo>
                  <a:pt x="12804" y="11656"/>
                  <a:pt x="12810" y="11642"/>
                  <a:pt x="12815" y="11627"/>
                </a:cubicBezTo>
                <a:lnTo>
                  <a:pt x="12815" y="11627"/>
                </a:lnTo>
                <a:cubicBezTo>
                  <a:pt x="12807" y="11630"/>
                  <a:pt x="12799" y="11632"/>
                  <a:pt x="12791" y="11632"/>
                </a:cubicBezTo>
                <a:cubicBezTo>
                  <a:pt x="12780" y="11632"/>
                  <a:pt x="12771" y="11629"/>
                  <a:pt x="12764" y="11622"/>
                </a:cubicBezTo>
                <a:cubicBezTo>
                  <a:pt x="12751" y="11611"/>
                  <a:pt x="12739" y="11599"/>
                  <a:pt x="12726" y="11587"/>
                </a:cubicBezTo>
                <a:lnTo>
                  <a:pt x="12726" y="11587"/>
                </a:lnTo>
                <a:cubicBezTo>
                  <a:pt x="12724" y="11593"/>
                  <a:pt x="12721" y="11599"/>
                  <a:pt x="12719" y="11605"/>
                </a:cubicBezTo>
                <a:lnTo>
                  <a:pt x="12719" y="11605"/>
                </a:lnTo>
                <a:cubicBezTo>
                  <a:pt x="12631" y="11531"/>
                  <a:pt x="12548" y="11449"/>
                  <a:pt x="12475" y="11358"/>
                </a:cubicBezTo>
                <a:lnTo>
                  <a:pt x="12475" y="11358"/>
                </a:lnTo>
                <a:cubicBezTo>
                  <a:pt x="12558" y="11433"/>
                  <a:pt x="12641" y="11508"/>
                  <a:pt x="12726" y="11587"/>
                </a:cubicBezTo>
                <a:lnTo>
                  <a:pt x="12726" y="11587"/>
                </a:lnTo>
                <a:cubicBezTo>
                  <a:pt x="12739" y="11555"/>
                  <a:pt x="12752" y="11522"/>
                  <a:pt x="12763" y="11488"/>
                </a:cubicBezTo>
                <a:lnTo>
                  <a:pt x="12763" y="11488"/>
                </a:lnTo>
                <a:cubicBezTo>
                  <a:pt x="12785" y="11508"/>
                  <a:pt x="12806" y="11527"/>
                  <a:pt x="12827" y="11547"/>
                </a:cubicBezTo>
                <a:cubicBezTo>
                  <a:pt x="12832" y="11552"/>
                  <a:pt x="12837" y="11558"/>
                  <a:pt x="12840" y="11564"/>
                </a:cubicBezTo>
                <a:lnTo>
                  <a:pt x="12840" y="11564"/>
                </a:lnTo>
                <a:cubicBezTo>
                  <a:pt x="12896" y="11410"/>
                  <a:pt x="12940" y="11251"/>
                  <a:pt x="12972" y="11090"/>
                </a:cubicBezTo>
                <a:lnTo>
                  <a:pt x="12972" y="11090"/>
                </a:lnTo>
                <a:cubicBezTo>
                  <a:pt x="12970" y="11092"/>
                  <a:pt x="12968" y="11093"/>
                  <a:pt x="12965" y="11094"/>
                </a:cubicBezTo>
                <a:cubicBezTo>
                  <a:pt x="12955" y="11105"/>
                  <a:pt x="12944" y="11109"/>
                  <a:pt x="12935" y="11109"/>
                </a:cubicBezTo>
                <a:cubicBezTo>
                  <a:pt x="12921" y="11109"/>
                  <a:pt x="12910" y="11101"/>
                  <a:pt x="12903" y="11094"/>
                </a:cubicBezTo>
                <a:cubicBezTo>
                  <a:pt x="12894" y="11086"/>
                  <a:pt x="12886" y="11077"/>
                  <a:pt x="12877" y="11069"/>
                </a:cubicBezTo>
                <a:lnTo>
                  <a:pt x="12877" y="11069"/>
                </a:lnTo>
                <a:cubicBezTo>
                  <a:pt x="12857" y="11170"/>
                  <a:pt x="12833" y="11271"/>
                  <a:pt x="12802" y="11371"/>
                </a:cubicBezTo>
                <a:cubicBezTo>
                  <a:pt x="12790" y="11411"/>
                  <a:pt x="12777" y="11450"/>
                  <a:pt x="12763" y="11488"/>
                </a:cubicBezTo>
                <a:lnTo>
                  <a:pt x="12763" y="11488"/>
                </a:lnTo>
                <a:cubicBezTo>
                  <a:pt x="12634" y="11369"/>
                  <a:pt x="12502" y="11251"/>
                  <a:pt x="12362" y="11132"/>
                </a:cubicBezTo>
                <a:cubicBezTo>
                  <a:pt x="12355" y="11117"/>
                  <a:pt x="12339" y="11111"/>
                  <a:pt x="12324" y="11111"/>
                </a:cubicBezTo>
                <a:cubicBezTo>
                  <a:pt x="12314" y="11111"/>
                  <a:pt x="12304" y="11114"/>
                  <a:pt x="12299" y="11119"/>
                </a:cubicBezTo>
                <a:cubicBezTo>
                  <a:pt x="12283" y="11136"/>
                  <a:pt x="12277" y="11152"/>
                  <a:pt x="12278" y="11168"/>
                </a:cubicBezTo>
                <a:lnTo>
                  <a:pt x="12278" y="11168"/>
                </a:lnTo>
                <a:cubicBezTo>
                  <a:pt x="12017" y="10868"/>
                  <a:pt x="11755" y="10570"/>
                  <a:pt x="11494" y="10276"/>
                </a:cubicBezTo>
                <a:cubicBezTo>
                  <a:pt x="11481" y="10263"/>
                  <a:pt x="11467" y="10258"/>
                  <a:pt x="11453" y="10258"/>
                </a:cubicBezTo>
                <a:close/>
                <a:moveTo>
                  <a:pt x="8897" y="11318"/>
                </a:moveTo>
                <a:cubicBezTo>
                  <a:pt x="8887" y="11318"/>
                  <a:pt x="8876" y="11322"/>
                  <a:pt x="8866" y="11333"/>
                </a:cubicBezTo>
                <a:cubicBezTo>
                  <a:pt x="8854" y="11346"/>
                  <a:pt x="8854" y="11383"/>
                  <a:pt x="8866" y="11396"/>
                </a:cubicBezTo>
                <a:cubicBezTo>
                  <a:pt x="9017" y="11522"/>
                  <a:pt x="9155" y="11660"/>
                  <a:pt x="9293" y="11785"/>
                </a:cubicBezTo>
                <a:cubicBezTo>
                  <a:pt x="9306" y="11792"/>
                  <a:pt x="9318" y="11795"/>
                  <a:pt x="9331" y="11795"/>
                </a:cubicBezTo>
                <a:cubicBezTo>
                  <a:pt x="9344" y="11795"/>
                  <a:pt x="9356" y="11792"/>
                  <a:pt x="9369" y="11785"/>
                </a:cubicBezTo>
                <a:cubicBezTo>
                  <a:pt x="9382" y="11773"/>
                  <a:pt x="9394" y="11735"/>
                  <a:pt x="9369" y="11710"/>
                </a:cubicBezTo>
                <a:cubicBezTo>
                  <a:pt x="9231" y="11584"/>
                  <a:pt x="9080" y="11458"/>
                  <a:pt x="8941" y="11333"/>
                </a:cubicBezTo>
                <a:cubicBezTo>
                  <a:pt x="8927" y="11326"/>
                  <a:pt x="8912" y="11318"/>
                  <a:pt x="8897" y="11318"/>
                </a:cubicBezTo>
                <a:close/>
                <a:moveTo>
                  <a:pt x="211" y="11725"/>
                </a:moveTo>
                <a:cubicBezTo>
                  <a:pt x="216" y="11725"/>
                  <a:pt x="221" y="11726"/>
                  <a:pt x="226" y="11727"/>
                </a:cubicBezTo>
                <a:lnTo>
                  <a:pt x="226" y="11727"/>
                </a:lnTo>
                <a:cubicBezTo>
                  <a:pt x="226" y="11731"/>
                  <a:pt x="226" y="11736"/>
                  <a:pt x="227" y="11741"/>
                </a:cubicBezTo>
                <a:lnTo>
                  <a:pt x="227" y="11741"/>
                </a:lnTo>
                <a:cubicBezTo>
                  <a:pt x="214" y="11739"/>
                  <a:pt x="201" y="11737"/>
                  <a:pt x="189" y="11735"/>
                </a:cubicBezTo>
                <a:cubicBezTo>
                  <a:pt x="188" y="11735"/>
                  <a:pt x="187" y="11735"/>
                  <a:pt x="187" y="11735"/>
                </a:cubicBezTo>
                <a:lnTo>
                  <a:pt x="187" y="11735"/>
                </a:lnTo>
                <a:cubicBezTo>
                  <a:pt x="177" y="11741"/>
                  <a:pt x="169" y="11749"/>
                  <a:pt x="164" y="11760"/>
                </a:cubicBezTo>
                <a:cubicBezTo>
                  <a:pt x="152" y="11785"/>
                  <a:pt x="177" y="11811"/>
                  <a:pt x="202" y="11824"/>
                </a:cubicBezTo>
                <a:cubicBezTo>
                  <a:pt x="203" y="11824"/>
                  <a:pt x="204" y="11824"/>
                  <a:pt x="206" y="11825"/>
                </a:cubicBezTo>
                <a:lnTo>
                  <a:pt x="206" y="11825"/>
                </a:lnTo>
                <a:cubicBezTo>
                  <a:pt x="206" y="11825"/>
                  <a:pt x="206" y="11826"/>
                  <a:pt x="206" y="11827"/>
                </a:cubicBezTo>
                <a:lnTo>
                  <a:pt x="206" y="11827"/>
                </a:lnTo>
                <a:cubicBezTo>
                  <a:pt x="200" y="11826"/>
                  <a:pt x="195" y="11825"/>
                  <a:pt x="189" y="11824"/>
                </a:cubicBezTo>
                <a:cubicBezTo>
                  <a:pt x="130" y="11824"/>
                  <a:pt x="127" y="11734"/>
                  <a:pt x="179" y="11734"/>
                </a:cubicBezTo>
                <a:cubicBezTo>
                  <a:pt x="181" y="11734"/>
                  <a:pt x="184" y="11734"/>
                  <a:pt x="187" y="11735"/>
                </a:cubicBezTo>
                <a:lnTo>
                  <a:pt x="187" y="11735"/>
                </a:lnTo>
                <a:cubicBezTo>
                  <a:pt x="194" y="11730"/>
                  <a:pt x="203" y="11726"/>
                  <a:pt x="211" y="11725"/>
                </a:cubicBezTo>
                <a:close/>
                <a:moveTo>
                  <a:pt x="206" y="11827"/>
                </a:moveTo>
                <a:lnTo>
                  <a:pt x="206" y="11827"/>
                </a:lnTo>
                <a:cubicBezTo>
                  <a:pt x="214" y="11828"/>
                  <a:pt x="222" y="11829"/>
                  <a:pt x="230" y="11831"/>
                </a:cubicBezTo>
                <a:lnTo>
                  <a:pt x="230" y="11831"/>
                </a:lnTo>
                <a:cubicBezTo>
                  <a:pt x="231" y="11831"/>
                  <a:pt x="233" y="11831"/>
                  <a:pt x="235" y="11832"/>
                </a:cubicBezTo>
                <a:lnTo>
                  <a:pt x="235" y="11832"/>
                </a:lnTo>
                <a:cubicBezTo>
                  <a:pt x="236" y="11844"/>
                  <a:pt x="237" y="11857"/>
                  <a:pt x="238" y="11869"/>
                </a:cubicBezTo>
                <a:lnTo>
                  <a:pt x="238" y="11869"/>
                </a:lnTo>
                <a:cubicBezTo>
                  <a:pt x="220" y="11861"/>
                  <a:pt x="210" y="11844"/>
                  <a:pt x="206" y="11827"/>
                </a:cubicBezTo>
                <a:close/>
                <a:moveTo>
                  <a:pt x="12181" y="11440"/>
                </a:moveTo>
                <a:lnTo>
                  <a:pt x="12181" y="11440"/>
                </a:lnTo>
                <a:cubicBezTo>
                  <a:pt x="12328" y="11557"/>
                  <a:pt x="12464" y="11684"/>
                  <a:pt x="12576" y="11836"/>
                </a:cubicBezTo>
                <a:cubicBezTo>
                  <a:pt x="12584" y="11846"/>
                  <a:pt x="12593" y="11851"/>
                  <a:pt x="12603" y="11852"/>
                </a:cubicBezTo>
                <a:lnTo>
                  <a:pt x="12603" y="11852"/>
                </a:lnTo>
                <a:cubicBezTo>
                  <a:pt x="12618" y="11824"/>
                  <a:pt x="12632" y="11796"/>
                  <a:pt x="12646" y="11767"/>
                </a:cubicBezTo>
                <a:lnTo>
                  <a:pt x="12646" y="11767"/>
                </a:lnTo>
                <a:cubicBezTo>
                  <a:pt x="12648" y="11769"/>
                  <a:pt x="12650" y="11771"/>
                  <a:pt x="12651" y="11773"/>
                </a:cubicBezTo>
                <a:cubicBezTo>
                  <a:pt x="12680" y="11802"/>
                  <a:pt x="12642" y="11853"/>
                  <a:pt x="12607" y="11853"/>
                </a:cubicBezTo>
                <a:cubicBezTo>
                  <a:pt x="12605" y="11853"/>
                  <a:pt x="12604" y="11852"/>
                  <a:pt x="12603" y="11852"/>
                </a:cubicBezTo>
                <a:lnTo>
                  <a:pt x="12603" y="11852"/>
                </a:lnTo>
                <a:cubicBezTo>
                  <a:pt x="12590" y="11878"/>
                  <a:pt x="12576" y="11903"/>
                  <a:pt x="12562" y="11928"/>
                </a:cubicBezTo>
                <a:lnTo>
                  <a:pt x="12562" y="11928"/>
                </a:lnTo>
                <a:cubicBezTo>
                  <a:pt x="12435" y="11765"/>
                  <a:pt x="12309" y="11603"/>
                  <a:pt x="12181" y="11440"/>
                </a:cubicBezTo>
                <a:close/>
                <a:moveTo>
                  <a:pt x="8451" y="11836"/>
                </a:moveTo>
                <a:cubicBezTo>
                  <a:pt x="8438" y="11836"/>
                  <a:pt x="8438" y="11836"/>
                  <a:pt x="8426" y="11849"/>
                </a:cubicBezTo>
                <a:lnTo>
                  <a:pt x="8413" y="11861"/>
                </a:lnTo>
                <a:cubicBezTo>
                  <a:pt x="8413" y="11874"/>
                  <a:pt x="8401" y="11886"/>
                  <a:pt x="8413" y="11899"/>
                </a:cubicBezTo>
                <a:cubicBezTo>
                  <a:pt x="8413" y="11911"/>
                  <a:pt x="8426" y="11924"/>
                  <a:pt x="8426" y="11924"/>
                </a:cubicBezTo>
                <a:cubicBezTo>
                  <a:pt x="8451" y="11936"/>
                  <a:pt x="8463" y="11949"/>
                  <a:pt x="8488" y="11962"/>
                </a:cubicBezTo>
                <a:lnTo>
                  <a:pt x="8539" y="11962"/>
                </a:lnTo>
                <a:lnTo>
                  <a:pt x="8552" y="11949"/>
                </a:lnTo>
                <a:cubicBezTo>
                  <a:pt x="8564" y="11936"/>
                  <a:pt x="8564" y="11924"/>
                  <a:pt x="8564" y="11911"/>
                </a:cubicBezTo>
                <a:cubicBezTo>
                  <a:pt x="8552" y="11899"/>
                  <a:pt x="8552" y="11886"/>
                  <a:pt x="8539" y="11874"/>
                </a:cubicBezTo>
                <a:cubicBezTo>
                  <a:pt x="8527" y="11861"/>
                  <a:pt x="8501" y="11849"/>
                  <a:pt x="8488" y="11849"/>
                </a:cubicBezTo>
                <a:cubicBezTo>
                  <a:pt x="8476" y="11836"/>
                  <a:pt x="8463" y="11836"/>
                  <a:pt x="8451" y="11836"/>
                </a:cubicBezTo>
                <a:close/>
                <a:moveTo>
                  <a:pt x="2398" y="11495"/>
                </a:moveTo>
                <a:cubicBezTo>
                  <a:pt x="2426" y="11495"/>
                  <a:pt x="2455" y="11506"/>
                  <a:pt x="2477" y="11534"/>
                </a:cubicBezTo>
                <a:cubicBezTo>
                  <a:pt x="2479" y="11535"/>
                  <a:pt x="2480" y="11537"/>
                  <a:pt x="2482" y="11538"/>
                </a:cubicBezTo>
                <a:lnTo>
                  <a:pt x="2482" y="11538"/>
                </a:lnTo>
                <a:cubicBezTo>
                  <a:pt x="2501" y="11620"/>
                  <a:pt x="2487" y="11703"/>
                  <a:pt x="2440" y="11773"/>
                </a:cubicBezTo>
                <a:cubicBezTo>
                  <a:pt x="2415" y="11811"/>
                  <a:pt x="2390" y="11849"/>
                  <a:pt x="2352" y="11886"/>
                </a:cubicBezTo>
                <a:cubicBezTo>
                  <a:pt x="2327" y="11911"/>
                  <a:pt x="2289" y="11949"/>
                  <a:pt x="2251" y="11962"/>
                </a:cubicBezTo>
                <a:cubicBezTo>
                  <a:pt x="2237" y="11966"/>
                  <a:pt x="2224" y="11969"/>
                  <a:pt x="2210" y="11969"/>
                </a:cubicBezTo>
                <a:cubicBezTo>
                  <a:pt x="2187" y="11969"/>
                  <a:pt x="2166" y="11960"/>
                  <a:pt x="2151" y="11936"/>
                </a:cubicBezTo>
                <a:cubicBezTo>
                  <a:pt x="2125" y="11911"/>
                  <a:pt x="2138" y="11861"/>
                  <a:pt x="2151" y="11824"/>
                </a:cubicBezTo>
                <a:cubicBezTo>
                  <a:pt x="2164" y="11723"/>
                  <a:pt x="2201" y="11635"/>
                  <a:pt x="2264" y="11559"/>
                </a:cubicBezTo>
                <a:cubicBezTo>
                  <a:pt x="2296" y="11527"/>
                  <a:pt x="2348" y="11495"/>
                  <a:pt x="2398" y="11495"/>
                </a:cubicBezTo>
                <a:close/>
                <a:moveTo>
                  <a:pt x="3759" y="11819"/>
                </a:moveTo>
                <a:cubicBezTo>
                  <a:pt x="3743" y="11819"/>
                  <a:pt x="3723" y="11830"/>
                  <a:pt x="3723" y="11849"/>
                </a:cubicBezTo>
                <a:cubicBezTo>
                  <a:pt x="3710" y="11874"/>
                  <a:pt x="3723" y="11899"/>
                  <a:pt x="3748" y="11911"/>
                </a:cubicBezTo>
                <a:cubicBezTo>
                  <a:pt x="3824" y="11936"/>
                  <a:pt x="3899" y="11949"/>
                  <a:pt x="3974" y="11975"/>
                </a:cubicBezTo>
                <a:cubicBezTo>
                  <a:pt x="4000" y="11975"/>
                  <a:pt x="4025" y="11962"/>
                  <a:pt x="4037" y="11936"/>
                </a:cubicBezTo>
                <a:cubicBezTo>
                  <a:pt x="4050" y="11911"/>
                  <a:pt x="4037" y="11886"/>
                  <a:pt x="4012" y="11874"/>
                </a:cubicBezTo>
                <a:cubicBezTo>
                  <a:pt x="3936" y="11861"/>
                  <a:pt x="3849" y="11836"/>
                  <a:pt x="3773" y="11824"/>
                </a:cubicBezTo>
                <a:cubicBezTo>
                  <a:pt x="3770" y="11820"/>
                  <a:pt x="3764" y="11819"/>
                  <a:pt x="3759" y="11819"/>
                </a:cubicBezTo>
                <a:close/>
                <a:moveTo>
                  <a:pt x="2393" y="11397"/>
                </a:moveTo>
                <a:cubicBezTo>
                  <a:pt x="2338" y="11397"/>
                  <a:pt x="2281" y="11416"/>
                  <a:pt x="2239" y="11446"/>
                </a:cubicBezTo>
                <a:cubicBezTo>
                  <a:pt x="2138" y="11522"/>
                  <a:pt x="2075" y="11648"/>
                  <a:pt x="2050" y="11773"/>
                </a:cubicBezTo>
                <a:cubicBezTo>
                  <a:pt x="2038" y="11824"/>
                  <a:pt x="2038" y="11899"/>
                  <a:pt x="2050" y="11962"/>
                </a:cubicBezTo>
                <a:cubicBezTo>
                  <a:pt x="2075" y="12025"/>
                  <a:pt x="2125" y="12062"/>
                  <a:pt x="2189" y="12062"/>
                </a:cubicBezTo>
                <a:cubicBezTo>
                  <a:pt x="2200" y="12064"/>
                  <a:pt x="2211" y="12065"/>
                  <a:pt x="2222" y="12065"/>
                </a:cubicBezTo>
                <a:cubicBezTo>
                  <a:pt x="2334" y="12065"/>
                  <a:pt x="2433" y="11954"/>
                  <a:pt x="2491" y="11874"/>
                </a:cubicBezTo>
                <a:cubicBezTo>
                  <a:pt x="2578" y="11760"/>
                  <a:pt x="2616" y="11609"/>
                  <a:pt x="2566" y="11484"/>
                </a:cubicBezTo>
                <a:cubicBezTo>
                  <a:pt x="2561" y="11475"/>
                  <a:pt x="2554" y="11468"/>
                  <a:pt x="2546" y="11463"/>
                </a:cubicBezTo>
                <a:lnTo>
                  <a:pt x="2546" y="11463"/>
                </a:lnTo>
                <a:cubicBezTo>
                  <a:pt x="2507" y="11417"/>
                  <a:pt x="2451" y="11397"/>
                  <a:pt x="2393" y="11397"/>
                </a:cubicBezTo>
                <a:close/>
                <a:moveTo>
                  <a:pt x="661" y="12055"/>
                </a:moveTo>
                <a:cubicBezTo>
                  <a:pt x="626" y="12061"/>
                  <a:pt x="591" y="12067"/>
                  <a:pt x="555" y="12071"/>
                </a:cubicBezTo>
                <a:lnTo>
                  <a:pt x="555" y="12071"/>
                </a:lnTo>
                <a:cubicBezTo>
                  <a:pt x="509" y="12067"/>
                  <a:pt x="463" y="12063"/>
                  <a:pt x="418" y="12059"/>
                </a:cubicBezTo>
                <a:lnTo>
                  <a:pt x="418" y="12059"/>
                </a:lnTo>
                <a:cubicBezTo>
                  <a:pt x="499" y="12057"/>
                  <a:pt x="580" y="12056"/>
                  <a:pt x="661" y="12055"/>
                </a:cubicBezTo>
                <a:close/>
                <a:moveTo>
                  <a:pt x="12562" y="11928"/>
                </a:moveTo>
                <a:cubicBezTo>
                  <a:pt x="12570" y="11939"/>
                  <a:pt x="12579" y="11950"/>
                  <a:pt x="12588" y="11962"/>
                </a:cubicBezTo>
                <a:cubicBezTo>
                  <a:pt x="12616" y="11999"/>
                  <a:pt x="12582" y="12043"/>
                  <a:pt x="12547" y="12043"/>
                </a:cubicBezTo>
                <a:cubicBezTo>
                  <a:pt x="12535" y="12043"/>
                  <a:pt x="12522" y="12038"/>
                  <a:pt x="12512" y="12025"/>
                </a:cubicBezTo>
                <a:cubicBezTo>
                  <a:pt x="12511" y="12023"/>
                  <a:pt x="12509" y="12021"/>
                  <a:pt x="12508" y="12018"/>
                </a:cubicBezTo>
                <a:lnTo>
                  <a:pt x="12508" y="12018"/>
                </a:lnTo>
                <a:cubicBezTo>
                  <a:pt x="12493" y="12042"/>
                  <a:pt x="12478" y="12065"/>
                  <a:pt x="12464" y="12087"/>
                </a:cubicBezTo>
                <a:lnTo>
                  <a:pt x="12464" y="12087"/>
                </a:lnTo>
                <a:cubicBezTo>
                  <a:pt x="12458" y="12079"/>
                  <a:pt x="12448" y="12074"/>
                  <a:pt x="12436" y="12074"/>
                </a:cubicBezTo>
                <a:cubicBezTo>
                  <a:pt x="12434" y="12074"/>
                  <a:pt x="12432" y="12074"/>
                  <a:pt x="12430" y="12074"/>
                </a:cubicBezTo>
                <a:lnTo>
                  <a:pt x="12430" y="12074"/>
                </a:lnTo>
                <a:cubicBezTo>
                  <a:pt x="12435" y="12072"/>
                  <a:pt x="12434" y="12067"/>
                  <a:pt x="12431" y="12061"/>
                </a:cubicBezTo>
                <a:lnTo>
                  <a:pt x="12431" y="12061"/>
                </a:lnTo>
                <a:cubicBezTo>
                  <a:pt x="12432" y="12061"/>
                  <a:pt x="12433" y="12061"/>
                  <a:pt x="12434" y="12061"/>
                </a:cubicBezTo>
                <a:cubicBezTo>
                  <a:pt x="12470" y="12061"/>
                  <a:pt x="12502" y="12028"/>
                  <a:pt x="12489" y="11994"/>
                </a:cubicBezTo>
                <a:lnTo>
                  <a:pt x="12489" y="11994"/>
                </a:lnTo>
                <a:cubicBezTo>
                  <a:pt x="12495" y="12002"/>
                  <a:pt x="12501" y="12010"/>
                  <a:pt x="12508" y="12018"/>
                </a:cubicBezTo>
                <a:lnTo>
                  <a:pt x="12508" y="12018"/>
                </a:lnTo>
                <a:cubicBezTo>
                  <a:pt x="12526" y="11989"/>
                  <a:pt x="12544" y="11958"/>
                  <a:pt x="12562" y="11928"/>
                </a:cubicBezTo>
                <a:close/>
                <a:moveTo>
                  <a:pt x="12464" y="12087"/>
                </a:moveTo>
                <a:lnTo>
                  <a:pt x="12464" y="12087"/>
                </a:lnTo>
                <a:cubicBezTo>
                  <a:pt x="12482" y="12112"/>
                  <a:pt x="12469" y="12163"/>
                  <a:pt x="12425" y="12163"/>
                </a:cubicBezTo>
                <a:cubicBezTo>
                  <a:pt x="12421" y="12163"/>
                  <a:pt x="12417" y="12164"/>
                  <a:pt x="12414" y="12164"/>
                </a:cubicBezTo>
                <a:cubicBezTo>
                  <a:pt x="12413" y="12164"/>
                  <a:pt x="12412" y="12164"/>
                  <a:pt x="12412" y="12164"/>
                </a:cubicBezTo>
                <a:lnTo>
                  <a:pt x="12412" y="12164"/>
                </a:lnTo>
                <a:cubicBezTo>
                  <a:pt x="12410" y="12166"/>
                  <a:pt x="12409" y="12168"/>
                  <a:pt x="12407" y="12170"/>
                </a:cubicBezTo>
                <a:lnTo>
                  <a:pt x="12407" y="12170"/>
                </a:lnTo>
                <a:cubicBezTo>
                  <a:pt x="12405" y="12167"/>
                  <a:pt x="12403" y="12165"/>
                  <a:pt x="12400" y="12163"/>
                </a:cubicBezTo>
                <a:cubicBezTo>
                  <a:pt x="12400" y="12162"/>
                  <a:pt x="12399" y="12162"/>
                  <a:pt x="12399" y="12162"/>
                </a:cubicBezTo>
                <a:lnTo>
                  <a:pt x="12399" y="12162"/>
                </a:lnTo>
                <a:cubicBezTo>
                  <a:pt x="12403" y="12163"/>
                  <a:pt x="12407" y="12164"/>
                  <a:pt x="12412" y="12164"/>
                </a:cubicBezTo>
                <a:lnTo>
                  <a:pt x="12412" y="12164"/>
                </a:lnTo>
                <a:cubicBezTo>
                  <a:pt x="12429" y="12139"/>
                  <a:pt x="12447" y="12113"/>
                  <a:pt x="12464" y="12087"/>
                </a:cubicBezTo>
                <a:close/>
                <a:moveTo>
                  <a:pt x="10297" y="11685"/>
                </a:moveTo>
                <a:cubicBezTo>
                  <a:pt x="10325" y="11685"/>
                  <a:pt x="10352" y="11696"/>
                  <a:pt x="10375" y="11723"/>
                </a:cubicBezTo>
                <a:cubicBezTo>
                  <a:pt x="10400" y="11799"/>
                  <a:pt x="10375" y="11899"/>
                  <a:pt x="10337" y="11962"/>
                </a:cubicBezTo>
                <a:cubicBezTo>
                  <a:pt x="10312" y="12012"/>
                  <a:pt x="10287" y="12050"/>
                  <a:pt x="10249" y="12075"/>
                </a:cubicBezTo>
                <a:cubicBezTo>
                  <a:pt x="10224" y="12112"/>
                  <a:pt x="10187" y="12138"/>
                  <a:pt x="10136" y="12163"/>
                </a:cubicBezTo>
                <a:cubicBezTo>
                  <a:pt x="10127" y="12168"/>
                  <a:pt x="10114" y="12171"/>
                  <a:pt x="10101" y="12171"/>
                </a:cubicBezTo>
                <a:cubicBezTo>
                  <a:pt x="10079" y="12171"/>
                  <a:pt x="10056" y="12162"/>
                  <a:pt x="10048" y="12138"/>
                </a:cubicBezTo>
                <a:cubicBezTo>
                  <a:pt x="10023" y="12100"/>
                  <a:pt x="10036" y="12050"/>
                  <a:pt x="10036" y="12012"/>
                </a:cubicBezTo>
                <a:cubicBezTo>
                  <a:pt x="10048" y="11924"/>
                  <a:pt x="10098" y="11824"/>
                  <a:pt x="10161" y="11760"/>
                </a:cubicBezTo>
                <a:cubicBezTo>
                  <a:pt x="10194" y="11720"/>
                  <a:pt x="10247" y="11685"/>
                  <a:pt x="10297" y="11685"/>
                </a:cubicBezTo>
                <a:close/>
                <a:moveTo>
                  <a:pt x="238" y="11869"/>
                </a:moveTo>
                <a:lnTo>
                  <a:pt x="238" y="11869"/>
                </a:lnTo>
                <a:cubicBezTo>
                  <a:pt x="243" y="11871"/>
                  <a:pt x="247" y="11873"/>
                  <a:pt x="252" y="11874"/>
                </a:cubicBezTo>
                <a:cubicBezTo>
                  <a:pt x="253" y="11874"/>
                  <a:pt x="254" y="11874"/>
                  <a:pt x="255" y="11874"/>
                </a:cubicBezTo>
                <a:lnTo>
                  <a:pt x="255" y="11874"/>
                </a:lnTo>
                <a:cubicBezTo>
                  <a:pt x="253" y="11883"/>
                  <a:pt x="252" y="11892"/>
                  <a:pt x="252" y="11899"/>
                </a:cubicBezTo>
                <a:cubicBezTo>
                  <a:pt x="264" y="11924"/>
                  <a:pt x="289" y="11936"/>
                  <a:pt x="315" y="11936"/>
                </a:cubicBezTo>
                <a:cubicBezTo>
                  <a:pt x="380" y="11922"/>
                  <a:pt x="450" y="11912"/>
                  <a:pt x="519" y="11903"/>
                </a:cubicBezTo>
                <a:lnTo>
                  <a:pt x="519" y="11903"/>
                </a:lnTo>
                <a:cubicBezTo>
                  <a:pt x="544" y="11906"/>
                  <a:pt x="569" y="11908"/>
                  <a:pt x="594" y="11911"/>
                </a:cubicBezTo>
                <a:lnTo>
                  <a:pt x="594" y="11911"/>
                </a:lnTo>
                <a:cubicBezTo>
                  <a:pt x="501" y="11930"/>
                  <a:pt x="408" y="11936"/>
                  <a:pt x="315" y="11936"/>
                </a:cubicBezTo>
                <a:cubicBezTo>
                  <a:pt x="295" y="11936"/>
                  <a:pt x="275" y="11945"/>
                  <a:pt x="267" y="11966"/>
                </a:cubicBezTo>
                <a:lnTo>
                  <a:pt x="267" y="11966"/>
                </a:lnTo>
                <a:cubicBezTo>
                  <a:pt x="260" y="11970"/>
                  <a:pt x="254" y="11975"/>
                  <a:pt x="249" y="11981"/>
                </a:cubicBezTo>
                <a:lnTo>
                  <a:pt x="249" y="11981"/>
                </a:lnTo>
                <a:cubicBezTo>
                  <a:pt x="251" y="12001"/>
                  <a:pt x="253" y="12021"/>
                  <a:pt x="255" y="12041"/>
                </a:cubicBezTo>
                <a:lnTo>
                  <a:pt x="255" y="12041"/>
                </a:lnTo>
                <a:cubicBezTo>
                  <a:pt x="250" y="12040"/>
                  <a:pt x="245" y="12039"/>
                  <a:pt x="239" y="12039"/>
                </a:cubicBezTo>
                <a:lnTo>
                  <a:pt x="239" y="12039"/>
                </a:lnTo>
                <a:cubicBezTo>
                  <a:pt x="243" y="12047"/>
                  <a:pt x="249" y="12054"/>
                  <a:pt x="257" y="12058"/>
                </a:cubicBezTo>
                <a:lnTo>
                  <a:pt x="257" y="12058"/>
                </a:lnTo>
                <a:cubicBezTo>
                  <a:pt x="257" y="12064"/>
                  <a:pt x="258" y="12070"/>
                  <a:pt x="259" y="12075"/>
                </a:cubicBezTo>
                <a:lnTo>
                  <a:pt x="259" y="12075"/>
                </a:lnTo>
                <a:cubicBezTo>
                  <a:pt x="226" y="12079"/>
                  <a:pt x="213" y="12111"/>
                  <a:pt x="219" y="12138"/>
                </a:cubicBezTo>
                <a:lnTo>
                  <a:pt x="219" y="12138"/>
                </a:lnTo>
                <a:cubicBezTo>
                  <a:pt x="235" y="12140"/>
                  <a:pt x="250" y="12142"/>
                  <a:pt x="266" y="12144"/>
                </a:cubicBezTo>
                <a:lnTo>
                  <a:pt x="266" y="12144"/>
                </a:lnTo>
                <a:cubicBezTo>
                  <a:pt x="266" y="12145"/>
                  <a:pt x="266" y="12146"/>
                  <a:pt x="266" y="12147"/>
                </a:cubicBezTo>
                <a:lnTo>
                  <a:pt x="266" y="12147"/>
                </a:lnTo>
                <a:cubicBezTo>
                  <a:pt x="256" y="12152"/>
                  <a:pt x="248" y="12161"/>
                  <a:pt x="243" y="12171"/>
                </a:cubicBezTo>
                <a:lnTo>
                  <a:pt x="243" y="12171"/>
                </a:lnTo>
                <a:cubicBezTo>
                  <a:pt x="230" y="12165"/>
                  <a:pt x="222" y="12152"/>
                  <a:pt x="219" y="12138"/>
                </a:cubicBezTo>
                <a:lnTo>
                  <a:pt x="219" y="12138"/>
                </a:lnTo>
                <a:cubicBezTo>
                  <a:pt x="217" y="12138"/>
                  <a:pt x="216" y="12138"/>
                  <a:pt x="214" y="12138"/>
                </a:cubicBezTo>
                <a:cubicBezTo>
                  <a:pt x="152" y="12125"/>
                  <a:pt x="164" y="12037"/>
                  <a:pt x="227" y="12037"/>
                </a:cubicBezTo>
                <a:cubicBezTo>
                  <a:pt x="231" y="12037"/>
                  <a:pt x="235" y="12038"/>
                  <a:pt x="239" y="12039"/>
                </a:cubicBezTo>
                <a:lnTo>
                  <a:pt x="239" y="12039"/>
                </a:lnTo>
                <a:cubicBezTo>
                  <a:pt x="232" y="12021"/>
                  <a:pt x="236" y="11997"/>
                  <a:pt x="249" y="11981"/>
                </a:cubicBezTo>
                <a:lnTo>
                  <a:pt x="249" y="11981"/>
                </a:lnTo>
                <a:cubicBezTo>
                  <a:pt x="245" y="11944"/>
                  <a:pt x="242" y="11907"/>
                  <a:pt x="238" y="11869"/>
                </a:cubicBezTo>
                <a:close/>
                <a:moveTo>
                  <a:pt x="7412" y="11927"/>
                </a:moveTo>
                <a:cubicBezTo>
                  <a:pt x="7398" y="11927"/>
                  <a:pt x="7382" y="11930"/>
                  <a:pt x="7370" y="11936"/>
                </a:cubicBezTo>
                <a:cubicBezTo>
                  <a:pt x="7357" y="11962"/>
                  <a:pt x="7357" y="11987"/>
                  <a:pt x="7370" y="12012"/>
                </a:cubicBezTo>
                <a:cubicBezTo>
                  <a:pt x="7432" y="12087"/>
                  <a:pt x="7508" y="12151"/>
                  <a:pt x="7583" y="12226"/>
                </a:cubicBezTo>
                <a:cubicBezTo>
                  <a:pt x="7591" y="12233"/>
                  <a:pt x="7606" y="12240"/>
                  <a:pt x="7621" y="12240"/>
                </a:cubicBezTo>
                <a:cubicBezTo>
                  <a:pt x="7631" y="12240"/>
                  <a:pt x="7641" y="12237"/>
                  <a:pt x="7646" y="12226"/>
                </a:cubicBezTo>
                <a:cubicBezTo>
                  <a:pt x="7672" y="12213"/>
                  <a:pt x="7672" y="12176"/>
                  <a:pt x="7658" y="12163"/>
                </a:cubicBezTo>
                <a:cubicBezTo>
                  <a:pt x="7583" y="12087"/>
                  <a:pt x="7508" y="12012"/>
                  <a:pt x="7445" y="11936"/>
                </a:cubicBezTo>
                <a:cubicBezTo>
                  <a:pt x="7439" y="11930"/>
                  <a:pt x="7426" y="11927"/>
                  <a:pt x="7412" y="11927"/>
                </a:cubicBezTo>
                <a:close/>
                <a:moveTo>
                  <a:pt x="10298" y="11588"/>
                </a:moveTo>
                <a:cubicBezTo>
                  <a:pt x="10240" y="11588"/>
                  <a:pt x="10180" y="11610"/>
                  <a:pt x="10136" y="11648"/>
                </a:cubicBezTo>
                <a:cubicBezTo>
                  <a:pt x="10036" y="11723"/>
                  <a:pt x="9972" y="11849"/>
                  <a:pt x="9947" y="11962"/>
                </a:cubicBezTo>
                <a:cubicBezTo>
                  <a:pt x="9935" y="12025"/>
                  <a:pt x="9922" y="12087"/>
                  <a:pt x="9947" y="12151"/>
                </a:cubicBezTo>
                <a:cubicBezTo>
                  <a:pt x="9960" y="12213"/>
                  <a:pt x="10011" y="12251"/>
                  <a:pt x="10086" y="12263"/>
                </a:cubicBezTo>
                <a:cubicBezTo>
                  <a:pt x="10093" y="12264"/>
                  <a:pt x="10099" y="12264"/>
                  <a:pt x="10106" y="12264"/>
                </a:cubicBezTo>
                <a:cubicBezTo>
                  <a:pt x="10224" y="12264"/>
                  <a:pt x="10328" y="12158"/>
                  <a:pt x="10388" y="12075"/>
                </a:cubicBezTo>
                <a:cubicBezTo>
                  <a:pt x="10475" y="11962"/>
                  <a:pt x="10514" y="11811"/>
                  <a:pt x="10463" y="11673"/>
                </a:cubicBezTo>
                <a:cubicBezTo>
                  <a:pt x="10459" y="11665"/>
                  <a:pt x="10453" y="11658"/>
                  <a:pt x="10445" y="11653"/>
                </a:cubicBezTo>
                <a:lnTo>
                  <a:pt x="10445" y="11653"/>
                </a:lnTo>
                <a:cubicBezTo>
                  <a:pt x="10408" y="11608"/>
                  <a:pt x="10354" y="11588"/>
                  <a:pt x="10298" y="11588"/>
                </a:cubicBezTo>
                <a:close/>
                <a:moveTo>
                  <a:pt x="9414" y="12069"/>
                </a:moveTo>
                <a:cubicBezTo>
                  <a:pt x="9410" y="12069"/>
                  <a:pt x="9407" y="12071"/>
                  <a:pt x="9407" y="12075"/>
                </a:cubicBezTo>
                <a:cubicBezTo>
                  <a:pt x="9394" y="12075"/>
                  <a:pt x="9382" y="12075"/>
                  <a:pt x="9369" y="12087"/>
                </a:cubicBezTo>
                <a:cubicBezTo>
                  <a:pt x="9369" y="12100"/>
                  <a:pt x="9357" y="12112"/>
                  <a:pt x="9369" y="12125"/>
                </a:cubicBezTo>
                <a:cubicBezTo>
                  <a:pt x="9369" y="12138"/>
                  <a:pt x="9369" y="12151"/>
                  <a:pt x="9382" y="12163"/>
                </a:cubicBezTo>
                <a:cubicBezTo>
                  <a:pt x="9444" y="12201"/>
                  <a:pt x="9494" y="12251"/>
                  <a:pt x="9558" y="12276"/>
                </a:cubicBezTo>
                <a:cubicBezTo>
                  <a:pt x="9568" y="12281"/>
                  <a:pt x="9580" y="12284"/>
                  <a:pt x="9592" y="12284"/>
                </a:cubicBezTo>
                <a:cubicBezTo>
                  <a:pt x="9609" y="12284"/>
                  <a:pt x="9626" y="12278"/>
                  <a:pt x="9633" y="12263"/>
                </a:cubicBezTo>
                <a:cubicBezTo>
                  <a:pt x="9645" y="12251"/>
                  <a:pt x="9645" y="12213"/>
                  <a:pt x="9620" y="12201"/>
                </a:cubicBezTo>
                <a:cubicBezTo>
                  <a:pt x="9558" y="12163"/>
                  <a:pt x="9494" y="12125"/>
                  <a:pt x="9444" y="12075"/>
                </a:cubicBezTo>
                <a:cubicBezTo>
                  <a:pt x="9436" y="12075"/>
                  <a:pt x="9422" y="12069"/>
                  <a:pt x="9414" y="12069"/>
                </a:cubicBezTo>
                <a:close/>
                <a:moveTo>
                  <a:pt x="243" y="12171"/>
                </a:moveTo>
                <a:cubicBezTo>
                  <a:pt x="249" y="12174"/>
                  <a:pt x="256" y="12176"/>
                  <a:pt x="264" y="12176"/>
                </a:cubicBezTo>
                <a:cubicBezTo>
                  <a:pt x="266" y="12176"/>
                  <a:pt x="268" y="12176"/>
                  <a:pt x="270" y="12176"/>
                </a:cubicBezTo>
                <a:lnTo>
                  <a:pt x="270" y="12176"/>
                </a:lnTo>
                <a:cubicBezTo>
                  <a:pt x="272" y="12196"/>
                  <a:pt x="274" y="12215"/>
                  <a:pt x="276" y="12235"/>
                </a:cubicBezTo>
                <a:lnTo>
                  <a:pt x="276" y="12235"/>
                </a:lnTo>
                <a:cubicBezTo>
                  <a:pt x="310" y="12259"/>
                  <a:pt x="347" y="12273"/>
                  <a:pt x="386" y="12280"/>
                </a:cubicBezTo>
                <a:lnTo>
                  <a:pt x="386" y="12280"/>
                </a:lnTo>
                <a:cubicBezTo>
                  <a:pt x="376" y="12281"/>
                  <a:pt x="367" y="12281"/>
                  <a:pt x="358" y="12281"/>
                </a:cubicBezTo>
                <a:cubicBezTo>
                  <a:pt x="332" y="12281"/>
                  <a:pt x="307" y="12280"/>
                  <a:pt x="281" y="12278"/>
                </a:cubicBezTo>
                <a:lnTo>
                  <a:pt x="281" y="12278"/>
                </a:lnTo>
                <a:cubicBezTo>
                  <a:pt x="282" y="12284"/>
                  <a:pt x="282" y="12289"/>
                  <a:pt x="283" y="12294"/>
                </a:cubicBezTo>
                <a:lnTo>
                  <a:pt x="283" y="12294"/>
                </a:lnTo>
                <a:cubicBezTo>
                  <a:pt x="269" y="12305"/>
                  <a:pt x="265" y="12325"/>
                  <a:pt x="270" y="12344"/>
                </a:cubicBezTo>
                <a:lnTo>
                  <a:pt x="270" y="12344"/>
                </a:lnTo>
                <a:cubicBezTo>
                  <a:pt x="264" y="12343"/>
                  <a:pt x="258" y="12341"/>
                  <a:pt x="252" y="12339"/>
                </a:cubicBezTo>
                <a:cubicBezTo>
                  <a:pt x="246" y="12336"/>
                  <a:pt x="240" y="12334"/>
                  <a:pt x="234" y="12334"/>
                </a:cubicBezTo>
                <a:cubicBezTo>
                  <a:pt x="224" y="12334"/>
                  <a:pt x="215" y="12339"/>
                  <a:pt x="208" y="12346"/>
                </a:cubicBezTo>
                <a:lnTo>
                  <a:pt x="208" y="12346"/>
                </a:lnTo>
                <a:cubicBezTo>
                  <a:pt x="204" y="12341"/>
                  <a:pt x="202" y="12334"/>
                  <a:pt x="202" y="12327"/>
                </a:cubicBezTo>
                <a:cubicBezTo>
                  <a:pt x="202" y="12302"/>
                  <a:pt x="227" y="12276"/>
                  <a:pt x="252" y="12276"/>
                </a:cubicBezTo>
                <a:cubicBezTo>
                  <a:pt x="262" y="12277"/>
                  <a:pt x="271" y="12278"/>
                  <a:pt x="281" y="12278"/>
                </a:cubicBezTo>
                <a:lnTo>
                  <a:pt x="281" y="12278"/>
                </a:lnTo>
                <a:cubicBezTo>
                  <a:pt x="279" y="12264"/>
                  <a:pt x="278" y="12249"/>
                  <a:pt x="276" y="12235"/>
                </a:cubicBezTo>
                <a:lnTo>
                  <a:pt x="276" y="12235"/>
                </a:lnTo>
                <a:cubicBezTo>
                  <a:pt x="272" y="12232"/>
                  <a:pt x="268" y="12229"/>
                  <a:pt x="264" y="12226"/>
                </a:cubicBezTo>
                <a:cubicBezTo>
                  <a:pt x="236" y="12215"/>
                  <a:pt x="233" y="12191"/>
                  <a:pt x="243" y="12171"/>
                </a:cubicBezTo>
                <a:close/>
                <a:moveTo>
                  <a:pt x="197" y="12364"/>
                </a:moveTo>
                <a:cubicBezTo>
                  <a:pt x="192" y="12379"/>
                  <a:pt x="193" y="12396"/>
                  <a:pt x="203" y="12410"/>
                </a:cubicBezTo>
                <a:lnTo>
                  <a:pt x="203" y="12410"/>
                </a:lnTo>
                <a:cubicBezTo>
                  <a:pt x="201" y="12394"/>
                  <a:pt x="199" y="12379"/>
                  <a:pt x="197" y="12364"/>
                </a:cubicBezTo>
                <a:close/>
                <a:moveTo>
                  <a:pt x="5578" y="11999"/>
                </a:moveTo>
                <a:cubicBezTo>
                  <a:pt x="5601" y="11999"/>
                  <a:pt x="5623" y="12005"/>
                  <a:pt x="5642" y="12020"/>
                </a:cubicBezTo>
                <a:lnTo>
                  <a:pt x="5642" y="12020"/>
                </a:lnTo>
                <a:cubicBezTo>
                  <a:pt x="5642" y="12026"/>
                  <a:pt x="5644" y="12032"/>
                  <a:pt x="5646" y="12037"/>
                </a:cubicBezTo>
                <a:cubicBezTo>
                  <a:pt x="5672" y="12112"/>
                  <a:pt x="5659" y="12213"/>
                  <a:pt x="5609" y="12276"/>
                </a:cubicBezTo>
                <a:cubicBezTo>
                  <a:pt x="5596" y="12327"/>
                  <a:pt x="5559" y="12364"/>
                  <a:pt x="5521" y="12389"/>
                </a:cubicBezTo>
                <a:cubicBezTo>
                  <a:pt x="5496" y="12427"/>
                  <a:pt x="5458" y="12452"/>
                  <a:pt x="5420" y="12478"/>
                </a:cubicBezTo>
                <a:cubicBezTo>
                  <a:pt x="5407" y="12482"/>
                  <a:pt x="5393" y="12485"/>
                  <a:pt x="5380" y="12485"/>
                </a:cubicBezTo>
                <a:cubicBezTo>
                  <a:pt x="5357" y="12485"/>
                  <a:pt x="5335" y="12476"/>
                  <a:pt x="5319" y="12452"/>
                </a:cubicBezTo>
                <a:cubicBezTo>
                  <a:pt x="5307" y="12414"/>
                  <a:pt x="5307" y="12364"/>
                  <a:pt x="5319" y="12327"/>
                </a:cubicBezTo>
                <a:cubicBezTo>
                  <a:pt x="5333" y="12238"/>
                  <a:pt x="5370" y="12138"/>
                  <a:pt x="5433" y="12075"/>
                </a:cubicBezTo>
                <a:cubicBezTo>
                  <a:pt x="5465" y="12034"/>
                  <a:pt x="5524" y="11999"/>
                  <a:pt x="5578" y="11999"/>
                </a:cubicBezTo>
                <a:close/>
                <a:moveTo>
                  <a:pt x="302" y="12453"/>
                </a:moveTo>
                <a:lnTo>
                  <a:pt x="302" y="12453"/>
                </a:lnTo>
                <a:cubicBezTo>
                  <a:pt x="311" y="12455"/>
                  <a:pt x="319" y="12457"/>
                  <a:pt x="327" y="12459"/>
                </a:cubicBezTo>
                <a:lnTo>
                  <a:pt x="327" y="12459"/>
                </a:lnTo>
                <a:cubicBezTo>
                  <a:pt x="332" y="12462"/>
                  <a:pt x="338" y="12464"/>
                  <a:pt x="346" y="12464"/>
                </a:cubicBezTo>
                <a:lnTo>
                  <a:pt x="346" y="12464"/>
                </a:lnTo>
                <a:cubicBezTo>
                  <a:pt x="375" y="12471"/>
                  <a:pt x="404" y="12477"/>
                  <a:pt x="433" y="12483"/>
                </a:cubicBezTo>
                <a:lnTo>
                  <a:pt x="433" y="12483"/>
                </a:lnTo>
                <a:cubicBezTo>
                  <a:pt x="392" y="12486"/>
                  <a:pt x="350" y="12489"/>
                  <a:pt x="307" y="12490"/>
                </a:cubicBezTo>
                <a:lnTo>
                  <a:pt x="307" y="12490"/>
                </a:lnTo>
                <a:cubicBezTo>
                  <a:pt x="306" y="12477"/>
                  <a:pt x="304" y="12465"/>
                  <a:pt x="302" y="12453"/>
                </a:cubicBezTo>
                <a:close/>
                <a:moveTo>
                  <a:pt x="12236" y="12503"/>
                </a:moveTo>
                <a:cubicBezTo>
                  <a:pt x="12212" y="12514"/>
                  <a:pt x="12189" y="12515"/>
                  <a:pt x="12165" y="12526"/>
                </a:cubicBezTo>
                <a:lnTo>
                  <a:pt x="12165" y="12526"/>
                </a:lnTo>
                <a:cubicBezTo>
                  <a:pt x="12163" y="12525"/>
                  <a:pt x="12162" y="12524"/>
                  <a:pt x="12160" y="12522"/>
                </a:cubicBezTo>
                <a:lnTo>
                  <a:pt x="12160" y="12522"/>
                </a:lnTo>
                <a:lnTo>
                  <a:pt x="12160" y="12528"/>
                </a:lnTo>
                <a:cubicBezTo>
                  <a:pt x="12162" y="12527"/>
                  <a:pt x="12164" y="12526"/>
                  <a:pt x="12165" y="12526"/>
                </a:cubicBezTo>
                <a:lnTo>
                  <a:pt x="12165" y="12526"/>
                </a:lnTo>
                <a:cubicBezTo>
                  <a:pt x="12174" y="12530"/>
                  <a:pt x="12184" y="12533"/>
                  <a:pt x="12194" y="12533"/>
                </a:cubicBezTo>
                <a:cubicBezTo>
                  <a:pt x="12208" y="12533"/>
                  <a:pt x="12223" y="12528"/>
                  <a:pt x="12236" y="12515"/>
                </a:cubicBezTo>
                <a:lnTo>
                  <a:pt x="12236" y="12503"/>
                </a:lnTo>
                <a:close/>
                <a:moveTo>
                  <a:pt x="5574" y="11902"/>
                </a:moveTo>
                <a:cubicBezTo>
                  <a:pt x="5518" y="11902"/>
                  <a:pt x="5458" y="11924"/>
                  <a:pt x="5408" y="11962"/>
                </a:cubicBezTo>
                <a:cubicBezTo>
                  <a:pt x="5307" y="12037"/>
                  <a:pt x="5244" y="12163"/>
                  <a:pt x="5232" y="12276"/>
                </a:cubicBezTo>
                <a:cubicBezTo>
                  <a:pt x="5219" y="12339"/>
                  <a:pt x="5207" y="12402"/>
                  <a:pt x="5219" y="12465"/>
                </a:cubicBezTo>
                <a:cubicBezTo>
                  <a:pt x="5244" y="12528"/>
                  <a:pt x="5294" y="12565"/>
                  <a:pt x="5358" y="12578"/>
                </a:cubicBezTo>
                <a:cubicBezTo>
                  <a:pt x="5364" y="12579"/>
                  <a:pt x="5370" y="12579"/>
                  <a:pt x="5376" y="12579"/>
                </a:cubicBezTo>
                <a:cubicBezTo>
                  <a:pt x="5495" y="12579"/>
                  <a:pt x="5599" y="12473"/>
                  <a:pt x="5659" y="12389"/>
                </a:cubicBezTo>
                <a:cubicBezTo>
                  <a:pt x="5747" y="12276"/>
                  <a:pt x="5785" y="12125"/>
                  <a:pt x="5735" y="11987"/>
                </a:cubicBezTo>
                <a:cubicBezTo>
                  <a:pt x="5730" y="11978"/>
                  <a:pt x="5723" y="11971"/>
                  <a:pt x="5715" y="11966"/>
                </a:cubicBezTo>
                <a:lnTo>
                  <a:pt x="5715" y="11966"/>
                </a:lnTo>
                <a:cubicBezTo>
                  <a:pt x="5678" y="11922"/>
                  <a:pt x="5627" y="11902"/>
                  <a:pt x="5574" y="11902"/>
                </a:cubicBezTo>
                <a:close/>
                <a:moveTo>
                  <a:pt x="11661" y="12204"/>
                </a:moveTo>
                <a:cubicBezTo>
                  <a:pt x="11777" y="12322"/>
                  <a:pt x="11893" y="12449"/>
                  <a:pt x="12009" y="12565"/>
                </a:cubicBezTo>
                <a:cubicBezTo>
                  <a:pt x="12018" y="12573"/>
                  <a:pt x="12028" y="12577"/>
                  <a:pt x="12038" y="12577"/>
                </a:cubicBezTo>
                <a:cubicBezTo>
                  <a:pt x="12064" y="12577"/>
                  <a:pt x="12090" y="12556"/>
                  <a:pt x="12095" y="12533"/>
                </a:cubicBezTo>
                <a:lnTo>
                  <a:pt x="12095" y="12533"/>
                </a:lnTo>
                <a:cubicBezTo>
                  <a:pt x="12096" y="12531"/>
                  <a:pt x="12097" y="12530"/>
                  <a:pt x="12098" y="12528"/>
                </a:cubicBezTo>
                <a:cubicBezTo>
                  <a:pt x="12109" y="12522"/>
                  <a:pt x="12115" y="12512"/>
                  <a:pt x="12118" y="12501"/>
                </a:cubicBezTo>
                <a:lnTo>
                  <a:pt x="12118" y="12501"/>
                </a:lnTo>
                <a:cubicBezTo>
                  <a:pt x="12121" y="12505"/>
                  <a:pt x="12124" y="12510"/>
                  <a:pt x="12128" y="12514"/>
                </a:cubicBezTo>
                <a:lnTo>
                  <a:pt x="12128" y="12514"/>
                </a:lnTo>
                <a:cubicBezTo>
                  <a:pt x="12133" y="12509"/>
                  <a:pt x="12137" y="12504"/>
                  <a:pt x="12141" y="12499"/>
                </a:cubicBezTo>
                <a:lnTo>
                  <a:pt x="12141" y="12499"/>
                </a:lnTo>
                <a:cubicBezTo>
                  <a:pt x="12145" y="12508"/>
                  <a:pt x="12152" y="12516"/>
                  <a:pt x="12160" y="12522"/>
                </a:cubicBezTo>
                <a:lnTo>
                  <a:pt x="12160" y="12522"/>
                </a:lnTo>
                <a:lnTo>
                  <a:pt x="12160" y="12515"/>
                </a:lnTo>
                <a:lnTo>
                  <a:pt x="12160" y="12478"/>
                </a:lnTo>
                <a:lnTo>
                  <a:pt x="12160" y="12478"/>
                </a:lnTo>
                <a:cubicBezTo>
                  <a:pt x="12168" y="12470"/>
                  <a:pt x="12176" y="12461"/>
                  <a:pt x="12183" y="12453"/>
                </a:cubicBezTo>
                <a:lnTo>
                  <a:pt x="12183" y="12453"/>
                </a:lnTo>
                <a:cubicBezTo>
                  <a:pt x="12184" y="12452"/>
                  <a:pt x="12185" y="12452"/>
                  <a:pt x="12186" y="12452"/>
                </a:cubicBezTo>
                <a:lnTo>
                  <a:pt x="12211" y="12452"/>
                </a:lnTo>
                <a:lnTo>
                  <a:pt x="12196" y="12438"/>
                </a:lnTo>
                <a:lnTo>
                  <a:pt x="12196" y="12438"/>
                </a:lnTo>
                <a:cubicBezTo>
                  <a:pt x="12198" y="12436"/>
                  <a:pt x="12200" y="12434"/>
                  <a:pt x="12201" y="12432"/>
                </a:cubicBezTo>
                <a:lnTo>
                  <a:pt x="12201" y="12432"/>
                </a:lnTo>
                <a:cubicBezTo>
                  <a:pt x="12209" y="12433"/>
                  <a:pt x="12216" y="12436"/>
                  <a:pt x="12224" y="12439"/>
                </a:cubicBezTo>
                <a:cubicBezTo>
                  <a:pt x="12261" y="12465"/>
                  <a:pt x="12261" y="12528"/>
                  <a:pt x="12211" y="12540"/>
                </a:cubicBezTo>
                <a:cubicBezTo>
                  <a:pt x="12202" y="12543"/>
                  <a:pt x="12194" y="12545"/>
                  <a:pt x="12186" y="12545"/>
                </a:cubicBezTo>
                <a:cubicBezTo>
                  <a:pt x="12163" y="12545"/>
                  <a:pt x="12144" y="12531"/>
                  <a:pt x="12128" y="12514"/>
                </a:cubicBezTo>
                <a:lnTo>
                  <a:pt x="12128" y="12514"/>
                </a:lnTo>
                <a:cubicBezTo>
                  <a:pt x="12095" y="12550"/>
                  <a:pt x="12061" y="12585"/>
                  <a:pt x="12027" y="12620"/>
                </a:cubicBezTo>
                <a:lnTo>
                  <a:pt x="12027" y="12620"/>
                </a:lnTo>
                <a:cubicBezTo>
                  <a:pt x="11907" y="12481"/>
                  <a:pt x="11785" y="12343"/>
                  <a:pt x="11661" y="12204"/>
                </a:cubicBezTo>
                <a:close/>
                <a:moveTo>
                  <a:pt x="307" y="12490"/>
                </a:moveTo>
                <a:cubicBezTo>
                  <a:pt x="309" y="12505"/>
                  <a:pt x="311" y="12520"/>
                  <a:pt x="313" y="12536"/>
                </a:cubicBezTo>
                <a:lnTo>
                  <a:pt x="313" y="12536"/>
                </a:lnTo>
                <a:cubicBezTo>
                  <a:pt x="296" y="12547"/>
                  <a:pt x="290" y="12570"/>
                  <a:pt x="294" y="12590"/>
                </a:cubicBezTo>
                <a:lnTo>
                  <a:pt x="294" y="12590"/>
                </a:lnTo>
                <a:cubicBezTo>
                  <a:pt x="303" y="12590"/>
                  <a:pt x="312" y="12590"/>
                  <a:pt x="321" y="12590"/>
                </a:cubicBezTo>
                <a:lnTo>
                  <a:pt x="321" y="12590"/>
                </a:lnTo>
                <a:cubicBezTo>
                  <a:pt x="322" y="12602"/>
                  <a:pt x="324" y="12614"/>
                  <a:pt x="326" y="12627"/>
                </a:cubicBezTo>
                <a:lnTo>
                  <a:pt x="326" y="12627"/>
                </a:lnTo>
                <a:cubicBezTo>
                  <a:pt x="308" y="12622"/>
                  <a:pt x="298" y="12607"/>
                  <a:pt x="294" y="12590"/>
                </a:cubicBezTo>
                <a:lnTo>
                  <a:pt x="294" y="12590"/>
                </a:lnTo>
                <a:cubicBezTo>
                  <a:pt x="293" y="12590"/>
                  <a:pt x="291" y="12590"/>
                  <a:pt x="289" y="12590"/>
                </a:cubicBezTo>
                <a:cubicBezTo>
                  <a:pt x="264" y="12590"/>
                  <a:pt x="239" y="12565"/>
                  <a:pt x="239" y="12540"/>
                </a:cubicBezTo>
                <a:cubicBezTo>
                  <a:pt x="239" y="12515"/>
                  <a:pt x="264" y="12490"/>
                  <a:pt x="289" y="12490"/>
                </a:cubicBezTo>
                <a:cubicBezTo>
                  <a:pt x="295" y="12490"/>
                  <a:pt x="301" y="12490"/>
                  <a:pt x="307" y="12490"/>
                </a:cubicBezTo>
                <a:close/>
                <a:moveTo>
                  <a:pt x="7979" y="12395"/>
                </a:moveTo>
                <a:cubicBezTo>
                  <a:pt x="7967" y="12395"/>
                  <a:pt x="7954" y="12402"/>
                  <a:pt x="7948" y="12414"/>
                </a:cubicBezTo>
                <a:cubicBezTo>
                  <a:pt x="7923" y="12427"/>
                  <a:pt x="7923" y="12452"/>
                  <a:pt x="7948" y="12478"/>
                </a:cubicBezTo>
                <a:cubicBezTo>
                  <a:pt x="7998" y="12540"/>
                  <a:pt x="8049" y="12603"/>
                  <a:pt x="8124" y="12654"/>
                </a:cubicBezTo>
                <a:cubicBezTo>
                  <a:pt x="8129" y="12659"/>
                  <a:pt x="8138" y="12662"/>
                  <a:pt x="8149" y="12662"/>
                </a:cubicBezTo>
                <a:cubicBezTo>
                  <a:pt x="8163" y="12662"/>
                  <a:pt x="8179" y="12655"/>
                  <a:pt x="8187" y="12641"/>
                </a:cubicBezTo>
                <a:cubicBezTo>
                  <a:pt x="8200" y="12615"/>
                  <a:pt x="8200" y="12590"/>
                  <a:pt x="8175" y="12578"/>
                </a:cubicBezTo>
                <a:lnTo>
                  <a:pt x="8149" y="12553"/>
                </a:lnTo>
                <a:cubicBezTo>
                  <a:pt x="8149" y="12553"/>
                  <a:pt x="8136" y="12553"/>
                  <a:pt x="8136" y="12540"/>
                </a:cubicBezTo>
                <a:lnTo>
                  <a:pt x="8099" y="12503"/>
                </a:lnTo>
                <a:cubicBezTo>
                  <a:pt x="8061" y="12478"/>
                  <a:pt x="8036" y="12439"/>
                  <a:pt x="8011" y="12414"/>
                </a:cubicBezTo>
                <a:cubicBezTo>
                  <a:pt x="8005" y="12402"/>
                  <a:pt x="7992" y="12395"/>
                  <a:pt x="7979" y="12395"/>
                </a:cubicBezTo>
                <a:close/>
                <a:moveTo>
                  <a:pt x="3788" y="12289"/>
                </a:moveTo>
                <a:cubicBezTo>
                  <a:pt x="3817" y="12289"/>
                  <a:pt x="3843" y="12300"/>
                  <a:pt x="3861" y="12327"/>
                </a:cubicBezTo>
                <a:cubicBezTo>
                  <a:pt x="3886" y="12402"/>
                  <a:pt x="3874" y="12503"/>
                  <a:pt x="3824" y="12565"/>
                </a:cubicBezTo>
                <a:cubicBezTo>
                  <a:pt x="3798" y="12615"/>
                  <a:pt x="3773" y="12654"/>
                  <a:pt x="3735" y="12679"/>
                </a:cubicBezTo>
                <a:cubicBezTo>
                  <a:pt x="3710" y="12716"/>
                  <a:pt x="3673" y="12741"/>
                  <a:pt x="3634" y="12766"/>
                </a:cubicBezTo>
                <a:cubicBezTo>
                  <a:pt x="3621" y="12771"/>
                  <a:pt x="3607" y="12774"/>
                  <a:pt x="3593" y="12774"/>
                </a:cubicBezTo>
                <a:cubicBezTo>
                  <a:pt x="3571" y="12774"/>
                  <a:pt x="3550" y="12765"/>
                  <a:pt x="3534" y="12741"/>
                </a:cubicBezTo>
                <a:cubicBezTo>
                  <a:pt x="3509" y="12704"/>
                  <a:pt x="3522" y="12654"/>
                  <a:pt x="3534" y="12615"/>
                </a:cubicBezTo>
                <a:cubicBezTo>
                  <a:pt x="3539" y="12583"/>
                  <a:pt x="3547" y="12549"/>
                  <a:pt x="3558" y="12515"/>
                </a:cubicBezTo>
                <a:lnTo>
                  <a:pt x="3558" y="12515"/>
                </a:lnTo>
                <a:lnTo>
                  <a:pt x="3559" y="12515"/>
                </a:lnTo>
                <a:cubicBezTo>
                  <a:pt x="3584" y="12515"/>
                  <a:pt x="3609" y="12490"/>
                  <a:pt x="3597" y="12452"/>
                </a:cubicBezTo>
                <a:cubicBezTo>
                  <a:pt x="3597" y="12447"/>
                  <a:pt x="3596" y="12441"/>
                  <a:pt x="3593" y="12437"/>
                </a:cubicBezTo>
                <a:lnTo>
                  <a:pt x="3593" y="12437"/>
                </a:lnTo>
                <a:cubicBezTo>
                  <a:pt x="3609" y="12410"/>
                  <a:pt x="3627" y="12385"/>
                  <a:pt x="3647" y="12364"/>
                </a:cubicBezTo>
                <a:cubicBezTo>
                  <a:pt x="3680" y="12324"/>
                  <a:pt x="3738" y="12289"/>
                  <a:pt x="3788" y="12289"/>
                </a:cubicBezTo>
                <a:close/>
                <a:moveTo>
                  <a:pt x="326" y="12627"/>
                </a:moveTo>
                <a:cubicBezTo>
                  <a:pt x="330" y="12628"/>
                  <a:pt x="335" y="12628"/>
                  <a:pt x="340" y="12628"/>
                </a:cubicBezTo>
                <a:cubicBezTo>
                  <a:pt x="345" y="12629"/>
                  <a:pt x="350" y="12630"/>
                  <a:pt x="356" y="12630"/>
                </a:cubicBezTo>
                <a:lnTo>
                  <a:pt x="356" y="12630"/>
                </a:lnTo>
                <a:cubicBezTo>
                  <a:pt x="361" y="12648"/>
                  <a:pt x="372" y="12657"/>
                  <a:pt x="390" y="12666"/>
                </a:cubicBezTo>
                <a:cubicBezTo>
                  <a:pt x="459" y="12666"/>
                  <a:pt x="524" y="12666"/>
                  <a:pt x="586" y="12663"/>
                </a:cubicBezTo>
                <a:lnTo>
                  <a:pt x="586" y="12663"/>
                </a:lnTo>
                <a:cubicBezTo>
                  <a:pt x="537" y="12677"/>
                  <a:pt x="487" y="12687"/>
                  <a:pt x="438" y="12688"/>
                </a:cubicBezTo>
                <a:lnTo>
                  <a:pt x="438" y="12688"/>
                </a:lnTo>
                <a:cubicBezTo>
                  <a:pt x="404" y="12686"/>
                  <a:pt x="370" y="12683"/>
                  <a:pt x="336" y="12681"/>
                </a:cubicBezTo>
                <a:lnTo>
                  <a:pt x="336" y="12681"/>
                </a:lnTo>
                <a:cubicBezTo>
                  <a:pt x="335" y="12680"/>
                  <a:pt x="334" y="12680"/>
                  <a:pt x="334" y="12680"/>
                </a:cubicBezTo>
                <a:lnTo>
                  <a:pt x="334" y="12680"/>
                </a:lnTo>
                <a:cubicBezTo>
                  <a:pt x="334" y="12680"/>
                  <a:pt x="334" y="12680"/>
                  <a:pt x="334" y="12680"/>
                </a:cubicBezTo>
                <a:lnTo>
                  <a:pt x="334" y="12680"/>
                </a:lnTo>
                <a:cubicBezTo>
                  <a:pt x="327" y="12680"/>
                  <a:pt x="321" y="12679"/>
                  <a:pt x="315" y="12679"/>
                </a:cubicBezTo>
                <a:cubicBezTo>
                  <a:pt x="273" y="12679"/>
                  <a:pt x="254" y="12723"/>
                  <a:pt x="267" y="12753"/>
                </a:cubicBezTo>
                <a:lnTo>
                  <a:pt x="267" y="12753"/>
                </a:lnTo>
                <a:cubicBezTo>
                  <a:pt x="272" y="12761"/>
                  <a:pt x="280" y="12766"/>
                  <a:pt x="289" y="12766"/>
                </a:cubicBezTo>
                <a:cubicBezTo>
                  <a:pt x="309" y="12771"/>
                  <a:pt x="329" y="12775"/>
                  <a:pt x="349" y="12778"/>
                </a:cubicBezTo>
                <a:lnTo>
                  <a:pt x="349" y="12778"/>
                </a:lnTo>
                <a:cubicBezTo>
                  <a:pt x="349" y="12779"/>
                  <a:pt x="349" y="12781"/>
                  <a:pt x="349" y="12782"/>
                </a:cubicBezTo>
                <a:lnTo>
                  <a:pt x="349" y="12782"/>
                </a:lnTo>
                <a:cubicBezTo>
                  <a:pt x="349" y="12782"/>
                  <a:pt x="348" y="12782"/>
                  <a:pt x="348" y="12782"/>
                </a:cubicBezTo>
                <a:lnTo>
                  <a:pt x="348" y="12782"/>
                </a:lnTo>
                <a:cubicBezTo>
                  <a:pt x="337" y="12781"/>
                  <a:pt x="326" y="12780"/>
                  <a:pt x="315" y="12779"/>
                </a:cubicBezTo>
                <a:cubicBezTo>
                  <a:pt x="289" y="12779"/>
                  <a:pt x="274" y="12768"/>
                  <a:pt x="267" y="12753"/>
                </a:cubicBezTo>
                <a:lnTo>
                  <a:pt x="267" y="12753"/>
                </a:lnTo>
                <a:cubicBezTo>
                  <a:pt x="259" y="12740"/>
                  <a:pt x="257" y="12719"/>
                  <a:pt x="264" y="12704"/>
                </a:cubicBezTo>
                <a:cubicBezTo>
                  <a:pt x="264" y="12686"/>
                  <a:pt x="285" y="12674"/>
                  <a:pt x="305" y="12674"/>
                </a:cubicBezTo>
                <a:cubicBezTo>
                  <a:pt x="313" y="12674"/>
                  <a:pt x="321" y="12675"/>
                  <a:pt x="328" y="12679"/>
                </a:cubicBezTo>
                <a:cubicBezTo>
                  <a:pt x="330" y="12679"/>
                  <a:pt x="332" y="12680"/>
                  <a:pt x="334" y="12680"/>
                </a:cubicBezTo>
                <a:lnTo>
                  <a:pt x="334" y="12680"/>
                </a:lnTo>
                <a:cubicBezTo>
                  <a:pt x="332" y="12667"/>
                  <a:pt x="330" y="12654"/>
                  <a:pt x="328" y="12641"/>
                </a:cubicBezTo>
                <a:cubicBezTo>
                  <a:pt x="327" y="12636"/>
                  <a:pt x="326" y="12631"/>
                  <a:pt x="326" y="12627"/>
                </a:cubicBezTo>
                <a:close/>
                <a:moveTo>
                  <a:pt x="456" y="12790"/>
                </a:moveTo>
                <a:lnTo>
                  <a:pt x="456" y="12790"/>
                </a:lnTo>
                <a:cubicBezTo>
                  <a:pt x="541" y="12796"/>
                  <a:pt x="627" y="12801"/>
                  <a:pt x="713" y="12804"/>
                </a:cubicBezTo>
                <a:lnTo>
                  <a:pt x="713" y="12804"/>
                </a:lnTo>
                <a:cubicBezTo>
                  <a:pt x="696" y="12808"/>
                  <a:pt x="679" y="12812"/>
                  <a:pt x="663" y="12815"/>
                </a:cubicBezTo>
                <a:lnTo>
                  <a:pt x="663" y="12815"/>
                </a:lnTo>
                <a:cubicBezTo>
                  <a:pt x="594" y="12807"/>
                  <a:pt x="525" y="12798"/>
                  <a:pt x="456" y="12790"/>
                </a:cubicBezTo>
                <a:close/>
                <a:moveTo>
                  <a:pt x="3789" y="12191"/>
                </a:moveTo>
                <a:cubicBezTo>
                  <a:pt x="3733" y="12191"/>
                  <a:pt x="3673" y="12213"/>
                  <a:pt x="3622" y="12251"/>
                </a:cubicBezTo>
                <a:cubicBezTo>
                  <a:pt x="3558" y="12300"/>
                  <a:pt x="3509" y="12368"/>
                  <a:pt x="3475" y="12441"/>
                </a:cubicBezTo>
                <a:lnTo>
                  <a:pt x="3475" y="12441"/>
                </a:lnTo>
                <a:cubicBezTo>
                  <a:pt x="3443" y="12451"/>
                  <a:pt x="3411" y="12458"/>
                  <a:pt x="3383" y="12465"/>
                </a:cubicBezTo>
                <a:cubicBezTo>
                  <a:pt x="3358" y="12465"/>
                  <a:pt x="3346" y="12490"/>
                  <a:pt x="3346" y="12515"/>
                </a:cubicBezTo>
                <a:cubicBezTo>
                  <a:pt x="3356" y="12535"/>
                  <a:pt x="3374" y="12556"/>
                  <a:pt x="3395" y="12556"/>
                </a:cubicBezTo>
                <a:cubicBezTo>
                  <a:pt x="3399" y="12556"/>
                  <a:pt x="3404" y="12555"/>
                  <a:pt x="3408" y="12553"/>
                </a:cubicBezTo>
                <a:lnTo>
                  <a:pt x="3438" y="12545"/>
                </a:lnTo>
                <a:lnTo>
                  <a:pt x="3438" y="12545"/>
                </a:lnTo>
                <a:cubicBezTo>
                  <a:pt x="3436" y="12552"/>
                  <a:pt x="3435" y="12559"/>
                  <a:pt x="3433" y="12565"/>
                </a:cubicBezTo>
                <a:cubicBezTo>
                  <a:pt x="3421" y="12628"/>
                  <a:pt x="3421" y="12704"/>
                  <a:pt x="3433" y="12754"/>
                </a:cubicBezTo>
                <a:cubicBezTo>
                  <a:pt x="3458" y="12817"/>
                  <a:pt x="3509" y="12855"/>
                  <a:pt x="3572" y="12867"/>
                </a:cubicBezTo>
                <a:cubicBezTo>
                  <a:pt x="3579" y="12868"/>
                  <a:pt x="3585" y="12868"/>
                  <a:pt x="3592" y="12868"/>
                </a:cubicBezTo>
                <a:cubicBezTo>
                  <a:pt x="3710" y="12868"/>
                  <a:pt x="3814" y="12762"/>
                  <a:pt x="3874" y="12679"/>
                </a:cubicBezTo>
                <a:cubicBezTo>
                  <a:pt x="3961" y="12565"/>
                  <a:pt x="4000" y="12414"/>
                  <a:pt x="3949" y="12276"/>
                </a:cubicBezTo>
                <a:cubicBezTo>
                  <a:pt x="3946" y="12270"/>
                  <a:pt x="3941" y="12265"/>
                  <a:pt x="3935" y="12261"/>
                </a:cubicBezTo>
                <a:lnTo>
                  <a:pt x="3935" y="12261"/>
                </a:lnTo>
                <a:cubicBezTo>
                  <a:pt x="3897" y="12213"/>
                  <a:pt x="3845" y="12191"/>
                  <a:pt x="3789" y="12191"/>
                </a:cubicBezTo>
                <a:close/>
                <a:moveTo>
                  <a:pt x="6087" y="12729"/>
                </a:moveTo>
                <a:cubicBezTo>
                  <a:pt x="6074" y="12741"/>
                  <a:pt x="6062" y="12754"/>
                  <a:pt x="6062" y="12766"/>
                </a:cubicBezTo>
                <a:lnTo>
                  <a:pt x="6062" y="12805"/>
                </a:lnTo>
                <a:lnTo>
                  <a:pt x="6074" y="12805"/>
                </a:lnTo>
                <a:cubicBezTo>
                  <a:pt x="6074" y="12817"/>
                  <a:pt x="6087" y="12817"/>
                  <a:pt x="6087" y="12817"/>
                </a:cubicBezTo>
                <a:cubicBezTo>
                  <a:pt x="6124" y="12842"/>
                  <a:pt x="6162" y="12855"/>
                  <a:pt x="6188" y="12867"/>
                </a:cubicBezTo>
                <a:cubicBezTo>
                  <a:pt x="6192" y="12871"/>
                  <a:pt x="6197" y="12873"/>
                  <a:pt x="6203" y="12873"/>
                </a:cubicBezTo>
                <a:cubicBezTo>
                  <a:pt x="6214" y="12873"/>
                  <a:pt x="6225" y="12867"/>
                  <a:pt x="6225" y="12867"/>
                </a:cubicBezTo>
                <a:cubicBezTo>
                  <a:pt x="6238" y="12867"/>
                  <a:pt x="6250" y="12855"/>
                  <a:pt x="6250" y="12842"/>
                </a:cubicBezTo>
                <a:cubicBezTo>
                  <a:pt x="6263" y="12830"/>
                  <a:pt x="6263" y="12817"/>
                  <a:pt x="6250" y="12805"/>
                </a:cubicBezTo>
                <a:lnTo>
                  <a:pt x="6250" y="12791"/>
                </a:lnTo>
                <a:cubicBezTo>
                  <a:pt x="6238" y="12779"/>
                  <a:pt x="6238" y="12779"/>
                  <a:pt x="6225" y="12779"/>
                </a:cubicBezTo>
                <a:cubicBezTo>
                  <a:pt x="6188" y="12754"/>
                  <a:pt x="6162" y="12741"/>
                  <a:pt x="6124" y="12729"/>
                </a:cubicBezTo>
                <a:close/>
                <a:moveTo>
                  <a:pt x="348" y="12782"/>
                </a:moveTo>
                <a:lnTo>
                  <a:pt x="348" y="12782"/>
                </a:lnTo>
                <a:cubicBezTo>
                  <a:pt x="349" y="12782"/>
                  <a:pt x="349" y="12782"/>
                  <a:pt x="349" y="12782"/>
                </a:cubicBezTo>
                <a:lnTo>
                  <a:pt x="349" y="12782"/>
                </a:lnTo>
                <a:cubicBezTo>
                  <a:pt x="354" y="12815"/>
                  <a:pt x="359" y="12847"/>
                  <a:pt x="364" y="12880"/>
                </a:cubicBezTo>
                <a:lnTo>
                  <a:pt x="364" y="12880"/>
                </a:lnTo>
                <a:cubicBezTo>
                  <a:pt x="309" y="12880"/>
                  <a:pt x="303" y="12798"/>
                  <a:pt x="348" y="12782"/>
                </a:cubicBezTo>
                <a:close/>
                <a:moveTo>
                  <a:pt x="11982" y="12800"/>
                </a:moveTo>
                <a:cubicBezTo>
                  <a:pt x="11959" y="12822"/>
                  <a:pt x="11936" y="12843"/>
                  <a:pt x="11912" y="12863"/>
                </a:cubicBezTo>
                <a:lnTo>
                  <a:pt x="11912" y="12863"/>
                </a:lnTo>
                <a:cubicBezTo>
                  <a:pt x="11910" y="12862"/>
                  <a:pt x="11907" y="12861"/>
                  <a:pt x="11905" y="12860"/>
                </a:cubicBezTo>
                <a:lnTo>
                  <a:pt x="11905" y="12860"/>
                </a:lnTo>
                <a:cubicBezTo>
                  <a:pt x="11902" y="12867"/>
                  <a:pt x="11898" y="12874"/>
                  <a:pt x="11893" y="12880"/>
                </a:cubicBezTo>
                <a:lnTo>
                  <a:pt x="11893" y="12880"/>
                </a:lnTo>
                <a:cubicBezTo>
                  <a:pt x="11899" y="12875"/>
                  <a:pt x="11906" y="12869"/>
                  <a:pt x="11912" y="12863"/>
                </a:cubicBezTo>
                <a:lnTo>
                  <a:pt x="11912" y="12863"/>
                </a:lnTo>
                <a:cubicBezTo>
                  <a:pt x="11918" y="12865"/>
                  <a:pt x="11924" y="12866"/>
                  <a:pt x="11929" y="12866"/>
                </a:cubicBezTo>
                <a:cubicBezTo>
                  <a:pt x="11962" y="12866"/>
                  <a:pt x="11990" y="12834"/>
                  <a:pt x="11982" y="12800"/>
                </a:cubicBezTo>
                <a:close/>
                <a:moveTo>
                  <a:pt x="11893" y="12880"/>
                </a:moveTo>
                <a:lnTo>
                  <a:pt x="11893" y="12880"/>
                </a:lnTo>
                <a:cubicBezTo>
                  <a:pt x="11889" y="12883"/>
                  <a:pt x="11886" y="12887"/>
                  <a:pt x="11882" y="12890"/>
                </a:cubicBezTo>
                <a:lnTo>
                  <a:pt x="11882" y="12890"/>
                </a:lnTo>
                <a:cubicBezTo>
                  <a:pt x="11886" y="12887"/>
                  <a:pt x="11890" y="12884"/>
                  <a:pt x="11893" y="12880"/>
                </a:cubicBezTo>
                <a:close/>
                <a:moveTo>
                  <a:pt x="8699" y="12440"/>
                </a:moveTo>
                <a:cubicBezTo>
                  <a:pt x="8723" y="12440"/>
                  <a:pt x="8745" y="12447"/>
                  <a:pt x="8765" y="12464"/>
                </a:cubicBezTo>
                <a:lnTo>
                  <a:pt x="8765" y="12464"/>
                </a:lnTo>
                <a:cubicBezTo>
                  <a:pt x="8765" y="12464"/>
                  <a:pt x="8765" y="12464"/>
                  <a:pt x="8765" y="12465"/>
                </a:cubicBezTo>
                <a:cubicBezTo>
                  <a:pt x="8803" y="12553"/>
                  <a:pt x="8778" y="12641"/>
                  <a:pt x="8740" y="12716"/>
                </a:cubicBezTo>
                <a:cubicBezTo>
                  <a:pt x="8715" y="12754"/>
                  <a:pt x="8678" y="12791"/>
                  <a:pt x="8652" y="12830"/>
                </a:cubicBezTo>
                <a:cubicBezTo>
                  <a:pt x="8614" y="12867"/>
                  <a:pt x="8577" y="12892"/>
                  <a:pt x="8539" y="12905"/>
                </a:cubicBezTo>
                <a:cubicBezTo>
                  <a:pt x="8528" y="12910"/>
                  <a:pt x="8514" y="12913"/>
                  <a:pt x="8500" y="12913"/>
                </a:cubicBezTo>
                <a:cubicBezTo>
                  <a:pt x="8479" y="12913"/>
                  <a:pt x="8458" y="12907"/>
                  <a:pt x="8451" y="12892"/>
                </a:cubicBezTo>
                <a:cubicBezTo>
                  <a:pt x="8426" y="12855"/>
                  <a:pt x="8438" y="12805"/>
                  <a:pt x="8438" y="12766"/>
                </a:cubicBezTo>
                <a:cubicBezTo>
                  <a:pt x="8451" y="12679"/>
                  <a:pt x="8488" y="12578"/>
                  <a:pt x="8552" y="12515"/>
                </a:cubicBezTo>
                <a:cubicBezTo>
                  <a:pt x="8592" y="12475"/>
                  <a:pt x="8648" y="12440"/>
                  <a:pt x="8699" y="12440"/>
                </a:cubicBezTo>
                <a:close/>
                <a:moveTo>
                  <a:pt x="771" y="12928"/>
                </a:moveTo>
                <a:lnTo>
                  <a:pt x="771" y="12928"/>
                </a:lnTo>
                <a:cubicBezTo>
                  <a:pt x="780" y="12928"/>
                  <a:pt x="789" y="12929"/>
                  <a:pt x="797" y="12930"/>
                </a:cubicBezTo>
                <a:lnTo>
                  <a:pt x="770" y="12930"/>
                </a:lnTo>
                <a:cubicBezTo>
                  <a:pt x="771" y="12929"/>
                  <a:pt x="771" y="12928"/>
                  <a:pt x="771" y="12928"/>
                </a:cubicBezTo>
                <a:close/>
                <a:moveTo>
                  <a:pt x="364" y="12880"/>
                </a:moveTo>
                <a:cubicBezTo>
                  <a:pt x="364" y="12880"/>
                  <a:pt x="365" y="12880"/>
                  <a:pt x="365" y="12880"/>
                </a:cubicBezTo>
                <a:cubicBezTo>
                  <a:pt x="383" y="12882"/>
                  <a:pt x="401" y="12884"/>
                  <a:pt x="419" y="12887"/>
                </a:cubicBezTo>
                <a:lnTo>
                  <a:pt x="419" y="12887"/>
                </a:lnTo>
                <a:cubicBezTo>
                  <a:pt x="457" y="12902"/>
                  <a:pt x="497" y="12911"/>
                  <a:pt x="538" y="12916"/>
                </a:cubicBezTo>
                <a:lnTo>
                  <a:pt x="538" y="12916"/>
                </a:lnTo>
                <a:cubicBezTo>
                  <a:pt x="527" y="12918"/>
                  <a:pt x="516" y="12919"/>
                  <a:pt x="505" y="12921"/>
                </a:cubicBezTo>
                <a:lnTo>
                  <a:pt x="505" y="12921"/>
                </a:lnTo>
                <a:cubicBezTo>
                  <a:pt x="469" y="12914"/>
                  <a:pt x="434" y="12905"/>
                  <a:pt x="403" y="12892"/>
                </a:cubicBezTo>
                <a:cubicBezTo>
                  <a:pt x="392" y="12886"/>
                  <a:pt x="382" y="12883"/>
                  <a:pt x="372" y="12883"/>
                </a:cubicBezTo>
                <a:cubicBezTo>
                  <a:pt x="370" y="12883"/>
                  <a:pt x="367" y="12883"/>
                  <a:pt x="365" y="12884"/>
                </a:cubicBezTo>
                <a:lnTo>
                  <a:pt x="365" y="12884"/>
                </a:lnTo>
                <a:cubicBezTo>
                  <a:pt x="367" y="12899"/>
                  <a:pt x="370" y="12914"/>
                  <a:pt x="372" y="12930"/>
                </a:cubicBezTo>
                <a:lnTo>
                  <a:pt x="372" y="12930"/>
                </a:lnTo>
                <a:cubicBezTo>
                  <a:pt x="361" y="12930"/>
                  <a:pt x="350" y="12930"/>
                  <a:pt x="340" y="12930"/>
                </a:cubicBezTo>
                <a:cubicBezTo>
                  <a:pt x="332" y="12930"/>
                  <a:pt x="325" y="12931"/>
                  <a:pt x="319" y="12932"/>
                </a:cubicBezTo>
                <a:lnTo>
                  <a:pt x="319" y="12932"/>
                </a:lnTo>
                <a:cubicBezTo>
                  <a:pt x="321" y="12910"/>
                  <a:pt x="339" y="12887"/>
                  <a:pt x="365" y="12884"/>
                </a:cubicBezTo>
                <a:lnTo>
                  <a:pt x="365" y="12884"/>
                </a:lnTo>
                <a:cubicBezTo>
                  <a:pt x="365" y="12882"/>
                  <a:pt x="365" y="12881"/>
                  <a:pt x="364" y="12880"/>
                </a:cubicBezTo>
                <a:close/>
                <a:moveTo>
                  <a:pt x="281" y="12960"/>
                </a:moveTo>
                <a:cubicBezTo>
                  <a:pt x="280" y="12962"/>
                  <a:pt x="279" y="12965"/>
                  <a:pt x="277" y="12968"/>
                </a:cubicBezTo>
                <a:cubicBezTo>
                  <a:pt x="277" y="12983"/>
                  <a:pt x="281" y="12994"/>
                  <a:pt x="288" y="13003"/>
                </a:cubicBezTo>
                <a:lnTo>
                  <a:pt x="288" y="13003"/>
                </a:lnTo>
                <a:cubicBezTo>
                  <a:pt x="286" y="12989"/>
                  <a:pt x="283" y="12974"/>
                  <a:pt x="281" y="12960"/>
                </a:cubicBezTo>
                <a:close/>
                <a:moveTo>
                  <a:pt x="8697" y="12342"/>
                </a:moveTo>
                <a:cubicBezTo>
                  <a:pt x="8640" y="12342"/>
                  <a:pt x="8583" y="12364"/>
                  <a:pt x="8539" y="12402"/>
                </a:cubicBezTo>
                <a:cubicBezTo>
                  <a:pt x="8438" y="12478"/>
                  <a:pt x="8376" y="12603"/>
                  <a:pt x="8351" y="12716"/>
                </a:cubicBezTo>
                <a:cubicBezTo>
                  <a:pt x="8338" y="12779"/>
                  <a:pt x="8325" y="12842"/>
                  <a:pt x="8351" y="12905"/>
                </a:cubicBezTo>
                <a:cubicBezTo>
                  <a:pt x="8363" y="12968"/>
                  <a:pt x="8413" y="13006"/>
                  <a:pt x="8476" y="13018"/>
                </a:cubicBezTo>
                <a:cubicBezTo>
                  <a:pt x="8483" y="13019"/>
                  <a:pt x="8490" y="13019"/>
                  <a:pt x="8496" y="13019"/>
                </a:cubicBezTo>
                <a:cubicBezTo>
                  <a:pt x="8614" y="13019"/>
                  <a:pt x="8719" y="12912"/>
                  <a:pt x="8790" y="12817"/>
                </a:cubicBezTo>
                <a:cubicBezTo>
                  <a:pt x="8861" y="12711"/>
                  <a:pt x="8899" y="12583"/>
                  <a:pt x="8862" y="12454"/>
                </a:cubicBezTo>
                <a:lnTo>
                  <a:pt x="8862" y="12454"/>
                </a:lnTo>
                <a:cubicBezTo>
                  <a:pt x="8865" y="12442"/>
                  <a:pt x="8863" y="12427"/>
                  <a:pt x="8854" y="12414"/>
                </a:cubicBezTo>
                <a:cubicBezTo>
                  <a:pt x="8809" y="12364"/>
                  <a:pt x="8753" y="12342"/>
                  <a:pt x="8697" y="12342"/>
                </a:cubicBezTo>
                <a:close/>
                <a:moveTo>
                  <a:pt x="2163" y="7866"/>
                </a:moveTo>
                <a:cubicBezTo>
                  <a:pt x="1673" y="7866"/>
                  <a:pt x="1182" y="7894"/>
                  <a:pt x="692" y="7951"/>
                </a:cubicBezTo>
                <a:cubicBezTo>
                  <a:pt x="533" y="7972"/>
                  <a:pt x="373" y="7993"/>
                  <a:pt x="221" y="8022"/>
                </a:cubicBezTo>
                <a:lnTo>
                  <a:pt x="221" y="8022"/>
                </a:lnTo>
                <a:cubicBezTo>
                  <a:pt x="221" y="8015"/>
                  <a:pt x="222" y="8009"/>
                  <a:pt x="223" y="8002"/>
                </a:cubicBezTo>
                <a:lnTo>
                  <a:pt x="223" y="8002"/>
                </a:lnTo>
                <a:cubicBezTo>
                  <a:pt x="199" y="8010"/>
                  <a:pt x="175" y="8018"/>
                  <a:pt x="152" y="8026"/>
                </a:cubicBezTo>
                <a:cubicBezTo>
                  <a:pt x="147" y="8028"/>
                  <a:pt x="143" y="8029"/>
                  <a:pt x="138" y="8029"/>
                </a:cubicBezTo>
                <a:cubicBezTo>
                  <a:pt x="130" y="8029"/>
                  <a:pt x="122" y="8026"/>
                  <a:pt x="116" y="8020"/>
                </a:cubicBezTo>
                <a:lnTo>
                  <a:pt x="116" y="8020"/>
                </a:lnTo>
                <a:cubicBezTo>
                  <a:pt x="115" y="8030"/>
                  <a:pt x="114" y="8040"/>
                  <a:pt x="113" y="8050"/>
                </a:cubicBezTo>
                <a:lnTo>
                  <a:pt x="113" y="8050"/>
                </a:lnTo>
                <a:cubicBezTo>
                  <a:pt x="119" y="8045"/>
                  <a:pt x="128" y="8040"/>
                  <a:pt x="138" y="8038"/>
                </a:cubicBezTo>
                <a:cubicBezTo>
                  <a:pt x="166" y="8032"/>
                  <a:pt x="193" y="8027"/>
                  <a:pt x="221" y="8022"/>
                </a:cubicBezTo>
                <a:lnTo>
                  <a:pt x="221" y="8022"/>
                </a:lnTo>
                <a:cubicBezTo>
                  <a:pt x="218" y="8053"/>
                  <a:pt x="215" y="8085"/>
                  <a:pt x="212" y="8117"/>
                </a:cubicBezTo>
                <a:lnTo>
                  <a:pt x="212" y="8117"/>
                </a:lnTo>
                <a:cubicBezTo>
                  <a:pt x="319" y="8101"/>
                  <a:pt x="426" y="8085"/>
                  <a:pt x="534" y="8071"/>
                </a:cubicBezTo>
                <a:lnTo>
                  <a:pt x="534" y="8071"/>
                </a:lnTo>
                <a:cubicBezTo>
                  <a:pt x="427" y="8096"/>
                  <a:pt x="319" y="8116"/>
                  <a:pt x="211" y="8133"/>
                </a:cubicBezTo>
                <a:lnTo>
                  <a:pt x="211" y="8133"/>
                </a:lnTo>
                <a:cubicBezTo>
                  <a:pt x="212" y="8128"/>
                  <a:pt x="212" y="8122"/>
                  <a:pt x="212" y="8117"/>
                </a:cubicBezTo>
                <a:lnTo>
                  <a:pt x="212" y="8117"/>
                </a:lnTo>
                <a:cubicBezTo>
                  <a:pt x="192" y="8120"/>
                  <a:pt x="172" y="8123"/>
                  <a:pt x="152" y="8127"/>
                </a:cubicBezTo>
                <a:cubicBezTo>
                  <a:pt x="147" y="8127"/>
                  <a:pt x="144" y="8128"/>
                  <a:pt x="140" y="8128"/>
                </a:cubicBezTo>
                <a:cubicBezTo>
                  <a:pt x="126" y="8128"/>
                  <a:pt x="115" y="8122"/>
                  <a:pt x="107" y="8113"/>
                </a:cubicBezTo>
                <a:lnTo>
                  <a:pt x="107" y="8113"/>
                </a:lnTo>
                <a:cubicBezTo>
                  <a:pt x="79" y="8439"/>
                  <a:pt x="64" y="8767"/>
                  <a:pt x="56" y="9094"/>
                </a:cubicBezTo>
                <a:lnTo>
                  <a:pt x="56" y="9094"/>
                </a:lnTo>
                <a:cubicBezTo>
                  <a:pt x="64" y="9087"/>
                  <a:pt x="75" y="9082"/>
                  <a:pt x="88" y="9082"/>
                </a:cubicBezTo>
                <a:cubicBezTo>
                  <a:pt x="109" y="9080"/>
                  <a:pt x="130" y="9078"/>
                  <a:pt x="151" y="9076"/>
                </a:cubicBezTo>
                <a:lnTo>
                  <a:pt x="151" y="9076"/>
                </a:lnTo>
                <a:cubicBezTo>
                  <a:pt x="152" y="9074"/>
                  <a:pt x="152" y="9073"/>
                  <a:pt x="152" y="9071"/>
                </a:cubicBezTo>
                <a:lnTo>
                  <a:pt x="152" y="9071"/>
                </a:lnTo>
                <a:cubicBezTo>
                  <a:pt x="153" y="9073"/>
                  <a:pt x="154" y="9074"/>
                  <a:pt x="156" y="9076"/>
                </a:cubicBezTo>
                <a:lnTo>
                  <a:pt x="156" y="9076"/>
                </a:lnTo>
                <a:cubicBezTo>
                  <a:pt x="154" y="9076"/>
                  <a:pt x="153" y="9076"/>
                  <a:pt x="151" y="9076"/>
                </a:cubicBezTo>
                <a:lnTo>
                  <a:pt x="151" y="9076"/>
                </a:lnTo>
                <a:cubicBezTo>
                  <a:pt x="150" y="9103"/>
                  <a:pt x="150" y="9131"/>
                  <a:pt x="149" y="9158"/>
                </a:cubicBezTo>
                <a:lnTo>
                  <a:pt x="138" y="9158"/>
                </a:lnTo>
                <a:cubicBezTo>
                  <a:pt x="130" y="9160"/>
                  <a:pt x="123" y="9164"/>
                  <a:pt x="118" y="9168"/>
                </a:cubicBezTo>
                <a:lnTo>
                  <a:pt x="118" y="9168"/>
                </a:lnTo>
                <a:cubicBezTo>
                  <a:pt x="128" y="9168"/>
                  <a:pt x="138" y="9168"/>
                  <a:pt x="148" y="9167"/>
                </a:cubicBezTo>
                <a:lnTo>
                  <a:pt x="148" y="9167"/>
                </a:lnTo>
                <a:cubicBezTo>
                  <a:pt x="147" y="9198"/>
                  <a:pt x="147" y="9230"/>
                  <a:pt x="146" y="9261"/>
                </a:cubicBezTo>
                <a:lnTo>
                  <a:pt x="146" y="9261"/>
                </a:lnTo>
                <a:cubicBezTo>
                  <a:pt x="143" y="9260"/>
                  <a:pt x="141" y="9259"/>
                  <a:pt x="138" y="9258"/>
                </a:cubicBezTo>
                <a:cubicBezTo>
                  <a:pt x="107" y="9247"/>
                  <a:pt x="93" y="9193"/>
                  <a:pt x="118" y="9168"/>
                </a:cubicBezTo>
                <a:lnTo>
                  <a:pt x="118" y="9168"/>
                </a:lnTo>
                <a:cubicBezTo>
                  <a:pt x="108" y="9169"/>
                  <a:pt x="98" y="9169"/>
                  <a:pt x="88" y="9170"/>
                </a:cubicBezTo>
                <a:cubicBezTo>
                  <a:pt x="84" y="9171"/>
                  <a:pt x="81" y="9171"/>
                  <a:pt x="77" y="9171"/>
                </a:cubicBezTo>
                <a:cubicBezTo>
                  <a:pt x="68" y="9171"/>
                  <a:pt x="60" y="9168"/>
                  <a:pt x="55" y="9163"/>
                </a:cubicBezTo>
                <a:lnTo>
                  <a:pt x="55" y="9163"/>
                </a:lnTo>
                <a:cubicBezTo>
                  <a:pt x="54" y="9197"/>
                  <a:pt x="53" y="9230"/>
                  <a:pt x="53" y="9263"/>
                </a:cubicBezTo>
                <a:lnTo>
                  <a:pt x="53" y="9263"/>
                </a:lnTo>
                <a:cubicBezTo>
                  <a:pt x="59" y="9258"/>
                  <a:pt x="66" y="9255"/>
                  <a:pt x="74" y="9255"/>
                </a:cubicBezTo>
                <a:cubicBezTo>
                  <a:pt x="79" y="9255"/>
                  <a:pt x="83" y="9256"/>
                  <a:pt x="88" y="9258"/>
                </a:cubicBezTo>
                <a:cubicBezTo>
                  <a:pt x="107" y="9261"/>
                  <a:pt x="126" y="9263"/>
                  <a:pt x="146" y="9265"/>
                </a:cubicBezTo>
                <a:lnTo>
                  <a:pt x="146" y="9265"/>
                </a:lnTo>
                <a:cubicBezTo>
                  <a:pt x="146" y="9264"/>
                  <a:pt x="146" y="9262"/>
                  <a:pt x="146" y="9261"/>
                </a:cubicBezTo>
                <a:lnTo>
                  <a:pt x="146" y="9261"/>
                </a:lnTo>
                <a:cubicBezTo>
                  <a:pt x="152" y="9263"/>
                  <a:pt x="157" y="9265"/>
                  <a:pt x="163" y="9267"/>
                </a:cubicBezTo>
                <a:lnTo>
                  <a:pt x="163" y="9267"/>
                </a:lnTo>
                <a:cubicBezTo>
                  <a:pt x="157" y="9266"/>
                  <a:pt x="151" y="9266"/>
                  <a:pt x="146" y="9265"/>
                </a:cubicBezTo>
                <a:lnTo>
                  <a:pt x="146" y="9265"/>
                </a:lnTo>
                <a:cubicBezTo>
                  <a:pt x="145" y="9283"/>
                  <a:pt x="145" y="9301"/>
                  <a:pt x="144" y="9318"/>
                </a:cubicBezTo>
                <a:lnTo>
                  <a:pt x="144" y="9318"/>
                </a:lnTo>
                <a:cubicBezTo>
                  <a:pt x="126" y="9315"/>
                  <a:pt x="107" y="9312"/>
                  <a:pt x="88" y="9309"/>
                </a:cubicBezTo>
                <a:cubicBezTo>
                  <a:pt x="84" y="9308"/>
                  <a:pt x="81" y="9307"/>
                  <a:pt x="77" y="9307"/>
                </a:cubicBezTo>
                <a:cubicBezTo>
                  <a:pt x="66" y="9307"/>
                  <a:pt x="58" y="9312"/>
                  <a:pt x="52" y="9319"/>
                </a:cubicBezTo>
                <a:lnTo>
                  <a:pt x="52" y="9319"/>
                </a:lnTo>
                <a:cubicBezTo>
                  <a:pt x="52" y="9300"/>
                  <a:pt x="52" y="9282"/>
                  <a:pt x="53" y="9263"/>
                </a:cubicBezTo>
                <a:lnTo>
                  <a:pt x="53" y="9263"/>
                </a:lnTo>
                <a:cubicBezTo>
                  <a:pt x="44" y="9271"/>
                  <a:pt x="38" y="9283"/>
                  <a:pt x="38" y="9296"/>
                </a:cubicBezTo>
                <a:cubicBezTo>
                  <a:pt x="32" y="9315"/>
                  <a:pt x="35" y="9327"/>
                  <a:pt x="43" y="9335"/>
                </a:cubicBezTo>
                <a:lnTo>
                  <a:pt x="43" y="9335"/>
                </a:lnTo>
                <a:cubicBezTo>
                  <a:pt x="39" y="9350"/>
                  <a:pt x="42" y="9368"/>
                  <a:pt x="51" y="9382"/>
                </a:cubicBezTo>
                <a:lnTo>
                  <a:pt x="51" y="9382"/>
                </a:lnTo>
                <a:cubicBezTo>
                  <a:pt x="51" y="9374"/>
                  <a:pt x="51" y="9367"/>
                  <a:pt x="51" y="9359"/>
                </a:cubicBezTo>
                <a:cubicBezTo>
                  <a:pt x="51" y="9353"/>
                  <a:pt x="51" y="9347"/>
                  <a:pt x="51" y="9341"/>
                </a:cubicBezTo>
                <a:lnTo>
                  <a:pt x="51" y="9341"/>
                </a:lnTo>
                <a:cubicBezTo>
                  <a:pt x="58" y="9344"/>
                  <a:pt x="67" y="9346"/>
                  <a:pt x="76" y="9346"/>
                </a:cubicBezTo>
                <a:cubicBezTo>
                  <a:pt x="98" y="9350"/>
                  <a:pt x="121" y="9354"/>
                  <a:pt x="143" y="9357"/>
                </a:cubicBezTo>
                <a:lnTo>
                  <a:pt x="143" y="9357"/>
                </a:lnTo>
                <a:cubicBezTo>
                  <a:pt x="143" y="9362"/>
                  <a:pt x="143" y="9366"/>
                  <a:pt x="143" y="9371"/>
                </a:cubicBezTo>
                <a:lnTo>
                  <a:pt x="143" y="9371"/>
                </a:lnTo>
                <a:cubicBezTo>
                  <a:pt x="133" y="9371"/>
                  <a:pt x="123" y="9371"/>
                  <a:pt x="113" y="9371"/>
                </a:cubicBezTo>
                <a:cubicBezTo>
                  <a:pt x="92" y="9375"/>
                  <a:pt x="79" y="9388"/>
                  <a:pt x="72" y="9403"/>
                </a:cubicBezTo>
                <a:lnTo>
                  <a:pt x="72" y="9403"/>
                </a:lnTo>
                <a:cubicBezTo>
                  <a:pt x="77" y="9406"/>
                  <a:pt x="82" y="9408"/>
                  <a:pt x="88" y="9409"/>
                </a:cubicBezTo>
                <a:cubicBezTo>
                  <a:pt x="106" y="9412"/>
                  <a:pt x="124" y="9415"/>
                  <a:pt x="142" y="9417"/>
                </a:cubicBezTo>
                <a:lnTo>
                  <a:pt x="142" y="9417"/>
                </a:lnTo>
                <a:cubicBezTo>
                  <a:pt x="142" y="9427"/>
                  <a:pt x="142" y="9437"/>
                  <a:pt x="142" y="9447"/>
                </a:cubicBezTo>
                <a:lnTo>
                  <a:pt x="142" y="9447"/>
                </a:lnTo>
                <a:cubicBezTo>
                  <a:pt x="141" y="9447"/>
                  <a:pt x="140" y="9447"/>
                  <a:pt x="138" y="9446"/>
                </a:cubicBezTo>
                <a:cubicBezTo>
                  <a:pt x="123" y="9446"/>
                  <a:pt x="107" y="9456"/>
                  <a:pt x="98" y="9470"/>
                </a:cubicBezTo>
                <a:lnTo>
                  <a:pt x="98" y="9470"/>
                </a:lnTo>
                <a:cubicBezTo>
                  <a:pt x="69" y="9461"/>
                  <a:pt x="60" y="9429"/>
                  <a:pt x="72" y="9403"/>
                </a:cubicBezTo>
                <a:lnTo>
                  <a:pt x="72" y="9403"/>
                </a:lnTo>
                <a:cubicBezTo>
                  <a:pt x="63" y="9398"/>
                  <a:pt x="56" y="9391"/>
                  <a:pt x="51" y="9382"/>
                </a:cubicBezTo>
                <a:lnTo>
                  <a:pt x="51" y="9382"/>
                </a:lnTo>
                <a:cubicBezTo>
                  <a:pt x="46" y="9637"/>
                  <a:pt x="45" y="9892"/>
                  <a:pt x="48" y="10146"/>
                </a:cubicBezTo>
                <a:lnTo>
                  <a:pt x="48" y="10146"/>
                </a:lnTo>
                <a:cubicBezTo>
                  <a:pt x="55" y="10141"/>
                  <a:pt x="65" y="10139"/>
                  <a:pt x="76" y="10139"/>
                </a:cubicBezTo>
                <a:cubicBezTo>
                  <a:pt x="98" y="10141"/>
                  <a:pt x="121" y="10143"/>
                  <a:pt x="143" y="10145"/>
                </a:cubicBezTo>
                <a:lnTo>
                  <a:pt x="143" y="10145"/>
                </a:lnTo>
                <a:cubicBezTo>
                  <a:pt x="143" y="10113"/>
                  <a:pt x="142" y="10080"/>
                  <a:pt x="142" y="10048"/>
                </a:cubicBezTo>
                <a:lnTo>
                  <a:pt x="142" y="10048"/>
                </a:lnTo>
                <a:cubicBezTo>
                  <a:pt x="128" y="10048"/>
                  <a:pt x="115" y="10049"/>
                  <a:pt x="101" y="10050"/>
                </a:cubicBezTo>
                <a:cubicBezTo>
                  <a:pt x="38" y="10050"/>
                  <a:pt x="38" y="9963"/>
                  <a:pt x="101" y="9949"/>
                </a:cubicBezTo>
                <a:cubicBezTo>
                  <a:pt x="38" y="9937"/>
                  <a:pt x="38" y="9849"/>
                  <a:pt x="101" y="9849"/>
                </a:cubicBezTo>
                <a:cubicBezTo>
                  <a:pt x="114" y="9850"/>
                  <a:pt x="127" y="9851"/>
                  <a:pt x="140" y="9852"/>
                </a:cubicBezTo>
                <a:lnTo>
                  <a:pt x="140" y="9852"/>
                </a:lnTo>
                <a:cubicBezTo>
                  <a:pt x="139" y="9837"/>
                  <a:pt x="139" y="9821"/>
                  <a:pt x="139" y="9806"/>
                </a:cubicBezTo>
                <a:lnTo>
                  <a:pt x="139" y="9806"/>
                </a:lnTo>
                <a:cubicBezTo>
                  <a:pt x="147" y="9816"/>
                  <a:pt x="160" y="9824"/>
                  <a:pt x="177" y="9824"/>
                </a:cubicBezTo>
                <a:cubicBezTo>
                  <a:pt x="217" y="9827"/>
                  <a:pt x="258" y="9830"/>
                  <a:pt x="299" y="9832"/>
                </a:cubicBezTo>
                <a:lnTo>
                  <a:pt x="299" y="9832"/>
                </a:lnTo>
                <a:cubicBezTo>
                  <a:pt x="306" y="9845"/>
                  <a:pt x="318" y="9856"/>
                  <a:pt x="336" y="9861"/>
                </a:cubicBezTo>
                <a:lnTo>
                  <a:pt x="336" y="9861"/>
                </a:lnTo>
                <a:cubicBezTo>
                  <a:pt x="271" y="9860"/>
                  <a:pt x="205" y="9857"/>
                  <a:pt x="140" y="9852"/>
                </a:cubicBezTo>
                <a:lnTo>
                  <a:pt x="140" y="9852"/>
                </a:lnTo>
                <a:cubicBezTo>
                  <a:pt x="140" y="9884"/>
                  <a:pt x="140" y="9915"/>
                  <a:pt x="140" y="9947"/>
                </a:cubicBezTo>
                <a:lnTo>
                  <a:pt x="140" y="9947"/>
                </a:lnTo>
                <a:cubicBezTo>
                  <a:pt x="127" y="9948"/>
                  <a:pt x="114" y="9949"/>
                  <a:pt x="101" y="9949"/>
                </a:cubicBezTo>
                <a:cubicBezTo>
                  <a:pt x="114" y="9950"/>
                  <a:pt x="127" y="9951"/>
                  <a:pt x="140" y="9951"/>
                </a:cubicBezTo>
                <a:lnTo>
                  <a:pt x="140" y="9951"/>
                </a:lnTo>
                <a:cubicBezTo>
                  <a:pt x="141" y="9983"/>
                  <a:pt x="141" y="10015"/>
                  <a:pt x="142" y="10048"/>
                </a:cubicBezTo>
                <a:lnTo>
                  <a:pt x="142" y="10048"/>
                </a:lnTo>
                <a:cubicBezTo>
                  <a:pt x="297" y="10038"/>
                  <a:pt x="452" y="10033"/>
                  <a:pt x="608" y="10031"/>
                </a:cubicBezTo>
                <a:lnTo>
                  <a:pt x="608" y="10031"/>
                </a:lnTo>
                <a:cubicBezTo>
                  <a:pt x="526" y="10050"/>
                  <a:pt x="441" y="10060"/>
                  <a:pt x="357" y="10060"/>
                </a:cubicBezTo>
                <a:cubicBezTo>
                  <a:pt x="309" y="10060"/>
                  <a:pt x="261" y="10056"/>
                  <a:pt x="214" y="10050"/>
                </a:cubicBezTo>
                <a:cubicBezTo>
                  <a:pt x="189" y="10050"/>
                  <a:pt x="164" y="10075"/>
                  <a:pt x="164" y="10100"/>
                </a:cubicBezTo>
                <a:cubicBezTo>
                  <a:pt x="157" y="10115"/>
                  <a:pt x="162" y="10125"/>
                  <a:pt x="172" y="10133"/>
                </a:cubicBezTo>
                <a:lnTo>
                  <a:pt x="172" y="10133"/>
                </a:lnTo>
                <a:cubicBezTo>
                  <a:pt x="168" y="10137"/>
                  <a:pt x="165" y="10142"/>
                  <a:pt x="163" y="10147"/>
                </a:cubicBezTo>
                <a:lnTo>
                  <a:pt x="163" y="10147"/>
                </a:lnTo>
                <a:cubicBezTo>
                  <a:pt x="156" y="10146"/>
                  <a:pt x="150" y="10146"/>
                  <a:pt x="143" y="10145"/>
                </a:cubicBezTo>
                <a:lnTo>
                  <a:pt x="143" y="10145"/>
                </a:lnTo>
                <a:cubicBezTo>
                  <a:pt x="144" y="10179"/>
                  <a:pt x="145" y="10212"/>
                  <a:pt x="145" y="10246"/>
                </a:cubicBezTo>
                <a:lnTo>
                  <a:pt x="145" y="10246"/>
                </a:lnTo>
                <a:cubicBezTo>
                  <a:pt x="122" y="10244"/>
                  <a:pt x="99" y="10242"/>
                  <a:pt x="76" y="10239"/>
                </a:cubicBezTo>
                <a:cubicBezTo>
                  <a:pt x="65" y="10237"/>
                  <a:pt x="56" y="10232"/>
                  <a:pt x="49" y="10227"/>
                </a:cubicBezTo>
                <a:lnTo>
                  <a:pt x="49" y="10227"/>
                </a:lnTo>
                <a:cubicBezTo>
                  <a:pt x="49" y="10261"/>
                  <a:pt x="50" y="10295"/>
                  <a:pt x="51" y="10329"/>
                </a:cubicBezTo>
                <a:lnTo>
                  <a:pt x="51" y="10329"/>
                </a:lnTo>
                <a:cubicBezTo>
                  <a:pt x="60" y="10320"/>
                  <a:pt x="72" y="10315"/>
                  <a:pt x="88" y="10315"/>
                </a:cubicBezTo>
                <a:cubicBezTo>
                  <a:pt x="108" y="10317"/>
                  <a:pt x="128" y="10319"/>
                  <a:pt x="147" y="10320"/>
                </a:cubicBezTo>
                <a:lnTo>
                  <a:pt x="147" y="10320"/>
                </a:lnTo>
                <a:cubicBezTo>
                  <a:pt x="147" y="10296"/>
                  <a:pt x="146" y="10271"/>
                  <a:pt x="145" y="10246"/>
                </a:cubicBezTo>
                <a:lnTo>
                  <a:pt x="145" y="10246"/>
                </a:lnTo>
                <a:cubicBezTo>
                  <a:pt x="169" y="10248"/>
                  <a:pt x="192" y="10250"/>
                  <a:pt x="215" y="10252"/>
                </a:cubicBezTo>
                <a:lnTo>
                  <a:pt x="215" y="10252"/>
                </a:lnTo>
                <a:cubicBezTo>
                  <a:pt x="194" y="10256"/>
                  <a:pt x="175" y="10268"/>
                  <a:pt x="164" y="10290"/>
                </a:cubicBezTo>
                <a:cubicBezTo>
                  <a:pt x="164" y="10301"/>
                  <a:pt x="166" y="10312"/>
                  <a:pt x="172" y="10322"/>
                </a:cubicBezTo>
                <a:lnTo>
                  <a:pt x="172" y="10322"/>
                </a:lnTo>
                <a:cubicBezTo>
                  <a:pt x="164" y="10322"/>
                  <a:pt x="155" y="10321"/>
                  <a:pt x="147" y="10320"/>
                </a:cubicBezTo>
                <a:lnTo>
                  <a:pt x="147" y="10320"/>
                </a:lnTo>
                <a:cubicBezTo>
                  <a:pt x="148" y="10341"/>
                  <a:pt x="149" y="10362"/>
                  <a:pt x="149" y="10384"/>
                </a:cubicBezTo>
                <a:lnTo>
                  <a:pt x="149" y="10384"/>
                </a:lnTo>
                <a:cubicBezTo>
                  <a:pt x="137" y="10382"/>
                  <a:pt x="125" y="10379"/>
                  <a:pt x="113" y="10377"/>
                </a:cubicBezTo>
                <a:cubicBezTo>
                  <a:pt x="90" y="10377"/>
                  <a:pt x="67" y="10377"/>
                  <a:pt x="54" y="10406"/>
                </a:cubicBezTo>
                <a:lnTo>
                  <a:pt x="54" y="10406"/>
                </a:lnTo>
                <a:cubicBezTo>
                  <a:pt x="54" y="10406"/>
                  <a:pt x="53" y="10405"/>
                  <a:pt x="52" y="10405"/>
                </a:cubicBezTo>
                <a:lnTo>
                  <a:pt x="52" y="10405"/>
                </a:lnTo>
                <a:cubicBezTo>
                  <a:pt x="52" y="10407"/>
                  <a:pt x="52" y="10409"/>
                  <a:pt x="52" y="10411"/>
                </a:cubicBezTo>
                <a:lnTo>
                  <a:pt x="52" y="10411"/>
                </a:lnTo>
                <a:cubicBezTo>
                  <a:pt x="53" y="10409"/>
                  <a:pt x="54" y="10408"/>
                  <a:pt x="54" y="10406"/>
                </a:cubicBezTo>
                <a:lnTo>
                  <a:pt x="54" y="10406"/>
                </a:lnTo>
                <a:cubicBezTo>
                  <a:pt x="60" y="10410"/>
                  <a:pt x="67" y="10413"/>
                  <a:pt x="76" y="10415"/>
                </a:cubicBezTo>
                <a:cubicBezTo>
                  <a:pt x="101" y="10417"/>
                  <a:pt x="126" y="10418"/>
                  <a:pt x="150" y="10420"/>
                </a:cubicBezTo>
                <a:lnTo>
                  <a:pt x="150" y="10420"/>
                </a:lnTo>
                <a:cubicBezTo>
                  <a:pt x="151" y="10431"/>
                  <a:pt x="151" y="10442"/>
                  <a:pt x="152" y="10452"/>
                </a:cubicBezTo>
                <a:cubicBezTo>
                  <a:pt x="152" y="10464"/>
                  <a:pt x="152" y="10476"/>
                  <a:pt x="153" y="10488"/>
                </a:cubicBezTo>
                <a:lnTo>
                  <a:pt x="153" y="10488"/>
                </a:lnTo>
                <a:cubicBezTo>
                  <a:pt x="147" y="10487"/>
                  <a:pt x="141" y="10486"/>
                  <a:pt x="134" y="10485"/>
                </a:cubicBezTo>
                <a:lnTo>
                  <a:pt x="134" y="10485"/>
                </a:lnTo>
                <a:cubicBezTo>
                  <a:pt x="141" y="10487"/>
                  <a:pt x="148" y="10491"/>
                  <a:pt x="153" y="10495"/>
                </a:cubicBezTo>
                <a:lnTo>
                  <a:pt x="153" y="10495"/>
                </a:lnTo>
                <a:cubicBezTo>
                  <a:pt x="153" y="10493"/>
                  <a:pt x="153" y="10490"/>
                  <a:pt x="153" y="10488"/>
                </a:cubicBezTo>
                <a:lnTo>
                  <a:pt x="153" y="10488"/>
                </a:lnTo>
                <a:cubicBezTo>
                  <a:pt x="163" y="10489"/>
                  <a:pt x="174" y="10490"/>
                  <a:pt x="184" y="10491"/>
                </a:cubicBezTo>
                <a:lnTo>
                  <a:pt x="184" y="10491"/>
                </a:lnTo>
                <a:cubicBezTo>
                  <a:pt x="174" y="10492"/>
                  <a:pt x="166" y="10495"/>
                  <a:pt x="159" y="10500"/>
                </a:cubicBezTo>
                <a:lnTo>
                  <a:pt x="159" y="10500"/>
                </a:lnTo>
                <a:cubicBezTo>
                  <a:pt x="157" y="10499"/>
                  <a:pt x="155" y="10497"/>
                  <a:pt x="153" y="10495"/>
                </a:cubicBezTo>
                <a:lnTo>
                  <a:pt x="153" y="10495"/>
                </a:lnTo>
                <a:cubicBezTo>
                  <a:pt x="153" y="10498"/>
                  <a:pt x="153" y="10501"/>
                  <a:pt x="153" y="10505"/>
                </a:cubicBezTo>
                <a:lnTo>
                  <a:pt x="153" y="10505"/>
                </a:lnTo>
                <a:cubicBezTo>
                  <a:pt x="134" y="10522"/>
                  <a:pt x="129" y="10553"/>
                  <a:pt x="142" y="10569"/>
                </a:cubicBezTo>
                <a:lnTo>
                  <a:pt x="142" y="10569"/>
                </a:lnTo>
                <a:cubicBezTo>
                  <a:pt x="124" y="10568"/>
                  <a:pt x="106" y="10567"/>
                  <a:pt x="88" y="10566"/>
                </a:cubicBezTo>
                <a:cubicBezTo>
                  <a:pt x="75" y="10566"/>
                  <a:pt x="64" y="10571"/>
                  <a:pt x="57" y="10578"/>
                </a:cubicBezTo>
                <a:lnTo>
                  <a:pt x="57" y="10578"/>
                </a:lnTo>
                <a:cubicBezTo>
                  <a:pt x="56" y="10566"/>
                  <a:pt x="56" y="10553"/>
                  <a:pt x="56" y="10541"/>
                </a:cubicBezTo>
                <a:lnTo>
                  <a:pt x="56" y="10541"/>
                </a:lnTo>
                <a:cubicBezTo>
                  <a:pt x="50" y="10551"/>
                  <a:pt x="44" y="10560"/>
                  <a:pt x="38" y="10566"/>
                </a:cubicBezTo>
                <a:cubicBezTo>
                  <a:pt x="26" y="10578"/>
                  <a:pt x="26" y="10603"/>
                  <a:pt x="38" y="10616"/>
                </a:cubicBezTo>
                <a:cubicBezTo>
                  <a:pt x="39" y="10619"/>
                  <a:pt x="40" y="10621"/>
                  <a:pt x="42" y="10624"/>
                </a:cubicBezTo>
                <a:lnTo>
                  <a:pt x="42" y="10624"/>
                </a:lnTo>
                <a:cubicBezTo>
                  <a:pt x="43" y="10637"/>
                  <a:pt x="49" y="10649"/>
                  <a:pt x="59" y="10657"/>
                </a:cubicBezTo>
                <a:lnTo>
                  <a:pt x="59" y="10657"/>
                </a:lnTo>
                <a:cubicBezTo>
                  <a:pt x="59" y="10654"/>
                  <a:pt x="59" y="10650"/>
                  <a:pt x="59" y="10646"/>
                </a:cubicBezTo>
                <a:lnTo>
                  <a:pt x="59" y="10646"/>
                </a:lnTo>
                <a:cubicBezTo>
                  <a:pt x="67" y="10655"/>
                  <a:pt x="77" y="10662"/>
                  <a:pt x="87" y="10667"/>
                </a:cubicBezTo>
                <a:lnTo>
                  <a:pt x="87" y="10667"/>
                </a:lnTo>
                <a:cubicBezTo>
                  <a:pt x="76" y="10667"/>
                  <a:pt x="66" y="10663"/>
                  <a:pt x="59" y="10657"/>
                </a:cubicBezTo>
                <a:lnTo>
                  <a:pt x="59" y="10657"/>
                </a:lnTo>
                <a:cubicBezTo>
                  <a:pt x="62" y="10743"/>
                  <a:pt x="66" y="10829"/>
                  <a:pt x="70" y="10914"/>
                </a:cubicBezTo>
                <a:lnTo>
                  <a:pt x="70" y="10914"/>
                </a:lnTo>
                <a:cubicBezTo>
                  <a:pt x="75" y="10901"/>
                  <a:pt x="86" y="10892"/>
                  <a:pt x="103" y="10892"/>
                </a:cubicBezTo>
                <a:cubicBezTo>
                  <a:pt x="106" y="10892"/>
                  <a:pt x="110" y="10892"/>
                  <a:pt x="113" y="10893"/>
                </a:cubicBezTo>
                <a:cubicBezTo>
                  <a:pt x="132" y="10894"/>
                  <a:pt x="151" y="10895"/>
                  <a:pt x="170" y="10895"/>
                </a:cubicBezTo>
                <a:lnTo>
                  <a:pt x="170" y="10895"/>
                </a:lnTo>
                <a:cubicBezTo>
                  <a:pt x="169" y="10884"/>
                  <a:pt x="169" y="10872"/>
                  <a:pt x="168" y="10860"/>
                </a:cubicBezTo>
                <a:lnTo>
                  <a:pt x="168" y="10860"/>
                </a:lnTo>
                <a:cubicBezTo>
                  <a:pt x="176" y="10870"/>
                  <a:pt x="187" y="10877"/>
                  <a:pt x="202" y="10880"/>
                </a:cubicBezTo>
                <a:cubicBezTo>
                  <a:pt x="238" y="10885"/>
                  <a:pt x="275" y="10889"/>
                  <a:pt x="312" y="10893"/>
                </a:cubicBezTo>
                <a:lnTo>
                  <a:pt x="312" y="10893"/>
                </a:lnTo>
                <a:cubicBezTo>
                  <a:pt x="300" y="10895"/>
                  <a:pt x="289" y="10898"/>
                  <a:pt x="277" y="10900"/>
                </a:cubicBezTo>
                <a:lnTo>
                  <a:pt x="277" y="10900"/>
                </a:lnTo>
                <a:cubicBezTo>
                  <a:pt x="242" y="10898"/>
                  <a:pt x="206" y="10897"/>
                  <a:pt x="170" y="10895"/>
                </a:cubicBezTo>
                <a:lnTo>
                  <a:pt x="170" y="10895"/>
                </a:lnTo>
                <a:cubicBezTo>
                  <a:pt x="171" y="10904"/>
                  <a:pt x="171" y="10913"/>
                  <a:pt x="171" y="10921"/>
                </a:cubicBezTo>
                <a:lnTo>
                  <a:pt x="171" y="10921"/>
                </a:lnTo>
                <a:cubicBezTo>
                  <a:pt x="157" y="10924"/>
                  <a:pt x="142" y="10927"/>
                  <a:pt x="126" y="10930"/>
                </a:cubicBezTo>
                <a:cubicBezTo>
                  <a:pt x="103" y="10930"/>
                  <a:pt x="91" y="10951"/>
                  <a:pt x="88" y="10974"/>
                </a:cubicBezTo>
                <a:lnTo>
                  <a:pt x="88" y="10974"/>
                </a:lnTo>
                <a:cubicBezTo>
                  <a:pt x="81" y="10969"/>
                  <a:pt x="75" y="10963"/>
                  <a:pt x="72" y="10955"/>
                </a:cubicBezTo>
                <a:lnTo>
                  <a:pt x="72" y="10955"/>
                </a:lnTo>
                <a:cubicBezTo>
                  <a:pt x="73" y="10978"/>
                  <a:pt x="74" y="11000"/>
                  <a:pt x="75" y="11023"/>
                </a:cubicBezTo>
                <a:lnTo>
                  <a:pt x="75" y="11023"/>
                </a:lnTo>
                <a:cubicBezTo>
                  <a:pt x="83" y="11014"/>
                  <a:pt x="93" y="11008"/>
                  <a:pt x="107" y="11006"/>
                </a:cubicBezTo>
                <a:lnTo>
                  <a:pt x="107" y="11006"/>
                </a:lnTo>
                <a:cubicBezTo>
                  <a:pt x="99" y="10999"/>
                  <a:pt x="93" y="10990"/>
                  <a:pt x="88" y="10981"/>
                </a:cubicBezTo>
                <a:cubicBezTo>
                  <a:pt x="88" y="10978"/>
                  <a:pt x="88" y="10976"/>
                  <a:pt x="88" y="10974"/>
                </a:cubicBezTo>
                <a:lnTo>
                  <a:pt x="88" y="10974"/>
                </a:lnTo>
                <a:cubicBezTo>
                  <a:pt x="95" y="10978"/>
                  <a:pt x="104" y="10981"/>
                  <a:pt x="113" y="10981"/>
                </a:cubicBezTo>
                <a:cubicBezTo>
                  <a:pt x="134" y="10982"/>
                  <a:pt x="154" y="10984"/>
                  <a:pt x="175" y="10986"/>
                </a:cubicBezTo>
                <a:lnTo>
                  <a:pt x="175" y="10986"/>
                </a:lnTo>
                <a:cubicBezTo>
                  <a:pt x="175" y="10992"/>
                  <a:pt x="175" y="10998"/>
                  <a:pt x="176" y="11004"/>
                </a:cubicBezTo>
                <a:lnTo>
                  <a:pt x="176" y="11004"/>
                </a:lnTo>
                <a:cubicBezTo>
                  <a:pt x="155" y="11004"/>
                  <a:pt x="134" y="11005"/>
                  <a:pt x="113" y="11006"/>
                </a:cubicBezTo>
                <a:cubicBezTo>
                  <a:pt x="111" y="11006"/>
                  <a:pt x="109" y="11006"/>
                  <a:pt x="107" y="11006"/>
                </a:cubicBezTo>
                <a:lnTo>
                  <a:pt x="107" y="11006"/>
                </a:lnTo>
                <a:cubicBezTo>
                  <a:pt x="116" y="11016"/>
                  <a:pt x="127" y="11022"/>
                  <a:pt x="138" y="11022"/>
                </a:cubicBezTo>
                <a:cubicBezTo>
                  <a:pt x="143" y="11022"/>
                  <a:pt x="147" y="11021"/>
                  <a:pt x="152" y="11019"/>
                </a:cubicBezTo>
                <a:cubicBezTo>
                  <a:pt x="160" y="11018"/>
                  <a:pt x="168" y="11017"/>
                  <a:pt x="176" y="11016"/>
                </a:cubicBezTo>
                <a:lnTo>
                  <a:pt x="176" y="11016"/>
                </a:lnTo>
                <a:cubicBezTo>
                  <a:pt x="177" y="11028"/>
                  <a:pt x="178" y="11040"/>
                  <a:pt x="178" y="11052"/>
                </a:cubicBezTo>
                <a:lnTo>
                  <a:pt x="178" y="11052"/>
                </a:lnTo>
                <a:cubicBezTo>
                  <a:pt x="144" y="11054"/>
                  <a:pt x="110" y="11056"/>
                  <a:pt x="77" y="11056"/>
                </a:cubicBezTo>
                <a:lnTo>
                  <a:pt x="77" y="11056"/>
                </a:lnTo>
                <a:cubicBezTo>
                  <a:pt x="76" y="11045"/>
                  <a:pt x="76" y="11034"/>
                  <a:pt x="75" y="11023"/>
                </a:cubicBezTo>
                <a:lnTo>
                  <a:pt x="75" y="11023"/>
                </a:lnTo>
                <a:cubicBezTo>
                  <a:pt x="67" y="11032"/>
                  <a:pt x="62" y="11044"/>
                  <a:pt x="60" y="11056"/>
                </a:cubicBezTo>
                <a:lnTo>
                  <a:pt x="60" y="11056"/>
                </a:lnTo>
                <a:cubicBezTo>
                  <a:pt x="1" y="11059"/>
                  <a:pt x="2" y="11157"/>
                  <a:pt x="63" y="11157"/>
                </a:cubicBezTo>
                <a:cubicBezTo>
                  <a:pt x="70" y="11156"/>
                  <a:pt x="76" y="11156"/>
                  <a:pt x="83" y="11155"/>
                </a:cubicBezTo>
                <a:lnTo>
                  <a:pt x="83" y="11155"/>
                </a:lnTo>
                <a:cubicBezTo>
                  <a:pt x="85" y="11198"/>
                  <a:pt x="88" y="11241"/>
                  <a:pt x="91" y="11284"/>
                </a:cubicBezTo>
                <a:lnTo>
                  <a:pt x="91" y="11284"/>
                </a:lnTo>
                <a:cubicBezTo>
                  <a:pt x="100" y="11276"/>
                  <a:pt x="112" y="11270"/>
                  <a:pt x="126" y="11270"/>
                </a:cubicBezTo>
                <a:cubicBezTo>
                  <a:pt x="142" y="11270"/>
                  <a:pt x="158" y="11270"/>
                  <a:pt x="174" y="11270"/>
                </a:cubicBezTo>
                <a:lnTo>
                  <a:pt x="174" y="11270"/>
                </a:lnTo>
                <a:cubicBezTo>
                  <a:pt x="177" y="11269"/>
                  <a:pt x="180" y="11268"/>
                  <a:pt x="183" y="11267"/>
                </a:cubicBezTo>
                <a:lnTo>
                  <a:pt x="183" y="11267"/>
                </a:lnTo>
                <a:cubicBezTo>
                  <a:pt x="186" y="11267"/>
                  <a:pt x="189" y="11268"/>
                  <a:pt x="191" y="11268"/>
                </a:cubicBezTo>
                <a:lnTo>
                  <a:pt x="191" y="11268"/>
                </a:lnTo>
                <a:cubicBezTo>
                  <a:pt x="191" y="11269"/>
                  <a:pt x="191" y="11270"/>
                  <a:pt x="191" y="11271"/>
                </a:cubicBezTo>
                <a:lnTo>
                  <a:pt x="191" y="11271"/>
                </a:lnTo>
                <a:cubicBezTo>
                  <a:pt x="186" y="11271"/>
                  <a:pt x="180" y="11270"/>
                  <a:pt x="174" y="11270"/>
                </a:cubicBezTo>
                <a:lnTo>
                  <a:pt x="174" y="11270"/>
                </a:lnTo>
                <a:cubicBezTo>
                  <a:pt x="165" y="11276"/>
                  <a:pt x="157" y="11284"/>
                  <a:pt x="152" y="11296"/>
                </a:cubicBezTo>
                <a:cubicBezTo>
                  <a:pt x="139" y="11319"/>
                  <a:pt x="150" y="11352"/>
                  <a:pt x="171" y="11357"/>
                </a:cubicBezTo>
                <a:lnTo>
                  <a:pt x="171" y="11357"/>
                </a:lnTo>
                <a:cubicBezTo>
                  <a:pt x="164" y="11360"/>
                  <a:pt x="158" y="11365"/>
                  <a:pt x="155" y="11371"/>
                </a:cubicBezTo>
                <a:lnTo>
                  <a:pt x="155" y="11371"/>
                </a:lnTo>
                <a:cubicBezTo>
                  <a:pt x="169" y="11371"/>
                  <a:pt x="184" y="11371"/>
                  <a:pt x="198" y="11371"/>
                </a:cubicBezTo>
                <a:lnTo>
                  <a:pt x="198" y="11371"/>
                </a:lnTo>
                <a:cubicBezTo>
                  <a:pt x="199" y="11390"/>
                  <a:pt x="201" y="11410"/>
                  <a:pt x="202" y="11429"/>
                </a:cubicBezTo>
                <a:lnTo>
                  <a:pt x="202" y="11429"/>
                </a:lnTo>
                <a:cubicBezTo>
                  <a:pt x="195" y="11434"/>
                  <a:pt x="188" y="11440"/>
                  <a:pt x="184" y="11448"/>
                </a:cubicBezTo>
                <a:lnTo>
                  <a:pt x="184" y="11448"/>
                </a:lnTo>
                <a:cubicBezTo>
                  <a:pt x="181" y="11447"/>
                  <a:pt x="179" y="11447"/>
                  <a:pt x="177" y="11446"/>
                </a:cubicBezTo>
                <a:cubicBezTo>
                  <a:pt x="152" y="11446"/>
                  <a:pt x="138" y="11408"/>
                  <a:pt x="152" y="11383"/>
                </a:cubicBezTo>
                <a:cubicBezTo>
                  <a:pt x="152" y="11379"/>
                  <a:pt x="153" y="11375"/>
                  <a:pt x="155" y="11371"/>
                </a:cubicBezTo>
                <a:lnTo>
                  <a:pt x="155" y="11371"/>
                </a:lnTo>
                <a:cubicBezTo>
                  <a:pt x="141" y="11371"/>
                  <a:pt x="127" y="11371"/>
                  <a:pt x="113" y="11371"/>
                </a:cubicBezTo>
                <a:cubicBezTo>
                  <a:pt x="107" y="11371"/>
                  <a:pt x="101" y="11370"/>
                  <a:pt x="97" y="11368"/>
                </a:cubicBezTo>
                <a:lnTo>
                  <a:pt x="97" y="11368"/>
                </a:lnTo>
                <a:cubicBezTo>
                  <a:pt x="102" y="11440"/>
                  <a:pt x="107" y="11512"/>
                  <a:pt x="113" y="11584"/>
                </a:cubicBezTo>
                <a:cubicBezTo>
                  <a:pt x="136" y="11844"/>
                  <a:pt x="164" y="12105"/>
                  <a:pt x="197" y="12364"/>
                </a:cubicBezTo>
                <a:lnTo>
                  <a:pt x="197" y="12364"/>
                </a:lnTo>
                <a:cubicBezTo>
                  <a:pt x="199" y="12357"/>
                  <a:pt x="203" y="12351"/>
                  <a:pt x="208" y="12346"/>
                </a:cubicBezTo>
                <a:lnTo>
                  <a:pt x="208" y="12346"/>
                </a:lnTo>
                <a:cubicBezTo>
                  <a:pt x="217" y="12359"/>
                  <a:pt x="235" y="12368"/>
                  <a:pt x="252" y="12377"/>
                </a:cubicBezTo>
                <a:cubicBezTo>
                  <a:pt x="265" y="12378"/>
                  <a:pt x="279" y="12379"/>
                  <a:pt x="292" y="12379"/>
                </a:cubicBezTo>
                <a:lnTo>
                  <a:pt x="292" y="12379"/>
                </a:lnTo>
                <a:cubicBezTo>
                  <a:pt x="293" y="12380"/>
                  <a:pt x="293" y="12380"/>
                  <a:pt x="293" y="12380"/>
                </a:cubicBezTo>
                <a:lnTo>
                  <a:pt x="293" y="12380"/>
                </a:lnTo>
                <a:cubicBezTo>
                  <a:pt x="296" y="12404"/>
                  <a:pt x="299" y="12429"/>
                  <a:pt x="302" y="12453"/>
                </a:cubicBezTo>
                <a:lnTo>
                  <a:pt x="302" y="12453"/>
                </a:lnTo>
                <a:cubicBezTo>
                  <a:pt x="277" y="12445"/>
                  <a:pt x="252" y="12437"/>
                  <a:pt x="227" y="12427"/>
                </a:cubicBezTo>
                <a:cubicBezTo>
                  <a:pt x="216" y="12423"/>
                  <a:pt x="208" y="12417"/>
                  <a:pt x="203" y="12410"/>
                </a:cubicBezTo>
                <a:lnTo>
                  <a:pt x="203" y="12410"/>
                </a:lnTo>
                <a:cubicBezTo>
                  <a:pt x="226" y="12593"/>
                  <a:pt x="253" y="12777"/>
                  <a:pt x="281" y="12960"/>
                </a:cubicBezTo>
                <a:lnTo>
                  <a:pt x="281" y="12960"/>
                </a:lnTo>
                <a:cubicBezTo>
                  <a:pt x="290" y="12945"/>
                  <a:pt x="300" y="12935"/>
                  <a:pt x="319" y="12932"/>
                </a:cubicBezTo>
                <a:lnTo>
                  <a:pt x="319" y="12932"/>
                </a:lnTo>
                <a:cubicBezTo>
                  <a:pt x="318" y="12946"/>
                  <a:pt x="324" y="12960"/>
                  <a:pt x="340" y="12968"/>
                </a:cubicBezTo>
                <a:cubicBezTo>
                  <a:pt x="353" y="12974"/>
                  <a:pt x="367" y="12980"/>
                  <a:pt x="381" y="12986"/>
                </a:cubicBezTo>
                <a:lnTo>
                  <a:pt x="381" y="12986"/>
                </a:lnTo>
                <a:cubicBezTo>
                  <a:pt x="383" y="13000"/>
                  <a:pt x="386" y="13015"/>
                  <a:pt x="388" y="13029"/>
                </a:cubicBezTo>
                <a:lnTo>
                  <a:pt x="388" y="13029"/>
                </a:lnTo>
                <a:cubicBezTo>
                  <a:pt x="426" y="13027"/>
                  <a:pt x="463" y="13024"/>
                  <a:pt x="501" y="13019"/>
                </a:cubicBezTo>
                <a:lnTo>
                  <a:pt x="501" y="13019"/>
                </a:lnTo>
                <a:cubicBezTo>
                  <a:pt x="566" y="13030"/>
                  <a:pt x="632" y="13032"/>
                  <a:pt x="699" y="13032"/>
                </a:cubicBezTo>
                <a:cubicBezTo>
                  <a:pt x="738" y="13032"/>
                  <a:pt x="778" y="13031"/>
                  <a:pt x="818" y="13031"/>
                </a:cubicBezTo>
                <a:cubicBezTo>
                  <a:pt x="982" y="13043"/>
                  <a:pt x="1144" y="13043"/>
                  <a:pt x="1308" y="13043"/>
                </a:cubicBezTo>
                <a:cubicBezTo>
                  <a:pt x="1362" y="13043"/>
                  <a:pt x="1379" y="12968"/>
                  <a:pt x="1342" y="12947"/>
                </a:cubicBezTo>
                <a:lnTo>
                  <a:pt x="1342" y="12947"/>
                </a:lnTo>
                <a:cubicBezTo>
                  <a:pt x="1356" y="12921"/>
                  <a:pt x="1344" y="12880"/>
                  <a:pt x="1295" y="12880"/>
                </a:cubicBezTo>
                <a:cubicBezTo>
                  <a:pt x="1139" y="12867"/>
                  <a:pt x="979" y="12850"/>
                  <a:pt x="818" y="12832"/>
                </a:cubicBezTo>
                <a:lnTo>
                  <a:pt x="818" y="12832"/>
                </a:lnTo>
                <a:cubicBezTo>
                  <a:pt x="818" y="12831"/>
                  <a:pt x="818" y="12831"/>
                  <a:pt x="818" y="12830"/>
                </a:cubicBezTo>
                <a:cubicBezTo>
                  <a:pt x="812" y="12823"/>
                  <a:pt x="803" y="12814"/>
                  <a:pt x="793" y="12807"/>
                </a:cubicBezTo>
                <a:lnTo>
                  <a:pt x="793" y="12807"/>
                </a:lnTo>
                <a:cubicBezTo>
                  <a:pt x="856" y="12808"/>
                  <a:pt x="920" y="12809"/>
                  <a:pt x="984" y="12809"/>
                </a:cubicBezTo>
                <a:cubicBezTo>
                  <a:pt x="1066" y="12809"/>
                  <a:pt x="1149" y="12808"/>
                  <a:pt x="1233" y="12805"/>
                </a:cubicBezTo>
                <a:cubicBezTo>
                  <a:pt x="1295" y="12805"/>
                  <a:pt x="1295" y="12716"/>
                  <a:pt x="1233" y="12716"/>
                </a:cubicBezTo>
                <a:cubicBezTo>
                  <a:pt x="1072" y="12716"/>
                  <a:pt x="908" y="12713"/>
                  <a:pt x="744" y="12706"/>
                </a:cubicBezTo>
                <a:lnTo>
                  <a:pt x="744" y="12706"/>
                </a:lnTo>
                <a:cubicBezTo>
                  <a:pt x="752" y="12696"/>
                  <a:pt x="755" y="12683"/>
                  <a:pt x="753" y="12670"/>
                </a:cubicBezTo>
                <a:lnTo>
                  <a:pt x="753" y="12670"/>
                </a:lnTo>
                <a:cubicBezTo>
                  <a:pt x="1177" y="12708"/>
                  <a:pt x="1597" y="12732"/>
                  <a:pt x="2025" y="12741"/>
                </a:cubicBezTo>
                <a:cubicBezTo>
                  <a:pt x="2088" y="12741"/>
                  <a:pt x="2100" y="12641"/>
                  <a:pt x="2038" y="12641"/>
                </a:cubicBezTo>
                <a:cubicBezTo>
                  <a:pt x="1602" y="12631"/>
                  <a:pt x="1167" y="12607"/>
                  <a:pt x="732" y="12567"/>
                </a:cubicBezTo>
                <a:lnTo>
                  <a:pt x="732" y="12567"/>
                </a:lnTo>
                <a:cubicBezTo>
                  <a:pt x="721" y="12558"/>
                  <a:pt x="703" y="12553"/>
                  <a:pt x="680" y="12553"/>
                </a:cubicBezTo>
                <a:cubicBezTo>
                  <a:pt x="673" y="12553"/>
                  <a:pt x="662" y="12556"/>
                  <a:pt x="650" y="12560"/>
                </a:cubicBezTo>
                <a:lnTo>
                  <a:pt x="650" y="12560"/>
                </a:lnTo>
                <a:cubicBezTo>
                  <a:pt x="638" y="12559"/>
                  <a:pt x="626" y="12557"/>
                  <a:pt x="614" y="12556"/>
                </a:cubicBezTo>
                <a:lnTo>
                  <a:pt x="614" y="12556"/>
                </a:lnTo>
                <a:cubicBezTo>
                  <a:pt x="657" y="12548"/>
                  <a:pt x="699" y="12538"/>
                  <a:pt x="742" y="12528"/>
                </a:cubicBezTo>
                <a:cubicBezTo>
                  <a:pt x="752" y="12528"/>
                  <a:pt x="762" y="12524"/>
                  <a:pt x="770" y="12518"/>
                </a:cubicBezTo>
                <a:lnTo>
                  <a:pt x="770" y="12518"/>
                </a:lnTo>
                <a:cubicBezTo>
                  <a:pt x="932" y="12528"/>
                  <a:pt x="1094" y="12528"/>
                  <a:pt x="1245" y="12528"/>
                </a:cubicBezTo>
                <a:cubicBezTo>
                  <a:pt x="1597" y="12528"/>
                  <a:pt x="1962" y="12515"/>
                  <a:pt x="2314" y="12515"/>
                </a:cubicBezTo>
                <a:cubicBezTo>
                  <a:pt x="2516" y="12503"/>
                  <a:pt x="2717" y="12503"/>
                  <a:pt x="2918" y="12503"/>
                </a:cubicBezTo>
                <a:cubicBezTo>
                  <a:pt x="2980" y="12503"/>
                  <a:pt x="2994" y="12402"/>
                  <a:pt x="2930" y="12402"/>
                </a:cubicBezTo>
                <a:cubicBezTo>
                  <a:pt x="2578" y="12402"/>
                  <a:pt x="2226" y="12414"/>
                  <a:pt x="1874" y="12414"/>
                </a:cubicBezTo>
                <a:cubicBezTo>
                  <a:pt x="1692" y="12421"/>
                  <a:pt x="1513" y="12427"/>
                  <a:pt x="1336" y="12430"/>
                </a:cubicBezTo>
                <a:lnTo>
                  <a:pt x="1336" y="12430"/>
                </a:lnTo>
                <a:cubicBezTo>
                  <a:pt x="1341" y="12404"/>
                  <a:pt x="1328" y="12377"/>
                  <a:pt x="1295" y="12377"/>
                </a:cubicBezTo>
                <a:cubicBezTo>
                  <a:pt x="1093" y="12369"/>
                  <a:pt x="890" y="12351"/>
                  <a:pt x="687" y="12330"/>
                </a:cubicBezTo>
                <a:lnTo>
                  <a:pt x="687" y="12330"/>
                </a:lnTo>
                <a:cubicBezTo>
                  <a:pt x="701" y="12325"/>
                  <a:pt x="716" y="12320"/>
                  <a:pt x="730" y="12314"/>
                </a:cubicBezTo>
                <a:cubicBezTo>
                  <a:pt x="730" y="12314"/>
                  <a:pt x="730" y="12314"/>
                  <a:pt x="730" y="12314"/>
                </a:cubicBezTo>
                <a:lnTo>
                  <a:pt x="730" y="12314"/>
                </a:lnTo>
                <a:cubicBezTo>
                  <a:pt x="873" y="12314"/>
                  <a:pt x="1016" y="12313"/>
                  <a:pt x="1170" y="12302"/>
                </a:cubicBezTo>
                <a:cubicBezTo>
                  <a:pt x="1229" y="12302"/>
                  <a:pt x="1233" y="12212"/>
                  <a:pt x="1180" y="12212"/>
                </a:cubicBezTo>
                <a:cubicBezTo>
                  <a:pt x="1177" y="12212"/>
                  <a:pt x="1173" y="12212"/>
                  <a:pt x="1170" y="12213"/>
                </a:cubicBezTo>
                <a:lnTo>
                  <a:pt x="730" y="12213"/>
                </a:lnTo>
                <a:cubicBezTo>
                  <a:pt x="667" y="12213"/>
                  <a:pt x="591" y="12201"/>
                  <a:pt x="529" y="12201"/>
                </a:cubicBezTo>
                <a:cubicBezTo>
                  <a:pt x="483" y="12193"/>
                  <a:pt x="437" y="12190"/>
                  <a:pt x="394" y="12180"/>
                </a:cubicBezTo>
                <a:lnTo>
                  <a:pt x="394" y="12180"/>
                </a:lnTo>
                <a:cubicBezTo>
                  <a:pt x="448" y="12180"/>
                  <a:pt x="502" y="12177"/>
                  <a:pt x="556" y="12172"/>
                </a:cubicBezTo>
                <a:lnTo>
                  <a:pt x="556" y="12172"/>
                </a:lnTo>
                <a:cubicBezTo>
                  <a:pt x="703" y="12183"/>
                  <a:pt x="850" y="12188"/>
                  <a:pt x="997" y="12188"/>
                </a:cubicBezTo>
                <a:cubicBezTo>
                  <a:pt x="1126" y="12188"/>
                  <a:pt x="1255" y="12184"/>
                  <a:pt x="1384" y="12176"/>
                </a:cubicBezTo>
                <a:cubicBezTo>
                  <a:pt x="1446" y="12176"/>
                  <a:pt x="1459" y="12075"/>
                  <a:pt x="1384" y="12075"/>
                </a:cubicBezTo>
                <a:cubicBezTo>
                  <a:pt x="1259" y="12083"/>
                  <a:pt x="1133" y="12088"/>
                  <a:pt x="1006" y="12088"/>
                </a:cubicBezTo>
                <a:cubicBezTo>
                  <a:pt x="939" y="12088"/>
                  <a:pt x="871" y="12086"/>
                  <a:pt x="803" y="12084"/>
                </a:cubicBezTo>
                <a:lnTo>
                  <a:pt x="803" y="12084"/>
                </a:lnTo>
                <a:cubicBezTo>
                  <a:pt x="802" y="12073"/>
                  <a:pt x="797" y="12063"/>
                  <a:pt x="790" y="12054"/>
                </a:cubicBezTo>
                <a:lnTo>
                  <a:pt x="790" y="12054"/>
                </a:lnTo>
                <a:cubicBezTo>
                  <a:pt x="794" y="12054"/>
                  <a:pt x="798" y="12054"/>
                  <a:pt x="801" y="12054"/>
                </a:cubicBezTo>
                <a:cubicBezTo>
                  <a:pt x="1053" y="12054"/>
                  <a:pt x="1302" y="12060"/>
                  <a:pt x="1547" y="12075"/>
                </a:cubicBezTo>
                <a:cubicBezTo>
                  <a:pt x="1610" y="12075"/>
                  <a:pt x="1622" y="11975"/>
                  <a:pt x="1560" y="11975"/>
                </a:cubicBezTo>
                <a:cubicBezTo>
                  <a:pt x="1288" y="11966"/>
                  <a:pt x="1016" y="11958"/>
                  <a:pt x="747" y="11957"/>
                </a:cubicBezTo>
                <a:lnTo>
                  <a:pt x="747" y="11957"/>
                </a:lnTo>
                <a:cubicBezTo>
                  <a:pt x="752" y="11948"/>
                  <a:pt x="755" y="11937"/>
                  <a:pt x="755" y="11926"/>
                </a:cubicBezTo>
                <a:lnTo>
                  <a:pt x="755" y="11926"/>
                </a:lnTo>
                <a:cubicBezTo>
                  <a:pt x="897" y="11938"/>
                  <a:pt x="1038" y="11950"/>
                  <a:pt x="1183" y="11962"/>
                </a:cubicBezTo>
                <a:cubicBezTo>
                  <a:pt x="1242" y="11962"/>
                  <a:pt x="1257" y="11883"/>
                  <a:pt x="1204" y="11864"/>
                </a:cubicBezTo>
                <a:lnTo>
                  <a:pt x="1204" y="11864"/>
                </a:lnTo>
                <a:cubicBezTo>
                  <a:pt x="1293" y="11859"/>
                  <a:pt x="1382" y="11854"/>
                  <a:pt x="1471" y="11849"/>
                </a:cubicBezTo>
                <a:cubicBezTo>
                  <a:pt x="1531" y="11849"/>
                  <a:pt x="1545" y="11759"/>
                  <a:pt x="1494" y="11759"/>
                </a:cubicBezTo>
                <a:cubicBezTo>
                  <a:pt x="1491" y="11759"/>
                  <a:pt x="1488" y="11760"/>
                  <a:pt x="1485" y="11760"/>
                </a:cubicBezTo>
                <a:cubicBezTo>
                  <a:pt x="1298" y="11771"/>
                  <a:pt x="1109" y="11780"/>
                  <a:pt x="920" y="11781"/>
                </a:cubicBezTo>
                <a:lnTo>
                  <a:pt x="920" y="11781"/>
                </a:lnTo>
                <a:cubicBezTo>
                  <a:pt x="945" y="11752"/>
                  <a:pt x="940" y="11698"/>
                  <a:pt x="893" y="11698"/>
                </a:cubicBezTo>
                <a:cubicBezTo>
                  <a:pt x="779" y="11692"/>
                  <a:pt x="667" y="11683"/>
                  <a:pt x="557" y="11672"/>
                </a:cubicBezTo>
                <a:lnTo>
                  <a:pt x="557" y="11672"/>
                </a:lnTo>
                <a:cubicBezTo>
                  <a:pt x="585" y="11666"/>
                  <a:pt x="614" y="11658"/>
                  <a:pt x="641" y="11648"/>
                </a:cubicBezTo>
                <a:cubicBezTo>
                  <a:pt x="648" y="11648"/>
                  <a:pt x="654" y="11646"/>
                  <a:pt x="659" y="11644"/>
                </a:cubicBezTo>
                <a:lnTo>
                  <a:pt x="659" y="11644"/>
                </a:lnTo>
                <a:cubicBezTo>
                  <a:pt x="778" y="11654"/>
                  <a:pt x="897" y="11660"/>
                  <a:pt x="1019" y="11660"/>
                </a:cubicBezTo>
                <a:cubicBezTo>
                  <a:pt x="1082" y="11660"/>
                  <a:pt x="1082" y="11572"/>
                  <a:pt x="1019" y="11572"/>
                </a:cubicBezTo>
                <a:cubicBezTo>
                  <a:pt x="824" y="11562"/>
                  <a:pt x="623" y="11545"/>
                  <a:pt x="425" y="11514"/>
                </a:cubicBezTo>
                <a:lnTo>
                  <a:pt x="425" y="11514"/>
                </a:lnTo>
                <a:cubicBezTo>
                  <a:pt x="480" y="11511"/>
                  <a:pt x="536" y="11509"/>
                  <a:pt x="591" y="11509"/>
                </a:cubicBezTo>
                <a:cubicBezTo>
                  <a:pt x="595" y="11509"/>
                  <a:pt x="599" y="11508"/>
                  <a:pt x="603" y="11507"/>
                </a:cubicBezTo>
                <a:lnTo>
                  <a:pt x="603" y="11507"/>
                </a:lnTo>
                <a:cubicBezTo>
                  <a:pt x="717" y="11517"/>
                  <a:pt x="832" y="11522"/>
                  <a:pt x="943" y="11522"/>
                </a:cubicBezTo>
                <a:cubicBezTo>
                  <a:pt x="1007" y="11522"/>
                  <a:pt x="1019" y="11421"/>
                  <a:pt x="943" y="11421"/>
                </a:cubicBezTo>
                <a:cubicBezTo>
                  <a:pt x="904" y="11423"/>
                  <a:pt x="863" y="11424"/>
                  <a:pt x="823" y="11424"/>
                </a:cubicBezTo>
                <a:cubicBezTo>
                  <a:pt x="755" y="11424"/>
                  <a:pt x="685" y="11421"/>
                  <a:pt x="616" y="11416"/>
                </a:cubicBezTo>
                <a:lnTo>
                  <a:pt x="616" y="11416"/>
                </a:lnTo>
                <a:cubicBezTo>
                  <a:pt x="608" y="11411"/>
                  <a:pt x="600" y="11408"/>
                  <a:pt x="591" y="11408"/>
                </a:cubicBezTo>
                <a:cubicBezTo>
                  <a:pt x="573" y="11408"/>
                  <a:pt x="555" y="11408"/>
                  <a:pt x="537" y="11409"/>
                </a:cubicBezTo>
                <a:lnTo>
                  <a:pt x="537" y="11409"/>
                </a:lnTo>
                <a:cubicBezTo>
                  <a:pt x="453" y="11400"/>
                  <a:pt x="369" y="11388"/>
                  <a:pt x="286" y="11372"/>
                </a:cubicBezTo>
                <a:lnTo>
                  <a:pt x="286" y="11372"/>
                </a:lnTo>
                <a:cubicBezTo>
                  <a:pt x="313" y="11374"/>
                  <a:pt x="341" y="11375"/>
                  <a:pt x="369" y="11375"/>
                </a:cubicBezTo>
                <a:cubicBezTo>
                  <a:pt x="391" y="11375"/>
                  <a:pt x="412" y="11375"/>
                  <a:pt x="434" y="11373"/>
                </a:cubicBezTo>
                <a:lnTo>
                  <a:pt x="434" y="11373"/>
                </a:lnTo>
                <a:cubicBezTo>
                  <a:pt x="793" y="11379"/>
                  <a:pt x="1151" y="11398"/>
                  <a:pt x="1510" y="11446"/>
                </a:cubicBezTo>
                <a:cubicBezTo>
                  <a:pt x="1513" y="11447"/>
                  <a:pt x="1517" y="11447"/>
                  <a:pt x="1520" y="11447"/>
                </a:cubicBezTo>
                <a:cubicBezTo>
                  <a:pt x="1572" y="11447"/>
                  <a:pt x="1569" y="11357"/>
                  <a:pt x="1510" y="11346"/>
                </a:cubicBezTo>
                <a:cubicBezTo>
                  <a:pt x="1293" y="11322"/>
                  <a:pt x="1079" y="11304"/>
                  <a:pt x="866" y="11292"/>
                </a:cubicBezTo>
                <a:lnTo>
                  <a:pt x="866" y="11292"/>
                </a:lnTo>
                <a:cubicBezTo>
                  <a:pt x="887" y="11267"/>
                  <a:pt x="879" y="11219"/>
                  <a:pt x="841" y="11219"/>
                </a:cubicBezTo>
                <a:cubicBezTo>
                  <a:pt x="838" y="11219"/>
                  <a:pt x="834" y="11219"/>
                  <a:pt x="831" y="11220"/>
                </a:cubicBezTo>
                <a:cubicBezTo>
                  <a:pt x="767" y="11220"/>
                  <a:pt x="704" y="11219"/>
                  <a:pt x="641" y="11217"/>
                </a:cubicBezTo>
                <a:lnTo>
                  <a:pt x="641" y="11217"/>
                </a:lnTo>
                <a:cubicBezTo>
                  <a:pt x="640" y="11197"/>
                  <a:pt x="623" y="11179"/>
                  <a:pt x="598" y="11179"/>
                </a:cubicBezTo>
                <a:cubicBezTo>
                  <a:pt x="592" y="11179"/>
                  <a:pt x="586" y="11180"/>
                  <a:pt x="579" y="11182"/>
                </a:cubicBezTo>
                <a:cubicBezTo>
                  <a:pt x="529" y="11195"/>
                  <a:pt x="491" y="11195"/>
                  <a:pt x="440" y="11195"/>
                </a:cubicBezTo>
                <a:lnTo>
                  <a:pt x="415" y="11195"/>
                </a:lnTo>
                <a:cubicBezTo>
                  <a:pt x="415" y="11182"/>
                  <a:pt x="403" y="11182"/>
                  <a:pt x="403" y="11182"/>
                </a:cubicBezTo>
                <a:lnTo>
                  <a:pt x="365" y="11182"/>
                </a:lnTo>
                <a:cubicBezTo>
                  <a:pt x="353" y="11170"/>
                  <a:pt x="340" y="11170"/>
                  <a:pt x="328" y="11157"/>
                </a:cubicBezTo>
                <a:lnTo>
                  <a:pt x="315" y="11157"/>
                </a:lnTo>
                <a:cubicBezTo>
                  <a:pt x="315" y="11157"/>
                  <a:pt x="315" y="11145"/>
                  <a:pt x="302" y="11145"/>
                </a:cubicBezTo>
                <a:cubicBezTo>
                  <a:pt x="296" y="11141"/>
                  <a:pt x="290" y="11139"/>
                  <a:pt x="284" y="11138"/>
                </a:cubicBezTo>
                <a:lnTo>
                  <a:pt x="284" y="11138"/>
                </a:lnTo>
                <a:cubicBezTo>
                  <a:pt x="286" y="11137"/>
                  <a:pt x="288" y="11137"/>
                  <a:pt x="290" y="11137"/>
                </a:cubicBezTo>
                <a:lnTo>
                  <a:pt x="290" y="11137"/>
                </a:lnTo>
                <a:cubicBezTo>
                  <a:pt x="445" y="11151"/>
                  <a:pt x="600" y="11173"/>
                  <a:pt x="755" y="11195"/>
                </a:cubicBezTo>
                <a:cubicBezTo>
                  <a:pt x="818" y="11195"/>
                  <a:pt x="818" y="11106"/>
                  <a:pt x="755" y="11094"/>
                </a:cubicBezTo>
                <a:cubicBezTo>
                  <a:pt x="755" y="11094"/>
                  <a:pt x="755" y="11094"/>
                  <a:pt x="755" y="11094"/>
                </a:cubicBezTo>
                <a:lnTo>
                  <a:pt x="755" y="11094"/>
                </a:lnTo>
                <a:cubicBezTo>
                  <a:pt x="798" y="11094"/>
                  <a:pt x="840" y="11094"/>
                  <a:pt x="883" y="11094"/>
                </a:cubicBezTo>
                <a:cubicBezTo>
                  <a:pt x="1410" y="11094"/>
                  <a:pt x="1935" y="11111"/>
                  <a:pt x="2465" y="11145"/>
                </a:cubicBezTo>
                <a:cubicBezTo>
                  <a:pt x="2469" y="11145"/>
                  <a:pt x="2472" y="11146"/>
                  <a:pt x="2475" y="11146"/>
                </a:cubicBezTo>
                <a:cubicBezTo>
                  <a:pt x="2528" y="11146"/>
                  <a:pt x="2524" y="11056"/>
                  <a:pt x="2465" y="11056"/>
                </a:cubicBezTo>
                <a:cubicBezTo>
                  <a:pt x="1991" y="11025"/>
                  <a:pt x="1511" y="11004"/>
                  <a:pt x="1033" y="10998"/>
                </a:cubicBezTo>
                <a:lnTo>
                  <a:pt x="1033" y="10998"/>
                </a:lnTo>
                <a:cubicBezTo>
                  <a:pt x="1043" y="10982"/>
                  <a:pt x="1044" y="10960"/>
                  <a:pt x="1035" y="10943"/>
                </a:cubicBezTo>
                <a:lnTo>
                  <a:pt x="1035" y="10943"/>
                </a:lnTo>
                <a:cubicBezTo>
                  <a:pt x="1063" y="10943"/>
                  <a:pt x="1091" y="10943"/>
                  <a:pt x="1119" y="10943"/>
                </a:cubicBezTo>
                <a:cubicBezTo>
                  <a:pt x="1183" y="10943"/>
                  <a:pt x="1183" y="10843"/>
                  <a:pt x="1119" y="10843"/>
                </a:cubicBezTo>
                <a:cubicBezTo>
                  <a:pt x="951" y="10843"/>
                  <a:pt x="778" y="10835"/>
                  <a:pt x="607" y="10821"/>
                </a:cubicBezTo>
                <a:lnTo>
                  <a:pt x="607" y="10821"/>
                </a:lnTo>
                <a:cubicBezTo>
                  <a:pt x="614" y="10820"/>
                  <a:pt x="622" y="10819"/>
                  <a:pt x="629" y="10818"/>
                </a:cubicBezTo>
                <a:cubicBezTo>
                  <a:pt x="638" y="10816"/>
                  <a:pt x="644" y="10813"/>
                  <a:pt x="649" y="10809"/>
                </a:cubicBezTo>
                <a:lnTo>
                  <a:pt x="649" y="10809"/>
                </a:lnTo>
                <a:cubicBezTo>
                  <a:pt x="884" y="10816"/>
                  <a:pt x="1117" y="10823"/>
                  <a:pt x="1346" y="10830"/>
                </a:cubicBezTo>
                <a:cubicBezTo>
                  <a:pt x="1409" y="10830"/>
                  <a:pt x="1421" y="10729"/>
                  <a:pt x="1359" y="10729"/>
                </a:cubicBezTo>
                <a:cubicBezTo>
                  <a:pt x="955" y="10717"/>
                  <a:pt x="553" y="10705"/>
                  <a:pt x="161" y="10704"/>
                </a:cubicBezTo>
                <a:lnTo>
                  <a:pt x="161" y="10704"/>
                </a:lnTo>
                <a:cubicBezTo>
                  <a:pt x="162" y="10719"/>
                  <a:pt x="163" y="10734"/>
                  <a:pt x="163" y="10749"/>
                </a:cubicBezTo>
                <a:lnTo>
                  <a:pt x="163" y="10749"/>
                </a:lnTo>
                <a:cubicBezTo>
                  <a:pt x="147" y="10758"/>
                  <a:pt x="138" y="10776"/>
                  <a:pt x="136" y="10793"/>
                </a:cubicBezTo>
                <a:lnTo>
                  <a:pt x="136" y="10793"/>
                </a:lnTo>
                <a:cubicBezTo>
                  <a:pt x="144" y="10793"/>
                  <a:pt x="153" y="10794"/>
                  <a:pt x="162" y="10794"/>
                </a:cubicBezTo>
                <a:lnTo>
                  <a:pt x="162" y="10794"/>
                </a:lnTo>
                <a:cubicBezTo>
                  <a:pt x="154" y="10806"/>
                  <a:pt x="152" y="10823"/>
                  <a:pt x="157" y="10839"/>
                </a:cubicBezTo>
                <a:lnTo>
                  <a:pt x="157" y="10839"/>
                </a:lnTo>
                <a:cubicBezTo>
                  <a:pt x="140" y="10831"/>
                  <a:pt x="133" y="10812"/>
                  <a:pt x="136" y="10793"/>
                </a:cubicBezTo>
                <a:lnTo>
                  <a:pt x="136" y="10793"/>
                </a:lnTo>
                <a:cubicBezTo>
                  <a:pt x="128" y="10793"/>
                  <a:pt x="121" y="10793"/>
                  <a:pt x="113" y="10793"/>
                </a:cubicBezTo>
                <a:cubicBezTo>
                  <a:pt x="54" y="10793"/>
                  <a:pt x="62" y="10703"/>
                  <a:pt x="116" y="10703"/>
                </a:cubicBezTo>
                <a:cubicBezTo>
                  <a:pt x="119" y="10703"/>
                  <a:pt x="123" y="10703"/>
                  <a:pt x="126" y="10704"/>
                </a:cubicBezTo>
                <a:cubicBezTo>
                  <a:pt x="138" y="10704"/>
                  <a:pt x="150" y="10704"/>
                  <a:pt x="161" y="10704"/>
                </a:cubicBezTo>
                <a:lnTo>
                  <a:pt x="161" y="10704"/>
                </a:lnTo>
                <a:cubicBezTo>
                  <a:pt x="161" y="10697"/>
                  <a:pt x="161" y="10689"/>
                  <a:pt x="160" y="10682"/>
                </a:cubicBezTo>
                <a:lnTo>
                  <a:pt x="160" y="10682"/>
                </a:lnTo>
                <a:cubicBezTo>
                  <a:pt x="161" y="10682"/>
                  <a:pt x="161" y="10682"/>
                  <a:pt x="162" y="10682"/>
                </a:cubicBezTo>
                <a:cubicBezTo>
                  <a:pt x="184" y="10682"/>
                  <a:pt x="208" y="10679"/>
                  <a:pt x="231" y="10675"/>
                </a:cubicBezTo>
                <a:lnTo>
                  <a:pt x="231" y="10675"/>
                </a:lnTo>
                <a:cubicBezTo>
                  <a:pt x="837" y="10708"/>
                  <a:pt x="1444" y="10730"/>
                  <a:pt x="2050" y="10742"/>
                </a:cubicBezTo>
                <a:cubicBezTo>
                  <a:pt x="2113" y="10742"/>
                  <a:pt x="2113" y="10642"/>
                  <a:pt x="2050" y="10642"/>
                </a:cubicBezTo>
                <a:cubicBezTo>
                  <a:pt x="1574" y="10642"/>
                  <a:pt x="1098" y="10621"/>
                  <a:pt x="623" y="10596"/>
                </a:cubicBezTo>
                <a:lnTo>
                  <a:pt x="623" y="10596"/>
                </a:lnTo>
                <a:cubicBezTo>
                  <a:pt x="629" y="10594"/>
                  <a:pt x="635" y="10593"/>
                  <a:pt x="641" y="10591"/>
                </a:cubicBezTo>
                <a:cubicBezTo>
                  <a:pt x="662" y="10587"/>
                  <a:pt x="674" y="10574"/>
                  <a:pt x="680" y="10558"/>
                </a:cubicBezTo>
                <a:lnTo>
                  <a:pt x="680" y="10558"/>
                </a:lnTo>
                <a:cubicBezTo>
                  <a:pt x="1212" y="10535"/>
                  <a:pt x="1738" y="10504"/>
                  <a:pt x="2264" y="10466"/>
                </a:cubicBezTo>
                <a:cubicBezTo>
                  <a:pt x="2323" y="10466"/>
                  <a:pt x="2338" y="10376"/>
                  <a:pt x="2276" y="10376"/>
                </a:cubicBezTo>
                <a:cubicBezTo>
                  <a:pt x="2272" y="10376"/>
                  <a:pt x="2268" y="10376"/>
                  <a:pt x="2264" y="10377"/>
                </a:cubicBezTo>
                <a:lnTo>
                  <a:pt x="462" y="10476"/>
                </a:lnTo>
                <a:lnTo>
                  <a:pt x="462" y="10476"/>
                </a:lnTo>
                <a:cubicBezTo>
                  <a:pt x="512" y="10466"/>
                  <a:pt x="561" y="10452"/>
                  <a:pt x="608" y="10434"/>
                </a:cubicBezTo>
                <a:lnTo>
                  <a:pt x="608" y="10434"/>
                </a:lnTo>
                <a:cubicBezTo>
                  <a:pt x="623" y="10434"/>
                  <a:pt x="639" y="10434"/>
                  <a:pt x="654" y="10434"/>
                </a:cubicBezTo>
                <a:cubicBezTo>
                  <a:pt x="846" y="10434"/>
                  <a:pt x="1038" y="10428"/>
                  <a:pt x="1233" y="10415"/>
                </a:cubicBezTo>
                <a:cubicBezTo>
                  <a:pt x="1295" y="10402"/>
                  <a:pt x="1270" y="10315"/>
                  <a:pt x="1208" y="10315"/>
                </a:cubicBezTo>
                <a:cubicBezTo>
                  <a:pt x="1047" y="10331"/>
                  <a:pt x="887" y="10340"/>
                  <a:pt x="727" y="10342"/>
                </a:cubicBezTo>
                <a:lnTo>
                  <a:pt x="727" y="10342"/>
                </a:lnTo>
                <a:cubicBezTo>
                  <a:pt x="723" y="10320"/>
                  <a:pt x="705" y="10299"/>
                  <a:pt x="679" y="10297"/>
                </a:cubicBezTo>
                <a:lnTo>
                  <a:pt x="679" y="10297"/>
                </a:lnTo>
                <a:cubicBezTo>
                  <a:pt x="680" y="10295"/>
                  <a:pt x="680" y="10292"/>
                  <a:pt x="680" y="10290"/>
                </a:cubicBezTo>
                <a:cubicBezTo>
                  <a:pt x="678" y="10286"/>
                  <a:pt x="676" y="10283"/>
                  <a:pt x="674" y="10280"/>
                </a:cubicBezTo>
                <a:lnTo>
                  <a:pt x="674" y="10280"/>
                </a:lnTo>
                <a:cubicBezTo>
                  <a:pt x="770" y="10283"/>
                  <a:pt x="867" y="10284"/>
                  <a:pt x="963" y="10284"/>
                </a:cubicBezTo>
                <a:cubicBezTo>
                  <a:pt x="1291" y="10284"/>
                  <a:pt x="1620" y="10266"/>
                  <a:pt x="1949" y="10226"/>
                </a:cubicBezTo>
                <a:cubicBezTo>
                  <a:pt x="2013" y="10214"/>
                  <a:pt x="1988" y="10126"/>
                  <a:pt x="1924" y="10126"/>
                </a:cubicBezTo>
                <a:cubicBezTo>
                  <a:pt x="1602" y="10165"/>
                  <a:pt x="1279" y="10184"/>
                  <a:pt x="956" y="10184"/>
                </a:cubicBezTo>
                <a:cubicBezTo>
                  <a:pt x="877" y="10184"/>
                  <a:pt x="798" y="10183"/>
                  <a:pt x="719" y="10181"/>
                </a:cubicBezTo>
                <a:lnTo>
                  <a:pt x="719" y="10181"/>
                </a:lnTo>
                <a:cubicBezTo>
                  <a:pt x="731" y="10175"/>
                  <a:pt x="743" y="10170"/>
                  <a:pt x="755" y="10164"/>
                </a:cubicBezTo>
                <a:cubicBezTo>
                  <a:pt x="785" y="10149"/>
                  <a:pt x="784" y="10112"/>
                  <a:pt x="765" y="10089"/>
                </a:cubicBezTo>
                <a:lnTo>
                  <a:pt x="765" y="10089"/>
                </a:lnTo>
                <a:cubicBezTo>
                  <a:pt x="787" y="10081"/>
                  <a:pt x="809" y="10073"/>
                  <a:pt x="831" y="10063"/>
                </a:cubicBezTo>
                <a:cubicBezTo>
                  <a:pt x="852" y="10059"/>
                  <a:pt x="860" y="10046"/>
                  <a:pt x="859" y="10031"/>
                </a:cubicBezTo>
                <a:lnTo>
                  <a:pt x="859" y="10031"/>
                </a:lnTo>
                <a:cubicBezTo>
                  <a:pt x="1197" y="10037"/>
                  <a:pt x="1536" y="10063"/>
                  <a:pt x="1874" y="10113"/>
                </a:cubicBezTo>
                <a:cubicBezTo>
                  <a:pt x="1877" y="10114"/>
                  <a:pt x="1881" y="10114"/>
                  <a:pt x="1884" y="10114"/>
                </a:cubicBezTo>
                <a:cubicBezTo>
                  <a:pt x="1937" y="10114"/>
                  <a:pt x="1934" y="10024"/>
                  <a:pt x="1874" y="10013"/>
                </a:cubicBezTo>
                <a:cubicBezTo>
                  <a:pt x="1544" y="9963"/>
                  <a:pt x="1214" y="9938"/>
                  <a:pt x="885" y="9931"/>
                </a:cubicBezTo>
                <a:lnTo>
                  <a:pt x="885" y="9931"/>
                </a:lnTo>
                <a:cubicBezTo>
                  <a:pt x="886" y="9929"/>
                  <a:pt x="887" y="9926"/>
                  <a:pt x="887" y="9923"/>
                </a:cubicBezTo>
                <a:lnTo>
                  <a:pt x="887" y="9923"/>
                </a:lnTo>
                <a:cubicBezTo>
                  <a:pt x="919" y="9920"/>
                  <a:pt x="950" y="9916"/>
                  <a:pt x="982" y="9912"/>
                </a:cubicBezTo>
                <a:cubicBezTo>
                  <a:pt x="1032" y="9902"/>
                  <a:pt x="1025" y="9835"/>
                  <a:pt x="989" y="9816"/>
                </a:cubicBezTo>
                <a:lnTo>
                  <a:pt x="989" y="9816"/>
                </a:lnTo>
                <a:cubicBezTo>
                  <a:pt x="990" y="9815"/>
                  <a:pt x="991" y="9814"/>
                  <a:pt x="992" y="9813"/>
                </a:cubicBezTo>
                <a:lnTo>
                  <a:pt x="992" y="9813"/>
                </a:lnTo>
                <a:cubicBezTo>
                  <a:pt x="1001" y="9812"/>
                  <a:pt x="1010" y="9812"/>
                  <a:pt x="1019" y="9812"/>
                </a:cubicBezTo>
                <a:lnTo>
                  <a:pt x="1887" y="9773"/>
                </a:lnTo>
                <a:cubicBezTo>
                  <a:pt x="1949" y="9761"/>
                  <a:pt x="1949" y="9673"/>
                  <a:pt x="1887" y="9673"/>
                </a:cubicBezTo>
                <a:lnTo>
                  <a:pt x="1019" y="9711"/>
                </a:lnTo>
                <a:cubicBezTo>
                  <a:pt x="909" y="9716"/>
                  <a:pt x="799" y="9723"/>
                  <a:pt x="688" y="9728"/>
                </a:cubicBezTo>
                <a:lnTo>
                  <a:pt x="688" y="9728"/>
                </a:lnTo>
                <a:cubicBezTo>
                  <a:pt x="691" y="9722"/>
                  <a:pt x="692" y="9717"/>
                  <a:pt x="692" y="9711"/>
                </a:cubicBezTo>
                <a:cubicBezTo>
                  <a:pt x="692" y="9695"/>
                  <a:pt x="687" y="9679"/>
                  <a:pt x="673" y="9669"/>
                </a:cubicBezTo>
                <a:lnTo>
                  <a:pt x="673" y="9669"/>
                </a:lnTo>
                <a:cubicBezTo>
                  <a:pt x="676" y="9661"/>
                  <a:pt x="678" y="9653"/>
                  <a:pt x="679" y="9645"/>
                </a:cubicBezTo>
                <a:lnTo>
                  <a:pt x="679" y="9645"/>
                </a:lnTo>
                <a:cubicBezTo>
                  <a:pt x="721" y="9643"/>
                  <a:pt x="763" y="9640"/>
                  <a:pt x="805" y="9636"/>
                </a:cubicBezTo>
                <a:cubicBezTo>
                  <a:pt x="1019" y="9623"/>
                  <a:pt x="1245" y="9610"/>
                  <a:pt x="1459" y="9572"/>
                </a:cubicBezTo>
                <a:cubicBezTo>
                  <a:pt x="1518" y="9572"/>
                  <a:pt x="1499" y="9484"/>
                  <a:pt x="1445" y="9484"/>
                </a:cubicBezTo>
                <a:cubicBezTo>
                  <a:pt x="1442" y="9484"/>
                  <a:pt x="1438" y="9484"/>
                  <a:pt x="1434" y="9485"/>
                </a:cubicBezTo>
                <a:cubicBezTo>
                  <a:pt x="1272" y="9505"/>
                  <a:pt x="1101" y="9525"/>
                  <a:pt x="929" y="9532"/>
                </a:cubicBezTo>
                <a:lnTo>
                  <a:pt x="929" y="9532"/>
                </a:lnTo>
                <a:cubicBezTo>
                  <a:pt x="930" y="9529"/>
                  <a:pt x="930" y="9526"/>
                  <a:pt x="930" y="9523"/>
                </a:cubicBezTo>
                <a:lnTo>
                  <a:pt x="930" y="9523"/>
                </a:lnTo>
                <a:cubicBezTo>
                  <a:pt x="948" y="9504"/>
                  <a:pt x="945" y="9472"/>
                  <a:pt x="928" y="9454"/>
                </a:cubicBezTo>
                <a:lnTo>
                  <a:pt x="928" y="9454"/>
                </a:lnTo>
                <a:cubicBezTo>
                  <a:pt x="1322" y="9445"/>
                  <a:pt x="1716" y="9408"/>
                  <a:pt x="2107" y="9408"/>
                </a:cubicBezTo>
                <a:cubicBezTo>
                  <a:pt x="2143" y="9408"/>
                  <a:pt x="2178" y="9409"/>
                  <a:pt x="2214" y="9409"/>
                </a:cubicBezTo>
                <a:cubicBezTo>
                  <a:pt x="2415" y="9409"/>
                  <a:pt x="2628" y="9421"/>
                  <a:pt x="2817" y="9446"/>
                </a:cubicBezTo>
                <a:cubicBezTo>
                  <a:pt x="2821" y="9447"/>
                  <a:pt x="2825" y="9448"/>
                  <a:pt x="2828" y="9448"/>
                </a:cubicBezTo>
                <a:cubicBezTo>
                  <a:pt x="2881" y="9448"/>
                  <a:pt x="2889" y="9359"/>
                  <a:pt x="2830" y="9359"/>
                </a:cubicBezTo>
                <a:cubicBezTo>
                  <a:pt x="2607" y="9323"/>
                  <a:pt x="2383" y="9311"/>
                  <a:pt x="2158" y="9311"/>
                </a:cubicBezTo>
                <a:cubicBezTo>
                  <a:pt x="1719" y="9311"/>
                  <a:pt x="1276" y="9357"/>
                  <a:pt x="833" y="9360"/>
                </a:cubicBezTo>
                <a:lnTo>
                  <a:pt x="833" y="9360"/>
                </a:lnTo>
                <a:cubicBezTo>
                  <a:pt x="834" y="9353"/>
                  <a:pt x="834" y="9347"/>
                  <a:pt x="833" y="9341"/>
                </a:cubicBezTo>
                <a:lnTo>
                  <a:pt x="833" y="9341"/>
                </a:lnTo>
                <a:cubicBezTo>
                  <a:pt x="880" y="9342"/>
                  <a:pt x="928" y="9343"/>
                  <a:pt x="975" y="9343"/>
                </a:cubicBezTo>
                <a:cubicBezTo>
                  <a:pt x="1069" y="9343"/>
                  <a:pt x="1164" y="9340"/>
                  <a:pt x="1258" y="9334"/>
                </a:cubicBezTo>
                <a:cubicBezTo>
                  <a:pt x="1321" y="9334"/>
                  <a:pt x="1321" y="9233"/>
                  <a:pt x="1258" y="9233"/>
                </a:cubicBezTo>
                <a:cubicBezTo>
                  <a:pt x="1187" y="9238"/>
                  <a:pt x="1114" y="9241"/>
                  <a:pt x="1040" y="9243"/>
                </a:cubicBezTo>
                <a:lnTo>
                  <a:pt x="1040" y="9243"/>
                </a:lnTo>
                <a:cubicBezTo>
                  <a:pt x="1051" y="9212"/>
                  <a:pt x="1030" y="9169"/>
                  <a:pt x="992" y="9169"/>
                </a:cubicBezTo>
                <a:cubicBezTo>
                  <a:pt x="988" y="9169"/>
                  <a:pt x="985" y="9169"/>
                  <a:pt x="982" y="9170"/>
                </a:cubicBezTo>
                <a:cubicBezTo>
                  <a:pt x="894" y="9184"/>
                  <a:pt x="807" y="9194"/>
                  <a:pt x="719" y="9200"/>
                </a:cubicBezTo>
                <a:lnTo>
                  <a:pt x="719" y="9200"/>
                </a:lnTo>
                <a:cubicBezTo>
                  <a:pt x="743" y="9195"/>
                  <a:pt x="768" y="9189"/>
                  <a:pt x="792" y="9183"/>
                </a:cubicBezTo>
                <a:cubicBezTo>
                  <a:pt x="816" y="9178"/>
                  <a:pt x="829" y="9162"/>
                  <a:pt x="833" y="9144"/>
                </a:cubicBezTo>
                <a:lnTo>
                  <a:pt x="833" y="9144"/>
                </a:lnTo>
                <a:cubicBezTo>
                  <a:pt x="1070" y="9138"/>
                  <a:pt x="1307" y="9135"/>
                  <a:pt x="1545" y="9135"/>
                </a:cubicBezTo>
                <a:cubicBezTo>
                  <a:pt x="1897" y="9135"/>
                  <a:pt x="2250" y="9142"/>
                  <a:pt x="2603" y="9158"/>
                </a:cubicBezTo>
                <a:cubicBezTo>
                  <a:pt x="2843" y="9170"/>
                  <a:pt x="3069" y="9183"/>
                  <a:pt x="3307" y="9195"/>
                </a:cubicBezTo>
                <a:cubicBezTo>
                  <a:pt x="3371" y="9195"/>
                  <a:pt x="3383" y="9107"/>
                  <a:pt x="3321" y="9094"/>
                </a:cubicBezTo>
                <a:cubicBezTo>
                  <a:pt x="2703" y="9058"/>
                  <a:pt x="2087" y="9034"/>
                  <a:pt x="1475" y="9034"/>
                </a:cubicBezTo>
                <a:cubicBezTo>
                  <a:pt x="1290" y="9034"/>
                  <a:pt x="1106" y="9036"/>
                  <a:pt x="922" y="9041"/>
                </a:cubicBezTo>
                <a:lnTo>
                  <a:pt x="922" y="9041"/>
                </a:lnTo>
                <a:cubicBezTo>
                  <a:pt x="937" y="9038"/>
                  <a:pt x="953" y="9035"/>
                  <a:pt x="968" y="9032"/>
                </a:cubicBezTo>
                <a:cubicBezTo>
                  <a:pt x="1010" y="9023"/>
                  <a:pt x="1019" y="8978"/>
                  <a:pt x="1003" y="8951"/>
                </a:cubicBezTo>
                <a:lnTo>
                  <a:pt x="1003" y="8951"/>
                </a:lnTo>
                <a:cubicBezTo>
                  <a:pt x="1096" y="8942"/>
                  <a:pt x="1189" y="8931"/>
                  <a:pt x="1283" y="8918"/>
                </a:cubicBezTo>
                <a:cubicBezTo>
                  <a:pt x="1342" y="8918"/>
                  <a:pt x="1323" y="8830"/>
                  <a:pt x="1269" y="8830"/>
                </a:cubicBezTo>
                <a:cubicBezTo>
                  <a:pt x="1266" y="8830"/>
                  <a:pt x="1262" y="8830"/>
                  <a:pt x="1258" y="8831"/>
                </a:cubicBezTo>
                <a:cubicBezTo>
                  <a:pt x="1144" y="8842"/>
                  <a:pt x="1031" y="8853"/>
                  <a:pt x="918" y="8861"/>
                </a:cubicBezTo>
                <a:lnTo>
                  <a:pt x="918" y="8861"/>
                </a:lnTo>
                <a:cubicBezTo>
                  <a:pt x="918" y="8860"/>
                  <a:pt x="918" y="8858"/>
                  <a:pt x="918" y="8856"/>
                </a:cubicBezTo>
                <a:cubicBezTo>
                  <a:pt x="918" y="8831"/>
                  <a:pt x="893" y="8818"/>
                  <a:pt x="856" y="8818"/>
                </a:cubicBezTo>
                <a:cubicBezTo>
                  <a:pt x="839" y="8819"/>
                  <a:pt x="822" y="8820"/>
                  <a:pt x="804" y="8821"/>
                </a:cubicBezTo>
                <a:lnTo>
                  <a:pt x="804" y="8821"/>
                </a:lnTo>
                <a:cubicBezTo>
                  <a:pt x="802" y="8810"/>
                  <a:pt x="797" y="8799"/>
                  <a:pt x="789" y="8789"/>
                </a:cubicBezTo>
                <a:lnTo>
                  <a:pt x="789" y="8789"/>
                </a:lnTo>
                <a:cubicBezTo>
                  <a:pt x="811" y="8786"/>
                  <a:pt x="834" y="8783"/>
                  <a:pt x="856" y="8780"/>
                </a:cubicBezTo>
                <a:cubicBezTo>
                  <a:pt x="874" y="8771"/>
                  <a:pt x="885" y="8756"/>
                  <a:pt x="890" y="8739"/>
                </a:cubicBezTo>
                <a:lnTo>
                  <a:pt x="890" y="8739"/>
                </a:lnTo>
                <a:cubicBezTo>
                  <a:pt x="1421" y="8690"/>
                  <a:pt x="1959" y="8663"/>
                  <a:pt x="2491" y="8655"/>
                </a:cubicBezTo>
                <a:cubicBezTo>
                  <a:pt x="2553" y="8655"/>
                  <a:pt x="2553" y="8554"/>
                  <a:pt x="2491" y="8554"/>
                </a:cubicBezTo>
                <a:cubicBezTo>
                  <a:pt x="1875" y="8564"/>
                  <a:pt x="1260" y="8597"/>
                  <a:pt x="651" y="8660"/>
                </a:cubicBezTo>
                <a:lnTo>
                  <a:pt x="651" y="8660"/>
                </a:lnTo>
                <a:cubicBezTo>
                  <a:pt x="702" y="8654"/>
                  <a:pt x="753" y="8648"/>
                  <a:pt x="805" y="8642"/>
                </a:cubicBezTo>
                <a:cubicBezTo>
                  <a:pt x="831" y="8642"/>
                  <a:pt x="843" y="8604"/>
                  <a:pt x="843" y="8579"/>
                </a:cubicBezTo>
                <a:cubicBezTo>
                  <a:pt x="839" y="8571"/>
                  <a:pt x="833" y="8564"/>
                  <a:pt x="827" y="8558"/>
                </a:cubicBezTo>
                <a:lnTo>
                  <a:pt x="827" y="8558"/>
                </a:lnTo>
                <a:cubicBezTo>
                  <a:pt x="988" y="8545"/>
                  <a:pt x="1144" y="8527"/>
                  <a:pt x="1308" y="8516"/>
                </a:cubicBezTo>
                <a:cubicBezTo>
                  <a:pt x="1371" y="8504"/>
                  <a:pt x="1346" y="8415"/>
                  <a:pt x="1283" y="8415"/>
                </a:cubicBezTo>
                <a:cubicBezTo>
                  <a:pt x="1177" y="8429"/>
                  <a:pt x="1072" y="8440"/>
                  <a:pt x="966" y="8450"/>
                </a:cubicBezTo>
                <a:lnTo>
                  <a:pt x="966" y="8450"/>
                </a:lnTo>
                <a:cubicBezTo>
                  <a:pt x="989" y="8440"/>
                  <a:pt x="996" y="8416"/>
                  <a:pt x="991" y="8393"/>
                </a:cubicBezTo>
                <a:lnTo>
                  <a:pt x="991" y="8393"/>
                </a:lnTo>
                <a:cubicBezTo>
                  <a:pt x="1129" y="8387"/>
                  <a:pt x="1268" y="8383"/>
                  <a:pt x="1406" y="8383"/>
                </a:cubicBezTo>
                <a:cubicBezTo>
                  <a:pt x="1731" y="8383"/>
                  <a:pt x="2055" y="8405"/>
                  <a:pt x="2377" y="8466"/>
                </a:cubicBezTo>
                <a:cubicBezTo>
                  <a:pt x="2381" y="8466"/>
                  <a:pt x="2384" y="8467"/>
                  <a:pt x="2388" y="8467"/>
                </a:cubicBezTo>
                <a:cubicBezTo>
                  <a:pt x="2441" y="8467"/>
                  <a:pt x="2449" y="8377"/>
                  <a:pt x="2390" y="8365"/>
                </a:cubicBezTo>
                <a:cubicBezTo>
                  <a:pt x="2063" y="8304"/>
                  <a:pt x="1733" y="8282"/>
                  <a:pt x="1402" y="8282"/>
                </a:cubicBezTo>
                <a:cubicBezTo>
                  <a:pt x="1000" y="8282"/>
                  <a:pt x="597" y="8314"/>
                  <a:pt x="194" y="8348"/>
                </a:cubicBezTo>
                <a:lnTo>
                  <a:pt x="194" y="8348"/>
                </a:lnTo>
                <a:cubicBezTo>
                  <a:pt x="195" y="8331"/>
                  <a:pt x="197" y="8314"/>
                  <a:pt x="198" y="8297"/>
                </a:cubicBezTo>
                <a:lnTo>
                  <a:pt x="198" y="8297"/>
                </a:lnTo>
                <a:cubicBezTo>
                  <a:pt x="187" y="8299"/>
                  <a:pt x="175" y="8301"/>
                  <a:pt x="164" y="8303"/>
                </a:cubicBezTo>
                <a:cubicBezTo>
                  <a:pt x="160" y="8303"/>
                  <a:pt x="157" y="8304"/>
                  <a:pt x="153" y="8304"/>
                </a:cubicBezTo>
                <a:cubicBezTo>
                  <a:pt x="99" y="8304"/>
                  <a:pt x="80" y="8214"/>
                  <a:pt x="138" y="8214"/>
                </a:cubicBezTo>
                <a:cubicBezTo>
                  <a:pt x="144" y="8213"/>
                  <a:pt x="149" y="8212"/>
                  <a:pt x="155" y="8212"/>
                </a:cubicBezTo>
                <a:lnTo>
                  <a:pt x="155" y="8212"/>
                </a:lnTo>
                <a:cubicBezTo>
                  <a:pt x="131" y="8186"/>
                  <a:pt x="133" y="8139"/>
                  <a:pt x="177" y="8139"/>
                </a:cubicBezTo>
                <a:cubicBezTo>
                  <a:pt x="188" y="8137"/>
                  <a:pt x="200" y="8135"/>
                  <a:pt x="211" y="8133"/>
                </a:cubicBezTo>
                <a:lnTo>
                  <a:pt x="211" y="8133"/>
                </a:lnTo>
                <a:cubicBezTo>
                  <a:pt x="209" y="8157"/>
                  <a:pt x="207" y="8180"/>
                  <a:pt x="205" y="8204"/>
                </a:cubicBezTo>
                <a:lnTo>
                  <a:pt x="205" y="8204"/>
                </a:lnTo>
                <a:cubicBezTo>
                  <a:pt x="189" y="8207"/>
                  <a:pt x="172" y="8209"/>
                  <a:pt x="155" y="8212"/>
                </a:cubicBezTo>
                <a:lnTo>
                  <a:pt x="155" y="8212"/>
                </a:lnTo>
                <a:cubicBezTo>
                  <a:pt x="164" y="8221"/>
                  <a:pt x="176" y="8228"/>
                  <a:pt x="191" y="8228"/>
                </a:cubicBezTo>
                <a:cubicBezTo>
                  <a:pt x="195" y="8228"/>
                  <a:pt x="198" y="8228"/>
                  <a:pt x="202" y="8227"/>
                </a:cubicBezTo>
                <a:cubicBezTo>
                  <a:pt x="202" y="8227"/>
                  <a:pt x="203" y="8227"/>
                  <a:pt x="204" y="8227"/>
                </a:cubicBezTo>
                <a:lnTo>
                  <a:pt x="204" y="8227"/>
                </a:lnTo>
                <a:cubicBezTo>
                  <a:pt x="204" y="8229"/>
                  <a:pt x="203" y="8232"/>
                  <a:pt x="203" y="8234"/>
                </a:cubicBezTo>
                <a:lnTo>
                  <a:pt x="203" y="8234"/>
                </a:lnTo>
                <a:cubicBezTo>
                  <a:pt x="187" y="8246"/>
                  <a:pt x="187" y="8272"/>
                  <a:pt x="199" y="8291"/>
                </a:cubicBezTo>
                <a:lnTo>
                  <a:pt x="199" y="8291"/>
                </a:lnTo>
                <a:cubicBezTo>
                  <a:pt x="198" y="8293"/>
                  <a:pt x="198" y="8295"/>
                  <a:pt x="198" y="8297"/>
                </a:cubicBezTo>
                <a:lnTo>
                  <a:pt x="198" y="8297"/>
                </a:lnTo>
                <a:cubicBezTo>
                  <a:pt x="200" y="8297"/>
                  <a:pt x="201" y="8297"/>
                  <a:pt x="202" y="8297"/>
                </a:cubicBezTo>
                <a:lnTo>
                  <a:pt x="202" y="8297"/>
                </a:lnTo>
                <a:cubicBezTo>
                  <a:pt x="211" y="8308"/>
                  <a:pt x="225" y="8316"/>
                  <a:pt x="241" y="8316"/>
                </a:cubicBezTo>
                <a:cubicBezTo>
                  <a:pt x="245" y="8316"/>
                  <a:pt x="248" y="8315"/>
                  <a:pt x="252" y="8315"/>
                </a:cubicBezTo>
                <a:cubicBezTo>
                  <a:pt x="529" y="8277"/>
                  <a:pt x="805" y="8227"/>
                  <a:pt x="1082" y="8189"/>
                </a:cubicBezTo>
                <a:cubicBezTo>
                  <a:pt x="1085" y="8188"/>
                  <a:pt x="1088" y="8188"/>
                  <a:pt x="1090" y="8187"/>
                </a:cubicBezTo>
                <a:lnTo>
                  <a:pt x="1090" y="8187"/>
                </a:lnTo>
                <a:cubicBezTo>
                  <a:pt x="1272" y="8169"/>
                  <a:pt x="1454" y="8153"/>
                  <a:pt x="1635" y="8139"/>
                </a:cubicBezTo>
                <a:cubicBezTo>
                  <a:pt x="1694" y="8139"/>
                  <a:pt x="1709" y="8050"/>
                  <a:pt x="1658" y="8050"/>
                </a:cubicBezTo>
                <a:cubicBezTo>
                  <a:pt x="1655" y="8050"/>
                  <a:pt x="1651" y="8050"/>
                  <a:pt x="1648" y="8051"/>
                </a:cubicBezTo>
                <a:cubicBezTo>
                  <a:pt x="1462" y="8060"/>
                  <a:pt x="1276" y="8075"/>
                  <a:pt x="1090" y="8093"/>
                </a:cubicBezTo>
                <a:lnTo>
                  <a:pt x="1090" y="8093"/>
                </a:lnTo>
                <a:cubicBezTo>
                  <a:pt x="1083" y="8089"/>
                  <a:pt x="1076" y="8087"/>
                  <a:pt x="1067" y="8087"/>
                </a:cubicBezTo>
                <a:cubicBezTo>
                  <a:pt x="1064" y="8087"/>
                  <a:pt x="1060" y="8088"/>
                  <a:pt x="1057" y="8088"/>
                </a:cubicBezTo>
                <a:cubicBezTo>
                  <a:pt x="1020" y="8095"/>
                  <a:pt x="983" y="8102"/>
                  <a:pt x="946" y="8108"/>
                </a:cubicBezTo>
                <a:lnTo>
                  <a:pt x="946" y="8108"/>
                </a:lnTo>
                <a:cubicBezTo>
                  <a:pt x="845" y="8119"/>
                  <a:pt x="743" y="8131"/>
                  <a:pt x="641" y="8144"/>
                </a:cubicBezTo>
                <a:lnTo>
                  <a:pt x="641" y="8144"/>
                </a:lnTo>
                <a:cubicBezTo>
                  <a:pt x="725" y="8123"/>
                  <a:pt x="809" y="8099"/>
                  <a:pt x="893" y="8076"/>
                </a:cubicBezTo>
                <a:cubicBezTo>
                  <a:pt x="914" y="8065"/>
                  <a:pt x="935" y="8046"/>
                  <a:pt x="934" y="8025"/>
                </a:cubicBezTo>
                <a:lnTo>
                  <a:pt x="934" y="8025"/>
                </a:lnTo>
                <a:cubicBezTo>
                  <a:pt x="1321" y="7985"/>
                  <a:pt x="1711" y="7963"/>
                  <a:pt x="2100" y="7963"/>
                </a:cubicBezTo>
                <a:lnTo>
                  <a:pt x="2654" y="7963"/>
                </a:lnTo>
                <a:cubicBezTo>
                  <a:pt x="2657" y="7963"/>
                  <a:pt x="2661" y="7964"/>
                  <a:pt x="2664" y="7964"/>
                </a:cubicBezTo>
                <a:cubicBezTo>
                  <a:pt x="2717" y="7964"/>
                  <a:pt x="2713" y="7875"/>
                  <a:pt x="2654" y="7875"/>
                </a:cubicBezTo>
                <a:cubicBezTo>
                  <a:pt x="2490" y="7869"/>
                  <a:pt x="2327" y="7866"/>
                  <a:pt x="2163" y="7866"/>
                </a:cubicBezTo>
                <a:close/>
                <a:moveTo>
                  <a:pt x="11560" y="13029"/>
                </a:moveTo>
                <a:cubicBezTo>
                  <a:pt x="11557" y="13043"/>
                  <a:pt x="11544" y="13056"/>
                  <a:pt x="11528" y="13063"/>
                </a:cubicBezTo>
                <a:lnTo>
                  <a:pt x="11528" y="13063"/>
                </a:lnTo>
                <a:cubicBezTo>
                  <a:pt x="11526" y="13061"/>
                  <a:pt x="11525" y="13059"/>
                  <a:pt x="11523" y="13058"/>
                </a:cubicBezTo>
                <a:lnTo>
                  <a:pt x="11523" y="13058"/>
                </a:lnTo>
                <a:cubicBezTo>
                  <a:pt x="11536" y="13048"/>
                  <a:pt x="11548" y="13039"/>
                  <a:pt x="11560" y="13029"/>
                </a:cubicBezTo>
                <a:close/>
                <a:moveTo>
                  <a:pt x="4279" y="12850"/>
                </a:moveTo>
                <a:cubicBezTo>
                  <a:pt x="4258" y="12850"/>
                  <a:pt x="4235" y="12862"/>
                  <a:pt x="4226" y="12880"/>
                </a:cubicBezTo>
                <a:cubicBezTo>
                  <a:pt x="4213" y="12892"/>
                  <a:pt x="4213" y="12930"/>
                  <a:pt x="4238" y="12942"/>
                </a:cubicBezTo>
                <a:cubicBezTo>
                  <a:pt x="4327" y="13006"/>
                  <a:pt x="4402" y="13056"/>
                  <a:pt x="4489" y="13118"/>
                </a:cubicBezTo>
                <a:cubicBezTo>
                  <a:pt x="4496" y="13122"/>
                  <a:pt x="4503" y="13124"/>
                  <a:pt x="4510" y="13124"/>
                </a:cubicBezTo>
                <a:cubicBezTo>
                  <a:pt x="4527" y="13124"/>
                  <a:pt x="4543" y="13112"/>
                  <a:pt x="4553" y="13093"/>
                </a:cubicBezTo>
                <a:cubicBezTo>
                  <a:pt x="4578" y="13081"/>
                  <a:pt x="4565" y="13043"/>
                  <a:pt x="4540" y="13031"/>
                </a:cubicBezTo>
                <a:cubicBezTo>
                  <a:pt x="4464" y="12981"/>
                  <a:pt x="4377" y="12917"/>
                  <a:pt x="4301" y="12855"/>
                </a:cubicBezTo>
                <a:cubicBezTo>
                  <a:pt x="4295" y="12851"/>
                  <a:pt x="4287" y="12850"/>
                  <a:pt x="4279" y="12850"/>
                </a:cubicBezTo>
                <a:close/>
                <a:moveTo>
                  <a:pt x="308" y="13129"/>
                </a:moveTo>
                <a:cubicBezTo>
                  <a:pt x="307" y="13140"/>
                  <a:pt x="308" y="13151"/>
                  <a:pt x="313" y="13160"/>
                </a:cubicBezTo>
                <a:lnTo>
                  <a:pt x="313" y="13160"/>
                </a:lnTo>
                <a:cubicBezTo>
                  <a:pt x="312" y="13150"/>
                  <a:pt x="310" y="13139"/>
                  <a:pt x="308" y="13129"/>
                </a:cubicBezTo>
                <a:close/>
                <a:moveTo>
                  <a:pt x="6889" y="12804"/>
                </a:moveTo>
                <a:cubicBezTo>
                  <a:pt x="6917" y="12804"/>
                  <a:pt x="6945" y="12815"/>
                  <a:pt x="6967" y="12842"/>
                </a:cubicBezTo>
                <a:cubicBezTo>
                  <a:pt x="6992" y="12917"/>
                  <a:pt x="6979" y="13006"/>
                  <a:pt x="6929" y="13081"/>
                </a:cubicBezTo>
                <a:cubicBezTo>
                  <a:pt x="6904" y="13132"/>
                  <a:pt x="6879" y="13169"/>
                  <a:pt x="6842" y="13194"/>
                </a:cubicBezTo>
                <a:cubicBezTo>
                  <a:pt x="6816" y="13232"/>
                  <a:pt x="6778" y="13257"/>
                  <a:pt x="6741" y="13282"/>
                </a:cubicBezTo>
                <a:cubicBezTo>
                  <a:pt x="6726" y="13282"/>
                  <a:pt x="6711" y="13284"/>
                  <a:pt x="6697" y="13284"/>
                </a:cubicBezTo>
                <a:cubicBezTo>
                  <a:pt x="6675" y="13284"/>
                  <a:pt x="6656" y="13280"/>
                  <a:pt x="6640" y="13257"/>
                </a:cubicBezTo>
                <a:cubicBezTo>
                  <a:pt x="6615" y="13219"/>
                  <a:pt x="6627" y="13169"/>
                  <a:pt x="6640" y="13132"/>
                </a:cubicBezTo>
                <a:cubicBezTo>
                  <a:pt x="6652" y="13043"/>
                  <a:pt x="6691" y="12942"/>
                  <a:pt x="6753" y="12880"/>
                </a:cubicBezTo>
                <a:cubicBezTo>
                  <a:pt x="6785" y="12839"/>
                  <a:pt x="6838" y="12804"/>
                  <a:pt x="6889" y="12804"/>
                </a:cubicBezTo>
                <a:close/>
                <a:moveTo>
                  <a:pt x="11081" y="13166"/>
                </a:moveTo>
                <a:cubicBezTo>
                  <a:pt x="11121" y="13206"/>
                  <a:pt x="11161" y="13247"/>
                  <a:pt x="11200" y="13290"/>
                </a:cubicBezTo>
                <a:lnTo>
                  <a:pt x="11200" y="13290"/>
                </a:lnTo>
                <a:cubicBezTo>
                  <a:pt x="11229" y="13270"/>
                  <a:pt x="11258" y="13250"/>
                  <a:pt x="11287" y="13230"/>
                </a:cubicBezTo>
                <a:lnTo>
                  <a:pt x="11287" y="13230"/>
                </a:lnTo>
                <a:cubicBezTo>
                  <a:pt x="11303" y="13267"/>
                  <a:pt x="11266" y="13306"/>
                  <a:pt x="11233" y="13306"/>
                </a:cubicBezTo>
                <a:cubicBezTo>
                  <a:pt x="11223" y="13306"/>
                  <a:pt x="11213" y="13303"/>
                  <a:pt x="11205" y="13294"/>
                </a:cubicBezTo>
                <a:cubicBezTo>
                  <a:pt x="11203" y="13293"/>
                  <a:pt x="11202" y="13291"/>
                  <a:pt x="11200" y="13290"/>
                </a:cubicBezTo>
                <a:lnTo>
                  <a:pt x="11200" y="13290"/>
                </a:lnTo>
                <a:cubicBezTo>
                  <a:pt x="11190" y="13297"/>
                  <a:pt x="11180" y="13303"/>
                  <a:pt x="11170" y="13310"/>
                </a:cubicBezTo>
                <a:lnTo>
                  <a:pt x="11170" y="13310"/>
                </a:lnTo>
                <a:cubicBezTo>
                  <a:pt x="11169" y="13309"/>
                  <a:pt x="11168" y="13308"/>
                  <a:pt x="11167" y="13308"/>
                </a:cubicBezTo>
                <a:cubicBezTo>
                  <a:pt x="11161" y="13301"/>
                  <a:pt x="11151" y="13294"/>
                  <a:pt x="11139" y="13291"/>
                </a:cubicBezTo>
                <a:lnTo>
                  <a:pt x="11139" y="13291"/>
                </a:lnTo>
                <a:cubicBezTo>
                  <a:pt x="11130" y="13282"/>
                  <a:pt x="11104" y="13255"/>
                  <a:pt x="11104" y="13244"/>
                </a:cubicBezTo>
                <a:lnTo>
                  <a:pt x="11067" y="13207"/>
                </a:lnTo>
                <a:cubicBezTo>
                  <a:pt x="11074" y="13199"/>
                  <a:pt x="11082" y="13181"/>
                  <a:pt x="11081" y="13166"/>
                </a:cubicBezTo>
                <a:close/>
                <a:moveTo>
                  <a:pt x="9243" y="13219"/>
                </a:moveTo>
                <a:cubicBezTo>
                  <a:pt x="9243" y="13232"/>
                  <a:pt x="9231" y="13232"/>
                  <a:pt x="9231" y="13232"/>
                </a:cubicBezTo>
                <a:cubicBezTo>
                  <a:pt x="9218" y="13232"/>
                  <a:pt x="9218" y="13244"/>
                  <a:pt x="9218" y="13244"/>
                </a:cubicBezTo>
                <a:cubicBezTo>
                  <a:pt x="9206" y="13244"/>
                  <a:pt x="9206" y="13257"/>
                  <a:pt x="9206" y="13257"/>
                </a:cubicBezTo>
                <a:lnTo>
                  <a:pt x="9206" y="13282"/>
                </a:lnTo>
                <a:lnTo>
                  <a:pt x="9206" y="13294"/>
                </a:lnTo>
                <a:lnTo>
                  <a:pt x="9231" y="13320"/>
                </a:lnTo>
                <a:cubicBezTo>
                  <a:pt x="9243" y="13320"/>
                  <a:pt x="9256" y="13333"/>
                  <a:pt x="9256" y="13345"/>
                </a:cubicBezTo>
                <a:lnTo>
                  <a:pt x="9281" y="13345"/>
                </a:lnTo>
                <a:cubicBezTo>
                  <a:pt x="9281" y="13351"/>
                  <a:pt x="9284" y="13355"/>
                  <a:pt x="9287" y="13355"/>
                </a:cubicBezTo>
                <a:cubicBezTo>
                  <a:pt x="9290" y="13355"/>
                  <a:pt x="9293" y="13351"/>
                  <a:pt x="9293" y="13345"/>
                </a:cubicBezTo>
                <a:lnTo>
                  <a:pt x="9318" y="13345"/>
                </a:lnTo>
                <a:lnTo>
                  <a:pt x="9331" y="13333"/>
                </a:lnTo>
                <a:lnTo>
                  <a:pt x="9331" y="13320"/>
                </a:lnTo>
                <a:cubicBezTo>
                  <a:pt x="9344" y="13308"/>
                  <a:pt x="9344" y="13294"/>
                  <a:pt x="9331" y="13294"/>
                </a:cubicBezTo>
                <a:lnTo>
                  <a:pt x="9331" y="13282"/>
                </a:lnTo>
                <a:cubicBezTo>
                  <a:pt x="9331" y="13269"/>
                  <a:pt x="9318" y="13269"/>
                  <a:pt x="9318" y="13257"/>
                </a:cubicBezTo>
                <a:cubicBezTo>
                  <a:pt x="9306" y="13257"/>
                  <a:pt x="9293" y="13244"/>
                  <a:pt x="9281" y="13232"/>
                </a:cubicBezTo>
                <a:cubicBezTo>
                  <a:pt x="9281" y="13232"/>
                  <a:pt x="9268" y="13232"/>
                  <a:pt x="9268" y="13219"/>
                </a:cubicBezTo>
                <a:close/>
                <a:moveTo>
                  <a:pt x="337" y="13297"/>
                </a:moveTo>
                <a:lnTo>
                  <a:pt x="337" y="13297"/>
                </a:lnTo>
                <a:cubicBezTo>
                  <a:pt x="325" y="13316"/>
                  <a:pt x="329" y="13344"/>
                  <a:pt x="348" y="13360"/>
                </a:cubicBezTo>
                <a:lnTo>
                  <a:pt x="348" y="13360"/>
                </a:lnTo>
                <a:cubicBezTo>
                  <a:pt x="344" y="13339"/>
                  <a:pt x="340" y="13318"/>
                  <a:pt x="337" y="13297"/>
                </a:cubicBezTo>
                <a:close/>
                <a:moveTo>
                  <a:pt x="8100" y="12950"/>
                </a:moveTo>
                <a:cubicBezTo>
                  <a:pt x="8079" y="12950"/>
                  <a:pt x="8057" y="12959"/>
                  <a:pt x="8049" y="12968"/>
                </a:cubicBezTo>
                <a:cubicBezTo>
                  <a:pt x="8036" y="12993"/>
                  <a:pt x="8049" y="13031"/>
                  <a:pt x="8061" y="13043"/>
                </a:cubicBezTo>
                <a:cubicBezTo>
                  <a:pt x="8200" y="13144"/>
                  <a:pt x="8338" y="13257"/>
                  <a:pt x="8476" y="13358"/>
                </a:cubicBezTo>
                <a:cubicBezTo>
                  <a:pt x="8487" y="13363"/>
                  <a:pt x="8497" y="13366"/>
                  <a:pt x="8506" y="13366"/>
                </a:cubicBezTo>
                <a:cubicBezTo>
                  <a:pt x="8520" y="13366"/>
                  <a:pt x="8532" y="13360"/>
                  <a:pt x="8539" y="13345"/>
                </a:cubicBezTo>
                <a:cubicBezTo>
                  <a:pt x="8564" y="13320"/>
                  <a:pt x="8552" y="13294"/>
                  <a:pt x="8527" y="13282"/>
                </a:cubicBezTo>
                <a:cubicBezTo>
                  <a:pt x="8388" y="13169"/>
                  <a:pt x="8262" y="13068"/>
                  <a:pt x="8124" y="12955"/>
                </a:cubicBezTo>
                <a:cubicBezTo>
                  <a:pt x="8117" y="12952"/>
                  <a:pt x="8108" y="12950"/>
                  <a:pt x="8100" y="12950"/>
                </a:cubicBezTo>
                <a:close/>
                <a:moveTo>
                  <a:pt x="11092" y="13370"/>
                </a:moveTo>
                <a:cubicBezTo>
                  <a:pt x="11092" y="13370"/>
                  <a:pt x="11093" y="13370"/>
                  <a:pt x="11093" y="13370"/>
                </a:cubicBezTo>
                <a:lnTo>
                  <a:pt x="11093" y="13370"/>
                </a:lnTo>
                <a:cubicBezTo>
                  <a:pt x="11093" y="13370"/>
                  <a:pt x="11093" y="13370"/>
                  <a:pt x="11093" y="13370"/>
                </a:cubicBezTo>
                <a:close/>
                <a:moveTo>
                  <a:pt x="6894" y="12707"/>
                </a:moveTo>
                <a:cubicBezTo>
                  <a:pt x="6838" y="12707"/>
                  <a:pt x="6778" y="12729"/>
                  <a:pt x="6728" y="12766"/>
                </a:cubicBezTo>
                <a:cubicBezTo>
                  <a:pt x="6627" y="12842"/>
                  <a:pt x="6565" y="12968"/>
                  <a:pt x="6540" y="13081"/>
                </a:cubicBezTo>
                <a:cubicBezTo>
                  <a:pt x="6527" y="13144"/>
                  <a:pt x="6527" y="13207"/>
                  <a:pt x="6540" y="13269"/>
                </a:cubicBezTo>
                <a:cubicBezTo>
                  <a:pt x="6565" y="13333"/>
                  <a:pt x="6615" y="13370"/>
                  <a:pt x="6678" y="13383"/>
                </a:cubicBezTo>
                <a:cubicBezTo>
                  <a:pt x="6684" y="13384"/>
                  <a:pt x="6690" y="13384"/>
                  <a:pt x="6696" y="13384"/>
                </a:cubicBezTo>
                <a:cubicBezTo>
                  <a:pt x="6815" y="13384"/>
                  <a:pt x="6920" y="13278"/>
                  <a:pt x="6979" y="13194"/>
                </a:cubicBezTo>
                <a:cubicBezTo>
                  <a:pt x="7068" y="13068"/>
                  <a:pt x="7105" y="12930"/>
                  <a:pt x="7055" y="12791"/>
                </a:cubicBezTo>
                <a:cubicBezTo>
                  <a:pt x="7051" y="12783"/>
                  <a:pt x="7044" y="12776"/>
                  <a:pt x="7036" y="12771"/>
                </a:cubicBezTo>
                <a:lnTo>
                  <a:pt x="7036" y="12771"/>
                </a:lnTo>
                <a:cubicBezTo>
                  <a:pt x="6999" y="12727"/>
                  <a:pt x="6948" y="12707"/>
                  <a:pt x="6894" y="12707"/>
                </a:cubicBezTo>
                <a:close/>
                <a:moveTo>
                  <a:pt x="11093" y="13370"/>
                </a:moveTo>
                <a:cubicBezTo>
                  <a:pt x="11102" y="13383"/>
                  <a:pt x="11115" y="13392"/>
                  <a:pt x="11129" y="13392"/>
                </a:cubicBezTo>
                <a:cubicBezTo>
                  <a:pt x="11137" y="13392"/>
                  <a:pt x="11146" y="13389"/>
                  <a:pt x="11154" y="13383"/>
                </a:cubicBezTo>
                <a:cubicBezTo>
                  <a:pt x="11130" y="13370"/>
                  <a:pt x="11118" y="13370"/>
                  <a:pt x="11093" y="13370"/>
                </a:cubicBezTo>
                <a:close/>
                <a:moveTo>
                  <a:pt x="868" y="13415"/>
                </a:moveTo>
                <a:cubicBezTo>
                  <a:pt x="891" y="13417"/>
                  <a:pt x="914" y="13419"/>
                  <a:pt x="937" y="13420"/>
                </a:cubicBezTo>
                <a:lnTo>
                  <a:pt x="867" y="13420"/>
                </a:lnTo>
                <a:cubicBezTo>
                  <a:pt x="868" y="13419"/>
                  <a:pt x="868" y="13417"/>
                  <a:pt x="868" y="13415"/>
                </a:cubicBezTo>
                <a:close/>
                <a:moveTo>
                  <a:pt x="446" y="13377"/>
                </a:moveTo>
                <a:lnTo>
                  <a:pt x="446" y="13377"/>
                </a:lnTo>
                <a:cubicBezTo>
                  <a:pt x="528" y="13386"/>
                  <a:pt x="610" y="13394"/>
                  <a:pt x="692" y="13402"/>
                </a:cubicBezTo>
                <a:lnTo>
                  <a:pt x="692" y="13402"/>
                </a:lnTo>
                <a:cubicBezTo>
                  <a:pt x="692" y="13403"/>
                  <a:pt x="692" y="13405"/>
                  <a:pt x="692" y="13408"/>
                </a:cubicBezTo>
                <a:cubicBezTo>
                  <a:pt x="692" y="13412"/>
                  <a:pt x="692" y="13416"/>
                  <a:pt x="692" y="13420"/>
                </a:cubicBezTo>
                <a:lnTo>
                  <a:pt x="491" y="13420"/>
                </a:lnTo>
                <a:cubicBezTo>
                  <a:pt x="487" y="13420"/>
                  <a:pt x="484" y="13419"/>
                  <a:pt x="480" y="13419"/>
                </a:cubicBezTo>
                <a:cubicBezTo>
                  <a:pt x="470" y="13419"/>
                  <a:pt x="461" y="13423"/>
                  <a:pt x="455" y="13428"/>
                </a:cubicBezTo>
                <a:lnTo>
                  <a:pt x="455" y="13428"/>
                </a:lnTo>
                <a:cubicBezTo>
                  <a:pt x="452" y="13411"/>
                  <a:pt x="449" y="13394"/>
                  <a:pt x="446" y="13377"/>
                </a:cubicBezTo>
                <a:close/>
                <a:moveTo>
                  <a:pt x="2412" y="13055"/>
                </a:moveTo>
                <a:cubicBezTo>
                  <a:pt x="2441" y="13055"/>
                  <a:pt x="2468" y="13066"/>
                  <a:pt x="2491" y="13093"/>
                </a:cubicBezTo>
                <a:cubicBezTo>
                  <a:pt x="2516" y="13169"/>
                  <a:pt x="2491" y="13269"/>
                  <a:pt x="2452" y="13333"/>
                </a:cubicBezTo>
                <a:cubicBezTo>
                  <a:pt x="2427" y="13383"/>
                  <a:pt x="2402" y="13420"/>
                  <a:pt x="2365" y="13445"/>
                </a:cubicBezTo>
                <a:cubicBezTo>
                  <a:pt x="2327" y="13484"/>
                  <a:pt x="2301" y="13509"/>
                  <a:pt x="2251" y="13534"/>
                </a:cubicBezTo>
                <a:cubicBezTo>
                  <a:pt x="2242" y="13538"/>
                  <a:pt x="2230" y="13541"/>
                  <a:pt x="2217" y="13541"/>
                </a:cubicBezTo>
                <a:cubicBezTo>
                  <a:pt x="2194" y="13541"/>
                  <a:pt x="2171" y="13532"/>
                  <a:pt x="2164" y="13509"/>
                </a:cubicBezTo>
                <a:cubicBezTo>
                  <a:pt x="2138" y="13471"/>
                  <a:pt x="2151" y="13420"/>
                  <a:pt x="2151" y="13383"/>
                </a:cubicBezTo>
                <a:cubicBezTo>
                  <a:pt x="2164" y="13294"/>
                  <a:pt x="2214" y="13194"/>
                  <a:pt x="2276" y="13132"/>
                </a:cubicBezTo>
                <a:cubicBezTo>
                  <a:pt x="2309" y="13091"/>
                  <a:pt x="2362" y="13055"/>
                  <a:pt x="2412" y="13055"/>
                </a:cubicBezTo>
                <a:close/>
                <a:moveTo>
                  <a:pt x="378" y="13529"/>
                </a:moveTo>
                <a:cubicBezTo>
                  <a:pt x="379" y="13535"/>
                  <a:pt x="380" y="13542"/>
                  <a:pt x="382" y="13548"/>
                </a:cubicBezTo>
                <a:lnTo>
                  <a:pt x="382" y="13548"/>
                </a:lnTo>
                <a:cubicBezTo>
                  <a:pt x="381" y="13542"/>
                  <a:pt x="379" y="13535"/>
                  <a:pt x="378" y="13529"/>
                </a:cubicBezTo>
                <a:close/>
                <a:moveTo>
                  <a:pt x="5995" y="13365"/>
                </a:moveTo>
                <a:cubicBezTo>
                  <a:pt x="5979" y="13365"/>
                  <a:pt x="5957" y="13374"/>
                  <a:pt x="5948" y="13383"/>
                </a:cubicBezTo>
                <a:cubicBezTo>
                  <a:pt x="5936" y="13408"/>
                  <a:pt x="5936" y="13445"/>
                  <a:pt x="5961" y="13458"/>
                </a:cubicBezTo>
                <a:cubicBezTo>
                  <a:pt x="6062" y="13521"/>
                  <a:pt x="6175" y="13571"/>
                  <a:pt x="6288" y="13596"/>
                </a:cubicBezTo>
                <a:cubicBezTo>
                  <a:pt x="6295" y="13600"/>
                  <a:pt x="6302" y="13601"/>
                  <a:pt x="6308" y="13601"/>
                </a:cubicBezTo>
                <a:cubicBezTo>
                  <a:pt x="6325" y="13601"/>
                  <a:pt x="6339" y="13590"/>
                  <a:pt x="6339" y="13571"/>
                </a:cubicBezTo>
                <a:cubicBezTo>
                  <a:pt x="6351" y="13546"/>
                  <a:pt x="6339" y="13521"/>
                  <a:pt x="6313" y="13509"/>
                </a:cubicBezTo>
                <a:cubicBezTo>
                  <a:pt x="6213" y="13471"/>
                  <a:pt x="6112" y="13433"/>
                  <a:pt x="6012" y="13370"/>
                </a:cubicBezTo>
                <a:cubicBezTo>
                  <a:pt x="6008" y="13366"/>
                  <a:pt x="6002" y="13365"/>
                  <a:pt x="5995" y="13365"/>
                </a:cubicBezTo>
                <a:close/>
                <a:moveTo>
                  <a:pt x="2413" y="12958"/>
                </a:moveTo>
                <a:cubicBezTo>
                  <a:pt x="2355" y="12958"/>
                  <a:pt x="2295" y="12980"/>
                  <a:pt x="2251" y="13018"/>
                </a:cubicBezTo>
                <a:cubicBezTo>
                  <a:pt x="2151" y="13093"/>
                  <a:pt x="2088" y="13219"/>
                  <a:pt x="2063" y="13333"/>
                </a:cubicBezTo>
                <a:cubicBezTo>
                  <a:pt x="2050" y="13395"/>
                  <a:pt x="2038" y="13458"/>
                  <a:pt x="2063" y="13521"/>
                </a:cubicBezTo>
                <a:cubicBezTo>
                  <a:pt x="2075" y="13584"/>
                  <a:pt x="2125" y="13621"/>
                  <a:pt x="2201" y="13635"/>
                </a:cubicBezTo>
                <a:cubicBezTo>
                  <a:pt x="2207" y="13635"/>
                  <a:pt x="2213" y="13635"/>
                  <a:pt x="2220" y="13635"/>
                </a:cubicBezTo>
                <a:cubicBezTo>
                  <a:pt x="2338" y="13635"/>
                  <a:pt x="2443" y="13529"/>
                  <a:pt x="2503" y="13445"/>
                </a:cubicBezTo>
                <a:cubicBezTo>
                  <a:pt x="2591" y="13333"/>
                  <a:pt x="2628" y="13182"/>
                  <a:pt x="2578" y="13043"/>
                </a:cubicBezTo>
                <a:cubicBezTo>
                  <a:pt x="2575" y="13036"/>
                  <a:pt x="2570" y="13031"/>
                  <a:pt x="2564" y="13028"/>
                </a:cubicBezTo>
                <a:lnTo>
                  <a:pt x="2564" y="13028"/>
                </a:lnTo>
                <a:cubicBezTo>
                  <a:pt x="2526" y="12980"/>
                  <a:pt x="2470" y="12958"/>
                  <a:pt x="2413" y="12958"/>
                </a:cubicBezTo>
                <a:close/>
                <a:moveTo>
                  <a:pt x="7325" y="13407"/>
                </a:moveTo>
                <a:cubicBezTo>
                  <a:pt x="7307" y="13407"/>
                  <a:pt x="7289" y="13418"/>
                  <a:pt x="7281" y="13433"/>
                </a:cubicBezTo>
                <a:cubicBezTo>
                  <a:pt x="7269" y="13445"/>
                  <a:pt x="7281" y="13484"/>
                  <a:pt x="7294" y="13496"/>
                </a:cubicBezTo>
                <a:cubicBezTo>
                  <a:pt x="7395" y="13571"/>
                  <a:pt x="7495" y="13647"/>
                  <a:pt x="7583" y="13722"/>
                </a:cubicBezTo>
                <a:cubicBezTo>
                  <a:pt x="7590" y="13726"/>
                  <a:pt x="7598" y="13727"/>
                  <a:pt x="7605" y="13727"/>
                </a:cubicBezTo>
                <a:cubicBezTo>
                  <a:pt x="7627" y="13727"/>
                  <a:pt x="7650" y="13715"/>
                  <a:pt x="7658" y="13697"/>
                </a:cubicBezTo>
                <a:cubicBezTo>
                  <a:pt x="7672" y="13685"/>
                  <a:pt x="7658" y="13647"/>
                  <a:pt x="7646" y="13635"/>
                </a:cubicBezTo>
                <a:cubicBezTo>
                  <a:pt x="7546" y="13559"/>
                  <a:pt x="7445" y="13484"/>
                  <a:pt x="7357" y="13420"/>
                </a:cubicBezTo>
                <a:cubicBezTo>
                  <a:pt x="7347" y="13411"/>
                  <a:pt x="7336" y="13407"/>
                  <a:pt x="7325" y="13407"/>
                </a:cubicBezTo>
                <a:close/>
                <a:moveTo>
                  <a:pt x="10356" y="13751"/>
                </a:moveTo>
                <a:cubicBezTo>
                  <a:pt x="10366" y="13758"/>
                  <a:pt x="10377" y="13765"/>
                  <a:pt x="10388" y="13772"/>
                </a:cubicBezTo>
                <a:cubicBezTo>
                  <a:pt x="10394" y="13777"/>
                  <a:pt x="10400" y="13780"/>
                  <a:pt x="10406" y="13781"/>
                </a:cubicBezTo>
                <a:lnTo>
                  <a:pt x="10406" y="13781"/>
                </a:lnTo>
                <a:cubicBezTo>
                  <a:pt x="10422" y="13772"/>
                  <a:pt x="10439" y="13762"/>
                  <a:pt x="10456" y="13752"/>
                </a:cubicBezTo>
                <a:lnTo>
                  <a:pt x="10456" y="13752"/>
                </a:lnTo>
                <a:cubicBezTo>
                  <a:pt x="10450" y="13769"/>
                  <a:pt x="10435" y="13783"/>
                  <a:pt x="10416" y="13783"/>
                </a:cubicBezTo>
                <a:cubicBezTo>
                  <a:pt x="10413" y="13783"/>
                  <a:pt x="10409" y="13782"/>
                  <a:pt x="10406" y="13781"/>
                </a:cubicBezTo>
                <a:lnTo>
                  <a:pt x="10406" y="13781"/>
                </a:lnTo>
                <a:cubicBezTo>
                  <a:pt x="10388" y="13792"/>
                  <a:pt x="10370" y="13802"/>
                  <a:pt x="10352" y="13812"/>
                </a:cubicBezTo>
                <a:lnTo>
                  <a:pt x="10352" y="13812"/>
                </a:lnTo>
                <a:cubicBezTo>
                  <a:pt x="10347" y="13807"/>
                  <a:pt x="10341" y="13802"/>
                  <a:pt x="10335" y="13796"/>
                </a:cubicBezTo>
                <a:lnTo>
                  <a:pt x="10335" y="13796"/>
                </a:lnTo>
                <a:cubicBezTo>
                  <a:pt x="10349" y="13785"/>
                  <a:pt x="10358" y="13768"/>
                  <a:pt x="10356" y="13751"/>
                </a:cubicBezTo>
                <a:close/>
                <a:moveTo>
                  <a:pt x="3044" y="13735"/>
                </a:moveTo>
                <a:cubicBezTo>
                  <a:pt x="3019" y="13735"/>
                  <a:pt x="2994" y="13760"/>
                  <a:pt x="2994" y="13785"/>
                </a:cubicBezTo>
                <a:cubicBezTo>
                  <a:pt x="2994" y="13811"/>
                  <a:pt x="3019" y="13836"/>
                  <a:pt x="3044" y="13836"/>
                </a:cubicBezTo>
                <a:cubicBezTo>
                  <a:pt x="3144" y="13836"/>
                  <a:pt x="3257" y="13848"/>
                  <a:pt x="3371" y="13873"/>
                </a:cubicBezTo>
                <a:cubicBezTo>
                  <a:pt x="3396" y="13873"/>
                  <a:pt x="3421" y="13861"/>
                  <a:pt x="3433" y="13836"/>
                </a:cubicBezTo>
                <a:cubicBezTo>
                  <a:pt x="3433" y="13811"/>
                  <a:pt x="3421" y="13785"/>
                  <a:pt x="3396" y="13772"/>
                </a:cubicBezTo>
                <a:cubicBezTo>
                  <a:pt x="3282" y="13747"/>
                  <a:pt x="3157" y="13735"/>
                  <a:pt x="3044" y="13735"/>
                </a:cubicBezTo>
                <a:close/>
                <a:moveTo>
                  <a:pt x="10352" y="13812"/>
                </a:moveTo>
                <a:lnTo>
                  <a:pt x="10352" y="13812"/>
                </a:lnTo>
                <a:cubicBezTo>
                  <a:pt x="10356" y="13816"/>
                  <a:pt x="10359" y="13819"/>
                  <a:pt x="10363" y="13823"/>
                </a:cubicBezTo>
                <a:cubicBezTo>
                  <a:pt x="10375" y="13836"/>
                  <a:pt x="10375" y="13873"/>
                  <a:pt x="10363" y="13886"/>
                </a:cubicBezTo>
                <a:cubicBezTo>
                  <a:pt x="10350" y="13898"/>
                  <a:pt x="10337" y="13898"/>
                  <a:pt x="10324" y="13898"/>
                </a:cubicBezTo>
                <a:cubicBezTo>
                  <a:pt x="10312" y="13898"/>
                  <a:pt x="10299" y="13898"/>
                  <a:pt x="10287" y="13886"/>
                </a:cubicBezTo>
                <a:cubicBezTo>
                  <a:pt x="10282" y="13881"/>
                  <a:pt x="10277" y="13876"/>
                  <a:pt x="10272" y="13872"/>
                </a:cubicBezTo>
                <a:lnTo>
                  <a:pt x="10272" y="13872"/>
                </a:lnTo>
                <a:cubicBezTo>
                  <a:pt x="10273" y="13872"/>
                  <a:pt x="10274" y="13873"/>
                  <a:pt x="10274" y="13873"/>
                </a:cubicBezTo>
                <a:cubicBezTo>
                  <a:pt x="10284" y="13880"/>
                  <a:pt x="10293" y="13883"/>
                  <a:pt x="10302" y="13883"/>
                </a:cubicBezTo>
                <a:cubicBezTo>
                  <a:pt x="10332" y="13883"/>
                  <a:pt x="10354" y="13848"/>
                  <a:pt x="10341" y="13819"/>
                </a:cubicBezTo>
                <a:lnTo>
                  <a:pt x="10341" y="13819"/>
                </a:lnTo>
                <a:cubicBezTo>
                  <a:pt x="10345" y="13816"/>
                  <a:pt x="10349" y="13814"/>
                  <a:pt x="10352" y="13812"/>
                </a:cubicBezTo>
                <a:close/>
                <a:moveTo>
                  <a:pt x="507" y="13716"/>
                </a:moveTo>
                <a:lnTo>
                  <a:pt x="507" y="13716"/>
                </a:lnTo>
                <a:cubicBezTo>
                  <a:pt x="654" y="13735"/>
                  <a:pt x="800" y="13755"/>
                  <a:pt x="947" y="13770"/>
                </a:cubicBezTo>
                <a:lnTo>
                  <a:pt x="947" y="13770"/>
                </a:lnTo>
                <a:cubicBezTo>
                  <a:pt x="798" y="13766"/>
                  <a:pt x="654" y="13755"/>
                  <a:pt x="511" y="13736"/>
                </a:cubicBezTo>
                <a:lnTo>
                  <a:pt x="511" y="13736"/>
                </a:lnTo>
                <a:cubicBezTo>
                  <a:pt x="514" y="13753"/>
                  <a:pt x="517" y="13770"/>
                  <a:pt x="520" y="13787"/>
                </a:cubicBezTo>
                <a:lnTo>
                  <a:pt x="520" y="13787"/>
                </a:lnTo>
                <a:cubicBezTo>
                  <a:pt x="519" y="13787"/>
                  <a:pt x="517" y="13786"/>
                  <a:pt x="516" y="13785"/>
                </a:cubicBezTo>
                <a:cubicBezTo>
                  <a:pt x="510" y="13783"/>
                  <a:pt x="505" y="13781"/>
                  <a:pt x="500" y="13781"/>
                </a:cubicBezTo>
                <a:cubicBezTo>
                  <a:pt x="482" y="13781"/>
                  <a:pt x="468" y="13796"/>
                  <a:pt x="461" y="13815"/>
                </a:cubicBezTo>
                <a:lnTo>
                  <a:pt x="461" y="13815"/>
                </a:lnTo>
                <a:cubicBezTo>
                  <a:pt x="469" y="13820"/>
                  <a:pt x="480" y="13823"/>
                  <a:pt x="491" y="13823"/>
                </a:cubicBezTo>
                <a:cubicBezTo>
                  <a:pt x="503" y="13825"/>
                  <a:pt x="516" y="13827"/>
                  <a:pt x="529" y="13830"/>
                </a:cubicBezTo>
                <a:lnTo>
                  <a:pt x="529" y="13830"/>
                </a:lnTo>
                <a:cubicBezTo>
                  <a:pt x="533" y="13854"/>
                  <a:pt x="538" y="13879"/>
                  <a:pt x="543" y="13904"/>
                </a:cubicBezTo>
                <a:lnTo>
                  <a:pt x="543" y="13904"/>
                </a:lnTo>
                <a:cubicBezTo>
                  <a:pt x="525" y="13899"/>
                  <a:pt x="508" y="13893"/>
                  <a:pt x="491" y="13886"/>
                </a:cubicBezTo>
                <a:cubicBezTo>
                  <a:pt x="459" y="13873"/>
                  <a:pt x="453" y="13840"/>
                  <a:pt x="461" y="13815"/>
                </a:cubicBezTo>
                <a:lnTo>
                  <a:pt x="461" y="13815"/>
                </a:lnTo>
                <a:cubicBezTo>
                  <a:pt x="451" y="13808"/>
                  <a:pt x="446" y="13794"/>
                  <a:pt x="453" y="13772"/>
                </a:cubicBezTo>
                <a:cubicBezTo>
                  <a:pt x="453" y="13752"/>
                  <a:pt x="470" y="13732"/>
                  <a:pt x="490" y="13732"/>
                </a:cubicBezTo>
                <a:cubicBezTo>
                  <a:pt x="494" y="13732"/>
                  <a:pt x="499" y="13733"/>
                  <a:pt x="504" y="13735"/>
                </a:cubicBezTo>
                <a:cubicBezTo>
                  <a:pt x="506" y="13735"/>
                  <a:pt x="508" y="13736"/>
                  <a:pt x="511" y="13736"/>
                </a:cubicBezTo>
                <a:lnTo>
                  <a:pt x="511" y="13736"/>
                </a:lnTo>
                <a:cubicBezTo>
                  <a:pt x="509" y="13729"/>
                  <a:pt x="508" y="13722"/>
                  <a:pt x="507" y="13716"/>
                </a:cubicBezTo>
                <a:close/>
                <a:moveTo>
                  <a:pt x="288" y="13003"/>
                </a:moveTo>
                <a:cubicBezTo>
                  <a:pt x="295" y="13045"/>
                  <a:pt x="301" y="13087"/>
                  <a:pt x="308" y="13129"/>
                </a:cubicBezTo>
                <a:lnTo>
                  <a:pt x="308" y="13129"/>
                </a:lnTo>
                <a:cubicBezTo>
                  <a:pt x="310" y="13116"/>
                  <a:pt x="318" y="13103"/>
                  <a:pt x="328" y="13094"/>
                </a:cubicBezTo>
                <a:lnTo>
                  <a:pt x="328" y="13094"/>
                </a:lnTo>
                <a:cubicBezTo>
                  <a:pt x="334" y="13111"/>
                  <a:pt x="350" y="13127"/>
                  <a:pt x="378" y="13132"/>
                </a:cubicBezTo>
                <a:cubicBezTo>
                  <a:pt x="387" y="13134"/>
                  <a:pt x="396" y="13137"/>
                  <a:pt x="406" y="13139"/>
                </a:cubicBezTo>
                <a:lnTo>
                  <a:pt x="406" y="13139"/>
                </a:lnTo>
                <a:cubicBezTo>
                  <a:pt x="409" y="13159"/>
                  <a:pt x="412" y="13178"/>
                  <a:pt x="415" y="13198"/>
                </a:cubicBezTo>
                <a:lnTo>
                  <a:pt x="415" y="13198"/>
                </a:lnTo>
                <a:cubicBezTo>
                  <a:pt x="390" y="13192"/>
                  <a:pt x="365" y="13187"/>
                  <a:pt x="340" y="13182"/>
                </a:cubicBezTo>
                <a:cubicBezTo>
                  <a:pt x="327" y="13177"/>
                  <a:pt x="319" y="13169"/>
                  <a:pt x="313" y="13160"/>
                </a:cubicBezTo>
                <a:lnTo>
                  <a:pt x="313" y="13160"/>
                </a:lnTo>
                <a:cubicBezTo>
                  <a:pt x="321" y="13206"/>
                  <a:pt x="329" y="13252"/>
                  <a:pt x="337" y="13297"/>
                </a:cubicBezTo>
                <a:lnTo>
                  <a:pt x="337" y="13297"/>
                </a:lnTo>
                <a:cubicBezTo>
                  <a:pt x="343" y="13288"/>
                  <a:pt x="353" y="13281"/>
                  <a:pt x="367" y="13281"/>
                </a:cubicBezTo>
                <a:cubicBezTo>
                  <a:pt x="370" y="13281"/>
                  <a:pt x="374" y="13282"/>
                  <a:pt x="378" y="13282"/>
                </a:cubicBezTo>
                <a:cubicBezTo>
                  <a:pt x="379" y="13282"/>
                  <a:pt x="379" y="13283"/>
                  <a:pt x="380" y="13283"/>
                </a:cubicBezTo>
                <a:lnTo>
                  <a:pt x="380" y="13283"/>
                </a:lnTo>
                <a:cubicBezTo>
                  <a:pt x="385" y="13264"/>
                  <a:pt x="404" y="13247"/>
                  <a:pt x="423" y="13245"/>
                </a:cubicBezTo>
                <a:lnTo>
                  <a:pt x="423" y="13245"/>
                </a:lnTo>
                <a:cubicBezTo>
                  <a:pt x="421" y="13229"/>
                  <a:pt x="418" y="13213"/>
                  <a:pt x="415" y="13198"/>
                </a:cubicBezTo>
                <a:lnTo>
                  <a:pt x="415" y="13198"/>
                </a:lnTo>
                <a:cubicBezTo>
                  <a:pt x="420" y="13198"/>
                  <a:pt x="424" y="13199"/>
                  <a:pt x="428" y="13200"/>
                </a:cubicBezTo>
                <a:lnTo>
                  <a:pt x="428" y="13200"/>
                </a:lnTo>
                <a:cubicBezTo>
                  <a:pt x="434" y="13208"/>
                  <a:pt x="442" y="13214"/>
                  <a:pt x="453" y="13219"/>
                </a:cubicBezTo>
                <a:cubicBezTo>
                  <a:pt x="502" y="13234"/>
                  <a:pt x="549" y="13251"/>
                  <a:pt x="596" y="13268"/>
                </a:cubicBezTo>
                <a:lnTo>
                  <a:pt x="596" y="13268"/>
                </a:lnTo>
                <a:cubicBezTo>
                  <a:pt x="539" y="13259"/>
                  <a:pt x="482" y="13250"/>
                  <a:pt x="428" y="13244"/>
                </a:cubicBezTo>
                <a:cubicBezTo>
                  <a:pt x="427" y="13244"/>
                  <a:pt x="425" y="13244"/>
                  <a:pt x="423" y="13245"/>
                </a:cubicBezTo>
                <a:lnTo>
                  <a:pt x="423" y="13245"/>
                </a:lnTo>
                <a:cubicBezTo>
                  <a:pt x="426" y="13259"/>
                  <a:pt x="428" y="13273"/>
                  <a:pt x="430" y="13287"/>
                </a:cubicBezTo>
                <a:lnTo>
                  <a:pt x="430" y="13287"/>
                </a:lnTo>
                <a:cubicBezTo>
                  <a:pt x="413" y="13285"/>
                  <a:pt x="397" y="13284"/>
                  <a:pt x="380" y="13283"/>
                </a:cubicBezTo>
                <a:lnTo>
                  <a:pt x="380" y="13283"/>
                </a:lnTo>
                <a:cubicBezTo>
                  <a:pt x="379" y="13286"/>
                  <a:pt x="378" y="13290"/>
                  <a:pt x="378" y="13294"/>
                </a:cubicBezTo>
                <a:cubicBezTo>
                  <a:pt x="378" y="13320"/>
                  <a:pt x="403" y="13333"/>
                  <a:pt x="428" y="13345"/>
                </a:cubicBezTo>
                <a:cubicBezTo>
                  <a:pt x="432" y="13345"/>
                  <a:pt x="436" y="13346"/>
                  <a:pt x="440" y="13346"/>
                </a:cubicBezTo>
                <a:lnTo>
                  <a:pt x="440" y="13346"/>
                </a:lnTo>
                <a:cubicBezTo>
                  <a:pt x="442" y="13357"/>
                  <a:pt x="444" y="13367"/>
                  <a:pt x="446" y="13377"/>
                </a:cubicBezTo>
                <a:lnTo>
                  <a:pt x="446" y="13377"/>
                </a:lnTo>
                <a:cubicBezTo>
                  <a:pt x="423" y="13375"/>
                  <a:pt x="401" y="13373"/>
                  <a:pt x="378" y="13370"/>
                </a:cubicBezTo>
                <a:cubicBezTo>
                  <a:pt x="365" y="13370"/>
                  <a:pt x="355" y="13366"/>
                  <a:pt x="348" y="13360"/>
                </a:cubicBezTo>
                <a:lnTo>
                  <a:pt x="348" y="13360"/>
                </a:lnTo>
                <a:cubicBezTo>
                  <a:pt x="358" y="13416"/>
                  <a:pt x="368" y="13472"/>
                  <a:pt x="378" y="13529"/>
                </a:cubicBezTo>
                <a:lnTo>
                  <a:pt x="378" y="13529"/>
                </a:lnTo>
                <a:cubicBezTo>
                  <a:pt x="378" y="13526"/>
                  <a:pt x="378" y="13523"/>
                  <a:pt x="378" y="13521"/>
                </a:cubicBezTo>
                <a:cubicBezTo>
                  <a:pt x="387" y="13502"/>
                  <a:pt x="403" y="13491"/>
                  <a:pt x="420" y="13491"/>
                </a:cubicBezTo>
                <a:cubicBezTo>
                  <a:pt x="427" y="13491"/>
                  <a:pt x="434" y="13492"/>
                  <a:pt x="440" y="13496"/>
                </a:cubicBezTo>
                <a:cubicBezTo>
                  <a:pt x="443" y="13496"/>
                  <a:pt x="446" y="13497"/>
                  <a:pt x="449" y="13498"/>
                </a:cubicBezTo>
                <a:lnTo>
                  <a:pt x="449" y="13498"/>
                </a:lnTo>
                <a:cubicBezTo>
                  <a:pt x="430" y="13480"/>
                  <a:pt x="434" y="13445"/>
                  <a:pt x="455" y="13428"/>
                </a:cubicBezTo>
                <a:lnTo>
                  <a:pt x="455" y="13428"/>
                </a:lnTo>
                <a:cubicBezTo>
                  <a:pt x="459" y="13453"/>
                  <a:pt x="463" y="13478"/>
                  <a:pt x="468" y="13503"/>
                </a:cubicBezTo>
                <a:lnTo>
                  <a:pt x="468" y="13503"/>
                </a:lnTo>
                <a:cubicBezTo>
                  <a:pt x="462" y="13502"/>
                  <a:pt x="455" y="13500"/>
                  <a:pt x="449" y="13498"/>
                </a:cubicBezTo>
                <a:lnTo>
                  <a:pt x="449" y="13498"/>
                </a:lnTo>
                <a:cubicBezTo>
                  <a:pt x="454" y="13503"/>
                  <a:pt x="461" y="13506"/>
                  <a:pt x="469" y="13508"/>
                </a:cubicBezTo>
                <a:lnTo>
                  <a:pt x="469" y="13508"/>
                </a:lnTo>
                <a:cubicBezTo>
                  <a:pt x="469" y="13508"/>
                  <a:pt x="469" y="13508"/>
                  <a:pt x="469" y="13509"/>
                </a:cubicBezTo>
                <a:lnTo>
                  <a:pt x="469" y="13509"/>
                </a:lnTo>
                <a:cubicBezTo>
                  <a:pt x="440" y="13535"/>
                  <a:pt x="442" y="13591"/>
                  <a:pt x="485" y="13596"/>
                </a:cubicBezTo>
                <a:lnTo>
                  <a:pt x="485" y="13596"/>
                </a:lnTo>
                <a:cubicBezTo>
                  <a:pt x="485" y="13599"/>
                  <a:pt x="486" y="13602"/>
                  <a:pt x="486" y="13605"/>
                </a:cubicBezTo>
                <a:lnTo>
                  <a:pt x="486" y="13605"/>
                </a:lnTo>
                <a:cubicBezTo>
                  <a:pt x="502" y="13609"/>
                  <a:pt x="518" y="13614"/>
                  <a:pt x="534" y="13619"/>
                </a:cubicBezTo>
                <a:lnTo>
                  <a:pt x="534" y="13619"/>
                </a:lnTo>
                <a:cubicBezTo>
                  <a:pt x="518" y="13616"/>
                  <a:pt x="503" y="13614"/>
                  <a:pt x="488" y="13612"/>
                </a:cubicBezTo>
                <a:lnTo>
                  <a:pt x="488" y="13612"/>
                </a:lnTo>
                <a:cubicBezTo>
                  <a:pt x="494" y="13647"/>
                  <a:pt x="500" y="13681"/>
                  <a:pt x="507" y="13716"/>
                </a:cubicBezTo>
                <a:lnTo>
                  <a:pt x="507" y="13716"/>
                </a:lnTo>
                <a:cubicBezTo>
                  <a:pt x="493" y="13714"/>
                  <a:pt x="479" y="13712"/>
                  <a:pt x="465" y="13710"/>
                </a:cubicBezTo>
                <a:cubicBezTo>
                  <a:pt x="407" y="13698"/>
                  <a:pt x="403" y="13608"/>
                  <a:pt x="455" y="13608"/>
                </a:cubicBezTo>
                <a:cubicBezTo>
                  <a:pt x="458" y="13608"/>
                  <a:pt x="462" y="13609"/>
                  <a:pt x="465" y="13609"/>
                </a:cubicBezTo>
                <a:cubicBezTo>
                  <a:pt x="473" y="13610"/>
                  <a:pt x="480" y="13611"/>
                  <a:pt x="488" y="13612"/>
                </a:cubicBezTo>
                <a:lnTo>
                  <a:pt x="488" y="13612"/>
                </a:lnTo>
                <a:cubicBezTo>
                  <a:pt x="487" y="13610"/>
                  <a:pt x="487" y="13607"/>
                  <a:pt x="486" y="13605"/>
                </a:cubicBezTo>
                <a:lnTo>
                  <a:pt x="486" y="13605"/>
                </a:lnTo>
                <a:cubicBezTo>
                  <a:pt x="462" y="13598"/>
                  <a:pt x="438" y="13591"/>
                  <a:pt x="415" y="13584"/>
                </a:cubicBezTo>
                <a:cubicBezTo>
                  <a:pt x="398" y="13584"/>
                  <a:pt x="387" y="13567"/>
                  <a:pt x="382" y="13548"/>
                </a:cubicBezTo>
                <a:lnTo>
                  <a:pt x="382" y="13548"/>
                </a:lnTo>
                <a:cubicBezTo>
                  <a:pt x="393" y="13606"/>
                  <a:pt x="404" y="13664"/>
                  <a:pt x="415" y="13722"/>
                </a:cubicBezTo>
                <a:cubicBezTo>
                  <a:pt x="430" y="13801"/>
                  <a:pt x="445" y="13880"/>
                  <a:pt x="461" y="13959"/>
                </a:cubicBezTo>
                <a:lnTo>
                  <a:pt x="461" y="13959"/>
                </a:lnTo>
                <a:cubicBezTo>
                  <a:pt x="468" y="13945"/>
                  <a:pt x="480" y="13934"/>
                  <a:pt x="493" y="13934"/>
                </a:cubicBezTo>
                <a:cubicBezTo>
                  <a:pt x="497" y="13934"/>
                  <a:pt x="500" y="13934"/>
                  <a:pt x="504" y="13936"/>
                </a:cubicBezTo>
                <a:cubicBezTo>
                  <a:pt x="520" y="13939"/>
                  <a:pt x="535" y="13941"/>
                  <a:pt x="551" y="13944"/>
                </a:cubicBezTo>
                <a:lnTo>
                  <a:pt x="551" y="13944"/>
                </a:lnTo>
                <a:cubicBezTo>
                  <a:pt x="549" y="13930"/>
                  <a:pt x="546" y="13917"/>
                  <a:pt x="543" y="13904"/>
                </a:cubicBezTo>
                <a:lnTo>
                  <a:pt x="543" y="13904"/>
                </a:lnTo>
                <a:cubicBezTo>
                  <a:pt x="618" y="13923"/>
                  <a:pt x="697" y="13923"/>
                  <a:pt x="767" y="13923"/>
                </a:cubicBezTo>
                <a:cubicBezTo>
                  <a:pt x="868" y="13923"/>
                  <a:pt x="968" y="13936"/>
                  <a:pt x="1069" y="13936"/>
                </a:cubicBezTo>
                <a:cubicBezTo>
                  <a:pt x="1270" y="13936"/>
                  <a:pt x="1471" y="13936"/>
                  <a:pt x="1673" y="13923"/>
                </a:cubicBezTo>
                <a:cubicBezTo>
                  <a:pt x="1736" y="13923"/>
                  <a:pt x="1748" y="13836"/>
                  <a:pt x="1686" y="13836"/>
                </a:cubicBezTo>
                <a:lnTo>
                  <a:pt x="1117" y="13836"/>
                </a:lnTo>
                <a:cubicBezTo>
                  <a:pt x="1118" y="13832"/>
                  <a:pt x="1119" y="13827"/>
                  <a:pt x="1119" y="13823"/>
                </a:cubicBezTo>
                <a:cubicBezTo>
                  <a:pt x="1126" y="13809"/>
                  <a:pt x="1122" y="13796"/>
                  <a:pt x="1113" y="13786"/>
                </a:cubicBezTo>
                <a:lnTo>
                  <a:pt x="1113" y="13786"/>
                </a:lnTo>
                <a:cubicBezTo>
                  <a:pt x="1174" y="13791"/>
                  <a:pt x="1235" y="13795"/>
                  <a:pt x="1295" y="13797"/>
                </a:cubicBezTo>
                <a:cubicBezTo>
                  <a:pt x="1359" y="13797"/>
                  <a:pt x="1371" y="13697"/>
                  <a:pt x="1308" y="13697"/>
                </a:cubicBezTo>
                <a:cubicBezTo>
                  <a:pt x="1160" y="13691"/>
                  <a:pt x="1015" y="13678"/>
                  <a:pt x="872" y="13661"/>
                </a:cubicBezTo>
                <a:lnTo>
                  <a:pt x="872" y="13661"/>
                </a:lnTo>
                <a:cubicBezTo>
                  <a:pt x="876" y="13643"/>
                  <a:pt x="869" y="13622"/>
                  <a:pt x="856" y="13613"/>
                </a:cubicBezTo>
                <a:lnTo>
                  <a:pt x="856" y="13613"/>
                </a:lnTo>
                <a:cubicBezTo>
                  <a:pt x="1129" y="13621"/>
                  <a:pt x="1404" y="13621"/>
                  <a:pt x="1673" y="13621"/>
                </a:cubicBezTo>
                <a:cubicBezTo>
                  <a:pt x="1736" y="13621"/>
                  <a:pt x="1736" y="13521"/>
                  <a:pt x="1673" y="13521"/>
                </a:cubicBezTo>
                <a:cubicBezTo>
                  <a:pt x="1568" y="13524"/>
                  <a:pt x="1463" y="13526"/>
                  <a:pt x="1358" y="13526"/>
                </a:cubicBezTo>
                <a:cubicBezTo>
                  <a:pt x="1225" y="13526"/>
                  <a:pt x="1091" y="13523"/>
                  <a:pt x="958" y="13519"/>
                </a:cubicBezTo>
                <a:lnTo>
                  <a:pt x="958" y="13519"/>
                </a:lnTo>
                <a:cubicBezTo>
                  <a:pt x="1003" y="13505"/>
                  <a:pt x="1002" y="13432"/>
                  <a:pt x="955" y="13421"/>
                </a:cubicBezTo>
                <a:lnTo>
                  <a:pt x="955" y="13421"/>
                </a:lnTo>
                <a:cubicBezTo>
                  <a:pt x="1204" y="13437"/>
                  <a:pt x="1456" y="13445"/>
                  <a:pt x="1711" y="13445"/>
                </a:cubicBezTo>
                <a:cubicBezTo>
                  <a:pt x="1773" y="13445"/>
                  <a:pt x="1773" y="13345"/>
                  <a:pt x="1711" y="13345"/>
                </a:cubicBezTo>
                <a:cubicBezTo>
                  <a:pt x="1437" y="13345"/>
                  <a:pt x="1158" y="13335"/>
                  <a:pt x="881" y="13319"/>
                </a:cubicBezTo>
                <a:lnTo>
                  <a:pt x="881" y="13319"/>
                </a:lnTo>
                <a:cubicBezTo>
                  <a:pt x="881" y="13318"/>
                  <a:pt x="881" y="13317"/>
                  <a:pt x="881" y="13316"/>
                </a:cubicBezTo>
                <a:lnTo>
                  <a:pt x="881" y="13316"/>
                </a:lnTo>
                <a:cubicBezTo>
                  <a:pt x="889" y="13314"/>
                  <a:pt x="898" y="13311"/>
                  <a:pt x="906" y="13308"/>
                </a:cubicBezTo>
                <a:cubicBezTo>
                  <a:pt x="921" y="13308"/>
                  <a:pt x="927" y="13295"/>
                  <a:pt x="929" y="13279"/>
                </a:cubicBezTo>
                <a:lnTo>
                  <a:pt x="929" y="13279"/>
                </a:lnTo>
                <a:cubicBezTo>
                  <a:pt x="1022" y="13290"/>
                  <a:pt x="1115" y="13299"/>
                  <a:pt x="1208" y="13308"/>
                </a:cubicBezTo>
                <a:cubicBezTo>
                  <a:pt x="1270" y="13308"/>
                  <a:pt x="1270" y="13207"/>
                  <a:pt x="1208" y="13207"/>
                </a:cubicBezTo>
                <a:cubicBezTo>
                  <a:pt x="1071" y="13200"/>
                  <a:pt x="933" y="13185"/>
                  <a:pt x="796" y="13163"/>
                </a:cubicBezTo>
                <a:lnTo>
                  <a:pt x="796" y="13163"/>
                </a:lnTo>
                <a:cubicBezTo>
                  <a:pt x="799" y="13161"/>
                  <a:pt x="802" y="13158"/>
                  <a:pt x="804" y="13155"/>
                </a:cubicBezTo>
                <a:lnTo>
                  <a:pt x="804" y="13155"/>
                </a:lnTo>
                <a:cubicBezTo>
                  <a:pt x="924" y="13159"/>
                  <a:pt x="1044" y="13161"/>
                  <a:pt x="1165" y="13161"/>
                </a:cubicBezTo>
                <a:cubicBezTo>
                  <a:pt x="1380" y="13161"/>
                  <a:pt x="1596" y="13155"/>
                  <a:pt x="1811" y="13144"/>
                </a:cubicBezTo>
                <a:cubicBezTo>
                  <a:pt x="1874" y="13144"/>
                  <a:pt x="1887" y="13043"/>
                  <a:pt x="1824" y="13043"/>
                </a:cubicBezTo>
                <a:cubicBezTo>
                  <a:pt x="1608" y="13054"/>
                  <a:pt x="1390" y="13061"/>
                  <a:pt x="1172" y="13061"/>
                </a:cubicBezTo>
                <a:cubicBezTo>
                  <a:pt x="917" y="13061"/>
                  <a:pt x="662" y="13052"/>
                  <a:pt x="411" y="13033"/>
                </a:cubicBezTo>
                <a:lnTo>
                  <a:pt x="411" y="13033"/>
                </a:lnTo>
                <a:cubicBezTo>
                  <a:pt x="408" y="13033"/>
                  <a:pt x="406" y="13032"/>
                  <a:pt x="403" y="13031"/>
                </a:cubicBezTo>
                <a:cubicBezTo>
                  <a:pt x="399" y="13030"/>
                  <a:pt x="395" y="13030"/>
                  <a:pt x="391" y="13030"/>
                </a:cubicBezTo>
                <a:cubicBezTo>
                  <a:pt x="390" y="13030"/>
                  <a:pt x="389" y="13030"/>
                  <a:pt x="388" y="13030"/>
                </a:cubicBezTo>
                <a:lnTo>
                  <a:pt x="388" y="13030"/>
                </a:lnTo>
                <a:cubicBezTo>
                  <a:pt x="388" y="13030"/>
                  <a:pt x="388" y="13031"/>
                  <a:pt x="388" y="13032"/>
                </a:cubicBezTo>
                <a:lnTo>
                  <a:pt x="388" y="13032"/>
                </a:lnTo>
                <a:cubicBezTo>
                  <a:pt x="385" y="13031"/>
                  <a:pt x="382" y="13031"/>
                  <a:pt x="379" y="13031"/>
                </a:cubicBezTo>
                <a:lnTo>
                  <a:pt x="379" y="13031"/>
                </a:lnTo>
                <a:cubicBezTo>
                  <a:pt x="354" y="13037"/>
                  <a:pt x="339" y="13061"/>
                  <a:pt x="341" y="13085"/>
                </a:cubicBezTo>
                <a:lnTo>
                  <a:pt x="341" y="13085"/>
                </a:lnTo>
                <a:cubicBezTo>
                  <a:pt x="336" y="13088"/>
                  <a:pt x="332" y="13091"/>
                  <a:pt x="328" y="13094"/>
                </a:cubicBezTo>
                <a:lnTo>
                  <a:pt x="328" y="13094"/>
                </a:lnTo>
                <a:cubicBezTo>
                  <a:pt x="319" y="13065"/>
                  <a:pt x="338" y="13031"/>
                  <a:pt x="378" y="13031"/>
                </a:cubicBezTo>
                <a:cubicBezTo>
                  <a:pt x="378" y="13031"/>
                  <a:pt x="378" y="13031"/>
                  <a:pt x="379" y="13031"/>
                </a:cubicBezTo>
                <a:lnTo>
                  <a:pt x="379" y="13031"/>
                </a:lnTo>
                <a:cubicBezTo>
                  <a:pt x="382" y="13030"/>
                  <a:pt x="385" y="13030"/>
                  <a:pt x="388" y="13030"/>
                </a:cubicBezTo>
                <a:lnTo>
                  <a:pt x="388" y="13030"/>
                </a:lnTo>
                <a:cubicBezTo>
                  <a:pt x="388" y="13030"/>
                  <a:pt x="388" y="13029"/>
                  <a:pt x="388" y="13029"/>
                </a:cubicBezTo>
                <a:lnTo>
                  <a:pt x="388" y="13029"/>
                </a:lnTo>
                <a:cubicBezTo>
                  <a:pt x="368" y="13030"/>
                  <a:pt x="348" y="13031"/>
                  <a:pt x="328" y="13031"/>
                </a:cubicBezTo>
                <a:cubicBezTo>
                  <a:pt x="313" y="13023"/>
                  <a:pt x="298" y="13016"/>
                  <a:pt x="288" y="13003"/>
                </a:cubicBezTo>
                <a:close/>
                <a:moveTo>
                  <a:pt x="461" y="13959"/>
                </a:moveTo>
                <a:cubicBezTo>
                  <a:pt x="456" y="13968"/>
                  <a:pt x="453" y="13978"/>
                  <a:pt x="453" y="13987"/>
                </a:cubicBezTo>
                <a:cubicBezTo>
                  <a:pt x="453" y="14001"/>
                  <a:pt x="462" y="14011"/>
                  <a:pt x="473" y="14019"/>
                </a:cubicBezTo>
                <a:lnTo>
                  <a:pt x="473" y="14019"/>
                </a:lnTo>
                <a:cubicBezTo>
                  <a:pt x="469" y="13999"/>
                  <a:pt x="465" y="13979"/>
                  <a:pt x="461" y="13959"/>
                </a:cubicBezTo>
                <a:close/>
                <a:moveTo>
                  <a:pt x="6565" y="13625"/>
                </a:moveTo>
                <a:cubicBezTo>
                  <a:pt x="6525" y="13625"/>
                  <a:pt x="6498" y="13691"/>
                  <a:pt x="6540" y="13722"/>
                </a:cubicBezTo>
                <a:cubicBezTo>
                  <a:pt x="6666" y="13823"/>
                  <a:pt x="6803" y="13911"/>
                  <a:pt x="6942" y="14012"/>
                </a:cubicBezTo>
                <a:cubicBezTo>
                  <a:pt x="6952" y="14019"/>
                  <a:pt x="6961" y="14022"/>
                  <a:pt x="6970" y="14022"/>
                </a:cubicBezTo>
                <a:cubicBezTo>
                  <a:pt x="7008" y="14022"/>
                  <a:pt x="7033" y="13966"/>
                  <a:pt x="6992" y="13936"/>
                </a:cubicBezTo>
                <a:cubicBezTo>
                  <a:pt x="6854" y="13836"/>
                  <a:pt x="6728" y="13735"/>
                  <a:pt x="6590" y="13635"/>
                </a:cubicBezTo>
                <a:cubicBezTo>
                  <a:pt x="6581" y="13628"/>
                  <a:pt x="6573" y="13625"/>
                  <a:pt x="6565" y="13625"/>
                </a:cubicBezTo>
                <a:close/>
                <a:moveTo>
                  <a:pt x="9690" y="14194"/>
                </a:moveTo>
                <a:cubicBezTo>
                  <a:pt x="9696" y="14199"/>
                  <a:pt x="9703" y="14204"/>
                  <a:pt x="9709" y="14209"/>
                </a:cubicBezTo>
                <a:lnTo>
                  <a:pt x="9709" y="14209"/>
                </a:lnTo>
                <a:cubicBezTo>
                  <a:pt x="9704" y="14207"/>
                  <a:pt x="9700" y="14204"/>
                  <a:pt x="9696" y="14200"/>
                </a:cubicBezTo>
                <a:cubicBezTo>
                  <a:pt x="9694" y="14198"/>
                  <a:pt x="9692" y="14196"/>
                  <a:pt x="9690" y="14194"/>
                </a:cubicBezTo>
                <a:close/>
                <a:moveTo>
                  <a:pt x="5680" y="13766"/>
                </a:moveTo>
                <a:cubicBezTo>
                  <a:pt x="5704" y="13766"/>
                  <a:pt x="5727" y="13774"/>
                  <a:pt x="5747" y="13795"/>
                </a:cubicBezTo>
                <a:lnTo>
                  <a:pt x="5747" y="13795"/>
                </a:lnTo>
                <a:cubicBezTo>
                  <a:pt x="5747" y="13796"/>
                  <a:pt x="5747" y="13797"/>
                  <a:pt x="5747" y="13797"/>
                </a:cubicBezTo>
                <a:cubicBezTo>
                  <a:pt x="5785" y="13873"/>
                  <a:pt x="5760" y="13974"/>
                  <a:pt x="5722" y="14049"/>
                </a:cubicBezTo>
                <a:cubicBezTo>
                  <a:pt x="5697" y="14087"/>
                  <a:pt x="5659" y="14124"/>
                  <a:pt x="5634" y="14163"/>
                </a:cubicBezTo>
                <a:cubicBezTo>
                  <a:pt x="5596" y="14188"/>
                  <a:pt x="5571" y="14225"/>
                  <a:pt x="5521" y="14238"/>
                </a:cubicBezTo>
                <a:cubicBezTo>
                  <a:pt x="5512" y="14243"/>
                  <a:pt x="5499" y="14245"/>
                  <a:pt x="5486" y="14245"/>
                </a:cubicBezTo>
                <a:cubicBezTo>
                  <a:pt x="5464" y="14245"/>
                  <a:pt x="5441" y="14237"/>
                  <a:pt x="5433" y="14213"/>
                </a:cubicBezTo>
                <a:cubicBezTo>
                  <a:pt x="5408" y="14188"/>
                  <a:pt x="5420" y="14138"/>
                  <a:pt x="5420" y="14099"/>
                </a:cubicBezTo>
                <a:cubicBezTo>
                  <a:pt x="5433" y="13999"/>
                  <a:pt x="5470" y="13911"/>
                  <a:pt x="5534" y="13836"/>
                </a:cubicBezTo>
                <a:cubicBezTo>
                  <a:pt x="5573" y="13804"/>
                  <a:pt x="5629" y="13766"/>
                  <a:pt x="5680" y="13766"/>
                </a:cubicBezTo>
                <a:close/>
                <a:moveTo>
                  <a:pt x="9781" y="14151"/>
                </a:moveTo>
                <a:lnTo>
                  <a:pt x="9781" y="14151"/>
                </a:lnTo>
                <a:cubicBezTo>
                  <a:pt x="9786" y="14155"/>
                  <a:pt x="9791" y="14159"/>
                  <a:pt x="9796" y="14163"/>
                </a:cubicBezTo>
                <a:cubicBezTo>
                  <a:pt x="9836" y="14192"/>
                  <a:pt x="9813" y="14253"/>
                  <a:pt x="9777" y="14253"/>
                </a:cubicBezTo>
                <a:cubicBezTo>
                  <a:pt x="9767" y="14253"/>
                  <a:pt x="9757" y="14249"/>
                  <a:pt x="9746" y="14238"/>
                </a:cubicBezTo>
                <a:cubicBezTo>
                  <a:pt x="9734" y="14228"/>
                  <a:pt x="9721" y="14219"/>
                  <a:pt x="9709" y="14209"/>
                </a:cubicBezTo>
                <a:lnTo>
                  <a:pt x="9709" y="14209"/>
                </a:lnTo>
                <a:cubicBezTo>
                  <a:pt x="9714" y="14211"/>
                  <a:pt x="9719" y="14212"/>
                  <a:pt x="9724" y="14212"/>
                </a:cubicBezTo>
                <a:cubicBezTo>
                  <a:pt x="9753" y="14212"/>
                  <a:pt x="9784" y="14183"/>
                  <a:pt x="9781" y="14151"/>
                </a:cubicBezTo>
                <a:close/>
                <a:moveTo>
                  <a:pt x="5678" y="13672"/>
                </a:moveTo>
                <a:cubicBezTo>
                  <a:pt x="5622" y="13672"/>
                  <a:pt x="5565" y="13691"/>
                  <a:pt x="5521" y="13722"/>
                </a:cubicBezTo>
                <a:cubicBezTo>
                  <a:pt x="5420" y="13797"/>
                  <a:pt x="5358" y="13923"/>
                  <a:pt x="5333" y="14049"/>
                </a:cubicBezTo>
                <a:cubicBezTo>
                  <a:pt x="5319" y="14099"/>
                  <a:pt x="5307" y="14175"/>
                  <a:pt x="5333" y="14225"/>
                </a:cubicBezTo>
                <a:cubicBezTo>
                  <a:pt x="5345" y="14288"/>
                  <a:pt x="5395" y="14339"/>
                  <a:pt x="5458" y="14339"/>
                </a:cubicBezTo>
                <a:cubicBezTo>
                  <a:pt x="5469" y="14341"/>
                  <a:pt x="5480" y="14342"/>
                  <a:pt x="5491" y="14342"/>
                </a:cubicBezTo>
                <a:cubicBezTo>
                  <a:pt x="5604" y="14342"/>
                  <a:pt x="5703" y="14230"/>
                  <a:pt x="5772" y="14150"/>
                </a:cubicBezTo>
                <a:cubicBezTo>
                  <a:pt x="5855" y="14044"/>
                  <a:pt x="5882" y="13906"/>
                  <a:pt x="5845" y="13775"/>
                </a:cubicBezTo>
                <a:lnTo>
                  <a:pt x="5845" y="13775"/>
                </a:lnTo>
                <a:cubicBezTo>
                  <a:pt x="5847" y="13762"/>
                  <a:pt x="5845" y="13748"/>
                  <a:pt x="5836" y="13735"/>
                </a:cubicBezTo>
                <a:cubicBezTo>
                  <a:pt x="5791" y="13691"/>
                  <a:pt x="5735" y="13672"/>
                  <a:pt x="5678" y="13672"/>
                </a:cubicBezTo>
                <a:close/>
                <a:moveTo>
                  <a:pt x="4261" y="13873"/>
                </a:moveTo>
                <a:cubicBezTo>
                  <a:pt x="4289" y="13873"/>
                  <a:pt x="4316" y="13884"/>
                  <a:pt x="4339" y="13911"/>
                </a:cubicBezTo>
                <a:cubicBezTo>
                  <a:pt x="4340" y="13913"/>
                  <a:pt x="4342" y="13914"/>
                  <a:pt x="4343" y="13915"/>
                </a:cubicBezTo>
                <a:lnTo>
                  <a:pt x="4343" y="13915"/>
                </a:lnTo>
                <a:cubicBezTo>
                  <a:pt x="4362" y="13998"/>
                  <a:pt x="4348" y="14079"/>
                  <a:pt x="4301" y="14150"/>
                </a:cubicBezTo>
                <a:cubicBezTo>
                  <a:pt x="4276" y="14188"/>
                  <a:pt x="4251" y="14225"/>
                  <a:pt x="4213" y="14263"/>
                </a:cubicBezTo>
                <a:cubicBezTo>
                  <a:pt x="4188" y="14288"/>
                  <a:pt x="4150" y="14326"/>
                  <a:pt x="4112" y="14339"/>
                </a:cubicBezTo>
                <a:cubicBezTo>
                  <a:pt x="4097" y="14344"/>
                  <a:pt x="4080" y="14347"/>
                  <a:pt x="4063" y="14347"/>
                </a:cubicBezTo>
                <a:cubicBezTo>
                  <a:pt x="4040" y="14347"/>
                  <a:pt x="4019" y="14341"/>
                  <a:pt x="4012" y="14326"/>
                </a:cubicBezTo>
                <a:cubicBezTo>
                  <a:pt x="3986" y="14288"/>
                  <a:pt x="4000" y="14238"/>
                  <a:pt x="4000" y="14200"/>
                </a:cubicBezTo>
                <a:cubicBezTo>
                  <a:pt x="4012" y="14112"/>
                  <a:pt x="4062" y="14012"/>
                  <a:pt x="4125" y="13948"/>
                </a:cubicBezTo>
                <a:cubicBezTo>
                  <a:pt x="4158" y="13908"/>
                  <a:pt x="4211" y="13873"/>
                  <a:pt x="4261" y="13873"/>
                </a:cubicBezTo>
                <a:close/>
                <a:moveTo>
                  <a:pt x="8656" y="14189"/>
                </a:moveTo>
                <a:cubicBezTo>
                  <a:pt x="8737" y="14244"/>
                  <a:pt x="8819" y="14299"/>
                  <a:pt x="8900" y="14356"/>
                </a:cubicBezTo>
                <a:lnTo>
                  <a:pt x="8900" y="14356"/>
                </a:lnTo>
                <a:cubicBezTo>
                  <a:pt x="8895" y="14354"/>
                  <a:pt x="8890" y="14352"/>
                  <a:pt x="8885" y="14351"/>
                </a:cubicBezTo>
                <a:lnTo>
                  <a:pt x="8885" y="14351"/>
                </a:lnTo>
                <a:cubicBezTo>
                  <a:pt x="8807" y="14300"/>
                  <a:pt x="8730" y="14246"/>
                  <a:pt x="8656" y="14189"/>
                </a:cubicBezTo>
                <a:close/>
                <a:moveTo>
                  <a:pt x="8928" y="14376"/>
                </a:moveTo>
                <a:lnTo>
                  <a:pt x="8928" y="14376"/>
                </a:lnTo>
                <a:cubicBezTo>
                  <a:pt x="8939" y="14384"/>
                  <a:pt x="8950" y="14391"/>
                  <a:pt x="8961" y="14399"/>
                </a:cubicBezTo>
                <a:lnTo>
                  <a:pt x="8961" y="14399"/>
                </a:lnTo>
                <a:cubicBezTo>
                  <a:pt x="8953" y="14394"/>
                  <a:pt x="8944" y="14389"/>
                  <a:pt x="8936" y="14383"/>
                </a:cubicBezTo>
                <a:lnTo>
                  <a:pt x="8936" y="14383"/>
                </a:lnTo>
                <a:cubicBezTo>
                  <a:pt x="8934" y="14381"/>
                  <a:pt x="8931" y="14378"/>
                  <a:pt x="8928" y="14376"/>
                </a:cubicBezTo>
                <a:close/>
                <a:moveTo>
                  <a:pt x="4262" y="13776"/>
                </a:moveTo>
                <a:cubicBezTo>
                  <a:pt x="4204" y="13776"/>
                  <a:pt x="4144" y="13798"/>
                  <a:pt x="4100" y="13836"/>
                </a:cubicBezTo>
                <a:cubicBezTo>
                  <a:pt x="4000" y="13898"/>
                  <a:pt x="3936" y="14037"/>
                  <a:pt x="3911" y="14150"/>
                </a:cubicBezTo>
                <a:cubicBezTo>
                  <a:pt x="3899" y="14213"/>
                  <a:pt x="3899" y="14275"/>
                  <a:pt x="3911" y="14339"/>
                </a:cubicBezTo>
                <a:cubicBezTo>
                  <a:pt x="3936" y="14401"/>
                  <a:pt x="3986" y="14439"/>
                  <a:pt x="4050" y="14451"/>
                </a:cubicBezTo>
                <a:cubicBezTo>
                  <a:pt x="4057" y="14452"/>
                  <a:pt x="4063" y="14452"/>
                  <a:pt x="4070" y="14452"/>
                </a:cubicBezTo>
                <a:cubicBezTo>
                  <a:pt x="4187" y="14452"/>
                  <a:pt x="4292" y="14345"/>
                  <a:pt x="4352" y="14250"/>
                </a:cubicBezTo>
                <a:cubicBezTo>
                  <a:pt x="4439" y="14138"/>
                  <a:pt x="4477" y="13999"/>
                  <a:pt x="4427" y="13861"/>
                </a:cubicBezTo>
                <a:cubicBezTo>
                  <a:pt x="4423" y="13853"/>
                  <a:pt x="4417" y="13846"/>
                  <a:pt x="4409" y="13841"/>
                </a:cubicBezTo>
                <a:lnTo>
                  <a:pt x="4409" y="13841"/>
                </a:lnTo>
                <a:cubicBezTo>
                  <a:pt x="4371" y="13796"/>
                  <a:pt x="4317" y="13776"/>
                  <a:pt x="4262" y="13776"/>
                </a:cubicBezTo>
                <a:close/>
                <a:moveTo>
                  <a:pt x="9532" y="14278"/>
                </a:moveTo>
                <a:cubicBezTo>
                  <a:pt x="9536" y="14281"/>
                  <a:pt x="9540" y="14285"/>
                  <a:pt x="9545" y="14288"/>
                </a:cubicBezTo>
                <a:cubicBezTo>
                  <a:pt x="9558" y="14314"/>
                  <a:pt x="9570" y="14339"/>
                  <a:pt x="9558" y="14364"/>
                </a:cubicBezTo>
                <a:cubicBezTo>
                  <a:pt x="9549" y="14372"/>
                  <a:pt x="9527" y="14381"/>
                  <a:pt x="9511" y="14381"/>
                </a:cubicBezTo>
                <a:cubicBezTo>
                  <a:pt x="9504" y="14381"/>
                  <a:pt x="9498" y="14380"/>
                  <a:pt x="9494" y="14376"/>
                </a:cubicBezTo>
                <a:cubicBezTo>
                  <a:pt x="9476" y="14361"/>
                  <a:pt x="9458" y="14346"/>
                  <a:pt x="9440" y="14330"/>
                </a:cubicBezTo>
                <a:lnTo>
                  <a:pt x="9440" y="14330"/>
                </a:lnTo>
                <a:cubicBezTo>
                  <a:pt x="9421" y="14341"/>
                  <a:pt x="9402" y="14352"/>
                  <a:pt x="9383" y="14363"/>
                </a:cubicBezTo>
                <a:lnTo>
                  <a:pt x="9383" y="14363"/>
                </a:lnTo>
                <a:cubicBezTo>
                  <a:pt x="9393" y="14376"/>
                  <a:pt x="9391" y="14395"/>
                  <a:pt x="9382" y="14414"/>
                </a:cubicBezTo>
                <a:cubicBezTo>
                  <a:pt x="9374" y="14430"/>
                  <a:pt x="9357" y="14440"/>
                  <a:pt x="9342" y="14440"/>
                </a:cubicBezTo>
                <a:cubicBezTo>
                  <a:pt x="9335" y="14440"/>
                  <a:pt x="9328" y="14438"/>
                  <a:pt x="9323" y="14433"/>
                </a:cubicBezTo>
                <a:lnTo>
                  <a:pt x="9323" y="14433"/>
                </a:lnTo>
                <a:cubicBezTo>
                  <a:pt x="9310" y="14446"/>
                  <a:pt x="9293" y="14451"/>
                  <a:pt x="9275" y="14451"/>
                </a:cubicBezTo>
                <a:cubicBezTo>
                  <a:pt x="9264" y="14451"/>
                  <a:pt x="9251" y="14449"/>
                  <a:pt x="9240" y="14445"/>
                </a:cubicBezTo>
                <a:lnTo>
                  <a:pt x="9240" y="14445"/>
                </a:lnTo>
                <a:cubicBezTo>
                  <a:pt x="9216" y="14458"/>
                  <a:pt x="9192" y="14472"/>
                  <a:pt x="9168" y="14486"/>
                </a:cubicBezTo>
                <a:lnTo>
                  <a:pt x="9168" y="14486"/>
                </a:lnTo>
                <a:cubicBezTo>
                  <a:pt x="9162" y="14498"/>
                  <a:pt x="9151" y="14507"/>
                  <a:pt x="9139" y="14510"/>
                </a:cubicBezTo>
                <a:lnTo>
                  <a:pt x="9139" y="14510"/>
                </a:lnTo>
                <a:cubicBezTo>
                  <a:pt x="9138" y="14508"/>
                  <a:pt x="9136" y="14507"/>
                  <a:pt x="9135" y="14505"/>
                </a:cubicBezTo>
                <a:lnTo>
                  <a:pt x="9135" y="14505"/>
                </a:lnTo>
                <a:cubicBezTo>
                  <a:pt x="9146" y="14498"/>
                  <a:pt x="9157" y="14492"/>
                  <a:pt x="9168" y="14486"/>
                </a:cubicBezTo>
                <a:lnTo>
                  <a:pt x="9168" y="14486"/>
                </a:lnTo>
                <a:cubicBezTo>
                  <a:pt x="9172" y="14480"/>
                  <a:pt x="9174" y="14473"/>
                  <a:pt x="9175" y="14467"/>
                </a:cubicBezTo>
                <a:lnTo>
                  <a:pt x="9175" y="14467"/>
                </a:lnTo>
                <a:cubicBezTo>
                  <a:pt x="9188" y="14463"/>
                  <a:pt x="9200" y="14458"/>
                  <a:pt x="9206" y="14451"/>
                </a:cubicBezTo>
                <a:cubicBezTo>
                  <a:pt x="9209" y="14444"/>
                  <a:pt x="9211" y="14437"/>
                  <a:pt x="9211" y="14430"/>
                </a:cubicBezTo>
                <a:lnTo>
                  <a:pt x="9211" y="14430"/>
                </a:lnTo>
                <a:cubicBezTo>
                  <a:pt x="9220" y="14436"/>
                  <a:pt x="9230" y="14441"/>
                  <a:pt x="9240" y="14445"/>
                </a:cubicBezTo>
                <a:lnTo>
                  <a:pt x="9240" y="14445"/>
                </a:lnTo>
                <a:cubicBezTo>
                  <a:pt x="9259" y="14434"/>
                  <a:pt x="9279" y="14422"/>
                  <a:pt x="9299" y="14411"/>
                </a:cubicBezTo>
                <a:lnTo>
                  <a:pt x="9299" y="14411"/>
                </a:lnTo>
                <a:cubicBezTo>
                  <a:pt x="9305" y="14416"/>
                  <a:pt x="9312" y="14421"/>
                  <a:pt x="9318" y="14426"/>
                </a:cubicBezTo>
                <a:cubicBezTo>
                  <a:pt x="9320" y="14429"/>
                  <a:pt x="9321" y="14431"/>
                  <a:pt x="9323" y="14433"/>
                </a:cubicBezTo>
                <a:lnTo>
                  <a:pt x="9323" y="14433"/>
                </a:lnTo>
                <a:cubicBezTo>
                  <a:pt x="9333" y="14423"/>
                  <a:pt x="9340" y="14408"/>
                  <a:pt x="9344" y="14389"/>
                </a:cubicBezTo>
                <a:cubicBezTo>
                  <a:pt x="9344" y="14388"/>
                  <a:pt x="9343" y="14387"/>
                  <a:pt x="9343" y="14385"/>
                </a:cubicBezTo>
                <a:lnTo>
                  <a:pt x="9343" y="14385"/>
                </a:lnTo>
                <a:cubicBezTo>
                  <a:pt x="9357" y="14378"/>
                  <a:pt x="9370" y="14370"/>
                  <a:pt x="9383" y="14363"/>
                </a:cubicBezTo>
                <a:lnTo>
                  <a:pt x="9383" y="14363"/>
                </a:lnTo>
                <a:cubicBezTo>
                  <a:pt x="9380" y="14358"/>
                  <a:pt x="9375" y="14354"/>
                  <a:pt x="9369" y="14351"/>
                </a:cubicBezTo>
                <a:cubicBezTo>
                  <a:pt x="9368" y="14351"/>
                  <a:pt x="9368" y="14350"/>
                  <a:pt x="9368" y="14350"/>
                </a:cubicBezTo>
                <a:lnTo>
                  <a:pt x="9368" y="14350"/>
                </a:lnTo>
                <a:cubicBezTo>
                  <a:pt x="9371" y="14352"/>
                  <a:pt x="9375" y="14352"/>
                  <a:pt x="9379" y="14352"/>
                </a:cubicBezTo>
                <a:cubicBezTo>
                  <a:pt x="9394" y="14352"/>
                  <a:pt x="9411" y="14341"/>
                  <a:pt x="9419" y="14326"/>
                </a:cubicBezTo>
                <a:cubicBezTo>
                  <a:pt x="9421" y="14323"/>
                  <a:pt x="9424" y="14321"/>
                  <a:pt x="9425" y="14318"/>
                </a:cubicBezTo>
                <a:lnTo>
                  <a:pt x="9425" y="14318"/>
                </a:lnTo>
                <a:cubicBezTo>
                  <a:pt x="9430" y="14322"/>
                  <a:pt x="9435" y="14326"/>
                  <a:pt x="9440" y="14330"/>
                </a:cubicBezTo>
                <a:lnTo>
                  <a:pt x="9440" y="14330"/>
                </a:lnTo>
                <a:cubicBezTo>
                  <a:pt x="9471" y="14313"/>
                  <a:pt x="9501" y="14295"/>
                  <a:pt x="9532" y="14278"/>
                </a:cubicBezTo>
                <a:close/>
                <a:moveTo>
                  <a:pt x="9139" y="14510"/>
                </a:moveTo>
                <a:cubicBezTo>
                  <a:pt x="9153" y="14535"/>
                  <a:pt x="9136" y="14564"/>
                  <a:pt x="9112" y="14577"/>
                </a:cubicBezTo>
                <a:lnTo>
                  <a:pt x="9112" y="14577"/>
                </a:lnTo>
                <a:cubicBezTo>
                  <a:pt x="9115" y="14562"/>
                  <a:pt x="9112" y="14547"/>
                  <a:pt x="9105" y="14540"/>
                </a:cubicBezTo>
                <a:cubicBezTo>
                  <a:pt x="9101" y="14536"/>
                  <a:pt x="9097" y="14532"/>
                  <a:pt x="9094" y="14529"/>
                </a:cubicBezTo>
                <a:lnTo>
                  <a:pt x="9094" y="14529"/>
                </a:lnTo>
                <a:cubicBezTo>
                  <a:pt x="9104" y="14523"/>
                  <a:pt x="9114" y="14517"/>
                  <a:pt x="9125" y="14511"/>
                </a:cubicBezTo>
                <a:lnTo>
                  <a:pt x="9125" y="14511"/>
                </a:lnTo>
                <a:cubicBezTo>
                  <a:pt x="9127" y="14511"/>
                  <a:pt x="9129" y="14511"/>
                  <a:pt x="9130" y="14511"/>
                </a:cubicBezTo>
                <a:cubicBezTo>
                  <a:pt x="9133" y="14511"/>
                  <a:pt x="9136" y="14511"/>
                  <a:pt x="9139" y="14510"/>
                </a:cubicBezTo>
                <a:close/>
                <a:moveTo>
                  <a:pt x="1007" y="14575"/>
                </a:moveTo>
                <a:lnTo>
                  <a:pt x="1007" y="14575"/>
                </a:lnTo>
                <a:cubicBezTo>
                  <a:pt x="1059" y="14576"/>
                  <a:pt x="1112" y="14577"/>
                  <a:pt x="1164" y="14578"/>
                </a:cubicBezTo>
                <a:lnTo>
                  <a:pt x="1164" y="14578"/>
                </a:lnTo>
                <a:cubicBezTo>
                  <a:pt x="1142" y="14580"/>
                  <a:pt x="1120" y="14581"/>
                  <a:pt x="1098" y="14581"/>
                </a:cubicBezTo>
                <a:cubicBezTo>
                  <a:pt x="1068" y="14581"/>
                  <a:pt x="1037" y="14579"/>
                  <a:pt x="1007" y="14575"/>
                </a:cubicBezTo>
                <a:close/>
                <a:moveTo>
                  <a:pt x="8971" y="14547"/>
                </a:moveTo>
                <a:cubicBezTo>
                  <a:pt x="8982" y="14558"/>
                  <a:pt x="8994" y="14568"/>
                  <a:pt x="9006" y="14579"/>
                </a:cubicBezTo>
                <a:lnTo>
                  <a:pt x="9006" y="14579"/>
                </a:lnTo>
                <a:cubicBezTo>
                  <a:pt x="9016" y="14573"/>
                  <a:pt x="9027" y="14567"/>
                  <a:pt x="9038" y="14561"/>
                </a:cubicBezTo>
                <a:lnTo>
                  <a:pt x="9038" y="14561"/>
                </a:lnTo>
                <a:cubicBezTo>
                  <a:pt x="9047" y="14566"/>
                  <a:pt x="9057" y="14572"/>
                  <a:pt x="9067" y="14577"/>
                </a:cubicBezTo>
                <a:cubicBezTo>
                  <a:pt x="9074" y="14581"/>
                  <a:pt x="9081" y="14582"/>
                  <a:pt x="9088" y="14582"/>
                </a:cubicBezTo>
                <a:cubicBezTo>
                  <a:pt x="9096" y="14582"/>
                  <a:pt x="9104" y="14580"/>
                  <a:pt x="9112" y="14577"/>
                </a:cubicBezTo>
                <a:lnTo>
                  <a:pt x="9112" y="14577"/>
                </a:lnTo>
                <a:cubicBezTo>
                  <a:pt x="9109" y="14587"/>
                  <a:pt x="9103" y="14597"/>
                  <a:pt x="9092" y="14602"/>
                </a:cubicBezTo>
                <a:cubicBezTo>
                  <a:pt x="9087" y="14613"/>
                  <a:pt x="9077" y="14617"/>
                  <a:pt x="9066" y="14617"/>
                </a:cubicBezTo>
                <a:cubicBezTo>
                  <a:pt x="9052" y="14617"/>
                  <a:pt x="9037" y="14610"/>
                  <a:pt x="9030" y="14602"/>
                </a:cubicBezTo>
                <a:cubicBezTo>
                  <a:pt x="9022" y="14594"/>
                  <a:pt x="9014" y="14587"/>
                  <a:pt x="9006" y="14579"/>
                </a:cubicBezTo>
                <a:lnTo>
                  <a:pt x="9006" y="14579"/>
                </a:lnTo>
                <a:cubicBezTo>
                  <a:pt x="8996" y="14585"/>
                  <a:pt x="8986" y="14590"/>
                  <a:pt x="8977" y="14596"/>
                </a:cubicBezTo>
                <a:lnTo>
                  <a:pt x="8977" y="14596"/>
                </a:lnTo>
                <a:cubicBezTo>
                  <a:pt x="8974" y="14594"/>
                  <a:pt x="8971" y="14593"/>
                  <a:pt x="8967" y="14591"/>
                </a:cubicBezTo>
                <a:lnTo>
                  <a:pt x="8967" y="14591"/>
                </a:lnTo>
                <a:cubicBezTo>
                  <a:pt x="8975" y="14578"/>
                  <a:pt x="8977" y="14562"/>
                  <a:pt x="8971" y="14547"/>
                </a:cubicBezTo>
                <a:close/>
                <a:moveTo>
                  <a:pt x="676" y="14523"/>
                </a:moveTo>
                <a:cubicBezTo>
                  <a:pt x="676" y="14534"/>
                  <a:pt x="679" y="14545"/>
                  <a:pt x="686" y="14553"/>
                </a:cubicBezTo>
                <a:lnTo>
                  <a:pt x="686" y="14553"/>
                </a:lnTo>
                <a:cubicBezTo>
                  <a:pt x="688" y="14559"/>
                  <a:pt x="689" y="14565"/>
                  <a:pt x="691" y="14571"/>
                </a:cubicBezTo>
                <a:lnTo>
                  <a:pt x="691" y="14571"/>
                </a:lnTo>
                <a:cubicBezTo>
                  <a:pt x="689" y="14572"/>
                  <a:pt x="687" y="14573"/>
                  <a:pt x="686" y="14574"/>
                </a:cubicBezTo>
                <a:lnTo>
                  <a:pt x="686" y="14574"/>
                </a:lnTo>
                <a:cubicBezTo>
                  <a:pt x="688" y="14575"/>
                  <a:pt x="690" y="14576"/>
                  <a:pt x="692" y="14577"/>
                </a:cubicBezTo>
                <a:cubicBezTo>
                  <a:pt x="692" y="14577"/>
                  <a:pt x="692" y="14577"/>
                  <a:pt x="692" y="14578"/>
                </a:cubicBezTo>
                <a:lnTo>
                  <a:pt x="692" y="14578"/>
                </a:lnTo>
                <a:cubicBezTo>
                  <a:pt x="697" y="14594"/>
                  <a:pt x="701" y="14611"/>
                  <a:pt x="705" y="14627"/>
                </a:cubicBezTo>
                <a:cubicBezTo>
                  <a:pt x="707" y="14636"/>
                  <a:pt x="709" y="14644"/>
                  <a:pt x="711" y="14652"/>
                </a:cubicBezTo>
                <a:lnTo>
                  <a:pt x="711" y="14652"/>
                </a:lnTo>
                <a:cubicBezTo>
                  <a:pt x="699" y="14653"/>
                  <a:pt x="689" y="14659"/>
                  <a:pt x="681" y="14667"/>
                </a:cubicBezTo>
                <a:lnTo>
                  <a:pt x="681" y="14667"/>
                </a:lnTo>
                <a:cubicBezTo>
                  <a:pt x="681" y="14667"/>
                  <a:pt x="680" y="14666"/>
                  <a:pt x="680" y="14666"/>
                </a:cubicBezTo>
                <a:cubicBezTo>
                  <a:pt x="645" y="14639"/>
                  <a:pt x="658" y="14590"/>
                  <a:pt x="686" y="14574"/>
                </a:cubicBezTo>
                <a:lnTo>
                  <a:pt x="686" y="14574"/>
                </a:lnTo>
                <a:cubicBezTo>
                  <a:pt x="669" y="14562"/>
                  <a:pt x="668" y="14543"/>
                  <a:pt x="676" y="14523"/>
                </a:cubicBezTo>
                <a:close/>
                <a:moveTo>
                  <a:pt x="8977" y="14596"/>
                </a:moveTo>
                <a:lnTo>
                  <a:pt x="8977" y="14596"/>
                </a:lnTo>
                <a:cubicBezTo>
                  <a:pt x="8982" y="14598"/>
                  <a:pt x="8987" y="14600"/>
                  <a:pt x="8991" y="14602"/>
                </a:cubicBezTo>
                <a:cubicBezTo>
                  <a:pt x="9017" y="14615"/>
                  <a:pt x="9030" y="14641"/>
                  <a:pt x="9017" y="14666"/>
                </a:cubicBezTo>
                <a:cubicBezTo>
                  <a:pt x="9017" y="14686"/>
                  <a:pt x="8992" y="14706"/>
                  <a:pt x="8969" y="14706"/>
                </a:cubicBezTo>
                <a:cubicBezTo>
                  <a:pt x="8964" y="14706"/>
                  <a:pt x="8959" y="14705"/>
                  <a:pt x="8954" y="14703"/>
                </a:cubicBezTo>
                <a:cubicBezTo>
                  <a:pt x="8927" y="14688"/>
                  <a:pt x="8899" y="14672"/>
                  <a:pt x="8872" y="14656"/>
                </a:cubicBezTo>
                <a:lnTo>
                  <a:pt x="8872" y="14656"/>
                </a:lnTo>
                <a:cubicBezTo>
                  <a:pt x="8837" y="14676"/>
                  <a:pt x="8803" y="14696"/>
                  <a:pt x="8769" y="14715"/>
                </a:cubicBezTo>
                <a:lnTo>
                  <a:pt x="8769" y="14715"/>
                </a:lnTo>
                <a:cubicBezTo>
                  <a:pt x="8766" y="14718"/>
                  <a:pt x="8763" y="14720"/>
                  <a:pt x="8759" y="14721"/>
                </a:cubicBezTo>
                <a:lnTo>
                  <a:pt x="8759" y="14721"/>
                </a:lnTo>
                <a:cubicBezTo>
                  <a:pt x="8759" y="14721"/>
                  <a:pt x="8759" y="14721"/>
                  <a:pt x="8759" y="14721"/>
                </a:cubicBezTo>
                <a:lnTo>
                  <a:pt x="8759" y="14721"/>
                </a:lnTo>
                <a:cubicBezTo>
                  <a:pt x="8762" y="14719"/>
                  <a:pt x="8766" y="14717"/>
                  <a:pt x="8769" y="14715"/>
                </a:cubicBezTo>
                <a:lnTo>
                  <a:pt x="8769" y="14715"/>
                </a:lnTo>
                <a:cubicBezTo>
                  <a:pt x="8795" y="14697"/>
                  <a:pt x="8805" y="14656"/>
                  <a:pt x="8765" y="14641"/>
                </a:cubicBezTo>
                <a:lnTo>
                  <a:pt x="8711" y="14607"/>
                </a:lnTo>
                <a:lnTo>
                  <a:pt x="8711" y="14607"/>
                </a:lnTo>
                <a:cubicBezTo>
                  <a:pt x="8746" y="14621"/>
                  <a:pt x="8781" y="14632"/>
                  <a:pt x="8815" y="14641"/>
                </a:cubicBezTo>
                <a:cubicBezTo>
                  <a:pt x="8822" y="14644"/>
                  <a:pt x="8830" y="14645"/>
                  <a:pt x="8837" y="14645"/>
                </a:cubicBezTo>
                <a:cubicBezTo>
                  <a:pt x="8842" y="14645"/>
                  <a:pt x="8846" y="14645"/>
                  <a:pt x="8850" y="14644"/>
                </a:cubicBezTo>
                <a:lnTo>
                  <a:pt x="8850" y="14644"/>
                </a:lnTo>
                <a:cubicBezTo>
                  <a:pt x="8857" y="14648"/>
                  <a:pt x="8864" y="14652"/>
                  <a:pt x="8872" y="14656"/>
                </a:cubicBezTo>
                <a:lnTo>
                  <a:pt x="8872" y="14656"/>
                </a:lnTo>
                <a:cubicBezTo>
                  <a:pt x="8907" y="14636"/>
                  <a:pt x="8942" y="14616"/>
                  <a:pt x="8977" y="14596"/>
                </a:cubicBezTo>
                <a:close/>
                <a:moveTo>
                  <a:pt x="681" y="14667"/>
                </a:moveTo>
                <a:lnTo>
                  <a:pt x="681" y="14667"/>
                </a:lnTo>
                <a:cubicBezTo>
                  <a:pt x="693" y="14679"/>
                  <a:pt x="707" y="14688"/>
                  <a:pt x="723" y="14694"/>
                </a:cubicBezTo>
                <a:lnTo>
                  <a:pt x="723" y="14694"/>
                </a:lnTo>
                <a:cubicBezTo>
                  <a:pt x="726" y="14705"/>
                  <a:pt x="728" y="14715"/>
                  <a:pt x="731" y="14726"/>
                </a:cubicBezTo>
                <a:lnTo>
                  <a:pt x="731" y="14726"/>
                </a:lnTo>
                <a:cubicBezTo>
                  <a:pt x="716" y="14726"/>
                  <a:pt x="702" y="14742"/>
                  <a:pt x="696" y="14754"/>
                </a:cubicBezTo>
                <a:lnTo>
                  <a:pt x="696" y="14754"/>
                </a:lnTo>
                <a:cubicBezTo>
                  <a:pt x="711" y="14759"/>
                  <a:pt x="727" y="14763"/>
                  <a:pt x="742" y="14767"/>
                </a:cubicBezTo>
                <a:lnTo>
                  <a:pt x="742" y="14767"/>
                </a:lnTo>
                <a:cubicBezTo>
                  <a:pt x="748" y="14789"/>
                  <a:pt x="754" y="14810"/>
                  <a:pt x="760" y="14831"/>
                </a:cubicBezTo>
                <a:lnTo>
                  <a:pt x="760" y="14831"/>
                </a:lnTo>
                <a:cubicBezTo>
                  <a:pt x="754" y="14831"/>
                  <a:pt x="748" y="14830"/>
                  <a:pt x="742" y="14829"/>
                </a:cubicBezTo>
                <a:cubicBezTo>
                  <a:pt x="717" y="14817"/>
                  <a:pt x="692" y="14804"/>
                  <a:pt x="692" y="14766"/>
                </a:cubicBezTo>
                <a:cubicBezTo>
                  <a:pt x="692" y="14763"/>
                  <a:pt x="693" y="14759"/>
                  <a:pt x="696" y="14754"/>
                </a:cubicBezTo>
                <a:lnTo>
                  <a:pt x="696" y="14754"/>
                </a:lnTo>
                <a:cubicBezTo>
                  <a:pt x="694" y="14754"/>
                  <a:pt x="693" y="14754"/>
                  <a:pt x="692" y="14753"/>
                </a:cubicBezTo>
                <a:cubicBezTo>
                  <a:pt x="658" y="14736"/>
                  <a:pt x="658" y="14691"/>
                  <a:pt x="681" y="14667"/>
                </a:cubicBezTo>
                <a:close/>
                <a:moveTo>
                  <a:pt x="7267" y="14968"/>
                </a:moveTo>
                <a:lnTo>
                  <a:pt x="7267" y="14968"/>
                </a:lnTo>
                <a:cubicBezTo>
                  <a:pt x="7305" y="14989"/>
                  <a:pt x="7342" y="15011"/>
                  <a:pt x="7380" y="15032"/>
                </a:cubicBezTo>
                <a:lnTo>
                  <a:pt x="7380" y="15032"/>
                </a:lnTo>
                <a:cubicBezTo>
                  <a:pt x="7377" y="15036"/>
                  <a:pt x="7376" y="15040"/>
                  <a:pt x="7375" y="15046"/>
                </a:cubicBezTo>
                <a:lnTo>
                  <a:pt x="7375" y="15046"/>
                </a:lnTo>
                <a:cubicBezTo>
                  <a:pt x="7336" y="15023"/>
                  <a:pt x="7299" y="14999"/>
                  <a:pt x="7261" y="14975"/>
                </a:cubicBezTo>
                <a:lnTo>
                  <a:pt x="7261" y="14975"/>
                </a:lnTo>
                <a:cubicBezTo>
                  <a:pt x="7263" y="14973"/>
                  <a:pt x="7265" y="14971"/>
                  <a:pt x="7267" y="14968"/>
                </a:cubicBezTo>
                <a:close/>
                <a:moveTo>
                  <a:pt x="3862" y="14777"/>
                </a:moveTo>
                <a:cubicBezTo>
                  <a:pt x="3808" y="14777"/>
                  <a:pt x="3789" y="14855"/>
                  <a:pt x="3836" y="14879"/>
                </a:cubicBezTo>
                <a:cubicBezTo>
                  <a:pt x="4012" y="14929"/>
                  <a:pt x="4188" y="14993"/>
                  <a:pt x="4364" y="15043"/>
                </a:cubicBezTo>
                <a:cubicBezTo>
                  <a:pt x="4371" y="15046"/>
                  <a:pt x="4377" y="15047"/>
                  <a:pt x="4383" y="15047"/>
                </a:cubicBezTo>
                <a:cubicBezTo>
                  <a:pt x="4432" y="15047"/>
                  <a:pt x="4447" y="14966"/>
                  <a:pt x="4402" y="14954"/>
                </a:cubicBezTo>
                <a:cubicBezTo>
                  <a:pt x="4226" y="14892"/>
                  <a:pt x="4050" y="14842"/>
                  <a:pt x="3874" y="14778"/>
                </a:cubicBezTo>
                <a:cubicBezTo>
                  <a:pt x="3870" y="14778"/>
                  <a:pt x="3866" y="14777"/>
                  <a:pt x="3862" y="14777"/>
                </a:cubicBezTo>
                <a:close/>
                <a:moveTo>
                  <a:pt x="760" y="14831"/>
                </a:moveTo>
                <a:cubicBezTo>
                  <a:pt x="825" y="14841"/>
                  <a:pt x="890" y="14848"/>
                  <a:pt x="956" y="14853"/>
                </a:cubicBezTo>
                <a:lnTo>
                  <a:pt x="956" y="14853"/>
                </a:lnTo>
                <a:cubicBezTo>
                  <a:pt x="906" y="14856"/>
                  <a:pt x="856" y="14861"/>
                  <a:pt x="805" y="14867"/>
                </a:cubicBezTo>
                <a:cubicBezTo>
                  <a:pt x="793" y="14867"/>
                  <a:pt x="781" y="14870"/>
                  <a:pt x="772" y="14875"/>
                </a:cubicBezTo>
                <a:lnTo>
                  <a:pt x="772" y="14875"/>
                </a:lnTo>
                <a:cubicBezTo>
                  <a:pt x="777" y="14894"/>
                  <a:pt x="782" y="14913"/>
                  <a:pt x="788" y="14931"/>
                </a:cubicBezTo>
                <a:lnTo>
                  <a:pt x="788" y="14931"/>
                </a:lnTo>
                <a:cubicBezTo>
                  <a:pt x="781" y="14931"/>
                  <a:pt x="774" y="14930"/>
                  <a:pt x="767" y="14929"/>
                </a:cubicBezTo>
                <a:cubicBezTo>
                  <a:pt x="765" y="14929"/>
                  <a:pt x="763" y="14929"/>
                  <a:pt x="762" y="14929"/>
                </a:cubicBezTo>
                <a:lnTo>
                  <a:pt x="762" y="14929"/>
                </a:lnTo>
                <a:cubicBezTo>
                  <a:pt x="769" y="14946"/>
                  <a:pt x="783" y="14962"/>
                  <a:pt x="798" y="14966"/>
                </a:cubicBezTo>
                <a:lnTo>
                  <a:pt x="798" y="14966"/>
                </a:lnTo>
                <a:cubicBezTo>
                  <a:pt x="799" y="14970"/>
                  <a:pt x="800" y="14974"/>
                  <a:pt x="801" y="14977"/>
                </a:cubicBezTo>
                <a:lnTo>
                  <a:pt x="801" y="14977"/>
                </a:lnTo>
                <a:cubicBezTo>
                  <a:pt x="786" y="14990"/>
                  <a:pt x="780" y="15011"/>
                  <a:pt x="784" y="15030"/>
                </a:cubicBezTo>
                <a:lnTo>
                  <a:pt x="784" y="15030"/>
                </a:lnTo>
                <a:cubicBezTo>
                  <a:pt x="795" y="15031"/>
                  <a:pt x="806" y="15031"/>
                  <a:pt x="816" y="15032"/>
                </a:cubicBezTo>
                <a:lnTo>
                  <a:pt x="816" y="15032"/>
                </a:lnTo>
                <a:cubicBezTo>
                  <a:pt x="820" y="15044"/>
                  <a:pt x="823" y="15056"/>
                  <a:pt x="827" y="15068"/>
                </a:cubicBezTo>
                <a:lnTo>
                  <a:pt x="827" y="15068"/>
                </a:lnTo>
                <a:cubicBezTo>
                  <a:pt x="803" y="15066"/>
                  <a:pt x="789" y="15050"/>
                  <a:pt x="784" y="15030"/>
                </a:cubicBezTo>
                <a:lnTo>
                  <a:pt x="784" y="15030"/>
                </a:lnTo>
                <a:cubicBezTo>
                  <a:pt x="775" y="15030"/>
                  <a:pt x="765" y="15030"/>
                  <a:pt x="755" y="15030"/>
                </a:cubicBezTo>
                <a:cubicBezTo>
                  <a:pt x="730" y="15018"/>
                  <a:pt x="717" y="15005"/>
                  <a:pt x="717" y="14980"/>
                </a:cubicBezTo>
                <a:cubicBezTo>
                  <a:pt x="717" y="14945"/>
                  <a:pt x="738" y="14931"/>
                  <a:pt x="762" y="14929"/>
                </a:cubicBezTo>
                <a:lnTo>
                  <a:pt x="762" y="14929"/>
                </a:lnTo>
                <a:cubicBezTo>
                  <a:pt x="758" y="14921"/>
                  <a:pt x="755" y="14912"/>
                  <a:pt x="755" y="14904"/>
                </a:cubicBezTo>
                <a:cubicBezTo>
                  <a:pt x="755" y="14891"/>
                  <a:pt x="762" y="14881"/>
                  <a:pt x="772" y="14875"/>
                </a:cubicBezTo>
                <a:lnTo>
                  <a:pt x="772" y="14875"/>
                </a:lnTo>
                <a:cubicBezTo>
                  <a:pt x="768" y="14861"/>
                  <a:pt x="764" y="14846"/>
                  <a:pt x="760" y="14831"/>
                </a:cubicBezTo>
                <a:close/>
                <a:moveTo>
                  <a:pt x="2651" y="14628"/>
                </a:moveTo>
                <a:cubicBezTo>
                  <a:pt x="2679" y="14628"/>
                  <a:pt x="2707" y="14639"/>
                  <a:pt x="2729" y="14666"/>
                </a:cubicBezTo>
                <a:cubicBezTo>
                  <a:pt x="2754" y="14741"/>
                  <a:pt x="2729" y="14842"/>
                  <a:pt x="2692" y="14904"/>
                </a:cubicBezTo>
                <a:cubicBezTo>
                  <a:pt x="2667" y="14954"/>
                  <a:pt x="2641" y="14993"/>
                  <a:pt x="2603" y="15018"/>
                </a:cubicBezTo>
                <a:cubicBezTo>
                  <a:pt x="2566" y="15055"/>
                  <a:pt x="2541" y="15080"/>
                  <a:pt x="2491" y="15105"/>
                </a:cubicBezTo>
                <a:cubicBezTo>
                  <a:pt x="2481" y="15110"/>
                  <a:pt x="2469" y="15113"/>
                  <a:pt x="2456" y="15113"/>
                </a:cubicBezTo>
                <a:cubicBezTo>
                  <a:pt x="2433" y="15113"/>
                  <a:pt x="2410" y="15104"/>
                  <a:pt x="2402" y="15080"/>
                </a:cubicBezTo>
                <a:cubicBezTo>
                  <a:pt x="2377" y="15043"/>
                  <a:pt x="2390" y="14993"/>
                  <a:pt x="2390" y="14954"/>
                </a:cubicBezTo>
                <a:cubicBezTo>
                  <a:pt x="2402" y="14867"/>
                  <a:pt x="2452" y="14766"/>
                  <a:pt x="2516" y="14703"/>
                </a:cubicBezTo>
                <a:cubicBezTo>
                  <a:pt x="2548" y="14663"/>
                  <a:pt x="2601" y="14628"/>
                  <a:pt x="2651" y="14628"/>
                </a:cubicBezTo>
                <a:close/>
                <a:moveTo>
                  <a:pt x="551" y="13944"/>
                </a:moveTo>
                <a:cubicBezTo>
                  <a:pt x="558" y="13975"/>
                  <a:pt x="564" y="14006"/>
                  <a:pt x="570" y="14037"/>
                </a:cubicBezTo>
                <a:lnTo>
                  <a:pt x="570" y="14037"/>
                </a:lnTo>
                <a:cubicBezTo>
                  <a:pt x="569" y="14037"/>
                  <a:pt x="567" y="14037"/>
                  <a:pt x="566" y="14037"/>
                </a:cubicBezTo>
                <a:cubicBezTo>
                  <a:pt x="557" y="14037"/>
                  <a:pt x="548" y="14039"/>
                  <a:pt x="541" y="14043"/>
                </a:cubicBezTo>
                <a:lnTo>
                  <a:pt x="541" y="14043"/>
                </a:lnTo>
                <a:cubicBezTo>
                  <a:pt x="529" y="14041"/>
                  <a:pt x="516" y="14039"/>
                  <a:pt x="504" y="14037"/>
                </a:cubicBezTo>
                <a:cubicBezTo>
                  <a:pt x="493" y="14031"/>
                  <a:pt x="482" y="14026"/>
                  <a:pt x="473" y="14019"/>
                </a:cubicBezTo>
                <a:lnTo>
                  <a:pt x="473" y="14019"/>
                </a:lnTo>
                <a:cubicBezTo>
                  <a:pt x="551" y="14402"/>
                  <a:pt x="640" y="14782"/>
                  <a:pt x="756" y="15153"/>
                </a:cubicBezTo>
                <a:lnTo>
                  <a:pt x="756" y="15153"/>
                </a:lnTo>
                <a:cubicBezTo>
                  <a:pt x="755" y="15150"/>
                  <a:pt x="755" y="15147"/>
                  <a:pt x="755" y="15144"/>
                </a:cubicBezTo>
                <a:cubicBezTo>
                  <a:pt x="764" y="15125"/>
                  <a:pt x="780" y="15113"/>
                  <a:pt x="797" y="15113"/>
                </a:cubicBezTo>
                <a:cubicBezTo>
                  <a:pt x="803" y="15113"/>
                  <a:pt x="809" y="15115"/>
                  <a:pt x="816" y="15117"/>
                </a:cubicBezTo>
                <a:lnTo>
                  <a:pt x="816" y="15117"/>
                </a:lnTo>
                <a:cubicBezTo>
                  <a:pt x="817" y="15117"/>
                  <a:pt x="818" y="15117"/>
                  <a:pt x="820" y="15117"/>
                </a:cubicBezTo>
                <a:cubicBezTo>
                  <a:pt x="823" y="15117"/>
                  <a:pt x="827" y="15118"/>
                  <a:pt x="831" y="15118"/>
                </a:cubicBezTo>
                <a:cubicBezTo>
                  <a:pt x="835" y="15119"/>
                  <a:pt x="839" y="15120"/>
                  <a:pt x="843" y="15121"/>
                </a:cubicBezTo>
                <a:lnTo>
                  <a:pt x="843" y="15121"/>
                </a:lnTo>
                <a:cubicBezTo>
                  <a:pt x="837" y="15103"/>
                  <a:pt x="832" y="15086"/>
                  <a:pt x="827" y="15068"/>
                </a:cubicBezTo>
                <a:lnTo>
                  <a:pt x="827" y="15068"/>
                </a:lnTo>
                <a:cubicBezTo>
                  <a:pt x="828" y="15068"/>
                  <a:pt x="829" y="15068"/>
                  <a:pt x="831" y="15068"/>
                </a:cubicBezTo>
                <a:cubicBezTo>
                  <a:pt x="852" y="15070"/>
                  <a:pt x="874" y="15071"/>
                  <a:pt x="896" y="15073"/>
                </a:cubicBezTo>
                <a:lnTo>
                  <a:pt x="896" y="15073"/>
                </a:lnTo>
                <a:cubicBezTo>
                  <a:pt x="899" y="15076"/>
                  <a:pt x="902" y="15078"/>
                  <a:pt x="906" y="15080"/>
                </a:cubicBezTo>
                <a:cubicBezTo>
                  <a:pt x="994" y="15129"/>
                  <a:pt x="1099" y="15151"/>
                  <a:pt x="1205" y="15151"/>
                </a:cubicBezTo>
                <a:cubicBezTo>
                  <a:pt x="1265" y="15151"/>
                  <a:pt x="1325" y="15144"/>
                  <a:pt x="1384" y="15130"/>
                </a:cubicBezTo>
                <a:cubicBezTo>
                  <a:pt x="1405" y="15120"/>
                  <a:pt x="1417" y="15101"/>
                  <a:pt x="1420" y="15081"/>
                </a:cubicBezTo>
                <a:lnTo>
                  <a:pt x="1420" y="15081"/>
                </a:lnTo>
                <a:cubicBezTo>
                  <a:pt x="1551" y="15075"/>
                  <a:pt x="1681" y="15063"/>
                  <a:pt x="1811" y="15043"/>
                </a:cubicBezTo>
                <a:cubicBezTo>
                  <a:pt x="1874" y="15030"/>
                  <a:pt x="1849" y="14942"/>
                  <a:pt x="1786" y="14942"/>
                </a:cubicBezTo>
                <a:cubicBezTo>
                  <a:pt x="1596" y="14973"/>
                  <a:pt x="1401" y="14989"/>
                  <a:pt x="1207" y="14989"/>
                </a:cubicBezTo>
                <a:cubicBezTo>
                  <a:pt x="1179" y="14989"/>
                  <a:pt x="1150" y="14989"/>
                  <a:pt x="1122" y="14988"/>
                </a:cubicBezTo>
                <a:lnTo>
                  <a:pt x="1122" y="14988"/>
                </a:lnTo>
                <a:cubicBezTo>
                  <a:pt x="1061" y="14976"/>
                  <a:pt x="1000" y="14964"/>
                  <a:pt x="938" y="14953"/>
                </a:cubicBezTo>
                <a:lnTo>
                  <a:pt x="938" y="14953"/>
                </a:lnTo>
                <a:cubicBezTo>
                  <a:pt x="1107" y="14937"/>
                  <a:pt x="1275" y="14929"/>
                  <a:pt x="1434" y="14929"/>
                </a:cubicBezTo>
                <a:cubicBezTo>
                  <a:pt x="1482" y="14929"/>
                  <a:pt x="1501" y="14870"/>
                  <a:pt x="1478" y="14842"/>
                </a:cubicBezTo>
                <a:lnTo>
                  <a:pt x="1478" y="14842"/>
                </a:lnTo>
                <a:cubicBezTo>
                  <a:pt x="1480" y="14842"/>
                  <a:pt x="1482" y="14842"/>
                  <a:pt x="1485" y="14842"/>
                </a:cubicBezTo>
                <a:cubicBezTo>
                  <a:pt x="1543" y="14829"/>
                  <a:pt x="1524" y="14740"/>
                  <a:pt x="1470" y="14740"/>
                </a:cubicBezTo>
                <a:cubicBezTo>
                  <a:pt x="1467" y="14740"/>
                  <a:pt x="1463" y="14740"/>
                  <a:pt x="1459" y="14741"/>
                </a:cubicBezTo>
                <a:cubicBezTo>
                  <a:pt x="1352" y="14752"/>
                  <a:pt x="1245" y="14759"/>
                  <a:pt x="1138" y="14759"/>
                </a:cubicBezTo>
                <a:cubicBezTo>
                  <a:pt x="1107" y="14759"/>
                  <a:pt x="1077" y="14758"/>
                  <a:pt x="1046" y="14757"/>
                </a:cubicBezTo>
                <a:lnTo>
                  <a:pt x="1046" y="14757"/>
                </a:lnTo>
                <a:cubicBezTo>
                  <a:pt x="1006" y="14745"/>
                  <a:pt x="967" y="14732"/>
                  <a:pt x="929" y="14719"/>
                </a:cubicBezTo>
                <a:lnTo>
                  <a:pt x="929" y="14719"/>
                </a:lnTo>
                <a:cubicBezTo>
                  <a:pt x="1009" y="14728"/>
                  <a:pt x="1090" y="14728"/>
                  <a:pt x="1170" y="14728"/>
                </a:cubicBezTo>
                <a:lnTo>
                  <a:pt x="1698" y="14691"/>
                </a:lnTo>
                <a:cubicBezTo>
                  <a:pt x="1757" y="14679"/>
                  <a:pt x="1739" y="14589"/>
                  <a:pt x="1684" y="14589"/>
                </a:cubicBezTo>
                <a:cubicBezTo>
                  <a:pt x="1680" y="14589"/>
                  <a:pt x="1677" y="14589"/>
                  <a:pt x="1673" y="14590"/>
                </a:cubicBezTo>
                <a:cubicBezTo>
                  <a:pt x="1523" y="14601"/>
                  <a:pt x="1373" y="14613"/>
                  <a:pt x="1232" y="14624"/>
                </a:cubicBezTo>
                <a:lnTo>
                  <a:pt x="1232" y="14624"/>
                </a:lnTo>
                <a:cubicBezTo>
                  <a:pt x="1233" y="14621"/>
                  <a:pt x="1233" y="14618"/>
                  <a:pt x="1233" y="14615"/>
                </a:cubicBezTo>
                <a:cubicBezTo>
                  <a:pt x="1222" y="14593"/>
                  <a:pt x="1201" y="14581"/>
                  <a:pt x="1179" y="14578"/>
                </a:cubicBezTo>
                <a:lnTo>
                  <a:pt x="1179" y="14578"/>
                </a:lnTo>
                <a:cubicBezTo>
                  <a:pt x="1206" y="14578"/>
                  <a:pt x="1233" y="14578"/>
                  <a:pt x="1261" y="14578"/>
                </a:cubicBezTo>
                <a:cubicBezTo>
                  <a:pt x="1594" y="14578"/>
                  <a:pt x="1925" y="14564"/>
                  <a:pt x="2251" y="14540"/>
                </a:cubicBezTo>
                <a:cubicBezTo>
                  <a:pt x="2314" y="14540"/>
                  <a:pt x="2327" y="14439"/>
                  <a:pt x="2264" y="14439"/>
                </a:cubicBezTo>
                <a:cubicBezTo>
                  <a:pt x="2048" y="14460"/>
                  <a:pt x="1833" y="14473"/>
                  <a:pt x="1618" y="14478"/>
                </a:cubicBezTo>
                <a:lnTo>
                  <a:pt x="1618" y="14478"/>
                </a:lnTo>
                <a:cubicBezTo>
                  <a:pt x="2043" y="14444"/>
                  <a:pt x="2463" y="14380"/>
                  <a:pt x="2880" y="14288"/>
                </a:cubicBezTo>
                <a:cubicBezTo>
                  <a:pt x="2939" y="14276"/>
                  <a:pt x="2921" y="14199"/>
                  <a:pt x="2866" y="14199"/>
                </a:cubicBezTo>
                <a:cubicBezTo>
                  <a:pt x="2863" y="14199"/>
                  <a:pt x="2859" y="14199"/>
                  <a:pt x="2855" y="14200"/>
                </a:cubicBezTo>
                <a:cubicBezTo>
                  <a:pt x="2218" y="14332"/>
                  <a:pt x="1562" y="14406"/>
                  <a:pt x="912" y="14406"/>
                </a:cubicBezTo>
                <a:cubicBezTo>
                  <a:pt x="825" y="14406"/>
                  <a:pt x="738" y="14405"/>
                  <a:pt x="650" y="14402"/>
                </a:cubicBezTo>
                <a:lnTo>
                  <a:pt x="650" y="14402"/>
                </a:lnTo>
                <a:cubicBezTo>
                  <a:pt x="658" y="14436"/>
                  <a:pt x="666" y="14470"/>
                  <a:pt x="674" y="14503"/>
                </a:cubicBezTo>
                <a:lnTo>
                  <a:pt x="674" y="14503"/>
                </a:lnTo>
                <a:cubicBezTo>
                  <a:pt x="676" y="14503"/>
                  <a:pt x="677" y="14503"/>
                  <a:pt x="679" y="14504"/>
                </a:cubicBezTo>
                <a:lnTo>
                  <a:pt x="679" y="14504"/>
                </a:lnTo>
                <a:cubicBezTo>
                  <a:pt x="678" y="14507"/>
                  <a:pt x="677" y="14510"/>
                  <a:pt x="677" y="14513"/>
                </a:cubicBezTo>
                <a:lnTo>
                  <a:pt x="677" y="14513"/>
                </a:lnTo>
                <a:cubicBezTo>
                  <a:pt x="677" y="14515"/>
                  <a:pt x="678" y="14516"/>
                  <a:pt x="678" y="14518"/>
                </a:cubicBezTo>
                <a:lnTo>
                  <a:pt x="678" y="14518"/>
                </a:lnTo>
                <a:cubicBezTo>
                  <a:pt x="677" y="14520"/>
                  <a:pt x="677" y="14522"/>
                  <a:pt x="676" y="14523"/>
                </a:cubicBezTo>
                <a:lnTo>
                  <a:pt x="676" y="14523"/>
                </a:lnTo>
                <a:cubicBezTo>
                  <a:pt x="676" y="14520"/>
                  <a:pt x="676" y="14516"/>
                  <a:pt x="677" y="14513"/>
                </a:cubicBezTo>
                <a:lnTo>
                  <a:pt x="677" y="14513"/>
                </a:lnTo>
                <a:cubicBezTo>
                  <a:pt x="676" y="14510"/>
                  <a:pt x="675" y="14506"/>
                  <a:pt x="674" y="14503"/>
                </a:cubicBezTo>
                <a:lnTo>
                  <a:pt x="674" y="14503"/>
                </a:lnTo>
                <a:cubicBezTo>
                  <a:pt x="655" y="14503"/>
                  <a:pt x="636" y="14502"/>
                  <a:pt x="616" y="14502"/>
                </a:cubicBezTo>
                <a:cubicBezTo>
                  <a:pt x="554" y="14502"/>
                  <a:pt x="566" y="14401"/>
                  <a:pt x="629" y="14401"/>
                </a:cubicBezTo>
                <a:cubicBezTo>
                  <a:pt x="636" y="14401"/>
                  <a:pt x="643" y="14402"/>
                  <a:pt x="650" y="14402"/>
                </a:cubicBezTo>
                <a:lnTo>
                  <a:pt x="650" y="14402"/>
                </a:lnTo>
                <a:cubicBezTo>
                  <a:pt x="648" y="14393"/>
                  <a:pt x="646" y="14385"/>
                  <a:pt x="644" y="14376"/>
                </a:cubicBezTo>
                <a:lnTo>
                  <a:pt x="644" y="14376"/>
                </a:lnTo>
                <a:cubicBezTo>
                  <a:pt x="643" y="14376"/>
                  <a:pt x="642" y="14376"/>
                  <a:pt x="641" y="14376"/>
                </a:cubicBezTo>
                <a:cubicBezTo>
                  <a:pt x="593" y="14367"/>
                  <a:pt x="590" y="14305"/>
                  <a:pt x="619" y="14282"/>
                </a:cubicBezTo>
                <a:lnTo>
                  <a:pt x="619" y="14282"/>
                </a:lnTo>
                <a:cubicBezTo>
                  <a:pt x="621" y="14283"/>
                  <a:pt x="622" y="14283"/>
                  <a:pt x="623" y="14283"/>
                </a:cubicBezTo>
                <a:lnTo>
                  <a:pt x="623" y="14283"/>
                </a:lnTo>
                <a:cubicBezTo>
                  <a:pt x="630" y="14314"/>
                  <a:pt x="637" y="14345"/>
                  <a:pt x="644" y="14376"/>
                </a:cubicBezTo>
                <a:lnTo>
                  <a:pt x="644" y="14376"/>
                </a:lnTo>
                <a:cubicBezTo>
                  <a:pt x="777" y="14391"/>
                  <a:pt x="906" y="14397"/>
                  <a:pt x="1035" y="14397"/>
                </a:cubicBezTo>
                <a:cubicBezTo>
                  <a:pt x="1125" y="14397"/>
                  <a:pt x="1216" y="14394"/>
                  <a:pt x="1308" y="14389"/>
                </a:cubicBezTo>
                <a:cubicBezTo>
                  <a:pt x="1344" y="14389"/>
                  <a:pt x="1364" y="14356"/>
                  <a:pt x="1360" y="14330"/>
                </a:cubicBezTo>
                <a:lnTo>
                  <a:pt x="1360" y="14330"/>
                </a:lnTo>
                <a:cubicBezTo>
                  <a:pt x="1376" y="14328"/>
                  <a:pt x="1393" y="14327"/>
                  <a:pt x="1409" y="14326"/>
                </a:cubicBezTo>
                <a:cubicBezTo>
                  <a:pt x="1446" y="14326"/>
                  <a:pt x="1459" y="14314"/>
                  <a:pt x="1471" y="14275"/>
                </a:cubicBezTo>
                <a:cubicBezTo>
                  <a:pt x="1471" y="14250"/>
                  <a:pt x="1446" y="14225"/>
                  <a:pt x="1421" y="14225"/>
                </a:cubicBezTo>
                <a:cubicBezTo>
                  <a:pt x="1333" y="14233"/>
                  <a:pt x="1246" y="14237"/>
                  <a:pt x="1160" y="14237"/>
                </a:cubicBezTo>
                <a:cubicBezTo>
                  <a:pt x="975" y="14237"/>
                  <a:pt x="793" y="14218"/>
                  <a:pt x="604" y="14175"/>
                </a:cubicBezTo>
                <a:cubicBezTo>
                  <a:pt x="603" y="14174"/>
                  <a:pt x="601" y="14174"/>
                  <a:pt x="599" y="14174"/>
                </a:cubicBezTo>
                <a:lnTo>
                  <a:pt x="599" y="14174"/>
                </a:lnTo>
                <a:cubicBezTo>
                  <a:pt x="607" y="14209"/>
                  <a:pt x="615" y="14245"/>
                  <a:pt x="623" y="14280"/>
                </a:cubicBezTo>
                <a:lnTo>
                  <a:pt x="623" y="14280"/>
                </a:lnTo>
                <a:cubicBezTo>
                  <a:pt x="621" y="14281"/>
                  <a:pt x="620" y="14282"/>
                  <a:pt x="619" y="14282"/>
                </a:cubicBezTo>
                <a:lnTo>
                  <a:pt x="619" y="14282"/>
                </a:lnTo>
                <a:cubicBezTo>
                  <a:pt x="606" y="14280"/>
                  <a:pt x="592" y="14278"/>
                  <a:pt x="579" y="14275"/>
                </a:cubicBezTo>
                <a:cubicBezTo>
                  <a:pt x="520" y="14252"/>
                  <a:pt x="538" y="14174"/>
                  <a:pt x="593" y="14174"/>
                </a:cubicBezTo>
                <a:cubicBezTo>
                  <a:pt x="595" y="14174"/>
                  <a:pt x="597" y="14174"/>
                  <a:pt x="599" y="14174"/>
                </a:cubicBezTo>
                <a:lnTo>
                  <a:pt x="599" y="14174"/>
                </a:lnTo>
                <a:cubicBezTo>
                  <a:pt x="597" y="14163"/>
                  <a:pt x="594" y="14151"/>
                  <a:pt x="592" y="14140"/>
                </a:cubicBezTo>
                <a:lnTo>
                  <a:pt x="592" y="14140"/>
                </a:lnTo>
                <a:cubicBezTo>
                  <a:pt x="583" y="14139"/>
                  <a:pt x="575" y="14138"/>
                  <a:pt x="566" y="14138"/>
                </a:cubicBezTo>
                <a:cubicBezTo>
                  <a:pt x="502" y="14138"/>
                  <a:pt x="502" y="14065"/>
                  <a:pt x="541" y="14043"/>
                </a:cubicBezTo>
                <a:lnTo>
                  <a:pt x="541" y="14043"/>
                </a:lnTo>
                <a:cubicBezTo>
                  <a:pt x="552" y="14045"/>
                  <a:pt x="562" y="14046"/>
                  <a:pt x="573" y="14048"/>
                </a:cubicBezTo>
                <a:lnTo>
                  <a:pt x="573" y="14048"/>
                </a:lnTo>
                <a:cubicBezTo>
                  <a:pt x="579" y="14078"/>
                  <a:pt x="585" y="14109"/>
                  <a:pt x="592" y="14140"/>
                </a:cubicBezTo>
                <a:lnTo>
                  <a:pt x="592" y="14140"/>
                </a:lnTo>
                <a:cubicBezTo>
                  <a:pt x="724" y="14150"/>
                  <a:pt x="856" y="14155"/>
                  <a:pt x="989" y="14155"/>
                </a:cubicBezTo>
                <a:cubicBezTo>
                  <a:pt x="1162" y="14155"/>
                  <a:pt x="1336" y="14146"/>
                  <a:pt x="1510" y="14124"/>
                </a:cubicBezTo>
                <a:cubicBezTo>
                  <a:pt x="1572" y="14124"/>
                  <a:pt x="1547" y="14024"/>
                  <a:pt x="1485" y="14024"/>
                </a:cubicBezTo>
                <a:cubicBezTo>
                  <a:pt x="1409" y="14033"/>
                  <a:pt x="1332" y="14041"/>
                  <a:pt x="1255" y="14046"/>
                </a:cubicBezTo>
                <a:lnTo>
                  <a:pt x="1255" y="14046"/>
                </a:lnTo>
                <a:cubicBezTo>
                  <a:pt x="1253" y="14022"/>
                  <a:pt x="1238" y="13999"/>
                  <a:pt x="1208" y="13999"/>
                </a:cubicBezTo>
                <a:cubicBezTo>
                  <a:pt x="984" y="13999"/>
                  <a:pt x="772" y="13977"/>
                  <a:pt x="551" y="13944"/>
                </a:cubicBezTo>
                <a:close/>
                <a:moveTo>
                  <a:pt x="756" y="15153"/>
                </a:moveTo>
                <a:cubicBezTo>
                  <a:pt x="757" y="15165"/>
                  <a:pt x="761" y="15179"/>
                  <a:pt x="767" y="15189"/>
                </a:cubicBezTo>
                <a:lnTo>
                  <a:pt x="767" y="15189"/>
                </a:lnTo>
                <a:cubicBezTo>
                  <a:pt x="763" y="15177"/>
                  <a:pt x="759" y="15165"/>
                  <a:pt x="756" y="15153"/>
                </a:cubicBezTo>
                <a:close/>
                <a:moveTo>
                  <a:pt x="2653" y="14530"/>
                </a:moveTo>
                <a:cubicBezTo>
                  <a:pt x="2594" y="14530"/>
                  <a:pt x="2534" y="14552"/>
                  <a:pt x="2491" y="14590"/>
                </a:cubicBezTo>
                <a:cubicBezTo>
                  <a:pt x="2390" y="14666"/>
                  <a:pt x="2327" y="14791"/>
                  <a:pt x="2301" y="14904"/>
                </a:cubicBezTo>
                <a:cubicBezTo>
                  <a:pt x="2289" y="14967"/>
                  <a:pt x="2276" y="15030"/>
                  <a:pt x="2301" y="15093"/>
                </a:cubicBezTo>
                <a:cubicBezTo>
                  <a:pt x="2314" y="15156"/>
                  <a:pt x="2365" y="15194"/>
                  <a:pt x="2440" y="15206"/>
                </a:cubicBezTo>
                <a:cubicBezTo>
                  <a:pt x="2446" y="15207"/>
                  <a:pt x="2452" y="15207"/>
                  <a:pt x="2458" y="15207"/>
                </a:cubicBezTo>
                <a:cubicBezTo>
                  <a:pt x="2565" y="15207"/>
                  <a:pt x="2671" y="15101"/>
                  <a:pt x="2742" y="15018"/>
                </a:cubicBezTo>
                <a:cubicBezTo>
                  <a:pt x="2830" y="14904"/>
                  <a:pt x="2855" y="14753"/>
                  <a:pt x="2817" y="14615"/>
                </a:cubicBezTo>
                <a:cubicBezTo>
                  <a:pt x="2814" y="14609"/>
                  <a:pt x="2809" y="14604"/>
                  <a:pt x="2803" y="14600"/>
                </a:cubicBezTo>
                <a:lnTo>
                  <a:pt x="2803" y="14600"/>
                </a:lnTo>
                <a:cubicBezTo>
                  <a:pt x="2765" y="14552"/>
                  <a:pt x="2710" y="14530"/>
                  <a:pt x="2653" y="14530"/>
                </a:cubicBezTo>
                <a:close/>
                <a:moveTo>
                  <a:pt x="8117" y="14953"/>
                </a:moveTo>
                <a:lnTo>
                  <a:pt x="8117" y="14953"/>
                </a:lnTo>
                <a:cubicBezTo>
                  <a:pt x="8154" y="14978"/>
                  <a:pt x="8190" y="15002"/>
                  <a:pt x="8227" y="15027"/>
                </a:cubicBezTo>
                <a:lnTo>
                  <a:pt x="8227" y="15027"/>
                </a:lnTo>
                <a:cubicBezTo>
                  <a:pt x="8257" y="15010"/>
                  <a:pt x="8287" y="14993"/>
                  <a:pt x="8317" y="14975"/>
                </a:cubicBezTo>
                <a:lnTo>
                  <a:pt x="8317" y="14975"/>
                </a:lnTo>
                <a:cubicBezTo>
                  <a:pt x="8331" y="15008"/>
                  <a:pt x="8304" y="15048"/>
                  <a:pt x="8271" y="15048"/>
                </a:cubicBezTo>
                <a:cubicBezTo>
                  <a:pt x="8264" y="15048"/>
                  <a:pt x="8257" y="15046"/>
                  <a:pt x="8250" y="15043"/>
                </a:cubicBezTo>
                <a:cubicBezTo>
                  <a:pt x="8242" y="15038"/>
                  <a:pt x="8235" y="15032"/>
                  <a:pt x="8227" y="15027"/>
                </a:cubicBezTo>
                <a:lnTo>
                  <a:pt x="8227" y="15027"/>
                </a:lnTo>
                <a:cubicBezTo>
                  <a:pt x="8189" y="15049"/>
                  <a:pt x="8150" y="15071"/>
                  <a:pt x="8112" y="15093"/>
                </a:cubicBezTo>
                <a:lnTo>
                  <a:pt x="8112" y="15093"/>
                </a:lnTo>
                <a:cubicBezTo>
                  <a:pt x="8134" y="15127"/>
                  <a:pt x="8108" y="15178"/>
                  <a:pt x="8074" y="15178"/>
                </a:cubicBezTo>
                <a:cubicBezTo>
                  <a:pt x="8066" y="15178"/>
                  <a:pt x="8057" y="15175"/>
                  <a:pt x="8049" y="15169"/>
                </a:cubicBezTo>
                <a:cubicBezTo>
                  <a:pt x="8039" y="15162"/>
                  <a:pt x="8029" y="15156"/>
                  <a:pt x="8019" y="15150"/>
                </a:cubicBezTo>
                <a:lnTo>
                  <a:pt x="8019" y="15150"/>
                </a:lnTo>
                <a:cubicBezTo>
                  <a:pt x="8020" y="15175"/>
                  <a:pt x="8000" y="15203"/>
                  <a:pt x="7974" y="15203"/>
                </a:cubicBezTo>
                <a:cubicBezTo>
                  <a:pt x="7965" y="15203"/>
                  <a:pt x="7957" y="15200"/>
                  <a:pt x="7948" y="15194"/>
                </a:cubicBezTo>
                <a:cubicBezTo>
                  <a:pt x="7945" y="15192"/>
                  <a:pt x="7943" y="15191"/>
                  <a:pt x="7940" y="15190"/>
                </a:cubicBezTo>
                <a:lnTo>
                  <a:pt x="7940" y="15190"/>
                </a:lnTo>
                <a:cubicBezTo>
                  <a:pt x="7919" y="15201"/>
                  <a:pt x="7899" y="15212"/>
                  <a:pt x="7879" y="15224"/>
                </a:cubicBezTo>
                <a:lnTo>
                  <a:pt x="7879" y="15224"/>
                </a:lnTo>
                <a:cubicBezTo>
                  <a:pt x="7858" y="15214"/>
                  <a:pt x="7837" y="15204"/>
                  <a:pt x="7816" y="15194"/>
                </a:cubicBezTo>
                <a:lnTo>
                  <a:pt x="7816" y="15194"/>
                </a:lnTo>
                <a:cubicBezTo>
                  <a:pt x="7821" y="15177"/>
                  <a:pt x="7816" y="15157"/>
                  <a:pt x="7797" y="15144"/>
                </a:cubicBezTo>
                <a:cubicBezTo>
                  <a:pt x="7796" y="15143"/>
                  <a:pt x="7795" y="15143"/>
                  <a:pt x="7794" y="15142"/>
                </a:cubicBezTo>
                <a:lnTo>
                  <a:pt x="7794" y="15142"/>
                </a:lnTo>
                <a:cubicBezTo>
                  <a:pt x="7795" y="15142"/>
                  <a:pt x="7795" y="15141"/>
                  <a:pt x="7795" y="15141"/>
                </a:cubicBezTo>
                <a:lnTo>
                  <a:pt x="7795" y="15141"/>
                </a:lnTo>
                <a:cubicBezTo>
                  <a:pt x="7804" y="15146"/>
                  <a:pt x="7813" y="15151"/>
                  <a:pt x="7822" y="15156"/>
                </a:cubicBezTo>
                <a:cubicBezTo>
                  <a:pt x="7833" y="15162"/>
                  <a:pt x="7844" y="15165"/>
                  <a:pt x="7853" y="15165"/>
                </a:cubicBezTo>
                <a:cubicBezTo>
                  <a:pt x="7863" y="15165"/>
                  <a:pt x="7871" y="15162"/>
                  <a:pt x="7878" y="15158"/>
                </a:cubicBezTo>
                <a:lnTo>
                  <a:pt x="7878" y="15158"/>
                </a:lnTo>
                <a:cubicBezTo>
                  <a:pt x="7899" y="15169"/>
                  <a:pt x="7919" y="15179"/>
                  <a:pt x="7940" y="15190"/>
                </a:cubicBezTo>
                <a:lnTo>
                  <a:pt x="7940" y="15190"/>
                </a:lnTo>
                <a:cubicBezTo>
                  <a:pt x="7965" y="15176"/>
                  <a:pt x="7991" y="15162"/>
                  <a:pt x="8016" y="15148"/>
                </a:cubicBezTo>
                <a:lnTo>
                  <a:pt x="8016" y="15148"/>
                </a:lnTo>
                <a:cubicBezTo>
                  <a:pt x="8017" y="15148"/>
                  <a:pt x="8018" y="15149"/>
                  <a:pt x="8019" y="15150"/>
                </a:cubicBezTo>
                <a:lnTo>
                  <a:pt x="8019" y="15150"/>
                </a:lnTo>
                <a:cubicBezTo>
                  <a:pt x="8019" y="15149"/>
                  <a:pt x="8019" y="15147"/>
                  <a:pt x="8019" y="15146"/>
                </a:cubicBezTo>
                <a:lnTo>
                  <a:pt x="8019" y="15146"/>
                </a:lnTo>
                <a:cubicBezTo>
                  <a:pt x="8020" y="15145"/>
                  <a:pt x="8022" y="15144"/>
                  <a:pt x="8024" y="15144"/>
                </a:cubicBezTo>
                <a:cubicBezTo>
                  <a:pt x="8053" y="15127"/>
                  <a:pt x="8082" y="15110"/>
                  <a:pt x="8112" y="15093"/>
                </a:cubicBezTo>
                <a:lnTo>
                  <a:pt x="8112" y="15093"/>
                </a:lnTo>
                <a:cubicBezTo>
                  <a:pt x="8108" y="15089"/>
                  <a:pt x="8104" y="15084"/>
                  <a:pt x="8099" y="15080"/>
                </a:cubicBezTo>
                <a:cubicBezTo>
                  <a:pt x="8091" y="15075"/>
                  <a:pt x="8084" y="15071"/>
                  <a:pt x="8076" y="15066"/>
                </a:cubicBezTo>
                <a:lnTo>
                  <a:pt x="8076" y="15066"/>
                </a:lnTo>
                <a:cubicBezTo>
                  <a:pt x="8080" y="15063"/>
                  <a:pt x="8083" y="15059"/>
                  <a:pt x="8086" y="15055"/>
                </a:cubicBezTo>
                <a:lnTo>
                  <a:pt x="8086" y="15055"/>
                </a:lnTo>
                <a:cubicBezTo>
                  <a:pt x="8086" y="15055"/>
                  <a:pt x="8086" y="15055"/>
                  <a:pt x="8086" y="15055"/>
                </a:cubicBezTo>
                <a:cubicBezTo>
                  <a:pt x="8096" y="15062"/>
                  <a:pt x="8105" y="15066"/>
                  <a:pt x="8114" y="15066"/>
                </a:cubicBezTo>
                <a:cubicBezTo>
                  <a:pt x="8152" y="15066"/>
                  <a:pt x="8177" y="15010"/>
                  <a:pt x="8136" y="14980"/>
                </a:cubicBezTo>
                <a:cubicBezTo>
                  <a:pt x="8128" y="14973"/>
                  <a:pt x="8119" y="14967"/>
                  <a:pt x="8110" y="14960"/>
                </a:cubicBezTo>
                <a:lnTo>
                  <a:pt x="8110" y="14960"/>
                </a:lnTo>
                <a:cubicBezTo>
                  <a:pt x="8113" y="14958"/>
                  <a:pt x="8115" y="14956"/>
                  <a:pt x="8117" y="14953"/>
                </a:cubicBezTo>
                <a:close/>
                <a:moveTo>
                  <a:pt x="4842" y="15256"/>
                </a:moveTo>
                <a:cubicBezTo>
                  <a:pt x="4830" y="15269"/>
                  <a:pt x="4816" y="15269"/>
                  <a:pt x="4816" y="15281"/>
                </a:cubicBezTo>
                <a:cubicBezTo>
                  <a:pt x="4804" y="15294"/>
                  <a:pt x="4804" y="15307"/>
                  <a:pt x="4816" y="15320"/>
                </a:cubicBezTo>
                <a:cubicBezTo>
                  <a:pt x="4816" y="15332"/>
                  <a:pt x="4830" y="15345"/>
                  <a:pt x="4842" y="15345"/>
                </a:cubicBezTo>
                <a:cubicBezTo>
                  <a:pt x="4880" y="15357"/>
                  <a:pt x="4917" y="15370"/>
                  <a:pt x="4942" y="15382"/>
                </a:cubicBezTo>
                <a:lnTo>
                  <a:pt x="4980" y="15382"/>
                </a:lnTo>
                <a:lnTo>
                  <a:pt x="5006" y="15357"/>
                </a:lnTo>
                <a:cubicBezTo>
                  <a:pt x="5018" y="15345"/>
                  <a:pt x="5018" y="15320"/>
                  <a:pt x="5006" y="15320"/>
                </a:cubicBezTo>
                <a:cubicBezTo>
                  <a:pt x="5006" y="15307"/>
                  <a:pt x="4993" y="15294"/>
                  <a:pt x="4980" y="15294"/>
                </a:cubicBezTo>
                <a:cubicBezTo>
                  <a:pt x="4942" y="15281"/>
                  <a:pt x="4905" y="15269"/>
                  <a:pt x="4880" y="15256"/>
                </a:cubicBezTo>
                <a:close/>
                <a:moveTo>
                  <a:pt x="7770" y="15283"/>
                </a:moveTo>
                <a:lnTo>
                  <a:pt x="7770" y="15283"/>
                </a:lnTo>
                <a:cubicBezTo>
                  <a:pt x="7760" y="15288"/>
                  <a:pt x="7751" y="15293"/>
                  <a:pt x="7741" y="15299"/>
                </a:cubicBezTo>
                <a:lnTo>
                  <a:pt x="7741" y="15299"/>
                </a:lnTo>
                <a:cubicBezTo>
                  <a:pt x="7747" y="15301"/>
                  <a:pt x="7753" y="15304"/>
                  <a:pt x="7759" y="15307"/>
                </a:cubicBezTo>
                <a:cubicBezTo>
                  <a:pt x="7790" y="15322"/>
                  <a:pt x="7792" y="15366"/>
                  <a:pt x="7775" y="15392"/>
                </a:cubicBezTo>
                <a:lnTo>
                  <a:pt x="7775" y="15392"/>
                </a:lnTo>
                <a:cubicBezTo>
                  <a:pt x="7810" y="15373"/>
                  <a:pt x="7845" y="15354"/>
                  <a:pt x="7880" y="15335"/>
                </a:cubicBezTo>
                <a:lnTo>
                  <a:pt x="7880" y="15335"/>
                </a:lnTo>
                <a:cubicBezTo>
                  <a:pt x="7888" y="15338"/>
                  <a:pt x="7896" y="15340"/>
                  <a:pt x="7903" y="15340"/>
                </a:cubicBezTo>
                <a:cubicBezTo>
                  <a:pt x="7917" y="15340"/>
                  <a:pt x="7928" y="15334"/>
                  <a:pt x="7935" y="15320"/>
                </a:cubicBezTo>
                <a:cubicBezTo>
                  <a:pt x="7938" y="15314"/>
                  <a:pt x="7940" y="15307"/>
                  <a:pt x="7942" y="15301"/>
                </a:cubicBezTo>
                <a:lnTo>
                  <a:pt x="7942" y="15301"/>
                </a:lnTo>
                <a:cubicBezTo>
                  <a:pt x="7921" y="15312"/>
                  <a:pt x="7900" y="15324"/>
                  <a:pt x="7880" y="15335"/>
                </a:cubicBezTo>
                <a:lnTo>
                  <a:pt x="7880" y="15335"/>
                </a:lnTo>
                <a:cubicBezTo>
                  <a:pt x="7877" y="15334"/>
                  <a:pt x="7875" y="15333"/>
                  <a:pt x="7873" y="15332"/>
                </a:cubicBezTo>
                <a:cubicBezTo>
                  <a:pt x="7838" y="15316"/>
                  <a:pt x="7804" y="15300"/>
                  <a:pt x="7770" y="15283"/>
                </a:cubicBezTo>
                <a:close/>
                <a:moveTo>
                  <a:pt x="847" y="15279"/>
                </a:moveTo>
                <a:cubicBezTo>
                  <a:pt x="829" y="15304"/>
                  <a:pt x="831" y="15342"/>
                  <a:pt x="868" y="15357"/>
                </a:cubicBezTo>
                <a:cubicBezTo>
                  <a:pt x="887" y="15364"/>
                  <a:pt x="906" y="15370"/>
                  <a:pt x="925" y="15376"/>
                </a:cubicBezTo>
                <a:lnTo>
                  <a:pt x="925" y="15376"/>
                </a:lnTo>
                <a:cubicBezTo>
                  <a:pt x="929" y="15387"/>
                  <a:pt x="932" y="15397"/>
                  <a:pt x="936" y="15408"/>
                </a:cubicBezTo>
                <a:lnTo>
                  <a:pt x="936" y="15408"/>
                </a:lnTo>
                <a:cubicBezTo>
                  <a:pt x="895" y="15397"/>
                  <a:pt x="858" y="15378"/>
                  <a:pt x="831" y="15345"/>
                </a:cubicBezTo>
                <a:cubicBezTo>
                  <a:pt x="809" y="15323"/>
                  <a:pt x="824" y="15294"/>
                  <a:pt x="847" y="15279"/>
                </a:cubicBezTo>
                <a:close/>
                <a:moveTo>
                  <a:pt x="7775" y="15392"/>
                </a:moveTo>
                <a:cubicBezTo>
                  <a:pt x="7763" y="15398"/>
                  <a:pt x="7751" y="15405"/>
                  <a:pt x="7740" y="15411"/>
                </a:cubicBezTo>
                <a:lnTo>
                  <a:pt x="7740" y="15411"/>
                </a:lnTo>
                <a:cubicBezTo>
                  <a:pt x="7740" y="15411"/>
                  <a:pt x="7741" y="15411"/>
                  <a:pt x="7741" y="15411"/>
                </a:cubicBezTo>
                <a:cubicBezTo>
                  <a:pt x="7756" y="15411"/>
                  <a:pt x="7767" y="15403"/>
                  <a:pt x="7775" y="15392"/>
                </a:cubicBezTo>
                <a:close/>
                <a:moveTo>
                  <a:pt x="936" y="15408"/>
                </a:moveTo>
                <a:lnTo>
                  <a:pt x="936" y="15408"/>
                </a:lnTo>
                <a:cubicBezTo>
                  <a:pt x="940" y="15409"/>
                  <a:pt x="945" y="15410"/>
                  <a:pt x="949" y="15411"/>
                </a:cubicBezTo>
                <a:lnTo>
                  <a:pt x="949" y="15411"/>
                </a:lnTo>
                <a:cubicBezTo>
                  <a:pt x="946" y="15416"/>
                  <a:pt x="944" y="15420"/>
                  <a:pt x="942" y="15425"/>
                </a:cubicBezTo>
                <a:lnTo>
                  <a:pt x="942" y="15425"/>
                </a:lnTo>
                <a:cubicBezTo>
                  <a:pt x="940" y="15419"/>
                  <a:pt x="938" y="15414"/>
                  <a:pt x="936" y="15408"/>
                </a:cubicBezTo>
                <a:close/>
                <a:moveTo>
                  <a:pt x="6259" y="15109"/>
                </a:moveTo>
                <a:cubicBezTo>
                  <a:pt x="6519" y="15229"/>
                  <a:pt x="6787" y="15342"/>
                  <a:pt x="7051" y="15452"/>
                </a:cubicBezTo>
                <a:lnTo>
                  <a:pt x="7051" y="15452"/>
                </a:lnTo>
                <a:cubicBezTo>
                  <a:pt x="6939" y="15411"/>
                  <a:pt x="6827" y="15369"/>
                  <a:pt x="6716" y="15332"/>
                </a:cubicBezTo>
                <a:cubicBezTo>
                  <a:pt x="6708" y="15329"/>
                  <a:pt x="6701" y="15327"/>
                  <a:pt x="6694" y="15327"/>
                </a:cubicBezTo>
                <a:cubicBezTo>
                  <a:pt x="6688" y="15327"/>
                  <a:pt x="6681" y="15329"/>
                  <a:pt x="6676" y="15331"/>
                </a:cubicBezTo>
                <a:lnTo>
                  <a:pt x="6676" y="15331"/>
                </a:lnTo>
                <a:cubicBezTo>
                  <a:pt x="6648" y="15319"/>
                  <a:pt x="6619" y="15306"/>
                  <a:pt x="6590" y="15294"/>
                </a:cubicBezTo>
                <a:cubicBezTo>
                  <a:pt x="6585" y="15292"/>
                  <a:pt x="6580" y="15291"/>
                  <a:pt x="6575" y="15291"/>
                </a:cubicBezTo>
                <a:cubicBezTo>
                  <a:pt x="6565" y="15291"/>
                  <a:pt x="6556" y="15295"/>
                  <a:pt x="6547" y="15301"/>
                </a:cubicBezTo>
                <a:lnTo>
                  <a:pt x="6547" y="15301"/>
                </a:lnTo>
                <a:cubicBezTo>
                  <a:pt x="6549" y="15286"/>
                  <a:pt x="6543" y="15269"/>
                  <a:pt x="6527" y="15256"/>
                </a:cubicBezTo>
                <a:lnTo>
                  <a:pt x="6262" y="15116"/>
                </a:lnTo>
                <a:lnTo>
                  <a:pt x="6262" y="15116"/>
                </a:lnTo>
                <a:cubicBezTo>
                  <a:pt x="6261" y="15114"/>
                  <a:pt x="6260" y="15112"/>
                  <a:pt x="6259" y="15109"/>
                </a:cubicBezTo>
                <a:close/>
                <a:moveTo>
                  <a:pt x="7673" y="15385"/>
                </a:moveTo>
                <a:cubicBezTo>
                  <a:pt x="7675" y="15392"/>
                  <a:pt x="7675" y="15399"/>
                  <a:pt x="7672" y="15407"/>
                </a:cubicBezTo>
                <a:cubicBezTo>
                  <a:pt x="7662" y="15425"/>
                  <a:pt x="7646" y="15437"/>
                  <a:pt x="7628" y="15437"/>
                </a:cubicBezTo>
                <a:cubicBezTo>
                  <a:pt x="7627" y="15437"/>
                  <a:pt x="7627" y="15437"/>
                  <a:pt x="7626" y="15437"/>
                </a:cubicBezTo>
                <a:lnTo>
                  <a:pt x="7626" y="15437"/>
                </a:lnTo>
                <a:cubicBezTo>
                  <a:pt x="7629" y="15448"/>
                  <a:pt x="7630" y="15460"/>
                  <a:pt x="7627" y="15472"/>
                </a:cubicBezTo>
                <a:lnTo>
                  <a:pt x="7627" y="15472"/>
                </a:lnTo>
                <a:cubicBezTo>
                  <a:pt x="7665" y="15452"/>
                  <a:pt x="7702" y="15431"/>
                  <a:pt x="7740" y="15411"/>
                </a:cubicBezTo>
                <a:lnTo>
                  <a:pt x="7740" y="15411"/>
                </a:lnTo>
                <a:cubicBezTo>
                  <a:pt x="7734" y="15411"/>
                  <a:pt x="7728" y="15410"/>
                  <a:pt x="7722" y="15407"/>
                </a:cubicBezTo>
                <a:cubicBezTo>
                  <a:pt x="7706" y="15400"/>
                  <a:pt x="7689" y="15392"/>
                  <a:pt x="7673" y="15385"/>
                </a:cubicBezTo>
                <a:close/>
                <a:moveTo>
                  <a:pt x="942" y="15425"/>
                </a:moveTo>
                <a:cubicBezTo>
                  <a:pt x="944" y="15429"/>
                  <a:pt x="945" y="15433"/>
                  <a:pt x="946" y="15437"/>
                </a:cubicBezTo>
                <a:lnTo>
                  <a:pt x="946" y="15437"/>
                </a:lnTo>
                <a:cubicBezTo>
                  <a:pt x="944" y="15437"/>
                  <a:pt x="941" y="15436"/>
                  <a:pt x="939" y="15436"/>
                </a:cubicBezTo>
                <a:lnTo>
                  <a:pt x="939" y="15436"/>
                </a:lnTo>
                <a:cubicBezTo>
                  <a:pt x="936" y="15453"/>
                  <a:pt x="940" y="15470"/>
                  <a:pt x="956" y="15483"/>
                </a:cubicBezTo>
                <a:cubicBezTo>
                  <a:pt x="959" y="15484"/>
                  <a:pt x="962" y="15486"/>
                  <a:pt x="965" y="15488"/>
                </a:cubicBezTo>
                <a:lnTo>
                  <a:pt x="965" y="15488"/>
                </a:lnTo>
                <a:cubicBezTo>
                  <a:pt x="972" y="15507"/>
                  <a:pt x="979" y="15525"/>
                  <a:pt x="986" y="15544"/>
                </a:cubicBezTo>
                <a:lnTo>
                  <a:pt x="986" y="15544"/>
                </a:lnTo>
                <a:cubicBezTo>
                  <a:pt x="963" y="15540"/>
                  <a:pt x="941" y="15537"/>
                  <a:pt x="918" y="15533"/>
                </a:cubicBezTo>
                <a:cubicBezTo>
                  <a:pt x="859" y="15521"/>
                  <a:pt x="867" y="15431"/>
                  <a:pt x="910" y="15431"/>
                </a:cubicBezTo>
                <a:cubicBezTo>
                  <a:pt x="913" y="15431"/>
                  <a:pt x="915" y="15432"/>
                  <a:pt x="918" y="15432"/>
                </a:cubicBezTo>
                <a:cubicBezTo>
                  <a:pt x="925" y="15433"/>
                  <a:pt x="932" y="15435"/>
                  <a:pt x="939" y="15436"/>
                </a:cubicBezTo>
                <a:lnTo>
                  <a:pt x="939" y="15436"/>
                </a:lnTo>
                <a:cubicBezTo>
                  <a:pt x="940" y="15432"/>
                  <a:pt x="941" y="15428"/>
                  <a:pt x="942" y="15425"/>
                </a:cubicBezTo>
                <a:close/>
                <a:moveTo>
                  <a:pt x="986" y="15544"/>
                </a:moveTo>
                <a:lnTo>
                  <a:pt x="986" y="15544"/>
                </a:lnTo>
                <a:cubicBezTo>
                  <a:pt x="995" y="15545"/>
                  <a:pt x="1004" y="15547"/>
                  <a:pt x="1013" y="15548"/>
                </a:cubicBezTo>
                <a:lnTo>
                  <a:pt x="1013" y="15548"/>
                </a:lnTo>
                <a:cubicBezTo>
                  <a:pt x="1011" y="15551"/>
                  <a:pt x="1009" y="15554"/>
                  <a:pt x="1007" y="15558"/>
                </a:cubicBezTo>
                <a:cubicBezTo>
                  <a:pt x="1002" y="15562"/>
                  <a:pt x="999" y="15567"/>
                  <a:pt x="997" y="15572"/>
                </a:cubicBezTo>
                <a:lnTo>
                  <a:pt x="997" y="15572"/>
                </a:lnTo>
                <a:cubicBezTo>
                  <a:pt x="993" y="15562"/>
                  <a:pt x="990" y="15553"/>
                  <a:pt x="986" y="15544"/>
                </a:cubicBezTo>
                <a:close/>
                <a:moveTo>
                  <a:pt x="6085" y="15303"/>
                </a:moveTo>
                <a:cubicBezTo>
                  <a:pt x="6283" y="15387"/>
                  <a:pt x="6479" y="15478"/>
                  <a:pt x="6675" y="15575"/>
                </a:cubicBezTo>
                <a:lnTo>
                  <a:pt x="6675" y="15575"/>
                </a:lnTo>
                <a:cubicBezTo>
                  <a:pt x="6596" y="15544"/>
                  <a:pt x="6517" y="15509"/>
                  <a:pt x="6439" y="15470"/>
                </a:cubicBezTo>
                <a:cubicBezTo>
                  <a:pt x="6434" y="15468"/>
                  <a:pt x="6429" y="15467"/>
                  <a:pt x="6424" y="15467"/>
                </a:cubicBezTo>
                <a:cubicBezTo>
                  <a:pt x="6401" y="15467"/>
                  <a:pt x="6376" y="15487"/>
                  <a:pt x="6376" y="15508"/>
                </a:cubicBezTo>
                <a:cubicBezTo>
                  <a:pt x="6374" y="15511"/>
                  <a:pt x="6373" y="15515"/>
                  <a:pt x="6372" y="15518"/>
                </a:cubicBezTo>
                <a:lnTo>
                  <a:pt x="6372" y="15518"/>
                </a:lnTo>
                <a:cubicBezTo>
                  <a:pt x="6360" y="15513"/>
                  <a:pt x="6348" y="15508"/>
                  <a:pt x="6335" y="15502"/>
                </a:cubicBezTo>
                <a:lnTo>
                  <a:pt x="6335" y="15502"/>
                </a:lnTo>
                <a:cubicBezTo>
                  <a:pt x="6362" y="15484"/>
                  <a:pt x="6370" y="15448"/>
                  <a:pt x="6339" y="15432"/>
                </a:cubicBezTo>
                <a:cubicBezTo>
                  <a:pt x="6254" y="15390"/>
                  <a:pt x="6169" y="15347"/>
                  <a:pt x="6085" y="15303"/>
                </a:cubicBezTo>
                <a:close/>
                <a:moveTo>
                  <a:pt x="997" y="15572"/>
                </a:moveTo>
                <a:cubicBezTo>
                  <a:pt x="998" y="15575"/>
                  <a:pt x="1000" y="15579"/>
                  <a:pt x="1001" y="15583"/>
                </a:cubicBezTo>
                <a:lnTo>
                  <a:pt x="1001" y="15583"/>
                </a:lnTo>
                <a:cubicBezTo>
                  <a:pt x="998" y="15583"/>
                  <a:pt x="996" y="15584"/>
                  <a:pt x="993" y="15585"/>
                </a:cubicBezTo>
                <a:lnTo>
                  <a:pt x="993" y="15585"/>
                </a:lnTo>
                <a:cubicBezTo>
                  <a:pt x="991" y="15605"/>
                  <a:pt x="1002" y="15625"/>
                  <a:pt x="1019" y="15633"/>
                </a:cubicBezTo>
                <a:cubicBezTo>
                  <a:pt x="1020" y="15634"/>
                  <a:pt x="1021" y="15635"/>
                  <a:pt x="1022" y="15635"/>
                </a:cubicBezTo>
                <a:lnTo>
                  <a:pt x="1022" y="15635"/>
                </a:lnTo>
                <a:cubicBezTo>
                  <a:pt x="1029" y="15653"/>
                  <a:pt x="1036" y="15671"/>
                  <a:pt x="1043" y="15689"/>
                </a:cubicBezTo>
                <a:lnTo>
                  <a:pt x="1043" y="15689"/>
                </a:lnTo>
                <a:cubicBezTo>
                  <a:pt x="1031" y="15687"/>
                  <a:pt x="1019" y="15686"/>
                  <a:pt x="1007" y="15684"/>
                </a:cubicBezTo>
                <a:cubicBezTo>
                  <a:pt x="953" y="15674"/>
                  <a:pt x="954" y="15600"/>
                  <a:pt x="993" y="15585"/>
                </a:cubicBezTo>
                <a:lnTo>
                  <a:pt x="993" y="15585"/>
                </a:lnTo>
                <a:cubicBezTo>
                  <a:pt x="994" y="15581"/>
                  <a:pt x="995" y="15576"/>
                  <a:pt x="997" y="15572"/>
                </a:cubicBezTo>
                <a:close/>
                <a:moveTo>
                  <a:pt x="816" y="15117"/>
                </a:moveTo>
                <a:cubicBezTo>
                  <a:pt x="774" y="15121"/>
                  <a:pt x="772" y="15185"/>
                  <a:pt x="810" y="15210"/>
                </a:cubicBezTo>
                <a:lnTo>
                  <a:pt x="810" y="15210"/>
                </a:lnTo>
                <a:cubicBezTo>
                  <a:pt x="831" y="15215"/>
                  <a:pt x="853" y="15221"/>
                  <a:pt x="875" y="15225"/>
                </a:cubicBezTo>
                <a:lnTo>
                  <a:pt x="875" y="15225"/>
                </a:lnTo>
                <a:cubicBezTo>
                  <a:pt x="875" y="15226"/>
                  <a:pt x="875" y="15227"/>
                  <a:pt x="876" y="15227"/>
                </a:cubicBezTo>
                <a:lnTo>
                  <a:pt x="876" y="15227"/>
                </a:lnTo>
                <a:cubicBezTo>
                  <a:pt x="891" y="15230"/>
                  <a:pt x="907" y="15233"/>
                  <a:pt x="923" y="15235"/>
                </a:cubicBezTo>
                <a:lnTo>
                  <a:pt x="923" y="15235"/>
                </a:lnTo>
                <a:cubicBezTo>
                  <a:pt x="925" y="15242"/>
                  <a:pt x="928" y="15249"/>
                  <a:pt x="932" y="15255"/>
                </a:cubicBezTo>
                <a:lnTo>
                  <a:pt x="932" y="15255"/>
                </a:lnTo>
                <a:cubicBezTo>
                  <a:pt x="928" y="15257"/>
                  <a:pt x="924" y="15259"/>
                  <a:pt x="921" y="15262"/>
                </a:cubicBezTo>
                <a:lnTo>
                  <a:pt x="921" y="15262"/>
                </a:lnTo>
                <a:cubicBezTo>
                  <a:pt x="916" y="15260"/>
                  <a:pt x="911" y="15258"/>
                  <a:pt x="906" y="15256"/>
                </a:cubicBezTo>
                <a:cubicBezTo>
                  <a:pt x="902" y="15255"/>
                  <a:pt x="898" y="15255"/>
                  <a:pt x="894" y="15255"/>
                </a:cubicBezTo>
                <a:cubicBezTo>
                  <a:pt x="891" y="15255"/>
                  <a:pt x="888" y="15255"/>
                  <a:pt x="885" y="15256"/>
                </a:cubicBezTo>
                <a:lnTo>
                  <a:pt x="885" y="15256"/>
                </a:lnTo>
                <a:cubicBezTo>
                  <a:pt x="887" y="15261"/>
                  <a:pt x="888" y="15266"/>
                  <a:pt x="890" y="15272"/>
                </a:cubicBezTo>
                <a:lnTo>
                  <a:pt x="890" y="15272"/>
                </a:lnTo>
                <a:cubicBezTo>
                  <a:pt x="886" y="15271"/>
                  <a:pt x="882" y="15270"/>
                  <a:pt x="878" y="15270"/>
                </a:cubicBezTo>
                <a:cubicBezTo>
                  <a:pt x="867" y="15270"/>
                  <a:pt x="856" y="15274"/>
                  <a:pt x="847" y="15279"/>
                </a:cubicBezTo>
                <a:lnTo>
                  <a:pt x="847" y="15279"/>
                </a:lnTo>
                <a:cubicBezTo>
                  <a:pt x="856" y="15267"/>
                  <a:pt x="869" y="15258"/>
                  <a:pt x="885" y="15256"/>
                </a:cubicBezTo>
                <a:lnTo>
                  <a:pt x="885" y="15256"/>
                </a:lnTo>
                <a:cubicBezTo>
                  <a:pt x="882" y="15246"/>
                  <a:pt x="879" y="15237"/>
                  <a:pt x="876" y="15227"/>
                </a:cubicBezTo>
                <a:lnTo>
                  <a:pt x="876" y="15227"/>
                </a:lnTo>
                <a:cubicBezTo>
                  <a:pt x="861" y="15225"/>
                  <a:pt x="846" y="15222"/>
                  <a:pt x="831" y="15219"/>
                </a:cubicBezTo>
                <a:cubicBezTo>
                  <a:pt x="823" y="15217"/>
                  <a:pt x="816" y="15214"/>
                  <a:pt x="810" y="15210"/>
                </a:cubicBezTo>
                <a:lnTo>
                  <a:pt x="810" y="15210"/>
                </a:lnTo>
                <a:cubicBezTo>
                  <a:pt x="804" y="15209"/>
                  <a:pt x="798" y="15207"/>
                  <a:pt x="792" y="15206"/>
                </a:cubicBezTo>
                <a:cubicBezTo>
                  <a:pt x="782" y="15206"/>
                  <a:pt x="773" y="15199"/>
                  <a:pt x="767" y="15189"/>
                </a:cubicBezTo>
                <a:lnTo>
                  <a:pt x="767" y="15189"/>
                </a:lnTo>
                <a:cubicBezTo>
                  <a:pt x="820" y="15356"/>
                  <a:pt x="878" y="15521"/>
                  <a:pt x="943" y="15684"/>
                </a:cubicBezTo>
                <a:cubicBezTo>
                  <a:pt x="953" y="15710"/>
                  <a:pt x="962" y="15735"/>
                  <a:pt x="972" y="15761"/>
                </a:cubicBezTo>
                <a:lnTo>
                  <a:pt x="972" y="15761"/>
                </a:lnTo>
                <a:cubicBezTo>
                  <a:pt x="972" y="15740"/>
                  <a:pt x="984" y="15721"/>
                  <a:pt x="1008" y="15721"/>
                </a:cubicBezTo>
                <a:cubicBezTo>
                  <a:pt x="1011" y="15721"/>
                  <a:pt x="1015" y="15721"/>
                  <a:pt x="1019" y="15722"/>
                </a:cubicBezTo>
                <a:cubicBezTo>
                  <a:pt x="1032" y="15723"/>
                  <a:pt x="1045" y="15725"/>
                  <a:pt x="1058" y="15726"/>
                </a:cubicBezTo>
                <a:lnTo>
                  <a:pt x="1058" y="15726"/>
                </a:lnTo>
                <a:cubicBezTo>
                  <a:pt x="1053" y="15714"/>
                  <a:pt x="1048" y="15702"/>
                  <a:pt x="1043" y="15689"/>
                </a:cubicBezTo>
                <a:lnTo>
                  <a:pt x="1043" y="15689"/>
                </a:lnTo>
                <a:cubicBezTo>
                  <a:pt x="1100" y="15698"/>
                  <a:pt x="1157" y="15705"/>
                  <a:pt x="1215" y="15713"/>
                </a:cubicBezTo>
                <a:lnTo>
                  <a:pt x="1215" y="15713"/>
                </a:lnTo>
                <a:cubicBezTo>
                  <a:pt x="1327" y="15745"/>
                  <a:pt x="1447" y="15759"/>
                  <a:pt x="1572" y="15759"/>
                </a:cubicBezTo>
                <a:cubicBezTo>
                  <a:pt x="1582" y="15759"/>
                  <a:pt x="1590" y="15757"/>
                  <a:pt x="1597" y="15753"/>
                </a:cubicBezTo>
                <a:lnTo>
                  <a:pt x="1597" y="15753"/>
                </a:lnTo>
                <a:cubicBezTo>
                  <a:pt x="1826" y="15771"/>
                  <a:pt x="2055" y="15781"/>
                  <a:pt x="2284" y="15781"/>
                </a:cubicBezTo>
                <a:cubicBezTo>
                  <a:pt x="2529" y="15781"/>
                  <a:pt x="2775" y="15770"/>
                  <a:pt x="3019" y="15747"/>
                </a:cubicBezTo>
                <a:cubicBezTo>
                  <a:pt x="3077" y="15735"/>
                  <a:pt x="3059" y="15645"/>
                  <a:pt x="3005" y="15645"/>
                </a:cubicBezTo>
                <a:cubicBezTo>
                  <a:pt x="3001" y="15645"/>
                  <a:pt x="2997" y="15646"/>
                  <a:pt x="2994" y="15647"/>
                </a:cubicBezTo>
                <a:cubicBezTo>
                  <a:pt x="2755" y="15669"/>
                  <a:pt x="2514" y="15680"/>
                  <a:pt x="2273" y="15680"/>
                </a:cubicBezTo>
                <a:cubicBezTo>
                  <a:pt x="1932" y="15680"/>
                  <a:pt x="1590" y="15658"/>
                  <a:pt x="1251" y="15616"/>
                </a:cubicBezTo>
                <a:lnTo>
                  <a:pt x="1251" y="15616"/>
                </a:lnTo>
                <a:cubicBezTo>
                  <a:pt x="1199" y="15601"/>
                  <a:pt x="1147" y="15582"/>
                  <a:pt x="1098" y="15560"/>
                </a:cubicBezTo>
                <a:lnTo>
                  <a:pt x="1098" y="15560"/>
                </a:lnTo>
                <a:cubicBezTo>
                  <a:pt x="1104" y="15561"/>
                  <a:pt x="1110" y="15562"/>
                  <a:pt x="1115" y="15562"/>
                </a:cubicBezTo>
                <a:lnTo>
                  <a:pt x="1115" y="15562"/>
                </a:lnTo>
                <a:cubicBezTo>
                  <a:pt x="1202" y="15594"/>
                  <a:pt x="1293" y="15610"/>
                  <a:pt x="1385" y="15610"/>
                </a:cubicBezTo>
                <a:cubicBezTo>
                  <a:pt x="1423" y="15610"/>
                  <a:pt x="1461" y="15607"/>
                  <a:pt x="1499" y="15602"/>
                </a:cubicBezTo>
                <a:lnTo>
                  <a:pt x="1499" y="15602"/>
                </a:lnTo>
                <a:cubicBezTo>
                  <a:pt x="1607" y="15610"/>
                  <a:pt x="1715" y="15617"/>
                  <a:pt x="1824" y="15621"/>
                </a:cubicBezTo>
                <a:cubicBezTo>
                  <a:pt x="1887" y="15621"/>
                  <a:pt x="1899" y="15521"/>
                  <a:pt x="1837" y="15521"/>
                </a:cubicBezTo>
                <a:cubicBezTo>
                  <a:pt x="1737" y="15521"/>
                  <a:pt x="1638" y="15517"/>
                  <a:pt x="1540" y="15510"/>
                </a:cubicBezTo>
                <a:lnTo>
                  <a:pt x="1540" y="15510"/>
                </a:lnTo>
                <a:cubicBezTo>
                  <a:pt x="1534" y="15508"/>
                  <a:pt x="1528" y="15507"/>
                  <a:pt x="1521" y="15507"/>
                </a:cubicBezTo>
                <a:cubicBezTo>
                  <a:pt x="1518" y="15507"/>
                  <a:pt x="1514" y="15507"/>
                  <a:pt x="1510" y="15508"/>
                </a:cubicBezTo>
                <a:cubicBezTo>
                  <a:pt x="1510" y="15508"/>
                  <a:pt x="1509" y="15508"/>
                  <a:pt x="1509" y="15508"/>
                </a:cubicBezTo>
                <a:lnTo>
                  <a:pt x="1509" y="15508"/>
                </a:lnTo>
                <a:cubicBezTo>
                  <a:pt x="1390" y="15499"/>
                  <a:pt x="1273" y="15485"/>
                  <a:pt x="1156" y="15469"/>
                </a:cubicBezTo>
                <a:lnTo>
                  <a:pt x="1156" y="15469"/>
                </a:lnTo>
                <a:cubicBezTo>
                  <a:pt x="1127" y="15458"/>
                  <a:pt x="1099" y="15445"/>
                  <a:pt x="1072" y="15430"/>
                </a:cubicBezTo>
                <a:lnTo>
                  <a:pt x="1072" y="15430"/>
                </a:lnTo>
                <a:cubicBezTo>
                  <a:pt x="1080" y="15430"/>
                  <a:pt x="1087" y="15431"/>
                  <a:pt x="1094" y="15432"/>
                </a:cubicBezTo>
                <a:cubicBezTo>
                  <a:pt x="1122" y="15436"/>
                  <a:pt x="1152" y="15440"/>
                  <a:pt x="1181" y="15443"/>
                </a:cubicBezTo>
                <a:lnTo>
                  <a:pt x="1181" y="15443"/>
                </a:lnTo>
                <a:cubicBezTo>
                  <a:pt x="1261" y="15459"/>
                  <a:pt x="1341" y="15472"/>
                  <a:pt x="1421" y="15483"/>
                </a:cubicBezTo>
                <a:cubicBezTo>
                  <a:pt x="1435" y="15483"/>
                  <a:pt x="1450" y="15474"/>
                  <a:pt x="1459" y="15463"/>
                </a:cubicBezTo>
                <a:lnTo>
                  <a:pt x="1459" y="15463"/>
                </a:lnTo>
                <a:cubicBezTo>
                  <a:pt x="1569" y="15474"/>
                  <a:pt x="1678" y="15478"/>
                  <a:pt x="1788" y="15478"/>
                </a:cubicBezTo>
                <a:cubicBezTo>
                  <a:pt x="1875" y="15478"/>
                  <a:pt x="1963" y="15475"/>
                  <a:pt x="2050" y="15470"/>
                </a:cubicBezTo>
                <a:cubicBezTo>
                  <a:pt x="2113" y="15470"/>
                  <a:pt x="2125" y="15370"/>
                  <a:pt x="2063" y="15370"/>
                </a:cubicBezTo>
                <a:cubicBezTo>
                  <a:pt x="1962" y="15376"/>
                  <a:pt x="1865" y="15379"/>
                  <a:pt x="1767" y="15379"/>
                </a:cubicBezTo>
                <a:cubicBezTo>
                  <a:pt x="1681" y="15379"/>
                  <a:pt x="1594" y="15377"/>
                  <a:pt x="1506" y="15372"/>
                </a:cubicBezTo>
                <a:lnTo>
                  <a:pt x="1506" y="15372"/>
                </a:lnTo>
                <a:cubicBezTo>
                  <a:pt x="1507" y="15363"/>
                  <a:pt x="1505" y="15353"/>
                  <a:pt x="1501" y="15345"/>
                </a:cubicBezTo>
                <a:lnTo>
                  <a:pt x="1501" y="15345"/>
                </a:lnTo>
                <a:cubicBezTo>
                  <a:pt x="1508" y="15345"/>
                  <a:pt x="1515" y="15345"/>
                  <a:pt x="1522" y="15345"/>
                </a:cubicBezTo>
                <a:cubicBezTo>
                  <a:pt x="1525" y="15345"/>
                  <a:pt x="1529" y="15346"/>
                  <a:pt x="1532" y="15346"/>
                </a:cubicBezTo>
                <a:cubicBezTo>
                  <a:pt x="1564" y="15346"/>
                  <a:pt x="1576" y="15313"/>
                  <a:pt x="1566" y="15287"/>
                </a:cubicBezTo>
                <a:lnTo>
                  <a:pt x="1566" y="15287"/>
                </a:lnTo>
                <a:cubicBezTo>
                  <a:pt x="1728" y="15286"/>
                  <a:pt x="1890" y="15276"/>
                  <a:pt x="2050" y="15256"/>
                </a:cubicBezTo>
                <a:cubicBezTo>
                  <a:pt x="2113" y="15256"/>
                  <a:pt x="2100" y="15156"/>
                  <a:pt x="2038" y="15156"/>
                </a:cubicBezTo>
                <a:cubicBezTo>
                  <a:pt x="1876" y="15176"/>
                  <a:pt x="1712" y="15186"/>
                  <a:pt x="1549" y="15186"/>
                </a:cubicBezTo>
                <a:cubicBezTo>
                  <a:pt x="1310" y="15186"/>
                  <a:pt x="1072" y="15164"/>
                  <a:pt x="843" y="15121"/>
                </a:cubicBezTo>
                <a:lnTo>
                  <a:pt x="843" y="15121"/>
                </a:lnTo>
                <a:cubicBezTo>
                  <a:pt x="843" y="15121"/>
                  <a:pt x="843" y="15122"/>
                  <a:pt x="843" y="15123"/>
                </a:cubicBezTo>
                <a:lnTo>
                  <a:pt x="843" y="15123"/>
                </a:lnTo>
                <a:cubicBezTo>
                  <a:pt x="835" y="15121"/>
                  <a:pt x="826" y="15120"/>
                  <a:pt x="818" y="15118"/>
                </a:cubicBezTo>
                <a:cubicBezTo>
                  <a:pt x="817" y="15118"/>
                  <a:pt x="816" y="15118"/>
                  <a:pt x="816" y="15117"/>
                </a:cubicBezTo>
                <a:close/>
                <a:moveTo>
                  <a:pt x="972" y="15761"/>
                </a:moveTo>
                <a:cubicBezTo>
                  <a:pt x="972" y="15774"/>
                  <a:pt x="977" y="15787"/>
                  <a:pt x="986" y="15796"/>
                </a:cubicBezTo>
                <a:lnTo>
                  <a:pt x="986" y="15796"/>
                </a:lnTo>
                <a:cubicBezTo>
                  <a:pt x="981" y="15785"/>
                  <a:pt x="977" y="15773"/>
                  <a:pt x="972" y="15761"/>
                </a:cubicBezTo>
                <a:close/>
                <a:moveTo>
                  <a:pt x="6994" y="15689"/>
                </a:moveTo>
                <a:cubicBezTo>
                  <a:pt x="7033" y="15711"/>
                  <a:pt x="7017" y="15776"/>
                  <a:pt x="6974" y="15776"/>
                </a:cubicBezTo>
                <a:cubicBezTo>
                  <a:pt x="6968" y="15776"/>
                  <a:pt x="6961" y="15775"/>
                  <a:pt x="6954" y="15772"/>
                </a:cubicBezTo>
                <a:cubicBezTo>
                  <a:pt x="6935" y="15767"/>
                  <a:pt x="6917" y="15762"/>
                  <a:pt x="6898" y="15757"/>
                </a:cubicBezTo>
                <a:lnTo>
                  <a:pt x="6898" y="15757"/>
                </a:lnTo>
                <a:cubicBezTo>
                  <a:pt x="6894" y="15778"/>
                  <a:pt x="6876" y="15800"/>
                  <a:pt x="6852" y="15801"/>
                </a:cubicBezTo>
                <a:lnTo>
                  <a:pt x="6852" y="15801"/>
                </a:lnTo>
                <a:cubicBezTo>
                  <a:pt x="6852" y="15800"/>
                  <a:pt x="6853" y="15799"/>
                  <a:pt x="6854" y="15797"/>
                </a:cubicBezTo>
                <a:cubicBezTo>
                  <a:pt x="6854" y="15785"/>
                  <a:pt x="6851" y="15772"/>
                  <a:pt x="6844" y="15761"/>
                </a:cubicBezTo>
                <a:lnTo>
                  <a:pt x="6844" y="15761"/>
                </a:lnTo>
                <a:cubicBezTo>
                  <a:pt x="6853" y="15757"/>
                  <a:pt x="6862" y="15753"/>
                  <a:pt x="6871" y="15749"/>
                </a:cubicBezTo>
                <a:lnTo>
                  <a:pt x="6871" y="15749"/>
                </a:lnTo>
                <a:cubicBezTo>
                  <a:pt x="6880" y="15751"/>
                  <a:pt x="6889" y="15754"/>
                  <a:pt x="6898" y="15757"/>
                </a:cubicBezTo>
                <a:lnTo>
                  <a:pt x="6898" y="15757"/>
                </a:lnTo>
                <a:cubicBezTo>
                  <a:pt x="6899" y="15750"/>
                  <a:pt x="6899" y="15743"/>
                  <a:pt x="6897" y="15736"/>
                </a:cubicBezTo>
                <a:lnTo>
                  <a:pt x="6897" y="15736"/>
                </a:lnTo>
                <a:cubicBezTo>
                  <a:pt x="6930" y="15721"/>
                  <a:pt x="6962" y="15705"/>
                  <a:pt x="6994" y="15689"/>
                </a:cubicBezTo>
                <a:close/>
                <a:moveTo>
                  <a:pt x="1062" y="15815"/>
                </a:moveTo>
                <a:lnTo>
                  <a:pt x="1062" y="15815"/>
                </a:lnTo>
                <a:cubicBezTo>
                  <a:pt x="1073" y="15817"/>
                  <a:pt x="1085" y="15818"/>
                  <a:pt x="1096" y="15820"/>
                </a:cubicBezTo>
                <a:lnTo>
                  <a:pt x="1096" y="15820"/>
                </a:lnTo>
                <a:cubicBezTo>
                  <a:pt x="1103" y="15836"/>
                  <a:pt x="1110" y="15851"/>
                  <a:pt x="1116" y="15867"/>
                </a:cubicBezTo>
                <a:lnTo>
                  <a:pt x="1116" y="15867"/>
                </a:lnTo>
                <a:cubicBezTo>
                  <a:pt x="1105" y="15861"/>
                  <a:pt x="1093" y="15854"/>
                  <a:pt x="1082" y="15848"/>
                </a:cubicBezTo>
                <a:cubicBezTo>
                  <a:pt x="1070" y="15841"/>
                  <a:pt x="1064" y="15829"/>
                  <a:pt x="1062" y="15815"/>
                </a:cubicBezTo>
                <a:close/>
                <a:moveTo>
                  <a:pt x="6217" y="15585"/>
                </a:moveTo>
                <a:lnTo>
                  <a:pt x="6217" y="15585"/>
                </a:lnTo>
                <a:cubicBezTo>
                  <a:pt x="6277" y="15606"/>
                  <a:pt x="6337" y="15628"/>
                  <a:pt x="6396" y="15649"/>
                </a:cubicBezTo>
                <a:lnTo>
                  <a:pt x="6396" y="15649"/>
                </a:lnTo>
                <a:cubicBezTo>
                  <a:pt x="6404" y="15658"/>
                  <a:pt x="6415" y="15666"/>
                  <a:pt x="6426" y="15672"/>
                </a:cubicBezTo>
                <a:cubicBezTo>
                  <a:pt x="6527" y="15716"/>
                  <a:pt x="6637" y="15761"/>
                  <a:pt x="6749" y="15806"/>
                </a:cubicBezTo>
                <a:lnTo>
                  <a:pt x="6749" y="15806"/>
                </a:lnTo>
                <a:cubicBezTo>
                  <a:pt x="6764" y="15799"/>
                  <a:pt x="6778" y="15792"/>
                  <a:pt x="6793" y="15785"/>
                </a:cubicBezTo>
                <a:lnTo>
                  <a:pt x="6793" y="15785"/>
                </a:lnTo>
                <a:cubicBezTo>
                  <a:pt x="6805" y="15789"/>
                  <a:pt x="6817" y="15793"/>
                  <a:pt x="6828" y="15797"/>
                </a:cubicBezTo>
                <a:cubicBezTo>
                  <a:pt x="6835" y="15800"/>
                  <a:pt x="6842" y="15801"/>
                  <a:pt x="6848" y="15801"/>
                </a:cubicBezTo>
                <a:cubicBezTo>
                  <a:pt x="6849" y="15801"/>
                  <a:pt x="6851" y="15801"/>
                  <a:pt x="6852" y="15801"/>
                </a:cubicBezTo>
                <a:lnTo>
                  <a:pt x="6852" y="15801"/>
                </a:lnTo>
                <a:cubicBezTo>
                  <a:pt x="6842" y="15817"/>
                  <a:pt x="6828" y="15827"/>
                  <a:pt x="6811" y="15827"/>
                </a:cubicBezTo>
                <a:cubicBezTo>
                  <a:pt x="6805" y="15827"/>
                  <a:pt x="6798" y="15826"/>
                  <a:pt x="6791" y="15823"/>
                </a:cubicBezTo>
                <a:cubicBezTo>
                  <a:pt x="6777" y="15817"/>
                  <a:pt x="6763" y="15811"/>
                  <a:pt x="6749" y="15806"/>
                </a:cubicBezTo>
                <a:lnTo>
                  <a:pt x="6749" y="15806"/>
                </a:lnTo>
                <a:cubicBezTo>
                  <a:pt x="6732" y="15813"/>
                  <a:pt x="6715" y="15821"/>
                  <a:pt x="6698" y="15829"/>
                </a:cubicBezTo>
                <a:lnTo>
                  <a:pt x="6698" y="15829"/>
                </a:lnTo>
                <a:cubicBezTo>
                  <a:pt x="6709" y="15857"/>
                  <a:pt x="6693" y="15889"/>
                  <a:pt x="6662" y="15889"/>
                </a:cubicBezTo>
                <a:cubicBezTo>
                  <a:pt x="6655" y="15889"/>
                  <a:pt x="6648" y="15888"/>
                  <a:pt x="6640" y="15885"/>
                </a:cubicBezTo>
                <a:cubicBezTo>
                  <a:pt x="6629" y="15880"/>
                  <a:pt x="6619" y="15875"/>
                  <a:pt x="6608" y="15870"/>
                </a:cubicBezTo>
                <a:lnTo>
                  <a:pt x="6608" y="15870"/>
                </a:lnTo>
                <a:cubicBezTo>
                  <a:pt x="6605" y="15872"/>
                  <a:pt x="6602" y="15873"/>
                  <a:pt x="6599" y="15874"/>
                </a:cubicBezTo>
                <a:lnTo>
                  <a:pt x="6599" y="15874"/>
                </a:lnTo>
                <a:cubicBezTo>
                  <a:pt x="6592" y="15869"/>
                  <a:pt x="6584" y="15864"/>
                  <a:pt x="6577" y="15860"/>
                </a:cubicBezTo>
                <a:cubicBezTo>
                  <a:pt x="6567" y="15855"/>
                  <a:pt x="6556" y="15850"/>
                  <a:pt x="6546" y="15846"/>
                </a:cubicBezTo>
                <a:lnTo>
                  <a:pt x="6546" y="15846"/>
                </a:lnTo>
                <a:cubicBezTo>
                  <a:pt x="6546" y="15845"/>
                  <a:pt x="6546" y="15844"/>
                  <a:pt x="6545" y="15843"/>
                </a:cubicBezTo>
                <a:lnTo>
                  <a:pt x="6545" y="15843"/>
                </a:lnTo>
                <a:cubicBezTo>
                  <a:pt x="6566" y="15852"/>
                  <a:pt x="6587" y="15861"/>
                  <a:pt x="6608" y="15870"/>
                </a:cubicBezTo>
                <a:lnTo>
                  <a:pt x="6608" y="15870"/>
                </a:lnTo>
                <a:cubicBezTo>
                  <a:pt x="6638" y="15857"/>
                  <a:pt x="6668" y="15843"/>
                  <a:pt x="6698" y="15829"/>
                </a:cubicBezTo>
                <a:lnTo>
                  <a:pt x="6698" y="15829"/>
                </a:lnTo>
                <a:cubicBezTo>
                  <a:pt x="6693" y="15816"/>
                  <a:pt x="6683" y="15804"/>
                  <a:pt x="6666" y="15797"/>
                </a:cubicBezTo>
                <a:cubicBezTo>
                  <a:pt x="6517" y="15723"/>
                  <a:pt x="6368" y="15653"/>
                  <a:pt x="6217" y="15585"/>
                </a:cubicBezTo>
                <a:close/>
                <a:moveTo>
                  <a:pt x="4263" y="15423"/>
                </a:moveTo>
                <a:cubicBezTo>
                  <a:pt x="4289" y="15423"/>
                  <a:pt x="4315" y="15432"/>
                  <a:pt x="4337" y="15453"/>
                </a:cubicBezTo>
                <a:lnTo>
                  <a:pt x="4337" y="15453"/>
                </a:lnTo>
                <a:cubicBezTo>
                  <a:pt x="4337" y="15454"/>
                  <a:pt x="4338" y="15456"/>
                  <a:pt x="4339" y="15457"/>
                </a:cubicBezTo>
                <a:cubicBezTo>
                  <a:pt x="4364" y="15533"/>
                  <a:pt x="4352" y="15633"/>
                  <a:pt x="4301" y="15709"/>
                </a:cubicBezTo>
                <a:cubicBezTo>
                  <a:pt x="4276" y="15747"/>
                  <a:pt x="4251" y="15784"/>
                  <a:pt x="4213" y="15823"/>
                </a:cubicBezTo>
                <a:cubicBezTo>
                  <a:pt x="4188" y="15848"/>
                  <a:pt x="4150" y="15885"/>
                  <a:pt x="4112" y="15898"/>
                </a:cubicBezTo>
                <a:cubicBezTo>
                  <a:pt x="4099" y="15902"/>
                  <a:pt x="4085" y="15905"/>
                  <a:pt x="4072" y="15905"/>
                </a:cubicBezTo>
                <a:cubicBezTo>
                  <a:pt x="4049" y="15905"/>
                  <a:pt x="4028" y="15897"/>
                  <a:pt x="4012" y="15873"/>
                </a:cubicBezTo>
                <a:cubicBezTo>
                  <a:pt x="4000" y="15848"/>
                  <a:pt x="4000" y="15784"/>
                  <a:pt x="4012" y="15759"/>
                </a:cubicBezTo>
                <a:cubicBezTo>
                  <a:pt x="4025" y="15659"/>
                  <a:pt x="4062" y="15571"/>
                  <a:pt x="4125" y="15496"/>
                </a:cubicBezTo>
                <a:cubicBezTo>
                  <a:pt x="4156" y="15457"/>
                  <a:pt x="4211" y="15423"/>
                  <a:pt x="4263" y="15423"/>
                </a:cubicBezTo>
                <a:close/>
                <a:moveTo>
                  <a:pt x="1116" y="15867"/>
                </a:moveTo>
                <a:cubicBezTo>
                  <a:pt x="1140" y="15879"/>
                  <a:pt x="1164" y="15890"/>
                  <a:pt x="1189" y="15900"/>
                </a:cubicBezTo>
                <a:lnTo>
                  <a:pt x="1189" y="15900"/>
                </a:lnTo>
                <a:cubicBezTo>
                  <a:pt x="1187" y="15902"/>
                  <a:pt x="1186" y="15904"/>
                  <a:pt x="1185" y="15906"/>
                </a:cubicBezTo>
                <a:lnTo>
                  <a:pt x="1185" y="15906"/>
                </a:lnTo>
                <a:cubicBezTo>
                  <a:pt x="1171" y="15904"/>
                  <a:pt x="1158" y="15901"/>
                  <a:pt x="1144" y="15898"/>
                </a:cubicBezTo>
                <a:cubicBezTo>
                  <a:pt x="1139" y="15895"/>
                  <a:pt x="1133" y="15894"/>
                  <a:pt x="1128" y="15893"/>
                </a:cubicBezTo>
                <a:lnTo>
                  <a:pt x="1128" y="15893"/>
                </a:lnTo>
                <a:cubicBezTo>
                  <a:pt x="1144" y="15928"/>
                  <a:pt x="1160" y="15963"/>
                  <a:pt x="1176" y="15998"/>
                </a:cubicBezTo>
                <a:lnTo>
                  <a:pt x="1176" y="15998"/>
                </a:lnTo>
                <a:cubicBezTo>
                  <a:pt x="1153" y="15994"/>
                  <a:pt x="1130" y="15990"/>
                  <a:pt x="1107" y="15986"/>
                </a:cubicBezTo>
                <a:cubicBezTo>
                  <a:pt x="1082" y="15986"/>
                  <a:pt x="1069" y="15948"/>
                  <a:pt x="1082" y="15923"/>
                </a:cubicBezTo>
                <a:cubicBezTo>
                  <a:pt x="1091" y="15905"/>
                  <a:pt x="1107" y="15893"/>
                  <a:pt x="1124" y="15893"/>
                </a:cubicBezTo>
                <a:cubicBezTo>
                  <a:pt x="1126" y="15893"/>
                  <a:pt x="1127" y="15893"/>
                  <a:pt x="1128" y="15893"/>
                </a:cubicBezTo>
                <a:lnTo>
                  <a:pt x="1128" y="15893"/>
                </a:lnTo>
                <a:cubicBezTo>
                  <a:pt x="1124" y="15884"/>
                  <a:pt x="1120" y="15875"/>
                  <a:pt x="1116" y="15867"/>
                </a:cubicBezTo>
                <a:close/>
                <a:moveTo>
                  <a:pt x="4273" y="15327"/>
                </a:moveTo>
                <a:cubicBezTo>
                  <a:pt x="4214" y="15327"/>
                  <a:pt x="4152" y="15350"/>
                  <a:pt x="4100" y="15382"/>
                </a:cubicBezTo>
                <a:cubicBezTo>
                  <a:pt x="4000" y="15457"/>
                  <a:pt x="3936" y="15583"/>
                  <a:pt x="3911" y="15709"/>
                </a:cubicBezTo>
                <a:cubicBezTo>
                  <a:pt x="3899" y="15759"/>
                  <a:pt x="3899" y="15835"/>
                  <a:pt x="3911" y="15885"/>
                </a:cubicBezTo>
                <a:cubicBezTo>
                  <a:pt x="3936" y="15948"/>
                  <a:pt x="3986" y="15999"/>
                  <a:pt x="4050" y="15999"/>
                </a:cubicBezTo>
                <a:cubicBezTo>
                  <a:pt x="4061" y="16001"/>
                  <a:pt x="4072" y="16002"/>
                  <a:pt x="4083" y="16002"/>
                </a:cubicBezTo>
                <a:cubicBezTo>
                  <a:pt x="4195" y="16002"/>
                  <a:pt x="4294" y="15890"/>
                  <a:pt x="4352" y="15810"/>
                </a:cubicBezTo>
                <a:cubicBezTo>
                  <a:pt x="4439" y="15697"/>
                  <a:pt x="4477" y="15546"/>
                  <a:pt x="4427" y="15407"/>
                </a:cubicBezTo>
                <a:cubicBezTo>
                  <a:pt x="4423" y="15400"/>
                  <a:pt x="4418" y="15395"/>
                  <a:pt x="4411" y="15392"/>
                </a:cubicBezTo>
                <a:lnTo>
                  <a:pt x="4411" y="15392"/>
                </a:lnTo>
                <a:cubicBezTo>
                  <a:pt x="4375" y="15346"/>
                  <a:pt x="4326" y="15327"/>
                  <a:pt x="4273" y="15327"/>
                </a:cubicBezTo>
                <a:close/>
                <a:moveTo>
                  <a:pt x="6389" y="15970"/>
                </a:moveTo>
                <a:cubicBezTo>
                  <a:pt x="6389" y="15971"/>
                  <a:pt x="6389" y="15972"/>
                  <a:pt x="6389" y="15973"/>
                </a:cubicBezTo>
                <a:cubicBezTo>
                  <a:pt x="6389" y="15986"/>
                  <a:pt x="6376" y="15999"/>
                  <a:pt x="6376" y="16011"/>
                </a:cubicBezTo>
                <a:cubicBezTo>
                  <a:pt x="6372" y="16011"/>
                  <a:pt x="6369" y="16012"/>
                  <a:pt x="6365" y="16013"/>
                </a:cubicBezTo>
                <a:lnTo>
                  <a:pt x="6365" y="16013"/>
                </a:lnTo>
                <a:cubicBezTo>
                  <a:pt x="6358" y="16022"/>
                  <a:pt x="6348" y="16028"/>
                  <a:pt x="6335" y="16028"/>
                </a:cubicBezTo>
                <a:cubicBezTo>
                  <a:pt x="6328" y="16028"/>
                  <a:pt x="6321" y="16027"/>
                  <a:pt x="6313" y="16024"/>
                </a:cubicBezTo>
                <a:cubicBezTo>
                  <a:pt x="6306" y="16021"/>
                  <a:pt x="6298" y="16018"/>
                  <a:pt x="6290" y="16015"/>
                </a:cubicBezTo>
                <a:lnTo>
                  <a:pt x="6290" y="16015"/>
                </a:lnTo>
                <a:cubicBezTo>
                  <a:pt x="6277" y="16021"/>
                  <a:pt x="6264" y="16027"/>
                  <a:pt x="6251" y="16033"/>
                </a:cubicBezTo>
                <a:lnTo>
                  <a:pt x="6251" y="16033"/>
                </a:lnTo>
                <a:cubicBezTo>
                  <a:pt x="6263" y="16046"/>
                  <a:pt x="6263" y="16069"/>
                  <a:pt x="6263" y="16086"/>
                </a:cubicBezTo>
                <a:cubicBezTo>
                  <a:pt x="6254" y="16105"/>
                  <a:pt x="6238" y="16116"/>
                  <a:pt x="6220" y="16116"/>
                </a:cubicBezTo>
                <a:cubicBezTo>
                  <a:pt x="6213" y="16116"/>
                  <a:pt x="6207" y="16115"/>
                  <a:pt x="6200" y="16111"/>
                </a:cubicBezTo>
                <a:cubicBezTo>
                  <a:pt x="6177" y="16105"/>
                  <a:pt x="6154" y="16098"/>
                  <a:pt x="6130" y="16092"/>
                </a:cubicBezTo>
                <a:lnTo>
                  <a:pt x="6130" y="16092"/>
                </a:lnTo>
                <a:cubicBezTo>
                  <a:pt x="6125" y="16098"/>
                  <a:pt x="6120" y="16103"/>
                  <a:pt x="6113" y="16106"/>
                </a:cubicBezTo>
                <a:lnTo>
                  <a:pt x="6113" y="16106"/>
                </a:lnTo>
                <a:cubicBezTo>
                  <a:pt x="6112" y="16104"/>
                  <a:pt x="6111" y="16102"/>
                  <a:pt x="6110" y="16101"/>
                </a:cubicBezTo>
                <a:lnTo>
                  <a:pt x="6110" y="16101"/>
                </a:lnTo>
                <a:cubicBezTo>
                  <a:pt x="6116" y="16098"/>
                  <a:pt x="6122" y="16095"/>
                  <a:pt x="6128" y="16091"/>
                </a:cubicBezTo>
                <a:lnTo>
                  <a:pt x="6128" y="16091"/>
                </a:lnTo>
                <a:cubicBezTo>
                  <a:pt x="6129" y="16092"/>
                  <a:pt x="6130" y="16092"/>
                  <a:pt x="6130" y="16092"/>
                </a:cubicBezTo>
                <a:lnTo>
                  <a:pt x="6130" y="16092"/>
                </a:lnTo>
                <a:cubicBezTo>
                  <a:pt x="6131" y="16091"/>
                  <a:pt x="6131" y="16091"/>
                  <a:pt x="6132" y="16090"/>
                </a:cubicBezTo>
                <a:lnTo>
                  <a:pt x="6132" y="16090"/>
                </a:lnTo>
                <a:cubicBezTo>
                  <a:pt x="6152" y="16080"/>
                  <a:pt x="6171" y="16071"/>
                  <a:pt x="6191" y="16062"/>
                </a:cubicBezTo>
                <a:lnTo>
                  <a:pt x="6191" y="16062"/>
                </a:lnTo>
                <a:cubicBezTo>
                  <a:pt x="6193" y="16062"/>
                  <a:pt x="6195" y="16062"/>
                  <a:pt x="6198" y="16062"/>
                </a:cubicBezTo>
                <a:cubicBezTo>
                  <a:pt x="6213" y="16062"/>
                  <a:pt x="6226" y="16054"/>
                  <a:pt x="6235" y="16041"/>
                </a:cubicBezTo>
                <a:lnTo>
                  <a:pt x="6235" y="16041"/>
                </a:lnTo>
                <a:cubicBezTo>
                  <a:pt x="6240" y="16038"/>
                  <a:pt x="6245" y="16036"/>
                  <a:pt x="6251" y="16033"/>
                </a:cubicBezTo>
                <a:lnTo>
                  <a:pt x="6251" y="16033"/>
                </a:lnTo>
                <a:cubicBezTo>
                  <a:pt x="6248" y="16031"/>
                  <a:pt x="6245" y="16029"/>
                  <a:pt x="6242" y="16027"/>
                </a:cubicBezTo>
                <a:lnTo>
                  <a:pt x="6242" y="16027"/>
                </a:lnTo>
                <a:cubicBezTo>
                  <a:pt x="6244" y="16021"/>
                  <a:pt x="6246" y="16014"/>
                  <a:pt x="6246" y="16007"/>
                </a:cubicBezTo>
                <a:lnTo>
                  <a:pt x="6246" y="16007"/>
                </a:lnTo>
                <a:cubicBezTo>
                  <a:pt x="6258" y="16009"/>
                  <a:pt x="6271" y="16011"/>
                  <a:pt x="6285" y="16013"/>
                </a:cubicBezTo>
                <a:lnTo>
                  <a:pt x="6285" y="16013"/>
                </a:lnTo>
                <a:cubicBezTo>
                  <a:pt x="6287" y="16014"/>
                  <a:pt x="6288" y="16014"/>
                  <a:pt x="6290" y="16015"/>
                </a:cubicBezTo>
                <a:lnTo>
                  <a:pt x="6290" y="16015"/>
                </a:lnTo>
                <a:cubicBezTo>
                  <a:pt x="6291" y="16015"/>
                  <a:pt x="6291" y="16014"/>
                  <a:pt x="6292" y="16014"/>
                </a:cubicBezTo>
                <a:lnTo>
                  <a:pt x="6292" y="16014"/>
                </a:lnTo>
                <a:cubicBezTo>
                  <a:pt x="6307" y="16017"/>
                  <a:pt x="6322" y="16019"/>
                  <a:pt x="6339" y="16024"/>
                </a:cubicBezTo>
                <a:cubicBezTo>
                  <a:pt x="6347" y="16024"/>
                  <a:pt x="6356" y="16017"/>
                  <a:pt x="6365" y="16013"/>
                </a:cubicBezTo>
                <a:lnTo>
                  <a:pt x="6365" y="16013"/>
                </a:lnTo>
                <a:cubicBezTo>
                  <a:pt x="6373" y="16003"/>
                  <a:pt x="6376" y="15990"/>
                  <a:pt x="6374" y="15977"/>
                </a:cubicBezTo>
                <a:lnTo>
                  <a:pt x="6374" y="15977"/>
                </a:lnTo>
                <a:cubicBezTo>
                  <a:pt x="6379" y="15974"/>
                  <a:pt x="6384" y="15972"/>
                  <a:pt x="6389" y="15970"/>
                </a:cubicBezTo>
                <a:close/>
                <a:moveTo>
                  <a:pt x="6113" y="16106"/>
                </a:moveTo>
                <a:cubicBezTo>
                  <a:pt x="6116" y="16114"/>
                  <a:pt x="6116" y="16124"/>
                  <a:pt x="6112" y="16136"/>
                </a:cubicBezTo>
                <a:cubicBezTo>
                  <a:pt x="6112" y="16147"/>
                  <a:pt x="6108" y="16157"/>
                  <a:pt x="6101" y="16165"/>
                </a:cubicBezTo>
                <a:lnTo>
                  <a:pt x="6101" y="16165"/>
                </a:lnTo>
                <a:cubicBezTo>
                  <a:pt x="6097" y="16153"/>
                  <a:pt x="6087" y="16143"/>
                  <a:pt x="6074" y="16136"/>
                </a:cubicBezTo>
                <a:cubicBezTo>
                  <a:pt x="6064" y="16135"/>
                  <a:pt x="6054" y="16134"/>
                  <a:pt x="6044" y="16133"/>
                </a:cubicBezTo>
                <a:lnTo>
                  <a:pt x="6044" y="16133"/>
                </a:lnTo>
                <a:cubicBezTo>
                  <a:pt x="6058" y="16126"/>
                  <a:pt x="6071" y="16119"/>
                  <a:pt x="6085" y="16113"/>
                </a:cubicBezTo>
                <a:lnTo>
                  <a:pt x="6085" y="16113"/>
                </a:lnTo>
                <a:cubicBezTo>
                  <a:pt x="6086" y="16113"/>
                  <a:pt x="6086" y="16113"/>
                  <a:pt x="6087" y="16113"/>
                </a:cubicBezTo>
                <a:cubicBezTo>
                  <a:pt x="6096" y="16113"/>
                  <a:pt x="6105" y="16110"/>
                  <a:pt x="6113" y="16106"/>
                </a:cubicBezTo>
                <a:close/>
                <a:moveTo>
                  <a:pt x="5985" y="16163"/>
                </a:moveTo>
                <a:cubicBezTo>
                  <a:pt x="6011" y="16167"/>
                  <a:pt x="6037" y="16171"/>
                  <a:pt x="6062" y="16175"/>
                </a:cubicBezTo>
                <a:cubicBezTo>
                  <a:pt x="6066" y="16177"/>
                  <a:pt x="6071" y="16178"/>
                  <a:pt x="6075" y="16178"/>
                </a:cubicBezTo>
                <a:cubicBezTo>
                  <a:pt x="6085" y="16178"/>
                  <a:pt x="6095" y="16173"/>
                  <a:pt x="6101" y="16165"/>
                </a:cubicBezTo>
                <a:lnTo>
                  <a:pt x="6101" y="16165"/>
                </a:lnTo>
                <a:cubicBezTo>
                  <a:pt x="6106" y="16176"/>
                  <a:pt x="6105" y="16188"/>
                  <a:pt x="6099" y="16200"/>
                </a:cubicBezTo>
                <a:cubicBezTo>
                  <a:pt x="6099" y="16236"/>
                  <a:pt x="6064" y="16237"/>
                  <a:pt x="6038" y="16237"/>
                </a:cubicBezTo>
                <a:lnTo>
                  <a:pt x="6038" y="16237"/>
                </a:lnTo>
                <a:cubicBezTo>
                  <a:pt x="6032" y="16227"/>
                  <a:pt x="6023" y="16218"/>
                  <a:pt x="6012" y="16212"/>
                </a:cubicBezTo>
                <a:cubicBezTo>
                  <a:pt x="5984" y="16206"/>
                  <a:pt x="5957" y="16199"/>
                  <a:pt x="5929" y="16192"/>
                </a:cubicBezTo>
                <a:lnTo>
                  <a:pt x="5929" y="16192"/>
                </a:lnTo>
                <a:cubicBezTo>
                  <a:pt x="5948" y="16182"/>
                  <a:pt x="5966" y="16172"/>
                  <a:pt x="5985" y="16163"/>
                </a:cubicBezTo>
                <a:close/>
                <a:moveTo>
                  <a:pt x="5056" y="16270"/>
                </a:moveTo>
                <a:lnTo>
                  <a:pt x="5141" y="16296"/>
                </a:lnTo>
                <a:lnTo>
                  <a:pt x="5141" y="16296"/>
                </a:lnTo>
                <a:cubicBezTo>
                  <a:pt x="5163" y="16314"/>
                  <a:pt x="5187" y="16331"/>
                  <a:pt x="5212" y="16346"/>
                </a:cubicBezTo>
                <a:lnTo>
                  <a:pt x="5212" y="16346"/>
                </a:lnTo>
                <a:cubicBezTo>
                  <a:pt x="5211" y="16352"/>
                  <a:pt x="5211" y="16357"/>
                  <a:pt x="5211" y="16362"/>
                </a:cubicBezTo>
                <a:lnTo>
                  <a:pt x="5211" y="16362"/>
                </a:lnTo>
                <a:cubicBezTo>
                  <a:pt x="5159" y="16332"/>
                  <a:pt x="5107" y="16301"/>
                  <a:pt x="5056" y="16270"/>
                </a:cubicBezTo>
                <a:close/>
                <a:moveTo>
                  <a:pt x="5412" y="16473"/>
                </a:moveTo>
                <a:lnTo>
                  <a:pt x="5412" y="16473"/>
                </a:lnTo>
                <a:cubicBezTo>
                  <a:pt x="5415" y="16474"/>
                  <a:pt x="5417" y="16475"/>
                  <a:pt x="5420" y="16477"/>
                </a:cubicBezTo>
                <a:cubicBezTo>
                  <a:pt x="5429" y="16481"/>
                  <a:pt x="5435" y="16489"/>
                  <a:pt x="5438" y="16499"/>
                </a:cubicBezTo>
                <a:lnTo>
                  <a:pt x="5438" y="16499"/>
                </a:lnTo>
                <a:cubicBezTo>
                  <a:pt x="5424" y="16493"/>
                  <a:pt x="5409" y="16488"/>
                  <a:pt x="5394" y="16482"/>
                </a:cubicBezTo>
                <a:lnTo>
                  <a:pt x="5394" y="16482"/>
                </a:lnTo>
                <a:cubicBezTo>
                  <a:pt x="5400" y="16479"/>
                  <a:pt x="5406" y="16476"/>
                  <a:pt x="5412" y="16473"/>
                </a:cubicBezTo>
                <a:close/>
                <a:moveTo>
                  <a:pt x="1350" y="16321"/>
                </a:moveTo>
                <a:lnTo>
                  <a:pt x="1350" y="16321"/>
                </a:lnTo>
                <a:cubicBezTo>
                  <a:pt x="1352" y="16322"/>
                  <a:pt x="1353" y="16322"/>
                  <a:pt x="1354" y="16322"/>
                </a:cubicBezTo>
                <a:lnTo>
                  <a:pt x="1354" y="16322"/>
                </a:lnTo>
                <a:cubicBezTo>
                  <a:pt x="1355" y="16322"/>
                  <a:pt x="1355" y="16322"/>
                  <a:pt x="1355" y="16322"/>
                </a:cubicBezTo>
                <a:lnTo>
                  <a:pt x="1355" y="16322"/>
                </a:lnTo>
                <a:cubicBezTo>
                  <a:pt x="1375" y="16353"/>
                  <a:pt x="1395" y="16383"/>
                  <a:pt x="1416" y="16412"/>
                </a:cubicBezTo>
                <a:lnTo>
                  <a:pt x="1416" y="16412"/>
                </a:lnTo>
                <a:cubicBezTo>
                  <a:pt x="1416" y="16412"/>
                  <a:pt x="1416" y="16412"/>
                  <a:pt x="1415" y="16412"/>
                </a:cubicBezTo>
                <a:lnTo>
                  <a:pt x="1415" y="16412"/>
                </a:lnTo>
                <a:cubicBezTo>
                  <a:pt x="1416" y="16413"/>
                  <a:pt x="1416" y="16413"/>
                  <a:pt x="1417" y="16413"/>
                </a:cubicBezTo>
                <a:lnTo>
                  <a:pt x="1417" y="16413"/>
                </a:lnTo>
                <a:cubicBezTo>
                  <a:pt x="1438" y="16442"/>
                  <a:pt x="1460" y="16471"/>
                  <a:pt x="1482" y="16499"/>
                </a:cubicBezTo>
                <a:lnTo>
                  <a:pt x="1482" y="16499"/>
                </a:lnTo>
                <a:cubicBezTo>
                  <a:pt x="1483" y="16500"/>
                  <a:pt x="1484" y="16501"/>
                  <a:pt x="1485" y="16502"/>
                </a:cubicBezTo>
                <a:cubicBezTo>
                  <a:pt x="1484" y="16501"/>
                  <a:pt x="1483" y="16500"/>
                  <a:pt x="1482" y="16499"/>
                </a:cubicBezTo>
                <a:lnTo>
                  <a:pt x="1482" y="16499"/>
                </a:lnTo>
                <a:cubicBezTo>
                  <a:pt x="1473" y="16488"/>
                  <a:pt x="1461" y="16483"/>
                  <a:pt x="1450" y="16483"/>
                </a:cubicBezTo>
                <a:cubicBezTo>
                  <a:pt x="1434" y="16483"/>
                  <a:pt x="1419" y="16492"/>
                  <a:pt x="1411" y="16506"/>
                </a:cubicBezTo>
                <a:lnTo>
                  <a:pt x="1411" y="16506"/>
                </a:lnTo>
                <a:cubicBezTo>
                  <a:pt x="1406" y="16504"/>
                  <a:pt x="1401" y="16503"/>
                  <a:pt x="1396" y="16502"/>
                </a:cubicBezTo>
                <a:cubicBezTo>
                  <a:pt x="1351" y="16490"/>
                  <a:pt x="1366" y="16419"/>
                  <a:pt x="1415" y="16412"/>
                </a:cubicBezTo>
                <a:lnTo>
                  <a:pt x="1415" y="16412"/>
                </a:lnTo>
                <a:cubicBezTo>
                  <a:pt x="1401" y="16409"/>
                  <a:pt x="1386" y="16405"/>
                  <a:pt x="1371" y="16401"/>
                </a:cubicBezTo>
                <a:cubicBezTo>
                  <a:pt x="1346" y="16401"/>
                  <a:pt x="1334" y="16363"/>
                  <a:pt x="1346" y="16338"/>
                </a:cubicBezTo>
                <a:cubicBezTo>
                  <a:pt x="1346" y="16331"/>
                  <a:pt x="1347" y="16326"/>
                  <a:pt x="1350" y="16321"/>
                </a:cubicBezTo>
                <a:close/>
                <a:moveTo>
                  <a:pt x="1485" y="16502"/>
                </a:moveTo>
                <a:lnTo>
                  <a:pt x="1485" y="16502"/>
                </a:lnTo>
                <a:cubicBezTo>
                  <a:pt x="1490" y="16506"/>
                  <a:pt x="1494" y="16511"/>
                  <a:pt x="1497" y="16516"/>
                </a:cubicBezTo>
                <a:lnTo>
                  <a:pt x="1497" y="16516"/>
                </a:lnTo>
                <a:cubicBezTo>
                  <a:pt x="1493" y="16511"/>
                  <a:pt x="1489" y="16506"/>
                  <a:pt x="1485" y="16502"/>
                </a:cubicBezTo>
                <a:close/>
                <a:moveTo>
                  <a:pt x="1497" y="16516"/>
                </a:moveTo>
                <a:lnTo>
                  <a:pt x="1497" y="16516"/>
                </a:lnTo>
                <a:cubicBezTo>
                  <a:pt x="1502" y="16521"/>
                  <a:pt x="1507" y="16527"/>
                  <a:pt x="1513" y="16533"/>
                </a:cubicBezTo>
                <a:lnTo>
                  <a:pt x="1513" y="16533"/>
                </a:lnTo>
                <a:cubicBezTo>
                  <a:pt x="1521" y="16535"/>
                  <a:pt x="1530" y="16537"/>
                  <a:pt x="1539" y="16539"/>
                </a:cubicBezTo>
                <a:lnTo>
                  <a:pt x="1539" y="16539"/>
                </a:lnTo>
                <a:cubicBezTo>
                  <a:pt x="1536" y="16544"/>
                  <a:pt x="1534" y="16548"/>
                  <a:pt x="1532" y="16553"/>
                </a:cubicBezTo>
                <a:lnTo>
                  <a:pt x="1532" y="16553"/>
                </a:lnTo>
                <a:cubicBezTo>
                  <a:pt x="1525" y="16546"/>
                  <a:pt x="1519" y="16540"/>
                  <a:pt x="1513" y="16533"/>
                </a:cubicBezTo>
                <a:lnTo>
                  <a:pt x="1513" y="16533"/>
                </a:lnTo>
                <a:cubicBezTo>
                  <a:pt x="1509" y="16532"/>
                  <a:pt x="1505" y="16531"/>
                  <a:pt x="1501" y="16530"/>
                </a:cubicBezTo>
                <a:lnTo>
                  <a:pt x="1501" y="16530"/>
                </a:lnTo>
                <a:cubicBezTo>
                  <a:pt x="1501" y="16525"/>
                  <a:pt x="1500" y="16520"/>
                  <a:pt x="1497" y="16516"/>
                </a:cubicBezTo>
                <a:close/>
                <a:moveTo>
                  <a:pt x="2415" y="16438"/>
                </a:moveTo>
                <a:cubicBezTo>
                  <a:pt x="2390" y="16438"/>
                  <a:pt x="2365" y="16451"/>
                  <a:pt x="2352" y="16477"/>
                </a:cubicBezTo>
                <a:cubicBezTo>
                  <a:pt x="2352" y="16502"/>
                  <a:pt x="2365" y="16527"/>
                  <a:pt x="2390" y="16539"/>
                </a:cubicBezTo>
                <a:cubicBezTo>
                  <a:pt x="2440" y="16552"/>
                  <a:pt x="2503" y="16577"/>
                  <a:pt x="2553" y="16589"/>
                </a:cubicBezTo>
                <a:cubicBezTo>
                  <a:pt x="2560" y="16593"/>
                  <a:pt x="2566" y="16594"/>
                  <a:pt x="2573" y="16594"/>
                </a:cubicBezTo>
                <a:cubicBezTo>
                  <a:pt x="2591" y="16594"/>
                  <a:pt x="2607" y="16582"/>
                  <a:pt x="2616" y="16564"/>
                </a:cubicBezTo>
                <a:cubicBezTo>
                  <a:pt x="2616" y="16539"/>
                  <a:pt x="2603" y="16502"/>
                  <a:pt x="2578" y="16502"/>
                </a:cubicBezTo>
                <a:cubicBezTo>
                  <a:pt x="2528" y="16477"/>
                  <a:pt x="2477" y="16463"/>
                  <a:pt x="2415" y="16438"/>
                </a:cubicBezTo>
                <a:close/>
                <a:moveTo>
                  <a:pt x="3041" y="16410"/>
                </a:moveTo>
                <a:cubicBezTo>
                  <a:pt x="3018" y="16410"/>
                  <a:pt x="2994" y="16428"/>
                  <a:pt x="2994" y="16438"/>
                </a:cubicBezTo>
                <a:cubicBezTo>
                  <a:pt x="2980" y="16477"/>
                  <a:pt x="2994" y="16502"/>
                  <a:pt x="3019" y="16502"/>
                </a:cubicBezTo>
                <a:cubicBezTo>
                  <a:pt x="3094" y="16539"/>
                  <a:pt x="3170" y="16564"/>
                  <a:pt x="3245" y="16602"/>
                </a:cubicBezTo>
                <a:cubicBezTo>
                  <a:pt x="3250" y="16604"/>
                  <a:pt x="3254" y="16605"/>
                  <a:pt x="3259" y="16605"/>
                </a:cubicBezTo>
                <a:cubicBezTo>
                  <a:pt x="3282" y="16605"/>
                  <a:pt x="3307" y="16585"/>
                  <a:pt x="3307" y="16564"/>
                </a:cubicBezTo>
                <a:cubicBezTo>
                  <a:pt x="3321" y="16539"/>
                  <a:pt x="3307" y="16514"/>
                  <a:pt x="3282" y="16502"/>
                </a:cubicBezTo>
                <a:cubicBezTo>
                  <a:pt x="3207" y="16477"/>
                  <a:pt x="3131" y="16438"/>
                  <a:pt x="3056" y="16413"/>
                </a:cubicBezTo>
                <a:cubicBezTo>
                  <a:pt x="3051" y="16411"/>
                  <a:pt x="3046" y="16410"/>
                  <a:pt x="3041" y="16410"/>
                </a:cubicBezTo>
                <a:close/>
                <a:moveTo>
                  <a:pt x="5475" y="16551"/>
                </a:moveTo>
                <a:cubicBezTo>
                  <a:pt x="5447" y="16565"/>
                  <a:pt x="5420" y="16580"/>
                  <a:pt x="5392" y="16594"/>
                </a:cubicBezTo>
                <a:lnTo>
                  <a:pt x="5392" y="16594"/>
                </a:lnTo>
                <a:cubicBezTo>
                  <a:pt x="5361" y="16579"/>
                  <a:pt x="5330" y="16565"/>
                  <a:pt x="5298" y="16552"/>
                </a:cubicBezTo>
                <a:lnTo>
                  <a:pt x="5298" y="16552"/>
                </a:lnTo>
                <a:cubicBezTo>
                  <a:pt x="5294" y="16557"/>
                  <a:pt x="5289" y="16561"/>
                  <a:pt x="5284" y="16564"/>
                </a:cubicBezTo>
                <a:lnTo>
                  <a:pt x="5284" y="16564"/>
                </a:lnTo>
                <a:cubicBezTo>
                  <a:pt x="5308" y="16566"/>
                  <a:pt x="5319" y="16603"/>
                  <a:pt x="5307" y="16627"/>
                </a:cubicBezTo>
                <a:cubicBezTo>
                  <a:pt x="5307" y="16634"/>
                  <a:pt x="5305" y="16639"/>
                  <a:pt x="5300" y="16642"/>
                </a:cubicBezTo>
                <a:lnTo>
                  <a:pt x="5300" y="16642"/>
                </a:lnTo>
                <a:cubicBezTo>
                  <a:pt x="5331" y="16627"/>
                  <a:pt x="5362" y="16611"/>
                  <a:pt x="5392" y="16594"/>
                </a:cubicBezTo>
                <a:lnTo>
                  <a:pt x="5392" y="16594"/>
                </a:lnTo>
                <a:cubicBezTo>
                  <a:pt x="5397" y="16597"/>
                  <a:pt x="5403" y="16600"/>
                  <a:pt x="5408" y="16602"/>
                </a:cubicBezTo>
                <a:cubicBezTo>
                  <a:pt x="5433" y="16602"/>
                  <a:pt x="5470" y="16589"/>
                  <a:pt x="5470" y="16564"/>
                </a:cubicBezTo>
                <a:cubicBezTo>
                  <a:pt x="5473" y="16559"/>
                  <a:pt x="5474" y="16555"/>
                  <a:pt x="5475" y="16551"/>
                </a:cubicBezTo>
                <a:close/>
                <a:moveTo>
                  <a:pt x="5300" y="16642"/>
                </a:moveTo>
                <a:lnTo>
                  <a:pt x="5300" y="16642"/>
                </a:lnTo>
                <a:cubicBezTo>
                  <a:pt x="5297" y="16644"/>
                  <a:pt x="5293" y="16646"/>
                  <a:pt x="5289" y="16648"/>
                </a:cubicBezTo>
                <a:lnTo>
                  <a:pt x="5289" y="16648"/>
                </a:lnTo>
                <a:cubicBezTo>
                  <a:pt x="5294" y="16647"/>
                  <a:pt x="5297" y="16645"/>
                  <a:pt x="5300" y="16642"/>
                </a:cubicBezTo>
                <a:close/>
                <a:moveTo>
                  <a:pt x="1532" y="16553"/>
                </a:moveTo>
                <a:cubicBezTo>
                  <a:pt x="1565" y="16588"/>
                  <a:pt x="1599" y="16621"/>
                  <a:pt x="1634" y="16654"/>
                </a:cubicBezTo>
                <a:lnTo>
                  <a:pt x="1634" y="16654"/>
                </a:lnTo>
                <a:cubicBezTo>
                  <a:pt x="1651" y="16660"/>
                  <a:pt x="1670" y="16666"/>
                  <a:pt x="1688" y="16672"/>
                </a:cubicBezTo>
                <a:lnTo>
                  <a:pt x="1688" y="16672"/>
                </a:lnTo>
                <a:cubicBezTo>
                  <a:pt x="1679" y="16669"/>
                  <a:pt x="1670" y="16667"/>
                  <a:pt x="1661" y="16665"/>
                </a:cubicBezTo>
                <a:cubicBezTo>
                  <a:pt x="1657" y="16664"/>
                  <a:pt x="1653" y="16663"/>
                  <a:pt x="1649" y="16663"/>
                </a:cubicBezTo>
                <a:cubicBezTo>
                  <a:pt x="1647" y="16663"/>
                  <a:pt x="1646" y="16664"/>
                  <a:pt x="1644" y="16664"/>
                </a:cubicBezTo>
                <a:lnTo>
                  <a:pt x="1644" y="16664"/>
                </a:lnTo>
                <a:cubicBezTo>
                  <a:pt x="1672" y="16689"/>
                  <a:pt x="1701" y="16714"/>
                  <a:pt x="1730" y="16738"/>
                </a:cubicBezTo>
                <a:lnTo>
                  <a:pt x="1730" y="16738"/>
                </a:lnTo>
                <a:cubicBezTo>
                  <a:pt x="1725" y="16736"/>
                  <a:pt x="1720" y="16736"/>
                  <a:pt x="1715" y="16736"/>
                </a:cubicBezTo>
                <a:cubicBezTo>
                  <a:pt x="1694" y="16736"/>
                  <a:pt x="1680" y="16749"/>
                  <a:pt x="1674" y="16765"/>
                </a:cubicBezTo>
                <a:lnTo>
                  <a:pt x="1674" y="16765"/>
                </a:lnTo>
                <a:cubicBezTo>
                  <a:pt x="1657" y="16761"/>
                  <a:pt x="1640" y="16757"/>
                  <a:pt x="1622" y="16753"/>
                </a:cubicBezTo>
                <a:cubicBezTo>
                  <a:pt x="1566" y="16741"/>
                  <a:pt x="1591" y="16667"/>
                  <a:pt x="1644" y="16664"/>
                </a:cubicBezTo>
                <a:lnTo>
                  <a:pt x="1644" y="16664"/>
                </a:lnTo>
                <a:cubicBezTo>
                  <a:pt x="1641" y="16660"/>
                  <a:pt x="1637" y="16657"/>
                  <a:pt x="1634" y="16654"/>
                </a:cubicBezTo>
                <a:lnTo>
                  <a:pt x="1634" y="16654"/>
                </a:lnTo>
                <a:cubicBezTo>
                  <a:pt x="1601" y="16642"/>
                  <a:pt x="1571" y="16626"/>
                  <a:pt x="1547" y="16602"/>
                </a:cubicBezTo>
                <a:cubicBezTo>
                  <a:pt x="1531" y="16586"/>
                  <a:pt x="1528" y="16568"/>
                  <a:pt x="1532" y="16553"/>
                </a:cubicBezTo>
                <a:close/>
                <a:moveTo>
                  <a:pt x="4898" y="16839"/>
                </a:moveTo>
                <a:cubicBezTo>
                  <a:pt x="4888" y="16844"/>
                  <a:pt x="4878" y="16848"/>
                  <a:pt x="4868" y="16853"/>
                </a:cubicBezTo>
                <a:lnTo>
                  <a:pt x="4868" y="16853"/>
                </a:lnTo>
                <a:cubicBezTo>
                  <a:pt x="4879" y="16850"/>
                  <a:pt x="4889" y="16846"/>
                  <a:pt x="4898" y="16839"/>
                </a:cubicBezTo>
                <a:close/>
                <a:moveTo>
                  <a:pt x="2918" y="16866"/>
                </a:moveTo>
                <a:cubicBezTo>
                  <a:pt x="2918" y="16867"/>
                  <a:pt x="2918" y="16867"/>
                  <a:pt x="2918" y="16868"/>
                </a:cubicBezTo>
                <a:lnTo>
                  <a:pt x="2918" y="16868"/>
                </a:lnTo>
                <a:cubicBezTo>
                  <a:pt x="2916" y="16867"/>
                  <a:pt x="2915" y="16867"/>
                  <a:pt x="2913" y="16866"/>
                </a:cubicBezTo>
                <a:close/>
                <a:moveTo>
                  <a:pt x="9806" y="10667"/>
                </a:moveTo>
                <a:cubicBezTo>
                  <a:pt x="9769" y="10667"/>
                  <a:pt x="9729" y="10712"/>
                  <a:pt x="9759" y="10742"/>
                </a:cubicBezTo>
                <a:cubicBezTo>
                  <a:pt x="10281" y="11211"/>
                  <a:pt x="10812" y="11689"/>
                  <a:pt x="11292" y="12207"/>
                </a:cubicBezTo>
                <a:lnTo>
                  <a:pt x="11292" y="12207"/>
                </a:lnTo>
                <a:cubicBezTo>
                  <a:pt x="11290" y="12211"/>
                  <a:pt x="11289" y="12215"/>
                  <a:pt x="11289" y="12220"/>
                </a:cubicBezTo>
                <a:lnTo>
                  <a:pt x="11289" y="12220"/>
                </a:lnTo>
                <a:cubicBezTo>
                  <a:pt x="11284" y="12214"/>
                  <a:pt x="11277" y="12212"/>
                  <a:pt x="11270" y="12212"/>
                </a:cubicBezTo>
                <a:cubicBezTo>
                  <a:pt x="11255" y="12212"/>
                  <a:pt x="11238" y="12223"/>
                  <a:pt x="11230" y="12238"/>
                </a:cubicBezTo>
                <a:cubicBezTo>
                  <a:pt x="11205" y="12263"/>
                  <a:pt x="11218" y="12288"/>
                  <a:pt x="11243" y="12302"/>
                </a:cubicBezTo>
                <a:cubicBezTo>
                  <a:pt x="11398" y="12438"/>
                  <a:pt x="11554" y="12589"/>
                  <a:pt x="11698" y="12743"/>
                </a:cubicBezTo>
                <a:lnTo>
                  <a:pt x="11698" y="12743"/>
                </a:lnTo>
                <a:cubicBezTo>
                  <a:pt x="11389" y="12475"/>
                  <a:pt x="11093" y="12183"/>
                  <a:pt x="10827" y="11861"/>
                </a:cubicBezTo>
                <a:cubicBezTo>
                  <a:pt x="10818" y="11848"/>
                  <a:pt x="10806" y="11842"/>
                  <a:pt x="10794" y="11842"/>
                </a:cubicBezTo>
                <a:cubicBezTo>
                  <a:pt x="10760" y="11842"/>
                  <a:pt x="10728" y="11887"/>
                  <a:pt x="10765" y="11924"/>
                </a:cubicBezTo>
                <a:cubicBezTo>
                  <a:pt x="10923" y="12117"/>
                  <a:pt x="11092" y="12302"/>
                  <a:pt x="11271" y="12479"/>
                </a:cubicBezTo>
                <a:lnTo>
                  <a:pt x="11271" y="12479"/>
                </a:lnTo>
                <a:cubicBezTo>
                  <a:pt x="11248" y="12494"/>
                  <a:pt x="11234" y="12525"/>
                  <a:pt x="11255" y="12553"/>
                </a:cubicBezTo>
                <a:cubicBezTo>
                  <a:pt x="11260" y="12560"/>
                  <a:pt x="11266" y="12566"/>
                  <a:pt x="11271" y="12573"/>
                </a:cubicBezTo>
                <a:lnTo>
                  <a:pt x="11271" y="12573"/>
                </a:lnTo>
                <a:cubicBezTo>
                  <a:pt x="11199" y="12506"/>
                  <a:pt x="11126" y="12441"/>
                  <a:pt x="11054" y="12377"/>
                </a:cubicBezTo>
                <a:cubicBezTo>
                  <a:pt x="11046" y="12373"/>
                  <a:pt x="11039" y="12372"/>
                  <a:pt x="11032" y="12372"/>
                </a:cubicBezTo>
                <a:cubicBezTo>
                  <a:pt x="11015" y="12372"/>
                  <a:pt x="11000" y="12381"/>
                  <a:pt x="10991" y="12389"/>
                </a:cubicBezTo>
                <a:cubicBezTo>
                  <a:pt x="10966" y="12414"/>
                  <a:pt x="10978" y="12439"/>
                  <a:pt x="11003" y="12465"/>
                </a:cubicBezTo>
                <a:cubicBezTo>
                  <a:pt x="11205" y="12628"/>
                  <a:pt x="11394" y="12817"/>
                  <a:pt x="11570" y="13006"/>
                </a:cubicBezTo>
                <a:cubicBezTo>
                  <a:pt x="11574" y="13009"/>
                  <a:pt x="11578" y="13011"/>
                  <a:pt x="11582" y="13013"/>
                </a:cubicBezTo>
                <a:lnTo>
                  <a:pt x="11582" y="13013"/>
                </a:lnTo>
                <a:cubicBezTo>
                  <a:pt x="11597" y="13000"/>
                  <a:pt x="11613" y="12988"/>
                  <a:pt x="11628" y="12976"/>
                </a:cubicBezTo>
                <a:lnTo>
                  <a:pt x="11628" y="12976"/>
                </a:lnTo>
                <a:cubicBezTo>
                  <a:pt x="11634" y="12981"/>
                  <a:pt x="11640" y="12987"/>
                  <a:pt x="11645" y="12993"/>
                </a:cubicBezTo>
                <a:cubicBezTo>
                  <a:pt x="11647" y="12994"/>
                  <a:pt x="11649" y="12995"/>
                  <a:pt x="11651" y="12997"/>
                </a:cubicBezTo>
                <a:lnTo>
                  <a:pt x="11651" y="12997"/>
                </a:lnTo>
                <a:cubicBezTo>
                  <a:pt x="11662" y="12984"/>
                  <a:pt x="11666" y="12968"/>
                  <a:pt x="11656" y="12953"/>
                </a:cubicBezTo>
                <a:lnTo>
                  <a:pt x="11656" y="12953"/>
                </a:lnTo>
                <a:cubicBezTo>
                  <a:pt x="11672" y="12940"/>
                  <a:pt x="11688" y="12927"/>
                  <a:pt x="11704" y="12914"/>
                </a:cubicBezTo>
                <a:lnTo>
                  <a:pt x="11704" y="12914"/>
                </a:lnTo>
                <a:cubicBezTo>
                  <a:pt x="11710" y="12919"/>
                  <a:pt x="11715" y="12925"/>
                  <a:pt x="11721" y="12930"/>
                </a:cubicBezTo>
                <a:cubicBezTo>
                  <a:pt x="11760" y="12959"/>
                  <a:pt x="11723" y="13005"/>
                  <a:pt x="11680" y="13005"/>
                </a:cubicBezTo>
                <a:cubicBezTo>
                  <a:pt x="11670" y="13005"/>
                  <a:pt x="11661" y="13002"/>
                  <a:pt x="11651" y="12997"/>
                </a:cubicBezTo>
                <a:lnTo>
                  <a:pt x="11651" y="12997"/>
                </a:lnTo>
                <a:cubicBezTo>
                  <a:pt x="11640" y="13009"/>
                  <a:pt x="11623" y="13017"/>
                  <a:pt x="11604" y="13017"/>
                </a:cubicBezTo>
                <a:cubicBezTo>
                  <a:pt x="11597" y="13017"/>
                  <a:pt x="11589" y="13016"/>
                  <a:pt x="11582" y="13013"/>
                </a:cubicBezTo>
                <a:lnTo>
                  <a:pt x="11582" y="13013"/>
                </a:lnTo>
                <a:cubicBezTo>
                  <a:pt x="11575" y="13018"/>
                  <a:pt x="11567" y="13024"/>
                  <a:pt x="11560" y="13029"/>
                </a:cubicBezTo>
                <a:lnTo>
                  <a:pt x="11560" y="13029"/>
                </a:lnTo>
                <a:cubicBezTo>
                  <a:pt x="11563" y="13017"/>
                  <a:pt x="11559" y="13004"/>
                  <a:pt x="11545" y="12993"/>
                </a:cubicBezTo>
                <a:cubicBezTo>
                  <a:pt x="11403" y="12861"/>
                  <a:pt x="11262" y="12734"/>
                  <a:pt x="11121" y="12605"/>
                </a:cubicBezTo>
                <a:lnTo>
                  <a:pt x="11121" y="12605"/>
                </a:lnTo>
                <a:cubicBezTo>
                  <a:pt x="10969" y="12430"/>
                  <a:pt x="10821" y="12252"/>
                  <a:pt x="10676" y="12075"/>
                </a:cubicBezTo>
                <a:cubicBezTo>
                  <a:pt x="10667" y="12062"/>
                  <a:pt x="10654" y="12057"/>
                  <a:pt x="10642" y="12057"/>
                </a:cubicBezTo>
                <a:cubicBezTo>
                  <a:pt x="10608" y="12057"/>
                  <a:pt x="10574" y="12100"/>
                  <a:pt x="10601" y="12138"/>
                </a:cubicBezTo>
                <a:cubicBezTo>
                  <a:pt x="10688" y="12245"/>
                  <a:pt x="10776" y="12351"/>
                  <a:pt x="10866" y="12458"/>
                </a:cubicBezTo>
                <a:lnTo>
                  <a:pt x="10866" y="12458"/>
                </a:lnTo>
                <a:cubicBezTo>
                  <a:pt x="10858" y="12474"/>
                  <a:pt x="10858" y="12496"/>
                  <a:pt x="10878" y="12515"/>
                </a:cubicBezTo>
                <a:cubicBezTo>
                  <a:pt x="10933" y="12566"/>
                  <a:pt x="10990" y="12618"/>
                  <a:pt x="11047" y="12670"/>
                </a:cubicBezTo>
                <a:lnTo>
                  <a:pt x="11047" y="12670"/>
                </a:lnTo>
                <a:cubicBezTo>
                  <a:pt x="11085" y="12714"/>
                  <a:pt x="11124" y="12759"/>
                  <a:pt x="11162" y="12803"/>
                </a:cubicBezTo>
                <a:lnTo>
                  <a:pt x="11162" y="12803"/>
                </a:lnTo>
                <a:cubicBezTo>
                  <a:pt x="11092" y="12741"/>
                  <a:pt x="11018" y="12682"/>
                  <a:pt x="10941" y="12628"/>
                </a:cubicBezTo>
                <a:cubicBezTo>
                  <a:pt x="10932" y="12622"/>
                  <a:pt x="10924" y="12619"/>
                  <a:pt x="10916" y="12619"/>
                </a:cubicBezTo>
                <a:cubicBezTo>
                  <a:pt x="10890" y="12619"/>
                  <a:pt x="10870" y="12647"/>
                  <a:pt x="10870" y="12675"/>
                </a:cubicBezTo>
                <a:lnTo>
                  <a:pt x="10870" y="12675"/>
                </a:lnTo>
                <a:cubicBezTo>
                  <a:pt x="10806" y="12613"/>
                  <a:pt x="10742" y="12552"/>
                  <a:pt x="10676" y="12490"/>
                </a:cubicBezTo>
                <a:cubicBezTo>
                  <a:pt x="10669" y="12482"/>
                  <a:pt x="10659" y="12478"/>
                  <a:pt x="10649" y="12478"/>
                </a:cubicBezTo>
                <a:cubicBezTo>
                  <a:pt x="10612" y="12478"/>
                  <a:pt x="10572" y="12525"/>
                  <a:pt x="10601" y="12565"/>
                </a:cubicBezTo>
                <a:cubicBezTo>
                  <a:pt x="10827" y="12766"/>
                  <a:pt x="11042" y="12981"/>
                  <a:pt x="11255" y="13182"/>
                </a:cubicBezTo>
                <a:cubicBezTo>
                  <a:pt x="11268" y="13195"/>
                  <a:pt x="11283" y="13200"/>
                  <a:pt x="11296" y="13200"/>
                </a:cubicBezTo>
                <a:cubicBezTo>
                  <a:pt x="11336" y="13200"/>
                  <a:pt x="11368" y="13156"/>
                  <a:pt x="11330" y="13118"/>
                </a:cubicBezTo>
                <a:cubicBezTo>
                  <a:pt x="11224" y="13018"/>
                  <a:pt x="11117" y="12914"/>
                  <a:pt x="11009" y="12809"/>
                </a:cubicBezTo>
                <a:lnTo>
                  <a:pt x="11009" y="12809"/>
                </a:lnTo>
                <a:cubicBezTo>
                  <a:pt x="11114" y="12897"/>
                  <a:pt x="11213" y="12989"/>
                  <a:pt x="11305" y="13081"/>
                </a:cubicBezTo>
                <a:cubicBezTo>
                  <a:pt x="11318" y="13094"/>
                  <a:pt x="11333" y="13100"/>
                  <a:pt x="11347" y="13100"/>
                </a:cubicBezTo>
                <a:cubicBezTo>
                  <a:pt x="11370" y="13100"/>
                  <a:pt x="11391" y="13084"/>
                  <a:pt x="11396" y="13064"/>
                </a:cubicBezTo>
                <a:lnTo>
                  <a:pt x="11396" y="13064"/>
                </a:lnTo>
                <a:cubicBezTo>
                  <a:pt x="11412" y="13081"/>
                  <a:pt x="11428" y="13099"/>
                  <a:pt x="11445" y="13117"/>
                </a:cubicBezTo>
                <a:lnTo>
                  <a:pt x="11445" y="13117"/>
                </a:lnTo>
                <a:cubicBezTo>
                  <a:pt x="11467" y="13100"/>
                  <a:pt x="11489" y="13084"/>
                  <a:pt x="11511" y="13067"/>
                </a:cubicBezTo>
                <a:lnTo>
                  <a:pt x="11511" y="13067"/>
                </a:lnTo>
                <a:cubicBezTo>
                  <a:pt x="11517" y="13066"/>
                  <a:pt x="11522" y="13065"/>
                  <a:pt x="11528" y="13063"/>
                </a:cubicBezTo>
                <a:lnTo>
                  <a:pt x="11528" y="13063"/>
                </a:lnTo>
                <a:cubicBezTo>
                  <a:pt x="11533" y="13069"/>
                  <a:pt x="11539" y="13075"/>
                  <a:pt x="11545" y="13081"/>
                </a:cubicBezTo>
                <a:cubicBezTo>
                  <a:pt x="11572" y="13118"/>
                  <a:pt x="11538" y="13162"/>
                  <a:pt x="11503" y="13162"/>
                </a:cubicBezTo>
                <a:cubicBezTo>
                  <a:pt x="11491" y="13162"/>
                  <a:pt x="11479" y="13157"/>
                  <a:pt x="11469" y="13144"/>
                </a:cubicBezTo>
                <a:cubicBezTo>
                  <a:pt x="11461" y="13135"/>
                  <a:pt x="11453" y="13126"/>
                  <a:pt x="11445" y="13117"/>
                </a:cubicBezTo>
                <a:lnTo>
                  <a:pt x="11445" y="13117"/>
                </a:lnTo>
                <a:cubicBezTo>
                  <a:pt x="11393" y="13155"/>
                  <a:pt x="11340" y="13193"/>
                  <a:pt x="11287" y="13230"/>
                </a:cubicBezTo>
                <a:lnTo>
                  <a:pt x="11287" y="13230"/>
                </a:lnTo>
                <a:cubicBezTo>
                  <a:pt x="11285" y="13227"/>
                  <a:pt x="11283" y="13223"/>
                  <a:pt x="11280" y="13219"/>
                </a:cubicBezTo>
                <a:cubicBezTo>
                  <a:pt x="11129" y="13081"/>
                  <a:pt x="10978" y="12942"/>
                  <a:pt x="10827" y="12817"/>
                </a:cubicBezTo>
                <a:cubicBezTo>
                  <a:pt x="10818" y="12807"/>
                  <a:pt x="10807" y="12803"/>
                  <a:pt x="10796" y="12803"/>
                </a:cubicBezTo>
                <a:cubicBezTo>
                  <a:pt x="10778" y="12803"/>
                  <a:pt x="10760" y="12814"/>
                  <a:pt x="10752" y="12830"/>
                </a:cubicBezTo>
                <a:cubicBezTo>
                  <a:pt x="10749" y="12833"/>
                  <a:pt x="10748" y="12837"/>
                  <a:pt x="10747" y="12842"/>
                </a:cubicBezTo>
                <a:lnTo>
                  <a:pt x="10747" y="12842"/>
                </a:lnTo>
                <a:cubicBezTo>
                  <a:pt x="10743" y="12841"/>
                  <a:pt x="10738" y="12840"/>
                  <a:pt x="10734" y="12840"/>
                </a:cubicBezTo>
                <a:cubicBezTo>
                  <a:pt x="10730" y="12840"/>
                  <a:pt x="10726" y="12841"/>
                  <a:pt x="10722" y="12842"/>
                </a:cubicBezTo>
                <a:lnTo>
                  <a:pt x="10722" y="12842"/>
                </a:lnTo>
                <a:cubicBezTo>
                  <a:pt x="10622" y="12733"/>
                  <a:pt x="10528" y="12630"/>
                  <a:pt x="10425" y="12528"/>
                </a:cubicBezTo>
                <a:cubicBezTo>
                  <a:pt x="10415" y="12515"/>
                  <a:pt x="10403" y="12509"/>
                  <a:pt x="10391" y="12509"/>
                </a:cubicBezTo>
                <a:cubicBezTo>
                  <a:pt x="10356" y="12509"/>
                  <a:pt x="10322" y="12553"/>
                  <a:pt x="10350" y="12590"/>
                </a:cubicBezTo>
                <a:cubicBezTo>
                  <a:pt x="10486" y="12727"/>
                  <a:pt x="10610" y="12863"/>
                  <a:pt x="10746" y="13000"/>
                </a:cubicBezTo>
                <a:lnTo>
                  <a:pt x="10746" y="13000"/>
                </a:lnTo>
                <a:cubicBezTo>
                  <a:pt x="10729" y="13022"/>
                  <a:pt x="10742" y="13045"/>
                  <a:pt x="10765" y="13068"/>
                </a:cubicBezTo>
                <a:cubicBezTo>
                  <a:pt x="10853" y="13144"/>
                  <a:pt x="10941" y="13232"/>
                  <a:pt x="11003" y="13333"/>
                </a:cubicBezTo>
                <a:cubicBezTo>
                  <a:pt x="11016" y="13339"/>
                  <a:pt x="11029" y="13342"/>
                  <a:pt x="11041" y="13342"/>
                </a:cubicBezTo>
                <a:cubicBezTo>
                  <a:pt x="11044" y="13342"/>
                  <a:pt x="11047" y="13342"/>
                  <a:pt x="11050" y="13341"/>
                </a:cubicBezTo>
                <a:lnTo>
                  <a:pt x="11050" y="13341"/>
                </a:lnTo>
                <a:cubicBezTo>
                  <a:pt x="11059" y="13351"/>
                  <a:pt x="11068" y="13362"/>
                  <a:pt x="11078" y="13371"/>
                </a:cubicBezTo>
                <a:lnTo>
                  <a:pt x="11078" y="13371"/>
                </a:lnTo>
                <a:cubicBezTo>
                  <a:pt x="11082" y="13369"/>
                  <a:pt x="11086" y="13366"/>
                  <a:pt x="11090" y="13364"/>
                </a:cubicBezTo>
                <a:lnTo>
                  <a:pt x="11090" y="13364"/>
                </a:lnTo>
                <a:cubicBezTo>
                  <a:pt x="11091" y="13366"/>
                  <a:pt x="11092" y="13368"/>
                  <a:pt x="11093" y="13370"/>
                </a:cubicBezTo>
                <a:lnTo>
                  <a:pt x="11104" y="13370"/>
                </a:lnTo>
                <a:cubicBezTo>
                  <a:pt x="11101" y="13367"/>
                  <a:pt x="11098" y="13363"/>
                  <a:pt x="11096" y="13359"/>
                </a:cubicBezTo>
                <a:lnTo>
                  <a:pt x="11096" y="13359"/>
                </a:lnTo>
                <a:cubicBezTo>
                  <a:pt x="11121" y="13343"/>
                  <a:pt x="11146" y="13327"/>
                  <a:pt x="11170" y="13310"/>
                </a:cubicBezTo>
                <a:lnTo>
                  <a:pt x="11170" y="13310"/>
                </a:lnTo>
                <a:cubicBezTo>
                  <a:pt x="11181" y="13322"/>
                  <a:pt x="11192" y="13335"/>
                  <a:pt x="11179" y="13358"/>
                </a:cubicBezTo>
                <a:cubicBezTo>
                  <a:pt x="11179" y="13383"/>
                  <a:pt x="11154" y="13395"/>
                  <a:pt x="11129" y="13395"/>
                </a:cubicBezTo>
                <a:cubicBezTo>
                  <a:pt x="11109" y="13395"/>
                  <a:pt x="11093" y="13385"/>
                  <a:pt x="11078" y="13371"/>
                </a:cubicBezTo>
                <a:lnTo>
                  <a:pt x="11078" y="13371"/>
                </a:lnTo>
                <a:cubicBezTo>
                  <a:pt x="11062" y="13382"/>
                  <a:pt x="11045" y="13393"/>
                  <a:pt x="11028" y="13404"/>
                </a:cubicBezTo>
                <a:lnTo>
                  <a:pt x="11028" y="13404"/>
                </a:lnTo>
                <a:cubicBezTo>
                  <a:pt x="11037" y="13389"/>
                  <a:pt x="11035" y="13372"/>
                  <a:pt x="11017" y="13358"/>
                </a:cubicBezTo>
                <a:cubicBezTo>
                  <a:pt x="10715" y="13043"/>
                  <a:pt x="10413" y="12729"/>
                  <a:pt x="10098" y="12427"/>
                </a:cubicBezTo>
                <a:cubicBezTo>
                  <a:pt x="10087" y="12419"/>
                  <a:pt x="10076" y="12415"/>
                  <a:pt x="10065" y="12415"/>
                </a:cubicBezTo>
                <a:cubicBezTo>
                  <a:pt x="10025" y="12415"/>
                  <a:pt x="9993" y="12461"/>
                  <a:pt x="10023" y="12490"/>
                </a:cubicBezTo>
                <a:cubicBezTo>
                  <a:pt x="10337" y="12791"/>
                  <a:pt x="10651" y="13106"/>
                  <a:pt x="10941" y="13420"/>
                </a:cubicBezTo>
                <a:cubicBezTo>
                  <a:pt x="10952" y="13429"/>
                  <a:pt x="10964" y="13432"/>
                  <a:pt x="10976" y="13432"/>
                </a:cubicBezTo>
                <a:cubicBezTo>
                  <a:pt x="10979" y="13432"/>
                  <a:pt x="10982" y="13432"/>
                  <a:pt x="10985" y="13431"/>
                </a:cubicBezTo>
                <a:lnTo>
                  <a:pt x="10985" y="13431"/>
                </a:lnTo>
                <a:cubicBezTo>
                  <a:pt x="11000" y="13422"/>
                  <a:pt x="11014" y="13413"/>
                  <a:pt x="11028" y="13404"/>
                </a:cubicBezTo>
                <a:lnTo>
                  <a:pt x="11028" y="13404"/>
                </a:lnTo>
                <a:cubicBezTo>
                  <a:pt x="11020" y="13417"/>
                  <a:pt x="11004" y="13428"/>
                  <a:pt x="10985" y="13431"/>
                </a:cubicBezTo>
                <a:lnTo>
                  <a:pt x="10985" y="13431"/>
                </a:lnTo>
                <a:cubicBezTo>
                  <a:pt x="10973" y="13439"/>
                  <a:pt x="10960" y="13447"/>
                  <a:pt x="10948" y="13455"/>
                </a:cubicBezTo>
                <a:lnTo>
                  <a:pt x="10948" y="13455"/>
                </a:lnTo>
                <a:cubicBezTo>
                  <a:pt x="10947" y="13447"/>
                  <a:pt x="10944" y="13440"/>
                  <a:pt x="10941" y="13433"/>
                </a:cubicBezTo>
                <a:cubicBezTo>
                  <a:pt x="10777" y="13294"/>
                  <a:pt x="10626" y="13144"/>
                  <a:pt x="10463" y="13006"/>
                </a:cubicBezTo>
                <a:cubicBezTo>
                  <a:pt x="10455" y="12991"/>
                  <a:pt x="10439" y="12985"/>
                  <a:pt x="10425" y="12985"/>
                </a:cubicBezTo>
                <a:cubicBezTo>
                  <a:pt x="10415" y="12985"/>
                  <a:pt x="10405" y="12988"/>
                  <a:pt x="10400" y="12993"/>
                </a:cubicBezTo>
                <a:cubicBezTo>
                  <a:pt x="10375" y="13018"/>
                  <a:pt x="10375" y="13043"/>
                  <a:pt x="10388" y="13068"/>
                </a:cubicBezTo>
                <a:cubicBezTo>
                  <a:pt x="10550" y="13207"/>
                  <a:pt x="10701" y="13357"/>
                  <a:pt x="10864" y="13508"/>
                </a:cubicBezTo>
                <a:lnTo>
                  <a:pt x="10864" y="13508"/>
                </a:lnTo>
                <a:cubicBezTo>
                  <a:pt x="10892" y="13490"/>
                  <a:pt x="10920" y="13473"/>
                  <a:pt x="10948" y="13455"/>
                </a:cubicBezTo>
                <a:lnTo>
                  <a:pt x="10948" y="13455"/>
                </a:lnTo>
                <a:cubicBezTo>
                  <a:pt x="10951" y="13476"/>
                  <a:pt x="10946" y="13499"/>
                  <a:pt x="10928" y="13509"/>
                </a:cubicBezTo>
                <a:cubicBezTo>
                  <a:pt x="10923" y="13519"/>
                  <a:pt x="10913" y="13523"/>
                  <a:pt x="10903" y="13523"/>
                </a:cubicBezTo>
                <a:cubicBezTo>
                  <a:pt x="10888" y="13523"/>
                  <a:pt x="10873" y="13516"/>
                  <a:pt x="10866" y="13509"/>
                </a:cubicBezTo>
                <a:cubicBezTo>
                  <a:pt x="10865" y="13508"/>
                  <a:pt x="10865" y="13508"/>
                  <a:pt x="10864" y="13508"/>
                </a:cubicBezTo>
                <a:lnTo>
                  <a:pt x="10864" y="13508"/>
                </a:lnTo>
                <a:cubicBezTo>
                  <a:pt x="10832" y="13527"/>
                  <a:pt x="10800" y="13547"/>
                  <a:pt x="10768" y="13567"/>
                </a:cubicBezTo>
                <a:lnTo>
                  <a:pt x="10768" y="13567"/>
                </a:lnTo>
                <a:cubicBezTo>
                  <a:pt x="10769" y="13560"/>
                  <a:pt x="10768" y="13554"/>
                  <a:pt x="10765" y="13548"/>
                </a:cubicBezTo>
                <a:lnTo>
                  <a:pt x="10765" y="13548"/>
                </a:lnTo>
                <a:cubicBezTo>
                  <a:pt x="10792" y="13535"/>
                  <a:pt x="10807" y="13501"/>
                  <a:pt x="10777" y="13471"/>
                </a:cubicBezTo>
                <a:cubicBezTo>
                  <a:pt x="10626" y="13294"/>
                  <a:pt x="10450" y="13144"/>
                  <a:pt x="10262" y="12993"/>
                </a:cubicBezTo>
                <a:cubicBezTo>
                  <a:pt x="10255" y="12986"/>
                  <a:pt x="10247" y="12983"/>
                  <a:pt x="10239" y="12983"/>
                </a:cubicBezTo>
                <a:cubicBezTo>
                  <a:pt x="10217" y="12983"/>
                  <a:pt x="10195" y="13007"/>
                  <a:pt x="10193" y="13035"/>
                </a:cubicBezTo>
                <a:lnTo>
                  <a:pt x="10193" y="13035"/>
                </a:lnTo>
                <a:cubicBezTo>
                  <a:pt x="10123" y="12963"/>
                  <a:pt x="10054" y="12890"/>
                  <a:pt x="9985" y="12817"/>
                </a:cubicBezTo>
                <a:cubicBezTo>
                  <a:pt x="9977" y="12809"/>
                  <a:pt x="9967" y="12805"/>
                  <a:pt x="9957" y="12805"/>
                </a:cubicBezTo>
                <a:cubicBezTo>
                  <a:pt x="9941" y="12805"/>
                  <a:pt x="9924" y="12814"/>
                  <a:pt x="9913" y="12826"/>
                </a:cubicBezTo>
                <a:lnTo>
                  <a:pt x="9913" y="12826"/>
                </a:lnTo>
                <a:cubicBezTo>
                  <a:pt x="9677" y="12623"/>
                  <a:pt x="9442" y="12399"/>
                  <a:pt x="9218" y="12176"/>
                </a:cubicBezTo>
                <a:cubicBezTo>
                  <a:pt x="9092" y="12037"/>
                  <a:pt x="8954" y="11899"/>
                  <a:pt x="8828" y="11748"/>
                </a:cubicBezTo>
                <a:cubicBezTo>
                  <a:pt x="8818" y="11740"/>
                  <a:pt x="8806" y="11737"/>
                  <a:pt x="8795" y="11737"/>
                </a:cubicBezTo>
                <a:cubicBezTo>
                  <a:pt x="8756" y="11737"/>
                  <a:pt x="8723" y="11784"/>
                  <a:pt x="8753" y="11824"/>
                </a:cubicBezTo>
                <a:cubicBezTo>
                  <a:pt x="9206" y="12314"/>
                  <a:pt x="9696" y="12791"/>
                  <a:pt x="10224" y="13219"/>
                </a:cubicBezTo>
                <a:cubicBezTo>
                  <a:pt x="10255" y="13245"/>
                  <a:pt x="10287" y="13271"/>
                  <a:pt x="10320" y="13297"/>
                </a:cubicBezTo>
                <a:lnTo>
                  <a:pt x="10320" y="13297"/>
                </a:lnTo>
                <a:cubicBezTo>
                  <a:pt x="10412" y="13383"/>
                  <a:pt x="10507" y="13466"/>
                  <a:pt x="10601" y="13546"/>
                </a:cubicBezTo>
                <a:cubicBezTo>
                  <a:pt x="10612" y="13557"/>
                  <a:pt x="10623" y="13561"/>
                  <a:pt x="10632" y="13561"/>
                </a:cubicBezTo>
                <a:cubicBezTo>
                  <a:pt x="10635" y="13561"/>
                  <a:pt x="10637" y="13561"/>
                  <a:pt x="10639" y="13560"/>
                </a:cubicBezTo>
                <a:lnTo>
                  <a:pt x="10639" y="13560"/>
                </a:lnTo>
                <a:cubicBezTo>
                  <a:pt x="10652" y="13572"/>
                  <a:pt x="10664" y="13584"/>
                  <a:pt x="10676" y="13596"/>
                </a:cubicBezTo>
                <a:cubicBezTo>
                  <a:pt x="10684" y="13602"/>
                  <a:pt x="10693" y="13606"/>
                  <a:pt x="10701" y="13607"/>
                </a:cubicBezTo>
                <a:lnTo>
                  <a:pt x="10701" y="13607"/>
                </a:lnTo>
                <a:cubicBezTo>
                  <a:pt x="10724" y="13594"/>
                  <a:pt x="10746" y="13580"/>
                  <a:pt x="10768" y="13567"/>
                </a:cubicBezTo>
                <a:lnTo>
                  <a:pt x="10768" y="13567"/>
                </a:lnTo>
                <a:cubicBezTo>
                  <a:pt x="10765" y="13588"/>
                  <a:pt x="10739" y="13608"/>
                  <a:pt x="10711" y="13608"/>
                </a:cubicBezTo>
                <a:cubicBezTo>
                  <a:pt x="10708" y="13608"/>
                  <a:pt x="10705" y="13608"/>
                  <a:pt x="10701" y="13607"/>
                </a:cubicBezTo>
                <a:lnTo>
                  <a:pt x="10701" y="13607"/>
                </a:lnTo>
                <a:cubicBezTo>
                  <a:pt x="10687" y="13616"/>
                  <a:pt x="10672" y="13625"/>
                  <a:pt x="10657" y="13634"/>
                </a:cubicBezTo>
                <a:lnTo>
                  <a:pt x="10657" y="13634"/>
                </a:lnTo>
                <a:cubicBezTo>
                  <a:pt x="10664" y="13615"/>
                  <a:pt x="10660" y="13594"/>
                  <a:pt x="10639" y="13584"/>
                </a:cubicBezTo>
                <a:cubicBezTo>
                  <a:pt x="10500" y="13484"/>
                  <a:pt x="10375" y="13383"/>
                  <a:pt x="10249" y="13269"/>
                </a:cubicBezTo>
                <a:cubicBezTo>
                  <a:pt x="10234" y="13262"/>
                  <a:pt x="10220" y="13255"/>
                  <a:pt x="10205" y="13255"/>
                </a:cubicBezTo>
                <a:cubicBezTo>
                  <a:pt x="10195" y="13255"/>
                  <a:pt x="10184" y="13259"/>
                  <a:pt x="10173" y="13269"/>
                </a:cubicBezTo>
                <a:cubicBezTo>
                  <a:pt x="10171" y="13272"/>
                  <a:pt x="10168" y="13277"/>
                  <a:pt x="10167" y="13282"/>
                </a:cubicBezTo>
                <a:lnTo>
                  <a:pt x="10167" y="13282"/>
                </a:lnTo>
                <a:cubicBezTo>
                  <a:pt x="9953" y="13081"/>
                  <a:pt x="9740" y="12873"/>
                  <a:pt x="9533" y="12666"/>
                </a:cubicBezTo>
                <a:cubicBezTo>
                  <a:pt x="9522" y="12658"/>
                  <a:pt x="9510" y="12654"/>
                  <a:pt x="9499" y="12654"/>
                </a:cubicBezTo>
                <a:cubicBezTo>
                  <a:pt x="9460" y="12654"/>
                  <a:pt x="9427" y="12699"/>
                  <a:pt x="9457" y="12729"/>
                </a:cubicBezTo>
                <a:cubicBezTo>
                  <a:pt x="9543" y="12818"/>
                  <a:pt x="9629" y="12905"/>
                  <a:pt x="9716" y="12990"/>
                </a:cubicBezTo>
                <a:lnTo>
                  <a:pt x="9716" y="12990"/>
                </a:lnTo>
                <a:cubicBezTo>
                  <a:pt x="9690" y="13007"/>
                  <a:pt x="9677" y="13045"/>
                  <a:pt x="9709" y="13068"/>
                </a:cubicBezTo>
                <a:cubicBezTo>
                  <a:pt x="9867" y="13191"/>
                  <a:pt x="10025" y="13313"/>
                  <a:pt x="10181" y="13435"/>
                </a:cubicBezTo>
                <a:lnTo>
                  <a:pt x="10181" y="13435"/>
                </a:lnTo>
                <a:cubicBezTo>
                  <a:pt x="10275" y="13523"/>
                  <a:pt x="10369" y="13610"/>
                  <a:pt x="10463" y="13697"/>
                </a:cubicBezTo>
                <a:cubicBezTo>
                  <a:pt x="10474" y="13705"/>
                  <a:pt x="10486" y="13709"/>
                  <a:pt x="10497" y="13709"/>
                </a:cubicBezTo>
                <a:cubicBezTo>
                  <a:pt x="10505" y="13709"/>
                  <a:pt x="10512" y="13707"/>
                  <a:pt x="10519" y="13705"/>
                </a:cubicBezTo>
                <a:lnTo>
                  <a:pt x="10519" y="13705"/>
                </a:lnTo>
                <a:cubicBezTo>
                  <a:pt x="10521" y="13706"/>
                  <a:pt x="10523" y="13708"/>
                  <a:pt x="10526" y="13710"/>
                </a:cubicBezTo>
                <a:cubicBezTo>
                  <a:pt x="10526" y="13710"/>
                  <a:pt x="10526" y="13711"/>
                  <a:pt x="10527" y="13711"/>
                </a:cubicBezTo>
                <a:lnTo>
                  <a:pt x="10527" y="13711"/>
                </a:lnTo>
                <a:cubicBezTo>
                  <a:pt x="10552" y="13696"/>
                  <a:pt x="10577" y="13681"/>
                  <a:pt x="10602" y="13667"/>
                </a:cubicBezTo>
                <a:lnTo>
                  <a:pt x="10602" y="13667"/>
                </a:lnTo>
                <a:cubicBezTo>
                  <a:pt x="10604" y="13667"/>
                  <a:pt x="10606" y="13668"/>
                  <a:pt x="10607" y="13668"/>
                </a:cubicBezTo>
                <a:lnTo>
                  <a:pt x="10607" y="13668"/>
                </a:lnTo>
                <a:cubicBezTo>
                  <a:pt x="10607" y="13667"/>
                  <a:pt x="10607" y="13665"/>
                  <a:pt x="10607" y="13664"/>
                </a:cubicBezTo>
                <a:lnTo>
                  <a:pt x="10607" y="13664"/>
                </a:lnTo>
                <a:cubicBezTo>
                  <a:pt x="10624" y="13654"/>
                  <a:pt x="10641" y="13644"/>
                  <a:pt x="10657" y="13634"/>
                </a:cubicBezTo>
                <a:lnTo>
                  <a:pt x="10657" y="13634"/>
                </a:lnTo>
                <a:cubicBezTo>
                  <a:pt x="10651" y="13652"/>
                  <a:pt x="10634" y="13669"/>
                  <a:pt x="10614" y="13669"/>
                </a:cubicBezTo>
                <a:cubicBezTo>
                  <a:pt x="10612" y="13669"/>
                  <a:pt x="10610" y="13669"/>
                  <a:pt x="10607" y="13668"/>
                </a:cubicBezTo>
                <a:lnTo>
                  <a:pt x="10607" y="13668"/>
                </a:lnTo>
                <a:cubicBezTo>
                  <a:pt x="10609" y="13696"/>
                  <a:pt x="10585" y="13725"/>
                  <a:pt x="10558" y="13725"/>
                </a:cubicBezTo>
                <a:cubicBezTo>
                  <a:pt x="10548" y="13725"/>
                  <a:pt x="10537" y="13721"/>
                  <a:pt x="10527" y="13711"/>
                </a:cubicBezTo>
                <a:lnTo>
                  <a:pt x="10527" y="13711"/>
                </a:lnTo>
                <a:cubicBezTo>
                  <a:pt x="10503" y="13725"/>
                  <a:pt x="10480" y="13738"/>
                  <a:pt x="10456" y="13752"/>
                </a:cubicBezTo>
                <a:lnTo>
                  <a:pt x="10456" y="13752"/>
                </a:lnTo>
                <a:cubicBezTo>
                  <a:pt x="10462" y="13734"/>
                  <a:pt x="10459" y="13713"/>
                  <a:pt x="10438" y="13697"/>
                </a:cubicBezTo>
                <a:cubicBezTo>
                  <a:pt x="10224" y="13546"/>
                  <a:pt x="10023" y="13395"/>
                  <a:pt x="9821" y="13244"/>
                </a:cubicBezTo>
                <a:cubicBezTo>
                  <a:pt x="9812" y="13237"/>
                  <a:pt x="9802" y="13234"/>
                  <a:pt x="9794" y="13234"/>
                </a:cubicBezTo>
                <a:cubicBezTo>
                  <a:pt x="9756" y="13234"/>
                  <a:pt x="9730" y="13289"/>
                  <a:pt x="9771" y="13320"/>
                </a:cubicBezTo>
                <a:cubicBezTo>
                  <a:pt x="9814" y="13355"/>
                  <a:pt x="9857" y="13389"/>
                  <a:pt x="9901" y="13423"/>
                </a:cubicBezTo>
                <a:lnTo>
                  <a:pt x="9901" y="13423"/>
                </a:lnTo>
                <a:cubicBezTo>
                  <a:pt x="9898" y="13423"/>
                  <a:pt x="9896" y="13423"/>
                  <a:pt x="9894" y="13423"/>
                </a:cubicBezTo>
                <a:cubicBezTo>
                  <a:pt x="9888" y="13423"/>
                  <a:pt x="9883" y="13424"/>
                  <a:pt x="9878" y="13426"/>
                </a:cubicBezTo>
                <a:lnTo>
                  <a:pt x="9878" y="13426"/>
                </a:lnTo>
                <a:cubicBezTo>
                  <a:pt x="9648" y="13236"/>
                  <a:pt x="9417" y="13045"/>
                  <a:pt x="9181" y="12855"/>
                </a:cubicBezTo>
                <a:cubicBezTo>
                  <a:pt x="9174" y="12848"/>
                  <a:pt x="9167" y="12845"/>
                  <a:pt x="9159" y="12845"/>
                </a:cubicBezTo>
                <a:cubicBezTo>
                  <a:pt x="9124" y="12845"/>
                  <a:pt x="9089" y="12912"/>
                  <a:pt x="9130" y="12942"/>
                </a:cubicBezTo>
                <a:cubicBezTo>
                  <a:pt x="9447" y="13206"/>
                  <a:pt x="9771" y="13470"/>
                  <a:pt x="10090" y="13726"/>
                </a:cubicBezTo>
                <a:lnTo>
                  <a:pt x="10090" y="13726"/>
                </a:lnTo>
                <a:cubicBezTo>
                  <a:pt x="9939" y="13616"/>
                  <a:pt x="9780" y="13499"/>
                  <a:pt x="9620" y="13383"/>
                </a:cubicBezTo>
                <a:cubicBezTo>
                  <a:pt x="9610" y="13376"/>
                  <a:pt x="9601" y="13372"/>
                  <a:pt x="9592" y="13372"/>
                </a:cubicBezTo>
                <a:cubicBezTo>
                  <a:pt x="9554" y="13372"/>
                  <a:pt x="9529" y="13428"/>
                  <a:pt x="9570" y="13458"/>
                </a:cubicBezTo>
                <a:cubicBezTo>
                  <a:pt x="9604" y="13483"/>
                  <a:pt x="9637" y="13508"/>
                  <a:pt x="9670" y="13533"/>
                </a:cubicBezTo>
                <a:lnTo>
                  <a:pt x="9670" y="13533"/>
                </a:lnTo>
                <a:cubicBezTo>
                  <a:pt x="9669" y="13532"/>
                  <a:pt x="9668" y="13532"/>
                  <a:pt x="9667" y="13532"/>
                </a:cubicBezTo>
                <a:cubicBezTo>
                  <a:pt x="9651" y="13532"/>
                  <a:pt x="9636" y="13543"/>
                  <a:pt x="9620" y="13559"/>
                </a:cubicBezTo>
                <a:cubicBezTo>
                  <a:pt x="9616" y="13569"/>
                  <a:pt x="9614" y="13578"/>
                  <a:pt x="9616" y="13587"/>
                </a:cubicBezTo>
                <a:lnTo>
                  <a:pt x="9616" y="13587"/>
                </a:lnTo>
                <a:cubicBezTo>
                  <a:pt x="9592" y="13569"/>
                  <a:pt x="9569" y="13551"/>
                  <a:pt x="9545" y="13534"/>
                </a:cubicBezTo>
                <a:cubicBezTo>
                  <a:pt x="9536" y="13527"/>
                  <a:pt x="9527" y="13525"/>
                  <a:pt x="9518" y="13525"/>
                </a:cubicBezTo>
                <a:cubicBezTo>
                  <a:pt x="9496" y="13525"/>
                  <a:pt x="9475" y="13544"/>
                  <a:pt x="9467" y="13567"/>
                </a:cubicBezTo>
                <a:lnTo>
                  <a:pt x="9467" y="13567"/>
                </a:lnTo>
                <a:cubicBezTo>
                  <a:pt x="9347" y="13469"/>
                  <a:pt x="9226" y="13375"/>
                  <a:pt x="9105" y="13282"/>
                </a:cubicBezTo>
                <a:cubicBezTo>
                  <a:pt x="9094" y="13272"/>
                  <a:pt x="9083" y="13267"/>
                  <a:pt x="9072" y="13267"/>
                </a:cubicBezTo>
                <a:cubicBezTo>
                  <a:pt x="9033" y="13267"/>
                  <a:pt x="9002" y="13328"/>
                  <a:pt x="9042" y="13358"/>
                </a:cubicBezTo>
                <a:cubicBezTo>
                  <a:pt x="9113" y="13412"/>
                  <a:pt x="9184" y="13468"/>
                  <a:pt x="9254" y="13524"/>
                </a:cubicBezTo>
                <a:lnTo>
                  <a:pt x="9254" y="13524"/>
                </a:lnTo>
                <a:cubicBezTo>
                  <a:pt x="9248" y="13521"/>
                  <a:pt x="9242" y="13520"/>
                  <a:pt x="9236" y="13520"/>
                </a:cubicBezTo>
                <a:cubicBezTo>
                  <a:pt x="9218" y="13520"/>
                  <a:pt x="9201" y="13531"/>
                  <a:pt x="9193" y="13546"/>
                </a:cubicBezTo>
                <a:cubicBezTo>
                  <a:pt x="9181" y="13571"/>
                  <a:pt x="9193" y="13596"/>
                  <a:pt x="9206" y="13609"/>
                </a:cubicBezTo>
                <a:cubicBezTo>
                  <a:pt x="9407" y="13772"/>
                  <a:pt x="9595" y="13936"/>
                  <a:pt x="9784" y="14099"/>
                </a:cubicBezTo>
                <a:cubicBezTo>
                  <a:pt x="9789" y="14105"/>
                  <a:pt x="9799" y="14108"/>
                  <a:pt x="9809" y="14108"/>
                </a:cubicBezTo>
                <a:cubicBezTo>
                  <a:pt x="9824" y="14108"/>
                  <a:pt x="9840" y="14102"/>
                  <a:pt x="9847" y="14087"/>
                </a:cubicBezTo>
                <a:cubicBezTo>
                  <a:pt x="9872" y="14062"/>
                  <a:pt x="9860" y="14037"/>
                  <a:pt x="9834" y="14024"/>
                </a:cubicBezTo>
                <a:lnTo>
                  <a:pt x="9293" y="13555"/>
                </a:lnTo>
                <a:lnTo>
                  <a:pt x="9293" y="13555"/>
                </a:lnTo>
                <a:cubicBezTo>
                  <a:pt x="9468" y="13697"/>
                  <a:pt x="9638" y="13845"/>
                  <a:pt x="9809" y="13999"/>
                </a:cubicBezTo>
                <a:cubicBezTo>
                  <a:pt x="9817" y="14007"/>
                  <a:pt x="9827" y="14010"/>
                  <a:pt x="9837" y="14010"/>
                </a:cubicBezTo>
                <a:cubicBezTo>
                  <a:pt x="9871" y="14010"/>
                  <a:pt x="9908" y="13970"/>
                  <a:pt x="9890" y="13933"/>
                </a:cubicBezTo>
                <a:lnTo>
                  <a:pt x="9890" y="13933"/>
                </a:lnTo>
                <a:cubicBezTo>
                  <a:pt x="9924" y="13961"/>
                  <a:pt x="9957" y="13990"/>
                  <a:pt x="9990" y="14020"/>
                </a:cubicBezTo>
                <a:lnTo>
                  <a:pt x="9990" y="14020"/>
                </a:lnTo>
                <a:cubicBezTo>
                  <a:pt x="10017" y="14005"/>
                  <a:pt x="10044" y="13989"/>
                  <a:pt x="10071" y="13974"/>
                </a:cubicBezTo>
                <a:lnTo>
                  <a:pt x="10071" y="13974"/>
                </a:lnTo>
                <a:cubicBezTo>
                  <a:pt x="10045" y="13950"/>
                  <a:pt x="10018" y="13926"/>
                  <a:pt x="9992" y="13902"/>
                </a:cubicBezTo>
                <a:lnTo>
                  <a:pt x="9992" y="13902"/>
                </a:lnTo>
                <a:cubicBezTo>
                  <a:pt x="10021" y="13924"/>
                  <a:pt x="10050" y="13947"/>
                  <a:pt x="10079" y="13969"/>
                </a:cubicBezTo>
                <a:lnTo>
                  <a:pt x="10079" y="13969"/>
                </a:lnTo>
                <a:cubicBezTo>
                  <a:pt x="10106" y="13953"/>
                  <a:pt x="10133" y="13938"/>
                  <a:pt x="10160" y="13922"/>
                </a:cubicBezTo>
                <a:lnTo>
                  <a:pt x="10160" y="13922"/>
                </a:lnTo>
                <a:cubicBezTo>
                  <a:pt x="10157" y="13913"/>
                  <a:pt x="10148" y="13904"/>
                  <a:pt x="10136" y="13898"/>
                </a:cubicBezTo>
                <a:cubicBezTo>
                  <a:pt x="10065" y="13839"/>
                  <a:pt x="9996" y="13782"/>
                  <a:pt x="9928" y="13727"/>
                </a:cubicBezTo>
                <a:lnTo>
                  <a:pt x="9928" y="13727"/>
                </a:lnTo>
                <a:cubicBezTo>
                  <a:pt x="9992" y="13776"/>
                  <a:pt x="10057" y="13824"/>
                  <a:pt x="10123" y="13873"/>
                </a:cubicBezTo>
                <a:cubicBezTo>
                  <a:pt x="10132" y="13879"/>
                  <a:pt x="10140" y="13882"/>
                  <a:pt x="10149" y="13882"/>
                </a:cubicBezTo>
                <a:cubicBezTo>
                  <a:pt x="10180" y="13882"/>
                  <a:pt x="10205" y="13838"/>
                  <a:pt x="10190" y="13806"/>
                </a:cubicBezTo>
                <a:lnTo>
                  <a:pt x="10190" y="13806"/>
                </a:lnTo>
                <a:cubicBezTo>
                  <a:pt x="10214" y="13825"/>
                  <a:pt x="10238" y="13844"/>
                  <a:pt x="10263" y="13864"/>
                </a:cubicBezTo>
                <a:lnTo>
                  <a:pt x="10263" y="13864"/>
                </a:lnTo>
                <a:cubicBezTo>
                  <a:pt x="10263" y="13864"/>
                  <a:pt x="10263" y="13863"/>
                  <a:pt x="10264" y="13863"/>
                </a:cubicBezTo>
                <a:lnTo>
                  <a:pt x="10264" y="13863"/>
                </a:lnTo>
                <a:cubicBezTo>
                  <a:pt x="10267" y="13866"/>
                  <a:pt x="10270" y="13869"/>
                  <a:pt x="10272" y="13872"/>
                </a:cubicBezTo>
                <a:lnTo>
                  <a:pt x="10272" y="13872"/>
                </a:lnTo>
                <a:cubicBezTo>
                  <a:pt x="10269" y="13869"/>
                  <a:pt x="10266" y="13866"/>
                  <a:pt x="10263" y="13864"/>
                </a:cubicBezTo>
                <a:lnTo>
                  <a:pt x="10263" y="13864"/>
                </a:lnTo>
                <a:cubicBezTo>
                  <a:pt x="10228" y="13883"/>
                  <a:pt x="10194" y="13903"/>
                  <a:pt x="10160" y="13922"/>
                </a:cubicBezTo>
                <a:lnTo>
                  <a:pt x="10160" y="13922"/>
                </a:lnTo>
                <a:cubicBezTo>
                  <a:pt x="10165" y="13934"/>
                  <a:pt x="10162" y="13948"/>
                  <a:pt x="10148" y="13961"/>
                </a:cubicBezTo>
                <a:cubicBezTo>
                  <a:pt x="10141" y="13977"/>
                  <a:pt x="10129" y="13987"/>
                  <a:pt x="10114" y="13987"/>
                </a:cubicBezTo>
                <a:cubicBezTo>
                  <a:pt x="10105" y="13987"/>
                  <a:pt x="10096" y="13983"/>
                  <a:pt x="10086" y="13974"/>
                </a:cubicBezTo>
                <a:cubicBezTo>
                  <a:pt x="10084" y="13972"/>
                  <a:pt x="10082" y="13970"/>
                  <a:pt x="10079" y="13969"/>
                </a:cubicBezTo>
                <a:lnTo>
                  <a:pt x="10079" y="13969"/>
                </a:lnTo>
                <a:cubicBezTo>
                  <a:pt x="10077" y="13970"/>
                  <a:pt x="10074" y="13972"/>
                  <a:pt x="10071" y="13974"/>
                </a:cubicBezTo>
                <a:lnTo>
                  <a:pt x="10071" y="13974"/>
                </a:lnTo>
                <a:cubicBezTo>
                  <a:pt x="10080" y="13982"/>
                  <a:pt x="10089" y="13990"/>
                  <a:pt x="10098" y="13999"/>
                </a:cubicBezTo>
                <a:cubicBezTo>
                  <a:pt x="10135" y="14036"/>
                  <a:pt x="10103" y="14080"/>
                  <a:pt x="10069" y="14080"/>
                </a:cubicBezTo>
                <a:cubicBezTo>
                  <a:pt x="10057" y="14080"/>
                  <a:pt x="10045" y="14075"/>
                  <a:pt x="10036" y="14062"/>
                </a:cubicBezTo>
                <a:cubicBezTo>
                  <a:pt x="10020" y="14048"/>
                  <a:pt x="10005" y="14034"/>
                  <a:pt x="9990" y="14020"/>
                </a:cubicBezTo>
                <a:lnTo>
                  <a:pt x="9990" y="14020"/>
                </a:lnTo>
                <a:cubicBezTo>
                  <a:pt x="9980" y="14026"/>
                  <a:pt x="9970" y="14031"/>
                  <a:pt x="9960" y="14037"/>
                </a:cubicBezTo>
                <a:cubicBezTo>
                  <a:pt x="9900" y="14071"/>
                  <a:pt x="9839" y="14104"/>
                  <a:pt x="9779" y="14138"/>
                </a:cubicBezTo>
                <a:lnTo>
                  <a:pt x="9779" y="14138"/>
                </a:lnTo>
                <a:cubicBezTo>
                  <a:pt x="9780" y="14143"/>
                  <a:pt x="9781" y="14147"/>
                  <a:pt x="9781" y="14151"/>
                </a:cubicBezTo>
                <a:lnTo>
                  <a:pt x="9781" y="14151"/>
                </a:lnTo>
                <a:cubicBezTo>
                  <a:pt x="9778" y="14148"/>
                  <a:pt x="9775" y="14145"/>
                  <a:pt x="9771" y="14143"/>
                </a:cubicBezTo>
                <a:lnTo>
                  <a:pt x="9771" y="14143"/>
                </a:lnTo>
                <a:cubicBezTo>
                  <a:pt x="9774" y="14141"/>
                  <a:pt x="9776" y="14140"/>
                  <a:pt x="9779" y="14138"/>
                </a:cubicBezTo>
                <a:lnTo>
                  <a:pt x="9779" y="14138"/>
                </a:lnTo>
                <a:cubicBezTo>
                  <a:pt x="9777" y="14134"/>
                  <a:pt x="9775" y="14129"/>
                  <a:pt x="9771" y="14124"/>
                </a:cubicBezTo>
                <a:cubicBezTo>
                  <a:pt x="9633" y="13987"/>
                  <a:pt x="9482" y="13861"/>
                  <a:pt x="9331" y="13735"/>
                </a:cubicBezTo>
                <a:cubicBezTo>
                  <a:pt x="9324" y="13731"/>
                  <a:pt x="9317" y="13730"/>
                  <a:pt x="9309" y="13730"/>
                </a:cubicBezTo>
                <a:cubicBezTo>
                  <a:pt x="9292" y="13730"/>
                  <a:pt x="9277" y="13739"/>
                  <a:pt x="9268" y="13747"/>
                </a:cubicBezTo>
                <a:cubicBezTo>
                  <a:pt x="9268" y="13747"/>
                  <a:pt x="9268" y="13747"/>
                  <a:pt x="9268" y="13747"/>
                </a:cubicBezTo>
                <a:lnTo>
                  <a:pt x="9268" y="13747"/>
                </a:lnTo>
                <a:cubicBezTo>
                  <a:pt x="9077" y="13600"/>
                  <a:pt x="8885" y="13457"/>
                  <a:pt x="8690" y="13320"/>
                </a:cubicBezTo>
                <a:cubicBezTo>
                  <a:pt x="8680" y="13313"/>
                  <a:pt x="8671" y="13310"/>
                  <a:pt x="8662" y="13310"/>
                </a:cubicBezTo>
                <a:cubicBezTo>
                  <a:pt x="8624" y="13310"/>
                  <a:pt x="8599" y="13365"/>
                  <a:pt x="8639" y="13395"/>
                </a:cubicBezTo>
                <a:cubicBezTo>
                  <a:pt x="8996" y="13657"/>
                  <a:pt x="9342" y="13918"/>
                  <a:pt x="9686" y="14191"/>
                </a:cubicBezTo>
                <a:lnTo>
                  <a:pt x="9686" y="14191"/>
                </a:lnTo>
                <a:cubicBezTo>
                  <a:pt x="9686" y="14191"/>
                  <a:pt x="9687" y="14190"/>
                  <a:pt x="9687" y="14190"/>
                </a:cubicBezTo>
                <a:lnTo>
                  <a:pt x="9687" y="14190"/>
                </a:lnTo>
                <a:cubicBezTo>
                  <a:pt x="9688" y="14191"/>
                  <a:pt x="9689" y="14193"/>
                  <a:pt x="9690" y="14194"/>
                </a:cubicBezTo>
                <a:lnTo>
                  <a:pt x="9690" y="14194"/>
                </a:lnTo>
                <a:cubicBezTo>
                  <a:pt x="9689" y="14193"/>
                  <a:pt x="9687" y="14192"/>
                  <a:pt x="9686" y="14191"/>
                </a:cubicBezTo>
                <a:lnTo>
                  <a:pt x="9686" y="14191"/>
                </a:lnTo>
                <a:cubicBezTo>
                  <a:pt x="9635" y="14220"/>
                  <a:pt x="9583" y="14249"/>
                  <a:pt x="9532" y="14278"/>
                </a:cubicBezTo>
                <a:lnTo>
                  <a:pt x="9532" y="14278"/>
                </a:lnTo>
                <a:cubicBezTo>
                  <a:pt x="9522" y="14269"/>
                  <a:pt x="9511" y="14260"/>
                  <a:pt x="9501" y="14252"/>
                </a:cubicBezTo>
                <a:lnTo>
                  <a:pt x="9501" y="14252"/>
                </a:lnTo>
                <a:cubicBezTo>
                  <a:pt x="9501" y="14237"/>
                  <a:pt x="9496" y="14223"/>
                  <a:pt x="9482" y="14213"/>
                </a:cubicBezTo>
                <a:cubicBezTo>
                  <a:pt x="9372" y="14123"/>
                  <a:pt x="9262" y="14035"/>
                  <a:pt x="9152" y="13949"/>
                </a:cubicBezTo>
                <a:lnTo>
                  <a:pt x="9152" y="13949"/>
                </a:lnTo>
                <a:cubicBezTo>
                  <a:pt x="9294" y="14033"/>
                  <a:pt x="9426" y="14129"/>
                  <a:pt x="9558" y="14225"/>
                </a:cubicBezTo>
                <a:cubicBezTo>
                  <a:pt x="9570" y="14232"/>
                  <a:pt x="9581" y="14236"/>
                  <a:pt x="9592" y="14236"/>
                </a:cubicBezTo>
                <a:cubicBezTo>
                  <a:pt x="9636" y="14236"/>
                  <a:pt x="9661" y="14180"/>
                  <a:pt x="9620" y="14150"/>
                </a:cubicBezTo>
                <a:cubicBezTo>
                  <a:pt x="9482" y="14037"/>
                  <a:pt x="9331" y="13948"/>
                  <a:pt x="9181" y="13861"/>
                </a:cubicBezTo>
                <a:cubicBezTo>
                  <a:pt x="9172" y="13854"/>
                  <a:pt x="9163" y="13851"/>
                  <a:pt x="9155" y="13851"/>
                </a:cubicBezTo>
                <a:cubicBezTo>
                  <a:pt x="9125" y="13851"/>
                  <a:pt x="9102" y="13890"/>
                  <a:pt x="9112" y="13917"/>
                </a:cubicBezTo>
                <a:lnTo>
                  <a:pt x="9112" y="13917"/>
                </a:lnTo>
                <a:cubicBezTo>
                  <a:pt x="9110" y="13915"/>
                  <a:pt x="9107" y="13913"/>
                  <a:pt x="9105" y="13911"/>
                </a:cubicBezTo>
                <a:cubicBezTo>
                  <a:pt x="9103" y="13910"/>
                  <a:pt x="9102" y="13909"/>
                  <a:pt x="9100" y="13909"/>
                </a:cubicBezTo>
                <a:lnTo>
                  <a:pt x="9100" y="13909"/>
                </a:lnTo>
                <a:cubicBezTo>
                  <a:pt x="8949" y="13793"/>
                  <a:pt x="8796" y="13680"/>
                  <a:pt x="8639" y="13571"/>
                </a:cubicBezTo>
                <a:cubicBezTo>
                  <a:pt x="8630" y="13564"/>
                  <a:pt x="8620" y="13561"/>
                  <a:pt x="8611" y="13561"/>
                </a:cubicBezTo>
                <a:cubicBezTo>
                  <a:pt x="8611" y="13561"/>
                  <a:pt x="8610" y="13561"/>
                  <a:pt x="8609" y="13561"/>
                </a:cubicBezTo>
                <a:lnTo>
                  <a:pt x="8609" y="13561"/>
                </a:lnTo>
                <a:cubicBezTo>
                  <a:pt x="8102" y="13200"/>
                  <a:pt x="7611" y="12804"/>
                  <a:pt x="7130" y="12389"/>
                </a:cubicBezTo>
                <a:cubicBezTo>
                  <a:pt x="7122" y="12381"/>
                  <a:pt x="7113" y="12378"/>
                  <a:pt x="7103" y="12378"/>
                </a:cubicBezTo>
                <a:cubicBezTo>
                  <a:pt x="7067" y="12378"/>
                  <a:pt x="7028" y="12425"/>
                  <a:pt x="7068" y="12465"/>
                </a:cubicBezTo>
                <a:cubicBezTo>
                  <a:pt x="7608" y="12942"/>
                  <a:pt x="8187" y="13395"/>
                  <a:pt x="8790" y="13811"/>
                </a:cubicBezTo>
                <a:cubicBezTo>
                  <a:pt x="8799" y="13817"/>
                  <a:pt x="8808" y="13820"/>
                  <a:pt x="8816" y="13820"/>
                </a:cubicBezTo>
                <a:cubicBezTo>
                  <a:pt x="8820" y="13820"/>
                  <a:pt x="8823" y="13819"/>
                  <a:pt x="8826" y="13818"/>
                </a:cubicBezTo>
                <a:lnTo>
                  <a:pt x="8826" y="13818"/>
                </a:lnTo>
                <a:cubicBezTo>
                  <a:pt x="8872" y="13852"/>
                  <a:pt x="8917" y="13887"/>
                  <a:pt x="8962" y="13922"/>
                </a:cubicBezTo>
                <a:lnTo>
                  <a:pt x="8962" y="13922"/>
                </a:lnTo>
                <a:cubicBezTo>
                  <a:pt x="8947" y="13927"/>
                  <a:pt x="8935" y="13936"/>
                  <a:pt x="8929" y="13948"/>
                </a:cubicBezTo>
                <a:cubicBezTo>
                  <a:pt x="8916" y="13961"/>
                  <a:pt x="8929" y="13999"/>
                  <a:pt x="8941" y="14012"/>
                </a:cubicBezTo>
                <a:cubicBezTo>
                  <a:pt x="9092" y="14112"/>
                  <a:pt x="9218" y="14225"/>
                  <a:pt x="9357" y="14339"/>
                </a:cubicBezTo>
                <a:cubicBezTo>
                  <a:pt x="9357" y="14340"/>
                  <a:pt x="9358" y="14341"/>
                  <a:pt x="9359" y="14342"/>
                </a:cubicBezTo>
                <a:lnTo>
                  <a:pt x="9359" y="14342"/>
                </a:lnTo>
                <a:cubicBezTo>
                  <a:pt x="9199" y="14208"/>
                  <a:pt x="9026" y="14085"/>
                  <a:pt x="8854" y="13974"/>
                </a:cubicBezTo>
                <a:cubicBezTo>
                  <a:pt x="8844" y="13966"/>
                  <a:pt x="8835" y="13963"/>
                  <a:pt x="8826" y="13963"/>
                </a:cubicBezTo>
                <a:cubicBezTo>
                  <a:pt x="8806" y="13963"/>
                  <a:pt x="8790" y="13979"/>
                  <a:pt x="8784" y="13997"/>
                </a:cubicBezTo>
                <a:lnTo>
                  <a:pt x="8784" y="13997"/>
                </a:lnTo>
                <a:cubicBezTo>
                  <a:pt x="8657" y="13902"/>
                  <a:pt x="8531" y="13807"/>
                  <a:pt x="8413" y="13722"/>
                </a:cubicBezTo>
                <a:cubicBezTo>
                  <a:pt x="8111" y="13496"/>
                  <a:pt x="7809" y="13282"/>
                  <a:pt x="7521" y="13056"/>
                </a:cubicBezTo>
                <a:cubicBezTo>
                  <a:pt x="7512" y="13049"/>
                  <a:pt x="7503" y="13047"/>
                  <a:pt x="7495" y="13047"/>
                </a:cubicBezTo>
                <a:cubicBezTo>
                  <a:pt x="7456" y="13047"/>
                  <a:pt x="7429" y="13113"/>
                  <a:pt x="7470" y="13144"/>
                </a:cubicBezTo>
                <a:cubicBezTo>
                  <a:pt x="7797" y="13383"/>
                  <a:pt x="8124" y="13635"/>
                  <a:pt x="8463" y="13886"/>
                </a:cubicBezTo>
                <a:cubicBezTo>
                  <a:pt x="8577" y="13964"/>
                  <a:pt x="8691" y="14049"/>
                  <a:pt x="8805" y="14136"/>
                </a:cubicBezTo>
                <a:lnTo>
                  <a:pt x="8805" y="14136"/>
                </a:lnTo>
                <a:cubicBezTo>
                  <a:pt x="8775" y="14122"/>
                  <a:pt x="8745" y="14110"/>
                  <a:pt x="8715" y="14099"/>
                </a:cubicBezTo>
                <a:cubicBezTo>
                  <a:pt x="8708" y="14096"/>
                  <a:pt x="8701" y="14095"/>
                  <a:pt x="8695" y="14095"/>
                </a:cubicBezTo>
                <a:cubicBezTo>
                  <a:pt x="8693" y="14095"/>
                  <a:pt x="8692" y="14095"/>
                  <a:pt x="8690" y="14095"/>
                </a:cubicBezTo>
                <a:lnTo>
                  <a:pt x="8690" y="14095"/>
                </a:lnTo>
                <a:cubicBezTo>
                  <a:pt x="8479" y="13951"/>
                  <a:pt x="8266" y="13810"/>
                  <a:pt x="8049" y="13672"/>
                </a:cubicBezTo>
                <a:cubicBezTo>
                  <a:pt x="8040" y="13668"/>
                  <a:pt x="8032" y="13667"/>
                  <a:pt x="8024" y="13667"/>
                </a:cubicBezTo>
                <a:cubicBezTo>
                  <a:pt x="7973" y="13667"/>
                  <a:pt x="7942" y="13727"/>
                  <a:pt x="7985" y="13760"/>
                </a:cubicBezTo>
                <a:cubicBezTo>
                  <a:pt x="8085" y="13821"/>
                  <a:pt x="8183" y="13882"/>
                  <a:pt x="8280" y="13943"/>
                </a:cubicBezTo>
                <a:lnTo>
                  <a:pt x="8280" y="13943"/>
                </a:lnTo>
                <a:cubicBezTo>
                  <a:pt x="8264" y="13959"/>
                  <a:pt x="8258" y="13982"/>
                  <a:pt x="8275" y="13999"/>
                </a:cubicBezTo>
                <a:cubicBezTo>
                  <a:pt x="8277" y="14000"/>
                  <a:pt x="8278" y="14002"/>
                  <a:pt x="8280" y="14003"/>
                </a:cubicBezTo>
                <a:lnTo>
                  <a:pt x="8280" y="14003"/>
                </a:lnTo>
                <a:lnTo>
                  <a:pt x="8237" y="13974"/>
                </a:lnTo>
                <a:cubicBezTo>
                  <a:pt x="8228" y="13967"/>
                  <a:pt x="8220" y="13965"/>
                  <a:pt x="8211" y="13965"/>
                </a:cubicBezTo>
                <a:cubicBezTo>
                  <a:pt x="8169" y="13965"/>
                  <a:pt x="8133" y="14030"/>
                  <a:pt x="8175" y="14062"/>
                </a:cubicBezTo>
                <a:cubicBezTo>
                  <a:pt x="8309" y="14149"/>
                  <a:pt x="8439" y="14236"/>
                  <a:pt x="8568" y="14324"/>
                </a:cubicBezTo>
                <a:lnTo>
                  <a:pt x="8568" y="14324"/>
                </a:lnTo>
                <a:cubicBezTo>
                  <a:pt x="8437" y="14247"/>
                  <a:pt x="8309" y="14164"/>
                  <a:pt x="8187" y="14074"/>
                </a:cubicBezTo>
                <a:cubicBezTo>
                  <a:pt x="8177" y="14067"/>
                  <a:pt x="8168" y="14064"/>
                  <a:pt x="8159" y="14064"/>
                </a:cubicBezTo>
                <a:cubicBezTo>
                  <a:pt x="8121" y="14064"/>
                  <a:pt x="8096" y="14119"/>
                  <a:pt x="8136" y="14150"/>
                </a:cubicBezTo>
                <a:cubicBezTo>
                  <a:pt x="8264" y="14244"/>
                  <a:pt x="8395" y="14330"/>
                  <a:pt x="8530" y="14412"/>
                </a:cubicBezTo>
                <a:lnTo>
                  <a:pt x="8530" y="14412"/>
                </a:lnTo>
                <a:cubicBezTo>
                  <a:pt x="8517" y="14415"/>
                  <a:pt x="8507" y="14421"/>
                  <a:pt x="8501" y="14426"/>
                </a:cubicBezTo>
                <a:cubicBezTo>
                  <a:pt x="8492" y="14444"/>
                  <a:pt x="8496" y="14462"/>
                  <a:pt x="8508" y="14480"/>
                </a:cubicBezTo>
                <a:lnTo>
                  <a:pt x="8508" y="14480"/>
                </a:lnTo>
                <a:lnTo>
                  <a:pt x="8161" y="14263"/>
                </a:lnTo>
                <a:cubicBezTo>
                  <a:pt x="8151" y="14257"/>
                  <a:pt x="8140" y="14254"/>
                  <a:pt x="8131" y="14254"/>
                </a:cubicBezTo>
                <a:cubicBezTo>
                  <a:pt x="8085" y="14254"/>
                  <a:pt x="8057" y="14318"/>
                  <a:pt x="8099" y="14339"/>
                </a:cubicBezTo>
                <a:cubicBezTo>
                  <a:pt x="8171" y="14388"/>
                  <a:pt x="8244" y="14435"/>
                  <a:pt x="8317" y="14481"/>
                </a:cubicBezTo>
                <a:lnTo>
                  <a:pt x="8317" y="14481"/>
                </a:lnTo>
                <a:cubicBezTo>
                  <a:pt x="7934" y="14263"/>
                  <a:pt x="7567" y="14022"/>
                  <a:pt x="7219" y="13747"/>
                </a:cubicBezTo>
                <a:cubicBezTo>
                  <a:pt x="7209" y="13740"/>
                  <a:pt x="7200" y="13737"/>
                  <a:pt x="7191" y="13737"/>
                </a:cubicBezTo>
                <a:cubicBezTo>
                  <a:pt x="7153" y="13737"/>
                  <a:pt x="7128" y="13792"/>
                  <a:pt x="7169" y="13823"/>
                </a:cubicBezTo>
                <a:cubicBezTo>
                  <a:pt x="7458" y="14052"/>
                  <a:pt x="7762" y="14262"/>
                  <a:pt x="8077" y="14454"/>
                </a:cubicBezTo>
                <a:lnTo>
                  <a:pt x="8077" y="14454"/>
                </a:lnTo>
                <a:cubicBezTo>
                  <a:pt x="7829" y="14314"/>
                  <a:pt x="7588" y="14161"/>
                  <a:pt x="7357" y="13999"/>
                </a:cubicBezTo>
                <a:cubicBezTo>
                  <a:pt x="7347" y="13992"/>
                  <a:pt x="7338" y="13989"/>
                  <a:pt x="7329" y="13989"/>
                </a:cubicBezTo>
                <a:cubicBezTo>
                  <a:pt x="7291" y="13989"/>
                  <a:pt x="7266" y="14044"/>
                  <a:pt x="7306" y="14074"/>
                </a:cubicBezTo>
                <a:cubicBezTo>
                  <a:pt x="7563" y="14263"/>
                  <a:pt x="7838" y="14434"/>
                  <a:pt x="8122" y="14587"/>
                </a:cubicBezTo>
                <a:lnTo>
                  <a:pt x="8122" y="14587"/>
                </a:lnTo>
                <a:cubicBezTo>
                  <a:pt x="8127" y="14599"/>
                  <a:pt x="8136" y="14609"/>
                  <a:pt x="8149" y="14615"/>
                </a:cubicBezTo>
                <a:cubicBezTo>
                  <a:pt x="8262" y="14691"/>
                  <a:pt x="8388" y="14753"/>
                  <a:pt x="8514" y="14829"/>
                </a:cubicBezTo>
                <a:cubicBezTo>
                  <a:pt x="8517" y="14833"/>
                  <a:pt x="8523" y="14834"/>
                  <a:pt x="8530" y="14834"/>
                </a:cubicBezTo>
                <a:cubicBezTo>
                  <a:pt x="8536" y="14834"/>
                  <a:pt x="8542" y="14833"/>
                  <a:pt x="8548" y="14831"/>
                </a:cubicBezTo>
                <a:lnTo>
                  <a:pt x="8548" y="14831"/>
                </a:lnTo>
                <a:cubicBezTo>
                  <a:pt x="8551" y="14833"/>
                  <a:pt x="8554" y="14835"/>
                  <a:pt x="8557" y="14837"/>
                </a:cubicBezTo>
                <a:lnTo>
                  <a:pt x="8557" y="14837"/>
                </a:lnTo>
                <a:cubicBezTo>
                  <a:pt x="8585" y="14821"/>
                  <a:pt x="8613" y="14805"/>
                  <a:pt x="8641" y="14789"/>
                </a:cubicBezTo>
                <a:lnTo>
                  <a:pt x="8641" y="14789"/>
                </a:lnTo>
                <a:cubicBezTo>
                  <a:pt x="8640" y="14781"/>
                  <a:pt x="8636" y="14773"/>
                  <a:pt x="8630" y="14766"/>
                </a:cubicBezTo>
                <a:lnTo>
                  <a:pt x="8630" y="14766"/>
                </a:lnTo>
                <a:cubicBezTo>
                  <a:pt x="8639" y="14771"/>
                  <a:pt x="8648" y="14775"/>
                  <a:pt x="8657" y="14780"/>
                </a:cubicBezTo>
                <a:lnTo>
                  <a:pt x="8657" y="14780"/>
                </a:lnTo>
                <a:cubicBezTo>
                  <a:pt x="8691" y="14760"/>
                  <a:pt x="8725" y="14741"/>
                  <a:pt x="8759" y="14721"/>
                </a:cubicBezTo>
                <a:lnTo>
                  <a:pt x="8759" y="14721"/>
                </a:lnTo>
                <a:cubicBezTo>
                  <a:pt x="8759" y="14721"/>
                  <a:pt x="8759" y="14721"/>
                  <a:pt x="8759" y="14721"/>
                </a:cubicBezTo>
                <a:lnTo>
                  <a:pt x="8759" y="14721"/>
                </a:lnTo>
                <a:cubicBezTo>
                  <a:pt x="8793" y="14754"/>
                  <a:pt x="8763" y="14809"/>
                  <a:pt x="8723" y="14809"/>
                </a:cubicBezTo>
                <a:cubicBezTo>
                  <a:pt x="8717" y="14809"/>
                  <a:pt x="8710" y="14807"/>
                  <a:pt x="8703" y="14804"/>
                </a:cubicBezTo>
                <a:cubicBezTo>
                  <a:pt x="8687" y="14796"/>
                  <a:pt x="8672" y="14788"/>
                  <a:pt x="8657" y="14780"/>
                </a:cubicBezTo>
                <a:lnTo>
                  <a:pt x="8657" y="14780"/>
                </a:lnTo>
                <a:cubicBezTo>
                  <a:pt x="8651" y="14783"/>
                  <a:pt x="8646" y="14786"/>
                  <a:pt x="8641" y="14789"/>
                </a:cubicBezTo>
                <a:lnTo>
                  <a:pt x="8641" y="14789"/>
                </a:lnTo>
                <a:cubicBezTo>
                  <a:pt x="8644" y="14818"/>
                  <a:pt x="8615" y="14847"/>
                  <a:pt x="8585" y="14847"/>
                </a:cubicBezTo>
                <a:cubicBezTo>
                  <a:pt x="8578" y="14847"/>
                  <a:pt x="8571" y="14845"/>
                  <a:pt x="8564" y="14842"/>
                </a:cubicBezTo>
                <a:cubicBezTo>
                  <a:pt x="8562" y="14840"/>
                  <a:pt x="8559" y="14839"/>
                  <a:pt x="8557" y="14837"/>
                </a:cubicBezTo>
                <a:lnTo>
                  <a:pt x="8557" y="14837"/>
                </a:lnTo>
                <a:cubicBezTo>
                  <a:pt x="8539" y="14848"/>
                  <a:pt x="8521" y="14858"/>
                  <a:pt x="8502" y="14869"/>
                </a:cubicBezTo>
                <a:lnTo>
                  <a:pt x="8502" y="14869"/>
                </a:lnTo>
                <a:cubicBezTo>
                  <a:pt x="8503" y="14896"/>
                  <a:pt x="8476" y="14922"/>
                  <a:pt x="8447" y="14922"/>
                </a:cubicBezTo>
                <a:cubicBezTo>
                  <a:pt x="8440" y="14922"/>
                  <a:pt x="8433" y="14921"/>
                  <a:pt x="8426" y="14917"/>
                </a:cubicBezTo>
                <a:cubicBezTo>
                  <a:pt x="8425" y="14916"/>
                  <a:pt x="8424" y="14916"/>
                  <a:pt x="8422" y="14915"/>
                </a:cubicBezTo>
                <a:lnTo>
                  <a:pt x="8422" y="14915"/>
                </a:lnTo>
                <a:cubicBezTo>
                  <a:pt x="8422" y="14915"/>
                  <a:pt x="8421" y="14916"/>
                  <a:pt x="8420" y="14916"/>
                </a:cubicBezTo>
                <a:lnTo>
                  <a:pt x="8420" y="14916"/>
                </a:lnTo>
                <a:cubicBezTo>
                  <a:pt x="8421" y="14942"/>
                  <a:pt x="8400" y="14972"/>
                  <a:pt x="8370" y="14972"/>
                </a:cubicBezTo>
                <a:cubicBezTo>
                  <a:pt x="8364" y="14972"/>
                  <a:pt x="8357" y="14970"/>
                  <a:pt x="8351" y="14967"/>
                </a:cubicBezTo>
                <a:cubicBezTo>
                  <a:pt x="8347" y="14966"/>
                  <a:pt x="8343" y="14965"/>
                  <a:pt x="8339" y="14963"/>
                </a:cubicBezTo>
                <a:lnTo>
                  <a:pt x="8339" y="14963"/>
                </a:lnTo>
                <a:cubicBezTo>
                  <a:pt x="8332" y="14967"/>
                  <a:pt x="8324" y="14971"/>
                  <a:pt x="8317" y="14975"/>
                </a:cubicBezTo>
                <a:lnTo>
                  <a:pt x="8317" y="14975"/>
                </a:lnTo>
                <a:cubicBezTo>
                  <a:pt x="8314" y="14968"/>
                  <a:pt x="8308" y="14961"/>
                  <a:pt x="8300" y="14954"/>
                </a:cubicBezTo>
                <a:cubicBezTo>
                  <a:pt x="8293" y="14950"/>
                  <a:pt x="8285" y="14945"/>
                  <a:pt x="8277" y="14940"/>
                </a:cubicBezTo>
                <a:lnTo>
                  <a:pt x="8277" y="14940"/>
                </a:lnTo>
                <a:cubicBezTo>
                  <a:pt x="8298" y="14948"/>
                  <a:pt x="8318" y="14956"/>
                  <a:pt x="8339" y="14963"/>
                </a:cubicBezTo>
                <a:lnTo>
                  <a:pt x="8339" y="14963"/>
                </a:lnTo>
                <a:cubicBezTo>
                  <a:pt x="8366" y="14948"/>
                  <a:pt x="8393" y="14932"/>
                  <a:pt x="8420" y="14916"/>
                </a:cubicBezTo>
                <a:lnTo>
                  <a:pt x="8420" y="14916"/>
                </a:lnTo>
                <a:cubicBezTo>
                  <a:pt x="8420" y="14915"/>
                  <a:pt x="8420" y="14915"/>
                  <a:pt x="8420" y="14914"/>
                </a:cubicBezTo>
                <a:lnTo>
                  <a:pt x="8420" y="14914"/>
                </a:lnTo>
                <a:cubicBezTo>
                  <a:pt x="8421" y="14914"/>
                  <a:pt x="8422" y="14915"/>
                  <a:pt x="8422" y="14915"/>
                </a:cubicBezTo>
                <a:lnTo>
                  <a:pt x="8422" y="14915"/>
                </a:lnTo>
                <a:cubicBezTo>
                  <a:pt x="8449" y="14900"/>
                  <a:pt x="8476" y="14884"/>
                  <a:pt x="8502" y="14869"/>
                </a:cubicBezTo>
                <a:lnTo>
                  <a:pt x="8502" y="14869"/>
                </a:lnTo>
                <a:cubicBezTo>
                  <a:pt x="8502" y="14855"/>
                  <a:pt x="8495" y="14840"/>
                  <a:pt x="8476" y="14829"/>
                </a:cubicBezTo>
                <a:cubicBezTo>
                  <a:pt x="8225" y="14691"/>
                  <a:pt x="7973" y="14527"/>
                  <a:pt x="7734" y="14364"/>
                </a:cubicBezTo>
                <a:cubicBezTo>
                  <a:pt x="7725" y="14357"/>
                  <a:pt x="7716" y="14354"/>
                  <a:pt x="7708" y="14354"/>
                </a:cubicBezTo>
                <a:cubicBezTo>
                  <a:pt x="7669" y="14354"/>
                  <a:pt x="7642" y="14419"/>
                  <a:pt x="7684" y="14439"/>
                </a:cubicBezTo>
                <a:cubicBezTo>
                  <a:pt x="7889" y="14590"/>
                  <a:pt x="8104" y="14723"/>
                  <a:pt x="8319" y="14853"/>
                </a:cubicBezTo>
                <a:lnTo>
                  <a:pt x="8319" y="14853"/>
                </a:lnTo>
                <a:cubicBezTo>
                  <a:pt x="8070" y="14755"/>
                  <a:pt x="7841" y="14626"/>
                  <a:pt x="7633" y="14464"/>
                </a:cubicBezTo>
                <a:cubicBezTo>
                  <a:pt x="7625" y="14458"/>
                  <a:pt x="7616" y="14455"/>
                  <a:pt x="7607" y="14455"/>
                </a:cubicBezTo>
                <a:cubicBezTo>
                  <a:pt x="7590" y="14455"/>
                  <a:pt x="7574" y="14466"/>
                  <a:pt x="7564" y="14481"/>
                </a:cubicBezTo>
                <a:lnTo>
                  <a:pt x="7564" y="14481"/>
                </a:lnTo>
                <a:cubicBezTo>
                  <a:pt x="7561" y="14480"/>
                  <a:pt x="7559" y="14480"/>
                  <a:pt x="7557" y="14480"/>
                </a:cubicBezTo>
                <a:cubicBezTo>
                  <a:pt x="7541" y="14480"/>
                  <a:pt x="7527" y="14489"/>
                  <a:pt x="7518" y="14502"/>
                </a:cubicBezTo>
                <a:lnTo>
                  <a:pt x="7518" y="14502"/>
                </a:lnTo>
                <a:cubicBezTo>
                  <a:pt x="7356" y="14389"/>
                  <a:pt x="7198" y="14271"/>
                  <a:pt x="7043" y="14150"/>
                </a:cubicBezTo>
                <a:cubicBezTo>
                  <a:pt x="7032" y="14139"/>
                  <a:pt x="7021" y="14135"/>
                  <a:pt x="7012" y="14135"/>
                </a:cubicBezTo>
                <a:cubicBezTo>
                  <a:pt x="6976" y="14135"/>
                  <a:pt x="6953" y="14196"/>
                  <a:pt x="6992" y="14225"/>
                </a:cubicBezTo>
                <a:cubicBezTo>
                  <a:pt x="7188" y="14384"/>
                  <a:pt x="7387" y="14531"/>
                  <a:pt x="7591" y="14670"/>
                </a:cubicBezTo>
                <a:lnTo>
                  <a:pt x="7591" y="14670"/>
                </a:lnTo>
                <a:cubicBezTo>
                  <a:pt x="7586" y="14669"/>
                  <a:pt x="7582" y="14669"/>
                  <a:pt x="7578" y="14669"/>
                </a:cubicBezTo>
                <a:cubicBezTo>
                  <a:pt x="7549" y="14669"/>
                  <a:pt x="7527" y="14695"/>
                  <a:pt x="7525" y="14722"/>
                </a:cubicBezTo>
                <a:lnTo>
                  <a:pt x="7525" y="14722"/>
                </a:lnTo>
                <a:cubicBezTo>
                  <a:pt x="7089" y="14447"/>
                  <a:pt x="6654" y="14170"/>
                  <a:pt x="6225" y="13898"/>
                </a:cubicBezTo>
                <a:cubicBezTo>
                  <a:pt x="6213" y="13891"/>
                  <a:pt x="6202" y="13888"/>
                  <a:pt x="6191" y="13888"/>
                </a:cubicBezTo>
                <a:cubicBezTo>
                  <a:pt x="6147" y="13888"/>
                  <a:pt x="6122" y="13943"/>
                  <a:pt x="6162" y="13974"/>
                </a:cubicBezTo>
                <a:cubicBezTo>
                  <a:pt x="6685" y="14308"/>
                  <a:pt x="7208" y="14634"/>
                  <a:pt x="7731" y="14966"/>
                </a:cubicBezTo>
                <a:lnTo>
                  <a:pt x="7731" y="14966"/>
                </a:lnTo>
                <a:cubicBezTo>
                  <a:pt x="7646" y="14918"/>
                  <a:pt x="7563" y="14872"/>
                  <a:pt x="7482" y="14829"/>
                </a:cubicBezTo>
                <a:cubicBezTo>
                  <a:pt x="7472" y="14822"/>
                  <a:pt x="7461" y="14820"/>
                  <a:pt x="7452" y="14820"/>
                </a:cubicBezTo>
                <a:cubicBezTo>
                  <a:pt x="7443" y="14820"/>
                  <a:pt x="7435" y="14822"/>
                  <a:pt x="7428" y="14826"/>
                </a:cubicBezTo>
                <a:lnTo>
                  <a:pt x="7428" y="14826"/>
                </a:lnTo>
                <a:cubicBezTo>
                  <a:pt x="7278" y="14738"/>
                  <a:pt x="7130" y="14647"/>
                  <a:pt x="6979" y="14552"/>
                </a:cubicBezTo>
                <a:cubicBezTo>
                  <a:pt x="6971" y="14546"/>
                  <a:pt x="6962" y="14543"/>
                  <a:pt x="6954" y="14543"/>
                </a:cubicBezTo>
                <a:cubicBezTo>
                  <a:pt x="6915" y="14543"/>
                  <a:pt x="6887" y="14607"/>
                  <a:pt x="6929" y="14627"/>
                </a:cubicBezTo>
                <a:cubicBezTo>
                  <a:pt x="7115" y="14749"/>
                  <a:pt x="7307" y="14865"/>
                  <a:pt x="7500" y="14976"/>
                </a:cubicBezTo>
                <a:lnTo>
                  <a:pt x="7500" y="14976"/>
                </a:lnTo>
                <a:cubicBezTo>
                  <a:pt x="7500" y="14979"/>
                  <a:pt x="7500" y="14982"/>
                  <a:pt x="7501" y="14985"/>
                </a:cubicBezTo>
                <a:lnTo>
                  <a:pt x="7501" y="14985"/>
                </a:lnTo>
                <a:cubicBezTo>
                  <a:pt x="7386" y="14923"/>
                  <a:pt x="7271" y="14859"/>
                  <a:pt x="7155" y="14791"/>
                </a:cubicBezTo>
                <a:cubicBezTo>
                  <a:pt x="7148" y="14788"/>
                  <a:pt x="7140" y="14787"/>
                  <a:pt x="7133" y="14787"/>
                </a:cubicBezTo>
                <a:cubicBezTo>
                  <a:pt x="7119" y="14787"/>
                  <a:pt x="7106" y="14792"/>
                  <a:pt x="7096" y="14801"/>
                </a:cubicBezTo>
                <a:lnTo>
                  <a:pt x="7096" y="14801"/>
                </a:lnTo>
                <a:cubicBezTo>
                  <a:pt x="6836" y="14630"/>
                  <a:pt x="6576" y="14451"/>
                  <a:pt x="6325" y="14263"/>
                </a:cubicBezTo>
                <a:cubicBezTo>
                  <a:pt x="6316" y="14256"/>
                  <a:pt x="6306" y="14253"/>
                  <a:pt x="6297" y="14253"/>
                </a:cubicBezTo>
                <a:cubicBezTo>
                  <a:pt x="6260" y="14253"/>
                  <a:pt x="6235" y="14308"/>
                  <a:pt x="6275" y="14339"/>
                </a:cubicBezTo>
                <a:cubicBezTo>
                  <a:pt x="6508" y="14514"/>
                  <a:pt x="6742" y="14681"/>
                  <a:pt x="6986" y="14840"/>
                </a:cubicBezTo>
                <a:lnTo>
                  <a:pt x="6986" y="14840"/>
                </a:lnTo>
                <a:cubicBezTo>
                  <a:pt x="6968" y="14861"/>
                  <a:pt x="6964" y="14895"/>
                  <a:pt x="6992" y="14917"/>
                </a:cubicBezTo>
                <a:cubicBezTo>
                  <a:pt x="6995" y="14919"/>
                  <a:pt x="6998" y="14921"/>
                  <a:pt x="7000" y="14923"/>
                </a:cubicBezTo>
                <a:lnTo>
                  <a:pt x="7000" y="14923"/>
                </a:lnTo>
                <a:cubicBezTo>
                  <a:pt x="6947" y="14892"/>
                  <a:pt x="6894" y="14860"/>
                  <a:pt x="6842" y="14829"/>
                </a:cubicBezTo>
                <a:cubicBezTo>
                  <a:pt x="6833" y="14822"/>
                  <a:pt x="6824" y="14820"/>
                  <a:pt x="6815" y="14820"/>
                </a:cubicBezTo>
                <a:cubicBezTo>
                  <a:pt x="6810" y="14820"/>
                  <a:pt x="6804" y="14821"/>
                  <a:pt x="6799" y="14823"/>
                </a:cubicBezTo>
                <a:lnTo>
                  <a:pt x="6799" y="14823"/>
                </a:lnTo>
                <a:cubicBezTo>
                  <a:pt x="6515" y="14639"/>
                  <a:pt x="6213" y="14485"/>
                  <a:pt x="5911" y="14351"/>
                </a:cubicBezTo>
                <a:cubicBezTo>
                  <a:pt x="5903" y="14348"/>
                  <a:pt x="5896" y="14346"/>
                  <a:pt x="5890" y="14346"/>
                </a:cubicBezTo>
                <a:cubicBezTo>
                  <a:pt x="5843" y="14346"/>
                  <a:pt x="5829" y="14417"/>
                  <a:pt x="5873" y="14439"/>
                </a:cubicBezTo>
                <a:cubicBezTo>
                  <a:pt x="6143" y="14559"/>
                  <a:pt x="6405" y="14695"/>
                  <a:pt x="6658" y="14846"/>
                </a:cubicBezTo>
                <a:lnTo>
                  <a:pt x="6658" y="14846"/>
                </a:lnTo>
                <a:cubicBezTo>
                  <a:pt x="6654" y="14864"/>
                  <a:pt x="6659" y="14883"/>
                  <a:pt x="6678" y="14892"/>
                </a:cubicBezTo>
                <a:cubicBezTo>
                  <a:pt x="6837" y="15009"/>
                  <a:pt x="7008" y="15121"/>
                  <a:pt x="7182" y="15223"/>
                </a:cubicBezTo>
                <a:lnTo>
                  <a:pt x="7182" y="15223"/>
                </a:lnTo>
                <a:cubicBezTo>
                  <a:pt x="7188" y="15232"/>
                  <a:pt x="7196" y="15239"/>
                  <a:pt x="7206" y="15244"/>
                </a:cubicBezTo>
                <a:cubicBezTo>
                  <a:pt x="7206" y="15244"/>
                  <a:pt x="7207" y="15245"/>
                  <a:pt x="7207" y="15245"/>
                </a:cubicBezTo>
                <a:lnTo>
                  <a:pt x="7207" y="15245"/>
                </a:lnTo>
                <a:cubicBezTo>
                  <a:pt x="6759" y="15055"/>
                  <a:pt x="6312" y="14858"/>
                  <a:pt x="5873" y="14653"/>
                </a:cubicBezTo>
                <a:cubicBezTo>
                  <a:pt x="5867" y="14650"/>
                  <a:pt x="5862" y="14649"/>
                  <a:pt x="5857" y="14649"/>
                </a:cubicBezTo>
                <a:cubicBezTo>
                  <a:pt x="5816" y="14649"/>
                  <a:pt x="5792" y="14731"/>
                  <a:pt x="5848" y="14753"/>
                </a:cubicBezTo>
                <a:cubicBezTo>
                  <a:pt x="6217" y="14926"/>
                  <a:pt x="6591" y="15092"/>
                  <a:pt x="6966" y="15254"/>
                </a:cubicBezTo>
                <a:lnTo>
                  <a:pt x="6966" y="15254"/>
                </a:lnTo>
                <a:cubicBezTo>
                  <a:pt x="6969" y="15265"/>
                  <a:pt x="6977" y="15275"/>
                  <a:pt x="6992" y="15281"/>
                </a:cubicBezTo>
                <a:cubicBezTo>
                  <a:pt x="7026" y="15303"/>
                  <a:pt x="7061" y="15325"/>
                  <a:pt x="7096" y="15346"/>
                </a:cubicBezTo>
                <a:lnTo>
                  <a:pt x="7096" y="15346"/>
                </a:lnTo>
                <a:cubicBezTo>
                  <a:pt x="7024" y="15314"/>
                  <a:pt x="6951" y="15280"/>
                  <a:pt x="6879" y="15244"/>
                </a:cubicBezTo>
                <a:cubicBezTo>
                  <a:pt x="6868" y="15239"/>
                  <a:pt x="6858" y="15235"/>
                  <a:pt x="6848" y="15235"/>
                </a:cubicBezTo>
                <a:cubicBezTo>
                  <a:pt x="6837" y="15235"/>
                  <a:pt x="6827" y="15240"/>
                  <a:pt x="6820" y="15250"/>
                </a:cubicBezTo>
                <a:lnTo>
                  <a:pt x="6820" y="15250"/>
                </a:lnTo>
                <a:cubicBezTo>
                  <a:pt x="6641" y="15171"/>
                  <a:pt x="6460" y="15093"/>
                  <a:pt x="6275" y="15018"/>
                </a:cubicBezTo>
                <a:cubicBezTo>
                  <a:pt x="6269" y="15015"/>
                  <a:pt x="6263" y="15013"/>
                  <a:pt x="6257" y="15013"/>
                </a:cubicBezTo>
                <a:cubicBezTo>
                  <a:pt x="6226" y="15013"/>
                  <a:pt x="6205" y="15057"/>
                  <a:pt x="6225" y="15086"/>
                </a:cubicBezTo>
                <a:lnTo>
                  <a:pt x="6225" y="15086"/>
                </a:lnTo>
                <a:cubicBezTo>
                  <a:pt x="5852" y="14874"/>
                  <a:pt x="5479" y="14663"/>
                  <a:pt x="5106" y="14464"/>
                </a:cubicBezTo>
                <a:cubicBezTo>
                  <a:pt x="5097" y="14458"/>
                  <a:pt x="5088" y="14455"/>
                  <a:pt x="5080" y="14455"/>
                </a:cubicBezTo>
                <a:cubicBezTo>
                  <a:pt x="5038" y="14455"/>
                  <a:pt x="5003" y="14519"/>
                  <a:pt x="5056" y="14540"/>
                </a:cubicBezTo>
                <a:cubicBezTo>
                  <a:pt x="5307" y="14682"/>
                  <a:pt x="5558" y="14824"/>
                  <a:pt x="5809" y="14963"/>
                </a:cubicBezTo>
                <a:lnTo>
                  <a:pt x="5809" y="14963"/>
                </a:lnTo>
                <a:cubicBezTo>
                  <a:pt x="5811" y="14975"/>
                  <a:pt x="5819" y="14986"/>
                  <a:pt x="5836" y="14993"/>
                </a:cubicBezTo>
                <a:cubicBezTo>
                  <a:pt x="6049" y="15105"/>
                  <a:pt x="6263" y="15231"/>
                  <a:pt x="6476" y="15345"/>
                </a:cubicBezTo>
                <a:cubicBezTo>
                  <a:pt x="6483" y="15348"/>
                  <a:pt x="6490" y="15350"/>
                  <a:pt x="6497" y="15350"/>
                </a:cubicBezTo>
                <a:cubicBezTo>
                  <a:pt x="6507" y="15350"/>
                  <a:pt x="6516" y="15346"/>
                  <a:pt x="6524" y="15341"/>
                </a:cubicBezTo>
                <a:lnTo>
                  <a:pt x="6524" y="15341"/>
                </a:lnTo>
                <a:cubicBezTo>
                  <a:pt x="6525" y="15363"/>
                  <a:pt x="6542" y="15373"/>
                  <a:pt x="6552" y="15382"/>
                </a:cubicBezTo>
                <a:cubicBezTo>
                  <a:pt x="6570" y="15391"/>
                  <a:pt x="6588" y="15400"/>
                  <a:pt x="6607" y="15409"/>
                </a:cubicBezTo>
                <a:lnTo>
                  <a:pt x="6607" y="15409"/>
                </a:lnTo>
                <a:lnTo>
                  <a:pt x="6602" y="15407"/>
                </a:lnTo>
                <a:cubicBezTo>
                  <a:pt x="6595" y="15404"/>
                  <a:pt x="6587" y="15403"/>
                  <a:pt x="6581" y="15403"/>
                </a:cubicBezTo>
                <a:cubicBezTo>
                  <a:pt x="6569" y="15403"/>
                  <a:pt x="6559" y="15407"/>
                  <a:pt x="6552" y="15415"/>
                </a:cubicBezTo>
                <a:lnTo>
                  <a:pt x="6552" y="15415"/>
                </a:lnTo>
                <a:cubicBezTo>
                  <a:pt x="6182" y="15237"/>
                  <a:pt x="5805" y="15079"/>
                  <a:pt x="5415" y="14939"/>
                </a:cubicBezTo>
                <a:lnTo>
                  <a:pt x="5415" y="14939"/>
                </a:lnTo>
                <a:cubicBezTo>
                  <a:pt x="5251" y="14845"/>
                  <a:pt x="5089" y="14750"/>
                  <a:pt x="4930" y="14653"/>
                </a:cubicBezTo>
                <a:cubicBezTo>
                  <a:pt x="4923" y="14649"/>
                  <a:pt x="4916" y="14648"/>
                  <a:pt x="4909" y="14648"/>
                </a:cubicBezTo>
                <a:cubicBezTo>
                  <a:pt x="4865" y="14648"/>
                  <a:pt x="4825" y="14708"/>
                  <a:pt x="4880" y="14741"/>
                </a:cubicBezTo>
                <a:cubicBezTo>
                  <a:pt x="4980" y="14803"/>
                  <a:pt x="5081" y="14863"/>
                  <a:pt x="5183" y="14922"/>
                </a:cubicBezTo>
                <a:lnTo>
                  <a:pt x="5183" y="14922"/>
                </a:lnTo>
                <a:cubicBezTo>
                  <a:pt x="5182" y="14944"/>
                  <a:pt x="5192" y="14969"/>
                  <a:pt x="5219" y="14980"/>
                </a:cubicBezTo>
                <a:cubicBezTo>
                  <a:pt x="5271" y="14997"/>
                  <a:pt x="5324" y="15014"/>
                  <a:pt x="5375" y="15032"/>
                </a:cubicBezTo>
                <a:lnTo>
                  <a:pt x="5375" y="15032"/>
                </a:lnTo>
                <a:cubicBezTo>
                  <a:pt x="5486" y="15094"/>
                  <a:pt x="5598" y="15155"/>
                  <a:pt x="5710" y="15216"/>
                </a:cubicBezTo>
                <a:lnTo>
                  <a:pt x="5710" y="15216"/>
                </a:lnTo>
                <a:cubicBezTo>
                  <a:pt x="5707" y="15215"/>
                  <a:pt x="5705" y="15215"/>
                  <a:pt x="5703" y="15215"/>
                </a:cubicBezTo>
                <a:cubicBezTo>
                  <a:pt x="5674" y="15215"/>
                  <a:pt x="5658" y="15244"/>
                  <a:pt x="5661" y="15273"/>
                </a:cubicBezTo>
                <a:lnTo>
                  <a:pt x="5661" y="15273"/>
                </a:lnTo>
                <a:cubicBezTo>
                  <a:pt x="5576" y="15239"/>
                  <a:pt x="5492" y="15204"/>
                  <a:pt x="5408" y="15169"/>
                </a:cubicBezTo>
                <a:cubicBezTo>
                  <a:pt x="5401" y="15166"/>
                  <a:pt x="5395" y="15165"/>
                  <a:pt x="5389" y="15165"/>
                </a:cubicBezTo>
                <a:cubicBezTo>
                  <a:pt x="5340" y="15165"/>
                  <a:pt x="5325" y="15247"/>
                  <a:pt x="5370" y="15269"/>
                </a:cubicBezTo>
                <a:cubicBezTo>
                  <a:pt x="5531" y="15331"/>
                  <a:pt x="5691" y="15392"/>
                  <a:pt x="5850" y="15451"/>
                </a:cubicBezTo>
                <a:lnTo>
                  <a:pt x="5850" y="15451"/>
                </a:lnTo>
                <a:cubicBezTo>
                  <a:pt x="5831" y="15468"/>
                  <a:pt x="5831" y="15504"/>
                  <a:pt x="5858" y="15525"/>
                </a:cubicBezTo>
                <a:lnTo>
                  <a:pt x="5858" y="15525"/>
                </a:lnTo>
                <a:cubicBezTo>
                  <a:pt x="5818" y="15532"/>
                  <a:pt x="5797" y="15589"/>
                  <a:pt x="5836" y="15608"/>
                </a:cubicBezTo>
                <a:cubicBezTo>
                  <a:pt x="5842" y="15612"/>
                  <a:pt x="5849" y="15615"/>
                  <a:pt x="5855" y="15619"/>
                </a:cubicBezTo>
                <a:lnTo>
                  <a:pt x="5855" y="15619"/>
                </a:lnTo>
                <a:cubicBezTo>
                  <a:pt x="5634" y="15531"/>
                  <a:pt x="5412" y="15444"/>
                  <a:pt x="5194" y="15357"/>
                </a:cubicBezTo>
                <a:cubicBezTo>
                  <a:pt x="5187" y="15354"/>
                  <a:pt x="5180" y="15353"/>
                  <a:pt x="5174" y="15353"/>
                </a:cubicBezTo>
                <a:cubicBezTo>
                  <a:pt x="5127" y="15353"/>
                  <a:pt x="5112" y="15434"/>
                  <a:pt x="5156" y="15445"/>
                </a:cubicBezTo>
                <a:cubicBezTo>
                  <a:pt x="5587" y="15613"/>
                  <a:pt x="6006" y="15780"/>
                  <a:pt x="6436" y="15948"/>
                </a:cubicBezTo>
                <a:lnTo>
                  <a:pt x="6436" y="15948"/>
                </a:lnTo>
                <a:cubicBezTo>
                  <a:pt x="6451" y="15941"/>
                  <a:pt x="6465" y="15935"/>
                  <a:pt x="6480" y="15928"/>
                </a:cubicBezTo>
                <a:lnTo>
                  <a:pt x="6480" y="15928"/>
                </a:lnTo>
                <a:cubicBezTo>
                  <a:pt x="6504" y="15939"/>
                  <a:pt x="6527" y="15949"/>
                  <a:pt x="6551" y="15960"/>
                </a:cubicBezTo>
                <a:lnTo>
                  <a:pt x="6551" y="15960"/>
                </a:lnTo>
                <a:cubicBezTo>
                  <a:pt x="6563" y="15942"/>
                  <a:pt x="6564" y="15916"/>
                  <a:pt x="6547" y="15898"/>
                </a:cubicBezTo>
                <a:lnTo>
                  <a:pt x="6547" y="15898"/>
                </a:lnTo>
                <a:cubicBezTo>
                  <a:pt x="6564" y="15890"/>
                  <a:pt x="6581" y="15882"/>
                  <a:pt x="6599" y="15874"/>
                </a:cubicBezTo>
                <a:lnTo>
                  <a:pt x="6599" y="15874"/>
                </a:lnTo>
                <a:cubicBezTo>
                  <a:pt x="6614" y="15888"/>
                  <a:pt x="6624" y="15906"/>
                  <a:pt x="6615" y="15923"/>
                </a:cubicBezTo>
                <a:cubicBezTo>
                  <a:pt x="6605" y="15944"/>
                  <a:pt x="6586" y="15964"/>
                  <a:pt x="6566" y="15964"/>
                </a:cubicBezTo>
                <a:cubicBezTo>
                  <a:pt x="6561" y="15964"/>
                  <a:pt x="6557" y="15963"/>
                  <a:pt x="6552" y="15960"/>
                </a:cubicBezTo>
                <a:cubicBezTo>
                  <a:pt x="6551" y="15960"/>
                  <a:pt x="6551" y="15960"/>
                  <a:pt x="6551" y="15960"/>
                </a:cubicBezTo>
                <a:lnTo>
                  <a:pt x="6551" y="15960"/>
                </a:lnTo>
                <a:cubicBezTo>
                  <a:pt x="6543" y="15971"/>
                  <a:pt x="6532" y="15978"/>
                  <a:pt x="6519" y="15978"/>
                </a:cubicBezTo>
                <a:cubicBezTo>
                  <a:pt x="6514" y="15978"/>
                  <a:pt x="6508" y="15977"/>
                  <a:pt x="6502" y="15973"/>
                </a:cubicBezTo>
                <a:cubicBezTo>
                  <a:pt x="6480" y="15965"/>
                  <a:pt x="6458" y="15957"/>
                  <a:pt x="6436" y="15948"/>
                </a:cubicBezTo>
                <a:lnTo>
                  <a:pt x="6436" y="15948"/>
                </a:lnTo>
                <a:cubicBezTo>
                  <a:pt x="6420" y="15955"/>
                  <a:pt x="6405" y="15962"/>
                  <a:pt x="6389" y="15970"/>
                </a:cubicBezTo>
                <a:lnTo>
                  <a:pt x="6389" y="15970"/>
                </a:lnTo>
                <a:cubicBezTo>
                  <a:pt x="6389" y="15958"/>
                  <a:pt x="6388" y="15947"/>
                  <a:pt x="6376" y="15935"/>
                </a:cubicBezTo>
                <a:cubicBezTo>
                  <a:pt x="6364" y="15923"/>
                  <a:pt x="6351" y="15923"/>
                  <a:pt x="6339" y="15923"/>
                </a:cubicBezTo>
                <a:cubicBezTo>
                  <a:pt x="6328" y="15923"/>
                  <a:pt x="6317" y="15922"/>
                  <a:pt x="6305" y="15921"/>
                </a:cubicBezTo>
                <a:lnTo>
                  <a:pt x="6305" y="15921"/>
                </a:lnTo>
                <a:cubicBezTo>
                  <a:pt x="6115" y="15838"/>
                  <a:pt x="5925" y="15755"/>
                  <a:pt x="5735" y="15684"/>
                </a:cubicBezTo>
                <a:cubicBezTo>
                  <a:pt x="5727" y="15681"/>
                  <a:pt x="5720" y="15679"/>
                  <a:pt x="5713" y="15679"/>
                </a:cubicBezTo>
                <a:cubicBezTo>
                  <a:pt x="5694" y="15679"/>
                  <a:pt x="5680" y="15692"/>
                  <a:pt x="5673" y="15709"/>
                </a:cubicBezTo>
                <a:lnTo>
                  <a:pt x="5673" y="15709"/>
                </a:lnTo>
                <a:cubicBezTo>
                  <a:pt x="5652" y="15697"/>
                  <a:pt x="5630" y="15684"/>
                  <a:pt x="5609" y="15672"/>
                </a:cubicBezTo>
                <a:cubicBezTo>
                  <a:pt x="5602" y="15668"/>
                  <a:pt x="5595" y="15667"/>
                  <a:pt x="5589" y="15667"/>
                </a:cubicBezTo>
                <a:cubicBezTo>
                  <a:pt x="5553" y="15667"/>
                  <a:pt x="5525" y="15711"/>
                  <a:pt x="5545" y="15744"/>
                </a:cubicBezTo>
                <a:lnTo>
                  <a:pt x="5545" y="15744"/>
                </a:lnTo>
                <a:cubicBezTo>
                  <a:pt x="5362" y="15676"/>
                  <a:pt x="5183" y="15601"/>
                  <a:pt x="5006" y="15521"/>
                </a:cubicBezTo>
                <a:cubicBezTo>
                  <a:pt x="4999" y="15518"/>
                  <a:pt x="4993" y="15516"/>
                  <a:pt x="4988" y="15516"/>
                </a:cubicBezTo>
                <a:cubicBezTo>
                  <a:pt x="4947" y="15516"/>
                  <a:pt x="4925" y="15588"/>
                  <a:pt x="4980" y="15621"/>
                </a:cubicBezTo>
                <a:cubicBezTo>
                  <a:pt x="5151" y="15698"/>
                  <a:pt x="5323" y="15770"/>
                  <a:pt x="5498" y="15837"/>
                </a:cubicBezTo>
                <a:lnTo>
                  <a:pt x="5498" y="15837"/>
                </a:lnTo>
                <a:cubicBezTo>
                  <a:pt x="5500" y="15838"/>
                  <a:pt x="5502" y="15839"/>
                  <a:pt x="5504" y="15841"/>
                </a:cubicBezTo>
                <a:lnTo>
                  <a:pt x="5504" y="15841"/>
                </a:lnTo>
                <a:cubicBezTo>
                  <a:pt x="5492" y="15849"/>
                  <a:pt x="5483" y="15861"/>
                  <a:pt x="5483" y="15873"/>
                </a:cubicBezTo>
                <a:cubicBezTo>
                  <a:pt x="5470" y="15898"/>
                  <a:pt x="5483" y="15923"/>
                  <a:pt x="5509" y="15935"/>
                </a:cubicBezTo>
                <a:cubicBezTo>
                  <a:pt x="5577" y="15964"/>
                  <a:pt x="5646" y="15995"/>
                  <a:pt x="5714" y="16028"/>
                </a:cubicBezTo>
                <a:lnTo>
                  <a:pt x="5714" y="16028"/>
                </a:lnTo>
                <a:cubicBezTo>
                  <a:pt x="5713" y="16030"/>
                  <a:pt x="5711" y="16033"/>
                  <a:pt x="5710" y="16036"/>
                </a:cubicBezTo>
                <a:cubicBezTo>
                  <a:pt x="5709" y="16038"/>
                  <a:pt x="5708" y="16040"/>
                  <a:pt x="5707" y="16042"/>
                </a:cubicBezTo>
                <a:lnTo>
                  <a:pt x="5707" y="16042"/>
                </a:lnTo>
                <a:cubicBezTo>
                  <a:pt x="5658" y="16024"/>
                  <a:pt x="5608" y="16007"/>
                  <a:pt x="5559" y="15986"/>
                </a:cubicBezTo>
                <a:cubicBezTo>
                  <a:pt x="5521" y="15973"/>
                  <a:pt x="5470" y="15948"/>
                  <a:pt x="5433" y="15935"/>
                </a:cubicBezTo>
                <a:cubicBezTo>
                  <a:pt x="5420" y="15923"/>
                  <a:pt x="5395" y="15910"/>
                  <a:pt x="5383" y="15910"/>
                </a:cubicBezTo>
                <a:cubicBezTo>
                  <a:pt x="5376" y="15904"/>
                  <a:pt x="5364" y="15898"/>
                  <a:pt x="5353" y="15891"/>
                </a:cubicBezTo>
                <a:lnTo>
                  <a:pt x="5353" y="15891"/>
                </a:lnTo>
                <a:cubicBezTo>
                  <a:pt x="5342" y="15866"/>
                  <a:pt x="5319" y="15855"/>
                  <a:pt x="5297" y="15855"/>
                </a:cubicBezTo>
                <a:cubicBezTo>
                  <a:pt x="5263" y="15855"/>
                  <a:pt x="5230" y="15881"/>
                  <a:pt x="5244" y="15923"/>
                </a:cubicBezTo>
                <a:cubicBezTo>
                  <a:pt x="5245" y="15926"/>
                  <a:pt x="5247" y="15928"/>
                  <a:pt x="5248" y="15930"/>
                </a:cubicBezTo>
                <a:lnTo>
                  <a:pt x="5248" y="15930"/>
                </a:lnTo>
                <a:cubicBezTo>
                  <a:pt x="5243" y="15928"/>
                  <a:pt x="5237" y="15926"/>
                  <a:pt x="5232" y="15923"/>
                </a:cubicBezTo>
                <a:cubicBezTo>
                  <a:pt x="5224" y="15920"/>
                  <a:pt x="5217" y="15919"/>
                  <a:pt x="5210" y="15919"/>
                </a:cubicBezTo>
                <a:cubicBezTo>
                  <a:pt x="5205" y="15919"/>
                  <a:pt x="5200" y="15920"/>
                  <a:pt x="5196" y="15921"/>
                </a:cubicBezTo>
                <a:lnTo>
                  <a:pt x="5196" y="15921"/>
                </a:lnTo>
                <a:cubicBezTo>
                  <a:pt x="4968" y="15822"/>
                  <a:pt x="4751" y="15703"/>
                  <a:pt x="4540" y="15571"/>
                </a:cubicBezTo>
                <a:cubicBezTo>
                  <a:pt x="4533" y="15568"/>
                  <a:pt x="4526" y="15566"/>
                  <a:pt x="4519" y="15566"/>
                </a:cubicBezTo>
                <a:cubicBezTo>
                  <a:pt x="4474" y="15566"/>
                  <a:pt x="4434" y="15627"/>
                  <a:pt x="4477" y="15659"/>
                </a:cubicBezTo>
                <a:cubicBezTo>
                  <a:pt x="4557" y="15706"/>
                  <a:pt x="4637" y="15753"/>
                  <a:pt x="4718" y="15797"/>
                </a:cubicBezTo>
                <a:lnTo>
                  <a:pt x="4718" y="15797"/>
                </a:lnTo>
                <a:cubicBezTo>
                  <a:pt x="4683" y="15813"/>
                  <a:pt x="4677" y="15878"/>
                  <a:pt x="4716" y="15898"/>
                </a:cubicBezTo>
                <a:cubicBezTo>
                  <a:pt x="4896" y="15971"/>
                  <a:pt x="5077" y="16041"/>
                  <a:pt x="5259" y="16104"/>
                </a:cubicBezTo>
                <a:lnTo>
                  <a:pt x="5259" y="16104"/>
                </a:lnTo>
                <a:cubicBezTo>
                  <a:pt x="5264" y="16112"/>
                  <a:pt x="5272" y="16119"/>
                  <a:pt x="5282" y="16124"/>
                </a:cubicBezTo>
                <a:cubicBezTo>
                  <a:pt x="5330" y="16142"/>
                  <a:pt x="5377" y="16160"/>
                  <a:pt x="5424" y="16180"/>
                </a:cubicBezTo>
                <a:lnTo>
                  <a:pt x="5424" y="16180"/>
                </a:lnTo>
                <a:cubicBezTo>
                  <a:pt x="5302" y="16135"/>
                  <a:pt x="5181" y="16096"/>
                  <a:pt x="5056" y="16061"/>
                </a:cubicBezTo>
                <a:cubicBezTo>
                  <a:pt x="5052" y="16060"/>
                  <a:pt x="5049" y="16060"/>
                  <a:pt x="5045" y="16060"/>
                </a:cubicBezTo>
                <a:cubicBezTo>
                  <a:pt x="4995" y="16060"/>
                  <a:pt x="4966" y="16132"/>
                  <a:pt x="5002" y="16155"/>
                </a:cubicBezTo>
                <a:lnTo>
                  <a:pt x="5002" y="16155"/>
                </a:lnTo>
                <a:cubicBezTo>
                  <a:pt x="4854" y="16112"/>
                  <a:pt x="4708" y="16068"/>
                  <a:pt x="4565" y="16024"/>
                </a:cubicBezTo>
                <a:cubicBezTo>
                  <a:pt x="4558" y="16021"/>
                  <a:pt x="4551" y="16020"/>
                  <a:pt x="4545" y="16020"/>
                </a:cubicBezTo>
                <a:cubicBezTo>
                  <a:pt x="4495" y="16020"/>
                  <a:pt x="4471" y="16101"/>
                  <a:pt x="4528" y="16111"/>
                </a:cubicBezTo>
                <a:lnTo>
                  <a:pt x="5016" y="16258"/>
                </a:lnTo>
                <a:lnTo>
                  <a:pt x="5016" y="16258"/>
                </a:lnTo>
                <a:cubicBezTo>
                  <a:pt x="5001" y="16261"/>
                  <a:pt x="4988" y="16271"/>
                  <a:pt x="4980" y="16287"/>
                </a:cubicBezTo>
                <a:cubicBezTo>
                  <a:pt x="4967" y="16300"/>
                  <a:pt x="4967" y="16338"/>
                  <a:pt x="4993" y="16351"/>
                </a:cubicBezTo>
                <a:cubicBezTo>
                  <a:pt x="5001" y="16356"/>
                  <a:pt x="5009" y="16361"/>
                  <a:pt x="5018" y="16366"/>
                </a:cubicBezTo>
                <a:lnTo>
                  <a:pt x="5018" y="16366"/>
                </a:lnTo>
                <a:cubicBezTo>
                  <a:pt x="4997" y="16360"/>
                  <a:pt x="4976" y="16355"/>
                  <a:pt x="4955" y="16351"/>
                </a:cubicBezTo>
                <a:cubicBezTo>
                  <a:pt x="4952" y="16351"/>
                  <a:pt x="4949" y="16351"/>
                  <a:pt x="4945" y="16351"/>
                </a:cubicBezTo>
                <a:lnTo>
                  <a:pt x="4945" y="16351"/>
                </a:lnTo>
                <a:cubicBezTo>
                  <a:pt x="4922" y="16345"/>
                  <a:pt x="4899" y="16339"/>
                  <a:pt x="4876" y="16333"/>
                </a:cubicBezTo>
                <a:lnTo>
                  <a:pt x="4876" y="16333"/>
                </a:lnTo>
                <a:cubicBezTo>
                  <a:pt x="4863" y="16327"/>
                  <a:pt x="4851" y="16321"/>
                  <a:pt x="4838" y="16316"/>
                </a:cubicBezTo>
                <a:lnTo>
                  <a:pt x="4838" y="16316"/>
                </a:lnTo>
                <a:cubicBezTo>
                  <a:pt x="4852" y="16306"/>
                  <a:pt x="4859" y="16291"/>
                  <a:pt x="4867" y="16275"/>
                </a:cubicBezTo>
                <a:cubicBezTo>
                  <a:pt x="4867" y="16250"/>
                  <a:pt x="4842" y="16225"/>
                  <a:pt x="4816" y="16225"/>
                </a:cubicBezTo>
                <a:cubicBezTo>
                  <a:pt x="4628" y="16200"/>
                  <a:pt x="4439" y="16150"/>
                  <a:pt x="4263" y="16074"/>
                </a:cubicBezTo>
                <a:cubicBezTo>
                  <a:pt x="4257" y="16071"/>
                  <a:pt x="4251" y="16070"/>
                  <a:pt x="4245" y="16070"/>
                </a:cubicBezTo>
                <a:cubicBezTo>
                  <a:pt x="4205" y="16070"/>
                  <a:pt x="4183" y="16140"/>
                  <a:pt x="4238" y="16162"/>
                </a:cubicBezTo>
                <a:cubicBezTo>
                  <a:pt x="4332" y="16205"/>
                  <a:pt x="4425" y="16240"/>
                  <a:pt x="4518" y="16267"/>
                </a:cubicBezTo>
                <a:lnTo>
                  <a:pt x="4518" y="16267"/>
                </a:lnTo>
                <a:cubicBezTo>
                  <a:pt x="4512" y="16272"/>
                  <a:pt x="4507" y="16279"/>
                  <a:pt x="4503" y="16287"/>
                </a:cubicBezTo>
                <a:cubicBezTo>
                  <a:pt x="4503" y="16313"/>
                  <a:pt x="4515" y="16338"/>
                  <a:pt x="4540" y="16351"/>
                </a:cubicBezTo>
                <a:cubicBezTo>
                  <a:pt x="4644" y="16374"/>
                  <a:pt x="4752" y="16403"/>
                  <a:pt x="4863" y="16431"/>
                </a:cubicBezTo>
                <a:lnTo>
                  <a:pt x="4863" y="16431"/>
                </a:lnTo>
                <a:cubicBezTo>
                  <a:pt x="4865" y="16432"/>
                  <a:pt x="4868" y="16433"/>
                  <a:pt x="4870" y="16434"/>
                </a:cubicBezTo>
                <a:lnTo>
                  <a:pt x="4870" y="16434"/>
                </a:lnTo>
                <a:cubicBezTo>
                  <a:pt x="4865" y="16435"/>
                  <a:pt x="4860" y="16437"/>
                  <a:pt x="4855" y="16439"/>
                </a:cubicBezTo>
                <a:lnTo>
                  <a:pt x="4855" y="16439"/>
                </a:lnTo>
                <a:cubicBezTo>
                  <a:pt x="4849" y="16433"/>
                  <a:pt x="4841" y="16428"/>
                  <a:pt x="4830" y="16426"/>
                </a:cubicBezTo>
                <a:cubicBezTo>
                  <a:pt x="4503" y="16363"/>
                  <a:pt x="4176" y="16262"/>
                  <a:pt x="3874" y="16111"/>
                </a:cubicBezTo>
                <a:cubicBezTo>
                  <a:pt x="3866" y="16108"/>
                  <a:pt x="3859" y="16107"/>
                  <a:pt x="3852" y="16107"/>
                </a:cubicBezTo>
                <a:cubicBezTo>
                  <a:pt x="3805" y="16107"/>
                  <a:pt x="3791" y="16178"/>
                  <a:pt x="3836" y="16200"/>
                </a:cubicBezTo>
                <a:cubicBezTo>
                  <a:pt x="3985" y="16272"/>
                  <a:pt x="4135" y="16332"/>
                  <a:pt x="4287" y="16382"/>
                </a:cubicBezTo>
                <a:lnTo>
                  <a:pt x="4287" y="16382"/>
                </a:lnTo>
                <a:cubicBezTo>
                  <a:pt x="4275" y="16407"/>
                  <a:pt x="4280" y="16438"/>
                  <a:pt x="4313" y="16451"/>
                </a:cubicBezTo>
                <a:cubicBezTo>
                  <a:pt x="4395" y="16475"/>
                  <a:pt x="4476" y="16499"/>
                  <a:pt x="4558" y="16524"/>
                </a:cubicBezTo>
                <a:lnTo>
                  <a:pt x="4558" y="16524"/>
                </a:lnTo>
                <a:cubicBezTo>
                  <a:pt x="4563" y="16530"/>
                  <a:pt x="4570" y="16535"/>
                  <a:pt x="4578" y="16539"/>
                </a:cubicBezTo>
                <a:cubicBezTo>
                  <a:pt x="4601" y="16550"/>
                  <a:pt x="4623" y="16561"/>
                  <a:pt x="4646" y="16572"/>
                </a:cubicBezTo>
                <a:lnTo>
                  <a:pt x="4646" y="16572"/>
                </a:lnTo>
                <a:cubicBezTo>
                  <a:pt x="4646" y="16572"/>
                  <a:pt x="4646" y="16572"/>
                  <a:pt x="4645" y="16572"/>
                </a:cubicBezTo>
                <a:cubicBezTo>
                  <a:pt x="4633" y="16572"/>
                  <a:pt x="4621" y="16578"/>
                  <a:pt x="4612" y="16589"/>
                </a:cubicBezTo>
                <a:lnTo>
                  <a:pt x="4612" y="16589"/>
                </a:lnTo>
                <a:cubicBezTo>
                  <a:pt x="4606" y="16582"/>
                  <a:pt x="4599" y="16577"/>
                  <a:pt x="4590" y="16577"/>
                </a:cubicBezTo>
                <a:cubicBezTo>
                  <a:pt x="4464" y="16552"/>
                  <a:pt x="4339" y="16514"/>
                  <a:pt x="4226" y="16477"/>
                </a:cubicBezTo>
                <a:cubicBezTo>
                  <a:pt x="4219" y="16473"/>
                  <a:pt x="4211" y="16471"/>
                  <a:pt x="4204" y="16471"/>
                </a:cubicBezTo>
                <a:cubicBezTo>
                  <a:pt x="4195" y="16471"/>
                  <a:pt x="4187" y="16473"/>
                  <a:pt x="4180" y="16477"/>
                </a:cubicBezTo>
                <a:lnTo>
                  <a:pt x="4180" y="16477"/>
                </a:lnTo>
                <a:cubicBezTo>
                  <a:pt x="3938" y="16371"/>
                  <a:pt x="3705" y="16267"/>
                  <a:pt x="3471" y="16162"/>
                </a:cubicBezTo>
                <a:cubicBezTo>
                  <a:pt x="3464" y="16159"/>
                  <a:pt x="3458" y="16158"/>
                  <a:pt x="3452" y="16158"/>
                </a:cubicBezTo>
                <a:cubicBezTo>
                  <a:pt x="3444" y="16158"/>
                  <a:pt x="3436" y="16160"/>
                  <a:pt x="3430" y="16164"/>
                </a:cubicBezTo>
                <a:lnTo>
                  <a:pt x="3430" y="16164"/>
                </a:lnTo>
                <a:cubicBezTo>
                  <a:pt x="3303" y="16098"/>
                  <a:pt x="3185" y="16018"/>
                  <a:pt x="3081" y="15923"/>
                </a:cubicBezTo>
                <a:cubicBezTo>
                  <a:pt x="3074" y="15919"/>
                  <a:pt x="3065" y="15918"/>
                  <a:pt x="3057" y="15918"/>
                </a:cubicBezTo>
                <a:cubicBezTo>
                  <a:pt x="3036" y="15918"/>
                  <a:pt x="3015" y="15927"/>
                  <a:pt x="3006" y="15935"/>
                </a:cubicBezTo>
                <a:cubicBezTo>
                  <a:pt x="2994" y="15960"/>
                  <a:pt x="3006" y="15986"/>
                  <a:pt x="3019" y="16011"/>
                </a:cubicBezTo>
                <a:cubicBezTo>
                  <a:pt x="3182" y="16136"/>
                  <a:pt x="3346" y="16237"/>
                  <a:pt x="3522" y="16326"/>
                </a:cubicBezTo>
                <a:cubicBezTo>
                  <a:pt x="3526" y="16328"/>
                  <a:pt x="3531" y="16329"/>
                  <a:pt x="3536" y="16329"/>
                </a:cubicBezTo>
                <a:cubicBezTo>
                  <a:pt x="3546" y="16329"/>
                  <a:pt x="3556" y="16325"/>
                  <a:pt x="3564" y="16319"/>
                </a:cubicBezTo>
                <a:lnTo>
                  <a:pt x="3564" y="16319"/>
                </a:lnTo>
                <a:cubicBezTo>
                  <a:pt x="3782" y="16414"/>
                  <a:pt x="3991" y="16508"/>
                  <a:pt x="4201" y="16602"/>
                </a:cubicBezTo>
                <a:cubicBezTo>
                  <a:pt x="4208" y="16605"/>
                  <a:pt x="4215" y="16607"/>
                  <a:pt x="4222" y="16607"/>
                </a:cubicBezTo>
                <a:cubicBezTo>
                  <a:pt x="4236" y="16607"/>
                  <a:pt x="4248" y="16600"/>
                  <a:pt x="4255" y="16589"/>
                </a:cubicBezTo>
                <a:lnTo>
                  <a:pt x="4255" y="16589"/>
                </a:lnTo>
                <a:cubicBezTo>
                  <a:pt x="4329" y="16614"/>
                  <a:pt x="4400" y="16632"/>
                  <a:pt x="4474" y="16648"/>
                </a:cubicBezTo>
                <a:lnTo>
                  <a:pt x="4474" y="16648"/>
                </a:lnTo>
                <a:cubicBezTo>
                  <a:pt x="4475" y="16651"/>
                  <a:pt x="4477" y="16654"/>
                  <a:pt x="4479" y="16656"/>
                </a:cubicBezTo>
                <a:lnTo>
                  <a:pt x="4479" y="16656"/>
                </a:lnTo>
                <a:cubicBezTo>
                  <a:pt x="4474" y="16655"/>
                  <a:pt x="4469" y="16654"/>
                  <a:pt x="4464" y="16653"/>
                </a:cubicBezTo>
                <a:cubicBezTo>
                  <a:pt x="4458" y="16649"/>
                  <a:pt x="4451" y="16647"/>
                  <a:pt x="4444" y="16647"/>
                </a:cubicBezTo>
                <a:cubicBezTo>
                  <a:pt x="4427" y="16647"/>
                  <a:pt x="4411" y="16659"/>
                  <a:pt x="4402" y="16678"/>
                </a:cubicBezTo>
                <a:cubicBezTo>
                  <a:pt x="4402" y="16691"/>
                  <a:pt x="4406" y="16708"/>
                  <a:pt x="4413" y="16721"/>
                </a:cubicBezTo>
                <a:lnTo>
                  <a:pt x="4413" y="16721"/>
                </a:lnTo>
                <a:cubicBezTo>
                  <a:pt x="4283" y="16673"/>
                  <a:pt x="4157" y="16611"/>
                  <a:pt x="4037" y="16539"/>
                </a:cubicBezTo>
                <a:cubicBezTo>
                  <a:pt x="4026" y="16533"/>
                  <a:pt x="4016" y="16530"/>
                  <a:pt x="4006" y="16530"/>
                </a:cubicBezTo>
                <a:cubicBezTo>
                  <a:pt x="3960" y="16530"/>
                  <a:pt x="3933" y="16593"/>
                  <a:pt x="3974" y="16614"/>
                </a:cubicBezTo>
                <a:cubicBezTo>
                  <a:pt x="4005" y="16633"/>
                  <a:pt x="4035" y="16651"/>
                  <a:pt x="4066" y="16669"/>
                </a:cubicBezTo>
                <a:lnTo>
                  <a:pt x="4066" y="16669"/>
                </a:lnTo>
                <a:cubicBezTo>
                  <a:pt x="4052" y="16675"/>
                  <a:pt x="4043" y="16688"/>
                  <a:pt x="4040" y="16702"/>
                </a:cubicBezTo>
                <a:lnTo>
                  <a:pt x="4040" y="16702"/>
                </a:lnTo>
                <a:cubicBezTo>
                  <a:pt x="4003" y="16691"/>
                  <a:pt x="3967" y="16679"/>
                  <a:pt x="3930" y="16667"/>
                </a:cubicBezTo>
                <a:lnTo>
                  <a:pt x="3930" y="16667"/>
                </a:lnTo>
                <a:cubicBezTo>
                  <a:pt x="3920" y="16662"/>
                  <a:pt x="3909" y="16657"/>
                  <a:pt x="3899" y="16653"/>
                </a:cubicBezTo>
                <a:cubicBezTo>
                  <a:pt x="3892" y="16649"/>
                  <a:pt x="3884" y="16647"/>
                  <a:pt x="3877" y="16647"/>
                </a:cubicBezTo>
                <a:cubicBezTo>
                  <a:pt x="3876" y="16647"/>
                  <a:pt x="3875" y="16647"/>
                  <a:pt x="3874" y="16648"/>
                </a:cubicBezTo>
                <a:lnTo>
                  <a:pt x="3874" y="16648"/>
                </a:lnTo>
                <a:cubicBezTo>
                  <a:pt x="3857" y="16642"/>
                  <a:pt x="3840" y="16636"/>
                  <a:pt x="3823" y="16629"/>
                </a:cubicBezTo>
                <a:lnTo>
                  <a:pt x="3823" y="16629"/>
                </a:lnTo>
                <a:cubicBezTo>
                  <a:pt x="3824" y="16629"/>
                  <a:pt x="3824" y="16628"/>
                  <a:pt x="3824" y="16627"/>
                </a:cubicBezTo>
                <a:cubicBezTo>
                  <a:pt x="3836" y="16602"/>
                  <a:pt x="3824" y="16577"/>
                  <a:pt x="3798" y="16564"/>
                </a:cubicBezTo>
                <a:cubicBezTo>
                  <a:pt x="3710" y="16552"/>
                  <a:pt x="3634" y="16527"/>
                  <a:pt x="3559" y="16514"/>
                </a:cubicBezTo>
                <a:cubicBezTo>
                  <a:pt x="3553" y="16514"/>
                  <a:pt x="3547" y="16514"/>
                  <a:pt x="3541" y="16514"/>
                </a:cubicBezTo>
                <a:lnTo>
                  <a:pt x="3541" y="16514"/>
                </a:lnTo>
                <a:cubicBezTo>
                  <a:pt x="3463" y="16479"/>
                  <a:pt x="3385" y="16441"/>
                  <a:pt x="3307" y="16401"/>
                </a:cubicBezTo>
                <a:cubicBezTo>
                  <a:pt x="3300" y="16398"/>
                  <a:pt x="3293" y="16396"/>
                  <a:pt x="3286" y="16396"/>
                </a:cubicBezTo>
                <a:cubicBezTo>
                  <a:pt x="3242" y="16396"/>
                  <a:pt x="3203" y="16456"/>
                  <a:pt x="3257" y="16489"/>
                </a:cubicBezTo>
                <a:cubicBezTo>
                  <a:pt x="3413" y="16570"/>
                  <a:pt x="3573" y="16642"/>
                  <a:pt x="3736" y="16703"/>
                </a:cubicBezTo>
                <a:lnTo>
                  <a:pt x="3736" y="16703"/>
                </a:lnTo>
                <a:cubicBezTo>
                  <a:pt x="3729" y="16725"/>
                  <a:pt x="3735" y="16753"/>
                  <a:pt x="3760" y="16765"/>
                </a:cubicBezTo>
                <a:cubicBezTo>
                  <a:pt x="3936" y="16841"/>
                  <a:pt x="4112" y="16904"/>
                  <a:pt x="4288" y="16941"/>
                </a:cubicBezTo>
                <a:cubicBezTo>
                  <a:pt x="4301" y="16941"/>
                  <a:pt x="4313" y="16941"/>
                  <a:pt x="4324" y="16937"/>
                </a:cubicBezTo>
                <a:lnTo>
                  <a:pt x="4324" y="16937"/>
                </a:lnTo>
                <a:cubicBezTo>
                  <a:pt x="4338" y="16941"/>
                  <a:pt x="4351" y="16946"/>
                  <a:pt x="4364" y="16951"/>
                </a:cubicBezTo>
                <a:lnTo>
                  <a:pt x="4364" y="16951"/>
                </a:lnTo>
                <a:cubicBezTo>
                  <a:pt x="4413" y="16933"/>
                  <a:pt x="4463" y="16915"/>
                  <a:pt x="4512" y="16895"/>
                </a:cubicBezTo>
                <a:lnTo>
                  <a:pt x="4512" y="16895"/>
                </a:lnTo>
                <a:cubicBezTo>
                  <a:pt x="4509" y="16894"/>
                  <a:pt x="4506" y="16892"/>
                  <a:pt x="4503" y="16891"/>
                </a:cubicBezTo>
                <a:cubicBezTo>
                  <a:pt x="4439" y="16871"/>
                  <a:pt x="4374" y="16849"/>
                  <a:pt x="4308" y="16825"/>
                </a:cubicBezTo>
                <a:lnTo>
                  <a:pt x="4308" y="16825"/>
                </a:lnTo>
                <a:cubicBezTo>
                  <a:pt x="4309" y="16822"/>
                  <a:pt x="4310" y="16820"/>
                  <a:pt x="4311" y="16817"/>
                </a:cubicBezTo>
                <a:lnTo>
                  <a:pt x="4311" y="16817"/>
                </a:lnTo>
                <a:cubicBezTo>
                  <a:pt x="4371" y="16829"/>
                  <a:pt x="4431" y="16842"/>
                  <a:pt x="4492" y="16854"/>
                </a:cubicBezTo>
                <a:lnTo>
                  <a:pt x="4492" y="16854"/>
                </a:lnTo>
                <a:cubicBezTo>
                  <a:pt x="4515" y="16862"/>
                  <a:pt x="4538" y="16869"/>
                  <a:pt x="4562" y="16876"/>
                </a:cubicBezTo>
                <a:lnTo>
                  <a:pt x="4562" y="16876"/>
                </a:lnTo>
                <a:cubicBezTo>
                  <a:pt x="4565" y="16874"/>
                  <a:pt x="4569" y="16872"/>
                  <a:pt x="4573" y="16871"/>
                </a:cubicBezTo>
                <a:lnTo>
                  <a:pt x="4573" y="16871"/>
                </a:lnTo>
                <a:cubicBezTo>
                  <a:pt x="4597" y="16876"/>
                  <a:pt x="4621" y="16881"/>
                  <a:pt x="4645" y="16886"/>
                </a:cubicBezTo>
                <a:lnTo>
                  <a:pt x="4645" y="16886"/>
                </a:lnTo>
                <a:cubicBezTo>
                  <a:pt x="4662" y="16875"/>
                  <a:pt x="4674" y="16850"/>
                  <a:pt x="4674" y="16829"/>
                </a:cubicBezTo>
                <a:lnTo>
                  <a:pt x="4674" y="16829"/>
                </a:lnTo>
                <a:cubicBezTo>
                  <a:pt x="4685" y="16824"/>
                  <a:pt x="4697" y="16819"/>
                  <a:pt x="4709" y="16814"/>
                </a:cubicBezTo>
                <a:lnTo>
                  <a:pt x="4709" y="16814"/>
                </a:lnTo>
                <a:lnTo>
                  <a:pt x="4785" y="16835"/>
                </a:lnTo>
                <a:lnTo>
                  <a:pt x="4785" y="16835"/>
                </a:lnTo>
                <a:cubicBezTo>
                  <a:pt x="4779" y="16822"/>
                  <a:pt x="4768" y="16810"/>
                  <a:pt x="4754" y="16803"/>
                </a:cubicBezTo>
                <a:cubicBezTo>
                  <a:pt x="4749" y="16803"/>
                  <a:pt x="4744" y="16802"/>
                  <a:pt x="4739" y="16801"/>
                </a:cubicBezTo>
                <a:lnTo>
                  <a:pt x="4739" y="16801"/>
                </a:lnTo>
                <a:cubicBezTo>
                  <a:pt x="4758" y="16793"/>
                  <a:pt x="4776" y="16784"/>
                  <a:pt x="4795" y="16776"/>
                </a:cubicBezTo>
                <a:lnTo>
                  <a:pt x="4795" y="16776"/>
                </a:lnTo>
                <a:cubicBezTo>
                  <a:pt x="4827" y="16783"/>
                  <a:pt x="4860" y="16788"/>
                  <a:pt x="4892" y="16790"/>
                </a:cubicBezTo>
                <a:cubicBezTo>
                  <a:pt x="4901" y="16790"/>
                  <a:pt x="4910" y="16787"/>
                  <a:pt x="4918" y="16781"/>
                </a:cubicBezTo>
                <a:lnTo>
                  <a:pt x="4918" y="16781"/>
                </a:lnTo>
                <a:cubicBezTo>
                  <a:pt x="4913" y="16770"/>
                  <a:pt x="4900" y="16760"/>
                  <a:pt x="4880" y="16753"/>
                </a:cubicBezTo>
                <a:cubicBezTo>
                  <a:pt x="4872" y="16751"/>
                  <a:pt x="4865" y="16749"/>
                  <a:pt x="4858" y="16747"/>
                </a:cubicBezTo>
                <a:lnTo>
                  <a:pt x="4858" y="16747"/>
                </a:lnTo>
                <a:cubicBezTo>
                  <a:pt x="4861" y="16746"/>
                  <a:pt x="4865" y="16744"/>
                  <a:pt x="4869" y="16742"/>
                </a:cubicBezTo>
                <a:lnTo>
                  <a:pt x="4869" y="16742"/>
                </a:lnTo>
                <a:cubicBezTo>
                  <a:pt x="4881" y="16746"/>
                  <a:pt x="4893" y="16750"/>
                  <a:pt x="4905" y="16753"/>
                </a:cubicBezTo>
                <a:cubicBezTo>
                  <a:pt x="4916" y="16753"/>
                  <a:pt x="4930" y="16750"/>
                  <a:pt x="4942" y="16745"/>
                </a:cubicBezTo>
                <a:lnTo>
                  <a:pt x="4942" y="16745"/>
                </a:lnTo>
                <a:cubicBezTo>
                  <a:pt x="4940" y="16759"/>
                  <a:pt x="4931" y="16773"/>
                  <a:pt x="4918" y="16781"/>
                </a:cubicBezTo>
                <a:lnTo>
                  <a:pt x="4918" y="16781"/>
                </a:lnTo>
                <a:cubicBezTo>
                  <a:pt x="4924" y="16792"/>
                  <a:pt x="4923" y="16804"/>
                  <a:pt x="4917" y="16816"/>
                </a:cubicBezTo>
                <a:cubicBezTo>
                  <a:pt x="4912" y="16825"/>
                  <a:pt x="4906" y="16833"/>
                  <a:pt x="4898" y="16839"/>
                </a:cubicBezTo>
                <a:lnTo>
                  <a:pt x="4898" y="16839"/>
                </a:lnTo>
                <a:cubicBezTo>
                  <a:pt x="4942" y="16819"/>
                  <a:pt x="4987" y="16799"/>
                  <a:pt x="5031" y="16778"/>
                </a:cubicBezTo>
                <a:cubicBezTo>
                  <a:pt x="5118" y="16736"/>
                  <a:pt x="5204" y="16693"/>
                  <a:pt x="5289" y="16648"/>
                </a:cubicBezTo>
                <a:lnTo>
                  <a:pt x="5289" y="16648"/>
                </a:lnTo>
                <a:cubicBezTo>
                  <a:pt x="5276" y="16653"/>
                  <a:pt x="5258" y="16653"/>
                  <a:pt x="5244" y="16653"/>
                </a:cubicBezTo>
                <a:cubicBezTo>
                  <a:pt x="5228" y="16649"/>
                  <a:pt x="5212" y="16644"/>
                  <a:pt x="5196" y="16639"/>
                </a:cubicBezTo>
                <a:lnTo>
                  <a:pt x="5196" y="16639"/>
                </a:lnTo>
                <a:cubicBezTo>
                  <a:pt x="5185" y="16638"/>
                  <a:pt x="5174" y="16638"/>
                  <a:pt x="5163" y="16636"/>
                </a:cubicBezTo>
                <a:lnTo>
                  <a:pt x="5163" y="16636"/>
                </a:lnTo>
                <a:cubicBezTo>
                  <a:pt x="5169" y="16664"/>
                  <a:pt x="5151" y="16694"/>
                  <a:pt x="5124" y="16694"/>
                </a:cubicBezTo>
                <a:cubicBezTo>
                  <a:pt x="5119" y="16694"/>
                  <a:pt x="5113" y="16693"/>
                  <a:pt x="5107" y="16690"/>
                </a:cubicBezTo>
                <a:lnTo>
                  <a:pt x="5107" y="16690"/>
                </a:lnTo>
                <a:cubicBezTo>
                  <a:pt x="5110" y="16698"/>
                  <a:pt x="5110" y="16707"/>
                  <a:pt x="5106" y="16715"/>
                </a:cubicBezTo>
                <a:cubicBezTo>
                  <a:pt x="5093" y="16740"/>
                  <a:pt x="5068" y="16753"/>
                  <a:pt x="5043" y="16753"/>
                </a:cubicBezTo>
                <a:cubicBezTo>
                  <a:pt x="5018" y="16741"/>
                  <a:pt x="4993" y="16729"/>
                  <a:pt x="4967" y="16717"/>
                </a:cubicBezTo>
                <a:lnTo>
                  <a:pt x="4967" y="16717"/>
                </a:lnTo>
                <a:cubicBezTo>
                  <a:pt x="4966" y="16730"/>
                  <a:pt x="4956" y="16739"/>
                  <a:pt x="4942" y="16745"/>
                </a:cubicBezTo>
                <a:lnTo>
                  <a:pt x="4942" y="16745"/>
                </a:lnTo>
                <a:cubicBezTo>
                  <a:pt x="4942" y="16744"/>
                  <a:pt x="4942" y="16742"/>
                  <a:pt x="4942" y="16740"/>
                </a:cubicBezTo>
                <a:cubicBezTo>
                  <a:pt x="4942" y="16730"/>
                  <a:pt x="4940" y="16719"/>
                  <a:pt x="4935" y="16711"/>
                </a:cubicBezTo>
                <a:lnTo>
                  <a:pt x="4935" y="16711"/>
                </a:lnTo>
                <a:cubicBezTo>
                  <a:pt x="4938" y="16709"/>
                  <a:pt x="4942" y="16708"/>
                  <a:pt x="4945" y="16706"/>
                </a:cubicBezTo>
                <a:lnTo>
                  <a:pt x="4945" y="16706"/>
                </a:lnTo>
                <a:cubicBezTo>
                  <a:pt x="4952" y="16710"/>
                  <a:pt x="4960" y="16713"/>
                  <a:pt x="4967" y="16717"/>
                </a:cubicBezTo>
                <a:lnTo>
                  <a:pt x="4967" y="16717"/>
                </a:lnTo>
                <a:cubicBezTo>
                  <a:pt x="4967" y="16716"/>
                  <a:pt x="4967" y="16716"/>
                  <a:pt x="4967" y="16715"/>
                </a:cubicBezTo>
                <a:cubicBezTo>
                  <a:pt x="4971" y="16707"/>
                  <a:pt x="4973" y="16700"/>
                  <a:pt x="4972" y="16693"/>
                </a:cubicBezTo>
                <a:lnTo>
                  <a:pt x="4972" y="16693"/>
                </a:lnTo>
                <a:cubicBezTo>
                  <a:pt x="4990" y="16684"/>
                  <a:pt x="5008" y="16676"/>
                  <a:pt x="5026" y="16667"/>
                </a:cubicBezTo>
                <a:lnTo>
                  <a:pt x="5026" y="16667"/>
                </a:lnTo>
                <a:cubicBezTo>
                  <a:pt x="5053" y="16674"/>
                  <a:pt x="5080" y="16682"/>
                  <a:pt x="5106" y="16690"/>
                </a:cubicBezTo>
                <a:cubicBezTo>
                  <a:pt x="5107" y="16690"/>
                  <a:pt x="5107" y="16690"/>
                  <a:pt x="5107" y="16690"/>
                </a:cubicBezTo>
                <a:lnTo>
                  <a:pt x="5107" y="16690"/>
                </a:lnTo>
                <a:cubicBezTo>
                  <a:pt x="5102" y="16674"/>
                  <a:pt x="5085" y="16661"/>
                  <a:pt x="5068" y="16653"/>
                </a:cubicBezTo>
                <a:cubicBezTo>
                  <a:pt x="5066" y="16652"/>
                  <a:pt x="5063" y="16651"/>
                  <a:pt x="5061" y="16650"/>
                </a:cubicBezTo>
                <a:lnTo>
                  <a:pt x="5061" y="16650"/>
                </a:lnTo>
                <a:cubicBezTo>
                  <a:pt x="5068" y="16646"/>
                  <a:pt x="5074" y="16643"/>
                  <a:pt x="5081" y="16639"/>
                </a:cubicBezTo>
                <a:cubicBezTo>
                  <a:pt x="5090" y="16636"/>
                  <a:pt x="5098" y="16632"/>
                  <a:pt x="5107" y="16628"/>
                </a:cubicBezTo>
                <a:lnTo>
                  <a:pt x="5107" y="16628"/>
                </a:lnTo>
                <a:cubicBezTo>
                  <a:pt x="5125" y="16631"/>
                  <a:pt x="5144" y="16634"/>
                  <a:pt x="5163" y="16636"/>
                </a:cubicBezTo>
                <a:lnTo>
                  <a:pt x="5163" y="16636"/>
                </a:lnTo>
                <a:cubicBezTo>
                  <a:pt x="5162" y="16633"/>
                  <a:pt x="5161" y="16629"/>
                  <a:pt x="5159" y="16626"/>
                </a:cubicBezTo>
                <a:lnTo>
                  <a:pt x="5159" y="16626"/>
                </a:lnTo>
                <a:cubicBezTo>
                  <a:pt x="5171" y="16631"/>
                  <a:pt x="5184" y="16635"/>
                  <a:pt x="5196" y="16639"/>
                </a:cubicBezTo>
                <a:lnTo>
                  <a:pt x="5196" y="16639"/>
                </a:lnTo>
                <a:cubicBezTo>
                  <a:pt x="5204" y="16639"/>
                  <a:pt x="5211" y="16639"/>
                  <a:pt x="5219" y="16639"/>
                </a:cubicBezTo>
                <a:cubicBezTo>
                  <a:pt x="5223" y="16640"/>
                  <a:pt x="5226" y="16641"/>
                  <a:pt x="5230" y="16641"/>
                </a:cubicBezTo>
                <a:cubicBezTo>
                  <a:pt x="5266" y="16641"/>
                  <a:pt x="5281" y="16599"/>
                  <a:pt x="5269" y="16569"/>
                </a:cubicBezTo>
                <a:lnTo>
                  <a:pt x="5269" y="16569"/>
                </a:lnTo>
                <a:cubicBezTo>
                  <a:pt x="5274" y="16568"/>
                  <a:pt x="5279" y="16567"/>
                  <a:pt x="5284" y="16564"/>
                </a:cubicBezTo>
                <a:lnTo>
                  <a:pt x="5284" y="16564"/>
                </a:lnTo>
                <a:cubicBezTo>
                  <a:pt x="5283" y="16564"/>
                  <a:pt x="5283" y="16564"/>
                  <a:pt x="5282" y="16564"/>
                </a:cubicBezTo>
                <a:cubicBezTo>
                  <a:pt x="5276" y="16563"/>
                  <a:pt x="5270" y="16561"/>
                  <a:pt x="5264" y="16560"/>
                </a:cubicBezTo>
                <a:lnTo>
                  <a:pt x="5264" y="16560"/>
                </a:lnTo>
                <a:cubicBezTo>
                  <a:pt x="5262" y="16557"/>
                  <a:pt x="5260" y="16555"/>
                  <a:pt x="5258" y="16553"/>
                </a:cubicBezTo>
                <a:lnTo>
                  <a:pt x="5258" y="16553"/>
                </a:lnTo>
                <a:cubicBezTo>
                  <a:pt x="5265" y="16550"/>
                  <a:pt x="5271" y="16547"/>
                  <a:pt x="5277" y="16544"/>
                </a:cubicBezTo>
                <a:lnTo>
                  <a:pt x="5277" y="16544"/>
                </a:lnTo>
                <a:cubicBezTo>
                  <a:pt x="5284" y="16547"/>
                  <a:pt x="5291" y="16550"/>
                  <a:pt x="5298" y="16552"/>
                </a:cubicBezTo>
                <a:lnTo>
                  <a:pt x="5298" y="16552"/>
                </a:lnTo>
                <a:cubicBezTo>
                  <a:pt x="5300" y="16550"/>
                  <a:pt x="5302" y="16548"/>
                  <a:pt x="5303" y="16546"/>
                </a:cubicBezTo>
                <a:lnTo>
                  <a:pt x="5303" y="16546"/>
                </a:lnTo>
                <a:cubicBezTo>
                  <a:pt x="5313" y="16552"/>
                  <a:pt x="5322" y="16552"/>
                  <a:pt x="5333" y="16552"/>
                </a:cubicBezTo>
                <a:cubicBezTo>
                  <a:pt x="5336" y="16552"/>
                  <a:pt x="5340" y="16551"/>
                  <a:pt x="5344" y="16549"/>
                </a:cubicBezTo>
                <a:lnTo>
                  <a:pt x="5344" y="16549"/>
                </a:lnTo>
                <a:cubicBezTo>
                  <a:pt x="5352" y="16554"/>
                  <a:pt x="5361" y="16559"/>
                  <a:pt x="5370" y="16564"/>
                </a:cubicBezTo>
                <a:cubicBezTo>
                  <a:pt x="5377" y="16568"/>
                  <a:pt x="5385" y="16569"/>
                  <a:pt x="5392" y="16569"/>
                </a:cubicBezTo>
                <a:cubicBezTo>
                  <a:pt x="5409" y="16569"/>
                  <a:pt x="5424" y="16560"/>
                  <a:pt x="5433" y="16552"/>
                </a:cubicBezTo>
                <a:cubicBezTo>
                  <a:pt x="5441" y="16536"/>
                  <a:pt x="5444" y="16515"/>
                  <a:pt x="5438" y="16499"/>
                </a:cubicBezTo>
                <a:lnTo>
                  <a:pt x="5438" y="16499"/>
                </a:lnTo>
                <a:cubicBezTo>
                  <a:pt x="5441" y="16500"/>
                  <a:pt x="5443" y="16501"/>
                  <a:pt x="5445" y="16502"/>
                </a:cubicBezTo>
                <a:cubicBezTo>
                  <a:pt x="5466" y="16512"/>
                  <a:pt x="5478" y="16530"/>
                  <a:pt x="5475" y="16551"/>
                </a:cubicBezTo>
                <a:lnTo>
                  <a:pt x="5475" y="16551"/>
                </a:lnTo>
                <a:cubicBezTo>
                  <a:pt x="5537" y="16518"/>
                  <a:pt x="5599" y="16484"/>
                  <a:pt x="5660" y="16452"/>
                </a:cubicBezTo>
                <a:lnTo>
                  <a:pt x="5660" y="16452"/>
                </a:lnTo>
                <a:cubicBezTo>
                  <a:pt x="5664" y="16452"/>
                  <a:pt x="5668" y="16452"/>
                  <a:pt x="5671" y="16452"/>
                </a:cubicBezTo>
                <a:cubicBezTo>
                  <a:pt x="5694" y="16452"/>
                  <a:pt x="5710" y="16439"/>
                  <a:pt x="5718" y="16421"/>
                </a:cubicBezTo>
                <a:lnTo>
                  <a:pt x="5718" y="16421"/>
                </a:lnTo>
                <a:cubicBezTo>
                  <a:pt x="5699" y="16431"/>
                  <a:pt x="5680" y="16441"/>
                  <a:pt x="5660" y="16452"/>
                </a:cubicBezTo>
                <a:lnTo>
                  <a:pt x="5660" y="16452"/>
                </a:lnTo>
                <a:cubicBezTo>
                  <a:pt x="5660" y="16451"/>
                  <a:pt x="5660" y="16451"/>
                  <a:pt x="5659" y="16451"/>
                </a:cubicBezTo>
                <a:lnTo>
                  <a:pt x="5560" y="16421"/>
                </a:lnTo>
                <a:lnTo>
                  <a:pt x="5560" y="16421"/>
                </a:lnTo>
                <a:cubicBezTo>
                  <a:pt x="5565" y="16434"/>
                  <a:pt x="5565" y="16450"/>
                  <a:pt x="5559" y="16463"/>
                </a:cubicBezTo>
                <a:cubicBezTo>
                  <a:pt x="5559" y="16482"/>
                  <a:pt x="5538" y="16494"/>
                  <a:pt x="5518" y="16494"/>
                </a:cubicBezTo>
                <a:cubicBezTo>
                  <a:pt x="5510" y="16494"/>
                  <a:pt x="5502" y="16492"/>
                  <a:pt x="5496" y="16489"/>
                </a:cubicBezTo>
                <a:cubicBezTo>
                  <a:pt x="5469" y="16485"/>
                  <a:pt x="5442" y="16479"/>
                  <a:pt x="5415" y="16471"/>
                </a:cubicBezTo>
                <a:lnTo>
                  <a:pt x="5415" y="16471"/>
                </a:lnTo>
                <a:cubicBezTo>
                  <a:pt x="5414" y="16472"/>
                  <a:pt x="5413" y="16472"/>
                  <a:pt x="5412" y="16473"/>
                </a:cubicBezTo>
                <a:lnTo>
                  <a:pt x="5412" y="16473"/>
                </a:lnTo>
                <a:cubicBezTo>
                  <a:pt x="5408" y="16471"/>
                  <a:pt x="5405" y="16469"/>
                  <a:pt x="5401" y="16467"/>
                </a:cubicBezTo>
                <a:lnTo>
                  <a:pt x="5401" y="16467"/>
                </a:lnTo>
                <a:cubicBezTo>
                  <a:pt x="5406" y="16468"/>
                  <a:pt x="5410" y="16470"/>
                  <a:pt x="5415" y="16471"/>
                </a:cubicBezTo>
                <a:lnTo>
                  <a:pt x="5415" y="16471"/>
                </a:lnTo>
                <a:cubicBezTo>
                  <a:pt x="5430" y="16463"/>
                  <a:pt x="5444" y="16455"/>
                  <a:pt x="5459" y="16448"/>
                </a:cubicBezTo>
                <a:lnTo>
                  <a:pt x="5459" y="16448"/>
                </a:lnTo>
                <a:cubicBezTo>
                  <a:pt x="5470" y="16444"/>
                  <a:pt x="5480" y="16439"/>
                  <a:pt x="5487" y="16432"/>
                </a:cubicBezTo>
                <a:lnTo>
                  <a:pt x="5487" y="16432"/>
                </a:lnTo>
                <a:cubicBezTo>
                  <a:pt x="5500" y="16425"/>
                  <a:pt x="5513" y="16418"/>
                  <a:pt x="5526" y="16411"/>
                </a:cubicBezTo>
                <a:lnTo>
                  <a:pt x="5526" y="16411"/>
                </a:lnTo>
                <a:lnTo>
                  <a:pt x="5560" y="16421"/>
                </a:lnTo>
                <a:lnTo>
                  <a:pt x="5560" y="16421"/>
                </a:lnTo>
                <a:cubicBezTo>
                  <a:pt x="5556" y="16412"/>
                  <a:pt x="5550" y="16405"/>
                  <a:pt x="5542" y="16402"/>
                </a:cubicBezTo>
                <a:lnTo>
                  <a:pt x="5542" y="16402"/>
                </a:lnTo>
                <a:cubicBezTo>
                  <a:pt x="5567" y="16389"/>
                  <a:pt x="5592" y="16375"/>
                  <a:pt x="5617" y="16361"/>
                </a:cubicBezTo>
                <a:lnTo>
                  <a:pt x="5617" y="16361"/>
                </a:lnTo>
                <a:cubicBezTo>
                  <a:pt x="5640" y="16370"/>
                  <a:pt x="5662" y="16379"/>
                  <a:pt x="5685" y="16388"/>
                </a:cubicBezTo>
                <a:cubicBezTo>
                  <a:pt x="5692" y="16391"/>
                  <a:pt x="5698" y="16392"/>
                  <a:pt x="5704" y="16392"/>
                </a:cubicBezTo>
                <a:cubicBezTo>
                  <a:pt x="5711" y="16392"/>
                  <a:pt x="5717" y="16390"/>
                  <a:pt x="5723" y="16387"/>
                </a:cubicBezTo>
                <a:lnTo>
                  <a:pt x="5723" y="16387"/>
                </a:lnTo>
                <a:cubicBezTo>
                  <a:pt x="5725" y="16398"/>
                  <a:pt x="5723" y="16410"/>
                  <a:pt x="5718" y="16421"/>
                </a:cubicBezTo>
                <a:lnTo>
                  <a:pt x="5718" y="16421"/>
                </a:lnTo>
                <a:cubicBezTo>
                  <a:pt x="5799" y="16378"/>
                  <a:pt x="5880" y="16336"/>
                  <a:pt x="5960" y="16294"/>
                </a:cubicBezTo>
                <a:lnTo>
                  <a:pt x="5960" y="16294"/>
                </a:lnTo>
                <a:cubicBezTo>
                  <a:pt x="5969" y="16296"/>
                  <a:pt x="5978" y="16299"/>
                  <a:pt x="5986" y="16300"/>
                </a:cubicBezTo>
                <a:cubicBezTo>
                  <a:pt x="5993" y="16304"/>
                  <a:pt x="6000" y="16305"/>
                  <a:pt x="6006" y="16305"/>
                </a:cubicBezTo>
                <a:cubicBezTo>
                  <a:pt x="6024" y="16305"/>
                  <a:pt x="6040" y="16294"/>
                  <a:pt x="6049" y="16275"/>
                </a:cubicBezTo>
                <a:cubicBezTo>
                  <a:pt x="6049" y="16267"/>
                  <a:pt x="6048" y="16259"/>
                  <a:pt x="6045" y="16251"/>
                </a:cubicBezTo>
                <a:lnTo>
                  <a:pt x="6045" y="16251"/>
                </a:lnTo>
                <a:cubicBezTo>
                  <a:pt x="6038" y="16255"/>
                  <a:pt x="6031" y="16259"/>
                  <a:pt x="6024" y="16262"/>
                </a:cubicBezTo>
                <a:cubicBezTo>
                  <a:pt x="6002" y="16273"/>
                  <a:pt x="5981" y="16284"/>
                  <a:pt x="5960" y="16294"/>
                </a:cubicBezTo>
                <a:lnTo>
                  <a:pt x="5960" y="16294"/>
                </a:lnTo>
                <a:cubicBezTo>
                  <a:pt x="5911" y="16283"/>
                  <a:pt x="5862" y="16269"/>
                  <a:pt x="5813" y="16254"/>
                </a:cubicBezTo>
                <a:lnTo>
                  <a:pt x="5813" y="16254"/>
                </a:lnTo>
                <a:cubicBezTo>
                  <a:pt x="5784" y="16269"/>
                  <a:pt x="5754" y="16285"/>
                  <a:pt x="5725" y="16301"/>
                </a:cubicBezTo>
                <a:lnTo>
                  <a:pt x="5725" y="16301"/>
                </a:lnTo>
                <a:cubicBezTo>
                  <a:pt x="5760" y="16313"/>
                  <a:pt x="5754" y="16370"/>
                  <a:pt x="5723" y="16387"/>
                </a:cubicBezTo>
                <a:lnTo>
                  <a:pt x="5723" y="16387"/>
                </a:lnTo>
                <a:cubicBezTo>
                  <a:pt x="5721" y="16372"/>
                  <a:pt x="5712" y="16359"/>
                  <a:pt x="5697" y="16351"/>
                </a:cubicBezTo>
                <a:cubicBezTo>
                  <a:pt x="5697" y="16351"/>
                  <a:pt x="5696" y="16351"/>
                  <a:pt x="5696" y="16351"/>
                </a:cubicBezTo>
                <a:lnTo>
                  <a:pt x="5696" y="16351"/>
                </a:lnTo>
                <a:cubicBezTo>
                  <a:pt x="5708" y="16341"/>
                  <a:pt x="5715" y="16327"/>
                  <a:pt x="5722" y="16313"/>
                </a:cubicBezTo>
                <a:cubicBezTo>
                  <a:pt x="5722" y="16309"/>
                  <a:pt x="5721" y="16307"/>
                  <a:pt x="5721" y="16304"/>
                </a:cubicBezTo>
                <a:lnTo>
                  <a:pt x="5721" y="16304"/>
                </a:lnTo>
                <a:cubicBezTo>
                  <a:pt x="5722" y="16303"/>
                  <a:pt x="5724" y="16302"/>
                  <a:pt x="5725" y="16301"/>
                </a:cubicBezTo>
                <a:lnTo>
                  <a:pt x="5725" y="16301"/>
                </a:lnTo>
                <a:cubicBezTo>
                  <a:pt x="5724" y="16301"/>
                  <a:pt x="5723" y="16301"/>
                  <a:pt x="5722" y="16300"/>
                </a:cubicBezTo>
                <a:cubicBezTo>
                  <a:pt x="5721" y="16300"/>
                  <a:pt x="5720" y="16300"/>
                  <a:pt x="5719" y="16299"/>
                </a:cubicBezTo>
                <a:lnTo>
                  <a:pt x="5719" y="16299"/>
                </a:lnTo>
                <a:cubicBezTo>
                  <a:pt x="5718" y="16296"/>
                  <a:pt x="5715" y="16292"/>
                  <a:pt x="5713" y="16289"/>
                </a:cubicBezTo>
                <a:lnTo>
                  <a:pt x="5713" y="16289"/>
                </a:lnTo>
                <a:cubicBezTo>
                  <a:pt x="5731" y="16283"/>
                  <a:pt x="5747" y="16267"/>
                  <a:pt x="5747" y="16250"/>
                </a:cubicBezTo>
                <a:cubicBezTo>
                  <a:pt x="5751" y="16251"/>
                  <a:pt x="5755" y="16251"/>
                  <a:pt x="5759" y="16251"/>
                </a:cubicBezTo>
                <a:cubicBezTo>
                  <a:pt x="5768" y="16251"/>
                  <a:pt x="5777" y="16249"/>
                  <a:pt x="5784" y="16245"/>
                </a:cubicBezTo>
                <a:lnTo>
                  <a:pt x="5784" y="16245"/>
                </a:lnTo>
                <a:cubicBezTo>
                  <a:pt x="5794" y="16248"/>
                  <a:pt x="5803" y="16251"/>
                  <a:pt x="5813" y="16254"/>
                </a:cubicBezTo>
                <a:lnTo>
                  <a:pt x="5813" y="16254"/>
                </a:lnTo>
                <a:cubicBezTo>
                  <a:pt x="5841" y="16238"/>
                  <a:pt x="5870" y="16223"/>
                  <a:pt x="5899" y="16208"/>
                </a:cubicBezTo>
                <a:lnTo>
                  <a:pt x="5899" y="16208"/>
                </a:lnTo>
                <a:cubicBezTo>
                  <a:pt x="5946" y="16215"/>
                  <a:pt x="5993" y="16225"/>
                  <a:pt x="6037" y="16237"/>
                </a:cubicBezTo>
                <a:cubicBezTo>
                  <a:pt x="6037" y="16237"/>
                  <a:pt x="6038" y="16237"/>
                  <a:pt x="6038" y="16237"/>
                </a:cubicBezTo>
                <a:lnTo>
                  <a:pt x="6038" y="16237"/>
                </a:lnTo>
                <a:cubicBezTo>
                  <a:pt x="6041" y="16242"/>
                  <a:pt x="6043" y="16246"/>
                  <a:pt x="6045" y="16251"/>
                </a:cubicBezTo>
                <a:lnTo>
                  <a:pt x="6045" y="16251"/>
                </a:lnTo>
                <a:cubicBezTo>
                  <a:pt x="6378" y="16080"/>
                  <a:pt x="6710" y="15932"/>
                  <a:pt x="7043" y="15772"/>
                </a:cubicBezTo>
                <a:cubicBezTo>
                  <a:pt x="7218" y="15686"/>
                  <a:pt x="7392" y="15597"/>
                  <a:pt x="7564" y="15505"/>
                </a:cubicBezTo>
                <a:lnTo>
                  <a:pt x="7564" y="15505"/>
                </a:lnTo>
                <a:cubicBezTo>
                  <a:pt x="7567" y="15506"/>
                  <a:pt x="7569" y="15507"/>
                  <a:pt x="7571" y="15508"/>
                </a:cubicBezTo>
                <a:cubicBezTo>
                  <a:pt x="7576" y="15510"/>
                  <a:pt x="7582" y="15512"/>
                  <a:pt x="7587" y="15512"/>
                </a:cubicBezTo>
                <a:cubicBezTo>
                  <a:pt x="7606" y="15512"/>
                  <a:pt x="7622" y="15493"/>
                  <a:pt x="7627" y="15472"/>
                </a:cubicBezTo>
                <a:lnTo>
                  <a:pt x="7627" y="15472"/>
                </a:lnTo>
                <a:cubicBezTo>
                  <a:pt x="7606" y="15483"/>
                  <a:pt x="7585" y="15494"/>
                  <a:pt x="7564" y="15505"/>
                </a:cubicBezTo>
                <a:lnTo>
                  <a:pt x="7564" y="15505"/>
                </a:lnTo>
                <a:cubicBezTo>
                  <a:pt x="7544" y="15497"/>
                  <a:pt x="7524" y="15488"/>
                  <a:pt x="7503" y="15480"/>
                </a:cubicBezTo>
                <a:lnTo>
                  <a:pt x="7503" y="15480"/>
                </a:lnTo>
                <a:cubicBezTo>
                  <a:pt x="7504" y="15491"/>
                  <a:pt x="7501" y="15502"/>
                  <a:pt x="7495" y="15508"/>
                </a:cubicBezTo>
                <a:cubicBezTo>
                  <a:pt x="7488" y="15523"/>
                  <a:pt x="7472" y="15529"/>
                  <a:pt x="7457" y="15529"/>
                </a:cubicBezTo>
                <a:cubicBezTo>
                  <a:pt x="7451" y="15529"/>
                  <a:pt x="7445" y="15528"/>
                  <a:pt x="7440" y="15526"/>
                </a:cubicBezTo>
                <a:lnTo>
                  <a:pt x="7440" y="15526"/>
                </a:lnTo>
                <a:cubicBezTo>
                  <a:pt x="7438" y="15551"/>
                  <a:pt x="7420" y="15575"/>
                  <a:pt x="7398" y="15575"/>
                </a:cubicBezTo>
                <a:cubicBezTo>
                  <a:pt x="7393" y="15575"/>
                  <a:pt x="7387" y="15574"/>
                  <a:pt x="7382" y="15571"/>
                </a:cubicBezTo>
                <a:cubicBezTo>
                  <a:pt x="7353" y="15559"/>
                  <a:pt x="7324" y="15548"/>
                  <a:pt x="7295" y="15536"/>
                </a:cubicBezTo>
                <a:lnTo>
                  <a:pt x="7295" y="15536"/>
                </a:lnTo>
                <a:cubicBezTo>
                  <a:pt x="7294" y="15537"/>
                  <a:pt x="7293" y="15537"/>
                  <a:pt x="7291" y="15538"/>
                </a:cubicBezTo>
                <a:lnTo>
                  <a:pt x="7291" y="15538"/>
                </a:lnTo>
                <a:cubicBezTo>
                  <a:pt x="7338" y="15566"/>
                  <a:pt x="7319" y="15635"/>
                  <a:pt x="7268" y="15635"/>
                </a:cubicBezTo>
                <a:cubicBezTo>
                  <a:pt x="7264" y="15635"/>
                  <a:pt x="7260" y="15634"/>
                  <a:pt x="7256" y="15633"/>
                </a:cubicBezTo>
                <a:cubicBezTo>
                  <a:pt x="7233" y="15624"/>
                  <a:pt x="7210" y="15615"/>
                  <a:pt x="7187" y="15606"/>
                </a:cubicBezTo>
                <a:lnTo>
                  <a:pt x="7187" y="15606"/>
                </a:lnTo>
                <a:cubicBezTo>
                  <a:pt x="7178" y="15619"/>
                  <a:pt x="7164" y="15626"/>
                  <a:pt x="7150" y="15626"/>
                </a:cubicBezTo>
                <a:cubicBezTo>
                  <a:pt x="7144" y="15626"/>
                  <a:pt x="7137" y="15625"/>
                  <a:pt x="7130" y="15621"/>
                </a:cubicBezTo>
                <a:cubicBezTo>
                  <a:pt x="7130" y="15621"/>
                  <a:pt x="7130" y="15621"/>
                  <a:pt x="7130" y="15621"/>
                </a:cubicBezTo>
                <a:lnTo>
                  <a:pt x="7130" y="15621"/>
                </a:lnTo>
                <a:cubicBezTo>
                  <a:pt x="7127" y="15622"/>
                  <a:pt x="7125" y="15624"/>
                  <a:pt x="7123" y="15625"/>
                </a:cubicBezTo>
                <a:lnTo>
                  <a:pt x="7123" y="15625"/>
                </a:lnTo>
                <a:cubicBezTo>
                  <a:pt x="7134" y="15653"/>
                  <a:pt x="7114" y="15688"/>
                  <a:pt x="7086" y="15688"/>
                </a:cubicBezTo>
                <a:cubicBezTo>
                  <a:pt x="7080" y="15688"/>
                  <a:pt x="7074" y="15687"/>
                  <a:pt x="7068" y="15684"/>
                </a:cubicBezTo>
                <a:lnTo>
                  <a:pt x="7033" y="15670"/>
                </a:lnTo>
                <a:lnTo>
                  <a:pt x="7033" y="15670"/>
                </a:lnTo>
                <a:cubicBezTo>
                  <a:pt x="7032" y="15671"/>
                  <a:pt x="7031" y="15671"/>
                  <a:pt x="7030" y="15672"/>
                </a:cubicBezTo>
                <a:cubicBezTo>
                  <a:pt x="7018" y="15678"/>
                  <a:pt x="7006" y="15683"/>
                  <a:pt x="6994" y="15689"/>
                </a:cubicBezTo>
                <a:lnTo>
                  <a:pt x="6994" y="15689"/>
                </a:lnTo>
                <a:cubicBezTo>
                  <a:pt x="6990" y="15687"/>
                  <a:pt x="6985" y="15685"/>
                  <a:pt x="6979" y="15684"/>
                </a:cubicBezTo>
                <a:cubicBezTo>
                  <a:pt x="6930" y="15667"/>
                  <a:pt x="6881" y="15651"/>
                  <a:pt x="6833" y="15634"/>
                </a:cubicBezTo>
                <a:lnTo>
                  <a:pt x="6833" y="15634"/>
                </a:lnTo>
                <a:cubicBezTo>
                  <a:pt x="6845" y="15628"/>
                  <a:pt x="6855" y="15616"/>
                  <a:pt x="6860" y="15604"/>
                </a:cubicBezTo>
                <a:lnTo>
                  <a:pt x="6860" y="15604"/>
                </a:lnTo>
                <a:lnTo>
                  <a:pt x="7033" y="15670"/>
                </a:lnTo>
                <a:lnTo>
                  <a:pt x="7033" y="15670"/>
                </a:lnTo>
                <a:cubicBezTo>
                  <a:pt x="7063" y="15655"/>
                  <a:pt x="7093" y="15640"/>
                  <a:pt x="7123" y="15625"/>
                </a:cubicBezTo>
                <a:lnTo>
                  <a:pt x="7123" y="15625"/>
                </a:lnTo>
                <a:cubicBezTo>
                  <a:pt x="7122" y="15623"/>
                  <a:pt x="7121" y="15621"/>
                  <a:pt x="7120" y="15619"/>
                </a:cubicBezTo>
                <a:lnTo>
                  <a:pt x="7120" y="15619"/>
                </a:lnTo>
                <a:cubicBezTo>
                  <a:pt x="7123" y="15619"/>
                  <a:pt x="7126" y="15620"/>
                  <a:pt x="7130" y="15621"/>
                </a:cubicBezTo>
                <a:lnTo>
                  <a:pt x="7130" y="15621"/>
                </a:lnTo>
                <a:cubicBezTo>
                  <a:pt x="7143" y="15614"/>
                  <a:pt x="7157" y="15607"/>
                  <a:pt x="7171" y="15600"/>
                </a:cubicBezTo>
                <a:lnTo>
                  <a:pt x="7171" y="15600"/>
                </a:lnTo>
                <a:cubicBezTo>
                  <a:pt x="7176" y="15602"/>
                  <a:pt x="7182" y="15604"/>
                  <a:pt x="7187" y="15606"/>
                </a:cubicBezTo>
                <a:lnTo>
                  <a:pt x="7187" y="15606"/>
                </a:lnTo>
                <a:cubicBezTo>
                  <a:pt x="7190" y="15603"/>
                  <a:pt x="7192" y="15600"/>
                  <a:pt x="7194" y="15596"/>
                </a:cubicBezTo>
                <a:cubicBezTo>
                  <a:pt x="7195" y="15593"/>
                  <a:pt x="7196" y="15590"/>
                  <a:pt x="7197" y="15587"/>
                </a:cubicBezTo>
                <a:lnTo>
                  <a:pt x="7197" y="15587"/>
                </a:lnTo>
                <a:cubicBezTo>
                  <a:pt x="7228" y="15571"/>
                  <a:pt x="7260" y="15554"/>
                  <a:pt x="7291" y="15538"/>
                </a:cubicBezTo>
                <a:lnTo>
                  <a:pt x="7291" y="15538"/>
                </a:lnTo>
                <a:cubicBezTo>
                  <a:pt x="7289" y="15536"/>
                  <a:pt x="7286" y="15535"/>
                  <a:pt x="7283" y="15533"/>
                </a:cubicBezTo>
                <a:lnTo>
                  <a:pt x="7283" y="15533"/>
                </a:lnTo>
                <a:cubicBezTo>
                  <a:pt x="7284" y="15533"/>
                  <a:pt x="7284" y="15533"/>
                  <a:pt x="7285" y="15532"/>
                </a:cubicBezTo>
                <a:lnTo>
                  <a:pt x="7285" y="15532"/>
                </a:lnTo>
                <a:cubicBezTo>
                  <a:pt x="7288" y="15534"/>
                  <a:pt x="7292" y="15535"/>
                  <a:pt x="7295" y="15536"/>
                </a:cubicBezTo>
                <a:lnTo>
                  <a:pt x="7295" y="15536"/>
                </a:lnTo>
                <a:cubicBezTo>
                  <a:pt x="7321" y="15523"/>
                  <a:pt x="7347" y="15509"/>
                  <a:pt x="7374" y="15495"/>
                </a:cubicBezTo>
                <a:lnTo>
                  <a:pt x="7374" y="15495"/>
                </a:lnTo>
                <a:cubicBezTo>
                  <a:pt x="7393" y="15504"/>
                  <a:pt x="7413" y="15513"/>
                  <a:pt x="7432" y="15521"/>
                </a:cubicBezTo>
                <a:cubicBezTo>
                  <a:pt x="7434" y="15523"/>
                  <a:pt x="7437" y="15524"/>
                  <a:pt x="7440" y="15526"/>
                </a:cubicBezTo>
                <a:lnTo>
                  <a:pt x="7440" y="15526"/>
                </a:lnTo>
                <a:cubicBezTo>
                  <a:pt x="7442" y="15506"/>
                  <a:pt x="7435" y="15485"/>
                  <a:pt x="7414" y="15474"/>
                </a:cubicBezTo>
                <a:lnTo>
                  <a:pt x="7414" y="15474"/>
                </a:lnTo>
                <a:cubicBezTo>
                  <a:pt x="7425" y="15468"/>
                  <a:pt x="7436" y="15462"/>
                  <a:pt x="7447" y="15456"/>
                </a:cubicBezTo>
                <a:lnTo>
                  <a:pt x="7447" y="15456"/>
                </a:lnTo>
                <a:cubicBezTo>
                  <a:pt x="7466" y="15464"/>
                  <a:pt x="7484" y="15472"/>
                  <a:pt x="7503" y="15480"/>
                </a:cubicBezTo>
                <a:lnTo>
                  <a:pt x="7503" y="15480"/>
                </a:lnTo>
                <a:cubicBezTo>
                  <a:pt x="7502" y="15466"/>
                  <a:pt x="7496" y="15452"/>
                  <a:pt x="7482" y="15445"/>
                </a:cubicBezTo>
                <a:cubicBezTo>
                  <a:pt x="7480" y="15444"/>
                  <a:pt x="7477" y="15443"/>
                  <a:pt x="7475" y="15442"/>
                </a:cubicBezTo>
                <a:lnTo>
                  <a:pt x="7475" y="15442"/>
                </a:lnTo>
                <a:cubicBezTo>
                  <a:pt x="7499" y="15429"/>
                  <a:pt x="7522" y="15416"/>
                  <a:pt x="7546" y="15404"/>
                </a:cubicBezTo>
                <a:lnTo>
                  <a:pt x="7546" y="15404"/>
                </a:lnTo>
                <a:cubicBezTo>
                  <a:pt x="7566" y="15413"/>
                  <a:pt x="7587" y="15423"/>
                  <a:pt x="7608" y="15432"/>
                </a:cubicBezTo>
                <a:cubicBezTo>
                  <a:pt x="7614" y="15435"/>
                  <a:pt x="7620" y="15437"/>
                  <a:pt x="7626" y="15437"/>
                </a:cubicBezTo>
                <a:lnTo>
                  <a:pt x="7626" y="15437"/>
                </a:lnTo>
                <a:cubicBezTo>
                  <a:pt x="7621" y="15425"/>
                  <a:pt x="7612" y="15413"/>
                  <a:pt x="7596" y="15407"/>
                </a:cubicBezTo>
                <a:cubicBezTo>
                  <a:pt x="7585" y="15403"/>
                  <a:pt x="7575" y="15398"/>
                  <a:pt x="7564" y="15394"/>
                </a:cubicBezTo>
                <a:lnTo>
                  <a:pt x="7564" y="15394"/>
                </a:lnTo>
                <a:cubicBezTo>
                  <a:pt x="7584" y="15383"/>
                  <a:pt x="7604" y="15372"/>
                  <a:pt x="7625" y="15362"/>
                </a:cubicBezTo>
                <a:lnTo>
                  <a:pt x="7625" y="15362"/>
                </a:lnTo>
                <a:cubicBezTo>
                  <a:pt x="7641" y="15369"/>
                  <a:pt x="7657" y="15377"/>
                  <a:pt x="7673" y="15385"/>
                </a:cubicBezTo>
                <a:lnTo>
                  <a:pt x="7673" y="15385"/>
                </a:lnTo>
                <a:cubicBezTo>
                  <a:pt x="7669" y="15371"/>
                  <a:pt x="7658" y="15359"/>
                  <a:pt x="7644" y="15351"/>
                </a:cubicBezTo>
                <a:lnTo>
                  <a:pt x="7644" y="15351"/>
                </a:lnTo>
                <a:cubicBezTo>
                  <a:pt x="7660" y="15343"/>
                  <a:pt x="7675" y="15334"/>
                  <a:pt x="7690" y="15326"/>
                </a:cubicBezTo>
                <a:lnTo>
                  <a:pt x="7690" y="15326"/>
                </a:lnTo>
                <a:cubicBezTo>
                  <a:pt x="7694" y="15327"/>
                  <a:pt x="7698" y="15327"/>
                  <a:pt x="7702" y="15327"/>
                </a:cubicBezTo>
                <a:cubicBezTo>
                  <a:pt x="7715" y="15327"/>
                  <a:pt x="7727" y="15321"/>
                  <a:pt x="7734" y="15307"/>
                </a:cubicBezTo>
                <a:cubicBezTo>
                  <a:pt x="7735" y="15305"/>
                  <a:pt x="7736" y="15303"/>
                  <a:pt x="7736" y="15301"/>
                </a:cubicBezTo>
                <a:lnTo>
                  <a:pt x="7736" y="15301"/>
                </a:lnTo>
                <a:cubicBezTo>
                  <a:pt x="7738" y="15300"/>
                  <a:pt x="7740" y="15299"/>
                  <a:pt x="7741" y="15299"/>
                </a:cubicBezTo>
                <a:lnTo>
                  <a:pt x="7741" y="15299"/>
                </a:lnTo>
                <a:cubicBezTo>
                  <a:pt x="7740" y="15298"/>
                  <a:pt x="7739" y="15298"/>
                  <a:pt x="7738" y="15297"/>
                </a:cubicBezTo>
                <a:lnTo>
                  <a:pt x="7738" y="15297"/>
                </a:lnTo>
                <a:cubicBezTo>
                  <a:pt x="7741" y="15288"/>
                  <a:pt x="7743" y="15279"/>
                  <a:pt x="7743" y="15269"/>
                </a:cubicBezTo>
                <a:lnTo>
                  <a:pt x="7743" y="15269"/>
                </a:lnTo>
                <a:cubicBezTo>
                  <a:pt x="7752" y="15274"/>
                  <a:pt x="7761" y="15278"/>
                  <a:pt x="7770" y="15283"/>
                </a:cubicBezTo>
                <a:lnTo>
                  <a:pt x="7770" y="15283"/>
                </a:lnTo>
                <a:cubicBezTo>
                  <a:pt x="7806" y="15263"/>
                  <a:pt x="7842" y="15243"/>
                  <a:pt x="7879" y="15224"/>
                </a:cubicBezTo>
                <a:lnTo>
                  <a:pt x="7879" y="15224"/>
                </a:lnTo>
                <a:cubicBezTo>
                  <a:pt x="7893" y="15230"/>
                  <a:pt x="7908" y="15237"/>
                  <a:pt x="7923" y="15244"/>
                </a:cubicBezTo>
                <a:cubicBezTo>
                  <a:pt x="7942" y="15253"/>
                  <a:pt x="7947" y="15278"/>
                  <a:pt x="7942" y="15301"/>
                </a:cubicBezTo>
                <a:lnTo>
                  <a:pt x="7942" y="15301"/>
                </a:lnTo>
                <a:cubicBezTo>
                  <a:pt x="8320" y="15092"/>
                  <a:pt x="8694" y="14877"/>
                  <a:pt x="9067" y="14666"/>
                </a:cubicBezTo>
                <a:cubicBezTo>
                  <a:pt x="9696" y="14300"/>
                  <a:pt x="10337" y="13948"/>
                  <a:pt x="10953" y="13559"/>
                </a:cubicBezTo>
                <a:cubicBezTo>
                  <a:pt x="11273" y="13357"/>
                  <a:pt x="11594" y="13140"/>
                  <a:pt x="11882" y="12890"/>
                </a:cubicBezTo>
                <a:lnTo>
                  <a:pt x="11882" y="12890"/>
                </a:lnTo>
                <a:cubicBezTo>
                  <a:pt x="11874" y="12895"/>
                  <a:pt x="11865" y="12898"/>
                  <a:pt x="11855" y="12898"/>
                </a:cubicBezTo>
                <a:cubicBezTo>
                  <a:pt x="11843" y="12898"/>
                  <a:pt x="11831" y="12893"/>
                  <a:pt x="11821" y="12880"/>
                </a:cubicBezTo>
                <a:cubicBezTo>
                  <a:pt x="11816" y="12873"/>
                  <a:pt x="11810" y="12867"/>
                  <a:pt x="11804" y="12860"/>
                </a:cubicBezTo>
                <a:lnTo>
                  <a:pt x="11804" y="12860"/>
                </a:lnTo>
                <a:cubicBezTo>
                  <a:pt x="11806" y="12889"/>
                  <a:pt x="11786" y="12915"/>
                  <a:pt x="11760" y="12915"/>
                </a:cubicBezTo>
                <a:cubicBezTo>
                  <a:pt x="11752" y="12915"/>
                  <a:pt x="11742" y="12912"/>
                  <a:pt x="11733" y="12905"/>
                </a:cubicBezTo>
                <a:cubicBezTo>
                  <a:pt x="11730" y="12903"/>
                  <a:pt x="11727" y="12900"/>
                  <a:pt x="11724" y="12897"/>
                </a:cubicBezTo>
                <a:lnTo>
                  <a:pt x="11724" y="12897"/>
                </a:lnTo>
                <a:cubicBezTo>
                  <a:pt x="11717" y="12903"/>
                  <a:pt x="11711" y="12908"/>
                  <a:pt x="11704" y="12914"/>
                </a:cubicBezTo>
                <a:lnTo>
                  <a:pt x="11704" y="12914"/>
                </a:lnTo>
                <a:cubicBezTo>
                  <a:pt x="11645" y="12854"/>
                  <a:pt x="11589" y="12792"/>
                  <a:pt x="11533" y="12729"/>
                </a:cubicBezTo>
                <a:lnTo>
                  <a:pt x="11533" y="12729"/>
                </a:lnTo>
                <a:cubicBezTo>
                  <a:pt x="11596" y="12786"/>
                  <a:pt x="11659" y="12842"/>
                  <a:pt x="11724" y="12897"/>
                </a:cubicBezTo>
                <a:lnTo>
                  <a:pt x="11724" y="12897"/>
                </a:lnTo>
                <a:cubicBezTo>
                  <a:pt x="11745" y="12879"/>
                  <a:pt x="11767" y="12861"/>
                  <a:pt x="11788" y="12842"/>
                </a:cubicBezTo>
                <a:lnTo>
                  <a:pt x="11788" y="12842"/>
                </a:lnTo>
                <a:cubicBezTo>
                  <a:pt x="11793" y="12848"/>
                  <a:pt x="11799" y="12854"/>
                  <a:pt x="11804" y="12860"/>
                </a:cubicBezTo>
                <a:lnTo>
                  <a:pt x="11804" y="12860"/>
                </a:lnTo>
                <a:cubicBezTo>
                  <a:pt x="11803" y="12852"/>
                  <a:pt x="11801" y="12843"/>
                  <a:pt x="11797" y="12835"/>
                </a:cubicBezTo>
                <a:lnTo>
                  <a:pt x="11797" y="12835"/>
                </a:lnTo>
                <a:cubicBezTo>
                  <a:pt x="11808" y="12825"/>
                  <a:pt x="11819" y="12815"/>
                  <a:pt x="11830" y="12805"/>
                </a:cubicBezTo>
                <a:lnTo>
                  <a:pt x="11830" y="12805"/>
                </a:lnTo>
                <a:cubicBezTo>
                  <a:pt x="11837" y="12809"/>
                  <a:pt x="11845" y="12811"/>
                  <a:pt x="11853" y="12811"/>
                </a:cubicBezTo>
                <a:lnTo>
                  <a:pt x="11853" y="12811"/>
                </a:lnTo>
                <a:cubicBezTo>
                  <a:pt x="11868" y="12826"/>
                  <a:pt x="11882" y="12840"/>
                  <a:pt x="11897" y="12855"/>
                </a:cubicBezTo>
                <a:cubicBezTo>
                  <a:pt x="11899" y="12857"/>
                  <a:pt x="11902" y="12858"/>
                  <a:pt x="11905" y="12860"/>
                </a:cubicBezTo>
                <a:lnTo>
                  <a:pt x="11905" y="12860"/>
                </a:lnTo>
                <a:cubicBezTo>
                  <a:pt x="11909" y="12846"/>
                  <a:pt x="11907" y="12831"/>
                  <a:pt x="11897" y="12817"/>
                </a:cubicBezTo>
                <a:cubicBezTo>
                  <a:pt x="11893" y="12812"/>
                  <a:pt x="11889" y="12808"/>
                  <a:pt x="11885" y="12803"/>
                </a:cubicBezTo>
                <a:lnTo>
                  <a:pt x="11885" y="12803"/>
                </a:lnTo>
                <a:cubicBezTo>
                  <a:pt x="11902" y="12786"/>
                  <a:pt x="11913" y="12757"/>
                  <a:pt x="11910" y="12733"/>
                </a:cubicBezTo>
                <a:lnTo>
                  <a:pt x="11910" y="12733"/>
                </a:lnTo>
                <a:cubicBezTo>
                  <a:pt x="11912" y="12731"/>
                  <a:pt x="11914" y="12729"/>
                  <a:pt x="11916" y="12727"/>
                </a:cubicBezTo>
                <a:lnTo>
                  <a:pt x="11916" y="12727"/>
                </a:lnTo>
                <a:cubicBezTo>
                  <a:pt x="11935" y="12744"/>
                  <a:pt x="11954" y="12762"/>
                  <a:pt x="11972" y="12779"/>
                </a:cubicBezTo>
                <a:cubicBezTo>
                  <a:pt x="11977" y="12786"/>
                  <a:pt x="11981" y="12793"/>
                  <a:pt x="11982" y="12800"/>
                </a:cubicBezTo>
                <a:lnTo>
                  <a:pt x="11982" y="12800"/>
                </a:lnTo>
                <a:cubicBezTo>
                  <a:pt x="12175" y="12623"/>
                  <a:pt x="12352" y="12429"/>
                  <a:pt x="12500" y="12213"/>
                </a:cubicBezTo>
                <a:cubicBezTo>
                  <a:pt x="12600" y="12071"/>
                  <a:pt x="12686" y="11920"/>
                  <a:pt x="12757" y="11764"/>
                </a:cubicBezTo>
                <a:lnTo>
                  <a:pt x="12757" y="11764"/>
                </a:lnTo>
                <a:cubicBezTo>
                  <a:pt x="12764" y="11768"/>
                  <a:pt x="12771" y="11770"/>
                  <a:pt x="12777" y="11770"/>
                </a:cubicBezTo>
                <a:cubicBezTo>
                  <a:pt x="12816" y="11770"/>
                  <a:pt x="12844" y="11704"/>
                  <a:pt x="12802" y="11673"/>
                </a:cubicBezTo>
                <a:cubicBezTo>
                  <a:pt x="12801" y="11672"/>
                  <a:pt x="12799" y="11671"/>
                  <a:pt x="12798" y="11670"/>
                </a:cubicBezTo>
                <a:lnTo>
                  <a:pt x="12798" y="11670"/>
                </a:lnTo>
                <a:cubicBezTo>
                  <a:pt x="12785" y="11701"/>
                  <a:pt x="12771" y="11733"/>
                  <a:pt x="12757" y="11764"/>
                </a:cubicBezTo>
                <a:lnTo>
                  <a:pt x="12757" y="11764"/>
                </a:lnTo>
                <a:cubicBezTo>
                  <a:pt x="12755" y="11763"/>
                  <a:pt x="12754" y="11762"/>
                  <a:pt x="12752" y="11760"/>
                </a:cubicBezTo>
                <a:cubicBezTo>
                  <a:pt x="12749" y="11758"/>
                  <a:pt x="12745" y="11755"/>
                  <a:pt x="12742" y="11753"/>
                </a:cubicBezTo>
                <a:lnTo>
                  <a:pt x="12742" y="11753"/>
                </a:lnTo>
                <a:cubicBezTo>
                  <a:pt x="12733" y="11768"/>
                  <a:pt x="12716" y="11779"/>
                  <a:pt x="12698" y="11779"/>
                </a:cubicBezTo>
                <a:cubicBezTo>
                  <a:pt x="12686" y="11779"/>
                  <a:pt x="12673" y="11773"/>
                  <a:pt x="12663" y="11760"/>
                </a:cubicBezTo>
                <a:cubicBezTo>
                  <a:pt x="12660" y="11757"/>
                  <a:pt x="12657" y="11754"/>
                  <a:pt x="12655" y="11750"/>
                </a:cubicBezTo>
                <a:lnTo>
                  <a:pt x="12655" y="11750"/>
                </a:lnTo>
                <a:cubicBezTo>
                  <a:pt x="12652" y="11756"/>
                  <a:pt x="12649" y="11761"/>
                  <a:pt x="12646" y="11767"/>
                </a:cubicBezTo>
                <a:lnTo>
                  <a:pt x="12646" y="11767"/>
                </a:lnTo>
                <a:cubicBezTo>
                  <a:pt x="12497" y="11580"/>
                  <a:pt x="12322" y="11407"/>
                  <a:pt x="12135" y="11282"/>
                </a:cubicBezTo>
                <a:cubicBezTo>
                  <a:pt x="12126" y="11275"/>
                  <a:pt x="12116" y="11272"/>
                  <a:pt x="12106" y="11272"/>
                </a:cubicBezTo>
                <a:cubicBezTo>
                  <a:pt x="12090" y="11272"/>
                  <a:pt x="12075" y="11281"/>
                  <a:pt x="12065" y="11294"/>
                </a:cubicBezTo>
                <a:lnTo>
                  <a:pt x="12065" y="11294"/>
                </a:lnTo>
                <a:cubicBezTo>
                  <a:pt x="11972" y="11177"/>
                  <a:pt x="11878" y="11060"/>
                  <a:pt x="11783" y="10943"/>
                </a:cubicBezTo>
                <a:cubicBezTo>
                  <a:pt x="11773" y="10930"/>
                  <a:pt x="11761" y="10925"/>
                  <a:pt x="11749" y="10925"/>
                </a:cubicBezTo>
                <a:cubicBezTo>
                  <a:pt x="11714" y="10925"/>
                  <a:pt x="11680" y="10969"/>
                  <a:pt x="11708" y="11006"/>
                </a:cubicBezTo>
                <a:cubicBezTo>
                  <a:pt x="11967" y="11325"/>
                  <a:pt x="12216" y="11643"/>
                  <a:pt x="12464" y="11962"/>
                </a:cubicBezTo>
                <a:lnTo>
                  <a:pt x="12464" y="11962"/>
                </a:lnTo>
                <a:lnTo>
                  <a:pt x="12023" y="11484"/>
                </a:lnTo>
                <a:cubicBezTo>
                  <a:pt x="12010" y="11471"/>
                  <a:pt x="11995" y="11465"/>
                  <a:pt x="11981" y="11465"/>
                </a:cubicBezTo>
                <a:cubicBezTo>
                  <a:pt x="11967" y="11465"/>
                  <a:pt x="11954" y="11471"/>
                  <a:pt x="11944" y="11480"/>
                </a:cubicBezTo>
                <a:lnTo>
                  <a:pt x="11944" y="11480"/>
                </a:lnTo>
                <a:cubicBezTo>
                  <a:pt x="11928" y="11461"/>
                  <a:pt x="11912" y="11441"/>
                  <a:pt x="11897" y="11421"/>
                </a:cubicBezTo>
                <a:cubicBezTo>
                  <a:pt x="11708" y="11207"/>
                  <a:pt x="11520" y="10994"/>
                  <a:pt x="11318" y="10793"/>
                </a:cubicBezTo>
                <a:cubicBezTo>
                  <a:pt x="11306" y="10781"/>
                  <a:pt x="11294" y="10776"/>
                  <a:pt x="11282" y="10776"/>
                </a:cubicBezTo>
                <a:cubicBezTo>
                  <a:pt x="11244" y="10776"/>
                  <a:pt x="11214" y="10826"/>
                  <a:pt x="11243" y="10855"/>
                </a:cubicBezTo>
                <a:cubicBezTo>
                  <a:pt x="11456" y="11081"/>
                  <a:pt x="11657" y="11296"/>
                  <a:pt x="11859" y="11522"/>
                </a:cubicBezTo>
                <a:cubicBezTo>
                  <a:pt x="11959" y="11648"/>
                  <a:pt x="12048" y="11760"/>
                  <a:pt x="12148" y="11874"/>
                </a:cubicBezTo>
                <a:cubicBezTo>
                  <a:pt x="12171" y="11897"/>
                  <a:pt x="12192" y="11923"/>
                  <a:pt x="12212" y="11949"/>
                </a:cubicBezTo>
                <a:lnTo>
                  <a:pt x="12212" y="11949"/>
                </a:lnTo>
                <a:cubicBezTo>
                  <a:pt x="12097" y="11819"/>
                  <a:pt x="11981" y="11689"/>
                  <a:pt x="11859" y="11559"/>
                </a:cubicBezTo>
                <a:cubicBezTo>
                  <a:pt x="11851" y="11551"/>
                  <a:pt x="11841" y="11548"/>
                  <a:pt x="11831" y="11548"/>
                </a:cubicBezTo>
                <a:cubicBezTo>
                  <a:pt x="11805" y="11548"/>
                  <a:pt x="11779" y="11569"/>
                  <a:pt x="11774" y="11592"/>
                </a:cubicBezTo>
                <a:lnTo>
                  <a:pt x="11774" y="11592"/>
                </a:lnTo>
                <a:cubicBezTo>
                  <a:pt x="11744" y="11564"/>
                  <a:pt x="11713" y="11536"/>
                  <a:pt x="11683" y="11509"/>
                </a:cubicBezTo>
                <a:cubicBezTo>
                  <a:pt x="11672" y="11501"/>
                  <a:pt x="11660" y="11497"/>
                  <a:pt x="11648" y="11497"/>
                </a:cubicBezTo>
                <a:cubicBezTo>
                  <a:pt x="11605" y="11497"/>
                  <a:pt x="11568" y="11542"/>
                  <a:pt x="11607" y="11572"/>
                </a:cubicBezTo>
                <a:cubicBezTo>
                  <a:pt x="11833" y="11773"/>
                  <a:pt x="12048" y="12000"/>
                  <a:pt x="12249" y="12226"/>
                </a:cubicBezTo>
                <a:cubicBezTo>
                  <a:pt x="12259" y="12239"/>
                  <a:pt x="12271" y="12244"/>
                  <a:pt x="12283" y="12244"/>
                </a:cubicBezTo>
                <a:cubicBezTo>
                  <a:pt x="12298" y="12244"/>
                  <a:pt x="12313" y="12236"/>
                  <a:pt x="12321" y="12222"/>
                </a:cubicBezTo>
                <a:lnTo>
                  <a:pt x="12321" y="12222"/>
                </a:lnTo>
                <a:cubicBezTo>
                  <a:pt x="12322" y="12224"/>
                  <a:pt x="12323" y="12225"/>
                  <a:pt x="12324" y="12226"/>
                </a:cubicBezTo>
                <a:cubicBezTo>
                  <a:pt x="12334" y="12236"/>
                  <a:pt x="12344" y="12241"/>
                  <a:pt x="12355" y="12242"/>
                </a:cubicBezTo>
                <a:lnTo>
                  <a:pt x="12355" y="12242"/>
                </a:lnTo>
                <a:cubicBezTo>
                  <a:pt x="12373" y="12218"/>
                  <a:pt x="12390" y="12194"/>
                  <a:pt x="12407" y="12170"/>
                </a:cubicBezTo>
                <a:lnTo>
                  <a:pt x="12407" y="12170"/>
                </a:lnTo>
                <a:cubicBezTo>
                  <a:pt x="12433" y="12199"/>
                  <a:pt x="12400" y="12243"/>
                  <a:pt x="12362" y="12243"/>
                </a:cubicBezTo>
                <a:cubicBezTo>
                  <a:pt x="12360" y="12243"/>
                  <a:pt x="12357" y="12243"/>
                  <a:pt x="12355" y="12242"/>
                </a:cubicBezTo>
                <a:lnTo>
                  <a:pt x="12355" y="12242"/>
                </a:lnTo>
                <a:cubicBezTo>
                  <a:pt x="12340" y="12262"/>
                  <a:pt x="12325" y="12282"/>
                  <a:pt x="12309" y="12301"/>
                </a:cubicBezTo>
                <a:lnTo>
                  <a:pt x="12309" y="12301"/>
                </a:lnTo>
                <a:cubicBezTo>
                  <a:pt x="12307" y="12297"/>
                  <a:pt x="12303" y="12293"/>
                  <a:pt x="12299" y="12288"/>
                </a:cubicBezTo>
                <a:cubicBezTo>
                  <a:pt x="12110" y="12125"/>
                  <a:pt x="11922" y="11949"/>
                  <a:pt x="11746" y="11773"/>
                </a:cubicBezTo>
                <a:cubicBezTo>
                  <a:pt x="11735" y="11765"/>
                  <a:pt x="11723" y="11762"/>
                  <a:pt x="11711" y="11762"/>
                </a:cubicBezTo>
                <a:cubicBezTo>
                  <a:pt x="11669" y="11762"/>
                  <a:pt x="11631" y="11807"/>
                  <a:pt x="11670" y="11836"/>
                </a:cubicBezTo>
                <a:cubicBezTo>
                  <a:pt x="11846" y="12012"/>
                  <a:pt x="12035" y="12188"/>
                  <a:pt x="12224" y="12352"/>
                </a:cubicBezTo>
                <a:cubicBezTo>
                  <a:pt x="12233" y="12362"/>
                  <a:pt x="12244" y="12367"/>
                  <a:pt x="12255" y="12369"/>
                </a:cubicBezTo>
                <a:lnTo>
                  <a:pt x="12255" y="12369"/>
                </a:lnTo>
                <a:cubicBezTo>
                  <a:pt x="12273" y="12347"/>
                  <a:pt x="12291" y="12324"/>
                  <a:pt x="12309" y="12301"/>
                </a:cubicBezTo>
                <a:lnTo>
                  <a:pt x="12309" y="12301"/>
                </a:lnTo>
                <a:cubicBezTo>
                  <a:pt x="12329" y="12335"/>
                  <a:pt x="12300" y="12370"/>
                  <a:pt x="12265" y="12370"/>
                </a:cubicBezTo>
                <a:cubicBezTo>
                  <a:pt x="12262" y="12370"/>
                  <a:pt x="12258" y="12370"/>
                  <a:pt x="12255" y="12369"/>
                </a:cubicBezTo>
                <a:lnTo>
                  <a:pt x="12255" y="12369"/>
                </a:lnTo>
                <a:cubicBezTo>
                  <a:pt x="12237" y="12390"/>
                  <a:pt x="12219" y="12411"/>
                  <a:pt x="12201" y="12432"/>
                </a:cubicBezTo>
                <a:lnTo>
                  <a:pt x="12201" y="12432"/>
                </a:lnTo>
                <a:cubicBezTo>
                  <a:pt x="12198" y="12432"/>
                  <a:pt x="12196" y="12432"/>
                  <a:pt x="12193" y="12432"/>
                </a:cubicBezTo>
                <a:cubicBezTo>
                  <a:pt x="12192" y="12432"/>
                  <a:pt x="12191" y="12432"/>
                  <a:pt x="12190" y="12432"/>
                </a:cubicBezTo>
                <a:lnTo>
                  <a:pt x="12190" y="12432"/>
                </a:lnTo>
                <a:lnTo>
                  <a:pt x="12160" y="12402"/>
                </a:lnTo>
                <a:cubicBezTo>
                  <a:pt x="12147" y="12388"/>
                  <a:pt x="12137" y="12375"/>
                  <a:pt x="12126" y="12361"/>
                </a:cubicBezTo>
                <a:lnTo>
                  <a:pt x="12126" y="12361"/>
                </a:lnTo>
                <a:cubicBezTo>
                  <a:pt x="12102" y="12318"/>
                  <a:pt x="12069" y="12283"/>
                  <a:pt x="12035" y="12238"/>
                </a:cubicBezTo>
                <a:lnTo>
                  <a:pt x="11884" y="12087"/>
                </a:lnTo>
                <a:lnTo>
                  <a:pt x="11867" y="12071"/>
                </a:lnTo>
                <a:lnTo>
                  <a:pt x="11867" y="12071"/>
                </a:lnTo>
                <a:cubicBezTo>
                  <a:pt x="11822" y="12020"/>
                  <a:pt x="11775" y="11968"/>
                  <a:pt x="11733" y="11911"/>
                </a:cubicBezTo>
                <a:cubicBezTo>
                  <a:pt x="11570" y="11735"/>
                  <a:pt x="11394" y="11559"/>
                  <a:pt x="11230" y="11383"/>
                </a:cubicBezTo>
                <a:cubicBezTo>
                  <a:pt x="11219" y="11375"/>
                  <a:pt x="11207" y="11372"/>
                  <a:pt x="11195" y="11372"/>
                </a:cubicBezTo>
                <a:cubicBezTo>
                  <a:pt x="11153" y="11372"/>
                  <a:pt x="11115" y="11416"/>
                  <a:pt x="11154" y="11446"/>
                </a:cubicBezTo>
                <a:cubicBezTo>
                  <a:pt x="11272" y="11571"/>
                  <a:pt x="11385" y="11691"/>
                  <a:pt x="11499" y="11811"/>
                </a:cubicBezTo>
                <a:lnTo>
                  <a:pt x="11499" y="11811"/>
                </a:lnTo>
                <a:cubicBezTo>
                  <a:pt x="11494" y="11824"/>
                  <a:pt x="11495" y="11837"/>
                  <a:pt x="11506" y="11849"/>
                </a:cubicBezTo>
                <a:cubicBezTo>
                  <a:pt x="11543" y="11885"/>
                  <a:pt x="11580" y="11922"/>
                  <a:pt x="11616" y="11959"/>
                </a:cubicBezTo>
                <a:lnTo>
                  <a:pt x="11616" y="11959"/>
                </a:lnTo>
                <a:cubicBezTo>
                  <a:pt x="11591" y="11973"/>
                  <a:pt x="11578" y="12003"/>
                  <a:pt x="11607" y="12025"/>
                </a:cubicBezTo>
                <a:cubicBezTo>
                  <a:pt x="11629" y="12049"/>
                  <a:pt x="11651" y="12072"/>
                  <a:pt x="11673" y="12096"/>
                </a:cubicBezTo>
                <a:lnTo>
                  <a:pt x="11673" y="12096"/>
                </a:lnTo>
                <a:cubicBezTo>
                  <a:pt x="11643" y="12099"/>
                  <a:pt x="11613" y="12136"/>
                  <a:pt x="11625" y="12164"/>
                </a:cubicBezTo>
                <a:lnTo>
                  <a:pt x="11625" y="12164"/>
                </a:lnTo>
                <a:cubicBezTo>
                  <a:pt x="11515" y="12042"/>
                  <a:pt x="11404" y="11920"/>
                  <a:pt x="11293" y="11799"/>
                </a:cubicBezTo>
                <a:cubicBezTo>
                  <a:pt x="11285" y="11790"/>
                  <a:pt x="11275" y="11787"/>
                  <a:pt x="11265" y="11787"/>
                </a:cubicBezTo>
                <a:cubicBezTo>
                  <a:pt x="11228" y="11787"/>
                  <a:pt x="11190" y="11832"/>
                  <a:pt x="11230" y="11861"/>
                </a:cubicBezTo>
                <a:cubicBezTo>
                  <a:pt x="11481" y="12137"/>
                  <a:pt x="11719" y="12412"/>
                  <a:pt x="11957" y="12688"/>
                </a:cubicBezTo>
                <a:lnTo>
                  <a:pt x="11957" y="12688"/>
                </a:lnTo>
                <a:cubicBezTo>
                  <a:pt x="11981" y="12666"/>
                  <a:pt x="12004" y="12643"/>
                  <a:pt x="12027" y="12620"/>
                </a:cubicBezTo>
                <a:lnTo>
                  <a:pt x="12027" y="12620"/>
                </a:lnTo>
                <a:cubicBezTo>
                  <a:pt x="12029" y="12623"/>
                  <a:pt x="12032" y="12626"/>
                  <a:pt x="12035" y="12628"/>
                </a:cubicBezTo>
                <a:cubicBezTo>
                  <a:pt x="12063" y="12666"/>
                  <a:pt x="12029" y="12709"/>
                  <a:pt x="11994" y="12709"/>
                </a:cubicBezTo>
                <a:cubicBezTo>
                  <a:pt x="11982" y="12709"/>
                  <a:pt x="11969" y="12704"/>
                  <a:pt x="11959" y="12691"/>
                </a:cubicBezTo>
                <a:cubicBezTo>
                  <a:pt x="11958" y="12690"/>
                  <a:pt x="11958" y="12689"/>
                  <a:pt x="11957" y="12688"/>
                </a:cubicBezTo>
                <a:lnTo>
                  <a:pt x="11957" y="12688"/>
                </a:lnTo>
                <a:cubicBezTo>
                  <a:pt x="11944" y="12701"/>
                  <a:pt x="11930" y="12714"/>
                  <a:pt x="11916" y="12727"/>
                </a:cubicBezTo>
                <a:lnTo>
                  <a:pt x="11916" y="12727"/>
                </a:lnTo>
                <a:cubicBezTo>
                  <a:pt x="11913" y="12723"/>
                  <a:pt x="11909" y="12720"/>
                  <a:pt x="11905" y="12716"/>
                </a:cubicBezTo>
                <a:lnTo>
                  <a:pt x="11905" y="12716"/>
                </a:lnTo>
                <a:cubicBezTo>
                  <a:pt x="11903" y="12712"/>
                  <a:pt x="11900" y="12708"/>
                  <a:pt x="11897" y="12704"/>
                </a:cubicBezTo>
                <a:cubicBezTo>
                  <a:pt x="11893" y="12701"/>
                  <a:pt x="11889" y="12699"/>
                  <a:pt x="11886" y="12697"/>
                </a:cubicBezTo>
                <a:lnTo>
                  <a:pt x="11886" y="12697"/>
                </a:lnTo>
                <a:cubicBezTo>
                  <a:pt x="11840" y="12654"/>
                  <a:pt x="11794" y="12609"/>
                  <a:pt x="11749" y="12565"/>
                </a:cubicBezTo>
                <a:lnTo>
                  <a:pt x="11749" y="12565"/>
                </a:lnTo>
                <a:cubicBezTo>
                  <a:pt x="11732" y="12543"/>
                  <a:pt x="11715" y="12523"/>
                  <a:pt x="11696" y="12503"/>
                </a:cubicBezTo>
                <a:cubicBezTo>
                  <a:pt x="11632" y="12439"/>
                  <a:pt x="11570" y="12364"/>
                  <a:pt x="11506" y="12302"/>
                </a:cubicBezTo>
                <a:lnTo>
                  <a:pt x="11129" y="11886"/>
                </a:lnTo>
                <a:cubicBezTo>
                  <a:pt x="10866" y="11622"/>
                  <a:pt x="10589" y="11371"/>
                  <a:pt x="10312" y="11106"/>
                </a:cubicBezTo>
                <a:cubicBezTo>
                  <a:pt x="10161" y="10969"/>
                  <a:pt x="9997" y="10818"/>
                  <a:pt x="9834" y="10679"/>
                </a:cubicBezTo>
                <a:cubicBezTo>
                  <a:pt x="9826" y="10671"/>
                  <a:pt x="9816" y="10667"/>
                  <a:pt x="9806" y="10667"/>
                </a:cubicBezTo>
                <a:close/>
                <a:moveTo>
                  <a:pt x="3485" y="16930"/>
                </a:moveTo>
                <a:lnTo>
                  <a:pt x="3485" y="16930"/>
                </a:lnTo>
                <a:cubicBezTo>
                  <a:pt x="3567" y="16958"/>
                  <a:pt x="3651" y="16982"/>
                  <a:pt x="3736" y="17001"/>
                </a:cubicBezTo>
                <a:lnTo>
                  <a:pt x="3736" y="17001"/>
                </a:lnTo>
                <a:lnTo>
                  <a:pt x="3626" y="16985"/>
                </a:lnTo>
                <a:lnTo>
                  <a:pt x="3626" y="16985"/>
                </a:lnTo>
                <a:cubicBezTo>
                  <a:pt x="3579" y="16967"/>
                  <a:pt x="3532" y="16948"/>
                  <a:pt x="3485" y="16930"/>
                </a:cubicBezTo>
                <a:close/>
                <a:moveTo>
                  <a:pt x="4270" y="16984"/>
                </a:moveTo>
                <a:cubicBezTo>
                  <a:pt x="4306" y="17011"/>
                  <a:pt x="4290" y="17084"/>
                  <a:pt x="4245" y="17084"/>
                </a:cubicBezTo>
                <a:cubicBezTo>
                  <a:pt x="4239" y="17084"/>
                  <a:pt x="4233" y="17083"/>
                  <a:pt x="4226" y="17080"/>
                </a:cubicBezTo>
                <a:cubicBezTo>
                  <a:pt x="4184" y="17066"/>
                  <a:pt x="4142" y="17052"/>
                  <a:pt x="4100" y="17038"/>
                </a:cubicBezTo>
                <a:lnTo>
                  <a:pt x="4100" y="17038"/>
                </a:lnTo>
                <a:cubicBezTo>
                  <a:pt x="4096" y="17039"/>
                  <a:pt x="4091" y="17041"/>
                  <a:pt x="4087" y="17042"/>
                </a:cubicBezTo>
                <a:cubicBezTo>
                  <a:pt x="4074" y="17046"/>
                  <a:pt x="4060" y="17050"/>
                  <a:pt x="4046" y="17054"/>
                </a:cubicBezTo>
                <a:lnTo>
                  <a:pt x="4046" y="17054"/>
                </a:lnTo>
                <a:cubicBezTo>
                  <a:pt x="4045" y="17053"/>
                  <a:pt x="4045" y="17052"/>
                  <a:pt x="4044" y="17052"/>
                </a:cubicBezTo>
                <a:lnTo>
                  <a:pt x="4044" y="17052"/>
                </a:lnTo>
                <a:cubicBezTo>
                  <a:pt x="4051" y="17047"/>
                  <a:pt x="4057" y="17039"/>
                  <a:pt x="4062" y="17030"/>
                </a:cubicBezTo>
                <a:cubicBezTo>
                  <a:pt x="4062" y="17028"/>
                  <a:pt x="4062" y="17027"/>
                  <a:pt x="4062" y="17025"/>
                </a:cubicBezTo>
                <a:lnTo>
                  <a:pt x="4062" y="17025"/>
                </a:lnTo>
                <a:cubicBezTo>
                  <a:pt x="4075" y="17029"/>
                  <a:pt x="4087" y="17034"/>
                  <a:pt x="4100" y="17038"/>
                </a:cubicBezTo>
                <a:lnTo>
                  <a:pt x="4100" y="17038"/>
                </a:lnTo>
                <a:cubicBezTo>
                  <a:pt x="4157" y="17021"/>
                  <a:pt x="4214" y="17003"/>
                  <a:pt x="4270" y="16984"/>
                </a:cubicBezTo>
                <a:close/>
                <a:moveTo>
                  <a:pt x="2103" y="16983"/>
                </a:moveTo>
                <a:cubicBezTo>
                  <a:pt x="2143" y="17004"/>
                  <a:pt x="2184" y="17024"/>
                  <a:pt x="2226" y="17042"/>
                </a:cubicBezTo>
                <a:cubicBezTo>
                  <a:pt x="2294" y="17069"/>
                  <a:pt x="2362" y="17093"/>
                  <a:pt x="2432" y="17113"/>
                </a:cubicBezTo>
                <a:lnTo>
                  <a:pt x="2432" y="17113"/>
                </a:lnTo>
                <a:cubicBezTo>
                  <a:pt x="2452" y="17116"/>
                  <a:pt x="2471" y="17119"/>
                  <a:pt x="2491" y="17123"/>
                </a:cubicBezTo>
                <a:lnTo>
                  <a:pt x="2491" y="17123"/>
                </a:lnTo>
                <a:cubicBezTo>
                  <a:pt x="2489" y="17124"/>
                  <a:pt x="2487" y="17126"/>
                  <a:pt x="2485" y="17127"/>
                </a:cubicBezTo>
                <a:lnTo>
                  <a:pt x="2485" y="17127"/>
                </a:lnTo>
                <a:cubicBezTo>
                  <a:pt x="2467" y="17122"/>
                  <a:pt x="2450" y="17118"/>
                  <a:pt x="2432" y="17113"/>
                </a:cubicBezTo>
                <a:lnTo>
                  <a:pt x="2432" y="17113"/>
                </a:lnTo>
                <a:cubicBezTo>
                  <a:pt x="2335" y="17096"/>
                  <a:pt x="2239" y="17081"/>
                  <a:pt x="2138" y="17067"/>
                </a:cubicBezTo>
                <a:cubicBezTo>
                  <a:pt x="2113" y="17055"/>
                  <a:pt x="2088" y="17042"/>
                  <a:pt x="2088" y="17017"/>
                </a:cubicBezTo>
                <a:cubicBezTo>
                  <a:pt x="2088" y="17005"/>
                  <a:pt x="2094" y="16993"/>
                  <a:pt x="2103" y="16983"/>
                </a:cubicBezTo>
                <a:close/>
                <a:moveTo>
                  <a:pt x="4046" y="17054"/>
                </a:moveTo>
                <a:cubicBezTo>
                  <a:pt x="4063" y="17063"/>
                  <a:pt x="4075" y="17074"/>
                  <a:pt x="4075" y="17092"/>
                </a:cubicBezTo>
                <a:cubicBezTo>
                  <a:pt x="4075" y="17114"/>
                  <a:pt x="4056" y="17145"/>
                  <a:pt x="4035" y="17145"/>
                </a:cubicBezTo>
                <a:cubicBezTo>
                  <a:pt x="4032" y="17145"/>
                  <a:pt x="4028" y="17144"/>
                  <a:pt x="4025" y="17142"/>
                </a:cubicBezTo>
                <a:lnTo>
                  <a:pt x="3823" y="17114"/>
                </a:lnTo>
                <a:lnTo>
                  <a:pt x="3823" y="17114"/>
                </a:lnTo>
                <a:cubicBezTo>
                  <a:pt x="3813" y="17131"/>
                  <a:pt x="3795" y="17144"/>
                  <a:pt x="3773" y="17144"/>
                </a:cubicBezTo>
                <a:cubicBezTo>
                  <a:pt x="3769" y="17144"/>
                  <a:pt x="3764" y="17143"/>
                  <a:pt x="3760" y="17142"/>
                </a:cubicBezTo>
                <a:cubicBezTo>
                  <a:pt x="3756" y="17141"/>
                  <a:pt x="3752" y="17140"/>
                  <a:pt x="3748" y="17138"/>
                </a:cubicBezTo>
                <a:lnTo>
                  <a:pt x="3748" y="17138"/>
                </a:lnTo>
                <a:cubicBezTo>
                  <a:pt x="3748" y="17140"/>
                  <a:pt x="3748" y="17141"/>
                  <a:pt x="3748" y="17142"/>
                </a:cubicBezTo>
                <a:cubicBezTo>
                  <a:pt x="3739" y="17161"/>
                  <a:pt x="3723" y="17173"/>
                  <a:pt x="3705" y="17173"/>
                </a:cubicBezTo>
                <a:cubicBezTo>
                  <a:pt x="3698" y="17173"/>
                  <a:pt x="3691" y="17171"/>
                  <a:pt x="3685" y="17168"/>
                </a:cubicBezTo>
                <a:cubicBezTo>
                  <a:pt x="3666" y="17164"/>
                  <a:pt x="3647" y="17159"/>
                  <a:pt x="3628" y="17154"/>
                </a:cubicBezTo>
                <a:lnTo>
                  <a:pt x="3628" y="17154"/>
                </a:lnTo>
                <a:cubicBezTo>
                  <a:pt x="3625" y="17158"/>
                  <a:pt x="3622" y="17162"/>
                  <a:pt x="3618" y="17165"/>
                </a:cubicBezTo>
                <a:lnTo>
                  <a:pt x="3618" y="17165"/>
                </a:lnTo>
                <a:lnTo>
                  <a:pt x="3600" y="17154"/>
                </a:lnTo>
                <a:lnTo>
                  <a:pt x="3600" y="17154"/>
                </a:lnTo>
                <a:cubicBezTo>
                  <a:pt x="3606" y="17153"/>
                  <a:pt x="3612" y="17152"/>
                  <a:pt x="3618" y="17151"/>
                </a:cubicBezTo>
                <a:lnTo>
                  <a:pt x="3618" y="17151"/>
                </a:lnTo>
                <a:cubicBezTo>
                  <a:pt x="3621" y="17152"/>
                  <a:pt x="3624" y="17153"/>
                  <a:pt x="3628" y="17154"/>
                </a:cubicBezTo>
                <a:lnTo>
                  <a:pt x="3628" y="17154"/>
                </a:lnTo>
                <a:cubicBezTo>
                  <a:pt x="3628" y="17152"/>
                  <a:pt x="3629" y="17151"/>
                  <a:pt x="3630" y="17149"/>
                </a:cubicBezTo>
                <a:lnTo>
                  <a:pt x="3630" y="17149"/>
                </a:lnTo>
                <a:cubicBezTo>
                  <a:pt x="3663" y="17143"/>
                  <a:pt x="3695" y="17137"/>
                  <a:pt x="3728" y="17131"/>
                </a:cubicBezTo>
                <a:lnTo>
                  <a:pt x="3728" y="17131"/>
                </a:lnTo>
                <a:cubicBezTo>
                  <a:pt x="3734" y="17133"/>
                  <a:pt x="3741" y="17136"/>
                  <a:pt x="3748" y="17138"/>
                </a:cubicBezTo>
                <a:lnTo>
                  <a:pt x="3748" y="17138"/>
                </a:lnTo>
                <a:cubicBezTo>
                  <a:pt x="3748" y="17134"/>
                  <a:pt x="3748" y="17130"/>
                  <a:pt x="3748" y="17127"/>
                </a:cubicBezTo>
                <a:lnTo>
                  <a:pt x="3748" y="17127"/>
                </a:lnTo>
                <a:cubicBezTo>
                  <a:pt x="3770" y="17122"/>
                  <a:pt x="3792" y="17117"/>
                  <a:pt x="3814" y="17112"/>
                </a:cubicBezTo>
                <a:lnTo>
                  <a:pt x="3814" y="17112"/>
                </a:lnTo>
                <a:lnTo>
                  <a:pt x="3823" y="17114"/>
                </a:lnTo>
                <a:lnTo>
                  <a:pt x="3823" y="17114"/>
                </a:lnTo>
                <a:cubicBezTo>
                  <a:pt x="3824" y="17112"/>
                  <a:pt x="3824" y="17111"/>
                  <a:pt x="3825" y="17110"/>
                </a:cubicBezTo>
                <a:lnTo>
                  <a:pt x="3825" y="17110"/>
                </a:lnTo>
                <a:cubicBezTo>
                  <a:pt x="3883" y="17097"/>
                  <a:pt x="3941" y="17082"/>
                  <a:pt x="3998" y="17067"/>
                </a:cubicBezTo>
                <a:lnTo>
                  <a:pt x="3998" y="17067"/>
                </a:lnTo>
                <a:cubicBezTo>
                  <a:pt x="3999" y="17067"/>
                  <a:pt x="3999" y="17067"/>
                  <a:pt x="4000" y="17067"/>
                </a:cubicBezTo>
                <a:cubicBezTo>
                  <a:pt x="4008" y="17067"/>
                  <a:pt x="4016" y="17064"/>
                  <a:pt x="4023" y="17060"/>
                </a:cubicBezTo>
                <a:lnTo>
                  <a:pt x="4023" y="17060"/>
                </a:lnTo>
                <a:cubicBezTo>
                  <a:pt x="4024" y="17060"/>
                  <a:pt x="4026" y="17059"/>
                  <a:pt x="4027" y="17059"/>
                </a:cubicBezTo>
                <a:lnTo>
                  <a:pt x="4027" y="17059"/>
                </a:lnTo>
                <a:cubicBezTo>
                  <a:pt x="4029" y="17059"/>
                  <a:pt x="4032" y="17058"/>
                  <a:pt x="4034" y="17057"/>
                </a:cubicBezTo>
                <a:lnTo>
                  <a:pt x="4034" y="17057"/>
                </a:lnTo>
                <a:cubicBezTo>
                  <a:pt x="4038" y="17056"/>
                  <a:pt x="4042" y="17055"/>
                  <a:pt x="4046" y="17054"/>
                </a:cubicBezTo>
                <a:close/>
                <a:moveTo>
                  <a:pt x="3171" y="17183"/>
                </a:moveTo>
                <a:cubicBezTo>
                  <a:pt x="3187" y="17187"/>
                  <a:pt x="3204" y="17191"/>
                  <a:pt x="3221" y="17195"/>
                </a:cubicBezTo>
                <a:lnTo>
                  <a:pt x="3221" y="17195"/>
                </a:lnTo>
                <a:cubicBezTo>
                  <a:pt x="3274" y="17193"/>
                  <a:pt x="3327" y="17189"/>
                  <a:pt x="3380" y="17183"/>
                </a:cubicBezTo>
                <a:lnTo>
                  <a:pt x="3380" y="17183"/>
                </a:lnTo>
                <a:cubicBezTo>
                  <a:pt x="3372" y="17202"/>
                  <a:pt x="3352" y="17218"/>
                  <a:pt x="3333" y="17218"/>
                </a:cubicBezTo>
                <a:cubicBezTo>
                  <a:pt x="3296" y="17211"/>
                  <a:pt x="3258" y="17204"/>
                  <a:pt x="3221" y="17195"/>
                </a:cubicBezTo>
                <a:lnTo>
                  <a:pt x="3221" y="17195"/>
                </a:lnTo>
                <a:cubicBezTo>
                  <a:pt x="3205" y="17196"/>
                  <a:pt x="3189" y="17197"/>
                  <a:pt x="3173" y="17197"/>
                </a:cubicBezTo>
                <a:lnTo>
                  <a:pt x="3173" y="17197"/>
                </a:lnTo>
                <a:cubicBezTo>
                  <a:pt x="3173" y="17192"/>
                  <a:pt x="3172" y="17187"/>
                  <a:pt x="3171" y="17183"/>
                </a:cubicBezTo>
                <a:close/>
                <a:moveTo>
                  <a:pt x="2485" y="17127"/>
                </a:moveTo>
                <a:cubicBezTo>
                  <a:pt x="2680" y="17177"/>
                  <a:pt x="2880" y="17199"/>
                  <a:pt x="3081" y="17199"/>
                </a:cubicBezTo>
                <a:cubicBezTo>
                  <a:pt x="3112" y="17199"/>
                  <a:pt x="3142" y="17198"/>
                  <a:pt x="3173" y="17197"/>
                </a:cubicBezTo>
                <a:lnTo>
                  <a:pt x="3173" y="17197"/>
                </a:lnTo>
                <a:cubicBezTo>
                  <a:pt x="3174" y="17225"/>
                  <a:pt x="3154" y="17256"/>
                  <a:pt x="3119" y="17256"/>
                </a:cubicBezTo>
                <a:cubicBezTo>
                  <a:pt x="2918" y="17243"/>
                  <a:pt x="2717" y="17231"/>
                  <a:pt x="2503" y="17218"/>
                </a:cubicBezTo>
                <a:cubicBezTo>
                  <a:pt x="2452" y="17218"/>
                  <a:pt x="2450" y="17152"/>
                  <a:pt x="2485" y="17127"/>
                </a:cubicBezTo>
                <a:close/>
                <a:moveTo>
                  <a:pt x="1058" y="15726"/>
                </a:moveTo>
                <a:cubicBezTo>
                  <a:pt x="1063" y="15740"/>
                  <a:pt x="1069" y="15754"/>
                  <a:pt x="1075" y="15767"/>
                </a:cubicBezTo>
                <a:lnTo>
                  <a:pt x="1075" y="15767"/>
                </a:lnTo>
                <a:cubicBezTo>
                  <a:pt x="1073" y="15769"/>
                  <a:pt x="1071" y="15771"/>
                  <a:pt x="1069" y="15772"/>
                </a:cubicBezTo>
                <a:cubicBezTo>
                  <a:pt x="1063" y="15785"/>
                  <a:pt x="1060" y="15801"/>
                  <a:pt x="1062" y="15815"/>
                </a:cubicBezTo>
                <a:lnTo>
                  <a:pt x="1062" y="15815"/>
                </a:lnTo>
                <a:cubicBezTo>
                  <a:pt x="1047" y="15813"/>
                  <a:pt x="1033" y="15812"/>
                  <a:pt x="1019" y="15810"/>
                </a:cubicBezTo>
                <a:cubicBezTo>
                  <a:pt x="1005" y="15810"/>
                  <a:pt x="994" y="15804"/>
                  <a:pt x="986" y="15796"/>
                </a:cubicBezTo>
                <a:lnTo>
                  <a:pt x="986" y="15796"/>
                </a:lnTo>
                <a:cubicBezTo>
                  <a:pt x="1092" y="16066"/>
                  <a:pt x="1229" y="16323"/>
                  <a:pt x="1412" y="16552"/>
                </a:cubicBezTo>
                <a:lnTo>
                  <a:pt x="1412" y="16552"/>
                </a:lnTo>
                <a:cubicBezTo>
                  <a:pt x="1414" y="16556"/>
                  <a:pt x="1417" y="16560"/>
                  <a:pt x="1421" y="16564"/>
                </a:cubicBezTo>
                <a:cubicBezTo>
                  <a:pt x="1421" y="16564"/>
                  <a:pt x="1421" y="16564"/>
                  <a:pt x="1421" y="16564"/>
                </a:cubicBezTo>
                <a:lnTo>
                  <a:pt x="1421" y="16564"/>
                </a:lnTo>
                <a:cubicBezTo>
                  <a:pt x="1422" y="16565"/>
                  <a:pt x="1423" y="16566"/>
                  <a:pt x="1424" y="16567"/>
                </a:cubicBezTo>
                <a:lnTo>
                  <a:pt x="1424" y="16567"/>
                </a:lnTo>
                <a:cubicBezTo>
                  <a:pt x="1826" y="17056"/>
                  <a:pt x="2442" y="17293"/>
                  <a:pt x="3069" y="17293"/>
                </a:cubicBezTo>
                <a:cubicBezTo>
                  <a:pt x="3247" y="17293"/>
                  <a:pt x="3422" y="17278"/>
                  <a:pt x="3595" y="17251"/>
                </a:cubicBezTo>
                <a:lnTo>
                  <a:pt x="3595" y="17251"/>
                </a:lnTo>
                <a:cubicBezTo>
                  <a:pt x="3598" y="17252"/>
                  <a:pt x="3600" y="17252"/>
                  <a:pt x="3603" y="17252"/>
                </a:cubicBezTo>
                <a:cubicBezTo>
                  <a:pt x="3609" y="17252"/>
                  <a:pt x="3615" y="17250"/>
                  <a:pt x="3620" y="17247"/>
                </a:cubicBezTo>
                <a:lnTo>
                  <a:pt x="3620" y="17247"/>
                </a:lnTo>
                <a:cubicBezTo>
                  <a:pt x="3612" y="17249"/>
                  <a:pt x="3604" y="17250"/>
                  <a:pt x="3595" y="17251"/>
                </a:cubicBezTo>
                <a:lnTo>
                  <a:pt x="3595" y="17251"/>
                </a:lnTo>
                <a:cubicBezTo>
                  <a:pt x="3588" y="17250"/>
                  <a:pt x="3580" y="17247"/>
                  <a:pt x="3572" y="17243"/>
                </a:cubicBezTo>
                <a:lnTo>
                  <a:pt x="3457" y="17175"/>
                </a:lnTo>
                <a:lnTo>
                  <a:pt x="3457" y="17175"/>
                </a:lnTo>
                <a:cubicBezTo>
                  <a:pt x="3431" y="17178"/>
                  <a:pt x="3406" y="17181"/>
                  <a:pt x="3380" y="17183"/>
                </a:cubicBezTo>
                <a:lnTo>
                  <a:pt x="3380" y="17183"/>
                </a:lnTo>
                <a:cubicBezTo>
                  <a:pt x="3382" y="17178"/>
                  <a:pt x="3383" y="17173"/>
                  <a:pt x="3383" y="17168"/>
                </a:cubicBezTo>
                <a:cubicBezTo>
                  <a:pt x="3392" y="17150"/>
                  <a:pt x="3382" y="17139"/>
                  <a:pt x="3367" y="17129"/>
                </a:cubicBezTo>
                <a:lnTo>
                  <a:pt x="3367" y="17129"/>
                </a:lnTo>
                <a:cubicBezTo>
                  <a:pt x="3375" y="17131"/>
                  <a:pt x="3382" y="17133"/>
                  <a:pt x="3390" y="17135"/>
                </a:cubicBezTo>
                <a:lnTo>
                  <a:pt x="3390" y="17135"/>
                </a:lnTo>
                <a:lnTo>
                  <a:pt x="3457" y="17175"/>
                </a:lnTo>
                <a:lnTo>
                  <a:pt x="3457" y="17175"/>
                </a:lnTo>
                <a:cubicBezTo>
                  <a:pt x="3476" y="17172"/>
                  <a:pt x="3494" y="17170"/>
                  <a:pt x="3513" y="17167"/>
                </a:cubicBezTo>
                <a:lnTo>
                  <a:pt x="3513" y="17167"/>
                </a:lnTo>
                <a:cubicBezTo>
                  <a:pt x="3536" y="17173"/>
                  <a:pt x="3560" y="17177"/>
                  <a:pt x="3584" y="17181"/>
                </a:cubicBezTo>
                <a:cubicBezTo>
                  <a:pt x="3597" y="17181"/>
                  <a:pt x="3609" y="17175"/>
                  <a:pt x="3618" y="17165"/>
                </a:cubicBezTo>
                <a:lnTo>
                  <a:pt x="3618" y="17165"/>
                </a:lnTo>
                <a:lnTo>
                  <a:pt x="3622" y="17168"/>
                </a:lnTo>
                <a:cubicBezTo>
                  <a:pt x="3647" y="17181"/>
                  <a:pt x="3647" y="17206"/>
                  <a:pt x="3634" y="17231"/>
                </a:cubicBezTo>
                <a:cubicBezTo>
                  <a:pt x="3631" y="17239"/>
                  <a:pt x="3626" y="17244"/>
                  <a:pt x="3620" y="17247"/>
                </a:cubicBezTo>
                <a:lnTo>
                  <a:pt x="3620" y="17247"/>
                </a:lnTo>
                <a:cubicBezTo>
                  <a:pt x="4052" y="17176"/>
                  <a:pt x="4468" y="17030"/>
                  <a:pt x="4868" y="16853"/>
                </a:cubicBezTo>
                <a:lnTo>
                  <a:pt x="4868" y="16853"/>
                </a:lnTo>
                <a:cubicBezTo>
                  <a:pt x="4864" y="16853"/>
                  <a:pt x="4859" y="16854"/>
                  <a:pt x="4855" y="16854"/>
                </a:cubicBezTo>
                <a:lnTo>
                  <a:pt x="4785" y="16835"/>
                </a:lnTo>
                <a:lnTo>
                  <a:pt x="4785" y="16835"/>
                </a:lnTo>
                <a:cubicBezTo>
                  <a:pt x="4789" y="16844"/>
                  <a:pt x="4791" y="16855"/>
                  <a:pt x="4791" y="16866"/>
                </a:cubicBezTo>
                <a:cubicBezTo>
                  <a:pt x="4779" y="16891"/>
                  <a:pt x="4754" y="16904"/>
                  <a:pt x="4729" y="16904"/>
                </a:cubicBezTo>
                <a:cubicBezTo>
                  <a:pt x="4701" y="16898"/>
                  <a:pt x="4673" y="16892"/>
                  <a:pt x="4645" y="16886"/>
                </a:cubicBezTo>
                <a:lnTo>
                  <a:pt x="4645" y="16886"/>
                </a:lnTo>
                <a:cubicBezTo>
                  <a:pt x="4639" y="16890"/>
                  <a:pt x="4632" y="16892"/>
                  <a:pt x="4624" y="16892"/>
                </a:cubicBezTo>
                <a:cubicBezTo>
                  <a:pt x="4621" y="16892"/>
                  <a:pt x="4618" y="16892"/>
                  <a:pt x="4615" y="16891"/>
                </a:cubicBezTo>
                <a:cubicBezTo>
                  <a:pt x="4597" y="16886"/>
                  <a:pt x="4579" y="16881"/>
                  <a:pt x="4562" y="16876"/>
                </a:cubicBezTo>
                <a:lnTo>
                  <a:pt x="4562" y="16876"/>
                </a:lnTo>
                <a:cubicBezTo>
                  <a:pt x="4545" y="16882"/>
                  <a:pt x="4528" y="16889"/>
                  <a:pt x="4512" y="16895"/>
                </a:cubicBezTo>
                <a:lnTo>
                  <a:pt x="4512" y="16895"/>
                </a:lnTo>
                <a:cubicBezTo>
                  <a:pt x="4559" y="16923"/>
                  <a:pt x="4540" y="16993"/>
                  <a:pt x="4490" y="16993"/>
                </a:cubicBezTo>
                <a:cubicBezTo>
                  <a:pt x="4486" y="16993"/>
                  <a:pt x="4482" y="16992"/>
                  <a:pt x="4477" y="16992"/>
                </a:cubicBezTo>
                <a:cubicBezTo>
                  <a:pt x="4439" y="16978"/>
                  <a:pt x="4401" y="16965"/>
                  <a:pt x="4364" y="16951"/>
                </a:cubicBezTo>
                <a:lnTo>
                  <a:pt x="4364" y="16951"/>
                </a:lnTo>
                <a:cubicBezTo>
                  <a:pt x="4333" y="16962"/>
                  <a:pt x="4301" y="16973"/>
                  <a:pt x="4270" y="16984"/>
                </a:cubicBezTo>
                <a:lnTo>
                  <a:pt x="4270" y="16984"/>
                </a:lnTo>
                <a:cubicBezTo>
                  <a:pt x="4268" y="16982"/>
                  <a:pt x="4266" y="16981"/>
                  <a:pt x="4263" y="16980"/>
                </a:cubicBezTo>
                <a:lnTo>
                  <a:pt x="3810" y="16829"/>
                </a:lnTo>
                <a:cubicBezTo>
                  <a:pt x="3806" y="16828"/>
                  <a:pt x="3802" y="16827"/>
                  <a:pt x="3798" y="16827"/>
                </a:cubicBezTo>
                <a:cubicBezTo>
                  <a:pt x="3764" y="16827"/>
                  <a:pt x="3745" y="16859"/>
                  <a:pt x="3750" y="16888"/>
                </a:cubicBezTo>
                <a:lnTo>
                  <a:pt x="3750" y="16888"/>
                </a:lnTo>
                <a:cubicBezTo>
                  <a:pt x="3745" y="16885"/>
                  <a:pt x="3740" y="16882"/>
                  <a:pt x="3735" y="16879"/>
                </a:cubicBezTo>
                <a:cubicBezTo>
                  <a:pt x="3724" y="16873"/>
                  <a:pt x="3712" y="16870"/>
                  <a:pt x="3700" y="16870"/>
                </a:cubicBezTo>
                <a:cubicBezTo>
                  <a:pt x="3699" y="16870"/>
                  <a:pt x="3699" y="16870"/>
                  <a:pt x="3698" y="16870"/>
                </a:cubicBezTo>
                <a:lnTo>
                  <a:pt x="3698" y="16870"/>
                </a:lnTo>
                <a:cubicBezTo>
                  <a:pt x="3685" y="16865"/>
                  <a:pt x="3672" y="16859"/>
                  <a:pt x="3660" y="16854"/>
                </a:cubicBezTo>
                <a:cubicBezTo>
                  <a:pt x="3653" y="16850"/>
                  <a:pt x="3645" y="16849"/>
                  <a:pt x="3638" y="16849"/>
                </a:cubicBezTo>
                <a:cubicBezTo>
                  <a:pt x="3623" y="16849"/>
                  <a:pt x="3609" y="16855"/>
                  <a:pt x="3602" y="16865"/>
                </a:cubicBezTo>
                <a:lnTo>
                  <a:pt x="3602" y="16865"/>
                </a:lnTo>
                <a:cubicBezTo>
                  <a:pt x="3362" y="16794"/>
                  <a:pt x="3137" y="16682"/>
                  <a:pt x="2930" y="16539"/>
                </a:cubicBezTo>
                <a:cubicBezTo>
                  <a:pt x="2922" y="16533"/>
                  <a:pt x="2913" y="16530"/>
                  <a:pt x="2905" y="16530"/>
                </a:cubicBezTo>
                <a:cubicBezTo>
                  <a:pt x="2866" y="16530"/>
                  <a:pt x="2838" y="16596"/>
                  <a:pt x="2880" y="16627"/>
                </a:cubicBezTo>
                <a:cubicBezTo>
                  <a:pt x="3032" y="16729"/>
                  <a:pt x="3197" y="16817"/>
                  <a:pt x="3370" y="16887"/>
                </a:cubicBezTo>
                <a:lnTo>
                  <a:pt x="3370" y="16887"/>
                </a:lnTo>
                <a:cubicBezTo>
                  <a:pt x="3367" y="16886"/>
                  <a:pt x="3365" y="16886"/>
                  <a:pt x="3363" y="16886"/>
                </a:cubicBezTo>
                <a:cubicBezTo>
                  <a:pt x="3345" y="16886"/>
                  <a:pt x="3329" y="16898"/>
                  <a:pt x="3321" y="16916"/>
                </a:cubicBezTo>
                <a:cubicBezTo>
                  <a:pt x="3321" y="16941"/>
                  <a:pt x="3333" y="16966"/>
                  <a:pt x="3358" y="16980"/>
                </a:cubicBezTo>
                <a:cubicBezTo>
                  <a:pt x="3387" y="16994"/>
                  <a:pt x="3416" y="17008"/>
                  <a:pt x="3446" y="17021"/>
                </a:cubicBezTo>
                <a:lnTo>
                  <a:pt x="3446" y="17021"/>
                </a:lnTo>
                <a:cubicBezTo>
                  <a:pt x="3447" y="17030"/>
                  <a:pt x="3449" y="17039"/>
                  <a:pt x="3454" y="17047"/>
                </a:cubicBezTo>
                <a:lnTo>
                  <a:pt x="3454" y="17047"/>
                </a:lnTo>
                <a:cubicBezTo>
                  <a:pt x="3446" y="17044"/>
                  <a:pt x="3439" y="17042"/>
                  <a:pt x="3433" y="17042"/>
                </a:cubicBezTo>
                <a:cubicBezTo>
                  <a:pt x="3433" y="17042"/>
                  <a:pt x="3421" y="17042"/>
                  <a:pt x="3421" y="17030"/>
                </a:cubicBezTo>
                <a:cubicBezTo>
                  <a:pt x="3408" y="17030"/>
                  <a:pt x="3396" y="17017"/>
                  <a:pt x="3396" y="17017"/>
                </a:cubicBezTo>
                <a:cubicBezTo>
                  <a:pt x="3386" y="17012"/>
                  <a:pt x="3373" y="17009"/>
                  <a:pt x="3361" y="17009"/>
                </a:cubicBezTo>
                <a:cubicBezTo>
                  <a:pt x="3349" y="17009"/>
                  <a:pt x="3338" y="17012"/>
                  <a:pt x="3329" y="17019"/>
                </a:cubicBezTo>
                <a:lnTo>
                  <a:pt x="3329" y="17019"/>
                </a:lnTo>
                <a:cubicBezTo>
                  <a:pt x="3209" y="16987"/>
                  <a:pt x="3091" y="16945"/>
                  <a:pt x="2977" y="16895"/>
                </a:cubicBezTo>
                <a:lnTo>
                  <a:pt x="2977" y="16895"/>
                </a:lnTo>
                <a:cubicBezTo>
                  <a:pt x="2982" y="16891"/>
                  <a:pt x="2985" y="16891"/>
                  <a:pt x="2994" y="16891"/>
                </a:cubicBezTo>
                <a:lnTo>
                  <a:pt x="3006" y="16891"/>
                </a:lnTo>
                <a:lnTo>
                  <a:pt x="3019" y="16879"/>
                </a:lnTo>
                <a:cubicBezTo>
                  <a:pt x="3031" y="16866"/>
                  <a:pt x="3031" y="16866"/>
                  <a:pt x="3031" y="16854"/>
                </a:cubicBezTo>
                <a:lnTo>
                  <a:pt x="3031" y="16841"/>
                </a:lnTo>
                <a:lnTo>
                  <a:pt x="3031" y="16829"/>
                </a:lnTo>
                <a:lnTo>
                  <a:pt x="3006" y="16803"/>
                </a:lnTo>
                <a:lnTo>
                  <a:pt x="2930" y="16803"/>
                </a:lnTo>
                <a:cubicBezTo>
                  <a:pt x="2930" y="16816"/>
                  <a:pt x="2918" y="16816"/>
                  <a:pt x="2918" y="16829"/>
                </a:cubicBezTo>
                <a:cubicBezTo>
                  <a:pt x="2918" y="16829"/>
                  <a:pt x="2905" y="16829"/>
                  <a:pt x="2905" y="16841"/>
                </a:cubicBezTo>
                <a:lnTo>
                  <a:pt x="2905" y="16862"/>
                </a:lnTo>
                <a:lnTo>
                  <a:pt x="2905" y="16862"/>
                </a:lnTo>
                <a:cubicBezTo>
                  <a:pt x="2828" y="16825"/>
                  <a:pt x="2752" y="16784"/>
                  <a:pt x="2679" y="16740"/>
                </a:cubicBezTo>
                <a:cubicBezTo>
                  <a:pt x="2670" y="16734"/>
                  <a:pt x="2661" y="16731"/>
                  <a:pt x="2653" y="16731"/>
                </a:cubicBezTo>
                <a:cubicBezTo>
                  <a:pt x="2614" y="16731"/>
                  <a:pt x="2587" y="16795"/>
                  <a:pt x="2628" y="16816"/>
                </a:cubicBezTo>
                <a:cubicBezTo>
                  <a:pt x="2828" y="16948"/>
                  <a:pt x="3041" y="17038"/>
                  <a:pt x="3264" y="17102"/>
                </a:cubicBezTo>
                <a:lnTo>
                  <a:pt x="3264" y="17102"/>
                </a:lnTo>
                <a:cubicBezTo>
                  <a:pt x="3083" y="17063"/>
                  <a:pt x="2919" y="17005"/>
                  <a:pt x="2754" y="16929"/>
                </a:cubicBezTo>
                <a:cubicBezTo>
                  <a:pt x="2744" y="16924"/>
                  <a:pt x="2733" y="16921"/>
                  <a:pt x="2723" y="16921"/>
                </a:cubicBezTo>
                <a:cubicBezTo>
                  <a:pt x="2708" y="16921"/>
                  <a:pt x="2693" y="16927"/>
                  <a:pt x="2679" y="16941"/>
                </a:cubicBezTo>
                <a:cubicBezTo>
                  <a:pt x="2667" y="16954"/>
                  <a:pt x="2679" y="16992"/>
                  <a:pt x="2692" y="17005"/>
                </a:cubicBezTo>
                <a:cubicBezTo>
                  <a:pt x="2815" y="17063"/>
                  <a:pt x="2939" y="17113"/>
                  <a:pt x="3062" y="17151"/>
                </a:cubicBezTo>
                <a:lnTo>
                  <a:pt x="3062" y="17151"/>
                </a:lnTo>
                <a:cubicBezTo>
                  <a:pt x="2937" y="17144"/>
                  <a:pt x="2816" y="17136"/>
                  <a:pt x="2697" y="17129"/>
                </a:cubicBezTo>
                <a:lnTo>
                  <a:pt x="2697" y="17129"/>
                </a:lnTo>
                <a:cubicBezTo>
                  <a:pt x="2701" y="17122"/>
                  <a:pt x="2704" y="17113"/>
                  <a:pt x="2704" y="17105"/>
                </a:cubicBezTo>
                <a:cubicBezTo>
                  <a:pt x="2717" y="17080"/>
                  <a:pt x="2692" y="17055"/>
                  <a:pt x="2667" y="17055"/>
                </a:cubicBezTo>
                <a:cubicBezTo>
                  <a:pt x="2491" y="17017"/>
                  <a:pt x="2314" y="16992"/>
                  <a:pt x="2138" y="16966"/>
                </a:cubicBezTo>
                <a:cubicBezTo>
                  <a:pt x="2125" y="16966"/>
                  <a:pt x="2112" y="16973"/>
                  <a:pt x="2103" y="16983"/>
                </a:cubicBezTo>
                <a:lnTo>
                  <a:pt x="2103" y="16983"/>
                </a:lnTo>
                <a:cubicBezTo>
                  <a:pt x="2056" y="16959"/>
                  <a:pt x="2011" y="16934"/>
                  <a:pt x="1967" y="16907"/>
                </a:cubicBezTo>
                <a:lnTo>
                  <a:pt x="1967" y="16907"/>
                </a:lnTo>
                <a:cubicBezTo>
                  <a:pt x="1876" y="16886"/>
                  <a:pt x="1786" y="16861"/>
                  <a:pt x="1698" y="16829"/>
                </a:cubicBezTo>
                <a:cubicBezTo>
                  <a:pt x="1673" y="16816"/>
                  <a:pt x="1666" y="16787"/>
                  <a:pt x="1674" y="16765"/>
                </a:cubicBezTo>
                <a:lnTo>
                  <a:pt x="1674" y="16765"/>
                </a:lnTo>
                <a:cubicBezTo>
                  <a:pt x="1716" y="16775"/>
                  <a:pt x="1758" y="16784"/>
                  <a:pt x="1801" y="16793"/>
                </a:cubicBezTo>
                <a:lnTo>
                  <a:pt x="1801" y="16793"/>
                </a:lnTo>
                <a:cubicBezTo>
                  <a:pt x="1854" y="16833"/>
                  <a:pt x="1909" y="16871"/>
                  <a:pt x="1967" y="16907"/>
                </a:cubicBezTo>
                <a:lnTo>
                  <a:pt x="1967" y="16907"/>
                </a:lnTo>
                <a:cubicBezTo>
                  <a:pt x="2160" y="16949"/>
                  <a:pt x="2356" y="16966"/>
                  <a:pt x="2553" y="16966"/>
                </a:cubicBezTo>
                <a:cubicBezTo>
                  <a:pt x="2616" y="16966"/>
                  <a:pt x="2616" y="16866"/>
                  <a:pt x="2553" y="16866"/>
                </a:cubicBezTo>
                <a:cubicBezTo>
                  <a:pt x="2524" y="16867"/>
                  <a:pt x="2495" y="16868"/>
                  <a:pt x="2465" y="16868"/>
                </a:cubicBezTo>
                <a:cubicBezTo>
                  <a:pt x="2463" y="16868"/>
                  <a:pt x="2461" y="16868"/>
                  <a:pt x="2459" y="16868"/>
                </a:cubicBezTo>
                <a:lnTo>
                  <a:pt x="2459" y="16868"/>
                </a:lnTo>
                <a:cubicBezTo>
                  <a:pt x="2468" y="16842"/>
                  <a:pt x="2454" y="16803"/>
                  <a:pt x="2415" y="16803"/>
                </a:cubicBezTo>
                <a:cubicBezTo>
                  <a:pt x="2291" y="16785"/>
                  <a:pt x="2168" y="16766"/>
                  <a:pt x="2044" y="16745"/>
                </a:cubicBezTo>
                <a:lnTo>
                  <a:pt x="2044" y="16745"/>
                </a:lnTo>
                <a:cubicBezTo>
                  <a:pt x="2210" y="16768"/>
                  <a:pt x="2375" y="16791"/>
                  <a:pt x="2541" y="16803"/>
                </a:cubicBezTo>
                <a:cubicBezTo>
                  <a:pt x="2603" y="16803"/>
                  <a:pt x="2603" y="16715"/>
                  <a:pt x="2541" y="16703"/>
                </a:cubicBezTo>
                <a:cubicBezTo>
                  <a:pt x="2390" y="16690"/>
                  <a:pt x="2226" y="16678"/>
                  <a:pt x="2063" y="16653"/>
                </a:cubicBezTo>
                <a:cubicBezTo>
                  <a:pt x="1988" y="16639"/>
                  <a:pt x="1912" y="16627"/>
                  <a:pt x="1837" y="16602"/>
                </a:cubicBezTo>
                <a:cubicBezTo>
                  <a:pt x="1834" y="16601"/>
                  <a:pt x="1831" y="16600"/>
                  <a:pt x="1828" y="16600"/>
                </a:cubicBezTo>
                <a:lnTo>
                  <a:pt x="1828" y="16600"/>
                </a:lnTo>
                <a:cubicBezTo>
                  <a:pt x="1911" y="16613"/>
                  <a:pt x="1993" y="16623"/>
                  <a:pt x="2075" y="16627"/>
                </a:cubicBezTo>
                <a:cubicBezTo>
                  <a:pt x="2079" y="16628"/>
                  <a:pt x="2082" y="16628"/>
                  <a:pt x="2085" y="16628"/>
                </a:cubicBezTo>
                <a:cubicBezTo>
                  <a:pt x="2138" y="16628"/>
                  <a:pt x="2135" y="16539"/>
                  <a:pt x="2075" y="16539"/>
                </a:cubicBezTo>
                <a:cubicBezTo>
                  <a:pt x="1883" y="16516"/>
                  <a:pt x="1690" y="16484"/>
                  <a:pt x="1497" y="16431"/>
                </a:cubicBezTo>
                <a:lnTo>
                  <a:pt x="1497" y="16431"/>
                </a:lnTo>
                <a:cubicBezTo>
                  <a:pt x="1644" y="16462"/>
                  <a:pt x="1790" y="16479"/>
                  <a:pt x="1937" y="16489"/>
                </a:cubicBezTo>
                <a:cubicBezTo>
                  <a:pt x="2000" y="16489"/>
                  <a:pt x="2000" y="16388"/>
                  <a:pt x="1937" y="16388"/>
                </a:cubicBezTo>
                <a:cubicBezTo>
                  <a:pt x="1912" y="16386"/>
                  <a:pt x="1886" y="16384"/>
                  <a:pt x="1860" y="16382"/>
                </a:cubicBezTo>
                <a:lnTo>
                  <a:pt x="1860" y="16382"/>
                </a:lnTo>
                <a:cubicBezTo>
                  <a:pt x="1859" y="16379"/>
                  <a:pt x="1858" y="16376"/>
                  <a:pt x="1857" y="16373"/>
                </a:cubicBezTo>
                <a:lnTo>
                  <a:pt x="1857" y="16373"/>
                </a:lnTo>
                <a:cubicBezTo>
                  <a:pt x="2131" y="16394"/>
                  <a:pt x="2405" y="16406"/>
                  <a:pt x="2679" y="16413"/>
                </a:cubicBezTo>
                <a:cubicBezTo>
                  <a:pt x="2742" y="16413"/>
                  <a:pt x="2742" y="16313"/>
                  <a:pt x="2679" y="16313"/>
                </a:cubicBezTo>
                <a:cubicBezTo>
                  <a:pt x="2215" y="16300"/>
                  <a:pt x="1751" y="16275"/>
                  <a:pt x="1288" y="16213"/>
                </a:cubicBezTo>
                <a:lnTo>
                  <a:pt x="1288" y="16213"/>
                </a:lnTo>
                <a:cubicBezTo>
                  <a:pt x="1305" y="16242"/>
                  <a:pt x="1322" y="16271"/>
                  <a:pt x="1340" y="16299"/>
                </a:cubicBezTo>
                <a:lnTo>
                  <a:pt x="1340" y="16299"/>
                </a:lnTo>
                <a:cubicBezTo>
                  <a:pt x="1342" y="16307"/>
                  <a:pt x="1346" y="16313"/>
                  <a:pt x="1352" y="16319"/>
                </a:cubicBezTo>
                <a:lnTo>
                  <a:pt x="1352" y="16319"/>
                </a:lnTo>
                <a:cubicBezTo>
                  <a:pt x="1351" y="16320"/>
                  <a:pt x="1351" y="16321"/>
                  <a:pt x="1350" y="16321"/>
                </a:cubicBezTo>
                <a:lnTo>
                  <a:pt x="1350" y="16321"/>
                </a:lnTo>
                <a:cubicBezTo>
                  <a:pt x="1328" y="16319"/>
                  <a:pt x="1306" y="16316"/>
                  <a:pt x="1283" y="16313"/>
                </a:cubicBezTo>
                <a:cubicBezTo>
                  <a:pt x="1224" y="16301"/>
                  <a:pt x="1220" y="16211"/>
                  <a:pt x="1273" y="16211"/>
                </a:cubicBezTo>
                <a:cubicBezTo>
                  <a:pt x="1276" y="16211"/>
                  <a:pt x="1280" y="16211"/>
                  <a:pt x="1283" y="16212"/>
                </a:cubicBezTo>
                <a:cubicBezTo>
                  <a:pt x="1285" y="16212"/>
                  <a:pt x="1286" y="16212"/>
                  <a:pt x="1288" y="16213"/>
                </a:cubicBezTo>
                <a:lnTo>
                  <a:pt x="1288" y="16213"/>
                </a:lnTo>
                <a:cubicBezTo>
                  <a:pt x="1279" y="16196"/>
                  <a:pt x="1269" y="16180"/>
                  <a:pt x="1260" y="16163"/>
                </a:cubicBezTo>
                <a:lnTo>
                  <a:pt x="1260" y="16163"/>
                </a:lnTo>
                <a:cubicBezTo>
                  <a:pt x="1234" y="16159"/>
                  <a:pt x="1209" y="16154"/>
                  <a:pt x="1183" y="16150"/>
                </a:cubicBezTo>
                <a:cubicBezTo>
                  <a:pt x="1123" y="16137"/>
                  <a:pt x="1153" y="16048"/>
                  <a:pt x="1199" y="16048"/>
                </a:cubicBezTo>
                <a:cubicBezTo>
                  <a:pt x="1199" y="16048"/>
                  <a:pt x="1200" y="16048"/>
                  <a:pt x="1200" y="16048"/>
                </a:cubicBezTo>
                <a:lnTo>
                  <a:pt x="1200" y="16048"/>
                </a:lnTo>
                <a:cubicBezTo>
                  <a:pt x="1192" y="16031"/>
                  <a:pt x="1184" y="16015"/>
                  <a:pt x="1176" y="15998"/>
                </a:cubicBezTo>
                <a:lnTo>
                  <a:pt x="1176" y="15998"/>
                </a:lnTo>
                <a:cubicBezTo>
                  <a:pt x="1210" y="16004"/>
                  <a:pt x="1244" y="16010"/>
                  <a:pt x="1278" y="16015"/>
                </a:cubicBezTo>
                <a:lnTo>
                  <a:pt x="1278" y="16015"/>
                </a:lnTo>
                <a:cubicBezTo>
                  <a:pt x="1343" y="16045"/>
                  <a:pt x="1412" y="16072"/>
                  <a:pt x="1482" y="16095"/>
                </a:cubicBezTo>
                <a:lnTo>
                  <a:pt x="1482" y="16095"/>
                </a:lnTo>
                <a:cubicBezTo>
                  <a:pt x="1390" y="16082"/>
                  <a:pt x="1299" y="16067"/>
                  <a:pt x="1208" y="16049"/>
                </a:cubicBezTo>
                <a:cubicBezTo>
                  <a:pt x="1205" y="16048"/>
                  <a:pt x="1203" y="16048"/>
                  <a:pt x="1200" y="16048"/>
                </a:cubicBezTo>
                <a:lnTo>
                  <a:pt x="1200" y="16048"/>
                </a:lnTo>
                <a:cubicBezTo>
                  <a:pt x="1219" y="16087"/>
                  <a:pt x="1239" y="16125"/>
                  <a:pt x="1260" y="16163"/>
                </a:cubicBezTo>
                <a:lnTo>
                  <a:pt x="1260" y="16163"/>
                </a:lnTo>
                <a:cubicBezTo>
                  <a:pt x="1570" y="16217"/>
                  <a:pt x="1879" y="16240"/>
                  <a:pt x="2189" y="16240"/>
                </a:cubicBezTo>
                <a:cubicBezTo>
                  <a:pt x="2256" y="16240"/>
                  <a:pt x="2323" y="16239"/>
                  <a:pt x="2390" y="16237"/>
                </a:cubicBezTo>
                <a:cubicBezTo>
                  <a:pt x="2452" y="16225"/>
                  <a:pt x="2452" y="16136"/>
                  <a:pt x="2390" y="16136"/>
                </a:cubicBezTo>
                <a:cubicBezTo>
                  <a:pt x="2308" y="16142"/>
                  <a:pt x="2225" y="16144"/>
                  <a:pt x="2142" y="16144"/>
                </a:cubicBezTo>
                <a:cubicBezTo>
                  <a:pt x="2023" y="16144"/>
                  <a:pt x="1903" y="16139"/>
                  <a:pt x="1782" y="16129"/>
                </a:cubicBezTo>
                <a:lnTo>
                  <a:pt x="1782" y="16129"/>
                </a:lnTo>
                <a:cubicBezTo>
                  <a:pt x="1785" y="16123"/>
                  <a:pt x="1786" y="16117"/>
                  <a:pt x="1786" y="16111"/>
                </a:cubicBezTo>
                <a:cubicBezTo>
                  <a:pt x="1786" y="16086"/>
                  <a:pt x="1761" y="16061"/>
                  <a:pt x="1736" y="16061"/>
                </a:cubicBezTo>
                <a:cubicBezTo>
                  <a:pt x="1729" y="16060"/>
                  <a:pt x="1721" y="16059"/>
                  <a:pt x="1714" y="16057"/>
                </a:cubicBezTo>
                <a:lnTo>
                  <a:pt x="1714" y="16057"/>
                </a:lnTo>
                <a:cubicBezTo>
                  <a:pt x="1771" y="16060"/>
                  <a:pt x="1829" y="16061"/>
                  <a:pt x="1887" y="16061"/>
                </a:cubicBezTo>
                <a:cubicBezTo>
                  <a:pt x="1949" y="16061"/>
                  <a:pt x="1949" y="15960"/>
                  <a:pt x="1887" y="15960"/>
                </a:cubicBezTo>
                <a:cubicBezTo>
                  <a:pt x="1794" y="15960"/>
                  <a:pt x="1702" y="15959"/>
                  <a:pt x="1610" y="15954"/>
                </a:cubicBezTo>
                <a:lnTo>
                  <a:pt x="1610" y="15954"/>
                </a:lnTo>
                <a:cubicBezTo>
                  <a:pt x="1630" y="15944"/>
                  <a:pt x="1648" y="15931"/>
                  <a:pt x="1648" y="15910"/>
                </a:cubicBezTo>
                <a:cubicBezTo>
                  <a:pt x="1648" y="15897"/>
                  <a:pt x="1641" y="15884"/>
                  <a:pt x="1630" y="15874"/>
                </a:cubicBezTo>
                <a:lnTo>
                  <a:pt x="1630" y="15874"/>
                </a:lnTo>
                <a:cubicBezTo>
                  <a:pt x="1883" y="15892"/>
                  <a:pt x="2137" y="15901"/>
                  <a:pt x="2393" y="15901"/>
                </a:cubicBezTo>
                <a:cubicBezTo>
                  <a:pt x="2479" y="15901"/>
                  <a:pt x="2566" y="15900"/>
                  <a:pt x="2654" y="15898"/>
                </a:cubicBezTo>
                <a:cubicBezTo>
                  <a:pt x="2717" y="15898"/>
                  <a:pt x="2717" y="15797"/>
                  <a:pt x="2654" y="15797"/>
                </a:cubicBezTo>
                <a:cubicBezTo>
                  <a:pt x="2566" y="15799"/>
                  <a:pt x="2478" y="15800"/>
                  <a:pt x="2390" y="15800"/>
                </a:cubicBezTo>
                <a:cubicBezTo>
                  <a:pt x="1947" y="15800"/>
                  <a:pt x="1499" y="15776"/>
                  <a:pt x="1058" y="15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9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6" name="Google Shape;9906;p32"/>
          <p:cNvSpPr txBox="1">
            <a:spLocks noGrp="1"/>
          </p:cNvSpPr>
          <p:nvPr>
            <p:ph type="ctrTitle"/>
          </p:nvPr>
        </p:nvSpPr>
        <p:spPr>
          <a:xfrm>
            <a:off x="2430025" y="535000"/>
            <a:ext cx="42840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907" name="Google Shape;9907;p32"/>
          <p:cNvSpPr txBox="1">
            <a:spLocks noGrp="1"/>
          </p:cNvSpPr>
          <p:nvPr>
            <p:ph type="subTitle" idx="1"/>
          </p:nvPr>
        </p:nvSpPr>
        <p:spPr>
          <a:xfrm>
            <a:off x="2425075" y="1485050"/>
            <a:ext cx="4293900" cy="1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08" name="Google Shape;9908;p32"/>
          <p:cNvSpPr txBox="1"/>
          <p:nvPr/>
        </p:nvSpPr>
        <p:spPr>
          <a:xfrm>
            <a:off x="1770750" y="3428750"/>
            <a:ext cx="56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09" name="Google Shape;9909;p32"/>
          <p:cNvSpPr/>
          <p:nvPr/>
        </p:nvSpPr>
        <p:spPr>
          <a:xfrm flipH="1">
            <a:off x="7878354" y="3793369"/>
            <a:ext cx="1921534" cy="1572102"/>
          </a:xfrm>
          <a:custGeom>
            <a:avLst/>
            <a:gdLst/>
            <a:ahLst/>
            <a:cxnLst/>
            <a:rect l="l" t="t" r="r" b="b"/>
            <a:pathLst>
              <a:path w="33885" h="27723" extrusionOk="0">
                <a:moveTo>
                  <a:pt x="20048" y="186"/>
                </a:moveTo>
                <a:lnTo>
                  <a:pt x="20048" y="209"/>
                </a:lnTo>
                <a:cubicBezTo>
                  <a:pt x="20048" y="209"/>
                  <a:pt x="20023" y="209"/>
                  <a:pt x="20023" y="186"/>
                </a:cubicBezTo>
                <a:close/>
                <a:moveTo>
                  <a:pt x="20256" y="186"/>
                </a:moveTo>
                <a:lnTo>
                  <a:pt x="20256" y="209"/>
                </a:lnTo>
                <a:lnTo>
                  <a:pt x="20234" y="186"/>
                </a:lnTo>
                <a:close/>
                <a:moveTo>
                  <a:pt x="20582" y="209"/>
                </a:moveTo>
                <a:cubicBezTo>
                  <a:pt x="20606" y="209"/>
                  <a:pt x="20628" y="233"/>
                  <a:pt x="20652" y="233"/>
                </a:cubicBezTo>
                <a:lnTo>
                  <a:pt x="20652" y="279"/>
                </a:lnTo>
                <a:lnTo>
                  <a:pt x="20582" y="209"/>
                </a:lnTo>
                <a:close/>
                <a:moveTo>
                  <a:pt x="19744" y="233"/>
                </a:moveTo>
                <a:cubicBezTo>
                  <a:pt x="19725" y="252"/>
                  <a:pt x="19710" y="271"/>
                  <a:pt x="19698" y="290"/>
                </a:cubicBezTo>
                <a:lnTo>
                  <a:pt x="19698" y="290"/>
                </a:lnTo>
                <a:lnTo>
                  <a:pt x="19698" y="255"/>
                </a:lnTo>
                <a:cubicBezTo>
                  <a:pt x="19698" y="233"/>
                  <a:pt x="19722" y="233"/>
                  <a:pt x="19744" y="233"/>
                </a:cubicBezTo>
                <a:close/>
                <a:moveTo>
                  <a:pt x="19489" y="302"/>
                </a:moveTo>
                <a:cubicBezTo>
                  <a:pt x="19465" y="326"/>
                  <a:pt x="19465" y="348"/>
                  <a:pt x="19443" y="372"/>
                </a:cubicBezTo>
                <a:cubicBezTo>
                  <a:pt x="19443" y="348"/>
                  <a:pt x="19443" y="348"/>
                  <a:pt x="19419" y="326"/>
                </a:cubicBezTo>
                <a:cubicBezTo>
                  <a:pt x="19443" y="326"/>
                  <a:pt x="19465" y="302"/>
                  <a:pt x="19489" y="302"/>
                </a:cubicBezTo>
                <a:close/>
                <a:moveTo>
                  <a:pt x="21257" y="419"/>
                </a:moveTo>
                <a:lnTo>
                  <a:pt x="21257" y="465"/>
                </a:lnTo>
                <a:cubicBezTo>
                  <a:pt x="21257" y="441"/>
                  <a:pt x="21233" y="441"/>
                  <a:pt x="21233" y="419"/>
                </a:cubicBezTo>
                <a:close/>
                <a:moveTo>
                  <a:pt x="19233" y="395"/>
                </a:moveTo>
                <a:lnTo>
                  <a:pt x="19164" y="534"/>
                </a:lnTo>
                <a:cubicBezTo>
                  <a:pt x="19164" y="488"/>
                  <a:pt x="19164" y="465"/>
                  <a:pt x="19140" y="441"/>
                </a:cubicBezTo>
                <a:cubicBezTo>
                  <a:pt x="19164" y="441"/>
                  <a:pt x="19210" y="419"/>
                  <a:pt x="19233" y="395"/>
                </a:cubicBezTo>
                <a:close/>
                <a:moveTo>
                  <a:pt x="20395" y="326"/>
                </a:moveTo>
                <a:lnTo>
                  <a:pt x="20395" y="348"/>
                </a:lnTo>
                <a:cubicBezTo>
                  <a:pt x="20420" y="419"/>
                  <a:pt x="20442" y="488"/>
                  <a:pt x="20466" y="581"/>
                </a:cubicBezTo>
                <a:cubicBezTo>
                  <a:pt x="20442" y="488"/>
                  <a:pt x="20395" y="395"/>
                  <a:pt x="20349" y="326"/>
                </a:cubicBezTo>
                <a:close/>
                <a:moveTo>
                  <a:pt x="20234" y="488"/>
                </a:moveTo>
                <a:cubicBezTo>
                  <a:pt x="20234" y="512"/>
                  <a:pt x="20256" y="534"/>
                  <a:pt x="20256" y="534"/>
                </a:cubicBezTo>
                <a:cubicBezTo>
                  <a:pt x="20234" y="558"/>
                  <a:pt x="20234" y="581"/>
                  <a:pt x="20234" y="605"/>
                </a:cubicBezTo>
                <a:lnTo>
                  <a:pt x="20234" y="488"/>
                </a:lnTo>
                <a:close/>
                <a:moveTo>
                  <a:pt x="18861" y="627"/>
                </a:moveTo>
                <a:lnTo>
                  <a:pt x="18861" y="627"/>
                </a:lnTo>
                <a:cubicBezTo>
                  <a:pt x="18838" y="651"/>
                  <a:pt x="18838" y="674"/>
                  <a:pt x="18838" y="674"/>
                </a:cubicBezTo>
                <a:cubicBezTo>
                  <a:pt x="18814" y="674"/>
                  <a:pt x="18814" y="674"/>
                  <a:pt x="18814" y="651"/>
                </a:cubicBezTo>
                <a:cubicBezTo>
                  <a:pt x="18814" y="651"/>
                  <a:pt x="18838" y="651"/>
                  <a:pt x="18861" y="627"/>
                </a:cubicBezTo>
                <a:close/>
                <a:moveTo>
                  <a:pt x="21444" y="531"/>
                </a:moveTo>
                <a:lnTo>
                  <a:pt x="21444" y="531"/>
                </a:lnTo>
                <a:cubicBezTo>
                  <a:pt x="21445" y="546"/>
                  <a:pt x="21449" y="558"/>
                  <a:pt x="21465" y="558"/>
                </a:cubicBezTo>
                <a:cubicBezTo>
                  <a:pt x="21489" y="581"/>
                  <a:pt x="21512" y="627"/>
                  <a:pt x="21536" y="651"/>
                </a:cubicBezTo>
                <a:cubicBezTo>
                  <a:pt x="21489" y="651"/>
                  <a:pt x="21465" y="674"/>
                  <a:pt x="21465" y="698"/>
                </a:cubicBezTo>
                <a:cubicBezTo>
                  <a:pt x="21465" y="656"/>
                  <a:pt x="21447" y="594"/>
                  <a:pt x="21444" y="531"/>
                </a:cubicBezTo>
                <a:close/>
                <a:moveTo>
                  <a:pt x="26652" y="674"/>
                </a:moveTo>
                <a:cubicBezTo>
                  <a:pt x="26652" y="674"/>
                  <a:pt x="26628" y="674"/>
                  <a:pt x="26628" y="698"/>
                </a:cubicBezTo>
                <a:lnTo>
                  <a:pt x="26628" y="674"/>
                </a:lnTo>
                <a:close/>
                <a:moveTo>
                  <a:pt x="26513" y="674"/>
                </a:moveTo>
                <a:cubicBezTo>
                  <a:pt x="26489" y="698"/>
                  <a:pt x="26489" y="720"/>
                  <a:pt x="26489" y="744"/>
                </a:cubicBezTo>
                <a:cubicBezTo>
                  <a:pt x="26442" y="720"/>
                  <a:pt x="26420" y="698"/>
                  <a:pt x="26373" y="698"/>
                </a:cubicBezTo>
                <a:cubicBezTo>
                  <a:pt x="26420" y="674"/>
                  <a:pt x="26466" y="674"/>
                  <a:pt x="26513" y="674"/>
                </a:cubicBezTo>
                <a:close/>
                <a:moveTo>
                  <a:pt x="19837" y="441"/>
                </a:moveTo>
                <a:lnTo>
                  <a:pt x="19698" y="860"/>
                </a:lnTo>
                <a:cubicBezTo>
                  <a:pt x="19722" y="720"/>
                  <a:pt x="19768" y="581"/>
                  <a:pt x="19837" y="441"/>
                </a:cubicBezTo>
                <a:close/>
                <a:moveTo>
                  <a:pt x="27025" y="698"/>
                </a:moveTo>
                <a:lnTo>
                  <a:pt x="27025" y="860"/>
                </a:lnTo>
                <a:cubicBezTo>
                  <a:pt x="27000" y="791"/>
                  <a:pt x="26978" y="744"/>
                  <a:pt x="26954" y="698"/>
                </a:cubicBezTo>
                <a:close/>
                <a:moveTo>
                  <a:pt x="18535" y="884"/>
                </a:moveTo>
                <a:cubicBezTo>
                  <a:pt x="18535" y="884"/>
                  <a:pt x="18535" y="884"/>
                  <a:pt x="18535" y="884"/>
                </a:cubicBezTo>
                <a:cubicBezTo>
                  <a:pt x="18535" y="884"/>
                  <a:pt x="18535" y="884"/>
                  <a:pt x="18535" y="884"/>
                </a:cubicBezTo>
                <a:lnTo>
                  <a:pt x="18535" y="884"/>
                </a:lnTo>
                <a:cubicBezTo>
                  <a:pt x="18535" y="884"/>
                  <a:pt x="18535" y="884"/>
                  <a:pt x="18535" y="884"/>
                </a:cubicBezTo>
                <a:close/>
                <a:moveTo>
                  <a:pt x="25722" y="906"/>
                </a:moveTo>
                <a:cubicBezTo>
                  <a:pt x="25722" y="930"/>
                  <a:pt x="25722" y="953"/>
                  <a:pt x="25745" y="953"/>
                </a:cubicBezTo>
                <a:cubicBezTo>
                  <a:pt x="25722" y="953"/>
                  <a:pt x="25722" y="977"/>
                  <a:pt x="25698" y="977"/>
                </a:cubicBezTo>
                <a:cubicBezTo>
                  <a:pt x="25698" y="953"/>
                  <a:pt x="25676" y="953"/>
                  <a:pt x="25652" y="930"/>
                </a:cubicBezTo>
                <a:cubicBezTo>
                  <a:pt x="25676" y="930"/>
                  <a:pt x="25698" y="906"/>
                  <a:pt x="25722" y="906"/>
                </a:cubicBezTo>
                <a:close/>
                <a:moveTo>
                  <a:pt x="26373" y="884"/>
                </a:moveTo>
                <a:cubicBezTo>
                  <a:pt x="26373" y="906"/>
                  <a:pt x="26373" y="906"/>
                  <a:pt x="26396" y="906"/>
                </a:cubicBezTo>
                <a:lnTo>
                  <a:pt x="26396" y="930"/>
                </a:lnTo>
                <a:lnTo>
                  <a:pt x="26420" y="930"/>
                </a:lnTo>
                <a:lnTo>
                  <a:pt x="26420" y="953"/>
                </a:lnTo>
                <a:cubicBezTo>
                  <a:pt x="26442" y="977"/>
                  <a:pt x="26442" y="977"/>
                  <a:pt x="26442" y="999"/>
                </a:cubicBezTo>
                <a:lnTo>
                  <a:pt x="26466" y="1023"/>
                </a:lnTo>
                <a:lnTo>
                  <a:pt x="26466" y="1070"/>
                </a:lnTo>
                <a:cubicBezTo>
                  <a:pt x="26442" y="999"/>
                  <a:pt x="26396" y="953"/>
                  <a:pt x="26349" y="884"/>
                </a:cubicBezTo>
                <a:close/>
                <a:moveTo>
                  <a:pt x="27186" y="744"/>
                </a:moveTo>
                <a:cubicBezTo>
                  <a:pt x="27211" y="744"/>
                  <a:pt x="27233" y="744"/>
                  <a:pt x="27257" y="767"/>
                </a:cubicBezTo>
                <a:cubicBezTo>
                  <a:pt x="27233" y="767"/>
                  <a:pt x="27211" y="791"/>
                  <a:pt x="27211" y="837"/>
                </a:cubicBezTo>
                <a:lnTo>
                  <a:pt x="27211" y="1070"/>
                </a:lnTo>
                <a:cubicBezTo>
                  <a:pt x="27211" y="977"/>
                  <a:pt x="27186" y="860"/>
                  <a:pt x="27186" y="744"/>
                </a:cubicBezTo>
                <a:close/>
                <a:moveTo>
                  <a:pt x="21047" y="767"/>
                </a:moveTo>
                <a:lnTo>
                  <a:pt x="21047" y="767"/>
                </a:lnTo>
                <a:cubicBezTo>
                  <a:pt x="21071" y="884"/>
                  <a:pt x="21093" y="1023"/>
                  <a:pt x="21071" y="1163"/>
                </a:cubicBezTo>
                <a:cubicBezTo>
                  <a:pt x="21071" y="1023"/>
                  <a:pt x="21047" y="884"/>
                  <a:pt x="21047" y="767"/>
                </a:cubicBezTo>
                <a:close/>
                <a:moveTo>
                  <a:pt x="25093" y="1210"/>
                </a:moveTo>
                <a:lnTo>
                  <a:pt x="25071" y="1232"/>
                </a:lnTo>
                <a:lnTo>
                  <a:pt x="25047" y="1210"/>
                </a:lnTo>
                <a:close/>
                <a:moveTo>
                  <a:pt x="25490" y="1023"/>
                </a:moveTo>
                <a:cubicBezTo>
                  <a:pt x="25512" y="1046"/>
                  <a:pt x="25558" y="1070"/>
                  <a:pt x="25583" y="1116"/>
                </a:cubicBezTo>
                <a:cubicBezTo>
                  <a:pt x="25583" y="1116"/>
                  <a:pt x="25605" y="1116"/>
                  <a:pt x="25605" y="1139"/>
                </a:cubicBezTo>
                <a:cubicBezTo>
                  <a:pt x="25629" y="1163"/>
                  <a:pt x="25652" y="1185"/>
                  <a:pt x="25652" y="1210"/>
                </a:cubicBezTo>
                <a:lnTo>
                  <a:pt x="25652" y="1232"/>
                </a:lnTo>
                <a:cubicBezTo>
                  <a:pt x="25605" y="1139"/>
                  <a:pt x="25536" y="1092"/>
                  <a:pt x="25465" y="1023"/>
                </a:cubicBezTo>
                <a:close/>
                <a:moveTo>
                  <a:pt x="20675" y="651"/>
                </a:moveTo>
                <a:lnTo>
                  <a:pt x="20675" y="651"/>
                </a:lnTo>
                <a:cubicBezTo>
                  <a:pt x="20699" y="698"/>
                  <a:pt x="20699" y="767"/>
                  <a:pt x="20721" y="813"/>
                </a:cubicBezTo>
                <a:cubicBezTo>
                  <a:pt x="20745" y="977"/>
                  <a:pt x="20745" y="1139"/>
                  <a:pt x="20745" y="1303"/>
                </a:cubicBezTo>
                <a:cubicBezTo>
                  <a:pt x="20745" y="1092"/>
                  <a:pt x="20721" y="860"/>
                  <a:pt x="20675" y="651"/>
                </a:cubicBezTo>
                <a:close/>
                <a:moveTo>
                  <a:pt x="27536" y="860"/>
                </a:moveTo>
                <a:cubicBezTo>
                  <a:pt x="27559" y="860"/>
                  <a:pt x="27583" y="884"/>
                  <a:pt x="27605" y="884"/>
                </a:cubicBezTo>
                <a:cubicBezTo>
                  <a:pt x="27559" y="1023"/>
                  <a:pt x="27536" y="1163"/>
                  <a:pt x="27536" y="1303"/>
                </a:cubicBezTo>
                <a:lnTo>
                  <a:pt x="27536" y="860"/>
                </a:lnTo>
                <a:close/>
                <a:moveTo>
                  <a:pt x="26692" y="1252"/>
                </a:moveTo>
                <a:lnTo>
                  <a:pt x="26692" y="1252"/>
                </a:lnTo>
                <a:cubicBezTo>
                  <a:pt x="26701" y="1275"/>
                  <a:pt x="26710" y="1299"/>
                  <a:pt x="26719" y="1323"/>
                </a:cubicBezTo>
                <a:lnTo>
                  <a:pt x="26719" y="1323"/>
                </a:lnTo>
                <a:cubicBezTo>
                  <a:pt x="26705" y="1307"/>
                  <a:pt x="26701" y="1281"/>
                  <a:pt x="26692" y="1252"/>
                </a:cubicBezTo>
                <a:close/>
                <a:moveTo>
                  <a:pt x="28163" y="1232"/>
                </a:moveTo>
                <a:cubicBezTo>
                  <a:pt x="28210" y="1256"/>
                  <a:pt x="28256" y="1278"/>
                  <a:pt x="28280" y="1325"/>
                </a:cubicBezTo>
                <a:cubicBezTo>
                  <a:pt x="28256" y="1325"/>
                  <a:pt x="28256" y="1349"/>
                  <a:pt x="28234" y="1349"/>
                </a:cubicBezTo>
                <a:cubicBezTo>
                  <a:pt x="28234" y="1325"/>
                  <a:pt x="28234" y="1303"/>
                  <a:pt x="28210" y="1278"/>
                </a:cubicBezTo>
                <a:cubicBezTo>
                  <a:pt x="28187" y="1278"/>
                  <a:pt x="28187" y="1256"/>
                  <a:pt x="28163" y="1256"/>
                </a:cubicBezTo>
                <a:lnTo>
                  <a:pt x="28163" y="1232"/>
                </a:lnTo>
                <a:close/>
                <a:moveTo>
                  <a:pt x="24745" y="1349"/>
                </a:moveTo>
                <a:cubicBezTo>
                  <a:pt x="24768" y="1371"/>
                  <a:pt x="24768" y="1396"/>
                  <a:pt x="24792" y="1418"/>
                </a:cubicBezTo>
                <a:cubicBezTo>
                  <a:pt x="24768" y="1396"/>
                  <a:pt x="24721" y="1371"/>
                  <a:pt x="24699" y="1371"/>
                </a:cubicBezTo>
                <a:cubicBezTo>
                  <a:pt x="24721" y="1349"/>
                  <a:pt x="24745" y="1349"/>
                  <a:pt x="24745" y="1349"/>
                </a:cubicBezTo>
                <a:close/>
                <a:moveTo>
                  <a:pt x="27769" y="977"/>
                </a:moveTo>
                <a:cubicBezTo>
                  <a:pt x="27838" y="1023"/>
                  <a:pt x="27908" y="1070"/>
                  <a:pt x="28001" y="1116"/>
                </a:cubicBezTo>
                <a:cubicBezTo>
                  <a:pt x="28001" y="1116"/>
                  <a:pt x="28024" y="1116"/>
                  <a:pt x="28024" y="1139"/>
                </a:cubicBezTo>
                <a:lnTo>
                  <a:pt x="27884" y="1489"/>
                </a:lnTo>
                <a:cubicBezTo>
                  <a:pt x="27870" y="1502"/>
                  <a:pt x="27856" y="1508"/>
                  <a:pt x="27842" y="1515"/>
                </a:cubicBezTo>
                <a:lnTo>
                  <a:pt x="27842" y="1515"/>
                </a:lnTo>
                <a:cubicBezTo>
                  <a:pt x="27864" y="1402"/>
                  <a:pt x="27886" y="1272"/>
                  <a:pt x="27908" y="1163"/>
                </a:cubicBezTo>
                <a:cubicBezTo>
                  <a:pt x="27931" y="1116"/>
                  <a:pt x="27908" y="1070"/>
                  <a:pt x="27838" y="1046"/>
                </a:cubicBezTo>
                <a:cubicBezTo>
                  <a:pt x="27815" y="1046"/>
                  <a:pt x="27791" y="1046"/>
                  <a:pt x="27769" y="1070"/>
                </a:cubicBezTo>
                <a:lnTo>
                  <a:pt x="27745" y="1070"/>
                </a:lnTo>
                <a:cubicBezTo>
                  <a:pt x="27745" y="1046"/>
                  <a:pt x="27769" y="999"/>
                  <a:pt x="27769" y="977"/>
                </a:cubicBezTo>
                <a:close/>
                <a:moveTo>
                  <a:pt x="22931" y="1442"/>
                </a:moveTo>
                <a:cubicBezTo>
                  <a:pt x="22954" y="1464"/>
                  <a:pt x="23000" y="1489"/>
                  <a:pt x="23024" y="1511"/>
                </a:cubicBezTo>
                <a:cubicBezTo>
                  <a:pt x="23000" y="1511"/>
                  <a:pt x="22978" y="1511"/>
                  <a:pt x="22954" y="1535"/>
                </a:cubicBezTo>
                <a:cubicBezTo>
                  <a:pt x="22954" y="1511"/>
                  <a:pt x="22954" y="1464"/>
                  <a:pt x="22931" y="1442"/>
                </a:cubicBezTo>
                <a:close/>
                <a:moveTo>
                  <a:pt x="18745" y="906"/>
                </a:moveTo>
                <a:lnTo>
                  <a:pt x="18745" y="906"/>
                </a:lnTo>
                <a:cubicBezTo>
                  <a:pt x="18699" y="1023"/>
                  <a:pt x="18674" y="1139"/>
                  <a:pt x="18628" y="1256"/>
                </a:cubicBezTo>
                <a:cubicBezTo>
                  <a:pt x="18606" y="1371"/>
                  <a:pt x="18581" y="1511"/>
                  <a:pt x="18581" y="1628"/>
                </a:cubicBezTo>
                <a:cubicBezTo>
                  <a:pt x="18535" y="1396"/>
                  <a:pt x="18581" y="1116"/>
                  <a:pt x="18745" y="906"/>
                </a:cubicBezTo>
                <a:close/>
                <a:moveTo>
                  <a:pt x="28094" y="1535"/>
                </a:moveTo>
                <a:lnTo>
                  <a:pt x="28024" y="1675"/>
                </a:lnTo>
                <a:cubicBezTo>
                  <a:pt x="28024" y="1650"/>
                  <a:pt x="28024" y="1604"/>
                  <a:pt x="28048" y="1582"/>
                </a:cubicBezTo>
                <a:cubicBezTo>
                  <a:pt x="28070" y="1557"/>
                  <a:pt x="28070" y="1535"/>
                  <a:pt x="28094" y="1535"/>
                </a:cubicBezTo>
                <a:close/>
                <a:moveTo>
                  <a:pt x="17372" y="1675"/>
                </a:moveTo>
                <a:cubicBezTo>
                  <a:pt x="17350" y="1697"/>
                  <a:pt x="17350" y="1721"/>
                  <a:pt x="17350" y="1721"/>
                </a:cubicBezTo>
                <a:cubicBezTo>
                  <a:pt x="17350" y="1721"/>
                  <a:pt x="17350" y="1697"/>
                  <a:pt x="17326" y="1697"/>
                </a:cubicBezTo>
                <a:cubicBezTo>
                  <a:pt x="17350" y="1675"/>
                  <a:pt x="17350" y="1675"/>
                  <a:pt x="17372" y="1675"/>
                </a:cubicBezTo>
                <a:close/>
                <a:moveTo>
                  <a:pt x="11837" y="1861"/>
                </a:moveTo>
                <a:lnTo>
                  <a:pt x="11837" y="1883"/>
                </a:lnTo>
                <a:cubicBezTo>
                  <a:pt x="11815" y="1883"/>
                  <a:pt x="11815" y="1883"/>
                  <a:pt x="11815" y="1861"/>
                </a:cubicBezTo>
                <a:close/>
                <a:moveTo>
                  <a:pt x="13791" y="1790"/>
                </a:moveTo>
                <a:lnTo>
                  <a:pt x="13791" y="1790"/>
                </a:lnTo>
                <a:cubicBezTo>
                  <a:pt x="13861" y="1814"/>
                  <a:pt x="13908" y="1814"/>
                  <a:pt x="13954" y="1814"/>
                </a:cubicBezTo>
                <a:lnTo>
                  <a:pt x="13954" y="1837"/>
                </a:lnTo>
                <a:cubicBezTo>
                  <a:pt x="13930" y="1861"/>
                  <a:pt x="13930" y="1883"/>
                  <a:pt x="13930" y="1907"/>
                </a:cubicBezTo>
                <a:cubicBezTo>
                  <a:pt x="13884" y="1883"/>
                  <a:pt x="13837" y="1837"/>
                  <a:pt x="13791" y="1790"/>
                </a:cubicBezTo>
                <a:close/>
                <a:moveTo>
                  <a:pt x="22187" y="953"/>
                </a:moveTo>
                <a:cubicBezTo>
                  <a:pt x="22210" y="977"/>
                  <a:pt x="22234" y="999"/>
                  <a:pt x="22256" y="999"/>
                </a:cubicBezTo>
                <a:cubicBezTo>
                  <a:pt x="22234" y="1023"/>
                  <a:pt x="22210" y="1046"/>
                  <a:pt x="22234" y="1092"/>
                </a:cubicBezTo>
                <a:cubicBezTo>
                  <a:pt x="22340" y="1383"/>
                  <a:pt x="22307" y="1672"/>
                  <a:pt x="22232" y="1955"/>
                </a:cubicBezTo>
                <a:lnTo>
                  <a:pt x="22232" y="1955"/>
                </a:lnTo>
                <a:cubicBezTo>
                  <a:pt x="22226" y="1917"/>
                  <a:pt x="22206" y="1883"/>
                  <a:pt x="22187" y="1883"/>
                </a:cubicBezTo>
                <a:lnTo>
                  <a:pt x="22187" y="1861"/>
                </a:lnTo>
                <a:cubicBezTo>
                  <a:pt x="22280" y="1582"/>
                  <a:pt x="22280" y="1256"/>
                  <a:pt x="22187" y="977"/>
                </a:cubicBezTo>
                <a:lnTo>
                  <a:pt x="22187" y="953"/>
                </a:lnTo>
                <a:close/>
                <a:moveTo>
                  <a:pt x="14860" y="2023"/>
                </a:moveTo>
                <a:cubicBezTo>
                  <a:pt x="14907" y="2023"/>
                  <a:pt x="14953" y="2047"/>
                  <a:pt x="15000" y="2047"/>
                </a:cubicBezTo>
                <a:lnTo>
                  <a:pt x="14978" y="2069"/>
                </a:lnTo>
                <a:cubicBezTo>
                  <a:pt x="14953" y="2047"/>
                  <a:pt x="14907" y="2047"/>
                  <a:pt x="14860" y="2023"/>
                </a:cubicBezTo>
                <a:close/>
                <a:moveTo>
                  <a:pt x="15210" y="2069"/>
                </a:moveTo>
                <a:cubicBezTo>
                  <a:pt x="15279" y="2069"/>
                  <a:pt x="15326" y="2069"/>
                  <a:pt x="15372" y="2093"/>
                </a:cubicBezTo>
                <a:cubicBezTo>
                  <a:pt x="15372" y="2116"/>
                  <a:pt x="15372" y="2140"/>
                  <a:pt x="15396" y="2162"/>
                </a:cubicBezTo>
                <a:cubicBezTo>
                  <a:pt x="15326" y="2116"/>
                  <a:pt x="15279" y="2093"/>
                  <a:pt x="15210" y="2069"/>
                </a:cubicBezTo>
                <a:close/>
                <a:moveTo>
                  <a:pt x="22466" y="2069"/>
                </a:moveTo>
                <a:cubicBezTo>
                  <a:pt x="22442" y="2093"/>
                  <a:pt x="22442" y="2093"/>
                  <a:pt x="22420" y="2093"/>
                </a:cubicBezTo>
                <a:cubicBezTo>
                  <a:pt x="22420" y="2093"/>
                  <a:pt x="22420" y="2116"/>
                  <a:pt x="22396" y="2116"/>
                </a:cubicBezTo>
                <a:lnTo>
                  <a:pt x="22396" y="2162"/>
                </a:lnTo>
                <a:lnTo>
                  <a:pt x="22396" y="2186"/>
                </a:lnTo>
                <a:lnTo>
                  <a:pt x="22396" y="2209"/>
                </a:lnTo>
                <a:lnTo>
                  <a:pt x="22442" y="2255"/>
                </a:lnTo>
                <a:lnTo>
                  <a:pt x="22535" y="2255"/>
                </a:lnTo>
                <a:lnTo>
                  <a:pt x="22559" y="2233"/>
                </a:lnTo>
                <a:cubicBezTo>
                  <a:pt x="22582" y="2233"/>
                  <a:pt x="22582" y="2209"/>
                  <a:pt x="22582" y="2209"/>
                </a:cubicBezTo>
                <a:lnTo>
                  <a:pt x="22606" y="2186"/>
                </a:lnTo>
                <a:lnTo>
                  <a:pt x="22606" y="2140"/>
                </a:lnTo>
                <a:cubicBezTo>
                  <a:pt x="22582" y="2140"/>
                  <a:pt x="22582" y="2116"/>
                  <a:pt x="22582" y="2116"/>
                </a:cubicBezTo>
                <a:cubicBezTo>
                  <a:pt x="22582" y="2093"/>
                  <a:pt x="22559" y="2093"/>
                  <a:pt x="22559" y="2093"/>
                </a:cubicBezTo>
                <a:lnTo>
                  <a:pt x="22535" y="2069"/>
                </a:lnTo>
                <a:close/>
                <a:moveTo>
                  <a:pt x="29118" y="2255"/>
                </a:moveTo>
                <a:lnTo>
                  <a:pt x="29118" y="2279"/>
                </a:lnTo>
                <a:cubicBezTo>
                  <a:pt x="29118" y="2279"/>
                  <a:pt x="29118" y="2255"/>
                  <a:pt x="29094" y="2255"/>
                </a:cubicBezTo>
                <a:close/>
                <a:moveTo>
                  <a:pt x="28628" y="1604"/>
                </a:moveTo>
                <a:cubicBezTo>
                  <a:pt x="28768" y="1768"/>
                  <a:pt x="28885" y="1930"/>
                  <a:pt x="29001" y="2093"/>
                </a:cubicBezTo>
                <a:cubicBezTo>
                  <a:pt x="28768" y="2140"/>
                  <a:pt x="28560" y="2209"/>
                  <a:pt x="28327" y="2302"/>
                </a:cubicBezTo>
                <a:lnTo>
                  <a:pt x="28374" y="2255"/>
                </a:lnTo>
                <a:lnTo>
                  <a:pt x="28374" y="2233"/>
                </a:lnTo>
                <a:cubicBezTo>
                  <a:pt x="28396" y="2233"/>
                  <a:pt x="28420" y="2209"/>
                  <a:pt x="28420" y="2186"/>
                </a:cubicBezTo>
                <a:cubicBezTo>
                  <a:pt x="28442" y="2209"/>
                  <a:pt x="28467" y="2209"/>
                  <a:pt x="28467" y="2209"/>
                </a:cubicBezTo>
                <a:cubicBezTo>
                  <a:pt x="28560" y="2186"/>
                  <a:pt x="28675" y="2140"/>
                  <a:pt x="28768" y="2116"/>
                </a:cubicBezTo>
                <a:cubicBezTo>
                  <a:pt x="28814" y="2116"/>
                  <a:pt x="28839" y="2069"/>
                  <a:pt x="28814" y="2023"/>
                </a:cubicBezTo>
                <a:lnTo>
                  <a:pt x="28814" y="1976"/>
                </a:lnTo>
                <a:cubicBezTo>
                  <a:pt x="28814" y="1954"/>
                  <a:pt x="28839" y="1930"/>
                  <a:pt x="28814" y="1907"/>
                </a:cubicBezTo>
                <a:cubicBezTo>
                  <a:pt x="28814" y="1869"/>
                  <a:pt x="28783" y="1831"/>
                  <a:pt x="28734" y="1831"/>
                </a:cubicBezTo>
                <a:cubicBezTo>
                  <a:pt x="28723" y="1831"/>
                  <a:pt x="28711" y="1833"/>
                  <a:pt x="28699" y="1837"/>
                </a:cubicBezTo>
                <a:cubicBezTo>
                  <a:pt x="28699" y="1837"/>
                  <a:pt x="28675" y="1837"/>
                  <a:pt x="28653" y="1861"/>
                </a:cubicBezTo>
                <a:cubicBezTo>
                  <a:pt x="28675" y="1837"/>
                  <a:pt x="28675" y="1814"/>
                  <a:pt x="28675" y="1790"/>
                </a:cubicBezTo>
                <a:cubicBezTo>
                  <a:pt x="28653" y="1743"/>
                  <a:pt x="28606" y="1721"/>
                  <a:pt x="28560" y="1721"/>
                </a:cubicBezTo>
                <a:lnTo>
                  <a:pt x="28513" y="1721"/>
                </a:lnTo>
                <a:cubicBezTo>
                  <a:pt x="28560" y="1697"/>
                  <a:pt x="28582" y="1650"/>
                  <a:pt x="28628" y="1604"/>
                </a:cubicBezTo>
                <a:close/>
                <a:moveTo>
                  <a:pt x="11024" y="2255"/>
                </a:moveTo>
                <a:cubicBezTo>
                  <a:pt x="11000" y="2279"/>
                  <a:pt x="11000" y="2302"/>
                  <a:pt x="10977" y="2326"/>
                </a:cubicBezTo>
                <a:cubicBezTo>
                  <a:pt x="10977" y="2326"/>
                  <a:pt x="10977" y="2302"/>
                  <a:pt x="10953" y="2302"/>
                </a:cubicBezTo>
                <a:cubicBezTo>
                  <a:pt x="10977" y="2279"/>
                  <a:pt x="11000" y="2255"/>
                  <a:pt x="11024" y="2255"/>
                </a:cubicBezTo>
                <a:close/>
                <a:moveTo>
                  <a:pt x="16233" y="2023"/>
                </a:moveTo>
                <a:cubicBezTo>
                  <a:pt x="16079" y="2107"/>
                  <a:pt x="15942" y="2207"/>
                  <a:pt x="15832" y="2335"/>
                </a:cubicBezTo>
                <a:lnTo>
                  <a:pt x="15832" y="2335"/>
                </a:lnTo>
                <a:cubicBezTo>
                  <a:pt x="15834" y="2332"/>
                  <a:pt x="15836" y="2329"/>
                  <a:pt x="15837" y="2326"/>
                </a:cubicBezTo>
                <a:cubicBezTo>
                  <a:pt x="15861" y="2279"/>
                  <a:pt x="15837" y="2233"/>
                  <a:pt x="15791" y="2209"/>
                </a:cubicBezTo>
                <a:cubicBezTo>
                  <a:pt x="15722" y="2162"/>
                  <a:pt x="15651" y="2116"/>
                  <a:pt x="15582" y="2093"/>
                </a:cubicBezTo>
                <a:cubicBezTo>
                  <a:pt x="15744" y="2069"/>
                  <a:pt x="15884" y="2069"/>
                  <a:pt x="16047" y="2047"/>
                </a:cubicBezTo>
                <a:cubicBezTo>
                  <a:pt x="16116" y="2047"/>
                  <a:pt x="16163" y="2023"/>
                  <a:pt x="16233" y="2023"/>
                </a:cubicBezTo>
                <a:close/>
                <a:moveTo>
                  <a:pt x="32070" y="2488"/>
                </a:moveTo>
                <a:cubicBezTo>
                  <a:pt x="32117" y="2488"/>
                  <a:pt x="32141" y="2512"/>
                  <a:pt x="32188" y="2512"/>
                </a:cubicBezTo>
                <a:cubicBezTo>
                  <a:pt x="32117" y="2512"/>
                  <a:pt x="32048" y="2512"/>
                  <a:pt x="31977" y="2488"/>
                </a:cubicBezTo>
                <a:close/>
                <a:moveTo>
                  <a:pt x="32606" y="2720"/>
                </a:moveTo>
                <a:cubicBezTo>
                  <a:pt x="32629" y="2720"/>
                  <a:pt x="32629" y="2744"/>
                  <a:pt x="32653" y="2744"/>
                </a:cubicBezTo>
                <a:lnTo>
                  <a:pt x="32675" y="2767"/>
                </a:lnTo>
                <a:lnTo>
                  <a:pt x="32467" y="2767"/>
                </a:lnTo>
                <a:cubicBezTo>
                  <a:pt x="32467" y="2767"/>
                  <a:pt x="32489" y="2744"/>
                  <a:pt x="32489" y="2720"/>
                </a:cubicBezTo>
                <a:close/>
                <a:moveTo>
                  <a:pt x="31304" y="2419"/>
                </a:moveTo>
                <a:cubicBezTo>
                  <a:pt x="31233" y="2558"/>
                  <a:pt x="31187" y="2720"/>
                  <a:pt x="31140" y="2860"/>
                </a:cubicBezTo>
                <a:cubicBezTo>
                  <a:pt x="31164" y="2720"/>
                  <a:pt x="31187" y="2581"/>
                  <a:pt x="31233" y="2465"/>
                </a:cubicBezTo>
                <a:lnTo>
                  <a:pt x="31233" y="2419"/>
                </a:lnTo>
                <a:close/>
                <a:moveTo>
                  <a:pt x="30024" y="2744"/>
                </a:moveTo>
                <a:lnTo>
                  <a:pt x="29955" y="2884"/>
                </a:lnTo>
                <a:cubicBezTo>
                  <a:pt x="29955" y="2838"/>
                  <a:pt x="29931" y="2813"/>
                  <a:pt x="29884" y="2813"/>
                </a:cubicBezTo>
                <a:lnTo>
                  <a:pt x="30024" y="2744"/>
                </a:lnTo>
                <a:close/>
                <a:moveTo>
                  <a:pt x="31838" y="2534"/>
                </a:moveTo>
                <a:cubicBezTo>
                  <a:pt x="31816" y="2558"/>
                  <a:pt x="31816" y="2558"/>
                  <a:pt x="31816" y="2581"/>
                </a:cubicBezTo>
                <a:cubicBezTo>
                  <a:pt x="31816" y="2605"/>
                  <a:pt x="31838" y="2627"/>
                  <a:pt x="31838" y="2651"/>
                </a:cubicBezTo>
                <a:lnTo>
                  <a:pt x="31698" y="2791"/>
                </a:lnTo>
                <a:cubicBezTo>
                  <a:pt x="31676" y="2791"/>
                  <a:pt x="31676" y="2791"/>
                  <a:pt x="31652" y="2813"/>
                </a:cubicBezTo>
                <a:cubicBezTo>
                  <a:pt x="31629" y="2813"/>
                  <a:pt x="31605" y="2838"/>
                  <a:pt x="31605" y="2884"/>
                </a:cubicBezTo>
                <a:cubicBezTo>
                  <a:pt x="31605" y="2906"/>
                  <a:pt x="31583" y="2906"/>
                  <a:pt x="31559" y="2931"/>
                </a:cubicBezTo>
                <a:cubicBezTo>
                  <a:pt x="31559" y="2906"/>
                  <a:pt x="31583" y="2860"/>
                  <a:pt x="31605" y="2813"/>
                </a:cubicBezTo>
                <a:cubicBezTo>
                  <a:pt x="31605" y="2791"/>
                  <a:pt x="31605" y="2767"/>
                  <a:pt x="31629" y="2744"/>
                </a:cubicBezTo>
                <a:lnTo>
                  <a:pt x="31629" y="2720"/>
                </a:lnTo>
                <a:cubicBezTo>
                  <a:pt x="31629" y="2698"/>
                  <a:pt x="31652" y="2698"/>
                  <a:pt x="31652" y="2674"/>
                </a:cubicBezTo>
                <a:cubicBezTo>
                  <a:pt x="31652" y="2651"/>
                  <a:pt x="31676" y="2651"/>
                  <a:pt x="31676" y="2627"/>
                </a:cubicBezTo>
                <a:cubicBezTo>
                  <a:pt x="31676" y="2627"/>
                  <a:pt x="31698" y="2627"/>
                  <a:pt x="31698" y="2605"/>
                </a:cubicBezTo>
                <a:cubicBezTo>
                  <a:pt x="31722" y="2605"/>
                  <a:pt x="31745" y="2581"/>
                  <a:pt x="31769" y="2558"/>
                </a:cubicBezTo>
                <a:lnTo>
                  <a:pt x="31816" y="2558"/>
                </a:lnTo>
                <a:lnTo>
                  <a:pt x="31816" y="2534"/>
                </a:lnTo>
                <a:close/>
                <a:moveTo>
                  <a:pt x="29791" y="2860"/>
                </a:moveTo>
                <a:lnTo>
                  <a:pt x="29791" y="2860"/>
                </a:lnTo>
                <a:cubicBezTo>
                  <a:pt x="29769" y="2906"/>
                  <a:pt x="29769" y="2931"/>
                  <a:pt x="29769" y="2977"/>
                </a:cubicBezTo>
                <a:cubicBezTo>
                  <a:pt x="29745" y="2931"/>
                  <a:pt x="29698" y="2931"/>
                  <a:pt x="29676" y="2931"/>
                </a:cubicBezTo>
                <a:cubicBezTo>
                  <a:pt x="29698" y="2906"/>
                  <a:pt x="29745" y="2884"/>
                  <a:pt x="29791" y="2860"/>
                </a:cubicBezTo>
                <a:close/>
                <a:moveTo>
                  <a:pt x="32885" y="2953"/>
                </a:moveTo>
                <a:lnTo>
                  <a:pt x="32885" y="2977"/>
                </a:lnTo>
                <a:cubicBezTo>
                  <a:pt x="32792" y="2953"/>
                  <a:pt x="32722" y="2953"/>
                  <a:pt x="32629" y="2953"/>
                </a:cubicBezTo>
                <a:close/>
                <a:moveTo>
                  <a:pt x="32885" y="3139"/>
                </a:moveTo>
                <a:cubicBezTo>
                  <a:pt x="32908" y="3163"/>
                  <a:pt x="32908" y="3163"/>
                  <a:pt x="32932" y="3163"/>
                </a:cubicBezTo>
                <a:lnTo>
                  <a:pt x="33001" y="3163"/>
                </a:lnTo>
                <a:cubicBezTo>
                  <a:pt x="33001" y="3163"/>
                  <a:pt x="33025" y="3163"/>
                  <a:pt x="33047" y="3185"/>
                </a:cubicBezTo>
                <a:lnTo>
                  <a:pt x="32908" y="3185"/>
                </a:lnTo>
                <a:cubicBezTo>
                  <a:pt x="32839" y="3163"/>
                  <a:pt x="32768" y="3163"/>
                  <a:pt x="32699" y="3139"/>
                </a:cubicBezTo>
                <a:close/>
                <a:moveTo>
                  <a:pt x="26954" y="3210"/>
                </a:moveTo>
                <a:cubicBezTo>
                  <a:pt x="26954" y="3210"/>
                  <a:pt x="26954" y="3232"/>
                  <a:pt x="26932" y="3232"/>
                </a:cubicBezTo>
                <a:lnTo>
                  <a:pt x="26907" y="3256"/>
                </a:lnTo>
                <a:lnTo>
                  <a:pt x="26907" y="3278"/>
                </a:lnTo>
                <a:lnTo>
                  <a:pt x="26907" y="3325"/>
                </a:lnTo>
                <a:lnTo>
                  <a:pt x="26907" y="3349"/>
                </a:lnTo>
                <a:cubicBezTo>
                  <a:pt x="26907" y="3371"/>
                  <a:pt x="26932" y="3371"/>
                  <a:pt x="26954" y="3371"/>
                </a:cubicBezTo>
                <a:lnTo>
                  <a:pt x="26954" y="3396"/>
                </a:lnTo>
                <a:lnTo>
                  <a:pt x="27047" y="3396"/>
                </a:lnTo>
                <a:cubicBezTo>
                  <a:pt x="27047" y="3371"/>
                  <a:pt x="27071" y="3371"/>
                  <a:pt x="27071" y="3371"/>
                </a:cubicBezTo>
                <a:lnTo>
                  <a:pt x="27093" y="3349"/>
                </a:lnTo>
                <a:lnTo>
                  <a:pt x="27093" y="3303"/>
                </a:lnTo>
                <a:cubicBezTo>
                  <a:pt x="27118" y="3303"/>
                  <a:pt x="27093" y="3278"/>
                  <a:pt x="27093" y="3278"/>
                </a:cubicBezTo>
                <a:lnTo>
                  <a:pt x="27093" y="3256"/>
                </a:lnTo>
                <a:cubicBezTo>
                  <a:pt x="27093" y="3232"/>
                  <a:pt x="27071" y="3232"/>
                  <a:pt x="27071" y="3210"/>
                </a:cubicBezTo>
                <a:close/>
                <a:moveTo>
                  <a:pt x="18745" y="2977"/>
                </a:moveTo>
                <a:cubicBezTo>
                  <a:pt x="18699" y="2977"/>
                  <a:pt x="18652" y="2999"/>
                  <a:pt x="18652" y="3046"/>
                </a:cubicBezTo>
                <a:cubicBezTo>
                  <a:pt x="18606" y="3185"/>
                  <a:pt x="18559" y="3325"/>
                  <a:pt x="18535" y="3442"/>
                </a:cubicBezTo>
                <a:cubicBezTo>
                  <a:pt x="18513" y="3489"/>
                  <a:pt x="18535" y="3558"/>
                  <a:pt x="18581" y="3558"/>
                </a:cubicBezTo>
                <a:cubicBezTo>
                  <a:pt x="18599" y="3564"/>
                  <a:pt x="18616" y="3567"/>
                  <a:pt x="18630" y="3567"/>
                </a:cubicBezTo>
                <a:cubicBezTo>
                  <a:pt x="18673" y="3567"/>
                  <a:pt x="18699" y="3540"/>
                  <a:pt x="18699" y="3489"/>
                </a:cubicBezTo>
                <a:cubicBezTo>
                  <a:pt x="18745" y="3371"/>
                  <a:pt x="18792" y="3232"/>
                  <a:pt x="18814" y="3092"/>
                </a:cubicBezTo>
                <a:cubicBezTo>
                  <a:pt x="18838" y="3046"/>
                  <a:pt x="18792" y="2999"/>
                  <a:pt x="18745" y="2977"/>
                </a:cubicBezTo>
                <a:close/>
                <a:moveTo>
                  <a:pt x="24711" y="2921"/>
                </a:moveTo>
                <a:cubicBezTo>
                  <a:pt x="24677" y="2921"/>
                  <a:pt x="24646" y="2948"/>
                  <a:pt x="24628" y="2999"/>
                </a:cubicBezTo>
                <a:cubicBezTo>
                  <a:pt x="24606" y="3070"/>
                  <a:pt x="24582" y="3139"/>
                  <a:pt x="24535" y="3232"/>
                </a:cubicBezTo>
                <a:cubicBezTo>
                  <a:pt x="24535" y="3256"/>
                  <a:pt x="24513" y="3303"/>
                  <a:pt x="24489" y="3349"/>
                </a:cubicBezTo>
                <a:cubicBezTo>
                  <a:pt x="24489" y="3371"/>
                  <a:pt x="24489" y="3371"/>
                  <a:pt x="24466" y="3396"/>
                </a:cubicBezTo>
                <a:cubicBezTo>
                  <a:pt x="24466" y="3418"/>
                  <a:pt x="24466" y="3418"/>
                  <a:pt x="24442" y="3442"/>
                </a:cubicBezTo>
                <a:cubicBezTo>
                  <a:pt x="24420" y="3489"/>
                  <a:pt x="24442" y="3558"/>
                  <a:pt x="24489" y="3582"/>
                </a:cubicBezTo>
                <a:cubicBezTo>
                  <a:pt x="24495" y="3588"/>
                  <a:pt x="24505" y="3590"/>
                  <a:pt x="24516" y="3590"/>
                </a:cubicBezTo>
                <a:cubicBezTo>
                  <a:pt x="24546" y="3590"/>
                  <a:pt x="24588" y="3569"/>
                  <a:pt x="24606" y="3535"/>
                </a:cubicBezTo>
                <a:lnTo>
                  <a:pt x="24814" y="3046"/>
                </a:lnTo>
                <a:cubicBezTo>
                  <a:pt x="24814" y="2999"/>
                  <a:pt x="24792" y="2931"/>
                  <a:pt x="24745" y="2931"/>
                </a:cubicBezTo>
                <a:cubicBezTo>
                  <a:pt x="24734" y="2924"/>
                  <a:pt x="24722" y="2921"/>
                  <a:pt x="24711" y="2921"/>
                </a:cubicBezTo>
                <a:close/>
                <a:moveTo>
                  <a:pt x="20830" y="2241"/>
                </a:moveTo>
                <a:cubicBezTo>
                  <a:pt x="20805" y="2241"/>
                  <a:pt x="20781" y="2252"/>
                  <a:pt x="20768" y="2279"/>
                </a:cubicBezTo>
                <a:cubicBezTo>
                  <a:pt x="20535" y="2674"/>
                  <a:pt x="20327" y="3070"/>
                  <a:pt x="20094" y="3465"/>
                </a:cubicBezTo>
                <a:cubicBezTo>
                  <a:pt x="20063" y="3544"/>
                  <a:pt x="20116" y="3612"/>
                  <a:pt x="20175" y="3612"/>
                </a:cubicBezTo>
                <a:cubicBezTo>
                  <a:pt x="20204" y="3612"/>
                  <a:pt x="20234" y="3596"/>
                  <a:pt x="20256" y="3558"/>
                </a:cubicBezTo>
                <a:cubicBezTo>
                  <a:pt x="20466" y="3163"/>
                  <a:pt x="20699" y="2767"/>
                  <a:pt x="20907" y="2372"/>
                </a:cubicBezTo>
                <a:cubicBezTo>
                  <a:pt x="20957" y="2307"/>
                  <a:pt x="20890" y="2241"/>
                  <a:pt x="20830" y="2241"/>
                </a:cubicBezTo>
                <a:close/>
                <a:moveTo>
                  <a:pt x="15930" y="3092"/>
                </a:moveTo>
                <a:cubicBezTo>
                  <a:pt x="15884" y="3092"/>
                  <a:pt x="15837" y="3117"/>
                  <a:pt x="15837" y="3185"/>
                </a:cubicBezTo>
                <a:lnTo>
                  <a:pt x="15837" y="3256"/>
                </a:lnTo>
                <a:lnTo>
                  <a:pt x="15837" y="3303"/>
                </a:lnTo>
                <a:lnTo>
                  <a:pt x="15837" y="3325"/>
                </a:lnTo>
                <a:cubicBezTo>
                  <a:pt x="15815" y="3396"/>
                  <a:pt x="15815" y="3442"/>
                  <a:pt x="15791" y="3511"/>
                </a:cubicBezTo>
                <a:cubicBezTo>
                  <a:pt x="15791" y="3558"/>
                  <a:pt x="15815" y="3604"/>
                  <a:pt x="15861" y="3604"/>
                </a:cubicBezTo>
                <a:cubicBezTo>
                  <a:pt x="15874" y="3611"/>
                  <a:pt x="15886" y="3614"/>
                  <a:pt x="15898" y="3614"/>
                </a:cubicBezTo>
                <a:cubicBezTo>
                  <a:pt x="15931" y="3614"/>
                  <a:pt x="15960" y="3592"/>
                  <a:pt x="15977" y="3558"/>
                </a:cubicBezTo>
                <a:cubicBezTo>
                  <a:pt x="16001" y="3442"/>
                  <a:pt x="16023" y="3303"/>
                  <a:pt x="16023" y="3185"/>
                </a:cubicBezTo>
                <a:cubicBezTo>
                  <a:pt x="16023" y="3139"/>
                  <a:pt x="15977" y="3092"/>
                  <a:pt x="15930" y="3092"/>
                </a:cubicBezTo>
                <a:close/>
                <a:moveTo>
                  <a:pt x="26463" y="2308"/>
                </a:moveTo>
                <a:cubicBezTo>
                  <a:pt x="26420" y="2308"/>
                  <a:pt x="26373" y="2337"/>
                  <a:pt x="26373" y="2395"/>
                </a:cubicBezTo>
                <a:cubicBezTo>
                  <a:pt x="26327" y="2767"/>
                  <a:pt x="26210" y="3139"/>
                  <a:pt x="26024" y="3489"/>
                </a:cubicBezTo>
                <a:cubicBezTo>
                  <a:pt x="25975" y="3554"/>
                  <a:pt x="26042" y="3620"/>
                  <a:pt x="26110" y="3620"/>
                </a:cubicBezTo>
                <a:cubicBezTo>
                  <a:pt x="26138" y="3620"/>
                  <a:pt x="26167" y="3609"/>
                  <a:pt x="26187" y="3582"/>
                </a:cubicBezTo>
                <a:cubicBezTo>
                  <a:pt x="26396" y="3210"/>
                  <a:pt x="26513" y="2813"/>
                  <a:pt x="26535" y="2395"/>
                </a:cubicBezTo>
                <a:cubicBezTo>
                  <a:pt x="26547" y="2337"/>
                  <a:pt x="26507" y="2308"/>
                  <a:pt x="26463" y="2308"/>
                </a:cubicBezTo>
                <a:close/>
                <a:moveTo>
                  <a:pt x="22509" y="3296"/>
                </a:moveTo>
                <a:cubicBezTo>
                  <a:pt x="22472" y="3296"/>
                  <a:pt x="22438" y="3334"/>
                  <a:pt x="22420" y="3371"/>
                </a:cubicBezTo>
                <a:cubicBezTo>
                  <a:pt x="22396" y="3442"/>
                  <a:pt x="22373" y="3511"/>
                  <a:pt x="22349" y="3604"/>
                </a:cubicBezTo>
                <a:lnTo>
                  <a:pt x="22349" y="3675"/>
                </a:lnTo>
                <a:cubicBezTo>
                  <a:pt x="22373" y="3675"/>
                  <a:pt x="22396" y="3697"/>
                  <a:pt x="22420" y="3697"/>
                </a:cubicBezTo>
                <a:cubicBezTo>
                  <a:pt x="22432" y="3704"/>
                  <a:pt x="22445" y="3707"/>
                  <a:pt x="22456" y="3707"/>
                </a:cubicBezTo>
                <a:cubicBezTo>
                  <a:pt x="22488" y="3707"/>
                  <a:pt x="22513" y="3685"/>
                  <a:pt x="22513" y="3651"/>
                </a:cubicBezTo>
                <a:cubicBezTo>
                  <a:pt x="22559" y="3558"/>
                  <a:pt x="22582" y="3489"/>
                  <a:pt x="22606" y="3418"/>
                </a:cubicBezTo>
                <a:cubicBezTo>
                  <a:pt x="22606" y="3396"/>
                  <a:pt x="22606" y="3371"/>
                  <a:pt x="22582" y="3349"/>
                </a:cubicBezTo>
                <a:cubicBezTo>
                  <a:pt x="22582" y="3325"/>
                  <a:pt x="22559" y="3303"/>
                  <a:pt x="22535" y="3303"/>
                </a:cubicBezTo>
                <a:cubicBezTo>
                  <a:pt x="22526" y="3298"/>
                  <a:pt x="22518" y="3296"/>
                  <a:pt x="22509" y="3296"/>
                </a:cubicBezTo>
                <a:close/>
                <a:moveTo>
                  <a:pt x="12302" y="3628"/>
                </a:moveTo>
                <a:cubicBezTo>
                  <a:pt x="12280" y="3628"/>
                  <a:pt x="12280" y="3628"/>
                  <a:pt x="12256" y="3651"/>
                </a:cubicBezTo>
                <a:lnTo>
                  <a:pt x="12233" y="3675"/>
                </a:lnTo>
                <a:lnTo>
                  <a:pt x="12233" y="3697"/>
                </a:lnTo>
                <a:lnTo>
                  <a:pt x="12233" y="3744"/>
                </a:lnTo>
                <a:lnTo>
                  <a:pt x="12233" y="3768"/>
                </a:lnTo>
                <a:cubicBezTo>
                  <a:pt x="12256" y="3768"/>
                  <a:pt x="12256" y="3790"/>
                  <a:pt x="12280" y="3790"/>
                </a:cubicBezTo>
                <a:lnTo>
                  <a:pt x="12302" y="3814"/>
                </a:lnTo>
                <a:lnTo>
                  <a:pt x="12349" y="3814"/>
                </a:lnTo>
                <a:lnTo>
                  <a:pt x="12373" y="3790"/>
                </a:lnTo>
                <a:lnTo>
                  <a:pt x="12395" y="3790"/>
                </a:lnTo>
                <a:lnTo>
                  <a:pt x="12419" y="3768"/>
                </a:lnTo>
                <a:cubicBezTo>
                  <a:pt x="12442" y="3744"/>
                  <a:pt x="12442" y="3744"/>
                  <a:pt x="12442" y="3721"/>
                </a:cubicBezTo>
                <a:lnTo>
                  <a:pt x="12442" y="3697"/>
                </a:lnTo>
                <a:lnTo>
                  <a:pt x="12419" y="3675"/>
                </a:lnTo>
                <a:cubicBezTo>
                  <a:pt x="12419" y="3651"/>
                  <a:pt x="12395" y="3651"/>
                  <a:pt x="12395" y="3628"/>
                </a:cubicBezTo>
                <a:close/>
                <a:moveTo>
                  <a:pt x="19641" y="2188"/>
                </a:moveTo>
                <a:cubicBezTo>
                  <a:pt x="19604" y="2188"/>
                  <a:pt x="19568" y="2209"/>
                  <a:pt x="19558" y="2255"/>
                </a:cubicBezTo>
                <a:cubicBezTo>
                  <a:pt x="19419" y="2744"/>
                  <a:pt x="19210" y="3232"/>
                  <a:pt x="18931" y="3697"/>
                </a:cubicBezTo>
                <a:cubicBezTo>
                  <a:pt x="18898" y="3763"/>
                  <a:pt x="18958" y="3829"/>
                  <a:pt x="19021" y="3829"/>
                </a:cubicBezTo>
                <a:cubicBezTo>
                  <a:pt x="19047" y="3829"/>
                  <a:pt x="19073" y="3817"/>
                  <a:pt x="19093" y="3790"/>
                </a:cubicBezTo>
                <a:cubicBezTo>
                  <a:pt x="19372" y="3325"/>
                  <a:pt x="19605" y="2813"/>
                  <a:pt x="19722" y="2302"/>
                </a:cubicBezTo>
                <a:cubicBezTo>
                  <a:pt x="19750" y="2233"/>
                  <a:pt x="19695" y="2188"/>
                  <a:pt x="19641" y="2188"/>
                </a:cubicBezTo>
                <a:close/>
                <a:moveTo>
                  <a:pt x="13372" y="3325"/>
                </a:moveTo>
                <a:cubicBezTo>
                  <a:pt x="13325" y="3325"/>
                  <a:pt x="13257" y="3349"/>
                  <a:pt x="13279" y="3396"/>
                </a:cubicBezTo>
                <a:cubicBezTo>
                  <a:pt x="13303" y="3675"/>
                  <a:pt x="13303" y="3930"/>
                  <a:pt x="13279" y="4186"/>
                </a:cubicBezTo>
                <a:cubicBezTo>
                  <a:pt x="13257" y="4233"/>
                  <a:pt x="13325" y="4279"/>
                  <a:pt x="13350" y="4279"/>
                </a:cubicBezTo>
                <a:cubicBezTo>
                  <a:pt x="13418" y="4279"/>
                  <a:pt x="13443" y="4233"/>
                  <a:pt x="13443" y="4186"/>
                </a:cubicBezTo>
                <a:cubicBezTo>
                  <a:pt x="13489" y="3930"/>
                  <a:pt x="13489" y="3675"/>
                  <a:pt x="13465" y="3396"/>
                </a:cubicBezTo>
                <a:cubicBezTo>
                  <a:pt x="13443" y="3349"/>
                  <a:pt x="13418" y="3325"/>
                  <a:pt x="13372" y="3325"/>
                </a:cubicBezTo>
                <a:close/>
                <a:moveTo>
                  <a:pt x="6187" y="4326"/>
                </a:moveTo>
                <a:cubicBezTo>
                  <a:pt x="6187" y="4326"/>
                  <a:pt x="6187" y="4348"/>
                  <a:pt x="6162" y="4348"/>
                </a:cubicBezTo>
                <a:lnTo>
                  <a:pt x="6162" y="4326"/>
                </a:lnTo>
                <a:close/>
                <a:moveTo>
                  <a:pt x="5675" y="4419"/>
                </a:moveTo>
                <a:lnTo>
                  <a:pt x="5675" y="4441"/>
                </a:lnTo>
                <a:cubicBezTo>
                  <a:pt x="5675" y="4419"/>
                  <a:pt x="5651" y="4419"/>
                  <a:pt x="5651" y="4419"/>
                </a:cubicBezTo>
                <a:close/>
                <a:moveTo>
                  <a:pt x="6953" y="4348"/>
                </a:moveTo>
                <a:cubicBezTo>
                  <a:pt x="6953" y="4372"/>
                  <a:pt x="6977" y="4372"/>
                  <a:pt x="6977" y="4372"/>
                </a:cubicBezTo>
                <a:cubicBezTo>
                  <a:pt x="6953" y="4395"/>
                  <a:pt x="6931" y="4395"/>
                  <a:pt x="6931" y="4419"/>
                </a:cubicBezTo>
                <a:lnTo>
                  <a:pt x="6931" y="4441"/>
                </a:lnTo>
                <a:cubicBezTo>
                  <a:pt x="6884" y="4419"/>
                  <a:pt x="6838" y="4372"/>
                  <a:pt x="6814" y="4348"/>
                </a:cubicBezTo>
                <a:close/>
                <a:moveTo>
                  <a:pt x="14395" y="3930"/>
                </a:moveTo>
                <a:cubicBezTo>
                  <a:pt x="14349" y="3930"/>
                  <a:pt x="14302" y="3976"/>
                  <a:pt x="14302" y="4023"/>
                </a:cubicBezTo>
                <a:cubicBezTo>
                  <a:pt x="14302" y="4116"/>
                  <a:pt x="14302" y="4233"/>
                  <a:pt x="14280" y="4348"/>
                </a:cubicBezTo>
                <a:cubicBezTo>
                  <a:pt x="14280" y="4395"/>
                  <a:pt x="14326" y="4441"/>
                  <a:pt x="14373" y="4441"/>
                </a:cubicBezTo>
                <a:cubicBezTo>
                  <a:pt x="14419" y="4441"/>
                  <a:pt x="14466" y="4395"/>
                  <a:pt x="14466" y="4348"/>
                </a:cubicBezTo>
                <a:cubicBezTo>
                  <a:pt x="14466" y="4233"/>
                  <a:pt x="14488" y="4116"/>
                  <a:pt x="14488" y="4023"/>
                </a:cubicBezTo>
                <a:cubicBezTo>
                  <a:pt x="14488" y="3976"/>
                  <a:pt x="14442" y="3930"/>
                  <a:pt x="14395" y="3930"/>
                </a:cubicBezTo>
                <a:close/>
                <a:moveTo>
                  <a:pt x="5535" y="4442"/>
                </a:moveTo>
                <a:cubicBezTo>
                  <a:pt x="5511" y="4465"/>
                  <a:pt x="5511" y="4466"/>
                  <a:pt x="5511" y="4488"/>
                </a:cubicBezTo>
                <a:lnTo>
                  <a:pt x="5511" y="4465"/>
                </a:lnTo>
                <a:lnTo>
                  <a:pt x="5535" y="4442"/>
                </a:lnTo>
                <a:close/>
                <a:moveTo>
                  <a:pt x="6488" y="4326"/>
                </a:moveTo>
                <a:cubicBezTo>
                  <a:pt x="6534" y="4372"/>
                  <a:pt x="6581" y="4395"/>
                  <a:pt x="6627" y="4441"/>
                </a:cubicBezTo>
                <a:lnTo>
                  <a:pt x="6627" y="4488"/>
                </a:lnTo>
                <a:cubicBezTo>
                  <a:pt x="6581" y="4419"/>
                  <a:pt x="6534" y="4372"/>
                  <a:pt x="6466" y="4326"/>
                </a:cubicBezTo>
                <a:close/>
                <a:moveTo>
                  <a:pt x="12964" y="3212"/>
                </a:moveTo>
                <a:cubicBezTo>
                  <a:pt x="12908" y="3212"/>
                  <a:pt x="12847" y="3256"/>
                  <a:pt x="12860" y="3325"/>
                </a:cubicBezTo>
                <a:cubicBezTo>
                  <a:pt x="12953" y="3697"/>
                  <a:pt x="12931" y="4069"/>
                  <a:pt x="12838" y="4419"/>
                </a:cubicBezTo>
                <a:cubicBezTo>
                  <a:pt x="12809" y="4476"/>
                  <a:pt x="12869" y="4516"/>
                  <a:pt x="12925" y="4516"/>
                </a:cubicBezTo>
                <a:cubicBezTo>
                  <a:pt x="12959" y="4516"/>
                  <a:pt x="12991" y="4501"/>
                  <a:pt x="13000" y="4465"/>
                </a:cubicBezTo>
                <a:cubicBezTo>
                  <a:pt x="13117" y="4069"/>
                  <a:pt x="13139" y="3675"/>
                  <a:pt x="13046" y="3278"/>
                </a:cubicBezTo>
                <a:cubicBezTo>
                  <a:pt x="13037" y="3232"/>
                  <a:pt x="13002" y="3212"/>
                  <a:pt x="12964" y="3212"/>
                </a:cubicBezTo>
                <a:close/>
                <a:moveTo>
                  <a:pt x="32570" y="4060"/>
                </a:moveTo>
                <a:cubicBezTo>
                  <a:pt x="32538" y="4060"/>
                  <a:pt x="32513" y="4082"/>
                  <a:pt x="32513" y="4116"/>
                </a:cubicBezTo>
                <a:cubicBezTo>
                  <a:pt x="32489" y="4162"/>
                  <a:pt x="32513" y="4233"/>
                  <a:pt x="32560" y="4233"/>
                </a:cubicBezTo>
                <a:cubicBezTo>
                  <a:pt x="32839" y="4302"/>
                  <a:pt x="33118" y="4395"/>
                  <a:pt x="33350" y="4534"/>
                </a:cubicBezTo>
                <a:cubicBezTo>
                  <a:pt x="33365" y="4540"/>
                  <a:pt x="33379" y="4543"/>
                  <a:pt x="33392" y="4543"/>
                </a:cubicBezTo>
                <a:cubicBezTo>
                  <a:pt x="33486" y="4543"/>
                  <a:pt x="33545" y="4413"/>
                  <a:pt x="33443" y="4372"/>
                </a:cubicBezTo>
                <a:cubicBezTo>
                  <a:pt x="33187" y="4233"/>
                  <a:pt x="32908" y="4116"/>
                  <a:pt x="32606" y="4069"/>
                </a:cubicBezTo>
                <a:cubicBezTo>
                  <a:pt x="32594" y="4063"/>
                  <a:pt x="32581" y="4060"/>
                  <a:pt x="32570" y="4060"/>
                </a:cubicBezTo>
                <a:close/>
                <a:moveTo>
                  <a:pt x="26738" y="4039"/>
                </a:moveTo>
                <a:cubicBezTo>
                  <a:pt x="26726" y="4039"/>
                  <a:pt x="26713" y="4041"/>
                  <a:pt x="26699" y="4047"/>
                </a:cubicBezTo>
                <a:cubicBezTo>
                  <a:pt x="26303" y="4186"/>
                  <a:pt x="25884" y="4348"/>
                  <a:pt x="25490" y="4512"/>
                </a:cubicBezTo>
                <a:cubicBezTo>
                  <a:pt x="25387" y="4553"/>
                  <a:pt x="25410" y="4682"/>
                  <a:pt x="25496" y="4682"/>
                </a:cubicBezTo>
                <a:cubicBezTo>
                  <a:pt x="25508" y="4682"/>
                  <a:pt x="25522" y="4680"/>
                  <a:pt x="25536" y="4674"/>
                </a:cubicBezTo>
                <a:cubicBezTo>
                  <a:pt x="25931" y="4534"/>
                  <a:pt x="26349" y="4372"/>
                  <a:pt x="26746" y="4209"/>
                </a:cubicBezTo>
                <a:cubicBezTo>
                  <a:pt x="26847" y="4168"/>
                  <a:pt x="26823" y="4039"/>
                  <a:pt x="26738" y="4039"/>
                </a:cubicBezTo>
                <a:close/>
                <a:moveTo>
                  <a:pt x="31745" y="3657"/>
                </a:moveTo>
                <a:cubicBezTo>
                  <a:pt x="31698" y="3657"/>
                  <a:pt x="31652" y="3686"/>
                  <a:pt x="31652" y="3744"/>
                </a:cubicBezTo>
                <a:cubicBezTo>
                  <a:pt x="31652" y="4047"/>
                  <a:pt x="31583" y="4348"/>
                  <a:pt x="31443" y="4627"/>
                </a:cubicBezTo>
                <a:cubicBezTo>
                  <a:pt x="31443" y="4674"/>
                  <a:pt x="31443" y="4720"/>
                  <a:pt x="31490" y="4745"/>
                </a:cubicBezTo>
                <a:cubicBezTo>
                  <a:pt x="31509" y="4754"/>
                  <a:pt x="31528" y="4759"/>
                  <a:pt x="31545" y="4759"/>
                </a:cubicBezTo>
                <a:cubicBezTo>
                  <a:pt x="31570" y="4759"/>
                  <a:pt x="31592" y="4748"/>
                  <a:pt x="31605" y="4720"/>
                </a:cubicBezTo>
                <a:cubicBezTo>
                  <a:pt x="31745" y="4419"/>
                  <a:pt x="31838" y="4069"/>
                  <a:pt x="31838" y="3744"/>
                </a:cubicBezTo>
                <a:cubicBezTo>
                  <a:pt x="31838" y="3686"/>
                  <a:pt x="31791" y="3657"/>
                  <a:pt x="31745" y="3657"/>
                </a:cubicBezTo>
                <a:close/>
                <a:moveTo>
                  <a:pt x="7186" y="4488"/>
                </a:moveTo>
                <a:lnTo>
                  <a:pt x="7186" y="4488"/>
                </a:lnTo>
                <a:cubicBezTo>
                  <a:pt x="7256" y="4534"/>
                  <a:pt x="7325" y="4559"/>
                  <a:pt x="7418" y="4605"/>
                </a:cubicBezTo>
                <a:lnTo>
                  <a:pt x="7418" y="4627"/>
                </a:lnTo>
                <a:cubicBezTo>
                  <a:pt x="7442" y="4627"/>
                  <a:pt x="7465" y="4652"/>
                  <a:pt x="7489" y="4674"/>
                </a:cubicBezTo>
                <a:cubicBezTo>
                  <a:pt x="7489" y="4698"/>
                  <a:pt x="7511" y="4698"/>
                  <a:pt x="7511" y="4720"/>
                </a:cubicBezTo>
                <a:lnTo>
                  <a:pt x="7535" y="4745"/>
                </a:lnTo>
                <a:cubicBezTo>
                  <a:pt x="7547" y="4760"/>
                  <a:pt x="7558" y="4776"/>
                  <a:pt x="7569" y="4794"/>
                </a:cubicBezTo>
                <a:lnTo>
                  <a:pt x="7569" y="4794"/>
                </a:lnTo>
                <a:cubicBezTo>
                  <a:pt x="7561" y="4783"/>
                  <a:pt x="7549" y="4774"/>
                  <a:pt x="7535" y="4767"/>
                </a:cubicBezTo>
                <a:lnTo>
                  <a:pt x="7186" y="4488"/>
                </a:lnTo>
                <a:close/>
                <a:moveTo>
                  <a:pt x="21380" y="2351"/>
                </a:moveTo>
                <a:cubicBezTo>
                  <a:pt x="21345" y="2351"/>
                  <a:pt x="21312" y="2371"/>
                  <a:pt x="21303" y="2419"/>
                </a:cubicBezTo>
                <a:cubicBezTo>
                  <a:pt x="21186" y="3232"/>
                  <a:pt x="20768" y="3954"/>
                  <a:pt x="20349" y="4652"/>
                </a:cubicBezTo>
                <a:cubicBezTo>
                  <a:pt x="20318" y="4730"/>
                  <a:pt x="20371" y="4797"/>
                  <a:pt x="20431" y="4797"/>
                </a:cubicBezTo>
                <a:cubicBezTo>
                  <a:pt x="20460" y="4797"/>
                  <a:pt x="20490" y="4782"/>
                  <a:pt x="20513" y="4745"/>
                </a:cubicBezTo>
                <a:cubicBezTo>
                  <a:pt x="20931" y="4047"/>
                  <a:pt x="21350" y="3303"/>
                  <a:pt x="21489" y="2465"/>
                </a:cubicBezTo>
                <a:cubicBezTo>
                  <a:pt x="21489" y="2396"/>
                  <a:pt x="21431" y="2351"/>
                  <a:pt x="21380" y="2351"/>
                </a:cubicBezTo>
                <a:close/>
                <a:moveTo>
                  <a:pt x="27037" y="4319"/>
                </a:moveTo>
                <a:cubicBezTo>
                  <a:pt x="27025" y="4319"/>
                  <a:pt x="27013" y="4321"/>
                  <a:pt x="27000" y="4326"/>
                </a:cubicBezTo>
                <a:cubicBezTo>
                  <a:pt x="26652" y="4441"/>
                  <a:pt x="26303" y="4581"/>
                  <a:pt x="25931" y="4698"/>
                </a:cubicBezTo>
                <a:cubicBezTo>
                  <a:pt x="25848" y="4739"/>
                  <a:pt x="25876" y="4892"/>
                  <a:pt x="25948" y="4892"/>
                </a:cubicBezTo>
                <a:cubicBezTo>
                  <a:pt x="25957" y="4892"/>
                  <a:pt x="25967" y="4889"/>
                  <a:pt x="25977" y="4884"/>
                </a:cubicBezTo>
                <a:cubicBezTo>
                  <a:pt x="26349" y="4745"/>
                  <a:pt x="26699" y="4627"/>
                  <a:pt x="27047" y="4488"/>
                </a:cubicBezTo>
                <a:cubicBezTo>
                  <a:pt x="27151" y="4468"/>
                  <a:pt x="27126" y="4319"/>
                  <a:pt x="27037" y="4319"/>
                </a:cubicBezTo>
                <a:close/>
                <a:moveTo>
                  <a:pt x="30374" y="4069"/>
                </a:moveTo>
                <a:cubicBezTo>
                  <a:pt x="30327" y="4069"/>
                  <a:pt x="30281" y="4116"/>
                  <a:pt x="30281" y="4162"/>
                </a:cubicBezTo>
                <a:cubicBezTo>
                  <a:pt x="30281" y="4372"/>
                  <a:pt x="30210" y="4581"/>
                  <a:pt x="30117" y="4791"/>
                </a:cubicBezTo>
                <a:cubicBezTo>
                  <a:pt x="30095" y="4813"/>
                  <a:pt x="30095" y="4884"/>
                  <a:pt x="30141" y="4906"/>
                </a:cubicBezTo>
                <a:cubicBezTo>
                  <a:pt x="30155" y="4914"/>
                  <a:pt x="30170" y="4916"/>
                  <a:pt x="30186" y="4916"/>
                </a:cubicBezTo>
                <a:cubicBezTo>
                  <a:pt x="30224" y="4916"/>
                  <a:pt x="30264" y="4900"/>
                  <a:pt x="30281" y="4884"/>
                </a:cubicBezTo>
                <a:cubicBezTo>
                  <a:pt x="30396" y="4652"/>
                  <a:pt x="30467" y="4419"/>
                  <a:pt x="30467" y="4162"/>
                </a:cubicBezTo>
                <a:cubicBezTo>
                  <a:pt x="30467" y="4116"/>
                  <a:pt x="30420" y="4069"/>
                  <a:pt x="30374" y="4069"/>
                </a:cubicBezTo>
                <a:close/>
                <a:moveTo>
                  <a:pt x="4627" y="4931"/>
                </a:moveTo>
                <a:cubicBezTo>
                  <a:pt x="4627" y="4931"/>
                  <a:pt x="4627" y="4953"/>
                  <a:pt x="4605" y="4977"/>
                </a:cubicBezTo>
                <a:lnTo>
                  <a:pt x="4605" y="4931"/>
                </a:lnTo>
                <a:close/>
                <a:moveTo>
                  <a:pt x="32920" y="4936"/>
                </a:moveTo>
                <a:cubicBezTo>
                  <a:pt x="32902" y="4936"/>
                  <a:pt x="32884" y="4942"/>
                  <a:pt x="32861" y="4953"/>
                </a:cubicBezTo>
                <a:cubicBezTo>
                  <a:pt x="32839" y="4953"/>
                  <a:pt x="32839" y="4953"/>
                  <a:pt x="32815" y="4977"/>
                </a:cubicBezTo>
                <a:cubicBezTo>
                  <a:pt x="32815" y="4977"/>
                  <a:pt x="32815" y="4999"/>
                  <a:pt x="32792" y="4999"/>
                </a:cubicBezTo>
                <a:cubicBezTo>
                  <a:pt x="32792" y="5046"/>
                  <a:pt x="32792" y="5070"/>
                  <a:pt x="32815" y="5092"/>
                </a:cubicBezTo>
                <a:cubicBezTo>
                  <a:pt x="32861" y="5139"/>
                  <a:pt x="32932" y="5139"/>
                  <a:pt x="32978" y="5139"/>
                </a:cubicBezTo>
                <a:lnTo>
                  <a:pt x="33071" y="5139"/>
                </a:lnTo>
                <a:cubicBezTo>
                  <a:pt x="33071" y="5117"/>
                  <a:pt x="33094" y="5117"/>
                  <a:pt x="33118" y="5117"/>
                </a:cubicBezTo>
                <a:cubicBezTo>
                  <a:pt x="33140" y="5117"/>
                  <a:pt x="33164" y="5092"/>
                  <a:pt x="33164" y="5070"/>
                </a:cubicBezTo>
                <a:cubicBezTo>
                  <a:pt x="33187" y="5070"/>
                  <a:pt x="33187" y="5024"/>
                  <a:pt x="33164" y="4999"/>
                </a:cubicBezTo>
                <a:cubicBezTo>
                  <a:pt x="33164" y="4977"/>
                  <a:pt x="33164" y="4953"/>
                  <a:pt x="33140" y="4953"/>
                </a:cubicBezTo>
                <a:cubicBezTo>
                  <a:pt x="33129" y="4942"/>
                  <a:pt x="33117" y="4936"/>
                  <a:pt x="33106" y="4936"/>
                </a:cubicBezTo>
                <a:cubicBezTo>
                  <a:pt x="33094" y="4936"/>
                  <a:pt x="33083" y="4942"/>
                  <a:pt x="33071" y="4953"/>
                </a:cubicBezTo>
                <a:lnTo>
                  <a:pt x="32978" y="4953"/>
                </a:lnTo>
                <a:cubicBezTo>
                  <a:pt x="32955" y="4942"/>
                  <a:pt x="32937" y="4936"/>
                  <a:pt x="32920" y="4936"/>
                </a:cubicBezTo>
                <a:close/>
                <a:moveTo>
                  <a:pt x="4581" y="5024"/>
                </a:moveTo>
                <a:cubicBezTo>
                  <a:pt x="4581" y="5092"/>
                  <a:pt x="4559" y="5139"/>
                  <a:pt x="4559" y="5186"/>
                </a:cubicBezTo>
                <a:cubicBezTo>
                  <a:pt x="4534" y="5163"/>
                  <a:pt x="4512" y="5163"/>
                  <a:pt x="4512" y="5163"/>
                </a:cubicBezTo>
                <a:cubicBezTo>
                  <a:pt x="4481" y="5163"/>
                  <a:pt x="4460" y="5173"/>
                  <a:pt x="4449" y="5187"/>
                </a:cubicBezTo>
                <a:lnTo>
                  <a:pt x="4449" y="5187"/>
                </a:lnTo>
                <a:cubicBezTo>
                  <a:pt x="4471" y="5125"/>
                  <a:pt x="4495" y="5070"/>
                  <a:pt x="4559" y="5070"/>
                </a:cubicBezTo>
                <a:cubicBezTo>
                  <a:pt x="4559" y="5046"/>
                  <a:pt x="4581" y="5046"/>
                  <a:pt x="4581" y="5024"/>
                </a:cubicBezTo>
                <a:close/>
                <a:moveTo>
                  <a:pt x="26944" y="4944"/>
                </a:moveTo>
                <a:cubicBezTo>
                  <a:pt x="26932" y="4944"/>
                  <a:pt x="26920" y="4947"/>
                  <a:pt x="26907" y="4953"/>
                </a:cubicBezTo>
                <a:cubicBezTo>
                  <a:pt x="26814" y="4977"/>
                  <a:pt x="26721" y="4999"/>
                  <a:pt x="26652" y="5024"/>
                </a:cubicBezTo>
                <a:cubicBezTo>
                  <a:pt x="26606" y="5046"/>
                  <a:pt x="26559" y="5092"/>
                  <a:pt x="26582" y="5139"/>
                </a:cubicBezTo>
                <a:cubicBezTo>
                  <a:pt x="26602" y="5177"/>
                  <a:pt x="26637" y="5215"/>
                  <a:pt x="26674" y="5215"/>
                </a:cubicBezTo>
                <a:cubicBezTo>
                  <a:pt x="26682" y="5215"/>
                  <a:pt x="26691" y="5214"/>
                  <a:pt x="26699" y="5210"/>
                </a:cubicBezTo>
                <a:cubicBezTo>
                  <a:pt x="26792" y="5186"/>
                  <a:pt x="26861" y="5139"/>
                  <a:pt x="26954" y="5117"/>
                </a:cubicBezTo>
                <a:cubicBezTo>
                  <a:pt x="27000" y="5117"/>
                  <a:pt x="27047" y="5046"/>
                  <a:pt x="27025" y="4999"/>
                </a:cubicBezTo>
                <a:cubicBezTo>
                  <a:pt x="27007" y="4965"/>
                  <a:pt x="26977" y="4944"/>
                  <a:pt x="26944" y="4944"/>
                </a:cubicBezTo>
                <a:close/>
                <a:moveTo>
                  <a:pt x="4860" y="4884"/>
                </a:moveTo>
                <a:lnTo>
                  <a:pt x="4860" y="4884"/>
                </a:lnTo>
                <a:cubicBezTo>
                  <a:pt x="4838" y="4977"/>
                  <a:pt x="4838" y="5070"/>
                  <a:pt x="4838" y="5139"/>
                </a:cubicBezTo>
                <a:cubicBezTo>
                  <a:pt x="4813" y="5139"/>
                  <a:pt x="4791" y="5163"/>
                  <a:pt x="4767" y="5186"/>
                </a:cubicBezTo>
                <a:cubicBezTo>
                  <a:pt x="4745" y="5186"/>
                  <a:pt x="4745" y="5210"/>
                  <a:pt x="4745" y="5232"/>
                </a:cubicBezTo>
                <a:cubicBezTo>
                  <a:pt x="4729" y="5261"/>
                  <a:pt x="4724" y="5291"/>
                  <a:pt x="4722" y="5320"/>
                </a:cubicBezTo>
                <a:lnTo>
                  <a:pt x="4722" y="5320"/>
                </a:lnTo>
                <a:cubicBezTo>
                  <a:pt x="4729" y="5155"/>
                  <a:pt x="4776" y="5011"/>
                  <a:pt x="4860" y="4884"/>
                </a:cubicBezTo>
                <a:close/>
                <a:moveTo>
                  <a:pt x="10233" y="4465"/>
                </a:moveTo>
                <a:cubicBezTo>
                  <a:pt x="10187" y="4488"/>
                  <a:pt x="10162" y="4534"/>
                  <a:pt x="10162" y="4581"/>
                </a:cubicBezTo>
                <a:lnTo>
                  <a:pt x="10302" y="5418"/>
                </a:lnTo>
                <a:cubicBezTo>
                  <a:pt x="10302" y="5465"/>
                  <a:pt x="10373" y="5489"/>
                  <a:pt x="10395" y="5489"/>
                </a:cubicBezTo>
                <a:cubicBezTo>
                  <a:pt x="10466" y="5465"/>
                  <a:pt x="10466" y="5418"/>
                  <a:pt x="10466" y="5372"/>
                </a:cubicBezTo>
                <a:cubicBezTo>
                  <a:pt x="10419" y="5092"/>
                  <a:pt x="10373" y="4813"/>
                  <a:pt x="10349" y="4534"/>
                </a:cubicBezTo>
                <a:cubicBezTo>
                  <a:pt x="10326" y="4488"/>
                  <a:pt x="10280" y="4465"/>
                  <a:pt x="10233" y="4465"/>
                </a:cubicBezTo>
                <a:close/>
                <a:moveTo>
                  <a:pt x="27261" y="5343"/>
                </a:moveTo>
                <a:cubicBezTo>
                  <a:pt x="27251" y="5343"/>
                  <a:pt x="27242" y="5345"/>
                  <a:pt x="27233" y="5349"/>
                </a:cubicBezTo>
                <a:cubicBezTo>
                  <a:pt x="27118" y="5396"/>
                  <a:pt x="26978" y="5442"/>
                  <a:pt x="26861" y="5489"/>
                </a:cubicBezTo>
                <a:cubicBezTo>
                  <a:pt x="26839" y="5511"/>
                  <a:pt x="26814" y="5511"/>
                  <a:pt x="26792" y="5535"/>
                </a:cubicBezTo>
                <a:lnTo>
                  <a:pt x="26792" y="5604"/>
                </a:lnTo>
                <a:cubicBezTo>
                  <a:pt x="26810" y="5642"/>
                  <a:pt x="26845" y="5681"/>
                  <a:pt x="26883" y="5681"/>
                </a:cubicBezTo>
                <a:cubicBezTo>
                  <a:pt x="26891" y="5681"/>
                  <a:pt x="26899" y="5679"/>
                  <a:pt x="26907" y="5675"/>
                </a:cubicBezTo>
                <a:cubicBezTo>
                  <a:pt x="27025" y="5628"/>
                  <a:pt x="27164" y="5582"/>
                  <a:pt x="27280" y="5535"/>
                </a:cubicBezTo>
                <a:cubicBezTo>
                  <a:pt x="27304" y="5511"/>
                  <a:pt x="27326" y="5511"/>
                  <a:pt x="27350" y="5489"/>
                </a:cubicBezTo>
                <a:lnTo>
                  <a:pt x="27350" y="5418"/>
                </a:lnTo>
                <a:cubicBezTo>
                  <a:pt x="27350" y="5380"/>
                  <a:pt x="27304" y="5343"/>
                  <a:pt x="27261" y="5343"/>
                </a:cubicBezTo>
                <a:close/>
                <a:moveTo>
                  <a:pt x="14219" y="5194"/>
                </a:moveTo>
                <a:cubicBezTo>
                  <a:pt x="14202" y="5194"/>
                  <a:pt x="14182" y="5200"/>
                  <a:pt x="14163" y="5210"/>
                </a:cubicBezTo>
                <a:cubicBezTo>
                  <a:pt x="13954" y="5325"/>
                  <a:pt x="13768" y="5465"/>
                  <a:pt x="13582" y="5582"/>
                </a:cubicBezTo>
                <a:cubicBezTo>
                  <a:pt x="13536" y="5604"/>
                  <a:pt x="13511" y="5675"/>
                  <a:pt x="13536" y="5721"/>
                </a:cubicBezTo>
                <a:cubicBezTo>
                  <a:pt x="13551" y="5737"/>
                  <a:pt x="13591" y="5754"/>
                  <a:pt x="13621" y="5754"/>
                </a:cubicBezTo>
                <a:cubicBezTo>
                  <a:pt x="13634" y="5754"/>
                  <a:pt x="13644" y="5751"/>
                  <a:pt x="13651" y="5744"/>
                </a:cubicBezTo>
                <a:cubicBezTo>
                  <a:pt x="13861" y="5628"/>
                  <a:pt x="14047" y="5489"/>
                  <a:pt x="14256" y="5372"/>
                </a:cubicBezTo>
                <a:cubicBezTo>
                  <a:pt x="14302" y="5325"/>
                  <a:pt x="14302" y="5279"/>
                  <a:pt x="14280" y="5232"/>
                </a:cubicBezTo>
                <a:cubicBezTo>
                  <a:pt x="14266" y="5205"/>
                  <a:pt x="14244" y="5194"/>
                  <a:pt x="14219" y="5194"/>
                </a:cubicBezTo>
                <a:close/>
                <a:moveTo>
                  <a:pt x="3861" y="5697"/>
                </a:moveTo>
                <a:lnTo>
                  <a:pt x="3861" y="5930"/>
                </a:lnTo>
                <a:cubicBezTo>
                  <a:pt x="3837" y="5907"/>
                  <a:pt x="3790" y="5883"/>
                  <a:pt x="3768" y="5883"/>
                </a:cubicBezTo>
                <a:cubicBezTo>
                  <a:pt x="3768" y="5861"/>
                  <a:pt x="3744" y="5861"/>
                  <a:pt x="3744" y="5861"/>
                </a:cubicBezTo>
                <a:cubicBezTo>
                  <a:pt x="3768" y="5814"/>
                  <a:pt x="3814" y="5768"/>
                  <a:pt x="3861" y="5697"/>
                </a:cubicBezTo>
                <a:close/>
                <a:moveTo>
                  <a:pt x="6838" y="5511"/>
                </a:moveTo>
                <a:cubicBezTo>
                  <a:pt x="6814" y="5511"/>
                  <a:pt x="6791" y="5511"/>
                  <a:pt x="6767" y="5535"/>
                </a:cubicBezTo>
                <a:cubicBezTo>
                  <a:pt x="6720" y="5558"/>
                  <a:pt x="6698" y="5604"/>
                  <a:pt x="6745" y="5651"/>
                </a:cubicBezTo>
                <a:cubicBezTo>
                  <a:pt x="6814" y="5744"/>
                  <a:pt x="6884" y="5837"/>
                  <a:pt x="6931" y="5954"/>
                </a:cubicBezTo>
                <a:cubicBezTo>
                  <a:pt x="6953" y="5954"/>
                  <a:pt x="6977" y="5976"/>
                  <a:pt x="7000" y="5976"/>
                </a:cubicBezTo>
                <a:cubicBezTo>
                  <a:pt x="7008" y="5984"/>
                  <a:pt x="7015" y="5987"/>
                  <a:pt x="7023" y="5987"/>
                </a:cubicBezTo>
                <a:cubicBezTo>
                  <a:pt x="7039" y="5987"/>
                  <a:pt x="7054" y="5976"/>
                  <a:pt x="7070" y="5976"/>
                </a:cubicBezTo>
                <a:cubicBezTo>
                  <a:pt x="7093" y="5954"/>
                  <a:pt x="7139" y="5883"/>
                  <a:pt x="7093" y="5861"/>
                </a:cubicBezTo>
                <a:cubicBezTo>
                  <a:pt x="7024" y="5744"/>
                  <a:pt x="6953" y="5651"/>
                  <a:pt x="6884" y="5558"/>
                </a:cubicBezTo>
                <a:cubicBezTo>
                  <a:pt x="6884" y="5535"/>
                  <a:pt x="6860" y="5511"/>
                  <a:pt x="6838" y="5511"/>
                </a:cubicBezTo>
                <a:close/>
                <a:moveTo>
                  <a:pt x="4069" y="5465"/>
                </a:moveTo>
                <a:lnTo>
                  <a:pt x="4069" y="5465"/>
                </a:lnTo>
                <a:cubicBezTo>
                  <a:pt x="4047" y="5651"/>
                  <a:pt x="4047" y="5837"/>
                  <a:pt x="4047" y="6047"/>
                </a:cubicBezTo>
                <a:lnTo>
                  <a:pt x="4047" y="6023"/>
                </a:lnTo>
                <a:cubicBezTo>
                  <a:pt x="4023" y="5837"/>
                  <a:pt x="4023" y="5651"/>
                  <a:pt x="4069" y="5465"/>
                </a:cubicBezTo>
                <a:close/>
                <a:moveTo>
                  <a:pt x="3651" y="6000"/>
                </a:moveTo>
                <a:cubicBezTo>
                  <a:pt x="3651" y="6023"/>
                  <a:pt x="3675" y="6023"/>
                  <a:pt x="3675" y="6023"/>
                </a:cubicBezTo>
                <a:lnTo>
                  <a:pt x="3697" y="6047"/>
                </a:lnTo>
                <a:cubicBezTo>
                  <a:pt x="3675" y="6047"/>
                  <a:pt x="3651" y="6069"/>
                  <a:pt x="3628" y="6093"/>
                </a:cubicBezTo>
                <a:lnTo>
                  <a:pt x="3628" y="6069"/>
                </a:lnTo>
                <a:cubicBezTo>
                  <a:pt x="3628" y="6047"/>
                  <a:pt x="3651" y="6023"/>
                  <a:pt x="3651" y="6000"/>
                </a:cubicBezTo>
                <a:close/>
                <a:moveTo>
                  <a:pt x="15210" y="4704"/>
                </a:moveTo>
                <a:cubicBezTo>
                  <a:pt x="15195" y="4704"/>
                  <a:pt x="15179" y="4709"/>
                  <a:pt x="15164" y="4720"/>
                </a:cubicBezTo>
                <a:cubicBezTo>
                  <a:pt x="14628" y="5117"/>
                  <a:pt x="14094" y="5558"/>
                  <a:pt x="13629" y="6047"/>
                </a:cubicBezTo>
                <a:cubicBezTo>
                  <a:pt x="13555" y="6120"/>
                  <a:pt x="13611" y="6207"/>
                  <a:pt x="13684" y="6207"/>
                </a:cubicBezTo>
                <a:cubicBezTo>
                  <a:pt x="13704" y="6207"/>
                  <a:pt x="13724" y="6201"/>
                  <a:pt x="13744" y="6186"/>
                </a:cubicBezTo>
                <a:cubicBezTo>
                  <a:pt x="14209" y="5697"/>
                  <a:pt x="14721" y="5279"/>
                  <a:pt x="15257" y="4884"/>
                </a:cubicBezTo>
                <a:cubicBezTo>
                  <a:pt x="15334" y="4825"/>
                  <a:pt x="15283" y="4704"/>
                  <a:pt x="15210" y="4704"/>
                </a:cubicBezTo>
                <a:close/>
                <a:moveTo>
                  <a:pt x="9883" y="5634"/>
                </a:moveTo>
                <a:cubicBezTo>
                  <a:pt x="9868" y="5634"/>
                  <a:pt x="9853" y="5639"/>
                  <a:pt x="9837" y="5651"/>
                </a:cubicBezTo>
                <a:lnTo>
                  <a:pt x="9000" y="6140"/>
                </a:lnTo>
                <a:cubicBezTo>
                  <a:pt x="8923" y="6179"/>
                  <a:pt x="8973" y="6296"/>
                  <a:pt x="9046" y="6296"/>
                </a:cubicBezTo>
                <a:cubicBezTo>
                  <a:pt x="9061" y="6296"/>
                  <a:pt x="9077" y="6291"/>
                  <a:pt x="9093" y="6280"/>
                </a:cubicBezTo>
                <a:cubicBezTo>
                  <a:pt x="9372" y="6116"/>
                  <a:pt x="9651" y="5976"/>
                  <a:pt x="9930" y="5814"/>
                </a:cubicBezTo>
                <a:cubicBezTo>
                  <a:pt x="10007" y="5756"/>
                  <a:pt x="9956" y="5634"/>
                  <a:pt x="9883" y="5634"/>
                </a:cubicBezTo>
                <a:close/>
                <a:moveTo>
                  <a:pt x="15274" y="5851"/>
                </a:moveTo>
                <a:cubicBezTo>
                  <a:pt x="15259" y="5851"/>
                  <a:pt x="15245" y="5854"/>
                  <a:pt x="15232" y="5861"/>
                </a:cubicBezTo>
                <a:cubicBezTo>
                  <a:pt x="15117" y="5954"/>
                  <a:pt x="14978" y="6069"/>
                  <a:pt x="14838" y="6162"/>
                </a:cubicBezTo>
                <a:cubicBezTo>
                  <a:pt x="14814" y="6162"/>
                  <a:pt x="14814" y="6186"/>
                  <a:pt x="14792" y="6209"/>
                </a:cubicBezTo>
                <a:cubicBezTo>
                  <a:pt x="14792" y="6233"/>
                  <a:pt x="14792" y="6255"/>
                  <a:pt x="14814" y="6280"/>
                </a:cubicBezTo>
                <a:cubicBezTo>
                  <a:pt x="14832" y="6314"/>
                  <a:pt x="14861" y="6335"/>
                  <a:pt x="14894" y="6335"/>
                </a:cubicBezTo>
                <a:cubicBezTo>
                  <a:pt x="14906" y="6335"/>
                  <a:pt x="14919" y="6332"/>
                  <a:pt x="14931" y="6326"/>
                </a:cubicBezTo>
                <a:cubicBezTo>
                  <a:pt x="15071" y="6209"/>
                  <a:pt x="15210" y="6116"/>
                  <a:pt x="15326" y="6023"/>
                </a:cubicBezTo>
                <a:cubicBezTo>
                  <a:pt x="15350" y="6000"/>
                  <a:pt x="15372" y="6000"/>
                  <a:pt x="15372" y="5976"/>
                </a:cubicBezTo>
                <a:lnTo>
                  <a:pt x="15372" y="5907"/>
                </a:lnTo>
                <a:cubicBezTo>
                  <a:pt x="15356" y="5873"/>
                  <a:pt x="15314" y="5851"/>
                  <a:pt x="15274" y="5851"/>
                </a:cubicBezTo>
                <a:close/>
                <a:moveTo>
                  <a:pt x="15604" y="4843"/>
                </a:moveTo>
                <a:cubicBezTo>
                  <a:pt x="15590" y="4843"/>
                  <a:pt x="15574" y="4848"/>
                  <a:pt x="15558" y="4860"/>
                </a:cubicBezTo>
                <a:cubicBezTo>
                  <a:pt x="15000" y="5256"/>
                  <a:pt x="14488" y="5721"/>
                  <a:pt x="14001" y="6209"/>
                </a:cubicBezTo>
                <a:cubicBezTo>
                  <a:pt x="13947" y="6263"/>
                  <a:pt x="14002" y="6357"/>
                  <a:pt x="14073" y="6357"/>
                </a:cubicBezTo>
                <a:cubicBezTo>
                  <a:pt x="14095" y="6357"/>
                  <a:pt x="14118" y="6348"/>
                  <a:pt x="14140" y="6326"/>
                </a:cubicBezTo>
                <a:cubicBezTo>
                  <a:pt x="14605" y="5861"/>
                  <a:pt x="15117" y="5418"/>
                  <a:pt x="15651" y="5024"/>
                </a:cubicBezTo>
                <a:cubicBezTo>
                  <a:pt x="15728" y="4965"/>
                  <a:pt x="15677" y="4843"/>
                  <a:pt x="15604" y="4843"/>
                </a:cubicBezTo>
                <a:close/>
                <a:moveTo>
                  <a:pt x="27806" y="5991"/>
                </a:moveTo>
                <a:cubicBezTo>
                  <a:pt x="27794" y="5991"/>
                  <a:pt x="27781" y="5994"/>
                  <a:pt x="27769" y="6000"/>
                </a:cubicBezTo>
                <a:cubicBezTo>
                  <a:pt x="27512" y="6069"/>
                  <a:pt x="27257" y="6162"/>
                  <a:pt x="27000" y="6255"/>
                </a:cubicBezTo>
                <a:cubicBezTo>
                  <a:pt x="26954" y="6255"/>
                  <a:pt x="26932" y="6302"/>
                  <a:pt x="26932" y="6348"/>
                </a:cubicBezTo>
                <a:cubicBezTo>
                  <a:pt x="26950" y="6387"/>
                  <a:pt x="26985" y="6425"/>
                  <a:pt x="27022" y="6425"/>
                </a:cubicBezTo>
                <a:cubicBezTo>
                  <a:pt x="27030" y="6425"/>
                  <a:pt x="27039" y="6423"/>
                  <a:pt x="27047" y="6419"/>
                </a:cubicBezTo>
                <a:cubicBezTo>
                  <a:pt x="27304" y="6348"/>
                  <a:pt x="27559" y="6255"/>
                  <a:pt x="27815" y="6162"/>
                </a:cubicBezTo>
                <a:cubicBezTo>
                  <a:pt x="27862" y="6162"/>
                  <a:pt x="27884" y="6093"/>
                  <a:pt x="27884" y="6047"/>
                </a:cubicBezTo>
                <a:cubicBezTo>
                  <a:pt x="27868" y="6013"/>
                  <a:pt x="27839" y="5991"/>
                  <a:pt x="27806" y="5991"/>
                </a:cubicBezTo>
                <a:close/>
                <a:moveTo>
                  <a:pt x="32746" y="6023"/>
                </a:moveTo>
                <a:cubicBezTo>
                  <a:pt x="32699" y="6023"/>
                  <a:pt x="32629" y="6047"/>
                  <a:pt x="32629" y="6093"/>
                </a:cubicBezTo>
                <a:cubicBezTo>
                  <a:pt x="32606" y="6140"/>
                  <a:pt x="32629" y="6186"/>
                  <a:pt x="32675" y="6209"/>
                </a:cubicBezTo>
                <a:cubicBezTo>
                  <a:pt x="32908" y="6280"/>
                  <a:pt x="33140" y="6373"/>
                  <a:pt x="33350" y="6441"/>
                </a:cubicBezTo>
                <a:cubicBezTo>
                  <a:pt x="33359" y="6446"/>
                  <a:pt x="33368" y="6448"/>
                  <a:pt x="33377" y="6448"/>
                </a:cubicBezTo>
                <a:cubicBezTo>
                  <a:pt x="33414" y="6448"/>
                  <a:pt x="33448" y="6410"/>
                  <a:pt x="33466" y="6373"/>
                </a:cubicBezTo>
                <a:cubicBezTo>
                  <a:pt x="33490" y="6326"/>
                  <a:pt x="33443" y="6280"/>
                  <a:pt x="33397" y="6280"/>
                </a:cubicBezTo>
                <a:cubicBezTo>
                  <a:pt x="33187" y="6186"/>
                  <a:pt x="32954" y="6116"/>
                  <a:pt x="32746" y="6023"/>
                </a:cubicBezTo>
                <a:close/>
                <a:moveTo>
                  <a:pt x="6698" y="6013"/>
                </a:moveTo>
                <a:cubicBezTo>
                  <a:pt x="6690" y="6013"/>
                  <a:pt x="6682" y="6015"/>
                  <a:pt x="6674" y="6023"/>
                </a:cubicBezTo>
                <a:cubicBezTo>
                  <a:pt x="6652" y="6023"/>
                  <a:pt x="6627" y="6023"/>
                  <a:pt x="6605" y="6047"/>
                </a:cubicBezTo>
                <a:lnTo>
                  <a:pt x="6605" y="6116"/>
                </a:lnTo>
                <a:cubicBezTo>
                  <a:pt x="6652" y="6233"/>
                  <a:pt x="6674" y="6326"/>
                  <a:pt x="6720" y="6419"/>
                </a:cubicBezTo>
                <a:cubicBezTo>
                  <a:pt x="6745" y="6441"/>
                  <a:pt x="6745" y="6466"/>
                  <a:pt x="6767" y="6466"/>
                </a:cubicBezTo>
                <a:cubicBezTo>
                  <a:pt x="6791" y="6488"/>
                  <a:pt x="6814" y="6488"/>
                  <a:pt x="6838" y="6488"/>
                </a:cubicBezTo>
                <a:cubicBezTo>
                  <a:pt x="6860" y="6466"/>
                  <a:pt x="6884" y="6466"/>
                  <a:pt x="6884" y="6441"/>
                </a:cubicBezTo>
                <a:cubicBezTo>
                  <a:pt x="6907" y="6419"/>
                  <a:pt x="6907" y="6395"/>
                  <a:pt x="6907" y="6373"/>
                </a:cubicBezTo>
                <a:cubicBezTo>
                  <a:pt x="6860" y="6280"/>
                  <a:pt x="6814" y="6186"/>
                  <a:pt x="6791" y="6069"/>
                </a:cubicBezTo>
                <a:lnTo>
                  <a:pt x="6745" y="6023"/>
                </a:lnTo>
                <a:cubicBezTo>
                  <a:pt x="6729" y="6023"/>
                  <a:pt x="6713" y="6013"/>
                  <a:pt x="6698" y="6013"/>
                </a:cubicBezTo>
                <a:close/>
                <a:moveTo>
                  <a:pt x="8209" y="5465"/>
                </a:moveTo>
                <a:cubicBezTo>
                  <a:pt x="8162" y="5465"/>
                  <a:pt x="8116" y="5511"/>
                  <a:pt x="8116" y="5558"/>
                </a:cubicBezTo>
                <a:cubicBezTo>
                  <a:pt x="8162" y="5837"/>
                  <a:pt x="8187" y="6116"/>
                  <a:pt x="8209" y="6395"/>
                </a:cubicBezTo>
                <a:cubicBezTo>
                  <a:pt x="8209" y="6466"/>
                  <a:pt x="8233" y="6488"/>
                  <a:pt x="8302" y="6488"/>
                </a:cubicBezTo>
                <a:cubicBezTo>
                  <a:pt x="8348" y="6488"/>
                  <a:pt x="8395" y="6466"/>
                  <a:pt x="8395" y="6395"/>
                </a:cubicBezTo>
                <a:cubicBezTo>
                  <a:pt x="8373" y="6116"/>
                  <a:pt x="8348" y="5837"/>
                  <a:pt x="8302" y="5558"/>
                </a:cubicBezTo>
                <a:cubicBezTo>
                  <a:pt x="8302" y="5511"/>
                  <a:pt x="8280" y="5465"/>
                  <a:pt x="8209" y="5465"/>
                </a:cubicBezTo>
                <a:close/>
                <a:moveTo>
                  <a:pt x="7465" y="5328"/>
                </a:moveTo>
                <a:cubicBezTo>
                  <a:pt x="7410" y="5328"/>
                  <a:pt x="7358" y="5372"/>
                  <a:pt x="7372" y="5442"/>
                </a:cubicBezTo>
                <a:cubicBezTo>
                  <a:pt x="7489" y="5768"/>
                  <a:pt x="7535" y="6116"/>
                  <a:pt x="7558" y="6466"/>
                </a:cubicBezTo>
                <a:cubicBezTo>
                  <a:pt x="7558" y="6523"/>
                  <a:pt x="7604" y="6552"/>
                  <a:pt x="7651" y="6552"/>
                </a:cubicBezTo>
                <a:cubicBezTo>
                  <a:pt x="7697" y="6552"/>
                  <a:pt x="7744" y="6523"/>
                  <a:pt x="7744" y="6466"/>
                </a:cubicBezTo>
                <a:cubicBezTo>
                  <a:pt x="7721" y="6093"/>
                  <a:pt x="7651" y="5744"/>
                  <a:pt x="7558" y="5396"/>
                </a:cubicBezTo>
                <a:cubicBezTo>
                  <a:pt x="7539" y="5348"/>
                  <a:pt x="7501" y="5328"/>
                  <a:pt x="7465" y="5328"/>
                </a:cubicBezTo>
                <a:close/>
                <a:moveTo>
                  <a:pt x="3489" y="6326"/>
                </a:moveTo>
                <a:lnTo>
                  <a:pt x="3489" y="6488"/>
                </a:lnTo>
                <a:cubicBezTo>
                  <a:pt x="3465" y="6488"/>
                  <a:pt x="3442" y="6512"/>
                  <a:pt x="3442" y="6559"/>
                </a:cubicBezTo>
                <a:cubicBezTo>
                  <a:pt x="3442" y="6581"/>
                  <a:pt x="3465" y="6605"/>
                  <a:pt x="3489" y="6605"/>
                </a:cubicBezTo>
                <a:cubicBezTo>
                  <a:pt x="3442" y="6627"/>
                  <a:pt x="3396" y="6627"/>
                  <a:pt x="3349" y="6627"/>
                </a:cubicBezTo>
                <a:cubicBezTo>
                  <a:pt x="3396" y="6534"/>
                  <a:pt x="3442" y="6441"/>
                  <a:pt x="3489" y="6326"/>
                </a:cubicBezTo>
                <a:close/>
                <a:moveTo>
                  <a:pt x="16246" y="5905"/>
                </a:moveTo>
                <a:cubicBezTo>
                  <a:pt x="16225" y="5905"/>
                  <a:pt x="16205" y="5912"/>
                  <a:pt x="16187" y="5930"/>
                </a:cubicBezTo>
                <a:cubicBezTo>
                  <a:pt x="15837" y="6186"/>
                  <a:pt x="15443" y="6441"/>
                  <a:pt x="15046" y="6652"/>
                </a:cubicBezTo>
                <a:cubicBezTo>
                  <a:pt x="14969" y="6709"/>
                  <a:pt x="15020" y="6831"/>
                  <a:pt x="15093" y="6831"/>
                </a:cubicBezTo>
                <a:cubicBezTo>
                  <a:pt x="15108" y="6831"/>
                  <a:pt x="15123" y="6826"/>
                  <a:pt x="15139" y="6813"/>
                </a:cubicBezTo>
                <a:cubicBezTo>
                  <a:pt x="15536" y="6605"/>
                  <a:pt x="15930" y="6348"/>
                  <a:pt x="16280" y="6069"/>
                </a:cubicBezTo>
                <a:cubicBezTo>
                  <a:pt x="16326" y="6047"/>
                  <a:pt x="16349" y="6000"/>
                  <a:pt x="16326" y="5954"/>
                </a:cubicBezTo>
                <a:cubicBezTo>
                  <a:pt x="16311" y="5925"/>
                  <a:pt x="16279" y="5905"/>
                  <a:pt x="16246" y="5905"/>
                </a:cubicBezTo>
                <a:close/>
                <a:moveTo>
                  <a:pt x="9455" y="6526"/>
                </a:moveTo>
                <a:cubicBezTo>
                  <a:pt x="9443" y="6526"/>
                  <a:pt x="9431" y="6528"/>
                  <a:pt x="9418" y="6534"/>
                </a:cubicBezTo>
                <a:cubicBezTo>
                  <a:pt x="9279" y="6627"/>
                  <a:pt x="9139" y="6720"/>
                  <a:pt x="9024" y="6791"/>
                </a:cubicBezTo>
                <a:cubicBezTo>
                  <a:pt x="8977" y="6813"/>
                  <a:pt x="8953" y="6884"/>
                  <a:pt x="8977" y="6931"/>
                </a:cubicBezTo>
                <a:cubicBezTo>
                  <a:pt x="8993" y="6946"/>
                  <a:pt x="9033" y="6963"/>
                  <a:pt x="9071" y="6963"/>
                </a:cubicBezTo>
                <a:cubicBezTo>
                  <a:pt x="9087" y="6963"/>
                  <a:pt x="9103" y="6960"/>
                  <a:pt x="9117" y="6953"/>
                </a:cubicBezTo>
                <a:cubicBezTo>
                  <a:pt x="9232" y="6860"/>
                  <a:pt x="9372" y="6791"/>
                  <a:pt x="9511" y="6698"/>
                </a:cubicBezTo>
                <a:cubicBezTo>
                  <a:pt x="9535" y="6674"/>
                  <a:pt x="9558" y="6627"/>
                  <a:pt x="9535" y="6581"/>
                </a:cubicBezTo>
                <a:cubicBezTo>
                  <a:pt x="9518" y="6547"/>
                  <a:pt x="9488" y="6526"/>
                  <a:pt x="9455" y="6526"/>
                </a:cubicBezTo>
                <a:close/>
                <a:moveTo>
                  <a:pt x="3349" y="6813"/>
                </a:moveTo>
                <a:cubicBezTo>
                  <a:pt x="3349" y="6838"/>
                  <a:pt x="3325" y="6838"/>
                  <a:pt x="3325" y="6860"/>
                </a:cubicBezTo>
                <a:cubicBezTo>
                  <a:pt x="3325" y="6907"/>
                  <a:pt x="3371" y="6931"/>
                  <a:pt x="3396" y="6953"/>
                </a:cubicBezTo>
                <a:lnTo>
                  <a:pt x="3396" y="7000"/>
                </a:lnTo>
                <a:lnTo>
                  <a:pt x="3396" y="7024"/>
                </a:lnTo>
                <a:lnTo>
                  <a:pt x="3210" y="7024"/>
                </a:lnTo>
                <a:cubicBezTo>
                  <a:pt x="3232" y="6953"/>
                  <a:pt x="3256" y="6907"/>
                  <a:pt x="3278" y="6838"/>
                </a:cubicBezTo>
                <a:cubicBezTo>
                  <a:pt x="3303" y="6813"/>
                  <a:pt x="3325" y="6813"/>
                  <a:pt x="3349" y="6813"/>
                </a:cubicBezTo>
                <a:close/>
                <a:moveTo>
                  <a:pt x="5203" y="6412"/>
                </a:moveTo>
                <a:cubicBezTo>
                  <a:pt x="5130" y="6412"/>
                  <a:pt x="5103" y="6561"/>
                  <a:pt x="5186" y="6581"/>
                </a:cubicBezTo>
                <a:cubicBezTo>
                  <a:pt x="5582" y="6720"/>
                  <a:pt x="5976" y="6860"/>
                  <a:pt x="6348" y="7024"/>
                </a:cubicBezTo>
                <a:cubicBezTo>
                  <a:pt x="6361" y="7030"/>
                  <a:pt x="6373" y="7032"/>
                  <a:pt x="6385" y="7032"/>
                </a:cubicBezTo>
                <a:cubicBezTo>
                  <a:pt x="6418" y="7032"/>
                  <a:pt x="6448" y="7011"/>
                  <a:pt x="6466" y="6977"/>
                </a:cubicBezTo>
                <a:cubicBezTo>
                  <a:pt x="6488" y="6953"/>
                  <a:pt x="6488" y="6884"/>
                  <a:pt x="6441" y="6860"/>
                </a:cubicBezTo>
                <a:cubicBezTo>
                  <a:pt x="6047" y="6698"/>
                  <a:pt x="5651" y="6534"/>
                  <a:pt x="5232" y="6419"/>
                </a:cubicBezTo>
                <a:cubicBezTo>
                  <a:pt x="5222" y="6414"/>
                  <a:pt x="5212" y="6412"/>
                  <a:pt x="5203" y="6412"/>
                </a:cubicBezTo>
                <a:close/>
                <a:moveTo>
                  <a:pt x="5046" y="6977"/>
                </a:moveTo>
                <a:cubicBezTo>
                  <a:pt x="4999" y="6977"/>
                  <a:pt x="4953" y="7024"/>
                  <a:pt x="4953" y="7070"/>
                </a:cubicBezTo>
                <a:cubicBezTo>
                  <a:pt x="4953" y="7117"/>
                  <a:pt x="4999" y="7163"/>
                  <a:pt x="5046" y="7163"/>
                </a:cubicBezTo>
                <a:lnTo>
                  <a:pt x="5303" y="7163"/>
                </a:lnTo>
                <a:cubicBezTo>
                  <a:pt x="5349" y="7163"/>
                  <a:pt x="5396" y="7117"/>
                  <a:pt x="5396" y="7070"/>
                </a:cubicBezTo>
                <a:cubicBezTo>
                  <a:pt x="5396" y="7024"/>
                  <a:pt x="5349" y="6977"/>
                  <a:pt x="5303" y="6977"/>
                </a:cubicBezTo>
                <a:close/>
                <a:moveTo>
                  <a:pt x="5790" y="6977"/>
                </a:moveTo>
                <a:cubicBezTo>
                  <a:pt x="5768" y="6977"/>
                  <a:pt x="5768" y="6977"/>
                  <a:pt x="5744" y="7000"/>
                </a:cubicBezTo>
                <a:lnTo>
                  <a:pt x="5721" y="7000"/>
                </a:lnTo>
                <a:lnTo>
                  <a:pt x="5697" y="7024"/>
                </a:lnTo>
                <a:cubicBezTo>
                  <a:pt x="5697" y="7046"/>
                  <a:pt x="5697" y="7046"/>
                  <a:pt x="5675" y="7046"/>
                </a:cubicBezTo>
                <a:lnTo>
                  <a:pt x="5675" y="7093"/>
                </a:lnTo>
                <a:cubicBezTo>
                  <a:pt x="5697" y="7117"/>
                  <a:pt x="5697" y="7139"/>
                  <a:pt x="5697" y="7139"/>
                </a:cubicBezTo>
                <a:cubicBezTo>
                  <a:pt x="5697" y="7163"/>
                  <a:pt x="5697" y="7163"/>
                  <a:pt x="5721" y="7186"/>
                </a:cubicBezTo>
                <a:cubicBezTo>
                  <a:pt x="5721" y="7186"/>
                  <a:pt x="5721" y="7210"/>
                  <a:pt x="5744" y="7210"/>
                </a:cubicBezTo>
                <a:lnTo>
                  <a:pt x="5837" y="7210"/>
                </a:lnTo>
                <a:cubicBezTo>
                  <a:pt x="5837" y="7186"/>
                  <a:pt x="5861" y="7186"/>
                  <a:pt x="5861" y="7163"/>
                </a:cubicBezTo>
                <a:lnTo>
                  <a:pt x="5883" y="7139"/>
                </a:lnTo>
                <a:lnTo>
                  <a:pt x="5883" y="7093"/>
                </a:lnTo>
                <a:cubicBezTo>
                  <a:pt x="5861" y="7093"/>
                  <a:pt x="5861" y="7070"/>
                  <a:pt x="5861" y="7046"/>
                </a:cubicBezTo>
                <a:cubicBezTo>
                  <a:pt x="5861" y="7046"/>
                  <a:pt x="5861" y="7024"/>
                  <a:pt x="5837" y="7024"/>
                </a:cubicBezTo>
                <a:cubicBezTo>
                  <a:pt x="5837" y="7024"/>
                  <a:pt x="5837" y="7000"/>
                  <a:pt x="5814" y="7000"/>
                </a:cubicBezTo>
                <a:cubicBezTo>
                  <a:pt x="5814" y="7000"/>
                  <a:pt x="5790" y="7000"/>
                  <a:pt x="5790" y="6977"/>
                </a:cubicBezTo>
                <a:close/>
                <a:moveTo>
                  <a:pt x="16099" y="6742"/>
                </a:moveTo>
                <a:cubicBezTo>
                  <a:pt x="16083" y="6742"/>
                  <a:pt x="16065" y="6749"/>
                  <a:pt x="16047" y="6767"/>
                </a:cubicBezTo>
                <a:lnTo>
                  <a:pt x="15558" y="7046"/>
                </a:lnTo>
                <a:cubicBezTo>
                  <a:pt x="15536" y="7070"/>
                  <a:pt x="15512" y="7117"/>
                  <a:pt x="15536" y="7163"/>
                </a:cubicBezTo>
                <a:cubicBezTo>
                  <a:pt x="15552" y="7197"/>
                  <a:pt x="15582" y="7219"/>
                  <a:pt x="15614" y="7219"/>
                </a:cubicBezTo>
                <a:cubicBezTo>
                  <a:pt x="15626" y="7219"/>
                  <a:pt x="15639" y="7216"/>
                  <a:pt x="15651" y="7210"/>
                </a:cubicBezTo>
                <a:cubicBezTo>
                  <a:pt x="15815" y="7117"/>
                  <a:pt x="15977" y="7000"/>
                  <a:pt x="16140" y="6907"/>
                </a:cubicBezTo>
                <a:cubicBezTo>
                  <a:pt x="16163" y="6884"/>
                  <a:pt x="16187" y="6838"/>
                  <a:pt x="16163" y="6791"/>
                </a:cubicBezTo>
                <a:cubicBezTo>
                  <a:pt x="16149" y="6762"/>
                  <a:pt x="16126" y="6742"/>
                  <a:pt x="16099" y="6742"/>
                </a:cubicBezTo>
                <a:close/>
                <a:moveTo>
                  <a:pt x="3232" y="7210"/>
                </a:moveTo>
                <a:cubicBezTo>
                  <a:pt x="3210" y="7232"/>
                  <a:pt x="3163" y="7232"/>
                  <a:pt x="3139" y="7232"/>
                </a:cubicBezTo>
                <a:lnTo>
                  <a:pt x="3163" y="7210"/>
                </a:lnTo>
                <a:close/>
                <a:moveTo>
                  <a:pt x="4116" y="7604"/>
                </a:moveTo>
                <a:lnTo>
                  <a:pt x="4116" y="7628"/>
                </a:lnTo>
                <a:cubicBezTo>
                  <a:pt x="3721" y="7675"/>
                  <a:pt x="3349" y="7814"/>
                  <a:pt x="2999" y="8023"/>
                </a:cubicBezTo>
                <a:cubicBezTo>
                  <a:pt x="3024" y="7908"/>
                  <a:pt x="3024" y="7790"/>
                  <a:pt x="3046" y="7675"/>
                </a:cubicBezTo>
                <a:cubicBezTo>
                  <a:pt x="3070" y="7675"/>
                  <a:pt x="3070" y="7697"/>
                  <a:pt x="3092" y="7721"/>
                </a:cubicBezTo>
                <a:cubicBezTo>
                  <a:pt x="3046" y="7744"/>
                  <a:pt x="3046" y="7790"/>
                  <a:pt x="3070" y="7814"/>
                </a:cubicBezTo>
                <a:cubicBezTo>
                  <a:pt x="3086" y="7849"/>
                  <a:pt x="3116" y="7870"/>
                  <a:pt x="3149" y="7870"/>
                </a:cubicBezTo>
                <a:cubicBezTo>
                  <a:pt x="3161" y="7870"/>
                  <a:pt x="3173" y="7867"/>
                  <a:pt x="3185" y="7861"/>
                </a:cubicBezTo>
                <a:cubicBezTo>
                  <a:pt x="3489" y="7721"/>
                  <a:pt x="3790" y="7628"/>
                  <a:pt x="4116" y="7604"/>
                </a:cubicBezTo>
                <a:close/>
                <a:moveTo>
                  <a:pt x="9585" y="7433"/>
                </a:moveTo>
                <a:cubicBezTo>
                  <a:pt x="9574" y="7433"/>
                  <a:pt x="9564" y="7436"/>
                  <a:pt x="9558" y="7442"/>
                </a:cubicBezTo>
                <a:lnTo>
                  <a:pt x="8652" y="7861"/>
                </a:lnTo>
                <a:cubicBezTo>
                  <a:pt x="8605" y="7883"/>
                  <a:pt x="8605" y="7954"/>
                  <a:pt x="8628" y="8001"/>
                </a:cubicBezTo>
                <a:cubicBezTo>
                  <a:pt x="8642" y="8028"/>
                  <a:pt x="8663" y="8039"/>
                  <a:pt x="8688" y="8039"/>
                </a:cubicBezTo>
                <a:cubicBezTo>
                  <a:pt x="8706" y="8039"/>
                  <a:pt x="8725" y="8033"/>
                  <a:pt x="8745" y="8023"/>
                </a:cubicBezTo>
                <a:cubicBezTo>
                  <a:pt x="9046" y="7883"/>
                  <a:pt x="9349" y="7744"/>
                  <a:pt x="9629" y="7604"/>
                </a:cubicBezTo>
                <a:cubicBezTo>
                  <a:pt x="9675" y="7582"/>
                  <a:pt x="9697" y="7511"/>
                  <a:pt x="9675" y="7489"/>
                </a:cubicBezTo>
                <a:cubicBezTo>
                  <a:pt x="9657" y="7455"/>
                  <a:pt x="9616" y="7433"/>
                  <a:pt x="9585" y="7433"/>
                </a:cubicBezTo>
                <a:close/>
                <a:moveTo>
                  <a:pt x="5186" y="8395"/>
                </a:moveTo>
                <a:cubicBezTo>
                  <a:pt x="5139" y="8395"/>
                  <a:pt x="5093" y="8441"/>
                  <a:pt x="5093" y="8488"/>
                </a:cubicBezTo>
                <a:cubicBezTo>
                  <a:pt x="5093" y="8535"/>
                  <a:pt x="5139" y="8581"/>
                  <a:pt x="5186" y="8581"/>
                </a:cubicBezTo>
                <a:cubicBezTo>
                  <a:pt x="5351" y="8598"/>
                  <a:pt x="5528" y="8614"/>
                  <a:pt x="5700" y="8614"/>
                </a:cubicBezTo>
                <a:cubicBezTo>
                  <a:pt x="5770" y="8614"/>
                  <a:pt x="5840" y="8612"/>
                  <a:pt x="5907" y="8605"/>
                </a:cubicBezTo>
                <a:cubicBezTo>
                  <a:pt x="5954" y="8605"/>
                  <a:pt x="6000" y="8559"/>
                  <a:pt x="6000" y="8512"/>
                </a:cubicBezTo>
                <a:cubicBezTo>
                  <a:pt x="6000" y="8466"/>
                  <a:pt x="5954" y="8419"/>
                  <a:pt x="5907" y="8419"/>
                </a:cubicBezTo>
                <a:cubicBezTo>
                  <a:pt x="5840" y="8426"/>
                  <a:pt x="5770" y="8428"/>
                  <a:pt x="5700" y="8428"/>
                </a:cubicBezTo>
                <a:cubicBezTo>
                  <a:pt x="5528" y="8428"/>
                  <a:pt x="5351" y="8412"/>
                  <a:pt x="5186" y="8395"/>
                </a:cubicBezTo>
                <a:close/>
                <a:moveTo>
                  <a:pt x="2953" y="8652"/>
                </a:moveTo>
                <a:cubicBezTo>
                  <a:pt x="2953" y="8674"/>
                  <a:pt x="2977" y="8674"/>
                  <a:pt x="2999" y="8674"/>
                </a:cubicBezTo>
                <a:cubicBezTo>
                  <a:pt x="2977" y="8698"/>
                  <a:pt x="2953" y="8698"/>
                  <a:pt x="2953" y="8721"/>
                </a:cubicBezTo>
                <a:lnTo>
                  <a:pt x="2953" y="8652"/>
                </a:lnTo>
                <a:close/>
                <a:moveTo>
                  <a:pt x="4534" y="8605"/>
                </a:moveTo>
                <a:cubicBezTo>
                  <a:pt x="4512" y="8605"/>
                  <a:pt x="4512" y="8628"/>
                  <a:pt x="4488" y="8628"/>
                </a:cubicBezTo>
                <a:cubicBezTo>
                  <a:pt x="4488" y="8628"/>
                  <a:pt x="4488" y="8652"/>
                  <a:pt x="4466" y="8652"/>
                </a:cubicBezTo>
                <a:lnTo>
                  <a:pt x="4466" y="8674"/>
                </a:lnTo>
                <a:lnTo>
                  <a:pt x="4466" y="8721"/>
                </a:lnTo>
                <a:lnTo>
                  <a:pt x="4466" y="8745"/>
                </a:lnTo>
                <a:cubicBezTo>
                  <a:pt x="4488" y="8767"/>
                  <a:pt x="4488" y="8767"/>
                  <a:pt x="4512" y="8767"/>
                </a:cubicBezTo>
                <a:lnTo>
                  <a:pt x="4559" y="8814"/>
                </a:lnTo>
                <a:lnTo>
                  <a:pt x="4627" y="8814"/>
                </a:lnTo>
                <a:cubicBezTo>
                  <a:pt x="4652" y="8814"/>
                  <a:pt x="4652" y="8814"/>
                  <a:pt x="4674" y="8791"/>
                </a:cubicBezTo>
                <a:lnTo>
                  <a:pt x="4698" y="8767"/>
                </a:lnTo>
                <a:lnTo>
                  <a:pt x="4698" y="8745"/>
                </a:lnTo>
                <a:lnTo>
                  <a:pt x="4698" y="8698"/>
                </a:lnTo>
                <a:lnTo>
                  <a:pt x="4698" y="8674"/>
                </a:lnTo>
                <a:cubicBezTo>
                  <a:pt x="4674" y="8674"/>
                  <a:pt x="4674" y="8652"/>
                  <a:pt x="4652" y="8652"/>
                </a:cubicBezTo>
                <a:cubicBezTo>
                  <a:pt x="4627" y="8628"/>
                  <a:pt x="4627" y="8628"/>
                  <a:pt x="4605" y="8628"/>
                </a:cubicBezTo>
                <a:cubicBezTo>
                  <a:pt x="4581" y="8605"/>
                  <a:pt x="4581" y="8605"/>
                  <a:pt x="4559" y="8605"/>
                </a:cubicBezTo>
                <a:close/>
                <a:moveTo>
                  <a:pt x="2802" y="9402"/>
                </a:moveTo>
                <a:cubicBezTo>
                  <a:pt x="2779" y="9402"/>
                  <a:pt x="2756" y="9407"/>
                  <a:pt x="2744" y="9418"/>
                </a:cubicBezTo>
                <a:cubicBezTo>
                  <a:pt x="2698" y="9465"/>
                  <a:pt x="2698" y="9511"/>
                  <a:pt x="2744" y="9558"/>
                </a:cubicBezTo>
                <a:lnTo>
                  <a:pt x="2744" y="9582"/>
                </a:lnTo>
                <a:lnTo>
                  <a:pt x="2767" y="9582"/>
                </a:lnTo>
                <a:cubicBezTo>
                  <a:pt x="2767" y="9604"/>
                  <a:pt x="2791" y="9604"/>
                  <a:pt x="2791" y="9629"/>
                </a:cubicBezTo>
                <a:cubicBezTo>
                  <a:pt x="2813" y="9675"/>
                  <a:pt x="2838" y="9697"/>
                  <a:pt x="2860" y="9744"/>
                </a:cubicBezTo>
                <a:lnTo>
                  <a:pt x="2860" y="9768"/>
                </a:lnTo>
                <a:cubicBezTo>
                  <a:pt x="2884" y="9790"/>
                  <a:pt x="2884" y="9815"/>
                  <a:pt x="2884" y="9837"/>
                </a:cubicBezTo>
                <a:cubicBezTo>
                  <a:pt x="2906" y="9861"/>
                  <a:pt x="2906" y="9908"/>
                  <a:pt x="2931" y="9954"/>
                </a:cubicBezTo>
                <a:cubicBezTo>
                  <a:pt x="2931" y="10001"/>
                  <a:pt x="2977" y="10023"/>
                  <a:pt x="3024" y="10023"/>
                </a:cubicBezTo>
                <a:cubicBezTo>
                  <a:pt x="3092" y="10001"/>
                  <a:pt x="3092" y="9954"/>
                  <a:pt x="3092" y="9908"/>
                </a:cubicBezTo>
                <a:cubicBezTo>
                  <a:pt x="3070" y="9722"/>
                  <a:pt x="2977" y="9558"/>
                  <a:pt x="2860" y="9418"/>
                </a:cubicBezTo>
                <a:cubicBezTo>
                  <a:pt x="2849" y="9407"/>
                  <a:pt x="2825" y="9402"/>
                  <a:pt x="2802" y="9402"/>
                </a:cubicBezTo>
                <a:close/>
                <a:moveTo>
                  <a:pt x="4186" y="9976"/>
                </a:moveTo>
                <a:lnTo>
                  <a:pt x="4162" y="10001"/>
                </a:lnTo>
                <a:cubicBezTo>
                  <a:pt x="4140" y="10023"/>
                  <a:pt x="4140" y="10023"/>
                  <a:pt x="4140" y="10047"/>
                </a:cubicBezTo>
                <a:lnTo>
                  <a:pt x="4140" y="10116"/>
                </a:lnTo>
                <a:cubicBezTo>
                  <a:pt x="4162" y="10116"/>
                  <a:pt x="4162" y="10116"/>
                  <a:pt x="4162" y="10140"/>
                </a:cubicBezTo>
                <a:cubicBezTo>
                  <a:pt x="4162" y="10140"/>
                  <a:pt x="4186" y="10140"/>
                  <a:pt x="4209" y="10162"/>
                </a:cubicBezTo>
                <a:lnTo>
                  <a:pt x="4187" y="10141"/>
                </a:lnTo>
                <a:lnTo>
                  <a:pt x="4187" y="10141"/>
                </a:lnTo>
                <a:cubicBezTo>
                  <a:pt x="4209" y="10162"/>
                  <a:pt x="4209" y="10162"/>
                  <a:pt x="4233" y="10162"/>
                </a:cubicBezTo>
                <a:cubicBezTo>
                  <a:pt x="4233" y="10187"/>
                  <a:pt x="4255" y="10187"/>
                  <a:pt x="4255" y="10209"/>
                </a:cubicBezTo>
                <a:cubicBezTo>
                  <a:pt x="4279" y="10233"/>
                  <a:pt x="4302" y="10233"/>
                  <a:pt x="4326" y="10256"/>
                </a:cubicBezTo>
                <a:lnTo>
                  <a:pt x="4348" y="10256"/>
                </a:lnTo>
                <a:cubicBezTo>
                  <a:pt x="4372" y="10256"/>
                  <a:pt x="4372" y="10256"/>
                  <a:pt x="4395" y="10233"/>
                </a:cubicBezTo>
                <a:cubicBezTo>
                  <a:pt x="4419" y="10233"/>
                  <a:pt x="4419" y="10209"/>
                  <a:pt x="4441" y="10187"/>
                </a:cubicBezTo>
                <a:cubicBezTo>
                  <a:pt x="4441" y="10162"/>
                  <a:pt x="4441" y="10140"/>
                  <a:pt x="4419" y="10116"/>
                </a:cubicBezTo>
                <a:cubicBezTo>
                  <a:pt x="4419" y="10094"/>
                  <a:pt x="4395" y="10094"/>
                  <a:pt x="4395" y="10069"/>
                </a:cubicBezTo>
                <a:cubicBezTo>
                  <a:pt x="4372" y="10047"/>
                  <a:pt x="4372" y="10047"/>
                  <a:pt x="4348" y="10047"/>
                </a:cubicBezTo>
                <a:cubicBezTo>
                  <a:pt x="4348" y="10023"/>
                  <a:pt x="4326" y="10023"/>
                  <a:pt x="4302" y="10001"/>
                </a:cubicBezTo>
                <a:cubicBezTo>
                  <a:pt x="4279" y="10001"/>
                  <a:pt x="4279" y="9976"/>
                  <a:pt x="4255" y="9976"/>
                </a:cubicBezTo>
                <a:close/>
                <a:moveTo>
                  <a:pt x="25524" y="10099"/>
                </a:moveTo>
                <a:cubicBezTo>
                  <a:pt x="25512" y="10099"/>
                  <a:pt x="25501" y="10105"/>
                  <a:pt x="25490" y="10116"/>
                </a:cubicBezTo>
                <a:cubicBezTo>
                  <a:pt x="25465" y="10116"/>
                  <a:pt x="25443" y="10140"/>
                  <a:pt x="25443" y="10162"/>
                </a:cubicBezTo>
                <a:cubicBezTo>
                  <a:pt x="25443" y="10209"/>
                  <a:pt x="25419" y="10256"/>
                  <a:pt x="25419" y="10302"/>
                </a:cubicBezTo>
                <a:lnTo>
                  <a:pt x="25419" y="10373"/>
                </a:lnTo>
                <a:cubicBezTo>
                  <a:pt x="25443" y="10373"/>
                  <a:pt x="25443" y="10395"/>
                  <a:pt x="25443" y="10395"/>
                </a:cubicBezTo>
                <a:cubicBezTo>
                  <a:pt x="25465" y="10395"/>
                  <a:pt x="25465" y="10395"/>
                  <a:pt x="25490" y="10419"/>
                </a:cubicBezTo>
                <a:cubicBezTo>
                  <a:pt x="25512" y="10419"/>
                  <a:pt x="25536" y="10419"/>
                  <a:pt x="25558" y="10395"/>
                </a:cubicBezTo>
                <a:cubicBezTo>
                  <a:pt x="25558" y="10395"/>
                  <a:pt x="25583" y="10373"/>
                  <a:pt x="25583" y="10349"/>
                </a:cubicBezTo>
                <a:cubicBezTo>
                  <a:pt x="25605" y="10302"/>
                  <a:pt x="25605" y="10256"/>
                  <a:pt x="25629" y="10209"/>
                </a:cubicBezTo>
                <a:lnTo>
                  <a:pt x="25629" y="10187"/>
                </a:lnTo>
                <a:cubicBezTo>
                  <a:pt x="25629" y="10162"/>
                  <a:pt x="25605" y="10162"/>
                  <a:pt x="25605" y="10140"/>
                </a:cubicBezTo>
                <a:cubicBezTo>
                  <a:pt x="25605" y="10140"/>
                  <a:pt x="25605" y="10116"/>
                  <a:pt x="25583" y="10116"/>
                </a:cubicBezTo>
                <a:lnTo>
                  <a:pt x="25558" y="10116"/>
                </a:lnTo>
                <a:cubicBezTo>
                  <a:pt x="25547" y="10105"/>
                  <a:pt x="25536" y="10099"/>
                  <a:pt x="25524" y="10099"/>
                </a:cubicBezTo>
                <a:close/>
                <a:moveTo>
                  <a:pt x="14305" y="9738"/>
                </a:moveTo>
                <a:cubicBezTo>
                  <a:pt x="14296" y="9738"/>
                  <a:pt x="14288" y="9740"/>
                  <a:pt x="14280" y="9744"/>
                </a:cubicBezTo>
                <a:cubicBezTo>
                  <a:pt x="14233" y="9744"/>
                  <a:pt x="14187" y="9815"/>
                  <a:pt x="14209" y="9861"/>
                </a:cubicBezTo>
                <a:lnTo>
                  <a:pt x="14488" y="10559"/>
                </a:lnTo>
                <a:cubicBezTo>
                  <a:pt x="14488" y="10593"/>
                  <a:pt x="14513" y="10614"/>
                  <a:pt x="14545" y="10614"/>
                </a:cubicBezTo>
                <a:cubicBezTo>
                  <a:pt x="14557" y="10614"/>
                  <a:pt x="14569" y="10611"/>
                  <a:pt x="14581" y="10605"/>
                </a:cubicBezTo>
                <a:cubicBezTo>
                  <a:pt x="14628" y="10605"/>
                  <a:pt x="14674" y="10559"/>
                  <a:pt x="14652" y="10512"/>
                </a:cubicBezTo>
                <a:cubicBezTo>
                  <a:pt x="14559" y="10280"/>
                  <a:pt x="14488" y="10047"/>
                  <a:pt x="14395" y="9815"/>
                </a:cubicBezTo>
                <a:cubicBezTo>
                  <a:pt x="14377" y="9776"/>
                  <a:pt x="14342" y="9738"/>
                  <a:pt x="14305" y="9738"/>
                </a:cubicBezTo>
                <a:close/>
                <a:moveTo>
                  <a:pt x="674" y="10698"/>
                </a:moveTo>
                <a:lnTo>
                  <a:pt x="698" y="10721"/>
                </a:lnTo>
                <a:lnTo>
                  <a:pt x="651" y="10721"/>
                </a:lnTo>
                <a:cubicBezTo>
                  <a:pt x="651" y="10721"/>
                  <a:pt x="674" y="10721"/>
                  <a:pt x="674" y="10698"/>
                </a:cubicBezTo>
                <a:close/>
                <a:moveTo>
                  <a:pt x="10547" y="9892"/>
                </a:moveTo>
                <a:cubicBezTo>
                  <a:pt x="10527" y="9892"/>
                  <a:pt x="10508" y="9897"/>
                  <a:pt x="10488" y="9908"/>
                </a:cubicBezTo>
                <a:cubicBezTo>
                  <a:pt x="10442" y="9930"/>
                  <a:pt x="10442" y="9976"/>
                  <a:pt x="10466" y="10023"/>
                </a:cubicBezTo>
                <a:cubicBezTo>
                  <a:pt x="10652" y="10302"/>
                  <a:pt x="10814" y="10581"/>
                  <a:pt x="11000" y="10838"/>
                </a:cubicBezTo>
                <a:cubicBezTo>
                  <a:pt x="11017" y="10872"/>
                  <a:pt x="11059" y="10893"/>
                  <a:pt x="11099" y="10893"/>
                </a:cubicBezTo>
                <a:cubicBezTo>
                  <a:pt x="11113" y="10893"/>
                  <a:pt x="11127" y="10890"/>
                  <a:pt x="11139" y="10884"/>
                </a:cubicBezTo>
                <a:cubicBezTo>
                  <a:pt x="11163" y="10860"/>
                  <a:pt x="11186" y="10791"/>
                  <a:pt x="11163" y="10745"/>
                </a:cubicBezTo>
                <a:cubicBezTo>
                  <a:pt x="10977" y="10488"/>
                  <a:pt x="10791" y="10209"/>
                  <a:pt x="10628" y="9930"/>
                </a:cubicBezTo>
                <a:cubicBezTo>
                  <a:pt x="10601" y="9903"/>
                  <a:pt x="10574" y="9892"/>
                  <a:pt x="10547" y="9892"/>
                </a:cubicBezTo>
                <a:close/>
                <a:moveTo>
                  <a:pt x="2512" y="10698"/>
                </a:moveTo>
                <a:cubicBezTo>
                  <a:pt x="2488" y="10698"/>
                  <a:pt x="2419" y="10721"/>
                  <a:pt x="2419" y="10767"/>
                </a:cubicBezTo>
                <a:cubicBezTo>
                  <a:pt x="2395" y="10814"/>
                  <a:pt x="2419" y="10860"/>
                  <a:pt x="2465" y="10884"/>
                </a:cubicBezTo>
                <a:cubicBezTo>
                  <a:pt x="2581" y="10907"/>
                  <a:pt x="2674" y="10953"/>
                  <a:pt x="2791" y="10977"/>
                </a:cubicBezTo>
                <a:cubicBezTo>
                  <a:pt x="2803" y="10983"/>
                  <a:pt x="2816" y="10986"/>
                  <a:pt x="2828" y="10986"/>
                </a:cubicBezTo>
                <a:cubicBezTo>
                  <a:pt x="2861" y="10986"/>
                  <a:pt x="2890" y="10965"/>
                  <a:pt x="2906" y="10931"/>
                </a:cubicBezTo>
                <a:cubicBezTo>
                  <a:pt x="2906" y="10884"/>
                  <a:pt x="2884" y="10838"/>
                  <a:pt x="2838" y="10814"/>
                </a:cubicBezTo>
                <a:cubicBezTo>
                  <a:pt x="2720" y="10767"/>
                  <a:pt x="2627" y="10745"/>
                  <a:pt x="2512" y="10698"/>
                </a:cubicBezTo>
                <a:close/>
                <a:moveTo>
                  <a:pt x="27931" y="10977"/>
                </a:moveTo>
                <a:cubicBezTo>
                  <a:pt x="27908" y="11000"/>
                  <a:pt x="27884" y="11000"/>
                  <a:pt x="27862" y="11024"/>
                </a:cubicBezTo>
                <a:cubicBezTo>
                  <a:pt x="27838" y="11117"/>
                  <a:pt x="27791" y="11186"/>
                  <a:pt x="27769" y="11279"/>
                </a:cubicBezTo>
                <a:cubicBezTo>
                  <a:pt x="27745" y="11303"/>
                  <a:pt x="27745" y="11325"/>
                  <a:pt x="27745" y="11350"/>
                </a:cubicBezTo>
                <a:cubicBezTo>
                  <a:pt x="27745" y="11372"/>
                  <a:pt x="27769" y="11396"/>
                  <a:pt x="27791" y="11396"/>
                </a:cubicBezTo>
                <a:cubicBezTo>
                  <a:pt x="27815" y="11418"/>
                  <a:pt x="27838" y="11418"/>
                  <a:pt x="27862" y="11418"/>
                </a:cubicBezTo>
                <a:cubicBezTo>
                  <a:pt x="27884" y="11396"/>
                  <a:pt x="27908" y="11396"/>
                  <a:pt x="27908" y="11372"/>
                </a:cubicBezTo>
                <a:cubicBezTo>
                  <a:pt x="27955" y="11279"/>
                  <a:pt x="28001" y="11210"/>
                  <a:pt x="28024" y="11117"/>
                </a:cubicBezTo>
                <a:cubicBezTo>
                  <a:pt x="28048" y="11093"/>
                  <a:pt x="28048" y="11070"/>
                  <a:pt x="28048" y="11046"/>
                </a:cubicBezTo>
                <a:cubicBezTo>
                  <a:pt x="28024" y="11024"/>
                  <a:pt x="28024" y="11000"/>
                  <a:pt x="28001" y="11000"/>
                </a:cubicBezTo>
                <a:cubicBezTo>
                  <a:pt x="27977" y="10977"/>
                  <a:pt x="27955" y="10977"/>
                  <a:pt x="27931" y="10977"/>
                </a:cubicBezTo>
                <a:close/>
                <a:moveTo>
                  <a:pt x="30266" y="11177"/>
                </a:moveTo>
                <a:cubicBezTo>
                  <a:pt x="30232" y="11177"/>
                  <a:pt x="30197" y="11198"/>
                  <a:pt x="30163" y="11232"/>
                </a:cubicBezTo>
                <a:cubicBezTo>
                  <a:pt x="30095" y="11350"/>
                  <a:pt x="30001" y="11489"/>
                  <a:pt x="29955" y="11604"/>
                </a:cubicBezTo>
                <a:cubicBezTo>
                  <a:pt x="29931" y="11629"/>
                  <a:pt x="29931" y="11651"/>
                  <a:pt x="29931" y="11675"/>
                </a:cubicBezTo>
                <a:cubicBezTo>
                  <a:pt x="29955" y="11697"/>
                  <a:pt x="29955" y="11722"/>
                  <a:pt x="29977" y="11744"/>
                </a:cubicBezTo>
                <a:cubicBezTo>
                  <a:pt x="29990" y="11750"/>
                  <a:pt x="30004" y="11753"/>
                  <a:pt x="30019" y="11753"/>
                </a:cubicBezTo>
                <a:cubicBezTo>
                  <a:pt x="30058" y="11753"/>
                  <a:pt x="30101" y="11731"/>
                  <a:pt x="30117" y="11697"/>
                </a:cubicBezTo>
                <a:cubicBezTo>
                  <a:pt x="30163" y="11558"/>
                  <a:pt x="30234" y="11443"/>
                  <a:pt x="30327" y="11325"/>
                </a:cubicBezTo>
                <a:cubicBezTo>
                  <a:pt x="30349" y="11279"/>
                  <a:pt x="30327" y="11210"/>
                  <a:pt x="30303" y="11186"/>
                </a:cubicBezTo>
                <a:cubicBezTo>
                  <a:pt x="30291" y="11180"/>
                  <a:pt x="30278" y="11177"/>
                  <a:pt x="30266" y="11177"/>
                </a:cubicBezTo>
                <a:close/>
                <a:moveTo>
                  <a:pt x="2869" y="11634"/>
                </a:moveTo>
                <a:cubicBezTo>
                  <a:pt x="2860" y="11634"/>
                  <a:pt x="2849" y="11640"/>
                  <a:pt x="2838" y="11651"/>
                </a:cubicBezTo>
                <a:lnTo>
                  <a:pt x="2813" y="11651"/>
                </a:lnTo>
                <a:cubicBezTo>
                  <a:pt x="2813" y="11651"/>
                  <a:pt x="2791" y="11651"/>
                  <a:pt x="2791" y="11675"/>
                </a:cubicBezTo>
                <a:cubicBezTo>
                  <a:pt x="2767" y="11675"/>
                  <a:pt x="2767" y="11675"/>
                  <a:pt x="2767" y="11697"/>
                </a:cubicBezTo>
                <a:lnTo>
                  <a:pt x="2744" y="11722"/>
                </a:lnTo>
                <a:lnTo>
                  <a:pt x="2744" y="11768"/>
                </a:lnTo>
                <a:cubicBezTo>
                  <a:pt x="2767" y="11768"/>
                  <a:pt x="2767" y="11768"/>
                  <a:pt x="2767" y="11790"/>
                </a:cubicBezTo>
                <a:lnTo>
                  <a:pt x="2791" y="11815"/>
                </a:lnTo>
                <a:lnTo>
                  <a:pt x="2813" y="11815"/>
                </a:lnTo>
                <a:cubicBezTo>
                  <a:pt x="2825" y="11826"/>
                  <a:pt x="2837" y="11831"/>
                  <a:pt x="2846" y="11831"/>
                </a:cubicBezTo>
                <a:cubicBezTo>
                  <a:pt x="2854" y="11831"/>
                  <a:pt x="2860" y="11826"/>
                  <a:pt x="2860" y="11815"/>
                </a:cubicBezTo>
                <a:lnTo>
                  <a:pt x="2884" y="11815"/>
                </a:lnTo>
                <a:cubicBezTo>
                  <a:pt x="2906" y="11815"/>
                  <a:pt x="2906" y="11815"/>
                  <a:pt x="2931" y="11790"/>
                </a:cubicBezTo>
                <a:lnTo>
                  <a:pt x="2953" y="11768"/>
                </a:lnTo>
                <a:lnTo>
                  <a:pt x="2953" y="11744"/>
                </a:lnTo>
                <a:lnTo>
                  <a:pt x="2953" y="11697"/>
                </a:lnTo>
                <a:lnTo>
                  <a:pt x="2953" y="11675"/>
                </a:lnTo>
                <a:cubicBezTo>
                  <a:pt x="2931" y="11675"/>
                  <a:pt x="2931" y="11651"/>
                  <a:pt x="2906" y="11651"/>
                </a:cubicBezTo>
                <a:lnTo>
                  <a:pt x="2884" y="11651"/>
                </a:lnTo>
                <a:cubicBezTo>
                  <a:pt x="2884" y="11640"/>
                  <a:pt x="2878" y="11634"/>
                  <a:pt x="2869" y="11634"/>
                </a:cubicBezTo>
                <a:close/>
                <a:moveTo>
                  <a:pt x="20721" y="10309"/>
                </a:moveTo>
                <a:cubicBezTo>
                  <a:pt x="20675" y="10309"/>
                  <a:pt x="20628" y="10337"/>
                  <a:pt x="20628" y="10395"/>
                </a:cubicBezTo>
                <a:lnTo>
                  <a:pt x="20489" y="11861"/>
                </a:lnTo>
                <a:cubicBezTo>
                  <a:pt x="20477" y="11919"/>
                  <a:pt x="20518" y="11948"/>
                  <a:pt x="20565" y="11948"/>
                </a:cubicBezTo>
                <a:cubicBezTo>
                  <a:pt x="20611" y="11948"/>
                  <a:pt x="20663" y="11919"/>
                  <a:pt x="20675" y="11861"/>
                </a:cubicBezTo>
                <a:lnTo>
                  <a:pt x="20814" y="10395"/>
                </a:lnTo>
                <a:cubicBezTo>
                  <a:pt x="20814" y="10337"/>
                  <a:pt x="20768" y="10309"/>
                  <a:pt x="20721" y="10309"/>
                </a:cubicBezTo>
                <a:close/>
                <a:moveTo>
                  <a:pt x="23047" y="11489"/>
                </a:moveTo>
                <a:cubicBezTo>
                  <a:pt x="23000" y="11489"/>
                  <a:pt x="22954" y="11536"/>
                  <a:pt x="22954" y="11582"/>
                </a:cubicBezTo>
                <a:cubicBezTo>
                  <a:pt x="22954" y="11722"/>
                  <a:pt x="22954" y="11861"/>
                  <a:pt x="22931" y="12001"/>
                </a:cubicBezTo>
                <a:cubicBezTo>
                  <a:pt x="22931" y="12047"/>
                  <a:pt x="22978" y="12094"/>
                  <a:pt x="23024" y="12094"/>
                </a:cubicBezTo>
                <a:cubicBezTo>
                  <a:pt x="23071" y="12094"/>
                  <a:pt x="23117" y="12047"/>
                  <a:pt x="23117" y="12001"/>
                </a:cubicBezTo>
                <a:cubicBezTo>
                  <a:pt x="23117" y="11861"/>
                  <a:pt x="23140" y="11722"/>
                  <a:pt x="23140" y="11582"/>
                </a:cubicBezTo>
                <a:cubicBezTo>
                  <a:pt x="23140" y="11536"/>
                  <a:pt x="23093" y="11489"/>
                  <a:pt x="23047" y="11489"/>
                </a:cubicBezTo>
                <a:close/>
                <a:moveTo>
                  <a:pt x="9345" y="11985"/>
                </a:moveTo>
                <a:cubicBezTo>
                  <a:pt x="9322" y="11985"/>
                  <a:pt x="9298" y="11991"/>
                  <a:pt x="9279" y="12001"/>
                </a:cubicBezTo>
                <a:cubicBezTo>
                  <a:pt x="9232" y="12023"/>
                  <a:pt x="9232" y="12070"/>
                  <a:pt x="9256" y="12116"/>
                </a:cubicBezTo>
                <a:cubicBezTo>
                  <a:pt x="9325" y="12233"/>
                  <a:pt x="9372" y="12373"/>
                  <a:pt x="9442" y="12488"/>
                </a:cubicBezTo>
                <a:cubicBezTo>
                  <a:pt x="9456" y="12516"/>
                  <a:pt x="9477" y="12527"/>
                  <a:pt x="9502" y="12527"/>
                </a:cubicBezTo>
                <a:cubicBezTo>
                  <a:pt x="9520" y="12527"/>
                  <a:pt x="9539" y="12521"/>
                  <a:pt x="9558" y="12512"/>
                </a:cubicBezTo>
                <a:cubicBezTo>
                  <a:pt x="9604" y="12488"/>
                  <a:pt x="9629" y="12442"/>
                  <a:pt x="9604" y="12395"/>
                </a:cubicBezTo>
                <a:cubicBezTo>
                  <a:pt x="9535" y="12280"/>
                  <a:pt x="9465" y="12163"/>
                  <a:pt x="9418" y="12023"/>
                </a:cubicBezTo>
                <a:cubicBezTo>
                  <a:pt x="9405" y="11996"/>
                  <a:pt x="9376" y="11985"/>
                  <a:pt x="9345" y="11985"/>
                </a:cubicBezTo>
                <a:close/>
                <a:moveTo>
                  <a:pt x="1472" y="11776"/>
                </a:moveTo>
                <a:cubicBezTo>
                  <a:pt x="1444" y="11776"/>
                  <a:pt x="1416" y="11787"/>
                  <a:pt x="1396" y="11815"/>
                </a:cubicBezTo>
                <a:cubicBezTo>
                  <a:pt x="1210" y="12140"/>
                  <a:pt x="977" y="12466"/>
                  <a:pt x="720" y="12745"/>
                </a:cubicBezTo>
                <a:cubicBezTo>
                  <a:pt x="698" y="12791"/>
                  <a:pt x="698" y="12838"/>
                  <a:pt x="720" y="12884"/>
                </a:cubicBezTo>
                <a:cubicBezTo>
                  <a:pt x="747" y="12897"/>
                  <a:pt x="782" y="12911"/>
                  <a:pt x="812" y="12911"/>
                </a:cubicBezTo>
                <a:cubicBezTo>
                  <a:pt x="833" y="12911"/>
                  <a:pt x="850" y="12904"/>
                  <a:pt x="860" y="12884"/>
                </a:cubicBezTo>
                <a:cubicBezTo>
                  <a:pt x="1117" y="12581"/>
                  <a:pt x="1349" y="12256"/>
                  <a:pt x="1557" y="11908"/>
                </a:cubicBezTo>
                <a:cubicBezTo>
                  <a:pt x="1607" y="11842"/>
                  <a:pt x="1540" y="11776"/>
                  <a:pt x="1472" y="11776"/>
                </a:cubicBezTo>
                <a:close/>
                <a:moveTo>
                  <a:pt x="17815" y="12419"/>
                </a:moveTo>
                <a:cubicBezTo>
                  <a:pt x="17768" y="12419"/>
                  <a:pt x="17722" y="12466"/>
                  <a:pt x="17722" y="12512"/>
                </a:cubicBezTo>
                <a:cubicBezTo>
                  <a:pt x="17722" y="12698"/>
                  <a:pt x="17722" y="12907"/>
                  <a:pt x="17768" y="13093"/>
                </a:cubicBezTo>
                <a:cubicBezTo>
                  <a:pt x="17768" y="13131"/>
                  <a:pt x="17815" y="13169"/>
                  <a:pt x="17857" y="13169"/>
                </a:cubicBezTo>
                <a:cubicBezTo>
                  <a:pt x="17866" y="13169"/>
                  <a:pt x="17875" y="13168"/>
                  <a:pt x="17884" y="13164"/>
                </a:cubicBezTo>
                <a:cubicBezTo>
                  <a:pt x="17930" y="13139"/>
                  <a:pt x="17954" y="13093"/>
                  <a:pt x="17930" y="13046"/>
                </a:cubicBezTo>
                <a:cubicBezTo>
                  <a:pt x="17908" y="12884"/>
                  <a:pt x="17908" y="12698"/>
                  <a:pt x="17908" y="12512"/>
                </a:cubicBezTo>
                <a:cubicBezTo>
                  <a:pt x="17908" y="12466"/>
                  <a:pt x="17861" y="12419"/>
                  <a:pt x="17815" y="12419"/>
                </a:cubicBezTo>
                <a:close/>
                <a:moveTo>
                  <a:pt x="2007" y="12102"/>
                </a:moveTo>
                <a:cubicBezTo>
                  <a:pt x="1979" y="12102"/>
                  <a:pt x="1950" y="12113"/>
                  <a:pt x="1930" y="12140"/>
                </a:cubicBezTo>
                <a:cubicBezTo>
                  <a:pt x="1628" y="12559"/>
                  <a:pt x="1349" y="12953"/>
                  <a:pt x="1046" y="13372"/>
                </a:cubicBezTo>
                <a:cubicBezTo>
                  <a:pt x="997" y="13438"/>
                  <a:pt x="1064" y="13503"/>
                  <a:pt x="1132" y="13503"/>
                </a:cubicBezTo>
                <a:cubicBezTo>
                  <a:pt x="1160" y="13503"/>
                  <a:pt x="1189" y="13492"/>
                  <a:pt x="1210" y="13465"/>
                </a:cubicBezTo>
                <a:cubicBezTo>
                  <a:pt x="1511" y="13046"/>
                  <a:pt x="1790" y="12652"/>
                  <a:pt x="2093" y="12233"/>
                </a:cubicBezTo>
                <a:cubicBezTo>
                  <a:pt x="2142" y="12167"/>
                  <a:pt x="2075" y="12102"/>
                  <a:pt x="2007" y="12102"/>
                </a:cubicBezTo>
                <a:close/>
                <a:moveTo>
                  <a:pt x="6814" y="13641"/>
                </a:moveTo>
                <a:cubicBezTo>
                  <a:pt x="6798" y="13641"/>
                  <a:pt x="6783" y="13651"/>
                  <a:pt x="6767" y="13651"/>
                </a:cubicBezTo>
                <a:cubicBezTo>
                  <a:pt x="6745" y="13675"/>
                  <a:pt x="6720" y="13675"/>
                  <a:pt x="6720" y="13698"/>
                </a:cubicBezTo>
                <a:cubicBezTo>
                  <a:pt x="6720" y="13722"/>
                  <a:pt x="6720" y="13768"/>
                  <a:pt x="6745" y="13768"/>
                </a:cubicBezTo>
                <a:cubicBezTo>
                  <a:pt x="6791" y="13861"/>
                  <a:pt x="6860" y="13954"/>
                  <a:pt x="6931" y="14047"/>
                </a:cubicBezTo>
                <a:lnTo>
                  <a:pt x="6977" y="14094"/>
                </a:lnTo>
                <a:cubicBezTo>
                  <a:pt x="7000" y="14094"/>
                  <a:pt x="7046" y="14094"/>
                  <a:pt x="7046" y="14070"/>
                </a:cubicBezTo>
                <a:cubicBezTo>
                  <a:pt x="7070" y="14070"/>
                  <a:pt x="7093" y="14047"/>
                  <a:pt x="7093" y="14023"/>
                </a:cubicBezTo>
                <a:lnTo>
                  <a:pt x="7093" y="13954"/>
                </a:lnTo>
                <a:lnTo>
                  <a:pt x="6884" y="13675"/>
                </a:lnTo>
                <a:cubicBezTo>
                  <a:pt x="6884" y="13675"/>
                  <a:pt x="6860" y="13651"/>
                  <a:pt x="6838" y="13651"/>
                </a:cubicBezTo>
                <a:cubicBezTo>
                  <a:pt x="6830" y="13644"/>
                  <a:pt x="6822" y="13641"/>
                  <a:pt x="6814" y="13641"/>
                </a:cubicBezTo>
                <a:close/>
                <a:moveTo>
                  <a:pt x="13396" y="13768"/>
                </a:moveTo>
                <a:cubicBezTo>
                  <a:pt x="13372" y="13791"/>
                  <a:pt x="13350" y="13815"/>
                  <a:pt x="13350" y="13837"/>
                </a:cubicBezTo>
                <a:lnTo>
                  <a:pt x="13350" y="13908"/>
                </a:lnTo>
                <a:cubicBezTo>
                  <a:pt x="13372" y="13908"/>
                  <a:pt x="13372" y="13930"/>
                  <a:pt x="13372" y="13930"/>
                </a:cubicBezTo>
                <a:lnTo>
                  <a:pt x="13443" y="14140"/>
                </a:lnTo>
                <a:cubicBezTo>
                  <a:pt x="13465" y="14163"/>
                  <a:pt x="13465" y="14187"/>
                  <a:pt x="13489" y="14187"/>
                </a:cubicBezTo>
                <a:cubicBezTo>
                  <a:pt x="13511" y="14209"/>
                  <a:pt x="13536" y="14209"/>
                  <a:pt x="13558" y="14209"/>
                </a:cubicBezTo>
                <a:cubicBezTo>
                  <a:pt x="13604" y="14187"/>
                  <a:pt x="13629" y="14140"/>
                  <a:pt x="13629" y="14094"/>
                </a:cubicBezTo>
                <a:cubicBezTo>
                  <a:pt x="13604" y="14001"/>
                  <a:pt x="13558" y="13908"/>
                  <a:pt x="13511" y="13815"/>
                </a:cubicBezTo>
                <a:cubicBezTo>
                  <a:pt x="13511" y="13791"/>
                  <a:pt x="13489" y="13768"/>
                  <a:pt x="13465" y="13768"/>
                </a:cubicBezTo>
                <a:close/>
                <a:moveTo>
                  <a:pt x="2984" y="13079"/>
                </a:moveTo>
                <a:cubicBezTo>
                  <a:pt x="2956" y="13079"/>
                  <a:pt x="2927" y="13090"/>
                  <a:pt x="2906" y="13117"/>
                </a:cubicBezTo>
                <a:cubicBezTo>
                  <a:pt x="2651" y="13511"/>
                  <a:pt x="2372" y="13930"/>
                  <a:pt x="2116" y="14326"/>
                </a:cubicBezTo>
                <a:cubicBezTo>
                  <a:pt x="2069" y="14404"/>
                  <a:pt x="2128" y="14472"/>
                  <a:pt x="2186" y="14472"/>
                </a:cubicBezTo>
                <a:cubicBezTo>
                  <a:pt x="2213" y="14472"/>
                  <a:pt x="2240" y="14457"/>
                  <a:pt x="2255" y="14419"/>
                </a:cubicBezTo>
                <a:cubicBezTo>
                  <a:pt x="2534" y="14023"/>
                  <a:pt x="2813" y="13605"/>
                  <a:pt x="3070" y="13210"/>
                </a:cubicBezTo>
                <a:cubicBezTo>
                  <a:pt x="3119" y="13144"/>
                  <a:pt x="3052" y="13079"/>
                  <a:pt x="2984" y="13079"/>
                </a:cubicBezTo>
                <a:close/>
                <a:moveTo>
                  <a:pt x="10233" y="14535"/>
                </a:moveTo>
                <a:cubicBezTo>
                  <a:pt x="10209" y="14559"/>
                  <a:pt x="10187" y="14559"/>
                  <a:pt x="10187" y="14581"/>
                </a:cubicBezTo>
                <a:cubicBezTo>
                  <a:pt x="10162" y="14605"/>
                  <a:pt x="10162" y="14628"/>
                  <a:pt x="10187" y="14652"/>
                </a:cubicBezTo>
                <a:cubicBezTo>
                  <a:pt x="10187" y="14674"/>
                  <a:pt x="10187" y="14699"/>
                  <a:pt x="10209" y="14721"/>
                </a:cubicBezTo>
                <a:cubicBezTo>
                  <a:pt x="10233" y="14721"/>
                  <a:pt x="10256" y="14745"/>
                  <a:pt x="10280" y="14767"/>
                </a:cubicBezTo>
                <a:cubicBezTo>
                  <a:pt x="10280" y="14792"/>
                  <a:pt x="10302" y="14814"/>
                  <a:pt x="10302" y="14838"/>
                </a:cubicBezTo>
                <a:lnTo>
                  <a:pt x="10326" y="14860"/>
                </a:lnTo>
                <a:cubicBezTo>
                  <a:pt x="10326" y="14885"/>
                  <a:pt x="10349" y="14907"/>
                  <a:pt x="10373" y="14931"/>
                </a:cubicBezTo>
                <a:lnTo>
                  <a:pt x="10442" y="14931"/>
                </a:lnTo>
                <a:cubicBezTo>
                  <a:pt x="10488" y="14907"/>
                  <a:pt x="10512" y="14860"/>
                  <a:pt x="10488" y="14814"/>
                </a:cubicBezTo>
                <a:cubicBezTo>
                  <a:pt x="10466" y="14699"/>
                  <a:pt x="10395" y="14605"/>
                  <a:pt x="10302" y="14559"/>
                </a:cubicBezTo>
                <a:cubicBezTo>
                  <a:pt x="10280" y="14535"/>
                  <a:pt x="10256" y="14535"/>
                  <a:pt x="10233" y="14535"/>
                </a:cubicBezTo>
                <a:close/>
                <a:moveTo>
                  <a:pt x="28256" y="12907"/>
                </a:moveTo>
                <a:lnTo>
                  <a:pt x="28256" y="12907"/>
                </a:lnTo>
                <a:cubicBezTo>
                  <a:pt x="28141" y="13605"/>
                  <a:pt x="28024" y="14326"/>
                  <a:pt x="27977" y="15046"/>
                </a:cubicBezTo>
                <a:lnTo>
                  <a:pt x="27977" y="15071"/>
                </a:lnTo>
                <a:lnTo>
                  <a:pt x="27931" y="15071"/>
                </a:lnTo>
                <a:cubicBezTo>
                  <a:pt x="28001" y="14326"/>
                  <a:pt x="28117" y="13605"/>
                  <a:pt x="28256" y="12907"/>
                </a:cubicBezTo>
                <a:close/>
                <a:moveTo>
                  <a:pt x="25908" y="15071"/>
                </a:moveTo>
                <a:cubicBezTo>
                  <a:pt x="25908" y="15093"/>
                  <a:pt x="25908" y="15093"/>
                  <a:pt x="25931" y="15117"/>
                </a:cubicBezTo>
                <a:lnTo>
                  <a:pt x="25908" y="15117"/>
                </a:lnTo>
                <a:lnTo>
                  <a:pt x="25908" y="15071"/>
                </a:lnTo>
                <a:close/>
                <a:moveTo>
                  <a:pt x="25536" y="14349"/>
                </a:moveTo>
                <a:cubicBezTo>
                  <a:pt x="25512" y="14605"/>
                  <a:pt x="25512" y="14860"/>
                  <a:pt x="25512" y="15117"/>
                </a:cubicBezTo>
                <a:lnTo>
                  <a:pt x="25512" y="15139"/>
                </a:lnTo>
                <a:lnTo>
                  <a:pt x="25443" y="15139"/>
                </a:lnTo>
                <a:cubicBezTo>
                  <a:pt x="25465" y="14885"/>
                  <a:pt x="25490" y="14605"/>
                  <a:pt x="25536" y="14349"/>
                </a:cubicBezTo>
                <a:close/>
                <a:moveTo>
                  <a:pt x="29470" y="15447"/>
                </a:moveTo>
                <a:cubicBezTo>
                  <a:pt x="29493" y="15453"/>
                  <a:pt x="29515" y="15459"/>
                  <a:pt x="29536" y="15465"/>
                </a:cubicBezTo>
                <a:cubicBezTo>
                  <a:pt x="29514" y="15465"/>
                  <a:pt x="29493" y="15465"/>
                  <a:pt x="29470" y="15447"/>
                </a:cubicBezTo>
                <a:close/>
                <a:moveTo>
                  <a:pt x="28501" y="15495"/>
                </a:moveTo>
                <a:cubicBezTo>
                  <a:pt x="28536" y="15495"/>
                  <a:pt x="28571" y="15500"/>
                  <a:pt x="28606" y="15512"/>
                </a:cubicBezTo>
                <a:lnTo>
                  <a:pt x="28396" y="15512"/>
                </a:lnTo>
                <a:cubicBezTo>
                  <a:pt x="28431" y="15500"/>
                  <a:pt x="28466" y="15495"/>
                  <a:pt x="28501" y="15495"/>
                </a:cubicBezTo>
                <a:close/>
                <a:moveTo>
                  <a:pt x="29038" y="15903"/>
                </a:moveTo>
                <a:cubicBezTo>
                  <a:pt x="29228" y="15917"/>
                  <a:pt x="29417" y="15933"/>
                  <a:pt x="29605" y="15954"/>
                </a:cubicBezTo>
                <a:cubicBezTo>
                  <a:pt x="29583" y="15954"/>
                  <a:pt x="29559" y="15954"/>
                  <a:pt x="29559" y="15977"/>
                </a:cubicBezTo>
                <a:cubicBezTo>
                  <a:pt x="29379" y="15949"/>
                  <a:pt x="29206" y="15921"/>
                  <a:pt x="29038" y="15903"/>
                </a:cubicBezTo>
                <a:close/>
                <a:moveTo>
                  <a:pt x="29791" y="15815"/>
                </a:moveTo>
                <a:cubicBezTo>
                  <a:pt x="29815" y="15908"/>
                  <a:pt x="29862" y="16001"/>
                  <a:pt x="29884" y="16116"/>
                </a:cubicBezTo>
                <a:cubicBezTo>
                  <a:pt x="29862" y="16070"/>
                  <a:pt x="29838" y="16047"/>
                  <a:pt x="29815" y="16047"/>
                </a:cubicBezTo>
                <a:cubicBezTo>
                  <a:pt x="29815" y="16001"/>
                  <a:pt x="29769" y="15977"/>
                  <a:pt x="29745" y="15977"/>
                </a:cubicBezTo>
                <a:lnTo>
                  <a:pt x="29722" y="15977"/>
                </a:lnTo>
                <a:cubicBezTo>
                  <a:pt x="29722" y="15954"/>
                  <a:pt x="29698" y="15954"/>
                  <a:pt x="29698" y="15954"/>
                </a:cubicBezTo>
                <a:cubicBezTo>
                  <a:pt x="29745" y="15930"/>
                  <a:pt x="29769" y="15884"/>
                  <a:pt x="29745" y="15837"/>
                </a:cubicBezTo>
                <a:cubicBezTo>
                  <a:pt x="29769" y="15815"/>
                  <a:pt x="29791" y="15815"/>
                  <a:pt x="29791" y="15815"/>
                </a:cubicBezTo>
                <a:close/>
                <a:moveTo>
                  <a:pt x="24513" y="16047"/>
                </a:moveTo>
                <a:cubicBezTo>
                  <a:pt x="24327" y="16070"/>
                  <a:pt x="24163" y="16070"/>
                  <a:pt x="23977" y="16070"/>
                </a:cubicBezTo>
                <a:cubicBezTo>
                  <a:pt x="23931" y="16070"/>
                  <a:pt x="23884" y="16116"/>
                  <a:pt x="23884" y="16163"/>
                </a:cubicBezTo>
                <a:cubicBezTo>
                  <a:pt x="23884" y="16209"/>
                  <a:pt x="23931" y="16256"/>
                  <a:pt x="23977" y="16256"/>
                </a:cubicBezTo>
                <a:cubicBezTo>
                  <a:pt x="24163" y="16256"/>
                  <a:pt x="24327" y="16233"/>
                  <a:pt x="24513" y="16233"/>
                </a:cubicBezTo>
                <a:cubicBezTo>
                  <a:pt x="24559" y="16233"/>
                  <a:pt x="24606" y="16187"/>
                  <a:pt x="24606" y="16140"/>
                </a:cubicBezTo>
                <a:cubicBezTo>
                  <a:pt x="24582" y="16094"/>
                  <a:pt x="24559" y="16047"/>
                  <a:pt x="24513" y="16047"/>
                </a:cubicBezTo>
                <a:close/>
                <a:moveTo>
                  <a:pt x="29955" y="16302"/>
                </a:moveTo>
                <a:cubicBezTo>
                  <a:pt x="29955" y="16326"/>
                  <a:pt x="29955" y="16326"/>
                  <a:pt x="29977" y="16349"/>
                </a:cubicBezTo>
                <a:lnTo>
                  <a:pt x="29955" y="16349"/>
                </a:lnTo>
                <a:cubicBezTo>
                  <a:pt x="29955" y="16326"/>
                  <a:pt x="29931" y="16302"/>
                  <a:pt x="29931" y="16302"/>
                </a:cubicBezTo>
                <a:close/>
                <a:moveTo>
                  <a:pt x="7046" y="16606"/>
                </a:moveTo>
                <a:cubicBezTo>
                  <a:pt x="7046" y="16606"/>
                  <a:pt x="7000" y="16606"/>
                  <a:pt x="7000" y="16628"/>
                </a:cubicBezTo>
                <a:cubicBezTo>
                  <a:pt x="6977" y="16652"/>
                  <a:pt x="6977" y="16674"/>
                  <a:pt x="6977" y="16699"/>
                </a:cubicBezTo>
                <a:cubicBezTo>
                  <a:pt x="6977" y="16721"/>
                  <a:pt x="6977" y="16745"/>
                  <a:pt x="7000" y="16767"/>
                </a:cubicBezTo>
                <a:cubicBezTo>
                  <a:pt x="7046" y="16792"/>
                  <a:pt x="7093" y="16838"/>
                  <a:pt x="7117" y="16885"/>
                </a:cubicBezTo>
                <a:cubicBezTo>
                  <a:pt x="7139" y="16907"/>
                  <a:pt x="7163" y="16931"/>
                  <a:pt x="7163" y="16953"/>
                </a:cubicBezTo>
                <a:cubicBezTo>
                  <a:pt x="7186" y="16978"/>
                  <a:pt x="7210" y="17000"/>
                  <a:pt x="7232" y="17000"/>
                </a:cubicBezTo>
                <a:lnTo>
                  <a:pt x="7303" y="17000"/>
                </a:lnTo>
                <a:cubicBezTo>
                  <a:pt x="7325" y="16978"/>
                  <a:pt x="7349" y="16907"/>
                  <a:pt x="7325" y="16860"/>
                </a:cubicBezTo>
                <a:cubicBezTo>
                  <a:pt x="7279" y="16767"/>
                  <a:pt x="7210" y="16699"/>
                  <a:pt x="7117" y="16628"/>
                </a:cubicBezTo>
                <a:cubicBezTo>
                  <a:pt x="7093" y="16606"/>
                  <a:pt x="7093" y="16606"/>
                  <a:pt x="7046" y="16606"/>
                </a:cubicBezTo>
                <a:close/>
                <a:moveTo>
                  <a:pt x="30163" y="16953"/>
                </a:moveTo>
                <a:cubicBezTo>
                  <a:pt x="30163" y="16953"/>
                  <a:pt x="30163" y="16978"/>
                  <a:pt x="30188" y="17000"/>
                </a:cubicBezTo>
                <a:lnTo>
                  <a:pt x="30163" y="17000"/>
                </a:lnTo>
                <a:lnTo>
                  <a:pt x="30163" y="16978"/>
                </a:lnTo>
                <a:cubicBezTo>
                  <a:pt x="30163" y="16953"/>
                  <a:pt x="30163" y="16953"/>
                  <a:pt x="30141" y="16953"/>
                </a:cubicBezTo>
                <a:close/>
                <a:moveTo>
                  <a:pt x="11100" y="15226"/>
                </a:moveTo>
                <a:cubicBezTo>
                  <a:pt x="11036" y="15226"/>
                  <a:pt x="10976" y="15294"/>
                  <a:pt x="11024" y="15372"/>
                </a:cubicBezTo>
                <a:cubicBezTo>
                  <a:pt x="11303" y="15884"/>
                  <a:pt x="11536" y="16420"/>
                  <a:pt x="11722" y="16978"/>
                </a:cubicBezTo>
                <a:cubicBezTo>
                  <a:pt x="11740" y="17024"/>
                  <a:pt x="11778" y="17044"/>
                  <a:pt x="11814" y="17044"/>
                </a:cubicBezTo>
                <a:cubicBezTo>
                  <a:pt x="11869" y="17044"/>
                  <a:pt x="11921" y="17000"/>
                  <a:pt x="11908" y="16931"/>
                </a:cubicBezTo>
                <a:cubicBezTo>
                  <a:pt x="11697" y="16373"/>
                  <a:pt x="11465" y="15815"/>
                  <a:pt x="11186" y="15279"/>
                </a:cubicBezTo>
                <a:cubicBezTo>
                  <a:pt x="11164" y="15242"/>
                  <a:pt x="11131" y="15226"/>
                  <a:pt x="11100" y="15226"/>
                </a:cubicBezTo>
                <a:close/>
                <a:moveTo>
                  <a:pt x="30210" y="17071"/>
                </a:moveTo>
                <a:lnTo>
                  <a:pt x="30210" y="17140"/>
                </a:lnTo>
                <a:lnTo>
                  <a:pt x="30188" y="17117"/>
                </a:lnTo>
                <a:cubicBezTo>
                  <a:pt x="30188" y="17117"/>
                  <a:pt x="30210" y="17093"/>
                  <a:pt x="30210" y="17071"/>
                </a:cubicBezTo>
                <a:close/>
                <a:moveTo>
                  <a:pt x="30256" y="17257"/>
                </a:moveTo>
                <a:lnTo>
                  <a:pt x="30256" y="17279"/>
                </a:lnTo>
                <a:lnTo>
                  <a:pt x="30234" y="17279"/>
                </a:lnTo>
                <a:lnTo>
                  <a:pt x="30256" y="17257"/>
                </a:lnTo>
                <a:close/>
                <a:moveTo>
                  <a:pt x="30327" y="17443"/>
                </a:moveTo>
                <a:lnTo>
                  <a:pt x="30327" y="17465"/>
                </a:lnTo>
                <a:cubicBezTo>
                  <a:pt x="30327" y="17465"/>
                  <a:pt x="30303" y="17465"/>
                  <a:pt x="30303" y="17443"/>
                </a:cubicBezTo>
                <a:close/>
                <a:moveTo>
                  <a:pt x="24303" y="17558"/>
                </a:moveTo>
                <a:cubicBezTo>
                  <a:pt x="24163" y="17582"/>
                  <a:pt x="24001" y="17582"/>
                  <a:pt x="23862" y="17605"/>
                </a:cubicBezTo>
                <a:cubicBezTo>
                  <a:pt x="23815" y="17605"/>
                  <a:pt x="23769" y="17629"/>
                  <a:pt x="23769" y="17698"/>
                </a:cubicBezTo>
                <a:cubicBezTo>
                  <a:pt x="23769" y="17744"/>
                  <a:pt x="23815" y="17791"/>
                  <a:pt x="23862" y="17791"/>
                </a:cubicBezTo>
                <a:cubicBezTo>
                  <a:pt x="24001" y="17768"/>
                  <a:pt x="24163" y="17744"/>
                  <a:pt x="24303" y="17744"/>
                </a:cubicBezTo>
                <a:cubicBezTo>
                  <a:pt x="24349" y="17744"/>
                  <a:pt x="24396" y="17698"/>
                  <a:pt x="24396" y="17651"/>
                </a:cubicBezTo>
                <a:cubicBezTo>
                  <a:pt x="24396" y="17605"/>
                  <a:pt x="24349" y="17558"/>
                  <a:pt x="24303" y="17558"/>
                </a:cubicBezTo>
                <a:close/>
                <a:moveTo>
                  <a:pt x="26926" y="17647"/>
                </a:moveTo>
                <a:cubicBezTo>
                  <a:pt x="26920" y="17647"/>
                  <a:pt x="26914" y="17648"/>
                  <a:pt x="26907" y="17651"/>
                </a:cubicBezTo>
                <a:cubicBezTo>
                  <a:pt x="26721" y="17651"/>
                  <a:pt x="26535" y="17698"/>
                  <a:pt x="26327" y="17744"/>
                </a:cubicBezTo>
                <a:cubicBezTo>
                  <a:pt x="26280" y="17768"/>
                  <a:pt x="26256" y="17815"/>
                  <a:pt x="26280" y="17861"/>
                </a:cubicBezTo>
                <a:cubicBezTo>
                  <a:pt x="26280" y="17908"/>
                  <a:pt x="26327" y="17930"/>
                  <a:pt x="26396" y="17930"/>
                </a:cubicBezTo>
                <a:cubicBezTo>
                  <a:pt x="26559" y="17884"/>
                  <a:pt x="26746" y="17837"/>
                  <a:pt x="26907" y="17815"/>
                </a:cubicBezTo>
                <a:cubicBezTo>
                  <a:pt x="26954" y="17815"/>
                  <a:pt x="27000" y="17791"/>
                  <a:pt x="27000" y="17744"/>
                </a:cubicBezTo>
                <a:cubicBezTo>
                  <a:pt x="27000" y="17704"/>
                  <a:pt x="26966" y="17647"/>
                  <a:pt x="26926" y="17647"/>
                </a:cubicBezTo>
                <a:close/>
                <a:moveTo>
                  <a:pt x="6832" y="16944"/>
                </a:moveTo>
                <a:cubicBezTo>
                  <a:pt x="6818" y="16944"/>
                  <a:pt x="6805" y="16947"/>
                  <a:pt x="6791" y="16953"/>
                </a:cubicBezTo>
                <a:cubicBezTo>
                  <a:pt x="6767" y="16978"/>
                  <a:pt x="6720" y="17024"/>
                  <a:pt x="6767" y="17071"/>
                </a:cubicBezTo>
                <a:cubicBezTo>
                  <a:pt x="7024" y="17396"/>
                  <a:pt x="7279" y="17744"/>
                  <a:pt x="7535" y="18070"/>
                </a:cubicBezTo>
                <a:cubicBezTo>
                  <a:pt x="7549" y="18097"/>
                  <a:pt x="7570" y="18109"/>
                  <a:pt x="7595" y="18109"/>
                </a:cubicBezTo>
                <a:cubicBezTo>
                  <a:pt x="7613" y="18109"/>
                  <a:pt x="7632" y="18103"/>
                  <a:pt x="7651" y="18094"/>
                </a:cubicBezTo>
                <a:cubicBezTo>
                  <a:pt x="7697" y="18070"/>
                  <a:pt x="7721" y="18023"/>
                  <a:pt x="7675" y="17977"/>
                </a:cubicBezTo>
                <a:cubicBezTo>
                  <a:pt x="7418" y="17651"/>
                  <a:pt x="7163" y="17303"/>
                  <a:pt x="6931" y="16978"/>
                </a:cubicBezTo>
                <a:cubicBezTo>
                  <a:pt x="6898" y="16961"/>
                  <a:pt x="6865" y="16944"/>
                  <a:pt x="6832" y="16944"/>
                </a:cubicBezTo>
                <a:close/>
                <a:moveTo>
                  <a:pt x="10977" y="18023"/>
                </a:moveTo>
                <a:lnTo>
                  <a:pt x="10977" y="18023"/>
                </a:lnTo>
                <a:cubicBezTo>
                  <a:pt x="11093" y="18280"/>
                  <a:pt x="11210" y="18535"/>
                  <a:pt x="11303" y="18814"/>
                </a:cubicBezTo>
                <a:cubicBezTo>
                  <a:pt x="11303" y="18814"/>
                  <a:pt x="11279" y="18814"/>
                  <a:pt x="11256" y="18838"/>
                </a:cubicBezTo>
                <a:cubicBezTo>
                  <a:pt x="11163" y="18559"/>
                  <a:pt x="11070" y="18280"/>
                  <a:pt x="10977" y="18023"/>
                </a:cubicBezTo>
                <a:close/>
                <a:moveTo>
                  <a:pt x="30746" y="18792"/>
                </a:moveTo>
                <a:cubicBezTo>
                  <a:pt x="30746" y="18814"/>
                  <a:pt x="30768" y="18814"/>
                  <a:pt x="30768" y="18838"/>
                </a:cubicBezTo>
                <a:cubicBezTo>
                  <a:pt x="30675" y="18885"/>
                  <a:pt x="30606" y="18907"/>
                  <a:pt x="30513" y="18931"/>
                </a:cubicBezTo>
                <a:lnTo>
                  <a:pt x="30513" y="18907"/>
                </a:lnTo>
                <a:cubicBezTo>
                  <a:pt x="30513" y="18885"/>
                  <a:pt x="30489" y="18861"/>
                  <a:pt x="30489" y="18861"/>
                </a:cubicBezTo>
                <a:cubicBezTo>
                  <a:pt x="30560" y="18838"/>
                  <a:pt x="30653" y="18814"/>
                  <a:pt x="30722" y="18792"/>
                </a:cubicBezTo>
                <a:close/>
                <a:moveTo>
                  <a:pt x="7714" y="14714"/>
                </a:moveTo>
                <a:cubicBezTo>
                  <a:pt x="7654" y="14714"/>
                  <a:pt x="7598" y="14813"/>
                  <a:pt x="7651" y="14885"/>
                </a:cubicBezTo>
                <a:cubicBezTo>
                  <a:pt x="8512" y="15884"/>
                  <a:pt x="9279" y="16953"/>
                  <a:pt x="9930" y="18094"/>
                </a:cubicBezTo>
                <a:cubicBezTo>
                  <a:pt x="10140" y="18420"/>
                  <a:pt x="10302" y="18745"/>
                  <a:pt x="10488" y="19071"/>
                </a:cubicBezTo>
                <a:cubicBezTo>
                  <a:pt x="10503" y="19108"/>
                  <a:pt x="10530" y="19124"/>
                  <a:pt x="10559" y="19124"/>
                </a:cubicBezTo>
                <a:cubicBezTo>
                  <a:pt x="10619" y="19124"/>
                  <a:pt x="10683" y="19056"/>
                  <a:pt x="10652" y="18978"/>
                </a:cubicBezTo>
                <a:cubicBezTo>
                  <a:pt x="10023" y="17815"/>
                  <a:pt x="9303" y="16674"/>
                  <a:pt x="8488" y="15629"/>
                </a:cubicBezTo>
                <a:cubicBezTo>
                  <a:pt x="8255" y="15326"/>
                  <a:pt x="8023" y="15024"/>
                  <a:pt x="7768" y="14745"/>
                </a:cubicBezTo>
                <a:cubicBezTo>
                  <a:pt x="7752" y="14723"/>
                  <a:pt x="7733" y="14714"/>
                  <a:pt x="7714" y="14714"/>
                </a:cubicBezTo>
                <a:close/>
                <a:moveTo>
                  <a:pt x="30815" y="19000"/>
                </a:moveTo>
                <a:cubicBezTo>
                  <a:pt x="30839" y="19047"/>
                  <a:pt x="30839" y="19093"/>
                  <a:pt x="30861" y="19140"/>
                </a:cubicBezTo>
                <a:cubicBezTo>
                  <a:pt x="30839" y="19140"/>
                  <a:pt x="30815" y="19117"/>
                  <a:pt x="30792" y="19117"/>
                </a:cubicBezTo>
                <a:cubicBezTo>
                  <a:pt x="30839" y="19093"/>
                  <a:pt x="30839" y="19047"/>
                  <a:pt x="30815" y="19024"/>
                </a:cubicBezTo>
                <a:lnTo>
                  <a:pt x="30815" y="19000"/>
                </a:lnTo>
                <a:close/>
                <a:moveTo>
                  <a:pt x="30722" y="19140"/>
                </a:moveTo>
                <a:lnTo>
                  <a:pt x="30722" y="19164"/>
                </a:lnTo>
                <a:lnTo>
                  <a:pt x="30606" y="19164"/>
                </a:lnTo>
                <a:cubicBezTo>
                  <a:pt x="30653" y="19164"/>
                  <a:pt x="30699" y="19164"/>
                  <a:pt x="30722" y="19140"/>
                </a:cubicBezTo>
                <a:close/>
                <a:moveTo>
                  <a:pt x="12023" y="19140"/>
                </a:moveTo>
                <a:cubicBezTo>
                  <a:pt x="11977" y="19140"/>
                  <a:pt x="11930" y="19164"/>
                  <a:pt x="11908" y="19186"/>
                </a:cubicBezTo>
                <a:lnTo>
                  <a:pt x="11883" y="19186"/>
                </a:lnTo>
                <a:lnTo>
                  <a:pt x="11861" y="19210"/>
                </a:lnTo>
                <a:cubicBezTo>
                  <a:pt x="11837" y="19233"/>
                  <a:pt x="11837" y="19233"/>
                  <a:pt x="11837" y="19257"/>
                </a:cubicBezTo>
                <a:lnTo>
                  <a:pt x="11837" y="19279"/>
                </a:lnTo>
                <a:cubicBezTo>
                  <a:pt x="11837" y="19303"/>
                  <a:pt x="11861" y="19326"/>
                  <a:pt x="11883" y="19350"/>
                </a:cubicBezTo>
                <a:lnTo>
                  <a:pt x="11954" y="19350"/>
                </a:lnTo>
                <a:cubicBezTo>
                  <a:pt x="11977" y="19350"/>
                  <a:pt x="12023" y="19326"/>
                  <a:pt x="12070" y="19303"/>
                </a:cubicBezTo>
                <a:lnTo>
                  <a:pt x="12094" y="19303"/>
                </a:lnTo>
                <a:cubicBezTo>
                  <a:pt x="12094" y="19279"/>
                  <a:pt x="12116" y="19279"/>
                  <a:pt x="12116" y="19279"/>
                </a:cubicBezTo>
                <a:lnTo>
                  <a:pt x="12116" y="19233"/>
                </a:lnTo>
                <a:cubicBezTo>
                  <a:pt x="12140" y="19233"/>
                  <a:pt x="12140" y="19210"/>
                  <a:pt x="12116" y="19210"/>
                </a:cubicBezTo>
                <a:cubicBezTo>
                  <a:pt x="12116" y="19186"/>
                  <a:pt x="12094" y="19164"/>
                  <a:pt x="12094" y="19140"/>
                </a:cubicBezTo>
                <a:close/>
                <a:moveTo>
                  <a:pt x="14745" y="19350"/>
                </a:moveTo>
                <a:cubicBezTo>
                  <a:pt x="14745" y="19350"/>
                  <a:pt x="14721" y="19350"/>
                  <a:pt x="14698" y="19372"/>
                </a:cubicBezTo>
                <a:cubicBezTo>
                  <a:pt x="14674" y="19396"/>
                  <a:pt x="14628" y="19396"/>
                  <a:pt x="14605" y="19419"/>
                </a:cubicBezTo>
                <a:lnTo>
                  <a:pt x="14581" y="19443"/>
                </a:lnTo>
                <a:cubicBezTo>
                  <a:pt x="14559" y="19465"/>
                  <a:pt x="14559" y="19465"/>
                  <a:pt x="14559" y="19489"/>
                </a:cubicBezTo>
                <a:lnTo>
                  <a:pt x="14559" y="19512"/>
                </a:lnTo>
                <a:lnTo>
                  <a:pt x="14559" y="19558"/>
                </a:lnTo>
                <a:cubicBezTo>
                  <a:pt x="14581" y="19582"/>
                  <a:pt x="14605" y="19582"/>
                  <a:pt x="14628" y="19582"/>
                </a:cubicBezTo>
                <a:cubicBezTo>
                  <a:pt x="14628" y="19605"/>
                  <a:pt x="14628" y="19605"/>
                  <a:pt x="14652" y="19605"/>
                </a:cubicBezTo>
                <a:cubicBezTo>
                  <a:pt x="14652" y="19605"/>
                  <a:pt x="14674" y="19582"/>
                  <a:pt x="14698" y="19582"/>
                </a:cubicBezTo>
                <a:cubicBezTo>
                  <a:pt x="14721" y="19558"/>
                  <a:pt x="14767" y="19536"/>
                  <a:pt x="14792" y="19536"/>
                </a:cubicBezTo>
                <a:lnTo>
                  <a:pt x="14814" y="19512"/>
                </a:lnTo>
                <a:cubicBezTo>
                  <a:pt x="14838" y="19489"/>
                  <a:pt x="14838" y="19489"/>
                  <a:pt x="14838" y="19465"/>
                </a:cubicBezTo>
                <a:lnTo>
                  <a:pt x="14838" y="19443"/>
                </a:lnTo>
                <a:lnTo>
                  <a:pt x="14838" y="19396"/>
                </a:lnTo>
                <a:cubicBezTo>
                  <a:pt x="14814" y="19372"/>
                  <a:pt x="14792" y="19372"/>
                  <a:pt x="14767" y="19350"/>
                </a:cubicBezTo>
                <a:close/>
                <a:moveTo>
                  <a:pt x="31025" y="19651"/>
                </a:moveTo>
                <a:cubicBezTo>
                  <a:pt x="31047" y="19698"/>
                  <a:pt x="31047" y="19744"/>
                  <a:pt x="31071" y="19791"/>
                </a:cubicBezTo>
                <a:cubicBezTo>
                  <a:pt x="31037" y="19784"/>
                  <a:pt x="31001" y="19782"/>
                  <a:pt x="30965" y="19782"/>
                </a:cubicBezTo>
                <a:cubicBezTo>
                  <a:pt x="30875" y="19782"/>
                  <a:pt x="30781" y="19798"/>
                  <a:pt x="30699" y="19815"/>
                </a:cubicBezTo>
                <a:cubicBezTo>
                  <a:pt x="30746" y="19791"/>
                  <a:pt x="30792" y="19791"/>
                  <a:pt x="30815" y="19769"/>
                </a:cubicBezTo>
                <a:cubicBezTo>
                  <a:pt x="30885" y="19769"/>
                  <a:pt x="30885" y="19698"/>
                  <a:pt x="30885" y="19675"/>
                </a:cubicBezTo>
                <a:cubicBezTo>
                  <a:pt x="30908" y="19675"/>
                  <a:pt x="30954" y="19651"/>
                  <a:pt x="31001" y="19651"/>
                </a:cubicBezTo>
                <a:cubicBezTo>
                  <a:pt x="31001" y="19659"/>
                  <a:pt x="31003" y="19662"/>
                  <a:pt x="31007" y="19662"/>
                </a:cubicBezTo>
                <a:cubicBezTo>
                  <a:pt x="31014" y="19662"/>
                  <a:pt x="31025" y="19651"/>
                  <a:pt x="31025" y="19651"/>
                </a:cubicBezTo>
                <a:close/>
                <a:moveTo>
                  <a:pt x="25722" y="19512"/>
                </a:moveTo>
                <a:lnTo>
                  <a:pt x="24327" y="19722"/>
                </a:lnTo>
                <a:cubicBezTo>
                  <a:pt x="24280" y="19722"/>
                  <a:pt x="24234" y="19791"/>
                  <a:pt x="24256" y="19837"/>
                </a:cubicBezTo>
                <a:cubicBezTo>
                  <a:pt x="24274" y="19871"/>
                  <a:pt x="24303" y="19893"/>
                  <a:pt x="24336" y="19893"/>
                </a:cubicBezTo>
                <a:cubicBezTo>
                  <a:pt x="24348" y="19893"/>
                  <a:pt x="24361" y="19890"/>
                  <a:pt x="24373" y="19884"/>
                </a:cubicBezTo>
                <a:cubicBezTo>
                  <a:pt x="24838" y="19837"/>
                  <a:pt x="25304" y="19769"/>
                  <a:pt x="25769" y="19698"/>
                </a:cubicBezTo>
                <a:cubicBezTo>
                  <a:pt x="25815" y="19675"/>
                  <a:pt x="25862" y="19629"/>
                  <a:pt x="25838" y="19582"/>
                </a:cubicBezTo>
                <a:cubicBezTo>
                  <a:pt x="25838" y="19536"/>
                  <a:pt x="25769" y="19512"/>
                  <a:pt x="25722" y="19512"/>
                </a:cubicBezTo>
                <a:close/>
                <a:moveTo>
                  <a:pt x="27908" y="19815"/>
                </a:moveTo>
                <a:cubicBezTo>
                  <a:pt x="27769" y="19837"/>
                  <a:pt x="27629" y="19837"/>
                  <a:pt x="27490" y="19862"/>
                </a:cubicBezTo>
                <a:cubicBezTo>
                  <a:pt x="27466" y="19862"/>
                  <a:pt x="27443" y="19884"/>
                  <a:pt x="27419" y="19908"/>
                </a:cubicBezTo>
                <a:lnTo>
                  <a:pt x="27419" y="19977"/>
                </a:lnTo>
                <a:cubicBezTo>
                  <a:pt x="27419" y="20001"/>
                  <a:pt x="27443" y="20023"/>
                  <a:pt x="27466" y="20023"/>
                </a:cubicBezTo>
                <a:cubicBezTo>
                  <a:pt x="27490" y="20048"/>
                  <a:pt x="27512" y="20048"/>
                  <a:pt x="27536" y="20048"/>
                </a:cubicBezTo>
                <a:lnTo>
                  <a:pt x="27955" y="19977"/>
                </a:lnTo>
                <a:cubicBezTo>
                  <a:pt x="27977" y="19977"/>
                  <a:pt x="28001" y="19955"/>
                  <a:pt x="28001" y="19955"/>
                </a:cubicBezTo>
                <a:cubicBezTo>
                  <a:pt x="28024" y="19930"/>
                  <a:pt x="28024" y="19908"/>
                  <a:pt x="28001" y="19884"/>
                </a:cubicBezTo>
                <a:cubicBezTo>
                  <a:pt x="28001" y="19862"/>
                  <a:pt x="28001" y="19837"/>
                  <a:pt x="27977" y="19815"/>
                </a:cubicBezTo>
                <a:close/>
                <a:moveTo>
                  <a:pt x="31071" y="19955"/>
                </a:moveTo>
                <a:cubicBezTo>
                  <a:pt x="31071" y="19977"/>
                  <a:pt x="31094" y="19977"/>
                  <a:pt x="31094" y="19977"/>
                </a:cubicBezTo>
                <a:lnTo>
                  <a:pt x="31118" y="19977"/>
                </a:lnTo>
                <a:cubicBezTo>
                  <a:pt x="31140" y="20023"/>
                  <a:pt x="31164" y="20070"/>
                  <a:pt x="31187" y="20141"/>
                </a:cubicBezTo>
                <a:lnTo>
                  <a:pt x="31140" y="20141"/>
                </a:lnTo>
                <a:cubicBezTo>
                  <a:pt x="31140" y="20094"/>
                  <a:pt x="31118" y="20070"/>
                  <a:pt x="31071" y="20070"/>
                </a:cubicBezTo>
                <a:cubicBezTo>
                  <a:pt x="30978" y="20070"/>
                  <a:pt x="30908" y="20070"/>
                  <a:pt x="30815" y="20094"/>
                </a:cubicBezTo>
                <a:cubicBezTo>
                  <a:pt x="30885" y="20070"/>
                  <a:pt x="30954" y="20048"/>
                  <a:pt x="31001" y="20048"/>
                </a:cubicBezTo>
                <a:cubicBezTo>
                  <a:pt x="31047" y="20023"/>
                  <a:pt x="31071" y="20001"/>
                  <a:pt x="31071" y="19955"/>
                </a:cubicBezTo>
                <a:close/>
                <a:moveTo>
                  <a:pt x="19629" y="441"/>
                </a:moveTo>
                <a:lnTo>
                  <a:pt x="19629" y="441"/>
                </a:lnTo>
                <a:cubicBezTo>
                  <a:pt x="19536" y="674"/>
                  <a:pt x="19489" y="906"/>
                  <a:pt x="19489" y="1163"/>
                </a:cubicBezTo>
                <a:cubicBezTo>
                  <a:pt x="19489" y="1214"/>
                  <a:pt x="19528" y="1241"/>
                  <a:pt x="19577" y="1241"/>
                </a:cubicBezTo>
                <a:cubicBezTo>
                  <a:pt x="19593" y="1241"/>
                  <a:pt x="19611" y="1238"/>
                  <a:pt x="19629" y="1232"/>
                </a:cubicBezTo>
                <a:lnTo>
                  <a:pt x="19629" y="1232"/>
                </a:lnTo>
                <a:cubicBezTo>
                  <a:pt x="19605" y="1325"/>
                  <a:pt x="19582" y="1396"/>
                  <a:pt x="19582" y="1464"/>
                </a:cubicBezTo>
                <a:cubicBezTo>
                  <a:pt x="19582" y="1511"/>
                  <a:pt x="19629" y="1557"/>
                  <a:pt x="19675" y="1557"/>
                </a:cubicBezTo>
                <a:cubicBezTo>
                  <a:pt x="19722" y="1557"/>
                  <a:pt x="19768" y="1511"/>
                  <a:pt x="19768" y="1464"/>
                </a:cubicBezTo>
                <a:cubicBezTo>
                  <a:pt x="19768" y="1442"/>
                  <a:pt x="19768" y="1396"/>
                  <a:pt x="19791" y="1371"/>
                </a:cubicBezTo>
                <a:cubicBezTo>
                  <a:pt x="19791" y="1396"/>
                  <a:pt x="19815" y="1396"/>
                  <a:pt x="19815" y="1396"/>
                </a:cubicBezTo>
                <a:cubicBezTo>
                  <a:pt x="19829" y="1402"/>
                  <a:pt x="19840" y="1405"/>
                  <a:pt x="19850" y="1405"/>
                </a:cubicBezTo>
                <a:cubicBezTo>
                  <a:pt x="19875" y="1405"/>
                  <a:pt x="19891" y="1389"/>
                  <a:pt x="19908" y="1371"/>
                </a:cubicBezTo>
                <a:lnTo>
                  <a:pt x="19908" y="1371"/>
                </a:lnTo>
                <a:cubicBezTo>
                  <a:pt x="19884" y="1535"/>
                  <a:pt x="19815" y="1721"/>
                  <a:pt x="19768" y="1883"/>
                </a:cubicBezTo>
                <a:cubicBezTo>
                  <a:pt x="19741" y="1953"/>
                  <a:pt x="19796" y="1998"/>
                  <a:pt x="19849" y="1998"/>
                </a:cubicBezTo>
                <a:cubicBezTo>
                  <a:pt x="19886" y="1998"/>
                  <a:pt x="19921" y="1977"/>
                  <a:pt x="19930" y="1930"/>
                </a:cubicBezTo>
                <a:cubicBezTo>
                  <a:pt x="20094" y="1535"/>
                  <a:pt x="20187" y="1092"/>
                  <a:pt x="20209" y="651"/>
                </a:cubicBezTo>
                <a:lnTo>
                  <a:pt x="20209" y="1023"/>
                </a:lnTo>
                <a:lnTo>
                  <a:pt x="20209" y="1210"/>
                </a:lnTo>
                <a:cubicBezTo>
                  <a:pt x="20209" y="1256"/>
                  <a:pt x="20209" y="1278"/>
                  <a:pt x="20187" y="1303"/>
                </a:cubicBezTo>
                <a:cubicBezTo>
                  <a:pt x="20205" y="1303"/>
                  <a:pt x="20194" y="1332"/>
                  <a:pt x="20189" y="1332"/>
                </a:cubicBezTo>
                <a:cubicBezTo>
                  <a:pt x="20188" y="1332"/>
                  <a:pt x="20187" y="1330"/>
                  <a:pt x="20187" y="1325"/>
                </a:cubicBezTo>
                <a:lnTo>
                  <a:pt x="20187" y="1349"/>
                </a:lnTo>
                <a:cubicBezTo>
                  <a:pt x="20163" y="1371"/>
                  <a:pt x="20141" y="1418"/>
                  <a:pt x="20163" y="1464"/>
                </a:cubicBezTo>
                <a:cubicBezTo>
                  <a:pt x="20177" y="1492"/>
                  <a:pt x="20207" y="1503"/>
                  <a:pt x="20239" y="1503"/>
                </a:cubicBezTo>
                <a:cubicBezTo>
                  <a:pt x="20261" y="1503"/>
                  <a:pt x="20283" y="1498"/>
                  <a:pt x="20302" y="1489"/>
                </a:cubicBezTo>
                <a:lnTo>
                  <a:pt x="20349" y="1535"/>
                </a:lnTo>
                <a:cubicBezTo>
                  <a:pt x="20420" y="1535"/>
                  <a:pt x="20442" y="1511"/>
                  <a:pt x="20466" y="1464"/>
                </a:cubicBezTo>
                <a:cubicBezTo>
                  <a:pt x="20513" y="1349"/>
                  <a:pt x="20535" y="1210"/>
                  <a:pt x="20559" y="1092"/>
                </a:cubicBezTo>
                <a:lnTo>
                  <a:pt x="20559" y="1092"/>
                </a:lnTo>
                <a:cubicBezTo>
                  <a:pt x="20582" y="1511"/>
                  <a:pt x="20513" y="1954"/>
                  <a:pt x="20327" y="2348"/>
                </a:cubicBezTo>
                <a:cubicBezTo>
                  <a:pt x="20295" y="2427"/>
                  <a:pt x="20359" y="2495"/>
                  <a:pt x="20418" y="2495"/>
                </a:cubicBezTo>
                <a:cubicBezTo>
                  <a:pt x="20446" y="2495"/>
                  <a:pt x="20473" y="2479"/>
                  <a:pt x="20489" y="2441"/>
                </a:cubicBezTo>
                <a:cubicBezTo>
                  <a:pt x="20606" y="2162"/>
                  <a:pt x="20699" y="1861"/>
                  <a:pt x="20721" y="1557"/>
                </a:cubicBezTo>
                <a:cubicBezTo>
                  <a:pt x="20721" y="1601"/>
                  <a:pt x="20758" y="1625"/>
                  <a:pt x="20799" y="1625"/>
                </a:cubicBezTo>
                <a:cubicBezTo>
                  <a:pt x="20844" y="1625"/>
                  <a:pt x="20895" y="1596"/>
                  <a:pt x="20907" y="1535"/>
                </a:cubicBezTo>
                <a:lnTo>
                  <a:pt x="20907" y="1256"/>
                </a:lnTo>
                <a:cubicBezTo>
                  <a:pt x="20931" y="1278"/>
                  <a:pt x="20978" y="1303"/>
                  <a:pt x="21024" y="1303"/>
                </a:cubicBezTo>
                <a:cubicBezTo>
                  <a:pt x="21045" y="1281"/>
                  <a:pt x="21066" y="1279"/>
                  <a:pt x="21070" y="1262"/>
                </a:cubicBezTo>
                <a:lnTo>
                  <a:pt x="21070" y="1262"/>
                </a:lnTo>
                <a:cubicBezTo>
                  <a:pt x="21046" y="1492"/>
                  <a:pt x="21000" y="1723"/>
                  <a:pt x="20954" y="1930"/>
                </a:cubicBezTo>
                <a:cubicBezTo>
                  <a:pt x="20940" y="1999"/>
                  <a:pt x="21001" y="2044"/>
                  <a:pt x="21057" y="2044"/>
                </a:cubicBezTo>
                <a:cubicBezTo>
                  <a:pt x="21095" y="2044"/>
                  <a:pt x="21131" y="2023"/>
                  <a:pt x="21140" y="1976"/>
                </a:cubicBezTo>
                <a:cubicBezTo>
                  <a:pt x="21140" y="1907"/>
                  <a:pt x="21164" y="1837"/>
                  <a:pt x="21186" y="1768"/>
                </a:cubicBezTo>
                <a:cubicBezTo>
                  <a:pt x="21210" y="1768"/>
                  <a:pt x="21233" y="1743"/>
                  <a:pt x="21233" y="1697"/>
                </a:cubicBezTo>
                <a:cubicBezTo>
                  <a:pt x="21257" y="1535"/>
                  <a:pt x="21279" y="1396"/>
                  <a:pt x="21303" y="1232"/>
                </a:cubicBezTo>
                <a:cubicBezTo>
                  <a:pt x="21303" y="1232"/>
                  <a:pt x="21326" y="1232"/>
                  <a:pt x="21326" y="1210"/>
                </a:cubicBezTo>
                <a:cubicBezTo>
                  <a:pt x="21350" y="1371"/>
                  <a:pt x="21350" y="1511"/>
                  <a:pt x="21350" y="1650"/>
                </a:cubicBezTo>
                <a:cubicBezTo>
                  <a:pt x="21350" y="1720"/>
                  <a:pt x="21396" y="1755"/>
                  <a:pt x="21443" y="1755"/>
                </a:cubicBezTo>
                <a:cubicBezTo>
                  <a:pt x="21489" y="1755"/>
                  <a:pt x="21536" y="1720"/>
                  <a:pt x="21536" y="1650"/>
                </a:cubicBezTo>
                <a:cubicBezTo>
                  <a:pt x="21536" y="1371"/>
                  <a:pt x="21512" y="1092"/>
                  <a:pt x="21465" y="791"/>
                </a:cubicBezTo>
                <a:lnTo>
                  <a:pt x="21465" y="791"/>
                </a:lnTo>
                <a:cubicBezTo>
                  <a:pt x="21558" y="1046"/>
                  <a:pt x="21583" y="1325"/>
                  <a:pt x="21558" y="1604"/>
                </a:cubicBezTo>
                <a:cubicBezTo>
                  <a:pt x="21558" y="1650"/>
                  <a:pt x="21558" y="1697"/>
                  <a:pt x="21629" y="1721"/>
                </a:cubicBezTo>
                <a:cubicBezTo>
                  <a:pt x="21651" y="1721"/>
                  <a:pt x="21722" y="1697"/>
                  <a:pt x="21722" y="1650"/>
                </a:cubicBezTo>
                <a:cubicBezTo>
                  <a:pt x="21722" y="1628"/>
                  <a:pt x="21722" y="1628"/>
                  <a:pt x="21744" y="1628"/>
                </a:cubicBezTo>
                <a:cubicBezTo>
                  <a:pt x="21754" y="1637"/>
                  <a:pt x="21768" y="1643"/>
                  <a:pt x="21784" y="1643"/>
                </a:cubicBezTo>
                <a:cubicBezTo>
                  <a:pt x="21807" y="1643"/>
                  <a:pt x="21834" y="1631"/>
                  <a:pt x="21862" y="1604"/>
                </a:cubicBezTo>
                <a:lnTo>
                  <a:pt x="21862" y="1604"/>
                </a:lnTo>
                <a:cubicBezTo>
                  <a:pt x="21837" y="1650"/>
                  <a:pt x="21884" y="1697"/>
                  <a:pt x="21930" y="1697"/>
                </a:cubicBezTo>
                <a:cubicBezTo>
                  <a:pt x="22001" y="1697"/>
                  <a:pt x="22023" y="1650"/>
                  <a:pt x="22023" y="1604"/>
                </a:cubicBezTo>
                <a:cubicBezTo>
                  <a:pt x="22048" y="1418"/>
                  <a:pt x="22048" y="1232"/>
                  <a:pt x="22001" y="1046"/>
                </a:cubicBezTo>
                <a:cubicBezTo>
                  <a:pt x="22001" y="977"/>
                  <a:pt x="22001" y="906"/>
                  <a:pt x="21977" y="813"/>
                </a:cubicBezTo>
                <a:lnTo>
                  <a:pt x="21977" y="813"/>
                </a:lnTo>
                <a:cubicBezTo>
                  <a:pt x="22001" y="860"/>
                  <a:pt x="22048" y="884"/>
                  <a:pt x="22094" y="906"/>
                </a:cubicBezTo>
                <a:cubicBezTo>
                  <a:pt x="22048" y="906"/>
                  <a:pt x="22001" y="953"/>
                  <a:pt x="22001" y="1023"/>
                </a:cubicBezTo>
                <a:cubicBezTo>
                  <a:pt x="22094" y="1278"/>
                  <a:pt x="22094" y="1557"/>
                  <a:pt x="22001" y="1814"/>
                </a:cubicBezTo>
                <a:cubicBezTo>
                  <a:pt x="22001" y="1861"/>
                  <a:pt x="22023" y="1907"/>
                  <a:pt x="22048" y="1930"/>
                </a:cubicBezTo>
                <a:cubicBezTo>
                  <a:pt x="21837" y="2558"/>
                  <a:pt x="21629" y="3210"/>
                  <a:pt x="21396" y="3837"/>
                </a:cubicBezTo>
                <a:cubicBezTo>
                  <a:pt x="21368" y="3894"/>
                  <a:pt x="21428" y="3934"/>
                  <a:pt x="21483" y="3934"/>
                </a:cubicBezTo>
                <a:cubicBezTo>
                  <a:pt x="21517" y="3934"/>
                  <a:pt x="21550" y="3919"/>
                  <a:pt x="21558" y="3883"/>
                </a:cubicBezTo>
                <a:cubicBezTo>
                  <a:pt x="21768" y="3317"/>
                  <a:pt x="21978" y="2732"/>
                  <a:pt x="22171" y="2161"/>
                </a:cubicBezTo>
                <a:lnTo>
                  <a:pt x="22171" y="2161"/>
                </a:lnTo>
                <a:cubicBezTo>
                  <a:pt x="22146" y="2240"/>
                  <a:pt x="22120" y="2318"/>
                  <a:pt x="22094" y="2395"/>
                </a:cubicBezTo>
                <a:cubicBezTo>
                  <a:pt x="22080" y="2465"/>
                  <a:pt x="22132" y="2509"/>
                  <a:pt x="22186" y="2509"/>
                </a:cubicBezTo>
                <a:cubicBezTo>
                  <a:pt x="22223" y="2509"/>
                  <a:pt x="22261" y="2489"/>
                  <a:pt x="22280" y="2441"/>
                </a:cubicBezTo>
                <a:cubicBezTo>
                  <a:pt x="22420" y="2023"/>
                  <a:pt x="22559" y="1557"/>
                  <a:pt x="22420" y="1116"/>
                </a:cubicBezTo>
                <a:lnTo>
                  <a:pt x="22420" y="1116"/>
                </a:lnTo>
                <a:cubicBezTo>
                  <a:pt x="22489" y="1139"/>
                  <a:pt x="22535" y="1185"/>
                  <a:pt x="22606" y="1210"/>
                </a:cubicBezTo>
                <a:cubicBezTo>
                  <a:pt x="22535" y="1210"/>
                  <a:pt x="22513" y="1256"/>
                  <a:pt x="22513" y="1303"/>
                </a:cubicBezTo>
                <a:cubicBezTo>
                  <a:pt x="22489" y="1511"/>
                  <a:pt x="22489" y="1697"/>
                  <a:pt x="22489" y="1907"/>
                </a:cubicBezTo>
                <a:cubicBezTo>
                  <a:pt x="22489" y="1954"/>
                  <a:pt x="22535" y="2000"/>
                  <a:pt x="22582" y="2000"/>
                </a:cubicBezTo>
                <a:lnTo>
                  <a:pt x="22628" y="2000"/>
                </a:lnTo>
                <a:cubicBezTo>
                  <a:pt x="22628" y="2000"/>
                  <a:pt x="22652" y="2023"/>
                  <a:pt x="22675" y="2023"/>
                </a:cubicBezTo>
                <a:cubicBezTo>
                  <a:pt x="22721" y="2023"/>
                  <a:pt x="22768" y="2000"/>
                  <a:pt x="22768" y="1954"/>
                </a:cubicBezTo>
                <a:lnTo>
                  <a:pt x="22768" y="1954"/>
                </a:lnTo>
                <a:cubicBezTo>
                  <a:pt x="22768" y="2047"/>
                  <a:pt x="22768" y="2140"/>
                  <a:pt x="22745" y="2255"/>
                </a:cubicBezTo>
                <a:cubicBezTo>
                  <a:pt x="22745" y="2302"/>
                  <a:pt x="22745" y="2348"/>
                  <a:pt x="22814" y="2348"/>
                </a:cubicBezTo>
                <a:cubicBezTo>
                  <a:pt x="22827" y="2355"/>
                  <a:pt x="22839" y="2358"/>
                  <a:pt x="22851" y="2358"/>
                </a:cubicBezTo>
                <a:cubicBezTo>
                  <a:pt x="22882" y="2358"/>
                  <a:pt x="22907" y="2336"/>
                  <a:pt x="22907" y="2302"/>
                </a:cubicBezTo>
                <a:lnTo>
                  <a:pt x="22978" y="1814"/>
                </a:lnTo>
                <a:lnTo>
                  <a:pt x="22978" y="1814"/>
                </a:lnTo>
                <a:cubicBezTo>
                  <a:pt x="23024" y="2116"/>
                  <a:pt x="22978" y="2441"/>
                  <a:pt x="22838" y="2720"/>
                </a:cubicBezTo>
                <a:cubicBezTo>
                  <a:pt x="22788" y="2786"/>
                  <a:pt x="22856" y="2852"/>
                  <a:pt x="22916" y="2852"/>
                </a:cubicBezTo>
                <a:cubicBezTo>
                  <a:pt x="22941" y="2852"/>
                  <a:pt x="22964" y="2841"/>
                  <a:pt x="22978" y="2813"/>
                </a:cubicBezTo>
                <a:cubicBezTo>
                  <a:pt x="23164" y="2441"/>
                  <a:pt x="23210" y="2047"/>
                  <a:pt x="23117" y="1650"/>
                </a:cubicBezTo>
                <a:lnTo>
                  <a:pt x="23117" y="1650"/>
                </a:lnTo>
                <a:cubicBezTo>
                  <a:pt x="23164" y="1721"/>
                  <a:pt x="23210" y="1790"/>
                  <a:pt x="23233" y="1861"/>
                </a:cubicBezTo>
                <a:lnTo>
                  <a:pt x="23233" y="1907"/>
                </a:lnTo>
                <a:cubicBezTo>
                  <a:pt x="23210" y="1954"/>
                  <a:pt x="23210" y="2000"/>
                  <a:pt x="23257" y="2023"/>
                </a:cubicBezTo>
                <a:lnTo>
                  <a:pt x="23279" y="2023"/>
                </a:lnTo>
                <a:cubicBezTo>
                  <a:pt x="23397" y="2534"/>
                  <a:pt x="23186" y="3117"/>
                  <a:pt x="22978" y="3558"/>
                </a:cubicBezTo>
                <a:cubicBezTo>
                  <a:pt x="22947" y="3637"/>
                  <a:pt x="23010" y="3705"/>
                  <a:pt x="23069" y="3705"/>
                </a:cubicBezTo>
                <a:cubicBezTo>
                  <a:pt x="23097" y="3705"/>
                  <a:pt x="23125" y="3689"/>
                  <a:pt x="23140" y="3651"/>
                </a:cubicBezTo>
                <a:cubicBezTo>
                  <a:pt x="23279" y="3371"/>
                  <a:pt x="23397" y="3046"/>
                  <a:pt x="23465" y="2720"/>
                </a:cubicBezTo>
                <a:lnTo>
                  <a:pt x="23465" y="2744"/>
                </a:lnTo>
                <a:cubicBezTo>
                  <a:pt x="23465" y="2802"/>
                  <a:pt x="23512" y="2831"/>
                  <a:pt x="23556" y="2831"/>
                </a:cubicBezTo>
                <a:cubicBezTo>
                  <a:pt x="23599" y="2831"/>
                  <a:pt x="23640" y="2802"/>
                  <a:pt x="23629" y="2744"/>
                </a:cubicBezTo>
                <a:cubicBezTo>
                  <a:pt x="23629" y="2395"/>
                  <a:pt x="23583" y="2047"/>
                  <a:pt x="23465" y="1721"/>
                </a:cubicBezTo>
                <a:cubicBezTo>
                  <a:pt x="23443" y="1650"/>
                  <a:pt x="23397" y="1650"/>
                  <a:pt x="23350" y="1650"/>
                </a:cubicBezTo>
                <a:cubicBezTo>
                  <a:pt x="23326" y="1628"/>
                  <a:pt x="23304" y="1582"/>
                  <a:pt x="23279" y="1557"/>
                </a:cubicBezTo>
                <a:cubicBezTo>
                  <a:pt x="23257" y="1535"/>
                  <a:pt x="23257" y="1511"/>
                  <a:pt x="23233" y="1489"/>
                </a:cubicBezTo>
                <a:lnTo>
                  <a:pt x="23210" y="1464"/>
                </a:lnTo>
                <a:lnTo>
                  <a:pt x="23210" y="1464"/>
                </a:lnTo>
                <a:cubicBezTo>
                  <a:pt x="23326" y="1511"/>
                  <a:pt x="23419" y="1511"/>
                  <a:pt x="23536" y="1535"/>
                </a:cubicBezTo>
                <a:cubicBezTo>
                  <a:pt x="23490" y="1557"/>
                  <a:pt x="23465" y="1628"/>
                  <a:pt x="23512" y="1675"/>
                </a:cubicBezTo>
                <a:cubicBezTo>
                  <a:pt x="23791" y="1954"/>
                  <a:pt x="23931" y="2348"/>
                  <a:pt x="23862" y="2744"/>
                </a:cubicBezTo>
                <a:cubicBezTo>
                  <a:pt x="23847" y="2803"/>
                  <a:pt x="23905" y="2851"/>
                  <a:pt x="23956" y="2851"/>
                </a:cubicBezTo>
                <a:cubicBezTo>
                  <a:pt x="23987" y="2851"/>
                  <a:pt x="24015" y="2834"/>
                  <a:pt x="24024" y="2791"/>
                </a:cubicBezTo>
                <a:cubicBezTo>
                  <a:pt x="24094" y="2465"/>
                  <a:pt x="24024" y="2140"/>
                  <a:pt x="23884" y="1861"/>
                </a:cubicBezTo>
                <a:lnTo>
                  <a:pt x="23884" y="1861"/>
                </a:lnTo>
                <a:cubicBezTo>
                  <a:pt x="24024" y="2116"/>
                  <a:pt x="24141" y="2372"/>
                  <a:pt x="24234" y="2651"/>
                </a:cubicBezTo>
                <a:cubicBezTo>
                  <a:pt x="24243" y="2698"/>
                  <a:pt x="24278" y="2718"/>
                  <a:pt x="24315" y="2718"/>
                </a:cubicBezTo>
                <a:cubicBezTo>
                  <a:pt x="24368" y="2718"/>
                  <a:pt x="24423" y="2674"/>
                  <a:pt x="24396" y="2605"/>
                </a:cubicBezTo>
                <a:cubicBezTo>
                  <a:pt x="24327" y="2302"/>
                  <a:pt x="24187" y="2000"/>
                  <a:pt x="24024" y="1721"/>
                </a:cubicBezTo>
                <a:cubicBezTo>
                  <a:pt x="24003" y="1694"/>
                  <a:pt x="23977" y="1683"/>
                  <a:pt x="23951" y="1683"/>
                </a:cubicBezTo>
                <a:cubicBezTo>
                  <a:pt x="23889" y="1683"/>
                  <a:pt x="23829" y="1748"/>
                  <a:pt x="23862" y="1814"/>
                </a:cubicBezTo>
                <a:cubicBezTo>
                  <a:pt x="23791" y="1721"/>
                  <a:pt x="23722" y="1628"/>
                  <a:pt x="23651" y="1557"/>
                </a:cubicBezTo>
                <a:lnTo>
                  <a:pt x="23651" y="1535"/>
                </a:lnTo>
                <a:cubicBezTo>
                  <a:pt x="23692" y="1542"/>
                  <a:pt x="23735" y="1544"/>
                  <a:pt x="23778" y="1544"/>
                </a:cubicBezTo>
                <a:cubicBezTo>
                  <a:pt x="23884" y="1544"/>
                  <a:pt x="23995" y="1528"/>
                  <a:pt x="24094" y="1511"/>
                </a:cubicBezTo>
                <a:lnTo>
                  <a:pt x="24094" y="1511"/>
                </a:lnTo>
                <a:cubicBezTo>
                  <a:pt x="24070" y="1557"/>
                  <a:pt x="24070" y="1582"/>
                  <a:pt x="24094" y="1604"/>
                </a:cubicBezTo>
                <a:cubicBezTo>
                  <a:pt x="24141" y="1675"/>
                  <a:pt x="24163" y="1743"/>
                  <a:pt x="24210" y="1814"/>
                </a:cubicBezTo>
                <a:lnTo>
                  <a:pt x="24210" y="1837"/>
                </a:lnTo>
                <a:lnTo>
                  <a:pt x="24210" y="1861"/>
                </a:lnTo>
                <a:cubicBezTo>
                  <a:pt x="24234" y="1861"/>
                  <a:pt x="24234" y="1883"/>
                  <a:pt x="24234" y="1907"/>
                </a:cubicBezTo>
                <a:cubicBezTo>
                  <a:pt x="24256" y="1954"/>
                  <a:pt x="24256" y="1976"/>
                  <a:pt x="24280" y="2023"/>
                </a:cubicBezTo>
                <a:cubicBezTo>
                  <a:pt x="24280" y="2069"/>
                  <a:pt x="24349" y="2093"/>
                  <a:pt x="24396" y="2093"/>
                </a:cubicBezTo>
                <a:cubicBezTo>
                  <a:pt x="24442" y="2069"/>
                  <a:pt x="24466" y="2023"/>
                  <a:pt x="24442" y="1976"/>
                </a:cubicBezTo>
                <a:cubicBezTo>
                  <a:pt x="24396" y="1814"/>
                  <a:pt x="24349" y="1675"/>
                  <a:pt x="24256" y="1535"/>
                </a:cubicBezTo>
                <a:lnTo>
                  <a:pt x="24256" y="1535"/>
                </a:lnTo>
                <a:cubicBezTo>
                  <a:pt x="24420" y="1768"/>
                  <a:pt x="24559" y="2023"/>
                  <a:pt x="24628" y="2302"/>
                </a:cubicBezTo>
                <a:cubicBezTo>
                  <a:pt x="24638" y="2349"/>
                  <a:pt x="24674" y="2370"/>
                  <a:pt x="24712" y="2370"/>
                </a:cubicBezTo>
                <a:cubicBezTo>
                  <a:pt x="24769" y="2370"/>
                  <a:pt x="24829" y="2325"/>
                  <a:pt x="24814" y="2255"/>
                </a:cubicBezTo>
                <a:cubicBezTo>
                  <a:pt x="24768" y="2093"/>
                  <a:pt x="24699" y="1954"/>
                  <a:pt x="24628" y="1814"/>
                </a:cubicBezTo>
                <a:lnTo>
                  <a:pt x="24628" y="1814"/>
                </a:lnTo>
                <a:cubicBezTo>
                  <a:pt x="24838" y="2116"/>
                  <a:pt x="24978" y="2488"/>
                  <a:pt x="24978" y="2860"/>
                </a:cubicBezTo>
                <a:cubicBezTo>
                  <a:pt x="24989" y="2918"/>
                  <a:pt x="25041" y="2948"/>
                  <a:pt x="25088" y="2948"/>
                </a:cubicBezTo>
                <a:cubicBezTo>
                  <a:pt x="25134" y="2948"/>
                  <a:pt x="25175" y="2918"/>
                  <a:pt x="25164" y="2860"/>
                </a:cubicBezTo>
                <a:cubicBezTo>
                  <a:pt x="25140" y="2395"/>
                  <a:pt x="24978" y="1954"/>
                  <a:pt x="24699" y="1582"/>
                </a:cubicBezTo>
                <a:lnTo>
                  <a:pt x="24699" y="1582"/>
                </a:lnTo>
                <a:cubicBezTo>
                  <a:pt x="24931" y="1768"/>
                  <a:pt x="25047" y="2047"/>
                  <a:pt x="25140" y="2326"/>
                </a:cubicBezTo>
                <a:cubicBezTo>
                  <a:pt x="25159" y="2372"/>
                  <a:pt x="25200" y="2393"/>
                  <a:pt x="25240" y="2393"/>
                </a:cubicBezTo>
                <a:cubicBezTo>
                  <a:pt x="25299" y="2393"/>
                  <a:pt x="25354" y="2348"/>
                  <a:pt x="25326" y="2279"/>
                </a:cubicBezTo>
                <a:lnTo>
                  <a:pt x="25186" y="1930"/>
                </a:lnTo>
                <a:cubicBezTo>
                  <a:pt x="25211" y="1930"/>
                  <a:pt x="25233" y="1907"/>
                  <a:pt x="25257" y="1907"/>
                </a:cubicBezTo>
                <a:cubicBezTo>
                  <a:pt x="25279" y="1861"/>
                  <a:pt x="25279" y="1814"/>
                  <a:pt x="25257" y="1768"/>
                </a:cubicBezTo>
                <a:cubicBezTo>
                  <a:pt x="25164" y="1650"/>
                  <a:pt x="25071" y="1535"/>
                  <a:pt x="25000" y="1418"/>
                </a:cubicBezTo>
                <a:lnTo>
                  <a:pt x="25000" y="1418"/>
                </a:lnTo>
                <a:cubicBezTo>
                  <a:pt x="25186" y="1582"/>
                  <a:pt x="25326" y="1814"/>
                  <a:pt x="25419" y="2047"/>
                </a:cubicBezTo>
                <a:cubicBezTo>
                  <a:pt x="25443" y="2093"/>
                  <a:pt x="25490" y="2116"/>
                  <a:pt x="25536" y="2116"/>
                </a:cubicBezTo>
                <a:cubicBezTo>
                  <a:pt x="25583" y="2093"/>
                  <a:pt x="25605" y="2047"/>
                  <a:pt x="25583" y="2000"/>
                </a:cubicBezTo>
                <a:cubicBezTo>
                  <a:pt x="25558" y="1930"/>
                  <a:pt x="25536" y="1861"/>
                  <a:pt x="25512" y="1814"/>
                </a:cubicBezTo>
                <a:lnTo>
                  <a:pt x="25512" y="1814"/>
                </a:lnTo>
                <a:cubicBezTo>
                  <a:pt x="25558" y="1883"/>
                  <a:pt x="25605" y="1976"/>
                  <a:pt x="25652" y="2069"/>
                </a:cubicBezTo>
                <a:cubicBezTo>
                  <a:pt x="25669" y="2086"/>
                  <a:pt x="25708" y="2102"/>
                  <a:pt x="25739" y="2102"/>
                </a:cubicBezTo>
                <a:cubicBezTo>
                  <a:pt x="25751" y="2102"/>
                  <a:pt x="25762" y="2100"/>
                  <a:pt x="25769" y="2093"/>
                </a:cubicBezTo>
                <a:cubicBezTo>
                  <a:pt x="25815" y="2069"/>
                  <a:pt x="25838" y="2023"/>
                  <a:pt x="25815" y="1976"/>
                </a:cubicBezTo>
                <a:cubicBezTo>
                  <a:pt x="25769" y="1883"/>
                  <a:pt x="25722" y="1790"/>
                  <a:pt x="25676" y="1721"/>
                </a:cubicBezTo>
                <a:cubicBezTo>
                  <a:pt x="25676" y="1721"/>
                  <a:pt x="25698" y="1697"/>
                  <a:pt x="25722" y="1697"/>
                </a:cubicBezTo>
                <a:cubicBezTo>
                  <a:pt x="25745" y="1721"/>
                  <a:pt x="25745" y="1743"/>
                  <a:pt x="25769" y="1790"/>
                </a:cubicBezTo>
                <a:cubicBezTo>
                  <a:pt x="25782" y="1817"/>
                  <a:pt x="25812" y="1829"/>
                  <a:pt x="25839" y="1829"/>
                </a:cubicBezTo>
                <a:cubicBezTo>
                  <a:pt x="25858" y="1829"/>
                  <a:pt x="25875" y="1823"/>
                  <a:pt x="25884" y="1814"/>
                </a:cubicBezTo>
                <a:cubicBezTo>
                  <a:pt x="25931" y="1790"/>
                  <a:pt x="25955" y="1743"/>
                  <a:pt x="25931" y="1697"/>
                </a:cubicBezTo>
                <a:cubicBezTo>
                  <a:pt x="25908" y="1628"/>
                  <a:pt x="25884" y="1582"/>
                  <a:pt x="25838" y="1511"/>
                </a:cubicBezTo>
                <a:lnTo>
                  <a:pt x="25884" y="1511"/>
                </a:lnTo>
                <a:cubicBezTo>
                  <a:pt x="25908" y="1511"/>
                  <a:pt x="25931" y="1489"/>
                  <a:pt x="25931" y="1442"/>
                </a:cubicBezTo>
                <a:cubicBezTo>
                  <a:pt x="26070" y="1675"/>
                  <a:pt x="26187" y="1930"/>
                  <a:pt x="26256" y="2209"/>
                </a:cubicBezTo>
                <a:cubicBezTo>
                  <a:pt x="26265" y="2243"/>
                  <a:pt x="26296" y="2258"/>
                  <a:pt x="26329" y="2258"/>
                </a:cubicBezTo>
                <a:cubicBezTo>
                  <a:pt x="26386" y="2258"/>
                  <a:pt x="26449" y="2213"/>
                  <a:pt x="26420" y="2140"/>
                </a:cubicBezTo>
                <a:cubicBezTo>
                  <a:pt x="26373" y="1883"/>
                  <a:pt x="26256" y="1628"/>
                  <a:pt x="26117" y="1396"/>
                </a:cubicBezTo>
                <a:cubicBezTo>
                  <a:pt x="26141" y="1371"/>
                  <a:pt x="26141" y="1325"/>
                  <a:pt x="26141" y="1303"/>
                </a:cubicBezTo>
                <a:cubicBezTo>
                  <a:pt x="26117" y="1210"/>
                  <a:pt x="26094" y="1139"/>
                  <a:pt x="26048" y="1070"/>
                </a:cubicBezTo>
                <a:lnTo>
                  <a:pt x="26070" y="1070"/>
                </a:lnTo>
                <a:lnTo>
                  <a:pt x="26070" y="1092"/>
                </a:lnTo>
                <a:lnTo>
                  <a:pt x="26094" y="1116"/>
                </a:lnTo>
                <a:cubicBezTo>
                  <a:pt x="26117" y="1139"/>
                  <a:pt x="26141" y="1185"/>
                  <a:pt x="26163" y="1232"/>
                </a:cubicBezTo>
                <a:lnTo>
                  <a:pt x="26163" y="1256"/>
                </a:lnTo>
                <a:cubicBezTo>
                  <a:pt x="26163" y="1278"/>
                  <a:pt x="26187" y="1278"/>
                  <a:pt x="26187" y="1303"/>
                </a:cubicBezTo>
                <a:cubicBezTo>
                  <a:pt x="26187" y="1325"/>
                  <a:pt x="26187" y="1349"/>
                  <a:pt x="26210" y="1371"/>
                </a:cubicBezTo>
                <a:cubicBezTo>
                  <a:pt x="26210" y="1410"/>
                  <a:pt x="26257" y="1448"/>
                  <a:pt x="26287" y="1448"/>
                </a:cubicBezTo>
                <a:cubicBezTo>
                  <a:pt x="26293" y="1448"/>
                  <a:pt x="26299" y="1446"/>
                  <a:pt x="26303" y="1442"/>
                </a:cubicBezTo>
                <a:cubicBezTo>
                  <a:pt x="26373" y="1418"/>
                  <a:pt x="26396" y="1371"/>
                  <a:pt x="26373" y="1325"/>
                </a:cubicBezTo>
                <a:cubicBezTo>
                  <a:pt x="26373" y="1315"/>
                  <a:pt x="26373" y="1304"/>
                  <a:pt x="26371" y="1293"/>
                </a:cubicBezTo>
                <a:lnTo>
                  <a:pt x="26371" y="1293"/>
                </a:lnTo>
                <a:cubicBezTo>
                  <a:pt x="26499" y="1516"/>
                  <a:pt x="26584" y="1757"/>
                  <a:pt x="26628" y="2000"/>
                </a:cubicBezTo>
                <a:cubicBezTo>
                  <a:pt x="26647" y="2047"/>
                  <a:pt x="26685" y="2067"/>
                  <a:pt x="26722" y="2067"/>
                </a:cubicBezTo>
                <a:cubicBezTo>
                  <a:pt x="26776" y="2067"/>
                  <a:pt x="26829" y="2023"/>
                  <a:pt x="26814" y="1954"/>
                </a:cubicBezTo>
                <a:cubicBezTo>
                  <a:pt x="26768" y="1790"/>
                  <a:pt x="26721" y="1628"/>
                  <a:pt x="26652" y="1464"/>
                </a:cubicBezTo>
                <a:lnTo>
                  <a:pt x="26675" y="1442"/>
                </a:lnTo>
                <a:cubicBezTo>
                  <a:pt x="26713" y="1422"/>
                  <a:pt x="26736" y="1388"/>
                  <a:pt x="26730" y="1351"/>
                </a:cubicBezTo>
                <a:lnTo>
                  <a:pt x="26730" y="1351"/>
                </a:lnTo>
                <a:cubicBezTo>
                  <a:pt x="26803" y="1543"/>
                  <a:pt x="26870" y="1743"/>
                  <a:pt x="26907" y="1930"/>
                </a:cubicBezTo>
                <a:cubicBezTo>
                  <a:pt x="26926" y="1977"/>
                  <a:pt x="26964" y="1998"/>
                  <a:pt x="27001" y="1998"/>
                </a:cubicBezTo>
                <a:cubicBezTo>
                  <a:pt x="27056" y="1998"/>
                  <a:pt x="27108" y="1953"/>
                  <a:pt x="27093" y="1883"/>
                </a:cubicBezTo>
                <a:cubicBezTo>
                  <a:pt x="27047" y="1675"/>
                  <a:pt x="26978" y="1489"/>
                  <a:pt x="26907" y="1278"/>
                </a:cubicBezTo>
                <a:cubicBezTo>
                  <a:pt x="26932" y="1278"/>
                  <a:pt x="26932" y="1256"/>
                  <a:pt x="26932" y="1232"/>
                </a:cubicBezTo>
                <a:cubicBezTo>
                  <a:pt x="26954" y="1303"/>
                  <a:pt x="26978" y="1371"/>
                  <a:pt x="27000" y="1418"/>
                </a:cubicBezTo>
                <a:cubicBezTo>
                  <a:pt x="27000" y="1456"/>
                  <a:pt x="27048" y="1494"/>
                  <a:pt x="27091" y="1494"/>
                </a:cubicBezTo>
                <a:cubicBezTo>
                  <a:pt x="27100" y="1494"/>
                  <a:pt x="27109" y="1493"/>
                  <a:pt x="27118" y="1489"/>
                </a:cubicBezTo>
                <a:cubicBezTo>
                  <a:pt x="27133" y="1489"/>
                  <a:pt x="27148" y="1499"/>
                  <a:pt x="27164" y="1499"/>
                </a:cubicBezTo>
                <a:cubicBezTo>
                  <a:pt x="27171" y="1499"/>
                  <a:pt x="27179" y="1496"/>
                  <a:pt x="27186" y="1489"/>
                </a:cubicBezTo>
                <a:lnTo>
                  <a:pt x="27211" y="1489"/>
                </a:lnTo>
                <a:cubicBezTo>
                  <a:pt x="27233" y="1511"/>
                  <a:pt x="27257" y="1511"/>
                  <a:pt x="27280" y="1511"/>
                </a:cubicBezTo>
                <a:cubicBezTo>
                  <a:pt x="27304" y="1511"/>
                  <a:pt x="27326" y="1489"/>
                  <a:pt x="27326" y="1489"/>
                </a:cubicBezTo>
                <a:lnTo>
                  <a:pt x="27326" y="1489"/>
                </a:lnTo>
                <a:cubicBezTo>
                  <a:pt x="27326" y="1721"/>
                  <a:pt x="27280" y="1976"/>
                  <a:pt x="27233" y="2233"/>
                </a:cubicBezTo>
                <a:cubicBezTo>
                  <a:pt x="27233" y="2302"/>
                  <a:pt x="27291" y="2346"/>
                  <a:pt x="27343" y="2346"/>
                </a:cubicBezTo>
                <a:cubicBezTo>
                  <a:pt x="27378" y="2346"/>
                  <a:pt x="27410" y="2326"/>
                  <a:pt x="27419" y="2279"/>
                </a:cubicBezTo>
                <a:cubicBezTo>
                  <a:pt x="27466" y="1976"/>
                  <a:pt x="27512" y="1697"/>
                  <a:pt x="27512" y="1418"/>
                </a:cubicBezTo>
                <a:cubicBezTo>
                  <a:pt x="27536" y="1442"/>
                  <a:pt x="27559" y="1464"/>
                  <a:pt x="27605" y="1464"/>
                </a:cubicBezTo>
                <a:cubicBezTo>
                  <a:pt x="27605" y="1511"/>
                  <a:pt x="27583" y="1535"/>
                  <a:pt x="27583" y="1582"/>
                </a:cubicBezTo>
                <a:cubicBezTo>
                  <a:pt x="27583" y="1604"/>
                  <a:pt x="27605" y="1628"/>
                  <a:pt x="27605" y="1650"/>
                </a:cubicBezTo>
                <a:cubicBezTo>
                  <a:pt x="27629" y="1650"/>
                  <a:pt x="27652" y="1675"/>
                  <a:pt x="27676" y="1675"/>
                </a:cubicBezTo>
                <a:cubicBezTo>
                  <a:pt x="27698" y="1675"/>
                  <a:pt x="27722" y="1650"/>
                  <a:pt x="27745" y="1650"/>
                </a:cubicBezTo>
                <a:cubicBezTo>
                  <a:pt x="27745" y="1628"/>
                  <a:pt x="27769" y="1604"/>
                  <a:pt x="27769" y="1604"/>
                </a:cubicBezTo>
                <a:cubicBezTo>
                  <a:pt x="27791" y="1582"/>
                  <a:pt x="27791" y="1582"/>
                  <a:pt x="27815" y="1582"/>
                </a:cubicBezTo>
                <a:cubicBezTo>
                  <a:pt x="27791" y="1582"/>
                  <a:pt x="27791" y="1604"/>
                  <a:pt x="27791" y="1604"/>
                </a:cubicBezTo>
                <a:cubicBezTo>
                  <a:pt x="27791" y="1628"/>
                  <a:pt x="27815" y="1650"/>
                  <a:pt x="27815" y="1675"/>
                </a:cubicBezTo>
                <a:cubicBezTo>
                  <a:pt x="27769" y="1861"/>
                  <a:pt x="27745" y="2047"/>
                  <a:pt x="27698" y="2233"/>
                </a:cubicBezTo>
                <a:cubicBezTo>
                  <a:pt x="27698" y="2279"/>
                  <a:pt x="27722" y="2326"/>
                  <a:pt x="27769" y="2348"/>
                </a:cubicBezTo>
                <a:cubicBezTo>
                  <a:pt x="27815" y="2348"/>
                  <a:pt x="27884" y="2326"/>
                  <a:pt x="27884" y="2279"/>
                </a:cubicBezTo>
                <a:cubicBezTo>
                  <a:pt x="27908" y="2116"/>
                  <a:pt x="27931" y="1954"/>
                  <a:pt x="27977" y="1814"/>
                </a:cubicBezTo>
                <a:cubicBezTo>
                  <a:pt x="27977" y="1837"/>
                  <a:pt x="28001" y="1861"/>
                  <a:pt x="28048" y="1883"/>
                </a:cubicBezTo>
                <a:cubicBezTo>
                  <a:pt x="28094" y="1883"/>
                  <a:pt x="28141" y="1861"/>
                  <a:pt x="28163" y="1814"/>
                </a:cubicBezTo>
                <a:cubicBezTo>
                  <a:pt x="28163" y="1790"/>
                  <a:pt x="28163" y="1768"/>
                  <a:pt x="28187" y="1743"/>
                </a:cubicBezTo>
                <a:cubicBezTo>
                  <a:pt x="28187" y="1721"/>
                  <a:pt x="28187" y="1721"/>
                  <a:pt x="28210" y="1697"/>
                </a:cubicBezTo>
                <a:cubicBezTo>
                  <a:pt x="28210" y="1675"/>
                  <a:pt x="28234" y="1628"/>
                  <a:pt x="28280" y="1582"/>
                </a:cubicBezTo>
                <a:lnTo>
                  <a:pt x="28280" y="1557"/>
                </a:lnTo>
                <a:lnTo>
                  <a:pt x="28303" y="1557"/>
                </a:lnTo>
                <a:cubicBezTo>
                  <a:pt x="28303" y="1535"/>
                  <a:pt x="28327" y="1511"/>
                  <a:pt x="28349" y="1489"/>
                </a:cubicBezTo>
                <a:cubicBezTo>
                  <a:pt x="28374" y="1489"/>
                  <a:pt x="28374" y="1464"/>
                  <a:pt x="28396" y="1442"/>
                </a:cubicBezTo>
                <a:lnTo>
                  <a:pt x="28420" y="1442"/>
                </a:lnTo>
                <a:cubicBezTo>
                  <a:pt x="28442" y="1442"/>
                  <a:pt x="28467" y="1464"/>
                  <a:pt x="28489" y="1489"/>
                </a:cubicBezTo>
                <a:cubicBezTo>
                  <a:pt x="28396" y="1582"/>
                  <a:pt x="28327" y="1675"/>
                  <a:pt x="28256" y="1768"/>
                </a:cubicBezTo>
                <a:cubicBezTo>
                  <a:pt x="28256" y="1790"/>
                  <a:pt x="28234" y="1790"/>
                  <a:pt x="28234" y="1790"/>
                </a:cubicBezTo>
                <a:cubicBezTo>
                  <a:pt x="28234" y="1790"/>
                  <a:pt x="28210" y="1814"/>
                  <a:pt x="28210" y="1837"/>
                </a:cubicBezTo>
                <a:cubicBezTo>
                  <a:pt x="28187" y="1861"/>
                  <a:pt x="28163" y="1883"/>
                  <a:pt x="28141" y="1930"/>
                </a:cubicBezTo>
                <a:cubicBezTo>
                  <a:pt x="28117" y="1954"/>
                  <a:pt x="28141" y="2023"/>
                  <a:pt x="28187" y="2047"/>
                </a:cubicBezTo>
                <a:cubicBezTo>
                  <a:pt x="28206" y="2056"/>
                  <a:pt x="28226" y="2061"/>
                  <a:pt x="28243" y="2061"/>
                </a:cubicBezTo>
                <a:cubicBezTo>
                  <a:pt x="28268" y="2061"/>
                  <a:pt x="28290" y="2050"/>
                  <a:pt x="28303" y="2023"/>
                </a:cubicBezTo>
                <a:cubicBezTo>
                  <a:pt x="28327" y="2000"/>
                  <a:pt x="28349" y="1954"/>
                  <a:pt x="28349" y="1930"/>
                </a:cubicBezTo>
                <a:lnTo>
                  <a:pt x="28489" y="1930"/>
                </a:lnTo>
                <a:cubicBezTo>
                  <a:pt x="28303" y="2023"/>
                  <a:pt x="28141" y="2209"/>
                  <a:pt x="28094" y="2419"/>
                </a:cubicBezTo>
                <a:lnTo>
                  <a:pt x="28094" y="2441"/>
                </a:lnTo>
                <a:cubicBezTo>
                  <a:pt x="27931" y="2512"/>
                  <a:pt x="27791" y="2605"/>
                  <a:pt x="27676" y="2698"/>
                </a:cubicBezTo>
                <a:cubicBezTo>
                  <a:pt x="27603" y="2771"/>
                  <a:pt x="27674" y="2858"/>
                  <a:pt x="27741" y="2858"/>
                </a:cubicBezTo>
                <a:cubicBezTo>
                  <a:pt x="27759" y="2858"/>
                  <a:pt x="27777" y="2852"/>
                  <a:pt x="27791" y="2838"/>
                </a:cubicBezTo>
                <a:cubicBezTo>
                  <a:pt x="27989" y="2683"/>
                  <a:pt x="28185" y="2572"/>
                  <a:pt x="28402" y="2482"/>
                </a:cubicBezTo>
                <a:lnTo>
                  <a:pt x="28402" y="2482"/>
                </a:lnTo>
                <a:cubicBezTo>
                  <a:pt x="28385" y="2500"/>
                  <a:pt x="28382" y="2529"/>
                  <a:pt x="28396" y="2558"/>
                </a:cubicBezTo>
                <a:cubicBezTo>
                  <a:pt x="28396" y="2596"/>
                  <a:pt x="28442" y="2634"/>
                  <a:pt x="28485" y="2634"/>
                </a:cubicBezTo>
                <a:cubicBezTo>
                  <a:pt x="28495" y="2634"/>
                  <a:pt x="28504" y="2632"/>
                  <a:pt x="28513" y="2627"/>
                </a:cubicBezTo>
                <a:cubicBezTo>
                  <a:pt x="28721" y="2534"/>
                  <a:pt x="28954" y="2465"/>
                  <a:pt x="29187" y="2441"/>
                </a:cubicBezTo>
                <a:lnTo>
                  <a:pt x="29211" y="2441"/>
                </a:lnTo>
                <a:lnTo>
                  <a:pt x="29350" y="2720"/>
                </a:lnTo>
                <a:lnTo>
                  <a:pt x="29326" y="2720"/>
                </a:lnTo>
                <a:cubicBezTo>
                  <a:pt x="29304" y="2674"/>
                  <a:pt x="29280" y="2627"/>
                  <a:pt x="29233" y="2627"/>
                </a:cubicBezTo>
                <a:lnTo>
                  <a:pt x="29164" y="2627"/>
                </a:lnTo>
                <a:cubicBezTo>
                  <a:pt x="29164" y="2605"/>
                  <a:pt x="29164" y="2605"/>
                  <a:pt x="29140" y="2581"/>
                </a:cubicBezTo>
                <a:cubicBezTo>
                  <a:pt x="29127" y="2554"/>
                  <a:pt x="29106" y="2542"/>
                  <a:pt x="29081" y="2542"/>
                </a:cubicBezTo>
                <a:cubicBezTo>
                  <a:pt x="29064" y="2542"/>
                  <a:pt x="29044" y="2548"/>
                  <a:pt x="29025" y="2558"/>
                </a:cubicBezTo>
                <a:cubicBezTo>
                  <a:pt x="28861" y="2627"/>
                  <a:pt x="28699" y="2698"/>
                  <a:pt x="28513" y="2767"/>
                </a:cubicBezTo>
                <a:cubicBezTo>
                  <a:pt x="28467" y="2791"/>
                  <a:pt x="28467" y="2860"/>
                  <a:pt x="28489" y="2906"/>
                </a:cubicBezTo>
                <a:cubicBezTo>
                  <a:pt x="28503" y="2934"/>
                  <a:pt x="28525" y="2945"/>
                  <a:pt x="28550" y="2945"/>
                </a:cubicBezTo>
                <a:cubicBezTo>
                  <a:pt x="28568" y="2945"/>
                  <a:pt x="28587" y="2940"/>
                  <a:pt x="28606" y="2931"/>
                </a:cubicBezTo>
                <a:cubicBezTo>
                  <a:pt x="28675" y="2906"/>
                  <a:pt x="28721" y="2884"/>
                  <a:pt x="28768" y="2860"/>
                </a:cubicBezTo>
                <a:lnTo>
                  <a:pt x="28814" y="2860"/>
                </a:lnTo>
                <a:cubicBezTo>
                  <a:pt x="28628" y="2931"/>
                  <a:pt x="28442" y="2999"/>
                  <a:pt x="28280" y="3117"/>
                </a:cubicBezTo>
                <a:cubicBezTo>
                  <a:pt x="28183" y="3174"/>
                  <a:pt x="28231" y="3296"/>
                  <a:pt x="28316" y="3296"/>
                </a:cubicBezTo>
                <a:cubicBezTo>
                  <a:pt x="28334" y="3296"/>
                  <a:pt x="28353" y="3291"/>
                  <a:pt x="28374" y="3278"/>
                </a:cubicBezTo>
                <a:cubicBezTo>
                  <a:pt x="28653" y="3092"/>
                  <a:pt x="28978" y="2977"/>
                  <a:pt x="29326" y="2906"/>
                </a:cubicBezTo>
                <a:lnTo>
                  <a:pt x="29326" y="2906"/>
                </a:lnTo>
                <a:cubicBezTo>
                  <a:pt x="29280" y="2953"/>
                  <a:pt x="29233" y="2999"/>
                  <a:pt x="29211" y="3046"/>
                </a:cubicBezTo>
                <a:cubicBezTo>
                  <a:pt x="29196" y="3017"/>
                  <a:pt x="29164" y="2998"/>
                  <a:pt x="29126" y="2998"/>
                </a:cubicBezTo>
                <a:cubicBezTo>
                  <a:pt x="29101" y="2998"/>
                  <a:pt x="29074" y="3006"/>
                  <a:pt x="29047" y="3024"/>
                </a:cubicBezTo>
                <a:cubicBezTo>
                  <a:pt x="28721" y="3325"/>
                  <a:pt x="28467" y="3675"/>
                  <a:pt x="28256" y="4069"/>
                </a:cubicBezTo>
                <a:cubicBezTo>
                  <a:pt x="28208" y="4135"/>
                  <a:pt x="28274" y="4201"/>
                  <a:pt x="28334" y="4201"/>
                </a:cubicBezTo>
                <a:cubicBezTo>
                  <a:pt x="28359" y="4201"/>
                  <a:pt x="28382" y="4189"/>
                  <a:pt x="28396" y="4162"/>
                </a:cubicBezTo>
                <a:cubicBezTo>
                  <a:pt x="28582" y="3837"/>
                  <a:pt x="28814" y="3535"/>
                  <a:pt x="29071" y="3278"/>
                </a:cubicBezTo>
                <a:lnTo>
                  <a:pt x="29071" y="3278"/>
                </a:lnTo>
                <a:cubicBezTo>
                  <a:pt x="29025" y="3325"/>
                  <a:pt x="29001" y="3396"/>
                  <a:pt x="28978" y="3465"/>
                </a:cubicBezTo>
                <a:cubicBezTo>
                  <a:pt x="28954" y="3511"/>
                  <a:pt x="29001" y="3558"/>
                  <a:pt x="29047" y="3582"/>
                </a:cubicBezTo>
                <a:cubicBezTo>
                  <a:pt x="28746" y="4162"/>
                  <a:pt x="28513" y="4813"/>
                  <a:pt x="28303" y="5465"/>
                </a:cubicBezTo>
                <a:cubicBezTo>
                  <a:pt x="28274" y="5523"/>
                  <a:pt x="28336" y="5572"/>
                  <a:pt x="28392" y="5572"/>
                </a:cubicBezTo>
                <a:cubicBezTo>
                  <a:pt x="28426" y="5572"/>
                  <a:pt x="28458" y="5555"/>
                  <a:pt x="28467" y="5511"/>
                </a:cubicBezTo>
                <a:cubicBezTo>
                  <a:pt x="28746" y="4698"/>
                  <a:pt x="29025" y="3883"/>
                  <a:pt x="29512" y="3185"/>
                </a:cubicBezTo>
                <a:lnTo>
                  <a:pt x="29512" y="3185"/>
                </a:lnTo>
                <a:cubicBezTo>
                  <a:pt x="29280" y="3721"/>
                  <a:pt x="29164" y="4279"/>
                  <a:pt x="29118" y="4860"/>
                </a:cubicBezTo>
                <a:cubicBezTo>
                  <a:pt x="29106" y="4919"/>
                  <a:pt x="29146" y="4948"/>
                  <a:pt x="29190" y="4948"/>
                </a:cubicBezTo>
                <a:cubicBezTo>
                  <a:pt x="29233" y="4948"/>
                  <a:pt x="29280" y="4919"/>
                  <a:pt x="29280" y="4860"/>
                </a:cubicBezTo>
                <a:cubicBezTo>
                  <a:pt x="29326" y="4255"/>
                  <a:pt x="29490" y="3675"/>
                  <a:pt x="29722" y="3139"/>
                </a:cubicBezTo>
                <a:lnTo>
                  <a:pt x="29722" y="3139"/>
                </a:lnTo>
                <a:cubicBezTo>
                  <a:pt x="29676" y="3489"/>
                  <a:pt x="29652" y="3837"/>
                  <a:pt x="29676" y="4186"/>
                </a:cubicBezTo>
                <a:cubicBezTo>
                  <a:pt x="29676" y="4244"/>
                  <a:pt x="29722" y="4273"/>
                  <a:pt x="29766" y="4273"/>
                </a:cubicBezTo>
                <a:cubicBezTo>
                  <a:pt x="29809" y="4273"/>
                  <a:pt x="29850" y="4244"/>
                  <a:pt x="29838" y="4186"/>
                </a:cubicBezTo>
                <a:cubicBezTo>
                  <a:pt x="29838" y="3883"/>
                  <a:pt x="29862" y="3558"/>
                  <a:pt x="29908" y="3232"/>
                </a:cubicBezTo>
                <a:cubicBezTo>
                  <a:pt x="29908" y="3256"/>
                  <a:pt x="29931" y="3278"/>
                  <a:pt x="29955" y="3278"/>
                </a:cubicBezTo>
                <a:cubicBezTo>
                  <a:pt x="30001" y="3278"/>
                  <a:pt x="30048" y="3256"/>
                  <a:pt x="30070" y="3210"/>
                </a:cubicBezTo>
                <a:cubicBezTo>
                  <a:pt x="30070" y="3117"/>
                  <a:pt x="30095" y="3024"/>
                  <a:pt x="30141" y="2931"/>
                </a:cubicBezTo>
                <a:cubicBezTo>
                  <a:pt x="30141" y="2906"/>
                  <a:pt x="30163" y="2860"/>
                  <a:pt x="30188" y="2838"/>
                </a:cubicBezTo>
                <a:lnTo>
                  <a:pt x="30256" y="2698"/>
                </a:lnTo>
                <a:cubicBezTo>
                  <a:pt x="30259" y="2698"/>
                  <a:pt x="30261" y="2697"/>
                  <a:pt x="30264" y="2696"/>
                </a:cubicBezTo>
                <a:lnTo>
                  <a:pt x="30264" y="2696"/>
                </a:lnTo>
                <a:cubicBezTo>
                  <a:pt x="30179" y="3048"/>
                  <a:pt x="30115" y="3420"/>
                  <a:pt x="30095" y="3790"/>
                </a:cubicBezTo>
                <a:cubicBezTo>
                  <a:pt x="30095" y="3849"/>
                  <a:pt x="30141" y="3878"/>
                  <a:pt x="30188" y="3878"/>
                </a:cubicBezTo>
                <a:cubicBezTo>
                  <a:pt x="30234" y="3878"/>
                  <a:pt x="30281" y="3849"/>
                  <a:pt x="30281" y="3790"/>
                </a:cubicBezTo>
                <a:cubicBezTo>
                  <a:pt x="30303" y="3371"/>
                  <a:pt x="30374" y="2953"/>
                  <a:pt x="30489" y="2558"/>
                </a:cubicBezTo>
                <a:cubicBezTo>
                  <a:pt x="30519" y="2558"/>
                  <a:pt x="30539" y="2549"/>
                  <a:pt x="30556" y="2541"/>
                </a:cubicBezTo>
                <a:lnTo>
                  <a:pt x="30556" y="2541"/>
                </a:lnTo>
                <a:cubicBezTo>
                  <a:pt x="30441" y="2772"/>
                  <a:pt x="30396" y="3002"/>
                  <a:pt x="30420" y="3256"/>
                </a:cubicBezTo>
                <a:cubicBezTo>
                  <a:pt x="30420" y="3303"/>
                  <a:pt x="30442" y="3349"/>
                  <a:pt x="30513" y="3349"/>
                </a:cubicBezTo>
                <a:cubicBezTo>
                  <a:pt x="30560" y="3349"/>
                  <a:pt x="30606" y="3303"/>
                  <a:pt x="30606" y="3256"/>
                </a:cubicBezTo>
                <a:cubicBezTo>
                  <a:pt x="30582" y="3046"/>
                  <a:pt x="30628" y="2838"/>
                  <a:pt x="30722" y="2627"/>
                </a:cubicBezTo>
                <a:cubicBezTo>
                  <a:pt x="30746" y="2605"/>
                  <a:pt x="30746" y="2534"/>
                  <a:pt x="30699" y="2512"/>
                </a:cubicBezTo>
                <a:lnTo>
                  <a:pt x="30675" y="2512"/>
                </a:lnTo>
                <a:cubicBezTo>
                  <a:pt x="30722" y="2488"/>
                  <a:pt x="30746" y="2488"/>
                  <a:pt x="30792" y="2488"/>
                </a:cubicBezTo>
                <a:cubicBezTo>
                  <a:pt x="30722" y="2698"/>
                  <a:pt x="30675" y="2931"/>
                  <a:pt x="30699" y="3185"/>
                </a:cubicBezTo>
                <a:cubicBezTo>
                  <a:pt x="30699" y="3232"/>
                  <a:pt x="30746" y="3278"/>
                  <a:pt x="30792" y="3278"/>
                </a:cubicBezTo>
                <a:cubicBezTo>
                  <a:pt x="30839" y="3278"/>
                  <a:pt x="30885" y="3232"/>
                  <a:pt x="30885" y="3185"/>
                </a:cubicBezTo>
                <a:cubicBezTo>
                  <a:pt x="30861" y="2931"/>
                  <a:pt x="30908" y="2674"/>
                  <a:pt x="31001" y="2441"/>
                </a:cubicBezTo>
                <a:lnTo>
                  <a:pt x="31047" y="2441"/>
                </a:lnTo>
                <a:cubicBezTo>
                  <a:pt x="30932" y="2977"/>
                  <a:pt x="30861" y="3535"/>
                  <a:pt x="30861" y="4116"/>
                </a:cubicBezTo>
                <a:cubicBezTo>
                  <a:pt x="30861" y="4174"/>
                  <a:pt x="30908" y="4204"/>
                  <a:pt x="30954" y="4204"/>
                </a:cubicBezTo>
                <a:cubicBezTo>
                  <a:pt x="31001" y="4204"/>
                  <a:pt x="31047" y="4174"/>
                  <a:pt x="31047" y="4116"/>
                </a:cubicBezTo>
                <a:cubicBezTo>
                  <a:pt x="31047" y="3790"/>
                  <a:pt x="31071" y="3465"/>
                  <a:pt x="31118" y="3139"/>
                </a:cubicBezTo>
                <a:cubicBezTo>
                  <a:pt x="31118" y="3163"/>
                  <a:pt x="31140" y="3185"/>
                  <a:pt x="31164" y="3185"/>
                </a:cubicBezTo>
                <a:cubicBezTo>
                  <a:pt x="31173" y="3190"/>
                  <a:pt x="31182" y="3192"/>
                  <a:pt x="31191" y="3192"/>
                </a:cubicBezTo>
                <a:cubicBezTo>
                  <a:pt x="31228" y="3192"/>
                  <a:pt x="31262" y="3154"/>
                  <a:pt x="31280" y="3117"/>
                </a:cubicBezTo>
                <a:cubicBezTo>
                  <a:pt x="31326" y="2884"/>
                  <a:pt x="31397" y="2651"/>
                  <a:pt x="31490" y="2419"/>
                </a:cubicBezTo>
                <a:lnTo>
                  <a:pt x="31605" y="2419"/>
                </a:lnTo>
                <a:cubicBezTo>
                  <a:pt x="31559" y="2441"/>
                  <a:pt x="31559" y="2488"/>
                  <a:pt x="31536" y="2512"/>
                </a:cubicBezTo>
                <a:cubicBezTo>
                  <a:pt x="31490" y="2558"/>
                  <a:pt x="31443" y="2627"/>
                  <a:pt x="31443" y="2674"/>
                </a:cubicBezTo>
                <a:cubicBezTo>
                  <a:pt x="31419" y="2767"/>
                  <a:pt x="31397" y="2838"/>
                  <a:pt x="31373" y="2906"/>
                </a:cubicBezTo>
                <a:cubicBezTo>
                  <a:pt x="31373" y="2953"/>
                  <a:pt x="31397" y="3024"/>
                  <a:pt x="31443" y="3024"/>
                </a:cubicBezTo>
                <a:cubicBezTo>
                  <a:pt x="31490" y="3024"/>
                  <a:pt x="31512" y="3024"/>
                  <a:pt x="31536" y="2977"/>
                </a:cubicBezTo>
                <a:cubicBezTo>
                  <a:pt x="31536" y="3024"/>
                  <a:pt x="31559" y="3070"/>
                  <a:pt x="31583" y="3070"/>
                </a:cubicBezTo>
                <a:cubicBezTo>
                  <a:pt x="31602" y="3079"/>
                  <a:pt x="31621" y="3085"/>
                  <a:pt x="31640" y="3085"/>
                </a:cubicBezTo>
                <a:cubicBezTo>
                  <a:pt x="31668" y="3085"/>
                  <a:pt x="31695" y="3073"/>
                  <a:pt x="31722" y="3046"/>
                </a:cubicBezTo>
                <a:lnTo>
                  <a:pt x="31722" y="3024"/>
                </a:lnTo>
                <a:lnTo>
                  <a:pt x="31745" y="2999"/>
                </a:lnTo>
                <a:cubicBezTo>
                  <a:pt x="31759" y="3027"/>
                  <a:pt x="31781" y="3038"/>
                  <a:pt x="31801" y="3038"/>
                </a:cubicBezTo>
                <a:cubicBezTo>
                  <a:pt x="31816" y="3038"/>
                  <a:pt x="31829" y="3033"/>
                  <a:pt x="31838" y="3024"/>
                </a:cubicBezTo>
                <a:cubicBezTo>
                  <a:pt x="31977" y="2953"/>
                  <a:pt x="32095" y="2884"/>
                  <a:pt x="32234" y="2838"/>
                </a:cubicBezTo>
                <a:lnTo>
                  <a:pt x="32234" y="2860"/>
                </a:lnTo>
                <a:lnTo>
                  <a:pt x="32234" y="2884"/>
                </a:lnTo>
                <a:cubicBezTo>
                  <a:pt x="32117" y="2906"/>
                  <a:pt x="32002" y="2953"/>
                  <a:pt x="31884" y="3024"/>
                </a:cubicBezTo>
                <a:cubicBezTo>
                  <a:pt x="31862" y="3046"/>
                  <a:pt x="31838" y="3117"/>
                  <a:pt x="31862" y="3163"/>
                </a:cubicBezTo>
                <a:cubicBezTo>
                  <a:pt x="31878" y="3179"/>
                  <a:pt x="31918" y="3195"/>
                  <a:pt x="31947" y="3195"/>
                </a:cubicBezTo>
                <a:cubicBezTo>
                  <a:pt x="31960" y="3195"/>
                  <a:pt x="31971" y="3193"/>
                  <a:pt x="31977" y="3185"/>
                </a:cubicBezTo>
                <a:lnTo>
                  <a:pt x="32117" y="3117"/>
                </a:lnTo>
                <a:cubicBezTo>
                  <a:pt x="32141" y="3092"/>
                  <a:pt x="32163" y="3092"/>
                  <a:pt x="32234" y="3070"/>
                </a:cubicBezTo>
                <a:cubicBezTo>
                  <a:pt x="32256" y="3046"/>
                  <a:pt x="32303" y="3046"/>
                  <a:pt x="32349" y="3024"/>
                </a:cubicBezTo>
                <a:lnTo>
                  <a:pt x="32489" y="3024"/>
                </a:lnTo>
                <a:cubicBezTo>
                  <a:pt x="32513" y="3024"/>
                  <a:pt x="32560" y="2999"/>
                  <a:pt x="32560" y="2953"/>
                </a:cubicBezTo>
                <a:lnTo>
                  <a:pt x="32629" y="2953"/>
                </a:lnTo>
                <a:cubicBezTo>
                  <a:pt x="32582" y="2977"/>
                  <a:pt x="32536" y="2999"/>
                  <a:pt x="32536" y="3046"/>
                </a:cubicBezTo>
                <a:cubicBezTo>
                  <a:pt x="32536" y="3092"/>
                  <a:pt x="32582" y="3139"/>
                  <a:pt x="32629" y="3139"/>
                </a:cubicBezTo>
                <a:lnTo>
                  <a:pt x="32653" y="3139"/>
                </a:lnTo>
                <a:cubicBezTo>
                  <a:pt x="32629" y="3139"/>
                  <a:pt x="32629" y="3139"/>
                  <a:pt x="32629" y="3163"/>
                </a:cubicBezTo>
                <a:cubicBezTo>
                  <a:pt x="32606" y="3163"/>
                  <a:pt x="32582" y="3185"/>
                  <a:pt x="32582" y="3210"/>
                </a:cubicBezTo>
                <a:cubicBezTo>
                  <a:pt x="32582" y="3256"/>
                  <a:pt x="32606" y="3303"/>
                  <a:pt x="32653" y="3325"/>
                </a:cubicBezTo>
                <a:lnTo>
                  <a:pt x="32675" y="3325"/>
                </a:lnTo>
                <a:cubicBezTo>
                  <a:pt x="32699" y="3349"/>
                  <a:pt x="32722" y="3349"/>
                  <a:pt x="32746" y="3371"/>
                </a:cubicBezTo>
                <a:lnTo>
                  <a:pt x="33118" y="3371"/>
                </a:lnTo>
                <a:cubicBezTo>
                  <a:pt x="33125" y="3380"/>
                  <a:pt x="33130" y="3382"/>
                  <a:pt x="33134" y="3382"/>
                </a:cubicBezTo>
                <a:cubicBezTo>
                  <a:pt x="33143" y="3382"/>
                  <a:pt x="33148" y="3371"/>
                  <a:pt x="33164" y="3371"/>
                </a:cubicBezTo>
                <a:cubicBezTo>
                  <a:pt x="33211" y="3442"/>
                  <a:pt x="33257" y="3535"/>
                  <a:pt x="33280" y="3628"/>
                </a:cubicBezTo>
                <a:cubicBezTo>
                  <a:pt x="32932" y="3489"/>
                  <a:pt x="32582" y="3371"/>
                  <a:pt x="32210" y="3232"/>
                </a:cubicBezTo>
                <a:cubicBezTo>
                  <a:pt x="32204" y="3231"/>
                  <a:pt x="32198" y="3230"/>
                  <a:pt x="32193" y="3230"/>
                </a:cubicBezTo>
                <a:cubicBezTo>
                  <a:pt x="32112" y="3230"/>
                  <a:pt x="32076" y="3374"/>
                  <a:pt x="32163" y="3418"/>
                </a:cubicBezTo>
                <a:cubicBezTo>
                  <a:pt x="32536" y="3558"/>
                  <a:pt x="32932" y="3675"/>
                  <a:pt x="33304" y="3814"/>
                </a:cubicBezTo>
                <a:cubicBezTo>
                  <a:pt x="33315" y="3825"/>
                  <a:pt x="33327" y="3831"/>
                  <a:pt x="33338" y="3831"/>
                </a:cubicBezTo>
                <a:cubicBezTo>
                  <a:pt x="33350" y="3831"/>
                  <a:pt x="33362" y="3825"/>
                  <a:pt x="33373" y="3814"/>
                </a:cubicBezTo>
                <a:lnTo>
                  <a:pt x="33373" y="3837"/>
                </a:lnTo>
                <a:cubicBezTo>
                  <a:pt x="33583" y="4372"/>
                  <a:pt x="33698" y="4931"/>
                  <a:pt x="33652" y="5511"/>
                </a:cubicBezTo>
                <a:cubicBezTo>
                  <a:pt x="33652" y="5582"/>
                  <a:pt x="33652" y="5628"/>
                  <a:pt x="33630" y="5675"/>
                </a:cubicBezTo>
                <a:cubicBezTo>
                  <a:pt x="33094" y="5465"/>
                  <a:pt x="32536" y="5279"/>
                  <a:pt x="31977" y="5117"/>
                </a:cubicBezTo>
                <a:cubicBezTo>
                  <a:pt x="31972" y="5115"/>
                  <a:pt x="31966" y="5115"/>
                  <a:pt x="31961" y="5115"/>
                </a:cubicBezTo>
                <a:cubicBezTo>
                  <a:pt x="31877" y="5115"/>
                  <a:pt x="31823" y="5280"/>
                  <a:pt x="31931" y="5303"/>
                </a:cubicBezTo>
                <a:cubicBezTo>
                  <a:pt x="32513" y="5465"/>
                  <a:pt x="33071" y="5651"/>
                  <a:pt x="33605" y="5861"/>
                </a:cubicBezTo>
                <a:cubicBezTo>
                  <a:pt x="33559" y="6280"/>
                  <a:pt x="33443" y="6698"/>
                  <a:pt x="33304" y="7093"/>
                </a:cubicBezTo>
                <a:cubicBezTo>
                  <a:pt x="32861" y="6931"/>
                  <a:pt x="32420" y="6813"/>
                  <a:pt x="31977" y="6698"/>
                </a:cubicBezTo>
                <a:cubicBezTo>
                  <a:pt x="31965" y="6693"/>
                  <a:pt x="31953" y="6691"/>
                  <a:pt x="31942" y="6691"/>
                </a:cubicBezTo>
                <a:cubicBezTo>
                  <a:pt x="31854" y="6691"/>
                  <a:pt x="31828" y="6840"/>
                  <a:pt x="31931" y="6860"/>
                </a:cubicBezTo>
                <a:cubicBezTo>
                  <a:pt x="32374" y="6977"/>
                  <a:pt x="32815" y="7117"/>
                  <a:pt x="33233" y="7256"/>
                </a:cubicBezTo>
                <a:cubicBezTo>
                  <a:pt x="33187" y="7396"/>
                  <a:pt x="33118" y="7535"/>
                  <a:pt x="33071" y="7675"/>
                </a:cubicBezTo>
                <a:lnTo>
                  <a:pt x="32374" y="7396"/>
                </a:lnTo>
                <a:cubicBezTo>
                  <a:pt x="32365" y="7391"/>
                  <a:pt x="32356" y="7389"/>
                  <a:pt x="32347" y="7389"/>
                </a:cubicBezTo>
                <a:cubicBezTo>
                  <a:pt x="32310" y="7389"/>
                  <a:pt x="32276" y="7427"/>
                  <a:pt x="32256" y="7465"/>
                </a:cubicBezTo>
                <a:cubicBezTo>
                  <a:pt x="32234" y="7511"/>
                  <a:pt x="32281" y="7558"/>
                  <a:pt x="32327" y="7582"/>
                </a:cubicBezTo>
                <a:cubicBezTo>
                  <a:pt x="32536" y="7651"/>
                  <a:pt x="32768" y="7744"/>
                  <a:pt x="32978" y="7837"/>
                </a:cubicBezTo>
                <a:cubicBezTo>
                  <a:pt x="32885" y="8069"/>
                  <a:pt x="32768" y="8280"/>
                  <a:pt x="32653" y="8512"/>
                </a:cubicBezTo>
                <a:cubicBezTo>
                  <a:pt x="32629" y="8488"/>
                  <a:pt x="32629" y="8466"/>
                  <a:pt x="32606" y="8466"/>
                </a:cubicBezTo>
                <a:cubicBezTo>
                  <a:pt x="32374" y="8373"/>
                  <a:pt x="32117" y="8302"/>
                  <a:pt x="31884" y="8209"/>
                </a:cubicBezTo>
                <a:cubicBezTo>
                  <a:pt x="31876" y="8205"/>
                  <a:pt x="31868" y="8203"/>
                  <a:pt x="31860" y="8203"/>
                </a:cubicBezTo>
                <a:cubicBezTo>
                  <a:pt x="31822" y="8203"/>
                  <a:pt x="31787" y="8241"/>
                  <a:pt x="31769" y="8280"/>
                </a:cubicBezTo>
                <a:cubicBezTo>
                  <a:pt x="31769" y="8326"/>
                  <a:pt x="31791" y="8373"/>
                  <a:pt x="31838" y="8373"/>
                </a:cubicBezTo>
                <a:cubicBezTo>
                  <a:pt x="32070" y="8466"/>
                  <a:pt x="32303" y="8559"/>
                  <a:pt x="32560" y="8628"/>
                </a:cubicBezTo>
                <a:cubicBezTo>
                  <a:pt x="32560" y="8652"/>
                  <a:pt x="32560" y="8652"/>
                  <a:pt x="32582" y="8652"/>
                </a:cubicBezTo>
                <a:lnTo>
                  <a:pt x="32374" y="9000"/>
                </a:lnTo>
                <a:cubicBezTo>
                  <a:pt x="32256" y="9186"/>
                  <a:pt x="32163" y="9396"/>
                  <a:pt x="32048" y="9582"/>
                </a:cubicBezTo>
                <a:cubicBezTo>
                  <a:pt x="31816" y="9535"/>
                  <a:pt x="31605" y="9465"/>
                  <a:pt x="31419" y="9349"/>
                </a:cubicBezTo>
                <a:cubicBezTo>
                  <a:pt x="31406" y="9343"/>
                  <a:pt x="31394" y="9340"/>
                  <a:pt x="31381" y="9340"/>
                </a:cubicBezTo>
                <a:cubicBezTo>
                  <a:pt x="31304" y="9340"/>
                  <a:pt x="31246" y="9452"/>
                  <a:pt x="31326" y="9511"/>
                </a:cubicBezTo>
                <a:cubicBezTo>
                  <a:pt x="31512" y="9629"/>
                  <a:pt x="31722" y="9697"/>
                  <a:pt x="31931" y="9744"/>
                </a:cubicBezTo>
                <a:cubicBezTo>
                  <a:pt x="31583" y="10349"/>
                  <a:pt x="31211" y="10953"/>
                  <a:pt x="30861" y="11558"/>
                </a:cubicBezTo>
                <a:cubicBezTo>
                  <a:pt x="30467" y="12326"/>
                  <a:pt x="30163" y="13139"/>
                  <a:pt x="29955" y="13977"/>
                </a:cubicBezTo>
                <a:cubicBezTo>
                  <a:pt x="29884" y="14233"/>
                  <a:pt x="29838" y="14488"/>
                  <a:pt x="29791" y="14745"/>
                </a:cubicBezTo>
                <a:cubicBezTo>
                  <a:pt x="29769" y="14860"/>
                  <a:pt x="29745" y="15000"/>
                  <a:pt x="29722" y="15139"/>
                </a:cubicBezTo>
                <a:cubicBezTo>
                  <a:pt x="29722" y="15186"/>
                  <a:pt x="29698" y="15257"/>
                  <a:pt x="29698" y="15326"/>
                </a:cubicBezTo>
                <a:cubicBezTo>
                  <a:pt x="29676" y="15303"/>
                  <a:pt x="29652" y="15303"/>
                  <a:pt x="29629" y="15303"/>
                </a:cubicBezTo>
                <a:cubicBezTo>
                  <a:pt x="29815" y="14466"/>
                  <a:pt x="29815" y="13582"/>
                  <a:pt x="30234" y="12838"/>
                </a:cubicBezTo>
                <a:cubicBezTo>
                  <a:pt x="30283" y="12772"/>
                  <a:pt x="30216" y="12706"/>
                  <a:pt x="30156" y="12706"/>
                </a:cubicBezTo>
                <a:cubicBezTo>
                  <a:pt x="30132" y="12706"/>
                  <a:pt x="30108" y="12718"/>
                  <a:pt x="30095" y="12745"/>
                </a:cubicBezTo>
                <a:cubicBezTo>
                  <a:pt x="29652" y="13511"/>
                  <a:pt x="29629" y="14419"/>
                  <a:pt x="29466" y="15257"/>
                </a:cubicBezTo>
                <a:cubicBezTo>
                  <a:pt x="29443" y="15257"/>
                  <a:pt x="29419" y="15232"/>
                  <a:pt x="29419" y="15232"/>
                </a:cubicBezTo>
                <a:lnTo>
                  <a:pt x="29419" y="15186"/>
                </a:lnTo>
                <a:cubicBezTo>
                  <a:pt x="29466" y="14814"/>
                  <a:pt x="29512" y="14419"/>
                  <a:pt x="29605" y="14047"/>
                </a:cubicBezTo>
                <a:cubicBezTo>
                  <a:pt x="29620" y="13978"/>
                  <a:pt x="29567" y="13933"/>
                  <a:pt x="29518" y="13933"/>
                </a:cubicBezTo>
                <a:cubicBezTo>
                  <a:pt x="29485" y="13933"/>
                  <a:pt x="29452" y="13953"/>
                  <a:pt x="29443" y="14001"/>
                </a:cubicBezTo>
                <a:cubicBezTo>
                  <a:pt x="29326" y="14395"/>
                  <a:pt x="29280" y="14792"/>
                  <a:pt x="29257" y="15186"/>
                </a:cubicBezTo>
                <a:lnTo>
                  <a:pt x="29257" y="15210"/>
                </a:lnTo>
                <a:cubicBezTo>
                  <a:pt x="29233" y="15186"/>
                  <a:pt x="29187" y="15186"/>
                  <a:pt x="29164" y="15186"/>
                </a:cubicBezTo>
                <a:lnTo>
                  <a:pt x="29164" y="15164"/>
                </a:lnTo>
                <a:cubicBezTo>
                  <a:pt x="29304" y="14466"/>
                  <a:pt x="29466" y="13768"/>
                  <a:pt x="29652" y="13071"/>
                </a:cubicBezTo>
                <a:cubicBezTo>
                  <a:pt x="29666" y="13001"/>
                  <a:pt x="29614" y="12956"/>
                  <a:pt x="29559" y="12956"/>
                </a:cubicBezTo>
                <a:cubicBezTo>
                  <a:pt x="29522" y="12956"/>
                  <a:pt x="29484" y="12977"/>
                  <a:pt x="29466" y="13024"/>
                </a:cubicBezTo>
                <a:cubicBezTo>
                  <a:pt x="29304" y="13722"/>
                  <a:pt x="29140" y="14419"/>
                  <a:pt x="29001" y="15117"/>
                </a:cubicBezTo>
                <a:lnTo>
                  <a:pt x="29001" y="15164"/>
                </a:lnTo>
                <a:cubicBezTo>
                  <a:pt x="28978" y="15164"/>
                  <a:pt x="28954" y="15139"/>
                  <a:pt x="28932" y="15139"/>
                </a:cubicBezTo>
                <a:lnTo>
                  <a:pt x="28932" y="15093"/>
                </a:lnTo>
                <a:lnTo>
                  <a:pt x="28932" y="15046"/>
                </a:lnTo>
                <a:cubicBezTo>
                  <a:pt x="28932" y="15024"/>
                  <a:pt x="28932" y="15000"/>
                  <a:pt x="28954" y="14978"/>
                </a:cubicBezTo>
                <a:cubicBezTo>
                  <a:pt x="28954" y="14907"/>
                  <a:pt x="28978" y="14860"/>
                  <a:pt x="28978" y="14814"/>
                </a:cubicBezTo>
                <a:cubicBezTo>
                  <a:pt x="29001" y="14721"/>
                  <a:pt x="29025" y="14605"/>
                  <a:pt x="29047" y="14512"/>
                </a:cubicBezTo>
                <a:lnTo>
                  <a:pt x="29187" y="13884"/>
                </a:lnTo>
                <a:cubicBezTo>
                  <a:pt x="29201" y="13815"/>
                  <a:pt x="29141" y="13770"/>
                  <a:pt x="29084" y="13770"/>
                </a:cubicBezTo>
                <a:cubicBezTo>
                  <a:pt x="29046" y="13770"/>
                  <a:pt x="29010" y="13791"/>
                  <a:pt x="29001" y="13837"/>
                </a:cubicBezTo>
                <a:cubicBezTo>
                  <a:pt x="28954" y="14116"/>
                  <a:pt x="28885" y="14395"/>
                  <a:pt x="28814" y="14674"/>
                </a:cubicBezTo>
                <a:cubicBezTo>
                  <a:pt x="28792" y="14792"/>
                  <a:pt x="28768" y="14931"/>
                  <a:pt x="28746" y="15071"/>
                </a:cubicBezTo>
                <a:lnTo>
                  <a:pt x="28746" y="15117"/>
                </a:lnTo>
                <a:lnTo>
                  <a:pt x="28628" y="15117"/>
                </a:lnTo>
                <a:cubicBezTo>
                  <a:pt x="28768" y="14419"/>
                  <a:pt x="28932" y="13722"/>
                  <a:pt x="29071" y="13024"/>
                </a:cubicBezTo>
                <a:cubicBezTo>
                  <a:pt x="29085" y="12954"/>
                  <a:pt x="29024" y="12909"/>
                  <a:pt x="28968" y="12909"/>
                </a:cubicBezTo>
                <a:cubicBezTo>
                  <a:pt x="28930" y="12909"/>
                  <a:pt x="28894" y="12930"/>
                  <a:pt x="28885" y="12977"/>
                </a:cubicBezTo>
                <a:cubicBezTo>
                  <a:pt x="28746" y="13675"/>
                  <a:pt x="28606" y="14373"/>
                  <a:pt x="28442" y="15071"/>
                </a:cubicBezTo>
                <a:lnTo>
                  <a:pt x="28442" y="15093"/>
                </a:lnTo>
                <a:lnTo>
                  <a:pt x="28374" y="15093"/>
                </a:lnTo>
                <a:cubicBezTo>
                  <a:pt x="28467" y="14628"/>
                  <a:pt x="28582" y="14163"/>
                  <a:pt x="28721" y="13722"/>
                </a:cubicBezTo>
                <a:cubicBezTo>
                  <a:pt x="28749" y="13652"/>
                  <a:pt x="28694" y="13607"/>
                  <a:pt x="28636" y="13607"/>
                </a:cubicBezTo>
                <a:cubicBezTo>
                  <a:pt x="28596" y="13607"/>
                  <a:pt x="28554" y="13628"/>
                  <a:pt x="28535" y="13675"/>
                </a:cubicBezTo>
                <a:cubicBezTo>
                  <a:pt x="28396" y="14140"/>
                  <a:pt x="28280" y="14605"/>
                  <a:pt x="28187" y="15071"/>
                </a:cubicBezTo>
                <a:lnTo>
                  <a:pt x="28141" y="15071"/>
                </a:lnTo>
                <a:lnTo>
                  <a:pt x="28141" y="15046"/>
                </a:lnTo>
                <a:cubicBezTo>
                  <a:pt x="28210" y="14302"/>
                  <a:pt x="28327" y="13582"/>
                  <a:pt x="28467" y="12838"/>
                </a:cubicBezTo>
                <a:cubicBezTo>
                  <a:pt x="28481" y="12776"/>
                  <a:pt x="28414" y="12724"/>
                  <a:pt x="28361" y="12724"/>
                </a:cubicBezTo>
                <a:cubicBezTo>
                  <a:pt x="28334" y="12724"/>
                  <a:pt x="28311" y="12736"/>
                  <a:pt x="28303" y="12767"/>
                </a:cubicBezTo>
                <a:cubicBezTo>
                  <a:pt x="28349" y="12466"/>
                  <a:pt x="28420" y="12187"/>
                  <a:pt x="28513" y="11883"/>
                </a:cubicBezTo>
                <a:cubicBezTo>
                  <a:pt x="28814" y="10791"/>
                  <a:pt x="29211" y="9722"/>
                  <a:pt x="29698" y="8698"/>
                </a:cubicBezTo>
                <a:cubicBezTo>
                  <a:pt x="29977" y="8116"/>
                  <a:pt x="30281" y="7558"/>
                  <a:pt x="30628" y="7000"/>
                </a:cubicBezTo>
                <a:cubicBezTo>
                  <a:pt x="30678" y="6934"/>
                  <a:pt x="30611" y="6868"/>
                  <a:pt x="30543" y="6868"/>
                </a:cubicBezTo>
                <a:cubicBezTo>
                  <a:pt x="30515" y="6868"/>
                  <a:pt x="30487" y="6879"/>
                  <a:pt x="30467" y="6907"/>
                </a:cubicBezTo>
                <a:cubicBezTo>
                  <a:pt x="29862" y="7883"/>
                  <a:pt x="29350" y="8931"/>
                  <a:pt x="28932" y="10001"/>
                </a:cubicBezTo>
                <a:cubicBezTo>
                  <a:pt x="28513" y="11070"/>
                  <a:pt x="28210" y="12187"/>
                  <a:pt x="28001" y="13325"/>
                </a:cubicBezTo>
                <a:cubicBezTo>
                  <a:pt x="27884" y="13908"/>
                  <a:pt x="27815" y="14466"/>
                  <a:pt x="27769" y="15046"/>
                </a:cubicBezTo>
                <a:lnTo>
                  <a:pt x="27745" y="15046"/>
                </a:lnTo>
                <a:cubicBezTo>
                  <a:pt x="27698" y="14652"/>
                  <a:pt x="27838" y="14280"/>
                  <a:pt x="27815" y="13884"/>
                </a:cubicBezTo>
                <a:cubicBezTo>
                  <a:pt x="27815" y="13826"/>
                  <a:pt x="27769" y="13797"/>
                  <a:pt x="27722" y="13797"/>
                </a:cubicBezTo>
                <a:cubicBezTo>
                  <a:pt x="27676" y="13797"/>
                  <a:pt x="27629" y="13826"/>
                  <a:pt x="27629" y="13884"/>
                </a:cubicBezTo>
                <a:cubicBezTo>
                  <a:pt x="27652" y="14280"/>
                  <a:pt x="27512" y="14652"/>
                  <a:pt x="27559" y="15046"/>
                </a:cubicBezTo>
                <a:lnTo>
                  <a:pt x="27419" y="15046"/>
                </a:lnTo>
                <a:cubicBezTo>
                  <a:pt x="27466" y="14302"/>
                  <a:pt x="27559" y="13558"/>
                  <a:pt x="27652" y="12814"/>
                </a:cubicBezTo>
                <a:cubicBezTo>
                  <a:pt x="27666" y="12745"/>
                  <a:pt x="27614" y="12701"/>
                  <a:pt x="27564" y="12701"/>
                </a:cubicBezTo>
                <a:cubicBezTo>
                  <a:pt x="27531" y="12701"/>
                  <a:pt x="27499" y="12721"/>
                  <a:pt x="27490" y="12767"/>
                </a:cubicBezTo>
                <a:cubicBezTo>
                  <a:pt x="27373" y="13511"/>
                  <a:pt x="27304" y="14280"/>
                  <a:pt x="27257" y="15046"/>
                </a:cubicBezTo>
                <a:lnTo>
                  <a:pt x="27164" y="15046"/>
                </a:lnTo>
                <a:cubicBezTo>
                  <a:pt x="27186" y="14953"/>
                  <a:pt x="27186" y="14838"/>
                  <a:pt x="27186" y="14745"/>
                </a:cubicBezTo>
                <a:cubicBezTo>
                  <a:pt x="27211" y="14605"/>
                  <a:pt x="27211" y="14442"/>
                  <a:pt x="27211" y="14302"/>
                </a:cubicBezTo>
                <a:cubicBezTo>
                  <a:pt x="27233" y="14023"/>
                  <a:pt x="27257" y="13744"/>
                  <a:pt x="27257" y="13465"/>
                </a:cubicBezTo>
                <a:cubicBezTo>
                  <a:pt x="27268" y="13407"/>
                  <a:pt x="27227" y="13378"/>
                  <a:pt x="27181" y="13378"/>
                </a:cubicBezTo>
                <a:cubicBezTo>
                  <a:pt x="27134" y="13378"/>
                  <a:pt x="27082" y="13407"/>
                  <a:pt x="27071" y="13465"/>
                </a:cubicBezTo>
                <a:cubicBezTo>
                  <a:pt x="27071" y="13744"/>
                  <a:pt x="27047" y="14001"/>
                  <a:pt x="27047" y="14280"/>
                </a:cubicBezTo>
                <a:cubicBezTo>
                  <a:pt x="27025" y="14419"/>
                  <a:pt x="27025" y="14535"/>
                  <a:pt x="27025" y="14674"/>
                </a:cubicBezTo>
                <a:cubicBezTo>
                  <a:pt x="27000" y="14792"/>
                  <a:pt x="27025" y="14931"/>
                  <a:pt x="26978" y="15046"/>
                </a:cubicBezTo>
                <a:lnTo>
                  <a:pt x="26978" y="15071"/>
                </a:lnTo>
                <a:lnTo>
                  <a:pt x="26932" y="15071"/>
                </a:lnTo>
                <a:cubicBezTo>
                  <a:pt x="26954" y="14233"/>
                  <a:pt x="27047" y="13396"/>
                  <a:pt x="27211" y="12559"/>
                </a:cubicBezTo>
                <a:cubicBezTo>
                  <a:pt x="27224" y="12489"/>
                  <a:pt x="27163" y="12444"/>
                  <a:pt x="27107" y="12444"/>
                </a:cubicBezTo>
                <a:cubicBezTo>
                  <a:pt x="27069" y="12444"/>
                  <a:pt x="27034" y="12465"/>
                  <a:pt x="27025" y="12512"/>
                </a:cubicBezTo>
                <a:cubicBezTo>
                  <a:pt x="26861" y="13350"/>
                  <a:pt x="26768" y="14209"/>
                  <a:pt x="26746" y="15071"/>
                </a:cubicBezTo>
                <a:lnTo>
                  <a:pt x="26628" y="15071"/>
                </a:lnTo>
                <a:cubicBezTo>
                  <a:pt x="26675" y="15000"/>
                  <a:pt x="26675" y="14907"/>
                  <a:pt x="26699" y="14838"/>
                </a:cubicBezTo>
                <a:cubicBezTo>
                  <a:pt x="26699" y="14721"/>
                  <a:pt x="26721" y="14605"/>
                  <a:pt x="26721" y="14488"/>
                </a:cubicBezTo>
                <a:cubicBezTo>
                  <a:pt x="26746" y="14256"/>
                  <a:pt x="26746" y="14023"/>
                  <a:pt x="26746" y="13791"/>
                </a:cubicBezTo>
                <a:cubicBezTo>
                  <a:pt x="26746" y="13733"/>
                  <a:pt x="26699" y="13704"/>
                  <a:pt x="26652" y="13704"/>
                </a:cubicBezTo>
                <a:cubicBezTo>
                  <a:pt x="26606" y="13704"/>
                  <a:pt x="26559" y="13733"/>
                  <a:pt x="26559" y="13791"/>
                </a:cubicBezTo>
                <a:cubicBezTo>
                  <a:pt x="26559" y="14001"/>
                  <a:pt x="26559" y="14209"/>
                  <a:pt x="26535" y="14442"/>
                </a:cubicBezTo>
                <a:cubicBezTo>
                  <a:pt x="26535" y="14559"/>
                  <a:pt x="26535" y="14652"/>
                  <a:pt x="26513" y="14767"/>
                </a:cubicBezTo>
                <a:cubicBezTo>
                  <a:pt x="26513" y="14860"/>
                  <a:pt x="26513" y="14953"/>
                  <a:pt x="26442" y="15024"/>
                </a:cubicBezTo>
                <a:lnTo>
                  <a:pt x="26442" y="15071"/>
                </a:lnTo>
                <a:cubicBezTo>
                  <a:pt x="26422" y="15071"/>
                  <a:pt x="26400" y="15071"/>
                  <a:pt x="26396" y="15088"/>
                </a:cubicBezTo>
                <a:lnTo>
                  <a:pt x="26396" y="15088"/>
                </a:lnTo>
                <a:cubicBezTo>
                  <a:pt x="26489" y="14113"/>
                  <a:pt x="26606" y="13162"/>
                  <a:pt x="26699" y="12209"/>
                </a:cubicBezTo>
                <a:cubicBezTo>
                  <a:pt x="26699" y="12151"/>
                  <a:pt x="26652" y="12123"/>
                  <a:pt x="26606" y="12123"/>
                </a:cubicBezTo>
                <a:cubicBezTo>
                  <a:pt x="26559" y="12123"/>
                  <a:pt x="26513" y="12151"/>
                  <a:pt x="26513" y="12209"/>
                </a:cubicBezTo>
                <a:cubicBezTo>
                  <a:pt x="26420" y="13164"/>
                  <a:pt x="26303" y="14140"/>
                  <a:pt x="26210" y="15093"/>
                </a:cubicBezTo>
                <a:lnTo>
                  <a:pt x="26141" y="15093"/>
                </a:lnTo>
                <a:lnTo>
                  <a:pt x="26141" y="15071"/>
                </a:lnTo>
                <a:lnTo>
                  <a:pt x="26141" y="13884"/>
                </a:lnTo>
                <a:cubicBezTo>
                  <a:pt x="26141" y="13826"/>
                  <a:pt x="26100" y="13797"/>
                  <a:pt x="26059" y="13797"/>
                </a:cubicBezTo>
                <a:cubicBezTo>
                  <a:pt x="26018" y="13797"/>
                  <a:pt x="25977" y="13826"/>
                  <a:pt x="25977" y="13884"/>
                </a:cubicBezTo>
                <a:cubicBezTo>
                  <a:pt x="25977" y="14256"/>
                  <a:pt x="25955" y="14605"/>
                  <a:pt x="25955" y="14978"/>
                </a:cubicBezTo>
                <a:cubicBezTo>
                  <a:pt x="25931" y="14978"/>
                  <a:pt x="25908" y="15000"/>
                  <a:pt x="25908" y="15024"/>
                </a:cubicBezTo>
                <a:cubicBezTo>
                  <a:pt x="25908" y="13629"/>
                  <a:pt x="26048" y="12209"/>
                  <a:pt x="26280" y="10814"/>
                </a:cubicBezTo>
                <a:cubicBezTo>
                  <a:pt x="26349" y="10419"/>
                  <a:pt x="26420" y="10001"/>
                  <a:pt x="26513" y="9604"/>
                </a:cubicBezTo>
                <a:cubicBezTo>
                  <a:pt x="26526" y="9535"/>
                  <a:pt x="26465" y="9491"/>
                  <a:pt x="26409" y="9491"/>
                </a:cubicBezTo>
                <a:cubicBezTo>
                  <a:pt x="26371" y="9491"/>
                  <a:pt x="26336" y="9511"/>
                  <a:pt x="26327" y="9558"/>
                </a:cubicBezTo>
                <a:cubicBezTo>
                  <a:pt x="26024" y="11000"/>
                  <a:pt x="25838" y="12442"/>
                  <a:pt x="25769" y="13908"/>
                </a:cubicBezTo>
                <a:cubicBezTo>
                  <a:pt x="25745" y="14302"/>
                  <a:pt x="25722" y="14721"/>
                  <a:pt x="25722" y="15117"/>
                </a:cubicBezTo>
                <a:cubicBezTo>
                  <a:pt x="25722" y="15117"/>
                  <a:pt x="25698" y="15117"/>
                  <a:pt x="25698" y="15139"/>
                </a:cubicBezTo>
                <a:lnTo>
                  <a:pt x="25698" y="15117"/>
                </a:lnTo>
                <a:cubicBezTo>
                  <a:pt x="25698" y="14745"/>
                  <a:pt x="25722" y="14373"/>
                  <a:pt x="25722" y="13977"/>
                </a:cubicBezTo>
                <a:cubicBezTo>
                  <a:pt x="25722" y="13925"/>
                  <a:pt x="25670" y="13899"/>
                  <a:pt x="25625" y="13899"/>
                </a:cubicBezTo>
                <a:cubicBezTo>
                  <a:pt x="25609" y="13899"/>
                  <a:pt x="25594" y="13902"/>
                  <a:pt x="25583" y="13908"/>
                </a:cubicBezTo>
                <a:cubicBezTo>
                  <a:pt x="25605" y="13651"/>
                  <a:pt x="25629" y="13396"/>
                  <a:pt x="25676" y="13139"/>
                </a:cubicBezTo>
                <a:cubicBezTo>
                  <a:pt x="25689" y="13070"/>
                  <a:pt x="25628" y="13026"/>
                  <a:pt x="25572" y="13026"/>
                </a:cubicBezTo>
                <a:cubicBezTo>
                  <a:pt x="25534" y="13026"/>
                  <a:pt x="25499" y="13046"/>
                  <a:pt x="25490" y="13093"/>
                </a:cubicBezTo>
                <a:cubicBezTo>
                  <a:pt x="25397" y="13791"/>
                  <a:pt x="25326" y="14466"/>
                  <a:pt x="25257" y="15164"/>
                </a:cubicBezTo>
                <a:lnTo>
                  <a:pt x="25211" y="15164"/>
                </a:lnTo>
                <a:cubicBezTo>
                  <a:pt x="25186" y="14163"/>
                  <a:pt x="25140" y="13139"/>
                  <a:pt x="25093" y="12116"/>
                </a:cubicBezTo>
                <a:cubicBezTo>
                  <a:pt x="25093" y="12058"/>
                  <a:pt x="25047" y="12030"/>
                  <a:pt x="25000" y="12030"/>
                </a:cubicBezTo>
                <a:cubicBezTo>
                  <a:pt x="24954" y="12030"/>
                  <a:pt x="24907" y="12058"/>
                  <a:pt x="24907" y="12116"/>
                </a:cubicBezTo>
                <a:cubicBezTo>
                  <a:pt x="24954" y="13139"/>
                  <a:pt x="25000" y="14163"/>
                  <a:pt x="25025" y="15186"/>
                </a:cubicBezTo>
                <a:lnTo>
                  <a:pt x="24954" y="15186"/>
                </a:lnTo>
                <a:cubicBezTo>
                  <a:pt x="24885" y="14767"/>
                  <a:pt x="24861" y="14349"/>
                  <a:pt x="24861" y="13930"/>
                </a:cubicBezTo>
                <a:cubicBezTo>
                  <a:pt x="24873" y="13872"/>
                  <a:pt x="24832" y="13844"/>
                  <a:pt x="24789" y="13844"/>
                </a:cubicBezTo>
                <a:cubicBezTo>
                  <a:pt x="24745" y="13844"/>
                  <a:pt x="24699" y="13872"/>
                  <a:pt x="24699" y="13930"/>
                </a:cubicBezTo>
                <a:cubicBezTo>
                  <a:pt x="24675" y="14349"/>
                  <a:pt x="24699" y="14792"/>
                  <a:pt x="24768" y="15210"/>
                </a:cubicBezTo>
                <a:cubicBezTo>
                  <a:pt x="24745" y="15210"/>
                  <a:pt x="24721" y="15210"/>
                  <a:pt x="24699" y="15232"/>
                </a:cubicBezTo>
                <a:cubicBezTo>
                  <a:pt x="24628" y="14699"/>
                  <a:pt x="24628" y="14140"/>
                  <a:pt x="24721" y="13605"/>
                </a:cubicBezTo>
                <a:cubicBezTo>
                  <a:pt x="24721" y="13536"/>
                  <a:pt x="24664" y="13491"/>
                  <a:pt x="24612" y="13491"/>
                </a:cubicBezTo>
                <a:cubicBezTo>
                  <a:pt x="24577" y="13491"/>
                  <a:pt x="24545" y="13512"/>
                  <a:pt x="24535" y="13558"/>
                </a:cubicBezTo>
                <a:cubicBezTo>
                  <a:pt x="24466" y="14116"/>
                  <a:pt x="24442" y="14674"/>
                  <a:pt x="24513" y="15232"/>
                </a:cubicBezTo>
                <a:cubicBezTo>
                  <a:pt x="24466" y="15257"/>
                  <a:pt x="24442" y="15257"/>
                  <a:pt x="24396" y="15257"/>
                </a:cubicBezTo>
                <a:lnTo>
                  <a:pt x="24396" y="15232"/>
                </a:lnTo>
                <a:cubicBezTo>
                  <a:pt x="24396" y="14256"/>
                  <a:pt x="24442" y="13257"/>
                  <a:pt x="24513" y="12280"/>
                </a:cubicBezTo>
                <a:cubicBezTo>
                  <a:pt x="24513" y="12221"/>
                  <a:pt x="24466" y="12192"/>
                  <a:pt x="24420" y="12192"/>
                </a:cubicBezTo>
                <a:cubicBezTo>
                  <a:pt x="24373" y="12192"/>
                  <a:pt x="24327" y="12221"/>
                  <a:pt x="24327" y="12280"/>
                </a:cubicBezTo>
                <a:cubicBezTo>
                  <a:pt x="24256" y="13257"/>
                  <a:pt x="24210" y="14256"/>
                  <a:pt x="24210" y="15232"/>
                </a:cubicBezTo>
                <a:cubicBezTo>
                  <a:pt x="24210" y="15257"/>
                  <a:pt x="24234" y="15257"/>
                  <a:pt x="24234" y="15279"/>
                </a:cubicBezTo>
                <a:cubicBezTo>
                  <a:pt x="24163" y="15279"/>
                  <a:pt x="24117" y="15303"/>
                  <a:pt x="24070" y="15303"/>
                </a:cubicBezTo>
                <a:cubicBezTo>
                  <a:pt x="24070" y="14070"/>
                  <a:pt x="24048" y="12838"/>
                  <a:pt x="24094" y="11629"/>
                </a:cubicBezTo>
                <a:cubicBezTo>
                  <a:pt x="24117" y="10373"/>
                  <a:pt x="24210" y="9139"/>
                  <a:pt x="24535" y="7954"/>
                </a:cubicBezTo>
                <a:cubicBezTo>
                  <a:pt x="24699" y="7279"/>
                  <a:pt x="24931" y="6652"/>
                  <a:pt x="25211" y="6023"/>
                </a:cubicBezTo>
                <a:cubicBezTo>
                  <a:pt x="25243" y="5957"/>
                  <a:pt x="25171" y="5891"/>
                  <a:pt x="25110" y="5891"/>
                </a:cubicBezTo>
                <a:cubicBezTo>
                  <a:pt x="25084" y="5891"/>
                  <a:pt x="25060" y="5902"/>
                  <a:pt x="25047" y="5930"/>
                </a:cubicBezTo>
                <a:cubicBezTo>
                  <a:pt x="24535" y="7046"/>
                  <a:pt x="24210" y="8233"/>
                  <a:pt x="24048" y="9418"/>
                </a:cubicBezTo>
                <a:cubicBezTo>
                  <a:pt x="23884" y="10698"/>
                  <a:pt x="23884" y="11977"/>
                  <a:pt x="23884" y="13232"/>
                </a:cubicBezTo>
                <a:lnTo>
                  <a:pt x="23884" y="15326"/>
                </a:lnTo>
                <a:lnTo>
                  <a:pt x="23862" y="15326"/>
                </a:lnTo>
                <a:lnTo>
                  <a:pt x="23862" y="15279"/>
                </a:lnTo>
                <a:cubicBezTo>
                  <a:pt x="23862" y="15257"/>
                  <a:pt x="23837" y="15257"/>
                  <a:pt x="23837" y="15232"/>
                </a:cubicBezTo>
                <a:lnTo>
                  <a:pt x="23837" y="15139"/>
                </a:lnTo>
                <a:cubicBezTo>
                  <a:pt x="23815" y="15093"/>
                  <a:pt x="23815" y="15046"/>
                  <a:pt x="23815" y="15000"/>
                </a:cubicBezTo>
                <a:lnTo>
                  <a:pt x="23815" y="14699"/>
                </a:lnTo>
                <a:cubicBezTo>
                  <a:pt x="23815" y="14512"/>
                  <a:pt x="23815" y="14302"/>
                  <a:pt x="23837" y="14116"/>
                </a:cubicBezTo>
                <a:cubicBezTo>
                  <a:pt x="23837" y="14058"/>
                  <a:pt x="23791" y="14030"/>
                  <a:pt x="23744" y="14030"/>
                </a:cubicBezTo>
                <a:cubicBezTo>
                  <a:pt x="23698" y="14030"/>
                  <a:pt x="23651" y="14058"/>
                  <a:pt x="23651" y="14116"/>
                </a:cubicBezTo>
                <a:cubicBezTo>
                  <a:pt x="23629" y="14373"/>
                  <a:pt x="23629" y="14652"/>
                  <a:pt x="23629" y="14907"/>
                </a:cubicBezTo>
                <a:cubicBezTo>
                  <a:pt x="23629" y="15046"/>
                  <a:pt x="23629" y="15186"/>
                  <a:pt x="23651" y="15303"/>
                </a:cubicBezTo>
                <a:cubicBezTo>
                  <a:pt x="23651" y="15326"/>
                  <a:pt x="23676" y="15350"/>
                  <a:pt x="23676" y="15350"/>
                </a:cubicBezTo>
                <a:cubicBezTo>
                  <a:pt x="23651" y="15350"/>
                  <a:pt x="23605" y="15372"/>
                  <a:pt x="23583" y="15372"/>
                </a:cubicBezTo>
                <a:cubicBezTo>
                  <a:pt x="23558" y="14559"/>
                  <a:pt x="23583" y="13722"/>
                  <a:pt x="23629" y="12907"/>
                </a:cubicBezTo>
                <a:cubicBezTo>
                  <a:pt x="23629" y="12849"/>
                  <a:pt x="23588" y="12820"/>
                  <a:pt x="23544" y="12820"/>
                </a:cubicBezTo>
                <a:cubicBezTo>
                  <a:pt x="23501" y="12820"/>
                  <a:pt x="23454" y="12849"/>
                  <a:pt x="23443" y="12907"/>
                </a:cubicBezTo>
                <a:cubicBezTo>
                  <a:pt x="23397" y="13722"/>
                  <a:pt x="23372" y="14559"/>
                  <a:pt x="23397" y="15372"/>
                </a:cubicBezTo>
                <a:lnTo>
                  <a:pt x="23397" y="15396"/>
                </a:lnTo>
                <a:lnTo>
                  <a:pt x="23350" y="15396"/>
                </a:lnTo>
                <a:cubicBezTo>
                  <a:pt x="23326" y="15024"/>
                  <a:pt x="23304" y="14652"/>
                  <a:pt x="23326" y="14280"/>
                </a:cubicBezTo>
                <a:cubicBezTo>
                  <a:pt x="23326" y="14221"/>
                  <a:pt x="23279" y="14192"/>
                  <a:pt x="23233" y="14192"/>
                </a:cubicBezTo>
                <a:cubicBezTo>
                  <a:pt x="23186" y="14192"/>
                  <a:pt x="23140" y="14221"/>
                  <a:pt x="23140" y="14280"/>
                </a:cubicBezTo>
                <a:cubicBezTo>
                  <a:pt x="23117" y="14652"/>
                  <a:pt x="23140" y="15024"/>
                  <a:pt x="23164" y="15396"/>
                </a:cubicBezTo>
                <a:lnTo>
                  <a:pt x="23186" y="15419"/>
                </a:lnTo>
                <a:cubicBezTo>
                  <a:pt x="23164" y="15419"/>
                  <a:pt x="23140" y="15443"/>
                  <a:pt x="23117" y="15443"/>
                </a:cubicBezTo>
                <a:cubicBezTo>
                  <a:pt x="23117" y="14814"/>
                  <a:pt x="23117" y="14187"/>
                  <a:pt x="23093" y="13558"/>
                </a:cubicBezTo>
                <a:cubicBezTo>
                  <a:pt x="23093" y="13500"/>
                  <a:pt x="23053" y="13471"/>
                  <a:pt x="23012" y="13471"/>
                </a:cubicBezTo>
                <a:cubicBezTo>
                  <a:pt x="22972" y="13471"/>
                  <a:pt x="22931" y="13500"/>
                  <a:pt x="22931" y="13558"/>
                </a:cubicBezTo>
                <a:lnTo>
                  <a:pt x="22931" y="15443"/>
                </a:lnTo>
                <a:lnTo>
                  <a:pt x="22931" y="15465"/>
                </a:lnTo>
                <a:cubicBezTo>
                  <a:pt x="22907" y="15465"/>
                  <a:pt x="22885" y="15465"/>
                  <a:pt x="22838" y="15489"/>
                </a:cubicBezTo>
                <a:cubicBezTo>
                  <a:pt x="22768" y="14953"/>
                  <a:pt x="22768" y="14419"/>
                  <a:pt x="22814" y="13908"/>
                </a:cubicBezTo>
                <a:cubicBezTo>
                  <a:pt x="22814" y="13849"/>
                  <a:pt x="22768" y="13820"/>
                  <a:pt x="22721" y="13820"/>
                </a:cubicBezTo>
                <a:cubicBezTo>
                  <a:pt x="22675" y="13820"/>
                  <a:pt x="22628" y="13849"/>
                  <a:pt x="22628" y="13908"/>
                </a:cubicBezTo>
                <a:cubicBezTo>
                  <a:pt x="22582" y="14442"/>
                  <a:pt x="22606" y="14978"/>
                  <a:pt x="22675" y="15512"/>
                </a:cubicBezTo>
                <a:cubicBezTo>
                  <a:pt x="22628" y="15512"/>
                  <a:pt x="22582" y="15512"/>
                  <a:pt x="22513" y="15536"/>
                </a:cubicBezTo>
                <a:cubicBezTo>
                  <a:pt x="22535" y="15186"/>
                  <a:pt x="22535" y="14838"/>
                  <a:pt x="22535" y="14488"/>
                </a:cubicBezTo>
                <a:cubicBezTo>
                  <a:pt x="22535" y="14431"/>
                  <a:pt x="22495" y="14402"/>
                  <a:pt x="22451" y="14402"/>
                </a:cubicBezTo>
                <a:cubicBezTo>
                  <a:pt x="22408" y="14402"/>
                  <a:pt x="22361" y="14431"/>
                  <a:pt x="22349" y="14488"/>
                </a:cubicBezTo>
                <a:lnTo>
                  <a:pt x="22349" y="15558"/>
                </a:lnTo>
                <a:cubicBezTo>
                  <a:pt x="22303" y="15558"/>
                  <a:pt x="22280" y="15582"/>
                  <a:pt x="22256" y="15582"/>
                </a:cubicBezTo>
                <a:lnTo>
                  <a:pt x="22256" y="15536"/>
                </a:lnTo>
                <a:cubicBezTo>
                  <a:pt x="22187" y="14838"/>
                  <a:pt x="22163" y="14163"/>
                  <a:pt x="22163" y="13465"/>
                </a:cubicBezTo>
                <a:cubicBezTo>
                  <a:pt x="22163" y="13407"/>
                  <a:pt x="22123" y="13378"/>
                  <a:pt x="22079" y="13378"/>
                </a:cubicBezTo>
                <a:cubicBezTo>
                  <a:pt x="22036" y="13378"/>
                  <a:pt x="21989" y="13407"/>
                  <a:pt x="21977" y="13465"/>
                </a:cubicBezTo>
                <a:cubicBezTo>
                  <a:pt x="21977" y="14163"/>
                  <a:pt x="22001" y="14838"/>
                  <a:pt x="22070" y="15536"/>
                </a:cubicBezTo>
                <a:cubicBezTo>
                  <a:pt x="22070" y="15558"/>
                  <a:pt x="22094" y="15582"/>
                  <a:pt x="22116" y="15605"/>
                </a:cubicBezTo>
                <a:cubicBezTo>
                  <a:pt x="22048" y="15605"/>
                  <a:pt x="21977" y="15629"/>
                  <a:pt x="21908" y="15629"/>
                </a:cubicBezTo>
                <a:cubicBezTo>
                  <a:pt x="21722" y="13930"/>
                  <a:pt x="21698" y="12209"/>
                  <a:pt x="21837" y="10488"/>
                </a:cubicBezTo>
                <a:cubicBezTo>
                  <a:pt x="21884" y="10001"/>
                  <a:pt x="21930" y="9489"/>
                  <a:pt x="22001" y="9000"/>
                </a:cubicBezTo>
                <a:cubicBezTo>
                  <a:pt x="22014" y="8931"/>
                  <a:pt x="21954" y="8886"/>
                  <a:pt x="21902" y="8886"/>
                </a:cubicBezTo>
                <a:cubicBezTo>
                  <a:pt x="21868" y="8886"/>
                  <a:pt x="21837" y="8907"/>
                  <a:pt x="21837" y="8953"/>
                </a:cubicBezTo>
                <a:cubicBezTo>
                  <a:pt x="21605" y="10698"/>
                  <a:pt x="21512" y="12466"/>
                  <a:pt x="21605" y="14209"/>
                </a:cubicBezTo>
                <a:cubicBezTo>
                  <a:pt x="21629" y="14628"/>
                  <a:pt x="21676" y="15046"/>
                  <a:pt x="21722" y="15443"/>
                </a:cubicBezTo>
                <a:cubicBezTo>
                  <a:pt x="21676" y="15232"/>
                  <a:pt x="21651" y="15046"/>
                  <a:pt x="21651" y="14838"/>
                </a:cubicBezTo>
                <a:cubicBezTo>
                  <a:pt x="21651" y="14779"/>
                  <a:pt x="21605" y="14750"/>
                  <a:pt x="21558" y="14750"/>
                </a:cubicBezTo>
                <a:cubicBezTo>
                  <a:pt x="21512" y="14750"/>
                  <a:pt x="21465" y="14779"/>
                  <a:pt x="21465" y="14838"/>
                </a:cubicBezTo>
                <a:cubicBezTo>
                  <a:pt x="21489" y="15117"/>
                  <a:pt x="21512" y="15419"/>
                  <a:pt x="21558" y="15698"/>
                </a:cubicBezTo>
                <a:cubicBezTo>
                  <a:pt x="21536" y="15698"/>
                  <a:pt x="21489" y="15722"/>
                  <a:pt x="21465" y="15722"/>
                </a:cubicBezTo>
                <a:cubicBezTo>
                  <a:pt x="21419" y="15046"/>
                  <a:pt x="21372" y="14349"/>
                  <a:pt x="21350" y="13675"/>
                </a:cubicBezTo>
                <a:cubicBezTo>
                  <a:pt x="21350" y="13617"/>
                  <a:pt x="21303" y="13587"/>
                  <a:pt x="21257" y="13587"/>
                </a:cubicBezTo>
                <a:cubicBezTo>
                  <a:pt x="21210" y="13587"/>
                  <a:pt x="21164" y="13617"/>
                  <a:pt x="21164" y="13675"/>
                </a:cubicBezTo>
                <a:cubicBezTo>
                  <a:pt x="21210" y="14373"/>
                  <a:pt x="21233" y="15071"/>
                  <a:pt x="21279" y="15768"/>
                </a:cubicBezTo>
                <a:cubicBezTo>
                  <a:pt x="21233" y="15768"/>
                  <a:pt x="21186" y="15768"/>
                  <a:pt x="21140" y="15791"/>
                </a:cubicBezTo>
                <a:cubicBezTo>
                  <a:pt x="21117" y="15396"/>
                  <a:pt x="21093" y="15000"/>
                  <a:pt x="21093" y="14605"/>
                </a:cubicBezTo>
                <a:cubicBezTo>
                  <a:pt x="21093" y="14547"/>
                  <a:pt x="21047" y="14518"/>
                  <a:pt x="21000" y="14518"/>
                </a:cubicBezTo>
                <a:cubicBezTo>
                  <a:pt x="20954" y="14518"/>
                  <a:pt x="20907" y="14547"/>
                  <a:pt x="20907" y="14605"/>
                </a:cubicBezTo>
                <a:cubicBezTo>
                  <a:pt x="20907" y="15000"/>
                  <a:pt x="20931" y="15419"/>
                  <a:pt x="20954" y="15815"/>
                </a:cubicBezTo>
                <a:cubicBezTo>
                  <a:pt x="20931" y="15815"/>
                  <a:pt x="20907" y="15837"/>
                  <a:pt x="20885" y="15837"/>
                </a:cubicBezTo>
                <a:cubicBezTo>
                  <a:pt x="20792" y="15093"/>
                  <a:pt x="20745" y="14349"/>
                  <a:pt x="20745" y="13605"/>
                </a:cubicBezTo>
                <a:cubicBezTo>
                  <a:pt x="20745" y="13547"/>
                  <a:pt x="20699" y="13518"/>
                  <a:pt x="20652" y="13518"/>
                </a:cubicBezTo>
                <a:cubicBezTo>
                  <a:pt x="20606" y="13518"/>
                  <a:pt x="20559" y="13547"/>
                  <a:pt x="20559" y="13605"/>
                </a:cubicBezTo>
                <a:cubicBezTo>
                  <a:pt x="20559" y="14373"/>
                  <a:pt x="20628" y="15117"/>
                  <a:pt x="20721" y="15861"/>
                </a:cubicBezTo>
                <a:cubicBezTo>
                  <a:pt x="20652" y="15884"/>
                  <a:pt x="20606" y="15884"/>
                  <a:pt x="20535" y="15908"/>
                </a:cubicBezTo>
                <a:cubicBezTo>
                  <a:pt x="20489" y="15512"/>
                  <a:pt x="20442" y="15117"/>
                  <a:pt x="20442" y="14699"/>
                </a:cubicBezTo>
                <a:cubicBezTo>
                  <a:pt x="20442" y="14640"/>
                  <a:pt x="20395" y="14611"/>
                  <a:pt x="20349" y="14611"/>
                </a:cubicBezTo>
                <a:cubicBezTo>
                  <a:pt x="20302" y="14611"/>
                  <a:pt x="20256" y="14640"/>
                  <a:pt x="20256" y="14699"/>
                </a:cubicBezTo>
                <a:cubicBezTo>
                  <a:pt x="20280" y="15117"/>
                  <a:pt x="20302" y="15536"/>
                  <a:pt x="20373" y="15930"/>
                </a:cubicBezTo>
                <a:cubicBezTo>
                  <a:pt x="20302" y="15954"/>
                  <a:pt x="20256" y="15977"/>
                  <a:pt x="20187" y="15977"/>
                </a:cubicBezTo>
                <a:cubicBezTo>
                  <a:pt x="20048" y="15186"/>
                  <a:pt x="19930" y="14373"/>
                  <a:pt x="19884" y="13582"/>
                </a:cubicBezTo>
                <a:cubicBezTo>
                  <a:pt x="19884" y="13524"/>
                  <a:pt x="19837" y="13494"/>
                  <a:pt x="19791" y="13494"/>
                </a:cubicBezTo>
                <a:cubicBezTo>
                  <a:pt x="19744" y="13494"/>
                  <a:pt x="19698" y="13524"/>
                  <a:pt x="19698" y="13582"/>
                </a:cubicBezTo>
                <a:cubicBezTo>
                  <a:pt x="19768" y="14395"/>
                  <a:pt x="19862" y="15210"/>
                  <a:pt x="20023" y="16023"/>
                </a:cubicBezTo>
                <a:cubicBezTo>
                  <a:pt x="19955" y="16023"/>
                  <a:pt x="19884" y="16047"/>
                  <a:pt x="19837" y="16047"/>
                </a:cubicBezTo>
                <a:lnTo>
                  <a:pt x="19837" y="16001"/>
                </a:lnTo>
                <a:cubicBezTo>
                  <a:pt x="19744" y="15465"/>
                  <a:pt x="19651" y="14953"/>
                  <a:pt x="19558" y="14419"/>
                </a:cubicBezTo>
                <a:cubicBezTo>
                  <a:pt x="19549" y="14372"/>
                  <a:pt x="19513" y="14351"/>
                  <a:pt x="19475" y="14351"/>
                </a:cubicBezTo>
                <a:cubicBezTo>
                  <a:pt x="19420" y="14351"/>
                  <a:pt x="19359" y="14396"/>
                  <a:pt x="19372" y="14466"/>
                </a:cubicBezTo>
                <a:cubicBezTo>
                  <a:pt x="19489" y="15000"/>
                  <a:pt x="19582" y="15512"/>
                  <a:pt x="19675" y="16047"/>
                </a:cubicBezTo>
                <a:lnTo>
                  <a:pt x="19675" y="16094"/>
                </a:lnTo>
                <a:cubicBezTo>
                  <a:pt x="19651" y="16094"/>
                  <a:pt x="19629" y="16094"/>
                  <a:pt x="19605" y="16116"/>
                </a:cubicBezTo>
                <a:cubicBezTo>
                  <a:pt x="19372" y="14767"/>
                  <a:pt x="19210" y="13396"/>
                  <a:pt x="19140" y="12023"/>
                </a:cubicBezTo>
                <a:cubicBezTo>
                  <a:pt x="19047" y="10628"/>
                  <a:pt x="19047" y="9232"/>
                  <a:pt x="19117" y="7837"/>
                </a:cubicBezTo>
                <a:cubicBezTo>
                  <a:pt x="19140" y="7046"/>
                  <a:pt x="19210" y="6255"/>
                  <a:pt x="19303" y="5489"/>
                </a:cubicBezTo>
                <a:cubicBezTo>
                  <a:pt x="19315" y="5430"/>
                  <a:pt x="19274" y="5401"/>
                  <a:pt x="19227" y="5401"/>
                </a:cubicBezTo>
                <a:cubicBezTo>
                  <a:pt x="19181" y="5401"/>
                  <a:pt x="19128" y="5430"/>
                  <a:pt x="19117" y="5489"/>
                </a:cubicBezTo>
                <a:cubicBezTo>
                  <a:pt x="18954" y="6884"/>
                  <a:pt x="18885" y="8280"/>
                  <a:pt x="18885" y="9697"/>
                </a:cubicBezTo>
                <a:cubicBezTo>
                  <a:pt x="18885" y="11093"/>
                  <a:pt x="18954" y="12512"/>
                  <a:pt x="19117" y="13908"/>
                </a:cubicBezTo>
                <a:cubicBezTo>
                  <a:pt x="19186" y="14652"/>
                  <a:pt x="19303" y="15396"/>
                  <a:pt x="19419" y="16140"/>
                </a:cubicBezTo>
                <a:cubicBezTo>
                  <a:pt x="19372" y="16163"/>
                  <a:pt x="19303" y="16187"/>
                  <a:pt x="19257" y="16187"/>
                </a:cubicBezTo>
                <a:cubicBezTo>
                  <a:pt x="19047" y="15326"/>
                  <a:pt x="18907" y="14442"/>
                  <a:pt x="18814" y="13558"/>
                </a:cubicBezTo>
                <a:cubicBezTo>
                  <a:pt x="18803" y="13500"/>
                  <a:pt x="18751" y="13471"/>
                  <a:pt x="18704" y="13471"/>
                </a:cubicBezTo>
                <a:cubicBezTo>
                  <a:pt x="18658" y="13471"/>
                  <a:pt x="18617" y="13500"/>
                  <a:pt x="18628" y="13558"/>
                </a:cubicBezTo>
                <a:cubicBezTo>
                  <a:pt x="18721" y="14442"/>
                  <a:pt x="18861" y="15350"/>
                  <a:pt x="19071" y="16233"/>
                </a:cubicBezTo>
                <a:cubicBezTo>
                  <a:pt x="19024" y="16256"/>
                  <a:pt x="18978" y="16256"/>
                  <a:pt x="18907" y="16280"/>
                </a:cubicBezTo>
                <a:cubicBezTo>
                  <a:pt x="18931" y="16256"/>
                  <a:pt x="18931" y="16233"/>
                  <a:pt x="18931" y="16209"/>
                </a:cubicBezTo>
                <a:cubicBezTo>
                  <a:pt x="18838" y="15744"/>
                  <a:pt x="18745" y="15279"/>
                  <a:pt x="18674" y="14814"/>
                </a:cubicBezTo>
                <a:cubicBezTo>
                  <a:pt x="18674" y="14767"/>
                  <a:pt x="18606" y="14745"/>
                  <a:pt x="18559" y="14745"/>
                </a:cubicBezTo>
                <a:cubicBezTo>
                  <a:pt x="18513" y="14767"/>
                  <a:pt x="18488" y="14814"/>
                  <a:pt x="18513" y="14860"/>
                </a:cubicBezTo>
                <a:cubicBezTo>
                  <a:pt x="18581" y="15326"/>
                  <a:pt x="18652" y="15791"/>
                  <a:pt x="18745" y="16256"/>
                </a:cubicBezTo>
                <a:cubicBezTo>
                  <a:pt x="18745" y="16280"/>
                  <a:pt x="18768" y="16302"/>
                  <a:pt x="18768" y="16302"/>
                </a:cubicBezTo>
                <a:cubicBezTo>
                  <a:pt x="18721" y="16326"/>
                  <a:pt x="18652" y="16326"/>
                  <a:pt x="18606" y="16349"/>
                </a:cubicBezTo>
                <a:cubicBezTo>
                  <a:pt x="18488" y="15582"/>
                  <a:pt x="18349" y="14838"/>
                  <a:pt x="18187" y="14070"/>
                </a:cubicBezTo>
                <a:cubicBezTo>
                  <a:pt x="18178" y="14027"/>
                  <a:pt x="18150" y="14009"/>
                  <a:pt x="18119" y="14009"/>
                </a:cubicBezTo>
                <a:cubicBezTo>
                  <a:pt x="18068" y="14009"/>
                  <a:pt x="18009" y="14058"/>
                  <a:pt x="18023" y="14116"/>
                </a:cubicBezTo>
                <a:cubicBezTo>
                  <a:pt x="18163" y="14885"/>
                  <a:pt x="18302" y="15629"/>
                  <a:pt x="18420" y="16395"/>
                </a:cubicBezTo>
                <a:cubicBezTo>
                  <a:pt x="18349" y="16420"/>
                  <a:pt x="18302" y="16420"/>
                  <a:pt x="18234" y="16442"/>
                </a:cubicBezTo>
                <a:lnTo>
                  <a:pt x="18234" y="16395"/>
                </a:lnTo>
                <a:cubicBezTo>
                  <a:pt x="18187" y="16001"/>
                  <a:pt x="18116" y="15605"/>
                  <a:pt x="18047" y="15232"/>
                </a:cubicBezTo>
                <a:cubicBezTo>
                  <a:pt x="18038" y="15186"/>
                  <a:pt x="18006" y="15166"/>
                  <a:pt x="17972" y="15166"/>
                </a:cubicBezTo>
                <a:cubicBezTo>
                  <a:pt x="17923" y="15166"/>
                  <a:pt x="17870" y="15210"/>
                  <a:pt x="17884" y="15279"/>
                </a:cubicBezTo>
                <a:cubicBezTo>
                  <a:pt x="17954" y="15675"/>
                  <a:pt x="18001" y="16047"/>
                  <a:pt x="18070" y="16442"/>
                </a:cubicBezTo>
                <a:lnTo>
                  <a:pt x="18070" y="16488"/>
                </a:lnTo>
                <a:cubicBezTo>
                  <a:pt x="18023" y="16488"/>
                  <a:pt x="17977" y="16513"/>
                  <a:pt x="17930" y="16513"/>
                </a:cubicBezTo>
                <a:cubicBezTo>
                  <a:pt x="17791" y="15651"/>
                  <a:pt x="17605" y="14814"/>
                  <a:pt x="17396" y="13954"/>
                </a:cubicBezTo>
                <a:cubicBezTo>
                  <a:pt x="17387" y="13907"/>
                  <a:pt x="17354" y="13886"/>
                  <a:pt x="17321" y="13886"/>
                </a:cubicBezTo>
                <a:cubicBezTo>
                  <a:pt x="17271" y="13886"/>
                  <a:pt x="17219" y="13931"/>
                  <a:pt x="17233" y="14001"/>
                </a:cubicBezTo>
                <a:cubicBezTo>
                  <a:pt x="17419" y="14860"/>
                  <a:pt x="17605" y="15698"/>
                  <a:pt x="17768" y="16559"/>
                </a:cubicBezTo>
                <a:cubicBezTo>
                  <a:pt x="17722" y="16581"/>
                  <a:pt x="17698" y="16581"/>
                  <a:pt x="17675" y="16581"/>
                </a:cubicBezTo>
                <a:cubicBezTo>
                  <a:pt x="17233" y="14605"/>
                  <a:pt x="16674" y="12652"/>
                  <a:pt x="16001" y="10721"/>
                </a:cubicBezTo>
                <a:cubicBezTo>
                  <a:pt x="15791" y="10187"/>
                  <a:pt x="15605" y="9651"/>
                  <a:pt x="15396" y="9117"/>
                </a:cubicBezTo>
                <a:cubicBezTo>
                  <a:pt x="15377" y="9069"/>
                  <a:pt x="15336" y="9049"/>
                  <a:pt x="15296" y="9049"/>
                </a:cubicBezTo>
                <a:cubicBezTo>
                  <a:pt x="15237" y="9049"/>
                  <a:pt x="15182" y="9094"/>
                  <a:pt x="15210" y="9163"/>
                </a:cubicBezTo>
                <a:cubicBezTo>
                  <a:pt x="15954" y="11070"/>
                  <a:pt x="16581" y="13000"/>
                  <a:pt x="17093" y="14978"/>
                </a:cubicBezTo>
                <a:cubicBezTo>
                  <a:pt x="17233" y="15536"/>
                  <a:pt x="17372" y="16070"/>
                  <a:pt x="17489" y="16628"/>
                </a:cubicBezTo>
                <a:cubicBezTo>
                  <a:pt x="17489" y="16628"/>
                  <a:pt x="17465" y="16652"/>
                  <a:pt x="17443" y="16652"/>
                </a:cubicBezTo>
                <a:cubicBezTo>
                  <a:pt x="17443" y="16628"/>
                  <a:pt x="17443" y="16581"/>
                  <a:pt x="17419" y="16559"/>
                </a:cubicBezTo>
                <a:lnTo>
                  <a:pt x="17396" y="16559"/>
                </a:lnTo>
                <a:cubicBezTo>
                  <a:pt x="17372" y="16488"/>
                  <a:pt x="17350" y="16442"/>
                  <a:pt x="17326" y="16395"/>
                </a:cubicBezTo>
                <a:cubicBezTo>
                  <a:pt x="17303" y="16302"/>
                  <a:pt x="17279" y="16233"/>
                  <a:pt x="17257" y="16163"/>
                </a:cubicBezTo>
                <a:cubicBezTo>
                  <a:pt x="17210" y="16001"/>
                  <a:pt x="17186" y="15861"/>
                  <a:pt x="17164" y="15698"/>
                </a:cubicBezTo>
                <a:cubicBezTo>
                  <a:pt x="17140" y="15651"/>
                  <a:pt x="17093" y="15629"/>
                  <a:pt x="17047" y="15629"/>
                </a:cubicBezTo>
                <a:cubicBezTo>
                  <a:pt x="17000" y="15651"/>
                  <a:pt x="16978" y="15698"/>
                  <a:pt x="16978" y="15744"/>
                </a:cubicBezTo>
                <a:cubicBezTo>
                  <a:pt x="17024" y="15930"/>
                  <a:pt x="17071" y="16140"/>
                  <a:pt x="17117" y="16326"/>
                </a:cubicBezTo>
                <a:cubicBezTo>
                  <a:pt x="17140" y="16420"/>
                  <a:pt x="17186" y="16513"/>
                  <a:pt x="17210" y="16606"/>
                </a:cubicBezTo>
                <a:cubicBezTo>
                  <a:pt x="17233" y="16628"/>
                  <a:pt x="17257" y="16674"/>
                  <a:pt x="17279" y="16699"/>
                </a:cubicBezTo>
                <a:cubicBezTo>
                  <a:pt x="17233" y="16699"/>
                  <a:pt x="17164" y="16721"/>
                  <a:pt x="17117" y="16745"/>
                </a:cubicBezTo>
                <a:cubicBezTo>
                  <a:pt x="17047" y="16209"/>
                  <a:pt x="16953" y="15698"/>
                  <a:pt x="16838" y="15186"/>
                </a:cubicBezTo>
                <a:cubicBezTo>
                  <a:pt x="16828" y="15139"/>
                  <a:pt x="16796" y="15119"/>
                  <a:pt x="16763" y="15119"/>
                </a:cubicBezTo>
                <a:cubicBezTo>
                  <a:pt x="16713" y="15119"/>
                  <a:pt x="16661" y="15164"/>
                  <a:pt x="16674" y="15232"/>
                </a:cubicBezTo>
                <a:cubicBezTo>
                  <a:pt x="16792" y="15744"/>
                  <a:pt x="16885" y="16256"/>
                  <a:pt x="16953" y="16792"/>
                </a:cubicBezTo>
                <a:cubicBezTo>
                  <a:pt x="16907" y="16792"/>
                  <a:pt x="16838" y="16814"/>
                  <a:pt x="16792" y="16838"/>
                </a:cubicBezTo>
                <a:cubicBezTo>
                  <a:pt x="16814" y="16652"/>
                  <a:pt x="16745" y="16466"/>
                  <a:pt x="16721" y="16280"/>
                </a:cubicBezTo>
                <a:cubicBezTo>
                  <a:pt x="16674" y="16070"/>
                  <a:pt x="16628" y="15884"/>
                  <a:pt x="16581" y="15675"/>
                </a:cubicBezTo>
                <a:cubicBezTo>
                  <a:pt x="16488" y="15279"/>
                  <a:pt x="16395" y="14885"/>
                  <a:pt x="16280" y="14488"/>
                </a:cubicBezTo>
                <a:cubicBezTo>
                  <a:pt x="16270" y="14442"/>
                  <a:pt x="16234" y="14422"/>
                  <a:pt x="16196" y="14422"/>
                </a:cubicBezTo>
                <a:cubicBezTo>
                  <a:pt x="16140" y="14422"/>
                  <a:pt x="16079" y="14466"/>
                  <a:pt x="16094" y="14535"/>
                </a:cubicBezTo>
                <a:cubicBezTo>
                  <a:pt x="16209" y="14907"/>
                  <a:pt x="16302" y="15303"/>
                  <a:pt x="16395" y="15698"/>
                </a:cubicBezTo>
                <a:cubicBezTo>
                  <a:pt x="16442" y="15884"/>
                  <a:pt x="16488" y="16070"/>
                  <a:pt x="16535" y="16280"/>
                </a:cubicBezTo>
                <a:cubicBezTo>
                  <a:pt x="16559" y="16466"/>
                  <a:pt x="16628" y="16652"/>
                  <a:pt x="16606" y="16838"/>
                </a:cubicBezTo>
                <a:lnTo>
                  <a:pt x="16606" y="16885"/>
                </a:lnTo>
                <a:cubicBezTo>
                  <a:pt x="16581" y="16885"/>
                  <a:pt x="16559" y="16885"/>
                  <a:pt x="16535" y="16907"/>
                </a:cubicBezTo>
                <a:cubicBezTo>
                  <a:pt x="16256" y="15512"/>
                  <a:pt x="15908" y="14140"/>
                  <a:pt x="15465" y="12814"/>
                </a:cubicBezTo>
                <a:cubicBezTo>
                  <a:pt x="15446" y="12767"/>
                  <a:pt x="15409" y="12747"/>
                  <a:pt x="15372" y="12747"/>
                </a:cubicBezTo>
                <a:cubicBezTo>
                  <a:pt x="15318" y="12747"/>
                  <a:pt x="15266" y="12791"/>
                  <a:pt x="15279" y="12860"/>
                </a:cubicBezTo>
                <a:cubicBezTo>
                  <a:pt x="15722" y="14209"/>
                  <a:pt x="16094" y="15558"/>
                  <a:pt x="16349" y="16953"/>
                </a:cubicBezTo>
                <a:cubicBezTo>
                  <a:pt x="16326" y="16953"/>
                  <a:pt x="16302" y="16978"/>
                  <a:pt x="16302" y="16978"/>
                </a:cubicBezTo>
                <a:cubicBezTo>
                  <a:pt x="16209" y="16674"/>
                  <a:pt x="16140" y="16373"/>
                  <a:pt x="16047" y="16094"/>
                </a:cubicBezTo>
                <a:cubicBezTo>
                  <a:pt x="16038" y="16047"/>
                  <a:pt x="16005" y="16026"/>
                  <a:pt x="15972" y="16026"/>
                </a:cubicBezTo>
                <a:cubicBezTo>
                  <a:pt x="15922" y="16026"/>
                  <a:pt x="15870" y="16071"/>
                  <a:pt x="15884" y="16140"/>
                </a:cubicBezTo>
                <a:cubicBezTo>
                  <a:pt x="15954" y="16420"/>
                  <a:pt x="16047" y="16721"/>
                  <a:pt x="16116" y="17024"/>
                </a:cubicBezTo>
                <a:cubicBezTo>
                  <a:pt x="16094" y="17024"/>
                  <a:pt x="16070" y="17047"/>
                  <a:pt x="16047" y="17047"/>
                </a:cubicBezTo>
                <a:cubicBezTo>
                  <a:pt x="15930" y="16488"/>
                  <a:pt x="15815" y="15954"/>
                  <a:pt x="15698" y="15419"/>
                </a:cubicBezTo>
                <a:cubicBezTo>
                  <a:pt x="15689" y="15372"/>
                  <a:pt x="15657" y="15352"/>
                  <a:pt x="15623" y="15352"/>
                </a:cubicBezTo>
                <a:cubicBezTo>
                  <a:pt x="15574" y="15352"/>
                  <a:pt x="15521" y="15396"/>
                  <a:pt x="15536" y="15465"/>
                </a:cubicBezTo>
                <a:cubicBezTo>
                  <a:pt x="15651" y="16001"/>
                  <a:pt x="15768" y="16559"/>
                  <a:pt x="15884" y="17093"/>
                </a:cubicBezTo>
                <a:cubicBezTo>
                  <a:pt x="15815" y="17117"/>
                  <a:pt x="15744" y="17140"/>
                  <a:pt x="15698" y="17164"/>
                </a:cubicBezTo>
                <a:cubicBezTo>
                  <a:pt x="15558" y="16233"/>
                  <a:pt x="15350" y="15326"/>
                  <a:pt x="15046" y="14442"/>
                </a:cubicBezTo>
                <a:cubicBezTo>
                  <a:pt x="15037" y="14395"/>
                  <a:pt x="15002" y="14375"/>
                  <a:pt x="14966" y="14375"/>
                </a:cubicBezTo>
                <a:cubicBezTo>
                  <a:pt x="14912" y="14375"/>
                  <a:pt x="14857" y="14419"/>
                  <a:pt x="14885" y="14488"/>
                </a:cubicBezTo>
                <a:cubicBezTo>
                  <a:pt x="15186" y="15372"/>
                  <a:pt x="15396" y="16256"/>
                  <a:pt x="15512" y="17164"/>
                </a:cubicBezTo>
                <a:cubicBezTo>
                  <a:pt x="15512" y="17186"/>
                  <a:pt x="15512" y="17186"/>
                  <a:pt x="15536" y="17210"/>
                </a:cubicBezTo>
                <a:cubicBezTo>
                  <a:pt x="15465" y="17233"/>
                  <a:pt x="15419" y="17233"/>
                  <a:pt x="15372" y="17257"/>
                </a:cubicBezTo>
                <a:lnTo>
                  <a:pt x="15372" y="17233"/>
                </a:lnTo>
                <a:cubicBezTo>
                  <a:pt x="15000" y="15908"/>
                  <a:pt x="14488" y="14605"/>
                  <a:pt x="13908" y="13350"/>
                </a:cubicBezTo>
                <a:cubicBezTo>
                  <a:pt x="13350" y="12094"/>
                  <a:pt x="12698" y="10860"/>
                  <a:pt x="12023" y="9651"/>
                </a:cubicBezTo>
                <a:cubicBezTo>
                  <a:pt x="11651" y="8953"/>
                  <a:pt x="11256" y="8280"/>
                  <a:pt x="10884" y="7604"/>
                </a:cubicBezTo>
                <a:cubicBezTo>
                  <a:pt x="10862" y="7567"/>
                  <a:pt x="10829" y="7551"/>
                  <a:pt x="10798" y="7551"/>
                </a:cubicBezTo>
                <a:cubicBezTo>
                  <a:pt x="10733" y="7551"/>
                  <a:pt x="10674" y="7619"/>
                  <a:pt x="10721" y="7697"/>
                </a:cubicBezTo>
                <a:cubicBezTo>
                  <a:pt x="11396" y="8884"/>
                  <a:pt x="12070" y="10094"/>
                  <a:pt x="12721" y="11303"/>
                </a:cubicBezTo>
                <a:cubicBezTo>
                  <a:pt x="13350" y="12535"/>
                  <a:pt x="13954" y="13791"/>
                  <a:pt x="14442" y="15071"/>
                </a:cubicBezTo>
                <a:cubicBezTo>
                  <a:pt x="14745" y="15791"/>
                  <a:pt x="14978" y="16535"/>
                  <a:pt x="15186" y="17279"/>
                </a:cubicBezTo>
                <a:cubicBezTo>
                  <a:pt x="15210" y="17279"/>
                  <a:pt x="15210" y="17303"/>
                  <a:pt x="15210" y="17303"/>
                </a:cubicBezTo>
                <a:cubicBezTo>
                  <a:pt x="15186" y="17326"/>
                  <a:pt x="15139" y="17326"/>
                  <a:pt x="15093" y="17350"/>
                </a:cubicBezTo>
                <a:cubicBezTo>
                  <a:pt x="15024" y="17047"/>
                  <a:pt x="14931" y="16745"/>
                  <a:pt x="14885" y="16442"/>
                </a:cubicBezTo>
                <a:cubicBezTo>
                  <a:pt x="14866" y="16395"/>
                  <a:pt x="14828" y="16375"/>
                  <a:pt x="14791" y="16375"/>
                </a:cubicBezTo>
                <a:cubicBezTo>
                  <a:pt x="14737" y="16375"/>
                  <a:pt x="14684" y="16419"/>
                  <a:pt x="14698" y="16488"/>
                </a:cubicBezTo>
                <a:cubicBezTo>
                  <a:pt x="14767" y="16792"/>
                  <a:pt x="14838" y="17093"/>
                  <a:pt x="14931" y="17396"/>
                </a:cubicBezTo>
                <a:cubicBezTo>
                  <a:pt x="14885" y="17419"/>
                  <a:pt x="14860" y="17419"/>
                  <a:pt x="14814" y="17443"/>
                </a:cubicBezTo>
                <a:cubicBezTo>
                  <a:pt x="14838" y="17419"/>
                  <a:pt x="14838" y="17396"/>
                  <a:pt x="14838" y="17372"/>
                </a:cubicBezTo>
                <a:cubicBezTo>
                  <a:pt x="14698" y="16745"/>
                  <a:pt x="14559" y="16116"/>
                  <a:pt x="14419" y="15512"/>
                </a:cubicBezTo>
                <a:cubicBezTo>
                  <a:pt x="14410" y="15465"/>
                  <a:pt x="14374" y="15445"/>
                  <a:pt x="14336" y="15445"/>
                </a:cubicBezTo>
                <a:cubicBezTo>
                  <a:pt x="14279" y="15445"/>
                  <a:pt x="14219" y="15489"/>
                  <a:pt x="14233" y="15558"/>
                </a:cubicBezTo>
                <a:cubicBezTo>
                  <a:pt x="14395" y="16163"/>
                  <a:pt x="14535" y="16792"/>
                  <a:pt x="14652" y="17419"/>
                </a:cubicBezTo>
                <a:cubicBezTo>
                  <a:pt x="14652" y="17443"/>
                  <a:pt x="14674" y="17465"/>
                  <a:pt x="14698" y="17465"/>
                </a:cubicBezTo>
                <a:lnTo>
                  <a:pt x="14559" y="17536"/>
                </a:lnTo>
                <a:lnTo>
                  <a:pt x="14559" y="17512"/>
                </a:lnTo>
                <a:cubicBezTo>
                  <a:pt x="14395" y="16606"/>
                  <a:pt x="14163" y="15698"/>
                  <a:pt x="13908" y="14838"/>
                </a:cubicBezTo>
                <a:cubicBezTo>
                  <a:pt x="13898" y="14791"/>
                  <a:pt x="13862" y="14770"/>
                  <a:pt x="13825" y="14770"/>
                </a:cubicBezTo>
                <a:cubicBezTo>
                  <a:pt x="13771" y="14770"/>
                  <a:pt x="13716" y="14815"/>
                  <a:pt x="13744" y="14885"/>
                </a:cubicBezTo>
                <a:cubicBezTo>
                  <a:pt x="14001" y="15768"/>
                  <a:pt x="14209" y="16652"/>
                  <a:pt x="14373" y="17558"/>
                </a:cubicBezTo>
                <a:cubicBezTo>
                  <a:pt x="14373" y="17558"/>
                  <a:pt x="14373" y="17582"/>
                  <a:pt x="14395" y="17582"/>
                </a:cubicBezTo>
                <a:cubicBezTo>
                  <a:pt x="14349" y="17605"/>
                  <a:pt x="14280" y="17605"/>
                  <a:pt x="14233" y="17629"/>
                </a:cubicBezTo>
                <a:lnTo>
                  <a:pt x="14233" y="17605"/>
                </a:lnTo>
                <a:cubicBezTo>
                  <a:pt x="14163" y="17350"/>
                  <a:pt x="14070" y="17093"/>
                  <a:pt x="14001" y="16838"/>
                </a:cubicBezTo>
                <a:cubicBezTo>
                  <a:pt x="14001" y="16792"/>
                  <a:pt x="13977" y="16792"/>
                  <a:pt x="13954" y="16767"/>
                </a:cubicBezTo>
                <a:cubicBezTo>
                  <a:pt x="13744" y="16140"/>
                  <a:pt x="13511" y="15512"/>
                  <a:pt x="13303" y="14885"/>
                </a:cubicBezTo>
                <a:cubicBezTo>
                  <a:pt x="13284" y="14837"/>
                  <a:pt x="13246" y="14817"/>
                  <a:pt x="13211" y="14817"/>
                </a:cubicBezTo>
                <a:cubicBezTo>
                  <a:pt x="13159" y="14817"/>
                  <a:pt x="13112" y="14861"/>
                  <a:pt x="13139" y="14931"/>
                </a:cubicBezTo>
                <a:cubicBezTo>
                  <a:pt x="13350" y="15558"/>
                  <a:pt x="13558" y="16209"/>
                  <a:pt x="13768" y="16838"/>
                </a:cubicBezTo>
                <a:cubicBezTo>
                  <a:pt x="13791" y="16860"/>
                  <a:pt x="13815" y="16885"/>
                  <a:pt x="13837" y="16885"/>
                </a:cubicBezTo>
                <a:cubicBezTo>
                  <a:pt x="13908" y="17140"/>
                  <a:pt x="13977" y="17396"/>
                  <a:pt x="14070" y="17651"/>
                </a:cubicBezTo>
                <a:cubicBezTo>
                  <a:pt x="14070" y="17651"/>
                  <a:pt x="14070" y="17675"/>
                  <a:pt x="14094" y="17675"/>
                </a:cubicBezTo>
                <a:cubicBezTo>
                  <a:pt x="14047" y="17698"/>
                  <a:pt x="14001" y="17722"/>
                  <a:pt x="13954" y="17722"/>
                </a:cubicBezTo>
                <a:cubicBezTo>
                  <a:pt x="13861" y="17465"/>
                  <a:pt x="13768" y="17186"/>
                  <a:pt x="13629" y="16931"/>
                </a:cubicBezTo>
                <a:cubicBezTo>
                  <a:pt x="13606" y="16901"/>
                  <a:pt x="13576" y="16888"/>
                  <a:pt x="13547" y="16888"/>
                </a:cubicBezTo>
                <a:cubicBezTo>
                  <a:pt x="13487" y="16888"/>
                  <a:pt x="13434" y="16945"/>
                  <a:pt x="13465" y="17024"/>
                </a:cubicBezTo>
                <a:cubicBezTo>
                  <a:pt x="13604" y="17257"/>
                  <a:pt x="13698" y="17512"/>
                  <a:pt x="13791" y="17791"/>
                </a:cubicBezTo>
                <a:cubicBezTo>
                  <a:pt x="13722" y="17815"/>
                  <a:pt x="13675" y="17837"/>
                  <a:pt x="13629" y="17861"/>
                </a:cubicBezTo>
                <a:cubicBezTo>
                  <a:pt x="13418" y="17047"/>
                  <a:pt x="13139" y="16280"/>
                  <a:pt x="12791" y="15536"/>
                </a:cubicBezTo>
                <a:cubicBezTo>
                  <a:pt x="12776" y="15498"/>
                  <a:pt x="12749" y="15482"/>
                  <a:pt x="12720" y="15482"/>
                </a:cubicBezTo>
                <a:cubicBezTo>
                  <a:pt x="12661" y="15482"/>
                  <a:pt x="12596" y="15550"/>
                  <a:pt x="12628" y="15629"/>
                </a:cubicBezTo>
                <a:cubicBezTo>
                  <a:pt x="12977" y="16373"/>
                  <a:pt x="13232" y="17140"/>
                  <a:pt x="13443" y="17908"/>
                </a:cubicBezTo>
                <a:cubicBezTo>
                  <a:pt x="13372" y="17954"/>
                  <a:pt x="13303" y="17977"/>
                  <a:pt x="13232" y="18001"/>
                </a:cubicBezTo>
                <a:cubicBezTo>
                  <a:pt x="12674" y="16302"/>
                  <a:pt x="12001" y="14674"/>
                  <a:pt x="11163" y="13093"/>
                </a:cubicBezTo>
                <a:cubicBezTo>
                  <a:pt x="10931" y="12652"/>
                  <a:pt x="10698" y="12209"/>
                  <a:pt x="10442" y="11768"/>
                </a:cubicBezTo>
                <a:cubicBezTo>
                  <a:pt x="10421" y="11741"/>
                  <a:pt x="10393" y="11730"/>
                  <a:pt x="10365" y="11730"/>
                </a:cubicBezTo>
                <a:cubicBezTo>
                  <a:pt x="10297" y="11730"/>
                  <a:pt x="10230" y="11795"/>
                  <a:pt x="10280" y="11861"/>
                </a:cubicBezTo>
                <a:cubicBezTo>
                  <a:pt x="11163" y="13396"/>
                  <a:pt x="11930" y="15000"/>
                  <a:pt x="12559" y="16652"/>
                </a:cubicBezTo>
                <a:cubicBezTo>
                  <a:pt x="12745" y="17117"/>
                  <a:pt x="12907" y="17582"/>
                  <a:pt x="13071" y="18070"/>
                </a:cubicBezTo>
                <a:cubicBezTo>
                  <a:pt x="13046" y="18070"/>
                  <a:pt x="13024" y="18070"/>
                  <a:pt x="13000" y="18094"/>
                </a:cubicBezTo>
                <a:lnTo>
                  <a:pt x="13000" y="18047"/>
                </a:lnTo>
                <a:cubicBezTo>
                  <a:pt x="12907" y="17768"/>
                  <a:pt x="12791" y="17489"/>
                  <a:pt x="12698" y="17233"/>
                </a:cubicBezTo>
                <a:cubicBezTo>
                  <a:pt x="12679" y="17195"/>
                  <a:pt x="12644" y="17157"/>
                  <a:pt x="12607" y="17157"/>
                </a:cubicBezTo>
                <a:cubicBezTo>
                  <a:pt x="12599" y="17157"/>
                  <a:pt x="12590" y="17159"/>
                  <a:pt x="12581" y="17164"/>
                </a:cubicBezTo>
                <a:cubicBezTo>
                  <a:pt x="12535" y="17164"/>
                  <a:pt x="12488" y="17233"/>
                  <a:pt x="12512" y="17279"/>
                </a:cubicBezTo>
                <a:cubicBezTo>
                  <a:pt x="12605" y="17536"/>
                  <a:pt x="12721" y="17815"/>
                  <a:pt x="12838" y="18094"/>
                </a:cubicBezTo>
                <a:cubicBezTo>
                  <a:pt x="12838" y="18116"/>
                  <a:pt x="12838" y="18116"/>
                  <a:pt x="12860" y="18141"/>
                </a:cubicBezTo>
                <a:cubicBezTo>
                  <a:pt x="12814" y="18163"/>
                  <a:pt x="12791" y="18163"/>
                  <a:pt x="12745" y="18187"/>
                </a:cubicBezTo>
                <a:lnTo>
                  <a:pt x="12745" y="18141"/>
                </a:lnTo>
                <a:cubicBezTo>
                  <a:pt x="12466" y="17465"/>
                  <a:pt x="12209" y="16767"/>
                  <a:pt x="11977" y="16047"/>
                </a:cubicBezTo>
                <a:cubicBezTo>
                  <a:pt x="11959" y="16012"/>
                  <a:pt x="11924" y="15997"/>
                  <a:pt x="11889" y="15997"/>
                </a:cubicBezTo>
                <a:cubicBezTo>
                  <a:pt x="11833" y="15997"/>
                  <a:pt x="11777" y="16036"/>
                  <a:pt x="11790" y="16094"/>
                </a:cubicBezTo>
                <a:cubicBezTo>
                  <a:pt x="12047" y="16814"/>
                  <a:pt x="12302" y="17512"/>
                  <a:pt x="12559" y="18209"/>
                </a:cubicBezTo>
                <a:lnTo>
                  <a:pt x="12605" y="18256"/>
                </a:lnTo>
                <a:cubicBezTo>
                  <a:pt x="12559" y="18256"/>
                  <a:pt x="12512" y="18280"/>
                  <a:pt x="12466" y="18302"/>
                </a:cubicBezTo>
                <a:cubicBezTo>
                  <a:pt x="12373" y="18070"/>
                  <a:pt x="12256" y="17837"/>
                  <a:pt x="12140" y="17605"/>
                </a:cubicBezTo>
                <a:cubicBezTo>
                  <a:pt x="12123" y="17571"/>
                  <a:pt x="12081" y="17549"/>
                  <a:pt x="12050" y="17549"/>
                </a:cubicBezTo>
                <a:cubicBezTo>
                  <a:pt x="12039" y="17549"/>
                  <a:pt x="12029" y="17552"/>
                  <a:pt x="12023" y="17558"/>
                </a:cubicBezTo>
                <a:cubicBezTo>
                  <a:pt x="11977" y="17605"/>
                  <a:pt x="11954" y="17651"/>
                  <a:pt x="11977" y="17698"/>
                </a:cubicBezTo>
                <a:cubicBezTo>
                  <a:pt x="12094" y="17908"/>
                  <a:pt x="12187" y="18141"/>
                  <a:pt x="12280" y="18373"/>
                </a:cubicBezTo>
                <a:cubicBezTo>
                  <a:pt x="12233" y="18395"/>
                  <a:pt x="12163" y="18420"/>
                  <a:pt x="12116" y="18442"/>
                </a:cubicBezTo>
                <a:cubicBezTo>
                  <a:pt x="11954" y="17768"/>
                  <a:pt x="11697" y="17093"/>
                  <a:pt x="11396" y="16466"/>
                </a:cubicBezTo>
                <a:cubicBezTo>
                  <a:pt x="11382" y="16439"/>
                  <a:pt x="11359" y="16427"/>
                  <a:pt x="11333" y="16427"/>
                </a:cubicBezTo>
                <a:cubicBezTo>
                  <a:pt x="11272" y="16427"/>
                  <a:pt x="11199" y="16493"/>
                  <a:pt x="11232" y="16559"/>
                </a:cubicBezTo>
                <a:cubicBezTo>
                  <a:pt x="11536" y="17186"/>
                  <a:pt x="11768" y="17815"/>
                  <a:pt x="11930" y="18488"/>
                </a:cubicBezTo>
                <a:lnTo>
                  <a:pt x="11954" y="18513"/>
                </a:lnTo>
                <a:lnTo>
                  <a:pt x="11815" y="18581"/>
                </a:lnTo>
                <a:cubicBezTo>
                  <a:pt x="11744" y="18209"/>
                  <a:pt x="11629" y="17861"/>
                  <a:pt x="11465" y="17512"/>
                </a:cubicBezTo>
                <a:cubicBezTo>
                  <a:pt x="11465" y="17485"/>
                  <a:pt x="11442" y="17473"/>
                  <a:pt x="11413" y="17473"/>
                </a:cubicBezTo>
                <a:cubicBezTo>
                  <a:pt x="11392" y="17473"/>
                  <a:pt x="11369" y="17479"/>
                  <a:pt x="11350" y="17489"/>
                </a:cubicBezTo>
                <a:cubicBezTo>
                  <a:pt x="11303" y="17512"/>
                  <a:pt x="11303" y="17558"/>
                  <a:pt x="11325" y="17605"/>
                </a:cubicBezTo>
                <a:cubicBezTo>
                  <a:pt x="11465" y="17930"/>
                  <a:pt x="11558" y="18280"/>
                  <a:pt x="11629" y="18628"/>
                </a:cubicBezTo>
                <a:cubicBezTo>
                  <a:pt x="11651" y="18628"/>
                  <a:pt x="11651" y="18652"/>
                  <a:pt x="11651" y="18652"/>
                </a:cubicBezTo>
                <a:cubicBezTo>
                  <a:pt x="11629" y="18652"/>
                  <a:pt x="11604" y="18675"/>
                  <a:pt x="11582" y="18675"/>
                </a:cubicBezTo>
                <a:cubicBezTo>
                  <a:pt x="11396" y="17908"/>
                  <a:pt x="11139" y="17164"/>
                  <a:pt x="10838" y="16442"/>
                </a:cubicBezTo>
                <a:cubicBezTo>
                  <a:pt x="10815" y="16405"/>
                  <a:pt x="10785" y="16389"/>
                  <a:pt x="10756" y="16389"/>
                </a:cubicBezTo>
                <a:cubicBezTo>
                  <a:pt x="10696" y="16389"/>
                  <a:pt x="10643" y="16457"/>
                  <a:pt x="10674" y="16535"/>
                </a:cubicBezTo>
                <a:cubicBezTo>
                  <a:pt x="10931" y="17117"/>
                  <a:pt x="11139" y="17722"/>
                  <a:pt x="11303" y="18349"/>
                </a:cubicBezTo>
                <a:cubicBezTo>
                  <a:pt x="11163" y="18001"/>
                  <a:pt x="11000" y="17651"/>
                  <a:pt x="10838" y="17303"/>
                </a:cubicBezTo>
                <a:cubicBezTo>
                  <a:pt x="10828" y="17274"/>
                  <a:pt x="10806" y="17261"/>
                  <a:pt x="10781" y="17261"/>
                </a:cubicBezTo>
                <a:cubicBezTo>
                  <a:pt x="10748" y="17261"/>
                  <a:pt x="10711" y="17286"/>
                  <a:pt x="10698" y="17326"/>
                </a:cubicBezTo>
                <a:cubicBezTo>
                  <a:pt x="10373" y="16559"/>
                  <a:pt x="9976" y="15815"/>
                  <a:pt x="9558" y="15117"/>
                </a:cubicBezTo>
                <a:cubicBezTo>
                  <a:pt x="8838" y="13954"/>
                  <a:pt x="7976" y="12884"/>
                  <a:pt x="7000" y="11930"/>
                </a:cubicBezTo>
                <a:cubicBezTo>
                  <a:pt x="6441" y="11396"/>
                  <a:pt x="5861" y="10907"/>
                  <a:pt x="5232" y="10442"/>
                </a:cubicBezTo>
                <a:cubicBezTo>
                  <a:pt x="5216" y="10430"/>
                  <a:pt x="5201" y="10425"/>
                  <a:pt x="5186" y="10425"/>
                </a:cubicBezTo>
                <a:cubicBezTo>
                  <a:pt x="5113" y="10425"/>
                  <a:pt x="5062" y="10547"/>
                  <a:pt x="5139" y="10605"/>
                </a:cubicBezTo>
                <a:cubicBezTo>
                  <a:pt x="6233" y="11396"/>
                  <a:pt x="7210" y="12349"/>
                  <a:pt x="8069" y="13396"/>
                </a:cubicBezTo>
                <a:cubicBezTo>
                  <a:pt x="8931" y="14419"/>
                  <a:pt x="9651" y="15558"/>
                  <a:pt x="10233" y="16767"/>
                </a:cubicBezTo>
                <a:cubicBezTo>
                  <a:pt x="10581" y="17443"/>
                  <a:pt x="10860" y="18163"/>
                  <a:pt x="11093" y="18885"/>
                </a:cubicBezTo>
                <a:lnTo>
                  <a:pt x="11093" y="18907"/>
                </a:lnTo>
                <a:lnTo>
                  <a:pt x="10953" y="18978"/>
                </a:lnTo>
                <a:cubicBezTo>
                  <a:pt x="10628" y="18047"/>
                  <a:pt x="10256" y="17140"/>
                  <a:pt x="9790" y="16280"/>
                </a:cubicBezTo>
                <a:cubicBezTo>
                  <a:pt x="9775" y="16242"/>
                  <a:pt x="9748" y="16226"/>
                  <a:pt x="9719" y="16226"/>
                </a:cubicBezTo>
                <a:cubicBezTo>
                  <a:pt x="9661" y="16226"/>
                  <a:pt x="9597" y="16294"/>
                  <a:pt x="9629" y="16373"/>
                </a:cubicBezTo>
                <a:cubicBezTo>
                  <a:pt x="10094" y="17233"/>
                  <a:pt x="10466" y="18141"/>
                  <a:pt x="10791" y="19071"/>
                </a:cubicBezTo>
                <a:cubicBezTo>
                  <a:pt x="10674" y="19117"/>
                  <a:pt x="10581" y="19164"/>
                  <a:pt x="10488" y="19210"/>
                </a:cubicBezTo>
                <a:cubicBezTo>
                  <a:pt x="10488" y="19210"/>
                  <a:pt x="10488" y="19186"/>
                  <a:pt x="10466" y="19186"/>
                </a:cubicBezTo>
                <a:cubicBezTo>
                  <a:pt x="10326" y="19047"/>
                  <a:pt x="10233" y="18885"/>
                  <a:pt x="10116" y="18699"/>
                </a:cubicBezTo>
                <a:cubicBezTo>
                  <a:pt x="10023" y="18513"/>
                  <a:pt x="9908" y="18327"/>
                  <a:pt x="9815" y="18141"/>
                </a:cubicBezTo>
                <a:cubicBezTo>
                  <a:pt x="9582" y="17768"/>
                  <a:pt x="9325" y="17419"/>
                  <a:pt x="9046" y="17093"/>
                </a:cubicBezTo>
                <a:cubicBezTo>
                  <a:pt x="9025" y="17071"/>
                  <a:pt x="9002" y="17062"/>
                  <a:pt x="8980" y="17062"/>
                </a:cubicBezTo>
                <a:cubicBezTo>
                  <a:pt x="8909" y="17062"/>
                  <a:pt x="8854" y="17161"/>
                  <a:pt x="8907" y="17233"/>
                </a:cubicBezTo>
                <a:cubicBezTo>
                  <a:pt x="9186" y="17558"/>
                  <a:pt x="9442" y="17930"/>
                  <a:pt x="9675" y="18302"/>
                </a:cubicBezTo>
                <a:cubicBezTo>
                  <a:pt x="9790" y="18466"/>
                  <a:pt x="9883" y="18652"/>
                  <a:pt x="10001" y="18838"/>
                </a:cubicBezTo>
                <a:cubicBezTo>
                  <a:pt x="10094" y="19000"/>
                  <a:pt x="10187" y="19164"/>
                  <a:pt x="10326" y="19303"/>
                </a:cubicBezTo>
                <a:cubicBezTo>
                  <a:pt x="10280" y="19350"/>
                  <a:pt x="10209" y="19372"/>
                  <a:pt x="10162" y="19419"/>
                </a:cubicBezTo>
                <a:cubicBezTo>
                  <a:pt x="10162" y="19396"/>
                  <a:pt x="10140" y="19372"/>
                  <a:pt x="10140" y="19372"/>
                </a:cubicBezTo>
                <a:cubicBezTo>
                  <a:pt x="9908" y="18954"/>
                  <a:pt x="9651" y="18559"/>
                  <a:pt x="9372" y="18187"/>
                </a:cubicBezTo>
                <a:cubicBezTo>
                  <a:pt x="9355" y="18153"/>
                  <a:pt x="9326" y="18131"/>
                  <a:pt x="9294" y="18131"/>
                </a:cubicBezTo>
                <a:cubicBezTo>
                  <a:pt x="9281" y="18131"/>
                  <a:pt x="9269" y="18134"/>
                  <a:pt x="9256" y="18141"/>
                </a:cubicBezTo>
                <a:cubicBezTo>
                  <a:pt x="9210" y="18163"/>
                  <a:pt x="9186" y="18234"/>
                  <a:pt x="9210" y="18280"/>
                </a:cubicBezTo>
                <a:cubicBezTo>
                  <a:pt x="9489" y="18652"/>
                  <a:pt x="9744" y="19047"/>
                  <a:pt x="9976" y="19465"/>
                </a:cubicBezTo>
                <a:cubicBezTo>
                  <a:pt x="10001" y="19465"/>
                  <a:pt x="10001" y="19489"/>
                  <a:pt x="10023" y="19489"/>
                </a:cubicBezTo>
                <a:cubicBezTo>
                  <a:pt x="9976" y="19512"/>
                  <a:pt x="9930" y="19536"/>
                  <a:pt x="9908" y="19558"/>
                </a:cubicBezTo>
                <a:cubicBezTo>
                  <a:pt x="9325" y="18699"/>
                  <a:pt x="8745" y="17861"/>
                  <a:pt x="8116" y="17047"/>
                </a:cubicBezTo>
                <a:cubicBezTo>
                  <a:pt x="7790" y="16628"/>
                  <a:pt x="7442" y="16233"/>
                  <a:pt x="7093" y="15815"/>
                </a:cubicBezTo>
                <a:cubicBezTo>
                  <a:pt x="6767" y="15419"/>
                  <a:pt x="6395" y="15024"/>
                  <a:pt x="6000" y="14674"/>
                </a:cubicBezTo>
                <a:cubicBezTo>
                  <a:pt x="5582" y="14302"/>
                  <a:pt x="5117" y="13977"/>
                  <a:pt x="4627" y="13698"/>
                </a:cubicBezTo>
                <a:cubicBezTo>
                  <a:pt x="4611" y="13691"/>
                  <a:pt x="4596" y="13688"/>
                  <a:pt x="4581" y="13688"/>
                </a:cubicBezTo>
                <a:cubicBezTo>
                  <a:pt x="4490" y="13688"/>
                  <a:pt x="4435" y="13800"/>
                  <a:pt x="4534" y="13861"/>
                </a:cubicBezTo>
                <a:cubicBezTo>
                  <a:pt x="4977" y="14094"/>
                  <a:pt x="5396" y="14373"/>
                  <a:pt x="5768" y="14699"/>
                </a:cubicBezTo>
                <a:cubicBezTo>
                  <a:pt x="6162" y="15046"/>
                  <a:pt x="6512" y="15419"/>
                  <a:pt x="6860" y="15815"/>
                </a:cubicBezTo>
                <a:cubicBezTo>
                  <a:pt x="7535" y="16606"/>
                  <a:pt x="8187" y="17443"/>
                  <a:pt x="8791" y="18280"/>
                </a:cubicBezTo>
                <a:cubicBezTo>
                  <a:pt x="9117" y="18745"/>
                  <a:pt x="9442" y="19186"/>
                  <a:pt x="9744" y="19651"/>
                </a:cubicBezTo>
                <a:cubicBezTo>
                  <a:pt x="9697" y="19675"/>
                  <a:pt x="9675" y="19722"/>
                  <a:pt x="9629" y="19744"/>
                </a:cubicBezTo>
                <a:cubicBezTo>
                  <a:pt x="9629" y="19722"/>
                  <a:pt x="9629" y="19722"/>
                  <a:pt x="9604" y="19698"/>
                </a:cubicBezTo>
                <a:cubicBezTo>
                  <a:pt x="9139" y="18978"/>
                  <a:pt x="8652" y="18280"/>
                  <a:pt x="8116" y="17582"/>
                </a:cubicBezTo>
                <a:cubicBezTo>
                  <a:pt x="8096" y="17555"/>
                  <a:pt x="8069" y="17544"/>
                  <a:pt x="8044" y="17544"/>
                </a:cubicBezTo>
                <a:cubicBezTo>
                  <a:pt x="7983" y="17544"/>
                  <a:pt x="7928" y="17610"/>
                  <a:pt x="7976" y="17675"/>
                </a:cubicBezTo>
                <a:cubicBezTo>
                  <a:pt x="8488" y="18373"/>
                  <a:pt x="8977" y="19071"/>
                  <a:pt x="9465" y="19791"/>
                </a:cubicBezTo>
                <a:cubicBezTo>
                  <a:pt x="9465" y="19815"/>
                  <a:pt x="9489" y="19815"/>
                  <a:pt x="9489" y="19815"/>
                </a:cubicBezTo>
                <a:cubicBezTo>
                  <a:pt x="9465" y="19862"/>
                  <a:pt x="9418" y="19884"/>
                  <a:pt x="9396" y="19908"/>
                </a:cubicBezTo>
                <a:lnTo>
                  <a:pt x="9372" y="19908"/>
                </a:lnTo>
                <a:cubicBezTo>
                  <a:pt x="9093" y="19443"/>
                  <a:pt x="8767" y="19000"/>
                  <a:pt x="8419" y="18581"/>
                </a:cubicBezTo>
                <a:cubicBezTo>
                  <a:pt x="8403" y="18560"/>
                  <a:pt x="8383" y="18551"/>
                  <a:pt x="8362" y="18551"/>
                </a:cubicBezTo>
                <a:cubicBezTo>
                  <a:pt x="8295" y="18551"/>
                  <a:pt x="8225" y="18650"/>
                  <a:pt x="8280" y="18721"/>
                </a:cubicBezTo>
                <a:cubicBezTo>
                  <a:pt x="8628" y="19117"/>
                  <a:pt x="8931" y="19558"/>
                  <a:pt x="9232" y="20001"/>
                </a:cubicBezTo>
                <a:lnTo>
                  <a:pt x="9232" y="20023"/>
                </a:lnTo>
                <a:cubicBezTo>
                  <a:pt x="9210" y="20048"/>
                  <a:pt x="9163" y="20070"/>
                  <a:pt x="9117" y="20116"/>
                </a:cubicBezTo>
                <a:cubicBezTo>
                  <a:pt x="9117" y="20094"/>
                  <a:pt x="9117" y="20094"/>
                  <a:pt x="9093" y="20070"/>
                </a:cubicBezTo>
                <a:cubicBezTo>
                  <a:pt x="8767" y="19769"/>
                  <a:pt x="8488" y="19419"/>
                  <a:pt x="8233" y="19024"/>
                </a:cubicBezTo>
                <a:cubicBezTo>
                  <a:pt x="8212" y="18997"/>
                  <a:pt x="8186" y="18986"/>
                  <a:pt x="8160" y="18986"/>
                </a:cubicBezTo>
                <a:cubicBezTo>
                  <a:pt x="8097" y="18986"/>
                  <a:pt x="8036" y="19052"/>
                  <a:pt x="8069" y="19117"/>
                </a:cubicBezTo>
                <a:cubicBezTo>
                  <a:pt x="8348" y="19512"/>
                  <a:pt x="8628" y="19884"/>
                  <a:pt x="8977" y="20209"/>
                </a:cubicBezTo>
                <a:cubicBezTo>
                  <a:pt x="8977" y="20209"/>
                  <a:pt x="9000" y="20209"/>
                  <a:pt x="9000" y="20234"/>
                </a:cubicBezTo>
                <a:cubicBezTo>
                  <a:pt x="8953" y="20256"/>
                  <a:pt x="8907" y="20302"/>
                  <a:pt x="8884" y="20327"/>
                </a:cubicBezTo>
                <a:cubicBezTo>
                  <a:pt x="8745" y="20141"/>
                  <a:pt x="8581" y="19955"/>
                  <a:pt x="8441" y="19744"/>
                </a:cubicBezTo>
                <a:cubicBezTo>
                  <a:pt x="8280" y="19558"/>
                  <a:pt x="8116" y="19350"/>
                  <a:pt x="7976" y="19164"/>
                </a:cubicBezTo>
                <a:cubicBezTo>
                  <a:pt x="7628" y="18745"/>
                  <a:pt x="7279" y="18327"/>
                  <a:pt x="6931" y="17930"/>
                </a:cubicBezTo>
                <a:cubicBezTo>
                  <a:pt x="6209" y="17140"/>
                  <a:pt x="5418" y="16420"/>
                  <a:pt x="4512" y="15837"/>
                </a:cubicBezTo>
                <a:lnTo>
                  <a:pt x="3535" y="15279"/>
                </a:lnTo>
                <a:cubicBezTo>
                  <a:pt x="3628" y="15164"/>
                  <a:pt x="3744" y="15024"/>
                  <a:pt x="3837" y="14907"/>
                </a:cubicBezTo>
                <a:cubicBezTo>
                  <a:pt x="3837" y="14885"/>
                  <a:pt x="3861" y="14860"/>
                  <a:pt x="3837" y="14838"/>
                </a:cubicBezTo>
                <a:cubicBezTo>
                  <a:pt x="3837" y="14814"/>
                  <a:pt x="3814" y="14792"/>
                  <a:pt x="3790" y="14767"/>
                </a:cubicBezTo>
                <a:lnTo>
                  <a:pt x="3721" y="14767"/>
                </a:lnTo>
                <a:cubicBezTo>
                  <a:pt x="3697" y="14767"/>
                  <a:pt x="3697" y="14792"/>
                  <a:pt x="3675" y="14814"/>
                </a:cubicBezTo>
                <a:cubicBezTo>
                  <a:pt x="3582" y="14931"/>
                  <a:pt x="3489" y="15071"/>
                  <a:pt x="3396" y="15186"/>
                </a:cubicBezTo>
                <a:cubicBezTo>
                  <a:pt x="3371" y="15186"/>
                  <a:pt x="3371" y="15210"/>
                  <a:pt x="3371" y="15210"/>
                </a:cubicBezTo>
                <a:cubicBezTo>
                  <a:pt x="3210" y="15117"/>
                  <a:pt x="3046" y="15024"/>
                  <a:pt x="2860" y="14931"/>
                </a:cubicBezTo>
                <a:cubicBezTo>
                  <a:pt x="3024" y="14721"/>
                  <a:pt x="3163" y="14535"/>
                  <a:pt x="3303" y="14326"/>
                </a:cubicBezTo>
                <a:cubicBezTo>
                  <a:pt x="3325" y="14280"/>
                  <a:pt x="3303" y="14209"/>
                  <a:pt x="3278" y="14187"/>
                </a:cubicBezTo>
                <a:cubicBezTo>
                  <a:pt x="3266" y="14180"/>
                  <a:pt x="3252" y="14177"/>
                  <a:pt x="3237" y="14177"/>
                </a:cubicBezTo>
                <a:cubicBezTo>
                  <a:pt x="3198" y="14177"/>
                  <a:pt x="3157" y="14199"/>
                  <a:pt x="3139" y="14233"/>
                </a:cubicBezTo>
                <a:cubicBezTo>
                  <a:pt x="2999" y="14442"/>
                  <a:pt x="2860" y="14628"/>
                  <a:pt x="2698" y="14838"/>
                </a:cubicBezTo>
                <a:cubicBezTo>
                  <a:pt x="2348" y="14628"/>
                  <a:pt x="1976" y="14419"/>
                  <a:pt x="1650" y="14140"/>
                </a:cubicBezTo>
                <a:cubicBezTo>
                  <a:pt x="1628" y="14140"/>
                  <a:pt x="1604" y="14116"/>
                  <a:pt x="1604" y="14094"/>
                </a:cubicBezTo>
                <a:lnTo>
                  <a:pt x="1604" y="14094"/>
                </a:lnTo>
                <a:cubicBezTo>
                  <a:pt x="1610" y="14100"/>
                  <a:pt x="1618" y="14103"/>
                  <a:pt x="1627" y="14103"/>
                </a:cubicBezTo>
                <a:cubicBezTo>
                  <a:pt x="1651" y="14103"/>
                  <a:pt x="1681" y="14081"/>
                  <a:pt x="1697" y="14047"/>
                </a:cubicBezTo>
                <a:cubicBezTo>
                  <a:pt x="1814" y="13837"/>
                  <a:pt x="1954" y="13605"/>
                  <a:pt x="2069" y="13372"/>
                </a:cubicBezTo>
                <a:cubicBezTo>
                  <a:pt x="2116" y="13310"/>
                  <a:pt x="2059" y="13248"/>
                  <a:pt x="2003" y="13248"/>
                </a:cubicBezTo>
                <a:cubicBezTo>
                  <a:pt x="1974" y="13248"/>
                  <a:pt x="1945" y="13264"/>
                  <a:pt x="1930" y="13303"/>
                </a:cubicBezTo>
                <a:cubicBezTo>
                  <a:pt x="1790" y="13511"/>
                  <a:pt x="1675" y="13744"/>
                  <a:pt x="1535" y="13954"/>
                </a:cubicBezTo>
                <a:cubicBezTo>
                  <a:pt x="1511" y="14001"/>
                  <a:pt x="1535" y="14023"/>
                  <a:pt x="1535" y="14047"/>
                </a:cubicBezTo>
                <a:cubicBezTo>
                  <a:pt x="1046" y="13629"/>
                  <a:pt x="605" y="13046"/>
                  <a:pt x="419" y="12395"/>
                </a:cubicBezTo>
                <a:cubicBezTo>
                  <a:pt x="744" y="11977"/>
                  <a:pt x="1046" y="11558"/>
                  <a:pt x="1349" y="11139"/>
                </a:cubicBezTo>
                <a:cubicBezTo>
                  <a:pt x="1396" y="11093"/>
                  <a:pt x="1371" y="11024"/>
                  <a:pt x="1325" y="11000"/>
                </a:cubicBezTo>
                <a:cubicBezTo>
                  <a:pt x="1313" y="10994"/>
                  <a:pt x="1300" y="10991"/>
                  <a:pt x="1288" y="10991"/>
                </a:cubicBezTo>
                <a:cubicBezTo>
                  <a:pt x="1255" y="10991"/>
                  <a:pt x="1226" y="11012"/>
                  <a:pt x="1210" y="11046"/>
                </a:cubicBezTo>
                <a:lnTo>
                  <a:pt x="372" y="12163"/>
                </a:lnTo>
                <a:cubicBezTo>
                  <a:pt x="348" y="11954"/>
                  <a:pt x="326" y="11744"/>
                  <a:pt x="372" y="11511"/>
                </a:cubicBezTo>
                <a:lnTo>
                  <a:pt x="372" y="11396"/>
                </a:lnTo>
                <a:cubicBezTo>
                  <a:pt x="396" y="11419"/>
                  <a:pt x="419" y="11431"/>
                  <a:pt x="442" y="11431"/>
                </a:cubicBezTo>
                <a:cubicBezTo>
                  <a:pt x="465" y="11431"/>
                  <a:pt x="489" y="11419"/>
                  <a:pt x="512" y="11396"/>
                </a:cubicBezTo>
                <a:cubicBezTo>
                  <a:pt x="674" y="11186"/>
                  <a:pt x="953" y="11093"/>
                  <a:pt x="1185" y="10953"/>
                </a:cubicBezTo>
                <a:cubicBezTo>
                  <a:pt x="1232" y="10931"/>
                  <a:pt x="1256" y="10884"/>
                  <a:pt x="1232" y="10838"/>
                </a:cubicBezTo>
                <a:cubicBezTo>
                  <a:pt x="1216" y="10804"/>
                  <a:pt x="1173" y="10782"/>
                  <a:pt x="1143" y="10782"/>
                </a:cubicBezTo>
                <a:cubicBezTo>
                  <a:pt x="1132" y="10782"/>
                  <a:pt x="1123" y="10785"/>
                  <a:pt x="1117" y="10791"/>
                </a:cubicBezTo>
                <a:cubicBezTo>
                  <a:pt x="884" y="10931"/>
                  <a:pt x="627" y="11024"/>
                  <a:pt x="441" y="11210"/>
                </a:cubicBezTo>
                <a:cubicBezTo>
                  <a:pt x="465" y="11093"/>
                  <a:pt x="512" y="11000"/>
                  <a:pt x="558" y="10907"/>
                </a:cubicBezTo>
                <a:cubicBezTo>
                  <a:pt x="581" y="10931"/>
                  <a:pt x="605" y="10931"/>
                  <a:pt x="627" y="10931"/>
                </a:cubicBezTo>
                <a:cubicBezTo>
                  <a:pt x="842" y="10866"/>
                  <a:pt x="1037" y="10742"/>
                  <a:pt x="1266" y="10742"/>
                </a:cubicBezTo>
                <a:cubicBezTo>
                  <a:pt x="1285" y="10742"/>
                  <a:pt x="1305" y="10743"/>
                  <a:pt x="1325" y="10745"/>
                </a:cubicBezTo>
                <a:cubicBezTo>
                  <a:pt x="1371" y="10745"/>
                  <a:pt x="1418" y="10698"/>
                  <a:pt x="1418" y="10652"/>
                </a:cubicBezTo>
                <a:cubicBezTo>
                  <a:pt x="1418" y="10605"/>
                  <a:pt x="1371" y="10559"/>
                  <a:pt x="1325" y="10559"/>
                </a:cubicBezTo>
                <a:cubicBezTo>
                  <a:pt x="1302" y="10556"/>
                  <a:pt x="1279" y="10555"/>
                  <a:pt x="1257" y="10555"/>
                </a:cubicBezTo>
                <a:cubicBezTo>
                  <a:pt x="1075" y="10555"/>
                  <a:pt x="910" y="10635"/>
                  <a:pt x="744" y="10698"/>
                </a:cubicBezTo>
                <a:lnTo>
                  <a:pt x="767" y="10674"/>
                </a:lnTo>
                <a:cubicBezTo>
                  <a:pt x="884" y="10512"/>
                  <a:pt x="1117" y="10466"/>
                  <a:pt x="1325" y="10442"/>
                </a:cubicBezTo>
                <a:cubicBezTo>
                  <a:pt x="1365" y="10438"/>
                  <a:pt x="1405" y="10436"/>
                  <a:pt x="1445" y="10436"/>
                </a:cubicBezTo>
                <a:cubicBezTo>
                  <a:pt x="1638" y="10436"/>
                  <a:pt x="1830" y="10478"/>
                  <a:pt x="2023" y="10535"/>
                </a:cubicBezTo>
                <a:cubicBezTo>
                  <a:pt x="2036" y="10540"/>
                  <a:pt x="2048" y="10542"/>
                  <a:pt x="2059" y="10542"/>
                </a:cubicBezTo>
                <a:cubicBezTo>
                  <a:pt x="2148" y="10542"/>
                  <a:pt x="2173" y="10393"/>
                  <a:pt x="2069" y="10373"/>
                </a:cubicBezTo>
                <a:cubicBezTo>
                  <a:pt x="1883" y="10305"/>
                  <a:pt x="1683" y="10261"/>
                  <a:pt x="1489" y="10261"/>
                </a:cubicBezTo>
                <a:cubicBezTo>
                  <a:pt x="1418" y="10261"/>
                  <a:pt x="1347" y="10267"/>
                  <a:pt x="1278" y="10280"/>
                </a:cubicBezTo>
                <a:lnTo>
                  <a:pt x="1210" y="10280"/>
                </a:lnTo>
                <a:cubicBezTo>
                  <a:pt x="1306" y="10247"/>
                  <a:pt x="1409" y="10235"/>
                  <a:pt x="1513" y="10235"/>
                </a:cubicBezTo>
                <a:cubicBezTo>
                  <a:pt x="1709" y="10235"/>
                  <a:pt x="1911" y="10280"/>
                  <a:pt x="2093" y="10326"/>
                </a:cubicBezTo>
                <a:cubicBezTo>
                  <a:pt x="2100" y="10327"/>
                  <a:pt x="2106" y="10328"/>
                  <a:pt x="2112" y="10328"/>
                </a:cubicBezTo>
                <a:cubicBezTo>
                  <a:pt x="2216" y="10328"/>
                  <a:pt x="2273" y="10161"/>
                  <a:pt x="2162" y="10140"/>
                </a:cubicBezTo>
                <a:cubicBezTo>
                  <a:pt x="1952" y="10108"/>
                  <a:pt x="1742" y="10064"/>
                  <a:pt x="1532" y="10064"/>
                </a:cubicBezTo>
                <a:cubicBezTo>
                  <a:pt x="1440" y="10064"/>
                  <a:pt x="1348" y="10072"/>
                  <a:pt x="1256" y="10094"/>
                </a:cubicBezTo>
                <a:cubicBezTo>
                  <a:pt x="1303" y="10047"/>
                  <a:pt x="1349" y="10001"/>
                  <a:pt x="1418" y="9976"/>
                </a:cubicBezTo>
                <a:cubicBezTo>
                  <a:pt x="1435" y="9994"/>
                  <a:pt x="1451" y="10010"/>
                  <a:pt x="1476" y="10010"/>
                </a:cubicBezTo>
                <a:cubicBezTo>
                  <a:pt x="1486" y="10010"/>
                  <a:pt x="1497" y="10007"/>
                  <a:pt x="1511" y="10001"/>
                </a:cubicBezTo>
                <a:cubicBezTo>
                  <a:pt x="1704" y="9947"/>
                  <a:pt x="1910" y="9922"/>
                  <a:pt x="2119" y="9922"/>
                </a:cubicBezTo>
                <a:cubicBezTo>
                  <a:pt x="2188" y="9922"/>
                  <a:pt x="2257" y="9924"/>
                  <a:pt x="2326" y="9930"/>
                </a:cubicBezTo>
                <a:cubicBezTo>
                  <a:pt x="2372" y="9930"/>
                  <a:pt x="2395" y="9883"/>
                  <a:pt x="2395" y="9837"/>
                </a:cubicBezTo>
                <a:cubicBezTo>
                  <a:pt x="2395" y="9790"/>
                  <a:pt x="2372" y="9744"/>
                  <a:pt x="2326" y="9744"/>
                </a:cubicBezTo>
                <a:cubicBezTo>
                  <a:pt x="2116" y="9744"/>
                  <a:pt x="1930" y="9744"/>
                  <a:pt x="1721" y="9768"/>
                </a:cubicBezTo>
                <a:cubicBezTo>
                  <a:pt x="1883" y="9697"/>
                  <a:pt x="2047" y="9604"/>
                  <a:pt x="2233" y="9558"/>
                </a:cubicBezTo>
                <a:cubicBezTo>
                  <a:pt x="2419" y="9489"/>
                  <a:pt x="2605" y="9418"/>
                  <a:pt x="2813" y="9372"/>
                </a:cubicBezTo>
                <a:cubicBezTo>
                  <a:pt x="2813" y="9372"/>
                  <a:pt x="2813" y="9396"/>
                  <a:pt x="2838" y="9396"/>
                </a:cubicBezTo>
                <a:cubicBezTo>
                  <a:pt x="3117" y="9396"/>
                  <a:pt x="3418" y="9558"/>
                  <a:pt x="3582" y="9815"/>
                </a:cubicBezTo>
                <a:cubicBezTo>
                  <a:pt x="3595" y="9842"/>
                  <a:pt x="3616" y="9853"/>
                  <a:pt x="3640" y="9853"/>
                </a:cubicBezTo>
                <a:cubicBezTo>
                  <a:pt x="3658" y="9853"/>
                  <a:pt x="3678" y="9847"/>
                  <a:pt x="3697" y="9837"/>
                </a:cubicBezTo>
                <a:cubicBezTo>
                  <a:pt x="3744" y="9815"/>
                  <a:pt x="3768" y="9768"/>
                  <a:pt x="3744" y="9722"/>
                </a:cubicBezTo>
                <a:cubicBezTo>
                  <a:pt x="3582" y="9511"/>
                  <a:pt x="3371" y="9349"/>
                  <a:pt x="3117" y="9256"/>
                </a:cubicBezTo>
                <a:cubicBezTo>
                  <a:pt x="3152" y="9254"/>
                  <a:pt x="3188" y="9253"/>
                  <a:pt x="3224" y="9253"/>
                </a:cubicBezTo>
                <a:cubicBezTo>
                  <a:pt x="3602" y="9253"/>
                  <a:pt x="3958" y="9371"/>
                  <a:pt x="4255" y="9604"/>
                </a:cubicBezTo>
                <a:cubicBezTo>
                  <a:pt x="4271" y="9616"/>
                  <a:pt x="4287" y="9622"/>
                  <a:pt x="4302" y="9622"/>
                </a:cubicBezTo>
                <a:cubicBezTo>
                  <a:pt x="4375" y="9622"/>
                  <a:pt x="4425" y="9499"/>
                  <a:pt x="4348" y="9442"/>
                </a:cubicBezTo>
                <a:cubicBezTo>
                  <a:pt x="4047" y="9210"/>
                  <a:pt x="3675" y="9093"/>
                  <a:pt x="3303" y="9070"/>
                </a:cubicBezTo>
                <a:cubicBezTo>
                  <a:pt x="3493" y="9026"/>
                  <a:pt x="3684" y="9009"/>
                  <a:pt x="3874" y="9009"/>
                </a:cubicBezTo>
                <a:cubicBezTo>
                  <a:pt x="3986" y="9009"/>
                  <a:pt x="4098" y="9015"/>
                  <a:pt x="4209" y="9024"/>
                </a:cubicBezTo>
                <a:cubicBezTo>
                  <a:pt x="4215" y="9027"/>
                  <a:pt x="4221" y="9028"/>
                  <a:pt x="4227" y="9028"/>
                </a:cubicBezTo>
                <a:cubicBezTo>
                  <a:pt x="4267" y="9028"/>
                  <a:pt x="4302" y="8971"/>
                  <a:pt x="4302" y="8931"/>
                </a:cubicBezTo>
                <a:cubicBezTo>
                  <a:pt x="4302" y="8884"/>
                  <a:pt x="4255" y="8860"/>
                  <a:pt x="4209" y="8860"/>
                </a:cubicBezTo>
                <a:cubicBezTo>
                  <a:pt x="4095" y="8844"/>
                  <a:pt x="3980" y="8828"/>
                  <a:pt x="3865" y="8828"/>
                </a:cubicBezTo>
                <a:cubicBezTo>
                  <a:pt x="3817" y="8828"/>
                  <a:pt x="3769" y="8831"/>
                  <a:pt x="3721" y="8838"/>
                </a:cubicBezTo>
                <a:cubicBezTo>
                  <a:pt x="3790" y="8814"/>
                  <a:pt x="3883" y="8814"/>
                  <a:pt x="3954" y="8814"/>
                </a:cubicBezTo>
                <a:cubicBezTo>
                  <a:pt x="4069" y="8814"/>
                  <a:pt x="4069" y="8628"/>
                  <a:pt x="3954" y="8628"/>
                </a:cubicBezTo>
                <a:cubicBezTo>
                  <a:pt x="3675" y="8628"/>
                  <a:pt x="3371" y="8698"/>
                  <a:pt x="3117" y="8814"/>
                </a:cubicBezTo>
                <a:cubicBezTo>
                  <a:pt x="3325" y="8628"/>
                  <a:pt x="3604" y="8535"/>
                  <a:pt x="3883" y="8512"/>
                </a:cubicBezTo>
                <a:cubicBezTo>
                  <a:pt x="4000" y="8512"/>
                  <a:pt x="4000" y="8326"/>
                  <a:pt x="3883" y="8326"/>
                </a:cubicBezTo>
                <a:cubicBezTo>
                  <a:pt x="3837" y="8326"/>
                  <a:pt x="3768" y="8348"/>
                  <a:pt x="3721" y="8348"/>
                </a:cubicBezTo>
                <a:cubicBezTo>
                  <a:pt x="3883" y="8280"/>
                  <a:pt x="4069" y="8233"/>
                  <a:pt x="4255" y="8209"/>
                </a:cubicBezTo>
                <a:cubicBezTo>
                  <a:pt x="4326" y="8187"/>
                  <a:pt x="4326" y="8094"/>
                  <a:pt x="4279" y="8047"/>
                </a:cubicBezTo>
                <a:cubicBezTo>
                  <a:pt x="4605" y="8001"/>
                  <a:pt x="4953" y="7976"/>
                  <a:pt x="5303" y="7976"/>
                </a:cubicBezTo>
                <a:cubicBezTo>
                  <a:pt x="5418" y="7976"/>
                  <a:pt x="5418" y="7814"/>
                  <a:pt x="5303" y="7790"/>
                </a:cubicBezTo>
                <a:cubicBezTo>
                  <a:pt x="5251" y="7789"/>
                  <a:pt x="5200" y="7788"/>
                  <a:pt x="5148" y="7788"/>
                </a:cubicBezTo>
                <a:cubicBezTo>
                  <a:pt x="4456" y="7788"/>
                  <a:pt x="3766" y="7927"/>
                  <a:pt x="3117" y="8187"/>
                </a:cubicBezTo>
                <a:cubicBezTo>
                  <a:pt x="3035" y="8227"/>
                  <a:pt x="3096" y="8357"/>
                  <a:pt x="3176" y="8357"/>
                </a:cubicBezTo>
                <a:cubicBezTo>
                  <a:pt x="3187" y="8357"/>
                  <a:pt x="3198" y="8354"/>
                  <a:pt x="3210" y="8348"/>
                </a:cubicBezTo>
                <a:cubicBezTo>
                  <a:pt x="3242" y="8333"/>
                  <a:pt x="3285" y="8328"/>
                  <a:pt x="3325" y="8318"/>
                </a:cubicBezTo>
                <a:lnTo>
                  <a:pt x="3325" y="8318"/>
                </a:lnTo>
                <a:cubicBezTo>
                  <a:pt x="3201" y="8365"/>
                  <a:pt x="3077" y="8430"/>
                  <a:pt x="2953" y="8512"/>
                </a:cubicBezTo>
                <a:cubicBezTo>
                  <a:pt x="2953" y="8419"/>
                  <a:pt x="2977" y="8326"/>
                  <a:pt x="2977" y="8255"/>
                </a:cubicBezTo>
                <a:cubicBezTo>
                  <a:pt x="3349" y="7976"/>
                  <a:pt x="3790" y="7837"/>
                  <a:pt x="4255" y="7814"/>
                </a:cubicBezTo>
                <a:cubicBezTo>
                  <a:pt x="4326" y="7790"/>
                  <a:pt x="4348" y="7744"/>
                  <a:pt x="4348" y="7697"/>
                </a:cubicBezTo>
                <a:cubicBezTo>
                  <a:pt x="4571" y="7664"/>
                  <a:pt x="4794" y="7649"/>
                  <a:pt x="5015" y="7649"/>
                </a:cubicBezTo>
                <a:cubicBezTo>
                  <a:pt x="5419" y="7649"/>
                  <a:pt x="5818" y="7700"/>
                  <a:pt x="6209" y="7790"/>
                </a:cubicBezTo>
                <a:cubicBezTo>
                  <a:pt x="6219" y="7795"/>
                  <a:pt x="6229" y="7798"/>
                  <a:pt x="6238" y="7798"/>
                </a:cubicBezTo>
                <a:cubicBezTo>
                  <a:pt x="6310" y="7798"/>
                  <a:pt x="6338" y="7648"/>
                  <a:pt x="6255" y="7628"/>
                </a:cubicBezTo>
                <a:cubicBezTo>
                  <a:pt x="5845" y="7521"/>
                  <a:pt x="5433" y="7475"/>
                  <a:pt x="5022" y="7475"/>
                </a:cubicBezTo>
                <a:cubicBezTo>
                  <a:pt x="4805" y="7475"/>
                  <a:pt x="4589" y="7487"/>
                  <a:pt x="4372" y="7511"/>
                </a:cubicBezTo>
                <a:lnTo>
                  <a:pt x="4372" y="7489"/>
                </a:lnTo>
                <a:lnTo>
                  <a:pt x="4395" y="7489"/>
                </a:lnTo>
                <a:cubicBezTo>
                  <a:pt x="4512" y="7489"/>
                  <a:pt x="4512" y="7303"/>
                  <a:pt x="4395" y="7303"/>
                </a:cubicBezTo>
                <a:cubicBezTo>
                  <a:pt x="3954" y="7303"/>
                  <a:pt x="3465" y="7303"/>
                  <a:pt x="3092" y="7582"/>
                </a:cubicBezTo>
                <a:cubicBezTo>
                  <a:pt x="3092" y="7582"/>
                  <a:pt x="3070" y="7582"/>
                  <a:pt x="3070" y="7604"/>
                </a:cubicBezTo>
                <a:cubicBezTo>
                  <a:pt x="3070" y="7558"/>
                  <a:pt x="3092" y="7511"/>
                  <a:pt x="3092" y="7465"/>
                </a:cubicBezTo>
                <a:cubicBezTo>
                  <a:pt x="3325" y="7372"/>
                  <a:pt x="3558" y="7303"/>
                  <a:pt x="3790" y="7279"/>
                </a:cubicBezTo>
                <a:cubicBezTo>
                  <a:pt x="3814" y="7279"/>
                  <a:pt x="3814" y="7256"/>
                  <a:pt x="3837" y="7256"/>
                </a:cubicBezTo>
                <a:cubicBezTo>
                  <a:pt x="3883" y="7256"/>
                  <a:pt x="3930" y="7232"/>
                  <a:pt x="4000" y="7232"/>
                </a:cubicBezTo>
                <a:cubicBezTo>
                  <a:pt x="4047" y="7232"/>
                  <a:pt x="4093" y="7256"/>
                  <a:pt x="4140" y="7256"/>
                </a:cubicBezTo>
                <a:cubicBezTo>
                  <a:pt x="4186" y="7256"/>
                  <a:pt x="4233" y="7210"/>
                  <a:pt x="4233" y="7163"/>
                </a:cubicBezTo>
                <a:cubicBezTo>
                  <a:pt x="4233" y="7117"/>
                  <a:pt x="4186" y="7070"/>
                  <a:pt x="4140" y="7070"/>
                </a:cubicBezTo>
                <a:lnTo>
                  <a:pt x="4116" y="7070"/>
                </a:lnTo>
                <a:cubicBezTo>
                  <a:pt x="4093" y="7046"/>
                  <a:pt x="4093" y="7046"/>
                  <a:pt x="4069" y="7046"/>
                </a:cubicBezTo>
                <a:lnTo>
                  <a:pt x="3721" y="7046"/>
                </a:lnTo>
                <a:cubicBezTo>
                  <a:pt x="3721" y="7024"/>
                  <a:pt x="3744" y="7000"/>
                  <a:pt x="3744" y="6977"/>
                </a:cubicBezTo>
                <a:cubicBezTo>
                  <a:pt x="3907" y="7000"/>
                  <a:pt x="4093" y="7000"/>
                  <a:pt x="4279" y="7024"/>
                </a:cubicBezTo>
                <a:cubicBezTo>
                  <a:pt x="4326" y="7024"/>
                  <a:pt x="4348" y="6977"/>
                  <a:pt x="4348" y="6931"/>
                </a:cubicBezTo>
                <a:cubicBezTo>
                  <a:pt x="4348" y="6860"/>
                  <a:pt x="4326" y="6838"/>
                  <a:pt x="4279" y="6838"/>
                </a:cubicBezTo>
                <a:cubicBezTo>
                  <a:pt x="4093" y="6813"/>
                  <a:pt x="3907" y="6813"/>
                  <a:pt x="3721" y="6791"/>
                </a:cubicBezTo>
                <a:lnTo>
                  <a:pt x="3976" y="6791"/>
                </a:lnTo>
                <a:cubicBezTo>
                  <a:pt x="3984" y="6795"/>
                  <a:pt x="3993" y="6797"/>
                  <a:pt x="4001" y="6797"/>
                </a:cubicBezTo>
                <a:cubicBezTo>
                  <a:pt x="4038" y="6797"/>
                  <a:pt x="4069" y="6759"/>
                  <a:pt x="4069" y="6720"/>
                </a:cubicBezTo>
                <a:cubicBezTo>
                  <a:pt x="4093" y="6720"/>
                  <a:pt x="4093" y="6745"/>
                  <a:pt x="4116" y="6745"/>
                </a:cubicBezTo>
                <a:cubicBezTo>
                  <a:pt x="4140" y="6720"/>
                  <a:pt x="4140" y="6720"/>
                  <a:pt x="4162" y="6720"/>
                </a:cubicBezTo>
                <a:cubicBezTo>
                  <a:pt x="4209" y="6720"/>
                  <a:pt x="4255" y="6698"/>
                  <a:pt x="4255" y="6652"/>
                </a:cubicBezTo>
                <a:cubicBezTo>
                  <a:pt x="4255" y="6605"/>
                  <a:pt x="4233" y="6559"/>
                  <a:pt x="4186" y="6559"/>
                </a:cubicBezTo>
                <a:cubicBezTo>
                  <a:pt x="4162" y="6534"/>
                  <a:pt x="4116" y="6534"/>
                  <a:pt x="4069" y="6534"/>
                </a:cubicBezTo>
                <a:cubicBezTo>
                  <a:pt x="4093" y="6534"/>
                  <a:pt x="4093" y="6512"/>
                  <a:pt x="4093" y="6512"/>
                </a:cubicBezTo>
                <a:cubicBezTo>
                  <a:pt x="4093" y="6466"/>
                  <a:pt x="4069" y="6419"/>
                  <a:pt x="4023" y="6395"/>
                </a:cubicBezTo>
                <a:cubicBezTo>
                  <a:pt x="3930" y="6373"/>
                  <a:pt x="3837" y="6348"/>
                  <a:pt x="3721" y="6326"/>
                </a:cubicBezTo>
                <a:cubicBezTo>
                  <a:pt x="3709" y="6314"/>
                  <a:pt x="3698" y="6308"/>
                  <a:pt x="3686" y="6308"/>
                </a:cubicBezTo>
                <a:cubicBezTo>
                  <a:pt x="3674" y="6308"/>
                  <a:pt x="3663" y="6314"/>
                  <a:pt x="3651" y="6326"/>
                </a:cubicBezTo>
                <a:lnTo>
                  <a:pt x="3651" y="6186"/>
                </a:lnTo>
                <a:cubicBezTo>
                  <a:pt x="3651" y="6209"/>
                  <a:pt x="3651" y="6209"/>
                  <a:pt x="3675" y="6209"/>
                </a:cubicBezTo>
                <a:cubicBezTo>
                  <a:pt x="3721" y="6233"/>
                  <a:pt x="3768" y="6255"/>
                  <a:pt x="3814" y="6302"/>
                </a:cubicBezTo>
                <a:lnTo>
                  <a:pt x="3883" y="6302"/>
                </a:lnTo>
                <a:cubicBezTo>
                  <a:pt x="3883" y="6302"/>
                  <a:pt x="3907" y="6302"/>
                  <a:pt x="3907" y="6280"/>
                </a:cubicBezTo>
                <a:lnTo>
                  <a:pt x="3907" y="6302"/>
                </a:lnTo>
                <a:cubicBezTo>
                  <a:pt x="3928" y="6343"/>
                  <a:pt x="3966" y="6361"/>
                  <a:pt x="4003" y="6361"/>
                </a:cubicBezTo>
                <a:cubicBezTo>
                  <a:pt x="4050" y="6361"/>
                  <a:pt x="4093" y="6332"/>
                  <a:pt x="4093" y="6280"/>
                </a:cubicBezTo>
                <a:cubicBezTo>
                  <a:pt x="4116" y="6302"/>
                  <a:pt x="4140" y="6302"/>
                  <a:pt x="4162" y="6326"/>
                </a:cubicBezTo>
                <a:cubicBezTo>
                  <a:pt x="4174" y="6337"/>
                  <a:pt x="4186" y="6343"/>
                  <a:pt x="4200" y="6343"/>
                </a:cubicBezTo>
                <a:cubicBezTo>
                  <a:pt x="4215" y="6343"/>
                  <a:pt x="4232" y="6337"/>
                  <a:pt x="4255" y="6326"/>
                </a:cubicBezTo>
                <a:cubicBezTo>
                  <a:pt x="4279" y="6512"/>
                  <a:pt x="4348" y="6674"/>
                  <a:pt x="4419" y="6838"/>
                </a:cubicBezTo>
                <a:cubicBezTo>
                  <a:pt x="4434" y="6875"/>
                  <a:pt x="4461" y="6891"/>
                  <a:pt x="4489" y="6891"/>
                </a:cubicBezTo>
                <a:cubicBezTo>
                  <a:pt x="4548" y="6891"/>
                  <a:pt x="4612" y="6823"/>
                  <a:pt x="4581" y="6745"/>
                </a:cubicBezTo>
                <a:cubicBezTo>
                  <a:pt x="4466" y="6466"/>
                  <a:pt x="4372" y="6186"/>
                  <a:pt x="4348" y="5883"/>
                </a:cubicBezTo>
                <a:cubicBezTo>
                  <a:pt x="4348" y="5721"/>
                  <a:pt x="4348" y="5582"/>
                  <a:pt x="4372" y="5442"/>
                </a:cubicBezTo>
                <a:cubicBezTo>
                  <a:pt x="4372" y="5396"/>
                  <a:pt x="4395" y="5325"/>
                  <a:pt x="4419" y="5256"/>
                </a:cubicBezTo>
                <a:lnTo>
                  <a:pt x="4419" y="5256"/>
                </a:lnTo>
                <a:cubicBezTo>
                  <a:pt x="4395" y="5465"/>
                  <a:pt x="4395" y="5675"/>
                  <a:pt x="4419" y="5907"/>
                </a:cubicBezTo>
                <a:cubicBezTo>
                  <a:pt x="4419" y="5954"/>
                  <a:pt x="4466" y="6000"/>
                  <a:pt x="4512" y="6000"/>
                </a:cubicBezTo>
                <a:cubicBezTo>
                  <a:pt x="4559" y="6000"/>
                  <a:pt x="4605" y="5954"/>
                  <a:pt x="4605" y="5907"/>
                </a:cubicBezTo>
                <a:cubicBezTo>
                  <a:pt x="4581" y="5744"/>
                  <a:pt x="4581" y="5604"/>
                  <a:pt x="4581" y="5465"/>
                </a:cubicBezTo>
                <a:lnTo>
                  <a:pt x="4627" y="5465"/>
                </a:lnTo>
                <a:cubicBezTo>
                  <a:pt x="4674" y="5465"/>
                  <a:pt x="4720" y="5442"/>
                  <a:pt x="4720" y="5396"/>
                </a:cubicBezTo>
                <a:lnTo>
                  <a:pt x="4720" y="5465"/>
                </a:lnTo>
                <a:cubicBezTo>
                  <a:pt x="4720" y="5489"/>
                  <a:pt x="4720" y="5511"/>
                  <a:pt x="4745" y="5535"/>
                </a:cubicBezTo>
                <a:cubicBezTo>
                  <a:pt x="4745" y="5558"/>
                  <a:pt x="4791" y="5558"/>
                  <a:pt x="4813" y="5558"/>
                </a:cubicBezTo>
                <a:cubicBezTo>
                  <a:pt x="4838" y="5558"/>
                  <a:pt x="4860" y="5558"/>
                  <a:pt x="4860" y="5535"/>
                </a:cubicBezTo>
                <a:cubicBezTo>
                  <a:pt x="4884" y="5535"/>
                  <a:pt x="4884" y="5511"/>
                  <a:pt x="4884" y="5489"/>
                </a:cubicBezTo>
                <a:lnTo>
                  <a:pt x="4931" y="5489"/>
                </a:lnTo>
                <a:cubicBezTo>
                  <a:pt x="4953" y="5744"/>
                  <a:pt x="4999" y="6000"/>
                  <a:pt x="5046" y="6233"/>
                </a:cubicBezTo>
                <a:cubicBezTo>
                  <a:pt x="5065" y="6279"/>
                  <a:pt x="5103" y="6300"/>
                  <a:pt x="5139" y="6300"/>
                </a:cubicBezTo>
                <a:cubicBezTo>
                  <a:pt x="5194" y="6300"/>
                  <a:pt x="5246" y="6255"/>
                  <a:pt x="5232" y="6186"/>
                </a:cubicBezTo>
                <a:cubicBezTo>
                  <a:pt x="5186" y="5976"/>
                  <a:pt x="5139" y="5768"/>
                  <a:pt x="5117" y="5558"/>
                </a:cubicBezTo>
                <a:lnTo>
                  <a:pt x="5117" y="5558"/>
                </a:lnTo>
                <a:cubicBezTo>
                  <a:pt x="5139" y="5582"/>
                  <a:pt x="5163" y="5582"/>
                  <a:pt x="5186" y="5582"/>
                </a:cubicBezTo>
                <a:cubicBezTo>
                  <a:pt x="5210" y="5582"/>
                  <a:pt x="5232" y="5582"/>
                  <a:pt x="5256" y="5558"/>
                </a:cubicBezTo>
                <a:cubicBezTo>
                  <a:pt x="5256" y="5697"/>
                  <a:pt x="5279" y="5837"/>
                  <a:pt x="5303" y="5954"/>
                </a:cubicBezTo>
                <a:cubicBezTo>
                  <a:pt x="5303" y="6000"/>
                  <a:pt x="5333" y="6021"/>
                  <a:pt x="5367" y="6021"/>
                </a:cubicBezTo>
                <a:cubicBezTo>
                  <a:pt x="5419" y="6021"/>
                  <a:pt x="5479" y="5976"/>
                  <a:pt x="5465" y="5907"/>
                </a:cubicBezTo>
                <a:cubicBezTo>
                  <a:pt x="5442" y="5697"/>
                  <a:pt x="5418" y="5489"/>
                  <a:pt x="5418" y="5256"/>
                </a:cubicBezTo>
                <a:cubicBezTo>
                  <a:pt x="5489" y="5256"/>
                  <a:pt x="5511" y="5210"/>
                  <a:pt x="5511" y="5163"/>
                </a:cubicBezTo>
                <a:cubicBezTo>
                  <a:pt x="5535" y="4953"/>
                  <a:pt x="5535" y="4745"/>
                  <a:pt x="5535" y="4559"/>
                </a:cubicBezTo>
                <a:cubicBezTo>
                  <a:pt x="5558" y="4745"/>
                  <a:pt x="5582" y="4906"/>
                  <a:pt x="5604" y="5117"/>
                </a:cubicBezTo>
                <a:cubicBezTo>
                  <a:pt x="5604" y="5139"/>
                  <a:pt x="5628" y="5163"/>
                  <a:pt x="5651" y="5186"/>
                </a:cubicBezTo>
                <a:cubicBezTo>
                  <a:pt x="5675" y="5396"/>
                  <a:pt x="5697" y="5604"/>
                  <a:pt x="5768" y="5790"/>
                </a:cubicBezTo>
                <a:cubicBezTo>
                  <a:pt x="5787" y="5838"/>
                  <a:pt x="5828" y="5858"/>
                  <a:pt x="5868" y="5858"/>
                </a:cubicBezTo>
                <a:cubicBezTo>
                  <a:pt x="5927" y="5858"/>
                  <a:pt x="5982" y="5813"/>
                  <a:pt x="5954" y="5744"/>
                </a:cubicBezTo>
                <a:cubicBezTo>
                  <a:pt x="5883" y="5558"/>
                  <a:pt x="5861" y="5396"/>
                  <a:pt x="5837" y="5210"/>
                </a:cubicBezTo>
                <a:lnTo>
                  <a:pt x="5837" y="5163"/>
                </a:lnTo>
                <a:lnTo>
                  <a:pt x="5837" y="5092"/>
                </a:lnTo>
                <a:lnTo>
                  <a:pt x="5907" y="5092"/>
                </a:lnTo>
                <a:cubicBezTo>
                  <a:pt x="5954" y="5070"/>
                  <a:pt x="5976" y="5024"/>
                  <a:pt x="5954" y="4977"/>
                </a:cubicBezTo>
                <a:cubicBezTo>
                  <a:pt x="5907" y="4813"/>
                  <a:pt x="5883" y="4627"/>
                  <a:pt x="5861" y="4441"/>
                </a:cubicBezTo>
                <a:lnTo>
                  <a:pt x="5861" y="4395"/>
                </a:lnTo>
                <a:cubicBezTo>
                  <a:pt x="5883" y="4419"/>
                  <a:pt x="5907" y="4465"/>
                  <a:pt x="5930" y="4488"/>
                </a:cubicBezTo>
                <a:cubicBezTo>
                  <a:pt x="5907" y="4512"/>
                  <a:pt x="5907" y="4559"/>
                  <a:pt x="5930" y="4581"/>
                </a:cubicBezTo>
                <a:cubicBezTo>
                  <a:pt x="5930" y="4605"/>
                  <a:pt x="5930" y="4605"/>
                  <a:pt x="5954" y="4627"/>
                </a:cubicBezTo>
                <a:lnTo>
                  <a:pt x="5954" y="4652"/>
                </a:lnTo>
                <a:lnTo>
                  <a:pt x="5954" y="4674"/>
                </a:lnTo>
                <a:cubicBezTo>
                  <a:pt x="5976" y="4698"/>
                  <a:pt x="5976" y="4720"/>
                  <a:pt x="5976" y="4720"/>
                </a:cubicBezTo>
                <a:cubicBezTo>
                  <a:pt x="6000" y="4791"/>
                  <a:pt x="6000" y="4860"/>
                  <a:pt x="6000" y="4931"/>
                </a:cubicBezTo>
                <a:cubicBezTo>
                  <a:pt x="6000" y="4977"/>
                  <a:pt x="6023" y="4999"/>
                  <a:pt x="6069" y="5024"/>
                </a:cubicBezTo>
                <a:cubicBezTo>
                  <a:pt x="6093" y="5163"/>
                  <a:pt x="6116" y="5349"/>
                  <a:pt x="6116" y="5489"/>
                </a:cubicBezTo>
                <a:cubicBezTo>
                  <a:pt x="6128" y="5546"/>
                  <a:pt x="6180" y="5575"/>
                  <a:pt x="6227" y="5575"/>
                </a:cubicBezTo>
                <a:cubicBezTo>
                  <a:pt x="6273" y="5575"/>
                  <a:pt x="6314" y="5546"/>
                  <a:pt x="6302" y="5489"/>
                </a:cubicBezTo>
                <a:cubicBezTo>
                  <a:pt x="6302" y="5349"/>
                  <a:pt x="6280" y="5186"/>
                  <a:pt x="6255" y="5024"/>
                </a:cubicBezTo>
                <a:lnTo>
                  <a:pt x="6255" y="5024"/>
                </a:lnTo>
                <a:cubicBezTo>
                  <a:pt x="6269" y="5030"/>
                  <a:pt x="6280" y="5033"/>
                  <a:pt x="6291" y="5033"/>
                </a:cubicBezTo>
                <a:cubicBezTo>
                  <a:pt x="6316" y="5033"/>
                  <a:pt x="6333" y="5017"/>
                  <a:pt x="6348" y="4999"/>
                </a:cubicBezTo>
                <a:cubicBezTo>
                  <a:pt x="6419" y="4884"/>
                  <a:pt x="6348" y="4745"/>
                  <a:pt x="6302" y="4652"/>
                </a:cubicBezTo>
                <a:lnTo>
                  <a:pt x="6302" y="4652"/>
                </a:lnTo>
                <a:cubicBezTo>
                  <a:pt x="6466" y="4884"/>
                  <a:pt x="6581" y="5139"/>
                  <a:pt x="6674" y="5396"/>
                </a:cubicBezTo>
                <a:cubicBezTo>
                  <a:pt x="6684" y="5442"/>
                  <a:pt x="6720" y="5462"/>
                  <a:pt x="6756" y="5462"/>
                </a:cubicBezTo>
                <a:cubicBezTo>
                  <a:pt x="6810" y="5462"/>
                  <a:pt x="6865" y="5418"/>
                  <a:pt x="6838" y="5349"/>
                </a:cubicBezTo>
                <a:cubicBezTo>
                  <a:pt x="6767" y="5092"/>
                  <a:pt x="6652" y="4838"/>
                  <a:pt x="6488" y="4605"/>
                </a:cubicBezTo>
                <a:cubicBezTo>
                  <a:pt x="6512" y="4605"/>
                  <a:pt x="6512" y="4605"/>
                  <a:pt x="6512" y="4627"/>
                </a:cubicBezTo>
                <a:cubicBezTo>
                  <a:pt x="6512" y="4627"/>
                  <a:pt x="6534" y="4627"/>
                  <a:pt x="6534" y="4652"/>
                </a:cubicBezTo>
                <a:lnTo>
                  <a:pt x="6559" y="4674"/>
                </a:lnTo>
                <a:lnTo>
                  <a:pt x="6559" y="4698"/>
                </a:lnTo>
                <a:cubicBezTo>
                  <a:pt x="6581" y="4698"/>
                  <a:pt x="6581" y="4698"/>
                  <a:pt x="6581" y="4720"/>
                </a:cubicBezTo>
                <a:cubicBezTo>
                  <a:pt x="6605" y="4745"/>
                  <a:pt x="6652" y="4791"/>
                  <a:pt x="6674" y="4838"/>
                </a:cubicBezTo>
                <a:cubicBezTo>
                  <a:pt x="6692" y="4872"/>
                  <a:pt x="6721" y="4893"/>
                  <a:pt x="6754" y="4893"/>
                </a:cubicBezTo>
                <a:cubicBezTo>
                  <a:pt x="6766" y="4893"/>
                  <a:pt x="6779" y="4890"/>
                  <a:pt x="6791" y="4884"/>
                </a:cubicBezTo>
                <a:cubicBezTo>
                  <a:pt x="6838" y="4838"/>
                  <a:pt x="6838" y="4791"/>
                  <a:pt x="6814" y="4745"/>
                </a:cubicBezTo>
                <a:cubicBezTo>
                  <a:pt x="6767" y="4674"/>
                  <a:pt x="6720" y="4581"/>
                  <a:pt x="6674" y="4512"/>
                </a:cubicBezTo>
                <a:lnTo>
                  <a:pt x="6674" y="4512"/>
                </a:lnTo>
                <a:cubicBezTo>
                  <a:pt x="6767" y="4605"/>
                  <a:pt x="6860" y="4698"/>
                  <a:pt x="6977" y="4791"/>
                </a:cubicBezTo>
                <a:cubicBezTo>
                  <a:pt x="7046" y="4884"/>
                  <a:pt x="7117" y="4977"/>
                  <a:pt x="7163" y="5070"/>
                </a:cubicBezTo>
                <a:cubicBezTo>
                  <a:pt x="7178" y="5107"/>
                  <a:pt x="7205" y="5123"/>
                  <a:pt x="7234" y="5123"/>
                </a:cubicBezTo>
                <a:cubicBezTo>
                  <a:pt x="7293" y="5123"/>
                  <a:pt x="7357" y="5055"/>
                  <a:pt x="7325" y="4977"/>
                </a:cubicBezTo>
                <a:cubicBezTo>
                  <a:pt x="7256" y="4860"/>
                  <a:pt x="7186" y="4767"/>
                  <a:pt x="7117" y="4674"/>
                </a:cubicBezTo>
                <a:lnTo>
                  <a:pt x="7117" y="4674"/>
                </a:lnTo>
                <a:cubicBezTo>
                  <a:pt x="7232" y="4745"/>
                  <a:pt x="7325" y="4838"/>
                  <a:pt x="7442" y="4906"/>
                </a:cubicBezTo>
                <a:cubicBezTo>
                  <a:pt x="7460" y="4924"/>
                  <a:pt x="7482" y="4932"/>
                  <a:pt x="7501" y="4932"/>
                </a:cubicBezTo>
                <a:cubicBezTo>
                  <a:pt x="7532" y="4932"/>
                  <a:pt x="7558" y="4913"/>
                  <a:pt x="7558" y="4884"/>
                </a:cubicBezTo>
                <a:cubicBezTo>
                  <a:pt x="7585" y="4857"/>
                  <a:pt x="7589" y="4829"/>
                  <a:pt x="7577" y="4806"/>
                </a:cubicBezTo>
                <a:lnTo>
                  <a:pt x="7577" y="4806"/>
                </a:lnTo>
                <a:cubicBezTo>
                  <a:pt x="7632" y="4893"/>
                  <a:pt x="7684" y="5001"/>
                  <a:pt x="7721" y="5092"/>
                </a:cubicBezTo>
                <a:cubicBezTo>
                  <a:pt x="7738" y="5126"/>
                  <a:pt x="7780" y="5149"/>
                  <a:pt x="7810" y="5149"/>
                </a:cubicBezTo>
                <a:cubicBezTo>
                  <a:pt x="7821" y="5149"/>
                  <a:pt x="7831" y="5146"/>
                  <a:pt x="7837" y="5139"/>
                </a:cubicBezTo>
                <a:cubicBezTo>
                  <a:pt x="7883" y="5092"/>
                  <a:pt x="7908" y="5046"/>
                  <a:pt x="7883" y="4999"/>
                </a:cubicBezTo>
                <a:cubicBezTo>
                  <a:pt x="7837" y="4906"/>
                  <a:pt x="7790" y="4791"/>
                  <a:pt x="7721" y="4698"/>
                </a:cubicBezTo>
                <a:lnTo>
                  <a:pt x="7744" y="4698"/>
                </a:lnTo>
                <a:cubicBezTo>
                  <a:pt x="7768" y="4652"/>
                  <a:pt x="7744" y="4581"/>
                  <a:pt x="7697" y="4559"/>
                </a:cubicBezTo>
                <a:cubicBezTo>
                  <a:pt x="7675" y="4534"/>
                  <a:pt x="7628" y="4512"/>
                  <a:pt x="7582" y="4488"/>
                </a:cubicBezTo>
                <a:lnTo>
                  <a:pt x="7604" y="4488"/>
                </a:lnTo>
                <a:cubicBezTo>
                  <a:pt x="7628" y="4512"/>
                  <a:pt x="7651" y="4512"/>
                  <a:pt x="7675" y="4512"/>
                </a:cubicBezTo>
                <a:cubicBezTo>
                  <a:pt x="7697" y="4512"/>
                  <a:pt x="7744" y="4534"/>
                  <a:pt x="7768" y="4534"/>
                </a:cubicBezTo>
                <a:lnTo>
                  <a:pt x="7768" y="4559"/>
                </a:lnTo>
                <a:lnTo>
                  <a:pt x="7790" y="4559"/>
                </a:lnTo>
                <a:cubicBezTo>
                  <a:pt x="7814" y="4559"/>
                  <a:pt x="7814" y="4581"/>
                  <a:pt x="7837" y="4581"/>
                </a:cubicBezTo>
                <a:cubicBezTo>
                  <a:pt x="7883" y="4605"/>
                  <a:pt x="7930" y="4627"/>
                  <a:pt x="7976" y="4674"/>
                </a:cubicBezTo>
                <a:cubicBezTo>
                  <a:pt x="8023" y="4720"/>
                  <a:pt x="8047" y="4767"/>
                  <a:pt x="8069" y="4813"/>
                </a:cubicBezTo>
                <a:cubicBezTo>
                  <a:pt x="8087" y="4847"/>
                  <a:pt x="8129" y="4869"/>
                  <a:pt x="8159" y="4869"/>
                </a:cubicBezTo>
                <a:cubicBezTo>
                  <a:pt x="8170" y="4869"/>
                  <a:pt x="8180" y="4866"/>
                  <a:pt x="8187" y="4860"/>
                </a:cubicBezTo>
                <a:cubicBezTo>
                  <a:pt x="8209" y="4838"/>
                  <a:pt x="8233" y="4813"/>
                  <a:pt x="8233" y="4791"/>
                </a:cubicBezTo>
                <a:cubicBezTo>
                  <a:pt x="8255" y="4813"/>
                  <a:pt x="8255" y="4813"/>
                  <a:pt x="8255" y="4838"/>
                </a:cubicBezTo>
                <a:cubicBezTo>
                  <a:pt x="8280" y="4838"/>
                  <a:pt x="8280" y="4860"/>
                  <a:pt x="8302" y="4884"/>
                </a:cubicBezTo>
                <a:cubicBezTo>
                  <a:pt x="8302" y="4884"/>
                  <a:pt x="8326" y="4906"/>
                  <a:pt x="8348" y="4906"/>
                </a:cubicBezTo>
                <a:cubicBezTo>
                  <a:pt x="8361" y="4919"/>
                  <a:pt x="8372" y="4925"/>
                  <a:pt x="8384" y="4925"/>
                </a:cubicBezTo>
                <a:cubicBezTo>
                  <a:pt x="8395" y="4925"/>
                  <a:pt x="8407" y="4919"/>
                  <a:pt x="8419" y="4906"/>
                </a:cubicBezTo>
                <a:cubicBezTo>
                  <a:pt x="8441" y="4884"/>
                  <a:pt x="8466" y="4884"/>
                  <a:pt x="8466" y="4860"/>
                </a:cubicBezTo>
                <a:lnTo>
                  <a:pt x="8466" y="4791"/>
                </a:lnTo>
                <a:cubicBezTo>
                  <a:pt x="8395" y="4698"/>
                  <a:pt x="8326" y="4605"/>
                  <a:pt x="8255" y="4534"/>
                </a:cubicBezTo>
                <a:cubicBezTo>
                  <a:pt x="8233" y="4534"/>
                  <a:pt x="8209" y="4512"/>
                  <a:pt x="8187" y="4512"/>
                </a:cubicBezTo>
                <a:cubicBezTo>
                  <a:pt x="8162" y="4512"/>
                  <a:pt x="8140" y="4512"/>
                  <a:pt x="8116" y="4534"/>
                </a:cubicBezTo>
                <a:cubicBezTo>
                  <a:pt x="8116" y="4534"/>
                  <a:pt x="8116" y="4559"/>
                  <a:pt x="8094" y="4559"/>
                </a:cubicBezTo>
                <a:cubicBezTo>
                  <a:pt x="8069" y="4512"/>
                  <a:pt x="8023" y="4488"/>
                  <a:pt x="7976" y="4465"/>
                </a:cubicBezTo>
                <a:lnTo>
                  <a:pt x="8395" y="4465"/>
                </a:lnTo>
                <a:cubicBezTo>
                  <a:pt x="8535" y="4465"/>
                  <a:pt x="8652" y="4441"/>
                  <a:pt x="8767" y="4419"/>
                </a:cubicBezTo>
                <a:lnTo>
                  <a:pt x="8767" y="4419"/>
                </a:lnTo>
                <a:cubicBezTo>
                  <a:pt x="8674" y="4652"/>
                  <a:pt x="8652" y="4884"/>
                  <a:pt x="8721" y="5117"/>
                </a:cubicBezTo>
                <a:cubicBezTo>
                  <a:pt x="8721" y="5168"/>
                  <a:pt x="8747" y="5195"/>
                  <a:pt x="8779" y="5195"/>
                </a:cubicBezTo>
                <a:cubicBezTo>
                  <a:pt x="8790" y="5195"/>
                  <a:pt x="8802" y="5192"/>
                  <a:pt x="8814" y="5186"/>
                </a:cubicBezTo>
                <a:cubicBezTo>
                  <a:pt x="8860" y="5186"/>
                  <a:pt x="8907" y="5117"/>
                  <a:pt x="8884" y="5070"/>
                </a:cubicBezTo>
                <a:cubicBezTo>
                  <a:pt x="8838" y="4838"/>
                  <a:pt x="8884" y="4605"/>
                  <a:pt x="9000" y="4395"/>
                </a:cubicBezTo>
                <a:lnTo>
                  <a:pt x="9000" y="4326"/>
                </a:lnTo>
                <a:cubicBezTo>
                  <a:pt x="9070" y="4302"/>
                  <a:pt x="9117" y="4279"/>
                  <a:pt x="9186" y="4233"/>
                </a:cubicBezTo>
                <a:lnTo>
                  <a:pt x="9186" y="4233"/>
                </a:lnTo>
                <a:cubicBezTo>
                  <a:pt x="9163" y="4534"/>
                  <a:pt x="9210" y="4813"/>
                  <a:pt x="9279" y="5092"/>
                </a:cubicBezTo>
                <a:cubicBezTo>
                  <a:pt x="9289" y="5140"/>
                  <a:pt x="9325" y="5161"/>
                  <a:pt x="9363" y="5161"/>
                </a:cubicBezTo>
                <a:cubicBezTo>
                  <a:pt x="9419" y="5161"/>
                  <a:pt x="9479" y="5116"/>
                  <a:pt x="9465" y="5046"/>
                </a:cubicBezTo>
                <a:cubicBezTo>
                  <a:pt x="9418" y="4953"/>
                  <a:pt x="9418" y="4860"/>
                  <a:pt x="9396" y="4767"/>
                </a:cubicBezTo>
                <a:cubicBezTo>
                  <a:pt x="9418" y="4745"/>
                  <a:pt x="9465" y="4720"/>
                  <a:pt x="9465" y="4674"/>
                </a:cubicBezTo>
                <a:cubicBezTo>
                  <a:pt x="9442" y="4512"/>
                  <a:pt x="9465" y="4326"/>
                  <a:pt x="9489" y="4162"/>
                </a:cubicBezTo>
                <a:cubicBezTo>
                  <a:pt x="9489" y="4116"/>
                  <a:pt x="9465" y="4069"/>
                  <a:pt x="9418" y="4047"/>
                </a:cubicBezTo>
                <a:cubicBezTo>
                  <a:pt x="9465" y="4000"/>
                  <a:pt x="9511" y="3954"/>
                  <a:pt x="9535" y="3907"/>
                </a:cubicBezTo>
                <a:cubicBezTo>
                  <a:pt x="9604" y="3861"/>
                  <a:pt x="9651" y="3790"/>
                  <a:pt x="9697" y="3744"/>
                </a:cubicBezTo>
                <a:lnTo>
                  <a:pt x="9697" y="3744"/>
                </a:lnTo>
                <a:cubicBezTo>
                  <a:pt x="9604" y="4116"/>
                  <a:pt x="9629" y="4534"/>
                  <a:pt x="9768" y="4906"/>
                </a:cubicBezTo>
                <a:cubicBezTo>
                  <a:pt x="9777" y="4954"/>
                  <a:pt x="9813" y="4974"/>
                  <a:pt x="9849" y="4974"/>
                </a:cubicBezTo>
                <a:cubicBezTo>
                  <a:pt x="9903" y="4974"/>
                  <a:pt x="9958" y="4930"/>
                  <a:pt x="9930" y="4860"/>
                </a:cubicBezTo>
                <a:cubicBezTo>
                  <a:pt x="9768" y="4372"/>
                  <a:pt x="9790" y="3861"/>
                  <a:pt x="10001" y="3371"/>
                </a:cubicBezTo>
                <a:lnTo>
                  <a:pt x="10001" y="3371"/>
                </a:lnTo>
                <a:cubicBezTo>
                  <a:pt x="9976" y="3465"/>
                  <a:pt x="9976" y="3582"/>
                  <a:pt x="10001" y="3675"/>
                </a:cubicBezTo>
                <a:cubicBezTo>
                  <a:pt x="10023" y="3721"/>
                  <a:pt x="10069" y="3744"/>
                  <a:pt x="10116" y="3744"/>
                </a:cubicBezTo>
                <a:cubicBezTo>
                  <a:pt x="10162" y="3721"/>
                  <a:pt x="10187" y="3675"/>
                  <a:pt x="10187" y="3628"/>
                </a:cubicBezTo>
                <a:cubicBezTo>
                  <a:pt x="10140" y="3418"/>
                  <a:pt x="10187" y="3210"/>
                  <a:pt x="10326" y="3046"/>
                </a:cubicBezTo>
                <a:cubicBezTo>
                  <a:pt x="10349" y="3024"/>
                  <a:pt x="10349" y="2953"/>
                  <a:pt x="10326" y="2931"/>
                </a:cubicBezTo>
                <a:cubicBezTo>
                  <a:pt x="10302" y="2906"/>
                  <a:pt x="10302" y="2906"/>
                  <a:pt x="10280" y="2906"/>
                </a:cubicBezTo>
                <a:cubicBezTo>
                  <a:pt x="10326" y="2860"/>
                  <a:pt x="10373" y="2813"/>
                  <a:pt x="10419" y="2744"/>
                </a:cubicBezTo>
                <a:lnTo>
                  <a:pt x="10488" y="2674"/>
                </a:lnTo>
                <a:lnTo>
                  <a:pt x="10488" y="2674"/>
                </a:lnTo>
                <a:cubicBezTo>
                  <a:pt x="10466" y="2744"/>
                  <a:pt x="10466" y="2838"/>
                  <a:pt x="10442" y="2906"/>
                </a:cubicBezTo>
                <a:cubicBezTo>
                  <a:pt x="10395" y="3117"/>
                  <a:pt x="10349" y="3325"/>
                  <a:pt x="10302" y="3558"/>
                </a:cubicBezTo>
                <a:cubicBezTo>
                  <a:pt x="10302" y="3604"/>
                  <a:pt x="10326" y="3651"/>
                  <a:pt x="10373" y="3675"/>
                </a:cubicBezTo>
                <a:cubicBezTo>
                  <a:pt x="10419" y="3675"/>
                  <a:pt x="10466" y="3651"/>
                  <a:pt x="10488" y="3604"/>
                </a:cubicBezTo>
                <a:cubicBezTo>
                  <a:pt x="10488" y="3489"/>
                  <a:pt x="10512" y="3396"/>
                  <a:pt x="10535" y="3278"/>
                </a:cubicBezTo>
                <a:cubicBezTo>
                  <a:pt x="10535" y="3325"/>
                  <a:pt x="10559" y="3349"/>
                  <a:pt x="10605" y="3371"/>
                </a:cubicBezTo>
                <a:cubicBezTo>
                  <a:pt x="10652" y="3371"/>
                  <a:pt x="10698" y="3349"/>
                  <a:pt x="10721" y="3303"/>
                </a:cubicBezTo>
                <a:cubicBezTo>
                  <a:pt x="10745" y="3139"/>
                  <a:pt x="10767" y="2999"/>
                  <a:pt x="10814" y="2838"/>
                </a:cubicBezTo>
                <a:lnTo>
                  <a:pt x="10814" y="2838"/>
                </a:lnTo>
                <a:cubicBezTo>
                  <a:pt x="10721" y="3303"/>
                  <a:pt x="10674" y="3768"/>
                  <a:pt x="10652" y="4233"/>
                </a:cubicBezTo>
                <a:cubicBezTo>
                  <a:pt x="10652" y="4291"/>
                  <a:pt x="10698" y="4319"/>
                  <a:pt x="10745" y="4319"/>
                </a:cubicBezTo>
                <a:cubicBezTo>
                  <a:pt x="10791" y="4319"/>
                  <a:pt x="10838" y="4291"/>
                  <a:pt x="10838" y="4233"/>
                </a:cubicBezTo>
                <a:cubicBezTo>
                  <a:pt x="10860" y="3976"/>
                  <a:pt x="10860" y="3721"/>
                  <a:pt x="10907" y="3489"/>
                </a:cubicBezTo>
                <a:cubicBezTo>
                  <a:pt x="10953" y="3465"/>
                  <a:pt x="10977" y="3442"/>
                  <a:pt x="10977" y="3396"/>
                </a:cubicBezTo>
                <a:cubicBezTo>
                  <a:pt x="11024" y="2999"/>
                  <a:pt x="11000" y="2581"/>
                  <a:pt x="11232" y="2233"/>
                </a:cubicBezTo>
                <a:cubicBezTo>
                  <a:pt x="11279" y="2186"/>
                  <a:pt x="11256" y="2140"/>
                  <a:pt x="11210" y="2116"/>
                </a:cubicBezTo>
                <a:cubicBezTo>
                  <a:pt x="11256" y="2116"/>
                  <a:pt x="11279" y="2093"/>
                  <a:pt x="11303" y="2069"/>
                </a:cubicBezTo>
                <a:lnTo>
                  <a:pt x="11303" y="2069"/>
                </a:lnTo>
                <a:cubicBezTo>
                  <a:pt x="11163" y="2465"/>
                  <a:pt x="11070" y="2860"/>
                  <a:pt x="11046" y="3256"/>
                </a:cubicBezTo>
                <a:cubicBezTo>
                  <a:pt x="11046" y="3326"/>
                  <a:pt x="11093" y="3361"/>
                  <a:pt x="11139" y="3361"/>
                </a:cubicBezTo>
                <a:cubicBezTo>
                  <a:pt x="11186" y="3361"/>
                  <a:pt x="11232" y="3326"/>
                  <a:pt x="11232" y="3256"/>
                </a:cubicBezTo>
                <a:cubicBezTo>
                  <a:pt x="11256" y="2813"/>
                  <a:pt x="11350" y="2372"/>
                  <a:pt x="11536" y="1976"/>
                </a:cubicBezTo>
                <a:cubicBezTo>
                  <a:pt x="11582" y="1954"/>
                  <a:pt x="11604" y="1930"/>
                  <a:pt x="11629" y="1930"/>
                </a:cubicBezTo>
                <a:cubicBezTo>
                  <a:pt x="11536" y="2069"/>
                  <a:pt x="11465" y="2233"/>
                  <a:pt x="11418" y="2395"/>
                </a:cubicBezTo>
                <a:cubicBezTo>
                  <a:pt x="11372" y="2627"/>
                  <a:pt x="11325" y="2884"/>
                  <a:pt x="11303" y="3117"/>
                </a:cubicBezTo>
                <a:cubicBezTo>
                  <a:pt x="11279" y="3628"/>
                  <a:pt x="11303" y="4116"/>
                  <a:pt x="11418" y="4605"/>
                </a:cubicBezTo>
                <a:cubicBezTo>
                  <a:pt x="11428" y="4652"/>
                  <a:pt x="11464" y="4672"/>
                  <a:pt x="11502" y="4672"/>
                </a:cubicBezTo>
                <a:cubicBezTo>
                  <a:pt x="11558" y="4672"/>
                  <a:pt x="11619" y="4627"/>
                  <a:pt x="11604" y="4559"/>
                </a:cubicBezTo>
                <a:cubicBezTo>
                  <a:pt x="11489" y="4116"/>
                  <a:pt x="11465" y="3651"/>
                  <a:pt x="11489" y="3185"/>
                </a:cubicBezTo>
                <a:cubicBezTo>
                  <a:pt x="11511" y="2977"/>
                  <a:pt x="11536" y="2744"/>
                  <a:pt x="11582" y="2512"/>
                </a:cubicBezTo>
                <a:cubicBezTo>
                  <a:pt x="11604" y="2348"/>
                  <a:pt x="11675" y="2162"/>
                  <a:pt x="11790" y="2023"/>
                </a:cubicBezTo>
                <a:lnTo>
                  <a:pt x="11790" y="2023"/>
                </a:lnTo>
                <a:cubicBezTo>
                  <a:pt x="11790" y="2069"/>
                  <a:pt x="11768" y="2116"/>
                  <a:pt x="11768" y="2162"/>
                </a:cubicBezTo>
                <a:lnTo>
                  <a:pt x="11697" y="2651"/>
                </a:lnTo>
                <a:cubicBezTo>
                  <a:pt x="11651" y="2977"/>
                  <a:pt x="11629" y="3303"/>
                  <a:pt x="11604" y="3651"/>
                </a:cubicBezTo>
                <a:cubicBezTo>
                  <a:pt x="11604" y="3709"/>
                  <a:pt x="11651" y="3738"/>
                  <a:pt x="11697" y="3738"/>
                </a:cubicBezTo>
                <a:cubicBezTo>
                  <a:pt x="11744" y="3738"/>
                  <a:pt x="11790" y="3709"/>
                  <a:pt x="11790" y="3651"/>
                </a:cubicBezTo>
                <a:cubicBezTo>
                  <a:pt x="11790" y="3325"/>
                  <a:pt x="11815" y="3024"/>
                  <a:pt x="11861" y="2720"/>
                </a:cubicBezTo>
                <a:cubicBezTo>
                  <a:pt x="11883" y="2558"/>
                  <a:pt x="11908" y="2419"/>
                  <a:pt x="11930" y="2255"/>
                </a:cubicBezTo>
                <a:cubicBezTo>
                  <a:pt x="11954" y="2116"/>
                  <a:pt x="11977" y="1976"/>
                  <a:pt x="12047" y="1861"/>
                </a:cubicBezTo>
                <a:lnTo>
                  <a:pt x="12047" y="1790"/>
                </a:lnTo>
                <a:lnTo>
                  <a:pt x="12140" y="1790"/>
                </a:lnTo>
                <a:cubicBezTo>
                  <a:pt x="12116" y="1790"/>
                  <a:pt x="12116" y="1814"/>
                  <a:pt x="12116" y="1837"/>
                </a:cubicBezTo>
                <a:cubicBezTo>
                  <a:pt x="12094" y="2233"/>
                  <a:pt x="12094" y="2627"/>
                  <a:pt x="12140" y="3024"/>
                </a:cubicBezTo>
                <a:cubicBezTo>
                  <a:pt x="12140" y="3070"/>
                  <a:pt x="12163" y="3117"/>
                  <a:pt x="12233" y="3117"/>
                </a:cubicBezTo>
                <a:cubicBezTo>
                  <a:pt x="12280" y="3117"/>
                  <a:pt x="12326" y="3070"/>
                  <a:pt x="12302" y="3024"/>
                </a:cubicBezTo>
                <a:cubicBezTo>
                  <a:pt x="12280" y="2627"/>
                  <a:pt x="12256" y="2233"/>
                  <a:pt x="12280" y="1837"/>
                </a:cubicBezTo>
                <a:cubicBezTo>
                  <a:pt x="12302" y="1814"/>
                  <a:pt x="12280" y="1768"/>
                  <a:pt x="12233" y="1768"/>
                </a:cubicBezTo>
                <a:cubicBezTo>
                  <a:pt x="12280" y="1768"/>
                  <a:pt x="12349" y="1743"/>
                  <a:pt x="12395" y="1743"/>
                </a:cubicBezTo>
                <a:cubicBezTo>
                  <a:pt x="12559" y="2255"/>
                  <a:pt x="12488" y="2791"/>
                  <a:pt x="12605" y="3303"/>
                </a:cubicBezTo>
                <a:cubicBezTo>
                  <a:pt x="12614" y="3349"/>
                  <a:pt x="12650" y="3369"/>
                  <a:pt x="12688" y="3369"/>
                </a:cubicBezTo>
                <a:cubicBezTo>
                  <a:pt x="12744" y="3369"/>
                  <a:pt x="12805" y="3325"/>
                  <a:pt x="12791" y="3256"/>
                </a:cubicBezTo>
                <a:cubicBezTo>
                  <a:pt x="12674" y="2767"/>
                  <a:pt x="12745" y="2255"/>
                  <a:pt x="12581" y="1790"/>
                </a:cubicBezTo>
                <a:lnTo>
                  <a:pt x="12581" y="1790"/>
                </a:lnTo>
                <a:cubicBezTo>
                  <a:pt x="12838" y="2047"/>
                  <a:pt x="13024" y="2395"/>
                  <a:pt x="13093" y="2744"/>
                </a:cubicBezTo>
                <a:cubicBezTo>
                  <a:pt x="13103" y="2791"/>
                  <a:pt x="13139" y="2811"/>
                  <a:pt x="13177" y="2811"/>
                </a:cubicBezTo>
                <a:cubicBezTo>
                  <a:pt x="13233" y="2811"/>
                  <a:pt x="13293" y="2767"/>
                  <a:pt x="13279" y="2698"/>
                </a:cubicBezTo>
                <a:cubicBezTo>
                  <a:pt x="13186" y="2326"/>
                  <a:pt x="13024" y="2000"/>
                  <a:pt x="12767" y="1721"/>
                </a:cubicBezTo>
                <a:lnTo>
                  <a:pt x="13000" y="1721"/>
                </a:lnTo>
                <a:lnTo>
                  <a:pt x="13000" y="1743"/>
                </a:lnTo>
                <a:cubicBezTo>
                  <a:pt x="13000" y="1743"/>
                  <a:pt x="13000" y="1768"/>
                  <a:pt x="12977" y="1768"/>
                </a:cubicBezTo>
                <a:cubicBezTo>
                  <a:pt x="12953" y="1790"/>
                  <a:pt x="12953" y="1861"/>
                  <a:pt x="12977" y="1883"/>
                </a:cubicBezTo>
                <a:cubicBezTo>
                  <a:pt x="13164" y="2069"/>
                  <a:pt x="13279" y="2233"/>
                  <a:pt x="13396" y="2441"/>
                </a:cubicBezTo>
                <a:cubicBezTo>
                  <a:pt x="13412" y="2458"/>
                  <a:pt x="13452" y="2475"/>
                  <a:pt x="13491" y="2475"/>
                </a:cubicBezTo>
                <a:cubicBezTo>
                  <a:pt x="13507" y="2475"/>
                  <a:pt x="13522" y="2472"/>
                  <a:pt x="13536" y="2465"/>
                </a:cubicBezTo>
                <a:cubicBezTo>
                  <a:pt x="13536" y="2465"/>
                  <a:pt x="13536" y="2441"/>
                  <a:pt x="13558" y="2441"/>
                </a:cubicBezTo>
                <a:cubicBezTo>
                  <a:pt x="13629" y="2605"/>
                  <a:pt x="13675" y="2791"/>
                  <a:pt x="13698" y="2977"/>
                </a:cubicBezTo>
                <a:cubicBezTo>
                  <a:pt x="13698" y="3024"/>
                  <a:pt x="13744" y="3070"/>
                  <a:pt x="13791" y="3070"/>
                </a:cubicBezTo>
                <a:cubicBezTo>
                  <a:pt x="13837" y="3070"/>
                  <a:pt x="13884" y="3024"/>
                  <a:pt x="13884" y="2977"/>
                </a:cubicBezTo>
                <a:cubicBezTo>
                  <a:pt x="13815" y="2488"/>
                  <a:pt x="13604" y="2047"/>
                  <a:pt x="13257" y="1721"/>
                </a:cubicBezTo>
                <a:cubicBezTo>
                  <a:pt x="13303" y="1721"/>
                  <a:pt x="13350" y="1743"/>
                  <a:pt x="13396" y="1743"/>
                </a:cubicBezTo>
                <a:lnTo>
                  <a:pt x="13396" y="1768"/>
                </a:lnTo>
                <a:cubicBezTo>
                  <a:pt x="13396" y="1814"/>
                  <a:pt x="13396" y="1861"/>
                  <a:pt x="13443" y="1883"/>
                </a:cubicBezTo>
                <a:cubicBezTo>
                  <a:pt x="13465" y="1907"/>
                  <a:pt x="13511" y="1907"/>
                  <a:pt x="13536" y="1930"/>
                </a:cubicBezTo>
                <a:cubicBezTo>
                  <a:pt x="13675" y="2093"/>
                  <a:pt x="13768" y="2279"/>
                  <a:pt x="13837" y="2465"/>
                </a:cubicBezTo>
                <a:cubicBezTo>
                  <a:pt x="13857" y="2503"/>
                  <a:pt x="13891" y="2541"/>
                  <a:pt x="13928" y="2541"/>
                </a:cubicBezTo>
                <a:cubicBezTo>
                  <a:pt x="13937" y="2541"/>
                  <a:pt x="13945" y="2539"/>
                  <a:pt x="13954" y="2534"/>
                </a:cubicBezTo>
                <a:cubicBezTo>
                  <a:pt x="14001" y="2512"/>
                  <a:pt x="14023" y="2465"/>
                  <a:pt x="14023" y="2419"/>
                </a:cubicBezTo>
                <a:cubicBezTo>
                  <a:pt x="14001" y="2419"/>
                  <a:pt x="14001" y="2395"/>
                  <a:pt x="14001" y="2395"/>
                </a:cubicBezTo>
                <a:lnTo>
                  <a:pt x="14047" y="2395"/>
                </a:lnTo>
                <a:cubicBezTo>
                  <a:pt x="14209" y="2744"/>
                  <a:pt x="14280" y="3117"/>
                  <a:pt x="14326" y="3489"/>
                </a:cubicBezTo>
                <a:cubicBezTo>
                  <a:pt x="14335" y="3535"/>
                  <a:pt x="14367" y="3555"/>
                  <a:pt x="14402" y="3555"/>
                </a:cubicBezTo>
                <a:cubicBezTo>
                  <a:pt x="14454" y="3555"/>
                  <a:pt x="14512" y="3511"/>
                  <a:pt x="14512" y="3442"/>
                </a:cubicBezTo>
                <a:cubicBezTo>
                  <a:pt x="14442" y="2931"/>
                  <a:pt x="14302" y="2395"/>
                  <a:pt x="14001" y="2000"/>
                </a:cubicBezTo>
                <a:lnTo>
                  <a:pt x="14001" y="2000"/>
                </a:lnTo>
                <a:lnTo>
                  <a:pt x="14070" y="2069"/>
                </a:lnTo>
                <a:lnTo>
                  <a:pt x="14140" y="2140"/>
                </a:lnTo>
                <a:lnTo>
                  <a:pt x="14140" y="2162"/>
                </a:lnTo>
                <a:cubicBezTo>
                  <a:pt x="14163" y="2162"/>
                  <a:pt x="14163" y="2186"/>
                  <a:pt x="14187" y="2186"/>
                </a:cubicBezTo>
                <a:cubicBezTo>
                  <a:pt x="14209" y="2233"/>
                  <a:pt x="14233" y="2279"/>
                  <a:pt x="14256" y="2348"/>
                </a:cubicBezTo>
                <a:lnTo>
                  <a:pt x="14280" y="2372"/>
                </a:lnTo>
                <a:lnTo>
                  <a:pt x="14280" y="2395"/>
                </a:lnTo>
                <a:cubicBezTo>
                  <a:pt x="14302" y="2419"/>
                  <a:pt x="14302" y="2465"/>
                  <a:pt x="14326" y="2488"/>
                </a:cubicBezTo>
                <a:cubicBezTo>
                  <a:pt x="14326" y="2534"/>
                  <a:pt x="14373" y="2558"/>
                  <a:pt x="14442" y="2558"/>
                </a:cubicBezTo>
                <a:cubicBezTo>
                  <a:pt x="14466" y="2534"/>
                  <a:pt x="14512" y="2488"/>
                  <a:pt x="14488" y="2441"/>
                </a:cubicBezTo>
                <a:cubicBezTo>
                  <a:pt x="14419" y="2209"/>
                  <a:pt x="14280" y="2000"/>
                  <a:pt x="14094" y="1861"/>
                </a:cubicBezTo>
                <a:lnTo>
                  <a:pt x="14187" y="1861"/>
                </a:lnTo>
                <a:cubicBezTo>
                  <a:pt x="14187" y="1883"/>
                  <a:pt x="14187" y="1907"/>
                  <a:pt x="14209" y="1930"/>
                </a:cubicBezTo>
                <a:cubicBezTo>
                  <a:pt x="14256" y="1954"/>
                  <a:pt x="14280" y="1976"/>
                  <a:pt x="14326" y="2000"/>
                </a:cubicBezTo>
                <a:cubicBezTo>
                  <a:pt x="14326" y="2023"/>
                  <a:pt x="14326" y="2047"/>
                  <a:pt x="14349" y="2047"/>
                </a:cubicBezTo>
                <a:cubicBezTo>
                  <a:pt x="14419" y="2116"/>
                  <a:pt x="14488" y="2186"/>
                  <a:pt x="14559" y="2279"/>
                </a:cubicBezTo>
                <a:cubicBezTo>
                  <a:pt x="14605" y="2302"/>
                  <a:pt x="14628" y="2348"/>
                  <a:pt x="14652" y="2372"/>
                </a:cubicBezTo>
                <a:cubicBezTo>
                  <a:pt x="14767" y="2534"/>
                  <a:pt x="14860" y="2674"/>
                  <a:pt x="14931" y="2860"/>
                </a:cubicBezTo>
                <a:cubicBezTo>
                  <a:pt x="14931" y="2894"/>
                  <a:pt x="14956" y="2916"/>
                  <a:pt x="14996" y="2916"/>
                </a:cubicBezTo>
                <a:cubicBezTo>
                  <a:pt x="15011" y="2916"/>
                  <a:pt x="15028" y="2913"/>
                  <a:pt x="15046" y="2906"/>
                </a:cubicBezTo>
                <a:cubicBezTo>
                  <a:pt x="15071" y="2906"/>
                  <a:pt x="15117" y="2860"/>
                  <a:pt x="15093" y="2813"/>
                </a:cubicBezTo>
                <a:cubicBezTo>
                  <a:pt x="15046" y="2674"/>
                  <a:pt x="15000" y="2558"/>
                  <a:pt x="14931" y="2465"/>
                </a:cubicBezTo>
                <a:cubicBezTo>
                  <a:pt x="14931" y="2441"/>
                  <a:pt x="14931" y="2441"/>
                  <a:pt x="14907" y="2419"/>
                </a:cubicBezTo>
                <a:lnTo>
                  <a:pt x="14907" y="2419"/>
                </a:lnTo>
                <a:cubicBezTo>
                  <a:pt x="14953" y="2441"/>
                  <a:pt x="14978" y="2465"/>
                  <a:pt x="15000" y="2512"/>
                </a:cubicBezTo>
                <a:cubicBezTo>
                  <a:pt x="15012" y="2523"/>
                  <a:pt x="15035" y="2529"/>
                  <a:pt x="15061" y="2529"/>
                </a:cubicBezTo>
                <a:cubicBezTo>
                  <a:pt x="15087" y="2529"/>
                  <a:pt x="15116" y="2523"/>
                  <a:pt x="15139" y="2512"/>
                </a:cubicBezTo>
                <a:cubicBezTo>
                  <a:pt x="15164" y="2465"/>
                  <a:pt x="15164" y="2441"/>
                  <a:pt x="15139" y="2395"/>
                </a:cubicBezTo>
                <a:lnTo>
                  <a:pt x="15139" y="2395"/>
                </a:lnTo>
                <a:lnTo>
                  <a:pt x="15164" y="2419"/>
                </a:lnTo>
                <a:cubicBezTo>
                  <a:pt x="15187" y="2436"/>
                  <a:pt x="15210" y="2443"/>
                  <a:pt x="15231" y="2443"/>
                </a:cubicBezTo>
                <a:cubicBezTo>
                  <a:pt x="15296" y="2443"/>
                  <a:pt x="15344" y="2378"/>
                  <a:pt x="15326" y="2326"/>
                </a:cubicBezTo>
                <a:lnTo>
                  <a:pt x="15326" y="2326"/>
                </a:lnTo>
                <a:cubicBezTo>
                  <a:pt x="15396" y="2372"/>
                  <a:pt x="15443" y="2395"/>
                  <a:pt x="15512" y="2441"/>
                </a:cubicBezTo>
                <a:cubicBezTo>
                  <a:pt x="15525" y="2448"/>
                  <a:pt x="15539" y="2451"/>
                  <a:pt x="15552" y="2451"/>
                </a:cubicBezTo>
                <a:cubicBezTo>
                  <a:pt x="15584" y="2451"/>
                  <a:pt x="15612" y="2435"/>
                  <a:pt x="15629" y="2419"/>
                </a:cubicBezTo>
                <a:cubicBezTo>
                  <a:pt x="15651" y="2372"/>
                  <a:pt x="15651" y="2348"/>
                  <a:pt x="15629" y="2326"/>
                </a:cubicBezTo>
                <a:cubicBezTo>
                  <a:pt x="15651" y="2326"/>
                  <a:pt x="15675" y="2348"/>
                  <a:pt x="15698" y="2372"/>
                </a:cubicBezTo>
                <a:cubicBezTo>
                  <a:pt x="15710" y="2378"/>
                  <a:pt x="15724" y="2381"/>
                  <a:pt x="15739" y="2381"/>
                </a:cubicBezTo>
                <a:cubicBezTo>
                  <a:pt x="15768" y="2381"/>
                  <a:pt x="15798" y="2370"/>
                  <a:pt x="15819" y="2350"/>
                </a:cubicBezTo>
                <a:lnTo>
                  <a:pt x="15819" y="2350"/>
                </a:lnTo>
                <a:cubicBezTo>
                  <a:pt x="15752" y="2431"/>
                  <a:pt x="15695" y="2523"/>
                  <a:pt x="15651" y="2627"/>
                </a:cubicBezTo>
                <a:cubicBezTo>
                  <a:pt x="15629" y="2674"/>
                  <a:pt x="15675" y="2720"/>
                  <a:pt x="15698" y="2744"/>
                </a:cubicBezTo>
                <a:cubicBezTo>
                  <a:pt x="15710" y="2748"/>
                  <a:pt x="15722" y="2750"/>
                  <a:pt x="15733" y="2750"/>
                </a:cubicBezTo>
                <a:cubicBezTo>
                  <a:pt x="15783" y="2750"/>
                  <a:pt x="15815" y="2712"/>
                  <a:pt x="15815" y="2674"/>
                </a:cubicBezTo>
                <a:cubicBezTo>
                  <a:pt x="15908" y="2465"/>
                  <a:pt x="16094" y="2302"/>
                  <a:pt x="16302" y="2186"/>
                </a:cubicBezTo>
                <a:lnTo>
                  <a:pt x="16302" y="2186"/>
                </a:lnTo>
                <a:cubicBezTo>
                  <a:pt x="16233" y="2302"/>
                  <a:pt x="16163" y="2419"/>
                  <a:pt x="16116" y="2558"/>
                </a:cubicBezTo>
                <a:cubicBezTo>
                  <a:pt x="16094" y="2605"/>
                  <a:pt x="16140" y="2651"/>
                  <a:pt x="16187" y="2651"/>
                </a:cubicBezTo>
                <a:cubicBezTo>
                  <a:pt x="16199" y="2657"/>
                  <a:pt x="16212" y="2660"/>
                  <a:pt x="16224" y="2660"/>
                </a:cubicBezTo>
                <a:cubicBezTo>
                  <a:pt x="16257" y="2660"/>
                  <a:pt x="16286" y="2639"/>
                  <a:pt x="16302" y="2605"/>
                </a:cubicBezTo>
                <a:cubicBezTo>
                  <a:pt x="16395" y="2326"/>
                  <a:pt x="16581" y="2093"/>
                  <a:pt x="16838" y="1930"/>
                </a:cubicBezTo>
                <a:lnTo>
                  <a:pt x="16838" y="1930"/>
                </a:lnTo>
                <a:cubicBezTo>
                  <a:pt x="16792" y="2000"/>
                  <a:pt x="16745" y="2069"/>
                  <a:pt x="16699" y="2162"/>
                </a:cubicBezTo>
                <a:cubicBezTo>
                  <a:pt x="16606" y="2372"/>
                  <a:pt x="16535" y="2581"/>
                  <a:pt x="16466" y="2791"/>
                </a:cubicBezTo>
                <a:cubicBezTo>
                  <a:pt x="16326" y="3256"/>
                  <a:pt x="16256" y="3721"/>
                  <a:pt x="16233" y="4209"/>
                </a:cubicBezTo>
                <a:cubicBezTo>
                  <a:pt x="16233" y="4267"/>
                  <a:pt x="16274" y="4297"/>
                  <a:pt x="16317" y="4297"/>
                </a:cubicBezTo>
                <a:cubicBezTo>
                  <a:pt x="16361" y="4297"/>
                  <a:pt x="16407" y="4267"/>
                  <a:pt x="16420" y="4209"/>
                </a:cubicBezTo>
                <a:cubicBezTo>
                  <a:pt x="16442" y="3768"/>
                  <a:pt x="16513" y="3325"/>
                  <a:pt x="16628" y="2906"/>
                </a:cubicBezTo>
                <a:cubicBezTo>
                  <a:pt x="16674" y="2720"/>
                  <a:pt x="16745" y="2512"/>
                  <a:pt x="16838" y="2326"/>
                </a:cubicBezTo>
                <a:cubicBezTo>
                  <a:pt x="16885" y="2186"/>
                  <a:pt x="16978" y="2023"/>
                  <a:pt x="17093" y="1907"/>
                </a:cubicBezTo>
                <a:lnTo>
                  <a:pt x="17093" y="1907"/>
                </a:lnTo>
                <a:cubicBezTo>
                  <a:pt x="16931" y="2302"/>
                  <a:pt x="16838" y="2720"/>
                  <a:pt x="16792" y="3139"/>
                </a:cubicBezTo>
                <a:cubicBezTo>
                  <a:pt x="16792" y="3198"/>
                  <a:pt x="16832" y="3227"/>
                  <a:pt x="16876" y="3227"/>
                </a:cubicBezTo>
                <a:cubicBezTo>
                  <a:pt x="16919" y="3227"/>
                  <a:pt x="16966" y="3198"/>
                  <a:pt x="16978" y="3139"/>
                </a:cubicBezTo>
                <a:cubicBezTo>
                  <a:pt x="17000" y="2674"/>
                  <a:pt x="17140" y="2233"/>
                  <a:pt x="17326" y="1814"/>
                </a:cubicBezTo>
                <a:lnTo>
                  <a:pt x="17326" y="1814"/>
                </a:lnTo>
                <a:cubicBezTo>
                  <a:pt x="17257" y="2209"/>
                  <a:pt x="17210" y="2627"/>
                  <a:pt x="17257" y="3046"/>
                </a:cubicBezTo>
                <a:cubicBezTo>
                  <a:pt x="17268" y="3104"/>
                  <a:pt x="17314" y="3134"/>
                  <a:pt x="17358" y="3134"/>
                </a:cubicBezTo>
                <a:cubicBezTo>
                  <a:pt x="17402" y="3134"/>
                  <a:pt x="17443" y="3104"/>
                  <a:pt x="17443" y="3046"/>
                </a:cubicBezTo>
                <a:cubicBezTo>
                  <a:pt x="17396" y="2581"/>
                  <a:pt x="17443" y="2116"/>
                  <a:pt x="17558" y="1650"/>
                </a:cubicBezTo>
                <a:cubicBezTo>
                  <a:pt x="17558" y="1628"/>
                  <a:pt x="17558" y="1604"/>
                  <a:pt x="17536" y="1582"/>
                </a:cubicBezTo>
                <a:cubicBezTo>
                  <a:pt x="17582" y="1557"/>
                  <a:pt x="17629" y="1535"/>
                  <a:pt x="17651" y="1511"/>
                </a:cubicBezTo>
                <a:lnTo>
                  <a:pt x="17651" y="1511"/>
                </a:lnTo>
                <a:cubicBezTo>
                  <a:pt x="17582" y="1697"/>
                  <a:pt x="17536" y="1930"/>
                  <a:pt x="17536" y="2162"/>
                </a:cubicBezTo>
                <a:cubicBezTo>
                  <a:pt x="17536" y="2209"/>
                  <a:pt x="17582" y="2255"/>
                  <a:pt x="17629" y="2255"/>
                </a:cubicBezTo>
                <a:cubicBezTo>
                  <a:pt x="17675" y="2255"/>
                  <a:pt x="17722" y="2209"/>
                  <a:pt x="17722" y="2162"/>
                </a:cubicBezTo>
                <a:cubicBezTo>
                  <a:pt x="17698" y="1883"/>
                  <a:pt x="17791" y="1628"/>
                  <a:pt x="17930" y="1396"/>
                </a:cubicBezTo>
                <a:lnTo>
                  <a:pt x="17930" y="1396"/>
                </a:lnTo>
                <a:cubicBezTo>
                  <a:pt x="17884" y="1535"/>
                  <a:pt x="17837" y="1697"/>
                  <a:pt x="17815" y="1861"/>
                </a:cubicBezTo>
                <a:cubicBezTo>
                  <a:pt x="17815" y="1907"/>
                  <a:pt x="17861" y="1954"/>
                  <a:pt x="17908" y="1954"/>
                </a:cubicBezTo>
                <a:cubicBezTo>
                  <a:pt x="17930" y="1954"/>
                  <a:pt x="17954" y="1930"/>
                  <a:pt x="17977" y="1930"/>
                </a:cubicBezTo>
                <a:cubicBezTo>
                  <a:pt x="17954" y="1976"/>
                  <a:pt x="17954" y="2023"/>
                  <a:pt x="17954" y="2069"/>
                </a:cubicBezTo>
                <a:cubicBezTo>
                  <a:pt x="17884" y="2512"/>
                  <a:pt x="17861" y="2977"/>
                  <a:pt x="17861" y="3442"/>
                </a:cubicBezTo>
                <a:cubicBezTo>
                  <a:pt x="17861" y="3500"/>
                  <a:pt x="17908" y="3529"/>
                  <a:pt x="17954" y="3529"/>
                </a:cubicBezTo>
                <a:cubicBezTo>
                  <a:pt x="18001" y="3529"/>
                  <a:pt x="18047" y="3500"/>
                  <a:pt x="18047" y="3442"/>
                </a:cubicBezTo>
                <a:cubicBezTo>
                  <a:pt x="18047" y="3024"/>
                  <a:pt x="18070" y="2627"/>
                  <a:pt x="18116" y="2209"/>
                </a:cubicBezTo>
                <a:cubicBezTo>
                  <a:pt x="18141" y="2000"/>
                  <a:pt x="18163" y="1790"/>
                  <a:pt x="18209" y="1582"/>
                </a:cubicBezTo>
                <a:cubicBezTo>
                  <a:pt x="18234" y="1442"/>
                  <a:pt x="18234" y="1232"/>
                  <a:pt x="18373" y="1139"/>
                </a:cubicBezTo>
                <a:cubicBezTo>
                  <a:pt x="18420" y="1092"/>
                  <a:pt x="18420" y="1046"/>
                  <a:pt x="18373" y="999"/>
                </a:cubicBezTo>
                <a:cubicBezTo>
                  <a:pt x="18395" y="999"/>
                  <a:pt x="18395" y="977"/>
                  <a:pt x="18395" y="977"/>
                </a:cubicBezTo>
                <a:cubicBezTo>
                  <a:pt x="18438" y="962"/>
                  <a:pt x="18472" y="940"/>
                  <a:pt x="18502" y="914"/>
                </a:cubicBezTo>
                <a:lnTo>
                  <a:pt x="18502" y="914"/>
                </a:lnTo>
                <a:cubicBezTo>
                  <a:pt x="18499" y="919"/>
                  <a:pt x="18494" y="925"/>
                  <a:pt x="18488" y="930"/>
                </a:cubicBezTo>
                <a:cubicBezTo>
                  <a:pt x="18395" y="1185"/>
                  <a:pt x="18302" y="1442"/>
                  <a:pt x="18234" y="1721"/>
                </a:cubicBezTo>
                <a:cubicBezTo>
                  <a:pt x="18205" y="1779"/>
                  <a:pt x="18265" y="1818"/>
                  <a:pt x="18320" y="1818"/>
                </a:cubicBezTo>
                <a:cubicBezTo>
                  <a:pt x="18354" y="1818"/>
                  <a:pt x="18387" y="1803"/>
                  <a:pt x="18395" y="1768"/>
                </a:cubicBezTo>
                <a:cubicBezTo>
                  <a:pt x="18395" y="1743"/>
                  <a:pt x="18420" y="1721"/>
                  <a:pt x="18420" y="1721"/>
                </a:cubicBezTo>
                <a:cubicBezTo>
                  <a:pt x="18435" y="1737"/>
                  <a:pt x="18463" y="1754"/>
                  <a:pt x="18487" y="1754"/>
                </a:cubicBezTo>
                <a:cubicBezTo>
                  <a:pt x="18496" y="1754"/>
                  <a:pt x="18505" y="1751"/>
                  <a:pt x="18513" y="1743"/>
                </a:cubicBezTo>
                <a:cubicBezTo>
                  <a:pt x="18535" y="1743"/>
                  <a:pt x="18559" y="1721"/>
                  <a:pt x="18581" y="1697"/>
                </a:cubicBezTo>
                <a:lnTo>
                  <a:pt x="18581" y="1697"/>
                </a:lnTo>
                <a:cubicBezTo>
                  <a:pt x="18559" y="1907"/>
                  <a:pt x="18559" y="2140"/>
                  <a:pt x="18581" y="2348"/>
                </a:cubicBezTo>
                <a:cubicBezTo>
                  <a:pt x="18581" y="2407"/>
                  <a:pt x="18628" y="2436"/>
                  <a:pt x="18672" y="2436"/>
                </a:cubicBezTo>
                <a:cubicBezTo>
                  <a:pt x="18715" y="2436"/>
                  <a:pt x="18756" y="2407"/>
                  <a:pt x="18745" y="2348"/>
                </a:cubicBezTo>
                <a:lnTo>
                  <a:pt x="18745" y="1697"/>
                </a:lnTo>
                <a:cubicBezTo>
                  <a:pt x="18768" y="1697"/>
                  <a:pt x="18792" y="1675"/>
                  <a:pt x="18814" y="1628"/>
                </a:cubicBezTo>
                <a:cubicBezTo>
                  <a:pt x="18907" y="1371"/>
                  <a:pt x="19000" y="1092"/>
                  <a:pt x="19093" y="813"/>
                </a:cubicBezTo>
                <a:lnTo>
                  <a:pt x="19093" y="813"/>
                </a:lnTo>
                <a:cubicBezTo>
                  <a:pt x="19071" y="884"/>
                  <a:pt x="19047" y="953"/>
                  <a:pt x="19047" y="1023"/>
                </a:cubicBezTo>
                <a:cubicBezTo>
                  <a:pt x="19024" y="1163"/>
                  <a:pt x="19000" y="1303"/>
                  <a:pt x="18978" y="1418"/>
                </a:cubicBezTo>
                <a:cubicBezTo>
                  <a:pt x="18954" y="1535"/>
                  <a:pt x="18907" y="1675"/>
                  <a:pt x="19000" y="1768"/>
                </a:cubicBezTo>
                <a:cubicBezTo>
                  <a:pt x="19012" y="1779"/>
                  <a:pt x="19035" y="1784"/>
                  <a:pt x="19059" y="1784"/>
                </a:cubicBezTo>
                <a:cubicBezTo>
                  <a:pt x="19082" y="1784"/>
                  <a:pt x="19105" y="1779"/>
                  <a:pt x="19117" y="1768"/>
                </a:cubicBezTo>
                <a:cubicBezTo>
                  <a:pt x="19164" y="1721"/>
                  <a:pt x="19164" y="1675"/>
                  <a:pt x="19117" y="1628"/>
                </a:cubicBezTo>
                <a:cubicBezTo>
                  <a:pt x="19117" y="1628"/>
                  <a:pt x="19140" y="1557"/>
                  <a:pt x="19140" y="1535"/>
                </a:cubicBezTo>
                <a:cubicBezTo>
                  <a:pt x="19140" y="1464"/>
                  <a:pt x="19164" y="1418"/>
                  <a:pt x="19164" y="1371"/>
                </a:cubicBezTo>
                <a:lnTo>
                  <a:pt x="19210" y="1371"/>
                </a:lnTo>
                <a:cubicBezTo>
                  <a:pt x="19186" y="1535"/>
                  <a:pt x="19186" y="1697"/>
                  <a:pt x="19164" y="1861"/>
                </a:cubicBezTo>
                <a:cubicBezTo>
                  <a:pt x="19164" y="1930"/>
                  <a:pt x="19210" y="1965"/>
                  <a:pt x="19257" y="1965"/>
                </a:cubicBezTo>
                <a:cubicBezTo>
                  <a:pt x="19303" y="1965"/>
                  <a:pt x="19350" y="1930"/>
                  <a:pt x="19350" y="1861"/>
                </a:cubicBezTo>
                <a:cubicBezTo>
                  <a:pt x="19372" y="1604"/>
                  <a:pt x="19372" y="1349"/>
                  <a:pt x="19419" y="1092"/>
                </a:cubicBezTo>
                <a:cubicBezTo>
                  <a:pt x="19443" y="884"/>
                  <a:pt x="19489" y="605"/>
                  <a:pt x="19629" y="441"/>
                </a:cubicBezTo>
                <a:close/>
                <a:moveTo>
                  <a:pt x="27908" y="20327"/>
                </a:moveTo>
                <a:cubicBezTo>
                  <a:pt x="27490" y="20349"/>
                  <a:pt x="27047" y="20349"/>
                  <a:pt x="26628" y="20373"/>
                </a:cubicBezTo>
                <a:cubicBezTo>
                  <a:pt x="26513" y="20373"/>
                  <a:pt x="26513" y="20535"/>
                  <a:pt x="26628" y="20535"/>
                </a:cubicBezTo>
                <a:cubicBezTo>
                  <a:pt x="27047" y="20535"/>
                  <a:pt x="27490" y="20513"/>
                  <a:pt x="27908" y="20513"/>
                </a:cubicBezTo>
                <a:cubicBezTo>
                  <a:pt x="28024" y="20513"/>
                  <a:pt x="28024" y="20327"/>
                  <a:pt x="27908" y="20327"/>
                </a:cubicBezTo>
                <a:close/>
                <a:moveTo>
                  <a:pt x="25071" y="20327"/>
                </a:moveTo>
                <a:cubicBezTo>
                  <a:pt x="24978" y="20373"/>
                  <a:pt x="24885" y="20396"/>
                  <a:pt x="24792" y="20442"/>
                </a:cubicBezTo>
                <a:cubicBezTo>
                  <a:pt x="24768" y="20442"/>
                  <a:pt x="24745" y="20466"/>
                  <a:pt x="24721" y="20489"/>
                </a:cubicBezTo>
                <a:lnTo>
                  <a:pt x="24721" y="20559"/>
                </a:lnTo>
                <a:cubicBezTo>
                  <a:pt x="24721" y="20582"/>
                  <a:pt x="24745" y="20606"/>
                  <a:pt x="24768" y="20606"/>
                </a:cubicBezTo>
                <a:cubicBezTo>
                  <a:pt x="24792" y="20628"/>
                  <a:pt x="24814" y="20628"/>
                  <a:pt x="24838" y="20628"/>
                </a:cubicBezTo>
                <a:cubicBezTo>
                  <a:pt x="24931" y="20582"/>
                  <a:pt x="25025" y="20535"/>
                  <a:pt x="25118" y="20513"/>
                </a:cubicBezTo>
                <a:cubicBezTo>
                  <a:pt x="25140" y="20489"/>
                  <a:pt x="25164" y="20489"/>
                  <a:pt x="25164" y="20466"/>
                </a:cubicBezTo>
                <a:cubicBezTo>
                  <a:pt x="25186" y="20442"/>
                  <a:pt x="25186" y="20420"/>
                  <a:pt x="25186" y="20396"/>
                </a:cubicBezTo>
                <a:cubicBezTo>
                  <a:pt x="25164" y="20373"/>
                  <a:pt x="25164" y="20349"/>
                  <a:pt x="25140" y="20349"/>
                </a:cubicBezTo>
                <a:cubicBezTo>
                  <a:pt x="25118" y="20327"/>
                  <a:pt x="25093" y="20327"/>
                  <a:pt x="25071" y="20327"/>
                </a:cubicBezTo>
                <a:close/>
                <a:moveTo>
                  <a:pt x="31304" y="20535"/>
                </a:moveTo>
                <a:cubicBezTo>
                  <a:pt x="31326" y="20559"/>
                  <a:pt x="31326" y="20606"/>
                  <a:pt x="31326" y="20628"/>
                </a:cubicBezTo>
                <a:cubicBezTo>
                  <a:pt x="31280" y="20606"/>
                  <a:pt x="31211" y="20582"/>
                  <a:pt x="31140" y="20559"/>
                </a:cubicBezTo>
                <a:lnTo>
                  <a:pt x="31257" y="20559"/>
                </a:lnTo>
                <a:cubicBezTo>
                  <a:pt x="31280" y="20559"/>
                  <a:pt x="31304" y="20559"/>
                  <a:pt x="31304" y="20535"/>
                </a:cubicBezTo>
                <a:close/>
                <a:moveTo>
                  <a:pt x="30582" y="20606"/>
                </a:moveTo>
                <a:cubicBezTo>
                  <a:pt x="30722" y="20628"/>
                  <a:pt x="30861" y="20652"/>
                  <a:pt x="31001" y="20699"/>
                </a:cubicBezTo>
                <a:cubicBezTo>
                  <a:pt x="30722" y="20652"/>
                  <a:pt x="30467" y="20628"/>
                  <a:pt x="30210" y="20606"/>
                </a:cubicBezTo>
                <a:close/>
                <a:moveTo>
                  <a:pt x="10759" y="19620"/>
                </a:moveTo>
                <a:cubicBezTo>
                  <a:pt x="10746" y="19620"/>
                  <a:pt x="10734" y="19623"/>
                  <a:pt x="10721" y="19629"/>
                </a:cubicBezTo>
                <a:lnTo>
                  <a:pt x="9046" y="20606"/>
                </a:lnTo>
                <a:cubicBezTo>
                  <a:pt x="8965" y="20647"/>
                  <a:pt x="9026" y="20776"/>
                  <a:pt x="9105" y="20776"/>
                </a:cubicBezTo>
                <a:cubicBezTo>
                  <a:pt x="9116" y="20776"/>
                  <a:pt x="9128" y="20773"/>
                  <a:pt x="9139" y="20768"/>
                </a:cubicBezTo>
                <a:lnTo>
                  <a:pt x="10814" y="19791"/>
                </a:lnTo>
                <a:cubicBezTo>
                  <a:pt x="10894" y="19732"/>
                  <a:pt x="10836" y="19620"/>
                  <a:pt x="10759" y="19620"/>
                </a:cubicBezTo>
                <a:close/>
                <a:moveTo>
                  <a:pt x="31118" y="20907"/>
                </a:moveTo>
                <a:lnTo>
                  <a:pt x="31397" y="20978"/>
                </a:lnTo>
                <a:cubicBezTo>
                  <a:pt x="31419" y="20978"/>
                  <a:pt x="31419" y="20978"/>
                  <a:pt x="31443" y="20954"/>
                </a:cubicBezTo>
                <a:cubicBezTo>
                  <a:pt x="31466" y="21000"/>
                  <a:pt x="31466" y="21047"/>
                  <a:pt x="31490" y="21093"/>
                </a:cubicBezTo>
                <a:cubicBezTo>
                  <a:pt x="31397" y="21024"/>
                  <a:pt x="31257" y="20954"/>
                  <a:pt x="31118" y="20907"/>
                </a:cubicBezTo>
                <a:close/>
                <a:moveTo>
                  <a:pt x="14163" y="21583"/>
                </a:moveTo>
                <a:cubicBezTo>
                  <a:pt x="14094" y="21605"/>
                  <a:pt x="14023" y="21651"/>
                  <a:pt x="13954" y="21676"/>
                </a:cubicBezTo>
                <a:cubicBezTo>
                  <a:pt x="13930" y="21676"/>
                  <a:pt x="13908" y="21698"/>
                  <a:pt x="13908" y="21698"/>
                </a:cubicBezTo>
                <a:cubicBezTo>
                  <a:pt x="13884" y="21722"/>
                  <a:pt x="13884" y="21769"/>
                  <a:pt x="13884" y="21769"/>
                </a:cubicBezTo>
                <a:cubicBezTo>
                  <a:pt x="13908" y="21791"/>
                  <a:pt x="13908" y="21815"/>
                  <a:pt x="13930" y="21837"/>
                </a:cubicBezTo>
                <a:cubicBezTo>
                  <a:pt x="13946" y="21837"/>
                  <a:pt x="13962" y="21848"/>
                  <a:pt x="13977" y="21848"/>
                </a:cubicBezTo>
                <a:cubicBezTo>
                  <a:pt x="13985" y="21848"/>
                  <a:pt x="13993" y="21845"/>
                  <a:pt x="14001" y="21837"/>
                </a:cubicBezTo>
                <a:lnTo>
                  <a:pt x="14209" y="21769"/>
                </a:lnTo>
                <a:cubicBezTo>
                  <a:pt x="14233" y="21744"/>
                  <a:pt x="14256" y="21744"/>
                  <a:pt x="14256" y="21722"/>
                </a:cubicBezTo>
                <a:cubicBezTo>
                  <a:pt x="14280" y="21698"/>
                  <a:pt x="14280" y="21676"/>
                  <a:pt x="14280" y="21651"/>
                </a:cubicBezTo>
                <a:cubicBezTo>
                  <a:pt x="14256" y="21629"/>
                  <a:pt x="14256" y="21605"/>
                  <a:pt x="14233" y="21605"/>
                </a:cubicBezTo>
                <a:cubicBezTo>
                  <a:pt x="14209" y="21583"/>
                  <a:pt x="14187" y="21583"/>
                  <a:pt x="14163" y="21583"/>
                </a:cubicBezTo>
                <a:close/>
                <a:moveTo>
                  <a:pt x="12265" y="21776"/>
                </a:moveTo>
                <a:cubicBezTo>
                  <a:pt x="12247" y="21776"/>
                  <a:pt x="12228" y="21782"/>
                  <a:pt x="12209" y="21791"/>
                </a:cubicBezTo>
                <a:lnTo>
                  <a:pt x="11930" y="21930"/>
                </a:lnTo>
                <a:cubicBezTo>
                  <a:pt x="11883" y="21955"/>
                  <a:pt x="11861" y="22001"/>
                  <a:pt x="11883" y="22048"/>
                </a:cubicBezTo>
                <a:cubicBezTo>
                  <a:pt x="11908" y="22094"/>
                  <a:pt x="11977" y="22094"/>
                  <a:pt x="12023" y="22094"/>
                </a:cubicBezTo>
                <a:cubicBezTo>
                  <a:pt x="12116" y="22023"/>
                  <a:pt x="12209" y="21977"/>
                  <a:pt x="12302" y="21930"/>
                </a:cubicBezTo>
                <a:cubicBezTo>
                  <a:pt x="12349" y="21908"/>
                  <a:pt x="12373" y="21862"/>
                  <a:pt x="12326" y="21815"/>
                </a:cubicBezTo>
                <a:cubicBezTo>
                  <a:pt x="12312" y="21788"/>
                  <a:pt x="12290" y="21776"/>
                  <a:pt x="12265" y="21776"/>
                </a:cubicBezTo>
                <a:close/>
                <a:moveTo>
                  <a:pt x="31326" y="21257"/>
                </a:moveTo>
                <a:cubicBezTo>
                  <a:pt x="31257" y="21257"/>
                  <a:pt x="31233" y="21279"/>
                  <a:pt x="31211" y="21326"/>
                </a:cubicBezTo>
                <a:cubicBezTo>
                  <a:pt x="31094" y="21583"/>
                  <a:pt x="30978" y="21837"/>
                  <a:pt x="30839" y="22070"/>
                </a:cubicBezTo>
                <a:cubicBezTo>
                  <a:pt x="30791" y="22149"/>
                  <a:pt x="30850" y="22217"/>
                  <a:pt x="30915" y="22217"/>
                </a:cubicBezTo>
                <a:cubicBezTo>
                  <a:pt x="30946" y="22217"/>
                  <a:pt x="30978" y="22201"/>
                  <a:pt x="31001" y="22163"/>
                </a:cubicBezTo>
                <a:cubicBezTo>
                  <a:pt x="31140" y="21908"/>
                  <a:pt x="31280" y="21651"/>
                  <a:pt x="31373" y="21372"/>
                </a:cubicBezTo>
                <a:cubicBezTo>
                  <a:pt x="31397" y="21326"/>
                  <a:pt x="31373" y="21279"/>
                  <a:pt x="31326" y="21257"/>
                </a:cubicBezTo>
                <a:close/>
                <a:moveTo>
                  <a:pt x="15852" y="22294"/>
                </a:moveTo>
                <a:cubicBezTo>
                  <a:pt x="15840" y="22294"/>
                  <a:pt x="15827" y="22297"/>
                  <a:pt x="15815" y="22303"/>
                </a:cubicBezTo>
                <a:cubicBezTo>
                  <a:pt x="15698" y="22327"/>
                  <a:pt x="15605" y="22349"/>
                  <a:pt x="15489" y="22373"/>
                </a:cubicBezTo>
                <a:cubicBezTo>
                  <a:pt x="15443" y="22396"/>
                  <a:pt x="15419" y="22442"/>
                  <a:pt x="15419" y="22489"/>
                </a:cubicBezTo>
                <a:cubicBezTo>
                  <a:pt x="15443" y="22535"/>
                  <a:pt x="15489" y="22559"/>
                  <a:pt x="15536" y="22559"/>
                </a:cubicBezTo>
                <a:cubicBezTo>
                  <a:pt x="15651" y="22513"/>
                  <a:pt x="15768" y="22489"/>
                  <a:pt x="15861" y="22466"/>
                </a:cubicBezTo>
                <a:cubicBezTo>
                  <a:pt x="15908" y="22466"/>
                  <a:pt x="15954" y="22396"/>
                  <a:pt x="15930" y="22349"/>
                </a:cubicBezTo>
                <a:cubicBezTo>
                  <a:pt x="15914" y="22315"/>
                  <a:pt x="15884" y="22294"/>
                  <a:pt x="15852" y="22294"/>
                </a:cubicBezTo>
                <a:close/>
                <a:moveTo>
                  <a:pt x="9396" y="22652"/>
                </a:moveTo>
                <a:cubicBezTo>
                  <a:pt x="9396" y="22690"/>
                  <a:pt x="9411" y="22728"/>
                  <a:pt x="9441" y="22728"/>
                </a:cubicBezTo>
                <a:cubicBezTo>
                  <a:pt x="9448" y="22728"/>
                  <a:pt x="9456" y="22726"/>
                  <a:pt x="9465" y="22721"/>
                </a:cubicBezTo>
                <a:lnTo>
                  <a:pt x="9465" y="22721"/>
                </a:lnTo>
                <a:lnTo>
                  <a:pt x="9349" y="22838"/>
                </a:lnTo>
                <a:cubicBezTo>
                  <a:pt x="9325" y="22792"/>
                  <a:pt x="9325" y="22721"/>
                  <a:pt x="9325" y="22675"/>
                </a:cubicBezTo>
                <a:cubicBezTo>
                  <a:pt x="9349" y="22675"/>
                  <a:pt x="9372" y="22652"/>
                  <a:pt x="9396" y="22652"/>
                </a:cubicBezTo>
                <a:close/>
                <a:moveTo>
                  <a:pt x="10209" y="23304"/>
                </a:moveTo>
                <a:lnTo>
                  <a:pt x="10209" y="23304"/>
                </a:lnTo>
                <a:cubicBezTo>
                  <a:pt x="9954" y="23443"/>
                  <a:pt x="9722" y="23583"/>
                  <a:pt x="9489" y="23745"/>
                </a:cubicBezTo>
                <a:lnTo>
                  <a:pt x="9489" y="23676"/>
                </a:lnTo>
                <a:cubicBezTo>
                  <a:pt x="9722" y="23536"/>
                  <a:pt x="9954" y="23419"/>
                  <a:pt x="10209" y="23304"/>
                </a:cubicBezTo>
                <a:close/>
                <a:moveTo>
                  <a:pt x="9629" y="23862"/>
                </a:moveTo>
                <a:lnTo>
                  <a:pt x="9629" y="23908"/>
                </a:lnTo>
                <a:cubicBezTo>
                  <a:pt x="9604" y="23931"/>
                  <a:pt x="9558" y="23955"/>
                  <a:pt x="9535" y="23977"/>
                </a:cubicBezTo>
                <a:cubicBezTo>
                  <a:pt x="9535" y="23955"/>
                  <a:pt x="9511" y="23955"/>
                  <a:pt x="9511" y="23931"/>
                </a:cubicBezTo>
                <a:cubicBezTo>
                  <a:pt x="9558" y="23908"/>
                  <a:pt x="9582" y="23884"/>
                  <a:pt x="9629" y="23862"/>
                </a:cubicBezTo>
                <a:close/>
                <a:moveTo>
                  <a:pt x="10302" y="23769"/>
                </a:moveTo>
                <a:lnTo>
                  <a:pt x="10302" y="23769"/>
                </a:lnTo>
                <a:cubicBezTo>
                  <a:pt x="10047" y="23908"/>
                  <a:pt x="9815" y="24048"/>
                  <a:pt x="9558" y="24187"/>
                </a:cubicBezTo>
                <a:lnTo>
                  <a:pt x="9558" y="24141"/>
                </a:lnTo>
                <a:lnTo>
                  <a:pt x="9582" y="24141"/>
                </a:lnTo>
                <a:cubicBezTo>
                  <a:pt x="9815" y="24024"/>
                  <a:pt x="10069" y="23884"/>
                  <a:pt x="10302" y="23769"/>
                </a:cubicBezTo>
                <a:close/>
                <a:moveTo>
                  <a:pt x="12861" y="23844"/>
                </a:moveTo>
                <a:cubicBezTo>
                  <a:pt x="12846" y="23844"/>
                  <a:pt x="12830" y="23850"/>
                  <a:pt x="12814" y="23862"/>
                </a:cubicBezTo>
                <a:cubicBezTo>
                  <a:pt x="12559" y="24001"/>
                  <a:pt x="12326" y="24141"/>
                  <a:pt x="12094" y="24256"/>
                </a:cubicBezTo>
                <a:cubicBezTo>
                  <a:pt x="12047" y="24280"/>
                  <a:pt x="12023" y="24349"/>
                  <a:pt x="12047" y="24396"/>
                </a:cubicBezTo>
                <a:cubicBezTo>
                  <a:pt x="12060" y="24423"/>
                  <a:pt x="12090" y="24434"/>
                  <a:pt x="12122" y="24434"/>
                </a:cubicBezTo>
                <a:cubicBezTo>
                  <a:pt x="12145" y="24434"/>
                  <a:pt x="12168" y="24429"/>
                  <a:pt x="12187" y="24420"/>
                </a:cubicBezTo>
                <a:cubicBezTo>
                  <a:pt x="12419" y="24303"/>
                  <a:pt x="12652" y="24163"/>
                  <a:pt x="12884" y="24024"/>
                </a:cubicBezTo>
                <a:cubicBezTo>
                  <a:pt x="12980" y="23967"/>
                  <a:pt x="12933" y="23844"/>
                  <a:pt x="12861" y="23844"/>
                </a:cubicBezTo>
                <a:close/>
                <a:moveTo>
                  <a:pt x="9629" y="24349"/>
                </a:moveTo>
                <a:cubicBezTo>
                  <a:pt x="9629" y="24349"/>
                  <a:pt x="9629" y="24373"/>
                  <a:pt x="9651" y="24396"/>
                </a:cubicBezTo>
                <a:lnTo>
                  <a:pt x="9675" y="24420"/>
                </a:lnTo>
                <a:cubicBezTo>
                  <a:pt x="9651" y="24442"/>
                  <a:pt x="9629" y="24442"/>
                  <a:pt x="9604" y="24466"/>
                </a:cubicBezTo>
                <a:cubicBezTo>
                  <a:pt x="9604" y="24420"/>
                  <a:pt x="9604" y="24396"/>
                  <a:pt x="9582" y="24373"/>
                </a:cubicBezTo>
                <a:cubicBezTo>
                  <a:pt x="9604" y="24349"/>
                  <a:pt x="9629" y="24349"/>
                  <a:pt x="9629" y="24349"/>
                </a:cubicBezTo>
                <a:close/>
                <a:moveTo>
                  <a:pt x="9768" y="25140"/>
                </a:moveTo>
                <a:cubicBezTo>
                  <a:pt x="9744" y="25164"/>
                  <a:pt x="9722" y="25186"/>
                  <a:pt x="9722" y="25211"/>
                </a:cubicBezTo>
                <a:lnTo>
                  <a:pt x="9722" y="25164"/>
                </a:lnTo>
                <a:lnTo>
                  <a:pt x="9744" y="25140"/>
                </a:lnTo>
                <a:close/>
                <a:moveTo>
                  <a:pt x="9744" y="25279"/>
                </a:moveTo>
                <a:lnTo>
                  <a:pt x="9744" y="25279"/>
                </a:lnTo>
                <a:cubicBezTo>
                  <a:pt x="9761" y="25297"/>
                  <a:pt x="9789" y="25313"/>
                  <a:pt x="9821" y="25313"/>
                </a:cubicBezTo>
                <a:cubicBezTo>
                  <a:pt x="9832" y="25313"/>
                  <a:pt x="9843" y="25311"/>
                  <a:pt x="9854" y="25307"/>
                </a:cubicBezTo>
                <a:lnTo>
                  <a:pt x="9854" y="25307"/>
                </a:lnTo>
                <a:cubicBezTo>
                  <a:pt x="9818" y="25337"/>
                  <a:pt x="9786" y="25360"/>
                  <a:pt x="9768" y="25397"/>
                </a:cubicBezTo>
                <a:cubicBezTo>
                  <a:pt x="9744" y="25350"/>
                  <a:pt x="9744" y="25304"/>
                  <a:pt x="9744" y="25279"/>
                </a:cubicBezTo>
                <a:close/>
                <a:moveTo>
                  <a:pt x="27745" y="15232"/>
                </a:moveTo>
                <a:cubicBezTo>
                  <a:pt x="27733" y="15294"/>
                  <a:pt x="27779" y="15324"/>
                  <a:pt x="27829" y="15324"/>
                </a:cubicBezTo>
                <a:cubicBezTo>
                  <a:pt x="27873" y="15324"/>
                  <a:pt x="27920" y="15301"/>
                  <a:pt x="27931" y="15257"/>
                </a:cubicBezTo>
                <a:cubicBezTo>
                  <a:pt x="28386" y="15272"/>
                  <a:pt x="28795" y="15311"/>
                  <a:pt x="29136" y="15373"/>
                </a:cubicBezTo>
                <a:lnTo>
                  <a:pt x="29136" y="15373"/>
                </a:lnTo>
                <a:cubicBezTo>
                  <a:pt x="28936" y="15339"/>
                  <a:pt x="28736" y="15320"/>
                  <a:pt x="28535" y="15320"/>
                </a:cubicBezTo>
                <a:cubicBezTo>
                  <a:pt x="28473" y="15320"/>
                  <a:pt x="28411" y="15322"/>
                  <a:pt x="28349" y="15326"/>
                </a:cubicBezTo>
                <a:cubicBezTo>
                  <a:pt x="28234" y="15326"/>
                  <a:pt x="28234" y="15465"/>
                  <a:pt x="28327" y="15489"/>
                </a:cubicBezTo>
                <a:cubicBezTo>
                  <a:pt x="28115" y="15477"/>
                  <a:pt x="27903" y="15471"/>
                  <a:pt x="27691" y="15471"/>
                </a:cubicBezTo>
                <a:cubicBezTo>
                  <a:pt x="27113" y="15471"/>
                  <a:pt x="26534" y="15514"/>
                  <a:pt x="25955" y="15582"/>
                </a:cubicBezTo>
                <a:cubicBezTo>
                  <a:pt x="25838" y="15582"/>
                  <a:pt x="25838" y="15768"/>
                  <a:pt x="25955" y="15768"/>
                </a:cubicBezTo>
                <a:cubicBezTo>
                  <a:pt x="26507" y="15695"/>
                  <a:pt x="27060" y="15659"/>
                  <a:pt x="27618" y="15659"/>
                </a:cubicBezTo>
                <a:cubicBezTo>
                  <a:pt x="27953" y="15659"/>
                  <a:pt x="28289" y="15672"/>
                  <a:pt x="28628" y="15698"/>
                </a:cubicBezTo>
                <a:lnTo>
                  <a:pt x="28327" y="15698"/>
                </a:lnTo>
                <a:cubicBezTo>
                  <a:pt x="28210" y="15698"/>
                  <a:pt x="28210" y="15861"/>
                  <a:pt x="28327" y="15861"/>
                </a:cubicBezTo>
                <a:cubicBezTo>
                  <a:pt x="28468" y="15869"/>
                  <a:pt x="28608" y="15876"/>
                  <a:pt x="28745" y="15884"/>
                </a:cubicBezTo>
                <a:lnTo>
                  <a:pt x="28745" y="15884"/>
                </a:lnTo>
                <a:cubicBezTo>
                  <a:pt x="28730" y="15884"/>
                  <a:pt x="28715" y="15884"/>
                  <a:pt x="28699" y="15884"/>
                </a:cubicBezTo>
                <a:cubicBezTo>
                  <a:pt x="28628" y="15884"/>
                  <a:pt x="28606" y="15930"/>
                  <a:pt x="28606" y="16001"/>
                </a:cubicBezTo>
                <a:lnTo>
                  <a:pt x="28210" y="16001"/>
                </a:lnTo>
                <a:cubicBezTo>
                  <a:pt x="28141" y="16001"/>
                  <a:pt x="28117" y="16094"/>
                  <a:pt x="28141" y="16140"/>
                </a:cubicBezTo>
                <a:cubicBezTo>
                  <a:pt x="26861" y="16187"/>
                  <a:pt x="25583" y="16302"/>
                  <a:pt x="24303" y="16466"/>
                </a:cubicBezTo>
                <a:cubicBezTo>
                  <a:pt x="23791" y="16535"/>
                  <a:pt x="23304" y="16606"/>
                  <a:pt x="22792" y="16674"/>
                </a:cubicBezTo>
                <a:cubicBezTo>
                  <a:pt x="22682" y="16697"/>
                  <a:pt x="22716" y="16863"/>
                  <a:pt x="22818" y="16863"/>
                </a:cubicBezTo>
                <a:cubicBezTo>
                  <a:pt x="22824" y="16863"/>
                  <a:pt x="22831" y="16862"/>
                  <a:pt x="22838" y="16860"/>
                </a:cubicBezTo>
                <a:cubicBezTo>
                  <a:pt x="24606" y="16559"/>
                  <a:pt x="26396" y="16395"/>
                  <a:pt x="28163" y="16326"/>
                </a:cubicBezTo>
                <a:cubicBezTo>
                  <a:pt x="28396" y="16302"/>
                  <a:pt x="28628" y="16302"/>
                  <a:pt x="28839" y="16302"/>
                </a:cubicBezTo>
                <a:cubicBezTo>
                  <a:pt x="28839" y="16302"/>
                  <a:pt x="28814" y="16326"/>
                  <a:pt x="28814" y="16349"/>
                </a:cubicBezTo>
                <a:cubicBezTo>
                  <a:pt x="28420" y="16349"/>
                  <a:pt x="28024" y="16373"/>
                  <a:pt x="27629" y="16420"/>
                </a:cubicBezTo>
                <a:cubicBezTo>
                  <a:pt x="27512" y="16442"/>
                  <a:pt x="27559" y="16606"/>
                  <a:pt x="27676" y="16606"/>
                </a:cubicBezTo>
                <a:cubicBezTo>
                  <a:pt x="27838" y="16581"/>
                  <a:pt x="28001" y="16559"/>
                  <a:pt x="28141" y="16559"/>
                </a:cubicBezTo>
                <a:cubicBezTo>
                  <a:pt x="28141" y="16606"/>
                  <a:pt x="28163" y="16674"/>
                  <a:pt x="28234" y="16674"/>
                </a:cubicBezTo>
                <a:cubicBezTo>
                  <a:pt x="28508" y="16703"/>
                  <a:pt x="28774" y="16724"/>
                  <a:pt x="29042" y="16724"/>
                </a:cubicBezTo>
                <a:cubicBezTo>
                  <a:pt x="29205" y="16724"/>
                  <a:pt x="29369" y="16716"/>
                  <a:pt x="29536" y="16699"/>
                </a:cubicBezTo>
                <a:lnTo>
                  <a:pt x="29536" y="16699"/>
                </a:lnTo>
                <a:cubicBezTo>
                  <a:pt x="29164" y="16745"/>
                  <a:pt x="28792" y="16767"/>
                  <a:pt x="28442" y="16767"/>
                </a:cubicBezTo>
                <a:cubicBezTo>
                  <a:pt x="28303" y="16767"/>
                  <a:pt x="28303" y="16953"/>
                  <a:pt x="28442" y="16953"/>
                </a:cubicBezTo>
                <a:cubicBezTo>
                  <a:pt x="28721" y="16931"/>
                  <a:pt x="29025" y="16931"/>
                  <a:pt x="29326" y="16907"/>
                </a:cubicBezTo>
                <a:lnTo>
                  <a:pt x="29326" y="16907"/>
                </a:lnTo>
                <a:cubicBezTo>
                  <a:pt x="29187" y="16931"/>
                  <a:pt x="29047" y="16931"/>
                  <a:pt x="28907" y="16931"/>
                </a:cubicBezTo>
                <a:cubicBezTo>
                  <a:pt x="28839" y="16931"/>
                  <a:pt x="28814" y="17000"/>
                  <a:pt x="28839" y="17071"/>
                </a:cubicBezTo>
                <a:cubicBezTo>
                  <a:pt x="27862" y="17117"/>
                  <a:pt x="26885" y="17186"/>
                  <a:pt x="25908" y="17257"/>
                </a:cubicBezTo>
                <a:cubicBezTo>
                  <a:pt x="25798" y="17257"/>
                  <a:pt x="25792" y="17421"/>
                  <a:pt x="25888" y="17421"/>
                </a:cubicBezTo>
                <a:cubicBezTo>
                  <a:pt x="25894" y="17421"/>
                  <a:pt x="25901" y="17420"/>
                  <a:pt x="25908" y="17419"/>
                </a:cubicBezTo>
                <a:cubicBezTo>
                  <a:pt x="27118" y="17350"/>
                  <a:pt x="28349" y="17279"/>
                  <a:pt x="29583" y="17210"/>
                </a:cubicBezTo>
                <a:lnTo>
                  <a:pt x="29583" y="17210"/>
                </a:lnTo>
                <a:cubicBezTo>
                  <a:pt x="29001" y="17279"/>
                  <a:pt x="28420" y="17326"/>
                  <a:pt x="27815" y="17372"/>
                </a:cubicBezTo>
                <a:cubicBezTo>
                  <a:pt x="27705" y="17395"/>
                  <a:pt x="27699" y="17560"/>
                  <a:pt x="27795" y="17560"/>
                </a:cubicBezTo>
                <a:cubicBezTo>
                  <a:pt x="27802" y="17560"/>
                  <a:pt x="27808" y="17560"/>
                  <a:pt x="27815" y="17558"/>
                </a:cubicBezTo>
                <a:cubicBezTo>
                  <a:pt x="28489" y="17512"/>
                  <a:pt x="29140" y="17443"/>
                  <a:pt x="29815" y="17350"/>
                </a:cubicBezTo>
                <a:lnTo>
                  <a:pt x="29815" y="17350"/>
                </a:lnTo>
                <a:cubicBezTo>
                  <a:pt x="29233" y="17443"/>
                  <a:pt x="28653" y="17512"/>
                  <a:pt x="28070" y="17582"/>
                </a:cubicBezTo>
                <a:cubicBezTo>
                  <a:pt x="27962" y="17582"/>
                  <a:pt x="27955" y="17746"/>
                  <a:pt x="28050" y="17746"/>
                </a:cubicBezTo>
                <a:cubicBezTo>
                  <a:pt x="28057" y="17746"/>
                  <a:pt x="28063" y="17746"/>
                  <a:pt x="28070" y="17744"/>
                </a:cubicBezTo>
                <a:cubicBezTo>
                  <a:pt x="28649" y="17698"/>
                  <a:pt x="29203" y="17630"/>
                  <a:pt x="29780" y="17538"/>
                </a:cubicBezTo>
                <a:lnTo>
                  <a:pt x="29780" y="17538"/>
                </a:lnTo>
                <a:cubicBezTo>
                  <a:pt x="29761" y="17543"/>
                  <a:pt x="29745" y="17562"/>
                  <a:pt x="29745" y="17582"/>
                </a:cubicBezTo>
                <a:lnTo>
                  <a:pt x="29745" y="17629"/>
                </a:lnTo>
                <a:lnTo>
                  <a:pt x="29397" y="17698"/>
                </a:lnTo>
                <a:cubicBezTo>
                  <a:pt x="29350" y="17698"/>
                  <a:pt x="29326" y="17722"/>
                  <a:pt x="29326" y="17768"/>
                </a:cubicBezTo>
                <a:cubicBezTo>
                  <a:pt x="29187" y="17791"/>
                  <a:pt x="29047" y="17815"/>
                  <a:pt x="28932" y="17815"/>
                </a:cubicBezTo>
                <a:cubicBezTo>
                  <a:pt x="28821" y="17836"/>
                  <a:pt x="28815" y="18003"/>
                  <a:pt x="28913" y="18003"/>
                </a:cubicBezTo>
                <a:cubicBezTo>
                  <a:pt x="28919" y="18003"/>
                  <a:pt x="28925" y="18002"/>
                  <a:pt x="28932" y="18001"/>
                </a:cubicBezTo>
                <a:cubicBezTo>
                  <a:pt x="29419" y="17954"/>
                  <a:pt x="29931" y="17861"/>
                  <a:pt x="30420" y="17768"/>
                </a:cubicBezTo>
                <a:lnTo>
                  <a:pt x="30489" y="17977"/>
                </a:lnTo>
                <a:lnTo>
                  <a:pt x="30442" y="17977"/>
                </a:lnTo>
                <a:cubicBezTo>
                  <a:pt x="30467" y="17930"/>
                  <a:pt x="30442" y="17861"/>
                  <a:pt x="30349" y="17861"/>
                </a:cubicBezTo>
                <a:cubicBezTo>
                  <a:pt x="28628" y="18070"/>
                  <a:pt x="26885" y="18280"/>
                  <a:pt x="25140" y="18488"/>
                </a:cubicBezTo>
                <a:cubicBezTo>
                  <a:pt x="24652" y="18535"/>
                  <a:pt x="24163" y="18606"/>
                  <a:pt x="23676" y="18652"/>
                </a:cubicBezTo>
                <a:cubicBezTo>
                  <a:pt x="23565" y="18673"/>
                  <a:pt x="23559" y="18840"/>
                  <a:pt x="23657" y="18840"/>
                </a:cubicBezTo>
                <a:cubicBezTo>
                  <a:pt x="23663" y="18840"/>
                  <a:pt x="23669" y="18839"/>
                  <a:pt x="23676" y="18838"/>
                </a:cubicBezTo>
                <a:cubicBezTo>
                  <a:pt x="25279" y="18652"/>
                  <a:pt x="26885" y="18466"/>
                  <a:pt x="28489" y="18256"/>
                </a:cubicBezTo>
                <a:lnTo>
                  <a:pt x="28489" y="18256"/>
                </a:lnTo>
                <a:cubicBezTo>
                  <a:pt x="28425" y="18299"/>
                  <a:pt x="28460" y="18422"/>
                  <a:pt x="28558" y="18422"/>
                </a:cubicBezTo>
                <a:cubicBezTo>
                  <a:pt x="28565" y="18422"/>
                  <a:pt x="28573" y="18421"/>
                  <a:pt x="28582" y="18420"/>
                </a:cubicBezTo>
                <a:cubicBezTo>
                  <a:pt x="28907" y="18373"/>
                  <a:pt x="29257" y="18327"/>
                  <a:pt x="29583" y="18280"/>
                </a:cubicBezTo>
                <a:cubicBezTo>
                  <a:pt x="29605" y="18327"/>
                  <a:pt x="29652" y="18327"/>
                  <a:pt x="29698" y="18327"/>
                </a:cubicBezTo>
                <a:cubicBezTo>
                  <a:pt x="29955" y="18302"/>
                  <a:pt x="30234" y="18234"/>
                  <a:pt x="30489" y="18163"/>
                </a:cubicBezTo>
                <a:cubicBezTo>
                  <a:pt x="30513" y="18163"/>
                  <a:pt x="30535" y="18141"/>
                  <a:pt x="30535" y="18116"/>
                </a:cubicBezTo>
                <a:cubicBezTo>
                  <a:pt x="30535" y="18163"/>
                  <a:pt x="30560" y="18187"/>
                  <a:pt x="30560" y="18209"/>
                </a:cubicBezTo>
                <a:cubicBezTo>
                  <a:pt x="29908" y="18442"/>
                  <a:pt x="29211" y="18513"/>
                  <a:pt x="28513" y="18581"/>
                </a:cubicBezTo>
                <a:cubicBezTo>
                  <a:pt x="28396" y="18581"/>
                  <a:pt x="28396" y="18768"/>
                  <a:pt x="28513" y="18768"/>
                </a:cubicBezTo>
                <a:cubicBezTo>
                  <a:pt x="29233" y="18699"/>
                  <a:pt x="29955" y="18628"/>
                  <a:pt x="30628" y="18395"/>
                </a:cubicBezTo>
                <a:cubicBezTo>
                  <a:pt x="30653" y="18466"/>
                  <a:pt x="30675" y="18535"/>
                  <a:pt x="30699" y="18628"/>
                </a:cubicBezTo>
                <a:lnTo>
                  <a:pt x="30675" y="18628"/>
                </a:lnTo>
                <a:cubicBezTo>
                  <a:pt x="30628" y="18628"/>
                  <a:pt x="30606" y="18652"/>
                  <a:pt x="30582" y="18652"/>
                </a:cubicBezTo>
                <a:cubicBezTo>
                  <a:pt x="30606" y="18628"/>
                  <a:pt x="30606" y="18581"/>
                  <a:pt x="30606" y="18559"/>
                </a:cubicBezTo>
                <a:cubicBezTo>
                  <a:pt x="30582" y="18513"/>
                  <a:pt x="30535" y="18488"/>
                  <a:pt x="30489" y="18488"/>
                </a:cubicBezTo>
                <a:cubicBezTo>
                  <a:pt x="30210" y="18535"/>
                  <a:pt x="29908" y="18606"/>
                  <a:pt x="29629" y="18675"/>
                </a:cubicBezTo>
                <a:cubicBezTo>
                  <a:pt x="29559" y="18699"/>
                  <a:pt x="29536" y="18768"/>
                  <a:pt x="29583" y="18814"/>
                </a:cubicBezTo>
                <a:lnTo>
                  <a:pt x="29233" y="18885"/>
                </a:lnTo>
                <a:cubicBezTo>
                  <a:pt x="29187" y="18885"/>
                  <a:pt x="29164" y="18954"/>
                  <a:pt x="29187" y="19000"/>
                </a:cubicBezTo>
                <a:cubicBezTo>
                  <a:pt x="29187" y="19034"/>
                  <a:pt x="29211" y="19056"/>
                  <a:pt x="29243" y="19056"/>
                </a:cubicBezTo>
                <a:cubicBezTo>
                  <a:pt x="29255" y="19056"/>
                  <a:pt x="29267" y="19053"/>
                  <a:pt x="29280" y="19047"/>
                </a:cubicBezTo>
                <a:cubicBezTo>
                  <a:pt x="29443" y="19024"/>
                  <a:pt x="29583" y="19000"/>
                  <a:pt x="29745" y="18978"/>
                </a:cubicBezTo>
                <a:lnTo>
                  <a:pt x="29745" y="18978"/>
                </a:lnTo>
                <a:cubicBezTo>
                  <a:pt x="29698" y="19000"/>
                  <a:pt x="29676" y="19047"/>
                  <a:pt x="29698" y="19093"/>
                </a:cubicBezTo>
                <a:cubicBezTo>
                  <a:pt x="29698" y="19117"/>
                  <a:pt x="29722" y="19140"/>
                  <a:pt x="29745" y="19164"/>
                </a:cubicBezTo>
                <a:cubicBezTo>
                  <a:pt x="29722" y="19164"/>
                  <a:pt x="29698" y="19210"/>
                  <a:pt x="29698" y="19233"/>
                </a:cubicBezTo>
                <a:cubicBezTo>
                  <a:pt x="29466" y="19257"/>
                  <a:pt x="29233" y="19279"/>
                  <a:pt x="29025" y="19303"/>
                </a:cubicBezTo>
                <a:cubicBezTo>
                  <a:pt x="28420" y="19350"/>
                  <a:pt x="27838" y="19396"/>
                  <a:pt x="27257" y="19419"/>
                </a:cubicBezTo>
                <a:cubicBezTo>
                  <a:pt x="27147" y="19441"/>
                  <a:pt x="27140" y="19607"/>
                  <a:pt x="27237" y="19607"/>
                </a:cubicBezTo>
                <a:cubicBezTo>
                  <a:pt x="27243" y="19607"/>
                  <a:pt x="27250" y="19606"/>
                  <a:pt x="27257" y="19605"/>
                </a:cubicBezTo>
                <a:cubicBezTo>
                  <a:pt x="27955" y="19558"/>
                  <a:pt x="28653" y="19512"/>
                  <a:pt x="29373" y="19443"/>
                </a:cubicBezTo>
                <a:lnTo>
                  <a:pt x="30420" y="19372"/>
                </a:lnTo>
                <a:cubicBezTo>
                  <a:pt x="30513" y="19372"/>
                  <a:pt x="30606" y="19350"/>
                  <a:pt x="30675" y="19350"/>
                </a:cubicBezTo>
                <a:cubicBezTo>
                  <a:pt x="30746" y="19350"/>
                  <a:pt x="30815" y="19350"/>
                  <a:pt x="30861" y="19303"/>
                </a:cubicBezTo>
                <a:cubicBezTo>
                  <a:pt x="30885" y="19303"/>
                  <a:pt x="30885" y="19279"/>
                  <a:pt x="30908" y="19279"/>
                </a:cubicBezTo>
                <a:cubicBezTo>
                  <a:pt x="30908" y="19303"/>
                  <a:pt x="30932" y="19326"/>
                  <a:pt x="30932" y="19350"/>
                </a:cubicBezTo>
                <a:cubicBezTo>
                  <a:pt x="30768" y="19372"/>
                  <a:pt x="30628" y="19396"/>
                  <a:pt x="30467" y="19419"/>
                </a:cubicBezTo>
                <a:cubicBezTo>
                  <a:pt x="30396" y="19443"/>
                  <a:pt x="30303" y="19443"/>
                  <a:pt x="30234" y="19465"/>
                </a:cubicBezTo>
                <a:lnTo>
                  <a:pt x="30117" y="19465"/>
                </a:lnTo>
                <a:cubicBezTo>
                  <a:pt x="30095" y="19465"/>
                  <a:pt x="30070" y="19465"/>
                  <a:pt x="30048" y="19489"/>
                </a:cubicBezTo>
                <a:cubicBezTo>
                  <a:pt x="30027" y="19468"/>
                  <a:pt x="29997" y="19457"/>
                  <a:pt x="29967" y="19457"/>
                </a:cubicBezTo>
                <a:cubicBezTo>
                  <a:pt x="29932" y="19457"/>
                  <a:pt x="29898" y="19474"/>
                  <a:pt x="29884" y="19512"/>
                </a:cubicBezTo>
                <a:cubicBezTo>
                  <a:pt x="29419" y="19536"/>
                  <a:pt x="28978" y="19582"/>
                  <a:pt x="28513" y="19651"/>
                </a:cubicBezTo>
                <a:cubicBezTo>
                  <a:pt x="28403" y="19674"/>
                  <a:pt x="28437" y="19840"/>
                  <a:pt x="28539" y="19840"/>
                </a:cubicBezTo>
                <a:cubicBezTo>
                  <a:pt x="28546" y="19840"/>
                  <a:pt x="28552" y="19839"/>
                  <a:pt x="28560" y="19837"/>
                </a:cubicBezTo>
                <a:cubicBezTo>
                  <a:pt x="29211" y="19744"/>
                  <a:pt x="29862" y="19675"/>
                  <a:pt x="30513" y="19675"/>
                </a:cubicBezTo>
                <a:cubicBezTo>
                  <a:pt x="30327" y="19722"/>
                  <a:pt x="30117" y="19744"/>
                  <a:pt x="29908" y="19744"/>
                </a:cubicBezTo>
                <a:cubicBezTo>
                  <a:pt x="29791" y="19744"/>
                  <a:pt x="29791" y="19930"/>
                  <a:pt x="29908" y="19930"/>
                </a:cubicBezTo>
                <a:lnTo>
                  <a:pt x="29931" y="19930"/>
                </a:lnTo>
                <a:cubicBezTo>
                  <a:pt x="29884" y="19955"/>
                  <a:pt x="29838" y="20001"/>
                  <a:pt x="29862" y="20048"/>
                </a:cubicBezTo>
                <a:cubicBezTo>
                  <a:pt x="29862" y="20070"/>
                  <a:pt x="29884" y="20094"/>
                  <a:pt x="29908" y="20116"/>
                </a:cubicBezTo>
                <a:cubicBezTo>
                  <a:pt x="29536" y="20116"/>
                  <a:pt x="29140" y="20116"/>
                  <a:pt x="28746" y="20094"/>
                </a:cubicBezTo>
                <a:cubicBezTo>
                  <a:pt x="28628" y="20094"/>
                  <a:pt x="28628" y="20280"/>
                  <a:pt x="28746" y="20280"/>
                </a:cubicBezTo>
                <a:cubicBezTo>
                  <a:pt x="29164" y="20302"/>
                  <a:pt x="29583" y="20302"/>
                  <a:pt x="30024" y="20302"/>
                </a:cubicBezTo>
                <a:cubicBezTo>
                  <a:pt x="30024" y="20327"/>
                  <a:pt x="30070" y="20349"/>
                  <a:pt x="30117" y="20349"/>
                </a:cubicBezTo>
                <a:cubicBezTo>
                  <a:pt x="30327" y="20302"/>
                  <a:pt x="30535" y="20302"/>
                  <a:pt x="30768" y="20280"/>
                </a:cubicBezTo>
                <a:cubicBezTo>
                  <a:pt x="30861" y="20280"/>
                  <a:pt x="30954" y="20280"/>
                  <a:pt x="31047" y="20302"/>
                </a:cubicBezTo>
                <a:cubicBezTo>
                  <a:pt x="31094" y="20302"/>
                  <a:pt x="31140" y="20327"/>
                  <a:pt x="31187" y="20327"/>
                </a:cubicBezTo>
                <a:cubicBezTo>
                  <a:pt x="31211" y="20349"/>
                  <a:pt x="31233" y="20349"/>
                  <a:pt x="31257" y="20349"/>
                </a:cubicBezTo>
                <a:lnTo>
                  <a:pt x="31211" y="20349"/>
                </a:lnTo>
                <a:cubicBezTo>
                  <a:pt x="31164" y="20373"/>
                  <a:pt x="31118" y="20373"/>
                  <a:pt x="31094" y="20373"/>
                </a:cubicBezTo>
                <a:cubicBezTo>
                  <a:pt x="30560" y="20373"/>
                  <a:pt x="30024" y="20349"/>
                  <a:pt x="29512" y="20327"/>
                </a:cubicBezTo>
                <a:cubicBezTo>
                  <a:pt x="29505" y="20325"/>
                  <a:pt x="29499" y="20325"/>
                  <a:pt x="29492" y="20325"/>
                </a:cubicBezTo>
                <a:cubicBezTo>
                  <a:pt x="29397" y="20325"/>
                  <a:pt x="29404" y="20489"/>
                  <a:pt x="29512" y="20489"/>
                </a:cubicBezTo>
                <a:cubicBezTo>
                  <a:pt x="29676" y="20513"/>
                  <a:pt x="29815" y="20513"/>
                  <a:pt x="29977" y="20535"/>
                </a:cubicBezTo>
                <a:cubicBezTo>
                  <a:pt x="29977" y="20559"/>
                  <a:pt x="30001" y="20582"/>
                  <a:pt x="30048" y="20606"/>
                </a:cubicBezTo>
                <a:lnTo>
                  <a:pt x="29884" y="20606"/>
                </a:lnTo>
                <a:cubicBezTo>
                  <a:pt x="29838" y="20606"/>
                  <a:pt x="29815" y="20628"/>
                  <a:pt x="29791" y="20652"/>
                </a:cubicBezTo>
                <a:cubicBezTo>
                  <a:pt x="29491" y="20627"/>
                  <a:pt x="29161" y="20614"/>
                  <a:pt x="28806" y="20614"/>
                </a:cubicBezTo>
                <a:cubicBezTo>
                  <a:pt x="27537" y="20614"/>
                  <a:pt x="25947" y="20770"/>
                  <a:pt x="24256" y="21024"/>
                </a:cubicBezTo>
                <a:lnTo>
                  <a:pt x="24234" y="21047"/>
                </a:lnTo>
                <a:cubicBezTo>
                  <a:pt x="22931" y="21233"/>
                  <a:pt x="21583" y="21512"/>
                  <a:pt x="20256" y="21837"/>
                </a:cubicBezTo>
                <a:cubicBezTo>
                  <a:pt x="17326" y="22535"/>
                  <a:pt x="14628" y="23443"/>
                  <a:pt x="12674" y="24373"/>
                </a:cubicBezTo>
                <a:cubicBezTo>
                  <a:pt x="12070" y="24652"/>
                  <a:pt x="11443" y="24978"/>
                  <a:pt x="10907" y="25350"/>
                </a:cubicBezTo>
                <a:lnTo>
                  <a:pt x="10907" y="25326"/>
                </a:lnTo>
                <a:cubicBezTo>
                  <a:pt x="10891" y="25310"/>
                  <a:pt x="10851" y="25294"/>
                  <a:pt x="10821" y="25294"/>
                </a:cubicBezTo>
                <a:cubicBezTo>
                  <a:pt x="10809" y="25294"/>
                  <a:pt x="10798" y="25296"/>
                  <a:pt x="10791" y="25304"/>
                </a:cubicBezTo>
                <a:cubicBezTo>
                  <a:pt x="10545" y="25479"/>
                  <a:pt x="10312" y="25668"/>
                  <a:pt x="10083" y="25870"/>
                </a:cubicBezTo>
                <a:lnTo>
                  <a:pt x="10083" y="25870"/>
                </a:lnTo>
                <a:cubicBezTo>
                  <a:pt x="10504" y="25441"/>
                  <a:pt x="10986" y="25073"/>
                  <a:pt x="11489" y="24768"/>
                </a:cubicBezTo>
                <a:cubicBezTo>
                  <a:pt x="11585" y="24729"/>
                  <a:pt x="11537" y="24611"/>
                  <a:pt x="11452" y="24611"/>
                </a:cubicBezTo>
                <a:cubicBezTo>
                  <a:pt x="11435" y="24611"/>
                  <a:pt x="11416" y="24616"/>
                  <a:pt x="11396" y="24628"/>
                </a:cubicBezTo>
                <a:cubicBezTo>
                  <a:pt x="11350" y="24652"/>
                  <a:pt x="11303" y="24699"/>
                  <a:pt x="11232" y="24721"/>
                </a:cubicBezTo>
                <a:cubicBezTo>
                  <a:pt x="11216" y="24687"/>
                  <a:pt x="11187" y="24666"/>
                  <a:pt x="11154" y="24666"/>
                </a:cubicBezTo>
                <a:cubicBezTo>
                  <a:pt x="11142" y="24666"/>
                  <a:pt x="11129" y="24669"/>
                  <a:pt x="11117" y="24675"/>
                </a:cubicBezTo>
                <a:cubicBezTo>
                  <a:pt x="10652" y="24954"/>
                  <a:pt x="10209" y="25257"/>
                  <a:pt x="9815" y="25629"/>
                </a:cubicBezTo>
                <a:lnTo>
                  <a:pt x="9790" y="25652"/>
                </a:lnTo>
                <a:lnTo>
                  <a:pt x="9790" y="25605"/>
                </a:lnTo>
                <a:cubicBezTo>
                  <a:pt x="9790" y="25605"/>
                  <a:pt x="9815" y="25605"/>
                  <a:pt x="9815" y="25583"/>
                </a:cubicBezTo>
                <a:cubicBezTo>
                  <a:pt x="10280" y="25140"/>
                  <a:pt x="10860" y="24814"/>
                  <a:pt x="11443" y="24489"/>
                </a:cubicBezTo>
                <a:cubicBezTo>
                  <a:pt x="11511" y="24442"/>
                  <a:pt x="11489" y="24349"/>
                  <a:pt x="11418" y="24327"/>
                </a:cubicBezTo>
                <a:cubicBezTo>
                  <a:pt x="12070" y="23955"/>
                  <a:pt x="12721" y="23629"/>
                  <a:pt x="13396" y="23326"/>
                </a:cubicBezTo>
                <a:cubicBezTo>
                  <a:pt x="13768" y="23164"/>
                  <a:pt x="14116" y="23000"/>
                  <a:pt x="14466" y="22861"/>
                </a:cubicBezTo>
                <a:cubicBezTo>
                  <a:pt x="14569" y="22841"/>
                  <a:pt x="14543" y="22691"/>
                  <a:pt x="14455" y="22691"/>
                </a:cubicBezTo>
                <a:cubicBezTo>
                  <a:pt x="14444" y="22691"/>
                  <a:pt x="14432" y="22694"/>
                  <a:pt x="14419" y="22699"/>
                </a:cubicBezTo>
                <a:cubicBezTo>
                  <a:pt x="13232" y="23164"/>
                  <a:pt x="12070" y="23722"/>
                  <a:pt x="10977" y="24373"/>
                </a:cubicBezTo>
                <a:cubicBezTo>
                  <a:pt x="10953" y="24373"/>
                  <a:pt x="10931" y="24373"/>
                  <a:pt x="10907" y="24396"/>
                </a:cubicBezTo>
                <a:cubicBezTo>
                  <a:pt x="10814" y="24442"/>
                  <a:pt x="10698" y="24466"/>
                  <a:pt x="10605" y="24513"/>
                </a:cubicBezTo>
                <a:cubicBezTo>
                  <a:pt x="10581" y="24513"/>
                  <a:pt x="10559" y="24513"/>
                  <a:pt x="10535" y="24535"/>
                </a:cubicBezTo>
                <a:cubicBezTo>
                  <a:pt x="10233" y="24675"/>
                  <a:pt x="9954" y="24814"/>
                  <a:pt x="9697" y="24978"/>
                </a:cubicBezTo>
                <a:cubicBezTo>
                  <a:pt x="9697" y="24954"/>
                  <a:pt x="9675" y="24954"/>
                  <a:pt x="9675" y="24954"/>
                </a:cubicBezTo>
                <a:cubicBezTo>
                  <a:pt x="10069" y="24745"/>
                  <a:pt x="10419" y="24559"/>
                  <a:pt x="10791" y="24327"/>
                </a:cubicBezTo>
                <a:cubicBezTo>
                  <a:pt x="10869" y="24268"/>
                  <a:pt x="10818" y="24146"/>
                  <a:pt x="10745" y="24146"/>
                </a:cubicBezTo>
                <a:cubicBezTo>
                  <a:pt x="10735" y="24146"/>
                  <a:pt x="10724" y="24149"/>
                  <a:pt x="10714" y="24154"/>
                </a:cubicBezTo>
                <a:lnTo>
                  <a:pt x="10714" y="24154"/>
                </a:lnTo>
                <a:cubicBezTo>
                  <a:pt x="11127" y="23903"/>
                  <a:pt x="11541" y="23673"/>
                  <a:pt x="12001" y="23465"/>
                </a:cubicBezTo>
                <a:cubicBezTo>
                  <a:pt x="12082" y="23425"/>
                  <a:pt x="12021" y="23295"/>
                  <a:pt x="11942" y="23295"/>
                </a:cubicBezTo>
                <a:cubicBezTo>
                  <a:pt x="11931" y="23295"/>
                  <a:pt x="11919" y="23298"/>
                  <a:pt x="11908" y="23304"/>
                </a:cubicBezTo>
                <a:cubicBezTo>
                  <a:pt x="11443" y="23512"/>
                  <a:pt x="10977" y="23769"/>
                  <a:pt x="10559" y="24024"/>
                </a:cubicBezTo>
                <a:cubicBezTo>
                  <a:pt x="10535" y="24001"/>
                  <a:pt x="10512" y="23977"/>
                  <a:pt x="10466" y="23977"/>
                </a:cubicBezTo>
                <a:cubicBezTo>
                  <a:pt x="10512" y="23955"/>
                  <a:pt x="10512" y="23908"/>
                  <a:pt x="10488" y="23862"/>
                </a:cubicBezTo>
                <a:lnTo>
                  <a:pt x="11325" y="23443"/>
                </a:lnTo>
                <a:cubicBezTo>
                  <a:pt x="11406" y="23382"/>
                  <a:pt x="11347" y="23270"/>
                  <a:pt x="11270" y="23270"/>
                </a:cubicBezTo>
                <a:cubicBezTo>
                  <a:pt x="11263" y="23270"/>
                  <a:pt x="11256" y="23271"/>
                  <a:pt x="11249" y="23273"/>
                </a:cubicBezTo>
                <a:lnTo>
                  <a:pt x="11249" y="23273"/>
                </a:lnTo>
                <a:cubicBezTo>
                  <a:pt x="11723" y="23020"/>
                  <a:pt x="12210" y="22766"/>
                  <a:pt x="12698" y="22513"/>
                </a:cubicBezTo>
                <a:cubicBezTo>
                  <a:pt x="12794" y="22454"/>
                  <a:pt x="12746" y="22332"/>
                  <a:pt x="12661" y="22332"/>
                </a:cubicBezTo>
                <a:cubicBezTo>
                  <a:pt x="12644" y="22332"/>
                  <a:pt x="12625" y="22337"/>
                  <a:pt x="12605" y="22349"/>
                </a:cubicBezTo>
                <a:cubicBezTo>
                  <a:pt x="11908" y="22699"/>
                  <a:pt x="11232" y="23071"/>
                  <a:pt x="10535" y="23443"/>
                </a:cubicBezTo>
                <a:cubicBezTo>
                  <a:pt x="10535" y="23443"/>
                  <a:pt x="10535" y="23419"/>
                  <a:pt x="10512" y="23419"/>
                </a:cubicBezTo>
                <a:cubicBezTo>
                  <a:pt x="10488" y="23372"/>
                  <a:pt x="10442" y="23372"/>
                  <a:pt x="10419" y="23372"/>
                </a:cubicBezTo>
                <a:cubicBezTo>
                  <a:pt x="10745" y="23186"/>
                  <a:pt x="11093" y="23000"/>
                  <a:pt x="11465" y="22814"/>
                </a:cubicBezTo>
                <a:cubicBezTo>
                  <a:pt x="11546" y="22773"/>
                  <a:pt x="11485" y="22644"/>
                  <a:pt x="11406" y="22644"/>
                </a:cubicBezTo>
                <a:cubicBezTo>
                  <a:pt x="11395" y="22644"/>
                  <a:pt x="11383" y="22647"/>
                  <a:pt x="11372" y="22652"/>
                </a:cubicBezTo>
                <a:cubicBezTo>
                  <a:pt x="10981" y="22859"/>
                  <a:pt x="10588" y="23067"/>
                  <a:pt x="10219" y="23274"/>
                </a:cubicBezTo>
                <a:lnTo>
                  <a:pt x="10219" y="23274"/>
                </a:lnTo>
                <a:cubicBezTo>
                  <a:pt x="10255" y="23250"/>
                  <a:pt x="10254" y="23207"/>
                  <a:pt x="10233" y="23164"/>
                </a:cubicBezTo>
                <a:cubicBezTo>
                  <a:pt x="10209" y="23117"/>
                  <a:pt x="10187" y="23117"/>
                  <a:pt x="10140" y="23117"/>
                </a:cubicBezTo>
                <a:cubicBezTo>
                  <a:pt x="10326" y="23000"/>
                  <a:pt x="10535" y="22861"/>
                  <a:pt x="10721" y="22745"/>
                </a:cubicBezTo>
                <a:cubicBezTo>
                  <a:pt x="10818" y="22707"/>
                  <a:pt x="10771" y="22588"/>
                  <a:pt x="10699" y="22588"/>
                </a:cubicBezTo>
                <a:cubicBezTo>
                  <a:pt x="10684" y="22588"/>
                  <a:pt x="10668" y="22594"/>
                  <a:pt x="10652" y="22606"/>
                </a:cubicBezTo>
                <a:cubicBezTo>
                  <a:pt x="10535" y="22652"/>
                  <a:pt x="10442" y="22721"/>
                  <a:pt x="10326" y="22792"/>
                </a:cubicBezTo>
                <a:lnTo>
                  <a:pt x="10280" y="22792"/>
                </a:lnTo>
                <a:cubicBezTo>
                  <a:pt x="9976" y="22954"/>
                  <a:pt x="9697" y="23117"/>
                  <a:pt x="9418" y="23279"/>
                </a:cubicBezTo>
                <a:cubicBezTo>
                  <a:pt x="9418" y="23257"/>
                  <a:pt x="9418" y="23233"/>
                  <a:pt x="9396" y="23211"/>
                </a:cubicBezTo>
                <a:lnTo>
                  <a:pt x="9418" y="23211"/>
                </a:lnTo>
                <a:cubicBezTo>
                  <a:pt x="9815" y="22954"/>
                  <a:pt x="10209" y="22745"/>
                  <a:pt x="10628" y="22559"/>
                </a:cubicBezTo>
                <a:cubicBezTo>
                  <a:pt x="10721" y="22513"/>
                  <a:pt x="10674" y="22420"/>
                  <a:pt x="10628" y="22396"/>
                </a:cubicBezTo>
                <a:cubicBezTo>
                  <a:pt x="11489" y="21930"/>
                  <a:pt x="12349" y="21490"/>
                  <a:pt x="13232" y="21093"/>
                </a:cubicBezTo>
                <a:cubicBezTo>
                  <a:pt x="13604" y="20931"/>
                  <a:pt x="13977" y="20792"/>
                  <a:pt x="14349" y="20628"/>
                </a:cubicBezTo>
                <a:cubicBezTo>
                  <a:pt x="14451" y="20587"/>
                  <a:pt x="14428" y="20458"/>
                  <a:pt x="14342" y="20458"/>
                </a:cubicBezTo>
                <a:cubicBezTo>
                  <a:pt x="14330" y="20458"/>
                  <a:pt x="14317" y="20460"/>
                  <a:pt x="14302" y="20466"/>
                </a:cubicBezTo>
                <a:cubicBezTo>
                  <a:pt x="13000" y="20978"/>
                  <a:pt x="11722" y="21583"/>
                  <a:pt x="10488" y="22256"/>
                </a:cubicBezTo>
                <a:cubicBezTo>
                  <a:pt x="10442" y="22303"/>
                  <a:pt x="10373" y="22327"/>
                  <a:pt x="10326" y="22349"/>
                </a:cubicBezTo>
                <a:cubicBezTo>
                  <a:pt x="10302" y="22327"/>
                  <a:pt x="10280" y="22327"/>
                  <a:pt x="10256" y="22327"/>
                </a:cubicBezTo>
                <a:cubicBezTo>
                  <a:pt x="10023" y="22420"/>
                  <a:pt x="9815" y="22513"/>
                  <a:pt x="9629" y="22652"/>
                </a:cubicBezTo>
                <a:cubicBezTo>
                  <a:pt x="10209" y="22210"/>
                  <a:pt x="10814" y="21837"/>
                  <a:pt x="11465" y="21512"/>
                </a:cubicBezTo>
                <a:cubicBezTo>
                  <a:pt x="11568" y="21471"/>
                  <a:pt x="11509" y="21342"/>
                  <a:pt x="11414" y="21342"/>
                </a:cubicBezTo>
                <a:cubicBezTo>
                  <a:pt x="11400" y="21342"/>
                  <a:pt x="11386" y="21344"/>
                  <a:pt x="11372" y="21350"/>
                </a:cubicBezTo>
                <a:cubicBezTo>
                  <a:pt x="10931" y="21583"/>
                  <a:pt x="10512" y="21837"/>
                  <a:pt x="10094" y="22094"/>
                </a:cubicBezTo>
                <a:lnTo>
                  <a:pt x="10094" y="22070"/>
                </a:lnTo>
                <a:cubicBezTo>
                  <a:pt x="10302" y="21930"/>
                  <a:pt x="10535" y="21815"/>
                  <a:pt x="10745" y="21676"/>
                </a:cubicBezTo>
                <a:cubicBezTo>
                  <a:pt x="10841" y="21617"/>
                  <a:pt x="10793" y="21495"/>
                  <a:pt x="10720" y="21495"/>
                </a:cubicBezTo>
                <a:cubicBezTo>
                  <a:pt x="10706" y="21495"/>
                  <a:pt x="10690" y="21500"/>
                  <a:pt x="10674" y="21512"/>
                </a:cubicBezTo>
                <a:cubicBezTo>
                  <a:pt x="10187" y="21791"/>
                  <a:pt x="9722" y="22070"/>
                  <a:pt x="9256" y="22349"/>
                </a:cubicBezTo>
                <a:cubicBezTo>
                  <a:pt x="9256" y="22303"/>
                  <a:pt x="9256" y="22234"/>
                  <a:pt x="9232" y="22187"/>
                </a:cubicBezTo>
                <a:cubicBezTo>
                  <a:pt x="10302" y="21558"/>
                  <a:pt x="11396" y="21000"/>
                  <a:pt x="12535" y="20489"/>
                </a:cubicBezTo>
                <a:lnTo>
                  <a:pt x="13511" y="20070"/>
                </a:lnTo>
                <a:cubicBezTo>
                  <a:pt x="13616" y="20028"/>
                  <a:pt x="13590" y="19876"/>
                  <a:pt x="13501" y="19876"/>
                </a:cubicBezTo>
                <a:cubicBezTo>
                  <a:pt x="13490" y="19876"/>
                  <a:pt x="13478" y="19879"/>
                  <a:pt x="13465" y="19884"/>
                </a:cubicBezTo>
                <a:cubicBezTo>
                  <a:pt x="12442" y="20327"/>
                  <a:pt x="11443" y="20792"/>
                  <a:pt x="10466" y="21303"/>
                </a:cubicBezTo>
                <a:lnTo>
                  <a:pt x="10466" y="21233"/>
                </a:lnTo>
                <a:cubicBezTo>
                  <a:pt x="10466" y="21199"/>
                  <a:pt x="10428" y="21178"/>
                  <a:pt x="10389" y="21178"/>
                </a:cubicBezTo>
                <a:cubicBezTo>
                  <a:pt x="10375" y="21178"/>
                  <a:pt x="10361" y="21180"/>
                  <a:pt x="10349" y="21186"/>
                </a:cubicBezTo>
                <a:cubicBezTo>
                  <a:pt x="9930" y="21350"/>
                  <a:pt x="9535" y="21583"/>
                  <a:pt x="9186" y="21884"/>
                </a:cubicBezTo>
                <a:cubicBezTo>
                  <a:pt x="9186" y="21791"/>
                  <a:pt x="9163" y="21722"/>
                  <a:pt x="9139" y="21651"/>
                </a:cubicBezTo>
                <a:lnTo>
                  <a:pt x="9163" y="21651"/>
                </a:lnTo>
                <a:cubicBezTo>
                  <a:pt x="9697" y="21396"/>
                  <a:pt x="10233" y="21140"/>
                  <a:pt x="10745" y="20861"/>
                </a:cubicBezTo>
                <a:cubicBezTo>
                  <a:pt x="10840" y="20804"/>
                  <a:pt x="10793" y="20681"/>
                  <a:pt x="10708" y="20681"/>
                </a:cubicBezTo>
                <a:cubicBezTo>
                  <a:pt x="10691" y="20681"/>
                  <a:pt x="10672" y="20687"/>
                  <a:pt x="10652" y="20699"/>
                </a:cubicBezTo>
                <a:cubicBezTo>
                  <a:pt x="10209" y="20931"/>
                  <a:pt x="9768" y="21164"/>
                  <a:pt x="9303" y="21372"/>
                </a:cubicBezTo>
                <a:cubicBezTo>
                  <a:pt x="10442" y="20745"/>
                  <a:pt x="11604" y="20116"/>
                  <a:pt x="12791" y="19536"/>
                </a:cubicBezTo>
                <a:cubicBezTo>
                  <a:pt x="13139" y="19350"/>
                  <a:pt x="13511" y="19186"/>
                  <a:pt x="13861" y="19000"/>
                </a:cubicBezTo>
                <a:cubicBezTo>
                  <a:pt x="13938" y="18962"/>
                  <a:pt x="13888" y="18844"/>
                  <a:pt x="13815" y="18844"/>
                </a:cubicBezTo>
                <a:cubicBezTo>
                  <a:pt x="13800" y="18844"/>
                  <a:pt x="13784" y="18849"/>
                  <a:pt x="13768" y="18861"/>
                </a:cubicBezTo>
                <a:cubicBezTo>
                  <a:pt x="12512" y="19443"/>
                  <a:pt x="11279" y="20094"/>
                  <a:pt x="10069" y="20745"/>
                </a:cubicBezTo>
                <a:cubicBezTo>
                  <a:pt x="9744" y="20931"/>
                  <a:pt x="9418" y="21117"/>
                  <a:pt x="9093" y="21279"/>
                </a:cubicBezTo>
                <a:cubicBezTo>
                  <a:pt x="9093" y="21233"/>
                  <a:pt x="9070" y="21164"/>
                  <a:pt x="9070" y="21093"/>
                </a:cubicBezTo>
                <a:lnTo>
                  <a:pt x="9093" y="21093"/>
                </a:lnTo>
                <a:lnTo>
                  <a:pt x="10419" y="20396"/>
                </a:lnTo>
                <a:cubicBezTo>
                  <a:pt x="10499" y="20336"/>
                  <a:pt x="10441" y="20224"/>
                  <a:pt x="10364" y="20224"/>
                </a:cubicBezTo>
                <a:cubicBezTo>
                  <a:pt x="10352" y="20224"/>
                  <a:pt x="10339" y="20227"/>
                  <a:pt x="10326" y="20234"/>
                </a:cubicBezTo>
                <a:cubicBezTo>
                  <a:pt x="9883" y="20466"/>
                  <a:pt x="9465" y="20699"/>
                  <a:pt x="9024" y="20907"/>
                </a:cubicBezTo>
                <a:cubicBezTo>
                  <a:pt x="9024" y="20814"/>
                  <a:pt x="9000" y="20721"/>
                  <a:pt x="8977" y="20606"/>
                </a:cubicBezTo>
                <a:lnTo>
                  <a:pt x="8977" y="20513"/>
                </a:lnTo>
                <a:cubicBezTo>
                  <a:pt x="9186" y="20280"/>
                  <a:pt x="9489" y="20048"/>
                  <a:pt x="9883" y="19791"/>
                </a:cubicBezTo>
                <a:cubicBezTo>
                  <a:pt x="9908" y="19791"/>
                  <a:pt x="9954" y="19769"/>
                  <a:pt x="9954" y="19744"/>
                </a:cubicBezTo>
                <a:cubicBezTo>
                  <a:pt x="11744" y="18628"/>
                  <a:pt x="15139" y="17372"/>
                  <a:pt x="18954" y="16442"/>
                </a:cubicBezTo>
                <a:cubicBezTo>
                  <a:pt x="20675" y="16023"/>
                  <a:pt x="22373" y="15722"/>
                  <a:pt x="23908" y="15512"/>
                </a:cubicBezTo>
                <a:cubicBezTo>
                  <a:pt x="23918" y="15533"/>
                  <a:pt x="23943" y="15544"/>
                  <a:pt x="23969" y="15544"/>
                </a:cubicBezTo>
                <a:cubicBezTo>
                  <a:pt x="24000" y="15544"/>
                  <a:pt x="24034" y="15527"/>
                  <a:pt x="24048" y="15489"/>
                </a:cubicBezTo>
                <a:cubicBezTo>
                  <a:pt x="25465" y="15303"/>
                  <a:pt x="26721" y="15232"/>
                  <a:pt x="27745" y="15232"/>
                </a:cubicBezTo>
                <a:close/>
                <a:moveTo>
                  <a:pt x="9815" y="25745"/>
                </a:moveTo>
                <a:lnTo>
                  <a:pt x="9815" y="25745"/>
                </a:lnTo>
                <a:cubicBezTo>
                  <a:pt x="9830" y="25762"/>
                  <a:pt x="9858" y="25778"/>
                  <a:pt x="9890" y="25778"/>
                </a:cubicBezTo>
                <a:cubicBezTo>
                  <a:pt x="9903" y="25778"/>
                  <a:pt x="9916" y="25775"/>
                  <a:pt x="9930" y="25769"/>
                </a:cubicBezTo>
                <a:lnTo>
                  <a:pt x="9930" y="25769"/>
                </a:lnTo>
                <a:cubicBezTo>
                  <a:pt x="9908" y="25791"/>
                  <a:pt x="9883" y="25791"/>
                  <a:pt x="9861" y="25815"/>
                </a:cubicBezTo>
                <a:cubicBezTo>
                  <a:pt x="9847" y="25834"/>
                  <a:pt x="9841" y="25853"/>
                  <a:pt x="9840" y="25871"/>
                </a:cubicBezTo>
                <a:lnTo>
                  <a:pt x="9840" y="25871"/>
                </a:lnTo>
                <a:cubicBezTo>
                  <a:pt x="9832" y="25831"/>
                  <a:pt x="9823" y="25789"/>
                  <a:pt x="9815" y="25745"/>
                </a:cubicBezTo>
                <a:close/>
                <a:moveTo>
                  <a:pt x="9847" y="25913"/>
                </a:moveTo>
                <a:lnTo>
                  <a:pt x="9847" y="25913"/>
                </a:lnTo>
                <a:cubicBezTo>
                  <a:pt x="9862" y="25949"/>
                  <a:pt x="9899" y="25976"/>
                  <a:pt x="9940" y="25976"/>
                </a:cubicBezTo>
                <a:cubicBezTo>
                  <a:pt x="9950" y="25976"/>
                  <a:pt x="9960" y="25974"/>
                  <a:pt x="9969" y="25971"/>
                </a:cubicBezTo>
                <a:lnTo>
                  <a:pt x="9969" y="25971"/>
                </a:lnTo>
                <a:cubicBezTo>
                  <a:pt x="9933" y="26004"/>
                  <a:pt x="9897" y="26037"/>
                  <a:pt x="9861" y="26070"/>
                </a:cubicBezTo>
                <a:cubicBezTo>
                  <a:pt x="9861" y="26014"/>
                  <a:pt x="9855" y="25963"/>
                  <a:pt x="9847" y="25913"/>
                </a:cubicBezTo>
                <a:close/>
                <a:moveTo>
                  <a:pt x="9930" y="26280"/>
                </a:moveTo>
                <a:cubicBezTo>
                  <a:pt x="9908" y="26280"/>
                  <a:pt x="9908" y="26303"/>
                  <a:pt x="9908" y="26303"/>
                </a:cubicBezTo>
                <a:cubicBezTo>
                  <a:pt x="9908" y="26280"/>
                  <a:pt x="9908" y="26280"/>
                  <a:pt x="9930" y="26280"/>
                </a:cubicBezTo>
                <a:close/>
                <a:moveTo>
                  <a:pt x="29326" y="20814"/>
                </a:moveTo>
                <a:cubicBezTo>
                  <a:pt x="29164" y="21164"/>
                  <a:pt x="28978" y="21536"/>
                  <a:pt x="28814" y="21884"/>
                </a:cubicBezTo>
                <a:cubicBezTo>
                  <a:pt x="28783" y="21963"/>
                  <a:pt x="28847" y="22031"/>
                  <a:pt x="28907" y="22031"/>
                </a:cubicBezTo>
                <a:cubicBezTo>
                  <a:pt x="28935" y="22031"/>
                  <a:pt x="28963" y="22015"/>
                  <a:pt x="28978" y="21977"/>
                </a:cubicBezTo>
                <a:cubicBezTo>
                  <a:pt x="29140" y="21605"/>
                  <a:pt x="29326" y="21233"/>
                  <a:pt x="29512" y="20861"/>
                </a:cubicBezTo>
                <a:lnTo>
                  <a:pt x="29512" y="20838"/>
                </a:lnTo>
                <a:cubicBezTo>
                  <a:pt x="29722" y="20838"/>
                  <a:pt x="29908" y="20861"/>
                  <a:pt x="30070" y="20885"/>
                </a:cubicBezTo>
                <a:lnTo>
                  <a:pt x="29233" y="22699"/>
                </a:lnTo>
                <a:cubicBezTo>
                  <a:pt x="29187" y="22777"/>
                  <a:pt x="29246" y="22845"/>
                  <a:pt x="29303" y="22845"/>
                </a:cubicBezTo>
                <a:cubicBezTo>
                  <a:pt x="29330" y="22845"/>
                  <a:pt x="29358" y="22829"/>
                  <a:pt x="29373" y="22792"/>
                </a:cubicBezTo>
                <a:cubicBezTo>
                  <a:pt x="29676" y="22187"/>
                  <a:pt x="29955" y="21558"/>
                  <a:pt x="30256" y="20931"/>
                </a:cubicBezTo>
                <a:lnTo>
                  <a:pt x="30256" y="20907"/>
                </a:lnTo>
                <a:cubicBezTo>
                  <a:pt x="30442" y="20931"/>
                  <a:pt x="30628" y="20954"/>
                  <a:pt x="30768" y="21000"/>
                </a:cubicBezTo>
                <a:cubicBezTo>
                  <a:pt x="30606" y="21257"/>
                  <a:pt x="30442" y="21536"/>
                  <a:pt x="30327" y="21837"/>
                </a:cubicBezTo>
                <a:cubicBezTo>
                  <a:pt x="30303" y="21884"/>
                  <a:pt x="30303" y="21930"/>
                  <a:pt x="30349" y="21955"/>
                </a:cubicBezTo>
                <a:cubicBezTo>
                  <a:pt x="30368" y="21964"/>
                  <a:pt x="30392" y="21969"/>
                  <a:pt x="30412" y="21969"/>
                </a:cubicBezTo>
                <a:cubicBezTo>
                  <a:pt x="30442" y="21969"/>
                  <a:pt x="30467" y="21958"/>
                  <a:pt x="30467" y="21930"/>
                </a:cubicBezTo>
                <a:cubicBezTo>
                  <a:pt x="30606" y="21629"/>
                  <a:pt x="30768" y="21326"/>
                  <a:pt x="30954" y="21071"/>
                </a:cubicBezTo>
                <a:lnTo>
                  <a:pt x="30954" y="21047"/>
                </a:lnTo>
                <a:cubicBezTo>
                  <a:pt x="31350" y="21186"/>
                  <a:pt x="31583" y="21350"/>
                  <a:pt x="31629" y="21558"/>
                </a:cubicBezTo>
                <a:cubicBezTo>
                  <a:pt x="31745" y="22001"/>
                  <a:pt x="31118" y="22606"/>
                  <a:pt x="29908" y="23304"/>
                </a:cubicBezTo>
                <a:cubicBezTo>
                  <a:pt x="30001" y="23140"/>
                  <a:pt x="30095" y="23000"/>
                  <a:pt x="30141" y="22838"/>
                </a:cubicBezTo>
                <a:cubicBezTo>
                  <a:pt x="30163" y="22792"/>
                  <a:pt x="30141" y="22721"/>
                  <a:pt x="30095" y="22721"/>
                </a:cubicBezTo>
                <a:cubicBezTo>
                  <a:pt x="30086" y="22717"/>
                  <a:pt x="30078" y="22715"/>
                  <a:pt x="30070" y="22715"/>
                </a:cubicBezTo>
                <a:cubicBezTo>
                  <a:pt x="30032" y="22715"/>
                  <a:pt x="29997" y="22754"/>
                  <a:pt x="29977" y="22792"/>
                </a:cubicBezTo>
                <a:cubicBezTo>
                  <a:pt x="29955" y="22861"/>
                  <a:pt x="29908" y="22954"/>
                  <a:pt x="29862" y="23047"/>
                </a:cubicBezTo>
                <a:cubicBezTo>
                  <a:pt x="29791" y="23140"/>
                  <a:pt x="29745" y="23211"/>
                  <a:pt x="29698" y="23279"/>
                </a:cubicBezTo>
                <a:cubicBezTo>
                  <a:pt x="29652" y="23326"/>
                  <a:pt x="29652" y="23372"/>
                  <a:pt x="29698" y="23419"/>
                </a:cubicBezTo>
                <a:cubicBezTo>
                  <a:pt x="29443" y="23536"/>
                  <a:pt x="29164" y="23676"/>
                  <a:pt x="28885" y="23815"/>
                </a:cubicBezTo>
                <a:cubicBezTo>
                  <a:pt x="28768" y="23862"/>
                  <a:pt x="28675" y="23908"/>
                  <a:pt x="28582" y="23955"/>
                </a:cubicBezTo>
                <a:cubicBezTo>
                  <a:pt x="28721" y="23676"/>
                  <a:pt x="28839" y="23397"/>
                  <a:pt x="28954" y="23093"/>
                </a:cubicBezTo>
                <a:cubicBezTo>
                  <a:pt x="28954" y="23047"/>
                  <a:pt x="28932" y="23000"/>
                  <a:pt x="28885" y="22978"/>
                </a:cubicBezTo>
                <a:cubicBezTo>
                  <a:pt x="28839" y="22978"/>
                  <a:pt x="28792" y="23000"/>
                  <a:pt x="28768" y="23047"/>
                </a:cubicBezTo>
                <a:cubicBezTo>
                  <a:pt x="28628" y="23397"/>
                  <a:pt x="28489" y="23722"/>
                  <a:pt x="28327" y="24070"/>
                </a:cubicBezTo>
                <a:cubicBezTo>
                  <a:pt x="28141" y="24163"/>
                  <a:pt x="27931" y="24234"/>
                  <a:pt x="27722" y="24327"/>
                </a:cubicBezTo>
                <a:cubicBezTo>
                  <a:pt x="27745" y="24280"/>
                  <a:pt x="27791" y="24210"/>
                  <a:pt x="27815" y="24141"/>
                </a:cubicBezTo>
                <a:cubicBezTo>
                  <a:pt x="27838" y="24117"/>
                  <a:pt x="27838" y="24094"/>
                  <a:pt x="27838" y="24070"/>
                </a:cubicBezTo>
                <a:cubicBezTo>
                  <a:pt x="27815" y="24048"/>
                  <a:pt x="27815" y="24024"/>
                  <a:pt x="27791" y="24001"/>
                </a:cubicBezTo>
                <a:cubicBezTo>
                  <a:pt x="27779" y="23995"/>
                  <a:pt x="27764" y="23992"/>
                  <a:pt x="27750" y="23992"/>
                </a:cubicBezTo>
                <a:cubicBezTo>
                  <a:pt x="27711" y="23992"/>
                  <a:pt x="27669" y="24014"/>
                  <a:pt x="27652" y="24048"/>
                </a:cubicBezTo>
                <a:cubicBezTo>
                  <a:pt x="27629" y="24117"/>
                  <a:pt x="27605" y="24163"/>
                  <a:pt x="27559" y="24234"/>
                </a:cubicBezTo>
                <a:cubicBezTo>
                  <a:pt x="27559" y="24234"/>
                  <a:pt x="27536" y="24256"/>
                  <a:pt x="27536" y="24280"/>
                </a:cubicBezTo>
                <a:cubicBezTo>
                  <a:pt x="27536" y="24280"/>
                  <a:pt x="27512" y="24280"/>
                  <a:pt x="27512" y="24303"/>
                </a:cubicBezTo>
                <a:lnTo>
                  <a:pt x="27490" y="24327"/>
                </a:lnTo>
                <a:lnTo>
                  <a:pt x="27490" y="24349"/>
                </a:lnTo>
                <a:cubicBezTo>
                  <a:pt x="27466" y="24349"/>
                  <a:pt x="27443" y="24373"/>
                  <a:pt x="27443" y="24396"/>
                </a:cubicBezTo>
                <a:cubicBezTo>
                  <a:pt x="27419" y="24396"/>
                  <a:pt x="27419" y="24420"/>
                  <a:pt x="27419" y="24442"/>
                </a:cubicBezTo>
                <a:cubicBezTo>
                  <a:pt x="27118" y="24582"/>
                  <a:pt x="26792" y="24699"/>
                  <a:pt x="26466" y="24814"/>
                </a:cubicBezTo>
                <a:cubicBezTo>
                  <a:pt x="26699" y="24327"/>
                  <a:pt x="26932" y="23815"/>
                  <a:pt x="27118" y="23326"/>
                </a:cubicBezTo>
                <a:cubicBezTo>
                  <a:pt x="27145" y="23257"/>
                  <a:pt x="27090" y="23213"/>
                  <a:pt x="27036" y="23213"/>
                </a:cubicBezTo>
                <a:cubicBezTo>
                  <a:pt x="27000" y="23213"/>
                  <a:pt x="26964" y="23233"/>
                  <a:pt x="26954" y="23279"/>
                </a:cubicBezTo>
                <a:cubicBezTo>
                  <a:pt x="26746" y="23769"/>
                  <a:pt x="26535" y="24234"/>
                  <a:pt x="26303" y="24721"/>
                </a:cubicBezTo>
                <a:cubicBezTo>
                  <a:pt x="26280" y="24768"/>
                  <a:pt x="26327" y="24839"/>
                  <a:pt x="26373" y="24839"/>
                </a:cubicBezTo>
                <a:cubicBezTo>
                  <a:pt x="26117" y="24932"/>
                  <a:pt x="25884" y="25025"/>
                  <a:pt x="25629" y="25118"/>
                </a:cubicBezTo>
                <a:lnTo>
                  <a:pt x="25908" y="24349"/>
                </a:lnTo>
                <a:cubicBezTo>
                  <a:pt x="25908" y="24303"/>
                  <a:pt x="25884" y="24256"/>
                  <a:pt x="25838" y="24234"/>
                </a:cubicBezTo>
                <a:cubicBezTo>
                  <a:pt x="25829" y="24229"/>
                  <a:pt x="25820" y="24227"/>
                  <a:pt x="25811" y="24227"/>
                </a:cubicBezTo>
                <a:cubicBezTo>
                  <a:pt x="25774" y="24227"/>
                  <a:pt x="25740" y="24265"/>
                  <a:pt x="25722" y="24303"/>
                </a:cubicBezTo>
                <a:cubicBezTo>
                  <a:pt x="25629" y="24559"/>
                  <a:pt x="25536" y="24839"/>
                  <a:pt x="25419" y="25118"/>
                </a:cubicBezTo>
                <a:cubicBezTo>
                  <a:pt x="25419" y="25140"/>
                  <a:pt x="25419" y="25140"/>
                  <a:pt x="25443" y="25164"/>
                </a:cubicBezTo>
                <a:cubicBezTo>
                  <a:pt x="25164" y="25257"/>
                  <a:pt x="24907" y="25350"/>
                  <a:pt x="24628" y="25419"/>
                </a:cubicBezTo>
                <a:cubicBezTo>
                  <a:pt x="24675" y="25372"/>
                  <a:pt x="24699" y="25279"/>
                  <a:pt x="24721" y="25233"/>
                </a:cubicBezTo>
                <a:cubicBezTo>
                  <a:pt x="24814" y="25071"/>
                  <a:pt x="24907" y="24885"/>
                  <a:pt x="25000" y="24721"/>
                </a:cubicBezTo>
                <a:cubicBezTo>
                  <a:pt x="25186" y="24373"/>
                  <a:pt x="25350" y="24024"/>
                  <a:pt x="25512" y="23651"/>
                </a:cubicBezTo>
                <a:cubicBezTo>
                  <a:pt x="25545" y="23586"/>
                  <a:pt x="25474" y="23520"/>
                  <a:pt x="25413" y="23520"/>
                </a:cubicBezTo>
                <a:cubicBezTo>
                  <a:pt x="25387" y="23520"/>
                  <a:pt x="25364" y="23531"/>
                  <a:pt x="25350" y="23558"/>
                </a:cubicBezTo>
                <a:cubicBezTo>
                  <a:pt x="25211" y="23884"/>
                  <a:pt x="25047" y="24210"/>
                  <a:pt x="24885" y="24535"/>
                </a:cubicBezTo>
                <a:cubicBezTo>
                  <a:pt x="24814" y="24675"/>
                  <a:pt x="24745" y="24839"/>
                  <a:pt x="24652" y="24978"/>
                </a:cubicBezTo>
                <a:cubicBezTo>
                  <a:pt x="24606" y="25047"/>
                  <a:pt x="24582" y="25140"/>
                  <a:pt x="24535" y="25211"/>
                </a:cubicBezTo>
                <a:cubicBezTo>
                  <a:pt x="24513" y="25257"/>
                  <a:pt x="24466" y="25397"/>
                  <a:pt x="24396" y="25419"/>
                </a:cubicBezTo>
                <a:cubicBezTo>
                  <a:pt x="24349" y="25443"/>
                  <a:pt x="24327" y="25490"/>
                  <a:pt x="24327" y="25512"/>
                </a:cubicBezTo>
                <a:cubicBezTo>
                  <a:pt x="24094" y="25583"/>
                  <a:pt x="23862" y="25676"/>
                  <a:pt x="23605" y="25745"/>
                </a:cubicBezTo>
                <a:cubicBezTo>
                  <a:pt x="23744" y="25350"/>
                  <a:pt x="23931" y="24978"/>
                  <a:pt x="24117" y="24628"/>
                </a:cubicBezTo>
                <a:cubicBezTo>
                  <a:pt x="24167" y="24562"/>
                  <a:pt x="24099" y="24497"/>
                  <a:pt x="24031" y="24497"/>
                </a:cubicBezTo>
                <a:cubicBezTo>
                  <a:pt x="24003" y="24497"/>
                  <a:pt x="23975" y="24508"/>
                  <a:pt x="23955" y="24535"/>
                </a:cubicBezTo>
                <a:cubicBezTo>
                  <a:pt x="23744" y="24932"/>
                  <a:pt x="23558" y="25326"/>
                  <a:pt x="23419" y="25745"/>
                </a:cubicBezTo>
                <a:cubicBezTo>
                  <a:pt x="23397" y="25769"/>
                  <a:pt x="23397" y="25769"/>
                  <a:pt x="23419" y="25791"/>
                </a:cubicBezTo>
                <a:cubicBezTo>
                  <a:pt x="23093" y="25884"/>
                  <a:pt x="22768" y="25977"/>
                  <a:pt x="22442" y="26048"/>
                </a:cubicBezTo>
                <a:cubicBezTo>
                  <a:pt x="22652" y="25791"/>
                  <a:pt x="22814" y="25536"/>
                  <a:pt x="22954" y="25233"/>
                </a:cubicBezTo>
                <a:cubicBezTo>
                  <a:pt x="22987" y="25167"/>
                  <a:pt x="22926" y="25101"/>
                  <a:pt x="22864" y="25101"/>
                </a:cubicBezTo>
                <a:cubicBezTo>
                  <a:pt x="22838" y="25101"/>
                  <a:pt x="22812" y="25113"/>
                  <a:pt x="22792" y="25140"/>
                </a:cubicBezTo>
                <a:cubicBezTo>
                  <a:pt x="22652" y="25466"/>
                  <a:pt x="22442" y="25769"/>
                  <a:pt x="22234" y="26048"/>
                </a:cubicBezTo>
                <a:cubicBezTo>
                  <a:pt x="22210" y="26070"/>
                  <a:pt x="22210" y="26094"/>
                  <a:pt x="22210" y="26117"/>
                </a:cubicBezTo>
                <a:cubicBezTo>
                  <a:pt x="21955" y="26187"/>
                  <a:pt x="21676" y="26256"/>
                  <a:pt x="21419" y="26327"/>
                </a:cubicBezTo>
                <a:cubicBezTo>
                  <a:pt x="21558" y="26117"/>
                  <a:pt x="21651" y="25884"/>
                  <a:pt x="21769" y="25676"/>
                </a:cubicBezTo>
                <a:cubicBezTo>
                  <a:pt x="21908" y="25372"/>
                  <a:pt x="22070" y="25071"/>
                  <a:pt x="22210" y="24792"/>
                </a:cubicBezTo>
                <a:cubicBezTo>
                  <a:pt x="22241" y="24713"/>
                  <a:pt x="22188" y="24645"/>
                  <a:pt x="22129" y="24645"/>
                </a:cubicBezTo>
                <a:cubicBezTo>
                  <a:pt x="22100" y="24645"/>
                  <a:pt x="22070" y="24661"/>
                  <a:pt x="22048" y="24699"/>
                </a:cubicBezTo>
                <a:cubicBezTo>
                  <a:pt x="21908" y="24978"/>
                  <a:pt x="21769" y="25257"/>
                  <a:pt x="21605" y="25559"/>
                </a:cubicBezTo>
                <a:cubicBezTo>
                  <a:pt x="21536" y="25676"/>
                  <a:pt x="21465" y="25815"/>
                  <a:pt x="21396" y="25955"/>
                </a:cubicBezTo>
                <a:cubicBezTo>
                  <a:pt x="21326" y="26094"/>
                  <a:pt x="21279" y="26234"/>
                  <a:pt x="21164" y="26349"/>
                </a:cubicBezTo>
                <a:cubicBezTo>
                  <a:pt x="21164" y="26349"/>
                  <a:pt x="21164" y="26373"/>
                  <a:pt x="21140" y="26373"/>
                </a:cubicBezTo>
                <a:cubicBezTo>
                  <a:pt x="20838" y="26466"/>
                  <a:pt x="20513" y="26535"/>
                  <a:pt x="20209" y="26606"/>
                </a:cubicBezTo>
                <a:cubicBezTo>
                  <a:pt x="20327" y="26373"/>
                  <a:pt x="20442" y="26141"/>
                  <a:pt x="20513" y="25908"/>
                </a:cubicBezTo>
                <a:cubicBezTo>
                  <a:pt x="20535" y="25862"/>
                  <a:pt x="20513" y="25815"/>
                  <a:pt x="20466" y="25791"/>
                </a:cubicBezTo>
                <a:cubicBezTo>
                  <a:pt x="20458" y="25787"/>
                  <a:pt x="20450" y="25785"/>
                  <a:pt x="20441" y="25785"/>
                </a:cubicBezTo>
                <a:cubicBezTo>
                  <a:pt x="20404" y="25785"/>
                  <a:pt x="20369" y="25824"/>
                  <a:pt x="20349" y="25862"/>
                </a:cubicBezTo>
                <a:cubicBezTo>
                  <a:pt x="20256" y="26141"/>
                  <a:pt x="20116" y="26396"/>
                  <a:pt x="19977" y="26653"/>
                </a:cubicBezTo>
                <a:cubicBezTo>
                  <a:pt x="19791" y="26675"/>
                  <a:pt x="19605" y="26721"/>
                  <a:pt x="19396" y="26768"/>
                </a:cubicBezTo>
                <a:cubicBezTo>
                  <a:pt x="19651" y="26256"/>
                  <a:pt x="19862" y="25722"/>
                  <a:pt x="20023" y="25164"/>
                </a:cubicBezTo>
                <a:cubicBezTo>
                  <a:pt x="20051" y="25094"/>
                  <a:pt x="19996" y="25050"/>
                  <a:pt x="19943" y="25050"/>
                </a:cubicBezTo>
                <a:cubicBezTo>
                  <a:pt x="19906" y="25050"/>
                  <a:pt x="19871" y="25070"/>
                  <a:pt x="19862" y="25118"/>
                </a:cubicBezTo>
                <a:cubicBezTo>
                  <a:pt x="19675" y="25698"/>
                  <a:pt x="19443" y="26256"/>
                  <a:pt x="19186" y="26814"/>
                </a:cubicBezTo>
                <a:lnTo>
                  <a:pt x="18070" y="27025"/>
                </a:lnTo>
                <a:lnTo>
                  <a:pt x="18070" y="27025"/>
                </a:lnTo>
                <a:lnTo>
                  <a:pt x="18209" y="26814"/>
                </a:lnTo>
                <a:cubicBezTo>
                  <a:pt x="18302" y="26653"/>
                  <a:pt x="18373" y="26466"/>
                  <a:pt x="18466" y="26303"/>
                </a:cubicBezTo>
                <a:cubicBezTo>
                  <a:pt x="18515" y="26237"/>
                  <a:pt x="18448" y="26171"/>
                  <a:pt x="18388" y="26171"/>
                </a:cubicBezTo>
                <a:cubicBezTo>
                  <a:pt x="18364" y="26171"/>
                  <a:pt x="18340" y="26182"/>
                  <a:pt x="18327" y="26210"/>
                </a:cubicBezTo>
                <a:lnTo>
                  <a:pt x="18047" y="26699"/>
                </a:lnTo>
                <a:cubicBezTo>
                  <a:pt x="18001" y="26814"/>
                  <a:pt x="17930" y="26954"/>
                  <a:pt x="17815" y="27025"/>
                </a:cubicBezTo>
                <a:cubicBezTo>
                  <a:pt x="17791" y="27025"/>
                  <a:pt x="17768" y="27047"/>
                  <a:pt x="17768" y="27071"/>
                </a:cubicBezTo>
                <a:cubicBezTo>
                  <a:pt x="17558" y="27093"/>
                  <a:pt x="17350" y="27140"/>
                  <a:pt x="17140" y="27164"/>
                </a:cubicBezTo>
                <a:cubicBezTo>
                  <a:pt x="17536" y="26466"/>
                  <a:pt x="17884" y="25745"/>
                  <a:pt x="18209" y="25000"/>
                </a:cubicBezTo>
                <a:cubicBezTo>
                  <a:pt x="18242" y="24935"/>
                  <a:pt x="18171" y="24869"/>
                  <a:pt x="18110" y="24869"/>
                </a:cubicBezTo>
                <a:cubicBezTo>
                  <a:pt x="18085" y="24869"/>
                  <a:pt x="18061" y="24880"/>
                  <a:pt x="18047" y="24907"/>
                </a:cubicBezTo>
                <a:cubicBezTo>
                  <a:pt x="17722" y="25698"/>
                  <a:pt x="17350" y="26442"/>
                  <a:pt x="16931" y="27187"/>
                </a:cubicBezTo>
                <a:lnTo>
                  <a:pt x="16931" y="27211"/>
                </a:lnTo>
                <a:cubicBezTo>
                  <a:pt x="16535" y="27257"/>
                  <a:pt x="16163" y="27304"/>
                  <a:pt x="15815" y="27350"/>
                </a:cubicBezTo>
                <a:cubicBezTo>
                  <a:pt x="15815" y="27326"/>
                  <a:pt x="15837" y="27304"/>
                  <a:pt x="15861" y="27257"/>
                </a:cubicBezTo>
                <a:cubicBezTo>
                  <a:pt x="15908" y="27187"/>
                  <a:pt x="15930" y="27140"/>
                  <a:pt x="15977" y="27071"/>
                </a:cubicBezTo>
                <a:cubicBezTo>
                  <a:pt x="16070" y="26932"/>
                  <a:pt x="16163" y="26792"/>
                  <a:pt x="16233" y="26653"/>
                </a:cubicBezTo>
                <a:cubicBezTo>
                  <a:pt x="16280" y="26606"/>
                  <a:pt x="16256" y="26560"/>
                  <a:pt x="16209" y="26535"/>
                </a:cubicBezTo>
                <a:cubicBezTo>
                  <a:pt x="16190" y="26526"/>
                  <a:pt x="16171" y="26521"/>
                  <a:pt x="16154" y="26521"/>
                </a:cubicBezTo>
                <a:cubicBezTo>
                  <a:pt x="16129" y="26521"/>
                  <a:pt x="16107" y="26532"/>
                  <a:pt x="16094" y="26560"/>
                </a:cubicBezTo>
                <a:cubicBezTo>
                  <a:pt x="15977" y="26721"/>
                  <a:pt x="15884" y="26885"/>
                  <a:pt x="15768" y="27047"/>
                </a:cubicBezTo>
                <a:cubicBezTo>
                  <a:pt x="15722" y="27140"/>
                  <a:pt x="15675" y="27211"/>
                  <a:pt x="15629" y="27304"/>
                </a:cubicBezTo>
                <a:cubicBezTo>
                  <a:pt x="15605" y="27326"/>
                  <a:pt x="15605" y="27350"/>
                  <a:pt x="15582" y="27373"/>
                </a:cubicBezTo>
                <a:cubicBezTo>
                  <a:pt x="15279" y="27419"/>
                  <a:pt x="14978" y="27443"/>
                  <a:pt x="14698" y="27466"/>
                </a:cubicBezTo>
                <a:cubicBezTo>
                  <a:pt x="14885" y="27257"/>
                  <a:pt x="15046" y="27025"/>
                  <a:pt x="15186" y="26768"/>
                </a:cubicBezTo>
                <a:cubicBezTo>
                  <a:pt x="15217" y="26690"/>
                  <a:pt x="15154" y="26622"/>
                  <a:pt x="15094" y="26622"/>
                </a:cubicBezTo>
                <a:cubicBezTo>
                  <a:pt x="15066" y="26622"/>
                  <a:pt x="15039" y="26638"/>
                  <a:pt x="15024" y="26675"/>
                </a:cubicBezTo>
                <a:cubicBezTo>
                  <a:pt x="14885" y="26932"/>
                  <a:pt x="14721" y="27164"/>
                  <a:pt x="14535" y="27373"/>
                </a:cubicBezTo>
                <a:cubicBezTo>
                  <a:pt x="14512" y="27397"/>
                  <a:pt x="14512" y="27443"/>
                  <a:pt x="14512" y="27466"/>
                </a:cubicBezTo>
                <a:cubicBezTo>
                  <a:pt x="14209" y="27490"/>
                  <a:pt x="13930" y="27512"/>
                  <a:pt x="13629" y="27536"/>
                </a:cubicBezTo>
                <a:cubicBezTo>
                  <a:pt x="14023" y="27025"/>
                  <a:pt x="14233" y="26420"/>
                  <a:pt x="14559" y="25884"/>
                </a:cubicBezTo>
                <a:cubicBezTo>
                  <a:pt x="14592" y="25818"/>
                  <a:pt x="14520" y="25753"/>
                  <a:pt x="14458" y="25753"/>
                </a:cubicBezTo>
                <a:cubicBezTo>
                  <a:pt x="14433" y="25753"/>
                  <a:pt x="14409" y="25764"/>
                  <a:pt x="14395" y="25791"/>
                </a:cubicBezTo>
                <a:cubicBezTo>
                  <a:pt x="14047" y="26373"/>
                  <a:pt x="13837" y="27025"/>
                  <a:pt x="13396" y="27536"/>
                </a:cubicBezTo>
                <a:cubicBezTo>
                  <a:pt x="13210" y="27536"/>
                  <a:pt x="13024" y="27546"/>
                  <a:pt x="12845" y="27546"/>
                </a:cubicBezTo>
                <a:cubicBezTo>
                  <a:pt x="12755" y="27546"/>
                  <a:pt x="12667" y="27544"/>
                  <a:pt x="12581" y="27536"/>
                </a:cubicBezTo>
                <a:lnTo>
                  <a:pt x="12721" y="27326"/>
                </a:lnTo>
                <a:cubicBezTo>
                  <a:pt x="12791" y="27187"/>
                  <a:pt x="12884" y="27071"/>
                  <a:pt x="12977" y="26932"/>
                </a:cubicBezTo>
                <a:cubicBezTo>
                  <a:pt x="13000" y="26885"/>
                  <a:pt x="13000" y="26814"/>
                  <a:pt x="12953" y="26792"/>
                </a:cubicBezTo>
                <a:cubicBezTo>
                  <a:pt x="12941" y="26786"/>
                  <a:pt x="12928" y="26783"/>
                  <a:pt x="12916" y="26783"/>
                </a:cubicBezTo>
                <a:cubicBezTo>
                  <a:pt x="12882" y="26783"/>
                  <a:pt x="12848" y="26805"/>
                  <a:pt x="12814" y="26839"/>
                </a:cubicBezTo>
                <a:cubicBezTo>
                  <a:pt x="12745" y="26954"/>
                  <a:pt x="12674" y="27071"/>
                  <a:pt x="12581" y="27187"/>
                </a:cubicBezTo>
                <a:cubicBezTo>
                  <a:pt x="12559" y="27233"/>
                  <a:pt x="12512" y="27304"/>
                  <a:pt x="12488" y="27350"/>
                </a:cubicBezTo>
                <a:cubicBezTo>
                  <a:pt x="12466" y="27373"/>
                  <a:pt x="12442" y="27419"/>
                  <a:pt x="12419" y="27443"/>
                </a:cubicBezTo>
                <a:cubicBezTo>
                  <a:pt x="12419" y="27466"/>
                  <a:pt x="12419" y="27466"/>
                  <a:pt x="12395" y="27466"/>
                </a:cubicBezTo>
                <a:cubicBezTo>
                  <a:pt x="12349" y="27466"/>
                  <a:pt x="12326" y="27490"/>
                  <a:pt x="12302" y="27536"/>
                </a:cubicBezTo>
                <a:cubicBezTo>
                  <a:pt x="12116" y="27536"/>
                  <a:pt x="11930" y="27512"/>
                  <a:pt x="11744" y="27490"/>
                </a:cubicBezTo>
                <a:lnTo>
                  <a:pt x="12373" y="26234"/>
                </a:lnTo>
                <a:cubicBezTo>
                  <a:pt x="12404" y="26155"/>
                  <a:pt x="12340" y="26087"/>
                  <a:pt x="12281" y="26087"/>
                </a:cubicBezTo>
                <a:cubicBezTo>
                  <a:pt x="12252" y="26087"/>
                  <a:pt x="12224" y="26103"/>
                  <a:pt x="12209" y="26141"/>
                </a:cubicBezTo>
                <a:cubicBezTo>
                  <a:pt x="12001" y="26582"/>
                  <a:pt x="11768" y="27025"/>
                  <a:pt x="11558" y="27490"/>
                </a:cubicBezTo>
                <a:cubicBezTo>
                  <a:pt x="11443" y="27466"/>
                  <a:pt x="11350" y="27443"/>
                  <a:pt x="11256" y="27443"/>
                </a:cubicBezTo>
                <a:cubicBezTo>
                  <a:pt x="11350" y="27304"/>
                  <a:pt x="11443" y="27164"/>
                  <a:pt x="11536" y="27000"/>
                </a:cubicBezTo>
                <a:cubicBezTo>
                  <a:pt x="11558" y="26978"/>
                  <a:pt x="11536" y="26907"/>
                  <a:pt x="11511" y="26885"/>
                </a:cubicBezTo>
                <a:cubicBezTo>
                  <a:pt x="11498" y="26878"/>
                  <a:pt x="11482" y="26875"/>
                  <a:pt x="11466" y="26875"/>
                </a:cubicBezTo>
                <a:cubicBezTo>
                  <a:pt x="11428" y="26875"/>
                  <a:pt x="11389" y="26892"/>
                  <a:pt x="11372" y="26907"/>
                </a:cubicBezTo>
                <a:cubicBezTo>
                  <a:pt x="11279" y="27071"/>
                  <a:pt x="11163" y="27233"/>
                  <a:pt x="11046" y="27397"/>
                </a:cubicBezTo>
                <a:cubicBezTo>
                  <a:pt x="10419" y="27280"/>
                  <a:pt x="10069" y="27071"/>
                  <a:pt x="10001" y="26792"/>
                </a:cubicBezTo>
                <a:cubicBezTo>
                  <a:pt x="9908" y="26466"/>
                  <a:pt x="10209" y="26070"/>
                  <a:pt x="10814" y="25629"/>
                </a:cubicBezTo>
                <a:lnTo>
                  <a:pt x="10814" y="25629"/>
                </a:lnTo>
                <a:cubicBezTo>
                  <a:pt x="10698" y="25815"/>
                  <a:pt x="10581" y="26024"/>
                  <a:pt x="10466" y="26210"/>
                </a:cubicBezTo>
                <a:cubicBezTo>
                  <a:pt x="10418" y="26289"/>
                  <a:pt x="10477" y="26357"/>
                  <a:pt x="10542" y="26357"/>
                </a:cubicBezTo>
                <a:cubicBezTo>
                  <a:pt x="10573" y="26357"/>
                  <a:pt x="10605" y="26341"/>
                  <a:pt x="10628" y="26303"/>
                </a:cubicBezTo>
                <a:cubicBezTo>
                  <a:pt x="10791" y="26048"/>
                  <a:pt x="10953" y="25769"/>
                  <a:pt x="11117" y="25512"/>
                </a:cubicBezTo>
                <a:lnTo>
                  <a:pt x="11117" y="25419"/>
                </a:lnTo>
                <a:cubicBezTo>
                  <a:pt x="11350" y="25279"/>
                  <a:pt x="11604" y="25118"/>
                  <a:pt x="11908" y="24954"/>
                </a:cubicBezTo>
                <a:lnTo>
                  <a:pt x="11908" y="24954"/>
                </a:lnTo>
                <a:cubicBezTo>
                  <a:pt x="11629" y="25490"/>
                  <a:pt x="11350" y="26048"/>
                  <a:pt x="11046" y="26560"/>
                </a:cubicBezTo>
                <a:cubicBezTo>
                  <a:pt x="11000" y="26638"/>
                  <a:pt x="11059" y="26705"/>
                  <a:pt x="11124" y="26705"/>
                </a:cubicBezTo>
                <a:cubicBezTo>
                  <a:pt x="11155" y="26705"/>
                  <a:pt x="11187" y="26690"/>
                  <a:pt x="11210" y="26653"/>
                </a:cubicBezTo>
                <a:cubicBezTo>
                  <a:pt x="11536" y="26070"/>
                  <a:pt x="11861" y="25490"/>
                  <a:pt x="12140" y="24885"/>
                </a:cubicBezTo>
                <a:cubicBezTo>
                  <a:pt x="12163" y="24861"/>
                  <a:pt x="12163" y="24839"/>
                  <a:pt x="12163" y="24814"/>
                </a:cubicBezTo>
                <a:cubicBezTo>
                  <a:pt x="12349" y="24721"/>
                  <a:pt x="12535" y="24628"/>
                  <a:pt x="12745" y="24535"/>
                </a:cubicBezTo>
                <a:cubicBezTo>
                  <a:pt x="12860" y="24466"/>
                  <a:pt x="12977" y="24420"/>
                  <a:pt x="13093" y="24373"/>
                </a:cubicBezTo>
                <a:lnTo>
                  <a:pt x="13093" y="24373"/>
                </a:lnTo>
                <a:cubicBezTo>
                  <a:pt x="12884" y="24721"/>
                  <a:pt x="12652" y="25071"/>
                  <a:pt x="12442" y="25397"/>
                </a:cubicBezTo>
                <a:cubicBezTo>
                  <a:pt x="12395" y="25475"/>
                  <a:pt x="12454" y="25543"/>
                  <a:pt x="12519" y="25543"/>
                </a:cubicBezTo>
                <a:cubicBezTo>
                  <a:pt x="12550" y="25543"/>
                  <a:pt x="12583" y="25527"/>
                  <a:pt x="12605" y="25490"/>
                </a:cubicBezTo>
                <a:cubicBezTo>
                  <a:pt x="12838" y="25140"/>
                  <a:pt x="13071" y="24768"/>
                  <a:pt x="13303" y="24396"/>
                </a:cubicBezTo>
                <a:cubicBezTo>
                  <a:pt x="13325" y="24349"/>
                  <a:pt x="13303" y="24303"/>
                  <a:pt x="13279" y="24280"/>
                </a:cubicBezTo>
                <a:cubicBezTo>
                  <a:pt x="13536" y="24187"/>
                  <a:pt x="13791" y="24070"/>
                  <a:pt x="14070" y="23955"/>
                </a:cubicBezTo>
                <a:lnTo>
                  <a:pt x="14070" y="23955"/>
                </a:lnTo>
                <a:cubicBezTo>
                  <a:pt x="13629" y="24721"/>
                  <a:pt x="13210" y="25490"/>
                  <a:pt x="12745" y="26234"/>
                </a:cubicBezTo>
                <a:cubicBezTo>
                  <a:pt x="12712" y="26300"/>
                  <a:pt x="12783" y="26365"/>
                  <a:pt x="12844" y="26365"/>
                </a:cubicBezTo>
                <a:cubicBezTo>
                  <a:pt x="12870" y="26365"/>
                  <a:pt x="12893" y="26354"/>
                  <a:pt x="12907" y="26327"/>
                </a:cubicBezTo>
                <a:cubicBezTo>
                  <a:pt x="13396" y="25512"/>
                  <a:pt x="13861" y="24699"/>
                  <a:pt x="14326" y="23862"/>
                </a:cubicBezTo>
                <a:cubicBezTo>
                  <a:pt x="14581" y="23745"/>
                  <a:pt x="14838" y="23651"/>
                  <a:pt x="15117" y="23558"/>
                </a:cubicBezTo>
                <a:lnTo>
                  <a:pt x="15117" y="23558"/>
                </a:lnTo>
                <a:cubicBezTo>
                  <a:pt x="14860" y="24024"/>
                  <a:pt x="14628" y="24489"/>
                  <a:pt x="14373" y="24954"/>
                </a:cubicBezTo>
                <a:cubicBezTo>
                  <a:pt x="14342" y="25033"/>
                  <a:pt x="14405" y="25101"/>
                  <a:pt x="14464" y="25101"/>
                </a:cubicBezTo>
                <a:cubicBezTo>
                  <a:pt x="14492" y="25101"/>
                  <a:pt x="14520" y="25085"/>
                  <a:pt x="14535" y="25047"/>
                </a:cubicBezTo>
                <a:cubicBezTo>
                  <a:pt x="14814" y="24535"/>
                  <a:pt x="15093" y="24001"/>
                  <a:pt x="15372" y="23465"/>
                </a:cubicBezTo>
                <a:cubicBezTo>
                  <a:pt x="15675" y="23350"/>
                  <a:pt x="16001" y="23257"/>
                  <a:pt x="16302" y="23140"/>
                </a:cubicBezTo>
                <a:lnTo>
                  <a:pt x="16302" y="23140"/>
                </a:lnTo>
                <a:cubicBezTo>
                  <a:pt x="15791" y="24141"/>
                  <a:pt x="15257" y="25140"/>
                  <a:pt x="14698" y="26117"/>
                </a:cubicBezTo>
                <a:cubicBezTo>
                  <a:pt x="14649" y="26182"/>
                  <a:pt x="14716" y="26248"/>
                  <a:pt x="14784" y="26248"/>
                </a:cubicBezTo>
                <a:cubicBezTo>
                  <a:pt x="14812" y="26248"/>
                  <a:pt x="14840" y="26237"/>
                  <a:pt x="14860" y="26210"/>
                </a:cubicBezTo>
                <a:cubicBezTo>
                  <a:pt x="15443" y="25186"/>
                  <a:pt x="16001" y="24141"/>
                  <a:pt x="16535" y="23093"/>
                </a:cubicBezTo>
                <a:cubicBezTo>
                  <a:pt x="16559" y="23093"/>
                  <a:pt x="16559" y="23071"/>
                  <a:pt x="16559" y="23071"/>
                </a:cubicBezTo>
                <a:lnTo>
                  <a:pt x="17186" y="22861"/>
                </a:lnTo>
                <a:lnTo>
                  <a:pt x="17186" y="22861"/>
                </a:lnTo>
                <a:cubicBezTo>
                  <a:pt x="16907" y="23443"/>
                  <a:pt x="16606" y="24024"/>
                  <a:pt x="16280" y="24582"/>
                </a:cubicBezTo>
                <a:cubicBezTo>
                  <a:pt x="16230" y="24648"/>
                  <a:pt x="16297" y="24713"/>
                  <a:pt x="16365" y="24713"/>
                </a:cubicBezTo>
                <a:cubicBezTo>
                  <a:pt x="16393" y="24713"/>
                  <a:pt x="16422" y="24702"/>
                  <a:pt x="16442" y="24675"/>
                </a:cubicBezTo>
                <a:cubicBezTo>
                  <a:pt x="16767" y="24094"/>
                  <a:pt x="17093" y="23490"/>
                  <a:pt x="17396" y="22885"/>
                </a:cubicBezTo>
                <a:lnTo>
                  <a:pt x="17396" y="22792"/>
                </a:lnTo>
                <a:cubicBezTo>
                  <a:pt x="17714" y="22701"/>
                  <a:pt x="18031" y="22610"/>
                  <a:pt x="18369" y="22520"/>
                </a:cubicBezTo>
                <a:lnTo>
                  <a:pt x="18369" y="22520"/>
                </a:lnTo>
                <a:cubicBezTo>
                  <a:pt x="17766" y="23680"/>
                  <a:pt x="17162" y="24841"/>
                  <a:pt x="16535" y="26001"/>
                </a:cubicBezTo>
                <a:cubicBezTo>
                  <a:pt x="16502" y="26067"/>
                  <a:pt x="16574" y="26133"/>
                  <a:pt x="16636" y="26133"/>
                </a:cubicBezTo>
                <a:cubicBezTo>
                  <a:pt x="16661" y="26133"/>
                  <a:pt x="16685" y="26122"/>
                  <a:pt x="16699" y="26094"/>
                </a:cubicBezTo>
                <a:cubicBezTo>
                  <a:pt x="17303" y="24932"/>
                  <a:pt x="17930" y="23769"/>
                  <a:pt x="18535" y="22606"/>
                </a:cubicBezTo>
                <a:cubicBezTo>
                  <a:pt x="18559" y="22559"/>
                  <a:pt x="18535" y="22489"/>
                  <a:pt x="18488" y="22489"/>
                </a:cubicBezTo>
                <a:cubicBezTo>
                  <a:pt x="18768" y="22396"/>
                  <a:pt x="19047" y="22327"/>
                  <a:pt x="19350" y="22256"/>
                </a:cubicBezTo>
                <a:lnTo>
                  <a:pt x="19350" y="22256"/>
                </a:lnTo>
                <a:cubicBezTo>
                  <a:pt x="18861" y="22978"/>
                  <a:pt x="18442" y="23745"/>
                  <a:pt x="18141" y="24559"/>
                </a:cubicBezTo>
                <a:cubicBezTo>
                  <a:pt x="18113" y="24628"/>
                  <a:pt x="18159" y="24673"/>
                  <a:pt x="18211" y="24673"/>
                </a:cubicBezTo>
                <a:cubicBezTo>
                  <a:pt x="18246" y="24673"/>
                  <a:pt x="18284" y="24652"/>
                  <a:pt x="18302" y="24606"/>
                </a:cubicBezTo>
                <a:cubicBezTo>
                  <a:pt x="18652" y="23769"/>
                  <a:pt x="19071" y="22954"/>
                  <a:pt x="19605" y="22210"/>
                </a:cubicBezTo>
                <a:lnTo>
                  <a:pt x="19605" y="22187"/>
                </a:lnTo>
                <a:cubicBezTo>
                  <a:pt x="19837" y="22117"/>
                  <a:pt x="20070" y="22070"/>
                  <a:pt x="20302" y="22023"/>
                </a:cubicBezTo>
                <a:cubicBezTo>
                  <a:pt x="20302" y="22001"/>
                  <a:pt x="20327" y="22001"/>
                  <a:pt x="20349" y="22001"/>
                </a:cubicBezTo>
                <a:cubicBezTo>
                  <a:pt x="20327" y="22001"/>
                  <a:pt x="20327" y="22023"/>
                  <a:pt x="20302" y="22048"/>
                </a:cubicBezTo>
                <a:cubicBezTo>
                  <a:pt x="19722" y="23140"/>
                  <a:pt x="19233" y="24280"/>
                  <a:pt x="18838" y="25466"/>
                </a:cubicBezTo>
                <a:cubicBezTo>
                  <a:pt x="18811" y="25535"/>
                  <a:pt x="18865" y="25580"/>
                  <a:pt x="18919" y="25580"/>
                </a:cubicBezTo>
                <a:cubicBezTo>
                  <a:pt x="18955" y="25580"/>
                  <a:pt x="18991" y="25559"/>
                  <a:pt x="19000" y="25512"/>
                </a:cubicBezTo>
                <a:cubicBezTo>
                  <a:pt x="19396" y="24349"/>
                  <a:pt x="19884" y="23211"/>
                  <a:pt x="20466" y="22141"/>
                </a:cubicBezTo>
                <a:cubicBezTo>
                  <a:pt x="20506" y="22060"/>
                  <a:pt x="20459" y="21996"/>
                  <a:pt x="20401" y="21996"/>
                </a:cubicBezTo>
                <a:cubicBezTo>
                  <a:pt x="20395" y="21996"/>
                  <a:pt x="20389" y="21997"/>
                  <a:pt x="20383" y="21998"/>
                </a:cubicBezTo>
                <a:lnTo>
                  <a:pt x="20383" y="21998"/>
                </a:lnTo>
                <a:cubicBezTo>
                  <a:pt x="20705" y="21907"/>
                  <a:pt x="21028" y="21837"/>
                  <a:pt x="21350" y="21769"/>
                </a:cubicBezTo>
                <a:lnTo>
                  <a:pt x="21350" y="21769"/>
                </a:lnTo>
                <a:cubicBezTo>
                  <a:pt x="20907" y="22582"/>
                  <a:pt x="20489" y="23397"/>
                  <a:pt x="20094" y="24234"/>
                </a:cubicBezTo>
                <a:cubicBezTo>
                  <a:pt x="20063" y="24312"/>
                  <a:pt x="20127" y="24380"/>
                  <a:pt x="20186" y="24380"/>
                </a:cubicBezTo>
                <a:cubicBezTo>
                  <a:pt x="20214" y="24380"/>
                  <a:pt x="20241" y="24364"/>
                  <a:pt x="20256" y="24327"/>
                </a:cubicBezTo>
                <a:cubicBezTo>
                  <a:pt x="20675" y="23465"/>
                  <a:pt x="21117" y="22606"/>
                  <a:pt x="21583" y="21744"/>
                </a:cubicBezTo>
                <a:lnTo>
                  <a:pt x="21583" y="21722"/>
                </a:lnTo>
                <a:cubicBezTo>
                  <a:pt x="21837" y="21651"/>
                  <a:pt x="22094" y="21605"/>
                  <a:pt x="22349" y="21558"/>
                </a:cubicBezTo>
                <a:lnTo>
                  <a:pt x="22349" y="21558"/>
                </a:lnTo>
                <a:cubicBezTo>
                  <a:pt x="21884" y="22628"/>
                  <a:pt x="21443" y="23722"/>
                  <a:pt x="21000" y="24792"/>
                </a:cubicBezTo>
                <a:cubicBezTo>
                  <a:pt x="20972" y="24861"/>
                  <a:pt x="21020" y="24905"/>
                  <a:pt x="21072" y="24905"/>
                </a:cubicBezTo>
                <a:cubicBezTo>
                  <a:pt x="21107" y="24905"/>
                  <a:pt x="21145" y="24885"/>
                  <a:pt x="21164" y="24839"/>
                </a:cubicBezTo>
                <a:cubicBezTo>
                  <a:pt x="21629" y="23769"/>
                  <a:pt x="22070" y="22675"/>
                  <a:pt x="22535" y="21583"/>
                </a:cubicBezTo>
                <a:lnTo>
                  <a:pt x="22535" y="21512"/>
                </a:lnTo>
                <a:cubicBezTo>
                  <a:pt x="22768" y="21465"/>
                  <a:pt x="23024" y="21419"/>
                  <a:pt x="23257" y="21372"/>
                </a:cubicBezTo>
                <a:lnTo>
                  <a:pt x="23257" y="21372"/>
                </a:lnTo>
                <a:cubicBezTo>
                  <a:pt x="23024" y="22141"/>
                  <a:pt x="22768" y="22885"/>
                  <a:pt x="22535" y="23651"/>
                </a:cubicBezTo>
                <a:cubicBezTo>
                  <a:pt x="22507" y="23721"/>
                  <a:pt x="22562" y="23766"/>
                  <a:pt x="22616" y="23766"/>
                </a:cubicBezTo>
                <a:cubicBezTo>
                  <a:pt x="22653" y="23766"/>
                  <a:pt x="22689" y="23745"/>
                  <a:pt x="22699" y="23698"/>
                </a:cubicBezTo>
                <a:cubicBezTo>
                  <a:pt x="22954" y="22931"/>
                  <a:pt x="23186" y="22187"/>
                  <a:pt x="23443" y="21443"/>
                </a:cubicBezTo>
                <a:cubicBezTo>
                  <a:pt x="23443" y="21396"/>
                  <a:pt x="23443" y="21372"/>
                  <a:pt x="23419" y="21350"/>
                </a:cubicBezTo>
                <a:cubicBezTo>
                  <a:pt x="23651" y="21303"/>
                  <a:pt x="23884" y="21279"/>
                  <a:pt x="24117" y="21233"/>
                </a:cubicBezTo>
                <a:lnTo>
                  <a:pt x="24117" y="21233"/>
                </a:lnTo>
                <a:cubicBezTo>
                  <a:pt x="23908" y="21722"/>
                  <a:pt x="23722" y="22210"/>
                  <a:pt x="23558" y="22699"/>
                </a:cubicBezTo>
                <a:cubicBezTo>
                  <a:pt x="23544" y="22772"/>
                  <a:pt x="23604" y="22817"/>
                  <a:pt x="23661" y="22817"/>
                </a:cubicBezTo>
                <a:cubicBezTo>
                  <a:pt x="23695" y="22817"/>
                  <a:pt x="23727" y="22802"/>
                  <a:pt x="23744" y="22768"/>
                </a:cubicBezTo>
                <a:cubicBezTo>
                  <a:pt x="23908" y="22234"/>
                  <a:pt x="24094" y="21698"/>
                  <a:pt x="24327" y="21210"/>
                </a:cubicBezTo>
                <a:cubicBezTo>
                  <a:pt x="24559" y="21164"/>
                  <a:pt x="24792" y="21140"/>
                  <a:pt x="25025" y="21093"/>
                </a:cubicBezTo>
                <a:lnTo>
                  <a:pt x="25025" y="21093"/>
                </a:lnTo>
                <a:cubicBezTo>
                  <a:pt x="24675" y="22048"/>
                  <a:pt x="24327" y="23000"/>
                  <a:pt x="24001" y="23955"/>
                </a:cubicBezTo>
                <a:cubicBezTo>
                  <a:pt x="23973" y="24024"/>
                  <a:pt x="24029" y="24068"/>
                  <a:pt x="24082" y="24068"/>
                </a:cubicBezTo>
                <a:cubicBezTo>
                  <a:pt x="24119" y="24068"/>
                  <a:pt x="24154" y="24048"/>
                  <a:pt x="24163" y="24001"/>
                </a:cubicBezTo>
                <a:lnTo>
                  <a:pt x="25211" y="21071"/>
                </a:lnTo>
                <a:cubicBezTo>
                  <a:pt x="25434" y="21048"/>
                  <a:pt x="25635" y="21026"/>
                  <a:pt x="25837" y="21003"/>
                </a:cubicBezTo>
                <a:lnTo>
                  <a:pt x="25837" y="21003"/>
                </a:lnTo>
                <a:cubicBezTo>
                  <a:pt x="25675" y="21491"/>
                  <a:pt x="25489" y="21978"/>
                  <a:pt x="25326" y="22442"/>
                </a:cubicBezTo>
                <a:cubicBezTo>
                  <a:pt x="25298" y="22512"/>
                  <a:pt x="25345" y="22557"/>
                  <a:pt x="25397" y="22557"/>
                </a:cubicBezTo>
                <a:cubicBezTo>
                  <a:pt x="25433" y="22557"/>
                  <a:pt x="25471" y="22536"/>
                  <a:pt x="25490" y="22489"/>
                </a:cubicBezTo>
                <a:cubicBezTo>
                  <a:pt x="25676" y="22023"/>
                  <a:pt x="25862" y="21536"/>
                  <a:pt x="26024" y="21047"/>
                </a:cubicBezTo>
                <a:cubicBezTo>
                  <a:pt x="26024" y="21024"/>
                  <a:pt x="26024" y="21000"/>
                  <a:pt x="26001" y="20978"/>
                </a:cubicBezTo>
                <a:cubicBezTo>
                  <a:pt x="26256" y="20954"/>
                  <a:pt x="26489" y="20931"/>
                  <a:pt x="26721" y="20907"/>
                </a:cubicBezTo>
                <a:lnTo>
                  <a:pt x="26721" y="20907"/>
                </a:lnTo>
                <a:cubicBezTo>
                  <a:pt x="26373" y="21791"/>
                  <a:pt x="26048" y="22675"/>
                  <a:pt x="25745" y="23558"/>
                </a:cubicBezTo>
                <a:cubicBezTo>
                  <a:pt x="25731" y="23628"/>
                  <a:pt x="25783" y="23673"/>
                  <a:pt x="25837" y="23673"/>
                </a:cubicBezTo>
                <a:cubicBezTo>
                  <a:pt x="25874" y="23673"/>
                  <a:pt x="25912" y="23652"/>
                  <a:pt x="25931" y="23605"/>
                </a:cubicBezTo>
                <a:cubicBezTo>
                  <a:pt x="26234" y="22699"/>
                  <a:pt x="26559" y="21815"/>
                  <a:pt x="26907" y="20931"/>
                </a:cubicBezTo>
                <a:cubicBezTo>
                  <a:pt x="26932" y="20907"/>
                  <a:pt x="26932" y="20907"/>
                  <a:pt x="26932" y="20885"/>
                </a:cubicBezTo>
                <a:cubicBezTo>
                  <a:pt x="27164" y="20861"/>
                  <a:pt x="27397" y="20861"/>
                  <a:pt x="27605" y="20838"/>
                </a:cubicBezTo>
                <a:lnTo>
                  <a:pt x="27605" y="20838"/>
                </a:lnTo>
                <a:cubicBezTo>
                  <a:pt x="27419" y="21303"/>
                  <a:pt x="27233" y="21769"/>
                  <a:pt x="27025" y="22210"/>
                </a:cubicBezTo>
                <a:cubicBezTo>
                  <a:pt x="26993" y="22289"/>
                  <a:pt x="27057" y="22357"/>
                  <a:pt x="27116" y="22357"/>
                </a:cubicBezTo>
                <a:cubicBezTo>
                  <a:pt x="27144" y="22357"/>
                  <a:pt x="27171" y="22341"/>
                  <a:pt x="27186" y="22303"/>
                </a:cubicBezTo>
                <a:cubicBezTo>
                  <a:pt x="27397" y="21837"/>
                  <a:pt x="27605" y="21372"/>
                  <a:pt x="27791" y="20885"/>
                </a:cubicBezTo>
                <a:lnTo>
                  <a:pt x="27791" y="20838"/>
                </a:lnTo>
                <a:cubicBezTo>
                  <a:pt x="28024" y="20814"/>
                  <a:pt x="28256" y="20814"/>
                  <a:pt x="28489" y="20814"/>
                </a:cubicBezTo>
                <a:cubicBezTo>
                  <a:pt x="28141" y="21651"/>
                  <a:pt x="27791" y="22513"/>
                  <a:pt x="27443" y="23350"/>
                </a:cubicBezTo>
                <a:cubicBezTo>
                  <a:pt x="27415" y="23419"/>
                  <a:pt x="27462" y="23463"/>
                  <a:pt x="27514" y="23463"/>
                </a:cubicBezTo>
                <a:cubicBezTo>
                  <a:pt x="27549" y="23463"/>
                  <a:pt x="27586" y="23443"/>
                  <a:pt x="27605" y="23397"/>
                </a:cubicBezTo>
                <a:cubicBezTo>
                  <a:pt x="27977" y="22535"/>
                  <a:pt x="28327" y="21676"/>
                  <a:pt x="28675" y="20814"/>
                </a:cubicBezTo>
                <a:close/>
                <a:moveTo>
                  <a:pt x="20187" y="0"/>
                </a:moveTo>
                <a:cubicBezTo>
                  <a:pt x="19536" y="0"/>
                  <a:pt x="18978" y="279"/>
                  <a:pt x="18488" y="674"/>
                </a:cubicBezTo>
                <a:cubicBezTo>
                  <a:pt x="18023" y="1070"/>
                  <a:pt x="17489" y="1464"/>
                  <a:pt x="16931" y="1675"/>
                </a:cubicBezTo>
                <a:cubicBezTo>
                  <a:pt x="16628" y="1790"/>
                  <a:pt x="16302" y="1837"/>
                  <a:pt x="15977" y="1861"/>
                </a:cubicBezTo>
                <a:cubicBezTo>
                  <a:pt x="15744" y="1907"/>
                  <a:pt x="15489" y="1907"/>
                  <a:pt x="15257" y="1907"/>
                </a:cubicBezTo>
                <a:cubicBezTo>
                  <a:pt x="14907" y="1883"/>
                  <a:pt x="14559" y="1743"/>
                  <a:pt x="14209" y="1675"/>
                </a:cubicBezTo>
                <a:cubicBezTo>
                  <a:pt x="13795" y="1588"/>
                  <a:pt x="13369" y="1540"/>
                  <a:pt x="12948" y="1540"/>
                </a:cubicBezTo>
                <a:cubicBezTo>
                  <a:pt x="12802" y="1540"/>
                  <a:pt x="12656" y="1545"/>
                  <a:pt x="12512" y="1557"/>
                </a:cubicBezTo>
                <a:cubicBezTo>
                  <a:pt x="11977" y="1582"/>
                  <a:pt x="11443" y="1768"/>
                  <a:pt x="10977" y="2069"/>
                </a:cubicBezTo>
                <a:cubicBezTo>
                  <a:pt x="10512" y="2372"/>
                  <a:pt x="10162" y="2744"/>
                  <a:pt x="9837" y="3210"/>
                </a:cubicBezTo>
                <a:cubicBezTo>
                  <a:pt x="9582" y="3604"/>
                  <a:pt x="9279" y="4069"/>
                  <a:pt x="8791" y="4233"/>
                </a:cubicBezTo>
                <a:cubicBezTo>
                  <a:pt x="8640" y="4283"/>
                  <a:pt x="8477" y="4300"/>
                  <a:pt x="8309" y="4300"/>
                </a:cubicBezTo>
                <a:cubicBezTo>
                  <a:pt x="8012" y="4300"/>
                  <a:pt x="7701" y="4247"/>
                  <a:pt x="7418" y="4233"/>
                </a:cubicBezTo>
                <a:cubicBezTo>
                  <a:pt x="7061" y="4195"/>
                  <a:pt x="6673" y="4127"/>
                  <a:pt x="6304" y="4127"/>
                </a:cubicBezTo>
                <a:cubicBezTo>
                  <a:pt x="6217" y="4127"/>
                  <a:pt x="6131" y="4131"/>
                  <a:pt x="6047" y="4140"/>
                </a:cubicBezTo>
                <a:cubicBezTo>
                  <a:pt x="5744" y="4186"/>
                  <a:pt x="5489" y="4255"/>
                  <a:pt x="5210" y="4372"/>
                </a:cubicBezTo>
                <a:cubicBezTo>
                  <a:pt x="5186" y="4372"/>
                  <a:pt x="5163" y="4372"/>
                  <a:pt x="5117" y="4395"/>
                </a:cubicBezTo>
                <a:cubicBezTo>
                  <a:pt x="5117" y="4419"/>
                  <a:pt x="5117" y="4419"/>
                  <a:pt x="5093" y="4441"/>
                </a:cubicBezTo>
                <a:cubicBezTo>
                  <a:pt x="4860" y="4534"/>
                  <a:pt x="4652" y="4674"/>
                  <a:pt x="4441" y="4838"/>
                </a:cubicBezTo>
                <a:cubicBezTo>
                  <a:pt x="3837" y="5303"/>
                  <a:pt x="3418" y="5954"/>
                  <a:pt x="3139" y="6674"/>
                </a:cubicBezTo>
                <a:cubicBezTo>
                  <a:pt x="3092" y="6674"/>
                  <a:pt x="3070" y="6745"/>
                  <a:pt x="3070" y="6767"/>
                </a:cubicBezTo>
                <a:cubicBezTo>
                  <a:pt x="3070" y="6791"/>
                  <a:pt x="3092" y="6791"/>
                  <a:pt x="3092" y="6813"/>
                </a:cubicBezTo>
                <a:cubicBezTo>
                  <a:pt x="3070" y="6884"/>
                  <a:pt x="3046" y="6977"/>
                  <a:pt x="3024" y="7046"/>
                </a:cubicBezTo>
                <a:cubicBezTo>
                  <a:pt x="2906" y="7046"/>
                  <a:pt x="2906" y="7186"/>
                  <a:pt x="2977" y="7210"/>
                </a:cubicBezTo>
                <a:cubicBezTo>
                  <a:pt x="2884" y="7558"/>
                  <a:pt x="2813" y="7883"/>
                  <a:pt x="2791" y="8233"/>
                </a:cubicBezTo>
                <a:cubicBezTo>
                  <a:pt x="2767" y="8559"/>
                  <a:pt x="2744" y="8884"/>
                  <a:pt x="2767" y="9210"/>
                </a:cubicBezTo>
                <a:cubicBezTo>
                  <a:pt x="1907" y="9396"/>
                  <a:pt x="1046" y="9815"/>
                  <a:pt x="534" y="10559"/>
                </a:cubicBezTo>
                <a:cubicBezTo>
                  <a:pt x="0" y="11372"/>
                  <a:pt x="93" y="12373"/>
                  <a:pt x="581" y="13186"/>
                </a:cubicBezTo>
                <a:cubicBezTo>
                  <a:pt x="1139" y="14116"/>
                  <a:pt x="2047" y="14699"/>
                  <a:pt x="2977" y="15186"/>
                </a:cubicBezTo>
                <a:cubicBezTo>
                  <a:pt x="3465" y="15465"/>
                  <a:pt x="3976" y="15722"/>
                  <a:pt x="4441" y="16023"/>
                </a:cubicBezTo>
                <a:cubicBezTo>
                  <a:pt x="4906" y="16326"/>
                  <a:pt x="5349" y="16652"/>
                  <a:pt x="5768" y="17047"/>
                </a:cubicBezTo>
                <a:cubicBezTo>
                  <a:pt x="6581" y="17768"/>
                  <a:pt x="7303" y="18606"/>
                  <a:pt x="7976" y="19465"/>
                </a:cubicBezTo>
                <a:cubicBezTo>
                  <a:pt x="8162" y="19698"/>
                  <a:pt x="8348" y="19930"/>
                  <a:pt x="8512" y="20163"/>
                </a:cubicBezTo>
                <a:cubicBezTo>
                  <a:pt x="8605" y="20256"/>
                  <a:pt x="8745" y="20396"/>
                  <a:pt x="8791" y="20513"/>
                </a:cubicBezTo>
                <a:cubicBezTo>
                  <a:pt x="8814" y="20582"/>
                  <a:pt x="8814" y="20699"/>
                  <a:pt x="8838" y="20792"/>
                </a:cubicBezTo>
                <a:lnTo>
                  <a:pt x="9046" y="22117"/>
                </a:lnTo>
                <a:lnTo>
                  <a:pt x="9046" y="22163"/>
                </a:lnTo>
                <a:cubicBezTo>
                  <a:pt x="9139" y="22768"/>
                  <a:pt x="9256" y="23372"/>
                  <a:pt x="9349" y="23977"/>
                </a:cubicBezTo>
                <a:cubicBezTo>
                  <a:pt x="9465" y="24745"/>
                  <a:pt x="9558" y="25512"/>
                  <a:pt x="9697" y="26256"/>
                </a:cubicBezTo>
                <a:cubicBezTo>
                  <a:pt x="9697" y="26280"/>
                  <a:pt x="9697" y="26303"/>
                  <a:pt x="9722" y="26303"/>
                </a:cubicBezTo>
                <a:cubicBezTo>
                  <a:pt x="9744" y="26442"/>
                  <a:pt x="9768" y="26560"/>
                  <a:pt x="9790" y="26699"/>
                </a:cubicBezTo>
                <a:lnTo>
                  <a:pt x="9790" y="26746"/>
                </a:lnTo>
                <a:lnTo>
                  <a:pt x="9815" y="26768"/>
                </a:lnTo>
                <a:lnTo>
                  <a:pt x="9815" y="26839"/>
                </a:lnTo>
                <a:cubicBezTo>
                  <a:pt x="9976" y="27559"/>
                  <a:pt x="11443" y="27722"/>
                  <a:pt x="12860" y="27722"/>
                </a:cubicBezTo>
                <a:lnTo>
                  <a:pt x="13489" y="27722"/>
                </a:lnTo>
                <a:cubicBezTo>
                  <a:pt x="15117" y="27652"/>
                  <a:pt x="17117" y="27397"/>
                  <a:pt x="19257" y="26978"/>
                </a:cubicBezTo>
                <a:lnTo>
                  <a:pt x="19279" y="26978"/>
                </a:lnTo>
                <a:cubicBezTo>
                  <a:pt x="19977" y="26839"/>
                  <a:pt x="20675" y="26675"/>
                  <a:pt x="21372" y="26513"/>
                </a:cubicBezTo>
                <a:cubicBezTo>
                  <a:pt x="26792" y="25211"/>
                  <a:pt x="32163" y="22978"/>
                  <a:pt x="31816" y="21512"/>
                </a:cubicBezTo>
                <a:cubicBezTo>
                  <a:pt x="31816" y="21490"/>
                  <a:pt x="31791" y="21490"/>
                  <a:pt x="31791" y="21465"/>
                </a:cubicBezTo>
                <a:lnTo>
                  <a:pt x="31791" y="21419"/>
                </a:lnTo>
                <a:lnTo>
                  <a:pt x="31025" y="19047"/>
                </a:lnTo>
                <a:cubicBezTo>
                  <a:pt x="30885" y="18606"/>
                  <a:pt x="30746" y="18141"/>
                  <a:pt x="30582" y="17675"/>
                </a:cubicBezTo>
                <a:cubicBezTo>
                  <a:pt x="30582" y="17651"/>
                  <a:pt x="30582" y="17629"/>
                  <a:pt x="30560" y="17605"/>
                </a:cubicBezTo>
                <a:cubicBezTo>
                  <a:pt x="30349" y="16978"/>
                  <a:pt x="30163" y="16349"/>
                  <a:pt x="29955" y="15744"/>
                </a:cubicBezTo>
                <a:cubicBezTo>
                  <a:pt x="29931" y="15651"/>
                  <a:pt x="29884" y="15536"/>
                  <a:pt x="29862" y="15443"/>
                </a:cubicBezTo>
                <a:cubicBezTo>
                  <a:pt x="29862" y="15326"/>
                  <a:pt x="29908" y="15186"/>
                  <a:pt x="29931" y="15071"/>
                </a:cubicBezTo>
                <a:cubicBezTo>
                  <a:pt x="29955" y="14792"/>
                  <a:pt x="30024" y="14512"/>
                  <a:pt x="30070" y="14256"/>
                </a:cubicBezTo>
                <a:cubicBezTo>
                  <a:pt x="30281" y="13350"/>
                  <a:pt x="30582" y="12512"/>
                  <a:pt x="31001" y="11697"/>
                </a:cubicBezTo>
                <a:cubicBezTo>
                  <a:pt x="31350" y="11046"/>
                  <a:pt x="31745" y="10419"/>
                  <a:pt x="32117" y="9790"/>
                </a:cubicBezTo>
                <a:cubicBezTo>
                  <a:pt x="32163" y="9790"/>
                  <a:pt x="32210" y="9768"/>
                  <a:pt x="32210" y="9722"/>
                </a:cubicBezTo>
                <a:lnTo>
                  <a:pt x="32210" y="9651"/>
                </a:lnTo>
                <a:cubicBezTo>
                  <a:pt x="32327" y="9465"/>
                  <a:pt x="32443" y="9256"/>
                  <a:pt x="32560" y="9070"/>
                </a:cubicBezTo>
                <a:cubicBezTo>
                  <a:pt x="33140" y="8001"/>
                  <a:pt x="33723" y="6838"/>
                  <a:pt x="33838" y="5604"/>
                </a:cubicBezTo>
                <a:cubicBezTo>
                  <a:pt x="33884" y="5046"/>
                  <a:pt x="33791" y="4488"/>
                  <a:pt x="33605" y="3930"/>
                </a:cubicBezTo>
                <a:cubicBezTo>
                  <a:pt x="33512" y="3651"/>
                  <a:pt x="33397" y="3371"/>
                  <a:pt x="33233" y="3117"/>
                </a:cubicBezTo>
                <a:cubicBezTo>
                  <a:pt x="33233" y="3070"/>
                  <a:pt x="33211" y="3024"/>
                  <a:pt x="33164" y="3024"/>
                </a:cubicBezTo>
                <a:lnTo>
                  <a:pt x="33140" y="3024"/>
                </a:lnTo>
                <a:cubicBezTo>
                  <a:pt x="33094" y="2931"/>
                  <a:pt x="33025" y="2860"/>
                  <a:pt x="32978" y="2791"/>
                </a:cubicBezTo>
                <a:cubicBezTo>
                  <a:pt x="32746" y="2558"/>
                  <a:pt x="32489" y="2419"/>
                  <a:pt x="32188" y="2326"/>
                </a:cubicBezTo>
                <a:cubicBezTo>
                  <a:pt x="32188" y="2302"/>
                  <a:pt x="32163" y="2302"/>
                  <a:pt x="32141" y="2302"/>
                </a:cubicBezTo>
                <a:lnTo>
                  <a:pt x="32095" y="2302"/>
                </a:lnTo>
                <a:cubicBezTo>
                  <a:pt x="31886" y="2246"/>
                  <a:pt x="31667" y="2220"/>
                  <a:pt x="31445" y="2220"/>
                </a:cubicBezTo>
                <a:cubicBezTo>
                  <a:pt x="31023" y="2220"/>
                  <a:pt x="30592" y="2313"/>
                  <a:pt x="30210" y="2465"/>
                </a:cubicBezTo>
                <a:cubicBezTo>
                  <a:pt x="30024" y="2534"/>
                  <a:pt x="29862" y="2627"/>
                  <a:pt x="29676" y="2720"/>
                </a:cubicBezTo>
                <a:cubicBezTo>
                  <a:pt x="29658" y="2686"/>
                  <a:pt x="29628" y="2665"/>
                  <a:pt x="29595" y="2665"/>
                </a:cubicBezTo>
                <a:cubicBezTo>
                  <a:pt x="29583" y="2665"/>
                  <a:pt x="29571" y="2668"/>
                  <a:pt x="29559" y="2674"/>
                </a:cubicBezTo>
                <a:cubicBezTo>
                  <a:pt x="29559" y="2698"/>
                  <a:pt x="29559" y="2698"/>
                  <a:pt x="29536" y="2698"/>
                </a:cubicBezTo>
                <a:cubicBezTo>
                  <a:pt x="29373" y="2326"/>
                  <a:pt x="29164" y="1954"/>
                  <a:pt x="28885" y="1628"/>
                </a:cubicBezTo>
                <a:cubicBezTo>
                  <a:pt x="28489" y="1163"/>
                  <a:pt x="27908" y="767"/>
                  <a:pt x="27304" y="581"/>
                </a:cubicBezTo>
                <a:cubicBezTo>
                  <a:pt x="27098" y="519"/>
                  <a:pt x="26893" y="489"/>
                  <a:pt x="26687" y="489"/>
                </a:cubicBezTo>
                <a:cubicBezTo>
                  <a:pt x="26428" y="489"/>
                  <a:pt x="26168" y="537"/>
                  <a:pt x="25908" y="627"/>
                </a:cubicBezTo>
                <a:cubicBezTo>
                  <a:pt x="25465" y="791"/>
                  <a:pt x="25047" y="1046"/>
                  <a:pt x="24606" y="1210"/>
                </a:cubicBezTo>
                <a:cubicBezTo>
                  <a:pt x="24330" y="1305"/>
                  <a:pt x="24055" y="1358"/>
                  <a:pt x="23784" y="1358"/>
                </a:cubicBezTo>
                <a:cubicBezTo>
                  <a:pt x="23527" y="1358"/>
                  <a:pt x="23273" y="1311"/>
                  <a:pt x="23024" y="1210"/>
                </a:cubicBezTo>
                <a:cubicBezTo>
                  <a:pt x="22559" y="1046"/>
                  <a:pt x="22163" y="720"/>
                  <a:pt x="21744" y="465"/>
                </a:cubicBezTo>
                <a:cubicBezTo>
                  <a:pt x="21257" y="186"/>
                  <a:pt x="20745" y="0"/>
                  <a:pt x="201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0" name="Google Shape;9910;p32"/>
          <p:cNvGrpSpPr/>
          <p:nvPr/>
        </p:nvGrpSpPr>
        <p:grpSpPr>
          <a:xfrm rot="-2700095">
            <a:off x="-56060" y="3511540"/>
            <a:ext cx="1088149" cy="1744218"/>
            <a:chOff x="3850175" y="1968750"/>
            <a:chExt cx="426175" cy="683125"/>
          </a:xfrm>
        </p:grpSpPr>
        <p:sp>
          <p:nvSpPr>
            <p:cNvPr id="9911" name="Google Shape;9911;p32"/>
            <p:cNvSpPr/>
            <p:nvPr/>
          </p:nvSpPr>
          <p:spPr>
            <a:xfrm>
              <a:off x="3918175" y="2606825"/>
              <a:ext cx="1775" cy="1200"/>
            </a:xfrm>
            <a:custGeom>
              <a:avLst/>
              <a:gdLst/>
              <a:ahLst/>
              <a:cxnLst/>
              <a:rect l="l" t="t" r="r" b="b"/>
              <a:pathLst>
                <a:path w="71" h="48" extrusionOk="0">
                  <a:moveTo>
                    <a:pt x="71" y="47"/>
                  </a:moveTo>
                  <a:cubicBezTo>
                    <a:pt x="47" y="25"/>
                    <a:pt x="24" y="25"/>
                    <a:pt x="0" y="1"/>
                  </a:cubicBezTo>
                  <a:cubicBezTo>
                    <a:pt x="24" y="25"/>
                    <a:pt x="47" y="25"/>
                    <a:pt x="71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32"/>
            <p:cNvSpPr/>
            <p:nvPr/>
          </p:nvSpPr>
          <p:spPr>
            <a:xfrm>
              <a:off x="4239725" y="242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32"/>
            <p:cNvSpPr/>
            <p:nvPr/>
          </p:nvSpPr>
          <p:spPr>
            <a:xfrm>
              <a:off x="4208875" y="2555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32"/>
            <p:cNvSpPr/>
            <p:nvPr/>
          </p:nvSpPr>
          <p:spPr>
            <a:xfrm>
              <a:off x="4230975" y="2457975"/>
              <a:ext cx="1775" cy="4125"/>
            </a:xfrm>
            <a:custGeom>
              <a:avLst/>
              <a:gdLst/>
              <a:ahLst/>
              <a:cxnLst/>
              <a:rect l="l" t="t" r="r" b="b"/>
              <a:pathLst>
                <a:path w="71" h="165" extrusionOk="0">
                  <a:moveTo>
                    <a:pt x="24" y="1"/>
                  </a:moveTo>
                  <a:lnTo>
                    <a:pt x="0" y="164"/>
                  </a:lnTo>
                  <a:cubicBezTo>
                    <a:pt x="47" y="140"/>
                    <a:pt x="71" y="94"/>
                    <a:pt x="47" y="47"/>
                  </a:cubicBezTo>
                  <a:cubicBezTo>
                    <a:pt x="47" y="25"/>
                    <a:pt x="47" y="25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32"/>
            <p:cNvSpPr/>
            <p:nvPr/>
          </p:nvSpPr>
          <p:spPr>
            <a:xfrm>
              <a:off x="4216450" y="2519050"/>
              <a:ext cx="1750" cy="4075"/>
            </a:xfrm>
            <a:custGeom>
              <a:avLst/>
              <a:gdLst/>
              <a:ahLst/>
              <a:cxnLst/>
              <a:rect l="l" t="t" r="r" b="b"/>
              <a:pathLst>
                <a:path w="70" h="163" extrusionOk="0">
                  <a:moveTo>
                    <a:pt x="23" y="1"/>
                  </a:moveTo>
                  <a:lnTo>
                    <a:pt x="3" y="143"/>
                  </a:lnTo>
                  <a:lnTo>
                    <a:pt x="3" y="143"/>
                  </a:lnTo>
                  <a:cubicBezTo>
                    <a:pt x="6" y="140"/>
                    <a:pt x="12" y="140"/>
                    <a:pt x="23" y="140"/>
                  </a:cubicBezTo>
                  <a:cubicBezTo>
                    <a:pt x="70" y="94"/>
                    <a:pt x="70" y="23"/>
                    <a:pt x="23" y="1"/>
                  </a:cubicBezTo>
                  <a:close/>
                  <a:moveTo>
                    <a:pt x="3" y="143"/>
                  </a:moveTo>
                  <a:cubicBezTo>
                    <a:pt x="1" y="146"/>
                    <a:pt x="1" y="151"/>
                    <a:pt x="1" y="163"/>
                  </a:cubicBezTo>
                  <a:lnTo>
                    <a:pt x="3" y="1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32"/>
            <p:cNvSpPr/>
            <p:nvPr/>
          </p:nvSpPr>
          <p:spPr>
            <a:xfrm>
              <a:off x="4242050" y="2411475"/>
              <a:ext cx="1175" cy="1775"/>
            </a:xfrm>
            <a:custGeom>
              <a:avLst/>
              <a:gdLst/>
              <a:ahLst/>
              <a:cxnLst/>
              <a:rect l="l" t="t" r="r" b="b"/>
              <a:pathLst>
                <a:path w="47" h="71" extrusionOk="0">
                  <a:moveTo>
                    <a:pt x="22" y="0"/>
                  </a:moveTo>
                  <a:lnTo>
                    <a:pt x="0" y="71"/>
                  </a:lnTo>
                  <a:cubicBezTo>
                    <a:pt x="22" y="71"/>
                    <a:pt x="47" y="24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32"/>
            <p:cNvSpPr/>
            <p:nvPr/>
          </p:nvSpPr>
          <p:spPr>
            <a:xfrm>
              <a:off x="4257725" y="234750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32"/>
            <p:cNvSpPr/>
            <p:nvPr/>
          </p:nvSpPr>
          <p:spPr>
            <a:xfrm>
              <a:off x="3888525" y="2592325"/>
              <a:ext cx="2925" cy="1325"/>
            </a:xfrm>
            <a:custGeom>
              <a:avLst/>
              <a:gdLst/>
              <a:ahLst/>
              <a:cxnLst/>
              <a:rect l="l" t="t" r="r" b="b"/>
              <a:pathLst>
                <a:path w="117" h="53" extrusionOk="0">
                  <a:moveTo>
                    <a:pt x="1" y="0"/>
                  </a:moveTo>
                  <a:cubicBezTo>
                    <a:pt x="1" y="18"/>
                    <a:pt x="32" y="52"/>
                    <a:pt x="68" y="52"/>
                  </a:cubicBezTo>
                  <a:cubicBezTo>
                    <a:pt x="77" y="52"/>
                    <a:pt x="85" y="51"/>
                    <a:pt x="94" y="47"/>
                  </a:cubicBezTo>
                  <a:lnTo>
                    <a:pt x="116" y="47"/>
                  </a:lnTo>
                  <a:cubicBezTo>
                    <a:pt x="70" y="22"/>
                    <a:pt x="2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32"/>
            <p:cNvSpPr/>
            <p:nvPr/>
          </p:nvSpPr>
          <p:spPr>
            <a:xfrm>
              <a:off x="4224600" y="2487050"/>
              <a:ext cx="25" cy="1800"/>
            </a:xfrm>
            <a:custGeom>
              <a:avLst/>
              <a:gdLst/>
              <a:ahLst/>
              <a:cxnLst/>
              <a:rect l="l" t="t" r="r" b="b"/>
              <a:pathLst>
                <a:path w="1" h="72" extrusionOk="0">
                  <a:moveTo>
                    <a:pt x="0" y="1"/>
                  </a:moveTo>
                  <a:lnTo>
                    <a:pt x="0" y="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32"/>
            <p:cNvSpPr/>
            <p:nvPr/>
          </p:nvSpPr>
          <p:spPr>
            <a:xfrm>
              <a:off x="3922825" y="2224450"/>
              <a:ext cx="29100" cy="17275"/>
            </a:xfrm>
            <a:custGeom>
              <a:avLst/>
              <a:gdLst/>
              <a:ahLst/>
              <a:cxnLst/>
              <a:rect l="l" t="t" r="r" b="b"/>
              <a:pathLst>
                <a:path w="1164" h="691" extrusionOk="0">
                  <a:moveTo>
                    <a:pt x="1082" y="1"/>
                  </a:moveTo>
                  <a:cubicBezTo>
                    <a:pt x="1062" y="1"/>
                    <a:pt x="1043" y="7"/>
                    <a:pt x="1023" y="17"/>
                  </a:cubicBezTo>
                  <a:cubicBezTo>
                    <a:pt x="722" y="156"/>
                    <a:pt x="419" y="272"/>
                    <a:pt x="117" y="411"/>
                  </a:cubicBezTo>
                  <a:lnTo>
                    <a:pt x="93" y="458"/>
                  </a:lnTo>
                  <a:cubicBezTo>
                    <a:pt x="71" y="482"/>
                    <a:pt x="47" y="504"/>
                    <a:pt x="0" y="504"/>
                  </a:cubicBezTo>
                  <a:cubicBezTo>
                    <a:pt x="0" y="528"/>
                    <a:pt x="0" y="551"/>
                    <a:pt x="24" y="575"/>
                  </a:cubicBezTo>
                  <a:cubicBezTo>
                    <a:pt x="24" y="597"/>
                    <a:pt x="47" y="597"/>
                    <a:pt x="71" y="597"/>
                  </a:cubicBezTo>
                  <a:lnTo>
                    <a:pt x="47" y="690"/>
                  </a:lnTo>
                  <a:cubicBezTo>
                    <a:pt x="257" y="597"/>
                    <a:pt x="465" y="504"/>
                    <a:pt x="676" y="389"/>
                  </a:cubicBezTo>
                  <a:cubicBezTo>
                    <a:pt x="676" y="365"/>
                    <a:pt x="676" y="365"/>
                    <a:pt x="698" y="365"/>
                  </a:cubicBezTo>
                  <a:cubicBezTo>
                    <a:pt x="837" y="296"/>
                    <a:pt x="977" y="225"/>
                    <a:pt x="1117" y="179"/>
                  </a:cubicBezTo>
                  <a:cubicBezTo>
                    <a:pt x="1163" y="156"/>
                    <a:pt x="1163" y="86"/>
                    <a:pt x="1163" y="39"/>
                  </a:cubicBezTo>
                  <a:cubicBezTo>
                    <a:pt x="1136" y="12"/>
                    <a:pt x="1109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32"/>
            <p:cNvSpPr/>
            <p:nvPr/>
          </p:nvSpPr>
          <p:spPr>
            <a:xfrm>
              <a:off x="4067625" y="1976575"/>
              <a:ext cx="23275" cy="7600"/>
            </a:xfrm>
            <a:custGeom>
              <a:avLst/>
              <a:gdLst/>
              <a:ahLst/>
              <a:cxnLst/>
              <a:rect l="l" t="t" r="r" b="b"/>
              <a:pathLst>
                <a:path w="931" h="304" extrusionOk="0">
                  <a:moveTo>
                    <a:pt x="837" y="0"/>
                  </a:moveTo>
                  <a:cubicBezTo>
                    <a:pt x="581" y="24"/>
                    <a:pt x="326" y="71"/>
                    <a:pt x="93" y="117"/>
                  </a:cubicBezTo>
                  <a:cubicBezTo>
                    <a:pt x="22" y="140"/>
                    <a:pt x="0" y="186"/>
                    <a:pt x="22" y="233"/>
                  </a:cubicBezTo>
                  <a:cubicBezTo>
                    <a:pt x="22" y="279"/>
                    <a:pt x="93" y="303"/>
                    <a:pt x="140" y="303"/>
                  </a:cubicBezTo>
                  <a:cubicBezTo>
                    <a:pt x="372" y="257"/>
                    <a:pt x="605" y="210"/>
                    <a:pt x="837" y="186"/>
                  </a:cubicBezTo>
                  <a:cubicBezTo>
                    <a:pt x="884" y="186"/>
                    <a:pt x="930" y="140"/>
                    <a:pt x="930" y="93"/>
                  </a:cubicBezTo>
                  <a:cubicBezTo>
                    <a:pt x="930" y="47"/>
                    <a:pt x="884" y="0"/>
                    <a:pt x="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32"/>
            <p:cNvSpPr/>
            <p:nvPr/>
          </p:nvSpPr>
          <p:spPr>
            <a:xfrm>
              <a:off x="4083900" y="2022925"/>
              <a:ext cx="20350" cy="9650"/>
            </a:xfrm>
            <a:custGeom>
              <a:avLst/>
              <a:gdLst/>
              <a:ahLst/>
              <a:cxnLst/>
              <a:rect l="l" t="t" r="r" b="b"/>
              <a:pathLst>
                <a:path w="814" h="386" extrusionOk="0">
                  <a:moveTo>
                    <a:pt x="91" y="1"/>
                  </a:moveTo>
                  <a:cubicBezTo>
                    <a:pt x="53" y="1"/>
                    <a:pt x="19" y="39"/>
                    <a:pt x="0" y="77"/>
                  </a:cubicBezTo>
                  <a:cubicBezTo>
                    <a:pt x="0" y="124"/>
                    <a:pt x="23" y="170"/>
                    <a:pt x="69" y="170"/>
                  </a:cubicBezTo>
                  <a:lnTo>
                    <a:pt x="698" y="379"/>
                  </a:lnTo>
                  <a:cubicBezTo>
                    <a:pt x="707" y="383"/>
                    <a:pt x="716" y="385"/>
                    <a:pt x="724" y="385"/>
                  </a:cubicBezTo>
                  <a:cubicBezTo>
                    <a:pt x="761" y="385"/>
                    <a:pt x="795" y="348"/>
                    <a:pt x="813" y="310"/>
                  </a:cubicBezTo>
                  <a:cubicBezTo>
                    <a:pt x="813" y="263"/>
                    <a:pt x="791" y="217"/>
                    <a:pt x="744" y="217"/>
                  </a:cubicBezTo>
                  <a:lnTo>
                    <a:pt x="116" y="7"/>
                  </a:lnTo>
                  <a:cubicBezTo>
                    <a:pt x="107" y="3"/>
                    <a:pt x="9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32"/>
            <p:cNvSpPr/>
            <p:nvPr/>
          </p:nvSpPr>
          <p:spPr>
            <a:xfrm>
              <a:off x="3915275" y="2254475"/>
              <a:ext cx="1200" cy="1800"/>
            </a:xfrm>
            <a:custGeom>
              <a:avLst/>
              <a:gdLst/>
              <a:ahLst/>
              <a:cxnLst/>
              <a:rect l="l" t="t" r="r" b="b"/>
              <a:pathLst>
                <a:path w="48" h="72" extrusionOk="0">
                  <a:moveTo>
                    <a:pt x="47" y="1"/>
                  </a:moveTo>
                  <a:cubicBezTo>
                    <a:pt x="23" y="25"/>
                    <a:pt x="1" y="47"/>
                    <a:pt x="23" y="72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32"/>
            <p:cNvSpPr/>
            <p:nvPr/>
          </p:nvSpPr>
          <p:spPr>
            <a:xfrm>
              <a:off x="4048400" y="197950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1" y="0"/>
                  </a:move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32"/>
            <p:cNvSpPr/>
            <p:nvPr/>
          </p:nvSpPr>
          <p:spPr>
            <a:xfrm>
              <a:off x="4027475" y="2027725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93" y="1"/>
                  </a:moveTo>
                  <a:cubicBezTo>
                    <a:pt x="71" y="1"/>
                    <a:pt x="47" y="1"/>
                    <a:pt x="25" y="25"/>
                  </a:cubicBezTo>
                  <a:cubicBezTo>
                    <a:pt x="0" y="47"/>
                    <a:pt x="0" y="94"/>
                    <a:pt x="25" y="140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32"/>
            <p:cNvSpPr/>
            <p:nvPr/>
          </p:nvSpPr>
          <p:spPr>
            <a:xfrm>
              <a:off x="3926300" y="2206975"/>
              <a:ext cx="30925" cy="24275"/>
            </a:xfrm>
            <a:custGeom>
              <a:avLst/>
              <a:gdLst/>
              <a:ahLst/>
              <a:cxnLst/>
              <a:rect l="l" t="t" r="r" b="b"/>
              <a:pathLst>
                <a:path w="1237" h="971" extrusionOk="0">
                  <a:moveTo>
                    <a:pt x="1105" y="0"/>
                  </a:moveTo>
                  <a:cubicBezTo>
                    <a:pt x="1088" y="0"/>
                    <a:pt x="1068" y="6"/>
                    <a:pt x="1048" y="18"/>
                  </a:cubicBezTo>
                  <a:cubicBezTo>
                    <a:pt x="745" y="158"/>
                    <a:pt x="419" y="344"/>
                    <a:pt x="118" y="505"/>
                  </a:cubicBezTo>
                  <a:cubicBezTo>
                    <a:pt x="94" y="576"/>
                    <a:pt x="94" y="623"/>
                    <a:pt x="71" y="669"/>
                  </a:cubicBezTo>
                  <a:lnTo>
                    <a:pt x="71" y="738"/>
                  </a:lnTo>
                  <a:lnTo>
                    <a:pt x="47" y="738"/>
                  </a:lnTo>
                  <a:lnTo>
                    <a:pt x="1" y="971"/>
                  </a:lnTo>
                  <a:cubicBezTo>
                    <a:pt x="140" y="902"/>
                    <a:pt x="280" y="809"/>
                    <a:pt x="397" y="716"/>
                  </a:cubicBezTo>
                  <a:cubicBezTo>
                    <a:pt x="444" y="669"/>
                    <a:pt x="444" y="598"/>
                    <a:pt x="397" y="576"/>
                  </a:cubicBezTo>
                  <a:cubicBezTo>
                    <a:pt x="652" y="437"/>
                    <a:pt x="884" y="297"/>
                    <a:pt x="1141" y="158"/>
                  </a:cubicBezTo>
                  <a:cubicBezTo>
                    <a:pt x="1237" y="119"/>
                    <a:pt x="1190" y="0"/>
                    <a:pt x="1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32"/>
            <p:cNvSpPr/>
            <p:nvPr/>
          </p:nvSpPr>
          <p:spPr>
            <a:xfrm>
              <a:off x="4146675" y="2044375"/>
              <a:ext cx="24825" cy="9025"/>
            </a:xfrm>
            <a:custGeom>
              <a:avLst/>
              <a:gdLst/>
              <a:ahLst/>
              <a:cxnLst/>
              <a:rect l="l" t="t" r="r" b="b"/>
              <a:pathLst>
                <a:path w="993" h="361" extrusionOk="0">
                  <a:moveTo>
                    <a:pt x="80" y="1"/>
                  </a:moveTo>
                  <a:cubicBezTo>
                    <a:pt x="48" y="1"/>
                    <a:pt x="23" y="23"/>
                    <a:pt x="23" y="57"/>
                  </a:cubicBezTo>
                  <a:cubicBezTo>
                    <a:pt x="1" y="103"/>
                    <a:pt x="23" y="172"/>
                    <a:pt x="70" y="172"/>
                  </a:cubicBezTo>
                  <a:cubicBezTo>
                    <a:pt x="327" y="218"/>
                    <a:pt x="581" y="289"/>
                    <a:pt x="838" y="358"/>
                  </a:cubicBezTo>
                  <a:cubicBezTo>
                    <a:pt x="846" y="360"/>
                    <a:pt x="854" y="360"/>
                    <a:pt x="861" y="360"/>
                  </a:cubicBezTo>
                  <a:cubicBezTo>
                    <a:pt x="959" y="360"/>
                    <a:pt x="992" y="215"/>
                    <a:pt x="885" y="172"/>
                  </a:cubicBezTo>
                  <a:cubicBezTo>
                    <a:pt x="628" y="103"/>
                    <a:pt x="373" y="57"/>
                    <a:pt x="116" y="10"/>
                  </a:cubicBezTo>
                  <a:cubicBezTo>
                    <a:pt x="104" y="4"/>
                    <a:pt x="91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32"/>
            <p:cNvSpPr/>
            <p:nvPr/>
          </p:nvSpPr>
          <p:spPr>
            <a:xfrm>
              <a:off x="3900725" y="2313225"/>
              <a:ext cx="1800" cy="2925"/>
            </a:xfrm>
            <a:custGeom>
              <a:avLst/>
              <a:gdLst/>
              <a:ahLst/>
              <a:cxnLst/>
              <a:rect l="l" t="t" r="r" b="b"/>
              <a:pathLst>
                <a:path w="72" h="117" extrusionOk="0">
                  <a:moveTo>
                    <a:pt x="71" y="1"/>
                  </a:moveTo>
                  <a:lnTo>
                    <a:pt x="71" y="1"/>
                  </a:lnTo>
                  <a:cubicBezTo>
                    <a:pt x="25" y="23"/>
                    <a:pt x="0" y="94"/>
                    <a:pt x="25" y="116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32"/>
            <p:cNvSpPr/>
            <p:nvPr/>
          </p:nvSpPr>
          <p:spPr>
            <a:xfrm>
              <a:off x="4130975" y="2030425"/>
              <a:ext cx="11650" cy="6225"/>
            </a:xfrm>
            <a:custGeom>
              <a:avLst/>
              <a:gdLst/>
              <a:ahLst/>
              <a:cxnLst/>
              <a:rect l="l" t="t" r="r" b="b"/>
              <a:pathLst>
                <a:path w="466" h="249" extrusionOk="0">
                  <a:moveTo>
                    <a:pt x="76" y="0"/>
                  </a:moveTo>
                  <a:cubicBezTo>
                    <a:pt x="38" y="0"/>
                    <a:pt x="0" y="22"/>
                    <a:pt x="0" y="56"/>
                  </a:cubicBezTo>
                  <a:cubicBezTo>
                    <a:pt x="0" y="103"/>
                    <a:pt x="24" y="172"/>
                    <a:pt x="71" y="172"/>
                  </a:cubicBezTo>
                  <a:cubicBezTo>
                    <a:pt x="164" y="196"/>
                    <a:pt x="233" y="218"/>
                    <a:pt x="326" y="242"/>
                  </a:cubicBezTo>
                  <a:cubicBezTo>
                    <a:pt x="334" y="246"/>
                    <a:pt x="343" y="248"/>
                    <a:pt x="352" y="248"/>
                  </a:cubicBezTo>
                  <a:cubicBezTo>
                    <a:pt x="395" y="248"/>
                    <a:pt x="443" y="210"/>
                    <a:pt x="443" y="172"/>
                  </a:cubicBezTo>
                  <a:cubicBezTo>
                    <a:pt x="465" y="125"/>
                    <a:pt x="443" y="79"/>
                    <a:pt x="372" y="56"/>
                  </a:cubicBezTo>
                  <a:cubicBezTo>
                    <a:pt x="303" y="56"/>
                    <a:pt x="210" y="32"/>
                    <a:pt x="117" y="10"/>
                  </a:cubicBezTo>
                  <a:cubicBezTo>
                    <a:pt x="105" y="3"/>
                    <a:pt x="91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32"/>
            <p:cNvSpPr/>
            <p:nvPr/>
          </p:nvSpPr>
          <p:spPr>
            <a:xfrm>
              <a:off x="3903050" y="2309125"/>
              <a:ext cx="25" cy="1200"/>
            </a:xfrm>
            <a:custGeom>
              <a:avLst/>
              <a:gdLst/>
              <a:ahLst/>
              <a:cxnLst/>
              <a:rect l="l" t="t" r="r" b="b"/>
              <a:pathLst>
                <a:path w="1" h="48" extrusionOk="0">
                  <a:moveTo>
                    <a:pt x="0" y="4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32"/>
            <p:cNvSpPr/>
            <p:nvPr/>
          </p:nvSpPr>
          <p:spPr>
            <a:xfrm>
              <a:off x="3903650" y="2304475"/>
              <a:ext cx="575" cy="2350"/>
            </a:xfrm>
            <a:custGeom>
              <a:avLst/>
              <a:gdLst/>
              <a:ahLst/>
              <a:cxnLst/>
              <a:rect l="l" t="t" r="r" b="b"/>
              <a:pathLst>
                <a:path w="23" h="94" extrusionOk="0">
                  <a:moveTo>
                    <a:pt x="23" y="1"/>
                  </a:moveTo>
                  <a:lnTo>
                    <a:pt x="23" y="1"/>
                  </a:lnTo>
                  <a:cubicBezTo>
                    <a:pt x="1" y="25"/>
                    <a:pt x="1" y="47"/>
                    <a:pt x="1" y="94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32"/>
            <p:cNvSpPr/>
            <p:nvPr/>
          </p:nvSpPr>
          <p:spPr>
            <a:xfrm>
              <a:off x="3898400" y="2326575"/>
              <a:ext cx="625" cy="1800"/>
            </a:xfrm>
            <a:custGeom>
              <a:avLst/>
              <a:gdLst/>
              <a:ahLst/>
              <a:cxnLst/>
              <a:rect l="l" t="t" r="r" b="b"/>
              <a:pathLst>
                <a:path w="25" h="72" extrusionOk="0">
                  <a:moveTo>
                    <a:pt x="25" y="1"/>
                  </a:moveTo>
                  <a:cubicBezTo>
                    <a:pt x="25" y="1"/>
                    <a:pt x="0" y="47"/>
                    <a:pt x="25" y="71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32"/>
            <p:cNvSpPr/>
            <p:nvPr/>
          </p:nvSpPr>
          <p:spPr>
            <a:xfrm>
              <a:off x="3931550" y="2204925"/>
              <a:ext cx="9350" cy="8325"/>
            </a:xfrm>
            <a:custGeom>
              <a:avLst/>
              <a:gdLst/>
              <a:ahLst/>
              <a:cxnLst/>
              <a:rect l="l" t="t" r="r" b="b"/>
              <a:pathLst>
                <a:path w="374" h="333" extrusionOk="0">
                  <a:moveTo>
                    <a:pt x="282" y="0"/>
                  </a:moveTo>
                  <a:cubicBezTo>
                    <a:pt x="273" y="0"/>
                    <a:pt x="265" y="2"/>
                    <a:pt x="256" y="7"/>
                  </a:cubicBezTo>
                  <a:cubicBezTo>
                    <a:pt x="209" y="29"/>
                    <a:pt x="163" y="53"/>
                    <a:pt x="116" y="53"/>
                  </a:cubicBezTo>
                  <a:cubicBezTo>
                    <a:pt x="70" y="146"/>
                    <a:pt x="47" y="240"/>
                    <a:pt x="1" y="333"/>
                  </a:cubicBezTo>
                  <a:lnTo>
                    <a:pt x="23" y="308"/>
                  </a:lnTo>
                  <a:cubicBezTo>
                    <a:pt x="70" y="286"/>
                    <a:pt x="141" y="240"/>
                    <a:pt x="209" y="215"/>
                  </a:cubicBezTo>
                  <a:cubicBezTo>
                    <a:pt x="234" y="215"/>
                    <a:pt x="256" y="193"/>
                    <a:pt x="302" y="193"/>
                  </a:cubicBezTo>
                  <a:cubicBezTo>
                    <a:pt x="349" y="169"/>
                    <a:pt x="373" y="122"/>
                    <a:pt x="349" y="76"/>
                  </a:cubicBezTo>
                  <a:cubicBezTo>
                    <a:pt x="349" y="38"/>
                    <a:pt x="318" y="0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32"/>
            <p:cNvSpPr/>
            <p:nvPr/>
          </p:nvSpPr>
          <p:spPr>
            <a:xfrm>
              <a:off x="3890250" y="2361475"/>
              <a:ext cx="625" cy="1775"/>
            </a:xfrm>
            <a:custGeom>
              <a:avLst/>
              <a:gdLst/>
              <a:ahLst/>
              <a:cxnLst/>
              <a:rect l="l" t="t" r="r" b="b"/>
              <a:pathLst>
                <a:path w="25" h="71" extrusionOk="0">
                  <a:moveTo>
                    <a:pt x="25" y="0"/>
                  </a:moveTo>
                  <a:cubicBezTo>
                    <a:pt x="1" y="0"/>
                    <a:pt x="1" y="47"/>
                    <a:pt x="1" y="7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32"/>
            <p:cNvSpPr/>
            <p:nvPr/>
          </p:nvSpPr>
          <p:spPr>
            <a:xfrm>
              <a:off x="4015275" y="2077725"/>
              <a:ext cx="600" cy="2350"/>
            </a:xfrm>
            <a:custGeom>
              <a:avLst/>
              <a:gdLst/>
              <a:ahLst/>
              <a:cxnLst/>
              <a:rect l="l" t="t" r="r" b="b"/>
              <a:pathLst>
                <a:path w="24" h="94" extrusionOk="0">
                  <a:moveTo>
                    <a:pt x="23" y="1"/>
                  </a:moveTo>
                  <a:lnTo>
                    <a:pt x="23" y="1"/>
                  </a:lnTo>
                  <a:cubicBezTo>
                    <a:pt x="1" y="25"/>
                    <a:pt x="1" y="71"/>
                    <a:pt x="1" y="94"/>
                  </a:cubicBezTo>
                  <a:cubicBezTo>
                    <a:pt x="23" y="71"/>
                    <a:pt x="23" y="25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32"/>
            <p:cNvSpPr/>
            <p:nvPr/>
          </p:nvSpPr>
          <p:spPr>
            <a:xfrm>
              <a:off x="4200725" y="2007400"/>
              <a:ext cx="19250" cy="11050"/>
            </a:xfrm>
            <a:custGeom>
              <a:avLst/>
              <a:gdLst/>
              <a:ahLst/>
              <a:cxnLst/>
              <a:rect l="l" t="t" r="r" b="b"/>
              <a:pathLst>
                <a:path w="770" h="442" extrusionOk="0">
                  <a:moveTo>
                    <a:pt x="234" y="187"/>
                  </a:moveTo>
                  <a:cubicBezTo>
                    <a:pt x="280" y="187"/>
                    <a:pt x="327" y="187"/>
                    <a:pt x="397" y="209"/>
                  </a:cubicBezTo>
                  <a:cubicBezTo>
                    <a:pt x="444" y="209"/>
                    <a:pt x="490" y="233"/>
                    <a:pt x="537" y="255"/>
                  </a:cubicBezTo>
                  <a:cubicBezTo>
                    <a:pt x="490" y="255"/>
                    <a:pt x="444" y="255"/>
                    <a:pt x="373" y="233"/>
                  </a:cubicBezTo>
                  <a:cubicBezTo>
                    <a:pt x="327" y="233"/>
                    <a:pt x="280" y="209"/>
                    <a:pt x="234" y="187"/>
                  </a:cubicBezTo>
                  <a:close/>
                  <a:moveTo>
                    <a:pt x="187" y="1"/>
                  </a:moveTo>
                  <a:cubicBezTo>
                    <a:pt x="47" y="23"/>
                    <a:pt x="25" y="94"/>
                    <a:pt x="1" y="140"/>
                  </a:cubicBezTo>
                  <a:cubicBezTo>
                    <a:pt x="1" y="162"/>
                    <a:pt x="1" y="209"/>
                    <a:pt x="25" y="233"/>
                  </a:cubicBezTo>
                  <a:cubicBezTo>
                    <a:pt x="72" y="326"/>
                    <a:pt x="187" y="373"/>
                    <a:pt x="351" y="419"/>
                  </a:cubicBezTo>
                  <a:cubicBezTo>
                    <a:pt x="397" y="442"/>
                    <a:pt x="466" y="442"/>
                    <a:pt x="513" y="442"/>
                  </a:cubicBezTo>
                  <a:lnTo>
                    <a:pt x="583" y="442"/>
                  </a:lnTo>
                  <a:cubicBezTo>
                    <a:pt x="723" y="419"/>
                    <a:pt x="745" y="349"/>
                    <a:pt x="769" y="302"/>
                  </a:cubicBezTo>
                  <a:cubicBezTo>
                    <a:pt x="769" y="280"/>
                    <a:pt x="769" y="187"/>
                    <a:pt x="652" y="116"/>
                  </a:cubicBezTo>
                  <a:cubicBezTo>
                    <a:pt x="606" y="94"/>
                    <a:pt x="513" y="47"/>
                    <a:pt x="420" y="23"/>
                  </a:cubicBezTo>
                  <a:cubicBezTo>
                    <a:pt x="351" y="1"/>
                    <a:pt x="258" y="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32"/>
            <p:cNvSpPr/>
            <p:nvPr/>
          </p:nvSpPr>
          <p:spPr>
            <a:xfrm>
              <a:off x="4177475" y="1994625"/>
              <a:ext cx="19800" cy="11025"/>
            </a:xfrm>
            <a:custGeom>
              <a:avLst/>
              <a:gdLst/>
              <a:ahLst/>
              <a:cxnLst/>
              <a:rect l="l" t="t" r="r" b="b"/>
              <a:pathLst>
                <a:path w="792" h="441" extrusionOk="0">
                  <a:moveTo>
                    <a:pt x="257" y="186"/>
                  </a:moveTo>
                  <a:cubicBezTo>
                    <a:pt x="304" y="186"/>
                    <a:pt x="350" y="186"/>
                    <a:pt x="397" y="208"/>
                  </a:cubicBezTo>
                  <a:cubicBezTo>
                    <a:pt x="466" y="208"/>
                    <a:pt x="512" y="233"/>
                    <a:pt x="537" y="255"/>
                  </a:cubicBezTo>
                  <a:cubicBezTo>
                    <a:pt x="512" y="255"/>
                    <a:pt x="466" y="255"/>
                    <a:pt x="397" y="233"/>
                  </a:cubicBezTo>
                  <a:cubicBezTo>
                    <a:pt x="350" y="208"/>
                    <a:pt x="304" y="208"/>
                    <a:pt x="257" y="186"/>
                  </a:cubicBezTo>
                  <a:close/>
                  <a:moveTo>
                    <a:pt x="272" y="0"/>
                  </a:moveTo>
                  <a:cubicBezTo>
                    <a:pt x="154" y="0"/>
                    <a:pt x="57" y="36"/>
                    <a:pt x="25" y="115"/>
                  </a:cubicBezTo>
                  <a:cubicBezTo>
                    <a:pt x="1" y="255"/>
                    <a:pt x="164" y="372"/>
                    <a:pt x="350" y="419"/>
                  </a:cubicBezTo>
                  <a:cubicBezTo>
                    <a:pt x="419" y="419"/>
                    <a:pt x="490" y="441"/>
                    <a:pt x="537" y="441"/>
                  </a:cubicBezTo>
                  <a:cubicBezTo>
                    <a:pt x="559" y="441"/>
                    <a:pt x="583" y="441"/>
                    <a:pt x="605" y="419"/>
                  </a:cubicBezTo>
                  <a:cubicBezTo>
                    <a:pt x="723" y="419"/>
                    <a:pt x="769" y="348"/>
                    <a:pt x="769" y="301"/>
                  </a:cubicBezTo>
                  <a:cubicBezTo>
                    <a:pt x="791" y="255"/>
                    <a:pt x="791" y="186"/>
                    <a:pt x="676" y="115"/>
                  </a:cubicBezTo>
                  <a:cubicBezTo>
                    <a:pt x="605" y="69"/>
                    <a:pt x="537" y="46"/>
                    <a:pt x="443" y="22"/>
                  </a:cubicBezTo>
                  <a:cubicBezTo>
                    <a:pt x="385" y="8"/>
                    <a:pt x="326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32"/>
            <p:cNvSpPr/>
            <p:nvPr/>
          </p:nvSpPr>
          <p:spPr>
            <a:xfrm>
              <a:off x="4084450" y="1992275"/>
              <a:ext cx="8775" cy="4675"/>
            </a:xfrm>
            <a:custGeom>
              <a:avLst/>
              <a:gdLst/>
              <a:ahLst/>
              <a:cxnLst/>
              <a:rect l="l" t="t" r="r" b="b"/>
              <a:pathLst>
                <a:path w="351" h="187" extrusionOk="0">
                  <a:moveTo>
                    <a:pt x="94" y="1"/>
                  </a:moveTo>
                  <a:cubicBezTo>
                    <a:pt x="71" y="1"/>
                    <a:pt x="47" y="23"/>
                    <a:pt x="47" y="23"/>
                  </a:cubicBezTo>
                  <a:cubicBezTo>
                    <a:pt x="25" y="47"/>
                    <a:pt x="1" y="70"/>
                    <a:pt x="1" y="94"/>
                  </a:cubicBezTo>
                  <a:cubicBezTo>
                    <a:pt x="1" y="116"/>
                    <a:pt x="25" y="140"/>
                    <a:pt x="47" y="163"/>
                  </a:cubicBezTo>
                  <a:cubicBezTo>
                    <a:pt x="47" y="163"/>
                    <a:pt x="71" y="187"/>
                    <a:pt x="94" y="187"/>
                  </a:cubicBezTo>
                  <a:lnTo>
                    <a:pt x="257" y="187"/>
                  </a:lnTo>
                  <a:cubicBezTo>
                    <a:pt x="280" y="187"/>
                    <a:pt x="304" y="187"/>
                    <a:pt x="326" y="163"/>
                  </a:cubicBezTo>
                  <a:cubicBezTo>
                    <a:pt x="350" y="140"/>
                    <a:pt x="350" y="116"/>
                    <a:pt x="350" y="94"/>
                  </a:cubicBezTo>
                  <a:cubicBezTo>
                    <a:pt x="350" y="70"/>
                    <a:pt x="350" y="47"/>
                    <a:pt x="326" y="47"/>
                  </a:cubicBezTo>
                  <a:cubicBezTo>
                    <a:pt x="304" y="23"/>
                    <a:pt x="280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32"/>
            <p:cNvSpPr/>
            <p:nvPr/>
          </p:nvSpPr>
          <p:spPr>
            <a:xfrm>
              <a:off x="4229250" y="2016100"/>
              <a:ext cx="24250" cy="9400"/>
            </a:xfrm>
            <a:custGeom>
              <a:avLst/>
              <a:gdLst/>
              <a:ahLst/>
              <a:cxnLst/>
              <a:rect l="l" t="t" r="r" b="b"/>
              <a:pathLst>
                <a:path w="970" h="376" extrusionOk="0">
                  <a:moveTo>
                    <a:pt x="116" y="1"/>
                  </a:moveTo>
                  <a:cubicBezTo>
                    <a:pt x="69" y="1"/>
                    <a:pt x="23" y="25"/>
                    <a:pt x="0" y="71"/>
                  </a:cubicBezTo>
                  <a:cubicBezTo>
                    <a:pt x="0" y="118"/>
                    <a:pt x="23" y="164"/>
                    <a:pt x="69" y="187"/>
                  </a:cubicBezTo>
                  <a:cubicBezTo>
                    <a:pt x="326" y="233"/>
                    <a:pt x="559" y="304"/>
                    <a:pt x="814" y="373"/>
                  </a:cubicBezTo>
                  <a:cubicBezTo>
                    <a:pt x="822" y="374"/>
                    <a:pt x="829" y="375"/>
                    <a:pt x="836" y="375"/>
                  </a:cubicBezTo>
                  <a:cubicBezTo>
                    <a:pt x="936" y="375"/>
                    <a:pt x="969" y="230"/>
                    <a:pt x="860" y="187"/>
                  </a:cubicBezTo>
                  <a:cubicBezTo>
                    <a:pt x="627" y="118"/>
                    <a:pt x="373" y="47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32"/>
            <p:cNvSpPr/>
            <p:nvPr/>
          </p:nvSpPr>
          <p:spPr>
            <a:xfrm>
              <a:off x="4202700" y="2023625"/>
              <a:ext cx="41700" cy="7625"/>
            </a:xfrm>
            <a:custGeom>
              <a:avLst/>
              <a:gdLst/>
              <a:ahLst/>
              <a:cxnLst/>
              <a:rect l="l" t="t" r="r" b="b"/>
              <a:pathLst>
                <a:path w="1668" h="305" extrusionOk="0">
                  <a:moveTo>
                    <a:pt x="132" y="0"/>
                  </a:moveTo>
                  <a:cubicBezTo>
                    <a:pt x="34" y="0"/>
                    <a:pt x="1" y="144"/>
                    <a:pt x="108" y="165"/>
                  </a:cubicBezTo>
                  <a:cubicBezTo>
                    <a:pt x="573" y="235"/>
                    <a:pt x="1062" y="282"/>
                    <a:pt x="1550" y="304"/>
                  </a:cubicBezTo>
                  <a:cubicBezTo>
                    <a:pt x="1667" y="304"/>
                    <a:pt x="1667" y="118"/>
                    <a:pt x="1550" y="118"/>
                  </a:cubicBezTo>
                  <a:cubicBezTo>
                    <a:pt x="1085" y="118"/>
                    <a:pt x="620" y="72"/>
                    <a:pt x="155" y="3"/>
                  </a:cubicBezTo>
                  <a:cubicBezTo>
                    <a:pt x="147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32"/>
            <p:cNvSpPr/>
            <p:nvPr/>
          </p:nvSpPr>
          <p:spPr>
            <a:xfrm>
              <a:off x="4126325" y="1999000"/>
              <a:ext cx="19775" cy="10750"/>
            </a:xfrm>
            <a:custGeom>
              <a:avLst/>
              <a:gdLst/>
              <a:ahLst/>
              <a:cxnLst/>
              <a:rect l="l" t="t" r="r" b="b"/>
              <a:pathLst>
                <a:path w="791" h="430" extrusionOk="0">
                  <a:moveTo>
                    <a:pt x="233" y="173"/>
                  </a:moveTo>
                  <a:cubicBezTo>
                    <a:pt x="279" y="173"/>
                    <a:pt x="326" y="197"/>
                    <a:pt x="372" y="197"/>
                  </a:cubicBezTo>
                  <a:cubicBezTo>
                    <a:pt x="443" y="219"/>
                    <a:pt x="489" y="244"/>
                    <a:pt x="512" y="244"/>
                  </a:cubicBezTo>
                  <a:lnTo>
                    <a:pt x="372" y="244"/>
                  </a:lnTo>
                  <a:cubicBezTo>
                    <a:pt x="303" y="219"/>
                    <a:pt x="257" y="197"/>
                    <a:pt x="233" y="173"/>
                  </a:cubicBezTo>
                  <a:close/>
                  <a:moveTo>
                    <a:pt x="253" y="1"/>
                  </a:moveTo>
                  <a:cubicBezTo>
                    <a:pt x="230" y="1"/>
                    <a:pt x="207" y="4"/>
                    <a:pt x="186" y="11"/>
                  </a:cubicBezTo>
                  <a:cubicBezTo>
                    <a:pt x="47" y="11"/>
                    <a:pt x="24" y="80"/>
                    <a:pt x="0" y="126"/>
                  </a:cubicBezTo>
                  <a:cubicBezTo>
                    <a:pt x="0" y="173"/>
                    <a:pt x="0" y="244"/>
                    <a:pt x="117" y="312"/>
                  </a:cubicBezTo>
                  <a:cubicBezTo>
                    <a:pt x="164" y="359"/>
                    <a:pt x="257" y="383"/>
                    <a:pt x="326" y="405"/>
                  </a:cubicBezTo>
                  <a:cubicBezTo>
                    <a:pt x="396" y="430"/>
                    <a:pt x="443" y="430"/>
                    <a:pt x="512" y="430"/>
                  </a:cubicBezTo>
                  <a:cubicBezTo>
                    <a:pt x="629" y="430"/>
                    <a:pt x="722" y="405"/>
                    <a:pt x="744" y="312"/>
                  </a:cubicBezTo>
                  <a:cubicBezTo>
                    <a:pt x="791" y="173"/>
                    <a:pt x="605" y="58"/>
                    <a:pt x="419" y="33"/>
                  </a:cubicBezTo>
                  <a:cubicBezTo>
                    <a:pt x="370" y="18"/>
                    <a:pt x="310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32"/>
            <p:cNvSpPr/>
            <p:nvPr/>
          </p:nvSpPr>
          <p:spPr>
            <a:xfrm>
              <a:off x="4101325" y="1984150"/>
              <a:ext cx="19800" cy="10475"/>
            </a:xfrm>
            <a:custGeom>
              <a:avLst/>
              <a:gdLst/>
              <a:ahLst/>
              <a:cxnLst/>
              <a:rect l="l" t="t" r="r" b="b"/>
              <a:pathLst>
                <a:path w="792" h="419" extrusionOk="0">
                  <a:moveTo>
                    <a:pt x="420" y="186"/>
                  </a:moveTo>
                  <a:lnTo>
                    <a:pt x="559" y="255"/>
                  </a:lnTo>
                  <a:cubicBezTo>
                    <a:pt x="513" y="255"/>
                    <a:pt x="466" y="255"/>
                    <a:pt x="395" y="233"/>
                  </a:cubicBezTo>
                  <a:cubicBezTo>
                    <a:pt x="349" y="209"/>
                    <a:pt x="302" y="186"/>
                    <a:pt x="256" y="186"/>
                  </a:cubicBezTo>
                  <a:close/>
                  <a:moveTo>
                    <a:pt x="289" y="0"/>
                  </a:moveTo>
                  <a:cubicBezTo>
                    <a:pt x="164" y="0"/>
                    <a:pt x="55" y="37"/>
                    <a:pt x="23" y="116"/>
                  </a:cubicBezTo>
                  <a:cubicBezTo>
                    <a:pt x="1" y="255"/>
                    <a:pt x="187" y="372"/>
                    <a:pt x="373" y="419"/>
                  </a:cubicBezTo>
                  <a:lnTo>
                    <a:pt x="606" y="419"/>
                  </a:lnTo>
                  <a:cubicBezTo>
                    <a:pt x="745" y="419"/>
                    <a:pt x="768" y="348"/>
                    <a:pt x="792" y="302"/>
                  </a:cubicBezTo>
                  <a:cubicBezTo>
                    <a:pt x="792" y="255"/>
                    <a:pt x="792" y="186"/>
                    <a:pt x="674" y="116"/>
                  </a:cubicBezTo>
                  <a:cubicBezTo>
                    <a:pt x="628" y="69"/>
                    <a:pt x="535" y="47"/>
                    <a:pt x="466" y="23"/>
                  </a:cubicBezTo>
                  <a:cubicBezTo>
                    <a:pt x="408" y="8"/>
                    <a:pt x="347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32"/>
            <p:cNvSpPr/>
            <p:nvPr/>
          </p:nvSpPr>
          <p:spPr>
            <a:xfrm>
              <a:off x="4131575" y="1983600"/>
              <a:ext cx="19800" cy="11025"/>
            </a:xfrm>
            <a:custGeom>
              <a:avLst/>
              <a:gdLst/>
              <a:ahLst/>
              <a:cxnLst/>
              <a:rect l="l" t="t" r="r" b="b"/>
              <a:pathLst>
                <a:path w="792" h="441" extrusionOk="0">
                  <a:moveTo>
                    <a:pt x="255" y="184"/>
                  </a:moveTo>
                  <a:cubicBezTo>
                    <a:pt x="302" y="184"/>
                    <a:pt x="348" y="184"/>
                    <a:pt x="395" y="208"/>
                  </a:cubicBezTo>
                  <a:cubicBezTo>
                    <a:pt x="465" y="208"/>
                    <a:pt x="512" y="231"/>
                    <a:pt x="534" y="255"/>
                  </a:cubicBezTo>
                  <a:cubicBezTo>
                    <a:pt x="512" y="255"/>
                    <a:pt x="465" y="255"/>
                    <a:pt x="395" y="231"/>
                  </a:cubicBezTo>
                  <a:cubicBezTo>
                    <a:pt x="326" y="231"/>
                    <a:pt x="279" y="208"/>
                    <a:pt x="255" y="184"/>
                  </a:cubicBezTo>
                  <a:close/>
                  <a:moveTo>
                    <a:pt x="275" y="0"/>
                  </a:moveTo>
                  <a:cubicBezTo>
                    <a:pt x="155" y="0"/>
                    <a:pt x="55" y="41"/>
                    <a:pt x="23" y="138"/>
                  </a:cubicBezTo>
                  <a:cubicBezTo>
                    <a:pt x="0" y="255"/>
                    <a:pt x="162" y="370"/>
                    <a:pt x="348" y="417"/>
                  </a:cubicBezTo>
                  <a:cubicBezTo>
                    <a:pt x="419" y="417"/>
                    <a:pt x="488" y="441"/>
                    <a:pt x="534" y="441"/>
                  </a:cubicBezTo>
                  <a:lnTo>
                    <a:pt x="605" y="441"/>
                  </a:lnTo>
                  <a:cubicBezTo>
                    <a:pt x="720" y="417"/>
                    <a:pt x="767" y="348"/>
                    <a:pt x="767" y="301"/>
                  </a:cubicBezTo>
                  <a:cubicBezTo>
                    <a:pt x="791" y="277"/>
                    <a:pt x="791" y="184"/>
                    <a:pt x="674" y="115"/>
                  </a:cubicBezTo>
                  <a:cubicBezTo>
                    <a:pt x="605" y="69"/>
                    <a:pt x="534" y="45"/>
                    <a:pt x="441" y="22"/>
                  </a:cubicBezTo>
                  <a:cubicBezTo>
                    <a:pt x="384" y="8"/>
                    <a:pt x="3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32"/>
            <p:cNvSpPr/>
            <p:nvPr/>
          </p:nvSpPr>
          <p:spPr>
            <a:xfrm>
              <a:off x="4177475" y="2011225"/>
              <a:ext cx="19800" cy="10725"/>
            </a:xfrm>
            <a:custGeom>
              <a:avLst/>
              <a:gdLst/>
              <a:ahLst/>
              <a:cxnLst/>
              <a:rect l="l" t="t" r="r" b="b"/>
              <a:pathLst>
                <a:path w="792" h="429" extrusionOk="0">
                  <a:moveTo>
                    <a:pt x="257" y="173"/>
                  </a:moveTo>
                  <a:cubicBezTo>
                    <a:pt x="280" y="173"/>
                    <a:pt x="326" y="196"/>
                    <a:pt x="397" y="196"/>
                  </a:cubicBezTo>
                  <a:cubicBezTo>
                    <a:pt x="466" y="220"/>
                    <a:pt x="490" y="242"/>
                    <a:pt x="537" y="242"/>
                  </a:cubicBezTo>
                  <a:lnTo>
                    <a:pt x="397" y="242"/>
                  </a:lnTo>
                  <a:cubicBezTo>
                    <a:pt x="326" y="220"/>
                    <a:pt x="280" y="196"/>
                    <a:pt x="257" y="173"/>
                  </a:cubicBezTo>
                  <a:close/>
                  <a:moveTo>
                    <a:pt x="253" y="0"/>
                  </a:moveTo>
                  <a:cubicBezTo>
                    <a:pt x="230" y="0"/>
                    <a:pt x="207" y="3"/>
                    <a:pt x="187" y="9"/>
                  </a:cubicBezTo>
                  <a:cubicBezTo>
                    <a:pt x="71" y="9"/>
                    <a:pt x="25" y="80"/>
                    <a:pt x="25" y="127"/>
                  </a:cubicBezTo>
                  <a:cubicBezTo>
                    <a:pt x="1" y="173"/>
                    <a:pt x="1" y="242"/>
                    <a:pt x="118" y="313"/>
                  </a:cubicBezTo>
                  <a:cubicBezTo>
                    <a:pt x="187" y="359"/>
                    <a:pt x="257" y="382"/>
                    <a:pt x="350" y="406"/>
                  </a:cubicBezTo>
                  <a:cubicBezTo>
                    <a:pt x="397" y="428"/>
                    <a:pt x="466" y="428"/>
                    <a:pt x="512" y="428"/>
                  </a:cubicBezTo>
                  <a:cubicBezTo>
                    <a:pt x="652" y="428"/>
                    <a:pt x="745" y="406"/>
                    <a:pt x="769" y="313"/>
                  </a:cubicBezTo>
                  <a:cubicBezTo>
                    <a:pt x="791" y="173"/>
                    <a:pt x="630" y="56"/>
                    <a:pt x="443" y="34"/>
                  </a:cubicBezTo>
                  <a:cubicBezTo>
                    <a:pt x="377" y="16"/>
                    <a:pt x="311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32"/>
            <p:cNvSpPr/>
            <p:nvPr/>
          </p:nvSpPr>
          <p:spPr>
            <a:xfrm>
              <a:off x="4154825" y="1998125"/>
              <a:ext cx="19800" cy="11025"/>
            </a:xfrm>
            <a:custGeom>
              <a:avLst/>
              <a:gdLst/>
              <a:ahLst/>
              <a:cxnLst/>
              <a:rect l="l" t="t" r="r" b="b"/>
              <a:pathLst>
                <a:path w="792" h="441" extrusionOk="0">
                  <a:moveTo>
                    <a:pt x="255" y="186"/>
                  </a:moveTo>
                  <a:cubicBezTo>
                    <a:pt x="302" y="186"/>
                    <a:pt x="349" y="186"/>
                    <a:pt x="395" y="208"/>
                  </a:cubicBezTo>
                  <a:cubicBezTo>
                    <a:pt x="466" y="208"/>
                    <a:pt x="512" y="232"/>
                    <a:pt x="535" y="254"/>
                  </a:cubicBezTo>
                  <a:cubicBezTo>
                    <a:pt x="512" y="254"/>
                    <a:pt x="466" y="254"/>
                    <a:pt x="395" y="232"/>
                  </a:cubicBezTo>
                  <a:cubicBezTo>
                    <a:pt x="326" y="232"/>
                    <a:pt x="280" y="208"/>
                    <a:pt x="255" y="186"/>
                  </a:cubicBezTo>
                  <a:close/>
                  <a:moveTo>
                    <a:pt x="273" y="0"/>
                  </a:moveTo>
                  <a:cubicBezTo>
                    <a:pt x="147" y="0"/>
                    <a:pt x="40" y="41"/>
                    <a:pt x="23" y="139"/>
                  </a:cubicBezTo>
                  <a:cubicBezTo>
                    <a:pt x="1" y="254"/>
                    <a:pt x="162" y="372"/>
                    <a:pt x="349" y="418"/>
                  </a:cubicBezTo>
                  <a:cubicBezTo>
                    <a:pt x="419" y="418"/>
                    <a:pt x="466" y="440"/>
                    <a:pt x="535" y="440"/>
                  </a:cubicBezTo>
                  <a:lnTo>
                    <a:pt x="605" y="440"/>
                  </a:lnTo>
                  <a:cubicBezTo>
                    <a:pt x="721" y="418"/>
                    <a:pt x="767" y="347"/>
                    <a:pt x="767" y="301"/>
                  </a:cubicBezTo>
                  <a:cubicBezTo>
                    <a:pt x="791" y="279"/>
                    <a:pt x="791" y="186"/>
                    <a:pt x="674" y="115"/>
                  </a:cubicBezTo>
                  <a:cubicBezTo>
                    <a:pt x="605" y="68"/>
                    <a:pt x="535" y="46"/>
                    <a:pt x="442" y="22"/>
                  </a:cubicBezTo>
                  <a:cubicBezTo>
                    <a:pt x="386" y="8"/>
                    <a:pt x="328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32"/>
            <p:cNvSpPr/>
            <p:nvPr/>
          </p:nvSpPr>
          <p:spPr>
            <a:xfrm>
              <a:off x="3921650" y="2236475"/>
              <a:ext cx="17475" cy="14550"/>
            </a:xfrm>
            <a:custGeom>
              <a:avLst/>
              <a:gdLst/>
              <a:ahLst/>
              <a:cxnLst/>
              <a:rect l="l" t="t" r="r" b="b"/>
              <a:pathLst>
                <a:path w="699" h="582" extrusionOk="0">
                  <a:moveTo>
                    <a:pt x="559" y="1"/>
                  </a:moveTo>
                  <a:cubicBezTo>
                    <a:pt x="373" y="94"/>
                    <a:pt x="211" y="187"/>
                    <a:pt x="71" y="302"/>
                  </a:cubicBezTo>
                  <a:lnTo>
                    <a:pt x="1" y="581"/>
                  </a:lnTo>
                  <a:cubicBezTo>
                    <a:pt x="25" y="581"/>
                    <a:pt x="47" y="559"/>
                    <a:pt x="71" y="559"/>
                  </a:cubicBezTo>
                  <a:cubicBezTo>
                    <a:pt x="233" y="395"/>
                    <a:pt x="443" y="256"/>
                    <a:pt x="652" y="163"/>
                  </a:cubicBezTo>
                  <a:cubicBezTo>
                    <a:pt x="698" y="140"/>
                    <a:pt x="698" y="70"/>
                    <a:pt x="676" y="47"/>
                  </a:cubicBezTo>
                  <a:cubicBezTo>
                    <a:pt x="652" y="1"/>
                    <a:pt x="605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32"/>
            <p:cNvSpPr/>
            <p:nvPr/>
          </p:nvSpPr>
          <p:spPr>
            <a:xfrm>
              <a:off x="3915275" y="2251925"/>
              <a:ext cx="42050" cy="22350"/>
            </a:xfrm>
            <a:custGeom>
              <a:avLst/>
              <a:gdLst/>
              <a:ahLst/>
              <a:cxnLst/>
              <a:rect l="l" t="t" r="r" b="b"/>
              <a:pathLst>
                <a:path w="1682" h="894" extrusionOk="0">
                  <a:moveTo>
                    <a:pt x="1536" y="0"/>
                  </a:moveTo>
                  <a:cubicBezTo>
                    <a:pt x="1521" y="0"/>
                    <a:pt x="1505" y="3"/>
                    <a:pt x="1489" y="10"/>
                  </a:cubicBezTo>
                  <a:cubicBezTo>
                    <a:pt x="1325" y="81"/>
                    <a:pt x="1186" y="149"/>
                    <a:pt x="1024" y="220"/>
                  </a:cubicBezTo>
                  <a:cubicBezTo>
                    <a:pt x="1012" y="208"/>
                    <a:pt x="1000" y="202"/>
                    <a:pt x="986" y="202"/>
                  </a:cubicBezTo>
                  <a:cubicBezTo>
                    <a:pt x="972" y="202"/>
                    <a:pt x="954" y="208"/>
                    <a:pt x="931" y="220"/>
                  </a:cubicBezTo>
                  <a:cubicBezTo>
                    <a:pt x="652" y="360"/>
                    <a:pt x="373" y="499"/>
                    <a:pt x="94" y="614"/>
                  </a:cubicBezTo>
                  <a:lnTo>
                    <a:pt x="94" y="661"/>
                  </a:lnTo>
                  <a:cubicBezTo>
                    <a:pt x="70" y="685"/>
                    <a:pt x="23" y="708"/>
                    <a:pt x="1" y="708"/>
                  </a:cubicBezTo>
                  <a:cubicBezTo>
                    <a:pt x="1" y="732"/>
                    <a:pt x="1" y="754"/>
                    <a:pt x="23" y="754"/>
                  </a:cubicBezTo>
                  <a:cubicBezTo>
                    <a:pt x="23" y="778"/>
                    <a:pt x="47" y="801"/>
                    <a:pt x="70" y="801"/>
                  </a:cubicBezTo>
                  <a:lnTo>
                    <a:pt x="47" y="894"/>
                  </a:lnTo>
                  <a:cubicBezTo>
                    <a:pt x="559" y="639"/>
                    <a:pt x="1071" y="382"/>
                    <a:pt x="1582" y="149"/>
                  </a:cubicBezTo>
                  <a:cubicBezTo>
                    <a:pt x="1681" y="109"/>
                    <a:pt x="1626" y="0"/>
                    <a:pt x="1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32"/>
            <p:cNvSpPr/>
            <p:nvPr/>
          </p:nvSpPr>
          <p:spPr>
            <a:xfrm>
              <a:off x="4218350" y="2247450"/>
              <a:ext cx="41150" cy="34575"/>
            </a:xfrm>
            <a:custGeom>
              <a:avLst/>
              <a:gdLst/>
              <a:ahLst/>
              <a:cxnLst/>
              <a:rect l="l" t="t" r="r" b="b"/>
              <a:pathLst>
                <a:path w="1646" h="1383" extrusionOk="0">
                  <a:moveTo>
                    <a:pt x="138" y="1"/>
                  </a:moveTo>
                  <a:cubicBezTo>
                    <a:pt x="35" y="1"/>
                    <a:pt x="0" y="168"/>
                    <a:pt x="111" y="189"/>
                  </a:cubicBezTo>
                  <a:cubicBezTo>
                    <a:pt x="412" y="235"/>
                    <a:pt x="716" y="353"/>
                    <a:pt x="948" y="561"/>
                  </a:cubicBezTo>
                  <a:cubicBezTo>
                    <a:pt x="1156" y="771"/>
                    <a:pt x="1296" y="1050"/>
                    <a:pt x="1436" y="1329"/>
                  </a:cubicBezTo>
                  <a:cubicBezTo>
                    <a:pt x="1458" y="1367"/>
                    <a:pt x="1491" y="1382"/>
                    <a:pt x="1522" y="1382"/>
                  </a:cubicBezTo>
                  <a:cubicBezTo>
                    <a:pt x="1587" y="1382"/>
                    <a:pt x="1646" y="1314"/>
                    <a:pt x="1599" y="1236"/>
                  </a:cubicBezTo>
                  <a:cubicBezTo>
                    <a:pt x="1460" y="957"/>
                    <a:pt x="1296" y="654"/>
                    <a:pt x="1063" y="421"/>
                  </a:cubicBezTo>
                  <a:cubicBezTo>
                    <a:pt x="809" y="189"/>
                    <a:pt x="483" y="49"/>
                    <a:pt x="157" y="3"/>
                  </a:cubicBezTo>
                  <a:cubicBezTo>
                    <a:pt x="151" y="1"/>
                    <a:pt x="14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32"/>
            <p:cNvSpPr/>
            <p:nvPr/>
          </p:nvSpPr>
          <p:spPr>
            <a:xfrm>
              <a:off x="4215300" y="2274850"/>
              <a:ext cx="5225" cy="4675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47" y="1"/>
                  </a:moveTo>
                  <a:lnTo>
                    <a:pt x="23" y="23"/>
                  </a:lnTo>
                  <a:cubicBezTo>
                    <a:pt x="23" y="47"/>
                    <a:pt x="0" y="47"/>
                    <a:pt x="0" y="70"/>
                  </a:cubicBezTo>
                  <a:lnTo>
                    <a:pt x="0" y="94"/>
                  </a:lnTo>
                  <a:cubicBezTo>
                    <a:pt x="0" y="94"/>
                    <a:pt x="0" y="116"/>
                    <a:pt x="23" y="140"/>
                  </a:cubicBezTo>
                  <a:cubicBezTo>
                    <a:pt x="47" y="163"/>
                    <a:pt x="47" y="163"/>
                    <a:pt x="69" y="163"/>
                  </a:cubicBezTo>
                  <a:lnTo>
                    <a:pt x="93" y="187"/>
                  </a:lnTo>
                  <a:lnTo>
                    <a:pt x="116" y="187"/>
                  </a:lnTo>
                  <a:cubicBezTo>
                    <a:pt x="140" y="187"/>
                    <a:pt x="140" y="163"/>
                    <a:pt x="162" y="163"/>
                  </a:cubicBezTo>
                  <a:lnTo>
                    <a:pt x="186" y="140"/>
                  </a:lnTo>
                  <a:lnTo>
                    <a:pt x="186" y="116"/>
                  </a:lnTo>
                  <a:cubicBezTo>
                    <a:pt x="186" y="94"/>
                    <a:pt x="186" y="94"/>
                    <a:pt x="209" y="94"/>
                  </a:cubicBezTo>
                  <a:cubicBezTo>
                    <a:pt x="209" y="70"/>
                    <a:pt x="186" y="47"/>
                    <a:pt x="186" y="47"/>
                  </a:cubicBezTo>
                  <a:cubicBezTo>
                    <a:pt x="186" y="47"/>
                    <a:pt x="186" y="23"/>
                    <a:pt x="162" y="23"/>
                  </a:cubicBezTo>
                  <a:cubicBezTo>
                    <a:pt x="162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32"/>
            <p:cNvSpPr/>
            <p:nvPr/>
          </p:nvSpPr>
          <p:spPr>
            <a:xfrm>
              <a:off x="4221675" y="2279500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47" y="1"/>
                  </a:moveTo>
                  <a:cubicBezTo>
                    <a:pt x="47" y="1"/>
                    <a:pt x="24" y="1"/>
                    <a:pt x="24" y="23"/>
                  </a:cubicBezTo>
                  <a:lnTo>
                    <a:pt x="0" y="47"/>
                  </a:lnTo>
                  <a:lnTo>
                    <a:pt x="0" y="94"/>
                  </a:lnTo>
                  <a:lnTo>
                    <a:pt x="0" y="116"/>
                  </a:lnTo>
                  <a:lnTo>
                    <a:pt x="24" y="140"/>
                  </a:lnTo>
                  <a:cubicBezTo>
                    <a:pt x="24" y="163"/>
                    <a:pt x="47" y="163"/>
                    <a:pt x="47" y="163"/>
                  </a:cubicBezTo>
                  <a:lnTo>
                    <a:pt x="71" y="187"/>
                  </a:lnTo>
                  <a:lnTo>
                    <a:pt x="140" y="187"/>
                  </a:lnTo>
                  <a:cubicBezTo>
                    <a:pt x="164" y="187"/>
                    <a:pt x="164" y="187"/>
                    <a:pt x="186" y="163"/>
                  </a:cubicBezTo>
                  <a:lnTo>
                    <a:pt x="186" y="140"/>
                  </a:lnTo>
                  <a:cubicBezTo>
                    <a:pt x="210" y="140"/>
                    <a:pt x="210" y="116"/>
                    <a:pt x="210" y="94"/>
                  </a:cubicBezTo>
                  <a:lnTo>
                    <a:pt x="210" y="70"/>
                  </a:lnTo>
                  <a:lnTo>
                    <a:pt x="186" y="47"/>
                  </a:lnTo>
                  <a:lnTo>
                    <a:pt x="164" y="23"/>
                  </a:lnTo>
                  <a:cubicBezTo>
                    <a:pt x="140" y="1"/>
                    <a:pt x="140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32"/>
            <p:cNvSpPr/>
            <p:nvPr/>
          </p:nvSpPr>
          <p:spPr>
            <a:xfrm>
              <a:off x="4205400" y="2286475"/>
              <a:ext cx="5825" cy="5850"/>
            </a:xfrm>
            <a:custGeom>
              <a:avLst/>
              <a:gdLst/>
              <a:ahLst/>
              <a:cxnLst/>
              <a:rect l="l" t="t" r="r" b="b"/>
              <a:pathLst>
                <a:path w="233" h="234" extrusionOk="0">
                  <a:moveTo>
                    <a:pt x="117" y="1"/>
                  </a:moveTo>
                  <a:cubicBezTo>
                    <a:pt x="93" y="23"/>
                    <a:pt x="93" y="23"/>
                    <a:pt x="71" y="23"/>
                  </a:cubicBezTo>
                  <a:cubicBezTo>
                    <a:pt x="71" y="47"/>
                    <a:pt x="47" y="47"/>
                    <a:pt x="47" y="70"/>
                  </a:cubicBezTo>
                  <a:cubicBezTo>
                    <a:pt x="24" y="70"/>
                    <a:pt x="24" y="94"/>
                    <a:pt x="24" y="94"/>
                  </a:cubicBezTo>
                  <a:cubicBezTo>
                    <a:pt x="24" y="116"/>
                    <a:pt x="0" y="116"/>
                    <a:pt x="0" y="140"/>
                  </a:cubicBezTo>
                  <a:lnTo>
                    <a:pt x="24" y="163"/>
                  </a:lnTo>
                  <a:cubicBezTo>
                    <a:pt x="24" y="187"/>
                    <a:pt x="24" y="187"/>
                    <a:pt x="47" y="209"/>
                  </a:cubicBezTo>
                  <a:cubicBezTo>
                    <a:pt x="71" y="209"/>
                    <a:pt x="93" y="233"/>
                    <a:pt x="93" y="233"/>
                  </a:cubicBezTo>
                  <a:lnTo>
                    <a:pt x="117" y="233"/>
                  </a:lnTo>
                  <a:cubicBezTo>
                    <a:pt x="140" y="209"/>
                    <a:pt x="164" y="209"/>
                    <a:pt x="164" y="209"/>
                  </a:cubicBezTo>
                  <a:cubicBezTo>
                    <a:pt x="186" y="187"/>
                    <a:pt x="186" y="163"/>
                    <a:pt x="210" y="163"/>
                  </a:cubicBezTo>
                  <a:cubicBezTo>
                    <a:pt x="210" y="163"/>
                    <a:pt x="210" y="140"/>
                    <a:pt x="233" y="140"/>
                  </a:cubicBezTo>
                  <a:lnTo>
                    <a:pt x="233" y="94"/>
                  </a:lnTo>
                  <a:lnTo>
                    <a:pt x="233" y="70"/>
                  </a:lnTo>
                  <a:cubicBezTo>
                    <a:pt x="210" y="47"/>
                    <a:pt x="210" y="47"/>
                    <a:pt x="210" y="23"/>
                  </a:cubicBezTo>
                  <a:lnTo>
                    <a:pt x="186" y="23"/>
                  </a:lnTo>
                  <a:cubicBezTo>
                    <a:pt x="164" y="1"/>
                    <a:pt x="16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32"/>
            <p:cNvSpPr/>
            <p:nvPr/>
          </p:nvSpPr>
          <p:spPr>
            <a:xfrm>
              <a:off x="4168775" y="2307975"/>
              <a:ext cx="5250" cy="5275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94" y="0"/>
                  </a:moveTo>
                  <a:cubicBezTo>
                    <a:pt x="70" y="0"/>
                    <a:pt x="70" y="0"/>
                    <a:pt x="47" y="25"/>
                  </a:cubicBezTo>
                  <a:cubicBezTo>
                    <a:pt x="47" y="25"/>
                    <a:pt x="23" y="25"/>
                    <a:pt x="23" y="47"/>
                  </a:cubicBezTo>
                  <a:lnTo>
                    <a:pt x="1" y="47"/>
                  </a:lnTo>
                  <a:lnTo>
                    <a:pt x="1" y="93"/>
                  </a:lnTo>
                  <a:lnTo>
                    <a:pt x="1" y="118"/>
                  </a:lnTo>
                  <a:cubicBezTo>
                    <a:pt x="1" y="140"/>
                    <a:pt x="1" y="164"/>
                    <a:pt x="23" y="164"/>
                  </a:cubicBezTo>
                  <a:lnTo>
                    <a:pt x="47" y="187"/>
                  </a:lnTo>
                  <a:lnTo>
                    <a:pt x="70" y="211"/>
                  </a:lnTo>
                  <a:lnTo>
                    <a:pt x="140" y="211"/>
                  </a:lnTo>
                  <a:cubicBezTo>
                    <a:pt x="163" y="211"/>
                    <a:pt x="163" y="187"/>
                    <a:pt x="187" y="187"/>
                  </a:cubicBezTo>
                  <a:lnTo>
                    <a:pt x="187" y="164"/>
                  </a:lnTo>
                  <a:cubicBezTo>
                    <a:pt x="209" y="164"/>
                    <a:pt x="209" y="140"/>
                    <a:pt x="209" y="118"/>
                  </a:cubicBezTo>
                  <a:lnTo>
                    <a:pt x="209" y="93"/>
                  </a:lnTo>
                  <a:cubicBezTo>
                    <a:pt x="187" y="93"/>
                    <a:pt x="187" y="71"/>
                    <a:pt x="187" y="71"/>
                  </a:cubicBezTo>
                  <a:cubicBezTo>
                    <a:pt x="163" y="47"/>
                    <a:pt x="163" y="47"/>
                    <a:pt x="140" y="47"/>
                  </a:cubicBezTo>
                  <a:cubicBezTo>
                    <a:pt x="140" y="25"/>
                    <a:pt x="140" y="25"/>
                    <a:pt x="116" y="25"/>
                  </a:cubicBezTo>
                  <a:cubicBezTo>
                    <a:pt x="116" y="0"/>
                    <a:pt x="9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32"/>
            <p:cNvSpPr/>
            <p:nvPr/>
          </p:nvSpPr>
          <p:spPr>
            <a:xfrm>
              <a:off x="4013900" y="2172675"/>
              <a:ext cx="197325" cy="56325"/>
            </a:xfrm>
            <a:custGeom>
              <a:avLst/>
              <a:gdLst/>
              <a:ahLst/>
              <a:cxnLst/>
              <a:rect l="l" t="t" r="r" b="b"/>
              <a:pathLst>
                <a:path w="7893" h="2253" extrusionOk="0">
                  <a:moveTo>
                    <a:pt x="125" y="0"/>
                  </a:moveTo>
                  <a:cubicBezTo>
                    <a:pt x="52" y="0"/>
                    <a:pt x="1" y="122"/>
                    <a:pt x="78" y="181"/>
                  </a:cubicBezTo>
                  <a:cubicBezTo>
                    <a:pt x="1823" y="1390"/>
                    <a:pt x="3870" y="2088"/>
                    <a:pt x="5986" y="2227"/>
                  </a:cubicBezTo>
                  <a:cubicBezTo>
                    <a:pt x="6214" y="2245"/>
                    <a:pt x="6442" y="2252"/>
                    <a:pt x="6670" y="2252"/>
                  </a:cubicBezTo>
                  <a:cubicBezTo>
                    <a:pt x="7044" y="2252"/>
                    <a:pt x="7415" y="2232"/>
                    <a:pt x="7777" y="2203"/>
                  </a:cubicBezTo>
                  <a:cubicBezTo>
                    <a:pt x="7893" y="2181"/>
                    <a:pt x="7893" y="2017"/>
                    <a:pt x="7777" y="2017"/>
                  </a:cubicBezTo>
                  <a:cubicBezTo>
                    <a:pt x="7431" y="2048"/>
                    <a:pt x="7083" y="2064"/>
                    <a:pt x="6736" y="2064"/>
                  </a:cubicBezTo>
                  <a:cubicBezTo>
                    <a:pt x="5005" y="2064"/>
                    <a:pt x="3276" y="1679"/>
                    <a:pt x="1706" y="925"/>
                  </a:cubicBezTo>
                  <a:cubicBezTo>
                    <a:pt x="1172" y="668"/>
                    <a:pt x="661" y="367"/>
                    <a:pt x="171" y="17"/>
                  </a:cubicBezTo>
                  <a:cubicBezTo>
                    <a:pt x="156" y="5"/>
                    <a:pt x="140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32"/>
            <p:cNvSpPr/>
            <p:nvPr/>
          </p:nvSpPr>
          <p:spPr>
            <a:xfrm>
              <a:off x="4165850" y="2332400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71" y="0"/>
                  </a:moveTo>
                  <a:cubicBezTo>
                    <a:pt x="71" y="0"/>
                    <a:pt x="47" y="0"/>
                    <a:pt x="47" y="24"/>
                  </a:cubicBezTo>
                  <a:lnTo>
                    <a:pt x="25" y="24"/>
                  </a:lnTo>
                  <a:cubicBezTo>
                    <a:pt x="1" y="47"/>
                    <a:pt x="1" y="47"/>
                    <a:pt x="1" y="71"/>
                  </a:cubicBezTo>
                  <a:lnTo>
                    <a:pt x="1" y="93"/>
                  </a:lnTo>
                  <a:lnTo>
                    <a:pt x="1" y="140"/>
                  </a:lnTo>
                  <a:cubicBezTo>
                    <a:pt x="25" y="140"/>
                    <a:pt x="25" y="164"/>
                    <a:pt x="25" y="164"/>
                  </a:cubicBezTo>
                  <a:cubicBezTo>
                    <a:pt x="25" y="164"/>
                    <a:pt x="25" y="186"/>
                    <a:pt x="47" y="186"/>
                  </a:cubicBezTo>
                  <a:cubicBezTo>
                    <a:pt x="47" y="186"/>
                    <a:pt x="71" y="186"/>
                    <a:pt x="71" y="210"/>
                  </a:cubicBezTo>
                  <a:lnTo>
                    <a:pt x="118" y="210"/>
                  </a:lnTo>
                  <a:cubicBezTo>
                    <a:pt x="118" y="210"/>
                    <a:pt x="140" y="210"/>
                    <a:pt x="140" y="186"/>
                  </a:cubicBezTo>
                  <a:lnTo>
                    <a:pt x="164" y="186"/>
                  </a:lnTo>
                  <a:cubicBezTo>
                    <a:pt x="187" y="164"/>
                    <a:pt x="187" y="164"/>
                    <a:pt x="187" y="140"/>
                  </a:cubicBezTo>
                  <a:lnTo>
                    <a:pt x="187" y="117"/>
                  </a:lnTo>
                  <a:lnTo>
                    <a:pt x="187" y="71"/>
                  </a:lnTo>
                  <a:cubicBezTo>
                    <a:pt x="164" y="71"/>
                    <a:pt x="164" y="47"/>
                    <a:pt x="164" y="47"/>
                  </a:cubicBezTo>
                  <a:cubicBezTo>
                    <a:pt x="164" y="47"/>
                    <a:pt x="164" y="24"/>
                    <a:pt x="140" y="24"/>
                  </a:cubicBezTo>
                  <a:lnTo>
                    <a:pt x="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32"/>
            <p:cNvSpPr/>
            <p:nvPr/>
          </p:nvSpPr>
          <p:spPr>
            <a:xfrm>
              <a:off x="4172275" y="2325425"/>
              <a:ext cx="5825" cy="4925"/>
            </a:xfrm>
            <a:custGeom>
              <a:avLst/>
              <a:gdLst/>
              <a:ahLst/>
              <a:cxnLst/>
              <a:rect l="l" t="t" r="r" b="b"/>
              <a:pathLst>
                <a:path w="233" h="197" extrusionOk="0">
                  <a:moveTo>
                    <a:pt x="93" y="0"/>
                  </a:moveTo>
                  <a:cubicBezTo>
                    <a:pt x="69" y="0"/>
                    <a:pt x="69" y="24"/>
                    <a:pt x="47" y="24"/>
                  </a:cubicBezTo>
                  <a:cubicBezTo>
                    <a:pt x="47" y="24"/>
                    <a:pt x="23" y="24"/>
                    <a:pt x="23" y="47"/>
                  </a:cubicBezTo>
                  <a:cubicBezTo>
                    <a:pt x="23" y="47"/>
                    <a:pt x="23" y="71"/>
                    <a:pt x="0" y="71"/>
                  </a:cubicBezTo>
                  <a:lnTo>
                    <a:pt x="0" y="93"/>
                  </a:lnTo>
                  <a:cubicBezTo>
                    <a:pt x="0" y="117"/>
                    <a:pt x="0" y="140"/>
                    <a:pt x="23" y="140"/>
                  </a:cubicBezTo>
                  <a:lnTo>
                    <a:pt x="23" y="164"/>
                  </a:lnTo>
                  <a:cubicBezTo>
                    <a:pt x="47" y="164"/>
                    <a:pt x="69" y="186"/>
                    <a:pt x="69" y="186"/>
                  </a:cubicBezTo>
                  <a:lnTo>
                    <a:pt x="116" y="186"/>
                  </a:lnTo>
                  <a:cubicBezTo>
                    <a:pt x="116" y="186"/>
                    <a:pt x="126" y="197"/>
                    <a:pt x="134" y="197"/>
                  </a:cubicBezTo>
                  <a:cubicBezTo>
                    <a:pt x="137" y="197"/>
                    <a:pt x="140" y="194"/>
                    <a:pt x="140" y="186"/>
                  </a:cubicBezTo>
                  <a:lnTo>
                    <a:pt x="186" y="186"/>
                  </a:lnTo>
                  <a:cubicBezTo>
                    <a:pt x="186" y="186"/>
                    <a:pt x="186" y="164"/>
                    <a:pt x="209" y="164"/>
                  </a:cubicBezTo>
                  <a:lnTo>
                    <a:pt x="209" y="140"/>
                  </a:lnTo>
                  <a:cubicBezTo>
                    <a:pt x="209" y="117"/>
                    <a:pt x="209" y="117"/>
                    <a:pt x="233" y="117"/>
                  </a:cubicBezTo>
                  <a:cubicBezTo>
                    <a:pt x="233" y="93"/>
                    <a:pt x="209" y="71"/>
                    <a:pt x="209" y="71"/>
                  </a:cubicBezTo>
                  <a:cubicBezTo>
                    <a:pt x="209" y="47"/>
                    <a:pt x="209" y="47"/>
                    <a:pt x="186" y="47"/>
                  </a:cubicBezTo>
                  <a:cubicBezTo>
                    <a:pt x="186" y="24"/>
                    <a:pt x="162" y="24"/>
                    <a:pt x="162" y="24"/>
                  </a:cubicBezTo>
                  <a:cubicBezTo>
                    <a:pt x="140" y="24"/>
                    <a:pt x="140" y="24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32"/>
            <p:cNvSpPr/>
            <p:nvPr/>
          </p:nvSpPr>
          <p:spPr>
            <a:xfrm>
              <a:off x="4175750" y="2246950"/>
              <a:ext cx="16325" cy="4675"/>
            </a:xfrm>
            <a:custGeom>
              <a:avLst/>
              <a:gdLst/>
              <a:ahLst/>
              <a:cxnLst/>
              <a:rect l="l" t="t" r="r" b="b"/>
              <a:pathLst>
                <a:path w="653" h="187" extrusionOk="0">
                  <a:moveTo>
                    <a:pt x="94" y="0"/>
                  </a:moveTo>
                  <a:cubicBezTo>
                    <a:pt x="47" y="0"/>
                    <a:pt x="1" y="23"/>
                    <a:pt x="1" y="69"/>
                  </a:cubicBezTo>
                  <a:cubicBezTo>
                    <a:pt x="1" y="140"/>
                    <a:pt x="23" y="162"/>
                    <a:pt x="94" y="162"/>
                  </a:cubicBezTo>
                  <a:cubicBezTo>
                    <a:pt x="233" y="162"/>
                    <a:pt x="395" y="186"/>
                    <a:pt x="559" y="186"/>
                  </a:cubicBezTo>
                  <a:cubicBezTo>
                    <a:pt x="606" y="186"/>
                    <a:pt x="652" y="140"/>
                    <a:pt x="652" y="93"/>
                  </a:cubicBezTo>
                  <a:cubicBezTo>
                    <a:pt x="652" y="47"/>
                    <a:pt x="606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32"/>
            <p:cNvSpPr/>
            <p:nvPr/>
          </p:nvSpPr>
          <p:spPr>
            <a:xfrm>
              <a:off x="4204825" y="2274250"/>
              <a:ext cx="5250" cy="5125"/>
            </a:xfrm>
            <a:custGeom>
              <a:avLst/>
              <a:gdLst/>
              <a:ahLst/>
              <a:cxnLst/>
              <a:rect l="l" t="t" r="r" b="b"/>
              <a:pathLst>
                <a:path w="210" h="205" extrusionOk="0">
                  <a:moveTo>
                    <a:pt x="70" y="1"/>
                  </a:moveTo>
                  <a:cubicBezTo>
                    <a:pt x="70" y="25"/>
                    <a:pt x="47" y="25"/>
                    <a:pt x="47" y="25"/>
                  </a:cubicBezTo>
                  <a:lnTo>
                    <a:pt x="23" y="47"/>
                  </a:lnTo>
                  <a:lnTo>
                    <a:pt x="1" y="71"/>
                  </a:lnTo>
                  <a:lnTo>
                    <a:pt x="1" y="94"/>
                  </a:lnTo>
                  <a:cubicBezTo>
                    <a:pt x="1" y="118"/>
                    <a:pt x="1" y="140"/>
                    <a:pt x="23" y="140"/>
                  </a:cubicBezTo>
                  <a:lnTo>
                    <a:pt x="23" y="164"/>
                  </a:lnTo>
                  <a:cubicBezTo>
                    <a:pt x="47" y="187"/>
                    <a:pt x="47" y="187"/>
                    <a:pt x="70" y="187"/>
                  </a:cubicBezTo>
                  <a:lnTo>
                    <a:pt x="94" y="187"/>
                  </a:lnTo>
                  <a:cubicBezTo>
                    <a:pt x="105" y="199"/>
                    <a:pt x="110" y="205"/>
                    <a:pt x="116" y="205"/>
                  </a:cubicBezTo>
                  <a:cubicBezTo>
                    <a:pt x="122" y="205"/>
                    <a:pt x="128" y="199"/>
                    <a:pt x="140" y="187"/>
                  </a:cubicBezTo>
                  <a:lnTo>
                    <a:pt x="163" y="187"/>
                  </a:lnTo>
                  <a:cubicBezTo>
                    <a:pt x="187" y="187"/>
                    <a:pt x="187" y="164"/>
                    <a:pt x="187" y="164"/>
                  </a:cubicBezTo>
                  <a:cubicBezTo>
                    <a:pt x="209" y="164"/>
                    <a:pt x="209" y="140"/>
                    <a:pt x="209" y="140"/>
                  </a:cubicBezTo>
                  <a:lnTo>
                    <a:pt x="209" y="118"/>
                  </a:lnTo>
                  <a:lnTo>
                    <a:pt x="209" y="71"/>
                  </a:lnTo>
                  <a:lnTo>
                    <a:pt x="187" y="47"/>
                  </a:lnTo>
                  <a:cubicBezTo>
                    <a:pt x="187" y="25"/>
                    <a:pt x="163" y="25"/>
                    <a:pt x="140" y="25"/>
                  </a:cubicBezTo>
                  <a:lnTo>
                    <a:pt x="116" y="25"/>
                  </a:lnTo>
                  <a:cubicBezTo>
                    <a:pt x="94" y="1"/>
                    <a:pt x="9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32"/>
            <p:cNvSpPr/>
            <p:nvPr/>
          </p:nvSpPr>
          <p:spPr>
            <a:xfrm>
              <a:off x="4015275" y="2121350"/>
              <a:ext cx="220375" cy="58175"/>
            </a:xfrm>
            <a:custGeom>
              <a:avLst/>
              <a:gdLst/>
              <a:ahLst/>
              <a:cxnLst/>
              <a:rect l="l" t="t" r="r" b="b"/>
              <a:pathLst>
                <a:path w="8815" h="2327" extrusionOk="0">
                  <a:moveTo>
                    <a:pt x="8768" y="2070"/>
                  </a:moveTo>
                  <a:lnTo>
                    <a:pt x="8764" y="2078"/>
                  </a:lnTo>
                  <a:lnTo>
                    <a:pt x="8764" y="2078"/>
                  </a:lnTo>
                  <a:cubicBezTo>
                    <a:pt x="8788" y="2074"/>
                    <a:pt x="8805" y="2072"/>
                    <a:pt x="8814" y="2070"/>
                  </a:cubicBezTo>
                  <a:close/>
                  <a:moveTo>
                    <a:pt x="1" y="1"/>
                  </a:moveTo>
                  <a:lnTo>
                    <a:pt x="23" y="47"/>
                  </a:lnTo>
                  <a:lnTo>
                    <a:pt x="1" y="209"/>
                  </a:lnTo>
                  <a:cubicBezTo>
                    <a:pt x="373" y="466"/>
                    <a:pt x="1791" y="1303"/>
                    <a:pt x="4256" y="1884"/>
                  </a:cubicBezTo>
                  <a:cubicBezTo>
                    <a:pt x="5722" y="2234"/>
                    <a:pt x="6861" y="2327"/>
                    <a:pt x="7652" y="2327"/>
                  </a:cubicBezTo>
                  <a:cubicBezTo>
                    <a:pt x="8163" y="2327"/>
                    <a:pt x="8535" y="2280"/>
                    <a:pt x="8721" y="2256"/>
                  </a:cubicBezTo>
                  <a:cubicBezTo>
                    <a:pt x="8721" y="2209"/>
                    <a:pt x="8746" y="2163"/>
                    <a:pt x="8746" y="2116"/>
                  </a:cubicBezTo>
                  <a:lnTo>
                    <a:pt x="8764" y="2078"/>
                  </a:lnTo>
                  <a:lnTo>
                    <a:pt x="8764" y="2078"/>
                  </a:lnTo>
                  <a:cubicBezTo>
                    <a:pt x="8625" y="2100"/>
                    <a:pt x="8247" y="2150"/>
                    <a:pt x="7656" y="2150"/>
                  </a:cubicBezTo>
                  <a:cubicBezTo>
                    <a:pt x="6884" y="2150"/>
                    <a:pt x="5748" y="2065"/>
                    <a:pt x="4303" y="1722"/>
                  </a:cubicBezTo>
                  <a:cubicBezTo>
                    <a:pt x="1512" y="1047"/>
                    <a:pt x="70" y="4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32"/>
            <p:cNvSpPr/>
            <p:nvPr/>
          </p:nvSpPr>
          <p:spPr>
            <a:xfrm>
              <a:off x="4151350" y="2106250"/>
              <a:ext cx="12800" cy="5825"/>
            </a:xfrm>
            <a:custGeom>
              <a:avLst/>
              <a:gdLst/>
              <a:ahLst/>
              <a:cxnLst/>
              <a:rect l="l" t="t" r="r" b="b"/>
              <a:pathLst>
                <a:path w="512" h="233" extrusionOk="0">
                  <a:moveTo>
                    <a:pt x="69" y="0"/>
                  </a:moveTo>
                  <a:cubicBezTo>
                    <a:pt x="47" y="23"/>
                    <a:pt x="22" y="47"/>
                    <a:pt x="22" y="69"/>
                  </a:cubicBezTo>
                  <a:cubicBezTo>
                    <a:pt x="0" y="116"/>
                    <a:pt x="22" y="162"/>
                    <a:pt x="69" y="186"/>
                  </a:cubicBezTo>
                  <a:cubicBezTo>
                    <a:pt x="186" y="186"/>
                    <a:pt x="279" y="209"/>
                    <a:pt x="394" y="233"/>
                  </a:cubicBezTo>
                  <a:lnTo>
                    <a:pt x="465" y="233"/>
                  </a:lnTo>
                  <a:cubicBezTo>
                    <a:pt x="465" y="209"/>
                    <a:pt x="488" y="186"/>
                    <a:pt x="488" y="162"/>
                  </a:cubicBezTo>
                  <a:cubicBezTo>
                    <a:pt x="512" y="116"/>
                    <a:pt x="488" y="69"/>
                    <a:pt x="441" y="47"/>
                  </a:cubicBezTo>
                  <a:cubicBezTo>
                    <a:pt x="326" y="47"/>
                    <a:pt x="233" y="23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32"/>
            <p:cNvSpPr/>
            <p:nvPr/>
          </p:nvSpPr>
          <p:spPr>
            <a:xfrm>
              <a:off x="4010025" y="1979500"/>
              <a:ext cx="260500" cy="184300"/>
            </a:xfrm>
            <a:custGeom>
              <a:avLst/>
              <a:gdLst/>
              <a:ahLst/>
              <a:cxnLst/>
              <a:rect l="l" t="t" r="r" b="b"/>
              <a:pathLst>
                <a:path w="10420" h="7372" extrusionOk="0">
                  <a:moveTo>
                    <a:pt x="1281" y="3024"/>
                  </a:moveTo>
                  <a:cubicBezTo>
                    <a:pt x="1298" y="3024"/>
                    <a:pt x="1302" y="3024"/>
                    <a:pt x="1315" y="3035"/>
                  </a:cubicBezTo>
                  <a:lnTo>
                    <a:pt x="1315" y="3035"/>
                  </a:lnTo>
                  <a:cubicBezTo>
                    <a:pt x="1303" y="3029"/>
                    <a:pt x="1292" y="3024"/>
                    <a:pt x="1281" y="3024"/>
                  </a:cubicBezTo>
                  <a:close/>
                  <a:moveTo>
                    <a:pt x="10187" y="3303"/>
                  </a:moveTo>
                  <a:cubicBezTo>
                    <a:pt x="10187" y="3325"/>
                    <a:pt x="10187" y="3325"/>
                    <a:pt x="10165" y="3325"/>
                  </a:cubicBezTo>
                  <a:lnTo>
                    <a:pt x="10187" y="3303"/>
                  </a:lnTo>
                  <a:close/>
                  <a:moveTo>
                    <a:pt x="8745" y="3535"/>
                  </a:moveTo>
                  <a:cubicBezTo>
                    <a:pt x="8792" y="3535"/>
                    <a:pt x="8816" y="3535"/>
                    <a:pt x="8838" y="3558"/>
                  </a:cubicBezTo>
                  <a:cubicBezTo>
                    <a:pt x="8816" y="3558"/>
                    <a:pt x="8769" y="3558"/>
                    <a:pt x="8745" y="3535"/>
                  </a:cubicBezTo>
                  <a:close/>
                  <a:moveTo>
                    <a:pt x="1954" y="977"/>
                  </a:moveTo>
                  <a:cubicBezTo>
                    <a:pt x="2094" y="1070"/>
                    <a:pt x="2211" y="1139"/>
                    <a:pt x="2373" y="1185"/>
                  </a:cubicBezTo>
                  <a:cubicBezTo>
                    <a:pt x="2385" y="1192"/>
                    <a:pt x="2398" y="1195"/>
                    <a:pt x="2410" y="1195"/>
                  </a:cubicBezTo>
                  <a:cubicBezTo>
                    <a:pt x="2441" y="1195"/>
                    <a:pt x="2466" y="1173"/>
                    <a:pt x="2466" y="1139"/>
                  </a:cubicBezTo>
                  <a:cubicBezTo>
                    <a:pt x="2490" y="1117"/>
                    <a:pt x="2490" y="1092"/>
                    <a:pt x="2466" y="1070"/>
                  </a:cubicBezTo>
                  <a:lnTo>
                    <a:pt x="2466" y="1070"/>
                  </a:lnTo>
                  <a:cubicBezTo>
                    <a:pt x="2559" y="1117"/>
                    <a:pt x="2652" y="1163"/>
                    <a:pt x="2723" y="1232"/>
                  </a:cubicBezTo>
                  <a:cubicBezTo>
                    <a:pt x="2723" y="1232"/>
                    <a:pt x="2699" y="1256"/>
                    <a:pt x="2699" y="1278"/>
                  </a:cubicBezTo>
                  <a:cubicBezTo>
                    <a:pt x="2676" y="1325"/>
                    <a:pt x="2699" y="1371"/>
                    <a:pt x="2745" y="1396"/>
                  </a:cubicBezTo>
                  <a:cubicBezTo>
                    <a:pt x="2862" y="1418"/>
                    <a:pt x="2978" y="1465"/>
                    <a:pt x="3095" y="1511"/>
                  </a:cubicBezTo>
                  <a:cubicBezTo>
                    <a:pt x="3102" y="1519"/>
                    <a:pt x="3110" y="1522"/>
                    <a:pt x="3118" y="1522"/>
                  </a:cubicBezTo>
                  <a:cubicBezTo>
                    <a:pt x="3133" y="1522"/>
                    <a:pt x="3149" y="1511"/>
                    <a:pt x="3164" y="1511"/>
                  </a:cubicBezTo>
                  <a:lnTo>
                    <a:pt x="3210" y="1465"/>
                  </a:lnTo>
                  <a:cubicBezTo>
                    <a:pt x="3210" y="1396"/>
                    <a:pt x="3188" y="1349"/>
                    <a:pt x="3141" y="1349"/>
                  </a:cubicBezTo>
                  <a:cubicBezTo>
                    <a:pt x="3071" y="1303"/>
                    <a:pt x="2978" y="1278"/>
                    <a:pt x="2885" y="1256"/>
                  </a:cubicBezTo>
                  <a:cubicBezTo>
                    <a:pt x="2925" y="1216"/>
                    <a:pt x="2948" y="1158"/>
                    <a:pt x="2909" y="1113"/>
                  </a:cubicBezTo>
                  <a:lnTo>
                    <a:pt x="2909" y="1113"/>
                  </a:lnTo>
                  <a:cubicBezTo>
                    <a:pt x="3534" y="1386"/>
                    <a:pt x="4430" y="1682"/>
                    <a:pt x="5746" y="1976"/>
                  </a:cubicBezTo>
                  <a:cubicBezTo>
                    <a:pt x="7116" y="2326"/>
                    <a:pt x="8185" y="2487"/>
                    <a:pt x="8953" y="2488"/>
                  </a:cubicBezTo>
                  <a:lnTo>
                    <a:pt x="8953" y="2488"/>
                  </a:lnTo>
                  <a:cubicBezTo>
                    <a:pt x="8681" y="2488"/>
                    <a:pt x="8389" y="2487"/>
                    <a:pt x="8118" y="2465"/>
                  </a:cubicBezTo>
                  <a:cubicBezTo>
                    <a:pt x="8111" y="2464"/>
                    <a:pt x="8104" y="2463"/>
                    <a:pt x="8098" y="2463"/>
                  </a:cubicBezTo>
                  <a:cubicBezTo>
                    <a:pt x="8001" y="2463"/>
                    <a:pt x="8008" y="2629"/>
                    <a:pt x="8118" y="2652"/>
                  </a:cubicBezTo>
                  <a:cubicBezTo>
                    <a:pt x="8281" y="2663"/>
                    <a:pt x="8449" y="2668"/>
                    <a:pt x="8618" y="2668"/>
                  </a:cubicBezTo>
                  <a:cubicBezTo>
                    <a:pt x="8786" y="2668"/>
                    <a:pt x="8955" y="2663"/>
                    <a:pt x="9117" y="2652"/>
                  </a:cubicBezTo>
                  <a:lnTo>
                    <a:pt x="9117" y="2652"/>
                  </a:lnTo>
                  <a:cubicBezTo>
                    <a:pt x="9117" y="2674"/>
                    <a:pt x="9117" y="2674"/>
                    <a:pt x="9095" y="2674"/>
                  </a:cubicBezTo>
                  <a:cubicBezTo>
                    <a:pt x="8957" y="2695"/>
                    <a:pt x="8814" y="2704"/>
                    <a:pt x="8670" y="2704"/>
                  </a:cubicBezTo>
                  <a:cubicBezTo>
                    <a:pt x="8185" y="2704"/>
                    <a:pt x="7677" y="2601"/>
                    <a:pt x="7210" y="2512"/>
                  </a:cubicBezTo>
                  <a:cubicBezTo>
                    <a:pt x="7203" y="2511"/>
                    <a:pt x="7197" y="2510"/>
                    <a:pt x="7190" y="2510"/>
                  </a:cubicBezTo>
                  <a:cubicBezTo>
                    <a:pt x="7090" y="2510"/>
                    <a:pt x="7055" y="2675"/>
                    <a:pt x="7164" y="2698"/>
                  </a:cubicBezTo>
                  <a:cubicBezTo>
                    <a:pt x="7653" y="2791"/>
                    <a:pt x="8165" y="2884"/>
                    <a:pt x="8676" y="2884"/>
                  </a:cubicBezTo>
                  <a:cubicBezTo>
                    <a:pt x="8699" y="2931"/>
                    <a:pt x="8723" y="2953"/>
                    <a:pt x="8769" y="2953"/>
                  </a:cubicBezTo>
                  <a:lnTo>
                    <a:pt x="8978" y="2953"/>
                  </a:lnTo>
                  <a:lnTo>
                    <a:pt x="8978" y="2999"/>
                  </a:lnTo>
                  <a:cubicBezTo>
                    <a:pt x="8606" y="2999"/>
                    <a:pt x="8234" y="2953"/>
                    <a:pt x="7862" y="2906"/>
                  </a:cubicBezTo>
                  <a:cubicBezTo>
                    <a:pt x="7746" y="2906"/>
                    <a:pt x="7746" y="3093"/>
                    <a:pt x="7862" y="3093"/>
                  </a:cubicBezTo>
                  <a:cubicBezTo>
                    <a:pt x="8234" y="3139"/>
                    <a:pt x="8583" y="3186"/>
                    <a:pt x="8956" y="3186"/>
                  </a:cubicBezTo>
                  <a:cubicBezTo>
                    <a:pt x="8931" y="3210"/>
                    <a:pt x="8931" y="3232"/>
                    <a:pt x="8931" y="3279"/>
                  </a:cubicBezTo>
                  <a:cubicBezTo>
                    <a:pt x="8909" y="3279"/>
                    <a:pt x="8885" y="3303"/>
                    <a:pt x="8885" y="3349"/>
                  </a:cubicBezTo>
                  <a:lnTo>
                    <a:pt x="8885" y="3372"/>
                  </a:lnTo>
                  <a:lnTo>
                    <a:pt x="8838" y="3372"/>
                  </a:lnTo>
                  <a:cubicBezTo>
                    <a:pt x="8373" y="3325"/>
                    <a:pt x="7908" y="3232"/>
                    <a:pt x="7443" y="3163"/>
                  </a:cubicBezTo>
                  <a:cubicBezTo>
                    <a:pt x="7436" y="3162"/>
                    <a:pt x="7429" y="3161"/>
                    <a:pt x="7423" y="3161"/>
                  </a:cubicBezTo>
                  <a:cubicBezTo>
                    <a:pt x="7322" y="3161"/>
                    <a:pt x="7288" y="3327"/>
                    <a:pt x="7396" y="3349"/>
                  </a:cubicBezTo>
                  <a:cubicBezTo>
                    <a:pt x="7793" y="3396"/>
                    <a:pt x="8187" y="3465"/>
                    <a:pt x="8606" y="3511"/>
                  </a:cubicBezTo>
                  <a:cubicBezTo>
                    <a:pt x="8559" y="3558"/>
                    <a:pt x="8537" y="3604"/>
                    <a:pt x="8583" y="3651"/>
                  </a:cubicBezTo>
                  <a:cubicBezTo>
                    <a:pt x="8661" y="3714"/>
                    <a:pt x="8750" y="3724"/>
                    <a:pt x="8836" y="3724"/>
                  </a:cubicBezTo>
                  <a:cubicBezTo>
                    <a:pt x="8877" y="3724"/>
                    <a:pt x="8917" y="3721"/>
                    <a:pt x="8956" y="3721"/>
                  </a:cubicBezTo>
                  <a:cubicBezTo>
                    <a:pt x="8956" y="3738"/>
                    <a:pt x="8956" y="3742"/>
                    <a:pt x="8964" y="3743"/>
                  </a:cubicBezTo>
                  <a:lnTo>
                    <a:pt x="8964" y="3743"/>
                  </a:lnTo>
                  <a:cubicBezTo>
                    <a:pt x="8266" y="3720"/>
                    <a:pt x="7153" y="3602"/>
                    <a:pt x="5514" y="3210"/>
                  </a:cubicBezTo>
                  <a:cubicBezTo>
                    <a:pt x="4723" y="3024"/>
                    <a:pt x="4072" y="2838"/>
                    <a:pt x="3536" y="2652"/>
                  </a:cubicBezTo>
                  <a:cubicBezTo>
                    <a:pt x="3536" y="2605"/>
                    <a:pt x="3536" y="2559"/>
                    <a:pt x="3467" y="2534"/>
                  </a:cubicBezTo>
                  <a:lnTo>
                    <a:pt x="3048" y="2395"/>
                  </a:lnTo>
                  <a:cubicBezTo>
                    <a:pt x="3071" y="2348"/>
                    <a:pt x="3071" y="2279"/>
                    <a:pt x="3002" y="2255"/>
                  </a:cubicBezTo>
                  <a:cubicBezTo>
                    <a:pt x="2769" y="2209"/>
                    <a:pt x="2559" y="2140"/>
                    <a:pt x="2351" y="2047"/>
                  </a:cubicBezTo>
                  <a:cubicBezTo>
                    <a:pt x="2326" y="2023"/>
                    <a:pt x="2326" y="2000"/>
                    <a:pt x="2280" y="2000"/>
                  </a:cubicBezTo>
                  <a:cubicBezTo>
                    <a:pt x="1935" y="1884"/>
                    <a:pt x="1589" y="1725"/>
                    <a:pt x="1266" y="1541"/>
                  </a:cubicBezTo>
                  <a:lnTo>
                    <a:pt x="1266" y="1541"/>
                  </a:lnTo>
                  <a:cubicBezTo>
                    <a:pt x="1457" y="1623"/>
                    <a:pt x="1648" y="1718"/>
                    <a:pt x="1839" y="1814"/>
                  </a:cubicBezTo>
                  <a:cubicBezTo>
                    <a:pt x="1858" y="1823"/>
                    <a:pt x="1877" y="1829"/>
                    <a:pt x="1894" y="1829"/>
                  </a:cubicBezTo>
                  <a:cubicBezTo>
                    <a:pt x="1919" y="1829"/>
                    <a:pt x="1941" y="1818"/>
                    <a:pt x="1954" y="1790"/>
                  </a:cubicBezTo>
                  <a:cubicBezTo>
                    <a:pt x="1978" y="1790"/>
                    <a:pt x="1978" y="1768"/>
                    <a:pt x="1978" y="1768"/>
                  </a:cubicBezTo>
                  <a:cubicBezTo>
                    <a:pt x="2211" y="1907"/>
                    <a:pt x="2466" y="2023"/>
                    <a:pt x="2723" y="2140"/>
                  </a:cubicBezTo>
                  <a:cubicBezTo>
                    <a:pt x="2735" y="2146"/>
                    <a:pt x="2747" y="2149"/>
                    <a:pt x="2760" y="2149"/>
                  </a:cubicBezTo>
                  <a:cubicBezTo>
                    <a:pt x="2794" y="2149"/>
                    <a:pt x="2828" y="2128"/>
                    <a:pt x="2862" y="2093"/>
                  </a:cubicBezTo>
                  <a:cubicBezTo>
                    <a:pt x="3396" y="2302"/>
                    <a:pt x="3954" y="2465"/>
                    <a:pt x="4513" y="2581"/>
                  </a:cubicBezTo>
                  <a:cubicBezTo>
                    <a:pt x="4521" y="2583"/>
                    <a:pt x="4528" y="2583"/>
                    <a:pt x="4536" y="2583"/>
                  </a:cubicBezTo>
                  <a:cubicBezTo>
                    <a:pt x="4635" y="2583"/>
                    <a:pt x="4668" y="2440"/>
                    <a:pt x="4559" y="2419"/>
                  </a:cubicBezTo>
                  <a:cubicBezTo>
                    <a:pt x="3839" y="2255"/>
                    <a:pt x="3117" y="2023"/>
                    <a:pt x="2419" y="1744"/>
                  </a:cubicBezTo>
                  <a:cubicBezTo>
                    <a:pt x="2466" y="1697"/>
                    <a:pt x="2466" y="1628"/>
                    <a:pt x="2397" y="1582"/>
                  </a:cubicBezTo>
                  <a:cubicBezTo>
                    <a:pt x="2280" y="1558"/>
                    <a:pt x="2140" y="1511"/>
                    <a:pt x="2025" y="1465"/>
                  </a:cubicBezTo>
                  <a:cubicBezTo>
                    <a:pt x="2047" y="1396"/>
                    <a:pt x="2025" y="1349"/>
                    <a:pt x="1978" y="1349"/>
                  </a:cubicBezTo>
                  <a:cubicBezTo>
                    <a:pt x="1839" y="1303"/>
                    <a:pt x="1699" y="1232"/>
                    <a:pt x="1560" y="1163"/>
                  </a:cubicBezTo>
                  <a:lnTo>
                    <a:pt x="1560" y="1163"/>
                  </a:lnTo>
                  <a:cubicBezTo>
                    <a:pt x="1606" y="1185"/>
                    <a:pt x="1653" y="1185"/>
                    <a:pt x="1699" y="1210"/>
                  </a:cubicBezTo>
                  <a:lnTo>
                    <a:pt x="2676" y="1628"/>
                  </a:lnTo>
                  <a:lnTo>
                    <a:pt x="2699" y="1628"/>
                  </a:lnTo>
                  <a:cubicBezTo>
                    <a:pt x="2723" y="1651"/>
                    <a:pt x="2745" y="1675"/>
                    <a:pt x="2792" y="1675"/>
                  </a:cubicBezTo>
                  <a:cubicBezTo>
                    <a:pt x="2804" y="1681"/>
                    <a:pt x="2817" y="1684"/>
                    <a:pt x="2830" y="1684"/>
                  </a:cubicBezTo>
                  <a:cubicBezTo>
                    <a:pt x="2906" y="1684"/>
                    <a:pt x="2962" y="1572"/>
                    <a:pt x="2862" y="1511"/>
                  </a:cubicBezTo>
                  <a:cubicBezTo>
                    <a:pt x="2524" y="1354"/>
                    <a:pt x="2187" y="1196"/>
                    <a:pt x="1849" y="1018"/>
                  </a:cubicBezTo>
                  <a:lnTo>
                    <a:pt x="1849" y="1018"/>
                  </a:lnTo>
                  <a:cubicBezTo>
                    <a:pt x="1849" y="1018"/>
                    <a:pt x="1850" y="1018"/>
                    <a:pt x="1850" y="1018"/>
                  </a:cubicBezTo>
                  <a:cubicBezTo>
                    <a:pt x="1862" y="1018"/>
                    <a:pt x="1873" y="1011"/>
                    <a:pt x="1885" y="999"/>
                  </a:cubicBezTo>
                  <a:cubicBezTo>
                    <a:pt x="1908" y="999"/>
                    <a:pt x="1932" y="999"/>
                    <a:pt x="1954" y="977"/>
                  </a:cubicBezTo>
                  <a:close/>
                  <a:moveTo>
                    <a:pt x="1257" y="4209"/>
                  </a:moveTo>
                  <a:cubicBezTo>
                    <a:pt x="1257" y="4233"/>
                    <a:pt x="1281" y="4233"/>
                    <a:pt x="1281" y="4233"/>
                  </a:cubicBezTo>
                  <a:lnTo>
                    <a:pt x="1210" y="4233"/>
                  </a:lnTo>
                  <a:lnTo>
                    <a:pt x="1210" y="4209"/>
                  </a:lnTo>
                  <a:close/>
                  <a:moveTo>
                    <a:pt x="1095" y="4860"/>
                  </a:moveTo>
                  <a:lnTo>
                    <a:pt x="1024" y="4931"/>
                  </a:lnTo>
                  <a:cubicBezTo>
                    <a:pt x="1024" y="4907"/>
                    <a:pt x="1024" y="4884"/>
                    <a:pt x="1002" y="4860"/>
                  </a:cubicBezTo>
                  <a:lnTo>
                    <a:pt x="1002" y="4860"/>
                  </a:lnTo>
                  <a:cubicBezTo>
                    <a:pt x="1013" y="4872"/>
                    <a:pt x="1024" y="4878"/>
                    <a:pt x="1036" y="4878"/>
                  </a:cubicBezTo>
                  <a:cubicBezTo>
                    <a:pt x="1048" y="4878"/>
                    <a:pt x="1059" y="4872"/>
                    <a:pt x="1071" y="4860"/>
                  </a:cubicBezTo>
                  <a:close/>
                  <a:moveTo>
                    <a:pt x="1699" y="2209"/>
                  </a:moveTo>
                  <a:cubicBezTo>
                    <a:pt x="1768" y="2233"/>
                    <a:pt x="1861" y="2255"/>
                    <a:pt x="1954" y="2279"/>
                  </a:cubicBezTo>
                  <a:lnTo>
                    <a:pt x="2001" y="2279"/>
                  </a:lnTo>
                  <a:cubicBezTo>
                    <a:pt x="2676" y="2581"/>
                    <a:pt x="3768" y="2977"/>
                    <a:pt x="5467" y="3396"/>
                  </a:cubicBezTo>
                  <a:cubicBezTo>
                    <a:pt x="6978" y="3744"/>
                    <a:pt x="8025" y="3883"/>
                    <a:pt x="8745" y="3930"/>
                  </a:cubicBezTo>
                  <a:lnTo>
                    <a:pt x="8583" y="3930"/>
                  </a:lnTo>
                  <a:cubicBezTo>
                    <a:pt x="8490" y="3930"/>
                    <a:pt x="8466" y="4047"/>
                    <a:pt x="8537" y="4093"/>
                  </a:cubicBezTo>
                  <a:cubicBezTo>
                    <a:pt x="8048" y="4069"/>
                    <a:pt x="7560" y="4000"/>
                    <a:pt x="7095" y="3907"/>
                  </a:cubicBezTo>
                  <a:cubicBezTo>
                    <a:pt x="7088" y="3906"/>
                    <a:pt x="7081" y="3905"/>
                    <a:pt x="7074" y="3905"/>
                  </a:cubicBezTo>
                  <a:cubicBezTo>
                    <a:pt x="6973" y="3905"/>
                    <a:pt x="6937" y="4071"/>
                    <a:pt x="7024" y="4093"/>
                  </a:cubicBezTo>
                  <a:cubicBezTo>
                    <a:pt x="7536" y="4187"/>
                    <a:pt x="8072" y="4255"/>
                    <a:pt x="8583" y="4280"/>
                  </a:cubicBezTo>
                  <a:cubicBezTo>
                    <a:pt x="8559" y="4326"/>
                    <a:pt x="8583" y="4419"/>
                    <a:pt x="8652" y="4419"/>
                  </a:cubicBezTo>
                  <a:lnTo>
                    <a:pt x="8792" y="4419"/>
                  </a:lnTo>
                  <a:lnTo>
                    <a:pt x="8816" y="4441"/>
                  </a:lnTo>
                  <a:lnTo>
                    <a:pt x="8606" y="4441"/>
                  </a:lnTo>
                  <a:cubicBezTo>
                    <a:pt x="7932" y="4441"/>
                    <a:pt x="7257" y="4348"/>
                    <a:pt x="6606" y="4233"/>
                  </a:cubicBezTo>
                  <a:cubicBezTo>
                    <a:pt x="6598" y="4231"/>
                    <a:pt x="6590" y="4231"/>
                    <a:pt x="6583" y="4231"/>
                  </a:cubicBezTo>
                  <a:cubicBezTo>
                    <a:pt x="6485" y="4231"/>
                    <a:pt x="6452" y="4374"/>
                    <a:pt x="6559" y="4395"/>
                  </a:cubicBezTo>
                  <a:cubicBezTo>
                    <a:pt x="7048" y="4488"/>
                    <a:pt x="7560" y="4559"/>
                    <a:pt x="8048" y="4605"/>
                  </a:cubicBezTo>
                  <a:cubicBezTo>
                    <a:pt x="8025" y="4652"/>
                    <a:pt x="8048" y="4745"/>
                    <a:pt x="8118" y="4745"/>
                  </a:cubicBezTo>
                  <a:cubicBezTo>
                    <a:pt x="8187" y="4745"/>
                    <a:pt x="8258" y="4745"/>
                    <a:pt x="8304" y="4767"/>
                  </a:cubicBezTo>
                  <a:lnTo>
                    <a:pt x="8280" y="4767"/>
                  </a:lnTo>
                  <a:cubicBezTo>
                    <a:pt x="8274" y="4766"/>
                    <a:pt x="8267" y="4765"/>
                    <a:pt x="8262" y="4765"/>
                  </a:cubicBezTo>
                  <a:cubicBezTo>
                    <a:pt x="8165" y="4765"/>
                    <a:pt x="8171" y="4931"/>
                    <a:pt x="8280" y="4931"/>
                  </a:cubicBezTo>
                  <a:cubicBezTo>
                    <a:pt x="8311" y="4938"/>
                    <a:pt x="8340" y="4941"/>
                    <a:pt x="8367" y="4941"/>
                  </a:cubicBezTo>
                  <a:cubicBezTo>
                    <a:pt x="8423" y="4941"/>
                    <a:pt x="8475" y="4931"/>
                    <a:pt x="8537" y="4931"/>
                  </a:cubicBezTo>
                  <a:cubicBezTo>
                    <a:pt x="8490" y="4953"/>
                    <a:pt x="8490" y="5046"/>
                    <a:pt x="8513" y="5070"/>
                  </a:cubicBezTo>
                  <a:lnTo>
                    <a:pt x="8304" y="5070"/>
                  </a:lnTo>
                  <a:cubicBezTo>
                    <a:pt x="8280" y="5070"/>
                    <a:pt x="8280" y="5070"/>
                    <a:pt x="8258" y="5093"/>
                  </a:cubicBezTo>
                  <a:cubicBezTo>
                    <a:pt x="7560" y="5046"/>
                    <a:pt x="6559" y="4884"/>
                    <a:pt x="5117" y="4559"/>
                  </a:cubicBezTo>
                  <a:cubicBezTo>
                    <a:pt x="3699" y="4209"/>
                    <a:pt x="2745" y="3883"/>
                    <a:pt x="2094" y="3628"/>
                  </a:cubicBezTo>
                  <a:cubicBezTo>
                    <a:pt x="2140" y="3582"/>
                    <a:pt x="2140" y="3489"/>
                    <a:pt x="2071" y="3465"/>
                  </a:cubicBezTo>
                  <a:lnTo>
                    <a:pt x="2047" y="3465"/>
                  </a:lnTo>
                  <a:cubicBezTo>
                    <a:pt x="2071" y="3396"/>
                    <a:pt x="2047" y="3372"/>
                    <a:pt x="2001" y="3349"/>
                  </a:cubicBezTo>
                  <a:cubicBezTo>
                    <a:pt x="1908" y="3303"/>
                    <a:pt x="1815" y="3256"/>
                    <a:pt x="1722" y="3232"/>
                  </a:cubicBezTo>
                  <a:cubicBezTo>
                    <a:pt x="1722" y="3210"/>
                    <a:pt x="1746" y="3210"/>
                    <a:pt x="1746" y="3186"/>
                  </a:cubicBezTo>
                  <a:cubicBezTo>
                    <a:pt x="1768" y="3163"/>
                    <a:pt x="1746" y="3093"/>
                    <a:pt x="1722" y="3070"/>
                  </a:cubicBezTo>
                  <a:cubicBezTo>
                    <a:pt x="1675" y="3046"/>
                    <a:pt x="1653" y="3024"/>
                    <a:pt x="1629" y="3024"/>
                  </a:cubicBezTo>
                  <a:cubicBezTo>
                    <a:pt x="1629" y="2999"/>
                    <a:pt x="1629" y="2977"/>
                    <a:pt x="1606" y="2977"/>
                  </a:cubicBezTo>
                  <a:lnTo>
                    <a:pt x="1606" y="2953"/>
                  </a:lnTo>
                  <a:cubicBezTo>
                    <a:pt x="1675" y="2977"/>
                    <a:pt x="1746" y="3024"/>
                    <a:pt x="1815" y="3046"/>
                  </a:cubicBezTo>
                  <a:cubicBezTo>
                    <a:pt x="1839" y="3046"/>
                    <a:pt x="1839" y="3070"/>
                    <a:pt x="1861" y="3070"/>
                  </a:cubicBezTo>
                  <a:cubicBezTo>
                    <a:pt x="1861" y="3093"/>
                    <a:pt x="1839" y="3093"/>
                    <a:pt x="1839" y="3117"/>
                  </a:cubicBezTo>
                  <a:cubicBezTo>
                    <a:pt x="1815" y="3139"/>
                    <a:pt x="1839" y="3210"/>
                    <a:pt x="1861" y="3232"/>
                  </a:cubicBezTo>
                  <a:cubicBezTo>
                    <a:pt x="2071" y="3349"/>
                    <a:pt x="2258" y="3442"/>
                    <a:pt x="2466" y="3511"/>
                  </a:cubicBezTo>
                  <a:cubicBezTo>
                    <a:pt x="2512" y="3511"/>
                    <a:pt x="2583" y="3489"/>
                    <a:pt x="2583" y="3442"/>
                  </a:cubicBezTo>
                  <a:lnTo>
                    <a:pt x="2583" y="3372"/>
                  </a:lnTo>
                  <a:cubicBezTo>
                    <a:pt x="3024" y="3558"/>
                    <a:pt x="3489" y="3721"/>
                    <a:pt x="3954" y="3837"/>
                  </a:cubicBezTo>
                  <a:cubicBezTo>
                    <a:pt x="4258" y="3930"/>
                    <a:pt x="4583" y="4023"/>
                    <a:pt x="4909" y="4069"/>
                  </a:cubicBezTo>
                  <a:cubicBezTo>
                    <a:pt x="4917" y="4071"/>
                    <a:pt x="4924" y="4072"/>
                    <a:pt x="4932" y="4072"/>
                  </a:cubicBezTo>
                  <a:cubicBezTo>
                    <a:pt x="5030" y="4072"/>
                    <a:pt x="5063" y="3928"/>
                    <a:pt x="4955" y="3907"/>
                  </a:cubicBezTo>
                  <a:cubicBezTo>
                    <a:pt x="4072" y="3721"/>
                    <a:pt x="3188" y="3442"/>
                    <a:pt x="2351" y="3093"/>
                  </a:cubicBezTo>
                  <a:cubicBezTo>
                    <a:pt x="2326" y="3070"/>
                    <a:pt x="2326" y="3070"/>
                    <a:pt x="2304" y="3070"/>
                  </a:cubicBezTo>
                  <a:cubicBezTo>
                    <a:pt x="2165" y="2999"/>
                    <a:pt x="2025" y="2953"/>
                    <a:pt x="1908" y="2884"/>
                  </a:cubicBezTo>
                  <a:cubicBezTo>
                    <a:pt x="1839" y="2860"/>
                    <a:pt x="1792" y="2838"/>
                    <a:pt x="1746" y="2813"/>
                  </a:cubicBezTo>
                  <a:cubicBezTo>
                    <a:pt x="1768" y="2791"/>
                    <a:pt x="1768" y="2767"/>
                    <a:pt x="1768" y="2745"/>
                  </a:cubicBezTo>
                  <a:cubicBezTo>
                    <a:pt x="1815" y="2745"/>
                    <a:pt x="1861" y="2720"/>
                    <a:pt x="1861" y="2674"/>
                  </a:cubicBezTo>
                  <a:lnTo>
                    <a:pt x="1861" y="2652"/>
                  </a:lnTo>
                  <a:cubicBezTo>
                    <a:pt x="1870" y="2656"/>
                    <a:pt x="1878" y="2657"/>
                    <a:pt x="1886" y="2657"/>
                  </a:cubicBezTo>
                  <a:cubicBezTo>
                    <a:pt x="1924" y="2657"/>
                    <a:pt x="1959" y="2619"/>
                    <a:pt x="1978" y="2581"/>
                  </a:cubicBezTo>
                  <a:cubicBezTo>
                    <a:pt x="2280" y="2720"/>
                    <a:pt x="2605" y="2860"/>
                    <a:pt x="2955" y="2977"/>
                  </a:cubicBezTo>
                  <a:cubicBezTo>
                    <a:pt x="2968" y="2982"/>
                    <a:pt x="2980" y="2985"/>
                    <a:pt x="2991" y="2985"/>
                  </a:cubicBezTo>
                  <a:cubicBezTo>
                    <a:pt x="3079" y="2985"/>
                    <a:pt x="3104" y="2835"/>
                    <a:pt x="3002" y="2813"/>
                  </a:cubicBezTo>
                  <a:cubicBezTo>
                    <a:pt x="2559" y="2652"/>
                    <a:pt x="2118" y="2465"/>
                    <a:pt x="1699" y="2255"/>
                  </a:cubicBezTo>
                  <a:lnTo>
                    <a:pt x="1699" y="2209"/>
                  </a:lnTo>
                  <a:close/>
                  <a:moveTo>
                    <a:pt x="8630" y="5558"/>
                  </a:moveTo>
                  <a:cubicBezTo>
                    <a:pt x="8583" y="5558"/>
                    <a:pt x="8513" y="5582"/>
                    <a:pt x="8466" y="5582"/>
                  </a:cubicBezTo>
                  <a:cubicBezTo>
                    <a:pt x="8444" y="5582"/>
                    <a:pt x="8420" y="5604"/>
                    <a:pt x="8420" y="5628"/>
                  </a:cubicBezTo>
                  <a:lnTo>
                    <a:pt x="8234" y="5628"/>
                  </a:lnTo>
                  <a:cubicBezTo>
                    <a:pt x="8211" y="5604"/>
                    <a:pt x="8187" y="5604"/>
                    <a:pt x="8187" y="5604"/>
                  </a:cubicBezTo>
                  <a:lnTo>
                    <a:pt x="8165" y="5604"/>
                  </a:lnTo>
                  <a:cubicBezTo>
                    <a:pt x="8165" y="5582"/>
                    <a:pt x="8141" y="5582"/>
                    <a:pt x="8118" y="5558"/>
                  </a:cubicBezTo>
                  <a:close/>
                  <a:moveTo>
                    <a:pt x="9581" y="6115"/>
                  </a:moveTo>
                  <a:cubicBezTo>
                    <a:pt x="9565" y="6119"/>
                    <a:pt x="9550" y="6126"/>
                    <a:pt x="9536" y="6140"/>
                  </a:cubicBezTo>
                  <a:cubicBezTo>
                    <a:pt x="9536" y="6116"/>
                    <a:pt x="9536" y="6116"/>
                    <a:pt x="9560" y="6116"/>
                  </a:cubicBezTo>
                  <a:cubicBezTo>
                    <a:pt x="9567" y="6116"/>
                    <a:pt x="9574" y="6116"/>
                    <a:pt x="9581" y="6115"/>
                  </a:cubicBezTo>
                  <a:close/>
                  <a:moveTo>
                    <a:pt x="8490" y="6535"/>
                  </a:moveTo>
                  <a:cubicBezTo>
                    <a:pt x="8490" y="6535"/>
                    <a:pt x="8513" y="6559"/>
                    <a:pt x="8537" y="6559"/>
                  </a:cubicBezTo>
                  <a:lnTo>
                    <a:pt x="8094" y="6559"/>
                  </a:lnTo>
                  <a:cubicBezTo>
                    <a:pt x="8211" y="6559"/>
                    <a:pt x="8351" y="6535"/>
                    <a:pt x="8490" y="6535"/>
                  </a:cubicBezTo>
                  <a:close/>
                  <a:moveTo>
                    <a:pt x="1350" y="3628"/>
                  </a:moveTo>
                  <a:cubicBezTo>
                    <a:pt x="1606" y="3721"/>
                    <a:pt x="1839" y="3814"/>
                    <a:pt x="2094" y="3907"/>
                  </a:cubicBezTo>
                  <a:cubicBezTo>
                    <a:pt x="2100" y="3913"/>
                    <a:pt x="2110" y="3916"/>
                    <a:pt x="2120" y="3916"/>
                  </a:cubicBezTo>
                  <a:cubicBezTo>
                    <a:pt x="2150" y="3916"/>
                    <a:pt x="2187" y="3895"/>
                    <a:pt x="2187" y="3861"/>
                  </a:cubicBezTo>
                  <a:cubicBezTo>
                    <a:pt x="2838" y="4116"/>
                    <a:pt x="3768" y="4419"/>
                    <a:pt x="5095" y="4720"/>
                  </a:cubicBezTo>
                  <a:cubicBezTo>
                    <a:pt x="6513" y="5070"/>
                    <a:pt x="7514" y="5210"/>
                    <a:pt x="8234" y="5256"/>
                  </a:cubicBezTo>
                  <a:cubicBezTo>
                    <a:pt x="8211" y="5256"/>
                    <a:pt x="8211" y="5256"/>
                    <a:pt x="8211" y="5279"/>
                  </a:cubicBezTo>
                  <a:lnTo>
                    <a:pt x="8165" y="5279"/>
                  </a:lnTo>
                  <a:cubicBezTo>
                    <a:pt x="8118" y="5303"/>
                    <a:pt x="8094" y="5325"/>
                    <a:pt x="8072" y="5349"/>
                  </a:cubicBezTo>
                  <a:lnTo>
                    <a:pt x="8072" y="5372"/>
                  </a:lnTo>
                  <a:cubicBezTo>
                    <a:pt x="7932" y="5349"/>
                    <a:pt x="7768" y="5349"/>
                    <a:pt x="7607" y="5325"/>
                  </a:cubicBezTo>
                  <a:cubicBezTo>
                    <a:pt x="7489" y="5325"/>
                    <a:pt x="7489" y="5511"/>
                    <a:pt x="7607" y="5511"/>
                  </a:cubicBezTo>
                  <a:cubicBezTo>
                    <a:pt x="7722" y="5535"/>
                    <a:pt x="7815" y="5535"/>
                    <a:pt x="7932" y="5535"/>
                  </a:cubicBezTo>
                  <a:cubicBezTo>
                    <a:pt x="7932" y="5558"/>
                    <a:pt x="7955" y="5582"/>
                    <a:pt x="8001" y="5582"/>
                  </a:cubicBezTo>
                  <a:lnTo>
                    <a:pt x="8025" y="5582"/>
                  </a:lnTo>
                  <a:cubicBezTo>
                    <a:pt x="8001" y="5628"/>
                    <a:pt x="8001" y="5651"/>
                    <a:pt x="8001" y="5697"/>
                  </a:cubicBezTo>
                  <a:lnTo>
                    <a:pt x="6885" y="5628"/>
                  </a:lnTo>
                  <a:cubicBezTo>
                    <a:pt x="6878" y="5627"/>
                    <a:pt x="6871" y="5626"/>
                    <a:pt x="6865" y="5626"/>
                  </a:cubicBezTo>
                  <a:cubicBezTo>
                    <a:pt x="6770" y="5626"/>
                    <a:pt x="6776" y="5790"/>
                    <a:pt x="6885" y="5790"/>
                  </a:cubicBezTo>
                  <a:cubicBezTo>
                    <a:pt x="7328" y="5861"/>
                    <a:pt x="7768" y="5883"/>
                    <a:pt x="8211" y="5883"/>
                  </a:cubicBezTo>
                  <a:lnTo>
                    <a:pt x="8118" y="5883"/>
                  </a:lnTo>
                  <a:cubicBezTo>
                    <a:pt x="8094" y="5883"/>
                    <a:pt x="8072" y="5883"/>
                    <a:pt x="8048" y="5908"/>
                  </a:cubicBezTo>
                  <a:cubicBezTo>
                    <a:pt x="8001" y="5908"/>
                    <a:pt x="7979" y="5954"/>
                    <a:pt x="8001" y="6001"/>
                  </a:cubicBezTo>
                  <a:lnTo>
                    <a:pt x="7700" y="6001"/>
                  </a:lnTo>
                  <a:cubicBezTo>
                    <a:pt x="7682" y="5983"/>
                    <a:pt x="7654" y="5967"/>
                    <a:pt x="7622" y="5967"/>
                  </a:cubicBezTo>
                  <a:cubicBezTo>
                    <a:pt x="7609" y="5967"/>
                    <a:pt x="7596" y="5970"/>
                    <a:pt x="7582" y="5976"/>
                  </a:cubicBezTo>
                  <a:cubicBezTo>
                    <a:pt x="7560" y="6001"/>
                    <a:pt x="7536" y="6001"/>
                    <a:pt x="7514" y="6023"/>
                  </a:cubicBezTo>
                  <a:cubicBezTo>
                    <a:pt x="7443" y="6069"/>
                    <a:pt x="7467" y="6187"/>
                    <a:pt x="7560" y="6187"/>
                  </a:cubicBezTo>
                  <a:lnTo>
                    <a:pt x="7932" y="6187"/>
                  </a:lnTo>
                  <a:cubicBezTo>
                    <a:pt x="7932" y="6233"/>
                    <a:pt x="7979" y="6280"/>
                    <a:pt x="8025" y="6280"/>
                  </a:cubicBezTo>
                  <a:lnTo>
                    <a:pt x="8537" y="6280"/>
                  </a:lnTo>
                  <a:cubicBezTo>
                    <a:pt x="8537" y="6302"/>
                    <a:pt x="8537" y="6326"/>
                    <a:pt x="8559" y="6326"/>
                  </a:cubicBezTo>
                  <a:lnTo>
                    <a:pt x="7862" y="6395"/>
                  </a:lnTo>
                  <a:cubicBezTo>
                    <a:pt x="7768" y="6395"/>
                    <a:pt x="7746" y="6466"/>
                    <a:pt x="7768" y="6535"/>
                  </a:cubicBezTo>
                  <a:cubicBezTo>
                    <a:pt x="7675" y="6512"/>
                    <a:pt x="7582" y="6488"/>
                    <a:pt x="7514" y="6488"/>
                  </a:cubicBezTo>
                  <a:cubicBezTo>
                    <a:pt x="7506" y="6487"/>
                    <a:pt x="7499" y="6486"/>
                    <a:pt x="7492" y="6486"/>
                  </a:cubicBezTo>
                  <a:cubicBezTo>
                    <a:pt x="7388" y="6486"/>
                    <a:pt x="7335" y="6629"/>
                    <a:pt x="7443" y="6652"/>
                  </a:cubicBezTo>
                  <a:lnTo>
                    <a:pt x="7862" y="6721"/>
                  </a:lnTo>
                  <a:cubicBezTo>
                    <a:pt x="7862" y="6721"/>
                    <a:pt x="7862" y="6745"/>
                    <a:pt x="7886" y="6745"/>
                  </a:cubicBezTo>
                  <a:cubicBezTo>
                    <a:pt x="7607" y="6745"/>
                    <a:pt x="7350" y="6745"/>
                    <a:pt x="7095" y="6721"/>
                  </a:cubicBezTo>
                  <a:cubicBezTo>
                    <a:pt x="7088" y="6719"/>
                    <a:pt x="7082" y="6719"/>
                    <a:pt x="7076" y="6719"/>
                  </a:cubicBezTo>
                  <a:cubicBezTo>
                    <a:pt x="6978" y="6719"/>
                    <a:pt x="6984" y="6886"/>
                    <a:pt x="7095" y="6907"/>
                  </a:cubicBezTo>
                  <a:cubicBezTo>
                    <a:pt x="7467" y="6931"/>
                    <a:pt x="7815" y="6931"/>
                    <a:pt x="8187" y="6931"/>
                  </a:cubicBezTo>
                  <a:lnTo>
                    <a:pt x="8187" y="6953"/>
                  </a:lnTo>
                  <a:cubicBezTo>
                    <a:pt x="8094" y="6953"/>
                    <a:pt x="8094" y="7139"/>
                    <a:pt x="8211" y="7139"/>
                  </a:cubicBezTo>
                  <a:lnTo>
                    <a:pt x="8327" y="7139"/>
                  </a:lnTo>
                  <a:cubicBezTo>
                    <a:pt x="8327" y="7163"/>
                    <a:pt x="8327" y="7163"/>
                    <a:pt x="8351" y="7186"/>
                  </a:cubicBezTo>
                  <a:cubicBezTo>
                    <a:pt x="7560" y="7186"/>
                    <a:pt x="6327" y="7070"/>
                    <a:pt x="4676" y="6698"/>
                  </a:cubicBezTo>
                  <a:cubicBezTo>
                    <a:pt x="3234" y="6348"/>
                    <a:pt x="2140" y="5930"/>
                    <a:pt x="1374" y="5604"/>
                  </a:cubicBezTo>
                  <a:cubicBezTo>
                    <a:pt x="1396" y="5604"/>
                    <a:pt x="1420" y="5604"/>
                    <a:pt x="1443" y="5628"/>
                  </a:cubicBezTo>
                  <a:cubicBezTo>
                    <a:pt x="1449" y="5630"/>
                    <a:pt x="1456" y="5630"/>
                    <a:pt x="1462" y="5630"/>
                  </a:cubicBezTo>
                  <a:cubicBezTo>
                    <a:pt x="1565" y="5630"/>
                    <a:pt x="1600" y="5463"/>
                    <a:pt x="1489" y="5442"/>
                  </a:cubicBezTo>
                  <a:cubicBezTo>
                    <a:pt x="1443" y="5442"/>
                    <a:pt x="1396" y="5418"/>
                    <a:pt x="1350" y="5418"/>
                  </a:cubicBezTo>
                  <a:cubicBezTo>
                    <a:pt x="1350" y="5402"/>
                    <a:pt x="1363" y="5384"/>
                    <a:pt x="1360" y="5376"/>
                  </a:cubicBezTo>
                  <a:lnTo>
                    <a:pt x="1360" y="5376"/>
                  </a:lnTo>
                  <a:cubicBezTo>
                    <a:pt x="1636" y="5492"/>
                    <a:pt x="1935" y="5630"/>
                    <a:pt x="2211" y="5744"/>
                  </a:cubicBezTo>
                  <a:cubicBezTo>
                    <a:pt x="2223" y="5750"/>
                    <a:pt x="2233" y="5752"/>
                    <a:pt x="2243" y="5752"/>
                  </a:cubicBezTo>
                  <a:cubicBezTo>
                    <a:pt x="2313" y="5752"/>
                    <a:pt x="2339" y="5623"/>
                    <a:pt x="2258" y="5582"/>
                  </a:cubicBezTo>
                  <a:cubicBezTo>
                    <a:pt x="1885" y="5418"/>
                    <a:pt x="1513" y="5256"/>
                    <a:pt x="1164" y="5070"/>
                  </a:cubicBezTo>
                  <a:lnTo>
                    <a:pt x="1164" y="5070"/>
                  </a:lnTo>
                  <a:cubicBezTo>
                    <a:pt x="1350" y="5139"/>
                    <a:pt x="1560" y="5232"/>
                    <a:pt x="1746" y="5303"/>
                  </a:cubicBezTo>
                  <a:cubicBezTo>
                    <a:pt x="1758" y="5309"/>
                    <a:pt x="1772" y="5312"/>
                    <a:pt x="1786" y="5312"/>
                  </a:cubicBezTo>
                  <a:cubicBezTo>
                    <a:pt x="1824" y="5312"/>
                    <a:pt x="1861" y="5290"/>
                    <a:pt x="1861" y="5256"/>
                  </a:cubicBezTo>
                  <a:cubicBezTo>
                    <a:pt x="1885" y="5186"/>
                    <a:pt x="1839" y="5163"/>
                    <a:pt x="1792" y="5139"/>
                  </a:cubicBezTo>
                  <a:cubicBezTo>
                    <a:pt x="1582" y="5046"/>
                    <a:pt x="1374" y="4953"/>
                    <a:pt x="1141" y="4860"/>
                  </a:cubicBezTo>
                  <a:lnTo>
                    <a:pt x="1117" y="4860"/>
                  </a:lnTo>
                  <a:cubicBezTo>
                    <a:pt x="1141" y="4860"/>
                    <a:pt x="1141" y="4838"/>
                    <a:pt x="1141" y="4814"/>
                  </a:cubicBezTo>
                  <a:cubicBezTo>
                    <a:pt x="1746" y="5117"/>
                    <a:pt x="2373" y="5372"/>
                    <a:pt x="3002" y="5558"/>
                  </a:cubicBezTo>
                  <a:cubicBezTo>
                    <a:pt x="3010" y="5559"/>
                    <a:pt x="3017" y="5560"/>
                    <a:pt x="3024" y="5560"/>
                  </a:cubicBezTo>
                  <a:cubicBezTo>
                    <a:pt x="3123" y="5560"/>
                    <a:pt x="3156" y="5415"/>
                    <a:pt x="3048" y="5372"/>
                  </a:cubicBezTo>
                  <a:cubicBezTo>
                    <a:pt x="2373" y="5186"/>
                    <a:pt x="1699" y="4907"/>
                    <a:pt x="1071" y="4581"/>
                  </a:cubicBezTo>
                  <a:cubicBezTo>
                    <a:pt x="1095" y="4581"/>
                    <a:pt x="1095" y="4581"/>
                    <a:pt x="1095" y="4559"/>
                  </a:cubicBezTo>
                  <a:cubicBezTo>
                    <a:pt x="1117" y="4559"/>
                    <a:pt x="1117" y="4534"/>
                    <a:pt x="1117" y="4512"/>
                  </a:cubicBezTo>
                  <a:cubicBezTo>
                    <a:pt x="1117" y="4512"/>
                    <a:pt x="1141" y="4512"/>
                    <a:pt x="1141" y="4488"/>
                  </a:cubicBezTo>
                  <a:cubicBezTo>
                    <a:pt x="1234" y="4534"/>
                    <a:pt x="1350" y="4581"/>
                    <a:pt x="1443" y="4652"/>
                  </a:cubicBezTo>
                  <a:cubicBezTo>
                    <a:pt x="1454" y="4657"/>
                    <a:pt x="1465" y="4660"/>
                    <a:pt x="1476" y="4660"/>
                  </a:cubicBezTo>
                  <a:cubicBezTo>
                    <a:pt x="1556" y="4660"/>
                    <a:pt x="1617" y="4529"/>
                    <a:pt x="1536" y="4488"/>
                  </a:cubicBezTo>
                  <a:cubicBezTo>
                    <a:pt x="1467" y="4441"/>
                    <a:pt x="1396" y="4419"/>
                    <a:pt x="1350" y="4395"/>
                  </a:cubicBezTo>
                  <a:lnTo>
                    <a:pt x="1350" y="4348"/>
                  </a:lnTo>
                  <a:cubicBezTo>
                    <a:pt x="1374" y="4326"/>
                    <a:pt x="1350" y="4302"/>
                    <a:pt x="1350" y="4280"/>
                  </a:cubicBezTo>
                  <a:lnTo>
                    <a:pt x="1350" y="4280"/>
                  </a:lnTo>
                  <a:cubicBezTo>
                    <a:pt x="1350" y="4280"/>
                    <a:pt x="1360" y="4289"/>
                    <a:pt x="1374" y="4289"/>
                  </a:cubicBezTo>
                  <a:cubicBezTo>
                    <a:pt x="1381" y="4289"/>
                    <a:pt x="1389" y="4287"/>
                    <a:pt x="1396" y="4280"/>
                  </a:cubicBezTo>
                  <a:cubicBezTo>
                    <a:pt x="1839" y="4512"/>
                    <a:pt x="2280" y="4698"/>
                    <a:pt x="2745" y="4860"/>
                  </a:cubicBezTo>
                  <a:cubicBezTo>
                    <a:pt x="2758" y="4865"/>
                    <a:pt x="2770" y="4867"/>
                    <a:pt x="2781" y="4867"/>
                  </a:cubicBezTo>
                  <a:cubicBezTo>
                    <a:pt x="2871" y="4867"/>
                    <a:pt x="2896" y="4718"/>
                    <a:pt x="2792" y="4698"/>
                  </a:cubicBezTo>
                  <a:cubicBezTo>
                    <a:pt x="2397" y="4559"/>
                    <a:pt x="2001" y="4395"/>
                    <a:pt x="1629" y="4209"/>
                  </a:cubicBezTo>
                  <a:cubicBezTo>
                    <a:pt x="1629" y="4187"/>
                    <a:pt x="1606" y="4162"/>
                    <a:pt x="1560" y="4140"/>
                  </a:cubicBezTo>
                  <a:cubicBezTo>
                    <a:pt x="1489" y="4116"/>
                    <a:pt x="1396" y="4069"/>
                    <a:pt x="1327" y="4047"/>
                  </a:cubicBezTo>
                  <a:cubicBezTo>
                    <a:pt x="1281" y="4023"/>
                    <a:pt x="1257" y="4000"/>
                    <a:pt x="1210" y="3976"/>
                  </a:cubicBezTo>
                  <a:cubicBezTo>
                    <a:pt x="1234" y="3976"/>
                    <a:pt x="1257" y="3954"/>
                    <a:pt x="1281" y="3930"/>
                  </a:cubicBezTo>
                  <a:cubicBezTo>
                    <a:pt x="1281" y="3913"/>
                    <a:pt x="1293" y="3896"/>
                    <a:pt x="1290" y="3888"/>
                  </a:cubicBezTo>
                  <a:lnTo>
                    <a:pt x="1290" y="3888"/>
                  </a:lnTo>
                  <a:cubicBezTo>
                    <a:pt x="2286" y="4375"/>
                    <a:pt x="3307" y="4814"/>
                    <a:pt x="4397" y="5024"/>
                  </a:cubicBezTo>
                  <a:cubicBezTo>
                    <a:pt x="4405" y="5025"/>
                    <a:pt x="4412" y="5026"/>
                    <a:pt x="4419" y="5026"/>
                  </a:cubicBezTo>
                  <a:cubicBezTo>
                    <a:pt x="4518" y="5026"/>
                    <a:pt x="4552" y="4883"/>
                    <a:pt x="4444" y="4860"/>
                  </a:cubicBezTo>
                  <a:cubicBezTo>
                    <a:pt x="3560" y="4674"/>
                    <a:pt x="2745" y="4348"/>
                    <a:pt x="1932" y="3976"/>
                  </a:cubicBezTo>
                  <a:cubicBezTo>
                    <a:pt x="1908" y="3954"/>
                    <a:pt x="1908" y="3930"/>
                    <a:pt x="1885" y="3930"/>
                  </a:cubicBezTo>
                  <a:cubicBezTo>
                    <a:pt x="1699" y="3837"/>
                    <a:pt x="1513" y="3744"/>
                    <a:pt x="1350" y="3675"/>
                  </a:cubicBezTo>
                  <a:lnTo>
                    <a:pt x="1350" y="3628"/>
                  </a:lnTo>
                  <a:close/>
                  <a:moveTo>
                    <a:pt x="1861" y="0"/>
                  </a:moveTo>
                  <a:cubicBezTo>
                    <a:pt x="1792" y="47"/>
                    <a:pt x="1746" y="69"/>
                    <a:pt x="1699" y="93"/>
                  </a:cubicBezTo>
                  <a:lnTo>
                    <a:pt x="1699" y="47"/>
                  </a:lnTo>
                  <a:lnTo>
                    <a:pt x="1675" y="23"/>
                  </a:lnTo>
                  <a:lnTo>
                    <a:pt x="1675" y="116"/>
                  </a:lnTo>
                  <a:lnTo>
                    <a:pt x="1582" y="209"/>
                  </a:lnTo>
                  <a:lnTo>
                    <a:pt x="1582" y="186"/>
                  </a:lnTo>
                  <a:cubicBezTo>
                    <a:pt x="1560" y="162"/>
                    <a:pt x="1560" y="162"/>
                    <a:pt x="1536" y="162"/>
                  </a:cubicBezTo>
                  <a:lnTo>
                    <a:pt x="1536" y="186"/>
                  </a:lnTo>
                  <a:cubicBezTo>
                    <a:pt x="1513" y="186"/>
                    <a:pt x="1489" y="186"/>
                    <a:pt x="1467" y="209"/>
                  </a:cubicBezTo>
                  <a:cubicBezTo>
                    <a:pt x="1443" y="209"/>
                    <a:pt x="1420" y="255"/>
                    <a:pt x="1420" y="279"/>
                  </a:cubicBezTo>
                  <a:cubicBezTo>
                    <a:pt x="1420" y="302"/>
                    <a:pt x="1443" y="302"/>
                    <a:pt x="1443" y="302"/>
                  </a:cubicBezTo>
                  <a:lnTo>
                    <a:pt x="1443" y="326"/>
                  </a:lnTo>
                  <a:lnTo>
                    <a:pt x="1443" y="348"/>
                  </a:lnTo>
                  <a:cubicBezTo>
                    <a:pt x="1443" y="348"/>
                    <a:pt x="1443" y="372"/>
                    <a:pt x="1467" y="372"/>
                  </a:cubicBezTo>
                  <a:cubicBezTo>
                    <a:pt x="1467" y="395"/>
                    <a:pt x="1489" y="395"/>
                    <a:pt x="1489" y="395"/>
                  </a:cubicBezTo>
                  <a:cubicBezTo>
                    <a:pt x="1489" y="419"/>
                    <a:pt x="1489" y="419"/>
                    <a:pt x="1513" y="419"/>
                  </a:cubicBezTo>
                  <a:cubicBezTo>
                    <a:pt x="1489" y="419"/>
                    <a:pt x="1467" y="419"/>
                    <a:pt x="1467" y="441"/>
                  </a:cubicBezTo>
                  <a:cubicBezTo>
                    <a:pt x="1467" y="419"/>
                    <a:pt x="1443" y="419"/>
                    <a:pt x="1443" y="419"/>
                  </a:cubicBezTo>
                  <a:cubicBezTo>
                    <a:pt x="1420" y="395"/>
                    <a:pt x="1420" y="395"/>
                    <a:pt x="1396" y="395"/>
                  </a:cubicBezTo>
                  <a:cubicBezTo>
                    <a:pt x="1396" y="419"/>
                    <a:pt x="1374" y="419"/>
                    <a:pt x="1374" y="441"/>
                  </a:cubicBezTo>
                  <a:lnTo>
                    <a:pt x="1350" y="419"/>
                  </a:lnTo>
                  <a:cubicBezTo>
                    <a:pt x="1327" y="441"/>
                    <a:pt x="1303" y="488"/>
                    <a:pt x="1303" y="512"/>
                  </a:cubicBezTo>
                  <a:lnTo>
                    <a:pt x="1281" y="488"/>
                  </a:lnTo>
                  <a:cubicBezTo>
                    <a:pt x="1273" y="480"/>
                    <a:pt x="1262" y="478"/>
                    <a:pt x="1251" y="478"/>
                  </a:cubicBezTo>
                  <a:cubicBezTo>
                    <a:pt x="1228" y="478"/>
                    <a:pt x="1203" y="488"/>
                    <a:pt x="1188" y="488"/>
                  </a:cubicBezTo>
                  <a:cubicBezTo>
                    <a:pt x="1188" y="512"/>
                    <a:pt x="1210" y="534"/>
                    <a:pt x="1234" y="558"/>
                  </a:cubicBezTo>
                  <a:cubicBezTo>
                    <a:pt x="1234" y="581"/>
                    <a:pt x="1257" y="581"/>
                    <a:pt x="1281" y="605"/>
                  </a:cubicBezTo>
                  <a:lnTo>
                    <a:pt x="1281" y="627"/>
                  </a:lnTo>
                  <a:cubicBezTo>
                    <a:pt x="1257" y="627"/>
                    <a:pt x="1257" y="627"/>
                    <a:pt x="1257" y="605"/>
                  </a:cubicBezTo>
                  <a:cubicBezTo>
                    <a:pt x="1234" y="605"/>
                    <a:pt x="1210" y="627"/>
                    <a:pt x="1188" y="651"/>
                  </a:cubicBezTo>
                  <a:cubicBezTo>
                    <a:pt x="1210" y="651"/>
                    <a:pt x="1210" y="674"/>
                    <a:pt x="1234" y="674"/>
                  </a:cubicBezTo>
                  <a:cubicBezTo>
                    <a:pt x="1234" y="720"/>
                    <a:pt x="1210" y="744"/>
                    <a:pt x="1210" y="791"/>
                  </a:cubicBezTo>
                  <a:cubicBezTo>
                    <a:pt x="1234" y="791"/>
                    <a:pt x="1234" y="791"/>
                    <a:pt x="1257" y="813"/>
                  </a:cubicBezTo>
                  <a:lnTo>
                    <a:pt x="1210" y="813"/>
                  </a:lnTo>
                  <a:cubicBezTo>
                    <a:pt x="1210" y="791"/>
                    <a:pt x="1210" y="791"/>
                    <a:pt x="1188" y="791"/>
                  </a:cubicBezTo>
                  <a:cubicBezTo>
                    <a:pt x="1188" y="791"/>
                    <a:pt x="1164" y="791"/>
                    <a:pt x="1164" y="767"/>
                  </a:cubicBezTo>
                  <a:cubicBezTo>
                    <a:pt x="1164" y="791"/>
                    <a:pt x="1164" y="791"/>
                    <a:pt x="1141" y="791"/>
                  </a:cubicBezTo>
                  <a:cubicBezTo>
                    <a:pt x="1117" y="791"/>
                    <a:pt x="1071" y="791"/>
                    <a:pt x="1048" y="813"/>
                  </a:cubicBezTo>
                  <a:cubicBezTo>
                    <a:pt x="1002" y="838"/>
                    <a:pt x="1002" y="906"/>
                    <a:pt x="1071" y="931"/>
                  </a:cubicBezTo>
                  <a:cubicBezTo>
                    <a:pt x="1095" y="953"/>
                    <a:pt x="1117" y="953"/>
                    <a:pt x="1141" y="977"/>
                  </a:cubicBezTo>
                  <a:lnTo>
                    <a:pt x="1141" y="999"/>
                  </a:lnTo>
                  <a:lnTo>
                    <a:pt x="1188" y="999"/>
                  </a:lnTo>
                  <a:lnTo>
                    <a:pt x="1164" y="1024"/>
                  </a:lnTo>
                  <a:cubicBezTo>
                    <a:pt x="1164" y="1046"/>
                    <a:pt x="1141" y="1046"/>
                    <a:pt x="1141" y="1070"/>
                  </a:cubicBezTo>
                  <a:cubicBezTo>
                    <a:pt x="1141" y="1092"/>
                    <a:pt x="1117" y="1117"/>
                    <a:pt x="1117" y="1139"/>
                  </a:cubicBezTo>
                  <a:cubicBezTo>
                    <a:pt x="1109" y="1135"/>
                    <a:pt x="1100" y="1133"/>
                    <a:pt x="1092" y="1133"/>
                  </a:cubicBezTo>
                  <a:cubicBezTo>
                    <a:pt x="1055" y="1133"/>
                    <a:pt x="1024" y="1171"/>
                    <a:pt x="1024" y="1210"/>
                  </a:cubicBezTo>
                  <a:cubicBezTo>
                    <a:pt x="1048" y="1232"/>
                    <a:pt x="1095" y="1232"/>
                    <a:pt x="1117" y="1256"/>
                  </a:cubicBezTo>
                  <a:lnTo>
                    <a:pt x="1117" y="1325"/>
                  </a:lnTo>
                  <a:lnTo>
                    <a:pt x="1141" y="1325"/>
                  </a:lnTo>
                  <a:lnTo>
                    <a:pt x="1117" y="1349"/>
                  </a:lnTo>
                  <a:lnTo>
                    <a:pt x="1117" y="1465"/>
                  </a:lnTo>
                  <a:cubicBezTo>
                    <a:pt x="1141" y="1465"/>
                    <a:pt x="1141" y="1465"/>
                    <a:pt x="1141" y="1489"/>
                  </a:cubicBezTo>
                  <a:cubicBezTo>
                    <a:pt x="1172" y="1501"/>
                    <a:pt x="1204" y="1514"/>
                    <a:pt x="1235" y="1527"/>
                  </a:cubicBezTo>
                  <a:lnTo>
                    <a:pt x="1235" y="1527"/>
                  </a:lnTo>
                  <a:cubicBezTo>
                    <a:pt x="1230" y="1526"/>
                    <a:pt x="1225" y="1526"/>
                    <a:pt x="1219" y="1526"/>
                  </a:cubicBezTo>
                  <a:cubicBezTo>
                    <a:pt x="1187" y="1526"/>
                    <a:pt x="1158" y="1548"/>
                    <a:pt x="1141" y="1582"/>
                  </a:cubicBezTo>
                  <a:cubicBezTo>
                    <a:pt x="1117" y="1628"/>
                    <a:pt x="1117" y="1675"/>
                    <a:pt x="1164" y="1697"/>
                  </a:cubicBezTo>
                  <a:lnTo>
                    <a:pt x="1141" y="1721"/>
                  </a:lnTo>
                  <a:lnTo>
                    <a:pt x="1141" y="1697"/>
                  </a:lnTo>
                  <a:cubicBezTo>
                    <a:pt x="1128" y="1691"/>
                    <a:pt x="1114" y="1688"/>
                    <a:pt x="1101" y="1688"/>
                  </a:cubicBezTo>
                  <a:cubicBezTo>
                    <a:pt x="1070" y="1688"/>
                    <a:pt x="1041" y="1704"/>
                    <a:pt x="1024" y="1721"/>
                  </a:cubicBezTo>
                  <a:cubicBezTo>
                    <a:pt x="1024" y="1744"/>
                    <a:pt x="1024" y="1744"/>
                    <a:pt x="1048" y="1768"/>
                  </a:cubicBezTo>
                  <a:cubicBezTo>
                    <a:pt x="1040" y="1760"/>
                    <a:pt x="1032" y="1757"/>
                    <a:pt x="1025" y="1757"/>
                  </a:cubicBezTo>
                  <a:cubicBezTo>
                    <a:pt x="1012" y="1757"/>
                    <a:pt x="1002" y="1768"/>
                    <a:pt x="1002" y="1768"/>
                  </a:cubicBezTo>
                  <a:cubicBezTo>
                    <a:pt x="1002" y="1790"/>
                    <a:pt x="1002" y="1814"/>
                    <a:pt x="1024" y="1837"/>
                  </a:cubicBezTo>
                  <a:cubicBezTo>
                    <a:pt x="1002" y="1837"/>
                    <a:pt x="977" y="1837"/>
                    <a:pt x="955" y="1861"/>
                  </a:cubicBezTo>
                  <a:lnTo>
                    <a:pt x="955" y="1883"/>
                  </a:lnTo>
                  <a:cubicBezTo>
                    <a:pt x="931" y="1883"/>
                    <a:pt x="931" y="1907"/>
                    <a:pt x="909" y="1907"/>
                  </a:cubicBezTo>
                  <a:cubicBezTo>
                    <a:pt x="909" y="1954"/>
                    <a:pt x="931" y="1976"/>
                    <a:pt x="955" y="2000"/>
                  </a:cubicBezTo>
                  <a:cubicBezTo>
                    <a:pt x="931" y="2000"/>
                    <a:pt x="909" y="1976"/>
                    <a:pt x="884" y="1976"/>
                  </a:cubicBezTo>
                  <a:cubicBezTo>
                    <a:pt x="884" y="2000"/>
                    <a:pt x="909" y="2023"/>
                    <a:pt x="931" y="2047"/>
                  </a:cubicBezTo>
                  <a:lnTo>
                    <a:pt x="931" y="2069"/>
                  </a:lnTo>
                  <a:cubicBezTo>
                    <a:pt x="909" y="2069"/>
                    <a:pt x="909" y="2093"/>
                    <a:pt x="909" y="2093"/>
                  </a:cubicBezTo>
                  <a:cubicBezTo>
                    <a:pt x="862" y="2093"/>
                    <a:pt x="838" y="2116"/>
                    <a:pt x="816" y="2140"/>
                  </a:cubicBezTo>
                  <a:cubicBezTo>
                    <a:pt x="838" y="2162"/>
                    <a:pt x="862" y="2162"/>
                    <a:pt x="884" y="2186"/>
                  </a:cubicBezTo>
                  <a:lnTo>
                    <a:pt x="862" y="2186"/>
                  </a:lnTo>
                  <a:lnTo>
                    <a:pt x="862" y="2255"/>
                  </a:lnTo>
                  <a:lnTo>
                    <a:pt x="862" y="2279"/>
                  </a:lnTo>
                  <a:lnTo>
                    <a:pt x="816" y="2326"/>
                  </a:lnTo>
                  <a:lnTo>
                    <a:pt x="791" y="2326"/>
                  </a:lnTo>
                  <a:cubicBezTo>
                    <a:pt x="791" y="2348"/>
                    <a:pt x="791" y="2395"/>
                    <a:pt x="816" y="2419"/>
                  </a:cubicBezTo>
                  <a:lnTo>
                    <a:pt x="816" y="2441"/>
                  </a:lnTo>
                  <a:lnTo>
                    <a:pt x="816" y="2488"/>
                  </a:lnTo>
                  <a:lnTo>
                    <a:pt x="791" y="2488"/>
                  </a:lnTo>
                  <a:cubicBezTo>
                    <a:pt x="777" y="2488"/>
                    <a:pt x="761" y="2478"/>
                    <a:pt x="745" y="2478"/>
                  </a:cubicBezTo>
                  <a:cubicBezTo>
                    <a:pt x="738" y="2478"/>
                    <a:pt x="730" y="2480"/>
                    <a:pt x="723" y="2488"/>
                  </a:cubicBezTo>
                  <a:lnTo>
                    <a:pt x="745" y="2488"/>
                  </a:lnTo>
                  <a:cubicBezTo>
                    <a:pt x="769" y="2488"/>
                    <a:pt x="791" y="2512"/>
                    <a:pt x="816" y="2534"/>
                  </a:cubicBezTo>
                  <a:lnTo>
                    <a:pt x="816" y="2652"/>
                  </a:lnTo>
                  <a:cubicBezTo>
                    <a:pt x="791" y="2652"/>
                    <a:pt x="791" y="2674"/>
                    <a:pt x="769" y="2674"/>
                  </a:cubicBezTo>
                  <a:cubicBezTo>
                    <a:pt x="791" y="2698"/>
                    <a:pt x="791" y="2698"/>
                    <a:pt x="816" y="2698"/>
                  </a:cubicBezTo>
                  <a:lnTo>
                    <a:pt x="816" y="2813"/>
                  </a:lnTo>
                  <a:lnTo>
                    <a:pt x="955" y="2884"/>
                  </a:lnTo>
                  <a:cubicBezTo>
                    <a:pt x="931" y="2884"/>
                    <a:pt x="909" y="2906"/>
                    <a:pt x="909" y="2931"/>
                  </a:cubicBezTo>
                  <a:cubicBezTo>
                    <a:pt x="884" y="2906"/>
                    <a:pt x="862" y="2906"/>
                    <a:pt x="838" y="2906"/>
                  </a:cubicBezTo>
                  <a:cubicBezTo>
                    <a:pt x="769" y="2931"/>
                    <a:pt x="745" y="2999"/>
                    <a:pt x="791" y="3070"/>
                  </a:cubicBezTo>
                  <a:cubicBezTo>
                    <a:pt x="769" y="3070"/>
                    <a:pt x="769" y="3046"/>
                    <a:pt x="745" y="3046"/>
                  </a:cubicBezTo>
                  <a:lnTo>
                    <a:pt x="698" y="3046"/>
                  </a:lnTo>
                  <a:cubicBezTo>
                    <a:pt x="723" y="3046"/>
                    <a:pt x="745" y="3070"/>
                    <a:pt x="769" y="3093"/>
                  </a:cubicBezTo>
                  <a:cubicBezTo>
                    <a:pt x="745" y="3117"/>
                    <a:pt x="723" y="3163"/>
                    <a:pt x="676" y="3210"/>
                  </a:cubicBezTo>
                  <a:cubicBezTo>
                    <a:pt x="652" y="3256"/>
                    <a:pt x="652" y="3279"/>
                    <a:pt x="630" y="3325"/>
                  </a:cubicBezTo>
                  <a:lnTo>
                    <a:pt x="583" y="3325"/>
                  </a:lnTo>
                  <a:cubicBezTo>
                    <a:pt x="605" y="3325"/>
                    <a:pt x="605" y="3349"/>
                    <a:pt x="605" y="3349"/>
                  </a:cubicBezTo>
                  <a:lnTo>
                    <a:pt x="605" y="3396"/>
                  </a:lnTo>
                  <a:cubicBezTo>
                    <a:pt x="583" y="3372"/>
                    <a:pt x="559" y="3372"/>
                    <a:pt x="537" y="3349"/>
                  </a:cubicBezTo>
                  <a:lnTo>
                    <a:pt x="444" y="3349"/>
                  </a:lnTo>
                  <a:lnTo>
                    <a:pt x="444" y="3418"/>
                  </a:lnTo>
                  <a:cubicBezTo>
                    <a:pt x="419" y="3418"/>
                    <a:pt x="419" y="3418"/>
                    <a:pt x="397" y="3442"/>
                  </a:cubicBezTo>
                  <a:cubicBezTo>
                    <a:pt x="397" y="3465"/>
                    <a:pt x="419" y="3489"/>
                    <a:pt x="444" y="3511"/>
                  </a:cubicBezTo>
                  <a:cubicBezTo>
                    <a:pt x="466" y="3511"/>
                    <a:pt x="466" y="3535"/>
                    <a:pt x="490" y="3535"/>
                  </a:cubicBezTo>
                  <a:cubicBezTo>
                    <a:pt x="466" y="3535"/>
                    <a:pt x="419" y="3558"/>
                    <a:pt x="419" y="3582"/>
                  </a:cubicBezTo>
                  <a:lnTo>
                    <a:pt x="444" y="3582"/>
                  </a:lnTo>
                  <a:lnTo>
                    <a:pt x="419" y="3604"/>
                  </a:lnTo>
                  <a:lnTo>
                    <a:pt x="419" y="3628"/>
                  </a:lnTo>
                  <a:cubicBezTo>
                    <a:pt x="419" y="3651"/>
                    <a:pt x="419" y="3651"/>
                    <a:pt x="444" y="3675"/>
                  </a:cubicBezTo>
                  <a:cubicBezTo>
                    <a:pt x="419" y="3675"/>
                    <a:pt x="419" y="3697"/>
                    <a:pt x="419" y="3697"/>
                  </a:cubicBezTo>
                  <a:cubicBezTo>
                    <a:pt x="397" y="3721"/>
                    <a:pt x="397" y="3721"/>
                    <a:pt x="397" y="3744"/>
                  </a:cubicBezTo>
                  <a:cubicBezTo>
                    <a:pt x="397" y="3744"/>
                    <a:pt x="419" y="3744"/>
                    <a:pt x="419" y="3768"/>
                  </a:cubicBezTo>
                  <a:cubicBezTo>
                    <a:pt x="419" y="3768"/>
                    <a:pt x="444" y="3768"/>
                    <a:pt x="466" y="3790"/>
                  </a:cubicBezTo>
                  <a:lnTo>
                    <a:pt x="466" y="3814"/>
                  </a:lnTo>
                  <a:lnTo>
                    <a:pt x="419" y="3814"/>
                  </a:lnTo>
                  <a:lnTo>
                    <a:pt x="397" y="3837"/>
                  </a:lnTo>
                  <a:cubicBezTo>
                    <a:pt x="373" y="3861"/>
                    <a:pt x="373" y="3883"/>
                    <a:pt x="373" y="3930"/>
                  </a:cubicBezTo>
                  <a:cubicBezTo>
                    <a:pt x="373" y="3907"/>
                    <a:pt x="373" y="3907"/>
                    <a:pt x="350" y="3907"/>
                  </a:cubicBezTo>
                  <a:cubicBezTo>
                    <a:pt x="350" y="3930"/>
                    <a:pt x="373" y="3954"/>
                    <a:pt x="397" y="3976"/>
                  </a:cubicBezTo>
                  <a:lnTo>
                    <a:pt x="419" y="3976"/>
                  </a:lnTo>
                  <a:cubicBezTo>
                    <a:pt x="419" y="4000"/>
                    <a:pt x="397" y="4000"/>
                    <a:pt x="397" y="4023"/>
                  </a:cubicBezTo>
                  <a:cubicBezTo>
                    <a:pt x="397" y="4000"/>
                    <a:pt x="397" y="4000"/>
                    <a:pt x="373" y="4000"/>
                  </a:cubicBezTo>
                  <a:cubicBezTo>
                    <a:pt x="366" y="3993"/>
                    <a:pt x="355" y="3990"/>
                    <a:pt x="343" y="3990"/>
                  </a:cubicBezTo>
                  <a:cubicBezTo>
                    <a:pt x="313" y="3990"/>
                    <a:pt x="273" y="4007"/>
                    <a:pt x="257" y="4023"/>
                  </a:cubicBezTo>
                  <a:lnTo>
                    <a:pt x="257" y="4047"/>
                  </a:lnTo>
                  <a:lnTo>
                    <a:pt x="257" y="4069"/>
                  </a:lnTo>
                  <a:cubicBezTo>
                    <a:pt x="304" y="4069"/>
                    <a:pt x="350" y="4093"/>
                    <a:pt x="397" y="4116"/>
                  </a:cubicBezTo>
                  <a:cubicBezTo>
                    <a:pt x="373" y="4140"/>
                    <a:pt x="373" y="4162"/>
                    <a:pt x="373" y="4187"/>
                  </a:cubicBezTo>
                  <a:lnTo>
                    <a:pt x="350" y="4187"/>
                  </a:lnTo>
                  <a:cubicBezTo>
                    <a:pt x="350" y="4209"/>
                    <a:pt x="350" y="4209"/>
                    <a:pt x="373" y="4209"/>
                  </a:cubicBezTo>
                  <a:lnTo>
                    <a:pt x="326" y="4209"/>
                  </a:lnTo>
                  <a:cubicBezTo>
                    <a:pt x="304" y="4255"/>
                    <a:pt x="280" y="4302"/>
                    <a:pt x="326" y="4348"/>
                  </a:cubicBezTo>
                  <a:lnTo>
                    <a:pt x="350" y="4348"/>
                  </a:lnTo>
                  <a:lnTo>
                    <a:pt x="350" y="4373"/>
                  </a:lnTo>
                  <a:lnTo>
                    <a:pt x="326" y="4348"/>
                  </a:lnTo>
                  <a:cubicBezTo>
                    <a:pt x="304" y="4348"/>
                    <a:pt x="304" y="4348"/>
                    <a:pt x="280" y="4326"/>
                  </a:cubicBezTo>
                  <a:lnTo>
                    <a:pt x="280" y="4326"/>
                  </a:lnTo>
                  <a:cubicBezTo>
                    <a:pt x="304" y="4348"/>
                    <a:pt x="304" y="4373"/>
                    <a:pt x="326" y="4373"/>
                  </a:cubicBezTo>
                  <a:lnTo>
                    <a:pt x="304" y="4395"/>
                  </a:lnTo>
                  <a:lnTo>
                    <a:pt x="280" y="4395"/>
                  </a:lnTo>
                  <a:cubicBezTo>
                    <a:pt x="280" y="4395"/>
                    <a:pt x="280" y="4419"/>
                    <a:pt x="257" y="4419"/>
                  </a:cubicBezTo>
                  <a:cubicBezTo>
                    <a:pt x="233" y="4419"/>
                    <a:pt x="211" y="4395"/>
                    <a:pt x="187" y="4395"/>
                  </a:cubicBezTo>
                  <a:lnTo>
                    <a:pt x="187" y="4466"/>
                  </a:lnTo>
                  <a:cubicBezTo>
                    <a:pt x="164" y="4466"/>
                    <a:pt x="164" y="4466"/>
                    <a:pt x="140" y="4488"/>
                  </a:cubicBezTo>
                  <a:lnTo>
                    <a:pt x="118" y="4488"/>
                  </a:lnTo>
                  <a:lnTo>
                    <a:pt x="94" y="4466"/>
                  </a:lnTo>
                  <a:lnTo>
                    <a:pt x="94" y="4488"/>
                  </a:lnTo>
                  <a:lnTo>
                    <a:pt x="94" y="4512"/>
                  </a:lnTo>
                  <a:cubicBezTo>
                    <a:pt x="71" y="4512"/>
                    <a:pt x="71" y="4534"/>
                    <a:pt x="71" y="4534"/>
                  </a:cubicBezTo>
                  <a:lnTo>
                    <a:pt x="47" y="4559"/>
                  </a:lnTo>
                  <a:cubicBezTo>
                    <a:pt x="25" y="4581"/>
                    <a:pt x="1" y="4581"/>
                    <a:pt x="1" y="4627"/>
                  </a:cubicBezTo>
                  <a:cubicBezTo>
                    <a:pt x="25" y="4627"/>
                    <a:pt x="25" y="4652"/>
                    <a:pt x="47" y="4652"/>
                  </a:cubicBezTo>
                  <a:lnTo>
                    <a:pt x="47" y="4745"/>
                  </a:lnTo>
                  <a:lnTo>
                    <a:pt x="71" y="4745"/>
                  </a:lnTo>
                  <a:lnTo>
                    <a:pt x="71" y="4767"/>
                  </a:lnTo>
                  <a:cubicBezTo>
                    <a:pt x="47" y="4814"/>
                    <a:pt x="47" y="4838"/>
                    <a:pt x="47" y="4860"/>
                  </a:cubicBezTo>
                  <a:lnTo>
                    <a:pt x="94" y="4907"/>
                  </a:lnTo>
                  <a:cubicBezTo>
                    <a:pt x="94" y="4907"/>
                    <a:pt x="118" y="4907"/>
                    <a:pt x="118" y="4931"/>
                  </a:cubicBezTo>
                  <a:lnTo>
                    <a:pt x="140" y="4953"/>
                  </a:lnTo>
                  <a:lnTo>
                    <a:pt x="140" y="4977"/>
                  </a:lnTo>
                  <a:lnTo>
                    <a:pt x="187" y="5046"/>
                  </a:lnTo>
                  <a:lnTo>
                    <a:pt x="118" y="5093"/>
                  </a:lnTo>
                  <a:cubicBezTo>
                    <a:pt x="118" y="5093"/>
                    <a:pt x="118" y="5117"/>
                    <a:pt x="94" y="5139"/>
                  </a:cubicBezTo>
                  <a:cubicBezTo>
                    <a:pt x="419" y="5349"/>
                    <a:pt x="1932" y="6233"/>
                    <a:pt x="4630" y="6860"/>
                  </a:cubicBezTo>
                  <a:cubicBezTo>
                    <a:pt x="6397" y="7279"/>
                    <a:pt x="7700" y="7372"/>
                    <a:pt x="8490" y="7372"/>
                  </a:cubicBezTo>
                  <a:cubicBezTo>
                    <a:pt x="8909" y="7372"/>
                    <a:pt x="9188" y="7349"/>
                    <a:pt x="9303" y="7349"/>
                  </a:cubicBezTo>
                  <a:lnTo>
                    <a:pt x="9303" y="7279"/>
                  </a:lnTo>
                  <a:lnTo>
                    <a:pt x="9257" y="7210"/>
                  </a:lnTo>
                  <a:lnTo>
                    <a:pt x="9303" y="7186"/>
                  </a:lnTo>
                  <a:cubicBezTo>
                    <a:pt x="9328" y="7186"/>
                    <a:pt x="9350" y="7163"/>
                    <a:pt x="9350" y="7163"/>
                  </a:cubicBezTo>
                  <a:lnTo>
                    <a:pt x="9374" y="7163"/>
                  </a:lnTo>
                  <a:lnTo>
                    <a:pt x="9374" y="7139"/>
                  </a:lnTo>
                  <a:lnTo>
                    <a:pt x="9350" y="7139"/>
                  </a:lnTo>
                  <a:cubicBezTo>
                    <a:pt x="9374" y="7139"/>
                    <a:pt x="9396" y="7139"/>
                    <a:pt x="9421" y="7117"/>
                  </a:cubicBezTo>
                  <a:lnTo>
                    <a:pt x="9421" y="7093"/>
                  </a:lnTo>
                  <a:lnTo>
                    <a:pt x="9514" y="7000"/>
                  </a:lnTo>
                  <a:cubicBezTo>
                    <a:pt x="9560" y="7000"/>
                    <a:pt x="9607" y="6977"/>
                    <a:pt x="9607" y="6931"/>
                  </a:cubicBezTo>
                  <a:lnTo>
                    <a:pt x="9607" y="6907"/>
                  </a:lnTo>
                  <a:cubicBezTo>
                    <a:pt x="9607" y="6907"/>
                    <a:pt x="9629" y="6907"/>
                    <a:pt x="9629" y="6884"/>
                  </a:cubicBezTo>
                  <a:lnTo>
                    <a:pt x="9607" y="6884"/>
                  </a:lnTo>
                  <a:cubicBezTo>
                    <a:pt x="9607" y="6860"/>
                    <a:pt x="9583" y="6838"/>
                    <a:pt x="9583" y="6838"/>
                  </a:cubicBezTo>
                  <a:cubicBezTo>
                    <a:pt x="9583" y="6791"/>
                    <a:pt x="9560" y="6745"/>
                    <a:pt x="9560" y="6721"/>
                  </a:cubicBezTo>
                  <a:cubicBezTo>
                    <a:pt x="9536" y="6721"/>
                    <a:pt x="9536" y="6745"/>
                    <a:pt x="9514" y="6745"/>
                  </a:cubicBezTo>
                  <a:cubicBezTo>
                    <a:pt x="9514" y="6745"/>
                    <a:pt x="9514" y="6721"/>
                    <a:pt x="9536" y="6721"/>
                  </a:cubicBezTo>
                  <a:lnTo>
                    <a:pt x="9560" y="6721"/>
                  </a:lnTo>
                  <a:cubicBezTo>
                    <a:pt x="9536" y="6698"/>
                    <a:pt x="9536" y="6674"/>
                    <a:pt x="9514" y="6652"/>
                  </a:cubicBezTo>
                  <a:cubicBezTo>
                    <a:pt x="9560" y="6628"/>
                    <a:pt x="9560" y="6581"/>
                    <a:pt x="9536" y="6535"/>
                  </a:cubicBezTo>
                  <a:lnTo>
                    <a:pt x="9536" y="6512"/>
                  </a:lnTo>
                  <a:cubicBezTo>
                    <a:pt x="9560" y="6512"/>
                    <a:pt x="9560" y="6488"/>
                    <a:pt x="9536" y="6466"/>
                  </a:cubicBezTo>
                  <a:lnTo>
                    <a:pt x="9536" y="6441"/>
                  </a:lnTo>
                  <a:cubicBezTo>
                    <a:pt x="9560" y="6441"/>
                    <a:pt x="9583" y="6419"/>
                    <a:pt x="9583" y="6395"/>
                  </a:cubicBezTo>
                  <a:cubicBezTo>
                    <a:pt x="9583" y="6373"/>
                    <a:pt x="9560" y="6348"/>
                    <a:pt x="9536" y="6348"/>
                  </a:cubicBezTo>
                  <a:cubicBezTo>
                    <a:pt x="9560" y="6326"/>
                    <a:pt x="9583" y="6326"/>
                    <a:pt x="9583" y="6302"/>
                  </a:cubicBezTo>
                  <a:cubicBezTo>
                    <a:pt x="9583" y="6280"/>
                    <a:pt x="9536" y="6255"/>
                    <a:pt x="9514" y="6255"/>
                  </a:cubicBezTo>
                  <a:lnTo>
                    <a:pt x="9514" y="6209"/>
                  </a:lnTo>
                  <a:cubicBezTo>
                    <a:pt x="9536" y="6209"/>
                    <a:pt x="9536" y="6187"/>
                    <a:pt x="9536" y="6162"/>
                  </a:cubicBezTo>
                  <a:cubicBezTo>
                    <a:pt x="9583" y="6162"/>
                    <a:pt x="9607" y="6162"/>
                    <a:pt x="9653" y="6140"/>
                  </a:cubicBezTo>
                  <a:lnTo>
                    <a:pt x="9676" y="6140"/>
                  </a:lnTo>
                  <a:cubicBezTo>
                    <a:pt x="9663" y="6126"/>
                    <a:pt x="9634" y="6113"/>
                    <a:pt x="9603" y="6113"/>
                  </a:cubicBezTo>
                  <a:cubicBezTo>
                    <a:pt x="9600" y="6113"/>
                    <a:pt x="9597" y="6113"/>
                    <a:pt x="9593" y="6113"/>
                  </a:cubicBezTo>
                  <a:lnTo>
                    <a:pt x="9593" y="6113"/>
                  </a:lnTo>
                  <a:cubicBezTo>
                    <a:pt x="9605" y="6111"/>
                    <a:pt x="9618" y="6105"/>
                    <a:pt x="9629" y="6094"/>
                  </a:cubicBezTo>
                  <a:cubicBezTo>
                    <a:pt x="9653" y="6094"/>
                    <a:pt x="9676" y="6047"/>
                    <a:pt x="9676" y="6001"/>
                  </a:cubicBezTo>
                  <a:cubicBezTo>
                    <a:pt x="9676" y="5976"/>
                    <a:pt x="9629" y="5976"/>
                    <a:pt x="9607" y="5976"/>
                  </a:cubicBezTo>
                  <a:lnTo>
                    <a:pt x="9583" y="5976"/>
                  </a:lnTo>
                  <a:cubicBezTo>
                    <a:pt x="9607" y="5954"/>
                    <a:pt x="9607" y="5930"/>
                    <a:pt x="9629" y="5930"/>
                  </a:cubicBezTo>
                  <a:lnTo>
                    <a:pt x="9607" y="5908"/>
                  </a:lnTo>
                  <a:lnTo>
                    <a:pt x="9607" y="5790"/>
                  </a:lnTo>
                  <a:cubicBezTo>
                    <a:pt x="9653" y="5790"/>
                    <a:pt x="9653" y="5744"/>
                    <a:pt x="9653" y="5721"/>
                  </a:cubicBezTo>
                  <a:lnTo>
                    <a:pt x="9653" y="5697"/>
                  </a:lnTo>
                  <a:cubicBezTo>
                    <a:pt x="9653" y="5697"/>
                    <a:pt x="9653" y="5675"/>
                    <a:pt x="9629" y="5651"/>
                  </a:cubicBezTo>
                  <a:lnTo>
                    <a:pt x="9629" y="5628"/>
                  </a:lnTo>
                  <a:cubicBezTo>
                    <a:pt x="9676" y="5604"/>
                    <a:pt x="9700" y="5604"/>
                    <a:pt x="9746" y="5604"/>
                  </a:cubicBezTo>
                  <a:cubicBezTo>
                    <a:pt x="9746" y="5582"/>
                    <a:pt x="9746" y="5582"/>
                    <a:pt x="9769" y="5582"/>
                  </a:cubicBezTo>
                  <a:cubicBezTo>
                    <a:pt x="9769" y="5558"/>
                    <a:pt x="9769" y="5535"/>
                    <a:pt x="9746" y="5535"/>
                  </a:cubicBezTo>
                  <a:cubicBezTo>
                    <a:pt x="9769" y="5511"/>
                    <a:pt x="9793" y="5511"/>
                    <a:pt x="9793" y="5489"/>
                  </a:cubicBezTo>
                  <a:cubicBezTo>
                    <a:pt x="9793" y="5465"/>
                    <a:pt x="9793" y="5442"/>
                    <a:pt x="9769" y="5442"/>
                  </a:cubicBezTo>
                  <a:cubicBezTo>
                    <a:pt x="9793" y="5442"/>
                    <a:pt x="9793" y="5418"/>
                    <a:pt x="9793" y="5396"/>
                  </a:cubicBezTo>
                  <a:cubicBezTo>
                    <a:pt x="9776" y="5379"/>
                    <a:pt x="9759" y="5362"/>
                    <a:pt x="9743" y="5362"/>
                  </a:cubicBezTo>
                  <a:cubicBezTo>
                    <a:pt x="9736" y="5362"/>
                    <a:pt x="9729" y="5365"/>
                    <a:pt x="9722" y="5372"/>
                  </a:cubicBezTo>
                  <a:lnTo>
                    <a:pt x="9653" y="5372"/>
                  </a:lnTo>
                  <a:lnTo>
                    <a:pt x="9653" y="5303"/>
                  </a:lnTo>
                  <a:cubicBezTo>
                    <a:pt x="9629" y="5256"/>
                    <a:pt x="9629" y="5232"/>
                    <a:pt x="9629" y="5210"/>
                  </a:cubicBezTo>
                  <a:lnTo>
                    <a:pt x="9629" y="5186"/>
                  </a:lnTo>
                  <a:cubicBezTo>
                    <a:pt x="9676" y="5186"/>
                    <a:pt x="9700" y="5163"/>
                    <a:pt x="9700" y="5117"/>
                  </a:cubicBezTo>
                  <a:lnTo>
                    <a:pt x="9700" y="5093"/>
                  </a:lnTo>
                  <a:lnTo>
                    <a:pt x="9676" y="5070"/>
                  </a:lnTo>
                  <a:lnTo>
                    <a:pt x="9676" y="5046"/>
                  </a:lnTo>
                  <a:lnTo>
                    <a:pt x="9653" y="5000"/>
                  </a:lnTo>
                  <a:cubicBezTo>
                    <a:pt x="9700" y="5000"/>
                    <a:pt x="9746" y="5000"/>
                    <a:pt x="9793" y="4977"/>
                  </a:cubicBezTo>
                  <a:lnTo>
                    <a:pt x="9793" y="4907"/>
                  </a:lnTo>
                  <a:lnTo>
                    <a:pt x="9815" y="4907"/>
                  </a:lnTo>
                  <a:cubicBezTo>
                    <a:pt x="9862" y="4907"/>
                    <a:pt x="9862" y="4884"/>
                    <a:pt x="9886" y="4860"/>
                  </a:cubicBezTo>
                  <a:cubicBezTo>
                    <a:pt x="9862" y="4838"/>
                    <a:pt x="9862" y="4814"/>
                    <a:pt x="9839" y="4814"/>
                  </a:cubicBezTo>
                  <a:lnTo>
                    <a:pt x="9839" y="4745"/>
                  </a:lnTo>
                  <a:lnTo>
                    <a:pt x="9815" y="4720"/>
                  </a:lnTo>
                  <a:cubicBezTo>
                    <a:pt x="9862" y="4698"/>
                    <a:pt x="9886" y="4652"/>
                    <a:pt x="9862" y="4605"/>
                  </a:cubicBezTo>
                  <a:lnTo>
                    <a:pt x="9862" y="4581"/>
                  </a:lnTo>
                  <a:lnTo>
                    <a:pt x="9979" y="4581"/>
                  </a:lnTo>
                  <a:cubicBezTo>
                    <a:pt x="9955" y="4559"/>
                    <a:pt x="9932" y="4534"/>
                    <a:pt x="9886" y="4534"/>
                  </a:cubicBezTo>
                  <a:cubicBezTo>
                    <a:pt x="9886" y="4512"/>
                    <a:pt x="9886" y="4512"/>
                    <a:pt x="9908" y="4488"/>
                  </a:cubicBezTo>
                  <a:cubicBezTo>
                    <a:pt x="9932" y="4488"/>
                    <a:pt x="9932" y="4466"/>
                    <a:pt x="9955" y="4466"/>
                  </a:cubicBezTo>
                  <a:cubicBezTo>
                    <a:pt x="9955" y="4466"/>
                    <a:pt x="9955" y="4441"/>
                    <a:pt x="9979" y="4441"/>
                  </a:cubicBezTo>
                  <a:lnTo>
                    <a:pt x="9979" y="4419"/>
                  </a:lnTo>
                  <a:lnTo>
                    <a:pt x="10001" y="4419"/>
                  </a:lnTo>
                  <a:lnTo>
                    <a:pt x="10001" y="4395"/>
                  </a:lnTo>
                  <a:lnTo>
                    <a:pt x="9979" y="4395"/>
                  </a:lnTo>
                  <a:lnTo>
                    <a:pt x="9979" y="4373"/>
                  </a:lnTo>
                  <a:lnTo>
                    <a:pt x="9955" y="4373"/>
                  </a:lnTo>
                  <a:cubicBezTo>
                    <a:pt x="9979" y="4348"/>
                    <a:pt x="10001" y="4326"/>
                    <a:pt x="10001" y="4302"/>
                  </a:cubicBezTo>
                  <a:lnTo>
                    <a:pt x="10001" y="4280"/>
                  </a:lnTo>
                  <a:lnTo>
                    <a:pt x="10001" y="4255"/>
                  </a:lnTo>
                  <a:lnTo>
                    <a:pt x="9979" y="4255"/>
                  </a:lnTo>
                  <a:lnTo>
                    <a:pt x="9979" y="4233"/>
                  </a:lnTo>
                  <a:lnTo>
                    <a:pt x="9979" y="4209"/>
                  </a:lnTo>
                  <a:cubicBezTo>
                    <a:pt x="9979" y="4187"/>
                    <a:pt x="10001" y="4187"/>
                    <a:pt x="10001" y="4187"/>
                  </a:cubicBezTo>
                  <a:cubicBezTo>
                    <a:pt x="10048" y="4162"/>
                    <a:pt x="10072" y="4116"/>
                    <a:pt x="10072" y="4093"/>
                  </a:cubicBezTo>
                  <a:lnTo>
                    <a:pt x="10072" y="4047"/>
                  </a:lnTo>
                  <a:lnTo>
                    <a:pt x="10001" y="4047"/>
                  </a:lnTo>
                  <a:cubicBezTo>
                    <a:pt x="10025" y="4023"/>
                    <a:pt x="10025" y="4023"/>
                    <a:pt x="10025" y="4000"/>
                  </a:cubicBezTo>
                  <a:lnTo>
                    <a:pt x="9932" y="4000"/>
                  </a:lnTo>
                  <a:lnTo>
                    <a:pt x="9932" y="3976"/>
                  </a:lnTo>
                  <a:cubicBezTo>
                    <a:pt x="9955" y="3976"/>
                    <a:pt x="9979" y="3954"/>
                    <a:pt x="10001" y="3930"/>
                  </a:cubicBezTo>
                  <a:lnTo>
                    <a:pt x="9979" y="3930"/>
                  </a:lnTo>
                  <a:cubicBezTo>
                    <a:pt x="9955" y="3907"/>
                    <a:pt x="9955" y="3907"/>
                    <a:pt x="9932" y="3907"/>
                  </a:cubicBezTo>
                  <a:lnTo>
                    <a:pt x="9932" y="3883"/>
                  </a:lnTo>
                  <a:lnTo>
                    <a:pt x="10001" y="3883"/>
                  </a:lnTo>
                  <a:cubicBezTo>
                    <a:pt x="10001" y="3837"/>
                    <a:pt x="9979" y="3814"/>
                    <a:pt x="9932" y="3814"/>
                  </a:cubicBezTo>
                  <a:lnTo>
                    <a:pt x="9908" y="3814"/>
                  </a:lnTo>
                  <a:lnTo>
                    <a:pt x="9908" y="3744"/>
                  </a:lnTo>
                  <a:lnTo>
                    <a:pt x="9955" y="3697"/>
                  </a:lnTo>
                  <a:lnTo>
                    <a:pt x="9955" y="3651"/>
                  </a:lnTo>
                  <a:cubicBezTo>
                    <a:pt x="9979" y="3628"/>
                    <a:pt x="10001" y="3628"/>
                    <a:pt x="10001" y="3604"/>
                  </a:cubicBezTo>
                  <a:cubicBezTo>
                    <a:pt x="10001" y="3604"/>
                    <a:pt x="10025" y="3604"/>
                    <a:pt x="10025" y="3582"/>
                  </a:cubicBezTo>
                  <a:cubicBezTo>
                    <a:pt x="10048" y="3558"/>
                    <a:pt x="10072" y="3511"/>
                    <a:pt x="10094" y="3489"/>
                  </a:cubicBezTo>
                  <a:cubicBezTo>
                    <a:pt x="10141" y="3465"/>
                    <a:pt x="10165" y="3465"/>
                    <a:pt x="10211" y="3442"/>
                  </a:cubicBezTo>
                  <a:cubicBezTo>
                    <a:pt x="10280" y="3418"/>
                    <a:pt x="10280" y="3349"/>
                    <a:pt x="10258" y="3303"/>
                  </a:cubicBezTo>
                  <a:lnTo>
                    <a:pt x="10187" y="3303"/>
                  </a:lnTo>
                  <a:cubicBezTo>
                    <a:pt x="10187" y="3303"/>
                    <a:pt x="10211" y="3303"/>
                    <a:pt x="10211" y="3279"/>
                  </a:cubicBezTo>
                  <a:lnTo>
                    <a:pt x="10234" y="3279"/>
                  </a:lnTo>
                  <a:lnTo>
                    <a:pt x="10211" y="3256"/>
                  </a:lnTo>
                  <a:lnTo>
                    <a:pt x="10280" y="3256"/>
                  </a:lnTo>
                  <a:cubicBezTo>
                    <a:pt x="10304" y="3210"/>
                    <a:pt x="10280" y="3139"/>
                    <a:pt x="10234" y="3117"/>
                  </a:cubicBezTo>
                  <a:cubicBezTo>
                    <a:pt x="10234" y="3117"/>
                    <a:pt x="10258" y="3093"/>
                    <a:pt x="10258" y="3070"/>
                  </a:cubicBezTo>
                  <a:lnTo>
                    <a:pt x="10234" y="3070"/>
                  </a:lnTo>
                  <a:cubicBezTo>
                    <a:pt x="10234" y="3070"/>
                    <a:pt x="10258" y="3070"/>
                    <a:pt x="10258" y="3046"/>
                  </a:cubicBezTo>
                  <a:lnTo>
                    <a:pt x="10258" y="3024"/>
                  </a:lnTo>
                  <a:cubicBezTo>
                    <a:pt x="10280" y="3024"/>
                    <a:pt x="10304" y="3024"/>
                    <a:pt x="10327" y="2999"/>
                  </a:cubicBezTo>
                  <a:lnTo>
                    <a:pt x="10351" y="2999"/>
                  </a:lnTo>
                  <a:cubicBezTo>
                    <a:pt x="10373" y="2977"/>
                    <a:pt x="10373" y="2906"/>
                    <a:pt x="10351" y="2884"/>
                  </a:cubicBezTo>
                  <a:cubicBezTo>
                    <a:pt x="10373" y="2860"/>
                    <a:pt x="10397" y="2860"/>
                    <a:pt x="10420" y="2838"/>
                  </a:cubicBezTo>
                  <a:cubicBezTo>
                    <a:pt x="10397" y="2813"/>
                    <a:pt x="10373" y="2813"/>
                    <a:pt x="10351" y="2813"/>
                  </a:cubicBezTo>
                  <a:lnTo>
                    <a:pt x="10373" y="2791"/>
                  </a:lnTo>
                  <a:cubicBezTo>
                    <a:pt x="10397" y="2767"/>
                    <a:pt x="10373" y="2720"/>
                    <a:pt x="10351" y="2674"/>
                  </a:cubicBezTo>
                  <a:cubicBezTo>
                    <a:pt x="10327" y="2674"/>
                    <a:pt x="10327" y="2674"/>
                    <a:pt x="10327" y="2698"/>
                  </a:cubicBezTo>
                  <a:cubicBezTo>
                    <a:pt x="10327" y="2698"/>
                    <a:pt x="10304" y="2698"/>
                    <a:pt x="10280" y="2720"/>
                  </a:cubicBezTo>
                  <a:lnTo>
                    <a:pt x="10280" y="2674"/>
                  </a:lnTo>
                  <a:lnTo>
                    <a:pt x="10280" y="2559"/>
                  </a:lnTo>
                  <a:lnTo>
                    <a:pt x="10304" y="2559"/>
                  </a:lnTo>
                  <a:lnTo>
                    <a:pt x="10280" y="2534"/>
                  </a:lnTo>
                  <a:cubicBezTo>
                    <a:pt x="10258" y="2488"/>
                    <a:pt x="10258" y="2441"/>
                    <a:pt x="10234" y="2395"/>
                  </a:cubicBezTo>
                  <a:cubicBezTo>
                    <a:pt x="10280" y="2372"/>
                    <a:pt x="10304" y="2348"/>
                    <a:pt x="10327" y="2326"/>
                  </a:cubicBezTo>
                  <a:cubicBezTo>
                    <a:pt x="10351" y="2302"/>
                    <a:pt x="10351" y="2279"/>
                    <a:pt x="10373" y="2279"/>
                  </a:cubicBezTo>
                  <a:cubicBezTo>
                    <a:pt x="10360" y="2272"/>
                    <a:pt x="10346" y="2269"/>
                    <a:pt x="10333" y="2269"/>
                  </a:cubicBezTo>
                  <a:cubicBezTo>
                    <a:pt x="10301" y="2269"/>
                    <a:pt x="10274" y="2286"/>
                    <a:pt x="10258" y="2302"/>
                  </a:cubicBezTo>
                  <a:cubicBezTo>
                    <a:pt x="10258" y="2326"/>
                    <a:pt x="10258" y="2326"/>
                    <a:pt x="10234" y="2326"/>
                  </a:cubicBezTo>
                  <a:lnTo>
                    <a:pt x="10234" y="2348"/>
                  </a:lnTo>
                  <a:cubicBezTo>
                    <a:pt x="10234" y="2326"/>
                    <a:pt x="10211" y="2326"/>
                    <a:pt x="10211" y="2302"/>
                  </a:cubicBezTo>
                  <a:cubicBezTo>
                    <a:pt x="10258" y="2255"/>
                    <a:pt x="10280" y="2233"/>
                    <a:pt x="10304" y="2186"/>
                  </a:cubicBezTo>
                  <a:cubicBezTo>
                    <a:pt x="10292" y="2174"/>
                    <a:pt x="10275" y="2168"/>
                    <a:pt x="10257" y="2168"/>
                  </a:cubicBezTo>
                  <a:cubicBezTo>
                    <a:pt x="10240" y="2168"/>
                    <a:pt x="10223" y="2174"/>
                    <a:pt x="10211" y="2186"/>
                  </a:cubicBezTo>
                  <a:lnTo>
                    <a:pt x="10187" y="2209"/>
                  </a:lnTo>
                  <a:cubicBezTo>
                    <a:pt x="10165" y="2186"/>
                    <a:pt x="10165" y="2162"/>
                    <a:pt x="10141" y="2140"/>
                  </a:cubicBezTo>
                  <a:cubicBezTo>
                    <a:pt x="10165" y="2116"/>
                    <a:pt x="10187" y="2069"/>
                    <a:pt x="10187" y="2047"/>
                  </a:cubicBezTo>
                  <a:lnTo>
                    <a:pt x="10187" y="2047"/>
                  </a:lnTo>
                  <a:cubicBezTo>
                    <a:pt x="10187" y="2047"/>
                    <a:pt x="10187" y="2069"/>
                    <a:pt x="10165" y="2069"/>
                  </a:cubicBezTo>
                  <a:lnTo>
                    <a:pt x="10165" y="2093"/>
                  </a:lnTo>
                  <a:cubicBezTo>
                    <a:pt x="10141" y="2093"/>
                    <a:pt x="10141" y="2116"/>
                    <a:pt x="10141" y="2116"/>
                  </a:cubicBezTo>
                  <a:cubicBezTo>
                    <a:pt x="10118" y="2069"/>
                    <a:pt x="10072" y="2000"/>
                    <a:pt x="10048" y="1954"/>
                  </a:cubicBezTo>
                  <a:cubicBezTo>
                    <a:pt x="10048" y="1954"/>
                    <a:pt x="10025" y="1954"/>
                    <a:pt x="10025" y="1930"/>
                  </a:cubicBezTo>
                  <a:cubicBezTo>
                    <a:pt x="10025" y="1954"/>
                    <a:pt x="10025" y="2023"/>
                    <a:pt x="9955" y="2069"/>
                  </a:cubicBezTo>
                  <a:cubicBezTo>
                    <a:pt x="9858" y="2166"/>
                    <a:pt x="9606" y="2299"/>
                    <a:pt x="8935" y="2299"/>
                  </a:cubicBezTo>
                  <a:cubicBezTo>
                    <a:pt x="8312" y="2299"/>
                    <a:pt x="7327" y="2184"/>
                    <a:pt x="5768" y="1814"/>
                  </a:cubicBezTo>
                  <a:cubicBezTo>
                    <a:pt x="2537" y="1046"/>
                    <a:pt x="1978" y="395"/>
                    <a:pt x="1885" y="162"/>
                  </a:cubicBezTo>
                  <a:cubicBezTo>
                    <a:pt x="1861" y="69"/>
                    <a:pt x="1861" y="23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32"/>
            <p:cNvSpPr/>
            <p:nvPr/>
          </p:nvSpPr>
          <p:spPr>
            <a:xfrm>
              <a:off x="4126925" y="2129850"/>
              <a:ext cx="19775" cy="7825"/>
            </a:xfrm>
            <a:custGeom>
              <a:avLst/>
              <a:gdLst/>
              <a:ahLst/>
              <a:cxnLst/>
              <a:rect l="l" t="t" r="r" b="b"/>
              <a:pathLst>
                <a:path w="791" h="313" extrusionOk="0">
                  <a:moveTo>
                    <a:pt x="79" y="0"/>
                  </a:moveTo>
                  <a:cubicBezTo>
                    <a:pt x="46" y="0"/>
                    <a:pt x="17" y="21"/>
                    <a:pt x="0" y="55"/>
                  </a:cubicBezTo>
                  <a:cubicBezTo>
                    <a:pt x="0" y="102"/>
                    <a:pt x="23" y="173"/>
                    <a:pt x="69" y="173"/>
                  </a:cubicBezTo>
                  <a:cubicBezTo>
                    <a:pt x="279" y="241"/>
                    <a:pt x="465" y="266"/>
                    <a:pt x="674" y="312"/>
                  </a:cubicBezTo>
                  <a:cubicBezTo>
                    <a:pt x="720" y="312"/>
                    <a:pt x="767" y="288"/>
                    <a:pt x="791" y="241"/>
                  </a:cubicBezTo>
                  <a:cubicBezTo>
                    <a:pt x="791" y="195"/>
                    <a:pt x="767" y="126"/>
                    <a:pt x="720" y="126"/>
                  </a:cubicBezTo>
                  <a:cubicBezTo>
                    <a:pt x="512" y="102"/>
                    <a:pt x="326" y="55"/>
                    <a:pt x="116" y="9"/>
                  </a:cubicBezTo>
                  <a:cubicBezTo>
                    <a:pt x="103" y="3"/>
                    <a:pt x="9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32"/>
            <p:cNvSpPr/>
            <p:nvPr/>
          </p:nvSpPr>
          <p:spPr>
            <a:xfrm>
              <a:off x="4115850" y="2060650"/>
              <a:ext cx="13425" cy="6650"/>
            </a:xfrm>
            <a:custGeom>
              <a:avLst/>
              <a:gdLst/>
              <a:ahLst/>
              <a:cxnLst/>
              <a:rect l="l" t="t" r="r" b="b"/>
              <a:pathLst>
                <a:path w="537" h="266" extrusionOk="0">
                  <a:moveTo>
                    <a:pt x="81" y="1"/>
                  </a:moveTo>
                  <a:cubicBezTo>
                    <a:pt x="49" y="1"/>
                    <a:pt x="25" y="23"/>
                    <a:pt x="25" y="57"/>
                  </a:cubicBezTo>
                  <a:cubicBezTo>
                    <a:pt x="0" y="103"/>
                    <a:pt x="25" y="172"/>
                    <a:pt x="71" y="172"/>
                  </a:cubicBezTo>
                  <a:cubicBezTo>
                    <a:pt x="187" y="196"/>
                    <a:pt x="304" y="243"/>
                    <a:pt x="419" y="265"/>
                  </a:cubicBezTo>
                  <a:cubicBezTo>
                    <a:pt x="466" y="265"/>
                    <a:pt x="512" y="243"/>
                    <a:pt x="536" y="196"/>
                  </a:cubicBezTo>
                  <a:cubicBezTo>
                    <a:pt x="536" y="150"/>
                    <a:pt x="512" y="103"/>
                    <a:pt x="466" y="79"/>
                  </a:cubicBezTo>
                  <a:lnTo>
                    <a:pt x="118" y="10"/>
                  </a:lnTo>
                  <a:cubicBezTo>
                    <a:pt x="105" y="4"/>
                    <a:pt x="9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32"/>
            <p:cNvSpPr/>
            <p:nvPr/>
          </p:nvSpPr>
          <p:spPr>
            <a:xfrm>
              <a:off x="4249025" y="2146950"/>
              <a:ext cx="1750" cy="575"/>
            </a:xfrm>
            <a:custGeom>
              <a:avLst/>
              <a:gdLst/>
              <a:ahLst/>
              <a:cxnLst/>
              <a:rect l="l" t="t" r="r" b="b"/>
              <a:pathLst>
                <a:path w="70" h="23" extrusionOk="0">
                  <a:moveTo>
                    <a:pt x="69" y="0"/>
                  </a:moveTo>
                  <a:cubicBezTo>
                    <a:pt x="47" y="0"/>
                    <a:pt x="23" y="0"/>
                    <a:pt x="0" y="23"/>
                  </a:cubicBezTo>
                  <a:cubicBezTo>
                    <a:pt x="23" y="23"/>
                    <a:pt x="47" y="23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32"/>
            <p:cNvSpPr/>
            <p:nvPr/>
          </p:nvSpPr>
          <p:spPr>
            <a:xfrm>
              <a:off x="4249025" y="2147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32"/>
            <p:cNvSpPr/>
            <p:nvPr/>
          </p:nvSpPr>
          <p:spPr>
            <a:xfrm>
              <a:off x="4061800" y="2047125"/>
              <a:ext cx="16850" cy="10100"/>
            </a:xfrm>
            <a:custGeom>
              <a:avLst/>
              <a:gdLst/>
              <a:ahLst/>
              <a:cxnLst/>
              <a:rect l="l" t="t" r="r" b="b"/>
              <a:pathLst>
                <a:path w="674" h="404" extrusionOk="0">
                  <a:moveTo>
                    <a:pt x="99" y="1"/>
                  </a:moveTo>
                  <a:cubicBezTo>
                    <a:pt x="67" y="1"/>
                    <a:pt x="37" y="12"/>
                    <a:pt x="23" y="40"/>
                  </a:cubicBezTo>
                  <a:cubicBezTo>
                    <a:pt x="0" y="86"/>
                    <a:pt x="23" y="133"/>
                    <a:pt x="69" y="155"/>
                  </a:cubicBezTo>
                  <a:cubicBezTo>
                    <a:pt x="209" y="248"/>
                    <a:pt x="373" y="319"/>
                    <a:pt x="534" y="388"/>
                  </a:cubicBezTo>
                  <a:cubicBezTo>
                    <a:pt x="554" y="398"/>
                    <a:pt x="573" y="404"/>
                    <a:pt x="591" y="404"/>
                  </a:cubicBezTo>
                  <a:cubicBezTo>
                    <a:pt x="616" y="404"/>
                    <a:pt x="638" y="392"/>
                    <a:pt x="652" y="365"/>
                  </a:cubicBezTo>
                  <a:cubicBezTo>
                    <a:pt x="674" y="319"/>
                    <a:pt x="674" y="248"/>
                    <a:pt x="628" y="226"/>
                  </a:cubicBezTo>
                  <a:cubicBezTo>
                    <a:pt x="466" y="155"/>
                    <a:pt x="302" y="86"/>
                    <a:pt x="162" y="15"/>
                  </a:cubicBezTo>
                  <a:cubicBezTo>
                    <a:pt x="143" y="6"/>
                    <a:pt x="121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32"/>
            <p:cNvSpPr/>
            <p:nvPr/>
          </p:nvSpPr>
          <p:spPr>
            <a:xfrm>
              <a:off x="4157150" y="2321375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94" y="0"/>
                  </a:moveTo>
                  <a:cubicBezTo>
                    <a:pt x="94" y="0"/>
                    <a:pt x="69" y="23"/>
                    <a:pt x="47" y="23"/>
                  </a:cubicBezTo>
                  <a:lnTo>
                    <a:pt x="47" y="47"/>
                  </a:lnTo>
                  <a:cubicBezTo>
                    <a:pt x="23" y="47"/>
                    <a:pt x="23" y="69"/>
                    <a:pt x="23" y="69"/>
                  </a:cubicBezTo>
                  <a:lnTo>
                    <a:pt x="1" y="93"/>
                  </a:lnTo>
                  <a:lnTo>
                    <a:pt x="1" y="140"/>
                  </a:lnTo>
                  <a:cubicBezTo>
                    <a:pt x="1" y="140"/>
                    <a:pt x="1" y="162"/>
                    <a:pt x="23" y="162"/>
                  </a:cubicBezTo>
                  <a:cubicBezTo>
                    <a:pt x="23" y="162"/>
                    <a:pt x="23" y="186"/>
                    <a:pt x="47" y="186"/>
                  </a:cubicBezTo>
                  <a:lnTo>
                    <a:pt x="69" y="209"/>
                  </a:lnTo>
                  <a:lnTo>
                    <a:pt x="94" y="209"/>
                  </a:lnTo>
                  <a:cubicBezTo>
                    <a:pt x="116" y="209"/>
                    <a:pt x="140" y="209"/>
                    <a:pt x="140" y="186"/>
                  </a:cubicBezTo>
                  <a:lnTo>
                    <a:pt x="162" y="186"/>
                  </a:lnTo>
                  <a:cubicBezTo>
                    <a:pt x="162" y="162"/>
                    <a:pt x="187" y="162"/>
                    <a:pt x="187" y="140"/>
                  </a:cubicBezTo>
                  <a:lnTo>
                    <a:pt x="187" y="116"/>
                  </a:lnTo>
                  <a:lnTo>
                    <a:pt x="187" y="93"/>
                  </a:lnTo>
                  <a:lnTo>
                    <a:pt x="187" y="47"/>
                  </a:lnTo>
                  <a:cubicBezTo>
                    <a:pt x="162" y="47"/>
                    <a:pt x="162" y="47"/>
                    <a:pt x="162" y="23"/>
                  </a:cubicBezTo>
                  <a:lnTo>
                    <a:pt x="116" y="23"/>
                  </a:lnTo>
                  <a:cubicBezTo>
                    <a:pt x="116" y="23"/>
                    <a:pt x="11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32"/>
            <p:cNvSpPr/>
            <p:nvPr/>
          </p:nvSpPr>
          <p:spPr>
            <a:xfrm>
              <a:off x="4130400" y="236727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94" y="1"/>
                  </a:moveTo>
                  <a:cubicBezTo>
                    <a:pt x="70" y="1"/>
                    <a:pt x="70" y="1"/>
                    <a:pt x="47" y="25"/>
                  </a:cubicBezTo>
                  <a:lnTo>
                    <a:pt x="23" y="25"/>
                  </a:lnTo>
                  <a:cubicBezTo>
                    <a:pt x="23" y="47"/>
                    <a:pt x="1" y="71"/>
                    <a:pt x="1" y="71"/>
                  </a:cubicBezTo>
                  <a:lnTo>
                    <a:pt x="1" y="94"/>
                  </a:lnTo>
                  <a:lnTo>
                    <a:pt x="1" y="118"/>
                  </a:lnTo>
                  <a:lnTo>
                    <a:pt x="1" y="164"/>
                  </a:lnTo>
                  <a:cubicBezTo>
                    <a:pt x="23" y="164"/>
                    <a:pt x="23" y="187"/>
                    <a:pt x="23" y="187"/>
                  </a:cubicBezTo>
                  <a:cubicBezTo>
                    <a:pt x="47" y="187"/>
                    <a:pt x="47" y="211"/>
                    <a:pt x="70" y="211"/>
                  </a:cubicBezTo>
                  <a:lnTo>
                    <a:pt x="94" y="211"/>
                  </a:lnTo>
                  <a:cubicBezTo>
                    <a:pt x="116" y="211"/>
                    <a:pt x="116" y="211"/>
                    <a:pt x="140" y="187"/>
                  </a:cubicBezTo>
                  <a:lnTo>
                    <a:pt x="163" y="187"/>
                  </a:lnTo>
                  <a:cubicBezTo>
                    <a:pt x="163" y="164"/>
                    <a:pt x="163" y="164"/>
                    <a:pt x="187" y="140"/>
                  </a:cubicBezTo>
                  <a:lnTo>
                    <a:pt x="187" y="118"/>
                  </a:lnTo>
                  <a:lnTo>
                    <a:pt x="187" y="94"/>
                  </a:lnTo>
                  <a:cubicBezTo>
                    <a:pt x="187" y="71"/>
                    <a:pt x="187" y="71"/>
                    <a:pt x="163" y="47"/>
                  </a:cubicBezTo>
                  <a:cubicBezTo>
                    <a:pt x="163" y="47"/>
                    <a:pt x="163" y="25"/>
                    <a:pt x="140" y="25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32"/>
            <p:cNvSpPr/>
            <p:nvPr/>
          </p:nvSpPr>
          <p:spPr>
            <a:xfrm>
              <a:off x="4124600" y="23800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cubicBezTo>
                    <a:pt x="47" y="25"/>
                    <a:pt x="23" y="25"/>
                    <a:pt x="23" y="25"/>
                  </a:cubicBezTo>
                  <a:cubicBezTo>
                    <a:pt x="23" y="25"/>
                    <a:pt x="0" y="47"/>
                    <a:pt x="0" y="71"/>
                  </a:cubicBezTo>
                  <a:lnTo>
                    <a:pt x="0" y="118"/>
                  </a:lnTo>
                  <a:lnTo>
                    <a:pt x="0" y="140"/>
                  </a:lnTo>
                  <a:lnTo>
                    <a:pt x="23" y="164"/>
                  </a:lnTo>
                  <a:cubicBezTo>
                    <a:pt x="47" y="186"/>
                    <a:pt x="47" y="186"/>
                    <a:pt x="69" y="186"/>
                  </a:cubicBezTo>
                  <a:lnTo>
                    <a:pt x="140" y="186"/>
                  </a:lnTo>
                  <a:lnTo>
                    <a:pt x="140" y="164"/>
                  </a:lnTo>
                  <a:cubicBezTo>
                    <a:pt x="162" y="164"/>
                    <a:pt x="162" y="140"/>
                    <a:pt x="162" y="118"/>
                  </a:cubicBezTo>
                  <a:lnTo>
                    <a:pt x="186" y="118"/>
                  </a:lnTo>
                  <a:lnTo>
                    <a:pt x="186" y="71"/>
                  </a:lnTo>
                  <a:cubicBezTo>
                    <a:pt x="186" y="71"/>
                    <a:pt x="186" y="47"/>
                    <a:pt x="162" y="47"/>
                  </a:cubicBezTo>
                  <a:cubicBezTo>
                    <a:pt x="162" y="25"/>
                    <a:pt x="162" y="25"/>
                    <a:pt x="140" y="25"/>
                  </a:cubicBezTo>
                  <a:cubicBezTo>
                    <a:pt x="140" y="0"/>
                    <a:pt x="116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32"/>
            <p:cNvSpPr/>
            <p:nvPr/>
          </p:nvSpPr>
          <p:spPr>
            <a:xfrm>
              <a:off x="4121100" y="2530675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94" y="1"/>
                  </a:moveTo>
                  <a:cubicBezTo>
                    <a:pt x="70" y="1"/>
                    <a:pt x="70" y="23"/>
                    <a:pt x="47" y="23"/>
                  </a:cubicBezTo>
                  <a:cubicBezTo>
                    <a:pt x="47" y="23"/>
                    <a:pt x="23" y="23"/>
                    <a:pt x="23" y="47"/>
                  </a:cubicBezTo>
                  <a:lnTo>
                    <a:pt x="1" y="70"/>
                  </a:lnTo>
                  <a:lnTo>
                    <a:pt x="1" y="94"/>
                  </a:lnTo>
                  <a:lnTo>
                    <a:pt x="1" y="116"/>
                  </a:lnTo>
                  <a:lnTo>
                    <a:pt x="1" y="163"/>
                  </a:lnTo>
                  <a:cubicBezTo>
                    <a:pt x="23" y="163"/>
                    <a:pt x="23" y="187"/>
                    <a:pt x="47" y="187"/>
                  </a:cubicBezTo>
                  <a:lnTo>
                    <a:pt x="70" y="187"/>
                  </a:lnTo>
                  <a:cubicBezTo>
                    <a:pt x="70" y="209"/>
                    <a:pt x="94" y="209"/>
                    <a:pt x="94" y="209"/>
                  </a:cubicBezTo>
                  <a:cubicBezTo>
                    <a:pt x="116" y="209"/>
                    <a:pt x="116" y="187"/>
                    <a:pt x="140" y="187"/>
                  </a:cubicBezTo>
                  <a:lnTo>
                    <a:pt x="163" y="163"/>
                  </a:lnTo>
                  <a:cubicBezTo>
                    <a:pt x="163" y="163"/>
                    <a:pt x="163" y="140"/>
                    <a:pt x="187" y="140"/>
                  </a:cubicBezTo>
                  <a:lnTo>
                    <a:pt x="187" y="116"/>
                  </a:lnTo>
                  <a:lnTo>
                    <a:pt x="187" y="94"/>
                  </a:lnTo>
                  <a:cubicBezTo>
                    <a:pt x="187" y="70"/>
                    <a:pt x="187" y="70"/>
                    <a:pt x="163" y="47"/>
                  </a:cubicBezTo>
                  <a:cubicBezTo>
                    <a:pt x="163" y="47"/>
                    <a:pt x="163" y="23"/>
                    <a:pt x="140" y="23"/>
                  </a:cubicBezTo>
                  <a:lnTo>
                    <a:pt x="116" y="23"/>
                  </a:lnTo>
                  <a:cubicBezTo>
                    <a:pt x="116" y="1"/>
                    <a:pt x="9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32"/>
            <p:cNvSpPr/>
            <p:nvPr/>
          </p:nvSpPr>
          <p:spPr>
            <a:xfrm>
              <a:off x="4130400" y="2357425"/>
              <a:ext cx="5250" cy="5225"/>
            </a:xfrm>
            <a:custGeom>
              <a:avLst/>
              <a:gdLst/>
              <a:ahLst/>
              <a:cxnLst/>
              <a:rect l="l" t="t" r="r" b="b"/>
              <a:pathLst>
                <a:path w="210" h="209" extrusionOk="0">
                  <a:moveTo>
                    <a:pt x="47" y="0"/>
                  </a:moveTo>
                  <a:lnTo>
                    <a:pt x="23" y="23"/>
                  </a:lnTo>
                  <a:cubicBezTo>
                    <a:pt x="1" y="47"/>
                    <a:pt x="1" y="47"/>
                    <a:pt x="1" y="69"/>
                  </a:cubicBezTo>
                  <a:lnTo>
                    <a:pt x="1" y="93"/>
                  </a:lnTo>
                  <a:lnTo>
                    <a:pt x="1" y="140"/>
                  </a:lnTo>
                  <a:cubicBezTo>
                    <a:pt x="23" y="140"/>
                    <a:pt x="23" y="162"/>
                    <a:pt x="23" y="162"/>
                  </a:cubicBezTo>
                  <a:cubicBezTo>
                    <a:pt x="47" y="186"/>
                    <a:pt x="47" y="186"/>
                    <a:pt x="47" y="209"/>
                  </a:cubicBezTo>
                  <a:lnTo>
                    <a:pt x="163" y="209"/>
                  </a:lnTo>
                  <a:cubicBezTo>
                    <a:pt x="163" y="209"/>
                    <a:pt x="163" y="186"/>
                    <a:pt x="187" y="186"/>
                  </a:cubicBezTo>
                  <a:cubicBezTo>
                    <a:pt x="187" y="186"/>
                    <a:pt x="187" y="162"/>
                    <a:pt x="209" y="162"/>
                  </a:cubicBezTo>
                  <a:lnTo>
                    <a:pt x="209" y="140"/>
                  </a:lnTo>
                  <a:cubicBezTo>
                    <a:pt x="209" y="116"/>
                    <a:pt x="209" y="93"/>
                    <a:pt x="187" y="93"/>
                  </a:cubicBezTo>
                  <a:cubicBezTo>
                    <a:pt x="187" y="69"/>
                    <a:pt x="163" y="47"/>
                    <a:pt x="163" y="47"/>
                  </a:cubicBezTo>
                  <a:cubicBezTo>
                    <a:pt x="163" y="23"/>
                    <a:pt x="163" y="23"/>
                    <a:pt x="140" y="23"/>
                  </a:cubicBezTo>
                  <a:cubicBezTo>
                    <a:pt x="140" y="0"/>
                    <a:pt x="116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32"/>
            <p:cNvSpPr/>
            <p:nvPr/>
          </p:nvSpPr>
          <p:spPr>
            <a:xfrm>
              <a:off x="4124000" y="2387650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93" y="1"/>
                  </a:moveTo>
                  <a:cubicBezTo>
                    <a:pt x="71" y="1"/>
                    <a:pt x="47" y="23"/>
                    <a:pt x="47" y="23"/>
                  </a:cubicBezTo>
                  <a:lnTo>
                    <a:pt x="24" y="23"/>
                  </a:lnTo>
                  <a:cubicBezTo>
                    <a:pt x="24" y="47"/>
                    <a:pt x="0" y="69"/>
                    <a:pt x="0" y="69"/>
                  </a:cubicBezTo>
                  <a:lnTo>
                    <a:pt x="0" y="94"/>
                  </a:lnTo>
                  <a:lnTo>
                    <a:pt x="0" y="116"/>
                  </a:lnTo>
                  <a:lnTo>
                    <a:pt x="0" y="162"/>
                  </a:lnTo>
                  <a:lnTo>
                    <a:pt x="24" y="187"/>
                  </a:lnTo>
                  <a:cubicBezTo>
                    <a:pt x="47" y="187"/>
                    <a:pt x="47" y="209"/>
                    <a:pt x="71" y="209"/>
                  </a:cubicBezTo>
                  <a:lnTo>
                    <a:pt x="93" y="209"/>
                  </a:lnTo>
                  <a:cubicBezTo>
                    <a:pt x="93" y="209"/>
                    <a:pt x="117" y="209"/>
                    <a:pt x="140" y="187"/>
                  </a:cubicBezTo>
                  <a:cubicBezTo>
                    <a:pt x="164" y="162"/>
                    <a:pt x="164" y="162"/>
                    <a:pt x="164" y="140"/>
                  </a:cubicBezTo>
                  <a:cubicBezTo>
                    <a:pt x="164" y="140"/>
                    <a:pt x="186" y="140"/>
                    <a:pt x="186" y="116"/>
                  </a:cubicBezTo>
                  <a:lnTo>
                    <a:pt x="186" y="94"/>
                  </a:lnTo>
                  <a:cubicBezTo>
                    <a:pt x="186" y="69"/>
                    <a:pt x="164" y="69"/>
                    <a:pt x="164" y="47"/>
                  </a:cubicBezTo>
                  <a:cubicBezTo>
                    <a:pt x="164" y="47"/>
                    <a:pt x="164" y="23"/>
                    <a:pt x="140" y="23"/>
                  </a:cubicBezTo>
                  <a:cubicBezTo>
                    <a:pt x="140" y="23"/>
                    <a:pt x="117" y="23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32"/>
            <p:cNvSpPr/>
            <p:nvPr/>
          </p:nvSpPr>
          <p:spPr>
            <a:xfrm>
              <a:off x="4117625" y="2539975"/>
              <a:ext cx="4675" cy="5850"/>
            </a:xfrm>
            <a:custGeom>
              <a:avLst/>
              <a:gdLst/>
              <a:ahLst/>
              <a:cxnLst/>
              <a:rect l="l" t="t" r="r" b="b"/>
              <a:pathLst>
                <a:path w="187" h="234" extrusionOk="0">
                  <a:moveTo>
                    <a:pt x="93" y="1"/>
                  </a:moveTo>
                  <a:cubicBezTo>
                    <a:pt x="69" y="1"/>
                    <a:pt x="69" y="23"/>
                    <a:pt x="47" y="23"/>
                  </a:cubicBezTo>
                  <a:lnTo>
                    <a:pt x="22" y="23"/>
                  </a:lnTo>
                  <a:cubicBezTo>
                    <a:pt x="22" y="47"/>
                    <a:pt x="0" y="70"/>
                    <a:pt x="0" y="70"/>
                  </a:cubicBezTo>
                  <a:lnTo>
                    <a:pt x="0" y="116"/>
                  </a:lnTo>
                  <a:lnTo>
                    <a:pt x="0" y="163"/>
                  </a:lnTo>
                  <a:lnTo>
                    <a:pt x="0" y="187"/>
                  </a:lnTo>
                  <a:cubicBezTo>
                    <a:pt x="0" y="209"/>
                    <a:pt x="22" y="209"/>
                    <a:pt x="22" y="209"/>
                  </a:cubicBezTo>
                  <a:lnTo>
                    <a:pt x="47" y="233"/>
                  </a:lnTo>
                  <a:lnTo>
                    <a:pt x="116" y="233"/>
                  </a:lnTo>
                  <a:cubicBezTo>
                    <a:pt x="140" y="233"/>
                    <a:pt x="140" y="209"/>
                    <a:pt x="140" y="209"/>
                  </a:cubicBezTo>
                  <a:cubicBezTo>
                    <a:pt x="162" y="209"/>
                    <a:pt x="162" y="187"/>
                    <a:pt x="162" y="163"/>
                  </a:cubicBezTo>
                  <a:cubicBezTo>
                    <a:pt x="162" y="163"/>
                    <a:pt x="186" y="140"/>
                    <a:pt x="186" y="116"/>
                  </a:cubicBezTo>
                  <a:lnTo>
                    <a:pt x="186" y="94"/>
                  </a:lnTo>
                  <a:cubicBezTo>
                    <a:pt x="186" y="70"/>
                    <a:pt x="186" y="70"/>
                    <a:pt x="162" y="47"/>
                  </a:cubicBezTo>
                  <a:cubicBezTo>
                    <a:pt x="162" y="47"/>
                    <a:pt x="162" y="23"/>
                    <a:pt x="140" y="23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32"/>
            <p:cNvSpPr/>
            <p:nvPr/>
          </p:nvSpPr>
          <p:spPr>
            <a:xfrm>
              <a:off x="4114675" y="2441150"/>
              <a:ext cx="4675" cy="5100"/>
            </a:xfrm>
            <a:custGeom>
              <a:avLst/>
              <a:gdLst/>
              <a:ahLst/>
              <a:cxnLst/>
              <a:rect l="l" t="t" r="r" b="b"/>
              <a:pathLst>
                <a:path w="187" h="204" extrusionOk="0">
                  <a:moveTo>
                    <a:pt x="94" y="0"/>
                  </a:moveTo>
                  <a:cubicBezTo>
                    <a:pt x="72" y="0"/>
                    <a:pt x="72" y="0"/>
                    <a:pt x="47" y="23"/>
                  </a:cubicBezTo>
                  <a:lnTo>
                    <a:pt x="25" y="23"/>
                  </a:lnTo>
                  <a:cubicBezTo>
                    <a:pt x="25" y="47"/>
                    <a:pt x="1" y="47"/>
                    <a:pt x="1" y="69"/>
                  </a:cubicBezTo>
                  <a:lnTo>
                    <a:pt x="1" y="93"/>
                  </a:lnTo>
                  <a:lnTo>
                    <a:pt x="1" y="116"/>
                  </a:lnTo>
                  <a:lnTo>
                    <a:pt x="1" y="162"/>
                  </a:lnTo>
                  <a:lnTo>
                    <a:pt x="25" y="162"/>
                  </a:lnTo>
                  <a:cubicBezTo>
                    <a:pt x="25" y="186"/>
                    <a:pt x="47" y="186"/>
                    <a:pt x="72" y="186"/>
                  </a:cubicBezTo>
                  <a:cubicBezTo>
                    <a:pt x="72" y="197"/>
                    <a:pt x="77" y="203"/>
                    <a:pt x="86" y="203"/>
                  </a:cubicBezTo>
                  <a:cubicBezTo>
                    <a:pt x="94" y="203"/>
                    <a:pt x="106" y="197"/>
                    <a:pt x="118" y="186"/>
                  </a:cubicBezTo>
                  <a:lnTo>
                    <a:pt x="140" y="186"/>
                  </a:lnTo>
                  <a:lnTo>
                    <a:pt x="165" y="162"/>
                  </a:lnTo>
                  <a:cubicBezTo>
                    <a:pt x="165" y="140"/>
                    <a:pt x="187" y="140"/>
                    <a:pt x="187" y="140"/>
                  </a:cubicBezTo>
                  <a:lnTo>
                    <a:pt x="187" y="116"/>
                  </a:lnTo>
                  <a:lnTo>
                    <a:pt x="187" y="93"/>
                  </a:lnTo>
                  <a:lnTo>
                    <a:pt x="187" y="69"/>
                  </a:lnTo>
                  <a:cubicBezTo>
                    <a:pt x="187" y="69"/>
                    <a:pt x="165" y="69"/>
                    <a:pt x="165" y="47"/>
                  </a:cubicBezTo>
                  <a:lnTo>
                    <a:pt x="165" y="23"/>
                  </a:lnTo>
                  <a:lnTo>
                    <a:pt x="140" y="23"/>
                  </a:lnTo>
                  <a:cubicBezTo>
                    <a:pt x="118" y="0"/>
                    <a:pt x="118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32"/>
            <p:cNvSpPr/>
            <p:nvPr/>
          </p:nvSpPr>
          <p:spPr>
            <a:xfrm>
              <a:off x="4122825" y="2368450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94" y="0"/>
                  </a:moveTo>
                  <a:cubicBezTo>
                    <a:pt x="71" y="0"/>
                    <a:pt x="71" y="24"/>
                    <a:pt x="47" y="24"/>
                  </a:cubicBezTo>
                  <a:cubicBezTo>
                    <a:pt x="47" y="24"/>
                    <a:pt x="25" y="24"/>
                    <a:pt x="25" y="47"/>
                  </a:cubicBezTo>
                  <a:cubicBezTo>
                    <a:pt x="25" y="47"/>
                    <a:pt x="25" y="71"/>
                    <a:pt x="1" y="71"/>
                  </a:cubicBezTo>
                  <a:lnTo>
                    <a:pt x="1" y="93"/>
                  </a:lnTo>
                  <a:cubicBezTo>
                    <a:pt x="1" y="117"/>
                    <a:pt x="1" y="140"/>
                    <a:pt x="25" y="140"/>
                  </a:cubicBezTo>
                  <a:lnTo>
                    <a:pt x="25" y="164"/>
                  </a:lnTo>
                  <a:cubicBezTo>
                    <a:pt x="47" y="186"/>
                    <a:pt x="71" y="186"/>
                    <a:pt x="71" y="186"/>
                  </a:cubicBezTo>
                  <a:lnTo>
                    <a:pt x="164" y="186"/>
                  </a:lnTo>
                  <a:lnTo>
                    <a:pt x="187" y="164"/>
                  </a:lnTo>
                  <a:cubicBezTo>
                    <a:pt x="187" y="140"/>
                    <a:pt x="211" y="140"/>
                    <a:pt x="211" y="117"/>
                  </a:cubicBezTo>
                  <a:lnTo>
                    <a:pt x="211" y="93"/>
                  </a:lnTo>
                  <a:cubicBezTo>
                    <a:pt x="211" y="93"/>
                    <a:pt x="211" y="71"/>
                    <a:pt x="187" y="47"/>
                  </a:cubicBezTo>
                  <a:cubicBezTo>
                    <a:pt x="164" y="24"/>
                    <a:pt x="164" y="24"/>
                    <a:pt x="140" y="24"/>
                  </a:cubicBezTo>
                  <a:cubicBezTo>
                    <a:pt x="140" y="24"/>
                    <a:pt x="118" y="24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32"/>
            <p:cNvSpPr/>
            <p:nvPr/>
          </p:nvSpPr>
          <p:spPr>
            <a:xfrm>
              <a:off x="4114125" y="2521925"/>
              <a:ext cx="5850" cy="4700"/>
            </a:xfrm>
            <a:custGeom>
              <a:avLst/>
              <a:gdLst/>
              <a:ahLst/>
              <a:cxnLst/>
              <a:rect l="l" t="t" r="r" b="b"/>
              <a:pathLst>
                <a:path w="234" h="188" extrusionOk="0">
                  <a:moveTo>
                    <a:pt x="69" y="1"/>
                  </a:moveTo>
                  <a:lnTo>
                    <a:pt x="47" y="25"/>
                  </a:lnTo>
                  <a:lnTo>
                    <a:pt x="23" y="48"/>
                  </a:lnTo>
                  <a:cubicBezTo>
                    <a:pt x="23" y="72"/>
                    <a:pt x="23" y="72"/>
                    <a:pt x="1" y="94"/>
                  </a:cubicBezTo>
                  <a:cubicBezTo>
                    <a:pt x="1" y="94"/>
                    <a:pt x="1" y="118"/>
                    <a:pt x="23" y="118"/>
                  </a:cubicBezTo>
                  <a:lnTo>
                    <a:pt x="23" y="141"/>
                  </a:lnTo>
                  <a:cubicBezTo>
                    <a:pt x="23" y="165"/>
                    <a:pt x="47" y="165"/>
                    <a:pt x="47" y="187"/>
                  </a:cubicBezTo>
                  <a:lnTo>
                    <a:pt x="162" y="187"/>
                  </a:lnTo>
                  <a:cubicBezTo>
                    <a:pt x="162" y="165"/>
                    <a:pt x="187" y="165"/>
                    <a:pt x="187" y="165"/>
                  </a:cubicBezTo>
                  <a:cubicBezTo>
                    <a:pt x="209" y="165"/>
                    <a:pt x="209" y="141"/>
                    <a:pt x="209" y="141"/>
                  </a:cubicBezTo>
                  <a:cubicBezTo>
                    <a:pt x="233" y="118"/>
                    <a:pt x="233" y="118"/>
                    <a:pt x="233" y="94"/>
                  </a:cubicBezTo>
                  <a:lnTo>
                    <a:pt x="233" y="72"/>
                  </a:lnTo>
                  <a:cubicBezTo>
                    <a:pt x="233" y="48"/>
                    <a:pt x="209" y="48"/>
                    <a:pt x="209" y="48"/>
                  </a:cubicBezTo>
                  <a:cubicBezTo>
                    <a:pt x="209" y="25"/>
                    <a:pt x="187" y="25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32"/>
            <p:cNvSpPr/>
            <p:nvPr/>
          </p:nvSpPr>
          <p:spPr>
            <a:xfrm>
              <a:off x="4136775" y="2315550"/>
              <a:ext cx="4675" cy="5850"/>
            </a:xfrm>
            <a:custGeom>
              <a:avLst/>
              <a:gdLst/>
              <a:ahLst/>
              <a:cxnLst/>
              <a:rect l="l" t="t" r="r" b="b"/>
              <a:pathLst>
                <a:path w="187" h="234" extrusionOk="0">
                  <a:moveTo>
                    <a:pt x="71" y="1"/>
                  </a:moveTo>
                  <a:lnTo>
                    <a:pt x="47" y="23"/>
                  </a:lnTo>
                  <a:cubicBezTo>
                    <a:pt x="25" y="23"/>
                    <a:pt x="25" y="47"/>
                    <a:pt x="25" y="47"/>
                  </a:cubicBezTo>
                  <a:cubicBezTo>
                    <a:pt x="25" y="47"/>
                    <a:pt x="1" y="70"/>
                    <a:pt x="1" y="94"/>
                  </a:cubicBezTo>
                  <a:cubicBezTo>
                    <a:pt x="1" y="116"/>
                    <a:pt x="25" y="116"/>
                    <a:pt x="25" y="140"/>
                  </a:cubicBezTo>
                  <a:lnTo>
                    <a:pt x="25" y="187"/>
                  </a:lnTo>
                  <a:lnTo>
                    <a:pt x="47" y="209"/>
                  </a:lnTo>
                  <a:lnTo>
                    <a:pt x="71" y="233"/>
                  </a:lnTo>
                  <a:lnTo>
                    <a:pt x="140" y="233"/>
                  </a:lnTo>
                  <a:lnTo>
                    <a:pt x="164" y="209"/>
                  </a:lnTo>
                  <a:lnTo>
                    <a:pt x="187" y="187"/>
                  </a:lnTo>
                  <a:lnTo>
                    <a:pt x="187" y="140"/>
                  </a:lnTo>
                  <a:lnTo>
                    <a:pt x="187" y="94"/>
                  </a:lnTo>
                  <a:lnTo>
                    <a:pt x="187" y="47"/>
                  </a:lnTo>
                  <a:lnTo>
                    <a:pt x="164" y="2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32"/>
            <p:cNvSpPr/>
            <p:nvPr/>
          </p:nvSpPr>
          <p:spPr>
            <a:xfrm>
              <a:off x="4157150" y="229867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94" y="0"/>
                  </a:moveTo>
                  <a:cubicBezTo>
                    <a:pt x="69" y="0"/>
                    <a:pt x="69" y="0"/>
                    <a:pt x="47" y="25"/>
                  </a:cubicBezTo>
                  <a:lnTo>
                    <a:pt x="23" y="25"/>
                  </a:lnTo>
                  <a:cubicBezTo>
                    <a:pt x="23" y="47"/>
                    <a:pt x="23" y="47"/>
                    <a:pt x="1" y="71"/>
                  </a:cubicBezTo>
                  <a:lnTo>
                    <a:pt x="1" y="93"/>
                  </a:lnTo>
                  <a:lnTo>
                    <a:pt x="1" y="140"/>
                  </a:lnTo>
                  <a:lnTo>
                    <a:pt x="1" y="186"/>
                  </a:lnTo>
                  <a:cubicBezTo>
                    <a:pt x="23" y="186"/>
                    <a:pt x="23" y="186"/>
                    <a:pt x="23" y="211"/>
                  </a:cubicBezTo>
                  <a:lnTo>
                    <a:pt x="140" y="211"/>
                  </a:lnTo>
                  <a:lnTo>
                    <a:pt x="162" y="186"/>
                  </a:lnTo>
                  <a:cubicBezTo>
                    <a:pt x="162" y="186"/>
                    <a:pt x="162" y="164"/>
                    <a:pt x="187" y="164"/>
                  </a:cubicBezTo>
                  <a:lnTo>
                    <a:pt x="187" y="118"/>
                  </a:lnTo>
                  <a:lnTo>
                    <a:pt x="187" y="93"/>
                  </a:lnTo>
                  <a:lnTo>
                    <a:pt x="187" y="47"/>
                  </a:lnTo>
                  <a:cubicBezTo>
                    <a:pt x="162" y="47"/>
                    <a:pt x="162" y="25"/>
                    <a:pt x="162" y="25"/>
                  </a:cubicBezTo>
                  <a:cubicBezTo>
                    <a:pt x="140" y="25"/>
                    <a:pt x="140" y="25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32"/>
            <p:cNvSpPr/>
            <p:nvPr/>
          </p:nvSpPr>
          <p:spPr>
            <a:xfrm>
              <a:off x="4135050" y="2381850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47" y="0"/>
                  </a:moveTo>
                  <a:cubicBezTo>
                    <a:pt x="23" y="22"/>
                    <a:pt x="23" y="22"/>
                    <a:pt x="23" y="47"/>
                  </a:cubicBezTo>
                  <a:cubicBezTo>
                    <a:pt x="1" y="47"/>
                    <a:pt x="1" y="47"/>
                    <a:pt x="1" y="69"/>
                  </a:cubicBezTo>
                  <a:lnTo>
                    <a:pt x="1" y="115"/>
                  </a:lnTo>
                  <a:cubicBezTo>
                    <a:pt x="1" y="115"/>
                    <a:pt x="1" y="140"/>
                    <a:pt x="23" y="140"/>
                  </a:cubicBezTo>
                  <a:lnTo>
                    <a:pt x="23" y="186"/>
                  </a:lnTo>
                  <a:cubicBezTo>
                    <a:pt x="23" y="186"/>
                    <a:pt x="47" y="186"/>
                    <a:pt x="47" y="208"/>
                  </a:cubicBezTo>
                  <a:lnTo>
                    <a:pt x="140" y="208"/>
                  </a:lnTo>
                  <a:lnTo>
                    <a:pt x="187" y="162"/>
                  </a:lnTo>
                  <a:lnTo>
                    <a:pt x="187" y="140"/>
                  </a:lnTo>
                  <a:lnTo>
                    <a:pt x="187" y="93"/>
                  </a:lnTo>
                  <a:lnTo>
                    <a:pt x="187" y="69"/>
                  </a:lnTo>
                  <a:cubicBezTo>
                    <a:pt x="187" y="47"/>
                    <a:pt x="163" y="47"/>
                    <a:pt x="163" y="22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32"/>
            <p:cNvSpPr/>
            <p:nvPr/>
          </p:nvSpPr>
          <p:spPr>
            <a:xfrm>
              <a:off x="4158325" y="2382400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47" y="47"/>
                  </a:moveTo>
                  <a:lnTo>
                    <a:pt x="22" y="71"/>
                  </a:lnTo>
                  <a:lnTo>
                    <a:pt x="22" y="47"/>
                  </a:lnTo>
                  <a:close/>
                  <a:moveTo>
                    <a:pt x="93" y="0"/>
                  </a:moveTo>
                  <a:cubicBezTo>
                    <a:pt x="69" y="0"/>
                    <a:pt x="47" y="0"/>
                    <a:pt x="47" y="25"/>
                  </a:cubicBezTo>
                  <a:lnTo>
                    <a:pt x="22" y="25"/>
                  </a:lnTo>
                  <a:cubicBezTo>
                    <a:pt x="0" y="47"/>
                    <a:pt x="0" y="47"/>
                    <a:pt x="0" y="71"/>
                  </a:cubicBezTo>
                  <a:lnTo>
                    <a:pt x="0" y="93"/>
                  </a:lnTo>
                  <a:lnTo>
                    <a:pt x="0" y="118"/>
                  </a:lnTo>
                  <a:lnTo>
                    <a:pt x="0" y="140"/>
                  </a:lnTo>
                  <a:cubicBezTo>
                    <a:pt x="0" y="164"/>
                    <a:pt x="22" y="164"/>
                    <a:pt x="22" y="164"/>
                  </a:cubicBezTo>
                  <a:lnTo>
                    <a:pt x="47" y="186"/>
                  </a:lnTo>
                  <a:lnTo>
                    <a:pt x="69" y="186"/>
                  </a:lnTo>
                  <a:lnTo>
                    <a:pt x="93" y="211"/>
                  </a:lnTo>
                  <a:cubicBezTo>
                    <a:pt x="115" y="211"/>
                    <a:pt x="115" y="186"/>
                    <a:pt x="140" y="186"/>
                  </a:cubicBezTo>
                  <a:lnTo>
                    <a:pt x="162" y="186"/>
                  </a:lnTo>
                  <a:lnTo>
                    <a:pt x="162" y="164"/>
                  </a:lnTo>
                  <a:lnTo>
                    <a:pt x="186" y="164"/>
                  </a:lnTo>
                  <a:lnTo>
                    <a:pt x="186" y="140"/>
                  </a:lnTo>
                  <a:cubicBezTo>
                    <a:pt x="186" y="140"/>
                    <a:pt x="209" y="140"/>
                    <a:pt x="209" y="118"/>
                  </a:cubicBezTo>
                  <a:lnTo>
                    <a:pt x="209" y="93"/>
                  </a:lnTo>
                  <a:cubicBezTo>
                    <a:pt x="209" y="71"/>
                    <a:pt x="209" y="71"/>
                    <a:pt x="186" y="47"/>
                  </a:cubicBezTo>
                  <a:lnTo>
                    <a:pt x="162" y="25"/>
                  </a:lnTo>
                  <a:lnTo>
                    <a:pt x="140" y="25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32"/>
            <p:cNvSpPr/>
            <p:nvPr/>
          </p:nvSpPr>
          <p:spPr>
            <a:xfrm>
              <a:off x="4149325" y="2486500"/>
              <a:ext cx="22975" cy="11875"/>
            </a:xfrm>
            <a:custGeom>
              <a:avLst/>
              <a:gdLst/>
              <a:ahLst/>
              <a:cxnLst/>
              <a:rect l="l" t="t" r="r" b="b"/>
              <a:pathLst>
                <a:path w="919" h="475" extrusionOk="0">
                  <a:moveTo>
                    <a:pt x="801" y="0"/>
                  </a:moveTo>
                  <a:cubicBezTo>
                    <a:pt x="546" y="69"/>
                    <a:pt x="314" y="162"/>
                    <a:pt x="81" y="302"/>
                  </a:cubicBezTo>
                  <a:cubicBezTo>
                    <a:pt x="1" y="363"/>
                    <a:pt x="59" y="475"/>
                    <a:pt x="136" y="475"/>
                  </a:cubicBezTo>
                  <a:cubicBezTo>
                    <a:pt x="148" y="475"/>
                    <a:pt x="161" y="472"/>
                    <a:pt x="174" y="465"/>
                  </a:cubicBezTo>
                  <a:cubicBezTo>
                    <a:pt x="382" y="326"/>
                    <a:pt x="615" y="233"/>
                    <a:pt x="848" y="186"/>
                  </a:cubicBezTo>
                  <a:cubicBezTo>
                    <a:pt x="894" y="162"/>
                    <a:pt x="918" y="116"/>
                    <a:pt x="918" y="69"/>
                  </a:cubicBezTo>
                  <a:cubicBezTo>
                    <a:pt x="894" y="23"/>
                    <a:pt x="848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32"/>
            <p:cNvSpPr/>
            <p:nvPr/>
          </p:nvSpPr>
          <p:spPr>
            <a:xfrm>
              <a:off x="4141050" y="2510850"/>
              <a:ext cx="25300" cy="10000"/>
            </a:xfrm>
            <a:custGeom>
              <a:avLst/>
              <a:gdLst/>
              <a:ahLst/>
              <a:cxnLst/>
              <a:rect l="l" t="t" r="r" b="b"/>
              <a:pathLst>
                <a:path w="1012" h="400" extrusionOk="0">
                  <a:moveTo>
                    <a:pt x="874" y="1"/>
                  </a:moveTo>
                  <a:cubicBezTo>
                    <a:pt x="867" y="1"/>
                    <a:pt x="860" y="2"/>
                    <a:pt x="853" y="3"/>
                  </a:cubicBezTo>
                  <a:cubicBezTo>
                    <a:pt x="598" y="72"/>
                    <a:pt x="341" y="143"/>
                    <a:pt x="109" y="211"/>
                  </a:cubicBezTo>
                  <a:cubicBezTo>
                    <a:pt x="0" y="234"/>
                    <a:pt x="35" y="400"/>
                    <a:pt x="135" y="400"/>
                  </a:cubicBezTo>
                  <a:cubicBezTo>
                    <a:pt x="142" y="400"/>
                    <a:pt x="148" y="399"/>
                    <a:pt x="155" y="397"/>
                  </a:cubicBezTo>
                  <a:lnTo>
                    <a:pt x="924" y="189"/>
                  </a:lnTo>
                  <a:cubicBezTo>
                    <a:pt x="1011" y="166"/>
                    <a:pt x="97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32"/>
            <p:cNvSpPr/>
            <p:nvPr/>
          </p:nvSpPr>
          <p:spPr>
            <a:xfrm>
              <a:off x="4136225" y="23911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69" y="0"/>
                  </a:moveTo>
                  <a:cubicBezTo>
                    <a:pt x="47" y="0"/>
                    <a:pt x="47" y="0"/>
                    <a:pt x="47" y="22"/>
                  </a:cubicBezTo>
                  <a:cubicBezTo>
                    <a:pt x="23" y="22"/>
                    <a:pt x="23" y="22"/>
                    <a:pt x="0" y="47"/>
                  </a:cubicBezTo>
                  <a:lnTo>
                    <a:pt x="0" y="69"/>
                  </a:lnTo>
                  <a:lnTo>
                    <a:pt x="0" y="93"/>
                  </a:lnTo>
                  <a:lnTo>
                    <a:pt x="0" y="140"/>
                  </a:lnTo>
                  <a:cubicBezTo>
                    <a:pt x="0" y="140"/>
                    <a:pt x="23" y="140"/>
                    <a:pt x="23" y="162"/>
                  </a:cubicBezTo>
                  <a:cubicBezTo>
                    <a:pt x="23" y="162"/>
                    <a:pt x="47" y="162"/>
                    <a:pt x="47" y="186"/>
                  </a:cubicBezTo>
                  <a:lnTo>
                    <a:pt x="93" y="186"/>
                  </a:lnTo>
                  <a:cubicBezTo>
                    <a:pt x="116" y="186"/>
                    <a:pt x="116" y="186"/>
                    <a:pt x="140" y="162"/>
                  </a:cubicBezTo>
                  <a:cubicBezTo>
                    <a:pt x="140" y="162"/>
                    <a:pt x="162" y="162"/>
                    <a:pt x="162" y="140"/>
                  </a:cubicBezTo>
                  <a:cubicBezTo>
                    <a:pt x="162" y="140"/>
                    <a:pt x="186" y="140"/>
                    <a:pt x="186" y="115"/>
                  </a:cubicBezTo>
                  <a:lnTo>
                    <a:pt x="186" y="93"/>
                  </a:lnTo>
                  <a:cubicBezTo>
                    <a:pt x="186" y="69"/>
                    <a:pt x="186" y="69"/>
                    <a:pt x="162" y="47"/>
                  </a:cubicBezTo>
                  <a:lnTo>
                    <a:pt x="162" y="22"/>
                  </a:lnTo>
                  <a:cubicBezTo>
                    <a:pt x="140" y="22"/>
                    <a:pt x="140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32"/>
            <p:cNvSpPr/>
            <p:nvPr/>
          </p:nvSpPr>
          <p:spPr>
            <a:xfrm>
              <a:off x="4159475" y="2364400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69" y="0"/>
                  </a:moveTo>
                  <a:lnTo>
                    <a:pt x="47" y="23"/>
                  </a:lnTo>
                  <a:cubicBezTo>
                    <a:pt x="23" y="23"/>
                    <a:pt x="23" y="47"/>
                    <a:pt x="23" y="47"/>
                  </a:cubicBezTo>
                  <a:cubicBezTo>
                    <a:pt x="1" y="47"/>
                    <a:pt x="1" y="69"/>
                    <a:pt x="1" y="69"/>
                  </a:cubicBezTo>
                  <a:lnTo>
                    <a:pt x="1" y="116"/>
                  </a:lnTo>
                  <a:lnTo>
                    <a:pt x="1" y="140"/>
                  </a:lnTo>
                  <a:lnTo>
                    <a:pt x="23" y="162"/>
                  </a:lnTo>
                  <a:cubicBezTo>
                    <a:pt x="23" y="186"/>
                    <a:pt x="47" y="186"/>
                    <a:pt x="69" y="186"/>
                  </a:cubicBezTo>
                  <a:lnTo>
                    <a:pt x="140" y="186"/>
                  </a:lnTo>
                  <a:cubicBezTo>
                    <a:pt x="140" y="186"/>
                    <a:pt x="140" y="162"/>
                    <a:pt x="163" y="162"/>
                  </a:cubicBezTo>
                  <a:lnTo>
                    <a:pt x="187" y="140"/>
                  </a:lnTo>
                  <a:lnTo>
                    <a:pt x="187" y="116"/>
                  </a:lnTo>
                  <a:cubicBezTo>
                    <a:pt x="209" y="93"/>
                    <a:pt x="209" y="93"/>
                    <a:pt x="187" y="69"/>
                  </a:cubicBezTo>
                  <a:lnTo>
                    <a:pt x="187" y="47"/>
                  </a:lnTo>
                  <a:cubicBezTo>
                    <a:pt x="187" y="47"/>
                    <a:pt x="187" y="23"/>
                    <a:pt x="163" y="23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32"/>
            <p:cNvSpPr/>
            <p:nvPr/>
          </p:nvSpPr>
          <p:spPr>
            <a:xfrm>
              <a:off x="4164125" y="2580075"/>
              <a:ext cx="38950" cy="69250"/>
            </a:xfrm>
            <a:custGeom>
              <a:avLst/>
              <a:gdLst/>
              <a:ahLst/>
              <a:cxnLst/>
              <a:rect l="l" t="t" r="r" b="b"/>
              <a:pathLst>
                <a:path w="1558" h="2770" extrusionOk="0">
                  <a:moveTo>
                    <a:pt x="1558" y="1"/>
                  </a:moveTo>
                  <a:cubicBezTo>
                    <a:pt x="1489" y="47"/>
                    <a:pt x="1418" y="94"/>
                    <a:pt x="1350" y="164"/>
                  </a:cubicBezTo>
                  <a:cubicBezTo>
                    <a:pt x="1396" y="187"/>
                    <a:pt x="1443" y="257"/>
                    <a:pt x="1372" y="304"/>
                  </a:cubicBezTo>
                  <a:lnTo>
                    <a:pt x="1303" y="373"/>
                  </a:lnTo>
                  <a:cubicBezTo>
                    <a:pt x="1303" y="397"/>
                    <a:pt x="1303" y="419"/>
                    <a:pt x="1279" y="443"/>
                  </a:cubicBezTo>
                  <a:lnTo>
                    <a:pt x="1257" y="443"/>
                  </a:lnTo>
                  <a:lnTo>
                    <a:pt x="1232" y="512"/>
                  </a:lnTo>
                  <a:cubicBezTo>
                    <a:pt x="1257" y="559"/>
                    <a:pt x="1279" y="605"/>
                    <a:pt x="1257" y="630"/>
                  </a:cubicBezTo>
                  <a:cubicBezTo>
                    <a:pt x="1279" y="676"/>
                    <a:pt x="1303" y="723"/>
                    <a:pt x="1257" y="745"/>
                  </a:cubicBezTo>
                  <a:lnTo>
                    <a:pt x="1186" y="816"/>
                  </a:lnTo>
                  <a:cubicBezTo>
                    <a:pt x="1186" y="838"/>
                    <a:pt x="1186" y="862"/>
                    <a:pt x="1164" y="884"/>
                  </a:cubicBezTo>
                  <a:cubicBezTo>
                    <a:pt x="1164" y="884"/>
                    <a:pt x="1186" y="909"/>
                    <a:pt x="1186" y="931"/>
                  </a:cubicBezTo>
                  <a:cubicBezTo>
                    <a:pt x="1196" y="925"/>
                    <a:pt x="1205" y="922"/>
                    <a:pt x="1215" y="922"/>
                  </a:cubicBezTo>
                  <a:cubicBezTo>
                    <a:pt x="1273" y="922"/>
                    <a:pt x="1316" y="1034"/>
                    <a:pt x="1257" y="1095"/>
                  </a:cubicBezTo>
                  <a:cubicBezTo>
                    <a:pt x="1210" y="1117"/>
                    <a:pt x="1164" y="1164"/>
                    <a:pt x="1117" y="1188"/>
                  </a:cubicBezTo>
                  <a:cubicBezTo>
                    <a:pt x="1186" y="1188"/>
                    <a:pt x="1232" y="1303"/>
                    <a:pt x="1139" y="1350"/>
                  </a:cubicBezTo>
                  <a:cubicBezTo>
                    <a:pt x="1117" y="1374"/>
                    <a:pt x="1071" y="1396"/>
                    <a:pt x="1046" y="1420"/>
                  </a:cubicBezTo>
                  <a:cubicBezTo>
                    <a:pt x="1024" y="1443"/>
                    <a:pt x="1024" y="1467"/>
                    <a:pt x="1000" y="1467"/>
                  </a:cubicBezTo>
                  <a:lnTo>
                    <a:pt x="1000" y="1489"/>
                  </a:lnTo>
                  <a:cubicBezTo>
                    <a:pt x="1000" y="1489"/>
                    <a:pt x="1000" y="1513"/>
                    <a:pt x="977" y="1536"/>
                  </a:cubicBezTo>
                  <a:cubicBezTo>
                    <a:pt x="1000" y="1560"/>
                    <a:pt x="977" y="1582"/>
                    <a:pt x="953" y="1606"/>
                  </a:cubicBezTo>
                  <a:cubicBezTo>
                    <a:pt x="953" y="1653"/>
                    <a:pt x="931" y="1675"/>
                    <a:pt x="931" y="1699"/>
                  </a:cubicBezTo>
                  <a:cubicBezTo>
                    <a:pt x="953" y="1746"/>
                    <a:pt x="953" y="1792"/>
                    <a:pt x="931" y="1839"/>
                  </a:cubicBezTo>
                  <a:cubicBezTo>
                    <a:pt x="884" y="1861"/>
                    <a:pt x="860" y="1908"/>
                    <a:pt x="838" y="1954"/>
                  </a:cubicBezTo>
                  <a:cubicBezTo>
                    <a:pt x="838" y="1978"/>
                    <a:pt x="838" y="2001"/>
                    <a:pt x="814" y="2047"/>
                  </a:cubicBezTo>
                  <a:cubicBezTo>
                    <a:pt x="628" y="2233"/>
                    <a:pt x="442" y="2444"/>
                    <a:pt x="233" y="2605"/>
                  </a:cubicBezTo>
                  <a:cubicBezTo>
                    <a:pt x="163" y="2652"/>
                    <a:pt x="116" y="2698"/>
                    <a:pt x="70" y="2723"/>
                  </a:cubicBezTo>
                  <a:cubicBezTo>
                    <a:pt x="47" y="2745"/>
                    <a:pt x="23" y="2745"/>
                    <a:pt x="1" y="2769"/>
                  </a:cubicBezTo>
                  <a:cubicBezTo>
                    <a:pt x="419" y="2676"/>
                    <a:pt x="1000" y="2326"/>
                    <a:pt x="1232" y="1350"/>
                  </a:cubicBezTo>
                  <a:lnTo>
                    <a:pt x="15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32"/>
            <p:cNvSpPr/>
            <p:nvPr/>
          </p:nvSpPr>
          <p:spPr>
            <a:xfrm>
              <a:off x="3919925" y="2606825"/>
              <a:ext cx="30275" cy="15150"/>
            </a:xfrm>
            <a:custGeom>
              <a:avLst/>
              <a:gdLst/>
              <a:ahLst/>
              <a:cxnLst/>
              <a:rect l="l" t="t" r="r" b="b"/>
              <a:pathLst>
                <a:path w="1211" h="606" extrusionOk="0">
                  <a:moveTo>
                    <a:pt x="163" y="1"/>
                  </a:moveTo>
                  <a:cubicBezTo>
                    <a:pt x="116" y="25"/>
                    <a:pt x="70" y="25"/>
                    <a:pt x="23" y="25"/>
                  </a:cubicBezTo>
                  <a:cubicBezTo>
                    <a:pt x="23" y="47"/>
                    <a:pt x="1" y="47"/>
                    <a:pt x="1" y="47"/>
                  </a:cubicBezTo>
                  <a:cubicBezTo>
                    <a:pt x="395" y="233"/>
                    <a:pt x="792" y="443"/>
                    <a:pt x="1164" y="605"/>
                  </a:cubicBezTo>
                  <a:cubicBezTo>
                    <a:pt x="1164" y="559"/>
                    <a:pt x="1164" y="512"/>
                    <a:pt x="1186" y="466"/>
                  </a:cubicBezTo>
                  <a:cubicBezTo>
                    <a:pt x="1186" y="443"/>
                    <a:pt x="1186" y="443"/>
                    <a:pt x="1210" y="419"/>
                  </a:cubicBezTo>
                  <a:lnTo>
                    <a:pt x="1186" y="419"/>
                  </a:lnTo>
                  <a:cubicBezTo>
                    <a:pt x="1117" y="397"/>
                    <a:pt x="1071" y="397"/>
                    <a:pt x="1024" y="397"/>
                  </a:cubicBezTo>
                  <a:cubicBezTo>
                    <a:pt x="1000" y="373"/>
                    <a:pt x="1000" y="373"/>
                    <a:pt x="978" y="373"/>
                  </a:cubicBezTo>
                  <a:cubicBezTo>
                    <a:pt x="931" y="373"/>
                    <a:pt x="885" y="397"/>
                    <a:pt x="838" y="397"/>
                  </a:cubicBezTo>
                  <a:cubicBezTo>
                    <a:pt x="792" y="397"/>
                    <a:pt x="745" y="350"/>
                    <a:pt x="745" y="304"/>
                  </a:cubicBezTo>
                  <a:cubicBezTo>
                    <a:pt x="737" y="308"/>
                    <a:pt x="728" y="310"/>
                    <a:pt x="720" y="310"/>
                  </a:cubicBezTo>
                  <a:cubicBezTo>
                    <a:pt x="683" y="310"/>
                    <a:pt x="652" y="271"/>
                    <a:pt x="652" y="233"/>
                  </a:cubicBezTo>
                  <a:lnTo>
                    <a:pt x="628" y="233"/>
                  </a:lnTo>
                  <a:cubicBezTo>
                    <a:pt x="619" y="238"/>
                    <a:pt x="610" y="240"/>
                    <a:pt x="602" y="240"/>
                  </a:cubicBezTo>
                  <a:cubicBezTo>
                    <a:pt x="565" y="240"/>
                    <a:pt x="535" y="202"/>
                    <a:pt x="535" y="164"/>
                  </a:cubicBezTo>
                  <a:lnTo>
                    <a:pt x="512" y="164"/>
                  </a:lnTo>
                  <a:cubicBezTo>
                    <a:pt x="466" y="164"/>
                    <a:pt x="419" y="118"/>
                    <a:pt x="419" y="71"/>
                  </a:cubicBezTo>
                  <a:lnTo>
                    <a:pt x="442" y="47"/>
                  </a:lnTo>
                  <a:lnTo>
                    <a:pt x="419" y="47"/>
                  </a:lnTo>
                  <a:cubicBezTo>
                    <a:pt x="373" y="47"/>
                    <a:pt x="302" y="71"/>
                    <a:pt x="256" y="71"/>
                  </a:cubicBezTo>
                  <a:cubicBezTo>
                    <a:pt x="209" y="71"/>
                    <a:pt x="187" y="47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32"/>
            <p:cNvSpPr/>
            <p:nvPr/>
          </p:nvSpPr>
          <p:spPr>
            <a:xfrm>
              <a:off x="3953650" y="2621950"/>
              <a:ext cx="49425" cy="23875"/>
            </a:xfrm>
            <a:custGeom>
              <a:avLst/>
              <a:gdLst/>
              <a:ahLst/>
              <a:cxnLst/>
              <a:rect l="l" t="t" r="r" b="b"/>
              <a:pathLst>
                <a:path w="1977" h="955" extrusionOk="0">
                  <a:moveTo>
                    <a:pt x="163" y="0"/>
                  </a:moveTo>
                  <a:cubicBezTo>
                    <a:pt x="140" y="24"/>
                    <a:pt x="116" y="24"/>
                    <a:pt x="70" y="47"/>
                  </a:cubicBezTo>
                  <a:cubicBezTo>
                    <a:pt x="47" y="71"/>
                    <a:pt x="23" y="93"/>
                    <a:pt x="1" y="93"/>
                  </a:cubicBezTo>
                  <a:cubicBezTo>
                    <a:pt x="745" y="465"/>
                    <a:pt x="1279" y="722"/>
                    <a:pt x="1303" y="722"/>
                  </a:cubicBezTo>
                  <a:cubicBezTo>
                    <a:pt x="1325" y="744"/>
                    <a:pt x="1554" y="836"/>
                    <a:pt x="1965" y="951"/>
                  </a:cubicBezTo>
                  <a:lnTo>
                    <a:pt x="1965" y="951"/>
                  </a:lnTo>
                  <a:cubicBezTo>
                    <a:pt x="1954" y="944"/>
                    <a:pt x="1954" y="925"/>
                    <a:pt x="1954" y="908"/>
                  </a:cubicBezTo>
                  <a:cubicBezTo>
                    <a:pt x="1930" y="884"/>
                    <a:pt x="1930" y="862"/>
                    <a:pt x="1930" y="837"/>
                  </a:cubicBezTo>
                  <a:lnTo>
                    <a:pt x="1908" y="837"/>
                  </a:lnTo>
                  <a:cubicBezTo>
                    <a:pt x="1894" y="842"/>
                    <a:pt x="1882" y="844"/>
                    <a:pt x="1871" y="844"/>
                  </a:cubicBezTo>
                  <a:cubicBezTo>
                    <a:pt x="1828" y="844"/>
                    <a:pt x="1810" y="810"/>
                    <a:pt x="1791" y="791"/>
                  </a:cubicBezTo>
                  <a:lnTo>
                    <a:pt x="1768" y="791"/>
                  </a:lnTo>
                  <a:cubicBezTo>
                    <a:pt x="1744" y="791"/>
                    <a:pt x="1722" y="791"/>
                    <a:pt x="1698" y="769"/>
                  </a:cubicBezTo>
                  <a:cubicBezTo>
                    <a:pt x="1675" y="791"/>
                    <a:pt x="1651" y="791"/>
                    <a:pt x="1629" y="815"/>
                  </a:cubicBezTo>
                  <a:cubicBezTo>
                    <a:pt x="1615" y="824"/>
                    <a:pt x="1601" y="828"/>
                    <a:pt x="1588" y="828"/>
                  </a:cubicBezTo>
                  <a:cubicBezTo>
                    <a:pt x="1528" y="828"/>
                    <a:pt x="1474" y="755"/>
                    <a:pt x="1511" y="698"/>
                  </a:cubicBezTo>
                  <a:cubicBezTo>
                    <a:pt x="1465" y="698"/>
                    <a:pt x="1418" y="698"/>
                    <a:pt x="1396" y="722"/>
                  </a:cubicBezTo>
                  <a:cubicBezTo>
                    <a:pt x="1350" y="722"/>
                    <a:pt x="1303" y="676"/>
                    <a:pt x="1303" y="629"/>
                  </a:cubicBezTo>
                  <a:lnTo>
                    <a:pt x="1303" y="583"/>
                  </a:lnTo>
                  <a:cubicBezTo>
                    <a:pt x="1279" y="583"/>
                    <a:pt x="1232" y="583"/>
                    <a:pt x="1232" y="536"/>
                  </a:cubicBezTo>
                  <a:cubicBezTo>
                    <a:pt x="1186" y="536"/>
                    <a:pt x="1139" y="512"/>
                    <a:pt x="1139" y="465"/>
                  </a:cubicBezTo>
                  <a:lnTo>
                    <a:pt x="1139" y="443"/>
                  </a:lnTo>
                  <a:lnTo>
                    <a:pt x="1117" y="443"/>
                  </a:lnTo>
                  <a:lnTo>
                    <a:pt x="978" y="512"/>
                  </a:lnTo>
                  <a:cubicBezTo>
                    <a:pt x="960" y="521"/>
                    <a:pt x="943" y="524"/>
                    <a:pt x="928" y="524"/>
                  </a:cubicBezTo>
                  <a:cubicBezTo>
                    <a:pt x="862" y="524"/>
                    <a:pt x="822" y="452"/>
                    <a:pt x="860" y="396"/>
                  </a:cubicBezTo>
                  <a:lnTo>
                    <a:pt x="838" y="396"/>
                  </a:lnTo>
                  <a:cubicBezTo>
                    <a:pt x="823" y="404"/>
                    <a:pt x="809" y="407"/>
                    <a:pt x="796" y="407"/>
                  </a:cubicBezTo>
                  <a:cubicBezTo>
                    <a:pt x="726" y="407"/>
                    <a:pt x="685" y="315"/>
                    <a:pt x="745" y="257"/>
                  </a:cubicBezTo>
                  <a:lnTo>
                    <a:pt x="605" y="257"/>
                  </a:lnTo>
                  <a:cubicBezTo>
                    <a:pt x="535" y="257"/>
                    <a:pt x="512" y="210"/>
                    <a:pt x="512" y="164"/>
                  </a:cubicBezTo>
                  <a:lnTo>
                    <a:pt x="512" y="140"/>
                  </a:lnTo>
                  <a:lnTo>
                    <a:pt x="373" y="140"/>
                  </a:lnTo>
                  <a:cubicBezTo>
                    <a:pt x="326" y="140"/>
                    <a:pt x="280" y="117"/>
                    <a:pt x="280" y="71"/>
                  </a:cubicBezTo>
                  <a:lnTo>
                    <a:pt x="256" y="71"/>
                  </a:lnTo>
                  <a:cubicBezTo>
                    <a:pt x="209" y="71"/>
                    <a:pt x="187" y="47"/>
                    <a:pt x="163" y="0"/>
                  </a:cubicBezTo>
                  <a:close/>
                  <a:moveTo>
                    <a:pt x="1965" y="951"/>
                  </a:moveTo>
                  <a:cubicBezTo>
                    <a:pt x="1968" y="953"/>
                    <a:pt x="1972" y="955"/>
                    <a:pt x="1977" y="955"/>
                  </a:cubicBezTo>
                  <a:cubicBezTo>
                    <a:pt x="1973" y="954"/>
                    <a:pt x="1969" y="952"/>
                    <a:pt x="1965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32"/>
            <p:cNvSpPr/>
            <p:nvPr/>
          </p:nvSpPr>
          <p:spPr>
            <a:xfrm>
              <a:off x="4049000" y="1968750"/>
              <a:ext cx="218650" cy="61925"/>
            </a:xfrm>
            <a:custGeom>
              <a:avLst/>
              <a:gdLst/>
              <a:ahLst/>
              <a:cxnLst/>
              <a:rect l="l" t="t" r="r" b="b"/>
              <a:pathLst>
                <a:path w="8746" h="2477" extrusionOk="0">
                  <a:moveTo>
                    <a:pt x="323" y="420"/>
                  </a:moveTo>
                  <a:lnTo>
                    <a:pt x="323" y="420"/>
                  </a:lnTo>
                  <a:cubicBezTo>
                    <a:pt x="316" y="423"/>
                    <a:pt x="309" y="427"/>
                    <a:pt x="302" y="430"/>
                  </a:cubicBezTo>
                  <a:cubicBezTo>
                    <a:pt x="313" y="430"/>
                    <a:pt x="319" y="425"/>
                    <a:pt x="323" y="420"/>
                  </a:cubicBezTo>
                  <a:close/>
                  <a:moveTo>
                    <a:pt x="8652" y="2313"/>
                  </a:moveTo>
                  <a:lnTo>
                    <a:pt x="8645" y="2315"/>
                  </a:lnTo>
                  <a:lnTo>
                    <a:pt x="8645" y="2315"/>
                  </a:lnTo>
                  <a:cubicBezTo>
                    <a:pt x="8649" y="2320"/>
                    <a:pt x="8652" y="2325"/>
                    <a:pt x="8656" y="2330"/>
                  </a:cubicBezTo>
                  <a:lnTo>
                    <a:pt x="8656" y="2330"/>
                  </a:lnTo>
                  <a:cubicBezTo>
                    <a:pt x="8654" y="2319"/>
                    <a:pt x="8652" y="2313"/>
                    <a:pt x="8652" y="2313"/>
                  </a:cubicBezTo>
                  <a:close/>
                  <a:moveTo>
                    <a:pt x="1782" y="0"/>
                  </a:moveTo>
                  <a:cubicBezTo>
                    <a:pt x="1034" y="0"/>
                    <a:pt x="501" y="97"/>
                    <a:pt x="209" y="291"/>
                  </a:cubicBezTo>
                  <a:cubicBezTo>
                    <a:pt x="131" y="310"/>
                    <a:pt x="85" y="363"/>
                    <a:pt x="32" y="407"/>
                  </a:cubicBezTo>
                  <a:lnTo>
                    <a:pt x="32" y="407"/>
                  </a:lnTo>
                  <a:cubicBezTo>
                    <a:pt x="29" y="406"/>
                    <a:pt x="26" y="406"/>
                    <a:pt x="23" y="406"/>
                  </a:cubicBezTo>
                  <a:cubicBezTo>
                    <a:pt x="1" y="406"/>
                    <a:pt x="1" y="406"/>
                    <a:pt x="1" y="430"/>
                  </a:cubicBezTo>
                  <a:cubicBezTo>
                    <a:pt x="12" y="423"/>
                    <a:pt x="22" y="415"/>
                    <a:pt x="32" y="407"/>
                  </a:cubicBezTo>
                  <a:lnTo>
                    <a:pt x="32" y="407"/>
                  </a:lnTo>
                  <a:cubicBezTo>
                    <a:pt x="57" y="411"/>
                    <a:pt x="96" y="433"/>
                    <a:pt x="116" y="453"/>
                  </a:cubicBezTo>
                  <a:cubicBezTo>
                    <a:pt x="140" y="360"/>
                    <a:pt x="163" y="313"/>
                    <a:pt x="187" y="313"/>
                  </a:cubicBezTo>
                  <a:lnTo>
                    <a:pt x="326" y="406"/>
                  </a:lnTo>
                  <a:cubicBezTo>
                    <a:pt x="326" y="406"/>
                    <a:pt x="326" y="413"/>
                    <a:pt x="323" y="420"/>
                  </a:cubicBezTo>
                  <a:lnTo>
                    <a:pt x="323" y="420"/>
                  </a:lnTo>
                  <a:cubicBezTo>
                    <a:pt x="616" y="272"/>
                    <a:pt x="1120" y="186"/>
                    <a:pt x="1787" y="186"/>
                  </a:cubicBezTo>
                  <a:cubicBezTo>
                    <a:pt x="1929" y="186"/>
                    <a:pt x="2078" y="190"/>
                    <a:pt x="2234" y="198"/>
                  </a:cubicBezTo>
                  <a:cubicBezTo>
                    <a:pt x="3024" y="244"/>
                    <a:pt x="3837" y="360"/>
                    <a:pt x="4606" y="523"/>
                  </a:cubicBezTo>
                  <a:cubicBezTo>
                    <a:pt x="5372" y="709"/>
                    <a:pt x="6116" y="964"/>
                    <a:pt x="6838" y="1290"/>
                  </a:cubicBezTo>
                  <a:cubicBezTo>
                    <a:pt x="7698" y="1686"/>
                    <a:pt x="8256" y="2034"/>
                    <a:pt x="8466" y="2360"/>
                  </a:cubicBezTo>
                  <a:lnTo>
                    <a:pt x="8645" y="2315"/>
                  </a:lnTo>
                  <a:lnTo>
                    <a:pt x="8645" y="2315"/>
                  </a:lnTo>
                  <a:cubicBezTo>
                    <a:pt x="8639" y="2307"/>
                    <a:pt x="8634" y="2299"/>
                    <a:pt x="8628" y="2291"/>
                  </a:cubicBezTo>
                  <a:cubicBezTo>
                    <a:pt x="8396" y="1919"/>
                    <a:pt x="7837" y="1547"/>
                    <a:pt x="6931" y="1128"/>
                  </a:cubicBezTo>
                  <a:cubicBezTo>
                    <a:pt x="6187" y="802"/>
                    <a:pt x="5419" y="546"/>
                    <a:pt x="4628" y="360"/>
                  </a:cubicBezTo>
                  <a:cubicBezTo>
                    <a:pt x="3861" y="174"/>
                    <a:pt x="3047" y="58"/>
                    <a:pt x="2256" y="12"/>
                  </a:cubicBezTo>
                  <a:cubicBezTo>
                    <a:pt x="2089" y="4"/>
                    <a:pt x="1931" y="0"/>
                    <a:pt x="1782" y="0"/>
                  </a:cubicBezTo>
                  <a:close/>
                  <a:moveTo>
                    <a:pt x="8656" y="2330"/>
                  </a:moveTo>
                  <a:cubicBezTo>
                    <a:pt x="8660" y="2356"/>
                    <a:pt x="8661" y="2411"/>
                    <a:pt x="8628" y="2477"/>
                  </a:cubicBezTo>
                  <a:cubicBezTo>
                    <a:pt x="8651" y="2465"/>
                    <a:pt x="8669" y="2459"/>
                    <a:pt x="8687" y="2459"/>
                  </a:cubicBezTo>
                  <a:cubicBezTo>
                    <a:pt x="8704" y="2459"/>
                    <a:pt x="8722" y="2465"/>
                    <a:pt x="8745" y="2477"/>
                  </a:cubicBezTo>
                  <a:cubicBezTo>
                    <a:pt x="8726" y="2420"/>
                    <a:pt x="8692" y="2379"/>
                    <a:pt x="8656" y="2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32"/>
            <p:cNvSpPr/>
            <p:nvPr/>
          </p:nvSpPr>
          <p:spPr>
            <a:xfrm>
              <a:off x="4235075" y="2413225"/>
              <a:ext cx="7000" cy="12225"/>
            </a:xfrm>
            <a:custGeom>
              <a:avLst/>
              <a:gdLst/>
              <a:ahLst/>
              <a:cxnLst/>
              <a:rect l="l" t="t" r="r" b="b"/>
              <a:pathLst>
                <a:path w="280" h="489" extrusionOk="0">
                  <a:moveTo>
                    <a:pt x="279" y="1"/>
                  </a:moveTo>
                  <a:lnTo>
                    <a:pt x="277" y="11"/>
                  </a:lnTo>
                  <a:lnTo>
                    <a:pt x="277" y="11"/>
                  </a:lnTo>
                  <a:cubicBezTo>
                    <a:pt x="278" y="8"/>
                    <a:pt x="279" y="5"/>
                    <a:pt x="279" y="1"/>
                  </a:cubicBezTo>
                  <a:close/>
                  <a:moveTo>
                    <a:pt x="277" y="11"/>
                  </a:moveTo>
                  <a:cubicBezTo>
                    <a:pt x="272" y="24"/>
                    <a:pt x="255" y="27"/>
                    <a:pt x="255" y="47"/>
                  </a:cubicBezTo>
                  <a:cubicBezTo>
                    <a:pt x="208" y="47"/>
                    <a:pt x="186" y="70"/>
                    <a:pt x="162" y="70"/>
                  </a:cubicBezTo>
                  <a:cubicBezTo>
                    <a:pt x="140" y="94"/>
                    <a:pt x="140" y="94"/>
                    <a:pt x="140" y="116"/>
                  </a:cubicBezTo>
                  <a:cubicBezTo>
                    <a:pt x="186" y="140"/>
                    <a:pt x="208" y="256"/>
                    <a:pt x="115" y="280"/>
                  </a:cubicBezTo>
                  <a:cubicBezTo>
                    <a:pt x="93" y="280"/>
                    <a:pt x="69" y="302"/>
                    <a:pt x="22" y="302"/>
                  </a:cubicBezTo>
                  <a:lnTo>
                    <a:pt x="0" y="395"/>
                  </a:lnTo>
                  <a:lnTo>
                    <a:pt x="47" y="395"/>
                  </a:lnTo>
                  <a:cubicBezTo>
                    <a:pt x="66" y="386"/>
                    <a:pt x="85" y="381"/>
                    <a:pt x="102" y="381"/>
                  </a:cubicBezTo>
                  <a:cubicBezTo>
                    <a:pt x="127" y="381"/>
                    <a:pt x="149" y="392"/>
                    <a:pt x="162" y="420"/>
                  </a:cubicBezTo>
                  <a:cubicBezTo>
                    <a:pt x="186" y="442"/>
                    <a:pt x="186" y="466"/>
                    <a:pt x="186" y="488"/>
                  </a:cubicBezTo>
                  <a:lnTo>
                    <a:pt x="277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32"/>
            <p:cNvSpPr/>
            <p:nvPr/>
          </p:nvSpPr>
          <p:spPr>
            <a:xfrm>
              <a:off x="4226925" y="2425425"/>
              <a:ext cx="12825" cy="33175"/>
            </a:xfrm>
            <a:custGeom>
              <a:avLst/>
              <a:gdLst/>
              <a:ahLst/>
              <a:cxnLst/>
              <a:rect l="l" t="t" r="r" b="b"/>
              <a:pathLst>
                <a:path w="513" h="1327" extrusionOk="0">
                  <a:moveTo>
                    <a:pt x="512" y="0"/>
                  </a:moveTo>
                  <a:cubicBezTo>
                    <a:pt x="488" y="25"/>
                    <a:pt x="488" y="47"/>
                    <a:pt x="466" y="47"/>
                  </a:cubicBezTo>
                  <a:cubicBezTo>
                    <a:pt x="419" y="71"/>
                    <a:pt x="373" y="93"/>
                    <a:pt x="348" y="118"/>
                  </a:cubicBezTo>
                  <a:cubicBezTo>
                    <a:pt x="348" y="118"/>
                    <a:pt x="373" y="118"/>
                    <a:pt x="395" y="140"/>
                  </a:cubicBezTo>
                  <a:cubicBezTo>
                    <a:pt x="419" y="186"/>
                    <a:pt x="395" y="233"/>
                    <a:pt x="373" y="257"/>
                  </a:cubicBezTo>
                  <a:cubicBezTo>
                    <a:pt x="395" y="304"/>
                    <a:pt x="395" y="350"/>
                    <a:pt x="348" y="372"/>
                  </a:cubicBezTo>
                  <a:lnTo>
                    <a:pt x="209" y="443"/>
                  </a:lnTo>
                  <a:lnTo>
                    <a:pt x="209" y="490"/>
                  </a:lnTo>
                  <a:lnTo>
                    <a:pt x="209" y="512"/>
                  </a:lnTo>
                  <a:cubicBezTo>
                    <a:pt x="233" y="512"/>
                    <a:pt x="255" y="536"/>
                    <a:pt x="255" y="536"/>
                  </a:cubicBezTo>
                  <a:cubicBezTo>
                    <a:pt x="280" y="583"/>
                    <a:pt x="255" y="629"/>
                    <a:pt x="233" y="676"/>
                  </a:cubicBezTo>
                  <a:cubicBezTo>
                    <a:pt x="186" y="698"/>
                    <a:pt x="162" y="698"/>
                    <a:pt x="140" y="722"/>
                  </a:cubicBezTo>
                  <a:lnTo>
                    <a:pt x="140" y="791"/>
                  </a:lnTo>
                  <a:cubicBezTo>
                    <a:pt x="153" y="785"/>
                    <a:pt x="165" y="782"/>
                    <a:pt x="177" y="782"/>
                  </a:cubicBezTo>
                  <a:cubicBezTo>
                    <a:pt x="249" y="782"/>
                    <a:pt x="289" y="894"/>
                    <a:pt x="209" y="955"/>
                  </a:cubicBezTo>
                  <a:cubicBezTo>
                    <a:pt x="186" y="955"/>
                    <a:pt x="140" y="977"/>
                    <a:pt x="116" y="1001"/>
                  </a:cubicBezTo>
                  <a:lnTo>
                    <a:pt x="140" y="1024"/>
                  </a:lnTo>
                  <a:lnTo>
                    <a:pt x="140" y="1094"/>
                  </a:lnTo>
                  <a:lnTo>
                    <a:pt x="162" y="1117"/>
                  </a:lnTo>
                  <a:cubicBezTo>
                    <a:pt x="186" y="1163"/>
                    <a:pt x="162" y="1210"/>
                    <a:pt x="116" y="1234"/>
                  </a:cubicBezTo>
                  <a:cubicBezTo>
                    <a:pt x="93" y="1280"/>
                    <a:pt x="47" y="1303"/>
                    <a:pt x="0" y="1327"/>
                  </a:cubicBezTo>
                  <a:cubicBezTo>
                    <a:pt x="47" y="1303"/>
                    <a:pt x="69" y="1303"/>
                    <a:pt x="116" y="1280"/>
                  </a:cubicBezTo>
                  <a:cubicBezTo>
                    <a:pt x="140" y="1280"/>
                    <a:pt x="162" y="1280"/>
                    <a:pt x="186" y="1303"/>
                  </a:cubicBezTo>
                  <a:lnTo>
                    <a:pt x="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32"/>
            <p:cNvSpPr/>
            <p:nvPr/>
          </p:nvSpPr>
          <p:spPr>
            <a:xfrm>
              <a:off x="4238550" y="2347500"/>
              <a:ext cx="19200" cy="64000"/>
            </a:xfrm>
            <a:custGeom>
              <a:avLst/>
              <a:gdLst/>
              <a:ahLst/>
              <a:cxnLst/>
              <a:rect l="l" t="t" r="r" b="b"/>
              <a:pathLst>
                <a:path w="768" h="2560" extrusionOk="0">
                  <a:moveTo>
                    <a:pt x="767" y="1"/>
                  </a:moveTo>
                  <a:lnTo>
                    <a:pt x="756" y="50"/>
                  </a:lnTo>
                  <a:lnTo>
                    <a:pt x="756" y="50"/>
                  </a:lnTo>
                  <a:cubicBezTo>
                    <a:pt x="763" y="38"/>
                    <a:pt x="767" y="22"/>
                    <a:pt x="767" y="1"/>
                  </a:cubicBezTo>
                  <a:close/>
                  <a:moveTo>
                    <a:pt x="548" y="395"/>
                  </a:moveTo>
                  <a:cubicBezTo>
                    <a:pt x="543" y="395"/>
                    <a:pt x="539" y="396"/>
                    <a:pt x="535" y="397"/>
                  </a:cubicBezTo>
                  <a:cubicBezTo>
                    <a:pt x="539" y="397"/>
                    <a:pt x="543" y="396"/>
                    <a:pt x="548" y="395"/>
                  </a:cubicBezTo>
                  <a:close/>
                  <a:moveTo>
                    <a:pt x="756" y="50"/>
                  </a:moveTo>
                  <a:lnTo>
                    <a:pt x="756" y="50"/>
                  </a:lnTo>
                  <a:cubicBezTo>
                    <a:pt x="747" y="64"/>
                    <a:pt x="734" y="72"/>
                    <a:pt x="721" y="72"/>
                  </a:cubicBezTo>
                  <a:cubicBezTo>
                    <a:pt x="698" y="72"/>
                    <a:pt x="674" y="94"/>
                    <a:pt x="628" y="94"/>
                  </a:cubicBezTo>
                  <a:cubicBezTo>
                    <a:pt x="605" y="118"/>
                    <a:pt x="581" y="118"/>
                    <a:pt x="559" y="140"/>
                  </a:cubicBezTo>
                  <a:cubicBezTo>
                    <a:pt x="567" y="137"/>
                    <a:pt x="575" y="135"/>
                    <a:pt x="583" y="135"/>
                  </a:cubicBezTo>
                  <a:cubicBezTo>
                    <a:pt x="621" y="135"/>
                    <a:pt x="656" y="173"/>
                    <a:pt x="674" y="211"/>
                  </a:cubicBezTo>
                  <a:cubicBezTo>
                    <a:pt x="674" y="234"/>
                    <a:pt x="674" y="258"/>
                    <a:pt x="652" y="280"/>
                  </a:cubicBezTo>
                  <a:cubicBezTo>
                    <a:pt x="674" y="304"/>
                    <a:pt x="652" y="351"/>
                    <a:pt x="628" y="351"/>
                  </a:cubicBezTo>
                  <a:cubicBezTo>
                    <a:pt x="589" y="369"/>
                    <a:pt x="568" y="389"/>
                    <a:pt x="548" y="395"/>
                  </a:cubicBezTo>
                  <a:lnTo>
                    <a:pt x="548" y="395"/>
                  </a:lnTo>
                  <a:cubicBezTo>
                    <a:pt x="549" y="395"/>
                    <a:pt x="551" y="395"/>
                    <a:pt x="553" y="395"/>
                  </a:cubicBezTo>
                  <a:cubicBezTo>
                    <a:pt x="633" y="395"/>
                    <a:pt x="668" y="540"/>
                    <a:pt x="581" y="583"/>
                  </a:cubicBezTo>
                  <a:cubicBezTo>
                    <a:pt x="559" y="583"/>
                    <a:pt x="535" y="606"/>
                    <a:pt x="512" y="606"/>
                  </a:cubicBezTo>
                  <a:lnTo>
                    <a:pt x="535" y="606"/>
                  </a:lnTo>
                  <a:cubicBezTo>
                    <a:pt x="559" y="652"/>
                    <a:pt x="535" y="723"/>
                    <a:pt x="488" y="745"/>
                  </a:cubicBezTo>
                  <a:cubicBezTo>
                    <a:pt x="466" y="745"/>
                    <a:pt x="442" y="769"/>
                    <a:pt x="395" y="769"/>
                  </a:cubicBezTo>
                  <a:lnTo>
                    <a:pt x="395" y="816"/>
                  </a:lnTo>
                  <a:cubicBezTo>
                    <a:pt x="419" y="816"/>
                    <a:pt x="419" y="838"/>
                    <a:pt x="442" y="862"/>
                  </a:cubicBezTo>
                  <a:cubicBezTo>
                    <a:pt x="442" y="885"/>
                    <a:pt x="466" y="909"/>
                    <a:pt x="442" y="931"/>
                  </a:cubicBezTo>
                  <a:cubicBezTo>
                    <a:pt x="512" y="955"/>
                    <a:pt x="535" y="1071"/>
                    <a:pt x="442" y="1095"/>
                  </a:cubicBezTo>
                  <a:cubicBezTo>
                    <a:pt x="419" y="1117"/>
                    <a:pt x="419" y="1117"/>
                    <a:pt x="395" y="1117"/>
                  </a:cubicBezTo>
                  <a:cubicBezTo>
                    <a:pt x="395" y="1141"/>
                    <a:pt x="395" y="1164"/>
                    <a:pt x="348" y="1188"/>
                  </a:cubicBezTo>
                  <a:cubicBezTo>
                    <a:pt x="348" y="1188"/>
                    <a:pt x="326" y="1210"/>
                    <a:pt x="302" y="1210"/>
                  </a:cubicBezTo>
                  <a:cubicBezTo>
                    <a:pt x="326" y="1234"/>
                    <a:pt x="302" y="1281"/>
                    <a:pt x="280" y="1303"/>
                  </a:cubicBezTo>
                  <a:cubicBezTo>
                    <a:pt x="326" y="1303"/>
                    <a:pt x="348" y="1328"/>
                    <a:pt x="373" y="1374"/>
                  </a:cubicBezTo>
                  <a:cubicBezTo>
                    <a:pt x="373" y="1396"/>
                    <a:pt x="373" y="1443"/>
                    <a:pt x="326" y="1467"/>
                  </a:cubicBezTo>
                  <a:lnTo>
                    <a:pt x="348" y="1467"/>
                  </a:lnTo>
                  <a:cubicBezTo>
                    <a:pt x="373" y="1514"/>
                    <a:pt x="348" y="1582"/>
                    <a:pt x="302" y="1607"/>
                  </a:cubicBezTo>
                  <a:cubicBezTo>
                    <a:pt x="326" y="1653"/>
                    <a:pt x="326" y="1700"/>
                    <a:pt x="255" y="1722"/>
                  </a:cubicBezTo>
                  <a:cubicBezTo>
                    <a:pt x="233" y="1722"/>
                    <a:pt x="209" y="1746"/>
                    <a:pt x="187" y="1746"/>
                  </a:cubicBezTo>
                  <a:lnTo>
                    <a:pt x="162" y="1768"/>
                  </a:lnTo>
                  <a:cubicBezTo>
                    <a:pt x="209" y="1768"/>
                    <a:pt x="233" y="1793"/>
                    <a:pt x="233" y="1839"/>
                  </a:cubicBezTo>
                  <a:cubicBezTo>
                    <a:pt x="255" y="1839"/>
                    <a:pt x="255" y="1861"/>
                    <a:pt x="233" y="1886"/>
                  </a:cubicBezTo>
                  <a:lnTo>
                    <a:pt x="255" y="1886"/>
                  </a:lnTo>
                  <a:cubicBezTo>
                    <a:pt x="255" y="1932"/>
                    <a:pt x="255" y="1979"/>
                    <a:pt x="233" y="2001"/>
                  </a:cubicBezTo>
                  <a:cubicBezTo>
                    <a:pt x="255" y="2048"/>
                    <a:pt x="255" y="2094"/>
                    <a:pt x="209" y="2118"/>
                  </a:cubicBezTo>
                  <a:cubicBezTo>
                    <a:pt x="187" y="2141"/>
                    <a:pt x="162" y="2141"/>
                    <a:pt x="140" y="2165"/>
                  </a:cubicBezTo>
                  <a:cubicBezTo>
                    <a:pt x="140" y="2187"/>
                    <a:pt x="140" y="2211"/>
                    <a:pt x="116" y="2234"/>
                  </a:cubicBezTo>
                  <a:cubicBezTo>
                    <a:pt x="162" y="2280"/>
                    <a:pt x="187" y="2351"/>
                    <a:pt x="140" y="2373"/>
                  </a:cubicBezTo>
                  <a:cubicBezTo>
                    <a:pt x="116" y="2397"/>
                    <a:pt x="116" y="2420"/>
                    <a:pt x="94" y="2420"/>
                  </a:cubicBezTo>
                  <a:cubicBezTo>
                    <a:pt x="69" y="2444"/>
                    <a:pt x="23" y="2444"/>
                    <a:pt x="1" y="2444"/>
                  </a:cubicBezTo>
                  <a:lnTo>
                    <a:pt x="1" y="2466"/>
                  </a:lnTo>
                  <a:lnTo>
                    <a:pt x="1" y="2513"/>
                  </a:lnTo>
                  <a:cubicBezTo>
                    <a:pt x="23" y="2513"/>
                    <a:pt x="47" y="2490"/>
                    <a:pt x="69" y="2490"/>
                  </a:cubicBezTo>
                  <a:cubicBezTo>
                    <a:pt x="78" y="2486"/>
                    <a:pt x="87" y="2484"/>
                    <a:pt x="95" y="2484"/>
                  </a:cubicBezTo>
                  <a:cubicBezTo>
                    <a:pt x="132" y="2484"/>
                    <a:pt x="162" y="2521"/>
                    <a:pt x="162" y="2559"/>
                  </a:cubicBezTo>
                  <a:lnTo>
                    <a:pt x="756" y="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32"/>
            <p:cNvSpPr/>
            <p:nvPr/>
          </p:nvSpPr>
          <p:spPr>
            <a:xfrm>
              <a:off x="3891425" y="2592875"/>
              <a:ext cx="26775" cy="13975"/>
            </a:xfrm>
            <a:custGeom>
              <a:avLst/>
              <a:gdLst/>
              <a:ahLst/>
              <a:cxnLst/>
              <a:rect l="l" t="t" r="r" b="b"/>
              <a:pathLst>
                <a:path w="1071" h="559" extrusionOk="0">
                  <a:moveTo>
                    <a:pt x="71" y="0"/>
                  </a:moveTo>
                  <a:cubicBezTo>
                    <a:pt x="47" y="0"/>
                    <a:pt x="25" y="25"/>
                    <a:pt x="0" y="25"/>
                  </a:cubicBezTo>
                  <a:lnTo>
                    <a:pt x="1070" y="559"/>
                  </a:lnTo>
                  <a:cubicBezTo>
                    <a:pt x="1070" y="559"/>
                    <a:pt x="1070" y="536"/>
                    <a:pt x="1048" y="536"/>
                  </a:cubicBezTo>
                  <a:lnTo>
                    <a:pt x="1048" y="490"/>
                  </a:lnTo>
                  <a:cubicBezTo>
                    <a:pt x="1038" y="493"/>
                    <a:pt x="1029" y="494"/>
                    <a:pt x="1021" y="494"/>
                  </a:cubicBezTo>
                  <a:cubicBezTo>
                    <a:pt x="966" y="494"/>
                    <a:pt x="931" y="437"/>
                    <a:pt x="931" y="397"/>
                  </a:cubicBezTo>
                  <a:cubicBezTo>
                    <a:pt x="931" y="372"/>
                    <a:pt x="908" y="350"/>
                    <a:pt x="908" y="326"/>
                  </a:cubicBezTo>
                  <a:cubicBezTo>
                    <a:pt x="892" y="337"/>
                    <a:pt x="876" y="341"/>
                    <a:pt x="863" y="341"/>
                  </a:cubicBezTo>
                  <a:cubicBezTo>
                    <a:pt x="818" y="341"/>
                    <a:pt x="791" y="293"/>
                    <a:pt x="791" y="257"/>
                  </a:cubicBezTo>
                  <a:cubicBezTo>
                    <a:pt x="745" y="233"/>
                    <a:pt x="698" y="233"/>
                    <a:pt x="676" y="211"/>
                  </a:cubicBezTo>
                  <a:cubicBezTo>
                    <a:pt x="583" y="186"/>
                    <a:pt x="512" y="164"/>
                    <a:pt x="443" y="118"/>
                  </a:cubicBezTo>
                  <a:cubicBezTo>
                    <a:pt x="419" y="93"/>
                    <a:pt x="419" y="71"/>
                    <a:pt x="419" y="47"/>
                  </a:cubicBezTo>
                  <a:lnTo>
                    <a:pt x="397" y="25"/>
                  </a:lnTo>
                  <a:cubicBezTo>
                    <a:pt x="347" y="40"/>
                    <a:pt x="298" y="57"/>
                    <a:pt x="241" y="57"/>
                  </a:cubicBezTo>
                  <a:cubicBezTo>
                    <a:pt x="217" y="57"/>
                    <a:pt x="192" y="54"/>
                    <a:pt x="164" y="47"/>
                  </a:cubicBezTo>
                  <a:cubicBezTo>
                    <a:pt x="140" y="47"/>
                    <a:pt x="93" y="25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32"/>
            <p:cNvSpPr/>
            <p:nvPr/>
          </p:nvSpPr>
          <p:spPr>
            <a:xfrm>
              <a:off x="4213525" y="2488825"/>
              <a:ext cx="11100" cy="30250"/>
            </a:xfrm>
            <a:custGeom>
              <a:avLst/>
              <a:gdLst/>
              <a:ahLst/>
              <a:cxnLst/>
              <a:rect l="l" t="t" r="r" b="b"/>
              <a:pathLst>
                <a:path w="444" h="1210" extrusionOk="0">
                  <a:moveTo>
                    <a:pt x="93" y="695"/>
                  </a:moveTo>
                  <a:cubicBezTo>
                    <a:pt x="86" y="695"/>
                    <a:pt x="79" y="696"/>
                    <a:pt x="71" y="698"/>
                  </a:cubicBezTo>
                  <a:lnTo>
                    <a:pt x="94" y="698"/>
                  </a:lnTo>
                  <a:cubicBezTo>
                    <a:pt x="95" y="697"/>
                    <a:pt x="95" y="696"/>
                    <a:pt x="96" y="695"/>
                  </a:cubicBezTo>
                  <a:lnTo>
                    <a:pt x="96" y="695"/>
                  </a:lnTo>
                  <a:cubicBezTo>
                    <a:pt x="95" y="695"/>
                    <a:pt x="94" y="695"/>
                    <a:pt x="93" y="695"/>
                  </a:cubicBezTo>
                  <a:close/>
                  <a:moveTo>
                    <a:pt x="443" y="0"/>
                  </a:moveTo>
                  <a:lnTo>
                    <a:pt x="443" y="0"/>
                  </a:lnTo>
                  <a:cubicBezTo>
                    <a:pt x="443" y="0"/>
                    <a:pt x="419" y="0"/>
                    <a:pt x="419" y="23"/>
                  </a:cubicBezTo>
                  <a:cubicBezTo>
                    <a:pt x="397" y="47"/>
                    <a:pt x="373" y="47"/>
                    <a:pt x="350" y="69"/>
                  </a:cubicBezTo>
                  <a:cubicBezTo>
                    <a:pt x="350" y="116"/>
                    <a:pt x="326" y="140"/>
                    <a:pt x="304" y="162"/>
                  </a:cubicBezTo>
                  <a:cubicBezTo>
                    <a:pt x="257" y="186"/>
                    <a:pt x="233" y="186"/>
                    <a:pt x="211" y="209"/>
                  </a:cubicBezTo>
                  <a:cubicBezTo>
                    <a:pt x="233" y="233"/>
                    <a:pt x="257" y="255"/>
                    <a:pt x="257" y="302"/>
                  </a:cubicBezTo>
                  <a:cubicBezTo>
                    <a:pt x="326" y="326"/>
                    <a:pt x="350" y="419"/>
                    <a:pt x="280" y="465"/>
                  </a:cubicBezTo>
                  <a:cubicBezTo>
                    <a:pt x="233" y="488"/>
                    <a:pt x="164" y="512"/>
                    <a:pt x="118" y="534"/>
                  </a:cubicBezTo>
                  <a:cubicBezTo>
                    <a:pt x="140" y="558"/>
                    <a:pt x="140" y="581"/>
                    <a:pt x="140" y="605"/>
                  </a:cubicBezTo>
                  <a:cubicBezTo>
                    <a:pt x="140" y="650"/>
                    <a:pt x="119" y="672"/>
                    <a:pt x="96" y="695"/>
                  </a:cubicBezTo>
                  <a:lnTo>
                    <a:pt x="96" y="695"/>
                  </a:lnTo>
                  <a:cubicBezTo>
                    <a:pt x="180" y="698"/>
                    <a:pt x="249" y="818"/>
                    <a:pt x="164" y="860"/>
                  </a:cubicBezTo>
                  <a:cubicBezTo>
                    <a:pt x="164" y="906"/>
                    <a:pt x="140" y="931"/>
                    <a:pt x="118" y="953"/>
                  </a:cubicBezTo>
                  <a:cubicBezTo>
                    <a:pt x="71" y="977"/>
                    <a:pt x="47" y="999"/>
                    <a:pt x="1" y="1024"/>
                  </a:cubicBezTo>
                  <a:lnTo>
                    <a:pt x="25" y="1024"/>
                  </a:lnTo>
                  <a:cubicBezTo>
                    <a:pt x="41" y="1011"/>
                    <a:pt x="57" y="1006"/>
                    <a:pt x="72" y="1006"/>
                  </a:cubicBezTo>
                  <a:cubicBezTo>
                    <a:pt x="144" y="1006"/>
                    <a:pt x="195" y="1125"/>
                    <a:pt x="118" y="1163"/>
                  </a:cubicBezTo>
                  <a:cubicBezTo>
                    <a:pt x="118" y="1163"/>
                    <a:pt x="118" y="1185"/>
                    <a:pt x="94" y="1185"/>
                  </a:cubicBezTo>
                  <a:cubicBezTo>
                    <a:pt x="118" y="1185"/>
                    <a:pt x="140" y="1185"/>
                    <a:pt x="140" y="1210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32"/>
            <p:cNvSpPr/>
            <p:nvPr/>
          </p:nvSpPr>
          <p:spPr>
            <a:xfrm>
              <a:off x="4201900" y="2555100"/>
              <a:ext cx="7000" cy="22125"/>
            </a:xfrm>
            <a:custGeom>
              <a:avLst/>
              <a:gdLst/>
              <a:ahLst/>
              <a:cxnLst/>
              <a:rect l="l" t="t" r="r" b="b"/>
              <a:pathLst>
                <a:path w="280" h="885" extrusionOk="0">
                  <a:moveTo>
                    <a:pt x="280" y="1"/>
                  </a:moveTo>
                  <a:cubicBezTo>
                    <a:pt x="257" y="23"/>
                    <a:pt x="257" y="47"/>
                    <a:pt x="233" y="47"/>
                  </a:cubicBezTo>
                  <a:cubicBezTo>
                    <a:pt x="164" y="94"/>
                    <a:pt x="118" y="116"/>
                    <a:pt x="47" y="140"/>
                  </a:cubicBezTo>
                  <a:cubicBezTo>
                    <a:pt x="93" y="162"/>
                    <a:pt x="118" y="162"/>
                    <a:pt x="118" y="187"/>
                  </a:cubicBezTo>
                  <a:lnTo>
                    <a:pt x="118" y="209"/>
                  </a:lnTo>
                  <a:cubicBezTo>
                    <a:pt x="187" y="233"/>
                    <a:pt x="211" y="326"/>
                    <a:pt x="140" y="373"/>
                  </a:cubicBezTo>
                  <a:cubicBezTo>
                    <a:pt x="140" y="373"/>
                    <a:pt x="118" y="373"/>
                    <a:pt x="118" y="395"/>
                  </a:cubicBezTo>
                  <a:cubicBezTo>
                    <a:pt x="140" y="419"/>
                    <a:pt x="164" y="488"/>
                    <a:pt x="93" y="535"/>
                  </a:cubicBezTo>
                  <a:cubicBezTo>
                    <a:pt x="71" y="559"/>
                    <a:pt x="47" y="581"/>
                    <a:pt x="0" y="581"/>
                  </a:cubicBezTo>
                  <a:cubicBezTo>
                    <a:pt x="25" y="605"/>
                    <a:pt x="25" y="628"/>
                    <a:pt x="25" y="628"/>
                  </a:cubicBezTo>
                  <a:cubicBezTo>
                    <a:pt x="71" y="674"/>
                    <a:pt x="93" y="745"/>
                    <a:pt x="25" y="791"/>
                  </a:cubicBezTo>
                  <a:cubicBezTo>
                    <a:pt x="25" y="791"/>
                    <a:pt x="0" y="791"/>
                    <a:pt x="0" y="814"/>
                  </a:cubicBezTo>
                  <a:lnTo>
                    <a:pt x="0" y="838"/>
                  </a:lnTo>
                  <a:cubicBezTo>
                    <a:pt x="25" y="838"/>
                    <a:pt x="47" y="860"/>
                    <a:pt x="71" y="884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32"/>
            <p:cNvSpPr/>
            <p:nvPr/>
          </p:nvSpPr>
          <p:spPr>
            <a:xfrm>
              <a:off x="4206000" y="2523100"/>
              <a:ext cx="10475" cy="32025"/>
            </a:xfrm>
            <a:custGeom>
              <a:avLst/>
              <a:gdLst/>
              <a:ahLst/>
              <a:cxnLst/>
              <a:rect l="l" t="t" r="r" b="b"/>
              <a:pathLst>
                <a:path w="419" h="1281" extrusionOk="0">
                  <a:moveTo>
                    <a:pt x="419" y="1"/>
                  </a:moveTo>
                  <a:lnTo>
                    <a:pt x="419" y="1"/>
                  </a:lnTo>
                  <a:cubicBezTo>
                    <a:pt x="372" y="25"/>
                    <a:pt x="348" y="47"/>
                    <a:pt x="302" y="71"/>
                  </a:cubicBezTo>
                  <a:cubicBezTo>
                    <a:pt x="302" y="94"/>
                    <a:pt x="302" y="118"/>
                    <a:pt x="279" y="140"/>
                  </a:cubicBezTo>
                  <a:cubicBezTo>
                    <a:pt x="233" y="164"/>
                    <a:pt x="209" y="187"/>
                    <a:pt x="162" y="211"/>
                  </a:cubicBezTo>
                  <a:lnTo>
                    <a:pt x="140" y="304"/>
                  </a:lnTo>
                  <a:cubicBezTo>
                    <a:pt x="186" y="326"/>
                    <a:pt x="186" y="373"/>
                    <a:pt x="186" y="419"/>
                  </a:cubicBezTo>
                  <a:cubicBezTo>
                    <a:pt x="186" y="443"/>
                    <a:pt x="186" y="490"/>
                    <a:pt x="140" y="490"/>
                  </a:cubicBezTo>
                  <a:cubicBezTo>
                    <a:pt x="140" y="512"/>
                    <a:pt x="116" y="512"/>
                    <a:pt x="93" y="512"/>
                  </a:cubicBezTo>
                  <a:lnTo>
                    <a:pt x="69" y="629"/>
                  </a:lnTo>
                  <a:cubicBezTo>
                    <a:pt x="93" y="652"/>
                    <a:pt x="93" y="676"/>
                    <a:pt x="93" y="698"/>
                  </a:cubicBezTo>
                  <a:cubicBezTo>
                    <a:pt x="101" y="696"/>
                    <a:pt x="109" y="695"/>
                    <a:pt x="116" y="695"/>
                  </a:cubicBezTo>
                  <a:cubicBezTo>
                    <a:pt x="193" y="695"/>
                    <a:pt x="225" y="797"/>
                    <a:pt x="140" y="862"/>
                  </a:cubicBezTo>
                  <a:lnTo>
                    <a:pt x="116" y="884"/>
                  </a:lnTo>
                  <a:lnTo>
                    <a:pt x="140" y="884"/>
                  </a:lnTo>
                  <a:cubicBezTo>
                    <a:pt x="162" y="931"/>
                    <a:pt x="162" y="1001"/>
                    <a:pt x="116" y="1024"/>
                  </a:cubicBezTo>
                  <a:cubicBezTo>
                    <a:pt x="93" y="1048"/>
                    <a:pt x="47" y="1070"/>
                    <a:pt x="23" y="1095"/>
                  </a:cubicBezTo>
                  <a:cubicBezTo>
                    <a:pt x="23" y="1117"/>
                    <a:pt x="23" y="1141"/>
                    <a:pt x="0" y="1163"/>
                  </a:cubicBezTo>
                  <a:cubicBezTo>
                    <a:pt x="69" y="1163"/>
                    <a:pt x="116" y="1210"/>
                    <a:pt x="116" y="1281"/>
                  </a:cubicBezTo>
                  <a:lnTo>
                    <a:pt x="4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32"/>
            <p:cNvSpPr/>
            <p:nvPr/>
          </p:nvSpPr>
          <p:spPr>
            <a:xfrm>
              <a:off x="3850175" y="2411625"/>
              <a:ext cx="365700" cy="240250"/>
            </a:xfrm>
            <a:custGeom>
              <a:avLst/>
              <a:gdLst/>
              <a:ahLst/>
              <a:cxnLst/>
              <a:rect l="l" t="t" r="r" b="b"/>
              <a:pathLst>
                <a:path w="14628" h="9610" extrusionOk="0">
                  <a:moveTo>
                    <a:pt x="1747" y="1259"/>
                  </a:moveTo>
                  <a:cubicBezTo>
                    <a:pt x="1740" y="1266"/>
                    <a:pt x="1734" y="1274"/>
                    <a:pt x="1721" y="1274"/>
                  </a:cubicBezTo>
                  <a:cubicBezTo>
                    <a:pt x="1730" y="1269"/>
                    <a:pt x="1738" y="1264"/>
                    <a:pt x="1747" y="1259"/>
                  </a:cubicBezTo>
                  <a:close/>
                  <a:moveTo>
                    <a:pt x="698" y="2506"/>
                  </a:moveTo>
                  <a:cubicBezTo>
                    <a:pt x="698" y="2509"/>
                    <a:pt x="698" y="2511"/>
                    <a:pt x="698" y="2513"/>
                  </a:cubicBezTo>
                  <a:lnTo>
                    <a:pt x="698" y="2513"/>
                  </a:lnTo>
                  <a:cubicBezTo>
                    <a:pt x="713" y="2506"/>
                    <a:pt x="728" y="2506"/>
                    <a:pt x="744" y="2506"/>
                  </a:cubicBezTo>
                  <a:close/>
                  <a:moveTo>
                    <a:pt x="698" y="2513"/>
                  </a:moveTo>
                  <a:cubicBezTo>
                    <a:pt x="690" y="2516"/>
                    <a:pt x="682" y="2522"/>
                    <a:pt x="674" y="2530"/>
                  </a:cubicBezTo>
                  <a:cubicBezTo>
                    <a:pt x="695" y="2530"/>
                    <a:pt x="697" y="2530"/>
                    <a:pt x="698" y="2513"/>
                  </a:cubicBezTo>
                  <a:close/>
                  <a:moveTo>
                    <a:pt x="581" y="3529"/>
                  </a:moveTo>
                  <a:cubicBezTo>
                    <a:pt x="581" y="3553"/>
                    <a:pt x="558" y="3553"/>
                    <a:pt x="558" y="3553"/>
                  </a:cubicBezTo>
                  <a:cubicBezTo>
                    <a:pt x="553" y="3553"/>
                    <a:pt x="549" y="3553"/>
                    <a:pt x="545" y="3554"/>
                  </a:cubicBezTo>
                  <a:lnTo>
                    <a:pt x="545" y="3554"/>
                  </a:lnTo>
                  <a:cubicBezTo>
                    <a:pt x="557" y="3548"/>
                    <a:pt x="569" y="3542"/>
                    <a:pt x="581" y="3529"/>
                  </a:cubicBezTo>
                  <a:close/>
                  <a:moveTo>
                    <a:pt x="999" y="3994"/>
                  </a:moveTo>
                  <a:lnTo>
                    <a:pt x="999" y="3994"/>
                  </a:lnTo>
                  <a:cubicBezTo>
                    <a:pt x="860" y="4087"/>
                    <a:pt x="674" y="4180"/>
                    <a:pt x="487" y="4251"/>
                  </a:cubicBezTo>
                  <a:cubicBezTo>
                    <a:pt x="674" y="4158"/>
                    <a:pt x="837" y="4087"/>
                    <a:pt x="999" y="3994"/>
                  </a:cubicBezTo>
                  <a:close/>
                  <a:moveTo>
                    <a:pt x="744" y="4739"/>
                  </a:moveTo>
                  <a:cubicBezTo>
                    <a:pt x="734" y="4744"/>
                    <a:pt x="726" y="4749"/>
                    <a:pt x="717" y="4754"/>
                  </a:cubicBezTo>
                  <a:lnTo>
                    <a:pt x="717" y="4754"/>
                  </a:lnTo>
                  <a:cubicBezTo>
                    <a:pt x="724" y="4747"/>
                    <a:pt x="730" y="4739"/>
                    <a:pt x="744" y="4739"/>
                  </a:cubicBezTo>
                  <a:close/>
                  <a:moveTo>
                    <a:pt x="1675" y="6460"/>
                  </a:moveTo>
                  <a:cubicBezTo>
                    <a:pt x="1666" y="6468"/>
                    <a:pt x="1658" y="6473"/>
                    <a:pt x="1651" y="6477"/>
                  </a:cubicBezTo>
                  <a:lnTo>
                    <a:pt x="1651" y="6477"/>
                  </a:lnTo>
                  <a:cubicBezTo>
                    <a:pt x="1653" y="6470"/>
                    <a:pt x="1659" y="6460"/>
                    <a:pt x="1675" y="6460"/>
                  </a:cubicBezTo>
                  <a:close/>
                  <a:moveTo>
                    <a:pt x="13908" y="5994"/>
                  </a:moveTo>
                  <a:lnTo>
                    <a:pt x="13908" y="5994"/>
                  </a:lnTo>
                  <a:cubicBezTo>
                    <a:pt x="13697" y="6158"/>
                    <a:pt x="13489" y="6298"/>
                    <a:pt x="13279" y="6437"/>
                  </a:cubicBezTo>
                  <a:cubicBezTo>
                    <a:pt x="13256" y="6437"/>
                    <a:pt x="13256" y="6460"/>
                    <a:pt x="13232" y="6460"/>
                  </a:cubicBezTo>
                  <a:cubicBezTo>
                    <a:pt x="13210" y="6484"/>
                    <a:pt x="13186" y="6506"/>
                    <a:pt x="13139" y="6506"/>
                  </a:cubicBezTo>
                  <a:lnTo>
                    <a:pt x="13768" y="6087"/>
                  </a:lnTo>
                  <a:cubicBezTo>
                    <a:pt x="13768" y="6087"/>
                    <a:pt x="13768" y="6065"/>
                    <a:pt x="13790" y="6065"/>
                  </a:cubicBezTo>
                  <a:cubicBezTo>
                    <a:pt x="13837" y="6041"/>
                    <a:pt x="13861" y="6019"/>
                    <a:pt x="13908" y="5994"/>
                  </a:cubicBezTo>
                  <a:close/>
                  <a:moveTo>
                    <a:pt x="14140" y="6623"/>
                  </a:moveTo>
                  <a:lnTo>
                    <a:pt x="14116" y="6716"/>
                  </a:lnTo>
                  <a:cubicBezTo>
                    <a:pt x="14140" y="6692"/>
                    <a:pt x="14140" y="6646"/>
                    <a:pt x="14140" y="6623"/>
                  </a:cubicBezTo>
                  <a:close/>
                  <a:moveTo>
                    <a:pt x="13093" y="6902"/>
                  </a:moveTo>
                  <a:lnTo>
                    <a:pt x="13093" y="6902"/>
                  </a:lnTo>
                  <a:cubicBezTo>
                    <a:pt x="13085" y="6907"/>
                    <a:pt x="13078" y="6912"/>
                    <a:pt x="13071" y="6917"/>
                  </a:cubicBezTo>
                  <a:lnTo>
                    <a:pt x="13071" y="6917"/>
                  </a:lnTo>
                  <a:cubicBezTo>
                    <a:pt x="13076" y="6902"/>
                    <a:pt x="13093" y="6902"/>
                    <a:pt x="13093" y="6902"/>
                  </a:cubicBezTo>
                  <a:close/>
                  <a:moveTo>
                    <a:pt x="1907" y="7250"/>
                  </a:moveTo>
                  <a:lnTo>
                    <a:pt x="1907" y="7250"/>
                  </a:lnTo>
                  <a:cubicBezTo>
                    <a:pt x="1907" y="7250"/>
                    <a:pt x="1883" y="7250"/>
                    <a:pt x="1883" y="7275"/>
                  </a:cubicBezTo>
                  <a:lnTo>
                    <a:pt x="1907" y="7250"/>
                  </a:lnTo>
                  <a:close/>
                  <a:moveTo>
                    <a:pt x="12907" y="8530"/>
                  </a:moveTo>
                  <a:cubicBezTo>
                    <a:pt x="12860" y="8553"/>
                    <a:pt x="12814" y="8599"/>
                    <a:pt x="12745" y="8646"/>
                  </a:cubicBezTo>
                  <a:cubicBezTo>
                    <a:pt x="12721" y="8670"/>
                    <a:pt x="12698" y="8692"/>
                    <a:pt x="12698" y="8739"/>
                  </a:cubicBezTo>
                  <a:cubicBezTo>
                    <a:pt x="12674" y="8763"/>
                    <a:pt x="12628" y="8809"/>
                    <a:pt x="12581" y="8832"/>
                  </a:cubicBezTo>
                  <a:cubicBezTo>
                    <a:pt x="12568" y="8819"/>
                    <a:pt x="12539" y="8805"/>
                    <a:pt x="12507" y="8805"/>
                  </a:cubicBezTo>
                  <a:cubicBezTo>
                    <a:pt x="12485" y="8805"/>
                    <a:pt x="12461" y="8812"/>
                    <a:pt x="12441" y="8832"/>
                  </a:cubicBezTo>
                  <a:cubicBezTo>
                    <a:pt x="12441" y="8856"/>
                    <a:pt x="12419" y="8856"/>
                    <a:pt x="12419" y="8878"/>
                  </a:cubicBezTo>
                  <a:cubicBezTo>
                    <a:pt x="12395" y="8856"/>
                    <a:pt x="12395" y="8856"/>
                    <a:pt x="12395" y="8832"/>
                  </a:cubicBezTo>
                  <a:cubicBezTo>
                    <a:pt x="12559" y="8739"/>
                    <a:pt x="12698" y="8623"/>
                    <a:pt x="12838" y="8530"/>
                  </a:cubicBezTo>
                  <a:close/>
                  <a:moveTo>
                    <a:pt x="13070" y="7833"/>
                  </a:moveTo>
                  <a:lnTo>
                    <a:pt x="13070" y="7833"/>
                  </a:lnTo>
                  <a:cubicBezTo>
                    <a:pt x="12860" y="7972"/>
                    <a:pt x="12628" y="8112"/>
                    <a:pt x="12419" y="8251"/>
                  </a:cubicBezTo>
                  <a:cubicBezTo>
                    <a:pt x="12373" y="8274"/>
                    <a:pt x="12373" y="8344"/>
                    <a:pt x="12395" y="8367"/>
                  </a:cubicBezTo>
                  <a:lnTo>
                    <a:pt x="12348" y="8413"/>
                  </a:lnTo>
                  <a:cubicBezTo>
                    <a:pt x="12302" y="8437"/>
                    <a:pt x="12326" y="8506"/>
                    <a:pt x="12348" y="8530"/>
                  </a:cubicBezTo>
                  <a:cubicBezTo>
                    <a:pt x="12368" y="8550"/>
                    <a:pt x="12387" y="8557"/>
                    <a:pt x="12407" y="8557"/>
                  </a:cubicBezTo>
                  <a:cubicBezTo>
                    <a:pt x="12434" y="8557"/>
                    <a:pt x="12461" y="8543"/>
                    <a:pt x="12488" y="8530"/>
                  </a:cubicBezTo>
                  <a:cubicBezTo>
                    <a:pt x="12535" y="8484"/>
                    <a:pt x="12605" y="8437"/>
                    <a:pt x="12652" y="8391"/>
                  </a:cubicBezTo>
                  <a:cubicBezTo>
                    <a:pt x="12652" y="8413"/>
                    <a:pt x="12674" y="8413"/>
                    <a:pt x="12674" y="8413"/>
                  </a:cubicBezTo>
                  <a:cubicBezTo>
                    <a:pt x="12413" y="8610"/>
                    <a:pt x="12152" y="8785"/>
                    <a:pt x="11891" y="8959"/>
                  </a:cubicBezTo>
                  <a:lnTo>
                    <a:pt x="11891" y="8959"/>
                  </a:lnTo>
                  <a:cubicBezTo>
                    <a:pt x="11942" y="8925"/>
                    <a:pt x="11988" y="8890"/>
                    <a:pt x="12023" y="8856"/>
                  </a:cubicBezTo>
                  <a:cubicBezTo>
                    <a:pt x="12069" y="8832"/>
                    <a:pt x="12094" y="8785"/>
                    <a:pt x="12069" y="8739"/>
                  </a:cubicBezTo>
                  <a:cubicBezTo>
                    <a:pt x="12069" y="8739"/>
                    <a:pt x="12047" y="8739"/>
                    <a:pt x="12047" y="8716"/>
                  </a:cubicBezTo>
                  <a:cubicBezTo>
                    <a:pt x="12118" y="8662"/>
                    <a:pt x="12066" y="8568"/>
                    <a:pt x="11997" y="8568"/>
                  </a:cubicBezTo>
                  <a:cubicBezTo>
                    <a:pt x="11975" y="8568"/>
                    <a:pt x="11952" y="8577"/>
                    <a:pt x="11930" y="8599"/>
                  </a:cubicBezTo>
                  <a:cubicBezTo>
                    <a:pt x="11768" y="8739"/>
                    <a:pt x="11604" y="8856"/>
                    <a:pt x="11442" y="8971"/>
                  </a:cubicBezTo>
                  <a:cubicBezTo>
                    <a:pt x="11388" y="9007"/>
                    <a:pt x="11322" y="9042"/>
                    <a:pt x="11262" y="9078"/>
                  </a:cubicBezTo>
                  <a:lnTo>
                    <a:pt x="11262" y="9078"/>
                  </a:lnTo>
                  <a:cubicBezTo>
                    <a:pt x="11281" y="9062"/>
                    <a:pt x="11300" y="9043"/>
                    <a:pt x="11325" y="9018"/>
                  </a:cubicBezTo>
                  <a:cubicBezTo>
                    <a:pt x="11558" y="8878"/>
                    <a:pt x="11768" y="8716"/>
                    <a:pt x="11976" y="8530"/>
                  </a:cubicBezTo>
                  <a:cubicBezTo>
                    <a:pt x="12051" y="8473"/>
                    <a:pt x="11991" y="8371"/>
                    <a:pt x="11916" y="8371"/>
                  </a:cubicBezTo>
                  <a:cubicBezTo>
                    <a:pt x="11898" y="8371"/>
                    <a:pt x="11879" y="8377"/>
                    <a:pt x="11861" y="8391"/>
                  </a:cubicBezTo>
                  <a:cubicBezTo>
                    <a:pt x="11697" y="8530"/>
                    <a:pt x="11558" y="8646"/>
                    <a:pt x="11396" y="8763"/>
                  </a:cubicBezTo>
                  <a:lnTo>
                    <a:pt x="11372" y="8739"/>
                  </a:lnTo>
                  <a:cubicBezTo>
                    <a:pt x="11372" y="8716"/>
                    <a:pt x="11325" y="8692"/>
                    <a:pt x="11303" y="8692"/>
                  </a:cubicBezTo>
                  <a:cubicBezTo>
                    <a:pt x="11372" y="8623"/>
                    <a:pt x="11442" y="8577"/>
                    <a:pt x="11511" y="8506"/>
                  </a:cubicBezTo>
                  <a:cubicBezTo>
                    <a:pt x="11790" y="8320"/>
                    <a:pt x="12047" y="8112"/>
                    <a:pt x="12302" y="7948"/>
                  </a:cubicBezTo>
                  <a:cubicBezTo>
                    <a:pt x="12348" y="7926"/>
                    <a:pt x="12395" y="7879"/>
                    <a:pt x="12419" y="7855"/>
                  </a:cubicBezTo>
                  <a:lnTo>
                    <a:pt x="12419" y="7902"/>
                  </a:lnTo>
                  <a:cubicBezTo>
                    <a:pt x="12419" y="7902"/>
                    <a:pt x="12395" y="7926"/>
                    <a:pt x="12373" y="7926"/>
                  </a:cubicBezTo>
                  <a:cubicBezTo>
                    <a:pt x="12326" y="7948"/>
                    <a:pt x="12326" y="8019"/>
                    <a:pt x="12348" y="8041"/>
                  </a:cubicBezTo>
                  <a:cubicBezTo>
                    <a:pt x="12373" y="8088"/>
                    <a:pt x="12395" y="8088"/>
                    <a:pt x="12441" y="8088"/>
                  </a:cubicBezTo>
                  <a:cubicBezTo>
                    <a:pt x="12459" y="8122"/>
                    <a:pt x="12489" y="8144"/>
                    <a:pt x="12522" y="8144"/>
                  </a:cubicBezTo>
                  <a:cubicBezTo>
                    <a:pt x="12534" y="8144"/>
                    <a:pt x="12546" y="8141"/>
                    <a:pt x="12559" y="8134"/>
                  </a:cubicBezTo>
                  <a:cubicBezTo>
                    <a:pt x="12721" y="8019"/>
                    <a:pt x="12907" y="7926"/>
                    <a:pt x="13070" y="7833"/>
                  </a:cubicBezTo>
                  <a:close/>
                  <a:moveTo>
                    <a:pt x="2871" y="1"/>
                  </a:moveTo>
                  <a:cubicBezTo>
                    <a:pt x="2853" y="1"/>
                    <a:pt x="2833" y="6"/>
                    <a:pt x="2813" y="18"/>
                  </a:cubicBezTo>
                  <a:cubicBezTo>
                    <a:pt x="2627" y="111"/>
                    <a:pt x="2441" y="204"/>
                    <a:pt x="2255" y="320"/>
                  </a:cubicBezTo>
                  <a:cubicBezTo>
                    <a:pt x="2255" y="273"/>
                    <a:pt x="2233" y="251"/>
                    <a:pt x="2208" y="227"/>
                  </a:cubicBezTo>
                  <a:lnTo>
                    <a:pt x="2233" y="227"/>
                  </a:lnTo>
                  <a:cubicBezTo>
                    <a:pt x="2279" y="204"/>
                    <a:pt x="2302" y="134"/>
                    <a:pt x="2279" y="87"/>
                  </a:cubicBezTo>
                  <a:cubicBezTo>
                    <a:pt x="2265" y="60"/>
                    <a:pt x="2236" y="49"/>
                    <a:pt x="2209" y="49"/>
                  </a:cubicBezTo>
                  <a:cubicBezTo>
                    <a:pt x="2190" y="49"/>
                    <a:pt x="2172" y="55"/>
                    <a:pt x="2162" y="65"/>
                  </a:cubicBezTo>
                  <a:cubicBezTo>
                    <a:pt x="2140" y="65"/>
                    <a:pt x="2115" y="87"/>
                    <a:pt x="2115" y="87"/>
                  </a:cubicBezTo>
                  <a:cubicBezTo>
                    <a:pt x="2102" y="60"/>
                    <a:pt x="2073" y="49"/>
                    <a:pt x="2047" y="49"/>
                  </a:cubicBezTo>
                  <a:cubicBezTo>
                    <a:pt x="2027" y="49"/>
                    <a:pt x="2009" y="55"/>
                    <a:pt x="2000" y="65"/>
                  </a:cubicBezTo>
                  <a:cubicBezTo>
                    <a:pt x="1743" y="180"/>
                    <a:pt x="1488" y="320"/>
                    <a:pt x="1232" y="459"/>
                  </a:cubicBezTo>
                  <a:cubicBezTo>
                    <a:pt x="1185" y="484"/>
                    <a:pt x="1185" y="530"/>
                    <a:pt x="1185" y="552"/>
                  </a:cubicBezTo>
                  <a:lnTo>
                    <a:pt x="1185" y="577"/>
                  </a:lnTo>
                  <a:lnTo>
                    <a:pt x="1185" y="599"/>
                  </a:lnTo>
                  <a:lnTo>
                    <a:pt x="1185" y="645"/>
                  </a:lnTo>
                  <a:lnTo>
                    <a:pt x="1256" y="645"/>
                  </a:lnTo>
                  <a:cubicBezTo>
                    <a:pt x="1232" y="645"/>
                    <a:pt x="1209" y="645"/>
                    <a:pt x="1185" y="670"/>
                  </a:cubicBezTo>
                  <a:lnTo>
                    <a:pt x="1163" y="785"/>
                  </a:lnTo>
                  <a:lnTo>
                    <a:pt x="1139" y="785"/>
                  </a:lnTo>
                  <a:lnTo>
                    <a:pt x="1116" y="878"/>
                  </a:lnTo>
                  <a:cubicBezTo>
                    <a:pt x="1092" y="878"/>
                    <a:pt x="1092" y="902"/>
                    <a:pt x="1070" y="902"/>
                  </a:cubicBezTo>
                  <a:cubicBezTo>
                    <a:pt x="999" y="924"/>
                    <a:pt x="999" y="971"/>
                    <a:pt x="999" y="1017"/>
                  </a:cubicBezTo>
                  <a:cubicBezTo>
                    <a:pt x="977" y="1017"/>
                    <a:pt x="953" y="1042"/>
                    <a:pt x="930" y="1042"/>
                  </a:cubicBezTo>
                  <a:lnTo>
                    <a:pt x="930" y="1064"/>
                  </a:lnTo>
                  <a:cubicBezTo>
                    <a:pt x="941" y="1076"/>
                    <a:pt x="953" y="1082"/>
                    <a:pt x="965" y="1082"/>
                  </a:cubicBezTo>
                  <a:cubicBezTo>
                    <a:pt x="976" y="1082"/>
                    <a:pt x="988" y="1076"/>
                    <a:pt x="999" y="1064"/>
                  </a:cubicBezTo>
                  <a:lnTo>
                    <a:pt x="1023" y="1064"/>
                  </a:lnTo>
                  <a:cubicBezTo>
                    <a:pt x="1023" y="1064"/>
                    <a:pt x="1046" y="1088"/>
                    <a:pt x="1070" y="1088"/>
                  </a:cubicBezTo>
                  <a:lnTo>
                    <a:pt x="1070" y="1157"/>
                  </a:lnTo>
                  <a:cubicBezTo>
                    <a:pt x="1023" y="1181"/>
                    <a:pt x="1023" y="1181"/>
                    <a:pt x="999" y="1204"/>
                  </a:cubicBezTo>
                  <a:lnTo>
                    <a:pt x="1046" y="1204"/>
                  </a:lnTo>
                  <a:lnTo>
                    <a:pt x="1023" y="1297"/>
                  </a:lnTo>
                  <a:lnTo>
                    <a:pt x="1023" y="1321"/>
                  </a:lnTo>
                  <a:lnTo>
                    <a:pt x="999" y="1390"/>
                  </a:lnTo>
                  <a:cubicBezTo>
                    <a:pt x="953" y="1414"/>
                    <a:pt x="930" y="1460"/>
                    <a:pt x="953" y="1507"/>
                  </a:cubicBezTo>
                  <a:lnTo>
                    <a:pt x="977" y="1507"/>
                  </a:lnTo>
                  <a:lnTo>
                    <a:pt x="977" y="1553"/>
                  </a:lnTo>
                  <a:cubicBezTo>
                    <a:pt x="977" y="1576"/>
                    <a:pt x="1023" y="1576"/>
                    <a:pt x="1046" y="1576"/>
                  </a:cubicBezTo>
                  <a:cubicBezTo>
                    <a:pt x="1092" y="1553"/>
                    <a:pt x="1139" y="1529"/>
                    <a:pt x="1185" y="1529"/>
                  </a:cubicBezTo>
                  <a:cubicBezTo>
                    <a:pt x="1116" y="1553"/>
                    <a:pt x="1023" y="1576"/>
                    <a:pt x="953" y="1622"/>
                  </a:cubicBezTo>
                  <a:lnTo>
                    <a:pt x="906" y="1808"/>
                  </a:lnTo>
                  <a:cubicBezTo>
                    <a:pt x="884" y="1808"/>
                    <a:pt x="884" y="1832"/>
                    <a:pt x="884" y="1832"/>
                  </a:cubicBezTo>
                  <a:lnTo>
                    <a:pt x="906" y="1832"/>
                  </a:lnTo>
                  <a:lnTo>
                    <a:pt x="884" y="1879"/>
                  </a:lnTo>
                  <a:cubicBezTo>
                    <a:pt x="860" y="1901"/>
                    <a:pt x="837" y="1901"/>
                    <a:pt x="813" y="1925"/>
                  </a:cubicBezTo>
                  <a:lnTo>
                    <a:pt x="813" y="1948"/>
                  </a:lnTo>
                  <a:cubicBezTo>
                    <a:pt x="813" y="1972"/>
                    <a:pt x="837" y="1994"/>
                    <a:pt x="860" y="1994"/>
                  </a:cubicBezTo>
                  <a:lnTo>
                    <a:pt x="837" y="2111"/>
                  </a:lnTo>
                  <a:cubicBezTo>
                    <a:pt x="860" y="2111"/>
                    <a:pt x="860" y="2087"/>
                    <a:pt x="884" y="2087"/>
                  </a:cubicBezTo>
                  <a:cubicBezTo>
                    <a:pt x="860" y="2111"/>
                    <a:pt x="860" y="2111"/>
                    <a:pt x="837" y="2111"/>
                  </a:cubicBezTo>
                  <a:lnTo>
                    <a:pt x="791" y="2273"/>
                  </a:lnTo>
                  <a:cubicBezTo>
                    <a:pt x="767" y="2298"/>
                    <a:pt x="767" y="2298"/>
                    <a:pt x="744" y="2298"/>
                  </a:cubicBezTo>
                  <a:cubicBezTo>
                    <a:pt x="744" y="2320"/>
                    <a:pt x="767" y="2320"/>
                    <a:pt x="791" y="2344"/>
                  </a:cubicBezTo>
                  <a:lnTo>
                    <a:pt x="744" y="2506"/>
                  </a:lnTo>
                  <a:lnTo>
                    <a:pt x="698" y="2716"/>
                  </a:lnTo>
                  <a:cubicBezTo>
                    <a:pt x="728" y="2700"/>
                    <a:pt x="759" y="2685"/>
                    <a:pt x="789" y="2677"/>
                  </a:cubicBezTo>
                  <a:lnTo>
                    <a:pt x="789" y="2677"/>
                  </a:lnTo>
                  <a:cubicBezTo>
                    <a:pt x="782" y="2680"/>
                    <a:pt x="774" y="2685"/>
                    <a:pt x="767" y="2692"/>
                  </a:cubicBezTo>
                  <a:cubicBezTo>
                    <a:pt x="720" y="2692"/>
                    <a:pt x="698" y="2739"/>
                    <a:pt x="698" y="2785"/>
                  </a:cubicBezTo>
                  <a:cubicBezTo>
                    <a:pt x="698" y="2785"/>
                    <a:pt x="674" y="2785"/>
                    <a:pt x="674" y="2809"/>
                  </a:cubicBezTo>
                  <a:lnTo>
                    <a:pt x="651" y="2902"/>
                  </a:lnTo>
                  <a:cubicBezTo>
                    <a:pt x="605" y="2902"/>
                    <a:pt x="558" y="2925"/>
                    <a:pt x="512" y="2949"/>
                  </a:cubicBezTo>
                  <a:lnTo>
                    <a:pt x="487" y="2949"/>
                  </a:lnTo>
                  <a:cubicBezTo>
                    <a:pt x="487" y="2984"/>
                    <a:pt x="529" y="3033"/>
                    <a:pt x="579" y="3033"/>
                  </a:cubicBezTo>
                  <a:cubicBezTo>
                    <a:pt x="595" y="3033"/>
                    <a:pt x="611" y="3028"/>
                    <a:pt x="627" y="3018"/>
                  </a:cubicBezTo>
                  <a:lnTo>
                    <a:pt x="627" y="3018"/>
                  </a:lnTo>
                  <a:lnTo>
                    <a:pt x="605" y="3111"/>
                  </a:lnTo>
                  <a:lnTo>
                    <a:pt x="778" y="3053"/>
                  </a:lnTo>
                  <a:lnTo>
                    <a:pt x="778" y="3053"/>
                  </a:lnTo>
                  <a:cubicBezTo>
                    <a:pt x="720" y="3073"/>
                    <a:pt x="662" y="3096"/>
                    <a:pt x="605" y="3135"/>
                  </a:cubicBezTo>
                  <a:lnTo>
                    <a:pt x="558" y="3321"/>
                  </a:lnTo>
                  <a:lnTo>
                    <a:pt x="605" y="3321"/>
                  </a:lnTo>
                  <a:cubicBezTo>
                    <a:pt x="628" y="3313"/>
                    <a:pt x="651" y="3305"/>
                    <a:pt x="673" y="3296"/>
                  </a:cubicBezTo>
                  <a:lnTo>
                    <a:pt x="673" y="3296"/>
                  </a:lnTo>
                  <a:cubicBezTo>
                    <a:pt x="629" y="3320"/>
                    <a:pt x="581" y="3344"/>
                    <a:pt x="534" y="3367"/>
                  </a:cubicBezTo>
                  <a:lnTo>
                    <a:pt x="534" y="3390"/>
                  </a:lnTo>
                  <a:cubicBezTo>
                    <a:pt x="534" y="3390"/>
                    <a:pt x="534" y="3367"/>
                    <a:pt x="512" y="3367"/>
                  </a:cubicBezTo>
                  <a:cubicBezTo>
                    <a:pt x="465" y="3390"/>
                    <a:pt x="419" y="3414"/>
                    <a:pt x="372" y="3414"/>
                  </a:cubicBezTo>
                  <a:lnTo>
                    <a:pt x="441" y="3553"/>
                  </a:lnTo>
                  <a:lnTo>
                    <a:pt x="394" y="3553"/>
                  </a:lnTo>
                  <a:lnTo>
                    <a:pt x="372" y="3576"/>
                  </a:lnTo>
                  <a:cubicBezTo>
                    <a:pt x="383" y="3588"/>
                    <a:pt x="389" y="3594"/>
                    <a:pt x="395" y="3594"/>
                  </a:cubicBezTo>
                  <a:cubicBezTo>
                    <a:pt x="401" y="3594"/>
                    <a:pt x="407" y="3588"/>
                    <a:pt x="419" y="3576"/>
                  </a:cubicBezTo>
                  <a:lnTo>
                    <a:pt x="487" y="3576"/>
                  </a:lnTo>
                  <a:lnTo>
                    <a:pt x="441" y="3739"/>
                  </a:lnTo>
                  <a:lnTo>
                    <a:pt x="465" y="3739"/>
                  </a:lnTo>
                  <a:cubicBezTo>
                    <a:pt x="465" y="3762"/>
                    <a:pt x="441" y="3762"/>
                    <a:pt x="441" y="3762"/>
                  </a:cubicBezTo>
                  <a:lnTo>
                    <a:pt x="441" y="3786"/>
                  </a:lnTo>
                  <a:lnTo>
                    <a:pt x="419" y="3808"/>
                  </a:lnTo>
                  <a:lnTo>
                    <a:pt x="394" y="3808"/>
                  </a:lnTo>
                  <a:lnTo>
                    <a:pt x="394" y="3786"/>
                  </a:lnTo>
                  <a:cubicBezTo>
                    <a:pt x="372" y="3808"/>
                    <a:pt x="348" y="3808"/>
                    <a:pt x="348" y="3808"/>
                  </a:cubicBezTo>
                  <a:cubicBezTo>
                    <a:pt x="255" y="3855"/>
                    <a:pt x="301" y="3972"/>
                    <a:pt x="394" y="3994"/>
                  </a:cubicBezTo>
                  <a:lnTo>
                    <a:pt x="372" y="4087"/>
                  </a:lnTo>
                  <a:cubicBezTo>
                    <a:pt x="348" y="4112"/>
                    <a:pt x="301" y="4112"/>
                    <a:pt x="279" y="4134"/>
                  </a:cubicBezTo>
                  <a:lnTo>
                    <a:pt x="255" y="4158"/>
                  </a:lnTo>
                  <a:cubicBezTo>
                    <a:pt x="279" y="4180"/>
                    <a:pt x="301" y="4205"/>
                    <a:pt x="348" y="4205"/>
                  </a:cubicBezTo>
                  <a:lnTo>
                    <a:pt x="326" y="4298"/>
                  </a:lnTo>
                  <a:lnTo>
                    <a:pt x="279" y="4413"/>
                  </a:lnTo>
                  <a:cubicBezTo>
                    <a:pt x="301" y="4437"/>
                    <a:pt x="326" y="4460"/>
                    <a:pt x="348" y="4460"/>
                  </a:cubicBezTo>
                  <a:cubicBezTo>
                    <a:pt x="326" y="4484"/>
                    <a:pt x="301" y="4484"/>
                    <a:pt x="279" y="4484"/>
                  </a:cubicBezTo>
                  <a:lnTo>
                    <a:pt x="233" y="4599"/>
                  </a:lnTo>
                  <a:cubicBezTo>
                    <a:pt x="208" y="4623"/>
                    <a:pt x="186" y="4646"/>
                    <a:pt x="162" y="4646"/>
                  </a:cubicBezTo>
                  <a:cubicBezTo>
                    <a:pt x="162" y="4646"/>
                    <a:pt x="162" y="4670"/>
                    <a:pt x="186" y="4670"/>
                  </a:cubicBezTo>
                  <a:cubicBezTo>
                    <a:pt x="162" y="4670"/>
                    <a:pt x="162" y="4670"/>
                    <a:pt x="140" y="4692"/>
                  </a:cubicBezTo>
                  <a:cubicBezTo>
                    <a:pt x="115" y="4716"/>
                    <a:pt x="93" y="4763"/>
                    <a:pt x="115" y="4809"/>
                  </a:cubicBezTo>
                  <a:cubicBezTo>
                    <a:pt x="93" y="4832"/>
                    <a:pt x="93" y="4832"/>
                    <a:pt x="69" y="4832"/>
                  </a:cubicBezTo>
                  <a:lnTo>
                    <a:pt x="69" y="4856"/>
                  </a:lnTo>
                  <a:lnTo>
                    <a:pt x="115" y="4856"/>
                  </a:lnTo>
                  <a:lnTo>
                    <a:pt x="162" y="4902"/>
                  </a:lnTo>
                  <a:cubicBezTo>
                    <a:pt x="140" y="4925"/>
                    <a:pt x="140" y="4971"/>
                    <a:pt x="115" y="5018"/>
                  </a:cubicBezTo>
                  <a:cubicBezTo>
                    <a:pt x="208" y="5018"/>
                    <a:pt x="301" y="4971"/>
                    <a:pt x="348" y="4925"/>
                  </a:cubicBezTo>
                  <a:cubicBezTo>
                    <a:pt x="465" y="4878"/>
                    <a:pt x="581" y="4832"/>
                    <a:pt x="698" y="4763"/>
                  </a:cubicBezTo>
                  <a:cubicBezTo>
                    <a:pt x="700" y="4763"/>
                    <a:pt x="702" y="4763"/>
                    <a:pt x="704" y="4762"/>
                  </a:cubicBezTo>
                  <a:lnTo>
                    <a:pt x="704" y="4762"/>
                  </a:lnTo>
                  <a:cubicBezTo>
                    <a:pt x="679" y="4778"/>
                    <a:pt x="658" y="4793"/>
                    <a:pt x="627" y="4809"/>
                  </a:cubicBezTo>
                  <a:cubicBezTo>
                    <a:pt x="534" y="4856"/>
                    <a:pt x="419" y="4925"/>
                    <a:pt x="326" y="4971"/>
                  </a:cubicBezTo>
                  <a:cubicBezTo>
                    <a:pt x="279" y="4995"/>
                    <a:pt x="208" y="5018"/>
                    <a:pt x="162" y="5042"/>
                  </a:cubicBezTo>
                  <a:lnTo>
                    <a:pt x="115" y="5042"/>
                  </a:lnTo>
                  <a:lnTo>
                    <a:pt x="115" y="5111"/>
                  </a:lnTo>
                  <a:cubicBezTo>
                    <a:pt x="93" y="5135"/>
                    <a:pt x="69" y="5135"/>
                    <a:pt x="69" y="5157"/>
                  </a:cubicBezTo>
                  <a:cubicBezTo>
                    <a:pt x="47" y="5181"/>
                    <a:pt x="22" y="5228"/>
                    <a:pt x="22" y="5274"/>
                  </a:cubicBezTo>
                  <a:cubicBezTo>
                    <a:pt x="47" y="5274"/>
                    <a:pt x="69" y="5274"/>
                    <a:pt x="93" y="5250"/>
                  </a:cubicBezTo>
                  <a:lnTo>
                    <a:pt x="93" y="5367"/>
                  </a:lnTo>
                  <a:lnTo>
                    <a:pt x="69" y="5367"/>
                  </a:lnTo>
                  <a:lnTo>
                    <a:pt x="69" y="5390"/>
                  </a:lnTo>
                  <a:cubicBezTo>
                    <a:pt x="47" y="5390"/>
                    <a:pt x="0" y="5436"/>
                    <a:pt x="22" y="5483"/>
                  </a:cubicBezTo>
                  <a:cubicBezTo>
                    <a:pt x="22" y="5507"/>
                    <a:pt x="47" y="5529"/>
                    <a:pt x="47" y="5529"/>
                  </a:cubicBezTo>
                  <a:cubicBezTo>
                    <a:pt x="22" y="5529"/>
                    <a:pt x="0" y="5554"/>
                    <a:pt x="0" y="5554"/>
                  </a:cubicBezTo>
                  <a:cubicBezTo>
                    <a:pt x="22" y="5576"/>
                    <a:pt x="47" y="5576"/>
                    <a:pt x="93" y="5576"/>
                  </a:cubicBezTo>
                  <a:lnTo>
                    <a:pt x="93" y="5622"/>
                  </a:lnTo>
                  <a:cubicBezTo>
                    <a:pt x="69" y="5647"/>
                    <a:pt x="47" y="5669"/>
                    <a:pt x="47" y="5693"/>
                  </a:cubicBezTo>
                  <a:cubicBezTo>
                    <a:pt x="22" y="5693"/>
                    <a:pt x="22" y="5715"/>
                    <a:pt x="22" y="5715"/>
                  </a:cubicBezTo>
                  <a:cubicBezTo>
                    <a:pt x="47" y="5715"/>
                    <a:pt x="93" y="5715"/>
                    <a:pt x="115" y="5740"/>
                  </a:cubicBezTo>
                  <a:cubicBezTo>
                    <a:pt x="115" y="5762"/>
                    <a:pt x="115" y="5786"/>
                    <a:pt x="140" y="5833"/>
                  </a:cubicBezTo>
                  <a:cubicBezTo>
                    <a:pt x="140" y="5855"/>
                    <a:pt x="162" y="5901"/>
                    <a:pt x="162" y="5948"/>
                  </a:cubicBezTo>
                  <a:cubicBezTo>
                    <a:pt x="162" y="5948"/>
                    <a:pt x="162" y="5972"/>
                    <a:pt x="186" y="5972"/>
                  </a:cubicBezTo>
                  <a:cubicBezTo>
                    <a:pt x="186" y="5994"/>
                    <a:pt x="186" y="6019"/>
                    <a:pt x="208" y="6041"/>
                  </a:cubicBezTo>
                  <a:lnTo>
                    <a:pt x="162" y="6041"/>
                  </a:lnTo>
                  <a:cubicBezTo>
                    <a:pt x="162" y="6041"/>
                    <a:pt x="162" y="6065"/>
                    <a:pt x="140" y="6065"/>
                  </a:cubicBezTo>
                  <a:cubicBezTo>
                    <a:pt x="115" y="6087"/>
                    <a:pt x="115" y="6112"/>
                    <a:pt x="115" y="6134"/>
                  </a:cubicBezTo>
                  <a:cubicBezTo>
                    <a:pt x="115" y="6181"/>
                    <a:pt x="162" y="6227"/>
                    <a:pt x="233" y="6227"/>
                  </a:cubicBezTo>
                  <a:cubicBezTo>
                    <a:pt x="255" y="6205"/>
                    <a:pt x="279" y="6205"/>
                    <a:pt x="301" y="6205"/>
                  </a:cubicBezTo>
                  <a:cubicBezTo>
                    <a:pt x="326" y="6181"/>
                    <a:pt x="348" y="6181"/>
                    <a:pt x="372" y="6181"/>
                  </a:cubicBezTo>
                  <a:cubicBezTo>
                    <a:pt x="348" y="6181"/>
                    <a:pt x="326" y="6205"/>
                    <a:pt x="301" y="6205"/>
                  </a:cubicBezTo>
                  <a:cubicBezTo>
                    <a:pt x="326" y="6251"/>
                    <a:pt x="372" y="6298"/>
                    <a:pt x="394" y="6320"/>
                  </a:cubicBezTo>
                  <a:lnTo>
                    <a:pt x="394" y="6367"/>
                  </a:lnTo>
                  <a:cubicBezTo>
                    <a:pt x="394" y="6367"/>
                    <a:pt x="419" y="6367"/>
                    <a:pt x="419" y="6344"/>
                  </a:cubicBezTo>
                  <a:lnTo>
                    <a:pt x="465" y="6391"/>
                  </a:lnTo>
                  <a:cubicBezTo>
                    <a:pt x="441" y="6391"/>
                    <a:pt x="419" y="6391"/>
                    <a:pt x="419" y="6413"/>
                  </a:cubicBezTo>
                  <a:lnTo>
                    <a:pt x="394" y="6413"/>
                  </a:lnTo>
                  <a:cubicBezTo>
                    <a:pt x="419" y="6437"/>
                    <a:pt x="465" y="6460"/>
                    <a:pt x="512" y="6460"/>
                  </a:cubicBezTo>
                  <a:lnTo>
                    <a:pt x="512" y="6437"/>
                  </a:lnTo>
                  <a:cubicBezTo>
                    <a:pt x="534" y="6460"/>
                    <a:pt x="534" y="6484"/>
                    <a:pt x="558" y="6484"/>
                  </a:cubicBezTo>
                  <a:cubicBezTo>
                    <a:pt x="534" y="6506"/>
                    <a:pt x="534" y="6530"/>
                    <a:pt x="534" y="6553"/>
                  </a:cubicBezTo>
                  <a:cubicBezTo>
                    <a:pt x="558" y="6530"/>
                    <a:pt x="581" y="6530"/>
                    <a:pt x="605" y="6530"/>
                  </a:cubicBezTo>
                  <a:cubicBezTo>
                    <a:pt x="627" y="6553"/>
                    <a:pt x="674" y="6553"/>
                    <a:pt x="698" y="6577"/>
                  </a:cubicBezTo>
                  <a:lnTo>
                    <a:pt x="698" y="6623"/>
                  </a:lnTo>
                  <a:cubicBezTo>
                    <a:pt x="720" y="6623"/>
                    <a:pt x="720" y="6599"/>
                    <a:pt x="744" y="6599"/>
                  </a:cubicBezTo>
                  <a:cubicBezTo>
                    <a:pt x="744" y="6623"/>
                    <a:pt x="767" y="6623"/>
                    <a:pt x="767" y="6623"/>
                  </a:cubicBezTo>
                  <a:cubicBezTo>
                    <a:pt x="767" y="6623"/>
                    <a:pt x="744" y="6623"/>
                    <a:pt x="744" y="6646"/>
                  </a:cubicBezTo>
                  <a:lnTo>
                    <a:pt x="720" y="6646"/>
                  </a:lnTo>
                  <a:cubicBezTo>
                    <a:pt x="744" y="6670"/>
                    <a:pt x="767" y="6670"/>
                    <a:pt x="813" y="6670"/>
                  </a:cubicBezTo>
                  <a:lnTo>
                    <a:pt x="837" y="6670"/>
                  </a:lnTo>
                  <a:cubicBezTo>
                    <a:pt x="860" y="6670"/>
                    <a:pt x="884" y="6692"/>
                    <a:pt x="906" y="6692"/>
                  </a:cubicBezTo>
                  <a:lnTo>
                    <a:pt x="906" y="6763"/>
                  </a:lnTo>
                  <a:lnTo>
                    <a:pt x="953" y="6763"/>
                  </a:lnTo>
                  <a:cubicBezTo>
                    <a:pt x="953" y="6785"/>
                    <a:pt x="977" y="6809"/>
                    <a:pt x="999" y="6832"/>
                  </a:cubicBezTo>
                  <a:cubicBezTo>
                    <a:pt x="1023" y="6832"/>
                    <a:pt x="1023" y="6832"/>
                    <a:pt x="1046" y="6809"/>
                  </a:cubicBezTo>
                  <a:cubicBezTo>
                    <a:pt x="1070" y="6809"/>
                    <a:pt x="1070" y="6809"/>
                    <a:pt x="1092" y="6785"/>
                  </a:cubicBezTo>
                  <a:cubicBezTo>
                    <a:pt x="1092" y="6809"/>
                    <a:pt x="1092" y="6809"/>
                    <a:pt x="1116" y="6832"/>
                  </a:cubicBezTo>
                  <a:lnTo>
                    <a:pt x="1139" y="6809"/>
                  </a:lnTo>
                  <a:cubicBezTo>
                    <a:pt x="1163" y="6832"/>
                    <a:pt x="1185" y="6832"/>
                    <a:pt x="1209" y="6856"/>
                  </a:cubicBezTo>
                  <a:cubicBezTo>
                    <a:pt x="1256" y="6878"/>
                    <a:pt x="1278" y="6902"/>
                    <a:pt x="1325" y="6902"/>
                  </a:cubicBezTo>
                  <a:lnTo>
                    <a:pt x="1349" y="6902"/>
                  </a:lnTo>
                  <a:cubicBezTo>
                    <a:pt x="1349" y="6902"/>
                    <a:pt x="1349" y="6925"/>
                    <a:pt x="1371" y="6925"/>
                  </a:cubicBezTo>
                  <a:cubicBezTo>
                    <a:pt x="1371" y="6971"/>
                    <a:pt x="1418" y="6971"/>
                    <a:pt x="1442" y="6971"/>
                  </a:cubicBezTo>
                  <a:cubicBezTo>
                    <a:pt x="1464" y="6971"/>
                    <a:pt x="1464" y="6995"/>
                    <a:pt x="1488" y="6995"/>
                  </a:cubicBezTo>
                  <a:cubicBezTo>
                    <a:pt x="1488" y="7042"/>
                    <a:pt x="1511" y="7064"/>
                    <a:pt x="1535" y="7088"/>
                  </a:cubicBezTo>
                  <a:lnTo>
                    <a:pt x="1628" y="7088"/>
                  </a:lnTo>
                  <a:cubicBezTo>
                    <a:pt x="1604" y="7088"/>
                    <a:pt x="1604" y="7088"/>
                    <a:pt x="1581" y="7111"/>
                  </a:cubicBezTo>
                  <a:cubicBezTo>
                    <a:pt x="1581" y="7135"/>
                    <a:pt x="1628" y="7157"/>
                    <a:pt x="1650" y="7157"/>
                  </a:cubicBezTo>
                  <a:cubicBezTo>
                    <a:pt x="1697" y="7157"/>
                    <a:pt x="1721" y="7157"/>
                    <a:pt x="1768" y="7135"/>
                  </a:cubicBezTo>
                  <a:lnTo>
                    <a:pt x="1768" y="7135"/>
                  </a:lnTo>
                  <a:cubicBezTo>
                    <a:pt x="1743" y="7157"/>
                    <a:pt x="1743" y="7181"/>
                    <a:pt x="1721" y="7204"/>
                  </a:cubicBezTo>
                  <a:lnTo>
                    <a:pt x="1721" y="7250"/>
                  </a:lnTo>
                  <a:lnTo>
                    <a:pt x="1861" y="7181"/>
                  </a:lnTo>
                  <a:cubicBezTo>
                    <a:pt x="1883" y="7204"/>
                    <a:pt x="1883" y="7228"/>
                    <a:pt x="1907" y="7250"/>
                  </a:cubicBezTo>
                  <a:lnTo>
                    <a:pt x="1929" y="7228"/>
                  </a:lnTo>
                  <a:cubicBezTo>
                    <a:pt x="1929" y="7250"/>
                    <a:pt x="1954" y="7275"/>
                    <a:pt x="1976" y="7275"/>
                  </a:cubicBezTo>
                  <a:lnTo>
                    <a:pt x="2069" y="7275"/>
                  </a:lnTo>
                  <a:lnTo>
                    <a:pt x="2069" y="7297"/>
                  </a:lnTo>
                  <a:cubicBezTo>
                    <a:pt x="2069" y="7321"/>
                    <a:pt x="2093" y="7321"/>
                    <a:pt x="2115" y="7343"/>
                  </a:cubicBezTo>
                  <a:lnTo>
                    <a:pt x="2186" y="7343"/>
                  </a:lnTo>
                  <a:cubicBezTo>
                    <a:pt x="2208" y="7368"/>
                    <a:pt x="2255" y="7368"/>
                    <a:pt x="2279" y="7390"/>
                  </a:cubicBezTo>
                  <a:cubicBezTo>
                    <a:pt x="2279" y="7414"/>
                    <a:pt x="2279" y="7436"/>
                    <a:pt x="2302" y="7461"/>
                  </a:cubicBezTo>
                  <a:lnTo>
                    <a:pt x="2419" y="7461"/>
                  </a:lnTo>
                  <a:cubicBezTo>
                    <a:pt x="2419" y="7461"/>
                    <a:pt x="2441" y="7461"/>
                    <a:pt x="2441" y="7483"/>
                  </a:cubicBezTo>
                  <a:lnTo>
                    <a:pt x="2441" y="7507"/>
                  </a:lnTo>
                  <a:lnTo>
                    <a:pt x="2512" y="7507"/>
                  </a:lnTo>
                  <a:cubicBezTo>
                    <a:pt x="2534" y="7507"/>
                    <a:pt x="2558" y="7529"/>
                    <a:pt x="2581" y="7529"/>
                  </a:cubicBezTo>
                  <a:cubicBezTo>
                    <a:pt x="2558" y="7554"/>
                    <a:pt x="2558" y="7554"/>
                    <a:pt x="2558" y="7576"/>
                  </a:cubicBezTo>
                  <a:cubicBezTo>
                    <a:pt x="2581" y="7576"/>
                    <a:pt x="2605" y="7576"/>
                    <a:pt x="2627" y="7554"/>
                  </a:cubicBezTo>
                  <a:cubicBezTo>
                    <a:pt x="2627" y="7554"/>
                    <a:pt x="2627" y="7576"/>
                    <a:pt x="2651" y="7576"/>
                  </a:cubicBezTo>
                  <a:cubicBezTo>
                    <a:pt x="2605" y="7576"/>
                    <a:pt x="2581" y="7622"/>
                    <a:pt x="2581" y="7647"/>
                  </a:cubicBezTo>
                  <a:cubicBezTo>
                    <a:pt x="2605" y="7669"/>
                    <a:pt x="2627" y="7669"/>
                    <a:pt x="2651" y="7669"/>
                  </a:cubicBezTo>
                  <a:lnTo>
                    <a:pt x="2698" y="7669"/>
                  </a:lnTo>
                  <a:cubicBezTo>
                    <a:pt x="2720" y="7669"/>
                    <a:pt x="2720" y="7693"/>
                    <a:pt x="2720" y="7693"/>
                  </a:cubicBezTo>
                  <a:cubicBezTo>
                    <a:pt x="2720" y="7715"/>
                    <a:pt x="2720" y="7715"/>
                    <a:pt x="2698" y="7740"/>
                  </a:cubicBezTo>
                  <a:cubicBezTo>
                    <a:pt x="2720" y="7740"/>
                    <a:pt x="2744" y="7740"/>
                    <a:pt x="2744" y="7715"/>
                  </a:cubicBezTo>
                  <a:cubicBezTo>
                    <a:pt x="2744" y="7740"/>
                    <a:pt x="2767" y="7762"/>
                    <a:pt x="2767" y="7762"/>
                  </a:cubicBezTo>
                  <a:cubicBezTo>
                    <a:pt x="2791" y="7809"/>
                    <a:pt x="2837" y="7809"/>
                    <a:pt x="2860" y="7809"/>
                  </a:cubicBezTo>
                  <a:cubicBezTo>
                    <a:pt x="2906" y="7809"/>
                    <a:pt x="2930" y="7786"/>
                    <a:pt x="2953" y="7786"/>
                  </a:cubicBezTo>
                  <a:lnTo>
                    <a:pt x="2953" y="7809"/>
                  </a:lnTo>
                  <a:cubicBezTo>
                    <a:pt x="2999" y="7809"/>
                    <a:pt x="3023" y="7786"/>
                    <a:pt x="3070" y="7786"/>
                  </a:cubicBezTo>
                  <a:lnTo>
                    <a:pt x="3209" y="7855"/>
                  </a:lnTo>
                  <a:lnTo>
                    <a:pt x="3232" y="7855"/>
                  </a:lnTo>
                  <a:cubicBezTo>
                    <a:pt x="3256" y="7879"/>
                    <a:pt x="3302" y="7879"/>
                    <a:pt x="3325" y="7902"/>
                  </a:cubicBezTo>
                  <a:lnTo>
                    <a:pt x="3325" y="7972"/>
                  </a:lnTo>
                  <a:cubicBezTo>
                    <a:pt x="3349" y="7972"/>
                    <a:pt x="3396" y="7972"/>
                    <a:pt x="3442" y="7948"/>
                  </a:cubicBezTo>
                  <a:cubicBezTo>
                    <a:pt x="3442" y="7972"/>
                    <a:pt x="3442" y="7972"/>
                    <a:pt x="3464" y="7972"/>
                  </a:cubicBezTo>
                  <a:cubicBezTo>
                    <a:pt x="3442" y="7995"/>
                    <a:pt x="3418" y="8019"/>
                    <a:pt x="3418" y="8041"/>
                  </a:cubicBezTo>
                  <a:cubicBezTo>
                    <a:pt x="3464" y="8019"/>
                    <a:pt x="3489" y="8019"/>
                    <a:pt x="3511" y="7995"/>
                  </a:cubicBezTo>
                  <a:cubicBezTo>
                    <a:pt x="3535" y="8019"/>
                    <a:pt x="3557" y="8019"/>
                    <a:pt x="3582" y="8041"/>
                  </a:cubicBezTo>
                  <a:cubicBezTo>
                    <a:pt x="3557" y="8041"/>
                    <a:pt x="3535" y="8065"/>
                    <a:pt x="3535" y="8112"/>
                  </a:cubicBezTo>
                  <a:cubicBezTo>
                    <a:pt x="3557" y="8112"/>
                    <a:pt x="3582" y="8112"/>
                    <a:pt x="3604" y="8088"/>
                  </a:cubicBezTo>
                  <a:cubicBezTo>
                    <a:pt x="3604" y="8134"/>
                    <a:pt x="3650" y="8158"/>
                    <a:pt x="3675" y="8158"/>
                  </a:cubicBezTo>
                  <a:lnTo>
                    <a:pt x="3743" y="8158"/>
                  </a:lnTo>
                  <a:cubicBezTo>
                    <a:pt x="3768" y="8158"/>
                    <a:pt x="3768" y="8181"/>
                    <a:pt x="3768" y="8181"/>
                  </a:cubicBezTo>
                  <a:cubicBezTo>
                    <a:pt x="3790" y="8181"/>
                    <a:pt x="3836" y="8181"/>
                    <a:pt x="3861" y="8158"/>
                  </a:cubicBezTo>
                  <a:cubicBezTo>
                    <a:pt x="3883" y="8181"/>
                    <a:pt x="3929" y="8205"/>
                    <a:pt x="3976" y="8227"/>
                  </a:cubicBezTo>
                  <a:lnTo>
                    <a:pt x="4000" y="8227"/>
                  </a:lnTo>
                  <a:cubicBezTo>
                    <a:pt x="4000" y="8227"/>
                    <a:pt x="4000" y="8251"/>
                    <a:pt x="4023" y="8251"/>
                  </a:cubicBezTo>
                  <a:cubicBezTo>
                    <a:pt x="4000" y="8251"/>
                    <a:pt x="4000" y="8274"/>
                    <a:pt x="3976" y="8274"/>
                  </a:cubicBezTo>
                  <a:cubicBezTo>
                    <a:pt x="3976" y="8298"/>
                    <a:pt x="4000" y="8320"/>
                    <a:pt x="4000" y="8344"/>
                  </a:cubicBezTo>
                  <a:lnTo>
                    <a:pt x="4000" y="8391"/>
                  </a:lnTo>
                  <a:lnTo>
                    <a:pt x="4023" y="8391"/>
                  </a:lnTo>
                  <a:cubicBezTo>
                    <a:pt x="4000" y="8413"/>
                    <a:pt x="4000" y="8437"/>
                    <a:pt x="4000" y="8437"/>
                  </a:cubicBezTo>
                  <a:cubicBezTo>
                    <a:pt x="4000" y="8437"/>
                    <a:pt x="3976" y="8437"/>
                    <a:pt x="3954" y="8413"/>
                  </a:cubicBezTo>
                  <a:lnTo>
                    <a:pt x="3954" y="8413"/>
                  </a:lnTo>
                  <a:cubicBezTo>
                    <a:pt x="3954" y="8437"/>
                    <a:pt x="3954" y="8437"/>
                    <a:pt x="3976" y="8437"/>
                  </a:cubicBezTo>
                  <a:cubicBezTo>
                    <a:pt x="3976" y="8484"/>
                    <a:pt x="4023" y="8506"/>
                    <a:pt x="4047" y="8506"/>
                  </a:cubicBezTo>
                  <a:lnTo>
                    <a:pt x="4069" y="8506"/>
                  </a:lnTo>
                  <a:cubicBezTo>
                    <a:pt x="4093" y="8530"/>
                    <a:pt x="4093" y="8530"/>
                    <a:pt x="4116" y="8530"/>
                  </a:cubicBezTo>
                  <a:lnTo>
                    <a:pt x="4140" y="8506"/>
                  </a:lnTo>
                  <a:cubicBezTo>
                    <a:pt x="4162" y="8484"/>
                    <a:pt x="4186" y="8484"/>
                    <a:pt x="4209" y="8460"/>
                  </a:cubicBezTo>
                  <a:cubicBezTo>
                    <a:pt x="4233" y="8437"/>
                    <a:pt x="4233" y="8437"/>
                    <a:pt x="4233" y="8413"/>
                  </a:cubicBezTo>
                  <a:cubicBezTo>
                    <a:pt x="4255" y="8413"/>
                    <a:pt x="4279" y="8391"/>
                    <a:pt x="4302" y="8391"/>
                  </a:cubicBezTo>
                  <a:lnTo>
                    <a:pt x="4302" y="8413"/>
                  </a:lnTo>
                  <a:cubicBezTo>
                    <a:pt x="4302" y="8413"/>
                    <a:pt x="4326" y="8413"/>
                    <a:pt x="4326" y="8391"/>
                  </a:cubicBezTo>
                  <a:cubicBezTo>
                    <a:pt x="4372" y="8413"/>
                    <a:pt x="4395" y="8437"/>
                    <a:pt x="4419" y="8437"/>
                  </a:cubicBezTo>
                  <a:lnTo>
                    <a:pt x="4419" y="8484"/>
                  </a:lnTo>
                  <a:lnTo>
                    <a:pt x="4465" y="8484"/>
                  </a:lnTo>
                  <a:lnTo>
                    <a:pt x="4465" y="8506"/>
                  </a:lnTo>
                  <a:cubicBezTo>
                    <a:pt x="4512" y="8530"/>
                    <a:pt x="4558" y="8530"/>
                    <a:pt x="4605" y="8530"/>
                  </a:cubicBezTo>
                  <a:cubicBezTo>
                    <a:pt x="4627" y="8553"/>
                    <a:pt x="4627" y="8553"/>
                    <a:pt x="4651" y="8553"/>
                  </a:cubicBezTo>
                  <a:cubicBezTo>
                    <a:pt x="4720" y="8599"/>
                    <a:pt x="4791" y="8623"/>
                    <a:pt x="4860" y="8670"/>
                  </a:cubicBezTo>
                  <a:lnTo>
                    <a:pt x="4884" y="8670"/>
                  </a:lnTo>
                  <a:cubicBezTo>
                    <a:pt x="4930" y="8692"/>
                    <a:pt x="4999" y="8716"/>
                    <a:pt x="5046" y="8763"/>
                  </a:cubicBezTo>
                  <a:lnTo>
                    <a:pt x="5023" y="8763"/>
                  </a:lnTo>
                  <a:cubicBezTo>
                    <a:pt x="4999" y="8785"/>
                    <a:pt x="4999" y="8785"/>
                    <a:pt x="4999" y="8809"/>
                  </a:cubicBezTo>
                  <a:cubicBezTo>
                    <a:pt x="5023" y="8785"/>
                    <a:pt x="5046" y="8785"/>
                    <a:pt x="5070" y="8763"/>
                  </a:cubicBezTo>
                  <a:cubicBezTo>
                    <a:pt x="5139" y="8785"/>
                    <a:pt x="5210" y="8832"/>
                    <a:pt x="5256" y="8856"/>
                  </a:cubicBezTo>
                  <a:lnTo>
                    <a:pt x="5278" y="8832"/>
                  </a:lnTo>
                  <a:lnTo>
                    <a:pt x="5278" y="8856"/>
                  </a:lnTo>
                  <a:cubicBezTo>
                    <a:pt x="5303" y="8878"/>
                    <a:pt x="5325" y="8878"/>
                    <a:pt x="5349" y="8903"/>
                  </a:cubicBezTo>
                  <a:cubicBezTo>
                    <a:pt x="5349" y="8925"/>
                    <a:pt x="5371" y="8949"/>
                    <a:pt x="5371" y="8949"/>
                  </a:cubicBezTo>
                  <a:lnTo>
                    <a:pt x="5396" y="8949"/>
                  </a:lnTo>
                  <a:cubicBezTo>
                    <a:pt x="5396" y="8949"/>
                    <a:pt x="5418" y="8949"/>
                    <a:pt x="5418" y="8925"/>
                  </a:cubicBezTo>
                  <a:cubicBezTo>
                    <a:pt x="5442" y="8949"/>
                    <a:pt x="5464" y="8949"/>
                    <a:pt x="5489" y="8971"/>
                  </a:cubicBezTo>
                  <a:cubicBezTo>
                    <a:pt x="5464" y="8971"/>
                    <a:pt x="5442" y="8996"/>
                    <a:pt x="5442" y="8996"/>
                  </a:cubicBezTo>
                  <a:lnTo>
                    <a:pt x="5535" y="8996"/>
                  </a:lnTo>
                  <a:cubicBezTo>
                    <a:pt x="5557" y="8996"/>
                    <a:pt x="5604" y="9018"/>
                    <a:pt x="5721" y="9042"/>
                  </a:cubicBezTo>
                  <a:cubicBezTo>
                    <a:pt x="5697" y="9064"/>
                    <a:pt x="5697" y="9064"/>
                    <a:pt x="5675" y="9064"/>
                  </a:cubicBezTo>
                  <a:cubicBezTo>
                    <a:pt x="5675" y="9089"/>
                    <a:pt x="5650" y="9089"/>
                    <a:pt x="5650" y="9111"/>
                  </a:cubicBezTo>
                  <a:cubicBezTo>
                    <a:pt x="5697" y="9111"/>
                    <a:pt x="5744" y="9089"/>
                    <a:pt x="5790" y="9064"/>
                  </a:cubicBezTo>
                  <a:cubicBezTo>
                    <a:pt x="5790" y="9089"/>
                    <a:pt x="5790" y="9089"/>
                    <a:pt x="5814" y="9089"/>
                  </a:cubicBezTo>
                  <a:lnTo>
                    <a:pt x="5814" y="9157"/>
                  </a:lnTo>
                  <a:cubicBezTo>
                    <a:pt x="5837" y="9157"/>
                    <a:pt x="5837" y="9182"/>
                    <a:pt x="5837" y="9182"/>
                  </a:cubicBezTo>
                  <a:cubicBezTo>
                    <a:pt x="5883" y="9157"/>
                    <a:pt x="5907" y="9157"/>
                    <a:pt x="5930" y="9135"/>
                  </a:cubicBezTo>
                  <a:lnTo>
                    <a:pt x="5930" y="9204"/>
                  </a:lnTo>
                  <a:cubicBezTo>
                    <a:pt x="5976" y="9182"/>
                    <a:pt x="6023" y="9182"/>
                    <a:pt x="6069" y="9157"/>
                  </a:cubicBezTo>
                  <a:lnTo>
                    <a:pt x="6093" y="9182"/>
                  </a:lnTo>
                  <a:cubicBezTo>
                    <a:pt x="6069" y="9204"/>
                    <a:pt x="6069" y="9228"/>
                    <a:pt x="6069" y="9250"/>
                  </a:cubicBezTo>
                  <a:cubicBezTo>
                    <a:pt x="6116" y="9228"/>
                    <a:pt x="6140" y="9228"/>
                    <a:pt x="6162" y="9228"/>
                  </a:cubicBezTo>
                  <a:cubicBezTo>
                    <a:pt x="6186" y="9228"/>
                    <a:pt x="6233" y="9250"/>
                    <a:pt x="6255" y="9275"/>
                  </a:cubicBezTo>
                  <a:lnTo>
                    <a:pt x="6255" y="9228"/>
                  </a:lnTo>
                  <a:cubicBezTo>
                    <a:pt x="6302" y="9228"/>
                    <a:pt x="6326" y="9228"/>
                    <a:pt x="6348" y="9250"/>
                  </a:cubicBezTo>
                  <a:cubicBezTo>
                    <a:pt x="6348" y="9275"/>
                    <a:pt x="6326" y="9297"/>
                    <a:pt x="6326" y="9321"/>
                  </a:cubicBezTo>
                  <a:cubicBezTo>
                    <a:pt x="6372" y="9321"/>
                    <a:pt x="6395" y="9297"/>
                    <a:pt x="6441" y="9297"/>
                  </a:cubicBezTo>
                  <a:cubicBezTo>
                    <a:pt x="6465" y="9297"/>
                    <a:pt x="6488" y="9321"/>
                    <a:pt x="6512" y="9343"/>
                  </a:cubicBezTo>
                  <a:cubicBezTo>
                    <a:pt x="6512" y="9321"/>
                    <a:pt x="6512" y="9297"/>
                    <a:pt x="6534" y="9297"/>
                  </a:cubicBezTo>
                  <a:lnTo>
                    <a:pt x="6534" y="9275"/>
                  </a:lnTo>
                  <a:cubicBezTo>
                    <a:pt x="6558" y="9275"/>
                    <a:pt x="6581" y="9297"/>
                    <a:pt x="6581" y="9297"/>
                  </a:cubicBezTo>
                  <a:cubicBezTo>
                    <a:pt x="6581" y="9321"/>
                    <a:pt x="6605" y="9343"/>
                    <a:pt x="6605" y="9343"/>
                  </a:cubicBezTo>
                  <a:cubicBezTo>
                    <a:pt x="6627" y="9343"/>
                    <a:pt x="6651" y="9321"/>
                    <a:pt x="6674" y="9321"/>
                  </a:cubicBezTo>
                  <a:lnTo>
                    <a:pt x="6791" y="9321"/>
                  </a:lnTo>
                  <a:cubicBezTo>
                    <a:pt x="6791" y="9368"/>
                    <a:pt x="6838" y="9390"/>
                    <a:pt x="6884" y="9390"/>
                  </a:cubicBezTo>
                  <a:lnTo>
                    <a:pt x="6884" y="9436"/>
                  </a:lnTo>
                  <a:cubicBezTo>
                    <a:pt x="6931" y="9414"/>
                    <a:pt x="6953" y="9390"/>
                    <a:pt x="6999" y="9368"/>
                  </a:cubicBezTo>
                  <a:lnTo>
                    <a:pt x="7024" y="9368"/>
                  </a:lnTo>
                  <a:cubicBezTo>
                    <a:pt x="7046" y="9368"/>
                    <a:pt x="7046" y="9390"/>
                    <a:pt x="7046" y="9390"/>
                  </a:cubicBezTo>
                  <a:cubicBezTo>
                    <a:pt x="7070" y="9390"/>
                    <a:pt x="7070" y="9390"/>
                    <a:pt x="7070" y="9368"/>
                  </a:cubicBezTo>
                  <a:lnTo>
                    <a:pt x="7070" y="9461"/>
                  </a:lnTo>
                  <a:lnTo>
                    <a:pt x="7070" y="9483"/>
                  </a:lnTo>
                  <a:cubicBezTo>
                    <a:pt x="7117" y="9461"/>
                    <a:pt x="7163" y="9436"/>
                    <a:pt x="7185" y="9414"/>
                  </a:cubicBezTo>
                  <a:cubicBezTo>
                    <a:pt x="7210" y="9436"/>
                    <a:pt x="7232" y="9436"/>
                    <a:pt x="7256" y="9461"/>
                  </a:cubicBezTo>
                  <a:lnTo>
                    <a:pt x="7256" y="9390"/>
                  </a:lnTo>
                  <a:cubicBezTo>
                    <a:pt x="7349" y="9390"/>
                    <a:pt x="7418" y="9414"/>
                    <a:pt x="7489" y="9414"/>
                  </a:cubicBezTo>
                  <a:lnTo>
                    <a:pt x="7582" y="9414"/>
                  </a:lnTo>
                  <a:lnTo>
                    <a:pt x="7582" y="9436"/>
                  </a:lnTo>
                  <a:lnTo>
                    <a:pt x="7675" y="9436"/>
                  </a:lnTo>
                  <a:cubicBezTo>
                    <a:pt x="7651" y="9436"/>
                    <a:pt x="7651" y="9461"/>
                    <a:pt x="7651" y="9461"/>
                  </a:cubicBezTo>
                  <a:lnTo>
                    <a:pt x="7651" y="9483"/>
                  </a:lnTo>
                  <a:lnTo>
                    <a:pt x="7697" y="9483"/>
                  </a:lnTo>
                  <a:cubicBezTo>
                    <a:pt x="7721" y="9461"/>
                    <a:pt x="7744" y="9461"/>
                    <a:pt x="7768" y="9436"/>
                  </a:cubicBezTo>
                  <a:lnTo>
                    <a:pt x="7837" y="9507"/>
                  </a:lnTo>
                  <a:cubicBezTo>
                    <a:pt x="7837" y="9483"/>
                    <a:pt x="7861" y="9461"/>
                    <a:pt x="7861" y="9414"/>
                  </a:cubicBezTo>
                  <a:lnTo>
                    <a:pt x="7883" y="9414"/>
                  </a:lnTo>
                  <a:lnTo>
                    <a:pt x="7883" y="9436"/>
                  </a:lnTo>
                  <a:cubicBezTo>
                    <a:pt x="7907" y="9461"/>
                    <a:pt x="7907" y="9483"/>
                    <a:pt x="7930" y="9507"/>
                  </a:cubicBezTo>
                  <a:cubicBezTo>
                    <a:pt x="8000" y="9483"/>
                    <a:pt x="8047" y="9436"/>
                    <a:pt x="8116" y="9414"/>
                  </a:cubicBezTo>
                  <a:lnTo>
                    <a:pt x="8233" y="9414"/>
                  </a:lnTo>
                  <a:cubicBezTo>
                    <a:pt x="8233" y="9436"/>
                    <a:pt x="8233" y="9483"/>
                    <a:pt x="8255" y="9507"/>
                  </a:cubicBezTo>
                  <a:lnTo>
                    <a:pt x="8255" y="9530"/>
                  </a:lnTo>
                  <a:cubicBezTo>
                    <a:pt x="8348" y="9483"/>
                    <a:pt x="8419" y="9436"/>
                    <a:pt x="8488" y="9390"/>
                  </a:cubicBezTo>
                  <a:cubicBezTo>
                    <a:pt x="8488" y="9414"/>
                    <a:pt x="8488" y="9436"/>
                    <a:pt x="8512" y="9461"/>
                  </a:cubicBezTo>
                  <a:cubicBezTo>
                    <a:pt x="8534" y="9461"/>
                    <a:pt x="8559" y="9436"/>
                    <a:pt x="8581" y="9414"/>
                  </a:cubicBezTo>
                  <a:cubicBezTo>
                    <a:pt x="8581" y="9461"/>
                    <a:pt x="8605" y="9483"/>
                    <a:pt x="8627" y="9507"/>
                  </a:cubicBezTo>
                  <a:cubicBezTo>
                    <a:pt x="8698" y="9483"/>
                    <a:pt x="8745" y="9483"/>
                    <a:pt x="8813" y="9461"/>
                  </a:cubicBezTo>
                  <a:cubicBezTo>
                    <a:pt x="8838" y="9436"/>
                    <a:pt x="8860" y="9414"/>
                    <a:pt x="8884" y="9414"/>
                  </a:cubicBezTo>
                  <a:cubicBezTo>
                    <a:pt x="8906" y="9414"/>
                    <a:pt x="8906" y="9414"/>
                    <a:pt x="8931" y="9390"/>
                  </a:cubicBezTo>
                  <a:cubicBezTo>
                    <a:pt x="8931" y="9448"/>
                    <a:pt x="8977" y="9489"/>
                    <a:pt x="9032" y="9489"/>
                  </a:cubicBezTo>
                  <a:cubicBezTo>
                    <a:pt x="9045" y="9489"/>
                    <a:pt x="9057" y="9487"/>
                    <a:pt x="9070" y="9483"/>
                  </a:cubicBezTo>
                  <a:lnTo>
                    <a:pt x="9117" y="9483"/>
                  </a:lnTo>
                  <a:cubicBezTo>
                    <a:pt x="9232" y="9461"/>
                    <a:pt x="9325" y="9414"/>
                    <a:pt x="9442" y="9368"/>
                  </a:cubicBezTo>
                  <a:lnTo>
                    <a:pt x="9465" y="9368"/>
                  </a:lnTo>
                  <a:lnTo>
                    <a:pt x="9418" y="9414"/>
                  </a:lnTo>
                  <a:cubicBezTo>
                    <a:pt x="9418" y="9414"/>
                    <a:pt x="9396" y="9414"/>
                    <a:pt x="9396" y="9436"/>
                  </a:cubicBezTo>
                  <a:cubicBezTo>
                    <a:pt x="9418" y="9414"/>
                    <a:pt x="9418" y="9414"/>
                    <a:pt x="9442" y="9414"/>
                  </a:cubicBezTo>
                  <a:cubicBezTo>
                    <a:pt x="9465" y="9390"/>
                    <a:pt x="9489" y="9390"/>
                    <a:pt x="9511" y="9368"/>
                  </a:cubicBezTo>
                  <a:lnTo>
                    <a:pt x="9604" y="9368"/>
                  </a:lnTo>
                  <a:cubicBezTo>
                    <a:pt x="9582" y="9390"/>
                    <a:pt x="9535" y="9414"/>
                    <a:pt x="9489" y="9436"/>
                  </a:cubicBezTo>
                  <a:cubicBezTo>
                    <a:pt x="9418" y="9461"/>
                    <a:pt x="9418" y="9507"/>
                    <a:pt x="9442" y="9554"/>
                  </a:cubicBezTo>
                  <a:lnTo>
                    <a:pt x="9418" y="9554"/>
                  </a:lnTo>
                  <a:lnTo>
                    <a:pt x="9442" y="9576"/>
                  </a:lnTo>
                  <a:cubicBezTo>
                    <a:pt x="9458" y="9593"/>
                    <a:pt x="9475" y="9609"/>
                    <a:pt x="9500" y="9609"/>
                  </a:cubicBezTo>
                  <a:cubicBezTo>
                    <a:pt x="9510" y="9609"/>
                    <a:pt x="9522" y="9607"/>
                    <a:pt x="9535" y="9600"/>
                  </a:cubicBezTo>
                  <a:cubicBezTo>
                    <a:pt x="9582" y="9600"/>
                    <a:pt x="9604" y="9576"/>
                    <a:pt x="9651" y="9554"/>
                  </a:cubicBezTo>
                  <a:lnTo>
                    <a:pt x="9511" y="9554"/>
                  </a:lnTo>
                  <a:cubicBezTo>
                    <a:pt x="9604" y="9507"/>
                    <a:pt x="9697" y="9436"/>
                    <a:pt x="9790" y="9390"/>
                  </a:cubicBezTo>
                  <a:lnTo>
                    <a:pt x="9790" y="9390"/>
                  </a:lnTo>
                  <a:cubicBezTo>
                    <a:pt x="9768" y="9414"/>
                    <a:pt x="9768" y="9461"/>
                    <a:pt x="9768" y="9507"/>
                  </a:cubicBezTo>
                  <a:cubicBezTo>
                    <a:pt x="9861" y="9461"/>
                    <a:pt x="9954" y="9414"/>
                    <a:pt x="10023" y="9368"/>
                  </a:cubicBezTo>
                  <a:lnTo>
                    <a:pt x="10116" y="9368"/>
                  </a:lnTo>
                  <a:cubicBezTo>
                    <a:pt x="10093" y="9390"/>
                    <a:pt x="10069" y="9390"/>
                    <a:pt x="10069" y="9390"/>
                  </a:cubicBezTo>
                  <a:cubicBezTo>
                    <a:pt x="10023" y="9414"/>
                    <a:pt x="10023" y="9436"/>
                    <a:pt x="10023" y="9483"/>
                  </a:cubicBezTo>
                  <a:cubicBezTo>
                    <a:pt x="10093" y="9436"/>
                    <a:pt x="10162" y="9414"/>
                    <a:pt x="10233" y="9368"/>
                  </a:cubicBezTo>
                  <a:lnTo>
                    <a:pt x="10652" y="9368"/>
                  </a:lnTo>
                  <a:cubicBezTo>
                    <a:pt x="10698" y="9368"/>
                    <a:pt x="10745" y="9343"/>
                    <a:pt x="10814" y="9321"/>
                  </a:cubicBezTo>
                  <a:lnTo>
                    <a:pt x="10814" y="9368"/>
                  </a:lnTo>
                  <a:lnTo>
                    <a:pt x="10860" y="9368"/>
                  </a:lnTo>
                  <a:cubicBezTo>
                    <a:pt x="10860" y="9390"/>
                    <a:pt x="10884" y="9390"/>
                    <a:pt x="10884" y="9414"/>
                  </a:cubicBezTo>
                  <a:cubicBezTo>
                    <a:pt x="10903" y="9420"/>
                    <a:pt x="10923" y="9423"/>
                    <a:pt x="10943" y="9423"/>
                  </a:cubicBezTo>
                  <a:cubicBezTo>
                    <a:pt x="11001" y="9423"/>
                    <a:pt x="11065" y="9402"/>
                    <a:pt x="11117" y="9368"/>
                  </a:cubicBezTo>
                  <a:lnTo>
                    <a:pt x="11210" y="9368"/>
                  </a:lnTo>
                  <a:cubicBezTo>
                    <a:pt x="11186" y="9390"/>
                    <a:pt x="11186" y="9414"/>
                    <a:pt x="11186" y="9414"/>
                  </a:cubicBezTo>
                  <a:cubicBezTo>
                    <a:pt x="11200" y="9414"/>
                    <a:pt x="11222" y="9406"/>
                    <a:pt x="11243" y="9399"/>
                  </a:cubicBezTo>
                  <a:lnTo>
                    <a:pt x="11243" y="9399"/>
                  </a:lnTo>
                  <a:cubicBezTo>
                    <a:pt x="11210" y="9424"/>
                    <a:pt x="11210" y="9463"/>
                    <a:pt x="11210" y="9483"/>
                  </a:cubicBezTo>
                  <a:cubicBezTo>
                    <a:pt x="11226" y="9500"/>
                    <a:pt x="11242" y="9516"/>
                    <a:pt x="11267" y="9516"/>
                  </a:cubicBezTo>
                  <a:cubicBezTo>
                    <a:pt x="11278" y="9516"/>
                    <a:pt x="11289" y="9514"/>
                    <a:pt x="11303" y="9507"/>
                  </a:cubicBezTo>
                  <a:cubicBezTo>
                    <a:pt x="11372" y="9507"/>
                    <a:pt x="11418" y="9483"/>
                    <a:pt x="11489" y="9461"/>
                  </a:cubicBezTo>
                  <a:cubicBezTo>
                    <a:pt x="11535" y="9436"/>
                    <a:pt x="11582" y="9390"/>
                    <a:pt x="11628" y="9368"/>
                  </a:cubicBezTo>
                  <a:lnTo>
                    <a:pt x="11721" y="9368"/>
                  </a:lnTo>
                  <a:cubicBezTo>
                    <a:pt x="11744" y="9368"/>
                    <a:pt x="11744" y="9343"/>
                    <a:pt x="11768" y="9343"/>
                  </a:cubicBezTo>
                  <a:lnTo>
                    <a:pt x="11768" y="9368"/>
                  </a:lnTo>
                  <a:lnTo>
                    <a:pt x="11814" y="9368"/>
                  </a:lnTo>
                  <a:lnTo>
                    <a:pt x="11814" y="9390"/>
                  </a:lnTo>
                  <a:lnTo>
                    <a:pt x="11861" y="9390"/>
                  </a:lnTo>
                  <a:cubicBezTo>
                    <a:pt x="11883" y="9368"/>
                    <a:pt x="11883" y="9368"/>
                    <a:pt x="11908" y="9368"/>
                  </a:cubicBezTo>
                  <a:lnTo>
                    <a:pt x="11976" y="9368"/>
                  </a:lnTo>
                  <a:lnTo>
                    <a:pt x="11976" y="9436"/>
                  </a:lnTo>
                  <a:cubicBezTo>
                    <a:pt x="12047" y="9414"/>
                    <a:pt x="12094" y="9414"/>
                    <a:pt x="12140" y="9390"/>
                  </a:cubicBezTo>
                  <a:lnTo>
                    <a:pt x="12162" y="9414"/>
                  </a:lnTo>
                  <a:lnTo>
                    <a:pt x="12162" y="9368"/>
                  </a:lnTo>
                  <a:lnTo>
                    <a:pt x="12280" y="9368"/>
                  </a:lnTo>
                  <a:cubicBezTo>
                    <a:pt x="12280" y="9414"/>
                    <a:pt x="12280" y="9436"/>
                    <a:pt x="12302" y="9483"/>
                  </a:cubicBezTo>
                  <a:cubicBezTo>
                    <a:pt x="12348" y="9461"/>
                    <a:pt x="12395" y="9436"/>
                    <a:pt x="12441" y="9390"/>
                  </a:cubicBezTo>
                  <a:lnTo>
                    <a:pt x="12441" y="9390"/>
                  </a:lnTo>
                  <a:cubicBezTo>
                    <a:pt x="12441" y="9414"/>
                    <a:pt x="12419" y="9414"/>
                    <a:pt x="12441" y="9414"/>
                  </a:cubicBezTo>
                  <a:lnTo>
                    <a:pt x="12466" y="9390"/>
                  </a:lnTo>
                  <a:cubicBezTo>
                    <a:pt x="12488" y="9368"/>
                    <a:pt x="12512" y="9368"/>
                    <a:pt x="12535" y="9343"/>
                  </a:cubicBezTo>
                  <a:lnTo>
                    <a:pt x="12559" y="9343"/>
                  </a:lnTo>
                  <a:cubicBezTo>
                    <a:pt x="12674" y="9343"/>
                    <a:pt x="12745" y="9275"/>
                    <a:pt x="12838" y="9204"/>
                  </a:cubicBezTo>
                  <a:cubicBezTo>
                    <a:pt x="12838" y="9204"/>
                    <a:pt x="12860" y="9204"/>
                    <a:pt x="12860" y="9182"/>
                  </a:cubicBezTo>
                  <a:cubicBezTo>
                    <a:pt x="13000" y="9111"/>
                    <a:pt x="13139" y="8996"/>
                    <a:pt x="13256" y="8809"/>
                  </a:cubicBezTo>
                  <a:cubicBezTo>
                    <a:pt x="13303" y="8763"/>
                    <a:pt x="13349" y="8716"/>
                    <a:pt x="13396" y="8692"/>
                  </a:cubicBezTo>
                  <a:cubicBezTo>
                    <a:pt x="13372" y="8670"/>
                    <a:pt x="13372" y="8670"/>
                    <a:pt x="13372" y="8646"/>
                  </a:cubicBezTo>
                  <a:cubicBezTo>
                    <a:pt x="13418" y="8599"/>
                    <a:pt x="13442" y="8506"/>
                    <a:pt x="13489" y="8437"/>
                  </a:cubicBezTo>
                  <a:cubicBezTo>
                    <a:pt x="13465" y="8437"/>
                    <a:pt x="13442" y="8413"/>
                    <a:pt x="13418" y="8413"/>
                  </a:cubicBezTo>
                  <a:cubicBezTo>
                    <a:pt x="13465" y="8391"/>
                    <a:pt x="13489" y="8367"/>
                    <a:pt x="13511" y="8344"/>
                  </a:cubicBezTo>
                  <a:cubicBezTo>
                    <a:pt x="13511" y="8320"/>
                    <a:pt x="13535" y="8298"/>
                    <a:pt x="13535" y="8274"/>
                  </a:cubicBezTo>
                  <a:lnTo>
                    <a:pt x="13535" y="8251"/>
                  </a:lnTo>
                  <a:cubicBezTo>
                    <a:pt x="13535" y="8227"/>
                    <a:pt x="13558" y="8227"/>
                    <a:pt x="13558" y="8227"/>
                  </a:cubicBezTo>
                  <a:cubicBezTo>
                    <a:pt x="13558" y="8205"/>
                    <a:pt x="13558" y="8181"/>
                    <a:pt x="13582" y="8181"/>
                  </a:cubicBezTo>
                  <a:cubicBezTo>
                    <a:pt x="13582" y="8158"/>
                    <a:pt x="13582" y="8158"/>
                    <a:pt x="13604" y="8158"/>
                  </a:cubicBezTo>
                  <a:cubicBezTo>
                    <a:pt x="13604" y="8134"/>
                    <a:pt x="13582" y="8134"/>
                    <a:pt x="13582" y="8112"/>
                  </a:cubicBezTo>
                  <a:cubicBezTo>
                    <a:pt x="13604" y="8088"/>
                    <a:pt x="13604" y="8065"/>
                    <a:pt x="13604" y="8041"/>
                  </a:cubicBezTo>
                  <a:lnTo>
                    <a:pt x="13629" y="7948"/>
                  </a:lnTo>
                  <a:cubicBezTo>
                    <a:pt x="13629" y="7948"/>
                    <a:pt x="13651" y="7948"/>
                    <a:pt x="13675" y="7926"/>
                  </a:cubicBezTo>
                  <a:lnTo>
                    <a:pt x="13629" y="7926"/>
                  </a:lnTo>
                  <a:lnTo>
                    <a:pt x="13675" y="7762"/>
                  </a:lnTo>
                  <a:cubicBezTo>
                    <a:pt x="13675" y="7762"/>
                    <a:pt x="13675" y="7740"/>
                    <a:pt x="13697" y="7740"/>
                  </a:cubicBezTo>
                  <a:cubicBezTo>
                    <a:pt x="13722" y="7715"/>
                    <a:pt x="13744" y="7693"/>
                    <a:pt x="13744" y="7669"/>
                  </a:cubicBezTo>
                  <a:lnTo>
                    <a:pt x="13722" y="7669"/>
                  </a:lnTo>
                  <a:cubicBezTo>
                    <a:pt x="13697" y="7669"/>
                    <a:pt x="13697" y="7693"/>
                    <a:pt x="13697" y="7693"/>
                  </a:cubicBezTo>
                  <a:lnTo>
                    <a:pt x="13697" y="7622"/>
                  </a:lnTo>
                  <a:lnTo>
                    <a:pt x="13722" y="7622"/>
                  </a:lnTo>
                  <a:lnTo>
                    <a:pt x="13722" y="7600"/>
                  </a:lnTo>
                  <a:lnTo>
                    <a:pt x="13722" y="7576"/>
                  </a:lnTo>
                  <a:cubicBezTo>
                    <a:pt x="13722" y="7554"/>
                    <a:pt x="13744" y="7554"/>
                    <a:pt x="13744" y="7554"/>
                  </a:cubicBezTo>
                  <a:lnTo>
                    <a:pt x="13744" y="7507"/>
                  </a:lnTo>
                  <a:lnTo>
                    <a:pt x="13744" y="7436"/>
                  </a:lnTo>
                  <a:cubicBezTo>
                    <a:pt x="13768" y="7414"/>
                    <a:pt x="13768" y="7414"/>
                    <a:pt x="13790" y="7414"/>
                  </a:cubicBezTo>
                  <a:cubicBezTo>
                    <a:pt x="13790" y="7390"/>
                    <a:pt x="13815" y="7390"/>
                    <a:pt x="13815" y="7368"/>
                  </a:cubicBezTo>
                  <a:cubicBezTo>
                    <a:pt x="13790" y="7343"/>
                    <a:pt x="13790" y="7343"/>
                    <a:pt x="13768" y="7343"/>
                  </a:cubicBezTo>
                  <a:lnTo>
                    <a:pt x="13790" y="7297"/>
                  </a:lnTo>
                  <a:lnTo>
                    <a:pt x="13790" y="7250"/>
                  </a:lnTo>
                  <a:cubicBezTo>
                    <a:pt x="13768" y="7250"/>
                    <a:pt x="13768" y="7250"/>
                    <a:pt x="13768" y="7228"/>
                  </a:cubicBezTo>
                  <a:cubicBezTo>
                    <a:pt x="13768" y="7204"/>
                    <a:pt x="13790" y="7204"/>
                    <a:pt x="13815" y="7181"/>
                  </a:cubicBezTo>
                  <a:lnTo>
                    <a:pt x="13815" y="7135"/>
                  </a:lnTo>
                  <a:cubicBezTo>
                    <a:pt x="13837" y="7135"/>
                    <a:pt x="13861" y="7111"/>
                    <a:pt x="13861" y="7111"/>
                  </a:cubicBezTo>
                  <a:cubicBezTo>
                    <a:pt x="13861" y="7088"/>
                    <a:pt x="13861" y="7042"/>
                    <a:pt x="13837" y="7042"/>
                  </a:cubicBezTo>
                  <a:lnTo>
                    <a:pt x="13883" y="6925"/>
                  </a:lnTo>
                  <a:cubicBezTo>
                    <a:pt x="13883" y="6902"/>
                    <a:pt x="13883" y="6902"/>
                    <a:pt x="13908" y="6902"/>
                  </a:cubicBezTo>
                  <a:lnTo>
                    <a:pt x="13883" y="6902"/>
                  </a:lnTo>
                  <a:cubicBezTo>
                    <a:pt x="13954" y="6832"/>
                    <a:pt x="14023" y="6785"/>
                    <a:pt x="14094" y="6739"/>
                  </a:cubicBezTo>
                  <a:lnTo>
                    <a:pt x="14116" y="6716"/>
                  </a:lnTo>
                  <a:cubicBezTo>
                    <a:pt x="14116" y="6670"/>
                    <a:pt x="14116" y="6623"/>
                    <a:pt x="14094" y="6599"/>
                  </a:cubicBezTo>
                  <a:lnTo>
                    <a:pt x="14069" y="6599"/>
                  </a:lnTo>
                  <a:lnTo>
                    <a:pt x="14069" y="6577"/>
                  </a:lnTo>
                  <a:cubicBezTo>
                    <a:pt x="14047" y="6577"/>
                    <a:pt x="14023" y="6577"/>
                    <a:pt x="14001" y="6599"/>
                  </a:cubicBezTo>
                  <a:lnTo>
                    <a:pt x="13954" y="6599"/>
                  </a:lnTo>
                  <a:cubicBezTo>
                    <a:pt x="13976" y="6577"/>
                    <a:pt x="14023" y="6553"/>
                    <a:pt x="14069" y="6553"/>
                  </a:cubicBezTo>
                  <a:cubicBezTo>
                    <a:pt x="14047" y="6530"/>
                    <a:pt x="14047" y="6506"/>
                    <a:pt x="14023" y="6506"/>
                  </a:cubicBezTo>
                  <a:cubicBezTo>
                    <a:pt x="14047" y="6484"/>
                    <a:pt x="14047" y="6484"/>
                    <a:pt x="14069" y="6484"/>
                  </a:cubicBezTo>
                  <a:cubicBezTo>
                    <a:pt x="14094" y="6460"/>
                    <a:pt x="14116" y="6413"/>
                    <a:pt x="14094" y="6367"/>
                  </a:cubicBezTo>
                  <a:cubicBezTo>
                    <a:pt x="14078" y="6367"/>
                    <a:pt x="14062" y="6357"/>
                    <a:pt x="14047" y="6357"/>
                  </a:cubicBezTo>
                  <a:cubicBezTo>
                    <a:pt x="14039" y="6357"/>
                    <a:pt x="14031" y="6359"/>
                    <a:pt x="14023" y="6367"/>
                  </a:cubicBezTo>
                  <a:lnTo>
                    <a:pt x="14069" y="6320"/>
                  </a:lnTo>
                  <a:cubicBezTo>
                    <a:pt x="14069" y="6320"/>
                    <a:pt x="14047" y="6298"/>
                    <a:pt x="14023" y="6298"/>
                  </a:cubicBezTo>
                  <a:lnTo>
                    <a:pt x="14047" y="6205"/>
                  </a:lnTo>
                  <a:lnTo>
                    <a:pt x="14187" y="6134"/>
                  </a:lnTo>
                  <a:cubicBezTo>
                    <a:pt x="14162" y="6112"/>
                    <a:pt x="14140" y="6112"/>
                    <a:pt x="14116" y="6112"/>
                  </a:cubicBezTo>
                  <a:cubicBezTo>
                    <a:pt x="14140" y="6112"/>
                    <a:pt x="14140" y="6087"/>
                    <a:pt x="14140" y="6087"/>
                  </a:cubicBezTo>
                  <a:cubicBezTo>
                    <a:pt x="14162" y="6087"/>
                    <a:pt x="14162" y="6065"/>
                    <a:pt x="14162" y="6041"/>
                  </a:cubicBezTo>
                  <a:cubicBezTo>
                    <a:pt x="14209" y="6019"/>
                    <a:pt x="14209" y="5972"/>
                    <a:pt x="14187" y="5948"/>
                  </a:cubicBezTo>
                  <a:cubicBezTo>
                    <a:pt x="14175" y="5937"/>
                    <a:pt x="14163" y="5931"/>
                    <a:pt x="14151" y="5931"/>
                  </a:cubicBezTo>
                  <a:cubicBezTo>
                    <a:pt x="14140" y="5931"/>
                    <a:pt x="14128" y="5937"/>
                    <a:pt x="14116" y="5948"/>
                  </a:cubicBezTo>
                  <a:lnTo>
                    <a:pt x="14094" y="5948"/>
                  </a:lnTo>
                  <a:lnTo>
                    <a:pt x="14116" y="5901"/>
                  </a:lnTo>
                  <a:lnTo>
                    <a:pt x="14116" y="5879"/>
                  </a:lnTo>
                  <a:lnTo>
                    <a:pt x="14116" y="5855"/>
                  </a:lnTo>
                  <a:cubicBezTo>
                    <a:pt x="14162" y="5855"/>
                    <a:pt x="14162" y="5833"/>
                    <a:pt x="14162" y="5808"/>
                  </a:cubicBezTo>
                  <a:cubicBezTo>
                    <a:pt x="14187" y="5786"/>
                    <a:pt x="14209" y="5786"/>
                    <a:pt x="14209" y="5762"/>
                  </a:cubicBezTo>
                  <a:cubicBezTo>
                    <a:pt x="14280" y="5740"/>
                    <a:pt x="14280" y="5669"/>
                    <a:pt x="14233" y="5622"/>
                  </a:cubicBezTo>
                  <a:lnTo>
                    <a:pt x="14233" y="5622"/>
                  </a:lnTo>
                  <a:cubicBezTo>
                    <a:pt x="14233" y="5622"/>
                    <a:pt x="14209" y="5622"/>
                    <a:pt x="14209" y="5647"/>
                  </a:cubicBezTo>
                  <a:lnTo>
                    <a:pt x="14187" y="5647"/>
                  </a:lnTo>
                  <a:cubicBezTo>
                    <a:pt x="14187" y="5647"/>
                    <a:pt x="14209" y="5647"/>
                    <a:pt x="14209" y="5622"/>
                  </a:cubicBezTo>
                  <a:lnTo>
                    <a:pt x="14233" y="5622"/>
                  </a:lnTo>
                  <a:cubicBezTo>
                    <a:pt x="14209" y="5600"/>
                    <a:pt x="14209" y="5600"/>
                    <a:pt x="14187" y="5600"/>
                  </a:cubicBezTo>
                  <a:cubicBezTo>
                    <a:pt x="14209" y="5576"/>
                    <a:pt x="14233" y="5554"/>
                    <a:pt x="14256" y="5554"/>
                  </a:cubicBezTo>
                  <a:cubicBezTo>
                    <a:pt x="14256" y="5507"/>
                    <a:pt x="14233" y="5483"/>
                    <a:pt x="14209" y="5483"/>
                  </a:cubicBezTo>
                  <a:lnTo>
                    <a:pt x="14233" y="5414"/>
                  </a:lnTo>
                  <a:cubicBezTo>
                    <a:pt x="14280" y="5390"/>
                    <a:pt x="14326" y="5367"/>
                    <a:pt x="14349" y="5343"/>
                  </a:cubicBezTo>
                  <a:cubicBezTo>
                    <a:pt x="14349" y="5321"/>
                    <a:pt x="14349" y="5321"/>
                    <a:pt x="14326" y="5321"/>
                  </a:cubicBezTo>
                  <a:cubicBezTo>
                    <a:pt x="14349" y="5274"/>
                    <a:pt x="14326" y="5228"/>
                    <a:pt x="14302" y="5204"/>
                  </a:cubicBezTo>
                  <a:cubicBezTo>
                    <a:pt x="14326" y="5181"/>
                    <a:pt x="14326" y="5157"/>
                    <a:pt x="14326" y="5157"/>
                  </a:cubicBezTo>
                  <a:lnTo>
                    <a:pt x="14280" y="5157"/>
                  </a:lnTo>
                  <a:lnTo>
                    <a:pt x="14302" y="5088"/>
                  </a:lnTo>
                  <a:cubicBezTo>
                    <a:pt x="14286" y="5071"/>
                    <a:pt x="14269" y="5055"/>
                    <a:pt x="14244" y="5055"/>
                  </a:cubicBezTo>
                  <a:cubicBezTo>
                    <a:pt x="14234" y="5055"/>
                    <a:pt x="14223" y="5058"/>
                    <a:pt x="14209" y="5064"/>
                  </a:cubicBezTo>
                  <a:cubicBezTo>
                    <a:pt x="14256" y="5018"/>
                    <a:pt x="14302" y="4995"/>
                    <a:pt x="14326" y="4971"/>
                  </a:cubicBezTo>
                  <a:lnTo>
                    <a:pt x="14349" y="4949"/>
                  </a:lnTo>
                  <a:lnTo>
                    <a:pt x="14373" y="4925"/>
                  </a:lnTo>
                  <a:cubicBezTo>
                    <a:pt x="14395" y="4902"/>
                    <a:pt x="14419" y="4902"/>
                    <a:pt x="14419" y="4878"/>
                  </a:cubicBezTo>
                  <a:cubicBezTo>
                    <a:pt x="14419" y="4856"/>
                    <a:pt x="14395" y="4809"/>
                    <a:pt x="14373" y="4809"/>
                  </a:cubicBezTo>
                  <a:lnTo>
                    <a:pt x="14373" y="4763"/>
                  </a:lnTo>
                  <a:cubicBezTo>
                    <a:pt x="14357" y="4763"/>
                    <a:pt x="14341" y="4752"/>
                    <a:pt x="14319" y="4752"/>
                  </a:cubicBezTo>
                  <a:cubicBezTo>
                    <a:pt x="14308" y="4752"/>
                    <a:pt x="14295" y="4755"/>
                    <a:pt x="14280" y="4763"/>
                  </a:cubicBezTo>
                  <a:cubicBezTo>
                    <a:pt x="14326" y="4739"/>
                    <a:pt x="14373" y="4716"/>
                    <a:pt x="14395" y="4670"/>
                  </a:cubicBezTo>
                  <a:lnTo>
                    <a:pt x="14419" y="4599"/>
                  </a:lnTo>
                  <a:cubicBezTo>
                    <a:pt x="14466" y="4577"/>
                    <a:pt x="14488" y="4553"/>
                    <a:pt x="14535" y="4530"/>
                  </a:cubicBezTo>
                  <a:cubicBezTo>
                    <a:pt x="14581" y="4460"/>
                    <a:pt x="14535" y="4391"/>
                    <a:pt x="14488" y="4366"/>
                  </a:cubicBezTo>
                  <a:cubicBezTo>
                    <a:pt x="14535" y="4344"/>
                    <a:pt x="14581" y="4298"/>
                    <a:pt x="14628" y="4273"/>
                  </a:cubicBezTo>
                  <a:cubicBezTo>
                    <a:pt x="14628" y="4266"/>
                    <a:pt x="14625" y="4264"/>
                    <a:pt x="14621" y="4264"/>
                  </a:cubicBezTo>
                  <a:cubicBezTo>
                    <a:pt x="14613" y="4264"/>
                    <a:pt x="14597" y="4273"/>
                    <a:pt x="14581" y="4273"/>
                  </a:cubicBezTo>
                  <a:cubicBezTo>
                    <a:pt x="14559" y="4298"/>
                    <a:pt x="14512" y="4320"/>
                    <a:pt x="14488" y="4344"/>
                  </a:cubicBezTo>
                  <a:lnTo>
                    <a:pt x="14535" y="4112"/>
                  </a:lnTo>
                  <a:lnTo>
                    <a:pt x="14535" y="4112"/>
                  </a:lnTo>
                  <a:cubicBezTo>
                    <a:pt x="14116" y="4391"/>
                    <a:pt x="13697" y="4646"/>
                    <a:pt x="13232" y="4832"/>
                  </a:cubicBezTo>
                  <a:cubicBezTo>
                    <a:pt x="13163" y="4878"/>
                    <a:pt x="13186" y="4971"/>
                    <a:pt x="13256" y="4995"/>
                  </a:cubicBezTo>
                  <a:cubicBezTo>
                    <a:pt x="13232" y="5018"/>
                    <a:pt x="13186" y="5042"/>
                    <a:pt x="13163" y="5042"/>
                  </a:cubicBezTo>
                  <a:cubicBezTo>
                    <a:pt x="13117" y="5064"/>
                    <a:pt x="13117" y="5088"/>
                    <a:pt x="13117" y="5135"/>
                  </a:cubicBezTo>
                  <a:cubicBezTo>
                    <a:pt x="12838" y="5274"/>
                    <a:pt x="12581" y="5436"/>
                    <a:pt x="12326" y="5576"/>
                  </a:cubicBezTo>
                  <a:cubicBezTo>
                    <a:pt x="12246" y="5637"/>
                    <a:pt x="12304" y="5749"/>
                    <a:pt x="12381" y="5749"/>
                  </a:cubicBezTo>
                  <a:cubicBezTo>
                    <a:pt x="12393" y="5749"/>
                    <a:pt x="12406" y="5746"/>
                    <a:pt x="12419" y="5740"/>
                  </a:cubicBezTo>
                  <a:cubicBezTo>
                    <a:pt x="12721" y="5576"/>
                    <a:pt x="13000" y="5390"/>
                    <a:pt x="13303" y="5228"/>
                  </a:cubicBezTo>
                  <a:lnTo>
                    <a:pt x="13303" y="5228"/>
                  </a:lnTo>
                  <a:cubicBezTo>
                    <a:pt x="13279" y="5274"/>
                    <a:pt x="13303" y="5297"/>
                    <a:pt x="13325" y="5321"/>
                  </a:cubicBezTo>
                  <a:cubicBezTo>
                    <a:pt x="13325" y="5343"/>
                    <a:pt x="13303" y="5343"/>
                    <a:pt x="13303" y="5343"/>
                  </a:cubicBezTo>
                  <a:cubicBezTo>
                    <a:pt x="13210" y="5414"/>
                    <a:pt x="13117" y="5460"/>
                    <a:pt x="13000" y="5507"/>
                  </a:cubicBezTo>
                  <a:cubicBezTo>
                    <a:pt x="12953" y="5529"/>
                    <a:pt x="12953" y="5600"/>
                    <a:pt x="13000" y="5647"/>
                  </a:cubicBezTo>
                  <a:cubicBezTo>
                    <a:pt x="12838" y="5715"/>
                    <a:pt x="12698" y="5786"/>
                    <a:pt x="12559" y="5855"/>
                  </a:cubicBezTo>
                  <a:cubicBezTo>
                    <a:pt x="12456" y="5896"/>
                    <a:pt x="12515" y="6027"/>
                    <a:pt x="12610" y="6027"/>
                  </a:cubicBezTo>
                  <a:cubicBezTo>
                    <a:pt x="12623" y="6027"/>
                    <a:pt x="12637" y="6024"/>
                    <a:pt x="12652" y="6019"/>
                  </a:cubicBezTo>
                  <a:lnTo>
                    <a:pt x="12931" y="5879"/>
                  </a:lnTo>
                  <a:cubicBezTo>
                    <a:pt x="12931" y="5901"/>
                    <a:pt x="12931" y="5926"/>
                    <a:pt x="12953" y="5926"/>
                  </a:cubicBezTo>
                  <a:lnTo>
                    <a:pt x="12953" y="5948"/>
                  </a:lnTo>
                  <a:cubicBezTo>
                    <a:pt x="12652" y="6112"/>
                    <a:pt x="12326" y="6274"/>
                    <a:pt x="12001" y="6437"/>
                  </a:cubicBezTo>
                  <a:cubicBezTo>
                    <a:pt x="11900" y="6477"/>
                    <a:pt x="11954" y="6586"/>
                    <a:pt x="12031" y="6586"/>
                  </a:cubicBezTo>
                  <a:cubicBezTo>
                    <a:pt x="12043" y="6586"/>
                    <a:pt x="12056" y="6583"/>
                    <a:pt x="12069" y="6577"/>
                  </a:cubicBezTo>
                  <a:cubicBezTo>
                    <a:pt x="12441" y="6413"/>
                    <a:pt x="12814" y="6251"/>
                    <a:pt x="13163" y="6041"/>
                  </a:cubicBezTo>
                  <a:cubicBezTo>
                    <a:pt x="13197" y="6075"/>
                    <a:pt x="13231" y="6097"/>
                    <a:pt x="13265" y="6097"/>
                  </a:cubicBezTo>
                  <a:cubicBezTo>
                    <a:pt x="13278" y="6097"/>
                    <a:pt x="13290" y="6094"/>
                    <a:pt x="13303" y="6087"/>
                  </a:cubicBezTo>
                  <a:cubicBezTo>
                    <a:pt x="13325" y="6065"/>
                    <a:pt x="13372" y="6041"/>
                    <a:pt x="13396" y="6041"/>
                  </a:cubicBezTo>
                  <a:cubicBezTo>
                    <a:pt x="13186" y="6158"/>
                    <a:pt x="12977" y="6251"/>
                    <a:pt x="12767" y="6367"/>
                  </a:cubicBezTo>
                  <a:cubicBezTo>
                    <a:pt x="12666" y="6407"/>
                    <a:pt x="12725" y="6539"/>
                    <a:pt x="12819" y="6539"/>
                  </a:cubicBezTo>
                  <a:cubicBezTo>
                    <a:pt x="12832" y="6539"/>
                    <a:pt x="12846" y="6536"/>
                    <a:pt x="12860" y="6530"/>
                  </a:cubicBezTo>
                  <a:cubicBezTo>
                    <a:pt x="12884" y="6506"/>
                    <a:pt x="12931" y="6484"/>
                    <a:pt x="12953" y="6460"/>
                  </a:cubicBezTo>
                  <a:cubicBezTo>
                    <a:pt x="12953" y="6506"/>
                    <a:pt x="12977" y="6553"/>
                    <a:pt x="13024" y="6553"/>
                  </a:cubicBezTo>
                  <a:cubicBezTo>
                    <a:pt x="12977" y="6577"/>
                    <a:pt x="12907" y="6599"/>
                    <a:pt x="12860" y="6623"/>
                  </a:cubicBezTo>
                  <a:cubicBezTo>
                    <a:pt x="12791" y="6646"/>
                    <a:pt x="12791" y="6739"/>
                    <a:pt x="12838" y="6785"/>
                  </a:cubicBezTo>
                  <a:cubicBezTo>
                    <a:pt x="12512" y="6971"/>
                    <a:pt x="12209" y="7181"/>
                    <a:pt x="11908" y="7414"/>
                  </a:cubicBezTo>
                  <a:cubicBezTo>
                    <a:pt x="11830" y="7453"/>
                    <a:pt x="11864" y="7570"/>
                    <a:pt x="11945" y="7570"/>
                  </a:cubicBezTo>
                  <a:cubicBezTo>
                    <a:pt x="11962" y="7570"/>
                    <a:pt x="11980" y="7565"/>
                    <a:pt x="12001" y="7554"/>
                  </a:cubicBezTo>
                  <a:cubicBezTo>
                    <a:pt x="12302" y="7343"/>
                    <a:pt x="12628" y="7111"/>
                    <a:pt x="12953" y="6902"/>
                  </a:cubicBezTo>
                  <a:cubicBezTo>
                    <a:pt x="12970" y="6918"/>
                    <a:pt x="12998" y="6935"/>
                    <a:pt x="13030" y="6935"/>
                  </a:cubicBezTo>
                  <a:cubicBezTo>
                    <a:pt x="13037" y="6935"/>
                    <a:pt x="13044" y="6934"/>
                    <a:pt x="13051" y="6932"/>
                  </a:cubicBezTo>
                  <a:lnTo>
                    <a:pt x="13051" y="6932"/>
                  </a:lnTo>
                  <a:cubicBezTo>
                    <a:pt x="13003" y="6969"/>
                    <a:pt x="12962" y="7005"/>
                    <a:pt x="12907" y="7042"/>
                  </a:cubicBezTo>
                  <a:cubicBezTo>
                    <a:pt x="12884" y="7064"/>
                    <a:pt x="12860" y="7088"/>
                    <a:pt x="12860" y="7135"/>
                  </a:cubicBezTo>
                  <a:cubicBezTo>
                    <a:pt x="12721" y="7204"/>
                    <a:pt x="12559" y="7297"/>
                    <a:pt x="12395" y="7368"/>
                  </a:cubicBezTo>
                  <a:cubicBezTo>
                    <a:pt x="12313" y="7408"/>
                    <a:pt x="12375" y="7538"/>
                    <a:pt x="12454" y="7538"/>
                  </a:cubicBezTo>
                  <a:cubicBezTo>
                    <a:pt x="12465" y="7538"/>
                    <a:pt x="12477" y="7535"/>
                    <a:pt x="12488" y="7529"/>
                  </a:cubicBezTo>
                  <a:cubicBezTo>
                    <a:pt x="12559" y="7483"/>
                    <a:pt x="12652" y="7461"/>
                    <a:pt x="12721" y="7414"/>
                  </a:cubicBezTo>
                  <a:lnTo>
                    <a:pt x="12721" y="7414"/>
                  </a:lnTo>
                  <a:cubicBezTo>
                    <a:pt x="12698" y="7436"/>
                    <a:pt x="12698" y="7461"/>
                    <a:pt x="12698" y="7483"/>
                  </a:cubicBezTo>
                  <a:cubicBezTo>
                    <a:pt x="12581" y="7554"/>
                    <a:pt x="12441" y="7622"/>
                    <a:pt x="12326" y="7715"/>
                  </a:cubicBezTo>
                  <a:cubicBezTo>
                    <a:pt x="11861" y="8019"/>
                    <a:pt x="11442" y="8367"/>
                    <a:pt x="11000" y="8670"/>
                  </a:cubicBezTo>
                  <a:cubicBezTo>
                    <a:pt x="11000" y="8634"/>
                    <a:pt x="10959" y="8584"/>
                    <a:pt x="10908" y="8584"/>
                  </a:cubicBezTo>
                  <a:cubicBezTo>
                    <a:pt x="10893" y="8584"/>
                    <a:pt x="10876" y="8589"/>
                    <a:pt x="10860" y="8599"/>
                  </a:cubicBezTo>
                  <a:cubicBezTo>
                    <a:pt x="10767" y="8670"/>
                    <a:pt x="10674" y="8739"/>
                    <a:pt x="10605" y="8809"/>
                  </a:cubicBezTo>
                  <a:cubicBezTo>
                    <a:pt x="10581" y="8763"/>
                    <a:pt x="10534" y="8739"/>
                    <a:pt x="10488" y="8739"/>
                  </a:cubicBezTo>
                  <a:cubicBezTo>
                    <a:pt x="10512" y="8716"/>
                    <a:pt x="10512" y="8670"/>
                    <a:pt x="10488" y="8623"/>
                  </a:cubicBezTo>
                  <a:cubicBezTo>
                    <a:pt x="10465" y="8611"/>
                    <a:pt x="10441" y="8605"/>
                    <a:pt x="10418" y="8605"/>
                  </a:cubicBezTo>
                  <a:cubicBezTo>
                    <a:pt x="10395" y="8605"/>
                    <a:pt x="10372" y="8611"/>
                    <a:pt x="10348" y="8623"/>
                  </a:cubicBezTo>
                  <a:cubicBezTo>
                    <a:pt x="10326" y="8646"/>
                    <a:pt x="10280" y="8670"/>
                    <a:pt x="10255" y="8692"/>
                  </a:cubicBezTo>
                  <a:cubicBezTo>
                    <a:pt x="10240" y="8677"/>
                    <a:pt x="10212" y="8660"/>
                    <a:pt x="10181" y="8660"/>
                  </a:cubicBezTo>
                  <a:cubicBezTo>
                    <a:pt x="10167" y="8660"/>
                    <a:pt x="10154" y="8663"/>
                    <a:pt x="10140" y="8670"/>
                  </a:cubicBezTo>
                  <a:cubicBezTo>
                    <a:pt x="10023" y="8763"/>
                    <a:pt x="9883" y="8832"/>
                    <a:pt x="9768" y="8903"/>
                  </a:cubicBezTo>
                  <a:lnTo>
                    <a:pt x="9721" y="8903"/>
                  </a:lnTo>
                  <a:cubicBezTo>
                    <a:pt x="9744" y="8878"/>
                    <a:pt x="9768" y="8856"/>
                    <a:pt x="9790" y="8856"/>
                  </a:cubicBezTo>
                  <a:lnTo>
                    <a:pt x="9814" y="8832"/>
                  </a:lnTo>
                  <a:cubicBezTo>
                    <a:pt x="10069" y="8646"/>
                    <a:pt x="10348" y="8460"/>
                    <a:pt x="10605" y="8274"/>
                  </a:cubicBezTo>
                  <a:cubicBezTo>
                    <a:pt x="10682" y="8217"/>
                    <a:pt x="10632" y="8094"/>
                    <a:pt x="10559" y="8094"/>
                  </a:cubicBezTo>
                  <a:cubicBezTo>
                    <a:pt x="10544" y="8094"/>
                    <a:pt x="10528" y="8100"/>
                    <a:pt x="10512" y="8112"/>
                  </a:cubicBezTo>
                  <a:cubicBezTo>
                    <a:pt x="10023" y="8484"/>
                    <a:pt x="9535" y="8809"/>
                    <a:pt x="9024" y="9111"/>
                  </a:cubicBezTo>
                  <a:cubicBezTo>
                    <a:pt x="9093" y="9064"/>
                    <a:pt x="9163" y="8996"/>
                    <a:pt x="9232" y="8925"/>
                  </a:cubicBezTo>
                  <a:cubicBezTo>
                    <a:pt x="9279" y="8903"/>
                    <a:pt x="9279" y="8832"/>
                    <a:pt x="9232" y="8809"/>
                  </a:cubicBezTo>
                  <a:cubicBezTo>
                    <a:pt x="9256" y="8809"/>
                    <a:pt x="9256" y="8785"/>
                    <a:pt x="9279" y="8785"/>
                  </a:cubicBezTo>
                  <a:cubicBezTo>
                    <a:pt x="9333" y="8733"/>
                    <a:pt x="9277" y="8639"/>
                    <a:pt x="9206" y="8639"/>
                  </a:cubicBezTo>
                  <a:cubicBezTo>
                    <a:pt x="9184" y="8639"/>
                    <a:pt x="9161" y="8648"/>
                    <a:pt x="9139" y="8670"/>
                  </a:cubicBezTo>
                  <a:cubicBezTo>
                    <a:pt x="8953" y="8809"/>
                    <a:pt x="8791" y="8949"/>
                    <a:pt x="8605" y="9089"/>
                  </a:cubicBezTo>
                  <a:cubicBezTo>
                    <a:pt x="8581" y="9111"/>
                    <a:pt x="8559" y="9135"/>
                    <a:pt x="8512" y="9157"/>
                  </a:cubicBezTo>
                  <a:cubicBezTo>
                    <a:pt x="8581" y="9111"/>
                    <a:pt x="8627" y="9064"/>
                    <a:pt x="8698" y="8996"/>
                  </a:cubicBezTo>
                  <a:cubicBezTo>
                    <a:pt x="8767" y="8949"/>
                    <a:pt x="8698" y="8856"/>
                    <a:pt x="8627" y="8856"/>
                  </a:cubicBezTo>
                  <a:lnTo>
                    <a:pt x="9396" y="8298"/>
                  </a:lnTo>
                  <a:cubicBezTo>
                    <a:pt x="9471" y="8241"/>
                    <a:pt x="9425" y="8139"/>
                    <a:pt x="9355" y="8139"/>
                  </a:cubicBezTo>
                  <a:cubicBezTo>
                    <a:pt x="9339" y="8139"/>
                    <a:pt x="9321" y="8145"/>
                    <a:pt x="9303" y="8158"/>
                  </a:cubicBezTo>
                  <a:cubicBezTo>
                    <a:pt x="8953" y="8413"/>
                    <a:pt x="8605" y="8670"/>
                    <a:pt x="8233" y="8903"/>
                  </a:cubicBezTo>
                  <a:lnTo>
                    <a:pt x="8233" y="8878"/>
                  </a:lnTo>
                  <a:cubicBezTo>
                    <a:pt x="8216" y="8863"/>
                    <a:pt x="8177" y="8846"/>
                    <a:pt x="8139" y="8846"/>
                  </a:cubicBezTo>
                  <a:cubicBezTo>
                    <a:pt x="8123" y="8846"/>
                    <a:pt x="8107" y="8849"/>
                    <a:pt x="8093" y="8856"/>
                  </a:cubicBezTo>
                  <a:cubicBezTo>
                    <a:pt x="8047" y="8903"/>
                    <a:pt x="7976" y="8949"/>
                    <a:pt x="7907" y="8996"/>
                  </a:cubicBezTo>
                  <a:cubicBezTo>
                    <a:pt x="7907" y="8971"/>
                    <a:pt x="7930" y="8925"/>
                    <a:pt x="7907" y="8903"/>
                  </a:cubicBezTo>
                  <a:cubicBezTo>
                    <a:pt x="7890" y="8869"/>
                    <a:pt x="7848" y="8846"/>
                    <a:pt x="7809" y="8846"/>
                  </a:cubicBezTo>
                  <a:cubicBezTo>
                    <a:pt x="7794" y="8846"/>
                    <a:pt x="7780" y="8849"/>
                    <a:pt x="7768" y="8856"/>
                  </a:cubicBezTo>
                  <a:cubicBezTo>
                    <a:pt x="7744" y="8878"/>
                    <a:pt x="7721" y="8903"/>
                    <a:pt x="7675" y="8925"/>
                  </a:cubicBezTo>
                  <a:lnTo>
                    <a:pt x="7675" y="8878"/>
                  </a:lnTo>
                  <a:cubicBezTo>
                    <a:pt x="7837" y="8763"/>
                    <a:pt x="8000" y="8670"/>
                    <a:pt x="8162" y="8553"/>
                  </a:cubicBezTo>
                  <a:cubicBezTo>
                    <a:pt x="8242" y="8493"/>
                    <a:pt x="8184" y="8382"/>
                    <a:pt x="8107" y="8382"/>
                  </a:cubicBezTo>
                  <a:cubicBezTo>
                    <a:pt x="8095" y="8382"/>
                    <a:pt x="8082" y="8384"/>
                    <a:pt x="8069" y="8391"/>
                  </a:cubicBezTo>
                  <a:cubicBezTo>
                    <a:pt x="7790" y="8577"/>
                    <a:pt x="7535" y="8763"/>
                    <a:pt x="7256" y="8925"/>
                  </a:cubicBezTo>
                  <a:cubicBezTo>
                    <a:pt x="7256" y="8903"/>
                    <a:pt x="7256" y="8856"/>
                    <a:pt x="7232" y="8832"/>
                  </a:cubicBezTo>
                  <a:cubicBezTo>
                    <a:pt x="7212" y="8812"/>
                    <a:pt x="7193" y="8805"/>
                    <a:pt x="7175" y="8805"/>
                  </a:cubicBezTo>
                  <a:cubicBezTo>
                    <a:pt x="7151" y="8805"/>
                    <a:pt x="7130" y="8819"/>
                    <a:pt x="7117" y="8832"/>
                  </a:cubicBezTo>
                  <a:cubicBezTo>
                    <a:pt x="7070" y="8856"/>
                    <a:pt x="7046" y="8878"/>
                    <a:pt x="6999" y="8903"/>
                  </a:cubicBezTo>
                  <a:cubicBezTo>
                    <a:pt x="7024" y="8878"/>
                    <a:pt x="6999" y="8832"/>
                    <a:pt x="6977" y="8809"/>
                  </a:cubicBezTo>
                  <a:cubicBezTo>
                    <a:pt x="6967" y="8790"/>
                    <a:pt x="6948" y="8782"/>
                    <a:pt x="6929" y="8782"/>
                  </a:cubicBezTo>
                  <a:cubicBezTo>
                    <a:pt x="6902" y="8782"/>
                    <a:pt x="6874" y="8796"/>
                    <a:pt x="6860" y="8809"/>
                  </a:cubicBezTo>
                  <a:cubicBezTo>
                    <a:pt x="6838" y="8809"/>
                    <a:pt x="6838" y="8832"/>
                    <a:pt x="6813" y="8832"/>
                  </a:cubicBezTo>
                  <a:cubicBezTo>
                    <a:pt x="6813" y="8809"/>
                    <a:pt x="6813" y="8763"/>
                    <a:pt x="6791" y="8763"/>
                  </a:cubicBezTo>
                  <a:cubicBezTo>
                    <a:pt x="6779" y="8740"/>
                    <a:pt x="6756" y="8728"/>
                    <a:pt x="6732" y="8728"/>
                  </a:cubicBezTo>
                  <a:cubicBezTo>
                    <a:pt x="6709" y="8728"/>
                    <a:pt x="6686" y="8740"/>
                    <a:pt x="6674" y="8763"/>
                  </a:cubicBezTo>
                  <a:cubicBezTo>
                    <a:pt x="6651" y="8763"/>
                    <a:pt x="6627" y="8785"/>
                    <a:pt x="6605" y="8809"/>
                  </a:cubicBezTo>
                  <a:cubicBezTo>
                    <a:pt x="6605" y="8785"/>
                    <a:pt x="6581" y="8785"/>
                    <a:pt x="6581" y="8785"/>
                  </a:cubicBezTo>
                  <a:cubicBezTo>
                    <a:pt x="6674" y="8739"/>
                    <a:pt x="6744" y="8692"/>
                    <a:pt x="6838" y="8646"/>
                  </a:cubicBezTo>
                  <a:cubicBezTo>
                    <a:pt x="6884" y="8623"/>
                    <a:pt x="6906" y="8553"/>
                    <a:pt x="6884" y="8530"/>
                  </a:cubicBezTo>
                  <a:cubicBezTo>
                    <a:pt x="6866" y="8496"/>
                    <a:pt x="6825" y="8474"/>
                    <a:pt x="6786" y="8474"/>
                  </a:cubicBezTo>
                  <a:cubicBezTo>
                    <a:pt x="6771" y="8474"/>
                    <a:pt x="6757" y="8477"/>
                    <a:pt x="6744" y="8484"/>
                  </a:cubicBezTo>
                  <a:cubicBezTo>
                    <a:pt x="6651" y="8530"/>
                    <a:pt x="6558" y="8577"/>
                    <a:pt x="6441" y="8646"/>
                  </a:cubicBezTo>
                  <a:cubicBezTo>
                    <a:pt x="6441" y="8599"/>
                    <a:pt x="6395" y="8577"/>
                    <a:pt x="6372" y="8577"/>
                  </a:cubicBezTo>
                  <a:cubicBezTo>
                    <a:pt x="6372" y="8577"/>
                    <a:pt x="6348" y="8553"/>
                    <a:pt x="6348" y="8530"/>
                  </a:cubicBezTo>
                  <a:cubicBezTo>
                    <a:pt x="6335" y="8503"/>
                    <a:pt x="6313" y="8492"/>
                    <a:pt x="6288" y="8492"/>
                  </a:cubicBezTo>
                  <a:cubicBezTo>
                    <a:pt x="6271" y="8492"/>
                    <a:pt x="6252" y="8497"/>
                    <a:pt x="6233" y="8506"/>
                  </a:cubicBezTo>
                  <a:cubicBezTo>
                    <a:pt x="6186" y="8530"/>
                    <a:pt x="6140" y="8530"/>
                    <a:pt x="6116" y="8553"/>
                  </a:cubicBezTo>
                  <a:lnTo>
                    <a:pt x="6093" y="8530"/>
                  </a:lnTo>
                  <a:cubicBezTo>
                    <a:pt x="6079" y="8503"/>
                    <a:pt x="6057" y="8492"/>
                    <a:pt x="6032" y="8492"/>
                  </a:cubicBezTo>
                  <a:cubicBezTo>
                    <a:pt x="6014" y="8492"/>
                    <a:pt x="5995" y="8497"/>
                    <a:pt x="5976" y="8506"/>
                  </a:cubicBezTo>
                  <a:cubicBezTo>
                    <a:pt x="5814" y="8577"/>
                    <a:pt x="5675" y="8646"/>
                    <a:pt x="5511" y="8716"/>
                  </a:cubicBezTo>
                  <a:cubicBezTo>
                    <a:pt x="5628" y="8646"/>
                    <a:pt x="5768" y="8577"/>
                    <a:pt x="5883" y="8506"/>
                  </a:cubicBezTo>
                  <a:cubicBezTo>
                    <a:pt x="5954" y="8460"/>
                    <a:pt x="5930" y="8391"/>
                    <a:pt x="5883" y="8344"/>
                  </a:cubicBezTo>
                  <a:cubicBezTo>
                    <a:pt x="5907" y="8344"/>
                    <a:pt x="5930" y="8320"/>
                    <a:pt x="5954" y="8320"/>
                  </a:cubicBezTo>
                  <a:cubicBezTo>
                    <a:pt x="6000" y="8298"/>
                    <a:pt x="6023" y="8227"/>
                    <a:pt x="6000" y="8181"/>
                  </a:cubicBezTo>
                  <a:cubicBezTo>
                    <a:pt x="5973" y="8154"/>
                    <a:pt x="5946" y="8142"/>
                    <a:pt x="5919" y="8142"/>
                  </a:cubicBezTo>
                  <a:cubicBezTo>
                    <a:pt x="5900" y="8142"/>
                    <a:pt x="5880" y="8148"/>
                    <a:pt x="5861" y="8158"/>
                  </a:cubicBezTo>
                  <a:lnTo>
                    <a:pt x="5582" y="8298"/>
                  </a:lnTo>
                  <a:cubicBezTo>
                    <a:pt x="5582" y="8274"/>
                    <a:pt x="5582" y="8251"/>
                    <a:pt x="5557" y="8251"/>
                  </a:cubicBezTo>
                  <a:cubicBezTo>
                    <a:pt x="5546" y="8228"/>
                    <a:pt x="5528" y="8222"/>
                    <a:pt x="5508" y="8222"/>
                  </a:cubicBezTo>
                  <a:cubicBezTo>
                    <a:pt x="5488" y="8222"/>
                    <a:pt x="5465" y="8227"/>
                    <a:pt x="5442" y="8227"/>
                  </a:cubicBezTo>
                  <a:cubicBezTo>
                    <a:pt x="5464" y="8205"/>
                    <a:pt x="5464" y="8158"/>
                    <a:pt x="5442" y="8134"/>
                  </a:cubicBezTo>
                  <a:cubicBezTo>
                    <a:pt x="5418" y="8134"/>
                    <a:pt x="5418" y="8134"/>
                    <a:pt x="5418" y="8112"/>
                  </a:cubicBezTo>
                  <a:cubicBezTo>
                    <a:pt x="5453" y="8059"/>
                    <a:pt x="5397" y="7994"/>
                    <a:pt x="5337" y="7994"/>
                  </a:cubicBezTo>
                  <a:cubicBezTo>
                    <a:pt x="5317" y="7994"/>
                    <a:pt x="5296" y="8001"/>
                    <a:pt x="5278" y="8019"/>
                  </a:cubicBezTo>
                  <a:lnTo>
                    <a:pt x="5256" y="8019"/>
                  </a:lnTo>
                  <a:lnTo>
                    <a:pt x="5256" y="7972"/>
                  </a:lnTo>
                  <a:lnTo>
                    <a:pt x="5232" y="7972"/>
                  </a:lnTo>
                  <a:cubicBezTo>
                    <a:pt x="5303" y="7926"/>
                    <a:pt x="5371" y="7902"/>
                    <a:pt x="5464" y="7855"/>
                  </a:cubicBezTo>
                  <a:cubicBezTo>
                    <a:pt x="5546" y="7814"/>
                    <a:pt x="5485" y="7685"/>
                    <a:pt x="5406" y="7685"/>
                  </a:cubicBezTo>
                  <a:cubicBezTo>
                    <a:pt x="5394" y="7685"/>
                    <a:pt x="5383" y="7687"/>
                    <a:pt x="5371" y="7693"/>
                  </a:cubicBezTo>
                  <a:cubicBezTo>
                    <a:pt x="5256" y="7762"/>
                    <a:pt x="5139" y="7809"/>
                    <a:pt x="5023" y="7855"/>
                  </a:cubicBezTo>
                  <a:cubicBezTo>
                    <a:pt x="4999" y="7855"/>
                    <a:pt x="4977" y="7855"/>
                    <a:pt x="4953" y="7879"/>
                  </a:cubicBezTo>
                  <a:cubicBezTo>
                    <a:pt x="4930" y="7855"/>
                    <a:pt x="4906" y="7855"/>
                    <a:pt x="4860" y="7855"/>
                  </a:cubicBezTo>
                  <a:cubicBezTo>
                    <a:pt x="4879" y="7799"/>
                    <a:pt x="4836" y="7727"/>
                    <a:pt x="4783" y="7727"/>
                  </a:cubicBezTo>
                  <a:cubicBezTo>
                    <a:pt x="4770" y="7727"/>
                    <a:pt x="4757" y="7731"/>
                    <a:pt x="4744" y="7740"/>
                  </a:cubicBezTo>
                  <a:cubicBezTo>
                    <a:pt x="4720" y="7762"/>
                    <a:pt x="4698" y="7762"/>
                    <a:pt x="4674" y="7786"/>
                  </a:cubicBezTo>
                  <a:cubicBezTo>
                    <a:pt x="4674" y="7762"/>
                    <a:pt x="4674" y="7762"/>
                    <a:pt x="4651" y="7740"/>
                  </a:cubicBezTo>
                  <a:cubicBezTo>
                    <a:pt x="4651" y="7706"/>
                    <a:pt x="4614" y="7684"/>
                    <a:pt x="4575" y="7684"/>
                  </a:cubicBezTo>
                  <a:cubicBezTo>
                    <a:pt x="4561" y="7684"/>
                    <a:pt x="4547" y="7687"/>
                    <a:pt x="4534" y="7693"/>
                  </a:cubicBezTo>
                  <a:cubicBezTo>
                    <a:pt x="4512" y="7715"/>
                    <a:pt x="4488" y="7740"/>
                    <a:pt x="4441" y="7740"/>
                  </a:cubicBezTo>
                  <a:cubicBezTo>
                    <a:pt x="4465" y="7715"/>
                    <a:pt x="4465" y="7693"/>
                    <a:pt x="4465" y="7669"/>
                  </a:cubicBezTo>
                  <a:cubicBezTo>
                    <a:pt x="4446" y="7651"/>
                    <a:pt x="4411" y="7617"/>
                    <a:pt x="4374" y="7617"/>
                  </a:cubicBezTo>
                  <a:cubicBezTo>
                    <a:pt x="4365" y="7617"/>
                    <a:pt x="4357" y="7618"/>
                    <a:pt x="4348" y="7622"/>
                  </a:cubicBezTo>
                  <a:cubicBezTo>
                    <a:pt x="4488" y="7554"/>
                    <a:pt x="4627" y="7483"/>
                    <a:pt x="4744" y="7414"/>
                  </a:cubicBezTo>
                  <a:cubicBezTo>
                    <a:pt x="4822" y="7355"/>
                    <a:pt x="4771" y="7234"/>
                    <a:pt x="4698" y="7234"/>
                  </a:cubicBezTo>
                  <a:cubicBezTo>
                    <a:pt x="4683" y="7234"/>
                    <a:pt x="4667" y="7239"/>
                    <a:pt x="4651" y="7250"/>
                  </a:cubicBezTo>
                  <a:cubicBezTo>
                    <a:pt x="4558" y="7297"/>
                    <a:pt x="4441" y="7368"/>
                    <a:pt x="4348" y="7414"/>
                  </a:cubicBezTo>
                  <a:cubicBezTo>
                    <a:pt x="4325" y="7391"/>
                    <a:pt x="4302" y="7379"/>
                    <a:pt x="4278" y="7379"/>
                  </a:cubicBezTo>
                  <a:cubicBezTo>
                    <a:pt x="4255" y="7379"/>
                    <a:pt x="4232" y="7391"/>
                    <a:pt x="4209" y="7414"/>
                  </a:cubicBezTo>
                  <a:cubicBezTo>
                    <a:pt x="4143" y="7458"/>
                    <a:pt x="4056" y="7522"/>
                    <a:pt x="3968" y="7569"/>
                  </a:cubicBezTo>
                  <a:lnTo>
                    <a:pt x="3968" y="7569"/>
                  </a:lnTo>
                  <a:cubicBezTo>
                    <a:pt x="4005" y="7548"/>
                    <a:pt x="4025" y="7527"/>
                    <a:pt x="4047" y="7507"/>
                  </a:cubicBezTo>
                  <a:cubicBezTo>
                    <a:pt x="4093" y="7483"/>
                    <a:pt x="4116" y="7436"/>
                    <a:pt x="4093" y="7390"/>
                  </a:cubicBezTo>
                  <a:cubicBezTo>
                    <a:pt x="4079" y="7363"/>
                    <a:pt x="4050" y="7352"/>
                    <a:pt x="4019" y="7352"/>
                  </a:cubicBezTo>
                  <a:cubicBezTo>
                    <a:pt x="3997" y="7352"/>
                    <a:pt x="3973" y="7357"/>
                    <a:pt x="3954" y="7368"/>
                  </a:cubicBezTo>
                  <a:cubicBezTo>
                    <a:pt x="3836" y="7436"/>
                    <a:pt x="3721" y="7507"/>
                    <a:pt x="3604" y="7554"/>
                  </a:cubicBezTo>
                  <a:cubicBezTo>
                    <a:pt x="3628" y="7529"/>
                    <a:pt x="3628" y="7483"/>
                    <a:pt x="3604" y="7461"/>
                  </a:cubicBezTo>
                  <a:lnTo>
                    <a:pt x="3604" y="7436"/>
                  </a:lnTo>
                  <a:cubicBezTo>
                    <a:pt x="3675" y="7414"/>
                    <a:pt x="3743" y="7390"/>
                    <a:pt x="3814" y="7343"/>
                  </a:cubicBezTo>
                  <a:cubicBezTo>
                    <a:pt x="3861" y="7321"/>
                    <a:pt x="3861" y="7275"/>
                    <a:pt x="3836" y="7228"/>
                  </a:cubicBezTo>
                  <a:cubicBezTo>
                    <a:pt x="3823" y="7201"/>
                    <a:pt x="3802" y="7189"/>
                    <a:pt x="3777" y="7189"/>
                  </a:cubicBezTo>
                  <a:cubicBezTo>
                    <a:pt x="3759" y="7189"/>
                    <a:pt x="3740" y="7195"/>
                    <a:pt x="3721" y="7204"/>
                  </a:cubicBezTo>
                  <a:lnTo>
                    <a:pt x="3675" y="7204"/>
                  </a:lnTo>
                  <a:cubicBezTo>
                    <a:pt x="3657" y="7170"/>
                    <a:pt x="3627" y="7149"/>
                    <a:pt x="3594" y="7149"/>
                  </a:cubicBezTo>
                  <a:cubicBezTo>
                    <a:pt x="3582" y="7149"/>
                    <a:pt x="3570" y="7151"/>
                    <a:pt x="3557" y="7157"/>
                  </a:cubicBezTo>
                  <a:cubicBezTo>
                    <a:pt x="3349" y="7297"/>
                    <a:pt x="3116" y="7390"/>
                    <a:pt x="2884" y="7461"/>
                  </a:cubicBezTo>
                  <a:cubicBezTo>
                    <a:pt x="3278" y="7275"/>
                    <a:pt x="3675" y="7111"/>
                    <a:pt x="4069" y="6925"/>
                  </a:cubicBezTo>
                  <a:cubicBezTo>
                    <a:pt x="4151" y="6884"/>
                    <a:pt x="4089" y="6755"/>
                    <a:pt x="4010" y="6755"/>
                  </a:cubicBezTo>
                  <a:cubicBezTo>
                    <a:pt x="3999" y="6755"/>
                    <a:pt x="3987" y="6757"/>
                    <a:pt x="3976" y="6763"/>
                  </a:cubicBezTo>
                  <a:cubicBezTo>
                    <a:pt x="3790" y="6856"/>
                    <a:pt x="3604" y="6949"/>
                    <a:pt x="3396" y="7018"/>
                  </a:cubicBezTo>
                  <a:cubicBezTo>
                    <a:pt x="3379" y="7018"/>
                    <a:pt x="3364" y="7008"/>
                    <a:pt x="3349" y="7008"/>
                  </a:cubicBezTo>
                  <a:cubicBezTo>
                    <a:pt x="3341" y="7008"/>
                    <a:pt x="3333" y="7010"/>
                    <a:pt x="3325" y="7018"/>
                  </a:cubicBezTo>
                  <a:cubicBezTo>
                    <a:pt x="3232" y="7088"/>
                    <a:pt x="3139" y="7135"/>
                    <a:pt x="3046" y="7157"/>
                  </a:cubicBezTo>
                  <a:cubicBezTo>
                    <a:pt x="3046" y="7157"/>
                    <a:pt x="3070" y="7135"/>
                    <a:pt x="3046" y="7111"/>
                  </a:cubicBezTo>
                  <a:cubicBezTo>
                    <a:pt x="3046" y="7088"/>
                    <a:pt x="3046" y="7088"/>
                    <a:pt x="3023" y="7064"/>
                  </a:cubicBezTo>
                  <a:cubicBezTo>
                    <a:pt x="3070" y="7042"/>
                    <a:pt x="3092" y="7018"/>
                    <a:pt x="3139" y="6995"/>
                  </a:cubicBezTo>
                  <a:cubicBezTo>
                    <a:pt x="3163" y="6971"/>
                    <a:pt x="3185" y="6925"/>
                    <a:pt x="3163" y="6902"/>
                  </a:cubicBezTo>
                  <a:cubicBezTo>
                    <a:pt x="3181" y="6845"/>
                    <a:pt x="3139" y="6773"/>
                    <a:pt x="3085" y="6773"/>
                  </a:cubicBezTo>
                  <a:cubicBezTo>
                    <a:pt x="3072" y="6773"/>
                    <a:pt x="3059" y="6777"/>
                    <a:pt x="3046" y="6785"/>
                  </a:cubicBezTo>
                  <a:lnTo>
                    <a:pt x="2906" y="6856"/>
                  </a:lnTo>
                  <a:cubicBezTo>
                    <a:pt x="2906" y="6809"/>
                    <a:pt x="2860" y="6763"/>
                    <a:pt x="2813" y="6763"/>
                  </a:cubicBezTo>
                  <a:cubicBezTo>
                    <a:pt x="2999" y="6670"/>
                    <a:pt x="3163" y="6553"/>
                    <a:pt x="3325" y="6437"/>
                  </a:cubicBezTo>
                  <a:cubicBezTo>
                    <a:pt x="3422" y="6399"/>
                    <a:pt x="3375" y="6280"/>
                    <a:pt x="3303" y="6280"/>
                  </a:cubicBezTo>
                  <a:cubicBezTo>
                    <a:pt x="3288" y="6280"/>
                    <a:pt x="3272" y="6285"/>
                    <a:pt x="3256" y="6298"/>
                  </a:cubicBezTo>
                  <a:cubicBezTo>
                    <a:pt x="2999" y="6460"/>
                    <a:pt x="2720" y="6599"/>
                    <a:pt x="2465" y="6739"/>
                  </a:cubicBezTo>
                  <a:lnTo>
                    <a:pt x="2465" y="6670"/>
                  </a:lnTo>
                  <a:cubicBezTo>
                    <a:pt x="2465" y="6670"/>
                    <a:pt x="2465" y="6646"/>
                    <a:pt x="2441" y="6646"/>
                  </a:cubicBezTo>
                  <a:cubicBezTo>
                    <a:pt x="2488" y="6623"/>
                    <a:pt x="2534" y="6599"/>
                    <a:pt x="2605" y="6577"/>
                  </a:cubicBezTo>
                  <a:cubicBezTo>
                    <a:pt x="2627" y="6553"/>
                    <a:pt x="2651" y="6484"/>
                    <a:pt x="2627" y="6460"/>
                  </a:cubicBezTo>
                  <a:cubicBezTo>
                    <a:pt x="2611" y="6425"/>
                    <a:pt x="2581" y="6404"/>
                    <a:pt x="2548" y="6404"/>
                  </a:cubicBezTo>
                  <a:cubicBezTo>
                    <a:pt x="2537" y="6404"/>
                    <a:pt x="2524" y="6407"/>
                    <a:pt x="2512" y="6413"/>
                  </a:cubicBezTo>
                  <a:lnTo>
                    <a:pt x="2372" y="6484"/>
                  </a:lnTo>
                  <a:cubicBezTo>
                    <a:pt x="2395" y="6460"/>
                    <a:pt x="2441" y="6437"/>
                    <a:pt x="2465" y="6413"/>
                  </a:cubicBezTo>
                  <a:cubicBezTo>
                    <a:pt x="2561" y="6375"/>
                    <a:pt x="2513" y="6257"/>
                    <a:pt x="2429" y="6257"/>
                  </a:cubicBezTo>
                  <a:cubicBezTo>
                    <a:pt x="2411" y="6257"/>
                    <a:pt x="2392" y="6262"/>
                    <a:pt x="2372" y="6274"/>
                  </a:cubicBezTo>
                  <a:cubicBezTo>
                    <a:pt x="2255" y="6320"/>
                    <a:pt x="2140" y="6367"/>
                    <a:pt x="2022" y="6437"/>
                  </a:cubicBezTo>
                  <a:cubicBezTo>
                    <a:pt x="2022" y="6413"/>
                    <a:pt x="2022" y="6391"/>
                    <a:pt x="2000" y="6367"/>
                  </a:cubicBezTo>
                  <a:cubicBezTo>
                    <a:pt x="2000" y="6344"/>
                    <a:pt x="1976" y="6344"/>
                    <a:pt x="1976" y="6344"/>
                  </a:cubicBezTo>
                  <a:cubicBezTo>
                    <a:pt x="2208" y="6227"/>
                    <a:pt x="2465" y="6112"/>
                    <a:pt x="2698" y="5994"/>
                  </a:cubicBezTo>
                  <a:cubicBezTo>
                    <a:pt x="2775" y="5937"/>
                    <a:pt x="2724" y="5815"/>
                    <a:pt x="2652" y="5815"/>
                  </a:cubicBezTo>
                  <a:cubicBezTo>
                    <a:pt x="2637" y="5815"/>
                    <a:pt x="2621" y="5820"/>
                    <a:pt x="2605" y="5833"/>
                  </a:cubicBezTo>
                  <a:cubicBezTo>
                    <a:pt x="2581" y="5833"/>
                    <a:pt x="2558" y="5855"/>
                    <a:pt x="2512" y="5879"/>
                  </a:cubicBezTo>
                  <a:cubicBezTo>
                    <a:pt x="2530" y="5822"/>
                    <a:pt x="2488" y="5749"/>
                    <a:pt x="2433" y="5749"/>
                  </a:cubicBezTo>
                  <a:cubicBezTo>
                    <a:pt x="2421" y="5749"/>
                    <a:pt x="2408" y="5753"/>
                    <a:pt x="2395" y="5762"/>
                  </a:cubicBezTo>
                  <a:cubicBezTo>
                    <a:pt x="2208" y="5879"/>
                    <a:pt x="2047" y="5972"/>
                    <a:pt x="1861" y="6065"/>
                  </a:cubicBezTo>
                  <a:cubicBezTo>
                    <a:pt x="1841" y="6027"/>
                    <a:pt x="1806" y="5989"/>
                    <a:pt x="1756" y="5989"/>
                  </a:cubicBezTo>
                  <a:cubicBezTo>
                    <a:pt x="1745" y="5989"/>
                    <a:pt x="1733" y="5990"/>
                    <a:pt x="1721" y="5994"/>
                  </a:cubicBezTo>
                  <a:cubicBezTo>
                    <a:pt x="1675" y="6041"/>
                    <a:pt x="1604" y="6065"/>
                    <a:pt x="1535" y="6112"/>
                  </a:cubicBezTo>
                  <a:lnTo>
                    <a:pt x="1535" y="6087"/>
                  </a:lnTo>
                  <a:cubicBezTo>
                    <a:pt x="1598" y="6025"/>
                    <a:pt x="1565" y="5922"/>
                    <a:pt x="1488" y="5922"/>
                  </a:cubicBezTo>
                  <a:cubicBezTo>
                    <a:pt x="1481" y="5922"/>
                    <a:pt x="1473" y="5923"/>
                    <a:pt x="1464" y="5926"/>
                  </a:cubicBezTo>
                  <a:cubicBezTo>
                    <a:pt x="1418" y="5948"/>
                    <a:pt x="1371" y="5948"/>
                    <a:pt x="1325" y="5972"/>
                  </a:cubicBezTo>
                  <a:cubicBezTo>
                    <a:pt x="1349" y="5948"/>
                    <a:pt x="1349" y="5926"/>
                    <a:pt x="1349" y="5901"/>
                  </a:cubicBezTo>
                  <a:cubicBezTo>
                    <a:pt x="1325" y="5855"/>
                    <a:pt x="1278" y="5833"/>
                    <a:pt x="1232" y="5833"/>
                  </a:cubicBezTo>
                  <a:lnTo>
                    <a:pt x="908" y="5963"/>
                  </a:lnTo>
                  <a:lnTo>
                    <a:pt x="908" y="5963"/>
                  </a:lnTo>
                  <a:cubicBezTo>
                    <a:pt x="964" y="5937"/>
                    <a:pt x="1008" y="5899"/>
                    <a:pt x="1070" y="5879"/>
                  </a:cubicBezTo>
                  <a:cubicBezTo>
                    <a:pt x="1488" y="5693"/>
                    <a:pt x="1883" y="5483"/>
                    <a:pt x="2279" y="5228"/>
                  </a:cubicBezTo>
                  <a:cubicBezTo>
                    <a:pt x="2356" y="5189"/>
                    <a:pt x="2306" y="5071"/>
                    <a:pt x="2234" y="5071"/>
                  </a:cubicBezTo>
                  <a:cubicBezTo>
                    <a:pt x="2218" y="5071"/>
                    <a:pt x="2202" y="5076"/>
                    <a:pt x="2186" y="5088"/>
                  </a:cubicBezTo>
                  <a:cubicBezTo>
                    <a:pt x="1907" y="5250"/>
                    <a:pt x="1604" y="5414"/>
                    <a:pt x="1302" y="5554"/>
                  </a:cubicBezTo>
                  <a:cubicBezTo>
                    <a:pt x="1302" y="5529"/>
                    <a:pt x="1302" y="5483"/>
                    <a:pt x="1278" y="5483"/>
                  </a:cubicBezTo>
                  <a:cubicBezTo>
                    <a:pt x="1325" y="5436"/>
                    <a:pt x="1395" y="5367"/>
                    <a:pt x="1464" y="5321"/>
                  </a:cubicBezTo>
                  <a:cubicBezTo>
                    <a:pt x="1511" y="5297"/>
                    <a:pt x="1488" y="5228"/>
                    <a:pt x="1464" y="5204"/>
                  </a:cubicBezTo>
                  <a:cubicBezTo>
                    <a:pt x="1464" y="5181"/>
                    <a:pt x="1442" y="5181"/>
                    <a:pt x="1442" y="5181"/>
                  </a:cubicBezTo>
                  <a:cubicBezTo>
                    <a:pt x="1464" y="5157"/>
                    <a:pt x="1511" y="5135"/>
                    <a:pt x="1535" y="5135"/>
                  </a:cubicBezTo>
                  <a:cubicBezTo>
                    <a:pt x="1612" y="5076"/>
                    <a:pt x="1577" y="4954"/>
                    <a:pt x="1496" y="4954"/>
                  </a:cubicBezTo>
                  <a:cubicBezTo>
                    <a:pt x="1480" y="4954"/>
                    <a:pt x="1461" y="4960"/>
                    <a:pt x="1442" y="4971"/>
                  </a:cubicBezTo>
                  <a:cubicBezTo>
                    <a:pt x="1349" y="5018"/>
                    <a:pt x="1256" y="5088"/>
                    <a:pt x="1163" y="5135"/>
                  </a:cubicBezTo>
                  <a:cubicBezTo>
                    <a:pt x="1185" y="5111"/>
                    <a:pt x="1163" y="5088"/>
                    <a:pt x="1163" y="5064"/>
                  </a:cubicBezTo>
                  <a:cubicBezTo>
                    <a:pt x="1535" y="4878"/>
                    <a:pt x="1907" y="4670"/>
                    <a:pt x="2255" y="4437"/>
                  </a:cubicBezTo>
                  <a:cubicBezTo>
                    <a:pt x="2352" y="4399"/>
                    <a:pt x="2305" y="4280"/>
                    <a:pt x="2233" y="4280"/>
                  </a:cubicBezTo>
                  <a:cubicBezTo>
                    <a:pt x="2218" y="4280"/>
                    <a:pt x="2202" y="4285"/>
                    <a:pt x="2186" y="4298"/>
                  </a:cubicBezTo>
                  <a:cubicBezTo>
                    <a:pt x="1836" y="4484"/>
                    <a:pt x="1511" y="4670"/>
                    <a:pt x="1185" y="4856"/>
                  </a:cubicBezTo>
                  <a:cubicBezTo>
                    <a:pt x="1174" y="4844"/>
                    <a:pt x="1162" y="4838"/>
                    <a:pt x="1154" y="4838"/>
                  </a:cubicBezTo>
                  <a:cubicBezTo>
                    <a:pt x="1145" y="4838"/>
                    <a:pt x="1139" y="4844"/>
                    <a:pt x="1139" y="4856"/>
                  </a:cubicBezTo>
                  <a:cubicBezTo>
                    <a:pt x="1139" y="4832"/>
                    <a:pt x="1139" y="4832"/>
                    <a:pt x="1163" y="4832"/>
                  </a:cubicBezTo>
                  <a:cubicBezTo>
                    <a:pt x="1209" y="4785"/>
                    <a:pt x="1209" y="4716"/>
                    <a:pt x="1163" y="4670"/>
                  </a:cubicBezTo>
                  <a:lnTo>
                    <a:pt x="1302" y="4599"/>
                  </a:lnTo>
                  <a:cubicBezTo>
                    <a:pt x="1325" y="4553"/>
                    <a:pt x="1349" y="4506"/>
                    <a:pt x="1325" y="4460"/>
                  </a:cubicBezTo>
                  <a:cubicBezTo>
                    <a:pt x="1325" y="4460"/>
                    <a:pt x="1302" y="4437"/>
                    <a:pt x="1278" y="4437"/>
                  </a:cubicBezTo>
                  <a:cubicBezTo>
                    <a:pt x="1302" y="4413"/>
                    <a:pt x="1325" y="4413"/>
                    <a:pt x="1349" y="4391"/>
                  </a:cubicBezTo>
                  <a:cubicBezTo>
                    <a:pt x="1418" y="4366"/>
                    <a:pt x="1395" y="4298"/>
                    <a:pt x="1371" y="4251"/>
                  </a:cubicBezTo>
                  <a:cubicBezTo>
                    <a:pt x="1604" y="4112"/>
                    <a:pt x="1861" y="3994"/>
                    <a:pt x="2093" y="3855"/>
                  </a:cubicBezTo>
                  <a:cubicBezTo>
                    <a:pt x="2189" y="3798"/>
                    <a:pt x="2141" y="3676"/>
                    <a:pt x="2057" y="3676"/>
                  </a:cubicBezTo>
                  <a:cubicBezTo>
                    <a:pt x="2039" y="3676"/>
                    <a:pt x="2020" y="3681"/>
                    <a:pt x="2000" y="3693"/>
                  </a:cubicBezTo>
                  <a:cubicBezTo>
                    <a:pt x="1790" y="3808"/>
                    <a:pt x="1557" y="3948"/>
                    <a:pt x="1325" y="4065"/>
                  </a:cubicBezTo>
                  <a:cubicBezTo>
                    <a:pt x="1325" y="4041"/>
                    <a:pt x="1302" y="4019"/>
                    <a:pt x="1278" y="3994"/>
                  </a:cubicBezTo>
                  <a:lnTo>
                    <a:pt x="1278" y="3948"/>
                  </a:lnTo>
                  <a:cubicBezTo>
                    <a:pt x="1256" y="3926"/>
                    <a:pt x="1232" y="3901"/>
                    <a:pt x="1185" y="3901"/>
                  </a:cubicBezTo>
                  <a:cubicBezTo>
                    <a:pt x="1256" y="3855"/>
                    <a:pt x="1302" y="3833"/>
                    <a:pt x="1371" y="3786"/>
                  </a:cubicBezTo>
                  <a:cubicBezTo>
                    <a:pt x="1448" y="3748"/>
                    <a:pt x="1398" y="3629"/>
                    <a:pt x="1326" y="3629"/>
                  </a:cubicBezTo>
                  <a:cubicBezTo>
                    <a:pt x="1310" y="3629"/>
                    <a:pt x="1294" y="3634"/>
                    <a:pt x="1278" y="3646"/>
                  </a:cubicBezTo>
                  <a:lnTo>
                    <a:pt x="1256" y="3646"/>
                  </a:lnTo>
                  <a:cubicBezTo>
                    <a:pt x="1256" y="3622"/>
                    <a:pt x="1209" y="3600"/>
                    <a:pt x="1185" y="3600"/>
                  </a:cubicBezTo>
                  <a:lnTo>
                    <a:pt x="1209" y="3600"/>
                  </a:lnTo>
                  <a:cubicBezTo>
                    <a:pt x="1232" y="3576"/>
                    <a:pt x="1256" y="3553"/>
                    <a:pt x="1256" y="3529"/>
                  </a:cubicBezTo>
                  <a:cubicBezTo>
                    <a:pt x="1628" y="3321"/>
                    <a:pt x="1976" y="3135"/>
                    <a:pt x="2348" y="2925"/>
                  </a:cubicBezTo>
                  <a:cubicBezTo>
                    <a:pt x="2451" y="2884"/>
                    <a:pt x="2392" y="2754"/>
                    <a:pt x="2297" y="2754"/>
                  </a:cubicBezTo>
                  <a:cubicBezTo>
                    <a:pt x="2284" y="2754"/>
                    <a:pt x="2269" y="2757"/>
                    <a:pt x="2255" y="2763"/>
                  </a:cubicBezTo>
                  <a:cubicBezTo>
                    <a:pt x="2010" y="2918"/>
                    <a:pt x="1743" y="3053"/>
                    <a:pt x="1475" y="3187"/>
                  </a:cubicBezTo>
                  <a:lnTo>
                    <a:pt x="1475" y="3187"/>
                  </a:lnTo>
                  <a:cubicBezTo>
                    <a:pt x="1488" y="3157"/>
                    <a:pt x="1484" y="3107"/>
                    <a:pt x="1464" y="3088"/>
                  </a:cubicBezTo>
                  <a:cubicBezTo>
                    <a:pt x="1535" y="3042"/>
                    <a:pt x="1604" y="2995"/>
                    <a:pt x="1675" y="2971"/>
                  </a:cubicBezTo>
                  <a:cubicBezTo>
                    <a:pt x="1752" y="2914"/>
                    <a:pt x="1701" y="2792"/>
                    <a:pt x="1628" y="2792"/>
                  </a:cubicBezTo>
                  <a:cubicBezTo>
                    <a:pt x="1613" y="2792"/>
                    <a:pt x="1597" y="2797"/>
                    <a:pt x="1581" y="2809"/>
                  </a:cubicBezTo>
                  <a:cubicBezTo>
                    <a:pt x="1557" y="2809"/>
                    <a:pt x="1535" y="2832"/>
                    <a:pt x="1511" y="2832"/>
                  </a:cubicBezTo>
                  <a:cubicBezTo>
                    <a:pt x="1511" y="2785"/>
                    <a:pt x="1488" y="2739"/>
                    <a:pt x="1464" y="2739"/>
                  </a:cubicBezTo>
                  <a:cubicBezTo>
                    <a:pt x="1488" y="2716"/>
                    <a:pt x="1535" y="2692"/>
                    <a:pt x="1581" y="2670"/>
                  </a:cubicBezTo>
                  <a:cubicBezTo>
                    <a:pt x="1628" y="2623"/>
                    <a:pt x="1628" y="2577"/>
                    <a:pt x="1604" y="2530"/>
                  </a:cubicBezTo>
                  <a:cubicBezTo>
                    <a:pt x="2022" y="2320"/>
                    <a:pt x="2441" y="2111"/>
                    <a:pt x="2837" y="1879"/>
                  </a:cubicBezTo>
                  <a:cubicBezTo>
                    <a:pt x="2939" y="1838"/>
                    <a:pt x="2879" y="1707"/>
                    <a:pt x="2785" y="1707"/>
                  </a:cubicBezTo>
                  <a:cubicBezTo>
                    <a:pt x="2772" y="1707"/>
                    <a:pt x="2758" y="1710"/>
                    <a:pt x="2744" y="1715"/>
                  </a:cubicBezTo>
                  <a:cubicBezTo>
                    <a:pt x="2395" y="1925"/>
                    <a:pt x="2022" y="2134"/>
                    <a:pt x="1650" y="2320"/>
                  </a:cubicBezTo>
                  <a:cubicBezTo>
                    <a:pt x="1650" y="2298"/>
                    <a:pt x="1650" y="2298"/>
                    <a:pt x="1628" y="2298"/>
                  </a:cubicBezTo>
                  <a:cubicBezTo>
                    <a:pt x="1686" y="2238"/>
                    <a:pt x="1647" y="2147"/>
                    <a:pt x="1577" y="2147"/>
                  </a:cubicBezTo>
                  <a:cubicBezTo>
                    <a:pt x="1564" y="2147"/>
                    <a:pt x="1550" y="2151"/>
                    <a:pt x="1535" y="2158"/>
                  </a:cubicBezTo>
                  <a:cubicBezTo>
                    <a:pt x="1278" y="2298"/>
                    <a:pt x="1023" y="2391"/>
                    <a:pt x="767" y="2484"/>
                  </a:cubicBezTo>
                  <a:cubicBezTo>
                    <a:pt x="1046" y="2366"/>
                    <a:pt x="1302" y="2251"/>
                    <a:pt x="1557" y="2087"/>
                  </a:cubicBezTo>
                  <a:cubicBezTo>
                    <a:pt x="1643" y="2044"/>
                    <a:pt x="1591" y="1923"/>
                    <a:pt x="1510" y="1923"/>
                  </a:cubicBezTo>
                  <a:cubicBezTo>
                    <a:pt x="1503" y="1923"/>
                    <a:pt x="1496" y="1924"/>
                    <a:pt x="1488" y="1925"/>
                  </a:cubicBezTo>
                  <a:cubicBezTo>
                    <a:pt x="1604" y="1879"/>
                    <a:pt x="1721" y="1808"/>
                    <a:pt x="1836" y="1762"/>
                  </a:cubicBezTo>
                  <a:cubicBezTo>
                    <a:pt x="1883" y="1739"/>
                    <a:pt x="1907" y="1669"/>
                    <a:pt x="1883" y="1622"/>
                  </a:cubicBezTo>
                  <a:cubicBezTo>
                    <a:pt x="1861" y="1600"/>
                    <a:pt x="1836" y="1576"/>
                    <a:pt x="1814" y="1576"/>
                  </a:cubicBezTo>
                  <a:lnTo>
                    <a:pt x="2651" y="1088"/>
                  </a:lnTo>
                  <a:cubicBezTo>
                    <a:pt x="2747" y="1029"/>
                    <a:pt x="2699" y="908"/>
                    <a:pt x="2614" y="908"/>
                  </a:cubicBezTo>
                  <a:cubicBezTo>
                    <a:pt x="2597" y="908"/>
                    <a:pt x="2578" y="913"/>
                    <a:pt x="2558" y="924"/>
                  </a:cubicBezTo>
                  <a:cubicBezTo>
                    <a:pt x="2372" y="1042"/>
                    <a:pt x="2162" y="1157"/>
                    <a:pt x="1976" y="1274"/>
                  </a:cubicBezTo>
                  <a:cubicBezTo>
                    <a:pt x="1954" y="1274"/>
                    <a:pt x="1929" y="1274"/>
                    <a:pt x="1907" y="1297"/>
                  </a:cubicBezTo>
                  <a:cubicBezTo>
                    <a:pt x="1889" y="1262"/>
                    <a:pt x="1848" y="1241"/>
                    <a:pt x="1808" y="1241"/>
                  </a:cubicBezTo>
                  <a:cubicBezTo>
                    <a:pt x="1794" y="1241"/>
                    <a:pt x="1780" y="1244"/>
                    <a:pt x="1768" y="1250"/>
                  </a:cubicBezTo>
                  <a:cubicBezTo>
                    <a:pt x="1765" y="1250"/>
                    <a:pt x="1763" y="1250"/>
                    <a:pt x="1761" y="1251"/>
                  </a:cubicBezTo>
                  <a:lnTo>
                    <a:pt x="1761" y="1251"/>
                  </a:lnTo>
                  <a:cubicBezTo>
                    <a:pt x="1863" y="1192"/>
                    <a:pt x="1967" y="1146"/>
                    <a:pt x="2069" y="1064"/>
                  </a:cubicBezTo>
                  <a:cubicBezTo>
                    <a:pt x="2115" y="1042"/>
                    <a:pt x="2115" y="971"/>
                    <a:pt x="2069" y="924"/>
                  </a:cubicBezTo>
                  <a:cubicBezTo>
                    <a:pt x="2115" y="902"/>
                    <a:pt x="2162" y="878"/>
                    <a:pt x="2186" y="856"/>
                  </a:cubicBezTo>
                  <a:cubicBezTo>
                    <a:pt x="2282" y="817"/>
                    <a:pt x="2234" y="699"/>
                    <a:pt x="2150" y="699"/>
                  </a:cubicBezTo>
                  <a:cubicBezTo>
                    <a:pt x="2132" y="699"/>
                    <a:pt x="2113" y="704"/>
                    <a:pt x="2093" y="716"/>
                  </a:cubicBezTo>
                  <a:cubicBezTo>
                    <a:pt x="2069" y="716"/>
                    <a:pt x="2022" y="738"/>
                    <a:pt x="1976" y="763"/>
                  </a:cubicBezTo>
                  <a:cubicBezTo>
                    <a:pt x="1961" y="763"/>
                    <a:pt x="1935" y="752"/>
                    <a:pt x="1913" y="752"/>
                  </a:cubicBezTo>
                  <a:cubicBezTo>
                    <a:pt x="1901" y="752"/>
                    <a:pt x="1891" y="755"/>
                    <a:pt x="1883" y="763"/>
                  </a:cubicBezTo>
                  <a:cubicBezTo>
                    <a:pt x="1675" y="902"/>
                    <a:pt x="1442" y="1017"/>
                    <a:pt x="1209" y="1111"/>
                  </a:cubicBezTo>
                  <a:cubicBezTo>
                    <a:pt x="1349" y="1017"/>
                    <a:pt x="1488" y="949"/>
                    <a:pt x="1650" y="856"/>
                  </a:cubicBezTo>
                  <a:cubicBezTo>
                    <a:pt x="1836" y="785"/>
                    <a:pt x="2047" y="692"/>
                    <a:pt x="2233" y="577"/>
                  </a:cubicBezTo>
                  <a:cubicBezTo>
                    <a:pt x="2255" y="577"/>
                    <a:pt x="2279" y="552"/>
                    <a:pt x="2279" y="506"/>
                  </a:cubicBezTo>
                  <a:lnTo>
                    <a:pt x="2906" y="158"/>
                  </a:lnTo>
                  <a:cubicBezTo>
                    <a:pt x="3003" y="119"/>
                    <a:pt x="2956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32"/>
            <p:cNvSpPr/>
            <p:nvPr/>
          </p:nvSpPr>
          <p:spPr>
            <a:xfrm>
              <a:off x="4222275" y="2462075"/>
              <a:ext cx="8725" cy="25000"/>
            </a:xfrm>
            <a:custGeom>
              <a:avLst/>
              <a:gdLst/>
              <a:ahLst/>
              <a:cxnLst/>
              <a:rect l="l" t="t" r="r" b="b"/>
              <a:pathLst>
                <a:path w="349" h="1000" extrusionOk="0">
                  <a:moveTo>
                    <a:pt x="348" y="0"/>
                  </a:moveTo>
                  <a:cubicBezTo>
                    <a:pt x="302" y="0"/>
                    <a:pt x="279" y="23"/>
                    <a:pt x="255" y="23"/>
                  </a:cubicBezTo>
                  <a:lnTo>
                    <a:pt x="255" y="116"/>
                  </a:lnTo>
                  <a:cubicBezTo>
                    <a:pt x="255" y="162"/>
                    <a:pt x="255" y="209"/>
                    <a:pt x="209" y="233"/>
                  </a:cubicBezTo>
                  <a:lnTo>
                    <a:pt x="69" y="302"/>
                  </a:lnTo>
                  <a:lnTo>
                    <a:pt x="69" y="373"/>
                  </a:lnTo>
                  <a:cubicBezTo>
                    <a:pt x="93" y="395"/>
                    <a:pt x="93" y="419"/>
                    <a:pt x="93" y="441"/>
                  </a:cubicBezTo>
                  <a:cubicBezTo>
                    <a:pt x="116" y="466"/>
                    <a:pt x="93" y="512"/>
                    <a:pt x="69" y="534"/>
                  </a:cubicBezTo>
                  <a:cubicBezTo>
                    <a:pt x="93" y="534"/>
                    <a:pt x="93" y="534"/>
                    <a:pt x="116" y="559"/>
                  </a:cubicBezTo>
                  <a:cubicBezTo>
                    <a:pt x="140" y="605"/>
                    <a:pt x="116" y="652"/>
                    <a:pt x="69" y="674"/>
                  </a:cubicBezTo>
                  <a:cubicBezTo>
                    <a:pt x="47" y="698"/>
                    <a:pt x="47" y="698"/>
                    <a:pt x="23" y="698"/>
                  </a:cubicBezTo>
                  <a:cubicBezTo>
                    <a:pt x="23" y="721"/>
                    <a:pt x="0" y="721"/>
                    <a:pt x="0" y="745"/>
                  </a:cubicBezTo>
                  <a:cubicBezTo>
                    <a:pt x="93" y="745"/>
                    <a:pt x="140" y="860"/>
                    <a:pt x="69" y="907"/>
                  </a:cubicBezTo>
                  <a:lnTo>
                    <a:pt x="47" y="931"/>
                  </a:lnTo>
                  <a:cubicBezTo>
                    <a:pt x="69" y="953"/>
                    <a:pt x="93" y="977"/>
                    <a:pt x="93" y="1000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32"/>
            <p:cNvSpPr/>
            <p:nvPr/>
          </p:nvSpPr>
          <p:spPr>
            <a:xfrm>
              <a:off x="4225150" y="2065550"/>
              <a:ext cx="51200" cy="281975"/>
            </a:xfrm>
            <a:custGeom>
              <a:avLst/>
              <a:gdLst/>
              <a:ahLst/>
              <a:cxnLst/>
              <a:rect l="l" t="t" r="r" b="b"/>
              <a:pathLst>
                <a:path w="2048" h="11279" extrusionOk="0">
                  <a:moveTo>
                    <a:pt x="1699" y="0"/>
                  </a:moveTo>
                  <a:cubicBezTo>
                    <a:pt x="1697" y="8"/>
                    <a:pt x="1694" y="15"/>
                    <a:pt x="1691" y="22"/>
                  </a:cubicBezTo>
                  <a:lnTo>
                    <a:pt x="1691" y="22"/>
                  </a:lnTo>
                  <a:cubicBezTo>
                    <a:pt x="1699" y="21"/>
                    <a:pt x="1699" y="16"/>
                    <a:pt x="1699" y="0"/>
                  </a:cubicBezTo>
                  <a:close/>
                  <a:moveTo>
                    <a:pt x="1691" y="22"/>
                  </a:moveTo>
                  <a:cubicBezTo>
                    <a:pt x="1687" y="23"/>
                    <a:pt x="1682" y="23"/>
                    <a:pt x="1675" y="23"/>
                  </a:cubicBezTo>
                  <a:cubicBezTo>
                    <a:pt x="1606" y="69"/>
                    <a:pt x="1513" y="116"/>
                    <a:pt x="1420" y="140"/>
                  </a:cubicBezTo>
                  <a:cubicBezTo>
                    <a:pt x="1396" y="209"/>
                    <a:pt x="1374" y="233"/>
                    <a:pt x="1350" y="255"/>
                  </a:cubicBezTo>
                  <a:lnTo>
                    <a:pt x="1374" y="255"/>
                  </a:lnTo>
                  <a:lnTo>
                    <a:pt x="1420" y="419"/>
                  </a:lnTo>
                  <a:lnTo>
                    <a:pt x="1396" y="441"/>
                  </a:lnTo>
                  <a:lnTo>
                    <a:pt x="1396" y="488"/>
                  </a:lnTo>
                  <a:cubicBezTo>
                    <a:pt x="1396" y="512"/>
                    <a:pt x="1420" y="512"/>
                    <a:pt x="1420" y="534"/>
                  </a:cubicBezTo>
                  <a:lnTo>
                    <a:pt x="1420" y="558"/>
                  </a:lnTo>
                  <a:lnTo>
                    <a:pt x="1467" y="605"/>
                  </a:lnTo>
                  <a:cubicBezTo>
                    <a:pt x="1536" y="627"/>
                    <a:pt x="1536" y="767"/>
                    <a:pt x="1420" y="791"/>
                  </a:cubicBezTo>
                  <a:lnTo>
                    <a:pt x="1374" y="791"/>
                  </a:lnTo>
                  <a:cubicBezTo>
                    <a:pt x="1396" y="791"/>
                    <a:pt x="1396" y="813"/>
                    <a:pt x="1396" y="813"/>
                  </a:cubicBezTo>
                  <a:lnTo>
                    <a:pt x="1420" y="838"/>
                  </a:lnTo>
                  <a:cubicBezTo>
                    <a:pt x="1443" y="884"/>
                    <a:pt x="1443" y="931"/>
                    <a:pt x="1396" y="953"/>
                  </a:cubicBezTo>
                  <a:cubicBezTo>
                    <a:pt x="1467" y="977"/>
                    <a:pt x="1467" y="1117"/>
                    <a:pt x="1374" y="1139"/>
                  </a:cubicBezTo>
                  <a:cubicBezTo>
                    <a:pt x="1396" y="1185"/>
                    <a:pt x="1396" y="1256"/>
                    <a:pt x="1327" y="1278"/>
                  </a:cubicBezTo>
                  <a:lnTo>
                    <a:pt x="1234" y="1278"/>
                  </a:lnTo>
                  <a:lnTo>
                    <a:pt x="1234" y="1303"/>
                  </a:lnTo>
                  <a:cubicBezTo>
                    <a:pt x="1281" y="1325"/>
                    <a:pt x="1303" y="1372"/>
                    <a:pt x="1281" y="1418"/>
                  </a:cubicBezTo>
                  <a:cubicBezTo>
                    <a:pt x="1303" y="1465"/>
                    <a:pt x="1257" y="1535"/>
                    <a:pt x="1210" y="1535"/>
                  </a:cubicBezTo>
                  <a:lnTo>
                    <a:pt x="1188" y="1535"/>
                  </a:lnTo>
                  <a:cubicBezTo>
                    <a:pt x="1188" y="1582"/>
                    <a:pt x="1164" y="1604"/>
                    <a:pt x="1117" y="1604"/>
                  </a:cubicBezTo>
                  <a:cubicBezTo>
                    <a:pt x="1117" y="1604"/>
                    <a:pt x="1095" y="1604"/>
                    <a:pt x="1071" y="1628"/>
                  </a:cubicBezTo>
                  <a:cubicBezTo>
                    <a:pt x="1095" y="1628"/>
                    <a:pt x="1095" y="1651"/>
                    <a:pt x="1095" y="1651"/>
                  </a:cubicBezTo>
                  <a:lnTo>
                    <a:pt x="1141" y="1721"/>
                  </a:lnTo>
                  <a:cubicBezTo>
                    <a:pt x="1117" y="1721"/>
                    <a:pt x="1095" y="1744"/>
                    <a:pt x="1024" y="1768"/>
                  </a:cubicBezTo>
                  <a:lnTo>
                    <a:pt x="1048" y="1790"/>
                  </a:lnTo>
                  <a:lnTo>
                    <a:pt x="1048" y="1861"/>
                  </a:lnTo>
                  <a:lnTo>
                    <a:pt x="1071" y="1861"/>
                  </a:lnTo>
                  <a:cubicBezTo>
                    <a:pt x="1080" y="1857"/>
                    <a:pt x="1090" y="1856"/>
                    <a:pt x="1099" y="1856"/>
                  </a:cubicBezTo>
                  <a:cubicBezTo>
                    <a:pt x="1153" y="1856"/>
                    <a:pt x="1188" y="1914"/>
                    <a:pt x="1188" y="1954"/>
                  </a:cubicBezTo>
                  <a:cubicBezTo>
                    <a:pt x="1188" y="1976"/>
                    <a:pt x="1210" y="2000"/>
                    <a:pt x="1210" y="2000"/>
                  </a:cubicBezTo>
                  <a:cubicBezTo>
                    <a:pt x="1210" y="2023"/>
                    <a:pt x="1188" y="2023"/>
                    <a:pt x="1188" y="2047"/>
                  </a:cubicBezTo>
                  <a:cubicBezTo>
                    <a:pt x="1210" y="2069"/>
                    <a:pt x="1188" y="2116"/>
                    <a:pt x="1164" y="2140"/>
                  </a:cubicBezTo>
                  <a:cubicBezTo>
                    <a:pt x="1164" y="2162"/>
                    <a:pt x="1141" y="2186"/>
                    <a:pt x="1141" y="2186"/>
                  </a:cubicBezTo>
                  <a:cubicBezTo>
                    <a:pt x="1117" y="2209"/>
                    <a:pt x="1071" y="2233"/>
                    <a:pt x="1048" y="2255"/>
                  </a:cubicBezTo>
                  <a:lnTo>
                    <a:pt x="1048" y="2279"/>
                  </a:lnTo>
                  <a:cubicBezTo>
                    <a:pt x="1071" y="2279"/>
                    <a:pt x="1071" y="2279"/>
                    <a:pt x="1095" y="2302"/>
                  </a:cubicBezTo>
                  <a:cubicBezTo>
                    <a:pt x="1117" y="2326"/>
                    <a:pt x="1117" y="2395"/>
                    <a:pt x="1095" y="2419"/>
                  </a:cubicBezTo>
                  <a:lnTo>
                    <a:pt x="1024" y="2488"/>
                  </a:lnTo>
                  <a:cubicBezTo>
                    <a:pt x="1048" y="2488"/>
                    <a:pt x="1071" y="2512"/>
                    <a:pt x="1071" y="2534"/>
                  </a:cubicBezTo>
                  <a:lnTo>
                    <a:pt x="1071" y="2559"/>
                  </a:lnTo>
                  <a:cubicBezTo>
                    <a:pt x="1117" y="2605"/>
                    <a:pt x="1117" y="2674"/>
                    <a:pt x="1071" y="2698"/>
                  </a:cubicBezTo>
                  <a:cubicBezTo>
                    <a:pt x="1095" y="2720"/>
                    <a:pt x="1117" y="2791"/>
                    <a:pt x="1071" y="2813"/>
                  </a:cubicBezTo>
                  <a:cubicBezTo>
                    <a:pt x="1048" y="2838"/>
                    <a:pt x="1024" y="2860"/>
                    <a:pt x="978" y="2860"/>
                  </a:cubicBezTo>
                  <a:cubicBezTo>
                    <a:pt x="978" y="2884"/>
                    <a:pt x="1002" y="2884"/>
                    <a:pt x="1002" y="2884"/>
                  </a:cubicBezTo>
                  <a:cubicBezTo>
                    <a:pt x="1002" y="2906"/>
                    <a:pt x="1002" y="2931"/>
                    <a:pt x="978" y="2953"/>
                  </a:cubicBezTo>
                  <a:cubicBezTo>
                    <a:pt x="1002" y="2953"/>
                    <a:pt x="1002" y="2977"/>
                    <a:pt x="1002" y="2999"/>
                  </a:cubicBezTo>
                  <a:cubicBezTo>
                    <a:pt x="1002" y="3046"/>
                    <a:pt x="978" y="3070"/>
                    <a:pt x="931" y="3070"/>
                  </a:cubicBezTo>
                  <a:lnTo>
                    <a:pt x="931" y="3093"/>
                  </a:lnTo>
                  <a:lnTo>
                    <a:pt x="978" y="3093"/>
                  </a:lnTo>
                  <a:cubicBezTo>
                    <a:pt x="985" y="3091"/>
                    <a:pt x="992" y="3090"/>
                    <a:pt x="999" y="3090"/>
                  </a:cubicBezTo>
                  <a:cubicBezTo>
                    <a:pt x="1033" y="3090"/>
                    <a:pt x="1059" y="3106"/>
                    <a:pt x="1075" y="3129"/>
                  </a:cubicBezTo>
                  <a:lnTo>
                    <a:pt x="1075" y="3129"/>
                  </a:lnTo>
                  <a:cubicBezTo>
                    <a:pt x="1057" y="3096"/>
                    <a:pt x="1038" y="3068"/>
                    <a:pt x="1024" y="3046"/>
                  </a:cubicBezTo>
                  <a:cubicBezTo>
                    <a:pt x="1303" y="2255"/>
                    <a:pt x="1234" y="1814"/>
                    <a:pt x="1188" y="1651"/>
                  </a:cubicBezTo>
                  <a:cubicBezTo>
                    <a:pt x="1606" y="1117"/>
                    <a:pt x="1536" y="534"/>
                    <a:pt x="1489" y="348"/>
                  </a:cubicBezTo>
                  <a:cubicBezTo>
                    <a:pt x="1534" y="304"/>
                    <a:pt x="1621" y="195"/>
                    <a:pt x="1691" y="22"/>
                  </a:cubicBezTo>
                  <a:close/>
                  <a:moveTo>
                    <a:pt x="1075" y="3129"/>
                  </a:moveTo>
                  <a:cubicBezTo>
                    <a:pt x="1079" y="3136"/>
                    <a:pt x="1083" y="3143"/>
                    <a:pt x="1086" y="3150"/>
                  </a:cubicBezTo>
                  <a:lnTo>
                    <a:pt x="1086" y="3150"/>
                  </a:lnTo>
                  <a:cubicBezTo>
                    <a:pt x="1084" y="3143"/>
                    <a:pt x="1080" y="3135"/>
                    <a:pt x="1075" y="3129"/>
                  </a:cubicBezTo>
                  <a:close/>
                  <a:moveTo>
                    <a:pt x="1086" y="3150"/>
                  </a:moveTo>
                  <a:cubicBezTo>
                    <a:pt x="1102" y="3192"/>
                    <a:pt x="1086" y="3243"/>
                    <a:pt x="1024" y="3256"/>
                  </a:cubicBezTo>
                  <a:cubicBezTo>
                    <a:pt x="1024" y="3279"/>
                    <a:pt x="1024" y="3279"/>
                    <a:pt x="1048" y="3279"/>
                  </a:cubicBezTo>
                  <a:cubicBezTo>
                    <a:pt x="1071" y="3303"/>
                    <a:pt x="1095" y="3372"/>
                    <a:pt x="1071" y="3396"/>
                  </a:cubicBezTo>
                  <a:cubicBezTo>
                    <a:pt x="1048" y="3418"/>
                    <a:pt x="1048" y="3442"/>
                    <a:pt x="1024" y="3442"/>
                  </a:cubicBezTo>
                  <a:cubicBezTo>
                    <a:pt x="1071" y="3489"/>
                    <a:pt x="1071" y="3582"/>
                    <a:pt x="1002" y="3628"/>
                  </a:cubicBezTo>
                  <a:cubicBezTo>
                    <a:pt x="931" y="3651"/>
                    <a:pt x="862" y="3675"/>
                    <a:pt x="816" y="3675"/>
                  </a:cubicBezTo>
                  <a:lnTo>
                    <a:pt x="769" y="3721"/>
                  </a:lnTo>
                  <a:lnTo>
                    <a:pt x="791" y="3883"/>
                  </a:lnTo>
                  <a:cubicBezTo>
                    <a:pt x="791" y="3883"/>
                    <a:pt x="745" y="3883"/>
                    <a:pt x="698" y="3907"/>
                  </a:cubicBezTo>
                  <a:cubicBezTo>
                    <a:pt x="723" y="3930"/>
                    <a:pt x="723" y="4000"/>
                    <a:pt x="698" y="4069"/>
                  </a:cubicBezTo>
                  <a:cubicBezTo>
                    <a:pt x="652" y="4162"/>
                    <a:pt x="559" y="4233"/>
                    <a:pt x="419" y="4302"/>
                  </a:cubicBezTo>
                  <a:lnTo>
                    <a:pt x="466" y="4466"/>
                  </a:lnTo>
                  <a:cubicBezTo>
                    <a:pt x="444" y="4466"/>
                    <a:pt x="397" y="4488"/>
                    <a:pt x="326" y="4488"/>
                  </a:cubicBezTo>
                  <a:cubicBezTo>
                    <a:pt x="211" y="4931"/>
                    <a:pt x="1" y="5837"/>
                    <a:pt x="1" y="5837"/>
                  </a:cubicBezTo>
                  <a:lnTo>
                    <a:pt x="1" y="5908"/>
                  </a:lnTo>
                  <a:lnTo>
                    <a:pt x="47" y="5930"/>
                  </a:lnTo>
                  <a:cubicBezTo>
                    <a:pt x="47" y="5930"/>
                    <a:pt x="466" y="6255"/>
                    <a:pt x="1164" y="7117"/>
                  </a:cubicBezTo>
                  <a:cubicBezTo>
                    <a:pt x="1839" y="7930"/>
                    <a:pt x="1675" y="8977"/>
                    <a:pt x="1675" y="8977"/>
                  </a:cubicBezTo>
                  <a:lnTo>
                    <a:pt x="1653" y="9024"/>
                  </a:lnTo>
                  <a:lnTo>
                    <a:pt x="1675" y="9024"/>
                  </a:lnTo>
                  <a:cubicBezTo>
                    <a:pt x="1675" y="9024"/>
                    <a:pt x="1722" y="9024"/>
                    <a:pt x="1746" y="9046"/>
                  </a:cubicBezTo>
                  <a:cubicBezTo>
                    <a:pt x="1746" y="9046"/>
                    <a:pt x="1768" y="9070"/>
                    <a:pt x="1768" y="9093"/>
                  </a:cubicBezTo>
                  <a:cubicBezTo>
                    <a:pt x="1792" y="9117"/>
                    <a:pt x="1768" y="9139"/>
                    <a:pt x="1768" y="9163"/>
                  </a:cubicBezTo>
                  <a:lnTo>
                    <a:pt x="1722" y="9210"/>
                  </a:lnTo>
                  <a:lnTo>
                    <a:pt x="1699" y="9210"/>
                  </a:lnTo>
                  <a:cubicBezTo>
                    <a:pt x="1722" y="9232"/>
                    <a:pt x="1722" y="9279"/>
                    <a:pt x="1699" y="9325"/>
                  </a:cubicBezTo>
                  <a:cubicBezTo>
                    <a:pt x="1699" y="9325"/>
                    <a:pt x="1722" y="9325"/>
                    <a:pt x="1722" y="9350"/>
                  </a:cubicBezTo>
                  <a:cubicBezTo>
                    <a:pt x="1722" y="9350"/>
                    <a:pt x="1722" y="9396"/>
                    <a:pt x="1699" y="9418"/>
                  </a:cubicBezTo>
                  <a:cubicBezTo>
                    <a:pt x="1699" y="9418"/>
                    <a:pt x="1675" y="9443"/>
                    <a:pt x="1653" y="9443"/>
                  </a:cubicBezTo>
                  <a:cubicBezTo>
                    <a:pt x="1629" y="9465"/>
                    <a:pt x="1606" y="9465"/>
                    <a:pt x="1582" y="9465"/>
                  </a:cubicBezTo>
                  <a:cubicBezTo>
                    <a:pt x="1582" y="9489"/>
                    <a:pt x="1606" y="9489"/>
                    <a:pt x="1606" y="9489"/>
                  </a:cubicBezTo>
                  <a:lnTo>
                    <a:pt x="1606" y="9511"/>
                  </a:lnTo>
                  <a:cubicBezTo>
                    <a:pt x="1629" y="9511"/>
                    <a:pt x="1653" y="9536"/>
                    <a:pt x="1675" y="9558"/>
                  </a:cubicBezTo>
                  <a:cubicBezTo>
                    <a:pt x="1699" y="9604"/>
                    <a:pt x="1675" y="9651"/>
                    <a:pt x="1629" y="9675"/>
                  </a:cubicBezTo>
                  <a:lnTo>
                    <a:pt x="1489" y="9744"/>
                  </a:lnTo>
                  <a:cubicBezTo>
                    <a:pt x="1536" y="9744"/>
                    <a:pt x="1582" y="9768"/>
                    <a:pt x="1582" y="9815"/>
                  </a:cubicBezTo>
                  <a:cubicBezTo>
                    <a:pt x="1606" y="9861"/>
                    <a:pt x="1582" y="9908"/>
                    <a:pt x="1536" y="9930"/>
                  </a:cubicBezTo>
                  <a:lnTo>
                    <a:pt x="1489" y="9930"/>
                  </a:lnTo>
                  <a:cubicBezTo>
                    <a:pt x="1513" y="9977"/>
                    <a:pt x="1489" y="10001"/>
                    <a:pt x="1467" y="10023"/>
                  </a:cubicBezTo>
                  <a:cubicBezTo>
                    <a:pt x="1467" y="10047"/>
                    <a:pt x="1489" y="10070"/>
                    <a:pt x="1489" y="10070"/>
                  </a:cubicBezTo>
                  <a:cubicBezTo>
                    <a:pt x="1513" y="10116"/>
                    <a:pt x="1467" y="10163"/>
                    <a:pt x="1420" y="10187"/>
                  </a:cubicBezTo>
                  <a:cubicBezTo>
                    <a:pt x="1443" y="10209"/>
                    <a:pt x="1467" y="10209"/>
                    <a:pt x="1467" y="10233"/>
                  </a:cubicBezTo>
                  <a:cubicBezTo>
                    <a:pt x="1489" y="10280"/>
                    <a:pt x="1443" y="10349"/>
                    <a:pt x="1396" y="10349"/>
                  </a:cubicBezTo>
                  <a:cubicBezTo>
                    <a:pt x="1420" y="10395"/>
                    <a:pt x="1396" y="10419"/>
                    <a:pt x="1350" y="10442"/>
                  </a:cubicBezTo>
                  <a:cubicBezTo>
                    <a:pt x="1374" y="10466"/>
                    <a:pt x="1374" y="10512"/>
                    <a:pt x="1374" y="10559"/>
                  </a:cubicBezTo>
                  <a:lnTo>
                    <a:pt x="1303" y="10628"/>
                  </a:lnTo>
                  <a:lnTo>
                    <a:pt x="1281" y="10628"/>
                  </a:lnTo>
                  <a:lnTo>
                    <a:pt x="1281" y="10652"/>
                  </a:lnTo>
                  <a:cubicBezTo>
                    <a:pt x="1350" y="10674"/>
                    <a:pt x="1374" y="10791"/>
                    <a:pt x="1281" y="10814"/>
                  </a:cubicBezTo>
                  <a:lnTo>
                    <a:pt x="1327" y="10860"/>
                  </a:lnTo>
                  <a:lnTo>
                    <a:pt x="1327" y="10931"/>
                  </a:lnTo>
                  <a:cubicBezTo>
                    <a:pt x="1327" y="10953"/>
                    <a:pt x="1281" y="11000"/>
                    <a:pt x="1257" y="11000"/>
                  </a:cubicBezTo>
                  <a:lnTo>
                    <a:pt x="1234" y="11000"/>
                  </a:lnTo>
                  <a:cubicBezTo>
                    <a:pt x="1257" y="11024"/>
                    <a:pt x="1281" y="11046"/>
                    <a:pt x="1281" y="11071"/>
                  </a:cubicBezTo>
                  <a:cubicBezTo>
                    <a:pt x="1303" y="11093"/>
                    <a:pt x="1281" y="11164"/>
                    <a:pt x="1257" y="11186"/>
                  </a:cubicBezTo>
                  <a:cubicBezTo>
                    <a:pt x="1281" y="11186"/>
                    <a:pt x="1303" y="11210"/>
                    <a:pt x="1303" y="11232"/>
                  </a:cubicBezTo>
                  <a:cubicBezTo>
                    <a:pt x="1327" y="11257"/>
                    <a:pt x="1327" y="11257"/>
                    <a:pt x="1327" y="11279"/>
                  </a:cubicBezTo>
                  <a:lnTo>
                    <a:pt x="1861" y="9000"/>
                  </a:lnTo>
                  <a:cubicBezTo>
                    <a:pt x="1861" y="8953"/>
                    <a:pt x="2047" y="7883"/>
                    <a:pt x="1303" y="7000"/>
                  </a:cubicBezTo>
                  <a:cubicBezTo>
                    <a:pt x="723" y="6280"/>
                    <a:pt x="326" y="5930"/>
                    <a:pt x="187" y="5837"/>
                  </a:cubicBezTo>
                  <a:cubicBezTo>
                    <a:pt x="257" y="5604"/>
                    <a:pt x="444" y="4767"/>
                    <a:pt x="512" y="4441"/>
                  </a:cubicBezTo>
                  <a:cubicBezTo>
                    <a:pt x="698" y="4373"/>
                    <a:pt x="816" y="4255"/>
                    <a:pt x="862" y="4116"/>
                  </a:cubicBezTo>
                  <a:cubicBezTo>
                    <a:pt x="909" y="4000"/>
                    <a:pt x="909" y="3907"/>
                    <a:pt x="884" y="3837"/>
                  </a:cubicBezTo>
                  <a:cubicBezTo>
                    <a:pt x="1048" y="3697"/>
                    <a:pt x="1141" y="3558"/>
                    <a:pt x="1141" y="3418"/>
                  </a:cubicBezTo>
                  <a:cubicBezTo>
                    <a:pt x="1155" y="3316"/>
                    <a:pt x="1124" y="3223"/>
                    <a:pt x="1086" y="31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32"/>
            <p:cNvSpPr/>
            <p:nvPr/>
          </p:nvSpPr>
          <p:spPr>
            <a:xfrm>
              <a:off x="3855975" y="2570775"/>
              <a:ext cx="33750" cy="21575"/>
            </a:xfrm>
            <a:custGeom>
              <a:avLst/>
              <a:gdLst/>
              <a:ahLst/>
              <a:cxnLst/>
              <a:rect l="l" t="t" r="r" b="b"/>
              <a:pathLst>
                <a:path w="1350" h="863" extrusionOk="0">
                  <a:moveTo>
                    <a:pt x="162" y="1"/>
                  </a:moveTo>
                  <a:cubicBezTo>
                    <a:pt x="116" y="25"/>
                    <a:pt x="69" y="25"/>
                    <a:pt x="47" y="47"/>
                  </a:cubicBezTo>
                  <a:lnTo>
                    <a:pt x="1" y="47"/>
                  </a:lnTo>
                  <a:cubicBezTo>
                    <a:pt x="38" y="92"/>
                    <a:pt x="78" y="134"/>
                    <a:pt x="120" y="175"/>
                  </a:cubicBezTo>
                  <a:lnTo>
                    <a:pt x="120" y="175"/>
                  </a:lnTo>
                  <a:cubicBezTo>
                    <a:pt x="117" y="171"/>
                    <a:pt x="116" y="167"/>
                    <a:pt x="116" y="164"/>
                  </a:cubicBezTo>
                  <a:cubicBezTo>
                    <a:pt x="94" y="94"/>
                    <a:pt x="140" y="71"/>
                    <a:pt x="162" y="47"/>
                  </a:cubicBezTo>
                  <a:lnTo>
                    <a:pt x="162" y="1"/>
                  </a:lnTo>
                  <a:close/>
                  <a:moveTo>
                    <a:pt x="120" y="175"/>
                  </a:moveTo>
                  <a:cubicBezTo>
                    <a:pt x="124" y="181"/>
                    <a:pt x="131" y="188"/>
                    <a:pt x="141" y="195"/>
                  </a:cubicBezTo>
                  <a:lnTo>
                    <a:pt x="141" y="195"/>
                  </a:lnTo>
                  <a:cubicBezTo>
                    <a:pt x="134" y="188"/>
                    <a:pt x="127" y="181"/>
                    <a:pt x="120" y="175"/>
                  </a:cubicBezTo>
                  <a:close/>
                  <a:moveTo>
                    <a:pt x="302" y="187"/>
                  </a:moveTo>
                  <a:cubicBezTo>
                    <a:pt x="280" y="187"/>
                    <a:pt x="255" y="211"/>
                    <a:pt x="233" y="211"/>
                  </a:cubicBezTo>
                  <a:cubicBezTo>
                    <a:pt x="225" y="215"/>
                    <a:pt x="215" y="217"/>
                    <a:pt x="205" y="217"/>
                  </a:cubicBezTo>
                  <a:cubicBezTo>
                    <a:pt x="182" y="217"/>
                    <a:pt x="158" y="207"/>
                    <a:pt x="141" y="195"/>
                  </a:cubicBezTo>
                  <a:lnTo>
                    <a:pt x="141" y="195"/>
                  </a:lnTo>
                  <a:cubicBezTo>
                    <a:pt x="240" y="287"/>
                    <a:pt x="351" y="367"/>
                    <a:pt x="481" y="429"/>
                  </a:cubicBezTo>
                  <a:lnTo>
                    <a:pt x="481" y="429"/>
                  </a:lnTo>
                  <a:cubicBezTo>
                    <a:pt x="447" y="390"/>
                    <a:pt x="443" y="310"/>
                    <a:pt x="488" y="280"/>
                  </a:cubicBezTo>
                  <a:cubicBezTo>
                    <a:pt x="488" y="280"/>
                    <a:pt x="488" y="257"/>
                    <a:pt x="466" y="257"/>
                  </a:cubicBezTo>
                  <a:lnTo>
                    <a:pt x="419" y="257"/>
                  </a:lnTo>
                  <a:cubicBezTo>
                    <a:pt x="407" y="261"/>
                    <a:pt x="395" y="263"/>
                    <a:pt x="384" y="263"/>
                  </a:cubicBezTo>
                  <a:cubicBezTo>
                    <a:pt x="333" y="263"/>
                    <a:pt x="302" y="225"/>
                    <a:pt x="302" y="187"/>
                  </a:cubicBezTo>
                  <a:close/>
                  <a:moveTo>
                    <a:pt x="674" y="397"/>
                  </a:moveTo>
                  <a:cubicBezTo>
                    <a:pt x="652" y="419"/>
                    <a:pt x="605" y="419"/>
                    <a:pt x="559" y="443"/>
                  </a:cubicBezTo>
                  <a:cubicBezTo>
                    <a:pt x="547" y="449"/>
                    <a:pt x="537" y="452"/>
                    <a:pt x="527" y="452"/>
                  </a:cubicBezTo>
                  <a:lnTo>
                    <a:pt x="527" y="452"/>
                  </a:lnTo>
                  <a:cubicBezTo>
                    <a:pt x="522" y="449"/>
                    <a:pt x="517" y="446"/>
                    <a:pt x="512" y="443"/>
                  </a:cubicBezTo>
                  <a:cubicBezTo>
                    <a:pt x="502" y="439"/>
                    <a:pt x="491" y="434"/>
                    <a:pt x="481" y="429"/>
                  </a:cubicBezTo>
                  <a:lnTo>
                    <a:pt x="481" y="429"/>
                  </a:lnTo>
                  <a:cubicBezTo>
                    <a:pt x="493" y="443"/>
                    <a:pt x="509" y="452"/>
                    <a:pt x="527" y="452"/>
                  </a:cubicBezTo>
                  <a:cubicBezTo>
                    <a:pt x="527" y="452"/>
                    <a:pt x="527" y="452"/>
                    <a:pt x="527" y="452"/>
                  </a:cubicBezTo>
                  <a:lnTo>
                    <a:pt x="527" y="452"/>
                  </a:lnTo>
                  <a:cubicBezTo>
                    <a:pt x="734" y="565"/>
                    <a:pt x="1007" y="702"/>
                    <a:pt x="1303" y="862"/>
                  </a:cubicBezTo>
                  <a:cubicBezTo>
                    <a:pt x="1279" y="815"/>
                    <a:pt x="1303" y="769"/>
                    <a:pt x="1349" y="745"/>
                  </a:cubicBezTo>
                  <a:lnTo>
                    <a:pt x="1325" y="722"/>
                  </a:lnTo>
                  <a:lnTo>
                    <a:pt x="1303" y="722"/>
                  </a:lnTo>
                  <a:cubicBezTo>
                    <a:pt x="1285" y="728"/>
                    <a:pt x="1268" y="731"/>
                    <a:pt x="1251" y="731"/>
                  </a:cubicBezTo>
                  <a:cubicBezTo>
                    <a:pt x="1200" y="731"/>
                    <a:pt x="1152" y="705"/>
                    <a:pt x="1117" y="652"/>
                  </a:cubicBezTo>
                  <a:cubicBezTo>
                    <a:pt x="1117" y="629"/>
                    <a:pt x="1117" y="583"/>
                    <a:pt x="1139" y="559"/>
                  </a:cubicBezTo>
                  <a:cubicBezTo>
                    <a:pt x="1117" y="559"/>
                    <a:pt x="1093" y="559"/>
                    <a:pt x="1093" y="536"/>
                  </a:cubicBezTo>
                  <a:cubicBezTo>
                    <a:pt x="1080" y="542"/>
                    <a:pt x="1068" y="545"/>
                    <a:pt x="1056" y="545"/>
                  </a:cubicBezTo>
                  <a:cubicBezTo>
                    <a:pt x="1023" y="545"/>
                    <a:pt x="994" y="524"/>
                    <a:pt x="977" y="490"/>
                  </a:cubicBezTo>
                  <a:cubicBezTo>
                    <a:pt x="964" y="496"/>
                    <a:pt x="950" y="499"/>
                    <a:pt x="938" y="499"/>
                  </a:cubicBezTo>
                  <a:cubicBezTo>
                    <a:pt x="908" y="499"/>
                    <a:pt x="884" y="483"/>
                    <a:pt x="884" y="466"/>
                  </a:cubicBezTo>
                  <a:lnTo>
                    <a:pt x="767" y="466"/>
                  </a:lnTo>
                  <a:cubicBezTo>
                    <a:pt x="745" y="466"/>
                    <a:pt x="698" y="443"/>
                    <a:pt x="698" y="419"/>
                  </a:cubicBezTo>
                  <a:cubicBezTo>
                    <a:pt x="674" y="419"/>
                    <a:pt x="674" y="397"/>
                    <a:pt x="674" y="3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32"/>
            <p:cNvSpPr/>
            <p:nvPr/>
          </p:nvSpPr>
          <p:spPr>
            <a:xfrm>
              <a:off x="3902500" y="2310300"/>
              <a:ext cx="4675" cy="2950"/>
            </a:xfrm>
            <a:custGeom>
              <a:avLst/>
              <a:gdLst/>
              <a:ahLst/>
              <a:cxnLst/>
              <a:rect l="l" t="t" r="r" b="b"/>
              <a:pathLst>
                <a:path w="187" h="118" extrusionOk="0">
                  <a:moveTo>
                    <a:pt x="22" y="0"/>
                  </a:moveTo>
                  <a:lnTo>
                    <a:pt x="0" y="118"/>
                  </a:lnTo>
                  <a:lnTo>
                    <a:pt x="47" y="118"/>
                  </a:lnTo>
                  <a:cubicBezTo>
                    <a:pt x="93" y="118"/>
                    <a:pt x="140" y="94"/>
                    <a:pt x="186" y="94"/>
                  </a:cubicBezTo>
                  <a:lnTo>
                    <a:pt x="186" y="47"/>
                  </a:lnTo>
                  <a:cubicBezTo>
                    <a:pt x="162" y="71"/>
                    <a:pt x="140" y="71"/>
                    <a:pt x="115" y="94"/>
                  </a:cubicBezTo>
                  <a:cubicBezTo>
                    <a:pt x="107" y="98"/>
                    <a:pt x="99" y="100"/>
                    <a:pt x="90" y="100"/>
                  </a:cubicBezTo>
                  <a:cubicBezTo>
                    <a:pt x="54" y="100"/>
                    <a:pt x="22" y="58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32"/>
            <p:cNvSpPr/>
            <p:nvPr/>
          </p:nvSpPr>
          <p:spPr>
            <a:xfrm>
              <a:off x="3890850" y="2328350"/>
              <a:ext cx="12225" cy="33150"/>
            </a:xfrm>
            <a:custGeom>
              <a:avLst/>
              <a:gdLst/>
              <a:ahLst/>
              <a:cxnLst/>
              <a:rect l="l" t="t" r="r" b="b"/>
              <a:pathLst>
                <a:path w="489" h="1326" extrusionOk="0">
                  <a:moveTo>
                    <a:pt x="327" y="0"/>
                  </a:moveTo>
                  <a:lnTo>
                    <a:pt x="4" y="1313"/>
                  </a:lnTo>
                  <a:lnTo>
                    <a:pt x="4" y="1313"/>
                  </a:lnTo>
                  <a:cubicBezTo>
                    <a:pt x="10" y="1303"/>
                    <a:pt x="23" y="1303"/>
                    <a:pt x="23" y="1303"/>
                  </a:cubicBezTo>
                  <a:cubicBezTo>
                    <a:pt x="94" y="1256"/>
                    <a:pt x="141" y="1232"/>
                    <a:pt x="209" y="1210"/>
                  </a:cubicBezTo>
                  <a:cubicBezTo>
                    <a:pt x="209" y="1186"/>
                    <a:pt x="209" y="1186"/>
                    <a:pt x="234" y="1163"/>
                  </a:cubicBezTo>
                  <a:lnTo>
                    <a:pt x="256" y="1070"/>
                  </a:lnTo>
                  <a:cubicBezTo>
                    <a:pt x="234" y="1046"/>
                    <a:pt x="234" y="1000"/>
                    <a:pt x="256" y="977"/>
                  </a:cubicBezTo>
                  <a:lnTo>
                    <a:pt x="280" y="953"/>
                  </a:lnTo>
                  <a:cubicBezTo>
                    <a:pt x="256" y="931"/>
                    <a:pt x="234" y="906"/>
                    <a:pt x="256" y="860"/>
                  </a:cubicBezTo>
                  <a:cubicBezTo>
                    <a:pt x="234" y="838"/>
                    <a:pt x="234" y="813"/>
                    <a:pt x="256" y="791"/>
                  </a:cubicBezTo>
                  <a:cubicBezTo>
                    <a:pt x="163" y="791"/>
                    <a:pt x="116" y="674"/>
                    <a:pt x="209" y="627"/>
                  </a:cubicBezTo>
                  <a:lnTo>
                    <a:pt x="349" y="559"/>
                  </a:lnTo>
                  <a:lnTo>
                    <a:pt x="280" y="488"/>
                  </a:lnTo>
                  <a:cubicBezTo>
                    <a:pt x="280" y="466"/>
                    <a:pt x="302" y="419"/>
                    <a:pt x="327" y="395"/>
                  </a:cubicBezTo>
                  <a:cubicBezTo>
                    <a:pt x="302" y="395"/>
                    <a:pt x="302" y="395"/>
                    <a:pt x="302" y="372"/>
                  </a:cubicBezTo>
                  <a:cubicBezTo>
                    <a:pt x="280" y="326"/>
                    <a:pt x="280" y="279"/>
                    <a:pt x="327" y="255"/>
                  </a:cubicBezTo>
                  <a:lnTo>
                    <a:pt x="466" y="186"/>
                  </a:lnTo>
                  <a:lnTo>
                    <a:pt x="488" y="69"/>
                  </a:lnTo>
                  <a:cubicBezTo>
                    <a:pt x="466" y="69"/>
                    <a:pt x="466" y="69"/>
                    <a:pt x="442" y="47"/>
                  </a:cubicBezTo>
                  <a:lnTo>
                    <a:pt x="420" y="69"/>
                  </a:lnTo>
                  <a:cubicBezTo>
                    <a:pt x="411" y="74"/>
                    <a:pt x="402" y="76"/>
                    <a:pt x="394" y="76"/>
                  </a:cubicBezTo>
                  <a:cubicBezTo>
                    <a:pt x="357" y="76"/>
                    <a:pt x="327" y="38"/>
                    <a:pt x="327" y="0"/>
                  </a:cubicBezTo>
                  <a:close/>
                  <a:moveTo>
                    <a:pt x="4" y="1313"/>
                  </a:moveTo>
                  <a:cubicBezTo>
                    <a:pt x="2" y="1316"/>
                    <a:pt x="1" y="1320"/>
                    <a:pt x="1" y="1325"/>
                  </a:cubicBezTo>
                  <a:lnTo>
                    <a:pt x="4" y="1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32"/>
            <p:cNvSpPr/>
            <p:nvPr/>
          </p:nvSpPr>
          <p:spPr>
            <a:xfrm>
              <a:off x="3903050" y="2306800"/>
              <a:ext cx="1800" cy="2350"/>
            </a:xfrm>
            <a:custGeom>
              <a:avLst/>
              <a:gdLst/>
              <a:ahLst/>
              <a:cxnLst/>
              <a:rect l="l" t="t" r="r" b="b"/>
              <a:pathLst>
                <a:path w="72" h="94" extrusionOk="0">
                  <a:moveTo>
                    <a:pt x="25" y="1"/>
                  </a:moveTo>
                  <a:lnTo>
                    <a:pt x="0" y="94"/>
                  </a:lnTo>
                  <a:cubicBezTo>
                    <a:pt x="25" y="72"/>
                    <a:pt x="25" y="47"/>
                    <a:pt x="47" y="47"/>
                  </a:cubicBezTo>
                  <a:lnTo>
                    <a:pt x="71" y="47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32"/>
            <p:cNvSpPr/>
            <p:nvPr/>
          </p:nvSpPr>
          <p:spPr>
            <a:xfrm>
              <a:off x="3916450" y="2080050"/>
              <a:ext cx="102350" cy="174450"/>
            </a:xfrm>
            <a:custGeom>
              <a:avLst/>
              <a:gdLst/>
              <a:ahLst/>
              <a:cxnLst/>
              <a:rect l="l" t="t" r="r" b="b"/>
              <a:pathLst>
                <a:path w="4094" h="6978" extrusionOk="0">
                  <a:moveTo>
                    <a:pt x="3954" y="1"/>
                  </a:moveTo>
                  <a:cubicBezTo>
                    <a:pt x="3954" y="71"/>
                    <a:pt x="3930" y="140"/>
                    <a:pt x="3930" y="233"/>
                  </a:cubicBezTo>
                  <a:cubicBezTo>
                    <a:pt x="3837" y="258"/>
                    <a:pt x="3721" y="351"/>
                    <a:pt x="3651" y="490"/>
                  </a:cubicBezTo>
                  <a:cubicBezTo>
                    <a:pt x="3582" y="630"/>
                    <a:pt x="3604" y="792"/>
                    <a:pt x="3697" y="978"/>
                  </a:cubicBezTo>
                  <a:cubicBezTo>
                    <a:pt x="3651" y="1048"/>
                    <a:pt x="3582" y="1141"/>
                    <a:pt x="3582" y="1281"/>
                  </a:cubicBezTo>
                  <a:cubicBezTo>
                    <a:pt x="3582" y="1420"/>
                    <a:pt x="3651" y="1582"/>
                    <a:pt x="3790" y="1746"/>
                  </a:cubicBezTo>
                  <a:lnTo>
                    <a:pt x="3442" y="3234"/>
                  </a:lnTo>
                  <a:lnTo>
                    <a:pt x="1697" y="3954"/>
                  </a:lnTo>
                  <a:cubicBezTo>
                    <a:pt x="1582" y="3979"/>
                    <a:pt x="651" y="4258"/>
                    <a:pt x="302" y="5700"/>
                  </a:cubicBezTo>
                  <a:lnTo>
                    <a:pt x="245" y="5938"/>
                  </a:lnTo>
                  <a:lnTo>
                    <a:pt x="245" y="5938"/>
                  </a:lnTo>
                  <a:cubicBezTo>
                    <a:pt x="254" y="5926"/>
                    <a:pt x="266" y="5915"/>
                    <a:pt x="279" y="5908"/>
                  </a:cubicBezTo>
                  <a:cubicBezTo>
                    <a:pt x="326" y="5886"/>
                    <a:pt x="395" y="5862"/>
                    <a:pt x="441" y="5815"/>
                  </a:cubicBezTo>
                  <a:cubicBezTo>
                    <a:pt x="372" y="5815"/>
                    <a:pt x="326" y="5700"/>
                    <a:pt x="419" y="5653"/>
                  </a:cubicBezTo>
                  <a:cubicBezTo>
                    <a:pt x="441" y="5629"/>
                    <a:pt x="488" y="5607"/>
                    <a:pt x="512" y="5582"/>
                  </a:cubicBezTo>
                  <a:cubicBezTo>
                    <a:pt x="534" y="5489"/>
                    <a:pt x="581" y="5396"/>
                    <a:pt x="605" y="5328"/>
                  </a:cubicBezTo>
                  <a:cubicBezTo>
                    <a:pt x="558" y="5328"/>
                    <a:pt x="512" y="5328"/>
                    <a:pt x="488" y="5281"/>
                  </a:cubicBezTo>
                  <a:cubicBezTo>
                    <a:pt x="465" y="5235"/>
                    <a:pt x="488" y="5188"/>
                    <a:pt x="534" y="5164"/>
                  </a:cubicBezTo>
                  <a:cubicBezTo>
                    <a:pt x="581" y="5117"/>
                    <a:pt x="651" y="5095"/>
                    <a:pt x="720" y="5048"/>
                  </a:cubicBezTo>
                  <a:cubicBezTo>
                    <a:pt x="1117" y="4280"/>
                    <a:pt x="1721" y="4140"/>
                    <a:pt x="1744" y="4118"/>
                  </a:cubicBezTo>
                  <a:lnTo>
                    <a:pt x="3582" y="3374"/>
                  </a:lnTo>
                  <a:lnTo>
                    <a:pt x="3954" y="1861"/>
                  </a:lnTo>
                  <a:cubicBezTo>
                    <a:pt x="3883" y="1815"/>
                    <a:pt x="3837" y="1792"/>
                    <a:pt x="3837" y="1792"/>
                  </a:cubicBezTo>
                  <a:lnTo>
                    <a:pt x="3930" y="1653"/>
                  </a:lnTo>
                  <a:lnTo>
                    <a:pt x="3954" y="1653"/>
                  </a:lnTo>
                  <a:cubicBezTo>
                    <a:pt x="3814" y="1513"/>
                    <a:pt x="3768" y="1396"/>
                    <a:pt x="3768" y="1281"/>
                  </a:cubicBezTo>
                  <a:cubicBezTo>
                    <a:pt x="3768" y="1210"/>
                    <a:pt x="3790" y="1164"/>
                    <a:pt x="3837" y="1117"/>
                  </a:cubicBezTo>
                  <a:cubicBezTo>
                    <a:pt x="3790" y="1095"/>
                    <a:pt x="3768" y="1071"/>
                    <a:pt x="3768" y="1071"/>
                  </a:cubicBezTo>
                  <a:lnTo>
                    <a:pt x="3861" y="931"/>
                  </a:lnTo>
                  <a:lnTo>
                    <a:pt x="3883" y="931"/>
                  </a:lnTo>
                  <a:lnTo>
                    <a:pt x="3837" y="885"/>
                  </a:lnTo>
                  <a:cubicBezTo>
                    <a:pt x="3837" y="862"/>
                    <a:pt x="3814" y="862"/>
                    <a:pt x="3814" y="862"/>
                  </a:cubicBezTo>
                  <a:cubicBezTo>
                    <a:pt x="3814" y="862"/>
                    <a:pt x="3814" y="838"/>
                    <a:pt x="3790" y="838"/>
                  </a:cubicBezTo>
                  <a:lnTo>
                    <a:pt x="3790" y="816"/>
                  </a:lnTo>
                  <a:cubicBezTo>
                    <a:pt x="3768" y="792"/>
                    <a:pt x="3768" y="745"/>
                    <a:pt x="3790" y="723"/>
                  </a:cubicBezTo>
                  <a:cubicBezTo>
                    <a:pt x="3790" y="723"/>
                    <a:pt x="3768" y="723"/>
                    <a:pt x="3768" y="698"/>
                  </a:cubicBezTo>
                  <a:cubicBezTo>
                    <a:pt x="3721" y="676"/>
                    <a:pt x="3721" y="630"/>
                    <a:pt x="3744" y="605"/>
                  </a:cubicBezTo>
                  <a:cubicBezTo>
                    <a:pt x="3667" y="548"/>
                    <a:pt x="3702" y="426"/>
                    <a:pt x="3782" y="426"/>
                  </a:cubicBezTo>
                  <a:cubicBezTo>
                    <a:pt x="3798" y="426"/>
                    <a:pt x="3817" y="431"/>
                    <a:pt x="3837" y="444"/>
                  </a:cubicBezTo>
                  <a:cubicBezTo>
                    <a:pt x="3837" y="419"/>
                    <a:pt x="3883" y="373"/>
                    <a:pt x="3930" y="373"/>
                  </a:cubicBezTo>
                  <a:cubicBezTo>
                    <a:pt x="3930" y="326"/>
                    <a:pt x="3976" y="304"/>
                    <a:pt x="4023" y="304"/>
                  </a:cubicBezTo>
                  <a:cubicBezTo>
                    <a:pt x="4000" y="258"/>
                    <a:pt x="4047" y="187"/>
                    <a:pt x="4093" y="187"/>
                  </a:cubicBezTo>
                  <a:lnTo>
                    <a:pt x="4093" y="165"/>
                  </a:lnTo>
                  <a:cubicBezTo>
                    <a:pt x="4069" y="165"/>
                    <a:pt x="4047" y="140"/>
                    <a:pt x="4023" y="140"/>
                  </a:cubicBezTo>
                  <a:cubicBezTo>
                    <a:pt x="4000" y="118"/>
                    <a:pt x="3976" y="71"/>
                    <a:pt x="4000" y="25"/>
                  </a:cubicBezTo>
                  <a:cubicBezTo>
                    <a:pt x="3976" y="25"/>
                    <a:pt x="3976" y="1"/>
                    <a:pt x="3954" y="1"/>
                  </a:cubicBezTo>
                  <a:close/>
                  <a:moveTo>
                    <a:pt x="245" y="5938"/>
                  </a:moveTo>
                  <a:lnTo>
                    <a:pt x="245" y="5938"/>
                  </a:lnTo>
                  <a:cubicBezTo>
                    <a:pt x="228" y="5963"/>
                    <a:pt x="219" y="5996"/>
                    <a:pt x="225" y="6025"/>
                  </a:cubicBezTo>
                  <a:lnTo>
                    <a:pt x="225" y="6025"/>
                  </a:lnTo>
                  <a:lnTo>
                    <a:pt x="245" y="5938"/>
                  </a:lnTo>
                  <a:close/>
                  <a:moveTo>
                    <a:pt x="225" y="6025"/>
                  </a:moveTo>
                  <a:lnTo>
                    <a:pt x="3" y="6967"/>
                  </a:lnTo>
                  <a:lnTo>
                    <a:pt x="3" y="6967"/>
                  </a:lnTo>
                  <a:cubicBezTo>
                    <a:pt x="5" y="6962"/>
                    <a:pt x="11" y="6956"/>
                    <a:pt x="23" y="6956"/>
                  </a:cubicBezTo>
                  <a:cubicBezTo>
                    <a:pt x="69" y="6931"/>
                    <a:pt x="140" y="6885"/>
                    <a:pt x="209" y="6862"/>
                  </a:cubicBezTo>
                  <a:lnTo>
                    <a:pt x="209" y="6838"/>
                  </a:lnTo>
                  <a:cubicBezTo>
                    <a:pt x="186" y="6838"/>
                    <a:pt x="162" y="6816"/>
                    <a:pt x="140" y="6816"/>
                  </a:cubicBezTo>
                  <a:cubicBezTo>
                    <a:pt x="116" y="6769"/>
                    <a:pt x="116" y="6699"/>
                    <a:pt x="140" y="6676"/>
                  </a:cubicBezTo>
                  <a:cubicBezTo>
                    <a:pt x="186" y="6630"/>
                    <a:pt x="233" y="6606"/>
                    <a:pt x="279" y="6559"/>
                  </a:cubicBezTo>
                  <a:lnTo>
                    <a:pt x="302" y="6466"/>
                  </a:lnTo>
                  <a:cubicBezTo>
                    <a:pt x="279" y="6466"/>
                    <a:pt x="279" y="6466"/>
                    <a:pt x="255" y="6490"/>
                  </a:cubicBezTo>
                  <a:cubicBezTo>
                    <a:pt x="209" y="6490"/>
                    <a:pt x="162" y="6466"/>
                    <a:pt x="162" y="6420"/>
                  </a:cubicBezTo>
                  <a:cubicBezTo>
                    <a:pt x="140" y="6373"/>
                    <a:pt x="162" y="6327"/>
                    <a:pt x="209" y="6304"/>
                  </a:cubicBezTo>
                  <a:cubicBezTo>
                    <a:pt x="233" y="6304"/>
                    <a:pt x="255" y="6280"/>
                    <a:pt x="255" y="6280"/>
                  </a:cubicBezTo>
                  <a:cubicBezTo>
                    <a:pt x="255" y="6258"/>
                    <a:pt x="279" y="6234"/>
                    <a:pt x="302" y="6211"/>
                  </a:cubicBezTo>
                  <a:cubicBezTo>
                    <a:pt x="326" y="6211"/>
                    <a:pt x="348" y="6211"/>
                    <a:pt x="372" y="6187"/>
                  </a:cubicBezTo>
                  <a:lnTo>
                    <a:pt x="395" y="6048"/>
                  </a:lnTo>
                  <a:lnTo>
                    <a:pt x="372" y="6072"/>
                  </a:lnTo>
                  <a:cubicBezTo>
                    <a:pt x="359" y="6078"/>
                    <a:pt x="345" y="6081"/>
                    <a:pt x="332" y="6081"/>
                  </a:cubicBezTo>
                  <a:cubicBezTo>
                    <a:pt x="299" y="6081"/>
                    <a:pt x="266" y="6065"/>
                    <a:pt x="233" y="6048"/>
                  </a:cubicBezTo>
                  <a:cubicBezTo>
                    <a:pt x="229" y="6040"/>
                    <a:pt x="227" y="6033"/>
                    <a:pt x="225" y="6025"/>
                  </a:cubicBezTo>
                  <a:close/>
                  <a:moveTo>
                    <a:pt x="3" y="6967"/>
                  </a:moveTo>
                  <a:cubicBezTo>
                    <a:pt x="0" y="6973"/>
                    <a:pt x="0" y="6978"/>
                    <a:pt x="0" y="6978"/>
                  </a:cubicBezTo>
                  <a:lnTo>
                    <a:pt x="3" y="69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32"/>
            <p:cNvSpPr/>
            <p:nvPr/>
          </p:nvSpPr>
          <p:spPr>
            <a:xfrm>
              <a:off x="4015850" y="2031225"/>
              <a:ext cx="15750" cy="46525"/>
            </a:xfrm>
            <a:custGeom>
              <a:avLst/>
              <a:gdLst/>
              <a:ahLst/>
              <a:cxnLst/>
              <a:rect l="l" t="t" r="r" b="b"/>
              <a:pathLst>
                <a:path w="630" h="1861" extrusionOk="0">
                  <a:moveTo>
                    <a:pt x="490" y="0"/>
                  </a:moveTo>
                  <a:cubicBezTo>
                    <a:pt x="419" y="233"/>
                    <a:pt x="350" y="512"/>
                    <a:pt x="419" y="862"/>
                  </a:cubicBezTo>
                  <a:cubicBezTo>
                    <a:pt x="371" y="927"/>
                    <a:pt x="253" y="1094"/>
                    <a:pt x="139" y="1397"/>
                  </a:cubicBezTo>
                  <a:lnTo>
                    <a:pt x="139" y="1397"/>
                  </a:lnTo>
                  <a:cubicBezTo>
                    <a:pt x="139" y="1396"/>
                    <a:pt x="140" y="1396"/>
                    <a:pt x="140" y="1396"/>
                  </a:cubicBezTo>
                  <a:lnTo>
                    <a:pt x="164" y="1373"/>
                  </a:lnTo>
                  <a:cubicBezTo>
                    <a:pt x="164" y="1349"/>
                    <a:pt x="164" y="1327"/>
                    <a:pt x="186" y="1327"/>
                  </a:cubicBezTo>
                  <a:cubicBezTo>
                    <a:pt x="186" y="1303"/>
                    <a:pt x="186" y="1303"/>
                    <a:pt x="211" y="1280"/>
                  </a:cubicBezTo>
                  <a:cubicBezTo>
                    <a:pt x="227" y="1246"/>
                    <a:pt x="256" y="1224"/>
                    <a:pt x="298" y="1224"/>
                  </a:cubicBezTo>
                  <a:cubicBezTo>
                    <a:pt x="314" y="1224"/>
                    <a:pt x="331" y="1227"/>
                    <a:pt x="350" y="1234"/>
                  </a:cubicBezTo>
                  <a:lnTo>
                    <a:pt x="350" y="1256"/>
                  </a:lnTo>
                  <a:cubicBezTo>
                    <a:pt x="350" y="1234"/>
                    <a:pt x="372" y="1210"/>
                    <a:pt x="372" y="1187"/>
                  </a:cubicBezTo>
                  <a:cubicBezTo>
                    <a:pt x="397" y="1163"/>
                    <a:pt x="419" y="1141"/>
                    <a:pt x="443" y="1141"/>
                  </a:cubicBezTo>
                  <a:lnTo>
                    <a:pt x="419" y="1141"/>
                  </a:lnTo>
                  <a:cubicBezTo>
                    <a:pt x="397" y="1117"/>
                    <a:pt x="372" y="1048"/>
                    <a:pt x="397" y="1024"/>
                  </a:cubicBezTo>
                  <a:cubicBezTo>
                    <a:pt x="419" y="977"/>
                    <a:pt x="443" y="977"/>
                    <a:pt x="465" y="977"/>
                  </a:cubicBezTo>
                  <a:cubicBezTo>
                    <a:pt x="465" y="955"/>
                    <a:pt x="443" y="955"/>
                    <a:pt x="443" y="955"/>
                  </a:cubicBezTo>
                  <a:lnTo>
                    <a:pt x="605" y="837"/>
                  </a:lnTo>
                  <a:cubicBezTo>
                    <a:pt x="605" y="815"/>
                    <a:pt x="605" y="791"/>
                    <a:pt x="583" y="744"/>
                  </a:cubicBezTo>
                  <a:lnTo>
                    <a:pt x="558" y="744"/>
                  </a:lnTo>
                  <a:cubicBezTo>
                    <a:pt x="512" y="722"/>
                    <a:pt x="512" y="651"/>
                    <a:pt x="536" y="629"/>
                  </a:cubicBezTo>
                  <a:lnTo>
                    <a:pt x="536" y="605"/>
                  </a:lnTo>
                  <a:cubicBezTo>
                    <a:pt x="512" y="605"/>
                    <a:pt x="490" y="583"/>
                    <a:pt x="465" y="583"/>
                  </a:cubicBezTo>
                  <a:cubicBezTo>
                    <a:pt x="419" y="558"/>
                    <a:pt x="419" y="490"/>
                    <a:pt x="443" y="443"/>
                  </a:cubicBezTo>
                  <a:cubicBezTo>
                    <a:pt x="443" y="419"/>
                    <a:pt x="465" y="419"/>
                    <a:pt x="490" y="419"/>
                  </a:cubicBezTo>
                  <a:cubicBezTo>
                    <a:pt x="425" y="356"/>
                    <a:pt x="478" y="254"/>
                    <a:pt x="540" y="254"/>
                  </a:cubicBezTo>
                  <a:cubicBezTo>
                    <a:pt x="546" y="254"/>
                    <a:pt x="552" y="255"/>
                    <a:pt x="558" y="257"/>
                  </a:cubicBezTo>
                  <a:cubicBezTo>
                    <a:pt x="583" y="233"/>
                    <a:pt x="605" y="210"/>
                    <a:pt x="629" y="210"/>
                  </a:cubicBezTo>
                  <a:lnTo>
                    <a:pt x="629" y="186"/>
                  </a:lnTo>
                  <a:cubicBezTo>
                    <a:pt x="583" y="164"/>
                    <a:pt x="583" y="117"/>
                    <a:pt x="583" y="71"/>
                  </a:cubicBezTo>
                  <a:cubicBezTo>
                    <a:pt x="558" y="47"/>
                    <a:pt x="536" y="24"/>
                    <a:pt x="490" y="0"/>
                  </a:cubicBezTo>
                  <a:close/>
                  <a:moveTo>
                    <a:pt x="139" y="1397"/>
                  </a:moveTo>
                  <a:cubicBezTo>
                    <a:pt x="135" y="1402"/>
                    <a:pt x="132" y="1409"/>
                    <a:pt x="131" y="1417"/>
                  </a:cubicBezTo>
                  <a:lnTo>
                    <a:pt x="131" y="1417"/>
                  </a:lnTo>
                  <a:cubicBezTo>
                    <a:pt x="134" y="1410"/>
                    <a:pt x="136" y="1403"/>
                    <a:pt x="139" y="1397"/>
                  </a:cubicBezTo>
                  <a:close/>
                  <a:moveTo>
                    <a:pt x="131" y="1417"/>
                  </a:moveTo>
                  <a:cubicBezTo>
                    <a:pt x="85" y="1542"/>
                    <a:pt x="40" y="1689"/>
                    <a:pt x="0" y="1861"/>
                  </a:cubicBezTo>
                  <a:cubicBezTo>
                    <a:pt x="17" y="1845"/>
                    <a:pt x="45" y="1828"/>
                    <a:pt x="77" y="1828"/>
                  </a:cubicBezTo>
                  <a:cubicBezTo>
                    <a:pt x="90" y="1828"/>
                    <a:pt x="104" y="1831"/>
                    <a:pt x="117" y="1838"/>
                  </a:cubicBezTo>
                  <a:lnTo>
                    <a:pt x="117" y="1792"/>
                  </a:lnTo>
                  <a:cubicBezTo>
                    <a:pt x="140" y="1768"/>
                    <a:pt x="164" y="1745"/>
                    <a:pt x="186" y="1745"/>
                  </a:cubicBezTo>
                  <a:cubicBezTo>
                    <a:pt x="164" y="1721"/>
                    <a:pt x="164" y="1699"/>
                    <a:pt x="164" y="1675"/>
                  </a:cubicBezTo>
                  <a:cubicBezTo>
                    <a:pt x="117" y="1628"/>
                    <a:pt x="140" y="1559"/>
                    <a:pt x="186" y="1535"/>
                  </a:cubicBezTo>
                  <a:lnTo>
                    <a:pt x="186" y="1513"/>
                  </a:lnTo>
                  <a:cubicBezTo>
                    <a:pt x="150" y="1494"/>
                    <a:pt x="128" y="1448"/>
                    <a:pt x="131" y="14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32"/>
            <p:cNvSpPr/>
            <p:nvPr/>
          </p:nvSpPr>
          <p:spPr>
            <a:xfrm>
              <a:off x="3904200" y="2256250"/>
              <a:ext cx="16325" cy="48250"/>
            </a:xfrm>
            <a:custGeom>
              <a:avLst/>
              <a:gdLst/>
              <a:ahLst/>
              <a:cxnLst/>
              <a:rect l="l" t="t" r="r" b="b"/>
              <a:pathLst>
                <a:path w="653" h="1930" extrusionOk="0">
                  <a:moveTo>
                    <a:pt x="466" y="1"/>
                  </a:moveTo>
                  <a:lnTo>
                    <a:pt x="165" y="1248"/>
                  </a:lnTo>
                  <a:lnTo>
                    <a:pt x="165" y="1248"/>
                  </a:lnTo>
                  <a:cubicBezTo>
                    <a:pt x="178" y="1222"/>
                    <a:pt x="206" y="1200"/>
                    <a:pt x="234" y="1186"/>
                  </a:cubicBezTo>
                  <a:cubicBezTo>
                    <a:pt x="258" y="1186"/>
                    <a:pt x="280" y="1186"/>
                    <a:pt x="304" y="1163"/>
                  </a:cubicBezTo>
                  <a:cubicBezTo>
                    <a:pt x="280" y="1163"/>
                    <a:pt x="280" y="1163"/>
                    <a:pt x="258" y="1139"/>
                  </a:cubicBezTo>
                  <a:cubicBezTo>
                    <a:pt x="258" y="1093"/>
                    <a:pt x="258" y="1024"/>
                    <a:pt x="304" y="1024"/>
                  </a:cubicBezTo>
                  <a:cubicBezTo>
                    <a:pt x="327" y="1000"/>
                    <a:pt x="351" y="977"/>
                    <a:pt x="373" y="977"/>
                  </a:cubicBezTo>
                  <a:lnTo>
                    <a:pt x="327" y="931"/>
                  </a:lnTo>
                  <a:cubicBezTo>
                    <a:pt x="304" y="884"/>
                    <a:pt x="327" y="838"/>
                    <a:pt x="373" y="814"/>
                  </a:cubicBezTo>
                  <a:cubicBezTo>
                    <a:pt x="397" y="791"/>
                    <a:pt x="444" y="767"/>
                    <a:pt x="466" y="767"/>
                  </a:cubicBezTo>
                  <a:lnTo>
                    <a:pt x="490" y="721"/>
                  </a:lnTo>
                  <a:lnTo>
                    <a:pt x="490" y="721"/>
                  </a:lnTo>
                  <a:cubicBezTo>
                    <a:pt x="474" y="727"/>
                    <a:pt x="458" y="730"/>
                    <a:pt x="444" y="730"/>
                  </a:cubicBezTo>
                  <a:cubicBezTo>
                    <a:pt x="351" y="730"/>
                    <a:pt x="296" y="618"/>
                    <a:pt x="397" y="559"/>
                  </a:cubicBezTo>
                  <a:cubicBezTo>
                    <a:pt x="420" y="559"/>
                    <a:pt x="420" y="559"/>
                    <a:pt x="444" y="535"/>
                  </a:cubicBezTo>
                  <a:cubicBezTo>
                    <a:pt x="444" y="512"/>
                    <a:pt x="466" y="488"/>
                    <a:pt x="490" y="466"/>
                  </a:cubicBezTo>
                  <a:cubicBezTo>
                    <a:pt x="513" y="466"/>
                    <a:pt x="537" y="441"/>
                    <a:pt x="537" y="441"/>
                  </a:cubicBezTo>
                  <a:lnTo>
                    <a:pt x="559" y="395"/>
                  </a:lnTo>
                  <a:cubicBezTo>
                    <a:pt x="537" y="395"/>
                    <a:pt x="513" y="373"/>
                    <a:pt x="490" y="348"/>
                  </a:cubicBezTo>
                  <a:cubicBezTo>
                    <a:pt x="466" y="302"/>
                    <a:pt x="490" y="255"/>
                    <a:pt x="537" y="233"/>
                  </a:cubicBezTo>
                  <a:cubicBezTo>
                    <a:pt x="559" y="209"/>
                    <a:pt x="583" y="187"/>
                    <a:pt x="606" y="187"/>
                  </a:cubicBezTo>
                  <a:lnTo>
                    <a:pt x="652" y="47"/>
                  </a:lnTo>
                  <a:cubicBezTo>
                    <a:pt x="630" y="47"/>
                    <a:pt x="606" y="47"/>
                    <a:pt x="583" y="69"/>
                  </a:cubicBezTo>
                  <a:cubicBezTo>
                    <a:pt x="575" y="74"/>
                    <a:pt x="566" y="76"/>
                    <a:pt x="557" y="76"/>
                  </a:cubicBezTo>
                  <a:cubicBezTo>
                    <a:pt x="520" y="76"/>
                    <a:pt x="486" y="38"/>
                    <a:pt x="466" y="1"/>
                  </a:cubicBezTo>
                  <a:close/>
                  <a:moveTo>
                    <a:pt x="165" y="1248"/>
                  </a:moveTo>
                  <a:lnTo>
                    <a:pt x="165" y="1248"/>
                  </a:lnTo>
                  <a:cubicBezTo>
                    <a:pt x="161" y="1258"/>
                    <a:pt x="158" y="1268"/>
                    <a:pt x="158" y="1278"/>
                  </a:cubicBezTo>
                  <a:lnTo>
                    <a:pt x="158" y="1278"/>
                  </a:lnTo>
                  <a:lnTo>
                    <a:pt x="165" y="1248"/>
                  </a:lnTo>
                  <a:close/>
                  <a:moveTo>
                    <a:pt x="158" y="1278"/>
                  </a:moveTo>
                  <a:lnTo>
                    <a:pt x="1" y="1930"/>
                  </a:lnTo>
                  <a:cubicBezTo>
                    <a:pt x="25" y="1908"/>
                    <a:pt x="25" y="1908"/>
                    <a:pt x="47" y="1908"/>
                  </a:cubicBezTo>
                  <a:lnTo>
                    <a:pt x="187" y="1837"/>
                  </a:lnTo>
                  <a:cubicBezTo>
                    <a:pt x="141" y="1837"/>
                    <a:pt x="118" y="1815"/>
                    <a:pt x="118" y="1790"/>
                  </a:cubicBezTo>
                  <a:cubicBezTo>
                    <a:pt x="94" y="1744"/>
                    <a:pt x="141" y="1697"/>
                    <a:pt x="187" y="1675"/>
                  </a:cubicBezTo>
                  <a:lnTo>
                    <a:pt x="211" y="1675"/>
                  </a:lnTo>
                  <a:cubicBezTo>
                    <a:pt x="141" y="1651"/>
                    <a:pt x="118" y="1535"/>
                    <a:pt x="187" y="1489"/>
                  </a:cubicBezTo>
                  <a:cubicBezTo>
                    <a:pt x="141" y="1465"/>
                    <a:pt x="118" y="1372"/>
                    <a:pt x="187" y="1349"/>
                  </a:cubicBezTo>
                  <a:cubicBezTo>
                    <a:pt x="165" y="1325"/>
                    <a:pt x="165" y="1325"/>
                    <a:pt x="165" y="1303"/>
                  </a:cubicBezTo>
                  <a:cubicBezTo>
                    <a:pt x="160" y="1295"/>
                    <a:pt x="158" y="1286"/>
                    <a:pt x="158" y="12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32"/>
            <p:cNvSpPr/>
            <p:nvPr/>
          </p:nvSpPr>
          <p:spPr>
            <a:xfrm>
              <a:off x="4029800" y="1979500"/>
              <a:ext cx="18625" cy="49425"/>
            </a:xfrm>
            <a:custGeom>
              <a:avLst/>
              <a:gdLst/>
              <a:ahLst/>
              <a:cxnLst/>
              <a:rect l="l" t="t" r="r" b="b"/>
              <a:pathLst>
                <a:path w="745" h="1977" extrusionOk="0">
                  <a:moveTo>
                    <a:pt x="745" y="0"/>
                  </a:moveTo>
                  <a:lnTo>
                    <a:pt x="745" y="0"/>
                  </a:lnTo>
                  <a:cubicBezTo>
                    <a:pt x="47" y="581"/>
                    <a:pt x="140" y="1418"/>
                    <a:pt x="186" y="1628"/>
                  </a:cubicBezTo>
                  <a:cubicBezTo>
                    <a:pt x="140" y="1675"/>
                    <a:pt x="71" y="1790"/>
                    <a:pt x="0" y="1930"/>
                  </a:cubicBezTo>
                  <a:cubicBezTo>
                    <a:pt x="25" y="1930"/>
                    <a:pt x="47" y="1930"/>
                    <a:pt x="71" y="1954"/>
                  </a:cubicBezTo>
                  <a:cubicBezTo>
                    <a:pt x="71" y="1954"/>
                    <a:pt x="93" y="1954"/>
                    <a:pt x="93" y="1976"/>
                  </a:cubicBezTo>
                  <a:cubicBezTo>
                    <a:pt x="118" y="1954"/>
                    <a:pt x="118" y="1930"/>
                    <a:pt x="118" y="1907"/>
                  </a:cubicBezTo>
                  <a:lnTo>
                    <a:pt x="140" y="1883"/>
                  </a:lnTo>
                  <a:cubicBezTo>
                    <a:pt x="140" y="1883"/>
                    <a:pt x="140" y="1861"/>
                    <a:pt x="164" y="1861"/>
                  </a:cubicBezTo>
                  <a:lnTo>
                    <a:pt x="164" y="1790"/>
                  </a:lnTo>
                  <a:cubicBezTo>
                    <a:pt x="186" y="1790"/>
                    <a:pt x="186" y="1768"/>
                    <a:pt x="211" y="1768"/>
                  </a:cubicBezTo>
                  <a:lnTo>
                    <a:pt x="211" y="1744"/>
                  </a:lnTo>
                  <a:lnTo>
                    <a:pt x="233" y="1721"/>
                  </a:lnTo>
                  <a:lnTo>
                    <a:pt x="211" y="1721"/>
                  </a:lnTo>
                  <a:lnTo>
                    <a:pt x="326" y="1582"/>
                  </a:lnTo>
                  <a:lnTo>
                    <a:pt x="350" y="1582"/>
                  </a:lnTo>
                  <a:cubicBezTo>
                    <a:pt x="350" y="1535"/>
                    <a:pt x="350" y="1511"/>
                    <a:pt x="326" y="1465"/>
                  </a:cubicBezTo>
                  <a:cubicBezTo>
                    <a:pt x="304" y="1442"/>
                    <a:pt x="304" y="1396"/>
                    <a:pt x="326" y="1349"/>
                  </a:cubicBezTo>
                  <a:lnTo>
                    <a:pt x="326" y="1325"/>
                  </a:lnTo>
                  <a:cubicBezTo>
                    <a:pt x="304" y="1325"/>
                    <a:pt x="280" y="1303"/>
                    <a:pt x="280" y="1303"/>
                  </a:cubicBezTo>
                  <a:cubicBezTo>
                    <a:pt x="233" y="1278"/>
                    <a:pt x="211" y="1232"/>
                    <a:pt x="233" y="1210"/>
                  </a:cubicBezTo>
                  <a:lnTo>
                    <a:pt x="211" y="1210"/>
                  </a:lnTo>
                  <a:cubicBezTo>
                    <a:pt x="131" y="1149"/>
                    <a:pt x="189" y="1037"/>
                    <a:pt x="266" y="1037"/>
                  </a:cubicBezTo>
                  <a:cubicBezTo>
                    <a:pt x="278" y="1037"/>
                    <a:pt x="291" y="1039"/>
                    <a:pt x="304" y="1046"/>
                  </a:cubicBezTo>
                  <a:cubicBezTo>
                    <a:pt x="326" y="1046"/>
                    <a:pt x="326" y="1046"/>
                    <a:pt x="350" y="1070"/>
                  </a:cubicBezTo>
                  <a:lnTo>
                    <a:pt x="350" y="999"/>
                  </a:lnTo>
                  <a:cubicBezTo>
                    <a:pt x="326" y="977"/>
                    <a:pt x="304" y="977"/>
                    <a:pt x="257" y="953"/>
                  </a:cubicBezTo>
                  <a:cubicBezTo>
                    <a:pt x="211" y="931"/>
                    <a:pt x="211" y="860"/>
                    <a:pt x="233" y="838"/>
                  </a:cubicBezTo>
                  <a:cubicBezTo>
                    <a:pt x="233" y="813"/>
                    <a:pt x="257" y="813"/>
                    <a:pt x="257" y="813"/>
                  </a:cubicBezTo>
                  <a:cubicBezTo>
                    <a:pt x="280" y="791"/>
                    <a:pt x="304" y="767"/>
                    <a:pt x="326" y="767"/>
                  </a:cubicBezTo>
                  <a:cubicBezTo>
                    <a:pt x="350" y="767"/>
                    <a:pt x="373" y="767"/>
                    <a:pt x="397" y="791"/>
                  </a:cubicBezTo>
                  <a:lnTo>
                    <a:pt x="419" y="791"/>
                  </a:lnTo>
                  <a:cubicBezTo>
                    <a:pt x="373" y="767"/>
                    <a:pt x="350" y="720"/>
                    <a:pt x="373" y="674"/>
                  </a:cubicBezTo>
                  <a:cubicBezTo>
                    <a:pt x="373" y="674"/>
                    <a:pt x="373" y="651"/>
                    <a:pt x="397" y="651"/>
                  </a:cubicBezTo>
                  <a:cubicBezTo>
                    <a:pt x="350" y="605"/>
                    <a:pt x="326" y="558"/>
                    <a:pt x="350" y="534"/>
                  </a:cubicBezTo>
                  <a:lnTo>
                    <a:pt x="397" y="488"/>
                  </a:lnTo>
                  <a:lnTo>
                    <a:pt x="397" y="441"/>
                  </a:lnTo>
                  <a:cubicBezTo>
                    <a:pt x="413" y="407"/>
                    <a:pt x="456" y="386"/>
                    <a:pt x="495" y="386"/>
                  </a:cubicBezTo>
                  <a:cubicBezTo>
                    <a:pt x="510" y="386"/>
                    <a:pt x="524" y="389"/>
                    <a:pt x="536" y="395"/>
                  </a:cubicBezTo>
                  <a:cubicBezTo>
                    <a:pt x="536" y="419"/>
                    <a:pt x="536" y="419"/>
                    <a:pt x="559" y="419"/>
                  </a:cubicBezTo>
                  <a:cubicBezTo>
                    <a:pt x="559" y="395"/>
                    <a:pt x="583" y="395"/>
                    <a:pt x="605" y="395"/>
                  </a:cubicBezTo>
                  <a:lnTo>
                    <a:pt x="652" y="348"/>
                  </a:lnTo>
                  <a:lnTo>
                    <a:pt x="652" y="326"/>
                  </a:lnTo>
                  <a:cubicBezTo>
                    <a:pt x="629" y="302"/>
                    <a:pt x="629" y="302"/>
                    <a:pt x="629" y="279"/>
                  </a:cubicBezTo>
                  <a:cubicBezTo>
                    <a:pt x="608" y="218"/>
                    <a:pt x="659" y="158"/>
                    <a:pt x="718" y="158"/>
                  </a:cubicBezTo>
                  <a:cubicBezTo>
                    <a:pt x="727" y="158"/>
                    <a:pt x="736" y="159"/>
                    <a:pt x="745" y="162"/>
                  </a:cubicBezTo>
                  <a:cubicBezTo>
                    <a:pt x="745" y="140"/>
                    <a:pt x="722" y="116"/>
                    <a:pt x="722" y="93"/>
                  </a:cubicBezTo>
                  <a:cubicBezTo>
                    <a:pt x="722" y="47"/>
                    <a:pt x="722" y="23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32"/>
            <p:cNvSpPr/>
            <p:nvPr/>
          </p:nvSpPr>
          <p:spPr>
            <a:xfrm>
              <a:off x="3887375" y="2363225"/>
              <a:ext cx="7000" cy="11650"/>
            </a:xfrm>
            <a:custGeom>
              <a:avLst/>
              <a:gdLst/>
              <a:ahLst/>
              <a:cxnLst/>
              <a:rect l="l" t="t" r="r" b="b"/>
              <a:pathLst>
                <a:path w="280" h="466" extrusionOk="0">
                  <a:moveTo>
                    <a:pt x="116" y="1"/>
                  </a:moveTo>
                  <a:lnTo>
                    <a:pt x="0" y="466"/>
                  </a:lnTo>
                  <a:cubicBezTo>
                    <a:pt x="23" y="466"/>
                    <a:pt x="23" y="442"/>
                    <a:pt x="47" y="442"/>
                  </a:cubicBezTo>
                  <a:cubicBezTo>
                    <a:pt x="116" y="419"/>
                    <a:pt x="162" y="395"/>
                    <a:pt x="209" y="395"/>
                  </a:cubicBezTo>
                  <a:lnTo>
                    <a:pt x="209" y="373"/>
                  </a:lnTo>
                  <a:cubicBezTo>
                    <a:pt x="187" y="373"/>
                    <a:pt x="140" y="349"/>
                    <a:pt x="116" y="302"/>
                  </a:cubicBezTo>
                  <a:cubicBezTo>
                    <a:pt x="116" y="256"/>
                    <a:pt x="140" y="209"/>
                    <a:pt x="187" y="187"/>
                  </a:cubicBezTo>
                  <a:cubicBezTo>
                    <a:pt x="209" y="187"/>
                    <a:pt x="233" y="163"/>
                    <a:pt x="280" y="163"/>
                  </a:cubicBezTo>
                  <a:lnTo>
                    <a:pt x="280" y="140"/>
                  </a:lnTo>
                  <a:lnTo>
                    <a:pt x="255" y="140"/>
                  </a:lnTo>
                  <a:cubicBezTo>
                    <a:pt x="246" y="149"/>
                    <a:pt x="229" y="155"/>
                    <a:pt x="210" y="155"/>
                  </a:cubicBezTo>
                  <a:cubicBezTo>
                    <a:pt x="183" y="155"/>
                    <a:pt x="153" y="144"/>
                    <a:pt x="140" y="116"/>
                  </a:cubicBezTo>
                  <a:cubicBezTo>
                    <a:pt x="116" y="94"/>
                    <a:pt x="116" y="47"/>
                    <a:pt x="140" y="23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32"/>
            <p:cNvSpPr/>
            <p:nvPr/>
          </p:nvSpPr>
          <p:spPr>
            <a:xfrm>
              <a:off x="3899000" y="2316125"/>
              <a:ext cx="7000" cy="10475"/>
            </a:xfrm>
            <a:custGeom>
              <a:avLst/>
              <a:gdLst/>
              <a:ahLst/>
              <a:cxnLst/>
              <a:rect l="l" t="t" r="r" b="b"/>
              <a:pathLst>
                <a:path w="280" h="419" extrusionOk="0">
                  <a:moveTo>
                    <a:pt x="94" y="0"/>
                  </a:moveTo>
                  <a:lnTo>
                    <a:pt x="1" y="419"/>
                  </a:lnTo>
                  <a:cubicBezTo>
                    <a:pt x="23" y="396"/>
                    <a:pt x="23" y="372"/>
                    <a:pt x="47" y="372"/>
                  </a:cubicBezTo>
                  <a:cubicBezTo>
                    <a:pt x="94" y="350"/>
                    <a:pt x="140" y="326"/>
                    <a:pt x="187" y="326"/>
                  </a:cubicBezTo>
                  <a:cubicBezTo>
                    <a:pt x="187" y="303"/>
                    <a:pt x="162" y="303"/>
                    <a:pt x="162" y="303"/>
                  </a:cubicBezTo>
                  <a:cubicBezTo>
                    <a:pt x="116" y="279"/>
                    <a:pt x="94" y="210"/>
                    <a:pt x="116" y="164"/>
                  </a:cubicBezTo>
                  <a:cubicBezTo>
                    <a:pt x="134" y="130"/>
                    <a:pt x="175" y="108"/>
                    <a:pt x="214" y="108"/>
                  </a:cubicBezTo>
                  <a:cubicBezTo>
                    <a:pt x="229" y="108"/>
                    <a:pt x="243" y="111"/>
                    <a:pt x="255" y="117"/>
                  </a:cubicBezTo>
                  <a:lnTo>
                    <a:pt x="280" y="47"/>
                  </a:lnTo>
                  <a:cubicBezTo>
                    <a:pt x="255" y="47"/>
                    <a:pt x="209" y="71"/>
                    <a:pt x="187" y="71"/>
                  </a:cubicBezTo>
                  <a:cubicBezTo>
                    <a:pt x="140" y="47"/>
                    <a:pt x="116" y="47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32"/>
            <p:cNvSpPr/>
            <p:nvPr/>
          </p:nvSpPr>
          <p:spPr>
            <a:xfrm>
              <a:off x="4134450" y="232657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1"/>
                  </a:moveTo>
                  <a:cubicBezTo>
                    <a:pt x="71" y="1"/>
                    <a:pt x="71" y="25"/>
                    <a:pt x="47" y="25"/>
                  </a:cubicBezTo>
                  <a:cubicBezTo>
                    <a:pt x="47" y="25"/>
                    <a:pt x="25" y="25"/>
                    <a:pt x="25" y="47"/>
                  </a:cubicBezTo>
                  <a:cubicBezTo>
                    <a:pt x="25" y="47"/>
                    <a:pt x="25" y="71"/>
                    <a:pt x="1" y="71"/>
                  </a:cubicBezTo>
                  <a:lnTo>
                    <a:pt x="1" y="118"/>
                  </a:lnTo>
                  <a:lnTo>
                    <a:pt x="25" y="140"/>
                  </a:lnTo>
                  <a:lnTo>
                    <a:pt x="25" y="164"/>
                  </a:lnTo>
                  <a:cubicBezTo>
                    <a:pt x="47" y="164"/>
                    <a:pt x="71" y="187"/>
                    <a:pt x="71" y="187"/>
                  </a:cubicBezTo>
                  <a:lnTo>
                    <a:pt x="140" y="187"/>
                  </a:lnTo>
                  <a:cubicBezTo>
                    <a:pt x="140" y="164"/>
                    <a:pt x="164" y="164"/>
                    <a:pt x="164" y="164"/>
                  </a:cubicBezTo>
                  <a:cubicBezTo>
                    <a:pt x="187" y="164"/>
                    <a:pt x="187" y="140"/>
                    <a:pt x="187" y="140"/>
                  </a:cubicBezTo>
                  <a:cubicBezTo>
                    <a:pt x="211" y="140"/>
                    <a:pt x="211" y="118"/>
                    <a:pt x="211" y="118"/>
                  </a:cubicBezTo>
                  <a:lnTo>
                    <a:pt x="211" y="71"/>
                  </a:lnTo>
                  <a:cubicBezTo>
                    <a:pt x="211" y="71"/>
                    <a:pt x="211" y="47"/>
                    <a:pt x="187" y="47"/>
                  </a:cubicBezTo>
                  <a:lnTo>
                    <a:pt x="187" y="25"/>
                  </a:lnTo>
                  <a:cubicBezTo>
                    <a:pt x="164" y="1"/>
                    <a:pt x="16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32"/>
            <p:cNvSpPr/>
            <p:nvPr/>
          </p:nvSpPr>
          <p:spPr>
            <a:xfrm>
              <a:off x="3879800" y="2377175"/>
              <a:ext cx="10475" cy="30825"/>
            </a:xfrm>
            <a:custGeom>
              <a:avLst/>
              <a:gdLst/>
              <a:ahLst/>
              <a:cxnLst/>
              <a:rect l="l" t="t" r="r" b="b"/>
              <a:pathLst>
                <a:path w="419" h="1233" extrusionOk="0">
                  <a:moveTo>
                    <a:pt x="303" y="1"/>
                  </a:moveTo>
                  <a:lnTo>
                    <a:pt x="0" y="1233"/>
                  </a:lnTo>
                  <a:cubicBezTo>
                    <a:pt x="24" y="1210"/>
                    <a:pt x="47" y="1210"/>
                    <a:pt x="47" y="1186"/>
                  </a:cubicBezTo>
                  <a:cubicBezTo>
                    <a:pt x="93" y="1164"/>
                    <a:pt x="117" y="1164"/>
                    <a:pt x="140" y="1164"/>
                  </a:cubicBezTo>
                  <a:cubicBezTo>
                    <a:pt x="164" y="1140"/>
                    <a:pt x="186" y="1140"/>
                    <a:pt x="210" y="1140"/>
                  </a:cubicBezTo>
                  <a:lnTo>
                    <a:pt x="210" y="1093"/>
                  </a:lnTo>
                  <a:cubicBezTo>
                    <a:pt x="210" y="1093"/>
                    <a:pt x="186" y="1071"/>
                    <a:pt x="186" y="1047"/>
                  </a:cubicBezTo>
                  <a:lnTo>
                    <a:pt x="186" y="1000"/>
                  </a:lnTo>
                  <a:cubicBezTo>
                    <a:pt x="117" y="978"/>
                    <a:pt x="93" y="885"/>
                    <a:pt x="164" y="838"/>
                  </a:cubicBezTo>
                  <a:cubicBezTo>
                    <a:pt x="186" y="814"/>
                    <a:pt x="210" y="814"/>
                    <a:pt x="233" y="814"/>
                  </a:cubicBezTo>
                  <a:lnTo>
                    <a:pt x="210" y="792"/>
                  </a:lnTo>
                  <a:cubicBezTo>
                    <a:pt x="210" y="745"/>
                    <a:pt x="233" y="699"/>
                    <a:pt x="279" y="674"/>
                  </a:cubicBezTo>
                  <a:cubicBezTo>
                    <a:pt x="303" y="674"/>
                    <a:pt x="303" y="652"/>
                    <a:pt x="326" y="652"/>
                  </a:cubicBezTo>
                  <a:cubicBezTo>
                    <a:pt x="279" y="606"/>
                    <a:pt x="257" y="559"/>
                    <a:pt x="303" y="513"/>
                  </a:cubicBezTo>
                  <a:cubicBezTo>
                    <a:pt x="233" y="488"/>
                    <a:pt x="210" y="395"/>
                    <a:pt x="279" y="349"/>
                  </a:cubicBezTo>
                  <a:lnTo>
                    <a:pt x="419" y="280"/>
                  </a:lnTo>
                  <a:lnTo>
                    <a:pt x="419" y="256"/>
                  </a:lnTo>
                  <a:cubicBezTo>
                    <a:pt x="396" y="256"/>
                    <a:pt x="350" y="234"/>
                    <a:pt x="350" y="187"/>
                  </a:cubicBezTo>
                  <a:lnTo>
                    <a:pt x="350" y="163"/>
                  </a:lnTo>
                  <a:cubicBezTo>
                    <a:pt x="350" y="116"/>
                    <a:pt x="350" y="94"/>
                    <a:pt x="372" y="70"/>
                  </a:cubicBezTo>
                  <a:cubicBezTo>
                    <a:pt x="326" y="47"/>
                    <a:pt x="303" y="23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32"/>
            <p:cNvSpPr/>
            <p:nvPr/>
          </p:nvSpPr>
          <p:spPr>
            <a:xfrm>
              <a:off x="3994925" y="2484175"/>
              <a:ext cx="5275" cy="5825"/>
            </a:xfrm>
            <a:custGeom>
              <a:avLst/>
              <a:gdLst/>
              <a:ahLst/>
              <a:cxnLst/>
              <a:rect l="l" t="t" r="r" b="b"/>
              <a:pathLst>
                <a:path w="211" h="233" extrusionOk="0">
                  <a:moveTo>
                    <a:pt x="71" y="0"/>
                  </a:moveTo>
                  <a:lnTo>
                    <a:pt x="47" y="23"/>
                  </a:lnTo>
                  <a:cubicBezTo>
                    <a:pt x="47" y="23"/>
                    <a:pt x="24" y="23"/>
                    <a:pt x="24" y="47"/>
                  </a:cubicBezTo>
                  <a:lnTo>
                    <a:pt x="0" y="69"/>
                  </a:lnTo>
                  <a:lnTo>
                    <a:pt x="0" y="93"/>
                  </a:lnTo>
                  <a:lnTo>
                    <a:pt x="0" y="140"/>
                  </a:lnTo>
                  <a:cubicBezTo>
                    <a:pt x="24" y="162"/>
                    <a:pt x="24" y="162"/>
                    <a:pt x="24" y="186"/>
                  </a:cubicBezTo>
                  <a:cubicBezTo>
                    <a:pt x="47" y="186"/>
                    <a:pt x="47" y="209"/>
                    <a:pt x="47" y="209"/>
                  </a:cubicBezTo>
                  <a:cubicBezTo>
                    <a:pt x="71" y="209"/>
                    <a:pt x="71" y="233"/>
                    <a:pt x="93" y="233"/>
                  </a:cubicBezTo>
                  <a:lnTo>
                    <a:pt x="117" y="233"/>
                  </a:lnTo>
                  <a:cubicBezTo>
                    <a:pt x="140" y="233"/>
                    <a:pt x="140" y="233"/>
                    <a:pt x="164" y="209"/>
                  </a:cubicBezTo>
                  <a:lnTo>
                    <a:pt x="186" y="209"/>
                  </a:lnTo>
                  <a:cubicBezTo>
                    <a:pt x="186" y="186"/>
                    <a:pt x="186" y="186"/>
                    <a:pt x="210" y="162"/>
                  </a:cubicBezTo>
                  <a:lnTo>
                    <a:pt x="210" y="140"/>
                  </a:lnTo>
                  <a:cubicBezTo>
                    <a:pt x="210" y="116"/>
                    <a:pt x="210" y="116"/>
                    <a:pt x="186" y="93"/>
                  </a:cubicBezTo>
                  <a:cubicBezTo>
                    <a:pt x="186" y="69"/>
                    <a:pt x="186" y="69"/>
                    <a:pt x="164" y="47"/>
                  </a:cubicBezTo>
                  <a:cubicBezTo>
                    <a:pt x="164" y="47"/>
                    <a:pt x="164" y="23"/>
                    <a:pt x="140" y="23"/>
                  </a:cubicBezTo>
                  <a:lnTo>
                    <a:pt x="117" y="23"/>
                  </a:lnTo>
                  <a:cubicBezTo>
                    <a:pt x="93" y="0"/>
                    <a:pt x="9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32"/>
            <p:cNvSpPr/>
            <p:nvPr/>
          </p:nvSpPr>
          <p:spPr>
            <a:xfrm>
              <a:off x="3945525" y="2188200"/>
              <a:ext cx="34300" cy="12250"/>
            </a:xfrm>
            <a:custGeom>
              <a:avLst/>
              <a:gdLst/>
              <a:ahLst/>
              <a:cxnLst/>
              <a:rect l="l" t="t" r="r" b="b"/>
              <a:pathLst>
                <a:path w="1372" h="490" extrusionOk="0">
                  <a:moveTo>
                    <a:pt x="1278" y="1"/>
                  </a:moveTo>
                  <a:cubicBezTo>
                    <a:pt x="860" y="47"/>
                    <a:pt x="441" y="164"/>
                    <a:pt x="47" y="326"/>
                  </a:cubicBezTo>
                  <a:cubicBezTo>
                    <a:pt x="0" y="350"/>
                    <a:pt x="0" y="397"/>
                    <a:pt x="22" y="443"/>
                  </a:cubicBezTo>
                  <a:cubicBezTo>
                    <a:pt x="47" y="490"/>
                    <a:pt x="93" y="490"/>
                    <a:pt x="140" y="490"/>
                  </a:cubicBezTo>
                  <a:cubicBezTo>
                    <a:pt x="512" y="326"/>
                    <a:pt x="884" y="233"/>
                    <a:pt x="1278" y="187"/>
                  </a:cubicBezTo>
                  <a:cubicBezTo>
                    <a:pt x="1325" y="187"/>
                    <a:pt x="1371" y="140"/>
                    <a:pt x="1371" y="94"/>
                  </a:cubicBezTo>
                  <a:cubicBezTo>
                    <a:pt x="1371" y="47"/>
                    <a:pt x="1325" y="1"/>
                    <a:pt x="1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32"/>
            <p:cNvSpPr/>
            <p:nvPr/>
          </p:nvSpPr>
          <p:spPr>
            <a:xfrm>
              <a:off x="3977475" y="2483000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71" y="1"/>
                  </a:moveTo>
                  <a:cubicBezTo>
                    <a:pt x="71" y="23"/>
                    <a:pt x="47" y="23"/>
                    <a:pt x="47" y="23"/>
                  </a:cubicBezTo>
                  <a:cubicBezTo>
                    <a:pt x="25" y="23"/>
                    <a:pt x="25" y="23"/>
                    <a:pt x="25" y="47"/>
                  </a:cubicBezTo>
                  <a:cubicBezTo>
                    <a:pt x="0" y="47"/>
                    <a:pt x="0" y="70"/>
                    <a:pt x="0" y="70"/>
                  </a:cubicBezTo>
                  <a:lnTo>
                    <a:pt x="0" y="94"/>
                  </a:lnTo>
                  <a:lnTo>
                    <a:pt x="0" y="140"/>
                  </a:lnTo>
                  <a:cubicBezTo>
                    <a:pt x="0" y="163"/>
                    <a:pt x="25" y="163"/>
                    <a:pt x="25" y="163"/>
                  </a:cubicBezTo>
                  <a:cubicBezTo>
                    <a:pt x="25" y="187"/>
                    <a:pt x="25" y="187"/>
                    <a:pt x="47" y="187"/>
                  </a:cubicBezTo>
                  <a:cubicBezTo>
                    <a:pt x="47" y="209"/>
                    <a:pt x="71" y="209"/>
                    <a:pt x="71" y="209"/>
                  </a:cubicBezTo>
                  <a:lnTo>
                    <a:pt x="140" y="209"/>
                  </a:lnTo>
                  <a:cubicBezTo>
                    <a:pt x="140" y="187"/>
                    <a:pt x="164" y="187"/>
                    <a:pt x="164" y="187"/>
                  </a:cubicBezTo>
                  <a:cubicBezTo>
                    <a:pt x="164" y="163"/>
                    <a:pt x="186" y="163"/>
                    <a:pt x="186" y="140"/>
                  </a:cubicBezTo>
                  <a:lnTo>
                    <a:pt x="186" y="116"/>
                  </a:lnTo>
                  <a:lnTo>
                    <a:pt x="186" y="70"/>
                  </a:lnTo>
                  <a:cubicBezTo>
                    <a:pt x="164" y="70"/>
                    <a:pt x="164" y="70"/>
                    <a:pt x="164" y="47"/>
                  </a:cubicBezTo>
                  <a:cubicBezTo>
                    <a:pt x="164" y="47"/>
                    <a:pt x="140" y="47"/>
                    <a:pt x="140" y="23"/>
                  </a:cubicBezTo>
                  <a:lnTo>
                    <a:pt x="118" y="23"/>
                  </a:lnTo>
                  <a:cubicBezTo>
                    <a:pt x="93" y="1"/>
                    <a:pt x="93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32"/>
            <p:cNvSpPr/>
            <p:nvPr/>
          </p:nvSpPr>
          <p:spPr>
            <a:xfrm>
              <a:off x="3982725" y="2306250"/>
              <a:ext cx="5225" cy="5250"/>
            </a:xfrm>
            <a:custGeom>
              <a:avLst/>
              <a:gdLst/>
              <a:ahLst/>
              <a:cxnLst/>
              <a:rect l="l" t="t" r="r" b="b"/>
              <a:pathLst>
                <a:path w="209" h="210" extrusionOk="0">
                  <a:moveTo>
                    <a:pt x="116" y="1"/>
                  </a:moveTo>
                  <a:cubicBezTo>
                    <a:pt x="94" y="1"/>
                    <a:pt x="69" y="1"/>
                    <a:pt x="69" y="23"/>
                  </a:cubicBezTo>
                  <a:lnTo>
                    <a:pt x="47" y="23"/>
                  </a:lnTo>
                  <a:cubicBezTo>
                    <a:pt x="23" y="23"/>
                    <a:pt x="23" y="47"/>
                    <a:pt x="23" y="47"/>
                  </a:cubicBezTo>
                  <a:cubicBezTo>
                    <a:pt x="1" y="69"/>
                    <a:pt x="1" y="69"/>
                    <a:pt x="1" y="94"/>
                  </a:cubicBezTo>
                  <a:lnTo>
                    <a:pt x="1" y="116"/>
                  </a:lnTo>
                  <a:lnTo>
                    <a:pt x="1" y="162"/>
                  </a:lnTo>
                  <a:lnTo>
                    <a:pt x="23" y="162"/>
                  </a:lnTo>
                  <a:cubicBezTo>
                    <a:pt x="47" y="187"/>
                    <a:pt x="47" y="187"/>
                    <a:pt x="69" y="187"/>
                  </a:cubicBezTo>
                  <a:lnTo>
                    <a:pt x="94" y="209"/>
                  </a:lnTo>
                  <a:cubicBezTo>
                    <a:pt x="116" y="209"/>
                    <a:pt x="116" y="187"/>
                    <a:pt x="140" y="187"/>
                  </a:cubicBezTo>
                  <a:lnTo>
                    <a:pt x="162" y="162"/>
                  </a:lnTo>
                  <a:lnTo>
                    <a:pt x="187" y="140"/>
                  </a:lnTo>
                  <a:lnTo>
                    <a:pt x="187" y="116"/>
                  </a:lnTo>
                  <a:cubicBezTo>
                    <a:pt x="209" y="116"/>
                    <a:pt x="209" y="94"/>
                    <a:pt x="187" y="94"/>
                  </a:cubicBezTo>
                  <a:lnTo>
                    <a:pt x="187" y="47"/>
                  </a:lnTo>
                  <a:lnTo>
                    <a:pt x="162" y="2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32"/>
            <p:cNvSpPr/>
            <p:nvPr/>
          </p:nvSpPr>
          <p:spPr>
            <a:xfrm>
              <a:off x="3986775" y="247952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0"/>
                  </a:moveTo>
                  <a:cubicBezTo>
                    <a:pt x="71" y="0"/>
                    <a:pt x="47" y="0"/>
                    <a:pt x="47" y="23"/>
                  </a:cubicBezTo>
                  <a:cubicBezTo>
                    <a:pt x="25" y="23"/>
                    <a:pt x="25" y="23"/>
                    <a:pt x="25" y="47"/>
                  </a:cubicBezTo>
                  <a:cubicBezTo>
                    <a:pt x="0" y="47"/>
                    <a:pt x="0" y="47"/>
                    <a:pt x="0" y="69"/>
                  </a:cubicBezTo>
                  <a:lnTo>
                    <a:pt x="0" y="93"/>
                  </a:lnTo>
                  <a:lnTo>
                    <a:pt x="0" y="140"/>
                  </a:lnTo>
                  <a:cubicBezTo>
                    <a:pt x="25" y="140"/>
                    <a:pt x="25" y="140"/>
                    <a:pt x="25" y="162"/>
                  </a:cubicBezTo>
                  <a:cubicBezTo>
                    <a:pt x="25" y="162"/>
                    <a:pt x="47" y="186"/>
                    <a:pt x="71" y="186"/>
                  </a:cubicBezTo>
                  <a:lnTo>
                    <a:pt x="164" y="186"/>
                  </a:lnTo>
                  <a:lnTo>
                    <a:pt x="186" y="162"/>
                  </a:lnTo>
                  <a:cubicBezTo>
                    <a:pt x="186" y="140"/>
                    <a:pt x="211" y="140"/>
                    <a:pt x="211" y="116"/>
                  </a:cubicBezTo>
                  <a:lnTo>
                    <a:pt x="211" y="93"/>
                  </a:lnTo>
                  <a:cubicBezTo>
                    <a:pt x="211" y="93"/>
                    <a:pt x="211" y="69"/>
                    <a:pt x="186" y="47"/>
                  </a:cubicBezTo>
                  <a:cubicBezTo>
                    <a:pt x="164" y="23"/>
                    <a:pt x="164" y="23"/>
                    <a:pt x="140" y="23"/>
                  </a:cubicBezTo>
                  <a:cubicBezTo>
                    <a:pt x="140" y="0"/>
                    <a:pt x="11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32"/>
            <p:cNvSpPr/>
            <p:nvPr/>
          </p:nvSpPr>
          <p:spPr>
            <a:xfrm>
              <a:off x="3986225" y="2462075"/>
              <a:ext cx="4675" cy="5850"/>
            </a:xfrm>
            <a:custGeom>
              <a:avLst/>
              <a:gdLst/>
              <a:ahLst/>
              <a:cxnLst/>
              <a:rect l="l" t="t" r="r" b="b"/>
              <a:pathLst>
                <a:path w="187" h="234" extrusionOk="0">
                  <a:moveTo>
                    <a:pt x="115" y="0"/>
                  </a:moveTo>
                  <a:cubicBezTo>
                    <a:pt x="93" y="0"/>
                    <a:pt x="69" y="0"/>
                    <a:pt x="69" y="23"/>
                  </a:cubicBezTo>
                  <a:lnTo>
                    <a:pt x="47" y="23"/>
                  </a:lnTo>
                  <a:cubicBezTo>
                    <a:pt x="22" y="47"/>
                    <a:pt x="22" y="69"/>
                    <a:pt x="22" y="69"/>
                  </a:cubicBezTo>
                  <a:cubicBezTo>
                    <a:pt x="22" y="93"/>
                    <a:pt x="22" y="93"/>
                    <a:pt x="0" y="116"/>
                  </a:cubicBezTo>
                  <a:lnTo>
                    <a:pt x="0" y="140"/>
                  </a:lnTo>
                  <a:cubicBezTo>
                    <a:pt x="0" y="162"/>
                    <a:pt x="22" y="162"/>
                    <a:pt x="22" y="187"/>
                  </a:cubicBezTo>
                  <a:lnTo>
                    <a:pt x="47" y="209"/>
                  </a:lnTo>
                  <a:lnTo>
                    <a:pt x="69" y="209"/>
                  </a:lnTo>
                  <a:cubicBezTo>
                    <a:pt x="93" y="209"/>
                    <a:pt x="93" y="209"/>
                    <a:pt x="93" y="233"/>
                  </a:cubicBezTo>
                  <a:cubicBezTo>
                    <a:pt x="115" y="233"/>
                    <a:pt x="140" y="209"/>
                    <a:pt x="140" y="209"/>
                  </a:cubicBezTo>
                  <a:cubicBezTo>
                    <a:pt x="140" y="209"/>
                    <a:pt x="162" y="209"/>
                    <a:pt x="162" y="187"/>
                  </a:cubicBezTo>
                  <a:lnTo>
                    <a:pt x="186" y="162"/>
                  </a:lnTo>
                  <a:lnTo>
                    <a:pt x="186" y="116"/>
                  </a:lnTo>
                  <a:lnTo>
                    <a:pt x="186" y="93"/>
                  </a:lnTo>
                  <a:lnTo>
                    <a:pt x="186" y="47"/>
                  </a:lnTo>
                  <a:lnTo>
                    <a:pt x="162" y="23"/>
                  </a:lnTo>
                  <a:cubicBezTo>
                    <a:pt x="162" y="23"/>
                    <a:pt x="140" y="23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32"/>
            <p:cNvSpPr/>
            <p:nvPr/>
          </p:nvSpPr>
          <p:spPr>
            <a:xfrm>
              <a:off x="3994925" y="2301000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93" y="0"/>
                  </a:moveTo>
                  <a:cubicBezTo>
                    <a:pt x="71" y="0"/>
                    <a:pt x="71" y="0"/>
                    <a:pt x="47" y="25"/>
                  </a:cubicBezTo>
                  <a:lnTo>
                    <a:pt x="24" y="25"/>
                  </a:lnTo>
                  <a:cubicBezTo>
                    <a:pt x="24" y="47"/>
                    <a:pt x="0" y="47"/>
                    <a:pt x="0" y="71"/>
                  </a:cubicBezTo>
                  <a:lnTo>
                    <a:pt x="0" y="93"/>
                  </a:lnTo>
                  <a:lnTo>
                    <a:pt x="0" y="118"/>
                  </a:lnTo>
                  <a:lnTo>
                    <a:pt x="0" y="164"/>
                  </a:lnTo>
                  <a:cubicBezTo>
                    <a:pt x="24" y="164"/>
                    <a:pt x="24" y="186"/>
                    <a:pt x="24" y="186"/>
                  </a:cubicBezTo>
                  <a:cubicBezTo>
                    <a:pt x="47" y="186"/>
                    <a:pt x="47" y="186"/>
                    <a:pt x="71" y="211"/>
                  </a:cubicBezTo>
                  <a:lnTo>
                    <a:pt x="93" y="211"/>
                  </a:lnTo>
                  <a:cubicBezTo>
                    <a:pt x="93" y="211"/>
                    <a:pt x="117" y="211"/>
                    <a:pt x="140" y="186"/>
                  </a:cubicBezTo>
                  <a:lnTo>
                    <a:pt x="164" y="186"/>
                  </a:lnTo>
                  <a:cubicBezTo>
                    <a:pt x="164" y="164"/>
                    <a:pt x="164" y="164"/>
                    <a:pt x="186" y="140"/>
                  </a:cubicBezTo>
                  <a:lnTo>
                    <a:pt x="186" y="118"/>
                  </a:lnTo>
                  <a:lnTo>
                    <a:pt x="186" y="93"/>
                  </a:lnTo>
                  <a:cubicBezTo>
                    <a:pt x="186" y="71"/>
                    <a:pt x="186" y="71"/>
                    <a:pt x="164" y="47"/>
                  </a:cubicBezTo>
                  <a:cubicBezTo>
                    <a:pt x="164" y="47"/>
                    <a:pt x="164" y="25"/>
                    <a:pt x="140" y="25"/>
                  </a:cubicBezTo>
                  <a:lnTo>
                    <a:pt x="1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32"/>
            <p:cNvSpPr/>
            <p:nvPr/>
          </p:nvSpPr>
          <p:spPr>
            <a:xfrm>
              <a:off x="3993750" y="2381850"/>
              <a:ext cx="5275" cy="5225"/>
            </a:xfrm>
            <a:custGeom>
              <a:avLst/>
              <a:gdLst/>
              <a:ahLst/>
              <a:cxnLst/>
              <a:rect l="l" t="t" r="r" b="b"/>
              <a:pathLst>
                <a:path w="211" h="209" extrusionOk="0">
                  <a:moveTo>
                    <a:pt x="47" y="0"/>
                  </a:moveTo>
                  <a:cubicBezTo>
                    <a:pt x="47" y="0"/>
                    <a:pt x="25" y="0"/>
                    <a:pt x="25" y="22"/>
                  </a:cubicBezTo>
                  <a:cubicBezTo>
                    <a:pt x="25" y="22"/>
                    <a:pt x="1" y="22"/>
                    <a:pt x="1" y="47"/>
                  </a:cubicBezTo>
                  <a:lnTo>
                    <a:pt x="1" y="93"/>
                  </a:lnTo>
                  <a:lnTo>
                    <a:pt x="1" y="115"/>
                  </a:lnTo>
                  <a:cubicBezTo>
                    <a:pt x="1" y="115"/>
                    <a:pt x="1" y="140"/>
                    <a:pt x="25" y="140"/>
                  </a:cubicBezTo>
                  <a:cubicBezTo>
                    <a:pt x="25" y="162"/>
                    <a:pt x="47" y="186"/>
                    <a:pt x="47" y="186"/>
                  </a:cubicBezTo>
                  <a:cubicBezTo>
                    <a:pt x="71" y="208"/>
                    <a:pt x="71" y="208"/>
                    <a:pt x="94" y="208"/>
                  </a:cubicBezTo>
                  <a:lnTo>
                    <a:pt x="164" y="208"/>
                  </a:lnTo>
                  <a:cubicBezTo>
                    <a:pt x="164" y="208"/>
                    <a:pt x="187" y="208"/>
                    <a:pt x="187" y="186"/>
                  </a:cubicBezTo>
                  <a:lnTo>
                    <a:pt x="211" y="162"/>
                  </a:lnTo>
                  <a:lnTo>
                    <a:pt x="211" y="115"/>
                  </a:lnTo>
                  <a:lnTo>
                    <a:pt x="211" y="93"/>
                  </a:lnTo>
                  <a:lnTo>
                    <a:pt x="187" y="69"/>
                  </a:lnTo>
                  <a:cubicBezTo>
                    <a:pt x="164" y="47"/>
                    <a:pt x="164" y="22"/>
                    <a:pt x="140" y="22"/>
                  </a:cubicBezTo>
                  <a:cubicBezTo>
                    <a:pt x="140" y="0"/>
                    <a:pt x="140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32"/>
            <p:cNvSpPr/>
            <p:nvPr/>
          </p:nvSpPr>
          <p:spPr>
            <a:xfrm>
              <a:off x="4016450" y="2492875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116" y="0"/>
                  </a:moveTo>
                  <a:cubicBezTo>
                    <a:pt x="93" y="0"/>
                    <a:pt x="93" y="24"/>
                    <a:pt x="69" y="24"/>
                  </a:cubicBezTo>
                  <a:lnTo>
                    <a:pt x="47" y="24"/>
                  </a:lnTo>
                  <a:cubicBezTo>
                    <a:pt x="47" y="47"/>
                    <a:pt x="47" y="47"/>
                    <a:pt x="23" y="47"/>
                  </a:cubicBezTo>
                  <a:lnTo>
                    <a:pt x="23" y="93"/>
                  </a:lnTo>
                  <a:cubicBezTo>
                    <a:pt x="0" y="93"/>
                    <a:pt x="0" y="117"/>
                    <a:pt x="0" y="117"/>
                  </a:cubicBezTo>
                  <a:cubicBezTo>
                    <a:pt x="0" y="140"/>
                    <a:pt x="23" y="140"/>
                    <a:pt x="23" y="164"/>
                  </a:cubicBezTo>
                  <a:lnTo>
                    <a:pt x="47" y="186"/>
                  </a:lnTo>
                  <a:cubicBezTo>
                    <a:pt x="47" y="186"/>
                    <a:pt x="69" y="186"/>
                    <a:pt x="69" y="210"/>
                  </a:cubicBezTo>
                  <a:lnTo>
                    <a:pt x="93" y="210"/>
                  </a:lnTo>
                  <a:cubicBezTo>
                    <a:pt x="116" y="210"/>
                    <a:pt x="140" y="210"/>
                    <a:pt x="140" y="186"/>
                  </a:cubicBezTo>
                  <a:lnTo>
                    <a:pt x="162" y="186"/>
                  </a:lnTo>
                  <a:lnTo>
                    <a:pt x="187" y="164"/>
                  </a:lnTo>
                  <a:cubicBezTo>
                    <a:pt x="209" y="140"/>
                    <a:pt x="209" y="140"/>
                    <a:pt x="209" y="117"/>
                  </a:cubicBezTo>
                  <a:lnTo>
                    <a:pt x="209" y="93"/>
                  </a:lnTo>
                  <a:lnTo>
                    <a:pt x="209" y="47"/>
                  </a:lnTo>
                  <a:lnTo>
                    <a:pt x="187" y="47"/>
                  </a:lnTo>
                  <a:cubicBezTo>
                    <a:pt x="162" y="24"/>
                    <a:pt x="162" y="24"/>
                    <a:pt x="140" y="24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32"/>
            <p:cNvSpPr/>
            <p:nvPr/>
          </p:nvSpPr>
          <p:spPr>
            <a:xfrm>
              <a:off x="3992025" y="23109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1"/>
                  </a:moveTo>
                  <a:lnTo>
                    <a:pt x="47" y="23"/>
                  </a:lnTo>
                  <a:cubicBezTo>
                    <a:pt x="23" y="23"/>
                    <a:pt x="23" y="47"/>
                    <a:pt x="23" y="47"/>
                  </a:cubicBezTo>
                  <a:lnTo>
                    <a:pt x="1" y="70"/>
                  </a:lnTo>
                  <a:lnTo>
                    <a:pt x="1" y="116"/>
                  </a:lnTo>
                  <a:cubicBezTo>
                    <a:pt x="1" y="116"/>
                    <a:pt x="1" y="140"/>
                    <a:pt x="23" y="140"/>
                  </a:cubicBezTo>
                  <a:cubicBezTo>
                    <a:pt x="23" y="163"/>
                    <a:pt x="23" y="163"/>
                    <a:pt x="47" y="163"/>
                  </a:cubicBezTo>
                  <a:cubicBezTo>
                    <a:pt x="47" y="187"/>
                    <a:pt x="70" y="187"/>
                    <a:pt x="70" y="187"/>
                  </a:cubicBezTo>
                  <a:lnTo>
                    <a:pt x="94" y="187"/>
                  </a:lnTo>
                  <a:cubicBezTo>
                    <a:pt x="116" y="187"/>
                    <a:pt x="140" y="187"/>
                    <a:pt x="140" y="163"/>
                  </a:cubicBezTo>
                  <a:lnTo>
                    <a:pt x="163" y="163"/>
                  </a:lnTo>
                  <a:cubicBezTo>
                    <a:pt x="163" y="140"/>
                    <a:pt x="187" y="140"/>
                    <a:pt x="187" y="116"/>
                  </a:cubicBezTo>
                  <a:lnTo>
                    <a:pt x="187" y="94"/>
                  </a:lnTo>
                  <a:lnTo>
                    <a:pt x="187" y="70"/>
                  </a:lnTo>
                  <a:lnTo>
                    <a:pt x="187" y="23"/>
                  </a:lnTo>
                  <a:cubicBezTo>
                    <a:pt x="163" y="23"/>
                    <a:pt x="163" y="23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32"/>
            <p:cNvSpPr/>
            <p:nvPr/>
          </p:nvSpPr>
          <p:spPr>
            <a:xfrm>
              <a:off x="4014125" y="2464400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93" y="0"/>
                  </a:moveTo>
                  <a:cubicBezTo>
                    <a:pt x="69" y="0"/>
                    <a:pt x="69" y="23"/>
                    <a:pt x="47" y="23"/>
                  </a:cubicBezTo>
                  <a:lnTo>
                    <a:pt x="23" y="47"/>
                  </a:lnTo>
                  <a:cubicBezTo>
                    <a:pt x="23" y="47"/>
                    <a:pt x="23" y="69"/>
                    <a:pt x="0" y="69"/>
                  </a:cubicBezTo>
                  <a:lnTo>
                    <a:pt x="0" y="94"/>
                  </a:lnTo>
                  <a:lnTo>
                    <a:pt x="0" y="116"/>
                  </a:lnTo>
                  <a:cubicBezTo>
                    <a:pt x="0" y="140"/>
                    <a:pt x="0" y="162"/>
                    <a:pt x="23" y="162"/>
                  </a:cubicBezTo>
                  <a:cubicBezTo>
                    <a:pt x="23" y="162"/>
                    <a:pt x="23" y="187"/>
                    <a:pt x="47" y="187"/>
                  </a:cubicBezTo>
                  <a:cubicBezTo>
                    <a:pt x="47" y="187"/>
                    <a:pt x="47" y="209"/>
                    <a:pt x="69" y="209"/>
                  </a:cubicBezTo>
                  <a:lnTo>
                    <a:pt x="93" y="209"/>
                  </a:lnTo>
                  <a:cubicBezTo>
                    <a:pt x="116" y="209"/>
                    <a:pt x="116" y="209"/>
                    <a:pt x="140" y="187"/>
                  </a:cubicBezTo>
                  <a:lnTo>
                    <a:pt x="162" y="187"/>
                  </a:lnTo>
                  <a:cubicBezTo>
                    <a:pt x="162" y="162"/>
                    <a:pt x="186" y="162"/>
                    <a:pt x="186" y="140"/>
                  </a:cubicBezTo>
                  <a:lnTo>
                    <a:pt x="186" y="116"/>
                  </a:lnTo>
                  <a:lnTo>
                    <a:pt x="186" y="94"/>
                  </a:lnTo>
                  <a:lnTo>
                    <a:pt x="186" y="47"/>
                  </a:lnTo>
                  <a:cubicBezTo>
                    <a:pt x="162" y="47"/>
                    <a:pt x="162" y="23"/>
                    <a:pt x="140" y="23"/>
                  </a:cubicBezTo>
                  <a:lnTo>
                    <a:pt x="116" y="23"/>
                  </a:lnTo>
                  <a:cubicBezTo>
                    <a:pt x="116" y="0"/>
                    <a:pt x="93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32"/>
            <p:cNvSpPr/>
            <p:nvPr/>
          </p:nvSpPr>
          <p:spPr>
            <a:xfrm>
              <a:off x="4012350" y="2270200"/>
              <a:ext cx="5275" cy="525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18" y="1"/>
                  </a:moveTo>
                  <a:cubicBezTo>
                    <a:pt x="94" y="1"/>
                    <a:pt x="71" y="23"/>
                    <a:pt x="71" y="23"/>
                  </a:cubicBezTo>
                  <a:lnTo>
                    <a:pt x="47" y="23"/>
                  </a:lnTo>
                  <a:cubicBezTo>
                    <a:pt x="25" y="47"/>
                    <a:pt x="25" y="70"/>
                    <a:pt x="25" y="70"/>
                  </a:cubicBezTo>
                  <a:lnTo>
                    <a:pt x="25" y="94"/>
                  </a:lnTo>
                  <a:cubicBezTo>
                    <a:pt x="1" y="94"/>
                    <a:pt x="1" y="116"/>
                    <a:pt x="25" y="116"/>
                  </a:cubicBezTo>
                  <a:lnTo>
                    <a:pt x="25" y="163"/>
                  </a:lnTo>
                  <a:lnTo>
                    <a:pt x="47" y="187"/>
                  </a:lnTo>
                  <a:lnTo>
                    <a:pt x="71" y="209"/>
                  </a:lnTo>
                  <a:lnTo>
                    <a:pt x="94" y="209"/>
                  </a:lnTo>
                  <a:cubicBezTo>
                    <a:pt x="118" y="209"/>
                    <a:pt x="140" y="209"/>
                    <a:pt x="140" y="187"/>
                  </a:cubicBezTo>
                  <a:lnTo>
                    <a:pt x="164" y="187"/>
                  </a:lnTo>
                  <a:cubicBezTo>
                    <a:pt x="187" y="163"/>
                    <a:pt x="187" y="163"/>
                    <a:pt x="187" y="140"/>
                  </a:cubicBezTo>
                  <a:lnTo>
                    <a:pt x="187" y="116"/>
                  </a:lnTo>
                  <a:cubicBezTo>
                    <a:pt x="211" y="116"/>
                    <a:pt x="211" y="94"/>
                    <a:pt x="187" y="94"/>
                  </a:cubicBezTo>
                  <a:lnTo>
                    <a:pt x="187" y="47"/>
                  </a:lnTo>
                  <a:lnTo>
                    <a:pt x="164" y="23"/>
                  </a:lnTo>
                  <a:cubicBezTo>
                    <a:pt x="164" y="23"/>
                    <a:pt x="140" y="23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32"/>
            <p:cNvSpPr/>
            <p:nvPr/>
          </p:nvSpPr>
          <p:spPr>
            <a:xfrm>
              <a:off x="3990250" y="2490550"/>
              <a:ext cx="5300" cy="4675"/>
            </a:xfrm>
            <a:custGeom>
              <a:avLst/>
              <a:gdLst/>
              <a:ahLst/>
              <a:cxnLst/>
              <a:rect l="l" t="t" r="r" b="b"/>
              <a:pathLst>
                <a:path w="212" h="187" extrusionOk="0">
                  <a:moveTo>
                    <a:pt x="94" y="0"/>
                  </a:moveTo>
                  <a:cubicBezTo>
                    <a:pt x="72" y="0"/>
                    <a:pt x="72" y="0"/>
                    <a:pt x="47" y="24"/>
                  </a:cubicBezTo>
                  <a:lnTo>
                    <a:pt x="25" y="24"/>
                  </a:lnTo>
                  <a:cubicBezTo>
                    <a:pt x="25" y="47"/>
                    <a:pt x="25" y="47"/>
                    <a:pt x="1" y="71"/>
                  </a:cubicBezTo>
                  <a:lnTo>
                    <a:pt x="1" y="93"/>
                  </a:lnTo>
                  <a:lnTo>
                    <a:pt x="1" y="117"/>
                  </a:lnTo>
                  <a:lnTo>
                    <a:pt x="25" y="140"/>
                  </a:lnTo>
                  <a:lnTo>
                    <a:pt x="25" y="164"/>
                  </a:lnTo>
                  <a:lnTo>
                    <a:pt x="47" y="164"/>
                  </a:lnTo>
                  <a:lnTo>
                    <a:pt x="47" y="186"/>
                  </a:lnTo>
                  <a:lnTo>
                    <a:pt x="165" y="186"/>
                  </a:lnTo>
                  <a:lnTo>
                    <a:pt x="187" y="164"/>
                  </a:lnTo>
                  <a:lnTo>
                    <a:pt x="211" y="140"/>
                  </a:lnTo>
                  <a:lnTo>
                    <a:pt x="211" y="117"/>
                  </a:lnTo>
                  <a:lnTo>
                    <a:pt x="211" y="93"/>
                  </a:lnTo>
                  <a:lnTo>
                    <a:pt x="211" y="47"/>
                  </a:lnTo>
                  <a:cubicBezTo>
                    <a:pt x="187" y="47"/>
                    <a:pt x="187" y="24"/>
                    <a:pt x="187" y="24"/>
                  </a:cubicBezTo>
                  <a:cubicBezTo>
                    <a:pt x="165" y="24"/>
                    <a:pt x="165" y="24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32"/>
            <p:cNvSpPr/>
            <p:nvPr/>
          </p:nvSpPr>
          <p:spPr>
            <a:xfrm>
              <a:off x="4005975" y="2233000"/>
              <a:ext cx="5250" cy="5225"/>
            </a:xfrm>
            <a:custGeom>
              <a:avLst/>
              <a:gdLst/>
              <a:ahLst/>
              <a:cxnLst/>
              <a:rect l="l" t="t" r="r" b="b"/>
              <a:pathLst>
                <a:path w="210" h="209" extrusionOk="0">
                  <a:moveTo>
                    <a:pt x="116" y="0"/>
                  </a:moveTo>
                  <a:cubicBezTo>
                    <a:pt x="116" y="0"/>
                    <a:pt x="94" y="0"/>
                    <a:pt x="70" y="23"/>
                  </a:cubicBezTo>
                  <a:lnTo>
                    <a:pt x="47" y="47"/>
                  </a:lnTo>
                  <a:cubicBezTo>
                    <a:pt x="23" y="47"/>
                    <a:pt x="23" y="47"/>
                    <a:pt x="23" y="69"/>
                  </a:cubicBezTo>
                  <a:cubicBezTo>
                    <a:pt x="1" y="69"/>
                    <a:pt x="1" y="93"/>
                    <a:pt x="1" y="93"/>
                  </a:cubicBezTo>
                  <a:lnTo>
                    <a:pt x="1" y="140"/>
                  </a:lnTo>
                  <a:lnTo>
                    <a:pt x="1" y="162"/>
                  </a:lnTo>
                  <a:lnTo>
                    <a:pt x="23" y="186"/>
                  </a:lnTo>
                  <a:cubicBezTo>
                    <a:pt x="23" y="209"/>
                    <a:pt x="47" y="209"/>
                    <a:pt x="70" y="209"/>
                  </a:cubicBezTo>
                  <a:lnTo>
                    <a:pt x="140" y="209"/>
                  </a:lnTo>
                  <a:cubicBezTo>
                    <a:pt x="140" y="186"/>
                    <a:pt x="163" y="186"/>
                    <a:pt x="163" y="186"/>
                  </a:cubicBezTo>
                  <a:cubicBezTo>
                    <a:pt x="187" y="162"/>
                    <a:pt x="187" y="162"/>
                    <a:pt x="209" y="162"/>
                  </a:cubicBezTo>
                  <a:lnTo>
                    <a:pt x="209" y="116"/>
                  </a:lnTo>
                  <a:lnTo>
                    <a:pt x="209" y="93"/>
                  </a:lnTo>
                  <a:lnTo>
                    <a:pt x="209" y="47"/>
                  </a:lnTo>
                  <a:cubicBezTo>
                    <a:pt x="209" y="47"/>
                    <a:pt x="187" y="47"/>
                    <a:pt x="187" y="23"/>
                  </a:cubicBezTo>
                  <a:cubicBezTo>
                    <a:pt x="187" y="23"/>
                    <a:pt x="163" y="23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32"/>
            <p:cNvSpPr/>
            <p:nvPr/>
          </p:nvSpPr>
          <p:spPr>
            <a:xfrm>
              <a:off x="4015850" y="248067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47" y="1"/>
                  </a:moveTo>
                  <a:cubicBezTo>
                    <a:pt x="47" y="23"/>
                    <a:pt x="24" y="23"/>
                    <a:pt x="24" y="23"/>
                  </a:cubicBezTo>
                  <a:cubicBezTo>
                    <a:pt x="24" y="47"/>
                    <a:pt x="0" y="47"/>
                    <a:pt x="0" y="70"/>
                  </a:cubicBezTo>
                  <a:lnTo>
                    <a:pt x="0" y="94"/>
                  </a:lnTo>
                  <a:cubicBezTo>
                    <a:pt x="0" y="116"/>
                    <a:pt x="0" y="116"/>
                    <a:pt x="24" y="140"/>
                  </a:cubicBezTo>
                  <a:lnTo>
                    <a:pt x="24" y="163"/>
                  </a:lnTo>
                  <a:cubicBezTo>
                    <a:pt x="47" y="163"/>
                    <a:pt x="47" y="163"/>
                    <a:pt x="71" y="187"/>
                  </a:cubicBezTo>
                  <a:lnTo>
                    <a:pt x="93" y="187"/>
                  </a:lnTo>
                  <a:cubicBezTo>
                    <a:pt x="117" y="187"/>
                    <a:pt x="117" y="187"/>
                    <a:pt x="140" y="163"/>
                  </a:cubicBezTo>
                  <a:lnTo>
                    <a:pt x="164" y="163"/>
                  </a:lnTo>
                  <a:cubicBezTo>
                    <a:pt x="164" y="163"/>
                    <a:pt x="164" y="140"/>
                    <a:pt x="186" y="140"/>
                  </a:cubicBezTo>
                  <a:lnTo>
                    <a:pt x="186" y="116"/>
                  </a:lnTo>
                  <a:cubicBezTo>
                    <a:pt x="186" y="94"/>
                    <a:pt x="211" y="70"/>
                    <a:pt x="186" y="70"/>
                  </a:cubicBezTo>
                  <a:lnTo>
                    <a:pt x="186" y="23"/>
                  </a:lnTo>
                  <a:lnTo>
                    <a:pt x="164" y="23"/>
                  </a:lnTo>
                  <a:cubicBezTo>
                    <a:pt x="164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32"/>
            <p:cNvSpPr/>
            <p:nvPr/>
          </p:nvSpPr>
          <p:spPr>
            <a:xfrm>
              <a:off x="3920500" y="2233350"/>
              <a:ext cx="43925" cy="24100"/>
            </a:xfrm>
            <a:custGeom>
              <a:avLst/>
              <a:gdLst/>
              <a:ahLst/>
              <a:cxnLst/>
              <a:rect l="l" t="t" r="r" b="b"/>
              <a:pathLst>
                <a:path w="1757" h="964" extrusionOk="0">
                  <a:moveTo>
                    <a:pt x="1660" y="0"/>
                  </a:moveTo>
                  <a:cubicBezTo>
                    <a:pt x="1650" y="0"/>
                    <a:pt x="1640" y="3"/>
                    <a:pt x="1628" y="9"/>
                  </a:cubicBezTo>
                  <a:cubicBezTo>
                    <a:pt x="1373" y="102"/>
                    <a:pt x="1116" y="219"/>
                    <a:pt x="862" y="334"/>
                  </a:cubicBezTo>
                  <a:cubicBezTo>
                    <a:pt x="845" y="318"/>
                    <a:pt x="816" y="302"/>
                    <a:pt x="785" y="302"/>
                  </a:cubicBezTo>
                  <a:cubicBezTo>
                    <a:pt x="772" y="302"/>
                    <a:pt x="758" y="305"/>
                    <a:pt x="744" y="312"/>
                  </a:cubicBezTo>
                  <a:cubicBezTo>
                    <a:pt x="583" y="405"/>
                    <a:pt x="396" y="520"/>
                    <a:pt x="233" y="637"/>
                  </a:cubicBezTo>
                  <a:cubicBezTo>
                    <a:pt x="164" y="660"/>
                    <a:pt x="117" y="706"/>
                    <a:pt x="47" y="730"/>
                  </a:cubicBezTo>
                  <a:lnTo>
                    <a:pt x="24" y="777"/>
                  </a:lnTo>
                  <a:cubicBezTo>
                    <a:pt x="0" y="799"/>
                    <a:pt x="0" y="846"/>
                    <a:pt x="0" y="870"/>
                  </a:cubicBezTo>
                  <a:lnTo>
                    <a:pt x="0" y="963"/>
                  </a:lnTo>
                  <a:cubicBezTo>
                    <a:pt x="24" y="939"/>
                    <a:pt x="47" y="939"/>
                    <a:pt x="71" y="917"/>
                  </a:cubicBezTo>
                  <a:cubicBezTo>
                    <a:pt x="82" y="928"/>
                    <a:pt x="94" y="933"/>
                    <a:pt x="105" y="933"/>
                  </a:cubicBezTo>
                  <a:cubicBezTo>
                    <a:pt x="117" y="933"/>
                    <a:pt x="129" y="928"/>
                    <a:pt x="140" y="917"/>
                  </a:cubicBezTo>
                  <a:cubicBezTo>
                    <a:pt x="210" y="870"/>
                    <a:pt x="257" y="824"/>
                    <a:pt x="326" y="799"/>
                  </a:cubicBezTo>
                  <a:cubicBezTo>
                    <a:pt x="769" y="567"/>
                    <a:pt x="1210" y="358"/>
                    <a:pt x="1675" y="172"/>
                  </a:cubicBezTo>
                  <a:cubicBezTo>
                    <a:pt x="1756" y="131"/>
                    <a:pt x="1730" y="0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32"/>
            <p:cNvSpPr/>
            <p:nvPr/>
          </p:nvSpPr>
          <p:spPr>
            <a:xfrm>
              <a:off x="3993750" y="25777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1"/>
                  </a:moveTo>
                  <a:lnTo>
                    <a:pt x="25" y="25"/>
                  </a:lnTo>
                  <a:cubicBezTo>
                    <a:pt x="1" y="47"/>
                    <a:pt x="1" y="47"/>
                    <a:pt x="1" y="71"/>
                  </a:cubicBezTo>
                  <a:lnTo>
                    <a:pt x="1" y="94"/>
                  </a:lnTo>
                  <a:lnTo>
                    <a:pt x="1" y="140"/>
                  </a:lnTo>
                  <a:cubicBezTo>
                    <a:pt x="25" y="140"/>
                    <a:pt x="25" y="140"/>
                    <a:pt x="25" y="164"/>
                  </a:cubicBezTo>
                  <a:cubicBezTo>
                    <a:pt x="25" y="164"/>
                    <a:pt x="47" y="164"/>
                    <a:pt x="71" y="187"/>
                  </a:cubicBezTo>
                  <a:lnTo>
                    <a:pt x="118" y="187"/>
                  </a:lnTo>
                  <a:cubicBezTo>
                    <a:pt x="118" y="187"/>
                    <a:pt x="140" y="187"/>
                    <a:pt x="140" y="164"/>
                  </a:cubicBezTo>
                  <a:cubicBezTo>
                    <a:pt x="164" y="164"/>
                    <a:pt x="164" y="164"/>
                    <a:pt x="187" y="140"/>
                  </a:cubicBezTo>
                  <a:lnTo>
                    <a:pt x="187" y="118"/>
                  </a:lnTo>
                  <a:lnTo>
                    <a:pt x="187" y="94"/>
                  </a:lnTo>
                  <a:lnTo>
                    <a:pt x="187" y="47"/>
                  </a:lnTo>
                  <a:cubicBezTo>
                    <a:pt x="187" y="47"/>
                    <a:pt x="164" y="47"/>
                    <a:pt x="164" y="25"/>
                  </a:cubicBezTo>
                  <a:cubicBezTo>
                    <a:pt x="164" y="25"/>
                    <a:pt x="14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32"/>
            <p:cNvSpPr/>
            <p:nvPr/>
          </p:nvSpPr>
          <p:spPr>
            <a:xfrm>
              <a:off x="3997250" y="2501000"/>
              <a:ext cx="5825" cy="5275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17" y="1"/>
                  </a:moveTo>
                  <a:cubicBezTo>
                    <a:pt x="93" y="1"/>
                    <a:pt x="93" y="1"/>
                    <a:pt x="71" y="25"/>
                  </a:cubicBezTo>
                  <a:lnTo>
                    <a:pt x="47" y="25"/>
                  </a:lnTo>
                  <a:cubicBezTo>
                    <a:pt x="47" y="47"/>
                    <a:pt x="24" y="47"/>
                    <a:pt x="24" y="47"/>
                  </a:cubicBezTo>
                  <a:lnTo>
                    <a:pt x="24" y="94"/>
                  </a:lnTo>
                  <a:cubicBezTo>
                    <a:pt x="0" y="94"/>
                    <a:pt x="0" y="94"/>
                    <a:pt x="0" y="118"/>
                  </a:cubicBezTo>
                  <a:cubicBezTo>
                    <a:pt x="0" y="118"/>
                    <a:pt x="24" y="140"/>
                    <a:pt x="24" y="164"/>
                  </a:cubicBezTo>
                  <a:lnTo>
                    <a:pt x="47" y="164"/>
                  </a:lnTo>
                  <a:cubicBezTo>
                    <a:pt x="47" y="187"/>
                    <a:pt x="71" y="187"/>
                    <a:pt x="71" y="211"/>
                  </a:cubicBezTo>
                  <a:lnTo>
                    <a:pt x="140" y="211"/>
                  </a:lnTo>
                  <a:lnTo>
                    <a:pt x="140" y="187"/>
                  </a:lnTo>
                  <a:lnTo>
                    <a:pt x="164" y="187"/>
                  </a:lnTo>
                  <a:cubicBezTo>
                    <a:pt x="186" y="187"/>
                    <a:pt x="186" y="164"/>
                    <a:pt x="186" y="164"/>
                  </a:cubicBezTo>
                  <a:cubicBezTo>
                    <a:pt x="210" y="164"/>
                    <a:pt x="210" y="140"/>
                    <a:pt x="210" y="140"/>
                  </a:cubicBezTo>
                  <a:lnTo>
                    <a:pt x="233" y="118"/>
                  </a:lnTo>
                  <a:lnTo>
                    <a:pt x="233" y="94"/>
                  </a:lnTo>
                  <a:lnTo>
                    <a:pt x="233" y="47"/>
                  </a:lnTo>
                  <a:cubicBezTo>
                    <a:pt x="210" y="47"/>
                    <a:pt x="210" y="25"/>
                    <a:pt x="210" y="25"/>
                  </a:cubicBezTo>
                  <a:cubicBezTo>
                    <a:pt x="186" y="2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32"/>
            <p:cNvSpPr/>
            <p:nvPr/>
          </p:nvSpPr>
          <p:spPr>
            <a:xfrm>
              <a:off x="4004825" y="2487650"/>
              <a:ext cx="6400" cy="5250"/>
            </a:xfrm>
            <a:custGeom>
              <a:avLst/>
              <a:gdLst/>
              <a:ahLst/>
              <a:cxnLst/>
              <a:rect l="l" t="t" r="r" b="b"/>
              <a:pathLst>
                <a:path w="256" h="210" extrusionOk="0">
                  <a:moveTo>
                    <a:pt x="93" y="1"/>
                  </a:moveTo>
                  <a:cubicBezTo>
                    <a:pt x="69" y="1"/>
                    <a:pt x="69" y="23"/>
                    <a:pt x="47" y="23"/>
                  </a:cubicBezTo>
                  <a:cubicBezTo>
                    <a:pt x="47" y="23"/>
                    <a:pt x="23" y="23"/>
                    <a:pt x="23" y="47"/>
                  </a:cubicBezTo>
                  <a:lnTo>
                    <a:pt x="0" y="70"/>
                  </a:lnTo>
                  <a:lnTo>
                    <a:pt x="0" y="94"/>
                  </a:lnTo>
                  <a:cubicBezTo>
                    <a:pt x="0" y="116"/>
                    <a:pt x="0" y="140"/>
                    <a:pt x="23" y="140"/>
                  </a:cubicBezTo>
                  <a:lnTo>
                    <a:pt x="23" y="163"/>
                  </a:lnTo>
                  <a:cubicBezTo>
                    <a:pt x="47" y="163"/>
                    <a:pt x="47" y="187"/>
                    <a:pt x="69" y="187"/>
                  </a:cubicBezTo>
                  <a:lnTo>
                    <a:pt x="140" y="187"/>
                  </a:lnTo>
                  <a:cubicBezTo>
                    <a:pt x="140" y="209"/>
                    <a:pt x="162" y="209"/>
                    <a:pt x="162" y="209"/>
                  </a:cubicBezTo>
                  <a:cubicBezTo>
                    <a:pt x="186" y="209"/>
                    <a:pt x="186" y="187"/>
                    <a:pt x="209" y="187"/>
                  </a:cubicBezTo>
                  <a:cubicBezTo>
                    <a:pt x="209" y="187"/>
                    <a:pt x="233" y="187"/>
                    <a:pt x="233" y="163"/>
                  </a:cubicBezTo>
                  <a:lnTo>
                    <a:pt x="255" y="140"/>
                  </a:lnTo>
                  <a:lnTo>
                    <a:pt x="255" y="116"/>
                  </a:lnTo>
                  <a:cubicBezTo>
                    <a:pt x="255" y="94"/>
                    <a:pt x="255" y="70"/>
                    <a:pt x="233" y="70"/>
                  </a:cubicBezTo>
                  <a:lnTo>
                    <a:pt x="233" y="47"/>
                  </a:lnTo>
                  <a:cubicBezTo>
                    <a:pt x="209" y="23"/>
                    <a:pt x="209" y="23"/>
                    <a:pt x="186" y="23"/>
                  </a:cubicBezTo>
                  <a:cubicBezTo>
                    <a:pt x="162" y="23"/>
                    <a:pt x="140" y="23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32"/>
            <p:cNvSpPr/>
            <p:nvPr/>
          </p:nvSpPr>
          <p:spPr>
            <a:xfrm>
              <a:off x="4000175" y="2566725"/>
              <a:ext cx="5225" cy="5250"/>
            </a:xfrm>
            <a:custGeom>
              <a:avLst/>
              <a:gdLst/>
              <a:ahLst/>
              <a:cxnLst/>
              <a:rect l="l" t="t" r="r" b="b"/>
              <a:pathLst>
                <a:path w="209" h="210" extrusionOk="0">
                  <a:moveTo>
                    <a:pt x="116" y="1"/>
                  </a:moveTo>
                  <a:cubicBezTo>
                    <a:pt x="116" y="1"/>
                    <a:pt x="93" y="1"/>
                    <a:pt x="69" y="23"/>
                  </a:cubicBezTo>
                  <a:lnTo>
                    <a:pt x="47" y="23"/>
                  </a:lnTo>
                  <a:cubicBezTo>
                    <a:pt x="47" y="23"/>
                    <a:pt x="47" y="47"/>
                    <a:pt x="23" y="47"/>
                  </a:cubicBezTo>
                  <a:lnTo>
                    <a:pt x="23" y="94"/>
                  </a:lnTo>
                  <a:cubicBezTo>
                    <a:pt x="0" y="94"/>
                    <a:pt x="0" y="116"/>
                    <a:pt x="23" y="116"/>
                  </a:cubicBezTo>
                  <a:lnTo>
                    <a:pt x="23" y="163"/>
                  </a:lnTo>
                  <a:lnTo>
                    <a:pt x="47" y="163"/>
                  </a:lnTo>
                  <a:cubicBezTo>
                    <a:pt x="47" y="187"/>
                    <a:pt x="69" y="187"/>
                    <a:pt x="69" y="187"/>
                  </a:cubicBezTo>
                  <a:cubicBezTo>
                    <a:pt x="93" y="187"/>
                    <a:pt x="93" y="187"/>
                    <a:pt x="93" y="209"/>
                  </a:cubicBezTo>
                  <a:cubicBezTo>
                    <a:pt x="116" y="209"/>
                    <a:pt x="140" y="187"/>
                    <a:pt x="140" y="187"/>
                  </a:cubicBezTo>
                  <a:cubicBezTo>
                    <a:pt x="162" y="187"/>
                    <a:pt x="162" y="187"/>
                    <a:pt x="162" y="163"/>
                  </a:cubicBezTo>
                  <a:cubicBezTo>
                    <a:pt x="186" y="163"/>
                    <a:pt x="186" y="163"/>
                    <a:pt x="186" y="140"/>
                  </a:cubicBezTo>
                  <a:cubicBezTo>
                    <a:pt x="209" y="140"/>
                    <a:pt x="209" y="140"/>
                    <a:pt x="209" y="116"/>
                  </a:cubicBezTo>
                  <a:lnTo>
                    <a:pt x="209" y="94"/>
                  </a:lnTo>
                  <a:lnTo>
                    <a:pt x="209" y="47"/>
                  </a:lnTo>
                  <a:cubicBezTo>
                    <a:pt x="186" y="47"/>
                    <a:pt x="186" y="47"/>
                    <a:pt x="186" y="23"/>
                  </a:cubicBezTo>
                  <a:cubicBezTo>
                    <a:pt x="162" y="23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32"/>
            <p:cNvSpPr/>
            <p:nvPr/>
          </p:nvSpPr>
          <p:spPr>
            <a:xfrm>
              <a:off x="3989100" y="2391700"/>
              <a:ext cx="5275" cy="5275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87" y="140"/>
                  </a:moveTo>
                  <a:lnTo>
                    <a:pt x="187" y="164"/>
                  </a:lnTo>
                  <a:lnTo>
                    <a:pt x="164" y="164"/>
                  </a:lnTo>
                  <a:cubicBezTo>
                    <a:pt x="187" y="164"/>
                    <a:pt x="187" y="140"/>
                    <a:pt x="187" y="140"/>
                  </a:cubicBezTo>
                  <a:close/>
                  <a:moveTo>
                    <a:pt x="93" y="0"/>
                  </a:moveTo>
                  <a:lnTo>
                    <a:pt x="93" y="25"/>
                  </a:lnTo>
                  <a:lnTo>
                    <a:pt x="71" y="25"/>
                  </a:lnTo>
                  <a:cubicBezTo>
                    <a:pt x="47" y="25"/>
                    <a:pt x="47" y="25"/>
                    <a:pt x="47" y="47"/>
                  </a:cubicBezTo>
                  <a:cubicBezTo>
                    <a:pt x="47" y="47"/>
                    <a:pt x="25" y="47"/>
                    <a:pt x="25" y="71"/>
                  </a:cubicBezTo>
                  <a:lnTo>
                    <a:pt x="25" y="93"/>
                  </a:lnTo>
                  <a:cubicBezTo>
                    <a:pt x="0" y="93"/>
                    <a:pt x="0" y="118"/>
                    <a:pt x="25" y="118"/>
                  </a:cubicBezTo>
                  <a:lnTo>
                    <a:pt x="25" y="164"/>
                  </a:lnTo>
                  <a:cubicBezTo>
                    <a:pt x="25" y="164"/>
                    <a:pt x="47" y="164"/>
                    <a:pt x="47" y="187"/>
                  </a:cubicBezTo>
                  <a:lnTo>
                    <a:pt x="71" y="187"/>
                  </a:lnTo>
                  <a:cubicBezTo>
                    <a:pt x="93" y="187"/>
                    <a:pt x="93" y="187"/>
                    <a:pt x="93" y="211"/>
                  </a:cubicBezTo>
                  <a:lnTo>
                    <a:pt x="164" y="211"/>
                  </a:lnTo>
                  <a:cubicBezTo>
                    <a:pt x="164" y="187"/>
                    <a:pt x="187" y="187"/>
                    <a:pt x="187" y="187"/>
                  </a:cubicBezTo>
                  <a:lnTo>
                    <a:pt x="211" y="164"/>
                  </a:lnTo>
                  <a:lnTo>
                    <a:pt x="211" y="118"/>
                  </a:lnTo>
                  <a:lnTo>
                    <a:pt x="211" y="93"/>
                  </a:lnTo>
                  <a:lnTo>
                    <a:pt x="211" y="71"/>
                  </a:lnTo>
                  <a:cubicBezTo>
                    <a:pt x="211" y="47"/>
                    <a:pt x="187" y="47"/>
                    <a:pt x="187" y="47"/>
                  </a:cubicBezTo>
                  <a:cubicBezTo>
                    <a:pt x="187" y="47"/>
                    <a:pt x="187" y="25"/>
                    <a:pt x="164" y="25"/>
                  </a:cubicBezTo>
                  <a:lnTo>
                    <a:pt x="140" y="2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32"/>
            <p:cNvSpPr/>
            <p:nvPr/>
          </p:nvSpPr>
          <p:spPr>
            <a:xfrm>
              <a:off x="4000725" y="226262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0"/>
                  </a:moveTo>
                  <a:lnTo>
                    <a:pt x="47" y="25"/>
                  </a:lnTo>
                  <a:cubicBezTo>
                    <a:pt x="25" y="47"/>
                    <a:pt x="25" y="47"/>
                    <a:pt x="25" y="71"/>
                  </a:cubicBezTo>
                  <a:cubicBezTo>
                    <a:pt x="1" y="93"/>
                    <a:pt x="1" y="93"/>
                    <a:pt x="25" y="118"/>
                  </a:cubicBezTo>
                  <a:lnTo>
                    <a:pt x="25" y="140"/>
                  </a:lnTo>
                  <a:cubicBezTo>
                    <a:pt x="25" y="164"/>
                    <a:pt x="47" y="164"/>
                    <a:pt x="47" y="186"/>
                  </a:cubicBezTo>
                  <a:lnTo>
                    <a:pt x="140" y="186"/>
                  </a:lnTo>
                  <a:cubicBezTo>
                    <a:pt x="164" y="186"/>
                    <a:pt x="164" y="164"/>
                    <a:pt x="164" y="164"/>
                  </a:cubicBezTo>
                  <a:cubicBezTo>
                    <a:pt x="187" y="164"/>
                    <a:pt x="187" y="140"/>
                    <a:pt x="187" y="140"/>
                  </a:cubicBezTo>
                  <a:lnTo>
                    <a:pt x="187" y="118"/>
                  </a:lnTo>
                  <a:cubicBezTo>
                    <a:pt x="211" y="93"/>
                    <a:pt x="211" y="93"/>
                    <a:pt x="187" y="71"/>
                  </a:cubicBezTo>
                  <a:lnTo>
                    <a:pt x="187" y="47"/>
                  </a:lnTo>
                  <a:cubicBezTo>
                    <a:pt x="187" y="25"/>
                    <a:pt x="164" y="25"/>
                    <a:pt x="164" y="25"/>
                  </a:cubicBezTo>
                  <a:cubicBezTo>
                    <a:pt x="164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32"/>
            <p:cNvSpPr/>
            <p:nvPr/>
          </p:nvSpPr>
          <p:spPr>
            <a:xfrm>
              <a:off x="3925750" y="2541150"/>
              <a:ext cx="5825" cy="4675"/>
            </a:xfrm>
            <a:custGeom>
              <a:avLst/>
              <a:gdLst/>
              <a:ahLst/>
              <a:cxnLst/>
              <a:rect l="l" t="t" r="r" b="b"/>
              <a:pathLst>
                <a:path w="233" h="187" extrusionOk="0">
                  <a:moveTo>
                    <a:pt x="47" y="0"/>
                  </a:moveTo>
                  <a:cubicBezTo>
                    <a:pt x="47" y="0"/>
                    <a:pt x="23" y="0"/>
                    <a:pt x="23" y="23"/>
                  </a:cubicBezTo>
                  <a:lnTo>
                    <a:pt x="23" y="47"/>
                  </a:lnTo>
                  <a:cubicBezTo>
                    <a:pt x="0" y="47"/>
                    <a:pt x="0" y="69"/>
                    <a:pt x="0" y="93"/>
                  </a:cubicBezTo>
                  <a:lnTo>
                    <a:pt x="0" y="116"/>
                  </a:lnTo>
                  <a:lnTo>
                    <a:pt x="23" y="140"/>
                  </a:lnTo>
                  <a:lnTo>
                    <a:pt x="23" y="162"/>
                  </a:lnTo>
                  <a:lnTo>
                    <a:pt x="47" y="162"/>
                  </a:lnTo>
                  <a:cubicBezTo>
                    <a:pt x="69" y="186"/>
                    <a:pt x="69" y="186"/>
                    <a:pt x="93" y="186"/>
                  </a:cubicBezTo>
                  <a:lnTo>
                    <a:pt x="162" y="186"/>
                  </a:lnTo>
                  <a:cubicBezTo>
                    <a:pt x="162" y="186"/>
                    <a:pt x="186" y="186"/>
                    <a:pt x="186" y="162"/>
                  </a:cubicBezTo>
                  <a:cubicBezTo>
                    <a:pt x="186" y="162"/>
                    <a:pt x="209" y="162"/>
                    <a:pt x="209" y="140"/>
                  </a:cubicBezTo>
                  <a:cubicBezTo>
                    <a:pt x="209" y="140"/>
                    <a:pt x="233" y="140"/>
                    <a:pt x="233" y="116"/>
                  </a:cubicBezTo>
                  <a:lnTo>
                    <a:pt x="233" y="69"/>
                  </a:lnTo>
                  <a:cubicBezTo>
                    <a:pt x="233" y="69"/>
                    <a:pt x="233" y="47"/>
                    <a:pt x="209" y="47"/>
                  </a:cubicBezTo>
                  <a:lnTo>
                    <a:pt x="209" y="23"/>
                  </a:lnTo>
                  <a:cubicBezTo>
                    <a:pt x="186" y="23"/>
                    <a:pt x="186" y="0"/>
                    <a:pt x="162" y="0"/>
                  </a:cubicBezTo>
                  <a:lnTo>
                    <a:pt x="116" y="0"/>
                  </a:lnTo>
                  <a:cubicBezTo>
                    <a:pt x="116" y="0"/>
                    <a:pt x="106" y="0"/>
                    <a:pt x="100" y="7"/>
                  </a:cubicBezTo>
                  <a:lnTo>
                    <a:pt x="100" y="7"/>
                  </a:lnTo>
                  <a:cubicBezTo>
                    <a:pt x="103" y="3"/>
                    <a:pt x="108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32"/>
            <p:cNvSpPr/>
            <p:nvPr/>
          </p:nvSpPr>
          <p:spPr>
            <a:xfrm>
              <a:off x="3894350" y="2549050"/>
              <a:ext cx="18025" cy="9700"/>
            </a:xfrm>
            <a:custGeom>
              <a:avLst/>
              <a:gdLst/>
              <a:ahLst/>
              <a:cxnLst/>
              <a:rect l="l" t="t" r="r" b="b"/>
              <a:pathLst>
                <a:path w="721" h="388" extrusionOk="0">
                  <a:moveTo>
                    <a:pt x="596" y="0"/>
                  </a:moveTo>
                  <a:cubicBezTo>
                    <a:pt x="584" y="0"/>
                    <a:pt x="571" y="3"/>
                    <a:pt x="559" y="10"/>
                  </a:cubicBezTo>
                  <a:cubicBezTo>
                    <a:pt x="395" y="103"/>
                    <a:pt x="255" y="150"/>
                    <a:pt x="69" y="196"/>
                  </a:cubicBezTo>
                  <a:cubicBezTo>
                    <a:pt x="23" y="218"/>
                    <a:pt x="1" y="265"/>
                    <a:pt x="1" y="311"/>
                  </a:cubicBezTo>
                  <a:cubicBezTo>
                    <a:pt x="19" y="350"/>
                    <a:pt x="54" y="388"/>
                    <a:pt x="91" y="388"/>
                  </a:cubicBezTo>
                  <a:cubicBezTo>
                    <a:pt x="99" y="388"/>
                    <a:pt x="108" y="386"/>
                    <a:pt x="116" y="382"/>
                  </a:cubicBezTo>
                  <a:cubicBezTo>
                    <a:pt x="302" y="336"/>
                    <a:pt x="488" y="265"/>
                    <a:pt x="652" y="172"/>
                  </a:cubicBezTo>
                  <a:cubicBezTo>
                    <a:pt x="698" y="150"/>
                    <a:pt x="721" y="79"/>
                    <a:pt x="698" y="57"/>
                  </a:cubicBezTo>
                  <a:cubicBezTo>
                    <a:pt x="664" y="23"/>
                    <a:pt x="630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32"/>
            <p:cNvSpPr/>
            <p:nvPr/>
          </p:nvSpPr>
          <p:spPr>
            <a:xfrm>
              <a:off x="3935600" y="2537050"/>
              <a:ext cx="5300" cy="4675"/>
            </a:xfrm>
            <a:custGeom>
              <a:avLst/>
              <a:gdLst/>
              <a:ahLst/>
              <a:cxnLst/>
              <a:rect l="l" t="t" r="r" b="b"/>
              <a:pathLst>
                <a:path w="212" h="187" extrusionOk="0">
                  <a:moveTo>
                    <a:pt x="118" y="1"/>
                  </a:moveTo>
                  <a:cubicBezTo>
                    <a:pt x="94" y="1"/>
                    <a:pt x="94" y="1"/>
                    <a:pt x="72" y="25"/>
                  </a:cubicBezTo>
                  <a:lnTo>
                    <a:pt x="47" y="25"/>
                  </a:lnTo>
                  <a:lnTo>
                    <a:pt x="25" y="47"/>
                  </a:lnTo>
                  <a:cubicBezTo>
                    <a:pt x="25" y="71"/>
                    <a:pt x="25" y="71"/>
                    <a:pt x="1" y="94"/>
                  </a:cubicBezTo>
                  <a:lnTo>
                    <a:pt x="1" y="118"/>
                  </a:lnTo>
                  <a:cubicBezTo>
                    <a:pt x="1" y="140"/>
                    <a:pt x="25" y="140"/>
                    <a:pt x="25" y="164"/>
                  </a:cubicBezTo>
                  <a:cubicBezTo>
                    <a:pt x="47" y="187"/>
                    <a:pt x="72" y="187"/>
                    <a:pt x="72" y="187"/>
                  </a:cubicBezTo>
                  <a:lnTo>
                    <a:pt x="140" y="187"/>
                  </a:lnTo>
                  <a:cubicBezTo>
                    <a:pt x="165" y="187"/>
                    <a:pt x="165" y="187"/>
                    <a:pt x="165" y="164"/>
                  </a:cubicBezTo>
                  <a:cubicBezTo>
                    <a:pt x="187" y="164"/>
                    <a:pt x="187" y="164"/>
                    <a:pt x="187" y="140"/>
                  </a:cubicBezTo>
                  <a:cubicBezTo>
                    <a:pt x="211" y="140"/>
                    <a:pt x="211" y="140"/>
                    <a:pt x="211" y="118"/>
                  </a:cubicBezTo>
                  <a:lnTo>
                    <a:pt x="211" y="94"/>
                  </a:lnTo>
                  <a:cubicBezTo>
                    <a:pt x="211" y="71"/>
                    <a:pt x="211" y="47"/>
                    <a:pt x="187" y="47"/>
                  </a:cubicBezTo>
                  <a:lnTo>
                    <a:pt x="187" y="25"/>
                  </a:lnTo>
                  <a:cubicBezTo>
                    <a:pt x="165" y="25"/>
                    <a:pt x="165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32"/>
            <p:cNvSpPr/>
            <p:nvPr/>
          </p:nvSpPr>
          <p:spPr>
            <a:xfrm>
              <a:off x="4135050" y="23074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70" y="0"/>
                    <a:pt x="70" y="0"/>
                    <a:pt x="47" y="22"/>
                  </a:cubicBezTo>
                  <a:cubicBezTo>
                    <a:pt x="47" y="22"/>
                    <a:pt x="23" y="22"/>
                    <a:pt x="23" y="47"/>
                  </a:cubicBezTo>
                  <a:cubicBezTo>
                    <a:pt x="23" y="47"/>
                    <a:pt x="1" y="47"/>
                    <a:pt x="1" y="69"/>
                  </a:cubicBezTo>
                  <a:lnTo>
                    <a:pt x="1" y="93"/>
                  </a:lnTo>
                  <a:cubicBezTo>
                    <a:pt x="1" y="115"/>
                    <a:pt x="1" y="115"/>
                    <a:pt x="23" y="140"/>
                  </a:cubicBezTo>
                  <a:lnTo>
                    <a:pt x="23" y="162"/>
                  </a:lnTo>
                  <a:cubicBezTo>
                    <a:pt x="47" y="162"/>
                    <a:pt x="47" y="186"/>
                    <a:pt x="70" y="186"/>
                  </a:cubicBezTo>
                  <a:lnTo>
                    <a:pt x="163" y="186"/>
                  </a:lnTo>
                  <a:cubicBezTo>
                    <a:pt x="163" y="162"/>
                    <a:pt x="163" y="162"/>
                    <a:pt x="187" y="162"/>
                  </a:cubicBezTo>
                  <a:lnTo>
                    <a:pt x="187" y="115"/>
                  </a:lnTo>
                  <a:lnTo>
                    <a:pt x="187" y="93"/>
                  </a:lnTo>
                  <a:lnTo>
                    <a:pt x="187" y="47"/>
                  </a:lnTo>
                  <a:lnTo>
                    <a:pt x="163" y="22"/>
                  </a:lnTo>
                  <a:cubicBezTo>
                    <a:pt x="163" y="22"/>
                    <a:pt x="140" y="22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32"/>
            <p:cNvSpPr/>
            <p:nvPr/>
          </p:nvSpPr>
          <p:spPr>
            <a:xfrm>
              <a:off x="3918175" y="2249025"/>
              <a:ext cx="24425" cy="17100"/>
            </a:xfrm>
            <a:custGeom>
              <a:avLst/>
              <a:gdLst/>
              <a:ahLst/>
              <a:cxnLst/>
              <a:rect l="l" t="t" r="r" b="b"/>
              <a:pathLst>
                <a:path w="977" h="684" extrusionOk="0">
                  <a:moveTo>
                    <a:pt x="856" y="1"/>
                  </a:moveTo>
                  <a:cubicBezTo>
                    <a:pt x="842" y="1"/>
                    <a:pt x="828" y="4"/>
                    <a:pt x="815" y="10"/>
                  </a:cubicBezTo>
                  <a:cubicBezTo>
                    <a:pt x="558" y="150"/>
                    <a:pt x="303" y="312"/>
                    <a:pt x="47" y="476"/>
                  </a:cubicBezTo>
                  <a:lnTo>
                    <a:pt x="0" y="684"/>
                  </a:lnTo>
                  <a:lnTo>
                    <a:pt x="71" y="684"/>
                  </a:lnTo>
                  <a:cubicBezTo>
                    <a:pt x="350" y="498"/>
                    <a:pt x="629" y="312"/>
                    <a:pt x="908" y="172"/>
                  </a:cubicBezTo>
                  <a:cubicBezTo>
                    <a:pt x="955" y="150"/>
                    <a:pt x="977" y="103"/>
                    <a:pt x="955" y="57"/>
                  </a:cubicBezTo>
                  <a:cubicBezTo>
                    <a:pt x="937" y="23"/>
                    <a:pt x="895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32"/>
            <p:cNvSpPr/>
            <p:nvPr/>
          </p:nvSpPr>
          <p:spPr>
            <a:xfrm>
              <a:off x="4161375" y="2291125"/>
              <a:ext cx="106275" cy="240375"/>
            </a:xfrm>
            <a:custGeom>
              <a:avLst/>
              <a:gdLst/>
              <a:ahLst/>
              <a:cxnLst/>
              <a:rect l="l" t="t" r="r" b="b"/>
              <a:pathLst>
                <a:path w="4251" h="9615" extrusionOk="0">
                  <a:moveTo>
                    <a:pt x="3526" y="2437"/>
                  </a:moveTo>
                  <a:lnTo>
                    <a:pt x="3526" y="2437"/>
                  </a:lnTo>
                  <a:cubicBezTo>
                    <a:pt x="3493" y="2449"/>
                    <a:pt x="3461" y="2461"/>
                    <a:pt x="3429" y="2473"/>
                  </a:cubicBezTo>
                  <a:lnTo>
                    <a:pt x="3429" y="2473"/>
                  </a:lnTo>
                  <a:cubicBezTo>
                    <a:pt x="3447" y="2464"/>
                    <a:pt x="3465" y="2454"/>
                    <a:pt x="3482" y="2442"/>
                  </a:cubicBezTo>
                  <a:cubicBezTo>
                    <a:pt x="3495" y="2442"/>
                    <a:pt x="3510" y="2440"/>
                    <a:pt x="3526" y="2437"/>
                  </a:cubicBezTo>
                  <a:close/>
                  <a:moveTo>
                    <a:pt x="3203" y="4023"/>
                  </a:moveTo>
                  <a:cubicBezTo>
                    <a:pt x="3192" y="4035"/>
                    <a:pt x="3181" y="4041"/>
                    <a:pt x="3170" y="4044"/>
                  </a:cubicBezTo>
                  <a:lnTo>
                    <a:pt x="3170" y="4044"/>
                  </a:lnTo>
                  <a:cubicBezTo>
                    <a:pt x="3182" y="4037"/>
                    <a:pt x="3186" y="4023"/>
                    <a:pt x="3203" y="4023"/>
                  </a:cubicBezTo>
                  <a:close/>
                  <a:moveTo>
                    <a:pt x="2948" y="5279"/>
                  </a:moveTo>
                  <a:lnTo>
                    <a:pt x="2945" y="5291"/>
                  </a:lnTo>
                  <a:lnTo>
                    <a:pt x="2945" y="5291"/>
                  </a:lnTo>
                  <a:cubicBezTo>
                    <a:pt x="2947" y="5288"/>
                    <a:pt x="2948" y="5284"/>
                    <a:pt x="2948" y="5279"/>
                  </a:cubicBezTo>
                  <a:close/>
                  <a:moveTo>
                    <a:pt x="4204" y="1"/>
                  </a:moveTo>
                  <a:cubicBezTo>
                    <a:pt x="4111" y="47"/>
                    <a:pt x="4018" y="94"/>
                    <a:pt x="3901" y="140"/>
                  </a:cubicBezTo>
                  <a:cubicBezTo>
                    <a:pt x="3878" y="140"/>
                    <a:pt x="3854" y="163"/>
                    <a:pt x="3854" y="187"/>
                  </a:cubicBezTo>
                  <a:cubicBezTo>
                    <a:pt x="3832" y="187"/>
                    <a:pt x="3832" y="234"/>
                    <a:pt x="3832" y="256"/>
                  </a:cubicBezTo>
                  <a:cubicBezTo>
                    <a:pt x="3739" y="280"/>
                    <a:pt x="3622" y="302"/>
                    <a:pt x="3529" y="327"/>
                  </a:cubicBezTo>
                  <a:cubicBezTo>
                    <a:pt x="3421" y="370"/>
                    <a:pt x="3454" y="515"/>
                    <a:pt x="3554" y="515"/>
                  </a:cubicBezTo>
                  <a:cubicBezTo>
                    <a:pt x="3561" y="515"/>
                    <a:pt x="3568" y="514"/>
                    <a:pt x="3575" y="513"/>
                  </a:cubicBezTo>
                  <a:cubicBezTo>
                    <a:pt x="3646" y="488"/>
                    <a:pt x="3739" y="466"/>
                    <a:pt x="3808" y="442"/>
                  </a:cubicBezTo>
                  <a:cubicBezTo>
                    <a:pt x="3808" y="466"/>
                    <a:pt x="3832" y="488"/>
                    <a:pt x="3832" y="488"/>
                  </a:cubicBezTo>
                  <a:lnTo>
                    <a:pt x="3808" y="513"/>
                  </a:lnTo>
                  <a:cubicBezTo>
                    <a:pt x="3785" y="513"/>
                    <a:pt x="3785" y="513"/>
                    <a:pt x="3761" y="535"/>
                  </a:cubicBezTo>
                  <a:cubicBezTo>
                    <a:pt x="3761" y="559"/>
                    <a:pt x="3739" y="581"/>
                    <a:pt x="3761" y="606"/>
                  </a:cubicBezTo>
                  <a:lnTo>
                    <a:pt x="3761" y="628"/>
                  </a:lnTo>
                  <a:cubicBezTo>
                    <a:pt x="3739" y="652"/>
                    <a:pt x="3692" y="674"/>
                    <a:pt x="3668" y="674"/>
                  </a:cubicBezTo>
                  <a:cubicBezTo>
                    <a:pt x="3622" y="699"/>
                    <a:pt x="3575" y="745"/>
                    <a:pt x="3599" y="792"/>
                  </a:cubicBezTo>
                  <a:cubicBezTo>
                    <a:pt x="3599" y="814"/>
                    <a:pt x="3622" y="814"/>
                    <a:pt x="3622" y="838"/>
                  </a:cubicBezTo>
                  <a:cubicBezTo>
                    <a:pt x="3389" y="885"/>
                    <a:pt x="3156" y="954"/>
                    <a:pt x="2902" y="1000"/>
                  </a:cubicBezTo>
                  <a:cubicBezTo>
                    <a:pt x="2814" y="1023"/>
                    <a:pt x="2850" y="1166"/>
                    <a:pt x="2949" y="1166"/>
                  </a:cubicBezTo>
                  <a:cubicBezTo>
                    <a:pt x="2956" y="1166"/>
                    <a:pt x="2963" y="1165"/>
                    <a:pt x="2970" y="1164"/>
                  </a:cubicBezTo>
                  <a:lnTo>
                    <a:pt x="3320" y="1093"/>
                  </a:lnTo>
                  <a:lnTo>
                    <a:pt x="3320" y="1093"/>
                  </a:lnTo>
                  <a:cubicBezTo>
                    <a:pt x="3274" y="1117"/>
                    <a:pt x="3274" y="1186"/>
                    <a:pt x="3296" y="1210"/>
                  </a:cubicBezTo>
                  <a:cubicBezTo>
                    <a:pt x="3320" y="1233"/>
                    <a:pt x="3342" y="1257"/>
                    <a:pt x="3389" y="1257"/>
                  </a:cubicBezTo>
                  <a:cubicBezTo>
                    <a:pt x="3367" y="1279"/>
                    <a:pt x="3367" y="1303"/>
                    <a:pt x="3389" y="1326"/>
                  </a:cubicBezTo>
                  <a:lnTo>
                    <a:pt x="3181" y="1396"/>
                  </a:lnTo>
                  <a:lnTo>
                    <a:pt x="3134" y="1396"/>
                  </a:lnTo>
                  <a:cubicBezTo>
                    <a:pt x="3110" y="1396"/>
                    <a:pt x="3110" y="1419"/>
                    <a:pt x="3088" y="1419"/>
                  </a:cubicBezTo>
                  <a:cubicBezTo>
                    <a:pt x="3017" y="1465"/>
                    <a:pt x="3041" y="1536"/>
                    <a:pt x="3063" y="1558"/>
                  </a:cubicBezTo>
                  <a:cubicBezTo>
                    <a:pt x="2902" y="1605"/>
                    <a:pt x="2738" y="1629"/>
                    <a:pt x="2576" y="1651"/>
                  </a:cubicBezTo>
                  <a:cubicBezTo>
                    <a:pt x="2529" y="1651"/>
                    <a:pt x="2505" y="1722"/>
                    <a:pt x="2505" y="1768"/>
                  </a:cubicBezTo>
                  <a:cubicBezTo>
                    <a:pt x="2529" y="1815"/>
                    <a:pt x="2576" y="1837"/>
                    <a:pt x="2622" y="1837"/>
                  </a:cubicBezTo>
                  <a:cubicBezTo>
                    <a:pt x="2784" y="1815"/>
                    <a:pt x="2948" y="1768"/>
                    <a:pt x="3110" y="1744"/>
                  </a:cubicBezTo>
                  <a:lnTo>
                    <a:pt x="3110" y="1768"/>
                  </a:lnTo>
                  <a:cubicBezTo>
                    <a:pt x="3110" y="1791"/>
                    <a:pt x="3134" y="1815"/>
                    <a:pt x="3156" y="1815"/>
                  </a:cubicBezTo>
                  <a:cubicBezTo>
                    <a:pt x="3134" y="1815"/>
                    <a:pt x="3088" y="1837"/>
                    <a:pt x="3063" y="1837"/>
                  </a:cubicBezTo>
                  <a:cubicBezTo>
                    <a:pt x="3017" y="1861"/>
                    <a:pt x="2995" y="1908"/>
                    <a:pt x="2995" y="1955"/>
                  </a:cubicBezTo>
                  <a:cubicBezTo>
                    <a:pt x="2995" y="1977"/>
                    <a:pt x="2995" y="2001"/>
                    <a:pt x="3017" y="2023"/>
                  </a:cubicBezTo>
                  <a:cubicBezTo>
                    <a:pt x="2970" y="2048"/>
                    <a:pt x="2924" y="2070"/>
                    <a:pt x="2877" y="2070"/>
                  </a:cubicBezTo>
                  <a:cubicBezTo>
                    <a:pt x="2808" y="2094"/>
                    <a:pt x="2808" y="2163"/>
                    <a:pt x="2855" y="2209"/>
                  </a:cubicBezTo>
                  <a:lnTo>
                    <a:pt x="2297" y="2349"/>
                  </a:lnTo>
                  <a:cubicBezTo>
                    <a:pt x="2193" y="2370"/>
                    <a:pt x="2218" y="2520"/>
                    <a:pt x="2307" y="2520"/>
                  </a:cubicBezTo>
                  <a:cubicBezTo>
                    <a:pt x="2318" y="2520"/>
                    <a:pt x="2330" y="2518"/>
                    <a:pt x="2343" y="2513"/>
                  </a:cubicBezTo>
                  <a:cubicBezTo>
                    <a:pt x="2529" y="2489"/>
                    <a:pt x="2691" y="2442"/>
                    <a:pt x="2877" y="2395"/>
                  </a:cubicBezTo>
                  <a:cubicBezTo>
                    <a:pt x="2877" y="2420"/>
                    <a:pt x="2902" y="2442"/>
                    <a:pt x="2924" y="2442"/>
                  </a:cubicBezTo>
                  <a:cubicBezTo>
                    <a:pt x="2902" y="2466"/>
                    <a:pt x="2902" y="2489"/>
                    <a:pt x="2902" y="2489"/>
                  </a:cubicBezTo>
                  <a:cubicBezTo>
                    <a:pt x="2808" y="2535"/>
                    <a:pt x="2691" y="2582"/>
                    <a:pt x="2598" y="2628"/>
                  </a:cubicBezTo>
                  <a:cubicBezTo>
                    <a:pt x="2552" y="2652"/>
                    <a:pt x="2552" y="2721"/>
                    <a:pt x="2552" y="2745"/>
                  </a:cubicBezTo>
                  <a:cubicBezTo>
                    <a:pt x="2586" y="2779"/>
                    <a:pt x="2620" y="2800"/>
                    <a:pt x="2654" y="2800"/>
                  </a:cubicBezTo>
                  <a:cubicBezTo>
                    <a:pt x="2667" y="2800"/>
                    <a:pt x="2679" y="2798"/>
                    <a:pt x="2691" y="2792"/>
                  </a:cubicBezTo>
                  <a:cubicBezTo>
                    <a:pt x="2715" y="2768"/>
                    <a:pt x="2738" y="2768"/>
                    <a:pt x="2762" y="2768"/>
                  </a:cubicBezTo>
                  <a:cubicBezTo>
                    <a:pt x="2738" y="2792"/>
                    <a:pt x="2762" y="2814"/>
                    <a:pt x="2784" y="2838"/>
                  </a:cubicBezTo>
                  <a:cubicBezTo>
                    <a:pt x="2808" y="2861"/>
                    <a:pt x="2831" y="2861"/>
                    <a:pt x="2831" y="2861"/>
                  </a:cubicBezTo>
                  <a:lnTo>
                    <a:pt x="2831" y="2907"/>
                  </a:lnTo>
                  <a:cubicBezTo>
                    <a:pt x="2669" y="2954"/>
                    <a:pt x="2483" y="3000"/>
                    <a:pt x="2319" y="3047"/>
                  </a:cubicBezTo>
                  <a:cubicBezTo>
                    <a:pt x="2211" y="3069"/>
                    <a:pt x="2245" y="3213"/>
                    <a:pt x="2344" y="3213"/>
                  </a:cubicBezTo>
                  <a:cubicBezTo>
                    <a:pt x="2351" y="3213"/>
                    <a:pt x="2358" y="3212"/>
                    <a:pt x="2366" y="3210"/>
                  </a:cubicBezTo>
                  <a:cubicBezTo>
                    <a:pt x="2459" y="3186"/>
                    <a:pt x="2529" y="3186"/>
                    <a:pt x="2598" y="3164"/>
                  </a:cubicBezTo>
                  <a:cubicBezTo>
                    <a:pt x="2622" y="3210"/>
                    <a:pt x="2669" y="3233"/>
                    <a:pt x="2691" y="3233"/>
                  </a:cubicBezTo>
                  <a:lnTo>
                    <a:pt x="2691" y="3279"/>
                  </a:lnTo>
                  <a:cubicBezTo>
                    <a:pt x="2715" y="3279"/>
                    <a:pt x="2715" y="3303"/>
                    <a:pt x="2715" y="3303"/>
                  </a:cubicBezTo>
                  <a:cubicBezTo>
                    <a:pt x="2669" y="3326"/>
                    <a:pt x="2622" y="3326"/>
                    <a:pt x="2598" y="3326"/>
                  </a:cubicBezTo>
                  <a:cubicBezTo>
                    <a:pt x="2552" y="3350"/>
                    <a:pt x="2505" y="3396"/>
                    <a:pt x="2529" y="3443"/>
                  </a:cubicBezTo>
                  <a:cubicBezTo>
                    <a:pt x="2529" y="3465"/>
                    <a:pt x="2529" y="3465"/>
                    <a:pt x="2552" y="3489"/>
                  </a:cubicBezTo>
                  <a:cubicBezTo>
                    <a:pt x="2505" y="3512"/>
                    <a:pt x="2459" y="3536"/>
                    <a:pt x="2412" y="3536"/>
                  </a:cubicBezTo>
                  <a:cubicBezTo>
                    <a:pt x="2412" y="3558"/>
                    <a:pt x="2412" y="3558"/>
                    <a:pt x="2390" y="3558"/>
                  </a:cubicBezTo>
                  <a:cubicBezTo>
                    <a:pt x="2133" y="3651"/>
                    <a:pt x="1854" y="3722"/>
                    <a:pt x="1599" y="3791"/>
                  </a:cubicBezTo>
                  <a:cubicBezTo>
                    <a:pt x="1490" y="3834"/>
                    <a:pt x="1523" y="3979"/>
                    <a:pt x="1623" y="3979"/>
                  </a:cubicBezTo>
                  <a:cubicBezTo>
                    <a:pt x="1630" y="3979"/>
                    <a:pt x="1638" y="3979"/>
                    <a:pt x="1646" y="3977"/>
                  </a:cubicBezTo>
                  <a:cubicBezTo>
                    <a:pt x="1901" y="3908"/>
                    <a:pt x="2180" y="3837"/>
                    <a:pt x="2436" y="3744"/>
                  </a:cubicBezTo>
                  <a:lnTo>
                    <a:pt x="2436" y="3769"/>
                  </a:lnTo>
                  <a:cubicBezTo>
                    <a:pt x="2436" y="3803"/>
                    <a:pt x="2473" y="3824"/>
                    <a:pt x="2512" y="3824"/>
                  </a:cubicBezTo>
                  <a:cubicBezTo>
                    <a:pt x="2525" y="3824"/>
                    <a:pt x="2539" y="3821"/>
                    <a:pt x="2552" y="3815"/>
                  </a:cubicBezTo>
                  <a:cubicBezTo>
                    <a:pt x="2576" y="3815"/>
                    <a:pt x="2598" y="3815"/>
                    <a:pt x="2598" y="3791"/>
                  </a:cubicBezTo>
                  <a:cubicBezTo>
                    <a:pt x="2598" y="3815"/>
                    <a:pt x="2598" y="3815"/>
                    <a:pt x="2622" y="3815"/>
                  </a:cubicBezTo>
                  <a:cubicBezTo>
                    <a:pt x="2622" y="3837"/>
                    <a:pt x="2645" y="3837"/>
                    <a:pt x="2645" y="3837"/>
                  </a:cubicBezTo>
                  <a:cubicBezTo>
                    <a:pt x="2645" y="3862"/>
                    <a:pt x="2645" y="3884"/>
                    <a:pt x="2669" y="3908"/>
                  </a:cubicBezTo>
                  <a:cubicBezTo>
                    <a:pt x="2669" y="3930"/>
                    <a:pt x="2691" y="3930"/>
                    <a:pt x="2691" y="3930"/>
                  </a:cubicBezTo>
                  <a:lnTo>
                    <a:pt x="2691" y="3955"/>
                  </a:lnTo>
                  <a:cubicBezTo>
                    <a:pt x="2669" y="3955"/>
                    <a:pt x="2645" y="3977"/>
                    <a:pt x="2622" y="3977"/>
                  </a:cubicBezTo>
                  <a:cubicBezTo>
                    <a:pt x="2598" y="4001"/>
                    <a:pt x="2552" y="4023"/>
                    <a:pt x="2552" y="4048"/>
                  </a:cubicBezTo>
                  <a:cubicBezTo>
                    <a:pt x="2087" y="4234"/>
                    <a:pt x="1621" y="4420"/>
                    <a:pt x="1156" y="4628"/>
                  </a:cubicBezTo>
                  <a:cubicBezTo>
                    <a:pt x="1057" y="4668"/>
                    <a:pt x="1112" y="4777"/>
                    <a:pt x="1203" y="4777"/>
                  </a:cubicBezTo>
                  <a:cubicBezTo>
                    <a:pt x="1218" y="4777"/>
                    <a:pt x="1233" y="4774"/>
                    <a:pt x="1249" y="4768"/>
                  </a:cubicBezTo>
                  <a:cubicBezTo>
                    <a:pt x="1575" y="4628"/>
                    <a:pt x="1878" y="4513"/>
                    <a:pt x="2204" y="4373"/>
                  </a:cubicBezTo>
                  <a:cubicBezTo>
                    <a:pt x="2250" y="4420"/>
                    <a:pt x="2319" y="4420"/>
                    <a:pt x="2366" y="4420"/>
                  </a:cubicBezTo>
                  <a:cubicBezTo>
                    <a:pt x="2366" y="4442"/>
                    <a:pt x="2366" y="4442"/>
                    <a:pt x="2390" y="4466"/>
                  </a:cubicBezTo>
                  <a:lnTo>
                    <a:pt x="2366" y="4466"/>
                  </a:lnTo>
                  <a:cubicBezTo>
                    <a:pt x="2343" y="4466"/>
                    <a:pt x="2319" y="4489"/>
                    <a:pt x="2297" y="4489"/>
                  </a:cubicBezTo>
                  <a:cubicBezTo>
                    <a:pt x="2273" y="4513"/>
                    <a:pt x="2250" y="4513"/>
                    <a:pt x="2250" y="4535"/>
                  </a:cubicBezTo>
                  <a:cubicBezTo>
                    <a:pt x="2204" y="4582"/>
                    <a:pt x="2226" y="4652"/>
                    <a:pt x="2273" y="4675"/>
                  </a:cubicBezTo>
                  <a:cubicBezTo>
                    <a:pt x="2273" y="4699"/>
                    <a:pt x="2250" y="4699"/>
                    <a:pt x="2250" y="4699"/>
                  </a:cubicBezTo>
                  <a:cubicBezTo>
                    <a:pt x="2240" y="4689"/>
                    <a:pt x="2226" y="4683"/>
                    <a:pt x="2212" y="4683"/>
                  </a:cubicBezTo>
                  <a:cubicBezTo>
                    <a:pt x="2191" y="4683"/>
                    <a:pt x="2170" y="4694"/>
                    <a:pt x="2157" y="4721"/>
                  </a:cubicBezTo>
                  <a:lnTo>
                    <a:pt x="2111" y="4768"/>
                  </a:lnTo>
                  <a:cubicBezTo>
                    <a:pt x="2087" y="4814"/>
                    <a:pt x="2087" y="4838"/>
                    <a:pt x="2087" y="4861"/>
                  </a:cubicBezTo>
                  <a:cubicBezTo>
                    <a:pt x="1947" y="4931"/>
                    <a:pt x="1785" y="4978"/>
                    <a:pt x="1621" y="5024"/>
                  </a:cubicBezTo>
                  <a:cubicBezTo>
                    <a:pt x="1519" y="5044"/>
                    <a:pt x="1544" y="5194"/>
                    <a:pt x="1632" y="5194"/>
                  </a:cubicBezTo>
                  <a:cubicBezTo>
                    <a:pt x="1643" y="5194"/>
                    <a:pt x="1655" y="5191"/>
                    <a:pt x="1668" y="5186"/>
                  </a:cubicBezTo>
                  <a:cubicBezTo>
                    <a:pt x="1808" y="5140"/>
                    <a:pt x="1971" y="5093"/>
                    <a:pt x="2111" y="5047"/>
                  </a:cubicBezTo>
                  <a:cubicBezTo>
                    <a:pt x="2133" y="5093"/>
                    <a:pt x="2180" y="5117"/>
                    <a:pt x="2226" y="5117"/>
                  </a:cubicBezTo>
                  <a:lnTo>
                    <a:pt x="2250" y="5093"/>
                  </a:lnTo>
                  <a:lnTo>
                    <a:pt x="2250" y="5140"/>
                  </a:lnTo>
                  <a:lnTo>
                    <a:pt x="2250" y="5186"/>
                  </a:lnTo>
                  <a:lnTo>
                    <a:pt x="2297" y="5233"/>
                  </a:lnTo>
                  <a:lnTo>
                    <a:pt x="2273" y="5233"/>
                  </a:lnTo>
                  <a:cubicBezTo>
                    <a:pt x="1785" y="5397"/>
                    <a:pt x="1274" y="5558"/>
                    <a:pt x="784" y="5722"/>
                  </a:cubicBezTo>
                  <a:cubicBezTo>
                    <a:pt x="675" y="5743"/>
                    <a:pt x="711" y="5910"/>
                    <a:pt x="812" y="5910"/>
                  </a:cubicBezTo>
                  <a:cubicBezTo>
                    <a:pt x="818" y="5910"/>
                    <a:pt x="824" y="5909"/>
                    <a:pt x="831" y="5908"/>
                  </a:cubicBezTo>
                  <a:lnTo>
                    <a:pt x="1878" y="5558"/>
                  </a:lnTo>
                  <a:cubicBezTo>
                    <a:pt x="1878" y="5583"/>
                    <a:pt x="1878" y="5605"/>
                    <a:pt x="1901" y="5629"/>
                  </a:cubicBezTo>
                  <a:cubicBezTo>
                    <a:pt x="1878" y="5629"/>
                    <a:pt x="1878" y="5651"/>
                    <a:pt x="1854" y="5651"/>
                  </a:cubicBezTo>
                  <a:cubicBezTo>
                    <a:pt x="1832" y="5676"/>
                    <a:pt x="1808" y="5722"/>
                    <a:pt x="1832" y="5769"/>
                  </a:cubicBezTo>
                  <a:cubicBezTo>
                    <a:pt x="1808" y="5791"/>
                    <a:pt x="1785" y="5791"/>
                    <a:pt x="1761" y="5791"/>
                  </a:cubicBezTo>
                  <a:cubicBezTo>
                    <a:pt x="1646" y="5791"/>
                    <a:pt x="1646" y="5977"/>
                    <a:pt x="1761" y="5977"/>
                  </a:cubicBezTo>
                  <a:cubicBezTo>
                    <a:pt x="1785" y="5977"/>
                    <a:pt x="1808" y="5955"/>
                    <a:pt x="1854" y="5955"/>
                  </a:cubicBezTo>
                  <a:cubicBezTo>
                    <a:pt x="1832" y="5955"/>
                    <a:pt x="1832" y="5977"/>
                    <a:pt x="1832" y="5977"/>
                  </a:cubicBezTo>
                  <a:cubicBezTo>
                    <a:pt x="1808" y="6001"/>
                    <a:pt x="1808" y="6048"/>
                    <a:pt x="1808" y="6070"/>
                  </a:cubicBezTo>
                  <a:cubicBezTo>
                    <a:pt x="1506" y="6210"/>
                    <a:pt x="1227" y="6349"/>
                    <a:pt x="924" y="6466"/>
                  </a:cubicBezTo>
                  <a:cubicBezTo>
                    <a:pt x="824" y="6526"/>
                    <a:pt x="880" y="6638"/>
                    <a:pt x="971" y="6638"/>
                  </a:cubicBezTo>
                  <a:cubicBezTo>
                    <a:pt x="985" y="6638"/>
                    <a:pt x="1001" y="6635"/>
                    <a:pt x="1017" y="6628"/>
                  </a:cubicBezTo>
                  <a:cubicBezTo>
                    <a:pt x="1156" y="6559"/>
                    <a:pt x="1296" y="6513"/>
                    <a:pt x="1435" y="6442"/>
                  </a:cubicBezTo>
                  <a:cubicBezTo>
                    <a:pt x="1460" y="6466"/>
                    <a:pt x="1482" y="6489"/>
                    <a:pt x="1506" y="6489"/>
                  </a:cubicBezTo>
                  <a:lnTo>
                    <a:pt x="1506" y="6559"/>
                  </a:lnTo>
                  <a:cubicBezTo>
                    <a:pt x="1522" y="6594"/>
                    <a:pt x="1565" y="6615"/>
                    <a:pt x="1595" y="6615"/>
                  </a:cubicBezTo>
                  <a:cubicBezTo>
                    <a:pt x="1606" y="6615"/>
                    <a:pt x="1616" y="6612"/>
                    <a:pt x="1621" y="6606"/>
                  </a:cubicBezTo>
                  <a:cubicBezTo>
                    <a:pt x="1646" y="6606"/>
                    <a:pt x="1646" y="6582"/>
                    <a:pt x="1668" y="6582"/>
                  </a:cubicBezTo>
                  <a:lnTo>
                    <a:pt x="1668" y="6606"/>
                  </a:lnTo>
                  <a:cubicBezTo>
                    <a:pt x="1621" y="6628"/>
                    <a:pt x="1553" y="6652"/>
                    <a:pt x="1482" y="6675"/>
                  </a:cubicBezTo>
                  <a:lnTo>
                    <a:pt x="1435" y="6675"/>
                  </a:lnTo>
                  <a:cubicBezTo>
                    <a:pt x="1389" y="6699"/>
                    <a:pt x="1367" y="6721"/>
                    <a:pt x="1367" y="6745"/>
                  </a:cubicBezTo>
                  <a:lnTo>
                    <a:pt x="1367" y="6814"/>
                  </a:lnTo>
                  <a:cubicBezTo>
                    <a:pt x="948" y="6978"/>
                    <a:pt x="529" y="7118"/>
                    <a:pt x="111" y="7257"/>
                  </a:cubicBezTo>
                  <a:cubicBezTo>
                    <a:pt x="1" y="7301"/>
                    <a:pt x="35" y="7445"/>
                    <a:pt x="136" y="7445"/>
                  </a:cubicBezTo>
                  <a:cubicBezTo>
                    <a:pt x="143" y="7445"/>
                    <a:pt x="150" y="7445"/>
                    <a:pt x="157" y="7443"/>
                  </a:cubicBezTo>
                  <a:cubicBezTo>
                    <a:pt x="598" y="7304"/>
                    <a:pt x="1041" y="7140"/>
                    <a:pt x="1482" y="6954"/>
                  </a:cubicBezTo>
                  <a:cubicBezTo>
                    <a:pt x="1502" y="6993"/>
                    <a:pt x="1530" y="7008"/>
                    <a:pt x="1562" y="7008"/>
                  </a:cubicBezTo>
                  <a:cubicBezTo>
                    <a:pt x="1607" y="7008"/>
                    <a:pt x="1661" y="6981"/>
                    <a:pt x="1714" y="6954"/>
                  </a:cubicBezTo>
                  <a:cubicBezTo>
                    <a:pt x="1739" y="6954"/>
                    <a:pt x="1785" y="6931"/>
                    <a:pt x="1808" y="6931"/>
                  </a:cubicBezTo>
                  <a:cubicBezTo>
                    <a:pt x="1714" y="6978"/>
                    <a:pt x="1599" y="7025"/>
                    <a:pt x="1506" y="7071"/>
                  </a:cubicBezTo>
                  <a:cubicBezTo>
                    <a:pt x="1482" y="7071"/>
                    <a:pt x="1460" y="7093"/>
                    <a:pt x="1460" y="7140"/>
                  </a:cubicBezTo>
                  <a:lnTo>
                    <a:pt x="1435" y="7140"/>
                  </a:lnTo>
                  <a:cubicBezTo>
                    <a:pt x="1389" y="7164"/>
                    <a:pt x="1367" y="7211"/>
                    <a:pt x="1389" y="7257"/>
                  </a:cubicBezTo>
                  <a:cubicBezTo>
                    <a:pt x="1389" y="7279"/>
                    <a:pt x="1389" y="7279"/>
                    <a:pt x="1413" y="7304"/>
                  </a:cubicBezTo>
                  <a:lnTo>
                    <a:pt x="1203" y="7372"/>
                  </a:lnTo>
                  <a:cubicBezTo>
                    <a:pt x="1102" y="7413"/>
                    <a:pt x="1125" y="7544"/>
                    <a:pt x="1210" y="7544"/>
                  </a:cubicBezTo>
                  <a:cubicBezTo>
                    <a:pt x="1222" y="7544"/>
                    <a:pt x="1235" y="7542"/>
                    <a:pt x="1249" y="7536"/>
                  </a:cubicBezTo>
                  <a:cubicBezTo>
                    <a:pt x="1274" y="7536"/>
                    <a:pt x="1320" y="7536"/>
                    <a:pt x="1342" y="7512"/>
                  </a:cubicBezTo>
                  <a:lnTo>
                    <a:pt x="1342" y="7536"/>
                  </a:lnTo>
                  <a:cubicBezTo>
                    <a:pt x="1156" y="7605"/>
                    <a:pt x="994" y="7698"/>
                    <a:pt x="808" y="7769"/>
                  </a:cubicBezTo>
                  <a:cubicBezTo>
                    <a:pt x="706" y="7810"/>
                    <a:pt x="729" y="7939"/>
                    <a:pt x="815" y="7939"/>
                  </a:cubicBezTo>
                  <a:cubicBezTo>
                    <a:pt x="827" y="7939"/>
                    <a:pt x="840" y="7936"/>
                    <a:pt x="855" y="7931"/>
                  </a:cubicBezTo>
                  <a:cubicBezTo>
                    <a:pt x="1041" y="7862"/>
                    <a:pt x="1227" y="7769"/>
                    <a:pt x="1413" y="7698"/>
                  </a:cubicBezTo>
                  <a:lnTo>
                    <a:pt x="1435" y="7698"/>
                  </a:lnTo>
                  <a:cubicBezTo>
                    <a:pt x="1506" y="7652"/>
                    <a:pt x="1575" y="7629"/>
                    <a:pt x="1646" y="7605"/>
                  </a:cubicBezTo>
                  <a:cubicBezTo>
                    <a:pt x="1646" y="7629"/>
                    <a:pt x="1668" y="7629"/>
                    <a:pt x="1668" y="7652"/>
                  </a:cubicBezTo>
                  <a:cubicBezTo>
                    <a:pt x="1692" y="7676"/>
                    <a:pt x="1714" y="7676"/>
                    <a:pt x="1739" y="7676"/>
                  </a:cubicBezTo>
                  <a:lnTo>
                    <a:pt x="1599" y="7745"/>
                  </a:lnTo>
                  <a:cubicBezTo>
                    <a:pt x="1553" y="7769"/>
                    <a:pt x="1528" y="7815"/>
                    <a:pt x="1553" y="7862"/>
                  </a:cubicBezTo>
                  <a:cubicBezTo>
                    <a:pt x="1528" y="7884"/>
                    <a:pt x="1482" y="7908"/>
                    <a:pt x="1460" y="7908"/>
                  </a:cubicBezTo>
                  <a:cubicBezTo>
                    <a:pt x="1413" y="7908"/>
                    <a:pt x="1389" y="7931"/>
                    <a:pt x="1367" y="7955"/>
                  </a:cubicBezTo>
                  <a:cubicBezTo>
                    <a:pt x="1367" y="7977"/>
                    <a:pt x="1342" y="7977"/>
                    <a:pt x="1342" y="8001"/>
                  </a:cubicBezTo>
                  <a:cubicBezTo>
                    <a:pt x="1320" y="8024"/>
                    <a:pt x="1320" y="8048"/>
                    <a:pt x="1342" y="8070"/>
                  </a:cubicBezTo>
                  <a:cubicBezTo>
                    <a:pt x="1017" y="8234"/>
                    <a:pt x="691" y="8373"/>
                    <a:pt x="343" y="8513"/>
                  </a:cubicBezTo>
                  <a:cubicBezTo>
                    <a:pt x="262" y="8554"/>
                    <a:pt x="323" y="8683"/>
                    <a:pt x="402" y="8683"/>
                  </a:cubicBezTo>
                  <a:cubicBezTo>
                    <a:pt x="413" y="8683"/>
                    <a:pt x="425" y="8681"/>
                    <a:pt x="436" y="8675"/>
                  </a:cubicBezTo>
                  <a:cubicBezTo>
                    <a:pt x="715" y="8559"/>
                    <a:pt x="994" y="8420"/>
                    <a:pt x="1274" y="8303"/>
                  </a:cubicBezTo>
                  <a:cubicBezTo>
                    <a:pt x="1296" y="8327"/>
                    <a:pt x="1320" y="8327"/>
                    <a:pt x="1367" y="8327"/>
                  </a:cubicBezTo>
                  <a:cubicBezTo>
                    <a:pt x="1367" y="8349"/>
                    <a:pt x="1367" y="8373"/>
                    <a:pt x="1389" y="8373"/>
                  </a:cubicBezTo>
                  <a:cubicBezTo>
                    <a:pt x="1342" y="8396"/>
                    <a:pt x="1320" y="8420"/>
                    <a:pt x="1296" y="8442"/>
                  </a:cubicBezTo>
                  <a:cubicBezTo>
                    <a:pt x="1274" y="8442"/>
                    <a:pt x="1249" y="8466"/>
                    <a:pt x="1249" y="8489"/>
                  </a:cubicBezTo>
                  <a:cubicBezTo>
                    <a:pt x="1186" y="8553"/>
                    <a:pt x="1220" y="8655"/>
                    <a:pt x="1314" y="8655"/>
                  </a:cubicBezTo>
                  <a:cubicBezTo>
                    <a:pt x="1323" y="8655"/>
                    <a:pt x="1332" y="8654"/>
                    <a:pt x="1342" y="8653"/>
                  </a:cubicBezTo>
                  <a:cubicBezTo>
                    <a:pt x="1413" y="8628"/>
                    <a:pt x="1506" y="8606"/>
                    <a:pt x="1575" y="8582"/>
                  </a:cubicBezTo>
                  <a:lnTo>
                    <a:pt x="1575" y="8582"/>
                  </a:lnTo>
                  <a:cubicBezTo>
                    <a:pt x="1203" y="8792"/>
                    <a:pt x="831" y="9000"/>
                    <a:pt x="459" y="9186"/>
                  </a:cubicBezTo>
                  <a:cubicBezTo>
                    <a:pt x="381" y="9245"/>
                    <a:pt x="432" y="9367"/>
                    <a:pt x="505" y="9367"/>
                  </a:cubicBezTo>
                  <a:cubicBezTo>
                    <a:pt x="520" y="9367"/>
                    <a:pt x="536" y="9362"/>
                    <a:pt x="552" y="9350"/>
                  </a:cubicBezTo>
                  <a:cubicBezTo>
                    <a:pt x="645" y="9304"/>
                    <a:pt x="715" y="9257"/>
                    <a:pt x="808" y="9211"/>
                  </a:cubicBezTo>
                  <a:lnTo>
                    <a:pt x="808" y="9280"/>
                  </a:lnTo>
                  <a:cubicBezTo>
                    <a:pt x="836" y="9307"/>
                    <a:pt x="863" y="9318"/>
                    <a:pt x="891" y="9318"/>
                  </a:cubicBezTo>
                  <a:cubicBezTo>
                    <a:pt x="910" y="9318"/>
                    <a:pt x="929" y="9313"/>
                    <a:pt x="948" y="9304"/>
                  </a:cubicBezTo>
                  <a:cubicBezTo>
                    <a:pt x="1110" y="9233"/>
                    <a:pt x="1274" y="9140"/>
                    <a:pt x="1435" y="9071"/>
                  </a:cubicBezTo>
                  <a:lnTo>
                    <a:pt x="1435" y="9071"/>
                  </a:lnTo>
                  <a:cubicBezTo>
                    <a:pt x="1227" y="9186"/>
                    <a:pt x="1017" y="9304"/>
                    <a:pt x="784" y="9419"/>
                  </a:cubicBezTo>
                  <a:cubicBezTo>
                    <a:pt x="738" y="9443"/>
                    <a:pt x="738" y="9512"/>
                    <a:pt x="762" y="9559"/>
                  </a:cubicBezTo>
                  <a:cubicBezTo>
                    <a:pt x="778" y="9593"/>
                    <a:pt x="807" y="9615"/>
                    <a:pt x="850" y="9615"/>
                  </a:cubicBezTo>
                  <a:cubicBezTo>
                    <a:pt x="865" y="9615"/>
                    <a:pt x="882" y="9612"/>
                    <a:pt x="901" y="9605"/>
                  </a:cubicBezTo>
                  <a:cubicBezTo>
                    <a:pt x="1320" y="9397"/>
                    <a:pt x="1714" y="9164"/>
                    <a:pt x="2087" y="8932"/>
                  </a:cubicBezTo>
                  <a:lnTo>
                    <a:pt x="2111" y="8861"/>
                  </a:lnTo>
                  <a:cubicBezTo>
                    <a:pt x="2157" y="8839"/>
                    <a:pt x="2204" y="8814"/>
                    <a:pt x="2250" y="8768"/>
                  </a:cubicBezTo>
                  <a:cubicBezTo>
                    <a:pt x="2250" y="8721"/>
                    <a:pt x="2204" y="8675"/>
                    <a:pt x="2157" y="8675"/>
                  </a:cubicBezTo>
                  <a:lnTo>
                    <a:pt x="2157" y="8606"/>
                  </a:lnTo>
                  <a:lnTo>
                    <a:pt x="2180" y="8606"/>
                  </a:lnTo>
                  <a:lnTo>
                    <a:pt x="2180" y="8582"/>
                  </a:lnTo>
                  <a:cubicBezTo>
                    <a:pt x="2204" y="8559"/>
                    <a:pt x="2226" y="8535"/>
                    <a:pt x="2226" y="8513"/>
                  </a:cubicBezTo>
                  <a:cubicBezTo>
                    <a:pt x="2226" y="8489"/>
                    <a:pt x="2204" y="8489"/>
                    <a:pt x="2204" y="8466"/>
                  </a:cubicBezTo>
                  <a:lnTo>
                    <a:pt x="2204" y="8442"/>
                  </a:lnTo>
                  <a:lnTo>
                    <a:pt x="2250" y="8303"/>
                  </a:lnTo>
                  <a:cubicBezTo>
                    <a:pt x="2250" y="8303"/>
                    <a:pt x="2273" y="8280"/>
                    <a:pt x="2297" y="8280"/>
                  </a:cubicBezTo>
                  <a:cubicBezTo>
                    <a:pt x="2319" y="8256"/>
                    <a:pt x="2343" y="8234"/>
                    <a:pt x="2343" y="8210"/>
                  </a:cubicBezTo>
                  <a:lnTo>
                    <a:pt x="2250" y="8210"/>
                  </a:lnTo>
                  <a:lnTo>
                    <a:pt x="2297" y="8117"/>
                  </a:lnTo>
                  <a:lnTo>
                    <a:pt x="2297" y="8094"/>
                  </a:lnTo>
                  <a:cubicBezTo>
                    <a:pt x="2343" y="8070"/>
                    <a:pt x="2390" y="8024"/>
                    <a:pt x="2436" y="7977"/>
                  </a:cubicBezTo>
                  <a:cubicBezTo>
                    <a:pt x="2412" y="7931"/>
                    <a:pt x="2390" y="7908"/>
                    <a:pt x="2343" y="7908"/>
                  </a:cubicBezTo>
                  <a:lnTo>
                    <a:pt x="2343" y="7884"/>
                  </a:lnTo>
                  <a:cubicBezTo>
                    <a:pt x="2366" y="7862"/>
                    <a:pt x="2412" y="7838"/>
                    <a:pt x="2459" y="7815"/>
                  </a:cubicBezTo>
                  <a:cubicBezTo>
                    <a:pt x="2459" y="7815"/>
                    <a:pt x="2483" y="7791"/>
                    <a:pt x="2483" y="7769"/>
                  </a:cubicBezTo>
                  <a:lnTo>
                    <a:pt x="2459" y="7769"/>
                  </a:lnTo>
                  <a:lnTo>
                    <a:pt x="2459" y="7745"/>
                  </a:lnTo>
                  <a:lnTo>
                    <a:pt x="2505" y="7745"/>
                  </a:lnTo>
                  <a:cubicBezTo>
                    <a:pt x="2505" y="7722"/>
                    <a:pt x="2505" y="7698"/>
                    <a:pt x="2483" y="7698"/>
                  </a:cubicBezTo>
                  <a:cubicBezTo>
                    <a:pt x="2459" y="7652"/>
                    <a:pt x="2436" y="7652"/>
                    <a:pt x="2390" y="7652"/>
                  </a:cubicBezTo>
                  <a:lnTo>
                    <a:pt x="2412" y="7605"/>
                  </a:lnTo>
                  <a:lnTo>
                    <a:pt x="2436" y="7583"/>
                  </a:lnTo>
                  <a:lnTo>
                    <a:pt x="2412" y="7583"/>
                  </a:lnTo>
                  <a:lnTo>
                    <a:pt x="2412" y="7559"/>
                  </a:lnTo>
                  <a:cubicBezTo>
                    <a:pt x="2436" y="7559"/>
                    <a:pt x="2436" y="7559"/>
                    <a:pt x="2459" y="7536"/>
                  </a:cubicBezTo>
                  <a:cubicBezTo>
                    <a:pt x="2459" y="7512"/>
                    <a:pt x="2459" y="7490"/>
                    <a:pt x="2436" y="7465"/>
                  </a:cubicBezTo>
                  <a:lnTo>
                    <a:pt x="2459" y="7397"/>
                  </a:lnTo>
                  <a:lnTo>
                    <a:pt x="2483" y="7372"/>
                  </a:lnTo>
                  <a:lnTo>
                    <a:pt x="2505" y="7372"/>
                  </a:lnTo>
                  <a:cubicBezTo>
                    <a:pt x="2505" y="7350"/>
                    <a:pt x="2483" y="7350"/>
                    <a:pt x="2459" y="7350"/>
                  </a:cubicBezTo>
                  <a:lnTo>
                    <a:pt x="2505" y="7211"/>
                  </a:lnTo>
                  <a:lnTo>
                    <a:pt x="2390" y="7211"/>
                  </a:lnTo>
                  <a:cubicBezTo>
                    <a:pt x="2436" y="7186"/>
                    <a:pt x="2483" y="7164"/>
                    <a:pt x="2505" y="7140"/>
                  </a:cubicBezTo>
                  <a:lnTo>
                    <a:pt x="2529" y="7118"/>
                  </a:lnTo>
                  <a:cubicBezTo>
                    <a:pt x="2552" y="7093"/>
                    <a:pt x="2598" y="7071"/>
                    <a:pt x="2645" y="7047"/>
                  </a:cubicBezTo>
                  <a:cubicBezTo>
                    <a:pt x="2669" y="7025"/>
                    <a:pt x="2691" y="7000"/>
                    <a:pt x="2691" y="6954"/>
                  </a:cubicBezTo>
                  <a:cubicBezTo>
                    <a:pt x="2669" y="6931"/>
                    <a:pt x="2669" y="6907"/>
                    <a:pt x="2645" y="6885"/>
                  </a:cubicBezTo>
                  <a:cubicBezTo>
                    <a:pt x="2645" y="6885"/>
                    <a:pt x="2669" y="6885"/>
                    <a:pt x="2691" y="6861"/>
                  </a:cubicBezTo>
                  <a:cubicBezTo>
                    <a:pt x="2669" y="6838"/>
                    <a:pt x="2645" y="6814"/>
                    <a:pt x="2598" y="6814"/>
                  </a:cubicBezTo>
                  <a:lnTo>
                    <a:pt x="2622" y="6699"/>
                  </a:lnTo>
                  <a:lnTo>
                    <a:pt x="2622" y="6675"/>
                  </a:lnTo>
                  <a:lnTo>
                    <a:pt x="2645" y="6675"/>
                  </a:lnTo>
                  <a:cubicBezTo>
                    <a:pt x="2715" y="6628"/>
                    <a:pt x="2691" y="6582"/>
                    <a:pt x="2669" y="6535"/>
                  </a:cubicBezTo>
                  <a:cubicBezTo>
                    <a:pt x="2691" y="6535"/>
                    <a:pt x="2715" y="6513"/>
                    <a:pt x="2715" y="6513"/>
                  </a:cubicBezTo>
                  <a:cubicBezTo>
                    <a:pt x="2738" y="6513"/>
                    <a:pt x="2762" y="6489"/>
                    <a:pt x="2762" y="6466"/>
                  </a:cubicBezTo>
                  <a:cubicBezTo>
                    <a:pt x="2738" y="6442"/>
                    <a:pt x="2715" y="6442"/>
                    <a:pt x="2691" y="6442"/>
                  </a:cubicBezTo>
                  <a:lnTo>
                    <a:pt x="2691" y="6373"/>
                  </a:lnTo>
                  <a:lnTo>
                    <a:pt x="2738" y="6373"/>
                  </a:lnTo>
                  <a:lnTo>
                    <a:pt x="2715" y="6349"/>
                  </a:lnTo>
                  <a:lnTo>
                    <a:pt x="2762" y="6163"/>
                  </a:lnTo>
                  <a:lnTo>
                    <a:pt x="2715" y="6163"/>
                  </a:lnTo>
                  <a:lnTo>
                    <a:pt x="2715" y="6141"/>
                  </a:lnTo>
                  <a:lnTo>
                    <a:pt x="2762" y="6094"/>
                  </a:lnTo>
                  <a:lnTo>
                    <a:pt x="2784" y="6048"/>
                  </a:lnTo>
                  <a:cubicBezTo>
                    <a:pt x="2784" y="6024"/>
                    <a:pt x="2808" y="6024"/>
                    <a:pt x="2831" y="6024"/>
                  </a:cubicBezTo>
                  <a:cubicBezTo>
                    <a:pt x="2877" y="5977"/>
                    <a:pt x="2877" y="5908"/>
                    <a:pt x="2831" y="5884"/>
                  </a:cubicBezTo>
                  <a:lnTo>
                    <a:pt x="2808" y="5884"/>
                  </a:lnTo>
                  <a:lnTo>
                    <a:pt x="2831" y="5862"/>
                  </a:lnTo>
                  <a:lnTo>
                    <a:pt x="2784" y="5862"/>
                  </a:lnTo>
                  <a:lnTo>
                    <a:pt x="2784" y="5837"/>
                  </a:lnTo>
                  <a:cubicBezTo>
                    <a:pt x="2784" y="5837"/>
                    <a:pt x="2808" y="5815"/>
                    <a:pt x="2831" y="5815"/>
                  </a:cubicBezTo>
                  <a:lnTo>
                    <a:pt x="2855" y="5698"/>
                  </a:lnTo>
                  <a:cubicBezTo>
                    <a:pt x="2902" y="5676"/>
                    <a:pt x="2948" y="5676"/>
                    <a:pt x="2970" y="5651"/>
                  </a:cubicBezTo>
                  <a:cubicBezTo>
                    <a:pt x="2995" y="5651"/>
                    <a:pt x="2995" y="5629"/>
                    <a:pt x="2995" y="5629"/>
                  </a:cubicBezTo>
                  <a:cubicBezTo>
                    <a:pt x="2970" y="5605"/>
                    <a:pt x="2924" y="5583"/>
                    <a:pt x="2877" y="5583"/>
                  </a:cubicBezTo>
                  <a:lnTo>
                    <a:pt x="2902" y="5512"/>
                  </a:lnTo>
                  <a:cubicBezTo>
                    <a:pt x="2924" y="5490"/>
                    <a:pt x="2948" y="5490"/>
                    <a:pt x="2970" y="5490"/>
                  </a:cubicBezTo>
                  <a:lnTo>
                    <a:pt x="2902" y="5490"/>
                  </a:lnTo>
                  <a:lnTo>
                    <a:pt x="2945" y="5291"/>
                  </a:lnTo>
                  <a:lnTo>
                    <a:pt x="2945" y="5291"/>
                  </a:lnTo>
                  <a:cubicBezTo>
                    <a:pt x="2939" y="5304"/>
                    <a:pt x="2919" y="5304"/>
                    <a:pt x="2902" y="5304"/>
                  </a:cubicBezTo>
                  <a:cubicBezTo>
                    <a:pt x="2902" y="5304"/>
                    <a:pt x="2902" y="5279"/>
                    <a:pt x="2877" y="5279"/>
                  </a:cubicBezTo>
                  <a:cubicBezTo>
                    <a:pt x="2902" y="5279"/>
                    <a:pt x="2902" y="5257"/>
                    <a:pt x="2924" y="5257"/>
                  </a:cubicBezTo>
                  <a:cubicBezTo>
                    <a:pt x="2948" y="5257"/>
                    <a:pt x="2970" y="5233"/>
                    <a:pt x="2970" y="5186"/>
                  </a:cubicBezTo>
                  <a:lnTo>
                    <a:pt x="3017" y="5047"/>
                  </a:lnTo>
                  <a:cubicBezTo>
                    <a:pt x="3041" y="5024"/>
                    <a:pt x="3041" y="5024"/>
                    <a:pt x="3063" y="5024"/>
                  </a:cubicBezTo>
                  <a:cubicBezTo>
                    <a:pt x="3063" y="5000"/>
                    <a:pt x="3088" y="5000"/>
                    <a:pt x="3088" y="5000"/>
                  </a:cubicBezTo>
                  <a:cubicBezTo>
                    <a:pt x="3063" y="4978"/>
                    <a:pt x="3041" y="4978"/>
                    <a:pt x="3041" y="4978"/>
                  </a:cubicBezTo>
                  <a:cubicBezTo>
                    <a:pt x="3063" y="4978"/>
                    <a:pt x="3088" y="4978"/>
                    <a:pt x="3110" y="4954"/>
                  </a:cubicBezTo>
                  <a:cubicBezTo>
                    <a:pt x="3110" y="4931"/>
                    <a:pt x="3110" y="4907"/>
                    <a:pt x="3088" y="4885"/>
                  </a:cubicBezTo>
                  <a:lnTo>
                    <a:pt x="3063" y="4861"/>
                  </a:lnTo>
                  <a:lnTo>
                    <a:pt x="3063" y="4838"/>
                  </a:lnTo>
                  <a:cubicBezTo>
                    <a:pt x="3088" y="4814"/>
                    <a:pt x="3088" y="4792"/>
                    <a:pt x="3088" y="4768"/>
                  </a:cubicBezTo>
                  <a:lnTo>
                    <a:pt x="3088" y="4721"/>
                  </a:lnTo>
                  <a:lnTo>
                    <a:pt x="3088" y="4699"/>
                  </a:lnTo>
                  <a:cubicBezTo>
                    <a:pt x="3134" y="4699"/>
                    <a:pt x="3181" y="4675"/>
                    <a:pt x="3203" y="4652"/>
                  </a:cubicBezTo>
                  <a:lnTo>
                    <a:pt x="3227" y="4628"/>
                  </a:lnTo>
                  <a:cubicBezTo>
                    <a:pt x="3249" y="4606"/>
                    <a:pt x="3227" y="4535"/>
                    <a:pt x="3203" y="4513"/>
                  </a:cubicBezTo>
                  <a:lnTo>
                    <a:pt x="3203" y="4489"/>
                  </a:lnTo>
                  <a:cubicBezTo>
                    <a:pt x="3203" y="4489"/>
                    <a:pt x="3193" y="4479"/>
                    <a:pt x="3179" y="4479"/>
                  </a:cubicBezTo>
                  <a:cubicBezTo>
                    <a:pt x="3172" y="4479"/>
                    <a:pt x="3164" y="4481"/>
                    <a:pt x="3156" y="4489"/>
                  </a:cubicBezTo>
                  <a:lnTo>
                    <a:pt x="3156" y="4442"/>
                  </a:lnTo>
                  <a:cubicBezTo>
                    <a:pt x="3181" y="4442"/>
                    <a:pt x="3203" y="4420"/>
                    <a:pt x="3227" y="4420"/>
                  </a:cubicBezTo>
                  <a:cubicBezTo>
                    <a:pt x="3227" y="4396"/>
                    <a:pt x="3203" y="4373"/>
                    <a:pt x="3181" y="4349"/>
                  </a:cubicBezTo>
                  <a:lnTo>
                    <a:pt x="3181" y="4327"/>
                  </a:lnTo>
                  <a:cubicBezTo>
                    <a:pt x="3227" y="4303"/>
                    <a:pt x="3274" y="4280"/>
                    <a:pt x="3296" y="4280"/>
                  </a:cubicBezTo>
                  <a:cubicBezTo>
                    <a:pt x="3320" y="4280"/>
                    <a:pt x="3320" y="4256"/>
                    <a:pt x="3320" y="4256"/>
                  </a:cubicBezTo>
                  <a:cubicBezTo>
                    <a:pt x="3296" y="4234"/>
                    <a:pt x="3249" y="4210"/>
                    <a:pt x="3203" y="4210"/>
                  </a:cubicBezTo>
                  <a:cubicBezTo>
                    <a:pt x="3227" y="4210"/>
                    <a:pt x="3249" y="4210"/>
                    <a:pt x="3274" y="4187"/>
                  </a:cubicBezTo>
                  <a:cubicBezTo>
                    <a:pt x="3296" y="4187"/>
                    <a:pt x="3320" y="4163"/>
                    <a:pt x="3320" y="4141"/>
                  </a:cubicBezTo>
                  <a:cubicBezTo>
                    <a:pt x="3303" y="4124"/>
                    <a:pt x="3287" y="4107"/>
                    <a:pt x="3262" y="4107"/>
                  </a:cubicBezTo>
                  <a:cubicBezTo>
                    <a:pt x="3252" y="4107"/>
                    <a:pt x="3241" y="4110"/>
                    <a:pt x="3227" y="4116"/>
                  </a:cubicBezTo>
                  <a:lnTo>
                    <a:pt x="3249" y="4023"/>
                  </a:lnTo>
                  <a:lnTo>
                    <a:pt x="3227" y="4023"/>
                  </a:lnTo>
                  <a:cubicBezTo>
                    <a:pt x="3227" y="4023"/>
                    <a:pt x="3249" y="4001"/>
                    <a:pt x="3274" y="4001"/>
                  </a:cubicBezTo>
                  <a:lnTo>
                    <a:pt x="3296" y="3908"/>
                  </a:lnTo>
                  <a:cubicBezTo>
                    <a:pt x="3320" y="3884"/>
                    <a:pt x="3367" y="3862"/>
                    <a:pt x="3389" y="3862"/>
                  </a:cubicBezTo>
                  <a:cubicBezTo>
                    <a:pt x="3389" y="3828"/>
                    <a:pt x="3364" y="3806"/>
                    <a:pt x="3342" y="3806"/>
                  </a:cubicBezTo>
                  <a:cubicBezTo>
                    <a:pt x="3334" y="3806"/>
                    <a:pt x="3326" y="3809"/>
                    <a:pt x="3320" y="3815"/>
                  </a:cubicBezTo>
                  <a:lnTo>
                    <a:pt x="3320" y="3769"/>
                  </a:lnTo>
                  <a:cubicBezTo>
                    <a:pt x="3342" y="3744"/>
                    <a:pt x="3367" y="3744"/>
                    <a:pt x="3389" y="3744"/>
                  </a:cubicBezTo>
                  <a:lnTo>
                    <a:pt x="3413" y="3722"/>
                  </a:lnTo>
                  <a:cubicBezTo>
                    <a:pt x="3413" y="3698"/>
                    <a:pt x="3389" y="3698"/>
                    <a:pt x="3389" y="3698"/>
                  </a:cubicBezTo>
                  <a:cubicBezTo>
                    <a:pt x="3389" y="3676"/>
                    <a:pt x="3413" y="3651"/>
                    <a:pt x="3389" y="3605"/>
                  </a:cubicBezTo>
                  <a:lnTo>
                    <a:pt x="3367" y="3583"/>
                  </a:lnTo>
                  <a:lnTo>
                    <a:pt x="3367" y="3558"/>
                  </a:lnTo>
                  <a:lnTo>
                    <a:pt x="3389" y="3465"/>
                  </a:lnTo>
                  <a:lnTo>
                    <a:pt x="3389" y="3443"/>
                  </a:lnTo>
                  <a:lnTo>
                    <a:pt x="3413" y="3396"/>
                  </a:lnTo>
                  <a:cubicBezTo>
                    <a:pt x="3435" y="3396"/>
                    <a:pt x="3460" y="3372"/>
                    <a:pt x="3482" y="3372"/>
                  </a:cubicBezTo>
                  <a:cubicBezTo>
                    <a:pt x="3482" y="3326"/>
                    <a:pt x="3460" y="3303"/>
                    <a:pt x="3435" y="3279"/>
                  </a:cubicBezTo>
                  <a:lnTo>
                    <a:pt x="3435" y="3257"/>
                  </a:lnTo>
                  <a:cubicBezTo>
                    <a:pt x="3460" y="3257"/>
                    <a:pt x="3482" y="3233"/>
                    <a:pt x="3506" y="3233"/>
                  </a:cubicBezTo>
                  <a:cubicBezTo>
                    <a:pt x="3529" y="3233"/>
                    <a:pt x="3529" y="3210"/>
                    <a:pt x="3529" y="3186"/>
                  </a:cubicBezTo>
                  <a:cubicBezTo>
                    <a:pt x="3529" y="3186"/>
                    <a:pt x="3519" y="3176"/>
                    <a:pt x="3505" y="3176"/>
                  </a:cubicBezTo>
                  <a:cubicBezTo>
                    <a:pt x="3498" y="3176"/>
                    <a:pt x="3490" y="3179"/>
                    <a:pt x="3482" y="3186"/>
                  </a:cubicBezTo>
                  <a:lnTo>
                    <a:pt x="3482" y="3140"/>
                  </a:lnTo>
                  <a:lnTo>
                    <a:pt x="3482" y="3117"/>
                  </a:lnTo>
                  <a:lnTo>
                    <a:pt x="3482" y="3071"/>
                  </a:lnTo>
                  <a:lnTo>
                    <a:pt x="3418" y="3071"/>
                  </a:lnTo>
                  <a:cubicBezTo>
                    <a:pt x="3441" y="3055"/>
                    <a:pt x="3467" y="3039"/>
                    <a:pt x="3482" y="3024"/>
                  </a:cubicBezTo>
                  <a:lnTo>
                    <a:pt x="3529" y="2885"/>
                  </a:lnTo>
                  <a:cubicBezTo>
                    <a:pt x="3553" y="2885"/>
                    <a:pt x="3575" y="2885"/>
                    <a:pt x="3575" y="2861"/>
                  </a:cubicBezTo>
                  <a:lnTo>
                    <a:pt x="3599" y="2861"/>
                  </a:lnTo>
                  <a:cubicBezTo>
                    <a:pt x="3622" y="2814"/>
                    <a:pt x="3646" y="2768"/>
                    <a:pt x="3622" y="2745"/>
                  </a:cubicBezTo>
                  <a:lnTo>
                    <a:pt x="3575" y="2699"/>
                  </a:lnTo>
                  <a:lnTo>
                    <a:pt x="3575" y="2675"/>
                  </a:lnTo>
                  <a:lnTo>
                    <a:pt x="3599" y="2606"/>
                  </a:lnTo>
                  <a:cubicBezTo>
                    <a:pt x="3622" y="2606"/>
                    <a:pt x="3668" y="2582"/>
                    <a:pt x="3692" y="2582"/>
                  </a:cubicBezTo>
                  <a:cubicBezTo>
                    <a:pt x="3715" y="2559"/>
                    <a:pt x="3739" y="2559"/>
                    <a:pt x="3739" y="2535"/>
                  </a:cubicBezTo>
                  <a:lnTo>
                    <a:pt x="3739" y="2489"/>
                  </a:lnTo>
                  <a:cubicBezTo>
                    <a:pt x="3715" y="2442"/>
                    <a:pt x="3668" y="2442"/>
                    <a:pt x="3622" y="2442"/>
                  </a:cubicBezTo>
                  <a:lnTo>
                    <a:pt x="3646" y="2395"/>
                  </a:lnTo>
                  <a:lnTo>
                    <a:pt x="3646" y="2395"/>
                  </a:lnTo>
                  <a:cubicBezTo>
                    <a:pt x="3646" y="2395"/>
                    <a:pt x="3646" y="2395"/>
                    <a:pt x="3646" y="2395"/>
                  </a:cubicBezTo>
                  <a:lnTo>
                    <a:pt x="3646" y="2373"/>
                  </a:lnTo>
                  <a:cubicBezTo>
                    <a:pt x="3668" y="2373"/>
                    <a:pt x="3692" y="2349"/>
                    <a:pt x="3715" y="2349"/>
                  </a:cubicBezTo>
                  <a:lnTo>
                    <a:pt x="3739" y="2349"/>
                  </a:lnTo>
                  <a:cubicBezTo>
                    <a:pt x="3785" y="2327"/>
                    <a:pt x="3808" y="2256"/>
                    <a:pt x="3761" y="2234"/>
                  </a:cubicBezTo>
                  <a:cubicBezTo>
                    <a:pt x="3761" y="2209"/>
                    <a:pt x="3761" y="2209"/>
                    <a:pt x="3739" y="2187"/>
                  </a:cubicBezTo>
                  <a:cubicBezTo>
                    <a:pt x="3761" y="2187"/>
                    <a:pt x="3785" y="2187"/>
                    <a:pt x="3785" y="2163"/>
                  </a:cubicBezTo>
                  <a:lnTo>
                    <a:pt x="3808" y="2163"/>
                  </a:lnTo>
                  <a:cubicBezTo>
                    <a:pt x="3808" y="2163"/>
                    <a:pt x="3808" y="2141"/>
                    <a:pt x="3785" y="2141"/>
                  </a:cubicBezTo>
                  <a:cubicBezTo>
                    <a:pt x="3832" y="2116"/>
                    <a:pt x="3832" y="2070"/>
                    <a:pt x="3832" y="2048"/>
                  </a:cubicBezTo>
                  <a:cubicBezTo>
                    <a:pt x="3808" y="2023"/>
                    <a:pt x="3785" y="2001"/>
                    <a:pt x="3739" y="2001"/>
                  </a:cubicBezTo>
                  <a:cubicBezTo>
                    <a:pt x="3761" y="2001"/>
                    <a:pt x="3785" y="2001"/>
                    <a:pt x="3785" y="1977"/>
                  </a:cubicBezTo>
                  <a:lnTo>
                    <a:pt x="3761" y="1977"/>
                  </a:lnTo>
                  <a:cubicBezTo>
                    <a:pt x="3785" y="1977"/>
                    <a:pt x="3808" y="1955"/>
                    <a:pt x="3808" y="1955"/>
                  </a:cubicBezTo>
                  <a:cubicBezTo>
                    <a:pt x="3832" y="1955"/>
                    <a:pt x="3854" y="1930"/>
                    <a:pt x="3878" y="1908"/>
                  </a:cubicBezTo>
                  <a:lnTo>
                    <a:pt x="3878" y="1861"/>
                  </a:lnTo>
                  <a:cubicBezTo>
                    <a:pt x="3854" y="1837"/>
                    <a:pt x="3832" y="1815"/>
                    <a:pt x="3808" y="1815"/>
                  </a:cubicBezTo>
                  <a:lnTo>
                    <a:pt x="3832" y="1815"/>
                  </a:lnTo>
                  <a:lnTo>
                    <a:pt x="3832" y="1791"/>
                  </a:lnTo>
                  <a:cubicBezTo>
                    <a:pt x="3854" y="1768"/>
                    <a:pt x="3878" y="1722"/>
                    <a:pt x="3878" y="1698"/>
                  </a:cubicBezTo>
                  <a:cubicBezTo>
                    <a:pt x="3854" y="1675"/>
                    <a:pt x="3854" y="1651"/>
                    <a:pt x="3832" y="1629"/>
                  </a:cubicBezTo>
                  <a:lnTo>
                    <a:pt x="3761" y="1629"/>
                  </a:lnTo>
                  <a:lnTo>
                    <a:pt x="3342" y="1768"/>
                  </a:lnTo>
                  <a:lnTo>
                    <a:pt x="3342" y="1768"/>
                  </a:lnTo>
                  <a:lnTo>
                    <a:pt x="3482" y="1698"/>
                  </a:lnTo>
                  <a:cubicBezTo>
                    <a:pt x="3599" y="1651"/>
                    <a:pt x="3715" y="1629"/>
                    <a:pt x="3832" y="1605"/>
                  </a:cubicBezTo>
                  <a:lnTo>
                    <a:pt x="3832" y="1582"/>
                  </a:lnTo>
                  <a:cubicBezTo>
                    <a:pt x="3854" y="1582"/>
                    <a:pt x="3854" y="1558"/>
                    <a:pt x="3854" y="1558"/>
                  </a:cubicBezTo>
                  <a:cubicBezTo>
                    <a:pt x="3878" y="1558"/>
                    <a:pt x="3901" y="1536"/>
                    <a:pt x="3925" y="1536"/>
                  </a:cubicBezTo>
                  <a:lnTo>
                    <a:pt x="3925" y="1489"/>
                  </a:lnTo>
                  <a:cubicBezTo>
                    <a:pt x="3901" y="1465"/>
                    <a:pt x="3901" y="1443"/>
                    <a:pt x="3878" y="1443"/>
                  </a:cubicBezTo>
                  <a:lnTo>
                    <a:pt x="3901" y="1419"/>
                  </a:lnTo>
                  <a:cubicBezTo>
                    <a:pt x="3901" y="1419"/>
                    <a:pt x="3901" y="1396"/>
                    <a:pt x="3878" y="1396"/>
                  </a:cubicBezTo>
                  <a:lnTo>
                    <a:pt x="3901" y="1350"/>
                  </a:lnTo>
                  <a:cubicBezTo>
                    <a:pt x="3925" y="1350"/>
                    <a:pt x="3925" y="1326"/>
                    <a:pt x="3947" y="1326"/>
                  </a:cubicBezTo>
                  <a:cubicBezTo>
                    <a:pt x="3947" y="1303"/>
                    <a:pt x="3925" y="1279"/>
                    <a:pt x="3925" y="1257"/>
                  </a:cubicBezTo>
                  <a:lnTo>
                    <a:pt x="3925" y="1186"/>
                  </a:lnTo>
                  <a:cubicBezTo>
                    <a:pt x="3947" y="1186"/>
                    <a:pt x="3971" y="1164"/>
                    <a:pt x="3971" y="1164"/>
                  </a:cubicBezTo>
                  <a:lnTo>
                    <a:pt x="3947" y="1164"/>
                  </a:lnTo>
                  <a:lnTo>
                    <a:pt x="3971" y="1024"/>
                  </a:lnTo>
                  <a:lnTo>
                    <a:pt x="3994" y="1024"/>
                  </a:lnTo>
                  <a:cubicBezTo>
                    <a:pt x="3994" y="1024"/>
                    <a:pt x="3994" y="1000"/>
                    <a:pt x="4018" y="1000"/>
                  </a:cubicBezTo>
                  <a:lnTo>
                    <a:pt x="3971" y="1000"/>
                  </a:lnTo>
                  <a:lnTo>
                    <a:pt x="3994" y="931"/>
                  </a:lnTo>
                  <a:lnTo>
                    <a:pt x="4040" y="931"/>
                  </a:lnTo>
                  <a:lnTo>
                    <a:pt x="4040" y="907"/>
                  </a:lnTo>
                  <a:lnTo>
                    <a:pt x="4064" y="907"/>
                  </a:lnTo>
                  <a:cubicBezTo>
                    <a:pt x="4111" y="861"/>
                    <a:pt x="4087" y="767"/>
                    <a:pt x="4040" y="745"/>
                  </a:cubicBezTo>
                  <a:lnTo>
                    <a:pt x="4040" y="721"/>
                  </a:lnTo>
                  <a:lnTo>
                    <a:pt x="4064" y="606"/>
                  </a:lnTo>
                  <a:cubicBezTo>
                    <a:pt x="4087" y="606"/>
                    <a:pt x="4087" y="581"/>
                    <a:pt x="4087" y="581"/>
                  </a:cubicBezTo>
                  <a:cubicBezTo>
                    <a:pt x="4111" y="581"/>
                    <a:pt x="4133" y="559"/>
                    <a:pt x="4133" y="559"/>
                  </a:cubicBezTo>
                  <a:cubicBezTo>
                    <a:pt x="4157" y="535"/>
                    <a:pt x="4157" y="513"/>
                    <a:pt x="4157" y="488"/>
                  </a:cubicBezTo>
                  <a:lnTo>
                    <a:pt x="4087" y="488"/>
                  </a:lnTo>
                  <a:lnTo>
                    <a:pt x="4111" y="466"/>
                  </a:lnTo>
                  <a:lnTo>
                    <a:pt x="4133" y="442"/>
                  </a:lnTo>
                  <a:cubicBezTo>
                    <a:pt x="4133" y="442"/>
                    <a:pt x="4133" y="420"/>
                    <a:pt x="4111" y="420"/>
                  </a:cubicBezTo>
                  <a:lnTo>
                    <a:pt x="4133" y="349"/>
                  </a:lnTo>
                  <a:cubicBezTo>
                    <a:pt x="4157" y="349"/>
                    <a:pt x="4180" y="349"/>
                    <a:pt x="4204" y="327"/>
                  </a:cubicBezTo>
                  <a:cubicBezTo>
                    <a:pt x="4226" y="327"/>
                    <a:pt x="4250" y="327"/>
                    <a:pt x="4250" y="302"/>
                  </a:cubicBezTo>
                  <a:cubicBezTo>
                    <a:pt x="4233" y="268"/>
                    <a:pt x="4216" y="247"/>
                    <a:pt x="4190" y="247"/>
                  </a:cubicBezTo>
                  <a:cubicBezTo>
                    <a:pt x="4180" y="247"/>
                    <a:pt x="4170" y="250"/>
                    <a:pt x="4157" y="256"/>
                  </a:cubicBezTo>
                  <a:lnTo>
                    <a:pt x="4157" y="234"/>
                  </a:lnTo>
                  <a:cubicBezTo>
                    <a:pt x="4180" y="209"/>
                    <a:pt x="4226" y="209"/>
                    <a:pt x="4250" y="187"/>
                  </a:cubicBezTo>
                  <a:cubicBezTo>
                    <a:pt x="4226" y="163"/>
                    <a:pt x="4204" y="163"/>
                    <a:pt x="4180" y="163"/>
                  </a:cubicBezTo>
                  <a:lnTo>
                    <a:pt x="4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32"/>
            <p:cNvSpPr/>
            <p:nvPr/>
          </p:nvSpPr>
          <p:spPr>
            <a:xfrm>
              <a:off x="3890850" y="2261050"/>
              <a:ext cx="85000" cy="105700"/>
            </a:xfrm>
            <a:custGeom>
              <a:avLst/>
              <a:gdLst/>
              <a:ahLst/>
              <a:cxnLst/>
              <a:rect l="l" t="t" r="r" b="b"/>
              <a:pathLst>
                <a:path w="3400" h="4228" extrusionOk="0">
                  <a:moveTo>
                    <a:pt x="1164" y="1809"/>
                  </a:moveTo>
                  <a:cubicBezTo>
                    <a:pt x="1148" y="1816"/>
                    <a:pt x="1135" y="1821"/>
                    <a:pt x="1124" y="1825"/>
                  </a:cubicBezTo>
                  <a:lnTo>
                    <a:pt x="1124" y="1825"/>
                  </a:lnTo>
                  <a:cubicBezTo>
                    <a:pt x="1137" y="1820"/>
                    <a:pt x="1151" y="1814"/>
                    <a:pt x="1164" y="1809"/>
                  </a:cubicBezTo>
                  <a:close/>
                  <a:moveTo>
                    <a:pt x="931" y="2320"/>
                  </a:moveTo>
                  <a:cubicBezTo>
                    <a:pt x="885" y="2343"/>
                    <a:pt x="861" y="2367"/>
                    <a:pt x="838" y="2389"/>
                  </a:cubicBezTo>
                  <a:lnTo>
                    <a:pt x="814" y="2389"/>
                  </a:lnTo>
                  <a:cubicBezTo>
                    <a:pt x="838" y="2367"/>
                    <a:pt x="885" y="2343"/>
                    <a:pt x="931" y="2320"/>
                  </a:cubicBezTo>
                  <a:close/>
                  <a:moveTo>
                    <a:pt x="3267" y="0"/>
                  </a:moveTo>
                  <a:cubicBezTo>
                    <a:pt x="3249" y="0"/>
                    <a:pt x="3230" y="5"/>
                    <a:pt x="3210" y="17"/>
                  </a:cubicBezTo>
                  <a:cubicBezTo>
                    <a:pt x="2721" y="227"/>
                    <a:pt x="2234" y="460"/>
                    <a:pt x="1744" y="668"/>
                  </a:cubicBezTo>
                  <a:cubicBezTo>
                    <a:pt x="1763" y="615"/>
                    <a:pt x="1725" y="560"/>
                    <a:pt x="1663" y="560"/>
                  </a:cubicBezTo>
                  <a:cubicBezTo>
                    <a:pt x="1645" y="560"/>
                    <a:pt x="1626" y="565"/>
                    <a:pt x="1605" y="575"/>
                  </a:cubicBezTo>
                  <a:cubicBezTo>
                    <a:pt x="1605" y="599"/>
                    <a:pt x="1582" y="599"/>
                    <a:pt x="1558" y="622"/>
                  </a:cubicBezTo>
                  <a:cubicBezTo>
                    <a:pt x="1582" y="575"/>
                    <a:pt x="1605" y="553"/>
                    <a:pt x="1582" y="506"/>
                  </a:cubicBezTo>
                  <a:cubicBezTo>
                    <a:pt x="1558" y="506"/>
                    <a:pt x="1558" y="482"/>
                    <a:pt x="1558" y="482"/>
                  </a:cubicBezTo>
                  <a:cubicBezTo>
                    <a:pt x="1605" y="460"/>
                    <a:pt x="1651" y="436"/>
                    <a:pt x="1675" y="413"/>
                  </a:cubicBezTo>
                  <a:cubicBezTo>
                    <a:pt x="1775" y="352"/>
                    <a:pt x="1720" y="240"/>
                    <a:pt x="1628" y="240"/>
                  </a:cubicBezTo>
                  <a:cubicBezTo>
                    <a:pt x="1614" y="240"/>
                    <a:pt x="1598" y="243"/>
                    <a:pt x="1582" y="249"/>
                  </a:cubicBezTo>
                  <a:cubicBezTo>
                    <a:pt x="1396" y="367"/>
                    <a:pt x="1210" y="482"/>
                    <a:pt x="1000" y="575"/>
                  </a:cubicBezTo>
                  <a:lnTo>
                    <a:pt x="954" y="761"/>
                  </a:lnTo>
                  <a:cubicBezTo>
                    <a:pt x="954" y="761"/>
                    <a:pt x="931" y="761"/>
                    <a:pt x="907" y="785"/>
                  </a:cubicBezTo>
                  <a:lnTo>
                    <a:pt x="954" y="785"/>
                  </a:lnTo>
                  <a:lnTo>
                    <a:pt x="907" y="947"/>
                  </a:lnTo>
                  <a:cubicBezTo>
                    <a:pt x="885" y="947"/>
                    <a:pt x="861" y="971"/>
                    <a:pt x="838" y="971"/>
                  </a:cubicBezTo>
                  <a:cubicBezTo>
                    <a:pt x="861" y="994"/>
                    <a:pt x="885" y="994"/>
                    <a:pt x="907" y="994"/>
                  </a:cubicBezTo>
                  <a:lnTo>
                    <a:pt x="885" y="1064"/>
                  </a:lnTo>
                  <a:cubicBezTo>
                    <a:pt x="838" y="1087"/>
                    <a:pt x="768" y="1111"/>
                    <a:pt x="721" y="1157"/>
                  </a:cubicBezTo>
                  <a:cubicBezTo>
                    <a:pt x="738" y="1173"/>
                    <a:pt x="754" y="1190"/>
                    <a:pt x="779" y="1190"/>
                  </a:cubicBezTo>
                  <a:cubicBezTo>
                    <a:pt x="789" y="1190"/>
                    <a:pt x="800" y="1187"/>
                    <a:pt x="814" y="1180"/>
                  </a:cubicBezTo>
                  <a:cubicBezTo>
                    <a:pt x="838" y="1180"/>
                    <a:pt x="838" y="1157"/>
                    <a:pt x="861" y="1157"/>
                  </a:cubicBezTo>
                  <a:lnTo>
                    <a:pt x="838" y="1226"/>
                  </a:lnTo>
                  <a:cubicBezTo>
                    <a:pt x="814" y="1250"/>
                    <a:pt x="768" y="1273"/>
                    <a:pt x="721" y="1297"/>
                  </a:cubicBezTo>
                  <a:cubicBezTo>
                    <a:pt x="733" y="1308"/>
                    <a:pt x="751" y="1314"/>
                    <a:pt x="768" y="1314"/>
                  </a:cubicBezTo>
                  <a:cubicBezTo>
                    <a:pt x="786" y="1314"/>
                    <a:pt x="803" y="1308"/>
                    <a:pt x="814" y="1297"/>
                  </a:cubicBezTo>
                  <a:lnTo>
                    <a:pt x="838" y="1297"/>
                  </a:lnTo>
                  <a:lnTo>
                    <a:pt x="792" y="1459"/>
                  </a:lnTo>
                  <a:cubicBezTo>
                    <a:pt x="768" y="1459"/>
                    <a:pt x="745" y="1459"/>
                    <a:pt x="745" y="1483"/>
                  </a:cubicBezTo>
                  <a:lnTo>
                    <a:pt x="792" y="1483"/>
                  </a:lnTo>
                  <a:lnTo>
                    <a:pt x="745" y="1645"/>
                  </a:lnTo>
                  <a:lnTo>
                    <a:pt x="721" y="1645"/>
                  </a:lnTo>
                  <a:cubicBezTo>
                    <a:pt x="721" y="1669"/>
                    <a:pt x="745" y="1669"/>
                    <a:pt x="745" y="1669"/>
                  </a:cubicBezTo>
                  <a:lnTo>
                    <a:pt x="721" y="1809"/>
                  </a:lnTo>
                  <a:cubicBezTo>
                    <a:pt x="652" y="1831"/>
                    <a:pt x="606" y="1855"/>
                    <a:pt x="559" y="1877"/>
                  </a:cubicBezTo>
                  <a:cubicBezTo>
                    <a:pt x="574" y="1877"/>
                    <a:pt x="590" y="1888"/>
                    <a:pt x="605" y="1888"/>
                  </a:cubicBezTo>
                  <a:cubicBezTo>
                    <a:pt x="613" y="1888"/>
                    <a:pt x="621" y="1886"/>
                    <a:pt x="628" y="1877"/>
                  </a:cubicBezTo>
                  <a:cubicBezTo>
                    <a:pt x="652" y="1877"/>
                    <a:pt x="675" y="1855"/>
                    <a:pt x="699" y="1855"/>
                  </a:cubicBezTo>
                  <a:lnTo>
                    <a:pt x="652" y="2017"/>
                  </a:lnTo>
                  <a:cubicBezTo>
                    <a:pt x="791" y="1958"/>
                    <a:pt x="948" y="1897"/>
                    <a:pt x="1094" y="1838"/>
                  </a:cubicBezTo>
                  <a:lnTo>
                    <a:pt x="1094" y="1838"/>
                  </a:lnTo>
                  <a:cubicBezTo>
                    <a:pt x="1085" y="1842"/>
                    <a:pt x="1078" y="1847"/>
                    <a:pt x="1071" y="1855"/>
                  </a:cubicBezTo>
                  <a:lnTo>
                    <a:pt x="792" y="1995"/>
                  </a:lnTo>
                  <a:lnTo>
                    <a:pt x="652" y="2064"/>
                  </a:lnTo>
                  <a:lnTo>
                    <a:pt x="606" y="2250"/>
                  </a:lnTo>
                  <a:cubicBezTo>
                    <a:pt x="675" y="2250"/>
                    <a:pt x="745" y="2203"/>
                    <a:pt x="814" y="2181"/>
                  </a:cubicBezTo>
                  <a:lnTo>
                    <a:pt x="814" y="2181"/>
                  </a:lnTo>
                  <a:cubicBezTo>
                    <a:pt x="792" y="2203"/>
                    <a:pt x="768" y="2203"/>
                    <a:pt x="745" y="2227"/>
                  </a:cubicBezTo>
                  <a:cubicBezTo>
                    <a:pt x="721" y="2250"/>
                    <a:pt x="675" y="2274"/>
                    <a:pt x="652" y="2274"/>
                  </a:cubicBezTo>
                  <a:cubicBezTo>
                    <a:pt x="628" y="2296"/>
                    <a:pt x="606" y="2296"/>
                    <a:pt x="581" y="2320"/>
                  </a:cubicBezTo>
                  <a:cubicBezTo>
                    <a:pt x="559" y="2343"/>
                    <a:pt x="535" y="2343"/>
                    <a:pt x="535" y="2343"/>
                  </a:cubicBezTo>
                  <a:cubicBezTo>
                    <a:pt x="559" y="2343"/>
                    <a:pt x="559" y="2343"/>
                    <a:pt x="581" y="2367"/>
                  </a:cubicBezTo>
                  <a:lnTo>
                    <a:pt x="535" y="2506"/>
                  </a:lnTo>
                  <a:lnTo>
                    <a:pt x="513" y="2529"/>
                  </a:lnTo>
                  <a:lnTo>
                    <a:pt x="535" y="2529"/>
                  </a:lnTo>
                  <a:lnTo>
                    <a:pt x="535" y="2575"/>
                  </a:lnTo>
                  <a:cubicBezTo>
                    <a:pt x="513" y="2575"/>
                    <a:pt x="488" y="2599"/>
                    <a:pt x="466" y="2599"/>
                  </a:cubicBezTo>
                  <a:cubicBezTo>
                    <a:pt x="395" y="2646"/>
                    <a:pt x="420" y="2715"/>
                    <a:pt x="442" y="2739"/>
                  </a:cubicBezTo>
                  <a:cubicBezTo>
                    <a:pt x="466" y="2739"/>
                    <a:pt x="488" y="2739"/>
                    <a:pt x="488" y="2715"/>
                  </a:cubicBezTo>
                  <a:lnTo>
                    <a:pt x="488" y="2761"/>
                  </a:lnTo>
                  <a:lnTo>
                    <a:pt x="488" y="2832"/>
                  </a:lnTo>
                  <a:lnTo>
                    <a:pt x="513" y="2854"/>
                  </a:lnTo>
                  <a:cubicBezTo>
                    <a:pt x="488" y="2854"/>
                    <a:pt x="466" y="2878"/>
                    <a:pt x="466" y="2878"/>
                  </a:cubicBezTo>
                  <a:lnTo>
                    <a:pt x="420" y="3040"/>
                  </a:lnTo>
                  <a:lnTo>
                    <a:pt x="373" y="3040"/>
                  </a:lnTo>
                  <a:cubicBezTo>
                    <a:pt x="349" y="3040"/>
                    <a:pt x="327" y="3064"/>
                    <a:pt x="327" y="3087"/>
                  </a:cubicBezTo>
                  <a:cubicBezTo>
                    <a:pt x="302" y="3111"/>
                    <a:pt x="302" y="3133"/>
                    <a:pt x="302" y="3158"/>
                  </a:cubicBezTo>
                  <a:cubicBezTo>
                    <a:pt x="327" y="3180"/>
                    <a:pt x="327" y="3204"/>
                    <a:pt x="349" y="3204"/>
                  </a:cubicBezTo>
                  <a:cubicBezTo>
                    <a:pt x="349" y="3226"/>
                    <a:pt x="373" y="3226"/>
                    <a:pt x="373" y="3226"/>
                  </a:cubicBezTo>
                  <a:cubicBezTo>
                    <a:pt x="373" y="3251"/>
                    <a:pt x="349" y="3251"/>
                    <a:pt x="349" y="3251"/>
                  </a:cubicBezTo>
                  <a:lnTo>
                    <a:pt x="373" y="3251"/>
                  </a:lnTo>
                  <a:lnTo>
                    <a:pt x="327" y="3437"/>
                  </a:lnTo>
                  <a:lnTo>
                    <a:pt x="280" y="3437"/>
                  </a:lnTo>
                  <a:cubicBezTo>
                    <a:pt x="280" y="3459"/>
                    <a:pt x="256" y="3483"/>
                    <a:pt x="256" y="3483"/>
                  </a:cubicBezTo>
                  <a:cubicBezTo>
                    <a:pt x="256" y="3491"/>
                    <a:pt x="259" y="3493"/>
                    <a:pt x="263" y="3493"/>
                  </a:cubicBezTo>
                  <a:cubicBezTo>
                    <a:pt x="272" y="3493"/>
                    <a:pt x="288" y="3483"/>
                    <a:pt x="302" y="3483"/>
                  </a:cubicBezTo>
                  <a:lnTo>
                    <a:pt x="327" y="3483"/>
                  </a:lnTo>
                  <a:lnTo>
                    <a:pt x="302" y="3505"/>
                  </a:lnTo>
                  <a:lnTo>
                    <a:pt x="280" y="3505"/>
                  </a:lnTo>
                  <a:cubicBezTo>
                    <a:pt x="280" y="3530"/>
                    <a:pt x="256" y="3530"/>
                    <a:pt x="256" y="3552"/>
                  </a:cubicBezTo>
                  <a:lnTo>
                    <a:pt x="256" y="3576"/>
                  </a:lnTo>
                  <a:lnTo>
                    <a:pt x="280" y="3598"/>
                  </a:lnTo>
                  <a:lnTo>
                    <a:pt x="280" y="3645"/>
                  </a:lnTo>
                  <a:lnTo>
                    <a:pt x="280" y="3669"/>
                  </a:lnTo>
                  <a:lnTo>
                    <a:pt x="256" y="3669"/>
                  </a:lnTo>
                  <a:lnTo>
                    <a:pt x="256" y="3762"/>
                  </a:lnTo>
                  <a:cubicBezTo>
                    <a:pt x="256" y="3785"/>
                    <a:pt x="256" y="3809"/>
                    <a:pt x="280" y="3831"/>
                  </a:cubicBezTo>
                  <a:lnTo>
                    <a:pt x="256" y="3831"/>
                  </a:lnTo>
                  <a:lnTo>
                    <a:pt x="234" y="3855"/>
                  </a:lnTo>
                  <a:lnTo>
                    <a:pt x="209" y="3902"/>
                  </a:lnTo>
                  <a:cubicBezTo>
                    <a:pt x="187" y="3924"/>
                    <a:pt x="187" y="3924"/>
                    <a:pt x="209" y="3948"/>
                  </a:cubicBezTo>
                  <a:lnTo>
                    <a:pt x="187" y="4017"/>
                  </a:lnTo>
                  <a:cubicBezTo>
                    <a:pt x="141" y="4041"/>
                    <a:pt x="94" y="4064"/>
                    <a:pt x="23" y="4088"/>
                  </a:cubicBezTo>
                  <a:cubicBezTo>
                    <a:pt x="23" y="4088"/>
                    <a:pt x="1" y="4088"/>
                    <a:pt x="1" y="4110"/>
                  </a:cubicBezTo>
                  <a:cubicBezTo>
                    <a:pt x="14" y="4138"/>
                    <a:pt x="36" y="4149"/>
                    <a:pt x="61" y="4149"/>
                  </a:cubicBezTo>
                  <a:cubicBezTo>
                    <a:pt x="78" y="4149"/>
                    <a:pt x="97" y="4143"/>
                    <a:pt x="116" y="4134"/>
                  </a:cubicBezTo>
                  <a:lnTo>
                    <a:pt x="163" y="4134"/>
                  </a:lnTo>
                  <a:lnTo>
                    <a:pt x="141" y="4227"/>
                  </a:lnTo>
                  <a:cubicBezTo>
                    <a:pt x="395" y="4110"/>
                    <a:pt x="675" y="3995"/>
                    <a:pt x="931" y="3855"/>
                  </a:cubicBezTo>
                  <a:cubicBezTo>
                    <a:pt x="978" y="3831"/>
                    <a:pt x="978" y="3785"/>
                    <a:pt x="954" y="3738"/>
                  </a:cubicBezTo>
                  <a:cubicBezTo>
                    <a:pt x="1465" y="3483"/>
                    <a:pt x="1955" y="3226"/>
                    <a:pt x="2466" y="2971"/>
                  </a:cubicBezTo>
                  <a:cubicBezTo>
                    <a:pt x="2543" y="2933"/>
                    <a:pt x="2493" y="2814"/>
                    <a:pt x="2421" y="2814"/>
                  </a:cubicBezTo>
                  <a:cubicBezTo>
                    <a:pt x="2405" y="2814"/>
                    <a:pt x="2389" y="2820"/>
                    <a:pt x="2373" y="2832"/>
                  </a:cubicBezTo>
                  <a:cubicBezTo>
                    <a:pt x="1955" y="3018"/>
                    <a:pt x="1536" y="3226"/>
                    <a:pt x="1140" y="3437"/>
                  </a:cubicBezTo>
                  <a:cubicBezTo>
                    <a:pt x="1140" y="3379"/>
                    <a:pt x="1094" y="3337"/>
                    <a:pt x="1038" y="3337"/>
                  </a:cubicBezTo>
                  <a:cubicBezTo>
                    <a:pt x="1026" y="3337"/>
                    <a:pt x="1013" y="3339"/>
                    <a:pt x="1000" y="3344"/>
                  </a:cubicBezTo>
                  <a:cubicBezTo>
                    <a:pt x="838" y="3437"/>
                    <a:pt x="699" y="3505"/>
                    <a:pt x="535" y="3576"/>
                  </a:cubicBezTo>
                  <a:cubicBezTo>
                    <a:pt x="745" y="3437"/>
                    <a:pt x="978" y="3319"/>
                    <a:pt x="1210" y="3204"/>
                  </a:cubicBezTo>
                  <a:cubicBezTo>
                    <a:pt x="1257" y="3180"/>
                    <a:pt x="1257" y="3133"/>
                    <a:pt x="1233" y="3087"/>
                  </a:cubicBezTo>
                  <a:cubicBezTo>
                    <a:pt x="1210" y="3040"/>
                    <a:pt x="1164" y="3040"/>
                    <a:pt x="1117" y="3040"/>
                  </a:cubicBezTo>
                  <a:cubicBezTo>
                    <a:pt x="1047" y="3087"/>
                    <a:pt x="1000" y="3111"/>
                    <a:pt x="931" y="3133"/>
                  </a:cubicBezTo>
                  <a:cubicBezTo>
                    <a:pt x="1372" y="2901"/>
                    <a:pt x="1815" y="2692"/>
                    <a:pt x="2280" y="2482"/>
                  </a:cubicBezTo>
                  <a:cubicBezTo>
                    <a:pt x="2357" y="2444"/>
                    <a:pt x="2307" y="2326"/>
                    <a:pt x="2234" y="2326"/>
                  </a:cubicBezTo>
                  <a:cubicBezTo>
                    <a:pt x="2219" y="2326"/>
                    <a:pt x="2203" y="2331"/>
                    <a:pt x="2187" y="2343"/>
                  </a:cubicBezTo>
                  <a:cubicBezTo>
                    <a:pt x="1930" y="2436"/>
                    <a:pt x="1698" y="2553"/>
                    <a:pt x="1443" y="2668"/>
                  </a:cubicBezTo>
                  <a:cubicBezTo>
                    <a:pt x="1426" y="2635"/>
                    <a:pt x="1398" y="2602"/>
                    <a:pt x="1358" y="2602"/>
                  </a:cubicBezTo>
                  <a:cubicBezTo>
                    <a:pt x="1342" y="2602"/>
                    <a:pt x="1324" y="2608"/>
                    <a:pt x="1303" y="2622"/>
                  </a:cubicBezTo>
                  <a:cubicBezTo>
                    <a:pt x="1257" y="2646"/>
                    <a:pt x="1186" y="2692"/>
                    <a:pt x="1117" y="2715"/>
                  </a:cubicBezTo>
                  <a:cubicBezTo>
                    <a:pt x="1186" y="2668"/>
                    <a:pt x="1279" y="2622"/>
                    <a:pt x="1350" y="2575"/>
                  </a:cubicBezTo>
                  <a:cubicBezTo>
                    <a:pt x="1427" y="2518"/>
                    <a:pt x="1376" y="2396"/>
                    <a:pt x="1304" y="2396"/>
                  </a:cubicBezTo>
                  <a:cubicBezTo>
                    <a:pt x="1289" y="2396"/>
                    <a:pt x="1273" y="2401"/>
                    <a:pt x="1257" y="2413"/>
                  </a:cubicBezTo>
                  <a:lnTo>
                    <a:pt x="1047" y="2553"/>
                  </a:lnTo>
                  <a:lnTo>
                    <a:pt x="1047" y="2529"/>
                  </a:lnTo>
                  <a:cubicBezTo>
                    <a:pt x="1024" y="2529"/>
                    <a:pt x="1024" y="2506"/>
                    <a:pt x="1000" y="2506"/>
                  </a:cubicBezTo>
                  <a:cubicBezTo>
                    <a:pt x="1512" y="2296"/>
                    <a:pt x="2001" y="2041"/>
                    <a:pt x="2489" y="1784"/>
                  </a:cubicBezTo>
                  <a:cubicBezTo>
                    <a:pt x="2591" y="1744"/>
                    <a:pt x="2532" y="1614"/>
                    <a:pt x="2437" y="1614"/>
                  </a:cubicBezTo>
                  <a:cubicBezTo>
                    <a:pt x="2424" y="1614"/>
                    <a:pt x="2410" y="1617"/>
                    <a:pt x="2396" y="1623"/>
                  </a:cubicBezTo>
                  <a:cubicBezTo>
                    <a:pt x="2094" y="1809"/>
                    <a:pt x="1769" y="1948"/>
                    <a:pt x="1443" y="2110"/>
                  </a:cubicBezTo>
                  <a:cubicBezTo>
                    <a:pt x="1443" y="2088"/>
                    <a:pt x="1443" y="2064"/>
                    <a:pt x="1419" y="2064"/>
                  </a:cubicBezTo>
                  <a:cubicBezTo>
                    <a:pt x="1419" y="2041"/>
                    <a:pt x="1396" y="2041"/>
                    <a:pt x="1372" y="2041"/>
                  </a:cubicBezTo>
                  <a:cubicBezTo>
                    <a:pt x="1419" y="2017"/>
                    <a:pt x="1443" y="1995"/>
                    <a:pt x="1465" y="1970"/>
                  </a:cubicBezTo>
                  <a:cubicBezTo>
                    <a:pt x="1536" y="1924"/>
                    <a:pt x="1512" y="1855"/>
                    <a:pt x="1489" y="1809"/>
                  </a:cubicBezTo>
                  <a:cubicBezTo>
                    <a:pt x="1558" y="1762"/>
                    <a:pt x="1629" y="1716"/>
                    <a:pt x="1675" y="1669"/>
                  </a:cubicBezTo>
                  <a:cubicBezTo>
                    <a:pt x="1722" y="1645"/>
                    <a:pt x="1744" y="1598"/>
                    <a:pt x="1722" y="1552"/>
                  </a:cubicBezTo>
                  <a:lnTo>
                    <a:pt x="2559" y="1133"/>
                  </a:lnTo>
                  <a:cubicBezTo>
                    <a:pt x="2639" y="1074"/>
                    <a:pt x="2581" y="962"/>
                    <a:pt x="2504" y="962"/>
                  </a:cubicBezTo>
                  <a:cubicBezTo>
                    <a:pt x="2492" y="962"/>
                    <a:pt x="2479" y="965"/>
                    <a:pt x="2466" y="971"/>
                  </a:cubicBezTo>
                  <a:cubicBezTo>
                    <a:pt x="2234" y="1087"/>
                    <a:pt x="2023" y="1204"/>
                    <a:pt x="1791" y="1297"/>
                  </a:cubicBezTo>
                  <a:cubicBezTo>
                    <a:pt x="1837" y="1250"/>
                    <a:pt x="1791" y="1180"/>
                    <a:pt x="1744" y="1157"/>
                  </a:cubicBezTo>
                  <a:cubicBezTo>
                    <a:pt x="1821" y="1119"/>
                    <a:pt x="1771" y="1000"/>
                    <a:pt x="1699" y="1000"/>
                  </a:cubicBezTo>
                  <a:cubicBezTo>
                    <a:pt x="1684" y="1000"/>
                    <a:pt x="1667" y="1006"/>
                    <a:pt x="1651" y="1018"/>
                  </a:cubicBezTo>
                  <a:cubicBezTo>
                    <a:pt x="1419" y="1157"/>
                    <a:pt x="1186" y="1297"/>
                    <a:pt x="931" y="1390"/>
                  </a:cubicBezTo>
                  <a:cubicBezTo>
                    <a:pt x="1164" y="1250"/>
                    <a:pt x="1419" y="1111"/>
                    <a:pt x="1651" y="971"/>
                  </a:cubicBezTo>
                  <a:cubicBezTo>
                    <a:pt x="1698" y="971"/>
                    <a:pt x="1698" y="925"/>
                    <a:pt x="1698" y="901"/>
                  </a:cubicBezTo>
                  <a:cubicBezTo>
                    <a:pt x="2234" y="646"/>
                    <a:pt x="2768" y="413"/>
                    <a:pt x="3303" y="156"/>
                  </a:cubicBezTo>
                  <a:cubicBezTo>
                    <a:pt x="3399" y="118"/>
                    <a:pt x="3352" y="0"/>
                    <a:pt x="3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32"/>
            <p:cNvSpPr/>
            <p:nvPr/>
          </p:nvSpPr>
          <p:spPr>
            <a:xfrm>
              <a:off x="3940875" y="25545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lnTo>
                    <a:pt x="22" y="25"/>
                  </a:lnTo>
                  <a:lnTo>
                    <a:pt x="0" y="47"/>
                  </a:lnTo>
                  <a:lnTo>
                    <a:pt x="0" y="71"/>
                  </a:lnTo>
                  <a:lnTo>
                    <a:pt x="0" y="118"/>
                  </a:lnTo>
                  <a:lnTo>
                    <a:pt x="0" y="140"/>
                  </a:lnTo>
                  <a:lnTo>
                    <a:pt x="22" y="164"/>
                  </a:lnTo>
                  <a:lnTo>
                    <a:pt x="47" y="186"/>
                  </a:lnTo>
                  <a:lnTo>
                    <a:pt x="69" y="186"/>
                  </a:lnTo>
                  <a:cubicBezTo>
                    <a:pt x="93" y="186"/>
                    <a:pt x="115" y="186"/>
                    <a:pt x="115" y="164"/>
                  </a:cubicBezTo>
                  <a:lnTo>
                    <a:pt x="140" y="164"/>
                  </a:lnTo>
                  <a:cubicBezTo>
                    <a:pt x="162" y="164"/>
                    <a:pt x="162" y="140"/>
                    <a:pt x="162" y="140"/>
                  </a:cubicBezTo>
                  <a:cubicBezTo>
                    <a:pt x="186" y="140"/>
                    <a:pt x="186" y="118"/>
                    <a:pt x="186" y="118"/>
                  </a:cubicBezTo>
                  <a:lnTo>
                    <a:pt x="186" y="71"/>
                  </a:lnTo>
                  <a:lnTo>
                    <a:pt x="186" y="47"/>
                  </a:lnTo>
                  <a:cubicBezTo>
                    <a:pt x="186" y="25"/>
                    <a:pt x="162" y="25"/>
                    <a:pt x="162" y="25"/>
                  </a:cubicBezTo>
                  <a:cubicBezTo>
                    <a:pt x="162" y="0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32"/>
            <p:cNvSpPr/>
            <p:nvPr/>
          </p:nvSpPr>
          <p:spPr>
            <a:xfrm>
              <a:off x="3929800" y="252542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71" y="1"/>
                  </a:moveTo>
                  <a:cubicBezTo>
                    <a:pt x="71" y="1"/>
                    <a:pt x="47" y="1"/>
                    <a:pt x="47" y="25"/>
                  </a:cubicBezTo>
                  <a:cubicBezTo>
                    <a:pt x="24" y="25"/>
                    <a:pt x="24" y="25"/>
                    <a:pt x="24" y="47"/>
                  </a:cubicBezTo>
                  <a:cubicBezTo>
                    <a:pt x="0" y="47"/>
                    <a:pt x="0" y="71"/>
                    <a:pt x="0" y="71"/>
                  </a:cubicBezTo>
                  <a:lnTo>
                    <a:pt x="0" y="118"/>
                  </a:lnTo>
                  <a:cubicBezTo>
                    <a:pt x="0" y="140"/>
                    <a:pt x="0" y="140"/>
                    <a:pt x="24" y="164"/>
                  </a:cubicBezTo>
                  <a:lnTo>
                    <a:pt x="24" y="187"/>
                  </a:lnTo>
                  <a:cubicBezTo>
                    <a:pt x="47" y="187"/>
                    <a:pt x="47" y="211"/>
                    <a:pt x="47" y="211"/>
                  </a:cubicBezTo>
                  <a:lnTo>
                    <a:pt x="140" y="211"/>
                  </a:lnTo>
                  <a:cubicBezTo>
                    <a:pt x="164" y="211"/>
                    <a:pt x="164" y="187"/>
                    <a:pt x="186" y="164"/>
                  </a:cubicBezTo>
                  <a:lnTo>
                    <a:pt x="186" y="94"/>
                  </a:lnTo>
                  <a:lnTo>
                    <a:pt x="186" y="71"/>
                  </a:lnTo>
                  <a:cubicBezTo>
                    <a:pt x="186" y="47"/>
                    <a:pt x="164" y="47"/>
                    <a:pt x="164" y="47"/>
                  </a:cubicBezTo>
                  <a:cubicBezTo>
                    <a:pt x="164" y="25"/>
                    <a:pt x="140" y="25"/>
                    <a:pt x="140" y="25"/>
                  </a:cubicBezTo>
                  <a:cubicBezTo>
                    <a:pt x="140" y="1"/>
                    <a:pt x="117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32"/>
            <p:cNvSpPr/>
            <p:nvPr/>
          </p:nvSpPr>
          <p:spPr>
            <a:xfrm>
              <a:off x="4015275" y="2385325"/>
              <a:ext cx="4075" cy="5850"/>
            </a:xfrm>
            <a:custGeom>
              <a:avLst/>
              <a:gdLst/>
              <a:ahLst/>
              <a:cxnLst/>
              <a:rect l="l" t="t" r="r" b="b"/>
              <a:pathLst>
                <a:path w="163" h="234" extrusionOk="0">
                  <a:moveTo>
                    <a:pt x="47" y="1"/>
                  </a:moveTo>
                  <a:cubicBezTo>
                    <a:pt x="47" y="1"/>
                    <a:pt x="23" y="1"/>
                    <a:pt x="23" y="23"/>
                  </a:cubicBezTo>
                  <a:cubicBezTo>
                    <a:pt x="1" y="23"/>
                    <a:pt x="1" y="23"/>
                    <a:pt x="1" y="47"/>
                  </a:cubicBezTo>
                  <a:lnTo>
                    <a:pt x="1" y="94"/>
                  </a:lnTo>
                  <a:lnTo>
                    <a:pt x="1" y="162"/>
                  </a:lnTo>
                  <a:lnTo>
                    <a:pt x="1" y="187"/>
                  </a:lnTo>
                  <a:cubicBezTo>
                    <a:pt x="1" y="209"/>
                    <a:pt x="1" y="209"/>
                    <a:pt x="23" y="209"/>
                  </a:cubicBezTo>
                  <a:cubicBezTo>
                    <a:pt x="23" y="233"/>
                    <a:pt x="23" y="233"/>
                    <a:pt x="47" y="233"/>
                  </a:cubicBezTo>
                  <a:lnTo>
                    <a:pt x="116" y="233"/>
                  </a:lnTo>
                  <a:cubicBezTo>
                    <a:pt x="116" y="233"/>
                    <a:pt x="140" y="233"/>
                    <a:pt x="140" y="209"/>
                  </a:cubicBezTo>
                  <a:cubicBezTo>
                    <a:pt x="140" y="209"/>
                    <a:pt x="163" y="209"/>
                    <a:pt x="163" y="187"/>
                  </a:cubicBezTo>
                  <a:lnTo>
                    <a:pt x="163" y="162"/>
                  </a:lnTo>
                  <a:lnTo>
                    <a:pt x="163" y="94"/>
                  </a:lnTo>
                  <a:lnTo>
                    <a:pt x="163" y="47"/>
                  </a:lnTo>
                  <a:cubicBezTo>
                    <a:pt x="163" y="47"/>
                    <a:pt x="163" y="23"/>
                    <a:pt x="140" y="23"/>
                  </a:cubicBezTo>
                  <a:cubicBezTo>
                    <a:pt x="140" y="1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32"/>
            <p:cNvSpPr/>
            <p:nvPr/>
          </p:nvSpPr>
          <p:spPr>
            <a:xfrm>
              <a:off x="3946075" y="2525425"/>
              <a:ext cx="5275" cy="4550"/>
            </a:xfrm>
            <a:custGeom>
              <a:avLst/>
              <a:gdLst/>
              <a:ahLst/>
              <a:cxnLst/>
              <a:rect l="l" t="t" r="r" b="b"/>
              <a:pathLst>
                <a:path w="211" h="182" extrusionOk="0">
                  <a:moveTo>
                    <a:pt x="47" y="1"/>
                  </a:moveTo>
                  <a:cubicBezTo>
                    <a:pt x="47" y="1"/>
                    <a:pt x="47" y="25"/>
                    <a:pt x="25" y="25"/>
                  </a:cubicBezTo>
                  <a:lnTo>
                    <a:pt x="25" y="47"/>
                  </a:lnTo>
                  <a:lnTo>
                    <a:pt x="0" y="71"/>
                  </a:lnTo>
                  <a:cubicBezTo>
                    <a:pt x="0" y="94"/>
                    <a:pt x="25" y="118"/>
                    <a:pt x="25" y="118"/>
                  </a:cubicBezTo>
                  <a:cubicBezTo>
                    <a:pt x="25" y="140"/>
                    <a:pt x="25" y="140"/>
                    <a:pt x="47" y="140"/>
                  </a:cubicBezTo>
                  <a:cubicBezTo>
                    <a:pt x="47" y="164"/>
                    <a:pt x="71" y="164"/>
                    <a:pt x="71" y="164"/>
                  </a:cubicBezTo>
                  <a:lnTo>
                    <a:pt x="93" y="164"/>
                  </a:lnTo>
                  <a:cubicBezTo>
                    <a:pt x="93" y="175"/>
                    <a:pt x="100" y="181"/>
                    <a:pt x="108" y="181"/>
                  </a:cubicBezTo>
                  <a:cubicBezTo>
                    <a:pt x="117" y="181"/>
                    <a:pt x="129" y="175"/>
                    <a:pt x="140" y="164"/>
                  </a:cubicBezTo>
                  <a:lnTo>
                    <a:pt x="164" y="164"/>
                  </a:lnTo>
                  <a:lnTo>
                    <a:pt x="187" y="140"/>
                  </a:lnTo>
                  <a:lnTo>
                    <a:pt x="211" y="118"/>
                  </a:lnTo>
                  <a:lnTo>
                    <a:pt x="211" y="94"/>
                  </a:lnTo>
                  <a:cubicBezTo>
                    <a:pt x="211" y="71"/>
                    <a:pt x="211" y="47"/>
                    <a:pt x="187" y="47"/>
                  </a:cubicBezTo>
                  <a:lnTo>
                    <a:pt x="187" y="25"/>
                  </a:lnTo>
                  <a:cubicBezTo>
                    <a:pt x="164" y="1"/>
                    <a:pt x="16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32"/>
            <p:cNvSpPr/>
            <p:nvPr/>
          </p:nvSpPr>
          <p:spPr>
            <a:xfrm>
              <a:off x="4004225" y="2474875"/>
              <a:ext cx="5275" cy="5825"/>
            </a:xfrm>
            <a:custGeom>
              <a:avLst/>
              <a:gdLst/>
              <a:ahLst/>
              <a:cxnLst/>
              <a:rect l="l" t="t" r="r" b="b"/>
              <a:pathLst>
                <a:path w="211" h="233" extrusionOk="0">
                  <a:moveTo>
                    <a:pt x="117" y="0"/>
                  </a:moveTo>
                  <a:cubicBezTo>
                    <a:pt x="93" y="0"/>
                    <a:pt x="71" y="0"/>
                    <a:pt x="71" y="22"/>
                  </a:cubicBezTo>
                  <a:lnTo>
                    <a:pt x="47" y="22"/>
                  </a:lnTo>
                  <a:cubicBezTo>
                    <a:pt x="24" y="47"/>
                    <a:pt x="24" y="47"/>
                    <a:pt x="24" y="69"/>
                  </a:cubicBezTo>
                  <a:cubicBezTo>
                    <a:pt x="24" y="93"/>
                    <a:pt x="0" y="93"/>
                    <a:pt x="0" y="115"/>
                  </a:cubicBezTo>
                  <a:lnTo>
                    <a:pt x="0" y="162"/>
                  </a:lnTo>
                  <a:cubicBezTo>
                    <a:pt x="0" y="162"/>
                    <a:pt x="0" y="186"/>
                    <a:pt x="24" y="186"/>
                  </a:cubicBezTo>
                  <a:cubicBezTo>
                    <a:pt x="24" y="209"/>
                    <a:pt x="24" y="209"/>
                    <a:pt x="47" y="209"/>
                  </a:cubicBezTo>
                  <a:cubicBezTo>
                    <a:pt x="47" y="233"/>
                    <a:pt x="71" y="233"/>
                    <a:pt x="71" y="233"/>
                  </a:cubicBezTo>
                  <a:lnTo>
                    <a:pt x="140" y="233"/>
                  </a:lnTo>
                  <a:cubicBezTo>
                    <a:pt x="140" y="209"/>
                    <a:pt x="164" y="209"/>
                    <a:pt x="164" y="209"/>
                  </a:cubicBezTo>
                  <a:cubicBezTo>
                    <a:pt x="164" y="186"/>
                    <a:pt x="186" y="186"/>
                    <a:pt x="186" y="162"/>
                  </a:cubicBezTo>
                  <a:lnTo>
                    <a:pt x="186" y="115"/>
                  </a:lnTo>
                  <a:cubicBezTo>
                    <a:pt x="210" y="115"/>
                    <a:pt x="210" y="93"/>
                    <a:pt x="186" y="93"/>
                  </a:cubicBezTo>
                  <a:lnTo>
                    <a:pt x="186" y="47"/>
                  </a:lnTo>
                  <a:lnTo>
                    <a:pt x="164" y="22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32"/>
            <p:cNvSpPr/>
            <p:nvPr/>
          </p:nvSpPr>
          <p:spPr>
            <a:xfrm>
              <a:off x="4012950" y="2253325"/>
              <a:ext cx="5250" cy="5275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70" y="0"/>
                  </a:moveTo>
                  <a:cubicBezTo>
                    <a:pt x="47" y="0"/>
                    <a:pt x="47" y="0"/>
                    <a:pt x="23" y="25"/>
                  </a:cubicBezTo>
                  <a:lnTo>
                    <a:pt x="23" y="47"/>
                  </a:lnTo>
                  <a:cubicBezTo>
                    <a:pt x="1" y="47"/>
                    <a:pt x="1" y="71"/>
                    <a:pt x="1" y="93"/>
                  </a:cubicBezTo>
                  <a:lnTo>
                    <a:pt x="1" y="118"/>
                  </a:lnTo>
                  <a:cubicBezTo>
                    <a:pt x="23" y="118"/>
                    <a:pt x="23" y="140"/>
                    <a:pt x="23" y="140"/>
                  </a:cubicBezTo>
                  <a:cubicBezTo>
                    <a:pt x="47" y="164"/>
                    <a:pt x="47" y="164"/>
                    <a:pt x="70" y="164"/>
                  </a:cubicBezTo>
                  <a:cubicBezTo>
                    <a:pt x="70" y="186"/>
                    <a:pt x="70" y="186"/>
                    <a:pt x="94" y="186"/>
                  </a:cubicBezTo>
                  <a:lnTo>
                    <a:pt x="116" y="211"/>
                  </a:lnTo>
                  <a:cubicBezTo>
                    <a:pt x="140" y="211"/>
                    <a:pt x="140" y="186"/>
                    <a:pt x="163" y="186"/>
                  </a:cubicBezTo>
                  <a:cubicBezTo>
                    <a:pt x="163" y="186"/>
                    <a:pt x="187" y="186"/>
                    <a:pt x="187" y="164"/>
                  </a:cubicBezTo>
                  <a:lnTo>
                    <a:pt x="209" y="164"/>
                  </a:lnTo>
                  <a:lnTo>
                    <a:pt x="209" y="118"/>
                  </a:lnTo>
                  <a:lnTo>
                    <a:pt x="209" y="93"/>
                  </a:lnTo>
                  <a:cubicBezTo>
                    <a:pt x="209" y="71"/>
                    <a:pt x="209" y="47"/>
                    <a:pt x="187" y="47"/>
                  </a:cubicBezTo>
                  <a:lnTo>
                    <a:pt x="163" y="25"/>
                  </a:lnTo>
                  <a:cubicBezTo>
                    <a:pt x="163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32"/>
            <p:cNvSpPr/>
            <p:nvPr/>
          </p:nvSpPr>
          <p:spPr>
            <a:xfrm>
              <a:off x="4004225" y="22469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cubicBezTo>
                    <a:pt x="47" y="23"/>
                    <a:pt x="47" y="23"/>
                    <a:pt x="24" y="23"/>
                  </a:cubicBezTo>
                  <a:cubicBezTo>
                    <a:pt x="24" y="47"/>
                    <a:pt x="24" y="47"/>
                    <a:pt x="0" y="69"/>
                  </a:cubicBezTo>
                  <a:lnTo>
                    <a:pt x="0" y="93"/>
                  </a:lnTo>
                  <a:lnTo>
                    <a:pt x="0" y="116"/>
                  </a:lnTo>
                  <a:cubicBezTo>
                    <a:pt x="0" y="140"/>
                    <a:pt x="0" y="140"/>
                    <a:pt x="24" y="162"/>
                  </a:cubicBezTo>
                  <a:lnTo>
                    <a:pt x="47" y="186"/>
                  </a:lnTo>
                  <a:lnTo>
                    <a:pt x="140" y="186"/>
                  </a:lnTo>
                  <a:cubicBezTo>
                    <a:pt x="140" y="186"/>
                    <a:pt x="164" y="186"/>
                    <a:pt x="164" y="162"/>
                  </a:cubicBezTo>
                  <a:lnTo>
                    <a:pt x="186" y="140"/>
                  </a:lnTo>
                  <a:lnTo>
                    <a:pt x="186" y="116"/>
                  </a:lnTo>
                  <a:lnTo>
                    <a:pt x="186" y="69"/>
                  </a:lnTo>
                  <a:lnTo>
                    <a:pt x="186" y="47"/>
                  </a:lnTo>
                  <a:lnTo>
                    <a:pt x="164" y="23"/>
                  </a:lnTo>
                  <a:cubicBezTo>
                    <a:pt x="140" y="0"/>
                    <a:pt x="140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32"/>
            <p:cNvSpPr/>
            <p:nvPr/>
          </p:nvSpPr>
          <p:spPr>
            <a:xfrm>
              <a:off x="4038550" y="2158325"/>
              <a:ext cx="19175" cy="12625"/>
            </a:xfrm>
            <a:custGeom>
              <a:avLst/>
              <a:gdLst/>
              <a:ahLst/>
              <a:cxnLst/>
              <a:rect l="l" t="t" r="r" b="b"/>
              <a:pathLst>
                <a:path w="767" h="505" extrusionOk="0">
                  <a:moveTo>
                    <a:pt x="99" y="0"/>
                  </a:moveTo>
                  <a:cubicBezTo>
                    <a:pt x="68" y="0"/>
                    <a:pt x="40" y="17"/>
                    <a:pt x="23" y="33"/>
                  </a:cubicBezTo>
                  <a:cubicBezTo>
                    <a:pt x="0" y="79"/>
                    <a:pt x="0" y="150"/>
                    <a:pt x="47" y="172"/>
                  </a:cubicBezTo>
                  <a:cubicBezTo>
                    <a:pt x="233" y="289"/>
                    <a:pt x="441" y="405"/>
                    <a:pt x="651" y="498"/>
                  </a:cubicBezTo>
                  <a:cubicBezTo>
                    <a:pt x="660" y="502"/>
                    <a:pt x="669" y="504"/>
                    <a:pt x="678" y="504"/>
                  </a:cubicBezTo>
                  <a:cubicBezTo>
                    <a:pt x="715" y="504"/>
                    <a:pt x="749" y="467"/>
                    <a:pt x="767" y="429"/>
                  </a:cubicBezTo>
                  <a:cubicBezTo>
                    <a:pt x="767" y="382"/>
                    <a:pt x="744" y="336"/>
                    <a:pt x="698" y="312"/>
                  </a:cubicBezTo>
                  <a:cubicBezTo>
                    <a:pt x="605" y="289"/>
                    <a:pt x="512" y="243"/>
                    <a:pt x="419" y="172"/>
                  </a:cubicBezTo>
                  <a:cubicBezTo>
                    <a:pt x="326" y="126"/>
                    <a:pt x="233" y="79"/>
                    <a:pt x="140" y="10"/>
                  </a:cubicBezTo>
                  <a:cubicBezTo>
                    <a:pt x="126" y="3"/>
                    <a:pt x="112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32"/>
            <p:cNvSpPr/>
            <p:nvPr/>
          </p:nvSpPr>
          <p:spPr>
            <a:xfrm>
              <a:off x="3948400" y="2541700"/>
              <a:ext cx="5275" cy="5850"/>
            </a:xfrm>
            <a:custGeom>
              <a:avLst/>
              <a:gdLst/>
              <a:ahLst/>
              <a:cxnLst/>
              <a:rect l="l" t="t" r="r" b="b"/>
              <a:pathLst>
                <a:path w="211" h="234" extrusionOk="0">
                  <a:moveTo>
                    <a:pt x="71" y="1"/>
                  </a:moveTo>
                  <a:lnTo>
                    <a:pt x="47" y="25"/>
                  </a:lnTo>
                  <a:cubicBezTo>
                    <a:pt x="25" y="25"/>
                    <a:pt x="25" y="47"/>
                    <a:pt x="25" y="47"/>
                  </a:cubicBezTo>
                  <a:cubicBezTo>
                    <a:pt x="25" y="71"/>
                    <a:pt x="0" y="71"/>
                    <a:pt x="0" y="94"/>
                  </a:cubicBezTo>
                  <a:cubicBezTo>
                    <a:pt x="25" y="118"/>
                    <a:pt x="25" y="118"/>
                    <a:pt x="25" y="140"/>
                  </a:cubicBezTo>
                  <a:lnTo>
                    <a:pt x="25" y="187"/>
                  </a:lnTo>
                  <a:cubicBezTo>
                    <a:pt x="25" y="187"/>
                    <a:pt x="25" y="211"/>
                    <a:pt x="47" y="211"/>
                  </a:cubicBezTo>
                  <a:lnTo>
                    <a:pt x="71" y="233"/>
                  </a:lnTo>
                  <a:lnTo>
                    <a:pt x="140" y="233"/>
                  </a:lnTo>
                  <a:lnTo>
                    <a:pt x="164" y="211"/>
                  </a:lnTo>
                  <a:cubicBezTo>
                    <a:pt x="187" y="211"/>
                    <a:pt x="187" y="187"/>
                    <a:pt x="187" y="187"/>
                  </a:cubicBezTo>
                  <a:cubicBezTo>
                    <a:pt x="187" y="187"/>
                    <a:pt x="211" y="164"/>
                    <a:pt x="211" y="140"/>
                  </a:cubicBezTo>
                  <a:cubicBezTo>
                    <a:pt x="187" y="118"/>
                    <a:pt x="187" y="118"/>
                    <a:pt x="187" y="94"/>
                  </a:cubicBezTo>
                  <a:lnTo>
                    <a:pt x="187" y="47"/>
                  </a:lnTo>
                  <a:cubicBezTo>
                    <a:pt x="187" y="47"/>
                    <a:pt x="164" y="47"/>
                    <a:pt x="164" y="25"/>
                  </a:cubicBezTo>
                  <a:cubicBezTo>
                    <a:pt x="164" y="25"/>
                    <a:pt x="140" y="25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32"/>
            <p:cNvSpPr/>
            <p:nvPr/>
          </p:nvSpPr>
          <p:spPr>
            <a:xfrm>
              <a:off x="4114875" y="2185250"/>
              <a:ext cx="79525" cy="13450"/>
            </a:xfrm>
            <a:custGeom>
              <a:avLst/>
              <a:gdLst/>
              <a:ahLst/>
              <a:cxnLst/>
              <a:rect l="l" t="t" r="r" b="b"/>
              <a:pathLst>
                <a:path w="3181" h="538" extrusionOk="0">
                  <a:moveTo>
                    <a:pt x="134" y="1"/>
                  </a:moveTo>
                  <a:cubicBezTo>
                    <a:pt x="34" y="1"/>
                    <a:pt x="1" y="144"/>
                    <a:pt x="110" y="165"/>
                  </a:cubicBezTo>
                  <a:cubicBezTo>
                    <a:pt x="1087" y="375"/>
                    <a:pt x="2064" y="515"/>
                    <a:pt x="3063" y="537"/>
                  </a:cubicBezTo>
                  <a:cubicBezTo>
                    <a:pt x="3180" y="537"/>
                    <a:pt x="3180" y="351"/>
                    <a:pt x="3063" y="351"/>
                  </a:cubicBezTo>
                  <a:cubicBezTo>
                    <a:pt x="2086" y="329"/>
                    <a:pt x="1109" y="212"/>
                    <a:pt x="157" y="3"/>
                  </a:cubicBezTo>
                  <a:cubicBezTo>
                    <a:pt x="149" y="2"/>
                    <a:pt x="141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32"/>
            <p:cNvSpPr/>
            <p:nvPr/>
          </p:nvSpPr>
          <p:spPr>
            <a:xfrm>
              <a:off x="3878075" y="2351950"/>
              <a:ext cx="67150" cy="70000"/>
            </a:xfrm>
            <a:custGeom>
              <a:avLst/>
              <a:gdLst/>
              <a:ahLst/>
              <a:cxnLst/>
              <a:rect l="l" t="t" r="r" b="b"/>
              <a:pathLst>
                <a:path w="2686" h="2800" extrusionOk="0">
                  <a:moveTo>
                    <a:pt x="465" y="1056"/>
                  </a:moveTo>
                  <a:cubicBezTo>
                    <a:pt x="441" y="1056"/>
                    <a:pt x="441" y="1056"/>
                    <a:pt x="441" y="1079"/>
                  </a:cubicBezTo>
                  <a:cubicBezTo>
                    <a:pt x="441" y="1079"/>
                    <a:pt x="465" y="1079"/>
                    <a:pt x="465" y="1056"/>
                  </a:cubicBezTo>
                  <a:close/>
                  <a:moveTo>
                    <a:pt x="233" y="2335"/>
                  </a:moveTo>
                  <a:lnTo>
                    <a:pt x="233" y="2359"/>
                  </a:lnTo>
                  <a:lnTo>
                    <a:pt x="209" y="2359"/>
                  </a:lnTo>
                  <a:cubicBezTo>
                    <a:pt x="233" y="2359"/>
                    <a:pt x="233" y="2359"/>
                    <a:pt x="233" y="2335"/>
                  </a:cubicBezTo>
                  <a:close/>
                  <a:moveTo>
                    <a:pt x="2453" y="1"/>
                  </a:moveTo>
                  <a:cubicBezTo>
                    <a:pt x="2442" y="1"/>
                    <a:pt x="2430" y="3"/>
                    <a:pt x="2419" y="9"/>
                  </a:cubicBezTo>
                  <a:cubicBezTo>
                    <a:pt x="2093" y="195"/>
                    <a:pt x="1768" y="359"/>
                    <a:pt x="1465" y="521"/>
                  </a:cubicBezTo>
                  <a:cubicBezTo>
                    <a:pt x="1442" y="498"/>
                    <a:pt x="1418" y="474"/>
                    <a:pt x="1372" y="474"/>
                  </a:cubicBezTo>
                  <a:cubicBezTo>
                    <a:pt x="1442" y="428"/>
                    <a:pt x="1511" y="405"/>
                    <a:pt x="1582" y="359"/>
                  </a:cubicBezTo>
                  <a:cubicBezTo>
                    <a:pt x="1677" y="320"/>
                    <a:pt x="1630" y="202"/>
                    <a:pt x="1546" y="202"/>
                  </a:cubicBezTo>
                  <a:cubicBezTo>
                    <a:pt x="1528" y="202"/>
                    <a:pt x="1509" y="207"/>
                    <a:pt x="1489" y="219"/>
                  </a:cubicBezTo>
                  <a:cubicBezTo>
                    <a:pt x="1232" y="359"/>
                    <a:pt x="931" y="498"/>
                    <a:pt x="652" y="614"/>
                  </a:cubicBezTo>
                  <a:lnTo>
                    <a:pt x="581" y="824"/>
                  </a:lnTo>
                  <a:lnTo>
                    <a:pt x="605" y="824"/>
                  </a:lnTo>
                  <a:cubicBezTo>
                    <a:pt x="813" y="731"/>
                    <a:pt x="1046" y="638"/>
                    <a:pt x="1232" y="545"/>
                  </a:cubicBezTo>
                  <a:lnTo>
                    <a:pt x="1232" y="545"/>
                  </a:lnTo>
                  <a:cubicBezTo>
                    <a:pt x="1046" y="660"/>
                    <a:pt x="813" y="753"/>
                    <a:pt x="581" y="846"/>
                  </a:cubicBezTo>
                  <a:lnTo>
                    <a:pt x="559" y="1010"/>
                  </a:lnTo>
                  <a:cubicBezTo>
                    <a:pt x="512" y="1032"/>
                    <a:pt x="488" y="1032"/>
                    <a:pt x="465" y="1056"/>
                  </a:cubicBezTo>
                  <a:lnTo>
                    <a:pt x="534" y="1056"/>
                  </a:lnTo>
                  <a:lnTo>
                    <a:pt x="534" y="1079"/>
                  </a:lnTo>
                  <a:cubicBezTo>
                    <a:pt x="512" y="1079"/>
                    <a:pt x="512" y="1079"/>
                    <a:pt x="488" y="1103"/>
                  </a:cubicBezTo>
                  <a:cubicBezTo>
                    <a:pt x="441" y="1103"/>
                    <a:pt x="419" y="1125"/>
                    <a:pt x="419" y="1172"/>
                  </a:cubicBezTo>
                  <a:cubicBezTo>
                    <a:pt x="441" y="1196"/>
                    <a:pt x="465" y="1218"/>
                    <a:pt x="488" y="1218"/>
                  </a:cubicBezTo>
                  <a:lnTo>
                    <a:pt x="488" y="1265"/>
                  </a:lnTo>
                  <a:lnTo>
                    <a:pt x="534" y="1265"/>
                  </a:lnTo>
                  <a:cubicBezTo>
                    <a:pt x="537" y="1265"/>
                    <a:pt x="539" y="1265"/>
                    <a:pt x="541" y="1265"/>
                  </a:cubicBezTo>
                  <a:lnTo>
                    <a:pt x="541" y="1265"/>
                  </a:lnTo>
                  <a:cubicBezTo>
                    <a:pt x="519" y="1278"/>
                    <a:pt x="504" y="1289"/>
                    <a:pt x="488" y="1289"/>
                  </a:cubicBezTo>
                  <a:lnTo>
                    <a:pt x="441" y="1475"/>
                  </a:lnTo>
                  <a:cubicBezTo>
                    <a:pt x="419" y="1497"/>
                    <a:pt x="419" y="1497"/>
                    <a:pt x="395" y="1497"/>
                  </a:cubicBezTo>
                  <a:cubicBezTo>
                    <a:pt x="395" y="1522"/>
                    <a:pt x="372" y="1522"/>
                    <a:pt x="372" y="1522"/>
                  </a:cubicBezTo>
                  <a:lnTo>
                    <a:pt x="419" y="1522"/>
                  </a:lnTo>
                  <a:lnTo>
                    <a:pt x="395" y="1661"/>
                  </a:lnTo>
                  <a:lnTo>
                    <a:pt x="372" y="1777"/>
                  </a:lnTo>
                  <a:cubicBezTo>
                    <a:pt x="348" y="1777"/>
                    <a:pt x="326" y="1801"/>
                    <a:pt x="302" y="1823"/>
                  </a:cubicBezTo>
                  <a:cubicBezTo>
                    <a:pt x="302" y="1823"/>
                    <a:pt x="326" y="1847"/>
                    <a:pt x="348" y="1847"/>
                  </a:cubicBezTo>
                  <a:lnTo>
                    <a:pt x="326" y="1940"/>
                  </a:lnTo>
                  <a:lnTo>
                    <a:pt x="255" y="2009"/>
                  </a:lnTo>
                  <a:lnTo>
                    <a:pt x="302" y="2009"/>
                  </a:lnTo>
                  <a:lnTo>
                    <a:pt x="279" y="2102"/>
                  </a:lnTo>
                  <a:cubicBezTo>
                    <a:pt x="302" y="2102"/>
                    <a:pt x="302" y="2126"/>
                    <a:pt x="302" y="2126"/>
                  </a:cubicBezTo>
                  <a:cubicBezTo>
                    <a:pt x="302" y="2126"/>
                    <a:pt x="279" y="2126"/>
                    <a:pt x="279" y="2149"/>
                  </a:cubicBezTo>
                  <a:lnTo>
                    <a:pt x="255" y="2195"/>
                  </a:lnTo>
                  <a:cubicBezTo>
                    <a:pt x="255" y="2195"/>
                    <a:pt x="233" y="2173"/>
                    <a:pt x="209" y="2173"/>
                  </a:cubicBezTo>
                  <a:cubicBezTo>
                    <a:pt x="162" y="2195"/>
                    <a:pt x="140" y="2219"/>
                    <a:pt x="93" y="2242"/>
                  </a:cubicBezTo>
                  <a:cubicBezTo>
                    <a:pt x="116" y="2266"/>
                    <a:pt x="162" y="2312"/>
                    <a:pt x="186" y="2359"/>
                  </a:cubicBezTo>
                  <a:cubicBezTo>
                    <a:pt x="162" y="2381"/>
                    <a:pt x="140" y="2381"/>
                    <a:pt x="116" y="2405"/>
                  </a:cubicBezTo>
                  <a:cubicBezTo>
                    <a:pt x="140" y="2405"/>
                    <a:pt x="162" y="2405"/>
                    <a:pt x="186" y="2381"/>
                  </a:cubicBezTo>
                  <a:cubicBezTo>
                    <a:pt x="186" y="2381"/>
                    <a:pt x="209" y="2381"/>
                    <a:pt x="233" y="2359"/>
                  </a:cubicBezTo>
                  <a:lnTo>
                    <a:pt x="233" y="2359"/>
                  </a:lnTo>
                  <a:lnTo>
                    <a:pt x="186" y="2521"/>
                  </a:lnTo>
                  <a:cubicBezTo>
                    <a:pt x="140" y="2521"/>
                    <a:pt x="116" y="2545"/>
                    <a:pt x="69" y="2567"/>
                  </a:cubicBezTo>
                  <a:cubicBezTo>
                    <a:pt x="69" y="2567"/>
                    <a:pt x="47" y="2567"/>
                    <a:pt x="47" y="2591"/>
                  </a:cubicBezTo>
                  <a:lnTo>
                    <a:pt x="116" y="2591"/>
                  </a:lnTo>
                  <a:cubicBezTo>
                    <a:pt x="93" y="2614"/>
                    <a:pt x="69" y="2614"/>
                    <a:pt x="47" y="2638"/>
                  </a:cubicBezTo>
                  <a:cubicBezTo>
                    <a:pt x="23" y="2638"/>
                    <a:pt x="23" y="2660"/>
                    <a:pt x="0" y="2684"/>
                  </a:cubicBezTo>
                  <a:cubicBezTo>
                    <a:pt x="17" y="2719"/>
                    <a:pt x="46" y="2740"/>
                    <a:pt x="79" y="2740"/>
                  </a:cubicBezTo>
                  <a:cubicBezTo>
                    <a:pt x="91" y="2740"/>
                    <a:pt x="103" y="2737"/>
                    <a:pt x="116" y="2731"/>
                  </a:cubicBezTo>
                  <a:lnTo>
                    <a:pt x="140" y="2731"/>
                  </a:lnTo>
                  <a:lnTo>
                    <a:pt x="116" y="2800"/>
                  </a:lnTo>
                  <a:lnTo>
                    <a:pt x="140" y="2777"/>
                  </a:lnTo>
                  <a:cubicBezTo>
                    <a:pt x="884" y="2452"/>
                    <a:pt x="1604" y="2033"/>
                    <a:pt x="2280" y="1590"/>
                  </a:cubicBezTo>
                  <a:cubicBezTo>
                    <a:pt x="2375" y="1533"/>
                    <a:pt x="2328" y="1411"/>
                    <a:pt x="2256" y="1411"/>
                  </a:cubicBezTo>
                  <a:cubicBezTo>
                    <a:pt x="2241" y="1411"/>
                    <a:pt x="2225" y="1416"/>
                    <a:pt x="2209" y="1429"/>
                  </a:cubicBezTo>
                  <a:cubicBezTo>
                    <a:pt x="1861" y="1661"/>
                    <a:pt x="1511" y="1870"/>
                    <a:pt x="1163" y="2056"/>
                  </a:cubicBezTo>
                  <a:lnTo>
                    <a:pt x="1117" y="2056"/>
                  </a:lnTo>
                  <a:cubicBezTo>
                    <a:pt x="1158" y="1994"/>
                    <a:pt x="1106" y="1913"/>
                    <a:pt x="1045" y="1913"/>
                  </a:cubicBezTo>
                  <a:cubicBezTo>
                    <a:pt x="1038" y="1913"/>
                    <a:pt x="1031" y="1914"/>
                    <a:pt x="1024" y="1916"/>
                  </a:cubicBezTo>
                  <a:lnTo>
                    <a:pt x="1046" y="1894"/>
                  </a:lnTo>
                  <a:cubicBezTo>
                    <a:pt x="1092" y="1870"/>
                    <a:pt x="1117" y="1823"/>
                    <a:pt x="1070" y="1777"/>
                  </a:cubicBezTo>
                  <a:lnTo>
                    <a:pt x="1070" y="1754"/>
                  </a:lnTo>
                  <a:cubicBezTo>
                    <a:pt x="1092" y="1730"/>
                    <a:pt x="1139" y="1730"/>
                    <a:pt x="1163" y="1708"/>
                  </a:cubicBezTo>
                  <a:cubicBezTo>
                    <a:pt x="1186" y="1683"/>
                    <a:pt x="1210" y="1615"/>
                    <a:pt x="1186" y="1568"/>
                  </a:cubicBezTo>
                  <a:lnTo>
                    <a:pt x="1163" y="1544"/>
                  </a:lnTo>
                  <a:cubicBezTo>
                    <a:pt x="1651" y="1311"/>
                    <a:pt x="2116" y="1056"/>
                    <a:pt x="2605" y="800"/>
                  </a:cubicBezTo>
                  <a:cubicBezTo>
                    <a:pt x="2685" y="740"/>
                    <a:pt x="2644" y="629"/>
                    <a:pt x="2557" y="629"/>
                  </a:cubicBezTo>
                  <a:cubicBezTo>
                    <a:pt x="2543" y="629"/>
                    <a:pt x="2528" y="631"/>
                    <a:pt x="2512" y="638"/>
                  </a:cubicBezTo>
                  <a:cubicBezTo>
                    <a:pt x="2093" y="846"/>
                    <a:pt x="1697" y="1079"/>
                    <a:pt x="1279" y="1289"/>
                  </a:cubicBezTo>
                  <a:lnTo>
                    <a:pt x="1256" y="1265"/>
                  </a:lnTo>
                  <a:lnTo>
                    <a:pt x="1465" y="1125"/>
                  </a:lnTo>
                  <a:cubicBezTo>
                    <a:pt x="1535" y="1103"/>
                    <a:pt x="1535" y="1032"/>
                    <a:pt x="1489" y="986"/>
                  </a:cubicBezTo>
                  <a:cubicBezTo>
                    <a:pt x="1489" y="986"/>
                    <a:pt x="1511" y="986"/>
                    <a:pt x="1535" y="963"/>
                  </a:cubicBezTo>
                  <a:cubicBezTo>
                    <a:pt x="1612" y="925"/>
                    <a:pt x="1562" y="806"/>
                    <a:pt x="1490" y="806"/>
                  </a:cubicBezTo>
                  <a:cubicBezTo>
                    <a:pt x="1475" y="806"/>
                    <a:pt x="1458" y="812"/>
                    <a:pt x="1442" y="824"/>
                  </a:cubicBezTo>
                  <a:cubicBezTo>
                    <a:pt x="1418" y="824"/>
                    <a:pt x="1396" y="846"/>
                    <a:pt x="1372" y="846"/>
                  </a:cubicBezTo>
                  <a:lnTo>
                    <a:pt x="1396" y="824"/>
                  </a:lnTo>
                  <a:cubicBezTo>
                    <a:pt x="1442" y="800"/>
                    <a:pt x="1442" y="777"/>
                    <a:pt x="1442" y="731"/>
                  </a:cubicBezTo>
                  <a:cubicBezTo>
                    <a:pt x="1790" y="545"/>
                    <a:pt x="2162" y="359"/>
                    <a:pt x="2512" y="173"/>
                  </a:cubicBezTo>
                  <a:cubicBezTo>
                    <a:pt x="2594" y="132"/>
                    <a:pt x="2532" y="1"/>
                    <a:pt x="2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32"/>
            <p:cNvSpPr/>
            <p:nvPr/>
          </p:nvSpPr>
          <p:spPr>
            <a:xfrm>
              <a:off x="4092025" y="2518450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70" y="0"/>
                  </a:moveTo>
                  <a:cubicBezTo>
                    <a:pt x="70" y="0"/>
                    <a:pt x="47" y="0"/>
                    <a:pt x="47" y="25"/>
                  </a:cubicBezTo>
                  <a:cubicBezTo>
                    <a:pt x="47" y="25"/>
                    <a:pt x="23" y="25"/>
                    <a:pt x="23" y="47"/>
                  </a:cubicBezTo>
                  <a:cubicBezTo>
                    <a:pt x="23" y="47"/>
                    <a:pt x="1" y="47"/>
                    <a:pt x="1" y="71"/>
                  </a:cubicBezTo>
                  <a:lnTo>
                    <a:pt x="1" y="93"/>
                  </a:lnTo>
                  <a:cubicBezTo>
                    <a:pt x="1" y="118"/>
                    <a:pt x="1" y="140"/>
                    <a:pt x="23" y="140"/>
                  </a:cubicBezTo>
                  <a:lnTo>
                    <a:pt x="23" y="164"/>
                  </a:lnTo>
                  <a:cubicBezTo>
                    <a:pt x="47" y="164"/>
                    <a:pt x="47" y="187"/>
                    <a:pt x="70" y="187"/>
                  </a:cubicBezTo>
                  <a:lnTo>
                    <a:pt x="94" y="187"/>
                  </a:lnTo>
                  <a:cubicBezTo>
                    <a:pt x="116" y="187"/>
                    <a:pt x="116" y="187"/>
                    <a:pt x="140" y="164"/>
                  </a:cubicBezTo>
                  <a:lnTo>
                    <a:pt x="163" y="164"/>
                  </a:lnTo>
                  <a:lnTo>
                    <a:pt x="187" y="140"/>
                  </a:lnTo>
                  <a:cubicBezTo>
                    <a:pt x="187" y="118"/>
                    <a:pt x="187" y="118"/>
                    <a:pt x="209" y="93"/>
                  </a:cubicBezTo>
                  <a:lnTo>
                    <a:pt x="209" y="71"/>
                  </a:lnTo>
                  <a:cubicBezTo>
                    <a:pt x="209" y="47"/>
                    <a:pt x="187" y="47"/>
                    <a:pt x="187" y="25"/>
                  </a:cubicBezTo>
                  <a:cubicBezTo>
                    <a:pt x="163" y="0"/>
                    <a:pt x="163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32"/>
            <p:cNvSpPr/>
            <p:nvPr/>
          </p:nvSpPr>
          <p:spPr>
            <a:xfrm>
              <a:off x="4087950" y="258937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164" y="140"/>
                  </a:moveTo>
                  <a:lnTo>
                    <a:pt x="164" y="165"/>
                  </a:lnTo>
                  <a:lnTo>
                    <a:pt x="140" y="165"/>
                  </a:lnTo>
                  <a:cubicBezTo>
                    <a:pt x="140" y="165"/>
                    <a:pt x="164" y="165"/>
                    <a:pt x="164" y="140"/>
                  </a:cubicBezTo>
                  <a:close/>
                  <a:moveTo>
                    <a:pt x="47" y="1"/>
                  </a:moveTo>
                  <a:lnTo>
                    <a:pt x="47" y="25"/>
                  </a:lnTo>
                  <a:lnTo>
                    <a:pt x="24" y="25"/>
                  </a:lnTo>
                  <a:cubicBezTo>
                    <a:pt x="24" y="47"/>
                    <a:pt x="24" y="47"/>
                    <a:pt x="0" y="47"/>
                  </a:cubicBezTo>
                  <a:lnTo>
                    <a:pt x="0" y="94"/>
                  </a:lnTo>
                  <a:lnTo>
                    <a:pt x="0" y="118"/>
                  </a:lnTo>
                  <a:cubicBezTo>
                    <a:pt x="0" y="140"/>
                    <a:pt x="0" y="140"/>
                    <a:pt x="24" y="165"/>
                  </a:cubicBezTo>
                  <a:lnTo>
                    <a:pt x="47" y="187"/>
                  </a:lnTo>
                  <a:lnTo>
                    <a:pt x="140" y="187"/>
                  </a:lnTo>
                  <a:cubicBezTo>
                    <a:pt x="164" y="187"/>
                    <a:pt x="164" y="165"/>
                    <a:pt x="186" y="165"/>
                  </a:cubicBezTo>
                  <a:cubicBezTo>
                    <a:pt x="186" y="165"/>
                    <a:pt x="186" y="140"/>
                    <a:pt x="210" y="140"/>
                  </a:cubicBezTo>
                  <a:lnTo>
                    <a:pt x="210" y="118"/>
                  </a:lnTo>
                  <a:lnTo>
                    <a:pt x="210" y="71"/>
                  </a:lnTo>
                  <a:lnTo>
                    <a:pt x="210" y="47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32"/>
            <p:cNvSpPr/>
            <p:nvPr/>
          </p:nvSpPr>
          <p:spPr>
            <a:xfrm>
              <a:off x="4099000" y="2456825"/>
              <a:ext cx="5850" cy="5825"/>
            </a:xfrm>
            <a:custGeom>
              <a:avLst/>
              <a:gdLst/>
              <a:ahLst/>
              <a:cxnLst/>
              <a:rect l="l" t="t" r="r" b="b"/>
              <a:pathLst>
                <a:path w="234" h="233" extrusionOk="0">
                  <a:moveTo>
                    <a:pt x="163" y="140"/>
                  </a:moveTo>
                  <a:lnTo>
                    <a:pt x="163" y="164"/>
                  </a:lnTo>
                  <a:lnTo>
                    <a:pt x="140" y="164"/>
                  </a:lnTo>
                  <a:cubicBezTo>
                    <a:pt x="163" y="164"/>
                    <a:pt x="163" y="164"/>
                    <a:pt x="163" y="140"/>
                  </a:cubicBezTo>
                  <a:close/>
                  <a:moveTo>
                    <a:pt x="47" y="0"/>
                  </a:moveTo>
                  <a:lnTo>
                    <a:pt x="47" y="24"/>
                  </a:lnTo>
                  <a:lnTo>
                    <a:pt x="23" y="24"/>
                  </a:lnTo>
                  <a:lnTo>
                    <a:pt x="23" y="47"/>
                  </a:lnTo>
                  <a:cubicBezTo>
                    <a:pt x="1" y="71"/>
                    <a:pt x="1" y="71"/>
                    <a:pt x="1" y="93"/>
                  </a:cubicBezTo>
                  <a:lnTo>
                    <a:pt x="1" y="117"/>
                  </a:lnTo>
                  <a:lnTo>
                    <a:pt x="1" y="140"/>
                  </a:lnTo>
                  <a:lnTo>
                    <a:pt x="1" y="164"/>
                  </a:lnTo>
                  <a:lnTo>
                    <a:pt x="23" y="164"/>
                  </a:lnTo>
                  <a:lnTo>
                    <a:pt x="23" y="186"/>
                  </a:lnTo>
                  <a:cubicBezTo>
                    <a:pt x="47" y="186"/>
                    <a:pt x="47" y="186"/>
                    <a:pt x="47" y="210"/>
                  </a:cubicBezTo>
                  <a:lnTo>
                    <a:pt x="94" y="210"/>
                  </a:lnTo>
                  <a:lnTo>
                    <a:pt x="94" y="233"/>
                  </a:lnTo>
                  <a:lnTo>
                    <a:pt x="163" y="233"/>
                  </a:lnTo>
                  <a:lnTo>
                    <a:pt x="163" y="210"/>
                  </a:lnTo>
                  <a:lnTo>
                    <a:pt x="187" y="210"/>
                  </a:lnTo>
                  <a:cubicBezTo>
                    <a:pt x="187" y="210"/>
                    <a:pt x="209" y="210"/>
                    <a:pt x="209" y="186"/>
                  </a:cubicBezTo>
                  <a:lnTo>
                    <a:pt x="234" y="164"/>
                  </a:lnTo>
                  <a:lnTo>
                    <a:pt x="234" y="140"/>
                  </a:lnTo>
                  <a:lnTo>
                    <a:pt x="234" y="117"/>
                  </a:lnTo>
                  <a:lnTo>
                    <a:pt x="234" y="71"/>
                  </a:lnTo>
                  <a:lnTo>
                    <a:pt x="234" y="47"/>
                  </a:lnTo>
                  <a:cubicBezTo>
                    <a:pt x="209" y="47"/>
                    <a:pt x="209" y="47"/>
                    <a:pt x="209" y="24"/>
                  </a:cubicBezTo>
                  <a:lnTo>
                    <a:pt x="187" y="24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32"/>
            <p:cNvSpPr/>
            <p:nvPr/>
          </p:nvSpPr>
          <p:spPr>
            <a:xfrm>
              <a:off x="4086225" y="25993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69" y="0"/>
                    <a:pt x="69" y="0"/>
                    <a:pt x="47" y="22"/>
                  </a:cubicBezTo>
                  <a:lnTo>
                    <a:pt x="23" y="22"/>
                  </a:lnTo>
                  <a:cubicBezTo>
                    <a:pt x="23" y="47"/>
                    <a:pt x="23" y="47"/>
                    <a:pt x="0" y="69"/>
                  </a:cubicBezTo>
                  <a:lnTo>
                    <a:pt x="0" y="115"/>
                  </a:lnTo>
                  <a:cubicBezTo>
                    <a:pt x="0" y="115"/>
                    <a:pt x="0" y="140"/>
                    <a:pt x="23" y="140"/>
                  </a:cubicBezTo>
                  <a:cubicBezTo>
                    <a:pt x="23" y="162"/>
                    <a:pt x="23" y="162"/>
                    <a:pt x="47" y="162"/>
                  </a:cubicBezTo>
                  <a:cubicBezTo>
                    <a:pt x="47" y="186"/>
                    <a:pt x="47" y="186"/>
                    <a:pt x="69" y="186"/>
                  </a:cubicBezTo>
                  <a:lnTo>
                    <a:pt x="140" y="186"/>
                  </a:lnTo>
                  <a:lnTo>
                    <a:pt x="162" y="162"/>
                  </a:lnTo>
                  <a:cubicBezTo>
                    <a:pt x="162" y="162"/>
                    <a:pt x="186" y="140"/>
                    <a:pt x="186" y="115"/>
                  </a:cubicBezTo>
                  <a:lnTo>
                    <a:pt x="186" y="69"/>
                  </a:lnTo>
                  <a:lnTo>
                    <a:pt x="186" y="47"/>
                  </a:lnTo>
                  <a:cubicBezTo>
                    <a:pt x="162" y="47"/>
                    <a:pt x="162" y="22"/>
                    <a:pt x="140" y="22"/>
                  </a:cubicBezTo>
                  <a:cubicBezTo>
                    <a:pt x="140" y="22"/>
                    <a:pt x="140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32"/>
            <p:cNvSpPr/>
            <p:nvPr/>
          </p:nvSpPr>
          <p:spPr>
            <a:xfrm>
              <a:off x="4096675" y="2530075"/>
              <a:ext cx="5250" cy="7000"/>
            </a:xfrm>
            <a:custGeom>
              <a:avLst/>
              <a:gdLst/>
              <a:ahLst/>
              <a:cxnLst/>
              <a:rect l="l" t="t" r="r" b="b"/>
              <a:pathLst>
                <a:path w="210" h="280" extrusionOk="0">
                  <a:moveTo>
                    <a:pt x="70" y="1"/>
                  </a:moveTo>
                  <a:cubicBezTo>
                    <a:pt x="70" y="1"/>
                    <a:pt x="70" y="25"/>
                    <a:pt x="47" y="25"/>
                  </a:cubicBezTo>
                  <a:cubicBezTo>
                    <a:pt x="47" y="25"/>
                    <a:pt x="23" y="25"/>
                    <a:pt x="23" y="47"/>
                  </a:cubicBezTo>
                  <a:lnTo>
                    <a:pt x="23" y="71"/>
                  </a:lnTo>
                  <a:cubicBezTo>
                    <a:pt x="1" y="94"/>
                    <a:pt x="1" y="94"/>
                    <a:pt x="23" y="118"/>
                  </a:cubicBezTo>
                  <a:lnTo>
                    <a:pt x="23" y="211"/>
                  </a:lnTo>
                  <a:lnTo>
                    <a:pt x="47" y="233"/>
                  </a:lnTo>
                  <a:cubicBezTo>
                    <a:pt x="47" y="257"/>
                    <a:pt x="70" y="257"/>
                    <a:pt x="70" y="257"/>
                  </a:cubicBezTo>
                  <a:lnTo>
                    <a:pt x="94" y="280"/>
                  </a:lnTo>
                  <a:lnTo>
                    <a:pt x="140" y="280"/>
                  </a:lnTo>
                  <a:cubicBezTo>
                    <a:pt x="140" y="257"/>
                    <a:pt x="163" y="257"/>
                    <a:pt x="163" y="257"/>
                  </a:cubicBezTo>
                  <a:cubicBezTo>
                    <a:pt x="187" y="257"/>
                    <a:pt x="187" y="233"/>
                    <a:pt x="187" y="233"/>
                  </a:cubicBezTo>
                  <a:cubicBezTo>
                    <a:pt x="187" y="211"/>
                    <a:pt x="209" y="211"/>
                    <a:pt x="209" y="211"/>
                  </a:cubicBezTo>
                  <a:lnTo>
                    <a:pt x="209" y="164"/>
                  </a:lnTo>
                  <a:cubicBezTo>
                    <a:pt x="209" y="140"/>
                    <a:pt x="187" y="94"/>
                    <a:pt x="187" y="71"/>
                  </a:cubicBezTo>
                  <a:cubicBezTo>
                    <a:pt x="187" y="71"/>
                    <a:pt x="187" y="47"/>
                    <a:pt x="163" y="47"/>
                  </a:cubicBezTo>
                  <a:cubicBezTo>
                    <a:pt x="163" y="25"/>
                    <a:pt x="163" y="25"/>
                    <a:pt x="140" y="25"/>
                  </a:cubicBezTo>
                  <a:cubicBezTo>
                    <a:pt x="140" y="1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32"/>
            <p:cNvSpPr/>
            <p:nvPr/>
          </p:nvSpPr>
          <p:spPr>
            <a:xfrm>
              <a:off x="4069775" y="2224375"/>
              <a:ext cx="21675" cy="44525"/>
            </a:xfrm>
            <a:custGeom>
              <a:avLst/>
              <a:gdLst/>
              <a:ahLst/>
              <a:cxnLst/>
              <a:rect l="l" t="t" r="r" b="b"/>
              <a:pathLst>
                <a:path w="867" h="1781" extrusionOk="0">
                  <a:moveTo>
                    <a:pt x="116" y="0"/>
                  </a:moveTo>
                  <a:cubicBezTo>
                    <a:pt x="47" y="0"/>
                    <a:pt x="1" y="102"/>
                    <a:pt x="76" y="159"/>
                  </a:cubicBezTo>
                  <a:cubicBezTo>
                    <a:pt x="541" y="531"/>
                    <a:pt x="612" y="1158"/>
                    <a:pt x="681" y="1694"/>
                  </a:cubicBezTo>
                  <a:cubicBezTo>
                    <a:pt x="693" y="1752"/>
                    <a:pt x="739" y="1781"/>
                    <a:pt x="783" y="1781"/>
                  </a:cubicBezTo>
                  <a:cubicBezTo>
                    <a:pt x="826" y="1781"/>
                    <a:pt x="867" y="1752"/>
                    <a:pt x="867" y="1694"/>
                  </a:cubicBezTo>
                  <a:cubicBezTo>
                    <a:pt x="798" y="1089"/>
                    <a:pt x="681" y="414"/>
                    <a:pt x="169" y="20"/>
                  </a:cubicBezTo>
                  <a:cubicBezTo>
                    <a:pt x="151" y="6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32"/>
            <p:cNvSpPr/>
            <p:nvPr/>
          </p:nvSpPr>
          <p:spPr>
            <a:xfrm>
              <a:off x="4063525" y="2443800"/>
              <a:ext cx="27375" cy="21425"/>
            </a:xfrm>
            <a:custGeom>
              <a:avLst/>
              <a:gdLst/>
              <a:ahLst/>
              <a:cxnLst/>
              <a:rect l="l" t="t" r="r" b="b"/>
              <a:pathLst>
                <a:path w="1095" h="857" extrusionOk="0">
                  <a:moveTo>
                    <a:pt x="984" y="0"/>
                  </a:moveTo>
                  <a:cubicBezTo>
                    <a:pt x="972" y="0"/>
                    <a:pt x="961" y="3"/>
                    <a:pt x="955" y="10"/>
                  </a:cubicBezTo>
                  <a:cubicBezTo>
                    <a:pt x="652" y="242"/>
                    <a:pt x="350" y="452"/>
                    <a:pt x="71" y="685"/>
                  </a:cubicBezTo>
                  <a:cubicBezTo>
                    <a:pt x="25" y="707"/>
                    <a:pt x="0" y="778"/>
                    <a:pt x="25" y="824"/>
                  </a:cubicBezTo>
                  <a:cubicBezTo>
                    <a:pt x="40" y="840"/>
                    <a:pt x="80" y="857"/>
                    <a:pt x="118" y="857"/>
                  </a:cubicBezTo>
                  <a:cubicBezTo>
                    <a:pt x="134" y="857"/>
                    <a:pt x="150" y="854"/>
                    <a:pt x="164" y="847"/>
                  </a:cubicBezTo>
                  <a:cubicBezTo>
                    <a:pt x="443" y="614"/>
                    <a:pt x="745" y="382"/>
                    <a:pt x="1048" y="173"/>
                  </a:cubicBezTo>
                  <a:cubicBezTo>
                    <a:pt x="1070" y="127"/>
                    <a:pt x="1094" y="80"/>
                    <a:pt x="1070" y="34"/>
                  </a:cubicBezTo>
                  <a:cubicBezTo>
                    <a:pt x="1054" y="17"/>
                    <a:pt x="1014" y="0"/>
                    <a:pt x="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32"/>
            <p:cNvSpPr/>
            <p:nvPr/>
          </p:nvSpPr>
          <p:spPr>
            <a:xfrm>
              <a:off x="4096675" y="2446350"/>
              <a:ext cx="5850" cy="5125"/>
            </a:xfrm>
            <a:custGeom>
              <a:avLst/>
              <a:gdLst/>
              <a:ahLst/>
              <a:cxnLst/>
              <a:rect l="l" t="t" r="r" b="b"/>
              <a:pathLst>
                <a:path w="234" h="205" extrusionOk="0">
                  <a:moveTo>
                    <a:pt x="116" y="1"/>
                  </a:moveTo>
                  <a:cubicBezTo>
                    <a:pt x="94" y="25"/>
                    <a:pt x="94" y="25"/>
                    <a:pt x="70" y="25"/>
                  </a:cubicBezTo>
                  <a:lnTo>
                    <a:pt x="47" y="25"/>
                  </a:lnTo>
                  <a:cubicBezTo>
                    <a:pt x="23" y="47"/>
                    <a:pt x="23" y="47"/>
                    <a:pt x="23" y="71"/>
                  </a:cubicBezTo>
                  <a:lnTo>
                    <a:pt x="1" y="94"/>
                  </a:lnTo>
                  <a:lnTo>
                    <a:pt x="1" y="140"/>
                  </a:lnTo>
                  <a:cubicBezTo>
                    <a:pt x="23" y="140"/>
                    <a:pt x="23" y="140"/>
                    <a:pt x="23" y="164"/>
                  </a:cubicBezTo>
                  <a:lnTo>
                    <a:pt x="47" y="187"/>
                  </a:lnTo>
                  <a:lnTo>
                    <a:pt x="70" y="187"/>
                  </a:lnTo>
                  <a:cubicBezTo>
                    <a:pt x="82" y="199"/>
                    <a:pt x="93" y="205"/>
                    <a:pt x="102" y="205"/>
                  </a:cubicBezTo>
                  <a:cubicBezTo>
                    <a:pt x="111" y="205"/>
                    <a:pt x="116" y="199"/>
                    <a:pt x="116" y="187"/>
                  </a:cubicBezTo>
                  <a:lnTo>
                    <a:pt x="163" y="187"/>
                  </a:lnTo>
                  <a:cubicBezTo>
                    <a:pt x="163" y="187"/>
                    <a:pt x="187" y="187"/>
                    <a:pt x="187" y="164"/>
                  </a:cubicBezTo>
                  <a:cubicBezTo>
                    <a:pt x="209" y="164"/>
                    <a:pt x="209" y="164"/>
                    <a:pt x="209" y="140"/>
                  </a:cubicBezTo>
                  <a:lnTo>
                    <a:pt x="233" y="118"/>
                  </a:lnTo>
                  <a:lnTo>
                    <a:pt x="233" y="71"/>
                  </a:lnTo>
                  <a:cubicBezTo>
                    <a:pt x="209" y="71"/>
                    <a:pt x="209" y="71"/>
                    <a:pt x="209" y="47"/>
                  </a:cubicBezTo>
                  <a:lnTo>
                    <a:pt x="187" y="25"/>
                  </a:lnTo>
                  <a:cubicBezTo>
                    <a:pt x="163" y="25"/>
                    <a:pt x="163" y="25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32"/>
            <p:cNvSpPr/>
            <p:nvPr/>
          </p:nvSpPr>
          <p:spPr>
            <a:xfrm>
              <a:off x="4067000" y="2286250"/>
              <a:ext cx="17000" cy="35075"/>
            </a:xfrm>
            <a:custGeom>
              <a:avLst/>
              <a:gdLst/>
              <a:ahLst/>
              <a:cxnLst/>
              <a:rect l="l" t="t" r="r" b="b"/>
              <a:pathLst>
                <a:path w="680" h="1403" extrusionOk="0">
                  <a:moveTo>
                    <a:pt x="88" y="0"/>
                  </a:moveTo>
                  <a:cubicBezTo>
                    <a:pt x="74" y="0"/>
                    <a:pt x="60" y="3"/>
                    <a:pt x="47" y="10"/>
                  </a:cubicBezTo>
                  <a:cubicBezTo>
                    <a:pt x="1" y="56"/>
                    <a:pt x="1" y="103"/>
                    <a:pt x="25" y="149"/>
                  </a:cubicBezTo>
                  <a:cubicBezTo>
                    <a:pt x="187" y="544"/>
                    <a:pt x="351" y="940"/>
                    <a:pt x="490" y="1335"/>
                  </a:cubicBezTo>
                  <a:cubicBezTo>
                    <a:pt x="499" y="1382"/>
                    <a:pt x="535" y="1403"/>
                    <a:pt x="571" y="1403"/>
                  </a:cubicBezTo>
                  <a:cubicBezTo>
                    <a:pt x="625" y="1403"/>
                    <a:pt x="680" y="1358"/>
                    <a:pt x="652" y="1288"/>
                  </a:cubicBezTo>
                  <a:cubicBezTo>
                    <a:pt x="513" y="869"/>
                    <a:pt x="351" y="451"/>
                    <a:pt x="165" y="56"/>
                  </a:cubicBezTo>
                  <a:cubicBezTo>
                    <a:pt x="165" y="22"/>
                    <a:pt x="127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32"/>
            <p:cNvSpPr/>
            <p:nvPr/>
          </p:nvSpPr>
          <p:spPr>
            <a:xfrm>
              <a:off x="4107700" y="2531250"/>
              <a:ext cx="5300" cy="5275"/>
            </a:xfrm>
            <a:custGeom>
              <a:avLst/>
              <a:gdLst/>
              <a:ahLst/>
              <a:cxnLst/>
              <a:rect l="l" t="t" r="r" b="b"/>
              <a:pathLst>
                <a:path w="212" h="211" extrusionOk="0">
                  <a:moveTo>
                    <a:pt x="47" y="0"/>
                  </a:moveTo>
                  <a:cubicBezTo>
                    <a:pt x="47" y="0"/>
                    <a:pt x="25" y="0"/>
                    <a:pt x="25" y="24"/>
                  </a:cubicBezTo>
                  <a:cubicBezTo>
                    <a:pt x="25" y="24"/>
                    <a:pt x="1" y="24"/>
                    <a:pt x="1" y="47"/>
                  </a:cubicBezTo>
                  <a:lnTo>
                    <a:pt x="1" y="93"/>
                  </a:lnTo>
                  <a:lnTo>
                    <a:pt x="1" y="117"/>
                  </a:lnTo>
                  <a:cubicBezTo>
                    <a:pt x="1" y="117"/>
                    <a:pt x="1" y="140"/>
                    <a:pt x="25" y="140"/>
                  </a:cubicBezTo>
                  <a:cubicBezTo>
                    <a:pt x="25" y="164"/>
                    <a:pt x="47" y="164"/>
                    <a:pt x="47" y="164"/>
                  </a:cubicBezTo>
                  <a:cubicBezTo>
                    <a:pt x="47" y="186"/>
                    <a:pt x="72" y="186"/>
                    <a:pt x="72" y="186"/>
                  </a:cubicBezTo>
                  <a:cubicBezTo>
                    <a:pt x="94" y="186"/>
                    <a:pt x="94" y="210"/>
                    <a:pt x="118" y="210"/>
                  </a:cubicBezTo>
                  <a:lnTo>
                    <a:pt x="140" y="186"/>
                  </a:lnTo>
                  <a:cubicBezTo>
                    <a:pt x="165" y="186"/>
                    <a:pt x="165" y="186"/>
                    <a:pt x="187" y="164"/>
                  </a:cubicBezTo>
                  <a:cubicBezTo>
                    <a:pt x="211" y="140"/>
                    <a:pt x="211" y="117"/>
                    <a:pt x="211" y="117"/>
                  </a:cubicBezTo>
                  <a:lnTo>
                    <a:pt x="211" y="93"/>
                  </a:lnTo>
                  <a:cubicBezTo>
                    <a:pt x="187" y="71"/>
                    <a:pt x="187" y="47"/>
                    <a:pt x="187" y="47"/>
                  </a:cubicBezTo>
                  <a:cubicBezTo>
                    <a:pt x="165" y="47"/>
                    <a:pt x="165" y="24"/>
                    <a:pt x="140" y="24"/>
                  </a:cubicBezTo>
                  <a:cubicBezTo>
                    <a:pt x="140" y="0"/>
                    <a:pt x="140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32"/>
            <p:cNvSpPr/>
            <p:nvPr/>
          </p:nvSpPr>
          <p:spPr>
            <a:xfrm>
              <a:off x="4146075" y="2396350"/>
              <a:ext cx="5300" cy="5275"/>
            </a:xfrm>
            <a:custGeom>
              <a:avLst/>
              <a:gdLst/>
              <a:ahLst/>
              <a:cxnLst/>
              <a:rect l="l" t="t" r="r" b="b"/>
              <a:pathLst>
                <a:path w="212" h="211" extrusionOk="0">
                  <a:moveTo>
                    <a:pt x="94" y="1"/>
                  </a:moveTo>
                  <a:cubicBezTo>
                    <a:pt x="72" y="1"/>
                    <a:pt x="72" y="1"/>
                    <a:pt x="47" y="25"/>
                  </a:cubicBezTo>
                  <a:cubicBezTo>
                    <a:pt x="47" y="25"/>
                    <a:pt x="47" y="47"/>
                    <a:pt x="25" y="47"/>
                  </a:cubicBezTo>
                  <a:cubicBezTo>
                    <a:pt x="25" y="47"/>
                    <a:pt x="25" y="71"/>
                    <a:pt x="1" y="71"/>
                  </a:cubicBezTo>
                  <a:lnTo>
                    <a:pt x="1" y="118"/>
                  </a:lnTo>
                  <a:lnTo>
                    <a:pt x="1" y="140"/>
                  </a:lnTo>
                  <a:cubicBezTo>
                    <a:pt x="25" y="164"/>
                    <a:pt x="25" y="164"/>
                    <a:pt x="25" y="187"/>
                  </a:cubicBezTo>
                  <a:lnTo>
                    <a:pt x="47" y="187"/>
                  </a:lnTo>
                  <a:cubicBezTo>
                    <a:pt x="72" y="211"/>
                    <a:pt x="72" y="211"/>
                    <a:pt x="94" y="211"/>
                  </a:cubicBezTo>
                  <a:lnTo>
                    <a:pt x="118" y="211"/>
                  </a:lnTo>
                  <a:cubicBezTo>
                    <a:pt x="140" y="187"/>
                    <a:pt x="140" y="187"/>
                    <a:pt x="165" y="187"/>
                  </a:cubicBezTo>
                  <a:cubicBezTo>
                    <a:pt x="165" y="164"/>
                    <a:pt x="187" y="164"/>
                    <a:pt x="187" y="140"/>
                  </a:cubicBezTo>
                  <a:cubicBezTo>
                    <a:pt x="187" y="140"/>
                    <a:pt x="211" y="140"/>
                    <a:pt x="211" y="118"/>
                  </a:cubicBezTo>
                  <a:lnTo>
                    <a:pt x="211" y="94"/>
                  </a:lnTo>
                  <a:lnTo>
                    <a:pt x="211" y="47"/>
                  </a:lnTo>
                  <a:lnTo>
                    <a:pt x="187" y="25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32"/>
            <p:cNvSpPr/>
            <p:nvPr/>
          </p:nvSpPr>
          <p:spPr>
            <a:xfrm>
              <a:off x="4142025" y="2381225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47" y="1"/>
                  </a:moveTo>
                  <a:lnTo>
                    <a:pt x="23" y="25"/>
                  </a:lnTo>
                  <a:cubicBezTo>
                    <a:pt x="1" y="47"/>
                    <a:pt x="1" y="47"/>
                    <a:pt x="1" y="72"/>
                  </a:cubicBezTo>
                  <a:lnTo>
                    <a:pt x="1" y="94"/>
                  </a:lnTo>
                  <a:lnTo>
                    <a:pt x="1" y="140"/>
                  </a:lnTo>
                  <a:cubicBezTo>
                    <a:pt x="23" y="140"/>
                    <a:pt x="23" y="140"/>
                    <a:pt x="23" y="165"/>
                  </a:cubicBezTo>
                  <a:cubicBezTo>
                    <a:pt x="47" y="165"/>
                    <a:pt x="47" y="165"/>
                    <a:pt x="70" y="187"/>
                  </a:cubicBezTo>
                  <a:lnTo>
                    <a:pt x="187" y="187"/>
                  </a:lnTo>
                  <a:cubicBezTo>
                    <a:pt x="187" y="165"/>
                    <a:pt x="209" y="165"/>
                    <a:pt x="209" y="165"/>
                  </a:cubicBezTo>
                  <a:cubicBezTo>
                    <a:pt x="209" y="140"/>
                    <a:pt x="234" y="140"/>
                    <a:pt x="234" y="118"/>
                  </a:cubicBezTo>
                  <a:lnTo>
                    <a:pt x="234" y="94"/>
                  </a:lnTo>
                  <a:cubicBezTo>
                    <a:pt x="234" y="94"/>
                    <a:pt x="234" y="72"/>
                    <a:pt x="209" y="47"/>
                  </a:cubicBezTo>
                  <a:lnTo>
                    <a:pt x="209" y="25"/>
                  </a:lnTo>
                  <a:cubicBezTo>
                    <a:pt x="187" y="25"/>
                    <a:pt x="187" y="25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32"/>
            <p:cNvSpPr/>
            <p:nvPr/>
          </p:nvSpPr>
          <p:spPr>
            <a:xfrm>
              <a:off x="4147250" y="2331825"/>
              <a:ext cx="5275" cy="525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18" y="1"/>
                  </a:moveTo>
                  <a:cubicBezTo>
                    <a:pt x="93" y="1"/>
                    <a:pt x="71" y="1"/>
                    <a:pt x="71" y="23"/>
                  </a:cubicBezTo>
                  <a:lnTo>
                    <a:pt x="47" y="23"/>
                  </a:lnTo>
                  <a:lnTo>
                    <a:pt x="25" y="47"/>
                  </a:lnTo>
                  <a:cubicBezTo>
                    <a:pt x="0" y="70"/>
                    <a:pt x="0" y="70"/>
                    <a:pt x="0" y="94"/>
                  </a:cubicBezTo>
                  <a:lnTo>
                    <a:pt x="0" y="116"/>
                  </a:lnTo>
                  <a:cubicBezTo>
                    <a:pt x="0" y="140"/>
                    <a:pt x="0" y="140"/>
                    <a:pt x="25" y="163"/>
                  </a:cubicBezTo>
                  <a:cubicBezTo>
                    <a:pt x="47" y="187"/>
                    <a:pt x="47" y="187"/>
                    <a:pt x="71" y="187"/>
                  </a:cubicBezTo>
                  <a:lnTo>
                    <a:pt x="93" y="209"/>
                  </a:lnTo>
                  <a:cubicBezTo>
                    <a:pt x="118" y="209"/>
                    <a:pt x="118" y="187"/>
                    <a:pt x="140" y="187"/>
                  </a:cubicBezTo>
                  <a:lnTo>
                    <a:pt x="164" y="187"/>
                  </a:lnTo>
                  <a:cubicBezTo>
                    <a:pt x="164" y="163"/>
                    <a:pt x="186" y="163"/>
                    <a:pt x="186" y="163"/>
                  </a:cubicBezTo>
                  <a:cubicBezTo>
                    <a:pt x="186" y="140"/>
                    <a:pt x="186" y="140"/>
                    <a:pt x="211" y="116"/>
                  </a:cubicBezTo>
                  <a:lnTo>
                    <a:pt x="211" y="94"/>
                  </a:lnTo>
                  <a:cubicBezTo>
                    <a:pt x="211" y="70"/>
                    <a:pt x="186" y="70"/>
                    <a:pt x="186" y="47"/>
                  </a:cubicBezTo>
                  <a:lnTo>
                    <a:pt x="186" y="23"/>
                  </a:lnTo>
                  <a:cubicBezTo>
                    <a:pt x="164" y="23"/>
                    <a:pt x="140" y="23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32"/>
            <p:cNvSpPr/>
            <p:nvPr/>
          </p:nvSpPr>
          <p:spPr>
            <a:xfrm>
              <a:off x="4146675" y="2319600"/>
              <a:ext cx="4700" cy="4675"/>
            </a:xfrm>
            <a:custGeom>
              <a:avLst/>
              <a:gdLst/>
              <a:ahLst/>
              <a:cxnLst/>
              <a:rect l="l" t="t" r="r" b="b"/>
              <a:pathLst>
                <a:path w="188" h="187" extrusionOk="0">
                  <a:moveTo>
                    <a:pt x="48" y="1"/>
                  </a:moveTo>
                  <a:cubicBezTo>
                    <a:pt x="23" y="1"/>
                    <a:pt x="23" y="25"/>
                    <a:pt x="23" y="25"/>
                  </a:cubicBezTo>
                  <a:cubicBezTo>
                    <a:pt x="1" y="25"/>
                    <a:pt x="1" y="47"/>
                    <a:pt x="1" y="71"/>
                  </a:cubicBezTo>
                  <a:lnTo>
                    <a:pt x="1" y="94"/>
                  </a:lnTo>
                  <a:lnTo>
                    <a:pt x="1" y="140"/>
                  </a:lnTo>
                  <a:lnTo>
                    <a:pt x="23" y="140"/>
                  </a:lnTo>
                  <a:cubicBezTo>
                    <a:pt x="23" y="164"/>
                    <a:pt x="23" y="164"/>
                    <a:pt x="48" y="187"/>
                  </a:cubicBezTo>
                  <a:lnTo>
                    <a:pt x="141" y="187"/>
                  </a:lnTo>
                  <a:lnTo>
                    <a:pt x="163" y="164"/>
                  </a:lnTo>
                  <a:lnTo>
                    <a:pt x="187" y="140"/>
                  </a:lnTo>
                  <a:lnTo>
                    <a:pt x="187" y="94"/>
                  </a:lnTo>
                  <a:lnTo>
                    <a:pt x="187" y="47"/>
                  </a:lnTo>
                  <a:lnTo>
                    <a:pt x="163" y="47"/>
                  </a:lnTo>
                  <a:cubicBezTo>
                    <a:pt x="163" y="25"/>
                    <a:pt x="141" y="25"/>
                    <a:pt x="141" y="25"/>
                  </a:cubicBezTo>
                  <a:cubicBezTo>
                    <a:pt x="141" y="1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32"/>
            <p:cNvSpPr/>
            <p:nvPr/>
          </p:nvSpPr>
          <p:spPr>
            <a:xfrm>
              <a:off x="4143750" y="2388825"/>
              <a:ext cx="5300" cy="4675"/>
            </a:xfrm>
            <a:custGeom>
              <a:avLst/>
              <a:gdLst/>
              <a:ahLst/>
              <a:cxnLst/>
              <a:rect l="l" t="t" r="r" b="b"/>
              <a:pathLst>
                <a:path w="212" h="187" extrusionOk="0">
                  <a:moveTo>
                    <a:pt x="94" y="0"/>
                  </a:moveTo>
                  <a:cubicBezTo>
                    <a:pt x="71" y="0"/>
                    <a:pt x="71" y="0"/>
                    <a:pt x="47" y="22"/>
                  </a:cubicBezTo>
                  <a:cubicBezTo>
                    <a:pt x="47" y="22"/>
                    <a:pt x="25" y="22"/>
                    <a:pt x="25" y="47"/>
                  </a:cubicBezTo>
                  <a:lnTo>
                    <a:pt x="1" y="69"/>
                  </a:lnTo>
                  <a:lnTo>
                    <a:pt x="1" y="93"/>
                  </a:lnTo>
                  <a:cubicBezTo>
                    <a:pt x="1" y="115"/>
                    <a:pt x="1" y="115"/>
                    <a:pt x="25" y="140"/>
                  </a:cubicBezTo>
                  <a:lnTo>
                    <a:pt x="25" y="162"/>
                  </a:lnTo>
                  <a:cubicBezTo>
                    <a:pt x="47" y="162"/>
                    <a:pt x="47" y="162"/>
                    <a:pt x="71" y="186"/>
                  </a:cubicBezTo>
                  <a:lnTo>
                    <a:pt x="118" y="186"/>
                  </a:lnTo>
                  <a:cubicBezTo>
                    <a:pt x="140" y="186"/>
                    <a:pt x="140" y="186"/>
                    <a:pt x="165" y="162"/>
                  </a:cubicBezTo>
                  <a:cubicBezTo>
                    <a:pt x="165" y="162"/>
                    <a:pt x="187" y="162"/>
                    <a:pt x="187" y="140"/>
                  </a:cubicBezTo>
                  <a:cubicBezTo>
                    <a:pt x="187" y="140"/>
                    <a:pt x="211" y="140"/>
                    <a:pt x="211" y="115"/>
                  </a:cubicBezTo>
                  <a:lnTo>
                    <a:pt x="211" y="93"/>
                  </a:lnTo>
                  <a:cubicBezTo>
                    <a:pt x="211" y="69"/>
                    <a:pt x="211" y="69"/>
                    <a:pt x="187" y="47"/>
                  </a:cubicBezTo>
                  <a:lnTo>
                    <a:pt x="187" y="22"/>
                  </a:lnTo>
                  <a:cubicBezTo>
                    <a:pt x="165" y="22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32"/>
            <p:cNvSpPr/>
            <p:nvPr/>
          </p:nvSpPr>
          <p:spPr>
            <a:xfrm>
              <a:off x="4079250" y="2383350"/>
              <a:ext cx="21500" cy="16575"/>
            </a:xfrm>
            <a:custGeom>
              <a:avLst/>
              <a:gdLst/>
              <a:ahLst/>
              <a:cxnLst/>
              <a:rect l="l" t="t" r="r" b="b"/>
              <a:pathLst>
                <a:path w="860" h="663" extrusionOk="0">
                  <a:moveTo>
                    <a:pt x="747" y="0"/>
                  </a:moveTo>
                  <a:cubicBezTo>
                    <a:pt x="736" y="0"/>
                    <a:pt x="727" y="3"/>
                    <a:pt x="720" y="9"/>
                  </a:cubicBezTo>
                  <a:cubicBezTo>
                    <a:pt x="488" y="173"/>
                    <a:pt x="279" y="334"/>
                    <a:pt x="47" y="498"/>
                  </a:cubicBezTo>
                  <a:cubicBezTo>
                    <a:pt x="0" y="521"/>
                    <a:pt x="0" y="567"/>
                    <a:pt x="23" y="614"/>
                  </a:cubicBezTo>
                  <a:cubicBezTo>
                    <a:pt x="38" y="642"/>
                    <a:pt x="61" y="663"/>
                    <a:pt x="88" y="663"/>
                  </a:cubicBezTo>
                  <a:cubicBezTo>
                    <a:pt x="105" y="663"/>
                    <a:pt x="122" y="655"/>
                    <a:pt x="140" y="638"/>
                  </a:cubicBezTo>
                  <a:cubicBezTo>
                    <a:pt x="372" y="498"/>
                    <a:pt x="581" y="334"/>
                    <a:pt x="813" y="173"/>
                  </a:cubicBezTo>
                  <a:cubicBezTo>
                    <a:pt x="837" y="148"/>
                    <a:pt x="860" y="80"/>
                    <a:pt x="837" y="55"/>
                  </a:cubicBezTo>
                  <a:cubicBezTo>
                    <a:pt x="820" y="21"/>
                    <a:pt x="778" y="0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32"/>
            <p:cNvSpPr/>
            <p:nvPr/>
          </p:nvSpPr>
          <p:spPr>
            <a:xfrm>
              <a:off x="4102500" y="2539975"/>
              <a:ext cx="5225" cy="5250"/>
            </a:xfrm>
            <a:custGeom>
              <a:avLst/>
              <a:gdLst/>
              <a:ahLst/>
              <a:cxnLst/>
              <a:rect l="l" t="t" r="r" b="b"/>
              <a:pathLst>
                <a:path w="209" h="210" extrusionOk="0">
                  <a:moveTo>
                    <a:pt x="116" y="1"/>
                  </a:moveTo>
                  <a:cubicBezTo>
                    <a:pt x="94" y="1"/>
                    <a:pt x="69" y="1"/>
                    <a:pt x="69" y="23"/>
                  </a:cubicBezTo>
                  <a:lnTo>
                    <a:pt x="47" y="23"/>
                  </a:lnTo>
                  <a:cubicBezTo>
                    <a:pt x="23" y="47"/>
                    <a:pt x="23" y="47"/>
                    <a:pt x="23" y="70"/>
                  </a:cubicBezTo>
                  <a:lnTo>
                    <a:pt x="23" y="94"/>
                  </a:lnTo>
                  <a:cubicBezTo>
                    <a:pt x="0" y="116"/>
                    <a:pt x="0" y="116"/>
                    <a:pt x="23" y="140"/>
                  </a:cubicBezTo>
                  <a:lnTo>
                    <a:pt x="23" y="163"/>
                  </a:lnTo>
                  <a:cubicBezTo>
                    <a:pt x="23" y="187"/>
                    <a:pt x="47" y="187"/>
                    <a:pt x="47" y="187"/>
                  </a:cubicBezTo>
                  <a:cubicBezTo>
                    <a:pt x="47" y="209"/>
                    <a:pt x="69" y="209"/>
                    <a:pt x="69" y="209"/>
                  </a:cubicBezTo>
                  <a:lnTo>
                    <a:pt x="140" y="209"/>
                  </a:lnTo>
                  <a:cubicBezTo>
                    <a:pt x="162" y="209"/>
                    <a:pt x="162" y="187"/>
                    <a:pt x="162" y="187"/>
                  </a:cubicBezTo>
                  <a:cubicBezTo>
                    <a:pt x="187" y="187"/>
                    <a:pt x="187" y="163"/>
                    <a:pt x="187" y="140"/>
                  </a:cubicBezTo>
                  <a:lnTo>
                    <a:pt x="187" y="116"/>
                  </a:lnTo>
                  <a:cubicBezTo>
                    <a:pt x="209" y="116"/>
                    <a:pt x="209" y="94"/>
                    <a:pt x="209" y="94"/>
                  </a:cubicBezTo>
                  <a:cubicBezTo>
                    <a:pt x="209" y="70"/>
                    <a:pt x="187" y="70"/>
                    <a:pt x="187" y="47"/>
                  </a:cubicBezTo>
                  <a:lnTo>
                    <a:pt x="162" y="2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32"/>
            <p:cNvSpPr/>
            <p:nvPr/>
          </p:nvSpPr>
          <p:spPr>
            <a:xfrm>
              <a:off x="4089925" y="2245725"/>
              <a:ext cx="61275" cy="86650"/>
            </a:xfrm>
            <a:custGeom>
              <a:avLst/>
              <a:gdLst/>
              <a:ahLst/>
              <a:cxnLst/>
              <a:rect l="l" t="t" r="r" b="b"/>
              <a:pathLst>
                <a:path w="2451" h="3466" extrusionOk="0">
                  <a:moveTo>
                    <a:pt x="2336" y="0"/>
                  </a:moveTo>
                  <a:cubicBezTo>
                    <a:pt x="2330" y="0"/>
                    <a:pt x="2324" y="1"/>
                    <a:pt x="2318" y="3"/>
                  </a:cubicBezTo>
                  <a:cubicBezTo>
                    <a:pt x="1759" y="165"/>
                    <a:pt x="1294" y="490"/>
                    <a:pt x="944" y="933"/>
                  </a:cubicBezTo>
                  <a:cubicBezTo>
                    <a:pt x="597" y="1374"/>
                    <a:pt x="386" y="1886"/>
                    <a:pt x="247" y="2422"/>
                  </a:cubicBezTo>
                  <a:cubicBezTo>
                    <a:pt x="154" y="2723"/>
                    <a:pt x="85" y="3049"/>
                    <a:pt x="14" y="3352"/>
                  </a:cubicBezTo>
                  <a:cubicBezTo>
                    <a:pt x="1" y="3421"/>
                    <a:pt x="62" y="3465"/>
                    <a:pt x="118" y="3465"/>
                  </a:cubicBezTo>
                  <a:cubicBezTo>
                    <a:pt x="156" y="3465"/>
                    <a:pt x="191" y="3445"/>
                    <a:pt x="200" y="3398"/>
                  </a:cubicBezTo>
                  <a:cubicBezTo>
                    <a:pt x="410" y="2397"/>
                    <a:pt x="665" y="1281"/>
                    <a:pt x="1527" y="608"/>
                  </a:cubicBezTo>
                  <a:cubicBezTo>
                    <a:pt x="1782" y="422"/>
                    <a:pt x="2061" y="282"/>
                    <a:pt x="2364" y="189"/>
                  </a:cubicBezTo>
                  <a:cubicBezTo>
                    <a:pt x="2451" y="146"/>
                    <a:pt x="241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32"/>
            <p:cNvSpPr/>
            <p:nvPr/>
          </p:nvSpPr>
          <p:spPr>
            <a:xfrm>
              <a:off x="4055750" y="2482200"/>
              <a:ext cx="30125" cy="16150"/>
            </a:xfrm>
            <a:custGeom>
              <a:avLst/>
              <a:gdLst/>
              <a:ahLst/>
              <a:cxnLst/>
              <a:rect l="l" t="t" r="r" b="b"/>
              <a:pathLst>
                <a:path w="1205" h="646" extrusionOk="0">
                  <a:moveTo>
                    <a:pt x="1051" y="0"/>
                  </a:moveTo>
                  <a:cubicBezTo>
                    <a:pt x="1037" y="0"/>
                    <a:pt x="1023" y="3"/>
                    <a:pt x="1009" y="9"/>
                  </a:cubicBezTo>
                  <a:cubicBezTo>
                    <a:pt x="708" y="172"/>
                    <a:pt x="404" y="334"/>
                    <a:pt x="103" y="474"/>
                  </a:cubicBezTo>
                  <a:cubicBezTo>
                    <a:pt x="0" y="514"/>
                    <a:pt x="59" y="646"/>
                    <a:pt x="154" y="646"/>
                  </a:cubicBezTo>
                  <a:cubicBezTo>
                    <a:pt x="168" y="646"/>
                    <a:pt x="182" y="643"/>
                    <a:pt x="196" y="637"/>
                  </a:cubicBezTo>
                  <a:cubicBezTo>
                    <a:pt x="497" y="474"/>
                    <a:pt x="801" y="334"/>
                    <a:pt x="1102" y="172"/>
                  </a:cubicBezTo>
                  <a:cubicBezTo>
                    <a:pt x="1205" y="131"/>
                    <a:pt x="1146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32"/>
            <p:cNvSpPr/>
            <p:nvPr/>
          </p:nvSpPr>
          <p:spPr>
            <a:xfrm>
              <a:off x="4028625" y="2256250"/>
              <a:ext cx="5300" cy="5225"/>
            </a:xfrm>
            <a:custGeom>
              <a:avLst/>
              <a:gdLst/>
              <a:ahLst/>
              <a:cxnLst/>
              <a:rect l="l" t="t" r="r" b="b"/>
              <a:pathLst>
                <a:path w="212" h="209" extrusionOk="0">
                  <a:moveTo>
                    <a:pt x="94" y="1"/>
                  </a:moveTo>
                  <a:cubicBezTo>
                    <a:pt x="94" y="1"/>
                    <a:pt x="72" y="1"/>
                    <a:pt x="72" y="23"/>
                  </a:cubicBezTo>
                  <a:lnTo>
                    <a:pt x="25" y="23"/>
                  </a:lnTo>
                  <a:lnTo>
                    <a:pt x="25" y="47"/>
                  </a:lnTo>
                  <a:cubicBezTo>
                    <a:pt x="1" y="69"/>
                    <a:pt x="1" y="94"/>
                    <a:pt x="1" y="94"/>
                  </a:cubicBezTo>
                  <a:lnTo>
                    <a:pt x="1" y="116"/>
                  </a:lnTo>
                  <a:cubicBezTo>
                    <a:pt x="1" y="140"/>
                    <a:pt x="25" y="162"/>
                    <a:pt x="25" y="162"/>
                  </a:cubicBezTo>
                  <a:cubicBezTo>
                    <a:pt x="47" y="162"/>
                    <a:pt x="47" y="187"/>
                    <a:pt x="72" y="187"/>
                  </a:cubicBezTo>
                  <a:cubicBezTo>
                    <a:pt x="72" y="187"/>
                    <a:pt x="72" y="209"/>
                    <a:pt x="94" y="209"/>
                  </a:cubicBezTo>
                  <a:lnTo>
                    <a:pt x="165" y="209"/>
                  </a:lnTo>
                  <a:lnTo>
                    <a:pt x="187" y="187"/>
                  </a:lnTo>
                  <a:lnTo>
                    <a:pt x="211" y="162"/>
                  </a:lnTo>
                  <a:lnTo>
                    <a:pt x="211" y="116"/>
                  </a:lnTo>
                  <a:lnTo>
                    <a:pt x="211" y="94"/>
                  </a:lnTo>
                  <a:cubicBezTo>
                    <a:pt x="211" y="94"/>
                    <a:pt x="211" y="69"/>
                    <a:pt x="187" y="69"/>
                  </a:cubicBezTo>
                  <a:cubicBezTo>
                    <a:pt x="187" y="47"/>
                    <a:pt x="165" y="47"/>
                    <a:pt x="165" y="23"/>
                  </a:cubicBezTo>
                  <a:lnTo>
                    <a:pt x="140" y="23"/>
                  </a:lnTo>
                  <a:cubicBezTo>
                    <a:pt x="118" y="1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32"/>
            <p:cNvSpPr/>
            <p:nvPr/>
          </p:nvSpPr>
          <p:spPr>
            <a:xfrm>
              <a:off x="4027475" y="22731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lnTo>
                    <a:pt x="0" y="47"/>
                  </a:lnTo>
                  <a:lnTo>
                    <a:pt x="0" y="71"/>
                  </a:lnTo>
                  <a:cubicBezTo>
                    <a:pt x="1" y="71"/>
                    <a:pt x="2" y="71"/>
                    <a:pt x="3" y="71"/>
                  </a:cubicBezTo>
                  <a:lnTo>
                    <a:pt x="3" y="71"/>
                  </a:lnTo>
                  <a:cubicBezTo>
                    <a:pt x="0" y="76"/>
                    <a:pt x="0" y="82"/>
                    <a:pt x="0" y="93"/>
                  </a:cubicBezTo>
                  <a:lnTo>
                    <a:pt x="0" y="117"/>
                  </a:lnTo>
                  <a:lnTo>
                    <a:pt x="0" y="140"/>
                  </a:lnTo>
                  <a:cubicBezTo>
                    <a:pt x="25" y="164"/>
                    <a:pt x="25" y="164"/>
                    <a:pt x="47" y="164"/>
                  </a:cubicBezTo>
                  <a:lnTo>
                    <a:pt x="47" y="186"/>
                  </a:lnTo>
                  <a:lnTo>
                    <a:pt x="93" y="186"/>
                  </a:lnTo>
                  <a:cubicBezTo>
                    <a:pt x="118" y="186"/>
                    <a:pt x="118" y="186"/>
                    <a:pt x="140" y="164"/>
                  </a:cubicBezTo>
                  <a:cubicBezTo>
                    <a:pt x="164" y="164"/>
                    <a:pt x="164" y="164"/>
                    <a:pt x="186" y="140"/>
                  </a:cubicBezTo>
                  <a:lnTo>
                    <a:pt x="186" y="117"/>
                  </a:lnTo>
                  <a:lnTo>
                    <a:pt x="186" y="93"/>
                  </a:lnTo>
                  <a:lnTo>
                    <a:pt x="164" y="93"/>
                  </a:lnTo>
                  <a:cubicBezTo>
                    <a:pt x="170" y="93"/>
                    <a:pt x="173" y="92"/>
                    <a:pt x="174" y="90"/>
                  </a:cubicBezTo>
                  <a:lnTo>
                    <a:pt x="174" y="90"/>
                  </a:lnTo>
                  <a:cubicBezTo>
                    <a:pt x="177" y="92"/>
                    <a:pt x="181" y="93"/>
                    <a:pt x="186" y="93"/>
                  </a:cubicBezTo>
                  <a:lnTo>
                    <a:pt x="186" y="47"/>
                  </a:lnTo>
                  <a:lnTo>
                    <a:pt x="164" y="24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32"/>
            <p:cNvSpPr/>
            <p:nvPr/>
          </p:nvSpPr>
          <p:spPr>
            <a:xfrm>
              <a:off x="4024600" y="2260300"/>
              <a:ext cx="5825" cy="4675"/>
            </a:xfrm>
            <a:custGeom>
              <a:avLst/>
              <a:gdLst/>
              <a:ahLst/>
              <a:cxnLst/>
              <a:rect l="l" t="t" r="r" b="b"/>
              <a:pathLst>
                <a:path w="233" h="187" extrusionOk="0">
                  <a:moveTo>
                    <a:pt x="47" y="0"/>
                  </a:moveTo>
                  <a:cubicBezTo>
                    <a:pt x="47" y="0"/>
                    <a:pt x="22" y="0"/>
                    <a:pt x="22" y="25"/>
                  </a:cubicBezTo>
                  <a:lnTo>
                    <a:pt x="0" y="47"/>
                  </a:lnTo>
                  <a:lnTo>
                    <a:pt x="0" y="93"/>
                  </a:lnTo>
                  <a:lnTo>
                    <a:pt x="0" y="118"/>
                  </a:lnTo>
                  <a:cubicBezTo>
                    <a:pt x="0" y="118"/>
                    <a:pt x="0" y="140"/>
                    <a:pt x="22" y="140"/>
                  </a:cubicBezTo>
                  <a:lnTo>
                    <a:pt x="22" y="164"/>
                  </a:lnTo>
                  <a:lnTo>
                    <a:pt x="47" y="164"/>
                  </a:lnTo>
                  <a:lnTo>
                    <a:pt x="69" y="186"/>
                  </a:lnTo>
                  <a:lnTo>
                    <a:pt x="162" y="186"/>
                  </a:lnTo>
                  <a:lnTo>
                    <a:pt x="186" y="164"/>
                  </a:lnTo>
                  <a:cubicBezTo>
                    <a:pt x="186" y="164"/>
                    <a:pt x="208" y="164"/>
                    <a:pt x="208" y="140"/>
                  </a:cubicBezTo>
                  <a:lnTo>
                    <a:pt x="233" y="118"/>
                  </a:lnTo>
                  <a:lnTo>
                    <a:pt x="233" y="71"/>
                  </a:lnTo>
                  <a:lnTo>
                    <a:pt x="208" y="47"/>
                  </a:lnTo>
                  <a:lnTo>
                    <a:pt x="208" y="25"/>
                  </a:lnTo>
                  <a:cubicBezTo>
                    <a:pt x="186" y="25"/>
                    <a:pt x="162" y="0"/>
                    <a:pt x="162" y="0"/>
                  </a:cubicBezTo>
                  <a:lnTo>
                    <a:pt x="115" y="0"/>
                  </a:lnTo>
                  <a:cubicBezTo>
                    <a:pt x="115" y="0"/>
                    <a:pt x="106" y="0"/>
                    <a:pt x="99" y="7"/>
                  </a:cubicBezTo>
                  <a:lnTo>
                    <a:pt x="99" y="7"/>
                  </a:lnTo>
                  <a:cubicBezTo>
                    <a:pt x="103" y="3"/>
                    <a:pt x="10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32"/>
            <p:cNvSpPr/>
            <p:nvPr/>
          </p:nvSpPr>
          <p:spPr>
            <a:xfrm>
              <a:off x="4028625" y="2471925"/>
              <a:ext cx="5850" cy="5300"/>
            </a:xfrm>
            <a:custGeom>
              <a:avLst/>
              <a:gdLst/>
              <a:ahLst/>
              <a:cxnLst/>
              <a:rect l="l" t="t" r="r" b="b"/>
              <a:pathLst>
                <a:path w="234" h="212" extrusionOk="0">
                  <a:moveTo>
                    <a:pt x="72" y="1"/>
                  </a:moveTo>
                  <a:cubicBezTo>
                    <a:pt x="72" y="1"/>
                    <a:pt x="47" y="1"/>
                    <a:pt x="47" y="25"/>
                  </a:cubicBezTo>
                  <a:cubicBezTo>
                    <a:pt x="47" y="25"/>
                    <a:pt x="25" y="25"/>
                    <a:pt x="25" y="47"/>
                  </a:cubicBezTo>
                  <a:lnTo>
                    <a:pt x="25" y="72"/>
                  </a:lnTo>
                  <a:cubicBezTo>
                    <a:pt x="1" y="94"/>
                    <a:pt x="1" y="94"/>
                    <a:pt x="25" y="118"/>
                  </a:cubicBezTo>
                  <a:lnTo>
                    <a:pt x="25" y="140"/>
                  </a:lnTo>
                  <a:lnTo>
                    <a:pt x="47" y="165"/>
                  </a:lnTo>
                  <a:lnTo>
                    <a:pt x="72" y="165"/>
                  </a:lnTo>
                  <a:lnTo>
                    <a:pt x="72" y="187"/>
                  </a:lnTo>
                  <a:lnTo>
                    <a:pt x="94" y="187"/>
                  </a:lnTo>
                  <a:cubicBezTo>
                    <a:pt x="118" y="211"/>
                    <a:pt x="118" y="211"/>
                    <a:pt x="140" y="211"/>
                  </a:cubicBezTo>
                  <a:lnTo>
                    <a:pt x="165" y="211"/>
                  </a:lnTo>
                  <a:cubicBezTo>
                    <a:pt x="165" y="187"/>
                    <a:pt x="187" y="187"/>
                    <a:pt x="187" y="187"/>
                  </a:cubicBezTo>
                  <a:lnTo>
                    <a:pt x="211" y="165"/>
                  </a:lnTo>
                  <a:cubicBezTo>
                    <a:pt x="211" y="140"/>
                    <a:pt x="233" y="140"/>
                    <a:pt x="233" y="118"/>
                  </a:cubicBezTo>
                  <a:cubicBezTo>
                    <a:pt x="233" y="94"/>
                    <a:pt x="211" y="72"/>
                    <a:pt x="211" y="47"/>
                  </a:cubicBezTo>
                  <a:cubicBezTo>
                    <a:pt x="187" y="47"/>
                    <a:pt x="187" y="47"/>
                    <a:pt x="187" y="25"/>
                  </a:cubicBezTo>
                  <a:lnTo>
                    <a:pt x="165" y="25"/>
                  </a:lnTo>
                  <a:cubicBezTo>
                    <a:pt x="165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32"/>
            <p:cNvSpPr/>
            <p:nvPr/>
          </p:nvSpPr>
          <p:spPr>
            <a:xfrm>
              <a:off x="4024600" y="2243450"/>
              <a:ext cx="5225" cy="4675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47" y="1"/>
                  </a:moveTo>
                  <a:cubicBezTo>
                    <a:pt x="47" y="23"/>
                    <a:pt x="22" y="23"/>
                    <a:pt x="22" y="23"/>
                  </a:cubicBezTo>
                  <a:cubicBezTo>
                    <a:pt x="22" y="47"/>
                    <a:pt x="0" y="47"/>
                    <a:pt x="0" y="70"/>
                  </a:cubicBezTo>
                  <a:lnTo>
                    <a:pt x="0" y="94"/>
                  </a:lnTo>
                  <a:cubicBezTo>
                    <a:pt x="0" y="94"/>
                    <a:pt x="0" y="116"/>
                    <a:pt x="22" y="140"/>
                  </a:cubicBezTo>
                  <a:cubicBezTo>
                    <a:pt x="47" y="163"/>
                    <a:pt x="47" y="163"/>
                    <a:pt x="69" y="163"/>
                  </a:cubicBezTo>
                  <a:cubicBezTo>
                    <a:pt x="69" y="163"/>
                    <a:pt x="69" y="187"/>
                    <a:pt x="93" y="187"/>
                  </a:cubicBezTo>
                  <a:lnTo>
                    <a:pt x="115" y="187"/>
                  </a:lnTo>
                  <a:cubicBezTo>
                    <a:pt x="140" y="187"/>
                    <a:pt x="140" y="163"/>
                    <a:pt x="162" y="163"/>
                  </a:cubicBezTo>
                  <a:cubicBezTo>
                    <a:pt x="162" y="163"/>
                    <a:pt x="186" y="163"/>
                    <a:pt x="186" y="140"/>
                  </a:cubicBezTo>
                  <a:cubicBezTo>
                    <a:pt x="186" y="140"/>
                    <a:pt x="186" y="116"/>
                    <a:pt x="208" y="116"/>
                  </a:cubicBezTo>
                  <a:lnTo>
                    <a:pt x="208" y="94"/>
                  </a:lnTo>
                  <a:cubicBezTo>
                    <a:pt x="208" y="70"/>
                    <a:pt x="208" y="47"/>
                    <a:pt x="186" y="47"/>
                  </a:cubicBezTo>
                  <a:lnTo>
                    <a:pt x="186" y="23"/>
                  </a:lnTo>
                  <a:cubicBezTo>
                    <a:pt x="162" y="23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32"/>
            <p:cNvSpPr/>
            <p:nvPr/>
          </p:nvSpPr>
          <p:spPr>
            <a:xfrm>
              <a:off x="4036775" y="2266725"/>
              <a:ext cx="5275" cy="5225"/>
            </a:xfrm>
            <a:custGeom>
              <a:avLst/>
              <a:gdLst/>
              <a:ahLst/>
              <a:cxnLst/>
              <a:rect l="l" t="t" r="r" b="b"/>
              <a:pathLst>
                <a:path w="211" h="209" extrusionOk="0">
                  <a:moveTo>
                    <a:pt x="94" y="0"/>
                  </a:moveTo>
                  <a:cubicBezTo>
                    <a:pt x="71" y="0"/>
                    <a:pt x="71" y="0"/>
                    <a:pt x="47" y="22"/>
                  </a:cubicBezTo>
                  <a:lnTo>
                    <a:pt x="25" y="22"/>
                  </a:lnTo>
                  <a:lnTo>
                    <a:pt x="25" y="47"/>
                  </a:lnTo>
                  <a:cubicBezTo>
                    <a:pt x="1" y="69"/>
                    <a:pt x="1" y="69"/>
                    <a:pt x="1" y="93"/>
                  </a:cubicBezTo>
                  <a:lnTo>
                    <a:pt x="1" y="116"/>
                  </a:lnTo>
                  <a:cubicBezTo>
                    <a:pt x="1" y="140"/>
                    <a:pt x="25" y="140"/>
                    <a:pt x="25" y="162"/>
                  </a:cubicBezTo>
                  <a:cubicBezTo>
                    <a:pt x="47" y="162"/>
                    <a:pt x="47" y="186"/>
                    <a:pt x="47" y="186"/>
                  </a:cubicBezTo>
                  <a:cubicBezTo>
                    <a:pt x="71" y="186"/>
                    <a:pt x="71" y="209"/>
                    <a:pt x="94" y="209"/>
                  </a:cubicBezTo>
                  <a:lnTo>
                    <a:pt x="164" y="209"/>
                  </a:lnTo>
                  <a:lnTo>
                    <a:pt x="187" y="186"/>
                  </a:lnTo>
                  <a:cubicBezTo>
                    <a:pt x="187" y="186"/>
                    <a:pt x="187" y="162"/>
                    <a:pt x="211" y="162"/>
                  </a:cubicBezTo>
                  <a:lnTo>
                    <a:pt x="211" y="116"/>
                  </a:lnTo>
                  <a:lnTo>
                    <a:pt x="211" y="93"/>
                  </a:lnTo>
                  <a:cubicBezTo>
                    <a:pt x="211" y="69"/>
                    <a:pt x="187" y="69"/>
                    <a:pt x="187" y="47"/>
                  </a:cubicBezTo>
                  <a:cubicBezTo>
                    <a:pt x="164" y="47"/>
                    <a:pt x="164" y="47"/>
                    <a:pt x="164" y="22"/>
                  </a:cubicBezTo>
                  <a:lnTo>
                    <a:pt x="118" y="22"/>
                  </a:lnTo>
                  <a:cubicBezTo>
                    <a:pt x="118" y="0"/>
                    <a:pt x="9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32"/>
            <p:cNvSpPr/>
            <p:nvPr/>
          </p:nvSpPr>
          <p:spPr>
            <a:xfrm>
              <a:off x="4036225" y="2236475"/>
              <a:ext cx="5225" cy="4675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47" y="1"/>
                  </a:moveTo>
                  <a:cubicBezTo>
                    <a:pt x="47" y="23"/>
                    <a:pt x="23" y="23"/>
                    <a:pt x="23" y="23"/>
                  </a:cubicBezTo>
                  <a:lnTo>
                    <a:pt x="23" y="70"/>
                  </a:lnTo>
                  <a:cubicBezTo>
                    <a:pt x="0" y="70"/>
                    <a:pt x="0" y="70"/>
                    <a:pt x="0" y="94"/>
                  </a:cubicBezTo>
                  <a:cubicBezTo>
                    <a:pt x="0" y="94"/>
                    <a:pt x="23" y="116"/>
                    <a:pt x="23" y="140"/>
                  </a:cubicBezTo>
                  <a:lnTo>
                    <a:pt x="47" y="163"/>
                  </a:lnTo>
                  <a:cubicBezTo>
                    <a:pt x="47" y="163"/>
                    <a:pt x="69" y="163"/>
                    <a:pt x="69" y="187"/>
                  </a:cubicBezTo>
                  <a:lnTo>
                    <a:pt x="140" y="187"/>
                  </a:lnTo>
                  <a:cubicBezTo>
                    <a:pt x="140" y="187"/>
                    <a:pt x="162" y="187"/>
                    <a:pt x="162" y="163"/>
                  </a:cubicBezTo>
                  <a:cubicBezTo>
                    <a:pt x="162" y="163"/>
                    <a:pt x="186" y="163"/>
                    <a:pt x="186" y="140"/>
                  </a:cubicBezTo>
                  <a:lnTo>
                    <a:pt x="209" y="116"/>
                  </a:lnTo>
                  <a:lnTo>
                    <a:pt x="209" y="94"/>
                  </a:lnTo>
                  <a:cubicBezTo>
                    <a:pt x="209" y="70"/>
                    <a:pt x="209" y="70"/>
                    <a:pt x="186" y="47"/>
                  </a:cubicBezTo>
                  <a:lnTo>
                    <a:pt x="186" y="23"/>
                  </a:lnTo>
                  <a:cubicBezTo>
                    <a:pt x="162" y="23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32"/>
            <p:cNvSpPr/>
            <p:nvPr/>
          </p:nvSpPr>
          <p:spPr>
            <a:xfrm>
              <a:off x="4047850" y="2545725"/>
              <a:ext cx="23275" cy="17200"/>
            </a:xfrm>
            <a:custGeom>
              <a:avLst/>
              <a:gdLst/>
              <a:ahLst/>
              <a:cxnLst/>
              <a:rect l="l" t="t" r="r" b="b"/>
              <a:pathLst>
                <a:path w="931" h="688" extrusionOk="0">
                  <a:moveTo>
                    <a:pt x="818" y="1"/>
                  </a:moveTo>
                  <a:cubicBezTo>
                    <a:pt x="802" y="1"/>
                    <a:pt x="784" y="8"/>
                    <a:pt x="767" y="26"/>
                  </a:cubicBezTo>
                  <a:cubicBezTo>
                    <a:pt x="534" y="190"/>
                    <a:pt x="302" y="351"/>
                    <a:pt x="47" y="515"/>
                  </a:cubicBezTo>
                  <a:cubicBezTo>
                    <a:pt x="23" y="562"/>
                    <a:pt x="0" y="608"/>
                    <a:pt x="23" y="655"/>
                  </a:cubicBezTo>
                  <a:cubicBezTo>
                    <a:pt x="40" y="670"/>
                    <a:pt x="79" y="687"/>
                    <a:pt x="109" y="687"/>
                  </a:cubicBezTo>
                  <a:cubicBezTo>
                    <a:pt x="122" y="687"/>
                    <a:pt x="133" y="684"/>
                    <a:pt x="140" y="677"/>
                  </a:cubicBezTo>
                  <a:cubicBezTo>
                    <a:pt x="395" y="515"/>
                    <a:pt x="627" y="351"/>
                    <a:pt x="860" y="165"/>
                  </a:cubicBezTo>
                  <a:cubicBezTo>
                    <a:pt x="906" y="143"/>
                    <a:pt x="931" y="96"/>
                    <a:pt x="884" y="50"/>
                  </a:cubicBezTo>
                  <a:cubicBezTo>
                    <a:pt x="869" y="21"/>
                    <a:pt x="845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32"/>
            <p:cNvSpPr/>
            <p:nvPr/>
          </p:nvSpPr>
          <p:spPr>
            <a:xfrm>
              <a:off x="4023425" y="2206075"/>
              <a:ext cx="16300" cy="9050"/>
            </a:xfrm>
            <a:custGeom>
              <a:avLst/>
              <a:gdLst/>
              <a:ahLst/>
              <a:cxnLst/>
              <a:rect l="l" t="t" r="r" b="b"/>
              <a:pathLst>
                <a:path w="652" h="362" extrusionOk="0">
                  <a:moveTo>
                    <a:pt x="112" y="1"/>
                  </a:moveTo>
                  <a:cubicBezTo>
                    <a:pt x="69" y="1"/>
                    <a:pt x="23" y="39"/>
                    <a:pt x="23" y="76"/>
                  </a:cubicBezTo>
                  <a:cubicBezTo>
                    <a:pt x="1" y="123"/>
                    <a:pt x="47" y="169"/>
                    <a:pt x="94" y="169"/>
                  </a:cubicBezTo>
                  <a:cubicBezTo>
                    <a:pt x="233" y="240"/>
                    <a:pt x="373" y="287"/>
                    <a:pt x="535" y="355"/>
                  </a:cubicBezTo>
                  <a:cubicBezTo>
                    <a:pt x="543" y="360"/>
                    <a:pt x="552" y="362"/>
                    <a:pt x="561" y="362"/>
                  </a:cubicBezTo>
                  <a:cubicBezTo>
                    <a:pt x="598" y="362"/>
                    <a:pt x="632" y="324"/>
                    <a:pt x="652" y="287"/>
                  </a:cubicBezTo>
                  <a:cubicBezTo>
                    <a:pt x="652" y="240"/>
                    <a:pt x="628" y="194"/>
                    <a:pt x="581" y="169"/>
                  </a:cubicBezTo>
                  <a:cubicBezTo>
                    <a:pt x="419" y="123"/>
                    <a:pt x="280" y="54"/>
                    <a:pt x="140" y="7"/>
                  </a:cubicBezTo>
                  <a:cubicBezTo>
                    <a:pt x="131" y="3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32"/>
            <p:cNvSpPr/>
            <p:nvPr/>
          </p:nvSpPr>
          <p:spPr>
            <a:xfrm>
              <a:off x="4043200" y="2249275"/>
              <a:ext cx="5825" cy="4925"/>
            </a:xfrm>
            <a:custGeom>
              <a:avLst/>
              <a:gdLst/>
              <a:ahLst/>
              <a:cxnLst/>
              <a:rect l="l" t="t" r="r" b="b"/>
              <a:pathLst>
                <a:path w="233" h="197" extrusionOk="0">
                  <a:moveTo>
                    <a:pt x="93" y="0"/>
                  </a:moveTo>
                  <a:cubicBezTo>
                    <a:pt x="69" y="0"/>
                    <a:pt x="69" y="23"/>
                    <a:pt x="47" y="23"/>
                  </a:cubicBezTo>
                  <a:lnTo>
                    <a:pt x="23" y="47"/>
                  </a:lnTo>
                  <a:lnTo>
                    <a:pt x="23" y="69"/>
                  </a:lnTo>
                  <a:cubicBezTo>
                    <a:pt x="23" y="93"/>
                    <a:pt x="0" y="93"/>
                    <a:pt x="0" y="93"/>
                  </a:cubicBezTo>
                  <a:cubicBezTo>
                    <a:pt x="0" y="116"/>
                    <a:pt x="23" y="140"/>
                    <a:pt x="23" y="140"/>
                  </a:cubicBezTo>
                  <a:cubicBezTo>
                    <a:pt x="23" y="140"/>
                    <a:pt x="23" y="162"/>
                    <a:pt x="47" y="162"/>
                  </a:cubicBezTo>
                  <a:lnTo>
                    <a:pt x="69" y="187"/>
                  </a:lnTo>
                  <a:lnTo>
                    <a:pt x="116" y="187"/>
                  </a:lnTo>
                  <a:cubicBezTo>
                    <a:pt x="116" y="187"/>
                    <a:pt x="126" y="196"/>
                    <a:pt x="134" y="196"/>
                  </a:cubicBezTo>
                  <a:cubicBezTo>
                    <a:pt x="137" y="196"/>
                    <a:pt x="140" y="194"/>
                    <a:pt x="140" y="187"/>
                  </a:cubicBezTo>
                  <a:lnTo>
                    <a:pt x="186" y="187"/>
                  </a:lnTo>
                  <a:lnTo>
                    <a:pt x="209" y="162"/>
                  </a:lnTo>
                  <a:cubicBezTo>
                    <a:pt x="209" y="162"/>
                    <a:pt x="209" y="140"/>
                    <a:pt x="233" y="140"/>
                  </a:cubicBezTo>
                  <a:lnTo>
                    <a:pt x="233" y="116"/>
                  </a:lnTo>
                  <a:cubicBezTo>
                    <a:pt x="233" y="93"/>
                    <a:pt x="209" y="69"/>
                    <a:pt x="209" y="69"/>
                  </a:cubicBezTo>
                  <a:lnTo>
                    <a:pt x="209" y="47"/>
                  </a:lnTo>
                  <a:cubicBezTo>
                    <a:pt x="186" y="23"/>
                    <a:pt x="162" y="23"/>
                    <a:pt x="162" y="23"/>
                  </a:cubicBezTo>
                  <a:cubicBezTo>
                    <a:pt x="140" y="23"/>
                    <a:pt x="140" y="23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32"/>
            <p:cNvSpPr/>
            <p:nvPr/>
          </p:nvSpPr>
          <p:spPr>
            <a:xfrm>
              <a:off x="4031800" y="2370125"/>
              <a:ext cx="68550" cy="205275"/>
            </a:xfrm>
            <a:custGeom>
              <a:avLst/>
              <a:gdLst/>
              <a:ahLst/>
              <a:cxnLst/>
              <a:rect l="l" t="t" r="r" b="b"/>
              <a:pathLst>
                <a:path w="2742" h="8211" extrusionOk="0">
                  <a:moveTo>
                    <a:pt x="1994" y="1"/>
                  </a:moveTo>
                  <a:cubicBezTo>
                    <a:pt x="1960" y="1"/>
                    <a:pt x="1929" y="16"/>
                    <a:pt x="1921" y="50"/>
                  </a:cubicBezTo>
                  <a:cubicBezTo>
                    <a:pt x="1734" y="817"/>
                    <a:pt x="1573" y="1561"/>
                    <a:pt x="1387" y="2330"/>
                  </a:cubicBezTo>
                  <a:lnTo>
                    <a:pt x="1362" y="2330"/>
                  </a:lnTo>
                  <a:cubicBezTo>
                    <a:pt x="1340" y="2376"/>
                    <a:pt x="1340" y="2423"/>
                    <a:pt x="1362" y="2445"/>
                  </a:cubicBezTo>
                  <a:cubicBezTo>
                    <a:pt x="1061" y="3747"/>
                    <a:pt x="735" y="5027"/>
                    <a:pt x="432" y="6330"/>
                  </a:cubicBezTo>
                  <a:cubicBezTo>
                    <a:pt x="293" y="6910"/>
                    <a:pt x="153" y="7515"/>
                    <a:pt x="13" y="8097"/>
                  </a:cubicBezTo>
                  <a:cubicBezTo>
                    <a:pt x="0" y="8166"/>
                    <a:pt x="52" y="8210"/>
                    <a:pt x="107" y="8210"/>
                  </a:cubicBezTo>
                  <a:cubicBezTo>
                    <a:pt x="143" y="8210"/>
                    <a:pt x="181" y="8190"/>
                    <a:pt x="200" y="8144"/>
                  </a:cubicBezTo>
                  <a:cubicBezTo>
                    <a:pt x="293" y="7679"/>
                    <a:pt x="410" y="7236"/>
                    <a:pt x="525" y="6771"/>
                  </a:cubicBezTo>
                  <a:cubicBezTo>
                    <a:pt x="525" y="6779"/>
                    <a:pt x="530" y="6781"/>
                    <a:pt x="538" y="6781"/>
                  </a:cubicBezTo>
                  <a:cubicBezTo>
                    <a:pt x="554" y="6781"/>
                    <a:pt x="580" y="6771"/>
                    <a:pt x="596" y="6771"/>
                  </a:cubicBezTo>
                  <a:cubicBezTo>
                    <a:pt x="875" y="6585"/>
                    <a:pt x="1154" y="6423"/>
                    <a:pt x="1433" y="6259"/>
                  </a:cubicBezTo>
                  <a:cubicBezTo>
                    <a:pt x="1510" y="6202"/>
                    <a:pt x="1459" y="6080"/>
                    <a:pt x="1387" y="6080"/>
                  </a:cubicBezTo>
                  <a:cubicBezTo>
                    <a:pt x="1372" y="6080"/>
                    <a:pt x="1356" y="6085"/>
                    <a:pt x="1340" y="6097"/>
                  </a:cubicBezTo>
                  <a:cubicBezTo>
                    <a:pt x="1083" y="6259"/>
                    <a:pt x="828" y="6399"/>
                    <a:pt x="572" y="6562"/>
                  </a:cubicBezTo>
                  <a:lnTo>
                    <a:pt x="1061" y="4469"/>
                  </a:lnTo>
                  <a:cubicBezTo>
                    <a:pt x="1072" y="4480"/>
                    <a:pt x="1084" y="4486"/>
                    <a:pt x="1095" y="4486"/>
                  </a:cubicBezTo>
                  <a:cubicBezTo>
                    <a:pt x="1107" y="4486"/>
                    <a:pt x="1119" y="4480"/>
                    <a:pt x="1130" y="4469"/>
                  </a:cubicBezTo>
                  <a:cubicBezTo>
                    <a:pt x="1548" y="4259"/>
                    <a:pt x="1967" y="4026"/>
                    <a:pt x="2363" y="3771"/>
                  </a:cubicBezTo>
                  <a:cubicBezTo>
                    <a:pt x="2441" y="3713"/>
                    <a:pt x="2389" y="3591"/>
                    <a:pt x="2317" y="3591"/>
                  </a:cubicBezTo>
                  <a:cubicBezTo>
                    <a:pt x="2302" y="3591"/>
                    <a:pt x="2286" y="3596"/>
                    <a:pt x="2270" y="3608"/>
                  </a:cubicBezTo>
                  <a:cubicBezTo>
                    <a:pt x="1898" y="3865"/>
                    <a:pt x="1502" y="4073"/>
                    <a:pt x="1107" y="4283"/>
                  </a:cubicBezTo>
                  <a:cubicBezTo>
                    <a:pt x="1200" y="3911"/>
                    <a:pt x="1269" y="3561"/>
                    <a:pt x="1362" y="3189"/>
                  </a:cubicBezTo>
                  <a:lnTo>
                    <a:pt x="1387" y="3189"/>
                  </a:lnTo>
                  <a:cubicBezTo>
                    <a:pt x="1805" y="2888"/>
                    <a:pt x="2224" y="2584"/>
                    <a:pt x="2618" y="2305"/>
                  </a:cubicBezTo>
                  <a:cubicBezTo>
                    <a:pt x="2695" y="2248"/>
                    <a:pt x="2645" y="2126"/>
                    <a:pt x="2572" y="2126"/>
                  </a:cubicBezTo>
                  <a:cubicBezTo>
                    <a:pt x="2557" y="2126"/>
                    <a:pt x="2541" y="2131"/>
                    <a:pt x="2525" y="2144"/>
                  </a:cubicBezTo>
                  <a:cubicBezTo>
                    <a:pt x="2177" y="2398"/>
                    <a:pt x="1805" y="2677"/>
                    <a:pt x="1433" y="2934"/>
                  </a:cubicBezTo>
                  <a:cubicBezTo>
                    <a:pt x="1480" y="2771"/>
                    <a:pt x="1502" y="2584"/>
                    <a:pt x="1548" y="2423"/>
                  </a:cubicBezTo>
                  <a:cubicBezTo>
                    <a:pt x="1852" y="2190"/>
                    <a:pt x="2153" y="1957"/>
                    <a:pt x="2432" y="1725"/>
                  </a:cubicBezTo>
                  <a:cubicBezTo>
                    <a:pt x="2479" y="1701"/>
                    <a:pt x="2479" y="1632"/>
                    <a:pt x="2432" y="1585"/>
                  </a:cubicBezTo>
                  <a:cubicBezTo>
                    <a:pt x="2421" y="1573"/>
                    <a:pt x="2398" y="1567"/>
                    <a:pt x="2375" y="1567"/>
                  </a:cubicBezTo>
                  <a:cubicBezTo>
                    <a:pt x="2351" y="1567"/>
                    <a:pt x="2328" y="1573"/>
                    <a:pt x="2317" y="1585"/>
                  </a:cubicBezTo>
                  <a:lnTo>
                    <a:pt x="1619" y="2144"/>
                  </a:lnTo>
                  <a:cubicBezTo>
                    <a:pt x="1641" y="2050"/>
                    <a:pt x="1666" y="1957"/>
                    <a:pt x="1688" y="1887"/>
                  </a:cubicBezTo>
                  <a:lnTo>
                    <a:pt x="1688" y="1864"/>
                  </a:lnTo>
                  <a:cubicBezTo>
                    <a:pt x="1695" y="1871"/>
                    <a:pt x="1702" y="1874"/>
                    <a:pt x="1709" y="1874"/>
                  </a:cubicBezTo>
                  <a:cubicBezTo>
                    <a:pt x="1725" y="1874"/>
                    <a:pt x="1741" y="1857"/>
                    <a:pt x="1759" y="1840"/>
                  </a:cubicBezTo>
                  <a:cubicBezTo>
                    <a:pt x="2038" y="1608"/>
                    <a:pt x="2339" y="1399"/>
                    <a:pt x="2665" y="1236"/>
                  </a:cubicBezTo>
                  <a:cubicBezTo>
                    <a:pt x="2742" y="1197"/>
                    <a:pt x="2691" y="1079"/>
                    <a:pt x="2619" y="1079"/>
                  </a:cubicBezTo>
                  <a:cubicBezTo>
                    <a:pt x="2604" y="1079"/>
                    <a:pt x="2588" y="1084"/>
                    <a:pt x="2572" y="1096"/>
                  </a:cubicBezTo>
                  <a:cubicBezTo>
                    <a:pt x="2270" y="1236"/>
                    <a:pt x="1991" y="1422"/>
                    <a:pt x="1734" y="1632"/>
                  </a:cubicBezTo>
                  <a:cubicBezTo>
                    <a:pt x="1852" y="1120"/>
                    <a:pt x="1991" y="609"/>
                    <a:pt x="2107" y="119"/>
                  </a:cubicBezTo>
                  <a:cubicBezTo>
                    <a:pt x="2122" y="46"/>
                    <a:pt x="2053" y="1"/>
                    <a:pt x="1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32"/>
            <p:cNvSpPr/>
            <p:nvPr/>
          </p:nvSpPr>
          <p:spPr>
            <a:xfrm>
              <a:off x="4043750" y="2267875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71" y="1"/>
                  </a:moveTo>
                  <a:lnTo>
                    <a:pt x="47" y="23"/>
                  </a:lnTo>
                  <a:lnTo>
                    <a:pt x="25" y="23"/>
                  </a:lnTo>
                  <a:cubicBezTo>
                    <a:pt x="1" y="47"/>
                    <a:pt x="1" y="47"/>
                    <a:pt x="1" y="70"/>
                  </a:cubicBezTo>
                  <a:lnTo>
                    <a:pt x="1" y="94"/>
                  </a:lnTo>
                  <a:lnTo>
                    <a:pt x="1" y="140"/>
                  </a:lnTo>
                  <a:lnTo>
                    <a:pt x="25" y="163"/>
                  </a:lnTo>
                  <a:cubicBezTo>
                    <a:pt x="25" y="163"/>
                    <a:pt x="25" y="187"/>
                    <a:pt x="47" y="187"/>
                  </a:cubicBezTo>
                  <a:cubicBezTo>
                    <a:pt x="47" y="187"/>
                    <a:pt x="71" y="187"/>
                    <a:pt x="71" y="209"/>
                  </a:cubicBezTo>
                  <a:lnTo>
                    <a:pt x="118" y="209"/>
                  </a:lnTo>
                  <a:lnTo>
                    <a:pt x="140" y="187"/>
                  </a:lnTo>
                  <a:cubicBezTo>
                    <a:pt x="140" y="187"/>
                    <a:pt x="164" y="187"/>
                    <a:pt x="164" y="163"/>
                  </a:cubicBezTo>
                  <a:lnTo>
                    <a:pt x="187" y="140"/>
                  </a:lnTo>
                  <a:lnTo>
                    <a:pt x="187" y="116"/>
                  </a:lnTo>
                  <a:cubicBezTo>
                    <a:pt x="187" y="94"/>
                    <a:pt x="187" y="70"/>
                    <a:pt x="164" y="70"/>
                  </a:cubicBezTo>
                  <a:lnTo>
                    <a:pt x="164" y="47"/>
                  </a:lnTo>
                  <a:cubicBezTo>
                    <a:pt x="164" y="47"/>
                    <a:pt x="164" y="23"/>
                    <a:pt x="140" y="23"/>
                  </a:cubicBezTo>
                  <a:cubicBezTo>
                    <a:pt x="140" y="23"/>
                    <a:pt x="118" y="23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32"/>
            <p:cNvSpPr/>
            <p:nvPr/>
          </p:nvSpPr>
          <p:spPr>
            <a:xfrm>
              <a:off x="4053650" y="224112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70" y="1"/>
                  </a:moveTo>
                  <a:cubicBezTo>
                    <a:pt x="47" y="1"/>
                    <a:pt x="47" y="1"/>
                    <a:pt x="23" y="23"/>
                  </a:cubicBezTo>
                  <a:lnTo>
                    <a:pt x="1" y="47"/>
                  </a:lnTo>
                  <a:lnTo>
                    <a:pt x="1" y="70"/>
                  </a:lnTo>
                  <a:lnTo>
                    <a:pt x="1" y="94"/>
                  </a:lnTo>
                  <a:lnTo>
                    <a:pt x="1" y="140"/>
                  </a:lnTo>
                  <a:lnTo>
                    <a:pt x="23" y="163"/>
                  </a:lnTo>
                  <a:lnTo>
                    <a:pt x="47" y="187"/>
                  </a:lnTo>
                  <a:lnTo>
                    <a:pt x="163" y="187"/>
                  </a:lnTo>
                  <a:lnTo>
                    <a:pt x="187" y="163"/>
                  </a:lnTo>
                  <a:cubicBezTo>
                    <a:pt x="187" y="140"/>
                    <a:pt x="209" y="140"/>
                    <a:pt x="209" y="140"/>
                  </a:cubicBezTo>
                  <a:lnTo>
                    <a:pt x="209" y="94"/>
                  </a:lnTo>
                  <a:cubicBezTo>
                    <a:pt x="209" y="94"/>
                    <a:pt x="209" y="70"/>
                    <a:pt x="187" y="70"/>
                  </a:cubicBezTo>
                  <a:lnTo>
                    <a:pt x="187" y="47"/>
                  </a:lnTo>
                  <a:cubicBezTo>
                    <a:pt x="163" y="23"/>
                    <a:pt x="163" y="23"/>
                    <a:pt x="140" y="23"/>
                  </a:cubicBezTo>
                  <a:cubicBezTo>
                    <a:pt x="116" y="23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32"/>
            <p:cNvSpPr/>
            <p:nvPr/>
          </p:nvSpPr>
          <p:spPr>
            <a:xfrm>
              <a:off x="4051900" y="22620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cubicBezTo>
                    <a:pt x="47" y="22"/>
                    <a:pt x="24" y="22"/>
                    <a:pt x="24" y="22"/>
                  </a:cubicBezTo>
                  <a:cubicBezTo>
                    <a:pt x="24" y="22"/>
                    <a:pt x="0" y="47"/>
                    <a:pt x="0" y="69"/>
                  </a:cubicBezTo>
                  <a:lnTo>
                    <a:pt x="0" y="115"/>
                  </a:lnTo>
                  <a:lnTo>
                    <a:pt x="0" y="140"/>
                  </a:lnTo>
                  <a:cubicBezTo>
                    <a:pt x="24" y="162"/>
                    <a:pt x="24" y="162"/>
                    <a:pt x="24" y="186"/>
                  </a:cubicBezTo>
                  <a:lnTo>
                    <a:pt x="140" y="186"/>
                  </a:lnTo>
                  <a:lnTo>
                    <a:pt x="140" y="162"/>
                  </a:lnTo>
                  <a:cubicBezTo>
                    <a:pt x="164" y="162"/>
                    <a:pt x="164" y="140"/>
                    <a:pt x="164" y="140"/>
                  </a:cubicBezTo>
                  <a:cubicBezTo>
                    <a:pt x="164" y="115"/>
                    <a:pt x="186" y="115"/>
                    <a:pt x="186" y="115"/>
                  </a:cubicBezTo>
                  <a:lnTo>
                    <a:pt x="186" y="69"/>
                  </a:lnTo>
                  <a:lnTo>
                    <a:pt x="164" y="47"/>
                  </a:lnTo>
                  <a:cubicBezTo>
                    <a:pt x="164" y="22"/>
                    <a:pt x="164" y="22"/>
                    <a:pt x="140" y="22"/>
                  </a:cubicBezTo>
                  <a:cubicBezTo>
                    <a:pt x="140" y="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32"/>
            <p:cNvSpPr/>
            <p:nvPr/>
          </p:nvSpPr>
          <p:spPr>
            <a:xfrm>
              <a:off x="4067625" y="2594650"/>
              <a:ext cx="5825" cy="4675"/>
            </a:xfrm>
            <a:custGeom>
              <a:avLst/>
              <a:gdLst/>
              <a:ahLst/>
              <a:cxnLst/>
              <a:rect l="l" t="t" r="r" b="b"/>
              <a:pathLst>
                <a:path w="233" h="187" extrusionOk="0">
                  <a:moveTo>
                    <a:pt x="140" y="0"/>
                  </a:moveTo>
                  <a:cubicBezTo>
                    <a:pt x="115" y="0"/>
                    <a:pt x="115" y="22"/>
                    <a:pt x="93" y="22"/>
                  </a:cubicBezTo>
                  <a:lnTo>
                    <a:pt x="47" y="22"/>
                  </a:lnTo>
                  <a:cubicBezTo>
                    <a:pt x="47" y="22"/>
                    <a:pt x="22" y="22"/>
                    <a:pt x="22" y="47"/>
                  </a:cubicBezTo>
                  <a:lnTo>
                    <a:pt x="0" y="69"/>
                  </a:lnTo>
                  <a:lnTo>
                    <a:pt x="0" y="115"/>
                  </a:lnTo>
                  <a:lnTo>
                    <a:pt x="0" y="140"/>
                  </a:lnTo>
                  <a:lnTo>
                    <a:pt x="22" y="162"/>
                  </a:lnTo>
                  <a:lnTo>
                    <a:pt x="47" y="186"/>
                  </a:lnTo>
                  <a:lnTo>
                    <a:pt x="186" y="186"/>
                  </a:lnTo>
                  <a:lnTo>
                    <a:pt x="208" y="162"/>
                  </a:lnTo>
                  <a:lnTo>
                    <a:pt x="233" y="140"/>
                  </a:lnTo>
                  <a:lnTo>
                    <a:pt x="233" y="93"/>
                  </a:lnTo>
                  <a:lnTo>
                    <a:pt x="233" y="69"/>
                  </a:lnTo>
                  <a:cubicBezTo>
                    <a:pt x="233" y="69"/>
                    <a:pt x="208" y="47"/>
                    <a:pt x="208" y="22"/>
                  </a:cubicBezTo>
                  <a:lnTo>
                    <a:pt x="186" y="22"/>
                  </a:lnTo>
                  <a:cubicBezTo>
                    <a:pt x="162" y="22"/>
                    <a:pt x="162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32"/>
            <p:cNvSpPr/>
            <p:nvPr/>
          </p:nvSpPr>
          <p:spPr>
            <a:xfrm>
              <a:off x="4074600" y="2582400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93" y="1"/>
                  </a:moveTo>
                  <a:cubicBezTo>
                    <a:pt x="93" y="1"/>
                    <a:pt x="69" y="1"/>
                    <a:pt x="69" y="25"/>
                  </a:cubicBezTo>
                  <a:lnTo>
                    <a:pt x="22" y="25"/>
                  </a:lnTo>
                  <a:lnTo>
                    <a:pt x="22" y="47"/>
                  </a:lnTo>
                  <a:cubicBezTo>
                    <a:pt x="0" y="71"/>
                    <a:pt x="0" y="94"/>
                    <a:pt x="0" y="94"/>
                  </a:cubicBezTo>
                  <a:lnTo>
                    <a:pt x="0" y="118"/>
                  </a:lnTo>
                  <a:cubicBezTo>
                    <a:pt x="22" y="140"/>
                    <a:pt x="22" y="164"/>
                    <a:pt x="22" y="164"/>
                  </a:cubicBezTo>
                  <a:cubicBezTo>
                    <a:pt x="47" y="164"/>
                    <a:pt x="47" y="187"/>
                    <a:pt x="69" y="187"/>
                  </a:cubicBezTo>
                  <a:cubicBezTo>
                    <a:pt x="69" y="187"/>
                    <a:pt x="69" y="211"/>
                    <a:pt x="93" y="211"/>
                  </a:cubicBezTo>
                  <a:lnTo>
                    <a:pt x="162" y="211"/>
                  </a:lnTo>
                  <a:lnTo>
                    <a:pt x="186" y="187"/>
                  </a:lnTo>
                  <a:cubicBezTo>
                    <a:pt x="186" y="187"/>
                    <a:pt x="209" y="187"/>
                    <a:pt x="209" y="164"/>
                  </a:cubicBezTo>
                  <a:lnTo>
                    <a:pt x="209" y="118"/>
                  </a:lnTo>
                  <a:lnTo>
                    <a:pt x="209" y="94"/>
                  </a:lnTo>
                  <a:cubicBezTo>
                    <a:pt x="209" y="94"/>
                    <a:pt x="209" y="71"/>
                    <a:pt x="186" y="71"/>
                  </a:cubicBezTo>
                  <a:cubicBezTo>
                    <a:pt x="186" y="47"/>
                    <a:pt x="162" y="47"/>
                    <a:pt x="162" y="25"/>
                  </a:cubicBezTo>
                  <a:lnTo>
                    <a:pt x="140" y="25"/>
                  </a:lnTo>
                  <a:cubicBezTo>
                    <a:pt x="116" y="1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32"/>
            <p:cNvSpPr/>
            <p:nvPr/>
          </p:nvSpPr>
          <p:spPr>
            <a:xfrm>
              <a:off x="4078650" y="2592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71" y="0"/>
                    <a:pt x="71" y="0"/>
                    <a:pt x="47" y="25"/>
                  </a:cubicBezTo>
                  <a:cubicBezTo>
                    <a:pt x="47" y="25"/>
                    <a:pt x="24" y="25"/>
                    <a:pt x="24" y="47"/>
                  </a:cubicBezTo>
                  <a:cubicBezTo>
                    <a:pt x="24" y="47"/>
                    <a:pt x="0" y="47"/>
                    <a:pt x="0" y="71"/>
                  </a:cubicBezTo>
                  <a:lnTo>
                    <a:pt x="0" y="93"/>
                  </a:lnTo>
                  <a:cubicBezTo>
                    <a:pt x="0" y="118"/>
                    <a:pt x="0" y="118"/>
                    <a:pt x="24" y="140"/>
                  </a:cubicBezTo>
                  <a:lnTo>
                    <a:pt x="24" y="164"/>
                  </a:lnTo>
                  <a:cubicBezTo>
                    <a:pt x="47" y="164"/>
                    <a:pt x="47" y="186"/>
                    <a:pt x="71" y="186"/>
                  </a:cubicBezTo>
                  <a:lnTo>
                    <a:pt x="117" y="186"/>
                  </a:lnTo>
                  <a:cubicBezTo>
                    <a:pt x="140" y="186"/>
                    <a:pt x="140" y="186"/>
                    <a:pt x="140" y="164"/>
                  </a:cubicBezTo>
                  <a:cubicBezTo>
                    <a:pt x="164" y="164"/>
                    <a:pt x="164" y="164"/>
                    <a:pt x="186" y="140"/>
                  </a:cubicBezTo>
                  <a:lnTo>
                    <a:pt x="186" y="118"/>
                  </a:lnTo>
                  <a:lnTo>
                    <a:pt x="186" y="93"/>
                  </a:lnTo>
                  <a:lnTo>
                    <a:pt x="186" y="47"/>
                  </a:lnTo>
                  <a:cubicBezTo>
                    <a:pt x="186" y="47"/>
                    <a:pt x="164" y="47"/>
                    <a:pt x="164" y="25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32"/>
            <p:cNvSpPr/>
            <p:nvPr/>
          </p:nvSpPr>
          <p:spPr>
            <a:xfrm>
              <a:off x="4023075" y="2592375"/>
              <a:ext cx="10600" cy="25475"/>
            </a:xfrm>
            <a:custGeom>
              <a:avLst/>
              <a:gdLst/>
              <a:ahLst/>
              <a:cxnLst/>
              <a:rect l="l" t="t" r="r" b="b"/>
              <a:pathLst>
                <a:path w="424" h="1019" extrusionOk="0">
                  <a:moveTo>
                    <a:pt x="307" y="0"/>
                  </a:moveTo>
                  <a:cubicBezTo>
                    <a:pt x="269" y="0"/>
                    <a:pt x="233" y="20"/>
                    <a:pt x="223" y="67"/>
                  </a:cubicBezTo>
                  <a:lnTo>
                    <a:pt x="15" y="904"/>
                  </a:lnTo>
                  <a:cubicBezTo>
                    <a:pt x="0" y="974"/>
                    <a:pt x="60" y="1019"/>
                    <a:pt x="116" y="1019"/>
                  </a:cubicBezTo>
                  <a:cubicBezTo>
                    <a:pt x="155" y="1019"/>
                    <a:pt x="191" y="998"/>
                    <a:pt x="201" y="951"/>
                  </a:cubicBezTo>
                  <a:lnTo>
                    <a:pt x="409" y="113"/>
                  </a:lnTo>
                  <a:cubicBezTo>
                    <a:pt x="423" y="44"/>
                    <a:pt x="363" y="0"/>
                    <a:pt x="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7" name="Google Shape;10087;p32"/>
          <p:cNvGrpSpPr/>
          <p:nvPr/>
        </p:nvGrpSpPr>
        <p:grpSpPr>
          <a:xfrm rot="913918">
            <a:off x="6105596" y="4120775"/>
            <a:ext cx="1655083" cy="1544549"/>
            <a:chOff x="6103150" y="3520225"/>
            <a:chExt cx="522200" cy="487325"/>
          </a:xfrm>
        </p:grpSpPr>
        <p:sp>
          <p:nvSpPr>
            <p:cNvPr id="10088" name="Google Shape;10088;p32"/>
            <p:cNvSpPr/>
            <p:nvPr/>
          </p:nvSpPr>
          <p:spPr>
            <a:xfrm>
              <a:off x="6492025" y="3611675"/>
              <a:ext cx="90575" cy="82750"/>
            </a:xfrm>
            <a:custGeom>
              <a:avLst/>
              <a:gdLst/>
              <a:ahLst/>
              <a:cxnLst/>
              <a:rect l="l" t="t" r="r" b="b"/>
              <a:pathLst>
                <a:path w="3623" h="3310" extrusionOk="0">
                  <a:moveTo>
                    <a:pt x="3270" y="90"/>
                  </a:moveTo>
                  <a:cubicBezTo>
                    <a:pt x="3345" y="90"/>
                    <a:pt x="3409" y="129"/>
                    <a:pt x="3459" y="179"/>
                  </a:cubicBezTo>
                  <a:cubicBezTo>
                    <a:pt x="3509" y="229"/>
                    <a:pt x="3535" y="292"/>
                    <a:pt x="3521" y="367"/>
                  </a:cubicBezTo>
                  <a:cubicBezTo>
                    <a:pt x="3521" y="430"/>
                    <a:pt x="3496" y="506"/>
                    <a:pt x="3446" y="556"/>
                  </a:cubicBezTo>
                  <a:lnTo>
                    <a:pt x="542" y="3147"/>
                  </a:lnTo>
                  <a:cubicBezTo>
                    <a:pt x="500" y="3188"/>
                    <a:pt x="442" y="3213"/>
                    <a:pt x="387" y="3213"/>
                  </a:cubicBezTo>
                  <a:cubicBezTo>
                    <a:pt x="375" y="3213"/>
                    <a:pt x="364" y="3211"/>
                    <a:pt x="353" y="3209"/>
                  </a:cubicBezTo>
                  <a:cubicBezTo>
                    <a:pt x="277" y="3209"/>
                    <a:pt x="215" y="3184"/>
                    <a:pt x="164" y="3122"/>
                  </a:cubicBezTo>
                  <a:cubicBezTo>
                    <a:pt x="114" y="3071"/>
                    <a:pt x="101" y="3008"/>
                    <a:pt x="101" y="2932"/>
                  </a:cubicBezTo>
                  <a:cubicBezTo>
                    <a:pt x="114" y="2857"/>
                    <a:pt x="139" y="2807"/>
                    <a:pt x="190" y="2756"/>
                  </a:cubicBezTo>
                  <a:lnTo>
                    <a:pt x="3094" y="166"/>
                  </a:lnTo>
                  <a:cubicBezTo>
                    <a:pt x="3144" y="116"/>
                    <a:pt x="3208" y="90"/>
                    <a:pt x="3270" y="90"/>
                  </a:cubicBezTo>
                  <a:close/>
                  <a:moveTo>
                    <a:pt x="3244" y="0"/>
                  </a:moveTo>
                  <a:cubicBezTo>
                    <a:pt x="3160" y="0"/>
                    <a:pt x="3086" y="36"/>
                    <a:pt x="3032" y="90"/>
                  </a:cubicBezTo>
                  <a:lnTo>
                    <a:pt x="126" y="2681"/>
                  </a:lnTo>
                  <a:cubicBezTo>
                    <a:pt x="51" y="2744"/>
                    <a:pt x="14" y="2832"/>
                    <a:pt x="0" y="2920"/>
                  </a:cubicBezTo>
                  <a:cubicBezTo>
                    <a:pt x="0" y="3021"/>
                    <a:pt x="26" y="3122"/>
                    <a:pt x="89" y="3197"/>
                  </a:cubicBezTo>
                  <a:cubicBezTo>
                    <a:pt x="164" y="3259"/>
                    <a:pt x="252" y="3310"/>
                    <a:pt x="340" y="3310"/>
                  </a:cubicBezTo>
                  <a:cubicBezTo>
                    <a:pt x="441" y="3310"/>
                    <a:pt x="529" y="3285"/>
                    <a:pt x="604" y="3222"/>
                  </a:cubicBezTo>
                  <a:lnTo>
                    <a:pt x="3509" y="619"/>
                  </a:lnTo>
                  <a:cubicBezTo>
                    <a:pt x="3585" y="556"/>
                    <a:pt x="3622" y="468"/>
                    <a:pt x="3622" y="367"/>
                  </a:cubicBezTo>
                  <a:cubicBezTo>
                    <a:pt x="3622" y="266"/>
                    <a:pt x="3597" y="179"/>
                    <a:pt x="3535" y="116"/>
                  </a:cubicBezTo>
                  <a:cubicBezTo>
                    <a:pt x="3496" y="78"/>
                    <a:pt x="3446" y="40"/>
                    <a:pt x="3396" y="15"/>
                  </a:cubicBezTo>
                  <a:cubicBezTo>
                    <a:pt x="3359" y="3"/>
                    <a:pt x="3320" y="3"/>
                    <a:pt x="3283" y="3"/>
                  </a:cubicBezTo>
                  <a:cubicBezTo>
                    <a:pt x="3270" y="1"/>
                    <a:pt x="3257" y="0"/>
                    <a:pt x="3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32"/>
            <p:cNvSpPr/>
            <p:nvPr/>
          </p:nvSpPr>
          <p:spPr>
            <a:xfrm>
              <a:off x="6469075" y="3585950"/>
              <a:ext cx="90875" cy="83025"/>
            </a:xfrm>
            <a:custGeom>
              <a:avLst/>
              <a:gdLst/>
              <a:ahLst/>
              <a:cxnLst/>
              <a:rect l="l" t="t" r="r" b="b"/>
              <a:pathLst>
                <a:path w="3635" h="3321" extrusionOk="0">
                  <a:moveTo>
                    <a:pt x="3283" y="101"/>
                  </a:moveTo>
                  <a:cubicBezTo>
                    <a:pt x="3346" y="101"/>
                    <a:pt x="3421" y="139"/>
                    <a:pt x="3459" y="189"/>
                  </a:cubicBezTo>
                  <a:cubicBezTo>
                    <a:pt x="3509" y="239"/>
                    <a:pt x="3534" y="303"/>
                    <a:pt x="3534" y="365"/>
                  </a:cubicBezTo>
                  <a:cubicBezTo>
                    <a:pt x="3534" y="440"/>
                    <a:pt x="3497" y="516"/>
                    <a:pt x="3447" y="554"/>
                  </a:cubicBezTo>
                  <a:lnTo>
                    <a:pt x="541" y="3157"/>
                  </a:lnTo>
                  <a:cubicBezTo>
                    <a:pt x="491" y="3207"/>
                    <a:pt x="415" y="3220"/>
                    <a:pt x="353" y="3220"/>
                  </a:cubicBezTo>
                  <a:cubicBezTo>
                    <a:pt x="328" y="3220"/>
                    <a:pt x="290" y="3220"/>
                    <a:pt x="265" y="3207"/>
                  </a:cubicBezTo>
                  <a:cubicBezTo>
                    <a:pt x="227" y="3195"/>
                    <a:pt x="202" y="3170"/>
                    <a:pt x="164" y="3131"/>
                  </a:cubicBezTo>
                  <a:cubicBezTo>
                    <a:pt x="127" y="3081"/>
                    <a:pt x="102" y="3006"/>
                    <a:pt x="102" y="2943"/>
                  </a:cubicBezTo>
                  <a:cubicBezTo>
                    <a:pt x="114" y="2868"/>
                    <a:pt x="139" y="2805"/>
                    <a:pt x="189" y="2767"/>
                  </a:cubicBezTo>
                  <a:lnTo>
                    <a:pt x="3094" y="164"/>
                  </a:lnTo>
                  <a:cubicBezTo>
                    <a:pt x="3145" y="126"/>
                    <a:pt x="3207" y="101"/>
                    <a:pt x="3283" y="101"/>
                  </a:cubicBezTo>
                  <a:close/>
                  <a:moveTo>
                    <a:pt x="3283" y="1"/>
                  </a:moveTo>
                  <a:cubicBezTo>
                    <a:pt x="3182" y="1"/>
                    <a:pt x="3094" y="38"/>
                    <a:pt x="3031" y="101"/>
                  </a:cubicBezTo>
                  <a:lnTo>
                    <a:pt x="127" y="2692"/>
                  </a:lnTo>
                  <a:cubicBezTo>
                    <a:pt x="51" y="2754"/>
                    <a:pt x="13" y="2843"/>
                    <a:pt x="1" y="2930"/>
                  </a:cubicBezTo>
                  <a:cubicBezTo>
                    <a:pt x="1" y="3031"/>
                    <a:pt x="26" y="3131"/>
                    <a:pt x="102" y="3195"/>
                  </a:cubicBezTo>
                  <a:cubicBezTo>
                    <a:pt x="164" y="3270"/>
                    <a:pt x="252" y="3321"/>
                    <a:pt x="340" y="3321"/>
                  </a:cubicBezTo>
                  <a:cubicBezTo>
                    <a:pt x="441" y="3321"/>
                    <a:pt x="529" y="3295"/>
                    <a:pt x="605" y="3232"/>
                  </a:cubicBezTo>
                  <a:lnTo>
                    <a:pt x="3509" y="630"/>
                  </a:lnTo>
                  <a:cubicBezTo>
                    <a:pt x="3584" y="566"/>
                    <a:pt x="3623" y="479"/>
                    <a:pt x="3623" y="378"/>
                  </a:cubicBezTo>
                  <a:cubicBezTo>
                    <a:pt x="3635" y="277"/>
                    <a:pt x="3597" y="189"/>
                    <a:pt x="3534" y="126"/>
                  </a:cubicBezTo>
                  <a:cubicBezTo>
                    <a:pt x="3497" y="76"/>
                    <a:pt x="3447" y="51"/>
                    <a:pt x="3396" y="26"/>
                  </a:cubicBezTo>
                  <a:cubicBezTo>
                    <a:pt x="3358" y="13"/>
                    <a:pt x="3321" y="1"/>
                    <a:pt x="3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32"/>
            <p:cNvSpPr/>
            <p:nvPr/>
          </p:nvSpPr>
          <p:spPr>
            <a:xfrm>
              <a:off x="6447075" y="3561375"/>
              <a:ext cx="90875" cy="82825"/>
            </a:xfrm>
            <a:custGeom>
              <a:avLst/>
              <a:gdLst/>
              <a:ahLst/>
              <a:cxnLst/>
              <a:rect l="l" t="t" r="r" b="b"/>
              <a:pathLst>
                <a:path w="3635" h="3313" extrusionOk="0">
                  <a:moveTo>
                    <a:pt x="3282" y="90"/>
                  </a:moveTo>
                  <a:cubicBezTo>
                    <a:pt x="3358" y="90"/>
                    <a:pt x="3421" y="129"/>
                    <a:pt x="3471" y="179"/>
                  </a:cubicBezTo>
                  <a:cubicBezTo>
                    <a:pt x="3509" y="229"/>
                    <a:pt x="3534" y="292"/>
                    <a:pt x="3534" y="367"/>
                  </a:cubicBezTo>
                  <a:cubicBezTo>
                    <a:pt x="3534" y="430"/>
                    <a:pt x="3497" y="506"/>
                    <a:pt x="3446" y="556"/>
                  </a:cubicBezTo>
                  <a:lnTo>
                    <a:pt x="541" y="3147"/>
                  </a:lnTo>
                  <a:cubicBezTo>
                    <a:pt x="499" y="3188"/>
                    <a:pt x="450" y="3212"/>
                    <a:pt x="392" y="3212"/>
                  </a:cubicBezTo>
                  <a:cubicBezTo>
                    <a:pt x="379" y="3212"/>
                    <a:pt x="366" y="3211"/>
                    <a:pt x="353" y="3209"/>
                  </a:cubicBezTo>
                  <a:cubicBezTo>
                    <a:pt x="289" y="3209"/>
                    <a:pt x="214" y="3184"/>
                    <a:pt x="177" y="3122"/>
                  </a:cubicBezTo>
                  <a:cubicBezTo>
                    <a:pt x="126" y="3071"/>
                    <a:pt x="101" y="3008"/>
                    <a:pt x="113" y="2932"/>
                  </a:cubicBezTo>
                  <a:cubicBezTo>
                    <a:pt x="113" y="2857"/>
                    <a:pt x="139" y="2807"/>
                    <a:pt x="189" y="2756"/>
                  </a:cubicBezTo>
                  <a:lnTo>
                    <a:pt x="3094" y="166"/>
                  </a:lnTo>
                  <a:cubicBezTo>
                    <a:pt x="3144" y="116"/>
                    <a:pt x="3207" y="90"/>
                    <a:pt x="3282" y="90"/>
                  </a:cubicBezTo>
                  <a:close/>
                  <a:moveTo>
                    <a:pt x="3248" y="0"/>
                  </a:moveTo>
                  <a:cubicBezTo>
                    <a:pt x="3172" y="0"/>
                    <a:pt x="3096" y="36"/>
                    <a:pt x="3031" y="90"/>
                  </a:cubicBezTo>
                  <a:lnTo>
                    <a:pt x="126" y="2681"/>
                  </a:lnTo>
                  <a:cubicBezTo>
                    <a:pt x="63" y="2744"/>
                    <a:pt x="13" y="2832"/>
                    <a:pt x="13" y="2920"/>
                  </a:cubicBezTo>
                  <a:cubicBezTo>
                    <a:pt x="1" y="3021"/>
                    <a:pt x="38" y="3122"/>
                    <a:pt x="101" y="3197"/>
                  </a:cubicBezTo>
                  <a:cubicBezTo>
                    <a:pt x="164" y="3259"/>
                    <a:pt x="252" y="3310"/>
                    <a:pt x="353" y="3310"/>
                  </a:cubicBezTo>
                  <a:cubicBezTo>
                    <a:pt x="364" y="3311"/>
                    <a:pt x="376" y="3312"/>
                    <a:pt x="388" y="3312"/>
                  </a:cubicBezTo>
                  <a:cubicBezTo>
                    <a:pt x="466" y="3312"/>
                    <a:pt x="549" y="3276"/>
                    <a:pt x="604" y="3222"/>
                  </a:cubicBezTo>
                  <a:lnTo>
                    <a:pt x="3509" y="619"/>
                  </a:lnTo>
                  <a:cubicBezTo>
                    <a:pt x="3584" y="556"/>
                    <a:pt x="3634" y="468"/>
                    <a:pt x="3634" y="367"/>
                  </a:cubicBezTo>
                  <a:cubicBezTo>
                    <a:pt x="3634" y="266"/>
                    <a:pt x="3597" y="179"/>
                    <a:pt x="3547" y="116"/>
                  </a:cubicBezTo>
                  <a:cubicBezTo>
                    <a:pt x="3497" y="78"/>
                    <a:pt x="3458" y="40"/>
                    <a:pt x="3408" y="15"/>
                  </a:cubicBezTo>
                  <a:cubicBezTo>
                    <a:pt x="3371" y="3"/>
                    <a:pt x="3321" y="3"/>
                    <a:pt x="3282" y="3"/>
                  </a:cubicBezTo>
                  <a:cubicBezTo>
                    <a:pt x="3271" y="1"/>
                    <a:pt x="3259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32"/>
            <p:cNvSpPr/>
            <p:nvPr/>
          </p:nvSpPr>
          <p:spPr>
            <a:xfrm>
              <a:off x="6103150" y="3520225"/>
              <a:ext cx="522200" cy="487325"/>
            </a:xfrm>
            <a:custGeom>
              <a:avLst/>
              <a:gdLst/>
              <a:ahLst/>
              <a:cxnLst/>
              <a:rect l="l" t="t" r="r" b="b"/>
              <a:pathLst>
                <a:path w="20888" h="19493" extrusionOk="0">
                  <a:moveTo>
                    <a:pt x="8627" y="10665"/>
                  </a:moveTo>
                  <a:cubicBezTo>
                    <a:pt x="8652" y="10715"/>
                    <a:pt x="8689" y="10765"/>
                    <a:pt x="8728" y="10816"/>
                  </a:cubicBezTo>
                  <a:cubicBezTo>
                    <a:pt x="8677" y="10791"/>
                    <a:pt x="8639" y="10765"/>
                    <a:pt x="8589" y="10753"/>
                  </a:cubicBezTo>
                  <a:cubicBezTo>
                    <a:pt x="8582" y="10750"/>
                    <a:pt x="8575" y="10748"/>
                    <a:pt x="8569" y="10748"/>
                  </a:cubicBezTo>
                  <a:cubicBezTo>
                    <a:pt x="8551" y="10748"/>
                    <a:pt x="8535" y="10760"/>
                    <a:pt x="8526" y="10778"/>
                  </a:cubicBezTo>
                  <a:cubicBezTo>
                    <a:pt x="8513" y="10804"/>
                    <a:pt x="8526" y="10841"/>
                    <a:pt x="8552" y="10841"/>
                  </a:cubicBezTo>
                  <a:cubicBezTo>
                    <a:pt x="8577" y="10854"/>
                    <a:pt x="8589" y="10866"/>
                    <a:pt x="8602" y="10866"/>
                  </a:cubicBezTo>
                  <a:cubicBezTo>
                    <a:pt x="8602" y="10891"/>
                    <a:pt x="8614" y="10916"/>
                    <a:pt x="8639" y="10929"/>
                  </a:cubicBezTo>
                  <a:cubicBezTo>
                    <a:pt x="8715" y="10955"/>
                    <a:pt x="8790" y="10980"/>
                    <a:pt x="8879" y="10992"/>
                  </a:cubicBezTo>
                  <a:cubicBezTo>
                    <a:pt x="8879" y="11005"/>
                    <a:pt x="8891" y="11005"/>
                    <a:pt x="8891" y="11017"/>
                  </a:cubicBezTo>
                  <a:cubicBezTo>
                    <a:pt x="8828" y="10992"/>
                    <a:pt x="8765" y="10967"/>
                    <a:pt x="8689" y="10955"/>
                  </a:cubicBezTo>
                  <a:cubicBezTo>
                    <a:pt x="8677" y="10955"/>
                    <a:pt x="8664" y="10955"/>
                    <a:pt x="8664" y="10967"/>
                  </a:cubicBezTo>
                  <a:cubicBezTo>
                    <a:pt x="8602" y="10955"/>
                    <a:pt x="8552" y="10929"/>
                    <a:pt x="8488" y="10916"/>
                  </a:cubicBezTo>
                  <a:lnTo>
                    <a:pt x="8463" y="10916"/>
                  </a:lnTo>
                  <a:cubicBezTo>
                    <a:pt x="8463" y="10904"/>
                    <a:pt x="8451" y="10904"/>
                    <a:pt x="8451" y="10904"/>
                  </a:cubicBezTo>
                  <a:cubicBezTo>
                    <a:pt x="8413" y="10891"/>
                    <a:pt x="8388" y="10879"/>
                    <a:pt x="8350" y="10879"/>
                  </a:cubicBezTo>
                  <a:cubicBezTo>
                    <a:pt x="8476" y="10778"/>
                    <a:pt x="8577" y="10703"/>
                    <a:pt x="8627" y="10665"/>
                  </a:cubicBezTo>
                  <a:close/>
                  <a:moveTo>
                    <a:pt x="8880" y="11382"/>
                  </a:moveTo>
                  <a:cubicBezTo>
                    <a:pt x="8896" y="11382"/>
                    <a:pt x="8912" y="11387"/>
                    <a:pt x="8925" y="11391"/>
                  </a:cubicBezTo>
                  <a:lnTo>
                    <a:pt x="8925" y="11391"/>
                  </a:lnTo>
                  <a:cubicBezTo>
                    <a:pt x="8910" y="11388"/>
                    <a:pt x="8895" y="11385"/>
                    <a:pt x="8880" y="11382"/>
                  </a:cubicBezTo>
                  <a:close/>
                  <a:moveTo>
                    <a:pt x="9318" y="11470"/>
                  </a:moveTo>
                  <a:lnTo>
                    <a:pt x="9331" y="11483"/>
                  </a:lnTo>
                  <a:lnTo>
                    <a:pt x="9318" y="11483"/>
                  </a:lnTo>
                  <a:cubicBezTo>
                    <a:pt x="9318" y="11483"/>
                    <a:pt x="9318" y="11470"/>
                    <a:pt x="9306" y="11470"/>
                  </a:cubicBezTo>
                  <a:close/>
                  <a:moveTo>
                    <a:pt x="17448" y="99"/>
                  </a:moveTo>
                  <a:cubicBezTo>
                    <a:pt x="17463" y="99"/>
                    <a:pt x="17478" y="100"/>
                    <a:pt x="17492" y="102"/>
                  </a:cubicBezTo>
                  <a:cubicBezTo>
                    <a:pt x="17757" y="127"/>
                    <a:pt x="18033" y="328"/>
                    <a:pt x="18411" y="794"/>
                  </a:cubicBezTo>
                  <a:cubicBezTo>
                    <a:pt x="18850" y="1322"/>
                    <a:pt x="19227" y="1787"/>
                    <a:pt x="19580" y="2214"/>
                  </a:cubicBezTo>
                  <a:cubicBezTo>
                    <a:pt x="19655" y="2303"/>
                    <a:pt x="19743" y="2403"/>
                    <a:pt x="19844" y="2504"/>
                  </a:cubicBezTo>
                  <a:cubicBezTo>
                    <a:pt x="19743" y="2491"/>
                    <a:pt x="19630" y="2479"/>
                    <a:pt x="19529" y="2454"/>
                  </a:cubicBezTo>
                  <a:cubicBezTo>
                    <a:pt x="19504" y="2454"/>
                    <a:pt x="19479" y="2479"/>
                    <a:pt x="19479" y="2504"/>
                  </a:cubicBezTo>
                  <a:cubicBezTo>
                    <a:pt x="19467" y="2529"/>
                    <a:pt x="19492" y="2541"/>
                    <a:pt x="19517" y="2554"/>
                  </a:cubicBezTo>
                  <a:cubicBezTo>
                    <a:pt x="19655" y="2579"/>
                    <a:pt x="19806" y="2605"/>
                    <a:pt x="19945" y="2630"/>
                  </a:cubicBezTo>
                  <a:cubicBezTo>
                    <a:pt x="20007" y="2692"/>
                    <a:pt x="20070" y="2755"/>
                    <a:pt x="20133" y="2831"/>
                  </a:cubicBezTo>
                  <a:cubicBezTo>
                    <a:pt x="19806" y="2806"/>
                    <a:pt x="19467" y="2793"/>
                    <a:pt x="19140" y="2755"/>
                  </a:cubicBezTo>
                  <a:cubicBezTo>
                    <a:pt x="19076" y="2755"/>
                    <a:pt x="19064" y="2843"/>
                    <a:pt x="19127" y="2856"/>
                  </a:cubicBezTo>
                  <a:cubicBezTo>
                    <a:pt x="19492" y="2893"/>
                    <a:pt x="19856" y="2918"/>
                    <a:pt x="20221" y="2932"/>
                  </a:cubicBezTo>
                  <a:cubicBezTo>
                    <a:pt x="20309" y="3032"/>
                    <a:pt x="20384" y="3133"/>
                    <a:pt x="20460" y="3233"/>
                  </a:cubicBezTo>
                  <a:cubicBezTo>
                    <a:pt x="20208" y="3208"/>
                    <a:pt x="19957" y="3195"/>
                    <a:pt x="19705" y="3183"/>
                  </a:cubicBezTo>
                  <a:cubicBezTo>
                    <a:pt x="19701" y="3182"/>
                    <a:pt x="19698" y="3182"/>
                    <a:pt x="19694" y="3182"/>
                  </a:cubicBezTo>
                  <a:cubicBezTo>
                    <a:pt x="19642" y="3182"/>
                    <a:pt x="19634" y="3271"/>
                    <a:pt x="19693" y="3271"/>
                  </a:cubicBezTo>
                  <a:cubicBezTo>
                    <a:pt x="19957" y="3296"/>
                    <a:pt x="20208" y="3309"/>
                    <a:pt x="20460" y="3321"/>
                  </a:cubicBezTo>
                  <a:cubicBezTo>
                    <a:pt x="20467" y="3325"/>
                    <a:pt x="20474" y="3326"/>
                    <a:pt x="20479" y="3326"/>
                  </a:cubicBezTo>
                  <a:cubicBezTo>
                    <a:pt x="20491" y="3326"/>
                    <a:pt x="20498" y="3317"/>
                    <a:pt x="20498" y="3309"/>
                  </a:cubicBezTo>
                  <a:cubicBezTo>
                    <a:pt x="20573" y="3409"/>
                    <a:pt x="20624" y="3510"/>
                    <a:pt x="20661" y="3623"/>
                  </a:cubicBezTo>
                  <a:cubicBezTo>
                    <a:pt x="20208" y="3585"/>
                    <a:pt x="19756" y="3547"/>
                    <a:pt x="19303" y="3485"/>
                  </a:cubicBezTo>
                  <a:cubicBezTo>
                    <a:pt x="19299" y="3484"/>
                    <a:pt x="19295" y="3484"/>
                    <a:pt x="19292" y="3484"/>
                  </a:cubicBezTo>
                  <a:cubicBezTo>
                    <a:pt x="19241" y="3484"/>
                    <a:pt x="19244" y="3573"/>
                    <a:pt x="19303" y="3585"/>
                  </a:cubicBezTo>
                  <a:cubicBezTo>
                    <a:pt x="19756" y="3648"/>
                    <a:pt x="20221" y="3686"/>
                    <a:pt x="20686" y="3711"/>
                  </a:cubicBezTo>
                  <a:cubicBezTo>
                    <a:pt x="20711" y="3824"/>
                    <a:pt x="20699" y="3924"/>
                    <a:pt x="20661" y="4025"/>
                  </a:cubicBezTo>
                  <a:cubicBezTo>
                    <a:pt x="20661" y="4013"/>
                    <a:pt x="20649" y="4013"/>
                    <a:pt x="20624" y="4000"/>
                  </a:cubicBezTo>
                  <a:cubicBezTo>
                    <a:pt x="20372" y="3988"/>
                    <a:pt x="20121" y="3963"/>
                    <a:pt x="19869" y="3938"/>
                  </a:cubicBezTo>
                  <a:cubicBezTo>
                    <a:pt x="19806" y="3938"/>
                    <a:pt x="19806" y="4025"/>
                    <a:pt x="19869" y="4038"/>
                  </a:cubicBezTo>
                  <a:cubicBezTo>
                    <a:pt x="20121" y="4063"/>
                    <a:pt x="20372" y="4075"/>
                    <a:pt x="20624" y="4101"/>
                  </a:cubicBezTo>
                  <a:lnTo>
                    <a:pt x="20636" y="4101"/>
                  </a:lnTo>
                  <a:cubicBezTo>
                    <a:pt x="20611" y="4164"/>
                    <a:pt x="20573" y="4226"/>
                    <a:pt x="20535" y="4290"/>
                  </a:cubicBezTo>
                  <a:cubicBezTo>
                    <a:pt x="20523" y="4290"/>
                    <a:pt x="20510" y="4302"/>
                    <a:pt x="20510" y="4315"/>
                  </a:cubicBezTo>
                  <a:cubicBezTo>
                    <a:pt x="20510" y="4310"/>
                    <a:pt x="20504" y="4309"/>
                    <a:pt x="20497" y="4309"/>
                  </a:cubicBezTo>
                  <a:cubicBezTo>
                    <a:pt x="20481" y="4309"/>
                    <a:pt x="20456" y="4315"/>
                    <a:pt x="20448" y="4315"/>
                  </a:cubicBezTo>
                  <a:lnTo>
                    <a:pt x="19945" y="4315"/>
                  </a:lnTo>
                  <a:cubicBezTo>
                    <a:pt x="19756" y="4315"/>
                    <a:pt x="19567" y="4302"/>
                    <a:pt x="19366" y="4277"/>
                  </a:cubicBezTo>
                  <a:cubicBezTo>
                    <a:pt x="19303" y="4277"/>
                    <a:pt x="19303" y="4377"/>
                    <a:pt x="19366" y="4377"/>
                  </a:cubicBezTo>
                  <a:cubicBezTo>
                    <a:pt x="19580" y="4402"/>
                    <a:pt x="19794" y="4415"/>
                    <a:pt x="20020" y="4415"/>
                  </a:cubicBezTo>
                  <a:lnTo>
                    <a:pt x="20334" y="4415"/>
                  </a:lnTo>
                  <a:cubicBezTo>
                    <a:pt x="20372" y="4415"/>
                    <a:pt x="20409" y="4402"/>
                    <a:pt x="20448" y="4402"/>
                  </a:cubicBezTo>
                  <a:cubicBezTo>
                    <a:pt x="20359" y="4516"/>
                    <a:pt x="20259" y="4604"/>
                    <a:pt x="20158" y="4692"/>
                  </a:cubicBezTo>
                  <a:cubicBezTo>
                    <a:pt x="19970" y="4679"/>
                    <a:pt x="19769" y="4654"/>
                    <a:pt x="19580" y="4642"/>
                  </a:cubicBezTo>
                  <a:cubicBezTo>
                    <a:pt x="19576" y="4641"/>
                    <a:pt x="19572" y="4641"/>
                    <a:pt x="19569" y="4641"/>
                  </a:cubicBezTo>
                  <a:cubicBezTo>
                    <a:pt x="19516" y="4641"/>
                    <a:pt x="19508" y="4730"/>
                    <a:pt x="19567" y="4742"/>
                  </a:cubicBezTo>
                  <a:lnTo>
                    <a:pt x="20057" y="4780"/>
                  </a:lnTo>
                  <a:cubicBezTo>
                    <a:pt x="19995" y="4830"/>
                    <a:pt x="19920" y="4893"/>
                    <a:pt x="19844" y="4956"/>
                  </a:cubicBezTo>
                  <a:lnTo>
                    <a:pt x="19831" y="4956"/>
                  </a:lnTo>
                  <a:cubicBezTo>
                    <a:pt x="19492" y="4930"/>
                    <a:pt x="19140" y="4918"/>
                    <a:pt x="18800" y="4893"/>
                  </a:cubicBezTo>
                  <a:cubicBezTo>
                    <a:pt x="18737" y="4893"/>
                    <a:pt x="18724" y="4994"/>
                    <a:pt x="18788" y="4994"/>
                  </a:cubicBezTo>
                  <a:cubicBezTo>
                    <a:pt x="19115" y="5006"/>
                    <a:pt x="19429" y="5031"/>
                    <a:pt x="19743" y="5044"/>
                  </a:cubicBezTo>
                  <a:cubicBezTo>
                    <a:pt x="19680" y="5107"/>
                    <a:pt x="19605" y="5170"/>
                    <a:pt x="19529" y="5245"/>
                  </a:cubicBezTo>
                  <a:cubicBezTo>
                    <a:pt x="19517" y="5232"/>
                    <a:pt x="19517" y="5232"/>
                    <a:pt x="19504" y="5232"/>
                  </a:cubicBezTo>
                  <a:cubicBezTo>
                    <a:pt x="19278" y="5220"/>
                    <a:pt x="19039" y="5207"/>
                    <a:pt x="18813" y="5195"/>
                  </a:cubicBezTo>
                  <a:cubicBezTo>
                    <a:pt x="18750" y="5195"/>
                    <a:pt x="18737" y="5296"/>
                    <a:pt x="18800" y="5296"/>
                  </a:cubicBezTo>
                  <a:cubicBezTo>
                    <a:pt x="19014" y="5308"/>
                    <a:pt x="19215" y="5321"/>
                    <a:pt x="19429" y="5333"/>
                  </a:cubicBezTo>
                  <a:lnTo>
                    <a:pt x="19240" y="5484"/>
                  </a:lnTo>
                  <a:cubicBezTo>
                    <a:pt x="19240" y="5472"/>
                    <a:pt x="19227" y="5472"/>
                    <a:pt x="19215" y="5472"/>
                  </a:cubicBezTo>
                  <a:cubicBezTo>
                    <a:pt x="19020" y="5478"/>
                    <a:pt x="18825" y="5481"/>
                    <a:pt x="18632" y="5481"/>
                  </a:cubicBezTo>
                  <a:cubicBezTo>
                    <a:pt x="18439" y="5481"/>
                    <a:pt x="18247" y="5478"/>
                    <a:pt x="18058" y="5472"/>
                  </a:cubicBezTo>
                  <a:cubicBezTo>
                    <a:pt x="18055" y="5471"/>
                    <a:pt x="18051" y="5471"/>
                    <a:pt x="18047" y="5471"/>
                  </a:cubicBezTo>
                  <a:cubicBezTo>
                    <a:pt x="17994" y="5471"/>
                    <a:pt x="17987" y="5559"/>
                    <a:pt x="18045" y="5559"/>
                  </a:cubicBezTo>
                  <a:cubicBezTo>
                    <a:pt x="18411" y="5572"/>
                    <a:pt x="18788" y="5572"/>
                    <a:pt x="19152" y="5572"/>
                  </a:cubicBezTo>
                  <a:cubicBezTo>
                    <a:pt x="19076" y="5635"/>
                    <a:pt x="19014" y="5698"/>
                    <a:pt x="18939" y="5760"/>
                  </a:cubicBezTo>
                  <a:lnTo>
                    <a:pt x="18926" y="5760"/>
                  </a:lnTo>
                  <a:cubicBezTo>
                    <a:pt x="18687" y="5760"/>
                    <a:pt x="18448" y="5748"/>
                    <a:pt x="18209" y="5723"/>
                  </a:cubicBezTo>
                  <a:cubicBezTo>
                    <a:pt x="18146" y="5723"/>
                    <a:pt x="18134" y="5824"/>
                    <a:pt x="18196" y="5824"/>
                  </a:cubicBezTo>
                  <a:cubicBezTo>
                    <a:pt x="18411" y="5836"/>
                    <a:pt x="18624" y="5849"/>
                    <a:pt x="18838" y="5849"/>
                  </a:cubicBezTo>
                  <a:cubicBezTo>
                    <a:pt x="18724" y="5950"/>
                    <a:pt x="18624" y="6037"/>
                    <a:pt x="18511" y="6138"/>
                  </a:cubicBezTo>
                  <a:cubicBezTo>
                    <a:pt x="18184" y="6113"/>
                    <a:pt x="17844" y="6100"/>
                    <a:pt x="17517" y="6100"/>
                  </a:cubicBezTo>
                  <a:cubicBezTo>
                    <a:pt x="17455" y="6100"/>
                    <a:pt x="17442" y="6201"/>
                    <a:pt x="17505" y="6201"/>
                  </a:cubicBezTo>
                  <a:cubicBezTo>
                    <a:pt x="17819" y="6201"/>
                    <a:pt x="18121" y="6201"/>
                    <a:pt x="18423" y="6226"/>
                  </a:cubicBezTo>
                  <a:cubicBezTo>
                    <a:pt x="18310" y="6327"/>
                    <a:pt x="18196" y="6427"/>
                    <a:pt x="18096" y="6528"/>
                  </a:cubicBezTo>
                  <a:cubicBezTo>
                    <a:pt x="17962" y="6488"/>
                    <a:pt x="17829" y="6469"/>
                    <a:pt x="17695" y="6469"/>
                  </a:cubicBezTo>
                  <a:cubicBezTo>
                    <a:pt x="17615" y="6469"/>
                    <a:pt x="17535" y="6476"/>
                    <a:pt x="17455" y="6490"/>
                  </a:cubicBezTo>
                  <a:cubicBezTo>
                    <a:pt x="17395" y="6490"/>
                    <a:pt x="17414" y="6579"/>
                    <a:pt x="17470" y="6579"/>
                  </a:cubicBezTo>
                  <a:cubicBezTo>
                    <a:pt x="17473" y="6579"/>
                    <a:pt x="17476" y="6579"/>
                    <a:pt x="17480" y="6578"/>
                  </a:cubicBezTo>
                  <a:cubicBezTo>
                    <a:pt x="17543" y="6569"/>
                    <a:pt x="17606" y="6565"/>
                    <a:pt x="17668" y="6565"/>
                  </a:cubicBezTo>
                  <a:cubicBezTo>
                    <a:pt x="17782" y="6565"/>
                    <a:pt x="17895" y="6579"/>
                    <a:pt x="18008" y="6604"/>
                  </a:cubicBezTo>
                  <a:cubicBezTo>
                    <a:pt x="17920" y="6679"/>
                    <a:pt x="17844" y="6754"/>
                    <a:pt x="17757" y="6830"/>
                  </a:cubicBezTo>
                  <a:cubicBezTo>
                    <a:pt x="17719" y="6815"/>
                    <a:pt x="17682" y="6809"/>
                    <a:pt x="17642" y="6809"/>
                  </a:cubicBezTo>
                  <a:cubicBezTo>
                    <a:pt x="17615" y="6809"/>
                    <a:pt x="17586" y="6812"/>
                    <a:pt x="17555" y="6817"/>
                  </a:cubicBezTo>
                  <a:cubicBezTo>
                    <a:pt x="17455" y="6817"/>
                    <a:pt x="17354" y="6830"/>
                    <a:pt x="17266" y="6830"/>
                  </a:cubicBezTo>
                  <a:cubicBezTo>
                    <a:pt x="17052" y="6855"/>
                    <a:pt x="16851" y="6867"/>
                    <a:pt x="16637" y="6880"/>
                  </a:cubicBezTo>
                  <a:cubicBezTo>
                    <a:pt x="16575" y="6880"/>
                    <a:pt x="16600" y="6981"/>
                    <a:pt x="16662" y="6981"/>
                  </a:cubicBezTo>
                  <a:cubicBezTo>
                    <a:pt x="16838" y="6968"/>
                    <a:pt x="17027" y="6956"/>
                    <a:pt x="17215" y="6943"/>
                  </a:cubicBezTo>
                  <a:cubicBezTo>
                    <a:pt x="17304" y="6930"/>
                    <a:pt x="17404" y="6917"/>
                    <a:pt x="17492" y="6917"/>
                  </a:cubicBezTo>
                  <a:cubicBezTo>
                    <a:pt x="17542" y="6917"/>
                    <a:pt x="17618" y="6905"/>
                    <a:pt x="17668" y="6905"/>
                  </a:cubicBezTo>
                  <a:cubicBezTo>
                    <a:pt x="17567" y="7006"/>
                    <a:pt x="17455" y="7093"/>
                    <a:pt x="17366" y="7194"/>
                  </a:cubicBezTo>
                  <a:cubicBezTo>
                    <a:pt x="17354" y="7182"/>
                    <a:pt x="17341" y="7169"/>
                    <a:pt x="17316" y="7169"/>
                  </a:cubicBezTo>
                  <a:cubicBezTo>
                    <a:pt x="17163" y="7193"/>
                    <a:pt x="17004" y="7207"/>
                    <a:pt x="16846" y="7207"/>
                  </a:cubicBezTo>
                  <a:cubicBezTo>
                    <a:pt x="16759" y="7207"/>
                    <a:pt x="16672" y="7203"/>
                    <a:pt x="16587" y="7194"/>
                  </a:cubicBezTo>
                  <a:cubicBezTo>
                    <a:pt x="16524" y="7194"/>
                    <a:pt x="16511" y="7295"/>
                    <a:pt x="16575" y="7295"/>
                  </a:cubicBezTo>
                  <a:cubicBezTo>
                    <a:pt x="16669" y="7300"/>
                    <a:pt x="16766" y="7303"/>
                    <a:pt x="16864" y="7303"/>
                  </a:cubicBezTo>
                  <a:cubicBezTo>
                    <a:pt x="16999" y="7303"/>
                    <a:pt x="17134" y="7297"/>
                    <a:pt x="17266" y="7283"/>
                  </a:cubicBezTo>
                  <a:lnTo>
                    <a:pt x="17266" y="7283"/>
                  </a:lnTo>
                  <a:cubicBezTo>
                    <a:pt x="17165" y="7370"/>
                    <a:pt x="17064" y="7459"/>
                    <a:pt x="16977" y="7534"/>
                  </a:cubicBezTo>
                  <a:cubicBezTo>
                    <a:pt x="16629" y="7562"/>
                    <a:pt x="16281" y="7576"/>
                    <a:pt x="15928" y="7576"/>
                  </a:cubicBezTo>
                  <a:cubicBezTo>
                    <a:pt x="15809" y="7576"/>
                    <a:pt x="15689" y="7575"/>
                    <a:pt x="15569" y="7571"/>
                  </a:cubicBezTo>
                  <a:cubicBezTo>
                    <a:pt x="15505" y="7571"/>
                    <a:pt x="15505" y="7672"/>
                    <a:pt x="15569" y="7672"/>
                  </a:cubicBezTo>
                  <a:cubicBezTo>
                    <a:pt x="15684" y="7675"/>
                    <a:pt x="15800" y="7677"/>
                    <a:pt x="15916" y="7677"/>
                  </a:cubicBezTo>
                  <a:cubicBezTo>
                    <a:pt x="16232" y="7677"/>
                    <a:pt x="16551" y="7665"/>
                    <a:pt x="16863" y="7647"/>
                  </a:cubicBezTo>
                  <a:lnTo>
                    <a:pt x="16863" y="7647"/>
                  </a:lnTo>
                  <a:cubicBezTo>
                    <a:pt x="16776" y="7722"/>
                    <a:pt x="16700" y="7798"/>
                    <a:pt x="16625" y="7861"/>
                  </a:cubicBezTo>
                  <a:cubicBezTo>
                    <a:pt x="16616" y="7861"/>
                    <a:pt x="16608" y="7855"/>
                    <a:pt x="16599" y="7855"/>
                  </a:cubicBezTo>
                  <a:cubicBezTo>
                    <a:pt x="16595" y="7855"/>
                    <a:pt x="16591" y="7857"/>
                    <a:pt x="16587" y="7861"/>
                  </a:cubicBezTo>
                  <a:cubicBezTo>
                    <a:pt x="16335" y="7886"/>
                    <a:pt x="16097" y="7911"/>
                    <a:pt x="15845" y="7923"/>
                  </a:cubicBezTo>
                  <a:cubicBezTo>
                    <a:pt x="15782" y="7936"/>
                    <a:pt x="15795" y="8024"/>
                    <a:pt x="15857" y="8024"/>
                  </a:cubicBezTo>
                  <a:cubicBezTo>
                    <a:pt x="16084" y="8012"/>
                    <a:pt x="16298" y="7987"/>
                    <a:pt x="16524" y="7962"/>
                  </a:cubicBezTo>
                  <a:lnTo>
                    <a:pt x="16524" y="7962"/>
                  </a:lnTo>
                  <a:cubicBezTo>
                    <a:pt x="16461" y="8024"/>
                    <a:pt x="16411" y="8062"/>
                    <a:pt x="16385" y="8087"/>
                  </a:cubicBezTo>
                  <a:cubicBezTo>
                    <a:pt x="16335" y="8125"/>
                    <a:pt x="16298" y="8163"/>
                    <a:pt x="16260" y="8200"/>
                  </a:cubicBezTo>
                  <a:lnTo>
                    <a:pt x="16248" y="8188"/>
                  </a:lnTo>
                  <a:cubicBezTo>
                    <a:pt x="15731" y="8175"/>
                    <a:pt x="15228" y="8150"/>
                    <a:pt x="14725" y="8113"/>
                  </a:cubicBezTo>
                  <a:cubicBezTo>
                    <a:pt x="14663" y="8113"/>
                    <a:pt x="14650" y="8213"/>
                    <a:pt x="14713" y="8213"/>
                  </a:cubicBezTo>
                  <a:cubicBezTo>
                    <a:pt x="15178" y="8250"/>
                    <a:pt x="15656" y="8276"/>
                    <a:pt x="16122" y="8289"/>
                  </a:cubicBezTo>
                  <a:cubicBezTo>
                    <a:pt x="15933" y="8401"/>
                    <a:pt x="15719" y="8490"/>
                    <a:pt x="15493" y="8552"/>
                  </a:cubicBezTo>
                  <a:cubicBezTo>
                    <a:pt x="15480" y="8540"/>
                    <a:pt x="15480" y="8540"/>
                    <a:pt x="15468" y="8540"/>
                  </a:cubicBezTo>
                  <a:cubicBezTo>
                    <a:pt x="14826" y="8540"/>
                    <a:pt x="14185" y="8515"/>
                    <a:pt x="13543" y="8490"/>
                  </a:cubicBezTo>
                  <a:cubicBezTo>
                    <a:pt x="13481" y="8490"/>
                    <a:pt x="13468" y="8577"/>
                    <a:pt x="13531" y="8590"/>
                  </a:cubicBezTo>
                  <a:cubicBezTo>
                    <a:pt x="14059" y="8602"/>
                    <a:pt x="14588" y="8628"/>
                    <a:pt x="15116" y="8628"/>
                  </a:cubicBezTo>
                  <a:cubicBezTo>
                    <a:pt x="14965" y="8666"/>
                    <a:pt x="14814" y="8678"/>
                    <a:pt x="14663" y="8703"/>
                  </a:cubicBezTo>
                  <a:cubicBezTo>
                    <a:pt x="14537" y="8716"/>
                    <a:pt x="14424" y="8728"/>
                    <a:pt x="14323" y="8741"/>
                  </a:cubicBezTo>
                  <a:lnTo>
                    <a:pt x="14248" y="8753"/>
                  </a:lnTo>
                  <a:cubicBezTo>
                    <a:pt x="13946" y="8779"/>
                    <a:pt x="13644" y="8817"/>
                    <a:pt x="13355" y="8879"/>
                  </a:cubicBezTo>
                  <a:cubicBezTo>
                    <a:pt x="13355" y="8854"/>
                    <a:pt x="13330" y="8842"/>
                    <a:pt x="13305" y="8842"/>
                  </a:cubicBezTo>
                  <a:cubicBezTo>
                    <a:pt x="13028" y="8867"/>
                    <a:pt x="12752" y="8867"/>
                    <a:pt x="12462" y="8867"/>
                  </a:cubicBezTo>
                  <a:cubicBezTo>
                    <a:pt x="12458" y="8866"/>
                    <a:pt x="12455" y="8866"/>
                    <a:pt x="12451" y="8866"/>
                  </a:cubicBezTo>
                  <a:cubicBezTo>
                    <a:pt x="12398" y="8866"/>
                    <a:pt x="12390" y="8955"/>
                    <a:pt x="12450" y="8955"/>
                  </a:cubicBezTo>
                  <a:cubicBezTo>
                    <a:pt x="12538" y="8961"/>
                    <a:pt x="12626" y="8964"/>
                    <a:pt x="12712" y="8964"/>
                  </a:cubicBezTo>
                  <a:cubicBezTo>
                    <a:pt x="12799" y="8964"/>
                    <a:pt x="12883" y="8961"/>
                    <a:pt x="12965" y="8955"/>
                  </a:cubicBezTo>
                  <a:lnTo>
                    <a:pt x="12965" y="8955"/>
                  </a:lnTo>
                  <a:cubicBezTo>
                    <a:pt x="12588" y="9055"/>
                    <a:pt x="12224" y="9194"/>
                    <a:pt x="11897" y="9420"/>
                  </a:cubicBezTo>
                  <a:cubicBezTo>
                    <a:pt x="11506" y="9672"/>
                    <a:pt x="10740" y="10363"/>
                    <a:pt x="9544" y="11533"/>
                  </a:cubicBezTo>
                  <a:cubicBezTo>
                    <a:pt x="9457" y="11458"/>
                    <a:pt x="9205" y="11231"/>
                    <a:pt x="8966" y="10955"/>
                  </a:cubicBezTo>
                  <a:cubicBezTo>
                    <a:pt x="8966" y="10929"/>
                    <a:pt x="8954" y="10916"/>
                    <a:pt x="8941" y="10916"/>
                  </a:cubicBezTo>
                  <a:lnTo>
                    <a:pt x="8929" y="10916"/>
                  </a:lnTo>
                  <a:lnTo>
                    <a:pt x="8702" y="10614"/>
                  </a:lnTo>
                  <a:cubicBezTo>
                    <a:pt x="8778" y="10552"/>
                    <a:pt x="8840" y="10489"/>
                    <a:pt x="8916" y="10438"/>
                  </a:cubicBezTo>
                  <a:cubicBezTo>
                    <a:pt x="8916" y="10438"/>
                    <a:pt x="8929" y="10438"/>
                    <a:pt x="8941" y="10452"/>
                  </a:cubicBezTo>
                  <a:cubicBezTo>
                    <a:pt x="9256" y="10502"/>
                    <a:pt x="9583" y="10552"/>
                    <a:pt x="9897" y="10589"/>
                  </a:cubicBezTo>
                  <a:cubicBezTo>
                    <a:pt x="9900" y="10590"/>
                    <a:pt x="9904" y="10591"/>
                    <a:pt x="9908" y="10591"/>
                  </a:cubicBezTo>
                  <a:cubicBezTo>
                    <a:pt x="9961" y="10591"/>
                    <a:pt x="9968" y="10501"/>
                    <a:pt x="9910" y="10489"/>
                  </a:cubicBezTo>
                  <a:cubicBezTo>
                    <a:pt x="9608" y="10464"/>
                    <a:pt x="9306" y="10413"/>
                    <a:pt x="9004" y="10363"/>
                  </a:cubicBezTo>
                  <a:cubicBezTo>
                    <a:pt x="9080" y="10301"/>
                    <a:pt x="9155" y="10237"/>
                    <a:pt x="9218" y="10175"/>
                  </a:cubicBezTo>
                  <a:cubicBezTo>
                    <a:pt x="9231" y="10175"/>
                    <a:pt x="9243" y="10187"/>
                    <a:pt x="9256" y="10187"/>
                  </a:cubicBezTo>
                  <a:cubicBezTo>
                    <a:pt x="9544" y="10225"/>
                    <a:pt x="9834" y="10250"/>
                    <a:pt x="10123" y="10288"/>
                  </a:cubicBezTo>
                  <a:cubicBezTo>
                    <a:pt x="10186" y="10288"/>
                    <a:pt x="10198" y="10187"/>
                    <a:pt x="10136" y="10187"/>
                  </a:cubicBezTo>
                  <a:cubicBezTo>
                    <a:pt x="9859" y="10150"/>
                    <a:pt x="9583" y="10125"/>
                    <a:pt x="9306" y="10099"/>
                  </a:cubicBezTo>
                  <a:lnTo>
                    <a:pt x="9570" y="9873"/>
                  </a:lnTo>
                  <a:cubicBezTo>
                    <a:pt x="9834" y="9898"/>
                    <a:pt x="10086" y="9935"/>
                    <a:pt x="10349" y="9974"/>
                  </a:cubicBezTo>
                  <a:cubicBezTo>
                    <a:pt x="10413" y="9974"/>
                    <a:pt x="10425" y="9885"/>
                    <a:pt x="10362" y="9873"/>
                  </a:cubicBezTo>
                  <a:cubicBezTo>
                    <a:pt x="10123" y="9835"/>
                    <a:pt x="9897" y="9810"/>
                    <a:pt x="9658" y="9785"/>
                  </a:cubicBezTo>
                  <a:cubicBezTo>
                    <a:pt x="9784" y="9672"/>
                    <a:pt x="9910" y="9571"/>
                    <a:pt x="10022" y="9458"/>
                  </a:cubicBezTo>
                  <a:cubicBezTo>
                    <a:pt x="10224" y="9521"/>
                    <a:pt x="10425" y="9558"/>
                    <a:pt x="10626" y="9571"/>
                  </a:cubicBezTo>
                  <a:cubicBezTo>
                    <a:pt x="10630" y="9572"/>
                    <a:pt x="10633" y="9572"/>
                    <a:pt x="10636" y="9572"/>
                  </a:cubicBezTo>
                  <a:cubicBezTo>
                    <a:pt x="10690" y="9572"/>
                    <a:pt x="10698" y="9482"/>
                    <a:pt x="10639" y="9471"/>
                  </a:cubicBezTo>
                  <a:cubicBezTo>
                    <a:pt x="10463" y="9458"/>
                    <a:pt x="10274" y="9432"/>
                    <a:pt x="10098" y="9382"/>
                  </a:cubicBezTo>
                  <a:cubicBezTo>
                    <a:pt x="10211" y="9282"/>
                    <a:pt x="10312" y="9181"/>
                    <a:pt x="10400" y="9080"/>
                  </a:cubicBezTo>
                  <a:cubicBezTo>
                    <a:pt x="10576" y="9156"/>
                    <a:pt x="10752" y="9206"/>
                    <a:pt x="10928" y="9219"/>
                  </a:cubicBezTo>
                  <a:cubicBezTo>
                    <a:pt x="10931" y="9220"/>
                    <a:pt x="10935" y="9220"/>
                    <a:pt x="10938" y="9220"/>
                  </a:cubicBezTo>
                  <a:cubicBezTo>
                    <a:pt x="10992" y="9220"/>
                    <a:pt x="11000" y="9130"/>
                    <a:pt x="10941" y="9119"/>
                  </a:cubicBezTo>
                  <a:cubicBezTo>
                    <a:pt x="10777" y="9105"/>
                    <a:pt x="10626" y="9068"/>
                    <a:pt x="10475" y="9005"/>
                  </a:cubicBezTo>
                  <a:cubicBezTo>
                    <a:pt x="10551" y="8942"/>
                    <a:pt x="10614" y="8867"/>
                    <a:pt x="10676" y="8804"/>
                  </a:cubicBezTo>
                  <a:cubicBezTo>
                    <a:pt x="10683" y="8810"/>
                    <a:pt x="10689" y="8813"/>
                    <a:pt x="10697" y="8813"/>
                  </a:cubicBezTo>
                  <a:cubicBezTo>
                    <a:pt x="10705" y="8813"/>
                    <a:pt x="10714" y="8810"/>
                    <a:pt x="10727" y="8804"/>
                  </a:cubicBezTo>
                  <a:cubicBezTo>
                    <a:pt x="10966" y="8892"/>
                    <a:pt x="11204" y="8955"/>
                    <a:pt x="11456" y="8993"/>
                  </a:cubicBezTo>
                  <a:cubicBezTo>
                    <a:pt x="11519" y="8993"/>
                    <a:pt x="11531" y="8892"/>
                    <a:pt x="11469" y="8892"/>
                  </a:cubicBezTo>
                  <a:cubicBezTo>
                    <a:pt x="11230" y="8867"/>
                    <a:pt x="10978" y="8804"/>
                    <a:pt x="10752" y="8716"/>
                  </a:cubicBezTo>
                  <a:cubicBezTo>
                    <a:pt x="10827" y="8641"/>
                    <a:pt x="10891" y="8552"/>
                    <a:pt x="10941" y="8490"/>
                  </a:cubicBezTo>
                  <a:cubicBezTo>
                    <a:pt x="10953" y="8490"/>
                    <a:pt x="10966" y="8502"/>
                    <a:pt x="10978" y="8502"/>
                  </a:cubicBezTo>
                  <a:cubicBezTo>
                    <a:pt x="11167" y="8540"/>
                    <a:pt x="11343" y="8577"/>
                    <a:pt x="11531" y="8616"/>
                  </a:cubicBezTo>
                  <a:cubicBezTo>
                    <a:pt x="11536" y="8618"/>
                    <a:pt x="11540" y="8619"/>
                    <a:pt x="11545" y="8619"/>
                  </a:cubicBezTo>
                  <a:cubicBezTo>
                    <a:pt x="11565" y="8619"/>
                    <a:pt x="11584" y="8598"/>
                    <a:pt x="11595" y="8577"/>
                  </a:cubicBezTo>
                  <a:cubicBezTo>
                    <a:pt x="11595" y="8540"/>
                    <a:pt x="11570" y="8527"/>
                    <a:pt x="11544" y="8515"/>
                  </a:cubicBezTo>
                  <a:cubicBezTo>
                    <a:pt x="11368" y="8477"/>
                    <a:pt x="11179" y="8452"/>
                    <a:pt x="11003" y="8414"/>
                  </a:cubicBezTo>
                  <a:cubicBezTo>
                    <a:pt x="11028" y="8364"/>
                    <a:pt x="11067" y="8314"/>
                    <a:pt x="11092" y="8276"/>
                  </a:cubicBezTo>
                  <a:cubicBezTo>
                    <a:pt x="11142" y="8213"/>
                    <a:pt x="11179" y="8150"/>
                    <a:pt x="11218" y="8087"/>
                  </a:cubicBezTo>
                  <a:cubicBezTo>
                    <a:pt x="11230" y="8087"/>
                    <a:pt x="11230" y="8099"/>
                    <a:pt x="11243" y="8099"/>
                  </a:cubicBezTo>
                  <a:cubicBezTo>
                    <a:pt x="11469" y="8113"/>
                    <a:pt x="11682" y="8150"/>
                    <a:pt x="11897" y="8200"/>
                  </a:cubicBezTo>
                  <a:cubicBezTo>
                    <a:pt x="11903" y="8204"/>
                    <a:pt x="11910" y="8205"/>
                    <a:pt x="11917" y="8205"/>
                  </a:cubicBezTo>
                  <a:cubicBezTo>
                    <a:pt x="11934" y="8205"/>
                    <a:pt x="11950" y="8193"/>
                    <a:pt x="11959" y="8175"/>
                  </a:cubicBezTo>
                  <a:cubicBezTo>
                    <a:pt x="11972" y="8150"/>
                    <a:pt x="11959" y="8113"/>
                    <a:pt x="11934" y="8113"/>
                  </a:cubicBezTo>
                  <a:cubicBezTo>
                    <a:pt x="11707" y="8049"/>
                    <a:pt x="11494" y="8012"/>
                    <a:pt x="11268" y="7999"/>
                  </a:cubicBezTo>
                  <a:cubicBezTo>
                    <a:pt x="11330" y="7898"/>
                    <a:pt x="11380" y="7798"/>
                    <a:pt x="11431" y="7697"/>
                  </a:cubicBezTo>
                  <a:cubicBezTo>
                    <a:pt x="11657" y="7747"/>
                    <a:pt x="11883" y="7786"/>
                    <a:pt x="12110" y="7823"/>
                  </a:cubicBezTo>
                  <a:cubicBezTo>
                    <a:pt x="12114" y="7824"/>
                    <a:pt x="12117" y="7824"/>
                    <a:pt x="12121" y="7824"/>
                  </a:cubicBezTo>
                  <a:cubicBezTo>
                    <a:pt x="12174" y="7824"/>
                    <a:pt x="12181" y="7734"/>
                    <a:pt x="12123" y="7722"/>
                  </a:cubicBezTo>
                  <a:lnTo>
                    <a:pt x="11481" y="7610"/>
                  </a:lnTo>
                  <a:cubicBezTo>
                    <a:pt x="11519" y="7521"/>
                    <a:pt x="11557" y="7420"/>
                    <a:pt x="11595" y="7333"/>
                  </a:cubicBezTo>
                  <a:cubicBezTo>
                    <a:pt x="11833" y="7383"/>
                    <a:pt x="12085" y="7420"/>
                    <a:pt x="12324" y="7446"/>
                  </a:cubicBezTo>
                  <a:cubicBezTo>
                    <a:pt x="12386" y="7446"/>
                    <a:pt x="12400" y="7358"/>
                    <a:pt x="12336" y="7345"/>
                  </a:cubicBezTo>
                  <a:cubicBezTo>
                    <a:pt x="12098" y="7320"/>
                    <a:pt x="11871" y="7283"/>
                    <a:pt x="11632" y="7244"/>
                  </a:cubicBezTo>
                  <a:cubicBezTo>
                    <a:pt x="11670" y="7132"/>
                    <a:pt x="11707" y="7031"/>
                    <a:pt x="11746" y="6917"/>
                  </a:cubicBezTo>
                  <a:cubicBezTo>
                    <a:pt x="11746" y="6930"/>
                    <a:pt x="11758" y="6943"/>
                    <a:pt x="11771" y="6943"/>
                  </a:cubicBezTo>
                  <a:cubicBezTo>
                    <a:pt x="12047" y="6993"/>
                    <a:pt x="12324" y="7031"/>
                    <a:pt x="12613" y="7056"/>
                  </a:cubicBezTo>
                  <a:cubicBezTo>
                    <a:pt x="12616" y="7057"/>
                    <a:pt x="12618" y="7057"/>
                    <a:pt x="12621" y="7057"/>
                  </a:cubicBezTo>
                  <a:cubicBezTo>
                    <a:pt x="12664" y="7057"/>
                    <a:pt x="12673" y="6968"/>
                    <a:pt x="12613" y="6968"/>
                  </a:cubicBezTo>
                  <a:cubicBezTo>
                    <a:pt x="12336" y="6930"/>
                    <a:pt x="12060" y="6892"/>
                    <a:pt x="11783" y="6842"/>
                  </a:cubicBezTo>
                  <a:lnTo>
                    <a:pt x="11771" y="6842"/>
                  </a:lnTo>
                  <a:cubicBezTo>
                    <a:pt x="11796" y="6754"/>
                    <a:pt x="11821" y="6666"/>
                    <a:pt x="11833" y="6590"/>
                  </a:cubicBezTo>
                  <a:cubicBezTo>
                    <a:pt x="12173" y="6641"/>
                    <a:pt x="12500" y="6691"/>
                    <a:pt x="12839" y="6754"/>
                  </a:cubicBezTo>
                  <a:cubicBezTo>
                    <a:pt x="12843" y="6755"/>
                    <a:pt x="12846" y="6755"/>
                    <a:pt x="12849" y="6755"/>
                  </a:cubicBezTo>
                  <a:cubicBezTo>
                    <a:pt x="12902" y="6755"/>
                    <a:pt x="12900" y="6665"/>
                    <a:pt x="12852" y="6654"/>
                  </a:cubicBezTo>
                  <a:cubicBezTo>
                    <a:pt x="12512" y="6604"/>
                    <a:pt x="12185" y="6540"/>
                    <a:pt x="11858" y="6490"/>
                  </a:cubicBezTo>
                  <a:cubicBezTo>
                    <a:pt x="11883" y="6389"/>
                    <a:pt x="11909" y="6289"/>
                    <a:pt x="11922" y="6188"/>
                  </a:cubicBezTo>
                  <a:cubicBezTo>
                    <a:pt x="11922" y="6188"/>
                    <a:pt x="11934" y="6188"/>
                    <a:pt x="11934" y="6201"/>
                  </a:cubicBezTo>
                  <a:cubicBezTo>
                    <a:pt x="12475" y="6289"/>
                    <a:pt x="13015" y="6377"/>
                    <a:pt x="13556" y="6440"/>
                  </a:cubicBezTo>
                  <a:cubicBezTo>
                    <a:pt x="13619" y="6440"/>
                    <a:pt x="13632" y="6352"/>
                    <a:pt x="13569" y="6339"/>
                  </a:cubicBezTo>
                  <a:cubicBezTo>
                    <a:pt x="13028" y="6277"/>
                    <a:pt x="12487" y="6201"/>
                    <a:pt x="11947" y="6100"/>
                  </a:cubicBezTo>
                  <a:cubicBezTo>
                    <a:pt x="11959" y="6000"/>
                    <a:pt x="11972" y="5911"/>
                    <a:pt x="11997" y="5811"/>
                  </a:cubicBezTo>
                  <a:cubicBezTo>
                    <a:pt x="11997" y="5786"/>
                    <a:pt x="11997" y="5760"/>
                    <a:pt x="12009" y="5735"/>
                  </a:cubicBezTo>
                  <a:cubicBezTo>
                    <a:pt x="12009" y="5748"/>
                    <a:pt x="12009" y="5748"/>
                    <a:pt x="12022" y="5748"/>
                  </a:cubicBezTo>
                  <a:cubicBezTo>
                    <a:pt x="12286" y="5786"/>
                    <a:pt x="12550" y="5836"/>
                    <a:pt x="12827" y="5874"/>
                  </a:cubicBezTo>
                  <a:cubicBezTo>
                    <a:pt x="12831" y="5875"/>
                    <a:pt x="12834" y="5875"/>
                    <a:pt x="12837" y="5875"/>
                  </a:cubicBezTo>
                  <a:cubicBezTo>
                    <a:pt x="12889" y="5875"/>
                    <a:pt x="12886" y="5786"/>
                    <a:pt x="12827" y="5786"/>
                  </a:cubicBezTo>
                  <a:cubicBezTo>
                    <a:pt x="12563" y="5735"/>
                    <a:pt x="12299" y="5698"/>
                    <a:pt x="12034" y="5648"/>
                  </a:cubicBezTo>
                  <a:lnTo>
                    <a:pt x="12022" y="5648"/>
                  </a:lnTo>
                  <a:cubicBezTo>
                    <a:pt x="12047" y="5534"/>
                    <a:pt x="12060" y="5421"/>
                    <a:pt x="12085" y="5308"/>
                  </a:cubicBezTo>
                  <a:cubicBezTo>
                    <a:pt x="12085" y="5321"/>
                    <a:pt x="12098" y="5346"/>
                    <a:pt x="12123" y="5346"/>
                  </a:cubicBezTo>
                  <a:cubicBezTo>
                    <a:pt x="12576" y="5472"/>
                    <a:pt x="13040" y="5547"/>
                    <a:pt x="13518" y="5572"/>
                  </a:cubicBezTo>
                  <a:cubicBezTo>
                    <a:pt x="13582" y="5572"/>
                    <a:pt x="13594" y="5472"/>
                    <a:pt x="13531" y="5472"/>
                  </a:cubicBezTo>
                  <a:cubicBezTo>
                    <a:pt x="13066" y="5447"/>
                    <a:pt x="12601" y="5371"/>
                    <a:pt x="12160" y="5257"/>
                  </a:cubicBezTo>
                  <a:cubicBezTo>
                    <a:pt x="12153" y="5255"/>
                    <a:pt x="12147" y="5254"/>
                    <a:pt x="12141" y="5254"/>
                  </a:cubicBezTo>
                  <a:cubicBezTo>
                    <a:pt x="12119" y="5254"/>
                    <a:pt x="12103" y="5267"/>
                    <a:pt x="12099" y="5277"/>
                  </a:cubicBezTo>
                  <a:lnTo>
                    <a:pt x="12099" y="5277"/>
                  </a:lnTo>
                  <a:cubicBezTo>
                    <a:pt x="12111" y="5228"/>
                    <a:pt x="12123" y="5168"/>
                    <a:pt x="12135" y="5107"/>
                  </a:cubicBezTo>
                  <a:cubicBezTo>
                    <a:pt x="12160" y="5031"/>
                    <a:pt x="12185" y="4956"/>
                    <a:pt x="12224" y="4868"/>
                  </a:cubicBezTo>
                  <a:cubicBezTo>
                    <a:pt x="12412" y="4905"/>
                    <a:pt x="12588" y="4930"/>
                    <a:pt x="12777" y="4944"/>
                  </a:cubicBezTo>
                  <a:cubicBezTo>
                    <a:pt x="12780" y="4944"/>
                    <a:pt x="12784" y="4945"/>
                    <a:pt x="12787" y="4945"/>
                  </a:cubicBezTo>
                  <a:cubicBezTo>
                    <a:pt x="12840" y="4945"/>
                    <a:pt x="12849" y="4854"/>
                    <a:pt x="12789" y="4843"/>
                  </a:cubicBezTo>
                  <a:cubicBezTo>
                    <a:pt x="12613" y="4830"/>
                    <a:pt x="12437" y="4805"/>
                    <a:pt x="12274" y="4780"/>
                  </a:cubicBezTo>
                  <a:cubicBezTo>
                    <a:pt x="12311" y="4704"/>
                    <a:pt x="12349" y="4629"/>
                    <a:pt x="12400" y="4566"/>
                  </a:cubicBezTo>
                  <a:cubicBezTo>
                    <a:pt x="12434" y="4565"/>
                    <a:pt x="12469" y="4564"/>
                    <a:pt x="12504" y="4564"/>
                  </a:cubicBezTo>
                  <a:cubicBezTo>
                    <a:pt x="12793" y="4564"/>
                    <a:pt x="13074" y="4612"/>
                    <a:pt x="13355" y="4679"/>
                  </a:cubicBezTo>
                  <a:cubicBezTo>
                    <a:pt x="13362" y="4682"/>
                    <a:pt x="13369" y="4683"/>
                    <a:pt x="13375" y="4683"/>
                  </a:cubicBezTo>
                  <a:cubicBezTo>
                    <a:pt x="13425" y="4683"/>
                    <a:pt x="13449" y="4602"/>
                    <a:pt x="13393" y="4591"/>
                  </a:cubicBezTo>
                  <a:cubicBezTo>
                    <a:pt x="13091" y="4516"/>
                    <a:pt x="12777" y="4466"/>
                    <a:pt x="12475" y="4466"/>
                  </a:cubicBezTo>
                  <a:cubicBezTo>
                    <a:pt x="12525" y="4377"/>
                    <a:pt x="12601" y="4290"/>
                    <a:pt x="12676" y="4189"/>
                  </a:cubicBezTo>
                  <a:cubicBezTo>
                    <a:pt x="12676" y="4201"/>
                    <a:pt x="12688" y="4201"/>
                    <a:pt x="12701" y="4214"/>
                  </a:cubicBezTo>
                  <a:cubicBezTo>
                    <a:pt x="12990" y="4239"/>
                    <a:pt x="13280" y="4265"/>
                    <a:pt x="13582" y="4290"/>
                  </a:cubicBezTo>
                  <a:cubicBezTo>
                    <a:pt x="13644" y="4290"/>
                    <a:pt x="13644" y="4189"/>
                    <a:pt x="13582" y="4189"/>
                  </a:cubicBezTo>
                  <a:cubicBezTo>
                    <a:pt x="13305" y="4164"/>
                    <a:pt x="13028" y="4139"/>
                    <a:pt x="12739" y="4114"/>
                  </a:cubicBezTo>
                  <a:lnTo>
                    <a:pt x="12928" y="3887"/>
                  </a:lnTo>
                  <a:cubicBezTo>
                    <a:pt x="13179" y="3912"/>
                    <a:pt x="13443" y="3912"/>
                    <a:pt x="13694" y="3912"/>
                  </a:cubicBezTo>
                  <a:cubicBezTo>
                    <a:pt x="13719" y="3912"/>
                    <a:pt x="13733" y="3874"/>
                    <a:pt x="13733" y="3849"/>
                  </a:cubicBezTo>
                  <a:cubicBezTo>
                    <a:pt x="13733" y="3824"/>
                    <a:pt x="13707" y="3812"/>
                    <a:pt x="13682" y="3812"/>
                  </a:cubicBezTo>
                  <a:cubicBezTo>
                    <a:pt x="13617" y="3815"/>
                    <a:pt x="13551" y="3817"/>
                    <a:pt x="13485" y="3817"/>
                  </a:cubicBezTo>
                  <a:cubicBezTo>
                    <a:pt x="13325" y="3817"/>
                    <a:pt x="13167" y="3808"/>
                    <a:pt x="13015" y="3799"/>
                  </a:cubicBezTo>
                  <a:cubicBezTo>
                    <a:pt x="13104" y="3698"/>
                    <a:pt x="13191" y="3611"/>
                    <a:pt x="13292" y="3510"/>
                  </a:cubicBezTo>
                  <a:cubicBezTo>
                    <a:pt x="13556" y="3522"/>
                    <a:pt x="13820" y="3547"/>
                    <a:pt x="14085" y="3572"/>
                  </a:cubicBezTo>
                  <a:cubicBezTo>
                    <a:pt x="14147" y="3572"/>
                    <a:pt x="14147" y="3472"/>
                    <a:pt x="14085" y="3472"/>
                  </a:cubicBezTo>
                  <a:cubicBezTo>
                    <a:pt x="13858" y="3447"/>
                    <a:pt x="13619" y="3435"/>
                    <a:pt x="13380" y="3421"/>
                  </a:cubicBezTo>
                  <a:cubicBezTo>
                    <a:pt x="13456" y="3334"/>
                    <a:pt x="13543" y="3259"/>
                    <a:pt x="13619" y="3183"/>
                  </a:cubicBezTo>
                  <a:cubicBezTo>
                    <a:pt x="13896" y="3195"/>
                    <a:pt x="14185" y="3220"/>
                    <a:pt x="14462" y="3233"/>
                  </a:cubicBezTo>
                  <a:cubicBezTo>
                    <a:pt x="14524" y="3233"/>
                    <a:pt x="14537" y="3133"/>
                    <a:pt x="14474" y="3133"/>
                  </a:cubicBezTo>
                  <a:lnTo>
                    <a:pt x="13719" y="3095"/>
                  </a:lnTo>
                  <a:cubicBezTo>
                    <a:pt x="13783" y="3019"/>
                    <a:pt x="13858" y="2957"/>
                    <a:pt x="13934" y="2893"/>
                  </a:cubicBezTo>
                  <a:cubicBezTo>
                    <a:pt x="14103" y="2911"/>
                    <a:pt x="14276" y="2921"/>
                    <a:pt x="14449" y="2921"/>
                  </a:cubicBezTo>
                  <a:cubicBezTo>
                    <a:pt x="14647" y="2921"/>
                    <a:pt x="14845" y="2908"/>
                    <a:pt x="15040" y="2881"/>
                  </a:cubicBezTo>
                  <a:cubicBezTo>
                    <a:pt x="15099" y="2869"/>
                    <a:pt x="15080" y="2779"/>
                    <a:pt x="15026" y="2779"/>
                  </a:cubicBezTo>
                  <a:cubicBezTo>
                    <a:pt x="15023" y="2779"/>
                    <a:pt x="15019" y="2780"/>
                    <a:pt x="15015" y="2781"/>
                  </a:cubicBezTo>
                  <a:cubicBezTo>
                    <a:pt x="14841" y="2808"/>
                    <a:pt x="14666" y="2820"/>
                    <a:pt x="14491" y="2820"/>
                  </a:cubicBezTo>
                  <a:cubicBezTo>
                    <a:pt x="14339" y="2820"/>
                    <a:pt x="14187" y="2811"/>
                    <a:pt x="14034" y="2793"/>
                  </a:cubicBezTo>
                  <a:cubicBezTo>
                    <a:pt x="14110" y="2730"/>
                    <a:pt x="14185" y="2655"/>
                    <a:pt x="14261" y="2592"/>
                  </a:cubicBezTo>
                  <a:cubicBezTo>
                    <a:pt x="14562" y="2592"/>
                    <a:pt x="14864" y="2579"/>
                    <a:pt x="15153" y="2554"/>
                  </a:cubicBezTo>
                  <a:cubicBezTo>
                    <a:pt x="15216" y="2541"/>
                    <a:pt x="15203" y="2454"/>
                    <a:pt x="15141" y="2454"/>
                  </a:cubicBezTo>
                  <a:cubicBezTo>
                    <a:pt x="14889" y="2479"/>
                    <a:pt x="14638" y="2491"/>
                    <a:pt x="14373" y="2491"/>
                  </a:cubicBezTo>
                  <a:lnTo>
                    <a:pt x="14675" y="2227"/>
                  </a:lnTo>
                  <a:cubicBezTo>
                    <a:pt x="14675" y="2252"/>
                    <a:pt x="14700" y="2265"/>
                    <a:pt x="14713" y="2265"/>
                  </a:cubicBezTo>
                  <a:cubicBezTo>
                    <a:pt x="14977" y="2265"/>
                    <a:pt x="15242" y="2265"/>
                    <a:pt x="15505" y="2278"/>
                  </a:cubicBezTo>
                  <a:cubicBezTo>
                    <a:pt x="15569" y="2278"/>
                    <a:pt x="15581" y="2189"/>
                    <a:pt x="15518" y="2177"/>
                  </a:cubicBezTo>
                  <a:cubicBezTo>
                    <a:pt x="15254" y="2164"/>
                    <a:pt x="15002" y="2164"/>
                    <a:pt x="14751" y="2164"/>
                  </a:cubicBezTo>
                  <a:lnTo>
                    <a:pt x="15015" y="1938"/>
                  </a:lnTo>
                  <a:cubicBezTo>
                    <a:pt x="15180" y="1949"/>
                    <a:pt x="15344" y="1955"/>
                    <a:pt x="15509" y="1955"/>
                  </a:cubicBezTo>
                  <a:cubicBezTo>
                    <a:pt x="15709" y="1955"/>
                    <a:pt x="15909" y="1946"/>
                    <a:pt x="16109" y="1926"/>
                  </a:cubicBezTo>
                  <a:cubicBezTo>
                    <a:pt x="16168" y="1913"/>
                    <a:pt x="16160" y="1824"/>
                    <a:pt x="16107" y="1824"/>
                  </a:cubicBezTo>
                  <a:cubicBezTo>
                    <a:pt x="16104" y="1824"/>
                    <a:pt x="16100" y="1824"/>
                    <a:pt x="16097" y="1825"/>
                  </a:cubicBezTo>
                  <a:cubicBezTo>
                    <a:pt x="15888" y="1849"/>
                    <a:pt x="15680" y="1857"/>
                    <a:pt x="15475" y="1857"/>
                  </a:cubicBezTo>
                  <a:cubicBezTo>
                    <a:pt x="15358" y="1857"/>
                    <a:pt x="15242" y="1854"/>
                    <a:pt x="15128" y="1850"/>
                  </a:cubicBezTo>
                  <a:cubicBezTo>
                    <a:pt x="15203" y="1775"/>
                    <a:pt x="15292" y="1711"/>
                    <a:pt x="15379" y="1636"/>
                  </a:cubicBezTo>
                  <a:lnTo>
                    <a:pt x="15392" y="1649"/>
                  </a:lnTo>
                  <a:cubicBezTo>
                    <a:pt x="15549" y="1642"/>
                    <a:pt x="15707" y="1639"/>
                    <a:pt x="15864" y="1639"/>
                  </a:cubicBezTo>
                  <a:cubicBezTo>
                    <a:pt x="16021" y="1639"/>
                    <a:pt x="16178" y="1642"/>
                    <a:pt x="16335" y="1649"/>
                  </a:cubicBezTo>
                  <a:cubicBezTo>
                    <a:pt x="16398" y="1649"/>
                    <a:pt x="16411" y="1548"/>
                    <a:pt x="16348" y="1548"/>
                  </a:cubicBezTo>
                  <a:cubicBezTo>
                    <a:pt x="16203" y="1542"/>
                    <a:pt x="16059" y="1538"/>
                    <a:pt x="15916" y="1538"/>
                  </a:cubicBezTo>
                  <a:cubicBezTo>
                    <a:pt x="15773" y="1538"/>
                    <a:pt x="15631" y="1542"/>
                    <a:pt x="15493" y="1548"/>
                  </a:cubicBezTo>
                  <a:cubicBezTo>
                    <a:pt x="15555" y="1485"/>
                    <a:pt x="15631" y="1423"/>
                    <a:pt x="15694" y="1372"/>
                  </a:cubicBezTo>
                  <a:cubicBezTo>
                    <a:pt x="15706" y="1384"/>
                    <a:pt x="15719" y="1384"/>
                    <a:pt x="15731" y="1384"/>
                  </a:cubicBezTo>
                  <a:cubicBezTo>
                    <a:pt x="15895" y="1366"/>
                    <a:pt x="16062" y="1356"/>
                    <a:pt x="16228" y="1356"/>
                  </a:cubicBezTo>
                  <a:cubicBezTo>
                    <a:pt x="16395" y="1356"/>
                    <a:pt x="16562" y="1366"/>
                    <a:pt x="16725" y="1384"/>
                  </a:cubicBezTo>
                  <a:cubicBezTo>
                    <a:pt x="16788" y="1384"/>
                    <a:pt x="16801" y="1284"/>
                    <a:pt x="16738" y="1284"/>
                  </a:cubicBezTo>
                  <a:cubicBezTo>
                    <a:pt x="16581" y="1271"/>
                    <a:pt x="16423" y="1265"/>
                    <a:pt x="16266" y="1265"/>
                  </a:cubicBezTo>
                  <a:cubicBezTo>
                    <a:pt x="16109" y="1265"/>
                    <a:pt x="15952" y="1271"/>
                    <a:pt x="15795" y="1284"/>
                  </a:cubicBezTo>
                  <a:cubicBezTo>
                    <a:pt x="15882" y="1208"/>
                    <a:pt x="15958" y="1133"/>
                    <a:pt x="16033" y="1070"/>
                  </a:cubicBezTo>
                  <a:cubicBezTo>
                    <a:pt x="16587" y="1082"/>
                    <a:pt x="17140" y="1082"/>
                    <a:pt x="17681" y="1096"/>
                  </a:cubicBezTo>
                  <a:cubicBezTo>
                    <a:pt x="17744" y="1096"/>
                    <a:pt x="17757" y="1007"/>
                    <a:pt x="17693" y="995"/>
                  </a:cubicBezTo>
                  <a:cubicBezTo>
                    <a:pt x="17178" y="995"/>
                    <a:pt x="16662" y="982"/>
                    <a:pt x="16147" y="970"/>
                  </a:cubicBezTo>
                  <a:cubicBezTo>
                    <a:pt x="16172" y="945"/>
                    <a:pt x="16209" y="906"/>
                    <a:pt x="16248" y="881"/>
                  </a:cubicBezTo>
                  <a:cubicBezTo>
                    <a:pt x="16298" y="831"/>
                    <a:pt x="16348" y="781"/>
                    <a:pt x="16411" y="743"/>
                  </a:cubicBezTo>
                  <a:cubicBezTo>
                    <a:pt x="16876" y="781"/>
                    <a:pt x="17341" y="819"/>
                    <a:pt x="17819" y="831"/>
                  </a:cubicBezTo>
                  <a:cubicBezTo>
                    <a:pt x="17823" y="832"/>
                    <a:pt x="17826" y="832"/>
                    <a:pt x="17830" y="832"/>
                  </a:cubicBezTo>
                  <a:cubicBezTo>
                    <a:pt x="17882" y="832"/>
                    <a:pt x="17878" y="743"/>
                    <a:pt x="17819" y="743"/>
                  </a:cubicBezTo>
                  <a:cubicBezTo>
                    <a:pt x="17379" y="718"/>
                    <a:pt x="16952" y="693"/>
                    <a:pt x="16511" y="643"/>
                  </a:cubicBezTo>
                  <a:cubicBezTo>
                    <a:pt x="16575" y="593"/>
                    <a:pt x="16637" y="529"/>
                    <a:pt x="16700" y="479"/>
                  </a:cubicBezTo>
                  <a:cubicBezTo>
                    <a:pt x="17064" y="517"/>
                    <a:pt x="17430" y="542"/>
                    <a:pt x="17794" y="579"/>
                  </a:cubicBezTo>
                  <a:cubicBezTo>
                    <a:pt x="17857" y="579"/>
                    <a:pt x="17869" y="479"/>
                    <a:pt x="17807" y="479"/>
                  </a:cubicBezTo>
                  <a:cubicBezTo>
                    <a:pt x="17480" y="454"/>
                    <a:pt x="17140" y="417"/>
                    <a:pt x="16813" y="391"/>
                  </a:cubicBezTo>
                  <a:cubicBezTo>
                    <a:pt x="16876" y="341"/>
                    <a:pt x="16927" y="303"/>
                    <a:pt x="16989" y="266"/>
                  </a:cubicBezTo>
                  <a:cubicBezTo>
                    <a:pt x="17190" y="291"/>
                    <a:pt x="17391" y="303"/>
                    <a:pt x="17581" y="316"/>
                  </a:cubicBezTo>
                  <a:cubicBezTo>
                    <a:pt x="17584" y="317"/>
                    <a:pt x="17587" y="317"/>
                    <a:pt x="17591" y="317"/>
                  </a:cubicBezTo>
                  <a:cubicBezTo>
                    <a:pt x="17644" y="317"/>
                    <a:pt x="17652" y="227"/>
                    <a:pt x="17593" y="215"/>
                  </a:cubicBezTo>
                  <a:lnTo>
                    <a:pt x="17140" y="177"/>
                  </a:lnTo>
                  <a:cubicBezTo>
                    <a:pt x="17239" y="133"/>
                    <a:pt x="17347" y="99"/>
                    <a:pt x="17448" y="99"/>
                  </a:cubicBezTo>
                  <a:close/>
                  <a:moveTo>
                    <a:pt x="9460" y="11620"/>
                  </a:moveTo>
                  <a:lnTo>
                    <a:pt x="9460" y="11620"/>
                  </a:lnTo>
                  <a:cubicBezTo>
                    <a:pt x="9458" y="11624"/>
                    <a:pt x="9456" y="11628"/>
                    <a:pt x="9453" y="11630"/>
                  </a:cubicBezTo>
                  <a:lnTo>
                    <a:pt x="9453" y="11630"/>
                  </a:lnTo>
                  <a:cubicBezTo>
                    <a:pt x="9457" y="11626"/>
                    <a:pt x="9457" y="11621"/>
                    <a:pt x="9457" y="11621"/>
                  </a:cubicBezTo>
                  <a:cubicBezTo>
                    <a:pt x="9457" y="11621"/>
                    <a:pt x="9458" y="11621"/>
                    <a:pt x="9460" y="11620"/>
                  </a:cubicBezTo>
                  <a:close/>
                  <a:moveTo>
                    <a:pt x="9318" y="11784"/>
                  </a:moveTo>
                  <a:lnTo>
                    <a:pt x="9306" y="11797"/>
                  </a:lnTo>
                  <a:lnTo>
                    <a:pt x="9281" y="11797"/>
                  </a:lnTo>
                  <a:cubicBezTo>
                    <a:pt x="9293" y="11784"/>
                    <a:pt x="9293" y="11784"/>
                    <a:pt x="9306" y="11784"/>
                  </a:cubicBezTo>
                  <a:close/>
                  <a:moveTo>
                    <a:pt x="7105" y="11784"/>
                  </a:moveTo>
                  <a:cubicBezTo>
                    <a:pt x="7105" y="11797"/>
                    <a:pt x="7105" y="11810"/>
                    <a:pt x="7118" y="11810"/>
                  </a:cubicBezTo>
                  <a:lnTo>
                    <a:pt x="7080" y="11810"/>
                  </a:lnTo>
                  <a:cubicBezTo>
                    <a:pt x="7093" y="11797"/>
                    <a:pt x="7105" y="11797"/>
                    <a:pt x="7105" y="11784"/>
                  </a:cubicBezTo>
                  <a:close/>
                  <a:moveTo>
                    <a:pt x="9231" y="11885"/>
                  </a:moveTo>
                  <a:cubicBezTo>
                    <a:pt x="9218" y="11885"/>
                    <a:pt x="9218" y="11885"/>
                    <a:pt x="9218" y="11897"/>
                  </a:cubicBezTo>
                  <a:cubicBezTo>
                    <a:pt x="9218" y="11885"/>
                    <a:pt x="9218" y="11885"/>
                    <a:pt x="9205" y="11885"/>
                  </a:cubicBezTo>
                  <a:close/>
                  <a:moveTo>
                    <a:pt x="6187" y="12464"/>
                  </a:moveTo>
                  <a:cubicBezTo>
                    <a:pt x="6199" y="12464"/>
                    <a:pt x="6199" y="12476"/>
                    <a:pt x="6199" y="12476"/>
                  </a:cubicBezTo>
                  <a:lnTo>
                    <a:pt x="6199" y="12501"/>
                  </a:lnTo>
                  <a:cubicBezTo>
                    <a:pt x="6199" y="12501"/>
                    <a:pt x="6187" y="12489"/>
                    <a:pt x="6174" y="12489"/>
                  </a:cubicBezTo>
                  <a:cubicBezTo>
                    <a:pt x="6149" y="12489"/>
                    <a:pt x="6137" y="12501"/>
                    <a:pt x="6124" y="12514"/>
                  </a:cubicBezTo>
                  <a:lnTo>
                    <a:pt x="6112" y="12514"/>
                  </a:lnTo>
                  <a:cubicBezTo>
                    <a:pt x="6137" y="12489"/>
                    <a:pt x="6162" y="12476"/>
                    <a:pt x="6187" y="12464"/>
                  </a:cubicBezTo>
                  <a:close/>
                  <a:moveTo>
                    <a:pt x="5936" y="12640"/>
                  </a:moveTo>
                  <a:lnTo>
                    <a:pt x="5936" y="12640"/>
                  </a:lnTo>
                  <a:cubicBezTo>
                    <a:pt x="5936" y="12652"/>
                    <a:pt x="5923" y="12652"/>
                    <a:pt x="5923" y="12665"/>
                  </a:cubicBezTo>
                  <a:lnTo>
                    <a:pt x="5923" y="12690"/>
                  </a:lnTo>
                  <a:cubicBezTo>
                    <a:pt x="5911" y="12677"/>
                    <a:pt x="5911" y="12677"/>
                    <a:pt x="5898" y="12677"/>
                  </a:cubicBezTo>
                  <a:lnTo>
                    <a:pt x="5936" y="12640"/>
                  </a:lnTo>
                  <a:close/>
                  <a:moveTo>
                    <a:pt x="5634" y="12866"/>
                  </a:moveTo>
                  <a:cubicBezTo>
                    <a:pt x="5646" y="12878"/>
                    <a:pt x="5646" y="12891"/>
                    <a:pt x="5659" y="12891"/>
                  </a:cubicBezTo>
                  <a:cubicBezTo>
                    <a:pt x="5671" y="12903"/>
                    <a:pt x="5684" y="12903"/>
                    <a:pt x="5684" y="12903"/>
                  </a:cubicBezTo>
                  <a:lnTo>
                    <a:pt x="5621" y="12903"/>
                  </a:lnTo>
                  <a:cubicBezTo>
                    <a:pt x="5621" y="12891"/>
                    <a:pt x="5609" y="12891"/>
                    <a:pt x="5609" y="12891"/>
                  </a:cubicBezTo>
                  <a:cubicBezTo>
                    <a:pt x="5609" y="12878"/>
                    <a:pt x="5621" y="12878"/>
                    <a:pt x="5621" y="12866"/>
                  </a:cubicBezTo>
                  <a:close/>
                  <a:moveTo>
                    <a:pt x="4414" y="13733"/>
                  </a:moveTo>
                  <a:lnTo>
                    <a:pt x="4414" y="13746"/>
                  </a:lnTo>
                  <a:lnTo>
                    <a:pt x="4402" y="13746"/>
                  </a:lnTo>
                  <a:lnTo>
                    <a:pt x="4414" y="13733"/>
                  </a:lnTo>
                  <a:close/>
                  <a:moveTo>
                    <a:pt x="4037" y="13998"/>
                  </a:moveTo>
                  <a:lnTo>
                    <a:pt x="4037" y="13998"/>
                  </a:lnTo>
                  <a:cubicBezTo>
                    <a:pt x="4037" y="14010"/>
                    <a:pt x="4024" y="14010"/>
                    <a:pt x="4024" y="14023"/>
                  </a:cubicBezTo>
                  <a:lnTo>
                    <a:pt x="4011" y="14023"/>
                  </a:lnTo>
                  <a:lnTo>
                    <a:pt x="4037" y="13998"/>
                  </a:lnTo>
                  <a:close/>
                  <a:moveTo>
                    <a:pt x="4377" y="14199"/>
                  </a:moveTo>
                  <a:cubicBezTo>
                    <a:pt x="4402" y="14211"/>
                    <a:pt x="4414" y="14224"/>
                    <a:pt x="4439" y="14224"/>
                  </a:cubicBezTo>
                  <a:cubicBezTo>
                    <a:pt x="4414" y="14224"/>
                    <a:pt x="4389" y="14224"/>
                    <a:pt x="4351" y="14211"/>
                  </a:cubicBezTo>
                  <a:cubicBezTo>
                    <a:pt x="4364" y="14211"/>
                    <a:pt x="4364" y="14211"/>
                    <a:pt x="4377" y="14199"/>
                  </a:cubicBezTo>
                  <a:close/>
                  <a:moveTo>
                    <a:pt x="3547" y="14337"/>
                  </a:moveTo>
                  <a:cubicBezTo>
                    <a:pt x="3547" y="14350"/>
                    <a:pt x="3559" y="14350"/>
                    <a:pt x="3559" y="14350"/>
                  </a:cubicBezTo>
                  <a:lnTo>
                    <a:pt x="3597" y="14350"/>
                  </a:lnTo>
                  <a:lnTo>
                    <a:pt x="3584" y="14362"/>
                  </a:lnTo>
                  <a:lnTo>
                    <a:pt x="3584" y="14400"/>
                  </a:lnTo>
                  <a:cubicBezTo>
                    <a:pt x="3559" y="14387"/>
                    <a:pt x="3534" y="14375"/>
                    <a:pt x="3508" y="14375"/>
                  </a:cubicBezTo>
                  <a:lnTo>
                    <a:pt x="3547" y="14337"/>
                  </a:lnTo>
                  <a:close/>
                  <a:moveTo>
                    <a:pt x="3609" y="14425"/>
                  </a:moveTo>
                  <a:lnTo>
                    <a:pt x="3609" y="14425"/>
                  </a:lnTo>
                  <a:cubicBezTo>
                    <a:pt x="3684" y="14450"/>
                    <a:pt x="3748" y="14476"/>
                    <a:pt x="3810" y="14513"/>
                  </a:cubicBezTo>
                  <a:cubicBezTo>
                    <a:pt x="3748" y="14501"/>
                    <a:pt x="3672" y="14488"/>
                    <a:pt x="3609" y="14476"/>
                  </a:cubicBezTo>
                  <a:cubicBezTo>
                    <a:pt x="3609" y="14462"/>
                    <a:pt x="3622" y="14462"/>
                    <a:pt x="3622" y="14450"/>
                  </a:cubicBezTo>
                  <a:cubicBezTo>
                    <a:pt x="3622" y="14437"/>
                    <a:pt x="3609" y="14437"/>
                    <a:pt x="3609" y="14425"/>
                  </a:cubicBezTo>
                  <a:close/>
                  <a:moveTo>
                    <a:pt x="3181" y="14601"/>
                  </a:moveTo>
                  <a:cubicBezTo>
                    <a:pt x="3181" y="14613"/>
                    <a:pt x="3181" y="14613"/>
                    <a:pt x="3195" y="14613"/>
                  </a:cubicBezTo>
                  <a:cubicBezTo>
                    <a:pt x="3181" y="14613"/>
                    <a:pt x="3181" y="14626"/>
                    <a:pt x="3181" y="14626"/>
                  </a:cubicBezTo>
                  <a:lnTo>
                    <a:pt x="3144" y="14626"/>
                  </a:lnTo>
                  <a:cubicBezTo>
                    <a:pt x="3156" y="14613"/>
                    <a:pt x="3169" y="14613"/>
                    <a:pt x="3181" y="14601"/>
                  </a:cubicBezTo>
                  <a:close/>
                  <a:moveTo>
                    <a:pt x="6325" y="15142"/>
                  </a:moveTo>
                  <a:cubicBezTo>
                    <a:pt x="6313" y="15155"/>
                    <a:pt x="6313" y="15155"/>
                    <a:pt x="6313" y="15167"/>
                  </a:cubicBezTo>
                  <a:cubicBezTo>
                    <a:pt x="6300" y="15155"/>
                    <a:pt x="6300" y="15142"/>
                    <a:pt x="6300" y="15142"/>
                  </a:cubicBezTo>
                  <a:close/>
                  <a:moveTo>
                    <a:pt x="2427" y="15155"/>
                  </a:moveTo>
                  <a:cubicBezTo>
                    <a:pt x="2440" y="15155"/>
                    <a:pt x="2440" y="15167"/>
                    <a:pt x="2452" y="15167"/>
                  </a:cubicBezTo>
                  <a:cubicBezTo>
                    <a:pt x="2465" y="15167"/>
                    <a:pt x="2477" y="15180"/>
                    <a:pt x="2490" y="15180"/>
                  </a:cubicBezTo>
                  <a:cubicBezTo>
                    <a:pt x="2477" y="15192"/>
                    <a:pt x="2477" y="15217"/>
                    <a:pt x="2477" y="15230"/>
                  </a:cubicBezTo>
                  <a:cubicBezTo>
                    <a:pt x="2452" y="15217"/>
                    <a:pt x="2415" y="15205"/>
                    <a:pt x="2390" y="15192"/>
                  </a:cubicBezTo>
                  <a:lnTo>
                    <a:pt x="2427" y="15155"/>
                  </a:lnTo>
                  <a:close/>
                  <a:moveTo>
                    <a:pt x="2301" y="15255"/>
                  </a:moveTo>
                  <a:cubicBezTo>
                    <a:pt x="2301" y="15255"/>
                    <a:pt x="2314" y="15267"/>
                    <a:pt x="2326" y="15267"/>
                  </a:cubicBezTo>
                  <a:lnTo>
                    <a:pt x="2326" y="15280"/>
                  </a:lnTo>
                  <a:cubicBezTo>
                    <a:pt x="2314" y="15267"/>
                    <a:pt x="2301" y="15267"/>
                    <a:pt x="2289" y="15267"/>
                  </a:cubicBezTo>
                  <a:cubicBezTo>
                    <a:pt x="2289" y="15267"/>
                    <a:pt x="2289" y="15255"/>
                    <a:pt x="2301" y="15255"/>
                  </a:cubicBezTo>
                  <a:close/>
                  <a:moveTo>
                    <a:pt x="2943" y="15293"/>
                  </a:moveTo>
                  <a:lnTo>
                    <a:pt x="2943" y="15293"/>
                  </a:lnTo>
                  <a:cubicBezTo>
                    <a:pt x="2956" y="15293"/>
                    <a:pt x="2972" y="15296"/>
                    <a:pt x="2980" y="15306"/>
                  </a:cubicBezTo>
                  <a:cubicBezTo>
                    <a:pt x="2968" y="15306"/>
                    <a:pt x="2955" y="15306"/>
                    <a:pt x="2943" y="15293"/>
                  </a:cubicBezTo>
                  <a:close/>
                  <a:moveTo>
                    <a:pt x="2415" y="15393"/>
                  </a:moveTo>
                  <a:cubicBezTo>
                    <a:pt x="2465" y="15406"/>
                    <a:pt x="2502" y="15406"/>
                    <a:pt x="2553" y="15418"/>
                  </a:cubicBezTo>
                  <a:lnTo>
                    <a:pt x="2566" y="15418"/>
                  </a:lnTo>
                  <a:lnTo>
                    <a:pt x="2553" y="15431"/>
                  </a:lnTo>
                  <a:cubicBezTo>
                    <a:pt x="2515" y="15418"/>
                    <a:pt x="2465" y="15406"/>
                    <a:pt x="2415" y="15393"/>
                  </a:cubicBezTo>
                  <a:close/>
                  <a:moveTo>
                    <a:pt x="5545" y="15537"/>
                  </a:moveTo>
                  <a:cubicBezTo>
                    <a:pt x="5550" y="15539"/>
                    <a:pt x="5554" y="15542"/>
                    <a:pt x="5559" y="15544"/>
                  </a:cubicBezTo>
                  <a:cubicBezTo>
                    <a:pt x="5552" y="15544"/>
                    <a:pt x="5548" y="15540"/>
                    <a:pt x="5545" y="15537"/>
                  </a:cubicBezTo>
                  <a:close/>
                  <a:moveTo>
                    <a:pt x="1962" y="15532"/>
                  </a:moveTo>
                  <a:cubicBezTo>
                    <a:pt x="1949" y="15532"/>
                    <a:pt x="1949" y="15544"/>
                    <a:pt x="1949" y="15544"/>
                  </a:cubicBezTo>
                  <a:lnTo>
                    <a:pt x="1949" y="15557"/>
                  </a:lnTo>
                  <a:cubicBezTo>
                    <a:pt x="1949" y="15557"/>
                    <a:pt x="1937" y="15557"/>
                    <a:pt x="1937" y="15544"/>
                  </a:cubicBezTo>
                  <a:cubicBezTo>
                    <a:pt x="1937" y="15544"/>
                    <a:pt x="1949" y="15532"/>
                    <a:pt x="1962" y="15532"/>
                  </a:cubicBezTo>
                  <a:close/>
                  <a:moveTo>
                    <a:pt x="2088" y="15418"/>
                  </a:moveTo>
                  <a:lnTo>
                    <a:pt x="2088" y="15431"/>
                  </a:lnTo>
                  <a:lnTo>
                    <a:pt x="2113" y="15431"/>
                  </a:lnTo>
                  <a:cubicBezTo>
                    <a:pt x="2088" y="15443"/>
                    <a:pt x="2075" y="15443"/>
                    <a:pt x="2075" y="15469"/>
                  </a:cubicBezTo>
                  <a:cubicBezTo>
                    <a:pt x="2063" y="15494"/>
                    <a:pt x="2075" y="15519"/>
                    <a:pt x="2100" y="15532"/>
                  </a:cubicBezTo>
                  <a:cubicBezTo>
                    <a:pt x="2125" y="15532"/>
                    <a:pt x="2138" y="15544"/>
                    <a:pt x="2163" y="15557"/>
                  </a:cubicBezTo>
                  <a:cubicBezTo>
                    <a:pt x="2125" y="15544"/>
                    <a:pt x="2100" y="15532"/>
                    <a:pt x="2063" y="15519"/>
                  </a:cubicBezTo>
                  <a:cubicBezTo>
                    <a:pt x="2063" y="15519"/>
                    <a:pt x="2063" y="15507"/>
                    <a:pt x="2050" y="15494"/>
                  </a:cubicBezTo>
                  <a:cubicBezTo>
                    <a:pt x="2038" y="15482"/>
                    <a:pt x="2025" y="15482"/>
                    <a:pt x="2012" y="15482"/>
                  </a:cubicBezTo>
                  <a:cubicBezTo>
                    <a:pt x="2038" y="15469"/>
                    <a:pt x="2063" y="15443"/>
                    <a:pt x="2088" y="15418"/>
                  </a:cubicBezTo>
                  <a:close/>
                  <a:moveTo>
                    <a:pt x="5898" y="15557"/>
                  </a:moveTo>
                  <a:cubicBezTo>
                    <a:pt x="5911" y="15569"/>
                    <a:pt x="5936" y="15569"/>
                    <a:pt x="5948" y="15569"/>
                  </a:cubicBezTo>
                  <a:cubicBezTo>
                    <a:pt x="5948" y="15582"/>
                    <a:pt x="5936" y="15582"/>
                    <a:pt x="5936" y="15582"/>
                  </a:cubicBezTo>
                  <a:cubicBezTo>
                    <a:pt x="5923" y="15582"/>
                    <a:pt x="5911" y="15569"/>
                    <a:pt x="5898" y="15569"/>
                  </a:cubicBezTo>
                  <a:lnTo>
                    <a:pt x="5898" y="15557"/>
                  </a:lnTo>
                  <a:close/>
                  <a:moveTo>
                    <a:pt x="1723" y="15720"/>
                  </a:moveTo>
                  <a:lnTo>
                    <a:pt x="1723" y="15745"/>
                  </a:lnTo>
                  <a:cubicBezTo>
                    <a:pt x="1711" y="15745"/>
                    <a:pt x="1723" y="15758"/>
                    <a:pt x="1723" y="15758"/>
                  </a:cubicBezTo>
                  <a:lnTo>
                    <a:pt x="1686" y="15758"/>
                  </a:lnTo>
                  <a:lnTo>
                    <a:pt x="1723" y="15720"/>
                  </a:lnTo>
                  <a:close/>
                  <a:moveTo>
                    <a:pt x="1610" y="15809"/>
                  </a:moveTo>
                  <a:cubicBezTo>
                    <a:pt x="1622" y="15821"/>
                    <a:pt x="1622" y="15834"/>
                    <a:pt x="1622" y="15834"/>
                  </a:cubicBezTo>
                  <a:lnTo>
                    <a:pt x="1622" y="15846"/>
                  </a:lnTo>
                  <a:cubicBezTo>
                    <a:pt x="1610" y="15846"/>
                    <a:pt x="1597" y="15834"/>
                    <a:pt x="1597" y="15834"/>
                  </a:cubicBezTo>
                  <a:cubicBezTo>
                    <a:pt x="1597" y="15834"/>
                    <a:pt x="1610" y="15821"/>
                    <a:pt x="1610" y="15809"/>
                  </a:cubicBezTo>
                  <a:close/>
                  <a:moveTo>
                    <a:pt x="5696" y="15859"/>
                  </a:moveTo>
                  <a:cubicBezTo>
                    <a:pt x="5696" y="15871"/>
                    <a:pt x="5684" y="15871"/>
                    <a:pt x="5684" y="15884"/>
                  </a:cubicBezTo>
                  <a:cubicBezTo>
                    <a:pt x="5684" y="15871"/>
                    <a:pt x="5684" y="15859"/>
                    <a:pt x="5671" y="15859"/>
                  </a:cubicBezTo>
                  <a:close/>
                  <a:moveTo>
                    <a:pt x="5383" y="16223"/>
                  </a:moveTo>
                  <a:lnTo>
                    <a:pt x="5370" y="16236"/>
                  </a:lnTo>
                  <a:lnTo>
                    <a:pt x="5370" y="16248"/>
                  </a:lnTo>
                  <a:cubicBezTo>
                    <a:pt x="5370" y="16236"/>
                    <a:pt x="5357" y="16223"/>
                    <a:pt x="5357" y="16223"/>
                  </a:cubicBezTo>
                  <a:close/>
                  <a:moveTo>
                    <a:pt x="1107" y="16286"/>
                  </a:moveTo>
                  <a:cubicBezTo>
                    <a:pt x="1119" y="16286"/>
                    <a:pt x="1119" y="16286"/>
                    <a:pt x="1132" y="16298"/>
                  </a:cubicBezTo>
                  <a:cubicBezTo>
                    <a:pt x="1157" y="16312"/>
                    <a:pt x="1183" y="16312"/>
                    <a:pt x="1208" y="16324"/>
                  </a:cubicBezTo>
                  <a:cubicBezTo>
                    <a:pt x="1169" y="16324"/>
                    <a:pt x="1144" y="16312"/>
                    <a:pt x="1107" y="16312"/>
                  </a:cubicBezTo>
                  <a:lnTo>
                    <a:pt x="1082" y="16312"/>
                  </a:lnTo>
                  <a:lnTo>
                    <a:pt x="1107" y="16286"/>
                  </a:lnTo>
                  <a:close/>
                  <a:moveTo>
                    <a:pt x="1006" y="16387"/>
                  </a:moveTo>
                  <a:cubicBezTo>
                    <a:pt x="1044" y="16399"/>
                    <a:pt x="1094" y="16412"/>
                    <a:pt x="1132" y="16424"/>
                  </a:cubicBezTo>
                  <a:lnTo>
                    <a:pt x="1132" y="16424"/>
                  </a:lnTo>
                  <a:cubicBezTo>
                    <a:pt x="1094" y="16412"/>
                    <a:pt x="1044" y="16399"/>
                    <a:pt x="1006" y="16399"/>
                  </a:cubicBezTo>
                  <a:lnTo>
                    <a:pt x="1006" y="16387"/>
                  </a:lnTo>
                  <a:close/>
                  <a:moveTo>
                    <a:pt x="842" y="16563"/>
                  </a:moveTo>
                  <a:cubicBezTo>
                    <a:pt x="856" y="16588"/>
                    <a:pt x="893" y="16600"/>
                    <a:pt x="918" y="16600"/>
                  </a:cubicBezTo>
                  <a:cubicBezTo>
                    <a:pt x="881" y="16600"/>
                    <a:pt x="856" y="16588"/>
                    <a:pt x="817" y="16588"/>
                  </a:cubicBezTo>
                  <a:lnTo>
                    <a:pt x="842" y="16563"/>
                  </a:lnTo>
                  <a:close/>
                  <a:moveTo>
                    <a:pt x="4955" y="16600"/>
                  </a:moveTo>
                  <a:cubicBezTo>
                    <a:pt x="4992" y="16600"/>
                    <a:pt x="5017" y="16613"/>
                    <a:pt x="5043" y="16625"/>
                  </a:cubicBezTo>
                  <a:lnTo>
                    <a:pt x="5031" y="16625"/>
                  </a:lnTo>
                  <a:cubicBezTo>
                    <a:pt x="4992" y="16613"/>
                    <a:pt x="4955" y="16613"/>
                    <a:pt x="4930" y="16600"/>
                  </a:cubicBezTo>
                  <a:close/>
                  <a:moveTo>
                    <a:pt x="666" y="16789"/>
                  </a:moveTo>
                  <a:cubicBezTo>
                    <a:pt x="792" y="16815"/>
                    <a:pt x="906" y="16827"/>
                    <a:pt x="1032" y="16852"/>
                  </a:cubicBezTo>
                  <a:lnTo>
                    <a:pt x="1032" y="16865"/>
                  </a:lnTo>
                  <a:cubicBezTo>
                    <a:pt x="906" y="16840"/>
                    <a:pt x="767" y="16827"/>
                    <a:pt x="641" y="16801"/>
                  </a:cubicBezTo>
                  <a:lnTo>
                    <a:pt x="654" y="16789"/>
                  </a:lnTo>
                  <a:close/>
                  <a:moveTo>
                    <a:pt x="529" y="16965"/>
                  </a:moveTo>
                  <a:cubicBezTo>
                    <a:pt x="549" y="16968"/>
                    <a:pt x="569" y="16971"/>
                    <a:pt x="589" y="16974"/>
                  </a:cubicBezTo>
                  <a:lnTo>
                    <a:pt x="589" y="16974"/>
                  </a:lnTo>
                  <a:cubicBezTo>
                    <a:pt x="569" y="16971"/>
                    <a:pt x="549" y="16968"/>
                    <a:pt x="529" y="16965"/>
                  </a:cubicBezTo>
                  <a:close/>
                  <a:moveTo>
                    <a:pt x="126" y="17795"/>
                  </a:moveTo>
                  <a:cubicBezTo>
                    <a:pt x="163" y="17795"/>
                    <a:pt x="202" y="17807"/>
                    <a:pt x="239" y="17821"/>
                  </a:cubicBezTo>
                  <a:cubicBezTo>
                    <a:pt x="239" y="17821"/>
                    <a:pt x="239" y="17833"/>
                    <a:pt x="252" y="17833"/>
                  </a:cubicBezTo>
                  <a:cubicBezTo>
                    <a:pt x="239" y="17833"/>
                    <a:pt x="227" y="17833"/>
                    <a:pt x="214" y="17821"/>
                  </a:cubicBezTo>
                  <a:cubicBezTo>
                    <a:pt x="207" y="17817"/>
                    <a:pt x="199" y="17815"/>
                    <a:pt x="192" y="17815"/>
                  </a:cubicBezTo>
                  <a:cubicBezTo>
                    <a:pt x="171" y="17815"/>
                    <a:pt x="151" y="17827"/>
                    <a:pt x="151" y="17846"/>
                  </a:cubicBezTo>
                  <a:cubicBezTo>
                    <a:pt x="151" y="17858"/>
                    <a:pt x="138" y="17858"/>
                    <a:pt x="138" y="17871"/>
                  </a:cubicBezTo>
                  <a:lnTo>
                    <a:pt x="113" y="17871"/>
                  </a:lnTo>
                  <a:cubicBezTo>
                    <a:pt x="113" y="17846"/>
                    <a:pt x="126" y="17821"/>
                    <a:pt x="126" y="17795"/>
                  </a:cubicBezTo>
                  <a:close/>
                  <a:moveTo>
                    <a:pt x="3282" y="18424"/>
                  </a:moveTo>
                  <a:cubicBezTo>
                    <a:pt x="3282" y="18424"/>
                    <a:pt x="3295" y="18424"/>
                    <a:pt x="3295" y="18436"/>
                  </a:cubicBezTo>
                  <a:lnTo>
                    <a:pt x="3282" y="18436"/>
                  </a:lnTo>
                  <a:lnTo>
                    <a:pt x="3282" y="18424"/>
                  </a:lnTo>
                  <a:close/>
                  <a:moveTo>
                    <a:pt x="163" y="18436"/>
                  </a:moveTo>
                  <a:cubicBezTo>
                    <a:pt x="163" y="18449"/>
                    <a:pt x="163" y="18449"/>
                    <a:pt x="176" y="18449"/>
                  </a:cubicBezTo>
                  <a:lnTo>
                    <a:pt x="163" y="18449"/>
                  </a:lnTo>
                  <a:lnTo>
                    <a:pt x="163" y="18436"/>
                  </a:lnTo>
                  <a:close/>
                  <a:moveTo>
                    <a:pt x="2239" y="18638"/>
                  </a:moveTo>
                  <a:cubicBezTo>
                    <a:pt x="2289" y="18663"/>
                    <a:pt x="2352" y="18688"/>
                    <a:pt x="2402" y="18701"/>
                  </a:cubicBezTo>
                  <a:lnTo>
                    <a:pt x="2402" y="18713"/>
                  </a:lnTo>
                  <a:cubicBezTo>
                    <a:pt x="2339" y="18688"/>
                    <a:pt x="2289" y="18663"/>
                    <a:pt x="2239" y="18638"/>
                  </a:cubicBezTo>
                  <a:close/>
                  <a:moveTo>
                    <a:pt x="2100" y="19204"/>
                  </a:moveTo>
                  <a:cubicBezTo>
                    <a:pt x="2113" y="19204"/>
                    <a:pt x="2125" y="19204"/>
                    <a:pt x="2138" y="19216"/>
                  </a:cubicBezTo>
                  <a:cubicBezTo>
                    <a:pt x="2125" y="19216"/>
                    <a:pt x="2113" y="19216"/>
                    <a:pt x="2113" y="19229"/>
                  </a:cubicBezTo>
                  <a:cubicBezTo>
                    <a:pt x="2100" y="19216"/>
                    <a:pt x="2100" y="19216"/>
                    <a:pt x="2100" y="19204"/>
                  </a:cubicBezTo>
                  <a:close/>
                  <a:moveTo>
                    <a:pt x="8262" y="10941"/>
                  </a:moveTo>
                  <a:cubicBezTo>
                    <a:pt x="8262" y="10941"/>
                    <a:pt x="8275" y="10955"/>
                    <a:pt x="8287" y="10955"/>
                  </a:cubicBezTo>
                  <a:cubicBezTo>
                    <a:pt x="8325" y="10967"/>
                    <a:pt x="8362" y="10980"/>
                    <a:pt x="8413" y="10992"/>
                  </a:cubicBezTo>
                  <a:lnTo>
                    <a:pt x="8426" y="10992"/>
                  </a:lnTo>
                  <a:cubicBezTo>
                    <a:pt x="8438" y="11005"/>
                    <a:pt x="8438" y="11005"/>
                    <a:pt x="8451" y="11005"/>
                  </a:cubicBezTo>
                  <a:cubicBezTo>
                    <a:pt x="8577" y="11042"/>
                    <a:pt x="8702" y="11080"/>
                    <a:pt x="8828" y="11105"/>
                  </a:cubicBezTo>
                  <a:lnTo>
                    <a:pt x="8828" y="11131"/>
                  </a:lnTo>
                  <a:cubicBezTo>
                    <a:pt x="8803" y="11131"/>
                    <a:pt x="8778" y="11131"/>
                    <a:pt x="8765" y="11156"/>
                  </a:cubicBezTo>
                  <a:lnTo>
                    <a:pt x="8765" y="11193"/>
                  </a:lnTo>
                  <a:cubicBezTo>
                    <a:pt x="8753" y="11193"/>
                    <a:pt x="8740" y="11206"/>
                    <a:pt x="8740" y="11218"/>
                  </a:cubicBezTo>
                  <a:cubicBezTo>
                    <a:pt x="8740" y="11256"/>
                    <a:pt x="8765" y="11268"/>
                    <a:pt x="8790" y="11281"/>
                  </a:cubicBezTo>
                  <a:cubicBezTo>
                    <a:pt x="8815" y="11281"/>
                    <a:pt x="8840" y="11294"/>
                    <a:pt x="8879" y="11294"/>
                  </a:cubicBezTo>
                  <a:cubicBezTo>
                    <a:pt x="8865" y="11307"/>
                    <a:pt x="8853" y="11307"/>
                    <a:pt x="8853" y="11319"/>
                  </a:cubicBezTo>
                  <a:cubicBezTo>
                    <a:pt x="8840" y="11344"/>
                    <a:pt x="8853" y="11369"/>
                    <a:pt x="8878" y="11382"/>
                  </a:cubicBezTo>
                  <a:lnTo>
                    <a:pt x="8878" y="11382"/>
                  </a:lnTo>
                  <a:cubicBezTo>
                    <a:pt x="8708" y="11348"/>
                    <a:pt x="8531" y="11313"/>
                    <a:pt x="8362" y="11268"/>
                  </a:cubicBezTo>
                  <a:cubicBezTo>
                    <a:pt x="8359" y="11268"/>
                    <a:pt x="8356" y="11267"/>
                    <a:pt x="8352" y="11267"/>
                  </a:cubicBezTo>
                  <a:cubicBezTo>
                    <a:pt x="8299" y="11267"/>
                    <a:pt x="8291" y="11358"/>
                    <a:pt x="8350" y="11369"/>
                  </a:cubicBezTo>
                  <a:lnTo>
                    <a:pt x="9067" y="11520"/>
                  </a:lnTo>
                  <a:cubicBezTo>
                    <a:pt x="9117" y="11545"/>
                    <a:pt x="9180" y="11570"/>
                    <a:pt x="9231" y="11583"/>
                  </a:cubicBezTo>
                  <a:cubicBezTo>
                    <a:pt x="9167" y="11570"/>
                    <a:pt x="9092" y="11558"/>
                    <a:pt x="9016" y="11533"/>
                  </a:cubicBezTo>
                  <a:cubicBezTo>
                    <a:pt x="8991" y="11533"/>
                    <a:pt x="8966" y="11533"/>
                    <a:pt x="8954" y="11558"/>
                  </a:cubicBezTo>
                  <a:lnTo>
                    <a:pt x="8954" y="11595"/>
                  </a:lnTo>
                  <a:lnTo>
                    <a:pt x="8879" y="11558"/>
                  </a:lnTo>
                  <a:cubicBezTo>
                    <a:pt x="8871" y="11554"/>
                    <a:pt x="8865" y="11553"/>
                    <a:pt x="8859" y="11553"/>
                  </a:cubicBezTo>
                  <a:cubicBezTo>
                    <a:pt x="8846" y="11553"/>
                    <a:pt x="8837" y="11562"/>
                    <a:pt x="8828" y="11570"/>
                  </a:cubicBezTo>
                  <a:cubicBezTo>
                    <a:pt x="8790" y="11558"/>
                    <a:pt x="8740" y="11545"/>
                    <a:pt x="8702" y="11545"/>
                  </a:cubicBezTo>
                  <a:lnTo>
                    <a:pt x="8677" y="11545"/>
                  </a:lnTo>
                  <a:lnTo>
                    <a:pt x="8376" y="11470"/>
                  </a:lnTo>
                  <a:cubicBezTo>
                    <a:pt x="8372" y="11469"/>
                    <a:pt x="8369" y="11469"/>
                    <a:pt x="8365" y="11469"/>
                  </a:cubicBezTo>
                  <a:cubicBezTo>
                    <a:pt x="8311" y="11469"/>
                    <a:pt x="8304" y="11559"/>
                    <a:pt x="8362" y="11570"/>
                  </a:cubicBezTo>
                  <a:cubicBezTo>
                    <a:pt x="8564" y="11621"/>
                    <a:pt x="8765" y="11659"/>
                    <a:pt x="8966" y="11696"/>
                  </a:cubicBezTo>
                  <a:cubicBezTo>
                    <a:pt x="9029" y="11734"/>
                    <a:pt x="9105" y="11746"/>
                    <a:pt x="9167" y="11771"/>
                  </a:cubicBezTo>
                  <a:cubicBezTo>
                    <a:pt x="9067" y="11759"/>
                    <a:pt x="8966" y="11734"/>
                    <a:pt x="8879" y="11696"/>
                  </a:cubicBezTo>
                  <a:cubicBezTo>
                    <a:pt x="8853" y="11696"/>
                    <a:pt x="8815" y="11696"/>
                    <a:pt x="8815" y="11721"/>
                  </a:cubicBezTo>
                  <a:cubicBezTo>
                    <a:pt x="8803" y="11734"/>
                    <a:pt x="8803" y="11746"/>
                    <a:pt x="8803" y="11759"/>
                  </a:cubicBezTo>
                  <a:cubicBezTo>
                    <a:pt x="8765" y="11746"/>
                    <a:pt x="8715" y="11746"/>
                    <a:pt x="8677" y="11734"/>
                  </a:cubicBezTo>
                  <a:cubicBezTo>
                    <a:pt x="8672" y="11732"/>
                    <a:pt x="8667" y="11731"/>
                    <a:pt x="8663" y="11731"/>
                  </a:cubicBezTo>
                  <a:cubicBezTo>
                    <a:pt x="8643" y="11731"/>
                    <a:pt x="8627" y="11749"/>
                    <a:pt x="8627" y="11759"/>
                  </a:cubicBezTo>
                  <a:cubicBezTo>
                    <a:pt x="8577" y="11746"/>
                    <a:pt x="8526" y="11746"/>
                    <a:pt x="8476" y="11734"/>
                  </a:cubicBezTo>
                  <a:cubicBezTo>
                    <a:pt x="8472" y="11733"/>
                    <a:pt x="8468" y="11733"/>
                    <a:pt x="8464" y="11733"/>
                  </a:cubicBezTo>
                  <a:cubicBezTo>
                    <a:pt x="8411" y="11733"/>
                    <a:pt x="8405" y="11810"/>
                    <a:pt x="8463" y="11822"/>
                  </a:cubicBezTo>
                  <a:lnTo>
                    <a:pt x="8614" y="11860"/>
                  </a:lnTo>
                  <a:cubicBezTo>
                    <a:pt x="8614" y="11872"/>
                    <a:pt x="8627" y="11872"/>
                    <a:pt x="8639" y="11872"/>
                  </a:cubicBezTo>
                  <a:lnTo>
                    <a:pt x="8639" y="11885"/>
                  </a:lnTo>
                  <a:cubicBezTo>
                    <a:pt x="8614" y="11885"/>
                    <a:pt x="8602" y="11897"/>
                    <a:pt x="8602" y="11922"/>
                  </a:cubicBezTo>
                  <a:lnTo>
                    <a:pt x="8602" y="11947"/>
                  </a:lnTo>
                  <a:cubicBezTo>
                    <a:pt x="8597" y="11945"/>
                    <a:pt x="8593" y="11944"/>
                    <a:pt x="8589" y="11944"/>
                  </a:cubicBezTo>
                  <a:cubicBezTo>
                    <a:pt x="8569" y="11944"/>
                    <a:pt x="8552" y="11965"/>
                    <a:pt x="8552" y="11986"/>
                  </a:cubicBezTo>
                  <a:cubicBezTo>
                    <a:pt x="8438" y="11961"/>
                    <a:pt x="8325" y="11947"/>
                    <a:pt x="8212" y="11910"/>
                  </a:cubicBezTo>
                  <a:cubicBezTo>
                    <a:pt x="8208" y="11909"/>
                    <a:pt x="8204" y="11909"/>
                    <a:pt x="8201" y="11909"/>
                  </a:cubicBezTo>
                  <a:cubicBezTo>
                    <a:pt x="8148" y="11909"/>
                    <a:pt x="8140" y="11999"/>
                    <a:pt x="8199" y="12011"/>
                  </a:cubicBezTo>
                  <a:cubicBezTo>
                    <a:pt x="8325" y="12048"/>
                    <a:pt x="8451" y="12073"/>
                    <a:pt x="8577" y="12098"/>
                  </a:cubicBezTo>
                  <a:cubicBezTo>
                    <a:pt x="8564" y="12098"/>
                    <a:pt x="8564" y="12111"/>
                    <a:pt x="8564" y="12124"/>
                  </a:cubicBezTo>
                  <a:cubicBezTo>
                    <a:pt x="8564" y="12149"/>
                    <a:pt x="8577" y="12162"/>
                    <a:pt x="8602" y="12174"/>
                  </a:cubicBezTo>
                  <a:cubicBezTo>
                    <a:pt x="8589" y="12174"/>
                    <a:pt x="8577" y="12187"/>
                    <a:pt x="8564" y="12199"/>
                  </a:cubicBezTo>
                  <a:cubicBezTo>
                    <a:pt x="8538" y="12187"/>
                    <a:pt x="8513" y="12187"/>
                    <a:pt x="8476" y="12187"/>
                  </a:cubicBezTo>
                  <a:cubicBezTo>
                    <a:pt x="8473" y="12183"/>
                    <a:pt x="8468" y="12182"/>
                    <a:pt x="8464" y="12182"/>
                  </a:cubicBezTo>
                  <a:cubicBezTo>
                    <a:pt x="8451" y="12182"/>
                    <a:pt x="8438" y="12194"/>
                    <a:pt x="8438" y="12212"/>
                  </a:cubicBezTo>
                  <a:cubicBezTo>
                    <a:pt x="8401" y="12199"/>
                    <a:pt x="8376" y="12187"/>
                    <a:pt x="8337" y="12187"/>
                  </a:cubicBezTo>
                  <a:cubicBezTo>
                    <a:pt x="8330" y="12183"/>
                    <a:pt x="8324" y="12182"/>
                    <a:pt x="8317" y="12182"/>
                  </a:cubicBezTo>
                  <a:cubicBezTo>
                    <a:pt x="8300" y="12182"/>
                    <a:pt x="8284" y="12194"/>
                    <a:pt x="8275" y="12212"/>
                  </a:cubicBezTo>
                  <a:cubicBezTo>
                    <a:pt x="8275" y="12224"/>
                    <a:pt x="8275" y="12237"/>
                    <a:pt x="8287" y="12249"/>
                  </a:cubicBezTo>
                  <a:cubicBezTo>
                    <a:pt x="8250" y="12262"/>
                    <a:pt x="8237" y="12313"/>
                    <a:pt x="8262" y="12338"/>
                  </a:cubicBezTo>
                  <a:lnTo>
                    <a:pt x="7809" y="12224"/>
                  </a:lnTo>
                  <a:cubicBezTo>
                    <a:pt x="7806" y="12223"/>
                    <a:pt x="7803" y="12223"/>
                    <a:pt x="7800" y="12223"/>
                  </a:cubicBezTo>
                  <a:cubicBezTo>
                    <a:pt x="7758" y="12223"/>
                    <a:pt x="7751" y="12301"/>
                    <a:pt x="7809" y="12325"/>
                  </a:cubicBezTo>
                  <a:cubicBezTo>
                    <a:pt x="7960" y="12350"/>
                    <a:pt x="8111" y="12400"/>
                    <a:pt x="8275" y="12438"/>
                  </a:cubicBezTo>
                  <a:lnTo>
                    <a:pt x="8275" y="12464"/>
                  </a:lnTo>
                  <a:cubicBezTo>
                    <a:pt x="8262" y="12476"/>
                    <a:pt x="8250" y="12476"/>
                    <a:pt x="8250" y="12489"/>
                  </a:cubicBezTo>
                  <a:cubicBezTo>
                    <a:pt x="8237" y="12514"/>
                    <a:pt x="8237" y="12526"/>
                    <a:pt x="8250" y="12539"/>
                  </a:cubicBezTo>
                  <a:lnTo>
                    <a:pt x="8023" y="12464"/>
                  </a:lnTo>
                  <a:cubicBezTo>
                    <a:pt x="8019" y="12463"/>
                    <a:pt x="8015" y="12462"/>
                    <a:pt x="8011" y="12462"/>
                  </a:cubicBezTo>
                  <a:cubicBezTo>
                    <a:pt x="7955" y="12462"/>
                    <a:pt x="7927" y="12541"/>
                    <a:pt x="7985" y="12564"/>
                  </a:cubicBezTo>
                  <a:lnTo>
                    <a:pt x="8136" y="12601"/>
                  </a:lnTo>
                  <a:cubicBezTo>
                    <a:pt x="8124" y="12614"/>
                    <a:pt x="8111" y="12614"/>
                    <a:pt x="8111" y="12627"/>
                  </a:cubicBezTo>
                  <a:lnTo>
                    <a:pt x="8111" y="12640"/>
                  </a:lnTo>
                  <a:cubicBezTo>
                    <a:pt x="8061" y="12614"/>
                    <a:pt x="7998" y="12589"/>
                    <a:pt x="7948" y="12564"/>
                  </a:cubicBezTo>
                  <a:cubicBezTo>
                    <a:pt x="7923" y="12564"/>
                    <a:pt x="7898" y="12576"/>
                    <a:pt x="7885" y="12601"/>
                  </a:cubicBezTo>
                  <a:lnTo>
                    <a:pt x="7885" y="12640"/>
                  </a:lnTo>
                  <a:cubicBezTo>
                    <a:pt x="7784" y="12614"/>
                    <a:pt x="7683" y="12576"/>
                    <a:pt x="7583" y="12551"/>
                  </a:cubicBezTo>
                  <a:cubicBezTo>
                    <a:pt x="7579" y="12550"/>
                    <a:pt x="7575" y="12550"/>
                    <a:pt x="7571" y="12550"/>
                  </a:cubicBezTo>
                  <a:cubicBezTo>
                    <a:pt x="7516" y="12550"/>
                    <a:pt x="7486" y="12627"/>
                    <a:pt x="7546" y="12640"/>
                  </a:cubicBezTo>
                  <a:lnTo>
                    <a:pt x="7960" y="12752"/>
                  </a:lnTo>
                  <a:lnTo>
                    <a:pt x="7960" y="12765"/>
                  </a:lnTo>
                  <a:cubicBezTo>
                    <a:pt x="7948" y="12790"/>
                    <a:pt x="7973" y="12816"/>
                    <a:pt x="7998" y="12816"/>
                  </a:cubicBezTo>
                  <a:lnTo>
                    <a:pt x="7998" y="12828"/>
                  </a:lnTo>
                  <a:lnTo>
                    <a:pt x="7985" y="12841"/>
                  </a:lnTo>
                  <a:cubicBezTo>
                    <a:pt x="7948" y="12841"/>
                    <a:pt x="7898" y="12828"/>
                    <a:pt x="7859" y="12816"/>
                  </a:cubicBezTo>
                  <a:cubicBezTo>
                    <a:pt x="7834" y="12816"/>
                    <a:pt x="7809" y="12841"/>
                    <a:pt x="7809" y="12866"/>
                  </a:cubicBezTo>
                  <a:cubicBezTo>
                    <a:pt x="7797" y="12878"/>
                    <a:pt x="7809" y="12891"/>
                    <a:pt x="7822" y="12903"/>
                  </a:cubicBezTo>
                  <a:cubicBezTo>
                    <a:pt x="7809" y="12903"/>
                    <a:pt x="7797" y="12916"/>
                    <a:pt x="7784" y="12928"/>
                  </a:cubicBezTo>
                  <a:cubicBezTo>
                    <a:pt x="7671" y="12891"/>
                    <a:pt x="7558" y="12841"/>
                    <a:pt x="7445" y="12777"/>
                  </a:cubicBezTo>
                  <a:cubicBezTo>
                    <a:pt x="7438" y="12774"/>
                    <a:pt x="7431" y="12772"/>
                    <a:pt x="7424" y="12772"/>
                  </a:cubicBezTo>
                  <a:cubicBezTo>
                    <a:pt x="7380" y="12772"/>
                    <a:pt x="7340" y="12833"/>
                    <a:pt x="7395" y="12866"/>
                  </a:cubicBezTo>
                  <a:cubicBezTo>
                    <a:pt x="7457" y="12903"/>
                    <a:pt x="7532" y="12941"/>
                    <a:pt x="7608" y="12967"/>
                  </a:cubicBezTo>
                  <a:cubicBezTo>
                    <a:pt x="7470" y="12928"/>
                    <a:pt x="7331" y="12891"/>
                    <a:pt x="7193" y="12841"/>
                  </a:cubicBezTo>
                  <a:cubicBezTo>
                    <a:pt x="7189" y="12840"/>
                    <a:pt x="7185" y="12839"/>
                    <a:pt x="7181" y="12839"/>
                  </a:cubicBezTo>
                  <a:cubicBezTo>
                    <a:pt x="7125" y="12839"/>
                    <a:pt x="7097" y="12918"/>
                    <a:pt x="7155" y="12941"/>
                  </a:cubicBezTo>
                  <a:cubicBezTo>
                    <a:pt x="7319" y="12992"/>
                    <a:pt x="7470" y="13029"/>
                    <a:pt x="7633" y="13079"/>
                  </a:cubicBezTo>
                  <a:cubicBezTo>
                    <a:pt x="7621" y="13079"/>
                    <a:pt x="7608" y="13092"/>
                    <a:pt x="7608" y="13104"/>
                  </a:cubicBezTo>
                  <a:cubicBezTo>
                    <a:pt x="7596" y="13117"/>
                    <a:pt x="7608" y="13143"/>
                    <a:pt x="7621" y="13155"/>
                  </a:cubicBezTo>
                  <a:cubicBezTo>
                    <a:pt x="7546" y="13130"/>
                    <a:pt x="7482" y="13117"/>
                    <a:pt x="7407" y="13104"/>
                  </a:cubicBezTo>
                  <a:cubicBezTo>
                    <a:pt x="7402" y="13102"/>
                    <a:pt x="7398" y="13101"/>
                    <a:pt x="7393" y="13101"/>
                  </a:cubicBezTo>
                  <a:cubicBezTo>
                    <a:pt x="7373" y="13101"/>
                    <a:pt x="7356" y="13122"/>
                    <a:pt x="7356" y="13143"/>
                  </a:cubicBezTo>
                  <a:cubicBezTo>
                    <a:pt x="7356" y="13168"/>
                    <a:pt x="7369" y="13193"/>
                    <a:pt x="7395" y="13193"/>
                  </a:cubicBezTo>
                  <a:cubicBezTo>
                    <a:pt x="7445" y="13205"/>
                    <a:pt x="7482" y="13218"/>
                    <a:pt x="7520" y="13230"/>
                  </a:cubicBezTo>
                  <a:lnTo>
                    <a:pt x="7520" y="13255"/>
                  </a:lnTo>
                  <a:cubicBezTo>
                    <a:pt x="7507" y="13255"/>
                    <a:pt x="7507" y="13255"/>
                    <a:pt x="7507" y="13268"/>
                  </a:cubicBezTo>
                  <a:cubicBezTo>
                    <a:pt x="7495" y="13280"/>
                    <a:pt x="7495" y="13306"/>
                    <a:pt x="7507" y="13319"/>
                  </a:cubicBezTo>
                  <a:lnTo>
                    <a:pt x="7495" y="13319"/>
                  </a:lnTo>
                  <a:lnTo>
                    <a:pt x="7043" y="13205"/>
                  </a:lnTo>
                  <a:cubicBezTo>
                    <a:pt x="7039" y="13204"/>
                    <a:pt x="7036" y="13204"/>
                    <a:pt x="7033" y="13204"/>
                  </a:cubicBezTo>
                  <a:cubicBezTo>
                    <a:pt x="6988" y="13204"/>
                    <a:pt x="6958" y="13281"/>
                    <a:pt x="7017" y="13294"/>
                  </a:cubicBezTo>
                  <a:cubicBezTo>
                    <a:pt x="7143" y="13331"/>
                    <a:pt x="7269" y="13369"/>
                    <a:pt x="7407" y="13394"/>
                  </a:cubicBezTo>
                  <a:cubicBezTo>
                    <a:pt x="7395" y="13406"/>
                    <a:pt x="7382" y="13419"/>
                    <a:pt x="7382" y="13431"/>
                  </a:cubicBezTo>
                  <a:cubicBezTo>
                    <a:pt x="7382" y="13456"/>
                    <a:pt x="7382" y="13470"/>
                    <a:pt x="7395" y="13482"/>
                  </a:cubicBezTo>
                  <a:lnTo>
                    <a:pt x="7395" y="13495"/>
                  </a:lnTo>
                  <a:cubicBezTo>
                    <a:pt x="7356" y="13482"/>
                    <a:pt x="7331" y="13482"/>
                    <a:pt x="7306" y="13470"/>
                  </a:cubicBezTo>
                  <a:cubicBezTo>
                    <a:pt x="7299" y="13466"/>
                    <a:pt x="7293" y="13464"/>
                    <a:pt x="7286" y="13464"/>
                  </a:cubicBezTo>
                  <a:cubicBezTo>
                    <a:pt x="7268" y="13464"/>
                    <a:pt x="7253" y="13476"/>
                    <a:pt x="7244" y="13495"/>
                  </a:cubicBezTo>
                  <a:cubicBezTo>
                    <a:pt x="7231" y="13520"/>
                    <a:pt x="7244" y="13557"/>
                    <a:pt x="7269" y="13557"/>
                  </a:cubicBezTo>
                  <a:cubicBezTo>
                    <a:pt x="7281" y="13557"/>
                    <a:pt x="7294" y="13570"/>
                    <a:pt x="7306" y="13570"/>
                  </a:cubicBezTo>
                  <a:lnTo>
                    <a:pt x="7306" y="13595"/>
                  </a:lnTo>
                  <a:cubicBezTo>
                    <a:pt x="7244" y="13582"/>
                    <a:pt x="7180" y="13557"/>
                    <a:pt x="7130" y="13545"/>
                  </a:cubicBezTo>
                  <a:cubicBezTo>
                    <a:pt x="7105" y="13545"/>
                    <a:pt x="7068" y="13545"/>
                    <a:pt x="7068" y="13582"/>
                  </a:cubicBezTo>
                  <a:cubicBezTo>
                    <a:pt x="7055" y="13595"/>
                    <a:pt x="7068" y="13620"/>
                    <a:pt x="7080" y="13633"/>
                  </a:cubicBezTo>
                  <a:lnTo>
                    <a:pt x="7080" y="13646"/>
                  </a:lnTo>
                  <a:cubicBezTo>
                    <a:pt x="6992" y="13620"/>
                    <a:pt x="6904" y="13595"/>
                    <a:pt x="6816" y="13582"/>
                  </a:cubicBezTo>
                  <a:cubicBezTo>
                    <a:pt x="6808" y="13579"/>
                    <a:pt x="6801" y="13578"/>
                    <a:pt x="6794" y="13578"/>
                  </a:cubicBezTo>
                  <a:cubicBezTo>
                    <a:pt x="6745" y="13578"/>
                    <a:pt x="6723" y="13649"/>
                    <a:pt x="6778" y="13671"/>
                  </a:cubicBezTo>
                  <a:cubicBezTo>
                    <a:pt x="6892" y="13696"/>
                    <a:pt x="7004" y="13733"/>
                    <a:pt x="7118" y="13758"/>
                  </a:cubicBezTo>
                  <a:lnTo>
                    <a:pt x="7130" y="13758"/>
                  </a:lnTo>
                  <a:cubicBezTo>
                    <a:pt x="7105" y="13758"/>
                    <a:pt x="7068" y="13783"/>
                    <a:pt x="7068" y="13809"/>
                  </a:cubicBezTo>
                  <a:cubicBezTo>
                    <a:pt x="7068" y="13822"/>
                    <a:pt x="7080" y="13847"/>
                    <a:pt x="7093" y="13847"/>
                  </a:cubicBezTo>
                  <a:lnTo>
                    <a:pt x="7093" y="13859"/>
                  </a:lnTo>
                  <a:cubicBezTo>
                    <a:pt x="7017" y="13834"/>
                    <a:pt x="6942" y="13822"/>
                    <a:pt x="6866" y="13797"/>
                  </a:cubicBezTo>
                  <a:cubicBezTo>
                    <a:pt x="6841" y="13797"/>
                    <a:pt x="6816" y="13809"/>
                    <a:pt x="6803" y="13834"/>
                  </a:cubicBezTo>
                  <a:cubicBezTo>
                    <a:pt x="6791" y="13847"/>
                    <a:pt x="6791" y="13859"/>
                    <a:pt x="6803" y="13872"/>
                  </a:cubicBezTo>
                  <a:cubicBezTo>
                    <a:pt x="6716" y="13834"/>
                    <a:pt x="6640" y="13797"/>
                    <a:pt x="6552" y="13758"/>
                  </a:cubicBezTo>
                  <a:cubicBezTo>
                    <a:pt x="6544" y="13753"/>
                    <a:pt x="6536" y="13750"/>
                    <a:pt x="6530" y="13750"/>
                  </a:cubicBezTo>
                  <a:cubicBezTo>
                    <a:pt x="6492" y="13750"/>
                    <a:pt x="6472" y="13826"/>
                    <a:pt x="6514" y="13847"/>
                  </a:cubicBezTo>
                  <a:cubicBezTo>
                    <a:pt x="6540" y="13859"/>
                    <a:pt x="6565" y="13872"/>
                    <a:pt x="6577" y="13872"/>
                  </a:cubicBezTo>
                  <a:cubicBezTo>
                    <a:pt x="6552" y="13872"/>
                    <a:pt x="6526" y="13859"/>
                    <a:pt x="6501" y="13847"/>
                  </a:cubicBezTo>
                  <a:cubicBezTo>
                    <a:pt x="6497" y="13846"/>
                    <a:pt x="6493" y="13846"/>
                    <a:pt x="6489" y="13846"/>
                  </a:cubicBezTo>
                  <a:cubicBezTo>
                    <a:pt x="6434" y="13846"/>
                    <a:pt x="6405" y="13924"/>
                    <a:pt x="6464" y="13947"/>
                  </a:cubicBezTo>
                  <a:cubicBezTo>
                    <a:pt x="6565" y="13973"/>
                    <a:pt x="6665" y="13998"/>
                    <a:pt x="6766" y="14035"/>
                  </a:cubicBezTo>
                  <a:cubicBezTo>
                    <a:pt x="6753" y="14035"/>
                    <a:pt x="6753" y="14048"/>
                    <a:pt x="6753" y="14060"/>
                  </a:cubicBezTo>
                  <a:cubicBezTo>
                    <a:pt x="6741" y="14073"/>
                    <a:pt x="6753" y="14110"/>
                    <a:pt x="6778" y="14123"/>
                  </a:cubicBezTo>
                  <a:lnTo>
                    <a:pt x="6766" y="14123"/>
                  </a:lnTo>
                  <a:lnTo>
                    <a:pt x="6577" y="14048"/>
                  </a:lnTo>
                  <a:cubicBezTo>
                    <a:pt x="6570" y="14045"/>
                    <a:pt x="6564" y="14044"/>
                    <a:pt x="6558" y="14044"/>
                  </a:cubicBezTo>
                  <a:cubicBezTo>
                    <a:pt x="6510" y="14044"/>
                    <a:pt x="6495" y="14126"/>
                    <a:pt x="6540" y="14149"/>
                  </a:cubicBezTo>
                  <a:cubicBezTo>
                    <a:pt x="6590" y="14161"/>
                    <a:pt x="6652" y="14174"/>
                    <a:pt x="6703" y="14199"/>
                  </a:cubicBezTo>
                  <a:cubicBezTo>
                    <a:pt x="6690" y="14224"/>
                    <a:pt x="6703" y="14261"/>
                    <a:pt x="6728" y="14261"/>
                  </a:cubicBezTo>
                  <a:lnTo>
                    <a:pt x="6728" y="14274"/>
                  </a:lnTo>
                  <a:cubicBezTo>
                    <a:pt x="6716" y="14261"/>
                    <a:pt x="6703" y="14261"/>
                    <a:pt x="6703" y="14261"/>
                  </a:cubicBezTo>
                  <a:cubicBezTo>
                    <a:pt x="6696" y="14258"/>
                    <a:pt x="6688" y="14257"/>
                    <a:pt x="6681" y="14257"/>
                  </a:cubicBezTo>
                  <a:cubicBezTo>
                    <a:pt x="6660" y="14257"/>
                    <a:pt x="6640" y="14268"/>
                    <a:pt x="6640" y="14286"/>
                  </a:cubicBezTo>
                  <a:cubicBezTo>
                    <a:pt x="6627" y="14312"/>
                    <a:pt x="6640" y="14337"/>
                    <a:pt x="6665" y="14350"/>
                  </a:cubicBezTo>
                  <a:lnTo>
                    <a:pt x="6677" y="14350"/>
                  </a:lnTo>
                  <a:lnTo>
                    <a:pt x="6677" y="14362"/>
                  </a:lnTo>
                  <a:cubicBezTo>
                    <a:pt x="6615" y="14337"/>
                    <a:pt x="6565" y="14325"/>
                    <a:pt x="6501" y="14300"/>
                  </a:cubicBezTo>
                  <a:cubicBezTo>
                    <a:pt x="6495" y="14296"/>
                    <a:pt x="6489" y="14295"/>
                    <a:pt x="6483" y="14295"/>
                  </a:cubicBezTo>
                  <a:cubicBezTo>
                    <a:pt x="6443" y="14295"/>
                    <a:pt x="6420" y="14365"/>
                    <a:pt x="6464" y="14387"/>
                  </a:cubicBezTo>
                  <a:lnTo>
                    <a:pt x="6464" y="14400"/>
                  </a:lnTo>
                  <a:lnTo>
                    <a:pt x="6464" y="14412"/>
                  </a:lnTo>
                  <a:cubicBezTo>
                    <a:pt x="6451" y="14412"/>
                    <a:pt x="6439" y="14400"/>
                    <a:pt x="6426" y="14400"/>
                  </a:cubicBezTo>
                  <a:cubicBezTo>
                    <a:pt x="6426" y="14375"/>
                    <a:pt x="6426" y="14350"/>
                    <a:pt x="6389" y="14337"/>
                  </a:cubicBezTo>
                  <a:cubicBezTo>
                    <a:pt x="6124" y="14249"/>
                    <a:pt x="5847" y="14174"/>
                    <a:pt x="5571" y="14123"/>
                  </a:cubicBezTo>
                  <a:cubicBezTo>
                    <a:pt x="5566" y="14123"/>
                    <a:pt x="5562" y="14122"/>
                    <a:pt x="5559" y="14122"/>
                  </a:cubicBezTo>
                  <a:cubicBezTo>
                    <a:pt x="5507" y="14122"/>
                    <a:pt x="5500" y="14200"/>
                    <a:pt x="5559" y="14211"/>
                  </a:cubicBezTo>
                  <a:cubicBezTo>
                    <a:pt x="5785" y="14261"/>
                    <a:pt x="5998" y="14312"/>
                    <a:pt x="6225" y="14387"/>
                  </a:cubicBezTo>
                  <a:cubicBezTo>
                    <a:pt x="6213" y="14400"/>
                    <a:pt x="6225" y="14425"/>
                    <a:pt x="6250" y="14437"/>
                  </a:cubicBezTo>
                  <a:cubicBezTo>
                    <a:pt x="6300" y="14450"/>
                    <a:pt x="6338" y="14462"/>
                    <a:pt x="6389" y="14488"/>
                  </a:cubicBezTo>
                  <a:cubicBezTo>
                    <a:pt x="6389" y="14501"/>
                    <a:pt x="6401" y="14501"/>
                    <a:pt x="6414" y="14513"/>
                  </a:cubicBezTo>
                  <a:cubicBezTo>
                    <a:pt x="6439" y="14513"/>
                    <a:pt x="6464" y="14526"/>
                    <a:pt x="6501" y="14538"/>
                  </a:cubicBezTo>
                  <a:cubicBezTo>
                    <a:pt x="6476" y="14538"/>
                    <a:pt x="6451" y="14551"/>
                    <a:pt x="6439" y="14576"/>
                  </a:cubicBezTo>
                  <a:lnTo>
                    <a:pt x="6439" y="14588"/>
                  </a:lnTo>
                  <a:lnTo>
                    <a:pt x="6439" y="14613"/>
                  </a:lnTo>
                  <a:lnTo>
                    <a:pt x="6426" y="14613"/>
                  </a:lnTo>
                  <a:cubicBezTo>
                    <a:pt x="6422" y="14610"/>
                    <a:pt x="6419" y="14608"/>
                    <a:pt x="6415" y="14608"/>
                  </a:cubicBezTo>
                  <a:cubicBezTo>
                    <a:pt x="6406" y="14608"/>
                    <a:pt x="6397" y="14617"/>
                    <a:pt x="6389" y="14626"/>
                  </a:cubicBezTo>
                  <a:cubicBezTo>
                    <a:pt x="6376" y="14626"/>
                    <a:pt x="6376" y="14639"/>
                    <a:pt x="6363" y="14652"/>
                  </a:cubicBezTo>
                  <a:cubicBezTo>
                    <a:pt x="6313" y="14639"/>
                    <a:pt x="6250" y="14626"/>
                    <a:pt x="6199" y="14601"/>
                  </a:cubicBezTo>
                  <a:cubicBezTo>
                    <a:pt x="6174" y="14601"/>
                    <a:pt x="6137" y="14601"/>
                    <a:pt x="6137" y="14639"/>
                  </a:cubicBezTo>
                  <a:cubicBezTo>
                    <a:pt x="6124" y="14652"/>
                    <a:pt x="6124" y="14664"/>
                    <a:pt x="6137" y="14677"/>
                  </a:cubicBezTo>
                  <a:cubicBezTo>
                    <a:pt x="6124" y="14677"/>
                    <a:pt x="6112" y="14689"/>
                    <a:pt x="6099" y="14702"/>
                  </a:cubicBezTo>
                  <a:lnTo>
                    <a:pt x="6099" y="14714"/>
                  </a:lnTo>
                  <a:cubicBezTo>
                    <a:pt x="6062" y="14702"/>
                    <a:pt x="6023" y="14677"/>
                    <a:pt x="5986" y="14664"/>
                  </a:cubicBezTo>
                  <a:cubicBezTo>
                    <a:pt x="5978" y="14661"/>
                    <a:pt x="5971" y="14659"/>
                    <a:pt x="5965" y="14659"/>
                  </a:cubicBezTo>
                  <a:cubicBezTo>
                    <a:pt x="5918" y="14659"/>
                    <a:pt x="5904" y="14730"/>
                    <a:pt x="5948" y="14752"/>
                  </a:cubicBezTo>
                  <a:cubicBezTo>
                    <a:pt x="6011" y="14777"/>
                    <a:pt x="6074" y="14815"/>
                    <a:pt x="6137" y="14840"/>
                  </a:cubicBezTo>
                  <a:cubicBezTo>
                    <a:pt x="6124" y="14840"/>
                    <a:pt x="6099" y="14840"/>
                    <a:pt x="6087" y="14865"/>
                  </a:cubicBezTo>
                  <a:cubicBezTo>
                    <a:pt x="6087" y="14890"/>
                    <a:pt x="6087" y="14915"/>
                    <a:pt x="6124" y="14928"/>
                  </a:cubicBezTo>
                  <a:cubicBezTo>
                    <a:pt x="6124" y="14928"/>
                    <a:pt x="6137" y="14940"/>
                    <a:pt x="6149" y="14940"/>
                  </a:cubicBezTo>
                  <a:lnTo>
                    <a:pt x="6137" y="14953"/>
                  </a:lnTo>
                  <a:lnTo>
                    <a:pt x="6137" y="14979"/>
                  </a:lnTo>
                  <a:cubicBezTo>
                    <a:pt x="6049" y="14953"/>
                    <a:pt x="5973" y="14915"/>
                    <a:pt x="5898" y="14878"/>
                  </a:cubicBezTo>
                  <a:cubicBezTo>
                    <a:pt x="5891" y="14874"/>
                    <a:pt x="5883" y="14873"/>
                    <a:pt x="5876" y="14873"/>
                  </a:cubicBezTo>
                  <a:cubicBezTo>
                    <a:pt x="5855" y="14873"/>
                    <a:pt x="5835" y="14885"/>
                    <a:pt x="5835" y="14903"/>
                  </a:cubicBezTo>
                  <a:cubicBezTo>
                    <a:pt x="5822" y="14928"/>
                    <a:pt x="5835" y="14953"/>
                    <a:pt x="5860" y="14966"/>
                  </a:cubicBezTo>
                  <a:cubicBezTo>
                    <a:pt x="5873" y="14966"/>
                    <a:pt x="5886" y="14979"/>
                    <a:pt x="5898" y="14979"/>
                  </a:cubicBezTo>
                  <a:cubicBezTo>
                    <a:pt x="5873" y="14979"/>
                    <a:pt x="5847" y="14991"/>
                    <a:pt x="5835" y="15016"/>
                  </a:cubicBezTo>
                  <a:lnTo>
                    <a:pt x="5835" y="15054"/>
                  </a:lnTo>
                  <a:cubicBezTo>
                    <a:pt x="5760" y="15016"/>
                    <a:pt x="5684" y="14979"/>
                    <a:pt x="5609" y="14953"/>
                  </a:cubicBezTo>
                  <a:cubicBezTo>
                    <a:pt x="5599" y="14947"/>
                    <a:pt x="5590" y="14945"/>
                    <a:pt x="5581" y="14945"/>
                  </a:cubicBezTo>
                  <a:cubicBezTo>
                    <a:pt x="5536" y="14945"/>
                    <a:pt x="5518" y="15020"/>
                    <a:pt x="5571" y="15041"/>
                  </a:cubicBezTo>
                  <a:cubicBezTo>
                    <a:pt x="5646" y="15079"/>
                    <a:pt x="5735" y="15116"/>
                    <a:pt x="5810" y="15155"/>
                  </a:cubicBezTo>
                  <a:lnTo>
                    <a:pt x="5835" y="15155"/>
                  </a:lnTo>
                  <a:cubicBezTo>
                    <a:pt x="5847" y="15167"/>
                    <a:pt x="5860" y="15167"/>
                    <a:pt x="5860" y="15167"/>
                  </a:cubicBezTo>
                  <a:lnTo>
                    <a:pt x="5873" y="15167"/>
                  </a:lnTo>
                  <a:lnTo>
                    <a:pt x="5847" y="15192"/>
                  </a:lnTo>
                  <a:cubicBezTo>
                    <a:pt x="5835" y="15230"/>
                    <a:pt x="5847" y="15255"/>
                    <a:pt x="5873" y="15255"/>
                  </a:cubicBezTo>
                  <a:lnTo>
                    <a:pt x="5873" y="15267"/>
                  </a:lnTo>
                  <a:cubicBezTo>
                    <a:pt x="5860" y="15267"/>
                    <a:pt x="5860" y="15267"/>
                    <a:pt x="5847" y="15280"/>
                  </a:cubicBezTo>
                  <a:cubicBezTo>
                    <a:pt x="5810" y="15267"/>
                    <a:pt x="5760" y="15242"/>
                    <a:pt x="5722" y="15230"/>
                  </a:cubicBezTo>
                  <a:cubicBezTo>
                    <a:pt x="5715" y="15227"/>
                    <a:pt x="5708" y="15226"/>
                    <a:pt x="5702" y="15226"/>
                  </a:cubicBezTo>
                  <a:cubicBezTo>
                    <a:pt x="5652" y="15226"/>
                    <a:pt x="5628" y="15307"/>
                    <a:pt x="5684" y="15318"/>
                  </a:cubicBezTo>
                  <a:cubicBezTo>
                    <a:pt x="5735" y="15343"/>
                    <a:pt x="5785" y="15356"/>
                    <a:pt x="5847" y="15381"/>
                  </a:cubicBezTo>
                  <a:lnTo>
                    <a:pt x="5822" y="15381"/>
                  </a:lnTo>
                  <a:cubicBezTo>
                    <a:pt x="5810" y="15393"/>
                    <a:pt x="5810" y="15406"/>
                    <a:pt x="5797" y="15406"/>
                  </a:cubicBezTo>
                  <a:lnTo>
                    <a:pt x="5797" y="15431"/>
                  </a:lnTo>
                  <a:cubicBezTo>
                    <a:pt x="5772" y="15431"/>
                    <a:pt x="5760" y="15443"/>
                    <a:pt x="5747" y="15456"/>
                  </a:cubicBezTo>
                  <a:lnTo>
                    <a:pt x="5747" y="15469"/>
                  </a:lnTo>
                  <a:lnTo>
                    <a:pt x="5735" y="15469"/>
                  </a:lnTo>
                  <a:cubicBezTo>
                    <a:pt x="5718" y="15469"/>
                    <a:pt x="5712" y="15463"/>
                    <a:pt x="5707" y="15463"/>
                  </a:cubicBezTo>
                  <a:cubicBezTo>
                    <a:pt x="5704" y="15463"/>
                    <a:pt x="5701" y="15464"/>
                    <a:pt x="5696" y="15469"/>
                  </a:cubicBezTo>
                  <a:cubicBezTo>
                    <a:pt x="5684" y="15469"/>
                    <a:pt x="5684" y="15469"/>
                    <a:pt x="5671" y="15482"/>
                  </a:cubicBezTo>
                  <a:cubicBezTo>
                    <a:pt x="5546" y="15431"/>
                    <a:pt x="5408" y="15381"/>
                    <a:pt x="5269" y="15331"/>
                  </a:cubicBezTo>
                  <a:cubicBezTo>
                    <a:pt x="5265" y="15330"/>
                    <a:pt x="5262" y="15329"/>
                    <a:pt x="5259" y="15329"/>
                  </a:cubicBezTo>
                  <a:cubicBezTo>
                    <a:pt x="5214" y="15329"/>
                    <a:pt x="5185" y="15407"/>
                    <a:pt x="5232" y="15418"/>
                  </a:cubicBezTo>
                  <a:cubicBezTo>
                    <a:pt x="5335" y="15453"/>
                    <a:pt x="5440" y="15488"/>
                    <a:pt x="5534" y="15532"/>
                  </a:cubicBezTo>
                  <a:lnTo>
                    <a:pt x="5534" y="15532"/>
                  </a:lnTo>
                  <a:cubicBezTo>
                    <a:pt x="5534" y="15532"/>
                    <a:pt x="5534" y="15532"/>
                    <a:pt x="5534" y="15532"/>
                  </a:cubicBezTo>
                  <a:cubicBezTo>
                    <a:pt x="5508" y="15532"/>
                    <a:pt x="5483" y="15532"/>
                    <a:pt x="5470" y="15557"/>
                  </a:cubicBezTo>
                  <a:cubicBezTo>
                    <a:pt x="5458" y="15582"/>
                    <a:pt x="5470" y="15607"/>
                    <a:pt x="5495" y="15619"/>
                  </a:cubicBezTo>
                  <a:cubicBezTo>
                    <a:pt x="5483" y="15632"/>
                    <a:pt x="5483" y="15632"/>
                    <a:pt x="5483" y="15645"/>
                  </a:cubicBezTo>
                  <a:cubicBezTo>
                    <a:pt x="5193" y="15594"/>
                    <a:pt x="4905" y="15532"/>
                    <a:pt x="4628" y="15443"/>
                  </a:cubicBezTo>
                  <a:cubicBezTo>
                    <a:pt x="4624" y="15443"/>
                    <a:pt x="4620" y="15442"/>
                    <a:pt x="4616" y="15442"/>
                  </a:cubicBezTo>
                  <a:cubicBezTo>
                    <a:pt x="4560" y="15442"/>
                    <a:pt x="4531" y="15520"/>
                    <a:pt x="4590" y="15544"/>
                  </a:cubicBezTo>
                  <a:cubicBezTo>
                    <a:pt x="4841" y="15607"/>
                    <a:pt x="5093" y="15670"/>
                    <a:pt x="5357" y="15720"/>
                  </a:cubicBezTo>
                  <a:lnTo>
                    <a:pt x="5332" y="15745"/>
                  </a:lnTo>
                  <a:lnTo>
                    <a:pt x="5332" y="15770"/>
                  </a:lnTo>
                  <a:lnTo>
                    <a:pt x="5307" y="15795"/>
                  </a:lnTo>
                  <a:cubicBezTo>
                    <a:pt x="5294" y="15809"/>
                    <a:pt x="5294" y="15846"/>
                    <a:pt x="5319" y="15859"/>
                  </a:cubicBezTo>
                  <a:cubicBezTo>
                    <a:pt x="5333" y="15865"/>
                    <a:pt x="5342" y="15872"/>
                    <a:pt x="5351" y="15877"/>
                  </a:cubicBezTo>
                  <a:lnTo>
                    <a:pt x="5351" y="15877"/>
                  </a:lnTo>
                  <a:cubicBezTo>
                    <a:pt x="5328" y="15870"/>
                    <a:pt x="5301" y="15868"/>
                    <a:pt x="5282" y="15859"/>
                  </a:cubicBezTo>
                  <a:lnTo>
                    <a:pt x="5269" y="15859"/>
                  </a:lnTo>
                  <a:cubicBezTo>
                    <a:pt x="5181" y="15834"/>
                    <a:pt x="5081" y="15795"/>
                    <a:pt x="4980" y="15770"/>
                  </a:cubicBezTo>
                  <a:cubicBezTo>
                    <a:pt x="4967" y="15770"/>
                    <a:pt x="4955" y="15770"/>
                    <a:pt x="4942" y="15783"/>
                  </a:cubicBezTo>
                  <a:cubicBezTo>
                    <a:pt x="4729" y="15720"/>
                    <a:pt x="4528" y="15670"/>
                    <a:pt x="4313" y="15594"/>
                  </a:cubicBezTo>
                  <a:cubicBezTo>
                    <a:pt x="4309" y="15593"/>
                    <a:pt x="4305" y="15593"/>
                    <a:pt x="4302" y="15593"/>
                  </a:cubicBezTo>
                  <a:cubicBezTo>
                    <a:pt x="4248" y="15593"/>
                    <a:pt x="4229" y="15671"/>
                    <a:pt x="4276" y="15683"/>
                  </a:cubicBezTo>
                  <a:cubicBezTo>
                    <a:pt x="4578" y="15783"/>
                    <a:pt x="4880" y="15871"/>
                    <a:pt x="5181" y="15934"/>
                  </a:cubicBezTo>
                  <a:lnTo>
                    <a:pt x="5168" y="15946"/>
                  </a:lnTo>
                  <a:cubicBezTo>
                    <a:pt x="5156" y="15959"/>
                    <a:pt x="5156" y="15972"/>
                    <a:pt x="5168" y="15997"/>
                  </a:cubicBezTo>
                  <a:cubicBezTo>
                    <a:pt x="5143" y="15997"/>
                    <a:pt x="5131" y="16010"/>
                    <a:pt x="5118" y="16022"/>
                  </a:cubicBezTo>
                  <a:lnTo>
                    <a:pt x="5118" y="16047"/>
                  </a:lnTo>
                  <a:cubicBezTo>
                    <a:pt x="5118" y="16060"/>
                    <a:pt x="5106" y="16060"/>
                    <a:pt x="5106" y="16072"/>
                  </a:cubicBezTo>
                  <a:lnTo>
                    <a:pt x="5106" y="16097"/>
                  </a:lnTo>
                  <a:cubicBezTo>
                    <a:pt x="5093" y="16097"/>
                    <a:pt x="5093" y="16097"/>
                    <a:pt x="5093" y="16085"/>
                  </a:cubicBezTo>
                  <a:cubicBezTo>
                    <a:pt x="5068" y="16085"/>
                    <a:pt x="5043" y="16097"/>
                    <a:pt x="5031" y="16122"/>
                  </a:cubicBezTo>
                  <a:cubicBezTo>
                    <a:pt x="5017" y="16135"/>
                    <a:pt x="5031" y="16148"/>
                    <a:pt x="5031" y="16161"/>
                  </a:cubicBezTo>
                  <a:cubicBezTo>
                    <a:pt x="5017" y="16148"/>
                    <a:pt x="4992" y="16148"/>
                    <a:pt x="4980" y="16135"/>
                  </a:cubicBezTo>
                  <a:cubicBezTo>
                    <a:pt x="4980" y="16110"/>
                    <a:pt x="4967" y="16085"/>
                    <a:pt x="4942" y="16072"/>
                  </a:cubicBezTo>
                  <a:cubicBezTo>
                    <a:pt x="4766" y="16022"/>
                    <a:pt x="4590" y="15972"/>
                    <a:pt x="4414" y="15934"/>
                  </a:cubicBezTo>
                  <a:cubicBezTo>
                    <a:pt x="4407" y="15931"/>
                    <a:pt x="4400" y="15929"/>
                    <a:pt x="4394" y="15929"/>
                  </a:cubicBezTo>
                  <a:cubicBezTo>
                    <a:pt x="4376" y="15929"/>
                    <a:pt x="4360" y="15941"/>
                    <a:pt x="4351" y="15959"/>
                  </a:cubicBezTo>
                  <a:lnTo>
                    <a:pt x="4351" y="15985"/>
                  </a:lnTo>
                  <a:cubicBezTo>
                    <a:pt x="4288" y="15972"/>
                    <a:pt x="4213" y="15946"/>
                    <a:pt x="4137" y="15921"/>
                  </a:cubicBezTo>
                  <a:cubicBezTo>
                    <a:pt x="4132" y="15918"/>
                    <a:pt x="4126" y="15917"/>
                    <a:pt x="4121" y="15917"/>
                  </a:cubicBezTo>
                  <a:cubicBezTo>
                    <a:pt x="4080" y="15917"/>
                    <a:pt x="4057" y="15998"/>
                    <a:pt x="4112" y="16010"/>
                  </a:cubicBezTo>
                  <a:cubicBezTo>
                    <a:pt x="4313" y="16085"/>
                    <a:pt x="4528" y="16148"/>
                    <a:pt x="4741" y="16223"/>
                  </a:cubicBezTo>
                  <a:cubicBezTo>
                    <a:pt x="4729" y="16236"/>
                    <a:pt x="4741" y="16273"/>
                    <a:pt x="4766" y="16273"/>
                  </a:cubicBezTo>
                  <a:cubicBezTo>
                    <a:pt x="4779" y="16286"/>
                    <a:pt x="4791" y="16286"/>
                    <a:pt x="4804" y="16286"/>
                  </a:cubicBezTo>
                  <a:lnTo>
                    <a:pt x="4791" y="16298"/>
                  </a:lnTo>
                  <a:cubicBezTo>
                    <a:pt x="4779" y="16324"/>
                    <a:pt x="4791" y="16349"/>
                    <a:pt x="4816" y="16362"/>
                  </a:cubicBezTo>
                  <a:cubicBezTo>
                    <a:pt x="4841" y="16374"/>
                    <a:pt x="4867" y="16387"/>
                    <a:pt x="4880" y="16399"/>
                  </a:cubicBezTo>
                  <a:cubicBezTo>
                    <a:pt x="4779" y="16362"/>
                    <a:pt x="4665" y="16324"/>
                    <a:pt x="4565" y="16286"/>
                  </a:cubicBezTo>
                  <a:cubicBezTo>
                    <a:pt x="4557" y="16283"/>
                    <a:pt x="4550" y="16282"/>
                    <a:pt x="4543" y="16282"/>
                  </a:cubicBezTo>
                  <a:cubicBezTo>
                    <a:pt x="4497" y="16282"/>
                    <a:pt x="4483" y="16352"/>
                    <a:pt x="4528" y="16374"/>
                  </a:cubicBezTo>
                  <a:lnTo>
                    <a:pt x="4754" y="16449"/>
                  </a:lnTo>
                  <a:lnTo>
                    <a:pt x="4729" y="16449"/>
                  </a:lnTo>
                  <a:cubicBezTo>
                    <a:pt x="4722" y="16446"/>
                    <a:pt x="4715" y="16445"/>
                    <a:pt x="4709" y="16445"/>
                  </a:cubicBezTo>
                  <a:cubicBezTo>
                    <a:pt x="4691" y="16445"/>
                    <a:pt x="4675" y="16456"/>
                    <a:pt x="4665" y="16475"/>
                  </a:cubicBezTo>
                  <a:cubicBezTo>
                    <a:pt x="4653" y="16500"/>
                    <a:pt x="4665" y="16538"/>
                    <a:pt x="4690" y="16538"/>
                  </a:cubicBezTo>
                  <a:lnTo>
                    <a:pt x="4841" y="16575"/>
                  </a:lnTo>
                  <a:cubicBezTo>
                    <a:pt x="4791" y="16563"/>
                    <a:pt x="4741" y="16563"/>
                    <a:pt x="4690" y="16550"/>
                  </a:cubicBezTo>
                  <a:lnTo>
                    <a:pt x="4665" y="16550"/>
                  </a:lnTo>
                  <a:cubicBezTo>
                    <a:pt x="4452" y="16488"/>
                    <a:pt x="4226" y="16424"/>
                    <a:pt x="3999" y="16349"/>
                  </a:cubicBezTo>
                  <a:cubicBezTo>
                    <a:pt x="3994" y="16346"/>
                    <a:pt x="3988" y="16345"/>
                    <a:pt x="3983" y="16345"/>
                  </a:cubicBezTo>
                  <a:cubicBezTo>
                    <a:pt x="3942" y="16345"/>
                    <a:pt x="3916" y="16426"/>
                    <a:pt x="3961" y="16437"/>
                  </a:cubicBezTo>
                  <a:cubicBezTo>
                    <a:pt x="4162" y="16500"/>
                    <a:pt x="4351" y="16563"/>
                    <a:pt x="4540" y="16613"/>
                  </a:cubicBezTo>
                  <a:cubicBezTo>
                    <a:pt x="4514" y="16613"/>
                    <a:pt x="4502" y="16639"/>
                    <a:pt x="4502" y="16664"/>
                  </a:cubicBezTo>
                  <a:cubicBezTo>
                    <a:pt x="4489" y="16689"/>
                    <a:pt x="4514" y="16701"/>
                    <a:pt x="4528" y="16714"/>
                  </a:cubicBezTo>
                  <a:lnTo>
                    <a:pt x="4528" y="16739"/>
                  </a:lnTo>
                  <a:cubicBezTo>
                    <a:pt x="4514" y="16739"/>
                    <a:pt x="4502" y="16739"/>
                    <a:pt x="4489" y="16726"/>
                  </a:cubicBezTo>
                  <a:cubicBezTo>
                    <a:pt x="4464" y="16726"/>
                    <a:pt x="4439" y="16714"/>
                    <a:pt x="4427" y="16714"/>
                  </a:cubicBezTo>
                  <a:cubicBezTo>
                    <a:pt x="4414" y="16701"/>
                    <a:pt x="4402" y="16701"/>
                    <a:pt x="4402" y="16701"/>
                  </a:cubicBezTo>
                  <a:cubicBezTo>
                    <a:pt x="4125" y="16639"/>
                    <a:pt x="3835" y="16550"/>
                    <a:pt x="3559" y="16475"/>
                  </a:cubicBezTo>
                  <a:cubicBezTo>
                    <a:pt x="3553" y="16472"/>
                    <a:pt x="3548" y="16471"/>
                    <a:pt x="3543" y="16471"/>
                  </a:cubicBezTo>
                  <a:cubicBezTo>
                    <a:pt x="3501" y="16471"/>
                    <a:pt x="3478" y="16551"/>
                    <a:pt x="3534" y="16563"/>
                  </a:cubicBezTo>
                  <a:cubicBezTo>
                    <a:pt x="3698" y="16613"/>
                    <a:pt x="3874" y="16664"/>
                    <a:pt x="4050" y="16714"/>
                  </a:cubicBezTo>
                  <a:cubicBezTo>
                    <a:pt x="4024" y="16739"/>
                    <a:pt x="4024" y="16776"/>
                    <a:pt x="4062" y="16789"/>
                  </a:cubicBezTo>
                  <a:cubicBezTo>
                    <a:pt x="4150" y="16815"/>
                    <a:pt x="4226" y="16827"/>
                    <a:pt x="4313" y="16852"/>
                  </a:cubicBezTo>
                  <a:lnTo>
                    <a:pt x="4313" y="16865"/>
                  </a:lnTo>
                  <a:cubicBezTo>
                    <a:pt x="4301" y="16877"/>
                    <a:pt x="4301" y="16890"/>
                    <a:pt x="4313" y="16902"/>
                  </a:cubicBezTo>
                  <a:cubicBezTo>
                    <a:pt x="4313" y="16915"/>
                    <a:pt x="4301" y="16915"/>
                    <a:pt x="4301" y="16927"/>
                  </a:cubicBezTo>
                  <a:cubicBezTo>
                    <a:pt x="4288" y="16940"/>
                    <a:pt x="4301" y="16965"/>
                    <a:pt x="4326" y="16978"/>
                  </a:cubicBezTo>
                  <a:cubicBezTo>
                    <a:pt x="4313" y="16991"/>
                    <a:pt x="4326" y="16991"/>
                    <a:pt x="4326" y="16991"/>
                  </a:cubicBezTo>
                  <a:cubicBezTo>
                    <a:pt x="4301" y="16991"/>
                    <a:pt x="4276" y="16978"/>
                    <a:pt x="4251" y="16965"/>
                  </a:cubicBezTo>
                  <a:cubicBezTo>
                    <a:pt x="4226" y="16965"/>
                    <a:pt x="4201" y="16978"/>
                    <a:pt x="4187" y="17003"/>
                  </a:cubicBezTo>
                  <a:lnTo>
                    <a:pt x="4187" y="17028"/>
                  </a:lnTo>
                  <a:cubicBezTo>
                    <a:pt x="3974" y="16965"/>
                    <a:pt x="3748" y="16915"/>
                    <a:pt x="3534" y="16865"/>
                  </a:cubicBezTo>
                  <a:cubicBezTo>
                    <a:pt x="3527" y="16862"/>
                    <a:pt x="3520" y="16861"/>
                    <a:pt x="3515" y="16861"/>
                  </a:cubicBezTo>
                  <a:cubicBezTo>
                    <a:pt x="3469" y="16861"/>
                    <a:pt x="3465" y="16942"/>
                    <a:pt x="3521" y="16952"/>
                  </a:cubicBezTo>
                  <a:cubicBezTo>
                    <a:pt x="3748" y="17003"/>
                    <a:pt x="3961" y="17066"/>
                    <a:pt x="4187" y="17128"/>
                  </a:cubicBezTo>
                  <a:cubicBezTo>
                    <a:pt x="4187" y="17128"/>
                    <a:pt x="4187" y="17142"/>
                    <a:pt x="4175" y="17142"/>
                  </a:cubicBezTo>
                  <a:lnTo>
                    <a:pt x="4175" y="17167"/>
                  </a:lnTo>
                  <a:cubicBezTo>
                    <a:pt x="4150" y="17154"/>
                    <a:pt x="4125" y="17154"/>
                    <a:pt x="4100" y="17142"/>
                  </a:cubicBezTo>
                  <a:cubicBezTo>
                    <a:pt x="4075" y="17142"/>
                    <a:pt x="4050" y="17142"/>
                    <a:pt x="4037" y="17167"/>
                  </a:cubicBezTo>
                  <a:cubicBezTo>
                    <a:pt x="4024" y="17179"/>
                    <a:pt x="4024" y="17192"/>
                    <a:pt x="4037" y="17204"/>
                  </a:cubicBezTo>
                  <a:cubicBezTo>
                    <a:pt x="4024" y="17204"/>
                    <a:pt x="3999" y="17217"/>
                    <a:pt x="3986" y="17229"/>
                  </a:cubicBezTo>
                  <a:cubicBezTo>
                    <a:pt x="3924" y="17204"/>
                    <a:pt x="3848" y="17179"/>
                    <a:pt x="3773" y="17167"/>
                  </a:cubicBezTo>
                  <a:cubicBezTo>
                    <a:pt x="3766" y="17160"/>
                    <a:pt x="3760" y="17157"/>
                    <a:pt x="3754" y="17157"/>
                  </a:cubicBezTo>
                  <a:cubicBezTo>
                    <a:pt x="3748" y="17157"/>
                    <a:pt x="3741" y="17160"/>
                    <a:pt x="3735" y="17167"/>
                  </a:cubicBezTo>
                  <a:cubicBezTo>
                    <a:pt x="3672" y="17154"/>
                    <a:pt x="3597" y="17142"/>
                    <a:pt x="3534" y="17128"/>
                  </a:cubicBezTo>
                  <a:cubicBezTo>
                    <a:pt x="3358" y="17091"/>
                    <a:pt x="3181" y="17041"/>
                    <a:pt x="3005" y="16991"/>
                  </a:cubicBezTo>
                  <a:cubicBezTo>
                    <a:pt x="2998" y="16988"/>
                    <a:pt x="2990" y="16986"/>
                    <a:pt x="2984" y="16986"/>
                  </a:cubicBezTo>
                  <a:cubicBezTo>
                    <a:pt x="2935" y="16986"/>
                    <a:pt x="2913" y="17056"/>
                    <a:pt x="2968" y="17078"/>
                  </a:cubicBezTo>
                  <a:cubicBezTo>
                    <a:pt x="3131" y="17142"/>
                    <a:pt x="3307" y="17179"/>
                    <a:pt x="3483" y="17217"/>
                  </a:cubicBezTo>
                  <a:cubicBezTo>
                    <a:pt x="3597" y="17242"/>
                    <a:pt x="3710" y="17254"/>
                    <a:pt x="3823" y="17292"/>
                  </a:cubicBezTo>
                  <a:cubicBezTo>
                    <a:pt x="3861" y="17318"/>
                    <a:pt x="3911" y="17343"/>
                    <a:pt x="3949" y="17368"/>
                  </a:cubicBezTo>
                  <a:lnTo>
                    <a:pt x="3936" y="17368"/>
                  </a:lnTo>
                  <a:cubicBezTo>
                    <a:pt x="3924" y="17368"/>
                    <a:pt x="3911" y="17380"/>
                    <a:pt x="3899" y="17393"/>
                  </a:cubicBezTo>
                  <a:lnTo>
                    <a:pt x="3899" y="17443"/>
                  </a:lnTo>
                  <a:lnTo>
                    <a:pt x="3181" y="17217"/>
                  </a:lnTo>
                  <a:cubicBezTo>
                    <a:pt x="3177" y="17216"/>
                    <a:pt x="3173" y="17216"/>
                    <a:pt x="3169" y="17216"/>
                  </a:cubicBezTo>
                  <a:cubicBezTo>
                    <a:pt x="3114" y="17216"/>
                    <a:pt x="3085" y="17293"/>
                    <a:pt x="3144" y="17304"/>
                  </a:cubicBezTo>
                  <a:cubicBezTo>
                    <a:pt x="3320" y="17368"/>
                    <a:pt x="3496" y="17418"/>
                    <a:pt x="3672" y="17468"/>
                  </a:cubicBezTo>
                  <a:cubicBezTo>
                    <a:pt x="3659" y="17468"/>
                    <a:pt x="3647" y="17481"/>
                    <a:pt x="3634" y="17494"/>
                  </a:cubicBezTo>
                  <a:cubicBezTo>
                    <a:pt x="3627" y="17491"/>
                    <a:pt x="3621" y="17490"/>
                    <a:pt x="3614" y="17490"/>
                  </a:cubicBezTo>
                  <a:cubicBezTo>
                    <a:pt x="3565" y="17490"/>
                    <a:pt x="3541" y="17570"/>
                    <a:pt x="3597" y="17581"/>
                  </a:cubicBezTo>
                  <a:cubicBezTo>
                    <a:pt x="3638" y="17592"/>
                    <a:pt x="3680" y="17602"/>
                    <a:pt x="3714" y="17619"/>
                  </a:cubicBezTo>
                  <a:lnTo>
                    <a:pt x="3714" y="17619"/>
                  </a:lnTo>
                  <a:cubicBezTo>
                    <a:pt x="3713" y="17619"/>
                    <a:pt x="3711" y="17619"/>
                    <a:pt x="3710" y="17619"/>
                  </a:cubicBezTo>
                  <a:cubicBezTo>
                    <a:pt x="3684" y="17619"/>
                    <a:pt x="3659" y="17645"/>
                    <a:pt x="3659" y="17670"/>
                  </a:cubicBezTo>
                  <a:lnTo>
                    <a:pt x="3659" y="17682"/>
                  </a:lnTo>
                  <a:cubicBezTo>
                    <a:pt x="3584" y="17657"/>
                    <a:pt x="3521" y="17631"/>
                    <a:pt x="3446" y="17606"/>
                  </a:cubicBezTo>
                  <a:cubicBezTo>
                    <a:pt x="3440" y="17604"/>
                    <a:pt x="3435" y="17602"/>
                    <a:pt x="3430" y="17602"/>
                  </a:cubicBezTo>
                  <a:cubicBezTo>
                    <a:pt x="3388" y="17602"/>
                    <a:pt x="3363" y="17683"/>
                    <a:pt x="3408" y="17695"/>
                  </a:cubicBezTo>
                  <a:cubicBezTo>
                    <a:pt x="3458" y="17720"/>
                    <a:pt x="3508" y="17732"/>
                    <a:pt x="3559" y="17745"/>
                  </a:cubicBezTo>
                  <a:lnTo>
                    <a:pt x="3559" y="17782"/>
                  </a:lnTo>
                  <a:lnTo>
                    <a:pt x="3483" y="17745"/>
                  </a:lnTo>
                  <a:cubicBezTo>
                    <a:pt x="3476" y="17742"/>
                    <a:pt x="3470" y="17740"/>
                    <a:pt x="3463" y="17740"/>
                  </a:cubicBezTo>
                  <a:cubicBezTo>
                    <a:pt x="3445" y="17740"/>
                    <a:pt x="3430" y="17752"/>
                    <a:pt x="3421" y="17770"/>
                  </a:cubicBezTo>
                  <a:cubicBezTo>
                    <a:pt x="3408" y="17795"/>
                    <a:pt x="3421" y="17821"/>
                    <a:pt x="3446" y="17833"/>
                  </a:cubicBezTo>
                  <a:cubicBezTo>
                    <a:pt x="3458" y="17846"/>
                    <a:pt x="3471" y="17846"/>
                    <a:pt x="3483" y="17858"/>
                  </a:cubicBezTo>
                  <a:cubicBezTo>
                    <a:pt x="3471" y="17858"/>
                    <a:pt x="3446" y="17858"/>
                    <a:pt x="3446" y="17871"/>
                  </a:cubicBezTo>
                  <a:cubicBezTo>
                    <a:pt x="3232" y="17821"/>
                    <a:pt x="3018" y="17757"/>
                    <a:pt x="2804" y="17695"/>
                  </a:cubicBezTo>
                  <a:cubicBezTo>
                    <a:pt x="2797" y="17692"/>
                    <a:pt x="2791" y="17691"/>
                    <a:pt x="2785" y="17691"/>
                  </a:cubicBezTo>
                  <a:cubicBezTo>
                    <a:pt x="2735" y="17691"/>
                    <a:pt x="2711" y="17772"/>
                    <a:pt x="2767" y="17782"/>
                  </a:cubicBezTo>
                  <a:lnTo>
                    <a:pt x="3295" y="17933"/>
                  </a:lnTo>
                  <a:cubicBezTo>
                    <a:pt x="3282" y="17933"/>
                    <a:pt x="3282" y="17946"/>
                    <a:pt x="3282" y="17946"/>
                  </a:cubicBezTo>
                  <a:lnTo>
                    <a:pt x="3270" y="17946"/>
                  </a:lnTo>
                  <a:cubicBezTo>
                    <a:pt x="3270" y="17946"/>
                    <a:pt x="3257" y="17933"/>
                    <a:pt x="3245" y="17933"/>
                  </a:cubicBezTo>
                  <a:lnTo>
                    <a:pt x="3232" y="17933"/>
                  </a:lnTo>
                  <a:cubicBezTo>
                    <a:pt x="3220" y="17933"/>
                    <a:pt x="3195" y="17921"/>
                    <a:pt x="3169" y="17908"/>
                  </a:cubicBezTo>
                  <a:lnTo>
                    <a:pt x="3131" y="17908"/>
                  </a:lnTo>
                  <a:cubicBezTo>
                    <a:pt x="2893" y="17871"/>
                    <a:pt x="2653" y="17821"/>
                    <a:pt x="2427" y="17757"/>
                  </a:cubicBezTo>
                  <a:cubicBezTo>
                    <a:pt x="2390" y="17757"/>
                    <a:pt x="2365" y="17757"/>
                    <a:pt x="2351" y="17782"/>
                  </a:cubicBezTo>
                  <a:cubicBezTo>
                    <a:pt x="2351" y="17807"/>
                    <a:pt x="2365" y="17846"/>
                    <a:pt x="2390" y="17846"/>
                  </a:cubicBezTo>
                  <a:cubicBezTo>
                    <a:pt x="2653" y="17921"/>
                    <a:pt x="2930" y="17971"/>
                    <a:pt x="3207" y="18034"/>
                  </a:cubicBezTo>
                  <a:lnTo>
                    <a:pt x="3220" y="18034"/>
                  </a:lnTo>
                  <a:cubicBezTo>
                    <a:pt x="3207" y="18034"/>
                    <a:pt x="3207" y="18047"/>
                    <a:pt x="3195" y="18059"/>
                  </a:cubicBezTo>
                  <a:cubicBezTo>
                    <a:pt x="3131" y="18047"/>
                    <a:pt x="3069" y="18034"/>
                    <a:pt x="3018" y="18009"/>
                  </a:cubicBezTo>
                  <a:cubicBezTo>
                    <a:pt x="2993" y="18009"/>
                    <a:pt x="2955" y="18022"/>
                    <a:pt x="2955" y="18047"/>
                  </a:cubicBezTo>
                  <a:cubicBezTo>
                    <a:pt x="2943" y="18059"/>
                    <a:pt x="2955" y="18097"/>
                    <a:pt x="2980" y="18109"/>
                  </a:cubicBezTo>
                  <a:cubicBezTo>
                    <a:pt x="3031" y="18122"/>
                    <a:pt x="3081" y="18134"/>
                    <a:pt x="3119" y="18148"/>
                  </a:cubicBezTo>
                  <a:lnTo>
                    <a:pt x="3106" y="18160"/>
                  </a:lnTo>
                  <a:cubicBezTo>
                    <a:pt x="3094" y="18185"/>
                    <a:pt x="3106" y="18210"/>
                    <a:pt x="3131" y="18223"/>
                  </a:cubicBezTo>
                  <a:cubicBezTo>
                    <a:pt x="3106" y="18223"/>
                    <a:pt x="3081" y="18223"/>
                    <a:pt x="3056" y="18210"/>
                  </a:cubicBezTo>
                  <a:cubicBezTo>
                    <a:pt x="3031" y="18210"/>
                    <a:pt x="3005" y="18235"/>
                    <a:pt x="2993" y="18248"/>
                  </a:cubicBezTo>
                  <a:cubicBezTo>
                    <a:pt x="2804" y="18198"/>
                    <a:pt x="2603" y="18148"/>
                    <a:pt x="2402" y="18084"/>
                  </a:cubicBezTo>
                  <a:cubicBezTo>
                    <a:pt x="2398" y="18083"/>
                    <a:pt x="2394" y="18083"/>
                    <a:pt x="2390" y="18083"/>
                  </a:cubicBezTo>
                  <a:cubicBezTo>
                    <a:pt x="2337" y="18083"/>
                    <a:pt x="2317" y="18160"/>
                    <a:pt x="2365" y="18173"/>
                  </a:cubicBezTo>
                  <a:cubicBezTo>
                    <a:pt x="2515" y="18223"/>
                    <a:pt x="2666" y="18260"/>
                    <a:pt x="2817" y="18311"/>
                  </a:cubicBezTo>
                  <a:cubicBezTo>
                    <a:pt x="2804" y="18311"/>
                    <a:pt x="2804" y="18311"/>
                    <a:pt x="2804" y="18324"/>
                  </a:cubicBezTo>
                  <a:cubicBezTo>
                    <a:pt x="2804" y="18311"/>
                    <a:pt x="2792" y="18311"/>
                    <a:pt x="2779" y="18311"/>
                  </a:cubicBezTo>
                  <a:cubicBezTo>
                    <a:pt x="2553" y="18273"/>
                    <a:pt x="2339" y="18210"/>
                    <a:pt x="2125" y="18148"/>
                  </a:cubicBezTo>
                  <a:cubicBezTo>
                    <a:pt x="2117" y="18144"/>
                    <a:pt x="2110" y="18143"/>
                    <a:pt x="2103" y="18143"/>
                  </a:cubicBezTo>
                  <a:cubicBezTo>
                    <a:pt x="2055" y="18143"/>
                    <a:pt x="2032" y="18213"/>
                    <a:pt x="2088" y="18235"/>
                  </a:cubicBezTo>
                  <a:cubicBezTo>
                    <a:pt x="2289" y="18298"/>
                    <a:pt x="2490" y="18349"/>
                    <a:pt x="2704" y="18386"/>
                  </a:cubicBezTo>
                  <a:cubicBezTo>
                    <a:pt x="2704" y="18397"/>
                    <a:pt x="2704" y="18418"/>
                    <a:pt x="2712" y="18423"/>
                  </a:cubicBezTo>
                  <a:lnTo>
                    <a:pt x="2712" y="18423"/>
                  </a:lnTo>
                  <a:cubicBezTo>
                    <a:pt x="2663" y="18410"/>
                    <a:pt x="2602" y="18386"/>
                    <a:pt x="2553" y="18374"/>
                  </a:cubicBezTo>
                  <a:cubicBezTo>
                    <a:pt x="2545" y="18371"/>
                    <a:pt x="2538" y="18369"/>
                    <a:pt x="2531" y="18369"/>
                  </a:cubicBezTo>
                  <a:cubicBezTo>
                    <a:pt x="2485" y="18369"/>
                    <a:pt x="2471" y="18439"/>
                    <a:pt x="2515" y="18461"/>
                  </a:cubicBezTo>
                  <a:cubicBezTo>
                    <a:pt x="2566" y="18474"/>
                    <a:pt x="2616" y="18487"/>
                    <a:pt x="2653" y="18512"/>
                  </a:cubicBezTo>
                  <a:lnTo>
                    <a:pt x="2666" y="18525"/>
                  </a:lnTo>
                  <a:cubicBezTo>
                    <a:pt x="2653" y="18525"/>
                    <a:pt x="2641" y="18537"/>
                    <a:pt x="2641" y="18550"/>
                  </a:cubicBezTo>
                  <a:cubicBezTo>
                    <a:pt x="2628" y="18562"/>
                    <a:pt x="2628" y="18575"/>
                    <a:pt x="2641" y="18575"/>
                  </a:cubicBezTo>
                  <a:lnTo>
                    <a:pt x="2578" y="18575"/>
                  </a:lnTo>
                  <a:cubicBezTo>
                    <a:pt x="2573" y="18573"/>
                    <a:pt x="2568" y="18572"/>
                    <a:pt x="2564" y="18572"/>
                  </a:cubicBezTo>
                  <a:cubicBezTo>
                    <a:pt x="2544" y="18572"/>
                    <a:pt x="2528" y="18592"/>
                    <a:pt x="2528" y="18612"/>
                  </a:cubicBezTo>
                  <a:lnTo>
                    <a:pt x="2528" y="18625"/>
                  </a:lnTo>
                  <a:cubicBezTo>
                    <a:pt x="2515" y="18625"/>
                    <a:pt x="2515" y="18637"/>
                    <a:pt x="2502" y="18637"/>
                  </a:cubicBezTo>
                  <a:lnTo>
                    <a:pt x="1899" y="18411"/>
                  </a:lnTo>
                  <a:cubicBezTo>
                    <a:pt x="1895" y="18410"/>
                    <a:pt x="1891" y="18410"/>
                    <a:pt x="1887" y="18410"/>
                  </a:cubicBezTo>
                  <a:cubicBezTo>
                    <a:pt x="1832" y="18410"/>
                    <a:pt x="1802" y="18488"/>
                    <a:pt x="1862" y="18512"/>
                  </a:cubicBezTo>
                  <a:cubicBezTo>
                    <a:pt x="1949" y="18537"/>
                    <a:pt x="2038" y="18575"/>
                    <a:pt x="2125" y="18600"/>
                  </a:cubicBezTo>
                  <a:cubicBezTo>
                    <a:pt x="2088" y="18612"/>
                    <a:pt x="2075" y="18676"/>
                    <a:pt x="2113" y="18701"/>
                  </a:cubicBezTo>
                  <a:lnTo>
                    <a:pt x="2301" y="18776"/>
                  </a:lnTo>
                  <a:cubicBezTo>
                    <a:pt x="2301" y="18788"/>
                    <a:pt x="2289" y="18788"/>
                    <a:pt x="2289" y="18788"/>
                  </a:cubicBezTo>
                  <a:lnTo>
                    <a:pt x="2289" y="18814"/>
                  </a:lnTo>
                  <a:cubicBezTo>
                    <a:pt x="2189" y="18763"/>
                    <a:pt x="2088" y="18726"/>
                    <a:pt x="1987" y="18688"/>
                  </a:cubicBezTo>
                  <a:cubicBezTo>
                    <a:pt x="1980" y="18685"/>
                    <a:pt x="1972" y="18683"/>
                    <a:pt x="1965" y="18683"/>
                  </a:cubicBezTo>
                  <a:cubicBezTo>
                    <a:pt x="1916" y="18683"/>
                    <a:pt x="1894" y="18754"/>
                    <a:pt x="1949" y="18776"/>
                  </a:cubicBezTo>
                  <a:cubicBezTo>
                    <a:pt x="2025" y="18814"/>
                    <a:pt x="2100" y="18839"/>
                    <a:pt x="2175" y="18864"/>
                  </a:cubicBezTo>
                  <a:cubicBezTo>
                    <a:pt x="2175" y="18889"/>
                    <a:pt x="2189" y="18914"/>
                    <a:pt x="2214" y="18914"/>
                  </a:cubicBezTo>
                  <a:lnTo>
                    <a:pt x="2226" y="18914"/>
                  </a:lnTo>
                  <a:lnTo>
                    <a:pt x="2226" y="18927"/>
                  </a:lnTo>
                  <a:cubicBezTo>
                    <a:pt x="2201" y="18914"/>
                    <a:pt x="2175" y="18902"/>
                    <a:pt x="2138" y="18889"/>
                  </a:cubicBezTo>
                  <a:cubicBezTo>
                    <a:pt x="2134" y="18887"/>
                    <a:pt x="2129" y="18886"/>
                    <a:pt x="2124" y="18886"/>
                  </a:cubicBezTo>
                  <a:cubicBezTo>
                    <a:pt x="2104" y="18886"/>
                    <a:pt x="2085" y="18904"/>
                    <a:pt x="2075" y="18914"/>
                  </a:cubicBezTo>
                  <a:cubicBezTo>
                    <a:pt x="2075" y="18939"/>
                    <a:pt x="2075" y="18952"/>
                    <a:pt x="2088" y="18964"/>
                  </a:cubicBezTo>
                  <a:cubicBezTo>
                    <a:pt x="2038" y="18952"/>
                    <a:pt x="1999" y="18939"/>
                    <a:pt x="1949" y="18927"/>
                  </a:cubicBezTo>
                  <a:lnTo>
                    <a:pt x="1924" y="18927"/>
                  </a:lnTo>
                  <a:cubicBezTo>
                    <a:pt x="1773" y="18877"/>
                    <a:pt x="1622" y="18801"/>
                    <a:pt x="1484" y="18726"/>
                  </a:cubicBezTo>
                  <a:cubicBezTo>
                    <a:pt x="1477" y="18723"/>
                    <a:pt x="1469" y="18722"/>
                    <a:pt x="1463" y="18722"/>
                  </a:cubicBezTo>
                  <a:cubicBezTo>
                    <a:pt x="1416" y="18722"/>
                    <a:pt x="1402" y="18793"/>
                    <a:pt x="1446" y="18827"/>
                  </a:cubicBezTo>
                  <a:cubicBezTo>
                    <a:pt x="1660" y="18939"/>
                    <a:pt x="1887" y="19028"/>
                    <a:pt x="2125" y="19103"/>
                  </a:cubicBezTo>
                  <a:cubicBezTo>
                    <a:pt x="2063" y="19103"/>
                    <a:pt x="1999" y="19078"/>
                    <a:pt x="1937" y="19053"/>
                  </a:cubicBezTo>
                  <a:cubicBezTo>
                    <a:pt x="1930" y="19049"/>
                    <a:pt x="1923" y="19048"/>
                    <a:pt x="1917" y="19048"/>
                  </a:cubicBezTo>
                  <a:cubicBezTo>
                    <a:pt x="1899" y="19048"/>
                    <a:pt x="1883" y="19060"/>
                    <a:pt x="1874" y="19078"/>
                  </a:cubicBezTo>
                  <a:cubicBezTo>
                    <a:pt x="1848" y="19065"/>
                    <a:pt x="1811" y="19053"/>
                    <a:pt x="1786" y="19040"/>
                  </a:cubicBezTo>
                  <a:cubicBezTo>
                    <a:pt x="1761" y="19040"/>
                    <a:pt x="1736" y="19053"/>
                    <a:pt x="1723" y="19078"/>
                  </a:cubicBezTo>
                  <a:lnTo>
                    <a:pt x="1723" y="19103"/>
                  </a:lnTo>
                  <a:cubicBezTo>
                    <a:pt x="1635" y="19078"/>
                    <a:pt x="1547" y="19040"/>
                    <a:pt x="1471" y="19015"/>
                  </a:cubicBezTo>
                  <a:cubicBezTo>
                    <a:pt x="1464" y="19012"/>
                    <a:pt x="1456" y="19010"/>
                    <a:pt x="1450" y="19010"/>
                  </a:cubicBezTo>
                  <a:cubicBezTo>
                    <a:pt x="1401" y="19010"/>
                    <a:pt x="1378" y="19081"/>
                    <a:pt x="1434" y="19103"/>
                  </a:cubicBezTo>
                  <a:cubicBezTo>
                    <a:pt x="1471" y="19115"/>
                    <a:pt x="1522" y="19140"/>
                    <a:pt x="1560" y="19154"/>
                  </a:cubicBezTo>
                  <a:cubicBezTo>
                    <a:pt x="1560" y="19166"/>
                    <a:pt x="1572" y="19179"/>
                    <a:pt x="1585" y="19179"/>
                  </a:cubicBezTo>
                  <a:lnTo>
                    <a:pt x="1547" y="19179"/>
                  </a:lnTo>
                  <a:lnTo>
                    <a:pt x="1208" y="19065"/>
                  </a:lnTo>
                  <a:cubicBezTo>
                    <a:pt x="1200" y="19062"/>
                    <a:pt x="1193" y="19061"/>
                    <a:pt x="1186" y="19061"/>
                  </a:cubicBezTo>
                  <a:cubicBezTo>
                    <a:pt x="1137" y="19061"/>
                    <a:pt x="1115" y="19131"/>
                    <a:pt x="1169" y="19154"/>
                  </a:cubicBezTo>
                  <a:cubicBezTo>
                    <a:pt x="1258" y="19179"/>
                    <a:pt x="1333" y="19216"/>
                    <a:pt x="1421" y="19241"/>
                  </a:cubicBezTo>
                  <a:lnTo>
                    <a:pt x="1396" y="19241"/>
                  </a:lnTo>
                  <a:cubicBezTo>
                    <a:pt x="1384" y="19241"/>
                    <a:pt x="1371" y="19241"/>
                    <a:pt x="1359" y="19254"/>
                  </a:cubicBezTo>
                  <a:cubicBezTo>
                    <a:pt x="1283" y="19229"/>
                    <a:pt x="1195" y="19216"/>
                    <a:pt x="1107" y="19191"/>
                  </a:cubicBezTo>
                  <a:cubicBezTo>
                    <a:pt x="1100" y="19188"/>
                    <a:pt x="1094" y="19186"/>
                    <a:pt x="1087" y="19186"/>
                  </a:cubicBezTo>
                  <a:cubicBezTo>
                    <a:pt x="1069" y="19186"/>
                    <a:pt x="1053" y="19197"/>
                    <a:pt x="1044" y="19216"/>
                  </a:cubicBezTo>
                  <a:lnTo>
                    <a:pt x="1044" y="19229"/>
                  </a:lnTo>
                  <a:cubicBezTo>
                    <a:pt x="1019" y="19229"/>
                    <a:pt x="993" y="19229"/>
                    <a:pt x="968" y="19216"/>
                  </a:cubicBezTo>
                  <a:cubicBezTo>
                    <a:pt x="943" y="19216"/>
                    <a:pt x="918" y="19216"/>
                    <a:pt x="906" y="19241"/>
                  </a:cubicBezTo>
                  <a:lnTo>
                    <a:pt x="906" y="19279"/>
                  </a:lnTo>
                  <a:cubicBezTo>
                    <a:pt x="742" y="19191"/>
                    <a:pt x="579" y="19078"/>
                    <a:pt x="440" y="18914"/>
                  </a:cubicBezTo>
                  <a:cubicBezTo>
                    <a:pt x="415" y="18889"/>
                    <a:pt x="390" y="18852"/>
                    <a:pt x="378" y="18827"/>
                  </a:cubicBezTo>
                  <a:lnTo>
                    <a:pt x="378" y="18827"/>
                  </a:lnTo>
                  <a:cubicBezTo>
                    <a:pt x="516" y="18877"/>
                    <a:pt x="666" y="18914"/>
                    <a:pt x="830" y="18914"/>
                  </a:cubicBezTo>
                  <a:cubicBezTo>
                    <a:pt x="834" y="18915"/>
                    <a:pt x="838" y="18915"/>
                    <a:pt x="841" y="18915"/>
                  </a:cubicBezTo>
                  <a:cubicBezTo>
                    <a:pt x="894" y="18915"/>
                    <a:pt x="902" y="18827"/>
                    <a:pt x="842" y="18827"/>
                  </a:cubicBezTo>
                  <a:cubicBezTo>
                    <a:pt x="767" y="18814"/>
                    <a:pt x="692" y="18801"/>
                    <a:pt x="629" y="18788"/>
                  </a:cubicBezTo>
                  <a:cubicBezTo>
                    <a:pt x="629" y="18788"/>
                    <a:pt x="641" y="18776"/>
                    <a:pt x="641" y="18763"/>
                  </a:cubicBezTo>
                  <a:cubicBezTo>
                    <a:pt x="641" y="18751"/>
                    <a:pt x="629" y="18726"/>
                    <a:pt x="616" y="18726"/>
                  </a:cubicBezTo>
                  <a:lnTo>
                    <a:pt x="616" y="18713"/>
                  </a:lnTo>
                  <a:lnTo>
                    <a:pt x="616" y="18676"/>
                  </a:lnTo>
                  <a:cubicBezTo>
                    <a:pt x="629" y="18676"/>
                    <a:pt x="629" y="18663"/>
                    <a:pt x="641" y="18651"/>
                  </a:cubicBezTo>
                  <a:cubicBezTo>
                    <a:pt x="654" y="18663"/>
                    <a:pt x="666" y="18663"/>
                    <a:pt x="692" y="18663"/>
                  </a:cubicBezTo>
                  <a:cubicBezTo>
                    <a:pt x="695" y="18663"/>
                    <a:pt x="699" y="18664"/>
                    <a:pt x="702" y="18664"/>
                  </a:cubicBezTo>
                  <a:cubicBezTo>
                    <a:pt x="755" y="18664"/>
                    <a:pt x="752" y="18574"/>
                    <a:pt x="705" y="18562"/>
                  </a:cubicBezTo>
                  <a:cubicBezTo>
                    <a:pt x="629" y="18550"/>
                    <a:pt x="566" y="18537"/>
                    <a:pt x="503" y="18525"/>
                  </a:cubicBezTo>
                  <a:cubicBezTo>
                    <a:pt x="516" y="18512"/>
                    <a:pt x="529" y="18500"/>
                    <a:pt x="529" y="18487"/>
                  </a:cubicBezTo>
                  <a:lnTo>
                    <a:pt x="529" y="18461"/>
                  </a:lnTo>
                  <a:cubicBezTo>
                    <a:pt x="616" y="18487"/>
                    <a:pt x="717" y="18500"/>
                    <a:pt x="805" y="18512"/>
                  </a:cubicBezTo>
                  <a:cubicBezTo>
                    <a:pt x="868" y="18512"/>
                    <a:pt x="881" y="18424"/>
                    <a:pt x="817" y="18411"/>
                  </a:cubicBezTo>
                  <a:cubicBezTo>
                    <a:pt x="705" y="18399"/>
                    <a:pt x="604" y="18386"/>
                    <a:pt x="503" y="18361"/>
                  </a:cubicBezTo>
                  <a:cubicBezTo>
                    <a:pt x="503" y="18361"/>
                    <a:pt x="516" y="18349"/>
                    <a:pt x="516" y="18336"/>
                  </a:cubicBezTo>
                  <a:cubicBezTo>
                    <a:pt x="516" y="18324"/>
                    <a:pt x="503" y="18311"/>
                    <a:pt x="490" y="18298"/>
                  </a:cubicBezTo>
                  <a:cubicBezTo>
                    <a:pt x="503" y="18285"/>
                    <a:pt x="503" y="18285"/>
                    <a:pt x="503" y="18273"/>
                  </a:cubicBezTo>
                  <a:lnTo>
                    <a:pt x="503" y="18260"/>
                  </a:lnTo>
                  <a:lnTo>
                    <a:pt x="516" y="18273"/>
                  </a:lnTo>
                  <a:cubicBezTo>
                    <a:pt x="541" y="18273"/>
                    <a:pt x="579" y="18273"/>
                    <a:pt x="579" y="18248"/>
                  </a:cubicBezTo>
                  <a:cubicBezTo>
                    <a:pt x="591" y="18223"/>
                    <a:pt x="579" y="18185"/>
                    <a:pt x="554" y="18185"/>
                  </a:cubicBezTo>
                  <a:cubicBezTo>
                    <a:pt x="478" y="18160"/>
                    <a:pt x="403" y="18134"/>
                    <a:pt x="314" y="18109"/>
                  </a:cubicBezTo>
                  <a:cubicBezTo>
                    <a:pt x="308" y="18109"/>
                    <a:pt x="305" y="18106"/>
                    <a:pt x="302" y="18104"/>
                  </a:cubicBezTo>
                  <a:lnTo>
                    <a:pt x="302" y="18104"/>
                  </a:lnTo>
                  <a:cubicBezTo>
                    <a:pt x="696" y="18202"/>
                    <a:pt x="1090" y="18300"/>
                    <a:pt x="1484" y="18374"/>
                  </a:cubicBezTo>
                  <a:cubicBezTo>
                    <a:pt x="1488" y="18375"/>
                    <a:pt x="1491" y="18375"/>
                    <a:pt x="1494" y="18375"/>
                  </a:cubicBezTo>
                  <a:cubicBezTo>
                    <a:pt x="1548" y="18375"/>
                    <a:pt x="1556" y="18285"/>
                    <a:pt x="1496" y="18273"/>
                  </a:cubicBezTo>
                  <a:cubicBezTo>
                    <a:pt x="1144" y="18210"/>
                    <a:pt x="792" y="18134"/>
                    <a:pt x="453" y="18034"/>
                  </a:cubicBezTo>
                  <a:lnTo>
                    <a:pt x="453" y="18034"/>
                  </a:lnTo>
                  <a:cubicBezTo>
                    <a:pt x="554" y="18059"/>
                    <a:pt x="654" y="18072"/>
                    <a:pt x="755" y="18097"/>
                  </a:cubicBezTo>
                  <a:cubicBezTo>
                    <a:pt x="780" y="18097"/>
                    <a:pt x="805" y="18072"/>
                    <a:pt x="805" y="18047"/>
                  </a:cubicBezTo>
                  <a:lnTo>
                    <a:pt x="805" y="18034"/>
                  </a:lnTo>
                  <a:cubicBezTo>
                    <a:pt x="817" y="18047"/>
                    <a:pt x="842" y="18047"/>
                    <a:pt x="856" y="18047"/>
                  </a:cubicBezTo>
                  <a:cubicBezTo>
                    <a:pt x="859" y="18048"/>
                    <a:pt x="862" y="18048"/>
                    <a:pt x="866" y="18048"/>
                  </a:cubicBezTo>
                  <a:cubicBezTo>
                    <a:pt x="919" y="18048"/>
                    <a:pt x="927" y="17958"/>
                    <a:pt x="868" y="17946"/>
                  </a:cubicBezTo>
                  <a:cubicBezTo>
                    <a:pt x="767" y="17933"/>
                    <a:pt x="679" y="17921"/>
                    <a:pt x="579" y="17896"/>
                  </a:cubicBezTo>
                  <a:cubicBezTo>
                    <a:pt x="591" y="17896"/>
                    <a:pt x="591" y="17883"/>
                    <a:pt x="591" y="17883"/>
                  </a:cubicBezTo>
                  <a:cubicBezTo>
                    <a:pt x="591" y="17858"/>
                    <a:pt x="579" y="17833"/>
                    <a:pt x="541" y="17833"/>
                  </a:cubicBezTo>
                  <a:cubicBezTo>
                    <a:pt x="529" y="17821"/>
                    <a:pt x="529" y="17821"/>
                    <a:pt x="516" y="17821"/>
                  </a:cubicBezTo>
                  <a:cubicBezTo>
                    <a:pt x="503" y="17807"/>
                    <a:pt x="503" y="17807"/>
                    <a:pt x="503" y="17795"/>
                  </a:cubicBezTo>
                  <a:lnTo>
                    <a:pt x="503" y="17782"/>
                  </a:lnTo>
                  <a:cubicBezTo>
                    <a:pt x="705" y="17821"/>
                    <a:pt x="906" y="17871"/>
                    <a:pt x="1107" y="17908"/>
                  </a:cubicBezTo>
                  <a:cubicBezTo>
                    <a:pt x="1111" y="17909"/>
                    <a:pt x="1114" y="17909"/>
                    <a:pt x="1118" y="17909"/>
                  </a:cubicBezTo>
                  <a:cubicBezTo>
                    <a:pt x="1171" y="17909"/>
                    <a:pt x="1179" y="17820"/>
                    <a:pt x="1119" y="17807"/>
                  </a:cubicBezTo>
                  <a:cubicBezTo>
                    <a:pt x="956" y="17770"/>
                    <a:pt x="792" y="17745"/>
                    <a:pt x="629" y="17707"/>
                  </a:cubicBezTo>
                  <a:cubicBezTo>
                    <a:pt x="641" y="17707"/>
                    <a:pt x="654" y="17682"/>
                    <a:pt x="654" y="17670"/>
                  </a:cubicBezTo>
                  <a:lnTo>
                    <a:pt x="654" y="17645"/>
                  </a:lnTo>
                  <a:cubicBezTo>
                    <a:pt x="666" y="17657"/>
                    <a:pt x="692" y="17657"/>
                    <a:pt x="705" y="17657"/>
                  </a:cubicBezTo>
                  <a:cubicBezTo>
                    <a:pt x="708" y="17657"/>
                    <a:pt x="712" y="17658"/>
                    <a:pt x="715" y="17658"/>
                  </a:cubicBezTo>
                  <a:cubicBezTo>
                    <a:pt x="768" y="17658"/>
                    <a:pt x="776" y="17568"/>
                    <a:pt x="717" y="17556"/>
                  </a:cubicBezTo>
                  <a:lnTo>
                    <a:pt x="692" y="17556"/>
                  </a:lnTo>
                  <a:cubicBezTo>
                    <a:pt x="705" y="17544"/>
                    <a:pt x="705" y="17519"/>
                    <a:pt x="705" y="17506"/>
                  </a:cubicBezTo>
                  <a:lnTo>
                    <a:pt x="717" y="17506"/>
                  </a:lnTo>
                  <a:cubicBezTo>
                    <a:pt x="742" y="17506"/>
                    <a:pt x="755" y="17494"/>
                    <a:pt x="767" y="17468"/>
                  </a:cubicBezTo>
                  <a:cubicBezTo>
                    <a:pt x="1208" y="17556"/>
                    <a:pt x="1647" y="17619"/>
                    <a:pt x="2088" y="17682"/>
                  </a:cubicBezTo>
                  <a:cubicBezTo>
                    <a:pt x="2092" y="17683"/>
                    <a:pt x="2095" y="17683"/>
                    <a:pt x="2099" y="17683"/>
                  </a:cubicBezTo>
                  <a:cubicBezTo>
                    <a:pt x="2152" y="17683"/>
                    <a:pt x="2160" y="17593"/>
                    <a:pt x="2100" y="17581"/>
                  </a:cubicBezTo>
                  <a:cubicBezTo>
                    <a:pt x="1761" y="17544"/>
                    <a:pt x="1434" y="17494"/>
                    <a:pt x="1094" y="17430"/>
                  </a:cubicBezTo>
                  <a:cubicBezTo>
                    <a:pt x="1132" y="17418"/>
                    <a:pt x="1132" y="17343"/>
                    <a:pt x="1082" y="17343"/>
                  </a:cubicBezTo>
                  <a:cubicBezTo>
                    <a:pt x="1044" y="17330"/>
                    <a:pt x="1019" y="17330"/>
                    <a:pt x="981" y="17330"/>
                  </a:cubicBezTo>
                  <a:cubicBezTo>
                    <a:pt x="981" y="17318"/>
                    <a:pt x="968" y="17304"/>
                    <a:pt x="956" y="17304"/>
                  </a:cubicBezTo>
                  <a:lnTo>
                    <a:pt x="918" y="17304"/>
                  </a:lnTo>
                  <a:cubicBezTo>
                    <a:pt x="943" y="17292"/>
                    <a:pt x="943" y="17279"/>
                    <a:pt x="956" y="17267"/>
                  </a:cubicBezTo>
                  <a:cubicBezTo>
                    <a:pt x="1069" y="17292"/>
                    <a:pt x="1183" y="17304"/>
                    <a:pt x="1283" y="17330"/>
                  </a:cubicBezTo>
                  <a:cubicBezTo>
                    <a:pt x="1320" y="17330"/>
                    <a:pt x="1345" y="17304"/>
                    <a:pt x="1345" y="17279"/>
                  </a:cubicBezTo>
                  <a:cubicBezTo>
                    <a:pt x="1345" y="17254"/>
                    <a:pt x="1320" y="17229"/>
                    <a:pt x="1295" y="17229"/>
                  </a:cubicBezTo>
                  <a:cubicBezTo>
                    <a:pt x="1195" y="17204"/>
                    <a:pt x="1082" y="17192"/>
                    <a:pt x="981" y="17179"/>
                  </a:cubicBezTo>
                  <a:lnTo>
                    <a:pt x="981" y="17167"/>
                  </a:lnTo>
                  <a:lnTo>
                    <a:pt x="981" y="17142"/>
                  </a:lnTo>
                  <a:cubicBezTo>
                    <a:pt x="993" y="17154"/>
                    <a:pt x="1019" y="17154"/>
                    <a:pt x="1044" y="17154"/>
                  </a:cubicBezTo>
                  <a:cubicBezTo>
                    <a:pt x="1048" y="17156"/>
                    <a:pt x="1053" y="17157"/>
                    <a:pt x="1058" y="17157"/>
                  </a:cubicBezTo>
                  <a:cubicBezTo>
                    <a:pt x="1077" y="17157"/>
                    <a:pt x="1094" y="17137"/>
                    <a:pt x="1094" y="17116"/>
                  </a:cubicBezTo>
                  <a:cubicBezTo>
                    <a:pt x="1094" y="17078"/>
                    <a:pt x="1069" y="17066"/>
                    <a:pt x="1044" y="17053"/>
                  </a:cubicBezTo>
                  <a:cubicBezTo>
                    <a:pt x="930" y="17027"/>
                    <a:pt x="811" y="17007"/>
                    <a:pt x="689" y="16989"/>
                  </a:cubicBezTo>
                  <a:lnTo>
                    <a:pt x="689" y="16989"/>
                  </a:lnTo>
                  <a:cubicBezTo>
                    <a:pt x="1075" y="17046"/>
                    <a:pt x="1462" y="17112"/>
                    <a:pt x="1848" y="17179"/>
                  </a:cubicBezTo>
                  <a:cubicBezTo>
                    <a:pt x="1853" y="17180"/>
                    <a:pt x="1857" y="17180"/>
                    <a:pt x="1861" y="17180"/>
                  </a:cubicBezTo>
                  <a:cubicBezTo>
                    <a:pt x="1913" y="17180"/>
                    <a:pt x="1920" y="17102"/>
                    <a:pt x="1862" y="17091"/>
                  </a:cubicBezTo>
                  <a:cubicBezTo>
                    <a:pt x="1676" y="17054"/>
                    <a:pt x="1503" y="17029"/>
                    <a:pt x="1331" y="16993"/>
                  </a:cubicBezTo>
                  <a:lnTo>
                    <a:pt x="1331" y="16993"/>
                  </a:lnTo>
                  <a:cubicBezTo>
                    <a:pt x="1332" y="16993"/>
                    <a:pt x="1333" y="16993"/>
                    <a:pt x="1334" y="16993"/>
                  </a:cubicBezTo>
                  <a:cubicBezTo>
                    <a:pt x="1362" y="16993"/>
                    <a:pt x="1371" y="16960"/>
                    <a:pt x="1371" y="16927"/>
                  </a:cubicBezTo>
                  <a:cubicBezTo>
                    <a:pt x="1434" y="16940"/>
                    <a:pt x="1509" y="16952"/>
                    <a:pt x="1572" y="16965"/>
                  </a:cubicBezTo>
                  <a:cubicBezTo>
                    <a:pt x="1635" y="16965"/>
                    <a:pt x="1647" y="16877"/>
                    <a:pt x="1585" y="16865"/>
                  </a:cubicBezTo>
                  <a:cubicBezTo>
                    <a:pt x="1471" y="16840"/>
                    <a:pt x="1345" y="16827"/>
                    <a:pt x="1233" y="16815"/>
                  </a:cubicBezTo>
                  <a:cubicBezTo>
                    <a:pt x="1245" y="16815"/>
                    <a:pt x="1245" y="16801"/>
                    <a:pt x="1258" y="16776"/>
                  </a:cubicBezTo>
                  <a:cubicBezTo>
                    <a:pt x="1258" y="16776"/>
                    <a:pt x="1258" y="16768"/>
                    <a:pt x="1250" y="16765"/>
                  </a:cubicBezTo>
                  <a:lnTo>
                    <a:pt x="1250" y="16765"/>
                  </a:lnTo>
                  <a:cubicBezTo>
                    <a:pt x="1726" y="16840"/>
                    <a:pt x="2190" y="16915"/>
                    <a:pt x="2666" y="16991"/>
                  </a:cubicBezTo>
                  <a:cubicBezTo>
                    <a:pt x="2670" y="16991"/>
                    <a:pt x="2673" y="16992"/>
                    <a:pt x="2676" y="16992"/>
                  </a:cubicBezTo>
                  <a:cubicBezTo>
                    <a:pt x="2730" y="16992"/>
                    <a:pt x="2738" y="16902"/>
                    <a:pt x="2678" y="16902"/>
                  </a:cubicBezTo>
                  <a:cubicBezTo>
                    <a:pt x="2301" y="16840"/>
                    <a:pt x="1924" y="16776"/>
                    <a:pt x="1560" y="16714"/>
                  </a:cubicBezTo>
                  <a:cubicBezTo>
                    <a:pt x="1560" y="16689"/>
                    <a:pt x="1547" y="16651"/>
                    <a:pt x="1509" y="16651"/>
                  </a:cubicBezTo>
                  <a:lnTo>
                    <a:pt x="1471" y="16651"/>
                  </a:lnTo>
                  <a:cubicBezTo>
                    <a:pt x="1459" y="16639"/>
                    <a:pt x="1446" y="16625"/>
                    <a:pt x="1434" y="16625"/>
                  </a:cubicBezTo>
                  <a:lnTo>
                    <a:pt x="1421" y="16625"/>
                  </a:lnTo>
                  <a:cubicBezTo>
                    <a:pt x="1434" y="16600"/>
                    <a:pt x="1434" y="16588"/>
                    <a:pt x="1421" y="16563"/>
                  </a:cubicBezTo>
                  <a:lnTo>
                    <a:pt x="1421" y="16563"/>
                  </a:lnTo>
                  <a:cubicBezTo>
                    <a:pt x="1471" y="16575"/>
                    <a:pt x="1522" y="16575"/>
                    <a:pt x="1572" y="16575"/>
                  </a:cubicBezTo>
                  <a:cubicBezTo>
                    <a:pt x="1635" y="16575"/>
                    <a:pt x="1647" y="16488"/>
                    <a:pt x="1585" y="16475"/>
                  </a:cubicBezTo>
                  <a:lnTo>
                    <a:pt x="1535" y="16475"/>
                  </a:lnTo>
                  <a:cubicBezTo>
                    <a:pt x="1585" y="16475"/>
                    <a:pt x="1597" y="16412"/>
                    <a:pt x="1572" y="16387"/>
                  </a:cubicBezTo>
                  <a:lnTo>
                    <a:pt x="1647" y="16387"/>
                  </a:lnTo>
                  <a:cubicBezTo>
                    <a:pt x="1836" y="16412"/>
                    <a:pt x="2012" y="16437"/>
                    <a:pt x="2201" y="16449"/>
                  </a:cubicBezTo>
                  <a:cubicBezTo>
                    <a:pt x="2204" y="16450"/>
                    <a:pt x="2208" y="16451"/>
                    <a:pt x="2212" y="16451"/>
                  </a:cubicBezTo>
                  <a:cubicBezTo>
                    <a:pt x="2265" y="16451"/>
                    <a:pt x="2272" y="16361"/>
                    <a:pt x="2214" y="16349"/>
                  </a:cubicBezTo>
                  <a:cubicBezTo>
                    <a:pt x="2038" y="16337"/>
                    <a:pt x="1862" y="16312"/>
                    <a:pt x="1672" y="16298"/>
                  </a:cubicBezTo>
                  <a:lnTo>
                    <a:pt x="1672" y="16286"/>
                  </a:lnTo>
                  <a:lnTo>
                    <a:pt x="1723" y="16286"/>
                  </a:lnTo>
                  <a:cubicBezTo>
                    <a:pt x="1726" y="16287"/>
                    <a:pt x="1730" y="16287"/>
                    <a:pt x="1733" y="16287"/>
                  </a:cubicBezTo>
                  <a:cubicBezTo>
                    <a:pt x="1787" y="16287"/>
                    <a:pt x="1795" y="16198"/>
                    <a:pt x="1736" y="16198"/>
                  </a:cubicBezTo>
                  <a:cubicBezTo>
                    <a:pt x="1711" y="16186"/>
                    <a:pt x="1698" y="16186"/>
                    <a:pt x="1672" y="16186"/>
                  </a:cubicBezTo>
                  <a:cubicBezTo>
                    <a:pt x="1686" y="16186"/>
                    <a:pt x="1698" y="16173"/>
                    <a:pt x="1711" y="16161"/>
                  </a:cubicBezTo>
                  <a:cubicBezTo>
                    <a:pt x="1748" y="16173"/>
                    <a:pt x="1773" y="16173"/>
                    <a:pt x="1811" y="16173"/>
                  </a:cubicBezTo>
                  <a:cubicBezTo>
                    <a:pt x="1823" y="16186"/>
                    <a:pt x="1836" y="16186"/>
                    <a:pt x="1848" y="16186"/>
                  </a:cubicBezTo>
                  <a:cubicBezTo>
                    <a:pt x="1856" y="16189"/>
                    <a:pt x="1863" y="16191"/>
                    <a:pt x="1870" y="16191"/>
                  </a:cubicBezTo>
                  <a:cubicBezTo>
                    <a:pt x="1887" y="16191"/>
                    <a:pt x="1903" y="16182"/>
                    <a:pt x="1912" y="16173"/>
                  </a:cubicBezTo>
                  <a:lnTo>
                    <a:pt x="1912" y="16173"/>
                  </a:lnTo>
                  <a:cubicBezTo>
                    <a:pt x="1899" y="16198"/>
                    <a:pt x="1912" y="16223"/>
                    <a:pt x="1937" y="16236"/>
                  </a:cubicBezTo>
                  <a:cubicBezTo>
                    <a:pt x="2075" y="16261"/>
                    <a:pt x="2201" y="16298"/>
                    <a:pt x="2339" y="16324"/>
                  </a:cubicBezTo>
                  <a:cubicBezTo>
                    <a:pt x="2365" y="16324"/>
                    <a:pt x="2390" y="16298"/>
                    <a:pt x="2390" y="16273"/>
                  </a:cubicBezTo>
                  <a:cubicBezTo>
                    <a:pt x="2390" y="16248"/>
                    <a:pt x="2365" y="16236"/>
                    <a:pt x="2339" y="16223"/>
                  </a:cubicBezTo>
                  <a:cubicBezTo>
                    <a:pt x="2226" y="16198"/>
                    <a:pt x="2100" y="16173"/>
                    <a:pt x="1974" y="16135"/>
                  </a:cubicBezTo>
                  <a:cubicBezTo>
                    <a:pt x="1949" y="16135"/>
                    <a:pt x="1937" y="16135"/>
                    <a:pt x="1924" y="16148"/>
                  </a:cubicBezTo>
                  <a:cubicBezTo>
                    <a:pt x="1924" y="16135"/>
                    <a:pt x="1924" y="16110"/>
                    <a:pt x="1887" y="16097"/>
                  </a:cubicBezTo>
                  <a:cubicBezTo>
                    <a:pt x="1848" y="16085"/>
                    <a:pt x="1798" y="16072"/>
                    <a:pt x="1748" y="16060"/>
                  </a:cubicBezTo>
                  <a:cubicBezTo>
                    <a:pt x="1761" y="16047"/>
                    <a:pt x="1761" y="16035"/>
                    <a:pt x="1761" y="16035"/>
                  </a:cubicBezTo>
                  <a:lnTo>
                    <a:pt x="1761" y="16022"/>
                  </a:lnTo>
                  <a:lnTo>
                    <a:pt x="1848" y="16022"/>
                  </a:lnTo>
                  <a:cubicBezTo>
                    <a:pt x="1999" y="16047"/>
                    <a:pt x="2138" y="16072"/>
                    <a:pt x="2289" y="16097"/>
                  </a:cubicBezTo>
                  <a:lnTo>
                    <a:pt x="3195" y="16211"/>
                  </a:lnTo>
                  <a:cubicBezTo>
                    <a:pt x="3198" y="16212"/>
                    <a:pt x="3201" y="16212"/>
                    <a:pt x="3205" y="16212"/>
                  </a:cubicBezTo>
                  <a:cubicBezTo>
                    <a:pt x="3258" y="16212"/>
                    <a:pt x="3266" y="16122"/>
                    <a:pt x="3207" y="16110"/>
                  </a:cubicBezTo>
                  <a:cubicBezTo>
                    <a:pt x="2918" y="16072"/>
                    <a:pt x="2628" y="16047"/>
                    <a:pt x="2339" y="15997"/>
                  </a:cubicBezTo>
                  <a:cubicBezTo>
                    <a:pt x="2289" y="15997"/>
                    <a:pt x="2226" y="15985"/>
                    <a:pt x="2163" y="15972"/>
                  </a:cubicBezTo>
                  <a:cubicBezTo>
                    <a:pt x="2163" y="15972"/>
                    <a:pt x="2163" y="15959"/>
                    <a:pt x="2150" y="15946"/>
                  </a:cubicBezTo>
                  <a:cubicBezTo>
                    <a:pt x="2163" y="15946"/>
                    <a:pt x="2163" y="15946"/>
                    <a:pt x="2163" y="15934"/>
                  </a:cubicBezTo>
                  <a:cubicBezTo>
                    <a:pt x="2226" y="15934"/>
                    <a:pt x="2239" y="15846"/>
                    <a:pt x="2175" y="15834"/>
                  </a:cubicBezTo>
                  <a:lnTo>
                    <a:pt x="2113" y="15834"/>
                  </a:lnTo>
                  <a:cubicBezTo>
                    <a:pt x="2113" y="15821"/>
                    <a:pt x="2125" y="15821"/>
                    <a:pt x="2125" y="15809"/>
                  </a:cubicBezTo>
                  <a:cubicBezTo>
                    <a:pt x="2175" y="15821"/>
                    <a:pt x="2214" y="15834"/>
                    <a:pt x="2264" y="15834"/>
                  </a:cubicBezTo>
                  <a:cubicBezTo>
                    <a:pt x="2268" y="15836"/>
                    <a:pt x="2273" y="15837"/>
                    <a:pt x="2277" y="15837"/>
                  </a:cubicBezTo>
                  <a:cubicBezTo>
                    <a:pt x="2297" y="15837"/>
                    <a:pt x="2314" y="15816"/>
                    <a:pt x="2314" y="15795"/>
                  </a:cubicBezTo>
                  <a:cubicBezTo>
                    <a:pt x="2314" y="15770"/>
                    <a:pt x="2301" y="15745"/>
                    <a:pt x="2276" y="15745"/>
                  </a:cubicBezTo>
                  <a:cubicBezTo>
                    <a:pt x="2251" y="15733"/>
                    <a:pt x="2226" y="15733"/>
                    <a:pt x="2201" y="15720"/>
                  </a:cubicBezTo>
                  <a:lnTo>
                    <a:pt x="2201" y="15708"/>
                  </a:lnTo>
                  <a:cubicBezTo>
                    <a:pt x="2214" y="15708"/>
                    <a:pt x="2239" y="15708"/>
                    <a:pt x="2251" y="15720"/>
                  </a:cubicBezTo>
                  <a:lnTo>
                    <a:pt x="2276" y="15720"/>
                  </a:lnTo>
                  <a:cubicBezTo>
                    <a:pt x="2301" y="15720"/>
                    <a:pt x="2339" y="15733"/>
                    <a:pt x="2377" y="15733"/>
                  </a:cubicBezTo>
                  <a:cubicBezTo>
                    <a:pt x="2553" y="15770"/>
                    <a:pt x="2742" y="15809"/>
                    <a:pt x="2930" y="15846"/>
                  </a:cubicBezTo>
                  <a:cubicBezTo>
                    <a:pt x="2934" y="15847"/>
                    <a:pt x="2937" y="15847"/>
                    <a:pt x="2941" y="15847"/>
                  </a:cubicBezTo>
                  <a:cubicBezTo>
                    <a:pt x="2995" y="15847"/>
                    <a:pt x="3002" y="15757"/>
                    <a:pt x="2943" y="15745"/>
                  </a:cubicBezTo>
                  <a:lnTo>
                    <a:pt x="2528" y="15670"/>
                  </a:lnTo>
                  <a:cubicBezTo>
                    <a:pt x="2528" y="15661"/>
                    <a:pt x="2521" y="15651"/>
                    <a:pt x="2512" y="15647"/>
                  </a:cubicBezTo>
                  <a:lnTo>
                    <a:pt x="2512" y="15647"/>
                  </a:lnTo>
                  <a:cubicBezTo>
                    <a:pt x="2528" y="15643"/>
                    <a:pt x="2541" y="15625"/>
                    <a:pt x="2541" y="15607"/>
                  </a:cubicBezTo>
                  <a:cubicBezTo>
                    <a:pt x="2541" y="15594"/>
                    <a:pt x="2541" y="15582"/>
                    <a:pt x="2528" y="15569"/>
                  </a:cubicBezTo>
                  <a:lnTo>
                    <a:pt x="2528" y="15569"/>
                  </a:lnTo>
                  <a:cubicBezTo>
                    <a:pt x="2566" y="15582"/>
                    <a:pt x="2591" y="15582"/>
                    <a:pt x="2628" y="15582"/>
                  </a:cubicBezTo>
                  <a:cubicBezTo>
                    <a:pt x="2632" y="15586"/>
                    <a:pt x="2636" y="15587"/>
                    <a:pt x="2639" y="15587"/>
                  </a:cubicBezTo>
                  <a:cubicBezTo>
                    <a:pt x="2648" y="15587"/>
                    <a:pt x="2657" y="15578"/>
                    <a:pt x="2666" y="15569"/>
                  </a:cubicBezTo>
                  <a:cubicBezTo>
                    <a:pt x="2729" y="15607"/>
                    <a:pt x="2804" y="15632"/>
                    <a:pt x="2880" y="15645"/>
                  </a:cubicBezTo>
                  <a:cubicBezTo>
                    <a:pt x="2905" y="15645"/>
                    <a:pt x="2930" y="15619"/>
                    <a:pt x="2943" y="15594"/>
                  </a:cubicBezTo>
                  <a:cubicBezTo>
                    <a:pt x="2943" y="15569"/>
                    <a:pt x="2918" y="15544"/>
                    <a:pt x="2893" y="15544"/>
                  </a:cubicBezTo>
                  <a:cubicBezTo>
                    <a:pt x="2842" y="15544"/>
                    <a:pt x="2792" y="15532"/>
                    <a:pt x="2742" y="15507"/>
                  </a:cubicBezTo>
                  <a:cubicBezTo>
                    <a:pt x="2742" y="15482"/>
                    <a:pt x="2729" y="15469"/>
                    <a:pt x="2704" y="15469"/>
                  </a:cubicBezTo>
                  <a:cubicBezTo>
                    <a:pt x="2678" y="15456"/>
                    <a:pt x="2653" y="15456"/>
                    <a:pt x="2641" y="15443"/>
                  </a:cubicBezTo>
                  <a:cubicBezTo>
                    <a:pt x="2628" y="15443"/>
                    <a:pt x="2628" y="15443"/>
                    <a:pt x="2616" y="15431"/>
                  </a:cubicBezTo>
                  <a:lnTo>
                    <a:pt x="2616" y="15431"/>
                  </a:lnTo>
                  <a:cubicBezTo>
                    <a:pt x="2704" y="15456"/>
                    <a:pt x="2804" y="15469"/>
                    <a:pt x="2893" y="15482"/>
                  </a:cubicBezTo>
                  <a:lnTo>
                    <a:pt x="2905" y="15482"/>
                  </a:lnTo>
                  <a:cubicBezTo>
                    <a:pt x="3181" y="15532"/>
                    <a:pt x="3446" y="15569"/>
                    <a:pt x="3723" y="15607"/>
                  </a:cubicBezTo>
                  <a:cubicBezTo>
                    <a:pt x="3726" y="15608"/>
                    <a:pt x="3730" y="15608"/>
                    <a:pt x="3733" y="15608"/>
                  </a:cubicBezTo>
                  <a:cubicBezTo>
                    <a:pt x="3786" y="15608"/>
                    <a:pt x="3795" y="15519"/>
                    <a:pt x="3735" y="15519"/>
                  </a:cubicBezTo>
                  <a:cubicBezTo>
                    <a:pt x="3496" y="15482"/>
                    <a:pt x="3270" y="15443"/>
                    <a:pt x="3031" y="15406"/>
                  </a:cubicBezTo>
                  <a:cubicBezTo>
                    <a:pt x="3044" y="15393"/>
                    <a:pt x="3056" y="15368"/>
                    <a:pt x="3056" y="15356"/>
                  </a:cubicBezTo>
                  <a:cubicBezTo>
                    <a:pt x="3181" y="15368"/>
                    <a:pt x="3295" y="15381"/>
                    <a:pt x="3421" y="15381"/>
                  </a:cubicBezTo>
                  <a:cubicBezTo>
                    <a:pt x="3424" y="15384"/>
                    <a:pt x="3428" y="15386"/>
                    <a:pt x="3432" y="15386"/>
                  </a:cubicBezTo>
                  <a:cubicBezTo>
                    <a:pt x="3440" y="15386"/>
                    <a:pt x="3450" y="15377"/>
                    <a:pt x="3458" y="15368"/>
                  </a:cubicBezTo>
                  <a:cubicBezTo>
                    <a:pt x="3458" y="15381"/>
                    <a:pt x="3458" y="15381"/>
                    <a:pt x="3471" y="15393"/>
                  </a:cubicBezTo>
                  <a:lnTo>
                    <a:pt x="3483" y="15406"/>
                  </a:lnTo>
                  <a:lnTo>
                    <a:pt x="3496" y="15406"/>
                  </a:lnTo>
                  <a:cubicBezTo>
                    <a:pt x="3496" y="15406"/>
                    <a:pt x="3502" y="15412"/>
                    <a:pt x="3509" y="15412"/>
                  </a:cubicBezTo>
                  <a:cubicBezTo>
                    <a:pt x="3513" y="15412"/>
                    <a:pt x="3517" y="15410"/>
                    <a:pt x="3521" y="15406"/>
                  </a:cubicBezTo>
                  <a:cubicBezTo>
                    <a:pt x="3534" y="15406"/>
                    <a:pt x="3547" y="15393"/>
                    <a:pt x="3547" y="15393"/>
                  </a:cubicBezTo>
                  <a:lnTo>
                    <a:pt x="3559" y="15381"/>
                  </a:lnTo>
                  <a:lnTo>
                    <a:pt x="3559" y="15368"/>
                  </a:lnTo>
                  <a:cubicBezTo>
                    <a:pt x="3572" y="15356"/>
                    <a:pt x="3572" y="15356"/>
                    <a:pt x="3559" y="15343"/>
                  </a:cubicBezTo>
                  <a:lnTo>
                    <a:pt x="3559" y="15331"/>
                  </a:lnTo>
                  <a:cubicBezTo>
                    <a:pt x="3559" y="15318"/>
                    <a:pt x="3547" y="15318"/>
                    <a:pt x="3547" y="15318"/>
                  </a:cubicBezTo>
                  <a:lnTo>
                    <a:pt x="3534" y="15306"/>
                  </a:lnTo>
                  <a:lnTo>
                    <a:pt x="3496" y="15306"/>
                  </a:lnTo>
                  <a:cubicBezTo>
                    <a:pt x="3483" y="15318"/>
                    <a:pt x="3483" y="15318"/>
                    <a:pt x="3471" y="15318"/>
                  </a:cubicBezTo>
                  <a:lnTo>
                    <a:pt x="3471" y="15331"/>
                  </a:lnTo>
                  <a:cubicBezTo>
                    <a:pt x="3471" y="15306"/>
                    <a:pt x="3458" y="15292"/>
                    <a:pt x="3433" y="15292"/>
                  </a:cubicBezTo>
                  <a:cubicBezTo>
                    <a:pt x="3332" y="15280"/>
                    <a:pt x="3220" y="15267"/>
                    <a:pt x="3119" y="15255"/>
                  </a:cubicBezTo>
                  <a:cubicBezTo>
                    <a:pt x="3119" y="15242"/>
                    <a:pt x="3106" y="15217"/>
                    <a:pt x="3081" y="15217"/>
                  </a:cubicBezTo>
                  <a:cubicBezTo>
                    <a:pt x="3056" y="15217"/>
                    <a:pt x="3031" y="15205"/>
                    <a:pt x="3005" y="15205"/>
                  </a:cubicBezTo>
                  <a:cubicBezTo>
                    <a:pt x="3005" y="15192"/>
                    <a:pt x="2993" y="15180"/>
                    <a:pt x="2993" y="15180"/>
                  </a:cubicBezTo>
                  <a:lnTo>
                    <a:pt x="2993" y="15180"/>
                  </a:lnTo>
                  <a:cubicBezTo>
                    <a:pt x="3156" y="15205"/>
                    <a:pt x="3320" y="15230"/>
                    <a:pt x="3496" y="15255"/>
                  </a:cubicBezTo>
                  <a:cubicBezTo>
                    <a:pt x="3499" y="15256"/>
                    <a:pt x="3502" y="15256"/>
                    <a:pt x="3504" y="15256"/>
                  </a:cubicBezTo>
                  <a:cubicBezTo>
                    <a:pt x="3548" y="15256"/>
                    <a:pt x="3555" y="15166"/>
                    <a:pt x="3496" y="15155"/>
                  </a:cubicBezTo>
                  <a:cubicBezTo>
                    <a:pt x="3446" y="15155"/>
                    <a:pt x="3396" y="15142"/>
                    <a:pt x="3345" y="15142"/>
                  </a:cubicBezTo>
                  <a:cubicBezTo>
                    <a:pt x="3371" y="15116"/>
                    <a:pt x="3371" y="15079"/>
                    <a:pt x="3345" y="15066"/>
                  </a:cubicBezTo>
                  <a:cubicBezTo>
                    <a:pt x="3371" y="15041"/>
                    <a:pt x="3358" y="15004"/>
                    <a:pt x="3332" y="14991"/>
                  </a:cubicBezTo>
                  <a:cubicBezTo>
                    <a:pt x="3332" y="14979"/>
                    <a:pt x="3332" y="14979"/>
                    <a:pt x="3345" y="14966"/>
                  </a:cubicBezTo>
                  <a:cubicBezTo>
                    <a:pt x="3345" y="14966"/>
                    <a:pt x="3345" y="14958"/>
                    <a:pt x="3339" y="14955"/>
                  </a:cubicBezTo>
                  <a:lnTo>
                    <a:pt x="3339" y="14955"/>
                  </a:lnTo>
                  <a:cubicBezTo>
                    <a:pt x="3689" y="15030"/>
                    <a:pt x="4052" y="15092"/>
                    <a:pt x="4402" y="15142"/>
                  </a:cubicBezTo>
                  <a:cubicBezTo>
                    <a:pt x="4406" y="15142"/>
                    <a:pt x="4409" y="15143"/>
                    <a:pt x="4413" y="15143"/>
                  </a:cubicBezTo>
                  <a:cubicBezTo>
                    <a:pt x="4465" y="15143"/>
                    <a:pt x="4473" y="15054"/>
                    <a:pt x="4414" y="15054"/>
                  </a:cubicBezTo>
                  <a:cubicBezTo>
                    <a:pt x="4175" y="15016"/>
                    <a:pt x="3924" y="14979"/>
                    <a:pt x="3684" y="14928"/>
                  </a:cubicBezTo>
                  <a:cubicBezTo>
                    <a:pt x="3698" y="14915"/>
                    <a:pt x="3698" y="14903"/>
                    <a:pt x="3698" y="14890"/>
                  </a:cubicBezTo>
                  <a:cubicBezTo>
                    <a:pt x="3823" y="14903"/>
                    <a:pt x="3936" y="14915"/>
                    <a:pt x="4062" y="14928"/>
                  </a:cubicBezTo>
                  <a:cubicBezTo>
                    <a:pt x="4065" y="14929"/>
                    <a:pt x="4069" y="14929"/>
                    <a:pt x="4072" y="14929"/>
                  </a:cubicBezTo>
                  <a:cubicBezTo>
                    <a:pt x="4125" y="14929"/>
                    <a:pt x="4122" y="14840"/>
                    <a:pt x="4062" y="14840"/>
                  </a:cubicBezTo>
                  <a:cubicBezTo>
                    <a:pt x="3961" y="14828"/>
                    <a:pt x="3848" y="14815"/>
                    <a:pt x="3735" y="14803"/>
                  </a:cubicBezTo>
                  <a:cubicBezTo>
                    <a:pt x="3735" y="14790"/>
                    <a:pt x="3735" y="14766"/>
                    <a:pt x="3724" y="14764"/>
                  </a:cubicBezTo>
                  <a:lnTo>
                    <a:pt x="3724" y="14764"/>
                  </a:lnTo>
                  <a:lnTo>
                    <a:pt x="4213" y="14803"/>
                  </a:lnTo>
                  <a:cubicBezTo>
                    <a:pt x="4216" y="14803"/>
                    <a:pt x="4220" y="14804"/>
                    <a:pt x="4223" y="14804"/>
                  </a:cubicBezTo>
                  <a:cubicBezTo>
                    <a:pt x="4277" y="14804"/>
                    <a:pt x="4285" y="14713"/>
                    <a:pt x="4226" y="14702"/>
                  </a:cubicBezTo>
                  <a:lnTo>
                    <a:pt x="3773" y="14664"/>
                  </a:lnTo>
                  <a:cubicBezTo>
                    <a:pt x="3773" y="14652"/>
                    <a:pt x="3773" y="14652"/>
                    <a:pt x="3760" y="14639"/>
                  </a:cubicBezTo>
                  <a:lnTo>
                    <a:pt x="3760" y="14639"/>
                  </a:lnTo>
                  <a:cubicBezTo>
                    <a:pt x="3785" y="14652"/>
                    <a:pt x="3810" y="14652"/>
                    <a:pt x="3823" y="14664"/>
                  </a:cubicBezTo>
                  <a:cubicBezTo>
                    <a:pt x="3848" y="14664"/>
                    <a:pt x="3874" y="14664"/>
                    <a:pt x="3886" y="14639"/>
                  </a:cubicBezTo>
                  <a:lnTo>
                    <a:pt x="3886" y="14613"/>
                  </a:lnTo>
                  <a:cubicBezTo>
                    <a:pt x="3924" y="14613"/>
                    <a:pt x="3949" y="14626"/>
                    <a:pt x="3986" y="14626"/>
                  </a:cubicBezTo>
                  <a:cubicBezTo>
                    <a:pt x="4050" y="14626"/>
                    <a:pt x="4062" y="14526"/>
                    <a:pt x="3999" y="14526"/>
                  </a:cubicBezTo>
                  <a:cubicBezTo>
                    <a:pt x="3949" y="14526"/>
                    <a:pt x="3911" y="14526"/>
                    <a:pt x="3861" y="14513"/>
                  </a:cubicBezTo>
                  <a:cubicBezTo>
                    <a:pt x="3874" y="14513"/>
                    <a:pt x="3886" y="14501"/>
                    <a:pt x="3899" y="14488"/>
                  </a:cubicBezTo>
                  <a:cubicBezTo>
                    <a:pt x="3899" y="14462"/>
                    <a:pt x="3886" y="14437"/>
                    <a:pt x="3874" y="14425"/>
                  </a:cubicBezTo>
                  <a:cubicBezTo>
                    <a:pt x="3886" y="14425"/>
                    <a:pt x="3899" y="14437"/>
                    <a:pt x="3911" y="14437"/>
                  </a:cubicBezTo>
                  <a:cubicBezTo>
                    <a:pt x="3918" y="14441"/>
                    <a:pt x="3924" y="14442"/>
                    <a:pt x="3931" y="14442"/>
                  </a:cubicBezTo>
                  <a:cubicBezTo>
                    <a:pt x="3949" y="14442"/>
                    <a:pt x="3965" y="14431"/>
                    <a:pt x="3974" y="14412"/>
                  </a:cubicBezTo>
                  <a:lnTo>
                    <a:pt x="3974" y="14375"/>
                  </a:lnTo>
                  <a:cubicBezTo>
                    <a:pt x="3986" y="14375"/>
                    <a:pt x="4011" y="14375"/>
                    <a:pt x="4024" y="14387"/>
                  </a:cubicBezTo>
                  <a:cubicBezTo>
                    <a:pt x="4050" y="14387"/>
                    <a:pt x="4062" y="14375"/>
                    <a:pt x="4075" y="14350"/>
                  </a:cubicBezTo>
                  <a:cubicBezTo>
                    <a:pt x="4402" y="14437"/>
                    <a:pt x="4741" y="14488"/>
                    <a:pt x="5093" y="14526"/>
                  </a:cubicBezTo>
                  <a:cubicBezTo>
                    <a:pt x="5156" y="14526"/>
                    <a:pt x="5168" y="14425"/>
                    <a:pt x="5106" y="14425"/>
                  </a:cubicBezTo>
                  <a:cubicBezTo>
                    <a:pt x="4967" y="14412"/>
                    <a:pt x="4829" y="14400"/>
                    <a:pt x="4690" y="14375"/>
                  </a:cubicBezTo>
                  <a:cubicBezTo>
                    <a:pt x="4716" y="14350"/>
                    <a:pt x="4704" y="14300"/>
                    <a:pt x="4653" y="14300"/>
                  </a:cubicBezTo>
                  <a:cubicBezTo>
                    <a:pt x="4615" y="14300"/>
                    <a:pt x="4578" y="14286"/>
                    <a:pt x="4528" y="14286"/>
                  </a:cubicBezTo>
                  <a:cubicBezTo>
                    <a:pt x="4528" y="14274"/>
                    <a:pt x="4528" y="14261"/>
                    <a:pt x="4514" y="14249"/>
                  </a:cubicBezTo>
                  <a:lnTo>
                    <a:pt x="4514" y="14249"/>
                  </a:lnTo>
                  <a:cubicBezTo>
                    <a:pt x="4628" y="14274"/>
                    <a:pt x="4729" y="14286"/>
                    <a:pt x="4841" y="14300"/>
                  </a:cubicBezTo>
                  <a:cubicBezTo>
                    <a:pt x="4905" y="14300"/>
                    <a:pt x="4917" y="14211"/>
                    <a:pt x="4854" y="14199"/>
                  </a:cubicBezTo>
                  <a:cubicBezTo>
                    <a:pt x="4716" y="14186"/>
                    <a:pt x="4578" y="14174"/>
                    <a:pt x="4452" y="14123"/>
                  </a:cubicBezTo>
                  <a:lnTo>
                    <a:pt x="4452" y="14123"/>
                  </a:lnTo>
                  <a:cubicBezTo>
                    <a:pt x="4489" y="14136"/>
                    <a:pt x="4528" y="14149"/>
                    <a:pt x="4578" y="14161"/>
                  </a:cubicBezTo>
                  <a:cubicBezTo>
                    <a:pt x="4603" y="14161"/>
                    <a:pt x="4628" y="14136"/>
                    <a:pt x="4628" y="14110"/>
                  </a:cubicBezTo>
                  <a:lnTo>
                    <a:pt x="4628" y="14085"/>
                  </a:lnTo>
                  <a:cubicBezTo>
                    <a:pt x="4640" y="14085"/>
                    <a:pt x="4640" y="14073"/>
                    <a:pt x="4653" y="14048"/>
                  </a:cubicBezTo>
                  <a:lnTo>
                    <a:pt x="4640" y="14035"/>
                  </a:lnTo>
                  <a:cubicBezTo>
                    <a:pt x="4665" y="14035"/>
                    <a:pt x="4678" y="14035"/>
                    <a:pt x="4704" y="14048"/>
                  </a:cubicBezTo>
                  <a:cubicBezTo>
                    <a:pt x="4892" y="14085"/>
                    <a:pt x="5093" y="14123"/>
                    <a:pt x="5294" y="14161"/>
                  </a:cubicBezTo>
                  <a:cubicBezTo>
                    <a:pt x="5298" y="14162"/>
                    <a:pt x="5303" y="14162"/>
                    <a:pt x="5306" y="14162"/>
                  </a:cubicBezTo>
                  <a:cubicBezTo>
                    <a:pt x="5359" y="14162"/>
                    <a:pt x="5365" y="14084"/>
                    <a:pt x="5307" y="14073"/>
                  </a:cubicBezTo>
                  <a:cubicBezTo>
                    <a:pt x="5118" y="14035"/>
                    <a:pt x="4942" y="13998"/>
                    <a:pt x="4766" y="13959"/>
                  </a:cubicBezTo>
                  <a:cubicBezTo>
                    <a:pt x="4779" y="13947"/>
                    <a:pt x="4779" y="13947"/>
                    <a:pt x="4779" y="13934"/>
                  </a:cubicBezTo>
                  <a:cubicBezTo>
                    <a:pt x="4791" y="13934"/>
                    <a:pt x="4804" y="13922"/>
                    <a:pt x="4804" y="13909"/>
                  </a:cubicBezTo>
                  <a:cubicBezTo>
                    <a:pt x="4905" y="13922"/>
                    <a:pt x="4992" y="13922"/>
                    <a:pt x="5093" y="13934"/>
                  </a:cubicBezTo>
                  <a:cubicBezTo>
                    <a:pt x="5156" y="13934"/>
                    <a:pt x="5156" y="13847"/>
                    <a:pt x="5093" y="13834"/>
                  </a:cubicBezTo>
                  <a:cubicBezTo>
                    <a:pt x="5106" y="13822"/>
                    <a:pt x="5106" y="13809"/>
                    <a:pt x="5093" y="13797"/>
                  </a:cubicBezTo>
                  <a:lnTo>
                    <a:pt x="5093" y="13797"/>
                  </a:lnTo>
                  <a:cubicBezTo>
                    <a:pt x="5344" y="13847"/>
                    <a:pt x="5584" y="13897"/>
                    <a:pt x="5822" y="13947"/>
                  </a:cubicBezTo>
                  <a:cubicBezTo>
                    <a:pt x="5826" y="13948"/>
                    <a:pt x="5829" y="13948"/>
                    <a:pt x="5832" y="13948"/>
                  </a:cubicBezTo>
                  <a:cubicBezTo>
                    <a:pt x="5887" y="13948"/>
                    <a:pt x="5894" y="13858"/>
                    <a:pt x="5835" y="13847"/>
                  </a:cubicBezTo>
                  <a:cubicBezTo>
                    <a:pt x="5609" y="13797"/>
                    <a:pt x="5383" y="13746"/>
                    <a:pt x="5156" y="13708"/>
                  </a:cubicBezTo>
                  <a:cubicBezTo>
                    <a:pt x="5168" y="13696"/>
                    <a:pt x="5181" y="13671"/>
                    <a:pt x="5181" y="13658"/>
                  </a:cubicBezTo>
                  <a:cubicBezTo>
                    <a:pt x="5186" y="13660"/>
                    <a:pt x="5191" y="13661"/>
                    <a:pt x="5196" y="13661"/>
                  </a:cubicBezTo>
                  <a:cubicBezTo>
                    <a:pt x="5216" y="13661"/>
                    <a:pt x="5234" y="13641"/>
                    <a:pt x="5244" y="13620"/>
                  </a:cubicBezTo>
                  <a:cubicBezTo>
                    <a:pt x="5244" y="13595"/>
                    <a:pt x="5232" y="13582"/>
                    <a:pt x="5219" y="13582"/>
                  </a:cubicBezTo>
                  <a:cubicBezTo>
                    <a:pt x="5244" y="13570"/>
                    <a:pt x="5257" y="13557"/>
                    <a:pt x="5257" y="13545"/>
                  </a:cubicBezTo>
                  <a:cubicBezTo>
                    <a:pt x="5332" y="13557"/>
                    <a:pt x="5408" y="13570"/>
                    <a:pt x="5495" y="13595"/>
                  </a:cubicBezTo>
                  <a:cubicBezTo>
                    <a:pt x="5499" y="13596"/>
                    <a:pt x="5502" y="13596"/>
                    <a:pt x="5505" y="13596"/>
                  </a:cubicBezTo>
                  <a:cubicBezTo>
                    <a:pt x="5558" y="13596"/>
                    <a:pt x="5555" y="13506"/>
                    <a:pt x="5495" y="13495"/>
                  </a:cubicBezTo>
                  <a:cubicBezTo>
                    <a:pt x="5495" y="13495"/>
                    <a:pt x="5483" y="13482"/>
                    <a:pt x="5470" y="13482"/>
                  </a:cubicBezTo>
                  <a:cubicBezTo>
                    <a:pt x="5483" y="13456"/>
                    <a:pt x="5483" y="13431"/>
                    <a:pt x="5445" y="13419"/>
                  </a:cubicBezTo>
                  <a:cubicBezTo>
                    <a:pt x="5426" y="13410"/>
                    <a:pt x="5401" y="13401"/>
                    <a:pt x="5374" y="13391"/>
                  </a:cubicBezTo>
                  <a:lnTo>
                    <a:pt x="5374" y="13391"/>
                  </a:lnTo>
                  <a:cubicBezTo>
                    <a:pt x="5389" y="13394"/>
                    <a:pt x="5405" y="13394"/>
                    <a:pt x="5420" y="13394"/>
                  </a:cubicBezTo>
                  <a:cubicBezTo>
                    <a:pt x="5427" y="13396"/>
                    <a:pt x="5433" y="13397"/>
                    <a:pt x="5439" y="13397"/>
                  </a:cubicBezTo>
                  <a:cubicBezTo>
                    <a:pt x="5466" y="13397"/>
                    <a:pt x="5483" y="13377"/>
                    <a:pt x="5483" y="13356"/>
                  </a:cubicBezTo>
                  <a:lnTo>
                    <a:pt x="5483" y="13344"/>
                  </a:lnTo>
                  <a:lnTo>
                    <a:pt x="5508" y="13344"/>
                  </a:lnTo>
                  <a:cubicBezTo>
                    <a:pt x="5747" y="13369"/>
                    <a:pt x="5998" y="13406"/>
                    <a:pt x="6250" y="13444"/>
                  </a:cubicBezTo>
                  <a:cubicBezTo>
                    <a:pt x="6253" y="13445"/>
                    <a:pt x="6257" y="13445"/>
                    <a:pt x="6260" y="13445"/>
                  </a:cubicBezTo>
                  <a:cubicBezTo>
                    <a:pt x="6314" y="13445"/>
                    <a:pt x="6322" y="13356"/>
                    <a:pt x="6263" y="13356"/>
                  </a:cubicBezTo>
                  <a:cubicBezTo>
                    <a:pt x="6087" y="13331"/>
                    <a:pt x="5911" y="13294"/>
                    <a:pt x="5735" y="13268"/>
                  </a:cubicBezTo>
                  <a:lnTo>
                    <a:pt x="5785" y="13268"/>
                  </a:lnTo>
                  <a:cubicBezTo>
                    <a:pt x="5810" y="13255"/>
                    <a:pt x="5835" y="13230"/>
                    <a:pt x="5822" y="13205"/>
                  </a:cubicBezTo>
                  <a:cubicBezTo>
                    <a:pt x="5822" y="13180"/>
                    <a:pt x="5797" y="13168"/>
                    <a:pt x="5772" y="13168"/>
                  </a:cubicBezTo>
                  <a:lnTo>
                    <a:pt x="5760" y="13168"/>
                  </a:lnTo>
                  <a:cubicBezTo>
                    <a:pt x="5760" y="13155"/>
                    <a:pt x="5747" y="13143"/>
                    <a:pt x="5735" y="13130"/>
                  </a:cubicBezTo>
                  <a:cubicBezTo>
                    <a:pt x="5747" y="13130"/>
                    <a:pt x="5772" y="13117"/>
                    <a:pt x="5772" y="13092"/>
                  </a:cubicBezTo>
                  <a:cubicBezTo>
                    <a:pt x="5772" y="13079"/>
                    <a:pt x="5760" y="13067"/>
                    <a:pt x="5760" y="13067"/>
                  </a:cubicBezTo>
                  <a:cubicBezTo>
                    <a:pt x="5822" y="13067"/>
                    <a:pt x="5886" y="13079"/>
                    <a:pt x="5936" y="13092"/>
                  </a:cubicBezTo>
                  <a:cubicBezTo>
                    <a:pt x="5986" y="13092"/>
                    <a:pt x="6011" y="13042"/>
                    <a:pt x="5986" y="13004"/>
                  </a:cubicBezTo>
                  <a:lnTo>
                    <a:pt x="5986" y="13004"/>
                  </a:lnTo>
                  <a:cubicBezTo>
                    <a:pt x="5991" y="13006"/>
                    <a:pt x="5996" y="13007"/>
                    <a:pt x="6001" y="13007"/>
                  </a:cubicBezTo>
                  <a:cubicBezTo>
                    <a:pt x="6024" y="13007"/>
                    <a:pt x="6049" y="12987"/>
                    <a:pt x="6049" y="12967"/>
                  </a:cubicBezTo>
                  <a:cubicBezTo>
                    <a:pt x="6049" y="12941"/>
                    <a:pt x="6023" y="12916"/>
                    <a:pt x="5998" y="12916"/>
                  </a:cubicBezTo>
                  <a:cubicBezTo>
                    <a:pt x="5948" y="12903"/>
                    <a:pt x="5898" y="12891"/>
                    <a:pt x="5847" y="12866"/>
                  </a:cubicBezTo>
                  <a:cubicBezTo>
                    <a:pt x="5898" y="12866"/>
                    <a:pt x="5948" y="12878"/>
                    <a:pt x="5998" y="12878"/>
                  </a:cubicBezTo>
                  <a:cubicBezTo>
                    <a:pt x="6011" y="12878"/>
                    <a:pt x="6023" y="12878"/>
                    <a:pt x="6037" y="12866"/>
                  </a:cubicBezTo>
                  <a:cubicBezTo>
                    <a:pt x="6275" y="12916"/>
                    <a:pt x="6526" y="12953"/>
                    <a:pt x="6778" y="12992"/>
                  </a:cubicBezTo>
                  <a:cubicBezTo>
                    <a:pt x="6782" y="12992"/>
                    <a:pt x="6785" y="12993"/>
                    <a:pt x="6788" y="12993"/>
                  </a:cubicBezTo>
                  <a:cubicBezTo>
                    <a:pt x="6842" y="12993"/>
                    <a:pt x="6850" y="12902"/>
                    <a:pt x="6791" y="12891"/>
                  </a:cubicBezTo>
                  <a:cubicBezTo>
                    <a:pt x="6627" y="12878"/>
                    <a:pt x="6476" y="12853"/>
                    <a:pt x="6313" y="12816"/>
                  </a:cubicBezTo>
                  <a:lnTo>
                    <a:pt x="6313" y="12790"/>
                  </a:lnTo>
                  <a:cubicBezTo>
                    <a:pt x="6325" y="12790"/>
                    <a:pt x="6325" y="12777"/>
                    <a:pt x="6325" y="12765"/>
                  </a:cubicBezTo>
                  <a:lnTo>
                    <a:pt x="6325" y="12740"/>
                  </a:lnTo>
                  <a:cubicBezTo>
                    <a:pt x="6350" y="12752"/>
                    <a:pt x="6389" y="12752"/>
                    <a:pt x="6414" y="12752"/>
                  </a:cubicBezTo>
                  <a:cubicBezTo>
                    <a:pt x="6451" y="12752"/>
                    <a:pt x="6476" y="12715"/>
                    <a:pt x="6464" y="12690"/>
                  </a:cubicBezTo>
                  <a:lnTo>
                    <a:pt x="6464" y="12677"/>
                  </a:lnTo>
                  <a:cubicBezTo>
                    <a:pt x="6526" y="12677"/>
                    <a:pt x="6602" y="12690"/>
                    <a:pt x="6665" y="12690"/>
                  </a:cubicBezTo>
                  <a:cubicBezTo>
                    <a:pt x="6669" y="12691"/>
                    <a:pt x="6672" y="12691"/>
                    <a:pt x="6675" y="12691"/>
                  </a:cubicBezTo>
                  <a:cubicBezTo>
                    <a:pt x="6729" y="12691"/>
                    <a:pt x="6737" y="12601"/>
                    <a:pt x="6677" y="12601"/>
                  </a:cubicBezTo>
                  <a:cubicBezTo>
                    <a:pt x="6652" y="12601"/>
                    <a:pt x="6627" y="12589"/>
                    <a:pt x="6602" y="12589"/>
                  </a:cubicBezTo>
                  <a:cubicBezTo>
                    <a:pt x="6615" y="12589"/>
                    <a:pt x="6627" y="12576"/>
                    <a:pt x="6640" y="12564"/>
                  </a:cubicBezTo>
                  <a:cubicBezTo>
                    <a:pt x="6640" y="12553"/>
                    <a:pt x="6640" y="12522"/>
                    <a:pt x="6631" y="12506"/>
                  </a:cubicBezTo>
                  <a:lnTo>
                    <a:pt x="6631" y="12506"/>
                  </a:lnTo>
                  <a:cubicBezTo>
                    <a:pt x="6821" y="12543"/>
                    <a:pt x="7001" y="12578"/>
                    <a:pt x="7180" y="12614"/>
                  </a:cubicBezTo>
                  <a:cubicBezTo>
                    <a:pt x="7184" y="12615"/>
                    <a:pt x="7188" y="12616"/>
                    <a:pt x="7192" y="12616"/>
                  </a:cubicBezTo>
                  <a:cubicBezTo>
                    <a:pt x="7245" y="12616"/>
                    <a:pt x="7252" y="12538"/>
                    <a:pt x="7193" y="12526"/>
                  </a:cubicBezTo>
                  <a:cubicBezTo>
                    <a:pt x="7055" y="12489"/>
                    <a:pt x="6917" y="12464"/>
                    <a:pt x="6766" y="12425"/>
                  </a:cubicBezTo>
                  <a:cubicBezTo>
                    <a:pt x="6778" y="12425"/>
                    <a:pt x="6778" y="12413"/>
                    <a:pt x="6778" y="12413"/>
                  </a:cubicBezTo>
                  <a:cubicBezTo>
                    <a:pt x="6778" y="12400"/>
                    <a:pt x="6778" y="12388"/>
                    <a:pt x="6766" y="12375"/>
                  </a:cubicBezTo>
                  <a:cubicBezTo>
                    <a:pt x="6791" y="12375"/>
                    <a:pt x="6803" y="12388"/>
                    <a:pt x="6816" y="12388"/>
                  </a:cubicBezTo>
                  <a:cubicBezTo>
                    <a:pt x="6823" y="12391"/>
                    <a:pt x="6830" y="12393"/>
                    <a:pt x="6836" y="12393"/>
                  </a:cubicBezTo>
                  <a:cubicBezTo>
                    <a:pt x="6854" y="12393"/>
                    <a:pt x="6870" y="12381"/>
                    <a:pt x="6879" y="12363"/>
                  </a:cubicBezTo>
                  <a:cubicBezTo>
                    <a:pt x="6892" y="12338"/>
                    <a:pt x="6879" y="12313"/>
                    <a:pt x="6866" y="12300"/>
                  </a:cubicBezTo>
                  <a:lnTo>
                    <a:pt x="6866" y="12300"/>
                  </a:lnTo>
                  <a:cubicBezTo>
                    <a:pt x="6954" y="12313"/>
                    <a:pt x="7029" y="12325"/>
                    <a:pt x="7118" y="12338"/>
                  </a:cubicBezTo>
                  <a:cubicBezTo>
                    <a:pt x="7180" y="12338"/>
                    <a:pt x="7193" y="12249"/>
                    <a:pt x="7130" y="12237"/>
                  </a:cubicBezTo>
                  <a:cubicBezTo>
                    <a:pt x="7105" y="12237"/>
                    <a:pt x="7080" y="12237"/>
                    <a:pt x="7055" y="12224"/>
                  </a:cubicBezTo>
                  <a:lnTo>
                    <a:pt x="7055" y="12212"/>
                  </a:lnTo>
                  <a:lnTo>
                    <a:pt x="7055" y="12187"/>
                  </a:lnTo>
                  <a:cubicBezTo>
                    <a:pt x="7068" y="12187"/>
                    <a:pt x="7080" y="12174"/>
                    <a:pt x="7080" y="12149"/>
                  </a:cubicBezTo>
                  <a:lnTo>
                    <a:pt x="7080" y="12137"/>
                  </a:lnTo>
                  <a:lnTo>
                    <a:pt x="7093" y="12137"/>
                  </a:lnTo>
                  <a:cubicBezTo>
                    <a:pt x="7155" y="12149"/>
                    <a:pt x="7219" y="12162"/>
                    <a:pt x="7294" y="12174"/>
                  </a:cubicBezTo>
                  <a:cubicBezTo>
                    <a:pt x="7319" y="12174"/>
                    <a:pt x="7344" y="12149"/>
                    <a:pt x="7344" y="12124"/>
                  </a:cubicBezTo>
                  <a:cubicBezTo>
                    <a:pt x="7344" y="12098"/>
                    <a:pt x="7319" y="12086"/>
                    <a:pt x="7294" y="12073"/>
                  </a:cubicBezTo>
                  <a:cubicBezTo>
                    <a:pt x="7269" y="12073"/>
                    <a:pt x="7231" y="12061"/>
                    <a:pt x="7193" y="12048"/>
                  </a:cubicBezTo>
                  <a:cubicBezTo>
                    <a:pt x="7193" y="12048"/>
                    <a:pt x="7206" y="12036"/>
                    <a:pt x="7206" y="12023"/>
                  </a:cubicBezTo>
                  <a:cubicBezTo>
                    <a:pt x="7206" y="11998"/>
                    <a:pt x="7180" y="11986"/>
                    <a:pt x="7155" y="11973"/>
                  </a:cubicBezTo>
                  <a:cubicBezTo>
                    <a:pt x="7180" y="11973"/>
                    <a:pt x="7219" y="11986"/>
                    <a:pt x="7244" y="11986"/>
                  </a:cubicBezTo>
                  <a:cubicBezTo>
                    <a:pt x="7269" y="11986"/>
                    <a:pt x="7281" y="11973"/>
                    <a:pt x="7294" y="11947"/>
                  </a:cubicBezTo>
                  <a:cubicBezTo>
                    <a:pt x="7482" y="11986"/>
                    <a:pt x="7671" y="12023"/>
                    <a:pt x="7859" y="12086"/>
                  </a:cubicBezTo>
                  <a:cubicBezTo>
                    <a:pt x="7863" y="12087"/>
                    <a:pt x="7867" y="12087"/>
                    <a:pt x="7871" y="12087"/>
                  </a:cubicBezTo>
                  <a:cubicBezTo>
                    <a:pt x="7927" y="12087"/>
                    <a:pt x="7956" y="12009"/>
                    <a:pt x="7898" y="11986"/>
                  </a:cubicBezTo>
                  <a:lnTo>
                    <a:pt x="7445" y="11872"/>
                  </a:lnTo>
                  <a:lnTo>
                    <a:pt x="7445" y="11860"/>
                  </a:lnTo>
                  <a:cubicBezTo>
                    <a:pt x="7445" y="11847"/>
                    <a:pt x="7445" y="11835"/>
                    <a:pt x="7432" y="11822"/>
                  </a:cubicBezTo>
                  <a:lnTo>
                    <a:pt x="7457" y="11822"/>
                  </a:lnTo>
                  <a:cubicBezTo>
                    <a:pt x="7462" y="11824"/>
                    <a:pt x="7467" y="11825"/>
                    <a:pt x="7472" y="11825"/>
                  </a:cubicBezTo>
                  <a:cubicBezTo>
                    <a:pt x="7495" y="11825"/>
                    <a:pt x="7520" y="11805"/>
                    <a:pt x="7520" y="11784"/>
                  </a:cubicBezTo>
                  <a:cubicBezTo>
                    <a:pt x="7520" y="11771"/>
                    <a:pt x="7520" y="11759"/>
                    <a:pt x="7507" y="11759"/>
                  </a:cubicBezTo>
                  <a:cubicBezTo>
                    <a:pt x="7532" y="11759"/>
                    <a:pt x="7558" y="11771"/>
                    <a:pt x="7596" y="11771"/>
                  </a:cubicBezTo>
                  <a:cubicBezTo>
                    <a:pt x="7621" y="11771"/>
                    <a:pt x="7646" y="11746"/>
                    <a:pt x="7646" y="11721"/>
                  </a:cubicBezTo>
                  <a:cubicBezTo>
                    <a:pt x="7646" y="11721"/>
                    <a:pt x="7646" y="11709"/>
                    <a:pt x="7633" y="11696"/>
                  </a:cubicBezTo>
                  <a:cubicBezTo>
                    <a:pt x="7646" y="11696"/>
                    <a:pt x="7658" y="11684"/>
                    <a:pt x="7658" y="11659"/>
                  </a:cubicBezTo>
                  <a:cubicBezTo>
                    <a:pt x="7671" y="11634"/>
                    <a:pt x="7646" y="11621"/>
                    <a:pt x="7621" y="11608"/>
                  </a:cubicBezTo>
                  <a:lnTo>
                    <a:pt x="7596" y="11608"/>
                  </a:lnTo>
                  <a:cubicBezTo>
                    <a:pt x="7596" y="11583"/>
                    <a:pt x="7583" y="11570"/>
                    <a:pt x="7558" y="11570"/>
                  </a:cubicBezTo>
                  <a:cubicBezTo>
                    <a:pt x="7520" y="11558"/>
                    <a:pt x="7482" y="11545"/>
                    <a:pt x="7445" y="11545"/>
                  </a:cubicBezTo>
                  <a:cubicBezTo>
                    <a:pt x="7445" y="11533"/>
                    <a:pt x="7457" y="11533"/>
                    <a:pt x="7470" y="11520"/>
                  </a:cubicBezTo>
                  <a:cubicBezTo>
                    <a:pt x="7470" y="11533"/>
                    <a:pt x="7482" y="11545"/>
                    <a:pt x="7495" y="11545"/>
                  </a:cubicBezTo>
                  <a:cubicBezTo>
                    <a:pt x="7646" y="11570"/>
                    <a:pt x="7797" y="11595"/>
                    <a:pt x="7948" y="11634"/>
                  </a:cubicBezTo>
                  <a:cubicBezTo>
                    <a:pt x="7955" y="11637"/>
                    <a:pt x="7961" y="11638"/>
                    <a:pt x="7968" y="11638"/>
                  </a:cubicBezTo>
                  <a:cubicBezTo>
                    <a:pt x="7986" y="11638"/>
                    <a:pt x="8001" y="11627"/>
                    <a:pt x="8010" y="11608"/>
                  </a:cubicBezTo>
                  <a:cubicBezTo>
                    <a:pt x="8010" y="11583"/>
                    <a:pt x="7998" y="11558"/>
                    <a:pt x="7973" y="11545"/>
                  </a:cubicBezTo>
                  <a:cubicBezTo>
                    <a:pt x="7948" y="11533"/>
                    <a:pt x="7910" y="11533"/>
                    <a:pt x="7885" y="11520"/>
                  </a:cubicBezTo>
                  <a:cubicBezTo>
                    <a:pt x="7898" y="11520"/>
                    <a:pt x="7898" y="11508"/>
                    <a:pt x="7898" y="11495"/>
                  </a:cubicBezTo>
                  <a:cubicBezTo>
                    <a:pt x="7910" y="11458"/>
                    <a:pt x="7885" y="11444"/>
                    <a:pt x="7859" y="11432"/>
                  </a:cubicBezTo>
                  <a:cubicBezTo>
                    <a:pt x="7784" y="11419"/>
                    <a:pt x="7722" y="11407"/>
                    <a:pt x="7658" y="11382"/>
                  </a:cubicBezTo>
                  <a:cubicBezTo>
                    <a:pt x="7671" y="11382"/>
                    <a:pt x="7683" y="11369"/>
                    <a:pt x="7696" y="11357"/>
                  </a:cubicBezTo>
                  <a:cubicBezTo>
                    <a:pt x="7696" y="11369"/>
                    <a:pt x="7709" y="11369"/>
                    <a:pt x="7722" y="11382"/>
                  </a:cubicBezTo>
                  <a:lnTo>
                    <a:pt x="7772" y="11382"/>
                  </a:lnTo>
                  <a:cubicBezTo>
                    <a:pt x="7784" y="11394"/>
                    <a:pt x="7809" y="11394"/>
                    <a:pt x="7822" y="11407"/>
                  </a:cubicBezTo>
                  <a:cubicBezTo>
                    <a:pt x="7834" y="11407"/>
                    <a:pt x="7859" y="11419"/>
                    <a:pt x="7873" y="11419"/>
                  </a:cubicBezTo>
                  <a:cubicBezTo>
                    <a:pt x="7885" y="11432"/>
                    <a:pt x="7885" y="11432"/>
                    <a:pt x="7898" y="11432"/>
                  </a:cubicBezTo>
                  <a:cubicBezTo>
                    <a:pt x="7898" y="11432"/>
                    <a:pt x="7898" y="11444"/>
                    <a:pt x="7910" y="11444"/>
                  </a:cubicBezTo>
                  <a:cubicBezTo>
                    <a:pt x="7920" y="11450"/>
                    <a:pt x="7933" y="11453"/>
                    <a:pt x="7945" y="11453"/>
                  </a:cubicBezTo>
                  <a:cubicBezTo>
                    <a:pt x="7962" y="11453"/>
                    <a:pt x="7978" y="11447"/>
                    <a:pt x="7985" y="11432"/>
                  </a:cubicBezTo>
                  <a:lnTo>
                    <a:pt x="7985" y="11419"/>
                  </a:lnTo>
                  <a:cubicBezTo>
                    <a:pt x="8023" y="11432"/>
                    <a:pt x="8049" y="11432"/>
                    <a:pt x="8074" y="11444"/>
                  </a:cubicBezTo>
                  <a:cubicBezTo>
                    <a:pt x="8111" y="11444"/>
                    <a:pt x="8136" y="11444"/>
                    <a:pt x="8149" y="11419"/>
                  </a:cubicBezTo>
                  <a:cubicBezTo>
                    <a:pt x="8149" y="11394"/>
                    <a:pt x="8136" y="11357"/>
                    <a:pt x="8111" y="11344"/>
                  </a:cubicBezTo>
                  <a:lnTo>
                    <a:pt x="8086" y="11344"/>
                  </a:lnTo>
                  <a:cubicBezTo>
                    <a:pt x="8099" y="11319"/>
                    <a:pt x="8086" y="11294"/>
                    <a:pt x="8061" y="11281"/>
                  </a:cubicBezTo>
                  <a:cubicBezTo>
                    <a:pt x="7998" y="11256"/>
                    <a:pt x="7935" y="11243"/>
                    <a:pt x="7859" y="11231"/>
                  </a:cubicBezTo>
                  <a:cubicBezTo>
                    <a:pt x="7885" y="11218"/>
                    <a:pt x="7898" y="11206"/>
                    <a:pt x="7910" y="11193"/>
                  </a:cubicBezTo>
                  <a:lnTo>
                    <a:pt x="7935" y="11218"/>
                  </a:lnTo>
                  <a:cubicBezTo>
                    <a:pt x="7960" y="11218"/>
                    <a:pt x="7985" y="11218"/>
                    <a:pt x="8010" y="11231"/>
                  </a:cubicBezTo>
                  <a:cubicBezTo>
                    <a:pt x="8061" y="11256"/>
                    <a:pt x="8124" y="11281"/>
                    <a:pt x="8186" y="11294"/>
                  </a:cubicBezTo>
                  <a:cubicBezTo>
                    <a:pt x="8190" y="11297"/>
                    <a:pt x="8195" y="11299"/>
                    <a:pt x="8201" y="11299"/>
                  </a:cubicBezTo>
                  <a:cubicBezTo>
                    <a:pt x="8218" y="11299"/>
                    <a:pt x="8240" y="11287"/>
                    <a:pt x="8250" y="11268"/>
                  </a:cubicBezTo>
                  <a:cubicBezTo>
                    <a:pt x="8250" y="11256"/>
                    <a:pt x="8250" y="11231"/>
                    <a:pt x="8237" y="11218"/>
                  </a:cubicBezTo>
                  <a:lnTo>
                    <a:pt x="8237" y="11218"/>
                  </a:lnTo>
                  <a:cubicBezTo>
                    <a:pt x="8287" y="11231"/>
                    <a:pt x="8325" y="11231"/>
                    <a:pt x="8376" y="11243"/>
                  </a:cubicBezTo>
                  <a:cubicBezTo>
                    <a:pt x="8382" y="11247"/>
                    <a:pt x="8389" y="11248"/>
                    <a:pt x="8396" y="11248"/>
                  </a:cubicBezTo>
                  <a:cubicBezTo>
                    <a:pt x="8413" y="11248"/>
                    <a:pt x="8429" y="11236"/>
                    <a:pt x="8438" y="11218"/>
                  </a:cubicBezTo>
                  <a:cubicBezTo>
                    <a:pt x="8451" y="11193"/>
                    <a:pt x="8438" y="11168"/>
                    <a:pt x="8413" y="11156"/>
                  </a:cubicBezTo>
                  <a:cubicBezTo>
                    <a:pt x="8300" y="11131"/>
                    <a:pt x="8186" y="11105"/>
                    <a:pt x="8061" y="11080"/>
                  </a:cubicBezTo>
                  <a:cubicBezTo>
                    <a:pt x="8086" y="11067"/>
                    <a:pt x="8099" y="11055"/>
                    <a:pt x="8111" y="11042"/>
                  </a:cubicBezTo>
                  <a:cubicBezTo>
                    <a:pt x="8124" y="11055"/>
                    <a:pt x="8136" y="11055"/>
                    <a:pt x="8149" y="11055"/>
                  </a:cubicBezTo>
                  <a:cubicBezTo>
                    <a:pt x="8161" y="11067"/>
                    <a:pt x="8186" y="11067"/>
                    <a:pt x="8212" y="11067"/>
                  </a:cubicBezTo>
                  <a:cubicBezTo>
                    <a:pt x="8212" y="11067"/>
                    <a:pt x="8225" y="11080"/>
                    <a:pt x="8237" y="11080"/>
                  </a:cubicBezTo>
                  <a:lnTo>
                    <a:pt x="8262" y="11080"/>
                  </a:lnTo>
                  <a:cubicBezTo>
                    <a:pt x="8325" y="11092"/>
                    <a:pt x="8388" y="11105"/>
                    <a:pt x="8463" y="11117"/>
                  </a:cubicBezTo>
                  <a:cubicBezTo>
                    <a:pt x="8488" y="11117"/>
                    <a:pt x="8513" y="11092"/>
                    <a:pt x="8513" y="11067"/>
                  </a:cubicBezTo>
                  <a:cubicBezTo>
                    <a:pt x="8513" y="11042"/>
                    <a:pt x="8501" y="11030"/>
                    <a:pt x="8463" y="11017"/>
                  </a:cubicBezTo>
                  <a:cubicBezTo>
                    <a:pt x="8388" y="11005"/>
                    <a:pt x="8312" y="10980"/>
                    <a:pt x="8225" y="10980"/>
                  </a:cubicBezTo>
                  <a:cubicBezTo>
                    <a:pt x="8225" y="10967"/>
                    <a:pt x="8225" y="10967"/>
                    <a:pt x="8212" y="10967"/>
                  </a:cubicBezTo>
                  <a:cubicBezTo>
                    <a:pt x="8237" y="10955"/>
                    <a:pt x="8250" y="10955"/>
                    <a:pt x="8262" y="10941"/>
                  </a:cubicBezTo>
                  <a:close/>
                  <a:moveTo>
                    <a:pt x="1999" y="19266"/>
                  </a:moveTo>
                  <a:cubicBezTo>
                    <a:pt x="1987" y="19279"/>
                    <a:pt x="1974" y="19279"/>
                    <a:pt x="1962" y="19279"/>
                  </a:cubicBezTo>
                  <a:cubicBezTo>
                    <a:pt x="1962" y="19279"/>
                    <a:pt x="1962" y="19266"/>
                    <a:pt x="1949" y="19266"/>
                  </a:cubicBezTo>
                  <a:close/>
                  <a:moveTo>
                    <a:pt x="1069" y="19342"/>
                  </a:moveTo>
                  <a:lnTo>
                    <a:pt x="1295" y="19380"/>
                  </a:lnTo>
                  <a:cubicBezTo>
                    <a:pt x="1220" y="19380"/>
                    <a:pt x="1144" y="19355"/>
                    <a:pt x="1069" y="19342"/>
                  </a:cubicBezTo>
                  <a:close/>
                  <a:moveTo>
                    <a:pt x="17463" y="0"/>
                  </a:moveTo>
                  <a:cubicBezTo>
                    <a:pt x="17209" y="0"/>
                    <a:pt x="16953" y="149"/>
                    <a:pt x="16662" y="391"/>
                  </a:cubicBezTo>
                  <a:cubicBezTo>
                    <a:pt x="16650" y="391"/>
                    <a:pt x="16650" y="391"/>
                    <a:pt x="16650" y="403"/>
                  </a:cubicBezTo>
                  <a:cubicBezTo>
                    <a:pt x="16511" y="517"/>
                    <a:pt x="16348" y="655"/>
                    <a:pt x="16184" y="806"/>
                  </a:cubicBezTo>
                  <a:cubicBezTo>
                    <a:pt x="15958" y="1020"/>
                    <a:pt x="15694" y="1246"/>
                    <a:pt x="15392" y="1498"/>
                  </a:cubicBezTo>
                  <a:cubicBezTo>
                    <a:pt x="14902" y="1900"/>
                    <a:pt x="14373" y="2340"/>
                    <a:pt x="13896" y="2793"/>
                  </a:cubicBezTo>
                  <a:cubicBezTo>
                    <a:pt x="13891" y="2791"/>
                    <a:pt x="13887" y="2790"/>
                    <a:pt x="13882" y="2790"/>
                  </a:cubicBezTo>
                  <a:cubicBezTo>
                    <a:pt x="13862" y="2790"/>
                    <a:pt x="13845" y="2810"/>
                    <a:pt x="13845" y="2831"/>
                  </a:cubicBezTo>
                  <a:cubicBezTo>
                    <a:pt x="13758" y="2918"/>
                    <a:pt x="13657" y="3007"/>
                    <a:pt x="13569" y="3095"/>
                  </a:cubicBezTo>
                  <a:cubicBezTo>
                    <a:pt x="13456" y="3208"/>
                    <a:pt x="13342" y="3309"/>
                    <a:pt x="13242" y="3409"/>
                  </a:cubicBezTo>
                  <a:lnTo>
                    <a:pt x="13216" y="3435"/>
                  </a:lnTo>
                  <a:cubicBezTo>
                    <a:pt x="12752" y="3924"/>
                    <a:pt x="12361" y="4377"/>
                    <a:pt x="12160" y="4780"/>
                  </a:cubicBezTo>
                  <a:cubicBezTo>
                    <a:pt x="12160" y="4780"/>
                    <a:pt x="12148" y="4793"/>
                    <a:pt x="12148" y="4805"/>
                  </a:cubicBezTo>
                  <a:cubicBezTo>
                    <a:pt x="12098" y="4905"/>
                    <a:pt x="12060" y="4994"/>
                    <a:pt x="12047" y="5081"/>
                  </a:cubicBezTo>
                  <a:cubicBezTo>
                    <a:pt x="11984" y="5308"/>
                    <a:pt x="11947" y="5547"/>
                    <a:pt x="11897" y="5799"/>
                  </a:cubicBezTo>
                  <a:cubicBezTo>
                    <a:pt x="11821" y="6238"/>
                    <a:pt x="11733" y="6716"/>
                    <a:pt x="11531" y="7232"/>
                  </a:cubicBezTo>
                  <a:cubicBezTo>
                    <a:pt x="11506" y="7244"/>
                    <a:pt x="11506" y="7269"/>
                    <a:pt x="11506" y="7295"/>
                  </a:cubicBezTo>
                  <a:cubicBezTo>
                    <a:pt x="11469" y="7395"/>
                    <a:pt x="11419" y="7496"/>
                    <a:pt x="11368" y="7596"/>
                  </a:cubicBezTo>
                  <a:cubicBezTo>
                    <a:pt x="11355" y="7610"/>
                    <a:pt x="11343" y="7622"/>
                    <a:pt x="11343" y="7647"/>
                  </a:cubicBezTo>
                  <a:cubicBezTo>
                    <a:pt x="11255" y="7836"/>
                    <a:pt x="11142" y="8024"/>
                    <a:pt x="11016" y="8225"/>
                  </a:cubicBezTo>
                  <a:cubicBezTo>
                    <a:pt x="10916" y="8364"/>
                    <a:pt x="10790" y="8527"/>
                    <a:pt x="10639" y="8691"/>
                  </a:cubicBezTo>
                  <a:cubicBezTo>
                    <a:pt x="10626" y="8691"/>
                    <a:pt x="10626" y="8703"/>
                    <a:pt x="10614" y="8716"/>
                  </a:cubicBezTo>
                  <a:cubicBezTo>
                    <a:pt x="10061" y="9332"/>
                    <a:pt x="9243" y="10036"/>
                    <a:pt x="8602" y="10564"/>
                  </a:cubicBezTo>
                  <a:cubicBezTo>
                    <a:pt x="8589" y="10577"/>
                    <a:pt x="8401" y="10715"/>
                    <a:pt x="8099" y="10941"/>
                  </a:cubicBezTo>
                  <a:lnTo>
                    <a:pt x="8074" y="10941"/>
                  </a:lnTo>
                  <a:cubicBezTo>
                    <a:pt x="8061" y="10955"/>
                    <a:pt x="8049" y="10955"/>
                    <a:pt x="8049" y="10967"/>
                  </a:cubicBezTo>
                  <a:lnTo>
                    <a:pt x="8049" y="10980"/>
                  </a:lnTo>
                  <a:cubicBezTo>
                    <a:pt x="7470" y="11407"/>
                    <a:pt x="6501" y="12111"/>
                    <a:pt x="5584" y="12777"/>
                  </a:cubicBezTo>
                  <a:cubicBezTo>
                    <a:pt x="5571" y="12777"/>
                    <a:pt x="5571" y="12790"/>
                    <a:pt x="5559" y="12790"/>
                  </a:cubicBezTo>
                  <a:cubicBezTo>
                    <a:pt x="5181" y="13067"/>
                    <a:pt x="4804" y="13344"/>
                    <a:pt x="4464" y="13582"/>
                  </a:cubicBezTo>
                  <a:cubicBezTo>
                    <a:pt x="4402" y="13633"/>
                    <a:pt x="4338" y="13671"/>
                    <a:pt x="4276" y="13708"/>
                  </a:cubicBezTo>
                  <a:cubicBezTo>
                    <a:pt x="4276" y="13721"/>
                    <a:pt x="4276" y="13721"/>
                    <a:pt x="4263" y="13721"/>
                  </a:cubicBezTo>
                  <a:cubicBezTo>
                    <a:pt x="4125" y="13822"/>
                    <a:pt x="3999" y="13909"/>
                    <a:pt x="3886" y="13985"/>
                  </a:cubicBezTo>
                  <a:cubicBezTo>
                    <a:pt x="3396" y="14325"/>
                    <a:pt x="2905" y="14677"/>
                    <a:pt x="2452" y="15016"/>
                  </a:cubicBezTo>
                  <a:cubicBezTo>
                    <a:pt x="2427" y="15016"/>
                    <a:pt x="2415" y="15029"/>
                    <a:pt x="2402" y="15041"/>
                  </a:cubicBezTo>
                  <a:lnTo>
                    <a:pt x="2402" y="15054"/>
                  </a:lnTo>
                  <a:cubicBezTo>
                    <a:pt x="2050" y="15318"/>
                    <a:pt x="1723" y="15582"/>
                    <a:pt x="1421" y="15846"/>
                  </a:cubicBezTo>
                  <a:lnTo>
                    <a:pt x="1421" y="15859"/>
                  </a:lnTo>
                  <a:cubicBezTo>
                    <a:pt x="893" y="16337"/>
                    <a:pt x="465" y="16801"/>
                    <a:pt x="227" y="17267"/>
                  </a:cubicBezTo>
                  <a:cubicBezTo>
                    <a:pt x="223" y="17266"/>
                    <a:pt x="218" y="17265"/>
                    <a:pt x="214" y="17265"/>
                  </a:cubicBezTo>
                  <a:cubicBezTo>
                    <a:pt x="184" y="17265"/>
                    <a:pt x="166" y="17307"/>
                    <a:pt x="189" y="17330"/>
                  </a:cubicBezTo>
                  <a:cubicBezTo>
                    <a:pt x="126" y="17455"/>
                    <a:pt x="76" y="17569"/>
                    <a:pt x="51" y="17695"/>
                  </a:cubicBezTo>
                  <a:cubicBezTo>
                    <a:pt x="38" y="17695"/>
                    <a:pt x="38" y="17707"/>
                    <a:pt x="38" y="17707"/>
                  </a:cubicBezTo>
                  <a:lnTo>
                    <a:pt x="38" y="17745"/>
                  </a:lnTo>
                  <a:cubicBezTo>
                    <a:pt x="26" y="17795"/>
                    <a:pt x="13" y="17846"/>
                    <a:pt x="13" y="17883"/>
                  </a:cubicBezTo>
                  <a:cubicBezTo>
                    <a:pt x="0" y="17971"/>
                    <a:pt x="0" y="18047"/>
                    <a:pt x="0" y="18109"/>
                  </a:cubicBezTo>
                  <a:lnTo>
                    <a:pt x="0" y="18134"/>
                  </a:lnTo>
                  <a:cubicBezTo>
                    <a:pt x="13" y="18198"/>
                    <a:pt x="13" y="18248"/>
                    <a:pt x="26" y="18298"/>
                  </a:cubicBezTo>
                  <a:lnTo>
                    <a:pt x="26" y="18324"/>
                  </a:lnTo>
                  <a:cubicBezTo>
                    <a:pt x="76" y="18550"/>
                    <a:pt x="189" y="18776"/>
                    <a:pt x="365" y="18977"/>
                  </a:cubicBezTo>
                  <a:cubicBezTo>
                    <a:pt x="666" y="19317"/>
                    <a:pt x="1006" y="19493"/>
                    <a:pt x="1409" y="19493"/>
                  </a:cubicBezTo>
                  <a:cubicBezTo>
                    <a:pt x="2314" y="19481"/>
                    <a:pt x="3358" y="18587"/>
                    <a:pt x="4301" y="17581"/>
                  </a:cubicBezTo>
                  <a:cubicBezTo>
                    <a:pt x="4313" y="17581"/>
                    <a:pt x="4326" y="17569"/>
                    <a:pt x="4326" y="17556"/>
                  </a:cubicBezTo>
                  <a:cubicBezTo>
                    <a:pt x="4351" y="17544"/>
                    <a:pt x="4364" y="17519"/>
                    <a:pt x="4377" y="17506"/>
                  </a:cubicBezTo>
                  <a:cubicBezTo>
                    <a:pt x="4389" y="17506"/>
                    <a:pt x="4402" y="17494"/>
                    <a:pt x="4414" y="17468"/>
                  </a:cubicBezTo>
                  <a:cubicBezTo>
                    <a:pt x="4452" y="17418"/>
                    <a:pt x="4502" y="17380"/>
                    <a:pt x="4540" y="17330"/>
                  </a:cubicBezTo>
                  <a:cubicBezTo>
                    <a:pt x="4553" y="17330"/>
                    <a:pt x="4553" y="17318"/>
                    <a:pt x="4565" y="17304"/>
                  </a:cubicBezTo>
                  <a:cubicBezTo>
                    <a:pt x="4628" y="17229"/>
                    <a:pt x="4690" y="17154"/>
                    <a:pt x="4766" y="17078"/>
                  </a:cubicBezTo>
                  <a:cubicBezTo>
                    <a:pt x="4779" y="17078"/>
                    <a:pt x="4779" y="17066"/>
                    <a:pt x="4791" y="17053"/>
                  </a:cubicBezTo>
                  <a:cubicBezTo>
                    <a:pt x="5017" y="16801"/>
                    <a:pt x="5232" y="16550"/>
                    <a:pt x="5445" y="16312"/>
                  </a:cubicBezTo>
                  <a:cubicBezTo>
                    <a:pt x="5458" y="16286"/>
                    <a:pt x="5483" y="16261"/>
                    <a:pt x="5495" y="16236"/>
                  </a:cubicBezTo>
                  <a:cubicBezTo>
                    <a:pt x="5508" y="16236"/>
                    <a:pt x="5508" y="16236"/>
                    <a:pt x="5520" y="16223"/>
                  </a:cubicBezTo>
                  <a:cubicBezTo>
                    <a:pt x="5520" y="16223"/>
                    <a:pt x="5520" y="16211"/>
                    <a:pt x="5534" y="16198"/>
                  </a:cubicBezTo>
                  <a:cubicBezTo>
                    <a:pt x="5609" y="16110"/>
                    <a:pt x="5696" y="16010"/>
                    <a:pt x="5772" y="15921"/>
                  </a:cubicBezTo>
                  <a:cubicBezTo>
                    <a:pt x="6074" y="15582"/>
                    <a:pt x="6501" y="15091"/>
                    <a:pt x="6967" y="14576"/>
                  </a:cubicBezTo>
                  <a:cubicBezTo>
                    <a:pt x="6967" y="14563"/>
                    <a:pt x="6979" y="14563"/>
                    <a:pt x="6992" y="14551"/>
                  </a:cubicBezTo>
                  <a:lnTo>
                    <a:pt x="6992" y="14538"/>
                  </a:lnTo>
                  <a:cubicBezTo>
                    <a:pt x="7130" y="14387"/>
                    <a:pt x="7269" y="14236"/>
                    <a:pt x="7395" y="14085"/>
                  </a:cubicBezTo>
                  <a:lnTo>
                    <a:pt x="7420" y="14060"/>
                  </a:lnTo>
                  <a:cubicBezTo>
                    <a:pt x="7532" y="13934"/>
                    <a:pt x="7658" y="13797"/>
                    <a:pt x="7772" y="13658"/>
                  </a:cubicBezTo>
                  <a:cubicBezTo>
                    <a:pt x="7784" y="13658"/>
                    <a:pt x="7809" y="13646"/>
                    <a:pt x="7822" y="13633"/>
                  </a:cubicBezTo>
                  <a:lnTo>
                    <a:pt x="7822" y="13607"/>
                  </a:lnTo>
                  <a:cubicBezTo>
                    <a:pt x="8111" y="13280"/>
                    <a:pt x="8401" y="12953"/>
                    <a:pt x="8652" y="12677"/>
                  </a:cubicBezTo>
                  <a:lnTo>
                    <a:pt x="8652" y="12665"/>
                  </a:lnTo>
                  <a:cubicBezTo>
                    <a:pt x="8664" y="12665"/>
                    <a:pt x="8664" y="12652"/>
                    <a:pt x="8677" y="12652"/>
                  </a:cubicBezTo>
                  <a:cubicBezTo>
                    <a:pt x="8689" y="12640"/>
                    <a:pt x="8702" y="12640"/>
                    <a:pt x="8702" y="12614"/>
                  </a:cubicBezTo>
                  <a:cubicBezTo>
                    <a:pt x="9205" y="12061"/>
                    <a:pt x="9558" y="11659"/>
                    <a:pt x="9583" y="11634"/>
                  </a:cubicBezTo>
                  <a:cubicBezTo>
                    <a:pt x="10790" y="10452"/>
                    <a:pt x="11570" y="9747"/>
                    <a:pt x="11947" y="9496"/>
                  </a:cubicBezTo>
                  <a:cubicBezTo>
                    <a:pt x="12613" y="9055"/>
                    <a:pt x="13418" y="8942"/>
                    <a:pt x="14248" y="8842"/>
                  </a:cubicBezTo>
                  <a:lnTo>
                    <a:pt x="14336" y="8842"/>
                  </a:lnTo>
                  <a:cubicBezTo>
                    <a:pt x="14437" y="8829"/>
                    <a:pt x="14549" y="8817"/>
                    <a:pt x="14675" y="8804"/>
                  </a:cubicBezTo>
                  <a:cubicBezTo>
                    <a:pt x="15292" y="8728"/>
                    <a:pt x="15996" y="8590"/>
                    <a:pt x="16449" y="8163"/>
                  </a:cubicBezTo>
                  <a:cubicBezTo>
                    <a:pt x="16524" y="8099"/>
                    <a:pt x="16725" y="7898"/>
                    <a:pt x="17027" y="7635"/>
                  </a:cubicBezTo>
                  <a:cubicBezTo>
                    <a:pt x="17052" y="7635"/>
                    <a:pt x="17064" y="7610"/>
                    <a:pt x="17064" y="7596"/>
                  </a:cubicBezTo>
                  <a:cubicBezTo>
                    <a:pt x="17266" y="7408"/>
                    <a:pt x="17517" y="7182"/>
                    <a:pt x="17782" y="6943"/>
                  </a:cubicBezTo>
                  <a:cubicBezTo>
                    <a:pt x="17819" y="6943"/>
                    <a:pt x="17844" y="6917"/>
                    <a:pt x="17844" y="6880"/>
                  </a:cubicBezTo>
                  <a:cubicBezTo>
                    <a:pt x="18637" y="6151"/>
                    <a:pt x="19593" y="5296"/>
                    <a:pt x="20196" y="4793"/>
                  </a:cubicBezTo>
                  <a:cubicBezTo>
                    <a:pt x="20233" y="4793"/>
                    <a:pt x="20259" y="4768"/>
                    <a:pt x="20259" y="4742"/>
                  </a:cubicBezTo>
                  <a:cubicBezTo>
                    <a:pt x="20711" y="4352"/>
                    <a:pt x="20887" y="3950"/>
                    <a:pt x="20762" y="3585"/>
                  </a:cubicBezTo>
                  <a:cubicBezTo>
                    <a:pt x="20674" y="3334"/>
                    <a:pt x="20485" y="3095"/>
                    <a:pt x="20284" y="2856"/>
                  </a:cubicBezTo>
                  <a:lnTo>
                    <a:pt x="20284" y="2843"/>
                  </a:lnTo>
                  <a:cubicBezTo>
                    <a:pt x="20183" y="2730"/>
                    <a:pt x="20083" y="2617"/>
                    <a:pt x="19982" y="2516"/>
                  </a:cubicBezTo>
                  <a:cubicBezTo>
                    <a:pt x="19869" y="2390"/>
                    <a:pt x="19756" y="2265"/>
                    <a:pt x="19655" y="2152"/>
                  </a:cubicBezTo>
                  <a:cubicBezTo>
                    <a:pt x="19303" y="1724"/>
                    <a:pt x="18926" y="1259"/>
                    <a:pt x="18486" y="730"/>
                  </a:cubicBezTo>
                  <a:cubicBezTo>
                    <a:pt x="18184" y="353"/>
                    <a:pt x="17933" y="140"/>
                    <a:pt x="17706" y="51"/>
                  </a:cubicBezTo>
                  <a:cubicBezTo>
                    <a:pt x="17631" y="26"/>
                    <a:pt x="17567" y="14"/>
                    <a:pt x="17492" y="1"/>
                  </a:cubicBezTo>
                  <a:cubicBezTo>
                    <a:pt x="17482" y="1"/>
                    <a:pt x="17472" y="0"/>
                    <a:pt x="17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32"/>
            <p:cNvSpPr/>
            <p:nvPr/>
          </p:nvSpPr>
          <p:spPr>
            <a:xfrm>
              <a:off x="6260350" y="3846900"/>
              <a:ext cx="2825" cy="2525"/>
            </a:xfrm>
            <a:custGeom>
              <a:avLst/>
              <a:gdLst/>
              <a:ahLst/>
              <a:cxnLst/>
              <a:rect l="l" t="t" r="r" b="b"/>
              <a:pathLst>
                <a:path w="113" h="101" extrusionOk="0">
                  <a:moveTo>
                    <a:pt x="62" y="0"/>
                  </a:moveTo>
                  <a:cubicBezTo>
                    <a:pt x="50" y="0"/>
                    <a:pt x="50" y="0"/>
                    <a:pt x="37" y="12"/>
                  </a:cubicBezTo>
                  <a:lnTo>
                    <a:pt x="25" y="12"/>
                  </a:lnTo>
                  <a:lnTo>
                    <a:pt x="12" y="25"/>
                  </a:lnTo>
                  <a:cubicBezTo>
                    <a:pt x="12" y="37"/>
                    <a:pt x="0" y="37"/>
                    <a:pt x="0" y="50"/>
                  </a:cubicBezTo>
                  <a:lnTo>
                    <a:pt x="0" y="63"/>
                  </a:lnTo>
                  <a:cubicBezTo>
                    <a:pt x="12" y="76"/>
                    <a:pt x="12" y="76"/>
                    <a:pt x="12" y="88"/>
                  </a:cubicBezTo>
                  <a:lnTo>
                    <a:pt x="25" y="88"/>
                  </a:lnTo>
                  <a:cubicBezTo>
                    <a:pt x="37" y="101"/>
                    <a:pt x="37" y="101"/>
                    <a:pt x="50" y="101"/>
                  </a:cubicBezTo>
                  <a:lnTo>
                    <a:pt x="75" y="101"/>
                  </a:lnTo>
                  <a:cubicBezTo>
                    <a:pt x="88" y="101"/>
                    <a:pt x="88" y="101"/>
                    <a:pt x="101" y="88"/>
                  </a:cubicBezTo>
                  <a:cubicBezTo>
                    <a:pt x="101" y="88"/>
                    <a:pt x="113" y="88"/>
                    <a:pt x="113" y="76"/>
                  </a:cubicBezTo>
                  <a:lnTo>
                    <a:pt x="113" y="63"/>
                  </a:lnTo>
                  <a:lnTo>
                    <a:pt x="113" y="50"/>
                  </a:lnTo>
                  <a:cubicBezTo>
                    <a:pt x="113" y="37"/>
                    <a:pt x="113" y="37"/>
                    <a:pt x="101" y="25"/>
                  </a:cubicBezTo>
                  <a:lnTo>
                    <a:pt x="101" y="12"/>
                  </a:lnTo>
                  <a:lnTo>
                    <a:pt x="75" y="12"/>
                  </a:lnTo>
                  <a:cubicBezTo>
                    <a:pt x="62" y="12"/>
                    <a:pt x="62" y="12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32"/>
            <p:cNvSpPr/>
            <p:nvPr/>
          </p:nvSpPr>
          <p:spPr>
            <a:xfrm>
              <a:off x="6269450" y="38519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38" y="0"/>
                  </a:moveTo>
                  <a:lnTo>
                    <a:pt x="25" y="12"/>
                  </a:lnTo>
                  <a:cubicBezTo>
                    <a:pt x="13" y="12"/>
                    <a:pt x="13" y="26"/>
                    <a:pt x="13" y="26"/>
                  </a:cubicBezTo>
                  <a:lnTo>
                    <a:pt x="13" y="38"/>
                  </a:lnTo>
                  <a:cubicBezTo>
                    <a:pt x="0" y="51"/>
                    <a:pt x="13" y="63"/>
                    <a:pt x="13" y="63"/>
                  </a:cubicBezTo>
                  <a:lnTo>
                    <a:pt x="13" y="76"/>
                  </a:lnTo>
                  <a:lnTo>
                    <a:pt x="25" y="88"/>
                  </a:lnTo>
                  <a:lnTo>
                    <a:pt x="38" y="101"/>
                  </a:lnTo>
                  <a:lnTo>
                    <a:pt x="76" y="101"/>
                  </a:lnTo>
                  <a:cubicBezTo>
                    <a:pt x="76" y="101"/>
                    <a:pt x="89" y="101"/>
                    <a:pt x="89" y="88"/>
                  </a:cubicBezTo>
                  <a:cubicBezTo>
                    <a:pt x="101" y="88"/>
                    <a:pt x="101" y="76"/>
                    <a:pt x="101" y="76"/>
                  </a:cubicBezTo>
                  <a:lnTo>
                    <a:pt x="101" y="63"/>
                  </a:lnTo>
                  <a:cubicBezTo>
                    <a:pt x="114" y="51"/>
                    <a:pt x="101" y="38"/>
                    <a:pt x="101" y="38"/>
                  </a:cubicBezTo>
                  <a:lnTo>
                    <a:pt x="101" y="26"/>
                  </a:lnTo>
                  <a:cubicBezTo>
                    <a:pt x="101" y="26"/>
                    <a:pt x="101" y="12"/>
                    <a:pt x="89" y="12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32"/>
            <p:cNvSpPr/>
            <p:nvPr/>
          </p:nvSpPr>
          <p:spPr>
            <a:xfrm>
              <a:off x="6239900" y="3885875"/>
              <a:ext cx="2525" cy="2850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38" y="0"/>
                  </a:moveTo>
                  <a:lnTo>
                    <a:pt x="13" y="26"/>
                  </a:lnTo>
                  <a:cubicBezTo>
                    <a:pt x="0" y="38"/>
                    <a:pt x="0" y="38"/>
                    <a:pt x="0" y="51"/>
                  </a:cubicBezTo>
                  <a:lnTo>
                    <a:pt x="0" y="63"/>
                  </a:lnTo>
                  <a:lnTo>
                    <a:pt x="0" y="88"/>
                  </a:lnTo>
                  <a:cubicBezTo>
                    <a:pt x="13" y="88"/>
                    <a:pt x="13" y="101"/>
                    <a:pt x="13" y="101"/>
                  </a:cubicBezTo>
                  <a:lnTo>
                    <a:pt x="25" y="101"/>
                  </a:lnTo>
                  <a:cubicBezTo>
                    <a:pt x="38" y="113"/>
                    <a:pt x="50" y="113"/>
                    <a:pt x="50" y="113"/>
                  </a:cubicBezTo>
                  <a:lnTo>
                    <a:pt x="64" y="101"/>
                  </a:lnTo>
                  <a:cubicBezTo>
                    <a:pt x="76" y="101"/>
                    <a:pt x="76" y="101"/>
                    <a:pt x="89" y="88"/>
                  </a:cubicBezTo>
                  <a:cubicBezTo>
                    <a:pt x="89" y="88"/>
                    <a:pt x="89" y="76"/>
                    <a:pt x="101" y="76"/>
                  </a:cubicBezTo>
                  <a:lnTo>
                    <a:pt x="101" y="63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cubicBezTo>
                    <a:pt x="76" y="13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32"/>
            <p:cNvSpPr/>
            <p:nvPr/>
          </p:nvSpPr>
          <p:spPr>
            <a:xfrm>
              <a:off x="6205625" y="3880525"/>
              <a:ext cx="7575" cy="3800"/>
            </a:xfrm>
            <a:custGeom>
              <a:avLst/>
              <a:gdLst/>
              <a:ahLst/>
              <a:cxnLst/>
              <a:rect l="l" t="t" r="r" b="b"/>
              <a:pathLst>
                <a:path w="303" h="152" extrusionOk="0">
                  <a:moveTo>
                    <a:pt x="38" y="0"/>
                  </a:moveTo>
                  <a:lnTo>
                    <a:pt x="13" y="25"/>
                  </a:lnTo>
                  <a:cubicBezTo>
                    <a:pt x="1" y="50"/>
                    <a:pt x="13" y="89"/>
                    <a:pt x="38" y="89"/>
                  </a:cubicBezTo>
                  <a:cubicBezTo>
                    <a:pt x="102" y="114"/>
                    <a:pt x="164" y="126"/>
                    <a:pt x="239" y="151"/>
                  </a:cubicBezTo>
                  <a:lnTo>
                    <a:pt x="265" y="151"/>
                  </a:lnTo>
                  <a:cubicBezTo>
                    <a:pt x="278" y="139"/>
                    <a:pt x="290" y="126"/>
                    <a:pt x="303" y="126"/>
                  </a:cubicBezTo>
                  <a:cubicBezTo>
                    <a:pt x="303" y="101"/>
                    <a:pt x="290" y="64"/>
                    <a:pt x="265" y="50"/>
                  </a:cubicBezTo>
                  <a:cubicBezTo>
                    <a:pt x="202" y="38"/>
                    <a:pt x="139" y="25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32"/>
            <p:cNvSpPr/>
            <p:nvPr/>
          </p:nvSpPr>
          <p:spPr>
            <a:xfrm>
              <a:off x="6194000" y="3898050"/>
              <a:ext cx="7550" cy="4000"/>
            </a:xfrm>
            <a:custGeom>
              <a:avLst/>
              <a:gdLst/>
              <a:ahLst/>
              <a:cxnLst/>
              <a:rect l="l" t="t" r="r" b="b"/>
              <a:pathLst>
                <a:path w="302" h="160" extrusionOk="0">
                  <a:moveTo>
                    <a:pt x="37" y="0"/>
                  </a:moveTo>
                  <a:cubicBezTo>
                    <a:pt x="17" y="0"/>
                    <a:pt x="0" y="21"/>
                    <a:pt x="0" y="42"/>
                  </a:cubicBezTo>
                  <a:cubicBezTo>
                    <a:pt x="0" y="79"/>
                    <a:pt x="13" y="92"/>
                    <a:pt x="38" y="104"/>
                  </a:cubicBezTo>
                  <a:lnTo>
                    <a:pt x="89" y="104"/>
                  </a:lnTo>
                  <a:cubicBezTo>
                    <a:pt x="101" y="117"/>
                    <a:pt x="114" y="117"/>
                    <a:pt x="139" y="129"/>
                  </a:cubicBezTo>
                  <a:cubicBezTo>
                    <a:pt x="164" y="129"/>
                    <a:pt x="201" y="142"/>
                    <a:pt x="240" y="154"/>
                  </a:cubicBezTo>
                  <a:cubicBezTo>
                    <a:pt x="246" y="158"/>
                    <a:pt x="253" y="159"/>
                    <a:pt x="260" y="159"/>
                  </a:cubicBezTo>
                  <a:cubicBezTo>
                    <a:pt x="277" y="159"/>
                    <a:pt x="293" y="148"/>
                    <a:pt x="302" y="129"/>
                  </a:cubicBezTo>
                  <a:cubicBezTo>
                    <a:pt x="302" y="104"/>
                    <a:pt x="302" y="79"/>
                    <a:pt x="277" y="67"/>
                  </a:cubicBezTo>
                  <a:cubicBezTo>
                    <a:pt x="201" y="42"/>
                    <a:pt x="126" y="16"/>
                    <a:pt x="50" y="3"/>
                  </a:cubicBezTo>
                  <a:cubicBezTo>
                    <a:pt x="46" y="1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32"/>
            <p:cNvSpPr/>
            <p:nvPr/>
          </p:nvSpPr>
          <p:spPr>
            <a:xfrm>
              <a:off x="6183925" y="39129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1" y="1"/>
                  </a:moveTo>
                  <a:cubicBezTo>
                    <a:pt x="51" y="1"/>
                    <a:pt x="39" y="1"/>
                    <a:pt x="39" y="13"/>
                  </a:cubicBezTo>
                  <a:lnTo>
                    <a:pt x="26" y="13"/>
                  </a:lnTo>
                  <a:lnTo>
                    <a:pt x="14" y="26"/>
                  </a:lnTo>
                  <a:lnTo>
                    <a:pt x="14" y="38"/>
                  </a:lnTo>
                  <a:cubicBezTo>
                    <a:pt x="14" y="51"/>
                    <a:pt x="1" y="51"/>
                    <a:pt x="14" y="63"/>
                  </a:cubicBezTo>
                  <a:cubicBezTo>
                    <a:pt x="14" y="76"/>
                    <a:pt x="14" y="76"/>
                    <a:pt x="26" y="76"/>
                  </a:cubicBezTo>
                  <a:lnTo>
                    <a:pt x="14" y="76"/>
                  </a:lnTo>
                  <a:lnTo>
                    <a:pt x="14" y="88"/>
                  </a:lnTo>
                  <a:cubicBezTo>
                    <a:pt x="26" y="88"/>
                    <a:pt x="26" y="88"/>
                    <a:pt x="26" y="102"/>
                  </a:cubicBezTo>
                  <a:lnTo>
                    <a:pt x="89" y="102"/>
                  </a:lnTo>
                  <a:lnTo>
                    <a:pt x="89" y="88"/>
                  </a:lnTo>
                  <a:lnTo>
                    <a:pt x="101" y="88"/>
                  </a:lnTo>
                  <a:cubicBezTo>
                    <a:pt x="101" y="76"/>
                    <a:pt x="114" y="63"/>
                    <a:pt x="114" y="63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38"/>
                  </a:lnTo>
                  <a:cubicBezTo>
                    <a:pt x="101" y="26"/>
                    <a:pt x="89" y="26"/>
                    <a:pt x="89" y="13"/>
                  </a:cubicBezTo>
                  <a:lnTo>
                    <a:pt x="89" y="13"/>
                  </a:lnTo>
                  <a:cubicBezTo>
                    <a:pt x="89" y="13"/>
                    <a:pt x="89" y="26"/>
                    <a:pt x="101" y="26"/>
                  </a:cubicBezTo>
                  <a:lnTo>
                    <a:pt x="89" y="13"/>
                  </a:lnTo>
                  <a:lnTo>
                    <a:pt x="89" y="13"/>
                  </a:lnTo>
                  <a:cubicBezTo>
                    <a:pt x="89" y="13"/>
                    <a:pt x="89" y="13"/>
                    <a:pt x="89" y="13"/>
                  </a:cubicBezTo>
                  <a:lnTo>
                    <a:pt x="76" y="13"/>
                  </a:lnTo>
                  <a:cubicBezTo>
                    <a:pt x="76" y="1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32"/>
            <p:cNvSpPr/>
            <p:nvPr/>
          </p:nvSpPr>
          <p:spPr>
            <a:xfrm>
              <a:off x="6166325" y="3917625"/>
              <a:ext cx="2550" cy="2850"/>
            </a:xfrm>
            <a:custGeom>
              <a:avLst/>
              <a:gdLst/>
              <a:ahLst/>
              <a:cxnLst/>
              <a:rect l="l" t="t" r="r" b="b"/>
              <a:pathLst>
                <a:path w="102" h="114" extrusionOk="0">
                  <a:moveTo>
                    <a:pt x="64" y="0"/>
                  </a:moveTo>
                  <a:cubicBezTo>
                    <a:pt x="51" y="0"/>
                    <a:pt x="39" y="0"/>
                    <a:pt x="39" y="13"/>
                  </a:cubicBezTo>
                  <a:lnTo>
                    <a:pt x="26" y="13"/>
                  </a:lnTo>
                  <a:cubicBezTo>
                    <a:pt x="14" y="13"/>
                    <a:pt x="14" y="25"/>
                    <a:pt x="14" y="38"/>
                  </a:cubicBezTo>
                  <a:lnTo>
                    <a:pt x="1" y="38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14" y="89"/>
                  </a:lnTo>
                  <a:cubicBezTo>
                    <a:pt x="26" y="101"/>
                    <a:pt x="26" y="101"/>
                    <a:pt x="39" y="101"/>
                  </a:cubicBezTo>
                  <a:lnTo>
                    <a:pt x="51" y="114"/>
                  </a:lnTo>
                  <a:cubicBezTo>
                    <a:pt x="51" y="114"/>
                    <a:pt x="64" y="114"/>
                    <a:pt x="76" y="101"/>
                  </a:cubicBezTo>
                  <a:lnTo>
                    <a:pt x="101" y="76"/>
                  </a:lnTo>
                  <a:lnTo>
                    <a:pt x="101" y="63"/>
                  </a:lnTo>
                  <a:lnTo>
                    <a:pt x="101" y="50"/>
                  </a:lnTo>
                  <a:lnTo>
                    <a:pt x="101" y="38"/>
                  </a:lnTo>
                  <a:cubicBezTo>
                    <a:pt x="101" y="25"/>
                    <a:pt x="89" y="25"/>
                    <a:pt x="89" y="13"/>
                  </a:cubicBezTo>
                  <a:cubicBezTo>
                    <a:pt x="89" y="13"/>
                    <a:pt x="76" y="13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32"/>
            <p:cNvSpPr/>
            <p:nvPr/>
          </p:nvSpPr>
          <p:spPr>
            <a:xfrm>
              <a:off x="6144950" y="3932900"/>
              <a:ext cx="9775" cy="4225"/>
            </a:xfrm>
            <a:custGeom>
              <a:avLst/>
              <a:gdLst/>
              <a:ahLst/>
              <a:cxnLst/>
              <a:rect l="l" t="t" r="r" b="b"/>
              <a:pathLst>
                <a:path w="391" h="169" extrusionOk="0">
                  <a:moveTo>
                    <a:pt x="54" y="1"/>
                  </a:moveTo>
                  <a:cubicBezTo>
                    <a:pt x="33" y="1"/>
                    <a:pt x="14" y="13"/>
                    <a:pt x="14" y="31"/>
                  </a:cubicBezTo>
                  <a:cubicBezTo>
                    <a:pt x="0" y="56"/>
                    <a:pt x="14" y="81"/>
                    <a:pt x="39" y="93"/>
                  </a:cubicBezTo>
                  <a:cubicBezTo>
                    <a:pt x="139" y="132"/>
                    <a:pt x="240" y="157"/>
                    <a:pt x="340" y="169"/>
                  </a:cubicBezTo>
                  <a:cubicBezTo>
                    <a:pt x="366" y="169"/>
                    <a:pt x="391" y="157"/>
                    <a:pt x="391" y="132"/>
                  </a:cubicBezTo>
                  <a:cubicBezTo>
                    <a:pt x="391" y="93"/>
                    <a:pt x="378" y="81"/>
                    <a:pt x="353" y="68"/>
                  </a:cubicBezTo>
                  <a:cubicBezTo>
                    <a:pt x="252" y="56"/>
                    <a:pt x="164" y="31"/>
                    <a:pt x="76" y="6"/>
                  </a:cubicBezTo>
                  <a:cubicBezTo>
                    <a:pt x="69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32"/>
            <p:cNvSpPr/>
            <p:nvPr/>
          </p:nvSpPr>
          <p:spPr>
            <a:xfrm>
              <a:off x="6144325" y="3951900"/>
              <a:ext cx="2525" cy="2675"/>
            </a:xfrm>
            <a:custGeom>
              <a:avLst/>
              <a:gdLst/>
              <a:ahLst/>
              <a:cxnLst/>
              <a:rect l="l" t="t" r="r" b="b"/>
              <a:pathLst>
                <a:path w="101" h="107" extrusionOk="0">
                  <a:moveTo>
                    <a:pt x="51" y="0"/>
                  </a:moveTo>
                  <a:cubicBezTo>
                    <a:pt x="51" y="0"/>
                    <a:pt x="39" y="0"/>
                    <a:pt x="39" y="12"/>
                  </a:cubicBezTo>
                  <a:lnTo>
                    <a:pt x="25" y="12"/>
                  </a:lnTo>
                  <a:lnTo>
                    <a:pt x="0" y="37"/>
                  </a:lnTo>
                  <a:lnTo>
                    <a:pt x="0" y="51"/>
                  </a:lnTo>
                  <a:cubicBezTo>
                    <a:pt x="0" y="51"/>
                    <a:pt x="0" y="63"/>
                    <a:pt x="13" y="76"/>
                  </a:cubicBezTo>
                  <a:cubicBezTo>
                    <a:pt x="13" y="88"/>
                    <a:pt x="13" y="88"/>
                    <a:pt x="25" y="88"/>
                  </a:cubicBezTo>
                  <a:cubicBezTo>
                    <a:pt x="25" y="101"/>
                    <a:pt x="25" y="101"/>
                    <a:pt x="39" y="101"/>
                  </a:cubicBezTo>
                  <a:cubicBezTo>
                    <a:pt x="39" y="101"/>
                    <a:pt x="44" y="106"/>
                    <a:pt x="47" y="106"/>
                  </a:cubicBezTo>
                  <a:cubicBezTo>
                    <a:pt x="49" y="106"/>
                    <a:pt x="51" y="105"/>
                    <a:pt x="51" y="101"/>
                  </a:cubicBezTo>
                  <a:lnTo>
                    <a:pt x="89" y="101"/>
                  </a:lnTo>
                  <a:cubicBezTo>
                    <a:pt x="89" y="88"/>
                    <a:pt x="101" y="88"/>
                    <a:pt x="101" y="76"/>
                  </a:cubicBezTo>
                  <a:lnTo>
                    <a:pt x="101" y="63"/>
                  </a:lnTo>
                  <a:lnTo>
                    <a:pt x="101" y="37"/>
                  </a:lnTo>
                  <a:cubicBezTo>
                    <a:pt x="101" y="25"/>
                    <a:pt x="89" y="25"/>
                    <a:pt x="89" y="12"/>
                  </a:cubicBezTo>
                  <a:lnTo>
                    <a:pt x="76" y="12"/>
                  </a:lnTo>
                  <a:cubicBezTo>
                    <a:pt x="64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32"/>
            <p:cNvSpPr/>
            <p:nvPr/>
          </p:nvSpPr>
          <p:spPr>
            <a:xfrm>
              <a:off x="6230775" y="3891525"/>
              <a:ext cx="2850" cy="2850"/>
            </a:xfrm>
            <a:custGeom>
              <a:avLst/>
              <a:gdLst/>
              <a:ahLst/>
              <a:cxnLst/>
              <a:rect l="l" t="t" r="r" b="b"/>
              <a:pathLst>
                <a:path w="114" h="114" extrusionOk="0">
                  <a:moveTo>
                    <a:pt x="51" y="1"/>
                  </a:moveTo>
                  <a:lnTo>
                    <a:pt x="38" y="13"/>
                  </a:lnTo>
                  <a:cubicBezTo>
                    <a:pt x="26" y="13"/>
                    <a:pt x="26" y="13"/>
                    <a:pt x="13" y="26"/>
                  </a:cubicBezTo>
                  <a:lnTo>
                    <a:pt x="13" y="38"/>
                  </a:lnTo>
                  <a:cubicBezTo>
                    <a:pt x="1" y="38"/>
                    <a:pt x="1" y="51"/>
                    <a:pt x="1" y="51"/>
                  </a:cubicBezTo>
                  <a:lnTo>
                    <a:pt x="1" y="76"/>
                  </a:lnTo>
                  <a:cubicBezTo>
                    <a:pt x="1" y="76"/>
                    <a:pt x="1" y="88"/>
                    <a:pt x="13" y="88"/>
                  </a:cubicBezTo>
                  <a:cubicBezTo>
                    <a:pt x="13" y="88"/>
                    <a:pt x="13" y="101"/>
                    <a:pt x="26" y="101"/>
                  </a:cubicBezTo>
                  <a:lnTo>
                    <a:pt x="38" y="114"/>
                  </a:lnTo>
                  <a:lnTo>
                    <a:pt x="76" y="114"/>
                  </a:lnTo>
                  <a:cubicBezTo>
                    <a:pt x="76" y="101"/>
                    <a:pt x="88" y="101"/>
                    <a:pt x="88" y="88"/>
                  </a:cubicBezTo>
                  <a:lnTo>
                    <a:pt x="102" y="88"/>
                  </a:lnTo>
                  <a:lnTo>
                    <a:pt x="102" y="63"/>
                  </a:lnTo>
                  <a:cubicBezTo>
                    <a:pt x="114" y="63"/>
                    <a:pt x="114" y="51"/>
                    <a:pt x="102" y="51"/>
                  </a:cubicBezTo>
                  <a:lnTo>
                    <a:pt x="102" y="26"/>
                  </a:lnTo>
                  <a:lnTo>
                    <a:pt x="88" y="13"/>
                  </a:lnTo>
                  <a:lnTo>
                    <a:pt x="76" y="13"/>
                  </a:lnTo>
                  <a:cubicBezTo>
                    <a:pt x="63" y="1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32"/>
            <p:cNvSpPr/>
            <p:nvPr/>
          </p:nvSpPr>
          <p:spPr>
            <a:xfrm>
              <a:off x="6323525" y="3786450"/>
              <a:ext cx="19200" cy="4825"/>
            </a:xfrm>
            <a:custGeom>
              <a:avLst/>
              <a:gdLst/>
              <a:ahLst/>
              <a:cxnLst/>
              <a:rect l="l" t="t" r="r" b="b"/>
              <a:pathLst>
                <a:path w="768" h="193" extrusionOk="0">
                  <a:moveTo>
                    <a:pt x="49" y="0"/>
                  </a:moveTo>
                  <a:cubicBezTo>
                    <a:pt x="29" y="0"/>
                    <a:pt x="11" y="21"/>
                    <a:pt x="0" y="41"/>
                  </a:cubicBezTo>
                  <a:cubicBezTo>
                    <a:pt x="0" y="79"/>
                    <a:pt x="25" y="91"/>
                    <a:pt x="50" y="104"/>
                  </a:cubicBezTo>
                  <a:cubicBezTo>
                    <a:pt x="265" y="155"/>
                    <a:pt x="478" y="180"/>
                    <a:pt x="704" y="192"/>
                  </a:cubicBezTo>
                  <a:cubicBezTo>
                    <a:pt x="708" y="193"/>
                    <a:pt x="712" y="193"/>
                    <a:pt x="715" y="193"/>
                  </a:cubicBezTo>
                  <a:cubicBezTo>
                    <a:pt x="767" y="193"/>
                    <a:pt x="764" y="104"/>
                    <a:pt x="704" y="91"/>
                  </a:cubicBezTo>
                  <a:cubicBezTo>
                    <a:pt x="491" y="79"/>
                    <a:pt x="277" y="54"/>
                    <a:pt x="64" y="4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32"/>
            <p:cNvSpPr/>
            <p:nvPr/>
          </p:nvSpPr>
          <p:spPr>
            <a:xfrm>
              <a:off x="6330425" y="3794700"/>
              <a:ext cx="8200" cy="3925"/>
            </a:xfrm>
            <a:custGeom>
              <a:avLst/>
              <a:gdLst/>
              <a:ahLst/>
              <a:cxnLst/>
              <a:rect l="l" t="t" r="r" b="b"/>
              <a:pathLst>
                <a:path w="328" h="157" extrusionOk="0">
                  <a:moveTo>
                    <a:pt x="76" y="1"/>
                  </a:moveTo>
                  <a:cubicBezTo>
                    <a:pt x="51" y="1"/>
                    <a:pt x="14" y="1"/>
                    <a:pt x="14" y="26"/>
                  </a:cubicBezTo>
                  <a:cubicBezTo>
                    <a:pt x="1" y="51"/>
                    <a:pt x="14" y="88"/>
                    <a:pt x="39" y="88"/>
                  </a:cubicBezTo>
                  <a:cubicBezTo>
                    <a:pt x="114" y="113"/>
                    <a:pt x="190" y="138"/>
                    <a:pt x="265" y="152"/>
                  </a:cubicBezTo>
                  <a:cubicBezTo>
                    <a:pt x="272" y="155"/>
                    <a:pt x="279" y="156"/>
                    <a:pt x="285" y="156"/>
                  </a:cubicBezTo>
                  <a:cubicBezTo>
                    <a:pt x="303" y="156"/>
                    <a:pt x="319" y="145"/>
                    <a:pt x="328" y="126"/>
                  </a:cubicBezTo>
                  <a:cubicBezTo>
                    <a:pt x="328" y="101"/>
                    <a:pt x="328" y="76"/>
                    <a:pt x="291" y="63"/>
                  </a:cubicBezTo>
                  <a:cubicBezTo>
                    <a:pt x="227" y="38"/>
                    <a:pt x="152" y="26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32"/>
            <p:cNvSpPr/>
            <p:nvPr/>
          </p:nvSpPr>
          <p:spPr>
            <a:xfrm>
              <a:off x="6571875" y="35771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4" y="1"/>
                  </a:moveTo>
                  <a:cubicBezTo>
                    <a:pt x="64" y="1"/>
                    <a:pt x="51" y="1"/>
                    <a:pt x="39" y="13"/>
                  </a:cubicBezTo>
                  <a:cubicBezTo>
                    <a:pt x="26" y="13"/>
                    <a:pt x="26" y="13"/>
                    <a:pt x="26" y="26"/>
                  </a:cubicBezTo>
                  <a:cubicBezTo>
                    <a:pt x="14" y="26"/>
                    <a:pt x="14" y="26"/>
                    <a:pt x="14" y="38"/>
                  </a:cubicBezTo>
                  <a:cubicBezTo>
                    <a:pt x="14" y="38"/>
                    <a:pt x="1" y="51"/>
                    <a:pt x="14" y="63"/>
                  </a:cubicBezTo>
                  <a:cubicBezTo>
                    <a:pt x="1" y="63"/>
                    <a:pt x="14" y="63"/>
                    <a:pt x="14" y="76"/>
                  </a:cubicBezTo>
                  <a:lnTo>
                    <a:pt x="14" y="88"/>
                  </a:lnTo>
                  <a:cubicBezTo>
                    <a:pt x="26" y="88"/>
                    <a:pt x="26" y="101"/>
                    <a:pt x="39" y="101"/>
                  </a:cubicBezTo>
                  <a:lnTo>
                    <a:pt x="89" y="101"/>
                  </a:lnTo>
                  <a:cubicBezTo>
                    <a:pt x="89" y="101"/>
                    <a:pt x="89" y="88"/>
                    <a:pt x="101" y="88"/>
                  </a:cubicBezTo>
                  <a:cubicBezTo>
                    <a:pt x="101" y="88"/>
                    <a:pt x="101" y="76"/>
                    <a:pt x="114" y="76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76" y="13"/>
                  </a:cubicBezTo>
                  <a:cubicBezTo>
                    <a:pt x="76" y="1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32"/>
            <p:cNvSpPr/>
            <p:nvPr/>
          </p:nvSpPr>
          <p:spPr>
            <a:xfrm>
              <a:off x="6475675" y="3696625"/>
              <a:ext cx="2875" cy="3475"/>
            </a:xfrm>
            <a:custGeom>
              <a:avLst/>
              <a:gdLst/>
              <a:ahLst/>
              <a:cxnLst/>
              <a:rect l="l" t="t" r="r" b="b"/>
              <a:pathLst>
                <a:path w="115" h="139" extrusionOk="0">
                  <a:moveTo>
                    <a:pt x="39" y="0"/>
                  </a:moveTo>
                  <a:lnTo>
                    <a:pt x="26" y="12"/>
                  </a:lnTo>
                  <a:cubicBezTo>
                    <a:pt x="14" y="12"/>
                    <a:pt x="14" y="25"/>
                    <a:pt x="14" y="37"/>
                  </a:cubicBezTo>
                  <a:cubicBezTo>
                    <a:pt x="1" y="37"/>
                    <a:pt x="1" y="37"/>
                    <a:pt x="1" y="51"/>
                  </a:cubicBezTo>
                  <a:cubicBezTo>
                    <a:pt x="1" y="51"/>
                    <a:pt x="1" y="63"/>
                    <a:pt x="14" y="63"/>
                  </a:cubicBezTo>
                  <a:cubicBezTo>
                    <a:pt x="14" y="76"/>
                    <a:pt x="14" y="88"/>
                    <a:pt x="26" y="101"/>
                  </a:cubicBezTo>
                  <a:cubicBezTo>
                    <a:pt x="26" y="113"/>
                    <a:pt x="26" y="113"/>
                    <a:pt x="39" y="113"/>
                  </a:cubicBezTo>
                  <a:cubicBezTo>
                    <a:pt x="39" y="126"/>
                    <a:pt x="39" y="126"/>
                    <a:pt x="51" y="126"/>
                  </a:cubicBezTo>
                  <a:cubicBezTo>
                    <a:pt x="51" y="138"/>
                    <a:pt x="64" y="138"/>
                    <a:pt x="64" y="138"/>
                  </a:cubicBezTo>
                  <a:cubicBezTo>
                    <a:pt x="76" y="138"/>
                    <a:pt x="76" y="126"/>
                    <a:pt x="89" y="126"/>
                  </a:cubicBezTo>
                  <a:lnTo>
                    <a:pt x="101" y="126"/>
                  </a:lnTo>
                  <a:cubicBezTo>
                    <a:pt x="101" y="113"/>
                    <a:pt x="114" y="113"/>
                    <a:pt x="114" y="101"/>
                  </a:cubicBezTo>
                  <a:lnTo>
                    <a:pt x="114" y="88"/>
                  </a:lnTo>
                  <a:lnTo>
                    <a:pt x="114" y="63"/>
                  </a:lnTo>
                  <a:cubicBezTo>
                    <a:pt x="101" y="51"/>
                    <a:pt x="101" y="37"/>
                    <a:pt x="101" y="25"/>
                  </a:cubicBez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32"/>
            <p:cNvSpPr/>
            <p:nvPr/>
          </p:nvSpPr>
          <p:spPr>
            <a:xfrm>
              <a:off x="6435125" y="3703825"/>
              <a:ext cx="3175" cy="2875"/>
            </a:xfrm>
            <a:custGeom>
              <a:avLst/>
              <a:gdLst/>
              <a:ahLst/>
              <a:cxnLst/>
              <a:rect l="l" t="t" r="r" b="b"/>
              <a:pathLst>
                <a:path w="127" h="115" extrusionOk="0">
                  <a:moveTo>
                    <a:pt x="51" y="1"/>
                  </a:moveTo>
                  <a:cubicBezTo>
                    <a:pt x="38" y="1"/>
                    <a:pt x="38" y="14"/>
                    <a:pt x="26" y="14"/>
                  </a:cubicBezTo>
                  <a:lnTo>
                    <a:pt x="26" y="26"/>
                  </a:lnTo>
                  <a:lnTo>
                    <a:pt x="13" y="26"/>
                  </a:lnTo>
                  <a:lnTo>
                    <a:pt x="13" y="39"/>
                  </a:lnTo>
                  <a:cubicBezTo>
                    <a:pt x="13" y="51"/>
                    <a:pt x="1" y="51"/>
                    <a:pt x="1" y="64"/>
                  </a:cubicBezTo>
                  <a:lnTo>
                    <a:pt x="1" y="76"/>
                  </a:lnTo>
                  <a:lnTo>
                    <a:pt x="13" y="89"/>
                  </a:lnTo>
                  <a:cubicBezTo>
                    <a:pt x="13" y="102"/>
                    <a:pt x="26" y="102"/>
                    <a:pt x="26" y="102"/>
                  </a:cubicBezTo>
                  <a:cubicBezTo>
                    <a:pt x="26" y="115"/>
                    <a:pt x="38" y="115"/>
                    <a:pt x="38" y="115"/>
                  </a:cubicBezTo>
                  <a:lnTo>
                    <a:pt x="76" y="115"/>
                  </a:lnTo>
                  <a:lnTo>
                    <a:pt x="88" y="102"/>
                  </a:lnTo>
                  <a:lnTo>
                    <a:pt x="101" y="89"/>
                  </a:lnTo>
                  <a:lnTo>
                    <a:pt x="114" y="76"/>
                  </a:lnTo>
                  <a:lnTo>
                    <a:pt x="114" y="64"/>
                  </a:lnTo>
                  <a:cubicBezTo>
                    <a:pt x="127" y="51"/>
                    <a:pt x="127" y="51"/>
                    <a:pt x="127" y="39"/>
                  </a:cubicBezTo>
                  <a:cubicBezTo>
                    <a:pt x="114" y="39"/>
                    <a:pt x="114" y="26"/>
                    <a:pt x="114" y="26"/>
                  </a:cubicBezTo>
                  <a:cubicBezTo>
                    <a:pt x="114" y="14"/>
                    <a:pt x="114" y="14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32"/>
            <p:cNvSpPr/>
            <p:nvPr/>
          </p:nvSpPr>
          <p:spPr>
            <a:xfrm>
              <a:off x="6398350" y="373937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cubicBezTo>
                    <a:pt x="0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76"/>
                  </a:lnTo>
                  <a:lnTo>
                    <a:pt x="0" y="88"/>
                  </a:lnTo>
                  <a:cubicBezTo>
                    <a:pt x="13" y="88"/>
                    <a:pt x="13" y="88"/>
                    <a:pt x="25" y="101"/>
                  </a:cubicBezTo>
                  <a:lnTo>
                    <a:pt x="63" y="101"/>
                  </a:lnTo>
                  <a:lnTo>
                    <a:pt x="75" y="88"/>
                  </a:lnTo>
                  <a:cubicBezTo>
                    <a:pt x="75" y="88"/>
                    <a:pt x="89" y="88"/>
                    <a:pt x="89" y="76"/>
                  </a:cubicBezTo>
                  <a:cubicBezTo>
                    <a:pt x="101" y="76"/>
                    <a:pt x="101" y="76"/>
                    <a:pt x="101" y="63"/>
                  </a:cubicBezTo>
                  <a:lnTo>
                    <a:pt x="101" y="51"/>
                  </a:lnTo>
                  <a:lnTo>
                    <a:pt x="101" y="26"/>
                  </a:lnTo>
                  <a:lnTo>
                    <a:pt x="89" y="13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32"/>
            <p:cNvSpPr/>
            <p:nvPr/>
          </p:nvSpPr>
          <p:spPr>
            <a:xfrm>
              <a:off x="6364375" y="3770800"/>
              <a:ext cx="3800" cy="2550"/>
            </a:xfrm>
            <a:custGeom>
              <a:avLst/>
              <a:gdLst/>
              <a:ahLst/>
              <a:cxnLst/>
              <a:rect l="l" t="t" r="r" b="b"/>
              <a:pathLst>
                <a:path w="152" h="102" extrusionOk="0">
                  <a:moveTo>
                    <a:pt x="39" y="1"/>
                  </a:moveTo>
                  <a:cubicBezTo>
                    <a:pt x="26" y="1"/>
                    <a:pt x="26" y="1"/>
                    <a:pt x="14" y="13"/>
                  </a:cubicBezTo>
                  <a:lnTo>
                    <a:pt x="1" y="26"/>
                  </a:lnTo>
                  <a:lnTo>
                    <a:pt x="1" y="38"/>
                  </a:lnTo>
                  <a:cubicBezTo>
                    <a:pt x="1" y="51"/>
                    <a:pt x="1" y="63"/>
                    <a:pt x="14" y="76"/>
                  </a:cubicBezTo>
                  <a:cubicBezTo>
                    <a:pt x="14" y="88"/>
                    <a:pt x="26" y="88"/>
                    <a:pt x="39" y="88"/>
                  </a:cubicBezTo>
                  <a:cubicBezTo>
                    <a:pt x="64" y="102"/>
                    <a:pt x="76" y="102"/>
                    <a:pt x="102" y="102"/>
                  </a:cubicBezTo>
                  <a:lnTo>
                    <a:pt x="115" y="102"/>
                  </a:lnTo>
                  <a:cubicBezTo>
                    <a:pt x="127" y="102"/>
                    <a:pt x="127" y="88"/>
                    <a:pt x="140" y="88"/>
                  </a:cubicBezTo>
                  <a:lnTo>
                    <a:pt x="140" y="76"/>
                  </a:lnTo>
                  <a:cubicBezTo>
                    <a:pt x="152" y="63"/>
                    <a:pt x="152" y="63"/>
                    <a:pt x="152" y="51"/>
                  </a:cubicBezTo>
                  <a:cubicBezTo>
                    <a:pt x="152" y="38"/>
                    <a:pt x="152" y="26"/>
                    <a:pt x="140" y="26"/>
                  </a:cubicBezTo>
                  <a:cubicBezTo>
                    <a:pt x="127" y="13"/>
                    <a:pt x="127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32"/>
            <p:cNvSpPr/>
            <p:nvPr/>
          </p:nvSpPr>
          <p:spPr>
            <a:xfrm>
              <a:off x="6557425" y="3543200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25" y="1"/>
                  </a:moveTo>
                  <a:cubicBezTo>
                    <a:pt x="25" y="13"/>
                    <a:pt x="13" y="13"/>
                    <a:pt x="13" y="13"/>
                  </a:cubicBezTo>
                  <a:lnTo>
                    <a:pt x="13" y="26"/>
                  </a:lnTo>
                  <a:cubicBezTo>
                    <a:pt x="0" y="38"/>
                    <a:pt x="0" y="51"/>
                    <a:pt x="0" y="51"/>
                  </a:cubicBezTo>
                  <a:lnTo>
                    <a:pt x="13" y="63"/>
                  </a:lnTo>
                  <a:cubicBezTo>
                    <a:pt x="13" y="76"/>
                    <a:pt x="13" y="76"/>
                    <a:pt x="25" y="88"/>
                  </a:cubicBezTo>
                  <a:cubicBezTo>
                    <a:pt x="38" y="88"/>
                    <a:pt x="38" y="101"/>
                    <a:pt x="50" y="101"/>
                  </a:cubicBezTo>
                  <a:cubicBezTo>
                    <a:pt x="50" y="113"/>
                    <a:pt x="63" y="113"/>
                    <a:pt x="63" y="113"/>
                  </a:cubicBezTo>
                  <a:lnTo>
                    <a:pt x="89" y="113"/>
                  </a:lnTo>
                  <a:cubicBezTo>
                    <a:pt x="89" y="113"/>
                    <a:pt x="101" y="113"/>
                    <a:pt x="101" y="101"/>
                  </a:cubicBezTo>
                  <a:lnTo>
                    <a:pt x="114" y="101"/>
                  </a:lnTo>
                  <a:cubicBezTo>
                    <a:pt x="114" y="88"/>
                    <a:pt x="114" y="88"/>
                    <a:pt x="126" y="88"/>
                  </a:cubicBezTo>
                  <a:lnTo>
                    <a:pt x="126" y="63"/>
                  </a:lnTo>
                  <a:lnTo>
                    <a:pt x="126" y="51"/>
                  </a:lnTo>
                  <a:cubicBezTo>
                    <a:pt x="114" y="38"/>
                    <a:pt x="114" y="26"/>
                    <a:pt x="101" y="26"/>
                  </a:cubicBezTo>
                  <a:lnTo>
                    <a:pt x="89" y="13"/>
                  </a:lnTo>
                  <a:cubicBezTo>
                    <a:pt x="76" y="1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0" name="Google Shape;10110;p32"/>
          <p:cNvGrpSpPr/>
          <p:nvPr/>
        </p:nvGrpSpPr>
        <p:grpSpPr>
          <a:xfrm rot="-5040042">
            <a:off x="1896510" y="3858229"/>
            <a:ext cx="1039787" cy="2069614"/>
            <a:chOff x="2939050" y="2860850"/>
            <a:chExt cx="673325" cy="1340200"/>
          </a:xfrm>
        </p:grpSpPr>
        <p:sp>
          <p:nvSpPr>
            <p:cNvPr id="10111" name="Google Shape;10111;p32"/>
            <p:cNvSpPr/>
            <p:nvPr/>
          </p:nvSpPr>
          <p:spPr>
            <a:xfrm>
              <a:off x="2939050" y="3574925"/>
              <a:ext cx="337250" cy="626125"/>
            </a:xfrm>
            <a:custGeom>
              <a:avLst/>
              <a:gdLst/>
              <a:ahLst/>
              <a:cxnLst/>
              <a:rect l="l" t="t" r="r" b="b"/>
              <a:pathLst>
                <a:path w="13490" h="25045" extrusionOk="0">
                  <a:moveTo>
                    <a:pt x="10630" y="255"/>
                  </a:moveTo>
                  <a:cubicBezTo>
                    <a:pt x="11676" y="837"/>
                    <a:pt x="12909" y="1163"/>
                    <a:pt x="13257" y="1256"/>
                  </a:cubicBezTo>
                  <a:cubicBezTo>
                    <a:pt x="13002" y="2186"/>
                    <a:pt x="10885" y="10140"/>
                    <a:pt x="10072" y="13372"/>
                  </a:cubicBezTo>
                  <a:cubicBezTo>
                    <a:pt x="9979" y="13722"/>
                    <a:pt x="9886" y="14070"/>
                    <a:pt x="9793" y="14442"/>
                  </a:cubicBezTo>
                  <a:cubicBezTo>
                    <a:pt x="8885" y="18187"/>
                    <a:pt x="7607" y="23326"/>
                    <a:pt x="5141" y="24582"/>
                  </a:cubicBezTo>
                  <a:cubicBezTo>
                    <a:pt x="4768" y="24762"/>
                    <a:pt x="4377" y="24856"/>
                    <a:pt x="3967" y="24856"/>
                  </a:cubicBezTo>
                  <a:cubicBezTo>
                    <a:pt x="3584" y="24856"/>
                    <a:pt x="3185" y="24774"/>
                    <a:pt x="2769" y="24606"/>
                  </a:cubicBezTo>
                  <a:cubicBezTo>
                    <a:pt x="1932" y="24256"/>
                    <a:pt x="1374" y="23698"/>
                    <a:pt x="1095" y="22931"/>
                  </a:cubicBezTo>
                  <a:cubicBezTo>
                    <a:pt x="211" y="20442"/>
                    <a:pt x="2444" y="15954"/>
                    <a:pt x="4816" y="11604"/>
                  </a:cubicBezTo>
                  <a:cubicBezTo>
                    <a:pt x="6630" y="8233"/>
                    <a:pt x="10211" y="1116"/>
                    <a:pt x="10630" y="255"/>
                  </a:cubicBezTo>
                  <a:close/>
                  <a:moveTo>
                    <a:pt x="10559" y="0"/>
                  </a:moveTo>
                  <a:lnTo>
                    <a:pt x="10513" y="69"/>
                  </a:lnTo>
                  <a:cubicBezTo>
                    <a:pt x="10466" y="162"/>
                    <a:pt x="6583" y="7930"/>
                    <a:pt x="4652" y="11511"/>
                  </a:cubicBezTo>
                  <a:cubicBezTo>
                    <a:pt x="2258" y="15908"/>
                    <a:pt x="1" y="20442"/>
                    <a:pt x="931" y="23000"/>
                  </a:cubicBezTo>
                  <a:cubicBezTo>
                    <a:pt x="1210" y="23815"/>
                    <a:pt x="1815" y="24396"/>
                    <a:pt x="2698" y="24768"/>
                  </a:cubicBezTo>
                  <a:cubicBezTo>
                    <a:pt x="3146" y="24951"/>
                    <a:pt x="3581" y="25044"/>
                    <a:pt x="4000" y="25044"/>
                  </a:cubicBezTo>
                  <a:cubicBezTo>
                    <a:pt x="4431" y="25044"/>
                    <a:pt x="4845" y="24946"/>
                    <a:pt x="5234" y="24745"/>
                  </a:cubicBezTo>
                  <a:cubicBezTo>
                    <a:pt x="7768" y="23443"/>
                    <a:pt x="9048" y="18280"/>
                    <a:pt x="9979" y="14488"/>
                  </a:cubicBezTo>
                  <a:cubicBezTo>
                    <a:pt x="10072" y="14116"/>
                    <a:pt x="10165" y="13744"/>
                    <a:pt x="10258" y="13418"/>
                  </a:cubicBezTo>
                  <a:cubicBezTo>
                    <a:pt x="11117" y="10001"/>
                    <a:pt x="13443" y="1303"/>
                    <a:pt x="13467" y="1209"/>
                  </a:cubicBezTo>
                  <a:lnTo>
                    <a:pt x="13490" y="1116"/>
                  </a:lnTo>
                  <a:lnTo>
                    <a:pt x="13397" y="1092"/>
                  </a:lnTo>
                  <a:cubicBezTo>
                    <a:pt x="13374" y="1092"/>
                    <a:pt x="11862" y="744"/>
                    <a:pt x="10652" y="47"/>
                  </a:cubicBezTo>
                  <a:lnTo>
                    <a:pt x="10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32"/>
            <p:cNvSpPr/>
            <p:nvPr/>
          </p:nvSpPr>
          <p:spPr>
            <a:xfrm>
              <a:off x="3224275" y="3596350"/>
              <a:ext cx="30350" cy="10725"/>
            </a:xfrm>
            <a:custGeom>
              <a:avLst/>
              <a:gdLst/>
              <a:ahLst/>
              <a:cxnLst/>
              <a:rect l="l" t="t" r="r" b="b"/>
              <a:pathLst>
                <a:path w="1214" h="429" extrusionOk="0">
                  <a:moveTo>
                    <a:pt x="1079" y="1"/>
                  </a:moveTo>
                  <a:cubicBezTo>
                    <a:pt x="1072" y="1"/>
                    <a:pt x="1065" y="1"/>
                    <a:pt x="1057" y="3"/>
                  </a:cubicBezTo>
                  <a:cubicBezTo>
                    <a:pt x="732" y="96"/>
                    <a:pt x="406" y="166"/>
                    <a:pt x="105" y="259"/>
                  </a:cubicBezTo>
                  <a:cubicBezTo>
                    <a:pt x="0" y="279"/>
                    <a:pt x="26" y="429"/>
                    <a:pt x="98" y="429"/>
                  </a:cubicBezTo>
                  <a:cubicBezTo>
                    <a:pt x="107" y="429"/>
                    <a:pt x="117" y="426"/>
                    <a:pt x="127" y="421"/>
                  </a:cubicBezTo>
                  <a:cubicBezTo>
                    <a:pt x="453" y="352"/>
                    <a:pt x="778" y="259"/>
                    <a:pt x="1104" y="189"/>
                  </a:cubicBezTo>
                  <a:cubicBezTo>
                    <a:pt x="1214" y="145"/>
                    <a:pt x="1180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32"/>
            <p:cNvSpPr/>
            <p:nvPr/>
          </p:nvSpPr>
          <p:spPr>
            <a:xfrm>
              <a:off x="3204925" y="3602175"/>
              <a:ext cx="66575" cy="20500"/>
            </a:xfrm>
            <a:custGeom>
              <a:avLst/>
              <a:gdLst/>
              <a:ahLst/>
              <a:cxnLst/>
              <a:rect l="l" t="t" r="r" b="b"/>
              <a:pathLst>
                <a:path w="2663" h="820" extrusionOk="0">
                  <a:moveTo>
                    <a:pt x="2550" y="0"/>
                  </a:moveTo>
                  <a:cubicBezTo>
                    <a:pt x="2544" y="0"/>
                    <a:pt x="2537" y="1"/>
                    <a:pt x="2529" y="2"/>
                  </a:cubicBezTo>
                  <a:lnTo>
                    <a:pt x="88" y="631"/>
                  </a:lnTo>
                  <a:cubicBezTo>
                    <a:pt x="0" y="652"/>
                    <a:pt x="15" y="819"/>
                    <a:pt x="116" y="819"/>
                  </a:cubicBezTo>
                  <a:cubicBezTo>
                    <a:pt x="122" y="819"/>
                    <a:pt x="128" y="818"/>
                    <a:pt x="134" y="817"/>
                  </a:cubicBezTo>
                  <a:lnTo>
                    <a:pt x="2576" y="188"/>
                  </a:lnTo>
                  <a:cubicBezTo>
                    <a:pt x="2663" y="145"/>
                    <a:pt x="2649" y="0"/>
                    <a:pt x="2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32"/>
            <p:cNvSpPr/>
            <p:nvPr/>
          </p:nvSpPr>
          <p:spPr>
            <a:xfrm>
              <a:off x="3201475" y="3591125"/>
              <a:ext cx="34525" cy="11175"/>
            </a:xfrm>
            <a:custGeom>
              <a:avLst/>
              <a:gdLst/>
              <a:ahLst/>
              <a:cxnLst/>
              <a:rect l="l" t="t" r="r" b="b"/>
              <a:pathLst>
                <a:path w="1381" h="447" extrusionOk="0">
                  <a:moveTo>
                    <a:pt x="1248" y="1"/>
                  </a:moveTo>
                  <a:cubicBezTo>
                    <a:pt x="1241" y="1"/>
                    <a:pt x="1233" y="2"/>
                    <a:pt x="1225" y="3"/>
                  </a:cubicBezTo>
                  <a:cubicBezTo>
                    <a:pt x="853" y="96"/>
                    <a:pt x="481" y="189"/>
                    <a:pt x="109" y="258"/>
                  </a:cubicBezTo>
                  <a:cubicBezTo>
                    <a:pt x="0" y="281"/>
                    <a:pt x="35" y="446"/>
                    <a:pt x="135" y="446"/>
                  </a:cubicBezTo>
                  <a:cubicBezTo>
                    <a:pt x="142" y="446"/>
                    <a:pt x="148" y="446"/>
                    <a:pt x="155" y="444"/>
                  </a:cubicBezTo>
                  <a:cubicBezTo>
                    <a:pt x="527" y="375"/>
                    <a:pt x="899" y="282"/>
                    <a:pt x="1272" y="189"/>
                  </a:cubicBezTo>
                  <a:cubicBezTo>
                    <a:pt x="1381" y="146"/>
                    <a:pt x="1348" y="1"/>
                    <a:pt x="1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32"/>
            <p:cNvSpPr/>
            <p:nvPr/>
          </p:nvSpPr>
          <p:spPr>
            <a:xfrm>
              <a:off x="3203625" y="3586550"/>
              <a:ext cx="18025" cy="5225"/>
            </a:xfrm>
            <a:custGeom>
              <a:avLst/>
              <a:gdLst/>
              <a:ahLst/>
              <a:cxnLst/>
              <a:rect l="l" t="t" r="r" b="b"/>
              <a:pathLst>
                <a:path w="721" h="209" extrusionOk="0">
                  <a:moveTo>
                    <a:pt x="627" y="0"/>
                  </a:moveTo>
                  <a:cubicBezTo>
                    <a:pt x="441" y="0"/>
                    <a:pt x="255" y="0"/>
                    <a:pt x="93" y="23"/>
                  </a:cubicBezTo>
                  <a:cubicBezTo>
                    <a:pt x="47" y="23"/>
                    <a:pt x="0" y="69"/>
                    <a:pt x="0" y="116"/>
                  </a:cubicBezTo>
                  <a:cubicBezTo>
                    <a:pt x="0" y="162"/>
                    <a:pt x="23" y="209"/>
                    <a:pt x="93" y="209"/>
                  </a:cubicBezTo>
                  <a:cubicBezTo>
                    <a:pt x="255" y="186"/>
                    <a:pt x="441" y="162"/>
                    <a:pt x="627" y="162"/>
                  </a:cubicBezTo>
                  <a:cubicBezTo>
                    <a:pt x="674" y="162"/>
                    <a:pt x="720" y="140"/>
                    <a:pt x="720" y="93"/>
                  </a:cubicBezTo>
                  <a:cubicBezTo>
                    <a:pt x="720" y="23"/>
                    <a:pt x="674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32"/>
            <p:cNvSpPr/>
            <p:nvPr/>
          </p:nvSpPr>
          <p:spPr>
            <a:xfrm>
              <a:off x="3210325" y="3612625"/>
              <a:ext cx="62300" cy="19475"/>
            </a:xfrm>
            <a:custGeom>
              <a:avLst/>
              <a:gdLst/>
              <a:ahLst/>
              <a:cxnLst/>
              <a:rect l="l" t="t" r="r" b="b"/>
              <a:pathLst>
                <a:path w="2492" h="779" extrusionOk="0">
                  <a:moveTo>
                    <a:pt x="2358" y="1"/>
                  </a:moveTo>
                  <a:cubicBezTo>
                    <a:pt x="2352" y="1"/>
                    <a:pt x="2345" y="1"/>
                    <a:pt x="2337" y="3"/>
                  </a:cubicBezTo>
                  <a:cubicBezTo>
                    <a:pt x="1593" y="213"/>
                    <a:pt x="849" y="422"/>
                    <a:pt x="105" y="608"/>
                  </a:cubicBezTo>
                  <a:cubicBezTo>
                    <a:pt x="0" y="629"/>
                    <a:pt x="26" y="779"/>
                    <a:pt x="115" y="779"/>
                  </a:cubicBezTo>
                  <a:cubicBezTo>
                    <a:pt x="126" y="779"/>
                    <a:pt x="138" y="776"/>
                    <a:pt x="151" y="771"/>
                  </a:cubicBezTo>
                  <a:cubicBezTo>
                    <a:pt x="895" y="608"/>
                    <a:pt x="1639" y="399"/>
                    <a:pt x="2384" y="189"/>
                  </a:cubicBezTo>
                  <a:cubicBezTo>
                    <a:pt x="2492" y="145"/>
                    <a:pt x="2458" y="1"/>
                    <a:pt x="2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32"/>
            <p:cNvSpPr/>
            <p:nvPr/>
          </p:nvSpPr>
          <p:spPr>
            <a:xfrm>
              <a:off x="3221800" y="3627200"/>
              <a:ext cx="46800" cy="15225"/>
            </a:xfrm>
            <a:custGeom>
              <a:avLst/>
              <a:gdLst/>
              <a:ahLst/>
              <a:cxnLst/>
              <a:rect l="l" t="t" r="r" b="b"/>
              <a:pathLst>
                <a:path w="1872" h="609" extrusionOk="0">
                  <a:moveTo>
                    <a:pt x="1735" y="0"/>
                  </a:moveTo>
                  <a:cubicBezTo>
                    <a:pt x="1728" y="0"/>
                    <a:pt x="1722" y="1"/>
                    <a:pt x="1714" y="2"/>
                  </a:cubicBezTo>
                  <a:lnTo>
                    <a:pt x="111" y="421"/>
                  </a:lnTo>
                  <a:cubicBezTo>
                    <a:pt x="0" y="442"/>
                    <a:pt x="35" y="609"/>
                    <a:pt x="138" y="609"/>
                  </a:cubicBezTo>
                  <a:cubicBezTo>
                    <a:pt x="144" y="609"/>
                    <a:pt x="151" y="608"/>
                    <a:pt x="157" y="607"/>
                  </a:cubicBezTo>
                  <a:cubicBezTo>
                    <a:pt x="691" y="443"/>
                    <a:pt x="1227" y="304"/>
                    <a:pt x="1761" y="188"/>
                  </a:cubicBezTo>
                  <a:cubicBezTo>
                    <a:pt x="1871" y="166"/>
                    <a:pt x="1837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32"/>
            <p:cNvSpPr/>
            <p:nvPr/>
          </p:nvSpPr>
          <p:spPr>
            <a:xfrm>
              <a:off x="3213100" y="3640400"/>
              <a:ext cx="52425" cy="17725"/>
            </a:xfrm>
            <a:custGeom>
              <a:avLst/>
              <a:gdLst/>
              <a:ahLst/>
              <a:cxnLst/>
              <a:rect l="l" t="t" r="r" b="b"/>
              <a:pathLst>
                <a:path w="2097" h="709" extrusionOk="0">
                  <a:moveTo>
                    <a:pt x="1983" y="1"/>
                  </a:moveTo>
                  <a:cubicBezTo>
                    <a:pt x="1972" y="1"/>
                    <a:pt x="1960" y="3"/>
                    <a:pt x="1947" y="8"/>
                  </a:cubicBezTo>
                  <a:cubicBezTo>
                    <a:pt x="1342" y="194"/>
                    <a:pt x="738" y="380"/>
                    <a:pt x="109" y="520"/>
                  </a:cubicBezTo>
                  <a:cubicBezTo>
                    <a:pt x="1" y="543"/>
                    <a:pt x="35" y="708"/>
                    <a:pt x="135" y="708"/>
                  </a:cubicBezTo>
                  <a:cubicBezTo>
                    <a:pt x="142" y="708"/>
                    <a:pt x="148" y="707"/>
                    <a:pt x="155" y="706"/>
                  </a:cubicBezTo>
                  <a:cubicBezTo>
                    <a:pt x="784" y="544"/>
                    <a:pt x="1389" y="380"/>
                    <a:pt x="1994" y="172"/>
                  </a:cubicBezTo>
                  <a:cubicBezTo>
                    <a:pt x="2096" y="150"/>
                    <a:pt x="2071" y="1"/>
                    <a:pt x="1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32"/>
            <p:cNvSpPr/>
            <p:nvPr/>
          </p:nvSpPr>
          <p:spPr>
            <a:xfrm>
              <a:off x="3233575" y="3652075"/>
              <a:ext cx="28225" cy="11975"/>
            </a:xfrm>
            <a:custGeom>
              <a:avLst/>
              <a:gdLst/>
              <a:ahLst/>
              <a:cxnLst/>
              <a:rect l="l" t="t" r="r" b="b"/>
              <a:pathLst>
                <a:path w="1129" h="479" extrusionOk="0">
                  <a:moveTo>
                    <a:pt x="1035" y="1"/>
                  </a:moveTo>
                  <a:cubicBezTo>
                    <a:pt x="1027" y="1"/>
                    <a:pt x="1019" y="2"/>
                    <a:pt x="1011" y="6"/>
                  </a:cubicBezTo>
                  <a:cubicBezTo>
                    <a:pt x="709" y="124"/>
                    <a:pt x="406" y="217"/>
                    <a:pt x="105" y="310"/>
                  </a:cubicBezTo>
                  <a:cubicBezTo>
                    <a:pt x="1" y="329"/>
                    <a:pt x="26" y="479"/>
                    <a:pt x="115" y="479"/>
                  </a:cubicBezTo>
                  <a:cubicBezTo>
                    <a:pt x="126" y="479"/>
                    <a:pt x="138" y="477"/>
                    <a:pt x="151" y="471"/>
                  </a:cubicBezTo>
                  <a:cubicBezTo>
                    <a:pt x="453" y="403"/>
                    <a:pt x="756" y="285"/>
                    <a:pt x="1057" y="192"/>
                  </a:cubicBezTo>
                  <a:cubicBezTo>
                    <a:pt x="1104" y="170"/>
                    <a:pt x="1128" y="124"/>
                    <a:pt x="1104" y="77"/>
                  </a:cubicBezTo>
                  <a:cubicBezTo>
                    <a:pt x="1104" y="39"/>
                    <a:pt x="1073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32"/>
            <p:cNvSpPr/>
            <p:nvPr/>
          </p:nvSpPr>
          <p:spPr>
            <a:xfrm>
              <a:off x="3201625" y="3667300"/>
              <a:ext cx="57075" cy="15375"/>
            </a:xfrm>
            <a:custGeom>
              <a:avLst/>
              <a:gdLst/>
              <a:ahLst/>
              <a:cxnLst/>
              <a:rect l="l" t="t" r="r" b="b"/>
              <a:pathLst>
                <a:path w="2283" h="615" extrusionOk="0">
                  <a:moveTo>
                    <a:pt x="2146" y="0"/>
                  </a:moveTo>
                  <a:cubicBezTo>
                    <a:pt x="2140" y="0"/>
                    <a:pt x="2134" y="1"/>
                    <a:pt x="2127" y="2"/>
                  </a:cubicBezTo>
                  <a:cubicBezTo>
                    <a:pt x="1452" y="142"/>
                    <a:pt x="778" y="281"/>
                    <a:pt x="103" y="445"/>
                  </a:cubicBezTo>
                  <a:cubicBezTo>
                    <a:pt x="0" y="465"/>
                    <a:pt x="26" y="614"/>
                    <a:pt x="114" y="614"/>
                  </a:cubicBezTo>
                  <a:cubicBezTo>
                    <a:pt x="125" y="614"/>
                    <a:pt x="137" y="612"/>
                    <a:pt x="149" y="607"/>
                  </a:cubicBezTo>
                  <a:cubicBezTo>
                    <a:pt x="825" y="445"/>
                    <a:pt x="1498" y="305"/>
                    <a:pt x="2174" y="188"/>
                  </a:cubicBezTo>
                  <a:cubicBezTo>
                    <a:pt x="2282" y="167"/>
                    <a:pt x="2247" y="0"/>
                    <a:pt x="2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32"/>
            <p:cNvSpPr/>
            <p:nvPr/>
          </p:nvSpPr>
          <p:spPr>
            <a:xfrm>
              <a:off x="3217150" y="3680075"/>
              <a:ext cx="38025" cy="10025"/>
            </a:xfrm>
            <a:custGeom>
              <a:avLst/>
              <a:gdLst/>
              <a:ahLst/>
              <a:cxnLst/>
              <a:rect l="l" t="t" r="r" b="b"/>
              <a:pathLst>
                <a:path w="1521" h="401" extrusionOk="0">
                  <a:moveTo>
                    <a:pt x="1388" y="1"/>
                  </a:moveTo>
                  <a:cubicBezTo>
                    <a:pt x="1381" y="1"/>
                    <a:pt x="1374" y="1"/>
                    <a:pt x="1366" y="3"/>
                  </a:cubicBezTo>
                  <a:lnTo>
                    <a:pt x="111" y="213"/>
                  </a:lnTo>
                  <a:cubicBezTo>
                    <a:pt x="0" y="234"/>
                    <a:pt x="35" y="401"/>
                    <a:pt x="138" y="401"/>
                  </a:cubicBezTo>
                  <a:cubicBezTo>
                    <a:pt x="144" y="401"/>
                    <a:pt x="151" y="400"/>
                    <a:pt x="157" y="399"/>
                  </a:cubicBezTo>
                  <a:cubicBezTo>
                    <a:pt x="576" y="328"/>
                    <a:pt x="994" y="259"/>
                    <a:pt x="1413" y="166"/>
                  </a:cubicBezTo>
                  <a:cubicBezTo>
                    <a:pt x="1521" y="144"/>
                    <a:pt x="1487" y="1"/>
                    <a:pt x="1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32"/>
            <p:cNvSpPr/>
            <p:nvPr/>
          </p:nvSpPr>
          <p:spPr>
            <a:xfrm>
              <a:off x="3197400" y="3689375"/>
              <a:ext cx="54300" cy="15250"/>
            </a:xfrm>
            <a:custGeom>
              <a:avLst/>
              <a:gdLst/>
              <a:ahLst/>
              <a:cxnLst/>
              <a:rect l="l" t="t" r="r" b="b"/>
              <a:pathLst>
                <a:path w="2172" h="610" extrusionOk="0">
                  <a:moveTo>
                    <a:pt x="2038" y="1"/>
                  </a:moveTo>
                  <a:cubicBezTo>
                    <a:pt x="2031" y="1"/>
                    <a:pt x="2024" y="1"/>
                    <a:pt x="2017" y="3"/>
                  </a:cubicBezTo>
                  <a:cubicBezTo>
                    <a:pt x="1388" y="167"/>
                    <a:pt x="761" y="328"/>
                    <a:pt x="110" y="446"/>
                  </a:cubicBezTo>
                  <a:cubicBezTo>
                    <a:pt x="1" y="466"/>
                    <a:pt x="34" y="610"/>
                    <a:pt x="133" y="610"/>
                  </a:cubicBezTo>
                  <a:cubicBezTo>
                    <a:pt x="141" y="610"/>
                    <a:pt x="148" y="609"/>
                    <a:pt x="156" y="607"/>
                  </a:cubicBezTo>
                  <a:cubicBezTo>
                    <a:pt x="808" y="492"/>
                    <a:pt x="1435" y="353"/>
                    <a:pt x="2063" y="189"/>
                  </a:cubicBezTo>
                  <a:cubicBezTo>
                    <a:pt x="2171" y="145"/>
                    <a:pt x="2138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32"/>
            <p:cNvSpPr/>
            <p:nvPr/>
          </p:nvSpPr>
          <p:spPr>
            <a:xfrm>
              <a:off x="3218300" y="3699750"/>
              <a:ext cx="29525" cy="11300"/>
            </a:xfrm>
            <a:custGeom>
              <a:avLst/>
              <a:gdLst/>
              <a:ahLst/>
              <a:cxnLst/>
              <a:rect l="l" t="t" r="r" b="b"/>
              <a:pathLst>
                <a:path w="1181" h="452" extrusionOk="0">
                  <a:moveTo>
                    <a:pt x="1088" y="1"/>
                  </a:moveTo>
                  <a:cubicBezTo>
                    <a:pt x="1080" y="1"/>
                    <a:pt x="1072" y="2"/>
                    <a:pt x="1064" y="6"/>
                  </a:cubicBezTo>
                  <a:cubicBezTo>
                    <a:pt x="738" y="99"/>
                    <a:pt x="437" y="192"/>
                    <a:pt x="111" y="263"/>
                  </a:cubicBezTo>
                  <a:cubicBezTo>
                    <a:pt x="1" y="284"/>
                    <a:pt x="36" y="451"/>
                    <a:pt x="139" y="451"/>
                  </a:cubicBezTo>
                  <a:cubicBezTo>
                    <a:pt x="145" y="451"/>
                    <a:pt x="151" y="450"/>
                    <a:pt x="158" y="449"/>
                  </a:cubicBezTo>
                  <a:cubicBezTo>
                    <a:pt x="483" y="379"/>
                    <a:pt x="785" y="286"/>
                    <a:pt x="1110" y="170"/>
                  </a:cubicBezTo>
                  <a:cubicBezTo>
                    <a:pt x="1157" y="170"/>
                    <a:pt x="1181" y="124"/>
                    <a:pt x="1157" y="77"/>
                  </a:cubicBezTo>
                  <a:cubicBezTo>
                    <a:pt x="1157" y="39"/>
                    <a:pt x="1125" y="1"/>
                    <a:pt x="1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32"/>
            <p:cNvSpPr/>
            <p:nvPr/>
          </p:nvSpPr>
          <p:spPr>
            <a:xfrm>
              <a:off x="3185750" y="3713225"/>
              <a:ext cx="60125" cy="15825"/>
            </a:xfrm>
            <a:custGeom>
              <a:avLst/>
              <a:gdLst/>
              <a:ahLst/>
              <a:cxnLst/>
              <a:rect l="l" t="t" r="r" b="b"/>
              <a:pathLst>
                <a:path w="2405" h="633" extrusionOk="0">
                  <a:moveTo>
                    <a:pt x="2273" y="1"/>
                  </a:moveTo>
                  <a:cubicBezTo>
                    <a:pt x="2266" y="1"/>
                    <a:pt x="2258" y="2"/>
                    <a:pt x="2250" y="3"/>
                  </a:cubicBezTo>
                  <a:cubicBezTo>
                    <a:pt x="1528" y="189"/>
                    <a:pt x="831" y="329"/>
                    <a:pt x="111" y="444"/>
                  </a:cubicBezTo>
                  <a:cubicBezTo>
                    <a:pt x="1" y="467"/>
                    <a:pt x="35" y="632"/>
                    <a:pt x="137" y="632"/>
                  </a:cubicBezTo>
                  <a:cubicBezTo>
                    <a:pt x="143" y="632"/>
                    <a:pt x="150" y="632"/>
                    <a:pt x="157" y="630"/>
                  </a:cubicBezTo>
                  <a:cubicBezTo>
                    <a:pt x="877" y="515"/>
                    <a:pt x="1575" y="351"/>
                    <a:pt x="2297" y="165"/>
                  </a:cubicBezTo>
                  <a:cubicBezTo>
                    <a:pt x="2404" y="144"/>
                    <a:pt x="2371" y="1"/>
                    <a:pt x="2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32"/>
            <p:cNvSpPr/>
            <p:nvPr/>
          </p:nvSpPr>
          <p:spPr>
            <a:xfrm>
              <a:off x="3203775" y="3724275"/>
              <a:ext cx="39800" cy="11750"/>
            </a:xfrm>
            <a:custGeom>
              <a:avLst/>
              <a:gdLst/>
              <a:ahLst/>
              <a:cxnLst/>
              <a:rect l="l" t="t" r="r" b="b"/>
              <a:pathLst>
                <a:path w="1592" h="470" extrusionOk="0">
                  <a:moveTo>
                    <a:pt x="1455" y="0"/>
                  </a:moveTo>
                  <a:cubicBezTo>
                    <a:pt x="1449" y="0"/>
                    <a:pt x="1443" y="1"/>
                    <a:pt x="1436" y="2"/>
                  </a:cubicBezTo>
                  <a:cubicBezTo>
                    <a:pt x="994" y="73"/>
                    <a:pt x="528" y="166"/>
                    <a:pt x="87" y="281"/>
                  </a:cubicBezTo>
                  <a:cubicBezTo>
                    <a:pt x="0" y="304"/>
                    <a:pt x="36" y="470"/>
                    <a:pt x="118" y="470"/>
                  </a:cubicBezTo>
                  <a:cubicBezTo>
                    <a:pt x="123" y="470"/>
                    <a:pt x="128" y="469"/>
                    <a:pt x="134" y="467"/>
                  </a:cubicBezTo>
                  <a:cubicBezTo>
                    <a:pt x="575" y="352"/>
                    <a:pt x="1040" y="259"/>
                    <a:pt x="1483" y="166"/>
                  </a:cubicBezTo>
                  <a:cubicBezTo>
                    <a:pt x="1592" y="166"/>
                    <a:pt x="1556" y="0"/>
                    <a:pt x="1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32"/>
            <p:cNvSpPr/>
            <p:nvPr/>
          </p:nvSpPr>
          <p:spPr>
            <a:xfrm>
              <a:off x="3187550" y="3735900"/>
              <a:ext cx="51950" cy="14075"/>
            </a:xfrm>
            <a:custGeom>
              <a:avLst/>
              <a:gdLst/>
              <a:ahLst/>
              <a:cxnLst/>
              <a:rect l="l" t="t" r="r" b="b"/>
              <a:pathLst>
                <a:path w="2078" h="563" extrusionOk="0">
                  <a:moveTo>
                    <a:pt x="1943" y="0"/>
                  </a:moveTo>
                  <a:cubicBezTo>
                    <a:pt x="1936" y="0"/>
                    <a:pt x="1929" y="1"/>
                    <a:pt x="1922" y="2"/>
                  </a:cubicBezTo>
                  <a:cubicBezTo>
                    <a:pt x="1317" y="120"/>
                    <a:pt x="712" y="259"/>
                    <a:pt x="108" y="399"/>
                  </a:cubicBezTo>
                  <a:cubicBezTo>
                    <a:pt x="0" y="419"/>
                    <a:pt x="33" y="563"/>
                    <a:pt x="131" y="563"/>
                  </a:cubicBezTo>
                  <a:cubicBezTo>
                    <a:pt x="139" y="563"/>
                    <a:pt x="146" y="562"/>
                    <a:pt x="154" y="561"/>
                  </a:cubicBezTo>
                  <a:cubicBezTo>
                    <a:pt x="759" y="445"/>
                    <a:pt x="1363" y="306"/>
                    <a:pt x="1968" y="166"/>
                  </a:cubicBezTo>
                  <a:cubicBezTo>
                    <a:pt x="2078" y="143"/>
                    <a:pt x="2044" y="0"/>
                    <a:pt x="1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32"/>
            <p:cNvSpPr/>
            <p:nvPr/>
          </p:nvSpPr>
          <p:spPr>
            <a:xfrm>
              <a:off x="3206675" y="3747525"/>
              <a:ext cx="29350" cy="9425"/>
            </a:xfrm>
            <a:custGeom>
              <a:avLst/>
              <a:gdLst/>
              <a:ahLst/>
              <a:cxnLst/>
              <a:rect l="l" t="t" r="r" b="b"/>
              <a:pathLst>
                <a:path w="1174" h="377" extrusionOk="0">
                  <a:moveTo>
                    <a:pt x="1039" y="0"/>
                  </a:moveTo>
                  <a:cubicBezTo>
                    <a:pt x="1032" y="0"/>
                    <a:pt x="1025" y="1"/>
                    <a:pt x="1017" y="2"/>
                  </a:cubicBezTo>
                  <a:cubicBezTo>
                    <a:pt x="716" y="73"/>
                    <a:pt x="412" y="120"/>
                    <a:pt x="111" y="189"/>
                  </a:cubicBezTo>
                  <a:cubicBezTo>
                    <a:pt x="1" y="211"/>
                    <a:pt x="35" y="377"/>
                    <a:pt x="137" y="377"/>
                  </a:cubicBezTo>
                  <a:cubicBezTo>
                    <a:pt x="144" y="377"/>
                    <a:pt x="150" y="376"/>
                    <a:pt x="158" y="375"/>
                  </a:cubicBezTo>
                  <a:cubicBezTo>
                    <a:pt x="459" y="306"/>
                    <a:pt x="762" y="235"/>
                    <a:pt x="1064" y="189"/>
                  </a:cubicBezTo>
                  <a:cubicBezTo>
                    <a:pt x="1173" y="145"/>
                    <a:pt x="1140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32"/>
            <p:cNvSpPr/>
            <p:nvPr/>
          </p:nvSpPr>
          <p:spPr>
            <a:xfrm>
              <a:off x="3185725" y="3759150"/>
              <a:ext cx="46800" cy="15250"/>
            </a:xfrm>
            <a:custGeom>
              <a:avLst/>
              <a:gdLst/>
              <a:ahLst/>
              <a:cxnLst/>
              <a:rect l="l" t="t" r="r" b="b"/>
              <a:pathLst>
                <a:path w="1872" h="610" extrusionOk="0">
                  <a:moveTo>
                    <a:pt x="1737" y="1"/>
                  </a:moveTo>
                  <a:cubicBezTo>
                    <a:pt x="1730" y="1"/>
                    <a:pt x="1723" y="1"/>
                    <a:pt x="1716" y="3"/>
                  </a:cubicBezTo>
                  <a:cubicBezTo>
                    <a:pt x="1182" y="166"/>
                    <a:pt x="646" y="306"/>
                    <a:pt x="88" y="421"/>
                  </a:cubicBezTo>
                  <a:cubicBezTo>
                    <a:pt x="0" y="444"/>
                    <a:pt x="16" y="609"/>
                    <a:pt x="114" y="609"/>
                  </a:cubicBezTo>
                  <a:cubicBezTo>
                    <a:pt x="120" y="609"/>
                    <a:pt x="127" y="609"/>
                    <a:pt x="134" y="607"/>
                  </a:cubicBezTo>
                  <a:cubicBezTo>
                    <a:pt x="692" y="492"/>
                    <a:pt x="1228" y="352"/>
                    <a:pt x="1762" y="189"/>
                  </a:cubicBezTo>
                  <a:cubicBezTo>
                    <a:pt x="1872" y="145"/>
                    <a:pt x="1838" y="1"/>
                    <a:pt x="1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32"/>
            <p:cNvSpPr/>
            <p:nvPr/>
          </p:nvSpPr>
          <p:spPr>
            <a:xfrm>
              <a:off x="3208825" y="3771200"/>
              <a:ext cx="20400" cy="7950"/>
            </a:xfrm>
            <a:custGeom>
              <a:avLst/>
              <a:gdLst/>
              <a:ahLst/>
              <a:cxnLst/>
              <a:rect l="l" t="t" r="r" b="b"/>
              <a:pathLst>
                <a:path w="816" h="318" extrusionOk="0">
                  <a:moveTo>
                    <a:pt x="736" y="0"/>
                  </a:moveTo>
                  <a:cubicBezTo>
                    <a:pt x="724" y="0"/>
                    <a:pt x="711" y="3"/>
                    <a:pt x="699" y="10"/>
                  </a:cubicBezTo>
                  <a:lnTo>
                    <a:pt x="72" y="149"/>
                  </a:lnTo>
                  <a:cubicBezTo>
                    <a:pt x="25" y="149"/>
                    <a:pt x="1" y="196"/>
                    <a:pt x="25" y="243"/>
                  </a:cubicBezTo>
                  <a:cubicBezTo>
                    <a:pt x="25" y="280"/>
                    <a:pt x="56" y="318"/>
                    <a:pt x="92" y="318"/>
                  </a:cubicBezTo>
                  <a:cubicBezTo>
                    <a:pt x="100" y="318"/>
                    <a:pt x="109" y="316"/>
                    <a:pt x="118" y="311"/>
                  </a:cubicBezTo>
                  <a:lnTo>
                    <a:pt x="745" y="172"/>
                  </a:lnTo>
                  <a:cubicBezTo>
                    <a:pt x="792" y="172"/>
                    <a:pt x="816" y="103"/>
                    <a:pt x="816" y="56"/>
                  </a:cubicBezTo>
                  <a:cubicBezTo>
                    <a:pt x="798" y="22"/>
                    <a:pt x="768" y="0"/>
                    <a:pt x="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32"/>
            <p:cNvSpPr/>
            <p:nvPr/>
          </p:nvSpPr>
          <p:spPr>
            <a:xfrm>
              <a:off x="3177075" y="3783575"/>
              <a:ext cx="50225" cy="11750"/>
            </a:xfrm>
            <a:custGeom>
              <a:avLst/>
              <a:gdLst/>
              <a:ahLst/>
              <a:cxnLst/>
              <a:rect l="l" t="t" r="r" b="b"/>
              <a:pathLst>
                <a:path w="2009" h="470" extrusionOk="0">
                  <a:moveTo>
                    <a:pt x="1872" y="1"/>
                  </a:moveTo>
                  <a:cubicBezTo>
                    <a:pt x="1866" y="1"/>
                    <a:pt x="1860" y="1"/>
                    <a:pt x="1853" y="2"/>
                  </a:cubicBezTo>
                  <a:cubicBezTo>
                    <a:pt x="1271" y="95"/>
                    <a:pt x="690" y="188"/>
                    <a:pt x="108" y="306"/>
                  </a:cubicBezTo>
                  <a:cubicBezTo>
                    <a:pt x="1" y="326"/>
                    <a:pt x="34" y="470"/>
                    <a:pt x="132" y="470"/>
                  </a:cubicBezTo>
                  <a:cubicBezTo>
                    <a:pt x="139" y="470"/>
                    <a:pt x="147" y="469"/>
                    <a:pt x="154" y="468"/>
                  </a:cubicBezTo>
                  <a:cubicBezTo>
                    <a:pt x="737" y="352"/>
                    <a:pt x="1317" y="259"/>
                    <a:pt x="1900" y="188"/>
                  </a:cubicBezTo>
                  <a:cubicBezTo>
                    <a:pt x="2009" y="167"/>
                    <a:pt x="1973" y="1"/>
                    <a:pt x="1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32"/>
            <p:cNvSpPr/>
            <p:nvPr/>
          </p:nvSpPr>
          <p:spPr>
            <a:xfrm>
              <a:off x="3186750" y="3795025"/>
              <a:ext cx="34900" cy="8400"/>
            </a:xfrm>
            <a:custGeom>
              <a:avLst/>
              <a:gdLst/>
              <a:ahLst/>
              <a:cxnLst/>
              <a:rect l="l" t="t" r="r" b="b"/>
              <a:pathLst>
                <a:path w="1396" h="336" extrusionOk="0">
                  <a:moveTo>
                    <a:pt x="1307" y="1"/>
                  </a:moveTo>
                  <a:cubicBezTo>
                    <a:pt x="1292" y="1"/>
                    <a:pt x="1275" y="4"/>
                    <a:pt x="1256" y="10"/>
                  </a:cubicBezTo>
                  <a:cubicBezTo>
                    <a:pt x="884" y="56"/>
                    <a:pt x="489" y="103"/>
                    <a:pt x="93" y="149"/>
                  </a:cubicBezTo>
                  <a:cubicBezTo>
                    <a:pt x="47" y="149"/>
                    <a:pt x="0" y="196"/>
                    <a:pt x="0" y="242"/>
                  </a:cubicBezTo>
                  <a:cubicBezTo>
                    <a:pt x="0" y="289"/>
                    <a:pt x="47" y="335"/>
                    <a:pt x="93" y="335"/>
                  </a:cubicBezTo>
                  <a:cubicBezTo>
                    <a:pt x="489" y="289"/>
                    <a:pt x="908" y="242"/>
                    <a:pt x="1302" y="173"/>
                  </a:cubicBezTo>
                  <a:cubicBezTo>
                    <a:pt x="1349" y="173"/>
                    <a:pt x="1395" y="103"/>
                    <a:pt x="1373" y="56"/>
                  </a:cubicBezTo>
                  <a:cubicBezTo>
                    <a:pt x="1373" y="22"/>
                    <a:pt x="1348" y="1"/>
                    <a:pt x="1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32"/>
            <p:cNvSpPr/>
            <p:nvPr/>
          </p:nvSpPr>
          <p:spPr>
            <a:xfrm>
              <a:off x="3197800" y="3805725"/>
              <a:ext cx="21525" cy="4675"/>
            </a:xfrm>
            <a:custGeom>
              <a:avLst/>
              <a:gdLst/>
              <a:ahLst/>
              <a:cxnLst/>
              <a:rect l="l" t="t" r="r" b="b"/>
              <a:pathLst>
                <a:path w="861" h="187" extrusionOk="0">
                  <a:moveTo>
                    <a:pt x="94" y="0"/>
                  </a:moveTo>
                  <a:cubicBezTo>
                    <a:pt x="47" y="0"/>
                    <a:pt x="1" y="47"/>
                    <a:pt x="1" y="93"/>
                  </a:cubicBezTo>
                  <a:cubicBezTo>
                    <a:pt x="1" y="140"/>
                    <a:pt x="47" y="186"/>
                    <a:pt x="94" y="186"/>
                  </a:cubicBezTo>
                  <a:lnTo>
                    <a:pt x="767" y="186"/>
                  </a:lnTo>
                  <a:cubicBezTo>
                    <a:pt x="814" y="186"/>
                    <a:pt x="860" y="140"/>
                    <a:pt x="860" y="93"/>
                  </a:cubicBezTo>
                  <a:cubicBezTo>
                    <a:pt x="860" y="47"/>
                    <a:pt x="81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32"/>
            <p:cNvSpPr/>
            <p:nvPr/>
          </p:nvSpPr>
          <p:spPr>
            <a:xfrm>
              <a:off x="3178600" y="3817900"/>
              <a:ext cx="37225" cy="7050"/>
            </a:xfrm>
            <a:custGeom>
              <a:avLst/>
              <a:gdLst/>
              <a:ahLst/>
              <a:cxnLst/>
              <a:rect l="l" t="t" r="r" b="b"/>
              <a:pathLst>
                <a:path w="1489" h="282" extrusionOk="0">
                  <a:moveTo>
                    <a:pt x="1393" y="0"/>
                  </a:moveTo>
                  <a:cubicBezTo>
                    <a:pt x="1387" y="0"/>
                    <a:pt x="1381" y="1"/>
                    <a:pt x="1374" y="3"/>
                  </a:cubicBezTo>
                  <a:cubicBezTo>
                    <a:pt x="955" y="25"/>
                    <a:pt x="536" y="71"/>
                    <a:pt x="118" y="96"/>
                  </a:cubicBezTo>
                  <a:cubicBezTo>
                    <a:pt x="0" y="96"/>
                    <a:pt x="0" y="282"/>
                    <a:pt x="118" y="282"/>
                  </a:cubicBezTo>
                  <a:cubicBezTo>
                    <a:pt x="536" y="257"/>
                    <a:pt x="955" y="211"/>
                    <a:pt x="1374" y="189"/>
                  </a:cubicBezTo>
                  <a:cubicBezTo>
                    <a:pt x="1482" y="166"/>
                    <a:pt x="1488" y="0"/>
                    <a:pt x="1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32"/>
            <p:cNvSpPr/>
            <p:nvPr/>
          </p:nvSpPr>
          <p:spPr>
            <a:xfrm>
              <a:off x="3193150" y="3827800"/>
              <a:ext cx="20350" cy="7250"/>
            </a:xfrm>
            <a:custGeom>
              <a:avLst/>
              <a:gdLst/>
              <a:ahLst/>
              <a:cxnLst/>
              <a:rect l="l" t="t" r="r" b="b"/>
              <a:pathLst>
                <a:path w="814" h="290" extrusionOk="0">
                  <a:moveTo>
                    <a:pt x="699" y="1"/>
                  </a:moveTo>
                  <a:cubicBezTo>
                    <a:pt x="488" y="47"/>
                    <a:pt x="280" y="72"/>
                    <a:pt x="94" y="118"/>
                  </a:cubicBezTo>
                  <a:cubicBezTo>
                    <a:pt x="47" y="118"/>
                    <a:pt x="1" y="187"/>
                    <a:pt x="23" y="234"/>
                  </a:cubicBezTo>
                  <a:cubicBezTo>
                    <a:pt x="41" y="267"/>
                    <a:pt x="70" y="290"/>
                    <a:pt x="103" y="290"/>
                  </a:cubicBezTo>
                  <a:cubicBezTo>
                    <a:pt x="115" y="290"/>
                    <a:pt x="128" y="287"/>
                    <a:pt x="140" y="280"/>
                  </a:cubicBezTo>
                  <a:cubicBezTo>
                    <a:pt x="326" y="258"/>
                    <a:pt x="535" y="211"/>
                    <a:pt x="745" y="187"/>
                  </a:cubicBezTo>
                  <a:cubicBezTo>
                    <a:pt x="792" y="165"/>
                    <a:pt x="814" y="118"/>
                    <a:pt x="792" y="72"/>
                  </a:cubicBezTo>
                  <a:cubicBezTo>
                    <a:pt x="792" y="25"/>
                    <a:pt x="745" y="1"/>
                    <a:pt x="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32"/>
            <p:cNvSpPr/>
            <p:nvPr/>
          </p:nvSpPr>
          <p:spPr>
            <a:xfrm>
              <a:off x="3172225" y="3841725"/>
              <a:ext cx="38400" cy="6475"/>
            </a:xfrm>
            <a:custGeom>
              <a:avLst/>
              <a:gdLst/>
              <a:ahLst/>
              <a:cxnLst/>
              <a:rect l="l" t="t" r="r" b="b"/>
              <a:pathLst>
                <a:path w="1536" h="259" extrusionOk="0">
                  <a:moveTo>
                    <a:pt x="1437" y="0"/>
                  </a:moveTo>
                  <a:cubicBezTo>
                    <a:pt x="1431" y="0"/>
                    <a:pt x="1425" y="1"/>
                    <a:pt x="1418" y="2"/>
                  </a:cubicBezTo>
                  <a:cubicBezTo>
                    <a:pt x="977" y="26"/>
                    <a:pt x="559" y="49"/>
                    <a:pt x="116" y="73"/>
                  </a:cubicBezTo>
                  <a:cubicBezTo>
                    <a:pt x="1" y="73"/>
                    <a:pt x="1" y="259"/>
                    <a:pt x="116" y="259"/>
                  </a:cubicBezTo>
                  <a:cubicBezTo>
                    <a:pt x="535" y="235"/>
                    <a:pt x="977" y="212"/>
                    <a:pt x="1418" y="188"/>
                  </a:cubicBezTo>
                  <a:cubicBezTo>
                    <a:pt x="1529" y="167"/>
                    <a:pt x="1535" y="0"/>
                    <a:pt x="1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32"/>
            <p:cNvSpPr/>
            <p:nvPr/>
          </p:nvSpPr>
          <p:spPr>
            <a:xfrm>
              <a:off x="3190825" y="3853400"/>
              <a:ext cx="15700" cy="5275"/>
            </a:xfrm>
            <a:custGeom>
              <a:avLst/>
              <a:gdLst/>
              <a:ahLst/>
              <a:cxnLst/>
              <a:rect l="l" t="t" r="r" b="b"/>
              <a:pathLst>
                <a:path w="628" h="211" extrusionOk="0">
                  <a:moveTo>
                    <a:pt x="535" y="0"/>
                  </a:moveTo>
                  <a:cubicBezTo>
                    <a:pt x="395" y="0"/>
                    <a:pt x="233" y="24"/>
                    <a:pt x="94" y="24"/>
                  </a:cubicBezTo>
                  <a:cubicBezTo>
                    <a:pt x="47" y="24"/>
                    <a:pt x="1" y="71"/>
                    <a:pt x="1" y="117"/>
                  </a:cubicBezTo>
                  <a:cubicBezTo>
                    <a:pt x="1" y="164"/>
                    <a:pt x="47" y="210"/>
                    <a:pt x="94" y="210"/>
                  </a:cubicBezTo>
                  <a:cubicBezTo>
                    <a:pt x="233" y="186"/>
                    <a:pt x="395" y="186"/>
                    <a:pt x="535" y="186"/>
                  </a:cubicBezTo>
                  <a:cubicBezTo>
                    <a:pt x="581" y="186"/>
                    <a:pt x="628" y="140"/>
                    <a:pt x="628" y="93"/>
                  </a:cubicBezTo>
                  <a:cubicBezTo>
                    <a:pt x="628" y="47"/>
                    <a:pt x="605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32"/>
            <p:cNvSpPr/>
            <p:nvPr/>
          </p:nvSpPr>
          <p:spPr>
            <a:xfrm>
              <a:off x="3160600" y="3864350"/>
              <a:ext cx="43050" cy="7125"/>
            </a:xfrm>
            <a:custGeom>
              <a:avLst/>
              <a:gdLst/>
              <a:ahLst/>
              <a:cxnLst/>
              <a:rect l="l" t="t" r="r" b="b"/>
              <a:pathLst>
                <a:path w="1722" h="285" extrusionOk="0">
                  <a:moveTo>
                    <a:pt x="1648" y="0"/>
                  </a:moveTo>
                  <a:cubicBezTo>
                    <a:pt x="1642" y="0"/>
                    <a:pt x="1635" y="2"/>
                    <a:pt x="1628" y="5"/>
                  </a:cubicBezTo>
                  <a:cubicBezTo>
                    <a:pt x="1139" y="52"/>
                    <a:pt x="627" y="98"/>
                    <a:pt x="116" y="98"/>
                  </a:cubicBezTo>
                  <a:cubicBezTo>
                    <a:pt x="0" y="120"/>
                    <a:pt x="0" y="284"/>
                    <a:pt x="116" y="284"/>
                  </a:cubicBezTo>
                  <a:cubicBezTo>
                    <a:pt x="627" y="284"/>
                    <a:pt x="1117" y="238"/>
                    <a:pt x="1628" y="167"/>
                  </a:cubicBezTo>
                  <a:cubicBezTo>
                    <a:pt x="1675" y="167"/>
                    <a:pt x="1721" y="145"/>
                    <a:pt x="1721" y="74"/>
                  </a:cubicBezTo>
                  <a:cubicBezTo>
                    <a:pt x="1721" y="55"/>
                    <a:pt x="1687" y="0"/>
                    <a:pt x="1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32"/>
            <p:cNvSpPr/>
            <p:nvPr/>
          </p:nvSpPr>
          <p:spPr>
            <a:xfrm>
              <a:off x="3173950" y="3875375"/>
              <a:ext cx="27925" cy="7125"/>
            </a:xfrm>
            <a:custGeom>
              <a:avLst/>
              <a:gdLst/>
              <a:ahLst/>
              <a:cxnLst/>
              <a:rect l="l" t="t" r="r" b="b"/>
              <a:pathLst>
                <a:path w="1117" h="285" extrusionOk="0">
                  <a:moveTo>
                    <a:pt x="1042" y="1"/>
                  </a:moveTo>
                  <a:cubicBezTo>
                    <a:pt x="1036" y="1"/>
                    <a:pt x="1030" y="2"/>
                    <a:pt x="1024" y="5"/>
                  </a:cubicBezTo>
                  <a:cubicBezTo>
                    <a:pt x="722" y="29"/>
                    <a:pt x="397" y="76"/>
                    <a:pt x="93" y="98"/>
                  </a:cubicBezTo>
                  <a:cubicBezTo>
                    <a:pt x="47" y="122"/>
                    <a:pt x="0" y="145"/>
                    <a:pt x="0" y="191"/>
                  </a:cubicBezTo>
                  <a:cubicBezTo>
                    <a:pt x="0" y="238"/>
                    <a:pt x="25" y="284"/>
                    <a:pt x="93" y="284"/>
                  </a:cubicBezTo>
                  <a:cubicBezTo>
                    <a:pt x="397" y="262"/>
                    <a:pt x="722" y="215"/>
                    <a:pt x="1024" y="191"/>
                  </a:cubicBezTo>
                  <a:cubicBezTo>
                    <a:pt x="1070" y="169"/>
                    <a:pt x="1117" y="145"/>
                    <a:pt x="1117" y="98"/>
                  </a:cubicBezTo>
                  <a:cubicBezTo>
                    <a:pt x="1117" y="58"/>
                    <a:pt x="1082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32"/>
            <p:cNvSpPr/>
            <p:nvPr/>
          </p:nvSpPr>
          <p:spPr>
            <a:xfrm>
              <a:off x="3153025" y="3890000"/>
              <a:ext cx="45900" cy="8775"/>
            </a:xfrm>
            <a:custGeom>
              <a:avLst/>
              <a:gdLst/>
              <a:ahLst/>
              <a:cxnLst/>
              <a:rect l="l" t="t" r="r" b="b"/>
              <a:pathLst>
                <a:path w="1836" h="351" extrusionOk="0">
                  <a:moveTo>
                    <a:pt x="1741" y="0"/>
                  </a:moveTo>
                  <a:cubicBezTo>
                    <a:pt x="1735" y="0"/>
                    <a:pt x="1728" y="1"/>
                    <a:pt x="1721" y="2"/>
                  </a:cubicBezTo>
                  <a:cubicBezTo>
                    <a:pt x="1187" y="25"/>
                    <a:pt x="651" y="95"/>
                    <a:pt x="117" y="164"/>
                  </a:cubicBezTo>
                  <a:cubicBezTo>
                    <a:pt x="0" y="188"/>
                    <a:pt x="47" y="350"/>
                    <a:pt x="164" y="350"/>
                  </a:cubicBezTo>
                  <a:cubicBezTo>
                    <a:pt x="676" y="281"/>
                    <a:pt x="1187" y="211"/>
                    <a:pt x="1699" y="188"/>
                  </a:cubicBezTo>
                  <a:cubicBezTo>
                    <a:pt x="1807" y="166"/>
                    <a:pt x="1835" y="0"/>
                    <a:pt x="1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32"/>
            <p:cNvSpPr/>
            <p:nvPr/>
          </p:nvSpPr>
          <p:spPr>
            <a:xfrm>
              <a:off x="3171075" y="3904000"/>
              <a:ext cx="23825" cy="6400"/>
            </a:xfrm>
            <a:custGeom>
              <a:avLst/>
              <a:gdLst/>
              <a:ahLst/>
              <a:cxnLst/>
              <a:rect l="l" t="t" r="r" b="b"/>
              <a:pathLst>
                <a:path w="953" h="256" extrusionOk="0">
                  <a:moveTo>
                    <a:pt x="837" y="1"/>
                  </a:moveTo>
                  <a:cubicBezTo>
                    <a:pt x="581" y="23"/>
                    <a:pt x="348" y="69"/>
                    <a:pt x="93" y="69"/>
                  </a:cubicBezTo>
                  <a:cubicBezTo>
                    <a:pt x="47" y="69"/>
                    <a:pt x="0" y="116"/>
                    <a:pt x="0" y="162"/>
                  </a:cubicBezTo>
                  <a:cubicBezTo>
                    <a:pt x="0" y="209"/>
                    <a:pt x="47" y="255"/>
                    <a:pt x="93" y="255"/>
                  </a:cubicBezTo>
                  <a:cubicBezTo>
                    <a:pt x="348" y="233"/>
                    <a:pt x="627" y="209"/>
                    <a:pt x="884" y="162"/>
                  </a:cubicBezTo>
                  <a:cubicBezTo>
                    <a:pt x="930" y="162"/>
                    <a:pt x="953" y="116"/>
                    <a:pt x="953" y="69"/>
                  </a:cubicBezTo>
                  <a:cubicBezTo>
                    <a:pt x="930" y="1"/>
                    <a:pt x="884" y="1"/>
                    <a:pt x="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32"/>
            <p:cNvSpPr/>
            <p:nvPr/>
          </p:nvSpPr>
          <p:spPr>
            <a:xfrm>
              <a:off x="3150325" y="3916175"/>
              <a:ext cx="43425" cy="11150"/>
            </a:xfrm>
            <a:custGeom>
              <a:avLst/>
              <a:gdLst/>
              <a:ahLst/>
              <a:cxnLst/>
              <a:rect l="l" t="t" r="r" b="b"/>
              <a:pathLst>
                <a:path w="1737" h="446" extrusionOk="0">
                  <a:moveTo>
                    <a:pt x="1574" y="1"/>
                  </a:moveTo>
                  <a:lnTo>
                    <a:pt x="108" y="280"/>
                  </a:lnTo>
                  <a:cubicBezTo>
                    <a:pt x="0" y="303"/>
                    <a:pt x="34" y="446"/>
                    <a:pt x="115" y="446"/>
                  </a:cubicBezTo>
                  <a:cubicBezTo>
                    <a:pt x="121" y="446"/>
                    <a:pt x="126" y="445"/>
                    <a:pt x="132" y="444"/>
                  </a:cubicBezTo>
                  <a:cubicBezTo>
                    <a:pt x="644" y="351"/>
                    <a:pt x="1131" y="258"/>
                    <a:pt x="1621" y="187"/>
                  </a:cubicBezTo>
                  <a:cubicBezTo>
                    <a:pt x="1736" y="165"/>
                    <a:pt x="1690" y="1"/>
                    <a:pt x="1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32"/>
            <p:cNvSpPr/>
            <p:nvPr/>
          </p:nvSpPr>
          <p:spPr>
            <a:xfrm>
              <a:off x="3166975" y="3929925"/>
              <a:ext cx="20950" cy="6650"/>
            </a:xfrm>
            <a:custGeom>
              <a:avLst/>
              <a:gdLst/>
              <a:ahLst/>
              <a:cxnLst/>
              <a:rect l="l" t="t" r="r" b="b"/>
              <a:pathLst>
                <a:path w="838" h="266" extrusionOk="0">
                  <a:moveTo>
                    <a:pt x="758" y="0"/>
                  </a:moveTo>
                  <a:cubicBezTo>
                    <a:pt x="747" y="0"/>
                    <a:pt x="735" y="3"/>
                    <a:pt x="722" y="9"/>
                  </a:cubicBezTo>
                  <a:lnTo>
                    <a:pt x="93" y="80"/>
                  </a:lnTo>
                  <a:cubicBezTo>
                    <a:pt x="47" y="80"/>
                    <a:pt x="0" y="126"/>
                    <a:pt x="0" y="173"/>
                  </a:cubicBezTo>
                  <a:cubicBezTo>
                    <a:pt x="0" y="219"/>
                    <a:pt x="47" y="266"/>
                    <a:pt x="93" y="266"/>
                  </a:cubicBezTo>
                  <a:cubicBezTo>
                    <a:pt x="326" y="242"/>
                    <a:pt x="536" y="219"/>
                    <a:pt x="769" y="173"/>
                  </a:cubicBezTo>
                  <a:cubicBezTo>
                    <a:pt x="815" y="173"/>
                    <a:pt x="838" y="102"/>
                    <a:pt x="815" y="56"/>
                  </a:cubicBezTo>
                  <a:cubicBezTo>
                    <a:pt x="815" y="22"/>
                    <a:pt x="790" y="0"/>
                    <a:pt x="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32"/>
            <p:cNvSpPr/>
            <p:nvPr/>
          </p:nvSpPr>
          <p:spPr>
            <a:xfrm>
              <a:off x="3112500" y="3940550"/>
              <a:ext cx="74100" cy="15250"/>
            </a:xfrm>
            <a:custGeom>
              <a:avLst/>
              <a:gdLst/>
              <a:ahLst/>
              <a:cxnLst/>
              <a:rect l="l" t="t" r="r" b="b"/>
              <a:pathLst>
                <a:path w="2964" h="610" extrusionOk="0">
                  <a:moveTo>
                    <a:pt x="2827" y="1"/>
                  </a:moveTo>
                  <a:cubicBezTo>
                    <a:pt x="2821" y="1"/>
                    <a:pt x="2815" y="2"/>
                    <a:pt x="2808" y="3"/>
                  </a:cubicBezTo>
                  <a:cubicBezTo>
                    <a:pt x="1900" y="142"/>
                    <a:pt x="1016" y="282"/>
                    <a:pt x="110" y="421"/>
                  </a:cubicBezTo>
                  <a:cubicBezTo>
                    <a:pt x="0" y="444"/>
                    <a:pt x="35" y="610"/>
                    <a:pt x="136" y="610"/>
                  </a:cubicBezTo>
                  <a:cubicBezTo>
                    <a:pt x="143" y="610"/>
                    <a:pt x="150" y="609"/>
                    <a:pt x="157" y="607"/>
                  </a:cubicBezTo>
                  <a:cubicBezTo>
                    <a:pt x="1063" y="468"/>
                    <a:pt x="1947" y="328"/>
                    <a:pt x="2855" y="166"/>
                  </a:cubicBezTo>
                  <a:cubicBezTo>
                    <a:pt x="2964" y="166"/>
                    <a:pt x="2928" y="1"/>
                    <a:pt x="2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32"/>
            <p:cNvSpPr/>
            <p:nvPr/>
          </p:nvSpPr>
          <p:spPr>
            <a:xfrm>
              <a:off x="3143150" y="3953400"/>
              <a:ext cx="38950" cy="9450"/>
            </a:xfrm>
            <a:custGeom>
              <a:avLst/>
              <a:gdLst/>
              <a:ahLst/>
              <a:cxnLst/>
              <a:rect l="l" t="t" r="r" b="b"/>
              <a:pathLst>
                <a:path w="1558" h="378" extrusionOk="0">
                  <a:moveTo>
                    <a:pt x="1396" y="0"/>
                  </a:moveTo>
                  <a:cubicBezTo>
                    <a:pt x="978" y="93"/>
                    <a:pt x="535" y="164"/>
                    <a:pt x="94" y="211"/>
                  </a:cubicBezTo>
                  <a:cubicBezTo>
                    <a:pt x="47" y="211"/>
                    <a:pt x="1" y="233"/>
                    <a:pt x="1" y="280"/>
                  </a:cubicBezTo>
                  <a:cubicBezTo>
                    <a:pt x="1" y="320"/>
                    <a:pt x="35" y="377"/>
                    <a:pt x="74" y="377"/>
                  </a:cubicBezTo>
                  <a:cubicBezTo>
                    <a:pt x="81" y="377"/>
                    <a:pt x="87" y="376"/>
                    <a:pt x="94" y="373"/>
                  </a:cubicBezTo>
                  <a:cubicBezTo>
                    <a:pt x="559" y="326"/>
                    <a:pt x="1000" y="280"/>
                    <a:pt x="1443" y="186"/>
                  </a:cubicBezTo>
                  <a:cubicBezTo>
                    <a:pt x="1558" y="164"/>
                    <a:pt x="1511" y="0"/>
                    <a:pt x="1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32"/>
            <p:cNvSpPr/>
            <p:nvPr/>
          </p:nvSpPr>
          <p:spPr>
            <a:xfrm>
              <a:off x="3116575" y="3964975"/>
              <a:ext cx="64825" cy="15250"/>
            </a:xfrm>
            <a:custGeom>
              <a:avLst/>
              <a:gdLst/>
              <a:ahLst/>
              <a:cxnLst/>
              <a:rect l="l" t="t" r="r" b="b"/>
              <a:pathLst>
                <a:path w="2593" h="610" extrusionOk="0">
                  <a:moveTo>
                    <a:pt x="2476" y="0"/>
                  </a:moveTo>
                  <a:cubicBezTo>
                    <a:pt x="2471" y="0"/>
                    <a:pt x="2465" y="1"/>
                    <a:pt x="2459" y="3"/>
                  </a:cubicBezTo>
                  <a:cubicBezTo>
                    <a:pt x="1668" y="166"/>
                    <a:pt x="878" y="306"/>
                    <a:pt x="109" y="421"/>
                  </a:cubicBezTo>
                  <a:cubicBezTo>
                    <a:pt x="1" y="444"/>
                    <a:pt x="35" y="609"/>
                    <a:pt x="136" y="609"/>
                  </a:cubicBezTo>
                  <a:cubicBezTo>
                    <a:pt x="142" y="609"/>
                    <a:pt x="149" y="609"/>
                    <a:pt x="156" y="607"/>
                  </a:cubicBezTo>
                  <a:cubicBezTo>
                    <a:pt x="924" y="492"/>
                    <a:pt x="1715" y="352"/>
                    <a:pt x="2506" y="166"/>
                  </a:cubicBezTo>
                  <a:cubicBezTo>
                    <a:pt x="2593" y="144"/>
                    <a:pt x="2558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32"/>
            <p:cNvSpPr/>
            <p:nvPr/>
          </p:nvSpPr>
          <p:spPr>
            <a:xfrm>
              <a:off x="3129900" y="3981250"/>
              <a:ext cx="46825" cy="13525"/>
            </a:xfrm>
            <a:custGeom>
              <a:avLst/>
              <a:gdLst/>
              <a:ahLst/>
              <a:cxnLst/>
              <a:rect l="l" t="t" r="r" b="b"/>
              <a:pathLst>
                <a:path w="1873" h="541" extrusionOk="0">
                  <a:moveTo>
                    <a:pt x="1737" y="1"/>
                  </a:moveTo>
                  <a:cubicBezTo>
                    <a:pt x="1731" y="1"/>
                    <a:pt x="1723" y="1"/>
                    <a:pt x="1716" y="3"/>
                  </a:cubicBezTo>
                  <a:cubicBezTo>
                    <a:pt x="1182" y="142"/>
                    <a:pt x="646" y="260"/>
                    <a:pt x="88" y="353"/>
                  </a:cubicBezTo>
                  <a:cubicBezTo>
                    <a:pt x="0" y="374"/>
                    <a:pt x="17" y="540"/>
                    <a:pt x="116" y="540"/>
                  </a:cubicBezTo>
                  <a:cubicBezTo>
                    <a:pt x="122" y="540"/>
                    <a:pt x="128" y="540"/>
                    <a:pt x="134" y="539"/>
                  </a:cubicBezTo>
                  <a:cubicBezTo>
                    <a:pt x="693" y="446"/>
                    <a:pt x="1228" y="306"/>
                    <a:pt x="1762" y="189"/>
                  </a:cubicBezTo>
                  <a:cubicBezTo>
                    <a:pt x="1872" y="145"/>
                    <a:pt x="1838" y="1"/>
                    <a:pt x="1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32"/>
            <p:cNvSpPr/>
            <p:nvPr/>
          </p:nvSpPr>
          <p:spPr>
            <a:xfrm>
              <a:off x="3106700" y="3999850"/>
              <a:ext cx="63600" cy="17025"/>
            </a:xfrm>
            <a:custGeom>
              <a:avLst/>
              <a:gdLst/>
              <a:ahLst/>
              <a:cxnLst/>
              <a:rect l="l" t="t" r="r" b="b"/>
              <a:pathLst>
                <a:path w="2544" h="681" extrusionOk="0">
                  <a:moveTo>
                    <a:pt x="2410" y="1"/>
                  </a:moveTo>
                  <a:cubicBezTo>
                    <a:pt x="2404" y="1"/>
                    <a:pt x="2396" y="2"/>
                    <a:pt x="2389" y="3"/>
                  </a:cubicBezTo>
                  <a:cubicBezTo>
                    <a:pt x="1621" y="143"/>
                    <a:pt x="854" y="306"/>
                    <a:pt x="110" y="492"/>
                  </a:cubicBezTo>
                  <a:cubicBezTo>
                    <a:pt x="0" y="536"/>
                    <a:pt x="34" y="680"/>
                    <a:pt x="135" y="680"/>
                  </a:cubicBezTo>
                  <a:cubicBezTo>
                    <a:pt x="142" y="680"/>
                    <a:pt x="149" y="680"/>
                    <a:pt x="156" y="678"/>
                  </a:cubicBezTo>
                  <a:cubicBezTo>
                    <a:pt x="901" y="492"/>
                    <a:pt x="1667" y="329"/>
                    <a:pt x="2436" y="167"/>
                  </a:cubicBezTo>
                  <a:cubicBezTo>
                    <a:pt x="2543" y="144"/>
                    <a:pt x="2510" y="1"/>
                    <a:pt x="2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32"/>
            <p:cNvSpPr/>
            <p:nvPr/>
          </p:nvSpPr>
          <p:spPr>
            <a:xfrm>
              <a:off x="3125275" y="4015825"/>
              <a:ext cx="41225" cy="9750"/>
            </a:xfrm>
            <a:custGeom>
              <a:avLst/>
              <a:gdLst/>
              <a:ahLst/>
              <a:cxnLst/>
              <a:rect l="l" t="t" r="r" b="b"/>
              <a:pathLst>
                <a:path w="1649" h="390" extrusionOk="0">
                  <a:moveTo>
                    <a:pt x="1493" y="1"/>
                  </a:moveTo>
                  <a:cubicBezTo>
                    <a:pt x="1474" y="1"/>
                    <a:pt x="1455" y="6"/>
                    <a:pt x="1436" y="15"/>
                  </a:cubicBezTo>
                  <a:cubicBezTo>
                    <a:pt x="1367" y="15"/>
                    <a:pt x="1296" y="15"/>
                    <a:pt x="1250" y="39"/>
                  </a:cubicBezTo>
                  <a:cubicBezTo>
                    <a:pt x="1134" y="62"/>
                    <a:pt x="995" y="62"/>
                    <a:pt x="878" y="86"/>
                  </a:cubicBezTo>
                  <a:cubicBezTo>
                    <a:pt x="623" y="132"/>
                    <a:pt x="366" y="179"/>
                    <a:pt x="111" y="201"/>
                  </a:cubicBezTo>
                  <a:cubicBezTo>
                    <a:pt x="1" y="224"/>
                    <a:pt x="35" y="389"/>
                    <a:pt x="137" y="389"/>
                  </a:cubicBezTo>
                  <a:cubicBezTo>
                    <a:pt x="144" y="389"/>
                    <a:pt x="150" y="389"/>
                    <a:pt x="158" y="387"/>
                  </a:cubicBezTo>
                  <a:cubicBezTo>
                    <a:pt x="390" y="341"/>
                    <a:pt x="599" y="318"/>
                    <a:pt x="831" y="272"/>
                  </a:cubicBezTo>
                  <a:cubicBezTo>
                    <a:pt x="948" y="272"/>
                    <a:pt x="1041" y="248"/>
                    <a:pt x="1157" y="225"/>
                  </a:cubicBezTo>
                  <a:cubicBezTo>
                    <a:pt x="1203" y="225"/>
                    <a:pt x="1274" y="225"/>
                    <a:pt x="1320" y="201"/>
                  </a:cubicBezTo>
                  <a:lnTo>
                    <a:pt x="1389" y="201"/>
                  </a:lnTo>
                  <a:cubicBezTo>
                    <a:pt x="1413" y="201"/>
                    <a:pt x="1436" y="179"/>
                    <a:pt x="1436" y="179"/>
                  </a:cubicBezTo>
                  <a:lnTo>
                    <a:pt x="1460" y="179"/>
                  </a:lnTo>
                  <a:cubicBezTo>
                    <a:pt x="1475" y="193"/>
                    <a:pt x="1492" y="200"/>
                    <a:pt x="1510" y="200"/>
                  </a:cubicBezTo>
                  <a:cubicBezTo>
                    <a:pt x="1578" y="200"/>
                    <a:pt x="1649" y="113"/>
                    <a:pt x="1575" y="39"/>
                  </a:cubicBezTo>
                  <a:cubicBezTo>
                    <a:pt x="1548" y="12"/>
                    <a:pt x="1520" y="1"/>
                    <a:pt x="1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32"/>
            <p:cNvSpPr/>
            <p:nvPr/>
          </p:nvSpPr>
          <p:spPr>
            <a:xfrm>
              <a:off x="3097400" y="4028375"/>
              <a:ext cx="64200" cy="14650"/>
            </a:xfrm>
            <a:custGeom>
              <a:avLst/>
              <a:gdLst/>
              <a:ahLst/>
              <a:cxnLst/>
              <a:rect l="l" t="t" r="r" b="b"/>
              <a:pathLst>
                <a:path w="2568" h="586" extrusionOk="0">
                  <a:moveTo>
                    <a:pt x="2432" y="0"/>
                  </a:moveTo>
                  <a:cubicBezTo>
                    <a:pt x="2425" y="0"/>
                    <a:pt x="2418" y="1"/>
                    <a:pt x="2411" y="2"/>
                  </a:cubicBezTo>
                  <a:lnTo>
                    <a:pt x="110" y="421"/>
                  </a:lnTo>
                  <a:cubicBezTo>
                    <a:pt x="1" y="442"/>
                    <a:pt x="33" y="585"/>
                    <a:pt x="133" y="585"/>
                  </a:cubicBezTo>
                  <a:cubicBezTo>
                    <a:pt x="141" y="585"/>
                    <a:pt x="148" y="585"/>
                    <a:pt x="156" y="583"/>
                  </a:cubicBezTo>
                  <a:cubicBezTo>
                    <a:pt x="923" y="468"/>
                    <a:pt x="1691" y="328"/>
                    <a:pt x="2458" y="189"/>
                  </a:cubicBezTo>
                  <a:cubicBezTo>
                    <a:pt x="2568" y="166"/>
                    <a:pt x="2533" y="0"/>
                    <a:pt x="2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32"/>
            <p:cNvSpPr/>
            <p:nvPr/>
          </p:nvSpPr>
          <p:spPr>
            <a:xfrm>
              <a:off x="3121625" y="4045225"/>
              <a:ext cx="35350" cy="10525"/>
            </a:xfrm>
            <a:custGeom>
              <a:avLst/>
              <a:gdLst/>
              <a:ahLst/>
              <a:cxnLst/>
              <a:rect l="l" t="t" r="r" b="b"/>
              <a:pathLst>
                <a:path w="1414" h="421" extrusionOk="0">
                  <a:moveTo>
                    <a:pt x="1275" y="0"/>
                  </a:moveTo>
                  <a:cubicBezTo>
                    <a:pt x="1269" y="0"/>
                    <a:pt x="1263" y="1"/>
                    <a:pt x="1256" y="2"/>
                  </a:cubicBezTo>
                  <a:cubicBezTo>
                    <a:pt x="862" y="119"/>
                    <a:pt x="490" y="188"/>
                    <a:pt x="93" y="235"/>
                  </a:cubicBezTo>
                  <a:cubicBezTo>
                    <a:pt x="47" y="235"/>
                    <a:pt x="0" y="281"/>
                    <a:pt x="0" y="328"/>
                  </a:cubicBezTo>
                  <a:cubicBezTo>
                    <a:pt x="0" y="374"/>
                    <a:pt x="47" y="421"/>
                    <a:pt x="93" y="421"/>
                  </a:cubicBezTo>
                  <a:cubicBezTo>
                    <a:pt x="490" y="374"/>
                    <a:pt x="908" y="305"/>
                    <a:pt x="1303" y="188"/>
                  </a:cubicBezTo>
                  <a:cubicBezTo>
                    <a:pt x="1413" y="167"/>
                    <a:pt x="1378" y="0"/>
                    <a:pt x="1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32"/>
            <p:cNvSpPr/>
            <p:nvPr/>
          </p:nvSpPr>
          <p:spPr>
            <a:xfrm>
              <a:off x="3090400" y="4060925"/>
              <a:ext cx="61900" cy="15250"/>
            </a:xfrm>
            <a:custGeom>
              <a:avLst/>
              <a:gdLst/>
              <a:ahLst/>
              <a:cxnLst/>
              <a:rect l="l" t="t" r="r" b="b"/>
              <a:pathLst>
                <a:path w="2476" h="610" extrusionOk="0">
                  <a:moveTo>
                    <a:pt x="2340" y="1"/>
                  </a:moveTo>
                  <a:cubicBezTo>
                    <a:pt x="2333" y="1"/>
                    <a:pt x="2326" y="1"/>
                    <a:pt x="2319" y="3"/>
                  </a:cubicBezTo>
                  <a:cubicBezTo>
                    <a:pt x="1575" y="142"/>
                    <a:pt x="855" y="282"/>
                    <a:pt x="111" y="421"/>
                  </a:cubicBezTo>
                  <a:cubicBezTo>
                    <a:pt x="0" y="443"/>
                    <a:pt x="35" y="609"/>
                    <a:pt x="138" y="609"/>
                  </a:cubicBezTo>
                  <a:cubicBezTo>
                    <a:pt x="144" y="609"/>
                    <a:pt x="151" y="609"/>
                    <a:pt x="157" y="608"/>
                  </a:cubicBezTo>
                  <a:cubicBezTo>
                    <a:pt x="901" y="468"/>
                    <a:pt x="1621" y="328"/>
                    <a:pt x="2366" y="189"/>
                  </a:cubicBezTo>
                  <a:cubicBezTo>
                    <a:pt x="2476" y="166"/>
                    <a:pt x="2441" y="1"/>
                    <a:pt x="2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32"/>
            <p:cNvSpPr/>
            <p:nvPr/>
          </p:nvSpPr>
          <p:spPr>
            <a:xfrm>
              <a:off x="3109000" y="4074875"/>
              <a:ext cx="37500" cy="11775"/>
            </a:xfrm>
            <a:custGeom>
              <a:avLst/>
              <a:gdLst/>
              <a:ahLst/>
              <a:cxnLst/>
              <a:rect l="l" t="t" r="r" b="b"/>
              <a:pathLst>
                <a:path w="1500" h="471" extrusionOk="0">
                  <a:moveTo>
                    <a:pt x="1363" y="1"/>
                  </a:moveTo>
                  <a:cubicBezTo>
                    <a:pt x="1357" y="1"/>
                    <a:pt x="1350" y="2"/>
                    <a:pt x="1343" y="3"/>
                  </a:cubicBezTo>
                  <a:cubicBezTo>
                    <a:pt x="948" y="96"/>
                    <a:pt x="529" y="189"/>
                    <a:pt x="111" y="282"/>
                  </a:cubicBezTo>
                  <a:cubicBezTo>
                    <a:pt x="0" y="303"/>
                    <a:pt x="35" y="470"/>
                    <a:pt x="138" y="470"/>
                  </a:cubicBezTo>
                  <a:cubicBezTo>
                    <a:pt x="144" y="470"/>
                    <a:pt x="151" y="469"/>
                    <a:pt x="157" y="468"/>
                  </a:cubicBezTo>
                  <a:cubicBezTo>
                    <a:pt x="576" y="375"/>
                    <a:pt x="995" y="282"/>
                    <a:pt x="1389" y="189"/>
                  </a:cubicBezTo>
                  <a:cubicBezTo>
                    <a:pt x="1499" y="166"/>
                    <a:pt x="1465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32"/>
            <p:cNvSpPr/>
            <p:nvPr/>
          </p:nvSpPr>
          <p:spPr>
            <a:xfrm>
              <a:off x="3081075" y="4090000"/>
              <a:ext cx="59575" cy="15250"/>
            </a:xfrm>
            <a:custGeom>
              <a:avLst/>
              <a:gdLst/>
              <a:ahLst/>
              <a:cxnLst/>
              <a:rect l="l" t="t" r="r" b="b"/>
              <a:pathLst>
                <a:path w="2383" h="610" extrusionOk="0">
                  <a:moveTo>
                    <a:pt x="2250" y="0"/>
                  </a:moveTo>
                  <a:cubicBezTo>
                    <a:pt x="2243" y="0"/>
                    <a:pt x="2235" y="1"/>
                    <a:pt x="2227" y="3"/>
                  </a:cubicBezTo>
                  <a:cubicBezTo>
                    <a:pt x="1529" y="165"/>
                    <a:pt x="832" y="304"/>
                    <a:pt x="112" y="421"/>
                  </a:cubicBezTo>
                  <a:cubicBezTo>
                    <a:pt x="1" y="442"/>
                    <a:pt x="36" y="609"/>
                    <a:pt x="139" y="609"/>
                  </a:cubicBezTo>
                  <a:cubicBezTo>
                    <a:pt x="145" y="609"/>
                    <a:pt x="151" y="609"/>
                    <a:pt x="158" y="607"/>
                  </a:cubicBezTo>
                  <a:cubicBezTo>
                    <a:pt x="878" y="468"/>
                    <a:pt x="1576" y="328"/>
                    <a:pt x="2273" y="165"/>
                  </a:cubicBezTo>
                  <a:cubicBezTo>
                    <a:pt x="2383" y="144"/>
                    <a:pt x="2350" y="0"/>
                    <a:pt x="2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32"/>
            <p:cNvSpPr/>
            <p:nvPr/>
          </p:nvSpPr>
          <p:spPr>
            <a:xfrm>
              <a:off x="3096025" y="4107375"/>
              <a:ext cx="36075" cy="7675"/>
            </a:xfrm>
            <a:custGeom>
              <a:avLst/>
              <a:gdLst/>
              <a:ahLst/>
              <a:cxnLst/>
              <a:rect l="l" t="t" r="r" b="b"/>
              <a:pathLst>
                <a:path w="1443" h="307" extrusionOk="0">
                  <a:moveTo>
                    <a:pt x="1392" y="1"/>
                  </a:moveTo>
                  <a:cubicBezTo>
                    <a:pt x="1387" y="1"/>
                    <a:pt x="1381" y="2"/>
                    <a:pt x="1374" y="5"/>
                  </a:cubicBezTo>
                  <a:cubicBezTo>
                    <a:pt x="931" y="28"/>
                    <a:pt x="513" y="74"/>
                    <a:pt x="94" y="145"/>
                  </a:cubicBezTo>
                  <a:cubicBezTo>
                    <a:pt x="48" y="145"/>
                    <a:pt x="1" y="214"/>
                    <a:pt x="25" y="238"/>
                  </a:cubicBezTo>
                  <a:cubicBezTo>
                    <a:pt x="48" y="307"/>
                    <a:pt x="94" y="307"/>
                    <a:pt x="141" y="307"/>
                  </a:cubicBezTo>
                  <a:cubicBezTo>
                    <a:pt x="537" y="260"/>
                    <a:pt x="955" y="214"/>
                    <a:pt x="1350" y="191"/>
                  </a:cubicBezTo>
                  <a:cubicBezTo>
                    <a:pt x="1421" y="167"/>
                    <a:pt x="1443" y="145"/>
                    <a:pt x="1443" y="98"/>
                  </a:cubicBezTo>
                  <a:cubicBezTo>
                    <a:pt x="1443" y="58"/>
                    <a:pt x="1426" y="1"/>
                    <a:pt x="1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32"/>
            <p:cNvSpPr/>
            <p:nvPr/>
          </p:nvSpPr>
          <p:spPr>
            <a:xfrm>
              <a:off x="3064075" y="4122625"/>
              <a:ext cx="61050" cy="11650"/>
            </a:xfrm>
            <a:custGeom>
              <a:avLst/>
              <a:gdLst/>
              <a:ahLst/>
              <a:cxnLst/>
              <a:rect l="l" t="t" r="r" b="b"/>
              <a:pathLst>
                <a:path w="2442" h="466" extrusionOk="0">
                  <a:moveTo>
                    <a:pt x="2302" y="0"/>
                  </a:moveTo>
                  <a:cubicBezTo>
                    <a:pt x="1558" y="93"/>
                    <a:pt x="838" y="186"/>
                    <a:pt x="116" y="279"/>
                  </a:cubicBezTo>
                  <a:cubicBezTo>
                    <a:pt x="1" y="302"/>
                    <a:pt x="47" y="465"/>
                    <a:pt x="163" y="465"/>
                  </a:cubicBezTo>
                  <a:lnTo>
                    <a:pt x="2326" y="186"/>
                  </a:lnTo>
                  <a:cubicBezTo>
                    <a:pt x="2442" y="162"/>
                    <a:pt x="2395" y="0"/>
                    <a:pt x="2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32"/>
            <p:cNvSpPr/>
            <p:nvPr/>
          </p:nvSpPr>
          <p:spPr>
            <a:xfrm>
              <a:off x="3076275" y="4137600"/>
              <a:ext cx="37225" cy="7700"/>
            </a:xfrm>
            <a:custGeom>
              <a:avLst/>
              <a:gdLst/>
              <a:ahLst/>
              <a:cxnLst/>
              <a:rect l="l" t="t" r="r" b="b"/>
              <a:pathLst>
                <a:path w="1489" h="308" extrusionOk="0">
                  <a:moveTo>
                    <a:pt x="1415" y="1"/>
                  </a:moveTo>
                  <a:cubicBezTo>
                    <a:pt x="1409" y="1"/>
                    <a:pt x="1402" y="2"/>
                    <a:pt x="1396" y="6"/>
                  </a:cubicBezTo>
                  <a:cubicBezTo>
                    <a:pt x="977" y="28"/>
                    <a:pt x="536" y="75"/>
                    <a:pt x="93" y="121"/>
                  </a:cubicBezTo>
                  <a:cubicBezTo>
                    <a:pt x="47" y="121"/>
                    <a:pt x="0" y="168"/>
                    <a:pt x="0" y="214"/>
                  </a:cubicBezTo>
                  <a:cubicBezTo>
                    <a:pt x="0" y="261"/>
                    <a:pt x="47" y="307"/>
                    <a:pt x="93" y="307"/>
                  </a:cubicBezTo>
                  <a:cubicBezTo>
                    <a:pt x="536" y="261"/>
                    <a:pt x="955" y="214"/>
                    <a:pt x="1396" y="168"/>
                  </a:cubicBezTo>
                  <a:cubicBezTo>
                    <a:pt x="1442" y="168"/>
                    <a:pt x="1489" y="145"/>
                    <a:pt x="1489" y="99"/>
                  </a:cubicBezTo>
                  <a:cubicBezTo>
                    <a:pt x="1489" y="59"/>
                    <a:pt x="1454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32"/>
            <p:cNvSpPr/>
            <p:nvPr/>
          </p:nvSpPr>
          <p:spPr>
            <a:xfrm>
              <a:off x="3052450" y="4151025"/>
              <a:ext cx="55675" cy="8825"/>
            </a:xfrm>
            <a:custGeom>
              <a:avLst/>
              <a:gdLst/>
              <a:ahLst/>
              <a:cxnLst/>
              <a:rect l="l" t="t" r="r" b="b"/>
              <a:pathLst>
                <a:path w="2227" h="353" extrusionOk="0">
                  <a:moveTo>
                    <a:pt x="2089" y="1"/>
                  </a:moveTo>
                  <a:cubicBezTo>
                    <a:pt x="2083" y="1"/>
                    <a:pt x="2076" y="1"/>
                    <a:pt x="2070" y="3"/>
                  </a:cubicBezTo>
                  <a:cubicBezTo>
                    <a:pt x="1418" y="120"/>
                    <a:pt x="767" y="166"/>
                    <a:pt x="116" y="166"/>
                  </a:cubicBezTo>
                  <a:cubicBezTo>
                    <a:pt x="1" y="166"/>
                    <a:pt x="1" y="353"/>
                    <a:pt x="116" y="353"/>
                  </a:cubicBezTo>
                  <a:cubicBezTo>
                    <a:pt x="791" y="353"/>
                    <a:pt x="1465" y="306"/>
                    <a:pt x="2116" y="189"/>
                  </a:cubicBezTo>
                  <a:cubicBezTo>
                    <a:pt x="2227" y="168"/>
                    <a:pt x="2192" y="1"/>
                    <a:pt x="2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32"/>
            <p:cNvSpPr/>
            <p:nvPr/>
          </p:nvSpPr>
          <p:spPr>
            <a:xfrm>
              <a:off x="3058350" y="4162650"/>
              <a:ext cx="41025" cy="11200"/>
            </a:xfrm>
            <a:custGeom>
              <a:avLst/>
              <a:gdLst/>
              <a:ahLst/>
              <a:cxnLst/>
              <a:rect l="l" t="t" r="r" b="b"/>
              <a:pathLst>
                <a:path w="1641" h="448" extrusionOk="0">
                  <a:moveTo>
                    <a:pt x="1507" y="1"/>
                  </a:moveTo>
                  <a:cubicBezTo>
                    <a:pt x="1500" y="1"/>
                    <a:pt x="1493" y="1"/>
                    <a:pt x="1486" y="3"/>
                  </a:cubicBezTo>
                  <a:cubicBezTo>
                    <a:pt x="1043" y="142"/>
                    <a:pt x="578" y="213"/>
                    <a:pt x="137" y="260"/>
                  </a:cubicBezTo>
                  <a:cubicBezTo>
                    <a:pt x="26" y="281"/>
                    <a:pt x="0" y="448"/>
                    <a:pt x="94" y="448"/>
                  </a:cubicBezTo>
                  <a:cubicBezTo>
                    <a:pt x="100" y="448"/>
                    <a:pt x="106" y="447"/>
                    <a:pt x="113" y="446"/>
                  </a:cubicBezTo>
                  <a:cubicBezTo>
                    <a:pt x="602" y="399"/>
                    <a:pt x="1067" y="306"/>
                    <a:pt x="1532" y="189"/>
                  </a:cubicBezTo>
                  <a:cubicBezTo>
                    <a:pt x="1640" y="145"/>
                    <a:pt x="1606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32"/>
            <p:cNvSpPr/>
            <p:nvPr/>
          </p:nvSpPr>
          <p:spPr>
            <a:xfrm>
              <a:off x="3062925" y="4179600"/>
              <a:ext cx="16300" cy="6400"/>
            </a:xfrm>
            <a:custGeom>
              <a:avLst/>
              <a:gdLst/>
              <a:ahLst/>
              <a:cxnLst/>
              <a:rect l="l" t="t" r="r" b="b"/>
              <a:pathLst>
                <a:path w="652" h="256" extrusionOk="0">
                  <a:moveTo>
                    <a:pt x="534" y="0"/>
                  </a:moveTo>
                  <a:cubicBezTo>
                    <a:pt x="372" y="23"/>
                    <a:pt x="233" y="47"/>
                    <a:pt x="69" y="69"/>
                  </a:cubicBezTo>
                  <a:cubicBezTo>
                    <a:pt x="23" y="93"/>
                    <a:pt x="0" y="140"/>
                    <a:pt x="0" y="186"/>
                  </a:cubicBezTo>
                  <a:cubicBezTo>
                    <a:pt x="23" y="233"/>
                    <a:pt x="69" y="255"/>
                    <a:pt x="116" y="255"/>
                  </a:cubicBezTo>
                  <a:cubicBezTo>
                    <a:pt x="279" y="233"/>
                    <a:pt x="419" y="186"/>
                    <a:pt x="581" y="186"/>
                  </a:cubicBezTo>
                  <a:cubicBezTo>
                    <a:pt x="581" y="186"/>
                    <a:pt x="627" y="162"/>
                    <a:pt x="627" y="140"/>
                  </a:cubicBezTo>
                  <a:cubicBezTo>
                    <a:pt x="627" y="116"/>
                    <a:pt x="651" y="93"/>
                    <a:pt x="627" y="69"/>
                  </a:cubicBezTo>
                  <a:cubicBezTo>
                    <a:pt x="627" y="23"/>
                    <a:pt x="581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32"/>
            <p:cNvSpPr/>
            <p:nvPr/>
          </p:nvSpPr>
          <p:spPr>
            <a:xfrm>
              <a:off x="3184425" y="3606300"/>
              <a:ext cx="13975" cy="6400"/>
            </a:xfrm>
            <a:custGeom>
              <a:avLst/>
              <a:gdLst/>
              <a:ahLst/>
              <a:cxnLst/>
              <a:rect l="l" t="t" r="r" b="b"/>
              <a:pathLst>
                <a:path w="559" h="256" extrusionOk="0">
                  <a:moveTo>
                    <a:pt x="419" y="1"/>
                  </a:moveTo>
                  <a:lnTo>
                    <a:pt x="71" y="70"/>
                  </a:lnTo>
                  <a:cubicBezTo>
                    <a:pt x="24" y="94"/>
                    <a:pt x="0" y="141"/>
                    <a:pt x="24" y="187"/>
                  </a:cubicBezTo>
                  <a:cubicBezTo>
                    <a:pt x="24" y="234"/>
                    <a:pt x="71" y="256"/>
                    <a:pt x="117" y="256"/>
                  </a:cubicBezTo>
                  <a:lnTo>
                    <a:pt x="465" y="187"/>
                  </a:lnTo>
                  <a:cubicBezTo>
                    <a:pt x="512" y="163"/>
                    <a:pt x="558" y="116"/>
                    <a:pt x="536" y="70"/>
                  </a:cubicBezTo>
                  <a:cubicBezTo>
                    <a:pt x="512" y="23"/>
                    <a:pt x="465" y="1"/>
                    <a:pt x="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32"/>
            <p:cNvSpPr/>
            <p:nvPr/>
          </p:nvSpPr>
          <p:spPr>
            <a:xfrm>
              <a:off x="3181525" y="3618300"/>
              <a:ext cx="15150" cy="6775"/>
            </a:xfrm>
            <a:custGeom>
              <a:avLst/>
              <a:gdLst/>
              <a:ahLst/>
              <a:cxnLst/>
              <a:rect l="l" t="t" r="r" b="b"/>
              <a:pathLst>
                <a:path w="606" h="271" extrusionOk="0">
                  <a:moveTo>
                    <a:pt x="512" y="0"/>
                  </a:moveTo>
                  <a:cubicBezTo>
                    <a:pt x="499" y="0"/>
                    <a:pt x="483" y="3"/>
                    <a:pt x="466" y="8"/>
                  </a:cubicBezTo>
                  <a:cubicBezTo>
                    <a:pt x="349" y="33"/>
                    <a:pt x="209" y="55"/>
                    <a:pt x="94" y="101"/>
                  </a:cubicBezTo>
                  <a:cubicBezTo>
                    <a:pt x="47" y="101"/>
                    <a:pt x="1" y="148"/>
                    <a:pt x="23" y="195"/>
                  </a:cubicBezTo>
                  <a:cubicBezTo>
                    <a:pt x="43" y="233"/>
                    <a:pt x="78" y="271"/>
                    <a:pt x="116" y="271"/>
                  </a:cubicBezTo>
                  <a:cubicBezTo>
                    <a:pt x="124" y="271"/>
                    <a:pt x="132" y="269"/>
                    <a:pt x="140" y="265"/>
                  </a:cubicBezTo>
                  <a:cubicBezTo>
                    <a:pt x="256" y="241"/>
                    <a:pt x="395" y="219"/>
                    <a:pt x="512" y="172"/>
                  </a:cubicBezTo>
                  <a:cubicBezTo>
                    <a:pt x="559" y="172"/>
                    <a:pt x="605" y="101"/>
                    <a:pt x="581" y="79"/>
                  </a:cubicBezTo>
                  <a:cubicBezTo>
                    <a:pt x="581" y="26"/>
                    <a:pt x="555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32"/>
            <p:cNvSpPr/>
            <p:nvPr/>
          </p:nvSpPr>
          <p:spPr>
            <a:xfrm>
              <a:off x="3176875" y="3628175"/>
              <a:ext cx="22675" cy="9700"/>
            </a:xfrm>
            <a:custGeom>
              <a:avLst/>
              <a:gdLst/>
              <a:ahLst/>
              <a:cxnLst/>
              <a:rect l="l" t="t" r="r" b="b"/>
              <a:pathLst>
                <a:path w="907" h="388" extrusionOk="0">
                  <a:moveTo>
                    <a:pt x="828" y="0"/>
                  </a:moveTo>
                  <a:cubicBezTo>
                    <a:pt x="816" y="0"/>
                    <a:pt x="804" y="3"/>
                    <a:pt x="791" y="10"/>
                  </a:cubicBezTo>
                  <a:cubicBezTo>
                    <a:pt x="559" y="56"/>
                    <a:pt x="302" y="125"/>
                    <a:pt x="69" y="196"/>
                  </a:cubicBezTo>
                  <a:cubicBezTo>
                    <a:pt x="23" y="218"/>
                    <a:pt x="1" y="265"/>
                    <a:pt x="1" y="311"/>
                  </a:cubicBezTo>
                  <a:cubicBezTo>
                    <a:pt x="19" y="349"/>
                    <a:pt x="54" y="388"/>
                    <a:pt x="91" y="388"/>
                  </a:cubicBezTo>
                  <a:cubicBezTo>
                    <a:pt x="99" y="388"/>
                    <a:pt x="108" y="386"/>
                    <a:pt x="116" y="382"/>
                  </a:cubicBezTo>
                  <a:cubicBezTo>
                    <a:pt x="349" y="289"/>
                    <a:pt x="605" y="218"/>
                    <a:pt x="838" y="172"/>
                  </a:cubicBezTo>
                  <a:cubicBezTo>
                    <a:pt x="884" y="172"/>
                    <a:pt x="907" y="103"/>
                    <a:pt x="907" y="56"/>
                  </a:cubicBezTo>
                  <a:cubicBezTo>
                    <a:pt x="890" y="22"/>
                    <a:pt x="861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32"/>
            <p:cNvSpPr/>
            <p:nvPr/>
          </p:nvSpPr>
          <p:spPr>
            <a:xfrm>
              <a:off x="3168125" y="3641150"/>
              <a:ext cx="30700" cy="11250"/>
            </a:xfrm>
            <a:custGeom>
              <a:avLst/>
              <a:gdLst/>
              <a:ahLst/>
              <a:cxnLst/>
              <a:rect l="l" t="t" r="r" b="b"/>
              <a:pathLst>
                <a:path w="1228" h="450" extrusionOk="0">
                  <a:moveTo>
                    <a:pt x="1091" y="0"/>
                  </a:moveTo>
                  <a:cubicBezTo>
                    <a:pt x="1085" y="0"/>
                    <a:pt x="1078" y="1"/>
                    <a:pt x="1071" y="2"/>
                  </a:cubicBezTo>
                  <a:cubicBezTo>
                    <a:pt x="723" y="71"/>
                    <a:pt x="397" y="164"/>
                    <a:pt x="94" y="281"/>
                  </a:cubicBezTo>
                  <a:cubicBezTo>
                    <a:pt x="47" y="281"/>
                    <a:pt x="1" y="328"/>
                    <a:pt x="25" y="375"/>
                  </a:cubicBezTo>
                  <a:cubicBezTo>
                    <a:pt x="25" y="412"/>
                    <a:pt x="56" y="450"/>
                    <a:pt x="92" y="450"/>
                  </a:cubicBezTo>
                  <a:cubicBezTo>
                    <a:pt x="100" y="450"/>
                    <a:pt x="109" y="448"/>
                    <a:pt x="118" y="443"/>
                  </a:cubicBezTo>
                  <a:cubicBezTo>
                    <a:pt x="444" y="328"/>
                    <a:pt x="769" y="235"/>
                    <a:pt x="1117" y="188"/>
                  </a:cubicBezTo>
                  <a:cubicBezTo>
                    <a:pt x="1227" y="166"/>
                    <a:pt x="1193" y="0"/>
                    <a:pt x="10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32"/>
            <p:cNvSpPr/>
            <p:nvPr/>
          </p:nvSpPr>
          <p:spPr>
            <a:xfrm>
              <a:off x="3157675" y="3655575"/>
              <a:ext cx="24425" cy="11375"/>
            </a:xfrm>
            <a:custGeom>
              <a:avLst/>
              <a:gdLst/>
              <a:ahLst/>
              <a:cxnLst/>
              <a:rect l="l" t="t" r="r" b="b"/>
              <a:pathLst>
                <a:path w="977" h="455" extrusionOk="0">
                  <a:moveTo>
                    <a:pt x="864" y="0"/>
                  </a:moveTo>
                  <a:cubicBezTo>
                    <a:pt x="855" y="0"/>
                    <a:pt x="846" y="2"/>
                    <a:pt x="837" y="6"/>
                  </a:cubicBezTo>
                  <a:cubicBezTo>
                    <a:pt x="583" y="99"/>
                    <a:pt x="350" y="192"/>
                    <a:pt x="93" y="263"/>
                  </a:cubicBezTo>
                  <a:cubicBezTo>
                    <a:pt x="47" y="285"/>
                    <a:pt x="0" y="331"/>
                    <a:pt x="24" y="378"/>
                  </a:cubicBezTo>
                  <a:cubicBezTo>
                    <a:pt x="43" y="416"/>
                    <a:pt x="77" y="454"/>
                    <a:pt x="115" y="454"/>
                  </a:cubicBezTo>
                  <a:cubicBezTo>
                    <a:pt x="123" y="454"/>
                    <a:pt x="131" y="453"/>
                    <a:pt x="140" y="449"/>
                  </a:cubicBezTo>
                  <a:cubicBezTo>
                    <a:pt x="397" y="356"/>
                    <a:pt x="629" y="263"/>
                    <a:pt x="884" y="170"/>
                  </a:cubicBezTo>
                  <a:cubicBezTo>
                    <a:pt x="930" y="170"/>
                    <a:pt x="977" y="123"/>
                    <a:pt x="955" y="77"/>
                  </a:cubicBezTo>
                  <a:cubicBezTo>
                    <a:pt x="955" y="38"/>
                    <a:pt x="907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32"/>
            <p:cNvSpPr/>
            <p:nvPr/>
          </p:nvSpPr>
          <p:spPr>
            <a:xfrm>
              <a:off x="3151600" y="3664975"/>
              <a:ext cx="54200" cy="17125"/>
            </a:xfrm>
            <a:custGeom>
              <a:avLst/>
              <a:gdLst/>
              <a:ahLst/>
              <a:cxnLst/>
              <a:rect l="l" t="t" r="r" b="b"/>
              <a:pathLst>
                <a:path w="2168" h="685" extrusionOk="0">
                  <a:moveTo>
                    <a:pt x="2030" y="0"/>
                  </a:moveTo>
                  <a:cubicBezTo>
                    <a:pt x="2024" y="0"/>
                    <a:pt x="2017" y="1"/>
                    <a:pt x="2011" y="2"/>
                  </a:cubicBezTo>
                  <a:cubicBezTo>
                    <a:pt x="1360" y="119"/>
                    <a:pt x="733" y="281"/>
                    <a:pt x="104" y="491"/>
                  </a:cubicBezTo>
                  <a:cubicBezTo>
                    <a:pt x="1" y="533"/>
                    <a:pt x="27" y="685"/>
                    <a:pt x="115" y="685"/>
                  </a:cubicBezTo>
                  <a:cubicBezTo>
                    <a:pt x="126" y="685"/>
                    <a:pt x="138" y="682"/>
                    <a:pt x="150" y="677"/>
                  </a:cubicBezTo>
                  <a:cubicBezTo>
                    <a:pt x="755" y="467"/>
                    <a:pt x="1406" y="281"/>
                    <a:pt x="2057" y="188"/>
                  </a:cubicBezTo>
                  <a:cubicBezTo>
                    <a:pt x="2168" y="167"/>
                    <a:pt x="2133" y="0"/>
                    <a:pt x="2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32"/>
            <p:cNvSpPr/>
            <p:nvPr/>
          </p:nvSpPr>
          <p:spPr>
            <a:xfrm>
              <a:off x="3147450" y="3683575"/>
              <a:ext cx="31625" cy="11875"/>
            </a:xfrm>
            <a:custGeom>
              <a:avLst/>
              <a:gdLst/>
              <a:ahLst/>
              <a:cxnLst/>
              <a:rect l="l" t="t" r="r" b="b"/>
              <a:pathLst>
                <a:path w="1265" h="475" extrusionOk="0">
                  <a:moveTo>
                    <a:pt x="1126" y="0"/>
                  </a:moveTo>
                  <a:cubicBezTo>
                    <a:pt x="1120" y="0"/>
                    <a:pt x="1114" y="1"/>
                    <a:pt x="1107" y="2"/>
                  </a:cubicBezTo>
                  <a:cubicBezTo>
                    <a:pt x="781" y="95"/>
                    <a:pt x="433" y="212"/>
                    <a:pt x="84" y="306"/>
                  </a:cubicBezTo>
                  <a:cubicBezTo>
                    <a:pt x="1" y="325"/>
                    <a:pt x="11" y="475"/>
                    <a:pt x="95" y="475"/>
                  </a:cubicBezTo>
                  <a:cubicBezTo>
                    <a:pt x="106" y="475"/>
                    <a:pt x="117" y="473"/>
                    <a:pt x="130" y="467"/>
                  </a:cubicBezTo>
                  <a:cubicBezTo>
                    <a:pt x="480" y="374"/>
                    <a:pt x="828" y="281"/>
                    <a:pt x="1153" y="188"/>
                  </a:cubicBezTo>
                  <a:cubicBezTo>
                    <a:pt x="1264" y="167"/>
                    <a:pt x="1229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32"/>
            <p:cNvSpPr/>
            <p:nvPr/>
          </p:nvSpPr>
          <p:spPr>
            <a:xfrm>
              <a:off x="3134600" y="3695675"/>
              <a:ext cx="39975" cy="15925"/>
            </a:xfrm>
            <a:custGeom>
              <a:avLst/>
              <a:gdLst/>
              <a:ahLst/>
              <a:cxnLst/>
              <a:rect l="l" t="t" r="r" b="b"/>
              <a:pathLst>
                <a:path w="1599" h="637" extrusionOk="0">
                  <a:moveTo>
                    <a:pt x="1487" y="1"/>
                  </a:moveTo>
                  <a:cubicBezTo>
                    <a:pt x="1477" y="1"/>
                    <a:pt x="1468" y="3"/>
                    <a:pt x="1459" y="8"/>
                  </a:cubicBezTo>
                  <a:cubicBezTo>
                    <a:pt x="1016" y="194"/>
                    <a:pt x="575" y="333"/>
                    <a:pt x="110" y="473"/>
                  </a:cubicBezTo>
                  <a:cubicBezTo>
                    <a:pt x="1" y="493"/>
                    <a:pt x="34" y="637"/>
                    <a:pt x="134" y="637"/>
                  </a:cubicBezTo>
                  <a:cubicBezTo>
                    <a:pt x="141" y="637"/>
                    <a:pt x="149" y="636"/>
                    <a:pt x="157" y="635"/>
                  </a:cubicBezTo>
                  <a:cubicBezTo>
                    <a:pt x="622" y="519"/>
                    <a:pt x="1063" y="355"/>
                    <a:pt x="1506" y="194"/>
                  </a:cubicBezTo>
                  <a:cubicBezTo>
                    <a:pt x="1552" y="169"/>
                    <a:pt x="1599" y="123"/>
                    <a:pt x="1574" y="76"/>
                  </a:cubicBezTo>
                  <a:cubicBezTo>
                    <a:pt x="1574" y="39"/>
                    <a:pt x="1529" y="1"/>
                    <a:pt x="1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32"/>
            <p:cNvSpPr/>
            <p:nvPr/>
          </p:nvSpPr>
          <p:spPr>
            <a:xfrm>
              <a:off x="3131100" y="3708000"/>
              <a:ext cx="53775" cy="17550"/>
            </a:xfrm>
            <a:custGeom>
              <a:avLst/>
              <a:gdLst/>
              <a:ahLst/>
              <a:cxnLst/>
              <a:rect l="l" t="t" r="r" b="b"/>
              <a:pathLst>
                <a:path w="2151" h="702" extrusionOk="0">
                  <a:moveTo>
                    <a:pt x="2013" y="0"/>
                  </a:moveTo>
                  <a:cubicBezTo>
                    <a:pt x="2006" y="0"/>
                    <a:pt x="2000" y="1"/>
                    <a:pt x="1993" y="2"/>
                  </a:cubicBezTo>
                  <a:cubicBezTo>
                    <a:pt x="1366" y="188"/>
                    <a:pt x="738" y="352"/>
                    <a:pt x="111" y="514"/>
                  </a:cubicBezTo>
                  <a:cubicBezTo>
                    <a:pt x="1" y="536"/>
                    <a:pt x="35" y="702"/>
                    <a:pt x="137" y="702"/>
                  </a:cubicBezTo>
                  <a:cubicBezTo>
                    <a:pt x="143" y="702"/>
                    <a:pt x="150" y="701"/>
                    <a:pt x="157" y="700"/>
                  </a:cubicBezTo>
                  <a:cubicBezTo>
                    <a:pt x="784" y="514"/>
                    <a:pt x="1413" y="352"/>
                    <a:pt x="2040" y="188"/>
                  </a:cubicBezTo>
                  <a:cubicBezTo>
                    <a:pt x="2151" y="167"/>
                    <a:pt x="2115" y="0"/>
                    <a:pt x="2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32"/>
            <p:cNvSpPr/>
            <p:nvPr/>
          </p:nvSpPr>
          <p:spPr>
            <a:xfrm>
              <a:off x="3121800" y="3724750"/>
              <a:ext cx="39375" cy="15375"/>
            </a:xfrm>
            <a:custGeom>
              <a:avLst/>
              <a:gdLst/>
              <a:ahLst/>
              <a:cxnLst/>
              <a:rect l="l" t="t" r="r" b="b"/>
              <a:pathLst>
                <a:path w="1575" h="615" extrusionOk="0">
                  <a:moveTo>
                    <a:pt x="1464" y="1"/>
                  </a:moveTo>
                  <a:cubicBezTo>
                    <a:pt x="1454" y="1"/>
                    <a:pt x="1444" y="3"/>
                    <a:pt x="1435" y="7"/>
                  </a:cubicBezTo>
                  <a:cubicBezTo>
                    <a:pt x="1017" y="193"/>
                    <a:pt x="576" y="333"/>
                    <a:pt x="111" y="426"/>
                  </a:cubicBezTo>
                  <a:cubicBezTo>
                    <a:pt x="1" y="470"/>
                    <a:pt x="35" y="614"/>
                    <a:pt x="135" y="614"/>
                  </a:cubicBezTo>
                  <a:cubicBezTo>
                    <a:pt x="142" y="614"/>
                    <a:pt x="150" y="614"/>
                    <a:pt x="157" y="612"/>
                  </a:cubicBezTo>
                  <a:cubicBezTo>
                    <a:pt x="622" y="495"/>
                    <a:pt x="1063" y="355"/>
                    <a:pt x="1482" y="193"/>
                  </a:cubicBezTo>
                  <a:cubicBezTo>
                    <a:pt x="1528" y="169"/>
                    <a:pt x="1575" y="123"/>
                    <a:pt x="1552" y="76"/>
                  </a:cubicBezTo>
                  <a:cubicBezTo>
                    <a:pt x="1552" y="39"/>
                    <a:pt x="1506" y="1"/>
                    <a:pt x="1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32"/>
            <p:cNvSpPr/>
            <p:nvPr/>
          </p:nvSpPr>
          <p:spPr>
            <a:xfrm>
              <a:off x="3111925" y="3736925"/>
              <a:ext cx="62325" cy="21800"/>
            </a:xfrm>
            <a:custGeom>
              <a:avLst/>
              <a:gdLst/>
              <a:ahLst/>
              <a:cxnLst/>
              <a:rect l="l" t="t" r="r" b="b"/>
              <a:pathLst>
                <a:path w="2493" h="872" extrusionOk="0">
                  <a:moveTo>
                    <a:pt x="2378" y="0"/>
                  </a:moveTo>
                  <a:cubicBezTo>
                    <a:pt x="2367" y="0"/>
                    <a:pt x="2355" y="3"/>
                    <a:pt x="2342" y="8"/>
                  </a:cubicBezTo>
                  <a:cubicBezTo>
                    <a:pt x="1598" y="240"/>
                    <a:pt x="853" y="473"/>
                    <a:pt x="109" y="683"/>
                  </a:cubicBezTo>
                  <a:cubicBezTo>
                    <a:pt x="0" y="704"/>
                    <a:pt x="36" y="871"/>
                    <a:pt x="118" y="871"/>
                  </a:cubicBezTo>
                  <a:cubicBezTo>
                    <a:pt x="123" y="871"/>
                    <a:pt x="128" y="871"/>
                    <a:pt x="133" y="869"/>
                  </a:cubicBezTo>
                  <a:cubicBezTo>
                    <a:pt x="900" y="659"/>
                    <a:pt x="1644" y="426"/>
                    <a:pt x="2388" y="172"/>
                  </a:cubicBezTo>
                  <a:cubicBezTo>
                    <a:pt x="2493" y="150"/>
                    <a:pt x="2467" y="0"/>
                    <a:pt x="2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32"/>
            <p:cNvSpPr/>
            <p:nvPr/>
          </p:nvSpPr>
          <p:spPr>
            <a:xfrm>
              <a:off x="3102175" y="3762075"/>
              <a:ext cx="33275" cy="13625"/>
            </a:xfrm>
            <a:custGeom>
              <a:avLst/>
              <a:gdLst/>
              <a:ahLst/>
              <a:cxnLst/>
              <a:rect l="l" t="t" r="r" b="b"/>
              <a:pathLst>
                <a:path w="1331" h="545" extrusionOk="0">
                  <a:moveTo>
                    <a:pt x="1220" y="0"/>
                  </a:moveTo>
                  <a:cubicBezTo>
                    <a:pt x="1212" y="0"/>
                    <a:pt x="1205" y="1"/>
                    <a:pt x="1197" y="3"/>
                  </a:cubicBezTo>
                  <a:cubicBezTo>
                    <a:pt x="825" y="118"/>
                    <a:pt x="453" y="258"/>
                    <a:pt x="105" y="375"/>
                  </a:cubicBezTo>
                  <a:cubicBezTo>
                    <a:pt x="1" y="395"/>
                    <a:pt x="26" y="544"/>
                    <a:pt x="115" y="544"/>
                  </a:cubicBezTo>
                  <a:cubicBezTo>
                    <a:pt x="126" y="544"/>
                    <a:pt x="138" y="542"/>
                    <a:pt x="151" y="537"/>
                  </a:cubicBezTo>
                  <a:cubicBezTo>
                    <a:pt x="499" y="421"/>
                    <a:pt x="871" y="304"/>
                    <a:pt x="1243" y="189"/>
                  </a:cubicBezTo>
                  <a:cubicBezTo>
                    <a:pt x="1330" y="146"/>
                    <a:pt x="1317" y="0"/>
                    <a:pt x="1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32"/>
            <p:cNvSpPr/>
            <p:nvPr/>
          </p:nvSpPr>
          <p:spPr>
            <a:xfrm>
              <a:off x="3094625" y="3771950"/>
              <a:ext cx="65250" cy="24675"/>
            </a:xfrm>
            <a:custGeom>
              <a:avLst/>
              <a:gdLst/>
              <a:ahLst/>
              <a:cxnLst/>
              <a:rect l="l" t="t" r="r" b="b"/>
              <a:pathLst>
                <a:path w="2610" h="987" extrusionOk="0">
                  <a:moveTo>
                    <a:pt x="2493" y="0"/>
                  </a:moveTo>
                  <a:cubicBezTo>
                    <a:pt x="2487" y="0"/>
                    <a:pt x="2482" y="1"/>
                    <a:pt x="2476" y="2"/>
                  </a:cubicBezTo>
                  <a:cubicBezTo>
                    <a:pt x="1685" y="281"/>
                    <a:pt x="894" y="538"/>
                    <a:pt x="104" y="793"/>
                  </a:cubicBezTo>
                  <a:cubicBezTo>
                    <a:pt x="1" y="834"/>
                    <a:pt x="26" y="986"/>
                    <a:pt x="115" y="986"/>
                  </a:cubicBezTo>
                  <a:cubicBezTo>
                    <a:pt x="126" y="986"/>
                    <a:pt x="137" y="984"/>
                    <a:pt x="150" y="979"/>
                  </a:cubicBezTo>
                  <a:cubicBezTo>
                    <a:pt x="941" y="724"/>
                    <a:pt x="1731" y="445"/>
                    <a:pt x="2522" y="188"/>
                  </a:cubicBezTo>
                  <a:cubicBezTo>
                    <a:pt x="2609" y="145"/>
                    <a:pt x="2574" y="0"/>
                    <a:pt x="2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32"/>
            <p:cNvSpPr/>
            <p:nvPr/>
          </p:nvSpPr>
          <p:spPr>
            <a:xfrm>
              <a:off x="3083850" y="3798125"/>
              <a:ext cx="42250" cy="13025"/>
            </a:xfrm>
            <a:custGeom>
              <a:avLst/>
              <a:gdLst/>
              <a:ahLst/>
              <a:cxnLst/>
              <a:rect l="l" t="t" r="r" b="b"/>
              <a:pathLst>
                <a:path w="1690" h="521" extrusionOk="0">
                  <a:moveTo>
                    <a:pt x="1558" y="0"/>
                  </a:moveTo>
                  <a:cubicBezTo>
                    <a:pt x="1551" y="0"/>
                    <a:pt x="1543" y="1"/>
                    <a:pt x="1535" y="3"/>
                  </a:cubicBezTo>
                  <a:cubicBezTo>
                    <a:pt x="1303" y="72"/>
                    <a:pt x="1046" y="118"/>
                    <a:pt x="814" y="189"/>
                  </a:cubicBezTo>
                  <a:cubicBezTo>
                    <a:pt x="698" y="211"/>
                    <a:pt x="581" y="258"/>
                    <a:pt x="441" y="282"/>
                  </a:cubicBezTo>
                  <a:cubicBezTo>
                    <a:pt x="366" y="300"/>
                    <a:pt x="275" y="334"/>
                    <a:pt x="181" y="334"/>
                  </a:cubicBezTo>
                  <a:cubicBezTo>
                    <a:pt x="159" y="334"/>
                    <a:pt x="138" y="333"/>
                    <a:pt x="116" y="328"/>
                  </a:cubicBezTo>
                  <a:cubicBezTo>
                    <a:pt x="1" y="328"/>
                    <a:pt x="1" y="514"/>
                    <a:pt x="116" y="514"/>
                  </a:cubicBezTo>
                  <a:cubicBezTo>
                    <a:pt x="138" y="519"/>
                    <a:pt x="159" y="520"/>
                    <a:pt x="179" y="520"/>
                  </a:cubicBezTo>
                  <a:cubicBezTo>
                    <a:pt x="268" y="520"/>
                    <a:pt x="348" y="486"/>
                    <a:pt x="441" y="468"/>
                  </a:cubicBezTo>
                  <a:cubicBezTo>
                    <a:pt x="581" y="444"/>
                    <a:pt x="698" y="397"/>
                    <a:pt x="814" y="375"/>
                  </a:cubicBezTo>
                  <a:lnTo>
                    <a:pt x="1582" y="165"/>
                  </a:lnTo>
                  <a:cubicBezTo>
                    <a:pt x="1689" y="144"/>
                    <a:pt x="1656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32"/>
            <p:cNvSpPr/>
            <p:nvPr/>
          </p:nvSpPr>
          <p:spPr>
            <a:xfrm>
              <a:off x="3072550" y="3806825"/>
              <a:ext cx="78600" cy="24675"/>
            </a:xfrm>
            <a:custGeom>
              <a:avLst/>
              <a:gdLst/>
              <a:ahLst/>
              <a:cxnLst/>
              <a:rect l="l" t="t" r="r" b="b"/>
              <a:pathLst>
                <a:path w="3144" h="987" extrusionOk="0">
                  <a:moveTo>
                    <a:pt x="3026" y="1"/>
                  </a:moveTo>
                  <a:cubicBezTo>
                    <a:pt x="3021" y="1"/>
                    <a:pt x="3016" y="1"/>
                    <a:pt x="3011" y="3"/>
                  </a:cubicBezTo>
                  <a:cubicBezTo>
                    <a:pt x="2034" y="259"/>
                    <a:pt x="1057" y="539"/>
                    <a:pt x="103" y="818"/>
                  </a:cubicBezTo>
                  <a:cubicBezTo>
                    <a:pt x="0" y="837"/>
                    <a:pt x="26" y="987"/>
                    <a:pt x="114" y="987"/>
                  </a:cubicBezTo>
                  <a:cubicBezTo>
                    <a:pt x="125" y="987"/>
                    <a:pt x="137" y="985"/>
                    <a:pt x="149" y="979"/>
                  </a:cubicBezTo>
                  <a:cubicBezTo>
                    <a:pt x="1104" y="700"/>
                    <a:pt x="2081" y="446"/>
                    <a:pt x="3033" y="189"/>
                  </a:cubicBezTo>
                  <a:cubicBezTo>
                    <a:pt x="3144" y="168"/>
                    <a:pt x="3109" y="1"/>
                    <a:pt x="3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32"/>
            <p:cNvSpPr/>
            <p:nvPr/>
          </p:nvSpPr>
          <p:spPr>
            <a:xfrm>
              <a:off x="3063800" y="3831250"/>
              <a:ext cx="66975" cy="19350"/>
            </a:xfrm>
            <a:custGeom>
              <a:avLst/>
              <a:gdLst/>
              <a:ahLst/>
              <a:cxnLst/>
              <a:rect l="l" t="t" r="r" b="b"/>
              <a:pathLst>
                <a:path w="2679" h="774" extrusionOk="0">
                  <a:moveTo>
                    <a:pt x="2545" y="0"/>
                  </a:moveTo>
                  <a:cubicBezTo>
                    <a:pt x="2538" y="0"/>
                    <a:pt x="2531" y="1"/>
                    <a:pt x="2524" y="2"/>
                  </a:cubicBezTo>
                  <a:cubicBezTo>
                    <a:pt x="2127" y="120"/>
                    <a:pt x="1733" y="235"/>
                    <a:pt x="1314" y="328"/>
                  </a:cubicBezTo>
                  <a:cubicBezTo>
                    <a:pt x="1128" y="375"/>
                    <a:pt x="918" y="421"/>
                    <a:pt x="732" y="468"/>
                  </a:cubicBezTo>
                  <a:cubicBezTo>
                    <a:pt x="616" y="492"/>
                    <a:pt x="523" y="514"/>
                    <a:pt x="430" y="538"/>
                  </a:cubicBezTo>
                  <a:cubicBezTo>
                    <a:pt x="355" y="557"/>
                    <a:pt x="263" y="591"/>
                    <a:pt x="194" y="591"/>
                  </a:cubicBezTo>
                  <a:cubicBezTo>
                    <a:pt x="179" y="591"/>
                    <a:pt x="164" y="589"/>
                    <a:pt x="151" y="585"/>
                  </a:cubicBezTo>
                  <a:cubicBezTo>
                    <a:pt x="138" y="580"/>
                    <a:pt x="126" y="577"/>
                    <a:pt x="115" y="577"/>
                  </a:cubicBezTo>
                  <a:cubicBezTo>
                    <a:pt x="26" y="577"/>
                    <a:pt x="1" y="727"/>
                    <a:pt x="105" y="747"/>
                  </a:cubicBezTo>
                  <a:cubicBezTo>
                    <a:pt x="134" y="767"/>
                    <a:pt x="164" y="774"/>
                    <a:pt x="194" y="774"/>
                  </a:cubicBezTo>
                  <a:cubicBezTo>
                    <a:pt x="234" y="774"/>
                    <a:pt x="274" y="761"/>
                    <a:pt x="313" y="747"/>
                  </a:cubicBezTo>
                  <a:cubicBezTo>
                    <a:pt x="430" y="724"/>
                    <a:pt x="546" y="700"/>
                    <a:pt x="639" y="678"/>
                  </a:cubicBezTo>
                  <a:cubicBezTo>
                    <a:pt x="871" y="631"/>
                    <a:pt x="1082" y="585"/>
                    <a:pt x="1290" y="514"/>
                  </a:cubicBezTo>
                  <a:cubicBezTo>
                    <a:pt x="1709" y="421"/>
                    <a:pt x="2151" y="306"/>
                    <a:pt x="2570" y="189"/>
                  </a:cubicBezTo>
                  <a:cubicBezTo>
                    <a:pt x="2678" y="145"/>
                    <a:pt x="2644" y="0"/>
                    <a:pt x="2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32"/>
            <p:cNvSpPr/>
            <p:nvPr/>
          </p:nvSpPr>
          <p:spPr>
            <a:xfrm>
              <a:off x="3049150" y="3853800"/>
              <a:ext cx="80275" cy="25250"/>
            </a:xfrm>
            <a:custGeom>
              <a:avLst/>
              <a:gdLst/>
              <a:ahLst/>
              <a:cxnLst/>
              <a:rect l="l" t="t" r="r" b="b"/>
              <a:pathLst>
                <a:path w="3211" h="1010" extrusionOk="0">
                  <a:moveTo>
                    <a:pt x="3102" y="0"/>
                  </a:moveTo>
                  <a:cubicBezTo>
                    <a:pt x="3090" y="0"/>
                    <a:pt x="3077" y="3"/>
                    <a:pt x="3063" y="8"/>
                  </a:cubicBezTo>
                  <a:cubicBezTo>
                    <a:pt x="2109" y="381"/>
                    <a:pt x="1109" y="660"/>
                    <a:pt x="108" y="821"/>
                  </a:cubicBezTo>
                  <a:cubicBezTo>
                    <a:pt x="0" y="844"/>
                    <a:pt x="35" y="1010"/>
                    <a:pt x="135" y="1010"/>
                  </a:cubicBezTo>
                  <a:cubicBezTo>
                    <a:pt x="141" y="1010"/>
                    <a:pt x="148" y="1009"/>
                    <a:pt x="155" y="1008"/>
                  </a:cubicBezTo>
                  <a:cubicBezTo>
                    <a:pt x="1156" y="846"/>
                    <a:pt x="2155" y="567"/>
                    <a:pt x="3110" y="170"/>
                  </a:cubicBezTo>
                  <a:cubicBezTo>
                    <a:pt x="3211" y="130"/>
                    <a:pt x="3187" y="0"/>
                    <a:pt x="3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32"/>
            <p:cNvSpPr/>
            <p:nvPr/>
          </p:nvSpPr>
          <p:spPr>
            <a:xfrm>
              <a:off x="3040825" y="3886150"/>
              <a:ext cx="36625" cy="13775"/>
            </a:xfrm>
            <a:custGeom>
              <a:avLst/>
              <a:gdLst/>
              <a:ahLst/>
              <a:cxnLst/>
              <a:rect l="l" t="t" r="r" b="b"/>
              <a:pathLst>
                <a:path w="1465" h="551" extrusionOk="0">
                  <a:moveTo>
                    <a:pt x="1368" y="1"/>
                  </a:moveTo>
                  <a:cubicBezTo>
                    <a:pt x="1346" y="1"/>
                    <a:pt x="1322" y="7"/>
                    <a:pt x="1303" y="17"/>
                  </a:cubicBezTo>
                  <a:cubicBezTo>
                    <a:pt x="907" y="179"/>
                    <a:pt x="488" y="296"/>
                    <a:pt x="69" y="365"/>
                  </a:cubicBezTo>
                  <a:cubicBezTo>
                    <a:pt x="23" y="365"/>
                    <a:pt x="1" y="435"/>
                    <a:pt x="1" y="482"/>
                  </a:cubicBezTo>
                  <a:cubicBezTo>
                    <a:pt x="23" y="528"/>
                    <a:pt x="69" y="551"/>
                    <a:pt x="116" y="551"/>
                  </a:cubicBezTo>
                  <a:cubicBezTo>
                    <a:pt x="559" y="482"/>
                    <a:pt x="1000" y="342"/>
                    <a:pt x="1396" y="179"/>
                  </a:cubicBezTo>
                  <a:cubicBezTo>
                    <a:pt x="1442" y="156"/>
                    <a:pt x="1465" y="86"/>
                    <a:pt x="1442" y="39"/>
                  </a:cubicBezTo>
                  <a:cubicBezTo>
                    <a:pt x="1428" y="12"/>
                    <a:pt x="1399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32"/>
            <p:cNvSpPr/>
            <p:nvPr/>
          </p:nvSpPr>
          <p:spPr>
            <a:xfrm>
              <a:off x="3021800" y="3901500"/>
              <a:ext cx="89125" cy="27550"/>
            </a:xfrm>
            <a:custGeom>
              <a:avLst/>
              <a:gdLst/>
              <a:ahLst/>
              <a:cxnLst/>
              <a:rect l="l" t="t" r="r" b="b"/>
              <a:pathLst>
                <a:path w="3565" h="1102" extrusionOk="0">
                  <a:moveTo>
                    <a:pt x="3464" y="0"/>
                  </a:moveTo>
                  <a:cubicBezTo>
                    <a:pt x="3455" y="0"/>
                    <a:pt x="3445" y="2"/>
                    <a:pt x="3435" y="7"/>
                  </a:cubicBezTo>
                  <a:cubicBezTo>
                    <a:pt x="2343" y="380"/>
                    <a:pt x="1249" y="681"/>
                    <a:pt x="110" y="914"/>
                  </a:cubicBezTo>
                  <a:cubicBezTo>
                    <a:pt x="0" y="936"/>
                    <a:pt x="35" y="1102"/>
                    <a:pt x="136" y="1102"/>
                  </a:cubicBezTo>
                  <a:cubicBezTo>
                    <a:pt x="143" y="1102"/>
                    <a:pt x="150" y="1101"/>
                    <a:pt x="157" y="1100"/>
                  </a:cubicBezTo>
                  <a:cubicBezTo>
                    <a:pt x="1296" y="845"/>
                    <a:pt x="2390" y="541"/>
                    <a:pt x="3482" y="169"/>
                  </a:cubicBezTo>
                  <a:cubicBezTo>
                    <a:pt x="3564" y="149"/>
                    <a:pt x="3537" y="0"/>
                    <a:pt x="3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32"/>
            <p:cNvSpPr/>
            <p:nvPr/>
          </p:nvSpPr>
          <p:spPr>
            <a:xfrm>
              <a:off x="3011325" y="3929400"/>
              <a:ext cx="57675" cy="20025"/>
            </a:xfrm>
            <a:custGeom>
              <a:avLst/>
              <a:gdLst/>
              <a:ahLst/>
              <a:cxnLst/>
              <a:rect l="l" t="t" r="r" b="b"/>
              <a:pathLst>
                <a:path w="2307" h="801" extrusionOk="0">
                  <a:moveTo>
                    <a:pt x="2193" y="0"/>
                  </a:moveTo>
                  <a:cubicBezTo>
                    <a:pt x="2182" y="0"/>
                    <a:pt x="2170" y="3"/>
                    <a:pt x="2157" y="8"/>
                  </a:cubicBezTo>
                  <a:cubicBezTo>
                    <a:pt x="1506" y="240"/>
                    <a:pt x="808" y="449"/>
                    <a:pt x="111" y="612"/>
                  </a:cubicBezTo>
                  <a:cubicBezTo>
                    <a:pt x="1" y="656"/>
                    <a:pt x="35" y="801"/>
                    <a:pt x="136" y="801"/>
                  </a:cubicBezTo>
                  <a:cubicBezTo>
                    <a:pt x="143" y="801"/>
                    <a:pt x="150" y="800"/>
                    <a:pt x="157" y="799"/>
                  </a:cubicBezTo>
                  <a:cubicBezTo>
                    <a:pt x="855" y="635"/>
                    <a:pt x="1528" y="426"/>
                    <a:pt x="2204" y="194"/>
                  </a:cubicBezTo>
                  <a:cubicBezTo>
                    <a:pt x="2307" y="152"/>
                    <a:pt x="2281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32"/>
            <p:cNvSpPr/>
            <p:nvPr/>
          </p:nvSpPr>
          <p:spPr>
            <a:xfrm>
              <a:off x="3002050" y="3941025"/>
              <a:ext cx="87325" cy="29900"/>
            </a:xfrm>
            <a:custGeom>
              <a:avLst/>
              <a:gdLst/>
              <a:ahLst/>
              <a:cxnLst/>
              <a:rect l="l" t="t" r="r" b="b"/>
              <a:pathLst>
                <a:path w="3493" h="1196" extrusionOk="0">
                  <a:moveTo>
                    <a:pt x="3377" y="1"/>
                  </a:moveTo>
                  <a:cubicBezTo>
                    <a:pt x="3366" y="1"/>
                    <a:pt x="3354" y="3"/>
                    <a:pt x="3341" y="8"/>
                  </a:cubicBezTo>
                  <a:cubicBezTo>
                    <a:pt x="2272" y="356"/>
                    <a:pt x="1179" y="706"/>
                    <a:pt x="110" y="1007"/>
                  </a:cubicBezTo>
                  <a:cubicBezTo>
                    <a:pt x="0" y="1050"/>
                    <a:pt x="33" y="1196"/>
                    <a:pt x="114" y="1196"/>
                  </a:cubicBezTo>
                  <a:cubicBezTo>
                    <a:pt x="119" y="1196"/>
                    <a:pt x="126" y="1195"/>
                    <a:pt x="132" y="1193"/>
                  </a:cubicBezTo>
                  <a:cubicBezTo>
                    <a:pt x="1226" y="868"/>
                    <a:pt x="2318" y="542"/>
                    <a:pt x="3388" y="194"/>
                  </a:cubicBezTo>
                  <a:cubicBezTo>
                    <a:pt x="3492" y="153"/>
                    <a:pt x="3467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32"/>
            <p:cNvSpPr/>
            <p:nvPr/>
          </p:nvSpPr>
          <p:spPr>
            <a:xfrm>
              <a:off x="2992200" y="3971950"/>
              <a:ext cx="64175" cy="21625"/>
            </a:xfrm>
            <a:custGeom>
              <a:avLst/>
              <a:gdLst/>
              <a:ahLst/>
              <a:cxnLst/>
              <a:rect l="l" t="t" r="r" b="b"/>
              <a:pathLst>
                <a:path w="2567" h="865" extrusionOk="0">
                  <a:moveTo>
                    <a:pt x="2430" y="1"/>
                  </a:moveTo>
                  <a:cubicBezTo>
                    <a:pt x="2423" y="1"/>
                    <a:pt x="2417" y="1"/>
                    <a:pt x="2411" y="3"/>
                  </a:cubicBezTo>
                  <a:cubicBezTo>
                    <a:pt x="1992" y="142"/>
                    <a:pt x="1573" y="259"/>
                    <a:pt x="1155" y="375"/>
                  </a:cubicBezTo>
                  <a:cubicBezTo>
                    <a:pt x="969" y="445"/>
                    <a:pt x="759" y="492"/>
                    <a:pt x="572" y="561"/>
                  </a:cubicBezTo>
                  <a:cubicBezTo>
                    <a:pt x="479" y="585"/>
                    <a:pt x="364" y="607"/>
                    <a:pt x="271" y="632"/>
                  </a:cubicBezTo>
                  <a:cubicBezTo>
                    <a:pt x="216" y="632"/>
                    <a:pt x="134" y="632"/>
                    <a:pt x="79" y="664"/>
                  </a:cubicBezTo>
                  <a:lnTo>
                    <a:pt x="79" y="664"/>
                  </a:lnTo>
                  <a:cubicBezTo>
                    <a:pt x="48" y="667"/>
                    <a:pt x="22" y="686"/>
                    <a:pt x="14" y="725"/>
                  </a:cubicBezTo>
                  <a:lnTo>
                    <a:pt x="14" y="735"/>
                  </a:lnTo>
                  <a:lnTo>
                    <a:pt x="14" y="735"/>
                  </a:lnTo>
                  <a:cubicBezTo>
                    <a:pt x="4" y="756"/>
                    <a:pt x="0" y="779"/>
                    <a:pt x="14" y="793"/>
                  </a:cubicBezTo>
                  <a:cubicBezTo>
                    <a:pt x="38" y="840"/>
                    <a:pt x="61" y="864"/>
                    <a:pt x="107" y="864"/>
                  </a:cubicBezTo>
                  <a:cubicBezTo>
                    <a:pt x="136" y="864"/>
                    <a:pt x="165" y="846"/>
                    <a:pt x="183" y="827"/>
                  </a:cubicBezTo>
                  <a:lnTo>
                    <a:pt x="183" y="827"/>
                  </a:lnTo>
                  <a:cubicBezTo>
                    <a:pt x="205" y="825"/>
                    <a:pt x="234" y="818"/>
                    <a:pt x="247" y="818"/>
                  </a:cubicBezTo>
                  <a:cubicBezTo>
                    <a:pt x="293" y="818"/>
                    <a:pt x="340" y="793"/>
                    <a:pt x="386" y="793"/>
                  </a:cubicBezTo>
                  <a:lnTo>
                    <a:pt x="665" y="725"/>
                  </a:lnTo>
                  <a:cubicBezTo>
                    <a:pt x="852" y="654"/>
                    <a:pt x="1062" y="607"/>
                    <a:pt x="1270" y="538"/>
                  </a:cubicBezTo>
                  <a:lnTo>
                    <a:pt x="2457" y="189"/>
                  </a:lnTo>
                  <a:cubicBezTo>
                    <a:pt x="2566" y="168"/>
                    <a:pt x="2531" y="1"/>
                    <a:pt x="2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32"/>
            <p:cNvSpPr/>
            <p:nvPr/>
          </p:nvSpPr>
          <p:spPr>
            <a:xfrm>
              <a:off x="2979775" y="3983450"/>
              <a:ext cx="98525" cy="34600"/>
            </a:xfrm>
            <a:custGeom>
              <a:avLst/>
              <a:gdLst/>
              <a:ahLst/>
              <a:cxnLst/>
              <a:rect l="l" t="t" r="r" b="b"/>
              <a:pathLst>
                <a:path w="3941" h="1384" extrusionOk="0">
                  <a:moveTo>
                    <a:pt x="3827" y="0"/>
                  </a:moveTo>
                  <a:cubicBezTo>
                    <a:pt x="3816" y="0"/>
                    <a:pt x="3804" y="3"/>
                    <a:pt x="3791" y="8"/>
                  </a:cubicBezTo>
                  <a:cubicBezTo>
                    <a:pt x="3187" y="240"/>
                    <a:pt x="2558" y="451"/>
                    <a:pt x="1953" y="659"/>
                  </a:cubicBezTo>
                  <a:cubicBezTo>
                    <a:pt x="1628" y="776"/>
                    <a:pt x="1326" y="869"/>
                    <a:pt x="1023" y="985"/>
                  </a:cubicBezTo>
                  <a:cubicBezTo>
                    <a:pt x="861" y="1031"/>
                    <a:pt x="722" y="1078"/>
                    <a:pt x="558" y="1124"/>
                  </a:cubicBezTo>
                  <a:cubicBezTo>
                    <a:pt x="418" y="1171"/>
                    <a:pt x="279" y="1217"/>
                    <a:pt x="117" y="1217"/>
                  </a:cubicBezTo>
                  <a:cubicBezTo>
                    <a:pt x="110" y="1216"/>
                    <a:pt x="104" y="1215"/>
                    <a:pt x="98" y="1215"/>
                  </a:cubicBezTo>
                  <a:cubicBezTo>
                    <a:pt x="0" y="1215"/>
                    <a:pt x="6" y="1381"/>
                    <a:pt x="117" y="1381"/>
                  </a:cubicBezTo>
                  <a:cubicBezTo>
                    <a:pt x="139" y="1382"/>
                    <a:pt x="160" y="1383"/>
                    <a:pt x="182" y="1383"/>
                  </a:cubicBezTo>
                  <a:cubicBezTo>
                    <a:pt x="462" y="1383"/>
                    <a:pt x="742" y="1257"/>
                    <a:pt x="1001" y="1171"/>
                  </a:cubicBezTo>
                  <a:cubicBezTo>
                    <a:pt x="1326" y="1078"/>
                    <a:pt x="1652" y="962"/>
                    <a:pt x="1953" y="869"/>
                  </a:cubicBezTo>
                  <a:cubicBezTo>
                    <a:pt x="2582" y="637"/>
                    <a:pt x="3209" y="426"/>
                    <a:pt x="3838" y="194"/>
                  </a:cubicBezTo>
                  <a:cubicBezTo>
                    <a:pt x="3941" y="152"/>
                    <a:pt x="3915" y="0"/>
                    <a:pt x="3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32"/>
            <p:cNvSpPr/>
            <p:nvPr/>
          </p:nvSpPr>
          <p:spPr>
            <a:xfrm>
              <a:off x="2973950" y="4020100"/>
              <a:ext cx="61925" cy="23475"/>
            </a:xfrm>
            <a:custGeom>
              <a:avLst/>
              <a:gdLst/>
              <a:ahLst/>
              <a:cxnLst/>
              <a:rect l="l" t="t" r="r" b="b"/>
              <a:pathLst>
                <a:path w="2477" h="939" extrusionOk="0">
                  <a:moveTo>
                    <a:pt x="2362" y="0"/>
                  </a:moveTo>
                  <a:cubicBezTo>
                    <a:pt x="2351" y="0"/>
                    <a:pt x="2339" y="3"/>
                    <a:pt x="2326" y="8"/>
                  </a:cubicBezTo>
                  <a:cubicBezTo>
                    <a:pt x="1954" y="147"/>
                    <a:pt x="1559" y="287"/>
                    <a:pt x="1187" y="449"/>
                  </a:cubicBezTo>
                  <a:cubicBezTo>
                    <a:pt x="837" y="566"/>
                    <a:pt x="489" y="752"/>
                    <a:pt x="117" y="752"/>
                  </a:cubicBezTo>
                  <a:cubicBezTo>
                    <a:pt x="0" y="752"/>
                    <a:pt x="0" y="938"/>
                    <a:pt x="117" y="938"/>
                  </a:cubicBezTo>
                  <a:cubicBezTo>
                    <a:pt x="489" y="938"/>
                    <a:pt x="837" y="752"/>
                    <a:pt x="1187" y="635"/>
                  </a:cubicBezTo>
                  <a:cubicBezTo>
                    <a:pt x="1582" y="473"/>
                    <a:pt x="1978" y="333"/>
                    <a:pt x="2372" y="194"/>
                  </a:cubicBezTo>
                  <a:cubicBezTo>
                    <a:pt x="2477" y="153"/>
                    <a:pt x="2451" y="0"/>
                    <a:pt x="2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32"/>
            <p:cNvSpPr/>
            <p:nvPr/>
          </p:nvSpPr>
          <p:spPr>
            <a:xfrm>
              <a:off x="2964400" y="4035225"/>
              <a:ext cx="107525" cy="36425"/>
            </a:xfrm>
            <a:custGeom>
              <a:avLst/>
              <a:gdLst/>
              <a:ahLst/>
              <a:cxnLst/>
              <a:rect l="l" t="t" r="r" b="b"/>
              <a:pathLst>
                <a:path w="4301" h="1457" extrusionOk="0">
                  <a:moveTo>
                    <a:pt x="4186" y="0"/>
                  </a:moveTo>
                  <a:cubicBezTo>
                    <a:pt x="4175" y="0"/>
                    <a:pt x="4163" y="2"/>
                    <a:pt x="4150" y="8"/>
                  </a:cubicBezTo>
                  <a:cubicBezTo>
                    <a:pt x="2801" y="426"/>
                    <a:pt x="1452" y="845"/>
                    <a:pt x="103" y="1286"/>
                  </a:cubicBezTo>
                  <a:cubicBezTo>
                    <a:pt x="0" y="1307"/>
                    <a:pt x="26" y="1457"/>
                    <a:pt x="114" y="1457"/>
                  </a:cubicBezTo>
                  <a:cubicBezTo>
                    <a:pt x="125" y="1457"/>
                    <a:pt x="137" y="1455"/>
                    <a:pt x="150" y="1449"/>
                  </a:cubicBezTo>
                  <a:cubicBezTo>
                    <a:pt x="1498" y="1031"/>
                    <a:pt x="2847" y="612"/>
                    <a:pt x="4196" y="169"/>
                  </a:cubicBezTo>
                  <a:cubicBezTo>
                    <a:pt x="4300" y="150"/>
                    <a:pt x="4275" y="0"/>
                    <a:pt x="4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32"/>
            <p:cNvSpPr/>
            <p:nvPr/>
          </p:nvSpPr>
          <p:spPr>
            <a:xfrm>
              <a:off x="2959000" y="4064850"/>
              <a:ext cx="77450" cy="27000"/>
            </a:xfrm>
            <a:custGeom>
              <a:avLst/>
              <a:gdLst/>
              <a:ahLst/>
              <a:cxnLst/>
              <a:rect l="l" t="t" r="r" b="b"/>
              <a:pathLst>
                <a:path w="3098" h="1080" extrusionOk="0">
                  <a:moveTo>
                    <a:pt x="2983" y="0"/>
                  </a:moveTo>
                  <a:cubicBezTo>
                    <a:pt x="2972" y="0"/>
                    <a:pt x="2961" y="3"/>
                    <a:pt x="2948" y="8"/>
                  </a:cubicBezTo>
                  <a:cubicBezTo>
                    <a:pt x="2018" y="311"/>
                    <a:pt x="1063" y="590"/>
                    <a:pt x="111" y="892"/>
                  </a:cubicBezTo>
                  <a:cubicBezTo>
                    <a:pt x="1" y="914"/>
                    <a:pt x="35" y="1080"/>
                    <a:pt x="137" y="1080"/>
                  </a:cubicBezTo>
                  <a:cubicBezTo>
                    <a:pt x="143" y="1080"/>
                    <a:pt x="150" y="1079"/>
                    <a:pt x="157" y="1078"/>
                  </a:cubicBezTo>
                  <a:cubicBezTo>
                    <a:pt x="1110" y="776"/>
                    <a:pt x="2040" y="473"/>
                    <a:pt x="2994" y="194"/>
                  </a:cubicBezTo>
                  <a:cubicBezTo>
                    <a:pt x="3097" y="152"/>
                    <a:pt x="3072" y="0"/>
                    <a:pt x="2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32"/>
            <p:cNvSpPr/>
            <p:nvPr/>
          </p:nvSpPr>
          <p:spPr>
            <a:xfrm>
              <a:off x="2954925" y="4083025"/>
              <a:ext cx="106050" cy="35575"/>
            </a:xfrm>
            <a:custGeom>
              <a:avLst/>
              <a:gdLst/>
              <a:ahLst/>
              <a:cxnLst/>
              <a:rect l="l" t="t" r="r" b="b"/>
              <a:pathLst>
                <a:path w="4242" h="1423" extrusionOk="0">
                  <a:moveTo>
                    <a:pt x="4110" y="0"/>
                  </a:moveTo>
                  <a:cubicBezTo>
                    <a:pt x="4103" y="0"/>
                    <a:pt x="4096" y="1"/>
                    <a:pt x="4088" y="3"/>
                  </a:cubicBezTo>
                  <a:cubicBezTo>
                    <a:pt x="2785" y="490"/>
                    <a:pt x="1436" y="886"/>
                    <a:pt x="88" y="1234"/>
                  </a:cubicBezTo>
                  <a:cubicBezTo>
                    <a:pt x="1" y="1278"/>
                    <a:pt x="14" y="1423"/>
                    <a:pt x="111" y="1423"/>
                  </a:cubicBezTo>
                  <a:cubicBezTo>
                    <a:pt x="119" y="1423"/>
                    <a:pt x="126" y="1422"/>
                    <a:pt x="134" y="1420"/>
                  </a:cubicBezTo>
                  <a:cubicBezTo>
                    <a:pt x="1483" y="1072"/>
                    <a:pt x="2832" y="654"/>
                    <a:pt x="4134" y="189"/>
                  </a:cubicBezTo>
                  <a:cubicBezTo>
                    <a:pt x="4242" y="145"/>
                    <a:pt x="4209" y="0"/>
                    <a:pt x="4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32"/>
            <p:cNvSpPr/>
            <p:nvPr/>
          </p:nvSpPr>
          <p:spPr>
            <a:xfrm>
              <a:off x="2959000" y="4118475"/>
              <a:ext cx="59575" cy="19325"/>
            </a:xfrm>
            <a:custGeom>
              <a:avLst/>
              <a:gdLst/>
              <a:ahLst/>
              <a:cxnLst/>
              <a:rect l="l" t="t" r="r" b="b"/>
              <a:pathLst>
                <a:path w="2383" h="773" extrusionOk="0">
                  <a:moveTo>
                    <a:pt x="2248" y="0"/>
                  </a:moveTo>
                  <a:cubicBezTo>
                    <a:pt x="2241" y="0"/>
                    <a:pt x="2234" y="1"/>
                    <a:pt x="2226" y="2"/>
                  </a:cubicBezTo>
                  <a:cubicBezTo>
                    <a:pt x="1506" y="213"/>
                    <a:pt x="808" y="399"/>
                    <a:pt x="111" y="585"/>
                  </a:cubicBezTo>
                  <a:cubicBezTo>
                    <a:pt x="0" y="606"/>
                    <a:pt x="35" y="773"/>
                    <a:pt x="118" y="773"/>
                  </a:cubicBezTo>
                  <a:cubicBezTo>
                    <a:pt x="123" y="773"/>
                    <a:pt x="128" y="772"/>
                    <a:pt x="133" y="771"/>
                  </a:cubicBezTo>
                  <a:cubicBezTo>
                    <a:pt x="855" y="585"/>
                    <a:pt x="1553" y="399"/>
                    <a:pt x="2273" y="188"/>
                  </a:cubicBezTo>
                  <a:cubicBezTo>
                    <a:pt x="2382" y="145"/>
                    <a:pt x="2349" y="0"/>
                    <a:pt x="2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32"/>
            <p:cNvSpPr/>
            <p:nvPr/>
          </p:nvSpPr>
          <p:spPr>
            <a:xfrm>
              <a:off x="2965375" y="4132300"/>
              <a:ext cx="82750" cy="22950"/>
            </a:xfrm>
            <a:custGeom>
              <a:avLst/>
              <a:gdLst/>
              <a:ahLst/>
              <a:cxnLst/>
              <a:rect l="l" t="t" r="r" b="b"/>
              <a:pathLst>
                <a:path w="3310" h="918" extrusionOk="0">
                  <a:moveTo>
                    <a:pt x="3216" y="0"/>
                  </a:moveTo>
                  <a:cubicBezTo>
                    <a:pt x="3205" y="0"/>
                    <a:pt x="3193" y="2"/>
                    <a:pt x="3180" y="8"/>
                  </a:cubicBezTo>
                  <a:cubicBezTo>
                    <a:pt x="2157" y="287"/>
                    <a:pt x="1134" y="543"/>
                    <a:pt x="88" y="729"/>
                  </a:cubicBezTo>
                  <a:cubicBezTo>
                    <a:pt x="0" y="750"/>
                    <a:pt x="37" y="917"/>
                    <a:pt x="119" y="917"/>
                  </a:cubicBezTo>
                  <a:cubicBezTo>
                    <a:pt x="124" y="917"/>
                    <a:pt x="129" y="917"/>
                    <a:pt x="135" y="915"/>
                  </a:cubicBezTo>
                  <a:cubicBezTo>
                    <a:pt x="1180" y="705"/>
                    <a:pt x="2204" y="473"/>
                    <a:pt x="3227" y="171"/>
                  </a:cubicBezTo>
                  <a:cubicBezTo>
                    <a:pt x="3310" y="150"/>
                    <a:pt x="3301" y="0"/>
                    <a:pt x="3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32"/>
            <p:cNvSpPr/>
            <p:nvPr/>
          </p:nvSpPr>
          <p:spPr>
            <a:xfrm>
              <a:off x="2971800" y="4155675"/>
              <a:ext cx="46775" cy="15250"/>
            </a:xfrm>
            <a:custGeom>
              <a:avLst/>
              <a:gdLst/>
              <a:ahLst/>
              <a:cxnLst/>
              <a:rect l="l" t="t" r="r" b="b"/>
              <a:pathLst>
                <a:path w="1871" h="610" extrusionOk="0">
                  <a:moveTo>
                    <a:pt x="1736" y="1"/>
                  </a:moveTo>
                  <a:cubicBezTo>
                    <a:pt x="1729" y="1"/>
                    <a:pt x="1722" y="1"/>
                    <a:pt x="1714" y="3"/>
                  </a:cubicBezTo>
                  <a:cubicBezTo>
                    <a:pt x="1202" y="213"/>
                    <a:pt x="668" y="353"/>
                    <a:pt x="110" y="421"/>
                  </a:cubicBezTo>
                  <a:cubicBezTo>
                    <a:pt x="0" y="444"/>
                    <a:pt x="35" y="610"/>
                    <a:pt x="136" y="610"/>
                  </a:cubicBezTo>
                  <a:cubicBezTo>
                    <a:pt x="143" y="610"/>
                    <a:pt x="150" y="609"/>
                    <a:pt x="157" y="607"/>
                  </a:cubicBezTo>
                  <a:cubicBezTo>
                    <a:pt x="715" y="514"/>
                    <a:pt x="1249" y="375"/>
                    <a:pt x="1761" y="189"/>
                  </a:cubicBezTo>
                  <a:cubicBezTo>
                    <a:pt x="1870" y="145"/>
                    <a:pt x="1837" y="1"/>
                    <a:pt x="1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32"/>
            <p:cNvSpPr/>
            <p:nvPr/>
          </p:nvSpPr>
          <p:spPr>
            <a:xfrm>
              <a:off x="2993700" y="4175275"/>
              <a:ext cx="35525" cy="11875"/>
            </a:xfrm>
            <a:custGeom>
              <a:avLst/>
              <a:gdLst/>
              <a:ahLst/>
              <a:cxnLst/>
              <a:rect l="l" t="t" r="r" b="b"/>
              <a:pathLst>
                <a:path w="1421" h="475" extrusionOk="0">
                  <a:moveTo>
                    <a:pt x="1298" y="1"/>
                  </a:moveTo>
                  <a:cubicBezTo>
                    <a:pt x="1283" y="1"/>
                    <a:pt x="1269" y="4"/>
                    <a:pt x="1257" y="10"/>
                  </a:cubicBezTo>
                  <a:cubicBezTo>
                    <a:pt x="909" y="173"/>
                    <a:pt x="512" y="266"/>
                    <a:pt x="118" y="289"/>
                  </a:cubicBezTo>
                  <a:cubicBezTo>
                    <a:pt x="1" y="289"/>
                    <a:pt x="1" y="475"/>
                    <a:pt x="118" y="475"/>
                  </a:cubicBezTo>
                  <a:cubicBezTo>
                    <a:pt x="537" y="452"/>
                    <a:pt x="955" y="359"/>
                    <a:pt x="1350" y="173"/>
                  </a:cubicBezTo>
                  <a:cubicBezTo>
                    <a:pt x="1396" y="149"/>
                    <a:pt x="1420" y="80"/>
                    <a:pt x="1396" y="56"/>
                  </a:cubicBezTo>
                  <a:cubicBezTo>
                    <a:pt x="1380" y="22"/>
                    <a:pt x="1337" y="1"/>
                    <a:pt x="1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32"/>
            <p:cNvSpPr/>
            <p:nvPr/>
          </p:nvSpPr>
          <p:spPr>
            <a:xfrm>
              <a:off x="3209450" y="3586300"/>
              <a:ext cx="19775" cy="7250"/>
            </a:xfrm>
            <a:custGeom>
              <a:avLst/>
              <a:gdLst/>
              <a:ahLst/>
              <a:cxnLst/>
              <a:rect l="l" t="t" r="r" b="b"/>
              <a:pathLst>
                <a:path w="791" h="290" extrusionOk="0">
                  <a:moveTo>
                    <a:pt x="710" y="1"/>
                  </a:moveTo>
                  <a:cubicBezTo>
                    <a:pt x="699" y="1"/>
                    <a:pt x="686" y="4"/>
                    <a:pt x="674" y="10"/>
                  </a:cubicBezTo>
                  <a:cubicBezTo>
                    <a:pt x="465" y="33"/>
                    <a:pt x="279" y="79"/>
                    <a:pt x="69" y="103"/>
                  </a:cubicBezTo>
                  <a:cubicBezTo>
                    <a:pt x="22" y="126"/>
                    <a:pt x="0" y="172"/>
                    <a:pt x="0" y="219"/>
                  </a:cubicBezTo>
                  <a:cubicBezTo>
                    <a:pt x="22" y="265"/>
                    <a:pt x="69" y="289"/>
                    <a:pt x="115" y="289"/>
                  </a:cubicBezTo>
                  <a:cubicBezTo>
                    <a:pt x="326" y="243"/>
                    <a:pt x="512" y="219"/>
                    <a:pt x="720" y="172"/>
                  </a:cubicBezTo>
                  <a:cubicBezTo>
                    <a:pt x="767" y="172"/>
                    <a:pt x="791" y="103"/>
                    <a:pt x="767" y="57"/>
                  </a:cubicBezTo>
                  <a:cubicBezTo>
                    <a:pt x="767" y="23"/>
                    <a:pt x="742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32"/>
            <p:cNvSpPr/>
            <p:nvPr/>
          </p:nvSpPr>
          <p:spPr>
            <a:xfrm>
              <a:off x="3214100" y="3592350"/>
              <a:ext cx="15700" cy="6575"/>
            </a:xfrm>
            <a:custGeom>
              <a:avLst/>
              <a:gdLst/>
              <a:ahLst/>
              <a:cxnLst/>
              <a:rect l="l" t="t" r="r" b="b"/>
              <a:pathLst>
                <a:path w="628" h="263" extrusionOk="0">
                  <a:moveTo>
                    <a:pt x="534" y="1"/>
                  </a:moveTo>
                  <a:cubicBezTo>
                    <a:pt x="394" y="1"/>
                    <a:pt x="233" y="47"/>
                    <a:pt x="69" y="70"/>
                  </a:cubicBezTo>
                  <a:cubicBezTo>
                    <a:pt x="22" y="94"/>
                    <a:pt x="0" y="140"/>
                    <a:pt x="0" y="187"/>
                  </a:cubicBezTo>
                  <a:cubicBezTo>
                    <a:pt x="18" y="225"/>
                    <a:pt x="52" y="262"/>
                    <a:pt x="89" y="262"/>
                  </a:cubicBezTo>
                  <a:cubicBezTo>
                    <a:pt x="98" y="262"/>
                    <a:pt x="107" y="260"/>
                    <a:pt x="115" y="256"/>
                  </a:cubicBezTo>
                  <a:cubicBezTo>
                    <a:pt x="186" y="233"/>
                    <a:pt x="255" y="209"/>
                    <a:pt x="326" y="209"/>
                  </a:cubicBezTo>
                  <a:cubicBezTo>
                    <a:pt x="372" y="209"/>
                    <a:pt x="419" y="187"/>
                    <a:pt x="441" y="187"/>
                  </a:cubicBezTo>
                  <a:lnTo>
                    <a:pt x="534" y="187"/>
                  </a:lnTo>
                  <a:cubicBezTo>
                    <a:pt x="581" y="187"/>
                    <a:pt x="627" y="140"/>
                    <a:pt x="627" y="94"/>
                  </a:cubicBezTo>
                  <a:cubicBezTo>
                    <a:pt x="627" y="47"/>
                    <a:pt x="605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32"/>
            <p:cNvSpPr/>
            <p:nvPr/>
          </p:nvSpPr>
          <p:spPr>
            <a:xfrm>
              <a:off x="3224550" y="3596775"/>
              <a:ext cx="22675" cy="7450"/>
            </a:xfrm>
            <a:custGeom>
              <a:avLst/>
              <a:gdLst/>
              <a:ahLst/>
              <a:cxnLst/>
              <a:rect l="l" t="t" r="r" b="b"/>
              <a:pathLst>
                <a:path w="907" h="298" extrusionOk="0">
                  <a:moveTo>
                    <a:pt x="828" y="0"/>
                  </a:moveTo>
                  <a:cubicBezTo>
                    <a:pt x="816" y="0"/>
                    <a:pt x="804" y="3"/>
                    <a:pt x="791" y="10"/>
                  </a:cubicBezTo>
                  <a:cubicBezTo>
                    <a:pt x="535" y="32"/>
                    <a:pt x="302" y="79"/>
                    <a:pt x="70" y="125"/>
                  </a:cubicBezTo>
                  <a:cubicBezTo>
                    <a:pt x="23" y="125"/>
                    <a:pt x="1" y="196"/>
                    <a:pt x="1" y="242"/>
                  </a:cubicBezTo>
                  <a:cubicBezTo>
                    <a:pt x="17" y="277"/>
                    <a:pt x="46" y="298"/>
                    <a:pt x="79" y="298"/>
                  </a:cubicBezTo>
                  <a:cubicBezTo>
                    <a:pt x="91" y="298"/>
                    <a:pt x="104" y="295"/>
                    <a:pt x="116" y="289"/>
                  </a:cubicBezTo>
                  <a:cubicBezTo>
                    <a:pt x="349" y="265"/>
                    <a:pt x="581" y="218"/>
                    <a:pt x="838" y="172"/>
                  </a:cubicBezTo>
                  <a:cubicBezTo>
                    <a:pt x="884" y="172"/>
                    <a:pt x="907" y="103"/>
                    <a:pt x="884" y="56"/>
                  </a:cubicBezTo>
                  <a:cubicBezTo>
                    <a:pt x="884" y="22"/>
                    <a:pt x="860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32"/>
            <p:cNvSpPr/>
            <p:nvPr/>
          </p:nvSpPr>
          <p:spPr>
            <a:xfrm>
              <a:off x="3226275" y="3594425"/>
              <a:ext cx="18075" cy="5500"/>
            </a:xfrm>
            <a:custGeom>
              <a:avLst/>
              <a:gdLst/>
              <a:ahLst/>
              <a:cxnLst/>
              <a:rect l="l" t="t" r="r" b="b"/>
              <a:pathLst>
                <a:path w="723" h="220" extrusionOk="0">
                  <a:moveTo>
                    <a:pt x="465" y="1"/>
                  </a:moveTo>
                  <a:cubicBezTo>
                    <a:pt x="333" y="1"/>
                    <a:pt x="202" y="17"/>
                    <a:pt x="71" y="33"/>
                  </a:cubicBezTo>
                  <a:cubicBezTo>
                    <a:pt x="25" y="33"/>
                    <a:pt x="1" y="104"/>
                    <a:pt x="25" y="150"/>
                  </a:cubicBezTo>
                  <a:cubicBezTo>
                    <a:pt x="25" y="197"/>
                    <a:pt x="71" y="219"/>
                    <a:pt x="118" y="219"/>
                  </a:cubicBezTo>
                  <a:cubicBezTo>
                    <a:pt x="140" y="219"/>
                    <a:pt x="164" y="197"/>
                    <a:pt x="187" y="197"/>
                  </a:cubicBezTo>
                  <a:lnTo>
                    <a:pt x="373" y="197"/>
                  </a:lnTo>
                  <a:cubicBezTo>
                    <a:pt x="466" y="173"/>
                    <a:pt x="559" y="173"/>
                    <a:pt x="629" y="173"/>
                  </a:cubicBezTo>
                  <a:cubicBezTo>
                    <a:pt x="638" y="177"/>
                    <a:pt x="647" y="179"/>
                    <a:pt x="655" y="179"/>
                  </a:cubicBezTo>
                  <a:cubicBezTo>
                    <a:pt x="692" y="179"/>
                    <a:pt x="722" y="142"/>
                    <a:pt x="722" y="104"/>
                  </a:cubicBezTo>
                  <a:cubicBezTo>
                    <a:pt x="722" y="33"/>
                    <a:pt x="698" y="11"/>
                    <a:pt x="629" y="11"/>
                  </a:cubicBezTo>
                  <a:cubicBezTo>
                    <a:pt x="574" y="4"/>
                    <a:pt x="520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32"/>
            <p:cNvSpPr/>
            <p:nvPr/>
          </p:nvSpPr>
          <p:spPr>
            <a:xfrm>
              <a:off x="3231700" y="3600450"/>
              <a:ext cx="28150" cy="9425"/>
            </a:xfrm>
            <a:custGeom>
              <a:avLst/>
              <a:gdLst/>
              <a:ahLst/>
              <a:cxnLst/>
              <a:rect l="l" t="t" r="r" b="b"/>
              <a:pathLst>
                <a:path w="1126" h="377" extrusionOk="0">
                  <a:moveTo>
                    <a:pt x="991" y="0"/>
                  </a:moveTo>
                  <a:cubicBezTo>
                    <a:pt x="984" y="0"/>
                    <a:pt x="978" y="1"/>
                    <a:pt x="971" y="2"/>
                  </a:cubicBezTo>
                  <a:cubicBezTo>
                    <a:pt x="691" y="71"/>
                    <a:pt x="388" y="142"/>
                    <a:pt x="109" y="188"/>
                  </a:cubicBezTo>
                  <a:cubicBezTo>
                    <a:pt x="0" y="210"/>
                    <a:pt x="36" y="376"/>
                    <a:pt x="137" y="376"/>
                  </a:cubicBezTo>
                  <a:cubicBezTo>
                    <a:pt x="143" y="376"/>
                    <a:pt x="149" y="376"/>
                    <a:pt x="156" y="375"/>
                  </a:cubicBezTo>
                  <a:cubicBezTo>
                    <a:pt x="435" y="304"/>
                    <a:pt x="714" y="235"/>
                    <a:pt x="1017" y="188"/>
                  </a:cubicBezTo>
                  <a:cubicBezTo>
                    <a:pt x="1125" y="166"/>
                    <a:pt x="1091" y="0"/>
                    <a:pt x="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32"/>
            <p:cNvSpPr/>
            <p:nvPr/>
          </p:nvSpPr>
          <p:spPr>
            <a:xfrm>
              <a:off x="3239075" y="3605150"/>
              <a:ext cx="30250" cy="7550"/>
            </a:xfrm>
            <a:custGeom>
              <a:avLst/>
              <a:gdLst/>
              <a:ahLst/>
              <a:cxnLst/>
              <a:rect l="l" t="t" r="r" b="b"/>
              <a:pathLst>
                <a:path w="1210" h="302" extrusionOk="0">
                  <a:moveTo>
                    <a:pt x="1094" y="0"/>
                  </a:moveTo>
                  <a:cubicBezTo>
                    <a:pt x="769" y="69"/>
                    <a:pt x="419" y="94"/>
                    <a:pt x="93" y="116"/>
                  </a:cubicBezTo>
                  <a:cubicBezTo>
                    <a:pt x="47" y="116"/>
                    <a:pt x="0" y="162"/>
                    <a:pt x="0" y="209"/>
                  </a:cubicBezTo>
                  <a:cubicBezTo>
                    <a:pt x="0" y="255"/>
                    <a:pt x="47" y="302"/>
                    <a:pt x="93" y="302"/>
                  </a:cubicBezTo>
                  <a:cubicBezTo>
                    <a:pt x="443" y="280"/>
                    <a:pt x="791" y="233"/>
                    <a:pt x="1141" y="187"/>
                  </a:cubicBezTo>
                  <a:cubicBezTo>
                    <a:pt x="1187" y="187"/>
                    <a:pt x="1210" y="116"/>
                    <a:pt x="1210" y="69"/>
                  </a:cubicBezTo>
                  <a:cubicBezTo>
                    <a:pt x="1187" y="23"/>
                    <a:pt x="1141" y="0"/>
                    <a:pt x="1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32"/>
            <p:cNvSpPr/>
            <p:nvPr/>
          </p:nvSpPr>
          <p:spPr>
            <a:xfrm>
              <a:off x="3242750" y="3609000"/>
              <a:ext cx="29750" cy="10175"/>
            </a:xfrm>
            <a:custGeom>
              <a:avLst/>
              <a:gdLst/>
              <a:ahLst/>
              <a:cxnLst/>
              <a:rect l="l" t="t" r="r" b="b"/>
              <a:pathLst>
                <a:path w="1190" h="407" extrusionOk="0">
                  <a:moveTo>
                    <a:pt x="1076" y="1"/>
                  </a:moveTo>
                  <a:cubicBezTo>
                    <a:pt x="1065" y="1"/>
                    <a:pt x="1053" y="3"/>
                    <a:pt x="1040" y="8"/>
                  </a:cubicBezTo>
                  <a:cubicBezTo>
                    <a:pt x="737" y="79"/>
                    <a:pt x="436" y="172"/>
                    <a:pt x="110" y="241"/>
                  </a:cubicBezTo>
                  <a:cubicBezTo>
                    <a:pt x="0" y="264"/>
                    <a:pt x="34" y="407"/>
                    <a:pt x="135" y="407"/>
                  </a:cubicBezTo>
                  <a:cubicBezTo>
                    <a:pt x="142" y="407"/>
                    <a:pt x="149" y="406"/>
                    <a:pt x="156" y="405"/>
                  </a:cubicBezTo>
                  <a:cubicBezTo>
                    <a:pt x="458" y="334"/>
                    <a:pt x="783" y="265"/>
                    <a:pt x="1087" y="172"/>
                  </a:cubicBezTo>
                  <a:cubicBezTo>
                    <a:pt x="1189" y="151"/>
                    <a:pt x="1164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32"/>
            <p:cNvSpPr/>
            <p:nvPr/>
          </p:nvSpPr>
          <p:spPr>
            <a:xfrm>
              <a:off x="3241400" y="3603750"/>
              <a:ext cx="28525" cy="6075"/>
            </a:xfrm>
            <a:custGeom>
              <a:avLst/>
              <a:gdLst/>
              <a:ahLst/>
              <a:cxnLst/>
              <a:rect l="l" t="t" r="r" b="b"/>
              <a:pathLst>
                <a:path w="1141" h="243" extrusionOk="0">
                  <a:moveTo>
                    <a:pt x="1061" y="0"/>
                  </a:moveTo>
                  <a:cubicBezTo>
                    <a:pt x="1049" y="0"/>
                    <a:pt x="1036" y="3"/>
                    <a:pt x="1024" y="10"/>
                  </a:cubicBezTo>
                  <a:cubicBezTo>
                    <a:pt x="722" y="32"/>
                    <a:pt x="419" y="56"/>
                    <a:pt x="117" y="56"/>
                  </a:cubicBezTo>
                  <a:cubicBezTo>
                    <a:pt x="0" y="56"/>
                    <a:pt x="0" y="243"/>
                    <a:pt x="117" y="243"/>
                  </a:cubicBezTo>
                  <a:cubicBezTo>
                    <a:pt x="443" y="243"/>
                    <a:pt x="744" y="218"/>
                    <a:pt x="1070" y="172"/>
                  </a:cubicBezTo>
                  <a:cubicBezTo>
                    <a:pt x="1117" y="172"/>
                    <a:pt x="1141" y="103"/>
                    <a:pt x="1141" y="56"/>
                  </a:cubicBezTo>
                  <a:cubicBezTo>
                    <a:pt x="1123" y="23"/>
                    <a:pt x="1093" y="0"/>
                    <a:pt x="1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32"/>
            <p:cNvSpPr/>
            <p:nvPr/>
          </p:nvSpPr>
          <p:spPr>
            <a:xfrm>
              <a:off x="3228225" y="3614400"/>
              <a:ext cx="40900" cy="12925"/>
            </a:xfrm>
            <a:custGeom>
              <a:avLst/>
              <a:gdLst/>
              <a:ahLst/>
              <a:cxnLst/>
              <a:rect l="l" t="t" r="r" b="b"/>
              <a:pathLst>
                <a:path w="1636" h="517" extrusionOk="0">
                  <a:moveTo>
                    <a:pt x="1504" y="0"/>
                  </a:moveTo>
                  <a:cubicBezTo>
                    <a:pt x="1497" y="0"/>
                    <a:pt x="1490" y="1"/>
                    <a:pt x="1482" y="3"/>
                  </a:cubicBezTo>
                  <a:cubicBezTo>
                    <a:pt x="1017" y="96"/>
                    <a:pt x="551" y="211"/>
                    <a:pt x="109" y="328"/>
                  </a:cubicBezTo>
                  <a:cubicBezTo>
                    <a:pt x="1" y="372"/>
                    <a:pt x="34" y="516"/>
                    <a:pt x="134" y="516"/>
                  </a:cubicBezTo>
                  <a:cubicBezTo>
                    <a:pt x="141" y="516"/>
                    <a:pt x="148" y="516"/>
                    <a:pt x="155" y="514"/>
                  </a:cubicBezTo>
                  <a:cubicBezTo>
                    <a:pt x="598" y="375"/>
                    <a:pt x="1063" y="257"/>
                    <a:pt x="1528" y="164"/>
                  </a:cubicBezTo>
                  <a:cubicBezTo>
                    <a:pt x="1636" y="144"/>
                    <a:pt x="1603" y="0"/>
                    <a:pt x="1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32"/>
            <p:cNvSpPr/>
            <p:nvPr/>
          </p:nvSpPr>
          <p:spPr>
            <a:xfrm>
              <a:off x="3240825" y="3620675"/>
              <a:ext cx="27950" cy="10300"/>
            </a:xfrm>
            <a:custGeom>
              <a:avLst/>
              <a:gdLst/>
              <a:ahLst/>
              <a:cxnLst/>
              <a:rect l="l" t="t" r="r" b="b"/>
              <a:pathLst>
                <a:path w="1118" h="412" extrusionOk="0">
                  <a:moveTo>
                    <a:pt x="1025" y="1"/>
                  </a:moveTo>
                  <a:cubicBezTo>
                    <a:pt x="1017" y="1"/>
                    <a:pt x="1008" y="3"/>
                    <a:pt x="1000" y="6"/>
                  </a:cubicBezTo>
                  <a:cubicBezTo>
                    <a:pt x="699" y="100"/>
                    <a:pt x="373" y="193"/>
                    <a:pt x="70" y="239"/>
                  </a:cubicBezTo>
                  <a:cubicBezTo>
                    <a:pt x="23" y="239"/>
                    <a:pt x="1" y="310"/>
                    <a:pt x="1" y="332"/>
                  </a:cubicBezTo>
                  <a:cubicBezTo>
                    <a:pt x="18" y="385"/>
                    <a:pt x="48" y="411"/>
                    <a:pt x="82" y="411"/>
                  </a:cubicBezTo>
                  <a:cubicBezTo>
                    <a:pt x="93" y="411"/>
                    <a:pt x="105" y="408"/>
                    <a:pt x="116" y="403"/>
                  </a:cubicBezTo>
                  <a:cubicBezTo>
                    <a:pt x="419" y="356"/>
                    <a:pt x="745" y="286"/>
                    <a:pt x="1047" y="170"/>
                  </a:cubicBezTo>
                  <a:cubicBezTo>
                    <a:pt x="1093" y="170"/>
                    <a:pt x="1117" y="124"/>
                    <a:pt x="1093" y="77"/>
                  </a:cubicBezTo>
                  <a:cubicBezTo>
                    <a:pt x="1093" y="39"/>
                    <a:pt x="1062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32"/>
            <p:cNvSpPr/>
            <p:nvPr/>
          </p:nvSpPr>
          <p:spPr>
            <a:xfrm>
              <a:off x="3231850" y="3622925"/>
              <a:ext cx="31950" cy="14400"/>
            </a:xfrm>
            <a:custGeom>
              <a:avLst/>
              <a:gdLst/>
              <a:ahLst/>
              <a:cxnLst/>
              <a:rect l="l" t="t" r="r" b="b"/>
              <a:pathLst>
                <a:path w="1278" h="576" extrusionOk="0">
                  <a:moveTo>
                    <a:pt x="1149" y="0"/>
                  </a:moveTo>
                  <a:cubicBezTo>
                    <a:pt x="1135" y="0"/>
                    <a:pt x="1120" y="3"/>
                    <a:pt x="1104" y="10"/>
                  </a:cubicBezTo>
                  <a:cubicBezTo>
                    <a:pt x="778" y="173"/>
                    <a:pt x="453" y="313"/>
                    <a:pt x="103" y="406"/>
                  </a:cubicBezTo>
                  <a:cubicBezTo>
                    <a:pt x="0" y="426"/>
                    <a:pt x="26" y="575"/>
                    <a:pt x="114" y="575"/>
                  </a:cubicBezTo>
                  <a:cubicBezTo>
                    <a:pt x="125" y="575"/>
                    <a:pt x="137" y="573"/>
                    <a:pt x="150" y="568"/>
                  </a:cubicBezTo>
                  <a:cubicBezTo>
                    <a:pt x="499" y="475"/>
                    <a:pt x="872" y="335"/>
                    <a:pt x="1197" y="173"/>
                  </a:cubicBezTo>
                  <a:cubicBezTo>
                    <a:pt x="1277" y="112"/>
                    <a:pt x="1236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32"/>
            <p:cNvSpPr/>
            <p:nvPr/>
          </p:nvSpPr>
          <p:spPr>
            <a:xfrm>
              <a:off x="3236750" y="3616125"/>
              <a:ext cx="29550" cy="7700"/>
            </a:xfrm>
            <a:custGeom>
              <a:avLst/>
              <a:gdLst/>
              <a:ahLst/>
              <a:cxnLst/>
              <a:rect l="l" t="t" r="r" b="b"/>
              <a:pathLst>
                <a:path w="1182" h="308" extrusionOk="0">
                  <a:moveTo>
                    <a:pt x="1066" y="1"/>
                  </a:moveTo>
                  <a:cubicBezTo>
                    <a:pt x="1060" y="1"/>
                    <a:pt x="1054" y="1"/>
                    <a:pt x="1048" y="2"/>
                  </a:cubicBezTo>
                  <a:cubicBezTo>
                    <a:pt x="744" y="73"/>
                    <a:pt x="419" y="120"/>
                    <a:pt x="117" y="142"/>
                  </a:cubicBezTo>
                  <a:cubicBezTo>
                    <a:pt x="7" y="142"/>
                    <a:pt x="1" y="308"/>
                    <a:pt x="99" y="308"/>
                  </a:cubicBezTo>
                  <a:cubicBezTo>
                    <a:pt x="104" y="308"/>
                    <a:pt x="111" y="307"/>
                    <a:pt x="117" y="306"/>
                  </a:cubicBezTo>
                  <a:cubicBezTo>
                    <a:pt x="443" y="306"/>
                    <a:pt x="769" y="259"/>
                    <a:pt x="1094" y="188"/>
                  </a:cubicBezTo>
                  <a:cubicBezTo>
                    <a:pt x="1182" y="167"/>
                    <a:pt x="1165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32"/>
            <p:cNvSpPr/>
            <p:nvPr/>
          </p:nvSpPr>
          <p:spPr>
            <a:xfrm>
              <a:off x="3232250" y="3626425"/>
              <a:ext cx="33825" cy="13675"/>
            </a:xfrm>
            <a:custGeom>
              <a:avLst/>
              <a:gdLst/>
              <a:ahLst/>
              <a:cxnLst/>
              <a:rect l="l" t="t" r="r" b="b"/>
              <a:pathLst>
                <a:path w="1353" h="547" extrusionOk="0">
                  <a:moveTo>
                    <a:pt x="1199" y="1"/>
                  </a:moveTo>
                  <a:cubicBezTo>
                    <a:pt x="1185" y="1"/>
                    <a:pt x="1171" y="3"/>
                    <a:pt x="1157" y="9"/>
                  </a:cubicBezTo>
                  <a:cubicBezTo>
                    <a:pt x="831" y="173"/>
                    <a:pt x="459" y="312"/>
                    <a:pt x="87" y="381"/>
                  </a:cubicBezTo>
                  <a:cubicBezTo>
                    <a:pt x="0" y="404"/>
                    <a:pt x="16" y="547"/>
                    <a:pt x="113" y="547"/>
                  </a:cubicBezTo>
                  <a:cubicBezTo>
                    <a:pt x="119" y="547"/>
                    <a:pt x="126" y="546"/>
                    <a:pt x="134" y="545"/>
                  </a:cubicBezTo>
                  <a:cubicBezTo>
                    <a:pt x="530" y="474"/>
                    <a:pt x="902" y="335"/>
                    <a:pt x="1250" y="173"/>
                  </a:cubicBezTo>
                  <a:cubicBezTo>
                    <a:pt x="1353" y="132"/>
                    <a:pt x="1294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32"/>
            <p:cNvSpPr/>
            <p:nvPr/>
          </p:nvSpPr>
          <p:spPr>
            <a:xfrm>
              <a:off x="3234675" y="3633000"/>
              <a:ext cx="28650" cy="11900"/>
            </a:xfrm>
            <a:custGeom>
              <a:avLst/>
              <a:gdLst/>
              <a:ahLst/>
              <a:cxnLst/>
              <a:rect l="l" t="t" r="r" b="b"/>
              <a:pathLst>
                <a:path w="1146" h="476" extrusionOk="0">
                  <a:moveTo>
                    <a:pt x="1014" y="0"/>
                  </a:moveTo>
                  <a:cubicBezTo>
                    <a:pt x="1006" y="0"/>
                    <a:pt x="999" y="1"/>
                    <a:pt x="991" y="3"/>
                  </a:cubicBezTo>
                  <a:cubicBezTo>
                    <a:pt x="688" y="96"/>
                    <a:pt x="386" y="211"/>
                    <a:pt x="83" y="304"/>
                  </a:cubicBezTo>
                  <a:cubicBezTo>
                    <a:pt x="0" y="326"/>
                    <a:pt x="28" y="475"/>
                    <a:pt x="101" y="475"/>
                  </a:cubicBezTo>
                  <a:cubicBezTo>
                    <a:pt x="110" y="475"/>
                    <a:pt x="119" y="473"/>
                    <a:pt x="130" y="468"/>
                  </a:cubicBezTo>
                  <a:lnTo>
                    <a:pt x="1038" y="189"/>
                  </a:lnTo>
                  <a:cubicBezTo>
                    <a:pt x="1145" y="146"/>
                    <a:pt x="1112" y="0"/>
                    <a:pt x="1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32"/>
            <p:cNvSpPr/>
            <p:nvPr/>
          </p:nvSpPr>
          <p:spPr>
            <a:xfrm>
              <a:off x="3233575" y="3638275"/>
              <a:ext cx="28775" cy="11275"/>
            </a:xfrm>
            <a:custGeom>
              <a:avLst/>
              <a:gdLst/>
              <a:ahLst/>
              <a:cxnLst/>
              <a:rect l="l" t="t" r="r" b="b"/>
              <a:pathLst>
                <a:path w="1151" h="451" extrusionOk="0">
                  <a:moveTo>
                    <a:pt x="1011" y="0"/>
                  </a:moveTo>
                  <a:cubicBezTo>
                    <a:pt x="709" y="117"/>
                    <a:pt x="406" y="186"/>
                    <a:pt x="105" y="279"/>
                  </a:cubicBezTo>
                  <a:cubicBezTo>
                    <a:pt x="1" y="301"/>
                    <a:pt x="26" y="450"/>
                    <a:pt x="115" y="450"/>
                  </a:cubicBezTo>
                  <a:cubicBezTo>
                    <a:pt x="126" y="450"/>
                    <a:pt x="138" y="448"/>
                    <a:pt x="151" y="443"/>
                  </a:cubicBezTo>
                  <a:cubicBezTo>
                    <a:pt x="453" y="372"/>
                    <a:pt x="756" y="279"/>
                    <a:pt x="1057" y="186"/>
                  </a:cubicBezTo>
                  <a:cubicBezTo>
                    <a:pt x="1104" y="164"/>
                    <a:pt x="1150" y="117"/>
                    <a:pt x="1128" y="71"/>
                  </a:cubicBezTo>
                  <a:cubicBezTo>
                    <a:pt x="1104" y="24"/>
                    <a:pt x="1057" y="0"/>
                    <a:pt x="1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32"/>
            <p:cNvSpPr/>
            <p:nvPr/>
          </p:nvSpPr>
          <p:spPr>
            <a:xfrm>
              <a:off x="3237900" y="3646400"/>
              <a:ext cx="20400" cy="9325"/>
            </a:xfrm>
            <a:custGeom>
              <a:avLst/>
              <a:gdLst/>
              <a:ahLst/>
              <a:cxnLst/>
              <a:rect l="l" t="t" r="r" b="b"/>
              <a:pathLst>
                <a:path w="816" h="373" extrusionOk="0">
                  <a:moveTo>
                    <a:pt x="698" y="1"/>
                  </a:moveTo>
                  <a:cubicBezTo>
                    <a:pt x="490" y="71"/>
                    <a:pt x="280" y="140"/>
                    <a:pt x="71" y="187"/>
                  </a:cubicBezTo>
                  <a:cubicBezTo>
                    <a:pt x="25" y="211"/>
                    <a:pt x="1" y="258"/>
                    <a:pt x="25" y="304"/>
                  </a:cubicBezTo>
                  <a:cubicBezTo>
                    <a:pt x="25" y="351"/>
                    <a:pt x="71" y="373"/>
                    <a:pt x="118" y="373"/>
                  </a:cubicBezTo>
                  <a:cubicBezTo>
                    <a:pt x="326" y="304"/>
                    <a:pt x="536" y="258"/>
                    <a:pt x="745" y="187"/>
                  </a:cubicBezTo>
                  <a:cubicBezTo>
                    <a:pt x="791" y="165"/>
                    <a:pt x="816" y="118"/>
                    <a:pt x="816" y="71"/>
                  </a:cubicBezTo>
                  <a:cubicBezTo>
                    <a:pt x="791" y="25"/>
                    <a:pt x="745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32"/>
            <p:cNvSpPr/>
            <p:nvPr/>
          </p:nvSpPr>
          <p:spPr>
            <a:xfrm>
              <a:off x="3240225" y="3648500"/>
              <a:ext cx="22125" cy="11875"/>
            </a:xfrm>
            <a:custGeom>
              <a:avLst/>
              <a:gdLst/>
              <a:ahLst/>
              <a:cxnLst/>
              <a:rect l="l" t="t" r="r" b="b"/>
              <a:pathLst>
                <a:path w="885" h="475" extrusionOk="0">
                  <a:moveTo>
                    <a:pt x="767" y="1"/>
                  </a:moveTo>
                  <a:cubicBezTo>
                    <a:pt x="751" y="1"/>
                    <a:pt x="736" y="3"/>
                    <a:pt x="723" y="10"/>
                  </a:cubicBezTo>
                  <a:cubicBezTo>
                    <a:pt x="537" y="149"/>
                    <a:pt x="304" y="242"/>
                    <a:pt x="71" y="289"/>
                  </a:cubicBezTo>
                  <a:cubicBezTo>
                    <a:pt x="25" y="289"/>
                    <a:pt x="1" y="360"/>
                    <a:pt x="25" y="406"/>
                  </a:cubicBezTo>
                  <a:cubicBezTo>
                    <a:pt x="25" y="453"/>
                    <a:pt x="71" y="475"/>
                    <a:pt x="118" y="475"/>
                  </a:cubicBezTo>
                  <a:cubicBezTo>
                    <a:pt x="373" y="428"/>
                    <a:pt x="605" y="313"/>
                    <a:pt x="816" y="174"/>
                  </a:cubicBezTo>
                  <a:cubicBezTo>
                    <a:pt x="862" y="149"/>
                    <a:pt x="884" y="81"/>
                    <a:pt x="862" y="34"/>
                  </a:cubicBezTo>
                  <a:cubicBezTo>
                    <a:pt x="845" y="17"/>
                    <a:pt x="805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32"/>
            <p:cNvSpPr/>
            <p:nvPr/>
          </p:nvSpPr>
          <p:spPr>
            <a:xfrm>
              <a:off x="3245475" y="3645675"/>
              <a:ext cx="16325" cy="7900"/>
            </a:xfrm>
            <a:custGeom>
              <a:avLst/>
              <a:gdLst/>
              <a:ahLst/>
              <a:cxnLst/>
              <a:rect l="l" t="t" r="r" b="b"/>
              <a:pathLst>
                <a:path w="653" h="316" extrusionOk="0">
                  <a:moveTo>
                    <a:pt x="561" y="1"/>
                  </a:moveTo>
                  <a:cubicBezTo>
                    <a:pt x="552" y="1"/>
                    <a:pt x="544" y="3"/>
                    <a:pt x="535" y="7"/>
                  </a:cubicBezTo>
                  <a:cubicBezTo>
                    <a:pt x="373" y="54"/>
                    <a:pt x="233" y="100"/>
                    <a:pt x="70" y="147"/>
                  </a:cubicBezTo>
                  <a:cubicBezTo>
                    <a:pt x="23" y="147"/>
                    <a:pt x="1" y="194"/>
                    <a:pt x="1" y="240"/>
                  </a:cubicBezTo>
                  <a:cubicBezTo>
                    <a:pt x="19" y="278"/>
                    <a:pt x="53" y="315"/>
                    <a:pt x="90" y="315"/>
                  </a:cubicBezTo>
                  <a:cubicBezTo>
                    <a:pt x="99" y="315"/>
                    <a:pt x="107" y="313"/>
                    <a:pt x="116" y="309"/>
                  </a:cubicBezTo>
                  <a:cubicBezTo>
                    <a:pt x="280" y="262"/>
                    <a:pt x="420" y="240"/>
                    <a:pt x="581" y="169"/>
                  </a:cubicBezTo>
                  <a:cubicBezTo>
                    <a:pt x="628" y="169"/>
                    <a:pt x="652" y="123"/>
                    <a:pt x="652" y="76"/>
                  </a:cubicBezTo>
                  <a:cubicBezTo>
                    <a:pt x="633" y="39"/>
                    <a:pt x="598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32"/>
            <p:cNvSpPr/>
            <p:nvPr/>
          </p:nvSpPr>
          <p:spPr>
            <a:xfrm>
              <a:off x="3243725" y="3635950"/>
              <a:ext cx="22725" cy="6650"/>
            </a:xfrm>
            <a:custGeom>
              <a:avLst/>
              <a:gdLst/>
              <a:ahLst/>
              <a:cxnLst/>
              <a:rect l="l" t="t" r="r" b="b"/>
              <a:pathLst>
                <a:path w="909" h="266" extrusionOk="0">
                  <a:moveTo>
                    <a:pt x="815" y="0"/>
                  </a:moveTo>
                  <a:cubicBezTo>
                    <a:pt x="583" y="24"/>
                    <a:pt x="326" y="47"/>
                    <a:pt x="93" y="93"/>
                  </a:cubicBezTo>
                  <a:cubicBezTo>
                    <a:pt x="47" y="93"/>
                    <a:pt x="0" y="140"/>
                    <a:pt x="24" y="186"/>
                  </a:cubicBezTo>
                  <a:cubicBezTo>
                    <a:pt x="24" y="239"/>
                    <a:pt x="63" y="265"/>
                    <a:pt x="103" y="265"/>
                  </a:cubicBezTo>
                  <a:cubicBezTo>
                    <a:pt x="115" y="265"/>
                    <a:pt x="128" y="262"/>
                    <a:pt x="140" y="257"/>
                  </a:cubicBezTo>
                  <a:cubicBezTo>
                    <a:pt x="350" y="210"/>
                    <a:pt x="583" y="186"/>
                    <a:pt x="815" y="186"/>
                  </a:cubicBezTo>
                  <a:cubicBezTo>
                    <a:pt x="862" y="186"/>
                    <a:pt x="908" y="140"/>
                    <a:pt x="908" y="93"/>
                  </a:cubicBezTo>
                  <a:cubicBezTo>
                    <a:pt x="908" y="47"/>
                    <a:pt x="862" y="0"/>
                    <a:pt x="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32"/>
            <p:cNvSpPr/>
            <p:nvPr/>
          </p:nvSpPr>
          <p:spPr>
            <a:xfrm>
              <a:off x="3244050" y="3631850"/>
              <a:ext cx="24550" cy="8950"/>
            </a:xfrm>
            <a:custGeom>
              <a:avLst/>
              <a:gdLst/>
              <a:ahLst/>
              <a:cxnLst/>
              <a:rect l="l" t="t" r="r" b="b"/>
              <a:pathLst>
                <a:path w="982" h="358" extrusionOk="0">
                  <a:moveTo>
                    <a:pt x="845" y="0"/>
                  </a:moveTo>
                  <a:cubicBezTo>
                    <a:pt x="838" y="0"/>
                    <a:pt x="832" y="1"/>
                    <a:pt x="824" y="2"/>
                  </a:cubicBezTo>
                  <a:cubicBezTo>
                    <a:pt x="592" y="71"/>
                    <a:pt x="337" y="118"/>
                    <a:pt x="104" y="188"/>
                  </a:cubicBezTo>
                  <a:cubicBezTo>
                    <a:pt x="0" y="208"/>
                    <a:pt x="25" y="358"/>
                    <a:pt x="115" y="358"/>
                  </a:cubicBezTo>
                  <a:cubicBezTo>
                    <a:pt x="126" y="358"/>
                    <a:pt x="138" y="355"/>
                    <a:pt x="151" y="350"/>
                  </a:cubicBezTo>
                  <a:cubicBezTo>
                    <a:pt x="384" y="304"/>
                    <a:pt x="638" y="235"/>
                    <a:pt x="871" y="188"/>
                  </a:cubicBezTo>
                  <a:cubicBezTo>
                    <a:pt x="981" y="166"/>
                    <a:pt x="947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32"/>
            <p:cNvSpPr/>
            <p:nvPr/>
          </p:nvSpPr>
          <p:spPr>
            <a:xfrm>
              <a:off x="3232100" y="3660750"/>
              <a:ext cx="23275" cy="6625"/>
            </a:xfrm>
            <a:custGeom>
              <a:avLst/>
              <a:gdLst/>
              <a:ahLst/>
              <a:cxnLst/>
              <a:rect l="l" t="t" r="r" b="b"/>
              <a:pathLst>
                <a:path w="931" h="265" extrusionOk="0">
                  <a:moveTo>
                    <a:pt x="644" y="0"/>
                  </a:moveTo>
                  <a:cubicBezTo>
                    <a:pt x="454" y="0"/>
                    <a:pt x="267" y="27"/>
                    <a:pt x="93" y="78"/>
                  </a:cubicBezTo>
                  <a:cubicBezTo>
                    <a:pt x="47" y="78"/>
                    <a:pt x="0" y="149"/>
                    <a:pt x="24" y="195"/>
                  </a:cubicBezTo>
                  <a:cubicBezTo>
                    <a:pt x="24" y="242"/>
                    <a:pt x="93" y="264"/>
                    <a:pt x="140" y="264"/>
                  </a:cubicBezTo>
                  <a:cubicBezTo>
                    <a:pt x="313" y="213"/>
                    <a:pt x="487" y="186"/>
                    <a:pt x="661" y="186"/>
                  </a:cubicBezTo>
                  <a:cubicBezTo>
                    <a:pt x="720" y="186"/>
                    <a:pt x="779" y="189"/>
                    <a:pt x="837" y="195"/>
                  </a:cubicBezTo>
                  <a:cubicBezTo>
                    <a:pt x="884" y="195"/>
                    <a:pt x="930" y="149"/>
                    <a:pt x="930" y="102"/>
                  </a:cubicBezTo>
                  <a:cubicBezTo>
                    <a:pt x="930" y="56"/>
                    <a:pt x="884" y="9"/>
                    <a:pt x="837" y="9"/>
                  </a:cubicBezTo>
                  <a:cubicBezTo>
                    <a:pt x="773" y="3"/>
                    <a:pt x="709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32"/>
            <p:cNvSpPr/>
            <p:nvPr/>
          </p:nvSpPr>
          <p:spPr>
            <a:xfrm>
              <a:off x="3225875" y="3657975"/>
              <a:ext cx="32800" cy="10050"/>
            </a:xfrm>
            <a:custGeom>
              <a:avLst/>
              <a:gdLst/>
              <a:ahLst/>
              <a:cxnLst/>
              <a:rect l="l" t="t" r="r" b="b"/>
              <a:pathLst>
                <a:path w="1312" h="402" extrusionOk="0">
                  <a:moveTo>
                    <a:pt x="1197" y="1"/>
                  </a:moveTo>
                  <a:cubicBezTo>
                    <a:pt x="1191" y="1"/>
                    <a:pt x="1185" y="1"/>
                    <a:pt x="1179" y="3"/>
                  </a:cubicBezTo>
                  <a:cubicBezTo>
                    <a:pt x="807" y="74"/>
                    <a:pt x="459" y="142"/>
                    <a:pt x="110" y="213"/>
                  </a:cubicBezTo>
                  <a:cubicBezTo>
                    <a:pt x="1" y="234"/>
                    <a:pt x="36" y="401"/>
                    <a:pt x="137" y="401"/>
                  </a:cubicBezTo>
                  <a:cubicBezTo>
                    <a:pt x="143" y="401"/>
                    <a:pt x="150" y="400"/>
                    <a:pt x="156" y="399"/>
                  </a:cubicBezTo>
                  <a:cubicBezTo>
                    <a:pt x="506" y="329"/>
                    <a:pt x="854" y="235"/>
                    <a:pt x="1204" y="167"/>
                  </a:cubicBezTo>
                  <a:cubicBezTo>
                    <a:pt x="1312" y="144"/>
                    <a:pt x="1278" y="1"/>
                    <a:pt x="1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32"/>
            <p:cNvSpPr/>
            <p:nvPr/>
          </p:nvSpPr>
          <p:spPr>
            <a:xfrm>
              <a:off x="3226875" y="3664400"/>
              <a:ext cx="29450" cy="7625"/>
            </a:xfrm>
            <a:custGeom>
              <a:avLst/>
              <a:gdLst/>
              <a:ahLst/>
              <a:cxnLst/>
              <a:rect l="l" t="t" r="r" b="b"/>
              <a:pathLst>
                <a:path w="1178" h="305" extrusionOk="0">
                  <a:moveTo>
                    <a:pt x="1047" y="0"/>
                  </a:moveTo>
                  <a:cubicBezTo>
                    <a:pt x="1039" y="0"/>
                    <a:pt x="1032" y="1"/>
                    <a:pt x="1024" y="3"/>
                  </a:cubicBezTo>
                  <a:cubicBezTo>
                    <a:pt x="721" y="49"/>
                    <a:pt x="419" y="96"/>
                    <a:pt x="94" y="118"/>
                  </a:cubicBezTo>
                  <a:cubicBezTo>
                    <a:pt x="47" y="118"/>
                    <a:pt x="1" y="165"/>
                    <a:pt x="1" y="211"/>
                  </a:cubicBezTo>
                  <a:cubicBezTo>
                    <a:pt x="1" y="258"/>
                    <a:pt x="47" y="304"/>
                    <a:pt x="94" y="304"/>
                  </a:cubicBezTo>
                  <a:cubicBezTo>
                    <a:pt x="419" y="282"/>
                    <a:pt x="745" y="235"/>
                    <a:pt x="1071" y="165"/>
                  </a:cubicBezTo>
                  <a:cubicBezTo>
                    <a:pt x="1178" y="144"/>
                    <a:pt x="1145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32"/>
            <p:cNvSpPr/>
            <p:nvPr/>
          </p:nvSpPr>
          <p:spPr>
            <a:xfrm>
              <a:off x="3232100" y="3668075"/>
              <a:ext cx="25800" cy="10925"/>
            </a:xfrm>
            <a:custGeom>
              <a:avLst/>
              <a:gdLst/>
              <a:ahLst/>
              <a:cxnLst/>
              <a:rect l="l" t="t" r="r" b="b"/>
              <a:pathLst>
                <a:path w="1032" h="437" extrusionOk="0">
                  <a:moveTo>
                    <a:pt x="908" y="1"/>
                  </a:moveTo>
                  <a:cubicBezTo>
                    <a:pt x="893" y="1"/>
                    <a:pt x="877" y="6"/>
                    <a:pt x="862" y="18"/>
                  </a:cubicBezTo>
                  <a:cubicBezTo>
                    <a:pt x="605" y="135"/>
                    <a:pt x="350" y="228"/>
                    <a:pt x="93" y="250"/>
                  </a:cubicBezTo>
                  <a:cubicBezTo>
                    <a:pt x="24" y="250"/>
                    <a:pt x="0" y="274"/>
                    <a:pt x="0" y="343"/>
                  </a:cubicBezTo>
                  <a:cubicBezTo>
                    <a:pt x="0" y="390"/>
                    <a:pt x="24" y="436"/>
                    <a:pt x="93" y="436"/>
                  </a:cubicBezTo>
                  <a:cubicBezTo>
                    <a:pt x="372" y="390"/>
                    <a:pt x="675" y="321"/>
                    <a:pt x="955" y="181"/>
                  </a:cubicBezTo>
                  <a:cubicBezTo>
                    <a:pt x="1032" y="123"/>
                    <a:pt x="981" y="1"/>
                    <a:pt x="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32"/>
            <p:cNvSpPr/>
            <p:nvPr/>
          </p:nvSpPr>
          <p:spPr>
            <a:xfrm>
              <a:off x="3233850" y="3673150"/>
              <a:ext cx="23300" cy="7000"/>
            </a:xfrm>
            <a:custGeom>
              <a:avLst/>
              <a:gdLst/>
              <a:ahLst/>
              <a:cxnLst/>
              <a:rect l="l" t="t" r="r" b="b"/>
              <a:pathLst>
                <a:path w="932" h="280" extrusionOk="0">
                  <a:moveTo>
                    <a:pt x="838" y="1"/>
                  </a:moveTo>
                  <a:cubicBezTo>
                    <a:pt x="605" y="47"/>
                    <a:pt x="349" y="71"/>
                    <a:pt x="94" y="94"/>
                  </a:cubicBezTo>
                  <a:cubicBezTo>
                    <a:pt x="47" y="94"/>
                    <a:pt x="1" y="140"/>
                    <a:pt x="1" y="187"/>
                  </a:cubicBezTo>
                  <a:cubicBezTo>
                    <a:pt x="1" y="233"/>
                    <a:pt x="47" y="280"/>
                    <a:pt x="94" y="280"/>
                  </a:cubicBezTo>
                  <a:cubicBezTo>
                    <a:pt x="349" y="257"/>
                    <a:pt x="581" y="211"/>
                    <a:pt x="838" y="187"/>
                  </a:cubicBezTo>
                  <a:cubicBezTo>
                    <a:pt x="885" y="187"/>
                    <a:pt x="931" y="164"/>
                    <a:pt x="931" y="94"/>
                  </a:cubicBezTo>
                  <a:cubicBezTo>
                    <a:pt x="931" y="47"/>
                    <a:pt x="885" y="1"/>
                    <a:pt x="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32"/>
            <p:cNvSpPr/>
            <p:nvPr/>
          </p:nvSpPr>
          <p:spPr>
            <a:xfrm>
              <a:off x="3232100" y="3676075"/>
              <a:ext cx="23875" cy="6400"/>
            </a:xfrm>
            <a:custGeom>
              <a:avLst/>
              <a:gdLst/>
              <a:ahLst/>
              <a:cxnLst/>
              <a:rect l="l" t="t" r="r" b="b"/>
              <a:pathLst>
                <a:path w="955" h="256" extrusionOk="0">
                  <a:moveTo>
                    <a:pt x="862" y="1"/>
                  </a:moveTo>
                  <a:lnTo>
                    <a:pt x="93" y="70"/>
                  </a:lnTo>
                  <a:cubicBezTo>
                    <a:pt x="47" y="94"/>
                    <a:pt x="0" y="116"/>
                    <a:pt x="0" y="163"/>
                  </a:cubicBezTo>
                  <a:cubicBezTo>
                    <a:pt x="0" y="209"/>
                    <a:pt x="47" y="256"/>
                    <a:pt x="93" y="256"/>
                  </a:cubicBezTo>
                  <a:lnTo>
                    <a:pt x="862" y="187"/>
                  </a:lnTo>
                  <a:cubicBezTo>
                    <a:pt x="908" y="187"/>
                    <a:pt x="955" y="140"/>
                    <a:pt x="955" y="94"/>
                  </a:cubicBezTo>
                  <a:cubicBezTo>
                    <a:pt x="955" y="47"/>
                    <a:pt x="908" y="1"/>
                    <a:pt x="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32"/>
            <p:cNvSpPr/>
            <p:nvPr/>
          </p:nvSpPr>
          <p:spPr>
            <a:xfrm>
              <a:off x="3228050" y="3682250"/>
              <a:ext cx="21500" cy="6650"/>
            </a:xfrm>
            <a:custGeom>
              <a:avLst/>
              <a:gdLst/>
              <a:ahLst/>
              <a:cxnLst/>
              <a:rect l="l" t="t" r="r" b="b"/>
              <a:pathLst>
                <a:path w="860" h="266" extrusionOk="0">
                  <a:moveTo>
                    <a:pt x="778" y="0"/>
                  </a:moveTo>
                  <a:cubicBezTo>
                    <a:pt x="767" y="0"/>
                    <a:pt x="756" y="3"/>
                    <a:pt x="744" y="9"/>
                  </a:cubicBezTo>
                  <a:cubicBezTo>
                    <a:pt x="534" y="55"/>
                    <a:pt x="302" y="79"/>
                    <a:pt x="93" y="79"/>
                  </a:cubicBezTo>
                  <a:cubicBezTo>
                    <a:pt x="47" y="79"/>
                    <a:pt x="0" y="126"/>
                    <a:pt x="0" y="172"/>
                  </a:cubicBezTo>
                  <a:cubicBezTo>
                    <a:pt x="0" y="219"/>
                    <a:pt x="47" y="265"/>
                    <a:pt x="93" y="265"/>
                  </a:cubicBezTo>
                  <a:cubicBezTo>
                    <a:pt x="326" y="265"/>
                    <a:pt x="558" y="241"/>
                    <a:pt x="791" y="172"/>
                  </a:cubicBezTo>
                  <a:cubicBezTo>
                    <a:pt x="837" y="172"/>
                    <a:pt x="860" y="126"/>
                    <a:pt x="837" y="79"/>
                  </a:cubicBezTo>
                  <a:cubicBezTo>
                    <a:pt x="837" y="26"/>
                    <a:pt x="81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32"/>
            <p:cNvSpPr/>
            <p:nvPr/>
          </p:nvSpPr>
          <p:spPr>
            <a:xfrm>
              <a:off x="3228225" y="3683575"/>
              <a:ext cx="24650" cy="8875"/>
            </a:xfrm>
            <a:custGeom>
              <a:avLst/>
              <a:gdLst/>
              <a:ahLst/>
              <a:cxnLst/>
              <a:rect l="l" t="t" r="r" b="b"/>
              <a:pathLst>
                <a:path w="986" h="355" extrusionOk="0">
                  <a:moveTo>
                    <a:pt x="849" y="0"/>
                  </a:moveTo>
                  <a:cubicBezTo>
                    <a:pt x="843" y="0"/>
                    <a:pt x="837" y="1"/>
                    <a:pt x="830" y="2"/>
                  </a:cubicBezTo>
                  <a:cubicBezTo>
                    <a:pt x="574" y="73"/>
                    <a:pt x="341" y="119"/>
                    <a:pt x="109" y="188"/>
                  </a:cubicBezTo>
                  <a:cubicBezTo>
                    <a:pt x="1" y="211"/>
                    <a:pt x="34" y="354"/>
                    <a:pt x="134" y="354"/>
                  </a:cubicBezTo>
                  <a:cubicBezTo>
                    <a:pt x="141" y="354"/>
                    <a:pt x="148" y="353"/>
                    <a:pt x="155" y="352"/>
                  </a:cubicBezTo>
                  <a:cubicBezTo>
                    <a:pt x="388" y="306"/>
                    <a:pt x="620" y="235"/>
                    <a:pt x="877" y="188"/>
                  </a:cubicBezTo>
                  <a:cubicBezTo>
                    <a:pt x="986" y="167"/>
                    <a:pt x="951" y="0"/>
                    <a:pt x="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32"/>
            <p:cNvSpPr/>
            <p:nvPr/>
          </p:nvSpPr>
          <p:spPr>
            <a:xfrm>
              <a:off x="3216425" y="3688225"/>
              <a:ext cx="34700" cy="8200"/>
            </a:xfrm>
            <a:custGeom>
              <a:avLst/>
              <a:gdLst/>
              <a:ahLst/>
              <a:cxnLst/>
              <a:rect l="l" t="t" r="r" b="b"/>
              <a:pathLst>
                <a:path w="1388" h="328" extrusionOk="0">
                  <a:moveTo>
                    <a:pt x="1253" y="0"/>
                  </a:moveTo>
                  <a:cubicBezTo>
                    <a:pt x="1246" y="0"/>
                    <a:pt x="1239" y="1"/>
                    <a:pt x="1232" y="2"/>
                  </a:cubicBezTo>
                  <a:cubicBezTo>
                    <a:pt x="884" y="95"/>
                    <a:pt x="512" y="142"/>
                    <a:pt x="115" y="142"/>
                  </a:cubicBezTo>
                  <a:cubicBezTo>
                    <a:pt x="0" y="166"/>
                    <a:pt x="0" y="328"/>
                    <a:pt x="115" y="328"/>
                  </a:cubicBezTo>
                  <a:cubicBezTo>
                    <a:pt x="512" y="328"/>
                    <a:pt x="906" y="281"/>
                    <a:pt x="1278" y="188"/>
                  </a:cubicBezTo>
                  <a:cubicBezTo>
                    <a:pt x="1388" y="145"/>
                    <a:pt x="1354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32"/>
            <p:cNvSpPr/>
            <p:nvPr/>
          </p:nvSpPr>
          <p:spPr>
            <a:xfrm>
              <a:off x="3223700" y="3693475"/>
              <a:ext cx="25650" cy="8950"/>
            </a:xfrm>
            <a:custGeom>
              <a:avLst/>
              <a:gdLst/>
              <a:ahLst/>
              <a:cxnLst/>
              <a:rect l="l" t="t" r="r" b="b"/>
              <a:pathLst>
                <a:path w="1026" h="358" extrusionOk="0">
                  <a:moveTo>
                    <a:pt x="895" y="0"/>
                  </a:moveTo>
                  <a:cubicBezTo>
                    <a:pt x="887" y="0"/>
                    <a:pt x="880" y="1"/>
                    <a:pt x="872" y="3"/>
                  </a:cubicBezTo>
                  <a:cubicBezTo>
                    <a:pt x="615" y="49"/>
                    <a:pt x="360" y="118"/>
                    <a:pt x="104" y="189"/>
                  </a:cubicBezTo>
                  <a:cubicBezTo>
                    <a:pt x="1" y="208"/>
                    <a:pt x="26" y="358"/>
                    <a:pt x="114" y="358"/>
                  </a:cubicBezTo>
                  <a:cubicBezTo>
                    <a:pt x="125" y="358"/>
                    <a:pt x="137" y="356"/>
                    <a:pt x="150" y="350"/>
                  </a:cubicBezTo>
                  <a:cubicBezTo>
                    <a:pt x="407" y="304"/>
                    <a:pt x="662" y="235"/>
                    <a:pt x="918" y="164"/>
                  </a:cubicBezTo>
                  <a:cubicBezTo>
                    <a:pt x="1026" y="144"/>
                    <a:pt x="993" y="0"/>
                    <a:pt x="8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32"/>
            <p:cNvSpPr/>
            <p:nvPr/>
          </p:nvSpPr>
          <p:spPr>
            <a:xfrm>
              <a:off x="3228050" y="3695625"/>
              <a:ext cx="21500" cy="10725"/>
            </a:xfrm>
            <a:custGeom>
              <a:avLst/>
              <a:gdLst/>
              <a:ahLst/>
              <a:cxnLst/>
              <a:rect l="l" t="t" r="r" b="b"/>
              <a:pathLst>
                <a:path w="860" h="429" extrusionOk="0">
                  <a:moveTo>
                    <a:pt x="757" y="0"/>
                  </a:moveTo>
                  <a:cubicBezTo>
                    <a:pt x="745" y="0"/>
                    <a:pt x="733" y="3"/>
                    <a:pt x="720" y="10"/>
                  </a:cubicBezTo>
                  <a:cubicBezTo>
                    <a:pt x="512" y="103"/>
                    <a:pt x="302" y="171"/>
                    <a:pt x="69" y="242"/>
                  </a:cubicBezTo>
                  <a:cubicBezTo>
                    <a:pt x="23" y="264"/>
                    <a:pt x="0" y="311"/>
                    <a:pt x="0" y="357"/>
                  </a:cubicBezTo>
                  <a:cubicBezTo>
                    <a:pt x="23" y="404"/>
                    <a:pt x="69" y="428"/>
                    <a:pt x="116" y="428"/>
                  </a:cubicBezTo>
                  <a:cubicBezTo>
                    <a:pt x="348" y="357"/>
                    <a:pt x="581" y="264"/>
                    <a:pt x="813" y="171"/>
                  </a:cubicBezTo>
                  <a:cubicBezTo>
                    <a:pt x="860" y="149"/>
                    <a:pt x="860" y="78"/>
                    <a:pt x="837" y="56"/>
                  </a:cubicBezTo>
                  <a:cubicBezTo>
                    <a:pt x="820" y="22"/>
                    <a:pt x="790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32"/>
            <p:cNvSpPr/>
            <p:nvPr/>
          </p:nvSpPr>
          <p:spPr>
            <a:xfrm>
              <a:off x="3225125" y="3699750"/>
              <a:ext cx="22700" cy="10225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15" y="1"/>
                  </a:moveTo>
                  <a:cubicBezTo>
                    <a:pt x="807" y="1"/>
                    <a:pt x="799" y="2"/>
                    <a:pt x="791" y="6"/>
                  </a:cubicBezTo>
                  <a:cubicBezTo>
                    <a:pt x="558" y="77"/>
                    <a:pt x="303" y="146"/>
                    <a:pt x="71" y="239"/>
                  </a:cubicBezTo>
                  <a:cubicBezTo>
                    <a:pt x="24" y="239"/>
                    <a:pt x="0" y="286"/>
                    <a:pt x="0" y="356"/>
                  </a:cubicBezTo>
                  <a:cubicBezTo>
                    <a:pt x="20" y="374"/>
                    <a:pt x="54" y="409"/>
                    <a:pt x="91" y="409"/>
                  </a:cubicBezTo>
                  <a:cubicBezTo>
                    <a:pt x="100" y="409"/>
                    <a:pt x="109" y="407"/>
                    <a:pt x="117" y="403"/>
                  </a:cubicBezTo>
                  <a:cubicBezTo>
                    <a:pt x="350" y="332"/>
                    <a:pt x="605" y="263"/>
                    <a:pt x="837" y="170"/>
                  </a:cubicBezTo>
                  <a:cubicBezTo>
                    <a:pt x="884" y="170"/>
                    <a:pt x="908" y="124"/>
                    <a:pt x="908" y="77"/>
                  </a:cubicBezTo>
                  <a:cubicBezTo>
                    <a:pt x="888" y="39"/>
                    <a:pt x="853" y="1"/>
                    <a:pt x="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32"/>
            <p:cNvSpPr/>
            <p:nvPr/>
          </p:nvSpPr>
          <p:spPr>
            <a:xfrm>
              <a:off x="3220450" y="3705575"/>
              <a:ext cx="25050" cy="10075"/>
            </a:xfrm>
            <a:custGeom>
              <a:avLst/>
              <a:gdLst/>
              <a:ahLst/>
              <a:cxnLst/>
              <a:rect l="l" t="t" r="r" b="b"/>
              <a:pathLst>
                <a:path w="1002" h="403" extrusionOk="0">
                  <a:moveTo>
                    <a:pt x="887" y="0"/>
                  </a:moveTo>
                  <a:cubicBezTo>
                    <a:pt x="879" y="0"/>
                    <a:pt x="871" y="2"/>
                    <a:pt x="862" y="6"/>
                  </a:cubicBezTo>
                  <a:cubicBezTo>
                    <a:pt x="606" y="99"/>
                    <a:pt x="351" y="170"/>
                    <a:pt x="72" y="216"/>
                  </a:cubicBezTo>
                  <a:cubicBezTo>
                    <a:pt x="25" y="216"/>
                    <a:pt x="1" y="285"/>
                    <a:pt x="1" y="332"/>
                  </a:cubicBezTo>
                  <a:cubicBezTo>
                    <a:pt x="25" y="378"/>
                    <a:pt x="72" y="402"/>
                    <a:pt x="118" y="402"/>
                  </a:cubicBezTo>
                  <a:cubicBezTo>
                    <a:pt x="397" y="356"/>
                    <a:pt x="652" y="285"/>
                    <a:pt x="909" y="170"/>
                  </a:cubicBezTo>
                  <a:cubicBezTo>
                    <a:pt x="955" y="170"/>
                    <a:pt x="1002" y="123"/>
                    <a:pt x="978" y="77"/>
                  </a:cubicBezTo>
                  <a:cubicBezTo>
                    <a:pt x="959" y="38"/>
                    <a:pt x="925" y="0"/>
                    <a:pt x="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32"/>
            <p:cNvSpPr/>
            <p:nvPr/>
          </p:nvSpPr>
          <p:spPr>
            <a:xfrm>
              <a:off x="3196650" y="3707850"/>
              <a:ext cx="49700" cy="11925"/>
            </a:xfrm>
            <a:custGeom>
              <a:avLst/>
              <a:gdLst/>
              <a:ahLst/>
              <a:cxnLst/>
              <a:rect l="l" t="t" r="r" b="b"/>
              <a:pathLst>
                <a:path w="1988" h="477" extrusionOk="0">
                  <a:moveTo>
                    <a:pt x="1873" y="1"/>
                  </a:moveTo>
                  <a:cubicBezTo>
                    <a:pt x="1862" y="1"/>
                    <a:pt x="1850" y="3"/>
                    <a:pt x="1837" y="8"/>
                  </a:cubicBezTo>
                  <a:cubicBezTo>
                    <a:pt x="1336" y="197"/>
                    <a:pt x="818" y="291"/>
                    <a:pt x="296" y="291"/>
                  </a:cubicBezTo>
                  <a:cubicBezTo>
                    <a:pt x="236" y="291"/>
                    <a:pt x="176" y="290"/>
                    <a:pt x="116" y="287"/>
                  </a:cubicBezTo>
                  <a:cubicBezTo>
                    <a:pt x="0" y="287"/>
                    <a:pt x="0" y="451"/>
                    <a:pt x="116" y="473"/>
                  </a:cubicBezTo>
                  <a:cubicBezTo>
                    <a:pt x="178" y="476"/>
                    <a:pt x="240" y="477"/>
                    <a:pt x="303" y="477"/>
                  </a:cubicBezTo>
                  <a:cubicBezTo>
                    <a:pt x="845" y="477"/>
                    <a:pt x="1383" y="383"/>
                    <a:pt x="1883" y="194"/>
                  </a:cubicBezTo>
                  <a:cubicBezTo>
                    <a:pt x="1988" y="153"/>
                    <a:pt x="1962" y="1"/>
                    <a:pt x="1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32"/>
            <p:cNvSpPr/>
            <p:nvPr/>
          </p:nvSpPr>
          <p:spPr>
            <a:xfrm>
              <a:off x="3212325" y="3712900"/>
              <a:ext cx="26200" cy="10875"/>
            </a:xfrm>
            <a:custGeom>
              <a:avLst/>
              <a:gdLst/>
              <a:ahLst/>
              <a:cxnLst/>
              <a:rect l="l" t="t" r="r" b="b"/>
              <a:pathLst>
                <a:path w="1048" h="435" extrusionOk="0">
                  <a:moveTo>
                    <a:pt x="965" y="0"/>
                  </a:moveTo>
                  <a:cubicBezTo>
                    <a:pt x="947" y="0"/>
                    <a:pt x="928" y="6"/>
                    <a:pt x="908" y="16"/>
                  </a:cubicBezTo>
                  <a:cubicBezTo>
                    <a:pt x="652" y="132"/>
                    <a:pt x="372" y="202"/>
                    <a:pt x="93" y="249"/>
                  </a:cubicBezTo>
                  <a:cubicBezTo>
                    <a:pt x="47" y="249"/>
                    <a:pt x="0" y="318"/>
                    <a:pt x="25" y="364"/>
                  </a:cubicBezTo>
                  <a:cubicBezTo>
                    <a:pt x="25" y="411"/>
                    <a:pt x="71" y="435"/>
                    <a:pt x="140" y="435"/>
                  </a:cubicBezTo>
                  <a:cubicBezTo>
                    <a:pt x="419" y="388"/>
                    <a:pt x="722" y="295"/>
                    <a:pt x="1001" y="178"/>
                  </a:cubicBezTo>
                  <a:cubicBezTo>
                    <a:pt x="1048" y="156"/>
                    <a:pt x="1048" y="85"/>
                    <a:pt x="1024" y="39"/>
                  </a:cubicBezTo>
                  <a:cubicBezTo>
                    <a:pt x="1011" y="12"/>
                    <a:pt x="990" y="0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32"/>
            <p:cNvSpPr/>
            <p:nvPr/>
          </p:nvSpPr>
          <p:spPr>
            <a:xfrm>
              <a:off x="3215800" y="3719675"/>
              <a:ext cx="23300" cy="8750"/>
            </a:xfrm>
            <a:custGeom>
              <a:avLst/>
              <a:gdLst/>
              <a:ahLst/>
              <a:cxnLst/>
              <a:rect l="l" t="t" r="r" b="b"/>
              <a:pathLst>
                <a:path w="932" h="350" extrusionOk="0">
                  <a:moveTo>
                    <a:pt x="816" y="0"/>
                  </a:moveTo>
                  <a:cubicBezTo>
                    <a:pt x="583" y="71"/>
                    <a:pt x="351" y="140"/>
                    <a:pt x="94" y="164"/>
                  </a:cubicBezTo>
                  <a:cubicBezTo>
                    <a:pt x="47" y="164"/>
                    <a:pt x="1" y="186"/>
                    <a:pt x="1" y="257"/>
                  </a:cubicBezTo>
                  <a:cubicBezTo>
                    <a:pt x="1" y="303"/>
                    <a:pt x="47" y="350"/>
                    <a:pt x="94" y="350"/>
                  </a:cubicBezTo>
                  <a:cubicBezTo>
                    <a:pt x="351" y="303"/>
                    <a:pt x="606" y="257"/>
                    <a:pt x="862" y="186"/>
                  </a:cubicBezTo>
                  <a:cubicBezTo>
                    <a:pt x="909" y="164"/>
                    <a:pt x="931" y="117"/>
                    <a:pt x="909" y="71"/>
                  </a:cubicBezTo>
                  <a:cubicBezTo>
                    <a:pt x="909" y="24"/>
                    <a:pt x="862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32"/>
            <p:cNvSpPr/>
            <p:nvPr/>
          </p:nvSpPr>
          <p:spPr>
            <a:xfrm>
              <a:off x="3219300" y="3720600"/>
              <a:ext cx="22725" cy="8400"/>
            </a:xfrm>
            <a:custGeom>
              <a:avLst/>
              <a:gdLst/>
              <a:ahLst/>
              <a:cxnLst/>
              <a:rect l="l" t="t" r="r" b="b"/>
              <a:pathLst>
                <a:path w="909" h="336" extrusionOk="0">
                  <a:moveTo>
                    <a:pt x="828" y="1"/>
                  </a:moveTo>
                  <a:cubicBezTo>
                    <a:pt x="816" y="1"/>
                    <a:pt x="804" y="4"/>
                    <a:pt x="791" y="10"/>
                  </a:cubicBezTo>
                  <a:cubicBezTo>
                    <a:pt x="559" y="80"/>
                    <a:pt x="326" y="127"/>
                    <a:pt x="93" y="149"/>
                  </a:cubicBezTo>
                  <a:cubicBezTo>
                    <a:pt x="25" y="149"/>
                    <a:pt x="0" y="196"/>
                    <a:pt x="0" y="242"/>
                  </a:cubicBezTo>
                  <a:cubicBezTo>
                    <a:pt x="0" y="289"/>
                    <a:pt x="25" y="335"/>
                    <a:pt x="93" y="335"/>
                  </a:cubicBezTo>
                  <a:cubicBezTo>
                    <a:pt x="326" y="313"/>
                    <a:pt x="583" y="242"/>
                    <a:pt x="838" y="173"/>
                  </a:cubicBezTo>
                  <a:cubicBezTo>
                    <a:pt x="884" y="173"/>
                    <a:pt x="908" y="127"/>
                    <a:pt x="908" y="56"/>
                  </a:cubicBezTo>
                  <a:cubicBezTo>
                    <a:pt x="891" y="22"/>
                    <a:pt x="861" y="1"/>
                    <a:pt x="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32"/>
            <p:cNvSpPr/>
            <p:nvPr/>
          </p:nvSpPr>
          <p:spPr>
            <a:xfrm>
              <a:off x="3221625" y="3716775"/>
              <a:ext cx="22725" cy="8175"/>
            </a:xfrm>
            <a:custGeom>
              <a:avLst/>
              <a:gdLst/>
              <a:ahLst/>
              <a:cxnLst/>
              <a:rect l="l" t="t" r="r" b="b"/>
              <a:pathLst>
                <a:path w="909" h="327" extrusionOk="0">
                  <a:moveTo>
                    <a:pt x="769" y="1"/>
                  </a:moveTo>
                  <a:lnTo>
                    <a:pt x="71" y="140"/>
                  </a:lnTo>
                  <a:cubicBezTo>
                    <a:pt x="25" y="163"/>
                    <a:pt x="0" y="209"/>
                    <a:pt x="25" y="256"/>
                  </a:cubicBezTo>
                  <a:cubicBezTo>
                    <a:pt x="25" y="302"/>
                    <a:pt x="71" y="326"/>
                    <a:pt x="118" y="326"/>
                  </a:cubicBezTo>
                  <a:lnTo>
                    <a:pt x="815" y="187"/>
                  </a:lnTo>
                  <a:cubicBezTo>
                    <a:pt x="884" y="163"/>
                    <a:pt x="908" y="116"/>
                    <a:pt x="884" y="70"/>
                  </a:cubicBezTo>
                  <a:cubicBezTo>
                    <a:pt x="884" y="23"/>
                    <a:pt x="838" y="1"/>
                    <a:pt x="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32"/>
            <p:cNvSpPr/>
            <p:nvPr/>
          </p:nvSpPr>
          <p:spPr>
            <a:xfrm>
              <a:off x="3213675" y="3725850"/>
              <a:ext cx="24850" cy="10775"/>
            </a:xfrm>
            <a:custGeom>
              <a:avLst/>
              <a:gdLst/>
              <a:ahLst/>
              <a:cxnLst/>
              <a:rect l="l" t="t" r="r" b="b"/>
              <a:pathLst>
                <a:path w="994" h="431" extrusionOk="0">
                  <a:moveTo>
                    <a:pt x="891" y="0"/>
                  </a:moveTo>
                  <a:cubicBezTo>
                    <a:pt x="879" y="0"/>
                    <a:pt x="867" y="3"/>
                    <a:pt x="854" y="10"/>
                  </a:cubicBezTo>
                  <a:cubicBezTo>
                    <a:pt x="650" y="111"/>
                    <a:pt x="426" y="178"/>
                    <a:pt x="202" y="225"/>
                  </a:cubicBezTo>
                  <a:lnTo>
                    <a:pt x="202" y="225"/>
                  </a:lnTo>
                  <a:cubicBezTo>
                    <a:pt x="186" y="220"/>
                    <a:pt x="170" y="218"/>
                    <a:pt x="157" y="218"/>
                  </a:cubicBezTo>
                  <a:cubicBezTo>
                    <a:pt x="157" y="226"/>
                    <a:pt x="154" y="231"/>
                    <a:pt x="150" y="235"/>
                  </a:cubicBezTo>
                  <a:lnTo>
                    <a:pt x="150" y="235"/>
                  </a:lnTo>
                  <a:cubicBezTo>
                    <a:pt x="137" y="238"/>
                    <a:pt x="123" y="240"/>
                    <a:pt x="110" y="242"/>
                  </a:cubicBezTo>
                  <a:cubicBezTo>
                    <a:pt x="0" y="286"/>
                    <a:pt x="34" y="431"/>
                    <a:pt x="135" y="431"/>
                  </a:cubicBezTo>
                  <a:cubicBezTo>
                    <a:pt x="142" y="431"/>
                    <a:pt x="149" y="430"/>
                    <a:pt x="157" y="429"/>
                  </a:cubicBezTo>
                  <a:cubicBezTo>
                    <a:pt x="163" y="429"/>
                    <a:pt x="170" y="427"/>
                    <a:pt x="176" y="424"/>
                  </a:cubicBezTo>
                  <a:lnTo>
                    <a:pt x="176" y="424"/>
                  </a:lnTo>
                  <a:cubicBezTo>
                    <a:pt x="447" y="355"/>
                    <a:pt x="696" y="286"/>
                    <a:pt x="947" y="172"/>
                  </a:cubicBezTo>
                  <a:cubicBezTo>
                    <a:pt x="994" y="149"/>
                    <a:pt x="994" y="79"/>
                    <a:pt x="970" y="56"/>
                  </a:cubicBezTo>
                  <a:cubicBezTo>
                    <a:pt x="953" y="22"/>
                    <a:pt x="924" y="0"/>
                    <a:pt x="8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32"/>
            <p:cNvSpPr/>
            <p:nvPr/>
          </p:nvSpPr>
          <p:spPr>
            <a:xfrm>
              <a:off x="3214650" y="3729400"/>
              <a:ext cx="23875" cy="9700"/>
            </a:xfrm>
            <a:custGeom>
              <a:avLst/>
              <a:gdLst/>
              <a:ahLst/>
              <a:cxnLst/>
              <a:rect l="l" t="t" r="r" b="b"/>
              <a:pathLst>
                <a:path w="955" h="388" extrusionOk="0">
                  <a:moveTo>
                    <a:pt x="864" y="1"/>
                  </a:moveTo>
                  <a:cubicBezTo>
                    <a:pt x="855" y="1"/>
                    <a:pt x="846" y="3"/>
                    <a:pt x="838" y="7"/>
                  </a:cubicBezTo>
                  <a:cubicBezTo>
                    <a:pt x="583" y="100"/>
                    <a:pt x="326" y="147"/>
                    <a:pt x="93" y="216"/>
                  </a:cubicBezTo>
                  <a:cubicBezTo>
                    <a:pt x="25" y="216"/>
                    <a:pt x="0" y="262"/>
                    <a:pt x="25" y="309"/>
                  </a:cubicBezTo>
                  <a:cubicBezTo>
                    <a:pt x="25" y="362"/>
                    <a:pt x="51" y="388"/>
                    <a:pt x="84" y="388"/>
                  </a:cubicBezTo>
                  <a:cubicBezTo>
                    <a:pt x="95" y="388"/>
                    <a:pt x="106" y="385"/>
                    <a:pt x="118" y="380"/>
                  </a:cubicBezTo>
                  <a:cubicBezTo>
                    <a:pt x="372" y="333"/>
                    <a:pt x="629" y="262"/>
                    <a:pt x="884" y="169"/>
                  </a:cubicBezTo>
                  <a:cubicBezTo>
                    <a:pt x="931" y="169"/>
                    <a:pt x="955" y="123"/>
                    <a:pt x="955" y="76"/>
                  </a:cubicBezTo>
                  <a:cubicBezTo>
                    <a:pt x="935" y="39"/>
                    <a:pt x="901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32"/>
            <p:cNvSpPr/>
            <p:nvPr/>
          </p:nvSpPr>
          <p:spPr>
            <a:xfrm>
              <a:off x="3215250" y="3733625"/>
              <a:ext cx="23850" cy="9925"/>
            </a:xfrm>
            <a:custGeom>
              <a:avLst/>
              <a:gdLst/>
              <a:ahLst/>
              <a:cxnLst/>
              <a:rect l="l" t="t" r="r" b="b"/>
              <a:pathLst>
                <a:path w="954" h="397" extrusionOk="0">
                  <a:moveTo>
                    <a:pt x="814" y="0"/>
                  </a:moveTo>
                  <a:cubicBezTo>
                    <a:pt x="581" y="93"/>
                    <a:pt x="326" y="164"/>
                    <a:pt x="69" y="211"/>
                  </a:cubicBezTo>
                  <a:cubicBezTo>
                    <a:pt x="23" y="233"/>
                    <a:pt x="1" y="279"/>
                    <a:pt x="23" y="326"/>
                  </a:cubicBezTo>
                  <a:cubicBezTo>
                    <a:pt x="23" y="372"/>
                    <a:pt x="69" y="397"/>
                    <a:pt x="116" y="397"/>
                  </a:cubicBezTo>
                  <a:cubicBezTo>
                    <a:pt x="373" y="350"/>
                    <a:pt x="628" y="279"/>
                    <a:pt x="860" y="186"/>
                  </a:cubicBezTo>
                  <a:cubicBezTo>
                    <a:pt x="907" y="164"/>
                    <a:pt x="953" y="118"/>
                    <a:pt x="931" y="71"/>
                  </a:cubicBezTo>
                  <a:cubicBezTo>
                    <a:pt x="931" y="25"/>
                    <a:pt x="860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32"/>
            <p:cNvSpPr/>
            <p:nvPr/>
          </p:nvSpPr>
          <p:spPr>
            <a:xfrm>
              <a:off x="3212925" y="3740975"/>
              <a:ext cx="22675" cy="8525"/>
            </a:xfrm>
            <a:custGeom>
              <a:avLst/>
              <a:gdLst/>
              <a:ahLst/>
              <a:cxnLst/>
              <a:rect l="l" t="t" r="r" b="b"/>
              <a:pathLst>
                <a:path w="907" h="341" extrusionOk="0">
                  <a:moveTo>
                    <a:pt x="826" y="0"/>
                  </a:moveTo>
                  <a:cubicBezTo>
                    <a:pt x="815" y="0"/>
                    <a:pt x="803" y="3"/>
                    <a:pt x="791" y="10"/>
                  </a:cubicBezTo>
                  <a:cubicBezTo>
                    <a:pt x="559" y="32"/>
                    <a:pt x="302" y="103"/>
                    <a:pt x="69" y="171"/>
                  </a:cubicBezTo>
                  <a:cubicBezTo>
                    <a:pt x="23" y="171"/>
                    <a:pt x="1" y="218"/>
                    <a:pt x="1" y="264"/>
                  </a:cubicBezTo>
                  <a:cubicBezTo>
                    <a:pt x="19" y="303"/>
                    <a:pt x="54" y="341"/>
                    <a:pt x="91" y="341"/>
                  </a:cubicBezTo>
                  <a:cubicBezTo>
                    <a:pt x="99" y="341"/>
                    <a:pt x="108" y="339"/>
                    <a:pt x="116" y="335"/>
                  </a:cubicBezTo>
                  <a:cubicBezTo>
                    <a:pt x="348" y="264"/>
                    <a:pt x="605" y="218"/>
                    <a:pt x="838" y="171"/>
                  </a:cubicBezTo>
                  <a:cubicBezTo>
                    <a:pt x="884" y="171"/>
                    <a:pt x="907" y="103"/>
                    <a:pt x="907" y="78"/>
                  </a:cubicBezTo>
                  <a:cubicBezTo>
                    <a:pt x="890" y="27"/>
                    <a:pt x="860" y="0"/>
                    <a:pt x="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32"/>
            <p:cNvSpPr/>
            <p:nvPr/>
          </p:nvSpPr>
          <p:spPr>
            <a:xfrm>
              <a:off x="3214650" y="3745050"/>
              <a:ext cx="24450" cy="8275"/>
            </a:xfrm>
            <a:custGeom>
              <a:avLst/>
              <a:gdLst/>
              <a:ahLst/>
              <a:cxnLst/>
              <a:rect l="l" t="t" r="r" b="b"/>
              <a:pathLst>
                <a:path w="978" h="331" extrusionOk="0">
                  <a:moveTo>
                    <a:pt x="140" y="148"/>
                  </a:moveTo>
                  <a:lnTo>
                    <a:pt x="147" y="155"/>
                  </a:lnTo>
                  <a:lnTo>
                    <a:pt x="147" y="155"/>
                  </a:lnTo>
                  <a:cubicBezTo>
                    <a:pt x="138" y="152"/>
                    <a:pt x="128" y="151"/>
                    <a:pt x="118" y="151"/>
                  </a:cubicBezTo>
                  <a:cubicBezTo>
                    <a:pt x="107" y="151"/>
                    <a:pt x="96" y="152"/>
                    <a:pt x="85" y="156"/>
                  </a:cubicBezTo>
                  <a:lnTo>
                    <a:pt x="85" y="156"/>
                  </a:lnTo>
                  <a:lnTo>
                    <a:pt x="93" y="148"/>
                  </a:lnTo>
                  <a:close/>
                  <a:moveTo>
                    <a:pt x="872" y="0"/>
                  </a:moveTo>
                  <a:cubicBezTo>
                    <a:pt x="861" y="0"/>
                    <a:pt x="849" y="3"/>
                    <a:pt x="838" y="8"/>
                  </a:cubicBezTo>
                  <a:cubicBezTo>
                    <a:pt x="652" y="33"/>
                    <a:pt x="490" y="55"/>
                    <a:pt x="304" y="101"/>
                  </a:cubicBezTo>
                  <a:lnTo>
                    <a:pt x="164" y="101"/>
                  </a:lnTo>
                  <a:cubicBezTo>
                    <a:pt x="118" y="126"/>
                    <a:pt x="71" y="126"/>
                    <a:pt x="25" y="172"/>
                  </a:cubicBezTo>
                  <a:cubicBezTo>
                    <a:pt x="0" y="219"/>
                    <a:pt x="0" y="288"/>
                    <a:pt x="71" y="312"/>
                  </a:cubicBezTo>
                  <a:cubicBezTo>
                    <a:pt x="85" y="325"/>
                    <a:pt x="100" y="331"/>
                    <a:pt x="116" y="331"/>
                  </a:cubicBezTo>
                  <a:cubicBezTo>
                    <a:pt x="145" y="331"/>
                    <a:pt x="175" y="312"/>
                    <a:pt x="196" y="288"/>
                  </a:cubicBezTo>
                  <a:lnTo>
                    <a:pt x="233" y="288"/>
                  </a:lnTo>
                  <a:cubicBezTo>
                    <a:pt x="257" y="288"/>
                    <a:pt x="279" y="265"/>
                    <a:pt x="326" y="265"/>
                  </a:cubicBezTo>
                  <a:cubicBezTo>
                    <a:pt x="372" y="265"/>
                    <a:pt x="443" y="241"/>
                    <a:pt x="512" y="241"/>
                  </a:cubicBezTo>
                  <a:cubicBezTo>
                    <a:pt x="629" y="219"/>
                    <a:pt x="769" y="195"/>
                    <a:pt x="884" y="172"/>
                  </a:cubicBezTo>
                  <a:cubicBezTo>
                    <a:pt x="931" y="172"/>
                    <a:pt x="977" y="101"/>
                    <a:pt x="955" y="79"/>
                  </a:cubicBezTo>
                  <a:cubicBezTo>
                    <a:pt x="937" y="26"/>
                    <a:pt x="906" y="0"/>
                    <a:pt x="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32"/>
            <p:cNvSpPr/>
            <p:nvPr/>
          </p:nvSpPr>
          <p:spPr>
            <a:xfrm>
              <a:off x="3212325" y="3749125"/>
              <a:ext cx="21550" cy="8950"/>
            </a:xfrm>
            <a:custGeom>
              <a:avLst/>
              <a:gdLst/>
              <a:ahLst/>
              <a:cxnLst/>
              <a:rect l="l" t="t" r="r" b="b"/>
              <a:pathLst>
                <a:path w="862" h="358" extrusionOk="0">
                  <a:moveTo>
                    <a:pt x="770" y="0"/>
                  </a:moveTo>
                  <a:cubicBezTo>
                    <a:pt x="756" y="0"/>
                    <a:pt x="740" y="3"/>
                    <a:pt x="722" y="9"/>
                  </a:cubicBezTo>
                  <a:cubicBezTo>
                    <a:pt x="512" y="56"/>
                    <a:pt x="279" y="102"/>
                    <a:pt x="71" y="171"/>
                  </a:cubicBezTo>
                  <a:cubicBezTo>
                    <a:pt x="25" y="195"/>
                    <a:pt x="0" y="242"/>
                    <a:pt x="0" y="288"/>
                  </a:cubicBezTo>
                  <a:cubicBezTo>
                    <a:pt x="25" y="335"/>
                    <a:pt x="71" y="357"/>
                    <a:pt x="118" y="357"/>
                  </a:cubicBezTo>
                  <a:cubicBezTo>
                    <a:pt x="326" y="288"/>
                    <a:pt x="559" y="218"/>
                    <a:pt x="769" y="171"/>
                  </a:cubicBezTo>
                  <a:cubicBezTo>
                    <a:pt x="815" y="171"/>
                    <a:pt x="862" y="125"/>
                    <a:pt x="838" y="78"/>
                  </a:cubicBezTo>
                  <a:cubicBezTo>
                    <a:pt x="838" y="27"/>
                    <a:pt x="812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32"/>
            <p:cNvSpPr/>
            <p:nvPr/>
          </p:nvSpPr>
          <p:spPr>
            <a:xfrm>
              <a:off x="3200325" y="3754375"/>
              <a:ext cx="33225" cy="10725"/>
            </a:xfrm>
            <a:custGeom>
              <a:avLst/>
              <a:gdLst/>
              <a:ahLst/>
              <a:cxnLst/>
              <a:rect l="l" t="t" r="r" b="b"/>
              <a:pathLst>
                <a:path w="1329" h="429" extrusionOk="0">
                  <a:moveTo>
                    <a:pt x="1214" y="0"/>
                  </a:moveTo>
                  <a:cubicBezTo>
                    <a:pt x="1203" y="0"/>
                    <a:pt x="1191" y="2"/>
                    <a:pt x="1178" y="8"/>
                  </a:cubicBezTo>
                  <a:cubicBezTo>
                    <a:pt x="830" y="78"/>
                    <a:pt x="458" y="171"/>
                    <a:pt x="108" y="240"/>
                  </a:cubicBezTo>
                  <a:cubicBezTo>
                    <a:pt x="1" y="283"/>
                    <a:pt x="34" y="429"/>
                    <a:pt x="132" y="429"/>
                  </a:cubicBezTo>
                  <a:cubicBezTo>
                    <a:pt x="139" y="429"/>
                    <a:pt x="147" y="428"/>
                    <a:pt x="155" y="426"/>
                  </a:cubicBezTo>
                  <a:cubicBezTo>
                    <a:pt x="505" y="333"/>
                    <a:pt x="877" y="264"/>
                    <a:pt x="1225" y="171"/>
                  </a:cubicBezTo>
                  <a:cubicBezTo>
                    <a:pt x="1329" y="150"/>
                    <a:pt x="1304" y="0"/>
                    <a:pt x="1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32"/>
            <p:cNvSpPr/>
            <p:nvPr/>
          </p:nvSpPr>
          <p:spPr>
            <a:xfrm>
              <a:off x="3202050" y="3755100"/>
              <a:ext cx="32225" cy="12325"/>
            </a:xfrm>
            <a:custGeom>
              <a:avLst/>
              <a:gdLst/>
              <a:ahLst/>
              <a:cxnLst/>
              <a:rect l="l" t="t" r="r" b="b"/>
              <a:pathLst>
                <a:path w="1289" h="493" extrusionOk="0">
                  <a:moveTo>
                    <a:pt x="1154" y="1"/>
                  </a:moveTo>
                  <a:cubicBezTo>
                    <a:pt x="1147" y="1"/>
                    <a:pt x="1140" y="1"/>
                    <a:pt x="1133" y="3"/>
                  </a:cubicBezTo>
                  <a:cubicBezTo>
                    <a:pt x="783" y="118"/>
                    <a:pt x="458" y="211"/>
                    <a:pt x="110" y="304"/>
                  </a:cubicBezTo>
                  <a:cubicBezTo>
                    <a:pt x="1" y="348"/>
                    <a:pt x="34" y="493"/>
                    <a:pt x="134" y="493"/>
                  </a:cubicBezTo>
                  <a:cubicBezTo>
                    <a:pt x="141" y="493"/>
                    <a:pt x="148" y="492"/>
                    <a:pt x="156" y="490"/>
                  </a:cubicBezTo>
                  <a:cubicBezTo>
                    <a:pt x="504" y="397"/>
                    <a:pt x="830" y="282"/>
                    <a:pt x="1180" y="189"/>
                  </a:cubicBezTo>
                  <a:cubicBezTo>
                    <a:pt x="1288" y="166"/>
                    <a:pt x="1254" y="1"/>
                    <a:pt x="1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32"/>
            <p:cNvSpPr/>
            <p:nvPr/>
          </p:nvSpPr>
          <p:spPr>
            <a:xfrm>
              <a:off x="3213475" y="3751075"/>
              <a:ext cx="19250" cy="8975"/>
            </a:xfrm>
            <a:custGeom>
              <a:avLst/>
              <a:gdLst/>
              <a:ahLst/>
              <a:cxnLst/>
              <a:rect l="l" t="t" r="r" b="b"/>
              <a:pathLst>
                <a:path w="770" h="359" extrusionOk="0">
                  <a:moveTo>
                    <a:pt x="676" y="0"/>
                  </a:moveTo>
                  <a:cubicBezTo>
                    <a:pt x="466" y="24"/>
                    <a:pt x="258" y="71"/>
                    <a:pt x="72" y="186"/>
                  </a:cubicBezTo>
                  <a:cubicBezTo>
                    <a:pt x="25" y="210"/>
                    <a:pt x="1" y="279"/>
                    <a:pt x="47" y="326"/>
                  </a:cubicBezTo>
                  <a:cubicBezTo>
                    <a:pt x="65" y="343"/>
                    <a:pt x="93" y="359"/>
                    <a:pt x="125" y="359"/>
                  </a:cubicBezTo>
                  <a:cubicBezTo>
                    <a:pt x="138" y="359"/>
                    <a:pt x="151" y="356"/>
                    <a:pt x="165" y="350"/>
                  </a:cubicBezTo>
                  <a:cubicBezTo>
                    <a:pt x="258" y="303"/>
                    <a:pt x="326" y="257"/>
                    <a:pt x="419" y="233"/>
                  </a:cubicBezTo>
                  <a:cubicBezTo>
                    <a:pt x="513" y="210"/>
                    <a:pt x="583" y="186"/>
                    <a:pt x="676" y="186"/>
                  </a:cubicBezTo>
                  <a:cubicBezTo>
                    <a:pt x="723" y="186"/>
                    <a:pt x="769" y="140"/>
                    <a:pt x="769" y="93"/>
                  </a:cubicBezTo>
                  <a:cubicBezTo>
                    <a:pt x="769" y="47"/>
                    <a:pt x="745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32"/>
            <p:cNvSpPr/>
            <p:nvPr/>
          </p:nvSpPr>
          <p:spPr>
            <a:xfrm>
              <a:off x="3208275" y="3763125"/>
              <a:ext cx="20350" cy="8325"/>
            </a:xfrm>
            <a:custGeom>
              <a:avLst/>
              <a:gdLst/>
              <a:ahLst/>
              <a:cxnLst/>
              <a:rect l="l" t="t" r="r" b="b"/>
              <a:pathLst>
                <a:path w="814" h="333" extrusionOk="0">
                  <a:moveTo>
                    <a:pt x="724" y="1"/>
                  </a:moveTo>
                  <a:cubicBezTo>
                    <a:pt x="716" y="1"/>
                    <a:pt x="707" y="3"/>
                    <a:pt x="698" y="7"/>
                  </a:cubicBezTo>
                  <a:cubicBezTo>
                    <a:pt x="512" y="76"/>
                    <a:pt x="302" y="123"/>
                    <a:pt x="94" y="147"/>
                  </a:cubicBezTo>
                  <a:cubicBezTo>
                    <a:pt x="47" y="147"/>
                    <a:pt x="0" y="193"/>
                    <a:pt x="0" y="240"/>
                  </a:cubicBezTo>
                  <a:cubicBezTo>
                    <a:pt x="0" y="286"/>
                    <a:pt x="47" y="333"/>
                    <a:pt x="94" y="333"/>
                  </a:cubicBezTo>
                  <a:cubicBezTo>
                    <a:pt x="302" y="309"/>
                    <a:pt x="534" y="262"/>
                    <a:pt x="745" y="193"/>
                  </a:cubicBezTo>
                  <a:cubicBezTo>
                    <a:pt x="791" y="169"/>
                    <a:pt x="814" y="123"/>
                    <a:pt x="814" y="76"/>
                  </a:cubicBezTo>
                  <a:cubicBezTo>
                    <a:pt x="795" y="38"/>
                    <a:pt x="761" y="1"/>
                    <a:pt x="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32"/>
            <p:cNvSpPr/>
            <p:nvPr/>
          </p:nvSpPr>
          <p:spPr>
            <a:xfrm>
              <a:off x="3206500" y="3766175"/>
              <a:ext cx="20975" cy="9500"/>
            </a:xfrm>
            <a:custGeom>
              <a:avLst/>
              <a:gdLst/>
              <a:ahLst/>
              <a:cxnLst/>
              <a:rect l="l" t="t" r="r" b="b"/>
              <a:pathLst>
                <a:path w="839" h="380" extrusionOk="0">
                  <a:moveTo>
                    <a:pt x="698" y="1"/>
                  </a:moveTo>
                  <a:cubicBezTo>
                    <a:pt x="490" y="47"/>
                    <a:pt x="304" y="118"/>
                    <a:pt x="94" y="187"/>
                  </a:cubicBezTo>
                  <a:cubicBezTo>
                    <a:pt x="47" y="211"/>
                    <a:pt x="1" y="257"/>
                    <a:pt x="25" y="304"/>
                  </a:cubicBezTo>
                  <a:cubicBezTo>
                    <a:pt x="43" y="342"/>
                    <a:pt x="77" y="379"/>
                    <a:pt x="114" y="379"/>
                  </a:cubicBezTo>
                  <a:cubicBezTo>
                    <a:pt x="123" y="379"/>
                    <a:pt x="132" y="377"/>
                    <a:pt x="140" y="373"/>
                  </a:cubicBezTo>
                  <a:cubicBezTo>
                    <a:pt x="326" y="304"/>
                    <a:pt x="537" y="233"/>
                    <a:pt x="745" y="187"/>
                  </a:cubicBezTo>
                  <a:cubicBezTo>
                    <a:pt x="792" y="164"/>
                    <a:pt x="838" y="118"/>
                    <a:pt x="816" y="71"/>
                  </a:cubicBezTo>
                  <a:cubicBezTo>
                    <a:pt x="816" y="25"/>
                    <a:pt x="769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32"/>
            <p:cNvSpPr/>
            <p:nvPr/>
          </p:nvSpPr>
          <p:spPr>
            <a:xfrm>
              <a:off x="3193150" y="3770825"/>
              <a:ext cx="34325" cy="13425"/>
            </a:xfrm>
            <a:custGeom>
              <a:avLst/>
              <a:gdLst/>
              <a:ahLst/>
              <a:cxnLst/>
              <a:rect l="l" t="t" r="r" b="b"/>
              <a:pathLst>
                <a:path w="1373" h="537" extrusionOk="0">
                  <a:moveTo>
                    <a:pt x="1232" y="1"/>
                  </a:moveTo>
                  <a:cubicBezTo>
                    <a:pt x="885" y="164"/>
                    <a:pt x="512" y="280"/>
                    <a:pt x="116" y="351"/>
                  </a:cubicBezTo>
                  <a:cubicBezTo>
                    <a:pt x="1" y="373"/>
                    <a:pt x="47" y="537"/>
                    <a:pt x="163" y="537"/>
                  </a:cubicBezTo>
                  <a:cubicBezTo>
                    <a:pt x="559" y="444"/>
                    <a:pt x="953" y="326"/>
                    <a:pt x="1326" y="164"/>
                  </a:cubicBezTo>
                  <a:cubicBezTo>
                    <a:pt x="1372" y="140"/>
                    <a:pt x="1372" y="94"/>
                    <a:pt x="1350" y="47"/>
                  </a:cubicBezTo>
                  <a:cubicBezTo>
                    <a:pt x="1326" y="1"/>
                    <a:pt x="1279" y="1"/>
                    <a:pt x="1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32"/>
            <p:cNvSpPr/>
            <p:nvPr/>
          </p:nvSpPr>
          <p:spPr>
            <a:xfrm>
              <a:off x="3177425" y="3780075"/>
              <a:ext cx="44650" cy="9375"/>
            </a:xfrm>
            <a:custGeom>
              <a:avLst/>
              <a:gdLst/>
              <a:ahLst/>
              <a:cxnLst/>
              <a:rect l="l" t="t" r="r" b="b"/>
              <a:pathLst>
                <a:path w="1786" h="375" extrusionOk="0">
                  <a:moveTo>
                    <a:pt x="1651" y="1"/>
                  </a:moveTo>
                  <a:cubicBezTo>
                    <a:pt x="1644" y="1"/>
                    <a:pt x="1636" y="1"/>
                    <a:pt x="1629" y="3"/>
                  </a:cubicBezTo>
                  <a:cubicBezTo>
                    <a:pt x="1141" y="142"/>
                    <a:pt x="630" y="189"/>
                    <a:pt x="118" y="189"/>
                  </a:cubicBezTo>
                  <a:cubicBezTo>
                    <a:pt x="1" y="189"/>
                    <a:pt x="1" y="375"/>
                    <a:pt x="118" y="375"/>
                  </a:cubicBezTo>
                  <a:cubicBezTo>
                    <a:pt x="652" y="375"/>
                    <a:pt x="1164" y="306"/>
                    <a:pt x="1675" y="189"/>
                  </a:cubicBezTo>
                  <a:cubicBezTo>
                    <a:pt x="1785" y="145"/>
                    <a:pt x="1751" y="1"/>
                    <a:pt x="1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32"/>
            <p:cNvSpPr/>
            <p:nvPr/>
          </p:nvSpPr>
          <p:spPr>
            <a:xfrm>
              <a:off x="3202450" y="3779350"/>
              <a:ext cx="20975" cy="9925"/>
            </a:xfrm>
            <a:custGeom>
              <a:avLst/>
              <a:gdLst/>
              <a:ahLst/>
              <a:cxnLst/>
              <a:rect l="l" t="t" r="r" b="b"/>
              <a:pathLst>
                <a:path w="839" h="397" extrusionOk="0">
                  <a:moveTo>
                    <a:pt x="758" y="0"/>
                  </a:moveTo>
                  <a:cubicBezTo>
                    <a:pt x="746" y="0"/>
                    <a:pt x="733" y="3"/>
                    <a:pt x="721" y="10"/>
                  </a:cubicBezTo>
                  <a:cubicBezTo>
                    <a:pt x="488" y="56"/>
                    <a:pt x="280" y="149"/>
                    <a:pt x="70" y="242"/>
                  </a:cubicBezTo>
                  <a:cubicBezTo>
                    <a:pt x="23" y="242"/>
                    <a:pt x="1" y="311"/>
                    <a:pt x="23" y="357"/>
                  </a:cubicBezTo>
                  <a:cubicBezTo>
                    <a:pt x="38" y="385"/>
                    <a:pt x="67" y="396"/>
                    <a:pt x="99" y="396"/>
                  </a:cubicBezTo>
                  <a:cubicBezTo>
                    <a:pt x="121" y="396"/>
                    <a:pt x="144" y="391"/>
                    <a:pt x="163" y="382"/>
                  </a:cubicBezTo>
                  <a:cubicBezTo>
                    <a:pt x="349" y="311"/>
                    <a:pt x="559" y="242"/>
                    <a:pt x="767" y="171"/>
                  </a:cubicBezTo>
                  <a:cubicBezTo>
                    <a:pt x="814" y="171"/>
                    <a:pt x="838" y="125"/>
                    <a:pt x="814" y="56"/>
                  </a:cubicBezTo>
                  <a:cubicBezTo>
                    <a:pt x="814" y="22"/>
                    <a:pt x="789" y="0"/>
                    <a:pt x="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32"/>
            <p:cNvSpPr/>
            <p:nvPr/>
          </p:nvSpPr>
          <p:spPr>
            <a:xfrm>
              <a:off x="3205950" y="3776100"/>
              <a:ext cx="23850" cy="7775"/>
            </a:xfrm>
            <a:custGeom>
              <a:avLst/>
              <a:gdLst/>
              <a:ahLst/>
              <a:cxnLst/>
              <a:rect l="l" t="t" r="r" b="b"/>
              <a:pathLst>
                <a:path w="954" h="311" extrusionOk="0">
                  <a:moveTo>
                    <a:pt x="838" y="0"/>
                  </a:moveTo>
                  <a:lnTo>
                    <a:pt x="69" y="140"/>
                  </a:lnTo>
                  <a:cubicBezTo>
                    <a:pt x="23" y="140"/>
                    <a:pt x="0" y="208"/>
                    <a:pt x="0" y="255"/>
                  </a:cubicBezTo>
                  <a:cubicBezTo>
                    <a:pt x="17" y="289"/>
                    <a:pt x="46" y="311"/>
                    <a:pt x="79" y="311"/>
                  </a:cubicBezTo>
                  <a:cubicBezTo>
                    <a:pt x="91" y="311"/>
                    <a:pt x="103" y="308"/>
                    <a:pt x="116" y="301"/>
                  </a:cubicBezTo>
                  <a:cubicBezTo>
                    <a:pt x="373" y="255"/>
                    <a:pt x="627" y="208"/>
                    <a:pt x="884" y="186"/>
                  </a:cubicBezTo>
                  <a:cubicBezTo>
                    <a:pt x="931" y="162"/>
                    <a:pt x="953" y="115"/>
                    <a:pt x="953" y="69"/>
                  </a:cubicBezTo>
                  <a:cubicBezTo>
                    <a:pt x="931" y="22"/>
                    <a:pt x="884" y="0"/>
                    <a:pt x="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32"/>
            <p:cNvSpPr/>
            <p:nvPr/>
          </p:nvSpPr>
          <p:spPr>
            <a:xfrm>
              <a:off x="3197200" y="3786550"/>
              <a:ext cx="25050" cy="9900"/>
            </a:xfrm>
            <a:custGeom>
              <a:avLst/>
              <a:gdLst/>
              <a:ahLst/>
              <a:cxnLst/>
              <a:rect l="l" t="t" r="r" b="b"/>
              <a:pathLst>
                <a:path w="1002" h="396" extrusionOk="0">
                  <a:moveTo>
                    <a:pt x="884" y="1"/>
                  </a:moveTo>
                  <a:cubicBezTo>
                    <a:pt x="630" y="116"/>
                    <a:pt x="350" y="187"/>
                    <a:pt x="71" y="209"/>
                  </a:cubicBezTo>
                  <a:cubicBezTo>
                    <a:pt x="25" y="233"/>
                    <a:pt x="1" y="280"/>
                    <a:pt x="25" y="326"/>
                  </a:cubicBezTo>
                  <a:cubicBezTo>
                    <a:pt x="25" y="373"/>
                    <a:pt x="71" y="395"/>
                    <a:pt x="118" y="395"/>
                  </a:cubicBezTo>
                  <a:cubicBezTo>
                    <a:pt x="397" y="349"/>
                    <a:pt x="676" y="280"/>
                    <a:pt x="931" y="187"/>
                  </a:cubicBezTo>
                  <a:cubicBezTo>
                    <a:pt x="977" y="162"/>
                    <a:pt x="1002" y="116"/>
                    <a:pt x="1002" y="69"/>
                  </a:cubicBezTo>
                  <a:cubicBezTo>
                    <a:pt x="977" y="23"/>
                    <a:pt x="931" y="1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32"/>
            <p:cNvSpPr/>
            <p:nvPr/>
          </p:nvSpPr>
          <p:spPr>
            <a:xfrm>
              <a:off x="3199525" y="3790600"/>
              <a:ext cx="22725" cy="10075"/>
            </a:xfrm>
            <a:custGeom>
              <a:avLst/>
              <a:gdLst/>
              <a:ahLst/>
              <a:cxnLst/>
              <a:rect l="l" t="t" r="r" b="b"/>
              <a:pathLst>
                <a:path w="909" h="403" extrusionOk="0">
                  <a:moveTo>
                    <a:pt x="769" y="0"/>
                  </a:moveTo>
                  <a:cubicBezTo>
                    <a:pt x="559" y="94"/>
                    <a:pt x="326" y="164"/>
                    <a:pt x="71" y="233"/>
                  </a:cubicBezTo>
                  <a:cubicBezTo>
                    <a:pt x="25" y="233"/>
                    <a:pt x="1" y="280"/>
                    <a:pt x="25" y="326"/>
                  </a:cubicBezTo>
                  <a:cubicBezTo>
                    <a:pt x="25" y="364"/>
                    <a:pt x="56" y="403"/>
                    <a:pt x="93" y="403"/>
                  </a:cubicBezTo>
                  <a:cubicBezTo>
                    <a:pt x="101" y="403"/>
                    <a:pt x="110" y="401"/>
                    <a:pt x="118" y="397"/>
                  </a:cubicBezTo>
                  <a:cubicBezTo>
                    <a:pt x="373" y="350"/>
                    <a:pt x="605" y="280"/>
                    <a:pt x="816" y="187"/>
                  </a:cubicBezTo>
                  <a:cubicBezTo>
                    <a:pt x="862" y="164"/>
                    <a:pt x="909" y="118"/>
                    <a:pt x="884" y="71"/>
                  </a:cubicBezTo>
                  <a:cubicBezTo>
                    <a:pt x="884" y="25"/>
                    <a:pt x="816" y="0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32"/>
            <p:cNvSpPr/>
            <p:nvPr/>
          </p:nvSpPr>
          <p:spPr>
            <a:xfrm>
              <a:off x="3198375" y="3795800"/>
              <a:ext cx="26575" cy="9375"/>
            </a:xfrm>
            <a:custGeom>
              <a:avLst/>
              <a:gdLst/>
              <a:ahLst/>
              <a:cxnLst/>
              <a:rect l="l" t="t" r="r" b="b"/>
              <a:pathLst>
                <a:path w="1063" h="375" extrusionOk="0">
                  <a:moveTo>
                    <a:pt x="931" y="0"/>
                  </a:moveTo>
                  <a:cubicBezTo>
                    <a:pt x="924" y="0"/>
                    <a:pt x="916" y="1"/>
                    <a:pt x="908" y="3"/>
                  </a:cubicBezTo>
                  <a:cubicBezTo>
                    <a:pt x="629" y="72"/>
                    <a:pt x="350" y="142"/>
                    <a:pt x="93" y="189"/>
                  </a:cubicBezTo>
                  <a:cubicBezTo>
                    <a:pt x="24" y="189"/>
                    <a:pt x="0" y="258"/>
                    <a:pt x="24" y="304"/>
                  </a:cubicBezTo>
                  <a:cubicBezTo>
                    <a:pt x="24" y="351"/>
                    <a:pt x="71" y="375"/>
                    <a:pt x="140" y="375"/>
                  </a:cubicBezTo>
                  <a:cubicBezTo>
                    <a:pt x="396" y="328"/>
                    <a:pt x="676" y="258"/>
                    <a:pt x="955" y="189"/>
                  </a:cubicBezTo>
                  <a:cubicBezTo>
                    <a:pt x="1062" y="145"/>
                    <a:pt x="1029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32"/>
            <p:cNvSpPr/>
            <p:nvPr/>
          </p:nvSpPr>
          <p:spPr>
            <a:xfrm>
              <a:off x="3201300" y="3800500"/>
              <a:ext cx="19175" cy="7575"/>
            </a:xfrm>
            <a:custGeom>
              <a:avLst/>
              <a:gdLst/>
              <a:ahLst/>
              <a:cxnLst/>
              <a:rect l="l" t="t" r="r" b="b"/>
              <a:pathLst>
                <a:path w="767" h="303" extrusionOk="0">
                  <a:moveTo>
                    <a:pt x="627" y="1"/>
                  </a:moveTo>
                  <a:cubicBezTo>
                    <a:pt x="441" y="47"/>
                    <a:pt x="255" y="70"/>
                    <a:pt x="69" y="116"/>
                  </a:cubicBezTo>
                  <a:cubicBezTo>
                    <a:pt x="23" y="116"/>
                    <a:pt x="0" y="187"/>
                    <a:pt x="23" y="233"/>
                  </a:cubicBezTo>
                  <a:cubicBezTo>
                    <a:pt x="23" y="280"/>
                    <a:pt x="69" y="302"/>
                    <a:pt x="116" y="302"/>
                  </a:cubicBezTo>
                  <a:cubicBezTo>
                    <a:pt x="302" y="256"/>
                    <a:pt x="488" y="209"/>
                    <a:pt x="674" y="187"/>
                  </a:cubicBezTo>
                  <a:cubicBezTo>
                    <a:pt x="720" y="163"/>
                    <a:pt x="767" y="116"/>
                    <a:pt x="745" y="70"/>
                  </a:cubicBezTo>
                  <a:cubicBezTo>
                    <a:pt x="720" y="23"/>
                    <a:pt x="698" y="1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32"/>
            <p:cNvSpPr/>
            <p:nvPr/>
          </p:nvSpPr>
          <p:spPr>
            <a:xfrm>
              <a:off x="3200700" y="3805150"/>
              <a:ext cx="16900" cy="7000"/>
            </a:xfrm>
            <a:custGeom>
              <a:avLst/>
              <a:gdLst/>
              <a:ahLst/>
              <a:cxnLst/>
              <a:rect l="l" t="t" r="r" b="b"/>
              <a:pathLst>
                <a:path w="676" h="280" extrusionOk="0">
                  <a:moveTo>
                    <a:pt x="558" y="1"/>
                  </a:moveTo>
                  <a:cubicBezTo>
                    <a:pt x="397" y="23"/>
                    <a:pt x="233" y="70"/>
                    <a:pt x="93" y="94"/>
                  </a:cubicBezTo>
                  <a:cubicBezTo>
                    <a:pt x="47" y="116"/>
                    <a:pt x="0" y="163"/>
                    <a:pt x="24" y="209"/>
                  </a:cubicBezTo>
                  <a:cubicBezTo>
                    <a:pt x="47" y="256"/>
                    <a:pt x="93" y="280"/>
                    <a:pt x="140" y="280"/>
                  </a:cubicBezTo>
                  <a:cubicBezTo>
                    <a:pt x="279" y="233"/>
                    <a:pt x="443" y="209"/>
                    <a:pt x="605" y="187"/>
                  </a:cubicBezTo>
                  <a:cubicBezTo>
                    <a:pt x="651" y="163"/>
                    <a:pt x="676" y="116"/>
                    <a:pt x="651" y="70"/>
                  </a:cubicBezTo>
                  <a:cubicBezTo>
                    <a:pt x="651" y="23"/>
                    <a:pt x="605" y="1"/>
                    <a:pt x="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32"/>
            <p:cNvSpPr/>
            <p:nvPr/>
          </p:nvSpPr>
          <p:spPr>
            <a:xfrm>
              <a:off x="3189675" y="3810375"/>
              <a:ext cx="24450" cy="7000"/>
            </a:xfrm>
            <a:custGeom>
              <a:avLst/>
              <a:gdLst/>
              <a:ahLst/>
              <a:cxnLst/>
              <a:rect l="l" t="t" r="r" b="b"/>
              <a:pathLst>
                <a:path w="978" h="280" extrusionOk="0">
                  <a:moveTo>
                    <a:pt x="884" y="0"/>
                  </a:moveTo>
                  <a:cubicBezTo>
                    <a:pt x="627" y="47"/>
                    <a:pt x="348" y="71"/>
                    <a:pt x="69" y="93"/>
                  </a:cubicBezTo>
                  <a:cubicBezTo>
                    <a:pt x="23" y="93"/>
                    <a:pt x="0" y="140"/>
                    <a:pt x="0" y="186"/>
                  </a:cubicBezTo>
                  <a:cubicBezTo>
                    <a:pt x="0" y="233"/>
                    <a:pt x="23" y="279"/>
                    <a:pt x="69" y="279"/>
                  </a:cubicBezTo>
                  <a:cubicBezTo>
                    <a:pt x="348" y="257"/>
                    <a:pt x="627" y="210"/>
                    <a:pt x="884" y="186"/>
                  </a:cubicBezTo>
                  <a:cubicBezTo>
                    <a:pt x="931" y="186"/>
                    <a:pt x="977" y="164"/>
                    <a:pt x="977" y="93"/>
                  </a:cubicBezTo>
                  <a:cubicBezTo>
                    <a:pt x="977" y="47"/>
                    <a:pt x="953" y="0"/>
                    <a:pt x="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32"/>
            <p:cNvSpPr/>
            <p:nvPr/>
          </p:nvSpPr>
          <p:spPr>
            <a:xfrm>
              <a:off x="3192000" y="3812700"/>
              <a:ext cx="26150" cy="7600"/>
            </a:xfrm>
            <a:custGeom>
              <a:avLst/>
              <a:gdLst/>
              <a:ahLst/>
              <a:cxnLst/>
              <a:rect l="l" t="t" r="r" b="b"/>
              <a:pathLst>
                <a:path w="1046" h="304" extrusionOk="0">
                  <a:moveTo>
                    <a:pt x="931" y="0"/>
                  </a:moveTo>
                  <a:cubicBezTo>
                    <a:pt x="651" y="47"/>
                    <a:pt x="348" y="93"/>
                    <a:pt x="69" y="117"/>
                  </a:cubicBezTo>
                  <a:cubicBezTo>
                    <a:pt x="23" y="140"/>
                    <a:pt x="0" y="186"/>
                    <a:pt x="0" y="233"/>
                  </a:cubicBezTo>
                  <a:cubicBezTo>
                    <a:pt x="23" y="279"/>
                    <a:pt x="69" y="304"/>
                    <a:pt x="116" y="304"/>
                  </a:cubicBezTo>
                  <a:cubicBezTo>
                    <a:pt x="395" y="257"/>
                    <a:pt x="698" y="233"/>
                    <a:pt x="977" y="186"/>
                  </a:cubicBezTo>
                  <a:cubicBezTo>
                    <a:pt x="1024" y="186"/>
                    <a:pt x="1046" y="117"/>
                    <a:pt x="1046" y="71"/>
                  </a:cubicBezTo>
                  <a:cubicBezTo>
                    <a:pt x="1024" y="24"/>
                    <a:pt x="977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32"/>
            <p:cNvSpPr/>
            <p:nvPr/>
          </p:nvSpPr>
          <p:spPr>
            <a:xfrm>
              <a:off x="3189075" y="3816175"/>
              <a:ext cx="25050" cy="8400"/>
            </a:xfrm>
            <a:custGeom>
              <a:avLst/>
              <a:gdLst/>
              <a:ahLst/>
              <a:cxnLst/>
              <a:rect l="l" t="t" r="r" b="b"/>
              <a:pathLst>
                <a:path w="1002" h="336" extrusionOk="0">
                  <a:moveTo>
                    <a:pt x="862" y="1"/>
                  </a:moveTo>
                  <a:cubicBezTo>
                    <a:pt x="605" y="72"/>
                    <a:pt x="326" y="118"/>
                    <a:pt x="71" y="165"/>
                  </a:cubicBezTo>
                  <a:cubicBezTo>
                    <a:pt x="24" y="165"/>
                    <a:pt x="0" y="233"/>
                    <a:pt x="0" y="280"/>
                  </a:cubicBezTo>
                  <a:cubicBezTo>
                    <a:pt x="18" y="314"/>
                    <a:pt x="47" y="336"/>
                    <a:pt x="80" y="336"/>
                  </a:cubicBezTo>
                  <a:cubicBezTo>
                    <a:pt x="92" y="336"/>
                    <a:pt x="105" y="333"/>
                    <a:pt x="117" y="326"/>
                  </a:cubicBezTo>
                  <a:cubicBezTo>
                    <a:pt x="372" y="280"/>
                    <a:pt x="651" y="233"/>
                    <a:pt x="908" y="187"/>
                  </a:cubicBezTo>
                  <a:cubicBezTo>
                    <a:pt x="955" y="187"/>
                    <a:pt x="1001" y="118"/>
                    <a:pt x="977" y="72"/>
                  </a:cubicBezTo>
                  <a:cubicBezTo>
                    <a:pt x="955" y="25"/>
                    <a:pt x="908" y="1"/>
                    <a:pt x="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32"/>
            <p:cNvSpPr/>
            <p:nvPr/>
          </p:nvSpPr>
          <p:spPr>
            <a:xfrm>
              <a:off x="3203625" y="3812325"/>
              <a:ext cx="16300" cy="5275"/>
            </a:xfrm>
            <a:custGeom>
              <a:avLst/>
              <a:gdLst/>
              <a:ahLst/>
              <a:cxnLst/>
              <a:rect l="l" t="t" r="r" b="b"/>
              <a:pathLst>
                <a:path w="652" h="211" extrusionOk="0">
                  <a:moveTo>
                    <a:pt x="291" y="1"/>
                  </a:moveTo>
                  <a:cubicBezTo>
                    <a:pt x="226" y="1"/>
                    <a:pt x="160" y="6"/>
                    <a:pt x="93" y="15"/>
                  </a:cubicBezTo>
                  <a:cubicBezTo>
                    <a:pt x="69" y="15"/>
                    <a:pt x="47" y="15"/>
                    <a:pt x="23" y="39"/>
                  </a:cubicBezTo>
                  <a:cubicBezTo>
                    <a:pt x="23" y="62"/>
                    <a:pt x="0" y="86"/>
                    <a:pt x="0" y="108"/>
                  </a:cubicBezTo>
                  <a:cubicBezTo>
                    <a:pt x="0" y="132"/>
                    <a:pt x="47" y="201"/>
                    <a:pt x="93" y="201"/>
                  </a:cubicBezTo>
                  <a:cubicBezTo>
                    <a:pt x="162" y="179"/>
                    <a:pt x="255" y="179"/>
                    <a:pt x="326" y="179"/>
                  </a:cubicBezTo>
                  <a:cubicBezTo>
                    <a:pt x="348" y="179"/>
                    <a:pt x="395" y="179"/>
                    <a:pt x="419" y="201"/>
                  </a:cubicBezTo>
                  <a:lnTo>
                    <a:pt x="512" y="201"/>
                  </a:lnTo>
                  <a:cubicBezTo>
                    <a:pt x="525" y="208"/>
                    <a:pt x="539" y="211"/>
                    <a:pt x="553" y="211"/>
                  </a:cubicBezTo>
                  <a:cubicBezTo>
                    <a:pt x="591" y="211"/>
                    <a:pt x="627" y="189"/>
                    <a:pt x="627" y="155"/>
                  </a:cubicBezTo>
                  <a:cubicBezTo>
                    <a:pt x="652" y="108"/>
                    <a:pt x="627" y="39"/>
                    <a:pt x="559" y="39"/>
                  </a:cubicBezTo>
                  <a:cubicBezTo>
                    <a:pt x="476" y="12"/>
                    <a:pt x="385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32"/>
            <p:cNvSpPr/>
            <p:nvPr/>
          </p:nvSpPr>
          <p:spPr>
            <a:xfrm>
              <a:off x="3205350" y="3810150"/>
              <a:ext cx="15750" cy="6300"/>
            </a:xfrm>
            <a:custGeom>
              <a:avLst/>
              <a:gdLst/>
              <a:ahLst/>
              <a:cxnLst/>
              <a:rect l="l" t="t" r="r" b="b"/>
              <a:pathLst>
                <a:path w="630" h="252" extrusionOk="0">
                  <a:moveTo>
                    <a:pt x="415" y="1"/>
                  </a:moveTo>
                  <a:cubicBezTo>
                    <a:pt x="292" y="1"/>
                    <a:pt x="170" y="27"/>
                    <a:pt x="47" y="80"/>
                  </a:cubicBezTo>
                  <a:cubicBezTo>
                    <a:pt x="0" y="102"/>
                    <a:pt x="0" y="173"/>
                    <a:pt x="24" y="195"/>
                  </a:cubicBezTo>
                  <a:cubicBezTo>
                    <a:pt x="41" y="229"/>
                    <a:pt x="70" y="251"/>
                    <a:pt x="103" y="251"/>
                  </a:cubicBezTo>
                  <a:cubicBezTo>
                    <a:pt x="115" y="251"/>
                    <a:pt x="127" y="248"/>
                    <a:pt x="140" y="242"/>
                  </a:cubicBezTo>
                  <a:cubicBezTo>
                    <a:pt x="164" y="219"/>
                    <a:pt x="164" y="219"/>
                    <a:pt x="186" y="219"/>
                  </a:cubicBezTo>
                  <a:lnTo>
                    <a:pt x="233" y="219"/>
                  </a:lnTo>
                  <a:cubicBezTo>
                    <a:pt x="257" y="195"/>
                    <a:pt x="304" y="195"/>
                    <a:pt x="326" y="195"/>
                  </a:cubicBezTo>
                  <a:cubicBezTo>
                    <a:pt x="326" y="195"/>
                    <a:pt x="341" y="188"/>
                    <a:pt x="350" y="186"/>
                  </a:cubicBezTo>
                  <a:lnTo>
                    <a:pt x="350" y="186"/>
                  </a:lnTo>
                  <a:cubicBezTo>
                    <a:pt x="350" y="188"/>
                    <a:pt x="350" y="192"/>
                    <a:pt x="350" y="195"/>
                  </a:cubicBezTo>
                  <a:cubicBezTo>
                    <a:pt x="358" y="188"/>
                    <a:pt x="357" y="185"/>
                    <a:pt x="354" y="185"/>
                  </a:cubicBezTo>
                  <a:cubicBezTo>
                    <a:pt x="353" y="185"/>
                    <a:pt x="352" y="186"/>
                    <a:pt x="350" y="186"/>
                  </a:cubicBezTo>
                  <a:lnTo>
                    <a:pt x="350" y="186"/>
                  </a:lnTo>
                  <a:cubicBezTo>
                    <a:pt x="351" y="173"/>
                    <a:pt x="354" y="173"/>
                    <a:pt x="372" y="173"/>
                  </a:cubicBezTo>
                  <a:lnTo>
                    <a:pt x="419" y="173"/>
                  </a:lnTo>
                  <a:cubicBezTo>
                    <a:pt x="465" y="173"/>
                    <a:pt x="490" y="173"/>
                    <a:pt x="536" y="195"/>
                  </a:cubicBezTo>
                  <a:cubicBezTo>
                    <a:pt x="583" y="195"/>
                    <a:pt x="629" y="149"/>
                    <a:pt x="629" y="102"/>
                  </a:cubicBezTo>
                  <a:cubicBezTo>
                    <a:pt x="629" y="33"/>
                    <a:pt x="583" y="9"/>
                    <a:pt x="536" y="9"/>
                  </a:cubicBezTo>
                  <a:cubicBezTo>
                    <a:pt x="496" y="4"/>
                    <a:pt x="455" y="1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32"/>
            <p:cNvSpPr/>
            <p:nvPr/>
          </p:nvSpPr>
          <p:spPr>
            <a:xfrm>
              <a:off x="3195475" y="3821450"/>
              <a:ext cx="19200" cy="9325"/>
            </a:xfrm>
            <a:custGeom>
              <a:avLst/>
              <a:gdLst/>
              <a:ahLst/>
              <a:cxnLst/>
              <a:rect l="l" t="t" r="r" b="b"/>
              <a:pathLst>
                <a:path w="768" h="373" extrusionOk="0">
                  <a:moveTo>
                    <a:pt x="628" y="0"/>
                  </a:moveTo>
                  <a:cubicBezTo>
                    <a:pt x="442" y="69"/>
                    <a:pt x="256" y="115"/>
                    <a:pt x="70" y="186"/>
                  </a:cubicBezTo>
                  <a:cubicBezTo>
                    <a:pt x="23" y="186"/>
                    <a:pt x="1" y="233"/>
                    <a:pt x="1" y="279"/>
                  </a:cubicBezTo>
                  <a:cubicBezTo>
                    <a:pt x="1" y="326"/>
                    <a:pt x="47" y="348"/>
                    <a:pt x="94" y="372"/>
                  </a:cubicBezTo>
                  <a:cubicBezTo>
                    <a:pt x="116" y="372"/>
                    <a:pt x="163" y="372"/>
                    <a:pt x="187" y="348"/>
                  </a:cubicBezTo>
                  <a:cubicBezTo>
                    <a:pt x="203" y="340"/>
                    <a:pt x="220" y="329"/>
                    <a:pt x="233" y="316"/>
                  </a:cubicBezTo>
                  <a:lnTo>
                    <a:pt x="233" y="316"/>
                  </a:lnTo>
                  <a:cubicBezTo>
                    <a:pt x="380" y="274"/>
                    <a:pt x="527" y="223"/>
                    <a:pt x="674" y="186"/>
                  </a:cubicBezTo>
                  <a:cubicBezTo>
                    <a:pt x="721" y="162"/>
                    <a:pt x="767" y="115"/>
                    <a:pt x="745" y="69"/>
                  </a:cubicBezTo>
                  <a:cubicBezTo>
                    <a:pt x="745" y="22"/>
                    <a:pt x="699" y="0"/>
                    <a:pt x="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32"/>
            <p:cNvSpPr/>
            <p:nvPr/>
          </p:nvSpPr>
          <p:spPr>
            <a:xfrm>
              <a:off x="3194875" y="3823775"/>
              <a:ext cx="20400" cy="5825"/>
            </a:xfrm>
            <a:custGeom>
              <a:avLst/>
              <a:gdLst/>
              <a:ahLst/>
              <a:cxnLst/>
              <a:rect l="l" t="t" r="r" b="b"/>
              <a:pathLst>
                <a:path w="816" h="233" extrusionOk="0">
                  <a:moveTo>
                    <a:pt x="723" y="0"/>
                  </a:moveTo>
                  <a:cubicBezTo>
                    <a:pt x="512" y="22"/>
                    <a:pt x="304" y="22"/>
                    <a:pt x="94" y="47"/>
                  </a:cubicBezTo>
                  <a:cubicBezTo>
                    <a:pt x="47" y="47"/>
                    <a:pt x="1" y="93"/>
                    <a:pt x="1" y="140"/>
                  </a:cubicBezTo>
                  <a:cubicBezTo>
                    <a:pt x="1" y="186"/>
                    <a:pt x="47" y="233"/>
                    <a:pt x="94" y="233"/>
                  </a:cubicBezTo>
                  <a:cubicBezTo>
                    <a:pt x="304" y="208"/>
                    <a:pt x="512" y="186"/>
                    <a:pt x="723" y="186"/>
                  </a:cubicBezTo>
                  <a:cubicBezTo>
                    <a:pt x="769" y="186"/>
                    <a:pt x="816" y="140"/>
                    <a:pt x="816" y="93"/>
                  </a:cubicBezTo>
                  <a:cubicBezTo>
                    <a:pt x="816" y="47"/>
                    <a:pt x="769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32"/>
            <p:cNvSpPr/>
            <p:nvPr/>
          </p:nvSpPr>
          <p:spPr>
            <a:xfrm>
              <a:off x="3197200" y="3820050"/>
              <a:ext cx="17475" cy="6625"/>
            </a:xfrm>
            <a:custGeom>
              <a:avLst/>
              <a:gdLst/>
              <a:ahLst/>
              <a:cxnLst/>
              <a:rect l="l" t="t" r="r" b="b"/>
              <a:pathLst>
                <a:path w="699" h="265" extrusionOk="0">
                  <a:moveTo>
                    <a:pt x="470" y="0"/>
                  </a:moveTo>
                  <a:cubicBezTo>
                    <a:pt x="343" y="0"/>
                    <a:pt x="207" y="22"/>
                    <a:pt x="71" y="56"/>
                  </a:cubicBezTo>
                  <a:cubicBezTo>
                    <a:pt x="47" y="56"/>
                    <a:pt x="25" y="78"/>
                    <a:pt x="25" y="103"/>
                  </a:cubicBezTo>
                  <a:cubicBezTo>
                    <a:pt x="1" y="171"/>
                    <a:pt x="47" y="264"/>
                    <a:pt x="140" y="264"/>
                  </a:cubicBezTo>
                  <a:cubicBezTo>
                    <a:pt x="178" y="264"/>
                    <a:pt x="215" y="234"/>
                    <a:pt x="228" y="198"/>
                  </a:cubicBezTo>
                  <a:lnTo>
                    <a:pt x="228" y="198"/>
                  </a:lnTo>
                  <a:cubicBezTo>
                    <a:pt x="238" y="197"/>
                    <a:pt x="248" y="196"/>
                    <a:pt x="257" y="196"/>
                  </a:cubicBezTo>
                  <a:lnTo>
                    <a:pt x="304" y="196"/>
                  </a:lnTo>
                  <a:cubicBezTo>
                    <a:pt x="280" y="196"/>
                    <a:pt x="326" y="171"/>
                    <a:pt x="326" y="171"/>
                  </a:cubicBezTo>
                  <a:lnTo>
                    <a:pt x="605" y="171"/>
                  </a:lnTo>
                  <a:cubicBezTo>
                    <a:pt x="614" y="176"/>
                    <a:pt x="623" y="178"/>
                    <a:pt x="631" y="178"/>
                  </a:cubicBezTo>
                  <a:cubicBezTo>
                    <a:pt x="668" y="178"/>
                    <a:pt x="698" y="140"/>
                    <a:pt x="698" y="103"/>
                  </a:cubicBezTo>
                  <a:cubicBezTo>
                    <a:pt x="698" y="32"/>
                    <a:pt x="676" y="10"/>
                    <a:pt x="605" y="10"/>
                  </a:cubicBezTo>
                  <a:cubicBezTo>
                    <a:pt x="562" y="3"/>
                    <a:pt x="516" y="0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32"/>
            <p:cNvSpPr/>
            <p:nvPr/>
          </p:nvSpPr>
          <p:spPr>
            <a:xfrm>
              <a:off x="3193725" y="3826100"/>
              <a:ext cx="17450" cy="8300"/>
            </a:xfrm>
            <a:custGeom>
              <a:avLst/>
              <a:gdLst/>
              <a:ahLst/>
              <a:cxnLst/>
              <a:rect l="l" t="t" r="r" b="b"/>
              <a:pathLst>
                <a:path w="698" h="332" extrusionOk="0">
                  <a:moveTo>
                    <a:pt x="582" y="0"/>
                  </a:moveTo>
                  <a:lnTo>
                    <a:pt x="93" y="140"/>
                  </a:lnTo>
                  <a:cubicBezTo>
                    <a:pt x="47" y="162"/>
                    <a:pt x="0" y="208"/>
                    <a:pt x="24" y="255"/>
                  </a:cubicBezTo>
                  <a:cubicBezTo>
                    <a:pt x="24" y="293"/>
                    <a:pt x="56" y="331"/>
                    <a:pt x="105" y="331"/>
                  </a:cubicBezTo>
                  <a:cubicBezTo>
                    <a:pt x="116" y="331"/>
                    <a:pt x="127" y="330"/>
                    <a:pt x="140" y="326"/>
                  </a:cubicBezTo>
                  <a:lnTo>
                    <a:pt x="629" y="186"/>
                  </a:lnTo>
                  <a:cubicBezTo>
                    <a:pt x="676" y="162"/>
                    <a:pt x="698" y="115"/>
                    <a:pt x="698" y="69"/>
                  </a:cubicBezTo>
                  <a:cubicBezTo>
                    <a:pt x="676" y="22"/>
                    <a:pt x="629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32"/>
            <p:cNvSpPr/>
            <p:nvPr/>
          </p:nvSpPr>
          <p:spPr>
            <a:xfrm>
              <a:off x="3180525" y="3830675"/>
              <a:ext cx="35100" cy="9450"/>
            </a:xfrm>
            <a:custGeom>
              <a:avLst/>
              <a:gdLst/>
              <a:ahLst/>
              <a:cxnLst/>
              <a:rect l="l" t="t" r="r" b="b"/>
              <a:pathLst>
                <a:path w="1404" h="378" extrusionOk="0">
                  <a:moveTo>
                    <a:pt x="1273" y="1"/>
                  </a:moveTo>
                  <a:cubicBezTo>
                    <a:pt x="1266" y="1"/>
                    <a:pt x="1258" y="1"/>
                    <a:pt x="1250" y="3"/>
                  </a:cubicBezTo>
                  <a:cubicBezTo>
                    <a:pt x="878" y="72"/>
                    <a:pt x="482" y="119"/>
                    <a:pt x="110" y="189"/>
                  </a:cubicBezTo>
                  <a:cubicBezTo>
                    <a:pt x="1" y="210"/>
                    <a:pt x="36" y="377"/>
                    <a:pt x="137" y="377"/>
                  </a:cubicBezTo>
                  <a:cubicBezTo>
                    <a:pt x="143" y="377"/>
                    <a:pt x="150" y="377"/>
                    <a:pt x="156" y="375"/>
                  </a:cubicBezTo>
                  <a:cubicBezTo>
                    <a:pt x="528" y="305"/>
                    <a:pt x="900" y="236"/>
                    <a:pt x="1297" y="165"/>
                  </a:cubicBezTo>
                  <a:cubicBezTo>
                    <a:pt x="1404" y="144"/>
                    <a:pt x="1371" y="1"/>
                    <a:pt x="1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32"/>
            <p:cNvSpPr/>
            <p:nvPr/>
          </p:nvSpPr>
          <p:spPr>
            <a:xfrm>
              <a:off x="3181100" y="3835325"/>
              <a:ext cx="28725" cy="8850"/>
            </a:xfrm>
            <a:custGeom>
              <a:avLst/>
              <a:gdLst/>
              <a:ahLst/>
              <a:cxnLst/>
              <a:rect l="l" t="t" r="r" b="b"/>
              <a:pathLst>
                <a:path w="1149" h="354" extrusionOk="0">
                  <a:moveTo>
                    <a:pt x="1017" y="1"/>
                  </a:moveTo>
                  <a:cubicBezTo>
                    <a:pt x="1010" y="1"/>
                    <a:pt x="1002" y="2"/>
                    <a:pt x="994" y="3"/>
                  </a:cubicBezTo>
                  <a:cubicBezTo>
                    <a:pt x="691" y="50"/>
                    <a:pt x="412" y="119"/>
                    <a:pt x="111" y="165"/>
                  </a:cubicBezTo>
                  <a:cubicBezTo>
                    <a:pt x="1" y="188"/>
                    <a:pt x="35" y="353"/>
                    <a:pt x="137" y="353"/>
                  </a:cubicBezTo>
                  <a:cubicBezTo>
                    <a:pt x="143" y="353"/>
                    <a:pt x="150" y="353"/>
                    <a:pt x="157" y="351"/>
                  </a:cubicBezTo>
                  <a:cubicBezTo>
                    <a:pt x="436" y="282"/>
                    <a:pt x="738" y="236"/>
                    <a:pt x="1041" y="165"/>
                  </a:cubicBezTo>
                  <a:cubicBezTo>
                    <a:pt x="1148" y="144"/>
                    <a:pt x="1115" y="1"/>
                    <a:pt x="1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32"/>
            <p:cNvSpPr/>
            <p:nvPr/>
          </p:nvSpPr>
          <p:spPr>
            <a:xfrm>
              <a:off x="3190225" y="3837550"/>
              <a:ext cx="22725" cy="7725"/>
            </a:xfrm>
            <a:custGeom>
              <a:avLst/>
              <a:gdLst/>
              <a:ahLst/>
              <a:cxnLst/>
              <a:rect l="l" t="t" r="r" b="b"/>
              <a:pathLst>
                <a:path w="909" h="309" extrusionOk="0">
                  <a:moveTo>
                    <a:pt x="797" y="1"/>
                  </a:moveTo>
                  <a:cubicBezTo>
                    <a:pt x="787" y="1"/>
                    <a:pt x="778" y="3"/>
                    <a:pt x="769" y="7"/>
                  </a:cubicBezTo>
                  <a:cubicBezTo>
                    <a:pt x="559" y="76"/>
                    <a:pt x="326" y="100"/>
                    <a:pt x="94" y="123"/>
                  </a:cubicBezTo>
                  <a:cubicBezTo>
                    <a:pt x="25" y="123"/>
                    <a:pt x="1" y="169"/>
                    <a:pt x="1" y="216"/>
                  </a:cubicBezTo>
                  <a:cubicBezTo>
                    <a:pt x="1" y="262"/>
                    <a:pt x="25" y="309"/>
                    <a:pt x="94" y="309"/>
                  </a:cubicBezTo>
                  <a:cubicBezTo>
                    <a:pt x="326" y="286"/>
                    <a:pt x="583" y="240"/>
                    <a:pt x="816" y="169"/>
                  </a:cubicBezTo>
                  <a:cubicBezTo>
                    <a:pt x="862" y="169"/>
                    <a:pt x="909" y="123"/>
                    <a:pt x="884" y="76"/>
                  </a:cubicBezTo>
                  <a:cubicBezTo>
                    <a:pt x="884" y="38"/>
                    <a:pt x="839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32"/>
            <p:cNvSpPr/>
            <p:nvPr/>
          </p:nvSpPr>
          <p:spPr>
            <a:xfrm>
              <a:off x="3186175" y="3845700"/>
              <a:ext cx="20950" cy="6225"/>
            </a:xfrm>
            <a:custGeom>
              <a:avLst/>
              <a:gdLst/>
              <a:ahLst/>
              <a:cxnLst/>
              <a:rect l="l" t="t" r="r" b="b"/>
              <a:pathLst>
                <a:path w="838" h="249" extrusionOk="0">
                  <a:moveTo>
                    <a:pt x="779" y="0"/>
                  </a:moveTo>
                  <a:cubicBezTo>
                    <a:pt x="769" y="0"/>
                    <a:pt x="758" y="2"/>
                    <a:pt x="745" y="7"/>
                  </a:cubicBezTo>
                  <a:cubicBezTo>
                    <a:pt x="535" y="7"/>
                    <a:pt x="302" y="29"/>
                    <a:pt x="70" y="76"/>
                  </a:cubicBezTo>
                  <a:cubicBezTo>
                    <a:pt x="23" y="76"/>
                    <a:pt x="1" y="146"/>
                    <a:pt x="1" y="193"/>
                  </a:cubicBezTo>
                  <a:cubicBezTo>
                    <a:pt x="17" y="227"/>
                    <a:pt x="47" y="248"/>
                    <a:pt x="79" y="248"/>
                  </a:cubicBezTo>
                  <a:cubicBezTo>
                    <a:pt x="91" y="248"/>
                    <a:pt x="104" y="245"/>
                    <a:pt x="116" y="239"/>
                  </a:cubicBezTo>
                  <a:lnTo>
                    <a:pt x="745" y="169"/>
                  </a:lnTo>
                  <a:cubicBezTo>
                    <a:pt x="791" y="169"/>
                    <a:pt x="838" y="146"/>
                    <a:pt x="838" y="76"/>
                  </a:cubicBezTo>
                  <a:cubicBezTo>
                    <a:pt x="838" y="38"/>
                    <a:pt x="822" y="0"/>
                    <a:pt x="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32"/>
            <p:cNvSpPr/>
            <p:nvPr/>
          </p:nvSpPr>
          <p:spPr>
            <a:xfrm>
              <a:off x="3185025" y="3845850"/>
              <a:ext cx="19775" cy="6650"/>
            </a:xfrm>
            <a:custGeom>
              <a:avLst/>
              <a:gdLst/>
              <a:ahLst/>
              <a:cxnLst/>
              <a:rect l="l" t="t" r="r" b="b"/>
              <a:pathLst>
                <a:path w="791" h="266" extrusionOk="0">
                  <a:moveTo>
                    <a:pt x="674" y="1"/>
                  </a:moveTo>
                  <a:cubicBezTo>
                    <a:pt x="465" y="23"/>
                    <a:pt x="279" y="70"/>
                    <a:pt x="93" y="94"/>
                  </a:cubicBezTo>
                  <a:cubicBezTo>
                    <a:pt x="47" y="94"/>
                    <a:pt x="0" y="163"/>
                    <a:pt x="23" y="209"/>
                  </a:cubicBezTo>
                  <a:cubicBezTo>
                    <a:pt x="40" y="243"/>
                    <a:pt x="57" y="265"/>
                    <a:pt x="92" y="265"/>
                  </a:cubicBezTo>
                  <a:cubicBezTo>
                    <a:pt x="105" y="265"/>
                    <a:pt x="121" y="262"/>
                    <a:pt x="140" y="256"/>
                  </a:cubicBezTo>
                  <a:cubicBezTo>
                    <a:pt x="326" y="233"/>
                    <a:pt x="512" y="209"/>
                    <a:pt x="720" y="187"/>
                  </a:cubicBezTo>
                  <a:cubicBezTo>
                    <a:pt x="767" y="163"/>
                    <a:pt x="791" y="116"/>
                    <a:pt x="791" y="70"/>
                  </a:cubicBezTo>
                  <a:cubicBezTo>
                    <a:pt x="767" y="23"/>
                    <a:pt x="720" y="1"/>
                    <a:pt x="6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32"/>
            <p:cNvSpPr/>
            <p:nvPr/>
          </p:nvSpPr>
          <p:spPr>
            <a:xfrm>
              <a:off x="3172775" y="3853350"/>
              <a:ext cx="35375" cy="7650"/>
            </a:xfrm>
            <a:custGeom>
              <a:avLst/>
              <a:gdLst/>
              <a:ahLst/>
              <a:cxnLst/>
              <a:rect l="l" t="t" r="r" b="b"/>
              <a:pathLst>
                <a:path w="1415" h="306" extrusionOk="0">
                  <a:moveTo>
                    <a:pt x="1298" y="0"/>
                  </a:moveTo>
                  <a:cubicBezTo>
                    <a:pt x="1293" y="0"/>
                    <a:pt x="1287" y="1"/>
                    <a:pt x="1281" y="2"/>
                  </a:cubicBezTo>
                  <a:cubicBezTo>
                    <a:pt x="885" y="73"/>
                    <a:pt x="513" y="119"/>
                    <a:pt x="118" y="119"/>
                  </a:cubicBezTo>
                  <a:cubicBezTo>
                    <a:pt x="1" y="119"/>
                    <a:pt x="1" y="306"/>
                    <a:pt x="118" y="306"/>
                  </a:cubicBezTo>
                  <a:cubicBezTo>
                    <a:pt x="513" y="306"/>
                    <a:pt x="931" y="259"/>
                    <a:pt x="1327" y="166"/>
                  </a:cubicBezTo>
                  <a:cubicBezTo>
                    <a:pt x="1415" y="143"/>
                    <a:pt x="1379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32"/>
            <p:cNvSpPr/>
            <p:nvPr/>
          </p:nvSpPr>
          <p:spPr>
            <a:xfrm>
              <a:off x="3175725" y="3859200"/>
              <a:ext cx="27925" cy="7000"/>
            </a:xfrm>
            <a:custGeom>
              <a:avLst/>
              <a:gdLst/>
              <a:ahLst/>
              <a:cxnLst/>
              <a:rect l="l" t="t" r="r" b="b"/>
              <a:pathLst>
                <a:path w="1117" h="280" extrusionOk="0">
                  <a:moveTo>
                    <a:pt x="999" y="1"/>
                  </a:moveTo>
                  <a:cubicBezTo>
                    <a:pt x="698" y="47"/>
                    <a:pt x="419" y="94"/>
                    <a:pt x="115" y="94"/>
                  </a:cubicBezTo>
                  <a:cubicBezTo>
                    <a:pt x="0" y="94"/>
                    <a:pt x="0" y="280"/>
                    <a:pt x="115" y="280"/>
                  </a:cubicBezTo>
                  <a:cubicBezTo>
                    <a:pt x="419" y="258"/>
                    <a:pt x="744" y="233"/>
                    <a:pt x="1046" y="187"/>
                  </a:cubicBezTo>
                  <a:cubicBezTo>
                    <a:pt x="1092" y="165"/>
                    <a:pt x="1116" y="118"/>
                    <a:pt x="1092" y="72"/>
                  </a:cubicBezTo>
                  <a:cubicBezTo>
                    <a:pt x="1092" y="25"/>
                    <a:pt x="1046" y="1"/>
                    <a:pt x="9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32"/>
            <p:cNvSpPr/>
            <p:nvPr/>
          </p:nvSpPr>
          <p:spPr>
            <a:xfrm>
              <a:off x="3176875" y="3863075"/>
              <a:ext cx="27325" cy="7775"/>
            </a:xfrm>
            <a:custGeom>
              <a:avLst/>
              <a:gdLst/>
              <a:ahLst/>
              <a:cxnLst/>
              <a:rect l="l" t="t" r="r" b="b"/>
              <a:pathLst>
                <a:path w="1093" h="311" extrusionOk="0">
                  <a:moveTo>
                    <a:pt x="1012" y="0"/>
                  </a:moveTo>
                  <a:cubicBezTo>
                    <a:pt x="1001" y="0"/>
                    <a:pt x="989" y="3"/>
                    <a:pt x="977" y="10"/>
                  </a:cubicBezTo>
                  <a:cubicBezTo>
                    <a:pt x="674" y="56"/>
                    <a:pt x="373" y="103"/>
                    <a:pt x="69" y="125"/>
                  </a:cubicBezTo>
                  <a:cubicBezTo>
                    <a:pt x="23" y="149"/>
                    <a:pt x="1" y="196"/>
                    <a:pt x="23" y="242"/>
                  </a:cubicBezTo>
                  <a:cubicBezTo>
                    <a:pt x="23" y="289"/>
                    <a:pt x="69" y="311"/>
                    <a:pt x="116" y="311"/>
                  </a:cubicBezTo>
                  <a:lnTo>
                    <a:pt x="1024" y="171"/>
                  </a:lnTo>
                  <a:cubicBezTo>
                    <a:pt x="1070" y="171"/>
                    <a:pt x="1093" y="103"/>
                    <a:pt x="1093" y="78"/>
                  </a:cubicBezTo>
                  <a:cubicBezTo>
                    <a:pt x="1076" y="27"/>
                    <a:pt x="1046" y="0"/>
                    <a:pt x="1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32"/>
            <p:cNvSpPr/>
            <p:nvPr/>
          </p:nvSpPr>
          <p:spPr>
            <a:xfrm>
              <a:off x="3181525" y="3868875"/>
              <a:ext cx="21525" cy="6075"/>
            </a:xfrm>
            <a:custGeom>
              <a:avLst/>
              <a:gdLst/>
              <a:ahLst/>
              <a:cxnLst/>
              <a:rect l="l" t="t" r="r" b="b"/>
              <a:pathLst>
                <a:path w="861" h="243" extrusionOk="0">
                  <a:moveTo>
                    <a:pt x="782" y="1"/>
                  </a:moveTo>
                  <a:cubicBezTo>
                    <a:pt x="770" y="1"/>
                    <a:pt x="757" y="4"/>
                    <a:pt x="745" y="10"/>
                  </a:cubicBezTo>
                  <a:cubicBezTo>
                    <a:pt x="535" y="32"/>
                    <a:pt x="326" y="57"/>
                    <a:pt x="94" y="57"/>
                  </a:cubicBezTo>
                  <a:cubicBezTo>
                    <a:pt x="47" y="57"/>
                    <a:pt x="1" y="103"/>
                    <a:pt x="1" y="150"/>
                  </a:cubicBezTo>
                  <a:cubicBezTo>
                    <a:pt x="1" y="196"/>
                    <a:pt x="47" y="243"/>
                    <a:pt x="94" y="243"/>
                  </a:cubicBezTo>
                  <a:cubicBezTo>
                    <a:pt x="326" y="243"/>
                    <a:pt x="559" y="218"/>
                    <a:pt x="791" y="172"/>
                  </a:cubicBezTo>
                  <a:cubicBezTo>
                    <a:pt x="838" y="172"/>
                    <a:pt x="860" y="103"/>
                    <a:pt x="860" y="57"/>
                  </a:cubicBezTo>
                  <a:cubicBezTo>
                    <a:pt x="844" y="23"/>
                    <a:pt x="815" y="1"/>
                    <a:pt x="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32"/>
            <p:cNvSpPr/>
            <p:nvPr/>
          </p:nvSpPr>
          <p:spPr>
            <a:xfrm>
              <a:off x="3183250" y="3873150"/>
              <a:ext cx="16300" cy="7025"/>
            </a:xfrm>
            <a:custGeom>
              <a:avLst/>
              <a:gdLst/>
              <a:ahLst/>
              <a:cxnLst/>
              <a:rect l="l" t="t" r="r" b="b"/>
              <a:pathLst>
                <a:path w="652" h="281" extrusionOk="0">
                  <a:moveTo>
                    <a:pt x="118" y="94"/>
                  </a:moveTo>
                  <a:cubicBezTo>
                    <a:pt x="109" y="94"/>
                    <a:pt x="99" y="95"/>
                    <a:pt x="91" y="97"/>
                  </a:cubicBezTo>
                  <a:lnTo>
                    <a:pt x="91" y="97"/>
                  </a:lnTo>
                  <a:cubicBezTo>
                    <a:pt x="92" y="95"/>
                    <a:pt x="94" y="94"/>
                    <a:pt x="94" y="94"/>
                  </a:cubicBezTo>
                  <a:close/>
                  <a:moveTo>
                    <a:pt x="164" y="94"/>
                  </a:moveTo>
                  <a:cubicBezTo>
                    <a:pt x="164" y="104"/>
                    <a:pt x="168" y="110"/>
                    <a:pt x="173" y="115"/>
                  </a:cubicBezTo>
                  <a:lnTo>
                    <a:pt x="173" y="115"/>
                  </a:lnTo>
                  <a:cubicBezTo>
                    <a:pt x="157" y="102"/>
                    <a:pt x="137" y="94"/>
                    <a:pt x="118" y="94"/>
                  </a:cubicBezTo>
                  <a:close/>
                  <a:moveTo>
                    <a:pt x="50" y="118"/>
                  </a:moveTo>
                  <a:lnTo>
                    <a:pt x="50" y="118"/>
                  </a:lnTo>
                  <a:cubicBezTo>
                    <a:pt x="49" y="119"/>
                    <a:pt x="48" y="120"/>
                    <a:pt x="47" y="121"/>
                  </a:cubicBezTo>
                  <a:lnTo>
                    <a:pt x="47" y="121"/>
                  </a:lnTo>
                  <a:cubicBezTo>
                    <a:pt x="47" y="120"/>
                    <a:pt x="47" y="119"/>
                    <a:pt x="47" y="118"/>
                  </a:cubicBezTo>
                  <a:cubicBezTo>
                    <a:pt x="48" y="118"/>
                    <a:pt x="49" y="118"/>
                    <a:pt x="50" y="118"/>
                  </a:cubicBezTo>
                  <a:close/>
                  <a:moveTo>
                    <a:pt x="512" y="1"/>
                  </a:moveTo>
                  <a:cubicBezTo>
                    <a:pt x="419" y="25"/>
                    <a:pt x="304" y="47"/>
                    <a:pt x="187" y="47"/>
                  </a:cubicBezTo>
                  <a:cubicBezTo>
                    <a:pt x="118" y="72"/>
                    <a:pt x="25" y="72"/>
                    <a:pt x="25" y="165"/>
                  </a:cubicBezTo>
                  <a:cubicBezTo>
                    <a:pt x="1" y="211"/>
                    <a:pt x="47" y="258"/>
                    <a:pt x="94" y="280"/>
                  </a:cubicBezTo>
                  <a:cubicBezTo>
                    <a:pt x="140" y="280"/>
                    <a:pt x="176" y="260"/>
                    <a:pt x="195" y="234"/>
                  </a:cubicBezTo>
                  <a:lnTo>
                    <a:pt x="233" y="234"/>
                  </a:lnTo>
                  <a:cubicBezTo>
                    <a:pt x="280" y="234"/>
                    <a:pt x="326" y="211"/>
                    <a:pt x="350" y="211"/>
                  </a:cubicBezTo>
                  <a:cubicBezTo>
                    <a:pt x="419" y="211"/>
                    <a:pt x="490" y="187"/>
                    <a:pt x="559" y="165"/>
                  </a:cubicBezTo>
                  <a:cubicBezTo>
                    <a:pt x="605" y="165"/>
                    <a:pt x="652" y="118"/>
                    <a:pt x="629" y="72"/>
                  </a:cubicBezTo>
                  <a:cubicBezTo>
                    <a:pt x="629" y="25"/>
                    <a:pt x="58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32"/>
            <p:cNvSpPr/>
            <p:nvPr/>
          </p:nvSpPr>
          <p:spPr>
            <a:xfrm>
              <a:off x="3184425" y="3879575"/>
              <a:ext cx="15725" cy="7000"/>
            </a:xfrm>
            <a:custGeom>
              <a:avLst/>
              <a:gdLst/>
              <a:ahLst/>
              <a:cxnLst/>
              <a:rect l="l" t="t" r="r" b="b"/>
              <a:pathLst>
                <a:path w="629" h="280" extrusionOk="0">
                  <a:moveTo>
                    <a:pt x="512" y="1"/>
                  </a:moveTo>
                  <a:cubicBezTo>
                    <a:pt x="372" y="23"/>
                    <a:pt x="233" y="70"/>
                    <a:pt x="71" y="94"/>
                  </a:cubicBezTo>
                  <a:cubicBezTo>
                    <a:pt x="24" y="116"/>
                    <a:pt x="0" y="163"/>
                    <a:pt x="24" y="209"/>
                  </a:cubicBezTo>
                  <a:cubicBezTo>
                    <a:pt x="24" y="256"/>
                    <a:pt x="71" y="280"/>
                    <a:pt x="117" y="280"/>
                  </a:cubicBezTo>
                  <a:cubicBezTo>
                    <a:pt x="257" y="233"/>
                    <a:pt x="419" y="209"/>
                    <a:pt x="558" y="187"/>
                  </a:cubicBezTo>
                  <a:cubicBezTo>
                    <a:pt x="605" y="163"/>
                    <a:pt x="629" y="116"/>
                    <a:pt x="605" y="70"/>
                  </a:cubicBezTo>
                  <a:cubicBezTo>
                    <a:pt x="605" y="23"/>
                    <a:pt x="55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32"/>
            <p:cNvSpPr/>
            <p:nvPr/>
          </p:nvSpPr>
          <p:spPr>
            <a:xfrm>
              <a:off x="3183250" y="3883625"/>
              <a:ext cx="16900" cy="6450"/>
            </a:xfrm>
            <a:custGeom>
              <a:avLst/>
              <a:gdLst/>
              <a:ahLst/>
              <a:cxnLst/>
              <a:rect l="l" t="t" r="r" b="b"/>
              <a:pathLst>
                <a:path w="676" h="258" extrusionOk="0">
                  <a:moveTo>
                    <a:pt x="559" y="1"/>
                  </a:moveTo>
                  <a:cubicBezTo>
                    <a:pt x="397" y="25"/>
                    <a:pt x="233" y="47"/>
                    <a:pt x="94" y="71"/>
                  </a:cubicBezTo>
                  <a:cubicBezTo>
                    <a:pt x="25" y="94"/>
                    <a:pt x="1" y="140"/>
                    <a:pt x="25" y="187"/>
                  </a:cubicBezTo>
                  <a:cubicBezTo>
                    <a:pt x="25" y="233"/>
                    <a:pt x="71" y="257"/>
                    <a:pt x="118" y="257"/>
                  </a:cubicBezTo>
                  <a:cubicBezTo>
                    <a:pt x="280" y="233"/>
                    <a:pt x="443" y="211"/>
                    <a:pt x="605" y="164"/>
                  </a:cubicBezTo>
                  <a:cubicBezTo>
                    <a:pt x="652" y="164"/>
                    <a:pt x="676" y="118"/>
                    <a:pt x="676" y="71"/>
                  </a:cubicBezTo>
                  <a:cubicBezTo>
                    <a:pt x="652" y="25"/>
                    <a:pt x="605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32"/>
            <p:cNvSpPr/>
            <p:nvPr/>
          </p:nvSpPr>
          <p:spPr>
            <a:xfrm>
              <a:off x="3179750" y="3887550"/>
              <a:ext cx="13425" cy="6575"/>
            </a:xfrm>
            <a:custGeom>
              <a:avLst/>
              <a:gdLst/>
              <a:ahLst/>
              <a:cxnLst/>
              <a:rect l="l" t="t" r="r" b="b"/>
              <a:pathLst>
                <a:path w="537" h="263" extrusionOk="0">
                  <a:moveTo>
                    <a:pt x="423" y="1"/>
                  </a:moveTo>
                  <a:cubicBezTo>
                    <a:pt x="415" y="1"/>
                    <a:pt x="406" y="3"/>
                    <a:pt x="397" y="7"/>
                  </a:cubicBezTo>
                  <a:cubicBezTo>
                    <a:pt x="304" y="30"/>
                    <a:pt x="187" y="54"/>
                    <a:pt x="94" y="76"/>
                  </a:cubicBezTo>
                  <a:cubicBezTo>
                    <a:pt x="47" y="76"/>
                    <a:pt x="1" y="147"/>
                    <a:pt x="25" y="193"/>
                  </a:cubicBezTo>
                  <a:cubicBezTo>
                    <a:pt x="25" y="240"/>
                    <a:pt x="72" y="262"/>
                    <a:pt x="141" y="262"/>
                  </a:cubicBezTo>
                  <a:cubicBezTo>
                    <a:pt x="234" y="240"/>
                    <a:pt x="351" y="216"/>
                    <a:pt x="444" y="169"/>
                  </a:cubicBezTo>
                  <a:cubicBezTo>
                    <a:pt x="490" y="169"/>
                    <a:pt x="537" y="123"/>
                    <a:pt x="513" y="76"/>
                  </a:cubicBezTo>
                  <a:cubicBezTo>
                    <a:pt x="495" y="38"/>
                    <a:pt x="460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32"/>
            <p:cNvSpPr/>
            <p:nvPr/>
          </p:nvSpPr>
          <p:spPr>
            <a:xfrm>
              <a:off x="3189675" y="3850500"/>
              <a:ext cx="15125" cy="5250"/>
            </a:xfrm>
            <a:custGeom>
              <a:avLst/>
              <a:gdLst/>
              <a:ahLst/>
              <a:cxnLst/>
              <a:rect l="l" t="t" r="r" b="b"/>
              <a:pathLst>
                <a:path w="605" h="210" extrusionOk="0">
                  <a:moveTo>
                    <a:pt x="512" y="1"/>
                  </a:moveTo>
                  <a:cubicBezTo>
                    <a:pt x="372" y="1"/>
                    <a:pt x="233" y="23"/>
                    <a:pt x="93" y="23"/>
                  </a:cubicBezTo>
                  <a:cubicBezTo>
                    <a:pt x="47" y="23"/>
                    <a:pt x="0" y="70"/>
                    <a:pt x="23" y="116"/>
                  </a:cubicBezTo>
                  <a:cubicBezTo>
                    <a:pt x="23" y="163"/>
                    <a:pt x="47" y="209"/>
                    <a:pt x="93" y="209"/>
                  </a:cubicBezTo>
                  <a:cubicBezTo>
                    <a:pt x="233" y="187"/>
                    <a:pt x="372" y="187"/>
                    <a:pt x="512" y="187"/>
                  </a:cubicBezTo>
                  <a:cubicBezTo>
                    <a:pt x="558" y="163"/>
                    <a:pt x="605" y="140"/>
                    <a:pt x="605" y="94"/>
                  </a:cubicBezTo>
                  <a:cubicBezTo>
                    <a:pt x="605" y="47"/>
                    <a:pt x="55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32"/>
            <p:cNvSpPr/>
            <p:nvPr/>
          </p:nvSpPr>
          <p:spPr>
            <a:xfrm>
              <a:off x="3192000" y="3849900"/>
              <a:ext cx="14525" cy="4675"/>
            </a:xfrm>
            <a:custGeom>
              <a:avLst/>
              <a:gdLst/>
              <a:ahLst/>
              <a:cxnLst/>
              <a:rect l="l" t="t" r="r" b="b"/>
              <a:pathLst>
                <a:path w="581" h="187" extrusionOk="0">
                  <a:moveTo>
                    <a:pt x="93" y="1"/>
                  </a:moveTo>
                  <a:cubicBezTo>
                    <a:pt x="47" y="1"/>
                    <a:pt x="0" y="47"/>
                    <a:pt x="0" y="94"/>
                  </a:cubicBezTo>
                  <a:cubicBezTo>
                    <a:pt x="23" y="140"/>
                    <a:pt x="47" y="187"/>
                    <a:pt x="93" y="187"/>
                  </a:cubicBezTo>
                  <a:lnTo>
                    <a:pt x="488" y="187"/>
                  </a:lnTo>
                  <a:cubicBezTo>
                    <a:pt x="534" y="187"/>
                    <a:pt x="581" y="140"/>
                    <a:pt x="581" y="94"/>
                  </a:cubicBezTo>
                  <a:cubicBezTo>
                    <a:pt x="581" y="47"/>
                    <a:pt x="534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32"/>
            <p:cNvSpPr/>
            <p:nvPr/>
          </p:nvSpPr>
          <p:spPr>
            <a:xfrm>
              <a:off x="3172225" y="3894700"/>
              <a:ext cx="21525" cy="7550"/>
            </a:xfrm>
            <a:custGeom>
              <a:avLst/>
              <a:gdLst/>
              <a:ahLst/>
              <a:cxnLst/>
              <a:rect l="l" t="t" r="r" b="b"/>
              <a:pathLst>
                <a:path w="861" h="302" extrusionOk="0">
                  <a:moveTo>
                    <a:pt x="767" y="0"/>
                  </a:moveTo>
                  <a:cubicBezTo>
                    <a:pt x="535" y="23"/>
                    <a:pt x="302" y="69"/>
                    <a:pt x="69" y="116"/>
                  </a:cubicBezTo>
                  <a:cubicBezTo>
                    <a:pt x="23" y="116"/>
                    <a:pt x="1" y="186"/>
                    <a:pt x="1" y="233"/>
                  </a:cubicBezTo>
                  <a:cubicBezTo>
                    <a:pt x="23" y="279"/>
                    <a:pt x="69" y="302"/>
                    <a:pt x="116" y="302"/>
                  </a:cubicBezTo>
                  <a:cubicBezTo>
                    <a:pt x="326" y="255"/>
                    <a:pt x="559" y="209"/>
                    <a:pt x="767" y="186"/>
                  </a:cubicBezTo>
                  <a:cubicBezTo>
                    <a:pt x="814" y="186"/>
                    <a:pt x="860" y="162"/>
                    <a:pt x="860" y="93"/>
                  </a:cubicBezTo>
                  <a:cubicBezTo>
                    <a:pt x="860" y="47"/>
                    <a:pt x="81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32"/>
            <p:cNvSpPr/>
            <p:nvPr/>
          </p:nvSpPr>
          <p:spPr>
            <a:xfrm>
              <a:off x="3175100" y="3891925"/>
              <a:ext cx="19250" cy="5125"/>
            </a:xfrm>
            <a:custGeom>
              <a:avLst/>
              <a:gdLst/>
              <a:ahLst/>
              <a:cxnLst/>
              <a:rect l="l" t="t" r="r" b="b"/>
              <a:pathLst>
                <a:path w="770" h="205" extrusionOk="0">
                  <a:moveTo>
                    <a:pt x="385" y="0"/>
                  </a:moveTo>
                  <a:cubicBezTo>
                    <a:pt x="286" y="0"/>
                    <a:pt x="187" y="6"/>
                    <a:pt x="94" y="18"/>
                  </a:cubicBezTo>
                  <a:cubicBezTo>
                    <a:pt x="47" y="18"/>
                    <a:pt x="1" y="65"/>
                    <a:pt x="1" y="111"/>
                  </a:cubicBezTo>
                  <a:cubicBezTo>
                    <a:pt x="1" y="158"/>
                    <a:pt x="25" y="204"/>
                    <a:pt x="94" y="204"/>
                  </a:cubicBezTo>
                  <a:cubicBezTo>
                    <a:pt x="187" y="180"/>
                    <a:pt x="280" y="180"/>
                    <a:pt x="373" y="180"/>
                  </a:cubicBezTo>
                  <a:lnTo>
                    <a:pt x="513" y="180"/>
                  </a:lnTo>
                  <a:cubicBezTo>
                    <a:pt x="537" y="180"/>
                    <a:pt x="559" y="204"/>
                    <a:pt x="583" y="204"/>
                  </a:cubicBezTo>
                  <a:lnTo>
                    <a:pt x="630" y="204"/>
                  </a:lnTo>
                  <a:cubicBezTo>
                    <a:pt x="676" y="204"/>
                    <a:pt x="745" y="180"/>
                    <a:pt x="745" y="134"/>
                  </a:cubicBezTo>
                  <a:cubicBezTo>
                    <a:pt x="769" y="87"/>
                    <a:pt x="745" y="41"/>
                    <a:pt x="676" y="18"/>
                  </a:cubicBezTo>
                  <a:cubicBezTo>
                    <a:pt x="583" y="6"/>
                    <a:pt x="484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32"/>
            <p:cNvSpPr/>
            <p:nvPr/>
          </p:nvSpPr>
          <p:spPr>
            <a:xfrm>
              <a:off x="3175725" y="3899750"/>
              <a:ext cx="16850" cy="8475"/>
            </a:xfrm>
            <a:custGeom>
              <a:avLst/>
              <a:gdLst/>
              <a:ahLst/>
              <a:cxnLst/>
              <a:rect l="l" t="t" r="r" b="b"/>
              <a:pathLst>
                <a:path w="674" h="339" extrusionOk="0">
                  <a:moveTo>
                    <a:pt x="560" y="1"/>
                  </a:moveTo>
                  <a:cubicBezTo>
                    <a:pt x="551" y="1"/>
                    <a:pt x="543" y="3"/>
                    <a:pt x="534" y="7"/>
                  </a:cubicBezTo>
                  <a:cubicBezTo>
                    <a:pt x="395" y="53"/>
                    <a:pt x="233" y="100"/>
                    <a:pt x="93" y="146"/>
                  </a:cubicBezTo>
                  <a:cubicBezTo>
                    <a:pt x="47" y="171"/>
                    <a:pt x="0" y="217"/>
                    <a:pt x="22" y="264"/>
                  </a:cubicBezTo>
                  <a:cubicBezTo>
                    <a:pt x="42" y="301"/>
                    <a:pt x="76" y="339"/>
                    <a:pt x="113" y="339"/>
                  </a:cubicBezTo>
                  <a:cubicBezTo>
                    <a:pt x="122" y="339"/>
                    <a:pt x="131" y="337"/>
                    <a:pt x="140" y="332"/>
                  </a:cubicBezTo>
                  <a:cubicBezTo>
                    <a:pt x="279" y="286"/>
                    <a:pt x="441" y="217"/>
                    <a:pt x="581" y="171"/>
                  </a:cubicBezTo>
                  <a:cubicBezTo>
                    <a:pt x="627" y="171"/>
                    <a:pt x="674" y="124"/>
                    <a:pt x="651" y="53"/>
                  </a:cubicBezTo>
                  <a:cubicBezTo>
                    <a:pt x="632" y="35"/>
                    <a:pt x="597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32"/>
            <p:cNvSpPr/>
            <p:nvPr/>
          </p:nvSpPr>
          <p:spPr>
            <a:xfrm>
              <a:off x="3173950" y="3902675"/>
              <a:ext cx="18075" cy="7950"/>
            </a:xfrm>
            <a:custGeom>
              <a:avLst/>
              <a:gdLst/>
              <a:ahLst/>
              <a:cxnLst/>
              <a:rect l="l" t="t" r="r" b="b"/>
              <a:pathLst>
                <a:path w="723" h="318" extrusionOk="0">
                  <a:moveTo>
                    <a:pt x="631" y="0"/>
                  </a:moveTo>
                  <a:cubicBezTo>
                    <a:pt x="623" y="0"/>
                    <a:pt x="614" y="2"/>
                    <a:pt x="605" y="7"/>
                  </a:cubicBezTo>
                  <a:cubicBezTo>
                    <a:pt x="419" y="54"/>
                    <a:pt x="257" y="100"/>
                    <a:pt x="71" y="147"/>
                  </a:cubicBezTo>
                  <a:cubicBezTo>
                    <a:pt x="25" y="147"/>
                    <a:pt x="0" y="215"/>
                    <a:pt x="0" y="262"/>
                  </a:cubicBezTo>
                  <a:cubicBezTo>
                    <a:pt x="18" y="296"/>
                    <a:pt x="48" y="318"/>
                    <a:pt x="80" y="318"/>
                  </a:cubicBezTo>
                  <a:cubicBezTo>
                    <a:pt x="93" y="318"/>
                    <a:pt x="105" y="315"/>
                    <a:pt x="118" y="308"/>
                  </a:cubicBezTo>
                  <a:cubicBezTo>
                    <a:pt x="304" y="262"/>
                    <a:pt x="466" y="215"/>
                    <a:pt x="652" y="193"/>
                  </a:cubicBezTo>
                  <a:cubicBezTo>
                    <a:pt x="698" y="169"/>
                    <a:pt x="722" y="122"/>
                    <a:pt x="722" y="76"/>
                  </a:cubicBezTo>
                  <a:cubicBezTo>
                    <a:pt x="703" y="38"/>
                    <a:pt x="668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32"/>
            <p:cNvSpPr/>
            <p:nvPr/>
          </p:nvSpPr>
          <p:spPr>
            <a:xfrm>
              <a:off x="3174550" y="3897575"/>
              <a:ext cx="19200" cy="7000"/>
            </a:xfrm>
            <a:custGeom>
              <a:avLst/>
              <a:gdLst/>
              <a:ahLst/>
              <a:cxnLst/>
              <a:rect l="l" t="t" r="r" b="b"/>
              <a:pathLst>
                <a:path w="768" h="280" extrusionOk="0">
                  <a:moveTo>
                    <a:pt x="652" y="1"/>
                  </a:moveTo>
                  <a:lnTo>
                    <a:pt x="373" y="71"/>
                  </a:lnTo>
                  <a:cubicBezTo>
                    <a:pt x="280" y="71"/>
                    <a:pt x="187" y="94"/>
                    <a:pt x="94" y="94"/>
                  </a:cubicBezTo>
                  <a:cubicBezTo>
                    <a:pt x="47" y="94"/>
                    <a:pt x="1" y="140"/>
                    <a:pt x="1" y="187"/>
                  </a:cubicBezTo>
                  <a:cubicBezTo>
                    <a:pt x="1" y="233"/>
                    <a:pt x="47" y="280"/>
                    <a:pt x="94" y="280"/>
                  </a:cubicBezTo>
                  <a:cubicBezTo>
                    <a:pt x="302" y="258"/>
                    <a:pt x="488" y="233"/>
                    <a:pt x="698" y="187"/>
                  </a:cubicBezTo>
                  <a:cubicBezTo>
                    <a:pt x="745" y="187"/>
                    <a:pt x="767" y="118"/>
                    <a:pt x="767" y="71"/>
                  </a:cubicBezTo>
                  <a:cubicBezTo>
                    <a:pt x="745" y="25"/>
                    <a:pt x="698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32"/>
            <p:cNvSpPr/>
            <p:nvPr/>
          </p:nvSpPr>
          <p:spPr>
            <a:xfrm>
              <a:off x="3170450" y="3909100"/>
              <a:ext cx="19250" cy="5400"/>
            </a:xfrm>
            <a:custGeom>
              <a:avLst/>
              <a:gdLst/>
              <a:ahLst/>
              <a:cxnLst/>
              <a:rect l="l" t="t" r="r" b="b"/>
              <a:pathLst>
                <a:path w="770" h="216" extrusionOk="0">
                  <a:moveTo>
                    <a:pt x="701" y="1"/>
                  </a:moveTo>
                  <a:cubicBezTo>
                    <a:pt x="694" y="1"/>
                    <a:pt x="685" y="2"/>
                    <a:pt x="676" y="5"/>
                  </a:cubicBezTo>
                  <a:cubicBezTo>
                    <a:pt x="490" y="29"/>
                    <a:pt x="280" y="29"/>
                    <a:pt x="94" y="29"/>
                  </a:cubicBezTo>
                  <a:cubicBezTo>
                    <a:pt x="47" y="29"/>
                    <a:pt x="1" y="76"/>
                    <a:pt x="1" y="122"/>
                  </a:cubicBezTo>
                  <a:cubicBezTo>
                    <a:pt x="1" y="169"/>
                    <a:pt x="25" y="215"/>
                    <a:pt x="94" y="215"/>
                  </a:cubicBezTo>
                  <a:cubicBezTo>
                    <a:pt x="280" y="215"/>
                    <a:pt x="490" y="191"/>
                    <a:pt x="676" y="191"/>
                  </a:cubicBezTo>
                  <a:cubicBezTo>
                    <a:pt x="723" y="169"/>
                    <a:pt x="769" y="144"/>
                    <a:pt x="769" y="98"/>
                  </a:cubicBezTo>
                  <a:cubicBezTo>
                    <a:pt x="769" y="58"/>
                    <a:pt x="751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32"/>
            <p:cNvSpPr/>
            <p:nvPr/>
          </p:nvSpPr>
          <p:spPr>
            <a:xfrm>
              <a:off x="3169900" y="3911975"/>
              <a:ext cx="20950" cy="6225"/>
            </a:xfrm>
            <a:custGeom>
              <a:avLst/>
              <a:gdLst/>
              <a:ahLst/>
              <a:cxnLst/>
              <a:rect l="l" t="t" r="r" b="b"/>
              <a:pathLst>
                <a:path w="838" h="249" extrusionOk="0">
                  <a:moveTo>
                    <a:pt x="724" y="0"/>
                  </a:moveTo>
                  <a:cubicBezTo>
                    <a:pt x="716" y="0"/>
                    <a:pt x="707" y="3"/>
                    <a:pt x="698" y="7"/>
                  </a:cubicBezTo>
                  <a:cubicBezTo>
                    <a:pt x="562" y="41"/>
                    <a:pt x="412" y="62"/>
                    <a:pt x="260" y="62"/>
                  </a:cubicBezTo>
                  <a:cubicBezTo>
                    <a:pt x="205" y="62"/>
                    <a:pt x="149" y="60"/>
                    <a:pt x="94" y="54"/>
                  </a:cubicBezTo>
                  <a:cubicBezTo>
                    <a:pt x="47" y="54"/>
                    <a:pt x="1" y="100"/>
                    <a:pt x="1" y="147"/>
                  </a:cubicBezTo>
                  <a:cubicBezTo>
                    <a:pt x="23" y="193"/>
                    <a:pt x="47" y="240"/>
                    <a:pt x="94" y="240"/>
                  </a:cubicBezTo>
                  <a:cubicBezTo>
                    <a:pt x="155" y="246"/>
                    <a:pt x="216" y="248"/>
                    <a:pt x="275" y="248"/>
                  </a:cubicBezTo>
                  <a:cubicBezTo>
                    <a:pt x="437" y="248"/>
                    <a:pt x="590" y="227"/>
                    <a:pt x="745" y="193"/>
                  </a:cubicBezTo>
                  <a:cubicBezTo>
                    <a:pt x="791" y="169"/>
                    <a:pt x="838" y="122"/>
                    <a:pt x="814" y="76"/>
                  </a:cubicBezTo>
                  <a:cubicBezTo>
                    <a:pt x="795" y="38"/>
                    <a:pt x="761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32"/>
            <p:cNvSpPr/>
            <p:nvPr/>
          </p:nvSpPr>
          <p:spPr>
            <a:xfrm>
              <a:off x="3166425" y="3919675"/>
              <a:ext cx="22675" cy="5275"/>
            </a:xfrm>
            <a:custGeom>
              <a:avLst/>
              <a:gdLst/>
              <a:ahLst/>
              <a:cxnLst/>
              <a:rect l="l" t="t" r="r" b="b"/>
              <a:pathLst>
                <a:path w="907" h="211" extrusionOk="0">
                  <a:moveTo>
                    <a:pt x="813" y="1"/>
                  </a:moveTo>
                  <a:cubicBezTo>
                    <a:pt x="580" y="1"/>
                    <a:pt x="326" y="25"/>
                    <a:pt x="93" y="25"/>
                  </a:cubicBezTo>
                  <a:cubicBezTo>
                    <a:pt x="22" y="25"/>
                    <a:pt x="0" y="47"/>
                    <a:pt x="0" y="118"/>
                  </a:cubicBezTo>
                  <a:cubicBezTo>
                    <a:pt x="0" y="164"/>
                    <a:pt x="22" y="211"/>
                    <a:pt x="93" y="211"/>
                  </a:cubicBezTo>
                  <a:cubicBezTo>
                    <a:pt x="326" y="187"/>
                    <a:pt x="580" y="187"/>
                    <a:pt x="813" y="187"/>
                  </a:cubicBezTo>
                  <a:cubicBezTo>
                    <a:pt x="860" y="187"/>
                    <a:pt x="906" y="140"/>
                    <a:pt x="906" y="94"/>
                  </a:cubicBezTo>
                  <a:cubicBezTo>
                    <a:pt x="906" y="47"/>
                    <a:pt x="860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32"/>
            <p:cNvSpPr/>
            <p:nvPr/>
          </p:nvSpPr>
          <p:spPr>
            <a:xfrm>
              <a:off x="3166975" y="3924925"/>
              <a:ext cx="19800" cy="5250"/>
            </a:xfrm>
            <a:custGeom>
              <a:avLst/>
              <a:gdLst/>
              <a:ahLst/>
              <a:cxnLst/>
              <a:rect l="l" t="t" r="r" b="b"/>
              <a:pathLst>
                <a:path w="792" h="210" extrusionOk="0">
                  <a:moveTo>
                    <a:pt x="93" y="1"/>
                  </a:moveTo>
                  <a:cubicBezTo>
                    <a:pt x="47" y="1"/>
                    <a:pt x="0" y="23"/>
                    <a:pt x="0" y="94"/>
                  </a:cubicBezTo>
                  <a:cubicBezTo>
                    <a:pt x="0" y="140"/>
                    <a:pt x="47" y="163"/>
                    <a:pt x="93" y="163"/>
                  </a:cubicBezTo>
                  <a:cubicBezTo>
                    <a:pt x="304" y="187"/>
                    <a:pt x="490" y="187"/>
                    <a:pt x="698" y="209"/>
                  </a:cubicBezTo>
                  <a:cubicBezTo>
                    <a:pt x="745" y="209"/>
                    <a:pt x="791" y="163"/>
                    <a:pt x="791" y="116"/>
                  </a:cubicBezTo>
                  <a:cubicBezTo>
                    <a:pt x="791" y="47"/>
                    <a:pt x="745" y="23"/>
                    <a:pt x="698" y="23"/>
                  </a:cubicBezTo>
                  <a:cubicBezTo>
                    <a:pt x="512" y="1"/>
                    <a:pt x="30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32"/>
            <p:cNvSpPr/>
            <p:nvPr/>
          </p:nvSpPr>
          <p:spPr>
            <a:xfrm>
              <a:off x="3166425" y="3928425"/>
              <a:ext cx="23825" cy="4675"/>
            </a:xfrm>
            <a:custGeom>
              <a:avLst/>
              <a:gdLst/>
              <a:ahLst/>
              <a:cxnLst/>
              <a:rect l="l" t="t" r="r" b="b"/>
              <a:pathLst>
                <a:path w="953" h="187" extrusionOk="0">
                  <a:moveTo>
                    <a:pt x="93" y="0"/>
                  </a:moveTo>
                  <a:cubicBezTo>
                    <a:pt x="47" y="23"/>
                    <a:pt x="22" y="47"/>
                    <a:pt x="0" y="93"/>
                  </a:cubicBezTo>
                  <a:cubicBezTo>
                    <a:pt x="0" y="140"/>
                    <a:pt x="47" y="186"/>
                    <a:pt x="93" y="186"/>
                  </a:cubicBezTo>
                  <a:cubicBezTo>
                    <a:pt x="220" y="174"/>
                    <a:pt x="348" y="168"/>
                    <a:pt x="476" y="168"/>
                  </a:cubicBezTo>
                  <a:cubicBezTo>
                    <a:pt x="604" y="168"/>
                    <a:pt x="732" y="174"/>
                    <a:pt x="860" y="186"/>
                  </a:cubicBezTo>
                  <a:cubicBezTo>
                    <a:pt x="906" y="186"/>
                    <a:pt x="953" y="140"/>
                    <a:pt x="953" y="93"/>
                  </a:cubicBezTo>
                  <a:cubicBezTo>
                    <a:pt x="953" y="47"/>
                    <a:pt x="906" y="0"/>
                    <a:pt x="8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32"/>
            <p:cNvSpPr/>
            <p:nvPr/>
          </p:nvSpPr>
          <p:spPr>
            <a:xfrm>
              <a:off x="3169300" y="3922600"/>
              <a:ext cx="18075" cy="5850"/>
            </a:xfrm>
            <a:custGeom>
              <a:avLst/>
              <a:gdLst/>
              <a:ahLst/>
              <a:cxnLst/>
              <a:rect l="l" t="t" r="r" b="b"/>
              <a:pathLst>
                <a:path w="723" h="234" extrusionOk="0">
                  <a:moveTo>
                    <a:pt x="93" y="1"/>
                  </a:moveTo>
                  <a:cubicBezTo>
                    <a:pt x="47" y="1"/>
                    <a:pt x="0" y="47"/>
                    <a:pt x="0" y="94"/>
                  </a:cubicBezTo>
                  <a:cubicBezTo>
                    <a:pt x="0" y="140"/>
                    <a:pt x="47" y="187"/>
                    <a:pt x="93" y="187"/>
                  </a:cubicBezTo>
                  <a:lnTo>
                    <a:pt x="350" y="187"/>
                  </a:lnTo>
                  <a:cubicBezTo>
                    <a:pt x="397" y="209"/>
                    <a:pt x="443" y="209"/>
                    <a:pt x="490" y="209"/>
                  </a:cubicBezTo>
                  <a:lnTo>
                    <a:pt x="559" y="209"/>
                  </a:lnTo>
                  <a:cubicBezTo>
                    <a:pt x="583" y="209"/>
                    <a:pt x="583" y="233"/>
                    <a:pt x="605" y="233"/>
                  </a:cubicBezTo>
                  <a:cubicBezTo>
                    <a:pt x="652" y="233"/>
                    <a:pt x="698" y="209"/>
                    <a:pt x="698" y="163"/>
                  </a:cubicBezTo>
                  <a:cubicBezTo>
                    <a:pt x="722" y="116"/>
                    <a:pt x="698" y="47"/>
                    <a:pt x="652" y="47"/>
                  </a:cubicBezTo>
                  <a:cubicBezTo>
                    <a:pt x="465" y="23"/>
                    <a:pt x="27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32"/>
            <p:cNvSpPr/>
            <p:nvPr/>
          </p:nvSpPr>
          <p:spPr>
            <a:xfrm>
              <a:off x="3164650" y="3935400"/>
              <a:ext cx="19225" cy="5225"/>
            </a:xfrm>
            <a:custGeom>
              <a:avLst/>
              <a:gdLst/>
              <a:ahLst/>
              <a:cxnLst/>
              <a:rect l="l" t="t" r="r" b="b"/>
              <a:pathLst>
                <a:path w="769" h="209" extrusionOk="0">
                  <a:moveTo>
                    <a:pt x="676" y="0"/>
                  </a:moveTo>
                  <a:cubicBezTo>
                    <a:pt x="465" y="0"/>
                    <a:pt x="279" y="0"/>
                    <a:pt x="93" y="23"/>
                  </a:cubicBezTo>
                  <a:cubicBezTo>
                    <a:pt x="47" y="23"/>
                    <a:pt x="0" y="47"/>
                    <a:pt x="0" y="116"/>
                  </a:cubicBezTo>
                  <a:cubicBezTo>
                    <a:pt x="0" y="162"/>
                    <a:pt x="24" y="209"/>
                    <a:pt x="93" y="209"/>
                  </a:cubicBezTo>
                  <a:cubicBezTo>
                    <a:pt x="279" y="186"/>
                    <a:pt x="465" y="186"/>
                    <a:pt x="676" y="186"/>
                  </a:cubicBezTo>
                  <a:cubicBezTo>
                    <a:pt x="722" y="186"/>
                    <a:pt x="769" y="140"/>
                    <a:pt x="769" y="93"/>
                  </a:cubicBezTo>
                  <a:cubicBezTo>
                    <a:pt x="769" y="47"/>
                    <a:pt x="722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32"/>
            <p:cNvSpPr/>
            <p:nvPr/>
          </p:nvSpPr>
          <p:spPr>
            <a:xfrm>
              <a:off x="3154775" y="3939225"/>
              <a:ext cx="29100" cy="6650"/>
            </a:xfrm>
            <a:custGeom>
              <a:avLst/>
              <a:gdLst/>
              <a:ahLst/>
              <a:cxnLst/>
              <a:rect l="l" t="t" r="r" b="b"/>
              <a:pathLst>
                <a:path w="1164" h="266" extrusionOk="0">
                  <a:moveTo>
                    <a:pt x="1081" y="1"/>
                  </a:moveTo>
                  <a:cubicBezTo>
                    <a:pt x="1070" y="1"/>
                    <a:pt x="1058" y="4"/>
                    <a:pt x="1046" y="9"/>
                  </a:cubicBezTo>
                  <a:cubicBezTo>
                    <a:pt x="745" y="56"/>
                    <a:pt x="419" y="80"/>
                    <a:pt x="116" y="80"/>
                  </a:cubicBezTo>
                  <a:cubicBezTo>
                    <a:pt x="1" y="80"/>
                    <a:pt x="1" y="266"/>
                    <a:pt x="116" y="266"/>
                  </a:cubicBezTo>
                  <a:cubicBezTo>
                    <a:pt x="442" y="266"/>
                    <a:pt x="767" y="219"/>
                    <a:pt x="1093" y="173"/>
                  </a:cubicBezTo>
                  <a:cubicBezTo>
                    <a:pt x="1140" y="173"/>
                    <a:pt x="1164" y="102"/>
                    <a:pt x="1164" y="80"/>
                  </a:cubicBezTo>
                  <a:cubicBezTo>
                    <a:pt x="1146" y="27"/>
                    <a:pt x="1115" y="1"/>
                    <a:pt x="1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32"/>
            <p:cNvSpPr/>
            <p:nvPr/>
          </p:nvSpPr>
          <p:spPr>
            <a:xfrm>
              <a:off x="3152450" y="3945250"/>
              <a:ext cx="26775" cy="7000"/>
            </a:xfrm>
            <a:custGeom>
              <a:avLst/>
              <a:gdLst/>
              <a:ahLst/>
              <a:cxnLst/>
              <a:rect l="l" t="t" r="r" b="b"/>
              <a:pathLst>
                <a:path w="1071" h="280" extrusionOk="0">
                  <a:moveTo>
                    <a:pt x="978" y="1"/>
                  </a:moveTo>
                  <a:cubicBezTo>
                    <a:pt x="699" y="25"/>
                    <a:pt x="395" y="72"/>
                    <a:pt x="94" y="94"/>
                  </a:cubicBezTo>
                  <a:cubicBezTo>
                    <a:pt x="47" y="94"/>
                    <a:pt x="1" y="140"/>
                    <a:pt x="1" y="187"/>
                  </a:cubicBezTo>
                  <a:cubicBezTo>
                    <a:pt x="1" y="233"/>
                    <a:pt x="47" y="280"/>
                    <a:pt x="94" y="280"/>
                  </a:cubicBezTo>
                  <a:cubicBezTo>
                    <a:pt x="395" y="258"/>
                    <a:pt x="699" y="211"/>
                    <a:pt x="978" y="187"/>
                  </a:cubicBezTo>
                  <a:cubicBezTo>
                    <a:pt x="1024" y="187"/>
                    <a:pt x="1071" y="140"/>
                    <a:pt x="1071" y="94"/>
                  </a:cubicBezTo>
                  <a:cubicBezTo>
                    <a:pt x="1071" y="47"/>
                    <a:pt x="1024" y="1"/>
                    <a:pt x="9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32"/>
            <p:cNvSpPr/>
            <p:nvPr/>
          </p:nvSpPr>
          <p:spPr>
            <a:xfrm>
              <a:off x="3157100" y="3949900"/>
              <a:ext cx="26175" cy="5300"/>
            </a:xfrm>
            <a:custGeom>
              <a:avLst/>
              <a:gdLst/>
              <a:ahLst/>
              <a:cxnLst/>
              <a:rect l="l" t="t" r="r" b="b"/>
              <a:pathLst>
                <a:path w="1047" h="212" extrusionOk="0">
                  <a:moveTo>
                    <a:pt x="953" y="1"/>
                  </a:moveTo>
                  <a:cubicBezTo>
                    <a:pt x="674" y="25"/>
                    <a:pt x="373" y="25"/>
                    <a:pt x="94" y="47"/>
                  </a:cubicBezTo>
                  <a:cubicBezTo>
                    <a:pt x="47" y="47"/>
                    <a:pt x="1" y="72"/>
                    <a:pt x="1" y="118"/>
                  </a:cubicBezTo>
                  <a:cubicBezTo>
                    <a:pt x="1" y="165"/>
                    <a:pt x="47" y="211"/>
                    <a:pt x="94" y="211"/>
                  </a:cubicBezTo>
                  <a:cubicBezTo>
                    <a:pt x="373" y="211"/>
                    <a:pt x="674" y="211"/>
                    <a:pt x="953" y="187"/>
                  </a:cubicBezTo>
                  <a:cubicBezTo>
                    <a:pt x="1000" y="187"/>
                    <a:pt x="1047" y="140"/>
                    <a:pt x="1047" y="94"/>
                  </a:cubicBezTo>
                  <a:cubicBezTo>
                    <a:pt x="1047" y="47"/>
                    <a:pt x="1000" y="1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32"/>
            <p:cNvSpPr/>
            <p:nvPr/>
          </p:nvSpPr>
          <p:spPr>
            <a:xfrm>
              <a:off x="3165800" y="3946425"/>
              <a:ext cx="16800" cy="4825"/>
            </a:xfrm>
            <a:custGeom>
              <a:avLst/>
              <a:gdLst/>
              <a:ahLst/>
              <a:cxnLst/>
              <a:rect l="l" t="t" r="r" b="b"/>
              <a:pathLst>
                <a:path w="672" h="193" extrusionOk="0">
                  <a:moveTo>
                    <a:pt x="94" y="0"/>
                  </a:moveTo>
                  <a:cubicBezTo>
                    <a:pt x="47" y="0"/>
                    <a:pt x="1" y="47"/>
                    <a:pt x="1" y="93"/>
                  </a:cubicBezTo>
                  <a:cubicBezTo>
                    <a:pt x="1" y="140"/>
                    <a:pt x="25" y="164"/>
                    <a:pt x="94" y="186"/>
                  </a:cubicBezTo>
                  <a:lnTo>
                    <a:pt x="559" y="186"/>
                  </a:lnTo>
                  <a:cubicBezTo>
                    <a:pt x="572" y="191"/>
                    <a:pt x="585" y="193"/>
                    <a:pt x="596" y="193"/>
                  </a:cubicBezTo>
                  <a:cubicBezTo>
                    <a:pt x="645" y="193"/>
                    <a:pt x="672" y="155"/>
                    <a:pt x="652" y="118"/>
                  </a:cubicBezTo>
                  <a:cubicBezTo>
                    <a:pt x="652" y="47"/>
                    <a:pt x="630" y="25"/>
                    <a:pt x="583" y="25"/>
                  </a:cubicBezTo>
                  <a:cubicBezTo>
                    <a:pt x="419" y="0"/>
                    <a:pt x="258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32"/>
            <p:cNvSpPr/>
            <p:nvPr/>
          </p:nvSpPr>
          <p:spPr>
            <a:xfrm>
              <a:off x="3155350" y="3959650"/>
              <a:ext cx="17450" cy="7325"/>
            </a:xfrm>
            <a:custGeom>
              <a:avLst/>
              <a:gdLst/>
              <a:ahLst/>
              <a:cxnLst/>
              <a:rect l="l" t="t" r="r" b="b"/>
              <a:pathLst>
                <a:path w="698" h="293" extrusionOk="0">
                  <a:moveTo>
                    <a:pt x="609" y="1"/>
                  </a:moveTo>
                  <a:cubicBezTo>
                    <a:pt x="600" y="1"/>
                    <a:pt x="591" y="3"/>
                    <a:pt x="583" y="7"/>
                  </a:cubicBezTo>
                  <a:cubicBezTo>
                    <a:pt x="419" y="30"/>
                    <a:pt x="257" y="76"/>
                    <a:pt x="71" y="123"/>
                  </a:cubicBezTo>
                  <a:cubicBezTo>
                    <a:pt x="24" y="123"/>
                    <a:pt x="0" y="169"/>
                    <a:pt x="24" y="216"/>
                  </a:cubicBezTo>
                  <a:cubicBezTo>
                    <a:pt x="24" y="254"/>
                    <a:pt x="56" y="292"/>
                    <a:pt x="93" y="292"/>
                  </a:cubicBezTo>
                  <a:cubicBezTo>
                    <a:pt x="101" y="292"/>
                    <a:pt x="109" y="290"/>
                    <a:pt x="117" y="286"/>
                  </a:cubicBezTo>
                  <a:cubicBezTo>
                    <a:pt x="303" y="262"/>
                    <a:pt x="465" y="216"/>
                    <a:pt x="629" y="169"/>
                  </a:cubicBezTo>
                  <a:cubicBezTo>
                    <a:pt x="676" y="169"/>
                    <a:pt x="698" y="123"/>
                    <a:pt x="698" y="76"/>
                  </a:cubicBezTo>
                  <a:cubicBezTo>
                    <a:pt x="680" y="38"/>
                    <a:pt x="646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32"/>
            <p:cNvSpPr/>
            <p:nvPr/>
          </p:nvSpPr>
          <p:spPr>
            <a:xfrm>
              <a:off x="3156500" y="3963875"/>
              <a:ext cx="23275" cy="8900"/>
            </a:xfrm>
            <a:custGeom>
              <a:avLst/>
              <a:gdLst/>
              <a:ahLst/>
              <a:cxnLst/>
              <a:rect l="l" t="t" r="r" b="b"/>
              <a:pathLst>
                <a:path w="931" h="356" extrusionOk="0">
                  <a:moveTo>
                    <a:pt x="791" y="0"/>
                  </a:moveTo>
                  <a:cubicBezTo>
                    <a:pt x="559" y="47"/>
                    <a:pt x="326" y="93"/>
                    <a:pt x="94" y="164"/>
                  </a:cubicBezTo>
                  <a:cubicBezTo>
                    <a:pt x="47" y="186"/>
                    <a:pt x="1" y="233"/>
                    <a:pt x="25" y="279"/>
                  </a:cubicBezTo>
                  <a:cubicBezTo>
                    <a:pt x="25" y="317"/>
                    <a:pt x="71" y="356"/>
                    <a:pt x="114" y="356"/>
                  </a:cubicBezTo>
                  <a:cubicBezTo>
                    <a:pt x="123" y="356"/>
                    <a:pt x="132" y="354"/>
                    <a:pt x="140" y="350"/>
                  </a:cubicBezTo>
                  <a:cubicBezTo>
                    <a:pt x="373" y="279"/>
                    <a:pt x="605" y="210"/>
                    <a:pt x="838" y="164"/>
                  </a:cubicBezTo>
                  <a:cubicBezTo>
                    <a:pt x="884" y="164"/>
                    <a:pt x="931" y="117"/>
                    <a:pt x="909" y="71"/>
                  </a:cubicBezTo>
                  <a:cubicBezTo>
                    <a:pt x="909" y="24"/>
                    <a:pt x="838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32"/>
            <p:cNvSpPr/>
            <p:nvPr/>
          </p:nvSpPr>
          <p:spPr>
            <a:xfrm>
              <a:off x="3162325" y="3957850"/>
              <a:ext cx="17450" cy="6275"/>
            </a:xfrm>
            <a:custGeom>
              <a:avLst/>
              <a:gdLst/>
              <a:ahLst/>
              <a:cxnLst/>
              <a:rect l="l" t="t" r="r" b="b"/>
              <a:pathLst>
                <a:path w="698" h="251" extrusionOk="0">
                  <a:moveTo>
                    <a:pt x="593" y="0"/>
                  </a:moveTo>
                  <a:cubicBezTo>
                    <a:pt x="581" y="0"/>
                    <a:pt x="570" y="3"/>
                    <a:pt x="558" y="8"/>
                  </a:cubicBezTo>
                  <a:cubicBezTo>
                    <a:pt x="397" y="33"/>
                    <a:pt x="257" y="55"/>
                    <a:pt x="93" y="79"/>
                  </a:cubicBezTo>
                  <a:cubicBezTo>
                    <a:pt x="47" y="79"/>
                    <a:pt x="0" y="148"/>
                    <a:pt x="24" y="195"/>
                  </a:cubicBezTo>
                  <a:cubicBezTo>
                    <a:pt x="41" y="229"/>
                    <a:pt x="70" y="251"/>
                    <a:pt x="103" y="251"/>
                  </a:cubicBezTo>
                  <a:cubicBezTo>
                    <a:pt x="115" y="251"/>
                    <a:pt x="127" y="248"/>
                    <a:pt x="140" y="241"/>
                  </a:cubicBezTo>
                  <a:cubicBezTo>
                    <a:pt x="304" y="219"/>
                    <a:pt x="443" y="195"/>
                    <a:pt x="605" y="172"/>
                  </a:cubicBezTo>
                  <a:cubicBezTo>
                    <a:pt x="651" y="172"/>
                    <a:pt x="698" y="102"/>
                    <a:pt x="676" y="79"/>
                  </a:cubicBezTo>
                  <a:cubicBezTo>
                    <a:pt x="657" y="26"/>
                    <a:pt x="627" y="0"/>
                    <a:pt x="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32"/>
            <p:cNvSpPr/>
            <p:nvPr/>
          </p:nvSpPr>
          <p:spPr>
            <a:xfrm>
              <a:off x="3170450" y="3948500"/>
              <a:ext cx="10500" cy="6075"/>
            </a:xfrm>
            <a:custGeom>
              <a:avLst/>
              <a:gdLst/>
              <a:ahLst/>
              <a:cxnLst/>
              <a:rect l="l" t="t" r="r" b="b"/>
              <a:pathLst>
                <a:path w="420" h="243" extrusionOk="0">
                  <a:moveTo>
                    <a:pt x="94" y="0"/>
                  </a:moveTo>
                  <a:cubicBezTo>
                    <a:pt x="79" y="0"/>
                    <a:pt x="64" y="10"/>
                    <a:pt x="47" y="10"/>
                  </a:cubicBezTo>
                  <a:cubicBezTo>
                    <a:pt x="25" y="35"/>
                    <a:pt x="1" y="57"/>
                    <a:pt x="1" y="81"/>
                  </a:cubicBezTo>
                  <a:cubicBezTo>
                    <a:pt x="1" y="103"/>
                    <a:pt x="1" y="128"/>
                    <a:pt x="25" y="150"/>
                  </a:cubicBezTo>
                  <a:cubicBezTo>
                    <a:pt x="47" y="174"/>
                    <a:pt x="47" y="174"/>
                    <a:pt x="72" y="174"/>
                  </a:cubicBezTo>
                  <a:cubicBezTo>
                    <a:pt x="140" y="221"/>
                    <a:pt x="233" y="221"/>
                    <a:pt x="326" y="243"/>
                  </a:cubicBezTo>
                  <a:cubicBezTo>
                    <a:pt x="351" y="243"/>
                    <a:pt x="373" y="221"/>
                    <a:pt x="397" y="221"/>
                  </a:cubicBezTo>
                  <a:cubicBezTo>
                    <a:pt x="397" y="196"/>
                    <a:pt x="419" y="174"/>
                    <a:pt x="419" y="150"/>
                  </a:cubicBezTo>
                  <a:cubicBezTo>
                    <a:pt x="419" y="128"/>
                    <a:pt x="397" y="103"/>
                    <a:pt x="397" y="81"/>
                  </a:cubicBezTo>
                  <a:cubicBezTo>
                    <a:pt x="373" y="57"/>
                    <a:pt x="351" y="57"/>
                    <a:pt x="326" y="57"/>
                  </a:cubicBezTo>
                  <a:lnTo>
                    <a:pt x="304" y="57"/>
                  </a:lnTo>
                  <a:cubicBezTo>
                    <a:pt x="233" y="35"/>
                    <a:pt x="165" y="35"/>
                    <a:pt x="118" y="10"/>
                  </a:cubicBezTo>
                  <a:cubicBezTo>
                    <a:pt x="110" y="3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32"/>
            <p:cNvSpPr/>
            <p:nvPr/>
          </p:nvSpPr>
          <p:spPr>
            <a:xfrm>
              <a:off x="3166975" y="3943525"/>
              <a:ext cx="16900" cy="5850"/>
            </a:xfrm>
            <a:custGeom>
              <a:avLst/>
              <a:gdLst/>
              <a:ahLst/>
              <a:cxnLst/>
              <a:rect l="l" t="t" r="r" b="b"/>
              <a:pathLst>
                <a:path w="676" h="234" extrusionOk="0">
                  <a:moveTo>
                    <a:pt x="583" y="1"/>
                  </a:moveTo>
                  <a:cubicBezTo>
                    <a:pt x="419" y="23"/>
                    <a:pt x="257" y="23"/>
                    <a:pt x="93" y="47"/>
                  </a:cubicBezTo>
                  <a:cubicBezTo>
                    <a:pt x="47" y="47"/>
                    <a:pt x="0" y="94"/>
                    <a:pt x="0" y="141"/>
                  </a:cubicBezTo>
                  <a:cubicBezTo>
                    <a:pt x="0" y="187"/>
                    <a:pt x="47" y="234"/>
                    <a:pt x="93" y="234"/>
                  </a:cubicBezTo>
                  <a:cubicBezTo>
                    <a:pt x="257" y="209"/>
                    <a:pt x="419" y="209"/>
                    <a:pt x="583" y="187"/>
                  </a:cubicBezTo>
                  <a:cubicBezTo>
                    <a:pt x="629" y="187"/>
                    <a:pt x="676" y="141"/>
                    <a:pt x="676" y="94"/>
                  </a:cubicBezTo>
                  <a:cubicBezTo>
                    <a:pt x="676" y="47"/>
                    <a:pt x="629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32"/>
            <p:cNvSpPr/>
            <p:nvPr/>
          </p:nvSpPr>
          <p:spPr>
            <a:xfrm>
              <a:off x="3150850" y="3970275"/>
              <a:ext cx="26600" cy="9375"/>
            </a:xfrm>
            <a:custGeom>
              <a:avLst/>
              <a:gdLst/>
              <a:ahLst/>
              <a:cxnLst/>
              <a:rect l="l" t="t" r="r" b="b"/>
              <a:pathLst>
                <a:path w="1064" h="375" extrusionOk="0">
                  <a:moveTo>
                    <a:pt x="995" y="1"/>
                  </a:moveTo>
                  <a:cubicBezTo>
                    <a:pt x="831" y="1"/>
                    <a:pt x="692" y="47"/>
                    <a:pt x="552" y="94"/>
                  </a:cubicBezTo>
                  <a:cubicBezTo>
                    <a:pt x="390" y="116"/>
                    <a:pt x="251" y="163"/>
                    <a:pt x="111" y="187"/>
                  </a:cubicBezTo>
                  <a:cubicBezTo>
                    <a:pt x="1" y="208"/>
                    <a:pt x="36" y="375"/>
                    <a:pt x="139" y="375"/>
                  </a:cubicBezTo>
                  <a:cubicBezTo>
                    <a:pt x="145" y="375"/>
                    <a:pt x="151" y="374"/>
                    <a:pt x="158" y="373"/>
                  </a:cubicBezTo>
                  <a:cubicBezTo>
                    <a:pt x="297" y="326"/>
                    <a:pt x="437" y="302"/>
                    <a:pt x="576" y="256"/>
                  </a:cubicBezTo>
                  <a:cubicBezTo>
                    <a:pt x="716" y="233"/>
                    <a:pt x="856" y="187"/>
                    <a:pt x="971" y="187"/>
                  </a:cubicBezTo>
                  <a:cubicBezTo>
                    <a:pt x="1042" y="163"/>
                    <a:pt x="1064" y="140"/>
                    <a:pt x="1064" y="94"/>
                  </a:cubicBezTo>
                  <a:cubicBezTo>
                    <a:pt x="1064" y="47"/>
                    <a:pt x="1042" y="1"/>
                    <a:pt x="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32"/>
            <p:cNvSpPr/>
            <p:nvPr/>
          </p:nvSpPr>
          <p:spPr>
            <a:xfrm>
              <a:off x="3147200" y="3978250"/>
              <a:ext cx="25050" cy="8900"/>
            </a:xfrm>
            <a:custGeom>
              <a:avLst/>
              <a:gdLst/>
              <a:ahLst/>
              <a:cxnLst/>
              <a:rect l="l" t="t" r="r" b="b"/>
              <a:pathLst>
                <a:path w="1002" h="356" extrusionOk="0">
                  <a:moveTo>
                    <a:pt x="911" y="1"/>
                  </a:moveTo>
                  <a:cubicBezTo>
                    <a:pt x="903" y="1"/>
                    <a:pt x="893" y="3"/>
                    <a:pt x="884" y="7"/>
                  </a:cubicBezTo>
                  <a:cubicBezTo>
                    <a:pt x="629" y="100"/>
                    <a:pt x="350" y="147"/>
                    <a:pt x="94" y="169"/>
                  </a:cubicBezTo>
                  <a:cubicBezTo>
                    <a:pt x="47" y="193"/>
                    <a:pt x="1" y="216"/>
                    <a:pt x="1" y="262"/>
                  </a:cubicBezTo>
                  <a:cubicBezTo>
                    <a:pt x="1" y="309"/>
                    <a:pt x="47" y="355"/>
                    <a:pt x="94" y="355"/>
                  </a:cubicBezTo>
                  <a:cubicBezTo>
                    <a:pt x="373" y="333"/>
                    <a:pt x="652" y="262"/>
                    <a:pt x="909" y="169"/>
                  </a:cubicBezTo>
                  <a:cubicBezTo>
                    <a:pt x="955" y="169"/>
                    <a:pt x="1002" y="123"/>
                    <a:pt x="977" y="54"/>
                  </a:cubicBezTo>
                  <a:cubicBezTo>
                    <a:pt x="977" y="34"/>
                    <a:pt x="947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32"/>
            <p:cNvSpPr/>
            <p:nvPr/>
          </p:nvSpPr>
          <p:spPr>
            <a:xfrm>
              <a:off x="3154775" y="3974925"/>
              <a:ext cx="20350" cy="7225"/>
            </a:xfrm>
            <a:custGeom>
              <a:avLst/>
              <a:gdLst/>
              <a:ahLst/>
              <a:cxnLst/>
              <a:rect l="l" t="t" r="r" b="b"/>
              <a:pathLst>
                <a:path w="814" h="289" extrusionOk="0">
                  <a:moveTo>
                    <a:pt x="699" y="1"/>
                  </a:moveTo>
                  <a:cubicBezTo>
                    <a:pt x="488" y="47"/>
                    <a:pt x="280" y="70"/>
                    <a:pt x="70" y="116"/>
                  </a:cubicBezTo>
                  <a:cubicBezTo>
                    <a:pt x="23" y="116"/>
                    <a:pt x="1" y="187"/>
                    <a:pt x="1" y="209"/>
                  </a:cubicBezTo>
                  <a:cubicBezTo>
                    <a:pt x="18" y="262"/>
                    <a:pt x="48" y="288"/>
                    <a:pt x="82" y="288"/>
                  </a:cubicBezTo>
                  <a:cubicBezTo>
                    <a:pt x="93" y="288"/>
                    <a:pt x="105" y="285"/>
                    <a:pt x="116" y="280"/>
                  </a:cubicBezTo>
                  <a:cubicBezTo>
                    <a:pt x="326" y="256"/>
                    <a:pt x="535" y="209"/>
                    <a:pt x="745" y="187"/>
                  </a:cubicBezTo>
                  <a:cubicBezTo>
                    <a:pt x="792" y="187"/>
                    <a:pt x="814" y="116"/>
                    <a:pt x="814" y="70"/>
                  </a:cubicBezTo>
                  <a:cubicBezTo>
                    <a:pt x="792" y="23"/>
                    <a:pt x="745" y="1"/>
                    <a:pt x="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32"/>
            <p:cNvSpPr/>
            <p:nvPr/>
          </p:nvSpPr>
          <p:spPr>
            <a:xfrm>
              <a:off x="3159425" y="3975775"/>
              <a:ext cx="18650" cy="12125"/>
            </a:xfrm>
            <a:custGeom>
              <a:avLst/>
              <a:gdLst/>
              <a:ahLst/>
              <a:cxnLst/>
              <a:rect l="l" t="t" r="r" b="b"/>
              <a:pathLst>
                <a:path w="746" h="485" extrusionOk="0">
                  <a:moveTo>
                    <a:pt x="651" y="1"/>
                  </a:moveTo>
                  <a:cubicBezTo>
                    <a:pt x="628" y="1"/>
                    <a:pt x="605" y="12"/>
                    <a:pt x="581" y="36"/>
                  </a:cubicBezTo>
                  <a:cubicBezTo>
                    <a:pt x="442" y="153"/>
                    <a:pt x="256" y="246"/>
                    <a:pt x="70" y="292"/>
                  </a:cubicBezTo>
                  <a:cubicBezTo>
                    <a:pt x="23" y="315"/>
                    <a:pt x="1" y="361"/>
                    <a:pt x="1" y="408"/>
                  </a:cubicBezTo>
                  <a:cubicBezTo>
                    <a:pt x="19" y="446"/>
                    <a:pt x="54" y="484"/>
                    <a:pt x="92" y="484"/>
                  </a:cubicBezTo>
                  <a:cubicBezTo>
                    <a:pt x="100" y="484"/>
                    <a:pt x="108" y="482"/>
                    <a:pt x="116" y="479"/>
                  </a:cubicBezTo>
                  <a:cubicBezTo>
                    <a:pt x="327" y="408"/>
                    <a:pt x="535" y="292"/>
                    <a:pt x="721" y="153"/>
                  </a:cubicBezTo>
                  <a:cubicBezTo>
                    <a:pt x="745" y="129"/>
                    <a:pt x="745" y="60"/>
                    <a:pt x="721" y="36"/>
                  </a:cubicBezTo>
                  <a:cubicBezTo>
                    <a:pt x="698" y="12"/>
                    <a:pt x="674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32"/>
            <p:cNvSpPr/>
            <p:nvPr/>
          </p:nvSpPr>
          <p:spPr>
            <a:xfrm>
              <a:off x="3150125" y="3988150"/>
              <a:ext cx="25000" cy="6575"/>
            </a:xfrm>
            <a:custGeom>
              <a:avLst/>
              <a:gdLst/>
              <a:ahLst/>
              <a:cxnLst/>
              <a:rect l="l" t="t" r="r" b="b"/>
              <a:pathLst>
                <a:path w="1000" h="263" extrusionOk="0">
                  <a:moveTo>
                    <a:pt x="896" y="0"/>
                  </a:moveTo>
                  <a:cubicBezTo>
                    <a:pt x="885" y="0"/>
                    <a:pt x="873" y="2"/>
                    <a:pt x="860" y="6"/>
                  </a:cubicBezTo>
                  <a:cubicBezTo>
                    <a:pt x="628" y="52"/>
                    <a:pt x="373" y="77"/>
                    <a:pt x="116" y="77"/>
                  </a:cubicBezTo>
                  <a:cubicBezTo>
                    <a:pt x="1" y="77"/>
                    <a:pt x="1" y="238"/>
                    <a:pt x="116" y="263"/>
                  </a:cubicBezTo>
                  <a:cubicBezTo>
                    <a:pt x="395" y="263"/>
                    <a:pt x="652" y="238"/>
                    <a:pt x="907" y="170"/>
                  </a:cubicBezTo>
                  <a:cubicBezTo>
                    <a:pt x="953" y="170"/>
                    <a:pt x="1000" y="123"/>
                    <a:pt x="978" y="77"/>
                  </a:cubicBezTo>
                  <a:cubicBezTo>
                    <a:pt x="978" y="38"/>
                    <a:pt x="94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32"/>
            <p:cNvSpPr/>
            <p:nvPr/>
          </p:nvSpPr>
          <p:spPr>
            <a:xfrm>
              <a:off x="3148375" y="3990050"/>
              <a:ext cx="23875" cy="7800"/>
            </a:xfrm>
            <a:custGeom>
              <a:avLst/>
              <a:gdLst/>
              <a:ahLst/>
              <a:cxnLst/>
              <a:rect l="l" t="t" r="r" b="b"/>
              <a:pathLst>
                <a:path w="955" h="312" extrusionOk="0">
                  <a:moveTo>
                    <a:pt x="837" y="1"/>
                  </a:moveTo>
                  <a:cubicBezTo>
                    <a:pt x="582" y="69"/>
                    <a:pt x="326" y="94"/>
                    <a:pt x="93" y="140"/>
                  </a:cubicBezTo>
                  <a:cubicBezTo>
                    <a:pt x="24" y="140"/>
                    <a:pt x="0" y="209"/>
                    <a:pt x="24" y="255"/>
                  </a:cubicBezTo>
                  <a:cubicBezTo>
                    <a:pt x="24" y="289"/>
                    <a:pt x="49" y="311"/>
                    <a:pt x="81" y="311"/>
                  </a:cubicBezTo>
                  <a:cubicBezTo>
                    <a:pt x="92" y="311"/>
                    <a:pt x="105" y="308"/>
                    <a:pt x="117" y="302"/>
                  </a:cubicBezTo>
                  <a:cubicBezTo>
                    <a:pt x="372" y="280"/>
                    <a:pt x="629" y="233"/>
                    <a:pt x="884" y="187"/>
                  </a:cubicBezTo>
                  <a:cubicBezTo>
                    <a:pt x="930" y="162"/>
                    <a:pt x="955" y="116"/>
                    <a:pt x="955" y="69"/>
                  </a:cubicBezTo>
                  <a:cubicBezTo>
                    <a:pt x="930" y="23"/>
                    <a:pt x="884" y="1"/>
                    <a:pt x="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32"/>
            <p:cNvSpPr/>
            <p:nvPr/>
          </p:nvSpPr>
          <p:spPr>
            <a:xfrm>
              <a:off x="3147200" y="3985950"/>
              <a:ext cx="22725" cy="8775"/>
            </a:xfrm>
            <a:custGeom>
              <a:avLst/>
              <a:gdLst/>
              <a:ahLst/>
              <a:cxnLst/>
              <a:rect l="l" t="t" r="r" b="b"/>
              <a:pathLst>
                <a:path w="909" h="351" extrusionOk="0">
                  <a:moveTo>
                    <a:pt x="791" y="1"/>
                  </a:moveTo>
                  <a:cubicBezTo>
                    <a:pt x="559" y="72"/>
                    <a:pt x="326" y="140"/>
                    <a:pt x="71" y="165"/>
                  </a:cubicBezTo>
                  <a:cubicBezTo>
                    <a:pt x="25" y="187"/>
                    <a:pt x="1" y="233"/>
                    <a:pt x="25" y="280"/>
                  </a:cubicBezTo>
                  <a:cubicBezTo>
                    <a:pt x="25" y="326"/>
                    <a:pt x="71" y="351"/>
                    <a:pt x="118" y="351"/>
                  </a:cubicBezTo>
                  <a:cubicBezTo>
                    <a:pt x="373" y="304"/>
                    <a:pt x="605" y="258"/>
                    <a:pt x="838" y="187"/>
                  </a:cubicBezTo>
                  <a:cubicBezTo>
                    <a:pt x="884" y="165"/>
                    <a:pt x="909" y="118"/>
                    <a:pt x="884" y="72"/>
                  </a:cubicBezTo>
                  <a:cubicBezTo>
                    <a:pt x="884" y="25"/>
                    <a:pt x="838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32"/>
            <p:cNvSpPr/>
            <p:nvPr/>
          </p:nvSpPr>
          <p:spPr>
            <a:xfrm>
              <a:off x="3144875" y="3996975"/>
              <a:ext cx="26575" cy="7625"/>
            </a:xfrm>
            <a:custGeom>
              <a:avLst/>
              <a:gdLst/>
              <a:ahLst/>
              <a:cxnLst/>
              <a:rect l="l" t="t" r="r" b="b"/>
              <a:pathLst>
                <a:path w="1063" h="305" extrusionOk="0">
                  <a:moveTo>
                    <a:pt x="931" y="0"/>
                  </a:moveTo>
                  <a:cubicBezTo>
                    <a:pt x="924" y="0"/>
                    <a:pt x="916" y="1"/>
                    <a:pt x="909" y="3"/>
                  </a:cubicBezTo>
                  <a:cubicBezTo>
                    <a:pt x="629" y="49"/>
                    <a:pt x="373" y="96"/>
                    <a:pt x="94" y="118"/>
                  </a:cubicBezTo>
                  <a:cubicBezTo>
                    <a:pt x="47" y="118"/>
                    <a:pt x="1" y="164"/>
                    <a:pt x="1" y="211"/>
                  </a:cubicBezTo>
                  <a:cubicBezTo>
                    <a:pt x="1" y="258"/>
                    <a:pt x="47" y="304"/>
                    <a:pt x="94" y="304"/>
                  </a:cubicBezTo>
                  <a:cubicBezTo>
                    <a:pt x="373" y="282"/>
                    <a:pt x="676" y="235"/>
                    <a:pt x="955" y="164"/>
                  </a:cubicBezTo>
                  <a:cubicBezTo>
                    <a:pt x="1062" y="144"/>
                    <a:pt x="1029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32"/>
            <p:cNvSpPr/>
            <p:nvPr/>
          </p:nvSpPr>
          <p:spPr>
            <a:xfrm>
              <a:off x="3150700" y="3994400"/>
              <a:ext cx="20400" cy="5525"/>
            </a:xfrm>
            <a:custGeom>
              <a:avLst/>
              <a:gdLst/>
              <a:ahLst/>
              <a:cxnLst/>
              <a:rect l="l" t="t" r="r" b="b"/>
              <a:pathLst>
                <a:path w="816" h="221" extrusionOk="0">
                  <a:moveTo>
                    <a:pt x="408" y="0"/>
                  </a:moveTo>
                  <a:cubicBezTo>
                    <a:pt x="297" y="0"/>
                    <a:pt x="187" y="12"/>
                    <a:pt x="71" y="35"/>
                  </a:cubicBezTo>
                  <a:cubicBezTo>
                    <a:pt x="24" y="35"/>
                    <a:pt x="0" y="106"/>
                    <a:pt x="0" y="128"/>
                  </a:cubicBezTo>
                  <a:cubicBezTo>
                    <a:pt x="18" y="181"/>
                    <a:pt x="49" y="207"/>
                    <a:pt x="83" y="207"/>
                  </a:cubicBezTo>
                  <a:cubicBezTo>
                    <a:pt x="94" y="207"/>
                    <a:pt x="106" y="204"/>
                    <a:pt x="117" y="199"/>
                  </a:cubicBezTo>
                  <a:lnTo>
                    <a:pt x="257" y="199"/>
                  </a:lnTo>
                  <a:cubicBezTo>
                    <a:pt x="288" y="199"/>
                    <a:pt x="319" y="188"/>
                    <a:pt x="350" y="188"/>
                  </a:cubicBezTo>
                  <a:cubicBezTo>
                    <a:pt x="365" y="188"/>
                    <a:pt x="381" y="191"/>
                    <a:pt x="396" y="199"/>
                  </a:cubicBezTo>
                  <a:lnTo>
                    <a:pt x="605" y="199"/>
                  </a:lnTo>
                  <a:cubicBezTo>
                    <a:pt x="629" y="199"/>
                    <a:pt x="676" y="221"/>
                    <a:pt x="698" y="221"/>
                  </a:cubicBezTo>
                  <a:cubicBezTo>
                    <a:pt x="744" y="221"/>
                    <a:pt x="791" y="199"/>
                    <a:pt x="791" y="152"/>
                  </a:cubicBezTo>
                  <a:cubicBezTo>
                    <a:pt x="815" y="106"/>
                    <a:pt x="791" y="59"/>
                    <a:pt x="744" y="35"/>
                  </a:cubicBezTo>
                  <a:cubicBezTo>
                    <a:pt x="628" y="12"/>
                    <a:pt x="518" y="0"/>
                    <a:pt x="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32"/>
            <p:cNvSpPr/>
            <p:nvPr/>
          </p:nvSpPr>
          <p:spPr>
            <a:xfrm>
              <a:off x="3155350" y="3992825"/>
              <a:ext cx="13425" cy="4775"/>
            </a:xfrm>
            <a:custGeom>
              <a:avLst/>
              <a:gdLst/>
              <a:ahLst/>
              <a:cxnLst/>
              <a:rect l="l" t="t" r="r" b="b"/>
              <a:pathLst>
                <a:path w="537" h="191" extrusionOk="0">
                  <a:moveTo>
                    <a:pt x="462" y="0"/>
                  </a:moveTo>
                  <a:cubicBezTo>
                    <a:pt x="456" y="0"/>
                    <a:pt x="449" y="2"/>
                    <a:pt x="443" y="5"/>
                  </a:cubicBezTo>
                  <a:lnTo>
                    <a:pt x="93" y="5"/>
                  </a:lnTo>
                  <a:cubicBezTo>
                    <a:pt x="47" y="5"/>
                    <a:pt x="0" y="51"/>
                    <a:pt x="0" y="98"/>
                  </a:cubicBezTo>
                  <a:cubicBezTo>
                    <a:pt x="0" y="144"/>
                    <a:pt x="47" y="191"/>
                    <a:pt x="93" y="191"/>
                  </a:cubicBezTo>
                  <a:cubicBezTo>
                    <a:pt x="210" y="191"/>
                    <a:pt x="326" y="191"/>
                    <a:pt x="443" y="169"/>
                  </a:cubicBezTo>
                  <a:cubicBezTo>
                    <a:pt x="465" y="169"/>
                    <a:pt x="490" y="169"/>
                    <a:pt x="512" y="144"/>
                  </a:cubicBezTo>
                  <a:cubicBezTo>
                    <a:pt x="512" y="144"/>
                    <a:pt x="536" y="98"/>
                    <a:pt x="536" y="76"/>
                  </a:cubicBezTo>
                  <a:cubicBezTo>
                    <a:pt x="536" y="55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32"/>
            <p:cNvSpPr/>
            <p:nvPr/>
          </p:nvSpPr>
          <p:spPr>
            <a:xfrm>
              <a:off x="3157100" y="3985175"/>
              <a:ext cx="15700" cy="6200"/>
            </a:xfrm>
            <a:custGeom>
              <a:avLst/>
              <a:gdLst/>
              <a:ahLst/>
              <a:cxnLst/>
              <a:rect l="l" t="t" r="r" b="b"/>
              <a:pathLst>
                <a:path w="628" h="248" extrusionOk="0">
                  <a:moveTo>
                    <a:pt x="412" y="0"/>
                  </a:moveTo>
                  <a:cubicBezTo>
                    <a:pt x="292" y="0"/>
                    <a:pt x="174" y="27"/>
                    <a:pt x="70" y="78"/>
                  </a:cubicBezTo>
                  <a:cubicBezTo>
                    <a:pt x="47" y="78"/>
                    <a:pt x="23" y="103"/>
                    <a:pt x="23" y="103"/>
                  </a:cubicBezTo>
                  <a:cubicBezTo>
                    <a:pt x="1" y="125"/>
                    <a:pt x="1" y="149"/>
                    <a:pt x="1" y="171"/>
                  </a:cubicBezTo>
                  <a:cubicBezTo>
                    <a:pt x="19" y="210"/>
                    <a:pt x="54" y="248"/>
                    <a:pt x="92" y="248"/>
                  </a:cubicBezTo>
                  <a:cubicBezTo>
                    <a:pt x="100" y="248"/>
                    <a:pt x="108" y="246"/>
                    <a:pt x="116" y="242"/>
                  </a:cubicBezTo>
                  <a:cubicBezTo>
                    <a:pt x="187" y="218"/>
                    <a:pt x="256" y="196"/>
                    <a:pt x="326" y="196"/>
                  </a:cubicBezTo>
                  <a:lnTo>
                    <a:pt x="535" y="196"/>
                  </a:lnTo>
                  <a:cubicBezTo>
                    <a:pt x="581" y="196"/>
                    <a:pt x="628" y="149"/>
                    <a:pt x="628" y="103"/>
                  </a:cubicBezTo>
                  <a:cubicBezTo>
                    <a:pt x="628" y="56"/>
                    <a:pt x="581" y="9"/>
                    <a:pt x="535" y="9"/>
                  </a:cubicBezTo>
                  <a:cubicBezTo>
                    <a:pt x="494" y="3"/>
                    <a:pt x="453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32"/>
            <p:cNvSpPr/>
            <p:nvPr/>
          </p:nvSpPr>
          <p:spPr>
            <a:xfrm>
              <a:off x="3158825" y="3988275"/>
              <a:ext cx="16300" cy="9575"/>
            </a:xfrm>
            <a:custGeom>
              <a:avLst/>
              <a:gdLst/>
              <a:ahLst/>
              <a:cxnLst/>
              <a:rect l="l" t="t" r="r" b="b"/>
              <a:pathLst>
                <a:path w="652" h="383" extrusionOk="0">
                  <a:moveTo>
                    <a:pt x="537" y="1"/>
                  </a:moveTo>
                  <a:lnTo>
                    <a:pt x="47" y="211"/>
                  </a:lnTo>
                  <a:cubicBezTo>
                    <a:pt x="1" y="233"/>
                    <a:pt x="1" y="304"/>
                    <a:pt x="25" y="351"/>
                  </a:cubicBezTo>
                  <a:cubicBezTo>
                    <a:pt x="41" y="366"/>
                    <a:pt x="68" y="383"/>
                    <a:pt x="100" y="383"/>
                  </a:cubicBezTo>
                  <a:cubicBezTo>
                    <a:pt x="113" y="383"/>
                    <a:pt x="127" y="380"/>
                    <a:pt x="140" y="373"/>
                  </a:cubicBezTo>
                  <a:cubicBezTo>
                    <a:pt x="211" y="326"/>
                    <a:pt x="304" y="304"/>
                    <a:pt x="373" y="280"/>
                  </a:cubicBezTo>
                  <a:cubicBezTo>
                    <a:pt x="397" y="258"/>
                    <a:pt x="397" y="258"/>
                    <a:pt x="419" y="258"/>
                  </a:cubicBezTo>
                  <a:lnTo>
                    <a:pt x="444" y="233"/>
                  </a:lnTo>
                  <a:lnTo>
                    <a:pt x="466" y="233"/>
                  </a:lnTo>
                  <a:cubicBezTo>
                    <a:pt x="512" y="211"/>
                    <a:pt x="537" y="211"/>
                    <a:pt x="583" y="187"/>
                  </a:cubicBezTo>
                  <a:cubicBezTo>
                    <a:pt x="630" y="165"/>
                    <a:pt x="652" y="118"/>
                    <a:pt x="652" y="72"/>
                  </a:cubicBezTo>
                  <a:cubicBezTo>
                    <a:pt x="630" y="25"/>
                    <a:pt x="583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32"/>
            <p:cNvSpPr/>
            <p:nvPr/>
          </p:nvSpPr>
          <p:spPr>
            <a:xfrm>
              <a:off x="3147800" y="4006175"/>
              <a:ext cx="22675" cy="6750"/>
            </a:xfrm>
            <a:custGeom>
              <a:avLst/>
              <a:gdLst/>
              <a:ahLst/>
              <a:cxnLst/>
              <a:rect l="l" t="t" r="r" b="b"/>
              <a:pathLst>
                <a:path w="907" h="270" extrusionOk="0">
                  <a:moveTo>
                    <a:pt x="818" y="0"/>
                  </a:moveTo>
                  <a:cubicBezTo>
                    <a:pt x="809" y="0"/>
                    <a:pt x="800" y="2"/>
                    <a:pt x="792" y="7"/>
                  </a:cubicBezTo>
                  <a:cubicBezTo>
                    <a:pt x="652" y="68"/>
                    <a:pt x="503" y="99"/>
                    <a:pt x="357" y="99"/>
                  </a:cubicBezTo>
                  <a:cubicBezTo>
                    <a:pt x="283" y="99"/>
                    <a:pt x="210" y="91"/>
                    <a:pt x="140" y="76"/>
                  </a:cubicBezTo>
                  <a:cubicBezTo>
                    <a:pt x="128" y="70"/>
                    <a:pt x="114" y="67"/>
                    <a:pt x="100" y="67"/>
                  </a:cubicBezTo>
                  <a:cubicBezTo>
                    <a:pt x="61" y="67"/>
                    <a:pt x="23" y="88"/>
                    <a:pt x="23" y="122"/>
                  </a:cubicBezTo>
                  <a:cubicBezTo>
                    <a:pt x="1" y="169"/>
                    <a:pt x="47" y="239"/>
                    <a:pt x="94" y="239"/>
                  </a:cubicBezTo>
                  <a:cubicBezTo>
                    <a:pt x="190" y="259"/>
                    <a:pt x="290" y="270"/>
                    <a:pt x="393" y="270"/>
                  </a:cubicBezTo>
                  <a:cubicBezTo>
                    <a:pt x="538" y="270"/>
                    <a:pt x="688" y="247"/>
                    <a:pt x="838" y="193"/>
                  </a:cubicBezTo>
                  <a:cubicBezTo>
                    <a:pt x="860" y="169"/>
                    <a:pt x="907" y="122"/>
                    <a:pt x="885" y="76"/>
                  </a:cubicBezTo>
                  <a:cubicBezTo>
                    <a:pt x="885" y="38"/>
                    <a:pt x="85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32"/>
            <p:cNvSpPr/>
            <p:nvPr/>
          </p:nvSpPr>
          <p:spPr>
            <a:xfrm>
              <a:off x="3146050" y="4002225"/>
              <a:ext cx="23275" cy="6450"/>
            </a:xfrm>
            <a:custGeom>
              <a:avLst/>
              <a:gdLst/>
              <a:ahLst/>
              <a:cxnLst/>
              <a:rect l="l" t="t" r="r" b="b"/>
              <a:pathLst>
                <a:path w="931" h="258" extrusionOk="0">
                  <a:moveTo>
                    <a:pt x="791" y="1"/>
                  </a:moveTo>
                  <a:cubicBezTo>
                    <a:pt x="558" y="48"/>
                    <a:pt x="326" y="72"/>
                    <a:pt x="93" y="72"/>
                  </a:cubicBezTo>
                  <a:cubicBezTo>
                    <a:pt x="47" y="72"/>
                    <a:pt x="0" y="118"/>
                    <a:pt x="0" y="165"/>
                  </a:cubicBezTo>
                  <a:cubicBezTo>
                    <a:pt x="0" y="211"/>
                    <a:pt x="47" y="258"/>
                    <a:pt x="93" y="258"/>
                  </a:cubicBezTo>
                  <a:cubicBezTo>
                    <a:pt x="350" y="258"/>
                    <a:pt x="605" y="234"/>
                    <a:pt x="837" y="187"/>
                  </a:cubicBezTo>
                  <a:cubicBezTo>
                    <a:pt x="884" y="187"/>
                    <a:pt x="930" y="118"/>
                    <a:pt x="908" y="72"/>
                  </a:cubicBezTo>
                  <a:cubicBezTo>
                    <a:pt x="908" y="25"/>
                    <a:pt x="837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32"/>
            <p:cNvSpPr/>
            <p:nvPr/>
          </p:nvSpPr>
          <p:spPr>
            <a:xfrm>
              <a:off x="3141400" y="4004950"/>
              <a:ext cx="25850" cy="11875"/>
            </a:xfrm>
            <a:custGeom>
              <a:avLst/>
              <a:gdLst/>
              <a:ahLst/>
              <a:cxnLst/>
              <a:rect l="l" t="t" r="r" b="b"/>
              <a:pathLst>
                <a:path w="1034" h="475" extrusionOk="0">
                  <a:moveTo>
                    <a:pt x="879" y="1"/>
                  </a:moveTo>
                  <a:cubicBezTo>
                    <a:pt x="866" y="1"/>
                    <a:pt x="852" y="3"/>
                    <a:pt x="837" y="9"/>
                  </a:cubicBezTo>
                  <a:cubicBezTo>
                    <a:pt x="605" y="149"/>
                    <a:pt x="350" y="242"/>
                    <a:pt x="93" y="288"/>
                  </a:cubicBezTo>
                  <a:cubicBezTo>
                    <a:pt x="24" y="311"/>
                    <a:pt x="0" y="357"/>
                    <a:pt x="24" y="404"/>
                  </a:cubicBezTo>
                  <a:cubicBezTo>
                    <a:pt x="24" y="450"/>
                    <a:pt x="71" y="474"/>
                    <a:pt x="140" y="474"/>
                  </a:cubicBezTo>
                  <a:cubicBezTo>
                    <a:pt x="419" y="404"/>
                    <a:pt x="698" y="311"/>
                    <a:pt x="930" y="171"/>
                  </a:cubicBezTo>
                  <a:cubicBezTo>
                    <a:pt x="1033" y="130"/>
                    <a:pt x="974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32"/>
            <p:cNvSpPr/>
            <p:nvPr/>
          </p:nvSpPr>
          <p:spPr>
            <a:xfrm>
              <a:off x="3140825" y="4013875"/>
              <a:ext cx="24450" cy="7600"/>
            </a:xfrm>
            <a:custGeom>
              <a:avLst/>
              <a:gdLst/>
              <a:ahLst/>
              <a:cxnLst/>
              <a:rect l="l" t="t" r="r" b="b"/>
              <a:pathLst>
                <a:path w="978" h="304" extrusionOk="0">
                  <a:moveTo>
                    <a:pt x="838" y="0"/>
                  </a:moveTo>
                  <a:cubicBezTo>
                    <a:pt x="644" y="78"/>
                    <a:pt x="434" y="123"/>
                    <a:pt x="221" y="123"/>
                  </a:cubicBezTo>
                  <a:cubicBezTo>
                    <a:pt x="179" y="123"/>
                    <a:pt x="136" y="121"/>
                    <a:pt x="94" y="117"/>
                  </a:cubicBezTo>
                  <a:cubicBezTo>
                    <a:pt x="47" y="117"/>
                    <a:pt x="1" y="164"/>
                    <a:pt x="1" y="210"/>
                  </a:cubicBezTo>
                  <a:cubicBezTo>
                    <a:pt x="1" y="257"/>
                    <a:pt x="47" y="303"/>
                    <a:pt x="94" y="303"/>
                  </a:cubicBezTo>
                  <a:cubicBezTo>
                    <a:pt x="373" y="303"/>
                    <a:pt x="628" y="279"/>
                    <a:pt x="884" y="186"/>
                  </a:cubicBezTo>
                  <a:cubicBezTo>
                    <a:pt x="931" y="164"/>
                    <a:pt x="977" y="117"/>
                    <a:pt x="953" y="71"/>
                  </a:cubicBezTo>
                  <a:cubicBezTo>
                    <a:pt x="953" y="24"/>
                    <a:pt x="884" y="0"/>
                    <a:pt x="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32"/>
            <p:cNvSpPr/>
            <p:nvPr/>
          </p:nvSpPr>
          <p:spPr>
            <a:xfrm>
              <a:off x="3141350" y="4018375"/>
              <a:ext cx="26250" cy="11950"/>
            </a:xfrm>
            <a:custGeom>
              <a:avLst/>
              <a:gdLst/>
              <a:ahLst/>
              <a:cxnLst/>
              <a:rect l="l" t="t" r="r" b="b"/>
              <a:pathLst>
                <a:path w="1050" h="478" extrusionOk="0">
                  <a:moveTo>
                    <a:pt x="114" y="466"/>
                  </a:moveTo>
                  <a:cubicBezTo>
                    <a:pt x="115" y="466"/>
                    <a:pt x="117" y="466"/>
                    <a:pt x="119" y="466"/>
                  </a:cubicBezTo>
                  <a:cubicBezTo>
                    <a:pt x="119" y="466"/>
                    <a:pt x="120" y="466"/>
                    <a:pt x="120" y="466"/>
                  </a:cubicBezTo>
                  <a:lnTo>
                    <a:pt x="120" y="466"/>
                  </a:lnTo>
                  <a:cubicBezTo>
                    <a:pt x="119" y="468"/>
                    <a:pt x="119" y="469"/>
                    <a:pt x="119" y="471"/>
                  </a:cubicBezTo>
                  <a:cubicBezTo>
                    <a:pt x="117" y="469"/>
                    <a:pt x="115" y="468"/>
                    <a:pt x="114" y="466"/>
                  </a:cubicBezTo>
                  <a:close/>
                  <a:moveTo>
                    <a:pt x="936" y="0"/>
                  </a:moveTo>
                  <a:cubicBezTo>
                    <a:pt x="927" y="0"/>
                    <a:pt x="918" y="2"/>
                    <a:pt x="910" y="6"/>
                  </a:cubicBezTo>
                  <a:cubicBezTo>
                    <a:pt x="770" y="53"/>
                    <a:pt x="631" y="99"/>
                    <a:pt x="514" y="170"/>
                  </a:cubicBezTo>
                  <a:lnTo>
                    <a:pt x="305" y="239"/>
                  </a:lnTo>
                  <a:cubicBezTo>
                    <a:pt x="259" y="239"/>
                    <a:pt x="235" y="263"/>
                    <a:pt x="212" y="263"/>
                  </a:cubicBezTo>
                  <a:cubicBezTo>
                    <a:pt x="188" y="285"/>
                    <a:pt x="166" y="285"/>
                    <a:pt x="166" y="285"/>
                  </a:cubicBezTo>
                  <a:cubicBezTo>
                    <a:pt x="165" y="285"/>
                    <a:pt x="163" y="285"/>
                    <a:pt x="162" y="285"/>
                  </a:cubicBezTo>
                  <a:lnTo>
                    <a:pt x="162" y="285"/>
                  </a:lnTo>
                  <a:cubicBezTo>
                    <a:pt x="149" y="279"/>
                    <a:pt x="135" y="276"/>
                    <a:pt x="120" y="276"/>
                  </a:cubicBezTo>
                  <a:cubicBezTo>
                    <a:pt x="61" y="276"/>
                    <a:pt x="0" y="325"/>
                    <a:pt x="26" y="402"/>
                  </a:cubicBezTo>
                  <a:cubicBezTo>
                    <a:pt x="35" y="459"/>
                    <a:pt x="72" y="478"/>
                    <a:pt x="116" y="478"/>
                  </a:cubicBezTo>
                  <a:cubicBezTo>
                    <a:pt x="181" y="478"/>
                    <a:pt x="263" y="439"/>
                    <a:pt x="305" y="425"/>
                  </a:cubicBezTo>
                  <a:cubicBezTo>
                    <a:pt x="538" y="356"/>
                    <a:pt x="746" y="263"/>
                    <a:pt x="956" y="192"/>
                  </a:cubicBezTo>
                  <a:cubicBezTo>
                    <a:pt x="1003" y="170"/>
                    <a:pt x="1050" y="123"/>
                    <a:pt x="1025" y="77"/>
                  </a:cubicBezTo>
                  <a:cubicBezTo>
                    <a:pt x="1025" y="39"/>
                    <a:pt x="979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32"/>
            <p:cNvSpPr/>
            <p:nvPr/>
          </p:nvSpPr>
          <p:spPr>
            <a:xfrm>
              <a:off x="3145475" y="4012550"/>
              <a:ext cx="22125" cy="6750"/>
            </a:xfrm>
            <a:custGeom>
              <a:avLst/>
              <a:gdLst/>
              <a:ahLst/>
              <a:cxnLst/>
              <a:rect l="l" t="t" r="r" b="b"/>
              <a:pathLst>
                <a:path w="885" h="270" extrusionOk="0">
                  <a:moveTo>
                    <a:pt x="792" y="1"/>
                  </a:moveTo>
                  <a:cubicBezTo>
                    <a:pt x="784" y="1"/>
                    <a:pt x="776" y="3"/>
                    <a:pt x="767" y="7"/>
                  </a:cubicBezTo>
                  <a:cubicBezTo>
                    <a:pt x="592" y="60"/>
                    <a:pt x="431" y="86"/>
                    <a:pt x="263" y="86"/>
                  </a:cubicBezTo>
                  <a:cubicBezTo>
                    <a:pt x="207" y="86"/>
                    <a:pt x="151" y="83"/>
                    <a:pt x="94" y="77"/>
                  </a:cubicBezTo>
                  <a:cubicBezTo>
                    <a:pt x="23" y="77"/>
                    <a:pt x="1" y="124"/>
                    <a:pt x="1" y="170"/>
                  </a:cubicBezTo>
                  <a:cubicBezTo>
                    <a:pt x="1" y="217"/>
                    <a:pt x="23" y="263"/>
                    <a:pt x="94" y="263"/>
                  </a:cubicBezTo>
                  <a:cubicBezTo>
                    <a:pt x="134" y="267"/>
                    <a:pt x="175" y="269"/>
                    <a:pt x="216" y="269"/>
                  </a:cubicBezTo>
                  <a:cubicBezTo>
                    <a:pt x="413" y="269"/>
                    <a:pt x="621" y="227"/>
                    <a:pt x="814" y="170"/>
                  </a:cubicBezTo>
                  <a:cubicBezTo>
                    <a:pt x="860" y="170"/>
                    <a:pt x="885" y="124"/>
                    <a:pt x="885" y="77"/>
                  </a:cubicBezTo>
                  <a:cubicBezTo>
                    <a:pt x="865" y="39"/>
                    <a:pt x="830" y="1"/>
                    <a:pt x="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32"/>
            <p:cNvSpPr/>
            <p:nvPr/>
          </p:nvSpPr>
          <p:spPr>
            <a:xfrm>
              <a:off x="3144875" y="4011525"/>
              <a:ext cx="20950" cy="6025"/>
            </a:xfrm>
            <a:custGeom>
              <a:avLst/>
              <a:gdLst/>
              <a:ahLst/>
              <a:cxnLst/>
              <a:rect l="l" t="t" r="r" b="b"/>
              <a:pathLst>
                <a:path w="838" h="241" extrusionOk="0">
                  <a:moveTo>
                    <a:pt x="515" y="1"/>
                  </a:moveTo>
                  <a:cubicBezTo>
                    <a:pt x="373" y="1"/>
                    <a:pt x="229" y="26"/>
                    <a:pt x="94" y="72"/>
                  </a:cubicBezTo>
                  <a:cubicBezTo>
                    <a:pt x="47" y="72"/>
                    <a:pt x="1" y="118"/>
                    <a:pt x="25" y="165"/>
                  </a:cubicBezTo>
                  <a:cubicBezTo>
                    <a:pt x="43" y="203"/>
                    <a:pt x="77" y="240"/>
                    <a:pt x="114" y="240"/>
                  </a:cubicBezTo>
                  <a:cubicBezTo>
                    <a:pt x="123" y="240"/>
                    <a:pt x="131" y="238"/>
                    <a:pt x="140" y="234"/>
                  </a:cubicBezTo>
                  <a:cubicBezTo>
                    <a:pt x="187" y="211"/>
                    <a:pt x="233" y="211"/>
                    <a:pt x="280" y="211"/>
                  </a:cubicBezTo>
                  <a:cubicBezTo>
                    <a:pt x="304" y="187"/>
                    <a:pt x="304" y="187"/>
                    <a:pt x="326" y="187"/>
                  </a:cubicBezTo>
                  <a:lnTo>
                    <a:pt x="676" y="187"/>
                  </a:lnTo>
                  <a:lnTo>
                    <a:pt x="698" y="211"/>
                  </a:lnTo>
                  <a:cubicBezTo>
                    <a:pt x="745" y="211"/>
                    <a:pt x="815" y="187"/>
                    <a:pt x="815" y="141"/>
                  </a:cubicBezTo>
                  <a:cubicBezTo>
                    <a:pt x="838" y="94"/>
                    <a:pt x="815" y="48"/>
                    <a:pt x="745" y="25"/>
                  </a:cubicBezTo>
                  <a:cubicBezTo>
                    <a:pt x="670" y="9"/>
                    <a:pt x="593" y="1"/>
                    <a:pt x="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32"/>
            <p:cNvSpPr/>
            <p:nvPr/>
          </p:nvSpPr>
          <p:spPr>
            <a:xfrm>
              <a:off x="3140825" y="4023375"/>
              <a:ext cx="18025" cy="7950"/>
            </a:xfrm>
            <a:custGeom>
              <a:avLst/>
              <a:gdLst/>
              <a:ahLst/>
              <a:cxnLst/>
              <a:rect l="l" t="t" r="r" b="b"/>
              <a:pathLst>
                <a:path w="721" h="318" extrusionOk="0">
                  <a:moveTo>
                    <a:pt x="638" y="0"/>
                  </a:moveTo>
                  <a:cubicBezTo>
                    <a:pt x="620" y="0"/>
                    <a:pt x="601" y="6"/>
                    <a:pt x="581" y="16"/>
                  </a:cubicBezTo>
                  <a:lnTo>
                    <a:pt x="535" y="16"/>
                  </a:lnTo>
                  <a:cubicBezTo>
                    <a:pt x="512" y="39"/>
                    <a:pt x="488" y="39"/>
                    <a:pt x="466" y="39"/>
                  </a:cubicBezTo>
                  <a:cubicBezTo>
                    <a:pt x="419" y="63"/>
                    <a:pt x="373" y="85"/>
                    <a:pt x="349" y="85"/>
                  </a:cubicBezTo>
                  <a:cubicBezTo>
                    <a:pt x="302" y="85"/>
                    <a:pt x="256" y="109"/>
                    <a:pt x="209" y="109"/>
                  </a:cubicBezTo>
                  <a:cubicBezTo>
                    <a:pt x="187" y="109"/>
                    <a:pt x="163" y="109"/>
                    <a:pt x="140" y="132"/>
                  </a:cubicBezTo>
                  <a:lnTo>
                    <a:pt x="94" y="132"/>
                  </a:lnTo>
                  <a:cubicBezTo>
                    <a:pt x="47" y="132"/>
                    <a:pt x="1" y="178"/>
                    <a:pt x="1" y="225"/>
                  </a:cubicBezTo>
                  <a:cubicBezTo>
                    <a:pt x="1" y="271"/>
                    <a:pt x="47" y="318"/>
                    <a:pt x="94" y="318"/>
                  </a:cubicBezTo>
                  <a:cubicBezTo>
                    <a:pt x="302" y="296"/>
                    <a:pt x="488" y="249"/>
                    <a:pt x="674" y="156"/>
                  </a:cubicBezTo>
                  <a:cubicBezTo>
                    <a:pt x="721" y="156"/>
                    <a:pt x="721" y="85"/>
                    <a:pt x="698" y="39"/>
                  </a:cubicBezTo>
                  <a:cubicBezTo>
                    <a:pt x="684" y="12"/>
                    <a:pt x="663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32"/>
            <p:cNvSpPr/>
            <p:nvPr/>
          </p:nvSpPr>
          <p:spPr>
            <a:xfrm>
              <a:off x="3130375" y="4033025"/>
              <a:ext cx="30050" cy="9375"/>
            </a:xfrm>
            <a:custGeom>
              <a:avLst/>
              <a:gdLst/>
              <a:ahLst/>
              <a:cxnLst/>
              <a:rect l="l" t="t" r="r" b="b"/>
              <a:pathLst>
                <a:path w="1202" h="375" extrusionOk="0">
                  <a:moveTo>
                    <a:pt x="1069" y="0"/>
                  </a:moveTo>
                  <a:cubicBezTo>
                    <a:pt x="1061" y="0"/>
                    <a:pt x="1054" y="1"/>
                    <a:pt x="1046" y="3"/>
                  </a:cubicBezTo>
                  <a:cubicBezTo>
                    <a:pt x="720" y="71"/>
                    <a:pt x="395" y="142"/>
                    <a:pt x="69" y="189"/>
                  </a:cubicBezTo>
                  <a:cubicBezTo>
                    <a:pt x="22" y="211"/>
                    <a:pt x="0" y="257"/>
                    <a:pt x="0" y="304"/>
                  </a:cubicBezTo>
                  <a:cubicBezTo>
                    <a:pt x="22" y="350"/>
                    <a:pt x="69" y="375"/>
                    <a:pt x="115" y="375"/>
                  </a:cubicBezTo>
                  <a:cubicBezTo>
                    <a:pt x="441" y="328"/>
                    <a:pt x="767" y="257"/>
                    <a:pt x="1092" y="164"/>
                  </a:cubicBezTo>
                  <a:cubicBezTo>
                    <a:pt x="1201" y="144"/>
                    <a:pt x="1169" y="0"/>
                    <a:pt x="1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32"/>
            <p:cNvSpPr/>
            <p:nvPr/>
          </p:nvSpPr>
          <p:spPr>
            <a:xfrm>
              <a:off x="3127425" y="4035225"/>
              <a:ext cx="32875" cy="10050"/>
            </a:xfrm>
            <a:custGeom>
              <a:avLst/>
              <a:gdLst/>
              <a:ahLst/>
              <a:cxnLst/>
              <a:rect l="l" t="t" r="r" b="b"/>
              <a:pathLst>
                <a:path w="1315" h="402" extrusionOk="0">
                  <a:moveTo>
                    <a:pt x="1200" y="0"/>
                  </a:moveTo>
                  <a:cubicBezTo>
                    <a:pt x="1189" y="0"/>
                    <a:pt x="1177" y="2"/>
                    <a:pt x="1164" y="8"/>
                  </a:cubicBezTo>
                  <a:cubicBezTo>
                    <a:pt x="816" y="101"/>
                    <a:pt x="444" y="169"/>
                    <a:pt x="72" y="240"/>
                  </a:cubicBezTo>
                  <a:cubicBezTo>
                    <a:pt x="25" y="240"/>
                    <a:pt x="1" y="287"/>
                    <a:pt x="25" y="333"/>
                  </a:cubicBezTo>
                  <a:cubicBezTo>
                    <a:pt x="25" y="402"/>
                    <a:pt x="72" y="402"/>
                    <a:pt x="118" y="402"/>
                  </a:cubicBezTo>
                  <a:cubicBezTo>
                    <a:pt x="490" y="355"/>
                    <a:pt x="862" y="287"/>
                    <a:pt x="1210" y="169"/>
                  </a:cubicBezTo>
                  <a:cubicBezTo>
                    <a:pt x="1314" y="150"/>
                    <a:pt x="1289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32"/>
            <p:cNvSpPr/>
            <p:nvPr/>
          </p:nvSpPr>
          <p:spPr>
            <a:xfrm>
              <a:off x="3134675" y="4039075"/>
              <a:ext cx="23025" cy="10500"/>
            </a:xfrm>
            <a:custGeom>
              <a:avLst/>
              <a:gdLst/>
              <a:ahLst/>
              <a:cxnLst/>
              <a:rect l="l" t="t" r="r" b="b"/>
              <a:pathLst>
                <a:path w="921" h="420" extrusionOk="0">
                  <a:moveTo>
                    <a:pt x="822" y="1"/>
                  </a:moveTo>
                  <a:cubicBezTo>
                    <a:pt x="800" y="1"/>
                    <a:pt x="777" y="6"/>
                    <a:pt x="758" y="15"/>
                  </a:cubicBezTo>
                  <a:cubicBezTo>
                    <a:pt x="548" y="108"/>
                    <a:pt x="316" y="201"/>
                    <a:pt x="83" y="248"/>
                  </a:cubicBezTo>
                  <a:cubicBezTo>
                    <a:pt x="0" y="270"/>
                    <a:pt x="28" y="419"/>
                    <a:pt x="101" y="419"/>
                  </a:cubicBezTo>
                  <a:cubicBezTo>
                    <a:pt x="110" y="419"/>
                    <a:pt x="119" y="417"/>
                    <a:pt x="129" y="412"/>
                  </a:cubicBezTo>
                  <a:cubicBezTo>
                    <a:pt x="386" y="365"/>
                    <a:pt x="619" y="272"/>
                    <a:pt x="851" y="155"/>
                  </a:cubicBezTo>
                  <a:cubicBezTo>
                    <a:pt x="898" y="155"/>
                    <a:pt x="920" y="86"/>
                    <a:pt x="898" y="40"/>
                  </a:cubicBezTo>
                  <a:cubicBezTo>
                    <a:pt x="884" y="12"/>
                    <a:pt x="854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32"/>
            <p:cNvSpPr/>
            <p:nvPr/>
          </p:nvSpPr>
          <p:spPr>
            <a:xfrm>
              <a:off x="3140225" y="4042800"/>
              <a:ext cx="14575" cy="6575"/>
            </a:xfrm>
            <a:custGeom>
              <a:avLst/>
              <a:gdLst/>
              <a:ahLst/>
              <a:cxnLst/>
              <a:rect l="l" t="t" r="r" b="b"/>
              <a:pathLst>
                <a:path w="583" h="263" extrusionOk="0">
                  <a:moveTo>
                    <a:pt x="490" y="0"/>
                  </a:moveTo>
                  <a:cubicBezTo>
                    <a:pt x="482" y="0"/>
                    <a:pt x="474" y="2"/>
                    <a:pt x="466" y="6"/>
                  </a:cubicBezTo>
                  <a:cubicBezTo>
                    <a:pt x="326" y="30"/>
                    <a:pt x="211" y="52"/>
                    <a:pt x="94" y="77"/>
                  </a:cubicBezTo>
                  <a:cubicBezTo>
                    <a:pt x="47" y="99"/>
                    <a:pt x="1" y="146"/>
                    <a:pt x="25" y="192"/>
                  </a:cubicBezTo>
                  <a:cubicBezTo>
                    <a:pt x="25" y="239"/>
                    <a:pt x="71" y="263"/>
                    <a:pt x="140" y="263"/>
                  </a:cubicBezTo>
                  <a:cubicBezTo>
                    <a:pt x="257" y="239"/>
                    <a:pt x="373" y="216"/>
                    <a:pt x="512" y="192"/>
                  </a:cubicBezTo>
                  <a:cubicBezTo>
                    <a:pt x="559" y="170"/>
                    <a:pt x="583" y="123"/>
                    <a:pt x="559" y="77"/>
                  </a:cubicBezTo>
                  <a:cubicBezTo>
                    <a:pt x="559" y="38"/>
                    <a:pt x="52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32"/>
            <p:cNvSpPr/>
            <p:nvPr/>
          </p:nvSpPr>
          <p:spPr>
            <a:xfrm>
              <a:off x="3146050" y="4026100"/>
              <a:ext cx="12800" cy="6050"/>
            </a:xfrm>
            <a:custGeom>
              <a:avLst/>
              <a:gdLst/>
              <a:ahLst/>
              <a:cxnLst/>
              <a:rect l="l" t="t" r="r" b="b"/>
              <a:pathLst>
                <a:path w="512" h="242" extrusionOk="0">
                  <a:moveTo>
                    <a:pt x="396" y="0"/>
                  </a:moveTo>
                  <a:cubicBezTo>
                    <a:pt x="279" y="23"/>
                    <a:pt x="164" y="47"/>
                    <a:pt x="71" y="69"/>
                  </a:cubicBezTo>
                  <a:cubicBezTo>
                    <a:pt x="24" y="69"/>
                    <a:pt x="0" y="140"/>
                    <a:pt x="0" y="162"/>
                  </a:cubicBezTo>
                  <a:cubicBezTo>
                    <a:pt x="18" y="216"/>
                    <a:pt x="49" y="241"/>
                    <a:pt x="83" y="241"/>
                  </a:cubicBezTo>
                  <a:cubicBezTo>
                    <a:pt x="94" y="241"/>
                    <a:pt x="106" y="239"/>
                    <a:pt x="117" y="233"/>
                  </a:cubicBezTo>
                  <a:cubicBezTo>
                    <a:pt x="210" y="233"/>
                    <a:pt x="326" y="209"/>
                    <a:pt x="419" y="187"/>
                  </a:cubicBezTo>
                  <a:cubicBezTo>
                    <a:pt x="489" y="187"/>
                    <a:pt x="512" y="116"/>
                    <a:pt x="489" y="69"/>
                  </a:cubicBezTo>
                  <a:cubicBezTo>
                    <a:pt x="489" y="23"/>
                    <a:pt x="443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32"/>
            <p:cNvSpPr/>
            <p:nvPr/>
          </p:nvSpPr>
          <p:spPr>
            <a:xfrm>
              <a:off x="3144325" y="4024325"/>
              <a:ext cx="20950" cy="5275"/>
            </a:xfrm>
            <a:custGeom>
              <a:avLst/>
              <a:gdLst/>
              <a:ahLst/>
              <a:cxnLst/>
              <a:rect l="l" t="t" r="r" b="b"/>
              <a:pathLst>
                <a:path w="838" h="211" extrusionOk="0">
                  <a:moveTo>
                    <a:pt x="744" y="1"/>
                  </a:moveTo>
                  <a:cubicBezTo>
                    <a:pt x="534" y="1"/>
                    <a:pt x="302" y="25"/>
                    <a:pt x="93" y="25"/>
                  </a:cubicBezTo>
                  <a:cubicBezTo>
                    <a:pt x="47" y="25"/>
                    <a:pt x="0" y="71"/>
                    <a:pt x="0" y="118"/>
                  </a:cubicBezTo>
                  <a:cubicBezTo>
                    <a:pt x="0" y="164"/>
                    <a:pt x="47" y="211"/>
                    <a:pt x="93" y="211"/>
                  </a:cubicBezTo>
                  <a:cubicBezTo>
                    <a:pt x="302" y="187"/>
                    <a:pt x="534" y="187"/>
                    <a:pt x="744" y="187"/>
                  </a:cubicBezTo>
                  <a:cubicBezTo>
                    <a:pt x="791" y="187"/>
                    <a:pt x="837" y="140"/>
                    <a:pt x="837" y="94"/>
                  </a:cubicBezTo>
                  <a:cubicBezTo>
                    <a:pt x="837" y="47"/>
                    <a:pt x="791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32"/>
            <p:cNvSpPr/>
            <p:nvPr/>
          </p:nvSpPr>
          <p:spPr>
            <a:xfrm>
              <a:off x="3132700" y="4020850"/>
              <a:ext cx="26150" cy="6425"/>
            </a:xfrm>
            <a:custGeom>
              <a:avLst/>
              <a:gdLst/>
              <a:ahLst/>
              <a:cxnLst/>
              <a:rect l="l" t="t" r="r" b="b"/>
              <a:pathLst>
                <a:path w="1046" h="257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cubicBezTo>
                    <a:pt x="0" y="140"/>
                    <a:pt x="47" y="186"/>
                    <a:pt x="93" y="186"/>
                  </a:cubicBezTo>
                  <a:cubicBezTo>
                    <a:pt x="372" y="210"/>
                    <a:pt x="651" y="233"/>
                    <a:pt x="953" y="257"/>
                  </a:cubicBezTo>
                  <a:cubicBezTo>
                    <a:pt x="999" y="257"/>
                    <a:pt x="1046" y="210"/>
                    <a:pt x="1046" y="164"/>
                  </a:cubicBezTo>
                  <a:cubicBezTo>
                    <a:pt x="1046" y="117"/>
                    <a:pt x="999" y="71"/>
                    <a:pt x="953" y="71"/>
                  </a:cubicBezTo>
                  <a:cubicBezTo>
                    <a:pt x="651" y="47"/>
                    <a:pt x="372" y="24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32"/>
            <p:cNvSpPr/>
            <p:nvPr/>
          </p:nvSpPr>
          <p:spPr>
            <a:xfrm>
              <a:off x="3132700" y="4048600"/>
              <a:ext cx="21500" cy="8325"/>
            </a:xfrm>
            <a:custGeom>
              <a:avLst/>
              <a:gdLst/>
              <a:ahLst/>
              <a:cxnLst/>
              <a:rect l="l" t="t" r="r" b="b"/>
              <a:pathLst>
                <a:path w="860" h="333" extrusionOk="0">
                  <a:moveTo>
                    <a:pt x="747" y="1"/>
                  </a:moveTo>
                  <a:cubicBezTo>
                    <a:pt x="737" y="1"/>
                    <a:pt x="728" y="3"/>
                    <a:pt x="720" y="7"/>
                  </a:cubicBezTo>
                  <a:cubicBezTo>
                    <a:pt x="512" y="77"/>
                    <a:pt x="302" y="124"/>
                    <a:pt x="69" y="146"/>
                  </a:cubicBezTo>
                  <a:cubicBezTo>
                    <a:pt x="22" y="146"/>
                    <a:pt x="0" y="217"/>
                    <a:pt x="0" y="263"/>
                  </a:cubicBezTo>
                  <a:cubicBezTo>
                    <a:pt x="22" y="310"/>
                    <a:pt x="69" y="332"/>
                    <a:pt x="115" y="332"/>
                  </a:cubicBezTo>
                  <a:cubicBezTo>
                    <a:pt x="348" y="286"/>
                    <a:pt x="558" y="239"/>
                    <a:pt x="767" y="170"/>
                  </a:cubicBezTo>
                  <a:cubicBezTo>
                    <a:pt x="813" y="170"/>
                    <a:pt x="860" y="124"/>
                    <a:pt x="837" y="77"/>
                  </a:cubicBezTo>
                  <a:cubicBezTo>
                    <a:pt x="837" y="39"/>
                    <a:pt x="790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32"/>
            <p:cNvSpPr/>
            <p:nvPr/>
          </p:nvSpPr>
          <p:spPr>
            <a:xfrm>
              <a:off x="3125725" y="4054375"/>
              <a:ext cx="27600" cy="7200"/>
            </a:xfrm>
            <a:custGeom>
              <a:avLst/>
              <a:gdLst/>
              <a:ahLst/>
              <a:cxnLst/>
              <a:rect l="l" t="t" r="r" b="b"/>
              <a:pathLst>
                <a:path w="1104" h="288" extrusionOk="0">
                  <a:moveTo>
                    <a:pt x="989" y="1"/>
                  </a:moveTo>
                  <a:cubicBezTo>
                    <a:pt x="978" y="1"/>
                    <a:pt x="966" y="3"/>
                    <a:pt x="953" y="8"/>
                  </a:cubicBezTo>
                  <a:cubicBezTo>
                    <a:pt x="674" y="79"/>
                    <a:pt x="419" y="101"/>
                    <a:pt x="140" y="101"/>
                  </a:cubicBezTo>
                  <a:cubicBezTo>
                    <a:pt x="0" y="101"/>
                    <a:pt x="0" y="287"/>
                    <a:pt x="115" y="287"/>
                  </a:cubicBezTo>
                  <a:cubicBezTo>
                    <a:pt x="419" y="287"/>
                    <a:pt x="720" y="265"/>
                    <a:pt x="999" y="172"/>
                  </a:cubicBezTo>
                  <a:cubicBezTo>
                    <a:pt x="1103" y="150"/>
                    <a:pt x="1078" y="1"/>
                    <a:pt x="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32"/>
            <p:cNvSpPr/>
            <p:nvPr/>
          </p:nvSpPr>
          <p:spPr>
            <a:xfrm>
              <a:off x="3129750" y="4057325"/>
              <a:ext cx="19800" cy="9125"/>
            </a:xfrm>
            <a:custGeom>
              <a:avLst/>
              <a:gdLst/>
              <a:ahLst/>
              <a:cxnLst/>
              <a:rect l="l" t="t" r="r" b="b"/>
              <a:pathLst>
                <a:path w="792" h="365" extrusionOk="0">
                  <a:moveTo>
                    <a:pt x="702" y="1"/>
                  </a:moveTo>
                  <a:cubicBezTo>
                    <a:pt x="694" y="1"/>
                    <a:pt x="685" y="3"/>
                    <a:pt x="676" y="7"/>
                  </a:cubicBezTo>
                  <a:cubicBezTo>
                    <a:pt x="466" y="76"/>
                    <a:pt x="280" y="123"/>
                    <a:pt x="94" y="193"/>
                  </a:cubicBezTo>
                  <a:cubicBezTo>
                    <a:pt x="47" y="193"/>
                    <a:pt x="1" y="240"/>
                    <a:pt x="25" y="309"/>
                  </a:cubicBezTo>
                  <a:cubicBezTo>
                    <a:pt x="25" y="343"/>
                    <a:pt x="62" y="365"/>
                    <a:pt x="100" y="365"/>
                  </a:cubicBezTo>
                  <a:cubicBezTo>
                    <a:pt x="114" y="365"/>
                    <a:pt x="128" y="362"/>
                    <a:pt x="140" y="355"/>
                  </a:cubicBezTo>
                  <a:cubicBezTo>
                    <a:pt x="326" y="309"/>
                    <a:pt x="513" y="240"/>
                    <a:pt x="723" y="169"/>
                  </a:cubicBezTo>
                  <a:cubicBezTo>
                    <a:pt x="769" y="169"/>
                    <a:pt x="792" y="123"/>
                    <a:pt x="769" y="76"/>
                  </a:cubicBezTo>
                  <a:cubicBezTo>
                    <a:pt x="769" y="38"/>
                    <a:pt x="739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32"/>
            <p:cNvSpPr/>
            <p:nvPr/>
          </p:nvSpPr>
          <p:spPr>
            <a:xfrm>
              <a:off x="3134400" y="4052025"/>
              <a:ext cx="20400" cy="6875"/>
            </a:xfrm>
            <a:custGeom>
              <a:avLst/>
              <a:gdLst/>
              <a:ahLst/>
              <a:cxnLst/>
              <a:rect l="l" t="t" r="r" b="b"/>
              <a:pathLst>
                <a:path w="816" h="275" extrusionOk="0">
                  <a:moveTo>
                    <a:pt x="710" y="1"/>
                  </a:moveTo>
                  <a:cubicBezTo>
                    <a:pt x="699" y="1"/>
                    <a:pt x="688" y="4"/>
                    <a:pt x="676" y="9"/>
                  </a:cubicBezTo>
                  <a:cubicBezTo>
                    <a:pt x="490" y="33"/>
                    <a:pt x="280" y="56"/>
                    <a:pt x="94" y="102"/>
                  </a:cubicBezTo>
                  <a:cubicBezTo>
                    <a:pt x="47" y="102"/>
                    <a:pt x="1" y="173"/>
                    <a:pt x="25" y="195"/>
                  </a:cubicBezTo>
                  <a:cubicBezTo>
                    <a:pt x="42" y="248"/>
                    <a:pt x="60" y="274"/>
                    <a:pt x="97" y="274"/>
                  </a:cubicBezTo>
                  <a:cubicBezTo>
                    <a:pt x="109" y="274"/>
                    <a:pt x="123" y="271"/>
                    <a:pt x="140" y="266"/>
                  </a:cubicBezTo>
                  <a:cubicBezTo>
                    <a:pt x="327" y="242"/>
                    <a:pt x="537" y="219"/>
                    <a:pt x="723" y="173"/>
                  </a:cubicBezTo>
                  <a:cubicBezTo>
                    <a:pt x="769" y="173"/>
                    <a:pt x="816" y="126"/>
                    <a:pt x="792" y="80"/>
                  </a:cubicBezTo>
                  <a:cubicBezTo>
                    <a:pt x="775" y="27"/>
                    <a:pt x="744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32"/>
            <p:cNvSpPr/>
            <p:nvPr/>
          </p:nvSpPr>
          <p:spPr>
            <a:xfrm>
              <a:off x="3123375" y="4065225"/>
              <a:ext cx="26175" cy="9125"/>
            </a:xfrm>
            <a:custGeom>
              <a:avLst/>
              <a:gdLst/>
              <a:ahLst/>
              <a:cxnLst/>
              <a:rect l="l" t="t" r="r" b="b"/>
              <a:pathLst>
                <a:path w="1047" h="365" extrusionOk="0">
                  <a:moveTo>
                    <a:pt x="950" y="1"/>
                  </a:moveTo>
                  <a:cubicBezTo>
                    <a:pt x="928" y="1"/>
                    <a:pt x="904" y="7"/>
                    <a:pt x="885" y="17"/>
                  </a:cubicBezTo>
                  <a:cubicBezTo>
                    <a:pt x="652" y="132"/>
                    <a:pt x="395" y="179"/>
                    <a:pt x="116" y="179"/>
                  </a:cubicBezTo>
                  <a:cubicBezTo>
                    <a:pt x="1" y="179"/>
                    <a:pt x="1" y="365"/>
                    <a:pt x="116" y="365"/>
                  </a:cubicBezTo>
                  <a:cubicBezTo>
                    <a:pt x="420" y="365"/>
                    <a:pt x="721" y="296"/>
                    <a:pt x="978" y="179"/>
                  </a:cubicBezTo>
                  <a:cubicBezTo>
                    <a:pt x="1024" y="156"/>
                    <a:pt x="1047" y="86"/>
                    <a:pt x="1024" y="39"/>
                  </a:cubicBezTo>
                  <a:cubicBezTo>
                    <a:pt x="1010" y="12"/>
                    <a:pt x="981" y="1"/>
                    <a:pt x="9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32"/>
            <p:cNvSpPr/>
            <p:nvPr/>
          </p:nvSpPr>
          <p:spPr>
            <a:xfrm>
              <a:off x="3114650" y="4067900"/>
              <a:ext cx="34725" cy="9425"/>
            </a:xfrm>
            <a:custGeom>
              <a:avLst/>
              <a:gdLst/>
              <a:ahLst/>
              <a:cxnLst/>
              <a:rect l="l" t="t" r="r" b="b"/>
              <a:pathLst>
                <a:path w="1389" h="377" extrusionOk="0">
                  <a:moveTo>
                    <a:pt x="1254" y="1"/>
                  </a:moveTo>
                  <a:cubicBezTo>
                    <a:pt x="1248" y="1"/>
                    <a:pt x="1241" y="1"/>
                    <a:pt x="1234" y="3"/>
                  </a:cubicBezTo>
                  <a:cubicBezTo>
                    <a:pt x="884" y="118"/>
                    <a:pt x="512" y="165"/>
                    <a:pt x="117" y="189"/>
                  </a:cubicBezTo>
                  <a:cubicBezTo>
                    <a:pt x="7" y="210"/>
                    <a:pt x="1" y="377"/>
                    <a:pt x="99" y="377"/>
                  </a:cubicBezTo>
                  <a:cubicBezTo>
                    <a:pt x="105" y="377"/>
                    <a:pt x="111" y="376"/>
                    <a:pt x="117" y="375"/>
                  </a:cubicBezTo>
                  <a:cubicBezTo>
                    <a:pt x="512" y="351"/>
                    <a:pt x="908" y="282"/>
                    <a:pt x="1280" y="189"/>
                  </a:cubicBezTo>
                  <a:cubicBezTo>
                    <a:pt x="1389" y="166"/>
                    <a:pt x="1354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32"/>
            <p:cNvSpPr/>
            <p:nvPr/>
          </p:nvSpPr>
          <p:spPr>
            <a:xfrm>
              <a:off x="3121775" y="4071200"/>
              <a:ext cx="23725" cy="10800"/>
            </a:xfrm>
            <a:custGeom>
              <a:avLst/>
              <a:gdLst/>
              <a:ahLst/>
              <a:cxnLst/>
              <a:rect l="l" t="t" r="r" b="b"/>
              <a:pathLst>
                <a:path w="949" h="432" extrusionOk="0">
                  <a:moveTo>
                    <a:pt x="218" y="310"/>
                  </a:moveTo>
                  <a:cubicBezTo>
                    <a:pt x="220" y="311"/>
                    <a:pt x="223" y="312"/>
                    <a:pt x="227" y="312"/>
                  </a:cubicBezTo>
                  <a:cubicBezTo>
                    <a:pt x="224" y="315"/>
                    <a:pt x="221" y="318"/>
                    <a:pt x="219" y="322"/>
                  </a:cubicBezTo>
                  <a:lnTo>
                    <a:pt x="219" y="322"/>
                  </a:lnTo>
                  <a:cubicBezTo>
                    <a:pt x="219" y="318"/>
                    <a:pt x="218" y="314"/>
                    <a:pt x="218" y="310"/>
                  </a:cubicBezTo>
                  <a:close/>
                  <a:moveTo>
                    <a:pt x="195" y="380"/>
                  </a:moveTo>
                  <a:cubicBezTo>
                    <a:pt x="188" y="387"/>
                    <a:pt x="180" y="392"/>
                    <a:pt x="180" y="405"/>
                  </a:cubicBezTo>
                  <a:lnTo>
                    <a:pt x="180" y="383"/>
                  </a:lnTo>
                  <a:cubicBezTo>
                    <a:pt x="186" y="383"/>
                    <a:pt x="191" y="382"/>
                    <a:pt x="195" y="380"/>
                  </a:cubicBezTo>
                  <a:close/>
                  <a:moveTo>
                    <a:pt x="850" y="1"/>
                  </a:moveTo>
                  <a:cubicBezTo>
                    <a:pt x="836" y="1"/>
                    <a:pt x="822" y="4"/>
                    <a:pt x="809" y="10"/>
                  </a:cubicBezTo>
                  <a:cubicBezTo>
                    <a:pt x="692" y="33"/>
                    <a:pt x="577" y="79"/>
                    <a:pt x="484" y="126"/>
                  </a:cubicBezTo>
                  <a:cubicBezTo>
                    <a:pt x="413" y="150"/>
                    <a:pt x="366" y="172"/>
                    <a:pt x="298" y="197"/>
                  </a:cubicBezTo>
                  <a:cubicBezTo>
                    <a:pt x="273" y="197"/>
                    <a:pt x="251" y="219"/>
                    <a:pt x="227" y="219"/>
                  </a:cubicBezTo>
                  <a:cubicBezTo>
                    <a:pt x="207" y="240"/>
                    <a:pt x="205" y="243"/>
                    <a:pt x="188" y="243"/>
                  </a:cubicBezTo>
                  <a:lnTo>
                    <a:pt x="188" y="243"/>
                  </a:lnTo>
                  <a:cubicBezTo>
                    <a:pt x="175" y="232"/>
                    <a:pt x="160" y="227"/>
                    <a:pt x="144" y="227"/>
                  </a:cubicBezTo>
                  <a:cubicBezTo>
                    <a:pt x="126" y="227"/>
                    <a:pt x="107" y="233"/>
                    <a:pt x="87" y="243"/>
                  </a:cubicBezTo>
                  <a:cubicBezTo>
                    <a:pt x="0" y="287"/>
                    <a:pt x="35" y="431"/>
                    <a:pt x="136" y="431"/>
                  </a:cubicBezTo>
                  <a:cubicBezTo>
                    <a:pt x="143" y="431"/>
                    <a:pt x="151" y="431"/>
                    <a:pt x="158" y="429"/>
                  </a:cubicBezTo>
                  <a:cubicBezTo>
                    <a:pt x="180" y="429"/>
                    <a:pt x="227" y="429"/>
                    <a:pt x="273" y="405"/>
                  </a:cubicBezTo>
                  <a:cubicBezTo>
                    <a:pt x="298" y="383"/>
                    <a:pt x="344" y="383"/>
                    <a:pt x="391" y="358"/>
                  </a:cubicBezTo>
                  <a:cubicBezTo>
                    <a:pt x="552" y="290"/>
                    <a:pt x="716" y="243"/>
                    <a:pt x="856" y="172"/>
                  </a:cubicBezTo>
                  <a:cubicBezTo>
                    <a:pt x="902" y="150"/>
                    <a:pt x="949" y="126"/>
                    <a:pt x="925" y="57"/>
                  </a:cubicBezTo>
                  <a:cubicBezTo>
                    <a:pt x="925" y="23"/>
                    <a:pt x="88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32"/>
            <p:cNvSpPr/>
            <p:nvPr/>
          </p:nvSpPr>
          <p:spPr>
            <a:xfrm>
              <a:off x="3133850" y="4066200"/>
              <a:ext cx="8725" cy="4925"/>
            </a:xfrm>
            <a:custGeom>
              <a:avLst/>
              <a:gdLst/>
              <a:ahLst/>
              <a:cxnLst/>
              <a:rect l="l" t="t" r="r" b="b"/>
              <a:pathLst>
                <a:path w="349" h="197" extrusionOk="0">
                  <a:moveTo>
                    <a:pt x="256" y="0"/>
                  </a:moveTo>
                  <a:cubicBezTo>
                    <a:pt x="209" y="0"/>
                    <a:pt x="140" y="24"/>
                    <a:pt x="94" y="24"/>
                  </a:cubicBezTo>
                  <a:cubicBezTo>
                    <a:pt x="69" y="24"/>
                    <a:pt x="47" y="24"/>
                    <a:pt x="23" y="47"/>
                  </a:cubicBezTo>
                  <a:cubicBezTo>
                    <a:pt x="23" y="47"/>
                    <a:pt x="1" y="93"/>
                    <a:pt x="1" y="117"/>
                  </a:cubicBezTo>
                  <a:cubicBezTo>
                    <a:pt x="1" y="140"/>
                    <a:pt x="1" y="164"/>
                    <a:pt x="23" y="164"/>
                  </a:cubicBezTo>
                  <a:cubicBezTo>
                    <a:pt x="40" y="180"/>
                    <a:pt x="56" y="196"/>
                    <a:pt x="73" y="196"/>
                  </a:cubicBezTo>
                  <a:cubicBezTo>
                    <a:pt x="80" y="196"/>
                    <a:pt x="87" y="193"/>
                    <a:pt x="94" y="186"/>
                  </a:cubicBezTo>
                  <a:lnTo>
                    <a:pt x="256" y="186"/>
                  </a:lnTo>
                  <a:cubicBezTo>
                    <a:pt x="280" y="186"/>
                    <a:pt x="302" y="186"/>
                    <a:pt x="326" y="164"/>
                  </a:cubicBezTo>
                  <a:cubicBezTo>
                    <a:pt x="326" y="140"/>
                    <a:pt x="349" y="117"/>
                    <a:pt x="349" y="93"/>
                  </a:cubicBezTo>
                  <a:cubicBezTo>
                    <a:pt x="349" y="71"/>
                    <a:pt x="326" y="47"/>
                    <a:pt x="326" y="24"/>
                  </a:cubicBezTo>
                  <a:cubicBezTo>
                    <a:pt x="302" y="24"/>
                    <a:pt x="280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32"/>
            <p:cNvSpPr/>
            <p:nvPr/>
          </p:nvSpPr>
          <p:spPr>
            <a:xfrm>
              <a:off x="3121050" y="4081100"/>
              <a:ext cx="22125" cy="7825"/>
            </a:xfrm>
            <a:custGeom>
              <a:avLst/>
              <a:gdLst/>
              <a:ahLst/>
              <a:cxnLst/>
              <a:rect l="l" t="t" r="r" b="b"/>
              <a:pathLst>
                <a:path w="885" h="313" extrusionOk="0">
                  <a:moveTo>
                    <a:pt x="782" y="0"/>
                  </a:moveTo>
                  <a:cubicBezTo>
                    <a:pt x="770" y="0"/>
                    <a:pt x="758" y="3"/>
                    <a:pt x="745" y="9"/>
                  </a:cubicBezTo>
                  <a:cubicBezTo>
                    <a:pt x="535" y="55"/>
                    <a:pt x="302" y="102"/>
                    <a:pt x="94" y="126"/>
                  </a:cubicBezTo>
                  <a:cubicBezTo>
                    <a:pt x="23" y="126"/>
                    <a:pt x="1" y="148"/>
                    <a:pt x="1" y="219"/>
                  </a:cubicBezTo>
                  <a:cubicBezTo>
                    <a:pt x="1" y="266"/>
                    <a:pt x="23" y="312"/>
                    <a:pt x="94" y="312"/>
                  </a:cubicBezTo>
                  <a:cubicBezTo>
                    <a:pt x="327" y="288"/>
                    <a:pt x="559" y="242"/>
                    <a:pt x="792" y="173"/>
                  </a:cubicBezTo>
                  <a:cubicBezTo>
                    <a:pt x="838" y="173"/>
                    <a:pt x="885" y="126"/>
                    <a:pt x="861" y="55"/>
                  </a:cubicBezTo>
                  <a:cubicBezTo>
                    <a:pt x="844" y="21"/>
                    <a:pt x="815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32"/>
            <p:cNvSpPr/>
            <p:nvPr/>
          </p:nvSpPr>
          <p:spPr>
            <a:xfrm>
              <a:off x="3117575" y="4082400"/>
              <a:ext cx="26775" cy="12900"/>
            </a:xfrm>
            <a:custGeom>
              <a:avLst/>
              <a:gdLst/>
              <a:ahLst/>
              <a:cxnLst/>
              <a:rect l="l" t="t" r="r" b="b"/>
              <a:pathLst>
                <a:path w="1071" h="516" extrusionOk="0">
                  <a:moveTo>
                    <a:pt x="987" y="0"/>
                  </a:moveTo>
                  <a:cubicBezTo>
                    <a:pt x="960" y="0"/>
                    <a:pt x="933" y="14"/>
                    <a:pt x="907" y="28"/>
                  </a:cubicBezTo>
                  <a:cubicBezTo>
                    <a:pt x="860" y="74"/>
                    <a:pt x="791" y="96"/>
                    <a:pt x="720" y="121"/>
                  </a:cubicBezTo>
                  <a:lnTo>
                    <a:pt x="512" y="190"/>
                  </a:lnTo>
                  <a:cubicBezTo>
                    <a:pt x="373" y="236"/>
                    <a:pt x="209" y="283"/>
                    <a:pt x="69" y="329"/>
                  </a:cubicBezTo>
                  <a:cubicBezTo>
                    <a:pt x="23" y="353"/>
                    <a:pt x="0" y="400"/>
                    <a:pt x="0" y="446"/>
                  </a:cubicBezTo>
                  <a:cubicBezTo>
                    <a:pt x="23" y="493"/>
                    <a:pt x="69" y="515"/>
                    <a:pt x="116" y="515"/>
                  </a:cubicBezTo>
                  <a:cubicBezTo>
                    <a:pt x="280" y="446"/>
                    <a:pt x="441" y="400"/>
                    <a:pt x="581" y="353"/>
                  </a:cubicBezTo>
                  <a:cubicBezTo>
                    <a:pt x="745" y="307"/>
                    <a:pt x="907" y="260"/>
                    <a:pt x="1046" y="167"/>
                  </a:cubicBezTo>
                  <a:cubicBezTo>
                    <a:pt x="1070" y="121"/>
                    <a:pt x="1070" y="50"/>
                    <a:pt x="1046" y="28"/>
                  </a:cubicBezTo>
                  <a:cubicBezTo>
                    <a:pt x="1026" y="8"/>
                    <a:pt x="1006" y="0"/>
                    <a:pt x="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32"/>
            <p:cNvSpPr/>
            <p:nvPr/>
          </p:nvSpPr>
          <p:spPr>
            <a:xfrm>
              <a:off x="3122775" y="4079200"/>
              <a:ext cx="20975" cy="8550"/>
            </a:xfrm>
            <a:custGeom>
              <a:avLst/>
              <a:gdLst/>
              <a:ahLst/>
              <a:cxnLst/>
              <a:rect l="l" t="t" r="r" b="b"/>
              <a:pathLst>
                <a:path w="839" h="342" extrusionOk="0">
                  <a:moveTo>
                    <a:pt x="735" y="0"/>
                  </a:moveTo>
                  <a:cubicBezTo>
                    <a:pt x="715" y="0"/>
                    <a:pt x="696" y="6"/>
                    <a:pt x="676" y="16"/>
                  </a:cubicBezTo>
                  <a:cubicBezTo>
                    <a:pt x="490" y="85"/>
                    <a:pt x="304" y="156"/>
                    <a:pt x="94" y="156"/>
                  </a:cubicBezTo>
                  <a:cubicBezTo>
                    <a:pt x="47" y="156"/>
                    <a:pt x="1" y="202"/>
                    <a:pt x="1" y="249"/>
                  </a:cubicBezTo>
                  <a:cubicBezTo>
                    <a:pt x="1" y="295"/>
                    <a:pt x="47" y="342"/>
                    <a:pt x="94" y="342"/>
                  </a:cubicBezTo>
                  <a:cubicBezTo>
                    <a:pt x="326" y="318"/>
                    <a:pt x="559" y="271"/>
                    <a:pt x="769" y="156"/>
                  </a:cubicBezTo>
                  <a:cubicBezTo>
                    <a:pt x="816" y="131"/>
                    <a:pt x="838" y="85"/>
                    <a:pt x="816" y="38"/>
                  </a:cubicBezTo>
                  <a:cubicBezTo>
                    <a:pt x="789" y="11"/>
                    <a:pt x="762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32"/>
            <p:cNvSpPr/>
            <p:nvPr/>
          </p:nvSpPr>
          <p:spPr>
            <a:xfrm>
              <a:off x="3120450" y="4089450"/>
              <a:ext cx="20975" cy="7000"/>
            </a:xfrm>
            <a:custGeom>
              <a:avLst/>
              <a:gdLst/>
              <a:ahLst/>
              <a:cxnLst/>
              <a:rect l="l" t="t" r="r" b="b"/>
              <a:pathLst>
                <a:path w="839" h="280" extrusionOk="0">
                  <a:moveTo>
                    <a:pt x="723" y="1"/>
                  </a:moveTo>
                  <a:cubicBezTo>
                    <a:pt x="512" y="25"/>
                    <a:pt x="304" y="71"/>
                    <a:pt x="94" y="94"/>
                  </a:cubicBezTo>
                  <a:cubicBezTo>
                    <a:pt x="47" y="118"/>
                    <a:pt x="1" y="164"/>
                    <a:pt x="25" y="211"/>
                  </a:cubicBezTo>
                  <a:cubicBezTo>
                    <a:pt x="47" y="257"/>
                    <a:pt x="94" y="280"/>
                    <a:pt x="140" y="280"/>
                  </a:cubicBezTo>
                  <a:cubicBezTo>
                    <a:pt x="351" y="233"/>
                    <a:pt x="559" y="211"/>
                    <a:pt x="769" y="164"/>
                  </a:cubicBezTo>
                  <a:cubicBezTo>
                    <a:pt x="816" y="164"/>
                    <a:pt x="838" y="118"/>
                    <a:pt x="816" y="71"/>
                  </a:cubicBezTo>
                  <a:cubicBezTo>
                    <a:pt x="816" y="25"/>
                    <a:pt x="769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32"/>
            <p:cNvSpPr/>
            <p:nvPr/>
          </p:nvSpPr>
          <p:spPr>
            <a:xfrm>
              <a:off x="3110000" y="4093950"/>
              <a:ext cx="26200" cy="9475"/>
            </a:xfrm>
            <a:custGeom>
              <a:avLst/>
              <a:gdLst/>
              <a:ahLst/>
              <a:cxnLst/>
              <a:rect l="l" t="t" r="r" b="b"/>
              <a:pathLst>
                <a:path w="1048" h="379" extrusionOk="0">
                  <a:moveTo>
                    <a:pt x="934" y="1"/>
                  </a:moveTo>
                  <a:cubicBezTo>
                    <a:pt x="925" y="1"/>
                    <a:pt x="917" y="2"/>
                    <a:pt x="908" y="7"/>
                  </a:cubicBezTo>
                  <a:cubicBezTo>
                    <a:pt x="651" y="100"/>
                    <a:pt x="372" y="170"/>
                    <a:pt x="93" y="193"/>
                  </a:cubicBezTo>
                  <a:cubicBezTo>
                    <a:pt x="47" y="193"/>
                    <a:pt x="0" y="239"/>
                    <a:pt x="0" y="286"/>
                  </a:cubicBezTo>
                  <a:cubicBezTo>
                    <a:pt x="0" y="332"/>
                    <a:pt x="47" y="379"/>
                    <a:pt x="93" y="379"/>
                  </a:cubicBezTo>
                  <a:cubicBezTo>
                    <a:pt x="396" y="356"/>
                    <a:pt x="676" y="286"/>
                    <a:pt x="955" y="170"/>
                  </a:cubicBezTo>
                  <a:cubicBezTo>
                    <a:pt x="1001" y="146"/>
                    <a:pt x="1048" y="124"/>
                    <a:pt x="1023" y="53"/>
                  </a:cubicBezTo>
                  <a:cubicBezTo>
                    <a:pt x="1005" y="35"/>
                    <a:pt x="971" y="1"/>
                    <a:pt x="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32"/>
            <p:cNvSpPr/>
            <p:nvPr/>
          </p:nvSpPr>
          <p:spPr>
            <a:xfrm>
              <a:off x="3105950" y="4097450"/>
              <a:ext cx="29650" cy="11225"/>
            </a:xfrm>
            <a:custGeom>
              <a:avLst/>
              <a:gdLst/>
              <a:ahLst/>
              <a:cxnLst/>
              <a:rect l="l" t="t" r="r" b="b"/>
              <a:pathLst>
                <a:path w="1186" h="449" extrusionOk="0">
                  <a:moveTo>
                    <a:pt x="1095" y="0"/>
                  </a:moveTo>
                  <a:cubicBezTo>
                    <a:pt x="1087" y="0"/>
                    <a:pt x="1078" y="2"/>
                    <a:pt x="1070" y="6"/>
                  </a:cubicBezTo>
                  <a:cubicBezTo>
                    <a:pt x="745" y="146"/>
                    <a:pt x="419" y="216"/>
                    <a:pt x="93" y="285"/>
                  </a:cubicBezTo>
                  <a:cubicBezTo>
                    <a:pt x="23" y="285"/>
                    <a:pt x="0" y="332"/>
                    <a:pt x="23" y="378"/>
                  </a:cubicBezTo>
                  <a:cubicBezTo>
                    <a:pt x="23" y="449"/>
                    <a:pt x="69" y="449"/>
                    <a:pt x="140" y="449"/>
                  </a:cubicBezTo>
                  <a:cubicBezTo>
                    <a:pt x="465" y="402"/>
                    <a:pt x="791" y="309"/>
                    <a:pt x="1117" y="192"/>
                  </a:cubicBezTo>
                  <a:cubicBezTo>
                    <a:pt x="1163" y="170"/>
                    <a:pt x="1185" y="123"/>
                    <a:pt x="1185" y="77"/>
                  </a:cubicBezTo>
                  <a:cubicBezTo>
                    <a:pt x="1167" y="39"/>
                    <a:pt x="1132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32"/>
            <p:cNvSpPr/>
            <p:nvPr/>
          </p:nvSpPr>
          <p:spPr>
            <a:xfrm>
              <a:off x="3109025" y="4101025"/>
              <a:ext cx="25850" cy="9450"/>
            </a:xfrm>
            <a:custGeom>
              <a:avLst/>
              <a:gdLst/>
              <a:ahLst/>
              <a:cxnLst/>
              <a:rect l="l" t="t" r="r" b="b"/>
              <a:pathLst>
                <a:path w="1034" h="378" extrusionOk="0">
                  <a:moveTo>
                    <a:pt x="896" y="1"/>
                  </a:moveTo>
                  <a:cubicBezTo>
                    <a:pt x="889" y="1"/>
                    <a:pt x="883" y="1"/>
                    <a:pt x="876" y="3"/>
                  </a:cubicBezTo>
                  <a:lnTo>
                    <a:pt x="110" y="213"/>
                  </a:lnTo>
                  <a:cubicBezTo>
                    <a:pt x="1" y="234"/>
                    <a:pt x="34" y="377"/>
                    <a:pt x="114" y="377"/>
                  </a:cubicBezTo>
                  <a:cubicBezTo>
                    <a:pt x="120" y="377"/>
                    <a:pt x="126" y="376"/>
                    <a:pt x="132" y="375"/>
                  </a:cubicBezTo>
                  <a:cubicBezTo>
                    <a:pt x="411" y="306"/>
                    <a:pt x="668" y="259"/>
                    <a:pt x="923" y="189"/>
                  </a:cubicBezTo>
                  <a:cubicBezTo>
                    <a:pt x="1034" y="168"/>
                    <a:pt x="998" y="1"/>
                    <a:pt x="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32"/>
            <p:cNvSpPr/>
            <p:nvPr/>
          </p:nvSpPr>
          <p:spPr>
            <a:xfrm>
              <a:off x="3105500" y="4105675"/>
              <a:ext cx="27050" cy="8875"/>
            </a:xfrm>
            <a:custGeom>
              <a:avLst/>
              <a:gdLst/>
              <a:ahLst/>
              <a:cxnLst/>
              <a:rect l="l" t="t" r="r" b="b"/>
              <a:pathLst>
                <a:path w="1082" h="355" extrusionOk="0">
                  <a:moveTo>
                    <a:pt x="944" y="1"/>
                  </a:moveTo>
                  <a:cubicBezTo>
                    <a:pt x="937" y="1"/>
                    <a:pt x="931" y="1"/>
                    <a:pt x="924" y="3"/>
                  </a:cubicBezTo>
                  <a:cubicBezTo>
                    <a:pt x="645" y="73"/>
                    <a:pt x="366" y="120"/>
                    <a:pt x="87" y="189"/>
                  </a:cubicBezTo>
                  <a:cubicBezTo>
                    <a:pt x="0" y="211"/>
                    <a:pt x="35" y="355"/>
                    <a:pt x="116" y="355"/>
                  </a:cubicBezTo>
                  <a:cubicBezTo>
                    <a:pt x="122" y="355"/>
                    <a:pt x="128" y="354"/>
                    <a:pt x="134" y="353"/>
                  </a:cubicBezTo>
                  <a:cubicBezTo>
                    <a:pt x="413" y="306"/>
                    <a:pt x="692" y="235"/>
                    <a:pt x="971" y="189"/>
                  </a:cubicBezTo>
                  <a:cubicBezTo>
                    <a:pt x="1081" y="168"/>
                    <a:pt x="1046" y="1"/>
                    <a:pt x="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32"/>
            <p:cNvSpPr/>
            <p:nvPr/>
          </p:nvSpPr>
          <p:spPr>
            <a:xfrm>
              <a:off x="3107675" y="4113300"/>
              <a:ext cx="20400" cy="6400"/>
            </a:xfrm>
            <a:custGeom>
              <a:avLst/>
              <a:gdLst/>
              <a:ahLst/>
              <a:cxnLst/>
              <a:rect l="l" t="t" r="r" b="b"/>
              <a:pathLst>
                <a:path w="816" h="256" extrusionOk="0">
                  <a:moveTo>
                    <a:pt x="722" y="1"/>
                  </a:moveTo>
                  <a:lnTo>
                    <a:pt x="93" y="70"/>
                  </a:lnTo>
                  <a:cubicBezTo>
                    <a:pt x="47" y="70"/>
                    <a:pt x="0" y="94"/>
                    <a:pt x="0" y="163"/>
                  </a:cubicBezTo>
                  <a:cubicBezTo>
                    <a:pt x="0" y="209"/>
                    <a:pt x="47" y="256"/>
                    <a:pt x="93" y="256"/>
                  </a:cubicBezTo>
                  <a:lnTo>
                    <a:pt x="722" y="187"/>
                  </a:lnTo>
                  <a:cubicBezTo>
                    <a:pt x="769" y="187"/>
                    <a:pt x="815" y="141"/>
                    <a:pt x="815" y="94"/>
                  </a:cubicBezTo>
                  <a:cubicBezTo>
                    <a:pt x="815" y="48"/>
                    <a:pt x="769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32"/>
            <p:cNvSpPr/>
            <p:nvPr/>
          </p:nvSpPr>
          <p:spPr>
            <a:xfrm>
              <a:off x="3102650" y="4115025"/>
              <a:ext cx="26575" cy="9400"/>
            </a:xfrm>
            <a:custGeom>
              <a:avLst/>
              <a:gdLst/>
              <a:ahLst/>
              <a:cxnLst/>
              <a:rect l="l" t="t" r="r" b="b"/>
              <a:pathLst>
                <a:path w="1063" h="376" extrusionOk="0">
                  <a:moveTo>
                    <a:pt x="945" y="1"/>
                  </a:moveTo>
                  <a:cubicBezTo>
                    <a:pt x="644" y="47"/>
                    <a:pt x="365" y="118"/>
                    <a:pt x="108" y="187"/>
                  </a:cubicBezTo>
                  <a:cubicBezTo>
                    <a:pt x="1" y="230"/>
                    <a:pt x="34" y="375"/>
                    <a:pt x="132" y="375"/>
                  </a:cubicBezTo>
                  <a:cubicBezTo>
                    <a:pt x="139" y="375"/>
                    <a:pt x="147" y="375"/>
                    <a:pt x="155" y="373"/>
                  </a:cubicBezTo>
                  <a:cubicBezTo>
                    <a:pt x="411" y="280"/>
                    <a:pt x="690" y="233"/>
                    <a:pt x="992" y="187"/>
                  </a:cubicBezTo>
                  <a:cubicBezTo>
                    <a:pt x="1038" y="165"/>
                    <a:pt x="1063" y="118"/>
                    <a:pt x="1038" y="72"/>
                  </a:cubicBezTo>
                  <a:cubicBezTo>
                    <a:pt x="1038" y="25"/>
                    <a:pt x="992" y="1"/>
                    <a:pt x="9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32"/>
            <p:cNvSpPr/>
            <p:nvPr/>
          </p:nvSpPr>
          <p:spPr>
            <a:xfrm>
              <a:off x="3103025" y="4118525"/>
              <a:ext cx="23875" cy="9325"/>
            </a:xfrm>
            <a:custGeom>
              <a:avLst/>
              <a:gdLst/>
              <a:ahLst/>
              <a:cxnLst/>
              <a:rect l="l" t="t" r="r" b="b"/>
              <a:pathLst>
                <a:path w="955" h="373" extrusionOk="0">
                  <a:moveTo>
                    <a:pt x="815" y="0"/>
                  </a:moveTo>
                  <a:cubicBezTo>
                    <a:pt x="582" y="93"/>
                    <a:pt x="326" y="164"/>
                    <a:pt x="71" y="211"/>
                  </a:cubicBezTo>
                  <a:cubicBezTo>
                    <a:pt x="24" y="211"/>
                    <a:pt x="0" y="257"/>
                    <a:pt x="0" y="304"/>
                  </a:cubicBezTo>
                  <a:cubicBezTo>
                    <a:pt x="24" y="350"/>
                    <a:pt x="71" y="372"/>
                    <a:pt x="117" y="372"/>
                  </a:cubicBezTo>
                  <a:cubicBezTo>
                    <a:pt x="372" y="326"/>
                    <a:pt x="629" y="257"/>
                    <a:pt x="862" y="186"/>
                  </a:cubicBezTo>
                  <a:cubicBezTo>
                    <a:pt x="908" y="164"/>
                    <a:pt x="955" y="118"/>
                    <a:pt x="930" y="71"/>
                  </a:cubicBezTo>
                  <a:cubicBezTo>
                    <a:pt x="930" y="25"/>
                    <a:pt x="862" y="0"/>
                    <a:pt x="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32"/>
            <p:cNvSpPr/>
            <p:nvPr/>
          </p:nvSpPr>
          <p:spPr>
            <a:xfrm>
              <a:off x="3110000" y="4112150"/>
              <a:ext cx="20950" cy="6200"/>
            </a:xfrm>
            <a:custGeom>
              <a:avLst/>
              <a:gdLst/>
              <a:ahLst/>
              <a:cxnLst/>
              <a:rect l="l" t="t" r="r" b="b"/>
              <a:pathLst>
                <a:path w="838" h="248" extrusionOk="0">
                  <a:moveTo>
                    <a:pt x="108" y="224"/>
                  </a:moveTo>
                  <a:lnTo>
                    <a:pt x="108" y="224"/>
                  </a:lnTo>
                  <a:cubicBezTo>
                    <a:pt x="111" y="225"/>
                    <a:pt x="114" y="225"/>
                    <a:pt x="117" y="225"/>
                  </a:cubicBezTo>
                  <a:cubicBezTo>
                    <a:pt x="120" y="225"/>
                    <a:pt x="123" y="225"/>
                    <a:pt x="125" y="225"/>
                  </a:cubicBezTo>
                  <a:lnTo>
                    <a:pt x="125" y="225"/>
                  </a:lnTo>
                  <a:lnTo>
                    <a:pt x="117" y="233"/>
                  </a:lnTo>
                  <a:cubicBezTo>
                    <a:pt x="114" y="230"/>
                    <a:pt x="111" y="227"/>
                    <a:pt x="108" y="224"/>
                  </a:cubicBezTo>
                  <a:close/>
                  <a:moveTo>
                    <a:pt x="744" y="0"/>
                  </a:moveTo>
                  <a:cubicBezTo>
                    <a:pt x="629" y="23"/>
                    <a:pt x="536" y="23"/>
                    <a:pt x="419" y="47"/>
                  </a:cubicBezTo>
                  <a:lnTo>
                    <a:pt x="279" y="47"/>
                  </a:lnTo>
                  <a:cubicBezTo>
                    <a:pt x="257" y="47"/>
                    <a:pt x="233" y="47"/>
                    <a:pt x="210" y="69"/>
                  </a:cubicBezTo>
                  <a:lnTo>
                    <a:pt x="186" y="69"/>
                  </a:lnTo>
                  <a:cubicBezTo>
                    <a:pt x="175" y="46"/>
                    <a:pt x="152" y="34"/>
                    <a:pt x="126" y="34"/>
                  </a:cubicBezTo>
                  <a:cubicBezTo>
                    <a:pt x="99" y="34"/>
                    <a:pt x="70" y="46"/>
                    <a:pt x="47" y="69"/>
                  </a:cubicBezTo>
                  <a:cubicBezTo>
                    <a:pt x="0" y="116"/>
                    <a:pt x="0" y="187"/>
                    <a:pt x="47" y="209"/>
                  </a:cubicBezTo>
                  <a:cubicBezTo>
                    <a:pt x="74" y="236"/>
                    <a:pt x="102" y="248"/>
                    <a:pt x="129" y="248"/>
                  </a:cubicBezTo>
                  <a:cubicBezTo>
                    <a:pt x="148" y="248"/>
                    <a:pt x="167" y="242"/>
                    <a:pt x="186" y="233"/>
                  </a:cubicBezTo>
                  <a:lnTo>
                    <a:pt x="279" y="233"/>
                  </a:lnTo>
                  <a:cubicBezTo>
                    <a:pt x="443" y="209"/>
                    <a:pt x="583" y="209"/>
                    <a:pt x="744" y="187"/>
                  </a:cubicBezTo>
                  <a:cubicBezTo>
                    <a:pt x="791" y="187"/>
                    <a:pt x="837" y="140"/>
                    <a:pt x="837" y="94"/>
                  </a:cubicBezTo>
                  <a:cubicBezTo>
                    <a:pt x="837" y="47"/>
                    <a:pt x="791" y="0"/>
                    <a:pt x="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32"/>
            <p:cNvSpPr/>
            <p:nvPr/>
          </p:nvSpPr>
          <p:spPr>
            <a:xfrm>
              <a:off x="3082075" y="4127775"/>
              <a:ext cx="42300" cy="9375"/>
            </a:xfrm>
            <a:custGeom>
              <a:avLst/>
              <a:gdLst/>
              <a:ahLst/>
              <a:cxnLst/>
              <a:rect l="l" t="t" r="r" b="b"/>
              <a:pathLst>
                <a:path w="1692" h="375" extrusionOk="0">
                  <a:moveTo>
                    <a:pt x="1557" y="0"/>
                  </a:moveTo>
                  <a:cubicBezTo>
                    <a:pt x="1551" y="0"/>
                    <a:pt x="1543" y="1"/>
                    <a:pt x="1536" y="2"/>
                  </a:cubicBezTo>
                  <a:cubicBezTo>
                    <a:pt x="1071" y="120"/>
                    <a:pt x="606" y="189"/>
                    <a:pt x="118" y="189"/>
                  </a:cubicBezTo>
                  <a:cubicBezTo>
                    <a:pt x="1" y="189"/>
                    <a:pt x="1" y="375"/>
                    <a:pt x="118" y="375"/>
                  </a:cubicBezTo>
                  <a:cubicBezTo>
                    <a:pt x="606" y="352"/>
                    <a:pt x="1095" y="306"/>
                    <a:pt x="1582" y="166"/>
                  </a:cubicBezTo>
                  <a:cubicBezTo>
                    <a:pt x="1692" y="144"/>
                    <a:pt x="1658" y="0"/>
                    <a:pt x="1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32"/>
            <p:cNvSpPr/>
            <p:nvPr/>
          </p:nvSpPr>
          <p:spPr>
            <a:xfrm>
              <a:off x="3099525" y="4125500"/>
              <a:ext cx="19800" cy="7175"/>
            </a:xfrm>
            <a:custGeom>
              <a:avLst/>
              <a:gdLst/>
              <a:ahLst/>
              <a:cxnLst/>
              <a:rect l="l" t="t" r="r" b="b"/>
              <a:pathLst>
                <a:path w="792" h="287" extrusionOk="0">
                  <a:moveTo>
                    <a:pt x="698" y="0"/>
                  </a:moveTo>
                  <a:cubicBezTo>
                    <a:pt x="490" y="25"/>
                    <a:pt x="280" y="71"/>
                    <a:pt x="94" y="93"/>
                  </a:cubicBezTo>
                  <a:cubicBezTo>
                    <a:pt x="47" y="118"/>
                    <a:pt x="1" y="164"/>
                    <a:pt x="25" y="211"/>
                  </a:cubicBezTo>
                  <a:cubicBezTo>
                    <a:pt x="25" y="248"/>
                    <a:pt x="55" y="286"/>
                    <a:pt x="104" y="286"/>
                  </a:cubicBezTo>
                  <a:cubicBezTo>
                    <a:pt x="115" y="286"/>
                    <a:pt x="127" y="284"/>
                    <a:pt x="140" y="280"/>
                  </a:cubicBezTo>
                  <a:cubicBezTo>
                    <a:pt x="326" y="233"/>
                    <a:pt x="512" y="211"/>
                    <a:pt x="698" y="187"/>
                  </a:cubicBezTo>
                  <a:cubicBezTo>
                    <a:pt x="745" y="187"/>
                    <a:pt x="791" y="140"/>
                    <a:pt x="791" y="93"/>
                  </a:cubicBezTo>
                  <a:cubicBezTo>
                    <a:pt x="791" y="47"/>
                    <a:pt x="769" y="0"/>
                    <a:pt x="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32"/>
            <p:cNvSpPr/>
            <p:nvPr/>
          </p:nvSpPr>
          <p:spPr>
            <a:xfrm>
              <a:off x="3093700" y="4136575"/>
              <a:ext cx="23300" cy="7100"/>
            </a:xfrm>
            <a:custGeom>
              <a:avLst/>
              <a:gdLst/>
              <a:ahLst/>
              <a:cxnLst/>
              <a:rect l="l" t="t" r="r" b="b"/>
              <a:pathLst>
                <a:path w="932" h="284" extrusionOk="0">
                  <a:moveTo>
                    <a:pt x="816" y="0"/>
                  </a:moveTo>
                  <a:cubicBezTo>
                    <a:pt x="583" y="47"/>
                    <a:pt x="327" y="93"/>
                    <a:pt x="94" y="116"/>
                  </a:cubicBezTo>
                  <a:cubicBezTo>
                    <a:pt x="47" y="116"/>
                    <a:pt x="1" y="140"/>
                    <a:pt x="1" y="209"/>
                  </a:cubicBezTo>
                  <a:cubicBezTo>
                    <a:pt x="1" y="230"/>
                    <a:pt x="36" y="284"/>
                    <a:pt x="75" y="284"/>
                  </a:cubicBezTo>
                  <a:cubicBezTo>
                    <a:pt x="81" y="284"/>
                    <a:pt x="88" y="282"/>
                    <a:pt x="94" y="279"/>
                  </a:cubicBezTo>
                  <a:cubicBezTo>
                    <a:pt x="351" y="255"/>
                    <a:pt x="606" y="233"/>
                    <a:pt x="862" y="186"/>
                  </a:cubicBezTo>
                  <a:cubicBezTo>
                    <a:pt x="909" y="162"/>
                    <a:pt x="931" y="116"/>
                    <a:pt x="909" y="69"/>
                  </a:cubicBezTo>
                  <a:cubicBezTo>
                    <a:pt x="909" y="23"/>
                    <a:pt x="862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32"/>
            <p:cNvSpPr/>
            <p:nvPr/>
          </p:nvSpPr>
          <p:spPr>
            <a:xfrm>
              <a:off x="3089050" y="4143875"/>
              <a:ext cx="23300" cy="7225"/>
            </a:xfrm>
            <a:custGeom>
              <a:avLst/>
              <a:gdLst/>
              <a:ahLst/>
              <a:cxnLst/>
              <a:rect l="l" t="t" r="r" b="b"/>
              <a:pathLst>
                <a:path w="932" h="289" extrusionOk="0">
                  <a:moveTo>
                    <a:pt x="853" y="1"/>
                  </a:moveTo>
                  <a:cubicBezTo>
                    <a:pt x="841" y="1"/>
                    <a:pt x="828" y="4"/>
                    <a:pt x="816" y="10"/>
                  </a:cubicBezTo>
                  <a:cubicBezTo>
                    <a:pt x="583" y="56"/>
                    <a:pt x="351" y="103"/>
                    <a:pt x="94" y="103"/>
                  </a:cubicBezTo>
                  <a:cubicBezTo>
                    <a:pt x="47" y="103"/>
                    <a:pt x="1" y="149"/>
                    <a:pt x="1" y="196"/>
                  </a:cubicBezTo>
                  <a:cubicBezTo>
                    <a:pt x="1" y="242"/>
                    <a:pt x="47" y="289"/>
                    <a:pt x="94" y="289"/>
                  </a:cubicBezTo>
                  <a:cubicBezTo>
                    <a:pt x="351" y="289"/>
                    <a:pt x="606" y="242"/>
                    <a:pt x="862" y="173"/>
                  </a:cubicBezTo>
                  <a:cubicBezTo>
                    <a:pt x="909" y="173"/>
                    <a:pt x="931" y="103"/>
                    <a:pt x="931" y="56"/>
                  </a:cubicBezTo>
                  <a:cubicBezTo>
                    <a:pt x="915" y="22"/>
                    <a:pt x="885" y="1"/>
                    <a:pt x="8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32"/>
            <p:cNvSpPr/>
            <p:nvPr/>
          </p:nvSpPr>
          <p:spPr>
            <a:xfrm>
              <a:off x="3080925" y="4146875"/>
              <a:ext cx="27925" cy="10850"/>
            </a:xfrm>
            <a:custGeom>
              <a:avLst/>
              <a:gdLst/>
              <a:ahLst/>
              <a:cxnLst/>
              <a:rect l="l" t="t" r="r" b="b"/>
              <a:pathLst>
                <a:path w="1117" h="434" extrusionOk="0">
                  <a:moveTo>
                    <a:pt x="1027" y="0"/>
                  </a:moveTo>
                  <a:cubicBezTo>
                    <a:pt x="1019" y="0"/>
                    <a:pt x="1010" y="2"/>
                    <a:pt x="1001" y="7"/>
                  </a:cubicBezTo>
                  <a:cubicBezTo>
                    <a:pt x="698" y="122"/>
                    <a:pt x="397" y="215"/>
                    <a:pt x="71" y="262"/>
                  </a:cubicBezTo>
                  <a:cubicBezTo>
                    <a:pt x="25" y="262"/>
                    <a:pt x="0" y="332"/>
                    <a:pt x="0" y="355"/>
                  </a:cubicBezTo>
                  <a:cubicBezTo>
                    <a:pt x="19" y="408"/>
                    <a:pt x="49" y="434"/>
                    <a:pt x="83" y="434"/>
                  </a:cubicBezTo>
                  <a:cubicBezTo>
                    <a:pt x="95" y="434"/>
                    <a:pt x="106" y="431"/>
                    <a:pt x="118" y="426"/>
                  </a:cubicBezTo>
                  <a:cubicBezTo>
                    <a:pt x="443" y="379"/>
                    <a:pt x="745" y="308"/>
                    <a:pt x="1048" y="193"/>
                  </a:cubicBezTo>
                  <a:cubicBezTo>
                    <a:pt x="1094" y="169"/>
                    <a:pt x="1117" y="122"/>
                    <a:pt x="1094" y="76"/>
                  </a:cubicBezTo>
                  <a:cubicBezTo>
                    <a:pt x="1094" y="38"/>
                    <a:pt x="1064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32"/>
            <p:cNvSpPr/>
            <p:nvPr/>
          </p:nvSpPr>
          <p:spPr>
            <a:xfrm>
              <a:off x="3091575" y="4137125"/>
              <a:ext cx="25425" cy="8225"/>
            </a:xfrm>
            <a:custGeom>
              <a:avLst/>
              <a:gdLst/>
              <a:ahLst/>
              <a:cxnLst/>
              <a:rect l="l" t="t" r="r" b="b"/>
              <a:pathLst>
                <a:path w="1017" h="329" extrusionOk="0">
                  <a:moveTo>
                    <a:pt x="901" y="1"/>
                  </a:moveTo>
                  <a:cubicBezTo>
                    <a:pt x="622" y="47"/>
                    <a:pt x="365" y="94"/>
                    <a:pt x="110" y="140"/>
                  </a:cubicBezTo>
                  <a:cubicBezTo>
                    <a:pt x="0" y="163"/>
                    <a:pt x="34" y="328"/>
                    <a:pt x="136" y="328"/>
                  </a:cubicBezTo>
                  <a:cubicBezTo>
                    <a:pt x="143" y="328"/>
                    <a:pt x="150" y="328"/>
                    <a:pt x="157" y="326"/>
                  </a:cubicBezTo>
                  <a:cubicBezTo>
                    <a:pt x="412" y="257"/>
                    <a:pt x="668" y="211"/>
                    <a:pt x="947" y="187"/>
                  </a:cubicBezTo>
                  <a:cubicBezTo>
                    <a:pt x="994" y="164"/>
                    <a:pt x="1016" y="118"/>
                    <a:pt x="994" y="71"/>
                  </a:cubicBezTo>
                  <a:cubicBezTo>
                    <a:pt x="994" y="25"/>
                    <a:pt x="947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32"/>
            <p:cNvSpPr/>
            <p:nvPr/>
          </p:nvSpPr>
          <p:spPr>
            <a:xfrm>
              <a:off x="3096650" y="4133075"/>
              <a:ext cx="19775" cy="6575"/>
            </a:xfrm>
            <a:custGeom>
              <a:avLst/>
              <a:gdLst/>
              <a:ahLst/>
              <a:cxnLst/>
              <a:rect l="l" t="t" r="r" b="b"/>
              <a:pathLst>
                <a:path w="791" h="263" extrusionOk="0">
                  <a:moveTo>
                    <a:pt x="651" y="1"/>
                  </a:moveTo>
                  <a:cubicBezTo>
                    <a:pt x="512" y="52"/>
                    <a:pt x="373" y="79"/>
                    <a:pt x="234" y="79"/>
                  </a:cubicBezTo>
                  <a:cubicBezTo>
                    <a:pt x="187" y="79"/>
                    <a:pt x="140" y="76"/>
                    <a:pt x="93" y="70"/>
                  </a:cubicBezTo>
                  <a:cubicBezTo>
                    <a:pt x="47" y="70"/>
                    <a:pt x="0" y="116"/>
                    <a:pt x="0" y="163"/>
                  </a:cubicBezTo>
                  <a:cubicBezTo>
                    <a:pt x="0" y="209"/>
                    <a:pt x="47" y="256"/>
                    <a:pt x="93" y="256"/>
                  </a:cubicBezTo>
                  <a:cubicBezTo>
                    <a:pt x="133" y="260"/>
                    <a:pt x="172" y="262"/>
                    <a:pt x="211" y="262"/>
                  </a:cubicBezTo>
                  <a:cubicBezTo>
                    <a:pt x="380" y="262"/>
                    <a:pt x="547" y="225"/>
                    <a:pt x="698" y="187"/>
                  </a:cubicBezTo>
                  <a:cubicBezTo>
                    <a:pt x="744" y="163"/>
                    <a:pt x="791" y="116"/>
                    <a:pt x="767" y="70"/>
                  </a:cubicBezTo>
                  <a:cubicBezTo>
                    <a:pt x="744" y="23"/>
                    <a:pt x="698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32"/>
            <p:cNvSpPr/>
            <p:nvPr/>
          </p:nvSpPr>
          <p:spPr>
            <a:xfrm>
              <a:off x="3096025" y="4135400"/>
              <a:ext cx="21575" cy="10850"/>
            </a:xfrm>
            <a:custGeom>
              <a:avLst/>
              <a:gdLst/>
              <a:ahLst/>
              <a:cxnLst/>
              <a:rect l="l" t="t" r="r" b="b"/>
              <a:pathLst>
                <a:path w="863" h="434" extrusionOk="0">
                  <a:moveTo>
                    <a:pt x="723" y="1"/>
                  </a:moveTo>
                  <a:cubicBezTo>
                    <a:pt x="490" y="70"/>
                    <a:pt x="280" y="163"/>
                    <a:pt x="48" y="256"/>
                  </a:cubicBezTo>
                  <a:cubicBezTo>
                    <a:pt x="1" y="280"/>
                    <a:pt x="1" y="349"/>
                    <a:pt x="25" y="395"/>
                  </a:cubicBezTo>
                  <a:cubicBezTo>
                    <a:pt x="38" y="423"/>
                    <a:pt x="60" y="434"/>
                    <a:pt x="85" y="434"/>
                  </a:cubicBezTo>
                  <a:cubicBezTo>
                    <a:pt x="102" y="434"/>
                    <a:pt x="122" y="429"/>
                    <a:pt x="141" y="419"/>
                  </a:cubicBezTo>
                  <a:cubicBezTo>
                    <a:pt x="351" y="326"/>
                    <a:pt x="559" y="256"/>
                    <a:pt x="769" y="187"/>
                  </a:cubicBezTo>
                  <a:cubicBezTo>
                    <a:pt x="816" y="163"/>
                    <a:pt x="862" y="116"/>
                    <a:pt x="838" y="70"/>
                  </a:cubicBezTo>
                  <a:cubicBezTo>
                    <a:pt x="816" y="23"/>
                    <a:pt x="769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32"/>
            <p:cNvSpPr/>
            <p:nvPr/>
          </p:nvSpPr>
          <p:spPr>
            <a:xfrm>
              <a:off x="3100700" y="4138075"/>
              <a:ext cx="15725" cy="9550"/>
            </a:xfrm>
            <a:custGeom>
              <a:avLst/>
              <a:gdLst/>
              <a:ahLst/>
              <a:cxnLst/>
              <a:rect l="l" t="t" r="r" b="b"/>
              <a:pathLst>
                <a:path w="629" h="382" extrusionOk="0">
                  <a:moveTo>
                    <a:pt x="502" y="0"/>
                  </a:moveTo>
                  <a:cubicBezTo>
                    <a:pt x="490" y="0"/>
                    <a:pt x="478" y="3"/>
                    <a:pt x="465" y="9"/>
                  </a:cubicBezTo>
                  <a:cubicBezTo>
                    <a:pt x="396" y="56"/>
                    <a:pt x="350" y="80"/>
                    <a:pt x="279" y="126"/>
                  </a:cubicBezTo>
                  <a:cubicBezTo>
                    <a:pt x="233" y="149"/>
                    <a:pt x="210" y="149"/>
                    <a:pt x="186" y="173"/>
                  </a:cubicBezTo>
                  <a:cubicBezTo>
                    <a:pt x="181" y="173"/>
                    <a:pt x="176" y="174"/>
                    <a:pt x="171" y="176"/>
                  </a:cubicBezTo>
                  <a:lnTo>
                    <a:pt x="171" y="176"/>
                  </a:lnTo>
                  <a:cubicBezTo>
                    <a:pt x="159" y="165"/>
                    <a:pt x="144" y="160"/>
                    <a:pt x="128" y="160"/>
                  </a:cubicBezTo>
                  <a:cubicBezTo>
                    <a:pt x="105" y="160"/>
                    <a:pt x="82" y="172"/>
                    <a:pt x="71" y="195"/>
                  </a:cubicBezTo>
                  <a:cubicBezTo>
                    <a:pt x="0" y="242"/>
                    <a:pt x="24" y="359"/>
                    <a:pt x="117" y="381"/>
                  </a:cubicBezTo>
                  <a:cubicBezTo>
                    <a:pt x="164" y="381"/>
                    <a:pt x="233" y="359"/>
                    <a:pt x="279" y="335"/>
                  </a:cubicBezTo>
                  <a:cubicBezTo>
                    <a:pt x="372" y="266"/>
                    <a:pt x="465" y="219"/>
                    <a:pt x="558" y="173"/>
                  </a:cubicBezTo>
                  <a:cubicBezTo>
                    <a:pt x="605" y="149"/>
                    <a:pt x="629" y="102"/>
                    <a:pt x="582" y="56"/>
                  </a:cubicBezTo>
                  <a:cubicBezTo>
                    <a:pt x="565" y="21"/>
                    <a:pt x="535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32"/>
            <p:cNvSpPr/>
            <p:nvPr/>
          </p:nvSpPr>
          <p:spPr>
            <a:xfrm>
              <a:off x="3104775" y="4130950"/>
              <a:ext cx="15700" cy="14150"/>
            </a:xfrm>
            <a:custGeom>
              <a:avLst/>
              <a:gdLst/>
              <a:ahLst/>
              <a:cxnLst/>
              <a:rect l="l" t="t" r="r" b="b"/>
              <a:pathLst>
                <a:path w="628" h="566" extrusionOk="0">
                  <a:moveTo>
                    <a:pt x="524" y="0"/>
                  </a:moveTo>
                  <a:cubicBezTo>
                    <a:pt x="497" y="0"/>
                    <a:pt x="469" y="12"/>
                    <a:pt x="442" y="39"/>
                  </a:cubicBezTo>
                  <a:cubicBezTo>
                    <a:pt x="349" y="201"/>
                    <a:pt x="233" y="318"/>
                    <a:pt x="47" y="411"/>
                  </a:cubicBezTo>
                  <a:cubicBezTo>
                    <a:pt x="1" y="434"/>
                    <a:pt x="1" y="480"/>
                    <a:pt x="23" y="527"/>
                  </a:cubicBezTo>
                  <a:cubicBezTo>
                    <a:pt x="37" y="554"/>
                    <a:pt x="59" y="565"/>
                    <a:pt x="85" y="565"/>
                  </a:cubicBezTo>
                  <a:cubicBezTo>
                    <a:pt x="102" y="565"/>
                    <a:pt x="121" y="560"/>
                    <a:pt x="140" y="551"/>
                  </a:cubicBezTo>
                  <a:cubicBezTo>
                    <a:pt x="326" y="458"/>
                    <a:pt x="488" y="318"/>
                    <a:pt x="605" y="132"/>
                  </a:cubicBezTo>
                  <a:cubicBezTo>
                    <a:pt x="628" y="86"/>
                    <a:pt x="628" y="39"/>
                    <a:pt x="581" y="15"/>
                  </a:cubicBezTo>
                  <a:cubicBezTo>
                    <a:pt x="562" y="6"/>
                    <a:pt x="543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32"/>
            <p:cNvSpPr/>
            <p:nvPr/>
          </p:nvSpPr>
          <p:spPr>
            <a:xfrm>
              <a:off x="3082700" y="4154150"/>
              <a:ext cx="25100" cy="9750"/>
            </a:xfrm>
            <a:custGeom>
              <a:avLst/>
              <a:gdLst/>
              <a:ahLst/>
              <a:cxnLst/>
              <a:rect l="l" t="t" r="r" b="b"/>
              <a:pathLst>
                <a:path w="1004" h="390" extrusionOk="0">
                  <a:moveTo>
                    <a:pt x="870" y="1"/>
                  </a:moveTo>
                  <a:cubicBezTo>
                    <a:pt x="852" y="1"/>
                    <a:pt x="833" y="6"/>
                    <a:pt x="813" y="17"/>
                  </a:cubicBezTo>
                  <a:cubicBezTo>
                    <a:pt x="605" y="135"/>
                    <a:pt x="372" y="203"/>
                    <a:pt x="115" y="228"/>
                  </a:cubicBezTo>
                  <a:cubicBezTo>
                    <a:pt x="0" y="228"/>
                    <a:pt x="0" y="389"/>
                    <a:pt x="115" y="389"/>
                  </a:cubicBezTo>
                  <a:cubicBezTo>
                    <a:pt x="394" y="389"/>
                    <a:pt x="674" y="321"/>
                    <a:pt x="906" y="181"/>
                  </a:cubicBezTo>
                  <a:cubicBezTo>
                    <a:pt x="1003" y="122"/>
                    <a:pt x="95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32"/>
            <p:cNvSpPr/>
            <p:nvPr/>
          </p:nvSpPr>
          <p:spPr>
            <a:xfrm>
              <a:off x="3075700" y="4160250"/>
              <a:ext cx="19800" cy="7250"/>
            </a:xfrm>
            <a:custGeom>
              <a:avLst/>
              <a:gdLst/>
              <a:ahLst/>
              <a:cxnLst/>
              <a:rect l="l" t="t" r="r" b="b"/>
              <a:pathLst>
                <a:path w="792" h="290" extrusionOk="0">
                  <a:moveTo>
                    <a:pt x="677" y="0"/>
                  </a:moveTo>
                  <a:cubicBezTo>
                    <a:pt x="669" y="0"/>
                    <a:pt x="660" y="2"/>
                    <a:pt x="652" y="6"/>
                  </a:cubicBezTo>
                  <a:cubicBezTo>
                    <a:pt x="466" y="52"/>
                    <a:pt x="280" y="99"/>
                    <a:pt x="94" y="99"/>
                  </a:cubicBezTo>
                  <a:cubicBezTo>
                    <a:pt x="47" y="123"/>
                    <a:pt x="1" y="145"/>
                    <a:pt x="1" y="192"/>
                  </a:cubicBezTo>
                  <a:cubicBezTo>
                    <a:pt x="1" y="232"/>
                    <a:pt x="17" y="290"/>
                    <a:pt x="67" y="290"/>
                  </a:cubicBezTo>
                  <a:cubicBezTo>
                    <a:pt x="75" y="290"/>
                    <a:pt x="84" y="288"/>
                    <a:pt x="94" y="285"/>
                  </a:cubicBezTo>
                  <a:cubicBezTo>
                    <a:pt x="302" y="285"/>
                    <a:pt x="513" y="238"/>
                    <a:pt x="699" y="170"/>
                  </a:cubicBezTo>
                  <a:cubicBezTo>
                    <a:pt x="745" y="170"/>
                    <a:pt x="792" y="123"/>
                    <a:pt x="767" y="77"/>
                  </a:cubicBezTo>
                  <a:cubicBezTo>
                    <a:pt x="749" y="38"/>
                    <a:pt x="714" y="0"/>
                    <a:pt x="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32"/>
            <p:cNvSpPr/>
            <p:nvPr/>
          </p:nvSpPr>
          <p:spPr>
            <a:xfrm>
              <a:off x="3068725" y="4165975"/>
              <a:ext cx="22125" cy="8050"/>
            </a:xfrm>
            <a:custGeom>
              <a:avLst/>
              <a:gdLst/>
              <a:ahLst/>
              <a:cxnLst/>
              <a:rect l="l" t="t" r="r" b="b"/>
              <a:pathLst>
                <a:path w="885" h="322" extrusionOk="0">
                  <a:moveTo>
                    <a:pt x="804" y="1"/>
                  </a:moveTo>
                  <a:cubicBezTo>
                    <a:pt x="792" y="1"/>
                    <a:pt x="780" y="3"/>
                    <a:pt x="767" y="9"/>
                  </a:cubicBezTo>
                  <a:lnTo>
                    <a:pt x="70" y="149"/>
                  </a:lnTo>
                  <a:cubicBezTo>
                    <a:pt x="23" y="149"/>
                    <a:pt x="1" y="220"/>
                    <a:pt x="1" y="266"/>
                  </a:cubicBezTo>
                  <a:cubicBezTo>
                    <a:pt x="17" y="300"/>
                    <a:pt x="47" y="321"/>
                    <a:pt x="80" y="321"/>
                  </a:cubicBezTo>
                  <a:cubicBezTo>
                    <a:pt x="91" y="321"/>
                    <a:pt x="104" y="319"/>
                    <a:pt x="116" y="313"/>
                  </a:cubicBezTo>
                  <a:lnTo>
                    <a:pt x="814" y="173"/>
                  </a:lnTo>
                  <a:cubicBezTo>
                    <a:pt x="860" y="173"/>
                    <a:pt x="885" y="102"/>
                    <a:pt x="885" y="56"/>
                  </a:cubicBezTo>
                  <a:cubicBezTo>
                    <a:pt x="867" y="22"/>
                    <a:pt x="837" y="1"/>
                    <a:pt x="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32"/>
            <p:cNvSpPr/>
            <p:nvPr/>
          </p:nvSpPr>
          <p:spPr>
            <a:xfrm>
              <a:off x="3068125" y="4169125"/>
              <a:ext cx="24450" cy="10500"/>
            </a:xfrm>
            <a:custGeom>
              <a:avLst/>
              <a:gdLst/>
              <a:ahLst/>
              <a:cxnLst/>
              <a:rect l="l" t="t" r="r" b="b"/>
              <a:pathLst>
                <a:path w="978" h="420" extrusionOk="0">
                  <a:moveTo>
                    <a:pt x="816" y="1"/>
                  </a:moveTo>
                  <a:cubicBezTo>
                    <a:pt x="583" y="116"/>
                    <a:pt x="350" y="187"/>
                    <a:pt x="94" y="233"/>
                  </a:cubicBezTo>
                  <a:cubicBezTo>
                    <a:pt x="47" y="256"/>
                    <a:pt x="1" y="302"/>
                    <a:pt x="25" y="349"/>
                  </a:cubicBezTo>
                  <a:cubicBezTo>
                    <a:pt x="25" y="395"/>
                    <a:pt x="71" y="419"/>
                    <a:pt x="140" y="419"/>
                  </a:cubicBezTo>
                  <a:cubicBezTo>
                    <a:pt x="397" y="373"/>
                    <a:pt x="676" y="280"/>
                    <a:pt x="909" y="163"/>
                  </a:cubicBezTo>
                  <a:cubicBezTo>
                    <a:pt x="955" y="140"/>
                    <a:pt x="977" y="94"/>
                    <a:pt x="955" y="47"/>
                  </a:cubicBezTo>
                  <a:cubicBezTo>
                    <a:pt x="931" y="1"/>
                    <a:pt x="862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32"/>
            <p:cNvSpPr/>
            <p:nvPr/>
          </p:nvSpPr>
          <p:spPr>
            <a:xfrm>
              <a:off x="3069300" y="4172550"/>
              <a:ext cx="18625" cy="10550"/>
            </a:xfrm>
            <a:custGeom>
              <a:avLst/>
              <a:gdLst/>
              <a:ahLst/>
              <a:cxnLst/>
              <a:rect l="l" t="t" r="r" b="b"/>
              <a:pathLst>
                <a:path w="745" h="422" extrusionOk="0">
                  <a:moveTo>
                    <a:pt x="647" y="0"/>
                  </a:moveTo>
                  <a:cubicBezTo>
                    <a:pt x="630" y="0"/>
                    <a:pt x="614" y="8"/>
                    <a:pt x="605" y="26"/>
                  </a:cubicBezTo>
                  <a:cubicBezTo>
                    <a:pt x="443" y="119"/>
                    <a:pt x="257" y="189"/>
                    <a:pt x="71" y="236"/>
                  </a:cubicBezTo>
                  <a:cubicBezTo>
                    <a:pt x="24" y="258"/>
                    <a:pt x="0" y="305"/>
                    <a:pt x="0" y="351"/>
                  </a:cubicBezTo>
                  <a:cubicBezTo>
                    <a:pt x="24" y="398"/>
                    <a:pt x="71" y="422"/>
                    <a:pt x="117" y="422"/>
                  </a:cubicBezTo>
                  <a:cubicBezTo>
                    <a:pt x="326" y="375"/>
                    <a:pt x="512" y="282"/>
                    <a:pt x="698" y="165"/>
                  </a:cubicBezTo>
                  <a:cubicBezTo>
                    <a:pt x="722" y="143"/>
                    <a:pt x="744" y="96"/>
                    <a:pt x="722" y="50"/>
                  </a:cubicBezTo>
                  <a:cubicBezTo>
                    <a:pt x="707" y="21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32"/>
            <p:cNvSpPr/>
            <p:nvPr/>
          </p:nvSpPr>
          <p:spPr>
            <a:xfrm>
              <a:off x="3062325" y="4178625"/>
              <a:ext cx="19225" cy="7975"/>
            </a:xfrm>
            <a:custGeom>
              <a:avLst/>
              <a:gdLst/>
              <a:ahLst/>
              <a:cxnLst/>
              <a:rect l="l" t="t" r="r" b="b"/>
              <a:pathLst>
                <a:path w="769" h="319" extrusionOk="0">
                  <a:moveTo>
                    <a:pt x="684" y="1"/>
                  </a:moveTo>
                  <a:cubicBezTo>
                    <a:pt x="667" y="1"/>
                    <a:pt x="648" y="6"/>
                    <a:pt x="629" y="15"/>
                  </a:cubicBezTo>
                  <a:lnTo>
                    <a:pt x="558" y="15"/>
                  </a:lnTo>
                  <a:cubicBezTo>
                    <a:pt x="536" y="39"/>
                    <a:pt x="512" y="39"/>
                    <a:pt x="489" y="62"/>
                  </a:cubicBezTo>
                  <a:cubicBezTo>
                    <a:pt x="443" y="62"/>
                    <a:pt x="419" y="86"/>
                    <a:pt x="372" y="86"/>
                  </a:cubicBezTo>
                  <a:cubicBezTo>
                    <a:pt x="279" y="108"/>
                    <a:pt x="186" y="132"/>
                    <a:pt x="93" y="132"/>
                  </a:cubicBezTo>
                  <a:cubicBezTo>
                    <a:pt x="47" y="132"/>
                    <a:pt x="0" y="179"/>
                    <a:pt x="0" y="225"/>
                  </a:cubicBezTo>
                  <a:cubicBezTo>
                    <a:pt x="0" y="272"/>
                    <a:pt x="47" y="318"/>
                    <a:pt x="93" y="318"/>
                  </a:cubicBezTo>
                  <a:cubicBezTo>
                    <a:pt x="303" y="294"/>
                    <a:pt x="512" y="248"/>
                    <a:pt x="722" y="155"/>
                  </a:cubicBezTo>
                  <a:cubicBezTo>
                    <a:pt x="769" y="132"/>
                    <a:pt x="769" y="86"/>
                    <a:pt x="744" y="39"/>
                  </a:cubicBezTo>
                  <a:cubicBezTo>
                    <a:pt x="731" y="12"/>
                    <a:pt x="710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32"/>
            <p:cNvSpPr/>
            <p:nvPr/>
          </p:nvSpPr>
          <p:spPr>
            <a:xfrm>
              <a:off x="3046025" y="4182850"/>
              <a:ext cx="23300" cy="8400"/>
            </a:xfrm>
            <a:custGeom>
              <a:avLst/>
              <a:gdLst/>
              <a:ahLst/>
              <a:cxnLst/>
              <a:rect l="l" t="t" r="r" b="b"/>
              <a:pathLst>
                <a:path w="932" h="336" extrusionOk="0">
                  <a:moveTo>
                    <a:pt x="851" y="1"/>
                  </a:moveTo>
                  <a:cubicBezTo>
                    <a:pt x="839" y="1"/>
                    <a:pt x="828" y="4"/>
                    <a:pt x="816" y="10"/>
                  </a:cubicBezTo>
                  <a:cubicBezTo>
                    <a:pt x="559" y="56"/>
                    <a:pt x="327" y="103"/>
                    <a:pt x="72" y="149"/>
                  </a:cubicBezTo>
                  <a:cubicBezTo>
                    <a:pt x="25" y="172"/>
                    <a:pt x="1" y="218"/>
                    <a:pt x="1" y="265"/>
                  </a:cubicBezTo>
                  <a:cubicBezTo>
                    <a:pt x="25" y="311"/>
                    <a:pt x="72" y="335"/>
                    <a:pt x="118" y="335"/>
                  </a:cubicBezTo>
                  <a:cubicBezTo>
                    <a:pt x="373" y="289"/>
                    <a:pt x="606" y="242"/>
                    <a:pt x="862" y="172"/>
                  </a:cubicBezTo>
                  <a:cubicBezTo>
                    <a:pt x="909" y="172"/>
                    <a:pt x="931" y="125"/>
                    <a:pt x="931" y="79"/>
                  </a:cubicBezTo>
                  <a:cubicBezTo>
                    <a:pt x="914" y="27"/>
                    <a:pt x="884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32"/>
            <p:cNvSpPr/>
            <p:nvPr/>
          </p:nvSpPr>
          <p:spPr>
            <a:xfrm>
              <a:off x="3038675" y="4185225"/>
              <a:ext cx="29750" cy="11275"/>
            </a:xfrm>
            <a:custGeom>
              <a:avLst/>
              <a:gdLst/>
              <a:ahLst/>
              <a:cxnLst/>
              <a:rect l="l" t="t" r="r" b="b"/>
              <a:pathLst>
                <a:path w="1190" h="451" extrusionOk="0">
                  <a:moveTo>
                    <a:pt x="1075" y="0"/>
                  </a:moveTo>
                  <a:cubicBezTo>
                    <a:pt x="1064" y="0"/>
                    <a:pt x="1052" y="3"/>
                    <a:pt x="1039" y="8"/>
                  </a:cubicBezTo>
                  <a:cubicBezTo>
                    <a:pt x="738" y="101"/>
                    <a:pt x="434" y="194"/>
                    <a:pt x="109" y="263"/>
                  </a:cubicBezTo>
                  <a:cubicBezTo>
                    <a:pt x="1" y="285"/>
                    <a:pt x="35" y="451"/>
                    <a:pt x="135" y="451"/>
                  </a:cubicBezTo>
                  <a:cubicBezTo>
                    <a:pt x="142" y="451"/>
                    <a:pt x="148" y="450"/>
                    <a:pt x="155" y="449"/>
                  </a:cubicBezTo>
                  <a:cubicBezTo>
                    <a:pt x="481" y="380"/>
                    <a:pt x="784" y="287"/>
                    <a:pt x="1086" y="170"/>
                  </a:cubicBezTo>
                  <a:cubicBezTo>
                    <a:pt x="1190" y="150"/>
                    <a:pt x="1165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32"/>
            <p:cNvSpPr/>
            <p:nvPr/>
          </p:nvSpPr>
          <p:spPr>
            <a:xfrm>
              <a:off x="3047200" y="4174950"/>
              <a:ext cx="28525" cy="7800"/>
            </a:xfrm>
            <a:custGeom>
              <a:avLst/>
              <a:gdLst/>
              <a:ahLst/>
              <a:cxnLst/>
              <a:rect l="l" t="t" r="r" b="b"/>
              <a:pathLst>
                <a:path w="1141" h="312" extrusionOk="0">
                  <a:moveTo>
                    <a:pt x="1024" y="0"/>
                  </a:moveTo>
                  <a:cubicBezTo>
                    <a:pt x="698" y="47"/>
                    <a:pt x="397" y="93"/>
                    <a:pt x="93" y="140"/>
                  </a:cubicBezTo>
                  <a:cubicBezTo>
                    <a:pt x="47" y="140"/>
                    <a:pt x="0" y="209"/>
                    <a:pt x="25" y="255"/>
                  </a:cubicBezTo>
                  <a:cubicBezTo>
                    <a:pt x="25" y="289"/>
                    <a:pt x="49" y="311"/>
                    <a:pt x="90" y="311"/>
                  </a:cubicBezTo>
                  <a:cubicBezTo>
                    <a:pt x="104" y="311"/>
                    <a:pt x="121" y="308"/>
                    <a:pt x="140" y="302"/>
                  </a:cubicBezTo>
                  <a:cubicBezTo>
                    <a:pt x="443" y="279"/>
                    <a:pt x="745" y="233"/>
                    <a:pt x="1070" y="186"/>
                  </a:cubicBezTo>
                  <a:cubicBezTo>
                    <a:pt x="1117" y="186"/>
                    <a:pt x="1141" y="116"/>
                    <a:pt x="1117" y="69"/>
                  </a:cubicBezTo>
                  <a:cubicBezTo>
                    <a:pt x="1117" y="23"/>
                    <a:pt x="1070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32"/>
            <p:cNvSpPr/>
            <p:nvPr/>
          </p:nvSpPr>
          <p:spPr>
            <a:xfrm>
              <a:off x="3052175" y="4181100"/>
              <a:ext cx="26450" cy="10900"/>
            </a:xfrm>
            <a:custGeom>
              <a:avLst/>
              <a:gdLst/>
              <a:ahLst/>
              <a:cxnLst/>
              <a:rect l="l" t="t" r="r" b="b"/>
              <a:pathLst>
                <a:path w="1058" h="436" extrusionOk="0">
                  <a:moveTo>
                    <a:pt x="979" y="0"/>
                  </a:moveTo>
                  <a:cubicBezTo>
                    <a:pt x="967" y="0"/>
                    <a:pt x="954" y="3"/>
                    <a:pt x="942" y="9"/>
                  </a:cubicBezTo>
                  <a:cubicBezTo>
                    <a:pt x="663" y="102"/>
                    <a:pt x="384" y="173"/>
                    <a:pt x="105" y="266"/>
                  </a:cubicBezTo>
                  <a:cubicBezTo>
                    <a:pt x="0" y="286"/>
                    <a:pt x="26" y="435"/>
                    <a:pt x="115" y="435"/>
                  </a:cubicBezTo>
                  <a:cubicBezTo>
                    <a:pt x="126" y="435"/>
                    <a:pt x="138" y="433"/>
                    <a:pt x="151" y="428"/>
                  </a:cubicBezTo>
                  <a:cubicBezTo>
                    <a:pt x="430" y="359"/>
                    <a:pt x="709" y="266"/>
                    <a:pt x="988" y="173"/>
                  </a:cubicBezTo>
                  <a:cubicBezTo>
                    <a:pt x="1035" y="149"/>
                    <a:pt x="1057" y="126"/>
                    <a:pt x="1057" y="56"/>
                  </a:cubicBezTo>
                  <a:cubicBezTo>
                    <a:pt x="1041" y="21"/>
                    <a:pt x="1012" y="0"/>
                    <a:pt x="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32"/>
            <p:cNvSpPr/>
            <p:nvPr/>
          </p:nvSpPr>
          <p:spPr>
            <a:xfrm>
              <a:off x="3192550" y="3597575"/>
              <a:ext cx="12250" cy="6075"/>
            </a:xfrm>
            <a:custGeom>
              <a:avLst/>
              <a:gdLst/>
              <a:ahLst/>
              <a:cxnLst/>
              <a:rect l="l" t="t" r="r" b="b"/>
              <a:pathLst>
                <a:path w="490" h="243" extrusionOk="0">
                  <a:moveTo>
                    <a:pt x="373" y="0"/>
                  </a:moveTo>
                  <a:lnTo>
                    <a:pt x="94" y="71"/>
                  </a:lnTo>
                  <a:cubicBezTo>
                    <a:pt x="47" y="71"/>
                    <a:pt x="1" y="140"/>
                    <a:pt x="25" y="186"/>
                  </a:cubicBezTo>
                  <a:cubicBezTo>
                    <a:pt x="25" y="220"/>
                    <a:pt x="50" y="242"/>
                    <a:pt x="81" y="242"/>
                  </a:cubicBezTo>
                  <a:cubicBezTo>
                    <a:pt x="93" y="242"/>
                    <a:pt x="105" y="239"/>
                    <a:pt x="118" y="233"/>
                  </a:cubicBezTo>
                  <a:cubicBezTo>
                    <a:pt x="233" y="233"/>
                    <a:pt x="326" y="210"/>
                    <a:pt x="419" y="186"/>
                  </a:cubicBezTo>
                  <a:cubicBezTo>
                    <a:pt x="466" y="186"/>
                    <a:pt x="490" y="117"/>
                    <a:pt x="466" y="71"/>
                  </a:cubicBezTo>
                  <a:cubicBezTo>
                    <a:pt x="466" y="24"/>
                    <a:pt x="419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32"/>
            <p:cNvSpPr/>
            <p:nvPr/>
          </p:nvSpPr>
          <p:spPr>
            <a:xfrm>
              <a:off x="3187900" y="3602775"/>
              <a:ext cx="22550" cy="9925"/>
            </a:xfrm>
            <a:custGeom>
              <a:avLst/>
              <a:gdLst/>
              <a:ahLst/>
              <a:cxnLst/>
              <a:rect l="l" t="t" r="r" b="b"/>
              <a:pathLst>
                <a:path w="902" h="397" extrusionOk="0">
                  <a:moveTo>
                    <a:pt x="765" y="0"/>
                  </a:moveTo>
                  <a:cubicBezTo>
                    <a:pt x="759" y="0"/>
                    <a:pt x="752" y="1"/>
                    <a:pt x="745" y="2"/>
                  </a:cubicBezTo>
                  <a:cubicBezTo>
                    <a:pt x="512" y="71"/>
                    <a:pt x="280" y="142"/>
                    <a:pt x="71" y="211"/>
                  </a:cubicBezTo>
                  <a:cubicBezTo>
                    <a:pt x="25" y="235"/>
                    <a:pt x="1" y="282"/>
                    <a:pt x="1" y="328"/>
                  </a:cubicBezTo>
                  <a:cubicBezTo>
                    <a:pt x="25" y="375"/>
                    <a:pt x="71" y="397"/>
                    <a:pt x="118" y="397"/>
                  </a:cubicBezTo>
                  <a:cubicBezTo>
                    <a:pt x="326" y="304"/>
                    <a:pt x="559" y="235"/>
                    <a:pt x="791" y="189"/>
                  </a:cubicBezTo>
                  <a:cubicBezTo>
                    <a:pt x="901" y="166"/>
                    <a:pt x="867" y="0"/>
                    <a:pt x="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32"/>
            <p:cNvSpPr/>
            <p:nvPr/>
          </p:nvSpPr>
          <p:spPr>
            <a:xfrm>
              <a:off x="3184425" y="3611325"/>
              <a:ext cx="25875" cy="10125"/>
            </a:xfrm>
            <a:custGeom>
              <a:avLst/>
              <a:gdLst/>
              <a:ahLst/>
              <a:cxnLst/>
              <a:rect l="l" t="t" r="r" b="b"/>
              <a:pathLst>
                <a:path w="1035" h="405" extrusionOk="0">
                  <a:moveTo>
                    <a:pt x="920" y="1"/>
                  </a:moveTo>
                  <a:cubicBezTo>
                    <a:pt x="909" y="1"/>
                    <a:pt x="897" y="3"/>
                    <a:pt x="884" y="8"/>
                  </a:cubicBezTo>
                  <a:cubicBezTo>
                    <a:pt x="605" y="55"/>
                    <a:pt x="350" y="126"/>
                    <a:pt x="93" y="219"/>
                  </a:cubicBezTo>
                  <a:cubicBezTo>
                    <a:pt x="47" y="241"/>
                    <a:pt x="0" y="287"/>
                    <a:pt x="24" y="334"/>
                  </a:cubicBezTo>
                  <a:cubicBezTo>
                    <a:pt x="24" y="380"/>
                    <a:pt x="71" y="405"/>
                    <a:pt x="117" y="405"/>
                  </a:cubicBezTo>
                  <a:cubicBezTo>
                    <a:pt x="396" y="312"/>
                    <a:pt x="651" y="241"/>
                    <a:pt x="930" y="172"/>
                  </a:cubicBezTo>
                  <a:cubicBezTo>
                    <a:pt x="1035" y="151"/>
                    <a:pt x="1009" y="1"/>
                    <a:pt x="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32"/>
            <p:cNvSpPr/>
            <p:nvPr/>
          </p:nvSpPr>
          <p:spPr>
            <a:xfrm>
              <a:off x="3182700" y="3618500"/>
              <a:ext cx="18625" cy="5850"/>
            </a:xfrm>
            <a:custGeom>
              <a:avLst/>
              <a:gdLst/>
              <a:ahLst/>
              <a:cxnLst/>
              <a:rect l="l" t="t" r="r" b="b"/>
              <a:pathLst>
                <a:path w="745" h="234" extrusionOk="0">
                  <a:moveTo>
                    <a:pt x="605" y="0"/>
                  </a:moveTo>
                  <a:cubicBezTo>
                    <a:pt x="558" y="0"/>
                    <a:pt x="534" y="25"/>
                    <a:pt x="488" y="25"/>
                  </a:cubicBezTo>
                  <a:lnTo>
                    <a:pt x="348" y="25"/>
                  </a:lnTo>
                  <a:cubicBezTo>
                    <a:pt x="255" y="47"/>
                    <a:pt x="186" y="47"/>
                    <a:pt x="93" y="47"/>
                  </a:cubicBezTo>
                  <a:cubicBezTo>
                    <a:pt x="47" y="47"/>
                    <a:pt x="0" y="93"/>
                    <a:pt x="0" y="140"/>
                  </a:cubicBezTo>
                  <a:cubicBezTo>
                    <a:pt x="0" y="187"/>
                    <a:pt x="23" y="233"/>
                    <a:pt x="93" y="233"/>
                  </a:cubicBezTo>
                  <a:cubicBezTo>
                    <a:pt x="279" y="233"/>
                    <a:pt x="465" y="211"/>
                    <a:pt x="651" y="164"/>
                  </a:cubicBezTo>
                  <a:cubicBezTo>
                    <a:pt x="698" y="164"/>
                    <a:pt x="744" y="118"/>
                    <a:pt x="720" y="71"/>
                  </a:cubicBezTo>
                  <a:cubicBezTo>
                    <a:pt x="698" y="25"/>
                    <a:pt x="674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32"/>
            <p:cNvSpPr/>
            <p:nvPr/>
          </p:nvSpPr>
          <p:spPr>
            <a:xfrm>
              <a:off x="3176275" y="3626075"/>
              <a:ext cx="19225" cy="8175"/>
            </a:xfrm>
            <a:custGeom>
              <a:avLst/>
              <a:gdLst/>
              <a:ahLst/>
              <a:cxnLst/>
              <a:rect l="l" t="t" r="r" b="b"/>
              <a:pathLst>
                <a:path w="769" h="327" extrusionOk="0">
                  <a:moveTo>
                    <a:pt x="652" y="1"/>
                  </a:moveTo>
                  <a:cubicBezTo>
                    <a:pt x="443" y="23"/>
                    <a:pt x="257" y="70"/>
                    <a:pt x="93" y="140"/>
                  </a:cubicBezTo>
                  <a:cubicBezTo>
                    <a:pt x="47" y="163"/>
                    <a:pt x="0" y="209"/>
                    <a:pt x="25" y="256"/>
                  </a:cubicBezTo>
                  <a:cubicBezTo>
                    <a:pt x="25" y="302"/>
                    <a:pt x="71" y="326"/>
                    <a:pt x="140" y="326"/>
                  </a:cubicBezTo>
                  <a:cubicBezTo>
                    <a:pt x="304" y="256"/>
                    <a:pt x="490" y="209"/>
                    <a:pt x="698" y="187"/>
                  </a:cubicBezTo>
                  <a:cubicBezTo>
                    <a:pt x="745" y="163"/>
                    <a:pt x="769" y="116"/>
                    <a:pt x="745" y="70"/>
                  </a:cubicBezTo>
                  <a:cubicBezTo>
                    <a:pt x="745" y="23"/>
                    <a:pt x="698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32"/>
            <p:cNvSpPr/>
            <p:nvPr/>
          </p:nvSpPr>
          <p:spPr>
            <a:xfrm>
              <a:off x="3175100" y="3632450"/>
              <a:ext cx="17475" cy="6000"/>
            </a:xfrm>
            <a:custGeom>
              <a:avLst/>
              <a:gdLst/>
              <a:ahLst/>
              <a:cxnLst/>
              <a:rect l="l" t="t" r="r" b="b"/>
              <a:pathLst>
                <a:path w="699" h="240" extrusionOk="0">
                  <a:moveTo>
                    <a:pt x="606" y="1"/>
                  </a:moveTo>
                  <a:cubicBezTo>
                    <a:pt x="420" y="1"/>
                    <a:pt x="258" y="1"/>
                    <a:pt x="72" y="71"/>
                  </a:cubicBezTo>
                  <a:cubicBezTo>
                    <a:pt x="25" y="71"/>
                    <a:pt x="1" y="118"/>
                    <a:pt x="1" y="164"/>
                  </a:cubicBezTo>
                  <a:cubicBezTo>
                    <a:pt x="21" y="202"/>
                    <a:pt x="55" y="240"/>
                    <a:pt x="92" y="240"/>
                  </a:cubicBezTo>
                  <a:cubicBezTo>
                    <a:pt x="101" y="240"/>
                    <a:pt x="109" y="238"/>
                    <a:pt x="118" y="233"/>
                  </a:cubicBezTo>
                  <a:cubicBezTo>
                    <a:pt x="165" y="233"/>
                    <a:pt x="211" y="211"/>
                    <a:pt x="233" y="211"/>
                  </a:cubicBezTo>
                  <a:cubicBezTo>
                    <a:pt x="258" y="211"/>
                    <a:pt x="280" y="211"/>
                    <a:pt x="304" y="187"/>
                  </a:cubicBezTo>
                  <a:lnTo>
                    <a:pt x="606" y="187"/>
                  </a:lnTo>
                  <a:cubicBezTo>
                    <a:pt x="652" y="187"/>
                    <a:pt x="699" y="140"/>
                    <a:pt x="699" y="94"/>
                  </a:cubicBezTo>
                  <a:cubicBezTo>
                    <a:pt x="699" y="47"/>
                    <a:pt x="652" y="1"/>
                    <a:pt x="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32"/>
            <p:cNvSpPr/>
            <p:nvPr/>
          </p:nvSpPr>
          <p:spPr>
            <a:xfrm>
              <a:off x="3171625" y="3638275"/>
              <a:ext cx="18625" cy="8150"/>
            </a:xfrm>
            <a:custGeom>
              <a:avLst/>
              <a:gdLst/>
              <a:ahLst/>
              <a:cxnLst/>
              <a:rect l="l" t="t" r="r" b="b"/>
              <a:pathLst>
                <a:path w="745" h="326" extrusionOk="0">
                  <a:moveTo>
                    <a:pt x="605" y="0"/>
                  </a:moveTo>
                  <a:cubicBezTo>
                    <a:pt x="443" y="47"/>
                    <a:pt x="257" y="93"/>
                    <a:pt x="71" y="140"/>
                  </a:cubicBezTo>
                  <a:cubicBezTo>
                    <a:pt x="25" y="140"/>
                    <a:pt x="0" y="210"/>
                    <a:pt x="25" y="257"/>
                  </a:cubicBezTo>
                  <a:cubicBezTo>
                    <a:pt x="25" y="303"/>
                    <a:pt x="71" y="326"/>
                    <a:pt x="118" y="326"/>
                  </a:cubicBezTo>
                  <a:cubicBezTo>
                    <a:pt x="304" y="279"/>
                    <a:pt x="490" y="233"/>
                    <a:pt x="652" y="186"/>
                  </a:cubicBezTo>
                  <a:cubicBezTo>
                    <a:pt x="698" y="186"/>
                    <a:pt x="745" y="117"/>
                    <a:pt x="722" y="71"/>
                  </a:cubicBezTo>
                  <a:cubicBezTo>
                    <a:pt x="698" y="24"/>
                    <a:pt x="652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32"/>
            <p:cNvSpPr/>
            <p:nvPr/>
          </p:nvSpPr>
          <p:spPr>
            <a:xfrm>
              <a:off x="3168750" y="3642700"/>
              <a:ext cx="18625" cy="8050"/>
            </a:xfrm>
            <a:custGeom>
              <a:avLst/>
              <a:gdLst/>
              <a:ahLst/>
              <a:cxnLst/>
              <a:rect l="l" t="t" r="r" b="b"/>
              <a:pathLst>
                <a:path w="745" h="322" extrusionOk="0">
                  <a:moveTo>
                    <a:pt x="664" y="1"/>
                  </a:moveTo>
                  <a:cubicBezTo>
                    <a:pt x="652" y="1"/>
                    <a:pt x="639" y="3"/>
                    <a:pt x="627" y="9"/>
                  </a:cubicBezTo>
                  <a:cubicBezTo>
                    <a:pt x="441" y="56"/>
                    <a:pt x="279" y="102"/>
                    <a:pt x="93" y="149"/>
                  </a:cubicBezTo>
                  <a:cubicBezTo>
                    <a:pt x="47" y="149"/>
                    <a:pt x="0" y="219"/>
                    <a:pt x="22" y="266"/>
                  </a:cubicBezTo>
                  <a:cubicBezTo>
                    <a:pt x="40" y="300"/>
                    <a:pt x="70" y="321"/>
                    <a:pt x="103" y="321"/>
                  </a:cubicBezTo>
                  <a:cubicBezTo>
                    <a:pt x="115" y="321"/>
                    <a:pt x="127" y="318"/>
                    <a:pt x="140" y="313"/>
                  </a:cubicBezTo>
                  <a:cubicBezTo>
                    <a:pt x="301" y="266"/>
                    <a:pt x="487" y="219"/>
                    <a:pt x="674" y="173"/>
                  </a:cubicBezTo>
                  <a:cubicBezTo>
                    <a:pt x="720" y="173"/>
                    <a:pt x="744" y="126"/>
                    <a:pt x="744" y="56"/>
                  </a:cubicBezTo>
                  <a:cubicBezTo>
                    <a:pt x="727" y="22"/>
                    <a:pt x="697" y="1"/>
                    <a:pt x="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32"/>
            <p:cNvSpPr/>
            <p:nvPr/>
          </p:nvSpPr>
          <p:spPr>
            <a:xfrm>
              <a:off x="3162925" y="3652825"/>
              <a:ext cx="19800" cy="8725"/>
            </a:xfrm>
            <a:custGeom>
              <a:avLst/>
              <a:gdLst/>
              <a:ahLst/>
              <a:cxnLst/>
              <a:rect l="l" t="t" r="r" b="b"/>
              <a:pathLst>
                <a:path w="792" h="349" extrusionOk="0">
                  <a:moveTo>
                    <a:pt x="674" y="1"/>
                  </a:moveTo>
                  <a:cubicBezTo>
                    <a:pt x="466" y="69"/>
                    <a:pt x="280" y="116"/>
                    <a:pt x="69" y="162"/>
                  </a:cubicBezTo>
                  <a:cubicBezTo>
                    <a:pt x="23" y="162"/>
                    <a:pt x="0" y="233"/>
                    <a:pt x="23" y="280"/>
                  </a:cubicBezTo>
                  <a:cubicBezTo>
                    <a:pt x="23" y="326"/>
                    <a:pt x="69" y="348"/>
                    <a:pt x="116" y="348"/>
                  </a:cubicBezTo>
                  <a:cubicBezTo>
                    <a:pt x="326" y="280"/>
                    <a:pt x="512" y="233"/>
                    <a:pt x="720" y="187"/>
                  </a:cubicBezTo>
                  <a:cubicBezTo>
                    <a:pt x="745" y="162"/>
                    <a:pt x="791" y="116"/>
                    <a:pt x="767" y="69"/>
                  </a:cubicBezTo>
                  <a:cubicBezTo>
                    <a:pt x="767" y="23"/>
                    <a:pt x="720" y="1"/>
                    <a:pt x="6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32"/>
            <p:cNvSpPr/>
            <p:nvPr/>
          </p:nvSpPr>
          <p:spPr>
            <a:xfrm>
              <a:off x="3164650" y="3656650"/>
              <a:ext cx="18625" cy="8625"/>
            </a:xfrm>
            <a:custGeom>
              <a:avLst/>
              <a:gdLst/>
              <a:ahLst/>
              <a:cxnLst/>
              <a:rect l="l" t="t" r="r" b="b"/>
              <a:pathLst>
                <a:path w="745" h="345" extrusionOk="0">
                  <a:moveTo>
                    <a:pt x="665" y="1"/>
                  </a:moveTo>
                  <a:cubicBezTo>
                    <a:pt x="654" y="1"/>
                    <a:pt x="642" y="3"/>
                    <a:pt x="629" y="9"/>
                  </a:cubicBezTo>
                  <a:cubicBezTo>
                    <a:pt x="443" y="56"/>
                    <a:pt x="257" y="102"/>
                    <a:pt x="71" y="173"/>
                  </a:cubicBezTo>
                  <a:cubicBezTo>
                    <a:pt x="24" y="173"/>
                    <a:pt x="0" y="220"/>
                    <a:pt x="0" y="288"/>
                  </a:cubicBezTo>
                  <a:cubicBezTo>
                    <a:pt x="18" y="322"/>
                    <a:pt x="48" y="345"/>
                    <a:pt x="80" y="345"/>
                  </a:cubicBezTo>
                  <a:cubicBezTo>
                    <a:pt x="92" y="345"/>
                    <a:pt x="105" y="342"/>
                    <a:pt x="118" y="335"/>
                  </a:cubicBezTo>
                  <a:cubicBezTo>
                    <a:pt x="304" y="288"/>
                    <a:pt x="490" y="242"/>
                    <a:pt x="676" y="173"/>
                  </a:cubicBezTo>
                  <a:cubicBezTo>
                    <a:pt x="722" y="173"/>
                    <a:pt x="745" y="102"/>
                    <a:pt x="722" y="56"/>
                  </a:cubicBezTo>
                  <a:cubicBezTo>
                    <a:pt x="722" y="22"/>
                    <a:pt x="697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32"/>
            <p:cNvSpPr/>
            <p:nvPr/>
          </p:nvSpPr>
          <p:spPr>
            <a:xfrm>
              <a:off x="3164075" y="3652225"/>
              <a:ext cx="14550" cy="7600"/>
            </a:xfrm>
            <a:custGeom>
              <a:avLst/>
              <a:gdLst/>
              <a:ahLst/>
              <a:cxnLst/>
              <a:rect l="l" t="t" r="r" b="b"/>
              <a:pathLst>
                <a:path w="582" h="304" extrusionOk="0">
                  <a:moveTo>
                    <a:pt x="442" y="0"/>
                  </a:moveTo>
                  <a:cubicBezTo>
                    <a:pt x="327" y="47"/>
                    <a:pt x="209" y="71"/>
                    <a:pt x="70" y="118"/>
                  </a:cubicBezTo>
                  <a:cubicBezTo>
                    <a:pt x="23" y="140"/>
                    <a:pt x="1" y="186"/>
                    <a:pt x="1" y="233"/>
                  </a:cubicBezTo>
                  <a:cubicBezTo>
                    <a:pt x="23" y="279"/>
                    <a:pt x="70" y="304"/>
                    <a:pt x="116" y="304"/>
                  </a:cubicBezTo>
                  <a:cubicBezTo>
                    <a:pt x="256" y="257"/>
                    <a:pt x="373" y="211"/>
                    <a:pt x="488" y="186"/>
                  </a:cubicBezTo>
                  <a:cubicBezTo>
                    <a:pt x="535" y="164"/>
                    <a:pt x="581" y="118"/>
                    <a:pt x="559" y="71"/>
                  </a:cubicBezTo>
                  <a:cubicBezTo>
                    <a:pt x="559" y="25"/>
                    <a:pt x="513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32"/>
            <p:cNvSpPr/>
            <p:nvPr/>
          </p:nvSpPr>
          <p:spPr>
            <a:xfrm>
              <a:off x="3160000" y="3662550"/>
              <a:ext cx="18625" cy="7750"/>
            </a:xfrm>
            <a:custGeom>
              <a:avLst/>
              <a:gdLst/>
              <a:ahLst/>
              <a:cxnLst/>
              <a:rect l="l" t="t" r="r" b="b"/>
              <a:pathLst>
                <a:path w="745" h="310" extrusionOk="0">
                  <a:moveTo>
                    <a:pt x="630" y="0"/>
                  </a:moveTo>
                  <a:cubicBezTo>
                    <a:pt x="621" y="0"/>
                    <a:pt x="613" y="2"/>
                    <a:pt x="605" y="6"/>
                  </a:cubicBezTo>
                  <a:cubicBezTo>
                    <a:pt x="443" y="52"/>
                    <a:pt x="257" y="99"/>
                    <a:pt x="93" y="123"/>
                  </a:cubicBezTo>
                  <a:cubicBezTo>
                    <a:pt x="47" y="123"/>
                    <a:pt x="0" y="192"/>
                    <a:pt x="24" y="239"/>
                  </a:cubicBezTo>
                  <a:cubicBezTo>
                    <a:pt x="47" y="285"/>
                    <a:pt x="93" y="309"/>
                    <a:pt x="140" y="309"/>
                  </a:cubicBezTo>
                  <a:cubicBezTo>
                    <a:pt x="304" y="285"/>
                    <a:pt x="490" y="239"/>
                    <a:pt x="651" y="170"/>
                  </a:cubicBezTo>
                  <a:cubicBezTo>
                    <a:pt x="698" y="170"/>
                    <a:pt x="744" y="123"/>
                    <a:pt x="722" y="77"/>
                  </a:cubicBezTo>
                  <a:cubicBezTo>
                    <a:pt x="702" y="38"/>
                    <a:pt x="667" y="0"/>
                    <a:pt x="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32"/>
            <p:cNvSpPr/>
            <p:nvPr/>
          </p:nvSpPr>
          <p:spPr>
            <a:xfrm>
              <a:off x="3158275" y="3667725"/>
              <a:ext cx="18625" cy="7375"/>
            </a:xfrm>
            <a:custGeom>
              <a:avLst/>
              <a:gdLst/>
              <a:ahLst/>
              <a:cxnLst/>
              <a:rect l="l" t="t" r="r" b="b"/>
              <a:pathLst>
                <a:path w="745" h="295" extrusionOk="0">
                  <a:moveTo>
                    <a:pt x="640" y="0"/>
                  </a:moveTo>
                  <a:cubicBezTo>
                    <a:pt x="629" y="0"/>
                    <a:pt x="617" y="3"/>
                    <a:pt x="605" y="9"/>
                  </a:cubicBezTo>
                  <a:cubicBezTo>
                    <a:pt x="419" y="32"/>
                    <a:pt x="255" y="78"/>
                    <a:pt x="69" y="125"/>
                  </a:cubicBezTo>
                  <a:cubicBezTo>
                    <a:pt x="23" y="125"/>
                    <a:pt x="0" y="171"/>
                    <a:pt x="0" y="218"/>
                  </a:cubicBezTo>
                  <a:cubicBezTo>
                    <a:pt x="19" y="256"/>
                    <a:pt x="53" y="294"/>
                    <a:pt x="91" y="294"/>
                  </a:cubicBezTo>
                  <a:cubicBezTo>
                    <a:pt x="99" y="294"/>
                    <a:pt x="107" y="292"/>
                    <a:pt x="116" y="288"/>
                  </a:cubicBezTo>
                  <a:cubicBezTo>
                    <a:pt x="302" y="242"/>
                    <a:pt x="466" y="218"/>
                    <a:pt x="652" y="171"/>
                  </a:cubicBezTo>
                  <a:cubicBezTo>
                    <a:pt x="698" y="171"/>
                    <a:pt x="745" y="102"/>
                    <a:pt x="720" y="78"/>
                  </a:cubicBezTo>
                  <a:cubicBezTo>
                    <a:pt x="704" y="27"/>
                    <a:pt x="674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32"/>
            <p:cNvSpPr/>
            <p:nvPr/>
          </p:nvSpPr>
          <p:spPr>
            <a:xfrm>
              <a:off x="3154475" y="3670100"/>
              <a:ext cx="24150" cy="10875"/>
            </a:xfrm>
            <a:custGeom>
              <a:avLst/>
              <a:gdLst/>
              <a:ahLst/>
              <a:cxnLst/>
              <a:rect l="l" t="t" r="r" b="b"/>
              <a:pathLst>
                <a:path w="966" h="435" extrusionOk="0">
                  <a:moveTo>
                    <a:pt x="876" y="1"/>
                  </a:moveTo>
                  <a:cubicBezTo>
                    <a:pt x="868" y="1"/>
                    <a:pt x="859" y="3"/>
                    <a:pt x="850" y="7"/>
                  </a:cubicBezTo>
                  <a:cubicBezTo>
                    <a:pt x="652" y="86"/>
                    <a:pt x="437" y="165"/>
                    <a:pt x="220" y="230"/>
                  </a:cubicBezTo>
                  <a:lnTo>
                    <a:pt x="220" y="230"/>
                  </a:lnTo>
                  <a:cubicBezTo>
                    <a:pt x="210" y="225"/>
                    <a:pt x="198" y="222"/>
                    <a:pt x="185" y="222"/>
                  </a:cubicBezTo>
                  <a:cubicBezTo>
                    <a:pt x="168" y="222"/>
                    <a:pt x="148" y="228"/>
                    <a:pt x="128" y="240"/>
                  </a:cubicBezTo>
                  <a:cubicBezTo>
                    <a:pt x="128" y="240"/>
                    <a:pt x="106" y="262"/>
                    <a:pt x="82" y="262"/>
                  </a:cubicBezTo>
                  <a:cubicBezTo>
                    <a:pt x="0" y="303"/>
                    <a:pt x="45" y="434"/>
                    <a:pt x="120" y="434"/>
                  </a:cubicBezTo>
                  <a:cubicBezTo>
                    <a:pt x="130" y="434"/>
                    <a:pt x="141" y="432"/>
                    <a:pt x="152" y="426"/>
                  </a:cubicBezTo>
                  <a:cubicBezTo>
                    <a:pt x="159" y="424"/>
                    <a:pt x="166" y="422"/>
                    <a:pt x="172" y="420"/>
                  </a:cubicBezTo>
                  <a:lnTo>
                    <a:pt x="172" y="420"/>
                  </a:lnTo>
                  <a:cubicBezTo>
                    <a:pt x="173" y="422"/>
                    <a:pt x="174" y="424"/>
                    <a:pt x="175" y="426"/>
                  </a:cubicBezTo>
                  <a:cubicBezTo>
                    <a:pt x="190" y="426"/>
                    <a:pt x="205" y="416"/>
                    <a:pt x="214" y="409"/>
                  </a:cubicBezTo>
                  <a:lnTo>
                    <a:pt x="214" y="409"/>
                  </a:lnTo>
                  <a:cubicBezTo>
                    <a:pt x="445" y="344"/>
                    <a:pt x="661" y="279"/>
                    <a:pt x="897" y="193"/>
                  </a:cubicBezTo>
                  <a:cubicBezTo>
                    <a:pt x="943" y="169"/>
                    <a:pt x="965" y="123"/>
                    <a:pt x="965" y="76"/>
                  </a:cubicBezTo>
                  <a:cubicBezTo>
                    <a:pt x="947" y="38"/>
                    <a:pt x="913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32"/>
            <p:cNvSpPr/>
            <p:nvPr/>
          </p:nvSpPr>
          <p:spPr>
            <a:xfrm>
              <a:off x="3148125" y="3675475"/>
              <a:ext cx="22975" cy="10675"/>
            </a:xfrm>
            <a:custGeom>
              <a:avLst/>
              <a:gdLst/>
              <a:ahLst/>
              <a:cxnLst/>
              <a:rect l="l" t="t" r="r" b="b"/>
              <a:pathLst>
                <a:path w="919" h="427" extrusionOk="0">
                  <a:moveTo>
                    <a:pt x="801" y="1"/>
                  </a:moveTo>
                  <a:cubicBezTo>
                    <a:pt x="568" y="94"/>
                    <a:pt x="336" y="187"/>
                    <a:pt x="103" y="257"/>
                  </a:cubicBezTo>
                  <a:cubicBezTo>
                    <a:pt x="1" y="277"/>
                    <a:pt x="26" y="427"/>
                    <a:pt x="114" y="427"/>
                  </a:cubicBezTo>
                  <a:cubicBezTo>
                    <a:pt x="125" y="427"/>
                    <a:pt x="137" y="424"/>
                    <a:pt x="150" y="419"/>
                  </a:cubicBezTo>
                  <a:cubicBezTo>
                    <a:pt x="382" y="350"/>
                    <a:pt x="615" y="280"/>
                    <a:pt x="847" y="187"/>
                  </a:cubicBezTo>
                  <a:cubicBezTo>
                    <a:pt x="894" y="164"/>
                    <a:pt x="918" y="140"/>
                    <a:pt x="918" y="71"/>
                  </a:cubicBezTo>
                  <a:cubicBezTo>
                    <a:pt x="894" y="25"/>
                    <a:pt x="847" y="1"/>
                    <a:pt x="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32"/>
            <p:cNvSpPr/>
            <p:nvPr/>
          </p:nvSpPr>
          <p:spPr>
            <a:xfrm>
              <a:off x="3148975" y="3682250"/>
              <a:ext cx="20350" cy="9775"/>
            </a:xfrm>
            <a:custGeom>
              <a:avLst/>
              <a:gdLst/>
              <a:ahLst/>
              <a:cxnLst/>
              <a:rect l="l" t="t" r="r" b="b"/>
              <a:pathLst>
                <a:path w="814" h="391" extrusionOk="0">
                  <a:moveTo>
                    <a:pt x="708" y="0"/>
                  </a:moveTo>
                  <a:cubicBezTo>
                    <a:pt x="697" y="0"/>
                    <a:pt x="685" y="3"/>
                    <a:pt x="674" y="9"/>
                  </a:cubicBezTo>
                  <a:cubicBezTo>
                    <a:pt x="465" y="55"/>
                    <a:pt x="255" y="126"/>
                    <a:pt x="69" y="219"/>
                  </a:cubicBezTo>
                  <a:cubicBezTo>
                    <a:pt x="23" y="241"/>
                    <a:pt x="0" y="312"/>
                    <a:pt x="23" y="334"/>
                  </a:cubicBezTo>
                  <a:cubicBezTo>
                    <a:pt x="40" y="368"/>
                    <a:pt x="70" y="390"/>
                    <a:pt x="103" y="390"/>
                  </a:cubicBezTo>
                  <a:cubicBezTo>
                    <a:pt x="115" y="390"/>
                    <a:pt x="127" y="387"/>
                    <a:pt x="140" y="381"/>
                  </a:cubicBezTo>
                  <a:cubicBezTo>
                    <a:pt x="326" y="288"/>
                    <a:pt x="534" y="219"/>
                    <a:pt x="720" y="172"/>
                  </a:cubicBezTo>
                  <a:cubicBezTo>
                    <a:pt x="767" y="172"/>
                    <a:pt x="813" y="126"/>
                    <a:pt x="791" y="79"/>
                  </a:cubicBezTo>
                  <a:cubicBezTo>
                    <a:pt x="773" y="26"/>
                    <a:pt x="742" y="0"/>
                    <a:pt x="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32"/>
            <p:cNvSpPr/>
            <p:nvPr/>
          </p:nvSpPr>
          <p:spPr>
            <a:xfrm>
              <a:off x="3150125" y="3688275"/>
              <a:ext cx="16300" cy="7750"/>
            </a:xfrm>
            <a:custGeom>
              <a:avLst/>
              <a:gdLst/>
              <a:ahLst/>
              <a:cxnLst/>
              <a:rect l="l" t="t" r="r" b="b"/>
              <a:pathLst>
                <a:path w="652" h="310" extrusionOk="0">
                  <a:moveTo>
                    <a:pt x="512" y="0"/>
                  </a:moveTo>
                  <a:cubicBezTo>
                    <a:pt x="373" y="47"/>
                    <a:pt x="233" y="93"/>
                    <a:pt x="70" y="140"/>
                  </a:cubicBezTo>
                  <a:cubicBezTo>
                    <a:pt x="47" y="140"/>
                    <a:pt x="1" y="186"/>
                    <a:pt x="23" y="233"/>
                  </a:cubicBezTo>
                  <a:cubicBezTo>
                    <a:pt x="23" y="271"/>
                    <a:pt x="55" y="309"/>
                    <a:pt x="92" y="309"/>
                  </a:cubicBezTo>
                  <a:cubicBezTo>
                    <a:pt x="100" y="309"/>
                    <a:pt x="108" y="308"/>
                    <a:pt x="116" y="304"/>
                  </a:cubicBezTo>
                  <a:cubicBezTo>
                    <a:pt x="280" y="257"/>
                    <a:pt x="419" y="233"/>
                    <a:pt x="559" y="186"/>
                  </a:cubicBezTo>
                  <a:cubicBezTo>
                    <a:pt x="605" y="164"/>
                    <a:pt x="652" y="118"/>
                    <a:pt x="628" y="71"/>
                  </a:cubicBezTo>
                  <a:cubicBezTo>
                    <a:pt x="628" y="24"/>
                    <a:pt x="559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32"/>
            <p:cNvSpPr/>
            <p:nvPr/>
          </p:nvSpPr>
          <p:spPr>
            <a:xfrm>
              <a:off x="3150125" y="3691400"/>
              <a:ext cx="16300" cy="8525"/>
            </a:xfrm>
            <a:custGeom>
              <a:avLst/>
              <a:gdLst/>
              <a:ahLst/>
              <a:cxnLst/>
              <a:rect l="l" t="t" r="r" b="b"/>
              <a:pathLst>
                <a:path w="652" h="341" extrusionOk="0">
                  <a:moveTo>
                    <a:pt x="545" y="0"/>
                  </a:moveTo>
                  <a:cubicBezTo>
                    <a:pt x="526" y="0"/>
                    <a:pt x="507" y="6"/>
                    <a:pt x="488" y="15"/>
                  </a:cubicBezTo>
                  <a:cubicBezTo>
                    <a:pt x="488" y="15"/>
                    <a:pt x="466" y="39"/>
                    <a:pt x="442" y="39"/>
                  </a:cubicBezTo>
                  <a:lnTo>
                    <a:pt x="419" y="39"/>
                  </a:lnTo>
                  <a:cubicBezTo>
                    <a:pt x="407" y="50"/>
                    <a:pt x="413" y="50"/>
                    <a:pt x="416" y="50"/>
                  </a:cubicBezTo>
                  <a:cubicBezTo>
                    <a:pt x="419" y="50"/>
                    <a:pt x="419" y="50"/>
                    <a:pt x="395" y="61"/>
                  </a:cubicBezTo>
                  <a:cubicBezTo>
                    <a:pt x="373" y="61"/>
                    <a:pt x="326" y="86"/>
                    <a:pt x="302" y="86"/>
                  </a:cubicBezTo>
                  <a:cubicBezTo>
                    <a:pt x="233" y="108"/>
                    <a:pt x="163" y="132"/>
                    <a:pt x="70" y="154"/>
                  </a:cubicBezTo>
                  <a:cubicBezTo>
                    <a:pt x="23" y="179"/>
                    <a:pt x="1" y="225"/>
                    <a:pt x="23" y="272"/>
                  </a:cubicBezTo>
                  <a:cubicBezTo>
                    <a:pt x="23" y="318"/>
                    <a:pt x="70" y="340"/>
                    <a:pt x="116" y="340"/>
                  </a:cubicBezTo>
                  <a:cubicBezTo>
                    <a:pt x="280" y="294"/>
                    <a:pt x="442" y="247"/>
                    <a:pt x="581" y="179"/>
                  </a:cubicBezTo>
                  <a:cubicBezTo>
                    <a:pt x="628" y="154"/>
                    <a:pt x="652" y="86"/>
                    <a:pt x="628" y="39"/>
                  </a:cubicBezTo>
                  <a:cubicBezTo>
                    <a:pt x="600" y="12"/>
                    <a:pt x="57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32"/>
            <p:cNvSpPr/>
            <p:nvPr/>
          </p:nvSpPr>
          <p:spPr>
            <a:xfrm>
              <a:off x="3140825" y="3695050"/>
              <a:ext cx="26500" cy="10125"/>
            </a:xfrm>
            <a:custGeom>
              <a:avLst/>
              <a:gdLst/>
              <a:ahLst/>
              <a:cxnLst/>
              <a:rect l="l" t="t" r="r" b="b"/>
              <a:pathLst>
                <a:path w="1060" h="405" extrusionOk="0">
                  <a:moveTo>
                    <a:pt x="918" y="0"/>
                  </a:moveTo>
                  <a:cubicBezTo>
                    <a:pt x="907" y="0"/>
                    <a:pt x="896" y="3"/>
                    <a:pt x="884" y="8"/>
                  </a:cubicBezTo>
                  <a:cubicBezTo>
                    <a:pt x="628" y="148"/>
                    <a:pt x="373" y="219"/>
                    <a:pt x="94" y="219"/>
                  </a:cubicBezTo>
                  <a:cubicBezTo>
                    <a:pt x="47" y="219"/>
                    <a:pt x="1" y="265"/>
                    <a:pt x="1" y="312"/>
                  </a:cubicBezTo>
                  <a:cubicBezTo>
                    <a:pt x="1" y="358"/>
                    <a:pt x="47" y="405"/>
                    <a:pt x="94" y="405"/>
                  </a:cubicBezTo>
                  <a:cubicBezTo>
                    <a:pt x="395" y="405"/>
                    <a:pt x="698" y="312"/>
                    <a:pt x="977" y="172"/>
                  </a:cubicBezTo>
                  <a:cubicBezTo>
                    <a:pt x="1059" y="131"/>
                    <a:pt x="997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32"/>
            <p:cNvSpPr/>
            <p:nvPr/>
          </p:nvSpPr>
          <p:spPr>
            <a:xfrm>
              <a:off x="3143150" y="3691750"/>
              <a:ext cx="14550" cy="9050"/>
            </a:xfrm>
            <a:custGeom>
              <a:avLst/>
              <a:gdLst/>
              <a:ahLst/>
              <a:cxnLst/>
              <a:rect l="l" t="t" r="r" b="b"/>
              <a:pathLst>
                <a:path w="582" h="362" extrusionOk="0">
                  <a:moveTo>
                    <a:pt x="202" y="321"/>
                  </a:moveTo>
                  <a:cubicBezTo>
                    <a:pt x="196" y="326"/>
                    <a:pt x="187" y="326"/>
                    <a:pt x="187" y="326"/>
                  </a:cubicBezTo>
                  <a:cubicBezTo>
                    <a:pt x="195" y="326"/>
                    <a:pt x="200" y="323"/>
                    <a:pt x="202" y="321"/>
                  </a:cubicBezTo>
                  <a:close/>
                  <a:moveTo>
                    <a:pt x="442" y="1"/>
                  </a:moveTo>
                  <a:cubicBezTo>
                    <a:pt x="302" y="47"/>
                    <a:pt x="163" y="118"/>
                    <a:pt x="47" y="211"/>
                  </a:cubicBezTo>
                  <a:cubicBezTo>
                    <a:pt x="1" y="233"/>
                    <a:pt x="23" y="304"/>
                    <a:pt x="47" y="326"/>
                  </a:cubicBezTo>
                  <a:cubicBezTo>
                    <a:pt x="71" y="350"/>
                    <a:pt x="94" y="361"/>
                    <a:pt x="117" y="361"/>
                  </a:cubicBezTo>
                  <a:cubicBezTo>
                    <a:pt x="140" y="361"/>
                    <a:pt x="164" y="350"/>
                    <a:pt x="187" y="326"/>
                  </a:cubicBezTo>
                  <a:cubicBezTo>
                    <a:pt x="194" y="319"/>
                    <a:pt x="199" y="317"/>
                    <a:pt x="202" y="317"/>
                  </a:cubicBezTo>
                  <a:cubicBezTo>
                    <a:pt x="204" y="317"/>
                    <a:pt x="204" y="319"/>
                    <a:pt x="202" y="321"/>
                  </a:cubicBezTo>
                  <a:lnTo>
                    <a:pt x="202" y="321"/>
                  </a:lnTo>
                  <a:cubicBezTo>
                    <a:pt x="206" y="317"/>
                    <a:pt x="209" y="312"/>
                    <a:pt x="209" y="304"/>
                  </a:cubicBezTo>
                  <a:cubicBezTo>
                    <a:pt x="209" y="304"/>
                    <a:pt x="233" y="304"/>
                    <a:pt x="233" y="280"/>
                  </a:cubicBezTo>
                  <a:cubicBezTo>
                    <a:pt x="280" y="280"/>
                    <a:pt x="302" y="258"/>
                    <a:pt x="326" y="233"/>
                  </a:cubicBezTo>
                  <a:cubicBezTo>
                    <a:pt x="349" y="233"/>
                    <a:pt x="349" y="233"/>
                    <a:pt x="373" y="211"/>
                  </a:cubicBezTo>
                  <a:lnTo>
                    <a:pt x="395" y="211"/>
                  </a:lnTo>
                  <a:cubicBezTo>
                    <a:pt x="442" y="187"/>
                    <a:pt x="466" y="187"/>
                    <a:pt x="488" y="187"/>
                  </a:cubicBezTo>
                  <a:cubicBezTo>
                    <a:pt x="535" y="165"/>
                    <a:pt x="581" y="118"/>
                    <a:pt x="559" y="72"/>
                  </a:cubicBezTo>
                  <a:cubicBezTo>
                    <a:pt x="559" y="25"/>
                    <a:pt x="512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32"/>
            <p:cNvSpPr/>
            <p:nvPr/>
          </p:nvSpPr>
          <p:spPr>
            <a:xfrm>
              <a:off x="3142550" y="3696200"/>
              <a:ext cx="15150" cy="6275"/>
            </a:xfrm>
            <a:custGeom>
              <a:avLst/>
              <a:gdLst/>
              <a:ahLst/>
              <a:cxnLst/>
              <a:rect l="l" t="t" r="r" b="b"/>
              <a:pathLst>
                <a:path w="606" h="251" extrusionOk="0">
                  <a:moveTo>
                    <a:pt x="517" y="0"/>
                  </a:moveTo>
                  <a:cubicBezTo>
                    <a:pt x="502" y="0"/>
                    <a:pt x="485" y="3"/>
                    <a:pt x="466" y="9"/>
                  </a:cubicBezTo>
                  <a:cubicBezTo>
                    <a:pt x="350" y="33"/>
                    <a:pt x="211" y="55"/>
                    <a:pt x="71" y="80"/>
                  </a:cubicBezTo>
                  <a:cubicBezTo>
                    <a:pt x="25" y="80"/>
                    <a:pt x="1" y="148"/>
                    <a:pt x="1" y="173"/>
                  </a:cubicBezTo>
                  <a:cubicBezTo>
                    <a:pt x="19" y="224"/>
                    <a:pt x="49" y="251"/>
                    <a:pt x="83" y="251"/>
                  </a:cubicBezTo>
                  <a:cubicBezTo>
                    <a:pt x="94" y="251"/>
                    <a:pt x="106" y="248"/>
                    <a:pt x="118" y="241"/>
                  </a:cubicBezTo>
                  <a:cubicBezTo>
                    <a:pt x="257" y="219"/>
                    <a:pt x="397" y="195"/>
                    <a:pt x="512" y="173"/>
                  </a:cubicBezTo>
                  <a:cubicBezTo>
                    <a:pt x="559" y="173"/>
                    <a:pt x="605" y="102"/>
                    <a:pt x="583" y="55"/>
                  </a:cubicBezTo>
                  <a:cubicBezTo>
                    <a:pt x="583" y="21"/>
                    <a:pt x="558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32"/>
            <p:cNvSpPr/>
            <p:nvPr/>
          </p:nvSpPr>
          <p:spPr>
            <a:xfrm>
              <a:off x="3134600" y="3706125"/>
              <a:ext cx="27425" cy="8975"/>
            </a:xfrm>
            <a:custGeom>
              <a:avLst/>
              <a:gdLst/>
              <a:ahLst/>
              <a:cxnLst/>
              <a:rect l="l" t="t" r="r" b="b"/>
              <a:pathLst>
                <a:path w="1097" h="359" extrusionOk="0">
                  <a:moveTo>
                    <a:pt x="983" y="1"/>
                  </a:moveTo>
                  <a:cubicBezTo>
                    <a:pt x="972" y="1"/>
                    <a:pt x="960" y="3"/>
                    <a:pt x="947" y="8"/>
                  </a:cubicBezTo>
                  <a:cubicBezTo>
                    <a:pt x="668" y="55"/>
                    <a:pt x="389" y="124"/>
                    <a:pt x="110" y="170"/>
                  </a:cubicBezTo>
                  <a:cubicBezTo>
                    <a:pt x="0" y="193"/>
                    <a:pt x="34" y="358"/>
                    <a:pt x="136" y="358"/>
                  </a:cubicBezTo>
                  <a:cubicBezTo>
                    <a:pt x="143" y="358"/>
                    <a:pt x="150" y="358"/>
                    <a:pt x="157" y="356"/>
                  </a:cubicBezTo>
                  <a:cubicBezTo>
                    <a:pt x="436" y="287"/>
                    <a:pt x="715" y="241"/>
                    <a:pt x="994" y="170"/>
                  </a:cubicBezTo>
                  <a:cubicBezTo>
                    <a:pt x="1097" y="150"/>
                    <a:pt x="1071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32"/>
            <p:cNvSpPr/>
            <p:nvPr/>
          </p:nvSpPr>
          <p:spPr>
            <a:xfrm>
              <a:off x="3134400" y="3711375"/>
              <a:ext cx="23300" cy="8325"/>
            </a:xfrm>
            <a:custGeom>
              <a:avLst/>
              <a:gdLst/>
              <a:ahLst/>
              <a:cxnLst/>
              <a:rect l="l" t="t" r="r" b="b"/>
              <a:pathLst>
                <a:path w="932" h="333" extrusionOk="0">
                  <a:moveTo>
                    <a:pt x="179" y="208"/>
                  </a:moveTo>
                  <a:cubicBezTo>
                    <a:pt x="181" y="210"/>
                    <a:pt x="184" y="213"/>
                    <a:pt x="187" y="217"/>
                  </a:cubicBezTo>
                  <a:cubicBezTo>
                    <a:pt x="187" y="239"/>
                    <a:pt x="165" y="263"/>
                    <a:pt x="165" y="286"/>
                  </a:cubicBezTo>
                  <a:lnTo>
                    <a:pt x="165" y="263"/>
                  </a:lnTo>
                  <a:cubicBezTo>
                    <a:pt x="175" y="252"/>
                    <a:pt x="181" y="230"/>
                    <a:pt x="179" y="208"/>
                  </a:cubicBezTo>
                  <a:close/>
                  <a:moveTo>
                    <a:pt x="841" y="1"/>
                  </a:moveTo>
                  <a:cubicBezTo>
                    <a:pt x="832" y="1"/>
                    <a:pt x="824" y="3"/>
                    <a:pt x="816" y="7"/>
                  </a:cubicBezTo>
                  <a:cubicBezTo>
                    <a:pt x="699" y="53"/>
                    <a:pt x="583" y="77"/>
                    <a:pt x="466" y="100"/>
                  </a:cubicBezTo>
                  <a:cubicBezTo>
                    <a:pt x="397" y="124"/>
                    <a:pt x="351" y="124"/>
                    <a:pt x="280" y="146"/>
                  </a:cubicBezTo>
                  <a:lnTo>
                    <a:pt x="140" y="146"/>
                  </a:lnTo>
                  <a:cubicBezTo>
                    <a:pt x="128" y="140"/>
                    <a:pt x="116" y="137"/>
                    <a:pt x="104" y="137"/>
                  </a:cubicBezTo>
                  <a:cubicBezTo>
                    <a:pt x="71" y="137"/>
                    <a:pt x="42" y="158"/>
                    <a:pt x="25" y="193"/>
                  </a:cubicBezTo>
                  <a:cubicBezTo>
                    <a:pt x="1" y="239"/>
                    <a:pt x="1" y="286"/>
                    <a:pt x="47" y="332"/>
                  </a:cubicBezTo>
                  <a:lnTo>
                    <a:pt x="165" y="332"/>
                  </a:lnTo>
                  <a:cubicBezTo>
                    <a:pt x="258" y="332"/>
                    <a:pt x="327" y="310"/>
                    <a:pt x="420" y="310"/>
                  </a:cubicBezTo>
                  <a:cubicBezTo>
                    <a:pt x="559" y="286"/>
                    <a:pt x="723" y="239"/>
                    <a:pt x="862" y="193"/>
                  </a:cubicBezTo>
                  <a:cubicBezTo>
                    <a:pt x="909" y="170"/>
                    <a:pt x="931" y="124"/>
                    <a:pt x="931" y="77"/>
                  </a:cubicBezTo>
                  <a:cubicBezTo>
                    <a:pt x="913" y="39"/>
                    <a:pt x="878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32"/>
            <p:cNvSpPr/>
            <p:nvPr/>
          </p:nvSpPr>
          <p:spPr>
            <a:xfrm>
              <a:off x="3131525" y="3710725"/>
              <a:ext cx="23850" cy="12625"/>
            </a:xfrm>
            <a:custGeom>
              <a:avLst/>
              <a:gdLst/>
              <a:ahLst/>
              <a:cxnLst/>
              <a:rect l="l" t="t" r="r" b="b"/>
              <a:pathLst>
                <a:path w="954" h="505" extrusionOk="0">
                  <a:moveTo>
                    <a:pt x="851" y="1"/>
                  </a:moveTo>
                  <a:cubicBezTo>
                    <a:pt x="839" y="1"/>
                    <a:pt x="826" y="4"/>
                    <a:pt x="814" y="10"/>
                  </a:cubicBezTo>
                  <a:cubicBezTo>
                    <a:pt x="581" y="126"/>
                    <a:pt x="326" y="243"/>
                    <a:pt x="69" y="312"/>
                  </a:cubicBezTo>
                  <a:cubicBezTo>
                    <a:pt x="23" y="336"/>
                    <a:pt x="1" y="382"/>
                    <a:pt x="1" y="429"/>
                  </a:cubicBezTo>
                  <a:cubicBezTo>
                    <a:pt x="19" y="467"/>
                    <a:pt x="53" y="504"/>
                    <a:pt x="90" y="504"/>
                  </a:cubicBezTo>
                  <a:cubicBezTo>
                    <a:pt x="98" y="504"/>
                    <a:pt x="107" y="502"/>
                    <a:pt x="116" y="498"/>
                  </a:cubicBezTo>
                  <a:cubicBezTo>
                    <a:pt x="395" y="405"/>
                    <a:pt x="652" y="289"/>
                    <a:pt x="907" y="172"/>
                  </a:cubicBezTo>
                  <a:cubicBezTo>
                    <a:pt x="953" y="150"/>
                    <a:pt x="953" y="79"/>
                    <a:pt x="931" y="57"/>
                  </a:cubicBezTo>
                  <a:cubicBezTo>
                    <a:pt x="913" y="23"/>
                    <a:pt x="884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32"/>
            <p:cNvSpPr/>
            <p:nvPr/>
          </p:nvSpPr>
          <p:spPr>
            <a:xfrm>
              <a:off x="3136175" y="3712700"/>
              <a:ext cx="18625" cy="6050"/>
            </a:xfrm>
            <a:custGeom>
              <a:avLst/>
              <a:gdLst/>
              <a:ahLst/>
              <a:cxnLst/>
              <a:rect l="l" t="t" r="r" b="b"/>
              <a:pathLst>
                <a:path w="745" h="242" extrusionOk="0">
                  <a:moveTo>
                    <a:pt x="564" y="1"/>
                  </a:moveTo>
                  <a:cubicBezTo>
                    <a:pt x="512" y="1"/>
                    <a:pt x="454" y="12"/>
                    <a:pt x="395" y="24"/>
                  </a:cubicBezTo>
                  <a:cubicBezTo>
                    <a:pt x="302" y="24"/>
                    <a:pt x="187" y="47"/>
                    <a:pt x="94" y="71"/>
                  </a:cubicBezTo>
                  <a:cubicBezTo>
                    <a:pt x="47" y="71"/>
                    <a:pt x="1" y="140"/>
                    <a:pt x="23" y="164"/>
                  </a:cubicBezTo>
                  <a:cubicBezTo>
                    <a:pt x="41" y="215"/>
                    <a:pt x="72" y="242"/>
                    <a:pt x="105" y="242"/>
                  </a:cubicBezTo>
                  <a:cubicBezTo>
                    <a:pt x="117" y="242"/>
                    <a:pt x="128" y="239"/>
                    <a:pt x="140" y="233"/>
                  </a:cubicBezTo>
                  <a:cubicBezTo>
                    <a:pt x="233" y="233"/>
                    <a:pt x="326" y="210"/>
                    <a:pt x="419" y="210"/>
                  </a:cubicBezTo>
                  <a:cubicBezTo>
                    <a:pt x="442" y="210"/>
                    <a:pt x="442" y="186"/>
                    <a:pt x="466" y="186"/>
                  </a:cubicBezTo>
                  <a:lnTo>
                    <a:pt x="581" y="186"/>
                  </a:lnTo>
                  <a:cubicBezTo>
                    <a:pt x="595" y="200"/>
                    <a:pt x="624" y="213"/>
                    <a:pt x="650" y="213"/>
                  </a:cubicBezTo>
                  <a:cubicBezTo>
                    <a:pt x="670" y="213"/>
                    <a:pt x="688" y="206"/>
                    <a:pt x="698" y="186"/>
                  </a:cubicBezTo>
                  <a:cubicBezTo>
                    <a:pt x="745" y="140"/>
                    <a:pt x="745" y="93"/>
                    <a:pt x="698" y="47"/>
                  </a:cubicBezTo>
                  <a:cubicBezTo>
                    <a:pt x="663" y="12"/>
                    <a:pt x="616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32"/>
            <p:cNvSpPr/>
            <p:nvPr/>
          </p:nvSpPr>
          <p:spPr>
            <a:xfrm>
              <a:off x="3129750" y="3721425"/>
              <a:ext cx="24450" cy="8950"/>
            </a:xfrm>
            <a:custGeom>
              <a:avLst/>
              <a:gdLst/>
              <a:ahLst/>
              <a:cxnLst/>
              <a:rect l="l" t="t" r="r" b="b"/>
              <a:pathLst>
                <a:path w="978" h="358" extrusionOk="0">
                  <a:moveTo>
                    <a:pt x="838" y="1"/>
                  </a:moveTo>
                  <a:cubicBezTo>
                    <a:pt x="810" y="1"/>
                    <a:pt x="782" y="18"/>
                    <a:pt x="764" y="42"/>
                  </a:cubicBezTo>
                  <a:lnTo>
                    <a:pt x="764" y="42"/>
                  </a:lnTo>
                  <a:cubicBezTo>
                    <a:pt x="535" y="87"/>
                    <a:pt x="294" y="146"/>
                    <a:pt x="72" y="187"/>
                  </a:cubicBezTo>
                  <a:cubicBezTo>
                    <a:pt x="25" y="187"/>
                    <a:pt x="1" y="256"/>
                    <a:pt x="1" y="280"/>
                  </a:cubicBezTo>
                  <a:cubicBezTo>
                    <a:pt x="19" y="331"/>
                    <a:pt x="50" y="358"/>
                    <a:pt x="83" y="358"/>
                  </a:cubicBezTo>
                  <a:cubicBezTo>
                    <a:pt x="95" y="358"/>
                    <a:pt x="106" y="355"/>
                    <a:pt x="118" y="349"/>
                  </a:cubicBezTo>
                  <a:cubicBezTo>
                    <a:pt x="373" y="302"/>
                    <a:pt x="652" y="256"/>
                    <a:pt x="909" y="187"/>
                  </a:cubicBezTo>
                  <a:cubicBezTo>
                    <a:pt x="955" y="187"/>
                    <a:pt x="978" y="140"/>
                    <a:pt x="978" y="94"/>
                  </a:cubicBezTo>
                  <a:cubicBezTo>
                    <a:pt x="978" y="47"/>
                    <a:pt x="931" y="23"/>
                    <a:pt x="885" y="23"/>
                  </a:cubicBezTo>
                  <a:cubicBezTo>
                    <a:pt x="862" y="23"/>
                    <a:pt x="862" y="23"/>
                    <a:pt x="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32"/>
            <p:cNvSpPr/>
            <p:nvPr/>
          </p:nvSpPr>
          <p:spPr>
            <a:xfrm>
              <a:off x="3131525" y="3724525"/>
              <a:ext cx="20950" cy="7525"/>
            </a:xfrm>
            <a:custGeom>
              <a:avLst/>
              <a:gdLst/>
              <a:ahLst/>
              <a:cxnLst/>
              <a:rect l="l" t="t" r="r" b="b"/>
              <a:pathLst>
                <a:path w="838" h="301" extrusionOk="0">
                  <a:moveTo>
                    <a:pt x="733" y="0"/>
                  </a:moveTo>
                  <a:cubicBezTo>
                    <a:pt x="713" y="0"/>
                    <a:pt x="694" y="6"/>
                    <a:pt x="674" y="16"/>
                  </a:cubicBezTo>
                  <a:cubicBezTo>
                    <a:pt x="628" y="39"/>
                    <a:pt x="605" y="39"/>
                    <a:pt x="535" y="63"/>
                  </a:cubicBezTo>
                  <a:cubicBezTo>
                    <a:pt x="488" y="85"/>
                    <a:pt x="442" y="109"/>
                    <a:pt x="395" y="109"/>
                  </a:cubicBezTo>
                  <a:cubicBezTo>
                    <a:pt x="349" y="121"/>
                    <a:pt x="296" y="126"/>
                    <a:pt x="244" y="126"/>
                  </a:cubicBezTo>
                  <a:cubicBezTo>
                    <a:pt x="192" y="126"/>
                    <a:pt x="140" y="121"/>
                    <a:pt x="94" y="109"/>
                  </a:cubicBezTo>
                  <a:cubicBezTo>
                    <a:pt x="47" y="109"/>
                    <a:pt x="1" y="156"/>
                    <a:pt x="1" y="202"/>
                  </a:cubicBezTo>
                  <a:cubicBezTo>
                    <a:pt x="1" y="271"/>
                    <a:pt x="23" y="295"/>
                    <a:pt x="94" y="295"/>
                  </a:cubicBezTo>
                  <a:cubicBezTo>
                    <a:pt x="132" y="299"/>
                    <a:pt x="171" y="301"/>
                    <a:pt x="210" y="301"/>
                  </a:cubicBezTo>
                  <a:cubicBezTo>
                    <a:pt x="403" y="301"/>
                    <a:pt x="593" y="256"/>
                    <a:pt x="767" y="178"/>
                  </a:cubicBezTo>
                  <a:cubicBezTo>
                    <a:pt x="814" y="156"/>
                    <a:pt x="838" y="85"/>
                    <a:pt x="814" y="39"/>
                  </a:cubicBezTo>
                  <a:cubicBezTo>
                    <a:pt x="787" y="12"/>
                    <a:pt x="760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32"/>
            <p:cNvSpPr/>
            <p:nvPr/>
          </p:nvSpPr>
          <p:spPr>
            <a:xfrm>
              <a:off x="3128050" y="3729400"/>
              <a:ext cx="18625" cy="8350"/>
            </a:xfrm>
            <a:custGeom>
              <a:avLst/>
              <a:gdLst/>
              <a:ahLst/>
              <a:cxnLst/>
              <a:rect l="l" t="t" r="r" b="b"/>
              <a:pathLst>
                <a:path w="745" h="334" extrusionOk="0">
                  <a:moveTo>
                    <a:pt x="654" y="1"/>
                  </a:moveTo>
                  <a:cubicBezTo>
                    <a:pt x="645" y="1"/>
                    <a:pt x="636" y="3"/>
                    <a:pt x="627" y="7"/>
                  </a:cubicBezTo>
                  <a:cubicBezTo>
                    <a:pt x="534" y="30"/>
                    <a:pt x="441" y="54"/>
                    <a:pt x="348" y="100"/>
                  </a:cubicBezTo>
                  <a:cubicBezTo>
                    <a:pt x="326" y="100"/>
                    <a:pt x="279" y="123"/>
                    <a:pt x="233" y="123"/>
                  </a:cubicBezTo>
                  <a:cubicBezTo>
                    <a:pt x="216" y="123"/>
                    <a:pt x="200" y="135"/>
                    <a:pt x="183" y="142"/>
                  </a:cubicBezTo>
                  <a:lnTo>
                    <a:pt x="183" y="142"/>
                  </a:lnTo>
                  <a:cubicBezTo>
                    <a:pt x="169" y="118"/>
                    <a:pt x="148" y="108"/>
                    <a:pt x="124" y="108"/>
                  </a:cubicBezTo>
                  <a:cubicBezTo>
                    <a:pt x="107" y="108"/>
                    <a:pt x="88" y="114"/>
                    <a:pt x="69" y="123"/>
                  </a:cubicBezTo>
                  <a:cubicBezTo>
                    <a:pt x="22" y="147"/>
                    <a:pt x="0" y="194"/>
                    <a:pt x="22" y="240"/>
                  </a:cubicBezTo>
                  <a:cubicBezTo>
                    <a:pt x="22" y="287"/>
                    <a:pt x="69" y="309"/>
                    <a:pt x="93" y="333"/>
                  </a:cubicBezTo>
                  <a:lnTo>
                    <a:pt x="208" y="333"/>
                  </a:lnTo>
                  <a:cubicBezTo>
                    <a:pt x="233" y="309"/>
                    <a:pt x="279" y="309"/>
                    <a:pt x="301" y="287"/>
                  </a:cubicBezTo>
                  <a:cubicBezTo>
                    <a:pt x="419" y="262"/>
                    <a:pt x="558" y="216"/>
                    <a:pt x="674" y="169"/>
                  </a:cubicBezTo>
                  <a:cubicBezTo>
                    <a:pt x="720" y="147"/>
                    <a:pt x="744" y="123"/>
                    <a:pt x="744" y="54"/>
                  </a:cubicBezTo>
                  <a:cubicBezTo>
                    <a:pt x="725" y="35"/>
                    <a:pt x="691" y="1"/>
                    <a:pt x="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32"/>
            <p:cNvSpPr/>
            <p:nvPr/>
          </p:nvSpPr>
          <p:spPr>
            <a:xfrm>
              <a:off x="3121625" y="3733250"/>
              <a:ext cx="27375" cy="8650"/>
            </a:xfrm>
            <a:custGeom>
              <a:avLst/>
              <a:gdLst/>
              <a:ahLst/>
              <a:cxnLst/>
              <a:rect l="l" t="t" r="r" b="b"/>
              <a:pathLst>
                <a:path w="1095" h="346" extrusionOk="0">
                  <a:moveTo>
                    <a:pt x="1010" y="1"/>
                  </a:moveTo>
                  <a:cubicBezTo>
                    <a:pt x="993" y="1"/>
                    <a:pt x="974" y="6"/>
                    <a:pt x="955" y="15"/>
                  </a:cubicBezTo>
                  <a:cubicBezTo>
                    <a:pt x="723" y="112"/>
                    <a:pt x="492" y="161"/>
                    <a:pt x="247" y="161"/>
                  </a:cubicBezTo>
                  <a:cubicBezTo>
                    <a:pt x="196" y="161"/>
                    <a:pt x="145" y="159"/>
                    <a:pt x="93" y="155"/>
                  </a:cubicBezTo>
                  <a:cubicBezTo>
                    <a:pt x="47" y="155"/>
                    <a:pt x="0" y="201"/>
                    <a:pt x="0" y="248"/>
                  </a:cubicBezTo>
                  <a:cubicBezTo>
                    <a:pt x="0" y="294"/>
                    <a:pt x="47" y="319"/>
                    <a:pt x="93" y="341"/>
                  </a:cubicBezTo>
                  <a:cubicBezTo>
                    <a:pt x="136" y="344"/>
                    <a:pt x="178" y="346"/>
                    <a:pt x="220" y="346"/>
                  </a:cubicBezTo>
                  <a:cubicBezTo>
                    <a:pt x="503" y="346"/>
                    <a:pt x="784" y="276"/>
                    <a:pt x="1048" y="155"/>
                  </a:cubicBezTo>
                  <a:cubicBezTo>
                    <a:pt x="1094" y="155"/>
                    <a:pt x="1094" y="86"/>
                    <a:pt x="1070" y="40"/>
                  </a:cubicBezTo>
                  <a:cubicBezTo>
                    <a:pt x="1057" y="12"/>
                    <a:pt x="1035" y="1"/>
                    <a:pt x="1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32"/>
            <p:cNvSpPr/>
            <p:nvPr/>
          </p:nvSpPr>
          <p:spPr>
            <a:xfrm>
              <a:off x="3122225" y="3734050"/>
              <a:ext cx="27925" cy="10875"/>
            </a:xfrm>
            <a:custGeom>
              <a:avLst/>
              <a:gdLst/>
              <a:ahLst/>
              <a:cxnLst/>
              <a:rect l="l" t="t" r="r" b="b"/>
              <a:pathLst>
                <a:path w="1117" h="435" extrusionOk="0">
                  <a:moveTo>
                    <a:pt x="1005" y="1"/>
                  </a:moveTo>
                  <a:cubicBezTo>
                    <a:pt x="996" y="1"/>
                    <a:pt x="986" y="3"/>
                    <a:pt x="977" y="8"/>
                  </a:cubicBezTo>
                  <a:cubicBezTo>
                    <a:pt x="977" y="8"/>
                    <a:pt x="977" y="8"/>
                    <a:pt x="977" y="8"/>
                  </a:cubicBezTo>
                  <a:lnTo>
                    <a:pt x="977" y="8"/>
                  </a:lnTo>
                  <a:cubicBezTo>
                    <a:pt x="977" y="8"/>
                    <a:pt x="965" y="8"/>
                    <a:pt x="958" y="15"/>
                  </a:cubicBezTo>
                  <a:lnTo>
                    <a:pt x="958" y="15"/>
                  </a:lnTo>
                  <a:cubicBezTo>
                    <a:pt x="684" y="127"/>
                    <a:pt x="387" y="217"/>
                    <a:pt x="69" y="262"/>
                  </a:cubicBezTo>
                  <a:cubicBezTo>
                    <a:pt x="23" y="262"/>
                    <a:pt x="0" y="333"/>
                    <a:pt x="23" y="355"/>
                  </a:cubicBezTo>
                  <a:cubicBezTo>
                    <a:pt x="23" y="409"/>
                    <a:pt x="49" y="434"/>
                    <a:pt x="82" y="434"/>
                  </a:cubicBezTo>
                  <a:cubicBezTo>
                    <a:pt x="93" y="434"/>
                    <a:pt x="104" y="432"/>
                    <a:pt x="116" y="426"/>
                  </a:cubicBezTo>
                  <a:cubicBezTo>
                    <a:pt x="441" y="380"/>
                    <a:pt x="745" y="309"/>
                    <a:pt x="1024" y="194"/>
                  </a:cubicBezTo>
                  <a:cubicBezTo>
                    <a:pt x="1070" y="169"/>
                    <a:pt x="1117" y="123"/>
                    <a:pt x="1093" y="76"/>
                  </a:cubicBezTo>
                  <a:cubicBezTo>
                    <a:pt x="1093" y="39"/>
                    <a:pt x="1047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32"/>
            <p:cNvSpPr/>
            <p:nvPr/>
          </p:nvSpPr>
          <p:spPr>
            <a:xfrm>
              <a:off x="3122225" y="3740050"/>
              <a:ext cx="22675" cy="8250"/>
            </a:xfrm>
            <a:custGeom>
              <a:avLst/>
              <a:gdLst/>
              <a:ahLst/>
              <a:cxnLst/>
              <a:rect l="l" t="t" r="r" b="b"/>
              <a:pathLst>
                <a:path w="907" h="330" extrusionOk="0">
                  <a:moveTo>
                    <a:pt x="767" y="0"/>
                  </a:moveTo>
                  <a:cubicBezTo>
                    <a:pt x="559" y="69"/>
                    <a:pt x="326" y="115"/>
                    <a:pt x="94" y="140"/>
                  </a:cubicBezTo>
                  <a:cubicBezTo>
                    <a:pt x="47" y="162"/>
                    <a:pt x="0" y="186"/>
                    <a:pt x="0" y="233"/>
                  </a:cubicBezTo>
                  <a:cubicBezTo>
                    <a:pt x="0" y="273"/>
                    <a:pt x="35" y="330"/>
                    <a:pt x="75" y="330"/>
                  </a:cubicBezTo>
                  <a:cubicBezTo>
                    <a:pt x="81" y="330"/>
                    <a:pt x="87" y="329"/>
                    <a:pt x="94" y="326"/>
                  </a:cubicBezTo>
                  <a:cubicBezTo>
                    <a:pt x="348" y="301"/>
                    <a:pt x="581" y="255"/>
                    <a:pt x="814" y="186"/>
                  </a:cubicBezTo>
                  <a:cubicBezTo>
                    <a:pt x="860" y="162"/>
                    <a:pt x="907" y="115"/>
                    <a:pt x="884" y="69"/>
                  </a:cubicBezTo>
                  <a:cubicBezTo>
                    <a:pt x="860" y="22"/>
                    <a:pt x="81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32"/>
            <p:cNvSpPr/>
            <p:nvPr/>
          </p:nvSpPr>
          <p:spPr>
            <a:xfrm>
              <a:off x="3118125" y="3743125"/>
              <a:ext cx="27375" cy="9725"/>
            </a:xfrm>
            <a:custGeom>
              <a:avLst/>
              <a:gdLst/>
              <a:ahLst/>
              <a:cxnLst/>
              <a:rect l="l" t="t" r="r" b="b"/>
              <a:pathLst>
                <a:path w="1095" h="389" extrusionOk="0">
                  <a:moveTo>
                    <a:pt x="997" y="1"/>
                  </a:moveTo>
                  <a:cubicBezTo>
                    <a:pt x="974" y="1"/>
                    <a:pt x="951" y="6"/>
                    <a:pt x="931" y="17"/>
                  </a:cubicBezTo>
                  <a:cubicBezTo>
                    <a:pt x="676" y="132"/>
                    <a:pt x="397" y="203"/>
                    <a:pt x="118" y="203"/>
                  </a:cubicBezTo>
                  <a:cubicBezTo>
                    <a:pt x="1" y="203"/>
                    <a:pt x="1" y="389"/>
                    <a:pt x="118" y="389"/>
                  </a:cubicBezTo>
                  <a:cubicBezTo>
                    <a:pt x="419" y="389"/>
                    <a:pt x="745" y="318"/>
                    <a:pt x="1024" y="156"/>
                  </a:cubicBezTo>
                  <a:cubicBezTo>
                    <a:pt x="1071" y="156"/>
                    <a:pt x="1095" y="85"/>
                    <a:pt x="1071" y="39"/>
                  </a:cubicBezTo>
                  <a:cubicBezTo>
                    <a:pt x="1058" y="12"/>
                    <a:pt x="1028" y="1"/>
                    <a:pt x="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32"/>
            <p:cNvSpPr/>
            <p:nvPr/>
          </p:nvSpPr>
          <p:spPr>
            <a:xfrm>
              <a:off x="3106825" y="3750350"/>
              <a:ext cx="25900" cy="14375"/>
            </a:xfrm>
            <a:custGeom>
              <a:avLst/>
              <a:gdLst/>
              <a:ahLst/>
              <a:cxnLst/>
              <a:rect l="l" t="t" r="r" b="b"/>
              <a:pathLst>
                <a:path w="1036" h="575" extrusionOk="0">
                  <a:moveTo>
                    <a:pt x="944" y="0"/>
                  </a:moveTo>
                  <a:cubicBezTo>
                    <a:pt x="935" y="0"/>
                    <a:pt x="927" y="2"/>
                    <a:pt x="918" y="7"/>
                  </a:cubicBezTo>
                  <a:cubicBezTo>
                    <a:pt x="639" y="122"/>
                    <a:pt x="360" y="262"/>
                    <a:pt x="81" y="401"/>
                  </a:cubicBezTo>
                  <a:cubicBezTo>
                    <a:pt x="0" y="462"/>
                    <a:pt x="59" y="574"/>
                    <a:pt x="136" y="574"/>
                  </a:cubicBezTo>
                  <a:cubicBezTo>
                    <a:pt x="148" y="574"/>
                    <a:pt x="161" y="571"/>
                    <a:pt x="174" y="565"/>
                  </a:cubicBezTo>
                  <a:cubicBezTo>
                    <a:pt x="430" y="425"/>
                    <a:pt x="685" y="286"/>
                    <a:pt x="964" y="193"/>
                  </a:cubicBezTo>
                  <a:cubicBezTo>
                    <a:pt x="1011" y="169"/>
                    <a:pt x="1035" y="122"/>
                    <a:pt x="1035" y="76"/>
                  </a:cubicBezTo>
                  <a:cubicBezTo>
                    <a:pt x="1015" y="38"/>
                    <a:pt x="981" y="0"/>
                    <a:pt x="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32"/>
            <p:cNvSpPr/>
            <p:nvPr/>
          </p:nvSpPr>
          <p:spPr>
            <a:xfrm>
              <a:off x="3111750" y="3757300"/>
              <a:ext cx="24200" cy="6575"/>
            </a:xfrm>
            <a:custGeom>
              <a:avLst/>
              <a:gdLst/>
              <a:ahLst/>
              <a:cxnLst/>
              <a:rect l="l" t="t" r="r" b="b"/>
              <a:pathLst>
                <a:path w="968" h="263" extrusionOk="0">
                  <a:moveTo>
                    <a:pt x="873" y="0"/>
                  </a:moveTo>
                  <a:cubicBezTo>
                    <a:pt x="862" y="0"/>
                    <a:pt x="851" y="3"/>
                    <a:pt x="838" y="8"/>
                  </a:cubicBezTo>
                  <a:cubicBezTo>
                    <a:pt x="606" y="54"/>
                    <a:pt x="349" y="77"/>
                    <a:pt x="116" y="101"/>
                  </a:cubicBezTo>
                  <a:cubicBezTo>
                    <a:pt x="1" y="101"/>
                    <a:pt x="1" y="263"/>
                    <a:pt x="116" y="263"/>
                  </a:cubicBezTo>
                  <a:cubicBezTo>
                    <a:pt x="373" y="263"/>
                    <a:pt x="628" y="240"/>
                    <a:pt x="885" y="170"/>
                  </a:cubicBezTo>
                  <a:cubicBezTo>
                    <a:pt x="967" y="150"/>
                    <a:pt x="957" y="0"/>
                    <a:pt x="8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32"/>
            <p:cNvSpPr/>
            <p:nvPr/>
          </p:nvSpPr>
          <p:spPr>
            <a:xfrm>
              <a:off x="3108825" y="3763050"/>
              <a:ext cx="19800" cy="7825"/>
            </a:xfrm>
            <a:custGeom>
              <a:avLst/>
              <a:gdLst/>
              <a:ahLst/>
              <a:cxnLst/>
              <a:rect l="l" t="t" r="r" b="b"/>
              <a:pathLst>
                <a:path w="792" h="313" extrusionOk="0">
                  <a:moveTo>
                    <a:pt x="689" y="1"/>
                  </a:moveTo>
                  <a:cubicBezTo>
                    <a:pt x="677" y="1"/>
                    <a:pt x="664" y="4"/>
                    <a:pt x="652" y="10"/>
                  </a:cubicBezTo>
                  <a:cubicBezTo>
                    <a:pt x="559" y="57"/>
                    <a:pt x="466" y="79"/>
                    <a:pt x="350" y="103"/>
                  </a:cubicBezTo>
                  <a:cubicBezTo>
                    <a:pt x="326" y="103"/>
                    <a:pt x="304" y="126"/>
                    <a:pt x="280" y="126"/>
                  </a:cubicBezTo>
                  <a:lnTo>
                    <a:pt x="164" y="126"/>
                  </a:lnTo>
                  <a:cubicBezTo>
                    <a:pt x="145" y="117"/>
                    <a:pt x="122" y="111"/>
                    <a:pt x="102" y="111"/>
                  </a:cubicBezTo>
                  <a:cubicBezTo>
                    <a:pt x="72" y="111"/>
                    <a:pt x="47" y="122"/>
                    <a:pt x="47" y="150"/>
                  </a:cubicBezTo>
                  <a:cubicBezTo>
                    <a:pt x="1" y="196"/>
                    <a:pt x="25" y="243"/>
                    <a:pt x="71" y="265"/>
                  </a:cubicBezTo>
                  <a:cubicBezTo>
                    <a:pt x="118" y="301"/>
                    <a:pt x="170" y="312"/>
                    <a:pt x="225" y="312"/>
                  </a:cubicBezTo>
                  <a:cubicBezTo>
                    <a:pt x="280" y="312"/>
                    <a:pt x="338" y="301"/>
                    <a:pt x="397" y="289"/>
                  </a:cubicBezTo>
                  <a:cubicBezTo>
                    <a:pt x="512" y="265"/>
                    <a:pt x="630" y="219"/>
                    <a:pt x="745" y="172"/>
                  </a:cubicBezTo>
                  <a:cubicBezTo>
                    <a:pt x="791" y="150"/>
                    <a:pt x="791" y="79"/>
                    <a:pt x="769" y="57"/>
                  </a:cubicBezTo>
                  <a:cubicBezTo>
                    <a:pt x="751" y="23"/>
                    <a:pt x="722" y="1"/>
                    <a:pt x="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32"/>
            <p:cNvSpPr/>
            <p:nvPr/>
          </p:nvSpPr>
          <p:spPr>
            <a:xfrm>
              <a:off x="3103625" y="3762075"/>
              <a:ext cx="25975" cy="11925"/>
            </a:xfrm>
            <a:custGeom>
              <a:avLst/>
              <a:gdLst/>
              <a:ahLst/>
              <a:cxnLst/>
              <a:rect l="l" t="t" r="r" b="b"/>
              <a:pathLst>
                <a:path w="1039" h="477" extrusionOk="0">
                  <a:moveTo>
                    <a:pt x="904" y="1"/>
                  </a:moveTo>
                  <a:cubicBezTo>
                    <a:pt x="898" y="1"/>
                    <a:pt x="891" y="1"/>
                    <a:pt x="884" y="3"/>
                  </a:cubicBezTo>
                  <a:cubicBezTo>
                    <a:pt x="605" y="72"/>
                    <a:pt x="326" y="165"/>
                    <a:pt x="47" y="304"/>
                  </a:cubicBezTo>
                  <a:cubicBezTo>
                    <a:pt x="0" y="328"/>
                    <a:pt x="0" y="397"/>
                    <a:pt x="23" y="421"/>
                  </a:cubicBezTo>
                  <a:cubicBezTo>
                    <a:pt x="40" y="456"/>
                    <a:pt x="70" y="477"/>
                    <a:pt x="103" y="477"/>
                  </a:cubicBezTo>
                  <a:cubicBezTo>
                    <a:pt x="115" y="477"/>
                    <a:pt x="127" y="474"/>
                    <a:pt x="140" y="468"/>
                  </a:cubicBezTo>
                  <a:cubicBezTo>
                    <a:pt x="395" y="328"/>
                    <a:pt x="651" y="235"/>
                    <a:pt x="931" y="189"/>
                  </a:cubicBezTo>
                  <a:cubicBezTo>
                    <a:pt x="1039" y="166"/>
                    <a:pt x="1004" y="1"/>
                    <a:pt x="9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32"/>
            <p:cNvSpPr/>
            <p:nvPr/>
          </p:nvSpPr>
          <p:spPr>
            <a:xfrm>
              <a:off x="3100700" y="3770475"/>
              <a:ext cx="24425" cy="9675"/>
            </a:xfrm>
            <a:custGeom>
              <a:avLst/>
              <a:gdLst/>
              <a:ahLst/>
              <a:cxnLst/>
              <a:rect l="l" t="t" r="r" b="b"/>
              <a:pathLst>
                <a:path w="977" h="387" extrusionOk="0">
                  <a:moveTo>
                    <a:pt x="893" y="0"/>
                  </a:moveTo>
                  <a:cubicBezTo>
                    <a:pt x="875" y="0"/>
                    <a:pt x="856" y="6"/>
                    <a:pt x="837" y="15"/>
                  </a:cubicBezTo>
                  <a:cubicBezTo>
                    <a:pt x="605" y="108"/>
                    <a:pt x="350" y="178"/>
                    <a:pt x="93" y="201"/>
                  </a:cubicBezTo>
                  <a:cubicBezTo>
                    <a:pt x="47" y="201"/>
                    <a:pt x="0" y="225"/>
                    <a:pt x="0" y="294"/>
                  </a:cubicBezTo>
                  <a:cubicBezTo>
                    <a:pt x="0" y="340"/>
                    <a:pt x="47" y="387"/>
                    <a:pt x="93" y="387"/>
                  </a:cubicBezTo>
                  <a:cubicBezTo>
                    <a:pt x="372" y="340"/>
                    <a:pt x="651" y="272"/>
                    <a:pt x="930" y="154"/>
                  </a:cubicBezTo>
                  <a:cubicBezTo>
                    <a:pt x="977" y="154"/>
                    <a:pt x="977" y="85"/>
                    <a:pt x="955" y="39"/>
                  </a:cubicBezTo>
                  <a:cubicBezTo>
                    <a:pt x="940" y="11"/>
                    <a:pt x="918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32"/>
            <p:cNvSpPr/>
            <p:nvPr/>
          </p:nvSpPr>
          <p:spPr>
            <a:xfrm>
              <a:off x="3103625" y="3774750"/>
              <a:ext cx="23275" cy="7375"/>
            </a:xfrm>
            <a:custGeom>
              <a:avLst/>
              <a:gdLst/>
              <a:ahLst/>
              <a:cxnLst/>
              <a:rect l="l" t="t" r="r" b="b"/>
              <a:pathLst>
                <a:path w="931" h="295" extrusionOk="0">
                  <a:moveTo>
                    <a:pt x="840" y="1"/>
                  </a:moveTo>
                  <a:cubicBezTo>
                    <a:pt x="831" y="1"/>
                    <a:pt x="822" y="3"/>
                    <a:pt x="813" y="7"/>
                  </a:cubicBezTo>
                  <a:cubicBezTo>
                    <a:pt x="635" y="79"/>
                    <a:pt x="457" y="109"/>
                    <a:pt x="269" y="109"/>
                  </a:cubicBezTo>
                  <a:cubicBezTo>
                    <a:pt x="211" y="109"/>
                    <a:pt x="153" y="106"/>
                    <a:pt x="93" y="101"/>
                  </a:cubicBezTo>
                  <a:cubicBezTo>
                    <a:pt x="47" y="101"/>
                    <a:pt x="23" y="147"/>
                    <a:pt x="23" y="194"/>
                  </a:cubicBezTo>
                  <a:cubicBezTo>
                    <a:pt x="0" y="240"/>
                    <a:pt x="47" y="287"/>
                    <a:pt x="93" y="287"/>
                  </a:cubicBezTo>
                  <a:cubicBezTo>
                    <a:pt x="153" y="292"/>
                    <a:pt x="214" y="295"/>
                    <a:pt x="275" y="295"/>
                  </a:cubicBezTo>
                  <a:cubicBezTo>
                    <a:pt x="476" y="295"/>
                    <a:pt x="682" y="265"/>
                    <a:pt x="860" y="194"/>
                  </a:cubicBezTo>
                  <a:cubicBezTo>
                    <a:pt x="906" y="169"/>
                    <a:pt x="931" y="123"/>
                    <a:pt x="931" y="76"/>
                  </a:cubicBezTo>
                  <a:cubicBezTo>
                    <a:pt x="911" y="39"/>
                    <a:pt x="877" y="1"/>
                    <a:pt x="8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32"/>
            <p:cNvSpPr/>
            <p:nvPr/>
          </p:nvSpPr>
          <p:spPr>
            <a:xfrm>
              <a:off x="3100125" y="3780000"/>
              <a:ext cx="23850" cy="8300"/>
            </a:xfrm>
            <a:custGeom>
              <a:avLst/>
              <a:gdLst/>
              <a:ahLst/>
              <a:cxnLst/>
              <a:rect l="l" t="t" r="r" b="b"/>
              <a:pathLst>
                <a:path w="954" h="332" extrusionOk="0">
                  <a:moveTo>
                    <a:pt x="840" y="0"/>
                  </a:moveTo>
                  <a:cubicBezTo>
                    <a:pt x="831" y="0"/>
                    <a:pt x="822" y="2"/>
                    <a:pt x="814" y="6"/>
                  </a:cubicBezTo>
                  <a:cubicBezTo>
                    <a:pt x="642" y="83"/>
                    <a:pt x="437" y="128"/>
                    <a:pt x="241" y="141"/>
                  </a:cubicBezTo>
                  <a:lnTo>
                    <a:pt x="241" y="141"/>
                  </a:lnTo>
                  <a:cubicBezTo>
                    <a:pt x="224" y="113"/>
                    <a:pt x="194" y="92"/>
                    <a:pt x="161" y="92"/>
                  </a:cubicBezTo>
                  <a:cubicBezTo>
                    <a:pt x="139" y="92"/>
                    <a:pt x="116" y="101"/>
                    <a:pt x="94" y="123"/>
                  </a:cubicBezTo>
                  <a:cubicBezTo>
                    <a:pt x="94" y="145"/>
                    <a:pt x="70" y="145"/>
                    <a:pt x="47" y="170"/>
                  </a:cubicBezTo>
                  <a:cubicBezTo>
                    <a:pt x="1" y="216"/>
                    <a:pt x="23" y="331"/>
                    <a:pt x="116" y="331"/>
                  </a:cubicBezTo>
                  <a:cubicBezTo>
                    <a:pt x="373" y="331"/>
                    <a:pt x="628" y="285"/>
                    <a:pt x="860" y="192"/>
                  </a:cubicBezTo>
                  <a:cubicBezTo>
                    <a:pt x="907" y="170"/>
                    <a:pt x="953" y="123"/>
                    <a:pt x="931" y="77"/>
                  </a:cubicBezTo>
                  <a:cubicBezTo>
                    <a:pt x="931" y="38"/>
                    <a:pt x="883" y="0"/>
                    <a:pt x="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32"/>
            <p:cNvSpPr/>
            <p:nvPr/>
          </p:nvSpPr>
          <p:spPr>
            <a:xfrm>
              <a:off x="3096025" y="3783575"/>
              <a:ext cx="23300" cy="9975"/>
            </a:xfrm>
            <a:custGeom>
              <a:avLst/>
              <a:gdLst/>
              <a:ahLst/>
              <a:cxnLst/>
              <a:rect l="l" t="t" r="r" b="b"/>
              <a:pathLst>
                <a:path w="932" h="399" extrusionOk="0">
                  <a:moveTo>
                    <a:pt x="844" y="1"/>
                  </a:moveTo>
                  <a:cubicBezTo>
                    <a:pt x="828" y="1"/>
                    <a:pt x="810" y="9"/>
                    <a:pt x="792" y="27"/>
                  </a:cubicBezTo>
                  <a:cubicBezTo>
                    <a:pt x="583" y="142"/>
                    <a:pt x="373" y="213"/>
                    <a:pt x="118" y="213"/>
                  </a:cubicBezTo>
                  <a:cubicBezTo>
                    <a:pt x="1" y="213"/>
                    <a:pt x="1" y="399"/>
                    <a:pt x="118" y="399"/>
                  </a:cubicBezTo>
                  <a:cubicBezTo>
                    <a:pt x="397" y="399"/>
                    <a:pt x="652" y="328"/>
                    <a:pt x="885" y="166"/>
                  </a:cubicBezTo>
                  <a:cubicBezTo>
                    <a:pt x="931" y="142"/>
                    <a:pt x="931" y="95"/>
                    <a:pt x="909" y="49"/>
                  </a:cubicBezTo>
                  <a:cubicBezTo>
                    <a:pt x="894" y="20"/>
                    <a:pt x="871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32"/>
            <p:cNvSpPr/>
            <p:nvPr/>
          </p:nvSpPr>
          <p:spPr>
            <a:xfrm>
              <a:off x="3096650" y="3779925"/>
              <a:ext cx="23275" cy="8500"/>
            </a:xfrm>
            <a:custGeom>
              <a:avLst/>
              <a:gdLst/>
              <a:ahLst/>
              <a:cxnLst/>
              <a:rect l="l" t="t" r="r" b="b"/>
              <a:pathLst>
                <a:path w="931" h="340" extrusionOk="0">
                  <a:moveTo>
                    <a:pt x="808" y="0"/>
                  </a:moveTo>
                  <a:cubicBezTo>
                    <a:pt x="793" y="0"/>
                    <a:pt x="779" y="3"/>
                    <a:pt x="767" y="9"/>
                  </a:cubicBezTo>
                  <a:cubicBezTo>
                    <a:pt x="581" y="126"/>
                    <a:pt x="348" y="173"/>
                    <a:pt x="116" y="173"/>
                  </a:cubicBezTo>
                  <a:cubicBezTo>
                    <a:pt x="0" y="173"/>
                    <a:pt x="0" y="334"/>
                    <a:pt x="116" y="334"/>
                  </a:cubicBezTo>
                  <a:cubicBezTo>
                    <a:pt x="149" y="338"/>
                    <a:pt x="183" y="339"/>
                    <a:pt x="217" y="339"/>
                  </a:cubicBezTo>
                  <a:cubicBezTo>
                    <a:pt x="439" y="339"/>
                    <a:pt x="658" y="273"/>
                    <a:pt x="860" y="173"/>
                  </a:cubicBezTo>
                  <a:cubicBezTo>
                    <a:pt x="906" y="148"/>
                    <a:pt x="930" y="102"/>
                    <a:pt x="906" y="55"/>
                  </a:cubicBezTo>
                  <a:cubicBezTo>
                    <a:pt x="890" y="21"/>
                    <a:pt x="847" y="0"/>
                    <a:pt x="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32"/>
            <p:cNvSpPr/>
            <p:nvPr/>
          </p:nvSpPr>
          <p:spPr>
            <a:xfrm>
              <a:off x="3103625" y="3779925"/>
              <a:ext cx="15125" cy="5500"/>
            </a:xfrm>
            <a:custGeom>
              <a:avLst/>
              <a:gdLst/>
              <a:ahLst/>
              <a:cxnLst/>
              <a:rect l="l" t="t" r="r" b="b"/>
              <a:pathLst>
                <a:path w="605" h="220" extrusionOk="0">
                  <a:moveTo>
                    <a:pt x="524" y="0"/>
                  </a:moveTo>
                  <a:cubicBezTo>
                    <a:pt x="512" y="0"/>
                    <a:pt x="500" y="3"/>
                    <a:pt x="488" y="9"/>
                  </a:cubicBezTo>
                  <a:lnTo>
                    <a:pt x="302" y="9"/>
                  </a:lnTo>
                  <a:cubicBezTo>
                    <a:pt x="233" y="33"/>
                    <a:pt x="162" y="33"/>
                    <a:pt x="93" y="33"/>
                  </a:cubicBezTo>
                  <a:cubicBezTo>
                    <a:pt x="47" y="33"/>
                    <a:pt x="0" y="80"/>
                    <a:pt x="0" y="126"/>
                  </a:cubicBezTo>
                  <a:cubicBezTo>
                    <a:pt x="0" y="173"/>
                    <a:pt x="23" y="219"/>
                    <a:pt x="93" y="219"/>
                  </a:cubicBezTo>
                  <a:cubicBezTo>
                    <a:pt x="233" y="219"/>
                    <a:pt x="395" y="195"/>
                    <a:pt x="534" y="173"/>
                  </a:cubicBezTo>
                  <a:cubicBezTo>
                    <a:pt x="558" y="173"/>
                    <a:pt x="581" y="148"/>
                    <a:pt x="581" y="126"/>
                  </a:cubicBezTo>
                  <a:cubicBezTo>
                    <a:pt x="605" y="102"/>
                    <a:pt x="605" y="80"/>
                    <a:pt x="605" y="55"/>
                  </a:cubicBezTo>
                  <a:cubicBezTo>
                    <a:pt x="587" y="21"/>
                    <a:pt x="557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32"/>
            <p:cNvSpPr/>
            <p:nvPr/>
          </p:nvSpPr>
          <p:spPr>
            <a:xfrm>
              <a:off x="3110600" y="3774975"/>
              <a:ext cx="20350" cy="19250"/>
            </a:xfrm>
            <a:custGeom>
              <a:avLst/>
              <a:gdLst/>
              <a:ahLst/>
              <a:cxnLst/>
              <a:rect l="l" t="t" r="r" b="b"/>
              <a:pathLst>
                <a:path w="814" h="770" extrusionOk="0">
                  <a:moveTo>
                    <a:pt x="716" y="1"/>
                  </a:moveTo>
                  <a:cubicBezTo>
                    <a:pt x="703" y="1"/>
                    <a:pt x="688" y="6"/>
                    <a:pt x="674" y="21"/>
                  </a:cubicBezTo>
                  <a:cubicBezTo>
                    <a:pt x="441" y="185"/>
                    <a:pt x="233" y="393"/>
                    <a:pt x="23" y="603"/>
                  </a:cubicBezTo>
                  <a:cubicBezTo>
                    <a:pt x="0" y="650"/>
                    <a:pt x="0" y="696"/>
                    <a:pt x="23" y="743"/>
                  </a:cubicBezTo>
                  <a:cubicBezTo>
                    <a:pt x="50" y="756"/>
                    <a:pt x="77" y="769"/>
                    <a:pt x="104" y="769"/>
                  </a:cubicBezTo>
                  <a:cubicBezTo>
                    <a:pt x="123" y="769"/>
                    <a:pt x="143" y="762"/>
                    <a:pt x="162" y="743"/>
                  </a:cubicBezTo>
                  <a:cubicBezTo>
                    <a:pt x="348" y="532"/>
                    <a:pt x="534" y="346"/>
                    <a:pt x="767" y="185"/>
                  </a:cubicBezTo>
                  <a:cubicBezTo>
                    <a:pt x="791" y="138"/>
                    <a:pt x="813" y="92"/>
                    <a:pt x="791" y="45"/>
                  </a:cubicBezTo>
                  <a:cubicBezTo>
                    <a:pt x="774" y="28"/>
                    <a:pt x="747" y="1"/>
                    <a:pt x="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32"/>
            <p:cNvSpPr/>
            <p:nvPr/>
          </p:nvSpPr>
          <p:spPr>
            <a:xfrm>
              <a:off x="3151850" y="375632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0"/>
                  </a:moveTo>
                  <a:cubicBezTo>
                    <a:pt x="47" y="0"/>
                    <a:pt x="47" y="23"/>
                    <a:pt x="25" y="23"/>
                  </a:cubicBezTo>
                  <a:cubicBezTo>
                    <a:pt x="25" y="23"/>
                    <a:pt x="25" y="47"/>
                    <a:pt x="1" y="47"/>
                  </a:cubicBezTo>
                  <a:lnTo>
                    <a:pt x="1" y="93"/>
                  </a:lnTo>
                  <a:lnTo>
                    <a:pt x="1" y="116"/>
                  </a:lnTo>
                  <a:lnTo>
                    <a:pt x="1" y="140"/>
                  </a:lnTo>
                  <a:cubicBezTo>
                    <a:pt x="25" y="162"/>
                    <a:pt x="25" y="162"/>
                    <a:pt x="47" y="162"/>
                  </a:cubicBezTo>
                  <a:cubicBezTo>
                    <a:pt x="47" y="186"/>
                    <a:pt x="47" y="186"/>
                    <a:pt x="71" y="186"/>
                  </a:cubicBezTo>
                  <a:lnTo>
                    <a:pt x="118" y="186"/>
                  </a:lnTo>
                  <a:lnTo>
                    <a:pt x="140" y="162"/>
                  </a:lnTo>
                  <a:lnTo>
                    <a:pt x="164" y="162"/>
                  </a:lnTo>
                  <a:lnTo>
                    <a:pt x="187" y="140"/>
                  </a:lnTo>
                  <a:cubicBezTo>
                    <a:pt x="187" y="116"/>
                    <a:pt x="211" y="116"/>
                    <a:pt x="211" y="93"/>
                  </a:cubicBezTo>
                  <a:lnTo>
                    <a:pt x="211" y="69"/>
                  </a:lnTo>
                  <a:lnTo>
                    <a:pt x="187" y="47"/>
                  </a:lnTo>
                  <a:cubicBezTo>
                    <a:pt x="187" y="23"/>
                    <a:pt x="164" y="23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32"/>
            <p:cNvSpPr/>
            <p:nvPr/>
          </p:nvSpPr>
          <p:spPr>
            <a:xfrm>
              <a:off x="3174550" y="3756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1"/>
                  </a:moveTo>
                  <a:cubicBezTo>
                    <a:pt x="47" y="1"/>
                    <a:pt x="47" y="25"/>
                    <a:pt x="23" y="25"/>
                  </a:cubicBezTo>
                  <a:lnTo>
                    <a:pt x="23" y="47"/>
                  </a:lnTo>
                  <a:cubicBezTo>
                    <a:pt x="1" y="71"/>
                    <a:pt x="1" y="71"/>
                    <a:pt x="1" y="94"/>
                  </a:cubicBezTo>
                  <a:lnTo>
                    <a:pt x="1" y="118"/>
                  </a:lnTo>
                  <a:cubicBezTo>
                    <a:pt x="1" y="140"/>
                    <a:pt x="23" y="140"/>
                    <a:pt x="23" y="164"/>
                  </a:cubicBezTo>
                  <a:lnTo>
                    <a:pt x="47" y="164"/>
                  </a:lnTo>
                  <a:cubicBezTo>
                    <a:pt x="47" y="164"/>
                    <a:pt x="47" y="187"/>
                    <a:pt x="69" y="187"/>
                  </a:cubicBezTo>
                  <a:lnTo>
                    <a:pt x="140" y="187"/>
                  </a:lnTo>
                  <a:lnTo>
                    <a:pt x="162" y="164"/>
                  </a:lnTo>
                  <a:cubicBezTo>
                    <a:pt x="162" y="164"/>
                    <a:pt x="187" y="164"/>
                    <a:pt x="187" y="140"/>
                  </a:cubicBezTo>
                  <a:lnTo>
                    <a:pt x="187" y="94"/>
                  </a:lnTo>
                  <a:lnTo>
                    <a:pt x="187" y="71"/>
                  </a:lnTo>
                  <a:cubicBezTo>
                    <a:pt x="187" y="71"/>
                    <a:pt x="187" y="47"/>
                    <a:pt x="162" y="47"/>
                  </a:cubicBezTo>
                  <a:lnTo>
                    <a:pt x="162" y="25"/>
                  </a:lnTo>
                  <a:cubicBezTo>
                    <a:pt x="140" y="25"/>
                    <a:pt x="140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32"/>
            <p:cNvSpPr/>
            <p:nvPr/>
          </p:nvSpPr>
          <p:spPr>
            <a:xfrm>
              <a:off x="3150125" y="3852825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94" y="1"/>
                  </a:moveTo>
                  <a:cubicBezTo>
                    <a:pt x="94" y="1"/>
                    <a:pt x="70" y="1"/>
                    <a:pt x="47" y="23"/>
                  </a:cubicBezTo>
                  <a:lnTo>
                    <a:pt x="23" y="23"/>
                  </a:lnTo>
                  <a:cubicBezTo>
                    <a:pt x="23" y="47"/>
                    <a:pt x="23" y="47"/>
                    <a:pt x="1" y="70"/>
                  </a:cubicBezTo>
                  <a:lnTo>
                    <a:pt x="1" y="94"/>
                  </a:lnTo>
                  <a:lnTo>
                    <a:pt x="1" y="140"/>
                  </a:lnTo>
                  <a:lnTo>
                    <a:pt x="1" y="163"/>
                  </a:lnTo>
                  <a:cubicBezTo>
                    <a:pt x="23" y="187"/>
                    <a:pt x="23" y="187"/>
                    <a:pt x="47" y="187"/>
                  </a:cubicBezTo>
                  <a:cubicBezTo>
                    <a:pt x="47" y="209"/>
                    <a:pt x="47" y="209"/>
                    <a:pt x="70" y="209"/>
                  </a:cubicBezTo>
                  <a:lnTo>
                    <a:pt x="140" y="209"/>
                  </a:lnTo>
                  <a:cubicBezTo>
                    <a:pt x="140" y="187"/>
                    <a:pt x="140" y="187"/>
                    <a:pt x="163" y="187"/>
                  </a:cubicBezTo>
                  <a:cubicBezTo>
                    <a:pt x="163" y="187"/>
                    <a:pt x="163" y="163"/>
                    <a:pt x="187" y="140"/>
                  </a:cubicBezTo>
                  <a:lnTo>
                    <a:pt x="187" y="116"/>
                  </a:lnTo>
                  <a:lnTo>
                    <a:pt x="187" y="94"/>
                  </a:lnTo>
                  <a:lnTo>
                    <a:pt x="187" y="47"/>
                  </a:lnTo>
                  <a:cubicBezTo>
                    <a:pt x="163" y="47"/>
                    <a:pt x="163" y="23"/>
                    <a:pt x="163" y="23"/>
                  </a:cubicBezTo>
                  <a:cubicBezTo>
                    <a:pt x="140" y="23"/>
                    <a:pt x="140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32"/>
            <p:cNvSpPr/>
            <p:nvPr/>
          </p:nvSpPr>
          <p:spPr>
            <a:xfrm>
              <a:off x="3090225" y="3789975"/>
              <a:ext cx="27725" cy="12450"/>
            </a:xfrm>
            <a:custGeom>
              <a:avLst/>
              <a:gdLst/>
              <a:ahLst/>
              <a:cxnLst/>
              <a:rect l="l" t="t" r="r" b="b"/>
              <a:pathLst>
                <a:path w="1109" h="498" extrusionOk="0">
                  <a:moveTo>
                    <a:pt x="996" y="1"/>
                  </a:moveTo>
                  <a:cubicBezTo>
                    <a:pt x="990" y="1"/>
                    <a:pt x="984" y="2"/>
                    <a:pt x="977" y="3"/>
                  </a:cubicBezTo>
                  <a:cubicBezTo>
                    <a:pt x="676" y="96"/>
                    <a:pt x="373" y="212"/>
                    <a:pt x="93" y="305"/>
                  </a:cubicBezTo>
                  <a:cubicBezTo>
                    <a:pt x="47" y="329"/>
                    <a:pt x="0" y="375"/>
                    <a:pt x="25" y="422"/>
                  </a:cubicBezTo>
                  <a:cubicBezTo>
                    <a:pt x="25" y="460"/>
                    <a:pt x="70" y="497"/>
                    <a:pt x="112" y="497"/>
                  </a:cubicBezTo>
                  <a:cubicBezTo>
                    <a:pt x="122" y="497"/>
                    <a:pt x="131" y="495"/>
                    <a:pt x="140" y="491"/>
                  </a:cubicBezTo>
                  <a:cubicBezTo>
                    <a:pt x="419" y="375"/>
                    <a:pt x="722" y="282"/>
                    <a:pt x="1001" y="189"/>
                  </a:cubicBezTo>
                  <a:cubicBezTo>
                    <a:pt x="1109" y="146"/>
                    <a:pt x="1076" y="1"/>
                    <a:pt x="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32"/>
            <p:cNvSpPr/>
            <p:nvPr/>
          </p:nvSpPr>
          <p:spPr>
            <a:xfrm>
              <a:off x="3089675" y="3795850"/>
              <a:ext cx="30800" cy="10500"/>
            </a:xfrm>
            <a:custGeom>
              <a:avLst/>
              <a:gdLst/>
              <a:ahLst/>
              <a:cxnLst/>
              <a:rect l="l" t="t" r="r" b="b"/>
              <a:pathLst>
                <a:path w="1232" h="420" extrusionOk="0">
                  <a:moveTo>
                    <a:pt x="1116" y="1"/>
                  </a:moveTo>
                  <a:cubicBezTo>
                    <a:pt x="767" y="23"/>
                    <a:pt x="465" y="209"/>
                    <a:pt x="115" y="233"/>
                  </a:cubicBezTo>
                  <a:cubicBezTo>
                    <a:pt x="0" y="233"/>
                    <a:pt x="0" y="419"/>
                    <a:pt x="115" y="419"/>
                  </a:cubicBezTo>
                  <a:cubicBezTo>
                    <a:pt x="465" y="395"/>
                    <a:pt x="767" y="209"/>
                    <a:pt x="1116" y="187"/>
                  </a:cubicBezTo>
                  <a:cubicBezTo>
                    <a:pt x="1232" y="187"/>
                    <a:pt x="1232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32"/>
            <p:cNvSpPr/>
            <p:nvPr/>
          </p:nvSpPr>
          <p:spPr>
            <a:xfrm>
              <a:off x="3084575" y="3804500"/>
              <a:ext cx="27025" cy="10600"/>
            </a:xfrm>
            <a:custGeom>
              <a:avLst/>
              <a:gdLst/>
              <a:ahLst/>
              <a:cxnLst/>
              <a:rect l="l" t="t" r="r" b="b"/>
              <a:pathLst>
                <a:path w="1081" h="424" extrusionOk="0">
                  <a:moveTo>
                    <a:pt x="946" y="1"/>
                  </a:moveTo>
                  <a:cubicBezTo>
                    <a:pt x="939" y="1"/>
                    <a:pt x="932" y="1"/>
                    <a:pt x="924" y="3"/>
                  </a:cubicBezTo>
                  <a:cubicBezTo>
                    <a:pt x="669" y="73"/>
                    <a:pt x="390" y="166"/>
                    <a:pt x="111" y="235"/>
                  </a:cubicBezTo>
                  <a:cubicBezTo>
                    <a:pt x="1" y="258"/>
                    <a:pt x="35" y="423"/>
                    <a:pt x="137" y="423"/>
                  </a:cubicBezTo>
                  <a:cubicBezTo>
                    <a:pt x="144" y="423"/>
                    <a:pt x="150" y="423"/>
                    <a:pt x="158" y="421"/>
                  </a:cubicBezTo>
                  <a:cubicBezTo>
                    <a:pt x="437" y="328"/>
                    <a:pt x="716" y="259"/>
                    <a:pt x="971" y="189"/>
                  </a:cubicBezTo>
                  <a:cubicBezTo>
                    <a:pt x="1080" y="145"/>
                    <a:pt x="1047" y="1"/>
                    <a:pt x="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32"/>
            <p:cNvSpPr/>
            <p:nvPr/>
          </p:nvSpPr>
          <p:spPr>
            <a:xfrm>
              <a:off x="3085025" y="3809150"/>
              <a:ext cx="27725" cy="8825"/>
            </a:xfrm>
            <a:custGeom>
              <a:avLst/>
              <a:gdLst/>
              <a:ahLst/>
              <a:cxnLst/>
              <a:rect l="l" t="t" r="r" b="b"/>
              <a:pathLst>
                <a:path w="1109" h="353" extrusionOk="0">
                  <a:moveTo>
                    <a:pt x="974" y="1"/>
                  </a:moveTo>
                  <a:cubicBezTo>
                    <a:pt x="967" y="1"/>
                    <a:pt x="960" y="1"/>
                    <a:pt x="953" y="3"/>
                  </a:cubicBezTo>
                  <a:cubicBezTo>
                    <a:pt x="674" y="73"/>
                    <a:pt x="372" y="142"/>
                    <a:pt x="93" y="166"/>
                  </a:cubicBezTo>
                  <a:cubicBezTo>
                    <a:pt x="47" y="166"/>
                    <a:pt x="0" y="213"/>
                    <a:pt x="0" y="259"/>
                  </a:cubicBezTo>
                  <a:cubicBezTo>
                    <a:pt x="0" y="306"/>
                    <a:pt x="22" y="353"/>
                    <a:pt x="93" y="353"/>
                  </a:cubicBezTo>
                  <a:cubicBezTo>
                    <a:pt x="394" y="306"/>
                    <a:pt x="698" y="259"/>
                    <a:pt x="999" y="166"/>
                  </a:cubicBezTo>
                  <a:cubicBezTo>
                    <a:pt x="1109" y="144"/>
                    <a:pt x="1075" y="1"/>
                    <a:pt x="9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32"/>
            <p:cNvSpPr/>
            <p:nvPr/>
          </p:nvSpPr>
          <p:spPr>
            <a:xfrm>
              <a:off x="3082700" y="3813125"/>
              <a:ext cx="27925" cy="10675"/>
            </a:xfrm>
            <a:custGeom>
              <a:avLst/>
              <a:gdLst/>
              <a:ahLst/>
              <a:cxnLst/>
              <a:rect l="l" t="t" r="r" b="b"/>
              <a:pathLst>
                <a:path w="1117" h="427" extrusionOk="0">
                  <a:moveTo>
                    <a:pt x="1025" y="1"/>
                  </a:moveTo>
                  <a:cubicBezTo>
                    <a:pt x="1017" y="1"/>
                    <a:pt x="1008" y="3"/>
                    <a:pt x="999" y="7"/>
                  </a:cubicBezTo>
                  <a:cubicBezTo>
                    <a:pt x="698" y="123"/>
                    <a:pt x="394" y="194"/>
                    <a:pt x="93" y="240"/>
                  </a:cubicBezTo>
                  <a:cubicBezTo>
                    <a:pt x="47" y="262"/>
                    <a:pt x="0" y="309"/>
                    <a:pt x="22" y="355"/>
                  </a:cubicBezTo>
                  <a:cubicBezTo>
                    <a:pt x="22" y="402"/>
                    <a:pt x="93" y="426"/>
                    <a:pt x="140" y="426"/>
                  </a:cubicBezTo>
                  <a:cubicBezTo>
                    <a:pt x="441" y="380"/>
                    <a:pt x="744" y="287"/>
                    <a:pt x="1046" y="194"/>
                  </a:cubicBezTo>
                  <a:cubicBezTo>
                    <a:pt x="1092" y="169"/>
                    <a:pt x="1116" y="123"/>
                    <a:pt x="1092" y="76"/>
                  </a:cubicBezTo>
                  <a:cubicBezTo>
                    <a:pt x="1092" y="39"/>
                    <a:pt x="1062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32"/>
            <p:cNvSpPr/>
            <p:nvPr/>
          </p:nvSpPr>
          <p:spPr>
            <a:xfrm>
              <a:off x="3080350" y="3819525"/>
              <a:ext cx="25025" cy="8925"/>
            </a:xfrm>
            <a:custGeom>
              <a:avLst/>
              <a:gdLst/>
              <a:ahLst/>
              <a:cxnLst/>
              <a:rect l="l" t="t" r="r" b="b"/>
              <a:pathLst>
                <a:path w="1001" h="357" extrusionOk="0">
                  <a:moveTo>
                    <a:pt x="910" y="0"/>
                  </a:moveTo>
                  <a:cubicBezTo>
                    <a:pt x="902" y="0"/>
                    <a:pt x="893" y="2"/>
                    <a:pt x="885" y="6"/>
                  </a:cubicBezTo>
                  <a:cubicBezTo>
                    <a:pt x="628" y="77"/>
                    <a:pt x="373" y="146"/>
                    <a:pt x="94" y="170"/>
                  </a:cubicBezTo>
                  <a:cubicBezTo>
                    <a:pt x="48" y="170"/>
                    <a:pt x="23" y="217"/>
                    <a:pt x="23" y="263"/>
                  </a:cubicBezTo>
                  <a:cubicBezTo>
                    <a:pt x="1" y="310"/>
                    <a:pt x="48" y="356"/>
                    <a:pt x="94" y="356"/>
                  </a:cubicBezTo>
                  <a:cubicBezTo>
                    <a:pt x="373" y="310"/>
                    <a:pt x="652" y="263"/>
                    <a:pt x="931" y="170"/>
                  </a:cubicBezTo>
                  <a:cubicBezTo>
                    <a:pt x="978" y="170"/>
                    <a:pt x="1000" y="124"/>
                    <a:pt x="1000" y="53"/>
                  </a:cubicBezTo>
                  <a:cubicBezTo>
                    <a:pt x="982" y="35"/>
                    <a:pt x="948" y="0"/>
                    <a:pt x="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32"/>
            <p:cNvSpPr/>
            <p:nvPr/>
          </p:nvSpPr>
          <p:spPr>
            <a:xfrm>
              <a:off x="3075700" y="3821800"/>
              <a:ext cx="35175" cy="12575"/>
            </a:xfrm>
            <a:custGeom>
              <a:avLst/>
              <a:gdLst/>
              <a:ahLst/>
              <a:cxnLst/>
              <a:rect l="l" t="t" r="r" b="b"/>
              <a:pathLst>
                <a:path w="1407" h="503" extrusionOk="0">
                  <a:moveTo>
                    <a:pt x="1292" y="1"/>
                  </a:moveTo>
                  <a:cubicBezTo>
                    <a:pt x="1281" y="1"/>
                    <a:pt x="1269" y="3"/>
                    <a:pt x="1257" y="8"/>
                  </a:cubicBezTo>
                  <a:cubicBezTo>
                    <a:pt x="1071" y="79"/>
                    <a:pt x="861" y="148"/>
                    <a:pt x="652" y="219"/>
                  </a:cubicBezTo>
                  <a:cubicBezTo>
                    <a:pt x="508" y="272"/>
                    <a:pt x="363" y="327"/>
                    <a:pt x="219" y="327"/>
                  </a:cubicBezTo>
                  <a:cubicBezTo>
                    <a:pt x="177" y="327"/>
                    <a:pt x="136" y="322"/>
                    <a:pt x="94" y="312"/>
                  </a:cubicBezTo>
                  <a:cubicBezTo>
                    <a:pt x="47" y="312"/>
                    <a:pt x="1" y="358"/>
                    <a:pt x="1" y="405"/>
                  </a:cubicBezTo>
                  <a:cubicBezTo>
                    <a:pt x="1" y="474"/>
                    <a:pt x="47" y="498"/>
                    <a:pt x="94" y="498"/>
                  </a:cubicBezTo>
                  <a:cubicBezTo>
                    <a:pt x="119" y="501"/>
                    <a:pt x="144" y="502"/>
                    <a:pt x="170" y="502"/>
                  </a:cubicBezTo>
                  <a:cubicBezTo>
                    <a:pt x="335" y="502"/>
                    <a:pt x="513" y="445"/>
                    <a:pt x="674" y="405"/>
                  </a:cubicBezTo>
                  <a:lnTo>
                    <a:pt x="1303" y="194"/>
                  </a:lnTo>
                  <a:cubicBezTo>
                    <a:pt x="1406" y="153"/>
                    <a:pt x="1380" y="1"/>
                    <a:pt x="1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32"/>
            <p:cNvSpPr/>
            <p:nvPr/>
          </p:nvSpPr>
          <p:spPr>
            <a:xfrm>
              <a:off x="3073375" y="3825125"/>
              <a:ext cx="40725" cy="15500"/>
            </a:xfrm>
            <a:custGeom>
              <a:avLst/>
              <a:gdLst/>
              <a:ahLst/>
              <a:cxnLst/>
              <a:rect l="l" t="t" r="r" b="b"/>
              <a:pathLst>
                <a:path w="1629" h="620" extrusionOk="0">
                  <a:moveTo>
                    <a:pt x="1545" y="0"/>
                  </a:moveTo>
                  <a:cubicBezTo>
                    <a:pt x="1527" y="0"/>
                    <a:pt x="1508" y="6"/>
                    <a:pt x="1489" y="15"/>
                  </a:cubicBezTo>
                  <a:cubicBezTo>
                    <a:pt x="1047" y="179"/>
                    <a:pt x="606" y="365"/>
                    <a:pt x="116" y="434"/>
                  </a:cubicBezTo>
                  <a:cubicBezTo>
                    <a:pt x="1" y="458"/>
                    <a:pt x="47" y="620"/>
                    <a:pt x="163" y="620"/>
                  </a:cubicBezTo>
                  <a:cubicBezTo>
                    <a:pt x="652" y="551"/>
                    <a:pt x="1117" y="365"/>
                    <a:pt x="1582" y="154"/>
                  </a:cubicBezTo>
                  <a:cubicBezTo>
                    <a:pt x="1629" y="132"/>
                    <a:pt x="1629" y="86"/>
                    <a:pt x="1605" y="39"/>
                  </a:cubicBezTo>
                  <a:cubicBezTo>
                    <a:pt x="1592" y="12"/>
                    <a:pt x="1570" y="0"/>
                    <a:pt x="1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32"/>
            <p:cNvSpPr/>
            <p:nvPr/>
          </p:nvSpPr>
          <p:spPr>
            <a:xfrm>
              <a:off x="3066550" y="3833575"/>
              <a:ext cx="32250" cy="9625"/>
            </a:xfrm>
            <a:custGeom>
              <a:avLst/>
              <a:gdLst/>
              <a:ahLst/>
              <a:cxnLst/>
              <a:rect l="l" t="t" r="r" b="b"/>
              <a:pathLst>
                <a:path w="1290" h="385" extrusionOk="0">
                  <a:moveTo>
                    <a:pt x="1155" y="0"/>
                  </a:moveTo>
                  <a:cubicBezTo>
                    <a:pt x="1148" y="0"/>
                    <a:pt x="1141" y="1"/>
                    <a:pt x="1133" y="3"/>
                  </a:cubicBezTo>
                  <a:cubicBezTo>
                    <a:pt x="972" y="49"/>
                    <a:pt x="808" y="96"/>
                    <a:pt x="622" y="120"/>
                  </a:cubicBezTo>
                  <a:cubicBezTo>
                    <a:pt x="529" y="142"/>
                    <a:pt x="460" y="166"/>
                    <a:pt x="367" y="166"/>
                  </a:cubicBezTo>
                  <a:cubicBezTo>
                    <a:pt x="317" y="182"/>
                    <a:pt x="256" y="199"/>
                    <a:pt x="200" y="199"/>
                  </a:cubicBezTo>
                  <a:cubicBezTo>
                    <a:pt x="177" y="199"/>
                    <a:pt x="155" y="196"/>
                    <a:pt x="134" y="189"/>
                  </a:cubicBezTo>
                  <a:cubicBezTo>
                    <a:pt x="128" y="187"/>
                    <a:pt x="123" y="186"/>
                    <a:pt x="117" y="186"/>
                  </a:cubicBezTo>
                  <a:cubicBezTo>
                    <a:pt x="36" y="186"/>
                    <a:pt x="1" y="331"/>
                    <a:pt x="88" y="375"/>
                  </a:cubicBezTo>
                  <a:cubicBezTo>
                    <a:pt x="115" y="382"/>
                    <a:pt x="143" y="385"/>
                    <a:pt x="170" y="385"/>
                  </a:cubicBezTo>
                  <a:cubicBezTo>
                    <a:pt x="236" y="385"/>
                    <a:pt x="301" y="368"/>
                    <a:pt x="367" y="352"/>
                  </a:cubicBezTo>
                  <a:cubicBezTo>
                    <a:pt x="460" y="352"/>
                    <a:pt x="553" y="328"/>
                    <a:pt x="646" y="306"/>
                  </a:cubicBezTo>
                  <a:cubicBezTo>
                    <a:pt x="808" y="282"/>
                    <a:pt x="994" y="235"/>
                    <a:pt x="1180" y="189"/>
                  </a:cubicBezTo>
                  <a:cubicBezTo>
                    <a:pt x="1290" y="145"/>
                    <a:pt x="1256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32"/>
            <p:cNvSpPr/>
            <p:nvPr/>
          </p:nvSpPr>
          <p:spPr>
            <a:xfrm>
              <a:off x="3066975" y="3835950"/>
              <a:ext cx="30850" cy="10500"/>
            </a:xfrm>
            <a:custGeom>
              <a:avLst/>
              <a:gdLst/>
              <a:ahLst/>
              <a:cxnLst/>
              <a:rect l="l" t="t" r="r" b="b"/>
              <a:pathLst>
                <a:path w="1234" h="420" extrusionOk="0">
                  <a:moveTo>
                    <a:pt x="1094" y="1"/>
                  </a:moveTo>
                  <a:cubicBezTo>
                    <a:pt x="769" y="140"/>
                    <a:pt x="443" y="211"/>
                    <a:pt x="93" y="233"/>
                  </a:cubicBezTo>
                  <a:cubicBezTo>
                    <a:pt x="47" y="233"/>
                    <a:pt x="0" y="280"/>
                    <a:pt x="0" y="326"/>
                  </a:cubicBezTo>
                  <a:cubicBezTo>
                    <a:pt x="0" y="373"/>
                    <a:pt x="47" y="419"/>
                    <a:pt x="93" y="419"/>
                  </a:cubicBezTo>
                  <a:cubicBezTo>
                    <a:pt x="443" y="397"/>
                    <a:pt x="815" y="304"/>
                    <a:pt x="1141" y="187"/>
                  </a:cubicBezTo>
                  <a:cubicBezTo>
                    <a:pt x="1187" y="164"/>
                    <a:pt x="1234" y="118"/>
                    <a:pt x="1210" y="71"/>
                  </a:cubicBezTo>
                  <a:cubicBezTo>
                    <a:pt x="1210" y="25"/>
                    <a:pt x="1141" y="1"/>
                    <a:pt x="1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32"/>
            <p:cNvSpPr/>
            <p:nvPr/>
          </p:nvSpPr>
          <p:spPr>
            <a:xfrm>
              <a:off x="3070625" y="3833250"/>
              <a:ext cx="27775" cy="12675"/>
            </a:xfrm>
            <a:custGeom>
              <a:avLst/>
              <a:gdLst/>
              <a:ahLst/>
              <a:cxnLst/>
              <a:rect l="l" t="t" r="r" b="b"/>
              <a:pathLst>
                <a:path w="1111" h="507" extrusionOk="0">
                  <a:moveTo>
                    <a:pt x="1005" y="1"/>
                  </a:moveTo>
                  <a:cubicBezTo>
                    <a:pt x="986" y="1"/>
                    <a:pt x="967" y="6"/>
                    <a:pt x="948" y="16"/>
                  </a:cubicBezTo>
                  <a:cubicBezTo>
                    <a:pt x="691" y="133"/>
                    <a:pt x="390" y="248"/>
                    <a:pt x="111" y="319"/>
                  </a:cubicBezTo>
                  <a:cubicBezTo>
                    <a:pt x="0" y="340"/>
                    <a:pt x="35" y="507"/>
                    <a:pt x="138" y="507"/>
                  </a:cubicBezTo>
                  <a:cubicBezTo>
                    <a:pt x="144" y="507"/>
                    <a:pt x="151" y="506"/>
                    <a:pt x="157" y="505"/>
                  </a:cubicBezTo>
                  <a:cubicBezTo>
                    <a:pt x="459" y="412"/>
                    <a:pt x="762" y="319"/>
                    <a:pt x="1041" y="179"/>
                  </a:cubicBezTo>
                  <a:cubicBezTo>
                    <a:pt x="1088" y="155"/>
                    <a:pt x="1110" y="86"/>
                    <a:pt x="1088" y="40"/>
                  </a:cubicBezTo>
                  <a:cubicBezTo>
                    <a:pt x="1060" y="12"/>
                    <a:pt x="1033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32"/>
            <p:cNvSpPr/>
            <p:nvPr/>
          </p:nvSpPr>
          <p:spPr>
            <a:xfrm>
              <a:off x="3071625" y="3823700"/>
              <a:ext cx="33575" cy="12875"/>
            </a:xfrm>
            <a:custGeom>
              <a:avLst/>
              <a:gdLst/>
              <a:ahLst/>
              <a:cxnLst/>
              <a:rect l="l" t="t" r="r" b="b"/>
              <a:pathLst>
                <a:path w="1343" h="515" extrusionOk="0">
                  <a:moveTo>
                    <a:pt x="1207" y="1"/>
                  </a:moveTo>
                  <a:cubicBezTo>
                    <a:pt x="1201" y="1"/>
                    <a:pt x="1194" y="2"/>
                    <a:pt x="1187" y="3"/>
                  </a:cubicBezTo>
                  <a:cubicBezTo>
                    <a:pt x="815" y="72"/>
                    <a:pt x="490" y="329"/>
                    <a:pt x="117" y="329"/>
                  </a:cubicBezTo>
                  <a:cubicBezTo>
                    <a:pt x="0" y="329"/>
                    <a:pt x="0" y="515"/>
                    <a:pt x="117" y="515"/>
                  </a:cubicBezTo>
                  <a:cubicBezTo>
                    <a:pt x="512" y="515"/>
                    <a:pt x="837" y="258"/>
                    <a:pt x="1234" y="189"/>
                  </a:cubicBezTo>
                  <a:cubicBezTo>
                    <a:pt x="1342" y="166"/>
                    <a:pt x="130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32"/>
            <p:cNvSpPr/>
            <p:nvPr/>
          </p:nvSpPr>
          <p:spPr>
            <a:xfrm>
              <a:off x="3080925" y="3814725"/>
              <a:ext cx="21550" cy="9925"/>
            </a:xfrm>
            <a:custGeom>
              <a:avLst/>
              <a:gdLst/>
              <a:ahLst/>
              <a:cxnLst/>
              <a:rect l="l" t="t" r="r" b="b"/>
              <a:pathLst>
                <a:path w="862" h="397" extrusionOk="0">
                  <a:moveTo>
                    <a:pt x="560" y="0"/>
                  </a:moveTo>
                  <a:cubicBezTo>
                    <a:pt x="363" y="0"/>
                    <a:pt x="167" y="91"/>
                    <a:pt x="47" y="245"/>
                  </a:cubicBezTo>
                  <a:cubicBezTo>
                    <a:pt x="0" y="269"/>
                    <a:pt x="0" y="338"/>
                    <a:pt x="47" y="362"/>
                  </a:cubicBezTo>
                  <a:cubicBezTo>
                    <a:pt x="59" y="385"/>
                    <a:pt x="82" y="397"/>
                    <a:pt x="105" y="397"/>
                  </a:cubicBezTo>
                  <a:cubicBezTo>
                    <a:pt x="129" y="397"/>
                    <a:pt x="152" y="385"/>
                    <a:pt x="164" y="362"/>
                  </a:cubicBezTo>
                  <a:cubicBezTo>
                    <a:pt x="233" y="291"/>
                    <a:pt x="326" y="223"/>
                    <a:pt x="419" y="198"/>
                  </a:cubicBezTo>
                  <a:cubicBezTo>
                    <a:pt x="478" y="187"/>
                    <a:pt x="530" y="182"/>
                    <a:pt x="580" y="182"/>
                  </a:cubicBezTo>
                  <a:cubicBezTo>
                    <a:pt x="629" y="182"/>
                    <a:pt x="676" y="187"/>
                    <a:pt x="722" y="198"/>
                  </a:cubicBezTo>
                  <a:cubicBezTo>
                    <a:pt x="735" y="205"/>
                    <a:pt x="749" y="208"/>
                    <a:pt x="763" y="208"/>
                  </a:cubicBezTo>
                  <a:cubicBezTo>
                    <a:pt x="801" y="208"/>
                    <a:pt x="838" y="186"/>
                    <a:pt x="838" y="152"/>
                  </a:cubicBezTo>
                  <a:cubicBezTo>
                    <a:pt x="862" y="83"/>
                    <a:pt x="815" y="36"/>
                    <a:pt x="769" y="36"/>
                  </a:cubicBezTo>
                  <a:cubicBezTo>
                    <a:pt x="701" y="12"/>
                    <a:pt x="631" y="0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32"/>
            <p:cNvSpPr/>
            <p:nvPr/>
          </p:nvSpPr>
          <p:spPr>
            <a:xfrm>
              <a:off x="3060775" y="3845200"/>
              <a:ext cx="33950" cy="11200"/>
            </a:xfrm>
            <a:custGeom>
              <a:avLst/>
              <a:gdLst/>
              <a:ahLst/>
              <a:cxnLst/>
              <a:rect l="l" t="t" r="r" b="b"/>
              <a:pathLst>
                <a:path w="1358" h="448" extrusionOk="0">
                  <a:moveTo>
                    <a:pt x="1224" y="1"/>
                  </a:moveTo>
                  <a:cubicBezTo>
                    <a:pt x="1217" y="1"/>
                    <a:pt x="1210" y="1"/>
                    <a:pt x="1203" y="3"/>
                  </a:cubicBezTo>
                  <a:cubicBezTo>
                    <a:pt x="853" y="96"/>
                    <a:pt x="481" y="189"/>
                    <a:pt x="109" y="259"/>
                  </a:cubicBezTo>
                  <a:cubicBezTo>
                    <a:pt x="1" y="303"/>
                    <a:pt x="34" y="448"/>
                    <a:pt x="134" y="448"/>
                  </a:cubicBezTo>
                  <a:cubicBezTo>
                    <a:pt x="141" y="448"/>
                    <a:pt x="148" y="447"/>
                    <a:pt x="155" y="445"/>
                  </a:cubicBezTo>
                  <a:cubicBezTo>
                    <a:pt x="527" y="352"/>
                    <a:pt x="899" y="259"/>
                    <a:pt x="1249" y="189"/>
                  </a:cubicBezTo>
                  <a:cubicBezTo>
                    <a:pt x="1357" y="145"/>
                    <a:pt x="1323" y="1"/>
                    <a:pt x="1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32"/>
            <p:cNvSpPr/>
            <p:nvPr/>
          </p:nvSpPr>
          <p:spPr>
            <a:xfrm>
              <a:off x="3063475" y="3848550"/>
              <a:ext cx="31700" cy="9675"/>
            </a:xfrm>
            <a:custGeom>
              <a:avLst/>
              <a:gdLst/>
              <a:ahLst/>
              <a:cxnLst/>
              <a:rect l="l" t="t" r="r" b="b"/>
              <a:pathLst>
                <a:path w="1268" h="387" extrusionOk="0">
                  <a:moveTo>
                    <a:pt x="1153" y="1"/>
                  </a:moveTo>
                  <a:cubicBezTo>
                    <a:pt x="1142" y="1"/>
                    <a:pt x="1130" y="3"/>
                    <a:pt x="1117" y="8"/>
                  </a:cubicBezTo>
                  <a:cubicBezTo>
                    <a:pt x="793" y="95"/>
                    <a:pt x="467" y="81"/>
                    <a:pt x="160" y="192"/>
                  </a:cubicBezTo>
                  <a:lnTo>
                    <a:pt x="160" y="192"/>
                  </a:lnTo>
                  <a:cubicBezTo>
                    <a:pt x="159" y="192"/>
                    <a:pt x="158" y="192"/>
                    <a:pt x="157" y="192"/>
                  </a:cubicBezTo>
                  <a:cubicBezTo>
                    <a:pt x="152" y="192"/>
                    <a:pt x="146" y="193"/>
                    <a:pt x="140" y="194"/>
                  </a:cubicBezTo>
                  <a:cubicBezTo>
                    <a:pt x="118" y="194"/>
                    <a:pt x="94" y="194"/>
                    <a:pt x="94" y="218"/>
                  </a:cubicBezTo>
                  <a:cubicBezTo>
                    <a:pt x="47" y="218"/>
                    <a:pt x="1" y="265"/>
                    <a:pt x="25" y="311"/>
                  </a:cubicBezTo>
                  <a:cubicBezTo>
                    <a:pt x="43" y="349"/>
                    <a:pt x="77" y="387"/>
                    <a:pt x="114" y="387"/>
                  </a:cubicBezTo>
                  <a:cubicBezTo>
                    <a:pt x="123" y="387"/>
                    <a:pt x="131" y="385"/>
                    <a:pt x="140" y="380"/>
                  </a:cubicBezTo>
                  <a:lnTo>
                    <a:pt x="187" y="380"/>
                  </a:lnTo>
                  <a:cubicBezTo>
                    <a:pt x="200" y="374"/>
                    <a:pt x="210" y="365"/>
                    <a:pt x="218" y="355"/>
                  </a:cubicBezTo>
                  <a:lnTo>
                    <a:pt x="218" y="355"/>
                  </a:lnTo>
                  <a:cubicBezTo>
                    <a:pt x="521" y="264"/>
                    <a:pt x="843" y="258"/>
                    <a:pt x="1163" y="172"/>
                  </a:cubicBezTo>
                  <a:cubicBezTo>
                    <a:pt x="1268" y="150"/>
                    <a:pt x="1242" y="1"/>
                    <a:pt x="1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32"/>
            <p:cNvSpPr/>
            <p:nvPr/>
          </p:nvSpPr>
          <p:spPr>
            <a:xfrm>
              <a:off x="3062325" y="3851500"/>
              <a:ext cx="23875" cy="8900"/>
            </a:xfrm>
            <a:custGeom>
              <a:avLst/>
              <a:gdLst/>
              <a:ahLst/>
              <a:cxnLst/>
              <a:rect l="l" t="t" r="r" b="b"/>
              <a:pathLst>
                <a:path w="955" h="356" extrusionOk="0">
                  <a:moveTo>
                    <a:pt x="186" y="295"/>
                  </a:moveTo>
                  <a:cubicBezTo>
                    <a:pt x="181" y="303"/>
                    <a:pt x="175" y="309"/>
                    <a:pt x="164" y="309"/>
                  </a:cubicBezTo>
                  <a:cubicBezTo>
                    <a:pt x="172" y="305"/>
                    <a:pt x="180" y="300"/>
                    <a:pt x="186" y="295"/>
                  </a:cubicBezTo>
                  <a:close/>
                  <a:moveTo>
                    <a:pt x="863" y="1"/>
                  </a:moveTo>
                  <a:cubicBezTo>
                    <a:pt x="855" y="1"/>
                    <a:pt x="846" y="3"/>
                    <a:pt x="837" y="7"/>
                  </a:cubicBezTo>
                  <a:cubicBezTo>
                    <a:pt x="722" y="54"/>
                    <a:pt x="605" y="76"/>
                    <a:pt x="465" y="100"/>
                  </a:cubicBezTo>
                  <a:cubicBezTo>
                    <a:pt x="419" y="123"/>
                    <a:pt x="350" y="123"/>
                    <a:pt x="303" y="147"/>
                  </a:cubicBezTo>
                  <a:cubicBezTo>
                    <a:pt x="279" y="147"/>
                    <a:pt x="233" y="147"/>
                    <a:pt x="210" y="169"/>
                  </a:cubicBezTo>
                  <a:lnTo>
                    <a:pt x="192" y="169"/>
                  </a:lnTo>
                  <a:cubicBezTo>
                    <a:pt x="171" y="149"/>
                    <a:pt x="141" y="137"/>
                    <a:pt x="112" y="137"/>
                  </a:cubicBezTo>
                  <a:cubicBezTo>
                    <a:pt x="98" y="137"/>
                    <a:pt x="83" y="140"/>
                    <a:pt x="71" y="147"/>
                  </a:cubicBezTo>
                  <a:cubicBezTo>
                    <a:pt x="24" y="193"/>
                    <a:pt x="0" y="240"/>
                    <a:pt x="47" y="309"/>
                  </a:cubicBezTo>
                  <a:cubicBezTo>
                    <a:pt x="71" y="355"/>
                    <a:pt x="117" y="355"/>
                    <a:pt x="164" y="355"/>
                  </a:cubicBezTo>
                  <a:cubicBezTo>
                    <a:pt x="257" y="333"/>
                    <a:pt x="326" y="333"/>
                    <a:pt x="396" y="309"/>
                  </a:cubicBezTo>
                  <a:cubicBezTo>
                    <a:pt x="558" y="262"/>
                    <a:pt x="722" y="240"/>
                    <a:pt x="884" y="193"/>
                  </a:cubicBezTo>
                  <a:cubicBezTo>
                    <a:pt x="930" y="169"/>
                    <a:pt x="955" y="123"/>
                    <a:pt x="930" y="76"/>
                  </a:cubicBezTo>
                  <a:cubicBezTo>
                    <a:pt x="930" y="39"/>
                    <a:pt x="900" y="1"/>
                    <a:pt x="8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32"/>
            <p:cNvSpPr/>
            <p:nvPr/>
          </p:nvSpPr>
          <p:spPr>
            <a:xfrm>
              <a:off x="3062925" y="3854550"/>
              <a:ext cx="23275" cy="8175"/>
            </a:xfrm>
            <a:custGeom>
              <a:avLst/>
              <a:gdLst/>
              <a:ahLst/>
              <a:cxnLst/>
              <a:rect l="l" t="t" r="r" b="b"/>
              <a:pathLst>
                <a:path w="931" h="327" extrusionOk="0">
                  <a:moveTo>
                    <a:pt x="813" y="1"/>
                  </a:moveTo>
                  <a:cubicBezTo>
                    <a:pt x="581" y="71"/>
                    <a:pt x="326" y="118"/>
                    <a:pt x="93" y="140"/>
                  </a:cubicBezTo>
                  <a:cubicBezTo>
                    <a:pt x="47" y="164"/>
                    <a:pt x="0" y="187"/>
                    <a:pt x="0" y="233"/>
                  </a:cubicBezTo>
                  <a:cubicBezTo>
                    <a:pt x="0" y="280"/>
                    <a:pt x="47" y="326"/>
                    <a:pt x="93" y="326"/>
                  </a:cubicBezTo>
                  <a:cubicBezTo>
                    <a:pt x="348" y="304"/>
                    <a:pt x="605" y="258"/>
                    <a:pt x="860" y="187"/>
                  </a:cubicBezTo>
                  <a:cubicBezTo>
                    <a:pt x="906" y="164"/>
                    <a:pt x="931" y="118"/>
                    <a:pt x="931" y="71"/>
                  </a:cubicBezTo>
                  <a:cubicBezTo>
                    <a:pt x="906" y="25"/>
                    <a:pt x="860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32"/>
            <p:cNvSpPr/>
            <p:nvPr/>
          </p:nvSpPr>
          <p:spPr>
            <a:xfrm>
              <a:off x="3055350" y="3857250"/>
              <a:ext cx="29075" cy="10125"/>
            </a:xfrm>
            <a:custGeom>
              <a:avLst/>
              <a:gdLst/>
              <a:ahLst/>
              <a:cxnLst/>
              <a:rect l="l" t="t" r="r" b="b"/>
              <a:pathLst>
                <a:path w="1163" h="405" extrusionOk="0">
                  <a:moveTo>
                    <a:pt x="1061" y="0"/>
                  </a:moveTo>
                  <a:cubicBezTo>
                    <a:pt x="1048" y="0"/>
                    <a:pt x="1036" y="3"/>
                    <a:pt x="1023" y="10"/>
                  </a:cubicBezTo>
                  <a:cubicBezTo>
                    <a:pt x="820" y="112"/>
                    <a:pt x="604" y="176"/>
                    <a:pt x="376" y="203"/>
                  </a:cubicBezTo>
                  <a:lnTo>
                    <a:pt x="376" y="203"/>
                  </a:lnTo>
                  <a:cubicBezTo>
                    <a:pt x="375" y="201"/>
                    <a:pt x="373" y="198"/>
                    <a:pt x="372" y="196"/>
                  </a:cubicBezTo>
                  <a:cubicBezTo>
                    <a:pt x="359" y="169"/>
                    <a:pt x="337" y="157"/>
                    <a:pt x="312" y="157"/>
                  </a:cubicBezTo>
                  <a:cubicBezTo>
                    <a:pt x="295" y="157"/>
                    <a:pt x="276" y="163"/>
                    <a:pt x="257" y="172"/>
                  </a:cubicBezTo>
                  <a:cubicBezTo>
                    <a:pt x="226" y="188"/>
                    <a:pt x="185" y="203"/>
                    <a:pt x="141" y="218"/>
                  </a:cubicBezTo>
                  <a:lnTo>
                    <a:pt x="141" y="218"/>
                  </a:lnTo>
                  <a:cubicBezTo>
                    <a:pt x="133" y="218"/>
                    <a:pt x="125" y="218"/>
                    <a:pt x="117" y="218"/>
                  </a:cubicBezTo>
                  <a:cubicBezTo>
                    <a:pt x="118" y="221"/>
                    <a:pt x="119" y="223"/>
                    <a:pt x="120" y="226"/>
                  </a:cubicBezTo>
                  <a:lnTo>
                    <a:pt x="120" y="226"/>
                  </a:lnTo>
                  <a:cubicBezTo>
                    <a:pt x="103" y="231"/>
                    <a:pt x="87" y="237"/>
                    <a:pt x="71" y="243"/>
                  </a:cubicBezTo>
                  <a:cubicBezTo>
                    <a:pt x="0" y="265"/>
                    <a:pt x="47" y="404"/>
                    <a:pt x="117" y="404"/>
                  </a:cubicBezTo>
                  <a:cubicBezTo>
                    <a:pt x="133" y="404"/>
                    <a:pt x="148" y="404"/>
                    <a:pt x="164" y="404"/>
                  </a:cubicBezTo>
                  <a:lnTo>
                    <a:pt x="164" y="404"/>
                  </a:lnTo>
                  <a:cubicBezTo>
                    <a:pt x="164" y="404"/>
                    <a:pt x="164" y="404"/>
                    <a:pt x="164" y="404"/>
                  </a:cubicBezTo>
                  <a:cubicBezTo>
                    <a:pt x="164" y="404"/>
                    <a:pt x="165" y="404"/>
                    <a:pt x="166" y="404"/>
                  </a:cubicBezTo>
                  <a:lnTo>
                    <a:pt x="166" y="404"/>
                  </a:lnTo>
                  <a:cubicBezTo>
                    <a:pt x="495" y="396"/>
                    <a:pt x="806" y="305"/>
                    <a:pt x="1116" y="172"/>
                  </a:cubicBezTo>
                  <a:cubicBezTo>
                    <a:pt x="1163" y="150"/>
                    <a:pt x="1163" y="79"/>
                    <a:pt x="1141" y="56"/>
                  </a:cubicBezTo>
                  <a:cubicBezTo>
                    <a:pt x="1123" y="23"/>
                    <a:pt x="1093" y="0"/>
                    <a:pt x="1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32"/>
            <p:cNvSpPr/>
            <p:nvPr/>
          </p:nvSpPr>
          <p:spPr>
            <a:xfrm>
              <a:off x="3057775" y="3860925"/>
              <a:ext cx="26450" cy="8350"/>
            </a:xfrm>
            <a:custGeom>
              <a:avLst/>
              <a:gdLst/>
              <a:ahLst/>
              <a:cxnLst/>
              <a:rect l="l" t="t" r="r" b="b"/>
              <a:pathLst>
                <a:path w="1058" h="334" extrusionOk="0">
                  <a:moveTo>
                    <a:pt x="927" y="0"/>
                  </a:moveTo>
                  <a:cubicBezTo>
                    <a:pt x="919" y="0"/>
                    <a:pt x="912" y="1"/>
                    <a:pt x="904" y="3"/>
                  </a:cubicBezTo>
                  <a:cubicBezTo>
                    <a:pt x="669" y="61"/>
                    <a:pt x="450" y="103"/>
                    <a:pt x="219" y="142"/>
                  </a:cubicBezTo>
                  <a:lnTo>
                    <a:pt x="219" y="142"/>
                  </a:lnTo>
                  <a:cubicBezTo>
                    <a:pt x="205" y="123"/>
                    <a:pt x="182" y="106"/>
                    <a:pt x="160" y="96"/>
                  </a:cubicBezTo>
                  <a:cubicBezTo>
                    <a:pt x="113" y="96"/>
                    <a:pt x="67" y="118"/>
                    <a:pt x="43" y="164"/>
                  </a:cubicBezTo>
                  <a:cubicBezTo>
                    <a:pt x="43" y="189"/>
                    <a:pt x="43" y="211"/>
                    <a:pt x="20" y="211"/>
                  </a:cubicBezTo>
                  <a:cubicBezTo>
                    <a:pt x="0" y="288"/>
                    <a:pt x="61" y="334"/>
                    <a:pt x="109" y="334"/>
                  </a:cubicBezTo>
                  <a:cubicBezTo>
                    <a:pt x="119" y="334"/>
                    <a:pt x="128" y="332"/>
                    <a:pt x="136" y="328"/>
                  </a:cubicBezTo>
                  <a:cubicBezTo>
                    <a:pt x="415" y="304"/>
                    <a:pt x="671" y="235"/>
                    <a:pt x="951" y="189"/>
                  </a:cubicBezTo>
                  <a:cubicBezTo>
                    <a:pt x="1058" y="145"/>
                    <a:pt x="1025" y="0"/>
                    <a:pt x="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32"/>
            <p:cNvSpPr/>
            <p:nvPr/>
          </p:nvSpPr>
          <p:spPr>
            <a:xfrm>
              <a:off x="3053800" y="3859625"/>
              <a:ext cx="41375" cy="13050"/>
            </a:xfrm>
            <a:custGeom>
              <a:avLst/>
              <a:gdLst/>
              <a:ahLst/>
              <a:cxnLst/>
              <a:rect l="l" t="t" r="r" b="b"/>
              <a:pathLst>
                <a:path w="1655" h="522" extrusionOk="0">
                  <a:moveTo>
                    <a:pt x="1540" y="1"/>
                  </a:moveTo>
                  <a:cubicBezTo>
                    <a:pt x="1529" y="1"/>
                    <a:pt x="1517" y="3"/>
                    <a:pt x="1504" y="8"/>
                  </a:cubicBezTo>
                  <a:cubicBezTo>
                    <a:pt x="1110" y="126"/>
                    <a:pt x="715" y="227"/>
                    <a:pt x="321" y="312"/>
                  </a:cubicBezTo>
                  <a:lnTo>
                    <a:pt x="321" y="312"/>
                  </a:lnTo>
                  <a:cubicBezTo>
                    <a:pt x="311" y="306"/>
                    <a:pt x="298" y="302"/>
                    <a:pt x="284" y="302"/>
                  </a:cubicBezTo>
                  <a:cubicBezTo>
                    <a:pt x="273" y="302"/>
                    <a:pt x="261" y="304"/>
                    <a:pt x="248" y="309"/>
                  </a:cubicBezTo>
                  <a:cubicBezTo>
                    <a:pt x="202" y="309"/>
                    <a:pt x="155" y="334"/>
                    <a:pt x="109" y="356"/>
                  </a:cubicBezTo>
                  <a:cubicBezTo>
                    <a:pt x="1" y="379"/>
                    <a:pt x="34" y="522"/>
                    <a:pt x="134" y="522"/>
                  </a:cubicBezTo>
                  <a:cubicBezTo>
                    <a:pt x="141" y="522"/>
                    <a:pt x="148" y="521"/>
                    <a:pt x="155" y="520"/>
                  </a:cubicBezTo>
                  <a:cubicBezTo>
                    <a:pt x="171" y="520"/>
                    <a:pt x="187" y="517"/>
                    <a:pt x="203" y="512"/>
                  </a:cubicBezTo>
                  <a:lnTo>
                    <a:pt x="203" y="512"/>
                  </a:lnTo>
                  <a:cubicBezTo>
                    <a:pt x="652" y="441"/>
                    <a:pt x="1101" y="328"/>
                    <a:pt x="1550" y="170"/>
                  </a:cubicBezTo>
                  <a:cubicBezTo>
                    <a:pt x="1655" y="150"/>
                    <a:pt x="1629" y="1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32"/>
            <p:cNvSpPr/>
            <p:nvPr/>
          </p:nvSpPr>
          <p:spPr>
            <a:xfrm>
              <a:off x="3053775" y="3858475"/>
              <a:ext cx="50775" cy="17525"/>
            </a:xfrm>
            <a:custGeom>
              <a:avLst/>
              <a:gdLst/>
              <a:ahLst/>
              <a:cxnLst/>
              <a:rect l="l" t="t" r="r" b="b"/>
              <a:pathLst>
                <a:path w="2031" h="701" extrusionOk="0">
                  <a:moveTo>
                    <a:pt x="1930" y="0"/>
                  </a:moveTo>
                  <a:cubicBezTo>
                    <a:pt x="1921" y="0"/>
                    <a:pt x="1911" y="2"/>
                    <a:pt x="1901" y="7"/>
                  </a:cubicBezTo>
                  <a:cubicBezTo>
                    <a:pt x="1598" y="123"/>
                    <a:pt x="1297" y="240"/>
                    <a:pt x="993" y="333"/>
                  </a:cubicBezTo>
                  <a:cubicBezTo>
                    <a:pt x="854" y="380"/>
                    <a:pt x="692" y="426"/>
                    <a:pt x="552" y="473"/>
                  </a:cubicBezTo>
                  <a:cubicBezTo>
                    <a:pt x="456" y="488"/>
                    <a:pt x="371" y="515"/>
                    <a:pt x="281" y="515"/>
                  </a:cubicBezTo>
                  <a:cubicBezTo>
                    <a:pt x="241" y="515"/>
                    <a:pt x="199" y="509"/>
                    <a:pt x="156" y="495"/>
                  </a:cubicBezTo>
                  <a:cubicBezTo>
                    <a:pt x="150" y="494"/>
                    <a:pt x="143" y="493"/>
                    <a:pt x="137" y="493"/>
                  </a:cubicBezTo>
                  <a:cubicBezTo>
                    <a:pt x="36" y="493"/>
                    <a:pt x="1" y="660"/>
                    <a:pt x="110" y="681"/>
                  </a:cubicBezTo>
                  <a:cubicBezTo>
                    <a:pt x="163" y="694"/>
                    <a:pt x="217" y="700"/>
                    <a:pt x="271" y="700"/>
                  </a:cubicBezTo>
                  <a:cubicBezTo>
                    <a:pt x="503" y="700"/>
                    <a:pt x="745" y="594"/>
                    <a:pt x="971" y="519"/>
                  </a:cubicBezTo>
                  <a:cubicBezTo>
                    <a:pt x="1297" y="426"/>
                    <a:pt x="1622" y="309"/>
                    <a:pt x="1948" y="194"/>
                  </a:cubicBezTo>
                  <a:cubicBezTo>
                    <a:pt x="2031" y="152"/>
                    <a:pt x="2003" y="0"/>
                    <a:pt x="1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32"/>
            <p:cNvSpPr/>
            <p:nvPr/>
          </p:nvSpPr>
          <p:spPr>
            <a:xfrm>
              <a:off x="3076275" y="3849100"/>
              <a:ext cx="34900" cy="11350"/>
            </a:xfrm>
            <a:custGeom>
              <a:avLst/>
              <a:gdLst/>
              <a:ahLst/>
              <a:cxnLst/>
              <a:rect l="l" t="t" r="r" b="b"/>
              <a:pathLst>
                <a:path w="1396" h="454" extrusionOk="0">
                  <a:moveTo>
                    <a:pt x="1297" y="1"/>
                  </a:moveTo>
                  <a:cubicBezTo>
                    <a:pt x="1283" y="1"/>
                    <a:pt x="1269" y="4"/>
                    <a:pt x="1256" y="10"/>
                  </a:cubicBezTo>
                  <a:cubicBezTo>
                    <a:pt x="935" y="139"/>
                    <a:pt x="573" y="268"/>
                    <a:pt x="208" y="268"/>
                  </a:cubicBezTo>
                  <a:cubicBezTo>
                    <a:pt x="178" y="268"/>
                    <a:pt x="148" y="267"/>
                    <a:pt x="117" y="265"/>
                  </a:cubicBezTo>
                  <a:cubicBezTo>
                    <a:pt x="0" y="265"/>
                    <a:pt x="0" y="451"/>
                    <a:pt x="117" y="451"/>
                  </a:cubicBezTo>
                  <a:cubicBezTo>
                    <a:pt x="145" y="453"/>
                    <a:pt x="173" y="454"/>
                    <a:pt x="201" y="454"/>
                  </a:cubicBezTo>
                  <a:cubicBezTo>
                    <a:pt x="589" y="454"/>
                    <a:pt x="955" y="302"/>
                    <a:pt x="1303" y="172"/>
                  </a:cubicBezTo>
                  <a:cubicBezTo>
                    <a:pt x="1349" y="150"/>
                    <a:pt x="1396" y="126"/>
                    <a:pt x="1373" y="57"/>
                  </a:cubicBezTo>
                  <a:cubicBezTo>
                    <a:pt x="1373" y="23"/>
                    <a:pt x="1336" y="1"/>
                    <a:pt x="1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32"/>
            <p:cNvSpPr/>
            <p:nvPr/>
          </p:nvSpPr>
          <p:spPr>
            <a:xfrm>
              <a:off x="3044625" y="3873575"/>
              <a:ext cx="29025" cy="10275"/>
            </a:xfrm>
            <a:custGeom>
              <a:avLst/>
              <a:gdLst/>
              <a:ahLst/>
              <a:cxnLst/>
              <a:rect l="l" t="t" r="r" b="b"/>
              <a:pathLst>
                <a:path w="1161" h="411" extrusionOk="0">
                  <a:moveTo>
                    <a:pt x="1047" y="1"/>
                  </a:moveTo>
                  <a:cubicBezTo>
                    <a:pt x="1036" y="1"/>
                    <a:pt x="1024" y="3"/>
                    <a:pt x="1011" y="8"/>
                  </a:cubicBezTo>
                  <a:cubicBezTo>
                    <a:pt x="708" y="77"/>
                    <a:pt x="407" y="148"/>
                    <a:pt x="103" y="241"/>
                  </a:cubicBezTo>
                  <a:cubicBezTo>
                    <a:pt x="1" y="261"/>
                    <a:pt x="26" y="410"/>
                    <a:pt x="114" y="410"/>
                  </a:cubicBezTo>
                  <a:cubicBezTo>
                    <a:pt x="125" y="410"/>
                    <a:pt x="137" y="408"/>
                    <a:pt x="150" y="403"/>
                  </a:cubicBezTo>
                  <a:cubicBezTo>
                    <a:pt x="453" y="334"/>
                    <a:pt x="755" y="263"/>
                    <a:pt x="1058" y="170"/>
                  </a:cubicBezTo>
                  <a:cubicBezTo>
                    <a:pt x="1161" y="150"/>
                    <a:pt x="1135" y="1"/>
                    <a:pt x="10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32"/>
            <p:cNvSpPr/>
            <p:nvPr/>
          </p:nvSpPr>
          <p:spPr>
            <a:xfrm>
              <a:off x="3043875" y="3878925"/>
              <a:ext cx="26425" cy="8875"/>
            </a:xfrm>
            <a:custGeom>
              <a:avLst/>
              <a:gdLst/>
              <a:ahLst/>
              <a:cxnLst/>
              <a:rect l="l" t="t" r="r" b="b"/>
              <a:pathLst>
                <a:path w="1057" h="355" extrusionOk="0">
                  <a:moveTo>
                    <a:pt x="923" y="0"/>
                  </a:moveTo>
                  <a:cubicBezTo>
                    <a:pt x="916" y="0"/>
                    <a:pt x="909" y="1"/>
                    <a:pt x="902" y="3"/>
                  </a:cubicBezTo>
                  <a:cubicBezTo>
                    <a:pt x="645" y="49"/>
                    <a:pt x="390" y="120"/>
                    <a:pt x="111" y="166"/>
                  </a:cubicBezTo>
                  <a:cubicBezTo>
                    <a:pt x="0" y="187"/>
                    <a:pt x="36" y="354"/>
                    <a:pt x="138" y="354"/>
                  </a:cubicBezTo>
                  <a:cubicBezTo>
                    <a:pt x="145" y="354"/>
                    <a:pt x="151" y="354"/>
                    <a:pt x="158" y="352"/>
                  </a:cubicBezTo>
                  <a:cubicBezTo>
                    <a:pt x="437" y="282"/>
                    <a:pt x="692" y="235"/>
                    <a:pt x="948" y="166"/>
                  </a:cubicBezTo>
                  <a:cubicBezTo>
                    <a:pt x="1056" y="144"/>
                    <a:pt x="1022" y="0"/>
                    <a:pt x="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32"/>
            <p:cNvSpPr/>
            <p:nvPr/>
          </p:nvSpPr>
          <p:spPr>
            <a:xfrm>
              <a:off x="3050125" y="3884675"/>
              <a:ext cx="17475" cy="5500"/>
            </a:xfrm>
            <a:custGeom>
              <a:avLst/>
              <a:gdLst/>
              <a:ahLst/>
              <a:cxnLst/>
              <a:rect l="l" t="t" r="r" b="b"/>
              <a:pathLst>
                <a:path w="699" h="220" extrusionOk="0">
                  <a:moveTo>
                    <a:pt x="624" y="1"/>
                  </a:moveTo>
                  <a:cubicBezTo>
                    <a:pt x="618" y="1"/>
                    <a:pt x="612" y="2"/>
                    <a:pt x="605" y="5"/>
                  </a:cubicBezTo>
                  <a:cubicBezTo>
                    <a:pt x="419" y="5"/>
                    <a:pt x="256" y="29"/>
                    <a:pt x="94" y="52"/>
                  </a:cubicBezTo>
                  <a:cubicBezTo>
                    <a:pt x="47" y="52"/>
                    <a:pt x="1" y="76"/>
                    <a:pt x="1" y="122"/>
                  </a:cubicBezTo>
                  <a:cubicBezTo>
                    <a:pt x="1" y="163"/>
                    <a:pt x="36" y="220"/>
                    <a:pt x="75" y="220"/>
                  </a:cubicBezTo>
                  <a:cubicBezTo>
                    <a:pt x="81" y="220"/>
                    <a:pt x="87" y="218"/>
                    <a:pt x="94" y="215"/>
                  </a:cubicBezTo>
                  <a:cubicBezTo>
                    <a:pt x="256" y="215"/>
                    <a:pt x="419" y="191"/>
                    <a:pt x="605" y="169"/>
                  </a:cubicBezTo>
                  <a:cubicBezTo>
                    <a:pt x="652" y="169"/>
                    <a:pt x="698" y="145"/>
                    <a:pt x="698" y="76"/>
                  </a:cubicBezTo>
                  <a:cubicBezTo>
                    <a:pt x="698" y="55"/>
                    <a:pt x="664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32"/>
            <p:cNvSpPr/>
            <p:nvPr/>
          </p:nvSpPr>
          <p:spPr>
            <a:xfrm>
              <a:off x="3043700" y="3890375"/>
              <a:ext cx="9325" cy="5925"/>
            </a:xfrm>
            <a:custGeom>
              <a:avLst/>
              <a:gdLst/>
              <a:ahLst/>
              <a:cxnLst/>
              <a:rect l="l" t="t" r="r" b="b"/>
              <a:pathLst>
                <a:path w="373" h="237" extrusionOk="0">
                  <a:moveTo>
                    <a:pt x="301" y="0"/>
                  </a:moveTo>
                  <a:cubicBezTo>
                    <a:pt x="294" y="0"/>
                    <a:pt x="287" y="3"/>
                    <a:pt x="280" y="10"/>
                  </a:cubicBezTo>
                  <a:lnTo>
                    <a:pt x="94" y="10"/>
                  </a:lnTo>
                  <a:cubicBezTo>
                    <a:pt x="72" y="10"/>
                    <a:pt x="72" y="10"/>
                    <a:pt x="72" y="34"/>
                  </a:cubicBezTo>
                  <a:cubicBezTo>
                    <a:pt x="47" y="34"/>
                    <a:pt x="47" y="34"/>
                    <a:pt x="25" y="56"/>
                  </a:cubicBezTo>
                  <a:cubicBezTo>
                    <a:pt x="25" y="56"/>
                    <a:pt x="1" y="80"/>
                    <a:pt x="1" y="103"/>
                  </a:cubicBezTo>
                  <a:cubicBezTo>
                    <a:pt x="1" y="127"/>
                    <a:pt x="1" y="149"/>
                    <a:pt x="25" y="173"/>
                  </a:cubicBezTo>
                  <a:cubicBezTo>
                    <a:pt x="47" y="196"/>
                    <a:pt x="72" y="196"/>
                    <a:pt x="94" y="196"/>
                  </a:cubicBezTo>
                  <a:cubicBezTo>
                    <a:pt x="102" y="196"/>
                    <a:pt x="110" y="196"/>
                    <a:pt x="118" y="196"/>
                  </a:cubicBezTo>
                  <a:lnTo>
                    <a:pt x="118" y="196"/>
                  </a:lnTo>
                  <a:lnTo>
                    <a:pt x="118" y="196"/>
                  </a:lnTo>
                  <a:cubicBezTo>
                    <a:pt x="140" y="196"/>
                    <a:pt x="165" y="220"/>
                    <a:pt x="187" y="220"/>
                  </a:cubicBezTo>
                  <a:cubicBezTo>
                    <a:pt x="199" y="231"/>
                    <a:pt x="211" y="237"/>
                    <a:pt x="222" y="237"/>
                  </a:cubicBezTo>
                  <a:cubicBezTo>
                    <a:pt x="234" y="237"/>
                    <a:pt x="246" y="231"/>
                    <a:pt x="258" y="220"/>
                  </a:cubicBezTo>
                  <a:cubicBezTo>
                    <a:pt x="280" y="196"/>
                    <a:pt x="304" y="196"/>
                    <a:pt x="326" y="173"/>
                  </a:cubicBezTo>
                  <a:lnTo>
                    <a:pt x="373" y="127"/>
                  </a:lnTo>
                  <a:lnTo>
                    <a:pt x="373" y="56"/>
                  </a:lnTo>
                  <a:lnTo>
                    <a:pt x="351" y="34"/>
                  </a:lnTo>
                  <a:cubicBezTo>
                    <a:pt x="334" y="17"/>
                    <a:pt x="31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32"/>
            <p:cNvSpPr/>
            <p:nvPr/>
          </p:nvSpPr>
          <p:spPr>
            <a:xfrm>
              <a:off x="3048350" y="3891775"/>
              <a:ext cx="22725" cy="7600"/>
            </a:xfrm>
            <a:custGeom>
              <a:avLst/>
              <a:gdLst/>
              <a:ahLst/>
              <a:cxnLst/>
              <a:rect l="l" t="t" r="r" b="b"/>
              <a:pathLst>
                <a:path w="909" h="304" extrusionOk="0">
                  <a:moveTo>
                    <a:pt x="792" y="0"/>
                  </a:moveTo>
                  <a:cubicBezTo>
                    <a:pt x="537" y="47"/>
                    <a:pt x="304" y="71"/>
                    <a:pt x="72" y="117"/>
                  </a:cubicBezTo>
                  <a:cubicBezTo>
                    <a:pt x="25" y="117"/>
                    <a:pt x="1" y="186"/>
                    <a:pt x="1" y="233"/>
                  </a:cubicBezTo>
                  <a:cubicBezTo>
                    <a:pt x="25" y="279"/>
                    <a:pt x="72" y="303"/>
                    <a:pt x="118" y="303"/>
                  </a:cubicBezTo>
                  <a:cubicBezTo>
                    <a:pt x="351" y="257"/>
                    <a:pt x="583" y="210"/>
                    <a:pt x="816" y="186"/>
                  </a:cubicBezTo>
                  <a:cubicBezTo>
                    <a:pt x="885" y="164"/>
                    <a:pt x="909" y="117"/>
                    <a:pt x="885" y="71"/>
                  </a:cubicBezTo>
                  <a:cubicBezTo>
                    <a:pt x="885" y="24"/>
                    <a:pt x="838" y="0"/>
                    <a:pt x="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32"/>
            <p:cNvSpPr/>
            <p:nvPr/>
          </p:nvSpPr>
          <p:spPr>
            <a:xfrm>
              <a:off x="3035575" y="3889225"/>
              <a:ext cx="57875" cy="24650"/>
            </a:xfrm>
            <a:custGeom>
              <a:avLst/>
              <a:gdLst/>
              <a:ahLst/>
              <a:cxnLst/>
              <a:rect l="l" t="t" r="r" b="b"/>
              <a:pathLst>
                <a:path w="2315" h="986" extrusionOk="0">
                  <a:moveTo>
                    <a:pt x="2218" y="1"/>
                  </a:moveTo>
                  <a:cubicBezTo>
                    <a:pt x="2208" y="1"/>
                    <a:pt x="2198" y="3"/>
                    <a:pt x="2186" y="9"/>
                  </a:cubicBezTo>
                  <a:lnTo>
                    <a:pt x="1141" y="428"/>
                  </a:lnTo>
                  <a:cubicBezTo>
                    <a:pt x="955" y="498"/>
                    <a:pt x="791" y="567"/>
                    <a:pt x="605" y="638"/>
                  </a:cubicBezTo>
                  <a:cubicBezTo>
                    <a:pt x="502" y="689"/>
                    <a:pt x="388" y="740"/>
                    <a:pt x="269" y="773"/>
                  </a:cubicBezTo>
                  <a:lnTo>
                    <a:pt x="269" y="773"/>
                  </a:lnTo>
                  <a:cubicBezTo>
                    <a:pt x="251" y="750"/>
                    <a:pt x="223" y="735"/>
                    <a:pt x="194" y="735"/>
                  </a:cubicBezTo>
                  <a:cubicBezTo>
                    <a:pt x="176" y="735"/>
                    <a:pt x="157" y="740"/>
                    <a:pt x="140" y="753"/>
                  </a:cubicBezTo>
                  <a:lnTo>
                    <a:pt x="71" y="824"/>
                  </a:lnTo>
                  <a:cubicBezTo>
                    <a:pt x="0" y="871"/>
                    <a:pt x="47" y="986"/>
                    <a:pt x="118" y="986"/>
                  </a:cubicBezTo>
                  <a:cubicBezTo>
                    <a:pt x="304" y="964"/>
                    <a:pt x="465" y="893"/>
                    <a:pt x="629" y="824"/>
                  </a:cubicBezTo>
                  <a:cubicBezTo>
                    <a:pt x="791" y="753"/>
                    <a:pt x="977" y="685"/>
                    <a:pt x="1141" y="614"/>
                  </a:cubicBezTo>
                  <a:cubicBezTo>
                    <a:pt x="1513" y="474"/>
                    <a:pt x="1861" y="312"/>
                    <a:pt x="2233" y="173"/>
                  </a:cubicBezTo>
                  <a:cubicBezTo>
                    <a:pt x="2315" y="132"/>
                    <a:pt x="2289" y="1"/>
                    <a:pt x="2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32"/>
            <p:cNvSpPr/>
            <p:nvPr/>
          </p:nvSpPr>
          <p:spPr>
            <a:xfrm>
              <a:off x="3077425" y="3874325"/>
              <a:ext cx="15750" cy="6650"/>
            </a:xfrm>
            <a:custGeom>
              <a:avLst/>
              <a:gdLst/>
              <a:ahLst/>
              <a:cxnLst/>
              <a:rect l="l" t="t" r="r" b="b"/>
              <a:pathLst>
                <a:path w="630" h="266" extrusionOk="0">
                  <a:moveTo>
                    <a:pt x="512" y="0"/>
                  </a:moveTo>
                  <a:cubicBezTo>
                    <a:pt x="373" y="25"/>
                    <a:pt x="211" y="71"/>
                    <a:pt x="71" y="94"/>
                  </a:cubicBezTo>
                  <a:cubicBezTo>
                    <a:pt x="25" y="94"/>
                    <a:pt x="1" y="164"/>
                    <a:pt x="1" y="211"/>
                  </a:cubicBezTo>
                  <a:cubicBezTo>
                    <a:pt x="19" y="245"/>
                    <a:pt x="48" y="266"/>
                    <a:pt x="81" y="266"/>
                  </a:cubicBezTo>
                  <a:cubicBezTo>
                    <a:pt x="93" y="266"/>
                    <a:pt x="106" y="263"/>
                    <a:pt x="118" y="257"/>
                  </a:cubicBezTo>
                  <a:cubicBezTo>
                    <a:pt x="258" y="233"/>
                    <a:pt x="419" y="211"/>
                    <a:pt x="559" y="187"/>
                  </a:cubicBezTo>
                  <a:cubicBezTo>
                    <a:pt x="605" y="164"/>
                    <a:pt x="630" y="118"/>
                    <a:pt x="630" y="71"/>
                  </a:cubicBezTo>
                  <a:cubicBezTo>
                    <a:pt x="605" y="25"/>
                    <a:pt x="559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32"/>
            <p:cNvSpPr/>
            <p:nvPr/>
          </p:nvSpPr>
          <p:spPr>
            <a:xfrm>
              <a:off x="3033000" y="3896975"/>
              <a:ext cx="33825" cy="13050"/>
            </a:xfrm>
            <a:custGeom>
              <a:avLst/>
              <a:gdLst/>
              <a:ahLst/>
              <a:cxnLst/>
              <a:rect l="l" t="t" r="r" b="b"/>
              <a:pathLst>
                <a:path w="1353" h="522" extrusionOk="0">
                  <a:moveTo>
                    <a:pt x="1218" y="0"/>
                  </a:moveTo>
                  <a:cubicBezTo>
                    <a:pt x="1211" y="0"/>
                    <a:pt x="1204" y="1"/>
                    <a:pt x="1197" y="2"/>
                  </a:cubicBezTo>
                  <a:cubicBezTo>
                    <a:pt x="825" y="95"/>
                    <a:pt x="475" y="211"/>
                    <a:pt x="103" y="328"/>
                  </a:cubicBezTo>
                  <a:cubicBezTo>
                    <a:pt x="1" y="369"/>
                    <a:pt x="26" y="521"/>
                    <a:pt x="114" y="521"/>
                  </a:cubicBezTo>
                  <a:cubicBezTo>
                    <a:pt x="125" y="521"/>
                    <a:pt x="137" y="519"/>
                    <a:pt x="150" y="514"/>
                  </a:cubicBezTo>
                  <a:cubicBezTo>
                    <a:pt x="522" y="397"/>
                    <a:pt x="872" y="282"/>
                    <a:pt x="1244" y="188"/>
                  </a:cubicBezTo>
                  <a:cubicBezTo>
                    <a:pt x="1352" y="166"/>
                    <a:pt x="1318" y="0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32"/>
            <p:cNvSpPr/>
            <p:nvPr/>
          </p:nvSpPr>
          <p:spPr>
            <a:xfrm>
              <a:off x="3037500" y="3895850"/>
              <a:ext cx="25450" cy="8225"/>
            </a:xfrm>
            <a:custGeom>
              <a:avLst/>
              <a:gdLst/>
              <a:ahLst/>
              <a:cxnLst/>
              <a:rect l="l" t="t" r="r" b="b"/>
              <a:pathLst>
                <a:path w="1018" h="329" extrusionOk="0">
                  <a:moveTo>
                    <a:pt x="924" y="1"/>
                  </a:moveTo>
                  <a:cubicBezTo>
                    <a:pt x="645" y="23"/>
                    <a:pt x="366" y="70"/>
                    <a:pt x="109" y="140"/>
                  </a:cubicBezTo>
                  <a:cubicBezTo>
                    <a:pt x="0" y="162"/>
                    <a:pt x="36" y="328"/>
                    <a:pt x="137" y="328"/>
                  </a:cubicBezTo>
                  <a:cubicBezTo>
                    <a:pt x="143" y="328"/>
                    <a:pt x="149" y="328"/>
                    <a:pt x="156" y="327"/>
                  </a:cubicBezTo>
                  <a:cubicBezTo>
                    <a:pt x="413" y="256"/>
                    <a:pt x="668" y="209"/>
                    <a:pt x="924" y="187"/>
                  </a:cubicBezTo>
                  <a:cubicBezTo>
                    <a:pt x="971" y="187"/>
                    <a:pt x="1017" y="140"/>
                    <a:pt x="1017" y="94"/>
                  </a:cubicBezTo>
                  <a:cubicBezTo>
                    <a:pt x="1017" y="47"/>
                    <a:pt x="971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32"/>
            <p:cNvSpPr/>
            <p:nvPr/>
          </p:nvSpPr>
          <p:spPr>
            <a:xfrm>
              <a:off x="3033425" y="3904500"/>
              <a:ext cx="35725" cy="11625"/>
            </a:xfrm>
            <a:custGeom>
              <a:avLst/>
              <a:gdLst/>
              <a:ahLst/>
              <a:cxnLst/>
              <a:rect l="l" t="t" r="r" b="b"/>
              <a:pathLst>
                <a:path w="1429" h="465" extrusionOk="0">
                  <a:moveTo>
                    <a:pt x="1292" y="1"/>
                  </a:moveTo>
                  <a:cubicBezTo>
                    <a:pt x="1286" y="1"/>
                    <a:pt x="1280" y="2"/>
                    <a:pt x="1273" y="3"/>
                  </a:cubicBezTo>
                  <a:cubicBezTo>
                    <a:pt x="942" y="66"/>
                    <a:pt x="629" y="293"/>
                    <a:pt x="287" y="293"/>
                  </a:cubicBezTo>
                  <a:cubicBezTo>
                    <a:pt x="244" y="293"/>
                    <a:pt x="201" y="290"/>
                    <a:pt x="157" y="282"/>
                  </a:cubicBezTo>
                  <a:cubicBezTo>
                    <a:pt x="149" y="280"/>
                    <a:pt x="142" y="280"/>
                    <a:pt x="135" y="280"/>
                  </a:cubicBezTo>
                  <a:cubicBezTo>
                    <a:pt x="34" y="280"/>
                    <a:pt x="1" y="423"/>
                    <a:pt x="110" y="446"/>
                  </a:cubicBezTo>
                  <a:cubicBezTo>
                    <a:pt x="172" y="459"/>
                    <a:pt x="232" y="464"/>
                    <a:pt x="291" y="464"/>
                  </a:cubicBezTo>
                  <a:cubicBezTo>
                    <a:pt x="651" y="464"/>
                    <a:pt x="960" y="250"/>
                    <a:pt x="1320" y="189"/>
                  </a:cubicBezTo>
                  <a:cubicBezTo>
                    <a:pt x="1429" y="168"/>
                    <a:pt x="1393" y="1"/>
                    <a:pt x="1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32"/>
            <p:cNvSpPr/>
            <p:nvPr/>
          </p:nvSpPr>
          <p:spPr>
            <a:xfrm>
              <a:off x="3035575" y="3899700"/>
              <a:ext cx="53225" cy="20600"/>
            </a:xfrm>
            <a:custGeom>
              <a:avLst/>
              <a:gdLst/>
              <a:ahLst/>
              <a:cxnLst/>
              <a:rect l="l" t="t" r="r" b="b"/>
              <a:pathLst>
                <a:path w="2129" h="824" extrusionOk="0">
                  <a:moveTo>
                    <a:pt x="2032" y="1"/>
                  </a:moveTo>
                  <a:cubicBezTo>
                    <a:pt x="2022" y="1"/>
                    <a:pt x="2012" y="3"/>
                    <a:pt x="2000" y="9"/>
                  </a:cubicBezTo>
                  <a:lnTo>
                    <a:pt x="1024" y="359"/>
                  </a:lnTo>
                  <a:cubicBezTo>
                    <a:pt x="884" y="405"/>
                    <a:pt x="722" y="452"/>
                    <a:pt x="583" y="520"/>
                  </a:cubicBezTo>
                  <a:cubicBezTo>
                    <a:pt x="448" y="559"/>
                    <a:pt x="329" y="597"/>
                    <a:pt x="201" y="623"/>
                  </a:cubicBezTo>
                  <a:lnTo>
                    <a:pt x="201" y="623"/>
                  </a:lnTo>
                  <a:cubicBezTo>
                    <a:pt x="186" y="612"/>
                    <a:pt x="169" y="605"/>
                    <a:pt x="151" y="605"/>
                  </a:cubicBezTo>
                  <a:cubicBezTo>
                    <a:pt x="140" y="605"/>
                    <a:pt x="129" y="608"/>
                    <a:pt x="118" y="613"/>
                  </a:cubicBezTo>
                  <a:lnTo>
                    <a:pt x="71" y="660"/>
                  </a:lnTo>
                  <a:cubicBezTo>
                    <a:pt x="0" y="706"/>
                    <a:pt x="24" y="824"/>
                    <a:pt x="118" y="824"/>
                  </a:cubicBezTo>
                  <a:cubicBezTo>
                    <a:pt x="133" y="823"/>
                    <a:pt x="148" y="821"/>
                    <a:pt x="163" y="819"/>
                  </a:cubicBezTo>
                  <a:lnTo>
                    <a:pt x="163" y="819"/>
                  </a:lnTo>
                  <a:cubicBezTo>
                    <a:pt x="163" y="821"/>
                    <a:pt x="164" y="822"/>
                    <a:pt x="164" y="824"/>
                  </a:cubicBezTo>
                  <a:cubicBezTo>
                    <a:pt x="164" y="822"/>
                    <a:pt x="164" y="821"/>
                    <a:pt x="164" y="819"/>
                  </a:cubicBezTo>
                  <a:lnTo>
                    <a:pt x="164" y="819"/>
                  </a:lnTo>
                  <a:cubicBezTo>
                    <a:pt x="472" y="784"/>
                    <a:pt x="759" y="633"/>
                    <a:pt x="1048" y="545"/>
                  </a:cubicBezTo>
                  <a:cubicBezTo>
                    <a:pt x="1373" y="427"/>
                    <a:pt x="1699" y="288"/>
                    <a:pt x="2047" y="173"/>
                  </a:cubicBezTo>
                  <a:cubicBezTo>
                    <a:pt x="2129" y="132"/>
                    <a:pt x="2103" y="1"/>
                    <a:pt x="2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32"/>
            <p:cNvSpPr/>
            <p:nvPr/>
          </p:nvSpPr>
          <p:spPr>
            <a:xfrm>
              <a:off x="3031525" y="3909750"/>
              <a:ext cx="37625" cy="12875"/>
            </a:xfrm>
            <a:custGeom>
              <a:avLst/>
              <a:gdLst/>
              <a:ahLst/>
              <a:cxnLst/>
              <a:rect l="l" t="t" r="r" b="b"/>
              <a:pathLst>
                <a:path w="1505" h="515" extrusionOk="0">
                  <a:moveTo>
                    <a:pt x="1370" y="1"/>
                  </a:moveTo>
                  <a:cubicBezTo>
                    <a:pt x="1363" y="1"/>
                    <a:pt x="1356" y="2"/>
                    <a:pt x="1349" y="3"/>
                  </a:cubicBezTo>
                  <a:cubicBezTo>
                    <a:pt x="974" y="128"/>
                    <a:pt x="599" y="216"/>
                    <a:pt x="206" y="300"/>
                  </a:cubicBezTo>
                  <a:lnTo>
                    <a:pt x="206" y="300"/>
                  </a:lnTo>
                  <a:cubicBezTo>
                    <a:pt x="188" y="268"/>
                    <a:pt x="149" y="249"/>
                    <a:pt x="120" y="249"/>
                  </a:cubicBezTo>
                  <a:cubicBezTo>
                    <a:pt x="109" y="249"/>
                    <a:pt x="99" y="252"/>
                    <a:pt x="93" y="258"/>
                  </a:cubicBezTo>
                  <a:cubicBezTo>
                    <a:pt x="47" y="304"/>
                    <a:pt x="0" y="329"/>
                    <a:pt x="0" y="398"/>
                  </a:cubicBezTo>
                  <a:cubicBezTo>
                    <a:pt x="0" y="468"/>
                    <a:pt x="47" y="515"/>
                    <a:pt x="116" y="515"/>
                  </a:cubicBezTo>
                  <a:cubicBezTo>
                    <a:pt x="534" y="422"/>
                    <a:pt x="977" y="304"/>
                    <a:pt x="1396" y="189"/>
                  </a:cubicBezTo>
                  <a:cubicBezTo>
                    <a:pt x="1504" y="166"/>
                    <a:pt x="1470" y="1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32"/>
            <p:cNvSpPr/>
            <p:nvPr/>
          </p:nvSpPr>
          <p:spPr>
            <a:xfrm>
              <a:off x="3025700" y="3908650"/>
              <a:ext cx="19800" cy="11875"/>
            </a:xfrm>
            <a:custGeom>
              <a:avLst/>
              <a:gdLst/>
              <a:ahLst/>
              <a:cxnLst/>
              <a:rect l="l" t="t" r="r" b="b"/>
              <a:pathLst>
                <a:path w="792" h="475" extrusionOk="0">
                  <a:moveTo>
                    <a:pt x="628" y="1"/>
                  </a:moveTo>
                  <a:cubicBezTo>
                    <a:pt x="442" y="94"/>
                    <a:pt x="256" y="187"/>
                    <a:pt x="70" y="302"/>
                  </a:cubicBezTo>
                  <a:cubicBezTo>
                    <a:pt x="23" y="326"/>
                    <a:pt x="1" y="373"/>
                    <a:pt x="47" y="419"/>
                  </a:cubicBezTo>
                  <a:cubicBezTo>
                    <a:pt x="64" y="453"/>
                    <a:pt x="93" y="474"/>
                    <a:pt x="126" y="474"/>
                  </a:cubicBezTo>
                  <a:cubicBezTo>
                    <a:pt x="138" y="474"/>
                    <a:pt x="150" y="472"/>
                    <a:pt x="163" y="466"/>
                  </a:cubicBezTo>
                  <a:cubicBezTo>
                    <a:pt x="349" y="348"/>
                    <a:pt x="535" y="255"/>
                    <a:pt x="721" y="162"/>
                  </a:cubicBezTo>
                  <a:cubicBezTo>
                    <a:pt x="767" y="140"/>
                    <a:pt x="792" y="94"/>
                    <a:pt x="767" y="47"/>
                  </a:cubicBezTo>
                  <a:cubicBezTo>
                    <a:pt x="745" y="1"/>
                    <a:pt x="674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32"/>
            <p:cNvSpPr/>
            <p:nvPr/>
          </p:nvSpPr>
          <p:spPr>
            <a:xfrm>
              <a:off x="3028600" y="3915625"/>
              <a:ext cx="8150" cy="5250"/>
            </a:xfrm>
            <a:custGeom>
              <a:avLst/>
              <a:gdLst/>
              <a:ahLst/>
              <a:cxnLst/>
              <a:rect l="l" t="t" r="r" b="b"/>
              <a:pathLst>
                <a:path w="326" h="210" extrusionOk="0">
                  <a:moveTo>
                    <a:pt x="47" y="1"/>
                  </a:moveTo>
                  <a:cubicBezTo>
                    <a:pt x="47" y="23"/>
                    <a:pt x="24" y="23"/>
                    <a:pt x="24" y="23"/>
                  </a:cubicBezTo>
                  <a:cubicBezTo>
                    <a:pt x="24" y="47"/>
                    <a:pt x="0" y="47"/>
                    <a:pt x="0" y="69"/>
                  </a:cubicBezTo>
                  <a:lnTo>
                    <a:pt x="0" y="94"/>
                  </a:lnTo>
                  <a:cubicBezTo>
                    <a:pt x="0" y="116"/>
                    <a:pt x="0" y="140"/>
                    <a:pt x="24" y="163"/>
                  </a:cubicBezTo>
                  <a:lnTo>
                    <a:pt x="47" y="163"/>
                  </a:lnTo>
                  <a:cubicBezTo>
                    <a:pt x="47" y="187"/>
                    <a:pt x="71" y="187"/>
                    <a:pt x="93" y="187"/>
                  </a:cubicBezTo>
                  <a:cubicBezTo>
                    <a:pt x="140" y="187"/>
                    <a:pt x="186" y="209"/>
                    <a:pt x="233" y="209"/>
                  </a:cubicBezTo>
                  <a:lnTo>
                    <a:pt x="279" y="209"/>
                  </a:lnTo>
                  <a:cubicBezTo>
                    <a:pt x="279" y="187"/>
                    <a:pt x="303" y="187"/>
                    <a:pt x="303" y="187"/>
                  </a:cubicBezTo>
                  <a:cubicBezTo>
                    <a:pt x="326" y="163"/>
                    <a:pt x="326" y="163"/>
                    <a:pt x="326" y="140"/>
                  </a:cubicBezTo>
                  <a:lnTo>
                    <a:pt x="326" y="116"/>
                  </a:lnTo>
                  <a:cubicBezTo>
                    <a:pt x="326" y="94"/>
                    <a:pt x="326" y="69"/>
                    <a:pt x="303" y="47"/>
                  </a:cubicBezTo>
                  <a:lnTo>
                    <a:pt x="279" y="47"/>
                  </a:lnTo>
                  <a:cubicBezTo>
                    <a:pt x="279" y="23"/>
                    <a:pt x="257" y="23"/>
                    <a:pt x="257" y="23"/>
                  </a:cubicBezTo>
                  <a:cubicBezTo>
                    <a:pt x="186" y="23"/>
                    <a:pt x="14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32"/>
            <p:cNvSpPr/>
            <p:nvPr/>
          </p:nvSpPr>
          <p:spPr>
            <a:xfrm>
              <a:off x="3021550" y="3922550"/>
              <a:ext cx="31900" cy="13300"/>
            </a:xfrm>
            <a:custGeom>
              <a:avLst/>
              <a:gdLst/>
              <a:ahLst/>
              <a:cxnLst/>
              <a:rect l="l" t="t" r="r" b="b"/>
              <a:pathLst>
                <a:path w="1276" h="532" extrusionOk="0">
                  <a:moveTo>
                    <a:pt x="1142" y="0"/>
                  </a:moveTo>
                  <a:cubicBezTo>
                    <a:pt x="1135" y="0"/>
                    <a:pt x="1127" y="1"/>
                    <a:pt x="1119" y="3"/>
                  </a:cubicBezTo>
                  <a:cubicBezTo>
                    <a:pt x="772" y="96"/>
                    <a:pt x="422" y="211"/>
                    <a:pt x="96" y="375"/>
                  </a:cubicBezTo>
                  <a:cubicBezTo>
                    <a:pt x="1" y="413"/>
                    <a:pt x="48" y="531"/>
                    <a:pt x="133" y="531"/>
                  </a:cubicBezTo>
                  <a:cubicBezTo>
                    <a:pt x="150" y="531"/>
                    <a:pt x="169" y="526"/>
                    <a:pt x="189" y="514"/>
                  </a:cubicBezTo>
                  <a:cubicBezTo>
                    <a:pt x="492" y="375"/>
                    <a:pt x="818" y="258"/>
                    <a:pt x="1166" y="189"/>
                  </a:cubicBezTo>
                  <a:cubicBezTo>
                    <a:pt x="1275" y="145"/>
                    <a:pt x="124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32"/>
            <p:cNvSpPr/>
            <p:nvPr/>
          </p:nvSpPr>
          <p:spPr>
            <a:xfrm>
              <a:off x="3028025" y="3919675"/>
              <a:ext cx="14550" cy="5850"/>
            </a:xfrm>
            <a:custGeom>
              <a:avLst/>
              <a:gdLst/>
              <a:ahLst/>
              <a:cxnLst/>
              <a:rect l="l" t="t" r="r" b="b"/>
              <a:pathLst>
                <a:path w="582" h="234" extrusionOk="0">
                  <a:moveTo>
                    <a:pt x="488" y="1"/>
                  </a:moveTo>
                  <a:cubicBezTo>
                    <a:pt x="349" y="1"/>
                    <a:pt x="209" y="25"/>
                    <a:pt x="70" y="47"/>
                  </a:cubicBezTo>
                  <a:cubicBezTo>
                    <a:pt x="23" y="71"/>
                    <a:pt x="1" y="118"/>
                    <a:pt x="1" y="164"/>
                  </a:cubicBezTo>
                  <a:cubicBezTo>
                    <a:pt x="23" y="211"/>
                    <a:pt x="70" y="233"/>
                    <a:pt x="116" y="233"/>
                  </a:cubicBezTo>
                  <a:cubicBezTo>
                    <a:pt x="163" y="233"/>
                    <a:pt x="187" y="211"/>
                    <a:pt x="209" y="211"/>
                  </a:cubicBezTo>
                  <a:lnTo>
                    <a:pt x="280" y="211"/>
                  </a:lnTo>
                  <a:cubicBezTo>
                    <a:pt x="349" y="187"/>
                    <a:pt x="420" y="187"/>
                    <a:pt x="488" y="187"/>
                  </a:cubicBezTo>
                  <a:cubicBezTo>
                    <a:pt x="535" y="187"/>
                    <a:pt x="581" y="140"/>
                    <a:pt x="559" y="94"/>
                  </a:cubicBezTo>
                  <a:cubicBezTo>
                    <a:pt x="559" y="47"/>
                    <a:pt x="535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32"/>
            <p:cNvSpPr/>
            <p:nvPr/>
          </p:nvSpPr>
          <p:spPr>
            <a:xfrm>
              <a:off x="3022775" y="3925500"/>
              <a:ext cx="32600" cy="9325"/>
            </a:xfrm>
            <a:custGeom>
              <a:avLst/>
              <a:gdLst/>
              <a:ahLst/>
              <a:cxnLst/>
              <a:rect l="l" t="t" r="r" b="b"/>
              <a:pathLst>
                <a:path w="1304" h="373" extrusionOk="0">
                  <a:moveTo>
                    <a:pt x="1188" y="0"/>
                  </a:moveTo>
                  <a:cubicBezTo>
                    <a:pt x="838" y="140"/>
                    <a:pt x="466" y="186"/>
                    <a:pt x="118" y="210"/>
                  </a:cubicBezTo>
                  <a:cubicBezTo>
                    <a:pt x="1" y="210"/>
                    <a:pt x="1" y="372"/>
                    <a:pt x="118" y="372"/>
                  </a:cubicBezTo>
                  <a:cubicBezTo>
                    <a:pt x="490" y="372"/>
                    <a:pt x="862" y="303"/>
                    <a:pt x="1234" y="186"/>
                  </a:cubicBezTo>
                  <a:cubicBezTo>
                    <a:pt x="1281" y="164"/>
                    <a:pt x="1303" y="117"/>
                    <a:pt x="1281" y="71"/>
                  </a:cubicBezTo>
                  <a:cubicBezTo>
                    <a:pt x="1281" y="24"/>
                    <a:pt x="1234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32"/>
            <p:cNvSpPr/>
            <p:nvPr/>
          </p:nvSpPr>
          <p:spPr>
            <a:xfrm>
              <a:off x="3022775" y="3928425"/>
              <a:ext cx="34350" cy="11625"/>
            </a:xfrm>
            <a:custGeom>
              <a:avLst/>
              <a:gdLst/>
              <a:ahLst/>
              <a:cxnLst/>
              <a:rect l="l" t="t" r="r" b="b"/>
              <a:pathLst>
                <a:path w="1374" h="465" extrusionOk="0">
                  <a:moveTo>
                    <a:pt x="1257" y="0"/>
                  </a:moveTo>
                  <a:cubicBezTo>
                    <a:pt x="1048" y="93"/>
                    <a:pt x="862" y="162"/>
                    <a:pt x="652" y="209"/>
                  </a:cubicBezTo>
                  <a:lnTo>
                    <a:pt x="373" y="279"/>
                  </a:lnTo>
                  <a:cubicBezTo>
                    <a:pt x="339" y="279"/>
                    <a:pt x="300" y="285"/>
                    <a:pt x="260" y="285"/>
                  </a:cubicBezTo>
                  <a:cubicBezTo>
                    <a:pt x="218" y="285"/>
                    <a:pt x="176" y="279"/>
                    <a:pt x="140" y="255"/>
                  </a:cubicBezTo>
                  <a:cubicBezTo>
                    <a:pt x="128" y="249"/>
                    <a:pt x="115" y="246"/>
                    <a:pt x="103" y="246"/>
                  </a:cubicBezTo>
                  <a:cubicBezTo>
                    <a:pt x="71" y="246"/>
                    <a:pt x="41" y="268"/>
                    <a:pt x="25" y="302"/>
                  </a:cubicBezTo>
                  <a:cubicBezTo>
                    <a:pt x="1" y="326"/>
                    <a:pt x="1" y="395"/>
                    <a:pt x="47" y="419"/>
                  </a:cubicBezTo>
                  <a:cubicBezTo>
                    <a:pt x="114" y="452"/>
                    <a:pt x="183" y="465"/>
                    <a:pt x="255" y="465"/>
                  </a:cubicBezTo>
                  <a:cubicBezTo>
                    <a:pt x="383" y="465"/>
                    <a:pt x="518" y="425"/>
                    <a:pt x="652" y="395"/>
                  </a:cubicBezTo>
                  <a:cubicBezTo>
                    <a:pt x="862" y="348"/>
                    <a:pt x="1095" y="279"/>
                    <a:pt x="1303" y="186"/>
                  </a:cubicBezTo>
                  <a:cubicBezTo>
                    <a:pt x="1350" y="162"/>
                    <a:pt x="1374" y="140"/>
                    <a:pt x="1374" y="69"/>
                  </a:cubicBezTo>
                  <a:cubicBezTo>
                    <a:pt x="1350" y="23"/>
                    <a:pt x="1303" y="0"/>
                    <a:pt x="1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32"/>
            <p:cNvSpPr/>
            <p:nvPr/>
          </p:nvSpPr>
          <p:spPr>
            <a:xfrm>
              <a:off x="3071625" y="3920725"/>
              <a:ext cx="16300" cy="6550"/>
            </a:xfrm>
            <a:custGeom>
              <a:avLst/>
              <a:gdLst/>
              <a:ahLst/>
              <a:cxnLst/>
              <a:rect l="l" t="t" r="r" b="b"/>
              <a:pathLst>
                <a:path w="652" h="262" extrusionOk="0">
                  <a:moveTo>
                    <a:pt x="584" y="1"/>
                  </a:moveTo>
                  <a:cubicBezTo>
                    <a:pt x="576" y="1"/>
                    <a:pt x="568" y="2"/>
                    <a:pt x="558" y="5"/>
                  </a:cubicBezTo>
                  <a:cubicBezTo>
                    <a:pt x="397" y="5"/>
                    <a:pt x="233" y="52"/>
                    <a:pt x="71" y="76"/>
                  </a:cubicBezTo>
                  <a:cubicBezTo>
                    <a:pt x="24" y="98"/>
                    <a:pt x="0" y="145"/>
                    <a:pt x="0" y="191"/>
                  </a:cubicBezTo>
                  <a:cubicBezTo>
                    <a:pt x="24" y="238"/>
                    <a:pt x="71" y="262"/>
                    <a:pt x="117" y="262"/>
                  </a:cubicBezTo>
                  <a:cubicBezTo>
                    <a:pt x="186" y="238"/>
                    <a:pt x="279" y="215"/>
                    <a:pt x="350" y="215"/>
                  </a:cubicBezTo>
                  <a:cubicBezTo>
                    <a:pt x="397" y="191"/>
                    <a:pt x="419" y="191"/>
                    <a:pt x="465" y="191"/>
                  </a:cubicBezTo>
                  <a:lnTo>
                    <a:pt x="558" y="191"/>
                  </a:lnTo>
                  <a:cubicBezTo>
                    <a:pt x="605" y="169"/>
                    <a:pt x="651" y="145"/>
                    <a:pt x="651" y="98"/>
                  </a:cubicBezTo>
                  <a:cubicBezTo>
                    <a:pt x="651" y="58"/>
                    <a:pt x="635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32"/>
            <p:cNvSpPr/>
            <p:nvPr/>
          </p:nvSpPr>
          <p:spPr>
            <a:xfrm>
              <a:off x="3019900" y="3939225"/>
              <a:ext cx="15700" cy="7375"/>
            </a:xfrm>
            <a:custGeom>
              <a:avLst/>
              <a:gdLst/>
              <a:ahLst/>
              <a:cxnLst/>
              <a:rect l="l" t="t" r="r" b="b"/>
              <a:pathLst>
                <a:path w="628" h="295" extrusionOk="0">
                  <a:moveTo>
                    <a:pt x="539" y="1"/>
                  </a:moveTo>
                  <a:cubicBezTo>
                    <a:pt x="524" y="1"/>
                    <a:pt x="507" y="3"/>
                    <a:pt x="488" y="9"/>
                  </a:cubicBezTo>
                  <a:cubicBezTo>
                    <a:pt x="348" y="33"/>
                    <a:pt x="233" y="80"/>
                    <a:pt x="93" y="102"/>
                  </a:cubicBezTo>
                  <a:cubicBezTo>
                    <a:pt x="47" y="126"/>
                    <a:pt x="0" y="173"/>
                    <a:pt x="23" y="219"/>
                  </a:cubicBezTo>
                  <a:cubicBezTo>
                    <a:pt x="23" y="257"/>
                    <a:pt x="53" y="295"/>
                    <a:pt x="103" y="295"/>
                  </a:cubicBezTo>
                  <a:cubicBezTo>
                    <a:pt x="114" y="295"/>
                    <a:pt x="126" y="293"/>
                    <a:pt x="140" y="288"/>
                  </a:cubicBezTo>
                  <a:cubicBezTo>
                    <a:pt x="279" y="242"/>
                    <a:pt x="395" y="219"/>
                    <a:pt x="534" y="173"/>
                  </a:cubicBezTo>
                  <a:cubicBezTo>
                    <a:pt x="581" y="173"/>
                    <a:pt x="627" y="102"/>
                    <a:pt x="605" y="56"/>
                  </a:cubicBezTo>
                  <a:cubicBezTo>
                    <a:pt x="605" y="22"/>
                    <a:pt x="580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32"/>
            <p:cNvSpPr/>
            <p:nvPr/>
          </p:nvSpPr>
          <p:spPr>
            <a:xfrm>
              <a:off x="3016975" y="3934650"/>
              <a:ext cx="25050" cy="9700"/>
            </a:xfrm>
            <a:custGeom>
              <a:avLst/>
              <a:gdLst/>
              <a:ahLst/>
              <a:cxnLst/>
              <a:rect l="l" t="t" r="r" b="b"/>
              <a:pathLst>
                <a:path w="1002" h="388" extrusionOk="0">
                  <a:moveTo>
                    <a:pt x="889" y="0"/>
                  </a:moveTo>
                  <a:cubicBezTo>
                    <a:pt x="880" y="0"/>
                    <a:pt x="870" y="2"/>
                    <a:pt x="862" y="6"/>
                  </a:cubicBezTo>
                  <a:lnTo>
                    <a:pt x="93" y="216"/>
                  </a:lnTo>
                  <a:cubicBezTo>
                    <a:pt x="47" y="216"/>
                    <a:pt x="0" y="263"/>
                    <a:pt x="24" y="309"/>
                  </a:cubicBezTo>
                  <a:cubicBezTo>
                    <a:pt x="24" y="361"/>
                    <a:pt x="63" y="387"/>
                    <a:pt x="102" y="387"/>
                  </a:cubicBezTo>
                  <a:cubicBezTo>
                    <a:pt x="115" y="387"/>
                    <a:pt x="128" y="384"/>
                    <a:pt x="140" y="378"/>
                  </a:cubicBezTo>
                  <a:cubicBezTo>
                    <a:pt x="396" y="332"/>
                    <a:pt x="651" y="263"/>
                    <a:pt x="908" y="170"/>
                  </a:cubicBezTo>
                  <a:cubicBezTo>
                    <a:pt x="955" y="170"/>
                    <a:pt x="1001" y="123"/>
                    <a:pt x="977" y="53"/>
                  </a:cubicBezTo>
                  <a:cubicBezTo>
                    <a:pt x="977" y="35"/>
                    <a:pt x="931" y="0"/>
                    <a:pt x="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32"/>
            <p:cNvSpPr/>
            <p:nvPr/>
          </p:nvSpPr>
          <p:spPr>
            <a:xfrm>
              <a:off x="3018725" y="3930500"/>
              <a:ext cx="23850" cy="9925"/>
            </a:xfrm>
            <a:custGeom>
              <a:avLst/>
              <a:gdLst/>
              <a:ahLst/>
              <a:cxnLst/>
              <a:rect l="l" t="t" r="r" b="b"/>
              <a:pathLst>
                <a:path w="954" h="397" extrusionOk="0">
                  <a:moveTo>
                    <a:pt x="875" y="1"/>
                  </a:moveTo>
                  <a:cubicBezTo>
                    <a:pt x="863" y="1"/>
                    <a:pt x="851" y="4"/>
                    <a:pt x="838" y="10"/>
                  </a:cubicBezTo>
                  <a:cubicBezTo>
                    <a:pt x="559" y="57"/>
                    <a:pt x="302" y="126"/>
                    <a:pt x="47" y="243"/>
                  </a:cubicBezTo>
                  <a:cubicBezTo>
                    <a:pt x="23" y="243"/>
                    <a:pt x="1" y="312"/>
                    <a:pt x="23" y="358"/>
                  </a:cubicBezTo>
                  <a:cubicBezTo>
                    <a:pt x="37" y="386"/>
                    <a:pt x="59" y="397"/>
                    <a:pt x="85" y="397"/>
                  </a:cubicBezTo>
                  <a:cubicBezTo>
                    <a:pt x="102" y="397"/>
                    <a:pt x="121" y="392"/>
                    <a:pt x="140" y="382"/>
                  </a:cubicBezTo>
                  <a:cubicBezTo>
                    <a:pt x="373" y="289"/>
                    <a:pt x="628" y="219"/>
                    <a:pt x="885" y="172"/>
                  </a:cubicBezTo>
                  <a:cubicBezTo>
                    <a:pt x="931" y="172"/>
                    <a:pt x="953" y="103"/>
                    <a:pt x="953" y="57"/>
                  </a:cubicBezTo>
                  <a:cubicBezTo>
                    <a:pt x="937" y="23"/>
                    <a:pt x="908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32"/>
            <p:cNvSpPr/>
            <p:nvPr/>
          </p:nvSpPr>
          <p:spPr>
            <a:xfrm>
              <a:off x="3022225" y="3927250"/>
              <a:ext cx="16300" cy="7975"/>
            </a:xfrm>
            <a:custGeom>
              <a:avLst/>
              <a:gdLst/>
              <a:ahLst/>
              <a:cxnLst/>
              <a:rect l="l" t="t" r="r" b="b"/>
              <a:pathLst>
                <a:path w="652" h="319" extrusionOk="0">
                  <a:moveTo>
                    <a:pt x="419" y="256"/>
                  </a:moveTo>
                  <a:cubicBezTo>
                    <a:pt x="419" y="264"/>
                    <a:pt x="422" y="270"/>
                    <a:pt x="425" y="273"/>
                  </a:cubicBezTo>
                  <a:lnTo>
                    <a:pt x="425" y="273"/>
                  </a:lnTo>
                  <a:cubicBezTo>
                    <a:pt x="419" y="266"/>
                    <a:pt x="419" y="256"/>
                    <a:pt x="419" y="256"/>
                  </a:cubicBezTo>
                  <a:close/>
                  <a:moveTo>
                    <a:pt x="425" y="273"/>
                  </a:moveTo>
                  <a:cubicBezTo>
                    <a:pt x="428" y="277"/>
                    <a:pt x="434" y="280"/>
                    <a:pt x="441" y="280"/>
                  </a:cubicBezTo>
                  <a:cubicBezTo>
                    <a:pt x="441" y="280"/>
                    <a:pt x="432" y="280"/>
                    <a:pt x="425" y="273"/>
                  </a:cubicBezTo>
                  <a:close/>
                  <a:moveTo>
                    <a:pt x="93" y="1"/>
                  </a:moveTo>
                  <a:cubicBezTo>
                    <a:pt x="47" y="1"/>
                    <a:pt x="0" y="47"/>
                    <a:pt x="0" y="94"/>
                  </a:cubicBezTo>
                  <a:cubicBezTo>
                    <a:pt x="0" y="163"/>
                    <a:pt x="47" y="187"/>
                    <a:pt x="93" y="187"/>
                  </a:cubicBezTo>
                  <a:lnTo>
                    <a:pt x="162" y="187"/>
                  </a:lnTo>
                  <a:lnTo>
                    <a:pt x="162" y="209"/>
                  </a:lnTo>
                  <a:lnTo>
                    <a:pt x="186" y="209"/>
                  </a:lnTo>
                  <a:cubicBezTo>
                    <a:pt x="233" y="209"/>
                    <a:pt x="279" y="209"/>
                    <a:pt x="302" y="233"/>
                  </a:cubicBezTo>
                  <a:cubicBezTo>
                    <a:pt x="348" y="233"/>
                    <a:pt x="372" y="256"/>
                    <a:pt x="419" y="256"/>
                  </a:cubicBezTo>
                  <a:cubicBezTo>
                    <a:pt x="419" y="256"/>
                    <a:pt x="419" y="256"/>
                    <a:pt x="419" y="256"/>
                  </a:cubicBezTo>
                  <a:lnTo>
                    <a:pt x="419" y="256"/>
                  </a:lnTo>
                  <a:cubicBezTo>
                    <a:pt x="441" y="280"/>
                    <a:pt x="441" y="280"/>
                    <a:pt x="465" y="280"/>
                  </a:cubicBezTo>
                  <a:cubicBezTo>
                    <a:pt x="465" y="280"/>
                    <a:pt x="488" y="302"/>
                    <a:pt x="512" y="302"/>
                  </a:cubicBezTo>
                  <a:cubicBezTo>
                    <a:pt x="531" y="312"/>
                    <a:pt x="551" y="318"/>
                    <a:pt x="569" y="318"/>
                  </a:cubicBezTo>
                  <a:cubicBezTo>
                    <a:pt x="593" y="318"/>
                    <a:pt x="614" y="307"/>
                    <a:pt x="627" y="280"/>
                  </a:cubicBezTo>
                  <a:cubicBezTo>
                    <a:pt x="652" y="233"/>
                    <a:pt x="652" y="163"/>
                    <a:pt x="605" y="140"/>
                  </a:cubicBezTo>
                  <a:cubicBezTo>
                    <a:pt x="441" y="70"/>
                    <a:pt x="279" y="23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32"/>
            <p:cNvSpPr/>
            <p:nvPr/>
          </p:nvSpPr>
          <p:spPr>
            <a:xfrm>
              <a:off x="3019300" y="3949125"/>
              <a:ext cx="29075" cy="8500"/>
            </a:xfrm>
            <a:custGeom>
              <a:avLst/>
              <a:gdLst/>
              <a:ahLst/>
              <a:cxnLst/>
              <a:rect l="l" t="t" r="r" b="b"/>
              <a:pathLst>
                <a:path w="1163" h="340" extrusionOk="0">
                  <a:moveTo>
                    <a:pt x="1085" y="0"/>
                  </a:moveTo>
                  <a:cubicBezTo>
                    <a:pt x="1073" y="0"/>
                    <a:pt x="1060" y="3"/>
                    <a:pt x="1048" y="10"/>
                  </a:cubicBezTo>
                  <a:cubicBezTo>
                    <a:pt x="793" y="106"/>
                    <a:pt x="524" y="155"/>
                    <a:pt x="266" y="155"/>
                  </a:cubicBezTo>
                  <a:cubicBezTo>
                    <a:pt x="216" y="155"/>
                    <a:pt x="166" y="153"/>
                    <a:pt x="117" y="149"/>
                  </a:cubicBezTo>
                  <a:cubicBezTo>
                    <a:pt x="110" y="148"/>
                    <a:pt x="103" y="147"/>
                    <a:pt x="97" y="147"/>
                  </a:cubicBezTo>
                  <a:cubicBezTo>
                    <a:pt x="1" y="147"/>
                    <a:pt x="7" y="312"/>
                    <a:pt x="117" y="335"/>
                  </a:cubicBezTo>
                  <a:cubicBezTo>
                    <a:pt x="158" y="338"/>
                    <a:pt x="200" y="339"/>
                    <a:pt x="242" y="339"/>
                  </a:cubicBezTo>
                  <a:cubicBezTo>
                    <a:pt x="530" y="339"/>
                    <a:pt x="829" y="274"/>
                    <a:pt x="1094" y="171"/>
                  </a:cubicBezTo>
                  <a:cubicBezTo>
                    <a:pt x="1141" y="149"/>
                    <a:pt x="1163" y="125"/>
                    <a:pt x="1163" y="56"/>
                  </a:cubicBezTo>
                  <a:cubicBezTo>
                    <a:pt x="1147" y="22"/>
                    <a:pt x="1117" y="0"/>
                    <a:pt x="1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32"/>
            <p:cNvSpPr/>
            <p:nvPr/>
          </p:nvSpPr>
          <p:spPr>
            <a:xfrm>
              <a:off x="3016400" y="3949500"/>
              <a:ext cx="25775" cy="8925"/>
            </a:xfrm>
            <a:custGeom>
              <a:avLst/>
              <a:gdLst/>
              <a:ahLst/>
              <a:cxnLst/>
              <a:rect l="l" t="t" r="r" b="b"/>
              <a:pathLst>
                <a:path w="1031" h="357" extrusionOk="0">
                  <a:moveTo>
                    <a:pt x="907" y="0"/>
                  </a:moveTo>
                  <a:cubicBezTo>
                    <a:pt x="892" y="0"/>
                    <a:pt x="876" y="5"/>
                    <a:pt x="860" y="17"/>
                  </a:cubicBezTo>
                  <a:cubicBezTo>
                    <a:pt x="686" y="122"/>
                    <a:pt x="485" y="174"/>
                    <a:pt x="288" y="174"/>
                  </a:cubicBezTo>
                  <a:cubicBezTo>
                    <a:pt x="223" y="174"/>
                    <a:pt x="157" y="168"/>
                    <a:pt x="94" y="156"/>
                  </a:cubicBezTo>
                  <a:cubicBezTo>
                    <a:pt x="47" y="156"/>
                    <a:pt x="1" y="203"/>
                    <a:pt x="1" y="249"/>
                  </a:cubicBezTo>
                  <a:cubicBezTo>
                    <a:pt x="1" y="320"/>
                    <a:pt x="47" y="342"/>
                    <a:pt x="94" y="342"/>
                  </a:cubicBezTo>
                  <a:cubicBezTo>
                    <a:pt x="157" y="352"/>
                    <a:pt x="221" y="357"/>
                    <a:pt x="284" y="357"/>
                  </a:cubicBezTo>
                  <a:cubicBezTo>
                    <a:pt x="521" y="357"/>
                    <a:pt x="752" y="291"/>
                    <a:pt x="953" y="181"/>
                  </a:cubicBezTo>
                  <a:cubicBezTo>
                    <a:pt x="1031" y="122"/>
                    <a:pt x="979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32"/>
            <p:cNvSpPr/>
            <p:nvPr/>
          </p:nvSpPr>
          <p:spPr>
            <a:xfrm>
              <a:off x="3010150" y="3942875"/>
              <a:ext cx="39850" cy="12350"/>
            </a:xfrm>
            <a:custGeom>
              <a:avLst/>
              <a:gdLst/>
              <a:ahLst/>
              <a:cxnLst/>
              <a:rect l="l" t="t" r="r" b="b"/>
              <a:pathLst>
                <a:path w="1594" h="494" extrusionOk="0">
                  <a:moveTo>
                    <a:pt x="1477" y="1"/>
                  </a:moveTo>
                  <a:cubicBezTo>
                    <a:pt x="1472" y="1"/>
                    <a:pt x="1466" y="1"/>
                    <a:pt x="1460" y="3"/>
                  </a:cubicBezTo>
                  <a:cubicBezTo>
                    <a:pt x="1017" y="142"/>
                    <a:pt x="576" y="235"/>
                    <a:pt x="111" y="328"/>
                  </a:cubicBezTo>
                  <a:cubicBezTo>
                    <a:pt x="1" y="328"/>
                    <a:pt x="36" y="494"/>
                    <a:pt x="139" y="494"/>
                  </a:cubicBezTo>
                  <a:cubicBezTo>
                    <a:pt x="145" y="494"/>
                    <a:pt x="151" y="493"/>
                    <a:pt x="158" y="492"/>
                  </a:cubicBezTo>
                  <a:cubicBezTo>
                    <a:pt x="623" y="421"/>
                    <a:pt x="1064" y="328"/>
                    <a:pt x="1507" y="189"/>
                  </a:cubicBezTo>
                  <a:cubicBezTo>
                    <a:pt x="1594" y="145"/>
                    <a:pt x="1559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32"/>
            <p:cNvSpPr/>
            <p:nvPr/>
          </p:nvSpPr>
          <p:spPr>
            <a:xfrm>
              <a:off x="3007850" y="3942925"/>
              <a:ext cx="34175" cy="10000"/>
            </a:xfrm>
            <a:custGeom>
              <a:avLst/>
              <a:gdLst/>
              <a:ahLst/>
              <a:cxnLst/>
              <a:rect l="l" t="t" r="r" b="b"/>
              <a:pathLst>
                <a:path w="1367" h="400" extrusionOk="0">
                  <a:moveTo>
                    <a:pt x="1249" y="1"/>
                  </a:moveTo>
                  <a:cubicBezTo>
                    <a:pt x="877" y="71"/>
                    <a:pt x="482" y="140"/>
                    <a:pt x="110" y="233"/>
                  </a:cubicBezTo>
                  <a:cubicBezTo>
                    <a:pt x="0" y="256"/>
                    <a:pt x="34" y="399"/>
                    <a:pt x="135" y="399"/>
                  </a:cubicBezTo>
                  <a:cubicBezTo>
                    <a:pt x="142" y="399"/>
                    <a:pt x="149" y="399"/>
                    <a:pt x="157" y="397"/>
                  </a:cubicBezTo>
                  <a:cubicBezTo>
                    <a:pt x="529" y="326"/>
                    <a:pt x="923" y="258"/>
                    <a:pt x="1295" y="187"/>
                  </a:cubicBezTo>
                  <a:cubicBezTo>
                    <a:pt x="1342" y="165"/>
                    <a:pt x="1366" y="118"/>
                    <a:pt x="1366" y="71"/>
                  </a:cubicBezTo>
                  <a:cubicBezTo>
                    <a:pt x="1342" y="25"/>
                    <a:pt x="1295" y="1"/>
                    <a:pt x="1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32"/>
            <p:cNvSpPr/>
            <p:nvPr/>
          </p:nvSpPr>
          <p:spPr>
            <a:xfrm>
              <a:off x="3004775" y="3953200"/>
              <a:ext cx="35225" cy="10525"/>
            </a:xfrm>
            <a:custGeom>
              <a:avLst/>
              <a:gdLst/>
              <a:ahLst/>
              <a:cxnLst/>
              <a:rect l="l" t="t" r="r" b="b"/>
              <a:pathLst>
                <a:path w="1409" h="421" extrusionOk="0">
                  <a:moveTo>
                    <a:pt x="1308" y="1"/>
                  </a:moveTo>
                  <a:cubicBezTo>
                    <a:pt x="1299" y="1"/>
                    <a:pt x="1289" y="3"/>
                    <a:pt x="1279" y="8"/>
                  </a:cubicBezTo>
                  <a:cubicBezTo>
                    <a:pt x="1070" y="55"/>
                    <a:pt x="884" y="126"/>
                    <a:pt x="674" y="172"/>
                  </a:cubicBezTo>
                  <a:cubicBezTo>
                    <a:pt x="551" y="189"/>
                    <a:pt x="400" y="234"/>
                    <a:pt x="252" y="234"/>
                  </a:cubicBezTo>
                  <a:cubicBezTo>
                    <a:pt x="244" y="234"/>
                    <a:pt x="236" y="234"/>
                    <a:pt x="228" y="234"/>
                  </a:cubicBezTo>
                  <a:lnTo>
                    <a:pt x="228" y="234"/>
                  </a:lnTo>
                  <a:cubicBezTo>
                    <a:pt x="220" y="196"/>
                    <a:pt x="192" y="165"/>
                    <a:pt x="152" y="165"/>
                  </a:cubicBezTo>
                  <a:cubicBezTo>
                    <a:pt x="141" y="165"/>
                    <a:pt x="129" y="167"/>
                    <a:pt x="116" y="172"/>
                  </a:cubicBezTo>
                  <a:cubicBezTo>
                    <a:pt x="69" y="194"/>
                    <a:pt x="23" y="219"/>
                    <a:pt x="1" y="288"/>
                  </a:cubicBezTo>
                  <a:cubicBezTo>
                    <a:pt x="1" y="334"/>
                    <a:pt x="23" y="381"/>
                    <a:pt x="69" y="405"/>
                  </a:cubicBezTo>
                  <a:cubicBezTo>
                    <a:pt x="120" y="416"/>
                    <a:pt x="170" y="420"/>
                    <a:pt x="220" y="420"/>
                  </a:cubicBezTo>
                  <a:cubicBezTo>
                    <a:pt x="379" y="420"/>
                    <a:pt x="538" y="375"/>
                    <a:pt x="698" y="358"/>
                  </a:cubicBezTo>
                  <a:cubicBezTo>
                    <a:pt x="907" y="288"/>
                    <a:pt x="1117" y="241"/>
                    <a:pt x="1325" y="172"/>
                  </a:cubicBezTo>
                  <a:cubicBezTo>
                    <a:pt x="1408" y="151"/>
                    <a:pt x="1380" y="1"/>
                    <a:pt x="1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32"/>
            <p:cNvSpPr/>
            <p:nvPr/>
          </p:nvSpPr>
          <p:spPr>
            <a:xfrm>
              <a:off x="3009425" y="3955100"/>
              <a:ext cx="36450" cy="11125"/>
            </a:xfrm>
            <a:custGeom>
              <a:avLst/>
              <a:gdLst/>
              <a:ahLst/>
              <a:cxnLst/>
              <a:rect l="l" t="t" r="r" b="b"/>
              <a:pathLst>
                <a:path w="1458" h="445" extrusionOk="0">
                  <a:moveTo>
                    <a:pt x="1326" y="1"/>
                  </a:moveTo>
                  <a:cubicBezTo>
                    <a:pt x="1318" y="1"/>
                    <a:pt x="1311" y="1"/>
                    <a:pt x="1303" y="3"/>
                  </a:cubicBezTo>
                  <a:cubicBezTo>
                    <a:pt x="1117" y="72"/>
                    <a:pt x="907" y="143"/>
                    <a:pt x="721" y="189"/>
                  </a:cubicBezTo>
                  <a:cubicBezTo>
                    <a:pt x="605" y="212"/>
                    <a:pt x="512" y="236"/>
                    <a:pt x="419" y="236"/>
                  </a:cubicBezTo>
                  <a:cubicBezTo>
                    <a:pt x="378" y="249"/>
                    <a:pt x="322" y="262"/>
                    <a:pt x="268" y="262"/>
                  </a:cubicBezTo>
                  <a:cubicBezTo>
                    <a:pt x="251" y="262"/>
                    <a:pt x="235" y="261"/>
                    <a:pt x="219" y="258"/>
                  </a:cubicBezTo>
                  <a:lnTo>
                    <a:pt x="219" y="258"/>
                  </a:lnTo>
                  <a:cubicBezTo>
                    <a:pt x="216" y="250"/>
                    <a:pt x="213" y="243"/>
                    <a:pt x="209" y="236"/>
                  </a:cubicBezTo>
                  <a:cubicBezTo>
                    <a:pt x="193" y="202"/>
                    <a:pt x="164" y="180"/>
                    <a:pt x="131" y="180"/>
                  </a:cubicBezTo>
                  <a:cubicBezTo>
                    <a:pt x="119" y="180"/>
                    <a:pt x="106" y="183"/>
                    <a:pt x="94" y="189"/>
                  </a:cubicBezTo>
                  <a:lnTo>
                    <a:pt x="70" y="212"/>
                  </a:lnTo>
                  <a:cubicBezTo>
                    <a:pt x="23" y="258"/>
                    <a:pt x="1" y="305"/>
                    <a:pt x="47" y="351"/>
                  </a:cubicBezTo>
                  <a:cubicBezTo>
                    <a:pt x="116" y="444"/>
                    <a:pt x="233" y="444"/>
                    <a:pt x="326" y="444"/>
                  </a:cubicBezTo>
                  <a:cubicBezTo>
                    <a:pt x="442" y="422"/>
                    <a:pt x="559" y="422"/>
                    <a:pt x="674" y="398"/>
                  </a:cubicBezTo>
                  <a:cubicBezTo>
                    <a:pt x="907" y="351"/>
                    <a:pt x="1117" y="258"/>
                    <a:pt x="1350" y="189"/>
                  </a:cubicBezTo>
                  <a:cubicBezTo>
                    <a:pt x="1457" y="146"/>
                    <a:pt x="1424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32"/>
            <p:cNvSpPr/>
            <p:nvPr/>
          </p:nvSpPr>
          <p:spPr>
            <a:xfrm>
              <a:off x="3042550" y="3937550"/>
              <a:ext cx="26200" cy="13000"/>
            </a:xfrm>
            <a:custGeom>
              <a:avLst/>
              <a:gdLst/>
              <a:ahLst/>
              <a:cxnLst/>
              <a:rect l="l" t="t" r="r" b="b"/>
              <a:pathLst>
                <a:path w="1048" h="520" extrusionOk="0">
                  <a:moveTo>
                    <a:pt x="936" y="1"/>
                  </a:moveTo>
                  <a:cubicBezTo>
                    <a:pt x="927" y="1"/>
                    <a:pt x="917" y="3"/>
                    <a:pt x="908" y="7"/>
                  </a:cubicBezTo>
                  <a:cubicBezTo>
                    <a:pt x="652" y="123"/>
                    <a:pt x="372" y="216"/>
                    <a:pt x="93" y="333"/>
                  </a:cubicBezTo>
                  <a:cubicBezTo>
                    <a:pt x="47" y="355"/>
                    <a:pt x="0" y="402"/>
                    <a:pt x="25" y="448"/>
                  </a:cubicBezTo>
                  <a:cubicBezTo>
                    <a:pt x="47" y="495"/>
                    <a:pt x="93" y="519"/>
                    <a:pt x="140" y="519"/>
                  </a:cubicBezTo>
                  <a:cubicBezTo>
                    <a:pt x="419" y="402"/>
                    <a:pt x="698" y="286"/>
                    <a:pt x="955" y="169"/>
                  </a:cubicBezTo>
                  <a:cubicBezTo>
                    <a:pt x="1001" y="169"/>
                    <a:pt x="1048" y="123"/>
                    <a:pt x="1024" y="76"/>
                  </a:cubicBezTo>
                  <a:cubicBezTo>
                    <a:pt x="1024" y="39"/>
                    <a:pt x="978" y="1"/>
                    <a:pt x="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32"/>
            <p:cNvSpPr/>
            <p:nvPr/>
          </p:nvSpPr>
          <p:spPr>
            <a:xfrm>
              <a:off x="3068125" y="3935950"/>
              <a:ext cx="5275" cy="5275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18" y="1"/>
                  </a:moveTo>
                  <a:cubicBezTo>
                    <a:pt x="94" y="1"/>
                    <a:pt x="71" y="1"/>
                    <a:pt x="71" y="25"/>
                  </a:cubicBezTo>
                  <a:lnTo>
                    <a:pt x="47" y="25"/>
                  </a:lnTo>
                  <a:cubicBezTo>
                    <a:pt x="25" y="47"/>
                    <a:pt x="25" y="71"/>
                    <a:pt x="25" y="71"/>
                  </a:cubicBezTo>
                  <a:cubicBezTo>
                    <a:pt x="25" y="94"/>
                    <a:pt x="25" y="94"/>
                    <a:pt x="1" y="94"/>
                  </a:cubicBezTo>
                  <a:lnTo>
                    <a:pt x="1" y="140"/>
                  </a:lnTo>
                  <a:lnTo>
                    <a:pt x="25" y="164"/>
                  </a:lnTo>
                  <a:cubicBezTo>
                    <a:pt x="25" y="187"/>
                    <a:pt x="25" y="187"/>
                    <a:pt x="47" y="187"/>
                  </a:cubicBezTo>
                  <a:cubicBezTo>
                    <a:pt x="47" y="211"/>
                    <a:pt x="71" y="211"/>
                    <a:pt x="71" y="211"/>
                  </a:cubicBezTo>
                  <a:lnTo>
                    <a:pt x="140" y="211"/>
                  </a:lnTo>
                  <a:lnTo>
                    <a:pt x="164" y="187"/>
                  </a:lnTo>
                  <a:cubicBezTo>
                    <a:pt x="164" y="187"/>
                    <a:pt x="187" y="164"/>
                    <a:pt x="187" y="140"/>
                  </a:cubicBezTo>
                  <a:lnTo>
                    <a:pt x="187" y="118"/>
                  </a:lnTo>
                  <a:cubicBezTo>
                    <a:pt x="187" y="118"/>
                    <a:pt x="211" y="94"/>
                    <a:pt x="187" y="94"/>
                  </a:cubicBezTo>
                  <a:lnTo>
                    <a:pt x="187" y="47"/>
                  </a:lnTo>
                  <a:lnTo>
                    <a:pt x="164" y="25"/>
                  </a:lnTo>
                  <a:cubicBezTo>
                    <a:pt x="164" y="25"/>
                    <a:pt x="140" y="25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32"/>
            <p:cNvSpPr/>
            <p:nvPr/>
          </p:nvSpPr>
          <p:spPr>
            <a:xfrm>
              <a:off x="3004175" y="3964275"/>
              <a:ext cx="33425" cy="10075"/>
            </a:xfrm>
            <a:custGeom>
              <a:avLst/>
              <a:gdLst/>
              <a:ahLst/>
              <a:cxnLst/>
              <a:rect l="l" t="t" r="r" b="b"/>
              <a:pathLst>
                <a:path w="1337" h="403" extrusionOk="0">
                  <a:moveTo>
                    <a:pt x="1223" y="1"/>
                  </a:moveTo>
                  <a:cubicBezTo>
                    <a:pt x="1212" y="1"/>
                    <a:pt x="1200" y="3"/>
                    <a:pt x="1187" y="8"/>
                  </a:cubicBezTo>
                  <a:cubicBezTo>
                    <a:pt x="838" y="101"/>
                    <a:pt x="443" y="170"/>
                    <a:pt x="71" y="241"/>
                  </a:cubicBezTo>
                  <a:cubicBezTo>
                    <a:pt x="25" y="241"/>
                    <a:pt x="0" y="287"/>
                    <a:pt x="0" y="334"/>
                  </a:cubicBezTo>
                  <a:cubicBezTo>
                    <a:pt x="25" y="403"/>
                    <a:pt x="71" y="403"/>
                    <a:pt x="118" y="403"/>
                  </a:cubicBezTo>
                  <a:cubicBezTo>
                    <a:pt x="490" y="356"/>
                    <a:pt x="862" y="287"/>
                    <a:pt x="1234" y="170"/>
                  </a:cubicBezTo>
                  <a:cubicBezTo>
                    <a:pt x="1337" y="150"/>
                    <a:pt x="1311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32"/>
            <p:cNvSpPr/>
            <p:nvPr/>
          </p:nvSpPr>
          <p:spPr>
            <a:xfrm>
              <a:off x="2999525" y="3967200"/>
              <a:ext cx="34900" cy="10075"/>
            </a:xfrm>
            <a:custGeom>
              <a:avLst/>
              <a:gdLst/>
              <a:ahLst/>
              <a:cxnLst/>
              <a:rect l="l" t="t" r="r" b="b"/>
              <a:pathLst>
                <a:path w="1396" h="403" extrusionOk="0">
                  <a:moveTo>
                    <a:pt x="1283" y="1"/>
                  </a:moveTo>
                  <a:cubicBezTo>
                    <a:pt x="1274" y="1"/>
                    <a:pt x="1265" y="3"/>
                    <a:pt x="1256" y="7"/>
                  </a:cubicBezTo>
                  <a:cubicBezTo>
                    <a:pt x="908" y="146"/>
                    <a:pt x="512" y="217"/>
                    <a:pt x="118" y="217"/>
                  </a:cubicBezTo>
                  <a:cubicBezTo>
                    <a:pt x="0" y="217"/>
                    <a:pt x="0" y="403"/>
                    <a:pt x="118" y="403"/>
                  </a:cubicBezTo>
                  <a:cubicBezTo>
                    <a:pt x="536" y="403"/>
                    <a:pt x="931" y="332"/>
                    <a:pt x="1303" y="193"/>
                  </a:cubicBezTo>
                  <a:cubicBezTo>
                    <a:pt x="1349" y="170"/>
                    <a:pt x="1396" y="124"/>
                    <a:pt x="1373" y="77"/>
                  </a:cubicBezTo>
                  <a:cubicBezTo>
                    <a:pt x="1373" y="39"/>
                    <a:pt x="1326" y="1"/>
                    <a:pt x="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32"/>
            <p:cNvSpPr/>
            <p:nvPr/>
          </p:nvSpPr>
          <p:spPr>
            <a:xfrm>
              <a:off x="3002450" y="3973600"/>
              <a:ext cx="26775" cy="8325"/>
            </a:xfrm>
            <a:custGeom>
              <a:avLst/>
              <a:gdLst/>
              <a:ahLst/>
              <a:cxnLst/>
              <a:rect l="l" t="t" r="r" b="b"/>
              <a:pathLst>
                <a:path w="1071" h="333" extrusionOk="0">
                  <a:moveTo>
                    <a:pt x="979" y="1"/>
                  </a:moveTo>
                  <a:cubicBezTo>
                    <a:pt x="971" y="1"/>
                    <a:pt x="962" y="3"/>
                    <a:pt x="953" y="7"/>
                  </a:cubicBezTo>
                  <a:cubicBezTo>
                    <a:pt x="674" y="76"/>
                    <a:pt x="395" y="123"/>
                    <a:pt x="116" y="147"/>
                  </a:cubicBezTo>
                  <a:cubicBezTo>
                    <a:pt x="1" y="147"/>
                    <a:pt x="1" y="333"/>
                    <a:pt x="116" y="333"/>
                  </a:cubicBezTo>
                  <a:cubicBezTo>
                    <a:pt x="419" y="309"/>
                    <a:pt x="721" y="262"/>
                    <a:pt x="1000" y="169"/>
                  </a:cubicBezTo>
                  <a:cubicBezTo>
                    <a:pt x="1046" y="169"/>
                    <a:pt x="1070" y="123"/>
                    <a:pt x="1070" y="76"/>
                  </a:cubicBezTo>
                  <a:cubicBezTo>
                    <a:pt x="1051" y="38"/>
                    <a:pt x="1016" y="1"/>
                    <a:pt x="9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32"/>
            <p:cNvSpPr/>
            <p:nvPr/>
          </p:nvSpPr>
          <p:spPr>
            <a:xfrm>
              <a:off x="2998975" y="3978250"/>
              <a:ext cx="28475" cy="10050"/>
            </a:xfrm>
            <a:custGeom>
              <a:avLst/>
              <a:gdLst/>
              <a:ahLst/>
              <a:cxnLst/>
              <a:rect l="l" t="t" r="r" b="b"/>
              <a:pathLst>
                <a:path w="1139" h="402" extrusionOk="0">
                  <a:moveTo>
                    <a:pt x="1027" y="1"/>
                  </a:moveTo>
                  <a:cubicBezTo>
                    <a:pt x="1018" y="1"/>
                    <a:pt x="1008" y="3"/>
                    <a:pt x="999" y="7"/>
                  </a:cubicBezTo>
                  <a:cubicBezTo>
                    <a:pt x="730" y="90"/>
                    <a:pt x="460" y="154"/>
                    <a:pt x="174" y="200"/>
                  </a:cubicBezTo>
                  <a:lnTo>
                    <a:pt x="174" y="200"/>
                  </a:lnTo>
                  <a:cubicBezTo>
                    <a:pt x="153" y="173"/>
                    <a:pt x="118" y="155"/>
                    <a:pt x="85" y="155"/>
                  </a:cubicBezTo>
                  <a:cubicBezTo>
                    <a:pt x="60" y="155"/>
                    <a:pt x="36" y="166"/>
                    <a:pt x="22" y="193"/>
                  </a:cubicBezTo>
                  <a:cubicBezTo>
                    <a:pt x="0" y="240"/>
                    <a:pt x="0" y="286"/>
                    <a:pt x="0" y="333"/>
                  </a:cubicBezTo>
                  <a:cubicBezTo>
                    <a:pt x="22" y="380"/>
                    <a:pt x="69" y="402"/>
                    <a:pt x="115" y="402"/>
                  </a:cubicBezTo>
                  <a:cubicBezTo>
                    <a:pt x="441" y="355"/>
                    <a:pt x="744" y="286"/>
                    <a:pt x="1046" y="169"/>
                  </a:cubicBezTo>
                  <a:cubicBezTo>
                    <a:pt x="1092" y="169"/>
                    <a:pt x="1139" y="123"/>
                    <a:pt x="1116" y="76"/>
                  </a:cubicBezTo>
                  <a:cubicBezTo>
                    <a:pt x="1116" y="39"/>
                    <a:pt x="1070" y="1"/>
                    <a:pt x="1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32"/>
            <p:cNvSpPr/>
            <p:nvPr/>
          </p:nvSpPr>
          <p:spPr>
            <a:xfrm>
              <a:off x="3004025" y="3978625"/>
              <a:ext cx="27525" cy="10300"/>
            </a:xfrm>
            <a:custGeom>
              <a:avLst/>
              <a:gdLst/>
              <a:ahLst/>
              <a:cxnLst/>
              <a:rect l="l" t="t" r="r" b="b"/>
              <a:pathLst>
                <a:path w="1101" h="412" extrusionOk="0">
                  <a:moveTo>
                    <a:pt x="1018" y="0"/>
                  </a:moveTo>
                  <a:cubicBezTo>
                    <a:pt x="999" y="0"/>
                    <a:pt x="980" y="6"/>
                    <a:pt x="961" y="15"/>
                  </a:cubicBezTo>
                  <a:cubicBezTo>
                    <a:pt x="821" y="61"/>
                    <a:pt x="682" y="108"/>
                    <a:pt x="518" y="154"/>
                  </a:cubicBezTo>
                  <a:lnTo>
                    <a:pt x="310" y="225"/>
                  </a:lnTo>
                  <a:cubicBezTo>
                    <a:pt x="279" y="225"/>
                    <a:pt x="237" y="235"/>
                    <a:pt x="206" y="235"/>
                  </a:cubicBezTo>
                  <a:cubicBezTo>
                    <a:pt x="190" y="235"/>
                    <a:pt x="178" y="232"/>
                    <a:pt x="170" y="225"/>
                  </a:cubicBezTo>
                  <a:cubicBezTo>
                    <a:pt x="150" y="213"/>
                    <a:pt x="131" y="207"/>
                    <a:pt x="114" y="207"/>
                  </a:cubicBezTo>
                  <a:cubicBezTo>
                    <a:pt x="34" y="207"/>
                    <a:pt x="0" y="326"/>
                    <a:pt x="77" y="365"/>
                  </a:cubicBezTo>
                  <a:cubicBezTo>
                    <a:pt x="146" y="411"/>
                    <a:pt x="217" y="411"/>
                    <a:pt x="286" y="411"/>
                  </a:cubicBezTo>
                  <a:cubicBezTo>
                    <a:pt x="379" y="387"/>
                    <a:pt x="449" y="365"/>
                    <a:pt x="542" y="340"/>
                  </a:cubicBezTo>
                  <a:cubicBezTo>
                    <a:pt x="728" y="294"/>
                    <a:pt x="890" y="225"/>
                    <a:pt x="1054" y="154"/>
                  </a:cubicBezTo>
                  <a:cubicBezTo>
                    <a:pt x="1100" y="154"/>
                    <a:pt x="1100" y="85"/>
                    <a:pt x="1100" y="39"/>
                  </a:cubicBezTo>
                  <a:cubicBezTo>
                    <a:pt x="1073" y="11"/>
                    <a:pt x="1045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32"/>
            <p:cNvSpPr/>
            <p:nvPr/>
          </p:nvSpPr>
          <p:spPr>
            <a:xfrm>
              <a:off x="3025100" y="3963725"/>
              <a:ext cx="23275" cy="6575"/>
            </a:xfrm>
            <a:custGeom>
              <a:avLst/>
              <a:gdLst/>
              <a:ahLst/>
              <a:cxnLst/>
              <a:rect l="l" t="t" r="r" b="b"/>
              <a:pathLst>
                <a:path w="931" h="263" extrusionOk="0">
                  <a:moveTo>
                    <a:pt x="841" y="0"/>
                  </a:moveTo>
                  <a:cubicBezTo>
                    <a:pt x="833" y="0"/>
                    <a:pt x="824" y="2"/>
                    <a:pt x="816" y="6"/>
                  </a:cubicBezTo>
                  <a:cubicBezTo>
                    <a:pt x="666" y="52"/>
                    <a:pt x="516" y="77"/>
                    <a:pt x="373" y="77"/>
                  </a:cubicBezTo>
                  <a:cubicBezTo>
                    <a:pt x="293" y="77"/>
                    <a:pt x="215" y="69"/>
                    <a:pt x="140" y="53"/>
                  </a:cubicBezTo>
                  <a:cubicBezTo>
                    <a:pt x="94" y="53"/>
                    <a:pt x="25" y="77"/>
                    <a:pt x="25" y="123"/>
                  </a:cubicBezTo>
                  <a:cubicBezTo>
                    <a:pt x="1" y="170"/>
                    <a:pt x="47" y="216"/>
                    <a:pt x="94" y="239"/>
                  </a:cubicBezTo>
                  <a:cubicBezTo>
                    <a:pt x="180" y="254"/>
                    <a:pt x="266" y="262"/>
                    <a:pt x="352" y="262"/>
                  </a:cubicBezTo>
                  <a:cubicBezTo>
                    <a:pt x="522" y="262"/>
                    <a:pt x="692" y="232"/>
                    <a:pt x="862" y="170"/>
                  </a:cubicBezTo>
                  <a:cubicBezTo>
                    <a:pt x="909" y="170"/>
                    <a:pt x="931" y="123"/>
                    <a:pt x="931" y="53"/>
                  </a:cubicBezTo>
                  <a:cubicBezTo>
                    <a:pt x="913" y="34"/>
                    <a:pt x="879" y="0"/>
                    <a:pt x="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32"/>
            <p:cNvSpPr/>
            <p:nvPr/>
          </p:nvSpPr>
          <p:spPr>
            <a:xfrm>
              <a:off x="3067575" y="39615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69" y="0"/>
                    <a:pt x="69" y="0"/>
                    <a:pt x="47" y="24"/>
                  </a:cubicBezTo>
                  <a:lnTo>
                    <a:pt x="23" y="24"/>
                  </a:lnTo>
                  <a:lnTo>
                    <a:pt x="23" y="47"/>
                  </a:lnTo>
                  <a:lnTo>
                    <a:pt x="0" y="47"/>
                  </a:lnTo>
                  <a:lnTo>
                    <a:pt x="0" y="93"/>
                  </a:lnTo>
                  <a:lnTo>
                    <a:pt x="0" y="117"/>
                  </a:lnTo>
                  <a:lnTo>
                    <a:pt x="0" y="140"/>
                  </a:lnTo>
                  <a:lnTo>
                    <a:pt x="23" y="164"/>
                  </a:lnTo>
                  <a:lnTo>
                    <a:pt x="23" y="186"/>
                  </a:lnTo>
                  <a:lnTo>
                    <a:pt x="140" y="186"/>
                  </a:lnTo>
                  <a:lnTo>
                    <a:pt x="186" y="140"/>
                  </a:lnTo>
                  <a:lnTo>
                    <a:pt x="186" y="117"/>
                  </a:lnTo>
                  <a:cubicBezTo>
                    <a:pt x="186" y="93"/>
                    <a:pt x="186" y="71"/>
                    <a:pt x="162" y="71"/>
                  </a:cubicBezTo>
                  <a:lnTo>
                    <a:pt x="186" y="71"/>
                  </a:lnTo>
                  <a:lnTo>
                    <a:pt x="162" y="47"/>
                  </a:lnTo>
                  <a:cubicBezTo>
                    <a:pt x="162" y="47"/>
                    <a:pt x="162" y="24"/>
                    <a:pt x="140" y="24"/>
                  </a:cubicBezTo>
                  <a:cubicBezTo>
                    <a:pt x="140" y="24"/>
                    <a:pt x="140" y="25"/>
                    <a:pt x="140" y="27"/>
                  </a:cubicBezTo>
                  <a:lnTo>
                    <a:pt x="140" y="27"/>
                  </a:lnTo>
                  <a:cubicBezTo>
                    <a:pt x="134" y="24"/>
                    <a:pt x="128" y="24"/>
                    <a:pt x="116" y="24"/>
                  </a:cubicBezTo>
                  <a:lnTo>
                    <a:pt x="140" y="24"/>
                  </a:lnTo>
                  <a:cubicBezTo>
                    <a:pt x="116" y="0"/>
                    <a:pt x="116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32"/>
            <p:cNvSpPr/>
            <p:nvPr/>
          </p:nvSpPr>
          <p:spPr>
            <a:xfrm>
              <a:off x="2988050" y="3988700"/>
              <a:ext cx="35600" cy="11900"/>
            </a:xfrm>
            <a:custGeom>
              <a:avLst/>
              <a:gdLst/>
              <a:ahLst/>
              <a:cxnLst/>
              <a:rect l="l" t="t" r="r" b="b"/>
              <a:pathLst>
                <a:path w="1424" h="476" extrusionOk="0">
                  <a:moveTo>
                    <a:pt x="1310" y="1"/>
                  </a:moveTo>
                  <a:cubicBezTo>
                    <a:pt x="1299" y="1"/>
                    <a:pt x="1287" y="3"/>
                    <a:pt x="1274" y="8"/>
                  </a:cubicBezTo>
                  <a:cubicBezTo>
                    <a:pt x="878" y="101"/>
                    <a:pt x="484" y="216"/>
                    <a:pt x="87" y="309"/>
                  </a:cubicBezTo>
                  <a:cubicBezTo>
                    <a:pt x="0" y="332"/>
                    <a:pt x="35" y="475"/>
                    <a:pt x="116" y="475"/>
                  </a:cubicBezTo>
                  <a:cubicBezTo>
                    <a:pt x="122" y="475"/>
                    <a:pt x="128" y="475"/>
                    <a:pt x="134" y="473"/>
                  </a:cubicBezTo>
                  <a:cubicBezTo>
                    <a:pt x="530" y="380"/>
                    <a:pt x="925" y="287"/>
                    <a:pt x="1321" y="170"/>
                  </a:cubicBezTo>
                  <a:cubicBezTo>
                    <a:pt x="1423" y="150"/>
                    <a:pt x="1398" y="1"/>
                    <a:pt x="1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32"/>
            <p:cNvSpPr/>
            <p:nvPr/>
          </p:nvSpPr>
          <p:spPr>
            <a:xfrm>
              <a:off x="2993150" y="3988275"/>
              <a:ext cx="22675" cy="7825"/>
            </a:xfrm>
            <a:custGeom>
              <a:avLst/>
              <a:gdLst/>
              <a:ahLst/>
              <a:cxnLst/>
              <a:rect l="l" t="t" r="r" b="b"/>
              <a:pathLst>
                <a:path w="907" h="313" extrusionOk="0">
                  <a:moveTo>
                    <a:pt x="767" y="1"/>
                  </a:moveTo>
                  <a:cubicBezTo>
                    <a:pt x="534" y="25"/>
                    <a:pt x="302" y="72"/>
                    <a:pt x="69" y="140"/>
                  </a:cubicBezTo>
                  <a:cubicBezTo>
                    <a:pt x="23" y="140"/>
                    <a:pt x="0" y="211"/>
                    <a:pt x="0" y="258"/>
                  </a:cubicBezTo>
                  <a:cubicBezTo>
                    <a:pt x="17" y="292"/>
                    <a:pt x="46" y="313"/>
                    <a:pt x="79" y="313"/>
                  </a:cubicBezTo>
                  <a:cubicBezTo>
                    <a:pt x="91" y="313"/>
                    <a:pt x="103" y="310"/>
                    <a:pt x="116" y="304"/>
                  </a:cubicBezTo>
                  <a:cubicBezTo>
                    <a:pt x="348" y="258"/>
                    <a:pt x="581" y="211"/>
                    <a:pt x="814" y="187"/>
                  </a:cubicBezTo>
                  <a:cubicBezTo>
                    <a:pt x="884" y="165"/>
                    <a:pt x="907" y="118"/>
                    <a:pt x="884" y="72"/>
                  </a:cubicBezTo>
                  <a:cubicBezTo>
                    <a:pt x="884" y="25"/>
                    <a:pt x="838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32"/>
            <p:cNvSpPr/>
            <p:nvPr/>
          </p:nvSpPr>
          <p:spPr>
            <a:xfrm>
              <a:off x="2988100" y="3995625"/>
              <a:ext cx="32375" cy="12500"/>
            </a:xfrm>
            <a:custGeom>
              <a:avLst/>
              <a:gdLst/>
              <a:ahLst/>
              <a:cxnLst/>
              <a:rect l="l" t="t" r="r" b="b"/>
              <a:pathLst>
                <a:path w="1295" h="500" extrusionOk="0">
                  <a:moveTo>
                    <a:pt x="1192" y="1"/>
                  </a:moveTo>
                  <a:cubicBezTo>
                    <a:pt x="1180" y="1"/>
                    <a:pt x="1168" y="4"/>
                    <a:pt x="1155" y="10"/>
                  </a:cubicBezTo>
                  <a:cubicBezTo>
                    <a:pt x="829" y="150"/>
                    <a:pt x="482" y="265"/>
                    <a:pt x="109" y="336"/>
                  </a:cubicBezTo>
                  <a:cubicBezTo>
                    <a:pt x="0" y="356"/>
                    <a:pt x="33" y="500"/>
                    <a:pt x="133" y="500"/>
                  </a:cubicBezTo>
                  <a:cubicBezTo>
                    <a:pt x="140" y="500"/>
                    <a:pt x="148" y="499"/>
                    <a:pt x="156" y="498"/>
                  </a:cubicBezTo>
                  <a:cubicBezTo>
                    <a:pt x="528" y="429"/>
                    <a:pt x="900" y="312"/>
                    <a:pt x="1248" y="172"/>
                  </a:cubicBezTo>
                  <a:cubicBezTo>
                    <a:pt x="1295" y="150"/>
                    <a:pt x="1295" y="79"/>
                    <a:pt x="1272" y="57"/>
                  </a:cubicBezTo>
                  <a:cubicBezTo>
                    <a:pt x="1255" y="23"/>
                    <a:pt x="1225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32"/>
            <p:cNvSpPr/>
            <p:nvPr/>
          </p:nvSpPr>
          <p:spPr>
            <a:xfrm>
              <a:off x="2989000" y="3998925"/>
              <a:ext cx="30525" cy="11825"/>
            </a:xfrm>
            <a:custGeom>
              <a:avLst/>
              <a:gdLst/>
              <a:ahLst/>
              <a:cxnLst/>
              <a:rect l="l" t="t" r="r" b="b"/>
              <a:pathLst>
                <a:path w="1221" h="473" extrusionOk="0">
                  <a:moveTo>
                    <a:pt x="197" y="286"/>
                  </a:moveTo>
                  <a:cubicBezTo>
                    <a:pt x="200" y="286"/>
                    <a:pt x="205" y="289"/>
                    <a:pt x="213" y="297"/>
                  </a:cubicBezTo>
                  <a:cubicBezTo>
                    <a:pt x="197" y="297"/>
                    <a:pt x="191" y="286"/>
                    <a:pt x="197" y="286"/>
                  </a:cubicBezTo>
                  <a:close/>
                  <a:moveTo>
                    <a:pt x="1098" y="0"/>
                  </a:moveTo>
                  <a:cubicBezTo>
                    <a:pt x="1082" y="0"/>
                    <a:pt x="1066" y="5"/>
                    <a:pt x="1050" y="18"/>
                  </a:cubicBezTo>
                  <a:cubicBezTo>
                    <a:pt x="911" y="86"/>
                    <a:pt x="747" y="133"/>
                    <a:pt x="585" y="204"/>
                  </a:cubicBezTo>
                  <a:cubicBezTo>
                    <a:pt x="514" y="226"/>
                    <a:pt x="446" y="250"/>
                    <a:pt x="353" y="250"/>
                  </a:cubicBezTo>
                  <a:cubicBezTo>
                    <a:pt x="306" y="273"/>
                    <a:pt x="282" y="273"/>
                    <a:pt x="235" y="297"/>
                  </a:cubicBezTo>
                  <a:lnTo>
                    <a:pt x="213" y="297"/>
                  </a:lnTo>
                  <a:cubicBezTo>
                    <a:pt x="192" y="269"/>
                    <a:pt x="164" y="258"/>
                    <a:pt x="135" y="258"/>
                  </a:cubicBezTo>
                  <a:cubicBezTo>
                    <a:pt x="67" y="258"/>
                    <a:pt x="1" y="324"/>
                    <a:pt x="49" y="390"/>
                  </a:cubicBezTo>
                  <a:cubicBezTo>
                    <a:pt x="80" y="451"/>
                    <a:pt x="131" y="472"/>
                    <a:pt x="183" y="472"/>
                  </a:cubicBezTo>
                  <a:cubicBezTo>
                    <a:pt x="209" y="472"/>
                    <a:pt x="236" y="467"/>
                    <a:pt x="260" y="459"/>
                  </a:cubicBezTo>
                  <a:cubicBezTo>
                    <a:pt x="375" y="459"/>
                    <a:pt x="468" y="412"/>
                    <a:pt x="561" y="390"/>
                  </a:cubicBezTo>
                  <a:cubicBezTo>
                    <a:pt x="771" y="343"/>
                    <a:pt x="957" y="250"/>
                    <a:pt x="1143" y="157"/>
                  </a:cubicBezTo>
                  <a:cubicBezTo>
                    <a:pt x="1220" y="119"/>
                    <a:pt x="1170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32"/>
            <p:cNvSpPr/>
            <p:nvPr/>
          </p:nvSpPr>
          <p:spPr>
            <a:xfrm>
              <a:off x="2991975" y="4002000"/>
              <a:ext cx="29275" cy="10175"/>
            </a:xfrm>
            <a:custGeom>
              <a:avLst/>
              <a:gdLst/>
              <a:ahLst/>
              <a:cxnLst/>
              <a:rect l="l" t="t" r="r" b="b"/>
              <a:pathLst>
                <a:path w="1171" h="407" extrusionOk="0">
                  <a:moveTo>
                    <a:pt x="1038" y="1"/>
                  </a:moveTo>
                  <a:cubicBezTo>
                    <a:pt x="1026" y="1"/>
                    <a:pt x="1013" y="4"/>
                    <a:pt x="1000" y="10"/>
                  </a:cubicBezTo>
                  <a:cubicBezTo>
                    <a:pt x="721" y="150"/>
                    <a:pt x="420" y="220"/>
                    <a:pt x="116" y="220"/>
                  </a:cubicBezTo>
                  <a:cubicBezTo>
                    <a:pt x="1" y="220"/>
                    <a:pt x="1" y="406"/>
                    <a:pt x="116" y="406"/>
                  </a:cubicBezTo>
                  <a:cubicBezTo>
                    <a:pt x="466" y="382"/>
                    <a:pt x="792" y="313"/>
                    <a:pt x="1071" y="174"/>
                  </a:cubicBezTo>
                  <a:cubicBezTo>
                    <a:pt x="1170" y="113"/>
                    <a:pt x="1115" y="1"/>
                    <a:pt x="1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32"/>
            <p:cNvSpPr/>
            <p:nvPr/>
          </p:nvSpPr>
          <p:spPr>
            <a:xfrm>
              <a:off x="2988225" y="3997800"/>
              <a:ext cx="23550" cy="11075"/>
            </a:xfrm>
            <a:custGeom>
              <a:avLst/>
              <a:gdLst/>
              <a:ahLst/>
              <a:cxnLst/>
              <a:rect l="l" t="t" r="r" b="b"/>
              <a:pathLst>
                <a:path w="942" h="443" extrusionOk="0">
                  <a:moveTo>
                    <a:pt x="859" y="0"/>
                  </a:moveTo>
                  <a:cubicBezTo>
                    <a:pt x="841" y="0"/>
                    <a:pt x="822" y="6"/>
                    <a:pt x="802" y="16"/>
                  </a:cubicBezTo>
                  <a:cubicBezTo>
                    <a:pt x="570" y="131"/>
                    <a:pt x="337" y="202"/>
                    <a:pt x="104" y="271"/>
                  </a:cubicBezTo>
                  <a:cubicBezTo>
                    <a:pt x="0" y="293"/>
                    <a:pt x="25" y="442"/>
                    <a:pt x="98" y="442"/>
                  </a:cubicBezTo>
                  <a:cubicBezTo>
                    <a:pt x="107" y="442"/>
                    <a:pt x="117" y="440"/>
                    <a:pt x="127" y="435"/>
                  </a:cubicBezTo>
                  <a:cubicBezTo>
                    <a:pt x="406" y="388"/>
                    <a:pt x="638" y="295"/>
                    <a:pt x="895" y="178"/>
                  </a:cubicBezTo>
                  <a:cubicBezTo>
                    <a:pt x="918" y="156"/>
                    <a:pt x="942" y="85"/>
                    <a:pt x="918" y="38"/>
                  </a:cubicBezTo>
                  <a:cubicBezTo>
                    <a:pt x="905" y="11"/>
                    <a:pt x="883" y="0"/>
                    <a:pt x="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32"/>
            <p:cNvSpPr/>
            <p:nvPr/>
          </p:nvSpPr>
          <p:spPr>
            <a:xfrm>
              <a:off x="2991975" y="3993950"/>
              <a:ext cx="21525" cy="9650"/>
            </a:xfrm>
            <a:custGeom>
              <a:avLst/>
              <a:gdLst/>
              <a:ahLst/>
              <a:cxnLst/>
              <a:rect l="l" t="t" r="r" b="b"/>
              <a:pathLst>
                <a:path w="861" h="386" extrusionOk="0">
                  <a:moveTo>
                    <a:pt x="770" y="1"/>
                  </a:moveTo>
                  <a:cubicBezTo>
                    <a:pt x="762" y="1"/>
                    <a:pt x="753" y="2"/>
                    <a:pt x="745" y="6"/>
                  </a:cubicBezTo>
                  <a:cubicBezTo>
                    <a:pt x="535" y="77"/>
                    <a:pt x="302" y="146"/>
                    <a:pt x="94" y="192"/>
                  </a:cubicBezTo>
                  <a:cubicBezTo>
                    <a:pt x="47" y="217"/>
                    <a:pt x="1" y="263"/>
                    <a:pt x="23" y="310"/>
                  </a:cubicBezTo>
                  <a:cubicBezTo>
                    <a:pt x="23" y="347"/>
                    <a:pt x="70" y="385"/>
                    <a:pt x="112" y="385"/>
                  </a:cubicBezTo>
                  <a:cubicBezTo>
                    <a:pt x="122" y="385"/>
                    <a:pt x="132" y="383"/>
                    <a:pt x="141" y="379"/>
                  </a:cubicBezTo>
                  <a:cubicBezTo>
                    <a:pt x="349" y="310"/>
                    <a:pt x="581" y="239"/>
                    <a:pt x="792" y="170"/>
                  </a:cubicBezTo>
                  <a:cubicBezTo>
                    <a:pt x="838" y="170"/>
                    <a:pt x="861" y="124"/>
                    <a:pt x="861" y="77"/>
                  </a:cubicBezTo>
                  <a:cubicBezTo>
                    <a:pt x="842" y="39"/>
                    <a:pt x="807" y="1"/>
                    <a:pt x="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32"/>
            <p:cNvSpPr/>
            <p:nvPr/>
          </p:nvSpPr>
          <p:spPr>
            <a:xfrm>
              <a:off x="3037325" y="3988275"/>
              <a:ext cx="4700" cy="5300"/>
            </a:xfrm>
            <a:custGeom>
              <a:avLst/>
              <a:gdLst/>
              <a:ahLst/>
              <a:cxnLst/>
              <a:rect l="l" t="t" r="r" b="b"/>
              <a:pathLst>
                <a:path w="188" h="212" extrusionOk="0">
                  <a:moveTo>
                    <a:pt x="94" y="1"/>
                  </a:moveTo>
                  <a:cubicBezTo>
                    <a:pt x="94" y="25"/>
                    <a:pt x="70" y="25"/>
                    <a:pt x="70" y="25"/>
                  </a:cubicBezTo>
                  <a:cubicBezTo>
                    <a:pt x="48" y="25"/>
                    <a:pt x="48" y="25"/>
                    <a:pt x="23" y="47"/>
                  </a:cubicBezTo>
                  <a:cubicBezTo>
                    <a:pt x="1" y="72"/>
                    <a:pt x="1" y="94"/>
                    <a:pt x="1" y="94"/>
                  </a:cubicBezTo>
                  <a:lnTo>
                    <a:pt x="1" y="118"/>
                  </a:lnTo>
                  <a:lnTo>
                    <a:pt x="1" y="165"/>
                  </a:lnTo>
                  <a:cubicBezTo>
                    <a:pt x="23" y="165"/>
                    <a:pt x="23" y="187"/>
                    <a:pt x="23" y="187"/>
                  </a:cubicBezTo>
                  <a:cubicBezTo>
                    <a:pt x="48" y="187"/>
                    <a:pt x="48" y="211"/>
                    <a:pt x="70" y="211"/>
                  </a:cubicBezTo>
                  <a:lnTo>
                    <a:pt x="116" y="211"/>
                  </a:lnTo>
                  <a:cubicBezTo>
                    <a:pt x="141" y="211"/>
                    <a:pt x="141" y="187"/>
                    <a:pt x="163" y="187"/>
                  </a:cubicBezTo>
                  <a:lnTo>
                    <a:pt x="163" y="165"/>
                  </a:lnTo>
                  <a:cubicBezTo>
                    <a:pt x="187" y="165"/>
                    <a:pt x="187" y="140"/>
                    <a:pt x="187" y="118"/>
                  </a:cubicBezTo>
                  <a:lnTo>
                    <a:pt x="187" y="94"/>
                  </a:lnTo>
                  <a:lnTo>
                    <a:pt x="187" y="72"/>
                  </a:lnTo>
                  <a:lnTo>
                    <a:pt x="163" y="47"/>
                  </a:lnTo>
                  <a:cubicBezTo>
                    <a:pt x="141" y="25"/>
                    <a:pt x="141" y="25"/>
                    <a:pt x="116" y="25"/>
                  </a:cubicBezTo>
                  <a:cubicBezTo>
                    <a:pt x="116" y="25"/>
                    <a:pt x="11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32"/>
            <p:cNvSpPr/>
            <p:nvPr/>
          </p:nvSpPr>
          <p:spPr>
            <a:xfrm>
              <a:off x="2983250" y="4014075"/>
              <a:ext cx="18625" cy="7950"/>
            </a:xfrm>
            <a:custGeom>
              <a:avLst/>
              <a:gdLst/>
              <a:ahLst/>
              <a:cxnLst/>
              <a:rect l="l" t="t" r="r" b="b"/>
              <a:pathLst>
                <a:path w="745" h="318" extrusionOk="0">
                  <a:moveTo>
                    <a:pt x="639" y="0"/>
                  </a:moveTo>
                  <a:cubicBezTo>
                    <a:pt x="622" y="0"/>
                    <a:pt x="602" y="6"/>
                    <a:pt x="583" y="16"/>
                  </a:cubicBezTo>
                  <a:cubicBezTo>
                    <a:pt x="583" y="16"/>
                    <a:pt x="558" y="16"/>
                    <a:pt x="558" y="39"/>
                  </a:cubicBezTo>
                  <a:cubicBezTo>
                    <a:pt x="558" y="31"/>
                    <a:pt x="556" y="29"/>
                    <a:pt x="553" y="29"/>
                  </a:cubicBezTo>
                  <a:cubicBezTo>
                    <a:pt x="546" y="29"/>
                    <a:pt x="536" y="39"/>
                    <a:pt x="536" y="39"/>
                  </a:cubicBezTo>
                  <a:cubicBezTo>
                    <a:pt x="512" y="39"/>
                    <a:pt x="490" y="39"/>
                    <a:pt x="465" y="63"/>
                  </a:cubicBezTo>
                  <a:cubicBezTo>
                    <a:pt x="419" y="63"/>
                    <a:pt x="396" y="85"/>
                    <a:pt x="350" y="85"/>
                  </a:cubicBezTo>
                  <a:cubicBezTo>
                    <a:pt x="257" y="109"/>
                    <a:pt x="186" y="132"/>
                    <a:pt x="93" y="132"/>
                  </a:cubicBezTo>
                  <a:cubicBezTo>
                    <a:pt x="47" y="132"/>
                    <a:pt x="0" y="178"/>
                    <a:pt x="0" y="225"/>
                  </a:cubicBezTo>
                  <a:cubicBezTo>
                    <a:pt x="0" y="271"/>
                    <a:pt x="47" y="318"/>
                    <a:pt x="93" y="318"/>
                  </a:cubicBezTo>
                  <a:cubicBezTo>
                    <a:pt x="303" y="295"/>
                    <a:pt x="490" y="249"/>
                    <a:pt x="676" y="178"/>
                  </a:cubicBezTo>
                  <a:cubicBezTo>
                    <a:pt x="722" y="156"/>
                    <a:pt x="744" y="85"/>
                    <a:pt x="698" y="39"/>
                  </a:cubicBezTo>
                  <a:cubicBezTo>
                    <a:pt x="685" y="12"/>
                    <a:pt x="664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32"/>
            <p:cNvSpPr/>
            <p:nvPr/>
          </p:nvSpPr>
          <p:spPr>
            <a:xfrm>
              <a:off x="2985000" y="4007500"/>
              <a:ext cx="18025" cy="7550"/>
            </a:xfrm>
            <a:custGeom>
              <a:avLst/>
              <a:gdLst/>
              <a:ahLst/>
              <a:cxnLst/>
              <a:rect l="l" t="t" r="r" b="b"/>
              <a:pathLst>
                <a:path w="721" h="302" extrusionOk="0">
                  <a:moveTo>
                    <a:pt x="606" y="0"/>
                  </a:moveTo>
                  <a:cubicBezTo>
                    <a:pt x="442" y="47"/>
                    <a:pt x="256" y="93"/>
                    <a:pt x="94" y="116"/>
                  </a:cubicBezTo>
                  <a:cubicBezTo>
                    <a:pt x="47" y="140"/>
                    <a:pt x="1" y="186"/>
                    <a:pt x="23" y="233"/>
                  </a:cubicBezTo>
                  <a:cubicBezTo>
                    <a:pt x="47" y="279"/>
                    <a:pt x="94" y="302"/>
                    <a:pt x="140" y="302"/>
                  </a:cubicBezTo>
                  <a:cubicBezTo>
                    <a:pt x="302" y="255"/>
                    <a:pt x="488" y="233"/>
                    <a:pt x="652" y="186"/>
                  </a:cubicBezTo>
                  <a:cubicBezTo>
                    <a:pt x="699" y="162"/>
                    <a:pt x="721" y="116"/>
                    <a:pt x="721" y="69"/>
                  </a:cubicBezTo>
                  <a:cubicBezTo>
                    <a:pt x="699" y="23"/>
                    <a:pt x="652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32"/>
            <p:cNvSpPr/>
            <p:nvPr/>
          </p:nvSpPr>
          <p:spPr>
            <a:xfrm>
              <a:off x="2981525" y="4015475"/>
              <a:ext cx="20350" cy="6450"/>
            </a:xfrm>
            <a:custGeom>
              <a:avLst/>
              <a:gdLst/>
              <a:ahLst/>
              <a:cxnLst/>
              <a:rect l="l" t="t" r="r" b="b"/>
              <a:pathLst>
                <a:path w="814" h="258" extrusionOk="0">
                  <a:moveTo>
                    <a:pt x="88" y="0"/>
                  </a:moveTo>
                  <a:cubicBezTo>
                    <a:pt x="46" y="0"/>
                    <a:pt x="0" y="38"/>
                    <a:pt x="0" y="76"/>
                  </a:cubicBezTo>
                  <a:cubicBezTo>
                    <a:pt x="0" y="122"/>
                    <a:pt x="23" y="169"/>
                    <a:pt x="69" y="193"/>
                  </a:cubicBezTo>
                  <a:cubicBezTo>
                    <a:pt x="191" y="233"/>
                    <a:pt x="321" y="258"/>
                    <a:pt x="454" y="258"/>
                  </a:cubicBezTo>
                  <a:cubicBezTo>
                    <a:pt x="550" y="258"/>
                    <a:pt x="647" y="245"/>
                    <a:pt x="745" y="215"/>
                  </a:cubicBezTo>
                  <a:cubicBezTo>
                    <a:pt x="791" y="215"/>
                    <a:pt x="813" y="169"/>
                    <a:pt x="813" y="122"/>
                  </a:cubicBezTo>
                  <a:cubicBezTo>
                    <a:pt x="795" y="84"/>
                    <a:pt x="761" y="47"/>
                    <a:pt x="724" y="47"/>
                  </a:cubicBezTo>
                  <a:cubicBezTo>
                    <a:pt x="716" y="47"/>
                    <a:pt x="707" y="49"/>
                    <a:pt x="698" y="53"/>
                  </a:cubicBezTo>
                  <a:lnTo>
                    <a:pt x="627" y="53"/>
                  </a:lnTo>
                  <a:cubicBezTo>
                    <a:pt x="605" y="76"/>
                    <a:pt x="605" y="76"/>
                    <a:pt x="581" y="76"/>
                  </a:cubicBezTo>
                  <a:lnTo>
                    <a:pt x="302" y="76"/>
                  </a:lnTo>
                  <a:cubicBezTo>
                    <a:pt x="302" y="76"/>
                    <a:pt x="279" y="53"/>
                    <a:pt x="255" y="53"/>
                  </a:cubicBezTo>
                  <a:cubicBezTo>
                    <a:pt x="209" y="53"/>
                    <a:pt x="162" y="29"/>
                    <a:pt x="116" y="7"/>
                  </a:cubicBezTo>
                  <a:cubicBezTo>
                    <a:pt x="107" y="2"/>
                    <a:pt x="97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32"/>
            <p:cNvSpPr/>
            <p:nvPr/>
          </p:nvSpPr>
          <p:spPr>
            <a:xfrm>
              <a:off x="2981525" y="4016400"/>
              <a:ext cx="27925" cy="11275"/>
            </a:xfrm>
            <a:custGeom>
              <a:avLst/>
              <a:gdLst/>
              <a:ahLst/>
              <a:cxnLst/>
              <a:rect l="l" t="t" r="r" b="b"/>
              <a:pathLst>
                <a:path w="1117" h="451" extrusionOk="0">
                  <a:moveTo>
                    <a:pt x="1034" y="0"/>
                  </a:moveTo>
                  <a:cubicBezTo>
                    <a:pt x="1016" y="0"/>
                    <a:pt x="997" y="6"/>
                    <a:pt x="977" y="16"/>
                  </a:cubicBezTo>
                  <a:cubicBezTo>
                    <a:pt x="813" y="63"/>
                    <a:pt x="674" y="132"/>
                    <a:pt x="534" y="178"/>
                  </a:cubicBezTo>
                  <a:cubicBezTo>
                    <a:pt x="441" y="202"/>
                    <a:pt x="372" y="225"/>
                    <a:pt x="302" y="249"/>
                  </a:cubicBezTo>
                  <a:cubicBezTo>
                    <a:pt x="255" y="271"/>
                    <a:pt x="186" y="271"/>
                    <a:pt x="116" y="271"/>
                  </a:cubicBezTo>
                  <a:cubicBezTo>
                    <a:pt x="69" y="271"/>
                    <a:pt x="23" y="271"/>
                    <a:pt x="0" y="342"/>
                  </a:cubicBezTo>
                  <a:cubicBezTo>
                    <a:pt x="0" y="388"/>
                    <a:pt x="23" y="435"/>
                    <a:pt x="69" y="435"/>
                  </a:cubicBezTo>
                  <a:cubicBezTo>
                    <a:pt x="107" y="446"/>
                    <a:pt x="145" y="450"/>
                    <a:pt x="182" y="450"/>
                  </a:cubicBezTo>
                  <a:cubicBezTo>
                    <a:pt x="308" y="450"/>
                    <a:pt x="433" y="400"/>
                    <a:pt x="559" y="364"/>
                  </a:cubicBezTo>
                  <a:cubicBezTo>
                    <a:pt x="720" y="295"/>
                    <a:pt x="884" y="225"/>
                    <a:pt x="1070" y="156"/>
                  </a:cubicBezTo>
                  <a:cubicBezTo>
                    <a:pt x="1092" y="156"/>
                    <a:pt x="1117" y="85"/>
                    <a:pt x="1092" y="39"/>
                  </a:cubicBezTo>
                  <a:cubicBezTo>
                    <a:pt x="1080" y="12"/>
                    <a:pt x="1058" y="0"/>
                    <a:pt x="1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32"/>
            <p:cNvSpPr/>
            <p:nvPr/>
          </p:nvSpPr>
          <p:spPr>
            <a:xfrm>
              <a:off x="2977425" y="4020475"/>
              <a:ext cx="24450" cy="12175"/>
            </a:xfrm>
            <a:custGeom>
              <a:avLst/>
              <a:gdLst/>
              <a:ahLst/>
              <a:cxnLst/>
              <a:rect l="l" t="t" r="r" b="b"/>
              <a:pathLst>
                <a:path w="978" h="487" extrusionOk="0">
                  <a:moveTo>
                    <a:pt x="184" y="341"/>
                  </a:moveTo>
                  <a:cubicBezTo>
                    <a:pt x="187" y="347"/>
                    <a:pt x="187" y="353"/>
                    <a:pt x="187" y="365"/>
                  </a:cubicBezTo>
                  <a:cubicBezTo>
                    <a:pt x="187" y="356"/>
                    <a:pt x="186" y="348"/>
                    <a:pt x="184" y="341"/>
                  </a:cubicBezTo>
                  <a:close/>
                  <a:moveTo>
                    <a:pt x="893" y="1"/>
                  </a:moveTo>
                  <a:cubicBezTo>
                    <a:pt x="876" y="1"/>
                    <a:pt x="857" y="6"/>
                    <a:pt x="838" y="15"/>
                  </a:cubicBezTo>
                  <a:cubicBezTo>
                    <a:pt x="723" y="62"/>
                    <a:pt x="605" y="132"/>
                    <a:pt x="490" y="179"/>
                  </a:cubicBezTo>
                  <a:cubicBezTo>
                    <a:pt x="419" y="201"/>
                    <a:pt x="373" y="225"/>
                    <a:pt x="304" y="248"/>
                  </a:cubicBezTo>
                  <a:cubicBezTo>
                    <a:pt x="280" y="248"/>
                    <a:pt x="233" y="272"/>
                    <a:pt x="211" y="272"/>
                  </a:cubicBezTo>
                  <a:cubicBezTo>
                    <a:pt x="187" y="272"/>
                    <a:pt x="187" y="294"/>
                    <a:pt x="164" y="294"/>
                  </a:cubicBezTo>
                  <a:cubicBezTo>
                    <a:pt x="161" y="296"/>
                    <a:pt x="159" y="297"/>
                    <a:pt x="157" y="298"/>
                  </a:cubicBezTo>
                  <a:lnTo>
                    <a:pt x="157" y="298"/>
                  </a:lnTo>
                  <a:cubicBezTo>
                    <a:pt x="139" y="284"/>
                    <a:pt x="116" y="277"/>
                    <a:pt x="94" y="277"/>
                  </a:cubicBezTo>
                  <a:cubicBezTo>
                    <a:pt x="47" y="277"/>
                    <a:pt x="1" y="306"/>
                    <a:pt x="1" y="365"/>
                  </a:cubicBezTo>
                  <a:cubicBezTo>
                    <a:pt x="1" y="442"/>
                    <a:pt x="80" y="487"/>
                    <a:pt x="147" y="487"/>
                  </a:cubicBezTo>
                  <a:cubicBezTo>
                    <a:pt x="161" y="487"/>
                    <a:pt x="175" y="485"/>
                    <a:pt x="187" y="480"/>
                  </a:cubicBezTo>
                  <a:cubicBezTo>
                    <a:pt x="280" y="458"/>
                    <a:pt x="373" y="412"/>
                    <a:pt x="443" y="387"/>
                  </a:cubicBezTo>
                  <a:lnTo>
                    <a:pt x="931" y="179"/>
                  </a:lnTo>
                  <a:cubicBezTo>
                    <a:pt x="977" y="155"/>
                    <a:pt x="977" y="86"/>
                    <a:pt x="955" y="39"/>
                  </a:cubicBezTo>
                  <a:cubicBezTo>
                    <a:pt x="941" y="12"/>
                    <a:pt x="919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32"/>
            <p:cNvSpPr/>
            <p:nvPr/>
          </p:nvSpPr>
          <p:spPr>
            <a:xfrm>
              <a:off x="2976275" y="4024175"/>
              <a:ext cx="31400" cy="12425"/>
            </a:xfrm>
            <a:custGeom>
              <a:avLst/>
              <a:gdLst/>
              <a:ahLst/>
              <a:cxnLst/>
              <a:rect l="l" t="t" r="r" b="b"/>
              <a:pathLst>
                <a:path w="1256" h="497" extrusionOk="0">
                  <a:moveTo>
                    <a:pt x="1156" y="1"/>
                  </a:moveTo>
                  <a:cubicBezTo>
                    <a:pt x="1150" y="1"/>
                    <a:pt x="1145" y="3"/>
                    <a:pt x="1141" y="7"/>
                  </a:cubicBezTo>
                  <a:cubicBezTo>
                    <a:pt x="955" y="77"/>
                    <a:pt x="791" y="124"/>
                    <a:pt x="629" y="170"/>
                  </a:cubicBezTo>
                  <a:cubicBezTo>
                    <a:pt x="481" y="233"/>
                    <a:pt x="314" y="277"/>
                    <a:pt x="164" y="303"/>
                  </a:cubicBezTo>
                  <a:lnTo>
                    <a:pt x="164" y="303"/>
                  </a:lnTo>
                  <a:cubicBezTo>
                    <a:pt x="148" y="294"/>
                    <a:pt x="129" y="288"/>
                    <a:pt x="110" y="288"/>
                  </a:cubicBezTo>
                  <a:cubicBezTo>
                    <a:pt x="89" y="288"/>
                    <a:pt x="67" y="295"/>
                    <a:pt x="47" y="310"/>
                  </a:cubicBezTo>
                  <a:cubicBezTo>
                    <a:pt x="24" y="357"/>
                    <a:pt x="0" y="425"/>
                    <a:pt x="47" y="450"/>
                  </a:cubicBezTo>
                  <a:cubicBezTo>
                    <a:pt x="93" y="496"/>
                    <a:pt x="140" y="496"/>
                    <a:pt x="210" y="496"/>
                  </a:cubicBezTo>
                  <a:cubicBezTo>
                    <a:pt x="303" y="450"/>
                    <a:pt x="419" y="425"/>
                    <a:pt x="536" y="403"/>
                  </a:cubicBezTo>
                  <a:cubicBezTo>
                    <a:pt x="744" y="332"/>
                    <a:pt x="955" y="264"/>
                    <a:pt x="1163" y="170"/>
                  </a:cubicBezTo>
                  <a:cubicBezTo>
                    <a:pt x="1209" y="170"/>
                    <a:pt x="1256" y="124"/>
                    <a:pt x="1234" y="77"/>
                  </a:cubicBezTo>
                  <a:cubicBezTo>
                    <a:pt x="1234" y="39"/>
                    <a:pt x="1186" y="1"/>
                    <a:pt x="1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32"/>
            <p:cNvSpPr/>
            <p:nvPr/>
          </p:nvSpPr>
          <p:spPr>
            <a:xfrm>
              <a:off x="2975700" y="4029425"/>
              <a:ext cx="28500" cy="11350"/>
            </a:xfrm>
            <a:custGeom>
              <a:avLst/>
              <a:gdLst/>
              <a:ahLst/>
              <a:cxnLst/>
              <a:rect l="l" t="t" r="r" b="b"/>
              <a:pathLst>
                <a:path w="1140" h="454" extrusionOk="0">
                  <a:moveTo>
                    <a:pt x="151" y="268"/>
                  </a:moveTo>
                  <a:cubicBezTo>
                    <a:pt x="157" y="268"/>
                    <a:pt x="163" y="274"/>
                    <a:pt x="163" y="286"/>
                  </a:cubicBezTo>
                  <a:cubicBezTo>
                    <a:pt x="158" y="281"/>
                    <a:pt x="152" y="276"/>
                    <a:pt x="145" y="271"/>
                  </a:cubicBezTo>
                  <a:lnTo>
                    <a:pt x="145" y="271"/>
                  </a:lnTo>
                  <a:cubicBezTo>
                    <a:pt x="147" y="269"/>
                    <a:pt x="149" y="268"/>
                    <a:pt x="151" y="268"/>
                  </a:cubicBezTo>
                  <a:close/>
                  <a:moveTo>
                    <a:pt x="1050" y="0"/>
                  </a:moveTo>
                  <a:cubicBezTo>
                    <a:pt x="1042" y="0"/>
                    <a:pt x="1033" y="2"/>
                    <a:pt x="1024" y="7"/>
                  </a:cubicBezTo>
                  <a:cubicBezTo>
                    <a:pt x="885" y="76"/>
                    <a:pt x="721" y="122"/>
                    <a:pt x="559" y="169"/>
                  </a:cubicBezTo>
                  <a:cubicBezTo>
                    <a:pt x="488" y="193"/>
                    <a:pt x="419" y="215"/>
                    <a:pt x="326" y="215"/>
                  </a:cubicBezTo>
                  <a:cubicBezTo>
                    <a:pt x="302" y="240"/>
                    <a:pt x="256" y="240"/>
                    <a:pt x="233" y="262"/>
                  </a:cubicBezTo>
                  <a:lnTo>
                    <a:pt x="163" y="262"/>
                  </a:lnTo>
                  <a:cubicBezTo>
                    <a:pt x="163" y="262"/>
                    <a:pt x="151" y="262"/>
                    <a:pt x="145" y="271"/>
                  </a:cubicBezTo>
                  <a:lnTo>
                    <a:pt x="145" y="271"/>
                  </a:lnTo>
                  <a:cubicBezTo>
                    <a:pt x="129" y="260"/>
                    <a:pt x="109" y="253"/>
                    <a:pt x="87" y="253"/>
                  </a:cubicBezTo>
                  <a:cubicBezTo>
                    <a:pt x="74" y="253"/>
                    <a:pt x="61" y="255"/>
                    <a:pt x="47" y="262"/>
                  </a:cubicBezTo>
                  <a:cubicBezTo>
                    <a:pt x="1" y="286"/>
                    <a:pt x="1" y="333"/>
                    <a:pt x="1" y="379"/>
                  </a:cubicBezTo>
                  <a:cubicBezTo>
                    <a:pt x="24" y="437"/>
                    <a:pt x="64" y="454"/>
                    <a:pt x="111" y="454"/>
                  </a:cubicBezTo>
                  <a:cubicBezTo>
                    <a:pt x="157" y="454"/>
                    <a:pt x="209" y="437"/>
                    <a:pt x="256" y="426"/>
                  </a:cubicBezTo>
                  <a:cubicBezTo>
                    <a:pt x="349" y="426"/>
                    <a:pt x="442" y="401"/>
                    <a:pt x="535" y="355"/>
                  </a:cubicBezTo>
                  <a:cubicBezTo>
                    <a:pt x="721" y="308"/>
                    <a:pt x="885" y="262"/>
                    <a:pt x="1071" y="193"/>
                  </a:cubicBezTo>
                  <a:cubicBezTo>
                    <a:pt x="1117" y="169"/>
                    <a:pt x="1139" y="122"/>
                    <a:pt x="1139" y="76"/>
                  </a:cubicBezTo>
                  <a:cubicBezTo>
                    <a:pt x="1121" y="38"/>
                    <a:pt x="1087" y="0"/>
                    <a:pt x="1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32"/>
            <p:cNvSpPr/>
            <p:nvPr/>
          </p:nvSpPr>
          <p:spPr>
            <a:xfrm>
              <a:off x="2978025" y="4015625"/>
              <a:ext cx="34325" cy="9325"/>
            </a:xfrm>
            <a:custGeom>
              <a:avLst/>
              <a:gdLst/>
              <a:ahLst/>
              <a:cxnLst/>
              <a:rect l="l" t="t" r="r" b="b"/>
              <a:pathLst>
                <a:path w="1373" h="373" extrusionOk="0">
                  <a:moveTo>
                    <a:pt x="1257" y="1"/>
                  </a:moveTo>
                  <a:cubicBezTo>
                    <a:pt x="860" y="70"/>
                    <a:pt x="466" y="140"/>
                    <a:pt x="70" y="187"/>
                  </a:cubicBezTo>
                  <a:cubicBezTo>
                    <a:pt x="23" y="209"/>
                    <a:pt x="1" y="256"/>
                    <a:pt x="1" y="302"/>
                  </a:cubicBezTo>
                  <a:cubicBezTo>
                    <a:pt x="23" y="349"/>
                    <a:pt x="70" y="373"/>
                    <a:pt x="116" y="373"/>
                  </a:cubicBezTo>
                  <a:cubicBezTo>
                    <a:pt x="512" y="302"/>
                    <a:pt x="907" y="256"/>
                    <a:pt x="1303" y="187"/>
                  </a:cubicBezTo>
                  <a:cubicBezTo>
                    <a:pt x="1350" y="187"/>
                    <a:pt x="1372" y="116"/>
                    <a:pt x="1350" y="70"/>
                  </a:cubicBezTo>
                  <a:cubicBezTo>
                    <a:pt x="1350" y="23"/>
                    <a:pt x="1303" y="1"/>
                    <a:pt x="1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32"/>
            <p:cNvSpPr/>
            <p:nvPr/>
          </p:nvSpPr>
          <p:spPr>
            <a:xfrm>
              <a:off x="3011325" y="4010325"/>
              <a:ext cx="27625" cy="10025"/>
            </a:xfrm>
            <a:custGeom>
              <a:avLst/>
              <a:gdLst/>
              <a:ahLst/>
              <a:cxnLst/>
              <a:rect l="l" t="t" r="r" b="b"/>
              <a:pathLst>
                <a:path w="1105" h="401" extrusionOk="0">
                  <a:moveTo>
                    <a:pt x="986" y="1"/>
                  </a:moveTo>
                  <a:cubicBezTo>
                    <a:pt x="981" y="1"/>
                    <a:pt x="976" y="1"/>
                    <a:pt x="970" y="3"/>
                  </a:cubicBezTo>
                  <a:cubicBezTo>
                    <a:pt x="691" y="96"/>
                    <a:pt x="390" y="166"/>
                    <a:pt x="111" y="213"/>
                  </a:cubicBezTo>
                  <a:cubicBezTo>
                    <a:pt x="1" y="256"/>
                    <a:pt x="35" y="401"/>
                    <a:pt x="136" y="401"/>
                  </a:cubicBezTo>
                  <a:cubicBezTo>
                    <a:pt x="143" y="401"/>
                    <a:pt x="150" y="400"/>
                    <a:pt x="157" y="399"/>
                  </a:cubicBezTo>
                  <a:cubicBezTo>
                    <a:pt x="436" y="328"/>
                    <a:pt x="715" y="259"/>
                    <a:pt x="1017" y="189"/>
                  </a:cubicBezTo>
                  <a:cubicBezTo>
                    <a:pt x="1105" y="168"/>
                    <a:pt x="1068" y="1"/>
                    <a:pt x="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32"/>
            <p:cNvSpPr/>
            <p:nvPr/>
          </p:nvSpPr>
          <p:spPr>
            <a:xfrm>
              <a:off x="2971375" y="4041975"/>
              <a:ext cx="35750" cy="14575"/>
            </a:xfrm>
            <a:custGeom>
              <a:avLst/>
              <a:gdLst/>
              <a:ahLst/>
              <a:cxnLst/>
              <a:rect l="l" t="t" r="r" b="b"/>
              <a:pathLst>
                <a:path w="1430" h="583" extrusionOk="0">
                  <a:moveTo>
                    <a:pt x="1347" y="1"/>
                  </a:moveTo>
                  <a:cubicBezTo>
                    <a:pt x="1329" y="1"/>
                    <a:pt x="1310" y="7"/>
                    <a:pt x="1290" y="17"/>
                  </a:cubicBezTo>
                  <a:cubicBezTo>
                    <a:pt x="918" y="179"/>
                    <a:pt x="499" y="318"/>
                    <a:pt x="103" y="411"/>
                  </a:cubicBezTo>
                  <a:cubicBezTo>
                    <a:pt x="0" y="433"/>
                    <a:pt x="26" y="582"/>
                    <a:pt x="114" y="582"/>
                  </a:cubicBezTo>
                  <a:cubicBezTo>
                    <a:pt x="125" y="582"/>
                    <a:pt x="137" y="580"/>
                    <a:pt x="150" y="575"/>
                  </a:cubicBezTo>
                  <a:cubicBezTo>
                    <a:pt x="568" y="482"/>
                    <a:pt x="987" y="342"/>
                    <a:pt x="1383" y="179"/>
                  </a:cubicBezTo>
                  <a:cubicBezTo>
                    <a:pt x="1430" y="156"/>
                    <a:pt x="1430" y="85"/>
                    <a:pt x="1405" y="39"/>
                  </a:cubicBezTo>
                  <a:cubicBezTo>
                    <a:pt x="1392" y="12"/>
                    <a:pt x="1371" y="1"/>
                    <a:pt x="1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32"/>
            <p:cNvSpPr/>
            <p:nvPr/>
          </p:nvSpPr>
          <p:spPr>
            <a:xfrm>
              <a:off x="2974550" y="4037550"/>
              <a:ext cx="28475" cy="12550"/>
            </a:xfrm>
            <a:custGeom>
              <a:avLst/>
              <a:gdLst/>
              <a:ahLst/>
              <a:cxnLst/>
              <a:rect l="l" t="t" r="r" b="b"/>
              <a:pathLst>
                <a:path w="1139" h="502" extrusionOk="0">
                  <a:moveTo>
                    <a:pt x="1028" y="1"/>
                  </a:moveTo>
                  <a:cubicBezTo>
                    <a:pt x="1018" y="1"/>
                    <a:pt x="1008" y="3"/>
                    <a:pt x="999" y="8"/>
                  </a:cubicBezTo>
                  <a:cubicBezTo>
                    <a:pt x="698" y="123"/>
                    <a:pt x="395" y="216"/>
                    <a:pt x="93" y="333"/>
                  </a:cubicBezTo>
                  <a:cubicBezTo>
                    <a:pt x="47" y="333"/>
                    <a:pt x="0" y="380"/>
                    <a:pt x="23" y="426"/>
                  </a:cubicBezTo>
                  <a:cubicBezTo>
                    <a:pt x="42" y="464"/>
                    <a:pt x="77" y="502"/>
                    <a:pt x="114" y="502"/>
                  </a:cubicBezTo>
                  <a:cubicBezTo>
                    <a:pt x="122" y="502"/>
                    <a:pt x="131" y="500"/>
                    <a:pt x="140" y="495"/>
                  </a:cubicBezTo>
                  <a:cubicBezTo>
                    <a:pt x="441" y="402"/>
                    <a:pt x="744" y="287"/>
                    <a:pt x="1046" y="194"/>
                  </a:cubicBezTo>
                  <a:cubicBezTo>
                    <a:pt x="1092" y="169"/>
                    <a:pt x="1139" y="123"/>
                    <a:pt x="1117" y="76"/>
                  </a:cubicBezTo>
                  <a:cubicBezTo>
                    <a:pt x="1117" y="39"/>
                    <a:pt x="1070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32"/>
            <p:cNvSpPr/>
            <p:nvPr/>
          </p:nvSpPr>
          <p:spPr>
            <a:xfrm>
              <a:off x="2969900" y="4040550"/>
              <a:ext cx="31800" cy="10550"/>
            </a:xfrm>
            <a:custGeom>
              <a:avLst/>
              <a:gdLst/>
              <a:ahLst/>
              <a:cxnLst/>
              <a:rect l="l" t="t" r="r" b="b"/>
              <a:pathLst>
                <a:path w="1272" h="422" extrusionOk="0">
                  <a:moveTo>
                    <a:pt x="1138" y="1"/>
                  </a:moveTo>
                  <a:cubicBezTo>
                    <a:pt x="1131" y="1"/>
                    <a:pt x="1124" y="2"/>
                    <a:pt x="1117" y="3"/>
                  </a:cubicBezTo>
                  <a:cubicBezTo>
                    <a:pt x="791" y="96"/>
                    <a:pt x="441" y="189"/>
                    <a:pt x="93" y="236"/>
                  </a:cubicBezTo>
                  <a:cubicBezTo>
                    <a:pt x="47" y="260"/>
                    <a:pt x="0" y="306"/>
                    <a:pt x="23" y="353"/>
                  </a:cubicBezTo>
                  <a:cubicBezTo>
                    <a:pt x="23" y="399"/>
                    <a:pt x="93" y="422"/>
                    <a:pt x="140" y="422"/>
                  </a:cubicBezTo>
                  <a:cubicBezTo>
                    <a:pt x="488" y="353"/>
                    <a:pt x="837" y="282"/>
                    <a:pt x="1163" y="189"/>
                  </a:cubicBezTo>
                  <a:cubicBezTo>
                    <a:pt x="1271" y="145"/>
                    <a:pt x="1237" y="1"/>
                    <a:pt x="1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32"/>
            <p:cNvSpPr/>
            <p:nvPr/>
          </p:nvSpPr>
          <p:spPr>
            <a:xfrm>
              <a:off x="2969300" y="4049775"/>
              <a:ext cx="30250" cy="9550"/>
            </a:xfrm>
            <a:custGeom>
              <a:avLst/>
              <a:gdLst/>
              <a:ahLst/>
              <a:cxnLst/>
              <a:rect l="l" t="t" r="r" b="b"/>
              <a:pathLst>
                <a:path w="1210" h="382" extrusionOk="0">
                  <a:moveTo>
                    <a:pt x="1120" y="0"/>
                  </a:moveTo>
                  <a:cubicBezTo>
                    <a:pt x="1111" y="0"/>
                    <a:pt x="1103" y="2"/>
                    <a:pt x="1094" y="6"/>
                  </a:cubicBezTo>
                  <a:cubicBezTo>
                    <a:pt x="804" y="111"/>
                    <a:pt x="513" y="196"/>
                    <a:pt x="205" y="196"/>
                  </a:cubicBezTo>
                  <a:cubicBezTo>
                    <a:pt x="168" y="196"/>
                    <a:pt x="131" y="195"/>
                    <a:pt x="93" y="192"/>
                  </a:cubicBezTo>
                  <a:cubicBezTo>
                    <a:pt x="47" y="192"/>
                    <a:pt x="0" y="239"/>
                    <a:pt x="0" y="285"/>
                  </a:cubicBezTo>
                  <a:cubicBezTo>
                    <a:pt x="0" y="332"/>
                    <a:pt x="47" y="378"/>
                    <a:pt x="93" y="378"/>
                  </a:cubicBezTo>
                  <a:cubicBezTo>
                    <a:pt x="124" y="380"/>
                    <a:pt x="156" y="381"/>
                    <a:pt x="187" y="381"/>
                  </a:cubicBezTo>
                  <a:cubicBezTo>
                    <a:pt x="505" y="381"/>
                    <a:pt x="822" y="275"/>
                    <a:pt x="1141" y="170"/>
                  </a:cubicBezTo>
                  <a:cubicBezTo>
                    <a:pt x="1187" y="170"/>
                    <a:pt x="1209" y="123"/>
                    <a:pt x="1187" y="53"/>
                  </a:cubicBezTo>
                  <a:cubicBezTo>
                    <a:pt x="1187" y="34"/>
                    <a:pt x="1156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32"/>
            <p:cNvSpPr/>
            <p:nvPr/>
          </p:nvSpPr>
          <p:spPr>
            <a:xfrm>
              <a:off x="2966950" y="4052775"/>
              <a:ext cx="37050" cy="11625"/>
            </a:xfrm>
            <a:custGeom>
              <a:avLst/>
              <a:gdLst/>
              <a:ahLst/>
              <a:cxnLst/>
              <a:rect l="l" t="t" r="r" b="b"/>
              <a:pathLst>
                <a:path w="1482" h="465" extrusionOk="0">
                  <a:moveTo>
                    <a:pt x="1368" y="1"/>
                  </a:moveTo>
                  <a:cubicBezTo>
                    <a:pt x="1362" y="1"/>
                    <a:pt x="1356" y="2"/>
                    <a:pt x="1350" y="3"/>
                  </a:cubicBezTo>
                  <a:cubicBezTo>
                    <a:pt x="1142" y="72"/>
                    <a:pt x="931" y="119"/>
                    <a:pt x="745" y="165"/>
                  </a:cubicBezTo>
                  <a:cubicBezTo>
                    <a:pt x="630" y="189"/>
                    <a:pt x="537" y="212"/>
                    <a:pt x="444" y="236"/>
                  </a:cubicBezTo>
                  <a:cubicBezTo>
                    <a:pt x="397" y="258"/>
                    <a:pt x="327" y="258"/>
                    <a:pt x="280" y="258"/>
                  </a:cubicBezTo>
                  <a:cubicBezTo>
                    <a:pt x="280" y="258"/>
                    <a:pt x="280" y="259"/>
                    <a:pt x="279" y="259"/>
                  </a:cubicBezTo>
                  <a:lnTo>
                    <a:pt x="279" y="259"/>
                  </a:lnTo>
                  <a:cubicBezTo>
                    <a:pt x="264" y="236"/>
                    <a:pt x="240" y="218"/>
                    <a:pt x="212" y="218"/>
                  </a:cubicBezTo>
                  <a:cubicBezTo>
                    <a:pt x="197" y="218"/>
                    <a:pt x="181" y="224"/>
                    <a:pt x="165" y="236"/>
                  </a:cubicBezTo>
                  <a:cubicBezTo>
                    <a:pt x="141" y="236"/>
                    <a:pt x="94" y="258"/>
                    <a:pt x="72" y="282"/>
                  </a:cubicBezTo>
                  <a:cubicBezTo>
                    <a:pt x="1" y="305"/>
                    <a:pt x="1" y="398"/>
                    <a:pt x="72" y="444"/>
                  </a:cubicBezTo>
                  <a:cubicBezTo>
                    <a:pt x="103" y="460"/>
                    <a:pt x="136" y="465"/>
                    <a:pt x="171" y="465"/>
                  </a:cubicBezTo>
                  <a:cubicBezTo>
                    <a:pt x="239" y="465"/>
                    <a:pt x="311" y="444"/>
                    <a:pt x="373" y="444"/>
                  </a:cubicBezTo>
                  <a:lnTo>
                    <a:pt x="723" y="375"/>
                  </a:lnTo>
                  <a:cubicBezTo>
                    <a:pt x="931" y="305"/>
                    <a:pt x="1164" y="258"/>
                    <a:pt x="1374" y="189"/>
                  </a:cubicBezTo>
                  <a:cubicBezTo>
                    <a:pt x="1482" y="146"/>
                    <a:pt x="144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32"/>
            <p:cNvSpPr/>
            <p:nvPr/>
          </p:nvSpPr>
          <p:spPr>
            <a:xfrm>
              <a:off x="2973150" y="4052450"/>
              <a:ext cx="35150" cy="12950"/>
            </a:xfrm>
            <a:custGeom>
              <a:avLst/>
              <a:gdLst/>
              <a:ahLst/>
              <a:cxnLst/>
              <a:rect l="l" t="t" r="r" b="b"/>
              <a:pathLst>
                <a:path w="1406" h="518" extrusionOk="0">
                  <a:moveTo>
                    <a:pt x="1322" y="0"/>
                  </a:moveTo>
                  <a:cubicBezTo>
                    <a:pt x="1305" y="0"/>
                    <a:pt x="1285" y="6"/>
                    <a:pt x="1266" y="16"/>
                  </a:cubicBezTo>
                  <a:cubicBezTo>
                    <a:pt x="1080" y="85"/>
                    <a:pt x="894" y="156"/>
                    <a:pt x="707" y="202"/>
                  </a:cubicBezTo>
                  <a:lnTo>
                    <a:pt x="428" y="271"/>
                  </a:lnTo>
                  <a:cubicBezTo>
                    <a:pt x="382" y="295"/>
                    <a:pt x="335" y="295"/>
                    <a:pt x="289" y="318"/>
                  </a:cubicBezTo>
                  <a:cubicBezTo>
                    <a:pt x="258" y="318"/>
                    <a:pt x="217" y="328"/>
                    <a:pt x="186" y="335"/>
                  </a:cubicBezTo>
                  <a:lnTo>
                    <a:pt x="186" y="335"/>
                  </a:lnTo>
                  <a:cubicBezTo>
                    <a:pt x="169" y="325"/>
                    <a:pt x="152" y="320"/>
                    <a:pt x="135" y="320"/>
                  </a:cubicBezTo>
                  <a:cubicBezTo>
                    <a:pt x="61" y="320"/>
                    <a:pt x="1" y="408"/>
                    <a:pt x="56" y="481"/>
                  </a:cubicBezTo>
                  <a:cubicBezTo>
                    <a:pt x="83" y="508"/>
                    <a:pt x="125" y="518"/>
                    <a:pt x="171" y="518"/>
                  </a:cubicBezTo>
                  <a:cubicBezTo>
                    <a:pt x="242" y="518"/>
                    <a:pt x="325" y="495"/>
                    <a:pt x="382" y="481"/>
                  </a:cubicBezTo>
                  <a:cubicBezTo>
                    <a:pt x="475" y="457"/>
                    <a:pt x="590" y="435"/>
                    <a:pt x="707" y="388"/>
                  </a:cubicBezTo>
                  <a:cubicBezTo>
                    <a:pt x="916" y="342"/>
                    <a:pt x="1148" y="249"/>
                    <a:pt x="1359" y="156"/>
                  </a:cubicBezTo>
                  <a:cubicBezTo>
                    <a:pt x="1405" y="156"/>
                    <a:pt x="1405" y="85"/>
                    <a:pt x="1381" y="39"/>
                  </a:cubicBezTo>
                  <a:cubicBezTo>
                    <a:pt x="1368" y="12"/>
                    <a:pt x="1347" y="0"/>
                    <a:pt x="1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32"/>
            <p:cNvSpPr/>
            <p:nvPr/>
          </p:nvSpPr>
          <p:spPr>
            <a:xfrm>
              <a:off x="3010600" y="4035825"/>
              <a:ext cx="20950" cy="8300"/>
            </a:xfrm>
            <a:custGeom>
              <a:avLst/>
              <a:gdLst/>
              <a:ahLst/>
              <a:cxnLst/>
              <a:rect l="l" t="t" r="r" b="b"/>
              <a:pathLst>
                <a:path w="838" h="332" extrusionOk="0">
                  <a:moveTo>
                    <a:pt x="745" y="0"/>
                  </a:moveTo>
                  <a:cubicBezTo>
                    <a:pt x="737" y="0"/>
                    <a:pt x="728" y="2"/>
                    <a:pt x="720" y="6"/>
                  </a:cubicBezTo>
                  <a:cubicBezTo>
                    <a:pt x="512" y="77"/>
                    <a:pt x="302" y="123"/>
                    <a:pt x="93" y="145"/>
                  </a:cubicBezTo>
                  <a:cubicBezTo>
                    <a:pt x="47" y="145"/>
                    <a:pt x="0" y="192"/>
                    <a:pt x="0" y="238"/>
                  </a:cubicBezTo>
                  <a:cubicBezTo>
                    <a:pt x="0" y="285"/>
                    <a:pt x="47" y="331"/>
                    <a:pt x="93" y="331"/>
                  </a:cubicBezTo>
                  <a:cubicBezTo>
                    <a:pt x="326" y="309"/>
                    <a:pt x="534" y="263"/>
                    <a:pt x="767" y="192"/>
                  </a:cubicBezTo>
                  <a:cubicBezTo>
                    <a:pt x="813" y="170"/>
                    <a:pt x="837" y="123"/>
                    <a:pt x="813" y="77"/>
                  </a:cubicBezTo>
                  <a:cubicBezTo>
                    <a:pt x="813" y="38"/>
                    <a:pt x="782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32"/>
            <p:cNvSpPr/>
            <p:nvPr/>
          </p:nvSpPr>
          <p:spPr>
            <a:xfrm>
              <a:off x="2962475" y="4067900"/>
              <a:ext cx="29900" cy="11750"/>
            </a:xfrm>
            <a:custGeom>
              <a:avLst/>
              <a:gdLst/>
              <a:ahLst/>
              <a:cxnLst/>
              <a:rect l="l" t="t" r="r" b="b"/>
              <a:pathLst>
                <a:path w="1196" h="470" extrusionOk="0">
                  <a:moveTo>
                    <a:pt x="1064" y="1"/>
                  </a:moveTo>
                  <a:cubicBezTo>
                    <a:pt x="1057" y="1"/>
                    <a:pt x="1049" y="1"/>
                    <a:pt x="1041" y="3"/>
                  </a:cubicBezTo>
                  <a:cubicBezTo>
                    <a:pt x="738" y="96"/>
                    <a:pt x="413" y="189"/>
                    <a:pt x="111" y="282"/>
                  </a:cubicBezTo>
                  <a:cubicBezTo>
                    <a:pt x="1" y="303"/>
                    <a:pt x="36" y="470"/>
                    <a:pt x="139" y="470"/>
                  </a:cubicBezTo>
                  <a:cubicBezTo>
                    <a:pt x="145" y="470"/>
                    <a:pt x="151" y="469"/>
                    <a:pt x="158" y="468"/>
                  </a:cubicBezTo>
                  <a:cubicBezTo>
                    <a:pt x="459" y="375"/>
                    <a:pt x="785" y="282"/>
                    <a:pt x="1088" y="189"/>
                  </a:cubicBezTo>
                  <a:cubicBezTo>
                    <a:pt x="1195" y="146"/>
                    <a:pt x="1162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32"/>
            <p:cNvSpPr/>
            <p:nvPr/>
          </p:nvSpPr>
          <p:spPr>
            <a:xfrm>
              <a:off x="2963275" y="4063675"/>
              <a:ext cx="32475" cy="14375"/>
            </a:xfrm>
            <a:custGeom>
              <a:avLst/>
              <a:gdLst/>
              <a:ahLst/>
              <a:cxnLst/>
              <a:rect l="l" t="t" r="r" b="b"/>
              <a:pathLst>
                <a:path w="1299" h="575" extrusionOk="0">
                  <a:moveTo>
                    <a:pt x="1184" y="1"/>
                  </a:moveTo>
                  <a:cubicBezTo>
                    <a:pt x="1174" y="1"/>
                    <a:pt x="1162" y="3"/>
                    <a:pt x="1149" y="8"/>
                  </a:cubicBezTo>
                  <a:cubicBezTo>
                    <a:pt x="799" y="101"/>
                    <a:pt x="427" y="241"/>
                    <a:pt x="101" y="405"/>
                  </a:cubicBezTo>
                  <a:cubicBezTo>
                    <a:pt x="0" y="445"/>
                    <a:pt x="59" y="575"/>
                    <a:pt x="138" y="575"/>
                  </a:cubicBezTo>
                  <a:cubicBezTo>
                    <a:pt x="149" y="575"/>
                    <a:pt x="161" y="572"/>
                    <a:pt x="172" y="566"/>
                  </a:cubicBezTo>
                  <a:cubicBezTo>
                    <a:pt x="520" y="405"/>
                    <a:pt x="846" y="287"/>
                    <a:pt x="1195" y="172"/>
                  </a:cubicBezTo>
                  <a:cubicBezTo>
                    <a:pt x="1298" y="150"/>
                    <a:pt x="1273" y="1"/>
                    <a:pt x="1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32"/>
            <p:cNvSpPr/>
            <p:nvPr/>
          </p:nvSpPr>
          <p:spPr>
            <a:xfrm>
              <a:off x="2961475" y="4068950"/>
              <a:ext cx="44175" cy="17225"/>
            </a:xfrm>
            <a:custGeom>
              <a:avLst/>
              <a:gdLst/>
              <a:ahLst/>
              <a:cxnLst/>
              <a:rect l="l" t="t" r="r" b="b"/>
              <a:pathLst>
                <a:path w="1767" h="689" extrusionOk="0">
                  <a:moveTo>
                    <a:pt x="1652" y="0"/>
                  </a:moveTo>
                  <a:cubicBezTo>
                    <a:pt x="1640" y="0"/>
                    <a:pt x="1628" y="2"/>
                    <a:pt x="1615" y="7"/>
                  </a:cubicBezTo>
                  <a:cubicBezTo>
                    <a:pt x="1128" y="194"/>
                    <a:pt x="616" y="355"/>
                    <a:pt x="105" y="519"/>
                  </a:cubicBezTo>
                  <a:cubicBezTo>
                    <a:pt x="0" y="539"/>
                    <a:pt x="26" y="688"/>
                    <a:pt x="115" y="688"/>
                  </a:cubicBezTo>
                  <a:cubicBezTo>
                    <a:pt x="126" y="688"/>
                    <a:pt x="138" y="686"/>
                    <a:pt x="151" y="681"/>
                  </a:cubicBezTo>
                  <a:cubicBezTo>
                    <a:pt x="663" y="541"/>
                    <a:pt x="1174" y="380"/>
                    <a:pt x="1662" y="169"/>
                  </a:cubicBezTo>
                  <a:cubicBezTo>
                    <a:pt x="1766" y="149"/>
                    <a:pt x="1741" y="0"/>
                    <a:pt x="1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32"/>
            <p:cNvSpPr/>
            <p:nvPr/>
          </p:nvSpPr>
          <p:spPr>
            <a:xfrm>
              <a:off x="2985575" y="4060800"/>
              <a:ext cx="32250" cy="14175"/>
            </a:xfrm>
            <a:custGeom>
              <a:avLst/>
              <a:gdLst/>
              <a:ahLst/>
              <a:cxnLst/>
              <a:rect l="l" t="t" r="r" b="b"/>
              <a:pathLst>
                <a:path w="1290" h="567" extrusionOk="0">
                  <a:moveTo>
                    <a:pt x="1176" y="0"/>
                  </a:moveTo>
                  <a:cubicBezTo>
                    <a:pt x="1165" y="0"/>
                    <a:pt x="1153" y="3"/>
                    <a:pt x="1141" y="8"/>
                  </a:cubicBezTo>
                  <a:cubicBezTo>
                    <a:pt x="791" y="123"/>
                    <a:pt x="419" y="240"/>
                    <a:pt x="71" y="380"/>
                  </a:cubicBezTo>
                  <a:cubicBezTo>
                    <a:pt x="24" y="402"/>
                    <a:pt x="0" y="449"/>
                    <a:pt x="24" y="495"/>
                  </a:cubicBezTo>
                  <a:cubicBezTo>
                    <a:pt x="24" y="542"/>
                    <a:pt x="71" y="566"/>
                    <a:pt x="117" y="566"/>
                  </a:cubicBezTo>
                  <a:cubicBezTo>
                    <a:pt x="465" y="426"/>
                    <a:pt x="837" y="287"/>
                    <a:pt x="1187" y="170"/>
                  </a:cubicBezTo>
                  <a:cubicBezTo>
                    <a:pt x="1290" y="150"/>
                    <a:pt x="1264" y="0"/>
                    <a:pt x="1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32"/>
            <p:cNvSpPr/>
            <p:nvPr/>
          </p:nvSpPr>
          <p:spPr>
            <a:xfrm>
              <a:off x="2962075" y="4083575"/>
              <a:ext cx="34400" cy="13075"/>
            </a:xfrm>
            <a:custGeom>
              <a:avLst/>
              <a:gdLst/>
              <a:ahLst/>
              <a:cxnLst/>
              <a:rect l="l" t="t" r="r" b="b"/>
              <a:pathLst>
                <a:path w="1376" h="523" extrusionOk="0">
                  <a:moveTo>
                    <a:pt x="1241" y="1"/>
                  </a:moveTo>
                  <a:cubicBezTo>
                    <a:pt x="1234" y="1"/>
                    <a:pt x="1227" y="2"/>
                    <a:pt x="1219" y="3"/>
                  </a:cubicBezTo>
                  <a:cubicBezTo>
                    <a:pt x="847" y="96"/>
                    <a:pt x="475" y="213"/>
                    <a:pt x="103" y="353"/>
                  </a:cubicBezTo>
                  <a:cubicBezTo>
                    <a:pt x="0" y="373"/>
                    <a:pt x="26" y="522"/>
                    <a:pt x="114" y="522"/>
                  </a:cubicBezTo>
                  <a:cubicBezTo>
                    <a:pt x="125" y="522"/>
                    <a:pt x="137" y="520"/>
                    <a:pt x="149" y="515"/>
                  </a:cubicBezTo>
                  <a:cubicBezTo>
                    <a:pt x="522" y="399"/>
                    <a:pt x="894" y="282"/>
                    <a:pt x="1266" y="189"/>
                  </a:cubicBezTo>
                  <a:cubicBezTo>
                    <a:pt x="1376" y="145"/>
                    <a:pt x="1342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32"/>
            <p:cNvSpPr/>
            <p:nvPr/>
          </p:nvSpPr>
          <p:spPr>
            <a:xfrm>
              <a:off x="2959425" y="4088850"/>
              <a:ext cx="32975" cy="8775"/>
            </a:xfrm>
            <a:custGeom>
              <a:avLst/>
              <a:gdLst/>
              <a:ahLst/>
              <a:cxnLst/>
              <a:rect l="l" t="t" r="r" b="b"/>
              <a:pathLst>
                <a:path w="1319" h="351" extrusionOk="0">
                  <a:moveTo>
                    <a:pt x="1184" y="0"/>
                  </a:moveTo>
                  <a:cubicBezTo>
                    <a:pt x="1177" y="0"/>
                    <a:pt x="1170" y="1"/>
                    <a:pt x="1163" y="2"/>
                  </a:cubicBezTo>
                  <a:cubicBezTo>
                    <a:pt x="1000" y="49"/>
                    <a:pt x="814" y="95"/>
                    <a:pt x="652" y="142"/>
                  </a:cubicBezTo>
                  <a:cubicBezTo>
                    <a:pt x="559" y="142"/>
                    <a:pt x="488" y="164"/>
                    <a:pt x="395" y="164"/>
                  </a:cubicBezTo>
                  <a:lnTo>
                    <a:pt x="187" y="164"/>
                  </a:lnTo>
                  <a:cubicBezTo>
                    <a:pt x="163" y="141"/>
                    <a:pt x="134" y="129"/>
                    <a:pt x="108" y="129"/>
                  </a:cubicBezTo>
                  <a:cubicBezTo>
                    <a:pt x="82" y="129"/>
                    <a:pt x="58" y="141"/>
                    <a:pt x="47" y="164"/>
                  </a:cubicBezTo>
                  <a:cubicBezTo>
                    <a:pt x="1" y="211"/>
                    <a:pt x="1" y="257"/>
                    <a:pt x="47" y="304"/>
                  </a:cubicBezTo>
                  <a:cubicBezTo>
                    <a:pt x="94" y="350"/>
                    <a:pt x="162" y="350"/>
                    <a:pt x="209" y="350"/>
                  </a:cubicBezTo>
                  <a:cubicBezTo>
                    <a:pt x="326" y="350"/>
                    <a:pt x="442" y="350"/>
                    <a:pt x="559" y="328"/>
                  </a:cubicBezTo>
                  <a:cubicBezTo>
                    <a:pt x="767" y="304"/>
                    <a:pt x="977" y="257"/>
                    <a:pt x="1210" y="188"/>
                  </a:cubicBezTo>
                  <a:cubicBezTo>
                    <a:pt x="1318" y="166"/>
                    <a:pt x="1284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32"/>
            <p:cNvSpPr/>
            <p:nvPr/>
          </p:nvSpPr>
          <p:spPr>
            <a:xfrm>
              <a:off x="2959975" y="4091225"/>
              <a:ext cx="28550" cy="11750"/>
            </a:xfrm>
            <a:custGeom>
              <a:avLst/>
              <a:gdLst/>
              <a:ahLst/>
              <a:cxnLst/>
              <a:rect l="l" t="t" r="r" b="b"/>
              <a:pathLst>
                <a:path w="1142" h="470" extrusionOk="0">
                  <a:moveTo>
                    <a:pt x="1024" y="0"/>
                  </a:moveTo>
                  <a:cubicBezTo>
                    <a:pt x="862" y="69"/>
                    <a:pt x="723" y="116"/>
                    <a:pt x="559" y="186"/>
                  </a:cubicBezTo>
                  <a:cubicBezTo>
                    <a:pt x="466" y="209"/>
                    <a:pt x="397" y="233"/>
                    <a:pt x="327" y="255"/>
                  </a:cubicBezTo>
                  <a:cubicBezTo>
                    <a:pt x="281" y="271"/>
                    <a:pt x="235" y="286"/>
                    <a:pt x="189" y="295"/>
                  </a:cubicBezTo>
                  <a:lnTo>
                    <a:pt x="189" y="295"/>
                  </a:lnTo>
                  <a:cubicBezTo>
                    <a:pt x="172" y="271"/>
                    <a:pt x="146" y="253"/>
                    <a:pt x="113" y="253"/>
                  </a:cubicBezTo>
                  <a:cubicBezTo>
                    <a:pt x="107" y="253"/>
                    <a:pt x="101" y="254"/>
                    <a:pt x="94" y="255"/>
                  </a:cubicBezTo>
                  <a:cubicBezTo>
                    <a:pt x="25" y="279"/>
                    <a:pt x="1" y="348"/>
                    <a:pt x="1" y="395"/>
                  </a:cubicBezTo>
                  <a:cubicBezTo>
                    <a:pt x="1" y="441"/>
                    <a:pt x="47" y="465"/>
                    <a:pt x="72" y="465"/>
                  </a:cubicBezTo>
                  <a:cubicBezTo>
                    <a:pt x="93" y="468"/>
                    <a:pt x="115" y="470"/>
                    <a:pt x="137" y="470"/>
                  </a:cubicBezTo>
                  <a:cubicBezTo>
                    <a:pt x="277" y="470"/>
                    <a:pt x="419" y="413"/>
                    <a:pt x="559" y="372"/>
                  </a:cubicBezTo>
                  <a:cubicBezTo>
                    <a:pt x="723" y="302"/>
                    <a:pt x="909" y="255"/>
                    <a:pt x="1071" y="186"/>
                  </a:cubicBezTo>
                  <a:cubicBezTo>
                    <a:pt x="1117" y="162"/>
                    <a:pt x="1141" y="116"/>
                    <a:pt x="1141" y="69"/>
                  </a:cubicBezTo>
                  <a:cubicBezTo>
                    <a:pt x="1117" y="23"/>
                    <a:pt x="1071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32"/>
            <p:cNvSpPr/>
            <p:nvPr/>
          </p:nvSpPr>
          <p:spPr>
            <a:xfrm>
              <a:off x="2958275" y="4093950"/>
              <a:ext cx="34300" cy="12475"/>
            </a:xfrm>
            <a:custGeom>
              <a:avLst/>
              <a:gdLst/>
              <a:ahLst/>
              <a:cxnLst/>
              <a:rect l="l" t="t" r="r" b="b"/>
              <a:pathLst>
                <a:path w="1372" h="499" extrusionOk="0">
                  <a:moveTo>
                    <a:pt x="1281" y="1"/>
                  </a:moveTo>
                  <a:cubicBezTo>
                    <a:pt x="1272" y="1"/>
                    <a:pt x="1264" y="3"/>
                    <a:pt x="1256" y="7"/>
                  </a:cubicBezTo>
                  <a:lnTo>
                    <a:pt x="698" y="217"/>
                  </a:lnTo>
                  <a:lnTo>
                    <a:pt x="419" y="286"/>
                  </a:lnTo>
                  <a:cubicBezTo>
                    <a:pt x="377" y="286"/>
                    <a:pt x="317" y="305"/>
                    <a:pt x="271" y="309"/>
                  </a:cubicBezTo>
                  <a:lnTo>
                    <a:pt x="271" y="309"/>
                  </a:lnTo>
                  <a:cubicBezTo>
                    <a:pt x="268" y="294"/>
                    <a:pt x="263" y="279"/>
                    <a:pt x="255" y="263"/>
                  </a:cubicBezTo>
                  <a:cubicBezTo>
                    <a:pt x="232" y="251"/>
                    <a:pt x="208" y="245"/>
                    <a:pt x="185" y="245"/>
                  </a:cubicBezTo>
                  <a:cubicBezTo>
                    <a:pt x="162" y="245"/>
                    <a:pt x="139" y="251"/>
                    <a:pt x="115" y="263"/>
                  </a:cubicBezTo>
                  <a:lnTo>
                    <a:pt x="47" y="332"/>
                  </a:lnTo>
                  <a:cubicBezTo>
                    <a:pt x="0" y="356"/>
                    <a:pt x="22" y="449"/>
                    <a:pt x="69" y="472"/>
                  </a:cubicBezTo>
                  <a:cubicBezTo>
                    <a:pt x="109" y="492"/>
                    <a:pt x="153" y="499"/>
                    <a:pt x="197" y="499"/>
                  </a:cubicBezTo>
                  <a:cubicBezTo>
                    <a:pt x="257" y="499"/>
                    <a:pt x="319" y="486"/>
                    <a:pt x="372" y="472"/>
                  </a:cubicBezTo>
                  <a:cubicBezTo>
                    <a:pt x="488" y="449"/>
                    <a:pt x="581" y="425"/>
                    <a:pt x="674" y="403"/>
                  </a:cubicBezTo>
                  <a:lnTo>
                    <a:pt x="1302" y="193"/>
                  </a:lnTo>
                  <a:cubicBezTo>
                    <a:pt x="1349" y="170"/>
                    <a:pt x="1371" y="124"/>
                    <a:pt x="1371" y="77"/>
                  </a:cubicBezTo>
                  <a:cubicBezTo>
                    <a:pt x="1353" y="39"/>
                    <a:pt x="1318" y="1"/>
                    <a:pt x="1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32"/>
            <p:cNvSpPr/>
            <p:nvPr/>
          </p:nvSpPr>
          <p:spPr>
            <a:xfrm>
              <a:off x="2959425" y="4098125"/>
              <a:ext cx="38200" cy="14275"/>
            </a:xfrm>
            <a:custGeom>
              <a:avLst/>
              <a:gdLst/>
              <a:ahLst/>
              <a:cxnLst/>
              <a:rect l="l" t="t" r="r" b="b"/>
              <a:pathLst>
                <a:path w="1528" h="571" extrusionOk="0">
                  <a:moveTo>
                    <a:pt x="1395" y="1"/>
                  </a:moveTo>
                  <a:cubicBezTo>
                    <a:pt x="1387" y="1"/>
                    <a:pt x="1380" y="2"/>
                    <a:pt x="1372" y="3"/>
                  </a:cubicBezTo>
                  <a:cubicBezTo>
                    <a:pt x="983" y="133"/>
                    <a:pt x="575" y="242"/>
                    <a:pt x="165" y="368"/>
                  </a:cubicBezTo>
                  <a:lnTo>
                    <a:pt x="165" y="368"/>
                  </a:lnTo>
                  <a:cubicBezTo>
                    <a:pt x="158" y="362"/>
                    <a:pt x="149" y="356"/>
                    <a:pt x="140" y="351"/>
                  </a:cubicBezTo>
                  <a:cubicBezTo>
                    <a:pt x="130" y="342"/>
                    <a:pt x="113" y="337"/>
                    <a:pt x="94" y="337"/>
                  </a:cubicBezTo>
                  <a:cubicBezTo>
                    <a:pt x="67" y="337"/>
                    <a:pt x="37" y="348"/>
                    <a:pt x="23" y="375"/>
                  </a:cubicBezTo>
                  <a:cubicBezTo>
                    <a:pt x="1" y="422"/>
                    <a:pt x="1" y="468"/>
                    <a:pt x="1" y="515"/>
                  </a:cubicBezTo>
                  <a:cubicBezTo>
                    <a:pt x="17" y="549"/>
                    <a:pt x="46" y="570"/>
                    <a:pt x="79" y="570"/>
                  </a:cubicBezTo>
                  <a:cubicBezTo>
                    <a:pt x="91" y="570"/>
                    <a:pt x="104" y="567"/>
                    <a:pt x="116" y="561"/>
                  </a:cubicBezTo>
                  <a:cubicBezTo>
                    <a:pt x="559" y="444"/>
                    <a:pt x="1000" y="305"/>
                    <a:pt x="1418" y="189"/>
                  </a:cubicBezTo>
                  <a:cubicBezTo>
                    <a:pt x="1528" y="146"/>
                    <a:pt x="1495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32"/>
            <p:cNvSpPr/>
            <p:nvPr/>
          </p:nvSpPr>
          <p:spPr>
            <a:xfrm>
              <a:off x="2962625" y="4096850"/>
              <a:ext cx="41850" cy="15500"/>
            </a:xfrm>
            <a:custGeom>
              <a:avLst/>
              <a:gdLst/>
              <a:ahLst/>
              <a:cxnLst/>
              <a:rect l="l" t="t" r="r" b="b"/>
              <a:pathLst>
                <a:path w="1674" h="620" extrusionOk="0">
                  <a:moveTo>
                    <a:pt x="1559" y="0"/>
                  </a:moveTo>
                  <a:cubicBezTo>
                    <a:pt x="1548" y="0"/>
                    <a:pt x="1536" y="3"/>
                    <a:pt x="1523" y="8"/>
                  </a:cubicBezTo>
                  <a:cubicBezTo>
                    <a:pt x="1110" y="152"/>
                    <a:pt x="679" y="278"/>
                    <a:pt x="262" y="402"/>
                  </a:cubicBezTo>
                  <a:lnTo>
                    <a:pt x="262" y="402"/>
                  </a:lnTo>
                  <a:cubicBezTo>
                    <a:pt x="255" y="401"/>
                    <a:pt x="249" y="400"/>
                    <a:pt x="242" y="400"/>
                  </a:cubicBezTo>
                  <a:cubicBezTo>
                    <a:pt x="235" y="400"/>
                    <a:pt x="228" y="401"/>
                    <a:pt x="221" y="402"/>
                  </a:cubicBezTo>
                  <a:cubicBezTo>
                    <a:pt x="174" y="426"/>
                    <a:pt x="152" y="426"/>
                    <a:pt x="105" y="449"/>
                  </a:cubicBezTo>
                  <a:cubicBezTo>
                    <a:pt x="1" y="470"/>
                    <a:pt x="26" y="620"/>
                    <a:pt x="116" y="620"/>
                  </a:cubicBezTo>
                  <a:cubicBezTo>
                    <a:pt x="127" y="620"/>
                    <a:pt x="139" y="618"/>
                    <a:pt x="152" y="612"/>
                  </a:cubicBezTo>
                  <a:cubicBezTo>
                    <a:pt x="198" y="612"/>
                    <a:pt x="221" y="588"/>
                    <a:pt x="267" y="588"/>
                  </a:cubicBezTo>
                  <a:cubicBezTo>
                    <a:pt x="275" y="585"/>
                    <a:pt x="283" y="581"/>
                    <a:pt x="290" y="577"/>
                  </a:cubicBezTo>
                  <a:lnTo>
                    <a:pt x="290" y="577"/>
                  </a:lnTo>
                  <a:cubicBezTo>
                    <a:pt x="713" y="463"/>
                    <a:pt x="1150" y="317"/>
                    <a:pt x="1569" y="170"/>
                  </a:cubicBezTo>
                  <a:cubicBezTo>
                    <a:pt x="1674" y="150"/>
                    <a:pt x="1648" y="0"/>
                    <a:pt x="1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32"/>
            <p:cNvSpPr/>
            <p:nvPr/>
          </p:nvSpPr>
          <p:spPr>
            <a:xfrm>
              <a:off x="2975700" y="4085775"/>
              <a:ext cx="36925" cy="15725"/>
            </a:xfrm>
            <a:custGeom>
              <a:avLst/>
              <a:gdLst/>
              <a:ahLst/>
              <a:cxnLst/>
              <a:rect l="l" t="t" r="r" b="b"/>
              <a:pathLst>
                <a:path w="1477" h="629" extrusionOk="0">
                  <a:moveTo>
                    <a:pt x="1362" y="1"/>
                  </a:moveTo>
                  <a:cubicBezTo>
                    <a:pt x="1350" y="1"/>
                    <a:pt x="1338" y="3"/>
                    <a:pt x="1325" y="8"/>
                  </a:cubicBezTo>
                  <a:cubicBezTo>
                    <a:pt x="907" y="125"/>
                    <a:pt x="466" y="287"/>
                    <a:pt x="70" y="451"/>
                  </a:cubicBezTo>
                  <a:cubicBezTo>
                    <a:pt x="23" y="473"/>
                    <a:pt x="1" y="544"/>
                    <a:pt x="23" y="590"/>
                  </a:cubicBezTo>
                  <a:cubicBezTo>
                    <a:pt x="37" y="617"/>
                    <a:pt x="66" y="629"/>
                    <a:pt x="93" y="629"/>
                  </a:cubicBezTo>
                  <a:cubicBezTo>
                    <a:pt x="112" y="629"/>
                    <a:pt x="130" y="623"/>
                    <a:pt x="140" y="613"/>
                  </a:cubicBezTo>
                  <a:cubicBezTo>
                    <a:pt x="559" y="451"/>
                    <a:pt x="953" y="287"/>
                    <a:pt x="1372" y="172"/>
                  </a:cubicBezTo>
                  <a:cubicBezTo>
                    <a:pt x="1476" y="150"/>
                    <a:pt x="1451" y="1"/>
                    <a:pt x="1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32"/>
            <p:cNvSpPr/>
            <p:nvPr/>
          </p:nvSpPr>
          <p:spPr>
            <a:xfrm>
              <a:off x="3028025" y="407782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70" y="0"/>
                  </a:moveTo>
                  <a:cubicBezTo>
                    <a:pt x="47" y="0"/>
                    <a:pt x="47" y="25"/>
                    <a:pt x="23" y="25"/>
                  </a:cubicBezTo>
                  <a:lnTo>
                    <a:pt x="23" y="47"/>
                  </a:lnTo>
                  <a:cubicBezTo>
                    <a:pt x="23" y="47"/>
                    <a:pt x="1" y="71"/>
                    <a:pt x="1" y="93"/>
                  </a:cubicBezTo>
                  <a:lnTo>
                    <a:pt x="1" y="118"/>
                  </a:lnTo>
                  <a:lnTo>
                    <a:pt x="47" y="164"/>
                  </a:lnTo>
                  <a:lnTo>
                    <a:pt x="70" y="186"/>
                  </a:lnTo>
                  <a:lnTo>
                    <a:pt x="140" y="186"/>
                  </a:lnTo>
                  <a:cubicBezTo>
                    <a:pt x="163" y="186"/>
                    <a:pt x="163" y="164"/>
                    <a:pt x="163" y="164"/>
                  </a:cubicBezTo>
                  <a:cubicBezTo>
                    <a:pt x="187" y="164"/>
                    <a:pt x="187" y="140"/>
                    <a:pt x="187" y="140"/>
                  </a:cubicBezTo>
                  <a:cubicBezTo>
                    <a:pt x="187" y="140"/>
                    <a:pt x="209" y="118"/>
                    <a:pt x="209" y="93"/>
                  </a:cubicBezTo>
                  <a:lnTo>
                    <a:pt x="187" y="71"/>
                  </a:lnTo>
                  <a:cubicBezTo>
                    <a:pt x="187" y="71"/>
                    <a:pt x="187" y="47"/>
                    <a:pt x="163" y="25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32"/>
            <p:cNvSpPr/>
            <p:nvPr/>
          </p:nvSpPr>
          <p:spPr>
            <a:xfrm>
              <a:off x="2959600" y="4109000"/>
              <a:ext cx="28925" cy="13100"/>
            </a:xfrm>
            <a:custGeom>
              <a:avLst/>
              <a:gdLst/>
              <a:ahLst/>
              <a:cxnLst/>
              <a:rect l="l" t="t" r="r" b="b"/>
              <a:pathLst>
                <a:path w="1157" h="524" extrusionOk="0">
                  <a:moveTo>
                    <a:pt x="1034" y="1"/>
                  </a:moveTo>
                  <a:cubicBezTo>
                    <a:pt x="1019" y="1"/>
                    <a:pt x="1005" y="3"/>
                    <a:pt x="993" y="9"/>
                  </a:cubicBezTo>
                  <a:cubicBezTo>
                    <a:pt x="714" y="149"/>
                    <a:pt x="412" y="266"/>
                    <a:pt x="109" y="335"/>
                  </a:cubicBezTo>
                  <a:cubicBezTo>
                    <a:pt x="1" y="358"/>
                    <a:pt x="35" y="523"/>
                    <a:pt x="117" y="523"/>
                  </a:cubicBezTo>
                  <a:cubicBezTo>
                    <a:pt x="122" y="523"/>
                    <a:pt x="127" y="522"/>
                    <a:pt x="133" y="521"/>
                  </a:cubicBezTo>
                  <a:cubicBezTo>
                    <a:pt x="459" y="428"/>
                    <a:pt x="784" y="313"/>
                    <a:pt x="1086" y="173"/>
                  </a:cubicBezTo>
                  <a:cubicBezTo>
                    <a:pt x="1132" y="149"/>
                    <a:pt x="1156" y="80"/>
                    <a:pt x="1132" y="56"/>
                  </a:cubicBezTo>
                  <a:cubicBezTo>
                    <a:pt x="1116" y="22"/>
                    <a:pt x="107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32"/>
            <p:cNvSpPr/>
            <p:nvPr/>
          </p:nvSpPr>
          <p:spPr>
            <a:xfrm>
              <a:off x="2958625" y="4113725"/>
              <a:ext cx="28125" cy="10925"/>
            </a:xfrm>
            <a:custGeom>
              <a:avLst/>
              <a:gdLst/>
              <a:ahLst/>
              <a:cxnLst/>
              <a:rect l="l" t="t" r="r" b="b"/>
              <a:pathLst>
                <a:path w="1125" h="437" extrusionOk="0">
                  <a:moveTo>
                    <a:pt x="1034" y="1"/>
                  </a:moveTo>
                  <a:cubicBezTo>
                    <a:pt x="1026" y="1"/>
                    <a:pt x="1018" y="2"/>
                    <a:pt x="1009" y="6"/>
                  </a:cubicBezTo>
                  <a:cubicBezTo>
                    <a:pt x="870" y="77"/>
                    <a:pt x="706" y="124"/>
                    <a:pt x="544" y="170"/>
                  </a:cubicBezTo>
                  <a:cubicBezTo>
                    <a:pt x="474" y="192"/>
                    <a:pt x="405" y="217"/>
                    <a:pt x="312" y="239"/>
                  </a:cubicBezTo>
                  <a:cubicBezTo>
                    <a:pt x="296" y="239"/>
                    <a:pt x="260" y="250"/>
                    <a:pt x="230" y="250"/>
                  </a:cubicBezTo>
                  <a:cubicBezTo>
                    <a:pt x="216" y="250"/>
                    <a:pt x="203" y="247"/>
                    <a:pt x="194" y="239"/>
                  </a:cubicBezTo>
                  <a:cubicBezTo>
                    <a:pt x="175" y="224"/>
                    <a:pt x="154" y="218"/>
                    <a:pt x="134" y="218"/>
                  </a:cubicBezTo>
                  <a:cubicBezTo>
                    <a:pt x="61" y="218"/>
                    <a:pt x="1" y="305"/>
                    <a:pt x="55" y="378"/>
                  </a:cubicBezTo>
                  <a:cubicBezTo>
                    <a:pt x="106" y="422"/>
                    <a:pt x="164" y="436"/>
                    <a:pt x="224" y="436"/>
                  </a:cubicBezTo>
                  <a:cubicBezTo>
                    <a:pt x="326" y="436"/>
                    <a:pt x="432" y="394"/>
                    <a:pt x="520" y="378"/>
                  </a:cubicBezTo>
                  <a:cubicBezTo>
                    <a:pt x="706" y="310"/>
                    <a:pt x="892" y="263"/>
                    <a:pt x="1056" y="192"/>
                  </a:cubicBezTo>
                  <a:cubicBezTo>
                    <a:pt x="1102" y="170"/>
                    <a:pt x="1125" y="124"/>
                    <a:pt x="1125" y="77"/>
                  </a:cubicBezTo>
                  <a:cubicBezTo>
                    <a:pt x="1106" y="39"/>
                    <a:pt x="107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32"/>
            <p:cNvSpPr/>
            <p:nvPr/>
          </p:nvSpPr>
          <p:spPr>
            <a:xfrm>
              <a:off x="2961750" y="4116625"/>
              <a:ext cx="29650" cy="11050"/>
            </a:xfrm>
            <a:custGeom>
              <a:avLst/>
              <a:gdLst/>
              <a:ahLst/>
              <a:cxnLst/>
              <a:rect l="l" t="t" r="r" b="b"/>
              <a:pathLst>
                <a:path w="1186" h="442" extrusionOk="0">
                  <a:moveTo>
                    <a:pt x="1097" y="1"/>
                  </a:moveTo>
                  <a:cubicBezTo>
                    <a:pt x="1088" y="1"/>
                    <a:pt x="1079" y="3"/>
                    <a:pt x="1070" y="8"/>
                  </a:cubicBezTo>
                  <a:cubicBezTo>
                    <a:pt x="884" y="54"/>
                    <a:pt x="721" y="123"/>
                    <a:pt x="559" y="169"/>
                  </a:cubicBezTo>
                  <a:cubicBezTo>
                    <a:pt x="466" y="194"/>
                    <a:pt x="395" y="216"/>
                    <a:pt x="302" y="240"/>
                  </a:cubicBezTo>
                  <a:cubicBezTo>
                    <a:pt x="279" y="251"/>
                    <a:pt x="250" y="257"/>
                    <a:pt x="221" y="257"/>
                  </a:cubicBezTo>
                  <a:cubicBezTo>
                    <a:pt x="192" y="257"/>
                    <a:pt x="163" y="251"/>
                    <a:pt x="140" y="240"/>
                  </a:cubicBezTo>
                  <a:cubicBezTo>
                    <a:pt x="133" y="233"/>
                    <a:pt x="122" y="230"/>
                    <a:pt x="109" y="230"/>
                  </a:cubicBezTo>
                  <a:cubicBezTo>
                    <a:pt x="79" y="230"/>
                    <a:pt x="40" y="247"/>
                    <a:pt x="23" y="262"/>
                  </a:cubicBezTo>
                  <a:cubicBezTo>
                    <a:pt x="1" y="309"/>
                    <a:pt x="23" y="355"/>
                    <a:pt x="47" y="402"/>
                  </a:cubicBezTo>
                  <a:cubicBezTo>
                    <a:pt x="90" y="431"/>
                    <a:pt x="140" y="442"/>
                    <a:pt x="193" y="442"/>
                  </a:cubicBezTo>
                  <a:cubicBezTo>
                    <a:pt x="309" y="442"/>
                    <a:pt x="438" y="388"/>
                    <a:pt x="535" y="355"/>
                  </a:cubicBezTo>
                  <a:cubicBezTo>
                    <a:pt x="745" y="309"/>
                    <a:pt x="931" y="240"/>
                    <a:pt x="1117" y="169"/>
                  </a:cubicBezTo>
                  <a:cubicBezTo>
                    <a:pt x="1163" y="169"/>
                    <a:pt x="1186" y="123"/>
                    <a:pt x="1186" y="76"/>
                  </a:cubicBezTo>
                  <a:cubicBezTo>
                    <a:pt x="1168" y="39"/>
                    <a:pt x="1134" y="1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32"/>
            <p:cNvSpPr/>
            <p:nvPr/>
          </p:nvSpPr>
          <p:spPr>
            <a:xfrm>
              <a:off x="2961750" y="4121825"/>
              <a:ext cx="27025" cy="9525"/>
            </a:xfrm>
            <a:custGeom>
              <a:avLst/>
              <a:gdLst/>
              <a:ahLst/>
              <a:cxnLst/>
              <a:rect l="l" t="t" r="r" b="b"/>
              <a:pathLst>
                <a:path w="1081" h="381" extrusionOk="0">
                  <a:moveTo>
                    <a:pt x="966" y="0"/>
                  </a:moveTo>
                  <a:cubicBezTo>
                    <a:pt x="955" y="0"/>
                    <a:pt x="944" y="3"/>
                    <a:pt x="931" y="8"/>
                  </a:cubicBezTo>
                  <a:cubicBezTo>
                    <a:pt x="791" y="54"/>
                    <a:pt x="652" y="79"/>
                    <a:pt x="512" y="125"/>
                  </a:cubicBezTo>
                  <a:cubicBezTo>
                    <a:pt x="442" y="125"/>
                    <a:pt x="373" y="147"/>
                    <a:pt x="302" y="172"/>
                  </a:cubicBezTo>
                  <a:cubicBezTo>
                    <a:pt x="280" y="172"/>
                    <a:pt x="233" y="172"/>
                    <a:pt x="209" y="194"/>
                  </a:cubicBezTo>
                  <a:lnTo>
                    <a:pt x="174" y="194"/>
                  </a:lnTo>
                  <a:cubicBezTo>
                    <a:pt x="157" y="167"/>
                    <a:pt x="125" y="154"/>
                    <a:pt x="94" y="154"/>
                  </a:cubicBezTo>
                  <a:cubicBezTo>
                    <a:pt x="47" y="154"/>
                    <a:pt x="1" y="183"/>
                    <a:pt x="1" y="240"/>
                  </a:cubicBezTo>
                  <a:cubicBezTo>
                    <a:pt x="1" y="358"/>
                    <a:pt x="94" y="380"/>
                    <a:pt x="187" y="380"/>
                  </a:cubicBezTo>
                  <a:cubicBezTo>
                    <a:pt x="280" y="358"/>
                    <a:pt x="373" y="334"/>
                    <a:pt x="442" y="311"/>
                  </a:cubicBezTo>
                  <a:cubicBezTo>
                    <a:pt x="628" y="287"/>
                    <a:pt x="814" y="240"/>
                    <a:pt x="977" y="172"/>
                  </a:cubicBezTo>
                  <a:cubicBezTo>
                    <a:pt x="1080" y="150"/>
                    <a:pt x="1055" y="0"/>
                    <a:pt x="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32"/>
            <p:cNvSpPr/>
            <p:nvPr/>
          </p:nvSpPr>
          <p:spPr>
            <a:xfrm>
              <a:off x="2957900" y="4123375"/>
              <a:ext cx="26525" cy="9725"/>
            </a:xfrm>
            <a:custGeom>
              <a:avLst/>
              <a:gdLst/>
              <a:ahLst/>
              <a:cxnLst/>
              <a:rect l="l" t="t" r="r" b="b"/>
              <a:pathLst>
                <a:path w="1061" h="389" extrusionOk="0">
                  <a:moveTo>
                    <a:pt x="978" y="1"/>
                  </a:moveTo>
                  <a:cubicBezTo>
                    <a:pt x="960" y="1"/>
                    <a:pt x="941" y="6"/>
                    <a:pt x="921" y="17"/>
                  </a:cubicBezTo>
                  <a:cubicBezTo>
                    <a:pt x="687" y="102"/>
                    <a:pt x="452" y="167"/>
                    <a:pt x="199" y="196"/>
                  </a:cubicBezTo>
                  <a:lnTo>
                    <a:pt x="199" y="196"/>
                  </a:lnTo>
                  <a:cubicBezTo>
                    <a:pt x="188" y="153"/>
                    <a:pt x="153" y="135"/>
                    <a:pt x="117" y="135"/>
                  </a:cubicBezTo>
                  <a:cubicBezTo>
                    <a:pt x="61" y="135"/>
                    <a:pt x="1" y="179"/>
                    <a:pt x="15" y="249"/>
                  </a:cubicBezTo>
                  <a:cubicBezTo>
                    <a:pt x="37" y="272"/>
                    <a:pt x="37" y="296"/>
                    <a:pt x="37" y="318"/>
                  </a:cubicBezTo>
                  <a:cubicBezTo>
                    <a:pt x="62" y="365"/>
                    <a:pt x="84" y="389"/>
                    <a:pt x="130" y="389"/>
                  </a:cubicBezTo>
                  <a:cubicBezTo>
                    <a:pt x="434" y="365"/>
                    <a:pt x="735" y="296"/>
                    <a:pt x="1014" y="156"/>
                  </a:cubicBezTo>
                  <a:cubicBezTo>
                    <a:pt x="1038" y="132"/>
                    <a:pt x="1061" y="85"/>
                    <a:pt x="1038" y="39"/>
                  </a:cubicBezTo>
                  <a:cubicBezTo>
                    <a:pt x="1024" y="12"/>
                    <a:pt x="1003" y="1"/>
                    <a:pt x="9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32"/>
            <p:cNvSpPr/>
            <p:nvPr/>
          </p:nvSpPr>
          <p:spPr>
            <a:xfrm>
              <a:off x="3005325" y="4110975"/>
              <a:ext cx="5300" cy="5250"/>
            </a:xfrm>
            <a:custGeom>
              <a:avLst/>
              <a:gdLst/>
              <a:ahLst/>
              <a:cxnLst/>
              <a:rect l="l" t="t" r="r" b="b"/>
              <a:pathLst>
                <a:path w="212" h="210" extrusionOk="0">
                  <a:moveTo>
                    <a:pt x="94" y="1"/>
                  </a:moveTo>
                  <a:cubicBezTo>
                    <a:pt x="72" y="1"/>
                    <a:pt x="72" y="23"/>
                    <a:pt x="47" y="23"/>
                  </a:cubicBezTo>
                  <a:lnTo>
                    <a:pt x="47" y="47"/>
                  </a:lnTo>
                  <a:cubicBezTo>
                    <a:pt x="25" y="47"/>
                    <a:pt x="25" y="70"/>
                    <a:pt x="25" y="70"/>
                  </a:cubicBezTo>
                  <a:lnTo>
                    <a:pt x="47" y="48"/>
                  </a:lnTo>
                  <a:lnTo>
                    <a:pt x="47" y="48"/>
                  </a:lnTo>
                  <a:cubicBezTo>
                    <a:pt x="25" y="70"/>
                    <a:pt x="25" y="70"/>
                    <a:pt x="25" y="94"/>
                  </a:cubicBezTo>
                  <a:lnTo>
                    <a:pt x="25" y="70"/>
                  </a:lnTo>
                  <a:cubicBezTo>
                    <a:pt x="1" y="94"/>
                    <a:pt x="1" y="94"/>
                    <a:pt x="1" y="116"/>
                  </a:cubicBezTo>
                  <a:lnTo>
                    <a:pt x="25" y="141"/>
                  </a:lnTo>
                  <a:cubicBezTo>
                    <a:pt x="25" y="141"/>
                    <a:pt x="25" y="163"/>
                    <a:pt x="47" y="187"/>
                  </a:cubicBezTo>
                  <a:cubicBezTo>
                    <a:pt x="72" y="187"/>
                    <a:pt x="94" y="209"/>
                    <a:pt x="94" y="209"/>
                  </a:cubicBezTo>
                  <a:lnTo>
                    <a:pt x="140" y="209"/>
                  </a:lnTo>
                  <a:cubicBezTo>
                    <a:pt x="140" y="187"/>
                    <a:pt x="140" y="187"/>
                    <a:pt x="165" y="187"/>
                  </a:cubicBezTo>
                  <a:cubicBezTo>
                    <a:pt x="165" y="187"/>
                    <a:pt x="165" y="163"/>
                    <a:pt x="187" y="163"/>
                  </a:cubicBezTo>
                  <a:lnTo>
                    <a:pt x="187" y="141"/>
                  </a:lnTo>
                  <a:cubicBezTo>
                    <a:pt x="187" y="141"/>
                    <a:pt x="211" y="141"/>
                    <a:pt x="211" y="116"/>
                  </a:cubicBezTo>
                  <a:lnTo>
                    <a:pt x="211" y="94"/>
                  </a:lnTo>
                  <a:lnTo>
                    <a:pt x="211" y="70"/>
                  </a:lnTo>
                  <a:cubicBezTo>
                    <a:pt x="187" y="47"/>
                    <a:pt x="187" y="47"/>
                    <a:pt x="187" y="23"/>
                  </a:cubicBezTo>
                  <a:cubicBezTo>
                    <a:pt x="165" y="23"/>
                    <a:pt x="165" y="23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32"/>
            <p:cNvSpPr/>
            <p:nvPr/>
          </p:nvSpPr>
          <p:spPr>
            <a:xfrm>
              <a:off x="2971050" y="4134000"/>
              <a:ext cx="19200" cy="7800"/>
            </a:xfrm>
            <a:custGeom>
              <a:avLst/>
              <a:gdLst/>
              <a:ahLst/>
              <a:cxnLst/>
              <a:rect l="l" t="t" r="r" b="b"/>
              <a:pathLst>
                <a:path w="768" h="312" extrusionOk="0">
                  <a:moveTo>
                    <a:pt x="665" y="1"/>
                  </a:moveTo>
                  <a:cubicBezTo>
                    <a:pt x="653" y="1"/>
                    <a:pt x="640" y="4"/>
                    <a:pt x="628" y="10"/>
                  </a:cubicBezTo>
                  <a:cubicBezTo>
                    <a:pt x="442" y="33"/>
                    <a:pt x="280" y="79"/>
                    <a:pt x="94" y="126"/>
                  </a:cubicBezTo>
                  <a:cubicBezTo>
                    <a:pt x="47" y="150"/>
                    <a:pt x="1" y="196"/>
                    <a:pt x="23" y="243"/>
                  </a:cubicBezTo>
                  <a:cubicBezTo>
                    <a:pt x="47" y="289"/>
                    <a:pt x="94" y="312"/>
                    <a:pt x="140" y="312"/>
                  </a:cubicBezTo>
                  <a:cubicBezTo>
                    <a:pt x="326" y="265"/>
                    <a:pt x="488" y="219"/>
                    <a:pt x="674" y="172"/>
                  </a:cubicBezTo>
                  <a:cubicBezTo>
                    <a:pt x="721" y="172"/>
                    <a:pt x="767" y="103"/>
                    <a:pt x="745" y="57"/>
                  </a:cubicBezTo>
                  <a:cubicBezTo>
                    <a:pt x="727" y="23"/>
                    <a:pt x="698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32"/>
            <p:cNvSpPr/>
            <p:nvPr/>
          </p:nvSpPr>
          <p:spPr>
            <a:xfrm>
              <a:off x="2968125" y="4140400"/>
              <a:ext cx="15750" cy="6650"/>
            </a:xfrm>
            <a:custGeom>
              <a:avLst/>
              <a:gdLst/>
              <a:ahLst/>
              <a:cxnLst/>
              <a:rect l="l" t="t" r="r" b="b"/>
              <a:pathLst>
                <a:path w="630" h="266" extrusionOk="0">
                  <a:moveTo>
                    <a:pt x="546" y="1"/>
                  </a:moveTo>
                  <a:cubicBezTo>
                    <a:pt x="535" y="1"/>
                    <a:pt x="524" y="4"/>
                    <a:pt x="512" y="9"/>
                  </a:cubicBezTo>
                  <a:cubicBezTo>
                    <a:pt x="443" y="9"/>
                    <a:pt x="350" y="33"/>
                    <a:pt x="280" y="56"/>
                  </a:cubicBezTo>
                  <a:lnTo>
                    <a:pt x="140" y="56"/>
                  </a:lnTo>
                  <a:cubicBezTo>
                    <a:pt x="118" y="80"/>
                    <a:pt x="94" y="80"/>
                    <a:pt x="94" y="80"/>
                  </a:cubicBezTo>
                  <a:cubicBezTo>
                    <a:pt x="47" y="80"/>
                    <a:pt x="1" y="102"/>
                    <a:pt x="1" y="173"/>
                  </a:cubicBezTo>
                  <a:cubicBezTo>
                    <a:pt x="1" y="219"/>
                    <a:pt x="25" y="266"/>
                    <a:pt x="94" y="266"/>
                  </a:cubicBezTo>
                  <a:cubicBezTo>
                    <a:pt x="233" y="242"/>
                    <a:pt x="397" y="219"/>
                    <a:pt x="559" y="173"/>
                  </a:cubicBezTo>
                  <a:cubicBezTo>
                    <a:pt x="605" y="173"/>
                    <a:pt x="629" y="126"/>
                    <a:pt x="605" y="80"/>
                  </a:cubicBezTo>
                  <a:cubicBezTo>
                    <a:pt x="605" y="27"/>
                    <a:pt x="579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32"/>
            <p:cNvSpPr/>
            <p:nvPr/>
          </p:nvSpPr>
          <p:spPr>
            <a:xfrm>
              <a:off x="2966400" y="4142950"/>
              <a:ext cx="20950" cy="7600"/>
            </a:xfrm>
            <a:custGeom>
              <a:avLst/>
              <a:gdLst/>
              <a:ahLst/>
              <a:cxnLst/>
              <a:rect l="l" t="t" r="r" b="b"/>
              <a:pathLst>
                <a:path w="838" h="304" extrusionOk="0">
                  <a:moveTo>
                    <a:pt x="674" y="0"/>
                  </a:moveTo>
                  <a:cubicBezTo>
                    <a:pt x="652" y="24"/>
                    <a:pt x="605" y="47"/>
                    <a:pt x="559" y="71"/>
                  </a:cubicBezTo>
                  <a:cubicBezTo>
                    <a:pt x="488" y="71"/>
                    <a:pt x="442" y="93"/>
                    <a:pt x="395" y="93"/>
                  </a:cubicBezTo>
                  <a:cubicBezTo>
                    <a:pt x="302" y="117"/>
                    <a:pt x="209" y="117"/>
                    <a:pt x="94" y="117"/>
                  </a:cubicBezTo>
                  <a:cubicBezTo>
                    <a:pt x="47" y="117"/>
                    <a:pt x="1" y="164"/>
                    <a:pt x="1" y="210"/>
                  </a:cubicBezTo>
                  <a:cubicBezTo>
                    <a:pt x="1" y="257"/>
                    <a:pt x="47" y="279"/>
                    <a:pt x="94" y="303"/>
                  </a:cubicBezTo>
                  <a:cubicBezTo>
                    <a:pt x="326" y="303"/>
                    <a:pt x="559" y="257"/>
                    <a:pt x="767" y="164"/>
                  </a:cubicBezTo>
                  <a:cubicBezTo>
                    <a:pt x="814" y="140"/>
                    <a:pt x="838" y="93"/>
                    <a:pt x="814" y="47"/>
                  </a:cubicBezTo>
                  <a:cubicBezTo>
                    <a:pt x="767" y="0"/>
                    <a:pt x="721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32"/>
            <p:cNvSpPr/>
            <p:nvPr/>
          </p:nvSpPr>
          <p:spPr>
            <a:xfrm>
              <a:off x="2957975" y="4132325"/>
              <a:ext cx="25900" cy="10275"/>
            </a:xfrm>
            <a:custGeom>
              <a:avLst/>
              <a:gdLst/>
              <a:ahLst/>
              <a:cxnLst/>
              <a:rect l="l" t="t" r="r" b="b"/>
              <a:pathLst>
                <a:path w="1036" h="411" extrusionOk="0">
                  <a:moveTo>
                    <a:pt x="944" y="1"/>
                  </a:moveTo>
                  <a:cubicBezTo>
                    <a:pt x="935" y="1"/>
                    <a:pt x="927" y="2"/>
                    <a:pt x="918" y="7"/>
                  </a:cubicBezTo>
                  <a:cubicBezTo>
                    <a:pt x="639" y="100"/>
                    <a:pt x="384" y="170"/>
                    <a:pt x="105" y="239"/>
                  </a:cubicBezTo>
                  <a:cubicBezTo>
                    <a:pt x="1" y="261"/>
                    <a:pt x="26" y="410"/>
                    <a:pt x="116" y="410"/>
                  </a:cubicBezTo>
                  <a:cubicBezTo>
                    <a:pt x="127" y="410"/>
                    <a:pt x="139" y="408"/>
                    <a:pt x="152" y="403"/>
                  </a:cubicBezTo>
                  <a:cubicBezTo>
                    <a:pt x="431" y="356"/>
                    <a:pt x="686" y="263"/>
                    <a:pt x="965" y="170"/>
                  </a:cubicBezTo>
                  <a:cubicBezTo>
                    <a:pt x="1011" y="170"/>
                    <a:pt x="1035" y="124"/>
                    <a:pt x="1011" y="53"/>
                  </a:cubicBezTo>
                  <a:cubicBezTo>
                    <a:pt x="1011" y="35"/>
                    <a:pt x="980" y="1"/>
                    <a:pt x="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32"/>
            <p:cNvSpPr/>
            <p:nvPr/>
          </p:nvSpPr>
          <p:spPr>
            <a:xfrm>
              <a:off x="2963475" y="4133225"/>
              <a:ext cx="21550" cy="6250"/>
            </a:xfrm>
            <a:custGeom>
              <a:avLst/>
              <a:gdLst/>
              <a:ahLst/>
              <a:cxnLst/>
              <a:rect l="l" t="t" r="r" b="b"/>
              <a:pathLst>
                <a:path w="862" h="250" extrusionOk="0">
                  <a:moveTo>
                    <a:pt x="606" y="0"/>
                  </a:moveTo>
                  <a:cubicBezTo>
                    <a:pt x="542" y="0"/>
                    <a:pt x="478" y="6"/>
                    <a:pt x="419" y="17"/>
                  </a:cubicBezTo>
                  <a:cubicBezTo>
                    <a:pt x="304" y="41"/>
                    <a:pt x="211" y="64"/>
                    <a:pt x="93" y="64"/>
                  </a:cubicBezTo>
                  <a:cubicBezTo>
                    <a:pt x="47" y="64"/>
                    <a:pt x="0" y="110"/>
                    <a:pt x="0" y="157"/>
                  </a:cubicBezTo>
                  <a:cubicBezTo>
                    <a:pt x="0" y="203"/>
                    <a:pt x="47" y="250"/>
                    <a:pt x="93" y="250"/>
                  </a:cubicBezTo>
                  <a:cubicBezTo>
                    <a:pt x="211" y="250"/>
                    <a:pt x="326" y="227"/>
                    <a:pt x="443" y="203"/>
                  </a:cubicBezTo>
                  <a:cubicBezTo>
                    <a:pt x="466" y="203"/>
                    <a:pt x="490" y="181"/>
                    <a:pt x="512" y="181"/>
                  </a:cubicBezTo>
                  <a:lnTo>
                    <a:pt x="698" y="181"/>
                  </a:lnTo>
                  <a:cubicBezTo>
                    <a:pt x="698" y="181"/>
                    <a:pt x="722" y="181"/>
                    <a:pt x="745" y="203"/>
                  </a:cubicBezTo>
                  <a:cubicBezTo>
                    <a:pt x="791" y="203"/>
                    <a:pt x="838" y="181"/>
                    <a:pt x="862" y="134"/>
                  </a:cubicBezTo>
                  <a:cubicBezTo>
                    <a:pt x="862" y="88"/>
                    <a:pt x="838" y="17"/>
                    <a:pt x="791" y="17"/>
                  </a:cubicBezTo>
                  <a:cubicBezTo>
                    <a:pt x="734" y="6"/>
                    <a:pt x="670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32"/>
            <p:cNvSpPr/>
            <p:nvPr/>
          </p:nvSpPr>
          <p:spPr>
            <a:xfrm>
              <a:off x="2969450" y="4136950"/>
              <a:ext cx="36200" cy="11325"/>
            </a:xfrm>
            <a:custGeom>
              <a:avLst/>
              <a:gdLst/>
              <a:ahLst/>
              <a:cxnLst/>
              <a:rect l="l" t="t" r="r" b="b"/>
              <a:pathLst>
                <a:path w="1448" h="453" extrusionOk="0">
                  <a:moveTo>
                    <a:pt x="1332" y="0"/>
                  </a:moveTo>
                  <a:cubicBezTo>
                    <a:pt x="1321" y="0"/>
                    <a:pt x="1309" y="2"/>
                    <a:pt x="1296" y="8"/>
                  </a:cubicBezTo>
                  <a:cubicBezTo>
                    <a:pt x="902" y="101"/>
                    <a:pt x="506" y="194"/>
                    <a:pt x="111" y="264"/>
                  </a:cubicBezTo>
                  <a:cubicBezTo>
                    <a:pt x="1" y="285"/>
                    <a:pt x="36" y="452"/>
                    <a:pt x="139" y="452"/>
                  </a:cubicBezTo>
                  <a:cubicBezTo>
                    <a:pt x="145" y="452"/>
                    <a:pt x="151" y="452"/>
                    <a:pt x="158" y="450"/>
                  </a:cubicBezTo>
                  <a:cubicBezTo>
                    <a:pt x="552" y="380"/>
                    <a:pt x="948" y="287"/>
                    <a:pt x="1343" y="171"/>
                  </a:cubicBezTo>
                  <a:cubicBezTo>
                    <a:pt x="1447" y="150"/>
                    <a:pt x="1422" y="0"/>
                    <a:pt x="1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32"/>
            <p:cNvSpPr/>
            <p:nvPr/>
          </p:nvSpPr>
          <p:spPr>
            <a:xfrm>
              <a:off x="2967875" y="4131850"/>
              <a:ext cx="41375" cy="15400"/>
            </a:xfrm>
            <a:custGeom>
              <a:avLst/>
              <a:gdLst/>
              <a:ahLst/>
              <a:cxnLst/>
              <a:rect l="l" t="t" r="r" b="b"/>
              <a:pathLst>
                <a:path w="1655" h="616" extrusionOk="0">
                  <a:moveTo>
                    <a:pt x="1522" y="1"/>
                  </a:moveTo>
                  <a:cubicBezTo>
                    <a:pt x="1515" y="1"/>
                    <a:pt x="1507" y="2"/>
                    <a:pt x="1499" y="3"/>
                  </a:cubicBezTo>
                  <a:cubicBezTo>
                    <a:pt x="1034" y="143"/>
                    <a:pt x="569" y="282"/>
                    <a:pt x="104" y="444"/>
                  </a:cubicBezTo>
                  <a:cubicBezTo>
                    <a:pt x="1" y="466"/>
                    <a:pt x="26" y="615"/>
                    <a:pt x="115" y="615"/>
                  </a:cubicBezTo>
                  <a:cubicBezTo>
                    <a:pt x="125" y="615"/>
                    <a:pt x="137" y="613"/>
                    <a:pt x="150" y="608"/>
                  </a:cubicBezTo>
                  <a:lnTo>
                    <a:pt x="1545" y="189"/>
                  </a:lnTo>
                  <a:cubicBezTo>
                    <a:pt x="1655" y="146"/>
                    <a:pt x="1622" y="1"/>
                    <a:pt x="1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32"/>
            <p:cNvSpPr/>
            <p:nvPr/>
          </p:nvSpPr>
          <p:spPr>
            <a:xfrm>
              <a:off x="2969300" y="4151075"/>
              <a:ext cx="29075" cy="10000"/>
            </a:xfrm>
            <a:custGeom>
              <a:avLst/>
              <a:gdLst/>
              <a:ahLst/>
              <a:cxnLst/>
              <a:rect l="l" t="t" r="r" b="b"/>
              <a:pathLst>
                <a:path w="1163" h="400" extrusionOk="0">
                  <a:moveTo>
                    <a:pt x="1048" y="1"/>
                  </a:moveTo>
                  <a:cubicBezTo>
                    <a:pt x="884" y="25"/>
                    <a:pt x="698" y="71"/>
                    <a:pt x="536" y="94"/>
                  </a:cubicBezTo>
                  <a:cubicBezTo>
                    <a:pt x="443" y="118"/>
                    <a:pt x="350" y="140"/>
                    <a:pt x="257" y="140"/>
                  </a:cubicBezTo>
                  <a:cubicBezTo>
                    <a:pt x="186" y="164"/>
                    <a:pt x="93" y="187"/>
                    <a:pt x="24" y="233"/>
                  </a:cubicBezTo>
                  <a:cubicBezTo>
                    <a:pt x="0" y="280"/>
                    <a:pt x="0" y="351"/>
                    <a:pt x="24" y="373"/>
                  </a:cubicBezTo>
                  <a:cubicBezTo>
                    <a:pt x="44" y="393"/>
                    <a:pt x="64" y="400"/>
                    <a:pt x="84" y="400"/>
                  </a:cubicBezTo>
                  <a:cubicBezTo>
                    <a:pt x="110" y="400"/>
                    <a:pt x="137" y="387"/>
                    <a:pt x="164" y="373"/>
                  </a:cubicBezTo>
                  <a:cubicBezTo>
                    <a:pt x="210" y="326"/>
                    <a:pt x="303" y="326"/>
                    <a:pt x="372" y="304"/>
                  </a:cubicBezTo>
                  <a:cubicBezTo>
                    <a:pt x="443" y="304"/>
                    <a:pt x="536" y="280"/>
                    <a:pt x="605" y="280"/>
                  </a:cubicBezTo>
                  <a:cubicBezTo>
                    <a:pt x="768" y="233"/>
                    <a:pt x="930" y="211"/>
                    <a:pt x="1094" y="187"/>
                  </a:cubicBezTo>
                  <a:cubicBezTo>
                    <a:pt x="1141" y="164"/>
                    <a:pt x="1163" y="118"/>
                    <a:pt x="1163" y="71"/>
                  </a:cubicBezTo>
                  <a:cubicBezTo>
                    <a:pt x="1141" y="25"/>
                    <a:pt x="109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32"/>
            <p:cNvSpPr/>
            <p:nvPr/>
          </p:nvSpPr>
          <p:spPr>
            <a:xfrm>
              <a:off x="2966400" y="4155125"/>
              <a:ext cx="30075" cy="7600"/>
            </a:xfrm>
            <a:custGeom>
              <a:avLst/>
              <a:gdLst/>
              <a:ahLst/>
              <a:cxnLst/>
              <a:rect l="l" t="t" r="r" b="b"/>
              <a:pathLst>
                <a:path w="1203" h="304" extrusionOk="0">
                  <a:moveTo>
                    <a:pt x="1069" y="0"/>
                  </a:moveTo>
                  <a:cubicBezTo>
                    <a:pt x="1062" y="0"/>
                    <a:pt x="1054" y="1"/>
                    <a:pt x="1046" y="2"/>
                  </a:cubicBezTo>
                  <a:cubicBezTo>
                    <a:pt x="745" y="96"/>
                    <a:pt x="442" y="118"/>
                    <a:pt x="116" y="142"/>
                  </a:cubicBezTo>
                  <a:cubicBezTo>
                    <a:pt x="1" y="142"/>
                    <a:pt x="1" y="304"/>
                    <a:pt x="116" y="304"/>
                  </a:cubicBezTo>
                  <a:cubicBezTo>
                    <a:pt x="442" y="304"/>
                    <a:pt x="767" y="257"/>
                    <a:pt x="1093" y="189"/>
                  </a:cubicBezTo>
                  <a:cubicBezTo>
                    <a:pt x="1202" y="145"/>
                    <a:pt x="1169" y="0"/>
                    <a:pt x="1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32"/>
            <p:cNvSpPr/>
            <p:nvPr/>
          </p:nvSpPr>
          <p:spPr>
            <a:xfrm>
              <a:off x="2971625" y="4158000"/>
              <a:ext cx="26600" cy="7700"/>
            </a:xfrm>
            <a:custGeom>
              <a:avLst/>
              <a:gdLst/>
              <a:ahLst/>
              <a:cxnLst/>
              <a:rect l="l" t="t" r="r" b="b"/>
              <a:pathLst>
                <a:path w="1064" h="308" extrusionOk="0">
                  <a:moveTo>
                    <a:pt x="927" y="1"/>
                  </a:moveTo>
                  <a:cubicBezTo>
                    <a:pt x="921" y="1"/>
                    <a:pt x="914" y="2"/>
                    <a:pt x="908" y="3"/>
                  </a:cubicBezTo>
                  <a:cubicBezTo>
                    <a:pt x="651" y="96"/>
                    <a:pt x="396" y="120"/>
                    <a:pt x="117" y="142"/>
                  </a:cubicBezTo>
                  <a:cubicBezTo>
                    <a:pt x="7" y="142"/>
                    <a:pt x="0" y="308"/>
                    <a:pt x="98" y="308"/>
                  </a:cubicBezTo>
                  <a:cubicBezTo>
                    <a:pt x="104" y="308"/>
                    <a:pt x="111" y="307"/>
                    <a:pt x="117" y="306"/>
                  </a:cubicBezTo>
                  <a:cubicBezTo>
                    <a:pt x="396" y="306"/>
                    <a:pt x="675" y="260"/>
                    <a:pt x="955" y="189"/>
                  </a:cubicBezTo>
                  <a:cubicBezTo>
                    <a:pt x="1063" y="168"/>
                    <a:pt x="1028" y="1"/>
                    <a:pt x="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32"/>
            <p:cNvSpPr/>
            <p:nvPr/>
          </p:nvSpPr>
          <p:spPr>
            <a:xfrm>
              <a:off x="2974550" y="4160675"/>
              <a:ext cx="16300" cy="8225"/>
            </a:xfrm>
            <a:custGeom>
              <a:avLst/>
              <a:gdLst/>
              <a:ahLst/>
              <a:cxnLst/>
              <a:rect l="l" t="t" r="r" b="b"/>
              <a:pathLst>
                <a:path w="652" h="329" extrusionOk="0">
                  <a:moveTo>
                    <a:pt x="546" y="0"/>
                  </a:moveTo>
                  <a:cubicBezTo>
                    <a:pt x="523" y="0"/>
                    <a:pt x="500" y="12"/>
                    <a:pt x="488" y="35"/>
                  </a:cubicBezTo>
                  <a:cubicBezTo>
                    <a:pt x="465" y="35"/>
                    <a:pt x="465" y="35"/>
                    <a:pt x="465" y="60"/>
                  </a:cubicBezTo>
                  <a:lnTo>
                    <a:pt x="441" y="60"/>
                  </a:lnTo>
                  <a:cubicBezTo>
                    <a:pt x="441" y="60"/>
                    <a:pt x="419" y="82"/>
                    <a:pt x="395" y="82"/>
                  </a:cubicBezTo>
                  <a:cubicBezTo>
                    <a:pt x="395" y="82"/>
                    <a:pt x="395" y="106"/>
                    <a:pt x="372" y="106"/>
                  </a:cubicBezTo>
                  <a:lnTo>
                    <a:pt x="348" y="106"/>
                  </a:lnTo>
                  <a:cubicBezTo>
                    <a:pt x="326" y="128"/>
                    <a:pt x="326" y="128"/>
                    <a:pt x="302" y="128"/>
                  </a:cubicBezTo>
                  <a:lnTo>
                    <a:pt x="233" y="128"/>
                  </a:lnTo>
                  <a:cubicBezTo>
                    <a:pt x="233" y="153"/>
                    <a:pt x="233" y="153"/>
                    <a:pt x="209" y="153"/>
                  </a:cubicBezTo>
                  <a:cubicBezTo>
                    <a:pt x="186" y="153"/>
                    <a:pt x="162" y="153"/>
                    <a:pt x="162" y="128"/>
                  </a:cubicBezTo>
                  <a:lnTo>
                    <a:pt x="116" y="128"/>
                  </a:lnTo>
                  <a:cubicBezTo>
                    <a:pt x="69" y="128"/>
                    <a:pt x="0" y="153"/>
                    <a:pt x="0" y="199"/>
                  </a:cubicBezTo>
                  <a:cubicBezTo>
                    <a:pt x="0" y="246"/>
                    <a:pt x="23" y="292"/>
                    <a:pt x="69" y="314"/>
                  </a:cubicBezTo>
                  <a:cubicBezTo>
                    <a:pt x="108" y="324"/>
                    <a:pt x="148" y="329"/>
                    <a:pt x="189" y="329"/>
                  </a:cubicBezTo>
                  <a:cubicBezTo>
                    <a:pt x="340" y="329"/>
                    <a:pt x="495" y="263"/>
                    <a:pt x="605" y="153"/>
                  </a:cubicBezTo>
                  <a:cubicBezTo>
                    <a:pt x="651" y="128"/>
                    <a:pt x="651" y="60"/>
                    <a:pt x="605" y="35"/>
                  </a:cubicBezTo>
                  <a:cubicBezTo>
                    <a:pt x="593" y="12"/>
                    <a:pt x="570" y="0"/>
                    <a:pt x="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32"/>
            <p:cNvSpPr/>
            <p:nvPr/>
          </p:nvSpPr>
          <p:spPr>
            <a:xfrm>
              <a:off x="2966400" y="4152850"/>
              <a:ext cx="14550" cy="5225"/>
            </a:xfrm>
            <a:custGeom>
              <a:avLst/>
              <a:gdLst/>
              <a:ahLst/>
              <a:cxnLst/>
              <a:rect l="l" t="t" r="r" b="b"/>
              <a:pathLst>
                <a:path w="582" h="209" extrusionOk="0">
                  <a:moveTo>
                    <a:pt x="488" y="0"/>
                  </a:moveTo>
                  <a:cubicBezTo>
                    <a:pt x="349" y="23"/>
                    <a:pt x="233" y="23"/>
                    <a:pt x="94" y="23"/>
                  </a:cubicBezTo>
                  <a:cubicBezTo>
                    <a:pt x="47" y="23"/>
                    <a:pt x="1" y="47"/>
                    <a:pt x="1" y="116"/>
                  </a:cubicBezTo>
                  <a:cubicBezTo>
                    <a:pt x="1" y="162"/>
                    <a:pt x="47" y="209"/>
                    <a:pt x="94" y="209"/>
                  </a:cubicBezTo>
                  <a:cubicBezTo>
                    <a:pt x="209" y="187"/>
                    <a:pt x="349" y="187"/>
                    <a:pt x="488" y="187"/>
                  </a:cubicBezTo>
                  <a:cubicBezTo>
                    <a:pt x="535" y="187"/>
                    <a:pt x="581" y="162"/>
                    <a:pt x="581" y="93"/>
                  </a:cubicBezTo>
                  <a:cubicBezTo>
                    <a:pt x="581" y="47"/>
                    <a:pt x="535" y="0"/>
                    <a:pt x="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32"/>
            <p:cNvSpPr/>
            <p:nvPr/>
          </p:nvSpPr>
          <p:spPr>
            <a:xfrm>
              <a:off x="2985000" y="4166150"/>
              <a:ext cx="31275" cy="10100"/>
            </a:xfrm>
            <a:custGeom>
              <a:avLst/>
              <a:gdLst/>
              <a:ahLst/>
              <a:cxnLst/>
              <a:rect l="l" t="t" r="r" b="b"/>
              <a:pathLst>
                <a:path w="1251" h="404" extrusionOk="0">
                  <a:moveTo>
                    <a:pt x="1138" y="0"/>
                  </a:moveTo>
                  <a:cubicBezTo>
                    <a:pt x="1132" y="0"/>
                    <a:pt x="1125" y="1"/>
                    <a:pt x="1117" y="2"/>
                  </a:cubicBezTo>
                  <a:cubicBezTo>
                    <a:pt x="792" y="120"/>
                    <a:pt x="442" y="188"/>
                    <a:pt x="94" y="235"/>
                  </a:cubicBezTo>
                  <a:cubicBezTo>
                    <a:pt x="47" y="235"/>
                    <a:pt x="1" y="259"/>
                    <a:pt x="1" y="306"/>
                  </a:cubicBezTo>
                  <a:cubicBezTo>
                    <a:pt x="1" y="346"/>
                    <a:pt x="36" y="403"/>
                    <a:pt x="75" y="403"/>
                  </a:cubicBezTo>
                  <a:cubicBezTo>
                    <a:pt x="81" y="403"/>
                    <a:pt x="88" y="402"/>
                    <a:pt x="94" y="399"/>
                  </a:cubicBezTo>
                  <a:cubicBezTo>
                    <a:pt x="466" y="375"/>
                    <a:pt x="814" y="306"/>
                    <a:pt x="1164" y="188"/>
                  </a:cubicBezTo>
                  <a:cubicBezTo>
                    <a:pt x="1251" y="145"/>
                    <a:pt x="1235" y="0"/>
                    <a:pt x="1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32"/>
            <p:cNvSpPr/>
            <p:nvPr/>
          </p:nvSpPr>
          <p:spPr>
            <a:xfrm>
              <a:off x="2982675" y="4169500"/>
              <a:ext cx="29350" cy="8100"/>
            </a:xfrm>
            <a:custGeom>
              <a:avLst/>
              <a:gdLst/>
              <a:ahLst/>
              <a:cxnLst/>
              <a:rect l="l" t="t" r="r" b="b"/>
              <a:pathLst>
                <a:path w="1174" h="324" extrusionOk="0">
                  <a:moveTo>
                    <a:pt x="1060" y="1"/>
                  </a:moveTo>
                  <a:cubicBezTo>
                    <a:pt x="1049" y="1"/>
                    <a:pt x="1037" y="3"/>
                    <a:pt x="1024" y="8"/>
                  </a:cubicBezTo>
                  <a:cubicBezTo>
                    <a:pt x="754" y="71"/>
                    <a:pt x="486" y="151"/>
                    <a:pt x="201" y="151"/>
                  </a:cubicBezTo>
                  <a:cubicBezTo>
                    <a:pt x="165" y="151"/>
                    <a:pt x="130" y="150"/>
                    <a:pt x="94" y="148"/>
                  </a:cubicBezTo>
                  <a:cubicBezTo>
                    <a:pt x="88" y="144"/>
                    <a:pt x="81" y="143"/>
                    <a:pt x="75" y="143"/>
                  </a:cubicBezTo>
                  <a:cubicBezTo>
                    <a:pt x="36" y="143"/>
                    <a:pt x="1" y="197"/>
                    <a:pt x="1" y="218"/>
                  </a:cubicBezTo>
                  <a:cubicBezTo>
                    <a:pt x="1" y="287"/>
                    <a:pt x="47" y="311"/>
                    <a:pt x="94" y="311"/>
                  </a:cubicBezTo>
                  <a:cubicBezTo>
                    <a:pt x="158" y="320"/>
                    <a:pt x="221" y="324"/>
                    <a:pt x="283" y="324"/>
                  </a:cubicBezTo>
                  <a:cubicBezTo>
                    <a:pt x="561" y="324"/>
                    <a:pt x="823" y="248"/>
                    <a:pt x="1071" y="172"/>
                  </a:cubicBezTo>
                  <a:cubicBezTo>
                    <a:pt x="1173" y="150"/>
                    <a:pt x="1148" y="1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32"/>
            <p:cNvSpPr/>
            <p:nvPr/>
          </p:nvSpPr>
          <p:spPr>
            <a:xfrm>
              <a:off x="2975700" y="4164975"/>
              <a:ext cx="27150" cy="8825"/>
            </a:xfrm>
            <a:custGeom>
              <a:avLst/>
              <a:gdLst/>
              <a:ahLst/>
              <a:cxnLst/>
              <a:rect l="l" t="t" r="r" b="b"/>
              <a:pathLst>
                <a:path w="1086" h="353" extrusionOk="0">
                  <a:moveTo>
                    <a:pt x="952" y="1"/>
                  </a:moveTo>
                  <a:cubicBezTo>
                    <a:pt x="946" y="1"/>
                    <a:pt x="938" y="1"/>
                    <a:pt x="931" y="3"/>
                  </a:cubicBezTo>
                  <a:cubicBezTo>
                    <a:pt x="652" y="74"/>
                    <a:pt x="373" y="142"/>
                    <a:pt x="70" y="167"/>
                  </a:cubicBezTo>
                  <a:cubicBezTo>
                    <a:pt x="23" y="167"/>
                    <a:pt x="1" y="235"/>
                    <a:pt x="1" y="282"/>
                  </a:cubicBezTo>
                  <a:cubicBezTo>
                    <a:pt x="23" y="329"/>
                    <a:pt x="70" y="353"/>
                    <a:pt x="116" y="353"/>
                  </a:cubicBezTo>
                  <a:cubicBezTo>
                    <a:pt x="395" y="306"/>
                    <a:pt x="698" y="260"/>
                    <a:pt x="978" y="189"/>
                  </a:cubicBezTo>
                  <a:cubicBezTo>
                    <a:pt x="1086" y="145"/>
                    <a:pt x="1052" y="1"/>
                    <a:pt x="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32"/>
            <p:cNvSpPr/>
            <p:nvPr/>
          </p:nvSpPr>
          <p:spPr>
            <a:xfrm>
              <a:off x="2985000" y="4173625"/>
              <a:ext cx="26775" cy="7275"/>
            </a:xfrm>
            <a:custGeom>
              <a:avLst/>
              <a:gdLst/>
              <a:ahLst/>
              <a:cxnLst/>
              <a:rect l="l" t="t" r="r" b="b"/>
              <a:pathLst>
                <a:path w="1071" h="291" extrusionOk="0">
                  <a:moveTo>
                    <a:pt x="980" y="0"/>
                  </a:moveTo>
                  <a:cubicBezTo>
                    <a:pt x="971" y="0"/>
                    <a:pt x="962" y="2"/>
                    <a:pt x="953" y="7"/>
                  </a:cubicBezTo>
                  <a:cubicBezTo>
                    <a:pt x="674" y="53"/>
                    <a:pt x="373" y="100"/>
                    <a:pt x="94" y="122"/>
                  </a:cubicBezTo>
                  <a:cubicBezTo>
                    <a:pt x="47" y="122"/>
                    <a:pt x="1" y="146"/>
                    <a:pt x="1" y="193"/>
                  </a:cubicBezTo>
                  <a:cubicBezTo>
                    <a:pt x="1" y="233"/>
                    <a:pt x="36" y="290"/>
                    <a:pt x="75" y="290"/>
                  </a:cubicBezTo>
                  <a:cubicBezTo>
                    <a:pt x="81" y="290"/>
                    <a:pt x="88" y="289"/>
                    <a:pt x="94" y="286"/>
                  </a:cubicBezTo>
                  <a:cubicBezTo>
                    <a:pt x="395" y="286"/>
                    <a:pt x="699" y="239"/>
                    <a:pt x="1000" y="169"/>
                  </a:cubicBezTo>
                  <a:cubicBezTo>
                    <a:pt x="1047" y="169"/>
                    <a:pt x="1071" y="122"/>
                    <a:pt x="1071" y="76"/>
                  </a:cubicBezTo>
                  <a:cubicBezTo>
                    <a:pt x="1051" y="38"/>
                    <a:pt x="1017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32"/>
            <p:cNvSpPr/>
            <p:nvPr/>
          </p:nvSpPr>
          <p:spPr>
            <a:xfrm>
              <a:off x="2991975" y="4176100"/>
              <a:ext cx="22700" cy="7575"/>
            </a:xfrm>
            <a:custGeom>
              <a:avLst/>
              <a:gdLst/>
              <a:ahLst/>
              <a:cxnLst/>
              <a:rect l="l" t="t" r="r" b="b"/>
              <a:pathLst>
                <a:path w="908" h="303" extrusionOk="0">
                  <a:moveTo>
                    <a:pt x="768" y="1"/>
                  </a:moveTo>
                  <a:cubicBezTo>
                    <a:pt x="559" y="94"/>
                    <a:pt x="327" y="116"/>
                    <a:pt x="94" y="140"/>
                  </a:cubicBezTo>
                  <a:cubicBezTo>
                    <a:pt x="47" y="140"/>
                    <a:pt x="1" y="163"/>
                    <a:pt x="1" y="209"/>
                  </a:cubicBezTo>
                  <a:cubicBezTo>
                    <a:pt x="1" y="280"/>
                    <a:pt x="47" y="302"/>
                    <a:pt x="94" y="302"/>
                  </a:cubicBezTo>
                  <a:cubicBezTo>
                    <a:pt x="349" y="302"/>
                    <a:pt x="581" y="256"/>
                    <a:pt x="814" y="187"/>
                  </a:cubicBezTo>
                  <a:cubicBezTo>
                    <a:pt x="861" y="163"/>
                    <a:pt x="907" y="116"/>
                    <a:pt x="885" y="70"/>
                  </a:cubicBezTo>
                  <a:cubicBezTo>
                    <a:pt x="861" y="23"/>
                    <a:pt x="814" y="1"/>
                    <a:pt x="7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32"/>
            <p:cNvSpPr/>
            <p:nvPr/>
          </p:nvSpPr>
          <p:spPr>
            <a:xfrm>
              <a:off x="3124725" y="3903825"/>
              <a:ext cx="55350" cy="16525"/>
            </a:xfrm>
            <a:custGeom>
              <a:avLst/>
              <a:gdLst/>
              <a:ahLst/>
              <a:cxnLst/>
              <a:rect l="l" t="t" r="r" b="b"/>
              <a:pathLst>
                <a:path w="2214" h="661" extrusionOk="0">
                  <a:moveTo>
                    <a:pt x="2099" y="0"/>
                  </a:moveTo>
                  <a:cubicBezTo>
                    <a:pt x="2087" y="0"/>
                    <a:pt x="2075" y="2"/>
                    <a:pt x="2062" y="8"/>
                  </a:cubicBezTo>
                  <a:cubicBezTo>
                    <a:pt x="1411" y="194"/>
                    <a:pt x="760" y="355"/>
                    <a:pt x="109" y="495"/>
                  </a:cubicBezTo>
                  <a:cubicBezTo>
                    <a:pt x="1" y="518"/>
                    <a:pt x="35" y="661"/>
                    <a:pt x="116" y="661"/>
                  </a:cubicBezTo>
                  <a:cubicBezTo>
                    <a:pt x="121" y="661"/>
                    <a:pt x="127" y="660"/>
                    <a:pt x="133" y="659"/>
                  </a:cubicBezTo>
                  <a:cubicBezTo>
                    <a:pt x="807" y="541"/>
                    <a:pt x="1458" y="380"/>
                    <a:pt x="2109" y="169"/>
                  </a:cubicBezTo>
                  <a:cubicBezTo>
                    <a:pt x="2213" y="150"/>
                    <a:pt x="2188" y="0"/>
                    <a:pt x="2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32"/>
            <p:cNvSpPr/>
            <p:nvPr/>
          </p:nvSpPr>
          <p:spPr>
            <a:xfrm>
              <a:off x="3113075" y="3919625"/>
              <a:ext cx="60750" cy="15850"/>
            </a:xfrm>
            <a:custGeom>
              <a:avLst/>
              <a:gdLst/>
              <a:ahLst/>
              <a:cxnLst/>
              <a:rect l="l" t="t" r="r" b="b"/>
              <a:pathLst>
                <a:path w="2430" h="634" extrusionOk="0">
                  <a:moveTo>
                    <a:pt x="2317" y="0"/>
                  </a:moveTo>
                  <a:cubicBezTo>
                    <a:pt x="2310" y="0"/>
                    <a:pt x="2303" y="1"/>
                    <a:pt x="2296" y="3"/>
                  </a:cubicBezTo>
                  <a:cubicBezTo>
                    <a:pt x="1576" y="189"/>
                    <a:pt x="832" y="352"/>
                    <a:pt x="110" y="445"/>
                  </a:cubicBezTo>
                  <a:cubicBezTo>
                    <a:pt x="1" y="466"/>
                    <a:pt x="36" y="633"/>
                    <a:pt x="137" y="633"/>
                  </a:cubicBezTo>
                  <a:cubicBezTo>
                    <a:pt x="143" y="633"/>
                    <a:pt x="150" y="633"/>
                    <a:pt x="156" y="631"/>
                  </a:cubicBezTo>
                  <a:cubicBezTo>
                    <a:pt x="878" y="514"/>
                    <a:pt x="1622" y="375"/>
                    <a:pt x="2342" y="189"/>
                  </a:cubicBezTo>
                  <a:cubicBezTo>
                    <a:pt x="2429" y="145"/>
                    <a:pt x="2415" y="0"/>
                    <a:pt x="2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32"/>
            <p:cNvSpPr/>
            <p:nvPr/>
          </p:nvSpPr>
          <p:spPr>
            <a:xfrm>
              <a:off x="3126425" y="3938825"/>
              <a:ext cx="35750" cy="10600"/>
            </a:xfrm>
            <a:custGeom>
              <a:avLst/>
              <a:gdLst/>
              <a:ahLst/>
              <a:cxnLst/>
              <a:rect l="l" t="t" r="r" b="b"/>
              <a:pathLst>
                <a:path w="1430" h="424" extrusionOk="0">
                  <a:moveTo>
                    <a:pt x="1319" y="0"/>
                  </a:moveTo>
                  <a:cubicBezTo>
                    <a:pt x="1312" y="0"/>
                    <a:pt x="1305" y="1"/>
                    <a:pt x="1297" y="3"/>
                  </a:cubicBezTo>
                  <a:cubicBezTo>
                    <a:pt x="902" y="72"/>
                    <a:pt x="506" y="142"/>
                    <a:pt x="112" y="235"/>
                  </a:cubicBezTo>
                  <a:cubicBezTo>
                    <a:pt x="1" y="257"/>
                    <a:pt x="36" y="423"/>
                    <a:pt x="139" y="423"/>
                  </a:cubicBezTo>
                  <a:cubicBezTo>
                    <a:pt x="145" y="423"/>
                    <a:pt x="151" y="423"/>
                    <a:pt x="158" y="422"/>
                  </a:cubicBezTo>
                  <a:cubicBezTo>
                    <a:pt x="553" y="329"/>
                    <a:pt x="949" y="258"/>
                    <a:pt x="1343" y="165"/>
                  </a:cubicBezTo>
                  <a:cubicBezTo>
                    <a:pt x="1430" y="144"/>
                    <a:pt x="1416" y="0"/>
                    <a:pt x="1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32"/>
            <p:cNvSpPr/>
            <p:nvPr/>
          </p:nvSpPr>
          <p:spPr>
            <a:xfrm>
              <a:off x="3097975" y="3981850"/>
              <a:ext cx="60125" cy="15250"/>
            </a:xfrm>
            <a:custGeom>
              <a:avLst/>
              <a:gdLst/>
              <a:ahLst/>
              <a:cxnLst/>
              <a:rect l="l" t="t" r="r" b="b"/>
              <a:pathLst>
                <a:path w="2405" h="610" extrusionOk="0">
                  <a:moveTo>
                    <a:pt x="2291" y="1"/>
                  </a:moveTo>
                  <a:cubicBezTo>
                    <a:pt x="2285" y="1"/>
                    <a:pt x="2279" y="1"/>
                    <a:pt x="2273" y="3"/>
                  </a:cubicBezTo>
                  <a:cubicBezTo>
                    <a:pt x="1551" y="165"/>
                    <a:pt x="831" y="304"/>
                    <a:pt x="109" y="422"/>
                  </a:cubicBezTo>
                  <a:cubicBezTo>
                    <a:pt x="0" y="443"/>
                    <a:pt x="35" y="609"/>
                    <a:pt x="137" y="609"/>
                  </a:cubicBezTo>
                  <a:cubicBezTo>
                    <a:pt x="143" y="609"/>
                    <a:pt x="149" y="609"/>
                    <a:pt x="156" y="608"/>
                  </a:cubicBezTo>
                  <a:cubicBezTo>
                    <a:pt x="877" y="468"/>
                    <a:pt x="1597" y="329"/>
                    <a:pt x="2295" y="189"/>
                  </a:cubicBezTo>
                  <a:cubicBezTo>
                    <a:pt x="2404" y="146"/>
                    <a:pt x="2371" y="1"/>
                    <a:pt x="2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32"/>
            <p:cNvSpPr/>
            <p:nvPr/>
          </p:nvSpPr>
          <p:spPr>
            <a:xfrm>
              <a:off x="3082875" y="4019675"/>
              <a:ext cx="64350" cy="16375"/>
            </a:xfrm>
            <a:custGeom>
              <a:avLst/>
              <a:gdLst/>
              <a:ahLst/>
              <a:cxnLst/>
              <a:rect l="l" t="t" r="r" b="b"/>
              <a:pathLst>
                <a:path w="2574" h="655" extrusionOk="0">
                  <a:moveTo>
                    <a:pt x="2458" y="1"/>
                  </a:moveTo>
                  <a:cubicBezTo>
                    <a:pt x="2062" y="1"/>
                    <a:pt x="1690" y="140"/>
                    <a:pt x="1342" y="233"/>
                  </a:cubicBezTo>
                  <a:cubicBezTo>
                    <a:pt x="946" y="350"/>
                    <a:pt x="527" y="419"/>
                    <a:pt x="108" y="490"/>
                  </a:cubicBezTo>
                  <a:cubicBezTo>
                    <a:pt x="0" y="490"/>
                    <a:pt x="34" y="654"/>
                    <a:pt x="135" y="654"/>
                  </a:cubicBezTo>
                  <a:cubicBezTo>
                    <a:pt x="141" y="654"/>
                    <a:pt x="148" y="653"/>
                    <a:pt x="155" y="652"/>
                  </a:cubicBezTo>
                  <a:cubicBezTo>
                    <a:pt x="574" y="605"/>
                    <a:pt x="970" y="537"/>
                    <a:pt x="1342" y="419"/>
                  </a:cubicBezTo>
                  <a:cubicBezTo>
                    <a:pt x="1714" y="326"/>
                    <a:pt x="2062" y="187"/>
                    <a:pt x="2458" y="187"/>
                  </a:cubicBezTo>
                  <a:cubicBezTo>
                    <a:pt x="2574" y="187"/>
                    <a:pt x="2574" y="1"/>
                    <a:pt x="2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32"/>
            <p:cNvSpPr/>
            <p:nvPr/>
          </p:nvSpPr>
          <p:spPr>
            <a:xfrm>
              <a:off x="3074075" y="4071950"/>
              <a:ext cx="52050" cy="17025"/>
            </a:xfrm>
            <a:custGeom>
              <a:avLst/>
              <a:gdLst/>
              <a:ahLst/>
              <a:cxnLst/>
              <a:rect l="l" t="t" r="r" b="b"/>
              <a:pathLst>
                <a:path w="2082" h="681" extrusionOk="0">
                  <a:moveTo>
                    <a:pt x="1945" y="1"/>
                  </a:moveTo>
                  <a:cubicBezTo>
                    <a:pt x="1939" y="1"/>
                    <a:pt x="1933" y="2"/>
                    <a:pt x="1926" y="3"/>
                  </a:cubicBezTo>
                  <a:cubicBezTo>
                    <a:pt x="1322" y="189"/>
                    <a:pt x="717" y="353"/>
                    <a:pt x="88" y="492"/>
                  </a:cubicBezTo>
                  <a:cubicBezTo>
                    <a:pt x="0" y="513"/>
                    <a:pt x="17" y="680"/>
                    <a:pt x="116" y="680"/>
                  </a:cubicBezTo>
                  <a:cubicBezTo>
                    <a:pt x="122" y="680"/>
                    <a:pt x="128" y="679"/>
                    <a:pt x="135" y="678"/>
                  </a:cubicBezTo>
                  <a:cubicBezTo>
                    <a:pt x="764" y="514"/>
                    <a:pt x="1368" y="353"/>
                    <a:pt x="1973" y="189"/>
                  </a:cubicBezTo>
                  <a:cubicBezTo>
                    <a:pt x="2082" y="168"/>
                    <a:pt x="2047" y="1"/>
                    <a:pt x="19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32"/>
            <p:cNvSpPr/>
            <p:nvPr/>
          </p:nvSpPr>
          <p:spPr>
            <a:xfrm>
              <a:off x="3068125" y="4102050"/>
              <a:ext cx="43900" cy="13000"/>
            </a:xfrm>
            <a:custGeom>
              <a:avLst/>
              <a:gdLst/>
              <a:ahLst/>
              <a:cxnLst/>
              <a:rect l="l" t="t" r="r" b="b"/>
              <a:pathLst>
                <a:path w="1756" h="520" extrusionOk="0">
                  <a:moveTo>
                    <a:pt x="1642" y="1"/>
                  </a:moveTo>
                  <a:cubicBezTo>
                    <a:pt x="1631" y="1"/>
                    <a:pt x="1619" y="3"/>
                    <a:pt x="1606" y="8"/>
                  </a:cubicBezTo>
                  <a:cubicBezTo>
                    <a:pt x="1117" y="148"/>
                    <a:pt x="630" y="265"/>
                    <a:pt x="118" y="334"/>
                  </a:cubicBezTo>
                  <a:cubicBezTo>
                    <a:pt x="1" y="358"/>
                    <a:pt x="47" y="520"/>
                    <a:pt x="164" y="520"/>
                  </a:cubicBezTo>
                  <a:cubicBezTo>
                    <a:pt x="676" y="427"/>
                    <a:pt x="1164" y="334"/>
                    <a:pt x="1653" y="172"/>
                  </a:cubicBezTo>
                  <a:cubicBezTo>
                    <a:pt x="1755" y="150"/>
                    <a:pt x="1730" y="1"/>
                    <a:pt x="16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32"/>
            <p:cNvSpPr/>
            <p:nvPr/>
          </p:nvSpPr>
          <p:spPr>
            <a:xfrm>
              <a:off x="3138750" y="3817300"/>
              <a:ext cx="51350" cy="14200"/>
            </a:xfrm>
            <a:custGeom>
              <a:avLst/>
              <a:gdLst/>
              <a:ahLst/>
              <a:cxnLst/>
              <a:rect l="l" t="t" r="r" b="b"/>
              <a:pathLst>
                <a:path w="2054" h="568" extrusionOk="0">
                  <a:moveTo>
                    <a:pt x="1917" y="0"/>
                  </a:moveTo>
                  <a:cubicBezTo>
                    <a:pt x="1911" y="0"/>
                    <a:pt x="1904" y="1"/>
                    <a:pt x="1898" y="2"/>
                  </a:cubicBezTo>
                  <a:cubicBezTo>
                    <a:pt x="1293" y="95"/>
                    <a:pt x="688" y="235"/>
                    <a:pt x="84" y="399"/>
                  </a:cubicBezTo>
                  <a:cubicBezTo>
                    <a:pt x="1" y="418"/>
                    <a:pt x="29" y="568"/>
                    <a:pt x="101" y="568"/>
                  </a:cubicBezTo>
                  <a:cubicBezTo>
                    <a:pt x="110" y="568"/>
                    <a:pt x="120" y="566"/>
                    <a:pt x="130" y="560"/>
                  </a:cubicBezTo>
                  <a:cubicBezTo>
                    <a:pt x="735" y="399"/>
                    <a:pt x="1340" y="281"/>
                    <a:pt x="1944" y="188"/>
                  </a:cubicBezTo>
                  <a:cubicBezTo>
                    <a:pt x="2053" y="167"/>
                    <a:pt x="2018" y="0"/>
                    <a:pt x="1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32"/>
            <p:cNvSpPr/>
            <p:nvPr/>
          </p:nvSpPr>
          <p:spPr>
            <a:xfrm>
              <a:off x="3137900" y="3873150"/>
              <a:ext cx="4675" cy="5300"/>
            </a:xfrm>
            <a:custGeom>
              <a:avLst/>
              <a:gdLst/>
              <a:ahLst/>
              <a:cxnLst/>
              <a:rect l="l" t="t" r="r" b="b"/>
              <a:pathLst>
                <a:path w="187" h="212" extrusionOk="0">
                  <a:moveTo>
                    <a:pt x="118" y="1"/>
                  </a:moveTo>
                  <a:cubicBezTo>
                    <a:pt x="94" y="1"/>
                    <a:pt x="71" y="1"/>
                    <a:pt x="71" y="25"/>
                  </a:cubicBezTo>
                  <a:lnTo>
                    <a:pt x="47" y="25"/>
                  </a:lnTo>
                  <a:cubicBezTo>
                    <a:pt x="25" y="47"/>
                    <a:pt x="25" y="47"/>
                    <a:pt x="25" y="72"/>
                  </a:cubicBezTo>
                  <a:cubicBezTo>
                    <a:pt x="25" y="72"/>
                    <a:pt x="25" y="94"/>
                    <a:pt x="0" y="94"/>
                  </a:cubicBezTo>
                  <a:lnTo>
                    <a:pt x="0" y="141"/>
                  </a:lnTo>
                  <a:cubicBezTo>
                    <a:pt x="0" y="141"/>
                    <a:pt x="0" y="165"/>
                    <a:pt x="25" y="165"/>
                  </a:cubicBezTo>
                  <a:cubicBezTo>
                    <a:pt x="25" y="187"/>
                    <a:pt x="25" y="187"/>
                    <a:pt x="47" y="187"/>
                  </a:cubicBezTo>
                  <a:cubicBezTo>
                    <a:pt x="47" y="211"/>
                    <a:pt x="71" y="211"/>
                    <a:pt x="71" y="211"/>
                  </a:cubicBezTo>
                  <a:lnTo>
                    <a:pt x="140" y="211"/>
                  </a:lnTo>
                  <a:cubicBezTo>
                    <a:pt x="140" y="187"/>
                    <a:pt x="164" y="187"/>
                    <a:pt x="164" y="187"/>
                  </a:cubicBezTo>
                  <a:cubicBezTo>
                    <a:pt x="164" y="165"/>
                    <a:pt x="187" y="165"/>
                    <a:pt x="187" y="141"/>
                  </a:cubicBezTo>
                  <a:lnTo>
                    <a:pt x="187" y="118"/>
                  </a:lnTo>
                  <a:lnTo>
                    <a:pt x="187" y="94"/>
                  </a:lnTo>
                  <a:lnTo>
                    <a:pt x="187" y="47"/>
                  </a:lnTo>
                  <a:lnTo>
                    <a:pt x="164" y="25"/>
                  </a:lnTo>
                  <a:cubicBezTo>
                    <a:pt x="140" y="25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32"/>
            <p:cNvSpPr/>
            <p:nvPr/>
          </p:nvSpPr>
          <p:spPr>
            <a:xfrm>
              <a:off x="3200700" y="2860850"/>
              <a:ext cx="411675" cy="746650"/>
            </a:xfrm>
            <a:custGeom>
              <a:avLst/>
              <a:gdLst/>
              <a:ahLst/>
              <a:cxnLst/>
              <a:rect l="l" t="t" r="r" b="b"/>
              <a:pathLst>
                <a:path w="16467" h="29866" extrusionOk="0">
                  <a:moveTo>
                    <a:pt x="10962" y="187"/>
                  </a:moveTo>
                  <a:cubicBezTo>
                    <a:pt x="11460" y="187"/>
                    <a:pt x="11948" y="265"/>
                    <a:pt x="12419" y="422"/>
                  </a:cubicBezTo>
                  <a:cubicBezTo>
                    <a:pt x="13954" y="956"/>
                    <a:pt x="15117" y="2259"/>
                    <a:pt x="15700" y="4143"/>
                  </a:cubicBezTo>
                  <a:cubicBezTo>
                    <a:pt x="16280" y="6026"/>
                    <a:pt x="16211" y="8259"/>
                    <a:pt x="15467" y="10399"/>
                  </a:cubicBezTo>
                  <a:cubicBezTo>
                    <a:pt x="15396" y="10609"/>
                    <a:pt x="15327" y="10817"/>
                    <a:pt x="15257" y="11003"/>
                  </a:cubicBezTo>
                  <a:cubicBezTo>
                    <a:pt x="14745" y="12259"/>
                    <a:pt x="14072" y="13260"/>
                    <a:pt x="12978" y="14352"/>
                  </a:cubicBezTo>
                  <a:cubicBezTo>
                    <a:pt x="12512" y="14817"/>
                    <a:pt x="12025" y="15283"/>
                    <a:pt x="11560" y="15748"/>
                  </a:cubicBezTo>
                  <a:cubicBezTo>
                    <a:pt x="11070" y="16213"/>
                    <a:pt x="10583" y="16702"/>
                    <a:pt x="10094" y="17190"/>
                  </a:cubicBezTo>
                  <a:cubicBezTo>
                    <a:pt x="8350" y="18935"/>
                    <a:pt x="6397" y="21074"/>
                    <a:pt x="5234" y="23633"/>
                  </a:cubicBezTo>
                  <a:cubicBezTo>
                    <a:pt x="4419" y="25354"/>
                    <a:pt x="3070" y="29028"/>
                    <a:pt x="2862" y="29633"/>
                  </a:cubicBezTo>
                  <a:lnTo>
                    <a:pt x="257" y="28632"/>
                  </a:lnTo>
                  <a:cubicBezTo>
                    <a:pt x="2140" y="24911"/>
                    <a:pt x="3606" y="19074"/>
                    <a:pt x="3349" y="16330"/>
                  </a:cubicBezTo>
                  <a:cubicBezTo>
                    <a:pt x="3141" y="14283"/>
                    <a:pt x="3234" y="11422"/>
                    <a:pt x="3327" y="9911"/>
                  </a:cubicBezTo>
                  <a:cubicBezTo>
                    <a:pt x="3327" y="9654"/>
                    <a:pt x="3349" y="9375"/>
                    <a:pt x="3373" y="9120"/>
                  </a:cubicBezTo>
                  <a:lnTo>
                    <a:pt x="3373" y="9096"/>
                  </a:lnTo>
                  <a:cubicBezTo>
                    <a:pt x="3442" y="8212"/>
                    <a:pt x="3628" y="7329"/>
                    <a:pt x="3932" y="6491"/>
                  </a:cubicBezTo>
                  <a:cubicBezTo>
                    <a:pt x="4652" y="4329"/>
                    <a:pt x="5954" y="2515"/>
                    <a:pt x="7560" y="1375"/>
                  </a:cubicBezTo>
                  <a:cubicBezTo>
                    <a:pt x="8671" y="586"/>
                    <a:pt x="9839" y="187"/>
                    <a:pt x="10962" y="187"/>
                  </a:cubicBezTo>
                  <a:close/>
                  <a:moveTo>
                    <a:pt x="10963" y="1"/>
                  </a:moveTo>
                  <a:cubicBezTo>
                    <a:pt x="10013" y="1"/>
                    <a:pt x="9033" y="285"/>
                    <a:pt x="8071" y="841"/>
                  </a:cubicBezTo>
                  <a:cubicBezTo>
                    <a:pt x="7861" y="956"/>
                    <a:pt x="7653" y="1096"/>
                    <a:pt x="7442" y="1235"/>
                  </a:cubicBezTo>
                  <a:cubicBezTo>
                    <a:pt x="5814" y="2398"/>
                    <a:pt x="4490" y="4236"/>
                    <a:pt x="3746" y="6423"/>
                  </a:cubicBezTo>
                  <a:cubicBezTo>
                    <a:pt x="3466" y="7306"/>
                    <a:pt x="3256" y="8190"/>
                    <a:pt x="3187" y="9074"/>
                  </a:cubicBezTo>
                  <a:lnTo>
                    <a:pt x="3187" y="9096"/>
                  </a:lnTo>
                  <a:cubicBezTo>
                    <a:pt x="3163" y="9375"/>
                    <a:pt x="3141" y="9632"/>
                    <a:pt x="3141" y="9887"/>
                  </a:cubicBezTo>
                  <a:cubicBezTo>
                    <a:pt x="3070" y="11422"/>
                    <a:pt x="2955" y="14283"/>
                    <a:pt x="3163" y="16352"/>
                  </a:cubicBezTo>
                  <a:cubicBezTo>
                    <a:pt x="3420" y="19074"/>
                    <a:pt x="1954" y="24935"/>
                    <a:pt x="47" y="28632"/>
                  </a:cubicBezTo>
                  <a:lnTo>
                    <a:pt x="0" y="28725"/>
                  </a:lnTo>
                  <a:lnTo>
                    <a:pt x="2955" y="29866"/>
                  </a:lnTo>
                  <a:lnTo>
                    <a:pt x="3001" y="29772"/>
                  </a:lnTo>
                  <a:cubicBezTo>
                    <a:pt x="3001" y="29748"/>
                    <a:pt x="4512" y="25586"/>
                    <a:pt x="5396" y="23702"/>
                  </a:cubicBezTo>
                  <a:cubicBezTo>
                    <a:pt x="6559" y="21190"/>
                    <a:pt x="8490" y="19050"/>
                    <a:pt x="10211" y="17329"/>
                  </a:cubicBezTo>
                  <a:cubicBezTo>
                    <a:pt x="10698" y="16842"/>
                    <a:pt x="11210" y="16352"/>
                    <a:pt x="11675" y="15887"/>
                  </a:cubicBezTo>
                  <a:cubicBezTo>
                    <a:pt x="12164" y="15422"/>
                    <a:pt x="12652" y="14957"/>
                    <a:pt x="13117" y="14469"/>
                  </a:cubicBezTo>
                  <a:cubicBezTo>
                    <a:pt x="14211" y="13375"/>
                    <a:pt x="14909" y="12352"/>
                    <a:pt x="15420" y="11074"/>
                  </a:cubicBezTo>
                  <a:cubicBezTo>
                    <a:pt x="15489" y="10888"/>
                    <a:pt x="15582" y="10678"/>
                    <a:pt x="15653" y="10469"/>
                  </a:cubicBezTo>
                  <a:cubicBezTo>
                    <a:pt x="16397" y="8283"/>
                    <a:pt x="16466" y="6026"/>
                    <a:pt x="15886" y="4097"/>
                  </a:cubicBezTo>
                  <a:cubicBezTo>
                    <a:pt x="15281" y="2166"/>
                    <a:pt x="14072" y="794"/>
                    <a:pt x="12490" y="259"/>
                  </a:cubicBezTo>
                  <a:cubicBezTo>
                    <a:pt x="11996" y="86"/>
                    <a:pt x="11484" y="1"/>
                    <a:pt x="10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32"/>
            <p:cNvSpPr/>
            <p:nvPr/>
          </p:nvSpPr>
          <p:spPr>
            <a:xfrm>
              <a:off x="3321625" y="2894975"/>
              <a:ext cx="180275" cy="133975"/>
            </a:xfrm>
            <a:custGeom>
              <a:avLst/>
              <a:gdLst/>
              <a:ahLst/>
              <a:cxnLst/>
              <a:rect l="l" t="t" r="r" b="b"/>
              <a:pathLst>
                <a:path w="7211" h="5359" extrusionOk="0">
                  <a:moveTo>
                    <a:pt x="5945" y="1"/>
                  </a:moveTo>
                  <a:cubicBezTo>
                    <a:pt x="5672" y="1"/>
                    <a:pt x="5395" y="27"/>
                    <a:pt x="5117" y="81"/>
                  </a:cubicBezTo>
                  <a:cubicBezTo>
                    <a:pt x="4583" y="196"/>
                    <a:pt x="4072" y="406"/>
                    <a:pt x="3560" y="685"/>
                  </a:cubicBezTo>
                  <a:cubicBezTo>
                    <a:pt x="2025" y="1569"/>
                    <a:pt x="698" y="3244"/>
                    <a:pt x="1" y="5312"/>
                  </a:cubicBezTo>
                  <a:lnTo>
                    <a:pt x="187" y="5359"/>
                  </a:lnTo>
                  <a:cubicBezTo>
                    <a:pt x="1070" y="2708"/>
                    <a:pt x="3024" y="708"/>
                    <a:pt x="5141" y="267"/>
                  </a:cubicBezTo>
                  <a:cubicBezTo>
                    <a:pt x="5425" y="210"/>
                    <a:pt x="5708" y="180"/>
                    <a:pt x="5987" y="180"/>
                  </a:cubicBezTo>
                  <a:cubicBezTo>
                    <a:pt x="6394" y="180"/>
                    <a:pt x="6792" y="244"/>
                    <a:pt x="7164" y="382"/>
                  </a:cubicBezTo>
                  <a:lnTo>
                    <a:pt x="7210" y="196"/>
                  </a:lnTo>
                  <a:cubicBezTo>
                    <a:pt x="6810" y="68"/>
                    <a:pt x="6383" y="1"/>
                    <a:pt x="59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32"/>
            <p:cNvSpPr/>
            <p:nvPr/>
          </p:nvSpPr>
          <p:spPr>
            <a:xfrm>
              <a:off x="3340225" y="2986525"/>
              <a:ext cx="244225" cy="256950"/>
            </a:xfrm>
            <a:custGeom>
              <a:avLst/>
              <a:gdLst/>
              <a:ahLst/>
              <a:cxnLst/>
              <a:rect l="l" t="t" r="r" b="b"/>
              <a:pathLst>
                <a:path w="9769" h="10278" extrusionOk="0">
                  <a:moveTo>
                    <a:pt x="9374" y="0"/>
                  </a:moveTo>
                  <a:lnTo>
                    <a:pt x="9188" y="47"/>
                  </a:lnTo>
                  <a:cubicBezTo>
                    <a:pt x="9583" y="1535"/>
                    <a:pt x="9490" y="3278"/>
                    <a:pt x="8931" y="4931"/>
                  </a:cubicBezTo>
                  <a:cubicBezTo>
                    <a:pt x="7882" y="8022"/>
                    <a:pt x="5446" y="10101"/>
                    <a:pt x="3123" y="10101"/>
                  </a:cubicBezTo>
                  <a:cubicBezTo>
                    <a:pt x="2720" y="10101"/>
                    <a:pt x="2320" y="10038"/>
                    <a:pt x="1932" y="9908"/>
                  </a:cubicBezTo>
                  <a:cubicBezTo>
                    <a:pt x="1234" y="9675"/>
                    <a:pt x="630" y="9232"/>
                    <a:pt x="140" y="8605"/>
                  </a:cubicBezTo>
                  <a:lnTo>
                    <a:pt x="1" y="8698"/>
                  </a:lnTo>
                  <a:cubicBezTo>
                    <a:pt x="513" y="9372"/>
                    <a:pt x="1141" y="9837"/>
                    <a:pt x="1886" y="10069"/>
                  </a:cubicBezTo>
                  <a:cubicBezTo>
                    <a:pt x="2293" y="10210"/>
                    <a:pt x="2714" y="10277"/>
                    <a:pt x="3138" y="10277"/>
                  </a:cubicBezTo>
                  <a:cubicBezTo>
                    <a:pt x="5522" y="10277"/>
                    <a:pt x="8029" y="8155"/>
                    <a:pt x="9095" y="4977"/>
                  </a:cubicBezTo>
                  <a:cubicBezTo>
                    <a:pt x="9676" y="3303"/>
                    <a:pt x="9769" y="1535"/>
                    <a:pt x="9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32"/>
            <p:cNvSpPr/>
            <p:nvPr/>
          </p:nvSpPr>
          <p:spPr>
            <a:xfrm>
              <a:off x="3314100" y="3094050"/>
              <a:ext cx="8725" cy="29700"/>
            </a:xfrm>
            <a:custGeom>
              <a:avLst/>
              <a:gdLst/>
              <a:ahLst/>
              <a:cxnLst/>
              <a:rect l="l" t="t" r="r" b="b"/>
              <a:pathLst>
                <a:path w="349" h="1188" extrusionOk="0">
                  <a:moveTo>
                    <a:pt x="140" y="1"/>
                  </a:moveTo>
                  <a:cubicBezTo>
                    <a:pt x="93" y="1"/>
                    <a:pt x="47" y="25"/>
                    <a:pt x="47" y="71"/>
                  </a:cubicBezTo>
                  <a:cubicBezTo>
                    <a:pt x="0" y="419"/>
                    <a:pt x="47" y="791"/>
                    <a:pt x="162" y="1117"/>
                  </a:cubicBezTo>
                  <a:cubicBezTo>
                    <a:pt x="162" y="1164"/>
                    <a:pt x="209" y="1188"/>
                    <a:pt x="255" y="1188"/>
                  </a:cubicBezTo>
                  <a:cubicBezTo>
                    <a:pt x="302" y="1164"/>
                    <a:pt x="348" y="1117"/>
                    <a:pt x="326" y="1071"/>
                  </a:cubicBezTo>
                  <a:cubicBezTo>
                    <a:pt x="233" y="745"/>
                    <a:pt x="186" y="419"/>
                    <a:pt x="233" y="94"/>
                  </a:cubicBezTo>
                  <a:cubicBezTo>
                    <a:pt x="233" y="25"/>
                    <a:pt x="186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32"/>
            <p:cNvSpPr/>
            <p:nvPr/>
          </p:nvSpPr>
          <p:spPr>
            <a:xfrm>
              <a:off x="3535025" y="2930450"/>
              <a:ext cx="13375" cy="14850"/>
            </a:xfrm>
            <a:custGeom>
              <a:avLst/>
              <a:gdLst/>
              <a:ahLst/>
              <a:cxnLst/>
              <a:rect l="l" t="t" r="r" b="b"/>
              <a:pathLst>
                <a:path w="535" h="594" extrusionOk="0">
                  <a:moveTo>
                    <a:pt x="113" y="1"/>
                  </a:moveTo>
                  <a:cubicBezTo>
                    <a:pt x="82" y="1"/>
                    <a:pt x="41" y="23"/>
                    <a:pt x="23" y="57"/>
                  </a:cubicBezTo>
                  <a:cubicBezTo>
                    <a:pt x="1" y="104"/>
                    <a:pt x="1" y="150"/>
                    <a:pt x="47" y="172"/>
                  </a:cubicBezTo>
                  <a:cubicBezTo>
                    <a:pt x="70" y="197"/>
                    <a:pt x="70" y="197"/>
                    <a:pt x="94" y="197"/>
                  </a:cubicBezTo>
                  <a:lnTo>
                    <a:pt x="140" y="243"/>
                  </a:lnTo>
                  <a:lnTo>
                    <a:pt x="233" y="336"/>
                  </a:lnTo>
                  <a:cubicBezTo>
                    <a:pt x="233" y="336"/>
                    <a:pt x="256" y="358"/>
                    <a:pt x="233" y="358"/>
                  </a:cubicBezTo>
                  <a:cubicBezTo>
                    <a:pt x="256" y="358"/>
                    <a:pt x="256" y="358"/>
                    <a:pt x="256" y="383"/>
                  </a:cubicBezTo>
                  <a:cubicBezTo>
                    <a:pt x="280" y="383"/>
                    <a:pt x="280" y="405"/>
                    <a:pt x="302" y="429"/>
                  </a:cubicBezTo>
                  <a:cubicBezTo>
                    <a:pt x="326" y="476"/>
                    <a:pt x="349" y="498"/>
                    <a:pt x="349" y="544"/>
                  </a:cubicBezTo>
                  <a:cubicBezTo>
                    <a:pt x="364" y="573"/>
                    <a:pt x="396" y="594"/>
                    <a:pt x="430" y="594"/>
                  </a:cubicBezTo>
                  <a:cubicBezTo>
                    <a:pt x="450" y="594"/>
                    <a:pt x="471" y="586"/>
                    <a:pt x="488" y="569"/>
                  </a:cubicBezTo>
                  <a:cubicBezTo>
                    <a:pt x="535" y="544"/>
                    <a:pt x="535" y="498"/>
                    <a:pt x="512" y="451"/>
                  </a:cubicBezTo>
                  <a:cubicBezTo>
                    <a:pt x="442" y="265"/>
                    <a:pt x="302" y="126"/>
                    <a:pt x="140" y="11"/>
                  </a:cubicBezTo>
                  <a:cubicBezTo>
                    <a:pt x="134" y="4"/>
                    <a:pt x="124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32"/>
            <p:cNvSpPr/>
            <p:nvPr/>
          </p:nvSpPr>
          <p:spPr>
            <a:xfrm>
              <a:off x="3276725" y="3284925"/>
              <a:ext cx="84675" cy="55575"/>
            </a:xfrm>
            <a:custGeom>
              <a:avLst/>
              <a:gdLst/>
              <a:ahLst/>
              <a:cxnLst/>
              <a:rect l="l" t="t" r="r" b="b"/>
              <a:pathLst>
                <a:path w="3387" h="2223" extrusionOk="0">
                  <a:moveTo>
                    <a:pt x="3271" y="1"/>
                  </a:moveTo>
                  <a:cubicBezTo>
                    <a:pt x="3254" y="1"/>
                    <a:pt x="3236" y="6"/>
                    <a:pt x="3216" y="18"/>
                  </a:cubicBezTo>
                  <a:cubicBezTo>
                    <a:pt x="2680" y="366"/>
                    <a:pt x="2169" y="692"/>
                    <a:pt x="1635" y="1042"/>
                  </a:cubicBezTo>
                  <a:cubicBezTo>
                    <a:pt x="1099" y="1367"/>
                    <a:pt x="565" y="1693"/>
                    <a:pt x="76" y="2065"/>
                  </a:cubicBezTo>
                  <a:cubicBezTo>
                    <a:pt x="0" y="2121"/>
                    <a:pt x="32" y="2223"/>
                    <a:pt x="109" y="2223"/>
                  </a:cubicBezTo>
                  <a:cubicBezTo>
                    <a:pt x="127" y="2223"/>
                    <a:pt x="147" y="2217"/>
                    <a:pt x="169" y="2204"/>
                  </a:cubicBezTo>
                  <a:cubicBezTo>
                    <a:pt x="658" y="1855"/>
                    <a:pt x="1192" y="1529"/>
                    <a:pt x="1728" y="1203"/>
                  </a:cubicBezTo>
                  <a:cubicBezTo>
                    <a:pt x="2239" y="855"/>
                    <a:pt x="2773" y="506"/>
                    <a:pt x="3309" y="180"/>
                  </a:cubicBezTo>
                  <a:cubicBezTo>
                    <a:pt x="3386" y="123"/>
                    <a:pt x="3351" y="1"/>
                    <a:pt x="3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32"/>
            <p:cNvSpPr/>
            <p:nvPr/>
          </p:nvSpPr>
          <p:spPr>
            <a:xfrm>
              <a:off x="3274350" y="3325050"/>
              <a:ext cx="63800" cy="41575"/>
            </a:xfrm>
            <a:custGeom>
              <a:avLst/>
              <a:gdLst/>
              <a:ahLst/>
              <a:cxnLst/>
              <a:rect l="l" t="t" r="r" b="b"/>
              <a:pathLst>
                <a:path w="2552" h="1663" extrusionOk="0">
                  <a:moveTo>
                    <a:pt x="2427" y="0"/>
                  </a:moveTo>
                  <a:cubicBezTo>
                    <a:pt x="2412" y="0"/>
                    <a:pt x="2397" y="5"/>
                    <a:pt x="2381" y="17"/>
                  </a:cubicBezTo>
                  <a:cubicBezTo>
                    <a:pt x="1590" y="460"/>
                    <a:pt x="822" y="947"/>
                    <a:pt x="78" y="1483"/>
                  </a:cubicBezTo>
                  <a:cubicBezTo>
                    <a:pt x="1" y="1540"/>
                    <a:pt x="51" y="1662"/>
                    <a:pt x="124" y="1662"/>
                  </a:cubicBezTo>
                  <a:cubicBezTo>
                    <a:pt x="139" y="1662"/>
                    <a:pt x="155" y="1657"/>
                    <a:pt x="171" y="1645"/>
                  </a:cubicBezTo>
                  <a:cubicBezTo>
                    <a:pt x="915" y="1111"/>
                    <a:pt x="1683" y="622"/>
                    <a:pt x="2474" y="181"/>
                  </a:cubicBezTo>
                  <a:cubicBezTo>
                    <a:pt x="2551" y="122"/>
                    <a:pt x="2500" y="0"/>
                    <a:pt x="2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32"/>
            <p:cNvSpPr/>
            <p:nvPr/>
          </p:nvSpPr>
          <p:spPr>
            <a:xfrm>
              <a:off x="3265650" y="3346550"/>
              <a:ext cx="84000" cy="52050"/>
            </a:xfrm>
            <a:custGeom>
              <a:avLst/>
              <a:gdLst/>
              <a:ahLst/>
              <a:cxnLst/>
              <a:rect l="l" t="t" r="r" b="b"/>
              <a:pathLst>
                <a:path w="3360" h="2082" extrusionOk="0">
                  <a:moveTo>
                    <a:pt x="3228" y="1"/>
                  </a:moveTo>
                  <a:cubicBezTo>
                    <a:pt x="3210" y="1"/>
                    <a:pt x="3190" y="6"/>
                    <a:pt x="3170" y="18"/>
                  </a:cubicBezTo>
                  <a:cubicBezTo>
                    <a:pt x="2100" y="577"/>
                    <a:pt x="1077" y="1204"/>
                    <a:pt x="78" y="1901"/>
                  </a:cubicBezTo>
                  <a:cubicBezTo>
                    <a:pt x="0" y="1960"/>
                    <a:pt x="52" y="2082"/>
                    <a:pt x="124" y="2082"/>
                  </a:cubicBezTo>
                  <a:cubicBezTo>
                    <a:pt x="139" y="2082"/>
                    <a:pt x="155" y="2077"/>
                    <a:pt x="171" y="2065"/>
                  </a:cubicBezTo>
                  <a:cubicBezTo>
                    <a:pt x="1170" y="1367"/>
                    <a:pt x="2193" y="738"/>
                    <a:pt x="3263" y="158"/>
                  </a:cubicBezTo>
                  <a:cubicBezTo>
                    <a:pt x="3360" y="120"/>
                    <a:pt x="3313" y="1"/>
                    <a:pt x="3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32"/>
            <p:cNvSpPr/>
            <p:nvPr/>
          </p:nvSpPr>
          <p:spPr>
            <a:xfrm>
              <a:off x="3256900" y="3389825"/>
              <a:ext cx="62675" cy="37850"/>
            </a:xfrm>
            <a:custGeom>
              <a:avLst/>
              <a:gdLst/>
              <a:ahLst/>
              <a:cxnLst/>
              <a:rect l="l" t="t" r="r" b="b"/>
              <a:pathLst>
                <a:path w="2507" h="1514" extrusionOk="0">
                  <a:moveTo>
                    <a:pt x="2353" y="0"/>
                  </a:moveTo>
                  <a:cubicBezTo>
                    <a:pt x="2339" y="0"/>
                    <a:pt x="2325" y="3"/>
                    <a:pt x="2311" y="8"/>
                  </a:cubicBezTo>
                  <a:cubicBezTo>
                    <a:pt x="1520" y="356"/>
                    <a:pt x="776" y="822"/>
                    <a:pt x="78" y="1333"/>
                  </a:cubicBezTo>
                  <a:cubicBezTo>
                    <a:pt x="1" y="1392"/>
                    <a:pt x="52" y="1514"/>
                    <a:pt x="125" y="1514"/>
                  </a:cubicBezTo>
                  <a:cubicBezTo>
                    <a:pt x="139" y="1514"/>
                    <a:pt x="155" y="1509"/>
                    <a:pt x="171" y="1497"/>
                  </a:cubicBezTo>
                  <a:cubicBezTo>
                    <a:pt x="869" y="961"/>
                    <a:pt x="1613" y="520"/>
                    <a:pt x="2404" y="170"/>
                  </a:cubicBezTo>
                  <a:cubicBezTo>
                    <a:pt x="2506" y="130"/>
                    <a:pt x="2448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32"/>
            <p:cNvSpPr/>
            <p:nvPr/>
          </p:nvSpPr>
          <p:spPr>
            <a:xfrm>
              <a:off x="3255175" y="3425875"/>
              <a:ext cx="42875" cy="22725"/>
            </a:xfrm>
            <a:custGeom>
              <a:avLst/>
              <a:gdLst/>
              <a:ahLst/>
              <a:cxnLst/>
              <a:rect l="l" t="t" r="r" b="b"/>
              <a:pathLst>
                <a:path w="1715" h="909" extrusionOk="0">
                  <a:moveTo>
                    <a:pt x="1561" y="0"/>
                  </a:moveTo>
                  <a:cubicBezTo>
                    <a:pt x="1548" y="0"/>
                    <a:pt x="1534" y="3"/>
                    <a:pt x="1520" y="8"/>
                  </a:cubicBezTo>
                  <a:cubicBezTo>
                    <a:pt x="1055" y="263"/>
                    <a:pt x="566" y="496"/>
                    <a:pt x="78" y="753"/>
                  </a:cubicBezTo>
                  <a:cubicBezTo>
                    <a:pt x="1" y="791"/>
                    <a:pt x="35" y="909"/>
                    <a:pt x="116" y="909"/>
                  </a:cubicBezTo>
                  <a:cubicBezTo>
                    <a:pt x="132" y="909"/>
                    <a:pt x="151" y="904"/>
                    <a:pt x="171" y="892"/>
                  </a:cubicBezTo>
                  <a:cubicBezTo>
                    <a:pt x="659" y="660"/>
                    <a:pt x="1124" y="403"/>
                    <a:pt x="1613" y="170"/>
                  </a:cubicBezTo>
                  <a:cubicBezTo>
                    <a:pt x="1714" y="129"/>
                    <a:pt x="1655" y="0"/>
                    <a:pt x="1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32"/>
            <p:cNvSpPr/>
            <p:nvPr/>
          </p:nvSpPr>
          <p:spPr>
            <a:xfrm>
              <a:off x="3241225" y="3455500"/>
              <a:ext cx="50525" cy="27400"/>
            </a:xfrm>
            <a:custGeom>
              <a:avLst/>
              <a:gdLst/>
              <a:ahLst/>
              <a:cxnLst/>
              <a:rect l="l" t="t" r="r" b="b"/>
              <a:pathLst>
                <a:path w="2021" h="1096" extrusionOk="0">
                  <a:moveTo>
                    <a:pt x="1879" y="0"/>
                  </a:moveTo>
                  <a:cubicBezTo>
                    <a:pt x="1868" y="0"/>
                    <a:pt x="1857" y="3"/>
                    <a:pt x="1845" y="9"/>
                  </a:cubicBezTo>
                  <a:cubicBezTo>
                    <a:pt x="1241" y="288"/>
                    <a:pt x="658" y="591"/>
                    <a:pt x="78" y="916"/>
                  </a:cubicBezTo>
                  <a:cubicBezTo>
                    <a:pt x="1" y="974"/>
                    <a:pt x="35" y="1096"/>
                    <a:pt x="115" y="1096"/>
                  </a:cubicBezTo>
                  <a:cubicBezTo>
                    <a:pt x="132" y="1096"/>
                    <a:pt x="151" y="1090"/>
                    <a:pt x="171" y="1078"/>
                  </a:cubicBezTo>
                  <a:cubicBezTo>
                    <a:pt x="751" y="753"/>
                    <a:pt x="1334" y="451"/>
                    <a:pt x="1938" y="172"/>
                  </a:cubicBezTo>
                  <a:cubicBezTo>
                    <a:pt x="2020" y="131"/>
                    <a:pt x="1958" y="0"/>
                    <a:pt x="18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32"/>
            <p:cNvSpPr/>
            <p:nvPr/>
          </p:nvSpPr>
          <p:spPr>
            <a:xfrm>
              <a:off x="3232100" y="3491375"/>
              <a:ext cx="36075" cy="18250"/>
            </a:xfrm>
            <a:custGeom>
              <a:avLst/>
              <a:gdLst/>
              <a:ahLst/>
              <a:cxnLst/>
              <a:rect l="l" t="t" r="r" b="b"/>
              <a:pathLst>
                <a:path w="1443" h="730" extrusionOk="0">
                  <a:moveTo>
                    <a:pt x="1358" y="1"/>
                  </a:moveTo>
                  <a:cubicBezTo>
                    <a:pt x="1341" y="1"/>
                    <a:pt x="1322" y="6"/>
                    <a:pt x="1302" y="15"/>
                  </a:cubicBezTo>
                  <a:cubicBezTo>
                    <a:pt x="884" y="202"/>
                    <a:pt x="465" y="365"/>
                    <a:pt x="47" y="551"/>
                  </a:cubicBezTo>
                  <a:cubicBezTo>
                    <a:pt x="0" y="574"/>
                    <a:pt x="0" y="644"/>
                    <a:pt x="24" y="691"/>
                  </a:cubicBezTo>
                  <a:cubicBezTo>
                    <a:pt x="37" y="718"/>
                    <a:pt x="58" y="729"/>
                    <a:pt x="83" y="729"/>
                  </a:cubicBezTo>
                  <a:cubicBezTo>
                    <a:pt x="101" y="729"/>
                    <a:pt x="120" y="723"/>
                    <a:pt x="140" y="713"/>
                  </a:cubicBezTo>
                  <a:cubicBezTo>
                    <a:pt x="558" y="527"/>
                    <a:pt x="977" y="341"/>
                    <a:pt x="1396" y="179"/>
                  </a:cubicBezTo>
                  <a:cubicBezTo>
                    <a:pt x="1442" y="155"/>
                    <a:pt x="1442" y="86"/>
                    <a:pt x="1420" y="40"/>
                  </a:cubicBezTo>
                  <a:cubicBezTo>
                    <a:pt x="1405" y="12"/>
                    <a:pt x="1383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32"/>
            <p:cNvSpPr/>
            <p:nvPr/>
          </p:nvSpPr>
          <p:spPr>
            <a:xfrm>
              <a:off x="3221975" y="3500825"/>
              <a:ext cx="69050" cy="35350"/>
            </a:xfrm>
            <a:custGeom>
              <a:avLst/>
              <a:gdLst/>
              <a:ahLst/>
              <a:cxnLst/>
              <a:rect l="l" t="t" r="r" b="b"/>
              <a:pathLst>
                <a:path w="2762" h="1414" extrusionOk="0">
                  <a:moveTo>
                    <a:pt x="2630" y="0"/>
                  </a:moveTo>
                  <a:cubicBezTo>
                    <a:pt x="2617" y="0"/>
                    <a:pt x="2604" y="3"/>
                    <a:pt x="2591" y="10"/>
                  </a:cubicBezTo>
                  <a:cubicBezTo>
                    <a:pt x="1754" y="406"/>
                    <a:pt x="917" y="824"/>
                    <a:pt x="104" y="1243"/>
                  </a:cubicBezTo>
                  <a:cubicBezTo>
                    <a:pt x="1" y="1284"/>
                    <a:pt x="60" y="1413"/>
                    <a:pt x="155" y="1413"/>
                  </a:cubicBezTo>
                  <a:cubicBezTo>
                    <a:pt x="168" y="1413"/>
                    <a:pt x="182" y="1411"/>
                    <a:pt x="197" y="1405"/>
                  </a:cubicBezTo>
                  <a:cubicBezTo>
                    <a:pt x="1010" y="964"/>
                    <a:pt x="1847" y="568"/>
                    <a:pt x="2662" y="149"/>
                  </a:cubicBezTo>
                  <a:cubicBezTo>
                    <a:pt x="2761" y="109"/>
                    <a:pt x="2706" y="0"/>
                    <a:pt x="2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32"/>
            <p:cNvSpPr/>
            <p:nvPr/>
          </p:nvSpPr>
          <p:spPr>
            <a:xfrm>
              <a:off x="3208175" y="3538050"/>
              <a:ext cx="64950" cy="33825"/>
            </a:xfrm>
            <a:custGeom>
              <a:avLst/>
              <a:gdLst/>
              <a:ahLst/>
              <a:cxnLst/>
              <a:rect l="l" t="t" r="r" b="b"/>
              <a:pathLst>
                <a:path w="2598" h="1353" extrusionOk="0">
                  <a:moveTo>
                    <a:pt x="2457" y="1"/>
                  </a:moveTo>
                  <a:cubicBezTo>
                    <a:pt x="2446" y="1"/>
                    <a:pt x="2435" y="3"/>
                    <a:pt x="2423" y="9"/>
                  </a:cubicBezTo>
                  <a:cubicBezTo>
                    <a:pt x="1655" y="405"/>
                    <a:pt x="864" y="800"/>
                    <a:pt x="98" y="1196"/>
                  </a:cubicBezTo>
                  <a:cubicBezTo>
                    <a:pt x="0" y="1235"/>
                    <a:pt x="48" y="1352"/>
                    <a:pt x="133" y="1352"/>
                  </a:cubicBezTo>
                  <a:cubicBezTo>
                    <a:pt x="151" y="1352"/>
                    <a:pt x="170" y="1347"/>
                    <a:pt x="191" y="1336"/>
                  </a:cubicBezTo>
                  <a:cubicBezTo>
                    <a:pt x="957" y="963"/>
                    <a:pt x="1725" y="567"/>
                    <a:pt x="2516" y="173"/>
                  </a:cubicBezTo>
                  <a:cubicBezTo>
                    <a:pt x="2598" y="132"/>
                    <a:pt x="2536" y="1"/>
                    <a:pt x="2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32"/>
            <p:cNvSpPr/>
            <p:nvPr/>
          </p:nvSpPr>
          <p:spPr>
            <a:xfrm>
              <a:off x="3219575" y="3569300"/>
              <a:ext cx="40450" cy="19200"/>
            </a:xfrm>
            <a:custGeom>
              <a:avLst/>
              <a:gdLst/>
              <a:ahLst/>
              <a:cxnLst/>
              <a:rect l="l" t="t" r="r" b="b"/>
              <a:pathLst>
                <a:path w="1618" h="768" extrusionOk="0">
                  <a:moveTo>
                    <a:pt x="1519" y="0"/>
                  </a:moveTo>
                  <a:cubicBezTo>
                    <a:pt x="1497" y="0"/>
                    <a:pt x="1475" y="6"/>
                    <a:pt x="1456" y="15"/>
                  </a:cubicBezTo>
                  <a:cubicBezTo>
                    <a:pt x="1013" y="201"/>
                    <a:pt x="548" y="387"/>
                    <a:pt x="82" y="597"/>
                  </a:cubicBezTo>
                  <a:cubicBezTo>
                    <a:pt x="1" y="638"/>
                    <a:pt x="62" y="767"/>
                    <a:pt x="141" y="767"/>
                  </a:cubicBezTo>
                  <a:cubicBezTo>
                    <a:pt x="153" y="767"/>
                    <a:pt x="164" y="765"/>
                    <a:pt x="175" y="759"/>
                  </a:cubicBezTo>
                  <a:cubicBezTo>
                    <a:pt x="641" y="551"/>
                    <a:pt x="1083" y="365"/>
                    <a:pt x="1549" y="154"/>
                  </a:cubicBezTo>
                  <a:cubicBezTo>
                    <a:pt x="1595" y="132"/>
                    <a:pt x="1617" y="86"/>
                    <a:pt x="1595" y="39"/>
                  </a:cubicBezTo>
                  <a:cubicBezTo>
                    <a:pt x="1581" y="12"/>
                    <a:pt x="1551" y="0"/>
                    <a:pt x="1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32"/>
            <p:cNvSpPr/>
            <p:nvPr/>
          </p:nvSpPr>
          <p:spPr>
            <a:xfrm>
              <a:off x="3280175" y="3270400"/>
              <a:ext cx="49725" cy="31700"/>
            </a:xfrm>
            <a:custGeom>
              <a:avLst/>
              <a:gdLst/>
              <a:ahLst/>
              <a:cxnLst/>
              <a:rect l="l" t="t" r="r" b="b"/>
              <a:pathLst>
                <a:path w="1989" h="1268" extrusionOk="0">
                  <a:moveTo>
                    <a:pt x="1855" y="0"/>
                  </a:moveTo>
                  <a:cubicBezTo>
                    <a:pt x="1837" y="0"/>
                    <a:pt x="1818" y="5"/>
                    <a:pt x="1798" y="17"/>
                  </a:cubicBezTo>
                  <a:cubicBezTo>
                    <a:pt x="1218" y="367"/>
                    <a:pt x="635" y="715"/>
                    <a:pt x="77" y="1111"/>
                  </a:cubicBezTo>
                  <a:cubicBezTo>
                    <a:pt x="0" y="1149"/>
                    <a:pt x="51" y="1267"/>
                    <a:pt x="123" y="1267"/>
                  </a:cubicBezTo>
                  <a:cubicBezTo>
                    <a:pt x="138" y="1267"/>
                    <a:pt x="154" y="1262"/>
                    <a:pt x="170" y="1250"/>
                  </a:cubicBezTo>
                  <a:cubicBezTo>
                    <a:pt x="728" y="878"/>
                    <a:pt x="1311" y="506"/>
                    <a:pt x="1891" y="181"/>
                  </a:cubicBezTo>
                  <a:cubicBezTo>
                    <a:pt x="1989" y="122"/>
                    <a:pt x="1941" y="0"/>
                    <a:pt x="1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32"/>
            <p:cNvSpPr/>
            <p:nvPr/>
          </p:nvSpPr>
          <p:spPr>
            <a:xfrm>
              <a:off x="3279525" y="3250050"/>
              <a:ext cx="39300" cy="26275"/>
            </a:xfrm>
            <a:custGeom>
              <a:avLst/>
              <a:gdLst/>
              <a:ahLst/>
              <a:cxnLst/>
              <a:rect l="l" t="t" r="r" b="b"/>
              <a:pathLst>
                <a:path w="1572" h="1051" extrusionOk="0">
                  <a:moveTo>
                    <a:pt x="1453" y="0"/>
                  </a:moveTo>
                  <a:cubicBezTo>
                    <a:pt x="1438" y="0"/>
                    <a:pt x="1422" y="6"/>
                    <a:pt x="1406" y="18"/>
                  </a:cubicBezTo>
                  <a:cubicBezTo>
                    <a:pt x="965" y="297"/>
                    <a:pt x="522" y="576"/>
                    <a:pt x="81" y="877"/>
                  </a:cubicBezTo>
                  <a:cubicBezTo>
                    <a:pt x="1" y="938"/>
                    <a:pt x="59" y="1050"/>
                    <a:pt x="136" y="1050"/>
                  </a:cubicBezTo>
                  <a:cubicBezTo>
                    <a:pt x="148" y="1050"/>
                    <a:pt x="161" y="1048"/>
                    <a:pt x="174" y="1041"/>
                  </a:cubicBezTo>
                  <a:cubicBezTo>
                    <a:pt x="615" y="738"/>
                    <a:pt x="1033" y="436"/>
                    <a:pt x="1476" y="157"/>
                  </a:cubicBezTo>
                  <a:cubicBezTo>
                    <a:pt x="1572" y="119"/>
                    <a:pt x="1525" y="0"/>
                    <a:pt x="1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32"/>
            <p:cNvSpPr/>
            <p:nvPr/>
          </p:nvSpPr>
          <p:spPr>
            <a:xfrm>
              <a:off x="3277275" y="3218075"/>
              <a:ext cx="41100" cy="26450"/>
            </a:xfrm>
            <a:custGeom>
              <a:avLst/>
              <a:gdLst/>
              <a:ahLst/>
              <a:cxnLst/>
              <a:rect l="l" t="t" r="r" b="b"/>
              <a:pathLst>
                <a:path w="1644" h="1058" extrusionOk="0">
                  <a:moveTo>
                    <a:pt x="1520" y="0"/>
                  </a:moveTo>
                  <a:cubicBezTo>
                    <a:pt x="1505" y="0"/>
                    <a:pt x="1489" y="5"/>
                    <a:pt x="1473" y="17"/>
                  </a:cubicBezTo>
                  <a:cubicBezTo>
                    <a:pt x="1008" y="296"/>
                    <a:pt x="543" y="575"/>
                    <a:pt x="78" y="878"/>
                  </a:cubicBezTo>
                  <a:cubicBezTo>
                    <a:pt x="1" y="935"/>
                    <a:pt x="51" y="1057"/>
                    <a:pt x="124" y="1057"/>
                  </a:cubicBezTo>
                  <a:cubicBezTo>
                    <a:pt x="139" y="1057"/>
                    <a:pt x="155" y="1052"/>
                    <a:pt x="171" y="1040"/>
                  </a:cubicBezTo>
                  <a:cubicBezTo>
                    <a:pt x="636" y="739"/>
                    <a:pt x="1101" y="460"/>
                    <a:pt x="1566" y="180"/>
                  </a:cubicBezTo>
                  <a:cubicBezTo>
                    <a:pt x="1644" y="122"/>
                    <a:pt x="1592" y="0"/>
                    <a:pt x="1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32"/>
            <p:cNvSpPr/>
            <p:nvPr/>
          </p:nvSpPr>
          <p:spPr>
            <a:xfrm>
              <a:off x="3279000" y="3204100"/>
              <a:ext cx="23650" cy="14850"/>
            </a:xfrm>
            <a:custGeom>
              <a:avLst/>
              <a:gdLst/>
              <a:ahLst/>
              <a:cxnLst/>
              <a:rect l="l" t="t" r="r" b="b"/>
              <a:pathLst>
                <a:path w="946" h="594" extrusionOk="0">
                  <a:moveTo>
                    <a:pt x="822" y="1"/>
                  </a:moveTo>
                  <a:cubicBezTo>
                    <a:pt x="807" y="1"/>
                    <a:pt x="791" y="6"/>
                    <a:pt x="775" y="18"/>
                  </a:cubicBezTo>
                  <a:lnTo>
                    <a:pt x="78" y="436"/>
                  </a:lnTo>
                  <a:cubicBezTo>
                    <a:pt x="1" y="475"/>
                    <a:pt x="51" y="593"/>
                    <a:pt x="123" y="593"/>
                  </a:cubicBezTo>
                  <a:cubicBezTo>
                    <a:pt x="138" y="593"/>
                    <a:pt x="155" y="588"/>
                    <a:pt x="171" y="576"/>
                  </a:cubicBezTo>
                  <a:cubicBezTo>
                    <a:pt x="403" y="436"/>
                    <a:pt x="636" y="321"/>
                    <a:pt x="868" y="181"/>
                  </a:cubicBezTo>
                  <a:cubicBezTo>
                    <a:pt x="946" y="123"/>
                    <a:pt x="895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32"/>
            <p:cNvSpPr/>
            <p:nvPr/>
          </p:nvSpPr>
          <p:spPr>
            <a:xfrm>
              <a:off x="3276125" y="3168650"/>
              <a:ext cx="41075" cy="27025"/>
            </a:xfrm>
            <a:custGeom>
              <a:avLst/>
              <a:gdLst/>
              <a:ahLst/>
              <a:cxnLst/>
              <a:rect l="l" t="t" r="r" b="b"/>
              <a:pathLst>
                <a:path w="1643" h="1081" extrusionOk="0">
                  <a:moveTo>
                    <a:pt x="1520" y="0"/>
                  </a:moveTo>
                  <a:cubicBezTo>
                    <a:pt x="1505" y="0"/>
                    <a:pt x="1489" y="6"/>
                    <a:pt x="1473" y="18"/>
                  </a:cubicBezTo>
                  <a:cubicBezTo>
                    <a:pt x="1008" y="319"/>
                    <a:pt x="542" y="598"/>
                    <a:pt x="77" y="902"/>
                  </a:cubicBezTo>
                  <a:cubicBezTo>
                    <a:pt x="0" y="959"/>
                    <a:pt x="34" y="1081"/>
                    <a:pt x="115" y="1081"/>
                  </a:cubicBezTo>
                  <a:cubicBezTo>
                    <a:pt x="132" y="1081"/>
                    <a:pt x="150" y="1076"/>
                    <a:pt x="170" y="1063"/>
                  </a:cubicBezTo>
                  <a:cubicBezTo>
                    <a:pt x="635" y="762"/>
                    <a:pt x="1101" y="459"/>
                    <a:pt x="1566" y="180"/>
                  </a:cubicBezTo>
                  <a:cubicBezTo>
                    <a:pt x="1643" y="123"/>
                    <a:pt x="1592" y="0"/>
                    <a:pt x="1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32"/>
            <p:cNvSpPr/>
            <p:nvPr/>
          </p:nvSpPr>
          <p:spPr>
            <a:xfrm>
              <a:off x="3279775" y="3145400"/>
              <a:ext cx="26975" cy="18700"/>
            </a:xfrm>
            <a:custGeom>
              <a:avLst/>
              <a:gdLst/>
              <a:ahLst/>
              <a:cxnLst/>
              <a:rect l="l" t="t" r="r" b="b"/>
              <a:pathLst>
                <a:path w="1079" h="748" extrusionOk="0">
                  <a:moveTo>
                    <a:pt x="955" y="0"/>
                  </a:moveTo>
                  <a:cubicBezTo>
                    <a:pt x="940" y="0"/>
                    <a:pt x="924" y="5"/>
                    <a:pt x="908" y="18"/>
                  </a:cubicBezTo>
                  <a:cubicBezTo>
                    <a:pt x="605" y="179"/>
                    <a:pt x="326" y="365"/>
                    <a:pt x="47" y="576"/>
                  </a:cubicBezTo>
                  <a:cubicBezTo>
                    <a:pt x="0" y="598"/>
                    <a:pt x="0" y="645"/>
                    <a:pt x="24" y="691"/>
                  </a:cubicBezTo>
                  <a:cubicBezTo>
                    <a:pt x="41" y="725"/>
                    <a:pt x="70" y="747"/>
                    <a:pt x="103" y="747"/>
                  </a:cubicBezTo>
                  <a:cubicBezTo>
                    <a:pt x="115" y="747"/>
                    <a:pt x="127" y="744"/>
                    <a:pt x="140" y="738"/>
                  </a:cubicBezTo>
                  <a:cubicBezTo>
                    <a:pt x="419" y="529"/>
                    <a:pt x="698" y="343"/>
                    <a:pt x="1001" y="179"/>
                  </a:cubicBezTo>
                  <a:cubicBezTo>
                    <a:pt x="1078" y="122"/>
                    <a:pt x="1028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32"/>
            <p:cNvSpPr/>
            <p:nvPr/>
          </p:nvSpPr>
          <p:spPr>
            <a:xfrm>
              <a:off x="3279000" y="3121750"/>
              <a:ext cx="23775" cy="15600"/>
            </a:xfrm>
            <a:custGeom>
              <a:avLst/>
              <a:gdLst/>
              <a:ahLst/>
              <a:cxnLst/>
              <a:rect l="l" t="t" r="r" b="b"/>
              <a:pathLst>
                <a:path w="951" h="624" extrusionOk="0">
                  <a:moveTo>
                    <a:pt x="816" y="1"/>
                  </a:moveTo>
                  <a:cubicBezTo>
                    <a:pt x="803" y="1"/>
                    <a:pt x="790" y="3"/>
                    <a:pt x="775" y="9"/>
                  </a:cubicBezTo>
                  <a:cubicBezTo>
                    <a:pt x="543" y="173"/>
                    <a:pt x="334" y="312"/>
                    <a:pt x="102" y="452"/>
                  </a:cubicBezTo>
                  <a:cubicBezTo>
                    <a:pt x="1" y="511"/>
                    <a:pt x="56" y="623"/>
                    <a:pt x="148" y="623"/>
                  </a:cubicBezTo>
                  <a:cubicBezTo>
                    <a:pt x="163" y="623"/>
                    <a:pt x="179" y="620"/>
                    <a:pt x="195" y="614"/>
                  </a:cubicBezTo>
                  <a:cubicBezTo>
                    <a:pt x="403" y="474"/>
                    <a:pt x="636" y="312"/>
                    <a:pt x="868" y="173"/>
                  </a:cubicBezTo>
                  <a:cubicBezTo>
                    <a:pt x="950" y="132"/>
                    <a:pt x="90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32"/>
            <p:cNvSpPr/>
            <p:nvPr/>
          </p:nvSpPr>
          <p:spPr>
            <a:xfrm>
              <a:off x="3280925" y="3082200"/>
              <a:ext cx="27375" cy="20850"/>
            </a:xfrm>
            <a:custGeom>
              <a:avLst/>
              <a:gdLst/>
              <a:ahLst/>
              <a:cxnLst/>
              <a:rect l="l" t="t" r="r" b="b"/>
              <a:pathLst>
                <a:path w="1095" h="834" extrusionOk="0">
                  <a:moveTo>
                    <a:pt x="992" y="1"/>
                  </a:moveTo>
                  <a:cubicBezTo>
                    <a:pt x="980" y="1"/>
                    <a:pt x="968" y="4"/>
                    <a:pt x="955" y="10"/>
                  </a:cubicBezTo>
                  <a:cubicBezTo>
                    <a:pt x="652" y="242"/>
                    <a:pt x="350" y="452"/>
                    <a:pt x="47" y="661"/>
                  </a:cubicBezTo>
                  <a:cubicBezTo>
                    <a:pt x="1" y="685"/>
                    <a:pt x="1" y="732"/>
                    <a:pt x="25" y="778"/>
                  </a:cubicBezTo>
                  <a:cubicBezTo>
                    <a:pt x="41" y="812"/>
                    <a:pt x="71" y="833"/>
                    <a:pt x="104" y="833"/>
                  </a:cubicBezTo>
                  <a:cubicBezTo>
                    <a:pt x="115" y="833"/>
                    <a:pt x="128" y="830"/>
                    <a:pt x="140" y="825"/>
                  </a:cubicBezTo>
                  <a:cubicBezTo>
                    <a:pt x="443" y="614"/>
                    <a:pt x="745" y="382"/>
                    <a:pt x="1048" y="173"/>
                  </a:cubicBezTo>
                  <a:cubicBezTo>
                    <a:pt x="1095" y="149"/>
                    <a:pt x="1095" y="103"/>
                    <a:pt x="1070" y="56"/>
                  </a:cubicBezTo>
                  <a:cubicBezTo>
                    <a:pt x="1054" y="22"/>
                    <a:pt x="1025" y="1"/>
                    <a:pt x="9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32"/>
            <p:cNvSpPr/>
            <p:nvPr/>
          </p:nvSpPr>
          <p:spPr>
            <a:xfrm>
              <a:off x="3280875" y="3050825"/>
              <a:ext cx="43350" cy="27525"/>
            </a:xfrm>
            <a:custGeom>
              <a:avLst/>
              <a:gdLst/>
              <a:ahLst/>
              <a:cxnLst/>
              <a:rect l="l" t="t" r="r" b="b"/>
              <a:pathLst>
                <a:path w="1734" h="1101" extrusionOk="0">
                  <a:moveTo>
                    <a:pt x="1624" y="1"/>
                  </a:moveTo>
                  <a:cubicBezTo>
                    <a:pt x="1612" y="1"/>
                    <a:pt x="1598" y="3"/>
                    <a:pt x="1584" y="9"/>
                  </a:cubicBezTo>
                  <a:cubicBezTo>
                    <a:pt x="1305" y="102"/>
                    <a:pt x="1050" y="241"/>
                    <a:pt x="793" y="405"/>
                  </a:cubicBezTo>
                  <a:cubicBezTo>
                    <a:pt x="539" y="567"/>
                    <a:pt x="306" y="753"/>
                    <a:pt x="73" y="939"/>
                  </a:cubicBezTo>
                  <a:cubicBezTo>
                    <a:pt x="0" y="1012"/>
                    <a:pt x="71" y="1100"/>
                    <a:pt x="150" y="1100"/>
                  </a:cubicBezTo>
                  <a:cubicBezTo>
                    <a:pt x="171" y="1100"/>
                    <a:pt x="193" y="1094"/>
                    <a:pt x="213" y="1079"/>
                  </a:cubicBezTo>
                  <a:cubicBezTo>
                    <a:pt x="421" y="893"/>
                    <a:pt x="654" y="706"/>
                    <a:pt x="886" y="567"/>
                  </a:cubicBezTo>
                  <a:cubicBezTo>
                    <a:pt x="1119" y="405"/>
                    <a:pt x="1376" y="288"/>
                    <a:pt x="1631" y="172"/>
                  </a:cubicBezTo>
                  <a:cubicBezTo>
                    <a:pt x="1734" y="132"/>
                    <a:pt x="1710" y="1"/>
                    <a:pt x="1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32"/>
            <p:cNvSpPr/>
            <p:nvPr/>
          </p:nvSpPr>
          <p:spPr>
            <a:xfrm>
              <a:off x="3292550" y="3032200"/>
              <a:ext cx="15750" cy="11750"/>
            </a:xfrm>
            <a:custGeom>
              <a:avLst/>
              <a:gdLst/>
              <a:ahLst/>
              <a:cxnLst/>
              <a:rect l="l" t="t" r="r" b="b"/>
              <a:pathLst>
                <a:path w="630" h="470" extrusionOk="0">
                  <a:moveTo>
                    <a:pt x="527" y="1"/>
                  </a:moveTo>
                  <a:cubicBezTo>
                    <a:pt x="515" y="1"/>
                    <a:pt x="503" y="4"/>
                    <a:pt x="490" y="10"/>
                  </a:cubicBezTo>
                  <a:cubicBezTo>
                    <a:pt x="326" y="103"/>
                    <a:pt x="187" y="196"/>
                    <a:pt x="47" y="313"/>
                  </a:cubicBezTo>
                  <a:cubicBezTo>
                    <a:pt x="1" y="335"/>
                    <a:pt x="1" y="406"/>
                    <a:pt x="47" y="452"/>
                  </a:cubicBezTo>
                  <a:cubicBezTo>
                    <a:pt x="59" y="464"/>
                    <a:pt x="83" y="469"/>
                    <a:pt x="106" y="469"/>
                  </a:cubicBezTo>
                  <a:cubicBezTo>
                    <a:pt x="129" y="469"/>
                    <a:pt x="152" y="464"/>
                    <a:pt x="165" y="452"/>
                  </a:cubicBezTo>
                  <a:lnTo>
                    <a:pt x="187" y="428"/>
                  </a:lnTo>
                  <a:cubicBezTo>
                    <a:pt x="211" y="428"/>
                    <a:pt x="211" y="406"/>
                    <a:pt x="211" y="406"/>
                  </a:cubicBezTo>
                  <a:cubicBezTo>
                    <a:pt x="233" y="406"/>
                    <a:pt x="233" y="382"/>
                    <a:pt x="258" y="382"/>
                  </a:cubicBezTo>
                  <a:cubicBezTo>
                    <a:pt x="280" y="359"/>
                    <a:pt x="326" y="335"/>
                    <a:pt x="351" y="313"/>
                  </a:cubicBezTo>
                  <a:cubicBezTo>
                    <a:pt x="419" y="266"/>
                    <a:pt x="490" y="220"/>
                    <a:pt x="583" y="173"/>
                  </a:cubicBezTo>
                  <a:cubicBezTo>
                    <a:pt x="605" y="149"/>
                    <a:pt x="630" y="103"/>
                    <a:pt x="605" y="56"/>
                  </a:cubicBezTo>
                  <a:cubicBezTo>
                    <a:pt x="589" y="22"/>
                    <a:pt x="560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32"/>
            <p:cNvSpPr/>
            <p:nvPr/>
          </p:nvSpPr>
          <p:spPr>
            <a:xfrm>
              <a:off x="3296650" y="3003125"/>
              <a:ext cx="14550" cy="12200"/>
            </a:xfrm>
            <a:custGeom>
              <a:avLst/>
              <a:gdLst/>
              <a:ahLst/>
              <a:cxnLst/>
              <a:rect l="l" t="t" r="r" b="b"/>
              <a:pathLst>
                <a:path w="582" h="488" extrusionOk="0">
                  <a:moveTo>
                    <a:pt x="472" y="0"/>
                  </a:moveTo>
                  <a:cubicBezTo>
                    <a:pt x="459" y="0"/>
                    <a:pt x="449" y="3"/>
                    <a:pt x="441" y="10"/>
                  </a:cubicBezTo>
                  <a:cubicBezTo>
                    <a:pt x="302" y="103"/>
                    <a:pt x="162" y="220"/>
                    <a:pt x="23" y="335"/>
                  </a:cubicBezTo>
                  <a:cubicBezTo>
                    <a:pt x="1" y="359"/>
                    <a:pt x="1" y="428"/>
                    <a:pt x="23" y="452"/>
                  </a:cubicBezTo>
                  <a:cubicBezTo>
                    <a:pt x="46" y="476"/>
                    <a:pt x="69" y="487"/>
                    <a:pt x="93" y="487"/>
                  </a:cubicBezTo>
                  <a:cubicBezTo>
                    <a:pt x="116" y="487"/>
                    <a:pt x="139" y="476"/>
                    <a:pt x="162" y="452"/>
                  </a:cubicBezTo>
                  <a:cubicBezTo>
                    <a:pt x="209" y="406"/>
                    <a:pt x="280" y="359"/>
                    <a:pt x="348" y="313"/>
                  </a:cubicBezTo>
                  <a:cubicBezTo>
                    <a:pt x="348" y="289"/>
                    <a:pt x="373" y="266"/>
                    <a:pt x="395" y="266"/>
                  </a:cubicBezTo>
                  <a:cubicBezTo>
                    <a:pt x="395" y="266"/>
                    <a:pt x="395" y="242"/>
                    <a:pt x="419" y="242"/>
                  </a:cubicBezTo>
                  <a:cubicBezTo>
                    <a:pt x="466" y="220"/>
                    <a:pt x="488" y="196"/>
                    <a:pt x="512" y="173"/>
                  </a:cubicBezTo>
                  <a:cubicBezTo>
                    <a:pt x="559" y="127"/>
                    <a:pt x="581" y="80"/>
                    <a:pt x="559" y="34"/>
                  </a:cubicBezTo>
                  <a:cubicBezTo>
                    <a:pt x="542" y="17"/>
                    <a:pt x="502" y="0"/>
                    <a:pt x="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32"/>
            <p:cNvSpPr/>
            <p:nvPr/>
          </p:nvSpPr>
          <p:spPr>
            <a:xfrm>
              <a:off x="3424275" y="2929300"/>
              <a:ext cx="51150" cy="31900"/>
            </a:xfrm>
            <a:custGeom>
              <a:avLst/>
              <a:gdLst/>
              <a:ahLst/>
              <a:cxnLst/>
              <a:rect l="l" t="t" r="r" b="b"/>
              <a:pathLst>
                <a:path w="2046" h="1276" extrusionOk="0">
                  <a:moveTo>
                    <a:pt x="1911" y="1"/>
                  </a:moveTo>
                  <a:cubicBezTo>
                    <a:pt x="1898" y="1"/>
                    <a:pt x="1885" y="4"/>
                    <a:pt x="1873" y="10"/>
                  </a:cubicBezTo>
                  <a:cubicBezTo>
                    <a:pt x="1244" y="336"/>
                    <a:pt x="663" y="708"/>
                    <a:pt x="81" y="1102"/>
                  </a:cubicBezTo>
                  <a:cubicBezTo>
                    <a:pt x="1" y="1163"/>
                    <a:pt x="59" y="1275"/>
                    <a:pt x="136" y="1275"/>
                  </a:cubicBezTo>
                  <a:cubicBezTo>
                    <a:pt x="148" y="1275"/>
                    <a:pt x="161" y="1272"/>
                    <a:pt x="174" y="1266"/>
                  </a:cubicBezTo>
                  <a:cubicBezTo>
                    <a:pt x="756" y="870"/>
                    <a:pt x="1337" y="497"/>
                    <a:pt x="1966" y="172"/>
                  </a:cubicBezTo>
                  <a:cubicBezTo>
                    <a:pt x="2046" y="113"/>
                    <a:pt x="1988" y="1"/>
                    <a:pt x="1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32"/>
            <p:cNvSpPr/>
            <p:nvPr/>
          </p:nvSpPr>
          <p:spPr>
            <a:xfrm>
              <a:off x="3379700" y="2933750"/>
              <a:ext cx="122400" cy="72975"/>
            </a:xfrm>
            <a:custGeom>
              <a:avLst/>
              <a:gdLst/>
              <a:ahLst/>
              <a:cxnLst/>
              <a:rect l="l" t="t" r="r" b="b"/>
              <a:pathLst>
                <a:path w="4896" h="2919" extrusionOk="0">
                  <a:moveTo>
                    <a:pt x="4773" y="1"/>
                  </a:moveTo>
                  <a:cubicBezTo>
                    <a:pt x="4758" y="1"/>
                    <a:pt x="4742" y="6"/>
                    <a:pt x="4725" y="18"/>
                  </a:cubicBezTo>
                  <a:cubicBezTo>
                    <a:pt x="3492" y="692"/>
                    <a:pt x="2282" y="1389"/>
                    <a:pt x="1097" y="2111"/>
                  </a:cubicBezTo>
                  <a:cubicBezTo>
                    <a:pt x="748" y="2320"/>
                    <a:pt x="422" y="2530"/>
                    <a:pt x="96" y="2738"/>
                  </a:cubicBezTo>
                  <a:cubicBezTo>
                    <a:pt x="1" y="2797"/>
                    <a:pt x="49" y="2919"/>
                    <a:pt x="134" y="2919"/>
                  </a:cubicBezTo>
                  <a:cubicBezTo>
                    <a:pt x="151" y="2919"/>
                    <a:pt x="170" y="2914"/>
                    <a:pt x="189" y="2902"/>
                  </a:cubicBezTo>
                  <a:cubicBezTo>
                    <a:pt x="1352" y="2158"/>
                    <a:pt x="2562" y="1436"/>
                    <a:pt x="3771" y="738"/>
                  </a:cubicBezTo>
                  <a:cubicBezTo>
                    <a:pt x="4121" y="552"/>
                    <a:pt x="4469" y="366"/>
                    <a:pt x="4818" y="158"/>
                  </a:cubicBezTo>
                  <a:cubicBezTo>
                    <a:pt x="4895" y="119"/>
                    <a:pt x="4845" y="1"/>
                    <a:pt x="4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32"/>
            <p:cNvSpPr/>
            <p:nvPr/>
          </p:nvSpPr>
          <p:spPr>
            <a:xfrm>
              <a:off x="3400500" y="2961875"/>
              <a:ext cx="99350" cy="53950"/>
            </a:xfrm>
            <a:custGeom>
              <a:avLst/>
              <a:gdLst/>
              <a:ahLst/>
              <a:cxnLst/>
              <a:rect l="l" t="t" r="r" b="b"/>
              <a:pathLst>
                <a:path w="3974" h="2158" extrusionOk="0">
                  <a:moveTo>
                    <a:pt x="3838" y="0"/>
                  </a:moveTo>
                  <a:cubicBezTo>
                    <a:pt x="3826" y="0"/>
                    <a:pt x="3813" y="3"/>
                    <a:pt x="3800" y="9"/>
                  </a:cubicBezTo>
                  <a:cubicBezTo>
                    <a:pt x="2567" y="661"/>
                    <a:pt x="1335" y="1334"/>
                    <a:pt x="102" y="1985"/>
                  </a:cubicBezTo>
                  <a:cubicBezTo>
                    <a:pt x="0" y="2026"/>
                    <a:pt x="60" y="2157"/>
                    <a:pt x="154" y="2157"/>
                  </a:cubicBezTo>
                  <a:cubicBezTo>
                    <a:pt x="167" y="2157"/>
                    <a:pt x="181" y="2155"/>
                    <a:pt x="195" y="2149"/>
                  </a:cubicBezTo>
                  <a:cubicBezTo>
                    <a:pt x="1428" y="1474"/>
                    <a:pt x="2660" y="822"/>
                    <a:pt x="3893" y="171"/>
                  </a:cubicBezTo>
                  <a:cubicBezTo>
                    <a:pt x="3974" y="112"/>
                    <a:pt x="3916" y="0"/>
                    <a:pt x="3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32"/>
            <p:cNvSpPr/>
            <p:nvPr/>
          </p:nvSpPr>
          <p:spPr>
            <a:xfrm>
              <a:off x="3442950" y="2975825"/>
              <a:ext cx="84800" cy="48350"/>
            </a:xfrm>
            <a:custGeom>
              <a:avLst/>
              <a:gdLst/>
              <a:ahLst/>
              <a:cxnLst/>
              <a:rect l="l" t="t" r="r" b="b"/>
              <a:pathLst>
                <a:path w="3392" h="1934" extrusionOk="0">
                  <a:moveTo>
                    <a:pt x="3257" y="0"/>
                  </a:moveTo>
                  <a:cubicBezTo>
                    <a:pt x="3244" y="0"/>
                    <a:pt x="3232" y="3"/>
                    <a:pt x="3219" y="10"/>
                  </a:cubicBezTo>
                  <a:lnTo>
                    <a:pt x="78" y="1753"/>
                  </a:lnTo>
                  <a:cubicBezTo>
                    <a:pt x="1" y="1812"/>
                    <a:pt x="52" y="1933"/>
                    <a:pt x="125" y="1933"/>
                  </a:cubicBezTo>
                  <a:cubicBezTo>
                    <a:pt x="140" y="1933"/>
                    <a:pt x="155" y="1928"/>
                    <a:pt x="171" y="1917"/>
                  </a:cubicBezTo>
                  <a:cubicBezTo>
                    <a:pt x="1219" y="1312"/>
                    <a:pt x="2264" y="730"/>
                    <a:pt x="3312" y="171"/>
                  </a:cubicBezTo>
                  <a:cubicBezTo>
                    <a:pt x="3392" y="112"/>
                    <a:pt x="3334" y="0"/>
                    <a:pt x="3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32"/>
            <p:cNvSpPr/>
            <p:nvPr/>
          </p:nvSpPr>
          <p:spPr>
            <a:xfrm>
              <a:off x="3466100" y="2997125"/>
              <a:ext cx="67950" cy="40775"/>
            </a:xfrm>
            <a:custGeom>
              <a:avLst/>
              <a:gdLst/>
              <a:ahLst/>
              <a:cxnLst/>
              <a:rect l="l" t="t" r="r" b="b"/>
              <a:pathLst>
                <a:path w="2718" h="1631" extrusionOk="0">
                  <a:moveTo>
                    <a:pt x="2594" y="0"/>
                  </a:moveTo>
                  <a:cubicBezTo>
                    <a:pt x="2579" y="0"/>
                    <a:pt x="2563" y="5"/>
                    <a:pt x="2548" y="17"/>
                  </a:cubicBezTo>
                  <a:cubicBezTo>
                    <a:pt x="1710" y="482"/>
                    <a:pt x="897" y="947"/>
                    <a:pt x="82" y="1459"/>
                  </a:cubicBezTo>
                  <a:cubicBezTo>
                    <a:pt x="1" y="1500"/>
                    <a:pt x="62" y="1631"/>
                    <a:pt x="142" y="1631"/>
                  </a:cubicBezTo>
                  <a:cubicBezTo>
                    <a:pt x="153" y="1631"/>
                    <a:pt x="164" y="1628"/>
                    <a:pt x="175" y="1623"/>
                  </a:cubicBezTo>
                  <a:cubicBezTo>
                    <a:pt x="990" y="1111"/>
                    <a:pt x="1803" y="622"/>
                    <a:pt x="2641" y="181"/>
                  </a:cubicBezTo>
                  <a:cubicBezTo>
                    <a:pt x="2718" y="122"/>
                    <a:pt x="2667" y="0"/>
                    <a:pt x="2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32"/>
            <p:cNvSpPr/>
            <p:nvPr/>
          </p:nvSpPr>
          <p:spPr>
            <a:xfrm>
              <a:off x="3491800" y="3019800"/>
              <a:ext cx="44025" cy="25875"/>
            </a:xfrm>
            <a:custGeom>
              <a:avLst/>
              <a:gdLst/>
              <a:ahLst/>
              <a:cxnLst/>
              <a:rect l="l" t="t" r="r" b="b"/>
              <a:pathLst>
                <a:path w="1761" h="1035" extrusionOk="0">
                  <a:moveTo>
                    <a:pt x="1637" y="1"/>
                  </a:moveTo>
                  <a:cubicBezTo>
                    <a:pt x="1622" y="1"/>
                    <a:pt x="1606" y="6"/>
                    <a:pt x="1590" y="18"/>
                  </a:cubicBezTo>
                  <a:cubicBezTo>
                    <a:pt x="1079" y="297"/>
                    <a:pt x="589" y="576"/>
                    <a:pt x="78" y="855"/>
                  </a:cubicBezTo>
                  <a:cubicBezTo>
                    <a:pt x="1" y="912"/>
                    <a:pt x="36" y="1035"/>
                    <a:pt x="116" y="1035"/>
                  </a:cubicBezTo>
                  <a:cubicBezTo>
                    <a:pt x="132" y="1035"/>
                    <a:pt x="151" y="1029"/>
                    <a:pt x="171" y="1017"/>
                  </a:cubicBezTo>
                  <a:cubicBezTo>
                    <a:pt x="682" y="738"/>
                    <a:pt x="1172" y="459"/>
                    <a:pt x="1683" y="180"/>
                  </a:cubicBezTo>
                  <a:cubicBezTo>
                    <a:pt x="1760" y="123"/>
                    <a:pt x="1710" y="1"/>
                    <a:pt x="1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32"/>
            <p:cNvSpPr/>
            <p:nvPr/>
          </p:nvSpPr>
          <p:spPr>
            <a:xfrm>
              <a:off x="3514000" y="3040725"/>
              <a:ext cx="26475" cy="15425"/>
            </a:xfrm>
            <a:custGeom>
              <a:avLst/>
              <a:gdLst/>
              <a:ahLst/>
              <a:cxnLst/>
              <a:rect l="l" t="t" r="r" b="b"/>
              <a:pathLst>
                <a:path w="1059" h="617" extrusionOk="0">
                  <a:moveTo>
                    <a:pt x="935" y="1"/>
                  </a:moveTo>
                  <a:cubicBezTo>
                    <a:pt x="920" y="1"/>
                    <a:pt x="904" y="6"/>
                    <a:pt x="888" y="18"/>
                  </a:cubicBezTo>
                  <a:cubicBezTo>
                    <a:pt x="632" y="158"/>
                    <a:pt x="353" y="297"/>
                    <a:pt x="98" y="459"/>
                  </a:cubicBezTo>
                  <a:cubicBezTo>
                    <a:pt x="1" y="498"/>
                    <a:pt x="47" y="616"/>
                    <a:pt x="133" y="616"/>
                  </a:cubicBezTo>
                  <a:cubicBezTo>
                    <a:pt x="151" y="616"/>
                    <a:pt x="170" y="611"/>
                    <a:pt x="191" y="599"/>
                  </a:cubicBezTo>
                  <a:cubicBezTo>
                    <a:pt x="446" y="459"/>
                    <a:pt x="702" y="320"/>
                    <a:pt x="981" y="180"/>
                  </a:cubicBezTo>
                  <a:cubicBezTo>
                    <a:pt x="1058" y="123"/>
                    <a:pt x="1008" y="1"/>
                    <a:pt x="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32"/>
            <p:cNvSpPr/>
            <p:nvPr/>
          </p:nvSpPr>
          <p:spPr>
            <a:xfrm>
              <a:off x="3386200" y="3155475"/>
              <a:ext cx="26750" cy="17350"/>
            </a:xfrm>
            <a:custGeom>
              <a:avLst/>
              <a:gdLst/>
              <a:ahLst/>
              <a:cxnLst/>
              <a:rect l="l" t="t" r="r" b="b"/>
              <a:pathLst>
                <a:path w="1070" h="694" extrusionOk="0">
                  <a:moveTo>
                    <a:pt x="967" y="0"/>
                  </a:moveTo>
                  <a:cubicBezTo>
                    <a:pt x="955" y="0"/>
                    <a:pt x="943" y="3"/>
                    <a:pt x="930" y="9"/>
                  </a:cubicBezTo>
                  <a:cubicBezTo>
                    <a:pt x="627" y="149"/>
                    <a:pt x="326" y="335"/>
                    <a:pt x="47" y="521"/>
                  </a:cubicBezTo>
                  <a:cubicBezTo>
                    <a:pt x="22" y="545"/>
                    <a:pt x="0" y="591"/>
                    <a:pt x="22" y="638"/>
                  </a:cubicBezTo>
                  <a:cubicBezTo>
                    <a:pt x="40" y="672"/>
                    <a:pt x="82" y="693"/>
                    <a:pt x="112" y="693"/>
                  </a:cubicBezTo>
                  <a:cubicBezTo>
                    <a:pt x="124" y="693"/>
                    <a:pt x="133" y="690"/>
                    <a:pt x="140" y="684"/>
                  </a:cubicBezTo>
                  <a:cubicBezTo>
                    <a:pt x="419" y="474"/>
                    <a:pt x="698" y="312"/>
                    <a:pt x="1023" y="173"/>
                  </a:cubicBezTo>
                  <a:cubicBezTo>
                    <a:pt x="1046" y="149"/>
                    <a:pt x="1070" y="80"/>
                    <a:pt x="1046" y="56"/>
                  </a:cubicBezTo>
                  <a:cubicBezTo>
                    <a:pt x="1029" y="21"/>
                    <a:pt x="1000" y="0"/>
                    <a:pt x="9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32"/>
            <p:cNvSpPr/>
            <p:nvPr/>
          </p:nvSpPr>
          <p:spPr>
            <a:xfrm>
              <a:off x="3387750" y="3147950"/>
              <a:ext cx="76650" cy="40550"/>
            </a:xfrm>
            <a:custGeom>
              <a:avLst/>
              <a:gdLst/>
              <a:ahLst/>
              <a:cxnLst/>
              <a:rect l="l" t="t" r="r" b="b"/>
              <a:pathLst>
                <a:path w="3066" h="1622" extrusionOk="0">
                  <a:moveTo>
                    <a:pt x="2925" y="0"/>
                  </a:moveTo>
                  <a:cubicBezTo>
                    <a:pt x="2914" y="0"/>
                    <a:pt x="2902" y="3"/>
                    <a:pt x="2891" y="9"/>
                  </a:cubicBezTo>
                  <a:cubicBezTo>
                    <a:pt x="1938" y="474"/>
                    <a:pt x="1008" y="939"/>
                    <a:pt x="100" y="1451"/>
                  </a:cubicBezTo>
                  <a:cubicBezTo>
                    <a:pt x="1" y="1510"/>
                    <a:pt x="56" y="1622"/>
                    <a:pt x="147" y="1622"/>
                  </a:cubicBezTo>
                  <a:cubicBezTo>
                    <a:pt x="162" y="1622"/>
                    <a:pt x="177" y="1619"/>
                    <a:pt x="193" y="1612"/>
                  </a:cubicBezTo>
                  <a:cubicBezTo>
                    <a:pt x="1101" y="1101"/>
                    <a:pt x="2031" y="613"/>
                    <a:pt x="2984" y="170"/>
                  </a:cubicBezTo>
                  <a:cubicBezTo>
                    <a:pt x="3065" y="130"/>
                    <a:pt x="3004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32"/>
            <p:cNvSpPr/>
            <p:nvPr/>
          </p:nvSpPr>
          <p:spPr>
            <a:xfrm>
              <a:off x="3407975" y="3163025"/>
              <a:ext cx="70275" cy="42325"/>
            </a:xfrm>
            <a:custGeom>
              <a:avLst/>
              <a:gdLst/>
              <a:ahLst/>
              <a:cxnLst/>
              <a:rect l="l" t="t" r="r" b="b"/>
              <a:pathLst>
                <a:path w="2811" h="1693" extrusionOk="0">
                  <a:moveTo>
                    <a:pt x="2664" y="1"/>
                  </a:moveTo>
                  <a:cubicBezTo>
                    <a:pt x="2649" y="1"/>
                    <a:pt x="2634" y="4"/>
                    <a:pt x="2618" y="10"/>
                  </a:cubicBezTo>
                  <a:cubicBezTo>
                    <a:pt x="1780" y="522"/>
                    <a:pt x="943" y="1009"/>
                    <a:pt x="82" y="1521"/>
                  </a:cubicBezTo>
                  <a:cubicBezTo>
                    <a:pt x="0" y="1562"/>
                    <a:pt x="62" y="1693"/>
                    <a:pt x="141" y="1693"/>
                  </a:cubicBezTo>
                  <a:cubicBezTo>
                    <a:pt x="152" y="1693"/>
                    <a:pt x="163" y="1690"/>
                    <a:pt x="175" y="1685"/>
                  </a:cubicBezTo>
                  <a:cubicBezTo>
                    <a:pt x="1036" y="1173"/>
                    <a:pt x="1873" y="684"/>
                    <a:pt x="2711" y="172"/>
                  </a:cubicBezTo>
                  <a:cubicBezTo>
                    <a:pt x="2810" y="113"/>
                    <a:pt x="2755" y="1"/>
                    <a:pt x="2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32"/>
            <p:cNvSpPr/>
            <p:nvPr/>
          </p:nvSpPr>
          <p:spPr>
            <a:xfrm>
              <a:off x="3444125" y="3186550"/>
              <a:ext cx="27775" cy="20750"/>
            </a:xfrm>
            <a:custGeom>
              <a:avLst/>
              <a:gdLst/>
              <a:ahLst/>
              <a:cxnLst/>
              <a:rect l="l" t="t" r="r" b="b"/>
              <a:pathLst>
                <a:path w="1111" h="830" extrusionOk="0">
                  <a:moveTo>
                    <a:pt x="975" y="1"/>
                  </a:moveTo>
                  <a:cubicBezTo>
                    <a:pt x="955" y="1"/>
                    <a:pt x="935" y="7"/>
                    <a:pt x="915" y="22"/>
                  </a:cubicBezTo>
                  <a:cubicBezTo>
                    <a:pt x="660" y="254"/>
                    <a:pt x="381" y="465"/>
                    <a:pt x="78" y="651"/>
                  </a:cubicBezTo>
                  <a:cubicBezTo>
                    <a:pt x="1" y="708"/>
                    <a:pt x="36" y="830"/>
                    <a:pt x="116" y="830"/>
                  </a:cubicBezTo>
                  <a:cubicBezTo>
                    <a:pt x="132" y="830"/>
                    <a:pt x="151" y="825"/>
                    <a:pt x="171" y="813"/>
                  </a:cubicBezTo>
                  <a:cubicBezTo>
                    <a:pt x="474" y="627"/>
                    <a:pt x="775" y="394"/>
                    <a:pt x="1054" y="161"/>
                  </a:cubicBezTo>
                  <a:cubicBezTo>
                    <a:pt x="1110" y="88"/>
                    <a:pt x="1049" y="1"/>
                    <a:pt x="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32"/>
            <p:cNvSpPr/>
            <p:nvPr/>
          </p:nvSpPr>
          <p:spPr>
            <a:xfrm>
              <a:off x="3418750" y="3271975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93" y="0"/>
                  </a:moveTo>
                  <a:cubicBezTo>
                    <a:pt x="69" y="0"/>
                    <a:pt x="69" y="0"/>
                    <a:pt x="47" y="25"/>
                  </a:cubicBezTo>
                  <a:lnTo>
                    <a:pt x="23" y="25"/>
                  </a:lnTo>
                  <a:cubicBezTo>
                    <a:pt x="23" y="47"/>
                    <a:pt x="23" y="47"/>
                    <a:pt x="0" y="47"/>
                  </a:cubicBezTo>
                  <a:lnTo>
                    <a:pt x="0" y="93"/>
                  </a:lnTo>
                  <a:lnTo>
                    <a:pt x="0" y="118"/>
                  </a:lnTo>
                  <a:cubicBezTo>
                    <a:pt x="0" y="140"/>
                    <a:pt x="0" y="140"/>
                    <a:pt x="23" y="164"/>
                  </a:cubicBezTo>
                  <a:lnTo>
                    <a:pt x="47" y="186"/>
                  </a:lnTo>
                  <a:cubicBezTo>
                    <a:pt x="47" y="186"/>
                    <a:pt x="69" y="186"/>
                    <a:pt x="69" y="211"/>
                  </a:cubicBezTo>
                  <a:lnTo>
                    <a:pt x="140" y="211"/>
                  </a:lnTo>
                  <a:cubicBezTo>
                    <a:pt x="162" y="186"/>
                    <a:pt x="162" y="186"/>
                    <a:pt x="187" y="186"/>
                  </a:cubicBezTo>
                  <a:lnTo>
                    <a:pt x="187" y="164"/>
                  </a:lnTo>
                  <a:cubicBezTo>
                    <a:pt x="187" y="140"/>
                    <a:pt x="209" y="140"/>
                    <a:pt x="209" y="118"/>
                  </a:cubicBezTo>
                  <a:lnTo>
                    <a:pt x="209" y="93"/>
                  </a:lnTo>
                  <a:cubicBezTo>
                    <a:pt x="187" y="71"/>
                    <a:pt x="187" y="71"/>
                    <a:pt x="187" y="47"/>
                  </a:cubicBezTo>
                  <a:cubicBezTo>
                    <a:pt x="162" y="47"/>
                    <a:pt x="162" y="47"/>
                    <a:pt x="140" y="25"/>
                  </a:cubicBezTo>
                  <a:lnTo>
                    <a:pt x="116" y="25"/>
                  </a:lnTo>
                  <a:cubicBezTo>
                    <a:pt x="116" y="0"/>
                    <a:pt x="93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32"/>
            <p:cNvSpPr/>
            <p:nvPr/>
          </p:nvSpPr>
          <p:spPr>
            <a:xfrm>
              <a:off x="3376875" y="3074300"/>
              <a:ext cx="5850" cy="5275"/>
            </a:xfrm>
            <a:custGeom>
              <a:avLst/>
              <a:gdLst/>
              <a:ahLst/>
              <a:cxnLst/>
              <a:rect l="l" t="t" r="r" b="b"/>
              <a:pathLst>
                <a:path w="234" h="211" extrusionOk="0">
                  <a:moveTo>
                    <a:pt x="141" y="0"/>
                  </a:moveTo>
                  <a:cubicBezTo>
                    <a:pt x="116" y="0"/>
                    <a:pt x="94" y="0"/>
                    <a:pt x="94" y="24"/>
                  </a:cubicBezTo>
                  <a:cubicBezTo>
                    <a:pt x="70" y="24"/>
                    <a:pt x="47" y="47"/>
                    <a:pt x="47" y="47"/>
                  </a:cubicBezTo>
                  <a:cubicBezTo>
                    <a:pt x="23" y="47"/>
                    <a:pt x="23" y="71"/>
                    <a:pt x="23" y="71"/>
                  </a:cubicBezTo>
                  <a:cubicBezTo>
                    <a:pt x="1" y="71"/>
                    <a:pt x="1" y="93"/>
                    <a:pt x="1" y="93"/>
                  </a:cubicBezTo>
                  <a:lnTo>
                    <a:pt x="1" y="140"/>
                  </a:lnTo>
                  <a:lnTo>
                    <a:pt x="1" y="164"/>
                  </a:lnTo>
                  <a:lnTo>
                    <a:pt x="23" y="186"/>
                  </a:lnTo>
                  <a:cubicBezTo>
                    <a:pt x="23" y="210"/>
                    <a:pt x="47" y="210"/>
                    <a:pt x="70" y="210"/>
                  </a:cubicBezTo>
                  <a:lnTo>
                    <a:pt x="141" y="210"/>
                  </a:lnTo>
                  <a:cubicBezTo>
                    <a:pt x="141" y="186"/>
                    <a:pt x="163" y="186"/>
                    <a:pt x="187" y="186"/>
                  </a:cubicBezTo>
                  <a:cubicBezTo>
                    <a:pt x="187" y="164"/>
                    <a:pt x="187" y="164"/>
                    <a:pt x="209" y="164"/>
                  </a:cubicBezTo>
                  <a:lnTo>
                    <a:pt x="209" y="117"/>
                  </a:lnTo>
                  <a:cubicBezTo>
                    <a:pt x="234" y="117"/>
                    <a:pt x="234" y="93"/>
                    <a:pt x="209" y="93"/>
                  </a:cubicBezTo>
                  <a:lnTo>
                    <a:pt x="209" y="47"/>
                  </a:lnTo>
                  <a:lnTo>
                    <a:pt x="187" y="24"/>
                  </a:lnTo>
                  <a:cubicBezTo>
                    <a:pt x="187" y="24"/>
                    <a:pt x="163" y="24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32"/>
            <p:cNvSpPr/>
            <p:nvPr/>
          </p:nvSpPr>
          <p:spPr>
            <a:xfrm>
              <a:off x="3486200" y="308127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69" y="0"/>
                  </a:moveTo>
                  <a:cubicBezTo>
                    <a:pt x="69" y="0"/>
                    <a:pt x="47" y="0"/>
                    <a:pt x="23" y="24"/>
                  </a:cubicBezTo>
                  <a:lnTo>
                    <a:pt x="23" y="47"/>
                  </a:lnTo>
                  <a:cubicBezTo>
                    <a:pt x="23" y="47"/>
                    <a:pt x="0" y="71"/>
                    <a:pt x="0" y="93"/>
                  </a:cubicBezTo>
                  <a:lnTo>
                    <a:pt x="0" y="117"/>
                  </a:lnTo>
                  <a:cubicBezTo>
                    <a:pt x="0" y="117"/>
                    <a:pt x="0" y="140"/>
                    <a:pt x="23" y="140"/>
                  </a:cubicBezTo>
                  <a:cubicBezTo>
                    <a:pt x="23" y="164"/>
                    <a:pt x="23" y="164"/>
                    <a:pt x="47" y="164"/>
                  </a:cubicBezTo>
                  <a:cubicBezTo>
                    <a:pt x="47" y="186"/>
                    <a:pt x="47" y="186"/>
                    <a:pt x="69" y="186"/>
                  </a:cubicBezTo>
                  <a:lnTo>
                    <a:pt x="93" y="210"/>
                  </a:lnTo>
                  <a:lnTo>
                    <a:pt x="116" y="186"/>
                  </a:lnTo>
                  <a:cubicBezTo>
                    <a:pt x="140" y="186"/>
                    <a:pt x="162" y="186"/>
                    <a:pt x="162" y="164"/>
                  </a:cubicBezTo>
                  <a:lnTo>
                    <a:pt x="186" y="164"/>
                  </a:lnTo>
                  <a:lnTo>
                    <a:pt x="186" y="117"/>
                  </a:lnTo>
                  <a:lnTo>
                    <a:pt x="186" y="93"/>
                  </a:lnTo>
                  <a:lnTo>
                    <a:pt x="186" y="47"/>
                  </a:lnTo>
                  <a:lnTo>
                    <a:pt x="162" y="24"/>
                  </a:lnTo>
                  <a:cubicBezTo>
                    <a:pt x="162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32"/>
            <p:cNvSpPr/>
            <p:nvPr/>
          </p:nvSpPr>
          <p:spPr>
            <a:xfrm>
              <a:off x="3496650" y="2877775"/>
              <a:ext cx="6400" cy="5275"/>
            </a:xfrm>
            <a:custGeom>
              <a:avLst/>
              <a:gdLst/>
              <a:ahLst/>
              <a:cxnLst/>
              <a:rect l="l" t="t" r="r" b="b"/>
              <a:pathLst>
                <a:path w="256" h="211" extrusionOk="0">
                  <a:moveTo>
                    <a:pt x="23" y="0"/>
                  </a:moveTo>
                  <a:cubicBezTo>
                    <a:pt x="23" y="24"/>
                    <a:pt x="1" y="24"/>
                    <a:pt x="1" y="47"/>
                  </a:cubicBezTo>
                  <a:lnTo>
                    <a:pt x="1" y="93"/>
                  </a:lnTo>
                  <a:lnTo>
                    <a:pt x="1" y="117"/>
                  </a:lnTo>
                  <a:cubicBezTo>
                    <a:pt x="1" y="140"/>
                    <a:pt x="23" y="164"/>
                    <a:pt x="47" y="164"/>
                  </a:cubicBezTo>
                  <a:cubicBezTo>
                    <a:pt x="70" y="164"/>
                    <a:pt x="94" y="186"/>
                    <a:pt x="116" y="210"/>
                  </a:cubicBezTo>
                  <a:lnTo>
                    <a:pt x="187" y="210"/>
                  </a:lnTo>
                  <a:cubicBezTo>
                    <a:pt x="187" y="210"/>
                    <a:pt x="209" y="210"/>
                    <a:pt x="209" y="186"/>
                  </a:cubicBezTo>
                  <a:cubicBezTo>
                    <a:pt x="209" y="186"/>
                    <a:pt x="233" y="186"/>
                    <a:pt x="233" y="164"/>
                  </a:cubicBezTo>
                  <a:lnTo>
                    <a:pt x="233" y="140"/>
                  </a:lnTo>
                  <a:cubicBezTo>
                    <a:pt x="256" y="140"/>
                    <a:pt x="256" y="117"/>
                    <a:pt x="233" y="93"/>
                  </a:cubicBezTo>
                  <a:lnTo>
                    <a:pt x="233" y="71"/>
                  </a:lnTo>
                  <a:lnTo>
                    <a:pt x="209" y="47"/>
                  </a:lnTo>
                  <a:cubicBezTo>
                    <a:pt x="187" y="24"/>
                    <a:pt x="140" y="24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6" name="Google Shape;10576;p32"/>
          <p:cNvSpPr/>
          <p:nvPr/>
        </p:nvSpPr>
        <p:spPr>
          <a:xfrm rot="256808" flipH="1">
            <a:off x="-1832700" y="-981765"/>
            <a:ext cx="3254382" cy="3033534"/>
          </a:xfrm>
          <a:custGeom>
            <a:avLst/>
            <a:gdLst/>
            <a:ahLst/>
            <a:cxnLst/>
            <a:rect l="l" t="t" r="r" b="b"/>
            <a:pathLst>
              <a:path w="76862" h="71646" extrusionOk="0">
                <a:moveTo>
                  <a:pt x="54262" y="1"/>
                </a:moveTo>
                <a:cubicBezTo>
                  <a:pt x="50979" y="1"/>
                  <a:pt x="47718" y="954"/>
                  <a:pt x="44510" y="1711"/>
                </a:cubicBezTo>
                <a:cubicBezTo>
                  <a:pt x="37954" y="3275"/>
                  <a:pt x="31225" y="4057"/>
                  <a:pt x="24498" y="4057"/>
                </a:cubicBezTo>
                <a:cubicBezTo>
                  <a:pt x="18625" y="4057"/>
                  <a:pt x="12753" y="3461"/>
                  <a:pt x="6998" y="2269"/>
                </a:cubicBezTo>
                <a:cubicBezTo>
                  <a:pt x="6522" y="2171"/>
                  <a:pt x="6058" y="2125"/>
                  <a:pt x="5616" y="2125"/>
                </a:cubicBezTo>
                <a:cubicBezTo>
                  <a:pt x="2160" y="2125"/>
                  <a:pt x="0" y="4906"/>
                  <a:pt x="3835" y="7339"/>
                </a:cubicBezTo>
                <a:cubicBezTo>
                  <a:pt x="7742" y="9826"/>
                  <a:pt x="12998" y="9525"/>
                  <a:pt x="17113" y="11665"/>
                </a:cubicBezTo>
                <a:cubicBezTo>
                  <a:pt x="22487" y="14455"/>
                  <a:pt x="25650" y="20967"/>
                  <a:pt x="24487" y="26897"/>
                </a:cubicBezTo>
                <a:cubicBezTo>
                  <a:pt x="23811" y="30478"/>
                  <a:pt x="21765" y="34293"/>
                  <a:pt x="23463" y="37526"/>
                </a:cubicBezTo>
                <a:cubicBezTo>
                  <a:pt x="24323" y="39176"/>
                  <a:pt x="25998" y="40224"/>
                  <a:pt x="27579" y="41223"/>
                </a:cubicBezTo>
                <a:cubicBezTo>
                  <a:pt x="31975" y="44014"/>
                  <a:pt x="36534" y="47527"/>
                  <a:pt x="37697" y="52619"/>
                </a:cubicBezTo>
                <a:cubicBezTo>
                  <a:pt x="38975" y="58178"/>
                  <a:pt x="35464" y="64085"/>
                  <a:pt x="30416" y="66759"/>
                </a:cubicBezTo>
                <a:cubicBezTo>
                  <a:pt x="29836" y="67062"/>
                  <a:pt x="29207" y="67364"/>
                  <a:pt x="28835" y="67922"/>
                </a:cubicBezTo>
                <a:cubicBezTo>
                  <a:pt x="28068" y="69085"/>
                  <a:pt x="28928" y="70737"/>
                  <a:pt x="30184" y="71295"/>
                </a:cubicBezTo>
                <a:cubicBezTo>
                  <a:pt x="30771" y="71551"/>
                  <a:pt x="31393" y="71646"/>
                  <a:pt x="32025" y="71646"/>
                </a:cubicBezTo>
                <a:cubicBezTo>
                  <a:pt x="32768" y="71646"/>
                  <a:pt x="33525" y="71515"/>
                  <a:pt x="34255" y="71364"/>
                </a:cubicBezTo>
                <a:cubicBezTo>
                  <a:pt x="44581" y="69388"/>
                  <a:pt x="54603" y="65736"/>
                  <a:pt x="63512" y="60154"/>
                </a:cubicBezTo>
                <a:cubicBezTo>
                  <a:pt x="68418" y="57108"/>
                  <a:pt x="73162" y="53177"/>
                  <a:pt x="75162" y="47759"/>
                </a:cubicBezTo>
                <a:cubicBezTo>
                  <a:pt x="76861" y="43130"/>
                  <a:pt x="76325" y="37967"/>
                  <a:pt x="75047" y="33200"/>
                </a:cubicBezTo>
                <a:cubicBezTo>
                  <a:pt x="73767" y="28432"/>
                  <a:pt x="71767" y="23873"/>
                  <a:pt x="70558" y="19083"/>
                </a:cubicBezTo>
                <a:cubicBezTo>
                  <a:pt x="69534" y="15036"/>
                  <a:pt x="69047" y="10734"/>
                  <a:pt x="66907" y="7153"/>
                </a:cubicBezTo>
                <a:cubicBezTo>
                  <a:pt x="64557" y="3175"/>
                  <a:pt x="60232" y="455"/>
                  <a:pt x="55627" y="58"/>
                </a:cubicBezTo>
                <a:cubicBezTo>
                  <a:pt x="55171" y="19"/>
                  <a:pt x="54717" y="1"/>
                  <a:pt x="54262" y="1"/>
                </a:cubicBezTo>
                <a:close/>
              </a:path>
            </a:pathLst>
          </a:custGeom>
          <a:solidFill>
            <a:srgbClr val="FFD5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7" name="Google Shape;10577;p32"/>
          <p:cNvSpPr/>
          <p:nvPr/>
        </p:nvSpPr>
        <p:spPr>
          <a:xfrm rot="256808" flipH="1">
            <a:off x="-503111" y="771424"/>
            <a:ext cx="746465" cy="581167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8" name="Google Shape;10578;p32"/>
          <p:cNvSpPr/>
          <p:nvPr/>
        </p:nvSpPr>
        <p:spPr>
          <a:xfrm rot="256808" flipH="1">
            <a:off x="-370611" y="111480"/>
            <a:ext cx="481497" cy="333686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79" name="Google Shape;10579;p32"/>
          <p:cNvGrpSpPr/>
          <p:nvPr/>
        </p:nvGrpSpPr>
        <p:grpSpPr>
          <a:xfrm rot="256934" flipH="1">
            <a:off x="171717" y="341122"/>
            <a:ext cx="508159" cy="1441780"/>
            <a:chOff x="8151948" y="342755"/>
            <a:chExt cx="403231" cy="1144072"/>
          </a:xfrm>
        </p:grpSpPr>
        <p:sp>
          <p:nvSpPr>
            <p:cNvPr id="10580" name="Google Shape;10580;p32"/>
            <p:cNvSpPr/>
            <p:nvPr/>
          </p:nvSpPr>
          <p:spPr>
            <a:xfrm>
              <a:off x="8151948" y="574976"/>
              <a:ext cx="61752" cy="54529"/>
            </a:xfrm>
            <a:custGeom>
              <a:avLst/>
              <a:gdLst/>
              <a:ahLst/>
              <a:cxnLst/>
              <a:rect l="l" t="t" r="r" b="b"/>
              <a:pathLst>
                <a:path w="1838" h="1623" extrusionOk="0">
                  <a:moveTo>
                    <a:pt x="1419" y="1210"/>
                  </a:moveTo>
                  <a:cubicBezTo>
                    <a:pt x="1414" y="1215"/>
                    <a:pt x="1409" y="1220"/>
                    <a:pt x="1403" y="1225"/>
                  </a:cubicBezTo>
                  <a:lnTo>
                    <a:pt x="1403" y="1225"/>
                  </a:lnTo>
                  <a:cubicBezTo>
                    <a:pt x="1406" y="1220"/>
                    <a:pt x="1409" y="1215"/>
                    <a:pt x="1412" y="1210"/>
                  </a:cubicBezTo>
                  <a:close/>
                  <a:moveTo>
                    <a:pt x="1316" y="1327"/>
                  </a:moveTo>
                  <a:lnTo>
                    <a:pt x="1316" y="1327"/>
                  </a:lnTo>
                  <a:cubicBezTo>
                    <a:pt x="1313" y="1332"/>
                    <a:pt x="1310" y="1337"/>
                    <a:pt x="1307" y="1342"/>
                  </a:cubicBezTo>
                  <a:lnTo>
                    <a:pt x="1307" y="1342"/>
                  </a:lnTo>
                  <a:cubicBezTo>
                    <a:pt x="1306" y="1343"/>
                    <a:pt x="1305" y="1343"/>
                    <a:pt x="1304" y="1344"/>
                  </a:cubicBezTo>
                  <a:lnTo>
                    <a:pt x="1304" y="1344"/>
                  </a:lnTo>
                  <a:cubicBezTo>
                    <a:pt x="1305" y="1339"/>
                    <a:pt x="1308" y="1331"/>
                    <a:pt x="1316" y="1327"/>
                  </a:cubicBezTo>
                  <a:close/>
                  <a:moveTo>
                    <a:pt x="763" y="1489"/>
                  </a:moveTo>
                  <a:cubicBezTo>
                    <a:pt x="769" y="1490"/>
                    <a:pt x="775" y="1490"/>
                    <a:pt x="780" y="1492"/>
                  </a:cubicBezTo>
                  <a:lnTo>
                    <a:pt x="780" y="1492"/>
                  </a:lnTo>
                  <a:cubicBezTo>
                    <a:pt x="775" y="1491"/>
                    <a:pt x="770" y="1490"/>
                    <a:pt x="764" y="1490"/>
                  </a:cubicBezTo>
                  <a:lnTo>
                    <a:pt x="764" y="1490"/>
                  </a:lnTo>
                  <a:cubicBezTo>
                    <a:pt x="764" y="1490"/>
                    <a:pt x="764" y="1490"/>
                    <a:pt x="763" y="1489"/>
                  </a:cubicBezTo>
                  <a:close/>
                  <a:moveTo>
                    <a:pt x="931" y="0"/>
                  </a:moveTo>
                  <a:cubicBezTo>
                    <a:pt x="699" y="23"/>
                    <a:pt x="466" y="94"/>
                    <a:pt x="280" y="255"/>
                  </a:cubicBezTo>
                  <a:cubicBezTo>
                    <a:pt x="116" y="441"/>
                    <a:pt x="47" y="652"/>
                    <a:pt x="23" y="884"/>
                  </a:cubicBezTo>
                  <a:cubicBezTo>
                    <a:pt x="1" y="1046"/>
                    <a:pt x="116" y="1279"/>
                    <a:pt x="234" y="1396"/>
                  </a:cubicBezTo>
                  <a:cubicBezTo>
                    <a:pt x="349" y="1511"/>
                    <a:pt x="488" y="1582"/>
                    <a:pt x="652" y="1604"/>
                  </a:cubicBezTo>
                  <a:cubicBezTo>
                    <a:pt x="691" y="1610"/>
                    <a:pt x="731" y="1613"/>
                    <a:pt x="771" y="1613"/>
                  </a:cubicBezTo>
                  <a:cubicBezTo>
                    <a:pt x="809" y="1613"/>
                    <a:pt x="848" y="1610"/>
                    <a:pt x="886" y="1605"/>
                  </a:cubicBezTo>
                  <a:lnTo>
                    <a:pt x="886" y="1605"/>
                  </a:lnTo>
                  <a:cubicBezTo>
                    <a:pt x="943" y="1616"/>
                    <a:pt x="995" y="1622"/>
                    <a:pt x="1044" y="1622"/>
                  </a:cubicBezTo>
                  <a:cubicBezTo>
                    <a:pt x="1093" y="1622"/>
                    <a:pt x="1140" y="1616"/>
                    <a:pt x="1186" y="1604"/>
                  </a:cubicBezTo>
                  <a:cubicBezTo>
                    <a:pt x="1350" y="1582"/>
                    <a:pt x="1512" y="1535"/>
                    <a:pt x="1605" y="1418"/>
                  </a:cubicBezTo>
                  <a:cubicBezTo>
                    <a:pt x="1744" y="1279"/>
                    <a:pt x="1837" y="1070"/>
                    <a:pt x="1837" y="884"/>
                  </a:cubicBezTo>
                  <a:cubicBezTo>
                    <a:pt x="1815" y="652"/>
                    <a:pt x="1744" y="441"/>
                    <a:pt x="1558" y="255"/>
                  </a:cubicBezTo>
                  <a:cubicBezTo>
                    <a:pt x="1396" y="94"/>
                    <a:pt x="1164" y="0"/>
                    <a:pt x="93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32"/>
            <p:cNvSpPr/>
            <p:nvPr/>
          </p:nvSpPr>
          <p:spPr>
            <a:xfrm>
              <a:off x="8298061" y="583980"/>
              <a:ext cx="67229" cy="58829"/>
            </a:xfrm>
            <a:custGeom>
              <a:avLst/>
              <a:gdLst/>
              <a:ahLst/>
              <a:cxnLst/>
              <a:rect l="l" t="t" r="r" b="b"/>
              <a:pathLst>
                <a:path w="2001" h="1751" extrusionOk="0">
                  <a:moveTo>
                    <a:pt x="812" y="1"/>
                  </a:moveTo>
                  <a:cubicBezTo>
                    <a:pt x="744" y="1"/>
                    <a:pt x="674" y="11"/>
                    <a:pt x="605" y="34"/>
                  </a:cubicBezTo>
                  <a:cubicBezTo>
                    <a:pt x="443" y="80"/>
                    <a:pt x="233" y="220"/>
                    <a:pt x="140" y="384"/>
                  </a:cubicBezTo>
                  <a:cubicBezTo>
                    <a:pt x="47" y="570"/>
                    <a:pt x="0" y="778"/>
                    <a:pt x="71" y="988"/>
                  </a:cubicBezTo>
                  <a:cubicBezTo>
                    <a:pt x="117" y="1174"/>
                    <a:pt x="257" y="1360"/>
                    <a:pt x="419" y="1454"/>
                  </a:cubicBezTo>
                  <a:cubicBezTo>
                    <a:pt x="558" y="1522"/>
                    <a:pt x="675" y="1569"/>
                    <a:pt x="815" y="1640"/>
                  </a:cubicBezTo>
                  <a:cubicBezTo>
                    <a:pt x="951" y="1708"/>
                    <a:pt x="1087" y="1751"/>
                    <a:pt x="1232" y="1751"/>
                  </a:cubicBezTo>
                  <a:cubicBezTo>
                    <a:pt x="1285" y="1751"/>
                    <a:pt x="1340" y="1745"/>
                    <a:pt x="1395" y="1733"/>
                  </a:cubicBezTo>
                  <a:cubicBezTo>
                    <a:pt x="1581" y="1662"/>
                    <a:pt x="1768" y="1522"/>
                    <a:pt x="1861" y="1360"/>
                  </a:cubicBezTo>
                  <a:cubicBezTo>
                    <a:pt x="1954" y="1197"/>
                    <a:pt x="2000" y="964"/>
                    <a:pt x="1954" y="778"/>
                  </a:cubicBezTo>
                  <a:cubicBezTo>
                    <a:pt x="1885" y="592"/>
                    <a:pt x="1768" y="406"/>
                    <a:pt x="1581" y="313"/>
                  </a:cubicBezTo>
                  <a:cubicBezTo>
                    <a:pt x="1466" y="244"/>
                    <a:pt x="1349" y="173"/>
                    <a:pt x="1209" y="105"/>
                  </a:cubicBezTo>
                  <a:cubicBezTo>
                    <a:pt x="1085" y="42"/>
                    <a:pt x="950" y="1"/>
                    <a:pt x="81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32"/>
            <p:cNvSpPr/>
            <p:nvPr/>
          </p:nvSpPr>
          <p:spPr>
            <a:xfrm>
              <a:off x="8360551" y="678858"/>
              <a:ext cx="57855" cy="44617"/>
            </a:xfrm>
            <a:custGeom>
              <a:avLst/>
              <a:gdLst/>
              <a:ahLst/>
              <a:cxnLst/>
              <a:rect l="l" t="t" r="r" b="b"/>
              <a:pathLst>
                <a:path w="1722" h="1328" extrusionOk="0">
                  <a:moveTo>
                    <a:pt x="862" y="1"/>
                  </a:moveTo>
                  <a:cubicBezTo>
                    <a:pt x="1" y="1"/>
                    <a:pt x="1" y="1327"/>
                    <a:pt x="862" y="1327"/>
                  </a:cubicBezTo>
                  <a:cubicBezTo>
                    <a:pt x="1722" y="1327"/>
                    <a:pt x="1722" y="1"/>
                    <a:pt x="86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32"/>
            <p:cNvSpPr/>
            <p:nvPr/>
          </p:nvSpPr>
          <p:spPr>
            <a:xfrm>
              <a:off x="8311365" y="776557"/>
              <a:ext cx="53924" cy="42232"/>
            </a:xfrm>
            <a:custGeom>
              <a:avLst/>
              <a:gdLst/>
              <a:ahLst/>
              <a:cxnLst/>
              <a:rect l="l" t="t" r="r" b="b"/>
              <a:pathLst>
                <a:path w="1605" h="1257" extrusionOk="0">
                  <a:moveTo>
                    <a:pt x="791" y="1"/>
                  </a:moveTo>
                  <a:cubicBezTo>
                    <a:pt x="0" y="1"/>
                    <a:pt x="0" y="1257"/>
                    <a:pt x="791" y="1257"/>
                  </a:cubicBezTo>
                  <a:cubicBezTo>
                    <a:pt x="1604" y="1257"/>
                    <a:pt x="1604" y="1"/>
                    <a:pt x="791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32"/>
            <p:cNvSpPr/>
            <p:nvPr/>
          </p:nvSpPr>
          <p:spPr>
            <a:xfrm>
              <a:off x="8400430" y="821073"/>
              <a:ext cx="42971" cy="49590"/>
            </a:xfrm>
            <a:custGeom>
              <a:avLst/>
              <a:gdLst/>
              <a:ahLst/>
              <a:cxnLst/>
              <a:rect l="l" t="t" r="r" b="b"/>
              <a:pathLst>
                <a:path w="1279" h="1476" extrusionOk="0">
                  <a:moveTo>
                    <a:pt x="628" y="0"/>
                  </a:moveTo>
                  <a:cubicBezTo>
                    <a:pt x="466" y="25"/>
                    <a:pt x="302" y="71"/>
                    <a:pt x="187" y="187"/>
                  </a:cubicBezTo>
                  <a:cubicBezTo>
                    <a:pt x="69" y="326"/>
                    <a:pt x="1" y="466"/>
                    <a:pt x="1" y="652"/>
                  </a:cubicBezTo>
                  <a:lnTo>
                    <a:pt x="1" y="838"/>
                  </a:lnTo>
                  <a:cubicBezTo>
                    <a:pt x="1" y="1001"/>
                    <a:pt x="69" y="1163"/>
                    <a:pt x="187" y="1281"/>
                  </a:cubicBezTo>
                  <a:cubicBezTo>
                    <a:pt x="255" y="1349"/>
                    <a:pt x="302" y="1396"/>
                    <a:pt x="395" y="1420"/>
                  </a:cubicBezTo>
                  <a:cubicBezTo>
                    <a:pt x="447" y="1454"/>
                    <a:pt x="511" y="1475"/>
                    <a:pt x="568" y="1475"/>
                  </a:cubicBezTo>
                  <a:cubicBezTo>
                    <a:pt x="589" y="1475"/>
                    <a:pt x="609" y="1473"/>
                    <a:pt x="628" y="1467"/>
                  </a:cubicBezTo>
                  <a:cubicBezTo>
                    <a:pt x="791" y="1467"/>
                    <a:pt x="977" y="1420"/>
                    <a:pt x="1093" y="1281"/>
                  </a:cubicBezTo>
                  <a:cubicBezTo>
                    <a:pt x="1210" y="1163"/>
                    <a:pt x="1279" y="1024"/>
                    <a:pt x="1279" y="838"/>
                  </a:cubicBezTo>
                  <a:lnTo>
                    <a:pt x="1279" y="652"/>
                  </a:lnTo>
                  <a:cubicBezTo>
                    <a:pt x="1279" y="559"/>
                    <a:pt x="1256" y="490"/>
                    <a:pt x="1232" y="397"/>
                  </a:cubicBezTo>
                  <a:cubicBezTo>
                    <a:pt x="1186" y="326"/>
                    <a:pt x="1163" y="257"/>
                    <a:pt x="1093" y="187"/>
                  </a:cubicBezTo>
                  <a:cubicBezTo>
                    <a:pt x="1024" y="140"/>
                    <a:pt x="953" y="94"/>
                    <a:pt x="884" y="71"/>
                  </a:cubicBezTo>
                  <a:cubicBezTo>
                    <a:pt x="814" y="25"/>
                    <a:pt x="721" y="0"/>
                    <a:pt x="628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32"/>
            <p:cNvSpPr/>
            <p:nvPr/>
          </p:nvSpPr>
          <p:spPr>
            <a:xfrm>
              <a:off x="8302731" y="935974"/>
              <a:ext cx="37528" cy="37528"/>
            </a:xfrm>
            <a:custGeom>
              <a:avLst/>
              <a:gdLst/>
              <a:ahLst/>
              <a:cxnLst/>
              <a:rect l="l" t="t" r="r" b="b"/>
              <a:pathLst>
                <a:path w="1117" h="1117" extrusionOk="0">
                  <a:moveTo>
                    <a:pt x="466" y="0"/>
                  </a:moveTo>
                  <a:cubicBezTo>
                    <a:pt x="350" y="0"/>
                    <a:pt x="211" y="69"/>
                    <a:pt x="140" y="140"/>
                  </a:cubicBezTo>
                  <a:cubicBezTo>
                    <a:pt x="47" y="233"/>
                    <a:pt x="1" y="372"/>
                    <a:pt x="1" y="488"/>
                  </a:cubicBezTo>
                  <a:cubicBezTo>
                    <a:pt x="1" y="605"/>
                    <a:pt x="47" y="744"/>
                    <a:pt x="140" y="837"/>
                  </a:cubicBezTo>
                  <a:cubicBezTo>
                    <a:pt x="187" y="860"/>
                    <a:pt x="211" y="906"/>
                    <a:pt x="257" y="930"/>
                  </a:cubicBezTo>
                  <a:cubicBezTo>
                    <a:pt x="304" y="977"/>
                    <a:pt x="350" y="999"/>
                    <a:pt x="397" y="1046"/>
                  </a:cubicBezTo>
                  <a:cubicBezTo>
                    <a:pt x="490" y="1092"/>
                    <a:pt x="559" y="1116"/>
                    <a:pt x="676" y="1116"/>
                  </a:cubicBezTo>
                  <a:cubicBezTo>
                    <a:pt x="722" y="1116"/>
                    <a:pt x="791" y="1116"/>
                    <a:pt x="838" y="1070"/>
                  </a:cubicBezTo>
                  <a:cubicBezTo>
                    <a:pt x="884" y="1070"/>
                    <a:pt x="931" y="1023"/>
                    <a:pt x="977" y="999"/>
                  </a:cubicBezTo>
                  <a:cubicBezTo>
                    <a:pt x="1048" y="906"/>
                    <a:pt x="1117" y="791"/>
                    <a:pt x="1117" y="674"/>
                  </a:cubicBezTo>
                  <a:cubicBezTo>
                    <a:pt x="1095" y="581"/>
                    <a:pt x="1095" y="488"/>
                    <a:pt x="1024" y="419"/>
                  </a:cubicBezTo>
                  <a:cubicBezTo>
                    <a:pt x="1002" y="372"/>
                    <a:pt x="955" y="326"/>
                    <a:pt x="931" y="279"/>
                  </a:cubicBezTo>
                  <a:cubicBezTo>
                    <a:pt x="884" y="233"/>
                    <a:pt x="862" y="186"/>
                    <a:pt x="815" y="140"/>
                  </a:cubicBezTo>
                  <a:cubicBezTo>
                    <a:pt x="745" y="69"/>
                    <a:pt x="583" y="0"/>
                    <a:pt x="466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32"/>
            <p:cNvSpPr/>
            <p:nvPr/>
          </p:nvSpPr>
          <p:spPr>
            <a:xfrm>
              <a:off x="8376980" y="971082"/>
              <a:ext cx="50799" cy="39914"/>
            </a:xfrm>
            <a:custGeom>
              <a:avLst/>
              <a:gdLst/>
              <a:ahLst/>
              <a:cxnLst/>
              <a:rect l="l" t="t" r="r" b="b"/>
              <a:pathLst>
                <a:path w="1512" h="1188" extrusionOk="0">
                  <a:moveTo>
                    <a:pt x="767" y="1"/>
                  </a:moveTo>
                  <a:cubicBezTo>
                    <a:pt x="1" y="1"/>
                    <a:pt x="1" y="1188"/>
                    <a:pt x="767" y="1188"/>
                  </a:cubicBezTo>
                  <a:cubicBezTo>
                    <a:pt x="1512" y="1188"/>
                    <a:pt x="1512" y="1"/>
                    <a:pt x="767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32"/>
            <p:cNvSpPr/>
            <p:nvPr/>
          </p:nvSpPr>
          <p:spPr>
            <a:xfrm>
              <a:off x="8330112" y="1053932"/>
              <a:ext cx="35177" cy="35210"/>
            </a:xfrm>
            <a:custGeom>
              <a:avLst/>
              <a:gdLst/>
              <a:ahLst/>
              <a:cxnLst/>
              <a:rect l="l" t="t" r="r" b="b"/>
              <a:pathLst>
                <a:path w="1047" h="1048" extrusionOk="0">
                  <a:moveTo>
                    <a:pt x="419" y="0"/>
                  </a:moveTo>
                  <a:cubicBezTo>
                    <a:pt x="326" y="0"/>
                    <a:pt x="187" y="47"/>
                    <a:pt x="116" y="117"/>
                  </a:cubicBezTo>
                  <a:cubicBezTo>
                    <a:pt x="47" y="210"/>
                    <a:pt x="0" y="303"/>
                    <a:pt x="0" y="419"/>
                  </a:cubicBezTo>
                  <a:cubicBezTo>
                    <a:pt x="0" y="536"/>
                    <a:pt x="47" y="651"/>
                    <a:pt x="116" y="722"/>
                  </a:cubicBezTo>
                  <a:cubicBezTo>
                    <a:pt x="187" y="791"/>
                    <a:pt x="255" y="861"/>
                    <a:pt x="326" y="908"/>
                  </a:cubicBezTo>
                  <a:cubicBezTo>
                    <a:pt x="395" y="1001"/>
                    <a:pt x="512" y="1048"/>
                    <a:pt x="627" y="1048"/>
                  </a:cubicBezTo>
                  <a:cubicBezTo>
                    <a:pt x="721" y="1048"/>
                    <a:pt x="838" y="1001"/>
                    <a:pt x="907" y="908"/>
                  </a:cubicBezTo>
                  <a:cubicBezTo>
                    <a:pt x="1000" y="837"/>
                    <a:pt x="1046" y="722"/>
                    <a:pt x="1046" y="629"/>
                  </a:cubicBezTo>
                  <a:cubicBezTo>
                    <a:pt x="1046" y="512"/>
                    <a:pt x="1000" y="419"/>
                    <a:pt x="907" y="326"/>
                  </a:cubicBezTo>
                  <a:cubicBezTo>
                    <a:pt x="860" y="257"/>
                    <a:pt x="791" y="186"/>
                    <a:pt x="745" y="117"/>
                  </a:cubicBezTo>
                  <a:cubicBezTo>
                    <a:pt x="652" y="47"/>
                    <a:pt x="534" y="0"/>
                    <a:pt x="419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32"/>
            <p:cNvSpPr/>
            <p:nvPr/>
          </p:nvSpPr>
          <p:spPr>
            <a:xfrm>
              <a:off x="8395760" y="1103185"/>
              <a:ext cx="26576" cy="20326"/>
            </a:xfrm>
            <a:custGeom>
              <a:avLst/>
              <a:gdLst/>
              <a:ahLst/>
              <a:cxnLst/>
              <a:rect l="l" t="t" r="r" b="b"/>
              <a:pathLst>
                <a:path w="791" h="605" extrusionOk="0">
                  <a:moveTo>
                    <a:pt x="394" y="0"/>
                  </a:moveTo>
                  <a:cubicBezTo>
                    <a:pt x="0" y="0"/>
                    <a:pt x="0" y="605"/>
                    <a:pt x="394" y="605"/>
                  </a:cubicBezTo>
                  <a:cubicBezTo>
                    <a:pt x="791" y="605"/>
                    <a:pt x="791" y="0"/>
                    <a:pt x="394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32"/>
            <p:cNvSpPr/>
            <p:nvPr/>
          </p:nvSpPr>
          <p:spPr>
            <a:xfrm>
              <a:off x="8417632" y="1157880"/>
              <a:ext cx="34404" cy="26576"/>
            </a:xfrm>
            <a:custGeom>
              <a:avLst/>
              <a:gdLst/>
              <a:ahLst/>
              <a:cxnLst/>
              <a:rect l="l" t="t" r="r" b="b"/>
              <a:pathLst>
                <a:path w="1024" h="791" extrusionOk="0">
                  <a:moveTo>
                    <a:pt x="512" y="0"/>
                  </a:moveTo>
                  <a:cubicBezTo>
                    <a:pt x="0" y="0"/>
                    <a:pt x="0" y="791"/>
                    <a:pt x="512" y="791"/>
                  </a:cubicBezTo>
                  <a:cubicBezTo>
                    <a:pt x="1024" y="791"/>
                    <a:pt x="1024" y="0"/>
                    <a:pt x="512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32"/>
            <p:cNvSpPr/>
            <p:nvPr/>
          </p:nvSpPr>
          <p:spPr>
            <a:xfrm>
              <a:off x="8386353" y="1237572"/>
              <a:ext cx="45357" cy="35143"/>
            </a:xfrm>
            <a:custGeom>
              <a:avLst/>
              <a:gdLst/>
              <a:ahLst/>
              <a:cxnLst/>
              <a:rect l="l" t="t" r="r" b="b"/>
              <a:pathLst>
                <a:path w="1350" h="1046" extrusionOk="0">
                  <a:moveTo>
                    <a:pt x="674" y="0"/>
                  </a:moveTo>
                  <a:cubicBezTo>
                    <a:pt x="1" y="0"/>
                    <a:pt x="1" y="1046"/>
                    <a:pt x="674" y="1046"/>
                  </a:cubicBezTo>
                  <a:cubicBezTo>
                    <a:pt x="1350" y="1046"/>
                    <a:pt x="1350" y="0"/>
                    <a:pt x="674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32"/>
            <p:cNvSpPr/>
            <p:nvPr/>
          </p:nvSpPr>
          <p:spPr>
            <a:xfrm>
              <a:off x="8500448" y="1236766"/>
              <a:ext cx="54730" cy="54730"/>
            </a:xfrm>
            <a:custGeom>
              <a:avLst/>
              <a:gdLst/>
              <a:ahLst/>
              <a:cxnLst/>
              <a:rect l="l" t="t" r="r" b="b"/>
              <a:pathLst>
                <a:path w="1629" h="1629" extrusionOk="0">
                  <a:moveTo>
                    <a:pt x="721" y="0"/>
                  </a:moveTo>
                  <a:cubicBezTo>
                    <a:pt x="627" y="0"/>
                    <a:pt x="534" y="24"/>
                    <a:pt x="441" y="71"/>
                  </a:cubicBezTo>
                  <a:cubicBezTo>
                    <a:pt x="348" y="93"/>
                    <a:pt x="280" y="164"/>
                    <a:pt x="209" y="233"/>
                  </a:cubicBezTo>
                  <a:cubicBezTo>
                    <a:pt x="94" y="372"/>
                    <a:pt x="0" y="536"/>
                    <a:pt x="0" y="744"/>
                  </a:cubicBezTo>
                  <a:cubicBezTo>
                    <a:pt x="0" y="815"/>
                    <a:pt x="23" y="862"/>
                    <a:pt x="23" y="930"/>
                  </a:cubicBezTo>
                  <a:cubicBezTo>
                    <a:pt x="69" y="1048"/>
                    <a:pt x="116" y="1163"/>
                    <a:pt x="209" y="1256"/>
                  </a:cubicBezTo>
                  <a:lnTo>
                    <a:pt x="559" y="1535"/>
                  </a:lnTo>
                  <a:cubicBezTo>
                    <a:pt x="627" y="1559"/>
                    <a:pt x="674" y="1582"/>
                    <a:pt x="745" y="1606"/>
                  </a:cubicBezTo>
                  <a:cubicBezTo>
                    <a:pt x="838" y="1628"/>
                    <a:pt x="931" y="1628"/>
                    <a:pt x="1024" y="1628"/>
                  </a:cubicBezTo>
                  <a:cubicBezTo>
                    <a:pt x="1070" y="1628"/>
                    <a:pt x="1139" y="1606"/>
                    <a:pt x="1186" y="1582"/>
                  </a:cubicBezTo>
                  <a:cubicBezTo>
                    <a:pt x="1279" y="1535"/>
                    <a:pt x="1349" y="1489"/>
                    <a:pt x="1418" y="1420"/>
                  </a:cubicBezTo>
                  <a:cubicBezTo>
                    <a:pt x="1442" y="1373"/>
                    <a:pt x="1489" y="1327"/>
                    <a:pt x="1535" y="1280"/>
                  </a:cubicBezTo>
                  <a:cubicBezTo>
                    <a:pt x="1558" y="1234"/>
                    <a:pt x="1582" y="1163"/>
                    <a:pt x="1604" y="1116"/>
                  </a:cubicBezTo>
                  <a:cubicBezTo>
                    <a:pt x="1628" y="1023"/>
                    <a:pt x="1628" y="930"/>
                    <a:pt x="1604" y="837"/>
                  </a:cubicBezTo>
                  <a:cubicBezTo>
                    <a:pt x="1604" y="744"/>
                    <a:pt x="1582" y="651"/>
                    <a:pt x="1535" y="582"/>
                  </a:cubicBezTo>
                  <a:cubicBezTo>
                    <a:pt x="1442" y="443"/>
                    <a:pt x="1349" y="326"/>
                    <a:pt x="1232" y="233"/>
                  </a:cubicBezTo>
                  <a:cubicBezTo>
                    <a:pt x="1186" y="164"/>
                    <a:pt x="1093" y="93"/>
                    <a:pt x="1000" y="71"/>
                  </a:cubicBezTo>
                  <a:cubicBezTo>
                    <a:pt x="931" y="24"/>
                    <a:pt x="838" y="0"/>
                    <a:pt x="72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32"/>
            <p:cNvSpPr/>
            <p:nvPr/>
          </p:nvSpPr>
          <p:spPr>
            <a:xfrm>
              <a:off x="8425426" y="1317264"/>
              <a:ext cx="50060" cy="49220"/>
            </a:xfrm>
            <a:custGeom>
              <a:avLst/>
              <a:gdLst/>
              <a:ahLst/>
              <a:cxnLst/>
              <a:rect l="l" t="t" r="r" b="b"/>
              <a:pathLst>
                <a:path w="1490" h="1465" extrusionOk="0">
                  <a:moveTo>
                    <a:pt x="652" y="1"/>
                  </a:moveTo>
                  <a:cubicBezTo>
                    <a:pt x="581" y="1"/>
                    <a:pt x="488" y="23"/>
                    <a:pt x="419" y="47"/>
                  </a:cubicBezTo>
                  <a:cubicBezTo>
                    <a:pt x="326" y="69"/>
                    <a:pt x="256" y="116"/>
                    <a:pt x="209" y="187"/>
                  </a:cubicBezTo>
                  <a:cubicBezTo>
                    <a:pt x="94" y="302"/>
                    <a:pt x="1" y="466"/>
                    <a:pt x="23" y="652"/>
                  </a:cubicBezTo>
                  <a:cubicBezTo>
                    <a:pt x="23" y="814"/>
                    <a:pt x="70" y="977"/>
                    <a:pt x="209" y="1093"/>
                  </a:cubicBezTo>
                  <a:cubicBezTo>
                    <a:pt x="280" y="1163"/>
                    <a:pt x="349" y="1210"/>
                    <a:pt x="395" y="1279"/>
                  </a:cubicBezTo>
                  <a:cubicBezTo>
                    <a:pt x="466" y="1349"/>
                    <a:pt x="535" y="1396"/>
                    <a:pt x="605" y="1418"/>
                  </a:cubicBezTo>
                  <a:cubicBezTo>
                    <a:pt x="674" y="1442"/>
                    <a:pt x="767" y="1465"/>
                    <a:pt x="860" y="1465"/>
                  </a:cubicBezTo>
                  <a:cubicBezTo>
                    <a:pt x="931" y="1465"/>
                    <a:pt x="1024" y="1442"/>
                    <a:pt x="1093" y="1418"/>
                  </a:cubicBezTo>
                  <a:cubicBezTo>
                    <a:pt x="1164" y="1396"/>
                    <a:pt x="1233" y="1349"/>
                    <a:pt x="1303" y="1279"/>
                  </a:cubicBezTo>
                  <a:cubicBezTo>
                    <a:pt x="1396" y="1163"/>
                    <a:pt x="1489" y="1000"/>
                    <a:pt x="1489" y="838"/>
                  </a:cubicBezTo>
                  <a:cubicBezTo>
                    <a:pt x="1465" y="791"/>
                    <a:pt x="1465" y="721"/>
                    <a:pt x="1465" y="674"/>
                  </a:cubicBezTo>
                  <a:cubicBezTo>
                    <a:pt x="1419" y="559"/>
                    <a:pt x="1372" y="466"/>
                    <a:pt x="1303" y="395"/>
                  </a:cubicBezTo>
                  <a:cubicBezTo>
                    <a:pt x="1233" y="326"/>
                    <a:pt x="1186" y="255"/>
                    <a:pt x="1117" y="187"/>
                  </a:cubicBezTo>
                  <a:cubicBezTo>
                    <a:pt x="1046" y="116"/>
                    <a:pt x="978" y="69"/>
                    <a:pt x="907" y="47"/>
                  </a:cubicBezTo>
                  <a:cubicBezTo>
                    <a:pt x="838" y="23"/>
                    <a:pt x="745" y="1"/>
                    <a:pt x="65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32"/>
            <p:cNvSpPr/>
            <p:nvPr/>
          </p:nvSpPr>
          <p:spPr>
            <a:xfrm>
              <a:off x="8448877" y="1448526"/>
              <a:ext cx="49220" cy="38301"/>
            </a:xfrm>
            <a:custGeom>
              <a:avLst/>
              <a:gdLst/>
              <a:ahLst/>
              <a:cxnLst/>
              <a:rect l="l" t="t" r="r" b="b"/>
              <a:pathLst>
                <a:path w="1465" h="1140" extrusionOk="0">
                  <a:moveTo>
                    <a:pt x="721" y="1"/>
                  </a:moveTo>
                  <a:cubicBezTo>
                    <a:pt x="1" y="1"/>
                    <a:pt x="1" y="1139"/>
                    <a:pt x="721" y="1139"/>
                  </a:cubicBezTo>
                  <a:cubicBezTo>
                    <a:pt x="1465" y="1139"/>
                    <a:pt x="1465" y="1"/>
                    <a:pt x="721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32"/>
            <p:cNvSpPr/>
            <p:nvPr/>
          </p:nvSpPr>
          <p:spPr>
            <a:xfrm>
              <a:off x="8244171" y="478822"/>
              <a:ext cx="58594" cy="45357"/>
            </a:xfrm>
            <a:custGeom>
              <a:avLst/>
              <a:gdLst/>
              <a:ahLst/>
              <a:cxnLst/>
              <a:rect l="l" t="t" r="r" b="b"/>
              <a:pathLst>
                <a:path w="1744" h="1350" extrusionOk="0">
                  <a:moveTo>
                    <a:pt x="884" y="1"/>
                  </a:moveTo>
                  <a:cubicBezTo>
                    <a:pt x="0" y="1"/>
                    <a:pt x="0" y="1350"/>
                    <a:pt x="884" y="1350"/>
                  </a:cubicBezTo>
                  <a:cubicBezTo>
                    <a:pt x="1744" y="1350"/>
                    <a:pt x="1744" y="1"/>
                    <a:pt x="884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32"/>
            <p:cNvSpPr/>
            <p:nvPr/>
          </p:nvSpPr>
          <p:spPr>
            <a:xfrm>
              <a:off x="8183226" y="411629"/>
              <a:ext cx="44517" cy="38368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581" y="1"/>
                  </a:moveTo>
                  <a:cubicBezTo>
                    <a:pt x="512" y="1"/>
                    <a:pt x="441" y="1"/>
                    <a:pt x="372" y="47"/>
                  </a:cubicBezTo>
                  <a:cubicBezTo>
                    <a:pt x="302" y="72"/>
                    <a:pt x="233" y="118"/>
                    <a:pt x="186" y="165"/>
                  </a:cubicBezTo>
                  <a:cubicBezTo>
                    <a:pt x="116" y="211"/>
                    <a:pt x="93" y="280"/>
                    <a:pt x="69" y="351"/>
                  </a:cubicBezTo>
                  <a:cubicBezTo>
                    <a:pt x="23" y="420"/>
                    <a:pt x="0" y="490"/>
                    <a:pt x="23" y="559"/>
                  </a:cubicBezTo>
                  <a:cubicBezTo>
                    <a:pt x="23" y="723"/>
                    <a:pt x="69" y="862"/>
                    <a:pt x="186" y="978"/>
                  </a:cubicBezTo>
                  <a:cubicBezTo>
                    <a:pt x="279" y="1071"/>
                    <a:pt x="441" y="1141"/>
                    <a:pt x="581" y="1141"/>
                  </a:cubicBezTo>
                  <a:cubicBezTo>
                    <a:pt x="651" y="1141"/>
                    <a:pt x="720" y="1117"/>
                    <a:pt x="767" y="1117"/>
                  </a:cubicBezTo>
                  <a:cubicBezTo>
                    <a:pt x="930" y="1117"/>
                    <a:pt x="1070" y="1071"/>
                    <a:pt x="1163" y="955"/>
                  </a:cubicBezTo>
                  <a:cubicBezTo>
                    <a:pt x="1232" y="909"/>
                    <a:pt x="1256" y="838"/>
                    <a:pt x="1278" y="769"/>
                  </a:cubicBezTo>
                  <a:cubicBezTo>
                    <a:pt x="1325" y="723"/>
                    <a:pt x="1325" y="652"/>
                    <a:pt x="1325" y="559"/>
                  </a:cubicBezTo>
                  <a:cubicBezTo>
                    <a:pt x="1325" y="420"/>
                    <a:pt x="1278" y="280"/>
                    <a:pt x="1163" y="165"/>
                  </a:cubicBezTo>
                  <a:cubicBezTo>
                    <a:pt x="1139" y="140"/>
                    <a:pt x="1092" y="118"/>
                    <a:pt x="1046" y="72"/>
                  </a:cubicBezTo>
                  <a:cubicBezTo>
                    <a:pt x="977" y="25"/>
                    <a:pt x="884" y="1"/>
                    <a:pt x="767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32"/>
            <p:cNvSpPr/>
            <p:nvPr/>
          </p:nvSpPr>
          <p:spPr>
            <a:xfrm>
              <a:off x="8230833" y="342755"/>
              <a:ext cx="40687" cy="33933"/>
            </a:xfrm>
            <a:custGeom>
              <a:avLst/>
              <a:gdLst/>
              <a:ahLst/>
              <a:cxnLst/>
              <a:rect l="l" t="t" r="r" b="b"/>
              <a:pathLst>
                <a:path w="1211" h="1010" extrusionOk="0">
                  <a:moveTo>
                    <a:pt x="751" y="0"/>
                  </a:moveTo>
                  <a:cubicBezTo>
                    <a:pt x="734" y="0"/>
                    <a:pt x="717" y="1"/>
                    <a:pt x="699" y="4"/>
                  </a:cubicBezTo>
                  <a:cubicBezTo>
                    <a:pt x="583" y="4"/>
                    <a:pt x="490" y="4"/>
                    <a:pt x="373" y="28"/>
                  </a:cubicBezTo>
                  <a:cubicBezTo>
                    <a:pt x="351" y="51"/>
                    <a:pt x="304" y="75"/>
                    <a:pt x="258" y="75"/>
                  </a:cubicBezTo>
                  <a:cubicBezTo>
                    <a:pt x="211" y="121"/>
                    <a:pt x="165" y="144"/>
                    <a:pt x="118" y="215"/>
                  </a:cubicBezTo>
                  <a:cubicBezTo>
                    <a:pt x="47" y="283"/>
                    <a:pt x="1" y="401"/>
                    <a:pt x="25" y="516"/>
                  </a:cubicBezTo>
                  <a:cubicBezTo>
                    <a:pt x="25" y="587"/>
                    <a:pt x="47" y="680"/>
                    <a:pt x="94" y="748"/>
                  </a:cubicBezTo>
                  <a:cubicBezTo>
                    <a:pt x="118" y="819"/>
                    <a:pt x="165" y="866"/>
                    <a:pt x="211" y="888"/>
                  </a:cubicBezTo>
                  <a:cubicBezTo>
                    <a:pt x="258" y="935"/>
                    <a:pt x="304" y="959"/>
                    <a:pt x="373" y="981"/>
                  </a:cubicBezTo>
                  <a:cubicBezTo>
                    <a:pt x="490" y="1005"/>
                    <a:pt x="583" y="1005"/>
                    <a:pt x="699" y="1005"/>
                  </a:cubicBezTo>
                  <a:cubicBezTo>
                    <a:pt x="717" y="1008"/>
                    <a:pt x="735" y="1009"/>
                    <a:pt x="752" y="1009"/>
                  </a:cubicBezTo>
                  <a:cubicBezTo>
                    <a:pt x="873" y="1009"/>
                    <a:pt x="990" y="947"/>
                    <a:pt x="1071" y="866"/>
                  </a:cubicBezTo>
                  <a:cubicBezTo>
                    <a:pt x="1141" y="773"/>
                    <a:pt x="1210" y="633"/>
                    <a:pt x="1210" y="516"/>
                  </a:cubicBezTo>
                  <a:cubicBezTo>
                    <a:pt x="1210" y="376"/>
                    <a:pt x="1164" y="237"/>
                    <a:pt x="1071" y="144"/>
                  </a:cubicBezTo>
                  <a:cubicBezTo>
                    <a:pt x="970" y="63"/>
                    <a:pt x="868" y="0"/>
                    <a:pt x="75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32"/>
            <p:cNvSpPr/>
            <p:nvPr/>
          </p:nvSpPr>
          <p:spPr>
            <a:xfrm>
              <a:off x="8322284" y="350684"/>
              <a:ext cx="57049" cy="43811"/>
            </a:xfrm>
            <a:custGeom>
              <a:avLst/>
              <a:gdLst/>
              <a:ahLst/>
              <a:cxnLst/>
              <a:rect l="l" t="t" r="r" b="b"/>
              <a:pathLst>
                <a:path w="1698" h="1304" extrusionOk="0">
                  <a:moveTo>
                    <a:pt x="860" y="1"/>
                  </a:moveTo>
                  <a:cubicBezTo>
                    <a:pt x="1" y="1"/>
                    <a:pt x="1" y="1303"/>
                    <a:pt x="860" y="1303"/>
                  </a:cubicBezTo>
                  <a:cubicBezTo>
                    <a:pt x="1698" y="1303"/>
                    <a:pt x="1698" y="1"/>
                    <a:pt x="860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32"/>
            <p:cNvSpPr/>
            <p:nvPr/>
          </p:nvSpPr>
          <p:spPr>
            <a:xfrm>
              <a:off x="8352756" y="450702"/>
              <a:ext cx="47708" cy="36789"/>
            </a:xfrm>
            <a:custGeom>
              <a:avLst/>
              <a:gdLst/>
              <a:ahLst/>
              <a:cxnLst/>
              <a:rect l="l" t="t" r="r" b="b"/>
              <a:pathLst>
                <a:path w="1420" h="1095" extrusionOk="0">
                  <a:moveTo>
                    <a:pt x="722" y="1"/>
                  </a:moveTo>
                  <a:cubicBezTo>
                    <a:pt x="0" y="1"/>
                    <a:pt x="0" y="1095"/>
                    <a:pt x="722" y="1095"/>
                  </a:cubicBezTo>
                  <a:cubicBezTo>
                    <a:pt x="1420" y="1095"/>
                    <a:pt x="1420" y="1"/>
                    <a:pt x="72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99" name="Google Shape;10599;p32"/>
          <p:cNvSpPr/>
          <p:nvPr/>
        </p:nvSpPr>
        <p:spPr>
          <a:xfrm rot="256808" flipH="1">
            <a:off x="78060" y="-363543"/>
            <a:ext cx="2009654" cy="719663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rgbClr val="EBAB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0" name="Google Shape;10600;p32"/>
          <p:cNvSpPr/>
          <p:nvPr/>
        </p:nvSpPr>
        <p:spPr>
          <a:xfrm rot="256808" flipH="1">
            <a:off x="-321270" y="-587742"/>
            <a:ext cx="621348" cy="1474172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rgbClr val="6238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1" name="Google Shape;10601;p32"/>
          <p:cNvSpPr/>
          <p:nvPr/>
        </p:nvSpPr>
        <p:spPr>
          <a:xfrm rot="9900028">
            <a:off x="7540383" y="-2037595"/>
            <a:ext cx="2591236" cy="3135320"/>
          </a:xfrm>
          <a:custGeom>
            <a:avLst/>
            <a:gdLst/>
            <a:ahLst/>
            <a:cxnLst/>
            <a:rect l="l" t="t" r="r" b="b"/>
            <a:pathLst>
              <a:path w="68819" h="83269" extrusionOk="0">
                <a:moveTo>
                  <a:pt x="3833" y="1"/>
                </a:moveTo>
                <a:cubicBezTo>
                  <a:pt x="2635" y="1"/>
                  <a:pt x="1371" y="1709"/>
                  <a:pt x="745" y="3332"/>
                </a:cubicBezTo>
                <a:cubicBezTo>
                  <a:pt x="1" y="5239"/>
                  <a:pt x="23" y="7356"/>
                  <a:pt x="165" y="9379"/>
                </a:cubicBezTo>
                <a:cubicBezTo>
                  <a:pt x="885" y="19007"/>
                  <a:pt x="4583" y="28287"/>
                  <a:pt x="4559" y="37916"/>
                </a:cubicBezTo>
                <a:cubicBezTo>
                  <a:pt x="4559" y="46078"/>
                  <a:pt x="1886" y="54450"/>
                  <a:pt x="4165" y="62289"/>
                </a:cubicBezTo>
                <a:cubicBezTo>
                  <a:pt x="5164" y="65707"/>
                  <a:pt x="7049" y="68777"/>
                  <a:pt x="9118" y="71660"/>
                </a:cubicBezTo>
                <a:cubicBezTo>
                  <a:pt x="11793" y="75428"/>
                  <a:pt x="14932" y="79080"/>
                  <a:pt x="19072" y="81149"/>
                </a:cubicBezTo>
                <a:cubicBezTo>
                  <a:pt x="22222" y="82717"/>
                  <a:pt x="25727" y="83269"/>
                  <a:pt x="29266" y="83269"/>
                </a:cubicBezTo>
                <a:cubicBezTo>
                  <a:pt x="31083" y="83269"/>
                  <a:pt x="32909" y="83123"/>
                  <a:pt x="34700" y="82894"/>
                </a:cubicBezTo>
                <a:cubicBezTo>
                  <a:pt x="41980" y="81940"/>
                  <a:pt x="49026" y="79707"/>
                  <a:pt x="56028" y="77475"/>
                </a:cubicBezTo>
                <a:cubicBezTo>
                  <a:pt x="59935" y="76219"/>
                  <a:pt x="63842" y="74987"/>
                  <a:pt x="67749" y="73731"/>
                </a:cubicBezTo>
                <a:cubicBezTo>
                  <a:pt x="68075" y="73638"/>
                  <a:pt x="68447" y="73499"/>
                  <a:pt x="68609" y="73173"/>
                </a:cubicBezTo>
                <a:cubicBezTo>
                  <a:pt x="68772" y="72848"/>
                  <a:pt x="68609" y="72429"/>
                  <a:pt x="68469" y="72103"/>
                </a:cubicBezTo>
                <a:cubicBezTo>
                  <a:pt x="67167" y="69381"/>
                  <a:pt x="65353" y="66916"/>
                  <a:pt x="64260" y="64103"/>
                </a:cubicBezTo>
                <a:cubicBezTo>
                  <a:pt x="62260" y="59079"/>
                  <a:pt x="62794" y="53101"/>
                  <a:pt x="65678" y="48521"/>
                </a:cubicBezTo>
                <a:cubicBezTo>
                  <a:pt x="66608" y="47008"/>
                  <a:pt x="67796" y="45613"/>
                  <a:pt x="68307" y="43916"/>
                </a:cubicBezTo>
                <a:cubicBezTo>
                  <a:pt x="68819" y="42217"/>
                  <a:pt x="68400" y="40055"/>
                  <a:pt x="66795" y="39287"/>
                </a:cubicBezTo>
                <a:cubicBezTo>
                  <a:pt x="65237" y="38520"/>
                  <a:pt x="62726" y="39032"/>
                  <a:pt x="62214" y="37380"/>
                </a:cubicBezTo>
                <a:cubicBezTo>
                  <a:pt x="61771" y="35823"/>
                  <a:pt x="63749" y="33636"/>
                  <a:pt x="62307" y="32868"/>
                </a:cubicBezTo>
                <a:cubicBezTo>
                  <a:pt x="62124" y="32771"/>
                  <a:pt x="61917" y="32737"/>
                  <a:pt x="61701" y="32737"/>
                </a:cubicBezTo>
                <a:cubicBezTo>
                  <a:pt x="61503" y="32737"/>
                  <a:pt x="61298" y="32765"/>
                  <a:pt x="61098" y="32799"/>
                </a:cubicBezTo>
                <a:cubicBezTo>
                  <a:pt x="59570" y="33092"/>
                  <a:pt x="58044" y="33610"/>
                  <a:pt x="56483" y="33610"/>
                </a:cubicBezTo>
                <a:cubicBezTo>
                  <a:pt x="56308" y="33610"/>
                  <a:pt x="56133" y="33604"/>
                  <a:pt x="55957" y="33590"/>
                </a:cubicBezTo>
                <a:cubicBezTo>
                  <a:pt x="54236" y="33450"/>
                  <a:pt x="52400" y="32217"/>
                  <a:pt x="52375" y="30473"/>
                </a:cubicBezTo>
                <a:cubicBezTo>
                  <a:pt x="52353" y="28821"/>
                  <a:pt x="53934" y="27240"/>
                  <a:pt x="53330" y="25705"/>
                </a:cubicBezTo>
                <a:cubicBezTo>
                  <a:pt x="52956" y="24759"/>
                  <a:pt x="52071" y="24435"/>
                  <a:pt x="51042" y="24435"/>
                </a:cubicBezTo>
                <a:cubicBezTo>
                  <a:pt x="50021" y="24435"/>
                  <a:pt x="48859" y="24753"/>
                  <a:pt x="47910" y="25100"/>
                </a:cubicBezTo>
                <a:cubicBezTo>
                  <a:pt x="46756" y="25530"/>
                  <a:pt x="45413" y="25815"/>
                  <a:pt x="44143" y="25815"/>
                </a:cubicBezTo>
                <a:cubicBezTo>
                  <a:pt x="42317" y="25815"/>
                  <a:pt x="40641" y="25227"/>
                  <a:pt x="39887" y="23636"/>
                </a:cubicBezTo>
                <a:cubicBezTo>
                  <a:pt x="38771" y="21264"/>
                  <a:pt x="40585" y="18263"/>
                  <a:pt x="39445" y="15890"/>
                </a:cubicBezTo>
                <a:cubicBezTo>
                  <a:pt x="39304" y="15871"/>
                  <a:pt x="39166" y="15861"/>
                  <a:pt x="39029" y="15861"/>
                </a:cubicBezTo>
                <a:cubicBezTo>
                  <a:pt x="36341" y="15861"/>
                  <a:pt x="34267" y="19501"/>
                  <a:pt x="31651" y="19501"/>
                </a:cubicBezTo>
                <a:cubicBezTo>
                  <a:pt x="31439" y="19501"/>
                  <a:pt x="31223" y="19477"/>
                  <a:pt x="31003" y="19426"/>
                </a:cubicBezTo>
                <a:cubicBezTo>
                  <a:pt x="28793" y="18938"/>
                  <a:pt x="28188" y="16030"/>
                  <a:pt x="28653" y="13822"/>
                </a:cubicBezTo>
                <a:cubicBezTo>
                  <a:pt x="28979" y="12216"/>
                  <a:pt x="29630" y="10705"/>
                  <a:pt x="30585" y="9356"/>
                </a:cubicBezTo>
                <a:cubicBezTo>
                  <a:pt x="31584" y="7914"/>
                  <a:pt x="32886" y="5868"/>
                  <a:pt x="31584" y="4681"/>
                </a:cubicBezTo>
                <a:cubicBezTo>
                  <a:pt x="31293" y="4624"/>
                  <a:pt x="31006" y="4597"/>
                  <a:pt x="30724" y="4597"/>
                </a:cubicBezTo>
                <a:cubicBezTo>
                  <a:pt x="28010" y="4597"/>
                  <a:pt x="25692" y="7062"/>
                  <a:pt x="23375" y="8705"/>
                </a:cubicBezTo>
                <a:cubicBezTo>
                  <a:pt x="20887" y="10444"/>
                  <a:pt x="17854" y="11365"/>
                  <a:pt x="14832" y="11365"/>
                </a:cubicBezTo>
                <a:cubicBezTo>
                  <a:pt x="13531" y="11365"/>
                  <a:pt x="12231" y="11195"/>
                  <a:pt x="10978" y="10845"/>
                </a:cubicBezTo>
                <a:cubicBezTo>
                  <a:pt x="9304" y="10380"/>
                  <a:pt x="7629" y="9542"/>
                  <a:pt x="6630" y="8100"/>
                </a:cubicBezTo>
                <a:cubicBezTo>
                  <a:pt x="5142" y="5961"/>
                  <a:pt x="6373" y="2634"/>
                  <a:pt x="5117" y="820"/>
                </a:cubicBezTo>
                <a:cubicBezTo>
                  <a:pt x="4724" y="242"/>
                  <a:pt x="4283" y="1"/>
                  <a:pt x="3833" y="1"/>
                </a:cubicBezTo>
                <a:close/>
              </a:path>
            </a:pathLst>
          </a:custGeom>
          <a:solidFill>
            <a:srgbClr val="FFD5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2" name="Google Shape;10602;p32"/>
          <p:cNvSpPr/>
          <p:nvPr/>
        </p:nvSpPr>
        <p:spPr>
          <a:xfrm rot="9493060">
            <a:off x="8450416" y="-191579"/>
            <a:ext cx="1114843" cy="978199"/>
          </a:xfrm>
          <a:custGeom>
            <a:avLst/>
            <a:gdLst/>
            <a:ahLst/>
            <a:cxnLst/>
            <a:rect l="l" t="t" r="r" b="b"/>
            <a:pathLst>
              <a:path w="29608" h="25979" extrusionOk="0">
                <a:moveTo>
                  <a:pt x="490" y="0"/>
                </a:moveTo>
                <a:cubicBezTo>
                  <a:pt x="0" y="0"/>
                  <a:pt x="0" y="744"/>
                  <a:pt x="490" y="744"/>
                </a:cubicBezTo>
                <a:cubicBezTo>
                  <a:pt x="977" y="744"/>
                  <a:pt x="977" y="0"/>
                  <a:pt x="490" y="0"/>
                </a:cubicBezTo>
                <a:close/>
                <a:moveTo>
                  <a:pt x="1932" y="3048"/>
                </a:moveTo>
                <a:cubicBezTo>
                  <a:pt x="1466" y="3048"/>
                  <a:pt x="1466" y="3768"/>
                  <a:pt x="1932" y="3768"/>
                </a:cubicBezTo>
                <a:cubicBezTo>
                  <a:pt x="2397" y="3768"/>
                  <a:pt x="2397" y="3048"/>
                  <a:pt x="1932" y="3048"/>
                </a:cubicBezTo>
                <a:close/>
                <a:moveTo>
                  <a:pt x="3792" y="4279"/>
                </a:moveTo>
                <a:cubicBezTo>
                  <a:pt x="3442" y="4279"/>
                  <a:pt x="3442" y="4837"/>
                  <a:pt x="3792" y="4837"/>
                </a:cubicBezTo>
                <a:cubicBezTo>
                  <a:pt x="4164" y="4837"/>
                  <a:pt x="4164" y="4279"/>
                  <a:pt x="3792" y="4279"/>
                </a:cubicBezTo>
                <a:close/>
                <a:moveTo>
                  <a:pt x="7815" y="5745"/>
                </a:moveTo>
                <a:cubicBezTo>
                  <a:pt x="7768" y="5745"/>
                  <a:pt x="7722" y="5768"/>
                  <a:pt x="7675" y="5792"/>
                </a:cubicBezTo>
                <a:cubicBezTo>
                  <a:pt x="7629" y="5792"/>
                  <a:pt x="7582" y="5838"/>
                  <a:pt x="7560" y="5861"/>
                </a:cubicBezTo>
                <a:cubicBezTo>
                  <a:pt x="7513" y="5907"/>
                  <a:pt x="7489" y="5931"/>
                  <a:pt x="7467" y="5978"/>
                </a:cubicBezTo>
                <a:cubicBezTo>
                  <a:pt x="7442" y="6024"/>
                  <a:pt x="7442" y="6071"/>
                  <a:pt x="7442" y="6140"/>
                </a:cubicBezTo>
                <a:cubicBezTo>
                  <a:pt x="7442" y="6164"/>
                  <a:pt x="7442" y="6186"/>
                  <a:pt x="7467" y="6233"/>
                </a:cubicBezTo>
                <a:cubicBezTo>
                  <a:pt x="7467" y="6304"/>
                  <a:pt x="7513" y="6350"/>
                  <a:pt x="7560" y="6397"/>
                </a:cubicBezTo>
                <a:lnTo>
                  <a:pt x="7629" y="6465"/>
                </a:lnTo>
                <a:cubicBezTo>
                  <a:pt x="7699" y="6490"/>
                  <a:pt x="7746" y="6512"/>
                  <a:pt x="7815" y="6512"/>
                </a:cubicBezTo>
                <a:lnTo>
                  <a:pt x="7954" y="6512"/>
                </a:lnTo>
                <a:cubicBezTo>
                  <a:pt x="8025" y="6512"/>
                  <a:pt x="8071" y="6512"/>
                  <a:pt x="8118" y="6490"/>
                </a:cubicBezTo>
                <a:cubicBezTo>
                  <a:pt x="8164" y="6465"/>
                  <a:pt x="8211" y="6443"/>
                  <a:pt x="8233" y="6397"/>
                </a:cubicBezTo>
                <a:cubicBezTo>
                  <a:pt x="8280" y="6372"/>
                  <a:pt x="8304" y="6326"/>
                  <a:pt x="8326" y="6279"/>
                </a:cubicBezTo>
                <a:cubicBezTo>
                  <a:pt x="8350" y="6233"/>
                  <a:pt x="8350" y="6186"/>
                  <a:pt x="8350" y="6140"/>
                </a:cubicBezTo>
                <a:cubicBezTo>
                  <a:pt x="8350" y="6093"/>
                  <a:pt x="8350" y="6071"/>
                  <a:pt x="8326" y="6024"/>
                </a:cubicBezTo>
                <a:cubicBezTo>
                  <a:pt x="8326" y="5954"/>
                  <a:pt x="8280" y="5907"/>
                  <a:pt x="8233" y="5861"/>
                </a:cubicBezTo>
                <a:lnTo>
                  <a:pt x="8164" y="5792"/>
                </a:lnTo>
                <a:cubicBezTo>
                  <a:pt x="8094" y="5768"/>
                  <a:pt x="8025" y="5745"/>
                  <a:pt x="7954" y="5745"/>
                </a:cubicBezTo>
                <a:close/>
                <a:moveTo>
                  <a:pt x="2211" y="6047"/>
                </a:moveTo>
                <a:cubicBezTo>
                  <a:pt x="1721" y="6047"/>
                  <a:pt x="1721" y="6791"/>
                  <a:pt x="2211" y="6791"/>
                </a:cubicBezTo>
                <a:cubicBezTo>
                  <a:pt x="2698" y="6791"/>
                  <a:pt x="2698" y="6047"/>
                  <a:pt x="2211" y="6047"/>
                </a:cubicBezTo>
                <a:close/>
                <a:moveTo>
                  <a:pt x="6955" y="7699"/>
                </a:moveTo>
                <a:cubicBezTo>
                  <a:pt x="6559" y="7699"/>
                  <a:pt x="6559" y="8304"/>
                  <a:pt x="6955" y="8304"/>
                </a:cubicBezTo>
                <a:cubicBezTo>
                  <a:pt x="7349" y="8304"/>
                  <a:pt x="7349" y="7699"/>
                  <a:pt x="6955" y="7699"/>
                </a:cubicBezTo>
                <a:close/>
                <a:moveTo>
                  <a:pt x="3932" y="7721"/>
                </a:moveTo>
                <a:cubicBezTo>
                  <a:pt x="3396" y="7721"/>
                  <a:pt x="3396" y="8559"/>
                  <a:pt x="3932" y="8559"/>
                </a:cubicBezTo>
                <a:cubicBezTo>
                  <a:pt x="4466" y="8559"/>
                  <a:pt x="4466" y="7721"/>
                  <a:pt x="3932" y="7721"/>
                </a:cubicBezTo>
                <a:close/>
                <a:moveTo>
                  <a:pt x="5908" y="8480"/>
                </a:moveTo>
                <a:cubicBezTo>
                  <a:pt x="5869" y="8480"/>
                  <a:pt x="5825" y="8496"/>
                  <a:pt x="5792" y="8512"/>
                </a:cubicBezTo>
                <a:cubicBezTo>
                  <a:pt x="5746" y="8536"/>
                  <a:pt x="5721" y="8559"/>
                  <a:pt x="5675" y="8583"/>
                </a:cubicBezTo>
                <a:cubicBezTo>
                  <a:pt x="5628" y="8629"/>
                  <a:pt x="5606" y="8698"/>
                  <a:pt x="5582" y="8769"/>
                </a:cubicBezTo>
                <a:cubicBezTo>
                  <a:pt x="5560" y="8838"/>
                  <a:pt x="5560" y="8908"/>
                  <a:pt x="5582" y="8977"/>
                </a:cubicBezTo>
                <a:lnTo>
                  <a:pt x="5582" y="9024"/>
                </a:lnTo>
                <a:cubicBezTo>
                  <a:pt x="5601" y="9080"/>
                  <a:pt x="5634" y="9120"/>
                  <a:pt x="5670" y="9158"/>
                </a:cubicBezTo>
                <a:lnTo>
                  <a:pt x="5670" y="9158"/>
                </a:lnTo>
                <a:cubicBezTo>
                  <a:pt x="5672" y="9160"/>
                  <a:pt x="5673" y="9161"/>
                  <a:pt x="5675" y="9163"/>
                </a:cubicBezTo>
                <a:cubicBezTo>
                  <a:pt x="5675" y="9210"/>
                  <a:pt x="5721" y="9234"/>
                  <a:pt x="5746" y="9280"/>
                </a:cubicBezTo>
                <a:cubicBezTo>
                  <a:pt x="5768" y="9280"/>
                  <a:pt x="5792" y="9303"/>
                  <a:pt x="5815" y="9303"/>
                </a:cubicBezTo>
                <a:cubicBezTo>
                  <a:pt x="5861" y="9327"/>
                  <a:pt x="5908" y="9349"/>
                  <a:pt x="5954" y="9349"/>
                </a:cubicBezTo>
                <a:cubicBezTo>
                  <a:pt x="5978" y="9327"/>
                  <a:pt x="6001" y="9327"/>
                  <a:pt x="6047" y="9327"/>
                </a:cubicBezTo>
                <a:cubicBezTo>
                  <a:pt x="6071" y="9327"/>
                  <a:pt x="6094" y="9303"/>
                  <a:pt x="6118" y="9303"/>
                </a:cubicBezTo>
                <a:cubicBezTo>
                  <a:pt x="6164" y="9280"/>
                  <a:pt x="6187" y="9234"/>
                  <a:pt x="6211" y="9210"/>
                </a:cubicBezTo>
                <a:cubicBezTo>
                  <a:pt x="6233" y="9187"/>
                  <a:pt x="6257" y="9141"/>
                  <a:pt x="6280" y="9094"/>
                </a:cubicBezTo>
                <a:lnTo>
                  <a:pt x="6280" y="9086"/>
                </a:lnTo>
                <a:lnTo>
                  <a:pt x="6280" y="9086"/>
                </a:lnTo>
                <a:cubicBezTo>
                  <a:pt x="6288" y="9068"/>
                  <a:pt x="6296" y="9047"/>
                  <a:pt x="6304" y="9024"/>
                </a:cubicBezTo>
                <a:cubicBezTo>
                  <a:pt x="6304" y="9001"/>
                  <a:pt x="6326" y="8977"/>
                  <a:pt x="6326" y="8977"/>
                </a:cubicBezTo>
                <a:cubicBezTo>
                  <a:pt x="6350" y="8908"/>
                  <a:pt x="6350" y="8838"/>
                  <a:pt x="6326" y="8769"/>
                </a:cubicBezTo>
                <a:cubicBezTo>
                  <a:pt x="6304" y="8698"/>
                  <a:pt x="6280" y="8629"/>
                  <a:pt x="6233" y="8583"/>
                </a:cubicBezTo>
                <a:cubicBezTo>
                  <a:pt x="6187" y="8583"/>
                  <a:pt x="6164" y="8559"/>
                  <a:pt x="6140" y="8536"/>
                </a:cubicBezTo>
                <a:cubicBezTo>
                  <a:pt x="6094" y="8490"/>
                  <a:pt x="6025" y="8490"/>
                  <a:pt x="5954" y="8490"/>
                </a:cubicBezTo>
                <a:cubicBezTo>
                  <a:pt x="5940" y="8483"/>
                  <a:pt x="5925" y="8480"/>
                  <a:pt x="5908" y="8480"/>
                </a:cubicBezTo>
                <a:close/>
                <a:moveTo>
                  <a:pt x="8838" y="9210"/>
                </a:moveTo>
                <a:cubicBezTo>
                  <a:pt x="8350" y="9210"/>
                  <a:pt x="8350" y="9954"/>
                  <a:pt x="8838" y="9954"/>
                </a:cubicBezTo>
                <a:cubicBezTo>
                  <a:pt x="9303" y="9954"/>
                  <a:pt x="9303" y="9210"/>
                  <a:pt x="8838" y="9210"/>
                </a:cubicBezTo>
                <a:close/>
                <a:moveTo>
                  <a:pt x="5815" y="9489"/>
                </a:moveTo>
                <a:cubicBezTo>
                  <a:pt x="5746" y="9489"/>
                  <a:pt x="5699" y="9489"/>
                  <a:pt x="5653" y="9513"/>
                </a:cubicBezTo>
                <a:cubicBezTo>
                  <a:pt x="5606" y="9535"/>
                  <a:pt x="5560" y="9560"/>
                  <a:pt x="5535" y="9606"/>
                </a:cubicBezTo>
                <a:cubicBezTo>
                  <a:pt x="5489" y="9628"/>
                  <a:pt x="5467" y="9675"/>
                  <a:pt x="5467" y="9721"/>
                </a:cubicBezTo>
                <a:cubicBezTo>
                  <a:pt x="5420" y="9768"/>
                  <a:pt x="5420" y="9814"/>
                  <a:pt x="5420" y="9861"/>
                </a:cubicBezTo>
                <a:cubicBezTo>
                  <a:pt x="5420" y="9907"/>
                  <a:pt x="5420" y="9932"/>
                  <a:pt x="5442" y="9978"/>
                </a:cubicBezTo>
                <a:cubicBezTo>
                  <a:pt x="5442" y="10047"/>
                  <a:pt x="5489" y="10093"/>
                  <a:pt x="5535" y="10140"/>
                </a:cubicBezTo>
                <a:lnTo>
                  <a:pt x="5606" y="10211"/>
                </a:lnTo>
                <a:cubicBezTo>
                  <a:pt x="5675" y="10233"/>
                  <a:pt x="5746" y="10257"/>
                  <a:pt x="5815" y="10257"/>
                </a:cubicBezTo>
                <a:lnTo>
                  <a:pt x="5954" y="10257"/>
                </a:lnTo>
                <a:cubicBezTo>
                  <a:pt x="6001" y="10257"/>
                  <a:pt x="6047" y="10233"/>
                  <a:pt x="6094" y="10211"/>
                </a:cubicBezTo>
                <a:cubicBezTo>
                  <a:pt x="6140" y="10211"/>
                  <a:pt x="6187" y="10164"/>
                  <a:pt x="6211" y="10140"/>
                </a:cubicBezTo>
                <a:cubicBezTo>
                  <a:pt x="6257" y="10093"/>
                  <a:pt x="6280" y="10071"/>
                  <a:pt x="6304" y="10025"/>
                </a:cubicBezTo>
                <a:cubicBezTo>
                  <a:pt x="6326" y="9978"/>
                  <a:pt x="6326" y="9932"/>
                  <a:pt x="6326" y="9861"/>
                </a:cubicBezTo>
                <a:cubicBezTo>
                  <a:pt x="6326" y="9839"/>
                  <a:pt x="6326" y="9814"/>
                  <a:pt x="6304" y="9768"/>
                </a:cubicBezTo>
                <a:cubicBezTo>
                  <a:pt x="6304" y="9699"/>
                  <a:pt x="6257" y="9653"/>
                  <a:pt x="6211" y="9606"/>
                </a:cubicBezTo>
                <a:lnTo>
                  <a:pt x="6140" y="9535"/>
                </a:lnTo>
                <a:cubicBezTo>
                  <a:pt x="6094" y="9513"/>
                  <a:pt x="6025" y="9489"/>
                  <a:pt x="5954" y="9489"/>
                </a:cubicBezTo>
                <a:close/>
                <a:moveTo>
                  <a:pt x="11281" y="9954"/>
                </a:moveTo>
                <a:cubicBezTo>
                  <a:pt x="10652" y="9954"/>
                  <a:pt x="10652" y="10931"/>
                  <a:pt x="11281" y="10931"/>
                </a:cubicBezTo>
                <a:cubicBezTo>
                  <a:pt x="11908" y="10931"/>
                  <a:pt x="11908" y="9954"/>
                  <a:pt x="11281" y="9954"/>
                </a:cubicBezTo>
                <a:close/>
                <a:moveTo>
                  <a:pt x="3210" y="10304"/>
                </a:moveTo>
                <a:cubicBezTo>
                  <a:pt x="2931" y="10304"/>
                  <a:pt x="2629" y="10583"/>
                  <a:pt x="2652" y="10884"/>
                </a:cubicBezTo>
                <a:cubicBezTo>
                  <a:pt x="2676" y="11187"/>
                  <a:pt x="2908" y="11442"/>
                  <a:pt x="3210" y="11442"/>
                </a:cubicBezTo>
                <a:cubicBezTo>
                  <a:pt x="3513" y="11442"/>
                  <a:pt x="3792" y="11187"/>
                  <a:pt x="3792" y="10884"/>
                </a:cubicBezTo>
                <a:cubicBezTo>
                  <a:pt x="3768" y="10559"/>
                  <a:pt x="3535" y="10304"/>
                  <a:pt x="3210" y="10304"/>
                </a:cubicBezTo>
                <a:close/>
                <a:moveTo>
                  <a:pt x="8838" y="10931"/>
                </a:moveTo>
                <a:cubicBezTo>
                  <a:pt x="8769" y="10931"/>
                  <a:pt x="8723" y="10931"/>
                  <a:pt x="8676" y="10955"/>
                </a:cubicBezTo>
                <a:cubicBezTo>
                  <a:pt x="8630" y="10955"/>
                  <a:pt x="8583" y="10955"/>
                  <a:pt x="8536" y="10977"/>
                </a:cubicBezTo>
                <a:cubicBezTo>
                  <a:pt x="8490" y="11001"/>
                  <a:pt x="8466" y="11024"/>
                  <a:pt x="8419" y="11048"/>
                </a:cubicBezTo>
                <a:cubicBezTo>
                  <a:pt x="8397" y="11094"/>
                  <a:pt x="8373" y="11117"/>
                  <a:pt x="8350" y="11163"/>
                </a:cubicBezTo>
                <a:cubicBezTo>
                  <a:pt x="8326" y="11210"/>
                  <a:pt x="8326" y="11256"/>
                  <a:pt x="8326" y="11303"/>
                </a:cubicBezTo>
                <a:lnTo>
                  <a:pt x="8326" y="11396"/>
                </a:lnTo>
                <a:cubicBezTo>
                  <a:pt x="8350" y="11467"/>
                  <a:pt x="8373" y="11513"/>
                  <a:pt x="8419" y="11560"/>
                </a:cubicBezTo>
                <a:lnTo>
                  <a:pt x="8490" y="11628"/>
                </a:lnTo>
                <a:cubicBezTo>
                  <a:pt x="8559" y="11653"/>
                  <a:pt x="8630" y="11675"/>
                  <a:pt x="8676" y="11675"/>
                </a:cubicBezTo>
                <a:cubicBezTo>
                  <a:pt x="8723" y="11675"/>
                  <a:pt x="8769" y="11675"/>
                  <a:pt x="8838" y="11699"/>
                </a:cubicBezTo>
                <a:cubicBezTo>
                  <a:pt x="8884" y="11699"/>
                  <a:pt x="8931" y="11675"/>
                  <a:pt x="8977" y="11653"/>
                </a:cubicBezTo>
                <a:cubicBezTo>
                  <a:pt x="9024" y="11628"/>
                  <a:pt x="9070" y="11606"/>
                  <a:pt x="9095" y="11582"/>
                </a:cubicBezTo>
                <a:cubicBezTo>
                  <a:pt x="9141" y="11535"/>
                  <a:pt x="9163" y="11513"/>
                  <a:pt x="9163" y="11467"/>
                </a:cubicBezTo>
                <a:cubicBezTo>
                  <a:pt x="9188" y="11420"/>
                  <a:pt x="9210" y="11349"/>
                  <a:pt x="9210" y="11303"/>
                </a:cubicBezTo>
                <a:cubicBezTo>
                  <a:pt x="9210" y="11281"/>
                  <a:pt x="9188" y="11234"/>
                  <a:pt x="9188" y="11210"/>
                </a:cubicBezTo>
                <a:cubicBezTo>
                  <a:pt x="9163" y="11141"/>
                  <a:pt x="9141" y="11094"/>
                  <a:pt x="9095" y="11048"/>
                </a:cubicBezTo>
                <a:lnTo>
                  <a:pt x="9024" y="10977"/>
                </a:lnTo>
                <a:cubicBezTo>
                  <a:pt x="8955" y="10955"/>
                  <a:pt x="8884" y="10931"/>
                  <a:pt x="8838" y="10931"/>
                </a:cubicBezTo>
                <a:close/>
                <a:moveTo>
                  <a:pt x="7256" y="11606"/>
                </a:moveTo>
                <a:cubicBezTo>
                  <a:pt x="6698" y="11606"/>
                  <a:pt x="6698" y="12443"/>
                  <a:pt x="7256" y="12443"/>
                </a:cubicBezTo>
                <a:cubicBezTo>
                  <a:pt x="7792" y="12443"/>
                  <a:pt x="7792" y="11606"/>
                  <a:pt x="7256" y="11606"/>
                </a:cubicBezTo>
                <a:close/>
                <a:moveTo>
                  <a:pt x="3070" y="12419"/>
                </a:moveTo>
                <a:cubicBezTo>
                  <a:pt x="2629" y="12419"/>
                  <a:pt x="2629" y="13095"/>
                  <a:pt x="3070" y="13095"/>
                </a:cubicBezTo>
                <a:cubicBezTo>
                  <a:pt x="3513" y="13095"/>
                  <a:pt x="3513" y="12419"/>
                  <a:pt x="3070" y="12419"/>
                </a:cubicBezTo>
                <a:close/>
                <a:moveTo>
                  <a:pt x="5513" y="12211"/>
                </a:moveTo>
                <a:cubicBezTo>
                  <a:pt x="5489" y="12211"/>
                  <a:pt x="5442" y="12211"/>
                  <a:pt x="5420" y="12233"/>
                </a:cubicBezTo>
                <a:cubicBezTo>
                  <a:pt x="5349" y="12233"/>
                  <a:pt x="5281" y="12280"/>
                  <a:pt x="5234" y="12326"/>
                </a:cubicBezTo>
                <a:cubicBezTo>
                  <a:pt x="5210" y="12350"/>
                  <a:pt x="5210" y="12373"/>
                  <a:pt x="5188" y="12397"/>
                </a:cubicBezTo>
                <a:cubicBezTo>
                  <a:pt x="5141" y="12466"/>
                  <a:pt x="5117" y="12536"/>
                  <a:pt x="5117" y="12605"/>
                </a:cubicBezTo>
                <a:lnTo>
                  <a:pt x="5117" y="12676"/>
                </a:lnTo>
                <a:lnTo>
                  <a:pt x="5117" y="12722"/>
                </a:lnTo>
                <a:cubicBezTo>
                  <a:pt x="5117" y="12745"/>
                  <a:pt x="5117" y="12769"/>
                  <a:pt x="5141" y="12769"/>
                </a:cubicBezTo>
                <a:cubicBezTo>
                  <a:pt x="5141" y="12838"/>
                  <a:pt x="5141" y="12884"/>
                  <a:pt x="5188" y="12931"/>
                </a:cubicBezTo>
                <a:cubicBezTo>
                  <a:pt x="5210" y="13002"/>
                  <a:pt x="5256" y="13048"/>
                  <a:pt x="5327" y="13070"/>
                </a:cubicBezTo>
                <a:cubicBezTo>
                  <a:pt x="5396" y="13117"/>
                  <a:pt x="5442" y="13141"/>
                  <a:pt x="5513" y="13141"/>
                </a:cubicBezTo>
                <a:cubicBezTo>
                  <a:pt x="5582" y="13141"/>
                  <a:pt x="5653" y="13117"/>
                  <a:pt x="5721" y="13070"/>
                </a:cubicBezTo>
                <a:cubicBezTo>
                  <a:pt x="5768" y="13048"/>
                  <a:pt x="5815" y="13002"/>
                  <a:pt x="5861" y="12931"/>
                </a:cubicBezTo>
                <a:cubicBezTo>
                  <a:pt x="5885" y="12884"/>
                  <a:pt x="5885" y="12862"/>
                  <a:pt x="5908" y="12838"/>
                </a:cubicBezTo>
                <a:lnTo>
                  <a:pt x="5908" y="12722"/>
                </a:lnTo>
                <a:lnTo>
                  <a:pt x="5908" y="12676"/>
                </a:lnTo>
                <a:lnTo>
                  <a:pt x="5908" y="12605"/>
                </a:lnTo>
                <a:cubicBezTo>
                  <a:pt x="5908" y="12559"/>
                  <a:pt x="5908" y="12490"/>
                  <a:pt x="5885" y="12443"/>
                </a:cubicBezTo>
                <a:cubicBezTo>
                  <a:pt x="5861" y="12397"/>
                  <a:pt x="5839" y="12350"/>
                  <a:pt x="5792" y="12326"/>
                </a:cubicBezTo>
                <a:cubicBezTo>
                  <a:pt x="5768" y="12280"/>
                  <a:pt x="5721" y="12257"/>
                  <a:pt x="5675" y="12233"/>
                </a:cubicBezTo>
                <a:cubicBezTo>
                  <a:pt x="5628" y="12211"/>
                  <a:pt x="5582" y="12211"/>
                  <a:pt x="5513" y="12211"/>
                </a:cubicBezTo>
                <a:close/>
                <a:moveTo>
                  <a:pt x="4791" y="12884"/>
                </a:moveTo>
                <a:cubicBezTo>
                  <a:pt x="4605" y="12884"/>
                  <a:pt x="4605" y="13188"/>
                  <a:pt x="4791" y="13188"/>
                </a:cubicBezTo>
                <a:cubicBezTo>
                  <a:pt x="5001" y="13188"/>
                  <a:pt x="5001" y="12884"/>
                  <a:pt x="4791" y="12884"/>
                </a:cubicBezTo>
                <a:close/>
                <a:moveTo>
                  <a:pt x="13002" y="12955"/>
                </a:moveTo>
                <a:cubicBezTo>
                  <a:pt x="12512" y="12955"/>
                  <a:pt x="12512" y="13699"/>
                  <a:pt x="13002" y="13699"/>
                </a:cubicBezTo>
                <a:cubicBezTo>
                  <a:pt x="13489" y="13699"/>
                  <a:pt x="13489" y="12955"/>
                  <a:pt x="13002" y="12955"/>
                </a:cubicBezTo>
                <a:close/>
                <a:moveTo>
                  <a:pt x="11420" y="12955"/>
                </a:moveTo>
                <a:cubicBezTo>
                  <a:pt x="11071" y="12955"/>
                  <a:pt x="10838" y="13281"/>
                  <a:pt x="10909" y="13606"/>
                </a:cubicBezTo>
                <a:cubicBezTo>
                  <a:pt x="10931" y="13629"/>
                  <a:pt x="10931" y="13653"/>
                  <a:pt x="10931" y="13675"/>
                </a:cubicBezTo>
                <a:cubicBezTo>
                  <a:pt x="10970" y="13827"/>
                  <a:pt x="11077" y="13938"/>
                  <a:pt x="11204" y="13996"/>
                </a:cubicBezTo>
                <a:lnTo>
                  <a:pt x="11204" y="13996"/>
                </a:lnTo>
                <a:cubicBezTo>
                  <a:pt x="11228" y="14008"/>
                  <a:pt x="11254" y="14017"/>
                  <a:pt x="11281" y="14025"/>
                </a:cubicBezTo>
                <a:cubicBezTo>
                  <a:pt x="11319" y="14035"/>
                  <a:pt x="11359" y="14041"/>
                  <a:pt x="11398" y="14042"/>
                </a:cubicBezTo>
                <a:lnTo>
                  <a:pt x="11398" y="14042"/>
                </a:lnTo>
                <a:cubicBezTo>
                  <a:pt x="11403" y="14042"/>
                  <a:pt x="11408" y="14042"/>
                  <a:pt x="11413" y="14042"/>
                </a:cubicBezTo>
                <a:cubicBezTo>
                  <a:pt x="11413" y="14042"/>
                  <a:pt x="11413" y="14042"/>
                  <a:pt x="11413" y="14042"/>
                </a:cubicBezTo>
                <a:lnTo>
                  <a:pt x="11413" y="14042"/>
                </a:lnTo>
                <a:cubicBezTo>
                  <a:pt x="11413" y="14042"/>
                  <a:pt x="11413" y="14042"/>
                  <a:pt x="11413" y="14042"/>
                </a:cubicBezTo>
                <a:cubicBezTo>
                  <a:pt x="11625" y="14042"/>
                  <a:pt x="11834" y="13915"/>
                  <a:pt x="11882" y="13696"/>
                </a:cubicBezTo>
                <a:lnTo>
                  <a:pt x="11882" y="13696"/>
                </a:lnTo>
                <a:cubicBezTo>
                  <a:pt x="11884" y="13688"/>
                  <a:pt x="11886" y="13680"/>
                  <a:pt x="11888" y="13673"/>
                </a:cubicBezTo>
                <a:lnTo>
                  <a:pt x="11888" y="13673"/>
                </a:lnTo>
                <a:cubicBezTo>
                  <a:pt x="11908" y="13651"/>
                  <a:pt x="11908" y="13628"/>
                  <a:pt x="11908" y="13606"/>
                </a:cubicBezTo>
                <a:cubicBezTo>
                  <a:pt x="11979" y="13281"/>
                  <a:pt x="11768" y="12955"/>
                  <a:pt x="11420" y="12955"/>
                </a:cubicBezTo>
                <a:close/>
                <a:moveTo>
                  <a:pt x="8118" y="13303"/>
                </a:moveTo>
                <a:cubicBezTo>
                  <a:pt x="8047" y="13303"/>
                  <a:pt x="7978" y="13303"/>
                  <a:pt x="7932" y="13327"/>
                </a:cubicBezTo>
                <a:cubicBezTo>
                  <a:pt x="7885" y="13349"/>
                  <a:pt x="7839" y="13396"/>
                  <a:pt x="7792" y="13420"/>
                </a:cubicBezTo>
                <a:cubicBezTo>
                  <a:pt x="7746" y="13467"/>
                  <a:pt x="7699" y="13513"/>
                  <a:pt x="7699" y="13582"/>
                </a:cubicBezTo>
                <a:cubicBezTo>
                  <a:pt x="7653" y="13629"/>
                  <a:pt x="7653" y="13699"/>
                  <a:pt x="7653" y="13746"/>
                </a:cubicBezTo>
                <a:cubicBezTo>
                  <a:pt x="7653" y="13792"/>
                  <a:pt x="7653" y="13839"/>
                  <a:pt x="7675" y="13885"/>
                </a:cubicBezTo>
                <a:cubicBezTo>
                  <a:pt x="7699" y="13954"/>
                  <a:pt x="7722" y="14025"/>
                  <a:pt x="7792" y="14071"/>
                </a:cubicBezTo>
                <a:cubicBezTo>
                  <a:pt x="7815" y="14094"/>
                  <a:pt x="7839" y="14118"/>
                  <a:pt x="7885" y="14140"/>
                </a:cubicBezTo>
                <a:cubicBezTo>
                  <a:pt x="7954" y="14187"/>
                  <a:pt x="8025" y="14211"/>
                  <a:pt x="8118" y="14211"/>
                </a:cubicBezTo>
                <a:lnTo>
                  <a:pt x="8397" y="14211"/>
                </a:lnTo>
                <a:cubicBezTo>
                  <a:pt x="8466" y="14211"/>
                  <a:pt x="8512" y="14211"/>
                  <a:pt x="8583" y="14164"/>
                </a:cubicBezTo>
                <a:cubicBezTo>
                  <a:pt x="8630" y="14164"/>
                  <a:pt x="8676" y="14118"/>
                  <a:pt x="8723" y="14071"/>
                </a:cubicBezTo>
                <a:cubicBezTo>
                  <a:pt x="8769" y="14047"/>
                  <a:pt x="8791" y="13978"/>
                  <a:pt x="8816" y="13932"/>
                </a:cubicBezTo>
                <a:cubicBezTo>
                  <a:pt x="8838" y="13885"/>
                  <a:pt x="8862" y="13815"/>
                  <a:pt x="8862" y="13746"/>
                </a:cubicBezTo>
                <a:cubicBezTo>
                  <a:pt x="8838" y="13722"/>
                  <a:pt x="8838" y="13675"/>
                  <a:pt x="8838" y="13629"/>
                </a:cubicBezTo>
                <a:cubicBezTo>
                  <a:pt x="8816" y="13560"/>
                  <a:pt x="8769" y="13489"/>
                  <a:pt x="8723" y="13420"/>
                </a:cubicBezTo>
                <a:cubicBezTo>
                  <a:pt x="8698" y="13396"/>
                  <a:pt x="8652" y="13374"/>
                  <a:pt x="8630" y="13349"/>
                </a:cubicBezTo>
                <a:cubicBezTo>
                  <a:pt x="8559" y="13303"/>
                  <a:pt x="8490" y="13303"/>
                  <a:pt x="8397" y="13303"/>
                </a:cubicBezTo>
                <a:close/>
                <a:moveTo>
                  <a:pt x="14723" y="14187"/>
                </a:moveTo>
                <a:cubicBezTo>
                  <a:pt x="14165" y="14187"/>
                  <a:pt x="14165" y="15048"/>
                  <a:pt x="14723" y="15048"/>
                </a:cubicBezTo>
                <a:cubicBezTo>
                  <a:pt x="15281" y="15048"/>
                  <a:pt x="15281" y="14187"/>
                  <a:pt x="14723" y="14187"/>
                </a:cubicBezTo>
                <a:close/>
                <a:moveTo>
                  <a:pt x="7396" y="14977"/>
                </a:moveTo>
                <a:cubicBezTo>
                  <a:pt x="6931" y="14977"/>
                  <a:pt x="6931" y="15699"/>
                  <a:pt x="7396" y="15699"/>
                </a:cubicBezTo>
                <a:cubicBezTo>
                  <a:pt x="7839" y="15699"/>
                  <a:pt x="7839" y="14977"/>
                  <a:pt x="7396" y="14977"/>
                </a:cubicBezTo>
                <a:close/>
                <a:moveTo>
                  <a:pt x="9536" y="15210"/>
                </a:moveTo>
                <a:cubicBezTo>
                  <a:pt x="9257" y="15210"/>
                  <a:pt x="9002" y="15467"/>
                  <a:pt x="9002" y="15768"/>
                </a:cubicBezTo>
                <a:cubicBezTo>
                  <a:pt x="9002" y="16071"/>
                  <a:pt x="9257" y="16304"/>
                  <a:pt x="9536" y="16304"/>
                </a:cubicBezTo>
                <a:cubicBezTo>
                  <a:pt x="9839" y="16304"/>
                  <a:pt x="10094" y="16071"/>
                  <a:pt x="10094" y="15768"/>
                </a:cubicBezTo>
                <a:cubicBezTo>
                  <a:pt x="10094" y="15467"/>
                  <a:pt x="9839" y="15210"/>
                  <a:pt x="9536" y="15210"/>
                </a:cubicBezTo>
                <a:close/>
                <a:moveTo>
                  <a:pt x="12101" y="16281"/>
                </a:moveTo>
                <a:cubicBezTo>
                  <a:pt x="12096" y="16314"/>
                  <a:pt x="12094" y="16346"/>
                  <a:pt x="12094" y="16373"/>
                </a:cubicBezTo>
                <a:lnTo>
                  <a:pt x="12094" y="16373"/>
                </a:lnTo>
                <a:cubicBezTo>
                  <a:pt x="12094" y="16369"/>
                  <a:pt x="12094" y="16365"/>
                  <a:pt x="12094" y="16362"/>
                </a:cubicBezTo>
                <a:lnTo>
                  <a:pt x="12094" y="16362"/>
                </a:lnTo>
                <a:cubicBezTo>
                  <a:pt x="12094" y="16335"/>
                  <a:pt x="12095" y="16308"/>
                  <a:pt x="12101" y="16281"/>
                </a:cubicBezTo>
                <a:close/>
                <a:moveTo>
                  <a:pt x="4955" y="15257"/>
                </a:moveTo>
                <a:cubicBezTo>
                  <a:pt x="4884" y="15257"/>
                  <a:pt x="4815" y="15257"/>
                  <a:pt x="4745" y="15303"/>
                </a:cubicBezTo>
                <a:cubicBezTo>
                  <a:pt x="4676" y="15327"/>
                  <a:pt x="4629" y="15350"/>
                  <a:pt x="4583" y="15396"/>
                </a:cubicBezTo>
                <a:cubicBezTo>
                  <a:pt x="4559" y="15443"/>
                  <a:pt x="4536" y="15467"/>
                  <a:pt x="4490" y="15513"/>
                </a:cubicBezTo>
                <a:cubicBezTo>
                  <a:pt x="4443" y="15582"/>
                  <a:pt x="4419" y="15675"/>
                  <a:pt x="4419" y="15768"/>
                </a:cubicBezTo>
                <a:cubicBezTo>
                  <a:pt x="4443" y="15815"/>
                  <a:pt x="4443" y="15861"/>
                  <a:pt x="4443" y="15908"/>
                </a:cubicBezTo>
                <a:cubicBezTo>
                  <a:pt x="4466" y="16001"/>
                  <a:pt x="4512" y="16071"/>
                  <a:pt x="4583" y="16140"/>
                </a:cubicBezTo>
                <a:cubicBezTo>
                  <a:pt x="4605" y="16164"/>
                  <a:pt x="4629" y="16187"/>
                  <a:pt x="4652" y="16187"/>
                </a:cubicBezTo>
                <a:lnTo>
                  <a:pt x="4676" y="16211"/>
                </a:lnTo>
                <a:lnTo>
                  <a:pt x="4676" y="16233"/>
                </a:lnTo>
                <a:lnTo>
                  <a:pt x="4698" y="16233"/>
                </a:lnTo>
                <a:cubicBezTo>
                  <a:pt x="4698" y="16233"/>
                  <a:pt x="4722" y="16257"/>
                  <a:pt x="4745" y="16257"/>
                </a:cubicBezTo>
                <a:cubicBezTo>
                  <a:pt x="4769" y="16280"/>
                  <a:pt x="4769" y="16304"/>
                  <a:pt x="4791" y="16304"/>
                </a:cubicBezTo>
                <a:cubicBezTo>
                  <a:pt x="4815" y="16326"/>
                  <a:pt x="4815" y="16326"/>
                  <a:pt x="4838" y="16326"/>
                </a:cubicBezTo>
                <a:cubicBezTo>
                  <a:pt x="4884" y="16351"/>
                  <a:pt x="4908" y="16373"/>
                  <a:pt x="4955" y="16373"/>
                </a:cubicBezTo>
                <a:cubicBezTo>
                  <a:pt x="5024" y="16397"/>
                  <a:pt x="5094" y="16397"/>
                  <a:pt x="5163" y="16397"/>
                </a:cubicBezTo>
                <a:cubicBezTo>
                  <a:pt x="5188" y="16397"/>
                  <a:pt x="5234" y="16373"/>
                  <a:pt x="5281" y="16351"/>
                </a:cubicBezTo>
                <a:cubicBezTo>
                  <a:pt x="5349" y="16351"/>
                  <a:pt x="5396" y="16304"/>
                  <a:pt x="5442" y="16257"/>
                </a:cubicBezTo>
                <a:cubicBezTo>
                  <a:pt x="5467" y="16233"/>
                  <a:pt x="5489" y="16187"/>
                  <a:pt x="5513" y="16164"/>
                </a:cubicBezTo>
                <a:cubicBezTo>
                  <a:pt x="5535" y="16118"/>
                  <a:pt x="5535" y="16071"/>
                  <a:pt x="5560" y="16047"/>
                </a:cubicBezTo>
                <a:cubicBezTo>
                  <a:pt x="5582" y="15978"/>
                  <a:pt x="5582" y="15908"/>
                  <a:pt x="5582" y="15839"/>
                </a:cubicBezTo>
                <a:cubicBezTo>
                  <a:pt x="5560" y="15768"/>
                  <a:pt x="5560" y="15722"/>
                  <a:pt x="5513" y="15653"/>
                </a:cubicBezTo>
                <a:lnTo>
                  <a:pt x="5489" y="15629"/>
                </a:lnTo>
                <a:lnTo>
                  <a:pt x="5489" y="15606"/>
                </a:lnTo>
                <a:lnTo>
                  <a:pt x="5396" y="15513"/>
                </a:lnTo>
                <a:lnTo>
                  <a:pt x="5396" y="15489"/>
                </a:lnTo>
                <a:lnTo>
                  <a:pt x="5374" y="15489"/>
                </a:lnTo>
                <a:cubicBezTo>
                  <a:pt x="5349" y="15443"/>
                  <a:pt x="5327" y="15420"/>
                  <a:pt x="5303" y="15396"/>
                </a:cubicBezTo>
                <a:cubicBezTo>
                  <a:pt x="5256" y="15350"/>
                  <a:pt x="5210" y="15327"/>
                  <a:pt x="5141" y="15303"/>
                </a:cubicBezTo>
                <a:cubicBezTo>
                  <a:pt x="5070" y="15257"/>
                  <a:pt x="5024" y="15257"/>
                  <a:pt x="4955" y="15257"/>
                </a:cubicBezTo>
                <a:close/>
                <a:moveTo>
                  <a:pt x="12955" y="16365"/>
                </a:moveTo>
                <a:lnTo>
                  <a:pt x="12955" y="16365"/>
                </a:lnTo>
                <a:cubicBezTo>
                  <a:pt x="12955" y="16368"/>
                  <a:pt x="12955" y="16370"/>
                  <a:pt x="12955" y="16373"/>
                </a:cubicBezTo>
                <a:cubicBezTo>
                  <a:pt x="12955" y="16381"/>
                  <a:pt x="12954" y="16390"/>
                  <a:pt x="12953" y="16398"/>
                </a:cubicBezTo>
                <a:lnTo>
                  <a:pt x="12953" y="16398"/>
                </a:lnTo>
                <a:cubicBezTo>
                  <a:pt x="12954" y="16387"/>
                  <a:pt x="12955" y="16376"/>
                  <a:pt x="12955" y="16365"/>
                </a:cubicBezTo>
                <a:close/>
                <a:moveTo>
                  <a:pt x="12931" y="16508"/>
                </a:moveTo>
                <a:cubicBezTo>
                  <a:pt x="12931" y="16509"/>
                  <a:pt x="12931" y="16511"/>
                  <a:pt x="12931" y="16512"/>
                </a:cubicBezTo>
                <a:lnTo>
                  <a:pt x="12931" y="16508"/>
                </a:lnTo>
                <a:lnTo>
                  <a:pt x="12931" y="16508"/>
                </a:lnTo>
                <a:cubicBezTo>
                  <a:pt x="12931" y="16508"/>
                  <a:pt x="12931" y="16508"/>
                  <a:pt x="12931" y="16508"/>
                </a:cubicBezTo>
                <a:close/>
                <a:moveTo>
                  <a:pt x="12929" y="16514"/>
                </a:moveTo>
                <a:cubicBezTo>
                  <a:pt x="12923" y="16552"/>
                  <a:pt x="12905" y="16587"/>
                  <a:pt x="12885" y="16605"/>
                </a:cubicBezTo>
                <a:cubicBezTo>
                  <a:pt x="12903" y="16578"/>
                  <a:pt x="12918" y="16547"/>
                  <a:pt x="12929" y="16514"/>
                </a:cubicBezTo>
                <a:close/>
                <a:moveTo>
                  <a:pt x="15861" y="15908"/>
                </a:moveTo>
                <a:cubicBezTo>
                  <a:pt x="15327" y="15908"/>
                  <a:pt x="15327" y="16769"/>
                  <a:pt x="15861" y="16769"/>
                </a:cubicBezTo>
                <a:cubicBezTo>
                  <a:pt x="16420" y="16769"/>
                  <a:pt x="16420" y="15908"/>
                  <a:pt x="15861" y="15908"/>
                </a:cubicBezTo>
                <a:close/>
                <a:moveTo>
                  <a:pt x="12466" y="15861"/>
                </a:moveTo>
                <a:cubicBezTo>
                  <a:pt x="12397" y="15861"/>
                  <a:pt x="12326" y="15861"/>
                  <a:pt x="12258" y="15908"/>
                </a:cubicBezTo>
                <a:cubicBezTo>
                  <a:pt x="12211" y="15932"/>
                  <a:pt x="12165" y="15954"/>
                  <a:pt x="12118" y="16001"/>
                </a:cubicBezTo>
                <a:cubicBezTo>
                  <a:pt x="12047" y="16071"/>
                  <a:pt x="12001" y="16140"/>
                  <a:pt x="11979" y="16233"/>
                </a:cubicBezTo>
                <a:cubicBezTo>
                  <a:pt x="11979" y="16257"/>
                  <a:pt x="11954" y="16351"/>
                  <a:pt x="11954" y="16373"/>
                </a:cubicBezTo>
                <a:cubicBezTo>
                  <a:pt x="11954" y="16419"/>
                  <a:pt x="11979" y="16466"/>
                  <a:pt x="11979" y="16512"/>
                </a:cubicBezTo>
                <a:lnTo>
                  <a:pt x="12025" y="16630"/>
                </a:lnTo>
                <a:cubicBezTo>
                  <a:pt x="12047" y="16676"/>
                  <a:pt x="12072" y="16723"/>
                  <a:pt x="12118" y="16745"/>
                </a:cubicBezTo>
                <a:lnTo>
                  <a:pt x="12211" y="16816"/>
                </a:lnTo>
                <a:cubicBezTo>
                  <a:pt x="12233" y="16838"/>
                  <a:pt x="12280" y="16862"/>
                  <a:pt x="12280" y="16862"/>
                </a:cubicBezTo>
                <a:cubicBezTo>
                  <a:pt x="12280" y="16862"/>
                  <a:pt x="12326" y="16862"/>
                  <a:pt x="12351" y="16884"/>
                </a:cubicBezTo>
                <a:lnTo>
                  <a:pt x="12419" y="16884"/>
                </a:lnTo>
                <a:cubicBezTo>
                  <a:pt x="12444" y="16884"/>
                  <a:pt x="12466" y="16909"/>
                  <a:pt x="12490" y="16909"/>
                </a:cubicBezTo>
                <a:lnTo>
                  <a:pt x="12512" y="16909"/>
                </a:lnTo>
                <a:cubicBezTo>
                  <a:pt x="12559" y="16884"/>
                  <a:pt x="12606" y="16884"/>
                  <a:pt x="12630" y="16884"/>
                </a:cubicBezTo>
                <a:lnTo>
                  <a:pt x="12652" y="16884"/>
                </a:lnTo>
                <a:lnTo>
                  <a:pt x="12792" y="16816"/>
                </a:lnTo>
                <a:cubicBezTo>
                  <a:pt x="12816" y="16791"/>
                  <a:pt x="12862" y="16769"/>
                  <a:pt x="12862" y="16769"/>
                </a:cubicBezTo>
                <a:cubicBezTo>
                  <a:pt x="12862" y="16769"/>
                  <a:pt x="12885" y="16745"/>
                  <a:pt x="12909" y="16745"/>
                </a:cubicBezTo>
                <a:lnTo>
                  <a:pt x="12909" y="16723"/>
                </a:lnTo>
                <a:cubicBezTo>
                  <a:pt x="12931" y="16698"/>
                  <a:pt x="12978" y="16652"/>
                  <a:pt x="12978" y="16630"/>
                </a:cubicBezTo>
                <a:lnTo>
                  <a:pt x="13002" y="16630"/>
                </a:lnTo>
                <a:cubicBezTo>
                  <a:pt x="13002" y="16605"/>
                  <a:pt x="13024" y="16512"/>
                  <a:pt x="13048" y="16512"/>
                </a:cubicBezTo>
                <a:lnTo>
                  <a:pt x="13048" y="16373"/>
                </a:lnTo>
                <a:lnTo>
                  <a:pt x="13048" y="16233"/>
                </a:lnTo>
                <a:lnTo>
                  <a:pt x="13002" y="16118"/>
                </a:lnTo>
                <a:lnTo>
                  <a:pt x="12978" y="16118"/>
                </a:lnTo>
                <a:cubicBezTo>
                  <a:pt x="12978" y="16094"/>
                  <a:pt x="12955" y="16071"/>
                  <a:pt x="12955" y="16071"/>
                </a:cubicBezTo>
                <a:cubicBezTo>
                  <a:pt x="12955" y="16071"/>
                  <a:pt x="12931" y="16025"/>
                  <a:pt x="12909" y="16025"/>
                </a:cubicBezTo>
                <a:lnTo>
                  <a:pt x="12909" y="16001"/>
                </a:lnTo>
                <a:cubicBezTo>
                  <a:pt x="12862" y="15978"/>
                  <a:pt x="12838" y="15954"/>
                  <a:pt x="12816" y="15932"/>
                </a:cubicBezTo>
                <a:cubicBezTo>
                  <a:pt x="12769" y="15908"/>
                  <a:pt x="12723" y="15908"/>
                  <a:pt x="12699" y="15885"/>
                </a:cubicBezTo>
                <a:cubicBezTo>
                  <a:pt x="12664" y="15873"/>
                  <a:pt x="12629" y="15867"/>
                  <a:pt x="12597" y="15867"/>
                </a:cubicBezTo>
                <a:cubicBezTo>
                  <a:pt x="12587" y="15867"/>
                  <a:pt x="12578" y="15868"/>
                  <a:pt x="12568" y="15869"/>
                </a:cubicBezTo>
                <a:lnTo>
                  <a:pt x="12568" y="15869"/>
                </a:lnTo>
                <a:cubicBezTo>
                  <a:pt x="12536" y="15861"/>
                  <a:pt x="12505" y="15861"/>
                  <a:pt x="12466" y="15861"/>
                </a:cubicBezTo>
                <a:close/>
                <a:moveTo>
                  <a:pt x="9536" y="16512"/>
                </a:moveTo>
                <a:cubicBezTo>
                  <a:pt x="9257" y="16512"/>
                  <a:pt x="9002" y="16769"/>
                  <a:pt x="9002" y="17071"/>
                </a:cubicBezTo>
                <a:cubicBezTo>
                  <a:pt x="9002" y="17350"/>
                  <a:pt x="9257" y="17606"/>
                  <a:pt x="9536" y="17606"/>
                </a:cubicBezTo>
                <a:cubicBezTo>
                  <a:pt x="9839" y="17606"/>
                  <a:pt x="10094" y="17350"/>
                  <a:pt x="10094" y="17071"/>
                </a:cubicBezTo>
                <a:cubicBezTo>
                  <a:pt x="10094" y="16769"/>
                  <a:pt x="9839" y="16512"/>
                  <a:pt x="9536" y="16512"/>
                </a:cubicBezTo>
                <a:close/>
                <a:moveTo>
                  <a:pt x="14444" y="16838"/>
                </a:moveTo>
                <a:cubicBezTo>
                  <a:pt x="13768" y="16838"/>
                  <a:pt x="13768" y="17861"/>
                  <a:pt x="14444" y="17861"/>
                </a:cubicBezTo>
                <a:cubicBezTo>
                  <a:pt x="15095" y="17861"/>
                  <a:pt x="15095" y="16838"/>
                  <a:pt x="14444" y="16838"/>
                </a:cubicBezTo>
                <a:close/>
                <a:moveTo>
                  <a:pt x="4791" y="17002"/>
                </a:moveTo>
                <a:cubicBezTo>
                  <a:pt x="4722" y="17002"/>
                  <a:pt x="4629" y="17024"/>
                  <a:pt x="4559" y="17048"/>
                </a:cubicBezTo>
                <a:cubicBezTo>
                  <a:pt x="4490" y="17071"/>
                  <a:pt x="4419" y="17117"/>
                  <a:pt x="4373" y="17188"/>
                </a:cubicBezTo>
                <a:cubicBezTo>
                  <a:pt x="4304" y="17234"/>
                  <a:pt x="4257" y="17303"/>
                  <a:pt x="4233" y="17374"/>
                </a:cubicBezTo>
                <a:cubicBezTo>
                  <a:pt x="4211" y="17443"/>
                  <a:pt x="4187" y="17536"/>
                  <a:pt x="4187" y="17606"/>
                </a:cubicBezTo>
                <a:cubicBezTo>
                  <a:pt x="4187" y="17675"/>
                  <a:pt x="4211" y="17722"/>
                  <a:pt x="4211" y="17768"/>
                </a:cubicBezTo>
                <a:cubicBezTo>
                  <a:pt x="4233" y="17885"/>
                  <a:pt x="4280" y="17978"/>
                  <a:pt x="4373" y="18047"/>
                </a:cubicBezTo>
                <a:cubicBezTo>
                  <a:pt x="4419" y="18072"/>
                  <a:pt x="4443" y="18118"/>
                  <a:pt x="4490" y="18140"/>
                </a:cubicBezTo>
                <a:cubicBezTo>
                  <a:pt x="4583" y="18211"/>
                  <a:pt x="4698" y="18233"/>
                  <a:pt x="4791" y="18233"/>
                </a:cubicBezTo>
                <a:lnTo>
                  <a:pt x="4955" y="18233"/>
                </a:lnTo>
                <a:cubicBezTo>
                  <a:pt x="5001" y="18233"/>
                  <a:pt x="5070" y="18211"/>
                  <a:pt x="5141" y="18211"/>
                </a:cubicBezTo>
                <a:cubicBezTo>
                  <a:pt x="5141" y="18187"/>
                  <a:pt x="5163" y="18187"/>
                  <a:pt x="5163" y="18187"/>
                </a:cubicBezTo>
                <a:cubicBezTo>
                  <a:pt x="5188" y="18187"/>
                  <a:pt x="5210" y="18165"/>
                  <a:pt x="5234" y="18165"/>
                </a:cubicBezTo>
                <a:lnTo>
                  <a:pt x="5374" y="18094"/>
                </a:lnTo>
                <a:cubicBezTo>
                  <a:pt x="5442" y="18072"/>
                  <a:pt x="5489" y="18025"/>
                  <a:pt x="5535" y="17954"/>
                </a:cubicBezTo>
                <a:cubicBezTo>
                  <a:pt x="5560" y="17932"/>
                  <a:pt x="5606" y="17885"/>
                  <a:pt x="5606" y="17839"/>
                </a:cubicBezTo>
                <a:cubicBezTo>
                  <a:pt x="5653" y="17768"/>
                  <a:pt x="5653" y="17699"/>
                  <a:pt x="5653" y="17606"/>
                </a:cubicBezTo>
                <a:cubicBezTo>
                  <a:pt x="5653" y="17560"/>
                  <a:pt x="5653" y="17513"/>
                  <a:pt x="5628" y="17467"/>
                </a:cubicBezTo>
                <a:cubicBezTo>
                  <a:pt x="5628" y="17420"/>
                  <a:pt x="5606" y="17374"/>
                  <a:pt x="5582" y="17327"/>
                </a:cubicBezTo>
                <a:cubicBezTo>
                  <a:pt x="5535" y="17257"/>
                  <a:pt x="5489" y="17210"/>
                  <a:pt x="5442" y="17164"/>
                </a:cubicBezTo>
                <a:cubicBezTo>
                  <a:pt x="5374" y="17117"/>
                  <a:pt x="5303" y="17095"/>
                  <a:pt x="5234" y="17071"/>
                </a:cubicBezTo>
                <a:cubicBezTo>
                  <a:pt x="5210" y="17048"/>
                  <a:pt x="5188" y="17048"/>
                  <a:pt x="5163" y="17048"/>
                </a:cubicBezTo>
                <a:lnTo>
                  <a:pt x="5141" y="17024"/>
                </a:lnTo>
                <a:lnTo>
                  <a:pt x="5117" y="17024"/>
                </a:lnTo>
                <a:cubicBezTo>
                  <a:pt x="5070" y="17024"/>
                  <a:pt x="5001" y="17002"/>
                  <a:pt x="4955" y="17002"/>
                </a:cubicBezTo>
                <a:close/>
                <a:moveTo>
                  <a:pt x="12280" y="17839"/>
                </a:moveTo>
                <a:cubicBezTo>
                  <a:pt x="12001" y="17839"/>
                  <a:pt x="11746" y="18072"/>
                  <a:pt x="11746" y="18351"/>
                </a:cubicBezTo>
                <a:cubicBezTo>
                  <a:pt x="11746" y="18630"/>
                  <a:pt x="12001" y="18885"/>
                  <a:pt x="12280" y="18885"/>
                </a:cubicBezTo>
                <a:cubicBezTo>
                  <a:pt x="12559" y="18885"/>
                  <a:pt x="12792" y="18630"/>
                  <a:pt x="12792" y="18351"/>
                </a:cubicBezTo>
                <a:cubicBezTo>
                  <a:pt x="12792" y="18072"/>
                  <a:pt x="12559" y="17839"/>
                  <a:pt x="12280" y="17839"/>
                </a:cubicBezTo>
                <a:close/>
                <a:moveTo>
                  <a:pt x="7396" y="18373"/>
                </a:moveTo>
                <a:cubicBezTo>
                  <a:pt x="7327" y="18373"/>
                  <a:pt x="7281" y="18397"/>
                  <a:pt x="7234" y="18419"/>
                </a:cubicBezTo>
                <a:lnTo>
                  <a:pt x="7095" y="18490"/>
                </a:lnTo>
                <a:lnTo>
                  <a:pt x="7024" y="18630"/>
                </a:lnTo>
                <a:cubicBezTo>
                  <a:pt x="7002" y="18676"/>
                  <a:pt x="6977" y="18723"/>
                  <a:pt x="6977" y="18792"/>
                </a:cubicBezTo>
                <a:cubicBezTo>
                  <a:pt x="7002" y="18816"/>
                  <a:pt x="7002" y="18862"/>
                  <a:pt x="7002" y="18885"/>
                </a:cubicBezTo>
                <a:cubicBezTo>
                  <a:pt x="7024" y="18955"/>
                  <a:pt x="7048" y="19024"/>
                  <a:pt x="7095" y="19071"/>
                </a:cubicBezTo>
                <a:cubicBezTo>
                  <a:pt x="7141" y="19095"/>
                  <a:pt x="7163" y="19117"/>
                  <a:pt x="7188" y="19141"/>
                </a:cubicBezTo>
                <a:cubicBezTo>
                  <a:pt x="7256" y="19164"/>
                  <a:pt x="7327" y="19188"/>
                  <a:pt x="7396" y="19188"/>
                </a:cubicBezTo>
                <a:cubicBezTo>
                  <a:pt x="7489" y="19188"/>
                  <a:pt x="7582" y="19188"/>
                  <a:pt x="7675" y="19164"/>
                </a:cubicBezTo>
                <a:cubicBezTo>
                  <a:pt x="7722" y="19164"/>
                  <a:pt x="7768" y="19164"/>
                  <a:pt x="7815" y="19141"/>
                </a:cubicBezTo>
                <a:cubicBezTo>
                  <a:pt x="7861" y="19117"/>
                  <a:pt x="7908" y="19095"/>
                  <a:pt x="7954" y="19048"/>
                </a:cubicBezTo>
                <a:cubicBezTo>
                  <a:pt x="7978" y="19024"/>
                  <a:pt x="8025" y="18978"/>
                  <a:pt x="8025" y="18931"/>
                </a:cubicBezTo>
                <a:cubicBezTo>
                  <a:pt x="8047" y="18885"/>
                  <a:pt x="8071" y="18838"/>
                  <a:pt x="8071" y="18792"/>
                </a:cubicBezTo>
                <a:cubicBezTo>
                  <a:pt x="8047" y="18745"/>
                  <a:pt x="8047" y="18723"/>
                  <a:pt x="8047" y="18676"/>
                </a:cubicBezTo>
                <a:cubicBezTo>
                  <a:pt x="8025" y="18630"/>
                  <a:pt x="8001" y="18559"/>
                  <a:pt x="7954" y="18512"/>
                </a:cubicBezTo>
                <a:cubicBezTo>
                  <a:pt x="7932" y="18490"/>
                  <a:pt x="7908" y="18466"/>
                  <a:pt x="7861" y="18444"/>
                </a:cubicBezTo>
                <a:cubicBezTo>
                  <a:pt x="7815" y="18419"/>
                  <a:pt x="7746" y="18397"/>
                  <a:pt x="7675" y="18397"/>
                </a:cubicBezTo>
                <a:cubicBezTo>
                  <a:pt x="7582" y="18397"/>
                  <a:pt x="7489" y="18397"/>
                  <a:pt x="7396" y="18373"/>
                </a:cubicBezTo>
                <a:close/>
                <a:moveTo>
                  <a:pt x="16444" y="18559"/>
                </a:moveTo>
                <a:cubicBezTo>
                  <a:pt x="15793" y="18559"/>
                  <a:pt x="15793" y="19582"/>
                  <a:pt x="16444" y="19582"/>
                </a:cubicBezTo>
                <a:cubicBezTo>
                  <a:pt x="17117" y="19582"/>
                  <a:pt x="17117" y="18559"/>
                  <a:pt x="16444" y="18559"/>
                </a:cubicBezTo>
                <a:close/>
                <a:moveTo>
                  <a:pt x="19467" y="18466"/>
                </a:moveTo>
                <a:cubicBezTo>
                  <a:pt x="19142" y="18466"/>
                  <a:pt x="18838" y="18745"/>
                  <a:pt x="18863" y="19071"/>
                </a:cubicBezTo>
                <a:cubicBezTo>
                  <a:pt x="18885" y="19396"/>
                  <a:pt x="19142" y="19675"/>
                  <a:pt x="19467" y="19675"/>
                </a:cubicBezTo>
                <a:cubicBezTo>
                  <a:pt x="19793" y="19675"/>
                  <a:pt x="20094" y="19396"/>
                  <a:pt x="20072" y="19071"/>
                </a:cubicBezTo>
                <a:cubicBezTo>
                  <a:pt x="20048" y="18745"/>
                  <a:pt x="19815" y="18466"/>
                  <a:pt x="19467" y="18466"/>
                </a:cubicBezTo>
                <a:close/>
                <a:moveTo>
                  <a:pt x="12140" y="19606"/>
                </a:moveTo>
                <a:cubicBezTo>
                  <a:pt x="11722" y="19606"/>
                  <a:pt x="11699" y="20258"/>
                  <a:pt x="12140" y="20258"/>
                </a:cubicBezTo>
                <a:cubicBezTo>
                  <a:pt x="12559" y="20258"/>
                  <a:pt x="12559" y="19606"/>
                  <a:pt x="12140" y="19606"/>
                </a:cubicBezTo>
                <a:close/>
                <a:moveTo>
                  <a:pt x="15164" y="19117"/>
                </a:moveTo>
                <a:cubicBezTo>
                  <a:pt x="14816" y="19117"/>
                  <a:pt x="14466" y="19443"/>
                  <a:pt x="14490" y="19793"/>
                </a:cubicBezTo>
                <a:cubicBezTo>
                  <a:pt x="14513" y="20165"/>
                  <a:pt x="14792" y="20466"/>
                  <a:pt x="15164" y="20466"/>
                </a:cubicBezTo>
                <a:cubicBezTo>
                  <a:pt x="15514" y="20466"/>
                  <a:pt x="15839" y="20165"/>
                  <a:pt x="15815" y="19793"/>
                </a:cubicBezTo>
                <a:cubicBezTo>
                  <a:pt x="15815" y="19420"/>
                  <a:pt x="15536" y="19117"/>
                  <a:pt x="15164" y="19117"/>
                </a:cubicBezTo>
                <a:close/>
                <a:moveTo>
                  <a:pt x="9257" y="19659"/>
                </a:moveTo>
                <a:cubicBezTo>
                  <a:pt x="9210" y="19659"/>
                  <a:pt x="9163" y="19664"/>
                  <a:pt x="9117" y="19675"/>
                </a:cubicBezTo>
                <a:cubicBezTo>
                  <a:pt x="9024" y="19722"/>
                  <a:pt x="8931" y="19768"/>
                  <a:pt x="8862" y="19839"/>
                </a:cubicBezTo>
                <a:cubicBezTo>
                  <a:pt x="8838" y="19861"/>
                  <a:pt x="8816" y="19908"/>
                  <a:pt x="8769" y="19932"/>
                </a:cubicBezTo>
                <a:cubicBezTo>
                  <a:pt x="8723" y="20025"/>
                  <a:pt x="8698" y="20118"/>
                  <a:pt x="8698" y="20233"/>
                </a:cubicBezTo>
                <a:cubicBezTo>
                  <a:pt x="8698" y="20304"/>
                  <a:pt x="8723" y="20373"/>
                  <a:pt x="8745" y="20444"/>
                </a:cubicBezTo>
                <a:cubicBezTo>
                  <a:pt x="8769" y="20513"/>
                  <a:pt x="8816" y="20559"/>
                  <a:pt x="8862" y="20630"/>
                </a:cubicBezTo>
                <a:cubicBezTo>
                  <a:pt x="8931" y="20676"/>
                  <a:pt x="9024" y="20745"/>
                  <a:pt x="9117" y="20769"/>
                </a:cubicBezTo>
                <a:cubicBezTo>
                  <a:pt x="9163" y="20780"/>
                  <a:pt x="9210" y="20786"/>
                  <a:pt x="9257" y="20786"/>
                </a:cubicBezTo>
                <a:cubicBezTo>
                  <a:pt x="9303" y="20786"/>
                  <a:pt x="9350" y="20780"/>
                  <a:pt x="9396" y="20769"/>
                </a:cubicBezTo>
                <a:cubicBezTo>
                  <a:pt x="9443" y="20745"/>
                  <a:pt x="9489" y="20745"/>
                  <a:pt x="9536" y="20723"/>
                </a:cubicBezTo>
                <a:cubicBezTo>
                  <a:pt x="9582" y="20723"/>
                  <a:pt x="9629" y="20699"/>
                  <a:pt x="9675" y="20676"/>
                </a:cubicBezTo>
                <a:cubicBezTo>
                  <a:pt x="9722" y="20652"/>
                  <a:pt x="9768" y="20606"/>
                  <a:pt x="9815" y="20537"/>
                </a:cubicBezTo>
                <a:cubicBezTo>
                  <a:pt x="9839" y="20513"/>
                  <a:pt x="9861" y="20466"/>
                  <a:pt x="9885" y="20420"/>
                </a:cubicBezTo>
                <a:cubicBezTo>
                  <a:pt x="9908" y="20373"/>
                  <a:pt x="9932" y="20304"/>
                  <a:pt x="9932" y="20233"/>
                </a:cubicBezTo>
                <a:cubicBezTo>
                  <a:pt x="9932" y="20187"/>
                  <a:pt x="9908" y="20140"/>
                  <a:pt x="9908" y="20094"/>
                </a:cubicBezTo>
                <a:cubicBezTo>
                  <a:pt x="9885" y="20047"/>
                  <a:pt x="9885" y="20001"/>
                  <a:pt x="9861" y="19954"/>
                </a:cubicBezTo>
                <a:cubicBezTo>
                  <a:pt x="9815" y="19886"/>
                  <a:pt x="9768" y="19839"/>
                  <a:pt x="9722" y="19815"/>
                </a:cubicBezTo>
                <a:cubicBezTo>
                  <a:pt x="9675" y="19768"/>
                  <a:pt x="9606" y="19722"/>
                  <a:pt x="9536" y="19722"/>
                </a:cubicBezTo>
                <a:cubicBezTo>
                  <a:pt x="9489" y="19700"/>
                  <a:pt x="9443" y="19700"/>
                  <a:pt x="9396" y="19675"/>
                </a:cubicBezTo>
                <a:cubicBezTo>
                  <a:pt x="9350" y="19664"/>
                  <a:pt x="9303" y="19659"/>
                  <a:pt x="9257" y="19659"/>
                </a:cubicBezTo>
                <a:close/>
                <a:moveTo>
                  <a:pt x="18108" y="20527"/>
                </a:moveTo>
                <a:cubicBezTo>
                  <a:pt x="18057" y="20527"/>
                  <a:pt x="18006" y="20549"/>
                  <a:pt x="17955" y="20583"/>
                </a:cubicBezTo>
                <a:cubicBezTo>
                  <a:pt x="17886" y="20606"/>
                  <a:pt x="17839" y="20630"/>
                  <a:pt x="17769" y="20699"/>
                </a:cubicBezTo>
                <a:cubicBezTo>
                  <a:pt x="17722" y="20745"/>
                  <a:pt x="17675" y="20792"/>
                  <a:pt x="17653" y="20862"/>
                </a:cubicBezTo>
                <a:cubicBezTo>
                  <a:pt x="17629" y="20931"/>
                  <a:pt x="17607" y="21002"/>
                  <a:pt x="17607" y="21095"/>
                </a:cubicBezTo>
                <a:cubicBezTo>
                  <a:pt x="17629" y="21141"/>
                  <a:pt x="17629" y="21188"/>
                  <a:pt x="17629" y="21234"/>
                </a:cubicBezTo>
                <a:cubicBezTo>
                  <a:pt x="17653" y="21327"/>
                  <a:pt x="17700" y="21421"/>
                  <a:pt x="17769" y="21489"/>
                </a:cubicBezTo>
                <a:cubicBezTo>
                  <a:pt x="17815" y="21514"/>
                  <a:pt x="17862" y="21536"/>
                  <a:pt x="17886" y="21560"/>
                </a:cubicBezTo>
                <a:cubicBezTo>
                  <a:pt x="17979" y="21629"/>
                  <a:pt x="18072" y="21653"/>
                  <a:pt x="18165" y="21653"/>
                </a:cubicBezTo>
                <a:lnTo>
                  <a:pt x="18304" y="21653"/>
                </a:lnTo>
                <a:cubicBezTo>
                  <a:pt x="18397" y="21653"/>
                  <a:pt x="18466" y="21629"/>
                  <a:pt x="18513" y="21582"/>
                </a:cubicBezTo>
                <a:cubicBezTo>
                  <a:pt x="18583" y="21560"/>
                  <a:pt x="18652" y="21536"/>
                  <a:pt x="18699" y="21489"/>
                </a:cubicBezTo>
                <a:cubicBezTo>
                  <a:pt x="18745" y="21421"/>
                  <a:pt x="18792" y="21374"/>
                  <a:pt x="18816" y="21303"/>
                </a:cubicBezTo>
                <a:cubicBezTo>
                  <a:pt x="18863" y="21234"/>
                  <a:pt x="18863" y="21164"/>
                  <a:pt x="18863" y="21095"/>
                </a:cubicBezTo>
                <a:cubicBezTo>
                  <a:pt x="18863" y="21048"/>
                  <a:pt x="18863" y="20978"/>
                  <a:pt x="18838" y="20931"/>
                </a:cubicBezTo>
                <a:cubicBezTo>
                  <a:pt x="18816" y="20838"/>
                  <a:pt x="18769" y="20769"/>
                  <a:pt x="18699" y="20699"/>
                </a:cubicBezTo>
                <a:cubicBezTo>
                  <a:pt x="18652" y="20676"/>
                  <a:pt x="18630" y="20630"/>
                  <a:pt x="18583" y="20606"/>
                </a:cubicBezTo>
                <a:cubicBezTo>
                  <a:pt x="18513" y="20559"/>
                  <a:pt x="18420" y="20537"/>
                  <a:pt x="18304" y="20537"/>
                </a:cubicBezTo>
                <a:lnTo>
                  <a:pt x="18165" y="20537"/>
                </a:lnTo>
                <a:cubicBezTo>
                  <a:pt x="18146" y="20530"/>
                  <a:pt x="18127" y="20527"/>
                  <a:pt x="18108" y="20527"/>
                </a:cubicBezTo>
                <a:close/>
                <a:moveTo>
                  <a:pt x="20187" y="20844"/>
                </a:moveTo>
                <a:cubicBezTo>
                  <a:pt x="20141" y="20844"/>
                  <a:pt x="20094" y="20850"/>
                  <a:pt x="20048" y="20862"/>
                </a:cubicBezTo>
                <a:cubicBezTo>
                  <a:pt x="19955" y="20885"/>
                  <a:pt x="19886" y="20931"/>
                  <a:pt x="19815" y="21002"/>
                </a:cubicBezTo>
                <a:cubicBezTo>
                  <a:pt x="19793" y="21048"/>
                  <a:pt x="19769" y="21071"/>
                  <a:pt x="19746" y="21117"/>
                </a:cubicBezTo>
                <a:cubicBezTo>
                  <a:pt x="19700" y="21188"/>
                  <a:pt x="19676" y="21281"/>
                  <a:pt x="19676" y="21374"/>
                </a:cubicBezTo>
                <a:cubicBezTo>
                  <a:pt x="19653" y="21443"/>
                  <a:pt x="19676" y="21514"/>
                  <a:pt x="19700" y="21582"/>
                </a:cubicBezTo>
                <a:cubicBezTo>
                  <a:pt x="19722" y="21629"/>
                  <a:pt x="19769" y="21700"/>
                  <a:pt x="19815" y="21746"/>
                </a:cubicBezTo>
                <a:cubicBezTo>
                  <a:pt x="19886" y="21815"/>
                  <a:pt x="19955" y="21861"/>
                  <a:pt x="20048" y="21886"/>
                </a:cubicBezTo>
                <a:cubicBezTo>
                  <a:pt x="20094" y="21897"/>
                  <a:pt x="20141" y="21902"/>
                  <a:pt x="20187" y="21902"/>
                </a:cubicBezTo>
                <a:cubicBezTo>
                  <a:pt x="20234" y="21902"/>
                  <a:pt x="20280" y="21897"/>
                  <a:pt x="20327" y="21886"/>
                </a:cubicBezTo>
                <a:cubicBezTo>
                  <a:pt x="20373" y="21861"/>
                  <a:pt x="20420" y="21861"/>
                  <a:pt x="20466" y="21861"/>
                </a:cubicBezTo>
                <a:cubicBezTo>
                  <a:pt x="20513" y="21839"/>
                  <a:pt x="20537" y="21815"/>
                  <a:pt x="20584" y="21815"/>
                </a:cubicBezTo>
                <a:lnTo>
                  <a:pt x="20723" y="21675"/>
                </a:lnTo>
                <a:cubicBezTo>
                  <a:pt x="20745" y="21653"/>
                  <a:pt x="20770" y="21607"/>
                  <a:pt x="20792" y="21560"/>
                </a:cubicBezTo>
                <a:cubicBezTo>
                  <a:pt x="20816" y="21514"/>
                  <a:pt x="20838" y="21443"/>
                  <a:pt x="20838" y="21374"/>
                </a:cubicBezTo>
                <a:cubicBezTo>
                  <a:pt x="20816" y="21327"/>
                  <a:pt x="20816" y="21281"/>
                  <a:pt x="20816" y="21234"/>
                </a:cubicBezTo>
                <a:cubicBezTo>
                  <a:pt x="20792" y="21210"/>
                  <a:pt x="20770" y="21164"/>
                  <a:pt x="20770" y="21117"/>
                </a:cubicBezTo>
                <a:lnTo>
                  <a:pt x="20630" y="20978"/>
                </a:lnTo>
                <a:cubicBezTo>
                  <a:pt x="20584" y="20931"/>
                  <a:pt x="20537" y="20909"/>
                  <a:pt x="20466" y="20885"/>
                </a:cubicBezTo>
                <a:cubicBezTo>
                  <a:pt x="20420" y="20885"/>
                  <a:pt x="20373" y="20885"/>
                  <a:pt x="20327" y="20862"/>
                </a:cubicBezTo>
                <a:cubicBezTo>
                  <a:pt x="20280" y="20850"/>
                  <a:pt x="20234" y="20844"/>
                  <a:pt x="20187" y="20844"/>
                </a:cubicBezTo>
                <a:close/>
                <a:moveTo>
                  <a:pt x="14001" y="21071"/>
                </a:moveTo>
                <a:cubicBezTo>
                  <a:pt x="13420" y="21071"/>
                  <a:pt x="13420" y="21979"/>
                  <a:pt x="14001" y="21979"/>
                </a:cubicBezTo>
                <a:cubicBezTo>
                  <a:pt x="14583" y="21979"/>
                  <a:pt x="14583" y="21071"/>
                  <a:pt x="14001" y="21071"/>
                </a:cubicBezTo>
                <a:close/>
                <a:moveTo>
                  <a:pt x="10559" y="21582"/>
                </a:moveTo>
                <a:cubicBezTo>
                  <a:pt x="10071" y="21582"/>
                  <a:pt x="10071" y="22327"/>
                  <a:pt x="10559" y="22327"/>
                </a:cubicBezTo>
                <a:cubicBezTo>
                  <a:pt x="11048" y="22327"/>
                  <a:pt x="11048" y="21582"/>
                  <a:pt x="10559" y="21582"/>
                </a:cubicBezTo>
                <a:close/>
                <a:moveTo>
                  <a:pt x="16745" y="21489"/>
                </a:moveTo>
                <a:cubicBezTo>
                  <a:pt x="16141" y="21489"/>
                  <a:pt x="16141" y="22397"/>
                  <a:pt x="16745" y="22397"/>
                </a:cubicBezTo>
                <a:cubicBezTo>
                  <a:pt x="17328" y="22397"/>
                  <a:pt x="17328" y="21489"/>
                  <a:pt x="16745" y="21489"/>
                </a:cubicBezTo>
                <a:close/>
                <a:moveTo>
                  <a:pt x="29049" y="22583"/>
                </a:moveTo>
                <a:cubicBezTo>
                  <a:pt x="28513" y="22583"/>
                  <a:pt x="28513" y="23421"/>
                  <a:pt x="29049" y="23421"/>
                </a:cubicBezTo>
                <a:cubicBezTo>
                  <a:pt x="29607" y="23421"/>
                  <a:pt x="29607" y="22583"/>
                  <a:pt x="29049" y="22583"/>
                </a:cubicBezTo>
                <a:close/>
                <a:moveTo>
                  <a:pt x="21911" y="22379"/>
                </a:moveTo>
                <a:cubicBezTo>
                  <a:pt x="21862" y="22379"/>
                  <a:pt x="21815" y="22385"/>
                  <a:pt x="21769" y="22397"/>
                </a:cubicBezTo>
                <a:cubicBezTo>
                  <a:pt x="21653" y="22420"/>
                  <a:pt x="21583" y="22466"/>
                  <a:pt x="21490" y="22537"/>
                </a:cubicBezTo>
                <a:cubicBezTo>
                  <a:pt x="21467" y="22583"/>
                  <a:pt x="21443" y="22630"/>
                  <a:pt x="21421" y="22652"/>
                </a:cubicBezTo>
                <a:cubicBezTo>
                  <a:pt x="21350" y="22745"/>
                  <a:pt x="21328" y="22862"/>
                  <a:pt x="21328" y="22955"/>
                </a:cubicBezTo>
                <a:cubicBezTo>
                  <a:pt x="21328" y="23048"/>
                  <a:pt x="21350" y="23117"/>
                  <a:pt x="21374" y="23188"/>
                </a:cubicBezTo>
                <a:cubicBezTo>
                  <a:pt x="21397" y="23257"/>
                  <a:pt x="21443" y="23328"/>
                  <a:pt x="21490" y="23374"/>
                </a:cubicBezTo>
                <a:cubicBezTo>
                  <a:pt x="21583" y="23443"/>
                  <a:pt x="21653" y="23489"/>
                  <a:pt x="21769" y="23514"/>
                </a:cubicBezTo>
                <a:cubicBezTo>
                  <a:pt x="21815" y="23525"/>
                  <a:pt x="21862" y="23530"/>
                  <a:pt x="21911" y="23530"/>
                </a:cubicBezTo>
                <a:cubicBezTo>
                  <a:pt x="21961" y="23530"/>
                  <a:pt x="22013" y="23525"/>
                  <a:pt x="22072" y="23514"/>
                </a:cubicBezTo>
                <a:cubicBezTo>
                  <a:pt x="22118" y="23514"/>
                  <a:pt x="22165" y="23514"/>
                  <a:pt x="22212" y="23489"/>
                </a:cubicBezTo>
                <a:cubicBezTo>
                  <a:pt x="22258" y="23489"/>
                  <a:pt x="22305" y="23467"/>
                  <a:pt x="22351" y="23443"/>
                </a:cubicBezTo>
                <a:cubicBezTo>
                  <a:pt x="22398" y="23396"/>
                  <a:pt x="22466" y="23350"/>
                  <a:pt x="22491" y="23303"/>
                </a:cubicBezTo>
                <a:cubicBezTo>
                  <a:pt x="22537" y="23257"/>
                  <a:pt x="22559" y="23210"/>
                  <a:pt x="22584" y="23164"/>
                </a:cubicBezTo>
                <a:cubicBezTo>
                  <a:pt x="22606" y="23117"/>
                  <a:pt x="22630" y="23024"/>
                  <a:pt x="22630" y="22955"/>
                </a:cubicBezTo>
                <a:cubicBezTo>
                  <a:pt x="22606" y="22909"/>
                  <a:pt x="22606" y="22862"/>
                  <a:pt x="22606" y="22816"/>
                </a:cubicBezTo>
                <a:lnTo>
                  <a:pt x="22537" y="22676"/>
                </a:lnTo>
                <a:cubicBezTo>
                  <a:pt x="22513" y="22606"/>
                  <a:pt x="22466" y="22559"/>
                  <a:pt x="22398" y="22513"/>
                </a:cubicBezTo>
                <a:cubicBezTo>
                  <a:pt x="22351" y="22466"/>
                  <a:pt x="22280" y="22420"/>
                  <a:pt x="22212" y="22420"/>
                </a:cubicBezTo>
                <a:cubicBezTo>
                  <a:pt x="22165" y="22397"/>
                  <a:pt x="22118" y="22397"/>
                  <a:pt x="22072" y="22397"/>
                </a:cubicBezTo>
                <a:cubicBezTo>
                  <a:pt x="22013" y="22385"/>
                  <a:pt x="21961" y="22379"/>
                  <a:pt x="21911" y="22379"/>
                </a:cubicBezTo>
                <a:close/>
                <a:moveTo>
                  <a:pt x="19467" y="22676"/>
                </a:moveTo>
                <a:cubicBezTo>
                  <a:pt x="19095" y="22676"/>
                  <a:pt x="18981" y="23080"/>
                  <a:pt x="19126" y="23327"/>
                </a:cubicBezTo>
                <a:lnTo>
                  <a:pt x="19126" y="23327"/>
                </a:lnTo>
                <a:cubicBezTo>
                  <a:pt x="18874" y="23596"/>
                  <a:pt x="18987" y="24165"/>
                  <a:pt x="19467" y="24165"/>
                </a:cubicBezTo>
                <a:cubicBezTo>
                  <a:pt x="19940" y="24165"/>
                  <a:pt x="20056" y="23610"/>
                  <a:pt x="19816" y="23337"/>
                </a:cubicBezTo>
                <a:lnTo>
                  <a:pt x="19816" y="23337"/>
                </a:lnTo>
                <a:cubicBezTo>
                  <a:pt x="19976" y="23091"/>
                  <a:pt x="19860" y="22676"/>
                  <a:pt x="19467" y="22676"/>
                </a:cubicBezTo>
                <a:close/>
                <a:moveTo>
                  <a:pt x="16885" y="23793"/>
                </a:moveTo>
                <a:cubicBezTo>
                  <a:pt x="16466" y="23793"/>
                  <a:pt x="16466" y="24420"/>
                  <a:pt x="16885" y="24420"/>
                </a:cubicBezTo>
                <a:cubicBezTo>
                  <a:pt x="17281" y="24420"/>
                  <a:pt x="17303" y="23793"/>
                  <a:pt x="16885" y="23793"/>
                </a:cubicBezTo>
                <a:close/>
                <a:moveTo>
                  <a:pt x="13861" y="23257"/>
                </a:moveTo>
                <a:cubicBezTo>
                  <a:pt x="13793" y="23257"/>
                  <a:pt x="13700" y="23281"/>
                  <a:pt x="13653" y="23303"/>
                </a:cubicBezTo>
                <a:cubicBezTo>
                  <a:pt x="13582" y="23328"/>
                  <a:pt x="13513" y="23374"/>
                  <a:pt x="13467" y="23421"/>
                </a:cubicBezTo>
                <a:cubicBezTo>
                  <a:pt x="13443" y="23467"/>
                  <a:pt x="13396" y="23489"/>
                  <a:pt x="13374" y="23536"/>
                </a:cubicBezTo>
                <a:cubicBezTo>
                  <a:pt x="13327" y="23629"/>
                  <a:pt x="13303" y="23722"/>
                  <a:pt x="13303" y="23815"/>
                </a:cubicBezTo>
                <a:cubicBezTo>
                  <a:pt x="13303" y="23862"/>
                  <a:pt x="13303" y="23908"/>
                  <a:pt x="13327" y="23979"/>
                </a:cubicBezTo>
                <a:cubicBezTo>
                  <a:pt x="13350" y="24072"/>
                  <a:pt x="13396" y="24141"/>
                  <a:pt x="13467" y="24211"/>
                </a:cubicBezTo>
                <a:lnTo>
                  <a:pt x="13536" y="24280"/>
                </a:lnTo>
                <a:lnTo>
                  <a:pt x="13560" y="24304"/>
                </a:lnTo>
                <a:cubicBezTo>
                  <a:pt x="13560" y="24327"/>
                  <a:pt x="13582" y="24327"/>
                  <a:pt x="13582" y="24327"/>
                </a:cubicBezTo>
                <a:lnTo>
                  <a:pt x="13582" y="24351"/>
                </a:lnTo>
                <a:cubicBezTo>
                  <a:pt x="13606" y="24351"/>
                  <a:pt x="13629" y="24373"/>
                  <a:pt x="13653" y="24373"/>
                </a:cubicBezTo>
                <a:lnTo>
                  <a:pt x="13700" y="24420"/>
                </a:lnTo>
                <a:lnTo>
                  <a:pt x="13839" y="24490"/>
                </a:lnTo>
                <a:cubicBezTo>
                  <a:pt x="13873" y="24502"/>
                  <a:pt x="13914" y="24507"/>
                  <a:pt x="13955" y="24507"/>
                </a:cubicBezTo>
                <a:cubicBezTo>
                  <a:pt x="13995" y="24507"/>
                  <a:pt x="14036" y="24502"/>
                  <a:pt x="14072" y="24490"/>
                </a:cubicBezTo>
                <a:cubicBezTo>
                  <a:pt x="14118" y="24490"/>
                  <a:pt x="14165" y="24490"/>
                  <a:pt x="14211" y="24466"/>
                </a:cubicBezTo>
                <a:cubicBezTo>
                  <a:pt x="14280" y="24444"/>
                  <a:pt x="14327" y="24397"/>
                  <a:pt x="14373" y="24351"/>
                </a:cubicBezTo>
                <a:cubicBezTo>
                  <a:pt x="14420" y="24304"/>
                  <a:pt x="14444" y="24258"/>
                  <a:pt x="14466" y="24234"/>
                </a:cubicBezTo>
                <a:lnTo>
                  <a:pt x="14537" y="24094"/>
                </a:lnTo>
                <a:cubicBezTo>
                  <a:pt x="14559" y="24025"/>
                  <a:pt x="14559" y="23955"/>
                  <a:pt x="14537" y="23886"/>
                </a:cubicBezTo>
                <a:cubicBezTo>
                  <a:pt x="14537" y="23793"/>
                  <a:pt x="14513" y="23722"/>
                  <a:pt x="14466" y="23675"/>
                </a:cubicBezTo>
                <a:cubicBezTo>
                  <a:pt x="14444" y="23629"/>
                  <a:pt x="14420" y="23582"/>
                  <a:pt x="14373" y="23560"/>
                </a:cubicBezTo>
                <a:lnTo>
                  <a:pt x="14373" y="23536"/>
                </a:lnTo>
                <a:cubicBezTo>
                  <a:pt x="14373" y="23536"/>
                  <a:pt x="14351" y="23536"/>
                  <a:pt x="14351" y="23514"/>
                </a:cubicBezTo>
                <a:lnTo>
                  <a:pt x="14327" y="23489"/>
                </a:lnTo>
                <a:lnTo>
                  <a:pt x="14258" y="23421"/>
                </a:lnTo>
                <a:cubicBezTo>
                  <a:pt x="14211" y="23374"/>
                  <a:pt x="14140" y="23328"/>
                  <a:pt x="14072" y="23303"/>
                </a:cubicBezTo>
                <a:cubicBezTo>
                  <a:pt x="14001" y="23281"/>
                  <a:pt x="13932" y="23257"/>
                  <a:pt x="13861" y="23257"/>
                </a:cubicBezTo>
                <a:close/>
                <a:moveTo>
                  <a:pt x="21049" y="24141"/>
                </a:moveTo>
                <a:cubicBezTo>
                  <a:pt x="20537" y="24141"/>
                  <a:pt x="20537" y="24931"/>
                  <a:pt x="21049" y="24931"/>
                </a:cubicBezTo>
                <a:cubicBezTo>
                  <a:pt x="21560" y="24931"/>
                  <a:pt x="21560" y="24141"/>
                  <a:pt x="21049" y="24141"/>
                </a:cubicBezTo>
                <a:close/>
                <a:moveTo>
                  <a:pt x="22048" y="25421"/>
                </a:moveTo>
                <a:cubicBezTo>
                  <a:pt x="21700" y="25421"/>
                  <a:pt x="21700" y="25979"/>
                  <a:pt x="22048" y="25979"/>
                </a:cubicBezTo>
                <a:cubicBezTo>
                  <a:pt x="22420" y="25979"/>
                  <a:pt x="22420" y="25421"/>
                  <a:pt x="22048" y="25421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3" name="Google Shape;10603;p32"/>
          <p:cNvSpPr/>
          <p:nvPr/>
        </p:nvSpPr>
        <p:spPr>
          <a:xfrm rot="8915752">
            <a:off x="6586811" y="-412602"/>
            <a:ext cx="1433495" cy="1255922"/>
          </a:xfrm>
          <a:custGeom>
            <a:avLst/>
            <a:gdLst/>
            <a:ahLst/>
            <a:cxnLst/>
            <a:rect l="l" t="t" r="r" b="b"/>
            <a:pathLst>
              <a:path w="38071" h="33355" extrusionOk="0">
                <a:moveTo>
                  <a:pt x="1835" y="0"/>
                </a:moveTo>
                <a:cubicBezTo>
                  <a:pt x="1537" y="0"/>
                  <a:pt x="1242" y="98"/>
                  <a:pt x="1000" y="283"/>
                </a:cubicBezTo>
                <a:cubicBezTo>
                  <a:pt x="23" y="1005"/>
                  <a:pt x="0" y="2422"/>
                  <a:pt x="280" y="3470"/>
                </a:cubicBezTo>
                <a:cubicBezTo>
                  <a:pt x="652" y="4819"/>
                  <a:pt x="1511" y="5982"/>
                  <a:pt x="2302" y="7120"/>
                </a:cubicBezTo>
                <a:cubicBezTo>
                  <a:pt x="3163" y="8376"/>
                  <a:pt x="4069" y="9656"/>
                  <a:pt x="4953" y="10912"/>
                </a:cubicBezTo>
                <a:cubicBezTo>
                  <a:pt x="6512" y="13098"/>
                  <a:pt x="8047" y="15424"/>
                  <a:pt x="10070" y="17238"/>
                </a:cubicBezTo>
                <a:cubicBezTo>
                  <a:pt x="11024" y="18122"/>
                  <a:pt x="12116" y="18842"/>
                  <a:pt x="13303" y="19353"/>
                </a:cubicBezTo>
                <a:cubicBezTo>
                  <a:pt x="14606" y="19889"/>
                  <a:pt x="15977" y="20215"/>
                  <a:pt x="17326" y="20609"/>
                </a:cubicBezTo>
                <a:cubicBezTo>
                  <a:pt x="18535" y="20981"/>
                  <a:pt x="19722" y="21424"/>
                  <a:pt x="20814" y="22051"/>
                </a:cubicBezTo>
                <a:cubicBezTo>
                  <a:pt x="21838" y="22634"/>
                  <a:pt x="22768" y="23354"/>
                  <a:pt x="23605" y="24169"/>
                </a:cubicBezTo>
                <a:cubicBezTo>
                  <a:pt x="25257" y="25796"/>
                  <a:pt x="26560" y="27797"/>
                  <a:pt x="27304" y="30005"/>
                </a:cubicBezTo>
                <a:cubicBezTo>
                  <a:pt x="27652" y="31053"/>
                  <a:pt x="27884" y="32169"/>
                  <a:pt x="27977" y="33285"/>
                </a:cubicBezTo>
                <a:cubicBezTo>
                  <a:pt x="27977" y="33332"/>
                  <a:pt x="28018" y="33355"/>
                  <a:pt x="28056" y="33355"/>
                </a:cubicBezTo>
                <a:cubicBezTo>
                  <a:pt x="28094" y="33355"/>
                  <a:pt x="28129" y="33332"/>
                  <a:pt x="28117" y="33285"/>
                </a:cubicBezTo>
                <a:cubicBezTo>
                  <a:pt x="27955" y="31028"/>
                  <a:pt x="27211" y="28842"/>
                  <a:pt x="26048" y="26913"/>
                </a:cubicBezTo>
                <a:cubicBezTo>
                  <a:pt x="24861" y="24982"/>
                  <a:pt x="23233" y="23331"/>
                  <a:pt x="21326" y="22122"/>
                </a:cubicBezTo>
                <a:cubicBezTo>
                  <a:pt x="20303" y="21493"/>
                  <a:pt x="19233" y="21006"/>
                  <a:pt x="18094" y="20633"/>
                </a:cubicBezTo>
                <a:cubicBezTo>
                  <a:pt x="16768" y="20215"/>
                  <a:pt x="15396" y="19912"/>
                  <a:pt x="14094" y="19424"/>
                </a:cubicBezTo>
                <a:cubicBezTo>
                  <a:pt x="12814" y="18959"/>
                  <a:pt x="11651" y="18308"/>
                  <a:pt x="10606" y="17424"/>
                </a:cubicBezTo>
                <a:cubicBezTo>
                  <a:pt x="9629" y="16609"/>
                  <a:pt x="8767" y="15632"/>
                  <a:pt x="7977" y="14633"/>
                </a:cubicBezTo>
                <a:cubicBezTo>
                  <a:pt x="7117" y="13539"/>
                  <a:pt x="6326" y="12401"/>
                  <a:pt x="5511" y="11260"/>
                </a:cubicBezTo>
                <a:cubicBezTo>
                  <a:pt x="4628" y="10004"/>
                  <a:pt x="3744" y="8726"/>
                  <a:pt x="2860" y="7470"/>
                </a:cubicBezTo>
                <a:cubicBezTo>
                  <a:pt x="2069" y="6307"/>
                  <a:pt x="1163" y="5144"/>
                  <a:pt x="674" y="3818"/>
                </a:cubicBezTo>
                <a:cubicBezTo>
                  <a:pt x="441" y="3191"/>
                  <a:pt x="326" y="2515"/>
                  <a:pt x="419" y="1842"/>
                </a:cubicBezTo>
                <a:cubicBezTo>
                  <a:pt x="488" y="1306"/>
                  <a:pt x="767" y="726"/>
                  <a:pt x="1232" y="422"/>
                </a:cubicBezTo>
                <a:cubicBezTo>
                  <a:pt x="1441" y="292"/>
                  <a:pt x="1640" y="235"/>
                  <a:pt x="1827" y="235"/>
                </a:cubicBezTo>
                <a:cubicBezTo>
                  <a:pt x="2639" y="235"/>
                  <a:pt x="3237" y="1297"/>
                  <a:pt x="3558" y="1957"/>
                </a:cubicBezTo>
                <a:cubicBezTo>
                  <a:pt x="4140" y="3237"/>
                  <a:pt x="4745" y="4469"/>
                  <a:pt x="5418" y="5656"/>
                </a:cubicBezTo>
                <a:cubicBezTo>
                  <a:pt x="6814" y="8097"/>
                  <a:pt x="8466" y="10376"/>
                  <a:pt x="10349" y="12447"/>
                </a:cubicBezTo>
                <a:cubicBezTo>
                  <a:pt x="10838" y="12981"/>
                  <a:pt x="11326" y="13517"/>
                  <a:pt x="11837" y="14029"/>
                </a:cubicBezTo>
                <a:cubicBezTo>
                  <a:pt x="12302" y="14494"/>
                  <a:pt x="12792" y="14959"/>
                  <a:pt x="13303" y="15353"/>
                </a:cubicBezTo>
                <a:cubicBezTo>
                  <a:pt x="13629" y="15610"/>
                  <a:pt x="13977" y="15843"/>
                  <a:pt x="14373" y="15982"/>
                </a:cubicBezTo>
                <a:cubicBezTo>
                  <a:pt x="14521" y="16036"/>
                  <a:pt x="14684" y="16074"/>
                  <a:pt x="14845" y="16074"/>
                </a:cubicBezTo>
                <a:cubicBezTo>
                  <a:pt x="14963" y="16074"/>
                  <a:pt x="15079" y="16054"/>
                  <a:pt x="15186" y="16004"/>
                </a:cubicBezTo>
                <a:cubicBezTo>
                  <a:pt x="15443" y="15865"/>
                  <a:pt x="15536" y="15563"/>
                  <a:pt x="15558" y="15284"/>
                </a:cubicBezTo>
                <a:cubicBezTo>
                  <a:pt x="15558" y="14726"/>
                  <a:pt x="15350" y="14168"/>
                  <a:pt x="15164" y="13656"/>
                </a:cubicBezTo>
                <a:cubicBezTo>
                  <a:pt x="14885" y="12935"/>
                  <a:pt x="14628" y="12214"/>
                  <a:pt x="14349" y="11493"/>
                </a:cubicBezTo>
                <a:cubicBezTo>
                  <a:pt x="14209" y="11120"/>
                  <a:pt x="14094" y="10773"/>
                  <a:pt x="13955" y="10400"/>
                </a:cubicBezTo>
                <a:cubicBezTo>
                  <a:pt x="13815" y="10075"/>
                  <a:pt x="13675" y="9703"/>
                  <a:pt x="13629" y="9353"/>
                </a:cubicBezTo>
                <a:cubicBezTo>
                  <a:pt x="13605" y="9027"/>
                  <a:pt x="13675" y="8702"/>
                  <a:pt x="13884" y="8469"/>
                </a:cubicBezTo>
                <a:cubicBezTo>
                  <a:pt x="14013" y="8327"/>
                  <a:pt x="14179" y="8264"/>
                  <a:pt x="14349" y="8264"/>
                </a:cubicBezTo>
                <a:cubicBezTo>
                  <a:pt x="14484" y="8264"/>
                  <a:pt x="14622" y="8304"/>
                  <a:pt x="14745" y="8376"/>
                </a:cubicBezTo>
                <a:cubicBezTo>
                  <a:pt x="15303" y="8679"/>
                  <a:pt x="15651" y="9331"/>
                  <a:pt x="15862" y="9911"/>
                </a:cubicBezTo>
                <a:cubicBezTo>
                  <a:pt x="16187" y="10866"/>
                  <a:pt x="16256" y="11889"/>
                  <a:pt x="16652" y="12819"/>
                </a:cubicBezTo>
                <a:cubicBezTo>
                  <a:pt x="16885" y="13400"/>
                  <a:pt x="17186" y="13958"/>
                  <a:pt x="17512" y="14469"/>
                </a:cubicBezTo>
                <a:cubicBezTo>
                  <a:pt x="17955" y="15167"/>
                  <a:pt x="18420" y="15843"/>
                  <a:pt x="18954" y="16470"/>
                </a:cubicBezTo>
                <a:cubicBezTo>
                  <a:pt x="19465" y="17098"/>
                  <a:pt x="20024" y="17703"/>
                  <a:pt x="20675" y="18215"/>
                </a:cubicBezTo>
                <a:cubicBezTo>
                  <a:pt x="21186" y="18633"/>
                  <a:pt x="21791" y="19028"/>
                  <a:pt x="22442" y="19192"/>
                </a:cubicBezTo>
                <a:cubicBezTo>
                  <a:pt x="22597" y="19222"/>
                  <a:pt x="22751" y="19238"/>
                  <a:pt x="22902" y="19238"/>
                </a:cubicBezTo>
                <a:cubicBezTo>
                  <a:pt x="23323" y="19238"/>
                  <a:pt x="23722" y="19115"/>
                  <a:pt x="24048" y="18842"/>
                </a:cubicBezTo>
                <a:cubicBezTo>
                  <a:pt x="24442" y="18516"/>
                  <a:pt x="24653" y="18098"/>
                  <a:pt x="24675" y="17610"/>
                </a:cubicBezTo>
                <a:cubicBezTo>
                  <a:pt x="24722" y="17005"/>
                  <a:pt x="24489" y="16447"/>
                  <a:pt x="24234" y="15911"/>
                </a:cubicBezTo>
                <a:cubicBezTo>
                  <a:pt x="23908" y="15260"/>
                  <a:pt x="23559" y="14656"/>
                  <a:pt x="23466" y="13935"/>
                </a:cubicBezTo>
                <a:cubicBezTo>
                  <a:pt x="23397" y="13586"/>
                  <a:pt x="23397" y="13214"/>
                  <a:pt x="23419" y="12841"/>
                </a:cubicBezTo>
                <a:cubicBezTo>
                  <a:pt x="23443" y="12587"/>
                  <a:pt x="23443" y="12121"/>
                  <a:pt x="23722" y="12028"/>
                </a:cubicBezTo>
                <a:cubicBezTo>
                  <a:pt x="23760" y="12016"/>
                  <a:pt x="23797" y="12010"/>
                  <a:pt x="23832" y="12010"/>
                </a:cubicBezTo>
                <a:cubicBezTo>
                  <a:pt x="24120" y="12010"/>
                  <a:pt x="24318" y="12399"/>
                  <a:pt x="24442" y="12587"/>
                </a:cubicBezTo>
                <a:cubicBezTo>
                  <a:pt x="24582" y="12866"/>
                  <a:pt x="24722" y="13145"/>
                  <a:pt x="24839" y="13424"/>
                </a:cubicBezTo>
                <a:cubicBezTo>
                  <a:pt x="25094" y="14004"/>
                  <a:pt x="25304" y="14609"/>
                  <a:pt x="25490" y="15214"/>
                </a:cubicBezTo>
                <a:cubicBezTo>
                  <a:pt x="25884" y="16401"/>
                  <a:pt x="26188" y="17586"/>
                  <a:pt x="26629" y="18749"/>
                </a:cubicBezTo>
                <a:cubicBezTo>
                  <a:pt x="26861" y="19331"/>
                  <a:pt x="27118" y="19865"/>
                  <a:pt x="27397" y="20401"/>
                </a:cubicBezTo>
                <a:cubicBezTo>
                  <a:pt x="27698" y="20913"/>
                  <a:pt x="28024" y="21447"/>
                  <a:pt x="28489" y="21843"/>
                </a:cubicBezTo>
                <a:cubicBezTo>
                  <a:pt x="28746" y="22068"/>
                  <a:pt x="29060" y="22206"/>
                  <a:pt x="29383" y="22206"/>
                </a:cubicBezTo>
                <a:cubicBezTo>
                  <a:pt x="29558" y="22206"/>
                  <a:pt x="29736" y="22165"/>
                  <a:pt x="29909" y="22075"/>
                </a:cubicBezTo>
                <a:cubicBezTo>
                  <a:pt x="30374" y="21843"/>
                  <a:pt x="30722" y="21331"/>
                  <a:pt x="30815" y="20842"/>
                </a:cubicBezTo>
                <a:cubicBezTo>
                  <a:pt x="30954" y="20144"/>
                  <a:pt x="30768" y="19446"/>
                  <a:pt x="30560" y="18795"/>
                </a:cubicBezTo>
                <a:cubicBezTo>
                  <a:pt x="30327" y="18098"/>
                  <a:pt x="30141" y="17400"/>
                  <a:pt x="30048" y="16680"/>
                </a:cubicBezTo>
                <a:cubicBezTo>
                  <a:pt x="29931" y="15936"/>
                  <a:pt x="29909" y="15191"/>
                  <a:pt x="29931" y="14423"/>
                </a:cubicBezTo>
                <a:cubicBezTo>
                  <a:pt x="29955" y="13889"/>
                  <a:pt x="30024" y="13260"/>
                  <a:pt x="30420" y="12866"/>
                </a:cubicBezTo>
                <a:cubicBezTo>
                  <a:pt x="30621" y="12643"/>
                  <a:pt x="30875" y="12548"/>
                  <a:pt x="31136" y="12548"/>
                </a:cubicBezTo>
                <a:cubicBezTo>
                  <a:pt x="31420" y="12548"/>
                  <a:pt x="31713" y="12660"/>
                  <a:pt x="31955" y="12841"/>
                </a:cubicBezTo>
                <a:cubicBezTo>
                  <a:pt x="32489" y="13238"/>
                  <a:pt x="32675" y="13911"/>
                  <a:pt x="32793" y="14540"/>
                </a:cubicBezTo>
                <a:cubicBezTo>
                  <a:pt x="32908" y="15167"/>
                  <a:pt x="32954" y="15796"/>
                  <a:pt x="33140" y="16423"/>
                </a:cubicBezTo>
                <a:cubicBezTo>
                  <a:pt x="33280" y="16981"/>
                  <a:pt x="33490" y="17517"/>
                  <a:pt x="33745" y="18029"/>
                </a:cubicBezTo>
                <a:cubicBezTo>
                  <a:pt x="34210" y="19074"/>
                  <a:pt x="34839" y="20029"/>
                  <a:pt x="35444" y="20981"/>
                </a:cubicBezTo>
                <a:cubicBezTo>
                  <a:pt x="36049" y="21936"/>
                  <a:pt x="36676" y="22913"/>
                  <a:pt x="37118" y="23958"/>
                </a:cubicBezTo>
                <a:cubicBezTo>
                  <a:pt x="37373" y="24516"/>
                  <a:pt x="37583" y="25099"/>
                  <a:pt x="37699" y="25703"/>
                </a:cubicBezTo>
                <a:cubicBezTo>
                  <a:pt x="37838" y="26401"/>
                  <a:pt x="37816" y="27145"/>
                  <a:pt x="37745" y="27865"/>
                </a:cubicBezTo>
                <a:cubicBezTo>
                  <a:pt x="37559" y="29261"/>
                  <a:pt x="37072" y="30610"/>
                  <a:pt x="36582" y="31936"/>
                </a:cubicBezTo>
                <a:cubicBezTo>
                  <a:pt x="36542" y="32032"/>
                  <a:pt x="36615" y="32088"/>
                  <a:pt x="36691" y="32088"/>
                </a:cubicBezTo>
                <a:cubicBezTo>
                  <a:pt x="36743" y="32088"/>
                  <a:pt x="36796" y="32062"/>
                  <a:pt x="36815" y="32005"/>
                </a:cubicBezTo>
                <a:cubicBezTo>
                  <a:pt x="37327" y="30634"/>
                  <a:pt x="37816" y="29238"/>
                  <a:pt x="37978" y="27797"/>
                </a:cubicBezTo>
                <a:cubicBezTo>
                  <a:pt x="38071" y="27099"/>
                  <a:pt x="38071" y="26401"/>
                  <a:pt x="37931" y="25703"/>
                </a:cubicBezTo>
                <a:cubicBezTo>
                  <a:pt x="37816" y="25099"/>
                  <a:pt x="37630" y="24516"/>
                  <a:pt x="37373" y="23958"/>
                </a:cubicBezTo>
                <a:cubicBezTo>
                  <a:pt x="36489" y="21819"/>
                  <a:pt x="34932" y="20051"/>
                  <a:pt x="33955" y="17958"/>
                </a:cubicBezTo>
                <a:cubicBezTo>
                  <a:pt x="33699" y="17424"/>
                  <a:pt x="33490" y="16888"/>
                  <a:pt x="33351" y="16308"/>
                </a:cubicBezTo>
                <a:cubicBezTo>
                  <a:pt x="33187" y="15679"/>
                  <a:pt x="33118" y="15052"/>
                  <a:pt x="33001" y="14401"/>
                </a:cubicBezTo>
                <a:cubicBezTo>
                  <a:pt x="32908" y="13796"/>
                  <a:pt x="32700" y="13167"/>
                  <a:pt x="32234" y="12748"/>
                </a:cubicBezTo>
                <a:cubicBezTo>
                  <a:pt x="31913" y="12485"/>
                  <a:pt x="31516" y="12298"/>
                  <a:pt x="31105" y="12298"/>
                </a:cubicBezTo>
                <a:cubicBezTo>
                  <a:pt x="31009" y="12298"/>
                  <a:pt x="30912" y="12308"/>
                  <a:pt x="30815" y="12330"/>
                </a:cubicBezTo>
                <a:cubicBezTo>
                  <a:pt x="29630" y="12655"/>
                  <a:pt x="29652" y="14308"/>
                  <a:pt x="29676" y="15284"/>
                </a:cubicBezTo>
                <a:cubicBezTo>
                  <a:pt x="29698" y="16004"/>
                  <a:pt x="29792" y="16726"/>
                  <a:pt x="29931" y="17446"/>
                </a:cubicBezTo>
                <a:cubicBezTo>
                  <a:pt x="30095" y="18168"/>
                  <a:pt x="30374" y="18842"/>
                  <a:pt x="30536" y="19564"/>
                </a:cubicBezTo>
                <a:cubicBezTo>
                  <a:pt x="30699" y="20237"/>
                  <a:pt x="30699" y="20959"/>
                  <a:pt x="30257" y="21517"/>
                </a:cubicBezTo>
                <a:cubicBezTo>
                  <a:pt x="30071" y="21726"/>
                  <a:pt x="29816" y="21912"/>
                  <a:pt x="29537" y="21958"/>
                </a:cubicBezTo>
                <a:cubicBezTo>
                  <a:pt x="29478" y="21971"/>
                  <a:pt x="29420" y="21977"/>
                  <a:pt x="29362" y="21977"/>
                </a:cubicBezTo>
                <a:cubicBezTo>
                  <a:pt x="29097" y="21977"/>
                  <a:pt x="28840" y="21852"/>
                  <a:pt x="28629" y="21679"/>
                </a:cubicBezTo>
                <a:cubicBezTo>
                  <a:pt x="28164" y="21285"/>
                  <a:pt x="27816" y="20702"/>
                  <a:pt x="27537" y="20168"/>
                </a:cubicBezTo>
                <a:cubicBezTo>
                  <a:pt x="27233" y="19610"/>
                  <a:pt x="26978" y="19028"/>
                  <a:pt x="26768" y="18447"/>
                </a:cubicBezTo>
                <a:cubicBezTo>
                  <a:pt x="26327" y="17260"/>
                  <a:pt x="26002" y="16051"/>
                  <a:pt x="25605" y="14866"/>
                </a:cubicBezTo>
                <a:cubicBezTo>
                  <a:pt x="25419" y="14283"/>
                  <a:pt x="25211" y="13679"/>
                  <a:pt x="24954" y="13121"/>
                </a:cubicBezTo>
                <a:cubicBezTo>
                  <a:pt x="24815" y="12841"/>
                  <a:pt x="24699" y="12562"/>
                  <a:pt x="24535" y="12307"/>
                </a:cubicBezTo>
                <a:cubicBezTo>
                  <a:pt x="24396" y="12097"/>
                  <a:pt x="24210" y="11865"/>
                  <a:pt x="23955" y="11796"/>
                </a:cubicBezTo>
                <a:cubicBezTo>
                  <a:pt x="23903" y="11784"/>
                  <a:pt x="23854" y="11778"/>
                  <a:pt x="23809" y="11778"/>
                </a:cubicBezTo>
                <a:cubicBezTo>
                  <a:pt x="23331" y="11778"/>
                  <a:pt x="23231" y="12412"/>
                  <a:pt x="23211" y="12795"/>
                </a:cubicBezTo>
                <a:cubicBezTo>
                  <a:pt x="23140" y="13517"/>
                  <a:pt x="23211" y="14237"/>
                  <a:pt x="23490" y="14888"/>
                </a:cubicBezTo>
                <a:cubicBezTo>
                  <a:pt x="23745" y="15517"/>
                  <a:pt x="24141" y="16097"/>
                  <a:pt x="24327" y="16749"/>
                </a:cubicBezTo>
                <a:cubicBezTo>
                  <a:pt x="24489" y="17307"/>
                  <a:pt x="24513" y="18004"/>
                  <a:pt x="24095" y="18470"/>
                </a:cubicBezTo>
                <a:cubicBezTo>
                  <a:pt x="23745" y="18835"/>
                  <a:pt x="23346" y="18978"/>
                  <a:pt x="22937" y="18978"/>
                </a:cubicBezTo>
                <a:cubicBezTo>
                  <a:pt x="22148" y="18978"/>
                  <a:pt x="21319" y="18448"/>
                  <a:pt x="20721" y="17958"/>
                </a:cubicBezTo>
                <a:cubicBezTo>
                  <a:pt x="19465" y="16888"/>
                  <a:pt x="18442" y="15539"/>
                  <a:pt x="17605" y="14122"/>
                </a:cubicBezTo>
                <a:cubicBezTo>
                  <a:pt x="17304" y="13632"/>
                  <a:pt x="17000" y="13121"/>
                  <a:pt x="16814" y="12562"/>
                </a:cubicBezTo>
                <a:cubicBezTo>
                  <a:pt x="16442" y="11470"/>
                  <a:pt x="16373" y="10307"/>
                  <a:pt x="15837" y="9284"/>
                </a:cubicBezTo>
                <a:cubicBezTo>
                  <a:pt x="15605" y="8772"/>
                  <a:pt x="15210" y="8214"/>
                  <a:pt x="14652" y="8051"/>
                </a:cubicBezTo>
                <a:cubicBezTo>
                  <a:pt x="14558" y="8023"/>
                  <a:pt x="14466" y="8010"/>
                  <a:pt x="14378" y="8010"/>
                </a:cubicBezTo>
                <a:cubicBezTo>
                  <a:pt x="13945" y="8010"/>
                  <a:pt x="13597" y="8319"/>
                  <a:pt x="13443" y="8726"/>
                </a:cubicBezTo>
                <a:cubicBezTo>
                  <a:pt x="13210" y="9399"/>
                  <a:pt x="13582" y="10097"/>
                  <a:pt x="13791" y="10726"/>
                </a:cubicBezTo>
                <a:cubicBezTo>
                  <a:pt x="14070" y="11446"/>
                  <a:pt x="14349" y="12190"/>
                  <a:pt x="14628" y="12935"/>
                </a:cubicBezTo>
                <a:cubicBezTo>
                  <a:pt x="14861" y="13563"/>
                  <a:pt x="15164" y="14215"/>
                  <a:pt x="15257" y="14888"/>
                </a:cubicBezTo>
                <a:cubicBezTo>
                  <a:pt x="15303" y="15145"/>
                  <a:pt x="15372" y="15586"/>
                  <a:pt x="15093" y="15772"/>
                </a:cubicBezTo>
                <a:cubicBezTo>
                  <a:pt x="15016" y="15814"/>
                  <a:pt x="14930" y="15831"/>
                  <a:pt x="14841" y="15831"/>
                </a:cubicBezTo>
                <a:cubicBezTo>
                  <a:pt x="14637" y="15831"/>
                  <a:pt x="14418" y="15744"/>
                  <a:pt x="14256" y="15679"/>
                </a:cubicBezTo>
                <a:cubicBezTo>
                  <a:pt x="13837" y="15470"/>
                  <a:pt x="13465" y="15167"/>
                  <a:pt x="13117" y="14866"/>
                </a:cubicBezTo>
                <a:cubicBezTo>
                  <a:pt x="10978" y="12935"/>
                  <a:pt x="9093" y="10702"/>
                  <a:pt x="7465" y="8354"/>
                </a:cubicBezTo>
                <a:cubicBezTo>
                  <a:pt x="6652" y="7191"/>
                  <a:pt x="5908" y="5982"/>
                  <a:pt x="5232" y="4726"/>
                </a:cubicBezTo>
                <a:cubicBezTo>
                  <a:pt x="4884" y="4121"/>
                  <a:pt x="4559" y="3492"/>
                  <a:pt x="4256" y="2865"/>
                </a:cubicBezTo>
                <a:cubicBezTo>
                  <a:pt x="4001" y="2307"/>
                  <a:pt x="3768" y="1725"/>
                  <a:pt x="3442" y="1191"/>
                </a:cubicBezTo>
                <a:cubicBezTo>
                  <a:pt x="3186" y="748"/>
                  <a:pt x="2860" y="329"/>
                  <a:pt x="2395" y="121"/>
                </a:cubicBezTo>
                <a:cubicBezTo>
                  <a:pt x="2215" y="39"/>
                  <a:pt x="2024" y="0"/>
                  <a:pt x="1835" y="0"/>
                </a:cubicBezTo>
                <a:close/>
              </a:path>
            </a:pathLst>
          </a:custGeom>
          <a:solidFill>
            <a:srgbClr val="6238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4" name="Google Shape;10604;p32"/>
          <p:cNvSpPr/>
          <p:nvPr/>
        </p:nvSpPr>
        <p:spPr>
          <a:xfrm rot="9900028">
            <a:off x="7940677" y="-192464"/>
            <a:ext cx="557790" cy="439184"/>
          </a:xfrm>
          <a:custGeom>
            <a:avLst/>
            <a:gdLst/>
            <a:ahLst/>
            <a:cxnLst/>
            <a:rect l="l" t="t" r="r" b="b"/>
            <a:pathLst>
              <a:path w="14814" h="11664" extrusionOk="0">
                <a:moveTo>
                  <a:pt x="9313" y="1"/>
                </a:moveTo>
                <a:cubicBezTo>
                  <a:pt x="8302" y="1"/>
                  <a:pt x="7185" y="239"/>
                  <a:pt x="6069" y="754"/>
                </a:cubicBezTo>
                <a:cubicBezTo>
                  <a:pt x="3954" y="1731"/>
                  <a:pt x="2279" y="3545"/>
                  <a:pt x="1209" y="5614"/>
                </a:cubicBezTo>
                <a:cubicBezTo>
                  <a:pt x="419" y="7149"/>
                  <a:pt x="0" y="9149"/>
                  <a:pt x="1070" y="10498"/>
                </a:cubicBezTo>
                <a:cubicBezTo>
                  <a:pt x="1700" y="11301"/>
                  <a:pt x="2741" y="11664"/>
                  <a:pt x="3764" y="11664"/>
                </a:cubicBezTo>
                <a:cubicBezTo>
                  <a:pt x="3984" y="11664"/>
                  <a:pt x="4204" y="11647"/>
                  <a:pt x="4419" y="11614"/>
                </a:cubicBezTo>
                <a:cubicBezTo>
                  <a:pt x="5651" y="11428"/>
                  <a:pt x="6767" y="10801"/>
                  <a:pt x="7790" y="10125"/>
                </a:cubicBezTo>
                <a:cubicBezTo>
                  <a:pt x="9372" y="9102"/>
                  <a:pt x="10860" y="7917"/>
                  <a:pt x="11976" y="6404"/>
                </a:cubicBezTo>
                <a:cubicBezTo>
                  <a:pt x="14814" y="2587"/>
                  <a:pt x="12641" y="1"/>
                  <a:pt x="9313" y="1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5" name="Google Shape;10605;p32"/>
          <p:cNvSpPr/>
          <p:nvPr/>
        </p:nvSpPr>
        <p:spPr>
          <a:xfrm rot="-2742946" flipH="1">
            <a:off x="5382353" y="-806124"/>
            <a:ext cx="1158652" cy="1091032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6" name="Google Shape;10606;p32"/>
          <p:cNvSpPr/>
          <p:nvPr/>
        </p:nvSpPr>
        <p:spPr>
          <a:xfrm rot="-5684361" flipH="1">
            <a:off x="8754129" y="734496"/>
            <a:ext cx="707091" cy="551108"/>
          </a:xfrm>
          <a:custGeom>
            <a:avLst/>
            <a:gdLst/>
            <a:ahLst/>
            <a:cxnLst/>
            <a:rect l="l" t="t" r="r" b="b"/>
            <a:pathLst>
              <a:path w="12666" h="9871" extrusionOk="0">
                <a:moveTo>
                  <a:pt x="5921" y="1897"/>
                </a:moveTo>
                <a:lnTo>
                  <a:pt x="5921" y="1897"/>
                </a:lnTo>
                <a:cubicBezTo>
                  <a:pt x="6005" y="1961"/>
                  <a:pt x="6083" y="2034"/>
                  <a:pt x="6154" y="2117"/>
                </a:cubicBezTo>
                <a:cubicBezTo>
                  <a:pt x="6340" y="2327"/>
                  <a:pt x="6455" y="2582"/>
                  <a:pt x="6479" y="2861"/>
                </a:cubicBezTo>
                <a:cubicBezTo>
                  <a:pt x="6479" y="3093"/>
                  <a:pt x="6386" y="3419"/>
                  <a:pt x="6154" y="3490"/>
                </a:cubicBezTo>
                <a:cubicBezTo>
                  <a:pt x="6118" y="3501"/>
                  <a:pt x="6085" y="3507"/>
                  <a:pt x="6054" y="3507"/>
                </a:cubicBezTo>
                <a:cubicBezTo>
                  <a:pt x="5841" y="3507"/>
                  <a:pt x="5729" y="3250"/>
                  <a:pt x="5689" y="3047"/>
                </a:cubicBezTo>
                <a:cubicBezTo>
                  <a:pt x="5618" y="2768"/>
                  <a:pt x="5689" y="2489"/>
                  <a:pt x="5782" y="2210"/>
                </a:cubicBezTo>
                <a:cubicBezTo>
                  <a:pt x="5823" y="2104"/>
                  <a:pt x="5869" y="2000"/>
                  <a:pt x="5921" y="1897"/>
                </a:cubicBezTo>
                <a:close/>
                <a:moveTo>
                  <a:pt x="10113" y="3013"/>
                </a:moveTo>
                <a:cubicBezTo>
                  <a:pt x="10447" y="3013"/>
                  <a:pt x="10781" y="3098"/>
                  <a:pt x="11083" y="3264"/>
                </a:cubicBezTo>
                <a:lnTo>
                  <a:pt x="11083" y="3264"/>
                </a:lnTo>
                <a:cubicBezTo>
                  <a:pt x="11054" y="3389"/>
                  <a:pt x="11016" y="3511"/>
                  <a:pt x="10967" y="3629"/>
                </a:cubicBezTo>
                <a:cubicBezTo>
                  <a:pt x="10759" y="4163"/>
                  <a:pt x="10362" y="4628"/>
                  <a:pt x="9828" y="4839"/>
                </a:cubicBezTo>
                <a:cubicBezTo>
                  <a:pt x="9675" y="4902"/>
                  <a:pt x="9514" y="4938"/>
                  <a:pt x="9354" y="4938"/>
                </a:cubicBezTo>
                <a:cubicBezTo>
                  <a:pt x="9223" y="4938"/>
                  <a:pt x="9093" y="4914"/>
                  <a:pt x="8967" y="4861"/>
                </a:cubicBezTo>
                <a:cubicBezTo>
                  <a:pt x="8734" y="4746"/>
                  <a:pt x="8526" y="4535"/>
                  <a:pt x="8455" y="4280"/>
                </a:cubicBezTo>
                <a:cubicBezTo>
                  <a:pt x="8386" y="3955"/>
                  <a:pt x="8572" y="3652"/>
                  <a:pt x="8827" y="3465"/>
                </a:cubicBezTo>
                <a:cubicBezTo>
                  <a:pt x="9060" y="3257"/>
                  <a:pt x="9339" y="3140"/>
                  <a:pt x="9642" y="3071"/>
                </a:cubicBezTo>
                <a:cubicBezTo>
                  <a:pt x="9797" y="3032"/>
                  <a:pt x="9955" y="3013"/>
                  <a:pt x="10113" y="3013"/>
                </a:cubicBezTo>
                <a:close/>
                <a:moveTo>
                  <a:pt x="8494" y="0"/>
                </a:moveTo>
                <a:cubicBezTo>
                  <a:pt x="8107" y="0"/>
                  <a:pt x="7721" y="76"/>
                  <a:pt x="7363" y="234"/>
                </a:cubicBezTo>
                <a:cubicBezTo>
                  <a:pt x="6781" y="489"/>
                  <a:pt x="6293" y="931"/>
                  <a:pt x="5944" y="1465"/>
                </a:cubicBezTo>
                <a:cubicBezTo>
                  <a:pt x="5914" y="1517"/>
                  <a:pt x="5885" y="1568"/>
                  <a:pt x="5857" y="1621"/>
                </a:cubicBezTo>
                <a:lnTo>
                  <a:pt x="5857" y="1621"/>
                </a:lnTo>
                <a:cubicBezTo>
                  <a:pt x="5847" y="1616"/>
                  <a:pt x="5838" y="1610"/>
                  <a:pt x="5828" y="1605"/>
                </a:cubicBezTo>
                <a:cubicBezTo>
                  <a:pt x="5533" y="1441"/>
                  <a:pt x="5207" y="1375"/>
                  <a:pt x="4879" y="1375"/>
                </a:cubicBezTo>
                <a:cubicBezTo>
                  <a:pt x="4509" y="1375"/>
                  <a:pt x="4137" y="1459"/>
                  <a:pt x="3804" y="1583"/>
                </a:cubicBezTo>
                <a:cubicBezTo>
                  <a:pt x="3153" y="1815"/>
                  <a:pt x="2572" y="2234"/>
                  <a:pt x="2107" y="2745"/>
                </a:cubicBezTo>
                <a:cubicBezTo>
                  <a:pt x="1037" y="3884"/>
                  <a:pt x="526" y="5397"/>
                  <a:pt x="222" y="6908"/>
                </a:cubicBezTo>
                <a:cubicBezTo>
                  <a:pt x="154" y="7326"/>
                  <a:pt x="83" y="7745"/>
                  <a:pt x="14" y="8141"/>
                </a:cubicBezTo>
                <a:cubicBezTo>
                  <a:pt x="1" y="8204"/>
                  <a:pt x="51" y="8240"/>
                  <a:pt x="103" y="8240"/>
                </a:cubicBezTo>
                <a:cubicBezTo>
                  <a:pt x="145" y="8240"/>
                  <a:pt x="189" y="8216"/>
                  <a:pt x="200" y="8163"/>
                </a:cubicBezTo>
                <a:cubicBezTo>
                  <a:pt x="433" y="6675"/>
                  <a:pt x="712" y="5164"/>
                  <a:pt x="1478" y="3862"/>
                </a:cubicBezTo>
                <a:cubicBezTo>
                  <a:pt x="2129" y="2792"/>
                  <a:pt x="3177" y="1791"/>
                  <a:pt x="4455" y="1583"/>
                </a:cubicBezTo>
                <a:cubicBezTo>
                  <a:pt x="4575" y="1565"/>
                  <a:pt x="4696" y="1556"/>
                  <a:pt x="4816" y="1556"/>
                </a:cubicBezTo>
                <a:cubicBezTo>
                  <a:pt x="5155" y="1556"/>
                  <a:pt x="5485" y="1630"/>
                  <a:pt x="5769" y="1795"/>
                </a:cubicBezTo>
                <a:lnTo>
                  <a:pt x="5769" y="1795"/>
                </a:lnTo>
                <a:cubicBezTo>
                  <a:pt x="5682" y="1977"/>
                  <a:pt x="5606" y="2163"/>
                  <a:pt x="5549" y="2349"/>
                </a:cubicBezTo>
                <a:cubicBezTo>
                  <a:pt x="5478" y="2652"/>
                  <a:pt x="5456" y="2954"/>
                  <a:pt x="5549" y="3257"/>
                </a:cubicBezTo>
                <a:cubicBezTo>
                  <a:pt x="5633" y="3488"/>
                  <a:pt x="5812" y="3682"/>
                  <a:pt x="6053" y="3682"/>
                </a:cubicBezTo>
                <a:cubicBezTo>
                  <a:pt x="6078" y="3682"/>
                  <a:pt x="6103" y="3680"/>
                  <a:pt x="6130" y="3676"/>
                </a:cubicBezTo>
                <a:cubicBezTo>
                  <a:pt x="6409" y="3629"/>
                  <a:pt x="6572" y="3372"/>
                  <a:pt x="6641" y="3118"/>
                </a:cubicBezTo>
                <a:cubicBezTo>
                  <a:pt x="6744" y="2588"/>
                  <a:pt x="6436" y="2040"/>
                  <a:pt x="6014" y="1725"/>
                </a:cubicBezTo>
                <a:lnTo>
                  <a:pt x="6014" y="1725"/>
                </a:lnTo>
                <a:cubicBezTo>
                  <a:pt x="6215" y="1373"/>
                  <a:pt x="6476" y="1049"/>
                  <a:pt x="6781" y="792"/>
                </a:cubicBezTo>
                <a:cubicBezTo>
                  <a:pt x="7246" y="442"/>
                  <a:pt x="7804" y="210"/>
                  <a:pt x="8386" y="187"/>
                </a:cubicBezTo>
                <a:cubicBezTo>
                  <a:pt x="8424" y="186"/>
                  <a:pt x="8462" y="185"/>
                  <a:pt x="8499" y="185"/>
                </a:cubicBezTo>
                <a:cubicBezTo>
                  <a:pt x="9042" y="185"/>
                  <a:pt x="9581" y="348"/>
                  <a:pt x="10037" y="652"/>
                </a:cubicBezTo>
                <a:cubicBezTo>
                  <a:pt x="10526" y="978"/>
                  <a:pt x="10898" y="1443"/>
                  <a:pt x="11038" y="2001"/>
                </a:cubicBezTo>
                <a:cubicBezTo>
                  <a:pt x="11145" y="2354"/>
                  <a:pt x="11171" y="2728"/>
                  <a:pt x="11116" y="3088"/>
                </a:cubicBezTo>
                <a:lnTo>
                  <a:pt x="11116" y="3088"/>
                </a:lnTo>
                <a:cubicBezTo>
                  <a:pt x="10825" y="2938"/>
                  <a:pt x="10504" y="2850"/>
                  <a:pt x="10176" y="2838"/>
                </a:cubicBezTo>
                <a:cubicBezTo>
                  <a:pt x="10148" y="2837"/>
                  <a:pt x="10120" y="2837"/>
                  <a:pt x="10092" y="2837"/>
                </a:cubicBezTo>
                <a:cubicBezTo>
                  <a:pt x="9466" y="2837"/>
                  <a:pt x="8810" y="3094"/>
                  <a:pt x="8433" y="3605"/>
                </a:cubicBezTo>
                <a:cubicBezTo>
                  <a:pt x="8247" y="3862"/>
                  <a:pt x="8200" y="4210"/>
                  <a:pt x="8340" y="4513"/>
                </a:cubicBezTo>
                <a:cubicBezTo>
                  <a:pt x="8455" y="4768"/>
                  <a:pt x="8688" y="4954"/>
                  <a:pt x="8967" y="5047"/>
                </a:cubicBezTo>
                <a:cubicBezTo>
                  <a:pt x="9100" y="5096"/>
                  <a:pt x="9235" y="5118"/>
                  <a:pt x="9368" y="5118"/>
                </a:cubicBezTo>
                <a:cubicBezTo>
                  <a:pt x="9869" y="5118"/>
                  <a:pt x="10358" y="4809"/>
                  <a:pt x="10688" y="4442"/>
                </a:cubicBezTo>
                <a:cubicBezTo>
                  <a:pt x="10964" y="4135"/>
                  <a:pt x="11149" y="3761"/>
                  <a:pt x="11245" y="3363"/>
                </a:cubicBezTo>
                <a:lnTo>
                  <a:pt x="11245" y="3363"/>
                </a:lnTo>
                <a:cubicBezTo>
                  <a:pt x="11261" y="3374"/>
                  <a:pt x="11277" y="3385"/>
                  <a:pt x="11293" y="3397"/>
                </a:cubicBezTo>
                <a:cubicBezTo>
                  <a:pt x="11782" y="3745"/>
                  <a:pt x="12083" y="4303"/>
                  <a:pt x="12269" y="4885"/>
                </a:cubicBezTo>
                <a:cubicBezTo>
                  <a:pt x="12409" y="5419"/>
                  <a:pt x="12455" y="6001"/>
                  <a:pt x="12409" y="6582"/>
                </a:cubicBezTo>
                <a:cubicBezTo>
                  <a:pt x="12294" y="7629"/>
                  <a:pt x="11782" y="8699"/>
                  <a:pt x="10898" y="9350"/>
                </a:cubicBezTo>
                <a:cubicBezTo>
                  <a:pt x="10688" y="9490"/>
                  <a:pt x="10433" y="9605"/>
                  <a:pt x="10200" y="9698"/>
                </a:cubicBezTo>
                <a:cubicBezTo>
                  <a:pt x="10098" y="9739"/>
                  <a:pt x="10139" y="9870"/>
                  <a:pt x="10229" y="9870"/>
                </a:cubicBezTo>
                <a:cubicBezTo>
                  <a:pt x="10242" y="9870"/>
                  <a:pt x="10255" y="9868"/>
                  <a:pt x="10269" y="9862"/>
                </a:cubicBezTo>
                <a:cubicBezTo>
                  <a:pt x="11410" y="9466"/>
                  <a:pt x="12176" y="8396"/>
                  <a:pt x="12455" y="7257"/>
                </a:cubicBezTo>
                <a:cubicBezTo>
                  <a:pt x="12619" y="6675"/>
                  <a:pt x="12666" y="6048"/>
                  <a:pt x="12573" y="5443"/>
                </a:cubicBezTo>
                <a:cubicBezTo>
                  <a:pt x="12480" y="4814"/>
                  <a:pt x="12247" y="4163"/>
                  <a:pt x="11828" y="3652"/>
                </a:cubicBezTo>
                <a:cubicBezTo>
                  <a:pt x="11670" y="3467"/>
                  <a:pt x="11485" y="3309"/>
                  <a:pt x="11281" y="3182"/>
                </a:cubicBezTo>
                <a:lnTo>
                  <a:pt x="11281" y="3182"/>
                </a:lnTo>
                <a:cubicBezTo>
                  <a:pt x="11404" y="2456"/>
                  <a:pt x="11235" y="1675"/>
                  <a:pt x="10781" y="1093"/>
                </a:cubicBezTo>
                <a:cubicBezTo>
                  <a:pt x="10234" y="385"/>
                  <a:pt x="9363" y="0"/>
                  <a:pt x="8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7" name="Google Shape;10607;p32"/>
          <p:cNvSpPr/>
          <p:nvPr/>
        </p:nvSpPr>
        <p:spPr>
          <a:xfrm rot="-5625371" flipH="1">
            <a:off x="8918962" y="1550208"/>
            <a:ext cx="481717" cy="375045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8" name="Google Shape;10608;p32"/>
          <p:cNvSpPr/>
          <p:nvPr/>
        </p:nvSpPr>
        <p:spPr>
          <a:xfrm rot="-6783229">
            <a:off x="2287503" y="-133960"/>
            <a:ext cx="289065" cy="322157"/>
          </a:xfrm>
          <a:custGeom>
            <a:avLst/>
            <a:gdLst/>
            <a:ahLst/>
            <a:cxnLst/>
            <a:rect l="l" t="t" r="r" b="b"/>
            <a:pathLst>
              <a:path w="9233" h="10290" extrusionOk="0">
                <a:moveTo>
                  <a:pt x="4867" y="0"/>
                </a:moveTo>
                <a:cubicBezTo>
                  <a:pt x="4661" y="0"/>
                  <a:pt x="4455" y="37"/>
                  <a:pt x="4255" y="121"/>
                </a:cubicBezTo>
                <a:cubicBezTo>
                  <a:pt x="3442" y="493"/>
                  <a:pt x="3163" y="1492"/>
                  <a:pt x="2977" y="2354"/>
                </a:cubicBezTo>
                <a:cubicBezTo>
                  <a:pt x="2791" y="3237"/>
                  <a:pt x="2534" y="4214"/>
                  <a:pt x="1744" y="4633"/>
                </a:cubicBezTo>
                <a:cubicBezTo>
                  <a:pt x="1442" y="4795"/>
                  <a:pt x="1070" y="4841"/>
                  <a:pt x="744" y="5027"/>
                </a:cubicBezTo>
                <a:cubicBezTo>
                  <a:pt x="0" y="5492"/>
                  <a:pt x="0" y="6586"/>
                  <a:pt x="93" y="7470"/>
                </a:cubicBezTo>
                <a:cubicBezTo>
                  <a:pt x="270" y="9417"/>
                  <a:pt x="2047" y="10290"/>
                  <a:pt x="3822" y="10290"/>
                </a:cubicBezTo>
                <a:cubicBezTo>
                  <a:pt x="3913" y="10290"/>
                  <a:pt x="4003" y="10288"/>
                  <a:pt x="4093" y="10283"/>
                </a:cubicBezTo>
                <a:cubicBezTo>
                  <a:pt x="6209" y="10168"/>
                  <a:pt x="8162" y="8958"/>
                  <a:pt x="8745" y="6819"/>
                </a:cubicBezTo>
                <a:cubicBezTo>
                  <a:pt x="9232" y="4934"/>
                  <a:pt x="8581" y="2865"/>
                  <a:pt x="7279" y="1399"/>
                </a:cubicBezTo>
                <a:cubicBezTo>
                  <a:pt x="7093" y="1191"/>
                  <a:pt x="6907" y="1005"/>
                  <a:pt x="6698" y="819"/>
                </a:cubicBezTo>
                <a:cubicBezTo>
                  <a:pt x="6184" y="375"/>
                  <a:pt x="5523" y="0"/>
                  <a:pt x="48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9" name="Google Shape;10609;p32"/>
          <p:cNvSpPr/>
          <p:nvPr/>
        </p:nvSpPr>
        <p:spPr>
          <a:xfrm rot="-6783229">
            <a:off x="2220821" y="-16056"/>
            <a:ext cx="195142" cy="183088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1" name="Google Shape;10611;p33"/>
          <p:cNvSpPr/>
          <p:nvPr/>
        </p:nvSpPr>
        <p:spPr>
          <a:xfrm rot="-3529295" flipH="1">
            <a:off x="-1732119" y="3211295"/>
            <a:ext cx="3254393" cy="3033544"/>
          </a:xfrm>
          <a:custGeom>
            <a:avLst/>
            <a:gdLst/>
            <a:ahLst/>
            <a:cxnLst/>
            <a:rect l="l" t="t" r="r" b="b"/>
            <a:pathLst>
              <a:path w="76862" h="71646" extrusionOk="0">
                <a:moveTo>
                  <a:pt x="54262" y="1"/>
                </a:moveTo>
                <a:cubicBezTo>
                  <a:pt x="50979" y="1"/>
                  <a:pt x="47718" y="954"/>
                  <a:pt x="44510" y="1711"/>
                </a:cubicBezTo>
                <a:cubicBezTo>
                  <a:pt x="37954" y="3275"/>
                  <a:pt x="31225" y="4057"/>
                  <a:pt x="24498" y="4057"/>
                </a:cubicBezTo>
                <a:cubicBezTo>
                  <a:pt x="18625" y="4057"/>
                  <a:pt x="12753" y="3461"/>
                  <a:pt x="6998" y="2269"/>
                </a:cubicBezTo>
                <a:cubicBezTo>
                  <a:pt x="6522" y="2171"/>
                  <a:pt x="6058" y="2125"/>
                  <a:pt x="5616" y="2125"/>
                </a:cubicBezTo>
                <a:cubicBezTo>
                  <a:pt x="2160" y="2125"/>
                  <a:pt x="0" y="4906"/>
                  <a:pt x="3835" y="7339"/>
                </a:cubicBezTo>
                <a:cubicBezTo>
                  <a:pt x="7742" y="9826"/>
                  <a:pt x="12998" y="9525"/>
                  <a:pt x="17113" y="11665"/>
                </a:cubicBezTo>
                <a:cubicBezTo>
                  <a:pt x="22487" y="14455"/>
                  <a:pt x="25650" y="20967"/>
                  <a:pt x="24487" y="26897"/>
                </a:cubicBezTo>
                <a:cubicBezTo>
                  <a:pt x="23811" y="30478"/>
                  <a:pt x="21765" y="34293"/>
                  <a:pt x="23463" y="37526"/>
                </a:cubicBezTo>
                <a:cubicBezTo>
                  <a:pt x="24323" y="39176"/>
                  <a:pt x="25998" y="40224"/>
                  <a:pt x="27579" y="41223"/>
                </a:cubicBezTo>
                <a:cubicBezTo>
                  <a:pt x="31975" y="44014"/>
                  <a:pt x="36534" y="47527"/>
                  <a:pt x="37697" y="52619"/>
                </a:cubicBezTo>
                <a:cubicBezTo>
                  <a:pt x="38975" y="58178"/>
                  <a:pt x="35464" y="64085"/>
                  <a:pt x="30416" y="66759"/>
                </a:cubicBezTo>
                <a:cubicBezTo>
                  <a:pt x="29836" y="67062"/>
                  <a:pt x="29207" y="67364"/>
                  <a:pt x="28835" y="67922"/>
                </a:cubicBezTo>
                <a:cubicBezTo>
                  <a:pt x="28068" y="69085"/>
                  <a:pt x="28928" y="70737"/>
                  <a:pt x="30184" y="71295"/>
                </a:cubicBezTo>
                <a:cubicBezTo>
                  <a:pt x="30771" y="71551"/>
                  <a:pt x="31393" y="71646"/>
                  <a:pt x="32025" y="71646"/>
                </a:cubicBezTo>
                <a:cubicBezTo>
                  <a:pt x="32768" y="71646"/>
                  <a:pt x="33525" y="71515"/>
                  <a:pt x="34255" y="71364"/>
                </a:cubicBezTo>
                <a:cubicBezTo>
                  <a:pt x="44581" y="69388"/>
                  <a:pt x="54603" y="65736"/>
                  <a:pt x="63512" y="60154"/>
                </a:cubicBezTo>
                <a:cubicBezTo>
                  <a:pt x="68418" y="57108"/>
                  <a:pt x="73162" y="53177"/>
                  <a:pt x="75162" y="47759"/>
                </a:cubicBezTo>
                <a:cubicBezTo>
                  <a:pt x="76861" y="43130"/>
                  <a:pt x="76325" y="37967"/>
                  <a:pt x="75047" y="33200"/>
                </a:cubicBezTo>
                <a:cubicBezTo>
                  <a:pt x="73767" y="28432"/>
                  <a:pt x="71767" y="23873"/>
                  <a:pt x="70558" y="19083"/>
                </a:cubicBezTo>
                <a:cubicBezTo>
                  <a:pt x="69534" y="15036"/>
                  <a:pt x="69047" y="10734"/>
                  <a:pt x="66907" y="7153"/>
                </a:cubicBezTo>
                <a:cubicBezTo>
                  <a:pt x="64557" y="3175"/>
                  <a:pt x="60232" y="455"/>
                  <a:pt x="55627" y="58"/>
                </a:cubicBezTo>
                <a:cubicBezTo>
                  <a:pt x="55171" y="19"/>
                  <a:pt x="54717" y="1"/>
                  <a:pt x="542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2" name="Google Shape;10612;p33"/>
          <p:cNvSpPr/>
          <p:nvPr/>
        </p:nvSpPr>
        <p:spPr>
          <a:xfrm rot="-3529295" flipH="1">
            <a:off x="1151342" y="4879496"/>
            <a:ext cx="746467" cy="581169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33"/>
          <p:cNvSpPr/>
          <p:nvPr/>
        </p:nvSpPr>
        <p:spPr>
          <a:xfrm flipH="1">
            <a:off x="1578170" y="-190580"/>
            <a:ext cx="481490" cy="333682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33"/>
          <p:cNvGrpSpPr/>
          <p:nvPr/>
        </p:nvGrpSpPr>
        <p:grpSpPr>
          <a:xfrm rot="-3529589" flipH="1">
            <a:off x="397613" y="3682477"/>
            <a:ext cx="508137" cy="1441717"/>
            <a:chOff x="8151948" y="342755"/>
            <a:chExt cx="403231" cy="1144072"/>
          </a:xfrm>
        </p:grpSpPr>
        <p:sp>
          <p:nvSpPr>
            <p:cNvPr id="10615" name="Google Shape;10615;p33"/>
            <p:cNvSpPr/>
            <p:nvPr/>
          </p:nvSpPr>
          <p:spPr>
            <a:xfrm>
              <a:off x="8151948" y="574976"/>
              <a:ext cx="61752" cy="54529"/>
            </a:xfrm>
            <a:custGeom>
              <a:avLst/>
              <a:gdLst/>
              <a:ahLst/>
              <a:cxnLst/>
              <a:rect l="l" t="t" r="r" b="b"/>
              <a:pathLst>
                <a:path w="1838" h="1623" extrusionOk="0">
                  <a:moveTo>
                    <a:pt x="1419" y="1210"/>
                  </a:moveTo>
                  <a:cubicBezTo>
                    <a:pt x="1414" y="1215"/>
                    <a:pt x="1409" y="1220"/>
                    <a:pt x="1403" y="1225"/>
                  </a:cubicBezTo>
                  <a:lnTo>
                    <a:pt x="1403" y="1225"/>
                  </a:lnTo>
                  <a:cubicBezTo>
                    <a:pt x="1406" y="1220"/>
                    <a:pt x="1409" y="1215"/>
                    <a:pt x="1412" y="1210"/>
                  </a:cubicBezTo>
                  <a:close/>
                  <a:moveTo>
                    <a:pt x="1316" y="1327"/>
                  </a:moveTo>
                  <a:lnTo>
                    <a:pt x="1316" y="1327"/>
                  </a:lnTo>
                  <a:cubicBezTo>
                    <a:pt x="1313" y="1332"/>
                    <a:pt x="1310" y="1337"/>
                    <a:pt x="1307" y="1342"/>
                  </a:cubicBezTo>
                  <a:lnTo>
                    <a:pt x="1307" y="1342"/>
                  </a:lnTo>
                  <a:cubicBezTo>
                    <a:pt x="1306" y="1343"/>
                    <a:pt x="1305" y="1343"/>
                    <a:pt x="1304" y="1344"/>
                  </a:cubicBezTo>
                  <a:lnTo>
                    <a:pt x="1304" y="1344"/>
                  </a:lnTo>
                  <a:cubicBezTo>
                    <a:pt x="1305" y="1339"/>
                    <a:pt x="1308" y="1331"/>
                    <a:pt x="1316" y="1327"/>
                  </a:cubicBezTo>
                  <a:close/>
                  <a:moveTo>
                    <a:pt x="763" y="1489"/>
                  </a:moveTo>
                  <a:cubicBezTo>
                    <a:pt x="769" y="1490"/>
                    <a:pt x="775" y="1490"/>
                    <a:pt x="780" y="1492"/>
                  </a:cubicBezTo>
                  <a:lnTo>
                    <a:pt x="780" y="1492"/>
                  </a:lnTo>
                  <a:cubicBezTo>
                    <a:pt x="775" y="1491"/>
                    <a:pt x="770" y="1490"/>
                    <a:pt x="764" y="1490"/>
                  </a:cubicBezTo>
                  <a:lnTo>
                    <a:pt x="764" y="1490"/>
                  </a:lnTo>
                  <a:cubicBezTo>
                    <a:pt x="764" y="1490"/>
                    <a:pt x="764" y="1490"/>
                    <a:pt x="763" y="1489"/>
                  </a:cubicBezTo>
                  <a:close/>
                  <a:moveTo>
                    <a:pt x="931" y="0"/>
                  </a:moveTo>
                  <a:cubicBezTo>
                    <a:pt x="699" y="23"/>
                    <a:pt x="466" y="94"/>
                    <a:pt x="280" y="255"/>
                  </a:cubicBezTo>
                  <a:cubicBezTo>
                    <a:pt x="116" y="441"/>
                    <a:pt x="47" y="652"/>
                    <a:pt x="23" y="884"/>
                  </a:cubicBezTo>
                  <a:cubicBezTo>
                    <a:pt x="1" y="1046"/>
                    <a:pt x="116" y="1279"/>
                    <a:pt x="234" y="1396"/>
                  </a:cubicBezTo>
                  <a:cubicBezTo>
                    <a:pt x="349" y="1511"/>
                    <a:pt x="488" y="1582"/>
                    <a:pt x="652" y="1604"/>
                  </a:cubicBezTo>
                  <a:cubicBezTo>
                    <a:pt x="691" y="1610"/>
                    <a:pt x="731" y="1613"/>
                    <a:pt x="771" y="1613"/>
                  </a:cubicBezTo>
                  <a:cubicBezTo>
                    <a:pt x="809" y="1613"/>
                    <a:pt x="848" y="1610"/>
                    <a:pt x="886" y="1605"/>
                  </a:cubicBezTo>
                  <a:lnTo>
                    <a:pt x="886" y="1605"/>
                  </a:lnTo>
                  <a:cubicBezTo>
                    <a:pt x="943" y="1616"/>
                    <a:pt x="995" y="1622"/>
                    <a:pt x="1044" y="1622"/>
                  </a:cubicBezTo>
                  <a:cubicBezTo>
                    <a:pt x="1093" y="1622"/>
                    <a:pt x="1140" y="1616"/>
                    <a:pt x="1186" y="1604"/>
                  </a:cubicBezTo>
                  <a:cubicBezTo>
                    <a:pt x="1350" y="1582"/>
                    <a:pt x="1512" y="1535"/>
                    <a:pt x="1605" y="1418"/>
                  </a:cubicBezTo>
                  <a:cubicBezTo>
                    <a:pt x="1744" y="1279"/>
                    <a:pt x="1837" y="1070"/>
                    <a:pt x="1837" y="884"/>
                  </a:cubicBezTo>
                  <a:cubicBezTo>
                    <a:pt x="1815" y="652"/>
                    <a:pt x="1744" y="441"/>
                    <a:pt x="1558" y="255"/>
                  </a:cubicBezTo>
                  <a:cubicBezTo>
                    <a:pt x="1396" y="94"/>
                    <a:pt x="1164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33"/>
            <p:cNvSpPr/>
            <p:nvPr/>
          </p:nvSpPr>
          <p:spPr>
            <a:xfrm>
              <a:off x="8298061" y="583980"/>
              <a:ext cx="67229" cy="58829"/>
            </a:xfrm>
            <a:custGeom>
              <a:avLst/>
              <a:gdLst/>
              <a:ahLst/>
              <a:cxnLst/>
              <a:rect l="l" t="t" r="r" b="b"/>
              <a:pathLst>
                <a:path w="2001" h="1751" extrusionOk="0">
                  <a:moveTo>
                    <a:pt x="812" y="1"/>
                  </a:moveTo>
                  <a:cubicBezTo>
                    <a:pt x="744" y="1"/>
                    <a:pt x="674" y="11"/>
                    <a:pt x="605" y="34"/>
                  </a:cubicBezTo>
                  <a:cubicBezTo>
                    <a:pt x="443" y="80"/>
                    <a:pt x="233" y="220"/>
                    <a:pt x="140" y="384"/>
                  </a:cubicBezTo>
                  <a:cubicBezTo>
                    <a:pt x="47" y="570"/>
                    <a:pt x="0" y="778"/>
                    <a:pt x="71" y="988"/>
                  </a:cubicBezTo>
                  <a:cubicBezTo>
                    <a:pt x="117" y="1174"/>
                    <a:pt x="257" y="1360"/>
                    <a:pt x="419" y="1454"/>
                  </a:cubicBezTo>
                  <a:cubicBezTo>
                    <a:pt x="558" y="1522"/>
                    <a:pt x="675" y="1569"/>
                    <a:pt x="815" y="1640"/>
                  </a:cubicBezTo>
                  <a:cubicBezTo>
                    <a:pt x="951" y="1708"/>
                    <a:pt x="1087" y="1751"/>
                    <a:pt x="1232" y="1751"/>
                  </a:cubicBezTo>
                  <a:cubicBezTo>
                    <a:pt x="1285" y="1751"/>
                    <a:pt x="1340" y="1745"/>
                    <a:pt x="1395" y="1733"/>
                  </a:cubicBezTo>
                  <a:cubicBezTo>
                    <a:pt x="1581" y="1662"/>
                    <a:pt x="1768" y="1522"/>
                    <a:pt x="1861" y="1360"/>
                  </a:cubicBezTo>
                  <a:cubicBezTo>
                    <a:pt x="1954" y="1197"/>
                    <a:pt x="2000" y="964"/>
                    <a:pt x="1954" y="778"/>
                  </a:cubicBezTo>
                  <a:cubicBezTo>
                    <a:pt x="1885" y="592"/>
                    <a:pt x="1768" y="406"/>
                    <a:pt x="1581" y="313"/>
                  </a:cubicBezTo>
                  <a:cubicBezTo>
                    <a:pt x="1466" y="244"/>
                    <a:pt x="1349" y="173"/>
                    <a:pt x="1209" y="105"/>
                  </a:cubicBezTo>
                  <a:cubicBezTo>
                    <a:pt x="1085" y="42"/>
                    <a:pt x="950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33"/>
            <p:cNvSpPr/>
            <p:nvPr/>
          </p:nvSpPr>
          <p:spPr>
            <a:xfrm>
              <a:off x="8360551" y="678858"/>
              <a:ext cx="57855" cy="44617"/>
            </a:xfrm>
            <a:custGeom>
              <a:avLst/>
              <a:gdLst/>
              <a:ahLst/>
              <a:cxnLst/>
              <a:rect l="l" t="t" r="r" b="b"/>
              <a:pathLst>
                <a:path w="1722" h="1328" extrusionOk="0">
                  <a:moveTo>
                    <a:pt x="862" y="1"/>
                  </a:moveTo>
                  <a:cubicBezTo>
                    <a:pt x="1" y="1"/>
                    <a:pt x="1" y="1327"/>
                    <a:pt x="862" y="1327"/>
                  </a:cubicBezTo>
                  <a:cubicBezTo>
                    <a:pt x="1722" y="1327"/>
                    <a:pt x="1722" y="1"/>
                    <a:pt x="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33"/>
            <p:cNvSpPr/>
            <p:nvPr/>
          </p:nvSpPr>
          <p:spPr>
            <a:xfrm>
              <a:off x="8311365" y="776557"/>
              <a:ext cx="53924" cy="42232"/>
            </a:xfrm>
            <a:custGeom>
              <a:avLst/>
              <a:gdLst/>
              <a:ahLst/>
              <a:cxnLst/>
              <a:rect l="l" t="t" r="r" b="b"/>
              <a:pathLst>
                <a:path w="1605" h="1257" extrusionOk="0">
                  <a:moveTo>
                    <a:pt x="791" y="1"/>
                  </a:moveTo>
                  <a:cubicBezTo>
                    <a:pt x="0" y="1"/>
                    <a:pt x="0" y="1257"/>
                    <a:pt x="791" y="1257"/>
                  </a:cubicBezTo>
                  <a:cubicBezTo>
                    <a:pt x="1604" y="1257"/>
                    <a:pt x="1604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33"/>
            <p:cNvSpPr/>
            <p:nvPr/>
          </p:nvSpPr>
          <p:spPr>
            <a:xfrm>
              <a:off x="8400430" y="821073"/>
              <a:ext cx="42971" cy="49590"/>
            </a:xfrm>
            <a:custGeom>
              <a:avLst/>
              <a:gdLst/>
              <a:ahLst/>
              <a:cxnLst/>
              <a:rect l="l" t="t" r="r" b="b"/>
              <a:pathLst>
                <a:path w="1279" h="1476" extrusionOk="0">
                  <a:moveTo>
                    <a:pt x="628" y="0"/>
                  </a:moveTo>
                  <a:cubicBezTo>
                    <a:pt x="466" y="25"/>
                    <a:pt x="302" y="71"/>
                    <a:pt x="187" y="187"/>
                  </a:cubicBezTo>
                  <a:cubicBezTo>
                    <a:pt x="69" y="326"/>
                    <a:pt x="1" y="466"/>
                    <a:pt x="1" y="652"/>
                  </a:cubicBezTo>
                  <a:lnTo>
                    <a:pt x="1" y="838"/>
                  </a:lnTo>
                  <a:cubicBezTo>
                    <a:pt x="1" y="1001"/>
                    <a:pt x="69" y="1163"/>
                    <a:pt x="187" y="1281"/>
                  </a:cubicBezTo>
                  <a:cubicBezTo>
                    <a:pt x="255" y="1349"/>
                    <a:pt x="302" y="1396"/>
                    <a:pt x="395" y="1420"/>
                  </a:cubicBezTo>
                  <a:cubicBezTo>
                    <a:pt x="447" y="1454"/>
                    <a:pt x="511" y="1475"/>
                    <a:pt x="568" y="1475"/>
                  </a:cubicBezTo>
                  <a:cubicBezTo>
                    <a:pt x="589" y="1475"/>
                    <a:pt x="609" y="1473"/>
                    <a:pt x="628" y="1467"/>
                  </a:cubicBezTo>
                  <a:cubicBezTo>
                    <a:pt x="791" y="1467"/>
                    <a:pt x="977" y="1420"/>
                    <a:pt x="1093" y="1281"/>
                  </a:cubicBezTo>
                  <a:cubicBezTo>
                    <a:pt x="1210" y="1163"/>
                    <a:pt x="1279" y="1024"/>
                    <a:pt x="1279" y="838"/>
                  </a:cubicBezTo>
                  <a:lnTo>
                    <a:pt x="1279" y="652"/>
                  </a:lnTo>
                  <a:cubicBezTo>
                    <a:pt x="1279" y="559"/>
                    <a:pt x="1256" y="490"/>
                    <a:pt x="1232" y="397"/>
                  </a:cubicBezTo>
                  <a:cubicBezTo>
                    <a:pt x="1186" y="326"/>
                    <a:pt x="1163" y="257"/>
                    <a:pt x="1093" y="187"/>
                  </a:cubicBezTo>
                  <a:cubicBezTo>
                    <a:pt x="1024" y="140"/>
                    <a:pt x="953" y="94"/>
                    <a:pt x="884" y="71"/>
                  </a:cubicBezTo>
                  <a:cubicBezTo>
                    <a:pt x="814" y="25"/>
                    <a:pt x="721" y="0"/>
                    <a:pt x="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33"/>
            <p:cNvSpPr/>
            <p:nvPr/>
          </p:nvSpPr>
          <p:spPr>
            <a:xfrm>
              <a:off x="8302731" y="935974"/>
              <a:ext cx="37528" cy="37528"/>
            </a:xfrm>
            <a:custGeom>
              <a:avLst/>
              <a:gdLst/>
              <a:ahLst/>
              <a:cxnLst/>
              <a:rect l="l" t="t" r="r" b="b"/>
              <a:pathLst>
                <a:path w="1117" h="1117" extrusionOk="0">
                  <a:moveTo>
                    <a:pt x="466" y="0"/>
                  </a:moveTo>
                  <a:cubicBezTo>
                    <a:pt x="350" y="0"/>
                    <a:pt x="211" y="69"/>
                    <a:pt x="140" y="140"/>
                  </a:cubicBezTo>
                  <a:cubicBezTo>
                    <a:pt x="47" y="233"/>
                    <a:pt x="1" y="372"/>
                    <a:pt x="1" y="488"/>
                  </a:cubicBezTo>
                  <a:cubicBezTo>
                    <a:pt x="1" y="605"/>
                    <a:pt x="47" y="744"/>
                    <a:pt x="140" y="837"/>
                  </a:cubicBezTo>
                  <a:cubicBezTo>
                    <a:pt x="187" y="860"/>
                    <a:pt x="211" y="906"/>
                    <a:pt x="257" y="930"/>
                  </a:cubicBezTo>
                  <a:cubicBezTo>
                    <a:pt x="304" y="977"/>
                    <a:pt x="350" y="999"/>
                    <a:pt x="397" y="1046"/>
                  </a:cubicBezTo>
                  <a:cubicBezTo>
                    <a:pt x="490" y="1092"/>
                    <a:pt x="559" y="1116"/>
                    <a:pt x="676" y="1116"/>
                  </a:cubicBezTo>
                  <a:cubicBezTo>
                    <a:pt x="722" y="1116"/>
                    <a:pt x="791" y="1116"/>
                    <a:pt x="838" y="1070"/>
                  </a:cubicBezTo>
                  <a:cubicBezTo>
                    <a:pt x="884" y="1070"/>
                    <a:pt x="931" y="1023"/>
                    <a:pt x="977" y="999"/>
                  </a:cubicBezTo>
                  <a:cubicBezTo>
                    <a:pt x="1048" y="906"/>
                    <a:pt x="1117" y="791"/>
                    <a:pt x="1117" y="674"/>
                  </a:cubicBezTo>
                  <a:cubicBezTo>
                    <a:pt x="1095" y="581"/>
                    <a:pt x="1095" y="488"/>
                    <a:pt x="1024" y="419"/>
                  </a:cubicBezTo>
                  <a:cubicBezTo>
                    <a:pt x="1002" y="372"/>
                    <a:pt x="955" y="326"/>
                    <a:pt x="931" y="279"/>
                  </a:cubicBezTo>
                  <a:cubicBezTo>
                    <a:pt x="884" y="233"/>
                    <a:pt x="862" y="186"/>
                    <a:pt x="815" y="140"/>
                  </a:cubicBezTo>
                  <a:cubicBezTo>
                    <a:pt x="745" y="69"/>
                    <a:pt x="583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33"/>
            <p:cNvSpPr/>
            <p:nvPr/>
          </p:nvSpPr>
          <p:spPr>
            <a:xfrm>
              <a:off x="8376980" y="971082"/>
              <a:ext cx="50799" cy="39914"/>
            </a:xfrm>
            <a:custGeom>
              <a:avLst/>
              <a:gdLst/>
              <a:ahLst/>
              <a:cxnLst/>
              <a:rect l="l" t="t" r="r" b="b"/>
              <a:pathLst>
                <a:path w="1512" h="1188" extrusionOk="0">
                  <a:moveTo>
                    <a:pt x="767" y="1"/>
                  </a:moveTo>
                  <a:cubicBezTo>
                    <a:pt x="1" y="1"/>
                    <a:pt x="1" y="1188"/>
                    <a:pt x="767" y="1188"/>
                  </a:cubicBezTo>
                  <a:cubicBezTo>
                    <a:pt x="1512" y="1188"/>
                    <a:pt x="1512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33"/>
            <p:cNvSpPr/>
            <p:nvPr/>
          </p:nvSpPr>
          <p:spPr>
            <a:xfrm>
              <a:off x="8330112" y="1053932"/>
              <a:ext cx="35177" cy="35210"/>
            </a:xfrm>
            <a:custGeom>
              <a:avLst/>
              <a:gdLst/>
              <a:ahLst/>
              <a:cxnLst/>
              <a:rect l="l" t="t" r="r" b="b"/>
              <a:pathLst>
                <a:path w="1047" h="1048" extrusionOk="0">
                  <a:moveTo>
                    <a:pt x="419" y="0"/>
                  </a:moveTo>
                  <a:cubicBezTo>
                    <a:pt x="326" y="0"/>
                    <a:pt x="187" y="47"/>
                    <a:pt x="116" y="117"/>
                  </a:cubicBezTo>
                  <a:cubicBezTo>
                    <a:pt x="47" y="210"/>
                    <a:pt x="0" y="303"/>
                    <a:pt x="0" y="419"/>
                  </a:cubicBezTo>
                  <a:cubicBezTo>
                    <a:pt x="0" y="536"/>
                    <a:pt x="47" y="651"/>
                    <a:pt x="116" y="722"/>
                  </a:cubicBezTo>
                  <a:cubicBezTo>
                    <a:pt x="187" y="791"/>
                    <a:pt x="255" y="861"/>
                    <a:pt x="326" y="908"/>
                  </a:cubicBezTo>
                  <a:cubicBezTo>
                    <a:pt x="395" y="1001"/>
                    <a:pt x="512" y="1048"/>
                    <a:pt x="627" y="1048"/>
                  </a:cubicBezTo>
                  <a:cubicBezTo>
                    <a:pt x="721" y="1048"/>
                    <a:pt x="838" y="1001"/>
                    <a:pt x="907" y="908"/>
                  </a:cubicBezTo>
                  <a:cubicBezTo>
                    <a:pt x="1000" y="837"/>
                    <a:pt x="1046" y="722"/>
                    <a:pt x="1046" y="629"/>
                  </a:cubicBezTo>
                  <a:cubicBezTo>
                    <a:pt x="1046" y="512"/>
                    <a:pt x="1000" y="419"/>
                    <a:pt x="907" y="326"/>
                  </a:cubicBezTo>
                  <a:cubicBezTo>
                    <a:pt x="860" y="257"/>
                    <a:pt x="791" y="186"/>
                    <a:pt x="745" y="117"/>
                  </a:cubicBezTo>
                  <a:cubicBezTo>
                    <a:pt x="652" y="47"/>
                    <a:pt x="53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33"/>
            <p:cNvSpPr/>
            <p:nvPr/>
          </p:nvSpPr>
          <p:spPr>
            <a:xfrm>
              <a:off x="8395760" y="1103185"/>
              <a:ext cx="26576" cy="20326"/>
            </a:xfrm>
            <a:custGeom>
              <a:avLst/>
              <a:gdLst/>
              <a:ahLst/>
              <a:cxnLst/>
              <a:rect l="l" t="t" r="r" b="b"/>
              <a:pathLst>
                <a:path w="791" h="605" extrusionOk="0">
                  <a:moveTo>
                    <a:pt x="394" y="0"/>
                  </a:moveTo>
                  <a:cubicBezTo>
                    <a:pt x="0" y="0"/>
                    <a:pt x="0" y="605"/>
                    <a:pt x="394" y="605"/>
                  </a:cubicBezTo>
                  <a:cubicBezTo>
                    <a:pt x="791" y="605"/>
                    <a:pt x="791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33"/>
            <p:cNvSpPr/>
            <p:nvPr/>
          </p:nvSpPr>
          <p:spPr>
            <a:xfrm>
              <a:off x="8417632" y="1157880"/>
              <a:ext cx="34404" cy="26576"/>
            </a:xfrm>
            <a:custGeom>
              <a:avLst/>
              <a:gdLst/>
              <a:ahLst/>
              <a:cxnLst/>
              <a:rect l="l" t="t" r="r" b="b"/>
              <a:pathLst>
                <a:path w="1024" h="791" extrusionOk="0">
                  <a:moveTo>
                    <a:pt x="512" y="0"/>
                  </a:moveTo>
                  <a:cubicBezTo>
                    <a:pt x="0" y="0"/>
                    <a:pt x="0" y="791"/>
                    <a:pt x="512" y="791"/>
                  </a:cubicBezTo>
                  <a:cubicBezTo>
                    <a:pt x="1024" y="791"/>
                    <a:pt x="1024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33"/>
            <p:cNvSpPr/>
            <p:nvPr/>
          </p:nvSpPr>
          <p:spPr>
            <a:xfrm>
              <a:off x="8386353" y="1237572"/>
              <a:ext cx="45357" cy="35143"/>
            </a:xfrm>
            <a:custGeom>
              <a:avLst/>
              <a:gdLst/>
              <a:ahLst/>
              <a:cxnLst/>
              <a:rect l="l" t="t" r="r" b="b"/>
              <a:pathLst>
                <a:path w="1350" h="1046" extrusionOk="0">
                  <a:moveTo>
                    <a:pt x="674" y="0"/>
                  </a:moveTo>
                  <a:cubicBezTo>
                    <a:pt x="1" y="0"/>
                    <a:pt x="1" y="1046"/>
                    <a:pt x="674" y="1046"/>
                  </a:cubicBezTo>
                  <a:cubicBezTo>
                    <a:pt x="1350" y="1046"/>
                    <a:pt x="1350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33"/>
            <p:cNvSpPr/>
            <p:nvPr/>
          </p:nvSpPr>
          <p:spPr>
            <a:xfrm>
              <a:off x="8500448" y="1236766"/>
              <a:ext cx="54730" cy="54730"/>
            </a:xfrm>
            <a:custGeom>
              <a:avLst/>
              <a:gdLst/>
              <a:ahLst/>
              <a:cxnLst/>
              <a:rect l="l" t="t" r="r" b="b"/>
              <a:pathLst>
                <a:path w="1629" h="1629" extrusionOk="0">
                  <a:moveTo>
                    <a:pt x="721" y="0"/>
                  </a:moveTo>
                  <a:cubicBezTo>
                    <a:pt x="627" y="0"/>
                    <a:pt x="534" y="24"/>
                    <a:pt x="441" y="71"/>
                  </a:cubicBezTo>
                  <a:cubicBezTo>
                    <a:pt x="348" y="93"/>
                    <a:pt x="280" y="164"/>
                    <a:pt x="209" y="233"/>
                  </a:cubicBezTo>
                  <a:cubicBezTo>
                    <a:pt x="94" y="372"/>
                    <a:pt x="0" y="536"/>
                    <a:pt x="0" y="744"/>
                  </a:cubicBezTo>
                  <a:cubicBezTo>
                    <a:pt x="0" y="815"/>
                    <a:pt x="23" y="862"/>
                    <a:pt x="23" y="930"/>
                  </a:cubicBezTo>
                  <a:cubicBezTo>
                    <a:pt x="69" y="1048"/>
                    <a:pt x="116" y="1163"/>
                    <a:pt x="209" y="1256"/>
                  </a:cubicBezTo>
                  <a:lnTo>
                    <a:pt x="559" y="1535"/>
                  </a:lnTo>
                  <a:cubicBezTo>
                    <a:pt x="627" y="1559"/>
                    <a:pt x="674" y="1582"/>
                    <a:pt x="745" y="1606"/>
                  </a:cubicBezTo>
                  <a:cubicBezTo>
                    <a:pt x="838" y="1628"/>
                    <a:pt x="931" y="1628"/>
                    <a:pt x="1024" y="1628"/>
                  </a:cubicBezTo>
                  <a:cubicBezTo>
                    <a:pt x="1070" y="1628"/>
                    <a:pt x="1139" y="1606"/>
                    <a:pt x="1186" y="1582"/>
                  </a:cubicBezTo>
                  <a:cubicBezTo>
                    <a:pt x="1279" y="1535"/>
                    <a:pt x="1349" y="1489"/>
                    <a:pt x="1418" y="1420"/>
                  </a:cubicBezTo>
                  <a:cubicBezTo>
                    <a:pt x="1442" y="1373"/>
                    <a:pt x="1489" y="1327"/>
                    <a:pt x="1535" y="1280"/>
                  </a:cubicBezTo>
                  <a:cubicBezTo>
                    <a:pt x="1558" y="1234"/>
                    <a:pt x="1582" y="1163"/>
                    <a:pt x="1604" y="1116"/>
                  </a:cubicBezTo>
                  <a:cubicBezTo>
                    <a:pt x="1628" y="1023"/>
                    <a:pt x="1628" y="930"/>
                    <a:pt x="1604" y="837"/>
                  </a:cubicBezTo>
                  <a:cubicBezTo>
                    <a:pt x="1604" y="744"/>
                    <a:pt x="1582" y="651"/>
                    <a:pt x="1535" y="582"/>
                  </a:cubicBezTo>
                  <a:cubicBezTo>
                    <a:pt x="1442" y="443"/>
                    <a:pt x="1349" y="326"/>
                    <a:pt x="1232" y="233"/>
                  </a:cubicBezTo>
                  <a:cubicBezTo>
                    <a:pt x="1186" y="164"/>
                    <a:pt x="1093" y="93"/>
                    <a:pt x="1000" y="71"/>
                  </a:cubicBezTo>
                  <a:cubicBezTo>
                    <a:pt x="931" y="24"/>
                    <a:pt x="838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33"/>
            <p:cNvSpPr/>
            <p:nvPr/>
          </p:nvSpPr>
          <p:spPr>
            <a:xfrm>
              <a:off x="8425426" y="1317264"/>
              <a:ext cx="50060" cy="49220"/>
            </a:xfrm>
            <a:custGeom>
              <a:avLst/>
              <a:gdLst/>
              <a:ahLst/>
              <a:cxnLst/>
              <a:rect l="l" t="t" r="r" b="b"/>
              <a:pathLst>
                <a:path w="1490" h="1465" extrusionOk="0">
                  <a:moveTo>
                    <a:pt x="652" y="1"/>
                  </a:moveTo>
                  <a:cubicBezTo>
                    <a:pt x="581" y="1"/>
                    <a:pt x="488" y="23"/>
                    <a:pt x="419" y="47"/>
                  </a:cubicBezTo>
                  <a:cubicBezTo>
                    <a:pt x="326" y="69"/>
                    <a:pt x="256" y="116"/>
                    <a:pt x="209" y="187"/>
                  </a:cubicBezTo>
                  <a:cubicBezTo>
                    <a:pt x="94" y="302"/>
                    <a:pt x="1" y="466"/>
                    <a:pt x="23" y="652"/>
                  </a:cubicBezTo>
                  <a:cubicBezTo>
                    <a:pt x="23" y="814"/>
                    <a:pt x="70" y="977"/>
                    <a:pt x="209" y="1093"/>
                  </a:cubicBezTo>
                  <a:cubicBezTo>
                    <a:pt x="280" y="1163"/>
                    <a:pt x="349" y="1210"/>
                    <a:pt x="395" y="1279"/>
                  </a:cubicBezTo>
                  <a:cubicBezTo>
                    <a:pt x="466" y="1349"/>
                    <a:pt x="535" y="1396"/>
                    <a:pt x="605" y="1418"/>
                  </a:cubicBezTo>
                  <a:cubicBezTo>
                    <a:pt x="674" y="1442"/>
                    <a:pt x="767" y="1465"/>
                    <a:pt x="860" y="1465"/>
                  </a:cubicBezTo>
                  <a:cubicBezTo>
                    <a:pt x="931" y="1465"/>
                    <a:pt x="1024" y="1442"/>
                    <a:pt x="1093" y="1418"/>
                  </a:cubicBezTo>
                  <a:cubicBezTo>
                    <a:pt x="1164" y="1396"/>
                    <a:pt x="1233" y="1349"/>
                    <a:pt x="1303" y="1279"/>
                  </a:cubicBezTo>
                  <a:cubicBezTo>
                    <a:pt x="1396" y="1163"/>
                    <a:pt x="1489" y="1000"/>
                    <a:pt x="1489" y="838"/>
                  </a:cubicBezTo>
                  <a:cubicBezTo>
                    <a:pt x="1465" y="791"/>
                    <a:pt x="1465" y="721"/>
                    <a:pt x="1465" y="674"/>
                  </a:cubicBezTo>
                  <a:cubicBezTo>
                    <a:pt x="1419" y="559"/>
                    <a:pt x="1372" y="466"/>
                    <a:pt x="1303" y="395"/>
                  </a:cubicBezTo>
                  <a:cubicBezTo>
                    <a:pt x="1233" y="326"/>
                    <a:pt x="1186" y="255"/>
                    <a:pt x="1117" y="187"/>
                  </a:cubicBezTo>
                  <a:cubicBezTo>
                    <a:pt x="1046" y="116"/>
                    <a:pt x="978" y="69"/>
                    <a:pt x="907" y="47"/>
                  </a:cubicBezTo>
                  <a:cubicBezTo>
                    <a:pt x="838" y="23"/>
                    <a:pt x="745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33"/>
            <p:cNvSpPr/>
            <p:nvPr/>
          </p:nvSpPr>
          <p:spPr>
            <a:xfrm>
              <a:off x="8448877" y="1448526"/>
              <a:ext cx="49220" cy="38301"/>
            </a:xfrm>
            <a:custGeom>
              <a:avLst/>
              <a:gdLst/>
              <a:ahLst/>
              <a:cxnLst/>
              <a:rect l="l" t="t" r="r" b="b"/>
              <a:pathLst>
                <a:path w="1465" h="1140" extrusionOk="0">
                  <a:moveTo>
                    <a:pt x="721" y="1"/>
                  </a:moveTo>
                  <a:cubicBezTo>
                    <a:pt x="1" y="1"/>
                    <a:pt x="1" y="1139"/>
                    <a:pt x="721" y="1139"/>
                  </a:cubicBezTo>
                  <a:cubicBezTo>
                    <a:pt x="1465" y="1139"/>
                    <a:pt x="1465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33"/>
            <p:cNvSpPr/>
            <p:nvPr/>
          </p:nvSpPr>
          <p:spPr>
            <a:xfrm>
              <a:off x="8244171" y="478822"/>
              <a:ext cx="58594" cy="45357"/>
            </a:xfrm>
            <a:custGeom>
              <a:avLst/>
              <a:gdLst/>
              <a:ahLst/>
              <a:cxnLst/>
              <a:rect l="l" t="t" r="r" b="b"/>
              <a:pathLst>
                <a:path w="1744" h="1350" extrusionOk="0">
                  <a:moveTo>
                    <a:pt x="884" y="1"/>
                  </a:moveTo>
                  <a:cubicBezTo>
                    <a:pt x="0" y="1"/>
                    <a:pt x="0" y="1350"/>
                    <a:pt x="884" y="1350"/>
                  </a:cubicBezTo>
                  <a:cubicBezTo>
                    <a:pt x="1744" y="1350"/>
                    <a:pt x="1744" y="1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33"/>
            <p:cNvSpPr/>
            <p:nvPr/>
          </p:nvSpPr>
          <p:spPr>
            <a:xfrm>
              <a:off x="8183226" y="411629"/>
              <a:ext cx="44517" cy="38368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581" y="1"/>
                  </a:moveTo>
                  <a:cubicBezTo>
                    <a:pt x="512" y="1"/>
                    <a:pt x="441" y="1"/>
                    <a:pt x="372" y="47"/>
                  </a:cubicBezTo>
                  <a:cubicBezTo>
                    <a:pt x="302" y="72"/>
                    <a:pt x="233" y="118"/>
                    <a:pt x="186" y="165"/>
                  </a:cubicBezTo>
                  <a:cubicBezTo>
                    <a:pt x="116" y="211"/>
                    <a:pt x="93" y="280"/>
                    <a:pt x="69" y="351"/>
                  </a:cubicBezTo>
                  <a:cubicBezTo>
                    <a:pt x="23" y="420"/>
                    <a:pt x="0" y="490"/>
                    <a:pt x="23" y="559"/>
                  </a:cubicBezTo>
                  <a:cubicBezTo>
                    <a:pt x="23" y="723"/>
                    <a:pt x="69" y="862"/>
                    <a:pt x="186" y="978"/>
                  </a:cubicBezTo>
                  <a:cubicBezTo>
                    <a:pt x="279" y="1071"/>
                    <a:pt x="441" y="1141"/>
                    <a:pt x="581" y="1141"/>
                  </a:cubicBezTo>
                  <a:cubicBezTo>
                    <a:pt x="651" y="1141"/>
                    <a:pt x="720" y="1117"/>
                    <a:pt x="767" y="1117"/>
                  </a:cubicBezTo>
                  <a:cubicBezTo>
                    <a:pt x="930" y="1117"/>
                    <a:pt x="1070" y="1071"/>
                    <a:pt x="1163" y="955"/>
                  </a:cubicBezTo>
                  <a:cubicBezTo>
                    <a:pt x="1232" y="909"/>
                    <a:pt x="1256" y="838"/>
                    <a:pt x="1278" y="769"/>
                  </a:cubicBezTo>
                  <a:cubicBezTo>
                    <a:pt x="1325" y="723"/>
                    <a:pt x="1325" y="652"/>
                    <a:pt x="1325" y="559"/>
                  </a:cubicBezTo>
                  <a:cubicBezTo>
                    <a:pt x="1325" y="420"/>
                    <a:pt x="1278" y="280"/>
                    <a:pt x="1163" y="165"/>
                  </a:cubicBezTo>
                  <a:cubicBezTo>
                    <a:pt x="1139" y="140"/>
                    <a:pt x="1092" y="118"/>
                    <a:pt x="1046" y="72"/>
                  </a:cubicBezTo>
                  <a:cubicBezTo>
                    <a:pt x="977" y="25"/>
                    <a:pt x="884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33"/>
            <p:cNvSpPr/>
            <p:nvPr/>
          </p:nvSpPr>
          <p:spPr>
            <a:xfrm>
              <a:off x="8230833" y="342755"/>
              <a:ext cx="40687" cy="33933"/>
            </a:xfrm>
            <a:custGeom>
              <a:avLst/>
              <a:gdLst/>
              <a:ahLst/>
              <a:cxnLst/>
              <a:rect l="l" t="t" r="r" b="b"/>
              <a:pathLst>
                <a:path w="1211" h="1010" extrusionOk="0">
                  <a:moveTo>
                    <a:pt x="751" y="0"/>
                  </a:moveTo>
                  <a:cubicBezTo>
                    <a:pt x="734" y="0"/>
                    <a:pt x="717" y="1"/>
                    <a:pt x="699" y="4"/>
                  </a:cubicBezTo>
                  <a:cubicBezTo>
                    <a:pt x="583" y="4"/>
                    <a:pt x="490" y="4"/>
                    <a:pt x="373" y="28"/>
                  </a:cubicBezTo>
                  <a:cubicBezTo>
                    <a:pt x="351" y="51"/>
                    <a:pt x="304" y="75"/>
                    <a:pt x="258" y="75"/>
                  </a:cubicBezTo>
                  <a:cubicBezTo>
                    <a:pt x="211" y="121"/>
                    <a:pt x="165" y="144"/>
                    <a:pt x="118" y="215"/>
                  </a:cubicBezTo>
                  <a:cubicBezTo>
                    <a:pt x="47" y="283"/>
                    <a:pt x="1" y="401"/>
                    <a:pt x="25" y="516"/>
                  </a:cubicBezTo>
                  <a:cubicBezTo>
                    <a:pt x="25" y="587"/>
                    <a:pt x="47" y="680"/>
                    <a:pt x="94" y="748"/>
                  </a:cubicBezTo>
                  <a:cubicBezTo>
                    <a:pt x="118" y="819"/>
                    <a:pt x="165" y="866"/>
                    <a:pt x="211" y="888"/>
                  </a:cubicBezTo>
                  <a:cubicBezTo>
                    <a:pt x="258" y="935"/>
                    <a:pt x="304" y="959"/>
                    <a:pt x="373" y="981"/>
                  </a:cubicBezTo>
                  <a:cubicBezTo>
                    <a:pt x="490" y="1005"/>
                    <a:pt x="583" y="1005"/>
                    <a:pt x="699" y="1005"/>
                  </a:cubicBezTo>
                  <a:cubicBezTo>
                    <a:pt x="717" y="1008"/>
                    <a:pt x="735" y="1009"/>
                    <a:pt x="752" y="1009"/>
                  </a:cubicBezTo>
                  <a:cubicBezTo>
                    <a:pt x="873" y="1009"/>
                    <a:pt x="990" y="947"/>
                    <a:pt x="1071" y="866"/>
                  </a:cubicBezTo>
                  <a:cubicBezTo>
                    <a:pt x="1141" y="773"/>
                    <a:pt x="1210" y="633"/>
                    <a:pt x="1210" y="516"/>
                  </a:cubicBezTo>
                  <a:cubicBezTo>
                    <a:pt x="1210" y="376"/>
                    <a:pt x="1164" y="237"/>
                    <a:pt x="1071" y="144"/>
                  </a:cubicBezTo>
                  <a:cubicBezTo>
                    <a:pt x="970" y="63"/>
                    <a:pt x="868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33"/>
            <p:cNvSpPr/>
            <p:nvPr/>
          </p:nvSpPr>
          <p:spPr>
            <a:xfrm>
              <a:off x="8322284" y="350684"/>
              <a:ext cx="57049" cy="43811"/>
            </a:xfrm>
            <a:custGeom>
              <a:avLst/>
              <a:gdLst/>
              <a:ahLst/>
              <a:cxnLst/>
              <a:rect l="l" t="t" r="r" b="b"/>
              <a:pathLst>
                <a:path w="1698" h="1304" extrusionOk="0">
                  <a:moveTo>
                    <a:pt x="860" y="1"/>
                  </a:moveTo>
                  <a:cubicBezTo>
                    <a:pt x="1" y="1"/>
                    <a:pt x="1" y="1303"/>
                    <a:pt x="860" y="1303"/>
                  </a:cubicBezTo>
                  <a:cubicBezTo>
                    <a:pt x="1698" y="1303"/>
                    <a:pt x="1698" y="1"/>
                    <a:pt x="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33"/>
            <p:cNvSpPr/>
            <p:nvPr/>
          </p:nvSpPr>
          <p:spPr>
            <a:xfrm>
              <a:off x="8352756" y="450702"/>
              <a:ext cx="47708" cy="36789"/>
            </a:xfrm>
            <a:custGeom>
              <a:avLst/>
              <a:gdLst/>
              <a:ahLst/>
              <a:cxnLst/>
              <a:rect l="l" t="t" r="r" b="b"/>
              <a:pathLst>
                <a:path w="1420" h="1095" extrusionOk="0">
                  <a:moveTo>
                    <a:pt x="722" y="1"/>
                  </a:moveTo>
                  <a:cubicBezTo>
                    <a:pt x="0" y="1"/>
                    <a:pt x="0" y="1095"/>
                    <a:pt x="722" y="1095"/>
                  </a:cubicBezTo>
                  <a:cubicBezTo>
                    <a:pt x="1420" y="1095"/>
                    <a:pt x="1420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34" name="Google Shape;10634;p33"/>
          <p:cNvSpPr/>
          <p:nvPr/>
        </p:nvSpPr>
        <p:spPr>
          <a:xfrm flipH="1">
            <a:off x="-526518" y="-235646"/>
            <a:ext cx="2009626" cy="719653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5" name="Google Shape;10635;p33"/>
          <p:cNvSpPr/>
          <p:nvPr/>
        </p:nvSpPr>
        <p:spPr>
          <a:xfrm rot="-3529295" flipH="1">
            <a:off x="167605" y="4034286"/>
            <a:ext cx="621350" cy="1474177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6" name="Google Shape;10636;p33"/>
          <p:cNvSpPr/>
          <p:nvPr/>
        </p:nvSpPr>
        <p:spPr>
          <a:xfrm rot="2742946">
            <a:off x="8065640" y="-640074"/>
            <a:ext cx="1158652" cy="1091032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7" name="Google Shape;10637;p33"/>
          <p:cNvSpPr/>
          <p:nvPr/>
        </p:nvSpPr>
        <p:spPr>
          <a:xfrm rot="5625371">
            <a:off x="8988853" y="473058"/>
            <a:ext cx="481717" cy="375045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8" name="Google Shape;10638;p33"/>
          <p:cNvSpPr/>
          <p:nvPr/>
        </p:nvSpPr>
        <p:spPr>
          <a:xfrm rot="9765758">
            <a:off x="7501176" y="-174549"/>
            <a:ext cx="467606" cy="364443"/>
          </a:xfrm>
          <a:custGeom>
            <a:avLst/>
            <a:gdLst/>
            <a:ahLst/>
            <a:cxnLst/>
            <a:rect l="l" t="t" r="r" b="b"/>
            <a:pathLst>
              <a:path w="12666" h="9871" extrusionOk="0">
                <a:moveTo>
                  <a:pt x="5921" y="1897"/>
                </a:moveTo>
                <a:lnTo>
                  <a:pt x="5921" y="1897"/>
                </a:lnTo>
                <a:cubicBezTo>
                  <a:pt x="6005" y="1961"/>
                  <a:pt x="6083" y="2034"/>
                  <a:pt x="6154" y="2117"/>
                </a:cubicBezTo>
                <a:cubicBezTo>
                  <a:pt x="6340" y="2327"/>
                  <a:pt x="6455" y="2582"/>
                  <a:pt x="6479" y="2861"/>
                </a:cubicBezTo>
                <a:cubicBezTo>
                  <a:pt x="6479" y="3093"/>
                  <a:pt x="6386" y="3419"/>
                  <a:pt x="6154" y="3490"/>
                </a:cubicBezTo>
                <a:cubicBezTo>
                  <a:pt x="6118" y="3501"/>
                  <a:pt x="6085" y="3507"/>
                  <a:pt x="6054" y="3507"/>
                </a:cubicBezTo>
                <a:cubicBezTo>
                  <a:pt x="5841" y="3507"/>
                  <a:pt x="5729" y="3250"/>
                  <a:pt x="5689" y="3047"/>
                </a:cubicBezTo>
                <a:cubicBezTo>
                  <a:pt x="5618" y="2768"/>
                  <a:pt x="5689" y="2489"/>
                  <a:pt x="5782" y="2210"/>
                </a:cubicBezTo>
                <a:cubicBezTo>
                  <a:pt x="5823" y="2104"/>
                  <a:pt x="5869" y="2000"/>
                  <a:pt x="5921" y="1897"/>
                </a:cubicBezTo>
                <a:close/>
                <a:moveTo>
                  <a:pt x="10113" y="3013"/>
                </a:moveTo>
                <a:cubicBezTo>
                  <a:pt x="10447" y="3013"/>
                  <a:pt x="10781" y="3098"/>
                  <a:pt x="11083" y="3264"/>
                </a:cubicBezTo>
                <a:lnTo>
                  <a:pt x="11083" y="3264"/>
                </a:lnTo>
                <a:cubicBezTo>
                  <a:pt x="11054" y="3389"/>
                  <a:pt x="11016" y="3511"/>
                  <a:pt x="10967" y="3629"/>
                </a:cubicBezTo>
                <a:cubicBezTo>
                  <a:pt x="10759" y="4163"/>
                  <a:pt x="10362" y="4628"/>
                  <a:pt x="9828" y="4839"/>
                </a:cubicBezTo>
                <a:cubicBezTo>
                  <a:pt x="9675" y="4902"/>
                  <a:pt x="9514" y="4938"/>
                  <a:pt x="9354" y="4938"/>
                </a:cubicBezTo>
                <a:cubicBezTo>
                  <a:pt x="9223" y="4938"/>
                  <a:pt x="9093" y="4914"/>
                  <a:pt x="8967" y="4861"/>
                </a:cubicBezTo>
                <a:cubicBezTo>
                  <a:pt x="8734" y="4746"/>
                  <a:pt x="8526" y="4535"/>
                  <a:pt x="8455" y="4280"/>
                </a:cubicBezTo>
                <a:cubicBezTo>
                  <a:pt x="8386" y="3955"/>
                  <a:pt x="8572" y="3652"/>
                  <a:pt x="8827" y="3465"/>
                </a:cubicBezTo>
                <a:cubicBezTo>
                  <a:pt x="9060" y="3257"/>
                  <a:pt x="9339" y="3140"/>
                  <a:pt x="9642" y="3071"/>
                </a:cubicBezTo>
                <a:cubicBezTo>
                  <a:pt x="9797" y="3032"/>
                  <a:pt x="9955" y="3013"/>
                  <a:pt x="10113" y="3013"/>
                </a:cubicBezTo>
                <a:close/>
                <a:moveTo>
                  <a:pt x="8494" y="0"/>
                </a:moveTo>
                <a:cubicBezTo>
                  <a:pt x="8107" y="0"/>
                  <a:pt x="7721" y="76"/>
                  <a:pt x="7363" y="234"/>
                </a:cubicBezTo>
                <a:cubicBezTo>
                  <a:pt x="6781" y="489"/>
                  <a:pt x="6293" y="931"/>
                  <a:pt x="5944" y="1465"/>
                </a:cubicBezTo>
                <a:cubicBezTo>
                  <a:pt x="5914" y="1517"/>
                  <a:pt x="5885" y="1568"/>
                  <a:pt x="5857" y="1621"/>
                </a:cubicBezTo>
                <a:lnTo>
                  <a:pt x="5857" y="1621"/>
                </a:lnTo>
                <a:cubicBezTo>
                  <a:pt x="5847" y="1616"/>
                  <a:pt x="5838" y="1610"/>
                  <a:pt x="5828" y="1605"/>
                </a:cubicBezTo>
                <a:cubicBezTo>
                  <a:pt x="5533" y="1441"/>
                  <a:pt x="5207" y="1375"/>
                  <a:pt x="4879" y="1375"/>
                </a:cubicBezTo>
                <a:cubicBezTo>
                  <a:pt x="4509" y="1375"/>
                  <a:pt x="4137" y="1459"/>
                  <a:pt x="3804" y="1583"/>
                </a:cubicBezTo>
                <a:cubicBezTo>
                  <a:pt x="3153" y="1815"/>
                  <a:pt x="2572" y="2234"/>
                  <a:pt x="2107" y="2745"/>
                </a:cubicBezTo>
                <a:cubicBezTo>
                  <a:pt x="1037" y="3884"/>
                  <a:pt x="526" y="5397"/>
                  <a:pt x="222" y="6908"/>
                </a:cubicBezTo>
                <a:cubicBezTo>
                  <a:pt x="154" y="7326"/>
                  <a:pt x="83" y="7745"/>
                  <a:pt x="14" y="8141"/>
                </a:cubicBezTo>
                <a:cubicBezTo>
                  <a:pt x="1" y="8204"/>
                  <a:pt x="51" y="8240"/>
                  <a:pt x="103" y="8240"/>
                </a:cubicBezTo>
                <a:cubicBezTo>
                  <a:pt x="145" y="8240"/>
                  <a:pt x="189" y="8216"/>
                  <a:pt x="200" y="8163"/>
                </a:cubicBezTo>
                <a:cubicBezTo>
                  <a:pt x="433" y="6675"/>
                  <a:pt x="712" y="5164"/>
                  <a:pt x="1478" y="3862"/>
                </a:cubicBezTo>
                <a:cubicBezTo>
                  <a:pt x="2129" y="2792"/>
                  <a:pt x="3177" y="1791"/>
                  <a:pt x="4455" y="1583"/>
                </a:cubicBezTo>
                <a:cubicBezTo>
                  <a:pt x="4575" y="1565"/>
                  <a:pt x="4696" y="1556"/>
                  <a:pt x="4816" y="1556"/>
                </a:cubicBezTo>
                <a:cubicBezTo>
                  <a:pt x="5155" y="1556"/>
                  <a:pt x="5485" y="1630"/>
                  <a:pt x="5769" y="1795"/>
                </a:cubicBezTo>
                <a:lnTo>
                  <a:pt x="5769" y="1795"/>
                </a:lnTo>
                <a:cubicBezTo>
                  <a:pt x="5682" y="1977"/>
                  <a:pt x="5606" y="2163"/>
                  <a:pt x="5549" y="2349"/>
                </a:cubicBezTo>
                <a:cubicBezTo>
                  <a:pt x="5478" y="2652"/>
                  <a:pt x="5456" y="2954"/>
                  <a:pt x="5549" y="3257"/>
                </a:cubicBezTo>
                <a:cubicBezTo>
                  <a:pt x="5633" y="3488"/>
                  <a:pt x="5812" y="3682"/>
                  <a:pt x="6053" y="3682"/>
                </a:cubicBezTo>
                <a:cubicBezTo>
                  <a:pt x="6078" y="3682"/>
                  <a:pt x="6103" y="3680"/>
                  <a:pt x="6130" y="3676"/>
                </a:cubicBezTo>
                <a:cubicBezTo>
                  <a:pt x="6409" y="3629"/>
                  <a:pt x="6572" y="3372"/>
                  <a:pt x="6641" y="3118"/>
                </a:cubicBezTo>
                <a:cubicBezTo>
                  <a:pt x="6744" y="2588"/>
                  <a:pt x="6436" y="2040"/>
                  <a:pt x="6014" y="1725"/>
                </a:cubicBezTo>
                <a:lnTo>
                  <a:pt x="6014" y="1725"/>
                </a:lnTo>
                <a:cubicBezTo>
                  <a:pt x="6215" y="1373"/>
                  <a:pt x="6476" y="1049"/>
                  <a:pt x="6781" y="792"/>
                </a:cubicBezTo>
                <a:cubicBezTo>
                  <a:pt x="7246" y="442"/>
                  <a:pt x="7804" y="210"/>
                  <a:pt x="8386" y="187"/>
                </a:cubicBezTo>
                <a:cubicBezTo>
                  <a:pt x="8424" y="186"/>
                  <a:pt x="8462" y="185"/>
                  <a:pt x="8499" y="185"/>
                </a:cubicBezTo>
                <a:cubicBezTo>
                  <a:pt x="9042" y="185"/>
                  <a:pt x="9581" y="348"/>
                  <a:pt x="10037" y="652"/>
                </a:cubicBezTo>
                <a:cubicBezTo>
                  <a:pt x="10526" y="978"/>
                  <a:pt x="10898" y="1443"/>
                  <a:pt x="11038" y="2001"/>
                </a:cubicBezTo>
                <a:cubicBezTo>
                  <a:pt x="11145" y="2354"/>
                  <a:pt x="11171" y="2728"/>
                  <a:pt x="11116" y="3088"/>
                </a:cubicBezTo>
                <a:lnTo>
                  <a:pt x="11116" y="3088"/>
                </a:lnTo>
                <a:cubicBezTo>
                  <a:pt x="10825" y="2938"/>
                  <a:pt x="10504" y="2850"/>
                  <a:pt x="10176" y="2838"/>
                </a:cubicBezTo>
                <a:cubicBezTo>
                  <a:pt x="10148" y="2837"/>
                  <a:pt x="10120" y="2837"/>
                  <a:pt x="10092" y="2837"/>
                </a:cubicBezTo>
                <a:cubicBezTo>
                  <a:pt x="9466" y="2837"/>
                  <a:pt x="8810" y="3094"/>
                  <a:pt x="8433" y="3605"/>
                </a:cubicBezTo>
                <a:cubicBezTo>
                  <a:pt x="8247" y="3862"/>
                  <a:pt x="8200" y="4210"/>
                  <a:pt x="8340" y="4513"/>
                </a:cubicBezTo>
                <a:cubicBezTo>
                  <a:pt x="8455" y="4768"/>
                  <a:pt x="8688" y="4954"/>
                  <a:pt x="8967" y="5047"/>
                </a:cubicBezTo>
                <a:cubicBezTo>
                  <a:pt x="9100" y="5096"/>
                  <a:pt x="9235" y="5118"/>
                  <a:pt x="9368" y="5118"/>
                </a:cubicBezTo>
                <a:cubicBezTo>
                  <a:pt x="9869" y="5118"/>
                  <a:pt x="10358" y="4809"/>
                  <a:pt x="10688" y="4442"/>
                </a:cubicBezTo>
                <a:cubicBezTo>
                  <a:pt x="10964" y="4135"/>
                  <a:pt x="11149" y="3761"/>
                  <a:pt x="11245" y="3363"/>
                </a:cubicBezTo>
                <a:lnTo>
                  <a:pt x="11245" y="3363"/>
                </a:lnTo>
                <a:cubicBezTo>
                  <a:pt x="11261" y="3374"/>
                  <a:pt x="11277" y="3385"/>
                  <a:pt x="11293" y="3397"/>
                </a:cubicBezTo>
                <a:cubicBezTo>
                  <a:pt x="11782" y="3745"/>
                  <a:pt x="12083" y="4303"/>
                  <a:pt x="12269" y="4885"/>
                </a:cubicBezTo>
                <a:cubicBezTo>
                  <a:pt x="12409" y="5419"/>
                  <a:pt x="12455" y="6001"/>
                  <a:pt x="12409" y="6582"/>
                </a:cubicBezTo>
                <a:cubicBezTo>
                  <a:pt x="12294" y="7629"/>
                  <a:pt x="11782" y="8699"/>
                  <a:pt x="10898" y="9350"/>
                </a:cubicBezTo>
                <a:cubicBezTo>
                  <a:pt x="10688" y="9490"/>
                  <a:pt x="10433" y="9605"/>
                  <a:pt x="10200" y="9698"/>
                </a:cubicBezTo>
                <a:cubicBezTo>
                  <a:pt x="10098" y="9739"/>
                  <a:pt x="10139" y="9870"/>
                  <a:pt x="10229" y="9870"/>
                </a:cubicBezTo>
                <a:cubicBezTo>
                  <a:pt x="10242" y="9870"/>
                  <a:pt x="10255" y="9868"/>
                  <a:pt x="10269" y="9862"/>
                </a:cubicBezTo>
                <a:cubicBezTo>
                  <a:pt x="11410" y="9466"/>
                  <a:pt x="12176" y="8396"/>
                  <a:pt x="12455" y="7257"/>
                </a:cubicBezTo>
                <a:cubicBezTo>
                  <a:pt x="12619" y="6675"/>
                  <a:pt x="12666" y="6048"/>
                  <a:pt x="12573" y="5443"/>
                </a:cubicBezTo>
                <a:cubicBezTo>
                  <a:pt x="12480" y="4814"/>
                  <a:pt x="12247" y="4163"/>
                  <a:pt x="11828" y="3652"/>
                </a:cubicBezTo>
                <a:cubicBezTo>
                  <a:pt x="11670" y="3467"/>
                  <a:pt x="11485" y="3309"/>
                  <a:pt x="11281" y="3182"/>
                </a:cubicBezTo>
                <a:lnTo>
                  <a:pt x="11281" y="3182"/>
                </a:lnTo>
                <a:cubicBezTo>
                  <a:pt x="11404" y="2456"/>
                  <a:pt x="11235" y="1675"/>
                  <a:pt x="10781" y="1093"/>
                </a:cubicBezTo>
                <a:cubicBezTo>
                  <a:pt x="10234" y="385"/>
                  <a:pt x="9363" y="0"/>
                  <a:pt x="8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9" name="Google Shape;10639;p33"/>
          <p:cNvSpPr/>
          <p:nvPr/>
        </p:nvSpPr>
        <p:spPr>
          <a:xfrm rot="-6783229">
            <a:off x="-5047" y="736028"/>
            <a:ext cx="289065" cy="322157"/>
          </a:xfrm>
          <a:custGeom>
            <a:avLst/>
            <a:gdLst/>
            <a:ahLst/>
            <a:cxnLst/>
            <a:rect l="l" t="t" r="r" b="b"/>
            <a:pathLst>
              <a:path w="9233" h="10290" extrusionOk="0">
                <a:moveTo>
                  <a:pt x="4867" y="0"/>
                </a:moveTo>
                <a:cubicBezTo>
                  <a:pt x="4661" y="0"/>
                  <a:pt x="4455" y="37"/>
                  <a:pt x="4255" y="121"/>
                </a:cubicBezTo>
                <a:cubicBezTo>
                  <a:pt x="3442" y="493"/>
                  <a:pt x="3163" y="1492"/>
                  <a:pt x="2977" y="2354"/>
                </a:cubicBezTo>
                <a:cubicBezTo>
                  <a:pt x="2791" y="3237"/>
                  <a:pt x="2534" y="4214"/>
                  <a:pt x="1744" y="4633"/>
                </a:cubicBezTo>
                <a:cubicBezTo>
                  <a:pt x="1442" y="4795"/>
                  <a:pt x="1070" y="4841"/>
                  <a:pt x="744" y="5027"/>
                </a:cubicBezTo>
                <a:cubicBezTo>
                  <a:pt x="0" y="5492"/>
                  <a:pt x="0" y="6586"/>
                  <a:pt x="93" y="7470"/>
                </a:cubicBezTo>
                <a:cubicBezTo>
                  <a:pt x="270" y="9417"/>
                  <a:pt x="2047" y="10290"/>
                  <a:pt x="3822" y="10290"/>
                </a:cubicBezTo>
                <a:cubicBezTo>
                  <a:pt x="3913" y="10290"/>
                  <a:pt x="4003" y="10288"/>
                  <a:pt x="4093" y="10283"/>
                </a:cubicBezTo>
                <a:cubicBezTo>
                  <a:pt x="6209" y="10168"/>
                  <a:pt x="8162" y="8958"/>
                  <a:pt x="8745" y="6819"/>
                </a:cubicBezTo>
                <a:cubicBezTo>
                  <a:pt x="9232" y="4934"/>
                  <a:pt x="8581" y="2865"/>
                  <a:pt x="7279" y="1399"/>
                </a:cubicBezTo>
                <a:cubicBezTo>
                  <a:pt x="7093" y="1191"/>
                  <a:pt x="6907" y="1005"/>
                  <a:pt x="6698" y="819"/>
                </a:cubicBezTo>
                <a:cubicBezTo>
                  <a:pt x="6184" y="375"/>
                  <a:pt x="5523" y="0"/>
                  <a:pt x="48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0" name="Google Shape;10640;p33"/>
          <p:cNvSpPr/>
          <p:nvPr/>
        </p:nvSpPr>
        <p:spPr>
          <a:xfrm rot="-6783229">
            <a:off x="-71729" y="853931"/>
            <a:ext cx="195142" cy="183088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1" name="Google Shape;10641;p33"/>
          <p:cNvSpPr/>
          <p:nvPr/>
        </p:nvSpPr>
        <p:spPr>
          <a:xfrm rot="-6783229">
            <a:off x="8696421" y="483869"/>
            <a:ext cx="195142" cy="183088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2" name="Google Shape;10642;p33"/>
          <p:cNvSpPr/>
          <p:nvPr/>
        </p:nvSpPr>
        <p:spPr>
          <a:xfrm rot="10058849">
            <a:off x="7682950" y="4746908"/>
            <a:ext cx="1158623" cy="1091004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3" name="Google Shape;10643;p33"/>
          <p:cNvSpPr/>
          <p:nvPr/>
        </p:nvSpPr>
        <p:spPr>
          <a:xfrm rot="10058849">
            <a:off x="8496679" y="4226263"/>
            <a:ext cx="1384351" cy="1339788"/>
          </a:xfrm>
          <a:custGeom>
            <a:avLst/>
            <a:gdLst/>
            <a:ahLst/>
            <a:cxnLst/>
            <a:rect l="l" t="t" r="r" b="b"/>
            <a:pathLst>
              <a:path w="30382" h="29404" extrusionOk="0">
                <a:moveTo>
                  <a:pt x="19201" y="0"/>
                </a:moveTo>
                <a:cubicBezTo>
                  <a:pt x="19054" y="0"/>
                  <a:pt x="18908" y="13"/>
                  <a:pt x="18762" y="42"/>
                </a:cubicBezTo>
                <a:cubicBezTo>
                  <a:pt x="17820" y="218"/>
                  <a:pt x="17128" y="1011"/>
                  <a:pt x="16537" y="1766"/>
                </a:cubicBezTo>
                <a:cubicBezTo>
                  <a:pt x="11708" y="7864"/>
                  <a:pt x="7508" y="14428"/>
                  <a:pt x="3308" y="20980"/>
                </a:cubicBezTo>
                <a:cubicBezTo>
                  <a:pt x="2314" y="22527"/>
                  <a:pt x="1321" y="24074"/>
                  <a:pt x="365" y="25658"/>
                </a:cubicBezTo>
                <a:cubicBezTo>
                  <a:pt x="189" y="25947"/>
                  <a:pt x="0" y="26262"/>
                  <a:pt x="63" y="26601"/>
                </a:cubicBezTo>
                <a:cubicBezTo>
                  <a:pt x="151" y="27042"/>
                  <a:pt x="617" y="27293"/>
                  <a:pt x="1031" y="27469"/>
                </a:cubicBezTo>
                <a:cubicBezTo>
                  <a:pt x="3481" y="28507"/>
                  <a:pt x="6071" y="29404"/>
                  <a:pt x="8713" y="29404"/>
                </a:cubicBezTo>
                <a:cubicBezTo>
                  <a:pt x="9015" y="29404"/>
                  <a:pt x="9317" y="29392"/>
                  <a:pt x="9621" y="29368"/>
                </a:cubicBezTo>
                <a:cubicBezTo>
                  <a:pt x="12575" y="29129"/>
                  <a:pt x="15568" y="27381"/>
                  <a:pt x="16474" y="24564"/>
                </a:cubicBezTo>
                <a:cubicBezTo>
                  <a:pt x="16738" y="23759"/>
                  <a:pt x="16814" y="22892"/>
                  <a:pt x="17191" y="22137"/>
                </a:cubicBezTo>
                <a:cubicBezTo>
                  <a:pt x="17719" y="21068"/>
                  <a:pt x="18801" y="20288"/>
                  <a:pt x="19039" y="19119"/>
                </a:cubicBezTo>
                <a:cubicBezTo>
                  <a:pt x="19203" y="18314"/>
                  <a:pt x="18938" y="17459"/>
                  <a:pt x="19203" y="16680"/>
                </a:cubicBezTo>
                <a:cubicBezTo>
                  <a:pt x="19630" y="15447"/>
                  <a:pt x="21126" y="15045"/>
                  <a:pt x="22372" y="14643"/>
                </a:cubicBezTo>
                <a:cubicBezTo>
                  <a:pt x="24170" y="14051"/>
                  <a:pt x="25817" y="13058"/>
                  <a:pt x="27201" y="11775"/>
                </a:cubicBezTo>
                <a:cubicBezTo>
                  <a:pt x="28056" y="10971"/>
                  <a:pt x="30382" y="8732"/>
                  <a:pt x="30269" y="7424"/>
                </a:cubicBezTo>
                <a:cubicBezTo>
                  <a:pt x="30143" y="6129"/>
                  <a:pt x="27112" y="4054"/>
                  <a:pt x="26131" y="3325"/>
                </a:cubicBezTo>
                <a:cubicBezTo>
                  <a:pt x="24510" y="2092"/>
                  <a:pt x="22711" y="1099"/>
                  <a:pt x="20813" y="369"/>
                </a:cubicBezTo>
                <a:cubicBezTo>
                  <a:pt x="20296" y="181"/>
                  <a:pt x="19749" y="0"/>
                  <a:pt x="192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4" name="Google Shape;10644;p33"/>
          <p:cNvSpPr/>
          <p:nvPr/>
        </p:nvSpPr>
        <p:spPr>
          <a:xfrm rot="10058849">
            <a:off x="8502681" y="4512366"/>
            <a:ext cx="363425" cy="286010"/>
          </a:xfrm>
          <a:custGeom>
            <a:avLst/>
            <a:gdLst/>
            <a:ahLst/>
            <a:cxnLst/>
            <a:rect l="l" t="t" r="r" b="b"/>
            <a:pathLst>
              <a:path w="7976" h="6277" extrusionOk="0">
                <a:moveTo>
                  <a:pt x="5010" y="1"/>
                </a:moveTo>
                <a:cubicBezTo>
                  <a:pt x="4468" y="1"/>
                  <a:pt x="3868" y="128"/>
                  <a:pt x="3270" y="403"/>
                </a:cubicBezTo>
                <a:cubicBezTo>
                  <a:pt x="2125" y="931"/>
                  <a:pt x="1219" y="1899"/>
                  <a:pt x="654" y="3018"/>
                </a:cubicBezTo>
                <a:cubicBezTo>
                  <a:pt x="226" y="3848"/>
                  <a:pt x="0" y="4930"/>
                  <a:pt x="578" y="5646"/>
                </a:cubicBezTo>
                <a:cubicBezTo>
                  <a:pt x="919" y="6080"/>
                  <a:pt x="1473" y="6277"/>
                  <a:pt x="2030" y="6277"/>
                </a:cubicBezTo>
                <a:cubicBezTo>
                  <a:pt x="2151" y="6277"/>
                  <a:pt x="2271" y="6267"/>
                  <a:pt x="2389" y="6250"/>
                </a:cubicBezTo>
                <a:cubicBezTo>
                  <a:pt x="3043" y="6149"/>
                  <a:pt x="3634" y="5810"/>
                  <a:pt x="4200" y="5445"/>
                </a:cubicBezTo>
                <a:cubicBezTo>
                  <a:pt x="5042" y="4904"/>
                  <a:pt x="5847" y="4263"/>
                  <a:pt x="6451" y="3458"/>
                </a:cubicBezTo>
                <a:cubicBezTo>
                  <a:pt x="7976" y="1392"/>
                  <a:pt x="6803" y="1"/>
                  <a:pt x="50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5" name="Google Shape;10645;p33"/>
          <p:cNvSpPr/>
          <p:nvPr/>
        </p:nvSpPr>
        <p:spPr>
          <a:xfrm rot="10058849">
            <a:off x="8238880" y="4464455"/>
            <a:ext cx="1367537" cy="613849"/>
          </a:xfrm>
          <a:custGeom>
            <a:avLst/>
            <a:gdLst/>
            <a:ahLst/>
            <a:cxnLst/>
            <a:rect l="l" t="t" r="r" b="b"/>
            <a:pathLst>
              <a:path w="30013" h="13472" extrusionOk="0">
                <a:moveTo>
                  <a:pt x="28480" y="0"/>
                </a:moveTo>
                <a:cubicBezTo>
                  <a:pt x="28468" y="0"/>
                  <a:pt x="28456" y="3"/>
                  <a:pt x="28446" y="10"/>
                </a:cubicBezTo>
                <a:cubicBezTo>
                  <a:pt x="28044" y="173"/>
                  <a:pt x="27817" y="550"/>
                  <a:pt x="27604" y="902"/>
                </a:cubicBezTo>
                <a:cubicBezTo>
                  <a:pt x="27339" y="1330"/>
                  <a:pt x="27063" y="1758"/>
                  <a:pt x="26761" y="2173"/>
                </a:cubicBezTo>
                <a:cubicBezTo>
                  <a:pt x="26157" y="2990"/>
                  <a:pt x="25478" y="3758"/>
                  <a:pt x="24737" y="4449"/>
                </a:cubicBezTo>
                <a:cubicBezTo>
                  <a:pt x="24372" y="4789"/>
                  <a:pt x="23994" y="5103"/>
                  <a:pt x="23592" y="5417"/>
                </a:cubicBezTo>
                <a:cubicBezTo>
                  <a:pt x="23470" y="5515"/>
                  <a:pt x="23156" y="5714"/>
                  <a:pt x="22924" y="5714"/>
                </a:cubicBezTo>
                <a:cubicBezTo>
                  <a:pt x="22799" y="5714"/>
                  <a:pt x="22697" y="5656"/>
                  <a:pt x="22661" y="5493"/>
                </a:cubicBezTo>
                <a:cubicBezTo>
                  <a:pt x="22624" y="5342"/>
                  <a:pt x="22737" y="5191"/>
                  <a:pt x="22837" y="5077"/>
                </a:cubicBezTo>
                <a:cubicBezTo>
                  <a:pt x="22963" y="4927"/>
                  <a:pt x="23127" y="4814"/>
                  <a:pt x="23278" y="4688"/>
                </a:cubicBezTo>
                <a:cubicBezTo>
                  <a:pt x="23680" y="4373"/>
                  <a:pt x="24083" y="4046"/>
                  <a:pt x="24447" y="3694"/>
                </a:cubicBezTo>
                <a:cubicBezTo>
                  <a:pt x="25290" y="2915"/>
                  <a:pt x="26057" y="2047"/>
                  <a:pt x="26724" y="1129"/>
                </a:cubicBezTo>
                <a:cubicBezTo>
                  <a:pt x="26769" y="1065"/>
                  <a:pt x="26715" y="995"/>
                  <a:pt x="26658" y="995"/>
                </a:cubicBezTo>
                <a:cubicBezTo>
                  <a:pt x="26637" y="995"/>
                  <a:pt x="26615" y="1004"/>
                  <a:pt x="26598" y="1028"/>
                </a:cubicBezTo>
                <a:cubicBezTo>
                  <a:pt x="25944" y="1922"/>
                  <a:pt x="25227" y="2738"/>
                  <a:pt x="24422" y="3493"/>
                </a:cubicBezTo>
                <a:cubicBezTo>
                  <a:pt x="24033" y="3870"/>
                  <a:pt x="23617" y="4222"/>
                  <a:pt x="23177" y="4562"/>
                </a:cubicBezTo>
                <a:cubicBezTo>
                  <a:pt x="22913" y="4776"/>
                  <a:pt x="22561" y="5002"/>
                  <a:pt x="22485" y="5367"/>
                </a:cubicBezTo>
                <a:cubicBezTo>
                  <a:pt x="22429" y="5685"/>
                  <a:pt x="22700" y="5890"/>
                  <a:pt x="22984" y="5890"/>
                </a:cubicBezTo>
                <a:cubicBezTo>
                  <a:pt x="23015" y="5890"/>
                  <a:pt x="23046" y="5887"/>
                  <a:pt x="23077" y="5882"/>
                </a:cubicBezTo>
                <a:cubicBezTo>
                  <a:pt x="23516" y="5795"/>
                  <a:pt x="23869" y="5443"/>
                  <a:pt x="24196" y="5166"/>
                </a:cubicBezTo>
                <a:cubicBezTo>
                  <a:pt x="25000" y="4487"/>
                  <a:pt x="25743" y="3719"/>
                  <a:pt x="26409" y="2902"/>
                </a:cubicBezTo>
                <a:cubicBezTo>
                  <a:pt x="26786" y="2425"/>
                  <a:pt x="27151" y="1934"/>
                  <a:pt x="27478" y="1419"/>
                </a:cubicBezTo>
                <a:cubicBezTo>
                  <a:pt x="27742" y="1016"/>
                  <a:pt x="27981" y="450"/>
                  <a:pt x="28434" y="211"/>
                </a:cubicBezTo>
                <a:lnTo>
                  <a:pt x="28434" y="211"/>
                </a:lnTo>
                <a:cubicBezTo>
                  <a:pt x="28560" y="626"/>
                  <a:pt x="28384" y="1053"/>
                  <a:pt x="28182" y="1419"/>
                </a:cubicBezTo>
                <a:cubicBezTo>
                  <a:pt x="27893" y="1922"/>
                  <a:pt x="27528" y="2374"/>
                  <a:pt x="27163" y="2827"/>
                </a:cubicBezTo>
                <a:cubicBezTo>
                  <a:pt x="26384" y="3808"/>
                  <a:pt x="25491" y="4700"/>
                  <a:pt x="24522" y="5505"/>
                </a:cubicBezTo>
                <a:cubicBezTo>
                  <a:pt x="23555" y="6310"/>
                  <a:pt x="22510" y="7002"/>
                  <a:pt x="21454" y="7681"/>
                </a:cubicBezTo>
                <a:cubicBezTo>
                  <a:pt x="20436" y="8347"/>
                  <a:pt x="19392" y="9001"/>
                  <a:pt x="18323" y="9605"/>
                </a:cubicBezTo>
                <a:cubicBezTo>
                  <a:pt x="16424" y="10661"/>
                  <a:pt x="14412" y="11466"/>
                  <a:pt x="12287" y="11906"/>
                </a:cubicBezTo>
                <a:cubicBezTo>
                  <a:pt x="10850" y="12214"/>
                  <a:pt x="9381" y="12365"/>
                  <a:pt x="7911" y="12365"/>
                </a:cubicBezTo>
                <a:cubicBezTo>
                  <a:pt x="7336" y="12365"/>
                  <a:pt x="6761" y="12342"/>
                  <a:pt x="6188" y="12296"/>
                </a:cubicBezTo>
                <a:cubicBezTo>
                  <a:pt x="5170" y="12220"/>
                  <a:pt x="4164" y="12069"/>
                  <a:pt x="3183" y="11856"/>
                </a:cubicBezTo>
                <a:cubicBezTo>
                  <a:pt x="2680" y="11742"/>
                  <a:pt x="2189" y="11604"/>
                  <a:pt x="1699" y="11466"/>
                </a:cubicBezTo>
                <a:cubicBezTo>
                  <a:pt x="1446" y="11400"/>
                  <a:pt x="1167" y="11335"/>
                  <a:pt x="892" y="11335"/>
                </a:cubicBezTo>
                <a:cubicBezTo>
                  <a:pt x="743" y="11335"/>
                  <a:pt x="595" y="11354"/>
                  <a:pt x="454" y="11403"/>
                </a:cubicBezTo>
                <a:cubicBezTo>
                  <a:pt x="278" y="11454"/>
                  <a:pt x="127" y="11566"/>
                  <a:pt x="26" y="11730"/>
                </a:cubicBezTo>
                <a:cubicBezTo>
                  <a:pt x="14" y="11755"/>
                  <a:pt x="1" y="11806"/>
                  <a:pt x="26" y="11831"/>
                </a:cubicBezTo>
                <a:cubicBezTo>
                  <a:pt x="454" y="12270"/>
                  <a:pt x="1007" y="12497"/>
                  <a:pt x="1560" y="12686"/>
                </a:cubicBezTo>
                <a:cubicBezTo>
                  <a:pt x="2051" y="12862"/>
                  <a:pt x="2554" y="13000"/>
                  <a:pt x="3057" y="13113"/>
                </a:cubicBezTo>
                <a:cubicBezTo>
                  <a:pt x="4063" y="13340"/>
                  <a:pt x="5081" y="13440"/>
                  <a:pt x="6112" y="13466"/>
                </a:cubicBezTo>
                <a:cubicBezTo>
                  <a:pt x="6265" y="13469"/>
                  <a:pt x="6418" y="13471"/>
                  <a:pt x="6571" y="13471"/>
                </a:cubicBezTo>
                <a:cubicBezTo>
                  <a:pt x="8516" y="13471"/>
                  <a:pt x="10449" y="13179"/>
                  <a:pt x="12338" y="12736"/>
                </a:cubicBezTo>
                <a:cubicBezTo>
                  <a:pt x="13369" y="12510"/>
                  <a:pt x="14375" y="12233"/>
                  <a:pt x="15381" y="11931"/>
                </a:cubicBezTo>
                <a:cubicBezTo>
                  <a:pt x="16513" y="11591"/>
                  <a:pt x="17631" y="11239"/>
                  <a:pt x="18726" y="10800"/>
                </a:cubicBezTo>
                <a:cubicBezTo>
                  <a:pt x="20889" y="9945"/>
                  <a:pt x="22825" y="8674"/>
                  <a:pt x="24586" y="7153"/>
                </a:cubicBezTo>
                <a:cubicBezTo>
                  <a:pt x="26346" y="5644"/>
                  <a:pt x="27893" y="3921"/>
                  <a:pt x="29427" y="2185"/>
                </a:cubicBezTo>
                <a:cubicBezTo>
                  <a:pt x="29616" y="1959"/>
                  <a:pt x="29804" y="1746"/>
                  <a:pt x="29993" y="1531"/>
                </a:cubicBezTo>
                <a:cubicBezTo>
                  <a:pt x="30012" y="1503"/>
                  <a:pt x="29981" y="1468"/>
                  <a:pt x="29954" y="1468"/>
                </a:cubicBezTo>
                <a:cubicBezTo>
                  <a:pt x="29945" y="1468"/>
                  <a:pt x="29936" y="1472"/>
                  <a:pt x="29930" y="1481"/>
                </a:cubicBezTo>
                <a:cubicBezTo>
                  <a:pt x="28409" y="3204"/>
                  <a:pt x="26861" y="4927"/>
                  <a:pt x="25176" y="6474"/>
                </a:cubicBezTo>
                <a:cubicBezTo>
                  <a:pt x="23491" y="8008"/>
                  <a:pt x="21655" y="9353"/>
                  <a:pt x="19568" y="10272"/>
                </a:cubicBezTo>
                <a:cubicBezTo>
                  <a:pt x="18474" y="10761"/>
                  <a:pt x="17329" y="11139"/>
                  <a:pt x="16186" y="11491"/>
                </a:cubicBezTo>
                <a:cubicBezTo>
                  <a:pt x="15180" y="11806"/>
                  <a:pt x="14161" y="12094"/>
                  <a:pt x="13142" y="12359"/>
                </a:cubicBezTo>
                <a:cubicBezTo>
                  <a:pt x="11142" y="12862"/>
                  <a:pt x="9093" y="13226"/>
                  <a:pt x="7031" y="13276"/>
                </a:cubicBezTo>
                <a:cubicBezTo>
                  <a:pt x="6929" y="13278"/>
                  <a:pt x="6826" y="13278"/>
                  <a:pt x="6724" y="13278"/>
                </a:cubicBezTo>
                <a:cubicBezTo>
                  <a:pt x="5798" y="13278"/>
                  <a:pt x="4881" y="13223"/>
                  <a:pt x="3975" y="13075"/>
                </a:cubicBezTo>
                <a:cubicBezTo>
                  <a:pt x="3472" y="13000"/>
                  <a:pt x="2982" y="12899"/>
                  <a:pt x="2491" y="12773"/>
                </a:cubicBezTo>
                <a:cubicBezTo>
                  <a:pt x="1963" y="12636"/>
                  <a:pt x="1434" y="12472"/>
                  <a:pt x="931" y="12245"/>
                </a:cubicBezTo>
                <a:cubicBezTo>
                  <a:pt x="668" y="12120"/>
                  <a:pt x="416" y="11969"/>
                  <a:pt x="202" y="11767"/>
                </a:cubicBezTo>
                <a:cubicBezTo>
                  <a:pt x="372" y="11551"/>
                  <a:pt x="628" y="11487"/>
                  <a:pt x="893" y="11487"/>
                </a:cubicBezTo>
                <a:cubicBezTo>
                  <a:pt x="1059" y="11487"/>
                  <a:pt x="1229" y="11512"/>
                  <a:pt x="1384" y="11541"/>
                </a:cubicBezTo>
                <a:cubicBezTo>
                  <a:pt x="1862" y="11642"/>
                  <a:pt x="2328" y="11806"/>
                  <a:pt x="2806" y="11918"/>
                </a:cubicBezTo>
                <a:cubicBezTo>
                  <a:pt x="3799" y="12158"/>
                  <a:pt x="4818" y="12321"/>
                  <a:pt x="5849" y="12421"/>
                </a:cubicBezTo>
                <a:cubicBezTo>
                  <a:pt x="6534" y="12485"/>
                  <a:pt x="7223" y="12518"/>
                  <a:pt x="7913" y="12518"/>
                </a:cubicBezTo>
                <a:cubicBezTo>
                  <a:pt x="9263" y="12518"/>
                  <a:pt x="10616" y="12394"/>
                  <a:pt x="11947" y="12145"/>
                </a:cubicBezTo>
                <a:cubicBezTo>
                  <a:pt x="14060" y="11742"/>
                  <a:pt x="16085" y="11001"/>
                  <a:pt x="17983" y="9982"/>
                </a:cubicBezTo>
                <a:cubicBezTo>
                  <a:pt x="19065" y="9403"/>
                  <a:pt x="20096" y="8762"/>
                  <a:pt x="21127" y="8109"/>
                </a:cubicBezTo>
                <a:cubicBezTo>
                  <a:pt x="22183" y="7416"/>
                  <a:pt x="23240" y="6737"/>
                  <a:pt x="24234" y="5958"/>
                </a:cubicBezTo>
                <a:cubicBezTo>
                  <a:pt x="25227" y="5178"/>
                  <a:pt x="26145" y="4311"/>
                  <a:pt x="26962" y="3355"/>
                </a:cubicBezTo>
                <a:cubicBezTo>
                  <a:pt x="27364" y="2889"/>
                  <a:pt x="27742" y="2386"/>
                  <a:pt x="28094" y="1883"/>
                </a:cubicBezTo>
                <a:cubicBezTo>
                  <a:pt x="28345" y="1519"/>
                  <a:pt x="28597" y="1104"/>
                  <a:pt x="28647" y="651"/>
                </a:cubicBezTo>
                <a:cubicBezTo>
                  <a:pt x="28672" y="450"/>
                  <a:pt x="28647" y="249"/>
                  <a:pt x="28560" y="60"/>
                </a:cubicBezTo>
                <a:cubicBezTo>
                  <a:pt x="28550" y="24"/>
                  <a:pt x="28514" y="0"/>
                  <a:pt x="284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6" name="Google Shape;10646;p33"/>
          <p:cNvSpPr/>
          <p:nvPr/>
        </p:nvSpPr>
        <p:spPr>
          <a:xfrm rot="10058849">
            <a:off x="8795753" y="4779053"/>
            <a:ext cx="295898" cy="427580"/>
          </a:xfrm>
          <a:custGeom>
            <a:avLst/>
            <a:gdLst/>
            <a:ahLst/>
            <a:cxnLst/>
            <a:rect l="l" t="t" r="r" b="b"/>
            <a:pathLst>
              <a:path w="6494" h="9384" extrusionOk="0">
                <a:moveTo>
                  <a:pt x="3883" y="1"/>
                </a:moveTo>
                <a:cubicBezTo>
                  <a:pt x="3691" y="1"/>
                  <a:pt x="3541" y="277"/>
                  <a:pt x="3737" y="411"/>
                </a:cubicBezTo>
                <a:cubicBezTo>
                  <a:pt x="3781" y="444"/>
                  <a:pt x="3827" y="458"/>
                  <a:pt x="3870" y="458"/>
                </a:cubicBezTo>
                <a:cubicBezTo>
                  <a:pt x="4057" y="458"/>
                  <a:pt x="4198" y="190"/>
                  <a:pt x="4014" y="47"/>
                </a:cubicBezTo>
                <a:cubicBezTo>
                  <a:pt x="3970" y="15"/>
                  <a:pt x="3925" y="1"/>
                  <a:pt x="3883" y="1"/>
                </a:cubicBezTo>
                <a:close/>
                <a:moveTo>
                  <a:pt x="2806" y="2901"/>
                </a:moveTo>
                <a:cubicBezTo>
                  <a:pt x="2793" y="2901"/>
                  <a:pt x="2781" y="2914"/>
                  <a:pt x="2756" y="2914"/>
                </a:cubicBezTo>
                <a:cubicBezTo>
                  <a:pt x="2731" y="2926"/>
                  <a:pt x="2693" y="2951"/>
                  <a:pt x="2681" y="2976"/>
                </a:cubicBezTo>
                <a:cubicBezTo>
                  <a:pt x="2642" y="3014"/>
                  <a:pt x="2617" y="3065"/>
                  <a:pt x="2580" y="3102"/>
                </a:cubicBezTo>
                <a:cubicBezTo>
                  <a:pt x="2567" y="3115"/>
                  <a:pt x="2555" y="3140"/>
                  <a:pt x="2555" y="3177"/>
                </a:cubicBezTo>
                <a:cubicBezTo>
                  <a:pt x="2542" y="3202"/>
                  <a:pt x="2542" y="3228"/>
                  <a:pt x="2542" y="3253"/>
                </a:cubicBezTo>
                <a:cubicBezTo>
                  <a:pt x="2555" y="3278"/>
                  <a:pt x="2555" y="3303"/>
                  <a:pt x="2580" y="3328"/>
                </a:cubicBezTo>
                <a:cubicBezTo>
                  <a:pt x="2592" y="3353"/>
                  <a:pt x="2605" y="3379"/>
                  <a:pt x="2630" y="3392"/>
                </a:cubicBezTo>
                <a:cubicBezTo>
                  <a:pt x="2642" y="3404"/>
                  <a:pt x="2656" y="3404"/>
                  <a:pt x="2681" y="3417"/>
                </a:cubicBezTo>
                <a:cubicBezTo>
                  <a:pt x="2718" y="3429"/>
                  <a:pt x="2743" y="3429"/>
                  <a:pt x="2781" y="3429"/>
                </a:cubicBezTo>
                <a:cubicBezTo>
                  <a:pt x="2806" y="3429"/>
                  <a:pt x="2819" y="3417"/>
                  <a:pt x="2832" y="3417"/>
                </a:cubicBezTo>
                <a:cubicBezTo>
                  <a:pt x="2869" y="3404"/>
                  <a:pt x="2894" y="3379"/>
                  <a:pt x="2919" y="3341"/>
                </a:cubicBezTo>
                <a:cubicBezTo>
                  <a:pt x="2944" y="3303"/>
                  <a:pt x="2983" y="3266"/>
                  <a:pt x="3008" y="3228"/>
                </a:cubicBezTo>
                <a:cubicBezTo>
                  <a:pt x="3020" y="3202"/>
                  <a:pt x="3033" y="3177"/>
                  <a:pt x="3033" y="3152"/>
                </a:cubicBezTo>
                <a:cubicBezTo>
                  <a:pt x="3045" y="3127"/>
                  <a:pt x="3045" y="3102"/>
                  <a:pt x="3045" y="3077"/>
                </a:cubicBezTo>
                <a:cubicBezTo>
                  <a:pt x="3045" y="3052"/>
                  <a:pt x="3033" y="3026"/>
                  <a:pt x="3020" y="3001"/>
                </a:cubicBezTo>
                <a:cubicBezTo>
                  <a:pt x="3008" y="2976"/>
                  <a:pt x="2983" y="2951"/>
                  <a:pt x="2957" y="2939"/>
                </a:cubicBezTo>
                <a:cubicBezTo>
                  <a:pt x="2944" y="2926"/>
                  <a:pt x="2932" y="2926"/>
                  <a:pt x="2919" y="2914"/>
                </a:cubicBezTo>
                <a:cubicBezTo>
                  <a:pt x="2882" y="2901"/>
                  <a:pt x="2844" y="2901"/>
                  <a:pt x="2806" y="2901"/>
                </a:cubicBezTo>
                <a:close/>
                <a:moveTo>
                  <a:pt x="6235" y="3254"/>
                </a:moveTo>
                <a:cubicBezTo>
                  <a:pt x="6086" y="3254"/>
                  <a:pt x="5972" y="3467"/>
                  <a:pt x="6126" y="3580"/>
                </a:cubicBezTo>
                <a:cubicBezTo>
                  <a:pt x="6161" y="3605"/>
                  <a:pt x="6197" y="3616"/>
                  <a:pt x="6231" y="3616"/>
                </a:cubicBezTo>
                <a:cubicBezTo>
                  <a:pt x="6380" y="3616"/>
                  <a:pt x="6494" y="3403"/>
                  <a:pt x="6340" y="3291"/>
                </a:cubicBezTo>
                <a:cubicBezTo>
                  <a:pt x="6305" y="3265"/>
                  <a:pt x="6269" y="3254"/>
                  <a:pt x="6235" y="3254"/>
                </a:cubicBezTo>
                <a:close/>
                <a:moveTo>
                  <a:pt x="3474" y="5027"/>
                </a:moveTo>
                <a:cubicBezTo>
                  <a:pt x="3331" y="5027"/>
                  <a:pt x="3216" y="5238"/>
                  <a:pt x="3360" y="5340"/>
                </a:cubicBezTo>
                <a:cubicBezTo>
                  <a:pt x="3396" y="5367"/>
                  <a:pt x="3432" y="5378"/>
                  <a:pt x="3467" y="5378"/>
                </a:cubicBezTo>
                <a:cubicBezTo>
                  <a:pt x="3611" y="5378"/>
                  <a:pt x="3715" y="5176"/>
                  <a:pt x="3573" y="5064"/>
                </a:cubicBezTo>
                <a:cubicBezTo>
                  <a:pt x="3540" y="5038"/>
                  <a:pt x="3507" y="5027"/>
                  <a:pt x="3474" y="5027"/>
                </a:cubicBezTo>
                <a:close/>
                <a:moveTo>
                  <a:pt x="4884" y="5868"/>
                </a:moveTo>
                <a:cubicBezTo>
                  <a:pt x="4579" y="5868"/>
                  <a:pt x="4337" y="6312"/>
                  <a:pt x="4655" y="6547"/>
                </a:cubicBezTo>
                <a:cubicBezTo>
                  <a:pt x="4727" y="6601"/>
                  <a:pt x="4801" y="6624"/>
                  <a:pt x="4871" y="6624"/>
                </a:cubicBezTo>
                <a:cubicBezTo>
                  <a:pt x="5179" y="6624"/>
                  <a:pt x="5412" y="6180"/>
                  <a:pt x="5095" y="5944"/>
                </a:cubicBezTo>
                <a:cubicBezTo>
                  <a:pt x="5025" y="5890"/>
                  <a:pt x="4953" y="5868"/>
                  <a:pt x="4884" y="5868"/>
                </a:cubicBezTo>
                <a:close/>
                <a:moveTo>
                  <a:pt x="3159" y="6407"/>
                </a:moveTo>
                <a:cubicBezTo>
                  <a:pt x="2997" y="6407"/>
                  <a:pt x="2869" y="6639"/>
                  <a:pt x="3033" y="6762"/>
                </a:cubicBezTo>
                <a:cubicBezTo>
                  <a:pt x="3072" y="6790"/>
                  <a:pt x="3112" y="6802"/>
                  <a:pt x="3150" y="6802"/>
                </a:cubicBezTo>
                <a:cubicBezTo>
                  <a:pt x="3315" y="6802"/>
                  <a:pt x="3435" y="6570"/>
                  <a:pt x="3271" y="6447"/>
                </a:cubicBezTo>
                <a:cubicBezTo>
                  <a:pt x="3234" y="6419"/>
                  <a:pt x="3195" y="6407"/>
                  <a:pt x="3159" y="6407"/>
                </a:cubicBezTo>
                <a:close/>
                <a:moveTo>
                  <a:pt x="1441" y="6676"/>
                </a:moveTo>
                <a:cubicBezTo>
                  <a:pt x="1201" y="6676"/>
                  <a:pt x="1014" y="7017"/>
                  <a:pt x="1259" y="7201"/>
                </a:cubicBezTo>
                <a:cubicBezTo>
                  <a:pt x="1316" y="7244"/>
                  <a:pt x="1374" y="7262"/>
                  <a:pt x="1428" y="7262"/>
                </a:cubicBezTo>
                <a:cubicBezTo>
                  <a:pt x="1666" y="7262"/>
                  <a:pt x="1847" y="6921"/>
                  <a:pt x="1611" y="6737"/>
                </a:cubicBezTo>
                <a:cubicBezTo>
                  <a:pt x="1555" y="6694"/>
                  <a:pt x="1496" y="6676"/>
                  <a:pt x="1441" y="6676"/>
                </a:cubicBezTo>
                <a:close/>
                <a:moveTo>
                  <a:pt x="2983" y="7339"/>
                </a:moveTo>
                <a:cubicBezTo>
                  <a:pt x="2795" y="7339"/>
                  <a:pt x="2651" y="7615"/>
                  <a:pt x="2844" y="7768"/>
                </a:cubicBezTo>
                <a:cubicBezTo>
                  <a:pt x="2889" y="7800"/>
                  <a:pt x="2936" y="7813"/>
                  <a:pt x="2980" y="7813"/>
                </a:cubicBezTo>
                <a:cubicBezTo>
                  <a:pt x="3178" y="7813"/>
                  <a:pt x="3326" y="7535"/>
                  <a:pt x="3120" y="7391"/>
                </a:cubicBezTo>
                <a:cubicBezTo>
                  <a:pt x="3075" y="7354"/>
                  <a:pt x="3028" y="7339"/>
                  <a:pt x="2983" y="7339"/>
                </a:cubicBezTo>
                <a:close/>
                <a:moveTo>
                  <a:pt x="406" y="8835"/>
                </a:moveTo>
                <a:cubicBezTo>
                  <a:pt x="181" y="8835"/>
                  <a:pt x="1" y="9162"/>
                  <a:pt x="228" y="9327"/>
                </a:cubicBezTo>
                <a:cubicBezTo>
                  <a:pt x="282" y="9367"/>
                  <a:pt x="338" y="9384"/>
                  <a:pt x="390" y="9384"/>
                </a:cubicBezTo>
                <a:cubicBezTo>
                  <a:pt x="618" y="9384"/>
                  <a:pt x="791" y="9061"/>
                  <a:pt x="555" y="8886"/>
                </a:cubicBezTo>
                <a:cubicBezTo>
                  <a:pt x="506" y="8851"/>
                  <a:pt x="455" y="8835"/>
                  <a:pt x="406" y="883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0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8" name="Google Shape;10648;p34"/>
          <p:cNvSpPr/>
          <p:nvPr/>
        </p:nvSpPr>
        <p:spPr>
          <a:xfrm rot="256808" flipH="1">
            <a:off x="-1767805" y="-981765"/>
            <a:ext cx="3254382" cy="3033534"/>
          </a:xfrm>
          <a:custGeom>
            <a:avLst/>
            <a:gdLst/>
            <a:ahLst/>
            <a:cxnLst/>
            <a:rect l="l" t="t" r="r" b="b"/>
            <a:pathLst>
              <a:path w="76862" h="71646" extrusionOk="0">
                <a:moveTo>
                  <a:pt x="54262" y="1"/>
                </a:moveTo>
                <a:cubicBezTo>
                  <a:pt x="50979" y="1"/>
                  <a:pt x="47718" y="954"/>
                  <a:pt x="44510" y="1711"/>
                </a:cubicBezTo>
                <a:cubicBezTo>
                  <a:pt x="37954" y="3275"/>
                  <a:pt x="31225" y="4057"/>
                  <a:pt x="24498" y="4057"/>
                </a:cubicBezTo>
                <a:cubicBezTo>
                  <a:pt x="18625" y="4057"/>
                  <a:pt x="12753" y="3461"/>
                  <a:pt x="6998" y="2269"/>
                </a:cubicBezTo>
                <a:cubicBezTo>
                  <a:pt x="6522" y="2171"/>
                  <a:pt x="6058" y="2125"/>
                  <a:pt x="5616" y="2125"/>
                </a:cubicBezTo>
                <a:cubicBezTo>
                  <a:pt x="2160" y="2125"/>
                  <a:pt x="0" y="4906"/>
                  <a:pt x="3835" y="7339"/>
                </a:cubicBezTo>
                <a:cubicBezTo>
                  <a:pt x="7742" y="9826"/>
                  <a:pt x="12998" y="9525"/>
                  <a:pt x="17113" y="11665"/>
                </a:cubicBezTo>
                <a:cubicBezTo>
                  <a:pt x="22487" y="14455"/>
                  <a:pt x="25650" y="20967"/>
                  <a:pt x="24487" y="26897"/>
                </a:cubicBezTo>
                <a:cubicBezTo>
                  <a:pt x="23811" y="30478"/>
                  <a:pt x="21765" y="34293"/>
                  <a:pt x="23463" y="37526"/>
                </a:cubicBezTo>
                <a:cubicBezTo>
                  <a:pt x="24323" y="39176"/>
                  <a:pt x="25998" y="40224"/>
                  <a:pt x="27579" y="41223"/>
                </a:cubicBezTo>
                <a:cubicBezTo>
                  <a:pt x="31975" y="44014"/>
                  <a:pt x="36534" y="47527"/>
                  <a:pt x="37697" y="52619"/>
                </a:cubicBezTo>
                <a:cubicBezTo>
                  <a:pt x="38975" y="58178"/>
                  <a:pt x="35464" y="64085"/>
                  <a:pt x="30416" y="66759"/>
                </a:cubicBezTo>
                <a:cubicBezTo>
                  <a:pt x="29836" y="67062"/>
                  <a:pt x="29207" y="67364"/>
                  <a:pt x="28835" y="67922"/>
                </a:cubicBezTo>
                <a:cubicBezTo>
                  <a:pt x="28068" y="69085"/>
                  <a:pt x="28928" y="70737"/>
                  <a:pt x="30184" y="71295"/>
                </a:cubicBezTo>
                <a:cubicBezTo>
                  <a:pt x="30771" y="71551"/>
                  <a:pt x="31393" y="71646"/>
                  <a:pt x="32025" y="71646"/>
                </a:cubicBezTo>
                <a:cubicBezTo>
                  <a:pt x="32768" y="71646"/>
                  <a:pt x="33525" y="71515"/>
                  <a:pt x="34255" y="71364"/>
                </a:cubicBezTo>
                <a:cubicBezTo>
                  <a:pt x="44581" y="69388"/>
                  <a:pt x="54603" y="65736"/>
                  <a:pt x="63512" y="60154"/>
                </a:cubicBezTo>
                <a:cubicBezTo>
                  <a:pt x="68418" y="57108"/>
                  <a:pt x="73162" y="53177"/>
                  <a:pt x="75162" y="47759"/>
                </a:cubicBezTo>
                <a:cubicBezTo>
                  <a:pt x="76861" y="43130"/>
                  <a:pt x="76325" y="37967"/>
                  <a:pt x="75047" y="33200"/>
                </a:cubicBezTo>
                <a:cubicBezTo>
                  <a:pt x="73767" y="28432"/>
                  <a:pt x="71767" y="23873"/>
                  <a:pt x="70558" y="19083"/>
                </a:cubicBezTo>
                <a:cubicBezTo>
                  <a:pt x="69534" y="15036"/>
                  <a:pt x="69047" y="10734"/>
                  <a:pt x="66907" y="7153"/>
                </a:cubicBezTo>
                <a:cubicBezTo>
                  <a:pt x="64557" y="3175"/>
                  <a:pt x="60232" y="455"/>
                  <a:pt x="55627" y="58"/>
                </a:cubicBezTo>
                <a:cubicBezTo>
                  <a:pt x="55171" y="19"/>
                  <a:pt x="54717" y="1"/>
                  <a:pt x="54262" y="1"/>
                </a:cubicBezTo>
                <a:close/>
              </a:path>
            </a:pathLst>
          </a:custGeom>
          <a:solidFill>
            <a:srgbClr val="FFD5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9" name="Google Shape;10649;p34"/>
          <p:cNvSpPr/>
          <p:nvPr/>
        </p:nvSpPr>
        <p:spPr>
          <a:xfrm rot="256808" flipH="1">
            <a:off x="-438216" y="771424"/>
            <a:ext cx="746465" cy="581167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0" name="Google Shape;10650;p34"/>
          <p:cNvSpPr/>
          <p:nvPr/>
        </p:nvSpPr>
        <p:spPr>
          <a:xfrm rot="256808" flipH="1">
            <a:off x="-305716" y="111480"/>
            <a:ext cx="481497" cy="333686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51" name="Google Shape;10651;p34"/>
          <p:cNvGrpSpPr/>
          <p:nvPr/>
        </p:nvGrpSpPr>
        <p:grpSpPr>
          <a:xfrm rot="256934" flipH="1">
            <a:off x="236611" y="341122"/>
            <a:ext cx="508159" cy="1441780"/>
            <a:chOff x="8151948" y="342755"/>
            <a:chExt cx="403231" cy="1144072"/>
          </a:xfrm>
        </p:grpSpPr>
        <p:sp>
          <p:nvSpPr>
            <p:cNvPr id="10652" name="Google Shape;10652;p34"/>
            <p:cNvSpPr/>
            <p:nvPr/>
          </p:nvSpPr>
          <p:spPr>
            <a:xfrm>
              <a:off x="8151948" y="574976"/>
              <a:ext cx="61752" cy="54529"/>
            </a:xfrm>
            <a:custGeom>
              <a:avLst/>
              <a:gdLst/>
              <a:ahLst/>
              <a:cxnLst/>
              <a:rect l="l" t="t" r="r" b="b"/>
              <a:pathLst>
                <a:path w="1838" h="1623" extrusionOk="0">
                  <a:moveTo>
                    <a:pt x="1419" y="1210"/>
                  </a:moveTo>
                  <a:cubicBezTo>
                    <a:pt x="1414" y="1215"/>
                    <a:pt x="1409" y="1220"/>
                    <a:pt x="1403" y="1225"/>
                  </a:cubicBezTo>
                  <a:lnTo>
                    <a:pt x="1403" y="1225"/>
                  </a:lnTo>
                  <a:cubicBezTo>
                    <a:pt x="1406" y="1220"/>
                    <a:pt x="1409" y="1215"/>
                    <a:pt x="1412" y="1210"/>
                  </a:cubicBezTo>
                  <a:close/>
                  <a:moveTo>
                    <a:pt x="1316" y="1327"/>
                  </a:moveTo>
                  <a:lnTo>
                    <a:pt x="1316" y="1327"/>
                  </a:lnTo>
                  <a:cubicBezTo>
                    <a:pt x="1313" y="1332"/>
                    <a:pt x="1310" y="1337"/>
                    <a:pt x="1307" y="1342"/>
                  </a:cubicBezTo>
                  <a:lnTo>
                    <a:pt x="1307" y="1342"/>
                  </a:lnTo>
                  <a:cubicBezTo>
                    <a:pt x="1306" y="1343"/>
                    <a:pt x="1305" y="1343"/>
                    <a:pt x="1304" y="1344"/>
                  </a:cubicBezTo>
                  <a:lnTo>
                    <a:pt x="1304" y="1344"/>
                  </a:lnTo>
                  <a:cubicBezTo>
                    <a:pt x="1305" y="1339"/>
                    <a:pt x="1308" y="1331"/>
                    <a:pt x="1316" y="1327"/>
                  </a:cubicBezTo>
                  <a:close/>
                  <a:moveTo>
                    <a:pt x="763" y="1489"/>
                  </a:moveTo>
                  <a:cubicBezTo>
                    <a:pt x="769" y="1490"/>
                    <a:pt x="775" y="1490"/>
                    <a:pt x="780" y="1492"/>
                  </a:cubicBezTo>
                  <a:lnTo>
                    <a:pt x="780" y="1492"/>
                  </a:lnTo>
                  <a:cubicBezTo>
                    <a:pt x="775" y="1491"/>
                    <a:pt x="770" y="1490"/>
                    <a:pt x="764" y="1490"/>
                  </a:cubicBezTo>
                  <a:lnTo>
                    <a:pt x="764" y="1490"/>
                  </a:lnTo>
                  <a:cubicBezTo>
                    <a:pt x="764" y="1490"/>
                    <a:pt x="764" y="1490"/>
                    <a:pt x="763" y="1489"/>
                  </a:cubicBezTo>
                  <a:close/>
                  <a:moveTo>
                    <a:pt x="931" y="0"/>
                  </a:moveTo>
                  <a:cubicBezTo>
                    <a:pt x="699" y="23"/>
                    <a:pt x="466" y="94"/>
                    <a:pt x="280" y="255"/>
                  </a:cubicBezTo>
                  <a:cubicBezTo>
                    <a:pt x="116" y="441"/>
                    <a:pt x="47" y="652"/>
                    <a:pt x="23" y="884"/>
                  </a:cubicBezTo>
                  <a:cubicBezTo>
                    <a:pt x="1" y="1046"/>
                    <a:pt x="116" y="1279"/>
                    <a:pt x="234" y="1396"/>
                  </a:cubicBezTo>
                  <a:cubicBezTo>
                    <a:pt x="349" y="1511"/>
                    <a:pt x="488" y="1582"/>
                    <a:pt x="652" y="1604"/>
                  </a:cubicBezTo>
                  <a:cubicBezTo>
                    <a:pt x="691" y="1610"/>
                    <a:pt x="731" y="1613"/>
                    <a:pt x="771" y="1613"/>
                  </a:cubicBezTo>
                  <a:cubicBezTo>
                    <a:pt x="809" y="1613"/>
                    <a:pt x="848" y="1610"/>
                    <a:pt x="886" y="1605"/>
                  </a:cubicBezTo>
                  <a:lnTo>
                    <a:pt x="886" y="1605"/>
                  </a:lnTo>
                  <a:cubicBezTo>
                    <a:pt x="943" y="1616"/>
                    <a:pt x="995" y="1622"/>
                    <a:pt x="1044" y="1622"/>
                  </a:cubicBezTo>
                  <a:cubicBezTo>
                    <a:pt x="1093" y="1622"/>
                    <a:pt x="1140" y="1616"/>
                    <a:pt x="1186" y="1604"/>
                  </a:cubicBezTo>
                  <a:cubicBezTo>
                    <a:pt x="1350" y="1582"/>
                    <a:pt x="1512" y="1535"/>
                    <a:pt x="1605" y="1418"/>
                  </a:cubicBezTo>
                  <a:cubicBezTo>
                    <a:pt x="1744" y="1279"/>
                    <a:pt x="1837" y="1070"/>
                    <a:pt x="1837" y="884"/>
                  </a:cubicBezTo>
                  <a:cubicBezTo>
                    <a:pt x="1815" y="652"/>
                    <a:pt x="1744" y="441"/>
                    <a:pt x="1558" y="255"/>
                  </a:cubicBezTo>
                  <a:cubicBezTo>
                    <a:pt x="1396" y="94"/>
                    <a:pt x="1164" y="0"/>
                    <a:pt x="93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34"/>
            <p:cNvSpPr/>
            <p:nvPr/>
          </p:nvSpPr>
          <p:spPr>
            <a:xfrm>
              <a:off x="8298061" y="583980"/>
              <a:ext cx="67229" cy="58829"/>
            </a:xfrm>
            <a:custGeom>
              <a:avLst/>
              <a:gdLst/>
              <a:ahLst/>
              <a:cxnLst/>
              <a:rect l="l" t="t" r="r" b="b"/>
              <a:pathLst>
                <a:path w="2001" h="1751" extrusionOk="0">
                  <a:moveTo>
                    <a:pt x="812" y="1"/>
                  </a:moveTo>
                  <a:cubicBezTo>
                    <a:pt x="744" y="1"/>
                    <a:pt x="674" y="11"/>
                    <a:pt x="605" y="34"/>
                  </a:cubicBezTo>
                  <a:cubicBezTo>
                    <a:pt x="443" y="80"/>
                    <a:pt x="233" y="220"/>
                    <a:pt x="140" y="384"/>
                  </a:cubicBezTo>
                  <a:cubicBezTo>
                    <a:pt x="47" y="570"/>
                    <a:pt x="0" y="778"/>
                    <a:pt x="71" y="988"/>
                  </a:cubicBezTo>
                  <a:cubicBezTo>
                    <a:pt x="117" y="1174"/>
                    <a:pt x="257" y="1360"/>
                    <a:pt x="419" y="1454"/>
                  </a:cubicBezTo>
                  <a:cubicBezTo>
                    <a:pt x="558" y="1522"/>
                    <a:pt x="675" y="1569"/>
                    <a:pt x="815" y="1640"/>
                  </a:cubicBezTo>
                  <a:cubicBezTo>
                    <a:pt x="951" y="1708"/>
                    <a:pt x="1087" y="1751"/>
                    <a:pt x="1232" y="1751"/>
                  </a:cubicBezTo>
                  <a:cubicBezTo>
                    <a:pt x="1285" y="1751"/>
                    <a:pt x="1340" y="1745"/>
                    <a:pt x="1395" y="1733"/>
                  </a:cubicBezTo>
                  <a:cubicBezTo>
                    <a:pt x="1581" y="1662"/>
                    <a:pt x="1768" y="1522"/>
                    <a:pt x="1861" y="1360"/>
                  </a:cubicBezTo>
                  <a:cubicBezTo>
                    <a:pt x="1954" y="1197"/>
                    <a:pt x="2000" y="964"/>
                    <a:pt x="1954" y="778"/>
                  </a:cubicBezTo>
                  <a:cubicBezTo>
                    <a:pt x="1885" y="592"/>
                    <a:pt x="1768" y="406"/>
                    <a:pt x="1581" y="313"/>
                  </a:cubicBezTo>
                  <a:cubicBezTo>
                    <a:pt x="1466" y="244"/>
                    <a:pt x="1349" y="173"/>
                    <a:pt x="1209" y="105"/>
                  </a:cubicBezTo>
                  <a:cubicBezTo>
                    <a:pt x="1085" y="42"/>
                    <a:pt x="950" y="1"/>
                    <a:pt x="81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34"/>
            <p:cNvSpPr/>
            <p:nvPr/>
          </p:nvSpPr>
          <p:spPr>
            <a:xfrm>
              <a:off x="8360551" y="678858"/>
              <a:ext cx="57855" cy="44617"/>
            </a:xfrm>
            <a:custGeom>
              <a:avLst/>
              <a:gdLst/>
              <a:ahLst/>
              <a:cxnLst/>
              <a:rect l="l" t="t" r="r" b="b"/>
              <a:pathLst>
                <a:path w="1722" h="1328" extrusionOk="0">
                  <a:moveTo>
                    <a:pt x="862" y="1"/>
                  </a:moveTo>
                  <a:cubicBezTo>
                    <a:pt x="1" y="1"/>
                    <a:pt x="1" y="1327"/>
                    <a:pt x="862" y="1327"/>
                  </a:cubicBezTo>
                  <a:cubicBezTo>
                    <a:pt x="1722" y="1327"/>
                    <a:pt x="1722" y="1"/>
                    <a:pt x="86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34"/>
            <p:cNvSpPr/>
            <p:nvPr/>
          </p:nvSpPr>
          <p:spPr>
            <a:xfrm>
              <a:off x="8311365" y="776557"/>
              <a:ext cx="53924" cy="42232"/>
            </a:xfrm>
            <a:custGeom>
              <a:avLst/>
              <a:gdLst/>
              <a:ahLst/>
              <a:cxnLst/>
              <a:rect l="l" t="t" r="r" b="b"/>
              <a:pathLst>
                <a:path w="1605" h="1257" extrusionOk="0">
                  <a:moveTo>
                    <a:pt x="791" y="1"/>
                  </a:moveTo>
                  <a:cubicBezTo>
                    <a:pt x="0" y="1"/>
                    <a:pt x="0" y="1257"/>
                    <a:pt x="791" y="1257"/>
                  </a:cubicBezTo>
                  <a:cubicBezTo>
                    <a:pt x="1604" y="1257"/>
                    <a:pt x="1604" y="1"/>
                    <a:pt x="791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34"/>
            <p:cNvSpPr/>
            <p:nvPr/>
          </p:nvSpPr>
          <p:spPr>
            <a:xfrm>
              <a:off x="8400430" y="821073"/>
              <a:ext cx="42971" cy="49590"/>
            </a:xfrm>
            <a:custGeom>
              <a:avLst/>
              <a:gdLst/>
              <a:ahLst/>
              <a:cxnLst/>
              <a:rect l="l" t="t" r="r" b="b"/>
              <a:pathLst>
                <a:path w="1279" h="1476" extrusionOk="0">
                  <a:moveTo>
                    <a:pt x="628" y="0"/>
                  </a:moveTo>
                  <a:cubicBezTo>
                    <a:pt x="466" y="25"/>
                    <a:pt x="302" y="71"/>
                    <a:pt x="187" y="187"/>
                  </a:cubicBezTo>
                  <a:cubicBezTo>
                    <a:pt x="69" y="326"/>
                    <a:pt x="1" y="466"/>
                    <a:pt x="1" y="652"/>
                  </a:cubicBezTo>
                  <a:lnTo>
                    <a:pt x="1" y="838"/>
                  </a:lnTo>
                  <a:cubicBezTo>
                    <a:pt x="1" y="1001"/>
                    <a:pt x="69" y="1163"/>
                    <a:pt x="187" y="1281"/>
                  </a:cubicBezTo>
                  <a:cubicBezTo>
                    <a:pt x="255" y="1349"/>
                    <a:pt x="302" y="1396"/>
                    <a:pt x="395" y="1420"/>
                  </a:cubicBezTo>
                  <a:cubicBezTo>
                    <a:pt x="447" y="1454"/>
                    <a:pt x="511" y="1475"/>
                    <a:pt x="568" y="1475"/>
                  </a:cubicBezTo>
                  <a:cubicBezTo>
                    <a:pt x="589" y="1475"/>
                    <a:pt x="609" y="1473"/>
                    <a:pt x="628" y="1467"/>
                  </a:cubicBezTo>
                  <a:cubicBezTo>
                    <a:pt x="791" y="1467"/>
                    <a:pt x="977" y="1420"/>
                    <a:pt x="1093" y="1281"/>
                  </a:cubicBezTo>
                  <a:cubicBezTo>
                    <a:pt x="1210" y="1163"/>
                    <a:pt x="1279" y="1024"/>
                    <a:pt x="1279" y="838"/>
                  </a:cubicBezTo>
                  <a:lnTo>
                    <a:pt x="1279" y="652"/>
                  </a:lnTo>
                  <a:cubicBezTo>
                    <a:pt x="1279" y="559"/>
                    <a:pt x="1256" y="490"/>
                    <a:pt x="1232" y="397"/>
                  </a:cubicBezTo>
                  <a:cubicBezTo>
                    <a:pt x="1186" y="326"/>
                    <a:pt x="1163" y="257"/>
                    <a:pt x="1093" y="187"/>
                  </a:cubicBezTo>
                  <a:cubicBezTo>
                    <a:pt x="1024" y="140"/>
                    <a:pt x="953" y="94"/>
                    <a:pt x="884" y="71"/>
                  </a:cubicBezTo>
                  <a:cubicBezTo>
                    <a:pt x="814" y="25"/>
                    <a:pt x="721" y="0"/>
                    <a:pt x="628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34"/>
            <p:cNvSpPr/>
            <p:nvPr/>
          </p:nvSpPr>
          <p:spPr>
            <a:xfrm>
              <a:off x="8302731" y="935974"/>
              <a:ext cx="37528" cy="37528"/>
            </a:xfrm>
            <a:custGeom>
              <a:avLst/>
              <a:gdLst/>
              <a:ahLst/>
              <a:cxnLst/>
              <a:rect l="l" t="t" r="r" b="b"/>
              <a:pathLst>
                <a:path w="1117" h="1117" extrusionOk="0">
                  <a:moveTo>
                    <a:pt x="466" y="0"/>
                  </a:moveTo>
                  <a:cubicBezTo>
                    <a:pt x="350" y="0"/>
                    <a:pt x="211" y="69"/>
                    <a:pt x="140" y="140"/>
                  </a:cubicBezTo>
                  <a:cubicBezTo>
                    <a:pt x="47" y="233"/>
                    <a:pt x="1" y="372"/>
                    <a:pt x="1" y="488"/>
                  </a:cubicBezTo>
                  <a:cubicBezTo>
                    <a:pt x="1" y="605"/>
                    <a:pt x="47" y="744"/>
                    <a:pt x="140" y="837"/>
                  </a:cubicBezTo>
                  <a:cubicBezTo>
                    <a:pt x="187" y="860"/>
                    <a:pt x="211" y="906"/>
                    <a:pt x="257" y="930"/>
                  </a:cubicBezTo>
                  <a:cubicBezTo>
                    <a:pt x="304" y="977"/>
                    <a:pt x="350" y="999"/>
                    <a:pt x="397" y="1046"/>
                  </a:cubicBezTo>
                  <a:cubicBezTo>
                    <a:pt x="490" y="1092"/>
                    <a:pt x="559" y="1116"/>
                    <a:pt x="676" y="1116"/>
                  </a:cubicBezTo>
                  <a:cubicBezTo>
                    <a:pt x="722" y="1116"/>
                    <a:pt x="791" y="1116"/>
                    <a:pt x="838" y="1070"/>
                  </a:cubicBezTo>
                  <a:cubicBezTo>
                    <a:pt x="884" y="1070"/>
                    <a:pt x="931" y="1023"/>
                    <a:pt x="977" y="999"/>
                  </a:cubicBezTo>
                  <a:cubicBezTo>
                    <a:pt x="1048" y="906"/>
                    <a:pt x="1117" y="791"/>
                    <a:pt x="1117" y="674"/>
                  </a:cubicBezTo>
                  <a:cubicBezTo>
                    <a:pt x="1095" y="581"/>
                    <a:pt x="1095" y="488"/>
                    <a:pt x="1024" y="419"/>
                  </a:cubicBezTo>
                  <a:cubicBezTo>
                    <a:pt x="1002" y="372"/>
                    <a:pt x="955" y="326"/>
                    <a:pt x="931" y="279"/>
                  </a:cubicBezTo>
                  <a:cubicBezTo>
                    <a:pt x="884" y="233"/>
                    <a:pt x="862" y="186"/>
                    <a:pt x="815" y="140"/>
                  </a:cubicBezTo>
                  <a:cubicBezTo>
                    <a:pt x="745" y="69"/>
                    <a:pt x="583" y="0"/>
                    <a:pt x="466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34"/>
            <p:cNvSpPr/>
            <p:nvPr/>
          </p:nvSpPr>
          <p:spPr>
            <a:xfrm>
              <a:off x="8376980" y="971082"/>
              <a:ext cx="50799" cy="39914"/>
            </a:xfrm>
            <a:custGeom>
              <a:avLst/>
              <a:gdLst/>
              <a:ahLst/>
              <a:cxnLst/>
              <a:rect l="l" t="t" r="r" b="b"/>
              <a:pathLst>
                <a:path w="1512" h="1188" extrusionOk="0">
                  <a:moveTo>
                    <a:pt x="767" y="1"/>
                  </a:moveTo>
                  <a:cubicBezTo>
                    <a:pt x="1" y="1"/>
                    <a:pt x="1" y="1188"/>
                    <a:pt x="767" y="1188"/>
                  </a:cubicBezTo>
                  <a:cubicBezTo>
                    <a:pt x="1512" y="1188"/>
                    <a:pt x="1512" y="1"/>
                    <a:pt x="767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34"/>
            <p:cNvSpPr/>
            <p:nvPr/>
          </p:nvSpPr>
          <p:spPr>
            <a:xfrm>
              <a:off x="8330112" y="1053932"/>
              <a:ext cx="35177" cy="35210"/>
            </a:xfrm>
            <a:custGeom>
              <a:avLst/>
              <a:gdLst/>
              <a:ahLst/>
              <a:cxnLst/>
              <a:rect l="l" t="t" r="r" b="b"/>
              <a:pathLst>
                <a:path w="1047" h="1048" extrusionOk="0">
                  <a:moveTo>
                    <a:pt x="419" y="0"/>
                  </a:moveTo>
                  <a:cubicBezTo>
                    <a:pt x="326" y="0"/>
                    <a:pt x="187" y="47"/>
                    <a:pt x="116" y="117"/>
                  </a:cubicBezTo>
                  <a:cubicBezTo>
                    <a:pt x="47" y="210"/>
                    <a:pt x="0" y="303"/>
                    <a:pt x="0" y="419"/>
                  </a:cubicBezTo>
                  <a:cubicBezTo>
                    <a:pt x="0" y="536"/>
                    <a:pt x="47" y="651"/>
                    <a:pt x="116" y="722"/>
                  </a:cubicBezTo>
                  <a:cubicBezTo>
                    <a:pt x="187" y="791"/>
                    <a:pt x="255" y="861"/>
                    <a:pt x="326" y="908"/>
                  </a:cubicBezTo>
                  <a:cubicBezTo>
                    <a:pt x="395" y="1001"/>
                    <a:pt x="512" y="1048"/>
                    <a:pt x="627" y="1048"/>
                  </a:cubicBezTo>
                  <a:cubicBezTo>
                    <a:pt x="721" y="1048"/>
                    <a:pt x="838" y="1001"/>
                    <a:pt x="907" y="908"/>
                  </a:cubicBezTo>
                  <a:cubicBezTo>
                    <a:pt x="1000" y="837"/>
                    <a:pt x="1046" y="722"/>
                    <a:pt x="1046" y="629"/>
                  </a:cubicBezTo>
                  <a:cubicBezTo>
                    <a:pt x="1046" y="512"/>
                    <a:pt x="1000" y="419"/>
                    <a:pt x="907" y="326"/>
                  </a:cubicBezTo>
                  <a:cubicBezTo>
                    <a:pt x="860" y="257"/>
                    <a:pt x="791" y="186"/>
                    <a:pt x="745" y="117"/>
                  </a:cubicBezTo>
                  <a:cubicBezTo>
                    <a:pt x="652" y="47"/>
                    <a:pt x="534" y="0"/>
                    <a:pt x="419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34"/>
            <p:cNvSpPr/>
            <p:nvPr/>
          </p:nvSpPr>
          <p:spPr>
            <a:xfrm>
              <a:off x="8395760" y="1103185"/>
              <a:ext cx="26576" cy="20326"/>
            </a:xfrm>
            <a:custGeom>
              <a:avLst/>
              <a:gdLst/>
              <a:ahLst/>
              <a:cxnLst/>
              <a:rect l="l" t="t" r="r" b="b"/>
              <a:pathLst>
                <a:path w="791" h="605" extrusionOk="0">
                  <a:moveTo>
                    <a:pt x="394" y="0"/>
                  </a:moveTo>
                  <a:cubicBezTo>
                    <a:pt x="0" y="0"/>
                    <a:pt x="0" y="605"/>
                    <a:pt x="394" y="605"/>
                  </a:cubicBezTo>
                  <a:cubicBezTo>
                    <a:pt x="791" y="605"/>
                    <a:pt x="791" y="0"/>
                    <a:pt x="394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34"/>
            <p:cNvSpPr/>
            <p:nvPr/>
          </p:nvSpPr>
          <p:spPr>
            <a:xfrm>
              <a:off x="8417632" y="1157880"/>
              <a:ext cx="34404" cy="26576"/>
            </a:xfrm>
            <a:custGeom>
              <a:avLst/>
              <a:gdLst/>
              <a:ahLst/>
              <a:cxnLst/>
              <a:rect l="l" t="t" r="r" b="b"/>
              <a:pathLst>
                <a:path w="1024" h="791" extrusionOk="0">
                  <a:moveTo>
                    <a:pt x="512" y="0"/>
                  </a:moveTo>
                  <a:cubicBezTo>
                    <a:pt x="0" y="0"/>
                    <a:pt x="0" y="791"/>
                    <a:pt x="512" y="791"/>
                  </a:cubicBezTo>
                  <a:cubicBezTo>
                    <a:pt x="1024" y="791"/>
                    <a:pt x="1024" y="0"/>
                    <a:pt x="512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34"/>
            <p:cNvSpPr/>
            <p:nvPr/>
          </p:nvSpPr>
          <p:spPr>
            <a:xfrm>
              <a:off x="8386353" y="1237572"/>
              <a:ext cx="45357" cy="35143"/>
            </a:xfrm>
            <a:custGeom>
              <a:avLst/>
              <a:gdLst/>
              <a:ahLst/>
              <a:cxnLst/>
              <a:rect l="l" t="t" r="r" b="b"/>
              <a:pathLst>
                <a:path w="1350" h="1046" extrusionOk="0">
                  <a:moveTo>
                    <a:pt x="674" y="0"/>
                  </a:moveTo>
                  <a:cubicBezTo>
                    <a:pt x="1" y="0"/>
                    <a:pt x="1" y="1046"/>
                    <a:pt x="674" y="1046"/>
                  </a:cubicBezTo>
                  <a:cubicBezTo>
                    <a:pt x="1350" y="1046"/>
                    <a:pt x="1350" y="0"/>
                    <a:pt x="674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34"/>
            <p:cNvSpPr/>
            <p:nvPr/>
          </p:nvSpPr>
          <p:spPr>
            <a:xfrm>
              <a:off x="8500448" y="1236766"/>
              <a:ext cx="54730" cy="54730"/>
            </a:xfrm>
            <a:custGeom>
              <a:avLst/>
              <a:gdLst/>
              <a:ahLst/>
              <a:cxnLst/>
              <a:rect l="l" t="t" r="r" b="b"/>
              <a:pathLst>
                <a:path w="1629" h="1629" extrusionOk="0">
                  <a:moveTo>
                    <a:pt x="721" y="0"/>
                  </a:moveTo>
                  <a:cubicBezTo>
                    <a:pt x="627" y="0"/>
                    <a:pt x="534" y="24"/>
                    <a:pt x="441" y="71"/>
                  </a:cubicBezTo>
                  <a:cubicBezTo>
                    <a:pt x="348" y="93"/>
                    <a:pt x="280" y="164"/>
                    <a:pt x="209" y="233"/>
                  </a:cubicBezTo>
                  <a:cubicBezTo>
                    <a:pt x="94" y="372"/>
                    <a:pt x="0" y="536"/>
                    <a:pt x="0" y="744"/>
                  </a:cubicBezTo>
                  <a:cubicBezTo>
                    <a:pt x="0" y="815"/>
                    <a:pt x="23" y="862"/>
                    <a:pt x="23" y="930"/>
                  </a:cubicBezTo>
                  <a:cubicBezTo>
                    <a:pt x="69" y="1048"/>
                    <a:pt x="116" y="1163"/>
                    <a:pt x="209" y="1256"/>
                  </a:cubicBezTo>
                  <a:lnTo>
                    <a:pt x="559" y="1535"/>
                  </a:lnTo>
                  <a:cubicBezTo>
                    <a:pt x="627" y="1559"/>
                    <a:pt x="674" y="1582"/>
                    <a:pt x="745" y="1606"/>
                  </a:cubicBezTo>
                  <a:cubicBezTo>
                    <a:pt x="838" y="1628"/>
                    <a:pt x="931" y="1628"/>
                    <a:pt x="1024" y="1628"/>
                  </a:cubicBezTo>
                  <a:cubicBezTo>
                    <a:pt x="1070" y="1628"/>
                    <a:pt x="1139" y="1606"/>
                    <a:pt x="1186" y="1582"/>
                  </a:cubicBezTo>
                  <a:cubicBezTo>
                    <a:pt x="1279" y="1535"/>
                    <a:pt x="1349" y="1489"/>
                    <a:pt x="1418" y="1420"/>
                  </a:cubicBezTo>
                  <a:cubicBezTo>
                    <a:pt x="1442" y="1373"/>
                    <a:pt x="1489" y="1327"/>
                    <a:pt x="1535" y="1280"/>
                  </a:cubicBezTo>
                  <a:cubicBezTo>
                    <a:pt x="1558" y="1234"/>
                    <a:pt x="1582" y="1163"/>
                    <a:pt x="1604" y="1116"/>
                  </a:cubicBezTo>
                  <a:cubicBezTo>
                    <a:pt x="1628" y="1023"/>
                    <a:pt x="1628" y="930"/>
                    <a:pt x="1604" y="837"/>
                  </a:cubicBezTo>
                  <a:cubicBezTo>
                    <a:pt x="1604" y="744"/>
                    <a:pt x="1582" y="651"/>
                    <a:pt x="1535" y="582"/>
                  </a:cubicBezTo>
                  <a:cubicBezTo>
                    <a:pt x="1442" y="443"/>
                    <a:pt x="1349" y="326"/>
                    <a:pt x="1232" y="233"/>
                  </a:cubicBezTo>
                  <a:cubicBezTo>
                    <a:pt x="1186" y="164"/>
                    <a:pt x="1093" y="93"/>
                    <a:pt x="1000" y="71"/>
                  </a:cubicBezTo>
                  <a:cubicBezTo>
                    <a:pt x="931" y="24"/>
                    <a:pt x="838" y="0"/>
                    <a:pt x="72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34"/>
            <p:cNvSpPr/>
            <p:nvPr/>
          </p:nvSpPr>
          <p:spPr>
            <a:xfrm>
              <a:off x="8425426" y="1317264"/>
              <a:ext cx="50060" cy="49220"/>
            </a:xfrm>
            <a:custGeom>
              <a:avLst/>
              <a:gdLst/>
              <a:ahLst/>
              <a:cxnLst/>
              <a:rect l="l" t="t" r="r" b="b"/>
              <a:pathLst>
                <a:path w="1490" h="1465" extrusionOk="0">
                  <a:moveTo>
                    <a:pt x="652" y="1"/>
                  </a:moveTo>
                  <a:cubicBezTo>
                    <a:pt x="581" y="1"/>
                    <a:pt x="488" y="23"/>
                    <a:pt x="419" y="47"/>
                  </a:cubicBezTo>
                  <a:cubicBezTo>
                    <a:pt x="326" y="69"/>
                    <a:pt x="256" y="116"/>
                    <a:pt x="209" y="187"/>
                  </a:cubicBezTo>
                  <a:cubicBezTo>
                    <a:pt x="94" y="302"/>
                    <a:pt x="1" y="466"/>
                    <a:pt x="23" y="652"/>
                  </a:cubicBezTo>
                  <a:cubicBezTo>
                    <a:pt x="23" y="814"/>
                    <a:pt x="70" y="977"/>
                    <a:pt x="209" y="1093"/>
                  </a:cubicBezTo>
                  <a:cubicBezTo>
                    <a:pt x="280" y="1163"/>
                    <a:pt x="349" y="1210"/>
                    <a:pt x="395" y="1279"/>
                  </a:cubicBezTo>
                  <a:cubicBezTo>
                    <a:pt x="466" y="1349"/>
                    <a:pt x="535" y="1396"/>
                    <a:pt x="605" y="1418"/>
                  </a:cubicBezTo>
                  <a:cubicBezTo>
                    <a:pt x="674" y="1442"/>
                    <a:pt x="767" y="1465"/>
                    <a:pt x="860" y="1465"/>
                  </a:cubicBezTo>
                  <a:cubicBezTo>
                    <a:pt x="931" y="1465"/>
                    <a:pt x="1024" y="1442"/>
                    <a:pt x="1093" y="1418"/>
                  </a:cubicBezTo>
                  <a:cubicBezTo>
                    <a:pt x="1164" y="1396"/>
                    <a:pt x="1233" y="1349"/>
                    <a:pt x="1303" y="1279"/>
                  </a:cubicBezTo>
                  <a:cubicBezTo>
                    <a:pt x="1396" y="1163"/>
                    <a:pt x="1489" y="1000"/>
                    <a:pt x="1489" y="838"/>
                  </a:cubicBezTo>
                  <a:cubicBezTo>
                    <a:pt x="1465" y="791"/>
                    <a:pt x="1465" y="721"/>
                    <a:pt x="1465" y="674"/>
                  </a:cubicBezTo>
                  <a:cubicBezTo>
                    <a:pt x="1419" y="559"/>
                    <a:pt x="1372" y="466"/>
                    <a:pt x="1303" y="395"/>
                  </a:cubicBezTo>
                  <a:cubicBezTo>
                    <a:pt x="1233" y="326"/>
                    <a:pt x="1186" y="255"/>
                    <a:pt x="1117" y="187"/>
                  </a:cubicBezTo>
                  <a:cubicBezTo>
                    <a:pt x="1046" y="116"/>
                    <a:pt x="978" y="69"/>
                    <a:pt x="907" y="47"/>
                  </a:cubicBezTo>
                  <a:cubicBezTo>
                    <a:pt x="838" y="23"/>
                    <a:pt x="745" y="1"/>
                    <a:pt x="65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34"/>
            <p:cNvSpPr/>
            <p:nvPr/>
          </p:nvSpPr>
          <p:spPr>
            <a:xfrm>
              <a:off x="8448877" y="1448526"/>
              <a:ext cx="49220" cy="38301"/>
            </a:xfrm>
            <a:custGeom>
              <a:avLst/>
              <a:gdLst/>
              <a:ahLst/>
              <a:cxnLst/>
              <a:rect l="l" t="t" r="r" b="b"/>
              <a:pathLst>
                <a:path w="1465" h="1140" extrusionOk="0">
                  <a:moveTo>
                    <a:pt x="721" y="1"/>
                  </a:moveTo>
                  <a:cubicBezTo>
                    <a:pt x="1" y="1"/>
                    <a:pt x="1" y="1139"/>
                    <a:pt x="721" y="1139"/>
                  </a:cubicBezTo>
                  <a:cubicBezTo>
                    <a:pt x="1465" y="1139"/>
                    <a:pt x="1465" y="1"/>
                    <a:pt x="721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34"/>
            <p:cNvSpPr/>
            <p:nvPr/>
          </p:nvSpPr>
          <p:spPr>
            <a:xfrm>
              <a:off x="8244171" y="478822"/>
              <a:ext cx="58594" cy="45357"/>
            </a:xfrm>
            <a:custGeom>
              <a:avLst/>
              <a:gdLst/>
              <a:ahLst/>
              <a:cxnLst/>
              <a:rect l="l" t="t" r="r" b="b"/>
              <a:pathLst>
                <a:path w="1744" h="1350" extrusionOk="0">
                  <a:moveTo>
                    <a:pt x="884" y="1"/>
                  </a:moveTo>
                  <a:cubicBezTo>
                    <a:pt x="0" y="1"/>
                    <a:pt x="0" y="1350"/>
                    <a:pt x="884" y="1350"/>
                  </a:cubicBezTo>
                  <a:cubicBezTo>
                    <a:pt x="1744" y="1350"/>
                    <a:pt x="1744" y="1"/>
                    <a:pt x="884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34"/>
            <p:cNvSpPr/>
            <p:nvPr/>
          </p:nvSpPr>
          <p:spPr>
            <a:xfrm>
              <a:off x="8183226" y="411629"/>
              <a:ext cx="44517" cy="38368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581" y="1"/>
                  </a:moveTo>
                  <a:cubicBezTo>
                    <a:pt x="512" y="1"/>
                    <a:pt x="441" y="1"/>
                    <a:pt x="372" y="47"/>
                  </a:cubicBezTo>
                  <a:cubicBezTo>
                    <a:pt x="302" y="72"/>
                    <a:pt x="233" y="118"/>
                    <a:pt x="186" y="165"/>
                  </a:cubicBezTo>
                  <a:cubicBezTo>
                    <a:pt x="116" y="211"/>
                    <a:pt x="93" y="280"/>
                    <a:pt x="69" y="351"/>
                  </a:cubicBezTo>
                  <a:cubicBezTo>
                    <a:pt x="23" y="420"/>
                    <a:pt x="0" y="490"/>
                    <a:pt x="23" y="559"/>
                  </a:cubicBezTo>
                  <a:cubicBezTo>
                    <a:pt x="23" y="723"/>
                    <a:pt x="69" y="862"/>
                    <a:pt x="186" y="978"/>
                  </a:cubicBezTo>
                  <a:cubicBezTo>
                    <a:pt x="279" y="1071"/>
                    <a:pt x="441" y="1141"/>
                    <a:pt x="581" y="1141"/>
                  </a:cubicBezTo>
                  <a:cubicBezTo>
                    <a:pt x="651" y="1141"/>
                    <a:pt x="720" y="1117"/>
                    <a:pt x="767" y="1117"/>
                  </a:cubicBezTo>
                  <a:cubicBezTo>
                    <a:pt x="930" y="1117"/>
                    <a:pt x="1070" y="1071"/>
                    <a:pt x="1163" y="955"/>
                  </a:cubicBezTo>
                  <a:cubicBezTo>
                    <a:pt x="1232" y="909"/>
                    <a:pt x="1256" y="838"/>
                    <a:pt x="1278" y="769"/>
                  </a:cubicBezTo>
                  <a:cubicBezTo>
                    <a:pt x="1325" y="723"/>
                    <a:pt x="1325" y="652"/>
                    <a:pt x="1325" y="559"/>
                  </a:cubicBezTo>
                  <a:cubicBezTo>
                    <a:pt x="1325" y="420"/>
                    <a:pt x="1278" y="280"/>
                    <a:pt x="1163" y="165"/>
                  </a:cubicBezTo>
                  <a:cubicBezTo>
                    <a:pt x="1139" y="140"/>
                    <a:pt x="1092" y="118"/>
                    <a:pt x="1046" y="72"/>
                  </a:cubicBezTo>
                  <a:cubicBezTo>
                    <a:pt x="977" y="25"/>
                    <a:pt x="884" y="1"/>
                    <a:pt x="767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34"/>
            <p:cNvSpPr/>
            <p:nvPr/>
          </p:nvSpPr>
          <p:spPr>
            <a:xfrm>
              <a:off x="8230833" y="342755"/>
              <a:ext cx="40687" cy="33933"/>
            </a:xfrm>
            <a:custGeom>
              <a:avLst/>
              <a:gdLst/>
              <a:ahLst/>
              <a:cxnLst/>
              <a:rect l="l" t="t" r="r" b="b"/>
              <a:pathLst>
                <a:path w="1211" h="1010" extrusionOk="0">
                  <a:moveTo>
                    <a:pt x="751" y="0"/>
                  </a:moveTo>
                  <a:cubicBezTo>
                    <a:pt x="734" y="0"/>
                    <a:pt x="717" y="1"/>
                    <a:pt x="699" y="4"/>
                  </a:cubicBezTo>
                  <a:cubicBezTo>
                    <a:pt x="583" y="4"/>
                    <a:pt x="490" y="4"/>
                    <a:pt x="373" y="28"/>
                  </a:cubicBezTo>
                  <a:cubicBezTo>
                    <a:pt x="351" y="51"/>
                    <a:pt x="304" y="75"/>
                    <a:pt x="258" y="75"/>
                  </a:cubicBezTo>
                  <a:cubicBezTo>
                    <a:pt x="211" y="121"/>
                    <a:pt x="165" y="144"/>
                    <a:pt x="118" y="215"/>
                  </a:cubicBezTo>
                  <a:cubicBezTo>
                    <a:pt x="47" y="283"/>
                    <a:pt x="1" y="401"/>
                    <a:pt x="25" y="516"/>
                  </a:cubicBezTo>
                  <a:cubicBezTo>
                    <a:pt x="25" y="587"/>
                    <a:pt x="47" y="680"/>
                    <a:pt x="94" y="748"/>
                  </a:cubicBezTo>
                  <a:cubicBezTo>
                    <a:pt x="118" y="819"/>
                    <a:pt x="165" y="866"/>
                    <a:pt x="211" y="888"/>
                  </a:cubicBezTo>
                  <a:cubicBezTo>
                    <a:pt x="258" y="935"/>
                    <a:pt x="304" y="959"/>
                    <a:pt x="373" y="981"/>
                  </a:cubicBezTo>
                  <a:cubicBezTo>
                    <a:pt x="490" y="1005"/>
                    <a:pt x="583" y="1005"/>
                    <a:pt x="699" y="1005"/>
                  </a:cubicBezTo>
                  <a:cubicBezTo>
                    <a:pt x="717" y="1008"/>
                    <a:pt x="735" y="1009"/>
                    <a:pt x="752" y="1009"/>
                  </a:cubicBezTo>
                  <a:cubicBezTo>
                    <a:pt x="873" y="1009"/>
                    <a:pt x="990" y="947"/>
                    <a:pt x="1071" y="866"/>
                  </a:cubicBezTo>
                  <a:cubicBezTo>
                    <a:pt x="1141" y="773"/>
                    <a:pt x="1210" y="633"/>
                    <a:pt x="1210" y="516"/>
                  </a:cubicBezTo>
                  <a:cubicBezTo>
                    <a:pt x="1210" y="376"/>
                    <a:pt x="1164" y="237"/>
                    <a:pt x="1071" y="144"/>
                  </a:cubicBezTo>
                  <a:cubicBezTo>
                    <a:pt x="970" y="63"/>
                    <a:pt x="868" y="0"/>
                    <a:pt x="75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34"/>
            <p:cNvSpPr/>
            <p:nvPr/>
          </p:nvSpPr>
          <p:spPr>
            <a:xfrm>
              <a:off x="8322284" y="350684"/>
              <a:ext cx="57049" cy="43811"/>
            </a:xfrm>
            <a:custGeom>
              <a:avLst/>
              <a:gdLst/>
              <a:ahLst/>
              <a:cxnLst/>
              <a:rect l="l" t="t" r="r" b="b"/>
              <a:pathLst>
                <a:path w="1698" h="1304" extrusionOk="0">
                  <a:moveTo>
                    <a:pt x="860" y="1"/>
                  </a:moveTo>
                  <a:cubicBezTo>
                    <a:pt x="1" y="1"/>
                    <a:pt x="1" y="1303"/>
                    <a:pt x="860" y="1303"/>
                  </a:cubicBezTo>
                  <a:cubicBezTo>
                    <a:pt x="1698" y="1303"/>
                    <a:pt x="1698" y="1"/>
                    <a:pt x="860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34"/>
            <p:cNvSpPr/>
            <p:nvPr/>
          </p:nvSpPr>
          <p:spPr>
            <a:xfrm>
              <a:off x="8352756" y="450702"/>
              <a:ext cx="47708" cy="36789"/>
            </a:xfrm>
            <a:custGeom>
              <a:avLst/>
              <a:gdLst/>
              <a:ahLst/>
              <a:cxnLst/>
              <a:rect l="l" t="t" r="r" b="b"/>
              <a:pathLst>
                <a:path w="1420" h="1095" extrusionOk="0">
                  <a:moveTo>
                    <a:pt x="722" y="1"/>
                  </a:moveTo>
                  <a:cubicBezTo>
                    <a:pt x="0" y="1"/>
                    <a:pt x="0" y="1095"/>
                    <a:pt x="722" y="1095"/>
                  </a:cubicBezTo>
                  <a:cubicBezTo>
                    <a:pt x="1420" y="1095"/>
                    <a:pt x="1420" y="1"/>
                    <a:pt x="72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71" name="Google Shape;10671;p34"/>
          <p:cNvSpPr/>
          <p:nvPr/>
        </p:nvSpPr>
        <p:spPr>
          <a:xfrm rot="256808" flipH="1">
            <a:off x="142955" y="-363543"/>
            <a:ext cx="2009654" cy="719663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rgbClr val="EBAB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2" name="Google Shape;10672;p34"/>
          <p:cNvSpPr/>
          <p:nvPr/>
        </p:nvSpPr>
        <p:spPr>
          <a:xfrm rot="256808" flipH="1">
            <a:off x="-256375" y="-587742"/>
            <a:ext cx="621348" cy="1474172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rgbClr val="6238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3" name="Google Shape;10673;p34"/>
          <p:cNvSpPr/>
          <p:nvPr/>
        </p:nvSpPr>
        <p:spPr>
          <a:xfrm rot="-9900028">
            <a:off x="8979785" y="1343187"/>
            <a:ext cx="558920" cy="438694"/>
          </a:xfrm>
          <a:custGeom>
            <a:avLst/>
            <a:gdLst/>
            <a:ahLst/>
            <a:cxnLst/>
            <a:rect l="l" t="t" r="r" b="b"/>
            <a:pathLst>
              <a:path w="14844" h="11651" extrusionOk="0">
                <a:moveTo>
                  <a:pt x="9305" y="0"/>
                </a:moveTo>
                <a:cubicBezTo>
                  <a:pt x="8297" y="0"/>
                  <a:pt x="7184" y="235"/>
                  <a:pt x="6070" y="740"/>
                </a:cubicBezTo>
                <a:cubicBezTo>
                  <a:pt x="3954" y="1717"/>
                  <a:pt x="2280" y="3531"/>
                  <a:pt x="1210" y="5600"/>
                </a:cubicBezTo>
                <a:cubicBezTo>
                  <a:pt x="442" y="7135"/>
                  <a:pt x="1" y="9135"/>
                  <a:pt x="1071" y="10484"/>
                </a:cubicBezTo>
                <a:cubicBezTo>
                  <a:pt x="1701" y="11287"/>
                  <a:pt x="2742" y="11650"/>
                  <a:pt x="3777" y="11650"/>
                </a:cubicBezTo>
                <a:cubicBezTo>
                  <a:pt x="4000" y="11650"/>
                  <a:pt x="4223" y="11633"/>
                  <a:pt x="4442" y="11600"/>
                </a:cubicBezTo>
                <a:cubicBezTo>
                  <a:pt x="5675" y="11414"/>
                  <a:pt x="6767" y="10787"/>
                  <a:pt x="7815" y="10112"/>
                </a:cubicBezTo>
                <a:cubicBezTo>
                  <a:pt x="9372" y="9089"/>
                  <a:pt x="10885" y="7903"/>
                  <a:pt x="12001" y="6415"/>
                </a:cubicBezTo>
                <a:cubicBezTo>
                  <a:pt x="14843" y="2589"/>
                  <a:pt x="12656" y="0"/>
                  <a:pt x="9305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4" name="Google Shape;10674;p34"/>
          <p:cNvSpPr/>
          <p:nvPr/>
        </p:nvSpPr>
        <p:spPr>
          <a:xfrm rot="-9900028">
            <a:off x="7979722" y="-1572245"/>
            <a:ext cx="2591236" cy="3135320"/>
          </a:xfrm>
          <a:custGeom>
            <a:avLst/>
            <a:gdLst/>
            <a:ahLst/>
            <a:cxnLst/>
            <a:rect l="l" t="t" r="r" b="b"/>
            <a:pathLst>
              <a:path w="68819" h="83269" extrusionOk="0">
                <a:moveTo>
                  <a:pt x="3833" y="1"/>
                </a:moveTo>
                <a:cubicBezTo>
                  <a:pt x="2635" y="1"/>
                  <a:pt x="1371" y="1709"/>
                  <a:pt x="745" y="3332"/>
                </a:cubicBezTo>
                <a:cubicBezTo>
                  <a:pt x="1" y="5239"/>
                  <a:pt x="23" y="7356"/>
                  <a:pt x="165" y="9379"/>
                </a:cubicBezTo>
                <a:cubicBezTo>
                  <a:pt x="885" y="19007"/>
                  <a:pt x="4583" y="28287"/>
                  <a:pt x="4559" y="37916"/>
                </a:cubicBezTo>
                <a:cubicBezTo>
                  <a:pt x="4559" y="46078"/>
                  <a:pt x="1886" y="54450"/>
                  <a:pt x="4165" y="62289"/>
                </a:cubicBezTo>
                <a:cubicBezTo>
                  <a:pt x="5164" y="65707"/>
                  <a:pt x="7049" y="68777"/>
                  <a:pt x="9118" y="71660"/>
                </a:cubicBezTo>
                <a:cubicBezTo>
                  <a:pt x="11793" y="75428"/>
                  <a:pt x="14932" y="79080"/>
                  <a:pt x="19072" y="81149"/>
                </a:cubicBezTo>
                <a:cubicBezTo>
                  <a:pt x="22222" y="82717"/>
                  <a:pt x="25727" y="83269"/>
                  <a:pt x="29266" y="83269"/>
                </a:cubicBezTo>
                <a:cubicBezTo>
                  <a:pt x="31083" y="83269"/>
                  <a:pt x="32909" y="83123"/>
                  <a:pt x="34700" y="82894"/>
                </a:cubicBezTo>
                <a:cubicBezTo>
                  <a:pt x="41980" y="81940"/>
                  <a:pt x="49026" y="79707"/>
                  <a:pt x="56028" y="77475"/>
                </a:cubicBezTo>
                <a:cubicBezTo>
                  <a:pt x="59935" y="76219"/>
                  <a:pt x="63842" y="74987"/>
                  <a:pt x="67749" y="73731"/>
                </a:cubicBezTo>
                <a:cubicBezTo>
                  <a:pt x="68075" y="73638"/>
                  <a:pt x="68447" y="73499"/>
                  <a:pt x="68609" y="73173"/>
                </a:cubicBezTo>
                <a:cubicBezTo>
                  <a:pt x="68772" y="72848"/>
                  <a:pt x="68609" y="72429"/>
                  <a:pt x="68469" y="72103"/>
                </a:cubicBezTo>
                <a:cubicBezTo>
                  <a:pt x="67167" y="69381"/>
                  <a:pt x="65353" y="66916"/>
                  <a:pt x="64260" y="64103"/>
                </a:cubicBezTo>
                <a:cubicBezTo>
                  <a:pt x="62260" y="59079"/>
                  <a:pt x="62794" y="53101"/>
                  <a:pt x="65678" y="48521"/>
                </a:cubicBezTo>
                <a:cubicBezTo>
                  <a:pt x="66608" y="47008"/>
                  <a:pt x="67796" y="45613"/>
                  <a:pt x="68307" y="43916"/>
                </a:cubicBezTo>
                <a:cubicBezTo>
                  <a:pt x="68819" y="42217"/>
                  <a:pt x="68400" y="40055"/>
                  <a:pt x="66795" y="39287"/>
                </a:cubicBezTo>
                <a:cubicBezTo>
                  <a:pt x="65237" y="38520"/>
                  <a:pt x="62726" y="39032"/>
                  <a:pt x="62214" y="37380"/>
                </a:cubicBezTo>
                <a:cubicBezTo>
                  <a:pt x="61771" y="35823"/>
                  <a:pt x="63749" y="33636"/>
                  <a:pt x="62307" y="32868"/>
                </a:cubicBezTo>
                <a:cubicBezTo>
                  <a:pt x="62124" y="32771"/>
                  <a:pt x="61917" y="32737"/>
                  <a:pt x="61701" y="32737"/>
                </a:cubicBezTo>
                <a:cubicBezTo>
                  <a:pt x="61503" y="32737"/>
                  <a:pt x="61298" y="32765"/>
                  <a:pt x="61098" y="32799"/>
                </a:cubicBezTo>
                <a:cubicBezTo>
                  <a:pt x="59570" y="33092"/>
                  <a:pt x="58044" y="33610"/>
                  <a:pt x="56483" y="33610"/>
                </a:cubicBezTo>
                <a:cubicBezTo>
                  <a:pt x="56308" y="33610"/>
                  <a:pt x="56133" y="33604"/>
                  <a:pt x="55957" y="33590"/>
                </a:cubicBezTo>
                <a:cubicBezTo>
                  <a:pt x="54236" y="33450"/>
                  <a:pt x="52400" y="32217"/>
                  <a:pt x="52375" y="30473"/>
                </a:cubicBezTo>
                <a:cubicBezTo>
                  <a:pt x="52353" y="28821"/>
                  <a:pt x="53934" y="27240"/>
                  <a:pt x="53330" y="25705"/>
                </a:cubicBezTo>
                <a:cubicBezTo>
                  <a:pt x="52956" y="24759"/>
                  <a:pt x="52071" y="24435"/>
                  <a:pt x="51042" y="24435"/>
                </a:cubicBezTo>
                <a:cubicBezTo>
                  <a:pt x="50021" y="24435"/>
                  <a:pt x="48859" y="24753"/>
                  <a:pt x="47910" y="25100"/>
                </a:cubicBezTo>
                <a:cubicBezTo>
                  <a:pt x="46756" y="25530"/>
                  <a:pt x="45413" y="25815"/>
                  <a:pt x="44143" y="25815"/>
                </a:cubicBezTo>
                <a:cubicBezTo>
                  <a:pt x="42317" y="25815"/>
                  <a:pt x="40641" y="25227"/>
                  <a:pt x="39887" y="23636"/>
                </a:cubicBezTo>
                <a:cubicBezTo>
                  <a:pt x="38771" y="21264"/>
                  <a:pt x="40585" y="18263"/>
                  <a:pt x="39445" y="15890"/>
                </a:cubicBezTo>
                <a:cubicBezTo>
                  <a:pt x="39304" y="15871"/>
                  <a:pt x="39166" y="15861"/>
                  <a:pt x="39029" y="15861"/>
                </a:cubicBezTo>
                <a:cubicBezTo>
                  <a:pt x="36341" y="15861"/>
                  <a:pt x="34267" y="19501"/>
                  <a:pt x="31651" y="19501"/>
                </a:cubicBezTo>
                <a:cubicBezTo>
                  <a:pt x="31439" y="19501"/>
                  <a:pt x="31223" y="19477"/>
                  <a:pt x="31003" y="19426"/>
                </a:cubicBezTo>
                <a:cubicBezTo>
                  <a:pt x="28793" y="18938"/>
                  <a:pt x="28188" y="16030"/>
                  <a:pt x="28653" y="13822"/>
                </a:cubicBezTo>
                <a:cubicBezTo>
                  <a:pt x="28979" y="12216"/>
                  <a:pt x="29630" y="10705"/>
                  <a:pt x="30585" y="9356"/>
                </a:cubicBezTo>
                <a:cubicBezTo>
                  <a:pt x="31584" y="7914"/>
                  <a:pt x="32886" y="5868"/>
                  <a:pt x="31584" y="4681"/>
                </a:cubicBezTo>
                <a:cubicBezTo>
                  <a:pt x="31293" y="4624"/>
                  <a:pt x="31006" y="4597"/>
                  <a:pt x="30724" y="4597"/>
                </a:cubicBezTo>
                <a:cubicBezTo>
                  <a:pt x="28010" y="4597"/>
                  <a:pt x="25692" y="7062"/>
                  <a:pt x="23375" y="8705"/>
                </a:cubicBezTo>
                <a:cubicBezTo>
                  <a:pt x="20887" y="10444"/>
                  <a:pt x="17854" y="11365"/>
                  <a:pt x="14832" y="11365"/>
                </a:cubicBezTo>
                <a:cubicBezTo>
                  <a:pt x="13531" y="11365"/>
                  <a:pt x="12231" y="11195"/>
                  <a:pt x="10978" y="10845"/>
                </a:cubicBezTo>
                <a:cubicBezTo>
                  <a:pt x="9304" y="10380"/>
                  <a:pt x="7629" y="9542"/>
                  <a:pt x="6630" y="8100"/>
                </a:cubicBezTo>
                <a:cubicBezTo>
                  <a:pt x="5142" y="5961"/>
                  <a:pt x="6373" y="2634"/>
                  <a:pt x="5117" y="820"/>
                </a:cubicBezTo>
                <a:cubicBezTo>
                  <a:pt x="4724" y="242"/>
                  <a:pt x="4283" y="1"/>
                  <a:pt x="3833" y="1"/>
                </a:cubicBezTo>
                <a:close/>
              </a:path>
            </a:pathLst>
          </a:custGeom>
          <a:solidFill>
            <a:srgbClr val="FFD5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5" name="Google Shape;10675;p34"/>
          <p:cNvSpPr/>
          <p:nvPr/>
        </p:nvSpPr>
        <p:spPr>
          <a:xfrm rot="-10306900">
            <a:off x="8483022" y="256830"/>
            <a:ext cx="1114865" cy="978218"/>
          </a:xfrm>
          <a:custGeom>
            <a:avLst/>
            <a:gdLst/>
            <a:ahLst/>
            <a:cxnLst/>
            <a:rect l="l" t="t" r="r" b="b"/>
            <a:pathLst>
              <a:path w="29608" h="25979" extrusionOk="0">
                <a:moveTo>
                  <a:pt x="490" y="0"/>
                </a:moveTo>
                <a:cubicBezTo>
                  <a:pt x="0" y="0"/>
                  <a:pt x="0" y="744"/>
                  <a:pt x="490" y="744"/>
                </a:cubicBezTo>
                <a:cubicBezTo>
                  <a:pt x="977" y="744"/>
                  <a:pt x="977" y="0"/>
                  <a:pt x="490" y="0"/>
                </a:cubicBezTo>
                <a:close/>
                <a:moveTo>
                  <a:pt x="1932" y="3048"/>
                </a:moveTo>
                <a:cubicBezTo>
                  <a:pt x="1466" y="3048"/>
                  <a:pt x="1466" y="3768"/>
                  <a:pt x="1932" y="3768"/>
                </a:cubicBezTo>
                <a:cubicBezTo>
                  <a:pt x="2397" y="3768"/>
                  <a:pt x="2397" y="3048"/>
                  <a:pt x="1932" y="3048"/>
                </a:cubicBezTo>
                <a:close/>
                <a:moveTo>
                  <a:pt x="3792" y="4279"/>
                </a:moveTo>
                <a:cubicBezTo>
                  <a:pt x="3442" y="4279"/>
                  <a:pt x="3442" y="4837"/>
                  <a:pt x="3792" y="4837"/>
                </a:cubicBezTo>
                <a:cubicBezTo>
                  <a:pt x="4164" y="4837"/>
                  <a:pt x="4164" y="4279"/>
                  <a:pt x="3792" y="4279"/>
                </a:cubicBezTo>
                <a:close/>
                <a:moveTo>
                  <a:pt x="7815" y="5745"/>
                </a:moveTo>
                <a:cubicBezTo>
                  <a:pt x="7768" y="5745"/>
                  <a:pt x="7722" y="5768"/>
                  <a:pt x="7675" y="5792"/>
                </a:cubicBezTo>
                <a:cubicBezTo>
                  <a:pt x="7629" y="5792"/>
                  <a:pt x="7582" y="5838"/>
                  <a:pt x="7560" y="5861"/>
                </a:cubicBezTo>
                <a:cubicBezTo>
                  <a:pt x="7513" y="5907"/>
                  <a:pt x="7489" y="5931"/>
                  <a:pt x="7467" y="5978"/>
                </a:cubicBezTo>
                <a:cubicBezTo>
                  <a:pt x="7442" y="6024"/>
                  <a:pt x="7442" y="6071"/>
                  <a:pt x="7442" y="6140"/>
                </a:cubicBezTo>
                <a:cubicBezTo>
                  <a:pt x="7442" y="6164"/>
                  <a:pt x="7442" y="6186"/>
                  <a:pt x="7467" y="6233"/>
                </a:cubicBezTo>
                <a:cubicBezTo>
                  <a:pt x="7467" y="6304"/>
                  <a:pt x="7513" y="6350"/>
                  <a:pt x="7560" y="6397"/>
                </a:cubicBezTo>
                <a:lnTo>
                  <a:pt x="7629" y="6465"/>
                </a:lnTo>
                <a:cubicBezTo>
                  <a:pt x="7699" y="6490"/>
                  <a:pt x="7746" y="6512"/>
                  <a:pt x="7815" y="6512"/>
                </a:cubicBezTo>
                <a:lnTo>
                  <a:pt x="7954" y="6512"/>
                </a:lnTo>
                <a:cubicBezTo>
                  <a:pt x="8025" y="6512"/>
                  <a:pt x="8071" y="6512"/>
                  <a:pt x="8118" y="6490"/>
                </a:cubicBezTo>
                <a:cubicBezTo>
                  <a:pt x="8164" y="6465"/>
                  <a:pt x="8211" y="6443"/>
                  <a:pt x="8233" y="6397"/>
                </a:cubicBezTo>
                <a:cubicBezTo>
                  <a:pt x="8280" y="6372"/>
                  <a:pt x="8304" y="6326"/>
                  <a:pt x="8326" y="6279"/>
                </a:cubicBezTo>
                <a:cubicBezTo>
                  <a:pt x="8350" y="6233"/>
                  <a:pt x="8350" y="6186"/>
                  <a:pt x="8350" y="6140"/>
                </a:cubicBezTo>
                <a:cubicBezTo>
                  <a:pt x="8350" y="6093"/>
                  <a:pt x="8350" y="6071"/>
                  <a:pt x="8326" y="6024"/>
                </a:cubicBezTo>
                <a:cubicBezTo>
                  <a:pt x="8326" y="5954"/>
                  <a:pt x="8280" y="5907"/>
                  <a:pt x="8233" y="5861"/>
                </a:cubicBezTo>
                <a:lnTo>
                  <a:pt x="8164" y="5792"/>
                </a:lnTo>
                <a:cubicBezTo>
                  <a:pt x="8094" y="5768"/>
                  <a:pt x="8025" y="5745"/>
                  <a:pt x="7954" y="5745"/>
                </a:cubicBezTo>
                <a:close/>
                <a:moveTo>
                  <a:pt x="2211" y="6047"/>
                </a:moveTo>
                <a:cubicBezTo>
                  <a:pt x="1721" y="6047"/>
                  <a:pt x="1721" y="6791"/>
                  <a:pt x="2211" y="6791"/>
                </a:cubicBezTo>
                <a:cubicBezTo>
                  <a:pt x="2698" y="6791"/>
                  <a:pt x="2698" y="6047"/>
                  <a:pt x="2211" y="6047"/>
                </a:cubicBezTo>
                <a:close/>
                <a:moveTo>
                  <a:pt x="6955" y="7699"/>
                </a:moveTo>
                <a:cubicBezTo>
                  <a:pt x="6559" y="7699"/>
                  <a:pt x="6559" y="8304"/>
                  <a:pt x="6955" y="8304"/>
                </a:cubicBezTo>
                <a:cubicBezTo>
                  <a:pt x="7349" y="8304"/>
                  <a:pt x="7349" y="7699"/>
                  <a:pt x="6955" y="7699"/>
                </a:cubicBezTo>
                <a:close/>
                <a:moveTo>
                  <a:pt x="3932" y="7721"/>
                </a:moveTo>
                <a:cubicBezTo>
                  <a:pt x="3396" y="7721"/>
                  <a:pt x="3396" y="8559"/>
                  <a:pt x="3932" y="8559"/>
                </a:cubicBezTo>
                <a:cubicBezTo>
                  <a:pt x="4466" y="8559"/>
                  <a:pt x="4466" y="7721"/>
                  <a:pt x="3932" y="7721"/>
                </a:cubicBezTo>
                <a:close/>
                <a:moveTo>
                  <a:pt x="5908" y="8480"/>
                </a:moveTo>
                <a:cubicBezTo>
                  <a:pt x="5869" y="8480"/>
                  <a:pt x="5825" y="8496"/>
                  <a:pt x="5792" y="8512"/>
                </a:cubicBezTo>
                <a:cubicBezTo>
                  <a:pt x="5746" y="8536"/>
                  <a:pt x="5721" y="8559"/>
                  <a:pt x="5675" y="8583"/>
                </a:cubicBezTo>
                <a:cubicBezTo>
                  <a:pt x="5628" y="8629"/>
                  <a:pt x="5606" y="8698"/>
                  <a:pt x="5582" y="8769"/>
                </a:cubicBezTo>
                <a:cubicBezTo>
                  <a:pt x="5560" y="8838"/>
                  <a:pt x="5560" y="8908"/>
                  <a:pt x="5582" y="8977"/>
                </a:cubicBezTo>
                <a:lnTo>
                  <a:pt x="5582" y="9024"/>
                </a:lnTo>
                <a:cubicBezTo>
                  <a:pt x="5601" y="9080"/>
                  <a:pt x="5634" y="9120"/>
                  <a:pt x="5670" y="9158"/>
                </a:cubicBezTo>
                <a:lnTo>
                  <a:pt x="5670" y="9158"/>
                </a:lnTo>
                <a:cubicBezTo>
                  <a:pt x="5672" y="9160"/>
                  <a:pt x="5673" y="9161"/>
                  <a:pt x="5675" y="9163"/>
                </a:cubicBezTo>
                <a:cubicBezTo>
                  <a:pt x="5675" y="9210"/>
                  <a:pt x="5721" y="9234"/>
                  <a:pt x="5746" y="9280"/>
                </a:cubicBezTo>
                <a:cubicBezTo>
                  <a:pt x="5768" y="9280"/>
                  <a:pt x="5792" y="9303"/>
                  <a:pt x="5815" y="9303"/>
                </a:cubicBezTo>
                <a:cubicBezTo>
                  <a:pt x="5861" y="9327"/>
                  <a:pt x="5908" y="9349"/>
                  <a:pt x="5954" y="9349"/>
                </a:cubicBezTo>
                <a:cubicBezTo>
                  <a:pt x="5978" y="9327"/>
                  <a:pt x="6001" y="9327"/>
                  <a:pt x="6047" y="9327"/>
                </a:cubicBezTo>
                <a:cubicBezTo>
                  <a:pt x="6071" y="9327"/>
                  <a:pt x="6094" y="9303"/>
                  <a:pt x="6118" y="9303"/>
                </a:cubicBezTo>
                <a:cubicBezTo>
                  <a:pt x="6164" y="9280"/>
                  <a:pt x="6187" y="9234"/>
                  <a:pt x="6211" y="9210"/>
                </a:cubicBezTo>
                <a:cubicBezTo>
                  <a:pt x="6233" y="9187"/>
                  <a:pt x="6257" y="9141"/>
                  <a:pt x="6280" y="9094"/>
                </a:cubicBezTo>
                <a:lnTo>
                  <a:pt x="6280" y="9086"/>
                </a:lnTo>
                <a:lnTo>
                  <a:pt x="6280" y="9086"/>
                </a:lnTo>
                <a:cubicBezTo>
                  <a:pt x="6288" y="9068"/>
                  <a:pt x="6296" y="9047"/>
                  <a:pt x="6304" y="9024"/>
                </a:cubicBezTo>
                <a:cubicBezTo>
                  <a:pt x="6304" y="9001"/>
                  <a:pt x="6326" y="8977"/>
                  <a:pt x="6326" y="8977"/>
                </a:cubicBezTo>
                <a:cubicBezTo>
                  <a:pt x="6350" y="8908"/>
                  <a:pt x="6350" y="8838"/>
                  <a:pt x="6326" y="8769"/>
                </a:cubicBezTo>
                <a:cubicBezTo>
                  <a:pt x="6304" y="8698"/>
                  <a:pt x="6280" y="8629"/>
                  <a:pt x="6233" y="8583"/>
                </a:cubicBezTo>
                <a:cubicBezTo>
                  <a:pt x="6187" y="8583"/>
                  <a:pt x="6164" y="8559"/>
                  <a:pt x="6140" y="8536"/>
                </a:cubicBezTo>
                <a:cubicBezTo>
                  <a:pt x="6094" y="8490"/>
                  <a:pt x="6025" y="8490"/>
                  <a:pt x="5954" y="8490"/>
                </a:cubicBezTo>
                <a:cubicBezTo>
                  <a:pt x="5940" y="8483"/>
                  <a:pt x="5925" y="8480"/>
                  <a:pt x="5908" y="8480"/>
                </a:cubicBezTo>
                <a:close/>
                <a:moveTo>
                  <a:pt x="8838" y="9210"/>
                </a:moveTo>
                <a:cubicBezTo>
                  <a:pt x="8350" y="9210"/>
                  <a:pt x="8350" y="9954"/>
                  <a:pt x="8838" y="9954"/>
                </a:cubicBezTo>
                <a:cubicBezTo>
                  <a:pt x="9303" y="9954"/>
                  <a:pt x="9303" y="9210"/>
                  <a:pt x="8838" y="9210"/>
                </a:cubicBezTo>
                <a:close/>
                <a:moveTo>
                  <a:pt x="5815" y="9489"/>
                </a:moveTo>
                <a:cubicBezTo>
                  <a:pt x="5746" y="9489"/>
                  <a:pt x="5699" y="9489"/>
                  <a:pt x="5653" y="9513"/>
                </a:cubicBezTo>
                <a:cubicBezTo>
                  <a:pt x="5606" y="9535"/>
                  <a:pt x="5560" y="9560"/>
                  <a:pt x="5535" y="9606"/>
                </a:cubicBezTo>
                <a:cubicBezTo>
                  <a:pt x="5489" y="9628"/>
                  <a:pt x="5467" y="9675"/>
                  <a:pt x="5467" y="9721"/>
                </a:cubicBezTo>
                <a:cubicBezTo>
                  <a:pt x="5420" y="9768"/>
                  <a:pt x="5420" y="9814"/>
                  <a:pt x="5420" y="9861"/>
                </a:cubicBezTo>
                <a:cubicBezTo>
                  <a:pt x="5420" y="9907"/>
                  <a:pt x="5420" y="9932"/>
                  <a:pt x="5442" y="9978"/>
                </a:cubicBezTo>
                <a:cubicBezTo>
                  <a:pt x="5442" y="10047"/>
                  <a:pt x="5489" y="10093"/>
                  <a:pt x="5535" y="10140"/>
                </a:cubicBezTo>
                <a:lnTo>
                  <a:pt x="5606" y="10211"/>
                </a:lnTo>
                <a:cubicBezTo>
                  <a:pt x="5675" y="10233"/>
                  <a:pt x="5746" y="10257"/>
                  <a:pt x="5815" y="10257"/>
                </a:cubicBezTo>
                <a:lnTo>
                  <a:pt x="5954" y="10257"/>
                </a:lnTo>
                <a:cubicBezTo>
                  <a:pt x="6001" y="10257"/>
                  <a:pt x="6047" y="10233"/>
                  <a:pt x="6094" y="10211"/>
                </a:cubicBezTo>
                <a:cubicBezTo>
                  <a:pt x="6140" y="10211"/>
                  <a:pt x="6187" y="10164"/>
                  <a:pt x="6211" y="10140"/>
                </a:cubicBezTo>
                <a:cubicBezTo>
                  <a:pt x="6257" y="10093"/>
                  <a:pt x="6280" y="10071"/>
                  <a:pt x="6304" y="10025"/>
                </a:cubicBezTo>
                <a:cubicBezTo>
                  <a:pt x="6326" y="9978"/>
                  <a:pt x="6326" y="9932"/>
                  <a:pt x="6326" y="9861"/>
                </a:cubicBezTo>
                <a:cubicBezTo>
                  <a:pt x="6326" y="9839"/>
                  <a:pt x="6326" y="9814"/>
                  <a:pt x="6304" y="9768"/>
                </a:cubicBezTo>
                <a:cubicBezTo>
                  <a:pt x="6304" y="9699"/>
                  <a:pt x="6257" y="9653"/>
                  <a:pt x="6211" y="9606"/>
                </a:cubicBezTo>
                <a:lnTo>
                  <a:pt x="6140" y="9535"/>
                </a:lnTo>
                <a:cubicBezTo>
                  <a:pt x="6094" y="9513"/>
                  <a:pt x="6025" y="9489"/>
                  <a:pt x="5954" y="9489"/>
                </a:cubicBezTo>
                <a:close/>
                <a:moveTo>
                  <a:pt x="11281" y="9954"/>
                </a:moveTo>
                <a:cubicBezTo>
                  <a:pt x="10652" y="9954"/>
                  <a:pt x="10652" y="10931"/>
                  <a:pt x="11281" y="10931"/>
                </a:cubicBezTo>
                <a:cubicBezTo>
                  <a:pt x="11908" y="10931"/>
                  <a:pt x="11908" y="9954"/>
                  <a:pt x="11281" y="9954"/>
                </a:cubicBezTo>
                <a:close/>
                <a:moveTo>
                  <a:pt x="3210" y="10304"/>
                </a:moveTo>
                <a:cubicBezTo>
                  <a:pt x="2931" y="10304"/>
                  <a:pt x="2629" y="10583"/>
                  <a:pt x="2652" y="10884"/>
                </a:cubicBezTo>
                <a:cubicBezTo>
                  <a:pt x="2676" y="11187"/>
                  <a:pt x="2908" y="11442"/>
                  <a:pt x="3210" y="11442"/>
                </a:cubicBezTo>
                <a:cubicBezTo>
                  <a:pt x="3513" y="11442"/>
                  <a:pt x="3792" y="11187"/>
                  <a:pt x="3792" y="10884"/>
                </a:cubicBezTo>
                <a:cubicBezTo>
                  <a:pt x="3768" y="10559"/>
                  <a:pt x="3535" y="10304"/>
                  <a:pt x="3210" y="10304"/>
                </a:cubicBezTo>
                <a:close/>
                <a:moveTo>
                  <a:pt x="8838" y="10931"/>
                </a:moveTo>
                <a:cubicBezTo>
                  <a:pt x="8769" y="10931"/>
                  <a:pt x="8723" y="10931"/>
                  <a:pt x="8676" y="10955"/>
                </a:cubicBezTo>
                <a:cubicBezTo>
                  <a:pt x="8630" y="10955"/>
                  <a:pt x="8583" y="10955"/>
                  <a:pt x="8536" y="10977"/>
                </a:cubicBezTo>
                <a:cubicBezTo>
                  <a:pt x="8490" y="11001"/>
                  <a:pt x="8466" y="11024"/>
                  <a:pt x="8419" y="11048"/>
                </a:cubicBezTo>
                <a:cubicBezTo>
                  <a:pt x="8397" y="11094"/>
                  <a:pt x="8373" y="11117"/>
                  <a:pt x="8350" y="11163"/>
                </a:cubicBezTo>
                <a:cubicBezTo>
                  <a:pt x="8326" y="11210"/>
                  <a:pt x="8326" y="11256"/>
                  <a:pt x="8326" y="11303"/>
                </a:cubicBezTo>
                <a:lnTo>
                  <a:pt x="8326" y="11396"/>
                </a:lnTo>
                <a:cubicBezTo>
                  <a:pt x="8350" y="11467"/>
                  <a:pt x="8373" y="11513"/>
                  <a:pt x="8419" y="11560"/>
                </a:cubicBezTo>
                <a:lnTo>
                  <a:pt x="8490" y="11628"/>
                </a:lnTo>
                <a:cubicBezTo>
                  <a:pt x="8559" y="11653"/>
                  <a:pt x="8630" y="11675"/>
                  <a:pt x="8676" y="11675"/>
                </a:cubicBezTo>
                <a:cubicBezTo>
                  <a:pt x="8723" y="11675"/>
                  <a:pt x="8769" y="11675"/>
                  <a:pt x="8838" y="11699"/>
                </a:cubicBezTo>
                <a:cubicBezTo>
                  <a:pt x="8884" y="11699"/>
                  <a:pt x="8931" y="11675"/>
                  <a:pt x="8977" y="11653"/>
                </a:cubicBezTo>
                <a:cubicBezTo>
                  <a:pt x="9024" y="11628"/>
                  <a:pt x="9070" y="11606"/>
                  <a:pt x="9095" y="11582"/>
                </a:cubicBezTo>
                <a:cubicBezTo>
                  <a:pt x="9141" y="11535"/>
                  <a:pt x="9163" y="11513"/>
                  <a:pt x="9163" y="11467"/>
                </a:cubicBezTo>
                <a:cubicBezTo>
                  <a:pt x="9188" y="11420"/>
                  <a:pt x="9210" y="11349"/>
                  <a:pt x="9210" y="11303"/>
                </a:cubicBezTo>
                <a:cubicBezTo>
                  <a:pt x="9210" y="11281"/>
                  <a:pt x="9188" y="11234"/>
                  <a:pt x="9188" y="11210"/>
                </a:cubicBezTo>
                <a:cubicBezTo>
                  <a:pt x="9163" y="11141"/>
                  <a:pt x="9141" y="11094"/>
                  <a:pt x="9095" y="11048"/>
                </a:cubicBezTo>
                <a:lnTo>
                  <a:pt x="9024" y="10977"/>
                </a:lnTo>
                <a:cubicBezTo>
                  <a:pt x="8955" y="10955"/>
                  <a:pt x="8884" y="10931"/>
                  <a:pt x="8838" y="10931"/>
                </a:cubicBezTo>
                <a:close/>
                <a:moveTo>
                  <a:pt x="7256" y="11606"/>
                </a:moveTo>
                <a:cubicBezTo>
                  <a:pt x="6698" y="11606"/>
                  <a:pt x="6698" y="12443"/>
                  <a:pt x="7256" y="12443"/>
                </a:cubicBezTo>
                <a:cubicBezTo>
                  <a:pt x="7792" y="12443"/>
                  <a:pt x="7792" y="11606"/>
                  <a:pt x="7256" y="11606"/>
                </a:cubicBezTo>
                <a:close/>
                <a:moveTo>
                  <a:pt x="3070" y="12419"/>
                </a:moveTo>
                <a:cubicBezTo>
                  <a:pt x="2629" y="12419"/>
                  <a:pt x="2629" y="13095"/>
                  <a:pt x="3070" y="13095"/>
                </a:cubicBezTo>
                <a:cubicBezTo>
                  <a:pt x="3513" y="13095"/>
                  <a:pt x="3513" y="12419"/>
                  <a:pt x="3070" y="12419"/>
                </a:cubicBezTo>
                <a:close/>
                <a:moveTo>
                  <a:pt x="5513" y="12211"/>
                </a:moveTo>
                <a:cubicBezTo>
                  <a:pt x="5489" y="12211"/>
                  <a:pt x="5442" y="12211"/>
                  <a:pt x="5420" y="12233"/>
                </a:cubicBezTo>
                <a:cubicBezTo>
                  <a:pt x="5349" y="12233"/>
                  <a:pt x="5281" y="12280"/>
                  <a:pt x="5234" y="12326"/>
                </a:cubicBezTo>
                <a:cubicBezTo>
                  <a:pt x="5210" y="12350"/>
                  <a:pt x="5210" y="12373"/>
                  <a:pt x="5188" y="12397"/>
                </a:cubicBezTo>
                <a:cubicBezTo>
                  <a:pt x="5141" y="12466"/>
                  <a:pt x="5117" y="12536"/>
                  <a:pt x="5117" y="12605"/>
                </a:cubicBezTo>
                <a:lnTo>
                  <a:pt x="5117" y="12676"/>
                </a:lnTo>
                <a:lnTo>
                  <a:pt x="5117" y="12722"/>
                </a:lnTo>
                <a:cubicBezTo>
                  <a:pt x="5117" y="12745"/>
                  <a:pt x="5117" y="12769"/>
                  <a:pt x="5141" y="12769"/>
                </a:cubicBezTo>
                <a:cubicBezTo>
                  <a:pt x="5141" y="12838"/>
                  <a:pt x="5141" y="12884"/>
                  <a:pt x="5188" y="12931"/>
                </a:cubicBezTo>
                <a:cubicBezTo>
                  <a:pt x="5210" y="13002"/>
                  <a:pt x="5256" y="13048"/>
                  <a:pt x="5327" y="13070"/>
                </a:cubicBezTo>
                <a:cubicBezTo>
                  <a:pt x="5396" y="13117"/>
                  <a:pt x="5442" y="13141"/>
                  <a:pt x="5513" y="13141"/>
                </a:cubicBezTo>
                <a:cubicBezTo>
                  <a:pt x="5582" y="13141"/>
                  <a:pt x="5653" y="13117"/>
                  <a:pt x="5721" y="13070"/>
                </a:cubicBezTo>
                <a:cubicBezTo>
                  <a:pt x="5768" y="13048"/>
                  <a:pt x="5815" y="13002"/>
                  <a:pt x="5861" y="12931"/>
                </a:cubicBezTo>
                <a:cubicBezTo>
                  <a:pt x="5885" y="12884"/>
                  <a:pt x="5885" y="12862"/>
                  <a:pt x="5908" y="12838"/>
                </a:cubicBezTo>
                <a:lnTo>
                  <a:pt x="5908" y="12722"/>
                </a:lnTo>
                <a:lnTo>
                  <a:pt x="5908" y="12676"/>
                </a:lnTo>
                <a:lnTo>
                  <a:pt x="5908" y="12605"/>
                </a:lnTo>
                <a:cubicBezTo>
                  <a:pt x="5908" y="12559"/>
                  <a:pt x="5908" y="12490"/>
                  <a:pt x="5885" y="12443"/>
                </a:cubicBezTo>
                <a:cubicBezTo>
                  <a:pt x="5861" y="12397"/>
                  <a:pt x="5839" y="12350"/>
                  <a:pt x="5792" y="12326"/>
                </a:cubicBezTo>
                <a:cubicBezTo>
                  <a:pt x="5768" y="12280"/>
                  <a:pt x="5721" y="12257"/>
                  <a:pt x="5675" y="12233"/>
                </a:cubicBezTo>
                <a:cubicBezTo>
                  <a:pt x="5628" y="12211"/>
                  <a:pt x="5582" y="12211"/>
                  <a:pt x="5513" y="12211"/>
                </a:cubicBezTo>
                <a:close/>
                <a:moveTo>
                  <a:pt x="4791" y="12884"/>
                </a:moveTo>
                <a:cubicBezTo>
                  <a:pt x="4605" y="12884"/>
                  <a:pt x="4605" y="13188"/>
                  <a:pt x="4791" y="13188"/>
                </a:cubicBezTo>
                <a:cubicBezTo>
                  <a:pt x="5001" y="13188"/>
                  <a:pt x="5001" y="12884"/>
                  <a:pt x="4791" y="12884"/>
                </a:cubicBezTo>
                <a:close/>
                <a:moveTo>
                  <a:pt x="13002" y="12955"/>
                </a:moveTo>
                <a:cubicBezTo>
                  <a:pt x="12512" y="12955"/>
                  <a:pt x="12512" y="13699"/>
                  <a:pt x="13002" y="13699"/>
                </a:cubicBezTo>
                <a:cubicBezTo>
                  <a:pt x="13489" y="13699"/>
                  <a:pt x="13489" y="12955"/>
                  <a:pt x="13002" y="12955"/>
                </a:cubicBezTo>
                <a:close/>
                <a:moveTo>
                  <a:pt x="11420" y="12955"/>
                </a:moveTo>
                <a:cubicBezTo>
                  <a:pt x="11071" y="12955"/>
                  <a:pt x="10838" y="13281"/>
                  <a:pt x="10909" y="13606"/>
                </a:cubicBezTo>
                <a:cubicBezTo>
                  <a:pt x="10931" y="13629"/>
                  <a:pt x="10931" y="13653"/>
                  <a:pt x="10931" y="13675"/>
                </a:cubicBezTo>
                <a:cubicBezTo>
                  <a:pt x="10970" y="13827"/>
                  <a:pt x="11077" y="13938"/>
                  <a:pt x="11204" y="13996"/>
                </a:cubicBezTo>
                <a:lnTo>
                  <a:pt x="11204" y="13996"/>
                </a:lnTo>
                <a:cubicBezTo>
                  <a:pt x="11228" y="14008"/>
                  <a:pt x="11254" y="14017"/>
                  <a:pt x="11281" y="14025"/>
                </a:cubicBezTo>
                <a:cubicBezTo>
                  <a:pt x="11319" y="14035"/>
                  <a:pt x="11359" y="14041"/>
                  <a:pt x="11398" y="14042"/>
                </a:cubicBezTo>
                <a:lnTo>
                  <a:pt x="11398" y="14042"/>
                </a:lnTo>
                <a:cubicBezTo>
                  <a:pt x="11403" y="14042"/>
                  <a:pt x="11408" y="14042"/>
                  <a:pt x="11413" y="14042"/>
                </a:cubicBezTo>
                <a:cubicBezTo>
                  <a:pt x="11413" y="14042"/>
                  <a:pt x="11413" y="14042"/>
                  <a:pt x="11413" y="14042"/>
                </a:cubicBezTo>
                <a:lnTo>
                  <a:pt x="11413" y="14042"/>
                </a:lnTo>
                <a:cubicBezTo>
                  <a:pt x="11413" y="14042"/>
                  <a:pt x="11413" y="14042"/>
                  <a:pt x="11413" y="14042"/>
                </a:cubicBezTo>
                <a:cubicBezTo>
                  <a:pt x="11625" y="14042"/>
                  <a:pt x="11834" y="13915"/>
                  <a:pt x="11882" y="13696"/>
                </a:cubicBezTo>
                <a:lnTo>
                  <a:pt x="11882" y="13696"/>
                </a:lnTo>
                <a:cubicBezTo>
                  <a:pt x="11884" y="13688"/>
                  <a:pt x="11886" y="13680"/>
                  <a:pt x="11888" y="13673"/>
                </a:cubicBezTo>
                <a:lnTo>
                  <a:pt x="11888" y="13673"/>
                </a:lnTo>
                <a:cubicBezTo>
                  <a:pt x="11908" y="13651"/>
                  <a:pt x="11908" y="13628"/>
                  <a:pt x="11908" y="13606"/>
                </a:cubicBezTo>
                <a:cubicBezTo>
                  <a:pt x="11979" y="13281"/>
                  <a:pt x="11768" y="12955"/>
                  <a:pt x="11420" y="12955"/>
                </a:cubicBezTo>
                <a:close/>
                <a:moveTo>
                  <a:pt x="8118" y="13303"/>
                </a:moveTo>
                <a:cubicBezTo>
                  <a:pt x="8047" y="13303"/>
                  <a:pt x="7978" y="13303"/>
                  <a:pt x="7932" y="13327"/>
                </a:cubicBezTo>
                <a:cubicBezTo>
                  <a:pt x="7885" y="13349"/>
                  <a:pt x="7839" y="13396"/>
                  <a:pt x="7792" y="13420"/>
                </a:cubicBezTo>
                <a:cubicBezTo>
                  <a:pt x="7746" y="13467"/>
                  <a:pt x="7699" y="13513"/>
                  <a:pt x="7699" y="13582"/>
                </a:cubicBezTo>
                <a:cubicBezTo>
                  <a:pt x="7653" y="13629"/>
                  <a:pt x="7653" y="13699"/>
                  <a:pt x="7653" y="13746"/>
                </a:cubicBezTo>
                <a:cubicBezTo>
                  <a:pt x="7653" y="13792"/>
                  <a:pt x="7653" y="13839"/>
                  <a:pt x="7675" y="13885"/>
                </a:cubicBezTo>
                <a:cubicBezTo>
                  <a:pt x="7699" y="13954"/>
                  <a:pt x="7722" y="14025"/>
                  <a:pt x="7792" y="14071"/>
                </a:cubicBezTo>
                <a:cubicBezTo>
                  <a:pt x="7815" y="14094"/>
                  <a:pt x="7839" y="14118"/>
                  <a:pt x="7885" y="14140"/>
                </a:cubicBezTo>
                <a:cubicBezTo>
                  <a:pt x="7954" y="14187"/>
                  <a:pt x="8025" y="14211"/>
                  <a:pt x="8118" y="14211"/>
                </a:cubicBezTo>
                <a:lnTo>
                  <a:pt x="8397" y="14211"/>
                </a:lnTo>
                <a:cubicBezTo>
                  <a:pt x="8466" y="14211"/>
                  <a:pt x="8512" y="14211"/>
                  <a:pt x="8583" y="14164"/>
                </a:cubicBezTo>
                <a:cubicBezTo>
                  <a:pt x="8630" y="14164"/>
                  <a:pt x="8676" y="14118"/>
                  <a:pt x="8723" y="14071"/>
                </a:cubicBezTo>
                <a:cubicBezTo>
                  <a:pt x="8769" y="14047"/>
                  <a:pt x="8791" y="13978"/>
                  <a:pt x="8816" y="13932"/>
                </a:cubicBezTo>
                <a:cubicBezTo>
                  <a:pt x="8838" y="13885"/>
                  <a:pt x="8862" y="13815"/>
                  <a:pt x="8862" y="13746"/>
                </a:cubicBezTo>
                <a:cubicBezTo>
                  <a:pt x="8838" y="13722"/>
                  <a:pt x="8838" y="13675"/>
                  <a:pt x="8838" y="13629"/>
                </a:cubicBezTo>
                <a:cubicBezTo>
                  <a:pt x="8816" y="13560"/>
                  <a:pt x="8769" y="13489"/>
                  <a:pt x="8723" y="13420"/>
                </a:cubicBezTo>
                <a:cubicBezTo>
                  <a:pt x="8698" y="13396"/>
                  <a:pt x="8652" y="13374"/>
                  <a:pt x="8630" y="13349"/>
                </a:cubicBezTo>
                <a:cubicBezTo>
                  <a:pt x="8559" y="13303"/>
                  <a:pt x="8490" y="13303"/>
                  <a:pt x="8397" y="13303"/>
                </a:cubicBezTo>
                <a:close/>
                <a:moveTo>
                  <a:pt x="14723" y="14187"/>
                </a:moveTo>
                <a:cubicBezTo>
                  <a:pt x="14165" y="14187"/>
                  <a:pt x="14165" y="15048"/>
                  <a:pt x="14723" y="15048"/>
                </a:cubicBezTo>
                <a:cubicBezTo>
                  <a:pt x="15281" y="15048"/>
                  <a:pt x="15281" y="14187"/>
                  <a:pt x="14723" y="14187"/>
                </a:cubicBezTo>
                <a:close/>
                <a:moveTo>
                  <a:pt x="7396" y="14977"/>
                </a:moveTo>
                <a:cubicBezTo>
                  <a:pt x="6931" y="14977"/>
                  <a:pt x="6931" y="15699"/>
                  <a:pt x="7396" y="15699"/>
                </a:cubicBezTo>
                <a:cubicBezTo>
                  <a:pt x="7839" y="15699"/>
                  <a:pt x="7839" y="14977"/>
                  <a:pt x="7396" y="14977"/>
                </a:cubicBezTo>
                <a:close/>
                <a:moveTo>
                  <a:pt x="9536" y="15210"/>
                </a:moveTo>
                <a:cubicBezTo>
                  <a:pt x="9257" y="15210"/>
                  <a:pt x="9002" y="15467"/>
                  <a:pt x="9002" y="15768"/>
                </a:cubicBezTo>
                <a:cubicBezTo>
                  <a:pt x="9002" y="16071"/>
                  <a:pt x="9257" y="16304"/>
                  <a:pt x="9536" y="16304"/>
                </a:cubicBezTo>
                <a:cubicBezTo>
                  <a:pt x="9839" y="16304"/>
                  <a:pt x="10094" y="16071"/>
                  <a:pt x="10094" y="15768"/>
                </a:cubicBezTo>
                <a:cubicBezTo>
                  <a:pt x="10094" y="15467"/>
                  <a:pt x="9839" y="15210"/>
                  <a:pt x="9536" y="15210"/>
                </a:cubicBezTo>
                <a:close/>
                <a:moveTo>
                  <a:pt x="12101" y="16281"/>
                </a:moveTo>
                <a:cubicBezTo>
                  <a:pt x="12096" y="16314"/>
                  <a:pt x="12094" y="16346"/>
                  <a:pt x="12094" y="16373"/>
                </a:cubicBezTo>
                <a:lnTo>
                  <a:pt x="12094" y="16373"/>
                </a:lnTo>
                <a:cubicBezTo>
                  <a:pt x="12094" y="16369"/>
                  <a:pt x="12094" y="16365"/>
                  <a:pt x="12094" y="16362"/>
                </a:cubicBezTo>
                <a:lnTo>
                  <a:pt x="12094" y="16362"/>
                </a:lnTo>
                <a:cubicBezTo>
                  <a:pt x="12094" y="16335"/>
                  <a:pt x="12095" y="16308"/>
                  <a:pt x="12101" y="16281"/>
                </a:cubicBezTo>
                <a:close/>
                <a:moveTo>
                  <a:pt x="4955" y="15257"/>
                </a:moveTo>
                <a:cubicBezTo>
                  <a:pt x="4884" y="15257"/>
                  <a:pt x="4815" y="15257"/>
                  <a:pt x="4745" y="15303"/>
                </a:cubicBezTo>
                <a:cubicBezTo>
                  <a:pt x="4676" y="15327"/>
                  <a:pt x="4629" y="15350"/>
                  <a:pt x="4583" y="15396"/>
                </a:cubicBezTo>
                <a:cubicBezTo>
                  <a:pt x="4559" y="15443"/>
                  <a:pt x="4536" y="15467"/>
                  <a:pt x="4490" y="15513"/>
                </a:cubicBezTo>
                <a:cubicBezTo>
                  <a:pt x="4443" y="15582"/>
                  <a:pt x="4419" y="15675"/>
                  <a:pt x="4419" y="15768"/>
                </a:cubicBezTo>
                <a:cubicBezTo>
                  <a:pt x="4443" y="15815"/>
                  <a:pt x="4443" y="15861"/>
                  <a:pt x="4443" y="15908"/>
                </a:cubicBezTo>
                <a:cubicBezTo>
                  <a:pt x="4466" y="16001"/>
                  <a:pt x="4512" y="16071"/>
                  <a:pt x="4583" y="16140"/>
                </a:cubicBezTo>
                <a:cubicBezTo>
                  <a:pt x="4605" y="16164"/>
                  <a:pt x="4629" y="16187"/>
                  <a:pt x="4652" y="16187"/>
                </a:cubicBezTo>
                <a:lnTo>
                  <a:pt x="4676" y="16211"/>
                </a:lnTo>
                <a:lnTo>
                  <a:pt x="4676" y="16233"/>
                </a:lnTo>
                <a:lnTo>
                  <a:pt x="4698" y="16233"/>
                </a:lnTo>
                <a:cubicBezTo>
                  <a:pt x="4698" y="16233"/>
                  <a:pt x="4722" y="16257"/>
                  <a:pt x="4745" y="16257"/>
                </a:cubicBezTo>
                <a:cubicBezTo>
                  <a:pt x="4769" y="16280"/>
                  <a:pt x="4769" y="16304"/>
                  <a:pt x="4791" y="16304"/>
                </a:cubicBezTo>
                <a:cubicBezTo>
                  <a:pt x="4815" y="16326"/>
                  <a:pt x="4815" y="16326"/>
                  <a:pt x="4838" y="16326"/>
                </a:cubicBezTo>
                <a:cubicBezTo>
                  <a:pt x="4884" y="16351"/>
                  <a:pt x="4908" y="16373"/>
                  <a:pt x="4955" y="16373"/>
                </a:cubicBezTo>
                <a:cubicBezTo>
                  <a:pt x="5024" y="16397"/>
                  <a:pt x="5094" y="16397"/>
                  <a:pt x="5163" y="16397"/>
                </a:cubicBezTo>
                <a:cubicBezTo>
                  <a:pt x="5188" y="16397"/>
                  <a:pt x="5234" y="16373"/>
                  <a:pt x="5281" y="16351"/>
                </a:cubicBezTo>
                <a:cubicBezTo>
                  <a:pt x="5349" y="16351"/>
                  <a:pt x="5396" y="16304"/>
                  <a:pt x="5442" y="16257"/>
                </a:cubicBezTo>
                <a:cubicBezTo>
                  <a:pt x="5467" y="16233"/>
                  <a:pt x="5489" y="16187"/>
                  <a:pt x="5513" y="16164"/>
                </a:cubicBezTo>
                <a:cubicBezTo>
                  <a:pt x="5535" y="16118"/>
                  <a:pt x="5535" y="16071"/>
                  <a:pt x="5560" y="16047"/>
                </a:cubicBezTo>
                <a:cubicBezTo>
                  <a:pt x="5582" y="15978"/>
                  <a:pt x="5582" y="15908"/>
                  <a:pt x="5582" y="15839"/>
                </a:cubicBezTo>
                <a:cubicBezTo>
                  <a:pt x="5560" y="15768"/>
                  <a:pt x="5560" y="15722"/>
                  <a:pt x="5513" y="15653"/>
                </a:cubicBezTo>
                <a:lnTo>
                  <a:pt x="5489" y="15629"/>
                </a:lnTo>
                <a:lnTo>
                  <a:pt x="5489" y="15606"/>
                </a:lnTo>
                <a:lnTo>
                  <a:pt x="5396" y="15513"/>
                </a:lnTo>
                <a:lnTo>
                  <a:pt x="5396" y="15489"/>
                </a:lnTo>
                <a:lnTo>
                  <a:pt x="5374" y="15489"/>
                </a:lnTo>
                <a:cubicBezTo>
                  <a:pt x="5349" y="15443"/>
                  <a:pt x="5327" y="15420"/>
                  <a:pt x="5303" y="15396"/>
                </a:cubicBezTo>
                <a:cubicBezTo>
                  <a:pt x="5256" y="15350"/>
                  <a:pt x="5210" y="15327"/>
                  <a:pt x="5141" y="15303"/>
                </a:cubicBezTo>
                <a:cubicBezTo>
                  <a:pt x="5070" y="15257"/>
                  <a:pt x="5024" y="15257"/>
                  <a:pt x="4955" y="15257"/>
                </a:cubicBezTo>
                <a:close/>
                <a:moveTo>
                  <a:pt x="12955" y="16365"/>
                </a:moveTo>
                <a:lnTo>
                  <a:pt x="12955" y="16365"/>
                </a:lnTo>
                <a:cubicBezTo>
                  <a:pt x="12955" y="16368"/>
                  <a:pt x="12955" y="16370"/>
                  <a:pt x="12955" y="16373"/>
                </a:cubicBezTo>
                <a:cubicBezTo>
                  <a:pt x="12955" y="16381"/>
                  <a:pt x="12954" y="16390"/>
                  <a:pt x="12953" y="16398"/>
                </a:cubicBezTo>
                <a:lnTo>
                  <a:pt x="12953" y="16398"/>
                </a:lnTo>
                <a:cubicBezTo>
                  <a:pt x="12954" y="16387"/>
                  <a:pt x="12955" y="16376"/>
                  <a:pt x="12955" y="16365"/>
                </a:cubicBezTo>
                <a:close/>
                <a:moveTo>
                  <a:pt x="12931" y="16508"/>
                </a:moveTo>
                <a:cubicBezTo>
                  <a:pt x="12931" y="16509"/>
                  <a:pt x="12931" y="16511"/>
                  <a:pt x="12931" y="16512"/>
                </a:cubicBezTo>
                <a:lnTo>
                  <a:pt x="12931" y="16508"/>
                </a:lnTo>
                <a:lnTo>
                  <a:pt x="12931" y="16508"/>
                </a:lnTo>
                <a:cubicBezTo>
                  <a:pt x="12931" y="16508"/>
                  <a:pt x="12931" y="16508"/>
                  <a:pt x="12931" y="16508"/>
                </a:cubicBezTo>
                <a:close/>
                <a:moveTo>
                  <a:pt x="12929" y="16514"/>
                </a:moveTo>
                <a:cubicBezTo>
                  <a:pt x="12923" y="16552"/>
                  <a:pt x="12905" y="16587"/>
                  <a:pt x="12885" y="16605"/>
                </a:cubicBezTo>
                <a:cubicBezTo>
                  <a:pt x="12903" y="16578"/>
                  <a:pt x="12918" y="16547"/>
                  <a:pt x="12929" y="16514"/>
                </a:cubicBezTo>
                <a:close/>
                <a:moveTo>
                  <a:pt x="15861" y="15908"/>
                </a:moveTo>
                <a:cubicBezTo>
                  <a:pt x="15327" y="15908"/>
                  <a:pt x="15327" y="16769"/>
                  <a:pt x="15861" y="16769"/>
                </a:cubicBezTo>
                <a:cubicBezTo>
                  <a:pt x="16420" y="16769"/>
                  <a:pt x="16420" y="15908"/>
                  <a:pt x="15861" y="15908"/>
                </a:cubicBezTo>
                <a:close/>
                <a:moveTo>
                  <a:pt x="12466" y="15861"/>
                </a:moveTo>
                <a:cubicBezTo>
                  <a:pt x="12397" y="15861"/>
                  <a:pt x="12326" y="15861"/>
                  <a:pt x="12258" y="15908"/>
                </a:cubicBezTo>
                <a:cubicBezTo>
                  <a:pt x="12211" y="15932"/>
                  <a:pt x="12165" y="15954"/>
                  <a:pt x="12118" y="16001"/>
                </a:cubicBezTo>
                <a:cubicBezTo>
                  <a:pt x="12047" y="16071"/>
                  <a:pt x="12001" y="16140"/>
                  <a:pt x="11979" y="16233"/>
                </a:cubicBezTo>
                <a:cubicBezTo>
                  <a:pt x="11979" y="16257"/>
                  <a:pt x="11954" y="16351"/>
                  <a:pt x="11954" y="16373"/>
                </a:cubicBezTo>
                <a:cubicBezTo>
                  <a:pt x="11954" y="16419"/>
                  <a:pt x="11979" y="16466"/>
                  <a:pt x="11979" y="16512"/>
                </a:cubicBezTo>
                <a:lnTo>
                  <a:pt x="12025" y="16630"/>
                </a:lnTo>
                <a:cubicBezTo>
                  <a:pt x="12047" y="16676"/>
                  <a:pt x="12072" y="16723"/>
                  <a:pt x="12118" y="16745"/>
                </a:cubicBezTo>
                <a:lnTo>
                  <a:pt x="12211" y="16816"/>
                </a:lnTo>
                <a:cubicBezTo>
                  <a:pt x="12233" y="16838"/>
                  <a:pt x="12280" y="16862"/>
                  <a:pt x="12280" y="16862"/>
                </a:cubicBezTo>
                <a:cubicBezTo>
                  <a:pt x="12280" y="16862"/>
                  <a:pt x="12326" y="16862"/>
                  <a:pt x="12351" y="16884"/>
                </a:cubicBezTo>
                <a:lnTo>
                  <a:pt x="12419" y="16884"/>
                </a:lnTo>
                <a:cubicBezTo>
                  <a:pt x="12444" y="16884"/>
                  <a:pt x="12466" y="16909"/>
                  <a:pt x="12490" y="16909"/>
                </a:cubicBezTo>
                <a:lnTo>
                  <a:pt x="12512" y="16909"/>
                </a:lnTo>
                <a:cubicBezTo>
                  <a:pt x="12559" y="16884"/>
                  <a:pt x="12606" y="16884"/>
                  <a:pt x="12630" y="16884"/>
                </a:cubicBezTo>
                <a:lnTo>
                  <a:pt x="12652" y="16884"/>
                </a:lnTo>
                <a:lnTo>
                  <a:pt x="12792" y="16816"/>
                </a:lnTo>
                <a:cubicBezTo>
                  <a:pt x="12816" y="16791"/>
                  <a:pt x="12862" y="16769"/>
                  <a:pt x="12862" y="16769"/>
                </a:cubicBezTo>
                <a:cubicBezTo>
                  <a:pt x="12862" y="16769"/>
                  <a:pt x="12885" y="16745"/>
                  <a:pt x="12909" y="16745"/>
                </a:cubicBezTo>
                <a:lnTo>
                  <a:pt x="12909" y="16723"/>
                </a:lnTo>
                <a:cubicBezTo>
                  <a:pt x="12931" y="16698"/>
                  <a:pt x="12978" y="16652"/>
                  <a:pt x="12978" y="16630"/>
                </a:cubicBezTo>
                <a:lnTo>
                  <a:pt x="13002" y="16630"/>
                </a:lnTo>
                <a:cubicBezTo>
                  <a:pt x="13002" y="16605"/>
                  <a:pt x="13024" y="16512"/>
                  <a:pt x="13048" y="16512"/>
                </a:cubicBezTo>
                <a:lnTo>
                  <a:pt x="13048" y="16373"/>
                </a:lnTo>
                <a:lnTo>
                  <a:pt x="13048" y="16233"/>
                </a:lnTo>
                <a:lnTo>
                  <a:pt x="13002" y="16118"/>
                </a:lnTo>
                <a:lnTo>
                  <a:pt x="12978" y="16118"/>
                </a:lnTo>
                <a:cubicBezTo>
                  <a:pt x="12978" y="16094"/>
                  <a:pt x="12955" y="16071"/>
                  <a:pt x="12955" y="16071"/>
                </a:cubicBezTo>
                <a:cubicBezTo>
                  <a:pt x="12955" y="16071"/>
                  <a:pt x="12931" y="16025"/>
                  <a:pt x="12909" y="16025"/>
                </a:cubicBezTo>
                <a:lnTo>
                  <a:pt x="12909" y="16001"/>
                </a:lnTo>
                <a:cubicBezTo>
                  <a:pt x="12862" y="15978"/>
                  <a:pt x="12838" y="15954"/>
                  <a:pt x="12816" y="15932"/>
                </a:cubicBezTo>
                <a:cubicBezTo>
                  <a:pt x="12769" y="15908"/>
                  <a:pt x="12723" y="15908"/>
                  <a:pt x="12699" y="15885"/>
                </a:cubicBezTo>
                <a:cubicBezTo>
                  <a:pt x="12664" y="15873"/>
                  <a:pt x="12629" y="15867"/>
                  <a:pt x="12597" y="15867"/>
                </a:cubicBezTo>
                <a:cubicBezTo>
                  <a:pt x="12587" y="15867"/>
                  <a:pt x="12578" y="15868"/>
                  <a:pt x="12568" y="15869"/>
                </a:cubicBezTo>
                <a:lnTo>
                  <a:pt x="12568" y="15869"/>
                </a:lnTo>
                <a:cubicBezTo>
                  <a:pt x="12536" y="15861"/>
                  <a:pt x="12505" y="15861"/>
                  <a:pt x="12466" y="15861"/>
                </a:cubicBezTo>
                <a:close/>
                <a:moveTo>
                  <a:pt x="9536" y="16512"/>
                </a:moveTo>
                <a:cubicBezTo>
                  <a:pt x="9257" y="16512"/>
                  <a:pt x="9002" y="16769"/>
                  <a:pt x="9002" y="17071"/>
                </a:cubicBezTo>
                <a:cubicBezTo>
                  <a:pt x="9002" y="17350"/>
                  <a:pt x="9257" y="17606"/>
                  <a:pt x="9536" y="17606"/>
                </a:cubicBezTo>
                <a:cubicBezTo>
                  <a:pt x="9839" y="17606"/>
                  <a:pt x="10094" y="17350"/>
                  <a:pt x="10094" y="17071"/>
                </a:cubicBezTo>
                <a:cubicBezTo>
                  <a:pt x="10094" y="16769"/>
                  <a:pt x="9839" y="16512"/>
                  <a:pt x="9536" y="16512"/>
                </a:cubicBezTo>
                <a:close/>
                <a:moveTo>
                  <a:pt x="14444" y="16838"/>
                </a:moveTo>
                <a:cubicBezTo>
                  <a:pt x="13768" y="16838"/>
                  <a:pt x="13768" y="17861"/>
                  <a:pt x="14444" y="17861"/>
                </a:cubicBezTo>
                <a:cubicBezTo>
                  <a:pt x="15095" y="17861"/>
                  <a:pt x="15095" y="16838"/>
                  <a:pt x="14444" y="16838"/>
                </a:cubicBezTo>
                <a:close/>
                <a:moveTo>
                  <a:pt x="4791" y="17002"/>
                </a:moveTo>
                <a:cubicBezTo>
                  <a:pt x="4722" y="17002"/>
                  <a:pt x="4629" y="17024"/>
                  <a:pt x="4559" y="17048"/>
                </a:cubicBezTo>
                <a:cubicBezTo>
                  <a:pt x="4490" y="17071"/>
                  <a:pt x="4419" y="17117"/>
                  <a:pt x="4373" y="17188"/>
                </a:cubicBezTo>
                <a:cubicBezTo>
                  <a:pt x="4304" y="17234"/>
                  <a:pt x="4257" y="17303"/>
                  <a:pt x="4233" y="17374"/>
                </a:cubicBezTo>
                <a:cubicBezTo>
                  <a:pt x="4211" y="17443"/>
                  <a:pt x="4187" y="17536"/>
                  <a:pt x="4187" y="17606"/>
                </a:cubicBezTo>
                <a:cubicBezTo>
                  <a:pt x="4187" y="17675"/>
                  <a:pt x="4211" y="17722"/>
                  <a:pt x="4211" y="17768"/>
                </a:cubicBezTo>
                <a:cubicBezTo>
                  <a:pt x="4233" y="17885"/>
                  <a:pt x="4280" y="17978"/>
                  <a:pt x="4373" y="18047"/>
                </a:cubicBezTo>
                <a:cubicBezTo>
                  <a:pt x="4419" y="18072"/>
                  <a:pt x="4443" y="18118"/>
                  <a:pt x="4490" y="18140"/>
                </a:cubicBezTo>
                <a:cubicBezTo>
                  <a:pt x="4583" y="18211"/>
                  <a:pt x="4698" y="18233"/>
                  <a:pt x="4791" y="18233"/>
                </a:cubicBezTo>
                <a:lnTo>
                  <a:pt x="4955" y="18233"/>
                </a:lnTo>
                <a:cubicBezTo>
                  <a:pt x="5001" y="18233"/>
                  <a:pt x="5070" y="18211"/>
                  <a:pt x="5141" y="18211"/>
                </a:cubicBezTo>
                <a:cubicBezTo>
                  <a:pt x="5141" y="18187"/>
                  <a:pt x="5163" y="18187"/>
                  <a:pt x="5163" y="18187"/>
                </a:cubicBezTo>
                <a:cubicBezTo>
                  <a:pt x="5188" y="18187"/>
                  <a:pt x="5210" y="18165"/>
                  <a:pt x="5234" y="18165"/>
                </a:cubicBezTo>
                <a:lnTo>
                  <a:pt x="5374" y="18094"/>
                </a:lnTo>
                <a:cubicBezTo>
                  <a:pt x="5442" y="18072"/>
                  <a:pt x="5489" y="18025"/>
                  <a:pt x="5535" y="17954"/>
                </a:cubicBezTo>
                <a:cubicBezTo>
                  <a:pt x="5560" y="17932"/>
                  <a:pt x="5606" y="17885"/>
                  <a:pt x="5606" y="17839"/>
                </a:cubicBezTo>
                <a:cubicBezTo>
                  <a:pt x="5653" y="17768"/>
                  <a:pt x="5653" y="17699"/>
                  <a:pt x="5653" y="17606"/>
                </a:cubicBezTo>
                <a:cubicBezTo>
                  <a:pt x="5653" y="17560"/>
                  <a:pt x="5653" y="17513"/>
                  <a:pt x="5628" y="17467"/>
                </a:cubicBezTo>
                <a:cubicBezTo>
                  <a:pt x="5628" y="17420"/>
                  <a:pt x="5606" y="17374"/>
                  <a:pt x="5582" y="17327"/>
                </a:cubicBezTo>
                <a:cubicBezTo>
                  <a:pt x="5535" y="17257"/>
                  <a:pt x="5489" y="17210"/>
                  <a:pt x="5442" y="17164"/>
                </a:cubicBezTo>
                <a:cubicBezTo>
                  <a:pt x="5374" y="17117"/>
                  <a:pt x="5303" y="17095"/>
                  <a:pt x="5234" y="17071"/>
                </a:cubicBezTo>
                <a:cubicBezTo>
                  <a:pt x="5210" y="17048"/>
                  <a:pt x="5188" y="17048"/>
                  <a:pt x="5163" y="17048"/>
                </a:cubicBezTo>
                <a:lnTo>
                  <a:pt x="5141" y="17024"/>
                </a:lnTo>
                <a:lnTo>
                  <a:pt x="5117" y="17024"/>
                </a:lnTo>
                <a:cubicBezTo>
                  <a:pt x="5070" y="17024"/>
                  <a:pt x="5001" y="17002"/>
                  <a:pt x="4955" y="17002"/>
                </a:cubicBezTo>
                <a:close/>
                <a:moveTo>
                  <a:pt x="12280" y="17839"/>
                </a:moveTo>
                <a:cubicBezTo>
                  <a:pt x="12001" y="17839"/>
                  <a:pt x="11746" y="18072"/>
                  <a:pt x="11746" y="18351"/>
                </a:cubicBezTo>
                <a:cubicBezTo>
                  <a:pt x="11746" y="18630"/>
                  <a:pt x="12001" y="18885"/>
                  <a:pt x="12280" y="18885"/>
                </a:cubicBezTo>
                <a:cubicBezTo>
                  <a:pt x="12559" y="18885"/>
                  <a:pt x="12792" y="18630"/>
                  <a:pt x="12792" y="18351"/>
                </a:cubicBezTo>
                <a:cubicBezTo>
                  <a:pt x="12792" y="18072"/>
                  <a:pt x="12559" y="17839"/>
                  <a:pt x="12280" y="17839"/>
                </a:cubicBezTo>
                <a:close/>
                <a:moveTo>
                  <a:pt x="7396" y="18373"/>
                </a:moveTo>
                <a:cubicBezTo>
                  <a:pt x="7327" y="18373"/>
                  <a:pt x="7281" y="18397"/>
                  <a:pt x="7234" y="18419"/>
                </a:cubicBezTo>
                <a:lnTo>
                  <a:pt x="7095" y="18490"/>
                </a:lnTo>
                <a:lnTo>
                  <a:pt x="7024" y="18630"/>
                </a:lnTo>
                <a:cubicBezTo>
                  <a:pt x="7002" y="18676"/>
                  <a:pt x="6977" y="18723"/>
                  <a:pt x="6977" y="18792"/>
                </a:cubicBezTo>
                <a:cubicBezTo>
                  <a:pt x="7002" y="18816"/>
                  <a:pt x="7002" y="18862"/>
                  <a:pt x="7002" y="18885"/>
                </a:cubicBezTo>
                <a:cubicBezTo>
                  <a:pt x="7024" y="18955"/>
                  <a:pt x="7048" y="19024"/>
                  <a:pt x="7095" y="19071"/>
                </a:cubicBezTo>
                <a:cubicBezTo>
                  <a:pt x="7141" y="19095"/>
                  <a:pt x="7163" y="19117"/>
                  <a:pt x="7188" y="19141"/>
                </a:cubicBezTo>
                <a:cubicBezTo>
                  <a:pt x="7256" y="19164"/>
                  <a:pt x="7327" y="19188"/>
                  <a:pt x="7396" y="19188"/>
                </a:cubicBezTo>
                <a:cubicBezTo>
                  <a:pt x="7489" y="19188"/>
                  <a:pt x="7582" y="19188"/>
                  <a:pt x="7675" y="19164"/>
                </a:cubicBezTo>
                <a:cubicBezTo>
                  <a:pt x="7722" y="19164"/>
                  <a:pt x="7768" y="19164"/>
                  <a:pt x="7815" y="19141"/>
                </a:cubicBezTo>
                <a:cubicBezTo>
                  <a:pt x="7861" y="19117"/>
                  <a:pt x="7908" y="19095"/>
                  <a:pt x="7954" y="19048"/>
                </a:cubicBezTo>
                <a:cubicBezTo>
                  <a:pt x="7978" y="19024"/>
                  <a:pt x="8025" y="18978"/>
                  <a:pt x="8025" y="18931"/>
                </a:cubicBezTo>
                <a:cubicBezTo>
                  <a:pt x="8047" y="18885"/>
                  <a:pt x="8071" y="18838"/>
                  <a:pt x="8071" y="18792"/>
                </a:cubicBezTo>
                <a:cubicBezTo>
                  <a:pt x="8047" y="18745"/>
                  <a:pt x="8047" y="18723"/>
                  <a:pt x="8047" y="18676"/>
                </a:cubicBezTo>
                <a:cubicBezTo>
                  <a:pt x="8025" y="18630"/>
                  <a:pt x="8001" y="18559"/>
                  <a:pt x="7954" y="18512"/>
                </a:cubicBezTo>
                <a:cubicBezTo>
                  <a:pt x="7932" y="18490"/>
                  <a:pt x="7908" y="18466"/>
                  <a:pt x="7861" y="18444"/>
                </a:cubicBezTo>
                <a:cubicBezTo>
                  <a:pt x="7815" y="18419"/>
                  <a:pt x="7746" y="18397"/>
                  <a:pt x="7675" y="18397"/>
                </a:cubicBezTo>
                <a:cubicBezTo>
                  <a:pt x="7582" y="18397"/>
                  <a:pt x="7489" y="18397"/>
                  <a:pt x="7396" y="18373"/>
                </a:cubicBezTo>
                <a:close/>
                <a:moveTo>
                  <a:pt x="16444" y="18559"/>
                </a:moveTo>
                <a:cubicBezTo>
                  <a:pt x="15793" y="18559"/>
                  <a:pt x="15793" y="19582"/>
                  <a:pt x="16444" y="19582"/>
                </a:cubicBezTo>
                <a:cubicBezTo>
                  <a:pt x="17117" y="19582"/>
                  <a:pt x="17117" y="18559"/>
                  <a:pt x="16444" y="18559"/>
                </a:cubicBezTo>
                <a:close/>
                <a:moveTo>
                  <a:pt x="19467" y="18466"/>
                </a:moveTo>
                <a:cubicBezTo>
                  <a:pt x="19142" y="18466"/>
                  <a:pt x="18838" y="18745"/>
                  <a:pt x="18863" y="19071"/>
                </a:cubicBezTo>
                <a:cubicBezTo>
                  <a:pt x="18885" y="19396"/>
                  <a:pt x="19142" y="19675"/>
                  <a:pt x="19467" y="19675"/>
                </a:cubicBezTo>
                <a:cubicBezTo>
                  <a:pt x="19793" y="19675"/>
                  <a:pt x="20094" y="19396"/>
                  <a:pt x="20072" y="19071"/>
                </a:cubicBezTo>
                <a:cubicBezTo>
                  <a:pt x="20048" y="18745"/>
                  <a:pt x="19815" y="18466"/>
                  <a:pt x="19467" y="18466"/>
                </a:cubicBezTo>
                <a:close/>
                <a:moveTo>
                  <a:pt x="12140" y="19606"/>
                </a:moveTo>
                <a:cubicBezTo>
                  <a:pt x="11722" y="19606"/>
                  <a:pt x="11699" y="20258"/>
                  <a:pt x="12140" y="20258"/>
                </a:cubicBezTo>
                <a:cubicBezTo>
                  <a:pt x="12559" y="20258"/>
                  <a:pt x="12559" y="19606"/>
                  <a:pt x="12140" y="19606"/>
                </a:cubicBezTo>
                <a:close/>
                <a:moveTo>
                  <a:pt x="15164" y="19117"/>
                </a:moveTo>
                <a:cubicBezTo>
                  <a:pt x="14816" y="19117"/>
                  <a:pt x="14466" y="19443"/>
                  <a:pt x="14490" y="19793"/>
                </a:cubicBezTo>
                <a:cubicBezTo>
                  <a:pt x="14513" y="20165"/>
                  <a:pt x="14792" y="20466"/>
                  <a:pt x="15164" y="20466"/>
                </a:cubicBezTo>
                <a:cubicBezTo>
                  <a:pt x="15514" y="20466"/>
                  <a:pt x="15839" y="20165"/>
                  <a:pt x="15815" y="19793"/>
                </a:cubicBezTo>
                <a:cubicBezTo>
                  <a:pt x="15815" y="19420"/>
                  <a:pt x="15536" y="19117"/>
                  <a:pt x="15164" y="19117"/>
                </a:cubicBezTo>
                <a:close/>
                <a:moveTo>
                  <a:pt x="9257" y="19659"/>
                </a:moveTo>
                <a:cubicBezTo>
                  <a:pt x="9210" y="19659"/>
                  <a:pt x="9163" y="19664"/>
                  <a:pt x="9117" y="19675"/>
                </a:cubicBezTo>
                <a:cubicBezTo>
                  <a:pt x="9024" y="19722"/>
                  <a:pt x="8931" y="19768"/>
                  <a:pt x="8862" y="19839"/>
                </a:cubicBezTo>
                <a:cubicBezTo>
                  <a:pt x="8838" y="19861"/>
                  <a:pt x="8816" y="19908"/>
                  <a:pt x="8769" y="19932"/>
                </a:cubicBezTo>
                <a:cubicBezTo>
                  <a:pt x="8723" y="20025"/>
                  <a:pt x="8698" y="20118"/>
                  <a:pt x="8698" y="20233"/>
                </a:cubicBezTo>
                <a:cubicBezTo>
                  <a:pt x="8698" y="20304"/>
                  <a:pt x="8723" y="20373"/>
                  <a:pt x="8745" y="20444"/>
                </a:cubicBezTo>
                <a:cubicBezTo>
                  <a:pt x="8769" y="20513"/>
                  <a:pt x="8816" y="20559"/>
                  <a:pt x="8862" y="20630"/>
                </a:cubicBezTo>
                <a:cubicBezTo>
                  <a:pt x="8931" y="20676"/>
                  <a:pt x="9024" y="20745"/>
                  <a:pt x="9117" y="20769"/>
                </a:cubicBezTo>
                <a:cubicBezTo>
                  <a:pt x="9163" y="20780"/>
                  <a:pt x="9210" y="20786"/>
                  <a:pt x="9257" y="20786"/>
                </a:cubicBezTo>
                <a:cubicBezTo>
                  <a:pt x="9303" y="20786"/>
                  <a:pt x="9350" y="20780"/>
                  <a:pt x="9396" y="20769"/>
                </a:cubicBezTo>
                <a:cubicBezTo>
                  <a:pt x="9443" y="20745"/>
                  <a:pt x="9489" y="20745"/>
                  <a:pt x="9536" y="20723"/>
                </a:cubicBezTo>
                <a:cubicBezTo>
                  <a:pt x="9582" y="20723"/>
                  <a:pt x="9629" y="20699"/>
                  <a:pt x="9675" y="20676"/>
                </a:cubicBezTo>
                <a:cubicBezTo>
                  <a:pt x="9722" y="20652"/>
                  <a:pt x="9768" y="20606"/>
                  <a:pt x="9815" y="20537"/>
                </a:cubicBezTo>
                <a:cubicBezTo>
                  <a:pt x="9839" y="20513"/>
                  <a:pt x="9861" y="20466"/>
                  <a:pt x="9885" y="20420"/>
                </a:cubicBezTo>
                <a:cubicBezTo>
                  <a:pt x="9908" y="20373"/>
                  <a:pt x="9932" y="20304"/>
                  <a:pt x="9932" y="20233"/>
                </a:cubicBezTo>
                <a:cubicBezTo>
                  <a:pt x="9932" y="20187"/>
                  <a:pt x="9908" y="20140"/>
                  <a:pt x="9908" y="20094"/>
                </a:cubicBezTo>
                <a:cubicBezTo>
                  <a:pt x="9885" y="20047"/>
                  <a:pt x="9885" y="20001"/>
                  <a:pt x="9861" y="19954"/>
                </a:cubicBezTo>
                <a:cubicBezTo>
                  <a:pt x="9815" y="19886"/>
                  <a:pt x="9768" y="19839"/>
                  <a:pt x="9722" y="19815"/>
                </a:cubicBezTo>
                <a:cubicBezTo>
                  <a:pt x="9675" y="19768"/>
                  <a:pt x="9606" y="19722"/>
                  <a:pt x="9536" y="19722"/>
                </a:cubicBezTo>
                <a:cubicBezTo>
                  <a:pt x="9489" y="19700"/>
                  <a:pt x="9443" y="19700"/>
                  <a:pt x="9396" y="19675"/>
                </a:cubicBezTo>
                <a:cubicBezTo>
                  <a:pt x="9350" y="19664"/>
                  <a:pt x="9303" y="19659"/>
                  <a:pt x="9257" y="19659"/>
                </a:cubicBezTo>
                <a:close/>
                <a:moveTo>
                  <a:pt x="18108" y="20527"/>
                </a:moveTo>
                <a:cubicBezTo>
                  <a:pt x="18057" y="20527"/>
                  <a:pt x="18006" y="20549"/>
                  <a:pt x="17955" y="20583"/>
                </a:cubicBezTo>
                <a:cubicBezTo>
                  <a:pt x="17886" y="20606"/>
                  <a:pt x="17839" y="20630"/>
                  <a:pt x="17769" y="20699"/>
                </a:cubicBezTo>
                <a:cubicBezTo>
                  <a:pt x="17722" y="20745"/>
                  <a:pt x="17675" y="20792"/>
                  <a:pt x="17653" y="20862"/>
                </a:cubicBezTo>
                <a:cubicBezTo>
                  <a:pt x="17629" y="20931"/>
                  <a:pt x="17607" y="21002"/>
                  <a:pt x="17607" y="21095"/>
                </a:cubicBezTo>
                <a:cubicBezTo>
                  <a:pt x="17629" y="21141"/>
                  <a:pt x="17629" y="21188"/>
                  <a:pt x="17629" y="21234"/>
                </a:cubicBezTo>
                <a:cubicBezTo>
                  <a:pt x="17653" y="21327"/>
                  <a:pt x="17700" y="21421"/>
                  <a:pt x="17769" y="21489"/>
                </a:cubicBezTo>
                <a:cubicBezTo>
                  <a:pt x="17815" y="21514"/>
                  <a:pt x="17862" y="21536"/>
                  <a:pt x="17886" y="21560"/>
                </a:cubicBezTo>
                <a:cubicBezTo>
                  <a:pt x="17979" y="21629"/>
                  <a:pt x="18072" y="21653"/>
                  <a:pt x="18165" y="21653"/>
                </a:cubicBezTo>
                <a:lnTo>
                  <a:pt x="18304" y="21653"/>
                </a:lnTo>
                <a:cubicBezTo>
                  <a:pt x="18397" y="21653"/>
                  <a:pt x="18466" y="21629"/>
                  <a:pt x="18513" y="21582"/>
                </a:cubicBezTo>
                <a:cubicBezTo>
                  <a:pt x="18583" y="21560"/>
                  <a:pt x="18652" y="21536"/>
                  <a:pt x="18699" y="21489"/>
                </a:cubicBezTo>
                <a:cubicBezTo>
                  <a:pt x="18745" y="21421"/>
                  <a:pt x="18792" y="21374"/>
                  <a:pt x="18816" y="21303"/>
                </a:cubicBezTo>
                <a:cubicBezTo>
                  <a:pt x="18863" y="21234"/>
                  <a:pt x="18863" y="21164"/>
                  <a:pt x="18863" y="21095"/>
                </a:cubicBezTo>
                <a:cubicBezTo>
                  <a:pt x="18863" y="21048"/>
                  <a:pt x="18863" y="20978"/>
                  <a:pt x="18838" y="20931"/>
                </a:cubicBezTo>
                <a:cubicBezTo>
                  <a:pt x="18816" y="20838"/>
                  <a:pt x="18769" y="20769"/>
                  <a:pt x="18699" y="20699"/>
                </a:cubicBezTo>
                <a:cubicBezTo>
                  <a:pt x="18652" y="20676"/>
                  <a:pt x="18630" y="20630"/>
                  <a:pt x="18583" y="20606"/>
                </a:cubicBezTo>
                <a:cubicBezTo>
                  <a:pt x="18513" y="20559"/>
                  <a:pt x="18420" y="20537"/>
                  <a:pt x="18304" y="20537"/>
                </a:cubicBezTo>
                <a:lnTo>
                  <a:pt x="18165" y="20537"/>
                </a:lnTo>
                <a:cubicBezTo>
                  <a:pt x="18146" y="20530"/>
                  <a:pt x="18127" y="20527"/>
                  <a:pt x="18108" y="20527"/>
                </a:cubicBezTo>
                <a:close/>
                <a:moveTo>
                  <a:pt x="20187" y="20844"/>
                </a:moveTo>
                <a:cubicBezTo>
                  <a:pt x="20141" y="20844"/>
                  <a:pt x="20094" y="20850"/>
                  <a:pt x="20048" y="20862"/>
                </a:cubicBezTo>
                <a:cubicBezTo>
                  <a:pt x="19955" y="20885"/>
                  <a:pt x="19886" y="20931"/>
                  <a:pt x="19815" y="21002"/>
                </a:cubicBezTo>
                <a:cubicBezTo>
                  <a:pt x="19793" y="21048"/>
                  <a:pt x="19769" y="21071"/>
                  <a:pt x="19746" y="21117"/>
                </a:cubicBezTo>
                <a:cubicBezTo>
                  <a:pt x="19700" y="21188"/>
                  <a:pt x="19676" y="21281"/>
                  <a:pt x="19676" y="21374"/>
                </a:cubicBezTo>
                <a:cubicBezTo>
                  <a:pt x="19653" y="21443"/>
                  <a:pt x="19676" y="21514"/>
                  <a:pt x="19700" y="21582"/>
                </a:cubicBezTo>
                <a:cubicBezTo>
                  <a:pt x="19722" y="21629"/>
                  <a:pt x="19769" y="21700"/>
                  <a:pt x="19815" y="21746"/>
                </a:cubicBezTo>
                <a:cubicBezTo>
                  <a:pt x="19886" y="21815"/>
                  <a:pt x="19955" y="21861"/>
                  <a:pt x="20048" y="21886"/>
                </a:cubicBezTo>
                <a:cubicBezTo>
                  <a:pt x="20094" y="21897"/>
                  <a:pt x="20141" y="21902"/>
                  <a:pt x="20187" y="21902"/>
                </a:cubicBezTo>
                <a:cubicBezTo>
                  <a:pt x="20234" y="21902"/>
                  <a:pt x="20280" y="21897"/>
                  <a:pt x="20327" y="21886"/>
                </a:cubicBezTo>
                <a:cubicBezTo>
                  <a:pt x="20373" y="21861"/>
                  <a:pt x="20420" y="21861"/>
                  <a:pt x="20466" y="21861"/>
                </a:cubicBezTo>
                <a:cubicBezTo>
                  <a:pt x="20513" y="21839"/>
                  <a:pt x="20537" y="21815"/>
                  <a:pt x="20584" y="21815"/>
                </a:cubicBezTo>
                <a:lnTo>
                  <a:pt x="20723" y="21675"/>
                </a:lnTo>
                <a:cubicBezTo>
                  <a:pt x="20745" y="21653"/>
                  <a:pt x="20770" y="21607"/>
                  <a:pt x="20792" y="21560"/>
                </a:cubicBezTo>
                <a:cubicBezTo>
                  <a:pt x="20816" y="21514"/>
                  <a:pt x="20838" y="21443"/>
                  <a:pt x="20838" y="21374"/>
                </a:cubicBezTo>
                <a:cubicBezTo>
                  <a:pt x="20816" y="21327"/>
                  <a:pt x="20816" y="21281"/>
                  <a:pt x="20816" y="21234"/>
                </a:cubicBezTo>
                <a:cubicBezTo>
                  <a:pt x="20792" y="21210"/>
                  <a:pt x="20770" y="21164"/>
                  <a:pt x="20770" y="21117"/>
                </a:cubicBezTo>
                <a:lnTo>
                  <a:pt x="20630" y="20978"/>
                </a:lnTo>
                <a:cubicBezTo>
                  <a:pt x="20584" y="20931"/>
                  <a:pt x="20537" y="20909"/>
                  <a:pt x="20466" y="20885"/>
                </a:cubicBezTo>
                <a:cubicBezTo>
                  <a:pt x="20420" y="20885"/>
                  <a:pt x="20373" y="20885"/>
                  <a:pt x="20327" y="20862"/>
                </a:cubicBezTo>
                <a:cubicBezTo>
                  <a:pt x="20280" y="20850"/>
                  <a:pt x="20234" y="20844"/>
                  <a:pt x="20187" y="20844"/>
                </a:cubicBezTo>
                <a:close/>
                <a:moveTo>
                  <a:pt x="14001" y="21071"/>
                </a:moveTo>
                <a:cubicBezTo>
                  <a:pt x="13420" y="21071"/>
                  <a:pt x="13420" y="21979"/>
                  <a:pt x="14001" y="21979"/>
                </a:cubicBezTo>
                <a:cubicBezTo>
                  <a:pt x="14583" y="21979"/>
                  <a:pt x="14583" y="21071"/>
                  <a:pt x="14001" y="21071"/>
                </a:cubicBezTo>
                <a:close/>
                <a:moveTo>
                  <a:pt x="10559" y="21582"/>
                </a:moveTo>
                <a:cubicBezTo>
                  <a:pt x="10071" y="21582"/>
                  <a:pt x="10071" y="22327"/>
                  <a:pt x="10559" y="22327"/>
                </a:cubicBezTo>
                <a:cubicBezTo>
                  <a:pt x="11048" y="22327"/>
                  <a:pt x="11048" y="21582"/>
                  <a:pt x="10559" y="21582"/>
                </a:cubicBezTo>
                <a:close/>
                <a:moveTo>
                  <a:pt x="16745" y="21489"/>
                </a:moveTo>
                <a:cubicBezTo>
                  <a:pt x="16141" y="21489"/>
                  <a:pt x="16141" y="22397"/>
                  <a:pt x="16745" y="22397"/>
                </a:cubicBezTo>
                <a:cubicBezTo>
                  <a:pt x="17328" y="22397"/>
                  <a:pt x="17328" y="21489"/>
                  <a:pt x="16745" y="21489"/>
                </a:cubicBezTo>
                <a:close/>
                <a:moveTo>
                  <a:pt x="29049" y="22583"/>
                </a:moveTo>
                <a:cubicBezTo>
                  <a:pt x="28513" y="22583"/>
                  <a:pt x="28513" y="23421"/>
                  <a:pt x="29049" y="23421"/>
                </a:cubicBezTo>
                <a:cubicBezTo>
                  <a:pt x="29607" y="23421"/>
                  <a:pt x="29607" y="22583"/>
                  <a:pt x="29049" y="22583"/>
                </a:cubicBezTo>
                <a:close/>
                <a:moveTo>
                  <a:pt x="21911" y="22379"/>
                </a:moveTo>
                <a:cubicBezTo>
                  <a:pt x="21862" y="22379"/>
                  <a:pt x="21815" y="22385"/>
                  <a:pt x="21769" y="22397"/>
                </a:cubicBezTo>
                <a:cubicBezTo>
                  <a:pt x="21653" y="22420"/>
                  <a:pt x="21583" y="22466"/>
                  <a:pt x="21490" y="22537"/>
                </a:cubicBezTo>
                <a:cubicBezTo>
                  <a:pt x="21467" y="22583"/>
                  <a:pt x="21443" y="22630"/>
                  <a:pt x="21421" y="22652"/>
                </a:cubicBezTo>
                <a:cubicBezTo>
                  <a:pt x="21350" y="22745"/>
                  <a:pt x="21328" y="22862"/>
                  <a:pt x="21328" y="22955"/>
                </a:cubicBezTo>
                <a:cubicBezTo>
                  <a:pt x="21328" y="23048"/>
                  <a:pt x="21350" y="23117"/>
                  <a:pt x="21374" y="23188"/>
                </a:cubicBezTo>
                <a:cubicBezTo>
                  <a:pt x="21397" y="23257"/>
                  <a:pt x="21443" y="23328"/>
                  <a:pt x="21490" y="23374"/>
                </a:cubicBezTo>
                <a:cubicBezTo>
                  <a:pt x="21583" y="23443"/>
                  <a:pt x="21653" y="23489"/>
                  <a:pt x="21769" y="23514"/>
                </a:cubicBezTo>
                <a:cubicBezTo>
                  <a:pt x="21815" y="23525"/>
                  <a:pt x="21862" y="23530"/>
                  <a:pt x="21911" y="23530"/>
                </a:cubicBezTo>
                <a:cubicBezTo>
                  <a:pt x="21961" y="23530"/>
                  <a:pt x="22013" y="23525"/>
                  <a:pt x="22072" y="23514"/>
                </a:cubicBezTo>
                <a:cubicBezTo>
                  <a:pt x="22118" y="23514"/>
                  <a:pt x="22165" y="23514"/>
                  <a:pt x="22212" y="23489"/>
                </a:cubicBezTo>
                <a:cubicBezTo>
                  <a:pt x="22258" y="23489"/>
                  <a:pt x="22305" y="23467"/>
                  <a:pt x="22351" y="23443"/>
                </a:cubicBezTo>
                <a:cubicBezTo>
                  <a:pt x="22398" y="23396"/>
                  <a:pt x="22466" y="23350"/>
                  <a:pt x="22491" y="23303"/>
                </a:cubicBezTo>
                <a:cubicBezTo>
                  <a:pt x="22537" y="23257"/>
                  <a:pt x="22559" y="23210"/>
                  <a:pt x="22584" y="23164"/>
                </a:cubicBezTo>
                <a:cubicBezTo>
                  <a:pt x="22606" y="23117"/>
                  <a:pt x="22630" y="23024"/>
                  <a:pt x="22630" y="22955"/>
                </a:cubicBezTo>
                <a:cubicBezTo>
                  <a:pt x="22606" y="22909"/>
                  <a:pt x="22606" y="22862"/>
                  <a:pt x="22606" y="22816"/>
                </a:cubicBezTo>
                <a:lnTo>
                  <a:pt x="22537" y="22676"/>
                </a:lnTo>
                <a:cubicBezTo>
                  <a:pt x="22513" y="22606"/>
                  <a:pt x="22466" y="22559"/>
                  <a:pt x="22398" y="22513"/>
                </a:cubicBezTo>
                <a:cubicBezTo>
                  <a:pt x="22351" y="22466"/>
                  <a:pt x="22280" y="22420"/>
                  <a:pt x="22212" y="22420"/>
                </a:cubicBezTo>
                <a:cubicBezTo>
                  <a:pt x="22165" y="22397"/>
                  <a:pt x="22118" y="22397"/>
                  <a:pt x="22072" y="22397"/>
                </a:cubicBezTo>
                <a:cubicBezTo>
                  <a:pt x="22013" y="22385"/>
                  <a:pt x="21961" y="22379"/>
                  <a:pt x="21911" y="22379"/>
                </a:cubicBezTo>
                <a:close/>
                <a:moveTo>
                  <a:pt x="19467" y="22676"/>
                </a:moveTo>
                <a:cubicBezTo>
                  <a:pt x="19095" y="22676"/>
                  <a:pt x="18981" y="23080"/>
                  <a:pt x="19126" y="23327"/>
                </a:cubicBezTo>
                <a:lnTo>
                  <a:pt x="19126" y="23327"/>
                </a:lnTo>
                <a:cubicBezTo>
                  <a:pt x="18874" y="23596"/>
                  <a:pt x="18987" y="24165"/>
                  <a:pt x="19467" y="24165"/>
                </a:cubicBezTo>
                <a:cubicBezTo>
                  <a:pt x="19940" y="24165"/>
                  <a:pt x="20056" y="23610"/>
                  <a:pt x="19816" y="23337"/>
                </a:cubicBezTo>
                <a:lnTo>
                  <a:pt x="19816" y="23337"/>
                </a:lnTo>
                <a:cubicBezTo>
                  <a:pt x="19976" y="23091"/>
                  <a:pt x="19860" y="22676"/>
                  <a:pt x="19467" y="22676"/>
                </a:cubicBezTo>
                <a:close/>
                <a:moveTo>
                  <a:pt x="16885" y="23793"/>
                </a:moveTo>
                <a:cubicBezTo>
                  <a:pt x="16466" y="23793"/>
                  <a:pt x="16466" y="24420"/>
                  <a:pt x="16885" y="24420"/>
                </a:cubicBezTo>
                <a:cubicBezTo>
                  <a:pt x="17281" y="24420"/>
                  <a:pt x="17303" y="23793"/>
                  <a:pt x="16885" y="23793"/>
                </a:cubicBezTo>
                <a:close/>
                <a:moveTo>
                  <a:pt x="13861" y="23257"/>
                </a:moveTo>
                <a:cubicBezTo>
                  <a:pt x="13793" y="23257"/>
                  <a:pt x="13700" y="23281"/>
                  <a:pt x="13653" y="23303"/>
                </a:cubicBezTo>
                <a:cubicBezTo>
                  <a:pt x="13582" y="23328"/>
                  <a:pt x="13513" y="23374"/>
                  <a:pt x="13467" y="23421"/>
                </a:cubicBezTo>
                <a:cubicBezTo>
                  <a:pt x="13443" y="23467"/>
                  <a:pt x="13396" y="23489"/>
                  <a:pt x="13374" y="23536"/>
                </a:cubicBezTo>
                <a:cubicBezTo>
                  <a:pt x="13327" y="23629"/>
                  <a:pt x="13303" y="23722"/>
                  <a:pt x="13303" y="23815"/>
                </a:cubicBezTo>
                <a:cubicBezTo>
                  <a:pt x="13303" y="23862"/>
                  <a:pt x="13303" y="23908"/>
                  <a:pt x="13327" y="23979"/>
                </a:cubicBezTo>
                <a:cubicBezTo>
                  <a:pt x="13350" y="24072"/>
                  <a:pt x="13396" y="24141"/>
                  <a:pt x="13467" y="24211"/>
                </a:cubicBezTo>
                <a:lnTo>
                  <a:pt x="13536" y="24280"/>
                </a:lnTo>
                <a:lnTo>
                  <a:pt x="13560" y="24304"/>
                </a:lnTo>
                <a:cubicBezTo>
                  <a:pt x="13560" y="24327"/>
                  <a:pt x="13582" y="24327"/>
                  <a:pt x="13582" y="24327"/>
                </a:cubicBezTo>
                <a:lnTo>
                  <a:pt x="13582" y="24351"/>
                </a:lnTo>
                <a:cubicBezTo>
                  <a:pt x="13606" y="24351"/>
                  <a:pt x="13629" y="24373"/>
                  <a:pt x="13653" y="24373"/>
                </a:cubicBezTo>
                <a:lnTo>
                  <a:pt x="13700" y="24420"/>
                </a:lnTo>
                <a:lnTo>
                  <a:pt x="13839" y="24490"/>
                </a:lnTo>
                <a:cubicBezTo>
                  <a:pt x="13873" y="24502"/>
                  <a:pt x="13914" y="24507"/>
                  <a:pt x="13955" y="24507"/>
                </a:cubicBezTo>
                <a:cubicBezTo>
                  <a:pt x="13995" y="24507"/>
                  <a:pt x="14036" y="24502"/>
                  <a:pt x="14072" y="24490"/>
                </a:cubicBezTo>
                <a:cubicBezTo>
                  <a:pt x="14118" y="24490"/>
                  <a:pt x="14165" y="24490"/>
                  <a:pt x="14211" y="24466"/>
                </a:cubicBezTo>
                <a:cubicBezTo>
                  <a:pt x="14280" y="24444"/>
                  <a:pt x="14327" y="24397"/>
                  <a:pt x="14373" y="24351"/>
                </a:cubicBezTo>
                <a:cubicBezTo>
                  <a:pt x="14420" y="24304"/>
                  <a:pt x="14444" y="24258"/>
                  <a:pt x="14466" y="24234"/>
                </a:cubicBezTo>
                <a:lnTo>
                  <a:pt x="14537" y="24094"/>
                </a:lnTo>
                <a:cubicBezTo>
                  <a:pt x="14559" y="24025"/>
                  <a:pt x="14559" y="23955"/>
                  <a:pt x="14537" y="23886"/>
                </a:cubicBezTo>
                <a:cubicBezTo>
                  <a:pt x="14537" y="23793"/>
                  <a:pt x="14513" y="23722"/>
                  <a:pt x="14466" y="23675"/>
                </a:cubicBezTo>
                <a:cubicBezTo>
                  <a:pt x="14444" y="23629"/>
                  <a:pt x="14420" y="23582"/>
                  <a:pt x="14373" y="23560"/>
                </a:cubicBezTo>
                <a:lnTo>
                  <a:pt x="14373" y="23536"/>
                </a:lnTo>
                <a:cubicBezTo>
                  <a:pt x="14373" y="23536"/>
                  <a:pt x="14351" y="23536"/>
                  <a:pt x="14351" y="23514"/>
                </a:cubicBezTo>
                <a:lnTo>
                  <a:pt x="14327" y="23489"/>
                </a:lnTo>
                <a:lnTo>
                  <a:pt x="14258" y="23421"/>
                </a:lnTo>
                <a:cubicBezTo>
                  <a:pt x="14211" y="23374"/>
                  <a:pt x="14140" y="23328"/>
                  <a:pt x="14072" y="23303"/>
                </a:cubicBezTo>
                <a:cubicBezTo>
                  <a:pt x="14001" y="23281"/>
                  <a:pt x="13932" y="23257"/>
                  <a:pt x="13861" y="23257"/>
                </a:cubicBezTo>
                <a:close/>
                <a:moveTo>
                  <a:pt x="21049" y="24141"/>
                </a:moveTo>
                <a:cubicBezTo>
                  <a:pt x="20537" y="24141"/>
                  <a:pt x="20537" y="24931"/>
                  <a:pt x="21049" y="24931"/>
                </a:cubicBezTo>
                <a:cubicBezTo>
                  <a:pt x="21560" y="24931"/>
                  <a:pt x="21560" y="24141"/>
                  <a:pt x="21049" y="24141"/>
                </a:cubicBezTo>
                <a:close/>
                <a:moveTo>
                  <a:pt x="22048" y="25421"/>
                </a:moveTo>
                <a:cubicBezTo>
                  <a:pt x="21700" y="25421"/>
                  <a:pt x="21700" y="25979"/>
                  <a:pt x="22048" y="25979"/>
                </a:cubicBezTo>
                <a:cubicBezTo>
                  <a:pt x="22420" y="25979"/>
                  <a:pt x="22420" y="25421"/>
                  <a:pt x="22048" y="25421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6" name="Google Shape;10676;p34"/>
          <p:cNvSpPr/>
          <p:nvPr/>
        </p:nvSpPr>
        <p:spPr>
          <a:xfrm rot="9453641">
            <a:off x="6870484" y="-632520"/>
            <a:ext cx="1433505" cy="1255931"/>
          </a:xfrm>
          <a:custGeom>
            <a:avLst/>
            <a:gdLst/>
            <a:ahLst/>
            <a:cxnLst/>
            <a:rect l="l" t="t" r="r" b="b"/>
            <a:pathLst>
              <a:path w="38071" h="33355" extrusionOk="0">
                <a:moveTo>
                  <a:pt x="1835" y="0"/>
                </a:moveTo>
                <a:cubicBezTo>
                  <a:pt x="1537" y="0"/>
                  <a:pt x="1242" y="98"/>
                  <a:pt x="1000" y="283"/>
                </a:cubicBezTo>
                <a:cubicBezTo>
                  <a:pt x="23" y="1005"/>
                  <a:pt x="0" y="2422"/>
                  <a:pt x="280" y="3470"/>
                </a:cubicBezTo>
                <a:cubicBezTo>
                  <a:pt x="652" y="4819"/>
                  <a:pt x="1511" y="5982"/>
                  <a:pt x="2302" y="7120"/>
                </a:cubicBezTo>
                <a:cubicBezTo>
                  <a:pt x="3163" y="8376"/>
                  <a:pt x="4069" y="9656"/>
                  <a:pt x="4953" y="10912"/>
                </a:cubicBezTo>
                <a:cubicBezTo>
                  <a:pt x="6512" y="13098"/>
                  <a:pt x="8047" y="15424"/>
                  <a:pt x="10070" y="17238"/>
                </a:cubicBezTo>
                <a:cubicBezTo>
                  <a:pt x="11024" y="18122"/>
                  <a:pt x="12116" y="18842"/>
                  <a:pt x="13303" y="19353"/>
                </a:cubicBezTo>
                <a:cubicBezTo>
                  <a:pt x="14606" y="19889"/>
                  <a:pt x="15977" y="20215"/>
                  <a:pt x="17326" y="20609"/>
                </a:cubicBezTo>
                <a:cubicBezTo>
                  <a:pt x="18535" y="20981"/>
                  <a:pt x="19722" y="21424"/>
                  <a:pt x="20814" y="22051"/>
                </a:cubicBezTo>
                <a:cubicBezTo>
                  <a:pt x="21838" y="22634"/>
                  <a:pt x="22768" y="23354"/>
                  <a:pt x="23605" y="24169"/>
                </a:cubicBezTo>
                <a:cubicBezTo>
                  <a:pt x="25257" y="25796"/>
                  <a:pt x="26560" y="27797"/>
                  <a:pt x="27304" y="30005"/>
                </a:cubicBezTo>
                <a:cubicBezTo>
                  <a:pt x="27652" y="31053"/>
                  <a:pt x="27884" y="32169"/>
                  <a:pt x="27977" y="33285"/>
                </a:cubicBezTo>
                <a:cubicBezTo>
                  <a:pt x="27977" y="33332"/>
                  <a:pt x="28018" y="33355"/>
                  <a:pt x="28056" y="33355"/>
                </a:cubicBezTo>
                <a:cubicBezTo>
                  <a:pt x="28094" y="33355"/>
                  <a:pt x="28129" y="33332"/>
                  <a:pt x="28117" y="33285"/>
                </a:cubicBezTo>
                <a:cubicBezTo>
                  <a:pt x="27955" y="31028"/>
                  <a:pt x="27211" y="28842"/>
                  <a:pt x="26048" y="26913"/>
                </a:cubicBezTo>
                <a:cubicBezTo>
                  <a:pt x="24861" y="24982"/>
                  <a:pt x="23233" y="23331"/>
                  <a:pt x="21326" y="22122"/>
                </a:cubicBezTo>
                <a:cubicBezTo>
                  <a:pt x="20303" y="21493"/>
                  <a:pt x="19233" y="21006"/>
                  <a:pt x="18094" y="20633"/>
                </a:cubicBezTo>
                <a:cubicBezTo>
                  <a:pt x="16768" y="20215"/>
                  <a:pt x="15396" y="19912"/>
                  <a:pt x="14094" y="19424"/>
                </a:cubicBezTo>
                <a:cubicBezTo>
                  <a:pt x="12814" y="18959"/>
                  <a:pt x="11651" y="18308"/>
                  <a:pt x="10606" y="17424"/>
                </a:cubicBezTo>
                <a:cubicBezTo>
                  <a:pt x="9629" y="16609"/>
                  <a:pt x="8767" y="15632"/>
                  <a:pt x="7977" y="14633"/>
                </a:cubicBezTo>
                <a:cubicBezTo>
                  <a:pt x="7117" y="13539"/>
                  <a:pt x="6326" y="12401"/>
                  <a:pt x="5511" y="11260"/>
                </a:cubicBezTo>
                <a:cubicBezTo>
                  <a:pt x="4628" y="10004"/>
                  <a:pt x="3744" y="8726"/>
                  <a:pt x="2860" y="7470"/>
                </a:cubicBezTo>
                <a:cubicBezTo>
                  <a:pt x="2069" y="6307"/>
                  <a:pt x="1163" y="5144"/>
                  <a:pt x="674" y="3818"/>
                </a:cubicBezTo>
                <a:cubicBezTo>
                  <a:pt x="441" y="3191"/>
                  <a:pt x="326" y="2515"/>
                  <a:pt x="419" y="1842"/>
                </a:cubicBezTo>
                <a:cubicBezTo>
                  <a:pt x="488" y="1306"/>
                  <a:pt x="767" y="726"/>
                  <a:pt x="1232" y="422"/>
                </a:cubicBezTo>
                <a:cubicBezTo>
                  <a:pt x="1441" y="292"/>
                  <a:pt x="1640" y="235"/>
                  <a:pt x="1827" y="235"/>
                </a:cubicBezTo>
                <a:cubicBezTo>
                  <a:pt x="2639" y="235"/>
                  <a:pt x="3237" y="1297"/>
                  <a:pt x="3558" y="1957"/>
                </a:cubicBezTo>
                <a:cubicBezTo>
                  <a:pt x="4140" y="3237"/>
                  <a:pt x="4745" y="4469"/>
                  <a:pt x="5418" y="5656"/>
                </a:cubicBezTo>
                <a:cubicBezTo>
                  <a:pt x="6814" y="8097"/>
                  <a:pt x="8466" y="10376"/>
                  <a:pt x="10349" y="12447"/>
                </a:cubicBezTo>
                <a:cubicBezTo>
                  <a:pt x="10838" y="12981"/>
                  <a:pt x="11326" y="13517"/>
                  <a:pt x="11837" y="14029"/>
                </a:cubicBezTo>
                <a:cubicBezTo>
                  <a:pt x="12302" y="14494"/>
                  <a:pt x="12792" y="14959"/>
                  <a:pt x="13303" y="15353"/>
                </a:cubicBezTo>
                <a:cubicBezTo>
                  <a:pt x="13629" y="15610"/>
                  <a:pt x="13977" y="15843"/>
                  <a:pt x="14373" y="15982"/>
                </a:cubicBezTo>
                <a:cubicBezTo>
                  <a:pt x="14521" y="16036"/>
                  <a:pt x="14684" y="16074"/>
                  <a:pt x="14845" y="16074"/>
                </a:cubicBezTo>
                <a:cubicBezTo>
                  <a:pt x="14963" y="16074"/>
                  <a:pt x="15079" y="16054"/>
                  <a:pt x="15186" y="16004"/>
                </a:cubicBezTo>
                <a:cubicBezTo>
                  <a:pt x="15443" y="15865"/>
                  <a:pt x="15536" y="15563"/>
                  <a:pt x="15558" y="15284"/>
                </a:cubicBezTo>
                <a:cubicBezTo>
                  <a:pt x="15558" y="14726"/>
                  <a:pt x="15350" y="14168"/>
                  <a:pt x="15164" y="13656"/>
                </a:cubicBezTo>
                <a:cubicBezTo>
                  <a:pt x="14885" y="12935"/>
                  <a:pt x="14628" y="12214"/>
                  <a:pt x="14349" y="11493"/>
                </a:cubicBezTo>
                <a:cubicBezTo>
                  <a:pt x="14209" y="11120"/>
                  <a:pt x="14094" y="10773"/>
                  <a:pt x="13955" y="10400"/>
                </a:cubicBezTo>
                <a:cubicBezTo>
                  <a:pt x="13815" y="10075"/>
                  <a:pt x="13675" y="9703"/>
                  <a:pt x="13629" y="9353"/>
                </a:cubicBezTo>
                <a:cubicBezTo>
                  <a:pt x="13605" y="9027"/>
                  <a:pt x="13675" y="8702"/>
                  <a:pt x="13884" y="8469"/>
                </a:cubicBezTo>
                <a:cubicBezTo>
                  <a:pt x="14013" y="8327"/>
                  <a:pt x="14179" y="8264"/>
                  <a:pt x="14349" y="8264"/>
                </a:cubicBezTo>
                <a:cubicBezTo>
                  <a:pt x="14484" y="8264"/>
                  <a:pt x="14622" y="8304"/>
                  <a:pt x="14745" y="8376"/>
                </a:cubicBezTo>
                <a:cubicBezTo>
                  <a:pt x="15303" y="8679"/>
                  <a:pt x="15651" y="9331"/>
                  <a:pt x="15862" y="9911"/>
                </a:cubicBezTo>
                <a:cubicBezTo>
                  <a:pt x="16187" y="10866"/>
                  <a:pt x="16256" y="11889"/>
                  <a:pt x="16652" y="12819"/>
                </a:cubicBezTo>
                <a:cubicBezTo>
                  <a:pt x="16885" y="13400"/>
                  <a:pt x="17186" y="13958"/>
                  <a:pt x="17512" y="14469"/>
                </a:cubicBezTo>
                <a:cubicBezTo>
                  <a:pt x="17955" y="15167"/>
                  <a:pt x="18420" y="15843"/>
                  <a:pt x="18954" y="16470"/>
                </a:cubicBezTo>
                <a:cubicBezTo>
                  <a:pt x="19465" y="17098"/>
                  <a:pt x="20024" y="17703"/>
                  <a:pt x="20675" y="18215"/>
                </a:cubicBezTo>
                <a:cubicBezTo>
                  <a:pt x="21186" y="18633"/>
                  <a:pt x="21791" y="19028"/>
                  <a:pt x="22442" y="19192"/>
                </a:cubicBezTo>
                <a:cubicBezTo>
                  <a:pt x="22597" y="19222"/>
                  <a:pt x="22751" y="19238"/>
                  <a:pt x="22902" y="19238"/>
                </a:cubicBezTo>
                <a:cubicBezTo>
                  <a:pt x="23323" y="19238"/>
                  <a:pt x="23722" y="19115"/>
                  <a:pt x="24048" y="18842"/>
                </a:cubicBezTo>
                <a:cubicBezTo>
                  <a:pt x="24442" y="18516"/>
                  <a:pt x="24653" y="18098"/>
                  <a:pt x="24675" y="17610"/>
                </a:cubicBezTo>
                <a:cubicBezTo>
                  <a:pt x="24722" y="17005"/>
                  <a:pt x="24489" y="16447"/>
                  <a:pt x="24234" y="15911"/>
                </a:cubicBezTo>
                <a:cubicBezTo>
                  <a:pt x="23908" y="15260"/>
                  <a:pt x="23559" y="14656"/>
                  <a:pt x="23466" y="13935"/>
                </a:cubicBezTo>
                <a:cubicBezTo>
                  <a:pt x="23397" y="13586"/>
                  <a:pt x="23397" y="13214"/>
                  <a:pt x="23419" y="12841"/>
                </a:cubicBezTo>
                <a:cubicBezTo>
                  <a:pt x="23443" y="12587"/>
                  <a:pt x="23443" y="12121"/>
                  <a:pt x="23722" y="12028"/>
                </a:cubicBezTo>
                <a:cubicBezTo>
                  <a:pt x="23760" y="12016"/>
                  <a:pt x="23797" y="12010"/>
                  <a:pt x="23832" y="12010"/>
                </a:cubicBezTo>
                <a:cubicBezTo>
                  <a:pt x="24120" y="12010"/>
                  <a:pt x="24318" y="12399"/>
                  <a:pt x="24442" y="12587"/>
                </a:cubicBezTo>
                <a:cubicBezTo>
                  <a:pt x="24582" y="12866"/>
                  <a:pt x="24722" y="13145"/>
                  <a:pt x="24839" y="13424"/>
                </a:cubicBezTo>
                <a:cubicBezTo>
                  <a:pt x="25094" y="14004"/>
                  <a:pt x="25304" y="14609"/>
                  <a:pt x="25490" y="15214"/>
                </a:cubicBezTo>
                <a:cubicBezTo>
                  <a:pt x="25884" y="16401"/>
                  <a:pt x="26188" y="17586"/>
                  <a:pt x="26629" y="18749"/>
                </a:cubicBezTo>
                <a:cubicBezTo>
                  <a:pt x="26861" y="19331"/>
                  <a:pt x="27118" y="19865"/>
                  <a:pt x="27397" y="20401"/>
                </a:cubicBezTo>
                <a:cubicBezTo>
                  <a:pt x="27698" y="20913"/>
                  <a:pt x="28024" y="21447"/>
                  <a:pt x="28489" y="21843"/>
                </a:cubicBezTo>
                <a:cubicBezTo>
                  <a:pt x="28746" y="22068"/>
                  <a:pt x="29060" y="22206"/>
                  <a:pt x="29383" y="22206"/>
                </a:cubicBezTo>
                <a:cubicBezTo>
                  <a:pt x="29558" y="22206"/>
                  <a:pt x="29736" y="22165"/>
                  <a:pt x="29909" y="22075"/>
                </a:cubicBezTo>
                <a:cubicBezTo>
                  <a:pt x="30374" y="21843"/>
                  <a:pt x="30722" y="21331"/>
                  <a:pt x="30815" y="20842"/>
                </a:cubicBezTo>
                <a:cubicBezTo>
                  <a:pt x="30954" y="20144"/>
                  <a:pt x="30768" y="19446"/>
                  <a:pt x="30560" y="18795"/>
                </a:cubicBezTo>
                <a:cubicBezTo>
                  <a:pt x="30327" y="18098"/>
                  <a:pt x="30141" y="17400"/>
                  <a:pt x="30048" y="16680"/>
                </a:cubicBezTo>
                <a:cubicBezTo>
                  <a:pt x="29931" y="15936"/>
                  <a:pt x="29909" y="15191"/>
                  <a:pt x="29931" y="14423"/>
                </a:cubicBezTo>
                <a:cubicBezTo>
                  <a:pt x="29955" y="13889"/>
                  <a:pt x="30024" y="13260"/>
                  <a:pt x="30420" y="12866"/>
                </a:cubicBezTo>
                <a:cubicBezTo>
                  <a:pt x="30621" y="12643"/>
                  <a:pt x="30875" y="12548"/>
                  <a:pt x="31136" y="12548"/>
                </a:cubicBezTo>
                <a:cubicBezTo>
                  <a:pt x="31420" y="12548"/>
                  <a:pt x="31713" y="12660"/>
                  <a:pt x="31955" y="12841"/>
                </a:cubicBezTo>
                <a:cubicBezTo>
                  <a:pt x="32489" y="13238"/>
                  <a:pt x="32675" y="13911"/>
                  <a:pt x="32793" y="14540"/>
                </a:cubicBezTo>
                <a:cubicBezTo>
                  <a:pt x="32908" y="15167"/>
                  <a:pt x="32954" y="15796"/>
                  <a:pt x="33140" y="16423"/>
                </a:cubicBezTo>
                <a:cubicBezTo>
                  <a:pt x="33280" y="16981"/>
                  <a:pt x="33490" y="17517"/>
                  <a:pt x="33745" y="18029"/>
                </a:cubicBezTo>
                <a:cubicBezTo>
                  <a:pt x="34210" y="19074"/>
                  <a:pt x="34839" y="20029"/>
                  <a:pt x="35444" y="20981"/>
                </a:cubicBezTo>
                <a:cubicBezTo>
                  <a:pt x="36049" y="21936"/>
                  <a:pt x="36676" y="22913"/>
                  <a:pt x="37118" y="23958"/>
                </a:cubicBezTo>
                <a:cubicBezTo>
                  <a:pt x="37373" y="24516"/>
                  <a:pt x="37583" y="25099"/>
                  <a:pt x="37699" y="25703"/>
                </a:cubicBezTo>
                <a:cubicBezTo>
                  <a:pt x="37838" y="26401"/>
                  <a:pt x="37816" y="27145"/>
                  <a:pt x="37745" y="27865"/>
                </a:cubicBezTo>
                <a:cubicBezTo>
                  <a:pt x="37559" y="29261"/>
                  <a:pt x="37072" y="30610"/>
                  <a:pt x="36582" y="31936"/>
                </a:cubicBezTo>
                <a:cubicBezTo>
                  <a:pt x="36542" y="32032"/>
                  <a:pt x="36615" y="32088"/>
                  <a:pt x="36691" y="32088"/>
                </a:cubicBezTo>
                <a:cubicBezTo>
                  <a:pt x="36743" y="32088"/>
                  <a:pt x="36796" y="32062"/>
                  <a:pt x="36815" y="32005"/>
                </a:cubicBezTo>
                <a:cubicBezTo>
                  <a:pt x="37327" y="30634"/>
                  <a:pt x="37816" y="29238"/>
                  <a:pt x="37978" y="27797"/>
                </a:cubicBezTo>
                <a:cubicBezTo>
                  <a:pt x="38071" y="27099"/>
                  <a:pt x="38071" y="26401"/>
                  <a:pt x="37931" y="25703"/>
                </a:cubicBezTo>
                <a:cubicBezTo>
                  <a:pt x="37816" y="25099"/>
                  <a:pt x="37630" y="24516"/>
                  <a:pt x="37373" y="23958"/>
                </a:cubicBezTo>
                <a:cubicBezTo>
                  <a:pt x="36489" y="21819"/>
                  <a:pt x="34932" y="20051"/>
                  <a:pt x="33955" y="17958"/>
                </a:cubicBezTo>
                <a:cubicBezTo>
                  <a:pt x="33699" y="17424"/>
                  <a:pt x="33490" y="16888"/>
                  <a:pt x="33351" y="16308"/>
                </a:cubicBezTo>
                <a:cubicBezTo>
                  <a:pt x="33187" y="15679"/>
                  <a:pt x="33118" y="15052"/>
                  <a:pt x="33001" y="14401"/>
                </a:cubicBezTo>
                <a:cubicBezTo>
                  <a:pt x="32908" y="13796"/>
                  <a:pt x="32700" y="13167"/>
                  <a:pt x="32234" y="12748"/>
                </a:cubicBezTo>
                <a:cubicBezTo>
                  <a:pt x="31913" y="12485"/>
                  <a:pt x="31516" y="12298"/>
                  <a:pt x="31105" y="12298"/>
                </a:cubicBezTo>
                <a:cubicBezTo>
                  <a:pt x="31009" y="12298"/>
                  <a:pt x="30912" y="12308"/>
                  <a:pt x="30815" y="12330"/>
                </a:cubicBezTo>
                <a:cubicBezTo>
                  <a:pt x="29630" y="12655"/>
                  <a:pt x="29652" y="14308"/>
                  <a:pt x="29676" y="15284"/>
                </a:cubicBezTo>
                <a:cubicBezTo>
                  <a:pt x="29698" y="16004"/>
                  <a:pt x="29792" y="16726"/>
                  <a:pt x="29931" y="17446"/>
                </a:cubicBezTo>
                <a:cubicBezTo>
                  <a:pt x="30095" y="18168"/>
                  <a:pt x="30374" y="18842"/>
                  <a:pt x="30536" y="19564"/>
                </a:cubicBezTo>
                <a:cubicBezTo>
                  <a:pt x="30699" y="20237"/>
                  <a:pt x="30699" y="20959"/>
                  <a:pt x="30257" y="21517"/>
                </a:cubicBezTo>
                <a:cubicBezTo>
                  <a:pt x="30071" y="21726"/>
                  <a:pt x="29816" y="21912"/>
                  <a:pt x="29537" y="21958"/>
                </a:cubicBezTo>
                <a:cubicBezTo>
                  <a:pt x="29478" y="21971"/>
                  <a:pt x="29420" y="21977"/>
                  <a:pt x="29362" y="21977"/>
                </a:cubicBezTo>
                <a:cubicBezTo>
                  <a:pt x="29097" y="21977"/>
                  <a:pt x="28840" y="21852"/>
                  <a:pt x="28629" y="21679"/>
                </a:cubicBezTo>
                <a:cubicBezTo>
                  <a:pt x="28164" y="21285"/>
                  <a:pt x="27816" y="20702"/>
                  <a:pt x="27537" y="20168"/>
                </a:cubicBezTo>
                <a:cubicBezTo>
                  <a:pt x="27233" y="19610"/>
                  <a:pt x="26978" y="19028"/>
                  <a:pt x="26768" y="18447"/>
                </a:cubicBezTo>
                <a:cubicBezTo>
                  <a:pt x="26327" y="17260"/>
                  <a:pt x="26002" y="16051"/>
                  <a:pt x="25605" y="14866"/>
                </a:cubicBezTo>
                <a:cubicBezTo>
                  <a:pt x="25419" y="14283"/>
                  <a:pt x="25211" y="13679"/>
                  <a:pt x="24954" y="13121"/>
                </a:cubicBezTo>
                <a:cubicBezTo>
                  <a:pt x="24815" y="12841"/>
                  <a:pt x="24699" y="12562"/>
                  <a:pt x="24535" y="12307"/>
                </a:cubicBezTo>
                <a:cubicBezTo>
                  <a:pt x="24396" y="12097"/>
                  <a:pt x="24210" y="11865"/>
                  <a:pt x="23955" y="11796"/>
                </a:cubicBezTo>
                <a:cubicBezTo>
                  <a:pt x="23903" y="11784"/>
                  <a:pt x="23854" y="11778"/>
                  <a:pt x="23809" y="11778"/>
                </a:cubicBezTo>
                <a:cubicBezTo>
                  <a:pt x="23331" y="11778"/>
                  <a:pt x="23231" y="12412"/>
                  <a:pt x="23211" y="12795"/>
                </a:cubicBezTo>
                <a:cubicBezTo>
                  <a:pt x="23140" y="13517"/>
                  <a:pt x="23211" y="14237"/>
                  <a:pt x="23490" y="14888"/>
                </a:cubicBezTo>
                <a:cubicBezTo>
                  <a:pt x="23745" y="15517"/>
                  <a:pt x="24141" y="16097"/>
                  <a:pt x="24327" y="16749"/>
                </a:cubicBezTo>
                <a:cubicBezTo>
                  <a:pt x="24489" y="17307"/>
                  <a:pt x="24513" y="18004"/>
                  <a:pt x="24095" y="18470"/>
                </a:cubicBezTo>
                <a:cubicBezTo>
                  <a:pt x="23745" y="18835"/>
                  <a:pt x="23346" y="18978"/>
                  <a:pt x="22937" y="18978"/>
                </a:cubicBezTo>
                <a:cubicBezTo>
                  <a:pt x="22148" y="18978"/>
                  <a:pt x="21319" y="18448"/>
                  <a:pt x="20721" y="17958"/>
                </a:cubicBezTo>
                <a:cubicBezTo>
                  <a:pt x="19465" y="16888"/>
                  <a:pt x="18442" y="15539"/>
                  <a:pt x="17605" y="14122"/>
                </a:cubicBezTo>
                <a:cubicBezTo>
                  <a:pt x="17304" y="13632"/>
                  <a:pt x="17000" y="13121"/>
                  <a:pt x="16814" y="12562"/>
                </a:cubicBezTo>
                <a:cubicBezTo>
                  <a:pt x="16442" y="11470"/>
                  <a:pt x="16373" y="10307"/>
                  <a:pt x="15837" y="9284"/>
                </a:cubicBezTo>
                <a:cubicBezTo>
                  <a:pt x="15605" y="8772"/>
                  <a:pt x="15210" y="8214"/>
                  <a:pt x="14652" y="8051"/>
                </a:cubicBezTo>
                <a:cubicBezTo>
                  <a:pt x="14558" y="8023"/>
                  <a:pt x="14466" y="8010"/>
                  <a:pt x="14378" y="8010"/>
                </a:cubicBezTo>
                <a:cubicBezTo>
                  <a:pt x="13945" y="8010"/>
                  <a:pt x="13597" y="8319"/>
                  <a:pt x="13443" y="8726"/>
                </a:cubicBezTo>
                <a:cubicBezTo>
                  <a:pt x="13210" y="9399"/>
                  <a:pt x="13582" y="10097"/>
                  <a:pt x="13791" y="10726"/>
                </a:cubicBezTo>
                <a:cubicBezTo>
                  <a:pt x="14070" y="11446"/>
                  <a:pt x="14349" y="12190"/>
                  <a:pt x="14628" y="12935"/>
                </a:cubicBezTo>
                <a:cubicBezTo>
                  <a:pt x="14861" y="13563"/>
                  <a:pt x="15164" y="14215"/>
                  <a:pt x="15257" y="14888"/>
                </a:cubicBezTo>
                <a:cubicBezTo>
                  <a:pt x="15303" y="15145"/>
                  <a:pt x="15372" y="15586"/>
                  <a:pt x="15093" y="15772"/>
                </a:cubicBezTo>
                <a:cubicBezTo>
                  <a:pt x="15016" y="15814"/>
                  <a:pt x="14930" y="15831"/>
                  <a:pt x="14841" y="15831"/>
                </a:cubicBezTo>
                <a:cubicBezTo>
                  <a:pt x="14637" y="15831"/>
                  <a:pt x="14418" y="15744"/>
                  <a:pt x="14256" y="15679"/>
                </a:cubicBezTo>
                <a:cubicBezTo>
                  <a:pt x="13837" y="15470"/>
                  <a:pt x="13465" y="15167"/>
                  <a:pt x="13117" y="14866"/>
                </a:cubicBezTo>
                <a:cubicBezTo>
                  <a:pt x="10978" y="12935"/>
                  <a:pt x="9093" y="10702"/>
                  <a:pt x="7465" y="8354"/>
                </a:cubicBezTo>
                <a:cubicBezTo>
                  <a:pt x="6652" y="7191"/>
                  <a:pt x="5908" y="5982"/>
                  <a:pt x="5232" y="4726"/>
                </a:cubicBezTo>
                <a:cubicBezTo>
                  <a:pt x="4884" y="4121"/>
                  <a:pt x="4559" y="3492"/>
                  <a:pt x="4256" y="2865"/>
                </a:cubicBezTo>
                <a:cubicBezTo>
                  <a:pt x="4001" y="2307"/>
                  <a:pt x="3768" y="1725"/>
                  <a:pt x="3442" y="1191"/>
                </a:cubicBezTo>
                <a:cubicBezTo>
                  <a:pt x="3186" y="748"/>
                  <a:pt x="2860" y="329"/>
                  <a:pt x="2395" y="121"/>
                </a:cubicBezTo>
                <a:cubicBezTo>
                  <a:pt x="2215" y="39"/>
                  <a:pt x="2024" y="0"/>
                  <a:pt x="1835" y="0"/>
                </a:cubicBezTo>
                <a:close/>
              </a:path>
            </a:pathLst>
          </a:custGeom>
          <a:solidFill>
            <a:srgbClr val="6238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7" name="Google Shape;10677;p34"/>
          <p:cNvSpPr/>
          <p:nvPr/>
        </p:nvSpPr>
        <p:spPr>
          <a:xfrm rot="-9900028">
            <a:off x="8214096" y="-101931"/>
            <a:ext cx="557790" cy="439184"/>
          </a:xfrm>
          <a:custGeom>
            <a:avLst/>
            <a:gdLst/>
            <a:ahLst/>
            <a:cxnLst/>
            <a:rect l="l" t="t" r="r" b="b"/>
            <a:pathLst>
              <a:path w="14814" h="11664" extrusionOk="0">
                <a:moveTo>
                  <a:pt x="9313" y="1"/>
                </a:moveTo>
                <a:cubicBezTo>
                  <a:pt x="8302" y="1"/>
                  <a:pt x="7185" y="239"/>
                  <a:pt x="6069" y="754"/>
                </a:cubicBezTo>
                <a:cubicBezTo>
                  <a:pt x="3954" y="1731"/>
                  <a:pt x="2279" y="3545"/>
                  <a:pt x="1209" y="5614"/>
                </a:cubicBezTo>
                <a:cubicBezTo>
                  <a:pt x="419" y="7149"/>
                  <a:pt x="0" y="9149"/>
                  <a:pt x="1070" y="10498"/>
                </a:cubicBezTo>
                <a:cubicBezTo>
                  <a:pt x="1700" y="11301"/>
                  <a:pt x="2741" y="11664"/>
                  <a:pt x="3764" y="11664"/>
                </a:cubicBezTo>
                <a:cubicBezTo>
                  <a:pt x="3984" y="11664"/>
                  <a:pt x="4204" y="11647"/>
                  <a:pt x="4419" y="11614"/>
                </a:cubicBezTo>
                <a:cubicBezTo>
                  <a:pt x="5651" y="11428"/>
                  <a:pt x="6767" y="10801"/>
                  <a:pt x="7790" y="10125"/>
                </a:cubicBezTo>
                <a:cubicBezTo>
                  <a:pt x="9372" y="9102"/>
                  <a:pt x="10860" y="7917"/>
                  <a:pt x="11976" y="6404"/>
                </a:cubicBezTo>
                <a:cubicBezTo>
                  <a:pt x="14814" y="2587"/>
                  <a:pt x="12641" y="1"/>
                  <a:pt x="9313" y="1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78" name="Google Shape;10678;p34"/>
          <p:cNvGrpSpPr/>
          <p:nvPr/>
        </p:nvGrpSpPr>
        <p:grpSpPr>
          <a:xfrm flipH="1">
            <a:off x="8286633" y="4574782"/>
            <a:ext cx="407838" cy="513679"/>
            <a:chOff x="3249500" y="4693325"/>
            <a:chExt cx="255650" cy="321975"/>
          </a:xfrm>
        </p:grpSpPr>
        <p:sp>
          <p:nvSpPr>
            <p:cNvPr id="10679" name="Google Shape;10679;p34"/>
            <p:cNvSpPr/>
            <p:nvPr/>
          </p:nvSpPr>
          <p:spPr>
            <a:xfrm>
              <a:off x="3344775" y="4693325"/>
              <a:ext cx="57875" cy="102075"/>
            </a:xfrm>
            <a:custGeom>
              <a:avLst/>
              <a:gdLst/>
              <a:ahLst/>
              <a:cxnLst/>
              <a:rect l="l" t="t" r="r" b="b"/>
              <a:pathLst>
                <a:path w="2315" h="4083" extrusionOk="0">
                  <a:moveTo>
                    <a:pt x="1262" y="0"/>
                  </a:moveTo>
                  <a:cubicBezTo>
                    <a:pt x="1211" y="0"/>
                    <a:pt x="1159" y="9"/>
                    <a:pt x="1107" y="33"/>
                  </a:cubicBezTo>
                  <a:cubicBezTo>
                    <a:pt x="994" y="96"/>
                    <a:pt x="906" y="209"/>
                    <a:pt x="818" y="309"/>
                  </a:cubicBezTo>
                  <a:cubicBezTo>
                    <a:pt x="491" y="750"/>
                    <a:pt x="365" y="1303"/>
                    <a:pt x="252" y="1832"/>
                  </a:cubicBezTo>
                  <a:cubicBezTo>
                    <a:pt x="127" y="2485"/>
                    <a:pt x="1" y="3139"/>
                    <a:pt x="38" y="3805"/>
                  </a:cubicBezTo>
                  <a:cubicBezTo>
                    <a:pt x="51" y="3881"/>
                    <a:pt x="51" y="3969"/>
                    <a:pt x="63" y="4045"/>
                  </a:cubicBezTo>
                  <a:cubicBezTo>
                    <a:pt x="63" y="4070"/>
                    <a:pt x="82" y="4083"/>
                    <a:pt x="99" y="4083"/>
                  </a:cubicBezTo>
                  <a:cubicBezTo>
                    <a:pt x="117" y="4083"/>
                    <a:pt x="133" y="4070"/>
                    <a:pt x="127" y="4045"/>
                  </a:cubicBezTo>
                  <a:cubicBezTo>
                    <a:pt x="51" y="3403"/>
                    <a:pt x="139" y="2762"/>
                    <a:pt x="264" y="2133"/>
                  </a:cubicBezTo>
                  <a:cubicBezTo>
                    <a:pt x="365" y="1605"/>
                    <a:pt x="453" y="1039"/>
                    <a:pt x="730" y="574"/>
                  </a:cubicBezTo>
                  <a:cubicBezTo>
                    <a:pt x="792" y="448"/>
                    <a:pt x="868" y="335"/>
                    <a:pt x="969" y="234"/>
                  </a:cubicBezTo>
                  <a:cubicBezTo>
                    <a:pt x="1053" y="140"/>
                    <a:pt x="1146" y="62"/>
                    <a:pt x="1271" y="62"/>
                  </a:cubicBezTo>
                  <a:cubicBezTo>
                    <a:pt x="1294" y="62"/>
                    <a:pt x="1320" y="65"/>
                    <a:pt x="1346" y="71"/>
                  </a:cubicBezTo>
                  <a:cubicBezTo>
                    <a:pt x="1485" y="96"/>
                    <a:pt x="1610" y="172"/>
                    <a:pt x="1723" y="247"/>
                  </a:cubicBezTo>
                  <a:cubicBezTo>
                    <a:pt x="1824" y="323"/>
                    <a:pt x="1924" y="410"/>
                    <a:pt x="2013" y="511"/>
                  </a:cubicBezTo>
                  <a:cubicBezTo>
                    <a:pt x="2063" y="561"/>
                    <a:pt x="2100" y="611"/>
                    <a:pt x="2139" y="662"/>
                  </a:cubicBezTo>
                  <a:cubicBezTo>
                    <a:pt x="2176" y="725"/>
                    <a:pt x="2214" y="787"/>
                    <a:pt x="2226" y="851"/>
                  </a:cubicBezTo>
                  <a:cubicBezTo>
                    <a:pt x="2239" y="938"/>
                    <a:pt x="2189" y="989"/>
                    <a:pt x="2139" y="1039"/>
                  </a:cubicBezTo>
                  <a:cubicBezTo>
                    <a:pt x="2100" y="1089"/>
                    <a:pt x="2050" y="1139"/>
                    <a:pt x="2000" y="1190"/>
                  </a:cubicBezTo>
                  <a:cubicBezTo>
                    <a:pt x="1824" y="1391"/>
                    <a:pt x="1636" y="1592"/>
                    <a:pt x="1497" y="1818"/>
                  </a:cubicBezTo>
                  <a:cubicBezTo>
                    <a:pt x="1321" y="2070"/>
                    <a:pt x="1208" y="2360"/>
                    <a:pt x="1183" y="2674"/>
                  </a:cubicBezTo>
                  <a:cubicBezTo>
                    <a:pt x="1145" y="3014"/>
                    <a:pt x="1195" y="3366"/>
                    <a:pt x="1245" y="3705"/>
                  </a:cubicBezTo>
                  <a:cubicBezTo>
                    <a:pt x="1251" y="3721"/>
                    <a:pt x="1265" y="3728"/>
                    <a:pt x="1278" y="3728"/>
                  </a:cubicBezTo>
                  <a:cubicBezTo>
                    <a:pt x="1297" y="3728"/>
                    <a:pt x="1316" y="3714"/>
                    <a:pt x="1309" y="3693"/>
                  </a:cubicBezTo>
                  <a:cubicBezTo>
                    <a:pt x="1270" y="3366"/>
                    <a:pt x="1220" y="3039"/>
                    <a:pt x="1245" y="2724"/>
                  </a:cubicBezTo>
                  <a:cubicBezTo>
                    <a:pt x="1270" y="2410"/>
                    <a:pt x="1371" y="2133"/>
                    <a:pt x="1535" y="1869"/>
                  </a:cubicBezTo>
                  <a:cubicBezTo>
                    <a:pt x="1686" y="1630"/>
                    <a:pt x="1887" y="1416"/>
                    <a:pt x="2075" y="1203"/>
                  </a:cubicBezTo>
                  <a:cubicBezTo>
                    <a:pt x="2164" y="1127"/>
                    <a:pt x="2289" y="1027"/>
                    <a:pt x="2302" y="901"/>
                  </a:cubicBezTo>
                  <a:cubicBezTo>
                    <a:pt x="2315" y="775"/>
                    <a:pt x="2201" y="649"/>
                    <a:pt x="2125" y="549"/>
                  </a:cubicBezTo>
                  <a:cubicBezTo>
                    <a:pt x="1975" y="335"/>
                    <a:pt x="1761" y="172"/>
                    <a:pt x="1510" y="58"/>
                  </a:cubicBezTo>
                  <a:cubicBezTo>
                    <a:pt x="1431" y="26"/>
                    <a:pt x="1347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34"/>
            <p:cNvSpPr/>
            <p:nvPr/>
          </p:nvSpPr>
          <p:spPr>
            <a:xfrm>
              <a:off x="3326550" y="4794100"/>
              <a:ext cx="21400" cy="22750"/>
            </a:xfrm>
            <a:custGeom>
              <a:avLst/>
              <a:gdLst/>
              <a:ahLst/>
              <a:cxnLst/>
              <a:rect l="l" t="t" r="r" b="b"/>
              <a:pathLst>
                <a:path w="856" h="910" extrusionOk="0">
                  <a:moveTo>
                    <a:pt x="817" y="1"/>
                  </a:moveTo>
                  <a:cubicBezTo>
                    <a:pt x="591" y="26"/>
                    <a:pt x="352" y="101"/>
                    <a:pt x="176" y="265"/>
                  </a:cubicBezTo>
                  <a:cubicBezTo>
                    <a:pt x="0" y="428"/>
                    <a:pt x="26" y="668"/>
                    <a:pt x="76" y="881"/>
                  </a:cubicBezTo>
                  <a:cubicBezTo>
                    <a:pt x="76" y="901"/>
                    <a:pt x="86" y="909"/>
                    <a:pt x="98" y="909"/>
                  </a:cubicBezTo>
                  <a:cubicBezTo>
                    <a:pt x="116" y="909"/>
                    <a:pt x="138" y="891"/>
                    <a:pt x="138" y="869"/>
                  </a:cubicBezTo>
                  <a:cubicBezTo>
                    <a:pt x="113" y="768"/>
                    <a:pt x="88" y="668"/>
                    <a:pt x="101" y="567"/>
                  </a:cubicBezTo>
                  <a:cubicBezTo>
                    <a:pt x="113" y="453"/>
                    <a:pt x="163" y="366"/>
                    <a:pt x="239" y="303"/>
                  </a:cubicBezTo>
                  <a:cubicBezTo>
                    <a:pt x="390" y="165"/>
                    <a:pt x="604" y="89"/>
                    <a:pt x="817" y="64"/>
                  </a:cubicBezTo>
                  <a:cubicBezTo>
                    <a:pt x="856" y="64"/>
                    <a:pt x="856" y="1"/>
                    <a:pt x="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34"/>
            <p:cNvSpPr/>
            <p:nvPr/>
          </p:nvSpPr>
          <p:spPr>
            <a:xfrm>
              <a:off x="3376950" y="4781550"/>
              <a:ext cx="24325" cy="14550"/>
            </a:xfrm>
            <a:custGeom>
              <a:avLst/>
              <a:gdLst/>
              <a:ahLst/>
              <a:cxnLst/>
              <a:rect l="l" t="t" r="r" b="b"/>
              <a:pathLst>
                <a:path w="973" h="582" extrusionOk="0">
                  <a:moveTo>
                    <a:pt x="319" y="1"/>
                  </a:moveTo>
                  <a:cubicBezTo>
                    <a:pt x="200" y="1"/>
                    <a:pt x="84" y="50"/>
                    <a:pt x="8" y="164"/>
                  </a:cubicBezTo>
                  <a:cubicBezTo>
                    <a:pt x="0" y="181"/>
                    <a:pt x="22" y="205"/>
                    <a:pt x="44" y="205"/>
                  </a:cubicBezTo>
                  <a:cubicBezTo>
                    <a:pt x="54" y="205"/>
                    <a:pt x="64" y="200"/>
                    <a:pt x="72" y="189"/>
                  </a:cubicBezTo>
                  <a:cubicBezTo>
                    <a:pt x="131" y="103"/>
                    <a:pt x="222" y="69"/>
                    <a:pt x="316" y="69"/>
                  </a:cubicBezTo>
                  <a:cubicBezTo>
                    <a:pt x="402" y="69"/>
                    <a:pt x="490" y="96"/>
                    <a:pt x="562" y="139"/>
                  </a:cubicBezTo>
                  <a:cubicBezTo>
                    <a:pt x="713" y="226"/>
                    <a:pt x="838" y="390"/>
                    <a:pt x="902" y="553"/>
                  </a:cubicBezTo>
                  <a:cubicBezTo>
                    <a:pt x="907" y="573"/>
                    <a:pt x="920" y="581"/>
                    <a:pt x="933" y="581"/>
                  </a:cubicBezTo>
                  <a:cubicBezTo>
                    <a:pt x="952" y="581"/>
                    <a:pt x="972" y="563"/>
                    <a:pt x="964" y="541"/>
                  </a:cubicBezTo>
                  <a:cubicBezTo>
                    <a:pt x="889" y="340"/>
                    <a:pt x="751" y="151"/>
                    <a:pt x="550" y="63"/>
                  </a:cubicBezTo>
                  <a:cubicBezTo>
                    <a:pt x="479" y="23"/>
                    <a:pt x="399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34"/>
            <p:cNvSpPr/>
            <p:nvPr/>
          </p:nvSpPr>
          <p:spPr>
            <a:xfrm>
              <a:off x="3299950" y="4815025"/>
              <a:ext cx="57825" cy="35475"/>
            </a:xfrm>
            <a:custGeom>
              <a:avLst/>
              <a:gdLst/>
              <a:ahLst/>
              <a:cxnLst/>
              <a:rect l="l" t="t" r="r" b="b"/>
              <a:pathLst>
                <a:path w="2313" h="1419" extrusionOk="0">
                  <a:moveTo>
                    <a:pt x="1478" y="1"/>
                  </a:moveTo>
                  <a:cubicBezTo>
                    <a:pt x="1408" y="1"/>
                    <a:pt x="1336" y="7"/>
                    <a:pt x="1266" y="19"/>
                  </a:cubicBezTo>
                  <a:cubicBezTo>
                    <a:pt x="1090" y="44"/>
                    <a:pt x="913" y="107"/>
                    <a:pt x="763" y="208"/>
                  </a:cubicBezTo>
                  <a:cubicBezTo>
                    <a:pt x="587" y="334"/>
                    <a:pt x="448" y="497"/>
                    <a:pt x="335" y="673"/>
                  </a:cubicBezTo>
                  <a:cubicBezTo>
                    <a:pt x="184" y="899"/>
                    <a:pt x="84" y="1125"/>
                    <a:pt x="8" y="1377"/>
                  </a:cubicBezTo>
                  <a:cubicBezTo>
                    <a:pt x="0" y="1400"/>
                    <a:pt x="20" y="1418"/>
                    <a:pt x="40" y="1418"/>
                  </a:cubicBezTo>
                  <a:cubicBezTo>
                    <a:pt x="53" y="1418"/>
                    <a:pt x="66" y="1410"/>
                    <a:pt x="70" y="1390"/>
                  </a:cubicBezTo>
                  <a:cubicBezTo>
                    <a:pt x="134" y="1189"/>
                    <a:pt x="221" y="988"/>
                    <a:pt x="335" y="798"/>
                  </a:cubicBezTo>
                  <a:cubicBezTo>
                    <a:pt x="436" y="622"/>
                    <a:pt x="573" y="446"/>
                    <a:pt x="724" y="321"/>
                  </a:cubicBezTo>
                  <a:cubicBezTo>
                    <a:pt x="938" y="145"/>
                    <a:pt x="1213" y="61"/>
                    <a:pt x="1484" y="61"/>
                  </a:cubicBezTo>
                  <a:cubicBezTo>
                    <a:pt x="1563" y="61"/>
                    <a:pt x="1641" y="68"/>
                    <a:pt x="1718" y="82"/>
                  </a:cubicBezTo>
                  <a:cubicBezTo>
                    <a:pt x="1906" y="132"/>
                    <a:pt x="2096" y="208"/>
                    <a:pt x="2246" y="334"/>
                  </a:cubicBezTo>
                  <a:cubicBezTo>
                    <a:pt x="2253" y="343"/>
                    <a:pt x="2261" y="347"/>
                    <a:pt x="2269" y="347"/>
                  </a:cubicBezTo>
                  <a:cubicBezTo>
                    <a:pt x="2291" y="347"/>
                    <a:pt x="2312" y="314"/>
                    <a:pt x="2284" y="295"/>
                  </a:cubicBezTo>
                  <a:cubicBezTo>
                    <a:pt x="2061" y="103"/>
                    <a:pt x="1773" y="1"/>
                    <a:pt x="14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34"/>
            <p:cNvSpPr/>
            <p:nvPr/>
          </p:nvSpPr>
          <p:spPr>
            <a:xfrm>
              <a:off x="3356550" y="4794425"/>
              <a:ext cx="56600" cy="29900"/>
            </a:xfrm>
            <a:custGeom>
              <a:avLst/>
              <a:gdLst/>
              <a:ahLst/>
              <a:cxnLst/>
              <a:rect l="l" t="t" r="r" b="b"/>
              <a:pathLst>
                <a:path w="2264" h="1196" extrusionOk="0">
                  <a:moveTo>
                    <a:pt x="1830" y="0"/>
                  </a:moveTo>
                  <a:cubicBezTo>
                    <a:pt x="1700" y="0"/>
                    <a:pt x="1571" y="17"/>
                    <a:pt x="1453" y="51"/>
                  </a:cubicBezTo>
                  <a:cubicBezTo>
                    <a:pt x="1076" y="152"/>
                    <a:pt x="737" y="378"/>
                    <a:pt x="460" y="642"/>
                  </a:cubicBezTo>
                  <a:cubicBezTo>
                    <a:pt x="296" y="793"/>
                    <a:pt x="159" y="956"/>
                    <a:pt x="20" y="1133"/>
                  </a:cubicBezTo>
                  <a:cubicBezTo>
                    <a:pt x="1" y="1161"/>
                    <a:pt x="25" y="1196"/>
                    <a:pt x="48" y="1196"/>
                  </a:cubicBezTo>
                  <a:cubicBezTo>
                    <a:pt x="56" y="1196"/>
                    <a:pt x="64" y="1192"/>
                    <a:pt x="70" y="1183"/>
                  </a:cubicBezTo>
                  <a:cubicBezTo>
                    <a:pt x="472" y="680"/>
                    <a:pt x="975" y="177"/>
                    <a:pt x="1642" y="76"/>
                  </a:cubicBezTo>
                  <a:cubicBezTo>
                    <a:pt x="1730" y="63"/>
                    <a:pt x="1818" y="63"/>
                    <a:pt x="1919" y="63"/>
                  </a:cubicBezTo>
                  <a:cubicBezTo>
                    <a:pt x="1956" y="63"/>
                    <a:pt x="2007" y="76"/>
                    <a:pt x="2057" y="76"/>
                  </a:cubicBezTo>
                  <a:cubicBezTo>
                    <a:pt x="2070" y="88"/>
                    <a:pt x="2095" y="88"/>
                    <a:pt x="2120" y="88"/>
                  </a:cubicBezTo>
                  <a:cubicBezTo>
                    <a:pt x="2132" y="101"/>
                    <a:pt x="2132" y="101"/>
                    <a:pt x="2145" y="101"/>
                  </a:cubicBezTo>
                  <a:cubicBezTo>
                    <a:pt x="2145" y="101"/>
                    <a:pt x="2155" y="103"/>
                    <a:pt x="2167" y="106"/>
                  </a:cubicBezTo>
                  <a:lnTo>
                    <a:pt x="2167" y="106"/>
                  </a:lnTo>
                  <a:cubicBezTo>
                    <a:pt x="2160" y="116"/>
                    <a:pt x="2171" y="127"/>
                    <a:pt x="2171" y="127"/>
                  </a:cubicBezTo>
                  <a:cubicBezTo>
                    <a:pt x="2181" y="141"/>
                    <a:pt x="2195" y="147"/>
                    <a:pt x="2207" y="147"/>
                  </a:cubicBezTo>
                  <a:cubicBezTo>
                    <a:pt x="2237" y="147"/>
                    <a:pt x="2264" y="112"/>
                    <a:pt x="2246" y="76"/>
                  </a:cubicBezTo>
                  <a:cubicBezTo>
                    <a:pt x="2233" y="51"/>
                    <a:pt x="2196" y="38"/>
                    <a:pt x="2171" y="38"/>
                  </a:cubicBezTo>
                  <a:cubicBezTo>
                    <a:pt x="2120" y="26"/>
                    <a:pt x="2070" y="13"/>
                    <a:pt x="2020" y="13"/>
                  </a:cubicBezTo>
                  <a:cubicBezTo>
                    <a:pt x="1957" y="5"/>
                    <a:pt x="1893" y="0"/>
                    <a:pt x="1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34"/>
            <p:cNvSpPr/>
            <p:nvPr/>
          </p:nvSpPr>
          <p:spPr>
            <a:xfrm>
              <a:off x="3249500" y="4731850"/>
              <a:ext cx="255650" cy="283450"/>
            </a:xfrm>
            <a:custGeom>
              <a:avLst/>
              <a:gdLst/>
              <a:ahLst/>
              <a:cxnLst/>
              <a:rect l="l" t="t" r="r" b="b"/>
              <a:pathLst>
                <a:path w="10226" h="11338" extrusionOk="0">
                  <a:moveTo>
                    <a:pt x="1624" y="2013"/>
                  </a:moveTo>
                  <a:cubicBezTo>
                    <a:pt x="1620" y="2014"/>
                    <a:pt x="1617" y="2015"/>
                    <a:pt x="1614" y="2015"/>
                  </a:cubicBezTo>
                  <a:lnTo>
                    <a:pt x="1614" y="2015"/>
                  </a:lnTo>
                  <a:cubicBezTo>
                    <a:pt x="1617" y="2014"/>
                    <a:pt x="1620" y="2013"/>
                    <a:pt x="1624" y="2013"/>
                  </a:cubicBezTo>
                  <a:close/>
                  <a:moveTo>
                    <a:pt x="8908" y="9545"/>
                  </a:moveTo>
                  <a:cubicBezTo>
                    <a:pt x="8907" y="9546"/>
                    <a:pt x="8906" y="9546"/>
                    <a:pt x="8904" y="9546"/>
                  </a:cubicBezTo>
                  <a:cubicBezTo>
                    <a:pt x="8905" y="9546"/>
                    <a:pt x="8907" y="9546"/>
                    <a:pt x="8908" y="9545"/>
                  </a:cubicBezTo>
                  <a:close/>
                  <a:moveTo>
                    <a:pt x="5509" y="1"/>
                  </a:moveTo>
                  <a:cubicBezTo>
                    <a:pt x="5472" y="1"/>
                    <a:pt x="5472" y="76"/>
                    <a:pt x="5509" y="76"/>
                  </a:cubicBezTo>
                  <a:cubicBezTo>
                    <a:pt x="5521" y="76"/>
                    <a:pt x="5533" y="76"/>
                    <a:pt x="5544" y="76"/>
                  </a:cubicBezTo>
                  <a:cubicBezTo>
                    <a:pt x="5845" y="76"/>
                    <a:pt x="6121" y="222"/>
                    <a:pt x="6339" y="403"/>
                  </a:cubicBezTo>
                  <a:cubicBezTo>
                    <a:pt x="6427" y="467"/>
                    <a:pt x="6503" y="542"/>
                    <a:pt x="6578" y="630"/>
                  </a:cubicBezTo>
                  <a:cubicBezTo>
                    <a:pt x="6603" y="655"/>
                    <a:pt x="6629" y="680"/>
                    <a:pt x="6641" y="705"/>
                  </a:cubicBezTo>
                  <a:lnTo>
                    <a:pt x="6666" y="730"/>
                  </a:lnTo>
                  <a:cubicBezTo>
                    <a:pt x="6675" y="739"/>
                    <a:pt x="6684" y="748"/>
                    <a:pt x="6693" y="748"/>
                  </a:cubicBezTo>
                  <a:cubicBezTo>
                    <a:pt x="6697" y="748"/>
                    <a:pt x="6700" y="747"/>
                    <a:pt x="6704" y="743"/>
                  </a:cubicBezTo>
                  <a:cubicBezTo>
                    <a:pt x="6980" y="656"/>
                    <a:pt x="7280" y="570"/>
                    <a:pt x="7578" y="570"/>
                  </a:cubicBezTo>
                  <a:cubicBezTo>
                    <a:pt x="7755" y="570"/>
                    <a:pt x="7930" y="600"/>
                    <a:pt x="8099" y="680"/>
                  </a:cubicBezTo>
                  <a:cubicBezTo>
                    <a:pt x="8490" y="869"/>
                    <a:pt x="8792" y="1208"/>
                    <a:pt x="8968" y="1610"/>
                  </a:cubicBezTo>
                  <a:cubicBezTo>
                    <a:pt x="9055" y="1825"/>
                    <a:pt x="9118" y="2038"/>
                    <a:pt x="9169" y="2264"/>
                  </a:cubicBezTo>
                  <a:cubicBezTo>
                    <a:pt x="9231" y="2491"/>
                    <a:pt x="9281" y="2717"/>
                    <a:pt x="9345" y="2943"/>
                  </a:cubicBezTo>
                  <a:cubicBezTo>
                    <a:pt x="9471" y="3446"/>
                    <a:pt x="9596" y="3949"/>
                    <a:pt x="9709" y="4452"/>
                  </a:cubicBezTo>
                  <a:cubicBezTo>
                    <a:pt x="9823" y="4955"/>
                    <a:pt x="9923" y="5472"/>
                    <a:pt x="9999" y="5987"/>
                  </a:cubicBezTo>
                  <a:cubicBezTo>
                    <a:pt x="10074" y="6490"/>
                    <a:pt x="10137" y="7006"/>
                    <a:pt x="10162" y="7521"/>
                  </a:cubicBezTo>
                  <a:cubicBezTo>
                    <a:pt x="10175" y="8099"/>
                    <a:pt x="10036" y="8716"/>
                    <a:pt x="9583" y="9118"/>
                  </a:cubicBezTo>
                  <a:cubicBezTo>
                    <a:pt x="9458" y="9231"/>
                    <a:pt x="9307" y="9332"/>
                    <a:pt x="9156" y="9407"/>
                  </a:cubicBezTo>
                  <a:cubicBezTo>
                    <a:pt x="9068" y="9445"/>
                    <a:pt x="8980" y="9457"/>
                    <a:pt x="8904" y="9483"/>
                  </a:cubicBezTo>
                  <a:lnTo>
                    <a:pt x="8892" y="9483"/>
                  </a:lnTo>
                  <a:cubicBezTo>
                    <a:pt x="8879" y="9496"/>
                    <a:pt x="8867" y="9496"/>
                    <a:pt x="8867" y="9508"/>
                  </a:cubicBezTo>
                  <a:cubicBezTo>
                    <a:pt x="8829" y="9709"/>
                    <a:pt x="8792" y="9898"/>
                    <a:pt x="8703" y="10074"/>
                  </a:cubicBezTo>
                  <a:cubicBezTo>
                    <a:pt x="8565" y="10326"/>
                    <a:pt x="8339" y="10514"/>
                    <a:pt x="8099" y="10653"/>
                  </a:cubicBezTo>
                  <a:cubicBezTo>
                    <a:pt x="7775" y="10837"/>
                    <a:pt x="7381" y="10982"/>
                    <a:pt x="7002" y="10982"/>
                  </a:cubicBezTo>
                  <a:cubicBezTo>
                    <a:pt x="6735" y="10982"/>
                    <a:pt x="6475" y="10910"/>
                    <a:pt x="6251" y="10728"/>
                  </a:cubicBezTo>
                  <a:cubicBezTo>
                    <a:pt x="6151" y="10653"/>
                    <a:pt x="6062" y="10552"/>
                    <a:pt x="6012" y="10451"/>
                  </a:cubicBezTo>
                  <a:cubicBezTo>
                    <a:pt x="5999" y="10439"/>
                    <a:pt x="5984" y="10432"/>
                    <a:pt x="5971" y="10432"/>
                  </a:cubicBezTo>
                  <a:cubicBezTo>
                    <a:pt x="5959" y="10432"/>
                    <a:pt x="5950" y="10439"/>
                    <a:pt x="5950" y="10451"/>
                  </a:cubicBezTo>
                  <a:cubicBezTo>
                    <a:pt x="5924" y="10552"/>
                    <a:pt x="5861" y="10653"/>
                    <a:pt x="5799" y="10740"/>
                  </a:cubicBezTo>
                  <a:cubicBezTo>
                    <a:pt x="5648" y="10954"/>
                    <a:pt x="5433" y="11105"/>
                    <a:pt x="5195" y="11193"/>
                  </a:cubicBezTo>
                  <a:cubicBezTo>
                    <a:pt x="5027" y="11244"/>
                    <a:pt x="4849" y="11276"/>
                    <a:pt x="4675" y="11276"/>
                  </a:cubicBezTo>
                  <a:cubicBezTo>
                    <a:pt x="4510" y="11276"/>
                    <a:pt x="4348" y="11248"/>
                    <a:pt x="4201" y="11181"/>
                  </a:cubicBezTo>
                  <a:cubicBezTo>
                    <a:pt x="3963" y="11067"/>
                    <a:pt x="3774" y="10891"/>
                    <a:pt x="3636" y="10690"/>
                  </a:cubicBezTo>
                  <a:cubicBezTo>
                    <a:pt x="3560" y="10577"/>
                    <a:pt x="3497" y="10451"/>
                    <a:pt x="3460" y="10326"/>
                  </a:cubicBezTo>
                  <a:cubicBezTo>
                    <a:pt x="3450" y="10307"/>
                    <a:pt x="3434" y="10295"/>
                    <a:pt x="3421" y="10295"/>
                  </a:cubicBezTo>
                  <a:cubicBezTo>
                    <a:pt x="3417" y="10295"/>
                    <a:pt x="3413" y="10297"/>
                    <a:pt x="3409" y="10300"/>
                  </a:cubicBezTo>
                  <a:cubicBezTo>
                    <a:pt x="3290" y="10386"/>
                    <a:pt x="3158" y="10436"/>
                    <a:pt x="3024" y="10436"/>
                  </a:cubicBezTo>
                  <a:cubicBezTo>
                    <a:pt x="2960" y="10436"/>
                    <a:pt x="2895" y="10425"/>
                    <a:pt x="2831" y="10401"/>
                  </a:cubicBezTo>
                  <a:cubicBezTo>
                    <a:pt x="2605" y="10312"/>
                    <a:pt x="2415" y="10124"/>
                    <a:pt x="2278" y="9948"/>
                  </a:cubicBezTo>
                  <a:cubicBezTo>
                    <a:pt x="2076" y="9697"/>
                    <a:pt x="1912" y="9420"/>
                    <a:pt x="1761" y="9143"/>
                  </a:cubicBezTo>
                  <a:cubicBezTo>
                    <a:pt x="1585" y="8817"/>
                    <a:pt x="1448" y="8490"/>
                    <a:pt x="1309" y="8150"/>
                  </a:cubicBezTo>
                  <a:cubicBezTo>
                    <a:pt x="1070" y="7571"/>
                    <a:pt x="856" y="6981"/>
                    <a:pt x="655" y="6377"/>
                  </a:cubicBezTo>
                  <a:cubicBezTo>
                    <a:pt x="492" y="5861"/>
                    <a:pt x="316" y="5346"/>
                    <a:pt x="202" y="4805"/>
                  </a:cubicBezTo>
                  <a:cubicBezTo>
                    <a:pt x="102" y="4365"/>
                    <a:pt x="39" y="3874"/>
                    <a:pt x="152" y="3421"/>
                  </a:cubicBezTo>
                  <a:cubicBezTo>
                    <a:pt x="266" y="3019"/>
                    <a:pt x="567" y="2692"/>
                    <a:pt x="894" y="2453"/>
                  </a:cubicBezTo>
                  <a:cubicBezTo>
                    <a:pt x="1108" y="2303"/>
                    <a:pt x="1347" y="2164"/>
                    <a:pt x="1599" y="2088"/>
                  </a:cubicBezTo>
                  <a:cubicBezTo>
                    <a:pt x="1611" y="2076"/>
                    <a:pt x="1624" y="2076"/>
                    <a:pt x="1636" y="2076"/>
                  </a:cubicBezTo>
                  <a:cubicBezTo>
                    <a:pt x="1649" y="2063"/>
                    <a:pt x="1661" y="2051"/>
                    <a:pt x="1661" y="2038"/>
                  </a:cubicBezTo>
                  <a:cubicBezTo>
                    <a:pt x="1636" y="1598"/>
                    <a:pt x="1988" y="1208"/>
                    <a:pt x="2303" y="944"/>
                  </a:cubicBezTo>
                  <a:cubicBezTo>
                    <a:pt x="2630" y="668"/>
                    <a:pt x="3007" y="467"/>
                    <a:pt x="3421" y="341"/>
                  </a:cubicBezTo>
                  <a:cubicBezTo>
                    <a:pt x="3648" y="277"/>
                    <a:pt x="3874" y="240"/>
                    <a:pt x="4114" y="227"/>
                  </a:cubicBezTo>
                  <a:cubicBezTo>
                    <a:pt x="4160" y="227"/>
                    <a:pt x="4164" y="163"/>
                    <a:pt x="4125" y="163"/>
                  </a:cubicBezTo>
                  <a:cubicBezTo>
                    <a:pt x="4121" y="163"/>
                    <a:pt x="4118" y="164"/>
                    <a:pt x="4114" y="165"/>
                  </a:cubicBezTo>
                  <a:cubicBezTo>
                    <a:pt x="3245" y="215"/>
                    <a:pt x="2365" y="630"/>
                    <a:pt x="1850" y="1334"/>
                  </a:cubicBezTo>
                  <a:cubicBezTo>
                    <a:pt x="1703" y="1530"/>
                    <a:pt x="1591" y="1763"/>
                    <a:pt x="1598" y="2020"/>
                  </a:cubicBezTo>
                  <a:lnTo>
                    <a:pt x="1598" y="2020"/>
                  </a:lnTo>
                  <a:cubicBezTo>
                    <a:pt x="1407" y="2071"/>
                    <a:pt x="1239" y="2156"/>
                    <a:pt x="1070" y="2252"/>
                  </a:cubicBezTo>
                  <a:cubicBezTo>
                    <a:pt x="730" y="2466"/>
                    <a:pt x="416" y="2742"/>
                    <a:pt x="215" y="3107"/>
                  </a:cubicBezTo>
                  <a:cubicBezTo>
                    <a:pt x="1" y="3497"/>
                    <a:pt x="1" y="3963"/>
                    <a:pt x="64" y="4390"/>
                  </a:cubicBezTo>
                  <a:cubicBezTo>
                    <a:pt x="140" y="4955"/>
                    <a:pt x="303" y="5509"/>
                    <a:pt x="479" y="6050"/>
                  </a:cubicBezTo>
                  <a:cubicBezTo>
                    <a:pt x="693" y="6704"/>
                    <a:pt x="906" y="7345"/>
                    <a:pt x="1158" y="7973"/>
                  </a:cubicBezTo>
                  <a:cubicBezTo>
                    <a:pt x="1422" y="8627"/>
                    <a:pt x="1711" y="9294"/>
                    <a:pt x="2127" y="9860"/>
                  </a:cubicBezTo>
                  <a:cubicBezTo>
                    <a:pt x="2334" y="10151"/>
                    <a:pt x="2662" y="10502"/>
                    <a:pt x="3046" y="10502"/>
                  </a:cubicBezTo>
                  <a:cubicBezTo>
                    <a:pt x="3127" y="10502"/>
                    <a:pt x="3210" y="10486"/>
                    <a:pt x="3296" y="10451"/>
                  </a:cubicBezTo>
                  <a:cubicBezTo>
                    <a:pt x="3334" y="10432"/>
                    <a:pt x="3373" y="10405"/>
                    <a:pt x="3411" y="10382"/>
                  </a:cubicBezTo>
                  <a:lnTo>
                    <a:pt x="3411" y="10382"/>
                  </a:lnTo>
                  <a:cubicBezTo>
                    <a:pt x="3532" y="10717"/>
                    <a:pt x="3787" y="11024"/>
                    <a:pt x="4088" y="11193"/>
                  </a:cubicBezTo>
                  <a:cubicBezTo>
                    <a:pt x="4276" y="11295"/>
                    <a:pt x="4488" y="11338"/>
                    <a:pt x="4700" y="11338"/>
                  </a:cubicBezTo>
                  <a:cubicBezTo>
                    <a:pt x="4829" y="11338"/>
                    <a:pt x="4958" y="11322"/>
                    <a:pt x="5081" y="11293"/>
                  </a:cubicBezTo>
                  <a:cubicBezTo>
                    <a:pt x="5358" y="11218"/>
                    <a:pt x="5623" y="11067"/>
                    <a:pt x="5799" y="10841"/>
                  </a:cubicBezTo>
                  <a:cubicBezTo>
                    <a:pt x="5871" y="10758"/>
                    <a:pt x="5944" y="10649"/>
                    <a:pt x="5988" y="10543"/>
                  </a:cubicBezTo>
                  <a:lnTo>
                    <a:pt x="5988" y="10543"/>
                  </a:lnTo>
                  <a:cubicBezTo>
                    <a:pt x="6035" y="10616"/>
                    <a:pt x="6095" y="10679"/>
                    <a:pt x="6163" y="10728"/>
                  </a:cubicBezTo>
                  <a:cubicBezTo>
                    <a:pt x="6352" y="10904"/>
                    <a:pt x="6578" y="11005"/>
                    <a:pt x="6830" y="11042"/>
                  </a:cubicBezTo>
                  <a:cubicBezTo>
                    <a:pt x="6885" y="11049"/>
                    <a:pt x="6941" y="11052"/>
                    <a:pt x="6997" y="11052"/>
                  </a:cubicBezTo>
                  <a:cubicBezTo>
                    <a:pt x="7333" y="11052"/>
                    <a:pt x="7672" y="10931"/>
                    <a:pt x="7974" y="10790"/>
                  </a:cubicBezTo>
                  <a:cubicBezTo>
                    <a:pt x="8263" y="10653"/>
                    <a:pt x="8540" y="10463"/>
                    <a:pt x="8703" y="10187"/>
                  </a:cubicBezTo>
                  <a:cubicBezTo>
                    <a:pt x="8840" y="9989"/>
                    <a:pt x="8891" y="9766"/>
                    <a:pt x="8928" y="9543"/>
                  </a:cubicBezTo>
                  <a:lnTo>
                    <a:pt x="8928" y="9543"/>
                  </a:lnTo>
                  <a:cubicBezTo>
                    <a:pt x="9146" y="9512"/>
                    <a:pt x="9363" y="9390"/>
                    <a:pt x="9533" y="9256"/>
                  </a:cubicBezTo>
                  <a:cubicBezTo>
                    <a:pt x="9974" y="8904"/>
                    <a:pt x="10175" y="8364"/>
                    <a:pt x="10212" y="7811"/>
                  </a:cubicBezTo>
                  <a:cubicBezTo>
                    <a:pt x="10225" y="7584"/>
                    <a:pt x="10212" y="7358"/>
                    <a:pt x="10200" y="7131"/>
                  </a:cubicBezTo>
                  <a:cubicBezTo>
                    <a:pt x="10175" y="6867"/>
                    <a:pt x="10150" y="6603"/>
                    <a:pt x="10111" y="6327"/>
                  </a:cubicBezTo>
                  <a:cubicBezTo>
                    <a:pt x="10049" y="5811"/>
                    <a:pt x="9948" y="5282"/>
                    <a:pt x="9835" y="4767"/>
                  </a:cubicBezTo>
                  <a:cubicBezTo>
                    <a:pt x="9734" y="4239"/>
                    <a:pt x="9608" y="3711"/>
                    <a:pt x="9483" y="3195"/>
                  </a:cubicBezTo>
                  <a:cubicBezTo>
                    <a:pt x="9420" y="2956"/>
                    <a:pt x="9345" y="2705"/>
                    <a:pt x="9295" y="2466"/>
                  </a:cubicBezTo>
                  <a:cubicBezTo>
                    <a:pt x="9231" y="2239"/>
                    <a:pt x="9181" y="2013"/>
                    <a:pt x="9105" y="1800"/>
                  </a:cubicBezTo>
                  <a:cubicBezTo>
                    <a:pt x="8955" y="1372"/>
                    <a:pt x="8716" y="1007"/>
                    <a:pt x="8351" y="743"/>
                  </a:cubicBezTo>
                  <a:cubicBezTo>
                    <a:pt x="8163" y="618"/>
                    <a:pt x="7948" y="529"/>
                    <a:pt x="7722" y="504"/>
                  </a:cubicBezTo>
                  <a:cubicBezTo>
                    <a:pt x="7674" y="498"/>
                    <a:pt x="7625" y="496"/>
                    <a:pt x="7577" y="496"/>
                  </a:cubicBezTo>
                  <a:cubicBezTo>
                    <a:pt x="7395" y="496"/>
                    <a:pt x="7209" y="530"/>
                    <a:pt x="7031" y="579"/>
                  </a:cubicBezTo>
                  <a:cubicBezTo>
                    <a:pt x="6925" y="603"/>
                    <a:pt x="6820" y="638"/>
                    <a:pt x="6713" y="673"/>
                  </a:cubicBezTo>
                  <a:lnTo>
                    <a:pt x="6713" y="673"/>
                  </a:lnTo>
                  <a:cubicBezTo>
                    <a:pt x="6514" y="417"/>
                    <a:pt x="6243" y="199"/>
                    <a:pt x="5936" y="89"/>
                  </a:cubicBezTo>
                  <a:cubicBezTo>
                    <a:pt x="5811" y="26"/>
                    <a:pt x="5660" y="1"/>
                    <a:pt x="5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34"/>
            <p:cNvSpPr/>
            <p:nvPr/>
          </p:nvSpPr>
          <p:spPr>
            <a:xfrm>
              <a:off x="3289750" y="4782050"/>
              <a:ext cx="42650" cy="20425"/>
            </a:xfrm>
            <a:custGeom>
              <a:avLst/>
              <a:gdLst/>
              <a:ahLst/>
              <a:cxnLst/>
              <a:rect l="l" t="t" r="r" b="b"/>
              <a:pathLst>
                <a:path w="1706" h="817" extrusionOk="0">
                  <a:moveTo>
                    <a:pt x="142" y="1"/>
                  </a:moveTo>
                  <a:cubicBezTo>
                    <a:pt x="108" y="1"/>
                    <a:pt x="74" y="2"/>
                    <a:pt x="39" y="5"/>
                  </a:cubicBezTo>
                  <a:cubicBezTo>
                    <a:pt x="1" y="5"/>
                    <a:pt x="1" y="68"/>
                    <a:pt x="39" y="68"/>
                  </a:cubicBezTo>
                  <a:cubicBezTo>
                    <a:pt x="67" y="67"/>
                    <a:pt x="94" y="66"/>
                    <a:pt x="122" y="66"/>
                  </a:cubicBezTo>
                  <a:cubicBezTo>
                    <a:pt x="713" y="66"/>
                    <a:pt x="1203" y="449"/>
                    <a:pt x="1635" y="810"/>
                  </a:cubicBezTo>
                  <a:cubicBezTo>
                    <a:pt x="1640" y="814"/>
                    <a:pt x="1646" y="817"/>
                    <a:pt x="1652" y="817"/>
                  </a:cubicBezTo>
                  <a:cubicBezTo>
                    <a:pt x="1677" y="817"/>
                    <a:pt x="1706" y="780"/>
                    <a:pt x="1686" y="759"/>
                  </a:cubicBezTo>
                  <a:cubicBezTo>
                    <a:pt x="1234" y="403"/>
                    <a:pt x="737" y="1"/>
                    <a:pt x="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34"/>
            <p:cNvSpPr/>
            <p:nvPr/>
          </p:nvSpPr>
          <p:spPr>
            <a:xfrm>
              <a:off x="3387200" y="4748800"/>
              <a:ext cx="31725" cy="33625"/>
            </a:xfrm>
            <a:custGeom>
              <a:avLst/>
              <a:gdLst/>
              <a:ahLst/>
              <a:cxnLst/>
              <a:rect l="l" t="t" r="r" b="b"/>
              <a:pathLst>
                <a:path w="1269" h="1345" extrusionOk="0">
                  <a:moveTo>
                    <a:pt x="1218" y="0"/>
                  </a:moveTo>
                  <a:cubicBezTo>
                    <a:pt x="1215" y="0"/>
                    <a:pt x="1211" y="1"/>
                    <a:pt x="1208" y="2"/>
                  </a:cubicBezTo>
                  <a:cubicBezTo>
                    <a:pt x="618" y="203"/>
                    <a:pt x="152" y="706"/>
                    <a:pt x="1" y="1298"/>
                  </a:cubicBezTo>
                  <a:cubicBezTo>
                    <a:pt x="1" y="1328"/>
                    <a:pt x="24" y="1344"/>
                    <a:pt x="42" y="1344"/>
                  </a:cubicBezTo>
                  <a:cubicBezTo>
                    <a:pt x="54" y="1344"/>
                    <a:pt x="64" y="1337"/>
                    <a:pt x="64" y="1323"/>
                  </a:cubicBezTo>
                  <a:cubicBezTo>
                    <a:pt x="215" y="744"/>
                    <a:pt x="655" y="253"/>
                    <a:pt x="1233" y="65"/>
                  </a:cubicBezTo>
                  <a:cubicBezTo>
                    <a:pt x="1268" y="53"/>
                    <a:pt x="1250" y="0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34"/>
            <p:cNvSpPr/>
            <p:nvPr/>
          </p:nvSpPr>
          <p:spPr>
            <a:xfrm>
              <a:off x="3397450" y="4765375"/>
              <a:ext cx="62000" cy="27450"/>
            </a:xfrm>
            <a:custGeom>
              <a:avLst/>
              <a:gdLst/>
              <a:ahLst/>
              <a:cxnLst/>
              <a:rect l="l" t="t" r="r" b="b"/>
              <a:pathLst>
                <a:path w="2480" h="1098" extrusionOk="0">
                  <a:moveTo>
                    <a:pt x="1670" y="1"/>
                  </a:moveTo>
                  <a:cubicBezTo>
                    <a:pt x="1551" y="1"/>
                    <a:pt x="1432" y="17"/>
                    <a:pt x="1314" y="56"/>
                  </a:cubicBezTo>
                  <a:cubicBezTo>
                    <a:pt x="974" y="157"/>
                    <a:pt x="672" y="383"/>
                    <a:pt x="421" y="609"/>
                  </a:cubicBezTo>
                  <a:cubicBezTo>
                    <a:pt x="270" y="747"/>
                    <a:pt x="144" y="898"/>
                    <a:pt x="18" y="1049"/>
                  </a:cubicBezTo>
                  <a:cubicBezTo>
                    <a:pt x="0" y="1077"/>
                    <a:pt x="28" y="1097"/>
                    <a:pt x="55" y="1097"/>
                  </a:cubicBezTo>
                  <a:cubicBezTo>
                    <a:pt x="65" y="1097"/>
                    <a:pt x="75" y="1094"/>
                    <a:pt x="82" y="1087"/>
                  </a:cubicBezTo>
                  <a:cubicBezTo>
                    <a:pt x="283" y="823"/>
                    <a:pt x="521" y="584"/>
                    <a:pt x="798" y="395"/>
                  </a:cubicBezTo>
                  <a:cubicBezTo>
                    <a:pt x="949" y="295"/>
                    <a:pt x="1100" y="207"/>
                    <a:pt x="1264" y="144"/>
                  </a:cubicBezTo>
                  <a:cubicBezTo>
                    <a:pt x="1392" y="84"/>
                    <a:pt x="1537" y="64"/>
                    <a:pt x="1678" y="64"/>
                  </a:cubicBezTo>
                  <a:cubicBezTo>
                    <a:pt x="1716" y="64"/>
                    <a:pt x="1755" y="66"/>
                    <a:pt x="1792" y="68"/>
                  </a:cubicBezTo>
                  <a:cubicBezTo>
                    <a:pt x="2005" y="81"/>
                    <a:pt x="2220" y="157"/>
                    <a:pt x="2433" y="219"/>
                  </a:cubicBezTo>
                  <a:cubicBezTo>
                    <a:pt x="2436" y="220"/>
                    <a:pt x="2440" y="221"/>
                    <a:pt x="2443" y="221"/>
                  </a:cubicBezTo>
                  <a:cubicBezTo>
                    <a:pt x="2473" y="221"/>
                    <a:pt x="2480" y="168"/>
                    <a:pt x="2446" y="157"/>
                  </a:cubicBezTo>
                  <a:cubicBezTo>
                    <a:pt x="2195" y="79"/>
                    <a:pt x="1932" y="1"/>
                    <a:pt x="1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34"/>
            <p:cNvSpPr/>
            <p:nvPr/>
          </p:nvSpPr>
          <p:spPr>
            <a:xfrm>
              <a:off x="3279825" y="4806050"/>
              <a:ext cx="48825" cy="18025"/>
            </a:xfrm>
            <a:custGeom>
              <a:avLst/>
              <a:gdLst/>
              <a:ahLst/>
              <a:cxnLst/>
              <a:rect l="l" t="t" r="r" b="b"/>
              <a:pathLst>
                <a:path w="1953" h="721" extrusionOk="0">
                  <a:moveTo>
                    <a:pt x="1014" y="1"/>
                  </a:moveTo>
                  <a:cubicBezTo>
                    <a:pt x="738" y="14"/>
                    <a:pt x="461" y="114"/>
                    <a:pt x="260" y="302"/>
                  </a:cubicBezTo>
                  <a:cubicBezTo>
                    <a:pt x="146" y="416"/>
                    <a:pt x="59" y="542"/>
                    <a:pt x="8" y="680"/>
                  </a:cubicBezTo>
                  <a:cubicBezTo>
                    <a:pt x="0" y="703"/>
                    <a:pt x="20" y="721"/>
                    <a:pt x="40" y="721"/>
                  </a:cubicBezTo>
                  <a:cubicBezTo>
                    <a:pt x="53" y="721"/>
                    <a:pt x="66" y="713"/>
                    <a:pt x="71" y="693"/>
                  </a:cubicBezTo>
                  <a:cubicBezTo>
                    <a:pt x="159" y="453"/>
                    <a:pt x="347" y="277"/>
                    <a:pt x="587" y="165"/>
                  </a:cubicBezTo>
                  <a:cubicBezTo>
                    <a:pt x="732" y="102"/>
                    <a:pt x="889" y="74"/>
                    <a:pt x="1047" y="74"/>
                  </a:cubicBezTo>
                  <a:cubicBezTo>
                    <a:pt x="1175" y="74"/>
                    <a:pt x="1305" y="92"/>
                    <a:pt x="1429" y="126"/>
                  </a:cubicBezTo>
                  <a:cubicBezTo>
                    <a:pt x="1593" y="165"/>
                    <a:pt x="1744" y="240"/>
                    <a:pt x="1895" y="328"/>
                  </a:cubicBezTo>
                  <a:cubicBezTo>
                    <a:pt x="1901" y="332"/>
                    <a:pt x="1906" y="333"/>
                    <a:pt x="1912" y="333"/>
                  </a:cubicBezTo>
                  <a:cubicBezTo>
                    <a:pt x="1939" y="333"/>
                    <a:pt x="1953" y="288"/>
                    <a:pt x="1932" y="277"/>
                  </a:cubicBezTo>
                  <a:cubicBezTo>
                    <a:pt x="1655" y="101"/>
                    <a:pt x="1341" y="1"/>
                    <a:pt x="1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34"/>
            <p:cNvSpPr/>
            <p:nvPr/>
          </p:nvSpPr>
          <p:spPr>
            <a:xfrm>
              <a:off x="3328200" y="4766350"/>
              <a:ext cx="10800" cy="18300"/>
            </a:xfrm>
            <a:custGeom>
              <a:avLst/>
              <a:gdLst/>
              <a:ahLst/>
              <a:cxnLst/>
              <a:rect l="l" t="t" r="r" b="b"/>
              <a:pathLst>
                <a:path w="432" h="732" extrusionOk="0">
                  <a:moveTo>
                    <a:pt x="45" y="1"/>
                  </a:moveTo>
                  <a:cubicBezTo>
                    <a:pt x="22" y="1"/>
                    <a:pt x="1" y="25"/>
                    <a:pt x="10" y="42"/>
                  </a:cubicBezTo>
                  <a:cubicBezTo>
                    <a:pt x="148" y="256"/>
                    <a:pt x="273" y="482"/>
                    <a:pt x="362" y="708"/>
                  </a:cubicBezTo>
                  <a:cubicBezTo>
                    <a:pt x="367" y="724"/>
                    <a:pt x="381" y="731"/>
                    <a:pt x="395" y="731"/>
                  </a:cubicBezTo>
                  <a:cubicBezTo>
                    <a:pt x="414" y="731"/>
                    <a:pt x="432" y="718"/>
                    <a:pt x="424" y="696"/>
                  </a:cubicBezTo>
                  <a:cubicBezTo>
                    <a:pt x="324" y="457"/>
                    <a:pt x="211" y="230"/>
                    <a:pt x="72" y="17"/>
                  </a:cubicBezTo>
                  <a:cubicBezTo>
                    <a:pt x="65" y="6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34"/>
            <p:cNvSpPr/>
            <p:nvPr/>
          </p:nvSpPr>
          <p:spPr>
            <a:xfrm>
              <a:off x="3386175" y="4746250"/>
              <a:ext cx="8750" cy="12200"/>
            </a:xfrm>
            <a:custGeom>
              <a:avLst/>
              <a:gdLst/>
              <a:ahLst/>
              <a:cxnLst/>
              <a:rect l="l" t="t" r="r" b="b"/>
              <a:pathLst>
                <a:path w="350" h="488" extrusionOk="0">
                  <a:moveTo>
                    <a:pt x="297" y="0"/>
                  </a:moveTo>
                  <a:cubicBezTo>
                    <a:pt x="286" y="0"/>
                    <a:pt x="276" y="5"/>
                    <a:pt x="268" y="16"/>
                  </a:cubicBezTo>
                  <a:cubicBezTo>
                    <a:pt x="181" y="154"/>
                    <a:pt x="92" y="293"/>
                    <a:pt x="17" y="444"/>
                  </a:cubicBezTo>
                  <a:cubicBezTo>
                    <a:pt x="0" y="468"/>
                    <a:pt x="22" y="487"/>
                    <a:pt x="42" y="487"/>
                  </a:cubicBezTo>
                  <a:cubicBezTo>
                    <a:pt x="53" y="487"/>
                    <a:pt x="63" y="482"/>
                    <a:pt x="67" y="469"/>
                  </a:cubicBezTo>
                  <a:cubicBezTo>
                    <a:pt x="156" y="330"/>
                    <a:pt x="231" y="192"/>
                    <a:pt x="332" y="54"/>
                  </a:cubicBezTo>
                  <a:cubicBezTo>
                    <a:pt x="349" y="27"/>
                    <a:pt x="323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34"/>
            <p:cNvSpPr/>
            <p:nvPr/>
          </p:nvSpPr>
          <p:spPr>
            <a:xfrm>
              <a:off x="3352625" y="4821325"/>
              <a:ext cx="44275" cy="162150"/>
            </a:xfrm>
            <a:custGeom>
              <a:avLst/>
              <a:gdLst/>
              <a:ahLst/>
              <a:cxnLst/>
              <a:rect l="l" t="t" r="r" b="b"/>
              <a:pathLst>
                <a:path w="1771" h="6486" extrusionOk="0">
                  <a:moveTo>
                    <a:pt x="228" y="0"/>
                  </a:moveTo>
                  <a:cubicBezTo>
                    <a:pt x="217" y="0"/>
                    <a:pt x="206" y="5"/>
                    <a:pt x="202" y="18"/>
                  </a:cubicBezTo>
                  <a:cubicBezTo>
                    <a:pt x="64" y="459"/>
                    <a:pt x="1" y="924"/>
                    <a:pt x="14" y="1390"/>
                  </a:cubicBezTo>
                  <a:cubicBezTo>
                    <a:pt x="26" y="1842"/>
                    <a:pt x="101" y="2282"/>
                    <a:pt x="202" y="2722"/>
                  </a:cubicBezTo>
                  <a:cubicBezTo>
                    <a:pt x="391" y="3527"/>
                    <a:pt x="655" y="4319"/>
                    <a:pt x="995" y="5074"/>
                  </a:cubicBezTo>
                  <a:cubicBezTo>
                    <a:pt x="1208" y="5539"/>
                    <a:pt x="1447" y="6004"/>
                    <a:pt x="1699" y="6470"/>
                  </a:cubicBezTo>
                  <a:cubicBezTo>
                    <a:pt x="1706" y="6481"/>
                    <a:pt x="1716" y="6485"/>
                    <a:pt x="1725" y="6485"/>
                  </a:cubicBezTo>
                  <a:cubicBezTo>
                    <a:pt x="1748" y="6485"/>
                    <a:pt x="1770" y="6459"/>
                    <a:pt x="1761" y="6432"/>
                  </a:cubicBezTo>
                  <a:cubicBezTo>
                    <a:pt x="1334" y="5677"/>
                    <a:pt x="944" y="4885"/>
                    <a:pt x="655" y="4055"/>
                  </a:cubicBezTo>
                  <a:cubicBezTo>
                    <a:pt x="517" y="3678"/>
                    <a:pt x="403" y="3301"/>
                    <a:pt x="316" y="2911"/>
                  </a:cubicBezTo>
                  <a:cubicBezTo>
                    <a:pt x="202" y="2471"/>
                    <a:pt x="114" y="2018"/>
                    <a:pt x="76" y="1566"/>
                  </a:cubicBezTo>
                  <a:cubicBezTo>
                    <a:pt x="51" y="1049"/>
                    <a:pt x="114" y="534"/>
                    <a:pt x="265" y="43"/>
                  </a:cubicBezTo>
                  <a:cubicBezTo>
                    <a:pt x="273" y="19"/>
                    <a:pt x="249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34"/>
            <p:cNvSpPr/>
            <p:nvPr/>
          </p:nvSpPr>
          <p:spPr>
            <a:xfrm>
              <a:off x="3419425" y="4800700"/>
              <a:ext cx="49550" cy="166725"/>
            </a:xfrm>
            <a:custGeom>
              <a:avLst/>
              <a:gdLst/>
              <a:ahLst/>
              <a:cxnLst/>
              <a:rect l="l" t="t" r="r" b="b"/>
              <a:pathLst>
                <a:path w="1982" h="6669" extrusionOk="0">
                  <a:moveTo>
                    <a:pt x="48" y="0"/>
                  </a:moveTo>
                  <a:cubicBezTo>
                    <a:pt x="24" y="0"/>
                    <a:pt x="1" y="33"/>
                    <a:pt x="20" y="52"/>
                  </a:cubicBezTo>
                  <a:cubicBezTo>
                    <a:pt x="674" y="605"/>
                    <a:pt x="1039" y="1397"/>
                    <a:pt x="1290" y="2201"/>
                  </a:cubicBezTo>
                  <a:cubicBezTo>
                    <a:pt x="1579" y="3107"/>
                    <a:pt x="1730" y="4063"/>
                    <a:pt x="1831" y="5018"/>
                  </a:cubicBezTo>
                  <a:cubicBezTo>
                    <a:pt x="1881" y="5560"/>
                    <a:pt x="1906" y="6100"/>
                    <a:pt x="1919" y="6641"/>
                  </a:cubicBezTo>
                  <a:cubicBezTo>
                    <a:pt x="1919" y="6660"/>
                    <a:pt x="1935" y="6669"/>
                    <a:pt x="1950" y="6669"/>
                  </a:cubicBezTo>
                  <a:cubicBezTo>
                    <a:pt x="1966" y="6669"/>
                    <a:pt x="1981" y="6660"/>
                    <a:pt x="1981" y="6641"/>
                  </a:cubicBezTo>
                  <a:cubicBezTo>
                    <a:pt x="1956" y="5672"/>
                    <a:pt x="1894" y="4704"/>
                    <a:pt x="1718" y="3736"/>
                  </a:cubicBezTo>
                  <a:cubicBezTo>
                    <a:pt x="1642" y="3258"/>
                    <a:pt x="1529" y="2793"/>
                    <a:pt x="1391" y="2327"/>
                  </a:cubicBezTo>
                  <a:cubicBezTo>
                    <a:pt x="1265" y="1913"/>
                    <a:pt x="1114" y="1497"/>
                    <a:pt x="925" y="1120"/>
                  </a:cubicBezTo>
                  <a:cubicBezTo>
                    <a:pt x="712" y="692"/>
                    <a:pt x="435" y="315"/>
                    <a:pt x="70" y="13"/>
                  </a:cubicBezTo>
                  <a:cubicBezTo>
                    <a:pt x="64" y="4"/>
                    <a:pt x="56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34"/>
            <p:cNvSpPr/>
            <p:nvPr/>
          </p:nvSpPr>
          <p:spPr>
            <a:xfrm>
              <a:off x="3297300" y="4859425"/>
              <a:ext cx="36400" cy="125925"/>
            </a:xfrm>
            <a:custGeom>
              <a:avLst/>
              <a:gdLst/>
              <a:ahLst/>
              <a:cxnLst/>
              <a:rect l="l" t="t" r="r" b="b"/>
              <a:pathLst>
                <a:path w="1456" h="5037" extrusionOk="0">
                  <a:moveTo>
                    <a:pt x="81" y="1"/>
                  </a:moveTo>
                  <a:cubicBezTo>
                    <a:pt x="64" y="1"/>
                    <a:pt x="45" y="10"/>
                    <a:pt x="39" y="28"/>
                  </a:cubicBezTo>
                  <a:cubicBezTo>
                    <a:pt x="0" y="670"/>
                    <a:pt x="89" y="1324"/>
                    <a:pt x="227" y="1940"/>
                  </a:cubicBezTo>
                  <a:cubicBezTo>
                    <a:pt x="391" y="2632"/>
                    <a:pt x="629" y="3298"/>
                    <a:pt x="894" y="3940"/>
                  </a:cubicBezTo>
                  <a:cubicBezTo>
                    <a:pt x="1045" y="4304"/>
                    <a:pt x="1208" y="4656"/>
                    <a:pt x="1384" y="5021"/>
                  </a:cubicBezTo>
                  <a:cubicBezTo>
                    <a:pt x="1391" y="5032"/>
                    <a:pt x="1401" y="5037"/>
                    <a:pt x="1410" y="5037"/>
                  </a:cubicBezTo>
                  <a:cubicBezTo>
                    <a:pt x="1433" y="5037"/>
                    <a:pt x="1456" y="5010"/>
                    <a:pt x="1447" y="4983"/>
                  </a:cubicBezTo>
                  <a:cubicBezTo>
                    <a:pt x="1132" y="4354"/>
                    <a:pt x="856" y="3714"/>
                    <a:pt x="617" y="3047"/>
                  </a:cubicBezTo>
                  <a:cubicBezTo>
                    <a:pt x="403" y="2406"/>
                    <a:pt x="227" y="1752"/>
                    <a:pt x="139" y="1073"/>
                  </a:cubicBezTo>
                  <a:cubicBezTo>
                    <a:pt x="101" y="733"/>
                    <a:pt x="89" y="381"/>
                    <a:pt x="114" y="28"/>
                  </a:cubicBezTo>
                  <a:cubicBezTo>
                    <a:pt x="114" y="10"/>
                    <a:pt x="98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34"/>
            <p:cNvSpPr/>
            <p:nvPr/>
          </p:nvSpPr>
          <p:spPr>
            <a:xfrm>
              <a:off x="3353575" y="4703800"/>
              <a:ext cx="23400" cy="91350"/>
            </a:xfrm>
            <a:custGeom>
              <a:avLst/>
              <a:gdLst/>
              <a:ahLst/>
              <a:cxnLst/>
              <a:rect l="l" t="t" r="r" b="b"/>
              <a:pathLst>
                <a:path w="936" h="3654" extrusionOk="0">
                  <a:moveTo>
                    <a:pt x="886" y="0"/>
                  </a:moveTo>
                  <a:cubicBezTo>
                    <a:pt x="875" y="0"/>
                    <a:pt x="864" y="5"/>
                    <a:pt x="856" y="16"/>
                  </a:cubicBezTo>
                  <a:cubicBezTo>
                    <a:pt x="705" y="205"/>
                    <a:pt x="591" y="432"/>
                    <a:pt x="491" y="658"/>
                  </a:cubicBezTo>
                  <a:cubicBezTo>
                    <a:pt x="403" y="884"/>
                    <a:pt x="315" y="1111"/>
                    <a:pt x="252" y="1349"/>
                  </a:cubicBezTo>
                  <a:cubicBezTo>
                    <a:pt x="114" y="1815"/>
                    <a:pt x="26" y="2293"/>
                    <a:pt x="13" y="2783"/>
                  </a:cubicBezTo>
                  <a:cubicBezTo>
                    <a:pt x="1" y="3059"/>
                    <a:pt x="1" y="3336"/>
                    <a:pt x="26" y="3626"/>
                  </a:cubicBezTo>
                  <a:cubicBezTo>
                    <a:pt x="32" y="3644"/>
                    <a:pt x="51" y="3654"/>
                    <a:pt x="67" y="3654"/>
                  </a:cubicBezTo>
                  <a:cubicBezTo>
                    <a:pt x="82" y="3654"/>
                    <a:pt x="95" y="3644"/>
                    <a:pt x="88" y="3626"/>
                  </a:cubicBezTo>
                  <a:cubicBezTo>
                    <a:pt x="1" y="2657"/>
                    <a:pt x="152" y="1664"/>
                    <a:pt x="516" y="771"/>
                  </a:cubicBezTo>
                  <a:cubicBezTo>
                    <a:pt x="630" y="519"/>
                    <a:pt x="742" y="268"/>
                    <a:pt x="918" y="41"/>
                  </a:cubicBezTo>
                  <a:cubicBezTo>
                    <a:pt x="936" y="24"/>
                    <a:pt x="911" y="0"/>
                    <a:pt x="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34"/>
            <p:cNvSpPr/>
            <p:nvPr/>
          </p:nvSpPr>
          <p:spPr>
            <a:xfrm>
              <a:off x="3359550" y="4707575"/>
              <a:ext cx="22475" cy="84050"/>
            </a:xfrm>
            <a:custGeom>
              <a:avLst/>
              <a:gdLst/>
              <a:ahLst/>
              <a:cxnLst/>
              <a:rect l="l" t="t" r="r" b="b"/>
              <a:pathLst>
                <a:path w="899" h="3362" extrusionOk="0">
                  <a:moveTo>
                    <a:pt x="851" y="1"/>
                  </a:moveTo>
                  <a:cubicBezTo>
                    <a:pt x="842" y="1"/>
                    <a:pt x="834" y="5"/>
                    <a:pt x="830" y="16"/>
                  </a:cubicBezTo>
                  <a:cubicBezTo>
                    <a:pt x="441" y="809"/>
                    <a:pt x="64" y="1626"/>
                    <a:pt x="13" y="2506"/>
                  </a:cubicBezTo>
                  <a:cubicBezTo>
                    <a:pt x="0" y="2783"/>
                    <a:pt x="13" y="3047"/>
                    <a:pt x="25" y="3324"/>
                  </a:cubicBezTo>
                  <a:cubicBezTo>
                    <a:pt x="25" y="3349"/>
                    <a:pt x="41" y="3362"/>
                    <a:pt x="57" y="3362"/>
                  </a:cubicBezTo>
                  <a:cubicBezTo>
                    <a:pt x="73" y="3362"/>
                    <a:pt x="89" y="3349"/>
                    <a:pt x="89" y="3324"/>
                  </a:cubicBezTo>
                  <a:cubicBezTo>
                    <a:pt x="76" y="3084"/>
                    <a:pt x="64" y="2846"/>
                    <a:pt x="76" y="2620"/>
                  </a:cubicBezTo>
                  <a:cubicBezTo>
                    <a:pt x="76" y="2393"/>
                    <a:pt x="101" y="2167"/>
                    <a:pt x="151" y="1953"/>
                  </a:cubicBezTo>
                  <a:cubicBezTo>
                    <a:pt x="240" y="1525"/>
                    <a:pt x="391" y="1123"/>
                    <a:pt x="567" y="720"/>
                  </a:cubicBezTo>
                  <a:cubicBezTo>
                    <a:pt x="667" y="494"/>
                    <a:pt x="768" y="281"/>
                    <a:pt x="881" y="54"/>
                  </a:cubicBezTo>
                  <a:cubicBezTo>
                    <a:pt x="898" y="27"/>
                    <a:pt x="872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34"/>
            <p:cNvSpPr/>
            <p:nvPr/>
          </p:nvSpPr>
          <p:spPr>
            <a:xfrm>
              <a:off x="3367425" y="4709525"/>
              <a:ext cx="26275" cy="78250"/>
            </a:xfrm>
            <a:custGeom>
              <a:avLst/>
              <a:gdLst/>
              <a:ahLst/>
              <a:cxnLst/>
              <a:rect l="l" t="t" r="r" b="b"/>
              <a:pathLst>
                <a:path w="1051" h="3130" extrusionOk="0">
                  <a:moveTo>
                    <a:pt x="1008" y="0"/>
                  </a:moveTo>
                  <a:cubicBezTo>
                    <a:pt x="1000" y="0"/>
                    <a:pt x="990" y="4"/>
                    <a:pt x="981" y="14"/>
                  </a:cubicBezTo>
                  <a:cubicBezTo>
                    <a:pt x="403" y="655"/>
                    <a:pt x="63" y="1511"/>
                    <a:pt x="25" y="2378"/>
                  </a:cubicBezTo>
                  <a:cubicBezTo>
                    <a:pt x="12" y="2617"/>
                    <a:pt x="25" y="2869"/>
                    <a:pt x="63" y="3107"/>
                  </a:cubicBezTo>
                  <a:cubicBezTo>
                    <a:pt x="63" y="3122"/>
                    <a:pt x="72" y="3129"/>
                    <a:pt x="84" y="3129"/>
                  </a:cubicBezTo>
                  <a:cubicBezTo>
                    <a:pt x="103" y="3129"/>
                    <a:pt x="126" y="3112"/>
                    <a:pt x="126" y="3082"/>
                  </a:cubicBezTo>
                  <a:cubicBezTo>
                    <a:pt x="0" y="2252"/>
                    <a:pt x="176" y="1372"/>
                    <a:pt x="604" y="642"/>
                  </a:cubicBezTo>
                  <a:cubicBezTo>
                    <a:pt x="730" y="441"/>
                    <a:pt x="867" y="240"/>
                    <a:pt x="1031" y="64"/>
                  </a:cubicBezTo>
                  <a:cubicBezTo>
                    <a:pt x="1050" y="36"/>
                    <a:pt x="1033" y="0"/>
                    <a:pt x="1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34"/>
            <p:cNvSpPr/>
            <p:nvPr/>
          </p:nvSpPr>
          <p:spPr>
            <a:xfrm>
              <a:off x="3330325" y="4797525"/>
              <a:ext cx="17200" cy="18950"/>
            </a:xfrm>
            <a:custGeom>
              <a:avLst/>
              <a:gdLst/>
              <a:ahLst/>
              <a:cxnLst/>
              <a:rect l="l" t="t" r="r" b="b"/>
              <a:pathLst>
                <a:path w="688" h="758" extrusionOk="0">
                  <a:moveTo>
                    <a:pt x="651" y="1"/>
                  </a:moveTo>
                  <a:cubicBezTo>
                    <a:pt x="648" y="1"/>
                    <a:pt x="645" y="1"/>
                    <a:pt x="641" y="3"/>
                  </a:cubicBezTo>
                  <a:cubicBezTo>
                    <a:pt x="478" y="65"/>
                    <a:pt x="302" y="140"/>
                    <a:pt x="176" y="279"/>
                  </a:cubicBezTo>
                  <a:cubicBezTo>
                    <a:pt x="63" y="392"/>
                    <a:pt x="0" y="568"/>
                    <a:pt x="51" y="732"/>
                  </a:cubicBezTo>
                  <a:cubicBezTo>
                    <a:pt x="51" y="747"/>
                    <a:pt x="70" y="758"/>
                    <a:pt x="87" y="758"/>
                  </a:cubicBezTo>
                  <a:cubicBezTo>
                    <a:pt x="98" y="758"/>
                    <a:pt x="108" y="754"/>
                    <a:pt x="113" y="744"/>
                  </a:cubicBezTo>
                  <a:lnTo>
                    <a:pt x="113" y="719"/>
                  </a:lnTo>
                  <a:cubicBezTo>
                    <a:pt x="126" y="700"/>
                    <a:pt x="116" y="680"/>
                    <a:pt x="101" y="671"/>
                  </a:cubicBezTo>
                  <a:lnTo>
                    <a:pt x="101" y="671"/>
                  </a:lnTo>
                  <a:cubicBezTo>
                    <a:pt x="77" y="536"/>
                    <a:pt x="138" y="405"/>
                    <a:pt x="239" y="304"/>
                  </a:cubicBezTo>
                  <a:cubicBezTo>
                    <a:pt x="352" y="191"/>
                    <a:pt x="503" y="128"/>
                    <a:pt x="654" y="65"/>
                  </a:cubicBezTo>
                  <a:cubicBezTo>
                    <a:pt x="688" y="54"/>
                    <a:pt x="681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34"/>
            <p:cNvSpPr/>
            <p:nvPr/>
          </p:nvSpPr>
          <p:spPr>
            <a:xfrm>
              <a:off x="3335975" y="4803375"/>
              <a:ext cx="7750" cy="13150"/>
            </a:xfrm>
            <a:custGeom>
              <a:avLst/>
              <a:gdLst/>
              <a:ahLst/>
              <a:cxnLst/>
              <a:rect l="l" t="t" r="r" b="b"/>
              <a:pathLst>
                <a:path w="310" h="526" extrusionOk="0">
                  <a:moveTo>
                    <a:pt x="260" y="0"/>
                  </a:moveTo>
                  <a:cubicBezTo>
                    <a:pt x="254" y="0"/>
                    <a:pt x="246" y="2"/>
                    <a:pt x="239" y="7"/>
                  </a:cubicBezTo>
                  <a:cubicBezTo>
                    <a:pt x="101" y="133"/>
                    <a:pt x="13" y="309"/>
                    <a:pt x="1" y="498"/>
                  </a:cubicBezTo>
                  <a:cubicBezTo>
                    <a:pt x="1" y="517"/>
                    <a:pt x="16" y="526"/>
                    <a:pt x="32" y="526"/>
                  </a:cubicBezTo>
                  <a:cubicBezTo>
                    <a:pt x="47" y="526"/>
                    <a:pt x="63" y="517"/>
                    <a:pt x="63" y="498"/>
                  </a:cubicBezTo>
                  <a:cubicBezTo>
                    <a:pt x="76" y="322"/>
                    <a:pt x="152" y="171"/>
                    <a:pt x="289" y="57"/>
                  </a:cubicBezTo>
                  <a:cubicBezTo>
                    <a:pt x="310" y="37"/>
                    <a:pt x="289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34"/>
            <p:cNvSpPr/>
            <p:nvPr/>
          </p:nvSpPr>
          <p:spPr>
            <a:xfrm>
              <a:off x="3341300" y="4796775"/>
              <a:ext cx="14075" cy="20375"/>
            </a:xfrm>
            <a:custGeom>
              <a:avLst/>
              <a:gdLst/>
              <a:ahLst/>
              <a:cxnLst/>
              <a:rect l="l" t="t" r="r" b="b"/>
              <a:pathLst>
                <a:path w="563" h="815" extrusionOk="0">
                  <a:moveTo>
                    <a:pt x="513" y="1"/>
                  </a:moveTo>
                  <a:cubicBezTo>
                    <a:pt x="506" y="1"/>
                    <a:pt x="499" y="3"/>
                    <a:pt x="492" y="7"/>
                  </a:cubicBezTo>
                  <a:cubicBezTo>
                    <a:pt x="252" y="209"/>
                    <a:pt x="1" y="447"/>
                    <a:pt x="1" y="787"/>
                  </a:cubicBezTo>
                  <a:cubicBezTo>
                    <a:pt x="1" y="806"/>
                    <a:pt x="17" y="815"/>
                    <a:pt x="33" y="815"/>
                  </a:cubicBezTo>
                  <a:cubicBezTo>
                    <a:pt x="48" y="815"/>
                    <a:pt x="64" y="806"/>
                    <a:pt x="64" y="787"/>
                  </a:cubicBezTo>
                  <a:cubicBezTo>
                    <a:pt x="64" y="472"/>
                    <a:pt x="316" y="246"/>
                    <a:pt x="542" y="58"/>
                  </a:cubicBezTo>
                  <a:cubicBezTo>
                    <a:pt x="563" y="37"/>
                    <a:pt x="541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34"/>
            <p:cNvSpPr/>
            <p:nvPr/>
          </p:nvSpPr>
          <p:spPr>
            <a:xfrm>
              <a:off x="3347300" y="4805225"/>
              <a:ext cx="4100" cy="12575"/>
            </a:xfrm>
            <a:custGeom>
              <a:avLst/>
              <a:gdLst/>
              <a:ahLst/>
              <a:cxnLst/>
              <a:rect l="l" t="t" r="r" b="b"/>
              <a:pathLst>
                <a:path w="164" h="503" extrusionOk="0">
                  <a:moveTo>
                    <a:pt x="119" y="1"/>
                  </a:moveTo>
                  <a:cubicBezTo>
                    <a:pt x="110" y="1"/>
                    <a:pt x="101" y="7"/>
                    <a:pt x="101" y="21"/>
                  </a:cubicBezTo>
                  <a:cubicBezTo>
                    <a:pt x="38" y="159"/>
                    <a:pt x="0" y="310"/>
                    <a:pt x="0" y="474"/>
                  </a:cubicBezTo>
                  <a:cubicBezTo>
                    <a:pt x="0" y="493"/>
                    <a:pt x="16" y="502"/>
                    <a:pt x="32" y="502"/>
                  </a:cubicBezTo>
                  <a:cubicBezTo>
                    <a:pt x="47" y="502"/>
                    <a:pt x="63" y="493"/>
                    <a:pt x="63" y="474"/>
                  </a:cubicBezTo>
                  <a:cubicBezTo>
                    <a:pt x="76" y="323"/>
                    <a:pt x="101" y="184"/>
                    <a:pt x="151" y="47"/>
                  </a:cubicBezTo>
                  <a:cubicBezTo>
                    <a:pt x="163" y="34"/>
                    <a:pt x="163" y="21"/>
                    <a:pt x="138" y="8"/>
                  </a:cubicBezTo>
                  <a:cubicBezTo>
                    <a:pt x="133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34"/>
            <p:cNvSpPr/>
            <p:nvPr/>
          </p:nvSpPr>
          <p:spPr>
            <a:xfrm>
              <a:off x="3353575" y="4801025"/>
              <a:ext cx="1925" cy="19600"/>
            </a:xfrm>
            <a:custGeom>
              <a:avLst/>
              <a:gdLst/>
              <a:ahLst/>
              <a:cxnLst/>
              <a:rect l="l" t="t" r="r" b="b"/>
              <a:pathLst>
                <a:path w="77" h="784" extrusionOk="0">
                  <a:moveTo>
                    <a:pt x="32" y="1"/>
                  </a:moveTo>
                  <a:cubicBezTo>
                    <a:pt x="16" y="1"/>
                    <a:pt x="1" y="13"/>
                    <a:pt x="1" y="39"/>
                  </a:cubicBezTo>
                  <a:cubicBezTo>
                    <a:pt x="1" y="277"/>
                    <a:pt x="13" y="516"/>
                    <a:pt x="13" y="755"/>
                  </a:cubicBezTo>
                  <a:cubicBezTo>
                    <a:pt x="13" y="774"/>
                    <a:pt x="29" y="784"/>
                    <a:pt x="45" y="784"/>
                  </a:cubicBezTo>
                  <a:cubicBezTo>
                    <a:pt x="60" y="784"/>
                    <a:pt x="76" y="774"/>
                    <a:pt x="76" y="755"/>
                  </a:cubicBezTo>
                  <a:cubicBezTo>
                    <a:pt x="76" y="516"/>
                    <a:pt x="63" y="277"/>
                    <a:pt x="63" y="39"/>
                  </a:cubicBezTo>
                  <a:cubicBezTo>
                    <a:pt x="63" y="13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34"/>
            <p:cNvSpPr/>
            <p:nvPr/>
          </p:nvSpPr>
          <p:spPr>
            <a:xfrm>
              <a:off x="3357475" y="4795925"/>
              <a:ext cx="3675" cy="26025"/>
            </a:xfrm>
            <a:custGeom>
              <a:avLst/>
              <a:gdLst/>
              <a:ahLst/>
              <a:cxnLst/>
              <a:rect l="l" t="t" r="r" b="b"/>
              <a:pathLst>
                <a:path w="147" h="1041" extrusionOk="0">
                  <a:moveTo>
                    <a:pt x="40" y="0"/>
                  </a:moveTo>
                  <a:cubicBezTo>
                    <a:pt x="20" y="0"/>
                    <a:pt x="1" y="18"/>
                    <a:pt x="8" y="41"/>
                  </a:cubicBezTo>
                  <a:cubicBezTo>
                    <a:pt x="71" y="355"/>
                    <a:pt x="83" y="682"/>
                    <a:pt x="33" y="997"/>
                  </a:cubicBezTo>
                  <a:cubicBezTo>
                    <a:pt x="33" y="1021"/>
                    <a:pt x="60" y="1041"/>
                    <a:pt x="79" y="1041"/>
                  </a:cubicBezTo>
                  <a:cubicBezTo>
                    <a:pt x="89" y="1041"/>
                    <a:pt x="96" y="1035"/>
                    <a:pt x="96" y="1022"/>
                  </a:cubicBezTo>
                  <a:cubicBezTo>
                    <a:pt x="147" y="682"/>
                    <a:pt x="134" y="355"/>
                    <a:pt x="71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34"/>
            <p:cNvSpPr/>
            <p:nvPr/>
          </p:nvSpPr>
          <p:spPr>
            <a:xfrm>
              <a:off x="3359175" y="4792475"/>
              <a:ext cx="7475" cy="23350"/>
            </a:xfrm>
            <a:custGeom>
              <a:avLst/>
              <a:gdLst/>
              <a:ahLst/>
              <a:cxnLst/>
              <a:rect l="l" t="t" r="r" b="b"/>
              <a:pathLst>
                <a:path w="299" h="934" extrusionOk="0">
                  <a:moveTo>
                    <a:pt x="38" y="0"/>
                  </a:moveTo>
                  <a:cubicBezTo>
                    <a:pt x="17" y="0"/>
                    <a:pt x="0" y="18"/>
                    <a:pt x="15" y="41"/>
                  </a:cubicBezTo>
                  <a:cubicBezTo>
                    <a:pt x="129" y="317"/>
                    <a:pt x="204" y="607"/>
                    <a:pt x="230" y="896"/>
                  </a:cubicBezTo>
                  <a:cubicBezTo>
                    <a:pt x="230" y="921"/>
                    <a:pt x="248" y="933"/>
                    <a:pt x="266" y="933"/>
                  </a:cubicBezTo>
                  <a:cubicBezTo>
                    <a:pt x="283" y="933"/>
                    <a:pt x="298" y="921"/>
                    <a:pt x="292" y="896"/>
                  </a:cubicBezTo>
                  <a:cubicBezTo>
                    <a:pt x="267" y="594"/>
                    <a:pt x="191" y="305"/>
                    <a:pt x="79" y="28"/>
                  </a:cubicBezTo>
                  <a:cubicBezTo>
                    <a:pt x="69" y="8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34"/>
            <p:cNvSpPr/>
            <p:nvPr/>
          </p:nvSpPr>
          <p:spPr>
            <a:xfrm>
              <a:off x="3363425" y="4793325"/>
              <a:ext cx="7350" cy="16600"/>
            </a:xfrm>
            <a:custGeom>
              <a:avLst/>
              <a:gdLst/>
              <a:ahLst/>
              <a:cxnLst/>
              <a:rect l="l" t="t" r="r" b="b"/>
              <a:pathLst>
                <a:path w="294" h="664" extrusionOk="0">
                  <a:moveTo>
                    <a:pt x="40" y="1"/>
                  </a:moveTo>
                  <a:cubicBezTo>
                    <a:pt x="19" y="1"/>
                    <a:pt x="1" y="20"/>
                    <a:pt x="9" y="45"/>
                  </a:cubicBezTo>
                  <a:cubicBezTo>
                    <a:pt x="110" y="233"/>
                    <a:pt x="185" y="434"/>
                    <a:pt x="223" y="635"/>
                  </a:cubicBezTo>
                  <a:cubicBezTo>
                    <a:pt x="228" y="655"/>
                    <a:pt x="241" y="664"/>
                    <a:pt x="254" y="664"/>
                  </a:cubicBezTo>
                  <a:cubicBezTo>
                    <a:pt x="274" y="664"/>
                    <a:pt x="293" y="646"/>
                    <a:pt x="286" y="623"/>
                  </a:cubicBezTo>
                  <a:cubicBezTo>
                    <a:pt x="248" y="409"/>
                    <a:pt x="172" y="208"/>
                    <a:pt x="72" y="20"/>
                  </a:cubicBezTo>
                  <a:cubicBezTo>
                    <a:pt x="63" y="6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34"/>
            <p:cNvSpPr/>
            <p:nvPr/>
          </p:nvSpPr>
          <p:spPr>
            <a:xfrm>
              <a:off x="3368175" y="4793300"/>
              <a:ext cx="7750" cy="12150"/>
            </a:xfrm>
            <a:custGeom>
              <a:avLst/>
              <a:gdLst/>
              <a:ahLst/>
              <a:cxnLst/>
              <a:rect l="l" t="t" r="r" b="b"/>
              <a:pathLst>
                <a:path w="310" h="486" extrusionOk="0">
                  <a:moveTo>
                    <a:pt x="49" y="1"/>
                  </a:moveTo>
                  <a:cubicBezTo>
                    <a:pt x="21" y="1"/>
                    <a:pt x="0" y="38"/>
                    <a:pt x="20" y="58"/>
                  </a:cubicBezTo>
                  <a:cubicBezTo>
                    <a:pt x="146" y="158"/>
                    <a:pt x="222" y="297"/>
                    <a:pt x="247" y="460"/>
                  </a:cubicBezTo>
                  <a:cubicBezTo>
                    <a:pt x="247" y="473"/>
                    <a:pt x="272" y="485"/>
                    <a:pt x="284" y="485"/>
                  </a:cubicBezTo>
                  <a:cubicBezTo>
                    <a:pt x="309" y="473"/>
                    <a:pt x="309" y="460"/>
                    <a:pt x="309" y="448"/>
                  </a:cubicBezTo>
                  <a:cubicBezTo>
                    <a:pt x="284" y="272"/>
                    <a:pt x="197" y="121"/>
                    <a:pt x="71" y="8"/>
                  </a:cubicBezTo>
                  <a:cubicBezTo>
                    <a:pt x="63" y="3"/>
                    <a:pt x="5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34"/>
            <p:cNvSpPr/>
            <p:nvPr/>
          </p:nvSpPr>
          <p:spPr>
            <a:xfrm>
              <a:off x="3370550" y="4791825"/>
              <a:ext cx="10725" cy="10075"/>
            </a:xfrm>
            <a:custGeom>
              <a:avLst/>
              <a:gdLst/>
              <a:ahLst/>
              <a:cxnLst/>
              <a:rect l="l" t="t" r="r" b="b"/>
              <a:pathLst>
                <a:path w="429" h="403" extrusionOk="0">
                  <a:moveTo>
                    <a:pt x="19" y="1"/>
                  </a:moveTo>
                  <a:cubicBezTo>
                    <a:pt x="9" y="1"/>
                    <a:pt x="1" y="19"/>
                    <a:pt x="1" y="29"/>
                  </a:cubicBezTo>
                  <a:cubicBezTo>
                    <a:pt x="1" y="54"/>
                    <a:pt x="13" y="67"/>
                    <a:pt x="26" y="67"/>
                  </a:cubicBezTo>
                  <a:cubicBezTo>
                    <a:pt x="102" y="67"/>
                    <a:pt x="164" y="130"/>
                    <a:pt x="202" y="180"/>
                  </a:cubicBezTo>
                  <a:cubicBezTo>
                    <a:pt x="264" y="243"/>
                    <a:pt x="315" y="318"/>
                    <a:pt x="365" y="381"/>
                  </a:cubicBezTo>
                  <a:cubicBezTo>
                    <a:pt x="373" y="396"/>
                    <a:pt x="380" y="402"/>
                    <a:pt x="387" y="402"/>
                  </a:cubicBezTo>
                  <a:cubicBezTo>
                    <a:pt x="393" y="402"/>
                    <a:pt x="398" y="399"/>
                    <a:pt x="403" y="394"/>
                  </a:cubicBezTo>
                  <a:cubicBezTo>
                    <a:pt x="428" y="394"/>
                    <a:pt x="428" y="368"/>
                    <a:pt x="415" y="356"/>
                  </a:cubicBezTo>
                  <a:cubicBezTo>
                    <a:pt x="365" y="281"/>
                    <a:pt x="303" y="192"/>
                    <a:pt x="239" y="130"/>
                  </a:cubicBezTo>
                  <a:cubicBezTo>
                    <a:pt x="189" y="67"/>
                    <a:pt x="114" y="4"/>
                    <a:pt x="26" y="4"/>
                  </a:cubicBezTo>
                  <a:cubicBezTo>
                    <a:pt x="24" y="2"/>
                    <a:pt x="21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34"/>
            <p:cNvSpPr/>
            <p:nvPr/>
          </p:nvSpPr>
          <p:spPr>
            <a:xfrm>
              <a:off x="3375350" y="4791250"/>
              <a:ext cx="13300" cy="8250"/>
            </a:xfrm>
            <a:custGeom>
              <a:avLst/>
              <a:gdLst/>
              <a:ahLst/>
              <a:cxnLst/>
              <a:rect l="l" t="t" r="r" b="b"/>
              <a:pathLst>
                <a:path w="532" h="330" extrusionOk="0">
                  <a:moveTo>
                    <a:pt x="47" y="0"/>
                  </a:moveTo>
                  <a:cubicBezTo>
                    <a:pt x="8" y="0"/>
                    <a:pt x="1" y="53"/>
                    <a:pt x="35" y="64"/>
                  </a:cubicBezTo>
                  <a:cubicBezTo>
                    <a:pt x="211" y="103"/>
                    <a:pt x="362" y="190"/>
                    <a:pt x="463" y="316"/>
                  </a:cubicBezTo>
                  <a:cubicBezTo>
                    <a:pt x="472" y="326"/>
                    <a:pt x="482" y="330"/>
                    <a:pt x="490" y="330"/>
                  </a:cubicBezTo>
                  <a:cubicBezTo>
                    <a:pt x="515" y="330"/>
                    <a:pt x="532" y="294"/>
                    <a:pt x="513" y="266"/>
                  </a:cubicBezTo>
                  <a:cubicBezTo>
                    <a:pt x="399" y="128"/>
                    <a:pt x="236" y="39"/>
                    <a:pt x="60" y="2"/>
                  </a:cubicBezTo>
                  <a:cubicBezTo>
                    <a:pt x="56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34"/>
            <p:cNvSpPr/>
            <p:nvPr/>
          </p:nvSpPr>
          <p:spPr>
            <a:xfrm>
              <a:off x="3376850" y="4787825"/>
              <a:ext cx="16525" cy="8725"/>
            </a:xfrm>
            <a:custGeom>
              <a:avLst/>
              <a:gdLst/>
              <a:ahLst/>
              <a:cxnLst/>
              <a:rect l="l" t="t" r="r" b="b"/>
              <a:pathLst>
                <a:path w="661" h="349" extrusionOk="0">
                  <a:moveTo>
                    <a:pt x="51" y="0"/>
                  </a:moveTo>
                  <a:cubicBezTo>
                    <a:pt x="12" y="0"/>
                    <a:pt x="0" y="64"/>
                    <a:pt x="38" y="64"/>
                  </a:cubicBezTo>
                  <a:cubicBezTo>
                    <a:pt x="252" y="89"/>
                    <a:pt x="440" y="189"/>
                    <a:pt x="591" y="340"/>
                  </a:cubicBezTo>
                  <a:cubicBezTo>
                    <a:pt x="600" y="346"/>
                    <a:pt x="608" y="348"/>
                    <a:pt x="616" y="348"/>
                  </a:cubicBezTo>
                  <a:cubicBezTo>
                    <a:pt x="643" y="348"/>
                    <a:pt x="661" y="319"/>
                    <a:pt x="641" y="290"/>
                  </a:cubicBezTo>
                  <a:cubicBezTo>
                    <a:pt x="478" y="139"/>
                    <a:pt x="277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34"/>
            <p:cNvSpPr/>
            <p:nvPr/>
          </p:nvSpPr>
          <p:spPr>
            <a:xfrm>
              <a:off x="3386725" y="4785775"/>
              <a:ext cx="10275" cy="9425"/>
            </a:xfrm>
            <a:custGeom>
              <a:avLst/>
              <a:gdLst/>
              <a:ahLst/>
              <a:cxnLst/>
              <a:rect l="l" t="t" r="r" b="b"/>
              <a:pathLst>
                <a:path w="411" h="377" extrusionOk="0">
                  <a:moveTo>
                    <a:pt x="41" y="1"/>
                  </a:moveTo>
                  <a:cubicBezTo>
                    <a:pt x="13" y="1"/>
                    <a:pt x="1" y="49"/>
                    <a:pt x="33" y="70"/>
                  </a:cubicBezTo>
                  <a:cubicBezTo>
                    <a:pt x="146" y="146"/>
                    <a:pt x="259" y="246"/>
                    <a:pt x="335" y="359"/>
                  </a:cubicBezTo>
                  <a:cubicBezTo>
                    <a:pt x="343" y="368"/>
                    <a:pt x="359" y="377"/>
                    <a:pt x="371" y="377"/>
                  </a:cubicBezTo>
                  <a:cubicBezTo>
                    <a:pt x="376" y="377"/>
                    <a:pt x="381" y="375"/>
                    <a:pt x="385" y="372"/>
                  </a:cubicBezTo>
                  <a:cubicBezTo>
                    <a:pt x="397" y="359"/>
                    <a:pt x="410" y="347"/>
                    <a:pt x="397" y="322"/>
                  </a:cubicBezTo>
                  <a:cubicBezTo>
                    <a:pt x="310" y="196"/>
                    <a:pt x="196" y="95"/>
                    <a:pt x="58" y="7"/>
                  </a:cubicBezTo>
                  <a:cubicBezTo>
                    <a:pt x="52" y="3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34"/>
            <p:cNvSpPr/>
            <p:nvPr/>
          </p:nvSpPr>
          <p:spPr>
            <a:xfrm>
              <a:off x="3329375" y="4804325"/>
              <a:ext cx="3050" cy="10550"/>
            </a:xfrm>
            <a:custGeom>
              <a:avLst/>
              <a:gdLst/>
              <a:ahLst/>
              <a:cxnLst/>
              <a:rect l="l" t="t" r="r" b="b"/>
              <a:pathLst>
                <a:path w="122" h="422" extrusionOk="0">
                  <a:moveTo>
                    <a:pt x="77" y="1"/>
                  </a:moveTo>
                  <a:cubicBezTo>
                    <a:pt x="65" y="1"/>
                    <a:pt x="55" y="6"/>
                    <a:pt x="50" y="19"/>
                  </a:cubicBezTo>
                  <a:cubicBezTo>
                    <a:pt x="13" y="145"/>
                    <a:pt x="0" y="259"/>
                    <a:pt x="0" y="384"/>
                  </a:cubicBezTo>
                  <a:cubicBezTo>
                    <a:pt x="13" y="410"/>
                    <a:pt x="25" y="422"/>
                    <a:pt x="38" y="422"/>
                  </a:cubicBezTo>
                  <a:cubicBezTo>
                    <a:pt x="50" y="422"/>
                    <a:pt x="76" y="410"/>
                    <a:pt x="76" y="384"/>
                  </a:cubicBezTo>
                  <a:cubicBezTo>
                    <a:pt x="63" y="271"/>
                    <a:pt x="76" y="158"/>
                    <a:pt x="114" y="44"/>
                  </a:cubicBezTo>
                  <a:cubicBezTo>
                    <a:pt x="122" y="20"/>
                    <a:pt x="9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34"/>
            <p:cNvSpPr/>
            <p:nvPr/>
          </p:nvSpPr>
          <p:spPr>
            <a:xfrm>
              <a:off x="3331875" y="4804175"/>
              <a:ext cx="5050" cy="12175"/>
            </a:xfrm>
            <a:custGeom>
              <a:avLst/>
              <a:gdLst/>
              <a:ahLst/>
              <a:cxnLst/>
              <a:rect l="l" t="t" r="r" b="b"/>
              <a:pathLst>
                <a:path w="202" h="487" extrusionOk="0">
                  <a:moveTo>
                    <a:pt x="190" y="0"/>
                  </a:moveTo>
                  <a:cubicBezTo>
                    <a:pt x="165" y="0"/>
                    <a:pt x="152" y="0"/>
                    <a:pt x="139" y="13"/>
                  </a:cubicBezTo>
                  <a:cubicBezTo>
                    <a:pt x="101" y="89"/>
                    <a:pt x="76" y="176"/>
                    <a:pt x="51" y="252"/>
                  </a:cubicBezTo>
                  <a:cubicBezTo>
                    <a:pt x="39" y="290"/>
                    <a:pt x="26" y="340"/>
                    <a:pt x="14" y="377"/>
                  </a:cubicBezTo>
                  <a:cubicBezTo>
                    <a:pt x="14" y="416"/>
                    <a:pt x="1" y="453"/>
                    <a:pt x="39" y="478"/>
                  </a:cubicBezTo>
                  <a:cubicBezTo>
                    <a:pt x="45" y="484"/>
                    <a:pt x="52" y="486"/>
                    <a:pt x="59" y="486"/>
                  </a:cubicBezTo>
                  <a:cubicBezTo>
                    <a:pt x="82" y="486"/>
                    <a:pt x="106" y="457"/>
                    <a:pt x="76" y="428"/>
                  </a:cubicBezTo>
                  <a:lnTo>
                    <a:pt x="76" y="403"/>
                  </a:lnTo>
                  <a:cubicBezTo>
                    <a:pt x="89" y="390"/>
                    <a:pt x="89" y="365"/>
                    <a:pt x="89" y="352"/>
                  </a:cubicBezTo>
                  <a:cubicBezTo>
                    <a:pt x="101" y="315"/>
                    <a:pt x="114" y="277"/>
                    <a:pt x="126" y="252"/>
                  </a:cubicBezTo>
                  <a:cubicBezTo>
                    <a:pt x="139" y="176"/>
                    <a:pt x="165" y="114"/>
                    <a:pt x="190" y="50"/>
                  </a:cubicBezTo>
                  <a:cubicBezTo>
                    <a:pt x="202" y="38"/>
                    <a:pt x="202" y="13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34"/>
            <p:cNvSpPr/>
            <p:nvPr/>
          </p:nvSpPr>
          <p:spPr>
            <a:xfrm>
              <a:off x="3335975" y="4806050"/>
              <a:ext cx="3175" cy="8300"/>
            </a:xfrm>
            <a:custGeom>
              <a:avLst/>
              <a:gdLst/>
              <a:ahLst/>
              <a:cxnLst/>
              <a:rect l="l" t="t" r="r" b="b"/>
              <a:pathLst>
                <a:path w="127" h="332" extrusionOk="0">
                  <a:moveTo>
                    <a:pt x="88" y="1"/>
                  </a:moveTo>
                  <a:cubicBezTo>
                    <a:pt x="76" y="1"/>
                    <a:pt x="63" y="14"/>
                    <a:pt x="51" y="26"/>
                  </a:cubicBezTo>
                  <a:cubicBezTo>
                    <a:pt x="13" y="114"/>
                    <a:pt x="1" y="202"/>
                    <a:pt x="1" y="302"/>
                  </a:cubicBezTo>
                  <a:cubicBezTo>
                    <a:pt x="1" y="321"/>
                    <a:pt x="16" y="331"/>
                    <a:pt x="32" y="331"/>
                  </a:cubicBezTo>
                  <a:cubicBezTo>
                    <a:pt x="47" y="331"/>
                    <a:pt x="63" y="321"/>
                    <a:pt x="63" y="302"/>
                  </a:cubicBezTo>
                  <a:cubicBezTo>
                    <a:pt x="63" y="215"/>
                    <a:pt x="88" y="126"/>
                    <a:pt x="113" y="39"/>
                  </a:cubicBezTo>
                  <a:cubicBezTo>
                    <a:pt x="126" y="26"/>
                    <a:pt x="113" y="14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34"/>
            <p:cNvSpPr/>
            <p:nvPr/>
          </p:nvSpPr>
          <p:spPr>
            <a:xfrm>
              <a:off x="3329050" y="4809275"/>
              <a:ext cx="5375" cy="7500"/>
            </a:xfrm>
            <a:custGeom>
              <a:avLst/>
              <a:gdLst/>
              <a:ahLst/>
              <a:cxnLst/>
              <a:rect l="l" t="t" r="r" b="b"/>
              <a:pathLst>
                <a:path w="215" h="300" extrusionOk="0">
                  <a:moveTo>
                    <a:pt x="17" y="237"/>
                  </a:moveTo>
                  <a:lnTo>
                    <a:pt x="17" y="237"/>
                  </a:lnTo>
                  <a:cubicBezTo>
                    <a:pt x="15" y="241"/>
                    <a:pt x="13" y="245"/>
                    <a:pt x="13" y="249"/>
                  </a:cubicBezTo>
                  <a:lnTo>
                    <a:pt x="13" y="237"/>
                  </a:lnTo>
                  <a:cubicBezTo>
                    <a:pt x="15" y="237"/>
                    <a:pt x="16" y="237"/>
                    <a:pt x="17" y="237"/>
                  </a:cubicBezTo>
                  <a:close/>
                  <a:moveTo>
                    <a:pt x="175" y="1"/>
                  </a:moveTo>
                  <a:cubicBezTo>
                    <a:pt x="167" y="1"/>
                    <a:pt x="158" y="4"/>
                    <a:pt x="152" y="10"/>
                  </a:cubicBezTo>
                  <a:lnTo>
                    <a:pt x="38" y="161"/>
                  </a:lnTo>
                  <a:cubicBezTo>
                    <a:pt x="26" y="173"/>
                    <a:pt x="26" y="186"/>
                    <a:pt x="13" y="199"/>
                  </a:cubicBezTo>
                  <a:cubicBezTo>
                    <a:pt x="13" y="212"/>
                    <a:pt x="1" y="224"/>
                    <a:pt x="1" y="249"/>
                  </a:cubicBezTo>
                  <a:cubicBezTo>
                    <a:pt x="1" y="274"/>
                    <a:pt x="13" y="287"/>
                    <a:pt x="38" y="299"/>
                  </a:cubicBezTo>
                  <a:cubicBezTo>
                    <a:pt x="63" y="299"/>
                    <a:pt x="76" y="274"/>
                    <a:pt x="76" y="249"/>
                  </a:cubicBezTo>
                  <a:cubicBezTo>
                    <a:pt x="76" y="246"/>
                    <a:pt x="76" y="242"/>
                    <a:pt x="74" y="239"/>
                  </a:cubicBezTo>
                  <a:lnTo>
                    <a:pt x="74" y="239"/>
                  </a:lnTo>
                  <a:lnTo>
                    <a:pt x="76" y="237"/>
                  </a:lnTo>
                  <a:cubicBezTo>
                    <a:pt x="76" y="224"/>
                    <a:pt x="76" y="212"/>
                    <a:pt x="89" y="212"/>
                  </a:cubicBezTo>
                  <a:cubicBezTo>
                    <a:pt x="102" y="186"/>
                    <a:pt x="114" y="173"/>
                    <a:pt x="127" y="161"/>
                  </a:cubicBezTo>
                  <a:cubicBezTo>
                    <a:pt x="139" y="123"/>
                    <a:pt x="164" y="86"/>
                    <a:pt x="189" y="61"/>
                  </a:cubicBezTo>
                  <a:cubicBezTo>
                    <a:pt x="202" y="48"/>
                    <a:pt x="214" y="22"/>
                    <a:pt x="189" y="10"/>
                  </a:cubicBezTo>
                  <a:cubicBezTo>
                    <a:pt x="189" y="4"/>
                    <a:pt x="183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34"/>
            <p:cNvSpPr/>
            <p:nvPr/>
          </p:nvSpPr>
          <p:spPr>
            <a:xfrm>
              <a:off x="3335025" y="4807625"/>
              <a:ext cx="2875" cy="7875"/>
            </a:xfrm>
            <a:custGeom>
              <a:avLst/>
              <a:gdLst/>
              <a:ahLst/>
              <a:cxnLst/>
              <a:rect l="l" t="t" r="r" b="b"/>
              <a:pathLst>
                <a:path w="115" h="315" extrusionOk="0">
                  <a:moveTo>
                    <a:pt x="101" y="1"/>
                  </a:moveTo>
                  <a:cubicBezTo>
                    <a:pt x="76" y="1"/>
                    <a:pt x="64" y="1"/>
                    <a:pt x="51" y="13"/>
                  </a:cubicBezTo>
                  <a:cubicBezTo>
                    <a:pt x="13" y="102"/>
                    <a:pt x="0" y="189"/>
                    <a:pt x="0" y="278"/>
                  </a:cubicBezTo>
                  <a:cubicBezTo>
                    <a:pt x="0" y="303"/>
                    <a:pt x="13" y="315"/>
                    <a:pt x="39" y="315"/>
                  </a:cubicBezTo>
                  <a:cubicBezTo>
                    <a:pt x="51" y="315"/>
                    <a:pt x="64" y="303"/>
                    <a:pt x="64" y="278"/>
                  </a:cubicBezTo>
                  <a:cubicBezTo>
                    <a:pt x="64" y="202"/>
                    <a:pt x="76" y="127"/>
                    <a:pt x="101" y="51"/>
                  </a:cubicBezTo>
                  <a:cubicBezTo>
                    <a:pt x="114" y="38"/>
                    <a:pt x="114" y="13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34"/>
            <p:cNvSpPr/>
            <p:nvPr/>
          </p:nvSpPr>
          <p:spPr>
            <a:xfrm>
              <a:off x="3338925" y="4807075"/>
              <a:ext cx="4000" cy="9625"/>
            </a:xfrm>
            <a:custGeom>
              <a:avLst/>
              <a:gdLst/>
              <a:ahLst/>
              <a:cxnLst/>
              <a:rect l="l" t="t" r="r" b="b"/>
              <a:pathLst>
                <a:path w="160" h="385" extrusionOk="0">
                  <a:moveTo>
                    <a:pt x="118" y="1"/>
                  </a:moveTo>
                  <a:cubicBezTo>
                    <a:pt x="106" y="1"/>
                    <a:pt x="96" y="8"/>
                    <a:pt x="96" y="23"/>
                  </a:cubicBezTo>
                  <a:cubicBezTo>
                    <a:pt x="59" y="136"/>
                    <a:pt x="34" y="236"/>
                    <a:pt x="8" y="350"/>
                  </a:cubicBezTo>
                  <a:cubicBezTo>
                    <a:pt x="1" y="372"/>
                    <a:pt x="19" y="385"/>
                    <a:pt x="38" y="385"/>
                  </a:cubicBezTo>
                  <a:cubicBezTo>
                    <a:pt x="52" y="385"/>
                    <a:pt x="66" y="378"/>
                    <a:pt x="71" y="362"/>
                  </a:cubicBezTo>
                  <a:cubicBezTo>
                    <a:pt x="96" y="261"/>
                    <a:pt x="121" y="149"/>
                    <a:pt x="159" y="48"/>
                  </a:cubicBezTo>
                  <a:cubicBezTo>
                    <a:pt x="159" y="18"/>
                    <a:pt x="136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34"/>
            <p:cNvSpPr/>
            <p:nvPr/>
          </p:nvSpPr>
          <p:spPr>
            <a:xfrm>
              <a:off x="3341000" y="4807500"/>
              <a:ext cx="4100" cy="7200"/>
            </a:xfrm>
            <a:custGeom>
              <a:avLst/>
              <a:gdLst/>
              <a:ahLst/>
              <a:cxnLst/>
              <a:rect l="l" t="t" r="r" b="b"/>
              <a:pathLst>
                <a:path w="164" h="288" extrusionOk="0">
                  <a:moveTo>
                    <a:pt x="128" y="0"/>
                  </a:moveTo>
                  <a:cubicBezTo>
                    <a:pt x="119" y="0"/>
                    <a:pt x="110" y="10"/>
                    <a:pt x="101" y="18"/>
                  </a:cubicBezTo>
                  <a:cubicBezTo>
                    <a:pt x="63" y="93"/>
                    <a:pt x="26" y="169"/>
                    <a:pt x="13" y="244"/>
                  </a:cubicBezTo>
                  <a:cubicBezTo>
                    <a:pt x="1" y="270"/>
                    <a:pt x="13" y="283"/>
                    <a:pt x="26" y="283"/>
                  </a:cubicBezTo>
                  <a:cubicBezTo>
                    <a:pt x="33" y="286"/>
                    <a:pt x="40" y="288"/>
                    <a:pt x="45" y="288"/>
                  </a:cubicBezTo>
                  <a:cubicBezTo>
                    <a:pt x="58" y="288"/>
                    <a:pt x="67" y="279"/>
                    <a:pt x="76" y="270"/>
                  </a:cubicBezTo>
                  <a:cubicBezTo>
                    <a:pt x="88" y="194"/>
                    <a:pt x="114" y="119"/>
                    <a:pt x="152" y="43"/>
                  </a:cubicBezTo>
                  <a:cubicBezTo>
                    <a:pt x="164" y="31"/>
                    <a:pt x="164" y="18"/>
                    <a:pt x="139" y="6"/>
                  </a:cubicBezTo>
                  <a:cubicBezTo>
                    <a:pt x="135" y="2"/>
                    <a:pt x="131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34"/>
            <p:cNvSpPr/>
            <p:nvPr/>
          </p:nvSpPr>
          <p:spPr>
            <a:xfrm>
              <a:off x="3345525" y="4805750"/>
              <a:ext cx="3050" cy="10650"/>
            </a:xfrm>
            <a:custGeom>
              <a:avLst/>
              <a:gdLst/>
              <a:ahLst/>
              <a:cxnLst/>
              <a:rect l="l" t="t" r="r" b="b"/>
              <a:pathLst>
                <a:path w="122" h="426" extrusionOk="0">
                  <a:moveTo>
                    <a:pt x="71" y="0"/>
                  </a:moveTo>
                  <a:cubicBezTo>
                    <a:pt x="58" y="0"/>
                    <a:pt x="33" y="13"/>
                    <a:pt x="46" y="38"/>
                  </a:cubicBezTo>
                  <a:cubicBezTo>
                    <a:pt x="58" y="151"/>
                    <a:pt x="46" y="277"/>
                    <a:pt x="8" y="390"/>
                  </a:cubicBezTo>
                  <a:cubicBezTo>
                    <a:pt x="1" y="412"/>
                    <a:pt x="19" y="425"/>
                    <a:pt x="38" y="425"/>
                  </a:cubicBezTo>
                  <a:cubicBezTo>
                    <a:pt x="52" y="425"/>
                    <a:pt x="66" y="418"/>
                    <a:pt x="71" y="403"/>
                  </a:cubicBezTo>
                  <a:cubicBezTo>
                    <a:pt x="109" y="289"/>
                    <a:pt x="122" y="163"/>
                    <a:pt x="109" y="38"/>
                  </a:cubicBezTo>
                  <a:cubicBezTo>
                    <a:pt x="109" y="13"/>
                    <a:pt x="97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34"/>
            <p:cNvSpPr/>
            <p:nvPr/>
          </p:nvSpPr>
          <p:spPr>
            <a:xfrm>
              <a:off x="3344450" y="4807950"/>
              <a:ext cx="1925" cy="7550"/>
            </a:xfrm>
            <a:custGeom>
              <a:avLst/>
              <a:gdLst/>
              <a:ahLst/>
              <a:cxnLst/>
              <a:rect l="l" t="t" r="r" b="b"/>
              <a:pathLst>
                <a:path w="77" h="302" extrusionOk="0">
                  <a:moveTo>
                    <a:pt x="51" y="0"/>
                  </a:moveTo>
                  <a:cubicBezTo>
                    <a:pt x="26" y="0"/>
                    <a:pt x="14" y="13"/>
                    <a:pt x="14" y="25"/>
                  </a:cubicBezTo>
                  <a:cubicBezTo>
                    <a:pt x="14" y="114"/>
                    <a:pt x="14" y="189"/>
                    <a:pt x="1" y="265"/>
                  </a:cubicBezTo>
                  <a:cubicBezTo>
                    <a:pt x="1" y="277"/>
                    <a:pt x="26" y="302"/>
                    <a:pt x="39" y="302"/>
                  </a:cubicBezTo>
                  <a:cubicBezTo>
                    <a:pt x="51" y="302"/>
                    <a:pt x="64" y="277"/>
                    <a:pt x="76" y="265"/>
                  </a:cubicBezTo>
                  <a:lnTo>
                    <a:pt x="76" y="25"/>
                  </a:lnTo>
                  <a:cubicBezTo>
                    <a:pt x="76" y="13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34"/>
            <p:cNvSpPr/>
            <p:nvPr/>
          </p:nvSpPr>
          <p:spPr>
            <a:xfrm>
              <a:off x="3348975" y="4807250"/>
              <a:ext cx="3525" cy="11175"/>
            </a:xfrm>
            <a:custGeom>
              <a:avLst/>
              <a:gdLst/>
              <a:ahLst/>
              <a:cxnLst/>
              <a:rect l="l" t="t" r="r" b="b"/>
              <a:pathLst>
                <a:path w="141" h="447" extrusionOk="0">
                  <a:moveTo>
                    <a:pt x="107" y="0"/>
                  </a:moveTo>
                  <a:cubicBezTo>
                    <a:pt x="90" y="0"/>
                    <a:pt x="71" y="9"/>
                    <a:pt x="71" y="28"/>
                  </a:cubicBezTo>
                  <a:cubicBezTo>
                    <a:pt x="59" y="154"/>
                    <a:pt x="46" y="280"/>
                    <a:pt x="9" y="405"/>
                  </a:cubicBezTo>
                  <a:cubicBezTo>
                    <a:pt x="1" y="428"/>
                    <a:pt x="21" y="446"/>
                    <a:pt x="40" y="446"/>
                  </a:cubicBezTo>
                  <a:cubicBezTo>
                    <a:pt x="53" y="446"/>
                    <a:pt x="66" y="438"/>
                    <a:pt x="71" y="418"/>
                  </a:cubicBezTo>
                  <a:cubicBezTo>
                    <a:pt x="109" y="293"/>
                    <a:pt x="135" y="154"/>
                    <a:pt x="135" y="28"/>
                  </a:cubicBezTo>
                  <a:cubicBezTo>
                    <a:pt x="141" y="9"/>
                    <a:pt x="12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34"/>
            <p:cNvSpPr/>
            <p:nvPr/>
          </p:nvSpPr>
          <p:spPr>
            <a:xfrm>
              <a:off x="3351075" y="4808800"/>
              <a:ext cx="3475" cy="9225"/>
            </a:xfrm>
            <a:custGeom>
              <a:avLst/>
              <a:gdLst/>
              <a:ahLst/>
              <a:cxnLst/>
              <a:rect l="l" t="t" r="r" b="b"/>
              <a:pathLst>
                <a:path w="139" h="369" extrusionOk="0">
                  <a:moveTo>
                    <a:pt x="100" y="1"/>
                  </a:moveTo>
                  <a:cubicBezTo>
                    <a:pt x="81" y="1"/>
                    <a:pt x="63" y="10"/>
                    <a:pt x="63" y="29"/>
                  </a:cubicBezTo>
                  <a:cubicBezTo>
                    <a:pt x="76" y="130"/>
                    <a:pt x="51" y="231"/>
                    <a:pt x="12" y="318"/>
                  </a:cubicBezTo>
                  <a:cubicBezTo>
                    <a:pt x="0" y="343"/>
                    <a:pt x="12" y="356"/>
                    <a:pt x="37" y="368"/>
                  </a:cubicBezTo>
                  <a:cubicBezTo>
                    <a:pt x="51" y="368"/>
                    <a:pt x="63" y="356"/>
                    <a:pt x="76" y="343"/>
                  </a:cubicBezTo>
                  <a:cubicBezTo>
                    <a:pt x="113" y="243"/>
                    <a:pt x="138" y="142"/>
                    <a:pt x="138" y="29"/>
                  </a:cubicBezTo>
                  <a:cubicBezTo>
                    <a:pt x="138" y="10"/>
                    <a:pt x="11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34"/>
            <p:cNvSpPr/>
            <p:nvPr/>
          </p:nvSpPr>
          <p:spPr>
            <a:xfrm>
              <a:off x="3353875" y="4808450"/>
              <a:ext cx="4425" cy="11675"/>
            </a:xfrm>
            <a:custGeom>
              <a:avLst/>
              <a:gdLst/>
              <a:ahLst/>
              <a:cxnLst/>
              <a:rect l="l" t="t" r="r" b="b"/>
              <a:pathLst>
                <a:path w="177" h="467" extrusionOk="0">
                  <a:moveTo>
                    <a:pt x="78" y="0"/>
                  </a:moveTo>
                  <a:cubicBezTo>
                    <a:pt x="72" y="0"/>
                    <a:pt x="68" y="2"/>
                    <a:pt x="64" y="5"/>
                  </a:cubicBezTo>
                  <a:cubicBezTo>
                    <a:pt x="51" y="18"/>
                    <a:pt x="51" y="30"/>
                    <a:pt x="51" y="43"/>
                  </a:cubicBezTo>
                  <a:cubicBezTo>
                    <a:pt x="102" y="169"/>
                    <a:pt x="89" y="307"/>
                    <a:pt x="14" y="421"/>
                  </a:cubicBezTo>
                  <a:cubicBezTo>
                    <a:pt x="1" y="433"/>
                    <a:pt x="14" y="458"/>
                    <a:pt x="26" y="458"/>
                  </a:cubicBezTo>
                  <a:cubicBezTo>
                    <a:pt x="32" y="463"/>
                    <a:pt x="37" y="467"/>
                    <a:pt x="42" y="467"/>
                  </a:cubicBezTo>
                  <a:cubicBezTo>
                    <a:pt x="49" y="467"/>
                    <a:pt x="57" y="460"/>
                    <a:pt x="64" y="446"/>
                  </a:cubicBezTo>
                  <a:cubicBezTo>
                    <a:pt x="165" y="320"/>
                    <a:pt x="177" y="156"/>
                    <a:pt x="115" y="18"/>
                  </a:cubicBezTo>
                  <a:cubicBezTo>
                    <a:pt x="105" y="9"/>
                    <a:pt x="90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34"/>
            <p:cNvSpPr/>
            <p:nvPr/>
          </p:nvSpPr>
          <p:spPr>
            <a:xfrm>
              <a:off x="3356850" y="4806450"/>
              <a:ext cx="3350" cy="13400"/>
            </a:xfrm>
            <a:custGeom>
              <a:avLst/>
              <a:gdLst/>
              <a:ahLst/>
              <a:cxnLst/>
              <a:rect l="l" t="t" r="r" b="b"/>
              <a:pathLst>
                <a:path w="134" h="536" extrusionOk="0">
                  <a:moveTo>
                    <a:pt x="65" y="1"/>
                  </a:moveTo>
                  <a:cubicBezTo>
                    <a:pt x="46" y="1"/>
                    <a:pt x="26" y="17"/>
                    <a:pt x="33" y="48"/>
                  </a:cubicBezTo>
                  <a:cubicBezTo>
                    <a:pt x="71" y="186"/>
                    <a:pt x="58" y="350"/>
                    <a:pt x="8" y="501"/>
                  </a:cubicBezTo>
                  <a:cubicBezTo>
                    <a:pt x="1" y="522"/>
                    <a:pt x="19" y="536"/>
                    <a:pt x="38" y="536"/>
                  </a:cubicBezTo>
                  <a:cubicBezTo>
                    <a:pt x="51" y="536"/>
                    <a:pt x="66" y="529"/>
                    <a:pt x="71" y="513"/>
                  </a:cubicBezTo>
                  <a:cubicBezTo>
                    <a:pt x="121" y="362"/>
                    <a:pt x="133" y="186"/>
                    <a:pt x="96" y="23"/>
                  </a:cubicBezTo>
                  <a:cubicBezTo>
                    <a:pt x="91" y="8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34"/>
            <p:cNvSpPr/>
            <p:nvPr/>
          </p:nvSpPr>
          <p:spPr>
            <a:xfrm>
              <a:off x="3357650" y="4808575"/>
              <a:ext cx="2875" cy="11400"/>
            </a:xfrm>
            <a:custGeom>
              <a:avLst/>
              <a:gdLst/>
              <a:ahLst/>
              <a:cxnLst/>
              <a:rect l="l" t="t" r="r" b="b"/>
              <a:pathLst>
                <a:path w="115" h="456" extrusionOk="0">
                  <a:moveTo>
                    <a:pt x="51" y="0"/>
                  </a:moveTo>
                  <a:cubicBezTo>
                    <a:pt x="26" y="0"/>
                    <a:pt x="26" y="25"/>
                    <a:pt x="26" y="38"/>
                  </a:cubicBezTo>
                  <a:cubicBezTo>
                    <a:pt x="51" y="164"/>
                    <a:pt x="39" y="290"/>
                    <a:pt x="1" y="416"/>
                  </a:cubicBezTo>
                  <a:cubicBezTo>
                    <a:pt x="1" y="438"/>
                    <a:pt x="24" y="456"/>
                    <a:pt x="42" y="456"/>
                  </a:cubicBezTo>
                  <a:cubicBezTo>
                    <a:pt x="54" y="456"/>
                    <a:pt x="64" y="448"/>
                    <a:pt x="64" y="428"/>
                  </a:cubicBezTo>
                  <a:cubicBezTo>
                    <a:pt x="101" y="302"/>
                    <a:pt x="115" y="164"/>
                    <a:pt x="89" y="25"/>
                  </a:cubicBezTo>
                  <a:cubicBezTo>
                    <a:pt x="89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34"/>
            <p:cNvSpPr/>
            <p:nvPr/>
          </p:nvSpPr>
          <p:spPr>
            <a:xfrm>
              <a:off x="3356225" y="4808800"/>
              <a:ext cx="3050" cy="12150"/>
            </a:xfrm>
            <a:custGeom>
              <a:avLst/>
              <a:gdLst/>
              <a:ahLst/>
              <a:cxnLst/>
              <a:rect l="l" t="t" r="r" b="b"/>
              <a:pathLst>
                <a:path w="122" h="486" extrusionOk="0">
                  <a:moveTo>
                    <a:pt x="77" y="1"/>
                  </a:moveTo>
                  <a:cubicBezTo>
                    <a:pt x="61" y="1"/>
                    <a:pt x="46" y="10"/>
                    <a:pt x="46" y="29"/>
                  </a:cubicBezTo>
                  <a:cubicBezTo>
                    <a:pt x="58" y="167"/>
                    <a:pt x="46" y="306"/>
                    <a:pt x="8" y="444"/>
                  </a:cubicBezTo>
                  <a:cubicBezTo>
                    <a:pt x="0" y="467"/>
                    <a:pt x="20" y="485"/>
                    <a:pt x="40" y="485"/>
                  </a:cubicBezTo>
                  <a:cubicBezTo>
                    <a:pt x="53" y="485"/>
                    <a:pt x="66" y="477"/>
                    <a:pt x="71" y="457"/>
                  </a:cubicBezTo>
                  <a:cubicBezTo>
                    <a:pt x="108" y="318"/>
                    <a:pt x="121" y="180"/>
                    <a:pt x="108" y="29"/>
                  </a:cubicBezTo>
                  <a:cubicBezTo>
                    <a:pt x="108" y="10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34"/>
            <p:cNvSpPr/>
            <p:nvPr/>
          </p:nvSpPr>
          <p:spPr>
            <a:xfrm>
              <a:off x="3358100" y="4800150"/>
              <a:ext cx="5250" cy="17950"/>
            </a:xfrm>
            <a:custGeom>
              <a:avLst/>
              <a:gdLst/>
              <a:ahLst/>
              <a:cxnLst/>
              <a:rect l="l" t="t" r="r" b="b"/>
              <a:pathLst>
                <a:path w="210" h="718" extrusionOk="0">
                  <a:moveTo>
                    <a:pt x="38" y="0"/>
                  </a:moveTo>
                  <a:cubicBezTo>
                    <a:pt x="19" y="0"/>
                    <a:pt x="1" y="14"/>
                    <a:pt x="8" y="35"/>
                  </a:cubicBezTo>
                  <a:cubicBezTo>
                    <a:pt x="71" y="237"/>
                    <a:pt x="147" y="463"/>
                    <a:pt x="97" y="677"/>
                  </a:cubicBezTo>
                  <a:cubicBezTo>
                    <a:pt x="89" y="700"/>
                    <a:pt x="108" y="717"/>
                    <a:pt x="128" y="717"/>
                  </a:cubicBezTo>
                  <a:cubicBezTo>
                    <a:pt x="141" y="717"/>
                    <a:pt x="154" y="709"/>
                    <a:pt x="159" y="689"/>
                  </a:cubicBezTo>
                  <a:cubicBezTo>
                    <a:pt x="209" y="463"/>
                    <a:pt x="134" y="237"/>
                    <a:pt x="71" y="23"/>
                  </a:cubicBezTo>
                  <a:cubicBezTo>
                    <a:pt x="66" y="7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34"/>
            <p:cNvSpPr/>
            <p:nvPr/>
          </p:nvSpPr>
          <p:spPr>
            <a:xfrm>
              <a:off x="3361575" y="4801975"/>
              <a:ext cx="3025" cy="10025"/>
            </a:xfrm>
            <a:custGeom>
              <a:avLst/>
              <a:gdLst/>
              <a:ahLst/>
              <a:cxnLst/>
              <a:rect l="l" t="t" r="r" b="b"/>
              <a:pathLst>
                <a:path w="121" h="401" extrusionOk="0">
                  <a:moveTo>
                    <a:pt x="70" y="1"/>
                  </a:moveTo>
                  <a:cubicBezTo>
                    <a:pt x="58" y="1"/>
                    <a:pt x="45" y="13"/>
                    <a:pt x="45" y="26"/>
                  </a:cubicBezTo>
                  <a:cubicBezTo>
                    <a:pt x="45" y="138"/>
                    <a:pt x="45" y="252"/>
                    <a:pt x="8" y="365"/>
                  </a:cubicBezTo>
                  <a:cubicBezTo>
                    <a:pt x="0" y="387"/>
                    <a:pt x="18" y="400"/>
                    <a:pt x="37" y="400"/>
                  </a:cubicBezTo>
                  <a:cubicBezTo>
                    <a:pt x="51" y="400"/>
                    <a:pt x="65" y="393"/>
                    <a:pt x="70" y="378"/>
                  </a:cubicBezTo>
                  <a:cubicBezTo>
                    <a:pt x="108" y="264"/>
                    <a:pt x="120" y="151"/>
                    <a:pt x="108" y="26"/>
                  </a:cubicBezTo>
                  <a:cubicBezTo>
                    <a:pt x="108" y="13"/>
                    <a:pt x="9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34"/>
            <p:cNvSpPr/>
            <p:nvPr/>
          </p:nvSpPr>
          <p:spPr>
            <a:xfrm>
              <a:off x="3363325" y="4804800"/>
              <a:ext cx="1600" cy="5375"/>
            </a:xfrm>
            <a:custGeom>
              <a:avLst/>
              <a:gdLst/>
              <a:ahLst/>
              <a:cxnLst/>
              <a:rect l="l" t="t" r="r" b="b"/>
              <a:pathLst>
                <a:path w="64" h="215" extrusionOk="0">
                  <a:moveTo>
                    <a:pt x="38" y="0"/>
                  </a:moveTo>
                  <a:cubicBezTo>
                    <a:pt x="13" y="0"/>
                    <a:pt x="0" y="25"/>
                    <a:pt x="0" y="38"/>
                  </a:cubicBezTo>
                  <a:lnTo>
                    <a:pt x="0" y="189"/>
                  </a:lnTo>
                  <a:cubicBezTo>
                    <a:pt x="0" y="201"/>
                    <a:pt x="13" y="215"/>
                    <a:pt x="38" y="215"/>
                  </a:cubicBezTo>
                  <a:cubicBezTo>
                    <a:pt x="50" y="215"/>
                    <a:pt x="64" y="201"/>
                    <a:pt x="64" y="189"/>
                  </a:cubicBezTo>
                  <a:lnTo>
                    <a:pt x="64" y="38"/>
                  </a:lnTo>
                  <a:cubicBezTo>
                    <a:pt x="64" y="25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34"/>
            <p:cNvSpPr/>
            <p:nvPr/>
          </p:nvSpPr>
          <p:spPr>
            <a:xfrm>
              <a:off x="3364575" y="4798375"/>
              <a:ext cx="2250" cy="9900"/>
            </a:xfrm>
            <a:custGeom>
              <a:avLst/>
              <a:gdLst/>
              <a:ahLst/>
              <a:cxnLst/>
              <a:rect l="l" t="t" r="r" b="b"/>
              <a:pathLst>
                <a:path w="90" h="396" extrusionOk="0">
                  <a:moveTo>
                    <a:pt x="39" y="1"/>
                  </a:moveTo>
                  <a:cubicBezTo>
                    <a:pt x="34" y="1"/>
                    <a:pt x="29" y="2"/>
                    <a:pt x="26" y="6"/>
                  </a:cubicBezTo>
                  <a:cubicBezTo>
                    <a:pt x="0" y="6"/>
                    <a:pt x="0" y="19"/>
                    <a:pt x="0" y="44"/>
                  </a:cubicBezTo>
                  <a:cubicBezTo>
                    <a:pt x="26" y="145"/>
                    <a:pt x="26" y="257"/>
                    <a:pt x="26" y="358"/>
                  </a:cubicBezTo>
                  <a:cubicBezTo>
                    <a:pt x="26" y="383"/>
                    <a:pt x="41" y="396"/>
                    <a:pt x="57" y="396"/>
                  </a:cubicBezTo>
                  <a:cubicBezTo>
                    <a:pt x="73" y="396"/>
                    <a:pt x="89" y="383"/>
                    <a:pt x="89" y="358"/>
                  </a:cubicBezTo>
                  <a:cubicBezTo>
                    <a:pt x="89" y="245"/>
                    <a:pt x="89" y="132"/>
                    <a:pt x="64" y="19"/>
                  </a:cubicBezTo>
                  <a:cubicBezTo>
                    <a:pt x="64" y="10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34"/>
            <p:cNvSpPr/>
            <p:nvPr/>
          </p:nvSpPr>
          <p:spPr>
            <a:xfrm>
              <a:off x="3361125" y="4802800"/>
              <a:ext cx="4425" cy="13475"/>
            </a:xfrm>
            <a:custGeom>
              <a:avLst/>
              <a:gdLst/>
              <a:ahLst/>
              <a:cxnLst/>
              <a:rect l="l" t="t" r="r" b="b"/>
              <a:pathLst>
                <a:path w="177" h="539" extrusionOk="0">
                  <a:moveTo>
                    <a:pt x="100" y="0"/>
                  </a:moveTo>
                  <a:cubicBezTo>
                    <a:pt x="96" y="0"/>
                    <a:pt x="92" y="2"/>
                    <a:pt x="88" y="5"/>
                  </a:cubicBezTo>
                  <a:cubicBezTo>
                    <a:pt x="76" y="5"/>
                    <a:pt x="63" y="30"/>
                    <a:pt x="63" y="43"/>
                  </a:cubicBezTo>
                  <a:cubicBezTo>
                    <a:pt x="88" y="194"/>
                    <a:pt x="113" y="357"/>
                    <a:pt x="13" y="483"/>
                  </a:cubicBezTo>
                  <a:cubicBezTo>
                    <a:pt x="1" y="496"/>
                    <a:pt x="13" y="521"/>
                    <a:pt x="26" y="533"/>
                  </a:cubicBezTo>
                  <a:cubicBezTo>
                    <a:pt x="29" y="537"/>
                    <a:pt x="34" y="538"/>
                    <a:pt x="39" y="538"/>
                  </a:cubicBezTo>
                  <a:cubicBezTo>
                    <a:pt x="51" y="538"/>
                    <a:pt x="63" y="529"/>
                    <a:pt x="63" y="521"/>
                  </a:cubicBezTo>
                  <a:cubicBezTo>
                    <a:pt x="177" y="382"/>
                    <a:pt x="152" y="194"/>
                    <a:pt x="126" y="30"/>
                  </a:cubicBezTo>
                  <a:cubicBezTo>
                    <a:pt x="126" y="12"/>
                    <a:pt x="113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34"/>
            <p:cNvSpPr/>
            <p:nvPr/>
          </p:nvSpPr>
          <p:spPr>
            <a:xfrm>
              <a:off x="3364450" y="4801100"/>
              <a:ext cx="3925" cy="13550"/>
            </a:xfrm>
            <a:custGeom>
              <a:avLst/>
              <a:gdLst/>
              <a:ahLst/>
              <a:cxnLst/>
              <a:rect l="l" t="t" r="r" b="b"/>
              <a:pathLst>
                <a:path w="157" h="542" extrusionOk="0">
                  <a:moveTo>
                    <a:pt x="88" y="1"/>
                  </a:moveTo>
                  <a:cubicBezTo>
                    <a:pt x="68" y="1"/>
                    <a:pt x="48" y="17"/>
                    <a:pt x="56" y="48"/>
                  </a:cubicBezTo>
                  <a:cubicBezTo>
                    <a:pt x="94" y="186"/>
                    <a:pt x="81" y="349"/>
                    <a:pt x="19" y="488"/>
                  </a:cubicBezTo>
                  <a:cubicBezTo>
                    <a:pt x="1" y="515"/>
                    <a:pt x="27" y="541"/>
                    <a:pt x="48" y="541"/>
                  </a:cubicBezTo>
                  <a:cubicBezTo>
                    <a:pt x="57" y="541"/>
                    <a:pt x="65" y="537"/>
                    <a:pt x="69" y="526"/>
                  </a:cubicBezTo>
                  <a:cubicBezTo>
                    <a:pt x="144" y="375"/>
                    <a:pt x="156" y="199"/>
                    <a:pt x="119" y="23"/>
                  </a:cubicBezTo>
                  <a:cubicBezTo>
                    <a:pt x="114" y="8"/>
                    <a:pt x="101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34"/>
            <p:cNvSpPr/>
            <p:nvPr/>
          </p:nvSpPr>
          <p:spPr>
            <a:xfrm>
              <a:off x="3368125" y="4798125"/>
              <a:ext cx="3725" cy="11550"/>
            </a:xfrm>
            <a:custGeom>
              <a:avLst/>
              <a:gdLst/>
              <a:ahLst/>
              <a:cxnLst/>
              <a:rect l="l" t="t" r="r" b="b"/>
              <a:pathLst>
                <a:path w="149" h="462" extrusionOk="0">
                  <a:moveTo>
                    <a:pt x="45" y="0"/>
                  </a:moveTo>
                  <a:cubicBezTo>
                    <a:pt x="23" y="0"/>
                    <a:pt x="1" y="23"/>
                    <a:pt x="9" y="41"/>
                  </a:cubicBezTo>
                  <a:cubicBezTo>
                    <a:pt x="73" y="155"/>
                    <a:pt x="73" y="292"/>
                    <a:pt x="22" y="406"/>
                  </a:cubicBezTo>
                  <a:cubicBezTo>
                    <a:pt x="22" y="431"/>
                    <a:pt x="22" y="443"/>
                    <a:pt x="35" y="456"/>
                  </a:cubicBezTo>
                  <a:cubicBezTo>
                    <a:pt x="38" y="460"/>
                    <a:pt x="43" y="461"/>
                    <a:pt x="48" y="461"/>
                  </a:cubicBezTo>
                  <a:cubicBezTo>
                    <a:pt x="61" y="461"/>
                    <a:pt x="76" y="453"/>
                    <a:pt x="85" y="443"/>
                  </a:cubicBezTo>
                  <a:cubicBezTo>
                    <a:pt x="148" y="305"/>
                    <a:pt x="135" y="142"/>
                    <a:pt x="73" y="16"/>
                  </a:cubicBezTo>
                  <a:cubicBezTo>
                    <a:pt x="65" y="4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34"/>
            <p:cNvSpPr/>
            <p:nvPr/>
          </p:nvSpPr>
          <p:spPr>
            <a:xfrm>
              <a:off x="3368925" y="4795925"/>
              <a:ext cx="3550" cy="10250"/>
            </a:xfrm>
            <a:custGeom>
              <a:avLst/>
              <a:gdLst/>
              <a:ahLst/>
              <a:cxnLst/>
              <a:rect l="l" t="t" r="r" b="b"/>
              <a:pathLst>
                <a:path w="142" h="410" extrusionOk="0">
                  <a:moveTo>
                    <a:pt x="38" y="0"/>
                  </a:moveTo>
                  <a:cubicBezTo>
                    <a:pt x="17" y="0"/>
                    <a:pt x="1" y="18"/>
                    <a:pt x="16" y="41"/>
                  </a:cubicBezTo>
                  <a:cubicBezTo>
                    <a:pt x="41" y="154"/>
                    <a:pt x="66" y="255"/>
                    <a:pt x="78" y="380"/>
                  </a:cubicBezTo>
                  <a:cubicBezTo>
                    <a:pt x="78" y="400"/>
                    <a:pt x="94" y="409"/>
                    <a:pt x="110" y="409"/>
                  </a:cubicBezTo>
                  <a:cubicBezTo>
                    <a:pt x="126" y="409"/>
                    <a:pt x="141" y="400"/>
                    <a:pt x="141" y="380"/>
                  </a:cubicBezTo>
                  <a:cubicBezTo>
                    <a:pt x="128" y="255"/>
                    <a:pt x="116" y="142"/>
                    <a:pt x="78" y="28"/>
                  </a:cubicBezTo>
                  <a:cubicBezTo>
                    <a:pt x="68" y="8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34"/>
            <p:cNvSpPr/>
            <p:nvPr/>
          </p:nvSpPr>
          <p:spPr>
            <a:xfrm>
              <a:off x="3370375" y="4792775"/>
              <a:ext cx="5250" cy="11250"/>
            </a:xfrm>
            <a:custGeom>
              <a:avLst/>
              <a:gdLst/>
              <a:ahLst/>
              <a:cxnLst/>
              <a:rect l="l" t="t" r="r" b="b"/>
              <a:pathLst>
                <a:path w="210" h="450" extrusionOk="0">
                  <a:moveTo>
                    <a:pt x="39" y="0"/>
                  </a:moveTo>
                  <a:cubicBezTo>
                    <a:pt x="20" y="0"/>
                    <a:pt x="0" y="19"/>
                    <a:pt x="8" y="42"/>
                  </a:cubicBezTo>
                  <a:cubicBezTo>
                    <a:pt x="33" y="104"/>
                    <a:pt x="58" y="179"/>
                    <a:pt x="83" y="243"/>
                  </a:cubicBezTo>
                  <a:cubicBezTo>
                    <a:pt x="95" y="280"/>
                    <a:pt x="109" y="305"/>
                    <a:pt x="109" y="343"/>
                  </a:cubicBezTo>
                  <a:cubicBezTo>
                    <a:pt x="121" y="356"/>
                    <a:pt x="121" y="381"/>
                    <a:pt x="109" y="394"/>
                  </a:cubicBezTo>
                  <a:cubicBezTo>
                    <a:pt x="77" y="404"/>
                    <a:pt x="98" y="450"/>
                    <a:pt x="128" y="450"/>
                  </a:cubicBezTo>
                  <a:cubicBezTo>
                    <a:pt x="134" y="450"/>
                    <a:pt x="140" y="448"/>
                    <a:pt x="146" y="444"/>
                  </a:cubicBezTo>
                  <a:cubicBezTo>
                    <a:pt x="209" y="419"/>
                    <a:pt x="171" y="318"/>
                    <a:pt x="159" y="268"/>
                  </a:cubicBezTo>
                  <a:cubicBezTo>
                    <a:pt x="134" y="179"/>
                    <a:pt x="109" y="104"/>
                    <a:pt x="70" y="29"/>
                  </a:cubicBezTo>
                  <a:cubicBezTo>
                    <a:pt x="65" y="8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34"/>
            <p:cNvSpPr/>
            <p:nvPr/>
          </p:nvSpPr>
          <p:spPr>
            <a:xfrm>
              <a:off x="3369300" y="4796500"/>
              <a:ext cx="3800" cy="11225"/>
            </a:xfrm>
            <a:custGeom>
              <a:avLst/>
              <a:gdLst/>
              <a:ahLst/>
              <a:cxnLst/>
              <a:rect l="l" t="t" r="r" b="b"/>
              <a:pathLst>
                <a:path w="152" h="449" extrusionOk="0">
                  <a:moveTo>
                    <a:pt x="49" y="0"/>
                  </a:moveTo>
                  <a:cubicBezTo>
                    <a:pt x="45" y="0"/>
                    <a:pt x="42" y="2"/>
                    <a:pt x="38" y="5"/>
                  </a:cubicBezTo>
                  <a:cubicBezTo>
                    <a:pt x="13" y="5"/>
                    <a:pt x="1" y="18"/>
                    <a:pt x="13" y="44"/>
                  </a:cubicBezTo>
                  <a:cubicBezTo>
                    <a:pt x="63" y="156"/>
                    <a:pt x="88" y="282"/>
                    <a:pt x="88" y="421"/>
                  </a:cubicBezTo>
                  <a:cubicBezTo>
                    <a:pt x="88" y="439"/>
                    <a:pt x="104" y="449"/>
                    <a:pt x="120" y="449"/>
                  </a:cubicBezTo>
                  <a:cubicBezTo>
                    <a:pt x="136" y="449"/>
                    <a:pt x="152" y="439"/>
                    <a:pt x="152" y="421"/>
                  </a:cubicBezTo>
                  <a:cubicBezTo>
                    <a:pt x="152" y="282"/>
                    <a:pt x="126" y="144"/>
                    <a:pt x="76" y="18"/>
                  </a:cubicBezTo>
                  <a:cubicBezTo>
                    <a:pt x="67" y="9"/>
                    <a:pt x="58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34"/>
            <p:cNvSpPr/>
            <p:nvPr/>
          </p:nvSpPr>
          <p:spPr>
            <a:xfrm>
              <a:off x="3373375" y="4796625"/>
              <a:ext cx="1925" cy="9450"/>
            </a:xfrm>
            <a:custGeom>
              <a:avLst/>
              <a:gdLst/>
              <a:ahLst/>
              <a:cxnLst/>
              <a:rect l="l" t="t" r="r" b="b"/>
              <a:pathLst>
                <a:path w="77" h="378" extrusionOk="0">
                  <a:moveTo>
                    <a:pt x="26" y="0"/>
                  </a:moveTo>
                  <a:cubicBezTo>
                    <a:pt x="14" y="0"/>
                    <a:pt x="1" y="13"/>
                    <a:pt x="1" y="39"/>
                  </a:cubicBezTo>
                  <a:cubicBezTo>
                    <a:pt x="14" y="139"/>
                    <a:pt x="14" y="240"/>
                    <a:pt x="1" y="340"/>
                  </a:cubicBezTo>
                  <a:cubicBezTo>
                    <a:pt x="1" y="352"/>
                    <a:pt x="14" y="378"/>
                    <a:pt x="26" y="378"/>
                  </a:cubicBezTo>
                  <a:cubicBezTo>
                    <a:pt x="51" y="378"/>
                    <a:pt x="64" y="352"/>
                    <a:pt x="64" y="340"/>
                  </a:cubicBezTo>
                  <a:cubicBezTo>
                    <a:pt x="76" y="240"/>
                    <a:pt x="76" y="139"/>
                    <a:pt x="64" y="39"/>
                  </a:cubicBezTo>
                  <a:cubicBezTo>
                    <a:pt x="64" y="13"/>
                    <a:pt x="5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34"/>
            <p:cNvSpPr/>
            <p:nvPr/>
          </p:nvSpPr>
          <p:spPr>
            <a:xfrm>
              <a:off x="3374825" y="4791200"/>
              <a:ext cx="4575" cy="10425"/>
            </a:xfrm>
            <a:custGeom>
              <a:avLst/>
              <a:gdLst/>
              <a:ahLst/>
              <a:cxnLst/>
              <a:rect l="l" t="t" r="r" b="b"/>
              <a:pathLst>
                <a:path w="183" h="417" extrusionOk="0">
                  <a:moveTo>
                    <a:pt x="47" y="0"/>
                  </a:moveTo>
                  <a:cubicBezTo>
                    <a:pt x="26" y="0"/>
                    <a:pt x="1" y="24"/>
                    <a:pt x="18" y="41"/>
                  </a:cubicBezTo>
                  <a:cubicBezTo>
                    <a:pt x="43" y="105"/>
                    <a:pt x="56" y="155"/>
                    <a:pt x="81" y="205"/>
                  </a:cubicBezTo>
                  <a:cubicBezTo>
                    <a:pt x="93" y="230"/>
                    <a:pt x="93" y="268"/>
                    <a:pt x="107" y="293"/>
                  </a:cubicBezTo>
                  <a:lnTo>
                    <a:pt x="107" y="331"/>
                  </a:lnTo>
                  <a:lnTo>
                    <a:pt x="107" y="353"/>
                  </a:lnTo>
                  <a:lnTo>
                    <a:pt x="107" y="353"/>
                  </a:lnTo>
                  <a:cubicBezTo>
                    <a:pt x="97" y="356"/>
                    <a:pt x="88" y="362"/>
                    <a:pt x="81" y="368"/>
                  </a:cubicBezTo>
                  <a:cubicBezTo>
                    <a:pt x="81" y="381"/>
                    <a:pt x="81" y="406"/>
                    <a:pt x="93" y="406"/>
                  </a:cubicBezTo>
                  <a:cubicBezTo>
                    <a:pt x="104" y="413"/>
                    <a:pt x="114" y="416"/>
                    <a:pt x="124" y="416"/>
                  </a:cubicBezTo>
                  <a:cubicBezTo>
                    <a:pt x="150" y="416"/>
                    <a:pt x="172" y="393"/>
                    <a:pt x="182" y="356"/>
                  </a:cubicBezTo>
                  <a:cubicBezTo>
                    <a:pt x="182" y="343"/>
                    <a:pt x="169" y="318"/>
                    <a:pt x="169" y="293"/>
                  </a:cubicBezTo>
                  <a:cubicBezTo>
                    <a:pt x="169" y="281"/>
                    <a:pt x="157" y="256"/>
                    <a:pt x="157" y="242"/>
                  </a:cubicBezTo>
                  <a:cubicBezTo>
                    <a:pt x="132" y="155"/>
                    <a:pt x="107" y="92"/>
                    <a:pt x="68" y="16"/>
                  </a:cubicBezTo>
                  <a:cubicBezTo>
                    <a:pt x="65" y="5"/>
                    <a:pt x="56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34"/>
            <p:cNvSpPr/>
            <p:nvPr/>
          </p:nvSpPr>
          <p:spPr>
            <a:xfrm>
              <a:off x="3373475" y="4793400"/>
              <a:ext cx="5575" cy="9050"/>
            </a:xfrm>
            <a:custGeom>
              <a:avLst/>
              <a:gdLst/>
              <a:ahLst/>
              <a:cxnLst/>
              <a:rect l="l" t="t" r="r" b="b"/>
              <a:pathLst>
                <a:path w="223" h="362" extrusionOk="0">
                  <a:moveTo>
                    <a:pt x="46" y="1"/>
                  </a:moveTo>
                  <a:cubicBezTo>
                    <a:pt x="23" y="1"/>
                    <a:pt x="0" y="28"/>
                    <a:pt x="10" y="54"/>
                  </a:cubicBezTo>
                  <a:cubicBezTo>
                    <a:pt x="72" y="142"/>
                    <a:pt x="110" y="243"/>
                    <a:pt x="161" y="344"/>
                  </a:cubicBezTo>
                  <a:cubicBezTo>
                    <a:pt x="169" y="352"/>
                    <a:pt x="178" y="361"/>
                    <a:pt x="191" y="361"/>
                  </a:cubicBezTo>
                  <a:cubicBezTo>
                    <a:pt x="197" y="361"/>
                    <a:pt x="203" y="360"/>
                    <a:pt x="211" y="356"/>
                  </a:cubicBezTo>
                  <a:cubicBezTo>
                    <a:pt x="223" y="344"/>
                    <a:pt x="223" y="331"/>
                    <a:pt x="223" y="305"/>
                  </a:cubicBezTo>
                  <a:cubicBezTo>
                    <a:pt x="173" y="205"/>
                    <a:pt x="122" y="117"/>
                    <a:pt x="72" y="17"/>
                  </a:cubicBezTo>
                  <a:cubicBezTo>
                    <a:pt x="65" y="5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34"/>
            <p:cNvSpPr/>
            <p:nvPr/>
          </p:nvSpPr>
          <p:spPr>
            <a:xfrm>
              <a:off x="3374625" y="4795700"/>
              <a:ext cx="2250" cy="5975"/>
            </a:xfrm>
            <a:custGeom>
              <a:avLst/>
              <a:gdLst/>
              <a:ahLst/>
              <a:cxnLst/>
              <a:rect l="l" t="t" r="r" b="b"/>
              <a:pathLst>
                <a:path w="90" h="239" extrusionOk="0">
                  <a:moveTo>
                    <a:pt x="39" y="0"/>
                  </a:moveTo>
                  <a:cubicBezTo>
                    <a:pt x="26" y="0"/>
                    <a:pt x="1" y="12"/>
                    <a:pt x="1" y="37"/>
                  </a:cubicBezTo>
                  <a:cubicBezTo>
                    <a:pt x="14" y="88"/>
                    <a:pt x="14" y="151"/>
                    <a:pt x="26" y="201"/>
                  </a:cubicBezTo>
                  <a:cubicBezTo>
                    <a:pt x="26" y="226"/>
                    <a:pt x="39" y="239"/>
                    <a:pt x="51" y="239"/>
                  </a:cubicBezTo>
                  <a:cubicBezTo>
                    <a:pt x="76" y="239"/>
                    <a:pt x="89" y="226"/>
                    <a:pt x="89" y="201"/>
                  </a:cubicBezTo>
                  <a:cubicBezTo>
                    <a:pt x="76" y="151"/>
                    <a:pt x="76" y="88"/>
                    <a:pt x="64" y="37"/>
                  </a:cubicBezTo>
                  <a:cubicBezTo>
                    <a:pt x="64" y="25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34"/>
            <p:cNvSpPr/>
            <p:nvPr/>
          </p:nvSpPr>
          <p:spPr>
            <a:xfrm>
              <a:off x="3377650" y="4791575"/>
              <a:ext cx="5175" cy="8550"/>
            </a:xfrm>
            <a:custGeom>
              <a:avLst/>
              <a:gdLst/>
              <a:ahLst/>
              <a:cxnLst/>
              <a:rect l="l" t="t" r="r" b="b"/>
              <a:pathLst>
                <a:path w="207" h="342" extrusionOk="0">
                  <a:moveTo>
                    <a:pt x="41" y="0"/>
                  </a:moveTo>
                  <a:cubicBezTo>
                    <a:pt x="16" y="0"/>
                    <a:pt x="0" y="33"/>
                    <a:pt x="19" y="51"/>
                  </a:cubicBezTo>
                  <a:cubicBezTo>
                    <a:pt x="81" y="127"/>
                    <a:pt x="131" y="215"/>
                    <a:pt x="131" y="316"/>
                  </a:cubicBezTo>
                  <a:cubicBezTo>
                    <a:pt x="131" y="328"/>
                    <a:pt x="144" y="341"/>
                    <a:pt x="170" y="341"/>
                  </a:cubicBezTo>
                  <a:cubicBezTo>
                    <a:pt x="182" y="341"/>
                    <a:pt x="207" y="328"/>
                    <a:pt x="195" y="316"/>
                  </a:cubicBezTo>
                  <a:cubicBezTo>
                    <a:pt x="195" y="202"/>
                    <a:pt x="144" y="90"/>
                    <a:pt x="69" y="14"/>
                  </a:cubicBezTo>
                  <a:cubicBezTo>
                    <a:pt x="59" y="4"/>
                    <a:pt x="49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34"/>
            <p:cNvSpPr/>
            <p:nvPr/>
          </p:nvSpPr>
          <p:spPr>
            <a:xfrm>
              <a:off x="3380625" y="4792000"/>
              <a:ext cx="5050" cy="6850"/>
            </a:xfrm>
            <a:custGeom>
              <a:avLst/>
              <a:gdLst/>
              <a:ahLst/>
              <a:cxnLst/>
              <a:rect l="l" t="t" r="r" b="b"/>
              <a:pathLst>
                <a:path w="202" h="274" extrusionOk="0">
                  <a:moveTo>
                    <a:pt x="38" y="0"/>
                  </a:moveTo>
                  <a:cubicBezTo>
                    <a:pt x="28" y="0"/>
                    <a:pt x="19" y="3"/>
                    <a:pt x="12" y="9"/>
                  </a:cubicBezTo>
                  <a:cubicBezTo>
                    <a:pt x="0" y="22"/>
                    <a:pt x="0" y="47"/>
                    <a:pt x="12" y="60"/>
                  </a:cubicBezTo>
                  <a:cubicBezTo>
                    <a:pt x="51" y="85"/>
                    <a:pt x="63" y="110"/>
                    <a:pt x="88" y="148"/>
                  </a:cubicBezTo>
                  <a:cubicBezTo>
                    <a:pt x="101" y="185"/>
                    <a:pt x="113" y="210"/>
                    <a:pt x="126" y="249"/>
                  </a:cubicBezTo>
                  <a:cubicBezTo>
                    <a:pt x="138" y="261"/>
                    <a:pt x="151" y="274"/>
                    <a:pt x="163" y="274"/>
                  </a:cubicBezTo>
                  <a:cubicBezTo>
                    <a:pt x="188" y="261"/>
                    <a:pt x="202" y="249"/>
                    <a:pt x="188" y="236"/>
                  </a:cubicBezTo>
                  <a:cubicBezTo>
                    <a:pt x="163" y="148"/>
                    <a:pt x="126" y="73"/>
                    <a:pt x="63" y="9"/>
                  </a:cubicBezTo>
                  <a:cubicBezTo>
                    <a:pt x="57" y="3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34"/>
            <p:cNvSpPr/>
            <p:nvPr/>
          </p:nvSpPr>
          <p:spPr>
            <a:xfrm>
              <a:off x="3380000" y="4789825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30" y="0"/>
                  </a:moveTo>
                  <a:cubicBezTo>
                    <a:pt x="19" y="0"/>
                    <a:pt x="7" y="6"/>
                    <a:pt x="0" y="21"/>
                  </a:cubicBezTo>
                  <a:cubicBezTo>
                    <a:pt x="0" y="34"/>
                    <a:pt x="0" y="46"/>
                    <a:pt x="12" y="59"/>
                  </a:cubicBezTo>
                  <a:cubicBezTo>
                    <a:pt x="25" y="71"/>
                    <a:pt x="37" y="71"/>
                    <a:pt x="37" y="71"/>
                  </a:cubicBezTo>
                  <a:lnTo>
                    <a:pt x="50" y="84"/>
                  </a:lnTo>
                  <a:lnTo>
                    <a:pt x="63" y="96"/>
                  </a:lnTo>
                  <a:cubicBezTo>
                    <a:pt x="76" y="96"/>
                    <a:pt x="76" y="109"/>
                    <a:pt x="88" y="121"/>
                  </a:cubicBezTo>
                  <a:lnTo>
                    <a:pt x="101" y="134"/>
                  </a:lnTo>
                  <a:lnTo>
                    <a:pt x="113" y="147"/>
                  </a:lnTo>
                  <a:cubicBezTo>
                    <a:pt x="113" y="160"/>
                    <a:pt x="126" y="160"/>
                    <a:pt x="126" y="160"/>
                  </a:cubicBezTo>
                  <a:cubicBezTo>
                    <a:pt x="126" y="172"/>
                    <a:pt x="138" y="185"/>
                    <a:pt x="138" y="197"/>
                  </a:cubicBezTo>
                  <a:cubicBezTo>
                    <a:pt x="151" y="210"/>
                    <a:pt x="151" y="222"/>
                    <a:pt x="163" y="247"/>
                  </a:cubicBezTo>
                  <a:cubicBezTo>
                    <a:pt x="163" y="260"/>
                    <a:pt x="188" y="272"/>
                    <a:pt x="201" y="272"/>
                  </a:cubicBezTo>
                  <a:cubicBezTo>
                    <a:pt x="213" y="260"/>
                    <a:pt x="227" y="247"/>
                    <a:pt x="227" y="235"/>
                  </a:cubicBezTo>
                  <a:cubicBezTo>
                    <a:pt x="201" y="134"/>
                    <a:pt x="138" y="59"/>
                    <a:pt x="50" y="9"/>
                  </a:cubicBezTo>
                  <a:cubicBezTo>
                    <a:pt x="45" y="3"/>
                    <a:pt x="37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34"/>
            <p:cNvSpPr/>
            <p:nvPr/>
          </p:nvSpPr>
          <p:spPr>
            <a:xfrm>
              <a:off x="3382800" y="4788625"/>
              <a:ext cx="4750" cy="5125"/>
            </a:xfrm>
            <a:custGeom>
              <a:avLst/>
              <a:gdLst/>
              <a:ahLst/>
              <a:cxnLst/>
              <a:rect l="l" t="t" r="r" b="b"/>
              <a:pathLst>
                <a:path w="190" h="205" extrusionOk="0">
                  <a:moveTo>
                    <a:pt x="44" y="1"/>
                  </a:moveTo>
                  <a:cubicBezTo>
                    <a:pt x="36" y="1"/>
                    <a:pt x="22" y="6"/>
                    <a:pt x="14" y="6"/>
                  </a:cubicBezTo>
                  <a:cubicBezTo>
                    <a:pt x="1" y="32"/>
                    <a:pt x="1" y="44"/>
                    <a:pt x="14" y="57"/>
                  </a:cubicBezTo>
                  <a:cubicBezTo>
                    <a:pt x="51" y="107"/>
                    <a:pt x="89" y="157"/>
                    <a:pt x="127" y="195"/>
                  </a:cubicBezTo>
                  <a:cubicBezTo>
                    <a:pt x="133" y="201"/>
                    <a:pt x="143" y="204"/>
                    <a:pt x="152" y="204"/>
                  </a:cubicBezTo>
                  <a:cubicBezTo>
                    <a:pt x="162" y="204"/>
                    <a:pt x="171" y="201"/>
                    <a:pt x="177" y="195"/>
                  </a:cubicBezTo>
                  <a:cubicBezTo>
                    <a:pt x="190" y="182"/>
                    <a:pt x="190" y="169"/>
                    <a:pt x="177" y="157"/>
                  </a:cubicBezTo>
                  <a:cubicBezTo>
                    <a:pt x="140" y="107"/>
                    <a:pt x="101" y="57"/>
                    <a:pt x="51" y="6"/>
                  </a:cubicBezTo>
                  <a:cubicBezTo>
                    <a:pt x="51" y="2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34"/>
            <p:cNvSpPr/>
            <p:nvPr/>
          </p:nvSpPr>
          <p:spPr>
            <a:xfrm>
              <a:off x="3382625" y="4791550"/>
              <a:ext cx="8825" cy="4625"/>
            </a:xfrm>
            <a:custGeom>
              <a:avLst/>
              <a:gdLst/>
              <a:ahLst/>
              <a:cxnLst/>
              <a:rect l="l" t="t" r="r" b="b"/>
              <a:pathLst>
                <a:path w="353" h="185" extrusionOk="0">
                  <a:moveTo>
                    <a:pt x="49" y="1"/>
                  </a:moveTo>
                  <a:cubicBezTo>
                    <a:pt x="17" y="1"/>
                    <a:pt x="0" y="54"/>
                    <a:pt x="46" y="65"/>
                  </a:cubicBezTo>
                  <a:cubicBezTo>
                    <a:pt x="134" y="91"/>
                    <a:pt x="209" y="141"/>
                    <a:pt x="298" y="178"/>
                  </a:cubicBezTo>
                  <a:cubicBezTo>
                    <a:pt x="305" y="183"/>
                    <a:pt x="311" y="185"/>
                    <a:pt x="317" y="185"/>
                  </a:cubicBezTo>
                  <a:cubicBezTo>
                    <a:pt x="342" y="185"/>
                    <a:pt x="353" y="148"/>
                    <a:pt x="323" y="128"/>
                  </a:cubicBezTo>
                  <a:cubicBezTo>
                    <a:pt x="247" y="78"/>
                    <a:pt x="147" y="40"/>
                    <a:pt x="58" y="2"/>
                  </a:cubicBezTo>
                  <a:cubicBezTo>
                    <a:pt x="55" y="1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34"/>
            <p:cNvSpPr/>
            <p:nvPr/>
          </p:nvSpPr>
          <p:spPr>
            <a:xfrm>
              <a:off x="3383425" y="4790425"/>
              <a:ext cx="4775" cy="5600"/>
            </a:xfrm>
            <a:custGeom>
              <a:avLst/>
              <a:gdLst/>
              <a:ahLst/>
              <a:cxnLst/>
              <a:rect l="l" t="t" r="r" b="b"/>
              <a:pathLst>
                <a:path w="191" h="224" extrusionOk="0">
                  <a:moveTo>
                    <a:pt x="37" y="0"/>
                  </a:moveTo>
                  <a:cubicBezTo>
                    <a:pt x="29" y="0"/>
                    <a:pt x="20" y="3"/>
                    <a:pt x="14" y="10"/>
                  </a:cubicBezTo>
                  <a:cubicBezTo>
                    <a:pt x="1" y="22"/>
                    <a:pt x="1" y="47"/>
                    <a:pt x="14" y="60"/>
                  </a:cubicBezTo>
                  <a:cubicBezTo>
                    <a:pt x="26" y="72"/>
                    <a:pt x="26" y="85"/>
                    <a:pt x="39" y="97"/>
                  </a:cubicBezTo>
                  <a:cubicBezTo>
                    <a:pt x="51" y="97"/>
                    <a:pt x="51" y="110"/>
                    <a:pt x="51" y="110"/>
                  </a:cubicBezTo>
                  <a:cubicBezTo>
                    <a:pt x="56" y="110"/>
                    <a:pt x="59" y="112"/>
                    <a:pt x="61" y="114"/>
                  </a:cubicBezTo>
                  <a:lnTo>
                    <a:pt x="61" y="114"/>
                  </a:lnTo>
                  <a:cubicBezTo>
                    <a:pt x="63" y="115"/>
                    <a:pt x="64" y="118"/>
                    <a:pt x="64" y="123"/>
                  </a:cubicBezTo>
                  <a:cubicBezTo>
                    <a:pt x="90" y="148"/>
                    <a:pt x="102" y="173"/>
                    <a:pt x="127" y="211"/>
                  </a:cubicBezTo>
                  <a:cubicBezTo>
                    <a:pt x="127" y="223"/>
                    <a:pt x="152" y="223"/>
                    <a:pt x="165" y="223"/>
                  </a:cubicBezTo>
                  <a:cubicBezTo>
                    <a:pt x="177" y="211"/>
                    <a:pt x="190" y="186"/>
                    <a:pt x="177" y="173"/>
                  </a:cubicBezTo>
                  <a:cubicBezTo>
                    <a:pt x="140" y="110"/>
                    <a:pt x="102" y="60"/>
                    <a:pt x="51" y="10"/>
                  </a:cubicBezTo>
                  <a:cubicBezTo>
                    <a:pt x="51" y="3"/>
                    <a:pt x="45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34"/>
            <p:cNvSpPr/>
            <p:nvPr/>
          </p:nvSpPr>
          <p:spPr>
            <a:xfrm>
              <a:off x="3386275" y="4788075"/>
              <a:ext cx="6625" cy="7775"/>
            </a:xfrm>
            <a:custGeom>
              <a:avLst/>
              <a:gdLst/>
              <a:ahLst/>
              <a:cxnLst/>
              <a:rect l="l" t="t" r="r" b="b"/>
              <a:pathLst>
                <a:path w="265" h="311" extrusionOk="0">
                  <a:moveTo>
                    <a:pt x="35" y="1"/>
                  </a:moveTo>
                  <a:cubicBezTo>
                    <a:pt x="28" y="1"/>
                    <a:pt x="20" y="8"/>
                    <a:pt x="13" y="15"/>
                  </a:cubicBezTo>
                  <a:cubicBezTo>
                    <a:pt x="1" y="28"/>
                    <a:pt x="1" y="41"/>
                    <a:pt x="13" y="54"/>
                  </a:cubicBezTo>
                  <a:cubicBezTo>
                    <a:pt x="76" y="129"/>
                    <a:pt x="139" y="217"/>
                    <a:pt x="189" y="292"/>
                  </a:cubicBezTo>
                  <a:cubicBezTo>
                    <a:pt x="198" y="301"/>
                    <a:pt x="213" y="310"/>
                    <a:pt x="226" y="310"/>
                  </a:cubicBezTo>
                  <a:cubicBezTo>
                    <a:pt x="231" y="310"/>
                    <a:pt x="236" y="309"/>
                    <a:pt x="239" y="305"/>
                  </a:cubicBezTo>
                  <a:cubicBezTo>
                    <a:pt x="252" y="292"/>
                    <a:pt x="264" y="280"/>
                    <a:pt x="252" y="267"/>
                  </a:cubicBezTo>
                  <a:cubicBezTo>
                    <a:pt x="189" y="179"/>
                    <a:pt x="126" y="91"/>
                    <a:pt x="51" y="15"/>
                  </a:cubicBezTo>
                  <a:cubicBezTo>
                    <a:pt x="45" y="5"/>
                    <a:pt x="40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34"/>
            <p:cNvSpPr/>
            <p:nvPr/>
          </p:nvSpPr>
          <p:spPr>
            <a:xfrm>
              <a:off x="3388475" y="4787900"/>
              <a:ext cx="5050" cy="6225"/>
            </a:xfrm>
            <a:custGeom>
              <a:avLst/>
              <a:gdLst/>
              <a:ahLst/>
              <a:cxnLst/>
              <a:rect l="l" t="t" r="r" b="b"/>
              <a:pathLst>
                <a:path w="202" h="249" extrusionOk="0">
                  <a:moveTo>
                    <a:pt x="38" y="0"/>
                  </a:moveTo>
                  <a:cubicBezTo>
                    <a:pt x="29" y="0"/>
                    <a:pt x="19" y="4"/>
                    <a:pt x="13" y="10"/>
                  </a:cubicBezTo>
                  <a:cubicBezTo>
                    <a:pt x="0" y="22"/>
                    <a:pt x="0" y="48"/>
                    <a:pt x="13" y="61"/>
                  </a:cubicBezTo>
                  <a:lnTo>
                    <a:pt x="51" y="98"/>
                  </a:lnTo>
                  <a:lnTo>
                    <a:pt x="51" y="111"/>
                  </a:lnTo>
                  <a:cubicBezTo>
                    <a:pt x="64" y="111"/>
                    <a:pt x="64" y="111"/>
                    <a:pt x="64" y="123"/>
                  </a:cubicBezTo>
                  <a:lnTo>
                    <a:pt x="76" y="136"/>
                  </a:lnTo>
                  <a:cubicBezTo>
                    <a:pt x="101" y="173"/>
                    <a:pt x="114" y="198"/>
                    <a:pt x="139" y="237"/>
                  </a:cubicBezTo>
                  <a:cubicBezTo>
                    <a:pt x="139" y="249"/>
                    <a:pt x="164" y="249"/>
                    <a:pt x="176" y="249"/>
                  </a:cubicBezTo>
                  <a:cubicBezTo>
                    <a:pt x="189" y="237"/>
                    <a:pt x="201" y="211"/>
                    <a:pt x="189" y="198"/>
                  </a:cubicBezTo>
                  <a:cubicBezTo>
                    <a:pt x="151" y="136"/>
                    <a:pt x="114" y="73"/>
                    <a:pt x="64" y="10"/>
                  </a:cubicBezTo>
                  <a:cubicBezTo>
                    <a:pt x="57" y="4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34"/>
            <p:cNvSpPr/>
            <p:nvPr/>
          </p:nvSpPr>
          <p:spPr>
            <a:xfrm>
              <a:off x="3390675" y="478760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32" y="0"/>
                  </a:moveTo>
                  <a:cubicBezTo>
                    <a:pt x="26" y="0"/>
                    <a:pt x="19" y="3"/>
                    <a:pt x="13" y="9"/>
                  </a:cubicBezTo>
                  <a:cubicBezTo>
                    <a:pt x="1" y="22"/>
                    <a:pt x="1" y="34"/>
                    <a:pt x="13" y="47"/>
                  </a:cubicBezTo>
                  <a:cubicBezTo>
                    <a:pt x="76" y="110"/>
                    <a:pt x="126" y="173"/>
                    <a:pt x="164" y="249"/>
                  </a:cubicBezTo>
                  <a:cubicBezTo>
                    <a:pt x="173" y="257"/>
                    <a:pt x="182" y="266"/>
                    <a:pt x="195" y="266"/>
                  </a:cubicBezTo>
                  <a:cubicBezTo>
                    <a:pt x="200" y="266"/>
                    <a:pt x="207" y="265"/>
                    <a:pt x="214" y="261"/>
                  </a:cubicBezTo>
                  <a:cubicBezTo>
                    <a:pt x="227" y="249"/>
                    <a:pt x="227" y="236"/>
                    <a:pt x="227" y="223"/>
                  </a:cubicBezTo>
                  <a:cubicBezTo>
                    <a:pt x="177" y="135"/>
                    <a:pt x="126" y="73"/>
                    <a:pt x="51" y="9"/>
                  </a:cubicBezTo>
                  <a:cubicBezTo>
                    <a:pt x="44" y="3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34"/>
            <p:cNvSpPr/>
            <p:nvPr/>
          </p:nvSpPr>
          <p:spPr>
            <a:xfrm>
              <a:off x="3390350" y="4785375"/>
              <a:ext cx="5375" cy="7500"/>
            </a:xfrm>
            <a:custGeom>
              <a:avLst/>
              <a:gdLst/>
              <a:ahLst/>
              <a:cxnLst/>
              <a:rect l="l" t="t" r="r" b="b"/>
              <a:pathLst>
                <a:path w="215" h="300" extrusionOk="0">
                  <a:moveTo>
                    <a:pt x="39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" y="36"/>
                    <a:pt x="14" y="48"/>
                  </a:cubicBezTo>
                  <a:cubicBezTo>
                    <a:pt x="76" y="111"/>
                    <a:pt x="114" y="187"/>
                    <a:pt x="139" y="274"/>
                  </a:cubicBezTo>
                  <a:cubicBezTo>
                    <a:pt x="152" y="287"/>
                    <a:pt x="165" y="299"/>
                    <a:pt x="190" y="299"/>
                  </a:cubicBezTo>
                  <a:cubicBezTo>
                    <a:pt x="202" y="287"/>
                    <a:pt x="215" y="274"/>
                    <a:pt x="202" y="262"/>
                  </a:cubicBezTo>
                  <a:cubicBezTo>
                    <a:pt x="177" y="162"/>
                    <a:pt x="126" y="73"/>
                    <a:pt x="64" y="11"/>
                  </a:cubicBezTo>
                  <a:cubicBezTo>
                    <a:pt x="57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34"/>
            <p:cNvSpPr/>
            <p:nvPr/>
          </p:nvSpPr>
          <p:spPr>
            <a:xfrm>
              <a:off x="3392775" y="4786400"/>
              <a:ext cx="5350" cy="9575"/>
            </a:xfrm>
            <a:custGeom>
              <a:avLst/>
              <a:gdLst/>
              <a:ahLst/>
              <a:cxnLst/>
              <a:rect l="l" t="t" r="r" b="b"/>
              <a:pathLst>
                <a:path w="214" h="383" extrusionOk="0">
                  <a:moveTo>
                    <a:pt x="42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68" y="146"/>
                    <a:pt x="118" y="258"/>
                    <a:pt x="143" y="359"/>
                  </a:cubicBezTo>
                  <a:cubicBezTo>
                    <a:pt x="148" y="375"/>
                    <a:pt x="162" y="382"/>
                    <a:pt x="176" y="382"/>
                  </a:cubicBezTo>
                  <a:cubicBezTo>
                    <a:pt x="195" y="382"/>
                    <a:pt x="213" y="369"/>
                    <a:pt x="205" y="347"/>
                  </a:cubicBezTo>
                  <a:cubicBezTo>
                    <a:pt x="168" y="233"/>
                    <a:pt x="130" y="121"/>
                    <a:pt x="68" y="20"/>
                  </a:cubicBezTo>
                  <a:cubicBezTo>
                    <a:pt x="63" y="7"/>
                    <a:pt x="52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34"/>
            <p:cNvSpPr/>
            <p:nvPr/>
          </p:nvSpPr>
          <p:spPr>
            <a:xfrm>
              <a:off x="3393825" y="4789475"/>
              <a:ext cx="4100" cy="6550"/>
            </a:xfrm>
            <a:custGeom>
              <a:avLst/>
              <a:gdLst/>
              <a:ahLst/>
              <a:cxnLst/>
              <a:rect l="l" t="t" r="r" b="b"/>
              <a:pathLst>
                <a:path w="164" h="262" extrusionOk="0">
                  <a:moveTo>
                    <a:pt x="38" y="1"/>
                  </a:moveTo>
                  <a:cubicBezTo>
                    <a:pt x="29" y="1"/>
                    <a:pt x="19" y="4"/>
                    <a:pt x="13" y="10"/>
                  </a:cubicBezTo>
                  <a:cubicBezTo>
                    <a:pt x="0" y="23"/>
                    <a:pt x="0" y="48"/>
                    <a:pt x="13" y="60"/>
                  </a:cubicBezTo>
                  <a:cubicBezTo>
                    <a:pt x="26" y="60"/>
                    <a:pt x="26" y="73"/>
                    <a:pt x="38" y="85"/>
                  </a:cubicBezTo>
                  <a:lnTo>
                    <a:pt x="51" y="98"/>
                  </a:lnTo>
                  <a:cubicBezTo>
                    <a:pt x="51" y="110"/>
                    <a:pt x="63" y="123"/>
                    <a:pt x="76" y="135"/>
                  </a:cubicBezTo>
                  <a:lnTo>
                    <a:pt x="76" y="148"/>
                  </a:lnTo>
                  <a:lnTo>
                    <a:pt x="76" y="161"/>
                  </a:lnTo>
                  <a:cubicBezTo>
                    <a:pt x="88" y="161"/>
                    <a:pt x="88" y="174"/>
                    <a:pt x="88" y="174"/>
                  </a:cubicBezTo>
                  <a:lnTo>
                    <a:pt x="88" y="199"/>
                  </a:lnTo>
                  <a:cubicBezTo>
                    <a:pt x="88" y="211"/>
                    <a:pt x="101" y="211"/>
                    <a:pt x="101" y="211"/>
                  </a:cubicBezTo>
                  <a:lnTo>
                    <a:pt x="101" y="224"/>
                  </a:lnTo>
                  <a:cubicBezTo>
                    <a:pt x="101" y="236"/>
                    <a:pt x="113" y="261"/>
                    <a:pt x="126" y="261"/>
                  </a:cubicBezTo>
                  <a:cubicBezTo>
                    <a:pt x="151" y="261"/>
                    <a:pt x="163" y="236"/>
                    <a:pt x="163" y="224"/>
                  </a:cubicBezTo>
                  <a:cubicBezTo>
                    <a:pt x="151" y="148"/>
                    <a:pt x="113" y="73"/>
                    <a:pt x="63" y="10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34"/>
            <p:cNvSpPr/>
            <p:nvPr/>
          </p:nvSpPr>
          <p:spPr>
            <a:xfrm>
              <a:off x="3383425" y="4793175"/>
              <a:ext cx="5700" cy="3400"/>
            </a:xfrm>
            <a:custGeom>
              <a:avLst/>
              <a:gdLst/>
              <a:ahLst/>
              <a:cxnLst/>
              <a:rect l="l" t="t" r="r" b="b"/>
              <a:pathLst>
                <a:path w="228" h="136" extrusionOk="0">
                  <a:moveTo>
                    <a:pt x="39" y="0"/>
                  </a:moveTo>
                  <a:cubicBezTo>
                    <a:pt x="26" y="0"/>
                    <a:pt x="1" y="13"/>
                    <a:pt x="14" y="26"/>
                  </a:cubicBezTo>
                  <a:cubicBezTo>
                    <a:pt x="14" y="51"/>
                    <a:pt x="26" y="63"/>
                    <a:pt x="39" y="63"/>
                  </a:cubicBezTo>
                  <a:lnTo>
                    <a:pt x="76" y="63"/>
                  </a:lnTo>
                  <a:cubicBezTo>
                    <a:pt x="76" y="63"/>
                    <a:pt x="90" y="63"/>
                    <a:pt x="90" y="76"/>
                  </a:cubicBezTo>
                  <a:lnTo>
                    <a:pt x="102" y="76"/>
                  </a:lnTo>
                  <a:cubicBezTo>
                    <a:pt x="115" y="76"/>
                    <a:pt x="115" y="88"/>
                    <a:pt x="127" y="88"/>
                  </a:cubicBezTo>
                  <a:lnTo>
                    <a:pt x="140" y="88"/>
                  </a:lnTo>
                  <a:lnTo>
                    <a:pt x="140" y="101"/>
                  </a:lnTo>
                  <a:cubicBezTo>
                    <a:pt x="140" y="101"/>
                    <a:pt x="152" y="101"/>
                    <a:pt x="152" y="113"/>
                  </a:cubicBezTo>
                  <a:cubicBezTo>
                    <a:pt x="152" y="113"/>
                    <a:pt x="165" y="113"/>
                    <a:pt x="165" y="126"/>
                  </a:cubicBezTo>
                  <a:cubicBezTo>
                    <a:pt x="171" y="132"/>
                    <a:pt x="180" y="135"/>
                    <a:pt x="190" y="135"/>
                  </a:cubicBezTo>
                  <a:cubicBezTo>
                    <a:pt x="199" y="135"/>
                    <a:pt x="209" y="132"/>
                    <a:pt x="215" y="126"/>
                  </a:cubicBezTo>
                  <a:cubicBezTo>
                    <a:pt x="227" y="113"/>
                    <a:pt x="227" y="88"/>
                    <a:pt x="215" y="76"/>
                  </a:cubicBezTo>
                  <a:cubicBezTo>
                    <a:pt x="177" y="26"/>
                    <a:pt x="10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34"/>
            <p:cNvSpPr/>
            <p:nvPr/>
          </p:nvSpPr>
          <p:spPr>
            <a:xfrm>
              <a:off x="3374625" y="4791675"/>
              <a:ext cx="7725" cy="8200"/>
            </a:xfrm>
            <a:custGeom>
              <a:avLst/>
              <a:gdLst/>
              <a:ahLst/>
              <a:cxnLst/>
              <a:rect l="l" t="t" r="r" b="b"/>
              <a:pathLst>
                <a:path w="309" h="328" extrusionOk="0">
                  <a:moveTo>
                    <a:pt x="44" y="0"/>
                  </a:moveTo>
                  <a:cubicBezTo>
                    <a:pt x="36" y="0"/>
                    <a:pt x="27" y="4"/>
                    <a:pt x="14" y="10"/>
                  </a:cubicBezTo>
                  <a:cubicBezTo>
                    <a:pt x="14" y="22"/>
                    <a:pt x="1" y="47"/>
                    <a:pt x="14" y="60"/>
                  </a:cubicBezTo>
                  <a:cubicBezTo>
                    <a:pt x="101" y="123"/>
                    <a:pt x="177" y="211"/>
                    <a:pt x="240" y="312"/>
                  </a:cubicBezTo>
                  <a:cubicBezTo>
                    <a:pt x="244" y="323"/>
                    <a:pt x="252" y="328"/>
                    <a:pt x="262" y="328"/>
                  </a:cubicBezTo>
                  <a:cubicBezTo>
                    <a:pt x="283" y="328"/>
                    <a:pt x="308" y="304"/>
                    <a:pt x="291" y="287"/>
                  </a:cubicBezTo>
                  <a:cubicBezTo>
                    <a:pt x="240" y="173"/>
                    <a:pt x="152" y="86"/>
                    <a:pt x="64" y="10"/>
                  </a:cubicBezTo>
                  <a:cubicBezTo>
                    <a:pt x="58" y="4"/>
                    <a:pt x="51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34"/>
            <p:cNvSpPr/>
            <p:nvPr/>
          </p:nvSpPr>
          <p:spPr>
            <a:xfrm>
              <a:off x="3360925" y="4791050"/>
              <a:ext cx="6075" cy="15300"/>
            </a:xfrm>
            <a:custGeom>
              <a:avLst/>
              <a:gdLst/>
              <a:ahLst/>
              <a:cxnLst/>
              <a:rect l="l" t="t" r="r" b="b"/>
              <a:pathLst>
                <a:path w="243" h="612" extrusionOk="0">
                  <a:moveTo>
                    <a:pt x="41" y="0"/>
                  </a:moveTo>
                  <a:cubicBezTo>
                    <a:pt x="21" y="0"/>
                    <a:pt x="1" y="17"/>
                    <a:pt x="9" y="47"/>
                  </a:cubicBezTo>
                  <a:cubicBezTo>
                    <a:pt x="46" y="236"/>
                    <a:pt x="96" y="412"/>
                    <a:pt x="172" y="588"/>
                  </a:cubicBezTo>
                  <a:cubicBezTo>
                    <a:pt x="177" y="604"/>
                    <a:pt x="191" y="611"/>
                    <a:pt x="205" y="611"/>
                  </a:cubicBezTo>
                  <a:cubicBezTo>
                    <a:pt x="224" y="611"/>
                    <a:pt x="242" y="598"/>
                    <a:pt x="235" y="575"/>
                  </a:cubicBezTo>
                  <a:cubicBezTo>
                    <a:pt x="160" y="399"/>
                    <a:pt x="109" y="211"/>
                    <a:pt x="71" y="22"/>
                  </a:cubicBezTo>
                  <a:cubicBezTo>
                    <a:pt x="66" y="7"/>
                    <a:pt x="5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34"/>
            <p:cNvSpPr/>
            <p:nvPr/>
          </p:nvSpPr>
          <p:spPr>
            <a:xfrm>
              <a:off x="3362275" y="4788300"/>
              <a:ext cx="7225" cy="13000"/>
            </a:xfrm>
            <a:custGeom>
              <a:avLst/>
              <a:gdLst/>
              <a:ahLst/>
              <a:cxnLst/>
              <a:rect l="l" t="t" r="r" b="b"/>
              <a:pathLst>
                <a:path w="289" h="520" extrusionOk="0">
                  <a:moveTo>
                    <a:pt x="42" y="0"/>
                  </a:moveTo>
                  <a:cubicBezTo>
                    <a:pt x="22" y="0"/>
                    <a:pt x="1" y="20"/>
                    <a:pt x="17" y="45"/>
                  </a:cubicBezTo>
                  <a:cubicBezTo>
                    <a:pt x="106" y="182"/>
                    <a:pt x="181" y="333"/>
                    <a:pt x="218" y="497"/>
                  </a:cubicBezTo>
                  <a:cubicBezTo>
                    <a:pt x="224" y="513"/>
                    <a:pt x="238" y="520"/>
                    <a:pt x="252" y="520"/>
                  </a:cubicBezTo>
                  <a:cubicBezTo>
                    <a:pt x="270" y="520"/>
                    <a:pt x="289" y="506"/>
                    <a:pt x="282" y="484"/>
                  </a:cubicBezTo>
                  <a:cubicBezTo>
                    <a:pt x="231" y="321"/>
                    <a:pt x="168" y="157"/>
                    <a:pt x="67" y="19"/>
                  </a:cubicBezTo>
                  <a:cubicBezTo>
                    <a:pt x="63" y="6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34"/>
            <p:cNvSpPr/>
            <p:nvPr/>
          </p:nvSpPr>
          <p:spPr>
            <a:xfrm>
              <a:off x="3359350" y="4694425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627" y="1"/>
                  </a:moveTo>
                  <a:cubicBezTo>
                    <a:pt x="619" y="1"/>
                    <a:pt x="609" y="4"/>
                    <a:pt x="600" y="14"/>
                  </a:cubicBezTo>
                  <a:cubicBezTo>
                    <a:pt x="373" y="190"/>
                    <a:pt x="172" y="404"/>
                    <a:pt x="8" y="656"/>
                  </a:cubicBezTo>
                  <a:cubicBezTo>
                    <a:pt x="0" y="680"/>
                    <a:pt x="19" y="699"/>
                    <a:pt x="40" y="699"/>
                  </a:cubicBezTo>
                  <a:cubicBezTo>
                    <a:pt x="51" y="699"/>
                    <a:pt x="63" y="694"/>
                    <a:pt x="72" y="681"/>
                  </a:cubicBezTo>
                  <a:cubicBezTo>
                    <a:pt x="223" y="442"/>
                    <a:pt x="424" y="228"/>
                    <a:pt x="650" y="52"/>
                  </a:cubicBezTo>
                  <a:cubicBezTo>
                    <a:pt x="669" y="33"/>
                    <a:pt x="652" y="1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34"/>
            <p:cNvSpPr/>
            <p:nvPr/>
          </p:nvSpPr>
          <p:spPr>
            <a:xfrm>
              <a:off x="3363475" y="4695675"/>
              <a:ext cx="15825" cy="17375"/>
            </a:xfrm>
            <a:custGeom>
              <a:avLst/>
              <a:gdLst/>
              <a:ahLst/>
              <a:cxnLst/>
              <a:rect l="l" t="t" r="r" b="b"/>
              <a:pathLst>
                <a:path w="633" h="695" extrusionOk="0">
                  <a:moveTo>
                    <a:pt x="586" y="0"/>
                  </a:moveTo>
                  <a:cubicBezTo>
                    <a:pt x="582" y="0"/>
                    <a:pt x="577" y="1"/>
                    <a:pt x="573" y="2"/>
                  </a:cubicBezTo>
                  <a:cubicBezTo>
                    <a:pt x="522" y="27"/>
                    <a:pt x="485" y="65"/>
                    <a:pt x="447" y="103"/>
                  </a:cubicBezTo>
                  <a:cubicBezTo>
                    <a:pt x="397" y="165"/>
                    <a:pt x="346" y="229"/>
                    <a:pt x="309" y="279"/>
                  </a:cubicBezTo>
                  <a:cubicBezTo>
                    <a:pt x="208" y="405"/>
                    <a:pt x="108" y="517"/>
                    <a:pt x="19" y="631"/>
                  </a:cubicBezTo>
                  <a:cubicBezTo>
                    <a:pt x="0" y="659"/>
                    <a:pt x="17" y="694"/>
                    <a:pt x="38" y="694"/>
                  </a:cubicBezTo>
                  <a:cubicBezTo>
                    <a:pt x="44" y="694"/>
                    <a:pt x="51" y="690"/>
                    <a:pt x="58" y="681"/>
                  </a:cubicBezTo>
                  <a:cubicBezTo>
                    <a:pt x="158" y="568"/>
                    <a:pt x="246" y="467"/>
                    <a:pt x="334" y="354"/>
                  </a:cubicBezTo>
                  <a:cubicBezTo>
                    <a:pt x="385" y="291"/>
                    <a:pt x="422" y="241"/>
                    <a:pt x="472" y="190"/>
                  </a:cubicBezTo>
                  <a:cubicBezTo>
                    <a:pt x="510" y="140"/>
                    <a:pt x="535" y="90"/>
                    <a:pt x="598" y="65"/>
                  </a:cubicBezTo>
                  <a:cubicBezTo>
                    <a:pt x="632" y="54"/>
                    <a:pt x="625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34"/>
            <p:cNvSpPr/>
            <p:nvPr/>
          </p:nvSpPr>
          <p:spPr>
            <a:xfrm>
              <a:off x="3354025" y="4694300"/>
              <a:ext cx="23025" cy="35025"/>
            </a:xfrm>
            <a:custGeom>
              <a:avLst/>
              <a:gdLst/>
              <a:ahLst/>
              <a:cxnLst/>
              <a:rect l="l" t="t" r="r" b="b"/>
              <a:pathLst>
                <a:path w="921" h="1401" extrusionOk="0">
                  <a:moveTo>
                    <a:pt x="871" y="0"/>
                  </a:moveTo>
                  <a:cubicBezTo>
                    <a:pt x="865" y="0"/>
                    <a:pt x="857" y="2"/>
                    <a:pt x="850" y="7"/>
                  </a:cubicBezTo>
                  <a:cubicBezTo>
                    <a:pt x="461" y="384"/>
                    <a:pt x="171" y="849"/>
                    <a:pt x="8" y="1365"/>
                  </a:cubicBezTo>
                  <a:cubicBezTo>
                    <a:pt x="0" y="1387"/>
                    <a:pt x="19" y="1400"/>
                    <a:pt x="38" y="1400"/>
                  </a:cubicBezTo>
                  <a:cubicBezTo>
                    <a:pt x="51" y="1400"/>
                    <a:pt x="65" y="1393"/>
                    <a:pt x="70" y="1377"/>
                  </a:cubicBezTo>
                  <a:cubicBezTo>
                    <a:pt x="234" y="874"/>
                    <a:pt x="523" y="421"/>
                    <a:pt x="900" y="57"/>
                  </a:cubicBezTo>
                  <a:cubicBezTo>
                    <a:pt x="921" y="37"/>
                    <a:pt x="900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34"/>
            <p:cNvSpPr/>
            <p:nvPr/>
          </p:nvSpPr>
          <p:spPr>
            <a:xfrm>
              <a:off x="3371050" y="4700225"/>
              <a:ext cx="11575" cy="14450"/>
            </a:xfrm>
            <a:custGeom>
              <a:avLst/>
              <a:gdLst/>
              <a:ahLst/>
              <a:cxnLst/>
              <a:rect l="l" t="t" r="r" b="b"/>
              <a:pathLst>
                <a:path w="463" h="578" extrusionOk="0">
                  <a:moveTo>
                    <a:pt x="415" y="0"/>
                  </a:moveTo>
                  <a:cubicBezTo>
                    <a:pt x="408" y="0"/>
                    <a:pt x="401" y="3"/>
                    <a:pt x="395" y="8"/>
                  </a:cubicBezTo>
                  <a:cubicBezTo>
                    <a:pt x="244" y="172"/>
                    <a:pt x="119" y="348"/>
                    <a:pt x="18" y="524"/>
                  </a:cubicBezTo>
                  <a:cubicBezTo>
                    <a:pt x="0" y="551"/>
                    <a:pt x="27" y="577"/>
                    <a:pt x="48" y="577"/>
                  </a:cubicBezTo>
                  <a:cubicBezTo>
                    <a:pt x="57" y="577"/>
                    <a:pt x="65" y="573"/>
                    <a:pt x="68" y="562"/>
                  </a:cubicBezTo>
                  <a:cubicBezTo>
                    <a:pt x="182" y="386"/>
                    <a:pt x="295" y="210"/>
                    <a:pt x="434" y="59"/>
                  </a:cubicBezTo>
                  <a:cubicBezTo>
                    <a:pt x="463" y="30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34"/>
            <p:cNvSpPr/>
            <p:nvPr/>
          </p:nvSpPr>
          <p:spPr>
            <a:xfrm>
              <a:off x="3372450" y="4695575"/>
              <a:ext cx="9125" cy="10775"/>
            </a:xfrm>
            <a:custGeom>
              <a:avLst/>
              <a:gdLst/>
              <a:ahLst/>
              <a:cxnLst/>
              <a:rect l="l" t="t" r="r" b="b"/>
              <a:pathLst>
                <a:path w="365" h="431" extrusionOk="0">
                  <a:moveTo>
                    <a:pt x="321" y="0"/>
                  </a:moveTo>
                  <a:cubicBezTo>
                    <a:pt x="317" y="0"/>
                    <a:pt x="314" y="2"/>
                    <a:pt x="314" y="6"/>
                  </a:cubicBezTo>
                  <a:lnTo>
                    <a:pt x="12" y="383"/>
                  </a:lnTo>
                  <a:cubicBezTo>
                    <a:pt x="12" y="396"/>
                    <a:pt x="0" y="409"/>
                    <a:pt x="12" y="421"/>
                  </a:cubicBezTo>
                  <a:cubicBezTo>
                    <a:pt x="19" y="427"/>
                    <a:pt x="29" y="430"/>
                    <a:pt x="38" y="430"/>
                  </a:cubicBezTo>
                  <a:cubicBezTo>
                    <a:pt x="47" y="430"/>
                    <a:pt x="57" y="427"/>
                    <a:pt x="63" y="421"/>
                  </a:cubicBezTo>
                  <a:cubicBezTo>
                    <a:pt x="163" y="308"/>
                    <a:pt x="252" y="182"/>
                    <a:pt x="352" y="56"/>
                  </a:cubicBezTo>
                  <a:cubicBezTo>
                    <a:pt x="365" y="43"/>
                    <a:pt x="365" y="31"/>
                    <a:pt x="352" y="6"/>
                  </a:cubicBezTo>
                  <a:cubicBezTo>
                    <a:pt x="344" y="6"/>
                    <a:pt x="330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34"/>
            <p:cNvSpPr/>
            <p:nvPr/>
          </p:nvSpPr>
          <p:spPr>
            <a:xfrm>
              <a:off x="3372025" y="4697650"/>
              <a:ext cx="11900" cy="17400"/>
            </a:xfrm>
            <a:custGeom>
              <a:avLst/>
              <a:gdLst/>
              <a:ahLst/>
              <a:cxnLst/>
              <a:rect l="l" t="t" r="r" b="b"/>
              <a:pathLst>
                <a:path w="476" h="696" extrusionOk="0">
                  <a:moveTo>
                    <a:pt x="431" y="1"/>
                  </a:moveTo>
                  <a:cubicBezTo>
                    <a:pt x="423" y="1"/>
                    <a:pt x="414" y="4"/>
                    <a:pt x="407" y="11"/>
                  </a:cubicBezTo>
                  <a:cubicBezTo>
                    <a:pt x="269" y="225"/>
                    <a:pt x="143" y="438"/>
                    <a:pt x="17" y="653"/>
                  </a:cubicBezTo>
                  <a:cubicBezTo>
                    <a:pt x="1" y="677"/>
                    <a:pt x="17" y="696"/>
                    <a:pt x="37" y="696"/>
                  </a:cubicBezTo>
                  <a:cubicBezTo>
                    <a:pt x="47" y="696"/>
                    <a:pt x="59" y="691"/>
                    <a:pt x="68" y="678"/>
                  </a:cubicBezTo>
                  <a:cubicBezTo>
                    <a:pt x="193" y="463"/>
                    <a:pt x="319" y="250"/>
                    <a:pt x="457" y="49"/>
                  </a:cubicBezTo>
                  <a:cubicBezTo>
                    <a:pt x="475" y="21"/>
                    <a:pt x="454" y="1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34"/>
            <p:cNvSpPr/>
            <p:nvPr/>
          </p:nvSpPr>
          <p:spPr>
            <a:xfrm>
              <a:off x="3370725" y="4699150"/>
              <a:ext cx="16900" cy="20100"/>
            </a:xfrm>
            <a:custGeom>
              <a:avLst/>
              <a:gdLst/>
              <a:ahLst/>
              <a:cxnLst/>
              <a:rect l="l" t="t" r="r" b="b"/>
              <a:pathLst>
                <a:path w="676" h="804" extrusionOk="0">
                  <a:moveTo>
                    <a:pt x="632" y="0"/>
                  </a:moveTo>
                  <a:cubicBezTo>
                    <a:pt x="624" y="0"/>
                    <a:pt x="616" y="4"/>
                    <a:pt x="610" y="14"/>
                  </a:cubicBezTo>
                  <a:cubicBezTo>
                    <a:pt x="383" y="240"/>
                    <a:pt x="195" y="492"/>
                    <a:pt x="19" y="756"/>
                  </a:cubicBezTo>
                  <a:cubicBezTo>
                    <a:pt x="1" y="783"/>
                    <a:pt x="22" y="804"/>
                    <a:pt x="45" y="804"/>
                  </a:cubicBezTo>
                  <a:cubicBezTo>
                    <a:pt x="53" y="804"/>
                    <a:pt x="62" y="801"/>
                    <a:pt x="69" y="794"/>
                  </a:cubicBezTo>
                  <a:cubicBezTo>
                    <a:pt x="245" y="529"/>
                    <a:pt x="434" y="291"/>
                    <a:pt x="648" y="64"/>
                  </a:cubicBezTo>
                  <a:cubicBezTo>
                    <a:pt x="676" y="36"/>
                    <a:pt x="65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34"/>
            <p:cNvSpPr/>
            <p:nvPr/>
          </p:nvSpPr>
          <p:spPr>
            <a:xfrm>
              <a:off x="3369400" y="4701600"/>
              <a:ext cx="17975" cy="26350"/>
            </a:xfrm>
            <a:custGeom>
              <a:avLst/>
              <a:gdLst/>
              <a:ahLst/>
              <a:cxnLst/>
              <a:rect l="l" t="t" r="r" b="b"/>
              <a:pathLst>
                <a:path w="719" h="1054" extrusionOk="0">
                  <a:moveTo>
                    <a:pt x="671" y="1"/>
                  </a:moveTo>
                  <a:cubicBezTo>
                    <a:pt x="662" y="1"/>
                    <a:pt x="654" y="5"/>
                    <a:pt x="651" y="17"/>
                  </a:cubicBezTo>
                  <a:cubicBezTo>
                    <a:pt x="436" y="344"/>
                    <a:pt x="223" y="671"/>
                    <a:pt x="9" y="1010"/>
                  </a:cubicBezTo>
                  <a:cubicBezTo>
                    <a:pt x="1" y="1034"/>
                    <a:pt x="19" y="1054"/>
                    <a:pt x="40" y="1054"/>
                  </a:cubicBezTo>
                  <a:cubicBezTo>
                    <a:pt x="51" y="1054"/>
                    <a:pt x="63" y="1048"/>
                    <a:pt x="72" y="1035"/>
                  </a:cubicBezTo>
                  <a:cubicBezTo>
                    <a:pt x="285" y="708"/>
                    <a:pt x="487" y="381"/>
                    <a:pt x="701" y="54"/>
                  </a:cubicBezTo>
                  <a:cubicBezTo>
                    <a:pt x="719" y="28"/>
                    <a:pt x="692" y="1"/>
                    <a:pt x="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34"/>
            <p:cNvSpPr/>
            <p:nvPr/>
          </p:nvSpPr>
          <p:spPr>
            <a:xfrm>
              <a:off x="3381100" y="4702100"/>
              <a:ext cx="11575" cy="13200"/>
            </a:xfrm>
            <a:custGeom>
              <a:avLst/>
              <a:gdLst/>
              <a:ahLst/>
              <a:cxnLst/>
              <a:rect l="l" t="t" r="r" b="b"/>
              <a:pathLst>
                <a:path w="463" h="528" extrusionOk="0">
                  <a:moveTo>
                    <a:pt x="416" y="1"/>
                  </a:moveTo>
                  <a:cubicBezTo>
                    <a:pt x="409" y="1"/>
                    <a:pt x="402" y="3"/>
                    <a:pt x="396" y="9"/>
                  </a:cubicBezTo>
                  <a:cubicBezTo>
                    <a:pt x="245" y="135"/>
                    <a:pt x="107" y="298"/>
                    <a:pt x="19" y="475"/>
                  </a:cubicBezTo>
                  <a:cubicBezTo>
                    <a:pt x="1" y="501"/>
                    <a:pt x="27" y="528"/>
                    <a:pt x="48" y="528"/>
                  </a:cubicBezTo>
                  <a:cubicBezTo>
                    <a:pt x="57" y="528"/>
                    <a:pt x="65" y="523"/>
                    <a:pt x="69" y="512"/>
                  </a:cubicBezTo>
                  <a:cubicBezTo>
                    <a:pt x="169" y="336"/>
                    <a:pt x="283" y="185"/>
                    <a:pt x="434" y="47"/>
                  </a:cubicBezTo>
                  <a:cubicBezTo>
                    <a:pt x="463" y="28"/>
                    <a:pt x="439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34"/>
            <p:cNvSpPr/>
            <p:nvPr/>
          </p:nvSpPr>
          <p:spPr>
            <a:xfrm>
              <a:off x="3381150" y="4701425"/>
              <a:ext cx="12825" cy="17400"/>
            </a:xfrm>
            <a:custGeom>
              <a:avLst/>
              <a:gdLst/>
              <a:ahLst/>
              <a:cxnLst/>
              <a:rect l="l" t="t" r="r" b="b"/>
              <a:pathLst>
                <a:path w="513" h="696" extrusionOk="0">
                  <a:moveTo>
                    <a:pt x="459" y="0"/>
                  </a:moveTo>
                  <a:cubicBezTo>
                    <a:pt x="449" y="0"/>
                    <a:pt x="439" y="4"/>
                    <a:pt x="432" y="11"/>
                  </a:cubicBezTo>
                  <a:cubicBezTo>
                    <a:pt x="281" y="225"/>
                    <a:pt x="142" y="426"/>
                    <a:pt x="17" y="652"/>
                  </a:cubicBezTo>
                  <a:cubicBezTo>
                    <a:pt x="0" y="677"/>
                    <a:pt x="21" y="696"/>
                    <a:pt x="45" y="696"/>
                  </a:cubicBezTo>
                  <a:cubicBezTo>
                    <a:pt x="58" y="696"/>
                    <a:pt x="71" y="691"/>
                    <a:pt x="80" y="678"/>
                  </a:cubicBezTo>
                  <a:cubicBezTo>
                    <a:pt x="206" y="463"/>
                    <a:pt x="344" y="250"/>
                    <a:pt x="494" y="49"/>
                  </a:cubicBezTo>
                  <a:cubicBezTo>
                    <a:pt x="513" y="21"/>
                    <a:pt x="485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34"/>
            <p:cNvSpPr/>
            <p:nvPr/>
          </p:nvSpPr>
          <p:spPr>
            <a:xfrm>
              <a:off x="3384400" y="4707525"/>
              <a:ext cx="8200" cy="9800"/>
            </a:xfrm>
            <a:custGeom>
              <a:avLst/>
              <a:gdLst/>
              <a:ahLst/>
              <a:cxnLst/>
              <a:rect l="l" t="t" r="r" b="b"/>
              <a:pathLst>
                <a:path w="328" h="392" extrusionOk="0">
                  <a:moveTo>
                    <a:pt x="288" y="1"/>
                  </a:moveTo>
                  <a:cubicBezTo>
                    <a:pt x="275" y="1"/>
                    <a:pt x="260" y="10"/>
                    <a:pt x="252" y="18"/>
                  </a:cubicBezTo>
                  <a:cubicBezTo>
                    <a:pt x="176" y="132"/>
                    <a:pt x="101" y="232"/>
                    <a:pt x="12" y="345"/>
                  </a:cubicBezTo>
                  <a:cubicBezTo>
                    <a:pt x="0" y="358"/>
                    <a:pt x="12" y="383"/>
                    <a:pt x="25" y="383"/>
                  </a:cubicBezTo>
                  <a:cubicBezTo>
                    <a:pt x="36" y="388"/>
                    <a:pt x="44" y="391"/>
                    <a:pt x="51" y="391"/>
                  </a:cubicBezTo>
                  <a:cubicBezTo>
                    <a:pt x="61" y="391"/>
                    <a:pt x="68" y="385"/>
                    <a:pt x="76" y="370"/>
                  </a:cubicBezTo>
                  <a:cubicBezTo>
                    <a:pt x="151" y="270"/>
                    <a:pt x="239" y="157"/>
                    <a:pt x="314" y="43"/>
                  </a:cubicBezTo>
                  <a:cubicBezTo>
                    <a:pt x="327" y="31"/>
                    <a:pt x="314" y="18"/>
                    <a:pt x="302" y="6"/>
                  </a:cubicBezTo>
                  <a:cubicBezTo>
                    <a:pt x="298" y="2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34"/>
            <p:cNvSpPr/>
            <p:nvPr/>
          </p:nvSpPr>
          <p:spPr>
            <a:xfrm>
              <a:off x="3380725" y="4700725"/>
              <a:ext cx="12875" cy="15275"/>
            </a:xfrm>
            <a:custGeom>
              <a:avLst/>
              <a:gdLst/>
              <a:ahLst/>
              <a:cxnLst/>
              <a:rect l="l" t="t" r="r" b="b"/>
              <a:pathLst>
                <a:path w="515" h="611" extrusionOk="0">
                  <a:moveTo>
                    <a:pt x="471" y="0"/>
                  </a:moveTo>
                  <a:cubicBezTo>
                    <a:pt x="463" y="0"/>
                    <a:pt x="455" y="4"/>
                    <a:pt x="449" y="13"/>
                  </a:cubicBezTo>
                  <a:cubicBezTo>
                    <a:pt x="273" y="164"/>
                    <a:pt x="122" y="353"/>
                    <a:pt x="8" y="567"/>
                  </a:cubicBezTo>
                  <a:cubicBezTo>
                    <a:pt x="1" y="592"/>
                    <a:pt x="19" y="611"/>
                    <a:pt x="40" y="611"/>
                  </a:cubicBezTo>
                  <a:cubicBezTo>
                    <a:pt x="51" y="611"/>
                    <a:pt x="63" y="605"/>
                    <a:pt x="72" y="592"/>
                  </a:cubicBezTo>
                  <a:cubicBezTo>
                    <a:pt x="184" y="391"/>
                    <a:pt x="323" y="215"/>
                    <a:pt x="486" y="52"/>
                  </a:cubicBezTo>
                  <a:cubicBezTo>
                    <a:pt x="515" y="33"/>
                    <a:pt x="494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34"/>
            <p:cNvSpPr/>
            <p:nvPr/>
          </p:nvSpPr>
          <p:spPr>
            <a:xfrm>
              <a:off x="3378825" y="4703100"/>
              <a:ext cx="12075" cy="17725"/>
            </a:xfrm>
            <a:custGeom>
              <a:avLst/>
              <a:gdLst/>
              <a:ahLst/>
              <a:cxnLst/>
              <a:rect l="l" t="t" r="r" b="b"/>
              <a:pathLst>
                <a:path w="483" h="709" extrusionOk="0">
                  <a:moveTo>
                    <a:pt x="443" y="1"/>
                  </a:moveTo>
                  <a:cubicBezTo>
                    <a:pt x="432" y="1"/>
                    <a:pt x="420" y="6"/>
                    <a:pt x="411" y="19"/>
                  </a:cubicBezTo>
                  <a:cubicBezTo>
                    <a:pt x="286" y="233"/>
                    <a:pt x="160" y="447"/>
                    <a:pt x="9" y="661"/>
                  </a:cubicBezTo>
                  <a:cubicBezTo>
                    <a:pt x="0" y="688"/>
                    <a:pt x="24" y="708"/>
                    <a:pt x="47" y="708"/>
                  </a:cubicBezTo>
                  <a:cubicBezTo>
                    <a:pt x="56" y="708"/>
                    <a:pt x="65" y="705"/>
                    <a:pt x="72" y="698"/>
                  </a:cubicBezTo>
                  <a:cubicBezTo>
                    <a:pt x="210" y="485"/>
                    <a:pt x="349" y="271"/>
                    <a:pt x="475" y="44"/>
                  </a:cubicBezTo>
                  <a:cubicBezTo>
                    <a:pt x="483" y="20"/>
                    <a:pt x="464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34"/>
            <p:cNvSpPr/>
            <p:nvPr/>
          </p:nvSpPr>
          <p:spPr>
            <a:xfrm>
              <a:off x="3383950" y="4706000"/>
              <a:ext cx="11600" cy="14650"/>
            </a:xfrm>
            <a:custGeom>
              <a:avLst/>
              <a:gdLst/>
              <a:ahLst/>
              <a:cxnLst/>
              <a:rect l="l" t="t" r="r" b="b"/>
              <a:pathLst>
                <a:path w="464" h="586" extrusionOk="0">
                  <a:moveTo>
                    <a:pt x="423" y="1"/>
                  </a:moveTo>
                  <a:cubicBezTo>
                    <a:pt x="413" y="1"/>
                    <a:pt x="403" y="5"/>
                    <a:pt x="395" y="17"/>
                  </a:cubicBezTo>
                  <a:cubicBezTo>
                    <a:pt x="270" y="193"/>
                    <a:pt x="156" y="369"/>
                    <a:pt x="18" y="545"/>
                  </a:cubicBezTo>
                  <a:cubicBezTo>
                    <a:pt x="1" y="562"/>
                    <a:pt x="26" y="586"/>
                    <a:pt x="51" y="586"/>
                  </a:cubicBezTo>
                  <a:cubicBezTo>
                    <a:pt x="62" y="586"/>
                    <a:pt x="73" y="581"/>
                    <a:pt x="81" y="570"/>
                  </a:cubicBezTo>
                  <a:cubicBezTo>
                    <a:pt x="206" y="406"/>
                    <a:pt x="332" y="230"/>
                    <a:pt x="446" y="42"/>
                  </a:cubicBezTo>
                  <a:cubicBezTo>
                    <a:pt x="463" y="24"/>
                    <a:pt x="444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34"/>
            <p:cNvSpPr/>
            <p:nvPr/>
          </p:nvSpPr>
          <p:spPr>
            <a:xfrm>
              <a:off x="3384875" y="4708350"/>
              <a:ext cx="14125" cy="17200"/>
            </a:xfrm>
            <a:custGeom>
              <a:avLst/>
              <a:gdLst/>
              <a:ahLst/>
              <a:cxnLst/>
              <a:rect l="l" t="t" r="r" b="b"/>
              <a:pathLst>
                <a:path w="565" h="688" extrusionOk="0">
                  <a:moveTo>
                    <a:pt x="511" y="0"/>
                  </a:moveTo>
                  <a:cubicBezTo>
                    <a:pt x="501" y="0"/>
                    <a:pt x="491" y="3"/>
                    <a:pt x="484" y="10"/>
                  </a:cubicBezTo>
                  <a:cubicBezTo>
                    <a:pt x="333" y="225"/>
                    <a:pt x="169" y="426"/>
                    <a:pt x="18" y="639"/>
                  </a:cubicBezTo>
                  <a:cubicBezTo>
                    <a:pt x="0" y="667"/>
                    <a:pt x="21" y="687"/>
                    <a:pt x="44" y="687"/>
                  </a:cubicBezTo>
                  <a:cubicBezTo>
                    <a:pt x="53" y="687"/>
                    <a:pt x="62" y="684"/>
                    <a:pt x="69" y="677"/>
                  </a:cubicBezTo>
                  <a:cubicBezTo>
                    <a:pt x="233" y="463"/>
                    <a:pt x="384" y="262"/>
                    <a:pt x="547" y="48"/>
                  </a:cubicBezTo>
                  <a:cubicBezTo>
                    <a:pt x="565" y="21"/>
                    <a:pt x="537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34"/>
            <p:cNvSpPr/>
            <p:nvPr/>
          </p:nvSpPr>
          <p:spPr>
            <a:xfrm>
              <a:off x="3382700" y="4713600"/>
              <a:ext cx="16025" cy="21500"/>
            </a:xfrm>
            <a:custGeom>
              <a:avLst/>
              <a:gdLst/>
              <a:ahLst/>
              <a:cxnLst/>
              <a:rect l="l" t="t" r="r" b="b"/>
              <a:pathLst>
                <a:path w="641" h="860" extrusionOk="0">
                  <a:moveTo>
                    <a:pt x="593" y="1"/>
                  </a:moveTo>
                  <a:cubicBezTo>
                    <a:pt x="586" y="1"/>
                    <a:pt x="578" y="5"/>
                    <a:pt x="571" y="15"/>
                  </a:cubicBezTo>
                  <a:cubicBezTo>
                    <a:pt x="382" y="266"/>
                    <a:pt x="194" y="543"/>
                    <a:pt x="18" y="806"/>
                  </a:cubicBezTo>
                  <a:cubicBezTo>
                    <a:pt x="0" y="833"/>
                    <a:pt x="26" y="860"/>
                    <a:pt x="52" y="860"/>
                  </a:cubicBezTo>
                  <a:cubicBezTo>
                    <a:pt x="62" y="860"/>
                    <a:pt x="73" y="855"/>
                    <a:pt x="80" y="844"/>
                  </a:cubicBezTo>
                  <a:cubicBezTo>
                    <a:pt x="244" y="580"/>
                    <a:pt x="420" y="316"/>
                    <a:pt x="622" y="65"/>
                  </a:cubicBezTo>
                  <a:cubicBezTo>
                    <a:pt x="640" y="36"/>
                    <a:pt x="617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34"/>
            <p:cNvSpPr/>
            <p:nvPr/>
          </p:nvSpPr>
          <p:spPr>
            <a:xfrm>
              <a:off x="3392425" y="4712125"/>
              <a:ext cx="8875" cy="12300"/>
            </a:xfrm>
            <a:custGeom>
              <a:avLst/>
              <a:gdLst/>
              <a:ahLst/>
              <a:cxnLst/>
              <a:rect l="l" t="t" r="r" b="b"/>
              <a:pathLst>
                <a:path w="355" h="492" extrusionOk="0">
                  <a:moveTo>
                    <a:pt x="308" y="0"/>
                  </a:moveTo>
                  <a:cubicBezTo>
                    <a:pt x="299" y="0"/>
                    <a:pt x="290" y="3"/>
                    <a:pt x="283" y="10"/>
                  </a:cubicBezTo>
                  <a:cubicBezTo>
                    <a:pt x="194" y="161"/>
                    <a:pt x="107" y="300"/>
                    <a:pt x="18" y="438"/>
                  </a:cubicBezTo>
                  <a:cubicBezTo>
                    <a:pt x="0" y="465"/>
                    <a:pt x="27" y="491"/>
                    <a:pt x="53" y="491"/>
                  </a:cubicBezTo>
                  <a:cubicBezTo>
                    <a:pt x="64" y="491"/>
                    <a:pt x="74" y="487"/>
                    <a:pt x="82" y="476"/>
                  </a:cubicBezTo>
                  <a:cubicBezTo>
                    <a:pt x="169" y="337"/>
                    <a:pt x="258" y="186"/>
                    <a:pt x="345" y="48"/>
                  </a:cubicBezTo>
                  <a:cubicBezTo>
                    <a:pt x="355" y="21"/>
                    <a:pt x="331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34"/>
            <p:cNvSpPr/>
            <p:nvPr/>
          </p:nvSpPr>
          <p:spPr>
            <a:xfrm>
              <a:off x="3390675" y="4710250"/>
              <a:ext cx="10100" cy="10200"/>
            </a:xfrm>
            <a:custGeom>
              <a:avLst/>
              <a:gdLst/>
              <a:ahLst/>
              <a:cxnLst/>
              <a:rect l="l" t="t" r="r" b="b"/>
              <a:pathLst>
                <a:path w="404" h="408" extrusionOk="0">
                  <a:moveTo>
                    <a:pt x="370" y="1"/>
                  </a:moveTo>
                  <a:cubicBezTo>
                    <a:pt x="362" y="1"/>
                    <a:pt x="352" y="4"/>
                    <a:pt x="340" y="10"/>
                  </a:cubicBezTo>
                  <a:cubicBezTo>
                    <a:pt x="214" y="110"/>
                    <a:pt x="101" y="236"/>
                    <a:pt x="1" y="362"/>
                  </a:cubicBezTo>
                  <a:cubicBezTo>
                    <a:pt x="1" y="375"/>
                    <a:pt x="1" y="400"/>
                    <a:pt x="13" y="400"/>
                  </a:cubicBezTo>
                  <a:cubicBezTo>
                    <a:pt x="23" y="405"/>
                    <a:pt x="31" y="408"/>
                    <a:pt x="38" y="408"/>
                  </a:cubicBezTo>
                  <a:cubicBezTo>
                    <a:pt x="48" y="408"/>
                    <a:pt x="56" y="402"/>
                    <a:pt x="63" y="387"/>
                  </a:cubicBezTo>
                  <a:cubicBezTo>
                    <a:pt x="164" y="274"/>
                    <a:pt x="264" y="161"/>
                    <a:pt x="390" y="60"/>
                  </a:cubicBezTo>
                  <a:cubicBezTo>
                    <a:pt x="403" y="48"/>
                    <a:pt x="403" y="23"/>
                    <a:pt x="390" y="10"/>
                  </a:cubicBezTo>
                  <a:cubicBezTo>
                    <a:pt x="384" y="4"/>
                    <a:pt x="378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34"/>
            <p:cNvSpPr/>
            <p:nvPr/>
          </p:nvSpPr>
          <p:spPr>
            <a:xfrm>
              <a:off x="3391600" y="4708925"/>
              <a:ext cx="8200" cy="9900"/>
            </a:xfrm>
            <a:custGeom>
              <a:avLst/>
              <a:gdLst/>
              <a:ahLst/>
              <a:cxnLst/>
              <a:rect l="l" t="t" r="r" b="b"/>
              <a:pathLst>
                <a:path w="328" h="396" extrusionOk="0">
                  <a:moveTo>
                    <a:pt x="303" y="0"/>
                  </a:moveTo>
                  <a:cubicBezTo>
                    <a:pt x="291" y="0"/>
                    <a:pt x="266" y="0"/>
                    <a:pt x="252" y="12"/>
                  </a:cubicBezTo>
                  <a:cubicBezTo>
                    <a:pt x="177" y="126"/>
                    <a:pt x="89" y="239"/>
                    <a:pt x="14" y="352"/>
                  </a:cubicBezTo>
                  <a:cubicBezTo>
                    <a:pt x="1" y="365"/>
                    <a:pt x="1" y="390"/>
                    <a:pt x="14" y="390"/>
                  </a:cubicBezTo>
                  <a:cubicBezTo>
                    <a:pt x="21" y="394"/>
                    <a:pt x="28" y="395"/>
                    <a:pt x="33" y="395"/>
                  </a:cubicBezTo>
                  <a:cubicBezTo>
                    <a:pt x="46" y="395"/>
                    <a:pt x="55" y="386"/>
                    <a:pt x="64" y="378"/>
                  </a:cubicBezTo>
                  <a:cubicBezTo>
                    <a:pt x="152" y="277"/>
                    <a:pt x="227" y="163"/>
                    <a:pt x="316" y="51"/>
                  </a:cubicBezTo>
                  <a:cubicBezTo>
                    <a:pt x="328" y="38"/>
                    <a:pt x="316" y="12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34"/>
            <p:cNvSpPr/>
            <p:nvPr/>
          </p:nvSpPr>
          <p:spPr>
            <a:xfrm>
              <a:off x="3389725" y="4705875"/>
              <a:ext cx="8675" cy="10100"/>
            </a:xfrm>
            <a:custGeom>
              <a:avLst/>
              <a:gdLst/>
              <a:ahLst/>
              <a:cxnLst/>
              <a:rect l="l" t="t" r="r" b="b"/>
              <a:pathLst>
                <a:path w="347" h="404" extrusionOk="0">
                  <a:moveTo>
                    <a:pt x="297" y="1"/>
                  </a:moveTo>
                  <a:cubicBezTo>
                    <a:pt x="290" y="1"/>
                    <a:pt x="283" y="3"/>
                    <a:pt x="277" y="9"/>
                  </a:cubicBezTo>
                  <a:cubicBezTo>
                    <a:pt x="190" y="122"/>
                    <a:pt x="89" y="235"/>
                    <a:pt x="14" y="361"/>
                  </a:cubicBezTo>
                  <a:cubicBezTo>
                    <a:pt x="1" y="374"/>
                    <a:pt x="14" y="386"/>
                    <a:pt x="26" y="399"/>
                  </a:cubicBezTo>
                  <a:cubicBezTo>
                    <a:pt x="29" y="402"/>
                    <a:pt x="33" y="404"/>
                    <a:pt x="37" y="404"/>
                  </a:cubicBezTo>
                  <a:cubicBezTo>
                    <a:pt x="46" y="404"/>
                    <a:pt x="55" y="395"/>
                    <a:pt x="64" y="386"/>
                  </a:cubicBezTo>
                  <a:cubicBezTo>
                    <a:pt x="151" y="273"/>
                    <a:pt x="227" y="160"/>
                    <a:pt x="327" y="59"/>
                  </a:cubicBezTo>
                  <a:cubicBezTo>
                    <a:pt x="347" y="30"/>
                    <a:pt x="321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34"/>
            <p:cNvSpPr/>
            <p:nvPr/>
          </p:nvSpPr>
          <p:spPr>
            <a:xfrm>
              <a:off x="3388175" y="4704375"/>
              <a:ext cx="8500" cy="10350"/>
            </a:xfrm>
            <a:custGeom>
              <a:avLst/>
              <a:gdLst/>
              <a:ahLst/>
              <a:cxnLst/>
              <a:rect l="l" t="t" r="r" b="b"/>
              <a:pathLst>
                <a:path w="340" h="414" extrusionOk="0">
                  <a:moveTo>
                    <a:pt x="308" y="1"/>
                  </a:moveTo>
                  <a:cubicBezTo>
                    <a:pt x="294" y="1"/>
                    <a:pt x="285" y="10"/>
                    <a:pt x="277" y="18"/>
                  </a:cubicBezTo>
                  <a:cubicBezTo>
                    <a:pt x="188" y="132"/>
                    <a:pt x="101" y="245"/>
                    <a:pt x="12" y="370"/>
                  </a:cubicBezTo>
                  <a:cubicBezTo>
                    <a:pt x="0" y="384"/>
                    <a:pt x="12" y="409"/>
                    <a:pt x="25" y="409"/>
                  </a:cubicBezTo>
                  <a:cubicBezTo>
                    <a:pt x="29" y="412"/>
                    <a:pt x="33" y="414"/>
                    <a:pt x="38" y="414"/>
                  </a:cubicBezTo>
                  <a:cubicBezTo>
                    <a:pt x="51" y="414"/>
                    <a:pt x="66" y="405"/>
                    <a:pt x="76" y="396"/>
                  </a:cubicBezTo>
                  <a:cubicBezTo>
                    <a:pt x="163" y="283"/>
                    <a:pt x="252" y="169"/>
                    <a:pt x="327" y="57"/>
                  </a:cubicBezTo>
                  <a:cubicBezTo>
                    <a:pt x="339" y="31"/>
                    <a:pt x="339" y="18"/>
                    <a:pt x="327" y="6"/>
                  </a:cubicBezTo>
                  <a:cubicBezTo>
                    <a:pt x="320" y="2"/>
                    <a:pt x="31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34"/>
            <p:cNvSpPr/>
            <p:nvPr/>
          </p:nvSpPr>
          <p:spPr>
            <a:xfrm>
              <a:off x="3385825" y="4702075"/>
              <a:ext cx="8650" cy="10575"/>
            </a:xfrm>
            <a:custGeom>
              <a:avLst/>
              <a:gdLst/>
              <a:ahLst/>
              <a:cxnLst/>
              <a:rect l="l" t="t" r="r" b="b"/>
              <a:pathLst>
                <a:path w="346" h="423" extrusionOk="0">
                  <a:moveTo>
                    <a:pt x="308" y="1"/>
                  </a:moveTo>
                  <a:cubicBezTo>
                    <a:pt x="298" y="1"/>
                    <a:pt x="289" y="4"/>
                    <a:pt x="282" y="10"/>
                  </a:cubicBezTo>
                  <a:cubicBezTo>
                    <a:pt x="195" y="123"/>
                    <a:pt x="94" y="249"/>
                    <a:pt x="19" y="375"/>
                  </a:cubicBezTo>
                  <a:cubicBezTo>
                    <a:pt x="1" y="402"/>
                    <a:pt x="22" y="422"/>
                    <a:pt x="44" y="422"/>
                  </a:cubicBezTo>
                  <a:cubicBezTo>
                    <a:pt x="53" y="422"/>
                    <a:pt x="62" y="419"/>
                    <a:pt x="69" y="412"/>
                  </a:cubicBezTo>
                  <a:cubicBezTo>
                    <a:pt x="157" y="286"/>
                    <a:pt x="245" y="174"/>
                    <a:pt x="333" y="60"/>
                  </a:cubicBezTo>
                  <a:cubicBezTo>
                    <a:pt x="346" y="48"/>
                    <a:pt x="346" y="23"/>
                    <a:pt x="333" y="10"/>
                  </a:cubicBezTo>
                  <a:cubicBezTo>
                    <a:pt x="327" y="4"/>
                    <a:pt x="317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34"/>
            <p:cNvSpPr/>
            <p:nvPr/>
          </p:nvSpPr>
          <p:spPr>
            <a:xfrm>
              <a:off x="3384700" y="4701125"/>
              <a:ext cx="8525" cy="10250"/>
            </a:xfrm>
            <a:custGeom>
              <a:avLst/>
              <a:gdLst/>
              <a:ahLst/>
              <a:cxnLst/>
              <a:rect l="l" t="t" r="r" b="b"/>
              <a:pathLst>
                <a:path w="341" h="410" extrusionOk="0">
                  <a:moveTo>
                    <a:pt x="304" y="1"/>
                  </a:moveTo>
                  <a:cubicBezTo>
                    <a:pt x="296" y="1"/>
                    <a:pt x="290" y="4"/>
                    <a:pt x="290" y="11"/>
                  </a:cubicBezTo>
                  <a:cubicBezTo>
                    <a:pt x="202" y="123"/>
                    <a:pt x="114" y="237"/>
                    <a:pt x="13" y="350"/>
                  </a:cubicBezTo>
                  <a:cubicBezTo>
                    <a:pt x="13" y="363"/>
                    <a:pt x="0" y="388"/>
                    <a:pt x="13" y="400"/>
                  </a:cubicBezTo>
                  <a:cubicBezTo>
                    <a:pt x="19" y="406"/>
                    <a:pt x="29" y="410"/>
                    <a:pt x="38" y="410"/>
                  </a:cubicBezTo>
                  <a:cubicBezTo>
                    <a:pt x="48" y="410"/>
                    <a:pt x="57" y="406"/>
                    <a:pt x="64" y="400"/>
                  </a:cubicBezTo>
                  <a:lnTo>
                    <a:pt x="327" y="61"/>
                  </a:lnTo>
                  <a:cubicBezTo>
                    <a:pt x="340" y="48"/>
                    <a:pt x="340" y="23"/>
                    <a:pt x="327" y="11"/>
                  </a:cubicBezTo>
                  <a:cubicBezTo>
                    <a:pt x="321" y="4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34"/>
            <p:cNvSpPr/>
            <p:nvPr/>
          </p:nvSpPr>
          <p:spPr>
            <a:xfrm>
              <a:off x="3384175" y="4700900"/>
              <a:ext cx="5975" cy="8200"/>
            </a:xfrm>
            <a:custGeom>
              <a:avLst/>
              <a:gdLst/>
              <a:ahLst/>
              <a:cxnLst/>
              <a:rect l="l" t="t" r="r" b="b"/>
              <a:pathLst>
                <a:path w="239" h="328" extrusionOk="0">
                  <a:moveTo>
                    <a:pt x="198" y="1"/>
                  </a:moveTo>
                  <a:cubicBezTo>
                    <a:pt x="187" y="1"/>
                    <a:pt x="177" y="6"/>
                    <a:pt x="172" y="20"/>
                  </a:cubicBezTo>
                  <a:cubicBezTo>
                    <a:pt x="122" y="107"/>
                    <a:pt x="60" y="196"/>
                    <a:pt x="9" y="283"/>
                  </a:cubicBezTo>
                  <a:cubicBezTo>
                    <a:pt x="1" y="308"/>
                    <a:pt x="19" y="327"/>
                    <a:pt x="40" y="327"/>
                  </a:cubicBezTo>
                  <a:cubicBezTo>
                    <a:pt x="51" y="327"/>
                    <a:pt x="63" y="322"/>
                    <a:pt x="72" y="308"/>
                  </a:cubicBezTo>
                  <a:lnTo>
                    <a:pt x="223" y="45"/>
                  </a:lnTo>
                  <a:cubicBezTo>
                    <a:pt x="239" y="20"/>
                    <a:pt x="218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34"/>
            <p:cNvSpPr/>
            <p:nvPr/>
          </p:nvSpPr>
          <p:spPr>
            <a:xfrm>
              <a:off x="3382800" y="4702700"/>
              <a:ext cx="6025" cy="6800"/>
            </a:xfrm>
            <a:custGeom>
              <a:avLst/>
              <a:gdLst/>
              <a:ahLst/>
              <a:cxnLst/>
              <a:rect l="l" t="t" r="r" b="b"/>
              <a:pathLst>
                <a:path w="241" h="272" extrusionOk="0">
                  <a:moveTo>
                    <a:pt x="202" y="1"/>
                  </a:moveTo>
                  <a:cubicBezTo>
                    <a:pt x="193" y="1"/>
                    <a:pt x="183" y="4"/>
                    <a:pt x="177" y="10"/>
                  </a:cubicBezTo>
                  <a:cubicBezTo>
                    <a:pt x="127" y="73"/>
                    <a:pt x="76" y="149"/>
                    <a:pt x="14" y="211"/>
                  </a:cubicBezTo>
                  <a:cubicBezTo>
                    <a:pt x="1" y="224"/>
                    <a:pt x="1" y="249"/>
                    <a:pt x="14" y="261"/>
                  </a:cubicBezTo>
                  <a:cubicBezTo>
                    <a:pt x="20" y="268"/>
                    <a:pt x="29" y="271"/>
                    <a:pt x="39" y="271"/>
                  </a:cubicBezTo>
                  <a:cubicBezTo>
                    <a:pt x="48" y="271"/>
                    <a:pt x="58" y="268"/>
                    <a:pt x="64" y="261"/>
                  </a:cubicBezTo>
                  <a:cubicBezTo>
                    <a:pt x="115" y="199"/>
                    <a:pt x="177" y="124"/>
                    <a:pt x="227" y="60"/>
                  </a:cubicBezTo>
                  <a:cubicBezTo>
                    <a:pt x="240" y="48"/>
                    <a:pt x="240" y="23"/>
                    <a:pt x="227" y="10"/>
                  </a:cubicBezTo>
                  <a:cubicBezTo>
                    <a:pt x="221" y="4"/>
                    <a:pt x="212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34"/>
            <p:cNvSpPr/>
            <p:nvPr/>
          </p:nvSpPr>
          <p:spPr>
            <a:xfrm>
              <a:off x="3380300" y="4699675"/>
              <a:ext cx="7250" cy="8650"/>
            </a:xfrm>
            <a:custGeom>
              <a:avLst/>
              <a:gdLst/>
              <a:ahLst/>
              <a:cxnLst/>
              <a:rect l="l" t="t" r="r" b="b"/>
              <a:pathLst>
                <a:path w="290" h="346" extrusionOk="0">
                  <a:moveTo>
                    <a:pt x="251" y="0"/>
                  </a:moveTo>
                  <a:cubicBezTo>
                    <a:pt x="238" y="0"/>
                    <a:pt x="223" y="9"/>
                    <a:pt x="215" y="18"/>
                  </a:cubicBezTo>
                  <a:cubicBezTo>
                    <a:pt x="151" y="106"/>
                    <a:pt x="89" y="206"/>
                    <a:pt x="13" y="295"/>
                  </a:cubicBezTo>
                  <a:cubicBezTo>
                    <a:pt x="0" y="307"/>
                    <a:pt x="13" y="332"/>
                    <a:pt x="25" y="345"/>
                  </a:cubicBezTo>
                  <a:cubicBezTo>
                    <a:pt x="51" y="345"/>
                    <a:pt x="64" y="345"/>
                    <a:pt x="76" y="332"/>
                  </a:cubicBezTo>
                  <a:cubicBezTo>
                    <a:pt x="139" y="232"/>
                    <a:pt x="201" y="144"/>
                    <a:pt x="277" y="55"/>
                  </a:cubicBezTo>
                  <a:cubicBezTo>
                    <a:pt x="290" y="43"/>
                    <a:pt x="277" y="18"/>
                    <a:pt x="265" y="5"/>
                  </a:cubicBezTo>
                  <a:cubicBezTo>
                    <a:pt x="261" y="2"/>
                    <a:pt x="256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34"/>
            <p:cNvSpPr/>
            <p:nvPr/>
          </p:nvSpPr>
          <p:spPr>
            <a:xfrm>
              <a:off x="3377475" y="4698100"/>
              <a:ext cx="7250" cy="9075"/>
            </a:xfrm>
            <a:custGeom>
              <a:avLst/>
              <a:gdLst/>
              <a:ahLst/>
              <a:cxnLst/>
              <a:rect l="l" t="t" r="r" b="b"/>
              <a:pathLst>
                <a:path w="290" h="363" extrusionOk="0">
                  <a:moveTo>
                    <a:pt x="258" y="0"/>
                  </a:moveTo>
                  <a:cubicBezTo>
                    <a:pt x="244" y="0"/>
                    <a:pt x="235" y="9"/>
                    <a:pt x="227" y="18"/>
                  </a:cubicBezTo>
                  <a:cubicBezTo>
                    <a:pt x="151" y="118"/>
                    <a:pt x="88" y="219"/>
                    <a:pt x="13" y="308"/>
                  </a:cubicBezTo>
                  <a:cubicBezTo>
                    <a:pt x="1" y="320"/>
                    <a:pt x="13" y="345"/>
                    <a:pt x="26" y="358"/>
                  </a:cubicBezTo>
                  <a:cubicBezTo>
                    <a:pt x="29" y="361"/>
                    <a:pt x="33" y="363"/>
                    <a:pt x="36" y="363"/>
                  </a:cubicBezTo>
                  <a:cubicBezTo>
                    <a:pt x="45" y="363"/>
                    <a:pt x="54" y="354"/>
                    <a:pt x="63" y="345"/>
                  </a:cubicBezTo>
                  <a:cubicBezTo>
                    <a:pt x="138" y="244"/>
                    <a:pt x="214" y="144"/>
                    <a:pt x="277" y="56"/>
                  </a:cubicBezTo>
                  <a:cubicBezTo>
                    <a:pt x="289" y="31"/>
                    <a:pt x="289" y="18"/>
                    <a:pt x="277" y="6"/>
                  </a:cubicBezTo>
                  <a:cubicBezTo>
                    <a:pt x="270" y="2"/>
                    <a:pt x="263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34"/>
            <p:cNvSpPr/>
            <p:nvPr/>
          </p:nvSpPr>
          <p:spPr>
            <a:xfrm>
              <a:off x="3377150" y="4697200"/>
              <a:ext cx="8025" cy="10400"/>
            </a:xfrm>
            <a:custGeom>
              <a:avLst/>
              <a:gdLst/>
              <a:ahLst/>
              <a:cxnLst/>
              <a:rect l="l" t="t" r="r" b="b"/>
              <a:pathLst>
                <a:path w="321" h="416" extrusionOk="0">
                  <a:moveTo>
                    <a:pt x="278" y="1"/>
                  </a:moveTo>
                  <a:cubicBezTo>
                    <a:pt x="269" y="1"/>
                    <a:pt x="259" y="5"/>
                    <a:pt x="252" y="17"/>
                  </a:cubicBezTo>
                  <a:cubicBezTo>
                    <a:pt x="177" y="129"/>
                    <a:pt x="101" y="255"/>
                    <a:pt x="14" y="369"/>
                  </a:cubicBezTo>
                  <a:cubicBezTo>
                    <a:pt x="0" y="381"/>
                    <a:pt x="0" y="394"/>
                    <a:pt x="14" y="406"/>
                  </a:cubicBezTo>
                  <a:cubicBezTo>
                    <a:pt x="20" y="412"/>
                    <a:pt x="29" y="416"/>
                    <a:pt x="37" y="416"/>
                  </a:cubicBezTo>
                  <a:cubicBezTo>
                    <a:pt x="45" y="416"/>
                    <a:pt x="51" y="412"/>
                    <a:pt x="51" y="406"/>
                  </a:cubicBezTo>
                  <a:cubicBezTo>
                    <a:pt x="151" y="293"/>
                    <a:pt x="227" y="180"/>
                    <a:pt x="302" y="54"/>
                  </a:cubicBezTo>
                  <a:cubicBezTo>
                    <a:pt x="320" y="28"/>
                    <a:pt x="300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34"/>
            <p:cNvSpPr/>
            <p:nvPr/>
          </p:nvSpPr>
          <p:spPr>
            <a:xfrm>
              <a:off x="3380300" y="4698525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extrusionOk="0">
                  <a:moveTo>
                    <a:pt x="227" y="1"/>
                  </a:moveTo>
                  <a:cubicBezTo>
                    <a:pt x="215" y="1"/>
                    <a:pt x="189" y="1"/>
                    <a:pt x="189" y="14"/>
                  </a:cubicBezTo>
                  <a:cubicBezTo>
                    <a:pt x="126" y="89"/>
                    <a:pt x="76" y="165"/>
                    <a:pt x="13" y="227"/>
                  </a:cubicBezTo>
                  <a:cubicBezTo>
                    <a:pt x="0" y="240"/>
                    <a:pt x="0" y="265"/>
                    <a:pt x="13" y="278"/>
                  </a:cubicBezTo>
                  <a:cubicBezTo>
                    <a:pt x="19" y="284"/>
                    <a:pt x="29" y="287"/>
                    <a:pt x="38" y="287"/>
                  </a:cubicBezTo>
                  <a:cubicBezTo>
                    <a:pt x="48" y="287"/>
                    <a:pt x="57" y="284"/>
                    <a:pt x="64" y="278"/>
                  </a:cubicBezTo>
                  <a:cubicBezTo>
                    <a:pt x="126" y="202"/>
                    <a:pt x="176" y="127"/>
                    <a:pt x="240" y="51"/>
                  </a:cubicBezTo>
                  <a:cubicBezTo>
                    <a:pt x="252" y="39"/>
                    <a:pt x="240" y="14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34"/>
            <p:cNvSpPr/>
            <p:nvPr/>
          </p:nvSpPr>
          <p:spPr>
            <a:xfrm>
              <a:off x="3372450" y="4698925"/>
              <a:ext cx="8200" cy="9300"/>
            </a:xfrm>
            <a:custGeom>
              <a:avLst/>
              <a:gdLst/>
              <a:ahLst/>
              <a:cxnLst/>
              <a:rect l="l" t="t" r="r" b="b"/>
              <a:pathLst>
                <a:path w="328" h="372" extrusionOk="0">
                  <a:moveTo>
                    <a:pt x="291" y="1"/>
                  </a:moveTo>
                  <a:cubicBezTo>
                    <a:pt x="283" y="1"/>
                    <a:pt x="277" y="4"/>
                    <a:pt x="277" y="10"/>
                  </a:cubicBezTo>
                  <a:lnTo>
                    <a:pt x="53" y="266"/>
                  </a:lnTo>
                  <a:lnTo>
                    <a:pt x="53" y="266"/>
                  </a:lnTo>
                  <a:cubicBezTo>
                    <a:pt x="52" y="266"/>
                    <a:pt x="51" y="266"/>
                    <a:pt x="50" y="266"/>
                  </a:cubicBezTo>
                  <a:cubicBezTo>
                    <a:pt x="40" y="266"/>
                    <a:pt x="33" y="272"/>
                    <a:pt x="26" y="287"/>
                  </a:cubicBezTo>
                  <a:cubicBezTo>
                    <a:pt x="26" y="294"/>
                    <a:pt x="22" y="301"/>
                    <a:pt x="18" y="305"/>
                  </a:cubicBezTo>
                  <a:lnTo>
                    <a:pt x="18" y="305"/>
                  </a:lnTo>
                  <a:lnTo>
                    <a:pt x="12" y="312"/>
                  </a:lnTo>
                  <a:cubicBezTo>
                    <a:pt x="0" y="337"/>
                    <a:pt x="0" y="350"/>
                    <a:pt x="12" y="362"/>
                  </a:cubicBezTo>
                  <a:cubicBezTo>
                    <a:pt x="19" y="369"/>
                    <a:pt x="29" y="372"/>
                    <a:pt x="38" y="372"/>
                  </a:cubicBezTo>
                  <a:cubicBezTo>
                    <a:pt x="47" y="372"/>
                    <a:pt x="57" y="369"/>
                    <a:pt x="63" y="362"/>
                  </a:cubicBezTo>
                  <a:cubicBezTo>
                    <a:pt x="151" y="262"/>
                    <a:pt x="239" y="161"/>
                    <a:pt x="314" y="60"/>
                  </a:cubicBezTo>
                  <a:cubicBezTo>
                    <a:pt x="327" y="48"/>
                    <a:pt x="327" y="23"/>
                    <a:pt x="314" y="10"/>
                  </a:cubicBezTo>
                  <a:cubicBezTo>
                    <a:pt x="308" y="4"/>
                    <a:pt x="29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34"/>
            <p:cNvSpPr/>
            <p:nvPr/>
          </p:nvSpPr>
          <p:spPr>
            <a:xfrm>
              <a:off x="3372750" y="4701750"/>
              <a:ext cx="6300" cy="7625"/>
            </a:xfrm>
            <a:custGeom>
              <a:avLst/>
              <a:gdLst/>
              <a:ahLst/>
              <a:cxnLst/>
              <a:rect l="l" t="t" r="r" b="b"/>
              <a:pathLst>
                <a:path w="252" h="305" extrusionOk="0">
                  <a:moveTo>
                    <a:pt x="202" y="1"/>
                  </a:moveTo>
                  <a:cubicBezTo>
                    <a:pt x="193" y="1"/>
                    <a:pt x="183" y="4"/>
                    <a:pt x="176" y="11"/>
                  </a:cubicBezTo>
                  <a:cubicBezTo>
                    <a:pt x="126" y="98"/>
                    <a:pt x="64" y="174"/>
                    <a:pt x="14" y="249"/>
                  </a:cubicBezTo>
                  <a:cubicBezTo>
                    <a:pt x="0" y="274"/>
                    <a:pt x="14" y="287"/>
                    <a:pt x="26" y="299"/>
                  </a:cubicBezTo>
                  <a:cubicBezTo>
                    <a:pt x="29" y="303"/>
                    <a:pt x="34" y="305"/>
                    <a:pt x="39" y="305"/>
                  </a:cubicBezTo>
                  <a:cubicBezTo>
                    <a:pt x="51" y="305"/>
                    <a:pt x="64" y="296"/>
                    <a:pt x="64" y="287"/>
                  </a:cubicBezTo>
                  <a:cubicBezTo>
                    <a:pt x="126" y="212"/>
                    <a:pt x="176" y="123"/>
                    <a:pt x="240" y="48"/>
                  </a:cubicBezTo>
                  <a:cubicBezTo>
                    <a:pt x="252" y="36"/>
                    <a:pt x="240" y="11"/>
                    <a:pt x="227" y="11"/>
                  </a:cubicBezTo>
                  <a:cubicBezTo>
                    <a:pt x="221" y="4"/>
                    <a:pt x="211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34"/>
            <p:cNvSpPr/>
            <p:nvPr/>
          </p:nvSpPr>
          <p:spPr>
            <a:xfrm>
              <a:off x="3362225" y="4696250"/>
              <a:ext cx="16025" cy="20800"/>
            </a:xfrm>
            <a:custGeom>
              <a:avLst/>
              <a:gdLst/>
              <a:ahLst/>
              <a:cxnLst/>
              <a:rect l="l" t="t" r="r" b="b"/>
              <a:pathLst>
                <a:path w="641" h="832" extrusionOk="0">
                  <a:moveTo>
                    <a:pt x="599" y="1"/>
                  </a:moveTo>
                  <a:cubicBezTo>
                    <a:pt x="590" y="1"/>
                    <a:pt x="580" y="5"/>
                    <a:pt x="572" y="16"/>
                  </a:cubicBezTo>
                  <a:cubicBezTo>
                    <a:pt x="384" y="268"/>
                    <a:pt x="195" y="532"/>
                    <a:pt x="19" y="784"/>
                  </a:cubicBezTo>
                  <a:cubicBezTo>
                    <a:pt x="1" y="811"/>
                    <a:pt x="22" y="831"/>
                    <a:pt x="45" y="831"/>
                  </a:cubicBezTo>
                  <a:cubicBezTo>
                    <a:pt x="53" y="831"/>
                    <a:pt x="62" y="828"/>
                    <a:pt x="69" y="821"/>
                  </a:cubicBezTo>
                  <a:cubicBezTo>
                    <a:pt x="258" y="558"/>
                    <a:pt x="447" y="306"/>
                    <a:pt x="623" y="42"/>
                  </a:cubicBezTo>
                  <a:cubicBezTo>
                    <a:pt x="640" y="24"/>
                    <a:pt x="621" y="1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34"/>
            <p:cNvSpPr/>
            <p:nvPr/>
          </p:nvSpPr>
          <p:spPr>
            <a:xfrm>
              <a:off x="3357975" y="4698150"/>
              <a:ext cx="19025" cy="37275"/>
            </a:xfrm>
            <a:custGeom>
              <a:avLst/>
              <a:gdLst/>
              <a:ahLst/>
              <a:cxnLst/>
              <a:rect l="l" t="t" r="r" b="b"/>
              <a:pathLst>
                <a:path w="761" h="1491" extrusionOk="0">
                  <a:moveTo>
                    <a:pt x="713" y="0"/>
                  </a:moveTo>
                  <a:cubicBezTo>
                    <a:pt x="704" y="0"/>
                    <a:pt x="696" y="5"/>
                    <a:pt x="692" y="16"/>
                  </a:cubicBezTo>
                  <a:cubicBezTo>
                    <a:pt x="441" y="482"/>
                    <a:pt x="63" y="909"/>
                    <a:pt x="1" y="1462"/>
                  </a:cubicBezTo>
                  <a:cubicBezTo>
                    <a:pt x="1" y="1481"/>
                    <a:pt x="17" y="1490"/>
                    <a:pt x="34" y="1490"/>
                  </a:cubicBezTo>
                  <a:cubicBezTo>
                    <a:pt x="51" y="1490"/>
                    <a:pt x="70" y="1481"/>
                    <a:pt x="76" y="1462"/>
                  </a:cubicBezTo>
                  <a:cubicBezTo>
                    <a:pt x="127" y="921"/>
                    <a:pt x="504" y="507"/>
                    <a:pt x="742" y="54"/>
                  </a:cubicBezTo>
                  <a:cubicBezTo>
                    <a:pt x="760" y="27"/>
                    <a:pt x="734" y="0"/>
                    <a:pt x="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34"/>
            <p:cNvSpPr/>
            <p:nvPr/>
          </p:nvSpPr>
          <p:spPr>
            <a:xfrm>
              <a:off x="3365200" y="4723375"/>
              <a:ext cx="4750" cy="7875"/>
            </a:xfrm>
            <a:custGeom>
              <a:avLst/>
              <a:gdLst/>
              <a:ahLst/>
              <a:cxnLst/>
              <a:rect l="l" t="t" r="r" b="b"/>
              <a:pathLst>
                <a:path w="190" h="315" extrusionOk="0">
                  <a:moveTo>
                    <a:pt x="165" y="1"/>
                  </a:moveTo>
                  <a:cubicBezTo>
                    <a:pt x="152" y="1"/>
                    <a:pt x="139" y="1"/>
                    <a:pt x="126" y="13"/>
                  </a:cubicBezTo>
                  <a:cubicBezTo>
                    <a:pt x="89" y="101"/>
                    <a:pt x="39" y="177"/>
                    <a:pt x="1" y="264"/>
                  </a:cubicBezTo>
                  <a:cubicBezTo>
                    <a:pt x="1" y="277"/>
                    <a:pt x="1" y="303"/>
                    <a:pt x="14" y="315"/>
                  </a:cubicBezTo>
                  <a:cubicBezTo>
                    <a:pt x="26" y="315"/>
                    <a:pt x="51" y="315"/>
                    <a:pt x="64" y="303"/>
                  </a:cubicBezTo>
                  <a:cubicBezTo>
                    <a:pt x="101" y="214"/>
                    <a:pt x="139" y="127"/>
                    <a:pt x="177" y="51"/>
                  </a:cubicBezTo>
                  <a:cubicBezTo>
                    <a:pt x="190" y="38"/>
                    <a:pt x="190" y="13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34"/>
            <p:cNvSpPr/>
            <p:nvPr/>
          </p:nvSpPr>
          <p:spPr>
            <a:xfrm>
              <a:off x="3374325" y="4720875"/>
              <a:ext cx="5700" cy="10375"/>
            </a:xfrm>
            <a:custGeom>
              <a:avLst/>
              <a:gdLst/>
              <a:ahLst/>
              <a:cxnLst/>
              <a:rect l="l" t="t" r="r" b="b"/>
              <a:pathLst>
                <a:path w="228" h="415" extrusionOk="0">
                  <a:moveTo>
                    <a:pt x="214" y="0"/>
                  </a:moveTo>
                  <a:cubicBezTo>
                    <a:pt x="189" y="0"/>
                    <a:pt x="177" y="0"/>
                    <a:pt x="164" y="12"/>
                  </a:cubicBezTo>
                  <a:cubicBezTo>
                    <a:pt x="113" y="138"/>
                    <a:pt x="63" y="252"/>
                    <a:pt x="13" y="364"/>
                  </a:cubicBezTo>
                  <a:cubicBezTo>
                    <a:pt x="1" y="377"/>
                    <a:pt x="1" y="403"/>
                    <a:pt x="26" y="415"/>
                  </a:cubicBezTo>
                  <a:cubicBezTo>
                    <a:pt x="38" y="415"/>
                    <a:pt x="51" y="415"/>
                    <a:pt x="63" y="403"/>
                  </a:cubicBezTo>
                  <a:cubicBezTo>
                    <a:pt x="113" y="277"/>
                    <a:pt x="164" y="163"/>
                    <a:pt x="227" y="50"/>
                  </a:cubicBezTo>
                  <a:cubicBezTo>
                    <a:pt x="227" y="37"/>
                    <a:pt x="227" y="12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34"/>
            <p:cNvSpPr/>
            <p:nvPr/>
          </p:nvSpPr>
          <p:spPr>
            <a:xfrm>
              <a:off x="3289450" y="4780525"/>
              <a:ext cx="32250" cy="10300"/>
            </a:xfrm>
            <a:custGeom>
              <a:avLst/>
              <a:gdLst/>
              <a:ahLst/>
              <a:cxnLst/>
              <a:rect l="l" t="t" r="r" b="b"/>
              <a:pathLst>
                <a:path w="1290" h="412" extrusionOk="0">
                  <a:moveTo>
                    <a:pt x="159" y="0"/>
                  </a:moveTo>
                  <a:cubicBezTo>
                    <a:pt x="123" y="0"/>
                    <a:pt x="87" y="1"/>
                    <a:pt x="51" y="3"/>
                  </a:cubicBezTo>
                  <a:cubicBezTo>
                    <a:pt x="1" y="3"/>
                    <a:pt x="1" y="66"/>
                    <a:pt x="51" y="66"/>
                  </a:cubicBezTo>
                  <a:cubicBezTo>
                    <a:pt x="71" y="65"/>
                    <a:pt x="91" y="65"/>
                    <a:pt x="111" y="65"/>
                  </a:cubicBezTo>
                  <a:cubicBezTo>
                    <a:pt x="505" y="65"/>
                    <a:pt x="897" y="178"/>
                    <a:pt x="1220" y="406"/>
                  </a:cubicBezTo>
                  <a:cubicBezTo>
                    <a:pt x="1226" y="410"/>
                    <a:pt x="1232" y="412"/>
                    <a:pt x="1238" y="412"/>
                  </a:cubicBezTo>
                  <a:cubicBezTo>
                    <a:pt x="1268" y="412"/>
                    <a:pt x="1289" y="364"/>
                    <a:pt x="1258" y="343"/>
                  </a:cubicBezTo>
                  <a:cubicBezTo>
                    <a:pt x="936" y="124"/>
                    <a:pt x="550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34"/>
            <p:cNvSpPr/>
            <p:nvPr/>
          </p:nvSpPr>
          <p:spPr>
            <a:xfrm>
              <a:off x="3294875" y="4775200"/>
              <a:ext cx="35350" cy="18475"/>
            </a:xfrm>
            <a:custGeom>
              <a:avLst/>
              <a:gdLst/>
              <a:ahLst/>
              <a:cxnLst/>
              <a:rect l="l" t="t" r="r" b="b"/>
              <a:pathLst>
                <a:path w="1414" h="739" extrusionOk="0">
                  <a:moveTo>
                    <a:pt x="38" y="1"/>
                  </a:moveTo>
                  <a:cubicBezTo>
                    <a:pt x="8" y="1"/>
                    <a:pt x="0" y="54"/>
                    <a:pt x="35" y="66"/>
                  </a:cubicBezTo>
                  <a:cubicBezTo>
                    <a:pt x="513" y="178"/>
                    <a:pt x="966" y="405"/>
                    <a:pt x="1343" y="732"/>
                  </a:cubicBezTo>
                  <a:cubicBezTo>
                    <a:pt x="1350" y="736"/>
                    <a:pt x="1357" y="738"/>
                    <a:pt x="1364" y="738"/>
                  </a:cubicBezTo>
                  <a:cubicBezTo>
                    <a:pt x="1392" y="738"/>
                    <a:pt x="1413" y="702"/>
                    <a:pt x="1393" y="681"/>
                  </a:cubicBezTo>
                  <a:cubicBezTo>
                    <a:pt x="1003" y="354"/>
                    <a:pt x="550" y="116"/>
                    <a:pt x="47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34"/>
            <p:cNvSpPr/>
            <p:nvPr/>
          </p:nvSpPr>
          <p:spPr>
            <a:xfrm>
              <a:off x="3293600" y="4767650"/>
              <a:ext cx="37200" cy="20375"/>
            </a:xfrm>
            <a:custGeom>
              <a:avLst/>
              <a:gdLst/>
              <a:ahLst/>
              <a:cxnLst/>
              <a:rect l="l" t="t" r="r" b="b"/>
              <a:pathLst>
                <a:path w="1488" h="815" extrusionOk="0">
                  <a:moveTo>
                    <a:pt x="39" y="1"/>
                  </a:moveTo>
                  <a:cubicBezTo>
                    <a:pt x="9" y="1"/>
                    <a:pt x="1" y="54"/>
                    <a:pt x="36" y="66"/>
                  </a:cubicBezTo>
                  <a:cubicBezTo>
                    <a:pt x="551" y="192"/>
                    <a:pt x="1017" y="455"/>
                    <a:pt x="1419" y="807"/>
                  </a:cubicBezTo>
                  <a:cubicBezTo>
                    <a:pt x="1424" y="812"/>
                    <a:pt x="1430" y="814"/>
                    <a:pt x="1435" y="814"/>
                  </a:cubicBezTo>
                  <a:cubicBezTo>
                    <a:pt x="1460" y="814"/>
                    <a:pt x="1487" y="777"/>
                    <a:pt x="1456" y="757"/>
                  </a:cubicBezTo>
                  <a:cubicBezTo>
                    <a:pt x="1054" y="393"/>
                    <a:pt x="576" y="141"/>
                    <a:pt x="48" y="2"/>
                  </a:cubicBezTo>
                  <a:cubicBezTo>
                    <a:pt x="45" y="1"/>
                    <a:pt x="4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34"/>
            <p:cNvSpPr/>
            <p:nvPr/>
          </p:nvSpPr>
          <p:spPr>
            <a:xfrm>
              <a:off x="3298350" y="4763575"/>
              <a:ext cx="20525" cy="12175"/>
            </a:xfrm>
            <a:custGeom>
              <a:avLst/>
              <a:gdLst/>
              <a:ahLst/>
              <a:cxnLst/>
              <a:rect l="l" t="t" r="r" b="b"/>
              <a:pathLst>
                <a:path w="821" h="487" extrusionOk="0">
                  <a:moveTo>
                    <a:pt x="37" y="1"/>
                  </a:moveTo>
                  <a:cubicBezTo>
                    <a:pt x="7" y="1"/>
                    <a:pt x="0" y="54"/>
                    <a:pt x="34" y="65"/>
                  </a:cubicBezTo>
                  <a:cubicBezTo>
                    <a:pt x="285" y="178"/>
                    <a:pt x="537" y="316"/>
                    <a:pt x="763" y="480"/>
                  </a:cubicBezTo>
                  <a:cubicBezTo>
                    <a:pt x="767" y="484"/>
                    <a:pt x="772" y="486"/>
                    <a:pt x="776" y="486"/>
                  </a:cubicBezTo>
                  <a:cubicBezTo>
                    <a:pt x="799" y="486"/>
                    <a:pt x="820" y="438"/>
                    <a:pt x="788" y="417"/>
                  </a:cubicBezTo>
                  <a:cubicBezTo>
                    <a:pt x="562" y="254"/>
                    <a:pt x="311" y="115"/>
                    <a:pt x="47" y="2"/>
                  </a:cubicBezTo>
                  <a:cubicBezTo>
                    <a:pt x="43" y="1"/>
                    <a:pt x="40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34"/>
            <p:cNvSpPr/>
            <p:nvPr/>
          </p:nvSpPr>
          <p:spPr>
            <a:xfrm>
              <a:off x="3300550" y="4759800"/>
              <a:ext cx="28325" cy="18825"/>
            </a:xfrm>
            <a:custGeom>
              <a:avLst/>
              <a:gdLst/>
              <a:ahLst/>
              <a:cxnLst/>
              <a:rect l="l" t="t" r="r" b="b"/>
              <a:pathLst>
                <a:path w="1133" h="753" extrusionOk="0">
                  <a:moveTo>
                    <a:pt x="59" y="0"/>
                  </a:moveTo>
                  <a:cubicBezTo>
                    <a:pt x="27" y="0"/>
                    <a:pt x="0" y="41"/>
                    <a:pt x="34" y="53"/>
                  </a:cubicBezTo>
                  <a:cubicBezTo>
                    <a:pt x="412" y="229"/>
                    <a:pt x="764" y="455"/>
                    <a:pt x="1066" y="744"/>
                  </a:cubicBezTo>
                  <a:cubicBezTo>
                    <a:pt x="1071" y="750"/>
                    <a:pt x="1078" y="752"/>
                    <a:pt x="1085" y="752"/>
                  </a:cubicBezTo>
                  <a:cubicBezTo>
                    <a:pt x="1109" y="752"/>
                    <a:pt x="1132" y="723"/>
                    <a:pt x="1103" y="694"/>
                  </a:cubicBezTo>
                  <a:cubicBezTo>
                    <a:pt x="801" y="405"/>
                    <a:pt x="449" y="165"/>
                    <a:pt x="72" y="3"/>
                  </a:cubicBezTo>
                  <a:cubicBezTo>
                    <a:pt x="67" y="1"/>
                    <a:pt x="63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34"/>
            <p:cNvSpPr/>
            <p:nvPr/>
          </p:nvSpPr>
          <p:spPr>
            <a:xfrm>
              <a:off x="3304650" y="4757275"/>
              <a:ext cx="16100" cy="10800"/>
            </a:xfrm>
            <a:custGeom>
              <a:avLst/>
              <a:gdLst/>
              <a:ahLst/>
              <a:cxnLst/>
              <a:rect l="l" t="t" r="r" b="b"/>
              <a:pathLst>
                <a:path w="644" h="432" extrusionOk="0">
                  <a:moveTo>
                    <a:pt x="59" y="1"/>
                  </a:moveTo>
                  <a:cubicBezTo>
                    <a:pt x="26" y="1"/>
                    <a:pt x="0" y="43"/>
                    <a:pt x="33" y="65"/>
                  </a:cubicBezTo>
                  <a:cubicBezTo>
                    <a:pt x="235" y="166"/>
                    <a:pt x="411" y="280"/>
                    <a:pt x="575" y="417"/>
                  </a:cubicBezTo>
                  <a:cubicBezTo>
                    <a:pt x="584" y="427"/>
                    <a:pt x="594" y="431"/>
                    <a:pt x="603" y="431"/>
                  </a:cubicBezTo>
                  <a:cubicBezTo>
                    <a:pt x="627" y="431"/>
                    <a:pt x="644" y="399"/>
                    <a:pt x="625" y="380"/>
                  </a:cubicBezTo>
                  <a:cubicBezTo>
                    <a:pt x="461" y="229"/>
                    <a:pt x="273" y="104"/>
                    <a:pt x="72" y="3"/>
                  </a:cubicBezTo>
                  <a:cubicBezTo>
                    <a:pt x="67" y="1"/>
                    <a:pt x="63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34"/>
            <p:cNvSpPr/>
            <p:nvPr/>
          </p:nvSpPr>
          <p:spPr>
            <a:xfrm>
              <a:off x="3306825" y="4752900"/>
              <a:ext cx="19225" cy="14925"/>
            </a:xfrm>
            <a:custGeom>
              <a:avLst/>
              <a:gdLst/>
              <a:ahLst/>
              <a:cxnLst/>
              <a:rect l="l" t="t" r="r" b="b"/>
              <a:pathLst>
                <a:path w="769" h="597" extrusionOk="0">
                  <a:moveTo>
                    <a:pt x="37" y="0"/>
                  </a:moveTo>
                  <a:cubicBezTo>
                    <a:pt x="8" y="0"/>
                    <a:pt x="0" y="53"/>
                    <a:pt x="35" y="64"/>
                  </a:cubicBezTo>
                  <a:cubicBezTo>
                    <a:pt x="298" y="178"/>
                    <a:pt x="525" y="354"/>
                    <a:pt x="701" y="580"/>
                  </a:cubicBezTo>
                  <a:cubicBezTo>
                    <a:pt x="708" y="592"/>
                    <a:pt x="718" y="596"/>
                    <a:pt x="728" y="596"/>
                  </a:cubicBezTo>
                  <a:cubicBezTo>
                    <a:pt x="750" y="596"/>
                    <a:pt x="769" y="573"/>
                    <a:pt x="751" y="555"/>
                  </a:cubicBezTo>
                  <a:cubicBezTo>
                    <a:pt x="575" y="304"/>
                    <a:pt x="337" y="115"/>
                    <a:pt x="47" y="2"/>
                  </a:cubicBezTo>
                  <a:cubicBezTo>
                    <a:pt x="44" y="1"/>
                    <a:pt x="40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34"/>
            <p:cNvSpPr/>
            <p:nvPr/>
          </p:nvSpPr>
          <p:spPr>
            <a:xfrm>
              <a:off x="3311450" y="4749875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3" y="0"/>
                  </a:moveTo>
                  <a:cubicBezTo>
                    <a:pt x="26" y="0"/>
                    <a:pt x="19" y="3"/>
                    <a:pt x="13" y="9"/>
                  </a:cubicBezTo>
                  <a:cubicBezTo>
                    <a:pt x="1" y="22"/>
                    <a:pt x="1" y="47"/>
                    <a:pt x="13" y="59"/>
                  </a:cubicBezTo>
                  <a:cubicBezTo>
                    <a:pt x="152" y="160"/>
                    <a:pt x="290" y="274"/>
                    <a:pt x="415" y="386"/>
                  </a:cubicBezTo>
                  <a:cubicBezTo>
                    <a:pt x="432" y="386"/>
                    <a:pt x="443" y="392"/>
                    <a:pt x="453" y="392"/>
                  </a:cubicBezTo>
                  <a:cubicBezTo>
                    <a:pt x="457" y="392"/>
                    <a:pt x="462" y="391"/>
                    <a:pt x="466" y="386"/>
                  </a:cubicBezTo>
                  <a:cubicBezTo>
                    <a:pt x="479" y="374"/>
                    <a:pt x="479" y="349"/>
                    <a:pt x="466" y="336"/>
                  </a:cubicBezTo>
                  <a:cubicBezTo>
                    <a:pt x="328" y="223"/>
                    <a:pt x="189" y="123"/>
                    <a:pt x="63" y="9"/>
                  </a:cubicBezTo>
                  <a:cubicBezTo>
                    <a:pt x="51" y="3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34"/>
            <p:cNvSpPr/>
            <p:nvPr/>
          </p:nvSpPr>
          <p:spPr>
            <a:xfrm>
              <a:off x="3316025" y="4747100"/>
              <a:ext cx="18925" cy="21025"/>
            </a:xfrm>
            <a:custGeom>
              <a:avLst/>
              <a:gdLst/>
              <a:ahLst/>
              <a:cxnLst/>
              <a:rect l="l" t="t" r="r" b="b"/>
              <a:pathLst>
                <a:path w="757" h="841" extrusionOk="0">
                  <a:moveTo>
                    <a:pt x="41" y="1"/>
                  </a:moveTo>
                  <a:cubicBezTo>
                    <a:pt x="20" y="1"/>
                    <a:pt x="1" y="37"/>
                    <a:pt x="31" y="58"/>
                  </a:cubicBezTo>
                  <a:cubicBezTo>
                    <a:pt x="321" y="246"/>
                    <a:pt x="547" y="511"/>
                    <a:pt x="685" y="824"/>
                  </a:cubicBezTo>
                  <a:cubicBezTo>
                    <a:pt x="692" y="836"/>
                    <a:pt x="702" y="840"/>
                    <a:pt x="711" y="840"/>
                  </a:cubicBezTo>
                  <a:cubicBezTo>
                    <a:pt x="734" y="840"/>
                    <a:pt x="757" y="813"/>
                    <a:pt x="748" y="787"/>
                  </a:cubicBezTo>
                  <a:cubicBezTo>
                    <a:pt x="597" y="472"/>
                    <a:pt x="358" y="196"/>
                    <a:pt x="56" y="8"/>
                  </a:cubicBezTo>
                  <a:cubicBezTo>
                    <a:pt x="51" y="3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34"/>
            <p:cNvSpPr/>
            <p:nvPr/>
          </p:nvSpPr>
          <p:spPr>
            <a:xfrm>
              <a:off x="3322150" y="4744000"/>
              <a:ext cx="9450" cy="11050"/>
            </a:xfrm>
            <a:custGeom>
              <a:avLst/>
              <a:gdLst/>
              <a:ahLst/>
              <a:cxnLst/>
              <a:rect l="l" t="t" r="r" b="b"/>
              <a:pathLst>
                <a:path w="378" h="442" extrusionOk="0">
                  <a:moveTo>
                    <a:pt x="49" y="0"/>
                  </a:moveTo>
                  <a:cubicBezTo>
                    <a:pt x="37" y="0"/>
                    <a:pt x="22" y="9"/>
                    <a:pt x="12" y="18"/>
                  </a:cubicBezTo>
                  <a:cubicBezTo>
                    <a:pt x="0" y="31"/>
                    <a:pt x="12" y="56"/>
                    <a:pt x="25" y="56"/>
                  </a:cubicBezTo>
                  <a:cubicBezTo>
                    <a:pt x="151" y="157"/>
                    <a:pt x="252" y="282"/>
                    <a:pt x="314" y="420"/>
                  </a:cubicBezTo>
                  <a:cubicBezTo>
                    <a:pt x="322" y="435"/>
                    <a:pt x="334" y="441"/>
                    <a:pt x="345" y="441"/>
                  </a:cubicBezTo>
                  <a:cubicBezTo>
                    <a:pt x="352" y="441"/>
                    <a:pt x="360" y="438"/>
                    <a:pt x="365" y="433"/>
                  </a:cubicBezTo>
                  <a:cubicBezTo>
                    <a:pt x="378" y="433"/>
                    <a:pt x="378" y="408"/>
                    <a:pt x="378" y="395"/>
                  </a:cubicBezTo>
                  <a:cubicBezTo>
                    <a:pt x="302" y="244"/>
                    <a:pt x="202" y="106"/>
                    <a:pt x="63" y="6"/>
                  </a:cubicBezTo>
                  <a:cubicBezTo>
                    <a:pt x="59" y="2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34"/>
            <p:cNvSpPr/>
            <p:nvPr/>
          </p:nvSpPr>
          <p:spPr>
            <a:xfrm>
              <a:off x="3327025" y="4742700"/>
              <a:ext cx="15450" cy="28125"/>
            </a:xfrm>
            <a:custGeom>
              <a:avLst/>
              <a:gdLst/>
              <a:ahLst/>
              <a:cxnLst/>
              <a:rect l="l" t="t" r="r" b="b"/>
              <a:pathLst>
                <a:path w="618" h="1125" extrusionOk="0">
                  <a:moveTo>
                    <a:pt x="53" y="1"/>
                  </a:moveTo>
                  <a:cubicBezTo>
                    <a:pt x="28" y="1"/>
                    <a:pt x="1" y="37"/>
                    <a:pt x="32" y="58"/>
                  </a:cubicBezTo>
                  <a:cubicBezTo>
                    <a:pt x="170" y="184"/>
                    <a:pt x="258" y="372"/>
                    <a:pt x="333" y="548"/>
                  </a:cubicBezTo>
                  <a:cubicBezTo>
                    <a:pt x="421" y="724"/>
                    <a:pt x="484" y="913"/>
                    <a:pt x="547" y="1101"/>
                  </a:cubicBezTo>
                  <a:cubicBezTo>
                    <a:pt x="552" y="1117"/>
                    <a:pt x="566" y="1124"/>
                    <a:pt x="580" y="1124"/>
                  </a:cubicBezTo>
                  <a:cubicBezTo>
                    <a:pt x="599" y="1124"/>
                    <a:pt x="617" y="1111"/>
                    <a:pt x="610" y="1089"/>
                  </a:cubicBezTo>
                  <a:cubicBezTo>
                    <a:pt x="547" y="888"/>
                    <a:pt x="471" y="699"/>
                    <a:pt x="384" y="510"/>
                  </a:cubicBezTo>
                  <a:cubicBezTo>
                    <a:pt x="308" y="334"/>
                    <a:pt x="220" y="145"/>
                    <a:pt x="69" y="7"/>
                  </a:cubicBezTo>
                  <a:cubicBezTo>
                    <a:pt x="64" y="3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34"/>
            <p:cNvSpPr/>
            <p:nvPr/>
          </p:nvSpPr>
          <p:spPr>
            <a:xfrm>
              <a:off x="3331875" y="4741150"/>
              <a:ext cx="9025" cy="15200"/>
            </a:xfrm>
            <a:custGeom>
              <a:avLst/>
              <a:gdLst/>
              <a:ahLst/>
              <a:cxnLst/>
              <a:rect l="l" t="t" r="r" b="b"/>
              <a:pathLst>
                <a:path w="361" h="608" extrusionOk="0">
                  <a:moveTo>
                    <a:pt x="48" y="1"/>
                  </a:moveTo>
                  <a:cubicBezTo>
                    <a:pt x="36" y="1"/>
                    <a:pt x="22" y="6"/>
                    <a:pt x="14" y="6"/>
                  </a:cubicBezTo>
                  <a:cubicBezTo>
                    <a:pt x="1" y="31"/>
                    <a:pt x="1" y="44"/>
                    <a:pt x="14" y="56"/>
                  </a:cubicBezTo>
                  <a:cubicBezTo>
                    <a:pt x="139" y="220"/>
                    <a:pt x="227" y="396"/>
                    <a:pt x="290" y="585"/>
                  </a:cubicBezTo>
                  <a:cubicBezTo>
                    <a:pt x="295" y="601"/>
                    <a:pt x="310" y="608"/>
                    <a:pt x="323" y="608"/>
                  </a:cubicBezTo>
                  <a:cubicBezTo>
                    <a:pt x="342" y="608"/>
                    <a:pt x="360" y="594"/>
                    <a:pt x="353" y="572"/>
                  </a:cubicBezTo>
                  <a:cubicBezTo>
                    <a:pt x="290" y="371"/>
                    <a:pt x="190" y="182"/>
                    <a:pt x="64" y="6"/>
                  </a:cubicBezTo>
                  <a:cubicBezTo>
                    <a:pt x="60" y="2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34"/>
            <p:cNvSpPr/>
            <p:nvPr/>
          </p:nvSpPr>
          <p:spPr>
            <a:xfrm>
              <a:off x="3336150" y="4738400"/>
              <a:ext cx="6950" cy="13375"/>
            </a:xfrm>
            <a:custGeom>
              <a:avLst/>
              <a:gdLst/>
              <a:ahLst/>
              <a:cxnLst/>
              <a:rect l="l" t="t" r="r" b="b"/>
              <a:pathLst>
                <a:path w="278" h="535" extrusionOk="0">
                  <a:moveTo>
                    <a:pt x="48" y="0"/>
                  </a:moveTo>
                  <a:cubicBezTo>
                    <a:pt x="27" y="0"/>
                    <a:pt x="1" y="27"/>
                    <a:pt x="19" y="54"/>
                  </a:cubicBezTo>
                  <a:cubicBezTo>
                    <a:pt x="94" y="205"/>
                    <a:pt x="157" y="356"/>
                    <a:pt x="207" y="506"/>
                  </a:cubicBezTo>
                  <a:cubicBezTo>
                    <a:pt x="212" y="526"/>
                    <a:pt x="225" y="535"/>
                    <a:pt x="238" y="535"/>
                  </a:cubicBezTo>
                  <a:cubicBezTo>
                    <a:pt x="258" y="535"/>
                    <a:pt x="278" y="516"/>
                    <a:pt x="270" y="493"/>
                  </a:cubicBezTo>
                  <a:cubicBezTo>
                    <a:pt x="220" y="330"/>
                    <a:pt x="157" y="166"/>
                    <a:pt x="69" y="15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34"/>
            <p:cNvSpPr/>
            <p:nvPr/>
          </p:nvSpPr>
          <p:spPr>
            <a:xfrm>
              <a:off x="3341450" y="4738200"/>
              <a:ext cx="5250" cy="14450"/>
            </a:xfrm>
            <a:custGeom>
              <a:avLst/>
              <a:gdLst/>
              <a:ahLst/>
              <a:cxnLst/>
              <a:rect l="l" t="t" r="r" b="b"/>
              <a:pathLst>
                <a:path w="210" h="578" extrusionOk="0">
                  <a:moveTo>
                    <a:pt x="38" y="1"/>
                  </a:moveTo>
                  <a:cubicBezTo>
                    <a:pt x="19" y="1"/>
                    <a:pt x="0" y="14"/>
                    <a:pt x="8" y="37"/>
                  </a:cubicBezTo>
                  <a:cubicBezTo>
                    <a:pt x="70" y="200"/>
                    <a:pt x="121" y="376"/>
                    <a:pt x="134" y="540"/>
                  </a:cubicBezTo>
                  <a:cubicBezTo>
                    <a:pt x="140" y="565"/>
                    <a:pt x="159" y="577"/>
                    <a:pt x="176" y="577"/>
                  </a:cubicBezTo>
                  <a:cubicBezTo>
                    <a:pt x="193" y="577"/>
                    <a:pt x="209" y="565"/>
                    <a:pt x="209" y="540"/>
                  </a:cubicBezTo>
                  <a:cubicBezTo>
                    <a:pt x="184" y="364"/>
                    <a:pt x="134" y="187"/>
                    <a:pt x="70" y="23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34"/>
            <p:cNvSpPr/>
            <p:nvPr/>
          </p:nvSpPr>
          <p:spPr>
            <a:xfrm>
              <a:off x="3346975" y="4738325"/>
              <a:ext cx="3175" cy="7400"/>
            </a:xfrm>
            <a:custGeom>
              <a:avLst/>
              <a:gdLst/>
              <a:ahLst/>
              <a:cxnLst/>
              <a:rect l="l" t="t" r="r" b="b"/>
              <a:pathLst>
                <a:path w="127" h="296" extrusionOk="0">
                  <a:moveTo>
                    <a:pt x="45" y="1"/>
                  </a:moveTo>
                  <a:cubicBezTo>
                    <a:pt x="39" y="1"/>
                    <a:pt x="33" y="3"/>
                    <a:pt x="25" y="6"/>
                  </a:cubicBezTo>
                  <a:cubicBezTo>
                    <a:pt x="13" y="6"/>
                    <a:pt x="0" y="18"/>
                    <a:pt x="13" y="44"/>
                  </a:cubicBezTo>
                  <a:lnTo>
                    <a:pt x="51" y="270"/>
                  </a:lnTo>
                  <a:cubicBezTo>
                    <a:pt x="64" y="283"/>
                    <a:pt x="76" y="295"/>
                    <a:pt x="101" y="295"/>
                  </a:cubicBezTo>
                  <a:cubicBezTo>
                    <a:pt x="114" y="283"/>
                    <a:pt x="126" y="270"/>
                    <a:pt x="114" y="258"/>
                  </a:cubicBezTo>
                  <a:cubicBezTo>
                    <a:pt x="101" y="182"/>
                    <a:pt x="89" y="94"/>
                    <a:pt x="76" y="18"/>
                  </a:cubicBezTo>
                  <a:cubicBezTo>
                    <a:pt x="67" y="10"/>
                    <a:pt x="5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34"/>
            <p:cNvSpPr/>
            <p:nvPr/>
          </p:nvSpPr>
          <p:spPr>
            <a:xfrm>
              <a:off x="3291100" y="4777100"/>
              <a:ext cx="11800" cy="5125"/>
            </a:xfrm>
            <a:custGeom>
              <a:avLst/>
              <a:gdLst/>
              <a:ahLst/>
              <a:cxnLst/>
              <a:rect l="l" t="t" r="r" b="b"/>
              <a:pathLst>
                <a:path w="472" h="205" extrusionOk="0">
                  <a:moveTo>
                    <a:pt x="48" y="0"/>
                  </a:moveTo>
                  <a:cubicBezTo>
                    <a:pt x="8" y="0"/>
                    <a:pt x="0" y="53"/>
                    <a:pt x="35" y="65"/>
                  </a:cubicBezTo>
                  <a:cubicBezTo>
                    <a:pt x="161" y="115"/>
                    <a:pt x="287" y="153"/>
                    <a:pt x="412" y="203"/>
                  </a:cubicBezTo>
                  <a:cubicBezTo>
                    <a:pt x="416" y="204"/>
                    <a:pt x="419" y="205"/>
                    <a:pt x="422" y="205"/>
                  </a:cubicBezTo>
                  <a:cubicBezTo>
                    <a:pt x="454" y="205"/>
                    <a:pt x="471" y="151"/>
                    <a:pt x="438" y="140"/>
                  </a:cubicBezTo>
                  <a:cubicBezTo>
                    <a:pt x="312" y="90"/>
                    <a:pt x="186" y="52"/>
                    <a:pt x="60" y="2"/>
                  </a:cubicBezTo>
                  <a:cubicBezTo>
                    <a:pt x="56" y="1"/>
                    <a:pt x="5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34"/>
            <p:cNvSpPr/>
            <p:nvPr/>
          </p:nvSpPr>
          <p:spPr>
            <a:xfrm>
              <a:off x="3288500" y="4779150"/>
              <a:ext cx="15325" cy="4350"/>
            </a:xfrm>
            <a:custGeom>
              <a:avLst/>
              <a:gdLst/>
              <a:ahLst/>
              <a:cxnLst/>
              <a:rect l="l" t="t" r="r" b="b"/>
              <a:pathLst>
                <a:path w="613" h="174" extrusionOk="0">
                  <a:moveTo>
                    <a:pt x="154" y="0"/>
                  </a:moveTo>
                  <a:cubicBezTo>
                    <a:pt x="116" y="0"/>
                    <a:pt x="77" y="3"/>
                    <a:pt x="39" y="8"/>
                  </a:cubicBezTo>
                  <a:cubicBezTo>
                    <a:pt x="13" y="8"/>
                    <a:pt x="0" y="20"/>
                    <a:pt x="0" y="33"/>
                  </a:cubicBezTo>
                  <a:cubicBezTo>
                    <a:pt x="0" y="58"/>
                    <a:pt x="13" y="71"/>
                    <a:pt x="39" y="71"/>
                  </a:cubicBezTo>
                  <a:cubicBezTo>
                    <a:pt x="74" y="65"/>
                    <a:pt x="110" y="63"/>
                    <a:pt x="146" y="63"/>
                  </a:cubicBezTo>
                  <a:cubicBezTo>
                    <a:pt x="286" y="63"/>
                    <a:pt x="424" y="101"/>
                    <a:pt x="554" y="171"/>
                  </a:cubicBezTo>
                  <a:cubicBezTo>
                    <a:pt x="558" y="173"/>
                    <a:pt x="562" y="173"/>
                    <a:pt x="566" y="173"/>
                  </a:cubicBezTo>
                  <a:cubicBezTo>
                    <a:pt x="597" y="173"/>
                    <a:pt x="613" y="131"/>
                    <a:pt x="579" y="109"/>
                  </a:cubicBezTo>
                  <a:cubicBezTo>
                    <a:pt x="449" y="38"/>
                    <a:pt x="30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34"/>
            <p:cNvSpPr/>
            <p:nvPr/>
          </p:nvSpPr>
          <p:spPr>
            <a:xfrm>
              <a:off x="3290700" y="4775825"/>
              <a:ext cx="13375" cy="4000"/>
            </a:xfrm>
            <a:custGeom>
              <a:avLst/>
              <a:gdLst/>
              <a:ahLst/>
              <a:cxnLst/>
              <a:rect l="l" t="t" r="r" b="b"/>
              <a:pathLst>
                <a:path w="535" h="160" extrusionOk="0">
                  <a:moveTo>
                    <a:pt x="99" y="0"/>
                  </a:moveTo>
                  <a:cubicBezTo>
                    <a:pt x="79" y="0"/>
                    <a:pt x="58" y="1"/>
                    <a:pt x="38" y="2"/>
                  </a:cubicBezTo>
                  <a:cubicBezTo>
                    <a:pt x="1" y="15"/>
                    <a:pt x="1" y="78"/>
                    <a:pt x="38" y="78"/>
                  </a:cubicBezTo>
                  <a:cubicBezTo>
                    <a:pt x="63" y="76"/>
                    <a:pt x="87" y="75"/>
                    <a:pt x="111" y="75"/>
                  </a:cubicBezTo>
                  <a:cubicBezTo>
                    <a:pt x="238" y="75"/>
                    <a:pt x="362" y="101"/>
                    <a:pt x="479" y="153"/>
                  </a:cubicBezTo>
                  <a:cubicBezTo>
                    <a:pt x="485" y="157"/>
                    <a:pt x="491" y="159"/>
                    <a:pt x="496" y="159"/>
                  </a:cubicBezTo>
                  <a:cubicBezTo>
                    <a:pt x="523" y="159"/>
                    <a:pt x="535" y="114"/>
                    <a:pt x="504" y="103"/>
                  </a:cubicBezTo>
                  <a:cubicBezTo>
                    <a:pt x="382" y="37"/>
                    <a:pt x="242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34"/>
            <p:cNvSpPr/>
            <p:nvPr/>
          </p:nvSpPr>
          <p:spPr>
            <a:xfrm>
              <a:off x="3291325" y="4773350"/>
              <a:ext cx="14975" cy="4900"/>
            </a:xfrm>
            <a:custGeom>
              <a:avLst/>
              <a:gdLst/>
              <a:ahLst/>
              <a:cxnLst/>
              <a:rect l="l" t="t" r="r" b="b"/>
              <a:pathLst>
                <a:path w="599" h="196" extrusionOk="0">
                  <a:moveTo>
                    <a:pt x="38" y="1"/>
                  </a:moveTo>
                  <a:cubicBezTo>
                    <a:pt x="1" y="1"/>
                    <a:pt x="1" y="64"/>
                    <a:pt x="38" y="64"/>
                  </a:cubicBezTo>
                  <a:cubicBezTo>
                    <a:pt x="214" y="89"/>
                    <a:pt x="378" y="126"/>
                    <a:pt x="541" y="190"/>
                  </a:cubicBezTo>
                  <a:cubicBezTo>
                    <a:pt x="547" y="194"/>
                    <a:pt x="553" y="196"/>
                    <a:pt x="558" y="196"/>
                  </a:cubicBezTo>
                  <a:cubicBezTo>
                    <a:pt x="586" y="196"/>
                    <a:pt x="598" y="148"/>
                    <a:pt x="566" y="126"/>
                  </a:cubicBezTo>
                  <a:cubicBezTo>
                    <a:pt x="390" y="64"/>
                    <a:pt x="214" y="26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34"/>
            <p:cNvSpPr/>
            <p:nvPr/>
          </p:nvSpPr>
          <p:spPr>
            <a:xfrm>
              <a:off x="3291825" y="4771425"/>
              <a:ext cx="15800" cy="4825"/>
            </a:xfrm>
            <a:custGeom>
              <a:avLst/>
              <a:gdLst/>
              <a:ahLst/>
              <a:cxnLst/>
              <a:rect l="l" t="t" r="r" b="b"/>
              <a:pathLst>
                <a:path w="632" h="193" extrusionOk="0">
                  <a:moveTo>
                    <a:pt x="154" y="1"/>
                  </a:moveTo>
                  <a:cubicBezTo>
                    <a:pt x="110" y="1"/>
                    <a:pt x="67" y="11"/>
                    <a:pt x="31" y="41"/>
                  </a:cubicBezTo>
                  <a:cubicBezTo>
                    <a:pt x="0" y="61"/>
                    <a:pt x="19" y="98"/>
                    <a:pt x="48" y="98"/>
                  </a:cubicBezTo>
                  <a:cubicBezTo>
                    <a:pt x="54" y="98"/>
                    <a:pt x="61" y="96"/>
                    <a:pt x="68" y="91"/>
                  </a:cubicBezTo>
                  <a:cubicBezTo>
                    <a:pt x="93" y="72"/>
                    <a:pt x="122" y="65"/>
                    <a:pt x="152" y="65"/>
                  </a:cubicBezTo>
                  <a:cubicBezTo>
                    <a:pt x="203" y="65"/>
                    <a:pt x="256" y="83"/>
                    <a:pt x="295" y="91"/>
                  </a:cubicBezTo>
                  <a:cubicBezTo>
                    <a:pt x="383" y="116"/>
                    <a:pt x="471" y="141"/>
                    <a:pt x="559" y="191"/>
                  </a:cubicBezTo>
                  <a:cubicBezTo>
                    <a:pt x="563" y="192"/>
                    <a:pt x="566" y="193"/>
                    <a:pt x="569" y="193"/>
                  </a:cubicBezTo>
                  <a:cubicBezTo>
                    <a:pt x="603" y="193"/>
                    <a:pt x="632" y="140"/>
                    <a:pt x="597" y="128"/>
                  </a:cubicBezTo>
                  <a:cubicBezTo>
                    <a:pt x="496" y="78"/>
                    <a:pt x="395" y="53"/>
                    <a:pt x="295" y="27"/>
                  </a:cubicBezTo>
                  <a:cubicBezTo>
                    <a:pt x="255" y="14"/>
                    <a:pt x="20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34"/>
            <p:cNvSpPr/>
            <p:nvPr/>
          </p:nvSpPr>
          <p:spPr>
            <a:xfrm>
              <a:off x="3294475" y="4769900"/>
              <a:ext cx="20000" cy="7400"/>
            </a:xfrm>
            <a:custGeom>
              <a:avLst/>
              <a:gdLst/>
              <a:ahLst/>
              <a:cxnLst/>
              <a:rect l="l" t="t" r="r" b="b"/>
              <a:pathLst>
                <a:path w="800" h="296" extrusionOk="0">
                  <a:moveTo>
                    <a:pt x="38" y="1"/>
                  </a:moveTo>
                  <a:cubicBezTo>
                    <a:pt x="1" y="1"/>
                    <a:pt x="1" y="63"/>
                    <a:pt x="38" y="63"/>
                  </a:cubicBezTo>
                  <a:cubicBezTo>
                    <a:pt x="289" y="88"/>
                    <a:pt x="516" y="164"/>
                    <a:pt x="730" y="290"/>
                  </a:cubicBezTo>
                  <a:cubicBezTo>
                    <a:pt x="736" y="294"/>
                    <a:pt x="742" y="296"/>
                    <a:pt x="748" y="296"/>
                  </a:cubicBezTo>
                  <a:cubicBezTo>
                    <a:pt x="778" y="296"/>
                    <a:pt x="799" y="250"/>
                    <a:pt x="767" y="239"/>
                  </a:cubicBezTo>
                  <a:cubicBezTo>
                    <a:pt x="541" y="102"/>
                    <a:pt x="289" y="26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34"/>
            <p:cNvSpPr/>
            <p:nvPr/>
          </p:nvSpPr>
          <p:spPr>
            <a:xfrm>
              <a:off x="3295825" y="4766725"/>
              <a:ext cx="15550" cy="5775"/>
            </a:xfrm>
            <a:custGeom>
              <a:avLst/>
              <a:gdLst/>
              <a:ahLst/>
              <a:cxnLst/>
              <a:rect l="l" t="t" r="r" b="b"/>
              <a:pathLst>
                <a:path w="622" h="231" extrusionOk="0">
                  <a:moveTo>
                    <a:pt x="46" y="0"/>
                  </a:moveTo>
                  <a:cubicBezTo>
                    <a:pt x="7" y="0"/>
                    <a:pt x="0" y="54"/>
                    <a:pt x="34" y="65"/>
                  </a:cubicBezTo>
                  <a:cubicBezTo>
                    <a:pt x="210" y="90"/>
                    <a:pt x="386" y="140"/>
                    <a:pt x="562" y="229"/>
                  </a:cubicBezTo>
                  <a:cubicBezTo>
                    <a:pt x="566" y="230"/>
                    <a:pt x="570" y="230"/>
                    <a:pt x="574" y="230"/>
                  </a:cubicBezTo>
                  <a:cubicBezTo>
                    <a:pt x="605" y="230"/>
                    <a:pt x="622" y="188"/>
                    <a:pt x="588" y="165"/>
                  </a:cubicBezTo>
                  <a:cubicBezTo>
                    <a:pt x="425" y="90"/>
                    <a:pt x="235" y="27"/>
                    <a:pt x="59" y="2"/>
                  </a:cubicBezTo>
                  <a:cubicBezTo>
                    <a:pt x="55" y="1"/>
                    <a:pt x="50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34"/>
            <p:cNvSpPr/>
            <p:nvPr/>
          </p:nvSpPr>
          <p:spPr>
            <a:xfrm>
              <a:off x="3299000" y="4765475"/>
              <a:ext cx="13325" cy="4175"/>
            </a:xfrm>
            <a:custGeom>
              <a:avLst/>
              <a:gdLst/>
              <a:ahLst/>
              <a:cxnLst/>
              <a:rect l="l" t="t" r="r" b="b"/>
              <a:pathLst>
                <a:path w="533" h="167" extrusionOk="0">
                  <a:moveTo>
                    <a:pt x="48" y="0"/>
                  </a:moveTo>
                  <a:cubicBezTo>
                    <a:pt x="17" y="0"/>
                    <a:pt x="0" y="53"/>
                    <a:pt x="46" y="64"/>
                  </a:cubicBezTo>
                  <a:cubicBezTo>
                    <a:pt x="184" y="102"/>
                    <a:pt x="335" y="140"/>
                    <a:pt x="486" y="165"/>
                  </a:cubicBezTo>
                  <a:cubicBezTo>
                    <a:pt x="489" y="166"/>
                    <a:pt x="493" y="167"/>
                    <a:pt x="496" y="167"/>
                  </a:cubicBezTo>
                  <a:cubicBezTo>
                    <a:pt x="526" y="167"/>
                    <a:pt x="533" y="113"/>
                    <a:pt x="499" y="102"/>
                  </a:cubicBezTo>
                  <a:cubicBezTo>
                    <a:pt x="348" y="77"/>
                    <a:pt x="209" y="39"/>
                    <a:pt x="58" y="2"/>
                  </a:cubicBezTo>
                  <a:cubicBezTo>
                    <a:pt x="55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34"/>
            <p:cNvSpPr/>
            <p:nvPr/>
          </p:nvSpPr>
          <p:spPr>
            <a:xfrm>
              <a:off x="3301150" y="4763875"/>
              <a:ext cx="15025" cy="5725"/>
            </a:xfrm>
            <a:custGeom>
              <a:avLst/>
              <a:gdLst/>
              <a:ahLst/>
              <a:cxnLst/>
              <a:rect l="l" t="t" r="r" b="b"/>
              <a:pathLst>
                <a:path w="601" h="229" extrusionOk="0">
                  <a:moveTo>
                    <a:pt x="48" y="1"/>
                  </a:moveTo>
                  <a:cubicBezTo>
                    <a:pt x="8" y="1"/>
                    <a:pt x="1" y="54"/>
                    <a:pt x="36" y="66"/>
                  </a:cubicBezTo>
                  <a:cubicBezTo>
                    <a:pt x="212" y="103"/>
                    <a:pt x="388" y="153"/>
                    <a:pt x="551" y="229"/>
                  </a:cubicBezTo>
                  <a:cubicBezTo>
                    <a:pt x="576" y="229"/>
                    <a:pt x="589" y="229"/>
                    <a:pt x="601" y="217"/>
                  </a:cubicBezTo>
                  <a:cubicBezTo>
                    <a:pt x="601" y="204"/>
                    <a:pt x="601" y="179"/>
                    <a:pt x="589" y="166"/>
                  </a:cubicBezTo>
                  <a:cubicBezTo>
                    <a:pt x="413" y="91"/>
                    <a:pt x="237" y="41"/>
                    <a:pt x="61" y="2"/>
                  </a:cubicBezTo>
                  <a:cubicBezTo>
                    <a:pt x="56" y="1"/>
                    <a:pt x="5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34"/>
            <p:cNvSpPr/>
            <p:nvPr/>
          </p:nvSpPr>
          <p:spPr>
            <a:xfrm>
              <a:off x="3297075" y="4762950"/>
              <a:ext cx="9925" cy="4500"/>
            </a:xfrm>
            <a:custGeom>
              <a:avLst/>
              <a:gdLst/>
              <a:ahLst/>
              <a:cxnLst/>
              <a:rect l="l" t="t" r="r" b="b"/>
              <a:pathLst>
                <a:path w="397" h="180" extrusionOk="0">
                  <a:moveTo>
                    <a:pt x="47" y="0"/>
                  </a:moveTo>
                  <a:cubicBezTo>
                    <a:pt x="8" y="0"/>
                    <a:pt x="1" y="54"/>
                    <a:pt x="35" y="65"/>
                  </a:cubicBezTo>
                  <a:cubicBezTo>
                    <a:pt x="135" y="103"/>
                    <a:pt x="249" y="140"/>
                    <a:pt x="349" y="178"/>
                  </a:cubicBezTo>
                  <a:cubicBezTo>
                    <a:pt x="353" y="179"/>
                    <a:pt x="356" y="180"/>
                    <a:pt x="359" y="180"/>
                  </a:cubicBezTo>
                  <a:cubicBezTo>
                    <a:pt x="389" y="180"/>
                    <a:pt x="396" y="127"/>
                    <a:pt x="362" y="115"/>
                  </a:cubicBezTo>
                  <a:lnTo>
                    <a:pt x="60" y="2"/>
                  </a:lnTo>
                  <a:cubicBezTo>
                    <a:pt x="55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34"/>
            <p:cNvSpPr/>
            <p:nvPr/>
          </p:nvSpPr>
          <p:spPr>
            <a:xfrm>
              <a:off x="3296375" y="4765475"/>
              <a:ext cx="10300" cy="2300"/>
            </a:xfrm>
            <a:custGeom>
              <a:avLst/>
              <a:gdLst/>
              <a:ahLst/>
              <a:cxnLst/>
              <a:rect l="l" t="t" r="r" b="b"/>
              <a:pathLst>
                <a:path w="412" h="92" extrusionOk="0">
                  <a:moveTo>
                    <a:pt x="157" y="0"/>
                  </a:moveTo>
                  <a:cubicBezTo>
                    <a:pt x="112" y="0"/>
                    <a:pt x="68" y="4"/>
                    <a:pt x="25" y="14"/>
                  </a:cubicBezTo>
                  <a:cubicBezTo>
                    <a:pt x="12" y="14"/>
                    <a:pt x="0" y="39"/>
                    <a:pt x="0" y="52"/>
                  </a:cubicBezTo>
                  <a:cubicBezTo>
                    <a:pt x="12" y="77"/>
                    <a:pt x="25" y="77"/>
                    <a:pt x="50" y="77"/>
                  </a:cubicBezTo>
                  <a:cubicBezTo>
                    <a:pt x="93" y="72"/>
                    <a:pt x="135" y="69"/>
                    <a:pt x="178" y="69"/>
                  </a:cubicBezTo>
                  <a:cubicBezTo>
                    <a:pt x="237" y="69"/>
                    <a:pt x="299" y="75"/>
                    <a:pt x="364" y="89"/>
                  </a:cubicBezTo>
                  <a:cubicBezTo>
                    <a:pt x="368" y="91"/>
                    <a:pt x="371" y="91"/>
                    <a:pt x="374" y="91"/>
                  </a:cubicBezTo>
                  <a:cubicBezTo>
                    <a:pt x="404" y="91"/>
                    <a:pt x="411" y="38"/>
                    <a:pt x="377" y="27"/>
                  </a:cubicBezTo>
                  <a:cubicBezTo>
                    <a:pt x="307" y="11"/>
                    <a:pt x="231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34"/>
            <p:cNvSpPr/>
            <p:nvPr/>
          </p:nvSpPr>
          <p:spPr>
            <a:xfrm>
              <a:off x="3302025" y="4763300"/>
              <a:ext cx="12600" cy="4750"/>
            </a:xfrm>
            <a:custGeom>
              <a:avLst/>
              <a:gdLst/>
              <a:ahLst/>
              <a:cxnLst/>
              <a:rect l="l" t="t" r="r" b="b"/>
              <a:pathLst>
                <a:path w="504" h="190" extrusionOk="0">
                  <a:moveTo>
                    <a:pt x="38" y="0"/>
                  </a:moveTo>
                  <a:cubicBezTo>
                    <a:pt x="26" y="0"/>
                    <a:pt x="13" y="13"/>
                    <a:pt x="1" y="25"/>
                  </a:cubicBezTo>
                  <a:cubicBezTo>
                    <a:pt x="1" y="39"/>
                    <a:pt x="13" y="64"/>
                    <a:pt x="26" y="64"/>
                  </a:cubicBezTo>
                  <a:cubicBezTo>
                    <a:pt x="177" y="89"/>
                    <a:pt x="314" y="126"/>
                    <a:pt x="453" y="189"/>
                  </a:cubicBezTo>
                  <a:cubicBezTo>
                    <a:pt x="478" y="189"/>
                    <a:pt x="490" y="176"/>
                    <a:pt x="504" y="164"/>
                  </a:cubicBezTo>
                  <a:cubicBezTo>
                    <a:pt x="504" y="139"/>
                    <a:pt x="490" y="126"/>
                    <a:pt x="478" y="126"/>
                  </a:cubicBezTo>
                  <a:cubicBezTo>
                    <a:pt x="340" y="64"/>
                    <a:pt x="189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34"/>
            <p:cNvSpPr/>
            <p:nvPr/>
          </p:nvSpPr>
          <p:spPr>
            <a:xfrm>
              <a:off x="3304225" y="4760775"/>
              <a:ext cx="12800" cy="4475"/>
            </a:xfrm>
            <a:custGeom>
              <a:avLst/>
              <a:gdLst/>
              <a:ahLst/>
              <a:cxnLst/>
              <a:rect l="l" t="t" r="r" b="b"/>
              <a:pathLst>
                <a:path w="512" h="179" extrusionOk="0">
                  <a:moveTo>
                    <a:pt x="38" y="1"/>
                  </a:moveTo>
                  <a:cubicBezTo>
                    <a:pt x="13" y="1"/>
                    <a:pt x="0" y="14"/>
                    <a:pt x="0" y="26"/>
                  </a:cubicBezTo>
                  <a:cubicBezTo>
                    <a:pt x="0" y="51"/>
                    <a:pt x="13" y="64"/>
                    <a:pt x="38" y="64"/>
                  </a:cubicBezTo>
                  <a:cubicBezTo>
                    <a:pt x="176" y="76"/>
                    <a:pt x="315" y="114"/>
                    <a:pt x="441" y="177"/>
                  </a:cubicBezTo>
                  <a:cubicBezTo>
                    <a:pt x="445" y="178"/>
                    <a:pt x="449" y="179"/>
                    <a:pt x="453" y="179"/>
                  </a:cubicBezTo>
                  <a:cubicBezTo>
                    <a:pt x="486" y="179"/>
                    <a:pt x="512" y="137"/>
                    <a:pt x="478" y="114"/>
                  </a:cubicBezTo>
                  <a:cubicBezTo>
                    <a:pt x="340" y="51"/>
                    <a:pt x="189" y="14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34"/>
            <p:cNvSpPr/>
            <p:nvPr/>
          </p:nvSpPr>
          <p:spPr>
            <a:xfrm>
              <a:off x="3301400" y="4760075"/>
              <a:ext cx="8425" cy="3925"/>
            </a:xfrm>
            <a:custGeom>
              <a:avLst/>
              <a:gdLst/>
              <a:ahLst/>
              <a:cxnLst/>
              <a:rect l="l" t="t" r="r" b="b"/>
              <a:pathLst>
                <a:path w="337" h="157" extrusionOk="0">
                  <a:moveTo>
                    <a:pt x="18" y="0"/>
                  </a:moveTo>
                  <a:cubicBezTo>
                    <a:pt x="8" y="0"/>
                    <a:pt x="0" y="19"/>
                    <a:pt x="0" y="29"/>
                  </a:cubicBezTo>
                  <a:cubicBezTo>
                    <a:pt x="0" y="54"/>
                    <a:pt x="12" y="67"/>
                    <a:pt x="26" y="67"/>
                  </a:cubicBezTo>
                  <a:cubicBezTo>
                    <a:pt x="113" y="79"/>
                    <a:pt x="202" y="104"/>
                    <a:pt x="277" y="154"/>
                  </a:cubicBezTo>
                  <a:cubicBezTo>
                    <a:pt x="281" y="156"/>
                    <a:pt x="285" y="157"/>
                    <a:pt x="289" y="157"/>
                  </a:cubicBezTo>
                  <a:cubicBezTo>
                    <a:pt x="319" y="157"/>
                    <a:pt x="337" y="114"/>
                    <a:pt x="314" y="92"/>
                  </a:cubicBezTo>
                  <a:cubicBezTo>
                    <a:pt x="227" y="42"/>
                    <a:pt x="126" y="4"/>
                    <a:pt x="26" y="4"/>
                  </a:cubicBezTo>
                  <a:cubicBezTo>
                    <a:pt x="23" y="1"/>
                    <a:pt x="21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34"/>
            <p:cNvSpPr/>
            <p:nvPr/>
          </p:nvSpPr>
          <p:spPr>
            <a:xfrm>
              <a:off x="3299500" y="4761875"/>
              <a:ext cx="8200" cy="2525"/>
            </a:xfrm>
            <a:custGeom>
              <a:avLst/>
              <a:gdLst/>
              <a:ahLst/>
              <a:cxnLst/>
              <a:rect l="l" t="t" r="r" b="b"/>
              <a:pathLst>
                <a:path w="328" h="101" extrusionOk="0">
                  <a:moveTo>
                    <a:pt x="122" y="0"/>
                  </a:moveTo>
                  <a:cubicBezTo>
                    <a:pt x="91" y="0"/>
                    <a:pt x="59" y="3"/>
                    <a:pt x="26" y="7"/>
                  </a:cubicBezTo>
                  <a:cubicBezTo>
                    <a:pt x="13" y="20"/>
                    <a:pt x="1" y="32"/>
                    <a:pt x="13" y="45"/>
                  </a:cubicBezTo>
                  <a:cubicBezTo>
                    <a:pt x="13" y="64"/>
                    <a:pt x="20" y="75"/>
                    <a:pt x="34" y="75"/>
                  </a:cubicBezTo>
                  <a:cubicBezTo>
                    <a:pt x="39" y="75"/>
                    <a:pt x="45" y="74"/>
                    <a:pt x="51" y="70"/>
                  </a:cubicBezTo>
                  <a:cubicBezTo>
                    <a:pt x="72" y="67"/>
                    <a:pt x="92" y="65"/>
                    <a:pt x="112" y="65"/>
                  </a:cubicBezTo>
                  <a:cubicBezTo>
                    <a:pt x="167" y="65"/>
                    <a:pt x="222" y="77"/>
                    <a:pt x="278" y="96"/>
                  </a:cubicBezTo>
                  <a:cubicBezTo>
                    <a:pt x="281" y="99"/>
                    <a:pt x="286" y="101"/>
                    <a:pt x="290" y="101"/>
                  </a:cubicBezTo>
                  <a:cubicBezTo>
                    <a:pt x="302" y="101"/>
                    <a:pt x="315" y="92"/>
                    <a:pt x="315" y="82"/>
                  </a:cubicBezTo>
                  <a:cubicBezTo>
                    <a:pt x="328" y="70"/>
                    <a:pt x="328" y="45"/>
                    <a:pt x="303" y="45"/>
                  </a:cubicBezTo>
                  <a:cubicBezTo>
                    <a:pt x="243" y="12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34"/>
            <p:cNvSpPr/>
            <p:nvPr/>
          </p:nvSpPr>
          <p:spPr>
            <a:xfrm>
              <a:off x="3302325" y="4762050"/>
              <a:ext cx="7275" cy="1900"/>
            </a:xfrm>
            <a:custGeom>
              <a:avLst/>
              <a:gdLst/>
              <a:ahLst/>
              <a:cxnLst/>
              <a:rect l="l" t="t" r="r" b="b"/>
              <a:pathLst>
                <a:path w="291" h="76" extrusionOk="0">
                  <a:moveTo>
                    <a:pt x="26" y="0"/>
                  </a:moveTo>
                  <a:cubicBezTo>
                    <a:pt x="14" y="0"/>
                    <a:pt x="1" y="13"/>
                    <a:pt x="1" y="38"/>
                  </a:cubicBezTo>
                  <a:cubicBezTo>
                    <a:pt x="1" y="50"/>
                    <a:pt x="14" y="75"/>
                    <a:pt x="26" y="75"/>
                  </a:cubicBezTo>
                  <a:cubicBezTo>
                    <a:pt x="101" y="63"/>
                    <a:pt x="177" y="63"/>
                    <a:pt x="252" y="63"/>
                  </a:cubicBezTo>
                  <a:cubicBezTo>
                    <a:pt x="265" y="63"/>
                    <a:pt x="290" y="50"/>
                    <a:pt x="290" y="38"/>
                  </a:cubicBezTo>
                  <a:cubicBezTo>
                    <a:pt x="290" y="13"/>
                    <a:pt x="265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34"/>
            <p:cNvSpPr/>
            <p:nvPr/>
          </p:nvSpPr>
          <p:spPr>
            <a:xfrm>
              <a:off x="3304000" y="4758225"/>
              <a:ext cx="9925" cy="3575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47" y="1"/>
                  </a:moveTo>
                  <a:cubicBezTo>
                    <a:pt x="7" y="1"/>
                    <a:pt x="0" y="54"/>
                    <a:pt x="34" y="66"/>
                  </a:cubicBezTo>
                  <a:lnTo>
                    <a:pt x="336" y="141"/>
                  </a:lnTo>
                  <a:cubicBezTo>
                    <a:pt x="340" y="142"/>
                    <a:pt x="345" y="143"/>
                    <a:pt x="348" y="143"/>
                  </a:cubicBezTo>
                  <a:cubicBezTo>
                    <a:pt x="388" y="143"/>
                    <a:pt x="396" y="90"/>
                    <a:pt x="361" y="78"/>
                  </a:cubicBezTo>
                  <a:lnTo>
                    <a:pt x="59" y="2"/>
                  </a:lnTo>
                  <a:cubicBezTo>
                    <a:pt x="55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34"/>
            <p:cNvSpPr/>
            <p:nvPr/>
          </p:nvSpPr>
          <p:spPr>
            <a:xfrm>
              <a:off x="3307775" y="4756350"/>
              <a:ext cx="11100" cy="5225"/>
            </a:xfrm>
            <a:custGeom>
              <a:avLst/>
              <a:gdLst/>
              <a:ahLst/>
              <a:cxnLst/>
              <a:rect l="l" t="t" r="r" b="b"/>
              <a:pathLst>
                <a:path w="444" h="209" extrusionOk="0">
                  <a:moveTo>
                    <a:pt x="50" y="0"/>
                  </a:moveTo>
                  <a:cubicBezTo>
                    <a:pt x="18" y="0"/>
                    <a:pt x="0" y="53"/>
                    <a:pt x="34" y="65"/>
                  </a:cubicBezTo>
                  <a:cubicBezTo>
                    <a:pt x="160" y="102"/>
                    <a:pt x="274" y="153"/>
                    <a:pt x="374" y="203"/>
                  </a:cubicBezTo>
                  <a:cubicBezTo>
                    <a:pt x="380" y="207"/>
                    <a:pt x="386" y="209"/>
                    <a:pt x="392" y="209"/>
                  </a:cubicBezTo>
                  <a:cubicBezTo>
                    <a:pt x="422" y="209"/>
                    <a:pt x="443" y="164"/>
                    <a:pt x="411" y="153"/>
                  </a:cubicBezTo>
                  <a:cubicBezTo>
                    <a:pt x="299" y="90"/>
                    <a:pt x="185" y="40"/>
                    <a:pt x="59" y="2"/>
                  </a:cubicBezTo>
                  <a:cubicBezTo>
                    <a:pt x="56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34"/>
            <p:cNvSpPr/>
            <p:nvPr/>
          </p:nvSpPr>
          <p:spPr>
            <a:xfrm>
              <a:off x="3308700" y="4756975"/>
              <a:ext cx="8750" cy="4675"/>
            </a:xfrm>
            <a:custGeom>
              <a:avLst/>
              <a:gdLst/>
              <a:ahLst/>
              <a:cxnLst/>
              <a:rect l="l" t="t" r="r" b="b"/>
              <a:pathLst>
                <a:path w="350" h="187" extrusionOk="0">
                  <a:moveTo>
                    <a:pt x="38" y="0"/>
                  </a:moveTo>
                  <a:cubicBezTo>
                    <a:pt x="8" y="0"/>
                    <a:pt x="0" y="53"/>
                    <a:pt x="35" y="65"/>
                  </a:cubicBezTo>
                  <a:cubicBezTo>
                    <a:pt x="123" y="90"/>
                    <a:pt x="211" y="128"/>
                    <a:pt x="299" y="178"/>
                  </a:cubicBezTo>
                  <a:cubicBezTo>
                    <a:pt x="304" y="183"/>
                    <a:pt x="312" y="187"/>
                    <a:pt x="320" y="187"/>
                  </a:cubicBezTo>
                  <a:cubicBezTo>
                    <a:pt x="331" y="187"/>
                    <a:pt x="342" y="180"/>
                    <a:pt x="349" y="166"/>
                  </a:cubicBezTo>
                  <a:cubicBezTo>
                    <a:pt x="349" y="153"/>
                    <a:pt x="349" y="141"/>
                    <a:pt x="337" y="128"/>
                  </a:cubicBezTo>
                  <a:cubicBezTo>
                    <a:pt x="249" y="65"/>
                    <a:pt x="148" y="27"/>
                    <a:pt x="47" y="2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34"/>
            <p:cNvSpPr/>
            <p:nvPr/>
          </p:nvSpPr>
          <p:spPr>
            <a:xfrm>
              <a:off x="3306200" y="4755700"/>
              <a:ext cx="9350" cy="5000"/>
            </a:xfrm>
            <a:custGeom>
              <a:avLst/>
              <a:gdLst/>
              <a:ahLst/>
              <a:cxnLst/>
              <a:rect l="l" t="t" r="r" b="b"/>
              <a:pathLst>
                <a:path w="374" h="200" extrusionOk="0">
                  <a:moveTo>
                    <a:pt x="50" y="1"/>
                  </a:moveTo>
                  <a:cubicBezTo>
                    <a:pt x="18" y="1"/>
                    <a:pt x="1" y="54"/>
                    <a:pt x="47" y="66"/>
                  </a:cubicBezTo>
                  <a:cubicBezTo>
                    <a:pt x="147" y="91"/>
                    <a:pt x="236" y="128"/>
                    <a:pt x="323" y="192"/>
                  </a:cubicBezTo>
                  <a:cubicBezTo>
                    <a:pt x="329" y="197"/>
                    <a:pt x="336" y="200"/>
                    <a:pt x="343" y="200"/>
                  </a:cubicBezTo>
                  <a:cubicBezTo>
                    <a:pt x="353" y="200"/>
                    <a:pt x="362" y="193"/>
                    <a:pt x="362" y="179"/>
                  </a:cubicBezTo>
                  <a:cubicBezTo>
                    <a:pt x="374" y="167"/>
                    <a:pt x="374" y="153"/>
                    <a:pt x="362" y="141"/>
                  </a:cubicBezTo>
                  <a:cubicBezTo>
                    <a:pt x="273" y="78"/>
                    <a:pt x="173" y="28"/>
                    <a:pt x="60" y="3"/>
                  </a:cubicBezTo>
                  <a:cubicBezTo>
                    <a:pt x="57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34"/>
            <p:cNvSpPr/>
            <p:nvPr/>
          </p:nvSpPr>
          <p:spPr>
            <a:xfrm>
              <a:off x="3307975" y="4755125"/>
              <a:ext cx="7900" cy="4975"/>
            </a:xfrm>
            <a:custGeom>
              <a:avLst/>
              <a:gdLst/>
              <a:ahLst/>
              <a:cxnLst/>
              <a:rect l="l" t="t" r="r" b="b"/>
              <a:pathLst>
                <a:path w="316" h="199" extrusionOk="0">
                  <a:moveTo>
                    <a:pt x="51" y="0"/>
                  </a:moveTo>
                  <a:cubicBezTo>
                    <a:pt x="26" y="0"/>
                    <a:pt x="14" y="13"/>
                    <a:pt x="1" y="26"/>
                  </a:cubicBezTo>
                  <a:cubicBezTo>
                    <a:pt x="1" y="39"/>
                    <a:pt x="14" y="64"/>
                    <a:pt x="26" y="64"/>
                  </a:cubicBezTo>
                  <a:cubicBezTo>
                    <a:pt x="115" y="89"/>
                    <a:pt x="190" y="139"/>
                    <a:pt x="252" y="190"/>
                  </a:cubicBezTo>
                  <a:cubicBezTo>
                    <a:pt x="259" y="196"/>
                    <a:pt x="269" y="199"/>
                    <a:pt x="278" y="199"/>
                  </a:cubicBezTo>
                  <a:cubicBezTo>
                    <a:pt x="287" y="199"/>
                    <a:pt x="297" y="196"/>
                    <a:pt x="303" y="190"/>
                  </a:cubicBezTo>
                  <a:cubicBezTo>
                    <a:pt x="316" y="176"/>
                    <a:pt x="316" y="151"/>
                    <a:pt x="303" y="151"/>
                  </a:cubicBezTo>
                  <a:cubicBezTo>
                    <a:pt x="227" y="76"/>
                    <a:pt x="140" y="39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34"/>
            <p:cNvSpPr/>
            <p:nvPr/>
          </p:nvSpPr>
          <p:spPr>
            <a:xfrm>
              <a:off x="3303275" y="4759175"/>
              <a:ext cx="8200" cy="4775"/>
            </a:xfrm>
            <a:custGeom>
              <a:avLst/>
              <a:gdLst/>
              <a:ahLst/>
              <a:cxnLst/>
              <a:rect l="l" t="t" r="r" b="b"/>
              <a:pathLst>
                <a:path w="328" h="191" extrusionOk="0">
                  <a:moveTo>
                    <a:pt x="56" y="1"/>
                  </a:moveTo>
                  <a:cubicBezTo>
                    <a:pt x="46" y="1"/>
                    <a:pt x="36" y="1"/>
                    <a:pt x="26" y="2"/>
                  </a:cubicBezTo>
                  <a:cubicBezTo>
                    <a:pt x="13" y="2"/>
                    <a:pt x="1" y="14"/>
                    <a:pt x="1" y="28"/>
                  </a:cubicBezTo>
                  <a:cubicBezTo>
                    <a:pt x="1" y="53"/>
                    <a:pt x="13" y="65"/>
                    <a:pt x="26" y="65"/>
                  </a:cubicBezTo>
                  <a:cubicBezTo>
                    <a:pt x="114" y="65"/>
                    <a:pt x="202" y="103"/>
                    <a:pt x="252" y="178"/>
                  </a:cubicBezTo>
                  <a:cubicBezTo>
                    <a:pt x="264" y="190"/>
                    <a:pt x="290" y="190"/>
                    <a:pt x="303" y="190"/>
                  </a:cubicBezTo>
                  <a:cubicBezTo>
                    <a:pt x="315" y="178"/>
                    <a:pt x="328" y="153"/>
                    <a:pt x="315" y="140"/>
                  </a:cubicBezTo>
                  <a:cubicBezTo>
                    <a:pt x="258" y="60"/>
                    <a:pt x="158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34"/>
            <p:cNvSpPr/>
            <p:nvPr/>
          </p:nvSpPr>
          <p:spPr>
            <a:xfrm>
              <a:off x="3307775" y="4759800"/>
              <a:ext cx="13325" cy="6100"/>
            </a:xfrm>
            <a:custGeom>
              <a:avLst/>
              <a:gdLst/>
              <a:ahLst/>
              <a:cxnLst/>
              <a:rect l="l" t="t" r="r" b="b"/>
              <a:pathLst>
                <a:path w="533" h="244" extrusionOk="0">
                  <a:moveTo>
                    <a:pt x="37" y="1"/>
                  </a:moveTo>
                  <a:cubicBezTo>
                    <a:pt x="7" y="1"/>
                    <a:pt x="0" y="54"/>
                    <a:pt x="34" y="65"/>
                  </a:cubicBezTo>
                  <a:cubicBezTo>
                    <a:pt x="173" y="115"/>
                    <a:pt x="324" y="179"/>
                    <a:pt x="462" y="241"/>
                  </a:cubicBezTo>
                  <a:cubicBezTo>
                    <a:pt x="466" y="242"/>
                    <a:pt x="470" y="243"/>
                    <a:pt x="474" y="243"/>
                  </a:cubicBezTo>
                  <a:cubicBezTo>
                    <a:pt x="507" y="243"/>
                    <a:pt x="533" y="201"/>
                    <a:pt x="500" y="179"/>
                  </a:cubicBezTo>
                  <a:cubicBezTo>
                    <a:pt x="349" y="115"/>
                    <a:pt x="198" y="53"/>
                    <a:pt x="47" y="3"/>
                  </a:cubicBezTo>
                  <a:cubicBezTo>
                    <a:pt x="44" y="1"/>
                    <a:pt x="40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34"/>
            <p:cNvSpPr/>
            <p:nvPr/>
          </p:nvSpPr>
          <p:spPr>
            <a:xfrm>
              <a:off x="3313450" y="4757300"/>
              <a:ext cx="12175" cy="6900"/>
            </a:xfrm>
            <a:custGeom>
              <a:avLst/>
              <a:gdLst/>
              <a:ahLst/>
              <a:cxnLst/>
              <a:rect l="l" t="t" r="r" b="b"/>
              <a:pathLst>
                <a:path w="487" h="276" extrusionOk="0">
                  <a:moveTo>
                    <a:pt x="49" y="0"/>
                  </a:moveTo>
                  <a:cubicBezTo>
                    <a:pt x="17" y="0"/>
                    <a:pt x="1" y="53"/>
                    <a:pt x="47" y="64"/>
                  </a:cubicBezTo>
                  <a:cubicBezTo>
                    <a:pt x="184" y="103"/>
                    <a:pt x="310" y="165"/>
                    <a:pt x="424" y="265"/>
                  </a:cubicBezTo>
                  <a:cubicBezTo>
                    <a:pt x="430" y="272"/>
                    <a:pt x="436" y="275"/>
                    <a:pt x="444" y="275"/>
                  </a:cubicBezTo>
                  <a:cubicBezTo>
                    <a:pt x="452" y="275"/>
                    <a:pt x="462" y="272"/>
                    <a:pt x="474" y="265"/>
                  </a:cubicBezTo>
                  <a:cubicBezTo>
                    <a:pt x="474" y="253"/>
                    <a:pt x="486" y="228"/>
                    <a:pt x="474" y="215"/>
                  </a:cubicBezTo>
                  <a:cubicBezTo>
                    <a:pt x="348" y="115"/>
                    <a:pt x="210" y="39"/>
                    <a:pt x="59" y="2"/>
                  </a:cubicBezTo>
                  <a:cubicBezTo>
                    <a:pt x="55" y="1"/>
                    <a:pt x="5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34"/>
            <p:cNvSpPr/>
            <p:nvPr/>
          </p:nvSpPr>
          <p:spPr>
            <a:xfrm>
              <a:off x="3312475" y="4751000"/>
              <a:ext cx="13850" cy="7325"/>
            </a:xfrm>
            <a:custGeom>
              <a:avLst/>
              <a:gdLst/>
              <a:ahLst/>
              <a:cxnLst/>
              <a:rect l="l" t="t" r="r" b="b"/>
              <a:pathLst>
                <a:path w="554" h="293" extrusionOk="0">
                  <a:moveTo>
                    <a:pt x="50" y="1"/>
                  </a:moveTo>
                  <a:cubicBezTo>
                    <a:pt x="18" y="1"/>
                    <a:pt x="1" y="54"/>
                    <a:pt x="35" y="65"/>
                  </a:cubicBezTo>
                  <a:cubicBezTo>
                    <a:pt x="198" y="103"/>
                    <a:pt x="362" y="178"/>
                    <a:pt x="488" y="279"/>
                  </a:cubicBezTo>
                  <a:cubicBezTo>
                    <a:pt x="494" y="289"/>
                    <a:pt x="502" y="292"/>
                    <a:pt x="510" y="292"/>
                  </a:cubicBezTo>
                  <a:cubicBezTo>
                    <a:pt x="533" y="292"/>
                    <a:pt x="554" y="260"/>
                    <a:pt x="525" y="241"/>
                  </a:cubicBezTo>
                  <a:cubicBezTo>
                    <a:pt x="399" y="128"/>
                    <a:pt x="236" y="40"/>
                    <a:pt x="60" y="2"/>
                  </a:cubicBezTo>
                  <a:cubicBezTo>
                    <a:pt x="57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34"/>
            <p:cNvSpPr/>
            <p:nvPr/>
          </p:nvSpPr>
          <p:spPr>
            <a:xfrm>
              <a:off x="3310500" y="4751850"/>
              <a:ext cx="8825" cy="6125"/>
            </a:xfrm>
            <a:custGeom>
              <a:avLst/>
              <a:gdLst/>
              <a:ahLst/>
              <a:cxnLst/>
              <a:rect l="l" t="t" r="r" b="b"/>
              <a:pathLst>
                <a:path w="353" h="245" extrusionOk="0">
                  <a:moveTo>
                    <a:pt x="32" y="1"/>
                  </a:moveTo>
                  <a:cubicBezTo>
                    <a:pt x="20" y="1"/>
                    <a:pt x="14" y="9"/>
                    <a:pt x="14" y="19"/>
                  </a:cubicBezTo>
                  <a:cubicBezTo>
                    <a:pt x="1" y="44"/>
                    <a:pt x="14" y="56"/>
                    <a:pt x="26" y="69"/>
                  </a:cubicBezTo>
                  <a:cubicBezTo>
                    <a:pt x="89" y="81"/>
                    <a:pt x="139" y="106"/>
                    <a:pt x="177" y="131"/>
                  </a:cubicBezTo>
                  <a:lnTo>
                    <a:pt x="252" y="170"/>
                  </a:lnTo>
                  <a:lnTo>
                    <a:pt x="277" y="195"/>
                  </a:lnTo>
                  <a:lnTo>
                    <a:pt x="290" y="207"/>
                  </a:lnTo>
                  <a:cubicBezTo>
                    <a:pt x="284" y="232"/>
                    <a:pt x="299" y="245"/>
                    <a:pt x="317" y="245"/>
                  </a:cubicBezTo>
                  <a:cubicBezTo>
                    <a:pt x="334" y="245"/>
                    <a:pt x="353" y="232"/>
                    <a:pt x="353" y="207"/>
                  </a:cubicBezTo>
                  <a:cubicBezTo>
                    <a:pt x="353" y="144"/>
                    <a:pt x="277" y="106"/>
                    <a:pt x="227" y="81"/>
                  </a:cubicBezTo>
                  <a:cubicBezTo>
                    <a:pt x="177" y="56"/>
                    <a:pt x="114" y="19"/>
                    <a:pt x="51" y="6"/>
                  </a:cubicBezTo>
                  <a:cubicBezTo>
                    <a:pt x="44" y="2"/>
                    <a:pt x="3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34"/>
            <p:cNvSpPr/>
            <p:nvPr/>
          </p:nvSpPr>
          <p:spPr>
            <a:xfrm>
              <a:off x="3312400" y="4753875"/>
              <a:ext cx="7250" cy="4350"/>
            </a:xfrm>
            <a:custGeom>
              <a:avLst/>
              <a:gdLst/>
              <a:ahLst/>
              <a:cxnLst/>
              <a:rect l="l" t="t" r="r" b="b"/>
              <a:pathLst>
                <a:path w="290" h="174" extrusionOk="0">
                  <a:moveTo>
                    <a:pt x="38" y="0"/>
                  </a:moveTo>
                  <a:cubicBezTo>
                    <a:pt x="13" y="0"/>
                    <a:pt x="0" y="13"/>
                    <a:pt x="0" y="38"/>
                  </a:cubicBezTo>
                  <a:cubicBezTo>
                    <a:pt x="0" y="50"/>
                    <a:pt x="13" y="63"/>
                    <a:pt x="38" y="63"/>
                  </a:cubicBezTo>
                  <a:lnTo>
                    <a:pt x="50" y="63"/>
                  </a:lnTo>
                  <a:lnTo>
                    <a:pt x="50" y="76"/>
                  </a:lnTo>
                  <a:cubicBezTo>
                    <a:pt x="59" y="76"/>
                    <a:pt x="56" y="70"/>
                    <a:pt x="57" y="70"/>
                  </a:cubicBezTo>
                  <a:lnTo>
                    <a:pt x="57" y="70"/>
                  </a:lnTo>
                  <a:cubicBezTo>
                    <a:pt x="58" y="70"/>
                    <a:pt x="59" y="72"/>
                    <a:pt x="63" y="76"/>
                  </a:cubicBezTo>
                  <a:lnTo>
                    <a:pt x="89" y="76"/>
                  </a:lnTo>
                  <a:cubicBezTo>
                    <a:pt x="114" y="76"/>
                    <a:pt x="126" y="89"/>
                    <a:pt x="139" y="101"/>
                  </a:cubicBezTo>
                  <a:cubicBezTo>
                    <a:pt x="176" y="114"/>
                    <a:pt x="201" y="139"/>
                    <a:pt x="226" y="164"/>
                  </a:cubicBezTo>
                  <a:cubicBezTo>
                    <a:pt x="233" y="170"/>
                    <a:pt x="242" y="173"/>
                    <a:pt x="252" y="173"/>
                  </a:cubicBezTo>
                  <a:cubicBezTo>
                    <a:pt x="261" y="173"/>
                    <a:pt x="271" y="170"/>
                    <a:pt x="277" y="164"/>
                  </a:cubicBezTo>
                  <a:cubicBezTo>
                    <a:pt x="290" y="151"/>
                    <a:pt x="290" y="126"/>
                    <a:pt x="277" y="114"/>
                  </a:cubicBezTo>
                  <a:cubicBezTo>
                    <a:pt x="214" y="50"/>
                    <a:pt x="126" y="13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34"/>
            <p:cNvSpPr/>
            <p:nvPr/>
          </p:nvSpPr>
          <p:spPr>
            <a:xfrm>
              <a:off x="3311125" y="4752225"/>
              <a:ext cx="9800" cy="3675"/>
            </a:xfrm>
            <a:custGeom>
              <a:avLst/>
              <a:gdLst/>
              <a:ahLst/>
              <a:cxnLst/>
              <a:rect l="l" t="t" r="r" b="b"/>
              <a:pathLst>
                <a:path w="392" h="147" extrusionOk="0">
                  <a:moveTo>
                    <a:pt x="19" y="0"/>
                  </a:moveTo>
                  <a:cubicBezTo>
                    <a:pt x="9" y="0"/>
                    <a:pt x="1" y="18"/>
                    <a:pt x="1" y="29"/>
                  </a:cubicBezTo>
                  <a:cubicBezTo>
                    <a:pt x="1" y="54"/>
                    <a:pt x="14" y="66"/>
                    <a:pt x="26" y="66"/>
                  </a:cubicBezTo>
                  <a:cubicBezTo>
                    <a:pt x="140" y="79"/>
                    <a:pt x="240" y="104"/>
                    <a:pt x="341" y="142"/>
                  </a:cubicBezTo>
                  <a:cubicBezTo>
                    <a:pt x="344" y="145"/>
                    <a:pt x="348" y="147"/>
                    <a:pt x="353" y="147"/>
                  </a:cubicBezTo>
                  <a:cubicBezTo>
                    <a:pt x="365" y="147"/>
                    <a:pt x="378" y="135"/>
                    <a:pt x="378" y="116"/>
                  </a:cubicBezTo>
                  <a:cubicBezTo>
                    <a:pt x="391" y="104"/>
                    <a:pt x="378" y="91"/>
                    <a:pt x="353" y="79"/>
                  </a:cubicBezTo>
                  <a:cubicBezTo>
                    <a:pt x="252" y="41"/>
                    <a:pt x="140" y="16"/>
                    <a:pt x="26" y="4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34"/>
            <p:cNvSpPr/>
            <p:nvPr/>
          </p:nvSpPr>
          <p:spPr>
            <a:xfrm>
              <a:off x="3317125" y="4750275"/>
              <a:ext cx="7550" cy="5125"/>
            </a:xfrm>
            <a:custGeom>
              <a:avLst/>
              <a:gdLst/>
              <a:ahLst/>
              <a:cxnLst/>
              <a:rect l="l" t="t" r="r" b="b"/>
              <a:pathLst>
                <a:path w="302" h="205" extrusionOk="0">
                  <a:moveTo>
                    <a:pt x="31" y="1"/>
                  </a:moveTo>
                  <a:cubicBezTo>
                    <a:pt x="18" y="1"/>
                    <a:pt x="9" y="10"/>
                    <a:pt x="0" y="18"/>
                  </a:cubicBezTo>
                  <a:cubicBezTo>
                    <a:pt x="0" y="43"/>
                    <a:pt x="12" y="57"/>
                    <a:pt x="25" y="69"/>
                  </a:cubicBezTo>
                  <a:cubicBezTo>
                    <a:pt x="76" y="69"/>
                    <a:pt x="113" y="82"/>
                    <a:pt x="151" y="107"/>
                  </a:cubicBezTo>
                  <a:cubicBezTo>
                    <a:pt x="188" y="132"/>
                    <a:pt x="213" y="157"/>
                    <a:pt x="252" y="194"/>
                  </a:cubicBezTo>
                  <a:cubicBezTo>
                    <a:pt x="252" y="201"/>
                    <a:pt x="258" y="204"/>
                    <a:pt x="266" y="204"/>
                  </a:cubicBezTo>
                  <a:cubicBezTo>
                    <a:pt x="274" y="204"/>
                    <a:pt x="283" y="201"/>
                    <a:pt x="289" y="194"/>
                  </a:cubicBezTo>
                  <a:cubicBezTo>
                    <a:pt x="302" y="182"/>
                    <a:pt x="302" y="157"/>
                    <a:pt x="289" y="144"/>
                  </a:cubicBezTo>
                  <a:cubicBezTo>
                    <a:pt x="239" y="69"/>
                    <a:pt x="138" y="18"/>
                    <a:pt x="50" y="6"/>
                  </a:cubicBezTo>
                  <a:cubicBezTo>
                    <a:pt x="43" y="2"/>
                    <a:pt x="3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34"/>
            <p:cNvSpPr/>
            <p:nvPr/>
          </p:nvSpPr>
          <p:spPr>
            <a:xfrm>
              <a:off x="3312075" y="4749750"/>
              <a:ext cx="13300" cy="5425"/>
            </a:xfrm>
            <a:custGeom>
              <a:avLst/>
              <a:gdLst/>
              <a:ahLst/>
              <a:cxnLst/>
              <a:rect l="l" t="t" r="r" b="b"/>
              <a:pathLst>
                <a:path w="532" h="217" extrusionOk="0">
                  <a:moveTo>
                    <a:pt x="94" y="0"/>
                  </a:moveTo>
                  <a:cubicBezTo>
                    <a:pt x="80" y="0"/>
                    <a:pt x="65" y="1"/>
                    <a:pt x="51" y="2"/>
                  </a:cubicBezTo>
                  <a:cubicBezTo>
                    <a:pt x="1" y="14"/>
                    <a:pt x="1" y="78"/>
                    <a:pt x="51" y="78"/>
                  </a:cubicBezTo>
                  <a:cubicBezTo>
                    <a:pt x="69" y="76"/>
                    <a:pt x="86" y="75"/>
                    <a:pt x="104" y="75"/>
                  </a:cubicBezTo>
                  <a:cubicBezTo>
                    <a:pt x="226" y="75"/>
                    <a:pt x="354" y="115"/>
                    <a:pt x="454" y="203"/>
                  </a:cubicBezTo>
                  <a:cubicBezTo>
                    <a:pt x="463" y="213"/>
                    <a:pt x="473" y="217"/>
                    <a:pt x="483" y="217"/>
                  </a:cubicBezTo>
                  <a:cubicBezTo>
                    <a:pt x="511" y="217"/>
                    <a:pt x="532" y="184"/>
                    <a:pt x="504" y="165"/>
                  </a:cubicBezTo>
                  <a:cubicBezTo>
                    <a:pt x="389" y="62"/>
                    <a:pt x="242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34"/>
            <p:cNvSpPr/>
            <p:nvPr/>
          </p:nvSpPr>
          <p:spPr>
            <a:xfrm>
              <a:off x="3317125" y="4748800"/>
              <a:ext cx="10700" cy="5850"/>
            </a:xfrm>
            <a:custGeom>
              <a:avLst/>
              <a:gdLst/>
              <a:ahLst/>
              <a:cxnLst/>
              <a:rect l="l" t="t" r="r" b="b"/>
              <a:pathLst>
                <a:path w="428" h="234" extrusionOk="0">
                  <a:moveTo>
                    <a:pt x="62" y="0"/>
                  </a:moveTo>
                  <a:cubicBezTo>
                    <a:pt x="50" y="0"/>
                    <a:pt x="38" y="1"/>
                    <a:pt x="25" y="2"/>
                  </a:cubicBezTo>
                  <a:cubicBezTo>
                    <a:pt x="12" y="15"/>
                    <a:pt x="0" y="27"/>
                    <a:pt x="0" y="52"/>
                  </a:cubicBezTo>
                  <a:cubicBezTo>
                    <a:pt x="9" y="61"/>
                    <a:pt x="18" y="70"/>
                    <a:pt x="27" y="70"/>
                  </a:cubicBezTo>
                  <a:cubicBezTo>
                    <a:pt x="30" y="70"/>
                    <a:pt x="34" y="69"/>
                    <a:pt x="37" y="65"/>
                  </a:cubicBezTo>
                  <a:cubicBezTo>
                    <a:pt x="48" y="64"/>
                    <a:pt x="59" y="64"/>
                    <a:pt x="71" y="64"/>
                  </a:cubicBezTo>
                  <a:cubicBezTo>
                    <a:pt x="187" y="64"/>
                    <a:pt x="307" y="124"/>
                    <a:pt x="364" y="216"/>
                  </a:cubicBezTo>
                  <a:cubicBezTo>
                    <a:pt x="374" y="225"/>
                    <a:pt x="382" y="234"/>
                    <a:pt x="395" y="234"/>
                  </a:cubicBezTo>
                  <a:cubicBezTo>
                    <a:pt x="401" y="234"/>
                    <a:pt x="407" y="232"/>
                    <a:pt x="415" y="228"/>
                  </a:cubicBezTo>
                  <a:cubicBezTo>
                    <a:pt x="428" y="216"/>
                    <a:pt x="428" y="191"/>
                    <a:pt x="428" y="178"/>
                  </a:cubicBezTo>
                  <a:cubicBezTo>
                    <a:pt x="346" y="62"/>
                    <a:pt x="20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34"/>
            <p:cNvSpPr/>
            <p:nvPr/>
          </p:nvSpPr>
          <p:spPr>
            <a:xfrm>
              <a:off x="3319000" y="4747150"/>
              <a:ext cx="9525" cy="6150"/>
            </a:xfrm>
            <a:custGeom>
              <a:avLst/>
              <a:gdLst/>
              <a:ahLst/>
              <a:cxnLst/>
              <a:rect l="l" t="t" r="r" b="b"/>
              <a:pathLst>
                <a:path w="381" h="246" extrusionOk="0">
                  <a:moveTo>
                    <a:pt x="33" y="0"/>
                  </a:moveTo>
                  <a:cubicBezTo>
                    <a:pt x="20" y="0"/>
                    <a:pt x="13" y="12"/>
                    <a:pt x="13" y="31"/>
                  </a:cubicBezTo>
                  <a:cubicBezTo>
                    <a:pt x="1" y="43"/>
                    <a:pt x="13" y="56"/>
                    <a:pt x="26" y="68"/>
                  </a:cubicBezTo>
                  <a:cubicBezTo>
                    <a:pt x="138" y="106"/>
                    <a:pt x="227" y="156"/>
                    <a:pt x="314" y="232"/>
                  </a:cubicBezTo>
                  <a:cubicBezTo>
                    <a:pt x="321" y="241"/>
                    <a:pt x="329" y="245"/>
                    <a:pt x="337" y="245"/>
                  </a:cubicBezTo>
                  <a:cubicBezTo>
                    <a:pt x="360" y="245"/>
                    <a:pt x="380" y="212"/>
                    <a:pt x="353" y="194"/>
                  </a:cubicBezTo>
                  <a:cubicBezTo>
                    <a:pt x="264" y="106"/>
                    <a:pt x="164" y="43"/>
                    <a:pt x="51" y="6"/>
                  </a:cubicBezTo>
                  <a:cubicBezTo>
                    <a:pt x="44" y="2"/>
                    <a:pt x="38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34"/>
            <p:cNvSpPr/>
            <p:nvPr/>
          </p:nvSpPr>
          <p:spPr>
            <a:xfrm>
              <a:off x="3322150" y="4747775"/>
              <a:ext cx="7250" cy="5475"/>
            </a:xfrm>
            <a:custGeom>
              <a:avLst/>
              <a:gdLst/>
              <a:ahLst/>
              <a:cxnLst/>
              <a:rect l="l" t="t" r="r" b="b"/>
              <a:pathLst>
                <a:path w="290" h="219" extrusionOk="0">
                  <a:moveTo>
                    <a:pt x="37" y="0"/>
                  </a:moveTo>
                  <a:cubicBezTo>
                    <a:pt x="25" y="0"/>
                    <a:pt x="12" y="9"/>
                    <a:pt x="12" y="18"/>
                  </a:cubicBezTo>
                  <a:cubicBezTo>
                    <a:pt x="0" y="43"/>
                    <a:pt x="12" y="56"/>
                    <a:pt x="25" y="68"/>
                  </a:cubicBezTo>
                  <a:cubicBezTo>
                    <a:pt x="76" y="81"/>
                    <a:pt x="113" y="93"/>
                    <a:pt x="151" y="118"/>
                  </a:cubicBezTo>
                  <a:cubicBezTo>
                    <a:pt x="163" y="118"/>
                    <a:pt x="163" y="118"/>
                    <a:pt x="176" y="131"/>
                  </a:cubicBezTo>
                  <a:cubicBezTo>
                    <a:pt x="176" y="131"/>
                    <a:pt x="188" y="131"/>
                    <a:pt x="188" y="143"/>
                  </a:cubicBezTo>
                  <a:lnTo>
                    <a:pt x="202" y="143"/>
                  </a:lnTo>
                  <a:cubicBezTo>
                    <a:pt x="188" y="143"/>
                    <a:pt x="202" y="157"/>
                    <a:pt x="202" y="157"/>
                  </a:cubicBezTo>
                  <a:cubicBezTo>
                    <a:pt x="202" y="169"/>
                    <a:pt x="214" y="169"/>
                    <a:pt x="214" y="169"/>
                  </a:cubicBezTo>
                  <a:lnTo>
                    <a:pt x="214" y="182"/>
                  </a:lnTo>
                  <a:lnTo>
                    <a:pt x="214" y="194"/>
                  </a:lnTo>
                  <a:cubicBezTo>
                    <a:pt x="227" y="219"/>
                    <a:pt x="239" y="219"/>
                    <a:pt x="264" y="219"/>
                  </a:cubicBezTo>
                  <a:cubicBezTo>
                    <a:pt x="277" y="219"/>
                    <a:pt x="289" y="194"/>
                    <a:pt x="277" y="182"/>
                  </a:cubicBezTo>
                  <a:cubicBezTo>
                    <a:pt x="264" y="131"/>
                    <a:pt x="239" y="93"/>
                    <a:pt x="202" y="56"/>
                  </a:cubicBezTo>
                  <a:cubicBezTo>
                    <a:pt x="151" y="31"/>
                    <a:pt x="101" y="18"/>
                    <a:pt x="51" y="6"/>
                  </a:cubicBezTo>
                  <a:cubicBezTo>
                    <a:pt x="47" y="2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34"/>
            <p:cNvSpPr/>
            <p:nvPr/>
          </p:nvSpPr>
          <p:spPr>
            <a:xfrm>
              <a:off x="3321525" y="4746325"/>
              <a:ext cx="7875" cy="5825"/>
            </a:xfrm>
            <a:custGeom>
              <a:avLst/>
              <a:gdLst/>
              <a:ahLst/>
              <a:cxnLst/>
              <a:rect l="l" t="t" r="r" b="b"/>
              <a:pathLst>
                <a:path w="315" h="233" extrusionOk="0">
                  <a:moveTo>
                    <a:pt x="37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39"/>
                    <a:pt x="12" y="64"/>
                    <a:pt x="25" y="64"/>
                  </a:cubicBezTo>
                  <a:cubicBezTo>
                    <a:pt x="76" y="76"/>
                    <a:pt x="126" y="89"/>
                    <a:pt x="163" y="114"/>
                  </a:cubicBezTo>
                  <a:cubicBezTo>
                    <a:pt x="188" y="126"/>
                    <a:pt x="201" y="139"/>
                    <a:pt x="213" y="151"/>
                  </a:cubicBezTo>
                  <a:lnTo>
                    <a:pt x="227" y="164"/>
                  </a:lnTo>
                  <a:cubicBezTo>
                    <a:pt x="239" y="164"/>
                    <a:pt x="239" y="176"/>
                    <a:pt x="239" y="176"/>
                  </a:cubicBezTo>
                  <a:lnTo>
                    <a:pt x="239" y="189"/>
                  </a:lnTo>
                  <a:cubicBezTo>
                    <a:pt x="239" y="176"/>
                    <a:pt x="239" y="176"/>
                    <a:pt x="252" y="176"/>
                  </a:cubicBezTo>
                  <a:cubicBezTo>
                    <a:pt x="239" y="189"/>
                    <a:pt x="227" y="201"/>
                    <a:pt x="239" y="215"/>
                  </a:cubicBezTo>
                  <a:cubicBezTo>
                    <a:pt x="248" y="223"/>
                    <a:pt x="257" y="232"/>
                    <a:pt x="270" y="232"/>
                  </a:cubicBezTo>
                  <a:cubicBezTo>
                    <a:pt x="275" y="232"/>
                    <a:pt x="281" y="230"/>
                    <a:pt x="289" y="227"/>
                  </a:cubicBezTo>
                  <a:cubicBezTo>
                    <a:pt x="302" y="215"/>
                    <a:pt x="314" y="201"/>
                    <a:pt x="314" y="176"/>
                  </a:cubicBezTo>
                  <a:cubicBezTo>
                    <a:pt x="302" y="164"/>
                    <a:pt x="302" y="151"/>
                    <a:pt x="289" y="139"/>
                  </a:cubicBezTo>
                  <a:cubicBezTo>
                    <a:pt x="277" y="114"/>
                    <a:pt x="239" y="89"/>
                    <a:pt x="213" y="76"/>
                  </a:cubicBezTo>
                  <a:cubicBezTo>
                    <a:pt x="163" y="39"/>
                    <a:pt x="101" y="13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34"/>
            <p:cNvSpPr/>
            <p:nvPr/>
          </p:nvSpPr>
          <p:spPr>
            <a:xfrm>
              <a:off x="3318375" y="4745700"/>
              <a:ext cx="10375" cy="5300"/>
            </a:xfrm>
            <a:custGeom>
              <a:avLst/>
              <a:gdLst/>
              <a:ahLst/>
              <a:cxnLst/>
              <a:rect l="l" t="t" r="r" b="b"/>
              <a:pathLst>
                <a:path w="415" h="212" extrusionOk="0">
                  <a:moveTo>
                    <a:pt x="38" y="0"/>
                  </a:moveTo>
                  <a:cubicBezTo>
                    <a:pt x="0" y="0"/>
                    <a:pt x="0" y="64"/>
                    <a:pt x="38" y="64"/>
                  </a:cubicBezTo>
                  <a:cubicBezTo>
                    <a:pt x="101" y="64"/>
                    <a:pt x="163" y="64"/>
                    <a:pt x="227" y="89"/>
                  </a:cubicBezTo>
                  <a:cubicBezTo>
                    <a:pt x="252" y="89"/>
                    <a:pt x="277" y="101"/>
                    <a:pt x="302" y="114"/>
                  </a:cubicBezTo>
                  <a:cubicBezTo>
                    <a:pt x="314" y="126"/>
                    <a:pt x="339" y="151"/>
                    <a:pt x="327" y="176"/>
                  </a:cubicBezTo>
                  <a:cubicBezTo>
                    <a:pt x="320" y="198"/>
                    <a:pt x="338" y="212"/>
                    <a:pt x="357" y="212"/>
                  </a:cubicBezTo>
                  <a:cubicBezTo>
                    <a:pt x="371" y="212"/>
                    <a:pt x="385" y="205"/>
                    <a:pt x="390" y="189"/>
                  </a:cubicBezTo>
                  <a:cubicBezTo>
                    <a:pt x="415" y="114"/>
                    <a:pt x="339" y="50"/>
                    <a:pt x="277" y="25"/>
                  </a:cubicBezTo>
                  <a:cubicBezTo>
                    <a:pt x="202" y="0"/>
                    <a:pt x="126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34"/>
            <p:cNvSpPr/>
            <p:nvPr/>
          </p:nvSpPr>
          <p:spPr>
            <a:xfrm>
              <a:off x="3324025" y="4743425"/>
              <a:ext cx="7575" cy="7325"/>
            </a:xfrm>
            <a:custGeom>
              <a:avLst/>
              <a:gdLst/>
              <a:ahLst/>
              <a:cxnLst/>
              <a:rect l="l" t="t" r="r" b="b"/>
              <a:pathLst>
                <a:path w="303" h="293" extrusionOk="0">
                  <a:moveTo>
                    <a:pt x="60" y="0"/>
                  </a:moveTo>
                  <a:cubicBezTo>
                    <a:pt x="48" y="0"/>
                    <a:pt x="37" y="1"/>
                    <a:pt x="26" y="4"/>
                  </a:cubicBezTo>
                  <a:cubicBezTo>
                    <a:pt x="1" y="16"/>
                    <a:pt x="1" y="29"/>
                    <a:pt x="1" y="41"/>
                  </a:cubicBezTo>
                  <a:cubicBezTo>
                    <a:pt x="1" y="59"/>
                    <a:pt x="14" y="71"/>
                    <a:pt x="26" y="71"/>
                  </a:cubicBezTo>
                  <a:cubicBezTo>
                    <a:pt x="31" y="71"/>
                    <a:pt x="35" y="70"/>
                    <a:pt x="38" y="66"/>
                  </a:cubicBezTo>
                  <a:lnTo>
                    <a:pt x="76" y="66"/>
                  </a:lnTo>
                  <a:cubicBezTo>
                    <a:pt x="88" y="66"/>
                    <a:pt x="101" y="79"/>
                    <a:pt x="113" y="79"/>
                  </a:cubicBezTo>
                  <a:cubicBezTo>
                    <a:pt x="127" y="91"/>
                    <a:pt x="152" y="104"/>
                    <a:pt x="164" y="116"/>
                  </a:cubicBezTo>
                  <a:cubicBezTo>
                    <a:pt x="214" y="155"/>
                    <a:pt x="227" y="217"/>
                    <a:pt x="239" y="267"/>
                  </a:cubicBezTo>
                  <a:cubicBezTo>
                    <a:pt x="239" y="280"/>
                    <a:pt x="264" y="292"/>
                    <a:pt x="277" y="292"/>
                  </a:cubicBezTo>
                  <a:cubicBezTo>
                    <a:pt x="303" y="280"/>
                    <a:pt x="303" y="267"/>
                    <a:pt x="303" y="255"/>
                  </a:cubicBezTo>
                  <a:cubicBezTo>
                    <a:pt x="290" y="180"/>
                    <a:pt x="264" y="116"/>
                    <a:pt x="214" y="66"/>
                  </a:cubicBezTo>
                  <a:cubicBezTo>
                    <a:pt x="173" y="25"/>
                    <a:pt x="11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34"/>
            <p:cNvSpPr/>
            <p:nvPr/>
          </p:nvSpPr>
          <p:spPr>
            <a:xfrm>
              <a:off x="3325925" y="4743875"/>
              <a:ext cx="7650" cy="8275"/>
            </a:xfrm>
            <a:custGeom>
              <a:avLst/>
              <a:gdLst/>
              <a:ahLst/>
              <a:cxnLst/>
              <a:rect l="l" t="t" r="r" b="b"/>
              <a:pathLst>
                <a:path w="306" h="331" extrusionOk="0">
                  <a:moveTo>
                    <a:pt x="44" y="1"/>
                  </a:moveTo>
                  <a:cubicBezTo>
                    <a:pt x="38" y="1"/>
                    <a:pt x="31" y="4"/>
                    <a:pt x="25" y="11"/>
                  </a:cubicBezTo>
                  <a:cubicBezTo>
                    <a:pt x="12" y="23"/>
                    <a:pt x="0" y="36"/>
                    <a:pt x="25" y="48"/>
                  </a:cubicBezTo>
                  <a:cubicBezTo>
                    <a:pt x="101" y="123"/>
                    <a:pt x="176" y="212"/>
                    <a:pt x="227" y="313"/>
                  </a:cubicBezTo>
                  <a:cubicBezTo>
                    <a:pt x="235" y="325"/>
                    <a:pt x="249" y="331"/>
                    <a:pt x="261" y="331"/>
                  </a:cubicBezTo>
                  <a:cubicBezTo>
                    <a:pt x="284" y="331"/>
                    <a:pt x="305" y="312"/>
                    <a:pt x="289" y="287"/>
                  </a:cubicBezTo>
                  <a:cubicBezTo>
                    <a:pt x="227" y="174"/>
                    <a:pt x="151" y="86"/>
                    <a:pt x="63" y="11"/>
                  </a:cubicBezTo>
                  <a:cubicBezTo>
                    <a:pt x="57" y="4"/>
                    <a:pt x="50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34"/>
            <p:cNvSpPr/>
            <p:nvPr/>
          </p:nvSpPr>
          <p:spPr>
            <a:xfrm>
              <a:off x="3323850" y="4744925"/>
              <a:ext cx="9300" cy="7950"/>
            </a:xfrm>
            <a:custGeom>
              <a:avLst/>
              <a:gdLst/>
              <a:ahLst/>
              <a:cxnLst/>
              <a:rect l="l" t="t" r="r" b="b"/>
              <a:pathLst>
                <a:path w="372" h="318" extrusionOk="0">
                  <a:moveTo>
                    <a:pt x="52" y="0"/>
                  </a:moveTo>
                  <a:cubicBezTo>
                    <a:pt x="23" y="0"/>
                    <a:pt x="1" y="46"/>
                    <a:pt x="33" y="56"/>
                  </a:cubicBezTo>
                  <a:cubicBezTo>
                    <a:pt x="146" y="120"/>
                    <a:pt x="234" y="207"/>
                    <a:pt x="310" y="308"/>
                  </a:cubicBezTo>
                  <a:cubicBezTo>
                    <a:pt x="316" y="314"/>
                    <a:pt x="325" y="318"/>
                    <a:pt x="334" y="318"/>
                  </a:cubicBezTo>
                  <a:cubicBezTo>
                    <a:pt x="344" y="318"/>
                    <a:pt x="353" y="314"/>
                    <a:pt x="360" y="308"/>
                  </a:cubicBezTo>
                  <a:cubicBezTo>
                    <a:pt x="372" y="296"/>
                    <a:pt x="372" y="271"/>
                    <a:pt x="360" y="257"/>
                  </a:cubicBezTo>
                  <a:cubicBezTo>
                    <a:pt x="284" y="157"/>
                    <a:pt x="184" y="69"/>
                    <a:pt x="70" y="6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34"/>
            <p:cNvSpPr/>
            <p:nvPr/>
          </p:nvSpPr>
          <p:spPr>
            <a:xfrm>
              <a:off x="3327175" y="4742425"/>
              <a:ext cx="9750" cy="9275"/>
            </a:xfrm>
            <a:custGeom>
              <a:avLst/>
              <a:gdLst/>
              <a:ahLst/>
              <a:cxnLst/>
              <a:rect l="l" t="t" r="r" b="b"/>
              <a:pathLst>
                <a:path w="390" h="371" extrusionOk="0">
                  <a:moveTo>
                    <a:pt x="40" y="0"/>
                  </a:moveTo>
                  <a:cubicBezTo>
                    <a:pt x="31" y="0"/>
                    <a:pt x="22" y="9"/>
                    <a:pt x="13" y="18"/>
                  </a:cubicBezTo>
                  <a:cubicBezTo>
                    <a:pt x="1" y="31"/>
                    <a:pt x="13" y="56"/>
                    <a:pt x="26" y="56"/>
                  </a:cubicBezTo>
                  <a:cubicBezTo>
                    <a:pt x="76" y="94"/>
                    <a:pt x="138" y="144"/>
                    <a:pt x="189" y="181"/>
                  </a:cubicBezTo>
                  <a:lnTo>
                    <a:pt x="264" y="257"/>
                  </a:lnTo>
                  <a:cubicBezTo>
                    <a:pt x="289" y="282"/>
                    <a:pt x="302" y="295"/>
                    <a:pt x="289" y="332"/>
                  </a:cubicBezTo>
                  <a:cubicBezTo>
                    <a:pt x="289" y="345"/>
                    <a:pt x="302" y="357"/>
                    <a:pt x="314" y="371"/>
                  </a:cubicBezTo>
                  <a:cubicBezTo>
                    <a:pt x="340" y="371"/>
                    <a:pt x="353" y="357"/>
                    <a:pt x="353" y="345"/>
                  </a:cubicBezTo>
                  <a:cubicBezTo>
                    <a:pt x="390" y="270"/>
                    <a:pt x="302" y="195"/>
                    <a:pt x="252" y="156"/>
                  </a:cubicBezTo>
                  <a:cubicBezTo>
                    <a:pt x="189" y="94"/>
                    <a:pt x="126" y="44"/>
                    <a:pt x="51" y="5"/>
                  </a:cubicBezTo>
                  <a:cubicBezTo>
                    <a:pt x="47" y="2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34"/>
            <p:cNvSpPr/>
            <p:nvPr/>
          </p:nvSpPr>
          <p:spPr>
            <a:xfrm>
              <a:off x="3328725" y="4743175"/>
              <a:ext cx="9475" cy="8300"/>
            </a:xfrm>
            <a:custGeom>
              <a:avLst/>
              <a:gdLst/>
              <a:ahLst/>
              <a:cxnLst/>
              <a:rect l="l" t="t" r="r" b="b"/>
              <a:pathLst>
                <a:path w="379" h="332" extrusionOk="0">
                  <a:moveTo>
                    <a:pt x="304" y="271"/>
                  </a:moveTo>
                  <a:cubicBezTo>
                    <a:pt x="307" y="277"/>
                    <a:pt x="313" y="277"/>
                    <a:pt x="303" y="277"/>
                  </a:cubicBezTo>
                  <a:cubicBezTo>
                    <a:pt x="303" y="275"/>
                    <a:pt x="303" y="273"/>
                    <a:pt x="304" y="271"/>
                  </a:cubicBezTo>
                  <a:close/>
                  <a:moveTo>
                    <a:pt x="39" y="1"/>
                  </a:moveTo>
                  <a:cubicBezTo>
                    <a:pt x="1" y="1"/>
                    <a:pt x="1" y="64"/>
                    <a:pt x="39" y="64"/>
                  </a:cubicBezTo>
                  <a:cubicBezTo>
                    <a:pt x="102" y="64"/>
                    <a:pt x="165" y="101"/>
                    <a:pt x="202" y="139"/>
                  </a:cubicBezTo>
                  <a:cubicBezTo>
                    <a:pt x="227" y="165"/>
                    <a:pt x="252" y="190"/>
                    <a:pt x="265" y="215"/>
                  </a:cubicBezTo>
                  <a:cubicBezTo>
                    <a:pt x="278" y="227"/>
                    <a:pt x="291" y="240"/>
                    <a:pt x="291" y="265"/>
                  </a:cubicBezTo>
                  <a:lnTo>
                    <a:pt x="303" y="265"/>
                  </a:lnTo>
                  <a:cubicBezTo>
                    <a:pt x="303" y="267"/>
                    <a:pt x="303" y="268"/>
                    <a:pt x="303" y="270"/>
                  </a:cubicBezTo>
                  <a:lnTo>
                    <a:pt x="303" y="270"/>
                  </a:lnTo>
                  <a:cubicBezTo>
                    <a:pt x="299" y="275"/>
                    <a:pt x="295" y="282"/>
                    <a:pt x="291" y="290"/>
                  </a:cubicBezTo>
                  <a:cubicBezTo>
                    <a:pt x="291" y="302"/>
                    <a:pt x="303" y="315"/>
                    <a:pt x="316" y="327"/>
                  </a:cubicBezTo>
                  <a:cubicBezTo>
                    <a:pt x="321" y="330"/>
                    <a:pt x="325" y="331"/>
                    <a:pt x="330" y="331"/>
                  </a:cubicBezTo>
                  <a:cubicBezTo>
                    <a:pt x="350" y="331"/>
                    <a:pt x="366" y="311"/>
                    <a:pt x="366" y="290"/>
                  </a:cubicBezTo>
                  <a:cubicBezTo>
                    <a:pt x="378" y="265"/>
                    <a:pt x="366" y="252"/>
                    <a:pt x="353" y="240"/>
                  </a:cubicBezTo>
                  <a:cubicBezTo>
                    <a:pt x="328" y="190"/>
                    <a:pt x="303" y="151"/>
                    <a:pt x="278" y="126"/>
                  </a:cubicBezTo>
                  <a:cubicBezTo>
                    <a:pt x="215" y="51"/>
                    <a:pt x="140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34"/>
            <p:cNvSpPr/>
            <p:nvPr/>
          </p:nvSpPr>
          <p:spPr>
            <a:xfrm>
              <a:off x="3328200" y="4741250"/>
              <a:ext cx="9700" cy="10375"/>
            </a:xfrm>
            <a:custGeom>
              <a:avLst/>
              <a:gdLst/>
              <a:ahLst/>
              <a:cxnLst/>
              <a:rect l="l" t="t" r="r" b="b"/>
              <a:pathLst>
                <a:path w="388" h="415" extrusionOk="0">
                  <a:moveTo>
                    <a:pt x="61" y="0"/>
                  </a:moveTo>
                  <a:cubicBezTo>
                    <a:pt x="28" y="0"/>
                    <a:pt x="1" y="43"/>
                    <a:pt x="35" y="65"/>
                  </a:cubicBezTo>
                  <a:cubicBezTo>
                    <a:pt x="97" y="91"/>
                    <a:pt x="161" y="141"/>
                    <a:pt x="211" y="191"/>
                  </a:cubicBezTo>
                  <a:cubicBezTo>
                    <a:pt x="236" y="216"/>
                    <a:pt x="248" y="242"/>
                    <a:pt x="273" y="279"/>
                  </a:cubicBezTo>
                  <a:cubicBezTo>
                    <a:pt x="286" y="304"/>
                    <a:pt x="312" y="342"/>
                    <a:pt x="312" y="367"/>
                  </a:cubicBezTo>
                  <a:cubicBezTo>
                    <a:pt x="304" y="398"/>
                    <a:pt x="324" y="414"/>
                    <a:pt x="344" y="414"/>
                  </a:cubicBezTo>
                  <a:cubicBezTo>
                    <a:pt x="356" y="414"/>
                    <a:pt x="369" y="407"/>
                    <a:pt x="374" y="392"/>
                  </a:cubicBezTo>
                  <a:cubicBezTo>
                    <a:pt x="387" y="342"/>
                    <a:pt x="362" y="304"/>
                    <a:pt x="337" y="254"/>
                  </a:cubicBezTo>
                  <a:cubicBezTo>
                    <a:pt x="324" y="228"/>
                    <a:pt x="286" y="191"/>
                    <a:pt x="261" y="166"/>
                  </a:cubicBezTo>
                  <a:cubicBezTo>
                    <a:pt x="211" y="103"/>
                    <a:pt x="136" y="40"/>
                    <a:pt x="72" y="2"/>
                  </a:cubicBezTo>
                  <a:cubicBezTo>
                    <a:pt x="68" y="1"/>
                    <a:pt x="6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34"/>
            <p:cNvSpPr/>
            <p:nvPr/>
          </p:nvSpPr>
          <p:spPr>
            <a:xfrm>
              <a:off x="3332200" y="4741925"/>
              <a:ext cx="8500" cy="7875"/>
            </a:xfrm>
            <a:custGeom>
              <a:avLst/>
              <a:gdLst/>
              <a:ahLst/>
              <a:cxnLst/>
              <a:rect l="l" t="t" r="r" b="b"/>
              <a:pathLst>
                <a:path w="340" h="315" extrusionOk="0">
                  <a:moveTo>
                    <a:pt x="38" y="0"/>
                  </a:moveTo>
                  <a:cubicBezTo>
                    <a:pt x="26" y="0"/>
                    <a:pt x="13" y="13"/>
                    <a:pt x="1" y="25"/>
                  </a:cubicBezTo>
                  <a:cubicBezTo>
                    <a:pt x="1" y="38"/>
                    <a:pt x="13" y="64"/>
                    <a:pt x="26" y="64"/>
                  </a:cubicBezTo>
                  <a:cubicBezTo>
                    <a:pt x="88" y="89"/>
                    <a:pt x="152" y="101"/>
                    <a:pt x="202" y="151"/>
                  </a:cubicBezTo>
                  <a:cubicBezTo>
                    <a:pt x="239" y="176"/>
                    <a:pt x="277" y="227"/>
                    <a:pt x="277" y="277"/>
                  </a:cubicBezTo>
                  <a:cubicBezTo>
                    <a:pt x="277" y="302"/>
                    <a:pt x="293" y="315"/>
                    <a:pt x="309" y="315"/>
                  </a:cubicBezTo>
                  <a:cubicBezTo>
                    <a:pt x="324" y="315"/>
                    <a:pt x="340" y="302"/>
                    <a:pt x="340" y="277"/>
                  </a:cubicBezTo>
                  <a:cubicBezTo>
                    <a:pt x="340" y="215"/>
                    <a:pt x="303" y="139"/>
                    <a:pt x="252" y="101"/>
                  </a:cubicBezTo>
                  <a:cubicBezTo>
                    <a:pt x="189" y="51"/>
                    <a:pt x="113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34"/>
            <p:cNvSpPr/>
            <p:nvPr/>
          </p:nvSpPr>
          <p:spPr>
            <a:xfrm>
              <a:off x="3336600" y="4743925"/>
              <a:ext cx="5375" cy="7025"/>
            </a:xfrm>
            <a:custGeom>
              <a:avLst/>
              <a:gdLst/>
              <a:ahLst/>
              <a:cxnLst/>
              <a:rect l="l" t="t" r="r" b="b"/>
              <a:pathLst>
                <a:path w="215" h="281" extrusionOk="0">
                  <a:moveTo>
                    <a:pt x="42" y="0"/>
                  </a:moveTo>
                  <a:cubicBezTo>
                    <a:pt x="36" y="0"/>
                    <a:pt x="31" y="3"/>
                    <a:pt x="26" y="9"/>
                  </a:cubicBezTo>
                  <a:cubicBezTo>
                    <a:pt x="1" y="9"/>
                    <a:pt x="1" y="34"/>
                    <a:pt x="13" y="46"/>
                  </a:cubicBezTo>
                  <a:cubicBezTo>
                    <a:pt x="51" y="121"/>
                    <a:pt x="101" y="197"/>
                    <a:pt x="152" y="260"/>
                  </a:cubicBezTo>
                  <a:cubicBezTo>
                    <a:pt x="152" y="275"/>
                    <a:pt x="160" y="281"/>
                    <a:pt x="170" y="281"/>
                  </a:cubicBezTo>
                  <a:cubicBezTo>
                    <a:pt x="177" y="281"/>
                    <a:pt x="184" y="278"/>
                    <a:pt x="189" y="272"/>
                  </a:cubicBezTo>
                  <a:cubicBezTo>
                    <a:pt x="202" y="272"/>
                    <a:pt x="214" y="247"/>
                    <a:pt x="202" y="235"/>
                  </a:cubicBezTo>
                  <a:cubicBezTo>
                    <a:pt x="152" y="160"/>
                    <a:pt x="113" y="84"/>
                    <a:pt x="63" y="21"/>
                  </a:cubicBezTo>
                  <a:cubicBezTo>
                    <a:pt x="56" y="6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34"/>
            <p:cNvSpPr/>
            <p:nvPr/>
          </p:nvSpPr>
          <p:spPr>
            <a:xfrm>
              <a:off x="3334725" y="4740475"/>
              <a:ext cx="7250" cy="8075"/>
            </a:xfrm>
            <a:custGeom>
              <a:avLst/>
              <a:gdLst/>
              <a:ahLst/>
              <a:cxnLst/>
              <a:rect l="l" t="t" r="r" b="b"/>
              <a:pathLst>
                <a:path w="290" h="323" extrusionOk="0">
                  <a:moveTo>
                    <a:pt x="30" y="0"/>
                  </a:moveTo>
                  <a:cubicBezTo>
                    <a:pt x="19" y="0"/>
                    <a:pt x="7" y="6"/>
                    <a:pt x="0" y="21"/>
                  </a:cubicBezTo>
                  <a:cubicBezTo>
                    <a:pt x="0" y="33"/>
                    <a:pt x="0" y="46"/>
                    <a:pt x="12" y="58"/>
                  </a:cubicBezTo>
                  <a:cubicBezTo>
                    <a:pt x="101" y="109"/>
                    <a:pt x="227" y="172"/>
                    <a:pt x="214" y="285"/>
                  </a:cubicBezTo>
                  <a:cubicBezTo>
                    <a:pt x="214" y="310"/>
                    <a:pt x="227" y="323"/>
                    <a:pt x="252" y="323"/>
                  </a:cubicBezTo>
                  <a:cubicBezTo>
                    <a:pt x="264" y="323"/>
                    <a:pt x="277" y="310"/>
                    <a:pt x="277" y="285"/>
                  </a:cubicBezTo>
                  <a:cubicBezTo>
                    <a:pt x="289" y="222"/>
                    <a:pt x="252" y="159"/>
                    <a:pt x="214" y="109"/>
                  </a:cubicBezTo>
                  <a:cubicBezTo>
                    <a:pt x="163" y="71"/>
                    <a:pt x="113" y="33"/>
                    <a:pt x="51" y="8"/>
                  </a:cubicBezTo>
                  <a:cubicBezTo>
                    <a:pt x="45" y="3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34"/>
            <p:cNvSpPr/>
            <p:nvPr/>
          </p:nvSpPr>
          <p:spPr>
            <a:xfrm>
              <a:off x="3334100" y="4741175"/>
              <a:ext cx="7550" cy="7375"/>
            </a:xfrm>
            <a:custGeom>
              <a:avLst/>
              <a:gdLst/>
              <a:ahLst/>
              <a:cxnLst/>
              <a:rect l="l" t="t" r="r" b="b"/>
              <a:pathLst>
                <a:path w="302" h="295" extrusionOk="0">
                  <a:moveTo>
                    <a:pt x="26" y="0"/>
                  </a:moveTo>
                  <a:cubicBezTo>
                    <a:pt x="14" y="0"/>
                    <a:pt x="0" y="12"/>
                    <a:pt x="0" y="30"/>
                  </a:cubicBezTo>
                  <a:cubicBezTo>
                    <a:pt x="0" y="43"/>
                    <a:pt x="12" y="55"/>
                    <a:pt x="25" y="68"/>
                  </a:cubicBezTo>
                  <a:cubicBezTo>
                    <a:pt x="76" y="81"/>
                    <a:pt x="126" y="106"/>
                    <a:pt x="176" y="144"/>
                  </a:cubicBezTo>
                  <a:cubicBezTo>
                    <a:pt x="188" y="156"/>
                    <a:pt x="213" y="169"/>
                    <a:pt x="227" y="194"/>
                  </a:cubicBezTo>
                  <a:cubicBezTo>
                    <a:pt x="227" y="219"/>
                    <a:pt x="239" y="231"/>
                    <a:pt x="239" y="257"/>
                  </a:cubicBezTo>
                  <a:cubicBezTo>
                    <a:pt x="239" y="282"/>
                    <a:pt x="252" y="295"/>
                    <a:pt x="277" y="295"/>
                  </a:cubicBezTo>
                  <a:cubicBezTo>
                    <a:pt x="289" y="295"/>
                    <a:pt x="302" y="282"/>
                    <a:pt x="302" y="257"/>
                  </a:cubicBezTo>
                  <a:cubicBezTo>
                    <a:pt x="302" y="194"/>
                    <a:pt x="264" y="144"/>
                    <a:pt x="227" y="94"/>
                  </a:cubicBezTo>
                  <a:cubicBezTo>
                    <a:pt x="163" y="55"/>
                    <a:pt x="101" y="30"/>
                    <a:pt x="37" y="5"/>
                  </a:cubicBezTo>
                  <a:cubicBezTo>
                    <a:pt x="34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34"/>
            <p:cNvSpPr/>
            <p:nvPr/>
          </p:nvSpPr>
          <p:spPr>
            <a:xfrm>
              <a:off x="3341650" y="4742425"/>
              <a:ext cx="4075" cy="5950"/>
            </a:xfrm>
            <a:custGeom>
              <a:avLst/>
              <a:gdLst/>
              <a:ahLst/>
              <a:cxnLst/>
              <a:rect l="l" t="t" r="r" b="b"/>
              <a:pathLst>
                <a:path w="163" h="238" extrusionOk="0">
                  <a:moveTo>
                    <a:pt x="38" y="0"/>
                  </a:moveTo>
                  <a:cubicBezTo>
                    <a:pt x="33" y="0"/>
                    <a:pt x="29" y="2"/>
                    <a:pt x="25" y="5"/>
                  </a:cubicBezTo>
                  <a:cubicBezTo>
                    <a:pt x="12" y="18"/>
                    <a:pt x="0" y="31"/>
                    <a:pt x="12" y="56"/>
                  </a:cubicBezTo>
                  <a:cubicBezTo>
                    <a:pt x="37" y="106"/>
                    <a:pt x="62" y="169"/>
                    <a:pt x="88" y="220"/>
                  </a:cubicBezTo>
                  <a:cubicBezTo>
                    <a:pt x="97" y="228"/>
                    <a:pt x="112" y="237"/>
                    <a:pt x="124" y="237"/>
                  </a:cubicBezTo>
                  <a:cubicBezTo>
                    <a:pt x="130" y="237"/>
                    <a:pt x="134" y="236"/>
                    <a:pt x="138" y="232"/>
                  </a:cubicBezTo>
                  <a:cubicBezTo>
                    <a:pt x="151" y="220"/>
                    <a:pt x="163" y="207"/>
                    <a:pt x="151" y="195"/>
                  </a:cubicBezTo>
                  <a:cubicBezTo>
                    <a:pt x="126" y="131"/>
                    <a:pt x="101" y="81"/>
                    <a:pt x="62" y="18"/>
                  </a:cubicBezTo>
                  <a:cubicBezTo>
                    <a:pt x="62" y="9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34"/>
            <p:cNvSpPr/>
            <p:nvPr/>
          </p:nvSpPr>
          <p:spPr>
            <a:xfrm>
              <a:off x="3338500" y="4738650"/>
              <a:ext cx="5975" cy="9275"/>
            </a:xfrm>
            <a:custGeom>
              <a:avLst/>
              <a:gdLst/>
              <a:ahLst/>
              <a:cxnLst/>
              <a:rect l="l" t="t" r="r" b="b"/>
              <a:pathLst>
                <a:path w="239" h="371" extrusionOk="0">
                  <a:moveTo>
                    <a:pt x="37" y="0"/>
                  </a:moveTo>
                  <a:cubicBezTo>
                    <a:pt x="25" y="0"/>
                    <a:pt x="12" y="9"/>
                    <a:pt x="12" y="19"/>
                  </a:cubicBezTo>
                  <a:cubicBezTo>
                    <a:pt x="0" y="31"/>
                    <a:pt x="0" y="44"/>
                    <a:pt x="12" y="56"/>
                  </a:cubicBezTo>
                  <a:cubicBezTo>
                    <a:pt x="113" y="119"/>
                    <a:pt x="163" y="232"/>
                    <a:pt x="176" y="332"/>
                  </a:cubicBezTo>
                  <a:cubicBezTo>
                    <a:pt x="176" y="358"/>
                    <a:pt x="188" y="371"/>
                    <a:pt x="201" y="371"/>
                  </a:cubicBezTo>
                  <a:cubicBezTo>
                    <a:pt x="227" y="371"/>
                    <a:pt x="239" y="358"/>
                    <a:pt x="239" y="332"/>
                  </a:cubicBezTo>
                  <a:cubicBezTo>
                    <a:pt x="227" y="207"/>
                    <a:pt x="163" y="81"/>
                    <a:pt x="51" y="5"/>
                  </a:cubicBezTo>
                  <a:cubicBezTo>
                    <a:pt x="47" y="2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34"/>
            <p:cNvSpPr/>
            <p:nvPr/>
          </p:nvSpPr>
          <p:spPr>
            <a:xfrm>
              <a:off x="3337875" y="4738250"/>
              <a:ext cx="3450" cy="7175"/>
            </a:xfrm>
            <a:custGeom>
              <a:avLst/>
              <a:gdLst/>
              <a:ahLst/>
              <a:cxnLst/>
              <a:rect l="l" t="t" r="r" b="b"/>
              <a:pathLst>
                <a:path w="138" h="287" extrusionOk="0">
                  <a:moveTo>
                    <a:pt x="45" y="1"/>
                  </a:moveTo>
                  <a:cubicBezTo>
                    <a:pt x="38" y="1"/>
                    <a:pt x="30" y="4"/>
                    <a:pt x="25" y="9"/>
                  </a:cubicBezTo>
                  <a:cubicBezTo>
                    <a:pt x="12" y="9"/>
                    <a:pt x="0" y="35"/>
                    <a:pt x="12" y="47"/>
                  </a:cubicBezTo>
                  <a:cubicBezTo>
                    <a:pt x="50" y="110"/>
                    <a:pt x="62" y="185"/>
                    <a:pt x="76" y="261"/>
                  </a:cubicBezTo>
                  <a:cubicBezTo>
                    <a:pt x="76" y="273"/>
                    <a:pt x="88" y="286"/>
                    <a:pt x="101" y="286"/>
                  </a:cubicBezTo>
                  <a:cubicBezTo>
                    <a:pt x="113" y="286"/>
                    <a:pt x="138" y="273"/>
                    <a:pt x="138" y="261"/>
                  </a:cubicBezTo>
                  <a:cubicBezTo>
                    <a:pt x="126" y="172"/>
                    <a:pt x="113" y="97"/>
                    <a:pt x="76" y="21"/>
                  </a:cubicBezTo>
                  <a:cubicBezTo>
                    <a:pt x="68" y="7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34"/>
            <p:cNvSpPr/>
            <p:nvPr/>
          </p:nvSpPr>
          <p:spPr>
            <a:xfrm>
              <a:off x="3342575" y="4739275"/>
              <a:ext cx="4125" cy="6575"/>
            </a:xfrm>
            <a:custGeom>
              <a:avLst/>
              <a:gdLst/>
              <a:ahLst/>
              <a:cxnLst/>
              <a:rect l="l" t="t" r="r" b="b"/>
              <a:pathLst>
                <a:path w="165" h="263" extrusionOk="0">
                  <a:moveTo>
                    <a:pt x="39" y="1"/>
                  </a:moveTo>
                  <a:cubicBezTo>
                    <a:pt x="34" y="1"/>
                    <a:pt x="29" y="2"/>
                    <a:pt x="25" y="6"/>
                  </a:cubicBezTo>
                  <a:cubicBezTo>
                    <a:pt x="13" y="19"/>
                    <a:pt x="0" y="31"/>
                    <a:pt x="13" y="56"/>
                  </a:cubicBezTo>
                  <a:cubicBezTo>
                    <a:pt x="51" y="106"/>
                    <a:pt x="76" y="170"/>
                    <a:pt x="89" y="232"/>
                  </a:cubicBezTo>
                  <a:cubicBezTo>
                    <a:pt x="98" y="250"/>
                    <a:pt x="107" y="262"/>
                    <a:pt x="121" y="262"/>
                  </a:cubicBezTo>
                  <a:cubicBezTo>
                    <a:pt x="126" y="262"/>
                    <a:pt x="132" y="261"/>
                    <a:pt x="139" y="257"/>
                  </a:cubicBezTo>
                  <a:cubicBezTo>
                    <a:pt x="151" y="257"/>
                    <a:pt x="164" y="245"/>
                    <a:pt x="151" y="220"/>
                  </a:cubicBezTo>
                  <a:cubicBezTo>
                    <a:pt x="139" y="144"/>
                    <a:pt x="114" y="81"/>
                    <a:pt x="76" y="19"/>
                  </a:cubicBezTo>
                  <a:cubicBezTo>
                    <a:pt x="67" y="9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34"/>
            <p:cNvSpPr/>
            <p:nvPr/>
          </p:nvSpPr>
          <p:spPr>
            <a:xfrm>
              <a:off x="3345075" y="4739600"/>
              <a:ext cx="3175" cy="6250"/>
            </a:xfrm>
            <a:custGeom>
              <a:avLst/>
              <a:gdLst/>
              <a:ahLst/>
              <a:cxnLst/>
              <a:rect l="l" t="t" r="r" b="b"/>
              <a:pathLst>
                <a:path w="127" h="250" extrusionOk="0">
                  <a:moveTo>
                    <a:pt x="40" y="0"/>
                  </a:moveTo>
                  <a:cubicBezTo>
                    <a:pt x="35" y="0"/>
                    <a:pt x="30" y="2"/>
                    <a:pt x="26" y="6"/>
                  </a:cubicBezTo>
                  <a:cubicBezTo>
                    <a:pt x="14" y="6"/>
                    <a:pt x="1" y="18"/>
                    <a:pt x="1" y="43"/>
                  </a:cubicBezTo>
                  <a:cubicBezTo>
                    <a:pt x="14" y="68"/>
                    <a:pt x="26" y="106"/>
                    <a:pt x="26" y="131"/>
                  </a:cubicBezTo>
                  <a:cubicBezTo>
                    <a:pt x="39" y="157"/>
                    <a:pt x="39" y="169"/>
                    <a:pt x="51" y="182"/>
                  </a:cubicBezTo>
                  <a:lnTo>
                    <a:pt x="51" y="194"/>
                  </a:lnTo>
                  <a:cubicBezTo>
                    <a:pt x="39" y="207"/>
                    <a:pt x="26" y="219"/>
                    <a:pt x="51" y="232"/>
                  </a:cubicBezTo>
                  <a:cubicBezTo>
                    <a:pt x="60" y="241"/>
                    <a:pt x="69" y="250"/>
                    <a:pt x="78" y="250"/>
                  </a:cubicBezTo>
                  <a:cubicBezTo>
                    <a:pt x="82" y="250"/>
                    <a:pt x="85" y="248"/>
                    <a:pt x="89" y="244"/>
                  </a:cubicBezTo>
                  <a:cubicBezTo>
                    <a:pt x="101" y="244"/>
                    <a:pt x="115" y="232"/>
                    <a:pt x="115" y="219"/>
                  </a:cubicBezTo>
                  <a:cubicBezTo>
                    <a:pt x="127" y="194"/>
                    <a:pt x="115" y="169"/>
                    <a:pt x="101" y="157"/>
                  </a:cubicBezTo>
                  <a:cubicBezTo>
                    <a:pt x="89" y="106"/>
                    <a:pt x="76" y="68"/>
                    <a:pt x="64" y="18"/>
                  </a:cubicBezTo>
                  <a:cubicBezTo>
                    <a:pt x="64" y="9"/>
                    <a:pt x="52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34"/>
            <p:cNvSpPr/>
            <p:nvPr/>
          </p:nvSpPr>
          <p:spPr>
            <a:xfrm>
              <a:off x="3343725" y="4737950"/>
              <a:ext cx="5150" cy="8100"/>
            </a:xfrm>
            <a:custGeom>
              <a:avLst/>
              <a:gdLst/>
              <a:ahLst/>
              <a:cxnLst/>
              <a:rect l="l" t="t" r="r" b="b"/>
              <a:pathLst>
                <a:path w="206" h="324" extrusionOk="0">
                  <a:moveTo>
                    <a:pt x="48" y="0"/>
                  </a:moveTo>
                  <a:cubicBezTo>
                    <a:pt x="25" y="0"/>
                    <a:pt x="1" y="30"/>
                    <a:pt x="30" y="59"/>
                  </a:cubicBezTo>
                  <a:cubicBezTo>
                    <a:pt x="55" y="84"/>
                    <a:pt x="93" y="134"/>
                    <a:pt x="105" y="172"/>
                  </a:cubicBezTo>
                  <a:cubicBezTo>
                    <a:pt x="118" y="197"/>
                    <a:pt x="130" y="210"/>
                    <a:pt x="130" y="235"/>
                  </a:cubicBezTo>
                  <a:lnTo>
                    <a:pt x="130" y="248"/>
                  </a:lnTo>
                  <a:lnTo>
                    <a:pt x="130" y="260"/>
                  </a:lnTo>
                  <a:lnTo>
                    <a:pt x="143" y="260"/>
                  </a:lnTo>
                  <a:cubicBezTo>
                    <a:pt x="118" y="260"/>
                    <a:pt x="118" y="285"/>
                    <a:pt x="118" y="298"/>
                  </a:cubicBezTo>
                  <a:cubicBezTo>
                    <a:pt x="118" y="310"/>
                    <a:pt x="143" y="323"/>
                    <a:pt x="155" y="323"/>
                  </a:cubicBezTo>
                  <a:cubicBezTo>
                    <a:pt x="194" y="310"/>
                    <a:pt x="206" y="285"/>
                    <a:pt x="206" y="248"/>
                  </a:cubicBezTo>
                  <a:cubicBezTo>
                    <a:pt x="194" y="223"/>
                    <a:pt x="181" y="184"/>
                    <a:pt x="169" y="159"/>
                  </a:cubicBezTo>
                  <a:cubicBezTo>
                    <a:pt x="155" y="109"/>
                    <a:pt x="118" y="59"/>
                    <a:pt x="68" y="8"/>
                  </a:cubicBezTo>
                  <a:cubicBezTo>
                    <a:pt x="62" y="3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34"/>
            <p:cNvSpPr/>
            <p:nvPr/>
          </p:nvSpPr>
          <p:spPr>
            <a:xfrm>
              <a:off x="3343525" y="4738475"/>
              <a:ext cx="6300" cy="5175"/>
            </a:xfrm>
            <a:custGeom>
              <a:avLst/>
              <a:gdLst/>
              <a:ahLst/>
              <a:cxnLst/>
              <a:rect l="l" t="t" r="r" b="b"/>
              <a:pathLst>
                <a:path w="252" h="207" extrusionOk="0">
                  <a:moveTo>
                    <a:pt x="51" y="0"/>
                  </a:moveTo>
                  <a:cubicBezTo>
                    <a:pt x="38" y="0"/>
                    <a:pt x="13" y="0"/>
                    <a:pt x="13" y="26"/>
                  </a:cubicBezTo>
                  <a:cubicBezTo>
                    <a:pt x="0" y="38"/>
                    <a:pt x="13" y="63"/>
                    <a:pt x="38" y="63"/>
                  </a:cubicBezTo>
                  <a:cubicBezTo>
                    <a:pt x="38" y="63"/>
                    <a:pt x="51" y="76"/>
                    <a:pt x="63" y="76"/>
                  </a:cubicBezTo>
                  <a:lnTo>
                    <a:pt x="76" y="76"/>
                  </a:lnTo>
                  <a:cubicBezTo>
                    <a:pt x="88" y="88"/>
                    <a:pt x="101" y="88"/>
                    <a:pt x="101" y="101"/>
                  </a:cubicBezTo>
                  <a:lnTo>
                    <a:pt x="113" y="101"/>
                  </a:lnTo>
                  <a:lnTo>
                    <a:pt x="126" y="113"/>
                  </a:lnTo>
                  <a:lnTo>
                    <a:pt x="163" y="151"/>
                  </a:lnTo>
                  <a:cubicBezTo>
                    <a:pt x="163" y="163"/>
                    <a:pt x="177" y="163"/>
                    <a:pt x="177" y="163"/>
                  </a:cubicBezTo>
                  <a:cubicBezTo>
                    <a:pt x="177" y="176"/>
                    <a:pt x="189" y="189"/>
                    <a:pt x="189" y="189"/>
                  </a:cubicBezTo>
                  <a:cubicBezTo>
                    <a:pt x="198" y="198"/>
                    <a:pt x="207" y="207"/>
                    <a:pt x="220" y="207"/>
                  </a:cubicBezTo>
                  <a:cubicBezTo>
                    <a:pt x="225" y="207"/>
                    <a:pt x="232" y="205"/>
                    <a:pt x="239" y="202"/>
                  </a:cubicBezTo>
                  <a:cubicBezTo>
                    <a:pt x="252" y="189"/>
                    <a:pt x="252" y="176"/>
                    <a:pt x="239" y="163"/>
                  </a:cubicBezTo>
                  <a:cubicBezTo>
                    <a:pt x="202" y="88"/>
                    <a:pt x="138" y="26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34"/>
            <p:cNvSpPr/>
            <p:nvPr/>
          </p:nvSpPr>
          <p:spPr>
            <a:xfrm>
              <a:off x="3348550" y="4738475"/>
              <a:ext cx="2850" cy="5350"/>
            </a:xfrm>
            <a:custGeom>
              <a:avLst/>
              <a:gdLst/>
              <a:ahLst/>
              <a:cxnLst/>
              <a:rect l="l" t="t" r="r" b="b"/>
              <a:pathLst>
                <a:path w="114" h="214" extrusionOk="0">
                  <a:moveTo>
                    <a:pt x="26" y="0"/>
                  </a:moveTo>
                  <a:cubicBezTo>
                    <a:pt x="1" y="0"/>
                    <a:pt x="1" y="26"/>
                    <a:pt x="1" y="38"/>
                  </a:cubicBezTo>
                  <a:lnTo>
                    <a:pt x="38" y="189"/>
                  </a:lnTo>
                  <a:cubicBezTo>
                    <a:pt x="51" y="202"/>
                    <a:pt x="63" y="214"/>
                    <a:pt x="76" y="214"/>
                  </a:cubicBezTo>
                  <a:cubicBezTo>
                    <a:pt x="101" y="202"/>
                    <a:pt x="113" y="189"/>
                    <a:pt x="101" y="176"/>
                  </a:cubicBezTo>
                  <a:lnTo>
                    <a:pt x="63" y="26"/>
                  </a:lnTo>
                  <a:cubicBezTo>
                    <a:pt x="63" y="12"/>
                    <a:pt x="3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34"/>
            <p:cNvSpPr/>
            <p:nvPr/>
          </p:nvSpPr>
          <p:spPr>
            <a:xfrm>
              <a:off x="3349175" y="4736575"/>
              <a:ext cx="3800" cy="6450"/>
            </a:xfrm>
            <a:custGeom>
              <a:avLst/>
              <a:gdLst/>
              <a:ahLst/>
              <a:cxnLst/>
              <a:rect l="l" t="t" r="r" b="b"/>
              <a:pathLst>
                <a:path w="152" h="258" extrusionOk="0">
                  <a:moveTo>
                    <a:pt x="113" y="1"/>
                  </a:moveTo>
                  <a:cubicBezTo>
                    <a:pt x="101" y="1"/>
                    <a:pt x="88" y="13"/>
                    <a:pt x="76" y="26"/>
                  </a:cubicBezTo>
                  <a:cubicBezTo>
                    <a:pt x="51" y="88"/>
                    <a:pt x="38" y="152"/>
                    <a:pt x="13" y="214"/>
                  </a:cubicBezTo>
                  <a:cubicBezTo>
                    <a:pt x="1" y="239"/>
                    <a:pt x="13" y="252"/>
                    <a:pt x="38" y="252"/>
                  </a:cubicBezTo>
                  <a:cubicBezTo>
                    <a:pt x="42" y="256"/>
                    <a:pt x="46" y="257"/>
                    <a:pt x="49" y="257"/>
                  </a:cubicBezTo>
                  <a:cubicBezTo>
                    <a:pt x="58" y="257"/>
                    <a:pt x="67" y="249"/>
                    <a:pt x="76" y="239"/>
                  </a:cubicBezTo>
                  <a:cubicBezTo>
                    <a:pt x="101" y="177"/>
                    <a:pt x="113" y="114"/>
                    <a:pt x="139" y="51"/>
                  </a:cubicBezTo>
                  <a:cubicBezTo>
                    <a:pt x="152" y="26"/>
                    <a:pt x="139" y="13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34"/>
            <p:cNvSpPr/>
            <p:nvPr/>
          </p:nvSpPr>
          <p:spPr>
            <a:xfrm>
              <a:off x="3348550" y="4735950"/>
              <a:ext cx="2225" cy="4100"/>
            </a:xfrm>
            <a:custGeom>
              <a:avLst/>
              <a:gdLst/>
              <a:ahLst/>
              <a:cxnLst/>
              <a:rect l="l" t="t" r="r" b="b"/>
              <a:pathLst>
                <a:path w="89" h="164" extrusionOk="0">
                  <a:moveTo>
                    <a:pt x="63" y="1"/>
                  </a:moveTo>
                  <a:cubicBezTo>
                    <a:pt x="38" y="1"/>
                    <a:pt x="26" y="13"/>
                    <a:pt x="26" y="38"/>
                  </a:cubicBezTo>
                  <a:lnTo>
                    <a:pt x="26" y="51"/>
                  </a:lnTo>
                  <a:cubicBezTo>
                    <a:pt x="26" y="76"/>
                    <a:pt x="13" y="101"/>
                    <a:pt x="1" y="127"/>
                  </a:cubicBezTo>
                  <a:lnTo>
                    <a:pt x="1" y="139"/>
                  </a:lnTo>
                  <a:cubicBezTo>
                    <a:pt x="1" y="152"/>
                    <a:pt x="13" y="164"/>
                    <a:pt x="13" y="164"/>
                  </a:cubicBezTo>
                  <a:lnTo>
                    <a:pt x="38" y="164"/>
                  </a:lnTo>
                  <a:cubicBezTo>
                    <a:pt x="51" y="164"/>
                    <a:pt x="63" y="164"/>
                    <a:pt x="63" y="152"/>
                  </a:cubicBezTo>
                  <a:cubicBezTo>
                    <a:pt x="76" y="127"/>
                    <a:pt x="76" y="113"/>
                    <a:pt x="76" y="88"/>
                  </a:cubicBezTo>
                  <a:cubicBezTo>
                    <a:pt x="88" y="76"/>
                    <a:pt x="88" y="51"/>
                    <a:pt x="88" y="38"/>
                  </a:cubicBezTo>
                  <a:cubicBezTo>
                    <a:pt x="88" y="13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34"/>
            <p:cNvSpPr/>
            <p:nvPr/>
          </p:nvSpPr>
          <p:spPr>
            <a:xfrm>
              <a:off x="3345075" y="4735800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67" y="1"/>
                  </a:moveTo>
                  <a:cubicBezTo>
                    <a:pt x="61" y="1"/>
                    <a:pt x="55" y="2"/>
                    <a:pt x="51" y="7"/>
                  </a:cubicBezTo>
                  <a:cubicBezTo>
                    <a:pt x="39" y="32"/>
                    <a:pt x="14" y="69"/>
                    <a:pt x="14" y="94"/>
                  </a:cubicBezTo>
                  <a:cubicBezTo>
                    <a:pt x="1" y="133"/>
                    <a:pt x="1" y="158"/>
                    <a:pt x="1" y="195"/>
                  </a:cubicBezTo>
                  <a:lnTo>
                    <a:pt x="14" y="208"/>
                  </a:lnTo>
                  <a:cubicBezTo>
                    <a:pt x="26" y="220"/>
                    <a:pt x="39" y="220"/>
                    <a:pt x="39" y="220"/>
                  </a:cubicBezTo>
                  <a:cubicBezTo>
                    <a:pt x="64" y="208"/>
                    <a:pt x="64" y="195"/>
                    <a:pt x="64" y="170"/>
                  </a:cubicBezTo>
                  <a:lnTo>
                    <a:pt x="64" y="158"/>
                  </a:lnTo>
                  <a:lnTo>
                    <a:pt x="64" y="145"/>
                  </a:lnTo>
                  <a:lnTo>
                    <a:pt x="64" y="133"/>
                  </a:lnTo>
                  <a:cubicBezTo>
                    <a:pt x="64" y="119"/>
                    <a:pt x="76" y="119"/>
                    <a:pt x="76" y="119"/>
                  </a:cubicBezTo>
                  <a:lnTo>
                    <a:pt x="76" y="94"/>
                  </a:lnTo>
                  <a:cubicBezTo>
                    <a:pt x="76" y="94"/>
                    <a:pt x="76" y="82"/>
                    <a:pt x="89" y="82"/>
                  </a:cubicBezTo>
                  <a:lnTo>
                    <a:pt x="89" y="69"/>
                  </a:lnTo>
                  <a:cubicBezTo>
                    <a:pt x="89" y="69"/>
                    <a:pt x="101" y="69"/>
                    <a:pt x="101" y="57"/>
                  </a:cubicBezTo>
                  <a:cubicBezTo>
                    <a:pt x="115" y="44"/>
                    <a:pt x="115" y="19"/>
                    <a:pt x="101" y="7"/>
                  </a:cubicBezTo>
                  <a:cubicBezTo>
                    <a:pt x="93" y="7"/>
                    <a:pt x="80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34"/>
            <p:cNvSpPr/>
            <p:nvPr/>
          </p:nvSpPr>
          <p:spPr>
            <a:xfrm>
              <a:off x="3260525" y="4814775"/>
              <a:ext cx="13050" cy="64625"/>
            </a:xfrm>
            <a:custGeom>
              <a:avLst/>
              <a:gdLst/>
              <a:ahLst/>
              <a:cxnLst/>
              <a:rect l="l" t="t" r="r" b="b"/>
              <a:pathLst>
                <a:path w="522" h="2585" extrusionOk="0">
                  <a:moveTo>
                    <a:pt x="474" y="1"/>
                  </a:moveTo>
                  <a:cubicBezTo>
                    <a:pt x="465" y="1"/>
                    <a:pt x="457" y="6"/>
                    <a:pt x="453" y="17"/>
                  </a:cubicBezTo>
                  <a:cubicBezTo>
                    <a:pt x="76" y="582"/>
                    <a:pt x="1" y="1274"/>
                    <a:pt x="1" y="1940"/>
                  </a:cubicBezTo>
                  <a:cubicBezTo>
                    <a:pt x="1" y="2141"/>
                    <a:pt x="1" y="2343"/>
                    <a:pt x="13" y="2557"/>
                  </a:cubicBezTo>
                  <a:cubicBezTo>
                    <a:pt x="13" y="2576"/>
                    <a:pt x="29" y="2585"/>
                    <a:pt x="44" y="2585"/>
                  </a:cubicBezTo>
                  <a:cubicBezTo>
                    <a:pt x="60" y="2585"/>
                    <a:pt x="76" y="2576"/>
                    <a:pt x="76" y="2557"/>
                  </a:cubicBezTo>
                  <a:cubicBezTo>
                    <a:pt x="51" y="1878"/>
                    <a:pt x="26" y="1186"/>
                    <a:pt x="264" y="532"/>
                  </a:cubicBezTo>
                  <a:cubicBezTo>
                    <a:pt x="328" y="369"/>
                    <a:pt x="403" y="205"/>
                    <a:pt x="504" y="54"/>
                  </a:cubicBezTo>
                  <a:cubicBezTo>
                    <a:pt x="521" y="28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34"/>
            <p:cNvSpPr/>
            <p:nvPr/>
          </p:nvSpPr>
          <p:spPr>
            <a:xfrm>
              <a:off x="3255175" y="4814475"/>
              <a:ext cx="11775" cy="44500"/>
            </a:xfrm>
            <a:custGeom>
              <a:avLst/>
              <a:gdLst/>
              <a:ahLst/>
              <a:cxnLst/>
              <a:rect l="l" t="t" r="r" b="b"/>
              <a:pathLst>
                <a:path w="471" h="1780" extrusionOk="0">
                  <a:moveTo>
                    <a:pt x="423" y="0"/>
                  </a:moveTo>
                  <a:cubicBezTo>
                    <a:pt x="415" y="0"/>
                    <a:pt x="407" y="5"/>
                    <a:pt x="403" y="16"/>
                  </a:cubicBezTo>
                  <a:cubicBezTo>
                    <a:pt x="76" y="532"/>
                    <a:pt x="39" y="1161"/>
                    <a:pt x="0" y="1751"/>
                  </a:cubicBezTo>
                  <a:cubicBezTo>
                    <a:pt x="0" y="1770"/>
                    <a:pt x="16" y="1780"/>
                    <a:pt x="34" y="1780"/>
                  </a:cubicBezTo>
                  <a:cubicBezTo>
                    <a:pt x="51" y="1780"/>
                    <a:pt x="70" y="1770"/>
                    <a:pt x="76" y="1751"/>
                  </a:cubicBezTo>
                  <a:cubicBezTo>
                    <a:pt x="101" y="1173"/>
                    <a:pt x="139" y="557"/>
                    <a:pt x="453" y="54"/>
                  </a:cubicBezTo>
                  <a:cubicBezTo>
                    <a:pt x="471" y="27"/>
                    <a:pt x="445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34"/>
            <p:cNvSpPr/>
            <p:nvPr/>
          </p:nvSpPr>
          <p:spPr>
            <a:xfrm>
              <a:off x="3280175" y="4799125"/>
              <a:ext cx="21550" cy="11700"/>
            </a:xfrm>
            <a:custGeom>
              <a:avLst/>
              <a:gdLst/>
              <a:ahLst/>
              <a:cxnLst/>
              <a:rect l="l" t="t" r="r" b="b"/>
              <a:pathLst>
                <a:path w="862" h="468" extrusionOk="0">
                  <a:moveTo>
                    <a:pt x="811" y="1"/>
                  </a:moveTo>
                  <a:cubicBezTo>
                    <a:pt x="509" y="51"/>
                    <a:pt x="233" y="190"/>
                    <a:pt x="19" y="416"/>
                  </a:cubicBezTo>
                  <a:cubicBezTo>
                    <a:pt x="1" y="435"/>
                    <a:pt x="24" y="467"/>
                    <a:pt x="47" y="467"/>
                  </a:cubicBezTo>
                  <a:cubicBezTo>
                    <a:pt x="55" y="467"/>
                    <a:pt x="63" y="464"/>
                    <a:pt x="70" y="454"/>
                  </a:cubicBezTo>
                  <a:cubicBezTo>
                    <a:pt x="271" y="252"/>
                    <a:pt x="534" y="115"/>
                    <a:pt x="824" y="64"/>
                  </a:cubicBezTo>
                  <a:cubicBezTo>
                    <a:pt x="861" y="64"/>
                    <a:pt x="849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34"/>
            <p:cNvSpPr/>
            <p:nvPr/>
          </p:nvSpPr>
          <p:spPr>
            <a:xfrm>
              <a:off x="3251725" y="4793900"/>
              <a:ext cx="26925" cy="50100"/>
            </a:xfrm>
            <a:custGeom>
              <a:avLst/>
              <a:gdLst/>
              <a:ahLst/>
              <a:cxnLst/>
              <a:rect l="l" t="t" r="r" b="b"/>
              <a:pathLst>
                <a:path w="1077" h="2004" extrusionOk="0">
                  <a:moveTo>
                    <a:pt x="1032" y="0"/>
                  </a:moveTo>
                  <a:cubicBezTo>
                    <a:pt x="1024" y="0"/>
                    <a:pt x="1015" y="3"/>
                    <a:pt x="1007" y="9"/>
                  </a:cubicBezTo>
                  <a:cubicBezTo>
                    <a:pt x="780" y="185"/>
                    <a:pt x="579" y="386"/>
                    <a:pt x="415" y="612"/>
                  </a:cubicBezTo>
                  <a:cubicBezTo>
                    <a:pt x="239" y="852"/>
                    <a:pt x="113" y="1128"/>
                    <a:pt x="63" y="1430"/>
                  </a:cubicBezTo>
                  <a:cubicBezTo>
                    <a:pt x="38" y="1606"/>
                    <a:pt x="26" y="1794"/>
                    <a:pt x="0" y="1970"/>
                  </a:cubicBezTo>
                  <a:cubicBezTo>
                    <a:pt x="0" y="1994"/>
                    <a:pt x="14" y="2004"/>
                    <a:pt x="30" y="2004"/>
                  </a:cubicBezTo>
                  <a:cubicBezTo>
                    <a:pt x="48" y="2004"/>
                    <a:pt x="69" y="1991"/>
                    <a:pt x="76" y="1970"/>
                  </a:cubicBezTo>
                  <a:cubicBezTo>
                    <a:pt x="101" y="1581"/>
                    <a:pt x="138" y="1191"/>
                    <a:pt x="340" y="839"/>
                  </a:cubicBezTo>
                  <a:cubicBezTo>
                    <a:pt x="516" y="525"/>
                    <a:pt x="780" y="273"/>
                    <a:pt x="1057" y="47"/>
                  </a:cubicBezTo>
                  <a:cubicBezTo>
                    <a:pt x="1076" y="28"/>
                    <a:pt x="1058" y="0"/>
                    <a:pt x="1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34"/>
            <p:cNvSpPr/>
            <p:nvPr/>
          </p:nvSpPr>
          <p:spPr>
            <a:xfrm>
              <a:off x="3250775" y="4796925"/>
              <a:ext cx="17800" cy="29350"/>
            </a:xfrm>
            <a:custGeom>
              <a:avLst/>
              <a:gdLst/>
              <a:ahLst/>
              <a:cxnLst/>
              <a:rect l="l" t="t" r="r" b="b"/>
              <a:pathLst>
                <a:path w="712" h="1174" extrusionOk="0">
                  <a:moveTo>
                    <a:pt x="670" y="0"/>
                  </a:moveTo>
                  <a:cubicBezTo>
                    <a:pt x="661" y="0"/>
                    <a:pt x="652" y="4"/>
                    <a:pt x="642" y="13"/>
                  </a:cubicBezTo>
                  <a:cubicBezTo>
                    <a:pt x="340" y="328"/>
                    <a:pt x="38" y="693"/>
                    <a:pt x="0" y="1145"/>
                  </a:cubicBezTo>
                  <a:cubicBezTo>
                    <a:pt x="0" y="1164"/>
                    <a:pt x="16" y="1174"/>
                    <a:pt x="33" y="1174"/>
                  </a:cubicBezTo>
                  <a:cubicBezTo>
                    <a:pt x="51" y="1174"/>
                    <a:pt x="70" y="1164"/>
                    <a:pt x="76" y="1145"/>
                  </a:cubicBezTo>
                  <a:cubicBezTo>
                    <a:pt x="101" y="706"/>
                    <a:pt x="403" y="353"/>
                    <a:pt x="692" y="52"/>
                  </a:cubicBezTo>
                  <a:cubicBezTo>
                    <a:pt x="711" y="33"/>
                    <a:pt x="695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34"/>
            <p:cNvSpPr/>
            <p:nvPr/>
          </p:nvSpPr>
          <p:spPr>
            <a:xfrm>
              <a:off x="3250625" y="4810200"/>
              <a:ext cx="8075" cy="24575"/>
            </a:xfrm>
            <a:custGeom>
              <a:avLst/>
              <a:gdLst/>
              <a:ahLst/>
              <a:cxnLst/>
              <a:rect l="l" t="t" r="r" b="b"/>
              <a:pathLst>
                <a:path w="323" h="983" extrusionOk="0">
                  <a:moveTo>
                    <a:pt x="288" y="1"/>
                  </a:moveTo>
                  <a:cubicBezTo>
                    <a:pt x="273" y="1"/>
                    <a:pt x="256" y="8"/>
                    <a:pt x="246" y="24"/>
                  </a:cubicBezTo>
                  <a:cubicBezTo>
                    <a:pt x="132" y="325"/>
                    <a:pt x="44" y="639"/>
                    <a:pt x="6" y="954"/>
                  </a:cubicBezTo>
                  <a:cubicBezTo>
                    <a:pt x="0" y="973"/>
                    <a:pt x="16" y="982"/>
                    <a:pt x="33" y="982"/>
                  </a:cubicBezTo>
                  <a:cubicBezTo>
                    <a:pt x="51" y="982"/>
                    <a:pt x="70" y="973"/>
                    <a:pt x="70" y="954"/>
                  </a:cubicBezTo>
                  <a:cubicBezTo>
                    <a:pt x="107" y="639"/>
                    <a:pt x="195" y="338"/>
                    <a:pt x="308" y="36"/>
                  </a:cubicBezTo>
                  <a:cubicBezTo>
                    <a:pt x="323" y="14"/>
                    <a:pt x="308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34"/>
            <p:cNvSpPr/>
            <p:nvPr/>
          </p:nvSpPr>
          <p:spPr>
            <a:xfrm>
              <a:off x="3252975" y="4819825"/>
              <a:ext cx="7400" cy="24075"/>
            </a:xfrm>
            <a:custGeom>
              <a:avLst/>
              <a:gdLst/>
              <a:ahLst/>
              <a:cxnLst/>
              <a:rect l="l" t="t" r="r" b="b"/>
              <a:pathLst>
                <a:path w="296" h="963" extrusionOk="0">
                  <a:moveTo>
                    <a:pt x="248" y="0"/>
                  </a:moveTo>
                  <a:cubicBezTo>
                    <a:pt x="239" y="0"/>
                    <a:pt x="231" y="5"/>
                    <a:pt x="227" y="16"/>
                  </a:cubicBezTo>
                  <a:cubicBezTo>
                    <a:pt x="101" y="305"/>
                    <a:pt x="26" y="620"/>
                    <a:pt x="1" y="933"/>
                  </a:cubicBezTo>
                  <a:cubicBezTo>
                    <a:pt x="1" y="953"/>
                    <a:pt x="16" y="962"/>
                    <a:pt x="34" y="962"/>
                  </a:cubicBezTo>
                  <a:cubicBezTo>
                    <a:pt x="51" y="962"/>
                    <a:pt x="70" y="953"/>
                    <a:pt x="76" y="933"/>
                  </a:cubicBezTo>
                  <a:cubicBezTo>
                    <a:pt x="88" y="632"/>
                    <a:pt x="164" y="330"/>
                    <a:pt x="277" y="53"/>
                  </a:cubicBezTo>
                  <a:cubicBezTo>
                    <a:pt x="295" y="27"/>
                    <a:pt x="269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34"/>
            <p:cNvSpPr/>
            <p:nvPr/>
          </p:nvSpPr>
          <p:spPr>
            <a:xfrm>
              <a:off x="3253125" y="4823575"/>
              <a:ext cx="6675" cy="24650"/>
            </a:xfrm>
            <a:custGeom>
              <a:avLst/>
              <a:gdLst/>
              <a:ahLst/>
              <a:cxnLst/>
              <a:rect l="l" t="t" r="r" b="b"/>
              <a:pathLst>
                <a:path w="267" h="986" extrusionOk="0">
                  <a:moveTo>
                    <a:pt x="227" y="1"/>
                  </a:moveTo>
                  <a:cubicBezTo>
                    <a:pt x="214" y="1"/>
                    <a:pt x="201" y="9"/>
                    <a:pt x="196" y="29"/>
                  </a:cubicBezTo>
                  <a:cubicBezTo>
                    <a:pt x="95" y="331"/>
                    <a:pt x="32" y="633"/>
                    <a:pt x="7" y="947"/>
                  </a:cubicBezTo>
                  <a:cubicBezTo>
                    <a:pt x="1" y="973"/>
                    <a:pt x="13" y="985"/>
                    <a:pt x="29" y="985"/>
                  </a:cubicBezTo>
                  <a:cubicBezTo>
                    <a:pt x="45" y="985"/>
                    <a:pt x="64" y="973"/>
                    <a:pt x="70" y="947"/>
                  </a:cubicBezTo>
                  <a:cubicBezTo>
                    <a:pt x="95" y="646"/>
                    <a:pt x="171" y="344"/>
                    <a:pt x="258" y="42"/>
                  </a:cubicBezTo>
                  <a:cubicBezTo>
                    <a:pt x="266" y="19"/>
                    <a:pt x="2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34"/>
            <p:cNvSpPr/>
            <p:nvPr/>
          </p:nvSpPr>
          <p:spPr>
            <a:xfrm>
              <a:off x="3253725" y="4824375"/>
              <a:ext cx="6700" cy="30350"/>
            </a:xfrm>
            <a:custGeom>
              <a:avLst/>
              <a:gdLst/>
              <a:ahLst/>
              <a:cxnLst/>
              <a:rect l="l" t="t" r="r" b="b"/>
              <a:pathLst>
                <a:path w="268" h="1214" extrusionOk="0">
                  <a:moveTo>
                    <a:pt x="228" y="0"/>
                  </a:moveTo>
                  <a:cubicBezTo>
                    <a:pt x="215" y="0"/>
                    <a:pt x="202" y="7"/>
                    <a:pt x="197" y="22"/>
                  </a:cubicBezTo>
                  <a:cubicBezTo>
                    <a:pt x="134" y="412"/>
                    <a:pt x="71" y="790"/>
                    <a:pt x="8" y="1167"/>
                  </a:cubicBezTo>
                  <a:cubicBezTo>
                    <a:pt x="1" y="1197"/>
                    <a:pt x="21" y="1214"/>
                    <a:pt x="40" y="1214"/>
                  </a:cubicBezTo>
                  <a:cubicBezTo>
                    <a:pt x="53" y="1214"/>
                    <a:pt x="66" y="1207"/>
                    <a:pt x="71" y="1192"/>
                  </a:cubicBezTo>
                  <a:cubicBezTo>
                    <a:pt x="134" y="802"/>
                    <a:pt x="197" y="424"/>
                    <a:pt x="260" y="47"/>
                  </a:cubicBezTo>
                  <a:cubicBezTo>
                    <a:pt x="267" y="17"/>
                    <a:pt x="247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34"/>
            <p:cNvSpPr/>
            <p:nvPr/>
          </p:nvSpPr>
          <p:spPr>
            <a:xfrm>
              <a:off x="3256600" y="4831300"/>
              <a:ext cx="6025" cy="30500"/>
            </a:xfrm>
            <a:custGeom>
              <a:avLst/>
              <a:gdLst/>
              <a:ahLst/>
              <a:cxnLst/>
              <a:rect l="l" t="t" r="r" b="b"/>
              <a:pathLst>
                <a:path w="241" h="1220" extrusionOk="0">
                  <a:moveTo>
                    <a:pt x="201" y="0"/>
                  </a:moveTo>
                  <a:cubicBezTo>
                    <a:pt x="188" y="0"/>
                    <a:pt x="175" y="7"/>
                    <a:pt x="170" y="22"/>
                  </a:cubicBezTo>
                  <a:cubicBezTo>
                    <a:pt x="94" y="412"/>
                    <a:pt x="44" y="801"/>
                    <a:pt x="7" y="1192"/>
                  </a:cubicBezTo>
                  <a:cubicBezTo>
                    <a:pt x="0" y="1210"/>
                    <a:pt x="16" y="1220"/>
                    <a:pt x="33" y="1220"/>
                  </a:cubicBezTo>
                  <a:cubicBezTo>
                    <a:pt x="50" y="1220"/>
                    <a:pt x="69" y="1210"/>
                    <a:pt x="69" y="1192"/>
                  </a:cubicBezTo>
                  <a:cubicBezTo>
                    <a:pt x="107" y="801"/>
                    <a:pt x="158" y="424"/>
                    <a:pt x="233" y="47"/>
                  </a:cubicBezTo>
                  <a:cubicBezTo>
                    <a:pt x="240" y="16"/>
                    <a:pt x="220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34"/>
            <p:cNvSpPr/>
            <p:nvPr/>
          </p:nvSpPr>
          <p:spPr>
            <a:xfrm>
              <a:off x="3258000" y="4846725"/>
              <a:ext cx="3000" cy="27275"/>
            </a:xfrm>
            <a:custGeom>
              <a:avLst/>
              <a:gdLst/>
              <a:ahLst/>
              <a:cxnLst/>
              <a:rect l="l" t="t" r="r" b="b"/>
              <a:pathLst>
                <a:path w="120" h="1091" extrusionOk="0">
                  <a:moveTo>
                    <a:pt x="91" y="0"/>
                  </a:moveTo>
                  <a:cubicBezTo>
                    <a:pt x="73" y="0"/>
                    <a:pt x="51" y="14"/>
                    <a:pt x="51" y="33"/>
                  </a:cubicBezTo>
                  <a:cubicBezTo>
                    <a:pt x="13" y="374"/>
                    <a:pt x="1" y="713"/>
                    <a:pt x="1" y="1053"/>
                  </a:cubicBezTo>
                  <a:cubicBezTo>
                    <a:pt x="1" y="1078"/>
                    <a:pt x="17" y="1090"/>
                    <a:pt x="32" y="1090"/>
                  </a:cubicBezTo>
                  <a:cubicBezTo>
                    <a:pt x="48" y="1090"/>
                    <a:pt x="63" y="1078"/>
                    <a:pt x="63" y="1053"/>
                  </a:cubicBezTo>
                  <a:cubicBezTo>
                    <a:pt x="63" y="713"/>
                    <a:pt x="89" y="374"/>
                    <a:pt x="114" y="33"/>
                  </a:cubicBezTo>
                  <a:cubicBezTo>
                    <a:pt x="120" y="10"/>
                    <a:pt x="107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34"/>
            <p:cNvSpPr/>
            <p:nvPr/>
          </p:nvSpPr>
          <p:spPr>
            <a:xfrm>
              <a:off x="3259575" y="4840250"/>
              <a:ext cx="3325" cy="35700"/>
            </a:xfrm>
            <a:custGeom>
              <a:avLst/>
              <a:gdLst/>
              <a:ahLst/>
              <a:cxnLst/>
              <a:rect l="l" t="t" r="r" b="b"/>
              <a:pathLst>
                <a:path w="133" h="1428" extrusionOk="0">
                  <a:moveTo>
                    <a:pt x="100" y="0"/>
                  </a:moveTo>
                  <a:cubicBezTo>
                    <a:pt x="83" y="0"/>
                    <a:pt x="64" y="10"/>
                    <a:pt x="64" y="29"/>
                  </a:cubicBezTo>
                  <a:cubicBezTo>
                    <a:pt x="13" y="482"/>
                    <a:pt x="0" y="946"/>
                    <a:pt x="26" y="1399"/>
                  </a:cubicBezTo>
                  <a:cubicBezTo>
                    <a:pt x="26" y="1418"/>
                    <a:pt x="41" y="1428"/>
                    <a:pt x="57" y="1428"/>
                  </a:cubicBezTo>
                  <a:cubicBezTo>
                    <a:pt x="73" y="1428"/>
                    <a:pt x="89" y="1418"/>
                    <a:pt x="89" y="1399"/>
                  </a:cubicBezTo>
                  <a:cubicBezTo>
                    <a:pt x="64" y="946"/>
                    <a:pt x="76" y="482"/>
                    <a:pt x="126" y="29"/>
                  </a:cubicBezTo>
                  <a:cubicBezTo>
                    <a:pt x="133" y="10"/>
                    <a:pt x="117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34"/>
            <p:cNvSpPr/>
            <p:nvPr/>
          </p:nvSpPr>
          <p:spPr>
            <a:xfrm>
              <a:off x="3255800" y="4829250"/>
              <a:ext cx="3500" cy="29400"/>
            </a:xfrm>
            <a:custGeom>
              <a:avLst/>
              <a:gdLst/>
              <a:ahLst/>
              <a:cxnLst/>
              <a:rect l="l" t="t" r="r" b="b"/>
              <a:pathLst>
                <a:path w="140" h="1176" extrusionOk="0">
                  <a:moveTo>
                    <a:pt x="108" y="0"/>
                  </a:moveTo>
                  <a:cubicBezTo>
                    <a:pt x="92" y="0"/>
                    <a:pt x="76" y="10"/>
                    <a:pt x="76" y="28"/>
                  </a:cubicBezTo>
                  <a:cubicBezTo>
                    <a:pt x="51" y="406"/>
                    <a:pt x="26" y="771"/>
                    <a:pt x="0" y="1148"/>
                  </a:cubicBezTo>
                  <a:cubicBezTo>
                    <a:pt x="0" y="1167"/>
                    <a:pt x="16" y="1176"/>
                    <a:pt x="32" y="1176"/>
                  </a:cubicBezTo>
                  <a:cubicBezTo>
                    <a:pt x="48" y="1176"/>
                    <a:pt x="64" y="1167"/>
                    <a:pt x="64" y="1148"/>
                  </a:cubicBezTo>
                  <a:cubicBezTo>
                    <a:pt x="89" y="771"/>
                    <a:pt x="114" y="406"/>
                    <a:pt x="139" y="28"/>
                  </a:cubicBezTo>
                  <a:cubicBezTo>
                    <a:pt x="139" y="10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34"/>
            <p:cNvSpPr/>
            <p:nvPr/>
          </p:nvSpPr>
          <p:spPr>
            <a:xfrm>
              <a:off x="3263050" y="4850875"/>
              <a:ext cx="5575" cy="38200"/>
            </a:xfrm>
            <a:custGeom>
              <a:avLst/>
              <a:gdLst/>
              <a:ahLst/>
              <a:cxnLst/>
              <a:rect l="l" t="t" r="r" b="b"/>
              <a:pathLst>
                <a:path w="223" h="1528" extrusionOk="0">
                  <a:moveTo>
                    <a:pt x="177" y="0"/>
                  </a:moveTo>
                  <a:cubicBezTo>
                    <a:pt x="166" y="0"/>
                    <a:pt x="155" y="5"/>
                    <a:pt x="151" y="18"/>
                  </a:cubicBezTo>
                  <a:cubicBezTo>
                    <a:pt x="37" y="509"/>
                    <a:pt x="0" y="999"/>
                    <a:pt x="25" y="1490"/>
                  </a:cubicBezTo>
                  <a:cubicBezTo>
                    <a:pt x="25" y="1515"/>
                    <a:pt x="44" y="1528"/>
                    <a:pt x="61" y="1528"/>
                  </a:cubicBezTo>
                  <a:cubicBezTo>
                    <a:pt x="79" y="1528"/>
                    <a:pt x="94" y="1515"/>
                    <a:pt x="88" y="1490"/>
                  </a:cubicBezTo>
                  <a:cubicBezTo>
                    <a:pt x="63" y="999"/>
                    <a:pt x="101" y="521"/>
                    <a:pt x="213" y="44"/>
                  </a:cubicBezTo>
                  <a:cubicBezTo>
                    <a:pt x="222" y="19"/>
                    <a:pt x="198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34"/>
            <p:cNvSpPr/>
            <p:nvPr/>
          </p:nvSpPr>
          <p:spPr>
            <a:xfrm>
              <a:off x="3261775" y="4858500"/>
              <a:ext cx="3675" cy="24850"/>
            </a:xfrm>
            <a:custGeom>
              <a:avLst/>
              <a:gdLst/>
              <a:ahLst/>
              <a:cxnLst/>
              <a:rect l="l" t="t" r="r" b="b"/>
              <a:pathLst>
                <a:path w="147" h="994" extrusionOk="0">
                  <a:moveTo>
                    <a:pt x="107" y="0"/>
                  </a:moveTo>
                  <a:cubicBezTo>
                    <a:pt x="94" y="0"/>
                    <a:pt x="81" y="8"/>
                    <a:pt x="76" y="28"/>
                  </a:cubicBezTo>
                  <a:cubicBezTo>
                    <a:pt x="13" y="330"/>
                    <a:pt x="1" y="657"/>
                    <a:pt x="63" y="971"/>
                  </a:cubicBezTo>
                  <a:cubicBezTo>
                    <a:pt x="63" y="987"/>
                    <a:pt x="77" y="994"/>
                    <a:pt x="91" y="994"/>
                  </a:cubicBezTo>
                  <a:cubicBezTo>
                    <a:pt x="111" y="994"/>
                    <a:pt x="134" y="980"/>
                    <a:pt x="127" y="959"/>
                  </a:cubicBezTo>
                  <a:cubicBezTo>
                    <a:pt x="76" y="657"/>
                    <a:pt x="76" y="342"/>
                    <a:pt x="139" y="40"/>
                  </a:cubicBezTo>
                  <a:cubicBezTo>
                    <a:pt x="147" y="18"/>
                    <a:pt x="12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34"/>
            <p:cNvSpPr/>
            <p:nvPr/>
          </p:nvSpPr>
          <p:spPr>
            <a:xfrm>
              <a:off x="3264925" y="4862575"/>
              <a:ext cx="3800" cy="29725"/>
            </a:xfrm>
            <a:custGeom>
              <a:avLst/>
              <a:gdLst/>
              <a:ahLst/>
              <a:cxnLst/>
              <a:rect l="l" t="t" r="r" b="b"/>
              <a:pathLst>
                <a:path w="152" h="1189" extrusionOk="0">
                  <a:moveTo>
                    <a:pt x="120" y="0"/>
                  </a:moveTo>
                  <a:cubicBezTo>
                    <a:pt x="104" y="0"/>
                    <a:pt x="88" y="10"/>
                    <a:pt x="88" y="28"/>
                  </a:cubicBezTo>
                  <a:cubicBezTo>
                    <a:pt x="51" y="406"/>
                    <a:pt x="13" y="783"/>
                    <a:pt x="1" y="1160"/>
                  </a:cubicBezTo>
                  <a:cubicBezTo>
                    <a:pt x="1" y="1179"/>
                    <a:pt x="16" y="1189"/>
                    <a:pt x="32" y="1189"/>
                  </a:cubicBezTo>
                  <a:cubicBezTo>
                    <a:pt x="47" y="1189"/>
                    <a:pt x="63" y="1179"/>
                    <a:pt x="63" y="1160"/>
                  </a:cubicBezTo>
                  <a:cubicBezTo>
                    <a:pt x="88" y="783"/>
                    <a:pt x="113" y="406"/>
                    <a:pt x="152" y="28"/>
                  </a:cubicBezTo>
                  <a:cubicBezTo>
                    <a:pt x="152" y="10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34"/>
            <p:cNvSpPr/>
            <p:nvPr/>
          </p:nvSpPr>
          <p:spPr>
            <a:xfrm>
              <a:off x="3266500" y="4866650"/>
              <a:ext cx="3775" cy="35950"/>
            </a:xfrm>
            <a:custGeom>
              <a:avLst/>
              <a:gdLst/>
              <a:ahLst/>
              <a:cxnLst/>
              <a:rect l="l" t="t" r="r" b="b"/>
              <a:pathLst>
                <a:path w="151" h="1438" extrusionOk="0">
                  <a:moveTo>
                    <a:pt x="93" y="1"/>
                  </a:moveTo>
                  <a:cubicBezTo>
                    <a:pt x="76" y="1"/>
                    <a:pt x="57" y="10"/>
                    <a:pt x="50" y="29"/>
                  </a:cubicBezTo>
                  <a:lnTo>
                    <a:pt x="13" y="821"/>
                  </a:lnTo>
                  <a:lnTo>
                    <a:pt x="13" y="1198"/>
                  </a:lnTo>
                  <a:cubicBezTo>
                    <a:pt x="13" y="1262"/>
                    <a:pt x="0" y="1413"/>
                    <a:pt x="89" y="1438"/>
                  </a:cubicBezTo>
                  <a:cubicBezTo>
                    <a:pt x="126" y="1438"/>
                    <a:pt x="151" y="1374"/>
                    <a:pt x="114" y="1374"/>
                  </a:cubicBezTo>
                  <a:cubicBezTo>
                    <a:pt x="75" y="1362"/>
                    <a:pt x="89" y="1262"/>
                    <a:pt x="89" y="1223"/>
                  </a:cubicBezTo>
                  <a:cubicBezTo>
                    <a:pt x="75" y="1173"/>
                    <a:pt x="75" y="1111"/>
                    <a:pt x="75" y="1060"/>
                  </a:cubicBezTo>
                  <a:cubicBezTo>
                    <a:pt x="75" y="947"/>
                    <a:pt x="75" y="834"/>
                    <a:pt x="89" y="708"/>
                  </a:cubicBezTo>
                  <a:cubicBezTo>
                    <a:pt x="89" y="482"/>
                    <a:pt x="101" y="256"/>
                    <a:pt x="126" y="29"/>
                  </a:cubicBezTo>
                  <a:cubicBezTo>
                    <a:pt x="126" y="10"/>
                    <a:pt x="11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34"/>
            <p:cNvSpPr/>
            <p:nvPr/>
          </p:nvSpPr>
          <p:spPr>
            <a:xfrm>
              <a:off x="3269325" y="4872475"/>
              <a:ext cx="3975" cy="34850"/>
            </a:xfrm>
            <a:custGeom>
              <a:avLst/>
              <a:gdLst/>
              <a:ahLst/>
              <a:cxnLst/>
              <a:rect l="l" t="t" r="r" b="b"/>
              <a:pathLst>
                <a:path w="159" h="1394" extrusionOk="0">
                  <a:moveTo>
                    <a:pt x="119" y="0"/>
                  </a:moveTo>
                  <a:cubicBezTo>
                    <a:pt x="106" y="0"/>
                    <a:pt x="93" y="8"/>
                    <a:pt x="88" y="23"/>
                  </a:cubicBezTo>
                  <a:cubicBezTo>
                    <a:pt x="26" y="462"/>
                    <a:pt x="1" y="915"/>
                    <a:pt x="13" y="1356"/>
                  </a:cubicBezTo>
                  <a:cubicBezTo>
                    <a:pt x="13" y="1381"/>
                    <a:pt x="29" y="1393"/>
                    <a:pt x="44" y="1393"/>
                  </a:cubicBezTo>
                  <a:cubicBezTo>
                    <a:pt x="60" y="1393"/>
                    <a:pt x="76" y="1381"/>
                    <a:pt x="76" y="1356"/>
                  </a:cubicBezTo>
                  <a:cubicBezTo>
                    <a:pt x="63" y="915"/>
                    <a:pt x="88" y="475"/>
                    <a:pt x="152" y="48"/>
                  </a:cubicBezTo>
                  <a:cubicBezTo>
                    <a:pt x="159" y="17"/>
                    <a:pt x="13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34"/>
            <p:cNvSpPr/>
            <p:nvPr/>
          </p:nvSpPr>
          <p:spPr>
            <a:xfrm>
              <a:off x="3272150" y="4879075"/>
              <a:ext cx="3800" cy="32725"/>
            </a:xfrm>
            <a:custGeom>
              <a:avLst/>
              <a:gdLst/>
              <a:ahLst/>
              <a:cxnLst/>
              <a:rect l="l" t="t" r="r" b="b"/>
              <a:pathLst>
                <a:path w="152" h="1309" extrusionOk="0">
                  <a:moveTo>
                    <a:pt x="110" y="0"/>
                  </a:moveTo>
                  <a:cubicBezTo>
                    <a:pt x="99" y="0"/>
                    <a:pt x="89" y="7"/>
                    <a:pt x="89" y="22"/>
                  </a:cubicBezTo>
                  <a:cubicBezTo>
                    <a:pt x="26" y="438"/>
                    <a:pt x="0" y="852"/>
                    <a:pt x="26" y="1280"/>
                  </a:cubicBezTo>
                  <a:cubicBezTo>
                    <a:pt x="26" y="1299"/>
                    <a:pt x="41" y="1308"/>
                    <a:pt x="57" y="1308"/>
                  </a:cubicBezTo>
                  <a:cubicBezTo>
                    <a:pt x="73" y="1308"/>
                    <a:pt x="89" y="1299"/>
                    <a:pt x="89" y="1280"/>
                  </a:cubicBezTo>
                  <a:cubicBezTo>
                    <a:pt x="64" y="865"/>
                    <a:pt x="89" y="450"/>
                    <a:pt x="151" y="47"/>
                  </a:cubicBezTo>
                  <a:cubicBezTo>
                    <a:pt x="151" y="17"/>
                    <a:pt x="128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34"/>
            <p:cNvSpPr/>
            <p:nvPr/>
          </p:nvSpPr>
          <p:spPr>
            <a:xfrm>
              <a:off x="3274650" y="4881750"/>
              <a:ext cx="3800" cy="36250"/>
            </a:xfrm>
            <a:custGeom>
              <a:avLst/>
              <a:gdLst/>
              <a:ahLst/>
              <a:cxnLst/>
              <a:rect l="l" t="t" r="r" b="b"/>
              <a:pathLst>
                <a:path w="152" h="1450" extrusionOk="0">
                  <a:moveTo>
                    <a:pt x="112" y="1"/>
                  </a:moveTo>
                  <a:cubicBezTo>
                    <a:pt x="100" y="1"/>
                    <a:pt x="90" y="9"/>
                    <a:pt x="90" y="29"/>
                  </a:cubicBezTo>
                  <a:cubicBezTo>
                    <a:pt x="14" y="482"/>
                    <a:pt x="1" y="946"/>
                    <a:pt x="26" y="1412"/>
                  </a:cubicBezTo>
                  <a:cubicBezTo>
                    <a:pt x="26" y="1437"/>
                    <a:pt x="42" y="1450"/>
                    <a:pt x="58" y="1450"/>
                  </a:cubicBezTo>
                  <a:cubicBezTo>
                    <a:pt x="74" y="1450"/>
                    <a:pt x="90" y="1437"/>
                    <a:pt x="90" y="1412"/>
                  </a:cubicBezTo>
                  <a:cubicBezTo>
                    <a:pt x="64" y="959"/>
                    <a:pt x="76" y="494"/>
                    <a:pt x="152" y="41"/>
                  </a:cubicBezTo>
                  <a:cubicBezTo>
                    <a:pt x="152" y="19"/>
                    <a:pt x="129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34"/>
            <p:cNvSpPr/>
            <p:nvPr/>
          </p:nvSpPr>
          <p:spPr>
            <a:xfrm>
              <a:off x="3276550" y="4891500"/>
              <a:ext cx="2875" cy="33100"/>
            </a:xfrm>
            <a:custGeom>
              <a:avLst/>
              <a:gdLst/>
              <a:ahLst/>
              <a:cxnLst/>
              <a:rect l="l" t="t" r="r" b="b"/>
              <a:pathLst>
                <a:path w="115" h="1324" extrusionOk="0">
                  <a:moveTo>
                    <a:pt x="82" y="0"/>
                  </a:moveTo>
                  <a:cubicBezTo>
                    <a:pt x="67" y="0"/>
                    <a:pt x="51" y="10"/>
                    <a:pt x="51" y="28"/>
                  </a:cubicBezTo>
                  <a:cubicBezTo>
                    <a:pt x="51" y="456"/>
                    <a:pt x="39" y="871"/>
                    <a:pt x="0" y="1286"/>
                  </a:cubicBezTo>
                  <a:cubicBezTo>
                    <a:pt x="0" y="1311"/>
                    <a:pt x="16" y="1323"/>
                    <a:pt x="32" y="1323"/>
                  </a:cubicBezTo>
                  <a:cubicBezTo>
                    <a:pt x="48" y="1323"/>
                    <a:pt x="64" y="1311"/>
                    <a:pt x="64" y="1286"/>
                  </a:cubicBezTo>
                  <a:cubicBezTo>
                    <a:pt x="101" y="871"/>
                    <a:pt x="114" y="456"/>
                    <a:pt x="114" y="28"/>
                  </a:cubicBezTo>
                  <a:cubicBezTo>
                    <a:pt x="114" y="10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34"/>
            <p:cNvSpPr/>
            <p:nvPr/>
          </p:nvSpPr>
          <p:spPr>
            <a:xfrm>
              <a:off x="3272775" y="4885650"/>
              <a:ext cx="2875" cy="28350"/>
            </a:xfrm>
            <a:custGeom>
              <a:avLst/>
              <a:gdLst/>
              <a:ahLst/>
              <a:cxnLst/>
              <a:rect l="l" t="t" r="r" b="b"/>
              <a:pathLst>
                <a:path w="115" h="1134" extrusionOk="0">
                  <a:moveTo>
                    <a:pt x="72" y="1"/>
                  </a:moveTo>
                  <a:cubicBezTo>
                    <a:pt x="58" y="1"/>
                    <a:pt x="44" y="8"/>
                    <a:pt x="39" y="24"/>
                  </a:cubicBezTo>
                  <a:cubicBezTo>
                    <a:pt x="14" y="200"/>
                    <a:pt x="1" y="376"/>
                    <a:pt x="1" y="552"/>
                  </a:cubicBezTo>
                  <a:cubicBezTo>
                    <a:pt x="1" y="639"/>
                    <a:pt x="14" y="728"/>
                    <a:pt x="26" y="815"/>
                  </a:cubicBezTo>
                  <a:cubicBezTo>
                    <a:pt x="39" y="916"/>
                    <a:pt x="51" y="1005"/>
                    <a:pt x="26" y="1092"/>
                  </a:cubicBezTo>
                  <a:cubicBezTo>
                    <a:pt x="18" y="1115"/>
                    <a:pt x="38" y="1133"/>
                    <a:pt x="58" y="1133"/>
                  </a:cubicBezTo>
                  <a:cubicBezTo>
                    <a:pt x="71" y="1133"/>
                    <a:pt x="84" y="1125"/>
                    <a:pt x="89" y="1105"/>
                  </a:cubicBezTo>
                  <a:cubicBezTo>
                    <a:pt x="114" y="1030"/>
                    <a:pt x="101" y="941"/>
                    <a:pt x="89" y="854"/>
                  </a:cubicBezTo>
                  <a:cubicBezTo>
                    <a:pt x="89" y="765"/>
                    <a:pt x="76" y="678"/>
                    <a:pt x="64" y="589"/>
                  </a:cubicBezTo>
                  <a:cubicBezTo>
                    <a:pt x="64" y="413"/>
                    <a:pt x="76" y="225"/>
                    <a:pt x="101" y="36"/>
                  </a:cubicBezTo>
                  <a:cubicBezTo>
                    <a:pt x="109" y="14"/>
                    <a:pt x="91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34"/>
            <p:cNvSpPr/>
            <p:nvPr/>
          </p:nvSpPr>
          <p:spPr>
            <a:xfrm>
              <a:off x="3270250" y="4881825"/>
              <a:ext cx="2725" cy="24625"/>
            </a:xfrm>
            <a:custGeom>
              <a:avLst/>
              <a:gdLst/>
              <a:ahLst/>
              <a:cxnLst/>
              <a:rect l="l" t="t" r="r" b="b"/>
              <a:pathLst>
                <a:path w="109" h="985" extrusionOk="0">
                  <a:moveTo>
                    <a:pt x="56" y="0"/>
                  </a:moveTo>
                  <a:cubicBezTo>
                    <a:pt x="39" y="0"/>
                    <a:pt x="20" y="13"/>
                    <a:pt x="14" y="38"/>
                  </a:cubicBezTo>
                  <a:cubicBezTo>
                    <a:pt x="1" y="340"/>
                    <a:pt x="1" y="655"/>
                    <a:pt x="39" y="956"/>
                  </a:cubicBezTo>
                  <a:cubicBezTo>
                    <a:pt x="39" y="975"/>
                    <a:pt x="58" y="984"/>
                    <a:pt x="75" y="984"/>
                  </a:cubicBezTo>
                  <a:cubicBezTo>
                    <a:pt x="92" y="984"/>
                    <a:pt x="108" y="975"/>
                    <a:pt x="102" y="956"/>
                  </a:cubicBezTo>
                  <a:cubicBezTo>
                    <a:pt x="64" y="655"/>
                    <a:pt x="64" y="340"/>
                    <a:pt x="89" y="38"/>
                  </a:cubicBezTo>
                  <a:cubicBezTo>
                    <a:pt x="89" y="13"/>
                    <a:pt x="7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34"/>
            <p:cNvSpPr/>
            <p:nvPr/>
          </p:nvSpPr>
          <p:spPr>
            <a:xfrm>
              <a:off x="3269000" y="4880000"/>
              <a:ext cx="3675" cy="20650"/>
            </a:xfrm>
            <a:custGeom>
              <a:avLst/>
              <a:gdLst/>
              <a:ahLst/>
              <a:cxnLst/>
              <a:rect l="l" t="t" r="r" b="b"/>
              <a:pathLst>
                <a:path w="147" h="826" extrusionOk="0">
                  <a:moveTo>
                    <a:pt x="75" y="0"/>
                  </a:moveTo>
                  <a:cubicBezTo>
                    <a:pt x="62" y="0"/>
                    <a:pt x="51" y="7"/>
                    <a:pt x="51" y="23"/>
                  </a:cubicBezTo>
                  <a:cubicBezTo>
                    <a:pt x="1" y="287"/>
                    <a:pt x="14" y="552"/>
                    <a:pt x="76" y="803"/>
                  </a:cubicBezTo>
                  <a:cubicBezTo>
                    <a:pt x="82" y="819"/>
                    <a:pt x="96" y="826"/>
                    <a:pt x="109" y="826"/>
                  </a:cubicBezTo>
                  <a:cubicBezTo>
                    <a:pt x="128" y="826"/>
                    <a:pt x="146" y="812"/>
                    <a:pt x="139" y="790"/>
                  </a:cubicBezTo>
                  <a:cubicBezTo>
                    <a:pt x="76" y="538"/>
                    <a:pt x="64" y="287"/>
                    <a:pt x="114" y="35"/>
                  </a:cubicBezTo>
                  <a:cubicBezTo>
                    <a:pt x="114" y="14"/>
                    <a:pt x="93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34"/>
            <p:cNvSpPr/>
            <p:nvPr/>
          </p:nvSpPr>
          <p:spPr>
            <a:xfrm>
              <a:off x="3268075" y="4876400"/>
              <a:ext cx="2850" cy="18100"/>
            </a:xfrm>
            <a:custGeom>
              <a:avLst/>
              <a:gdLst/>
              <a:ahLst/>
              <a:cxnLst/>
              <a:rect l="l" t="t" r="r" b="b"/>
              <a:pathLst>
                <a:path w="114" h="724" extrusionOk="0">
                  <a:moveTo>
                    <a:pt x="82" y="1"/>
                  </a:moveTo>
                  <a:cubicBezTo>
                    <a:pt x="66" y="1"/>
                    <a:pt x="51" y="10"/>
                    <a:pt x="51" y="29"/>
                  </a:cubicBezTo>
                  <a:cubicBezTo>
                    <a:pt x="26" y="243"/>
                    <a:pt x="12" y="469"/>
                    <a:pt x="0" y="696"/>
                  </a:cubicBezTo>
                  <a:cubicBezTo>
                    <a:pt x="0" y="714"/>
                    <a:pt x="16" y="723"/>
                    <a:pt x="32" y="723"/>
                  </a:cubicBezTo>
                  <a:cubicBezTo>
                    <a:pt x="47" y="723"/>
                    <a:pt x="63" y="714"/>
                    <a:pt x="63" y="696"/>
                  </a:cubicBezTo>
                  <a:cubicBezTo>
                    <a:pt x="76" y="469"/>
                    <a:pt x="101" y="243"/>
                    <a:pt x="113" y="29"/>
                  </a:cubicBezTo>
                  <a:cubicBezTo>
                    <a:pt x="113" y="10"/>
                    <a:pt x="97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34"/>
            <p:cNvSpPr/>
            <p:nvPr/>
          </p:nvSpPr>
          <p:spPr>
            <a:xfrm>
              <a:off x="3275925" y="4902900"/>
              <a:ext cx="2225" cy="23350"/>
            </a:xfrm>
            <a:custGeom>
              <a:avLst/>
              <a:gdLst/>
              <a:ahLst/>
              <a:cxnLst/>
              <a:rect l="l" t="t" r="r" b="b"/>
              <a:pathLst>
                <a:path w="89" h="934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0" y="327"/>
                    <a:pt x="13" y="616"/>
                    <a:pt x="13" y="905"/>
                  </a:cubicBezTo>
                  <a:cubicBezTo>
                    <a:pt x="13" y="924"/>
                    <a:pt x="32" y="934"/>
                    <a:pt x="51" y="934"/>
                  </a:cubicBezTo>
                  <a:cubicBezTo>
                    <a:pt x="70" y="934"/>
                    <a:pt x="89" y="924"/>
                    <a:pt x="89" y="905"/>
                  </a:cubicBezTo>
                  <a:cubicBezTo>
                    <a:pt x="76" y="616"/>
                    <a:pt x="64" y="327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34"/>
            <p:cNvSpPr/>
            <p:nvPr/>
          </p:nvSpPr>
          <p:spPr>
            <a:xfrm>
              <a:off x="3278425" y="4901300"/>
              <a:ext cx="3175" cy="29350"/>
            </a:xfrm>
            <a:custGeom>
              <a:avLst/>
              <a:gdLst/>
              <a:ahLst/>
              <a:cxnLst/>
              <a:rect l="l" t="t" r="r" b="b"/>
              <a:pathLst>
                <a:path w="127" h="1174" extrusionOk="0">
                  <a:moveTo>
                    <a:pt x="95" y="1"/>
                  </a:moveTo>
                  <a:cubicBezTo>
                    <a:pt x="80" y="1"/>
                    <a:pt x="64" y="13"/>
                    <a:pt x="64" y="39"/>
                  </a:cubicBezTo>
                  <a:cubicBezTo>
                    <a:pt x="64" y="404"/>
                    <a:pt x="39" y="781"/>
                    <a:pt x="1" y="1145"/>
                  </a:cubicBezTo>
                  <a:cubicBezTo>
                    <a:pt x="1" y="1164"/>
                    <a:pt x="17" y="1174"/>
                    <a:pt x="33" y="1174"/>
                  </a:cubicBezTo>
                  <a:cubicBezTo>
                    <a:pt x="48" y="1174"/>
                    <a:pt x="64" y="1164"/>
                    <a:pt x="64" y="1145"/>
                  </a:cubicBezTo>
                  <a:cubicBezTo>
                    <a:pt x="101" y="781"/>
                    <a:pt x="127" y="404"/>
                    <a:pt x="127" y="39"/>
                  </a:cubicBezTo>
                  <a:cubicBezTo>
                    <a:pt x="127" y="13"/>
                    <a:pt x="111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34"/>
            <p:cNvSpPr/>
            <p:nvPr/>
          </p:nvSpPr>
          <p:spPr>
            <a:xfrm>
              <a:off x="3269750" y="4888175"/>
              <a:ext cx="3675" cy="23050"/>
            </a:xfrm>
            <a:custGeom>
              <a:avLst/>
              <a:gdLst/>
              <a:ahLst/>
              <a:cxnLst/>
              <a:rect l="l" t="t" r="r" b="b"/>
              <a:pathLst>
                <a:path w="147" h="922" extrusionOk="0">
                  <a:moveTo>
                    <a:pt x="92" y="0"/>
                  </a:moveTo>
                  <a:cubicBezTo>
                    <a:pt x="78" y="0"/>
                    <a:pt x="64" y="7"/>
                    <a:pt x="59" y="23"/>
                  </a:cubicBezTo>
                  <a:cubicBezTo>
                    <a:pt x="0" y="291"/>
                    <a:pt x="29" y="569"/>
                    <a:pt x="73" y="839"/>
                  </a:cubicBezTo>
                  <a:lnTo>
                    <a:pt x="73" y="839"/>
                  </a:lnTo>
                  <a:cubicBezTo>
                    <a:pt x="65" y="849"/>
                    <a:pt x="62" y="864"/>
                    <a:pt x="71" y="878"/>
                  </a:cubicBezTo>
                  <a:cubicBezTo>
                    <a:pt x="71" y="891"/>
                    <a:pt x="71" y="891"/>
                    <a:pt x="84" y="904"/>
                  </a:cubicBezTo>
                  <a:cubicBezTo>
                    <a:pt x="88" y="917"/>
                    <a:pt x="97" y="922"/>
                    <a:pt x="107" y="922"/>
                  </a:cubicBezTo>
                  <a:cubicBezTo>
                    <a:pt x="125" y="922"/>
                    <a:pt x="147" y="903"/>
                    <a:pt x="147" y="878"/>
                  </a:cubicBezTo>
                  <a:cubicBezTo>
                    <a:pt x="109" y="602"/>
                    <a:pt x="71" y="312"/>
                    <a:pt x="122" y="35"/>
                  </a:cubicBezTo>
                  <a:cubicBezTo>
                    <a:pt x="129" y="14"/>
                    <a:pt x="111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34"/>
            <p:cNvSpPr/>
            <p:nvPr/>
          </p:nvSpPr>
          <p:spPr>
            <a:xfrm>
              <a:off x="3280325" y="4911925"/>
              <a:ext cx="4925" cy="28025"/>
            </a:xfrm>
            <a:custGeom>
              <a:avLst/>
              <a:gdLst/>
              <a:ahLst/>
              <a:cxnLst/>
              <a:rect l="l" t="t" r="r" b="b"/>
              <a:pathLst>
                <a:path w="197" h="1121" extrusionOk="0">
                  <a:moveTo>
                    <a:pt x="158" y="1"/>
                  </a:moveTo>
                  <a:cubicBezTo>
                    <a:pt x="144" y="1"/>
                    <a:pt x="131" y="9"/>
                    <a:pt x="126" y="29"/>
                  </a:cubicBezTo>
                  <a:cubicBezTo>
                    <a:pt x="64" y="381"/>
                    <a:pt x="0" y="745"/>
                    <a:pt x="76" y="1097"/>
                  </a:cubicBezTo>
                  <a:cubicBezTo>
                    <a:pt x="81" y="1113"/>
                    <a:pt x="95" y="1120"/>
                    <a:pt x="109" y="1120"/>
                  </a:cubicBezTo>
                  <a:cubicBezTo>
                    <a:pt x="128" y="1120"/>
                    <a:pt x="146" y="1107"/>
                    <a:pt x="139" y="1085"/>
                  </a:cubicBezTo>
                  <a:cubicBezTo>
                    <a:pt x="64" y="733"/>
                    <a:pt x="126" y="381"/>
                    <a:pt x="189" y="41"/>
                  </a:cubicBezTo>
                  <a:cubicBezTo>
                    <a:pt x="197" y="19"/>
                    <a:pt x="177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34"/>
            <p:cNvSpPr/>
            <p:nvPr/>
          </p:nvSpPr>
          <p:spPr>
            <a:xfrm>
              <a:off x="3282825" y="4907600"/>
              <a:ext cx="4625" cy="39100"/>
            </a:xfrm>
            <a:custGeom>
              <a:avLst/>
              <a:gdLst/>
              <a:ahLst/>
              <a:cxnLst/>
              <a:rect l="l" t="t" r="r" b="b"/>
              <a:pathLst>
                <a:path w="185" h="1564" extrusionOk="0">
                  <a:moveTo>
                    <a:pt x="118" y="0"/>
                  </a:moveTo>
                  <a:cubicBezTo>
                    <a:pt x="102" y="0"/>
                    <a:pt x="83" y="13"/>
                    <a:pt x="76" y="38"/>
                  </a:cubicBezTo>
                  <a:cubicBezTo>
                    <a:pt x="39" y="529"/>
                    <a:pt x="1" y="1044"/>
                    <a:pt x="115" y="1535"/>
                  </a:cubicBezTo>
                  <a:cubicBezTo>
                    <a:pt x="119" y="1555"/>
                    <a:pt x="132" y="1563"/>
                    <a:pt x="145" y="1563"/>
                  </a:cubicBezTo>
                  <a:cubicBezTo>
                    <a:pt x="165" y="1563"/>
                    <a:pt x="185" y="1545"/>
                    <a:pt x="177" y="1522"/>
                  </a:cubicBezTo>
                  <a:cubicBezTo>
                    <a:pt x="64" y="1032"/>
                    <a:pt x="102" y="529"/>
                    <a:pt x="140" y="38"/>
                  </a:cubicBezTo>
                  <a:cubicBezTo>
                    <a:pt x="146" y="13"/>
                    <a:pt x="133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34"/>
            <p:cNvSpPr/>
            <p:nvPr/>
          </p:nvSpPr>
          <p:spPr>
            <a:xfrm>
              <a:off x="3277800" y="4899125"/>
              <a:ext cx="5050" cy="33725"/>
            </a:xfrm>
            <a:custGeom>
              <a:avLst/>
              <a:gdLst/>
              <a:ahLst/>
              <a:cxnLst/>
              <a:rect l="l" t="t" r="r" b="b"/>
              <a:pathLst>
                <a:path w="202" h="1349" extrusionOk="0">
                  <a:moveTo>
                    <a:pt x="158" y="0"/>
                  </a:moveTo>
                  <a:cubicBezTo>
                    <a:pt x="142" y="0"/>
                    <a:pt x="126" y="13"/>
                    <a:pt x="126" y="38"/>
                  </a:cubicBezTo>
                  <a:cubicBezTo>
                    <a:pt x="140" y="466"/>
                    <a:pt x="1" y="905"/>
                    <a:pt x="126" y="1321"/>
                  </a:cubicBezTo>
                  <a:cubicBezTo>
                    <a:pt x="132" y="1341"/>
                    <a:pt x="145" y="1349"/>
                    <a:pt x="158" y="1349"/>
                  </a:cubicBezTo>
                  <a:cubicBezTo>
                    <a:pt x="178" y="1349"/>
                    <a:pt x="197" y="1331"/>
                    <a:pt x="190" y="1308"/>
                  </a:cubicBezTo>
                  <a:cubicBezTo>
                    <a:pt x="76" y="893"/>
                    <a:pt x="202" y="466"/>
                    <a:pt x="190" y="38"/>
                  </a:cubicBezTo>
                  <a:cubicBezTo>
                    <a:pt x="190" y="13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34"/>
            <p:cNvSpPr/>
            <p:nvPr/>
          </p:nvSpPr>
          <p:spPr>
            <a:xfrm>
              <a:off x="3285675" y="4914425"/>
              <a:ext cx="3975" cy="36050"/>
            </a:xfrm>
            <a:custGeom>
              <a:avLst/>
              <a:gdLst/>
              <a:ahLst/>
              <a:cxnLst/>
              <a:rect l="l" t="t" r="r" b="b"/>
              <a:pathLst>
                <a:path w="159" h="1442" extrusionOk="0">
                  <a:moveTo>
                    <a:pt x="62" y="1"/>
                  </a:moveTo>
                  <a:cubicBezTo>
                    <a:pt x="45" y="1"/>
                    <a:pt x="26" y="11"/>
                    <a:pt x="26" y="30"/>
                  </a:cubicBezTo>
                  <a:cubicBezTo>
                    <a:pt x="1" y="494"/>
                    <a:pt x="26" y="960"/>
                    <a:pt x="88" y="1413"/>
                  </a:cubicBezTo>
                  <a:cubicBezTo>
                    <a:pt x="93" y="1433"/>
                    <a:pt x="106" y="1441"/>
                    <a:pt x="119" y="1441"/>
                  </a:cubicBezTo>
                  <a:cubicBezTo>
                    <a:pt x="139" y="1441"/>
                    <a:pt x="159" y="1423"/>
                    <a:pt x="152" y="1400"/>
                  </a:cubicBezTo>
                  <a:cubicBezTo>
                    <a:pt x="88" y="947"/>
                    <a:pt x="63" y="482"/>
                    <a:pt x="88" y="30"/>
                  </a:cubicBezTo>
                  <a:cubicBezTo>
                    <a:pt x="95" y="11"/>
                    <a:pt x="7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34"/>
            <p:cNvSpPr/>
            <p:nvPr/>
          </p:nvSpPr>
          <p:spPr>
            <a:xfrm>
              <a:off x="3288350" y="4921750"/>
              <a:ext cx="4275" cy="33500"/>
            </a:xfrm>
            <a:custGeom>
              <a:avLst/>
              <a:gdLst/>
              <a:ahLst/>
              <a:cxnLst/>
              <a:rect l="l" t="t" r="r" b="b"/>
              <a:pathLst>
                <a:path w="171" h="1340" extrusionOk="0">
                  <a:moveTo>
                    <a:pt x="33" y="1"/>
                  </a:moveTo>
                  <a:cubicBezTo>
                    <a:pt x="16" y="1"/>
                    <a:pt x="0" y="13"/>
                    <a:pt x="6" y="38"/>
                  </a:cubicBezTo>
                  <a:cubicBezTo>
                    <a:pt x="6" y="466"/>
                    <a:pt x="45" y="894"/>
                    <a:pt x="107" y="1321"/>
                  </a:cubicBezTo>
                  <a:cubicBezTo>
                    <a:pt x="107" y="1334"/>
                    <a:pt x="115" y="1339"/>
                    <a:pt x="124" y="1339"/>
                  </a:cubicBezTo>
                  <a:cubicBezTo>
                    <a:pt x="143" y="1339"/>
                    <a:pt x="170" y="1320"/>
                    <a:pt x="170" y="1296"/>
                  </a:cubicBezTo>
                  <a:cubicBezTo>
                    <a:pt x="107" y="880"/>
                    <a:pt x="70" y="453"/>
                    <a:pt x="70" y="38"/>
                  </a:cubicBezTo>
                  <a:cubicBezTo>
                    <a:pt x="70" y="13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34"/>
            <p:cNvSpPr/>
            <p:nvPr/>
          </p:nvSpPr>
          <p:spPr>
            <a:xfrm>
              <a:off x="3288200" y="4927950"/>
              <a:ext cx="5550" cy="34125"/>
            </a:xfrm>
            <a:custGeom>
              <a:avLst/>
              <a:gdLst/>
              <a:ahLst/>
              <a:cxnLst/>
              <a:rect l="l" t="t" r="r" b="b"/>
              <a:pathLst>
                <a:path w="222" h="1365" extrusionOk="0">
                  <a:moveTo>
                    <a:pt x="31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12" y="470"/>
                    <a:pt x="63" y="909"/>
                    <a:pt x="151" y="1337"/>
                  </a:cubicBezTo>
                  <a:cubicBezTo>
                    <a:pt x="156" y="1357"/>
                    <a:pt x="169" y="1365"/>
                    <a:pt x="182" y="1365"/>
                  </a:cubicBezTo>
                  <a:cubicBezTo>
                    <a:pt x="202" y="1365"/>
                    <a:pt x="221" y="1347"/>
                    <a:pt x="213" y="1325"/>
                  </a:cubicBezTo>
                  <a:cubicBezTo>
                    <a:pt x="126" y="897"/>
                    <a:pt x="76" y="470"/>
                    <a:pt x="63" y="29"/>
                  </a:cubicBezTo>
                  <a:cubicBezTo>
                    <a:pt x="63" y="10"/>
                    <a:pt x="4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34"/>
            <p:cNvSpPr/>
            <p:nvPr/>
          </p:nvSpPr>
          <p:spPr>
            <a:xfrm>
              <a:off x="3285050" y="4924900"/>
              <a:ext cx="6475" cy="29500"/>
            </a:xfrm>
            <a:custGeom>
              <a:avLst/>
              <a:gdLst/>
              <a:ahLst/>
              <a:cxnLst/>
              <a:rect l="l" t="t" r="r" b="b"/>
              <a:pathLst>
                <a:path w="259" h="1180" extrusionOk="0">
                  <a:moveTo>
                    <a:pt x="66" y="0"/>
                  </a:moveTo>
                  <a:cubicBezTo>
                    <a:pt x="51" y="0"/>
                    <a:pt x="32" y="13"/>
                    <a:pt x="26" y="38"/>
                  </a:cubicBezTo>
                  <a:cubicBezTo>
                    <a:pt x="0" y="415"/>
                    <a:pt x="51" y="805"/>
                    <a:pt x="189" y="1157"/>
                  </a:cubicBezTo>
                  <a:cubicBezTo>
                    <a:pt x="194" y="1173"/>
                    <a:pt x="208" y="1180"/>
                    <a:pt x="222" y="1180"/>
                  </a:cubicBezTo>
                  <a:cubicBezTo>
                    <a:pt x="241" y="1180"/>
                    <a:pt x="259" y="1166"/>
                    <a:pt x="252" y="1145"/>
                  </a:cubicBezTo>
                  <a:cubicBezTo>
                    <a:pt x="113" y="793"/>
                    <a:pt x="63" y="415"/>
                    <a:pt x="88" y="38"/>
                  </a:cubicBezTo>
                  <a:cubicBezTo>
                    <a:pt x="95" y="13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34"/>
            <p:cNvSpPr/>
            <p:nvPr/>
          </p:nvSpPr>
          <p:spPr>
            <a:xfrm>
              <a:off x="3292125" y="4934325"/>
              <a:ext cx="5375" cy="32650"/>
            </a:xfrm>
            <a:custGeom>
              <a:avLst/>
              <a:gdLst/>
              <a:ahLst/>
              <a:cxnLst/>
              <a:rect l="l" t="t" r="r" b="b"/>
              <a:pathLst>
                <a:path w="215" h="1306" extrusionOk="0">
                  <a:moveTo>
                    <a:pt x="33" y="1"/>
                  </a:moveTo>
                  <a:cubicBezTo>
                    <a:pt x="16" y="1"/>
                    <a:pt x="0" y="13"/>
                    <a:pt x="6" y="38"/>
                  </a:cubicBezTo>
                  <a:cubicBezTo>
                    <a:pt x="31" y="453"/>
                    <a:pt x="82" y="868"/>
                    <a:pt x="145" y="1283"/>
                  </a:cubicBezTo>
                  <a:cubicBezTo>
                    <a:pt x="150" y="1299"/>
                    <a:pt x="164" y="1306"/>
                    <a:pt x="178" y="1306"/>
                  </a:cubicBezTo>
                  <a:cubicBezTo>
                    <a:pt x="197" y="1306"/>
                    <a:pt x="215" y="1292"/>
                    <a:pt x="207" y="1271"/>
                  </a:cubicBezTo>
                  <a:cubicBezTo>
                    <a:pt x="145" y="855"/>
                    <a:pt x="95" y="453"/>
                    <a:pt x="70" y="38"/>
                  </a:cubicBezTo>
                  <a:cubicBezTo>
                    <a:pt x="70" y="13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34"/>
            <p:cNvSpPr/>
            <p:nvPr/>
          </p:nvSpPr>
          <p:spPr>
            <a:xfrm>
              <a:off x="3294150" y="4933925"/>
              <a:ext cx="5250" cy="31800"/>
            </a:xfrm>
            <a:custGeom>
              <a:avLst/>
              <a:gdLst/>
              <a:ahLst/>
              <a:cxnLst/>
              <a:rect l="l" t="t" r="r" b="b"/>
              <a:pathLst>
                <a:path w="210" h="1272" extrusionOk="0">
                  <a:moveTo>
                    <a:pt x="45" y="1"/>
                  </a:moveTo>
                  <a:cubicBezTo>
                    <a:pt x="29" y="1"/>
                    <a:pt x="14" y="10"/>
                    <a:pt x="14" y="29"/>
                  </a:cubicBezTo>
                  <a:cubicBezTo>
                    <a:pt x="1" y="444"/>
                    <a:pt x="51" y="846"/>
                    <a:pt x="139" y="1249"/>
                  </a:cubicBezTo>
                  <a:cubicBezTo>
                    <a:pt x="145" y="1265"/>
                    <a:pt x="159" y="1272"/>
                    <a:pt x="172" y="1272"/>
                  </a:cubicBezTo>
                  <a:cubicBezTo>
                    <a:pt x="191" y="1272"/>
                    <a:pt x="209" y="1258"/>
                    <a:pt x="202" y="1237"/>
                  </a:cubicBezTo>
                  <a:cubicBezTo>
                    <a:pt x="114" y="834"/>
                    <a:pt x="76" y="432"/>
                    <a:pt x="76" y="29"/>
                  </a:cubicBezTo>
                  <a:cubicBezTo>
                    <a:pt x="76" y="10"/>
                    <a:pt x="6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34"/>
            <p:cNvSpPr/>
            <p:nvPr/>
          </p:nvSpPr>
          <p:spPr>
            <a:xfrm>
              <a:off x="3296675" y="4936775"/>
              <a:ext cx="5875" cy="35700"/>
            </a:xfrm>
            <a:custGeom>
              <a:avLst/>
              <a:gdLst/>
              <a:ahLst/>
              <a:cxnLst/>
              <a:rect l="l" t="t" r="r" b="b"/>
              <a:pathLst>
                <a:path w="235" h="1428" extrusionOk="0">
                  <a:moveTo>
                    <a:pt x="45" y="0"/>
                  </a:moveTo>
                  <a:cubicBezTo>
                    <a:pt x="29" y="0"/>
                    <a:pt x="13" y="9"/>
                    <a:pt x="13" y="28"/>
                  </a:cubicBezTo>
                  <a:cubicBezTo>
                    <a:pt x="0" y="494"/>
                    <a:pt x="51" y="959"/>
                    <a:pt x="164" y="1399"/>
                  </a:cubicBezTo>
                  <a:cubicBezTo>
                    <a:pt x="169" y="1419"/>
                    <a:pt x="182" y="1427"/>
                    <a:pt x="195" y="1427"/>
                  </a:cubicBezTo>
                  <a:cubicBezTo>
                    <a:pt x="215" y="1427"/>
                    <a:pt x="234" y="1409"/>
                    <a:pt x="227" y="1386"/>
                  </a:cubicBezTo>
                  <a:cubicBezTo>
                    <a:pt x="114" y="946"/>
                    <a:pt x="64" y="494"/>
                    <a:pt x="76" y="28"/>
                  </a:cubicBezTo>
                  <a:cubicBezTo>
                    <a:pt x="76" y="9"/>
                    <a:pt x="6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34"/>
            <p:cNvSpPr/>
            <p:nvPr/>
          </p:nvSpPr>
          <p:spPr>
            <a:xfrm>
              <a:off x="3289125" y="4933000"/>
              <a:ext cx="4425" cy="29400"/>
            </a:xfrm>
            <a:custGeom>
              <a:avLst/>
              <a:gdLst/>
              <a:ahLst/>
              <a:cxnLst/>
              <a:rect l="l" t="t" r="r" b="b"/>
              <a:pathLst>
                <a:path w="177" h="1176" extrusionOk="0">
                  <a:moveTo>
                    <a:pt x="34" y="0"/>
                  </a:moveTo>
                  <a:cubicBezTo>
                    <a:pt x="16" y="0"/>
                    <a:pt x="0" y="9"/>
                    <a:pt x="0" y="28"/>
                  </a:cubicBezTo>
                  <a:cubicBezTo>
                    <a:pt x="26" y="405"/>
                    <a:pt x="64" y="771"/>
                    <a:pt x="101" y="1148"/>
                  </a:cubicBezTo>
                  <a:cubicBezTo>
                    <a:pt x="108" y="1166"/>
                    <a:pt x="126" y="1176"/>
                    <a:pt x="144" y="1176"/>
                  </a:cubicBezTo>
                  <a:cubicBezTo>
                    <a:pt x="161" y="1176"/>
                    <a:pt x="176" y="1166"/>
                    <a:pt x="176" y="1148"/>
                  </a:cubicBezTo>
                  <a:cubicBezTo>
                    <a:pt x="126" y="771"/>
                    <a:pt x="89" y="405"/>
                    <a:pt x="76" y="28"/>
                  </a:cubicBezTo>
                  <a:cubicBezTo>
                    <a:pt x="70" y="9"/>
                    <a:pt x="5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34"/>
            <p:cNvSpPr/>
            <p:nvPr/>
          </p:nvSpPr>
          <p:spPr>
            <a:xfrm>
              <a:off x="3290700" y="4927000"/>
              <a:ext cx="5900" cy="35475"/>
            </a:xfrm>
            <a:custGeom>
              <a:avLst/>
              <a:gdLst/>
              <a:ahLst/>
              <a:cxnLst/>
              <a:rect l="l" t="t" r="r" b="b"/>
              <a:pathLst>
                <a:path w="236" h="1419" extrusionOk="0">
                  <a:moveTo>
                    <a:pt x="32" y="1"/>
                  </a:moveTo>
                  <a:cubicBezTo>
                    <a:pt x="16" y="1"/>
                    <a:pt x="1" y="11"/>
                    <a:pt x="1" y="30"/>
                  </a:cubicBezTo>
                  <a:cubicBezTo>
                    <a:pt x="38" y="482"/>
                    <a:pt x="88" y="947"/>
                    <a:pt x="164" y="1400"/>
                  </a:cubicBezTo>
                  <a:cubicBezTo>
                    <a:pt x="168" y="1413"/>
                    <a:pt x="179" y="1419"/>
                    <a:pt x="190" y="1419"/>
                  </a:cubicBezTo>
                  <a:cubicBezTo>
                    <a:pt x="211" y="1419"/>
                    <a:pt x="235" y="1400"/>
                    <a:pt x="227" y="1375"/>
                  </a:cubicBezTo>
                  <a:cubicBezTo>
                    <a:pt x="164" y="935"/>
                    <a:pt x="101" y="482"/>
                    <a:pt x="63" y="30"/>
                  </a:cubicBezTo>
                  <a:cubicBezTo>
                    <a:pt x="63" y="11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34"/>
            <p:cNvSpPr/>
            <p:nvPr/>
          </p:nvSpPr>
          <p:spPr>
            <a:xfrm>
              <a:off x="3292600" y="4931175"/>
              <a:ext cx="2375" cy="22425"/>
            </a:xfrm>
            <a:custGeom>
              <a:avLst/>
              <a:gdLst/>
              <a:ahLst/>
              <a:cxnLst/>
              <a:rect l="l" t="t" r="r" b="b"/>
              <a:pathLst>
                <a:path w="95" h="897" extrusionOk="0">
                  <a:moveTo>
                    <a:pt x="36" y="1"/>
                  </a:moveTo>
                  <a:cubicBezTo>
                    <a:pt x="19" y="1"/>
                    <a:pt x="0" y="14"/>
                    <a:pt x="0" y="39"/>
                  </a:cubicBezTo>
                  <a:cubicBezTo>
                    <a:pt x="0" y="315"/>
                    <a:pt x="12" y="592"/>
                    <a:pt x="25" y="869"/>
                  </a:cubicBezTo>
                  <a:cubicBezTo>
                    <a:pt x="25" y="887"/>
                    <a:pt x="44" y="897"/>
                    <a:pt x="62" y="897"/>
                  </a:cubicBezTo>
                  <a:cubicBezTo>
                    <a:pt x="79" y="897"/>
                    <a:pt x="94" y="887"/>
                    <a:pt x="88" y="869"/>
                  </a:cubicBezTo>
                  <a:cubicBezTo>
                    <a:pt x="76" y="592"/>
                    <a:pt x="63" y="315"/>
                    <a:pt x="63" y="39"/>
                  </a:cubicBezTo>
                  <a:cubicBezTo>
                    <a:pt x="69" y="14"/>
                    <a:pt x="5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34"/>
            <p:cNvSpPr/>
            <p:nvPr/>
          </p:nvSpPr>
          <p:spPr>
            <a:xfrm>
              <a:off x="3297125" y="4954500"/>
              <a:ext cx="4800" cy="19400"/>
            </a:xfrm>
            <a:custGeom>
              <a:avLst/>
              <a:gdLst/>
              <a:ahLst/>
              <a:cxnLst/>
              <a:rect l="l" t="t" r="r" b="b"/>
              <a:pathLst>
                <a:path w="192" h="776" extrusionOk="0">
                  <a:moveTo>
                    <a:pt x="38" y="1"/>
                  </a:moveTo>
                  <a:cubicBezTo>
                    <a:pt x="19" y="1"/>
                    <a:pt x="0" y="14"/>
                    <a:pt x="7" y="36"/>
                  </a:cubicBezTo>
                  <a:lnTo>
                    <a:pt x="121" y="753"/>
                  </a:lnTo>
                  <a:cubicBezTo>
                    <a:pt x="126" y="769"/>
                    <a:pt x="140" y="776"/>
                    <a:pt x="154" y="776"/>
                  </a:cubicBezTo>
                  <a:cubicBezTo>
                    <a:pt x="173" y="776"/>
                    <a:pt x="191" y="762"/>
                    <a:pt x="183" y="740"/>
                  </a:cubicBezTo>
                  <a:lnTo>
                    <a:pt x="71" y="23"/>
                  </a:ln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34"/>
            <p:cNvSpPr/>
            <p:nvPr/>
          </p:nvSpPr>
          <p:spPr>
            <a:xfrm>
              <a:off x="3295250" y="4949425"/>
              <a:ext cx="5100" cy="21950"/>
            </a:xfrm>
            <a:custGeom>
              <a:avLst/>
              <a:gdLst/>
              <a:ahLst/>
              <a:cxnLst/>
              <a:rect l="l" t="t" r="r" b="b"/>
              <a:pathLst>
                <a:path w="204" h="878" extrusionOk="0">
                  <a:moveTo>
                    <a:pt x="34" y="0"/>
                  </a:moveTo>
                  <a:cubicBezTo>
                    <a:pt x="17" y="0"/>
                    <a:pt x="1" y="13"/>
                    <a:pt x="7" y="38"/>
                  </a:cubicBezTo>
                  <a:cubicBezTo>
                    <a:pt x="20" y="315"/>
                    <a:pt x="32" y="591"/>
                    <a:pt x="133" y="855"/>
                  </a:cubicBezTo>
                  <a:cubicBezTo>
                    <a:pt x="138" y="871"/>
                    <a:pt x="152" y="878"/>
                    <a:pt x="166" y="878"/>
                  </a:cubicBezTo>
                  <a:cubicBezTo>
                    <a:pt x="185" y="878"/>
                    <a:pt x="203" y="865"/>
                    <a:pt x="196" y="843"/>
                  </a:cubicBezTo>
                  <a:cubicBezTo>
                    <a:pt x="108" y="578"/>
                    <a:pt x="82" y="302"/>
                    <a:pt x="70" y="38"/>
                  </a:cubicBezTo>
                  <a:cubicBezTo>
                    <a:pt x="70" y="13"/>
                    <a:pt x="5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34"/>
            <p:cNvSpPr/>
            <p:nvPr/>
          </p:nvSpPr>
          <p:spPr>
            <a:xfrm>
              <a:off x="3291650" y="4942100"/>
              <a:ext cx="4425" cy="21125"/>
            </a:xfrm>
            <a:custGeom>
              <a:avLst/>
              <a:gdLst/>
              <a:ahLst/>
              <a:cxnLst/>
              <a:rect l="l" t="t" r="r" b="b"/>
              <a:pathLst>
                <a:path w="177" h="845" extrusionOk="0">
                  <a:moveTo>
                    <a:pt x="33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13" y="293"/>
                    <a:pt x="50" y="557"/>
                    <a:pt x="114" y="821"/>
                  </a:cubicBezTo>
                  <a:cubicBezTo>
                    <a:pt x="114" y="837"/>
                    <a:pt x="125" y="844"/>
                    <a:pt x="137" y="844"/>
                  </a:cubicBezTo>
                  <a:cubicBezTo>
                    <a:pt x="155" y="844"/>
                    <a:pt x="176" y="831"/>
                    <a:pt x="176" y="809"/>
                  </a:cubicBezTo>
                  <a:cubicBezTo>
                    <a:pt x="114" y="557"/>
                    <a:pt x="89" y="293"/>
                    <a:pt x="75" y="29"/>
                  </a:cubicBezTo>
                  <a:cubicBezTo>
                    <a:pt x="69" y="10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34"/>
            <p:cNvSpPr/>
            <p:nvPr/>
          </p:nvSpPr>
          <p:spPr>
            <a:xfrm>
              <a:off x="3301075" y="4942500"/>
              <a:ext cx="5550" cy="37200"/>
            </a:xfrm>
            <a:custGeom>
              <a:avLst/>
              <a:gdLst/>
              <a:ahLst/>
              <a:cxnLst/>
              <a:rect l="l" t="t" r="r" b="b"/>
              <a:pathLst>
                <a:path w="222" h="1488" extrusionOk="0">
                  <a:moveTo>
                    <a:pt x="38" y="1"/>
                  </a:moveTo>
                  <a:cubicBezTo>
                    <a:pt x="19" y="1"/>
                    <a:pt x="0" y="13"/>
                    <a:pt x="0" y="38"/>
                  </a:cubicBezTo>
                  <a:cubicBezTo>
                    <a:pt x="13" y="516"/>
                    <a:pt x="64" y="994"/>
                    <a:pt x="151" y="1459"/>
                  </a:cubicBezTo>
                  <a:cubicBezTo>
                    <a:pt x="156" y="1479"/>
                    <a:pt x="170" y="1487"/>
                    <a:pt x="183" y="1487"/>
                  </a:cubicBezTo>
                  <a:cubicBezTo>
                    <a:pt x="202" y="1487"/>
                    <a:pt x="222" y="1469"/>
                    <a:pt x="215" y="1447"/>
                  </a:cubicBezTo>
                  <a:cubicBezTo>
                    <a:pt x="126" y="981"/>
                    <a:pt x="76" y="503"/>
                    <a:pt x="76" y="38"/>
                  </a:cubicBezTo>
                  <a:cubicBezTo>
                    <a:pt x="76" y="13"/>
                    <a:pt x="5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34"/>
            <p:cNvSpPr/>
            <p:nvPr/>
          </p:nvSpPr>
          <p:spPr>
            <a:xfrm>
              <a:off x="3305175" y="4950050"/>
              <a:ext cx="4100" cy="33900"/>
            </a:xfrm>
            <a:custGeom>
              <a:avLst/>
              <a:gdLst/>
              <a:ahLst/>
              <a:cxnLst/>
              <a:rect l="l" t="t" r="r" b="b"/>
              <a:pathLst>
                <a:path w="164" h="1356" extrusionOk="0">
                  <a:moveTo>
                    <a:pt x="57" y="1"/>
                  </a:moveTo>
                  <a:cubicBezTo>
                    <a:pt x="41" y="1"/>
                    <a:pt x="25" y="13"/>
                    <a:pt x="25" y="38"/>
                  </a:cubicBezTo>
                  <a:cubicBezTo>
                    <a:pt x="0" y="466"/>
                    <a:pt x="25" y="905"/>
                    <a:pt x="101" y="1333"/>
                  </a:cubicBezTo>
                  <a:cubicBezTo>
                    <a:pt x="101" y="1348"/>
                    <a:pt x="111" y="1355"/>
                    <a:pt x="122" y="1355"/>
                  </a:cubicBezTo>
                  <a:cubicBezTo>
                    <a:pt x="140" y="1355"/>
                    <a:pt x="163" y="1338"/>
                    <a:pt x="163" y="1308"/>
                  </a:cubicBezTo>
                  <a:cubicBezTo>
                    <a:pt x="88" y="893"/>
                    <a:pt x="63" y="466"/>
                    <a:pt x="88" y="38"/>
                  </a:cubicBezTo>
                  <a:cubicBezTo>
                    <a:pt x="88" y="13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34"/>
            <p:cNvSpPr/>
            <p:nvPr/>
          </p:nvSpPr>
          <p:spPr>
            <a:xfrm>
              <a:off x="3305950" y="4955500"/>
              <a:ext cx="5100" cy="26775"/>
            </a:xfrm>
            <a:custGeom>
              <a:avLst/>
              <a:gdLst/>
              <a:ahLst/>
              <a:cxnLst/>
              <a:rect l="l" t="t" r="r" b="b"/>
              <a:pathLst>
                <a:path w="204" h="1071" extrusionOk="0">
                  <a:moveTo>
                    <a:pt x="25" y="1"/>
                  </a:moveTo>
                  <a:cubicBezTo>
                    <a:pt x="11" y="1"/>
                    <a:pt x="1" y="10"/>
                    <a:pt x="7" y="34"/>
                  </a:cubicBezTo>
                  <a:cubicBezTo>
                    <a:pt x="32" y="374"/>
                    <a:pt x="82" y="713"/>
                    <a:pt x="132" y="1053"/>
                  </a:cubicBezTo>
                  <a:cubicBezTo>
                    <a:pt x="137" y="1066"/>
                    <a:pt x="147" y="1071"/>
                    <a:pt x="158" y="1071"/>
                  </a:cubicBezTo>
                  <a:cubicBezTo>
                    <a:pt x="180" y="1071"/>
                    <a:pt x="204" y="1052"/>
                    <a:pt x="196" y="1027"/>
                  </a:cubicBezTo>
                  <a:cubicBezTo>
                    <a:pt x="145" y="700"/>
                    <a:pt x="95" y="360"/>
                    <a:pt x="70" y="34"/>
                  </a:cubicBezTo>
                  <a:cubicBezTo>
                    <a:pt x="63" y="14"/>
                    <a:pt x="42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34"/>
            <p:cNvSpPr/>
            <p:nvPr/>
          </p:nvSpPr>
          <p:spPr>
            <a:xfrm>
              <a:off x="3305300" y="4954700"/>
              <a:ext cx="6375" cy="29400"/>
            </a:xfrm>
            <a:custGeom>
              <a:avLst/>
              <a:gdLst/>
              <a:ahLst/>
              <a:cxnLst/>
              <a:rect l="l" t="t" r="r" b="b"/>
              <a:pathLst>
                <a:path w="255" h="1176" extrusionOk="0">
                  <a:moveTo>
                    <a:pt x="39" y="0"/>
                  </a:moveTo>
                  <a:cubicBezTo>
                    <a:pt x="20" y="0"/>
                    <a:pt x="0" y="18"/>
                    <a:pt x="7" y="40"/>
                  </a:cubicBezTo>
                  <a:cubicBezTo>
                    <a:pt x="58" y="418"/>
                    <a:pt x="121" y="783"/>
                    <a:pt x="183" y="1147"/>
                  </a:cubicBezTo>
                  <a:cubicBezTo>
                    <a:pt x="189" y="1167"/>
                    <a:pt x="202" y="1175"/>
                    <a:pt x="215" y="1175"/>
                  </a:cubicBezTo>
                  <a:cubicBezTo>
                    <a:pt x="235" y="1175"/>
                    <a:pt x="254" y="1157"/>
                    <a:pt x="247" y="1135"/>
                  </a:cubicBezTo>
                  <a:cubicBezTo>
                    <a:pt x="183" y="770"/>
                    <a:pt x="121" y="392"/>
                    <a:pt x="71" y="28"/>
                  </a:cubicBezTo>
                  <a:cubicBezTo>
                    <a:pt x="65" y="8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34"/>
            <p:cNvSpPr/>
            <p:nvPr/>
          </p:nvSpPr>
          <p:spPr>
            <a:xfrm>
              <a:off x="3298050" y="4947150"/>
              <a:ext cx="8275" cy="33975"/>
            </a:xfrm>
            <a:custGeom>
              <a:avLst/>
              <a:gdLst/>
              <a:ahLst/>
              <a:cxnLst/>
              <a:rect l="l" t="t" r="r" b="b"/>
              <a:pathLst>
                <a:path w="331" h="1359" extrusionOk="0">
                  <a:moveTo>
                    <a:pt x="40" y="0"/>
                  </a:moveTo>
                  <a:cubicBezTo>
                    <a:pt x="20" y="0"/>
                    <a:pt x="1" y="18"/>
                    <a:pt x="9" y="41"/>
                  </a:cubicBezTo>
                  <a:cubicBezTo>
                    <a:pt x="109" y="468"/>
                    <a:pt x="197" y="896"/>
                    <a:pt x="260" y="1336"/>
                  </a:cubicBezTo>
                  <a:cubicBezTo>
                    <a:pt x="265" y="1352"/>
                    <a:pt x="279" y="1359"/>
                    <a:pt x="293" y="1359"/>
                  </a:cubicBezTo>
                  <a:cubicBezTo>
                    <a:pt x="312" y="1359"/>
                    <a:pt x="330" y="1345"/>
                    <a:pt x="323" y="1323"/>
                  </a:cubicBezTo>
                  <a:cubicBezTo>
                    <a:pt x="260" y="884"/>
                    <a:pt x="172" y="456"/>
                    <a:pt x="71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34"/>
            <p:cNvSpPr/>
            <p:nvPr/>
          </p:nvSpPr>
          <p:spPr>
            <a:xfrm>
              <a:off x="3297925" y="4944300"/>
              <a:ext cx="6825" cy="32400"/>
            </a:xfrm>
            <a:custGeom>
              <a:avLst/>
              <a:gdLst/>
              <a:ahLst/>
              <a:cxnLst/>
              <a:rect l="l" t="t" r="r" b="b"/>
              <a:pathLst>
                <a:path w="273" h="1296" extrusionOk="0">
                  <a:moveTo>
                    <a:pt x="32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51" y="444"/>
                    <a:pt x="126" y="859"/>
                    <a:pt x="202" y="1274"/>
                  </a:cubicBezTo>
                  <a:cubicBezTo>
                    <a:pt x="207" y="1289"/>
                    <a:pt x="220" y="1296"/>
                    <a:pt x="233" y="1296"/>
                  </a:cubicBezTo>
                  <a:cubicBezTo>
                    <a:pt x="252" y="1296"/>
                    <a:pt x="272" y="1280"/>
                    <a:pt x="265" y="1249"/>
                  </a:cubicBezTo>
                  <a:cubicBezTo>
                    <a:pt x="190" y="847"/>
                    <a:pt x="114" y="444"/>
                    <a:pt x="64" y="29"/>
                  </a:cubicBezTo>
                  <a:cubicBezTo>
                    <a:pt x="64" y="10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34"/>
            <p:cNvSpPr/>
            <p:nvPr/>
          </p:nvSpPr>
          <p:spPr>
            <a:xfrm>
              <a:off x="3303275" y="4947125"/>
              <a:ext cx="3975" cy="23000"/>
            </a:xfrm>
            <a:custGeom>
              <a:avLst/>
              <a:gdLst/>
              <a:ahLst/>
              <a:cxnLst/>
              <a:rect l="l" t="t" r="r" b="b"/>
              <a:pathLst>
                <a:path w="159" h="920" extrusionOk="0">
                  <a:moveTo>
                    <a:pt x="32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13" y="318"/>
                    <a:pt x="38" y="608"/>
                    <a:pt x="88" y="897"/>
                  </a:cubicBezTo>
                  <a:cubicBezTo>
                    <a:pt x="94" y="913"/>
                    <a:pt x="108" y="920"/>
                    <a:pt x="122" y="920"/>
                  </a:cubicBezTo>
                  <a:cubicBezTo>
                    <a:pt x="141" y="920"/>
                    <a:pt x="159" y="906"/>
                    <a:pt x="152" y="885"/>
                  </a:cubicBezTo>
                  <a:cubicBezTo>
                    <a:pt x="101" y="595"/>
                    <a:pt x="76" y="318"/>
                    <a:pt x="63" y="29"/>
                  </a:cubicBezTo>
                  <a:cubicBezTo>
                    <a:pt x="63" y="10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34"/>
            <p:cNvSpPr/>
            <p:nvPr/>
          </p:nvSpPr>
          <p:spPr>
            <a:xfrm>
              <a:off x="3309575" y="4966625"/>
              <a:ext cx="5850" cy="22650"/>
            </a:xfrm>
            <a:custGeom>
              <a:avLst/>
              <a:gdLst/>
              <a:ahLst/>
              <a:cxnLst/>
              <a:rect l="l" t="t" r="r" b="b"/>
              <a:pathLst>
                <a:path w="234" h="906" extrusionOk="0">
                  <a:moveTo>
                    <a:pt x="32" y="0"/>
                  </a:moveTo>
                  <a:cubicBezTo>
                    <a:pt x="16" y="0"/>
                    <a:pt x="0" y="10"/>
                    <a:pt x="0" y="29"/>
                  </a:cubicBezTo>
                  <a:cubicBezTo>
                    <a:pt x="25" y="318"/>
                    <a:pt x="88" y="608"/>
                    <a:pt x="163" y="884"/>
                  </a:cubicBezTo>
                  <a:cubicBezTo>
                    <a:pt x="168" y="899"/>
                    <a:pt x="181" y="906"/>
                    <a:pt x="194" y="906"/>
                  </a:cubicBezTo>
                  <a:cubicBezTo>
                    <a:pt x="214" y="906"/>
                    <a:pt x="234" y="890"/>
                    <a:pt x="227" y="859"/>
                  </a:cubicBezTo>
                  <a:cubicBezTo>
                    <a:pt x="151" y="595"/>
                    <a:pt x="88" y="318"/>
                    <a:pt x="63" y="29"/>
                  </a:cubicBezTo>
                  <a:cubicBezTo>
                    <a:pt x="63" y="10"/>
                    <a:pt x="4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34"/>
            <p:cNvSpPr/>
            <p:nvPr/>
          </p:nvSpPr>
          <p:spPr>
            <a:xfrm>
              <a:off x="3311450" y="4961925"/>
              <a:ext cx="5550" cy="27375"/>
            </a:xfrm>
            <a:custGeom>
              <a:avLst/>
              <a:gdLst/>
              <a:ahLst/>
              <a:cxnLst/>
              <a:rect l="l" t="t" r="r" b="b"/>
              <a:pathLst>
                <a:path w="222" h="1095" extrusionOk="0">
                  <a:moveTo>
                    <a:pt x="57" y="0"/>
                  </a:moveTo>
                  <a:cubicBezTo>
                    <a:pt x="42" y="0"/>
                    <a:pt x="26" y="9"/>
                    <a:pt x="26" y="28"/>
                  </a:cubicBezTo>
                  <a:cubicBezTo>
                    <a:pt x="1" y="380"/>
                    <a:pt x="38" y="732"/>
                    <a:pt x="152" y="1072"/>
                  </a:cubicBezTo>
                  <a:cubicBezTo>
                    <a:pt x="157" y="1088"/>
                    <a:pt x="171" y="1095"/>
                    <a:pt x="184" y="1095"/>
                  </a:cubicBezTo>
                  <a:cubicBezTo>
                    <a:pt x="203" y="1095"/>
                    <a:pt x="222" y="1081"/>
                    <a:pt x="214" y="1059"/>
                  </a:cubicBezTo>
                  <a:cubicBezTo>
                    <a:pt x="101" y="720"/>
                    <a:pt x="63" y="380"/>
                    <a:pt x="88" y="28"/>
                  </a:cubicBezTo>
                  <a:cubicBezTo>
                    <a:pt x="88" y="9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34"/>
            <p:cNvSpPr/>
            <p:nvPr/>
          </p:nvSpPr>
          <p:spPr>
            <a:xfrm>
              <a:off x="3312400" y="4958150"/>
              <a:ext cx="8050" cy="32425"/>
            </a:xfrm>
            <a:custGeom>
              <a:avLst/>
              <a:gdLst/>
              <a:ahLst/>
              <a:cxnLst/>
              <a:rect l="l" t="t" r="r" b="b"/>
              <a:pathLst>
                <a:path w="322" h="1297" extrusionOk="0">
                  <a:moveTo>
                    <a:pt x="32" y="0"/>
                  </a:moveTo>
                  <a:cubicBezTo>
                    <a:pt x="16" y="0"/>
                    <a:pt x="0" y="9"/>
                    <a:pt x="0" y="28"/>
                  </a:cubicBezTo>
                  <a:cubicBezTo>
                    <a:pt x="50" y="456"/>
                    <a:pt x="139" y="871"/>
                    <a:pt x="252" y="1274"/>
                  </a:cubicBezTo>
                  <a:cubicBezTo>
                    <a:pt x="257" y="1289"/>
                    <a:pt x="271" y="1296"/>
                    <a:pt x="285" y="1296"/>
                  </a:cubicBezTo>
                  <a:cubicBezTo>
                    <a:pt x="304" y="1296"/>
                    <a:pt x="322" y="1283"/>
                    <a:pt x="315" y="1260"/>
                  </a:cubicBezTo>
                  <a:cubicBezTo>
                    <a:pt x="201" y="858"/>
                    <a:pt x="114" y="444"/>
                    <a:pt x="63" y="28"/>
                  </a:cubicBezTo>
                  <a:cubicBezTo>
                    <a:pt x="63" y="9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34"/>
            <p:cNvSpPr/>
            <p:nvPr/>
          </p:nvSpPr>
          <p:spPr>
            <a:xfrm>
              <a:off x="3312525" y="4966300"/>
              <a:ext cx="7925" cy="24575"/>
            </a:xfrm>
            <a:custGeom>
              <a:avLst/>
              <a:gdLst/>
              <a:ahLst/>
              <a:cxnLst/>
              <a:rect l="l" t="t" r="r" b="b"/>
              <a:pathLst>
                <a:path w="317" h="983" extrusionOk="0">
                  <a:moveTo>
                    <a:pt x="40" y="1"/>
                  </a:moveTo>
                  <a:cubicBezTo>
                    <a:pt x="20" y="1"/>
                    <a:pt x="0" y="19"/>
                    <a:pt x="8" y="42"/>
                  </a:cubicBezTo>
                  <a:cubicBezTo>
                    <a:pt x="70" y="356"/>
                    <a:pt x="159" y="658"/>
                    <a:pt x="247" y="960"/>
                  </a:cubicBezTo>
                  <a:cubicBezTo>
                    <a:pt x="252" y="976"/>
                    <a:pt x="266" y="983"/>
                    <a:pt x="280" y="983"/>
                  </a:cubicBezTo>
                  <a:cubicBezTo>
                    <a:pt x="299" y="983"/>
                    <a:pt x="317" y="969"/>
                    <a:pt x="310" y="948"/>
                  </a:cubicBezTo>
                  <a:cubicBezTo>
                    <a:pt x="221" y="646"/>
                    <a:pt x="134" y="331"/>
                    <a:pt x="70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34"/>
            <p:cNvSpPr/>
            <p:nvPr/>
          </p:nvSpPr>
          <p:spPr>
            <a:xfrm>
              <a:off x="3311750" y="4967575"/>
              <a:ext cx="5575" cy="22350"/>
            </a:xfrm>
            <a:custGeom>
              <a:avLst/>
              <a:gdLst/>
              <a:ahLst/>
              <a:cxnLst/>
              <a:rect l="l" t="t" r="r" b="b"/>
              <a:pathLst>
                <a:path w="223" h="894" extrusionOk="0">
                  <a:moveTo>
                    <a:pt x="42" y="0"/>
                  </a:moveTo>
                  <a:cubicBezTo>
                    <a:pt x="24" y="0"/>
                    <a:pt x="1" y="18"/>
                    <a:pt x="1" y="41"/>
                  </a:cubicBezTo>
                  <a:cubicBezTo>
                    <a:pt x="64" y="318"/>
                    <a:pt x="115" y="595"/>
                    <a:pt x="152" y="871"/>
                  </a:cubicBezTo>
                  <a:cubicBezTo>
                    <a:pt x="157" y="887"/>
                    <a:pt x="171" y="894"/>
                    <a:pt x="185" y="894"/>
                  </a:cubicBezTo>
                  <a:cubicBezTo>
                    <a:pt x="204" y="894"/>
                    <a:pt x="222" y="881"/>
                    <a:pt x="215" y="858"/>
                  </a:cubicBezTo>
                  <a:cubicBezTo>
                    <a:pt x="177" y="570"/>
                    <a:pt x="127" y="293"/>
                    <a:pt x="64" y="28"/>
                  </a:cubicBezTo>
                  <a:cubicBezTo>
                    <a:pt x="64" y="8"/>
                    <a:pt x="54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34"/>
            <p:cNvSpPr/>
            <p:nvPr/>
          </p:nvSpPr>
          <p:spPr>
            <a:xfrm>
              <a:off x="3307800" y="4970250"/>
              <a:ext cx="8575" cy="17450"/>
            </a:xfrm>
            <a:custGeom>
              <a:avLst/>
              <a:gdLst/>
              <a:ahLst/>
              <a:cxnLst/>
              <a:rect l="l" t="t" r="r" b="b"/>
              <a:pathLst>
                <a:path w="343" h="698" extrusionOk="0">
                  <a:moveTo>
                    <a:pt x="40" y="0"/>
                  </a:moveTo>
                  <a:cubicBezTo>
                    <a:pt x="21" y="0"/>
                    <a:pt x="1" y="17"/>
                    <a:pt x="8" y="47"/>
                  </a:cubicBezTo>
                  <a:cubicBezTo>
                    <a:pt x="58" y="273"/>
                    <a:pt x="122" y="500"/>
                    <a:pt x="273" y="689"/>
                  </a:cubicBezTo>
                  <a:cubicBezTo>
                    <a:pt x="281" y="695"/>
                    <a:pt x="289" y="697"/>
                    <a:pt x="297" y="697"/>
                  </a:cubicBezTo>
                  <a:cubicBezTo>
                    <a:pt x="324" y="697"/>
                    <a:pt x="342" y="668"/>
                    <a:pt x="323" y="639"/>
                  </a:cubicBezTo>
                  <a:cubicBezTo>
                    <a:pt x="172" y="463"/>
                    <a:pt x="122" y="236"/>
                    <a:pt x="71" y="22"/>
                  </a:cubicBezTo>
                  <a:cubicBezTo>
                    <a:pt x="66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34"/>
            <p:cNvSpPr/>
            <p:nvPr/>
          </p:nvSpPr>
          <p:spPr>
            <a:xfrm>
              <a:off x="3306225" y="4965825"/>
              <a:ext cx="7350" cy="20225"/>
            </a:xfrm>
            <a:custGeom>
              <a:avLst/>
              <a:gdLst/>
              <a:ahLst/>
              <a:cxnLst/>
              <a:rect l="l" t="t" r="r" b="b"/>
              <a:pathLst>
                <a:path w="294" h="809" extrusionOk="0">
                  <a:moveTo>
                    <a:pt x="38" y="0"/>
                  </a:moveTo>
                  <a:cubicBezTo>
                    <a:pt x="19" y="0"/>
                    <a:pt x="1" y="14"/>
                    <a:pt x="9" y="36"/>
                  </a:cubicBezTo>
                  <a:cubicBezTo>
                    <a:pt x="46" y="300"/>
                    <a:pt x="121" y="551"/>
                    <a:pt x="222" y="791"/>
                  </a:cubicBezTo>
                  <a:cubicBezTo>
                    <a:pt x="226" y="803"/>
                    <a:pt x="237" y="809"/>
                    <a:pt x="248" y="809"/>
                  </a:cubicBezTo>
                  <a:cubicBezTo>
                    <a:pt x="269" y="809"/>
                    <a:pt x="293" y="790"/>
                    <a:pt x="285" y="765"/>
                  </a:cubicBezTo>
                  <a:cubicBezTo>
                    <a:pt x="172" y="526"/>
                    <a:pt x="109" y="274"/>
                    <a:pt x="71" y="23"/>
                  </a:cubicBezTo>
                  <a:cubicBezTo>
                    <a:pt x="66" y="7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34"/>
            <p:cNvSpPr/>
            <p:nvPr/>
          </p:nvSpPr>
          <p:spPr>
            <a:xfrm>
              <a:off x="3301525" y="4959400"/>
              <a:ext cx="10500" cy="24700"/>
            </a:xfrm>
            <a:custGeom>
              <a:avLst/>
              <a:gdLst/>
              <a:ahLst/>
              <a:cxnLst/>
              <a:rect l="l" t="t" r="r" b="b"/>
              <a:pathLst>
                <a:path w="420" h="988" extrusionOk="0">
                  <a:moveTo>
                    <a:pt x="39" y="0"/>
                  </a:moveTo>
                  <a:cubicBezTo>
                    <a:pt x="20" y="0"/>
                    <a:pt x="0" y="19"/>
                    <a:pt x="7" y="41"/>
                  </a:cubicBezTo>
                  <a:cubicBezTo>
                    <a:pt x="83" y="355"/>
                    <a:pt x="222" y="670"/>
                    <a:pt x="347" y="972"/>
                  </a:cubicBezTo>
                  <a:cubicBezTo>
                    <a:pt x="351" y="983"/>
                    <a:pt x="359" y="987"/>
                    <a:pt x="368" y="987"/>
                  </a:cubicBezTo>
                  <a:cubicBezTo>
                    <a:pt x="390" y="987"/>
                    <a:pt x="419" y="961"/>
                    <a:pt x="410" y="934"/>
                  </a:cubicBezTo>
                  <a:cubicBezTo>
                    <a:pt x="272" y="632"/>
                    <a:pt x="146" y="343"/>
                    <a:pt x="71" y="28"/>
                  </a:cubicBezTo>
                  <a:cubicBezTo>
                    <a:pt x="66" y="8"/>
                    <a:pt x="5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34"/>
            <p:cNvSpPr/>
            <p:nvPr/>
          </p:nvSpPr>
          <p:spPr>
            <a:xfrm>
              <a:off x="3302325" y="4962625"/>
              <a:ext cx="4300" cy="15675"/>
            </a:xfrm>
            <a:custGeom>
              <a:avLst/>
              <a:gdLst/>
              <a:ahLst/>
              <a:cxnLst/>
              <a:rect l="l" t="t" r="r" b="b"/>
              <a:pathLst>
                <a:path w="172" h="627" extrusionOk="0">
                  <a:moveTo>
                    <a:pt x="32" y="1"/>
                  </a:moveTo>
                  <a:cubicBezTo>
                    <a:pt x="16" y="1"/>
                    <a:pt x="1" y="13"/>
                    <a:pt x="1" y="38"/>
                  </a:cubicBezTo>
                  <a:cubicBezTo>
                    <a:pt x="1" y="226"/>
                    <a:pt x="26" y="428"/>
                    <a:pt x="101" y="604"/>
                  </a:cubicBezTo>
                  <a:cubicBezTo>
                    <a:pt x="107" y="620"/>
                    <a:pt x="121" y="627"/>
                    <a:pt x="135" y="627"/>
                  </a:cubicBezTo>
                  <a:cubicBezTo>
                    <a:pt x="153" y="627"/>
                    <a:pt x="172" y="613"/>
                    <a:pt x="165" y="592"/>
                  </a:cubicBezTo>
                  <a:cubicBezTo>
                    <a:pt x="89" y="415"/>
                    <a:pt x="64" y="226"/>
                    <a:pt x="64" y="38"/>
                  </a:cubicBezTo>
                  <a:cubicBezTo>
                    <a:pt x="64" y="13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34"/>
            <p:cNvSpPr/>
            <p:nvPr/>
          </p:nvSpPr>
          <p:spPr>
            <a:xfrm>
              <a:off x="3303400" y="4969900"/>
              <a:ext cx="11350" cy="18600"/>
            </a:xfrm>
            <a:custGeom>
              <a:avLst/>
              <a:gdLst/>
              <a:ahLst/>
              <a:cxnLst/>
              <a:rect l="l" t="t" r="r" b="b"/>
              <a:pathLst>
                <a:path w="454" h="744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96" y="287"/>
                    <a:pt x="222" y="514"/>
                    <a:pt x="373" y="728"/>
                  </a:cubicBezTo>
                  <a:cubicBezTo>
                    <a:pt x="380" y="739"/>
                    <a:pt x="391" y="743"/>
                    <a:pt x="402" y="743"/>
                  </a:cubicBezTo>
                  <a:cubicBezTo>
                    <a:pt x="427" y="743"/>
                    <a:pt x="453" y="717"/>
                    <a:pt x="435" y="690"/>
                  </a:cubicBezTo>
                  <a:cubicBezTo>
                    <a:pt x="272" y="489"/>
                    <a:pt x="159" y="262"/>
                    <a:pt x="71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34"/>
            <p:cNvSpPr/>
            <p:nvPr/>
          </p:nvSpPr>
          <p:spPr>
            <a:xfrm>
              <a:off x="3318375" y="4965675"/>
              <a:ext cx="3975" cy="24700"/>
            </a:xfrm>
            <a:custGeom>
              <a:avLst/>
              <a:gdLst/>
              <a:ahLst/>
              <a:cxnLst/>
              <a:rect l="l" t="t" r="r" b="b"/>
              <a:pathLst>
                <a:path w="159" h="988" extrusionOk="0">
                  <a:moveTo>
                    <a:pt x="32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0" y="344"/>
                    <a:pt x="26" y="658"/>
                    <a:pt x="88" y="959"/>
                  </a:cubicBezTo>
                  <a:cubicBezTo>
                    <a:pt x="93" y="980"/>
                    <a:pt x="106" y="988"/>
                    <a:pt x="119" y="988"/>
                  </a:cubicBezTo>
                  <a:cubicBezTo>
                    <a:pt x="139" y="988"/>
                    <a:pt x="159" y="970"/>
                    <a:pt x="151" y="947"/>
                  </a:cubicBezTo>
                  <a:cubicBezTo>
                    <a:pt x="88" y="646"/>
                    <a:pt x="63" y="331"/>
                    <a:pt x="63" y="29"/>
                  </a:cubicBezTo>
                  <a:cubicBezTo>
                    <a:pt x="63" y="10"/>
                    <a:pt x="4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34"/>
            <p:cNvSpPr/>
            <p:nvPr/>
          </p:nvSpPr>
          <p:spPr>
            <a:xfrm>
              <a:off x="3318175" y="4969625"/>
              <a:ext cx="6375" cy="23425"/>
            </a:xfrm>
            <a:custGeom>
              <a:avLst/>
              <a:gdLst/>
              <a:ahLst/>
              <a:cxnLst/>
              <a:rect l="l" t="t" r="r" b="b"/>
              <a:pathLst>
                <a:path w="255" h="937" extrusionOk="0">
                  <a:moveTo>
                    <a:pt x="40" y="0"/>
                  </a:moveTo>
                  <a:cubicBezTo>
                    <a:pt x="21" y="0"/>
                    <a:pt x="1" y="17"/>
                    <a:pt x="8" y="47"/>
                  </a:cubicBezTo>
                  <a:cubicBezTo>
                    <a:pt x="71" y="337"/>
                    <a:pt x="134" y="625"/>
                    <a:pt x="184" y="915"/>
                  </a:cubicBezTo>
                  <a:cubicBezTo>
                    <a:pt x="189" y="930"/>
                    <a:pt x="202" y="937"/>
                    <a:pt x="215" y="937"/>
                  </a:cubicBezTo>
                  <a:cubicBezTo>
                    <a:pt x="235" y="937"/>
                    <a:pt x="255" y="920"/>
                    <a:pt x="247" y="890"/>
                  </a:cubicBezTo>
                  <a:cubicBezTo>
                    <a:pt x="197" y="600"/>
                    <a:pt x="134" y="312"/>
                    <a:pt x="71" y="22"/>
                  </a:cubicBezTo>
                  <a:cubicBezTo>
                    <a:pt x="66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34"/>
            <p:cNvSpPr/>
            <p:nvPr/>
          </p:nvSpPr>
          <p:spPr>
            <a:xfrm>
              <a:off x="3315225" y="4966000"/>
              <a:ext cx="7775" cy="25550"/>
            </a:xfrm>
            <a:custGeom>
              <a:avLst/>
              <a:gdLst/>
              <a:ahLst/>
              <a:cxnLst/>
              <a:rect l="l" t="t" r="r" b="b"/>
              <a:pathLst>
                <a:path w="311" h="1022" extrusionOk="0">
                  <a:moveTo>
                    <a:pt x="32" y="0"/>
                  </a:moveTo>
                  <a:cubicBezTo>
                    <a:pt x="16" y="0"/>
                    <a:pt x="1" y="10"/>
                    <a:pt x="1" y="29"/>
                  </a:cubicBezTo>
                  <a:cubicBezTo>
                    <a:pt x="26" y="368"/>
                    <a:pt x="113" y="695"/>
                    <a:pt x="239" y="997"/>
                  </a:cubicBezTo>
                  <a:cubicBezTo>
                    <a:pt x="244" y="1014"/>
                    <a:pt x="254" y="1021"/>
                    <a:pt x="265" y="1021"/>
                  </a:cubicBezTo>
                  <a:cubicBezTo>
                    <a:pt x="286" y="1021"/>
                    <a:pt x="310" y="997"/>
                    <a:pt x="302" y="972"/>
                  </a:cubicBezTo>
                  <a:cubicBezTo>
                    <a:pt x="177" y="670"/>
                    <a:pt x="88" y="356"/>
                    <a:pt x="63" y="29"/>
                  </a:cubicBezTo>
                  <a:cubicBezTo>
                    <a:pt x="63" y="10"/>
                    <a:pt x="4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34"/>
            <p:cNvSpPr/>
            <p:nvPr/>
          </p:nvSpPr>
          <p:spPr>
            <a:xfrm>
              <a:off x="3321450" y="4973375"/>
              <a:ext cx="4800" cy="19125"/>
            </a:xfrm>
            <a:custGeom>
              <a:avLst/>
              <a:gdLst/>
              <a:ahLst/>
              <a:cxnLst/>
              <a:rect l="l" t="t" r="r" b="b"/>
              <a:pathLst>
                <a:path w="192" h="765" extrusionOk="0">
                  <a:moveTo>
                    <a:pt x="36" y="0"/>
                  </a:moveTo>
                  <a:cubicBezTo>
                    <a:pt x="16" y="0"/>
                    <a:pt x="1" y="14"/>
                    <a:pt x="15" y="36"/>
                  </a:cubicBezTo>
                  <a:cubicBezTo>
                    <a:pt x="91" y="262"/>
                    <a:pt x="129" y="501"/>
                    <a:pt x="129" y="727"/>
                  </a:cubicBezTo>
                  <a:cubicBezTo>
                    <a:pt x="129" y="752"/>
                    <a:pt x="145" y="765"/>
                    <a:pt x="160" y="765"/>
                  </a:cubicBezTo>
                  <a:cubicBezTo>
                    <a:pt x="176" y="765"/>
                    <a:pt x="191" y="752"/>
                    <a:pt x="191" y="727"/>
                  </a:cubicBezTo>
                  <a:cubicBezTo>
                    <a:pt x="191" y="489"/>
                    <a:pt x="154" y="249"/>
                    <a:pt x="79" y="23"/>
                  </a:cubicBezTo>
                  <a:cubicBezTo>
                    <a:pt x="68" y="7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34"/>
            <p:cNvSpPr/>
            <p:nvPr/>
          </p:nvSpPr>
          <p:spPr>
            <a:xfrm>
              <a:off x="3321825" y="4972750"/>
              <a:ext cx="6825" cy="19850"/>
            </a:xfrm>
            <a:custGeom>
              <a:avLst/>
              <a:gdLst/>
              <a:ahLst/>
              <a:cxnLst/>
              <a:rect l="l" t="t" r="r" b="b"/>
              <a:pathLst>
                <a:path w="273" h="794" extrusionOk="0">
                  <a:moveTo>
                    <a:pt x="40" y="0"/>
                  </a:moveTo>
                  <a:cubicBezTo>
                    <a:pt x="22" y="0"/>
                    <a:pt x="0" y="13"/>
                    <a:pt x="0" y="36"/>
                  </a:cubicBezTo>
                  <a:cubicBezTo>
                    <a:pt x="64" y="287"/>
                    <a:pt x="126" y="526"/>
                    <a:pt x="201" y="765"/>
                  </a:cubicBezTo>
                  <a:cubicBezTo>
                    <a:pt x="207" y="785"/>
                    <a:pt x="220" y="793"/>
                    <a:pt x="233" y="793"/>
                  </a:cubicBezTo>
                  <a:cubicBezTo>
                    <a:pt x="252" y="793"/>
                    <a:pt x="272" y="775"/>
                    <a:pt x="265" y="752"/>
                  </a:cubicBezTo>
                  <a:cubicBezTo>
                    <a:pt x="189" y="514"/>
                    <a:pt x="126" y="262"/>
                    <a:pt x="64" y="23"/>
                  </a:cubicBezTo>
                  <a:cubicBezTo>
                    <a:pt x="64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34"/>
            <p:cNvSpPr/>
            <p:nvPr/>
          </p:nvSpPr>
          <p:spPr>
            <a:xfrm>
              <a:off x="3323825" y="4972225"/>
              <a:ext cx="7150" cy="20375"/>
            </a:xfrm>
            <a:custGeom>
              <a:avLst/>
              <a:gdLst/>
              <a:ahLst/>
              <a:cxnLst/>
              <a:rect l="l" t="t" r="r" b="b"/>
              <a:pathLst>
                <a:path w="286" h="815" extrusionOk="0">
                  <a:moveTo>
                    <a:pt x="45" y="0"/>
                  </a:moveTo>
                  <a:cubicBezTo>
                    <a:pt x="24" y="0"/>
                    <a:pt x="0" y="19"/>
                    <a:pt x="9" y="44"/>
                  </a:cubicBezTo>
                  <a:cubicBezTo>
                    <a:pt x="96" y="283"/>
                    <a:pt x="160" y="535"/>
                    <a:pt x="222" y="786"/>
                  </a:cubicBezTo>
                  <a:cubicBezTo>
                    <a:pt x="222" y="806"/>
                    <a:pt x="232" y="814"/>
                    <a:pt x="244" y="814"/>
                  </a:cubicBezTo>
                  <a:cubicBezTo>
                    <a:pt x="263" y="814"/>
                    <a:pt x="285" y="796"/>
                    <a:pt x="285" y="773"/>
                  </a:cubicBezTo>
                  <a:cubicBezTo>
                    <a:pt x="222" y="521"/>
                    <a:pt x="160" y="270"/>
                    <a:pt x="71" y="18"/>
                  </a:cubicBezTo>
                  <a:cubicBezTo>
                    <a:pt x="67" y="6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34"/>
            <p:cNvSpPr/>
            <p:nvPr/>
          </p:nvSpPr>
          <p:spPr>
            <a:xfrm>
              <a:off x="3327625" y="4978075"/>
              <a:ext cx="4175" cy="13025"/>
            </a:xfrm>
            <a:custGeom>
              <a:avLst/>
              <a:gdLst/>
              <a:ahLst/>
              <a:cxnLst/>
              <a:rect l="l" t="t" r="r" b="b"/>
              <a:pathLst>
                <a:path w="167" h="521" extrusionOk="0">
                  <a:moveTo>
                    <a:pt x="37" y="1"/>
                  </a:moveTo>
                  <a:cubicBezTo>
                    <a:pt x="18" y="1"/>
                    <a:pt x="0" y="14"/>
                    <a:pt x="8" y="36"/>
                  </a:cubicBezTo>
                  <a:cubicBezTo>
                    <a:pt x="33" y="187"/>
                    <a:pt x="70" y="338"/>
                    <a:pt x="95" y="502"/>
                  </a:cubicBezTo>
                  <a:cubicBezTo>
                    <a:pt x="100" y="515"/>
                    <a:pt x="110" y="520"/>
                    <a:pt x="121" y="520"/>
                  </a:cubicBezTo>
                  <a:cubicBezTo>
                    <a:pt x="143" y="520"/>
                    <a:pt x="166" y="501"/>
                    <a:pt x="159" y="477"/>
                  </a:cubicBezTo>
                  <a:cubicBezTo>
                    <a:pt x="133" y="326"/>
                    <a:pt x="95" y="175"/>
                    <a:pt x="70" y="24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34"/>
            <p:cNvSpPr/>
            <p:nvPr/>
          </p:nvSpPr>
          <p:spPr>
            <a:xfrm>
              <a:off x="3328100" y="4977400"/>
              <a:ext cx="4125" cy="10075"/>
            </a:xfrm>
            <a:custGeom>
              <a:avLst/>
              <a:gdLst/>
              <a:ahLst/>
              <a:cxnLst/>
              <a:rect l="l" t="t" r="r" b="b"/>
              <a:pathLst>
                <a:path w="165" h="403" extrusionOk="0">
                  <a:moveTo>
                    <a:pt x="26" y="1"/>
                  </a:moveTo>
                  <a:cubicBezTo>
                    <a:pt x="14" y="13"/>
                    <a:pt x="1" y="26"/>
                    <a:pt x="1" y="51"/>
                  </a:cubicBezTo>
                  <a:cubicBezTo>
                    <a:pt x="51" y="151"/>
                    <a:pt x="76" y="264"/>
                    <a:pt x="89" y="378"/>
                  </a:cubicBezTo>
                  <a:cubicBezTo>
                    <a:pt x="101" y="403"/>
                    <a:pt x="114" y="403"/>
                    <a:pt x="140" y="403"/>
                  </a:cubicBezTo>
                  <a:cubicBezTo>
                    <a:pt x="152" y="403"/>
                    <a:pt x="165" y="378"/>
                    <a:pt x="152" y="365"/>
                  </a:cubicBezTo>
                  <a:cubicBezTo>
                    <a:pt x="140" y="252"/>
                    <a:pt x="114" y="138"/>
                    <a:pt x="64" y="26"/>
                  </a:cubicBezTo>
                  <a:cubicBezTo>
                    <a:pt x="64" y="13"/>
                    <a:pt x="5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34"/>
            <p:cNvSpPr/>
            <p:nvPr/>
          </p:nvSpPr>
          <p:spPr>
            <a:xfrm>
              <a:off x="3328225" y="4975525"/>
              <a:ext cx="5450" cy="12350"/>
            </a:xfrm>
            <a:custGeom>
              <a:avLst/>
              <a:gdLst/>
              <a:ahLst/>
              <a:cxnLst/>
              <a:rect l="l" t="t" r="r" b="b"/>
              <a:pathLst>
                <a:path w="218" h="494" extrusionOk="0">
                  <a:moveTo>
                    <a:pt x="40" y="1"/>
                  </a:moveTo>
                  <a:cubicBezTo>
                    <a:pt x="19" y="1"/>
                    <a:pt x="0" y="25"/>
                    <a:pt x="9" y="50"/>
                  </a:cubicBezTo>
                  <a:cubicBezTo>
                    <a:pt x="71" y="188"/>
                    <a:pt x="122" y="327"/>
                    <a:pt x="147" y="465"/>
                  </a:cubicBezTo>
                  <a:cubicBezTo>
                    <a:pt x="152" y="485"/>
                    <a:pt x="165" y="493"/>
                    <a:pt x="178" y="493"/>
                  </a:cubicBezTo>
                  <a:cubicBezTo>
                    <a:pt x="198" y="493"/>
                    <a:pt x="217" y="475"/>
                    <a:pt x="210" y="453"/>
                  </a:cubicBezTo>
                  <a:cubicBezTo>
                    <a:pt x="185" y="302"/>
                    <a:pt x="135" y="151"/>
                    <a:pt x="71" y="25"/>
                  </a:cubicBezTo>
                  <a:cubicBezTo>
                    <a:pt x="62" y="8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34"/>
            <p:cNvSpPr/>
            <p:nvPr/>
          </p:nvSpPr>
          <p:spPr>
            <a:xfrm>
              <a:off x="3327175" y="4978525"/>
              <a:ext cx="6325" cy="11675"/>
            </a:xfrm>
            <a:custGeom>
              <a:avLst/>
              <a:gdLst/>
              <a:ahLst/>
              <a:cxnLst/>
              <a:rect l="l" t="t" r="r" b="b"/>
              <a:pathLst>
                <a:path w="253" h="467" extrusionOk="0">
                  <a:moveTo>
                    <a:pt x="27" y="0"/>
                  </a:moveTo>
                  <a:cubicBezTo>
                    <a:pt x="21" y="0"/>
                    <a:pt x="16" y="2"/>
                    <a:pt x="13" y="6"/>
                  </a:cubicBezTo>
                  <a:cubicBezTo>
                    <a:pt x="1" y="18"/>
                    <a:pt x="1" y="31"/>
                    <a:pt x="1" y="43"/>
                  </a:cubicBezTo>
                  <a:cubicBezTo>
                    <a:pt x="63" y="182"/>
                    <a:pt x="126" y="320"/>
                    <a:pt x="189" y="445"/>
                  </a:cubicBezTo>
                  <a:cubicBezTo>
                    <a:pt x="196" y="460"/>
                    <a:pt x="208" y="466"/>
                    <a:pt x="219" y="466"/>
                  </a:cubicBezTo>
                  <a:cubicBezTo>
                    <a:pt x="227" y="466"/>
                    <a:pt x="234" y="463"/>
                    <a:pt x="239" y="459"/>
                  </a:cubicBezTo>
                  <a:cubicBezTo>
                    <a:pt x="252" y="459"/>
                    <a:pt x="252" y="433"/>
                    <a:pt x="252" y="420"/>
                  </a:cubicBezTo>
                  <a:cubicBezTo>
                    <a:pt x="189" y="283"/>
                    <a:pt x="126" y="144"/>
                    <a:pt x="63" y="18"/>
                  </a:cubicBezTo>
                  <a:cubicBezTo>
                    <a:pt x="54" y="9"/>
                    <a:pt x="3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34"/>
            <p:cNvSpPr/>
            <p:nvPr/>
          </p:nvSpPr>
          <p:spPr>
            <a:xfrm>
              <a:off x="3328525" y="4981725"/>
              <a:ext cx="5150" cy="9050"/>
            </a:xfrm>
            <a:custGeom>
              <a:avLst/>
              <a:gdLst/>
              <a:ahLst/>
              <a:cxnLst/>
              <a:rect l="l" t="t" r="r" b="b"/>
              <a:pathLst>
                <a:path w="206" h="362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59" y="141"/>
                    <a:pt x="97" y="242"/>
                    <a:pt x="135" y="343"/>
                  </a:cubicBezTo>
                  <a:cubicBezTo>
                    <a:pt x="139" y="356"/>
                    <a:pt x="150" y="362"/>
                    <a:pt x="161" y="362"/>
                  </a:cubicBezTo>
                  <a:cubicBezTo>
                    <a:pt x="182" y="362"/>
                    <a:pt x="206" y="342"/>
                    <a:pt x="198" y="317"/>
                  </a:cubicBezTo>
                  <a:cubicBezTo>
                    <a:pt x="160" y="217"/>
                    <a:pt x="123" y="116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34"/>
            <p:cNvSpPr/>
            <p:nvPr/>
          </p:nvSpPr>
          <p:spPr>
            <a:xfrm>
              <a:off x="3316625" y="4975575"/>
              <a:ext cx="5725" cy="17200"/>
            </a:xfrm>
            <a:custGeom>
              <a:avLst/>
              <a:gdLst/>
              <a:ahLst/>
              <a:cxnLst/>
              <a:rect l="l" t="t" r="r" b="b"/>
              <a:pathLst>
                <a:path w="229" h="688" extrusionOk="0">
                  <a:moveTo>
                    <a:pt x="37" y="0"/>
                  </a:moveTo>
                  <a:cubicBezTo>
                    <a:pt x="18" y="0"/>
                    <a:pt x="0" y="14"/>
                    <a:pt x="7" y="35"/>
                  </a:cubicBezTo>
                  <a:cubicBezTo>
                    <a:pt x="57" y="250"/>
                    <a:pt x="108" y="451"/>
                    <a:pt x="158" y="664"/>
                  </a:cubicBezTo>
                  <a:cubicBezTo>
                    <a:pt x="163" y="680"/>
                    <a:pt x="178" y="687"/>
                    <a:pt x="191" y="687"/>
                  </a:cubicBezTo>
                  <a:cubicBezTo>
                    <a:pt x="210" y="687"/>
                    <a:pt x="228" y="674"/>
                    <a:pt x="221" y="652"/>
                  </a:cubicBezTo>
                  <a:cubicBezTo>
                    <a:pt x="171" y="438"/>
                    <a:pt x="121" y="224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34"/>
            <p:cNvSpPr/>
            <p:nvPr/>
          </p:nvSpPr>
          <p:spPr>
            <a:xfrm>
              <a:off x="3320250" y="4982425"/>
              <a:ext cx="1925" cy="8200"/>
            </a:xfrm>
            <a:custGeom>
              <a:avLst/>
              <a:gdLst/>
              <a:ahLst/>
              <a:cxnLst/>
              <a:rect l="l" t="t" r="r" b="b"/>
              <a:pathLst>
                <a:path w="77" h="328" extrusionOk="0">
                  <a:moveTo>
                    <a:pt x="51" y="1"/>
                  </a:moveTo>
                  <a:cubicBezTo>
                    <a:pt x="26" y="1"/>
                    <a:pt x="13" y="13"/>
                    <a:pt x="13" y="38"/>
                  </a:cubicBezTo>
                  <a:cubicBezTo>
                    <a:pt x="13" y="127"/>
                    <a:pt x="13" y="202"/>
                    <a:pt x="1" y="289"/>
                  </a:cubicBezTo>
                  <a:cubicBezTo>
                    <a:pt x="1" y="315"/>
                    <a:pt x="13" y="328"/>
                    <a:pt x="38" y="328"/>
                  </a:cubicBezTo>
                  <a:cubicBezTo>
                    <a:pt x="51" y="328"/>
                    <a:pt x="63" y="315"/>
                    <a:pt x="63" y="289"/>
                  </a:cubicBezTo>
                  <a:cubicBezTo>
                    <a:pt x="76" y="202"/>
                    <a:pt x="76" y="127"/>
                    <a:pt x="76" y="38"/>
                  </a:cubicBezTo>
                  <a:cubicBezTo>
                    <a:pt x="76" y="13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34"/>
            <p:cNvSpPr/>
            <p:nvPr/>
          </p:nvSpPr>
          <p:spPr>
            <a:xfrm>
              <a:off x="3318800" y="4969150"/>
              <a:ext cx="6175" cy="15450"/>
            </a:xfrm>
            <a:custGeom>
              <a:avLst/>
              <a:gdLst/>
              <a:ahLst/>
              <a:cxnLst/>
              <a:rect l="l" t="t" r="r" b="b"/>
              <a:pathLst>
                <a:path w="247" h="618" extrusionOk="0">
                  <a:moveTo>
                    <a:pt x="40" y="1"/>
                  </a:moveTo>
                  <a:cubicBezTo>
                    <a:pt x="20" y="1"/>
                    <a:pt x="1" y="19"/>
                    <a:pt x="9" y="41"/>
                  </a:cubicBezTo>
                  <a:cubicBezTo>
                    <a:pt x="71" y="217"/>
                    <a:pt x="134" y="406"/>
                    <a:pt x="185" y="594"/>
                  </a:cubicBezTo>
                  <a:cubicBezTo>
                    <a:pt x="185" y="610"/>
                    <a:pt x="196" y="617"/>
                    <a:pt x="208" y="617"/>
                  </a:cubicBezTo>
                  <a:cubicBezTo>
                    <a:pt x="226" y="617"/>
                    <a:pt x="247" y="604"/>
                    <a:pt x="247" y="582"/>
                  </a:cubicBezTo>
                  <a:cubicBezTo>
                    <a:pt x="197" y="393"/>
                    <a:pt x="134" y="205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34"/>
            <p:cNvSpPr/>
            <p:nvPr/>
          </p:nvSpPr>
          <p:spPr>
            <a:xfrm>
              <a:off x="3328875" y="4956100"/>
              <a:ext cx="7625" cy="34600"/>
            </a:xfrm>
            <a:custGeom>
              <a:avLst/>
              <a:gdLst/>
              <a:ahLst/>
              <a:cxnLst/>
              <a:rect l="l" t="t" r="r" b="b"/>
              <a:pathLst>
                <a:path w="305" h="1384" extrusionOk="0">
                  <a:moveTo>
                    <a:pt x="40" y="0"/>
                  </a:moveTo>
                  <a:cubicBezTo>
                    <a:pt x="20" y="0"/>
                    <a:pt x="0" y="17"/>
                    <a:pt x="8" y="48"/>
                  </a:cubicBezTo>
                  <a:cubicBezTo>
                    <a:pt x="70" y="487"/>
                    <a:pt x="146" y="928"/>
                    <a:pt x="234" y="1356"/>
                  </a:cubicBezTo>
                  <a:cubicBezTo>
                    <a:pt x="239" y="1376"/>
                    <a:pt x="252" y="1384"/>
                    <a:pt x="265" y="1384"/>
                  </a:cubicBezTo>
                  <a:cubicBezTo>
                    <a:pt x="285" y="1384"/>
                    <a:pt x="305" y="1365"/>
                    <a:pt x="297" y="1342"/>
                  </a:cubicBezTo>
                  <a:cubicBezTo>
                    <a:pt x="209" y="903"/>
                    <a:pt x="134" y="462"/>
                    <a:pt x="70" y="23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34"/>
            <p:cNvSpPr/>
            <p:nvPr/>
          </p:nvSpPr>
          <p:spPr>
            <a:xfrm>
              <a:off x="3334400" y="4966400"/>
              <a:ext cx="4750" cy="25725"/>
            </a:xfrm>
            <a:custGeom>
              <a:avLst/>
              <a:gdLst/>
              <a:ahLst/>
              <a:cxnLst/>
              <a:rect l="l" t="t" r="r" b="b"/>
              <a:pathLst>
                <a:path w="190" h="1029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13" y="365"/>
                    <a:pt x="64" y="679"/>
                    <a:pt x="126" y="1006"/>
                  </a:cubicBezTo>
                  <a:cubicBezTo>
                    <a:pt x="126" y="1022"/>
                    <a:pt x="137" y="1029"/>
                    <a:pt x="150" y="1029"/>
                  </a:cubicBezTo>
                  <a:cubicBezTo>
                    <a:pt x="168" y="1029"/>
                    <a:pt x="189" y="1015"/>
                    <a:pt x="189" y="994"/>
                  </a:cubicBezTo>
                  <a:cubicBezTo>
                    <a:pt x="126" y="679"/>
                    <a:pt x="76" y="352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34"/>
            <p:cNvSpPr/>
            <p:nvPr/>
          </p:nvSpPr>
          <p:spPr>
            <a:xfrm>
              <a:off x="3336275" y="4969775"/>
              <a:ext cx="4925" cy="29600"/>
            </a:xfrm>
            <a:custGeom>
              <a:avLst/>
              <a:gdLst/>
              <a:ahLst/>
              <a:cxnLst/>
              <a:rect l="l" t="t" r="r" b="b"/>
              <a:pathLst>
                <a:path w="197" h="1184" extrusionOk="0">
                  <a:moveTo>
                    <a:pt x="32" y="0"/>
                  </a:moveTo>
                  <a:cubicBezTo>
                    <a:pt x="17" y="0"/>
                    <a:pt x="1" y="10"/>
                    <a:pt x="1" y="29"/>
                  </a:cubicBezTo>
                  <a:cubicBezTo>
                    <a:pt x="1" y="406"/>
                    <a:pt x="51" y="783"/>
                    <a:pt x="126" y="1161"/>
                  </a:cubicBezTo>
                  <a:cubicBezTo>
                    <a:pt x="132" y="1176"/>
                    <a:pt x="146" y="1183"/>
                    <a:pt x="160" y="1183"/>
                  </a:cubicBezTo>
                  <a:cubicBezTo>
                    <a:pt x="179" y="1183"/>
                    <a:pt x="197" y="1170"/>
                    <a:pt x="190" y="1148"/>
                  </a:cubicBezTo>
                  <a:cubicBezTo>
                    <a:pt x="114" y="783"/>
                    <a:pt x="64" y="406"/>
                    <a:pt x="64" y="29"/>
                  </a:cubicBezTo>
                  <a:cubicBezTo>
                    <a:pt x="64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34"/>
            <p:cNvSpPr/>
            <p:nvPr/>
          </p:nvSpPr>
          <p:spPr>
            <a:xfrm>
              <a:off x="3337375" y="4967875"/>
              <a:ext cx="6675" cy="33525"/>
            </a:xfrm>
            <a:custGeom>
              <a:avLst/>
              <a:gdLst/>
              <a:ahLst/>
              <a:cxnLst/>
              <a:rect l="l" t="t" r="r" b="b"/>
              <a:pathLst>
                <a:path w="267" h="1341" extrusionOk="0">
                  <a:moveTo>
                    <a:pt x="34" y="1"/>
                  </a:moveTo>
                  <a:cubicBezTo>
                    <a:pt x="17" y="1"/>
                    <a:pt x="1" y="10"/>
                    <a:pt x="7" y="29"/>
                  </a:cubicBezTo>
                  <a:cubicBezTo>
                    <a:pt x="45" y="457"/>
                    <a:pt x="108" y="897"/>
                    <a:pt x="196" y="1312"/>
                  </a:cubicBezTo>
                  <a:cubicBezTo>
                    <a:pt x="201" y="1332"/>
                    <a:pt x="214" y="1340"/>
                    <a:pt x="227" y="1340"/>
                  </a:cubicBezTo>
                  <a:cubicBezTo>
                    <a:pt x="247" y="1340"/>
                    <a:pt x="266" y="1322"/>
                    <a:pt x="259" y="1299"/>
                  </a:cubicBezTo>
                  <a:cubicBezTo>
                    <a:pt x="171" y="885"/>
                    <a:pt x="108" y="457"/>
                    <a:pt x="70" y="29"/>
                  </a:cubicBezTo>
                  <a:cubicBezTo>
                    <a:pt x="70" y="10"/>
                    <a:pt x="52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34"/>
            <p:cNvSpPr/>
            <p:nvPr/>
          </p:nvSpPr>
          <p:spPr>
            <a:xfrm>
              <a:off x="3339425" y="4972600"/>
              <a:ext cx="8075" cy="33375"/>
            </a:xfrm>
            <a:custGeom>
              <a:avLst/>
              <a:gdLst/>
              <a:ahLst/>
              <a:cxnLst/>
              <a:rect l="l" t="t" r="r" b="b"/>
              <a:pathLst>
                <a:path w="323" h="1335" extrusionOk="0">
                  <a:moveTo>
                    <a:pt x="34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39" y="469"/>
                    <a:pt x="114" y="897"/>
                    <a:pt x="252" y="1311"/>
                  </a:cubicBezTo>
                  <a:cubicBezTo>
                    <a:pt x="257" y="1327"/>
                    <a:pt x="272" y="1334"/>
                    <a:pt x="285" y="1334"/>
                  </a:cubicBezTo>
                  <a:cubicBezTo>
                    <a:pt x="304" y="1334"/>
                    <a:pt x="322" y="1321"/>
                    <a:pt x="315" y="1299"/>
                  </a:cubicBezTo>
                  <a:cubicBezTo>
                    <a:pt x="177" y="884"/>
                    <a:pt x="101" y="456"/>
                    <a:pt x="76" y="29"/>
                  </a:cubicBezTo>
                  <a:cubicBezTo>
                    <a:pt x="70" y="10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34"/>
            <p:cNvSpPr/>
            <p:nvPr/>
          </p:nvSpPr>
          <p:spPr>
            <a:xfrm>
              <a:off x="3344450" y="4979275"/>
              <a:ext cx="6200" cy="30750"/>
            </a:xfrm>
            <a:custGeom>
              <a:avLst/>
              <a:gdLst/>
              <a:ahLst/>
              <a:cxnLst/>
              <a:rect l="l" t="t" r="r" b="b"/>
              <a:pathLst>
                <a:path w="248" h="1230" extrusionOk="0">
                  <a:moveTo>
                    <a:pt x="32" y="0"/>
                  </a:moveTo>
                  <a:cubicBezTo>
                    <a:pt x="17" y="0"/>
                    <a:pt x="1" y="13"/>
                    <a:pt x="1" y="38"/>
                  </a:cubicBezTo>
                  <a:cubicBezTo>
                    <a:pt x="26" y="429"/>
                    <a:pt x="76" y="818"/>
                    <a:pt x="177" y="1208"/>
                  </a:cubicBezTo>
                  <a:cubicBezTo>
                    <a:pt x="182" y="1223"/>
                    <a:pt x="195" y="1230"/>
                    <a:pt x="208" y="1230"/>
                  </a:cubicBezTo>
                  <a:cubicBezTo>
                    <a:pt x="227" y="1230"/>
                    <a:pt x="247" y="1213"/>
                    <a:pt x="240" y="1183"/>
                  </a:cubicBezTo>
                  <a:cubicBezTo>
                    <a:pt x="152" y="806"/>
                    <a:pt x="89" y="429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34"/>
            <p:cNvSpPr/>
            <p:nvPr/>
          </p:nvSpPr>
          <p:spPr>
            <a:xfrm>
              <a:off x="3346975" y="4976750"/>
              <a:ext cx="7450" cy="35625"/>
            </a:xfrm>
            <a:custGeom>
              <a:avLst/>
              <a:gdLst/>
              <a:ahLst/>
              <a:cxnLst/>
              <a:rect l="l" t="t" r="r" b="b"/>
              <a:pathLst>
                <a:path w="298" h="1425" extrusionOk="0">
                  <a:moveTo>
                    <a:pt x="57" y="1"/>
                  </a:moveTo>
                  <a:cubicBezTo>
                    <a:pt x="41" y="1"/>
                    <a:pt x="25" y="13"/>
                    <a:pt x="25" y="39"/>
                  </a:cubicBezTo>
                  <a:cubicBezTo>
                    <a:pt x="0" y="504"/>
                    <a:pt x="64" y="969"/>
                    <a:pt x="227" y="1397"/>
                  </a:cubicBezTo>
                  <a:cubicBezTo>
                    <a:pt x="232" y="1417"/>
                    <a:pt x="245" y="1425"/>
                    <a:pt x="258" y="1425"/>
                  </a:cubicBezTo>
                  <a:cubicBezTo>
                    <a:pt x="278" y="1425"/>
                    <a:pt x="297" y="1407"/>
                    <a:pt x="290" y="1385"/>
                  </a:cubicBezTo>
                  <a:cubicBezTo>
                    <a:pt x="126" y="957"/>
                    <a:pt x="64" y="491"/>
                    <a:pt x="89" y="39"/>
                  </a:cubicBezTo>
                  <a:cubicBezTo>
                    <a:pt x="89" y="13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34"/>
            <p:cNvSpPr/>
            <p:nvPr/>
          </p:nvSpPr>
          <p:spPr>
            <a:xfrm>
              <a:off x="3348225" y="4969450"/>
              <a:ext cx="7900" cy="43125"/>
            </a:xfrm>
            <a:custGeom>
              <a:avLst/>
              <a:gdLst/>
              <a:ahLst/>
              <a:cxnLst/>
              <a:rect l="l" t="t" r="r" b="b"/>
              <a:pathLst>
                <a:path w="316" h="1725" extrusionOk="0">
                  <a:moveTo>
                    <a:pt x="32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39" y="595"/>
                    <a:pt x="126" y="1149"/>
                    <a:pt x="252" y="1702"/>
                  </a:cubicBezTo>
                  <a:cubicBezTo>
                    <a:pt x="252" y="1717"/>
                    <a:pt x="263" y="1724"/>
                    <a:pt x="276" y="1724"/>
                  </a:cubicBezTo>
                  <a:cubicBezTo>
                    <a:pt x="294" y="1724"/>
                    <a:pt x="315" y="1711"/>
                    <a:pt x="315" y="1689"/>
                  </a:cubicBezTo>
                  <a:cubicBezTo>
                    <a:pt x="190" y="1135"/>
                    <a:pt x="101" y="582"/>
                    <a:pt x="64" y="29"/>
                  </a:cubicBezTo>
                  <a:cubicBezTo>
                    <a:pt x="64" y="10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34"/>
            <p:cNvSpPr/>
            <p:nvPr/>
          </p:nvSpPr>
          <p:spPr>
            <a:xfrm>
              <a:off x="3353575" y="4991450"/>
              <a:ext cx="4925" cy="21575"/>
            </a:xfrm>
            <a:custGeom>
              <a:avLst/>
              <a:gdLst/>
              <a:ahLst/>
              <a:cxnLst/>
              <a:rect l="l" t="t" r="r" b="b"/>
              <a:pathLst>
                <a:path w="197" h="863" extrusionOk="0">
                  <a:moveTo>
                    <a:pt x="41" y="1"/>
                  </a:moveTo>
                  <a:cubicBezTo>
                    <a:pt x="23" y="1"/>
                    <a:pt x="1" y="19"/>
                    <a:pt x="1" y="42"/>
                  </a:cubicBezTo>
                  <a:cubicBezTo>
                    <a:pt x="38" y="306"/>
                    <a:pt x="76" y="570"/>
                    <a:pt x="127" y="834"/>
                  </a:cubicBezTo>
                  <a:cubicBezTo>
                    <a:pt x="131" y="854"/>
                    <a:pt x="145" y="862"/>
                    <a:pt x="158" y="862"/>
                  </a:cubicBezTo>
                  <a:cubicBezTo>
                    <a:pt x="177" y="862"/>
                    <a:pt x="197" y="844"/>
                    <a:pt x="189" y="822"/>
                  </a:cubicBezTo>
                  <a:cubicBezTo>
                    <a:pt x="139" y="557"/>
                    <a:pt x="101" y="294"/>
                    <a:pt x="63" y="29"/>
                  </a:cubicBezTo>
                  <a:cubicBezTo>
                    <a:pt x="63" y="9"/>
                    <a:pt x="5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34"/>
            <p:cNvSpPr/>
            <p:nvPr/>
          </p:nvSpPr>
          <p:spPr>
            <a:xfrm>
              <a:off x="3353425" y="4967250"/>
              <a:ext cx="8550" cy="46250"/>
            </a:xfrm>
            <a:custGeom>
              <a:avLst/>
              <a:gdLst/>
              <a:ahLst/>
              <a:cxnLst/>
              <a:rect l="l" t="t" r="r" b="b"/>
              <a:pathLst>
                <a:path w="342" h="1850" extrusionOk="0">
                  <a:moveTo>
                    <a:pt x="33" y="1"/>
                  </a:moveTo>
                  <a:cubicBezTo>
                    <a:pt x="16" y="1"/>
                    <a:pt x="0" y="10"/>
                    <a:pt x="7" y="29"/>
                  </a:cubicBezTo>
                  <a:cubicBezTo>
                    <a:pt x="57" y="633"/>
                    <a:pt x="145" y="1237"/>
                    <a:pt x="270" y="1827"/>
                  </a:cubicBezTo>
                  <a:cubicBezTo>
                    <a:pt x="276" y="1842"/>
                    <a:pt x="288" y="1849"/>
                    <a:pt x="301" y="1849"/>
                  </a:cubicBezTo>
                  <a:cubicBezTo>
                    <a:pt x="321" y="1849"/>
                    <a:pt x="341" y="1832"/>
                    <a:pt x="334" y="1802"/>
                  </a:cubicBezTo>
                  <a:cubicBezTo>
                    <a:pt x="208" y="1223"/>
                    <a:pt x="120" y="620"/>
                    <a:pt x="69" y="29"/>
                  </a:cubicBezTo>
                  <a:cubicBezTo>
                    <a:pt x="69" y="10"/>
                    <a:pt x="50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34"/>
            <p:cNvSpPr/>
            <p:nvPr/>
          </p:nvSpPr>
          <p:spPr>
            <a:xfrm>
              <a:off x="3357350" y="4982675"/>
              <a:ext cx="6500" cy="28000"/>
            </a:xfrm>
            <a:custGeom>
              <a:avLst/>
              <a:gdLst/>
              <a:ahLst/>
              <a:cxnLst/>
              <a:rect l="l" t="t" r="r" b="b"/>
              <a:pathLst>
                <a:path w="260" h="1120" extrusionOk="0">
                  <a:moveTo>
                    <a:pt x="34" y="0"/>
                  </a:moveTo>
                  <a:cubicBezTo>
                    <a:pt x="16" y="0"/>
                    <a:pt x="1" y="9"/>
                    <a:pt x="1" y="28"/>
                  </a:cubicBezTo>
                  <a:cubicBezTo>
                    <a:pt x="38" y="393"/>
                    <a:pt x="101" y="745"/>
                    <a:pt x="189" y="1097"/>
                  </a:cubicBezTo>
                  <a:cubicBezTo>
                    <a:pt x="194" y="1113"/>
                    <a:pt x="208" y="1120"/>
                    <a:pt x="222" y="1120"/>
                  </a:cubicBezTo>
                  <a:cubicBezTo>
                    <a:pt x="241" y="1120"/>
                    <a:pt x="259" y="1107"/>
                    <a:pt x="252" y="1084"/>
                  </a:cubicBezTo>
                  <a:cubicBezTo>
                    <a:pt x="164" y="732"/>
                    <a:pt x="101" y="393"/>
                    <a:pt x="76" y="28"/>
                  </a:cubicBezTo>
                  <a:cubicBezTo>
                    <a:pt x="70" y="9"/>
                    <a:pt x="5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34"/>
            <p:cNvSpPr/>
            <p:nvPr/>
          </p:nvSpPr>
          <p:spPr>
            <a:xfrm>
              <a:off x="3361425" y="4985975"/>
              <a:ext cx="6025" cy="27675"/>
            </a:xfrm>
            <a:custGeom>
              <a:avLst/>
              <a:gdLst/>
              <a:ahLst/>
              <a:cxnLst/>
              <a:rect l="l" t="t" r="r" b="b"/>
              <a:pathLst>
                <a:path w="241" h="1107" extrusionOk="0">
                  <a:moveTo>
                    <a:pt x="42" y="0"/>
                  </a:moveTo>
                  <a:cubicBezTo>
                    <a:pt x="24" y="0"/>
                    <a:pt x="1" y="16"/>
                    <a:pt x="1" y="47"/>
                  </a:cubicBezTo>
                  <a:cubicBezTo>
                    <a:pt x="51" y="387"/>
                    <a:pt x="101" y="739"/>
                    <a:pt x="177" y="1078"/>
                  </a:cubicBezTo>
                  <a:cubicBezTo>
                    <a:pt x="177" y="1098"/>
                    <a:pt x="187" y="1106"/>
                    <a:pt x="199" y="1106"/>
                  </a:cubicBezTo>
                  <a:cubicBezTo>
                    <a:pt x="217" y="1106"/>
                    <a:pt x="240" y="1088"/>
                    <a:pt x="240" y="1066"/>
                  </a:cubicBezTo>
                  <a:cubicBezTo>
                    <a:pt x="165" y="726"/>
                    <a:pt x="114" y="374"/>
                    <a:pt x="64" y="22"/>
                  </a:cubicBezTo>
                  <a:cubicBezTo>
                    <a:pt x="64" y="7"/>
                    <a:pt x="54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34"/>
            <p:cNvSpPr/>
            <p:nvPr/>
          </p:nvSpPr>
          <p:spPr>
            <a:xfrm>
              <a:off x="3360600" y="4967825"/>
              <a:ext cx="10800" cy="46300"/>
            </a:xfrm>
            <a:custGeom>
              <a:avLst/>
              <a:gdLst/>
              <a:ahLst/>
              <a:cxnLst/>
              <a:rect l="l" t="t" r="r" b="b"/>
              <a:pathLst>
                <a:path w="432" h="1852" extrusionOk="0">
                  <a:moveTo>
                    <a:pt x="46" y="0"/>
                  </a:moveTo>
                  <a:cubicBezTo>
                    <a:pt x="25" y="0"/>
                    <a:pt x="1" y="19"/>
                    <a:pt x="9" y="44"/>
                  </a:cubicBezTo>
                  <a:cubicBezTo>
                    <a:pt x="147" y="635"/>
                    <a:pt x="260" y="1226"/>
                    <a:pt x="361" y="1829"/>
                  </a:cubicBezTo>
                  <a:cubicBezTo>
                    <a:pt x="366" y="1844"/>
                    <a:pt x="379" y="1851"/>
                    <a:pt x="392" y="1851"/>
                  </a:cubicBezTo>
                  <a:cubicBezTo>
                    <a:pt x="411" y="1851"/>
                    <a:pt x="431" y="1835"/>
                    <a:pt x="424" y="1804"/>
                  </a:cubicBezTo>
                  <a:cubicBezTo>
                    <a:pt x="323" y="1214"/>
                    <a:pt x="210" y="610"/>
                    <a:pt x="72" y="18"/>
                  </a:cubicBezTo>
                  <a:cubicBezTo>
                    <a:pt x="67" y="5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34"/>
            <p:cNvSpPr/>
            <p:nvPr/>
          </p:nvSpPr>
          <p:spPr>
            <a:xfrm>
              <a:off x="3366900" y="4985425"/>
              <a:ext cx="7750" cy="28775"/>
            </a:xfrm>
            <a:custGeom>
              <a:avLst/>
              <a:gdLst/>
              <a:ahLst/>
              <a:cxnLst/>
              <a:rect l="l" t="t" r="r" b="b"/>
              <a:pathLst>
                <a:path w="310" h="1151" extrusionOk="0">
                  <a:moveTo>
                    <a:pt x="45" y="0"/>
                  </a:moveTo>
                  <a:cubicBezTo>
                    <a:pt x="24" y="0"/>
                    <a:pt x="0" y="19"/>
                    <a:pt x="8" y="44"/>
                  </a:cubicBezTo>
                  <a:cubicBezTo>
                    <a:pt x="122" y="384"/>
                    <a:pt x="209" y="748"/>
                    <a:pt x="248" y="1113"/>
                  </a:cubicBezTo>
                  <a:cubicBezTo>
                    <a:pt x="248" y="1138"/>
                    <a:pt x="263" y="1151"/>
                    <a:pt x="279" y="1151"/>
                  </a:cubicBezTo>
                  <a:cubicBezTo>
                    <a:pt x="294" y="1151"/>
                    <a:pt x="310" y="1138"/>
                    <a:pt x="310" y="1113"/>
                  </a:cubicBezTo>
                  <a:cubicBezTo>
                    <a:pt x="273" y="748"/>
                    <a:pt x="197" y="384"/>
                    <a:pt x="71" y="19"/>
                  </a:cubicBezTo>
                  <a:cubicBezTo>
                    <a:pt x="67" y="6"/>
                    <a:pt x="56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34"/>
            <p:cNvSpPr/>
            <p:nvPr/>
          </p:nvSpPr>
          <p:spPr>
            <a:xfrm>
              <a:off x="3369125" y="4980275"/>
              <a:ext cx="8675" cy="32675"/>
            </a:xfrm>
            <a:custGeom>
              <a:avLst/>
              <a:gdLst/>
              <a:ahLst/>
              <a:cxnLst/>
              <a:rect l="l" t="t" r="r" b="b"/>
              <a:pathLst>
                <a:path w="347" h="1307" extrusionOk="0">
                  <a:moveTo>
                    <a:pt x="37" y="1"/>
                  </a:moveTo>
                  <a:cubicBezTo>
                    <a:pt x="18" y="1"/>
                    <a:pt x="0" y="14"/>
                    <a:pt x="8" y="36"/>
                  </a:cubicBezTo>
                  <a:cubicBezTo>
                    <a:pt x="145" y="439"/>
                    <a:pt x="234" y="853"/>
                    <a:pt x="271" y="1269"/>
                  </a:cubicBezTo>
                  <a:cubicBezTo>
                    <a:pt x="278" y="1294"/>
                    <a:pt x="297" y="1307"/>
                    <a:pt x="314" y="1307"/>
                  </a:cubicBezTo>
                  <a:cubicBezTo>
                    <a:pt x="331" y="1307"/>
                    <a:pt x="347" y="1294"/>
                    <a:pt x="347" y="1269"/>
                  </a:cubicBezTo>
                  <a:cubicBezTo>
                    <a:pt x="296" y="841"/>
                    <a:pt x="209" y="426"/>
                    <a:pt x="70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34"/>
            <p:cNvSpPr/>
            <p:nvPr/>
          </p:nvSpPr>
          <p:spPr>
            <a:xfrm>
              <a:off x="3370375" y="4977150"/>
              <a:ext cx="10575" cy="35000"/>
            </a:xfrm>
            <a:custGeom>
              <a:avLst/>
              <a:gdLst/>
              <a:ahLst/>
              <a:cxnLst/>
              <a:rect l="l" t="t" r="r" b="b"/>
              <a:pathLst>
                <a:path w="423" h="1400" extrusionOk="0">
                  <a:moveTo>
                    <a:pt x="40" y="1"/>
                  </a:moveTo>
                  <a:cubicBezTo>
                    <a:pt x="20" y="1"/>
                    <a:pt x="0" y="17"/>
                    <a:pt x="8" y="48"/>
                  </a:cubicBezTo>
                  <a:cubicBezTo>
                    <a:pt x="146" y="475"/>
                    <a:pt x="259" y="928"/>
                    <a:pt x="360" y="1381"/>
                  </a:cubicBezTo>
                  <a:cubicBezTo>
                    <a:pt x="360" y="1394"/>
                    <a:pt x="368" y="1400"/>
                    <a:pt x="378" y="1400"/>
                  </a:cubicBezTo>
                  <a:cubicBezTo>
                    <a:pt x="396" y="1400"/>
                    <a:pt x="422" y="1380"/>
                    <a:pt x="422" y="1356"/>
                  </a:cubicBezTo>
                  <a:cubicBezTo>
                    <a:pt x="322" y="903"/>
                    <a:pt x="209" y="463"/>
                    <a:pt x="70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34"/>
            <p:cNvSpPr/>
            <p:nvPr/>
          </p:nvSpPr>
          <p:spPr>
            <a:xfrm>
              <a:off x="3372975" y="4979750"/>
              <a:ext cx="9450" cy="29900"/>
            </a:xfrm>
            <a:custGeom>
              <a:avLst/>
              <a:gdLst/>
              <a:ahLst/>
              <a:cxnLst/>
              <a:rect l="l" t="t" r="r" b="b"/>
              <a:pathLst>
                <a:path w="378" h="1196" extrusionOk="0">
                  <a:moveTo>
                    <a:pt x="51" y="1"/>
                  </a:moveTo>
                  <a:cubicBezTo>
                    <a:pt x="27" y="1"/>
                    <a:pt x="0" y="20"/>
                    <a:pt x="17" y="44"/>
                  </a:cubicBezTo>
                  <a:cubicBezTo>
                    <a:pt x="142" y="410"/>
                    <a:pt x="243" y="787"/>
                    <a:pt x="306" y="1176"/>
                  </a:cubicBezTo>
                  <a:cubicBezTo>
                    <a:pt x="311" y="1190"/>
                    <a:pt x="321" y="1195"/>
                    <a:pt x="332" y="1195"/>
                  </a:cubicBezTo>
                  <a:cubicBezTo>
                    <a:pt x="353" y="1195"/>
                    <a:pt x="377" y="1176"/>
                    <a:pt x="369" y="1151"/>
                  </a:cubicBezTo>
                  <a:cubicBezTo>
                    <a:pt x="306" y="774"/>
                    <a:pt x="206" y="396"/>
                    <a:pt x="80" y="19"/>
                  </a:cubicBezTo>
                  <a:cubicBezTo>
                    <a:pt x="75" y="6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34"/>
            <p:cNvSpPr/>
            <p:nvPr/>
          </p:nvSpPr>
          <p:spPr>
            <a:xfrm>
              <a:off x="3373200" y="4968325"/>
              <a:ext cx="11675" cy="42175"/>
            </a:xfrm>
            <a:custGeom>
              <a:avLst/>
              <a:gdLst/>
              <a:ahLst/>
              <a:cxnLst/>
              <a:rect l="l" t="t" r="r" b="b"/>
              <a:pathLst>
                <a:path w="467" h="1687" extrusionOk="0">
                  <a:moveTo>
                    <a:pt x="38" y="1"/>
                  </a:moveTo>
                  <a:cubicBezTo>
                    <a:pt x="19" y="1"/>
                    <a:pt x="1" y="14"/>
                    <a:pt x="8" y="37"/>
                  </a:cubicBezTo>
                  <a:cubicBezTo>
                    <a:pt x="83" y="590"/>
                    <a:pt x="385" y="1093"/>
                    <a:pt x="398" y="1658"/>
                  </a:cubicBezTo>
                  <a:cubicBezTo>
                    <a:pt x="398" y="1677"/>
                    <a:pt x="417" y="1687"/>
                    <a:pt x="434" y="1687"/>
                  </a:cubicBezTo>
                  <a:cubicBezTo>
                    <a:pt x="451" y="1687"/>
                    <a:pt x="467" y="1677"/>
                    <a:pt x="460" y="1658"/>
                  </a:cubicBezTo>
                  <a:cubicBezTo>
                    <a:pt x="448" y="1093"/>
                    <a:pt x="146" y="577"/>
                    <a:pt x="71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34"/>
            <p:cNvSpPr/>
            <p:nvPr/>
          </p:nvSpPr>
          <p:spPr>
            <a:xfrm>
              <a:off x="3378625" y="4977550"/>
              <a:ext cx="10075" cy="29250"/>
            </a:xfrm>
            <a:custGeom>
              <a:avLst/>
              <a:gdLst/>
              <a:ahLst/>
              <a:cxnLst/>
              <a:rect l="l" t="t" r="r" b="b"/>
              <a:pathLst>
                <a:path w="403" h="1170" extrusionOk="0">
                  <a:moveTo>
                    <a:pt x="45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143" y="397"/>
                    <a:pt x="256" y="774"/>
                    <a:pt x="332" y="1151"/>
                  </a:cubicBezTo>
                  <a:cubicBezTo>
                    <a:pt x="336" y="1164"/>
                    <a:pt x="346" y="1170"/>
                    <a:pt x="358" y="1170"/>
                  </a:cubicBezTo>
                  <a:cubicBezTo>
                    <a:pt x="379" y="1170"/>
                    <a:pt x="403" y="1151"/>
                    <a:pt x="394" y="1126"/>
                  </a:cubicBezTo>
                  <a:cubicBezTo>
                    <a:pt x="319" y="749"/>
                    <a:pt x="206" y="384"/>
                    <a:pt x="80" y="20"/>
                  </a:cubicBezTo>
                  <a:cubicBezTo>
                    <a:pt x="72" y="6"/>
                    <a:pt x="5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34"/>
            <p:cNvSpPr/>
            <p:nvPr/>
          </p:nvSpPr>
          <p:spPr>
            <a:xfrm>
              <a:off x="3380100" y="4971975"/>
              <a:ext cx="12325" cy="33825"/>
            </a:xfrm>
            <a:custGeom>
              <a:avLst/>
              <a:gdLst/>
              <a:ahLst/>
              <a:cxnLst/>
              <a:rect l="l" t="t" r="r" b="b"/>
              <a:pathLst>
                <a:path w="493" h="1353" extrusionOk="0">
                  <a:moveTo>
                    <a:pt x="40" y="0"/>
                  </a:moveTo>
                  <a:cubicBezTo>
                    <a:pt x="21" y="0"/>
                    <a:pt x="1" y="19"/>
                    <a:pt x="8" y="41"/>
                  </a:cubicBezTo>
                  <a:cubicBezTo>
                    <a:pt x="147" y="469"/>
                    <a:pt x="373" y="871"/>
                    <a:pt x="424" y="1324"/>
                  </a:cubicBezTo>
                  <a:cubicBezTo>
                    <a:pt x="424" y="1343"/>
                    <a:pt x="443" y="1352"/>
                    <a:pt x="460" y="1352"/>
                  </a:cubicBezTo>
                  <a:cubicBezTo>
                    <a:pt x="477" y="1352"/>
                    <a:pt x="493" y="1343"/>
                    <a:pt x="486" y="1324"/>
                  </a:cubicBezTo>
                  <a:cubicBezTo>
                    <a:pt x="436" y="871"/>
                    <a:pt x="209" y="456"/>
                    <a:pt x="72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34"/>
            <p:cNvSpPr/>
            <p:nvPr/>
          </p:nvSpPr>
          <p:spPr>
            <a:xfrm>
              <a:off x="3383325" y="4972300"/>
              <a:ext cx="10050" cy="30675"/>
            </a:xfrm>
            <a:custGeom>
              <a:avLst/>
              <a:gdLst/>
              <a:ahLst/>
              <a:cxnLst/>
              <a:rect l="l" t="t" r="r" b="b"/>
              <a:pathLst>
                <a:path w="402" h="1227" extrusionOk="0">
                  <a:moveTo>
                    <a:pt x="48" y="0"/>
                  </a:moveTo>
                  <a:cubicBezTo>
                    <a:pt x="26" y="0"/>
                    <a:pt x="0" y="27"/>
                    <a:pt x="18" y="54"/>
                  </a:cubicBezTo>
                  <a:cubicBezTo>
                    <a:pt x="181" y="418"/>
                    <a:pt x="295" y="795"/>
                    <a:pt x="332" y="1197"/>
                  </a:cubicBezTo>
                  <a:cubicBezTo>
                    <a:pt x="332" y="1217"/>
                    <a:pt x="351" y="1226"/>
                    <a:pt x="368" y="1226"/>
                  </a:cubicBezTo>
                  <a:cubicBezTo>
                    <a:pt x="386" y="1226"/>
                    <a:pt x="401" y="1217"/>
                    <a:pt x="395" y="1197"/>
                  </a:cubicBezTo>
                  <a:cubicBezTo>
                    <a:pt x="357" y="783"/>
                    <a:pt x="244" y="393"/>
                    <a:pt x="68" y="15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34"/>
            <p:cNvSpPr/>
            <p:nvPr/>
          </p:nvSpPr>
          <p:spPr>
            <a:xfrm>
              <a:off x="3383525" y="4968200"/>
              <a:ext cx="11775" cy="32400"/>
            </a:xfrm>
            <a:custGeom>
              <a:avLst/>
              <a:gdLst/>
              <a:ahLst/>
              <a:cxnLst/>
              <a:rect l="l" t="t" r="r" b="b"/>
              <a:pathLst>
                <a:path w="471" h="1296" extrusionOk="0">
                  <a:moveTo>
                    <a:pt x="42" y="1"/>
                  </a:moveTo>
                  <a:cubicBezTo>
                    <a:pt x="23" y="1"/>
                    <a:pt x="1" y="27"/>
                    <a:pt x="10" y="54"/>
                  </a:cubicBezTo>
                  <a:cubicBezTo>
                    <a:pt x="173" y="444"/>
                    <a:pt x="312" y="846"/>
                    <a:pt x="399" y="1274"/>
                  </a:cubicBezTo>
                  <a:cubicBezTo>
                    <a:pt x="405" y="1289"/>
                    <a:pt x="417" y="1296"/>
                    <a:pt x="430" y="1296"/>
                  </a:cubicBezTo>
                  <a:cubicBezTo>
                    <a:pt x="450" y="1296"/>
                    <a:pt x="470" y="1279"/>
                    <a:pt x="463" y="1249"/>
                  </a:cubicBezTo>
                  <a:cubicBezTo>
                    <a:pt x="374" y="833"/>
                    <a:pt x="236" y="419"/>
                    <a:pt x="60" y="16"/>
                  </a:cubicBezTo>
                  <a:cubicBezTo>
                    <a:pt x="57" y="5"/>
                    <a:pt x="49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34"/>
            <p:cNvSpPr/>
            <p:nvPr/>
          </p:nvSpPr>
          <p:spPr>
            <a:xfrm>
              <a:off x="3385450" y="4967075"/>
              <a:ext cx="12350" cy="30400"/>
            </a:xfrm>
            <a:custGeom>
              <a:avLst/>
              <a:gdLst/>
              <a:ahLst/>
              <a:cxnLst/>
              <a:rect l="l" t="t" r="r" b="b"/>
              <a:pathLst>
                <a:path w="494" h="1216" extrusionOk="0">
                  <a:moveTo>
                    <a:pt x="38" y="1"/>
                  </a:moveTo>
                  <a:cubicBezTo>
                    <a:pt x="19" y="1"/>
                    <a:pt x="1" y="14"/>
                    <a:pt x="9" y="36"/>
                  </a:cubicBezTo>
                  <a:cubicBezTo>
                    <a:pt x="172" y="414"/>
                    <a:pt x="310" y="803"/>
                    <a:pt x="423" y="1193"/>
                  </a:cubicBezTo>
                  <a:cubicBezTo>
                    <a:pt x="428" y="1209"/>
                    <a:pt x="443" y="1216"/>
                    <a:pt x="456" y="1216"/>
                  </a:cubicBezTo>
                  <a:cubicBezTo>
                    <a:pt x="475" y="1216"/>
                    <a:pt x="493" y="1202"/>
                    <a:pt x="486" y="1180"/>
                  </a:cubicBezTo>
                  <a:cubicBezTo>
                    <a:pt x="373" y="778"/>
                    <a:pt x="235" y="400"/>
                    <a:pt x="71" y="23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34"/>
            <p:cNvSpPr/>
            <p:nvPr/>
          </p:nvSpPr>
          <p:spPr>
            <a:xfrm>
              <a:off x="3391700" y="4976050"/>
              <a:ext cx="7800" cy="19600"/>
            </a:xfrm>
            <a:custGeom>
              <a:avLst/>
              <a:gdLst/>
              <a:ahLst/>
              <a:cxnLst/>
              <a:rect l="l" t="t" r="r" b="b"/>
              <a:pathLst>
                <a:path w="312" h="784" extrusionOk="0">
                  <a:moveTo>
                    <a:pt x="46" y="1"/>
                  </a:moveTo>
                  <a:cubicBezTo>
                    <a:pt x="23" y="1"/>
                    <a:pt x="1" y="27"/>
                    <a:pt x="10" y="55"/>
                  </a:cubicBezTo>
                  <a:cubicBezTo>
                    <a:pt x="60" y="155"/>
                    <a:pt x="98" y="281"/>
                    <a:pt x="136" y="394"/>
                  </a:cubicBezTo>
                  <a:cubicBezTo>
                    <a:pt x="161" y="444"/>
                    <a:pt x="173" y="507"/>
                    <a:pt x="186" y="558"/>
                  </a:cubicBezTo>
                  <a:cubicBezTo>
                    <a:pt x="198" y="583"/>
                    <a:pt x="211" y="620"/>
                    <a:pt x="211" y="645"/>
                  </a:cubicBezTo>
                  <a:cubicBezTo>
                    <a:pt x="211" y="658"/>
                    <a:pt x="223" y="670"/>
                    <a:pt x="223" y="683"/>
                  </a:cubicBezTo>
                  <a:lnTo>
                    <a:pt x="223" y="708"/>
                  </a:lnTo>
                  <a:cubicBezTo>
                    <a:pt x="223" y="719"/>
                    <a:pt x="226" y="726"/>
                    <a:pt x="230" y="728"/>
                  </a:cubicBezTo>
                  <a:lnTo>
                    <a:pt x="230" y="728"/>
                  </a:lnTo>
                  <a:cubicBezTo>
                    <a:pt x="213" y="745"/>
                    <a:pt x="219" y="784"/>
                    <a:pt x="248" y="784"/>
                  </a:cubicBezTo>
                  <a:cubicBezTo>
                    <a:pt x="312" y="784"/>
                    <a:pt x="287" y="695"/>
                    <a:pt x="287" y="658"/>
                  </a:cubicBezTo>
                  <a:cubicBezTo>
                    <a:pt x="262" y="583"/>
                    <a:pt x="248" y="507"/>
                    <a:pt x="223" y="432"/>
                  </a:cubicBezTo>
                  <a:cubicBezTo>
                    <a:pt x="186" y="293"/>
                    <a:pt x="123" y="155"/>
                    <a:pt x="72" y="16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34"/>
            <p:cNvSpPr/>
            <p:nvPr/>
          </p:nvSpPr>
          <p:spPr>
            <a:xfrm>
              <a:off x="3345850" y="4990050"/>
              <a:ext cx="6375" cy="18125"/>
            </a:xfrm>
            <a:custGeom>
              <a:avLst/>
              <a:gdLst/>
              <a:ahLst/>
              <a:cxnLst/>
              <a:rect l="l" t="t" r="r" b="b"/>
              <a:pathLst>
                <a:path w="255" h="725" extrusionOk="0">
                  <a:moveTo>
                    <a:pt x="40" y="1"/>
                  </a:moveTo>
                  <a:cubicBezTo>
                    <a:pt x="20" y="1"/>
                    <a:pt x="0" y="17"/>
                    <a:pt x="8" y="48"/>
                  </a:cubicBezTo>
                  <a:cubicBezTo>
                    <a:pt x="70" y="261"/>
                    <a:pt x="134" y="487"/>
                    <a:pt x="184" y="702"/>
                  </a:cubicBezTo>
                  <a:cubicBezTo>
                    <a:pt x="189" y="717"/>
                    <a:pt x="203" y="724"/>
                    <a:pt x="217" y="724"/>
                  </a:cubicBezTo>
                  <a:cubicBezTo>
                    <a:pt x="236" y="724"/>
                    <a:pt x="254" y="711"/>
                    <a:pt x="246" y="689"/>
                  </a:cubicBezTo>
                  <a:cubicBezTo>
                    <a:pt x="196" y="462"/>
                    <a:pt x="134" y="249"/>
                    <a:pt x="70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34"/>
            <p:cNvSpPr/>
            <p:nvPr/>
          </p:nvSpPr>
          <p:spPr>
            <a:xfrm>
              <a:off x="3343650" y="4990975"/>
              <a:ext cx="6050" cy="17800"/>
            </a:xfrm>
            <a:custGeom>
              <a:avLst/>
              <a:gdLst/>
              <a:ahLst/>
              <a:cxnLst/>
              <a:rect l="l" t="t" r="r" b="b"/>
              <a:pathLst>
                <a:path w="242" h="712" extrusionOk="0">
                  <a:moveTo>
                    <a:pt x="38" y="0"/>
                  </a:moveTo>
                  <a:cubicBezTo>
                    <a:pt x="19" y="0"/>
                    <a:pt x="1" y="14"/>
                    <a:pt x="8" y="36"/>
                  </a:cubicBezTo>
                  <a:cubicBezTo>
                    <a:pt x="71" y="249"/>
                    <a:pt x="121" y="464"/>
                    <a:pt x="172" y="690"/>
                  </a:cubicBezTo>
                  <a:cubicBezTo>
                    <a:pt x="176" y="705"/>
                    <a:pt x="189" y="712"/>
                    <a:pt x="202" y="712"/>
                  </a:cubicBezTo>
                  <a:cubicBezTo>
                    <a:pt x="222" y="712"/>
                    <a:pt x="242" y="695"/>
                    <a:pt x="234" y="665"/>
                  </a:cubicBezTo>
                  <a:cubicBezTo>
                    <a:pt x="184" y="450"/>
                    <a:pt x="133" y="237"/>
                    <a:pt x="71" y="23"/>
                  </a:cubicBezTo>
                  <a:cubicBezTo>
                    <a:pt x="65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34"/>
            <p:cNvSpPr/>
            <p:nvPr/>
          </p:nvSpPr>
          <p:spPr>
            <a:xfrm>
              <a:off x="3340200" y="4987525"/>
              <a:ext cx="7825" cy="18025"/>
            </a:xfrm>
            <a:custGeom>
              <a:avLst/>
              <a:gdLst/>
              <a:ahLst/>
              <a:cxnLst/>
              <a:rect l="l" t="t" r="r" b="b"/>
              <a:pathLst>
                <a:path w="313" h="721" extrusionOk="0">
                  <a:moveTo>
                    <a:pt x="37" y="0"/>
                  </a:moveTo>
                  <a:cubicBezTo>
                    <a:pt x="18" y="0"/>
                    <a:pt x="0" y="14"/>
                    <a:pt x="8" y="35"/>
                  </a:cubicBezTo>
                  <a:cubicBezTo>
                    <a:pt x="58" y="275"/>
                    <a:pt x="133" y="488"/>
                    <a:pt x="246" y="702"/>
                  </a:cubicBezTo>
                  <a:cubicBezTo>
                    <a:pt x="251" y="715"/>
                    <a:pt x="261" y="720"/>
                    <a:pt x="272" y="720"/>
                  </a:cubicBezTo>
                  <a:cubicBezTo>
                    <a:pt x="292" y="720"/>
                    <a:pt x="313" y="701"/>
                    <a:pt x="296" y="677"/>
                  </a:cubicBezTo>
                  <a:cubicBezTo>
                    <a:pt x="196" y="463"/>
                    <a:pt x="120" y="249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34"/>
            <p:cNvSpPr/>
            <p:nvPr/>
          </p:nvSpPr>
          <p:spPr>
            <a:xfrm>
              <a:off x="3336900" y="4985000"/>
              <a:ext cx="7500" cy="17950"/>
            </a:xfrm>
            <a:custGeom>
              <a:avLst/>
              <a:gdLst/>
              <a:ahLst/>
              <a:cxnLst/>
              <a:rect l="l" t="t" r="r" b="b"/>
              <a:pathLst>
                <a:path w="300" h="718" extrusionOk="0">
                  <a:moveTo>
                    <a:pt x="40" y="0"/>
                  </a:moveTo>
                  <a:cubicBezTo>
                    <a:pt x="22" y="0"/>
                    <a:pt x="1" y="14"/>
                    <a:pt x="1" y="36"/>
                  </a:cubicBezTo>
                  <a:cubicBezTo>
                    <a:pt x="51" y="275"/>
                    <a:pt x="127" y="488"/>
                    <a:pt x="227" y="703"/>
                  </a:cubicBezTo>
                  <a:cubicBezTo>
                    <a:pt x="235" y="713"/>
                    <a:pt x="244" y="718"/>
                    <a:pt x="254" y="718"/>
                  </a:cubicBezTo>
                  <a:cubicBezTo>
                    <a:pt x="276" y="718"/>
                    <a:pt x="299" y="691"/>
                    <a:pt x="291" y="664"/>
                  </a:cubicBezTo>
                  <a:cubicBezTo>
                    <a:pt x="190" y="463"/>
                    <a:pt x="115" y="250"/>
                    <a:pt x="64" y="24"/>
                  </a:cubicBezTo>
                  <a:cubicBezTo>
                    <a:pt x="64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34"/>
            <p:cNvSpPr/>
            <p:nvPr/>
          </p:nvSpPr>
          <p:spPr>
            <a:xfrm>
              <a:off x="3335025" y="4981500"/>
              <a:ext cx="4425" cy="15025"/>
            </a:xfrm>
            <a:custGeom>
              <a:avLst/>
              <a:gdLst/>
              <a:ahLst/>
              <a:cxnLst/>
              <a:rect l="l" t="t" r="r" b="b"/>
              <a:pathLst>
                <a:path w="177" h="601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26" y="214"/>
                    <a:pt x="64" y="402"/>
                    <a:pt x="114" y="578"/>
                  </a:cubicBezTo>
                  <a:cubicBezTo>
                    <a:pt x="114" y="594"/>
                    <a:pt x="125" y="601"/>
                    <a:pt x="138" y="601"/>
                  </a:cubicBezTo>
                  <a:cubicBezTo>
                    <a:pt x="155" y="601"/>
                    <a:pt x="176" y="588"/>
                    <a:pt x="176" y="566"/>
                  </a:cubicBezTo>
                  <a:cubicBezTo>
                    <a:pt x="126" y="390"/>
                    <a:pt x="89" y="214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34"/>
            <p:cNvSpPr/>
            <p:nvPr/>
          </p:nvSpPr>
          <p:spPr>
            <a:xfrm>
              <a:off x="3351375" y="4995325"/>
              <a:ext cx="4650" cy="13600"/>
            </a:xfrm>
            <a:custGeom>
              <a:avLst/>
              <a:gdLst/>
              <a:ahLst/>
              <a:cxnLst/>
              <a:rect l="l" t="t" r="r" b="b"/>
              <a:pathLst>
                <a:path w="186" h="544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0" y="201"/>
                    <a:pt x="51" y="365"/>
                    <a:pt x="114" y="528"/>
                  </a:cubicBezTo>
                  <a:cubicBezTo>
                    <a:pt x="121" y="539"/>
                    <a:pt x="131" y="544"/>
                    <a:pt x="140" y="544"/>
                  </a:cubicBezTo>
                  <a:cubicBezTo>
                    <a:pt x="163" y="544"/>
                    <a:pt x="186" y="517"/>
                    <a:pt x="176" y="491"/>
                  </a:cubicBezTo>
                  <a:cubicBezTo>
                    <a:pt x="101" y="340"/>
                    <a:pt x="76" y="189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34"/>
            <p:cNvSpPr/>
            <p:nvPr/>
          </p:nvSpPr>
          <p:spPr>
            <a:xfrm>
              <a:off x="3354975" y="4997250"/>
              <a:ext cx="6050" cy="16400"/>
            </a:xfrm>
            <a:custGeom>
              <a:avLst/>
              <a:gdLst/>
              <a:ahLst/>
              <a:cxnLst/>
              <a:rect l="l" t="t" r="r" b="b"/>
              <a:pathLst>
                <a:path w="242" h="656" extrusionOk="0">
                  <a:moveTo>
                    <a:pt x="37" y="1"/>
                  </a:moveTo>
                  <a:cubicBezTo>
                    <a:pt x="18" y="1"/>
                    <a:pt x="0" y="14"/>
                    <a:pt x="7" y="37"/>
                  </a:cubicBezTo>
                  <a:cubicBezTo>
                    <a:pt x="71" y="238"/>
                    <a:pt x="121" y="439"/>
                    <a:pt x="171" y="627"/>
                  </a:cubicBezTo>
                  <a:cubicBezTo>
                    <a:pt x="176" y="647"/>
                    <a:pt x="189" y="655"/>
                    <a:pt x="202" y="655"/>
                  </a:cubicBezTo>
                  <a:cubicBezTo>
                    <a:pt x="222" y="655"/>
                    <a:pt x="241" y="637"/>
                    <a:pt x="234" y="615"/>
                  </a:cubicBezTo>
                  <a:cubicBezTo>
                    <a:pt x="183" y="414"/>
                    <a:pt x="133" y="213"/>
                    <a:pt x="71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34"/>
            <p:cNvSpPr/>
            <p:nvPr/>
          </p:nvSpPr>
          <p:spPr>
            <a:xfrm>
              <a:off x="3359875" y="4998450"/>
              <a:ext cx="5225" cy="15075"/>
            </a:xfrm>
            <a:custGeom>
              <a:avLst/>
              <a:gdLst/>
              <a:ahLst/>
              <a:cxnLst/>
              <a:rect l="l" t="t" r="r" b="b"/>
              <a:pathLst>
                <a:path w="209" h="603" extrusionOk="0">
                  <a:moveTo>
                    <a:pt x="26" y="1"/>
                  </a:moveTo>
                  <a:cubicBezTo>
                    <a:pt x="0" y="14"/>
                    <a:pt x="0" y="26"/>
                    <a:pt x="0" y="51"/>
                  </a:cubicBezTo>
                  <a:cubicBezTo>
                    <a:pt x="26" y="227"/>
                    <a:pt x="76" y="403"/>
                    <a:pt x="138" y="579"/>
                  </a:cubicBezTo>
                  <a:cubicBezTo>
                    <a:pt x="144" y="595"/>
                    <a:pt x="158" y="602"/>
                    <a:pt x="171" y="602"/>
                  </a:cubicBezTo>
                  <a:cubicBezTo>
                    <a:pt x="190" y="602"/>
                    <a:pt x="209" y="589"/>
                    <a:pt x="202" y="567"/>
                  </a:cubicBezTo>
                  <a:cubicBezTo>
                    <a:pt x="138" y="391"/>
                    <a:pt x="88" y="215"/>
                    <a:pt x="63" y="26"/>
                  </a:cubicBezTo>
                  <a:cubicBezTo>
                    <a:pt x="63" y="14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34"/>
            <p:cNvSpPr/>
            <p:nvPr/>
          </p:nvSpPr>
          <p:spPr>
            <a:xfrm>
              <a:off x="3360925" y="4993350"/>
              <a:ext cx="4000" cy="17375"/>
            </a:xfrm>
            <a:custGeom>
              <a:avLst/>
              <a:gdLst/>
              <a:ahLst/>
              <a:cxnLst/>
              <a:rect l="l" t="t" r="r" b="b"/>
              <a:pathLst>
                <a:path w="160" h="695" extrusionOk="0">
                  <a:moveTo>
                    <a:pt x="40" y="0"/>
                  </a:moveTo>
                  <a:cubicBezTo>
                    <a:pt x="21" y="0"/>
                    <a:pt x="1" y="19"/>
                    <a:pt x="9" y="42"/>
                  </a:cubicBezTo>
                  <a:cubicBezTo>
                    <a:pt x="34" y="243"/>
                    <a:pt x="71" y="456"/>
                    <a:pt x="96" y="657"/>
                  </a:cubicBezTo>
                  <a:cubicBezTo>
                    <a:pt x="96" y="682"/>
                    <a:pt x="112" y="695"/>
                    <a:pt x="128" y="695"/>
                  </a:cubicBezTo>
                  <a:cubicBezTo>
                    <a:pt x="144" y="695"/>
                    <a:pt x="160" y="682"/>
                    <a:pt x="160" y="657"/>
                  </a:cubicBezTo>
                  <a:cubicBezTo>
                    <a:pt x="134" y="444"/>
                    <a:pt x="96" y="230"/>
                    <a:pt x="71" y="29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34"/>
            <p:cNvSpPr/>
            <p:nvPr/>
          </p:nvSpPr>
          <p:spPr>
            <a:xfrm>
              <a:off x="3362375" y="4994450"/>
              <a:ext cx="3800" cy="16925"/>
            </a:xfrm>
            <a:custGeom>
              <a:avLst/>
              <a:gdLst/>
              <a:ahLst/>
              <a:cxnLst/>
              <a:rect l="l" t="t" r="r" b="b"/>
              <a:pathLst>
                <a:path w="152" h="677" extrusionOk="0">
                  <a:moveTo>
                    <a:pt x="42" y="1"/>
                  </a:moveTo>
                  <a:cubicBezTo>
                    <a:pt x="24" y="1"/>
                    <a:pt x="1" y="17"/>
                    <a:pt x="1" y="48"/>
                  </a:cubicBezTo>
                  <a:cubicBezTo>
                    <a:pt x="38" y="236"/>
                    <a:pt x="63" y="437"/>
                    <a:pt x="88" y="638"/>
                  </a:cubicBezTo>
                  <a:cubicBezTo>
                    <a:pt x="88" y="664"/>
                    <a:pt x="104" y="676"/>
                    <a:pt x="120" y="676"/>
                  </a:cubicBezTo>
                  <a:cubicBezTo>
                    <a:pt x="136" y="676"/>
                    <a:pt x="152" y="664"/>
                    <a:pt x="152" y="638"/>
                  </a:cubicBezTo>
                  <a:cubicBezTo>
                    <a:pt x="127" y="437"/>
                    <a:pt x="102" y="236"/>
                    <a:pt x="63" y="23"/>
                  </a:cubicBezTo>
                  <a:cubicBezTo>
                    <a:pt x="63" y="8"/>
                    <a:pt x="54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34"/>
            <p:cNvSpPr/>
            <p:nvPr/>
          </p:nvSpPr>
          <p:spPr>
            <a:xfrm>
              <a:off x="3365000" y="5000900"/>
              <a:ext cx="4000" cy="12050"/>
            </a:xfrm>
            <a:custGeom>
              <a:avLst/>
              <a:gdLst/>
              <a:ahLst/>
              <a:cxnLst/>
              <a:rect l="l" t="t" r="r" b="b"/>
              <a:pathLst>
                <a:path w="160" h="482" extrusionOk="0">
                  <a:moveTo>
                    <a:pt x="46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72" y="167"/>
                    <a:pt x="97" y="305"/>
                    <a:pt x="72" y="431"/>
                  </a:cubicBezTo>
                  <a:cubicBezTo>
                    <a:pt x="72" y="456"/>
                    <a:pt x="84" y="469"/>
                    <a:pt x="97" y="481"/>
                  </a:cubicBezTo>
                  <a:cubicBezTo>
                    <a:pt x="109" y="481"/>
                    <a:pt x="134" y="469"/>
                    <a:pt x="134" y="456"/>
                  </a:cubicBezTo>
                  <a:cubicBezTo>
                    <a:pt x="160" y="305"/>
                    <a:pt x="134" y="154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34"/>
            <p:cNvSpPr/>
            <p:nvPr/>
          </p:nvSpPr>
          <p:spPr>
            <a:xfrm>
              <a:off x="3359250" y="5001975"/>
              <a:ext cx="5250" cy="10425"/>
            </a:xfrm>
            <a:custGeom>
              <a:avLst/>
              <a:gdLst/>
              <a:ahLst/>
              <a:cxnLst/>
              <a:rect l="l" t="t" r="r" b="b"/>
              <a:pathLst>
                <a:path w="210" h="417" extrusionOk="0">
                  <a:moveTo>
                    <a:pt x="39" y="1"/>
                  </a:moveTo>
                  <a:cubicBezTo>
                    <a:pt x="21" y="1"/>
                    <a:pt x="0" y="14"/>
                    <a:pt x="0" y="36"/>
                  </a:cubicBezTo>
                  <a:cubicBezTo>
                    <a:pt x="37" y="161"/>
                    <a:pt x="76" y="287"/>
                    <a:pt x="138" y="401"/>
                  </a:cubicBezTo>
                  <a:cubicBezTo>
                    <a:pt x="145" y="412"/>
                    <a:pt x="155" y="416"/>
                    <a:pt x="164" y="416"/>
                  </a:cubicBezTo>
                  <a:cubicBezTo>
                    <a:pt x="187" y="416"/>
                    <a:pt x="210" y="390"/>
                    <a:pt x="201" y="363"/>
                  </a:cubicBezTo>
                  <a:cubicBezTo>
                    <a:pt x="138" y="262"/>
                    <a:pt x="88" y="149"/>
                    <a:pt x="63" y="24"/>
                  </a:cubicBezTo>
                  <a:cubicBezTo>
                    <a:pt x="63" y="8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34"/>
            <p:cNvSpPr/>
            <p:nvPr/>
          </p:nvSpPr>
          <p:spPr>
            <a:xfrm>
              <a:off x="3367525" y="4998525"/>
              <a:ext cx="2725" cy="13400"/>
            </a:xfrm>
            <a:custGeom>
              <a:avLst/>
              <a:gdLst/>
              <a:ahLst/>
              <a:cxnLst/>
              <a:rect l="l" t="t" r="r" b="b"/>
              <a:pathLst>
                <a:path w="109" h="536" extrusionOk="0">
                  <a:moveTo>
                    <a:pt x="48" y="0"/>
                  </a:moveTo>
                  <a:cubicBezTo>
                    <a:pt x="30" y="0"/>
                    <a:pt x="8" y="14"/>
                    <a:pt x="8" y="36"/>
                  </a:cubicBezTo>
                  <a:cubicBezTo>
                    <a:pt x="33" y="187"/>
                    <a:pt x="33" y="350"/>
                    <a:pt x="8" y="489"/>
                  </a:cubicBezTo>
                  <a:cubicBezTo>
                    <a:pt x="1" y="519"/>
                    <a:pt x="21" y="535"/>
                    <a:pt x="41" y="535"/>
                  </a:cubicBezTo>
                  <a:cubicBezTo>
                    <a:pt x="54" y="535"/>
                    <a:pt x="66" y="528"/>
                    <a:pt x="72" y="514"/>
                  </a:cubicBezTo>
                  <a:cubicBezTo>
                    <a:pt x="97" y="350"/>
                    <a:pt x="109" y="187"/>
                    <a:pt x="72" y="23"/>
                  </a:cubicBezTo>
                  <a:cubicBezTo>
                    <a:pt x="72" y="7"/>
                    <a:pt x="6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34"/>
            <p:cNvSpPr/>
            <p:nvPr/>
          </p:nvSpPr>
          <p:spPr>
            <a:xfrm>
              <a:off x="3367100" y="4992975"/>
              <a:ext cx="3950" cy="16275"/>
            </a:xfrm>
            <a:custGeom>
              <a:avLst/>
              <a:gdLst/>
              <a:ahLst/>
              <a:cxnLst/>
              <a:rect l="l" t="t" r="r" b="b"/>
              <a:pathLst>
                <a:path w="158" h="651" extrusionOk="0">
                  <a:moveTo>
                    <a:pt x="46" y="0"/>
                  </a:moveTo>
                  <a:cubicBezTo>
                    <a:pt x="27" y="0"/>
                    <a:pt x="0" y="19"/>
                    <a:pt x="0" y="44"/>
                  </a:cubicBezTo>
                  <a:cubicBezTo>
                    <a:pt x="38" y="233"/>
                    <a:pt x="76" y="421"/>
                    <a:pt x="89" y="622"/>
                  </a:cubicBezTo>
                  <a:cubicBezTo>
                    <a:pt x="89" y="641"/>
                    <a:pt x="107" y="651"/>
                    <a:pt x="125" y="651"/>
                  </a:cubicBezTo>
                  <a:cubicBezTo>
                    <a:pt x="142" y="651"/>
                    <a:pt x="158" y="641"/>
                    <a:pt x="151" y="622"/>
                  </a:cubicBezTo>
                  <a:cubicBezTo>
                    <a:pt x="139" y="421"/>
                    <a:pt x="101" y="220"/>
                    <a:pt x="63" y="18"/>
                  </a:cubicBezTo>
                  <a:cubicBezTo>
                    <a:pt x="63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34"/>
            <p:cNvSpPr/>
            <p:nvPr/>
          </p:nvSpPr>
          <p:spPr>
            <a:xfrm>
              <a:off x="3371275" y="4996650"/>
              <a:ext cx="3700" cy="14450"/>
            </a:xfrm>
            <a:custGeom>
              <a:avLst/>
              <a:gdLst/>
              <a:ahLst/>
              <a:cxnLst/>
              <a:rect l="l" t="t" r="r" b="b"/>
              <a:pathLst>
                <a:path w="148" h="578" extrusionOk="0">
                  <a:moveTo>
                    <a:pt x="42" y="1"/>
                  </a:moveTo>
                  <a:cubicBezTo>
                    <a:pt x="22" y="1"/>
                    <a:pt x="2" y="17"/>
                    <a:pt x="9" y="47"/>
                  </a:cubicBezTo>
                  <a:cubicBezTo>
                    <a:pt x="34" y="123"/>
                    <a:pt x="47" y="211"/>
                    <a:pt x="59" y="299"/>
                  </a:cubicBezTo>
                  <a:cubicBezTo>
                    <a:pt x="73" y="337"/>
                    <a:pt x="73" y="374"/>
                    <a:pt x="73" y="425"/>
                  </a:cubicBezTo>
                  <a:cubicBezTo>
                    <a:pt x="73" y="450"/>
                    <a:pt x="73" y="500"/>
                    <a:pt x="34" y="513"/>
                  </a:cubicBezTo>
                  <a:cubicBezTo>
                    <a:pt x="1" y="524"/>
                    <a:pt x="7" y="577"/>
                    <a:pt x="37" y="577"/>
                  </a:cubicBezTo>
                  <a:cubicBezTo>
                    <a:pt x="41" y="577"/>
                    <a:pt x="44" y="577"/>
                    <a:pt x="47" y="576"/>
                  </a:cubicBezTo>
                  <a:cubicBezTo>
                    <a:pt x="148" y="538"/>
                    <a:pt x="148" y="425"/>
                    <a:pt x="135" y="337"/>
                  </a:cubicBezTo>
                  <a:cubicBezTo>
                    <a:pt x="123" y="237"/>
                    <a:pt x="98" y="123"/>
                    <a:pt x="73" y="22"/>
                  </a:cubicBezTo>
                  <a:cubicBezTo>
                    <a:pt x="67" y="8"/>
                    <a:pt x="54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34"/>
            <p:cNvSpPr/>
            <p:nvPr/>
          </p:nvSpPr>
          <p:spPr>
            <a:xfrm>
              <a:off x="3372450" y="5001600"/>
              <a:ext cx="1900" cy="5050"/>
            </a:xfrm>
            <a:custGeom>
              <a:avLst/>
              <a:gdLst/>
              <a:ahLst/>
              <a:cxnLst/>
              <a:rect l="l" t="t" r="r" b="b"/>
              <a:pathLst>
                <a:path w="76" h="202" extrusionOk="0">
                  <a:moveTo>
                    <a:pt x="26" y="0"/>
                  </a:moveTo>
                  <a:cubicBezTo>
                    <a:pt x="12" y="0"/>
                    <a:pt x="0" y="13"/>
                    <a:pt x="0" y="25"/>
                  </a:cubicBezTo>
                  <a:cubicBezTo>
                    <a:pt x="0" y="76"/>
                    <a:pt x="0" y="126"/>
                    <a:pt x="12" y="164"/>
                  </a:cubicBezTo>
                  <a:cubicBezTo>
                    <a:pt x="12" y="176"/>
                    <a:pt x="12" y="189"/>
                    <a:pt x="26" y="189"/>
                  </a:cubicBezTo>
                  <a:cubicBezTo>
                    <a:pt x="26" y="202"/>
                    <a:pt x="38" y="202"/>
                    <a:pt x="38" y="202"/>
                  </a:cubicBezTo>
                  <a:cubicBezTo>
                    <a:pt x="63" y="202"/>
                    <a:pt x="76" y="189"/>
                    <a:pt x="76" y="164"/>
                  </a:cubicBezTo>
                  <a:cubicBezTo>
                    <a:pt x="76" y="126"/>
                    <a:pt x="63" y="76"/>
                    <a:pt x="63" y="25"/>
                  </a:cubicBezTo>
                  <a:cubicBezTo>
                    <a:pt x="63" y="13"/>
                    <a:pt x="63" y="13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34"/>
            <p:cNvSpPr/>
            <p:nvPr/>
          </p:nvSpPr>
          <p:spPr>
            <a:xfrm>
              <a:off x="3376025" y="4997125"/>
              <a:ext cx="3025" cy="13700"/>
            </a:xfrm>
            <a:custGeom>
              <a:avLst/>
              <a:gdLst/>
              <a:ahLst/>
              <a:cxnLst/>
              <a:rect l="l" t="t" r="r" b="b"/>
              <a:pathLst>
                <a:path w="121" h="548" extrusionOk="0">
                  <a:moveTo>
                    <a:pt x="52" y="0"/>
                  </a:moveTo>
                  <a:cubicBezTo>
                    <a:pt x="33" y="0"/>
                    <a:pt x="13" y="19"/>
                    <a:pt x="20" y="42"/>
                  </a:cubicBezTo>
                  <a:cubicBezTo>
                    <a:pt x="59" y="192"/>
                    <a:pt x="59" y="355"/>
                    <a:pt x="8" y="506"/>
                  </a:cubicBezTo>
                  <a:cubicBezTo>
                    <a:pt x="0" y="529"/>
                    <a:pt x="20" y="548"/>
                    <a:pt x="40" y="548"/>
                  </a:cubicBezTo>
                  <a:cubicBezTo>
                    <a:pt x="53" y="548"/>
                    <a:pt x="66" y="539"/>
                    <a:pt x="71" y="519"/>
                  </a:cubicBezTo>
                  <a:cubicBezTo>
                    <a:pt x="121" y="355"/>
                    <a:pt x="121" y="192"/>
                    <a:pt x="84" y="28"/>
                  </a:cubicBezTo>
                  <a:cubicBezTo>
                    <a:pt x="79" y="8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34"/>
            <p:cNvSpPr/>
            <p:nvPr/>
          </p:nvSpPr>
          <p:spPr>
            <a:xfrm>
              <a:off x="3375400" y="4994425"/>
              <a:ext cx="4300" cy="15125"/>
            </a:xfrm>
            <a:custGeom>
              <a:avLst/>
              <a:gdLst/>
              <a:ahLst/>
              <a:cxnLst/>
              <a:rect l="l" t="t" r="r" b="b"/>
              <a:pathLst>
                <a:path w="172" h="605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84" y="212"/>
                    <a:pt x="109" y="388"/>
                    <a:pt x="96" y="577"/>
                  </a:cubicBezTo>
                  <a:cubicBezTo>
                    <a:pt x="96" y="596"/>
                    <a:pt x="111" y="605"/>
                    <a:pt x="127" y="605"/>
                  </a:cubicBezTo>
                  <a:cubicBezTo>
                    <a:pt x="143" y="605"/>
                    <a:pt x="159" y="596"/>
                    <a:pt x="159" y="577"/>
                  </a:cubicBezTo>
                  <a:cubicBezTo>
                    <a:pt x="171" y="388"/>
                    <a:pt x="146" y="200"/>
                    <a:pt x="70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34"/>
            <p:cNvSpPr/>
            <p:nvPr/>
          </p:nvSpPr>
          <p:spPr>
            <a:xfrm>
              <a:off x="3371050" y="4997750"/>
              <a:ext cx="4575" cy="14650"/>
            </a:xfrm>
            <a:custGeom>
              <a:avLst/>
              <a:gdLst/>
              <a:ahLst/>
              <a:cxnLst/>
              <a:rect l="l" t="t" r="r" b="b"/>
              <a:pathLst>
                <a:path w="183" h="586" extrusionOk="0">
                  <a:moveTo>
                    <a:pt x="48" y="1"/>
                  </a:moveTo>
                  <a:cubicBezTo>
                    <a:pt x="27" y="1"/>
                    <a:pt x="0" y="27"/>
                    <a:pt x="18" y="54"/>
                  </a:cubicBezTo>
                  <a:cubicBezTo>
                    <a:pt x="82" y="205"/>
                    <a:pt x="119" y="381"/>
                    <a:pt x="119" y="557"/>
                  </a:cubicBezTo>
                  <a:cubicBezTo>
                    <a:pt x="119" y="576"/>
                    <a:pt x="135" y="585"/>
                    <a:pt x="150" y="585"/>
                  </a:cubicBezTo>
                  <a:cubicBezTo>
                    <a:pt x="166" y="585"/>
                    <a:pt x="182" y="576"/>
                    <a:pt x="182" y="557"/>
                  </a:cubicBezTo>
                  <a:cubicBezTo>
                    <a:pt x="182" y="369"/>
                    <a:pt x="144" y="193"/>
                    <a:pt x="68" y="17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34"/>
            <p:cNvSpPr/>
            <p:nvPr/>
          </p:nvSpPr>
          <p:spPr>
            <a:xfrm>
              <a:off x="3367850" y="4996825"/>
              <a:ext cx="4300" cy="16425"/>
            </a:xfrm>
            <a:custGeom>
              <a:avLst/>
              <a:gdLst/>
              <a:ahLst/>
              <a:cxnLst/>
              <a:rect l="l" t="t" r="r" b="b"/>
              <a:pathLst>
                <a:path w="172" h="657" extrusionOk="0">
                  <a:moveTo>
                    <a:pt x="40" y="0"/>
                  </a:moveTo>
                  <a:cubicBezTo>
                    <a:pt x="20" y="0"/>
                    <a:pt x="0" y="18"/>
                    <a:pt x="8" y="40"/>
                  </a:cubicBezTo>
                  <a:cubicBezTo>
                    <a:pt x="59" y="230"/>
                    <a:pt x="84" y="431"/>
                    <a:pt x="96" y="619"/>
                  </a:cubicBezTo>
                  <a:cubicBezTo>
                    <a:pt x="102" y="644"/>
                    <a:pt x="121" y="657"/>
                    <a:pt x="138" y="657"/>
                  </a:cubicBezTo>
                  <a:cubicBezTo>
                    <a:pt x="156" y="657"/>
                    <a:pt x="171" y="644"/>
                    <a:pt x="171" y="619"/>
                  </a:cubicBezTo>
                  <a:cubicBezTo>
                    <a:pt x="146" y="418"/>
                    <a:pt x="121" y="216"/>
                    <a:pt x="71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34"/>
            <p:cNvSpPr/>
            <p:nvPr/>
          </p:nvSpPr>
          <p:spPr>
            <a:xfrm>
              <a:off x="3367850" y="4996325"/>
              <a:ext cx="4625" cy="16700"/>
            </a:xfrm>
            <a:custGeom>
              <a:avLst/>
              <a:gdLst/>
              <a:ahLst/>
              <a:cxnLst/>
              <a:rect l="l" t="t" r="r" b="b"/>
              <a:pathLst>
                <a:path w="185" h="668" extrusionOk="0">
                  <a:moveTo>
                    <a:pt x="38" y="0"/>
                  </a:moveTo>
                  <a:cubicBezTo>
                    <a:pt x="19" y="0"/>
                    <a:pt x="1" y="14"/>
                    <a:pt x="8" y="35"/>
                  </a:cubicBezTo>
                  <a:cubicBezTo>
                    <a:pt x="84" y="224"/>
                    <a:pt x="121" y="438"/>
                    <a:pt x="121" y="639"/>
                  </a:cubicBezTo>
                  <a:cubicBezTo>
                    <a:pt x="121" y="658"/>
                    <a:pt x="137" y="668"/>
                    <a:pt x="153" y="668"/>
                  </a:cubicBezTo>
                  <a:cubicBezTo>
                    <a:pt x="169" y="668"/>
                    <a:pt x="184" y="658"/>
                    <a:pt x="184" y="639"/>
                  </a:cubicBezTo>
                  <a:cubicBezTo>
                    <a:pt x="184" y="426"/>
                    <a:pt x="146" y="224"/>
                    <a:pt x="71" y="23"/>
                  </a:cubicBezTo>
                  <a:cubicBezTo>
                    <a:pt x="66" y="7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34"/>
            <p:cNvSpPr/>
            <p:nvPr/>
          </p:nvSpPr>
          <p:spPr>
            <a:xfrm>
              <a:off x="3360950" y="4994125"/>
              <a:ext cx="4600" cy="18275"/>
            </a:xfrm>
            <a:custGeom>
              <a:avLst/>
              <a:gdLst/>
              <a:ahLst/>
              <a:cxnLst/>
              <a:rect l="l" t="t" r="r" b="b"/>
              <a:pathLst>
                <a:path w="184" h="731" extrusionOk="0">
                  <a:moveTo>
                    <a:pt x="37" y="0"/>
                  </a:moveTo>
                  <a:cubicBezTo>
                    <a:pt x="18" y="0"/>
                    <a:pt x="0" y="14"/>
                    <a:pt x="8" y="36"/>
                  </a:cubicBezTo>
                  <a:cubicBezTo>
                    <a:pt x="58" y="262"/>
                    <a:pt x="108" y="475"/>
                    <a:pt x="120" y="702"/>
                  </a:cubicBezTo>
                  <a:cubicBezTo>
                    <a:pt x="120" y="721"/>
                    <a:pt x="136" y="730"/>
                    <a:pt x="152" y="730"/>
                  </a:cubicBezTo>
                  <a:cubicBezTo>
                    <a:pt x="168" y="730"/>
                    <a:pt x="184" y="721"/>
                    <a:pt x="184" y="702"/>
                  </a:cubicBezTo>
                  <a:cubicBezTo>
                    <a:pt x="171" y="475"/>
                    <a:pt x="133" y="249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34"/>
            <p:cNvSpPr/>
            <p:nvPr/>
          </p:nvSpPr>
          <p:spPr>
            <a:xfrm>
              <a:off x="3362700" y="4991475"/>
              <a:ext cx="2525" cy="17775"/>
            </a:xfrm>
            <a:custGeom>
              <a:avLst/>
              <a:gdLst/>
              <a:ahLst/>
              <a:cxnLst/>
              <a:rect l="l" t="t" r="r" b="b"/>
              <a:pathLst>
                <a:path w="101" h="711" extrusionOk="0">
                  <a:moveTo>
                    <a:pt x="63" y="0"/>
                  </a:moveTo>
                  <a:cubicBezTo>
                    <a:pt x="44" y="0"/>
                    <a:pt x="25" y="9"/>
                    <a:pt x="25" y="28"/>
                  </a:cubicBezTo>
                  <a:cubicBezTo>
                    <a:pt x="38" y="242"/>
                    <a:pt x="25" y="469"/>
                    <a:pt x="0" y="682"/>
                  </a:cubicBezTo>
                  <a:cubicBezTo>
                    <a:pt x="0" y="701"/>
                    <a:pt x="16" y="711"/>
                    <a:pt x="32" y="711"/>
                  </a:cubicBezTo>
                  <a:cubicBezTo>
                    <a:pt x="48" y="711"/>
                    <a:pt x="63" y="701"/>
                    <a:pt x="63" y="682"/>
                  </a:cubicBezTo>
                  <a:cubicBezTo>
                    <a:pt x="101" y="469"/>
                    <a:pt x="101" y="242"/>
                    <a:pt x="101" y="28"/>
                  </a:cubicBezTo>
                  <a:cubicBezTo>
                    <a:pt x="101" y="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34"/>
            <p:cNvSpPr/>
            <p:nvPr/>
          </p:nvSpPr>
          <p:spPr>
            <a:xfrm>
              <a:off x="3365825" y="4996750"/>
              <a:ext cx="2875" cy="6450"/>
            </a:xfrm>
            <a:custGeom>
              <a:avLst/>
              <a:gdLst/>
              <a:ahLst/>
              <a:cxnLst/>
              <a:rect l="l" t="t" r="r" b="b"/>
              <a:pathLst>
                <a:path w="115" h="258" extrusionOk="0">
                  <a:moveTo>
                    <a:pt x="70" y="1"/>
                  </a:moveTo>
                  <a:cubicBezTo>
                    <a:pt x="58" y="1"/>
                    <a:pt x="51" y="10"/>
                    <a:pt x="51" y="18"/>
                  </a:cubicBezTo>
                  <a:cubicBezTo>
                    <a:pt x="26" y="94"/>
                    <a:pt x="14" y="157"/>
                    <a:pt x="14" y="219"/>
                  </a:cubicBezTo>
                  <a:cubicBezTo>
                    <a:pt x="1" y="233"/>
                    <a:pt x="26" y="258"/>
                    <a:pt x="39" y="258"/>
                  </a:cubicBezTo>
                  <a:cubicBezTo>
                    <a:pt x="64" y="245"/>
                    <a:pt x="76" y="233"/>
                    <a:pt x="76" y="219"/>
                  </a:cubicBezTo>
                  <a:lnTo>
                    <a:pt x="76" y="194"/>
                  </a:lnTo>
                  <a:lnTo>
                    <a:pt x="76" y="182"/>
                  </a:lnTo>
                  <a:cubicBezTo>
                    <a:pt x="76" y="157"/>
                    <a:pt x="89" y="144"/>
                    <a:pt x="89" y="132"/>
                  </a:cubicBezTo>
                  <a:cubicBezTo>
                    <a:pt x="89" y="107"/>
                    <a:pt x="101" y="69"/>
                    <a:pt x="114" y="43"/>
                  </a:cubicBezTo>
                  <a:cubicBezTo>
                    <a:pt x="114" y="31"/>
                    <a:pt x="101" y="6"/>
                    <a:pt x="89" y="6"/>
                  </a:cubicBezTo>
                  <a:cubicBezTo>
                    <a:pt x="82" y="2"/>
                    <a:pt x="7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34"/>
            <p:cNvSpPr/>
            <p:nvPr/>
          </p:nvSpPr>
          <p:spPr>
            <a:xfrm>
              <a:off x="3377600" y="4991275"/>
              <a:ext cx="4600" cy="20100"/>
            </a:xfrm>
            <a:custGeom>
              <a:avLst/>
              <a:gdLst/>
              <a:ahLst/>
              <a:cxnLst/>
              <a:rect l="l" t="t" r="r" b="b"/>
              <a:pathLst>
                <a:path w="184" h="804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46" y="150"/>
                    <a:pt x="71" y="276"/>
                    <a:pt x="96" y="388"/>
                  </a:cubicBezTo>
                  <a:cubicBezTo>
                    <a:pt x="108" y="452"/>
                    <a:pt x="108" y="514"/>
                    <a:pt x="108" y="577"/>
                  </a:cubicBezTo>
                  <a:cubicBezTo>
                    <a:pt x="108" y="602"/>
                    <a:pt x="133" y="740"/>
                    <a:pt x="96" y="740"/>
                  </a:cubicBezTo>
                  <a:cubicBezTo>
                    <a:pt x="46" y="740"/>
                    <a:pt x="46" y="804"/>
                    <a:pt x="96" y="804"/>
                  </a:cubicBezTo>
                  <a:cubicBezTo>
                    <a:pt x="159" y="804"/>
                    <a:pt x="184" y="753"/>
                    <a:pt x="184" y="690"/>
                  </a:cubicBezTo>
                  <a:cubicBezTo>
                    <a:pt x="184" y="615"/>
                    <a:pt x="172" y="539"/>
                    <a:pt x="172" y="464"/>
                  </a:cubicBezTo>
                  <a:cubicBezTo>
                    <a:pt x="146" y="313"/>
                    <a:pt x="121" y="162"/>
                    <a:pt x="71" y="24"/>
                  </a:cubicBezTo>
                  <a:cubicBezTo>
                    <a:pt x="66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34"/>
            <p:cNvSpPr/>
            <p:nvPr/>
          </p:nvSpPr>
          <p:spPr>
            <a:xfrm>
              <a:off x="3379175" y="4991275"/>
              <a:ext cx="3350" cy="18200"/>
            </a:xfrm>
            <a:custGeom>
              <a:avLst/>
              <a:gdLst/>
              <a:ahLst/>
              <a:cxnLst/>
              <a:rect l="l" t="t" r="r" b="b"/>
              <a:pathLst>
                <a:path w="134" h="728" extrusionOk="0">
                  <a:moveTo>
                    <a:pt x="38" y="1"/>
                  </a:moveTo>
                  <a:cubicBezTo>
                    <a:pt x="19" y="1"/>
                    <a:pt x="0" y="14"/>
                    <a:pt x="8" y="36"/>
                  </a:cubicBezTo>
                  <a:cubicBezTo>
                    <a:pt x="45" y="250"/>
                    <a:pt x="58" y="477"/>
                    <a:pt x="45" y="690"/>
                  </a:cubicBezTo>
                  <a:cubicBezTo>
                    <a:pt x="45" y="715"/>
                    <a:pt x="61" y="728"/>
                    <a:pt x="78" y="728"/>
                  </a:cubicBezTo>
                  <a:cubicBezTo>
                    <a:pt x="96" y="728"/>
                    <a:pt x="115" y="715"/>
                    <a:pt x="121" y="690"/>
                  </a:cubicBezTo>
                  <a:cubicBezTo>
                    <a:pt x="134" y="464"/>
                    <a:pt x="109" y="250"/>
                    <a:pt x="70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34"/>
            <p:cNvSpPr/>
            <p:nvPr/>
          </p:nvSpPr>
          <p:spPr>
            <a:xfrm>
              <a:off x="3382000" y="4989975"/>
              <a:ext cx="3975" cy="17850"/>
            </a:xfrm>
            <a:custGeom>
              <a:avLst/>
              <a:gdLst/>
              <a:ahLst/>
              <a:cxnLst/>
              <a:rect l="l" t="t" r="r" b="b"/>
              <a:pathLst>
                <a:path w="159" h="714" extrusionOk="0">
                  <a:moveTo>
                    <a:pt x="68" y="0"/>
                  </a:moveTo>
                  <a:cubicBezTo>
                    <a:pt x="52" y="0"/>
                    <a:pt x="39" y="13"/>
                    <a:pt x="46" y="38"/>
                  </a:cubicBezTo>
                  <a:cubicBezTo>
                    <a:pt x="71" y="252"/>
                    <a:pt x="96" y="465"/>
                    <a:pt x="8" y="667"/>
                  </a:cubicBezTo>
                  <a:cubicBezTo>
                    <a:pt x="0" y="697"/>
                    <a:pt x="20" y="714"/>
                    <a:pt x="40" y="714"/>
                  </a:cubicBezTo>
                  <a:cubicBezTo>
                    <a:pt x="53" y="714"/>
                    <a:pt x="66" y="707"/>
                    <a:pt x="71" y="692"/>
                  </a:cubicBezTo>
                  <a:cubicBezTo>
                    <a:pt x="159" y="478"/>
                    <a:pt x="133" y="252"/>
                    <a:pt x="108" y="38"/>
                  </a:cubicBezTo>
                  <a:cubicBezTo>
                    <a:pt x="102" y="13"/>
                    <a:pt x="83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34"/>
            <p:cNvSpPr/>
            <p:nvPr/>
          </p:nvSpPr>
          <p:spPr>
            <a:xfrm>
              <a:off x="3384575" y="4987525"/>
              <a:ext cx="3625" cy="17100"/>
            </a:xfrm>
            <a:custGeom>
              <a:avLst/>
              <a:gdLst/>
              <a:ahLst/>
              <a:cxnLst/>
              <a:rect l="l" t="t" r="r" b="b"/>
              <a:pathLst>
                <a:path w="145" h="684" extrusionOk="0">
                  <a:moveTo>
                    <a:pt x="50" y="1"/>
                  </a:moveTo>
                  <a:cubicBezTo>
                    <a:pt x="31" y="1"/>
                    <a:pt x="10" y="18"/>
                    <a:pt x="18" y="48"/>
                  </a:cubicBezTo>
                  <a:cubicBezTo>
                    <a:pt x="44" y="149"/>
                    <a:pt x="69" y="249"/>
                    <a:pt x="81" y="362"/>
                  </a:cubicBezTo>
                  <a:cubicBezTo>
                    <a:pt x="81" y="438"/>
                    <a:pt x="94" y="563"/>
                    <a:pt x="30" y="627"/>
                  </a:cubicBezTo>
                  <a:cubicBezTo>
                    <a:pt x="0" y="647"/>
                    <a:pt x="19" y="684"/>
                    <a:pt x="40" y="684"/>
                  </a:cubicBezTo>
                  <a:cubicBezTo>
                    <a:pt x="46" y="684"/>
                    <a:pt x="51" y="682"/>
                    <a:pt x="56" y="677"/>
                  </a:cubicBezTo>
                  <a:cubicBezTo>
                    <a:pt x="144" y="614"/>
                    <a:pt x="144" y="501"/>
                    <a:pt x="144" y="400"/>
                  </a:cubicBezTo>
                  <a:cubicBezTo>
                    <a:pt x="131" y="275"/>
                    <a:pt x="119" y="149"/>
                    <a:pt x="81" y="23"/>
                  </a:cubicBezTo>
                  <a:cubicBezTo>
                    <a:pt x="76" y="8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34"/>
            <p:cNvSpPr/>
            <p:nvPr/>
          </p:nvSpPr>
          <p:spPr>
            <a:xfrm>
              <a:off x="3383400" y="4993175"/>
              <a:ext cx="4475" cy="15675"/>
            </a:xfrm>
            <a:custGeom>
              <a:avLst/>
              <a:gdLst/>
              <a:ahLst/>
              <a:cxnLst/>
              <a:rect l="l" t="t" r="r" b="b"/>
              <a:pathLst>
                <a:path w="179" h="627" extrusionOk="0">
                  <a:moveTo>
                    <a:pt x="41" y="0"/>
                  </a:moveTo>
                  <a:cubicBezTo>
                    <a:pt x="20" y="0"/>
                    <a:pt x="0" y="14"/>
                    <a:pt x="15" y="36"/>
                  </a:cubicBezTo>
                  <a:cubicBezTo>
                    <a:pt x="91" y="212"/>
                    <a:pt x="116" y="401"/>
                    <a:pt x="91" y="589"/>
                  </a:cubicBezTo>
                  <a:cubicBezTo>
                    <a:pt x="91" y="614"/>
                    <a:pt x="106" y="627"/>
                    <a:pt x="123" y="627"/>
                  </a:cubicBezTo>
                  <a:cubicBezTo>
                    <a:pt x="141" y="627"/>
                    <a:pt x="159" y="614"/>
                    <a:pt x="166" y="589"/>
                  </a:cubicBezTo>
                  <a:cubicBezTo>
                    <a:pt x="178" y="401"/>
                    <a:pt x="153" y="200"/>
                    <a:pt x="77" y="23"/>
                  </a:cubicBezTo>
                  <a:cubicBezTo>
                    <a:pt x="72" y="7"/>
                    <a:pt x="5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34"/>
            <p:cNvSpPr/>
            <p:nvPr/>
          </p:nvSpPr>
          <p:spPr>
            <a:xfrm>
              <a:off x="3380425" y="4987825"/>
              <a:ext cx="6500" cy="22900"/>
            </a:xfrm>
            <a:custGeom>
              <a:avLst/>
              <a:gdLst/>
              <a:ahLst/>
              <a:cxnLst/>
              <a:rect l="l" t="t" r="r" b="b"/>
              <a:pathLst>
                <a:path w="260" h="916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lnTo>
                    <a:pt x="121" y="451"/>
                  </a:lnTo>
                  <a:cubicBezTo>
                    <a:pt x="146" y="590"/>
                    <a:pt x="196" y="740"/>
                    <a:pt x="184" y="878"/>
                  </a:cubicBezTo>
                  <a:cubicBezTo>
                    <a:pt x="184" y="903"/>
                    <a:pt x="200" y="916"/>
                    <a:pt x="216" y="916"/>
                  </a:cubicBezTo>
                  <a:cubicBezTo>
                    <a:pt x="231" y="916"/>
                    <a:pt x="247" y="903"/>
                    <a:pt x="247" y="878"/>
                  </a:cubicBezTo>
                  <a:cubicBezTo>
                    <a:pt x="260" y="740"/>
                    <a:pt x="222" y="590"/>
                    <a:pt x="184" y="451"/>
                  </a:cubicBezTo>
                  <a:cubicBezTo>
                    <a:pt x="146" y="313"/>
                    <a:pt x="109" y="162"/>
                    <a:pt x="71" y="23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34"/>
            <p:cNvSpPr/>
            <p:nvPr/>
          </p:nvSpPr>
          <p:spPr>
            <a:xfrm>
              <a:off x="3385950" y="4990850"/>
              <a:ext cx="2250" cy="16750"/>
            </a:xfrm>
            <a:custGeom>
              <a:avLst/>
              <a:gdLst/>
              <a:ahLst/>
              <a:cxnLst/>
              <a:rect l="l" t="t" r="r" b="b"/>
              <a:pathLst>
                <a:path w="90" h="670" extrusionOk="0">
                  <a:moveTo>
                    <a:pt x="57" y="0"/>
                  </a:moveTo>
                  <a:cubicBezTo>
                    <a:pt x="42" y="0"/>
                    <a:pt x="26" y="9"/>
                    <a:pt x="26" y="28"/>
                  </a:cubicBezTo>
                  <a:cubicBezTo>
                    <a:pt x="14" y="229"/>
                    <a:pt x="1" y="430"/>
                    <a:pt x="1" y="632"/>
                  </a:cubicBezTo>
                  <a:cubicBezTo>
                    <a:pt x="1" y="657"/>
                    <a:pt x="16" y="669"/>
                    <a:pt x="32" y="669"/>
                  </a:cubicBezTo>
                  <a:cubicBezTo>
                    <a:pt x="48" y="669"/>
                    <a:pt x="64" y="657"/>
                    <a:pt x="64" y="632"/>
                  </a:cubicBezTo>
                  <a:cubicBezTo>
                    <a:pt x="76" y="430"/>
                    <a:pt x="76" y="229"/>
                    <a:pt x="89" y="28"/>
                  </a:cubicBezTo>
                  <a:cubicBezTo>
                    <a:pt x="89" y="9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34"/>
            <p:cNvSpPr/>
            <p:nvPr/>
          </p:nvSpPr>
          <p:spPr>
            <a:xfrm>
              <a:off x="3386275" y="4982825"/>
              <a:ext cx="4100" cy="23450"/>
            </a:xfrm>
            <a:custGeom>
              <a:avLst/>
              <a:gdLst/>
              <a:ahLst/>
              <a:cxnLst/>
              <a:rect l="l" t="t" r="r" b="b"/>
              <a:pathLst>
                <a:path w="164" h="938" extrusionOk="0">
                  <a:moveTo>
                    <a:pt x="42" y="0"/>
                  </a:moveTo>
                  <a:cubicBezTo>
                    <a:pt x="24" y="0"/>
                    <a:pt x="1" y="17"/>
                    <a:pt x="1" y="47"/>
                  </a:cubicBezTo>
                  <a:cubicBezTo>
                    <a:pt x="38" y="198"/>
                    <a:pt x="63" y="349"/>
                    <a:pt x="76" y="500"/>
                  </a:cubicBezTo>
                  <a:cubicBezTo>
                    <a:pt x="88" y="575"/>
                    <a:pt x="88" y="639"/>
                    <a:pt x="101" y="714"/>
                  </a:cubicBezTo>
                  <a:cubicBezTo>
                    <a:pt x="101" y="776"/>
                    <a:pt x="101" y="840"/>
                    <a:pt x="63" y="890"/>
                  </a:cubicBezTo>
                  <a:cubicBezTo>
                    <a:pt x="45" y="917"/>
                    <a:pt x="73" y="938"/>
                    <a:pt x="99" y="938"/>
                  </a:cubicBezTo>
                  <a:cubicBezTo>
                    <a:pt x="109" y="938"/>
                    <a:pt x="119" y="934"/>
                    <a:pt x="126" y="927"/>
                  </a:cubicBezTo>
                  <a:cubicBezTo>
                    <a:pt x="164" y="877"/>
                    <a:pt x="164" y="815"/>
                    <a:pt x="164" y="751"/>
                  </a:cubicBezTo>
                  <a:cubicBezTo>
                    <a:pt x="164" y="676"/>
                    <a:pt x="152" y="588"/>
                    <a:pt x="139" y="513"/>
                  </a:cubicBezTo>
                  <a:cubicBezTo>
                    <a:pt x="126" y="349"/>
                    <a:pt x="101" y="186"/>
                    <a:pt x="63" y="22"/>
                  </a:cubicBezTo>
                  <a:cubicBezTo>
                    <a:pt x="63" y="7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34"/>
            <p:cNvSpPr/>
            <p:nvPr/>
          </p:nvSpPr>
          <p:spPr>
            <a:xfrm>
              <a:off x="3389425" y="4983300"/>
              <a:ext cx="2550" cy="16200"/>
            </a:xfrm>
            <a:custGeom>
              <a:avLst/>
              <a:gdLst/>
              <a:ahLst/>
              <a:cxnLst/>
              <a:rect l="l" t="t" r="r" b="b"/>
              <a:pathLst>
                <a:path w="102" h="648" extrusionOk="0">
                  <a:moveTo>
                    <a:pt x="69" y="0"/>
                  </a:moveTo>
                  <a:cubicBezTo>
                    <a:pt x="53" y="0"/>
                    <a:pt x="38" y="10"/>
                    <a:pt x="38" y="28"/>
                  </a:cubicBezTo>
                  <a:cubicBezTo>
                    <a:pt x="38" y="229"/>
                    <a:pt x="26" y="418"/>
                    <a:pt x="0" y="607"/>
                  </a:cubicBezTo>
                  <a:cubicBezTo>
                    <a:pt x="0" y="630"/>
                    <a:pt x="23" y="648"/>
                    <a:pt x="41" y="648"/>
                  </a:cubicBezTo>
                  <a:cubicBezTo>
                    <a:pt x="53" y="648"/>
                    <a:pt x="63" y="640"/>
                    <a:pt x="63" y="620"/>
                  </a:cubicBezTo>
                  <a:cubicBezTo>
                    <a:pt x="88" y="431"/>
                    <a:pt x="101" y="229"/>
                    <a:pt x="101" y="28"/>
                  </a:cubicBezTo>
                  <a:cubicBezTo>
                    <a:pt x="101" y="10"/>
                    <a:pt x="8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34"/>
            <p:cNvSpPr/>
            <p:nvPr/>
          </p:nvSpPr>
          <p:spPr>
            <a:xfrm>
              <a:off x="3392350" y="4980700"/>
              <a:ext cx="3375" cy="15500"/>
            </a:xfrm>
            <a:custGeom>
              <a:avLst/>
              <a:gdLst/>
              <a:ahLst/>
              <a:cxnLst/>
              <a:rect l="l" t="t" r="r" b="b"/>
              <a:pathLst>
                <a:path w="135" h="620" extrusionOk="0">
                  <a:moveTo>
                    <a:pt x="45" y="0"/>
                  </a:moveTo>
                  <a:cubicBezTo>
                    <a:pt x="24" y="0"/>
                    <a:pt x="1" y="20"/>
                    <a:pt x="9" y="45"/>
                  </a:cubicBezTo>
                  <a:cubicBezTo>
                    <a:pt x="59" y="221"/>
                    <a:pt x="72" y="397"/>
                    <a:pt x="34" y="573"/>
                  </a:cubicBezTo>
                  <a:cubicBezTo>
                    <a:pt x="26" y="603"/>
                    <a:pt x="46" y="620"/>
                    <a:pt x="66" y="620"/>
                  </a:cubicBezTo>
                  <a:cubicBezTo>
                    <a:pt x="79" y="620"/>
                    <a:pt x="92" y="613"/>
                    <a:pt x="97" y="598"/>
                  </a:cubicBezTo>
                  <a:cubicBezTo>
                    <a:pt x="135" y="409"/>
                    <a:pt x="135" y="208"/>
                    <a:pt x="72" y="19"/>
                  </a:cubicBezTo>
                  <a:cubicBezTo>
                    <a:pt x="67" y="6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34"/>
            <p:cNvSpPr/>
            <p:nvPr/>
          </p:nvSpPr>
          <p:spPr>
            <a:xfrm>
              <a:off x="3391725" y="4977550"/>
              <a:ext cx="4825" cy="13625"/>
            </a:xfrm>
            <a:custGeom>
              <a:avLst/>
              <a:gdLst/>
              <a:ahLst/>
              <a:cxnLst/>
              <a:rect l="l" t="t" r="r" b="b"/>
              <a:pathLst>
                <a:path w="193" h="545" extrusionOk="0">
                  <a:moveTo>
                    <a:pt x="45" y="1"/>
                  </a:moveTo>
                  <a:cubicBezTo>
                    <a:pt x="24" y="1"/>
                    <a:pt x="1" y="20"/>
                    <a:pt x="9" y="45"/>
                  </a:cubicBezTo>
                  <a:cubicBezTo>
                    <a:pt x="59" y="196"/>
                    <a:pt x="97" y="359"/>
                    <a:pt x="122" y="523"/>
                  </a:cubicBezTo>
                  <a:cubicBezTo>
                    <a:pt x="127" y="537"/>
                    <a:pt x="140" y="544"/>
                    <a:pt x="153" y="544"/>
                  </a:cubicBezTo>
                  <a:cubicBezTo>
                    <a:pt x="172" y="544"/>
                    <a:pt x="192" y="528"/>
                    <a:pt x="185" y="498"/>
                  </a:cubicBezTo>
                  <a:cubicBezTo>
                    <a:pt x="160" y="347"/>
                    <a:pt x="122" y="183"/>
                    <a:pt x="71" y="20"/>
                  </a:cubicBezTo>
                  <a:cubicBezTo>
                    <a:pt x="67" y="6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34"/>
            <p:cNvSpPr/>
            <p:nvPr/>
          </p:nvSpPr>
          <p:spPr>
            <a:xfrm>
              <a:off x="3328725" y="4941550"/>
              <a:ext cx="2550" cy="34600"/>
            </a:xfrm>
            <a:custGeom>
              <a:avLst/>
              <a:gdLst/>
              <a:ahLst/>
              <a:cxnLst/>
              <a:rect l="l" t="t" r="r" b="b"/>
              <a:pathLst>
                <a:path w="102" h="1384" extrusionOk="0">
                  <a:moveTo>
                    <a:pt x="56" y="0"/>
                  </a:moveTo>
                  <a:cubicBezTo>
                    <a:pt x="39" y="0"/>
                    <a:pt x="20" y="13"/>
                    <a:pt x="14" y="38"/>
                  </a:cubicBezTo>
                  <a:cubicBezTo>
                    <a:pt x="1" y="479"/>
                    <a:pt x="1" y="906"/>
                    <a:pt x="39" y="1346"/>
                  </a:cubicBezTo>
                  <a:cubicBezTo>
                    <a:pt x="39" y="1371"/>
                    <a:pt x="55" y="1384"/>
                    <a:pt x="70" y="1384"/>
                  </a:cubicBezTo>
                  <a:cubicBezTo>
                    <a:pt x="86" y="1384"/>
                    <a:pt x="102" y="1371"/>
                    <a:pt x="102" y="1346"/>
                  </a:cubicBezTo>
                  <a:cubicBezTo>
                    <a:pt x="64" y="906"/>
                    <a:pt x="64" y="479"/>
                    <a:pt x="89" y="38"/>
                  </a:cubicBezTo>
                  <a:cubicBezTo>
                    <a:pt x="89" y="13"/>
                    <a:pt x="7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34"/>
            <p:cNvSpPr/>
            <p:nvPr/>
          </p:nvSpPr>
          <p:spPr>
            <a:xfrm>
              <a:off x="3333125" y="4949975"/>
              <a:ext cx="2550" cy="28775"/>
            </a:xfrm>
            <a:custGeom>
              <a:avLst/>
              <a:gdLst/>
              <a:ahLst/>
              <a:cxnLst/>
              <a:rect l="l" t="t" r="r" b="b"/>
              <a:pathLst>
                <a:path w="102" h="1151" extrusionOk="0">
                  <a:moveTo>
                    <a:pt x="34" y="0"/>
                  </a:moveTo>
                  <a:cubicBezTo>
                    <a:pt x="17" y="0"/>
                    <a:pt x="1" y="10"/>
                    <a:pt x="1" y="28"/>
                  </a:cubicBezTo>
                  <a:lnTo>
                    <a:pt x="39" y="1123"/>
                  </a:lnTo>
                  <a:cubicBezTo>
                    <a:pt x="39" y="1141"/>
                    <a:pt x="55" y="1151"/>
                    <a:pt x="70" y="1151"/>
                  </a:cubicBezTo>
                  <a:cubicBezTo>
                    <a:pt x="86" y="1151"/>
                    <a:pt x="102" y="1141"/>
                    <a:pt x="102" y="1123"/>
                  </a:cubicBezTo>
                  <a:cubicBezTo>
                    <a:pt x="89" y="758"/>
                    <a:pt x="76" y="393"/>
                    <a:pt x="76" y="28"/>
                  </a:cubicBezTo>
                  <a:cubicBezTo>
                    <a:pt x="70" y="10"/>
                    <a:pt x="52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34"/>
            <p:cNvSpPr/>
            <p:nvPr/>
          </p:nvSpPr>
          <p:spPr>
            <a:xfrm>
              <a:off x="3335125" y="4951225"/>
              <a:ext cx="4650" cy="29800"/>
            </a:xfrm>
            <a:custGeom>
              <a:avLst/>
              <a:gdLst/>
              <a:ahLst/>
              <a:cxnLst/>
              <a:rect l="l" t="t" r="r" b="b"/>
              <a:pathLst>
                <a:path w="186" h="1192" extrusionOk="0">
                  <a:moveTo>
                    <a:pt x="152" y="1"/>
                  </a:moveTo>
                  <a:cubicBezTo>
                    <a:pt x="135" y="1"/>
                    <a:pt x="116" y="10"/>
                    <a:pt x="110" y="28"/>
                  </a:cubicBezTo>
                  <a:cubicBezTo>
                    <a:pt x="110" y="406"/>
                    <a:pt x="72" y="783"/>
                    <a:pt x="9" y="1148"/>
                  </a:cubicBezTo>
                  <a:cubicBezTo>
                    <a:pt x="1" y="1172"/>
                    <a:pt x="25" y="1192"/>
                    <a:pt x="46" y="1192"/>
                  </a:cubicBezTo>
                  <a:cubicBezTo>
                    <a:pt x="57" y="1192"/>
                    <a:pt x="68" y="1186"/>
                    <a:pt x="72" y="1173"/>
                  </a:cubicBezTo>
                  <a:cubicBezTo>
                    <a:pt x="135" y="796"/>
                    <a:pt x="172" y="419"/>
                    <a:pt x="186" y="28"/>
                  </a:cubicBezTo>
                  <a:cubicBezTo>
                    <a:pt x="186" y="10"/>
                    <a:pt x="17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34"/>
            <p:cNvSpPr/>
            <p:nvPr/>
          </p:nvSpPr>
          <p:spPr>
            <a:xfrm>
              <a:off x="3326850" y="4936525"/>
              <a:ext cx="3025" cy="35300"/>
            </a:xfrm>
            <a:custGeom>
              <a:avLst/>
              <a:gdLst/>
              <a:ahLst/>
              <a:cxnLst/>
              <a:rect l="l" t="t" r="r" b="b"/>
              <a:pathLst>
                <a:path w="121" h="1412" extrusionOk="0">
                  <a:moveTo>
                    <a:pt x="57" y="0"/>
                  </a:moveTo>
                  <a:cubicBezTo>
                    <a:pt x="41" y="0"/>
                    <a:pt x="26" y="13"/>
                    <a:pt x="26" y="38"/>
                  </a:cubicBezTo>
                  <a:cubicBezTo>
                    <a:pt x="0" y="479"/>
                    <a:pt x="14" y="931"/>
                    <a:pt x="51" y="1384"/>
                  </a:cubicBezTo>
                  <a:cubicBezTo>
                    <a:pt x="57" y="1403"/>
                    <a:pt x="76" y="1412"/>
                    <a:pt x="92" y="1412"/>
                  </a:cubicBezTo>
                  <a:cubicBezTo>
                    <a:pt x="108" y="1412"/>
                    <a:pt x="120" y="1403"/>
                    <a:pt x="114" y="1384"/>
                  </a:cubicBezTo>
                  <a:cubicBezTo>
                    <a:pt x="76" y="931"/>
                    <a:pt x="64" y="479"/>
                    <a:pt x="89" y="38"/>
                  </a:cubicBezTo>
                  <a:cubicBezTo>
                    <a:pt x="89" y="13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34"/>
            <p:cNvSpPr/>
            <p:nvPr/>
          </p:nvSpPr>
          <p:spPr>
            <a:xfrm>
              <a:off x="3324025" y="4928675"/>
              <a:ext cx="4600" cy="39250"/>
            </a:xfrm>
            <a:custGeom>
              <a:avLst/>
              <a:gdLst/>
              <a:ahLst/>
              <a:cxnLst/>
              <a:rect l="l" t="t" r="r" b="b"/>
              <a:pathLst>
                <a:path w="184" h="1570" extrusionOk="0">
                  <a:moveTo>
                    <a:pt x="70" y="0"/>
                  </a:moveTo>
                  <a:cubicBezTo>
                    <a:pt x="54" y="0"/>
                    <a:pt x="38" y="13"/>
                    <a:pt x="38" y="38"/>
                  </a:cubicBezTo>
                  <a:cubicBezTo>
                    <a:pt x="1" y="541"/>
                    <a:pt x="26" y="1044"/>
                    <a:pt x="113" y="1547"/>
                  </a:cubicBezTo>
                  <a:cubicBezTo>
                    <a:pt x="119" y="1563"/>
                    <a:pt x="133" y="1570"/>
                    <a:pt x="147" y="1570"/>
                  </a:cubicBezTo>
                  <a:cubicBezTo>
                    <a:pt x="166" y="1570"/>
                    <a:pt x="184" y="1556"/>
                    <a:pt x="177" y="1534"/>
                  </a:cubicBezTo>
                  <a:cubicBezTo>
                    <a:pt x="88" y="1031"/>
                    <a:pt x="63" y="528"/>
                    <a:pt x="101" y="38"/>
                  </a:cubicBezTo>
                  <a:cubicBezTo>
                    <a:pt x="101" y="13"/>
                    <a:pt x="86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34"/>
            <p:cNvSpPr/>
            <p:nvPr/>
          </p:nvSpPr>
          <p:spPr>
            <a:xfrm>
              <a:off x="3320550" y="4922300"/>
              <a:ext cx="2550" cy="38125"/>
            </a:xfrm>
            <a:custGeom>
              <a:avLst/>
              <a:gdLst/>
              <a:ahLst/>
              <a:cxnLst/>
              <a:rect l="l" t="t" r="r" b="b"/>
              <a:pathLst>
                <a:path w="102" h="1525" extrusionOk="0">
                  <a:moveTo>
                    <a:pt x="45" y="1"/>
                  </a:moveTo>
                  <a:cubicBezTo>
                    <a:pt x="30" y="1"/>
                    <a:pt x="14" y="10"/>
                    <a:pt x="14" y="29"/>
                  </a:cubicBezTo>
                  <a:cubicBezTo>
                    <a:pt x="1" y="519"/>
                    <a:pt x="1" y="1009"/>
                    <a:pt x="26" y="1487"/>
                  </a:cubicBezTo>
                  <a:cubicBezTo>
                    <a:pt x="33" y="1512"/>
                    <a:pt x="52" y="1525"/>
                    <a:pt x="69" y="1525"/>
                  </a:cubicBezTo>
                  <a:cubicBezTo>
                    <a:pt x="86" y="1525"/>
                    <a:pt x="102" y="1512"/>
                    <a:pt x="102" y="1487"/>
                  </a:cubicBezTo>
                  <a:cubicBezTo>
                    <a:pt x="76" y="1009"/>
                    <a:pt x="64" y="519"/>
                    <a:pt x="76" y="29"/>
                  </a:cubicBezTo>
                  <a:cubicBezTo>
                    <a:pt x="76" y="10"/>
                    <a:pt x="6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34"/>
            <p:cNvSpPr/>
            <p:nvPr/>
          </p:nvSpPr>
          <p:spPr>
            <a:xfrm>
              <a:off x="3322775" y="4921975"/>
              <a:ext cx="5050" cy="44375"/>
            </a:xfrm>
            <a:custGeom>
              <a:avLst/>
              <a:gdLst/>
              <a:ahLst/>
              <a:cxnLst/>
              <a:rect l="l" t="t" r="r" b="b"/>
              <a:pathLst>
                <a:path w="202" h="1775" extrusionOk="0">
                  <a:moveTo>
                    <a:pt x="107" y="1"/>
                  </a:moveTo>
                  <a:cubicBezTo>
                    <a:pt x="92" y="1"/>
                    <a:pt x="76" y="10"/>
                    <a:pt x="76" y="29"/>
                  </a:cubicBezTo>
                  <a:cubicBezTo>
                    <a:pt x="0" y="608"/>
                    <a:pt x="26" y="1186"/>
                    <a:pt x="138" y="1752"/>
                  </a:cubicBezTo>
                  <a:cubicBezTo>
                    <a:pt x="138" y="1768"/>
                    <a:pt x="149" y="1775"/>
                    <a:pt x="162" y="1775"/>
                  </a:cubicBezTo>
                  <a:cubicBezTo>
                    <a:pt x="180" y="1775"/>
                    <a:pt x="202" y="1761"/>
                    <a:pt x="202" y="1740"/>
                  </a:cubicBezTo>
                  <a:cubicBezTo>
                    <a:pt x="88" y="1173"/>
                    <a:pt x="63" y="595"/>
                    <a:pt x="138" y="29"/>
                  </a:cubicBezTo>
                  <a:cubicBezTo>
                    <a:pt x="138" y="10"/>
                    <a:pt x="123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34"/>
            <p:cNvSpPr/>
            <p:nvPr/>
          </p:nvSpPr>
          <p:spPr>
            <a:xfrm>
              <a:off x="3316800" y="4911425"/>
              <a:ext cx="4600" cy="40150"/>
            </a:xfrm>
            <a:custGeom>
              <a:avLst/>
              <a:gdLst/>
              <a:ahLst/>
              <a:cxnLst/>
              <a:rect l="l" t="t" r="r" b="b"/>
              <a:pathLst>
                <a:path w="184" h="1606" extrusionOk="0">
                  <a:moveTo>
                    <a:pt x="147" y="1"/>
                  </a:moveTo>
                  <a:cubicBezTo>
                    <a:pt x="133" y="1"/>
                    <a:pt x="119" y="8"/>
                    <a:pt x="114" y="24"/>
                  </a:cubicBezTo>
                  <a:cubicBezTo>
                    <a:pt x="13" y="539"/>
                    <a:pt x="0" y="1067"/>
                    <a:pt x="89" y="1583"/>
                  </a:cubicBezTo>
                  <a:cubicBezTo>
                    <a:pt x="94" y="1599"/>
                    <a:pt x="108" y="1606"/>
                    <a:pt x="121" y="1606"/>
                  </a:cubicBezTo>
                  <a:cubicBezTo>
                    <a:pt x="140" y="1606"/>
                    <a:pt x="159" y="1592"/>
                    <a:pt x="151" y="1570"/>
                  </a:cubicBezTo>
                  <a:cubicBezTo>
                    <a:pt x="63" y="1055"/>
                    <a:pt x="76" y="539"/>
                    <a:pt x="176" y="36"/>
                  </a:cubicBezTo>
                  <a:cubicBezTo>
                    <a:pt x="184" y="14"/>
                    <a:pt x="166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34"/>
            <p:cNvSpPr/>
            <p:nvPr/>
          </p:nvSpPr>
          <p:spPr>
            <a:xfrm>
              <a:off x="3313025" y="4901225"/>
              <a:ext cx="5250" cy="45850"/>
            </a:xfrm>
            <a:custGeom>
              <a:avLst/>
              <a:gdLst/>
              <a:ahLst/>
              <a:cxnLst/>
              <a:rect l="l" t="t" r="r" b="b"/>
              <a:pathLst>
                <a:path w="210" h="1834" extrusionOk="0">
                  <a:moveTo>
                    <a:pt x="150" y="1"/>
                  </a:moveTo>
                  <a:cubicBezTo>
                    <a:pt x="133" y="1"/>
                    <a:pt x="114" y="10"/>
                    <a:pt x="114" y="30"/>
                  </a:cubicBezTo>
                  <a:cubicBezTo>
                    <a:pt x="64" y="620"/>
                    <a:pt x="0" y="1224"/>
                    <a:pt x="139" y="1815"/>
                  </a:cubicBezTo>
                  <a:cubicBezTo>
                    <a:pt x="143" y="1828"/>
                    <a:pt x="154" y="1833"/>
                    <a:pt x="165" y="1833"/>
                  </a:cubicBezTo>
                  <a:cubicBezTo>
                    <a:pt x="186" y="1833"/>
                    <a:pt x="210" y="1814"/>
                    <a:pt x="201" y="1790"/>
                  </a:cubicBezTo>
                  <a:cubicBezTo>
                    <a:pt x="76" y="1212"/>
                    <a:pt x="126" y="620"/>
                    <a:pt x="176" y="30"/>
                  </a:cubicBezTo>
                  <a:cubicBezTo>
                    <a:pt x="183" y="10"/>
                    <a:pt x="167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34"/>
            <p:cNvSpPr/>
            <p:nvPr/>
          </p:nvSpPr>
          <p:spPr>
            <a:xfrm>
              <a:off x="3311125" y="4896850"/>
              <a:ext cx="3800" cy="38125"/>
            </a:xfrm>
            <a:custGeom>
              <a:avLst/>
              <a:gdLst/>
              <a:ahLst/>
              <a:cxnLst/>
              <a:rect l="l" t="t" r="r" b="b"/>
              <a:pathLst>
                <a:path w="152" h="1525" extrusionOk="0">
                  <a:moveTo>
                    <a:pt x="111" y="0"/>
                  </a:moveTo>
                  <a:cubicBezTo>
                    <a:pt x="99" y="0"/>
                    <a:pt x="89" y="8"/>
                    <a:pt x="89" y="28"/>
                  </a:cubicBezTo>
                  <a:cubicBezTo>
                    <a:pt x="14" y="506"/>
                    <a:pt x="1" y="996"/>
                    <a:pt x="26" y="1487"/>
                  </a:cubicBezTo>
                  <a:cubicBezTo>
                    <a:pt x="32" y="1512"/>
                    <a:pt x="51" y="1525"/>
                    <a:pt x="68" y="1525"/>
                  </a:cubicBezTo>
                  <a:cubicBezTo>
                    <a:pt x="86" y="1525"/>
                    <a:pt x="101" y="1512"/>
                    <a:pt x="101" y="1487"/>
                  </a:cubicBezTo>
                  <a:cubicBezTo>
                    <a:pt x="64" y="1009"/>
                    <a:pt x="76" y="518"/>
                    <a:pt x="152" y="41"/>
                  </a:cubicBezTo>
                  <a:cubicBezTo>
                    <a:pt x="152" y="18"/>
                    <a:pt x="129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34"/>
            <p:cNvSpPr/>
            <p:nvPr/>
          </p:nvSpPr>
          <p:spPr>
            <a:xfrm>
              <a:off x="3307675" y="4889425"/>
              <a:ext cx="5550" cy="38275"/>
            </a:xfrm>
            <a:custGeom>
              <a:avLst/>
              <a:gdLst/>
              <a:ahLst/>
              <a:cxnLst/>
              <a:rect l="l" t="t" r="r" b="b"/>
              <a:pathLst>
                <a:path w="222" h="1531" extrusionOk="0">
                  <a:moveTo>
                    <a:pt x="185" y="1"/>
                  </a:moveTo>
                  <a:cubicBezTo>
                    <a:pt x="171" y="1"/>
                    <a:pt x="157" y="8"/>
                    <a:pt x="152" y="24"/>
                  </a:cubicBezTo>
                  <a:cubicBezTo>
                    <a:pt x="26" y="502"/>
                    <a:pt x="1" y="1017"/>
                    <a:pt x="88" y="1508"/>
                  </a:cubicBezTo>
                  <a:cubicBezTo>
                    <a:pt x="88" y="1523"/>
                    <a:pt x="100" y="1530"/>
                    <a:pt x="112" y="1530"/>
                  </a:cubicBezTo>
                  <a:cubicBezTo>
                    <a:pt x="130" y="1530"/>
                    <a:pt x="152" y="1517"/>
                    <a:pt x="152" y="1494"/>
                  </a:cubicBezTo>
                  <a:cubicBezTo>
                    <a:pt x="76" y="1005"/>
                    <a:pt x="88" y="514"/>
                    <a:pt x="214" y="36"/>
                  </a:cubicBezTo>
                  <a:cubicBezTo>
                    <a:pt x="222" y="14"/>
                    <a:pt x="204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34"/>
            <p:cNvSpPr/>
            <p:nvPr/>
          </p:nvSpPr>
          <p:spPr>
            <a:xfrm>
              <a:off x="3304850" y="4878750"/>
              <a:ext cx="8375" cy="39500"/>
            </a:xfrm>
            <a:custGeom>
              <a:avLst/>
              <a:gdLst/>
              <a:ahLst/>
              <a:cxnLst/>
              <a:rect l="l" t="t" r="r" b="b"/>
              <a:pathLst>
                <a:path w="335" h="1580" extrusionOk="0">
                  <a:moveTo>
                    <a:pt x="298" y="0"/>
                  </a:moveTo>
                  <a:cubicBezTo>
                    <a:pt x="284" y="0"/>
                    <a:pt x="270" y="7"/>
                    <a:pt x="265" y="23"/>
                  </a:cubicBezTo>
                  <a:cubicBezTo>
                    <a:pt x="126" y="526"/>
                    <a:pt x="0" y="1041"/>
                    <a:pt x="101" y="1557"/>
                  </a:cubicBezTo>
                  <a:cubicBezTo>
                    <a:pt x="101" y="1573"/>
                    <a:pt x="112" y="1580"/>
                    <a:pt x="125" y="1580"/>
                  </a:cubicBezTo>
                  <a:cubicBezTo>
                    <a:pt x="143" y="1580"/>
                    <a:pt x="164" y="1566"/>
                    <a:pt x="164" y="1544"/>
                  </a:cubicBezTo>
                  <a:cubicBezTo>
                    <a:pt x="64" y="1029"/>
                    <a:pt x="189" y="526"/>
                    <a:pt x="327" y="35"/>
                  </a:cubicBezTo>
                  <a:cubicBezTo>
                    <a:pt x="335" y="14"/>
                    <a:pt x="317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34"/>
            <p:cNvSpPr/>
            <p:nvPr/>
          </p:nvSpPr>
          <p:spPr>
            <a:xfrm>
              <a:off x="3301400" y="4870200"/>
              <a:ext cx="9925" cy="40825"/>
            </a:xfrm>
            <a:custGeom>
              <a:avLst/>
              <a:gdLst/>
              <a:ahLst/>
              <a:cxnLst/>
              <a:rect l="l" t="t" r="r" b="b"/>
              <a:pathLst>
                <a:path w="397" h="1633" extrusionOk="0">
                  <a:moveTo>
                    <a:pt x="363" y="0"/>
                  </a:moveTo>
                  <a:cubicBezTo>
                    <a:pt x="346" y="0"/>
                    <a:pt x="327" y="13"/>
                    <a:pt x="327" y="38"/>
                  </a:cubicBezTo>
                  <a:cubicBezTo>
                    <a:pt x="289" y="566"/>
                    <a:pt x="0" y="1081"/>
                    <a:pt x="151" y="1610"/>
                  </a:cubicBezTo>
                  <a:cubicBezTo>
                    <a:pt x="156" y="1626"/>
                    <a:pt x="170" y="1633"/>
                    <a:pt x="184" y="1633"/>
                  </a:cubicBezTo>
                  <a:cubicBezTo>
                    <a:pt x="203" y="1633"/>
                    <a:pt x="221" y="1619"/>
                    <a:pt x="214" y="1597"/>
                  </a:cubicBezTo>
                  <a:cubicBezTo>
                    <a:pt x="63" y="1069"/>
                    <a:pt x="352" y="553"/>
                    <a:pt x="390" y="38"/>
                  </a:cubicBezTo>
                  <a:cubicBezTo>
                    <a:pt x="396" y="13"/>
                    <a:pt x="381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34"/>
            <p:cNvSpPr/>
            <p:nvPr/>
          </p:nvSpPr>
          <p:spPr>
            <a:xfrm>
              <a:off x="3302325" y="4861875"/>
              <a:ext cx="11250" cy="38825"/>
            </a:xfrm>
            <a:custGeom>
              <a:avLst/>
              <a:gdLst/>
              <a:ahLst/>
              <a:cxnLst/>
              <a:rect l="l" t="t" r="r" b="b"/>
              <a:pathLst>
                <a:path w="450" h="1553" extrusionOk="0">
                  <a:moveTo>
                    <a:pt x="404" y="0"/>
                  </a:moveTo>
                  <a:cubicBezTo>
                    <a:pt x="393" y="0"/>
                    <a:pt x="382" y="6"/>
                    <a:pt x="378" y="19"/>
                  </a:cubicBezTo>
                  <a:cubicBezTo>
                    <a:pt x="177" y="497"/>
                    <a:pt x="51" y="1000"/>
                    <a:pt x="1" y="1515"/>
                  </a:cubicBezTo>
                  <a:cubicBezTo>
                    <a:pt x="1" y="1540"/>
                    <a:pt x="16" y="1553"/>
                    <a:pt x="34" y="1553"/>
                  </a:cubicBezTo>
                  <a:cubicBezTo>
                    <a:pt x="51" y="1553"/>
                    <a:pt x="70" y="1540"/>
                    <a:pt x="76" y="1515"/>
                  </a:cubicBezTo>
                  <a:cubicBezTo>
                    <a:pt x="114" y="1012"/>
                    <a:pt x="240" y="509"/>
                    <a:pt x="441" y="44"/>
                  </a:cubicBezTo>
                  <a:cubicBezTo>
                    <a:pt x="449" y="19"/>
                    <a:pt x="425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34"/>
            <p:cNvSpPr/>
            <p:nvPr/>
          </p:nvSpPr>
          <p:spPr>
            <a:xfrm>
              <a:off x="3299175" y="4854075"/>
              <a:ext cx="12200" cy="39475"/>
            </a:xfrm>
            <a:custGeom>
              <a:avLst/>
              <a:gdLst/>
              <a:ahLst/>
              <a:cxnLst/>
              <a:rect l="l" t="t" r="r" b="b"/>
              <a:pathLst>
                <a:path w="488" h="1579" extrusionOk="0">
                  <a:moveTo>
                    <a:pt x="437" y="1"/>
                  </a:moveTo>
                  <a:cubicBezTo>
                    <a:pt x="428" y="1"/>
                    <a:pt x="420" y="5"/>
                    <a:pt x="416" y="16"/>
                  </a:cubicBezTo>
                  <a:cubicBezTo>
                    <a:pt x="303" y="268"/>
                    <a:pt x="215" y="532"/>
                    <a:pt x="152" y="796"/>
                  </a:cubicBezTo>
                  <a:cubicBezTo>
                    <a:pt x="89" y="1035"/>
                    <a:pt x="1" y="1312"/>
                    <a:pt x="89" y="1550"/>
                  </a:cubicBezTo>
                  <a:cubicBezTo>
                    <a:pt x="94" y="1570"/>
                    <a:pt x="107" y="1579"/>
                    <a:pt x="120" y="1579"/>
                  </a:cubicBezTo>
                  <a:cubicBezTo>
                    <a:pt x="140" y="1579"/>
                    <a:pt x="160" y="1561"/>
                    <a:pt x="152" y="1538"/>
                  </a:cubicBezTo>
                  <a:cubicBezTo>
                    <a:pt x="64" y="1299"/>
                    <a:pt x="152" y="1022"/>
                    <a:pt x="215" y="784"/>
                  </a:cubicBezTo>
                  <a:cubicBezTo>
                    <a:pt x="278" y="544"/>
                    <a:pt x="366" y="293"/>
                    <a:pt x="479" y="54"/>
                  </a:cubicBezTo>
                  <a:cubicBezTo>
                    <a:pt x="488" y="27"/>
                    <a:pt x="459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34"/>
            <p:cNvSpPr/>
            <p:nvPr/>
          </p:nvSpPr>
          <p:spPr>
            <a:xfrm>
              <a:off x="3301700" y="4851400"/>
              <a:ext cx="12800" cy="34225"/>
            </a:xfrm>
            <a:custGeom>
              <a:avLst/>
              <a:gdLst/>
              <a:ahLst/>
              <a:cxnLst/>
              <a:rect l="l" t="t" r="r" b="b"/>
              <a:pathLst>
                <a:path w="512" h="1369" extrusionOk="0">
                  <a:moveTo>
                    <a:pt x="472" y="1"/>
                  </a:moveTo>
                  <a:cubicBezTo>
                    <a:pt x="459" y="1"/>
                    <a:pt x="446" y="8"/>
                    <a:pt x="441" y="23"/>
                  </a:cubicBezTo>
                  <a:cubicBezTo>
                    <a:pt x="315" y="475"/>
                    <a:pt x="39" y="866"/>
                    <a:pt x="0" y="1330"/>
                  </a:cubicBezTo>
                  <a:cubicBezTo>
                    <a:pt x="0" y="1356"/>
                    <a:pt x="16" y="1368"/>
                    <a:pt x="32" y="1368"/>
                  </a:cubicBezTo>
                  <a:cubicBezTo>
                    <a:pt x="48" y="1368"/>
                    <a:pt x="64" y="1356"/>
                    <a:pt x="64" y="1330"/>
                  </a:cubicBezTo>
                  <a:cubicBezTo>
                    <a:pt x="101" y="878"/>
                    <a:pt x="378" y="475"/>
                    <a:pt x="503" y="48"/>
                  </a:cubicBezTo>
                  <a:cubicBezTo>
                    <a:pt x="511" y="17"/>
                    <a:pt x="491" y="1"/>
                    <a:pt x="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34"/>
            <p:cNvSpPr/>
            <p:nvPr/>
          </p:nvSpPr>
          <p:spPr>
            <a:xfrm>
              <a:off x="3299300" y="4848100"/>
              <a:ext cx="13550" cy="29575"/>
            </a:xfrm>
            <a:custGeom>
              <a:avLst/>
              <a:gdLst/>
              <a:ahLst/>
              <a:cxnLst/>
              <a:rect l="l" t="t" r="r" b="b"/>
              <a:pathLst>
                <a:path w="542" h="1183" extrusionOk="0">
                  <a:moveTo>
                    <a:pt x="500" y="1"/>
                  </a:moveTo>
                  <a:cubicBezTo>
                    <a:pt x="491" y="1"/>
                    <a:pt x="481" y="5"/>
                    <a:pt x="474" y="17"/>
                  </a:cubicBezTo>
                  <a:cubicBezTo>
                    <a:pt x="260" y="369"/>
                    <a:pt x="96" y="746"/>
                    <a:pt x="9" y="1135"/>
                  </a:cubicBezTo>
                  <a:cubicBezTo>
                    <a:pt x="1" y="1166"/>
                    <a:pt x="21" y="1183"/>
                    <a:pt x="41" y="1183"/>
                  </a:cubicBezTo>
                  <a:cubicBezTo>
                    <a:pt x="54" y="1183"/>
                    <a:pt x="67" y="1176"/>
                    <a:pt x="71" y="1161"/>
                  </a:cubicBezTo>
                  <a:cubicBezTo>
                    <a:pt x="160" y="771"/>
                    <a:pt x="311" y="394"/>
                    <a:pt x="524" y="54"/>
                  </a:cubicBezTo>
                  <a:cubicBezTo>
                    <a:pt x="542" y="28"/>
                    <a:pt x="522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34"/>
            <p:cNvSpPr/>
            <p:nvPr/>
          </p:nvSpPr>
          <p:spPr>
            <a:xfrm>
              <a:off x="3300150" y="4840075"/>
              <a:ext cx="13050" cy="27625"/>
            </a:xfrm>
            <a:custGeom>
              <a:avLst/>
              <a:gdLst/>
              <a:ahLst/>
              <a:cxnLst/>
              <a:rect l="l" t="t" r="r" b="b"/>
              <a:pathLst>
                <a:path w="522" h="1105" extrusionOk="0">
                  <a:moveTo>
                    <a:pt x="478" y="1"/>
                  </a:moveTo>
                  <a:cubicBezTo>
                    <a:pt x="469" y="1"/>
                    <a:pt x="460" y="4"/>
                    <a:pt x="453" y="11"/>
                  </a:cubicBezTo>
                  <a:cubicBezTo>
                    <a:pt x="239" y="338"/>
                    <a:pt x="12" y="677"/>
                    <a:pt x="0" y="1067"/>
                  </a:cubicBezTo>
                  <a:cubicBezTo>
                    <a:pt x="0" y="1092"/>
                    <a:pt x="16" y="1105"/>
                    <a:pt x="31" y="1105"/>
                  </a:cubicBezTo>
                  <a:cubicBezTo>
                    <a:pt x="47" y="1105"/>
                    <a:pt x="62" y="1092"/>
                    <a:pt x="62" y="1067"/>
                  </a:cubicBezTo>
                  <a:cubicBezTo>
                    <a:pt x="76" y="690"/>
                    <a:pt x="302" y="350"/>
                    <a:pt x="503" y="48"/>
                  </a:cubicBezTo>
                  <a:cubicBezTo>
                    <a:pt x="521" y="21"/>
                    <a:pt x="500" y="1"/>
                    <a:pt x="4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34"/>
            <p:cNvSpPr/>
            <p:nvPr/>
          </p:nvSpPr>
          <p:spPr>
            <a:xfrm>
              <a:off x="3299950" y="4829250"/>
              <a:ext cx="19200" cy="34300"/>
            </a:xfrm>
            <a:custGeom>
              <a:avLst/>
              <a:gdLst/>
              <a:ahLst/>
              <a:cxnLst/>
              <a:rect l="l" t="t" r="r" b="b"/>
              <a:pathLst>
                <a:path w="768" h="1372" extrusionOk="0">
                  <a:moveTo>
                    <a:pt x="725" y="0"/>
                  </a:moveTo>
                  <a:cubicBezTo>
                    <a:pt x="716" y="0"/>
                    <a:pt x="707" y="5"/>
                    <a:pt x="699" y="16"/>
                  </a:cubicBezTo>
                  <a:cubicBezTo>
                    <a:pt x="410" y="419"/>
                    <a:pt x="121" y="846"/>
                    <a:pt x="8" y="1336"/>
                  </a:cubicBezTo>
                  <a:cubicBezTo>
                    <a:pt x="0" y="1358"/>
                    <a:pt x="19" y="1372"/>
                    <a:pt x="38" y="1372"/>
                  </a:cubicBezTo>
                  <a:cubicBezTo>
                    <a:pt x="51" y="1372"/>
                    <a:pt x="65" y="1365"/>
                    <a:pt x="70" y="1349"/>
                  </a:cubicBezTo>
                  <a:cubicBezTo>
                    <a:pt x="184" y="858"/>
                    <a:pt x="473" y="456"/>
                    <a:pt x="750" y="53"/>
                  </a:cubicBezTo>
                  <a:cubicBezTo>
                    <a:pt x="767" y="27"/>
                    <a:pt x="747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34"/>
            <p:cNvSpPr/>
            <p:nvPr/>
          </p:nvSpPr>
          <p:spPr>
            <a:xfrm>
              <a:off x="3299000" y="4828975"/>
              <a:ext cx="18900" cy="35650"/>
            </a:xfrm>
            <a:custGeom>
              <a:avLst/>
              <a:gdLst/>
              <a:ahLst/>
              <a:cxnLst/>
              <a:rect l="l" t="t" r="r" b="b"/>
              <a:pathLst>
                <a:path w="756" h="1426" extrusionOk="0">
                  <a:moveTo>
                    <a:pt x="720" y="1"/>
                  </a:moveTo>
                  <a:cubicBezTo>
                    <a:pt x="714" y="1"/>
                    <a:pt x="706" y="5"/>
                    <a:pt x="700" y="14"/>
                  </a:cubicBezTo>
                  <a:cubicBezTo>
                    <a:pt x="360" y="404"/>
                    <a:pt x="134" y="882"/>
                    <a:pt x="8" y="1385"/>
                  </a:cubicBezTo>
                  <a:cubicBezTo>
                    <a:pt x="1" y="1408"/>
                    <a:pt x="20" y="1426"/>
                    <a:pt x="40" y="1426"/>
                  </a:cubicBezTo>
                  <a:cubicBezTo>
                    <a:pt x="53" y="1426"/>
                    <a:pt x="66" y="1418"/>
                    <a:pt x="71" y="1397"/>
                  </a:cubicBezTo>
                  <a:cubicBezTo>
                    <a:pt x="184" y="907"/>
                    <a:pt x="423" y="442"/>
                    <a:pt x="737" y="52"/>
                  </a:cubicBezTo>
                  <a:cubicBezTo>
                    <a:pt x="756" y="34"/>
                    <a:pt x="740" y="1"/>
                    <a:pt x="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34"/>
            <p:cNvSpPr/>
            <p:nvPr/>
          </p:nvSpPr>
          <p:spPr>
            <a:xfrm>
              <a:off x="3303150" y="4825850"/>
              <a:ext cx="16650" cy="20250"/>
            </a:xfrm>
            <a:custGeom>
              <a:avLst/>
              <a:gdLst/>
              <a:ahLst/>
              <a:cxnLst/>
              <a:rect l="l" t="t" r="r" b="b"/>
              <a:pathLst>
                <a:path w="666" h="810" extrusionOk="0">
                  <a:moveTo>
                    <a:pt x="629" y="0"/>
                  </a:moveTo>
                  <a:cubicBezTo>
                    <a:pt x="623" y="0"/>
                    <a:pt x="616" y="4"/>
                    <a:pt x="609" y="13"/>
                  </a:cubicBezTo>
                  <a:cubicBezTo>
                    <a:pt x="395" y="253"/>
                    <a:pt x="207" y="504"/>
                    <a:pt x="18" y="768"/>
                  </a:cubicBezTo>
                  <a:cubicBezTo>
                    <a:pt x="0" y="785"/>
                    <a:pt x="19" y="809"/>
                    <a:pt x="41" y="809"/>
                  </a:cubicBezTo>
                  <a:cubicBezTo>
                    <a:pt x="51" y="809"/>
                    <a:pt x="61" y="805"/>
                    <a:pt x="68" y="793"/>
                  </a:cubicBezTo>
                  <a:cubicBezTo>
                    <a:pt x="257" y="542"/>
                    <a:pt x="445" y="303"/>
                    <a:pt x="647" y="64"/>
                  </a:cubicBezTo>
                  <a:cubicBezTo>
                    <a:pt x="666" y="36"/>
                    <a:pt x="649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34"/>
            <p:cNvSpPr/>
            <p:nvPr/>
          </p:nvSpPr>
          <p:spPr>
            <a:xfrm>
              <a:off x="3306650" y="4820050"/>
              <a:ext cx="17225" cy="15150"/>
            </a:xfrm>
            <a:custGeom>
              <a:avLst/>
              <a:gdLst/>
              <a:ahLst/>
              <a:cxnLst/>
              <a:rect l="l" t="t" r="r" b="b"/>
              <a:pathLst>
                <a:path w="689" h="606" extrusionOk="0">
                  <a:moveTo>
                    <a:pt x="648" y="0"/>
                  </a:moveTo>
                  <a:cubicBezTo>
                    <a:pt x="642" y="0"/>
                    <a:pt x="637" y="2"/>
                    <a:pt x="632" y="7"/>
                  </a:cubicBezTo>
                  <a:cubicBezTo>
                    <a:pt x="406" y="170"/>
                    <a:pt x="205" y="346"/>
                    <a:pt x="29" y="547"/>
                  </a:cubicBezTo>
                  <a:cubicBezTo>
                    <a:pt x="0" y="577"/>
                    <a:pt x="24" y="606"/>
                    <a:pt x="47" y="606"/>
                  </a:cubicBezTo>
                  <a:cubicBezTo>
                    <a:pt x="54" y="606"/>
                    <a:pt x="61" y="603"/>
                    <a:pt x="67" y="597"/>
                  </a:cubicBezTo>
                  <a:cubicBezTo>
                    <a:pt x="243" y="396"/>
                    <a:pt x="444" y="220"/>
                    <a:pt x="658" y="57"/>
                  </a:cubicBezTo>
                  <a:cubicBezTo>
                    <a:pt x="688" y="37"/>
                    <a:pt x="669" y="0"/>
                    <a:pt x="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34"/>
            <p:cNvSpPr/>
            <p:nvPr/>
          </p:nvSpPr>
          <p:spPr>
            <a:xfrm>
              <a:off x="3302750" y="4838550"/>
              <a:ext cx="20850" cy="30800"/>
            </a:xfrm>
            <a:custGeom>
              <a:avLst/>
              <a:gdLst/>
              <a:ahLst/>
              <a:cxnLst/>
              <a:rect l="l" t="t" r="r" b="b"/>
              <a:pathLst>
                <a:path w="834" h="1232" extrusionOk="0">
                  <a:moveTo>
                    <a:pt x="794" y="0"/>
                  </a:moveTo>
                  <a:cubicBezTo>
                    <a:pt x="788" y="0"/>
                    <a:pt x="782" y="3"/>
                    <a:pt x="776" y="8"/>
                  </a:cubicBezTo>
                  <a:cubicBezTo>
                    <a:pt x="461" y="360"/>
                    <a:pt x="210" y="763"/>
                    <a:pt x="9" y="1178"/>
                  </a:cubicBezTo>
                  <a:cubicBezTo>
                    <a:pt x="0" y="1205"/>
                    <a:pt x="29" y="1231"/>
                    <a:pt x="51" y="1231"/>
                  </a:cubicBezTo>
                  <a:cubicBezTo>
                    <a:pt x="60" y="1231"/>
                    <a:pt x="68" y="1227"/>
                    <a:pt x="72" y="1216"/>
                  </a:cubicBezTo>
                  <a:cubicBezTo>
                    <a:pt x="260" y="801"/>
                    <a:pt x="512" y="411"/>
                    <a:pt x="814" y="59"/>
                  </a:cubicBezTo>
                  <a:cubicBezTo>
                    <a:pt x="833" y="30"/>
                    <a:pt x="815" y="0"/>
                    <a:pt x="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34"/>
            <p:cNvSpPr/>
            <p:nvPr/>
          </p:nvSpPr>
          <p:spPr>
            <a:xfrm>
              <a:off x="3317750" y="4861825"/>
              <a:ext cx="6300" cy="10900"/>
            </a:xfrm>
            <a:custGeom>
              <a:avLst/>
              <a:gdLst/>
              <a:ahLst/>
              <a:cxnLst/>
              <a:rect l="l" t="t" r="r" b="b"/>
              <a:pathLst>
                <a:path w="252" h="436" extrusionOk="0">
                  <a:moveTo>
                    <a:pt x="207" y="0"/>
                  </a:moveTo>
                  <a:cubicBezTo>
                    <a:pt x="197" y="0"/>
                    <a:pt x="188" y="6"/>
                    <a:pt x="188" y="21"/>
                  </a:cubicBezTo>
                  <a:cubicBezTo>
                    <a:pt x="126" y="134"/>
                    <a:pt x="63" y="259"/>
                    <a:pt x="12" y="385"/>
                  </a:cubicBezTo>
                  <a:cubicBezTo>
                    <a:pt x="0" y="398"/>
                    <a:pt x="0" y="423"/>
                    <a:pt x="25" y="436"/>
                  </a:cubicBezTo>
                  <a:cubicBezTo>
                    <a:pt x="38" y="436"/>
                    <a:pt x="51" y="436"/>
                    <a:pt x="63" y="423"/>
                  </a:cubicBezTo>
                  <a:cubicBezTo>
                    <a:pt x="126" y="298"/>
                    <a:pt x="176" y="172"/>
                    <a:pt x="239" y="46"/>
                  </a:cubicBezTo>
                  <a:cubicBezTo>
                    <a:pt x="252" y="33"/>
                    <a:pt x="252" y="8"/>
                    <a:pt x="227" y="8"/>
                  </a:cubicBezTo>
                  <a:cubicBezTo>
                    <a:pt x="221" y="3"/>
                    <a:pt x="214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34"/>
            <p:cNvSpPr/>
            <p:nvPr/>
          </p:nvSpPr>
          <p:spPr>
            <a:xfrm>
              <a:off x="3323700" y="4885150"/>
              <a:ext cx="5050" cy="6650"/>
            </a:xfrm>
            <a:custGeom>
              <a:avLst/>
              <a:gdLst/>
              <a:ahLst/>
              <a:cxnLst/>
              <a:rect l="l" t="t" r="r" b="b"/>
              <a:pathLst>
                <a:path w="202" h="266" extrusionOk="0">
                  <a:moveTo>
                    <a:pt x="166" y="1"/>
                  </a:moveTo>
                  <a:cubicBezTo>
                    <a:pt x="157" y="1"/>
                    <a:pt x="148" y="9"/>
                    <a:pt x="140" y="19"/>
                  </a:cubicBezTo>
                  <a:cubicBezTo>
                    <a:pt x="101" y="81"/>
                    <a:pt x="51" y="156"/>
                    <a:pt x="14" y="220"/>
                  </a:cubicBezTo>
                  <a:cubicBezTo>
                    <a:pt x="1" y="232"/>
                    <a:pt x="14" y="257"/>
                    <a:pt x="26" y="257"/>
                  </a:cubicBezTo>
                  <a:cubicBezTo>
                    <a:pt x="31" y="262"/>
                    <a:pt x="39" y="266"/>
                    <a:pt x="46" y="266"/>
                  </a:cubicBezTo>
                  <a:cubicBezTo>
                    <a:pt x="56" y="266"/>
                    <a:pt x="64" y="260"/>
                    <a:pt x="64" y="245"/>
                  </a:cubicBezTo>
                  <a:cubicBezTo>
                    <a:pt x="114" y="182"/>
                    <a:pt x="152" y="119"/>
                    <a:pt x="190" y="56"/>
                  </a:cubicBezTo>
                  <a:cubicBezTo>
                    <a:pt x="202" y="44"/>
                    <a:pt x="202" y="19"/>
                    <a:pt x="177" y="6"/>
                  </a:cubicBezTo>
                  <a:cubicBezTo>
                    <a:pt x="173" y="2"/>
                    <a:pt x="170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34"/>
            <p:cNvSpPr/>
            <p:nvPr/>
          </p:nvSpPr>
          <p:spPr>
            <a:xfrm>
              <a:off x="3334725" y="4911475"/>
              <a:ext cx="4100" cy="7275"/>
            </a:xfrm>
            <a:custGeom>
              <a:avLst/>
              <a:gdLst/>
              <a:ahLst/>
              <a:cxnLst/>
              <a:rect l="l" t="t" r="r" b="b"/>
              <a:pathLst>
                <a:path w="164" h="291" extrusionOk="0">
                  <a:moveTo>
                    <a:pt x="131" y="1"/>
                  </a:moveTo>
                  <a:cubicBezTo>
                    <a:pt x="120" y="1"/>
                    <a:pt x="108" y="7"/>
                    <a:pt x="101" y="22"/>
                  </a:cubicBezTo>
                  <a:cubicBezTo>
                    <a:pt x="63" y="97"/>
                    <a:pt x="38" y="173"/>
                    <a:pt x="12" y="248"/>
                  </a:cubicBezTo>
                  <a:cubicBezTo>
                    <a:pt x="0" y="260"/>
                    <a:pt x="12" y="285"/>
                    <a:pt x="25" y="285"/>
                  </a:cubicBezTo>
                  <a:cubicBezTo>
                    <a:pt x="32" y="289"/>
                    <a:pt x="38" y="291"/>
                    <a:pt x="43" y="291"/>
                  </a:cubicBezTo>
                  <a:cubicBezTo>
                    <a:pt x="57" y="291"/>
                    <a:pt x="66" y="279"/>
                    <a:pt x="76" y="260"/>
                  </a:cubicBezTo>
                  <a:cubicBezTo>
                    <a:pt x="101" y="198"/>
                    <a:pt x="126" y="123"/>
                    <a:pt x="163" y="47"/>
                  </a:cubicBezTo>
                  <a:cubicBezTo>
                    <a:pt x="163" y="34"/>
                    <a:pt x="163" y="22"/>
                    <a:pt x="151" y="9"/>
                  </a:cubicBezTo>
                  <a:cubicBezTo>
                    <a:pt x="146" y="4"/>
                    <a:pt x="139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34"/>
            <p:cNvSpPr/>
            <p:nvPr/>
          </p:nvSpPr>
          <p:spPr>
            <a:xfrm>
              <a:off x="3340050" y="4931800"/>
              <a:ext cx="2875" cy="6325"/>
            </a:xfrm>
            <a:custGeom>
              <a:avLst/>
              <a:gdLst/>
              <a:ahLst/>
              <a:cxnLst/>
              <a:rect l="l" t="t" r="r" b="b"/>
              <a:pathLst>
                <a:path w="115" h="253" extrusionOk="0">
                  <a:moveTo>
                    <a:pt x="89" y="1"/>
                  </a:moveTo>
                  <a:cubicBezTo>
                    <a:pt x="76" y="1"/>
                    <a:pt x="51" y="14"/>
                    <a:pt x="51" y="26"/>
                  </a:cubicBezTo>
                  <a:cubicBezTo>
                    <a:pt x="39" y="89"/>
                    <a:pt x="14" y="152"/>
                    <a:pt x="1" y="202"/>
                  </a:cubicBezTo>
                  <a:cubicBezTo>
                    <a:pt x="1" y="227"/>
                    <a:pt x="1" y="240"/>
                    <a:pt x="26" y="252"/>
                  </a:cubicBezTo>
                  <a:cubicBezTo>
                    <a:pt x="39" y="252"/>
                    <a:pt x="64" y="240"/>
                    <a:pt x="64" y="227"/>
                  </a:cubicBezTo>
                  <a:cubicBezTo>
                    <a:pt x="76" y="165"/>
                    <a:pt x="101" y="101"/>
                    <a:pt x="114" y="39"/>
                  </a:cubicBezTo>
                  <a:cubicBezTo>
                    <a:pt x="114" y="26"/>
                    <a:pt x="10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34"/>
            <p:cNvSpPr/>
            <p:nvPr/>
          </p:nvSpPr>
          <p:spPr>
            <a:xfrm>
              <a:off x="3341950" y="4940675"/>
              <a:ext cx="5550" cy="28275"/>
            </a:xfrm>
            <a:custGeom>
              <a:avLst/>
              <a:gdLst/>
              <a:ahLst/>
              <a:cxnLst/>
              <a:rect l="l" t="t" r="r" b="b"/>
              <a:pathLst>
                <a:path w="222" h="1131" extrusionOk="0">
                  <a:moveTo>
                    <a:pt x="184" y="0"/>
                  </a:moveTo>
                  <a:cubicBezTo>
                    <a:pt x="171" y="0"/>
                    <a:pt x="156" y="7"/>
                    <a:pt x="151" y="23"/>
                  </a:cubicBezTo>
                  <a:cubicBezTo>
                    <a:pt x="89" y="375"/>
                    <a:pt x="38" y="740"/>
                    <a:pt x="0" y="1092"/>
                  </a:cubicBezTo>
                  <a:cubicBezTo>
                    <a:pt x="0" y="1117"/>
                    <a:pt x="16" y="1130"/>
                    <a:pt x="32" y="1130"/>
                  </a:cubicBezTo>
                  <a:cubicBezTo>
                    <a:pt x="48" y="1130"/>
                    <a:pt x="63" y="1117"/>
                    <a:pt x="63" y="1092"/>
                  </a:cubicBezTo>
                  <a:cubicBezTo>
                    <a:pt x="101" y="740"/>
                    <a:pt x="151" y="388"/>
                    <a:pt x="214" y="36"/>
                  </a:cubicBezTo>
                  <a:cubicBezTo>
                    <a:pt x="221" y="14"/>
                    <a:pt x="203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34"/>
            <p:cNvSpPr/>
            <p:nvPr/>
          </p:nvSpPr>
          <p:spPr>
            <a:xfrm>
              <a:off x="3344775" y="4956250"/>
              <a:ext cx="3650" cy="28475"/>
            </a:xfrm>
            <a:custGeom>
              <a:avLst/>
              <a:gdLst/>
              <a:ahLst/>
              <a:cxnLst/>
              <a:rect l="l" t="t" r="r" b="b"/>
              <a:pathLst>
                <a:path w="146" h="1139" extrusionOk="0">
                  <a:moveTo>
                    <a:pt x="117" y="1"/>
                  </a:moveTo>
                  <a:cubicBezTo>
                    <a:pt x="101" y="1"/>
                    <a:pt x="82" y="10"/>
                    <a:pt x="76" y="29"/>
                  </a:cubicBezTo>
                  <a:cubicBezTo>
                    <a:pt x="38" y="394"/>
                    <a:pt x="13" y="746"/>
                    <a:pt x="1" y="1110"/>
                  </a:cubicBezTo>
                  <a:cubicBezTo>
                    <a:pt x="1" y="1129"/>
                    <a:pt x="16" y="1139"/>
                    <a:pt x="32" y="1139"/>
                  </a:cubicBezTo>
                  <a:cubicBezTo>
                    <a:pt x="48" y="1139"/>
                    <a:pt x="63" y="1129"/>
                    <a:pt x="63" y="1110"/>
                  </a:cubicBezTo>
                  <a:cubicBezTo>
                    <a:pt x="76" y="746"/>
                    <a:pt x="101" y="394"/>
                    <a:pt x="139" y="29"/>
                  </a:cubicBezTo>
                  <a:cubicBezTo>
                    <a:pt x="145" y="10"/>
                    <a:pt x="133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34"/>
            <p:cNvSpPr/>
            <p:nvPr/>
          </p:nvSpPr>
          <p:spPr>
            <a:xfrm>
              <a:off x="3342575" y="4957825"/>
              <a:ext cx="2525" cy="30600"/>
            </a:xfrm>
            <a:custGeom>
              <a:avLst/>
              <a:gdLst/>
              <a:ahLst/>
              <a:cxnLst/>
              <a:rect l="l" t="t" r="r" b="b"/>
              <a:pathLst>
                <a:path w="101" h="1224" extrusionOk="0">
                  <a:moveTo>
                    <a:pt x="70" y="0"/>
                  </a:moveTo>
                  <a:cubicBezTo>
                    <a:pt x="54" y="0"/>
                    <a:pt x="38" y="10"/>
                    <a:pt x="38" y="29"/>
                  </a:cubicBezTo>
                  <a:cubicBezTo>
                    <a:pt x="13" y="418"/>
                    <a:pt x="0" y="809"/>
                    <a:pt x="0" y="1186"/>
                  </a:cubicBezTo>
                  <a:cubicBezTo>
                    <a:pt x="0" y="1211"/>
                    <a:pt x="19" y="1224"/>
                    <a:pt x="38" y="1224"/>
                  </a:cubicBezTo>
                  <a:cubicBezTo>
                    <a:pt x="57" y="1224"/>
                    <a:pt x="76" y="1211"/>
                    <a:pt x="76" y="1186"/>
                  </a:cubicBezTo>
                  <a:cubicBezTo>
                    <a:pt x="76" y="809"/>
                    <a:pt x="76" y="418"/>
                    <a:pt x="101" y="29"/>
                  </a:cubicBezTo>
                  <a:cubicBezTo>
                    <a:pt x="101" y="10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34"/>
            <p:cNvSpPr/>
            <p:nvPr/>
          </p:nvSpPr>
          <p:spPr>
            <a:xfrm>
              <a:off x="3351375" y="4966400"/>
              <a:ext cx="4575" cy="28225"/>
            </a:xfrm>
            <a:custGeom>
              <a:avLst/>
              <a:gdLst/>
              <a:ahLst/>
              <a:cxnLst/>
              <a:rect l="l" t="t" r="r" b="b"/>
              <a:pathLst>
                <a:path w="183" h="1129" extrusionOk="0">
                  <a:moveTo>
                    <a:pt x="150" y="0"/>
                  </a:moveTo>
                  <a:cubicBezTo>
                    <a:pt x="133" y="0"/>
                    <a:pt x="114" y="13"/>
                    <a:pt x="114" y="38"/>
                  </a:cubicBezTo>
                  <a:cubicBezTo>
                    <a:pt x="89" y="390"/>
                    <a:pt x="51" y="742"/>
                    <a:pt x="0" y="1081"/>
                  </a:cubicBezTo>
                  <a:cubicBezTo>
                    <a:pt x="0" y="1112"/>
                    <a:pt x="24" y="1129"/>
                    <a:pt x="42" y="1129"/>
                  </a:cubicBezTo>
                  <a:cubicBezTo>
                    <a:pt x="54" y="1129"/>
                    <a:pt x="64" y="1122"/>
                    <a:pt x="64" y="1107"/>
                  </a:cubicBezTo>
                  <a:cubicBezTo>
                    <a:pt x="126" y="754"/>
                    <a:pt x="164" y="390"/>
                    <a:pt x="176" y="38"/>
                  </a:cubicBezTo>
                  <a:cubicBezTo>
                    <a:pt x="183" y="13"/>
                    <a:pt x="167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34"/>
            <p:cNvSpPr/>
            <p:nvPr/>
          </p:nvSpPr>
          <p:spPr>
            <a:xfrm>
              <a:off x="3359875" y="4970175"/>
              <a:ext cx="2200" cy="25875"/>
            </a:xfrm>
            <a:custGeom>
              <a:avLst/>
              <a:gdLst/>
              <a:ahLst/>
              <a:cxnLst/>
              <a:rect l="l" t="t" r="r" b="b"/>
              <a:pathLst>
                <a:path w="88" h="1035" extrusionOk="0">
                  <a:moveTo>
                    <a:pt x="40" y="0"/>
                  </a:moveTo>
                  <a:cubicBezTo>
                    <a:pt x="22" y="0"/>
                    <a:pt x="6" y="13"/>
                    <a:pt x="12" y="38"/>
                  </a:cubicBezTo>
                  <a:cubicBezTo>
                    <a:pt x="12" y="352"/>
                    <a:pt x="12" y="679"/>
                    <a:pt x="0" y="1006"/>
                  </a:cubicBezTo>
                  <a:cubicBezTo>
                    <a:pt x="0" y="1025"/>
                    <a:pt x="16" y="1035"/>
                    <a:pt x="32" y="1035"/>
                  </a:cubicBezTo>
                  <a:cubicBezTo>
                    <a:pt x="47" y="1035"/>
                    <a:pt x="63" y="1025"/>
                    <a:pt x="63" y="1006"/>
                  </a:cubicBezTo>
                  <a:cubicBezTo>
                    <a:pt x="76" y="679"/>
                    <a:pt x="88" y="352"/>
                    <a:pt x="76" y="38"/>
                  </a:cubicBezTo>
                  <a:cubicBezTo>
                    <a:pt x="76" y="13"/>
                    <a:pt x="57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34"/>
            <p:cNvSpPr/>
            <p:nvPr/>
          </p:nvSpPr>
          <p:spPr>
            <a:xfrm>
              <a:off x="3362050" y="4970100"/>
              <a:ext cx="2250" cy="19575"/>
            </a:xfrm>
            <a:custGeom>
              <a:avLst/>
              <a:gdLst/>
              <a:ahLst/>
              <a:cxnLst/>
              <a:rect l="l" t="t" r="r" b="b"/>
              <a:pathLst>
                <a:path w="90" h="783" extrusionOk="0">
                  <a:moveTo>
                    <a:pt x="58" y="0"/>
                  </a:moveTo>
                  <a:cubicBezTo>
                    <a:pt x="42" y="0"/>
                    <a:pt x="26" y="9"/>
                    <a:pt x="26" y="28"/>
                  </a:cubicBezTo>
                  <a:cubicBezTo>
                    <a:pt x="26" y="267"/>
                    <a:pt x="14" y="506"/>
                    <a:pt x="1" y="745"/>
                  </a:cubicBezTo>
                  <a:cubicBezTo>
                    <a:pt x="1" y="770"/>
                    <a:pt x="17" y="783"/>
                    <a:pt x="34" y="783"/>
                  </a:cubicBezTo>
                  <a:cubicBezTo>
                    <a:pt x="51" y="783"/>
                    <a:pt x="70" y="770"/>
                    <a:pt x="76" y="745"/>
                  </a:cubicBezTo>
                  <a:cubicBezTo>
                    <a:pt x="89" y="506"/>
                    <a:pt x="89" y="267"/>
                    <a:pt x="89" y="28"/>
                  </a:cubicBezTo>
                  <a:cubicBezTo>
                    <a:pt x="89" y="9"/>
                    <a:pt x="74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34"/>
            <p:cNvSpPr/>
            <p:nvPr/>
          </p:nvSpPr>
          <p:spPr>
            <a:xfrm>
              <a:off x="3353250" y="4947525"/>
              <a:ext cx="2250" cy="5675"/>
            </a:xfrm>
            <a:custGeom>
              <a:avLst/>
              <a:gdLst/>
              <a:ahLst/>
              <a:cxnLst/>
              <a:rect l="l" t="t" r="r" b="b"/>
              <a:pathLst>
                <a:path w="90" h="227" extrusionOk="0">
                  <a:moveTo>
                    <a:pt x="51" y="0"/>
                  </a:moveTo>
                  <a:cubicBezTo>
                    <a:pt x="39" y="0"/>
                    <a:pt x="26" y="13"/>
                    <a:pt x="26" y="39"/>
                  </a:cubicBezTo>
                  <a:cubicBezTo>
                    <a:pt x="14" y="89"/>
                    <a:pt x="14" y="139"/>
                    <a:pt x="14" y="202"/>
                  </a:cubicBezTo>
                  <a:cubicBezTo>
                    <a:pt x="1" y="215"/>
                    <a:pt x="26" y="227"/>
                    <a:pt x="39" y="227"/>
                  </a:cubicBezTo>
                  <a:cubicBezTo>
                    <a:pt x="64" y="227"/>
                    <a:pt x="76" y="215"/>
                    <a:pt x="76" y="202"/>
                  </a:cubicBezTo>
                  <a:cubicBezTo>
                    <a:pt x="76" y="139"/>
                    <a:pt x="89" y="89"/>
                    <a:pt x="89" y="39"/>
                  </a:cubicBezTo>
                  <a:cubicBezTo>
                    <a:pt x="89" y="13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34"/>
            <p:cNvSpPr/>
            <p:nvPr/>
          </p:nvSpPr>
          <p:spPr>
            <a:xfrm>
              <a:off x="3293850" y="4907675"/>
              <a:ext cx="3675" cy="14175"/>
            </a:xfrm>
            <a:custGeom>
              <a:avLst/>
              <a:gdLst/>
              <a:ahLst/>
              <a:cxnLst/>
              <a:rect l="l" t="t" r="r" b="b"/>
              <a:pathLst>
                <a:path w="147" h="567" extrusionOk="0">
                  <a:moveTo>
                    <a:pt x="106" y="1"/>
                  </a:moveTo>
                  <a:cubicBezTo>
                    <a:pt x="93" y="1"/>
                    <a:pt x="81" y="8"/>
                    <a:pt x="76" y="23"/>
                  </a:cubicBezTo>
                  <a:cubicBezTo>
                    <a:pt x="38" y="199"/>
                    <a:pt x="13" y="362"/>
                    <a:pt x="1" y="538"/>
                  </a:cubicBezTo>
                  <a:cubicBezTo>
                    <a:pt x="1" y="557"/>
                    <a:pt x="16" y="567"/>
                    <a:pt x="32" y="567"/>
                  </a:cubicBezTo>
                  <a:cubicBezTo>
                    <a:pt x="47" y="567"/>
                    <a:pt x="63" y="557"/>
                    <a:pt x="63" y="538"/>
                  </a:cubicBezTo>
                  <a:cubicBezTo>
                    <a:pt x="76" y="362"/>
                    <a:pt x="101" y="199"/>
                    <a:pt x="138" y="48"/>
                  </a:cubicBezTo>
                  <a:cubicBezTo>
                    <a:pt x="146" y="18"/>
                    <a:pt x="126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34"/>
            <p:cNvSpPr/>
            <p:nvPr/>
          </p:nvSpPr>
          <p:spPr>
            <a:xfrm>
              <a:off x="3299800" y="4925225"/>
              <a:ext cx="2250" cy="5050"/>
            </a:xfrm>
            <a:custGeom>
              <a:avLst/>
              <a:gdLst/>
              <a:ahLst/>
              <a:cxnLst/>
              <a:rect l="l" t="t" r="r" b="b"/>
              <a:pathLst>
                <a:path w="90" h="202" extrusionOk="0">
                  <a:moveTo>
                    <a:pt x="64" y="0"/>
                  </a:moveTo>
                  <a:cubicBezTo>
                    <a:pt x="39" y="0"/>
                    <a:pt x="26" y="0"/>
                    <a:pt x="14" y="25"/>
                  </a:cubicBezTo>
                  <a:cubicBezTo>
                    <a:pt x="14" y="62"/>
                    <a:pt x="1" y="113"/>
                    <a:pt x="1" y="163"/>
                  </a:cubicBezTo>
                  <a:lnTo>
                    <a:pt x="1" y="188"/>
                  </a:lnTo>
                  <a:cubicBezTo>
                    <a:pt x="14" y="188"/>
                    <a:pt x="14" y="201"/>
                    <a:pt x="26" y="201"/>
                  </a:cubicBezTo>
                  <a:cubicBezTo>
                    <a:pt x="39" y="201"/>
                    <a:pt x="64" y="188"/>
                    <a:pt x="64" y="176"/>
                  </a:cubicBezTo>
                  <a:cubicBezTo>
                    <a:pt x="64" y="126"/>
                    <a:pt x="76" y="88"/>
                    <a:pt x="76" y="37"/>
                  </a:cubicBezTo>
                  <a:cubicBezTo>
                    <a:pt x="90" y="37"/>
                    <a:pt x="90" y="25"/>
                    <a:pt x="76" y="12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34"/>
            <p:cNvSpPr/>
            <p:nvPr/>
          </p:nvSpPr>
          <p:spPr>
            <a:xfrm>
              <a:off x="3305175" y="4932425"/>
              <a:ext cx="2825" cy="13575"/>
            </a:xfrm>
            <a:custGeom>
              <a:avLst/>
              <a:gdLst/>
              <a:ahLst/>
              <a:cxnLst/>
              <a:rect l="l" t="t" r="r" b="b"/>
              <a:pathLst>
                <a:path w="113" h="543" extrusionOk="0">
                  <a:moveTo>
                    <a:pt x="88" y="1"/>
                  </a:moveTo>
                  <a:cubicBezTo>
                    <a:pt x="63" y="1"/>
                    <a:pt x="51" y="14"/>
                    <a:pt x="51" y="39"/>
                  </a:cubicBezTo>
                  <a:cubicBezTo>
                    <a:pt x="38" y="190"/>
                    <a:pt x="12" y="353"/>
                    <a:pt x="0" y="517"/>
                  </a:cubicBezTo>
                  <a:cubicBezTo>
                    <a:pt x="0" y="529"/>
                    <a:pt x="12" y="542"/>
                    <a:pt x="25" y="542"/>
                  </a:cubicBezTo>
                  <a:cubicBezTo>
                    <a:pt x="51" y="542"/>
                    <a:pt x="63" y="529"/>
                    <a:pt x="63" y="517"/>
                  </a:cubicBezTo>
                  <a:cubicBezTo>
                    <a:pt x="76" y="353"/>
                    <a:pt x="101" y="190"/>
                    <a:pt x="113" y="39"/>
                  </a:cubicBezTo>
                  <a:cubicBezTo>
                    <a:pt x="113" y="14"/>
                    <a:pt x="101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34"/>
            <p:cNvSpPr/>
            <p:nvPr/>
          </p:nvSpPr>
          <p:spPr>
            <a:xfrm>
              <a:off x="3283475" y="4878525"/>
              <a:ext cx="5875" cy="38850"/>
            </a:xfrm>
            <a:custGeom>
              <a:avLst/>
              <a:gdLst/>
              <a:ahLst/>
              <a:cxnLst/>
              <a:rect l="l" t="t" r="r" b="b"/>
              <a:pathLst>
                <a:path w="235" h="1554" extrusionOk="0">
                  <a:moveTo>
                    <a:pt x="190" y="1"/>
                  </a:moveTo>
                  <a:cubicBezTo>
                    <a:pt x="179" y="1"/>
                    <a:pt x="168" y="6"/>
                    <a:pt x="164" y="19"/>
                  </a:cubicBezTo>
                  <a:cubicBezTo>
                    <a:pt x="50" y="510"/>
                    <a:pt x="0" y="1013"/>
                    <a:pt x="25" y="1516"/>
                  </a:cubicBezTo>
                  <a:cubicBezTo>
                    <a:pt x="25" y="1541"/>
                    <a:pt x="41" y="1554"/>
                    <a:pt x="57" y="1554"/>
                  </a:cubicBezTo>
                  <a:cubicBezTo>
                    <a:pt x="73" y="1554"/>
                    <a:pt x="89" y="1541"/>
                    <a:pt x="89" y="1516"/>
                  </a:cubicBezTo>
                  <a:cubicBezTo>
                    <a:pt x="63" y="1025"/>
                    <a:pt x="114" y="522"/>
                    <a:pt x="226" y="44"/>
                  </a:cubicBezTo>
                  <a:cubicBezTo>
                    <a:pt x="235" y="20"/>
                    <a:pt x="211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34"/>
            <p:cNvSpPr/>
            <p:nvPr/>
          </p:nvSpPr>
          <p:spPr>
            <a:xfrm>
              <a:off x="3279075" y="4870875"/>
              <a:ext cx="6300" cy="33050"/>
            </a:xfrm>
            <a:custGeom>
              <a:avLst/>
              <a:gdLst/>
              <a:ahLst/>
              <a:cxnLst/>
              <a:rect l="l" t="t" r="r" b="b"/>
              <a:pathLst>
                <a:path w="252" h="1322" extrusionOk="0">
                  <a:moveTo>
                    <a:pt x="213" y="1"/>
                  </a:moveTo>
                  <a:cubicBezTo>
                    <a:pt x="200" y="1"/>
                    <a:pt x="189" y="8"/>
                    <a:pt x="189" y="23"/>
                  </a:cubicBezTo>
                  <a:cubicBezTo>
                    <a:pt x="63" y="439"/>
                    <a:pt x="0" y="866"/>
                    <a:pt x="0" y="1294"/>
                  </a:cubicBezTo>
                  <a:cubicBezTo>
                    <a:pt x="0" y="1312"/>
                    <a:pt x="16" y="1322"/>
                    <a:pt x="32" y="1322"/>
                  </a:cubicBezTo>
                  <a:cubicBezTo>
                    <a:pt x="48" y="1322"/>
                    <a:pt x="63" y="1312"/>
                    <a:pt x="63" y="1294"/>
                  </a:cubicBezTo>
                  <a:cubicBezTo>
                    <a:pt x="63" y="866"/>
                    <a:pt x="126" y="451"/>
                    <a:pt x="252" y="36"/>
                  </a:cubicBezTo>
                  <a:cubicBezTo>
                    <a:pt x="252" y="14"/>
                    <a:pt x="230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34"/>
            <p:cNvSpPr/>
            <p:nvPr/>
          </p:nvSpPr>
          <p:spPr>
            <a:xfrm>
              <a:off x="3269125" y="4846600"/>
              <a:ext cx="6050" cy="31850"/>
            </a:xfrm>
            <a:custGeom>
              <a:avLst/>
              <a:gdLst/>
              <a:ahLst/>
              <a:cxnLst/>
              <a:rect l="l" t="t" r="r" b="b"/>
              <a:pathLst>
                <a:path w="242" h="1274" extrusionOk="0">
                  <a:moveTo>
                    <a:pt x="208" y="1"/>
                  </a:moveTo>
                  <a:cubicBezTo>
                    <a:pt x="191" y="1"/>
                    <a:pt x="172" y="13"/>
                    <a:pt x="172" y="38"/>
                  </a:cubicBezTo>
                  <a:cubicBezTo>
                    <a:pt x="121" y="441"/>
                    <a:pt x="71" y="831"/>
                    <a:pt x="9" y="1234"/>
                  </a:cubicBezTo>
                  <a:cubicBezTo>
                    <a:pt x="1" y="1256"/>
                    <a:pt x="20" y="1274"/>
                    <a:pt x="40" y="1274"/>
                  </a:cubicBezTo>
                  <a:cubicBezTo>
                    <a:pt x="53" y="1274"/>
                    <a:pt x="66" y="1266"/>
                    <a:pt x="71" y="1246"/>
                  </a:cubicBezTo>
                  <a:cubicBezTo>
                    <a:pt x="134" y="843"/>
                    <a:pt x="197" y="441"/>
                    <a:pt x="235" y="38"/>
                  </a:cubicBezTo>
                  <a:cubicBezTo>
                    <a:pt x="241" y="13"/>
                    <a:pt x="225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34"/>
            <p:cNvSpPr/>
            <p:nvPr/>
          </p:nvSpPr>
          <p:spPr>
            <a:xfrm>
              <a:off x="3286200" y="4830825"/>
              <a:ext cx="8200" cy="14400"/>
            </a:xfrm>
            <a:custGeom>
              <a:avLst/>
              <a:gdLst/>
              <a:ahLst/>
              <a:cxnLst/>
              <a:rect l="l" t="t" r="r" b="b"/>
              <a:pathLst>
                <a:path w="328" h="576" extrusionOk="0">
                  <a:moveTo>
                    <a:pt x="283" y="0"/>
                  </a:moveTo>
                  <a:cubicBezTo>
                    <a:pt x="273" y="0"/>
                    <a:pt x="264" y="5"/>
                    <a:pt x="256" y="16"/>
                  </a:cubicBezTo>
                  <a:cubicBezTo>
                    <a:pt x="181" y="192"/>
                    <a:pt x="92" y="356"/>
                    <a:pt x="17" y="532"/>
                  </a:cubicBezTo>
                  <a:cubicBezTo>
                    <a:pt x="0" y="556"/>
                    <a:pt x="22" y="575"/>
                    <a:pt x="42" y="575"/>
                  </a:cubicBezTo>
                  <a:cubicBezTo>
                    <a:pt x="53" y="575"/>
                    <a:pt x="63" y="570"/>
                    <a:pt x="67" y="557"/>
                  </a:cubicBezTo>
                  <a:cubicBezTo>
                    <a:pt x="156" y="393"/>
                    <a:pt x="231" y="217"/>
                    <a:pt x="319" y="54"/>
                  </a:cubicBezTo>
                  <a:cubicBezTo>
                    <a:pt x="328" y="27"/>
                    <a:pt x="305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34"/>
            <p:cNvSpPr/>
            <p:nvPr/>
          </p:nvSpPr>
          <p:spPr>
            <a:xfrm>
              <a:off x="3287575" y="4844650"/>
              <a:ext cx="5225" cy="16525"/>
            </a:xfrm>
            <a:custGeom>
              <a:avLst/>
              <a:gdLst/>
              <a:ahLst/>
              <a:cxnLst/>
              <a:rect l="l" t="t" r="r" b="b"/>
              <a:pathLst>
                <a:path w="209" h="661" extrusionOk="0">
                  <a:moveTo>
                    <a:pt x="169" y="1"/>
                  </a:moveTo>
                  <a:cubicBezTo>
                    <a:pt x="156" y="1"/>
                    <a:pt x="143" y="9"/>
                    <a:pt x="138" y="29"/>
                  </a:cubicBezTo>
                  <a:cubicBezTo>
                    <a:pt x="88" y="217"/>
                    <a:pt x="37" y="418"/>
                    <a:pt x="0" y="619"/>
                  </a:cubicBezTo>
                  <a:cubicBezTo>
                    <a:pt x="0" y="642"/>
                    <a:pt x="23" y="661"/>
                    <a:pt x="41" y="661"/>
                  </a:cubicBezTo>
                  <a:cubicBezTo>
                    <a:pt x="53" y="661"/>
                    <a:pt x="62" y="653"/>
                    <a:pt x="62" y="633"/>
                  </a:cubicBezTo>
                  <a:cubicBezTo>
                    <a:pt x="101" y="431"/>
                    <a:pt x="151" y="242"/>
                    <a:pt x="201" y="41"/>
                  </a:cubicBezTo>
                  <a:cubicBezTo>
                    <a:pt x="209" y="19"/>
                    <a:pt x="189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34"/>
            <p:cNvSpPr/>
            <p:nvPr/>
          </p:nvSpPr>
          <p:spPr>
            <a:xfrm>
              <a:off x="3275725" y="4826425"/>
              <a:ext cx="8200" cy="12825"/>
            </a:xfrm>
            <a:custGeom>
              <a:avLst/>
              <a:gdLst/>
              <a:ahLst/>
              <a:cxnLst/>
              <a:rect l="l" t="t" r="r" b="b"/>
              <a:pathLst>
                <a:path w="328" h="513" extrusionOk="0">
                  <a:moveTo>
                    <a:pt x="286" y="0"/>
                  </a:moveTo>
                  <a:cubicBezTo>
                    <a:pt x="277" y="0"/>
                    <a:pt x="267" y="5"/>
                    <a:pt x="260" y="16"/>
                  </a:cubicBezTo>
                  <a:cubicBezTo>
                    <a:pt x="172" y="166"/>
                    <a:pt x="84" y="305"/>
                    <a:pt x="8" y="468"/>
                  </a:cubicBezTo>
                  <a:cubicBezTo>
                    <a:pt x="0" y="493"/>
                    <a:pt x="19" y="512"/>
                    <a:pt x="40" y="512"/>
                  </a:cubicBezTo>
                  <a:cubicBezTo>
                    <a:pt x="51" y="512"/>
                    <a:pt x="63" y="507"/>
                    <a:pt x="72" y="493"/>
                  </a:cubicBezTo>
                  <a:cubicBezTo>
                    <a:pt x="134" y="342"/>
                    <a:pt x="223" y="192"/>
                    <a:pt x="310" y="54"/>
                  </a:cubicBezTo>
                  <a:cubicBezTo>
                    <a:pt x="328" y="27"/>
                    <a:pt x="30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34"/>
            <p:cNvSpPr/>
            <p:nvPr/>
          </p:nvSpPr>
          <p:spPr>
            <a:xfrm>
              <a:off x="3304225" y="4812975"/>
              <a:ext cx="6925" cy="3150"/>
            </a:xfrm>
            <a:custGeom>
              <a:avLst/>
              <a:gdLst/>
              <a:ahLst/>
              <a:cxnLst/>
              <a:rect l="l" t="t" r="r" b="b"/>
              <a:pathLst>
                <a:path w="277" h="126" extrusionOk="0">
                  <a:moveTo>
                    <a:pt x="226" y="0"/>
                  </a:moveTo>
                  <a:cubicBezTo>
                    <a:pt x="164" y="25"/>
                    <a:pt x="89" y="38"/>
                    <a:pt x="25" y="64"/>
                  </a:cubicBezTo>
                  <a:cubicBezTo>
                    <a:pt x="13" y="64"/>
                    <a:pt x="0" y="89"/>
                    <a:pt x="0" y="101"/>
                  </a:cubicBezTo>
                  <a:cubicBezTo>
                    <a:pt x="13" y="114"/>
                    <a:pt x="25" y="126"/>
                    <a:pt x="38" y="126"/>
                  </a:cubicBezTo>
                  <a:cubicBezTo>
                    <a:pt x="114" y="101"/>
                    <a:pt x="176" y="89"/>
                    <a:pt x="252" y="64"/>
                  </a:cubicBezTo>
                  <a:cubicBezTo>
                    <a:pt x="265" y="64"/>
                    <a:pt x="277" y="38"/>
                    <a:pt x="265" y="25"/>
                  </a:cubicBezTo>
                  <a:cubicBezTo>
                    <a:pt x="265" y="13"/>
                    <a:pt x="25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34"/>
            <p:cNvSpPr/>
            <p:nvPr/>
          </p:nvSpPr>
          <p:spPr>
            <a:xfrm>
              <a:off x="3330425" y="4819850"/>
              <a:ext cx="15550" cy="11850"/>
            </a:xfrm>
            <a:custGeom>
              <a:avLst/>
              <a:gdLst/>
              <a:ahLst/>
              <a:cxnLst/>
              <a:rect l="l" t="t" r="r" b="b"/>
              <a:pathLst>
                <a:path w="622" h="474" extrusionOk="0">
                  <a:moveTo>
                    <a:pt x="584" y="0"/>
                  </a:moveTo>
                  <a:cubicBezTo>
                    <a:pt x="581" y="0"/>
                    <a:pt x="578" y="1"/>
                    <a:pt x="575" y="2"/>
                  </a:cubicBezTo>
                  <a:cubicBezTo>
                    <a:pt x="335" y="65"/>
                    <a:pt x="97" y="191"/>
                    <a:pt x="8" y="429"/>
                  </a:cubicBezTo>
                  <a:cubicBezTo>
                    <a:pt x="1" y="454"/>
                    <a:pt x="24" y="474"/>
                    <a:pt x="45" y="474"/>
                  </a:cubicBezTo>
                  <a:cubicBezTo>
                    <a:pt x="57" y="474"/>
                    <a:pt x="67" y="468"/>
                    <a:pt x="72" y="455"/>
                  </a:cubicBezTo>
                  <a:cubicBezTo>
                    <a:pt x="147" y="228"/>
                    <a:pt x="374" y="116"/>
                    <a:pt x="587" y="65"/>
                  </a:cubicBezTo>
                  <a:cubicBezTo>
                    <a:pt x="622" y="53"/>
                    <a:pt x="61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34"/>
            <p:cNvSpPr/>
            <p:nvPr/>
          </p:nvSpPr>
          <p:spPr>
            <a:xfrm>
              <a:off x="3332650" y="4824075"/>
              <a:ext cx="17600" cy="26900"/>
            </a:xfrm>
            <a:custGeom>
              <a:avLst/>
              <a:gdLst/>
              <a:ahLst/>
              <a:cxnLst/>
              <a:rect l="l" t="t" r="r" b="b"/>
              <a:pathLst>
                <a:path w="704" h="1076" extrusionOk="0">
                  <a:moveTo>
                    <a:pt x="657" y="1"/>
                  </a:moveTo>
                  <a:cubicBezTo>
                    <a:pt x="650" y="1"/>
                    <a:pt x="642" y="3"/>
                    <a:pt x="637" y="9"/>
                  </a:cubicBezTo>
                  <a:cubicBezTo>
                    <a:pt x="335" y="286"/>
                    <a:pt x="108" y="638"/>
                    <a:pt x="8" y="1040"/>
                  </a:cubicBezTo>
                  <a:cubicBezTo>
                    <a:pt x="0" y="1062"/>
                    <a:pt x="19" y="1076"/>
                    <a:pt x="38" y="1076"/>
                  </a:cubicBezTo>
                  <a:cubicBezTo>
                    <a:pt x="51" y="1076"/>
                    <a:pt x="65" y="1069"/>
                    <a:pt x="70" y="1053"/>
                  </a:cubicBezTo>
                  <a:cubicBezTo>
                    <a:pt x="171" y="676"/>
                    <a:pt x="385" y="324"/>
                    <a:pt x="674" y="47"/>
                  </a:cubicBezTo>
                  <a:cubicBezTo>
                    <a:pt x="703" y="28"/>
                    <a:pt x="680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34"/>
            <p:cNvSpPr/>
            <p:nvPr/>
          </p:nvSpPr>
          <p:spPr>
            <a:xfrm>
              <a:off x="3340050" y="4844325"/>
              <a:ext cx="7475" cy="20775"/>
            </a:xfrm>
            <a:custGeom>
              <a:avLst/>
              <a:gdLst/>
              <a:ahLst/>
              <a:cxnLst/>
              <a:rect l="l" t="t" r="r" b="b"/>
              <a:pathLst>
                <a:path w="299" h="831" extrusionOk="0">
                  <a:moveTo>
                    <a:pt x="258" y="1"/>
                  </a:moveTo>
                  <a:cubicBezTo>
                    <a:pt x="250" y="1"/>
                    <a:pt x="244" y="6"/>
                    <a:pt x="240" y="17"/>
                  </a:cubicBezTo>
                  <a:cubicBezTo>
                    <a:pt x="126" y="268"/>
                    <a:pt x="51" y="520"/>
                    <a:pt x="1" y="783"/>
                  </a:cubicBezTo>
                  <a:cubicBezTo>
                    <a:pt x="1" y="814"/>
                    <a:pt x="24" y="831"/>
                    <a:pt x="42" y="831"/>
                  </a:cubicBezTo>
                  <a:cubicBezTo>
                    <a:pt x="54" y="831"/>
                    <a:pt x="64" y="824"/>
                    <a:pt x="64" y="809"/>
                  </a:cubicBezTo>
                  <a:cubicBezTo>
                    <a:pt x="114" y="545"/>
                    <a:pt x="190" y="293"/>
                    <a:pt x="290" y="54"/>
                  </a:cubicBezTo>
                  <a:cubicBezTo>
                    <a:pt x="299" y="28"/>
                    <a:pt x="276" y="1"/>
                    <a:pt x="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34"/>
            <p:cNvSpPr/>
            <p:nvPr/>
          </p:nvSpPr>
          <p:spPr>
            <a:xfrm>
              <a:off x="3338275" y="4873800"/>
              <a:ext cx="11025" cy="26750"/>
            </a:xfrm>
            <a:custGeom>
              <a:avLst/>
              <a:gdLst/>
              <a:ahLst/>
              <a:cxnLst/>
              <a:rect l="l" t="t" r="r" b="b"/>
              <a:pathLst>
                <a:path w="441" h="1070" extrusionOk="0">
                  <a:moveTo>
                    <a:pt x="399" y="1"/>
                  </a:moveTo>
                  <a:cubicBezTo>
                    <a:pt x="389" y="1"/>
                    <a:pt x="378" y="6"/>
                    <a:pt x="373" y="20"/>
                  </a:cubicBezTo>
                  <a:cubicBezTo>
                    <a:pt x="185" y="322"/>
                    <a:pt x="60" y="674"/>
                    <a:pt x="9" y="1026"/>
                  </a:cubicBezTo>
                  <a:cubicBezTo>
                    <a:pt x="1" y="1050"/>
                    <a:pt x="25" y="1069"/>
                    <a:pt x="46" y="1069"/>
                  </a:cubicBezTo>
                  <a:cubicBezTo>
                    <a:pt x="57" y="1069"/>
                    <a:pt x="67" y="1064"/>
                    <a:pt x="72" y="1051"/>
                  </a:cubicBezTo>
                  <a:cubicBezTo>
                    <a:pt x="122" y="686"/>
                    <a:pt x="248" y="359"/>
                    <a:pt x="424" y="45"/>
                  </a:cubicBezTo>
                  <a:cubicBezTo>
                    <a:pt x="440" y="20"/>
                    <a:pt x="419" y="1"/>
                    <a:pt x="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34"/>
            <p:cNvSpPr/>
            <p:nvPr/>
          </p:nvSpPr>
          <p:spPr>
            <a:xfrm>
              <a:off x="3351175" y="4895900"/>
              <a:ext cx="5800" cy="15975"/>
            </a:xfrm>
            <a:custGeom>
              <a:avLst/>
              <a:gdLst/>
              <a:ahLst/>
              <a:cxnLst/>
              <a:rect l="l" t="t" r="r" b="b"/>
              <a:pathLst>
                <a:path w="232" h="639" extrusionOk="0">
                  <a:moveTo>
                    <a:pt x="190" y="0"/>
                  </a:moveTo>
                  <a:cubicBezTo>
                    <a:pt x="183" y="0"/>
                    <a:pt x="176" y="5"/>
                    <a:pt x="172" y="16"/>
                  </a:cubicBezTo>
                  <a:cubicBezTo>
                    <a:pt x="84" y="204"/>
                    <a:pt x="33" y="393"/>
                    <a:pt x="8" y="595"/>
                  </a:cubicBezTo>
                  <a:cubicBezTo>
                    <a:pt x="0" y="619"/>
                    <a:pt x="24" y="638"/>
                    <a:pt x="45" y="638"/>
                  </a:cubicBezTo>
                  <a:cubicBezTo>
                    <a:pt x="57" y="638"/>
                    <a:pt x="67" y="633"/>
                    <a:pt x="72" y="620"/>
                  </a:cubicBezTo>
                  <a:cubicBezTo>
                    <a:pt x="97" y="419"/>
                    <a:pt x="147" y="229"/>
                    <a:pt x="223" y="53"/>
                  </a:cubicBezTo>
                  <a:cubicBezTo>
                    <a:pt x="231" y="27"/>
                    <a:pt x="209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34"/>
            <p:cNvSpPr/>
            <p:nvPr/>
          </p:nvSpPr>
          <p:spPr>
            <a:xfrm>
              <a:off x="3357975" y="4923000"/>
              <a:ext cx="2225" cy="3800"/>
            </a:xfrm>
            <a:custGeom>
              <a:avLst/>
              <a:gdLst/>
              <a:ahLst/>
              <a:cxnLst/>
              <a:rect l="l" t="t" r="r" b="b"/>
              <a:pathLst>
                <a:path w="89" h="152" extrusionOk="0">
                  <a:moveTo>
                    <a:pt x="38" y="1"/>
                  </a:moveTo>
                  <a:cubicBezTo>
                    <a:pt x="26" y="1"/>
                    <a:pt x="13" y="1"/>
                    <a:pt x="13" y="14"/>
                  </a:cubicBezTo>
                  <a:cubicBezTo>
                    <a:pt x="13" y="14"/>
                    <a:pt x="1" y="26"/>
                    <a:pt x="1" y="39"/>
                  </a:cubicBezTo>
                  <a:cubicBezTo>
                    <a:pt x="1" y="39"/>
                    <a:pt x="1" y="51"/>
                    <a:pt x="13" y="51"/>
                  </a:cubicBezTo>
                  <a:cubicBezTo>
                    <a:pt x="13" y="64"/>
                    <a:pt x="13" y="64"/>
                    <a:pt x="26" y="64"/>
                  </a:cubicBezTo>
                  <a:lnTo>
                    <a:pt x="13" y="64"/>
                  </a:lnTo>
                  <a:cubicBezTo>
                    <a:pt x="26" y="64"/>
                    <a:pt x="26" y="64"/>
                    <a:pt x="26" y="76"/>
                  </a:cubicBezTo>
                  <a:lnTo>
                    <a:pt x="26" y="101"/>
                  </a:lnTo>
                  <a:cubicBezTo>
                    <a:pt x="13" y="114"/>
                    <a:pt x="13" y="114"/>
                    <a:pt x="26" y="126"/>
                  </a:cubicBezTo>
                  <a:cubicBezTo>
                    <a:pt x="26" y="139"/>
                    <a:pt x="26" y="139"/>
                    <a:pt x="38" y="151"/>
                  </a:cubicBezTo>
                  <a:cubicBezTo>
                    <a:pt x="51" y="151"/>
                    <a:pt x="76" y="151"/>
                    <a:pt x="76" y="139"/>
                  </a:cubicBezTo>
                  <a:cubicBezTo>
                    <a:pt x="88" y="114"/>
                    <a:pt x="88" y="89"/>
                    <a:pt x="88" y="64"/>
                  </a:cubicBezTo>
                  <a:cubicBezTo>
                    <a:pt x="88" y="39"/>
                    <a:pt x="76" y="26"/>
                    <a:pt x="63" y="14"/>
                  </a:cubicBezTo>
                  <a:cubicBezTo>
                    <a:pt x="51" y="1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34"/>
            <p:cNvSpPr/>
            <p:nvPr/>
          </p:nvSpPr>
          <p:spPr>
            <a:xfrm>
              <a:off x="3469275" y="4959575"/>
              <a:ext cx="5675" cy="10825"/>
            </a:xfrm>
            <a:custGeom>
              <a:avLst/>
              <a:gdLst/>
              <a:ahLst/>
              <a:cxnLst/>
              <a:rect l="l" t="t" r="r" b="b"/>
              <a:pathLst>
                <a:path w="227" h="433" extrusionOk="0">
                  <a:moveTo>
                    <a:pt x="34" y="1"/>
                  </a:moveTo>
                  <a:cubicBezTo>
                    <a:pt x="26" y="1"/>
                    <a:pt x="18" y="4"/>
                    <a:pt x="13" y="9"/>
                  </a:cubicBezTo>
                  <a:cubicBezTo>
                    <a:pt x="1" y="9"/>
                    <a:pt x="1" y="34"/>
                    <a:pt x="1" y="47"/>
                  </a:cubicBezTo>
                  <a:cubicBezTo>
                    <a:pt x="51" y="172"/>
                    <a:pt x="113" y="298"/>
                    <a:pt x="164" y="412"/>
                  </a:cubicBezTo>
                  <a:cubicBezTo>
                    <a:pt x="164" y="426"/>
                    <a:pt x="172" y="432"/>
                    <a:pt x="182" y="432"/>
                  </a:cubicBezTo>
                  <a:cubicBezTo>
                    <a:pt x="189" y="432"/>
                    <a:pt x="196" y="429"/>
                    <a:pt x="202" y="424"/>
                  </a:cubicBezTo>
                  <a:cubicBezTo>
                    <a:pt x="227" y="424"/>
                    <a:pt x="227" y="399"/>
                    <a:pt x="214" y="387"/>
                  </a:cubicBezTo>
                  <a:cubicBezTo>
                    <a:pt x="164" y="261"/>
                    <a:pt x="113" y="135"/>
                    <a:pt x="63" y="21"/>
                  </a:cubicBezTo>
                  <a:cubicBezTo>
                    <a:pt x="56" y="7"/>
                    <a:pt x="4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34"/>
            <p:cNvSpPr/>
            <p:nvPr/>
          </p:nvSpPr>
          <p:spPr>
            <a:xfrm>
              <a:off x="3473350" y="4958150"/>
              <a:ext cx="3175" cy="8700"/>
            </a:xfrm>
            <a:custGeom>
              <a:avLst/>
              <a:gdLst/>
              <a:ahLst/>
              <a:cxnLst/>
              <a:rect l="l" t="t" r="r" b="b"/>
              <a:pathLst>
                <a:path w="127" h="348" extrusionOk="0">
                  <a:moveTo>
                    <a:pt x="32" y="0"/>
                  </a:moveTo>
                  <a:cubicBezTo>
                    <a:pt x="16" y="0"/>
                    <a:pt x="1" y="9"/>
                    <a:pt x="1" y="28"/>
                  </a:cubicBezTo>
                  <a:cubicBezTo>
                    <a:pt x="1" y="142"/>
                    <a:pt x="14" y="242"/>
                    <a:pt x="64" y="330"/>
                  </a:cubicBezTo>
                  <a:cubicBezTo>
                    <a:pt x="64" y="339"/>
                    <a:pt x="77" y="348"/>
                    <a:pt x="88" y="348"/>
                  </a:cubicBezTo>
                  <a:cubicBezTo>
                    <a:pt x="93" y="348"/>
                    <a:pt x="98" y="346"/>
                    <a:pt x="101" y="343"/>
                  </a:cubicBezTo>
                  <a:cubicBezTo>
                    <a:pt x="126" y="330"/>
                    <a:pt x="126" y="318"/>
                    <a:pt x="114" y="293"/>
                  </a:cubicBezTo>
                  <a:cubicBezTo>
                    <a:pt x="76" y="217"/>
                    <a:pt x="64" y="129"/>
                    <a:pt x="64" y="28"/>
                  </a:cubicBezTo>
                  <a:cubicBezTo>
                    <a:pt x="64" y="9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34"/>
            <p:cNvSpPr/>
            <p:nvPr/>
          </p:nvSpPr>
          <p:spPr>
            <a:xfrm>
              <a:off x="3472225" y="4949175"/>
              <a:ext cx="7300" cy="17800"/>
            </a:xfrm>
            <a:custGeom>
              <a:avLst/>
              <a:gdLst/>
              <a:ahLst/>
              <a:cxnLst/>
              <a:rect l="l" t="t" r="r" b="b"/>
              <a:pathLst>
                <a:path w="292" h="712" extrusionOk="0">
                  <a:moveTo>
                    <a:pt x="40" y="1"/>
                  </a:moveTo>
                  <a:cubicBezTo>
                    <a:pt x="21" y="1"/>
                    <a:pt x="0" y="18"/>
                    <a:pt x="8" y="48"/>
                  </a:cubicBezTo>
                  <a:cubicBezTo>
                    <a:pt x="84" y="261"/>
                    <a:pt x="159" y="476"/>
                    <a:pt x="222" y="689"/>
                  </a:cubicBezTo>
                  <a:cubicBezTo>
                    <a:pt x="227" y="705"/>
                    <a:pt x="241" y="712"/>
                    <a:pt x="255" y="712"/>
                  </a:cubicBezTo>
                  <a:cubicBezTo>
                    <a:pt x="274" y="712"/>
                    <a:pt x="292" y="698"/>
                    <a:pt x="285" y="677"/>
                  </a:cubicBezTo>
                  <a:cubicBezTo>
                    <a:pt x="222" y="450"/>
                    <a:pt x="146" y="236"/>
                    <a:pt x="71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34"/>
            <p:cNvSpPr/>
            <p:nvPr/>
          </p:nvSpPr>
          <p:spPr>
            <a:xfrm>
              <a:off x="3472500" y="4945250"/>
              <a:ext cx="9550" cy="19200"/>
            </a:xfrm>
            <a:custGeom>
              <a:avLst/>
              <a:gdLst/>
              <a:ahLst/>
              <a:cxnLst/>
              <a:rect l="l" t="t" r="r" b="b"/>
              <a:pathLst>
                <a:path w="382" h="768" extrusionOk="0">
                  <a:moveTo>
                    <a:pt x="46" y="1"/>
                  </a:moveTo>
                  <a:cubicBezTo>
                    <a:pt x="24" y="1"/>
                    <a:pt x="1" y="27"/>
                    <a:pt x="9" y="54"/>
                  </a:cubicBezTo>
                  <a:cubicBezTo>
                    <a:pt x="135" y="267"/>
                    <a:pt x="249" y="494"/>
                    <a:pt x="311" y="745"/>
                  </a:cubicBezTo>
                  <a:cubicBezTo>
                    <a:pt x="316" y="760"/>
                    <a:pt x="329" y="767"/>
                    <a:pt x="342" y="767"/>
                  </a:cubicBezTo>
                  <a:cubicBezTo>
                    <a:pt x="362" y="767"/>
                    <a:pt x="382" y="751"/>
                    <a:pt x="375" y="720"/>
                  </a:cubicBezTo>
                  <a:cubicBezTo>
                    <a:pt x="299" y="482"/>
                    <a:pt x="198" y="242"/>
                    <a:pt x="73" y="16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34"/>
            <p:cNvSpPr/>
            <p:nvPr/>
          </p:nvSpPr>
          <p:spPr>
            <a:xfrm>
              <a:off x="3475375" y="4940050"/>
              <a:ext cx="8225" cy="22975"/>
            </a:xfrm>
            <a:custGeom>
              <a:avLst/>
              <a:gdLst/>
              <a:ahLst/>
              <a:cxnLst/>
              <a:rect l="l" t="t" r="r" b="b"/>
              <a:pathLst>
                <a:path w="329" h="919" extrusionOk="0">
                  <a:moveTo>
                    <a:pt x="38" y="0"/>
                  </a:moveTo>
                  <a:cubicBezTo>
                    <a:pt x="19" y="0"/>
                    <a:pt x="0" y="14"/>
                    <a:pt x="8" y="36"/>
                  </a:cubicBezTo>
                  <a:cubicBezTo>
                    <a:pt x="70" y="325"/>
                    <a:pt x="234" y="589"/>
                    <a:pt x="260" y="891"/>
                  </a:cubicBezTo>
                  <a:cubicBezTo>
                    <a:pt x="266" y="910"/>
                    <a:pt x="284" y="919"/>
                    <a:pt x="300" y="919"/>
                  </a:cubicBezTo>
                  <a:cubicBezTo>
                    <a:pt x="316" y="919"/>
                    <a:pt x="328" y="910"/>
                    <a:pt x="322" y="891"/>
                  </a:cubicBezTo>
                  <a:cubicBezTo>
                    <a:pt x="297" y="589"/>
                    <a:pt x="134" y="312"/>
                    <a:pt x="70" y="23"/>
                  </a:cubicBezTo>
                  <a:cubicBezTo>
                    <a:pt x="65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34"/>
            <p:cNvSpPr/>
            <p:nvPr/>
          </p:nvSpPr>
          <p:spPr>
            <a:xfrm>
              <a:off x="3472600" y="4933000"/>
              <a:ext cx="14600" cy="30600"/>
            </a:xfrm>
            <a:custGeom>
              <a:avLst/>
              <a:gdLst/>
              <a:ahLst/>
              <a:cxnLst/>
              <a:rect l="l" t="t" r="r" b="b"/>
              <a:pathLst>
                <a:path w="584" h="1224" extrusionOk="0">
                  <a:moveTo>
                    <a:pt x="48" y="0"/>
                  </a:moveTo>
                  <a:cubicBezTo>
                    <a:pt x="27" y="0"/>
                    <a:pt x="1" y="27"/>
                    <a:pt x="18" y="53"/>
                  </a:cubicBezTo>
                  <a:cubicBezTo>
                    <a:pt x="198" y="402"/>
                    <a:pt x="356" y="773"/>
                    <a:pt x="489" y="1145"/>
                  </a:cubicBezTo>
                  <a:lnTo>
                    <a:pt x="489" y="1145"/>
                  </a:lnTo>
                  <a:cubicBezTo>
                    <a:pt x="484" y="1142"/>
                    <a:pt x="478" y="1138"/>
                    <a:pt x="471" y="1135"/>
                  </a:cubicBezTo>
                  <a:cubicBezTo>
                    <a:pt x="464" y="1130"/>
                    <a:pt x="457" y="1128"/>
                    <a:pt x="450" y="1128"/>
                  </a:cubicBezTo>
                  <a:cubicBezTo>
                    <a:pt x="421" y="1128"/>
                    <a:pt x="403" y="1165"/>
                    <a:pt x="433" y="1185"/>
                  </a:cubicBezTo>
                  <a:cubicBezTo>
                    <a:pt x="471" y="1210"/>
                    <a:pt x="496" y="1223"/>
                    <a:pt x="534" y="1223"/>
                  </a:cubicBezTo>
                  <a:cubicBezTo>
                    <a:pt x="559" y="1223"/>
                    <a:pt x="584" y="1198"/>
                    <a:pt x="572" y="1173"/>
                  </a:cubicBezTo>
                  <a:cubicBezTo>
                    <a:pt x="433" y="783"/>
                    <a:pt x="257" y="393"/>
                    <a:pt x="69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34"/>
            <p:cNvSpPr/>
            <p:nvPr/>
          </p:nvSpPr>
          <p:spPr>
            <a:xfrm>
              <a:off x="3473225" y="4929225"/>
              <a:ext cx="16500" cy="33550"/>
            </a:xfrm>
            <a:custGeom>
              <a:avLst/>
              <a:gdLst/>
              <a:ahLst/>
              <a:cxnLst/>
              <a:rect l="l" t="t" r="r" b="b"/>
              <a:pathLst>
                <a:path w="660" h="1342" extrusionOk="0">
                  <a:moveTo>
                    <a:pt x="48" y="0"/>
                  </a:moveTo>
                  <a:cubicBezTo>
                    <a:pt x="27" y="0"/>
                    <a:pt x="1" y="27"/>
                    <a:pt x="19" y="53"/>
                  </a:cubicBezTo>
                  <a:cubicBezTo>
                    <a:pt x="106" y="268"/>
                    <a:pt x="207" y="469"/>
                    <a:pt x="295" y="682"/>
                  </a:cubicBezTo>
                  <a:cubicBezTo>
                    <a:pt x="346" y="783"/>
                    <a:pt x="383" y="883"/>
                    <a:pt x="433" y="984"/>
                  </a:cubicBezTo>
                  <a:cubicBezTo>
                    <a:pt x="446" y="1022"/>
                    <a:pt x="572" y="1274"/>
                    <a:pt x="547" y="1286"/>
                  </a:cubicBezTo>
                  <a:cubicBezTo>
                    <a:pt x="526" y="1297"/>
                    <a:pt x="540" y="1342"/>
                    <a:pt x="567" y="1342"/>
                  </a:cubicBezTo>
                  <a:cubicBezTo>
                    <a:pt x="572" y="1342"/>
                    <a:pt x="578" y="1340"/>
                    <a:pt x="584" y="1336"/>
                  </a:cubicBezTo>
                  <a:cubicBezTo>
                    <a:pt x="659" y="1286"/>
                    <a:pt x="584" y="1173"/>
                    <a:pt x="559" y="1110"/>
                  </a:cubicBezTo>
                  <a:cubicBezTo>
                    <a:pt x="509" y="984"/>
                    <a:pt x="446" y="871"/>
                    <a:pt x="396" y="745"/>
                  </a:cubicBezTo>
                  <a:cubicBezTo>
                    <a:pt x="282" y="506"/>
                    <a:pt x="182" y="268"/>
                    <a:pt x="69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34"/>
            <p:cNvSpPr/>
            <p:nvPr/>
          </p:nvSpPr>
          <p:spPr>
            <a:xfrm>
              <a:off x="3468500" y="4914750"/>
              <a:ext cx="23325" cy="43950"/>
            </a:xfrm>
            <a:custGeom>
              <a:avLst/>
              <a:gdLst/>
              <a:ahLst/>
              <a:cxnLst/>
              <a:rect l="l" t="t" r="r" b="b"/>
              <a:pathLst>
                <a:path w="933" h="1758" extrusionOk="0">
                  <a:moveTo>
                    <a:pt x="53" y="1"/>
                  </a:moveTo>
                  <a:cubicBezTo>
                    <a:pt x="27" y="1"/>
                    <a:pt x="1" y="28"/>
                    <a:pt x="18" y="54"/>
                  </a:cubicBezTo>
                  <a:cubicBezTo>
                    <a:pt x="333" y="595"/>
                    <a:pt x="622" y="1160"/>
                    <a:pt x="861" y="1739"/>
                  </a:cubicBezTo>
                  <a:cubicBezTo>
                    <a:pt x="866" y="1752"/>
                    <a:pt x="875" y="1757"/>
                    <a:pt x="886" y="1757"/>
                  </a:cubicBezTo>
                  <a:cubicBezTo>
                    <a:pt x="907" y="1757"/>
                    <a:pt x="933" y="1735"/>
                    <a:pt x="924" y="1702"/>
                  </a:cubicBezTo>
                  <a:cubicBezTo>
                    <a:pt x="672" y="1123"/>
                    <a:pt x="396" y="557"/>
                    <a:pt x="82" y="17"/>
                  </a:cubicBezTo>
                  <a:cubicBezTo>
                    <a:pt x="74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34"/>
            <p:cNvSpPr/>
            <p:nvPr/>
          </p:nvSpPr>
          <p:spPr>
            <a:xfrm>
              <a:off x="3479425" y="4923250"/>
              <a:ext cx="14700" cy="31925"/>
            </a:xfrm>
            <a:custGeom>
              <a:avLst/>
              <a:gdLst/>
              <a:ahLst/>
              <a:cxnLst/>
              <a:rect l="l" t="t" r="r" b="b"/>
              <a:pathLst>
                <a:path w="588" h="1277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98" y="242"/>
                    <a:pt x="185" y="443"/>
                    <a:pt x="274" y="632"/>
                  </a:cubicBezTo>
                  <a:cubicBezTo>
                    <a:pt x="311" y="733"/>
                    <a:pt x="361" y="820"/>
                    <a:pt x="399" y="921"/>
                  </a:cubicBezTo>
                  <a:cubicBezTo>
                    <a:pt x="424" y="971"/>
                    <a:pt x="450" y="1022"/>
                    <a:pt x="462" y="1072"/>
                  </a:cubicBezTo>
                  <a:cubicBezTo>
                    <a:pt x="487" y="1122"/>
                    <a:pt x="512" y="1173"/>
                    <a:pt x="500" y="1236"/>
                  </a:cubicBezTo>
                  <a:cubicBezTo>
                    <a:pt x="500" y="1258"/>
                    <a:pt x="522" y="1276"/>
                    <a:pt x="540" y="1276"/>
                  </a:cubicBezTo>
                  <a:cubicBezTo>
                    <a:pt x="552" y="1276"/>
                    <a:pt x="562" y="1268"/>
                    <a:pt x="562" y="1248"/>
                  </a:cubicBezTo>
                  <a:cubicBezTo>
                    <a:pt x="587" y="1147"/>
                    <a:pt x="537" y="1060"/>
                    <a:pt x="500" y="984"/>
                  </a:cubicBezTo>
                  <a:cubicBezTo>
                    <a:pt x="450" y="871"/>
                    <a:pt x="399" y="758"/>
                    <a:pt x="349" y="658"/>
                  </a:cubicBezTo>
                  <a:cubicBezTo>
                    <a:pt x="261" y="443"/>
                    <a:pt x="160" y="230"/>
                    <a:pt x="72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34"/>
            <p:cNvSpPr/>
            <p:nvPr/>
          </p:nvSpPr>
          <p:spPr>
            <a:xfrm>
              <a:off x="3480350" y="4919150"/>
              <a:ext cx="17250" cy="33775"/>
            </a:xfrm>
            <a:custGeom>
              <a:avLst/>
              <a:gdLst/>
              <a:ahLst/>
              <a:cxnLst/>
              <a:rect l="l" t="t" r="r" b="b"/>
              <a:pathLst>
                <a:path w="690" h="1351" extrusionOk="0">
                  <a:moveTo>
                    <a:pt x="46" y="1"/>
                  </a:moveTo>
                  <a:cubicBezTo>
                    <a:pt x="23" y="1"/>
                    <a:pt x="1" y="28"/>
                    <a:pt x="10" y="54"/>
                  </a:cubicBezTo>
                  <a:cubicBezTo>
                    <a:pt x="111" y="255"/>
                    <a:pt x="211" y="456"/>
                    <a:pt x="312" y="671"/>
                  </a:cubicBezTo>
                  <a:cubicBezTo>
                    <a:pt x="362" y="771"/>
                    <a:pt x="413" y="872"/>
                    <a:pt x="450" y="972"/>
                  </a:cubicBezTo>
                  <a:lnTo>
                    <a:pt x="525" y="1123"/>
                  </a:lnTo>
                  <a:cubicBezTo>
                    <a:pt x="538" y="1148"/>
                    <a:pt x="550" y="1174"/>
                    <a:pt x="550" y="1199"/>
                  </a:cubicBezTo>
                  <a:cubicBezTo>
                    <a:pt x="564" y="1224"/>
                    <a:pt x="589" y="1274"/>
                    <a:pt x="576" y="1299"/>
                  </a:cubicBezTo>
                  <a:cubicBezTo>
                    <a:pt x="557" y="1318"/>
                    <a:pt x="580" y="1350"/>
                    <a:pt x="603" y="1350"/>
                  </a:cubicBezTo>
                  <a:cubicBezTo>
                    <a:pt x="611" y="1350"/>
                    <a:pt x="619" y="1347"/>
                    <a:pt x="626" y="1337"/>
                  </a:cubicBezTo>
                  <a:cubicBezTo>
                    <a:pt x="689" y="1261"/>
                    <a:pt x="601" y="1148"/>
                    <a:pt x="576" y="1073"/>
                  </a:cubicBezTo>
                  <a:cubicBezTo>
                    <a:pt x="525" y="959"/>
                    <a:pt x="463" y="847"/>
                    <a:pt x="413" y="721"/>
                  </a:cubicBezTo>
                  <a:cubicBezTo>
                    <a:pt x="299" y="495"/>
                    <a:pt x="186" y="255"/>
                    <a:pt x="73" y="17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34"/>
            <p:cNvSpPr/>
            <p:nvPr/>
          </p:nvSpPr>
          <p:spPr>
            <a:xfrm>
              <a:off x="3473875" y="4908450"/>
              <a:ext cx="25700" cy="41275"/>
            </a:xfrm>
            <a:custGeom>
              <a:avLst/>
              <a:gdLst/>
              <a:ahLst/>
              <a:cxnLst/>
              <a:rect l="l" t="t" r="r" b="b"/>
              <a:pathLst>
                <a:path w="1028" h="1651" extrusionOk="0">
                  <a:moveTo>
                    <a:pt x="41" y="1"/>
                  </a:moveTo>
                  <a:cubicBezTo>
                    <a:pt x="19" y="1"/>
                    <a:pt x="0" y="25"/>
                    <a:pt x="18" y="42"/>
                  </a:cubicBezTo>
                  <a:cubicBezTo>
                    <a:pt x="382" y="545"/>
                    <a:pt x="697" y="1073"/>
                    <a:pt x="960" y="1627"/>
                  </a:cubicBezTo>
                  <a:cubicBezTo>
                    <a:pt x="965" y="1644"/>
                    <a:pt x="975" y="1651"/>
                    <a:pt x="986" y="1651"/>
                  </a:cubicBezTo>
                  <a:cubicBezTo>
                    <a:pt x="1006" y="1651"/>
                    <a:pt x="1027" y="1626"/>
                    <a:pt x="1011" y="1602"/>
                  </a:cubicBezTo>
                  <a:cubicBezTo>
                    <a:pt x="747" y="1048"/>
                    <a:pt x="432" y="507"/>
                    <a:pt x="68" y="17"/>
                  </a:cubicBezTo>
                  <a:cubicBezTo>
                    <a:pt x="60" y="6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34"/>
            <p:cNvSpPr/>
            <p:nvPr/>
          </p:nvSpPr>
          <p:spPr>
            <a:xfrm>
              <a:off x="3483500" y="4919475"/>
              <a:ext cx="16500" cy="24075"/>
            </a:xfrm>
            <a:custGeom>
              <a:avLst/>
              <a:gdLst/>
              <a:ahLst/>
              <a:cxnLst/>
              <a:rect l="l" t="t" r="r" b="b"/>
              <a:pathLst>
                <a:path w="660" h="963" extrusionOk="0">
                  <a:moveTo>
                    <a:pt x="46" y="0"/>
                  </a:moveTo>
                  <a:cubicBezTo>
                    <a:pt x="23" y="0"/>
                    <a:pt x="1" y="27"/>
                    <a:pt x="10" y="54"/>
                  </a:cubicBezTo>
                  <a:cubicBezTo>
                    <a:pt x="198" y="356"/>
                    <a:pt x="387" y="658"/>
                    <a:pt x="588" y="946"/>
                  </a:cubicBezTo>
                  <a:cubicBezTo>
                    <a:pt x="596" y="958"/>
                    <a:pt x="606" y="963"/>
                    <a:pt x="616" y="963"/>
                  </a:cubicBezTo>
                  <a:cubicBezTo>
                    <a:pt x="638" y="963"/>
                    <a:pt x="660" y="939"/>
                    <a:pt x="651" y="921"/>
                  </a:cubicBezTo>
                  <a:cubicBezTo>
                    <a:pt x="450" y="619"/>
                    <a:pt x="248" y="318"/>
                    <a:pt x="72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34"/>
            <p:cNvSpPr/>
            <p:nvPr/>
          </p:nvSpPr>
          <p:spPr>
            <a:xfrm>
              <a:off x="3477950" y="4898400"/>
              <a:ext cx="23625" cy="43325"/>
            </a:xfrm>
            <a:custGeom>
              <a:avLst/>
              <a:gdLst/>
              <a:ahLst/>
              <a:cxnLst/>
              <a:rect l="l" t="t" r="r" b="b"/>
              <a:pathLst>
                <a:path w="945" h="1733" extrusionOk="0">
                  <a:moveTo>
                    <a:pt x="51" y="1"/>
                  </a:moveTo>
                  <a:cubicBezTo>
                    <a:pt x="26" y="1"/>
                    <a:pt x="0" y="24"/>
                    <a:pt x="18" y="42"/>
                  </a:cubicBezTo>
                  <a:cubicBezTo>
                    <a:pt x="370" y="557"/>
                    <a:pt x="660" y="1123"/>
                    <a:pt x="873" y="1714"/>
                  </a:cubicBezTo>
                  <a:cubicBezTo>
                    <a:pt x="877" y="1727"/>
                    <a:pt x="888" y="1733"/>
                    <a:pt x="899" y="1733"/>
                  </a:cubicBezTo>
                  <a:cubicBezTo>
                    <a:pt x="920" y="1733"/>
                    <a:pt x="944" y="1714"/>
                    <a:pt x="936" y="1689"/>
                  </a:cubicBezTo>
                  <a:cubicBezTo>
                    <a:pt x="722" y="1098"/>
                    <a:pt x="433" y="532"/>
                    <a:pt x="81" y="17"/>
                  </a:cubicBezTo>
                  <a:cubicBezTo>
                    <a:pt x="73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34"/>
            <p:cNvSpPr/>
            <p:nvPr/>
          </p:nvSpPr>
          <p:spPr>
            <a:xfrm>
              <a:off x="3484150" y="4912800"/>
              <a:ext cx="15750" cy="27050"/>
            </a:xfrm>
            <a:custGeom>
              <a:avLst/>
              <a:gdLst/>
              <a:ahLst/>
              <a:cxnLst/>
              <a:rect l="l" t="t" r="r" b="b"/>
              <a:pathLst>
                <a:path w="630" h="1082" extrusionOk="0">
                  <a:moveTo>
                    <a:pt x="36" y="0"/>
                  </a:moveTo>
                  <a:cubicBezTo>
                    <a:pt x="19" y="0"/>
                    <a:pt x="1" y="20"/>
                    <a:pt x="9" y="44"/>
                  </a:cubicBezTo>
                  <a:cubicBezTo>
                    <a:pt x="160" y="409"/>
                    <a:pt x="348" y="749"/>
                    <a:pt x="549" y="1062"/>
                  </a:cubicBezTo>
                  <a:cubicBezTo>
                    <a:pt x="558" y="1076"/>
                    <a:pt x="572" y="1081"/>
                    <a:pt x="584" y="1081"/>
                  </a:cubicBezTo>
                  <a:cubicBezTo>
                    <a:pt x="608" y="1081"/>
                    <a:pt x="629" y="1062"/>
                    <a:pt x="613" y="1037"/>
                  </a:cubicBezTo>
                  <a:cubicBezTo>
                    <a:pt x="398" y="710"/>
                    <a:pt x="222" y="371"/>
                    <a:pt x="59" y="19"/>
                  </a:cubicBezTo>
                  <a:cubicBezTo>
                    <a:pt x="55" y="6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34"/>
            <p:cNvSpPr/>
            <p:nvPr/>
          </p:nvSpPr>
          <p:spPr>
            <a:xfrm>
              <a:off x="3481000" y="4937400"/>
              <a:ext cx="10400" cy="19550"/>
            </a:xfrm>
            <a:custGeom>
              <a:avLst/>
              <a:gdLst/>
              <a:ahLst/>
              <a:cxnLst/>
              <a:rect l="l" t="t" r="r" b="b"/>
              <a:pathLst>
                <a:path w="416" h="782" extrusionOk="0">
                  <a:moveTo>
                    <a:pt x="45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135" y="293"/>
                    <a:pt x="248" y="519"/>
                    <a:pt x="348" y="758"/>
                  </a:cubicBezTo>
                  <a:cubicBezTo>
                    <a:pt x="353" y="775"/>
                    <a:pt x="363" y="782"/>
                    <a:pt x="374" y="782"/>
                  </a:cubicBezTo>
                  <a:cubicBezTo>
                    <a:pt x="394" y="782"/>
                    <a:pt x="415" y="757"/>
                    <a:pt x="399" y="732"/>
                  </a:cubicBezTo>
                  <a:cubicBezTo>
                    <a:pt x="298" y="494"/>
                    <a:pt x="185" y="254"/>
                    <a:pt x="72" y="16"/>
                  </a:cubicBezTo>
                  <a:cubicBezTo>
                    <a:pt x="64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34"/>
            <p:cNvSpPr/>
            <p:nvPr/>
          </p:nvSpPr>
          <p:spPr>
            <a:xfrm>
              <a:off x="3481300" y="4940850"/>
              <a:ext cx="8300" cy="17950"/>
            </a:xfrm>
            <a:custGeom>
              <a:avLst/>
              <a:gdLst/>
              <a:ahLst/>
              <a:cxnLst/>
              <a:rect l="l" t="t" r="r" b="b"/>
              <a:pathLst>
                <a:path w="332" h="718" extrusionOk="0">
                  <a:moveTo>
                    <a:pt x="47" y="1"/>
                  </a:moveTo>
                  <a:cubicBezTo>
                    <a:pt x="24" y="1"/>
                    <a:pt x="1" y="27"/>
                    <a:pt x="9" y="54"/>
                  </a:cubicBezTo>
                  <a:cubicBezTo>
                    <a:pt x="110" y="267"/>
                    <a:pt x="199" y="482"/>
                    <a:pt x="261" y="695"/>
                  </a:cubicBezTo>
                  <a:cubicBezTo>
                    <a:pt x="266" y="711"/>
                    <a:pt x="281" y="718"/>
                    <a:pt x="294" y="718"/>
                  </a:cubicBezTo>
                  <a:cubicBezTo>
                    <a:pt x="313" y="718"/>
                    <a:pt x="331" y="705"/>
                    <a:pt x="324" y="683"/>
                  </a:cubicBezTo>
                  <a:cubicBezTo>
                    <a:pt x="249" y="457"/>
                    <a:pt x="173" y="230"/>
                    <a:pt x="73" y="16"/>
                  </a:cubicBezTo>
                  <a:cubicBezTo>
                    <a:pt x="65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34"/>
            <p:cNvSpPr/>
            <p:nvPr/>
          </p:nvSpPr>
          <p:spPr>
            <a:xfrm>
              <a:off x="3483325" y="4948000"/>
              <a:ext cx="4500" cy="12250"/>
            </a:xfrm>
            <a:custGeom>
              <a:avLst/>
              <a:gdLst/>
              <a:ahLst/>
              <a:cxnLst/>
              <a:rect l="l" t="t" r="r" b="b"/>
              <a:pathLst>
                <a:path w="180" h="490" extrusionOk="0">
                  <a:moveTo>
                    <a:pt x="36" y="1"/>
                  </a:moveTo>
                  <a:cubicBezTo>
                    <a:pt x="16" y="1"/>
                    <a:pt x="1" y="20"/>
                    <a:pt x="17" y="45"/>
                  </a:cubicBezTo>
                  <a:cubicBezTo>
                    <a:pt x="79" y="171"/>
                    <a:pt x="118" y="308"/>
                    <a:pt x="92" y="447"/>
                  </a:cubicBezTo>
                  <a:cubicBezTo>
                    <a:pt x="92" y="459"/>
                    <a:pt x="92" y="484"/>
                    <a:pt x="118" y="484"/>
                  </a:cubicBezTo>
                  <a:cubicBezTo>
                    <a:pt x="121" y="488"/>
                    <a:pt x="125" y="490"/>
                    <a:pt x="129" y="490"/>
                  </a:cubicBezTo>
                  <a:cubicBezTo>
                    <a:pt x="141" y="490"/>
                    <a:pt x="155" y="478"/>
                    <a:pt x="155" y="459"/>
                  </a:cubicBezTo>
                  <a:cubicBezTo>
                    <a:pt x="180" y="308"/>
                    <a:pt x="155" y="145"/>
                    <a:pt x="67" y="20"/>
                  </a:cubicBezTo>
                  <a:cubicBezTo>
                    <a:pt x="58" y="6"/>
                    <a:pt x="47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34"/>
            <p:cNvSpPr/>
            <p:nvPr/>
          </p:nvSpPr>
          <p:spPr>
            <a:xfrm>
              <a:off x="3473175" y="4957325"/>
              <a:ext cx="3350" cy="11050"/>
            </a:xfrm>
            <a:custGeom>
              <a:avLst/>
              <a:gdLst/>
              <a:ahLst/>
              <a:cxnLst/>
              <a:rect l="l" t="t" r="r" b="b"/>
              <a:pathLst>
                <a:path w="134" h="442" extrusionOk="0">
                  <a:moveTo>
                    <a:pt x="38" y="1"/>
                  </a:moveTo>
                  <a:cubicBezTo>
                    <a:pt x="19" y="1"/>
                    <a:pt x="0" y="14"/>
                    <a:pt x="8" y="36"/>
                  </a:cubicBezTo>
                  <a:cubicBezTo>
                    <a:pt x="58" y="162"/>
                    <a:pt x="71" y="287"/>
                    <a:pt x="71" y="413"/>
                  </a:cubicBezTo>
                  <a:cubicBezTo>
                    <a:pt x="71" y="432"/>
                    <a:pt x="86" y="442"/>
                    <a:pt x="102" y="442"/>
                  </a:cubicBezTo>
                  <a:cubicBezTo>
                    <a:pt x="118" y="442"/>
                    <a:pt x="133" y="432"/>
                    <a:pt x="133" y="413"/>
                  </a:cubicBezTo>
                  <a:cubicBezTo>
                    <a:pt x="133" y="275"/>
                    <a:pt x="121" y="150"/>
                    <a:pt x="71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34"/>
            <p:cNvSpPr/>
            <p:nvPr/>
          </p:nvSpPr>
          <p:spPr>
            <a:xfrm>
              <a:off x="3469575" y="4957900"/>
              <a:ext cx="4625" cy="10625"/>
            </a:xfrm>
            <a:custGeom>
              <a:avLst/>
              <a:gdLst/>
              <a:ahLst/>
              <a:cxnLst/>
              <a:rect l="l" t="t" r="r" b="b"/>
              <a:pathLst>
                <a:path w="185" h="425" extrusionOk="0">
                  <a:moveTo>
                    <a:pt x="39" y="1"/>
                  </a:moveTo>
                  <a:cubicBezTo>
                    <a:pt x="14" y="1"/>
                    <a:pt x="1" y="26"/>
                    <a:pt x="14" y="38"/>
                  </a:cubicBezTo>
                  <a:cubicBezTo>
                    <a:pt x="51" y="164"/>
                    <a:pt x="89" y="278"/>
                    <a:pt x="114" y="403"/>
                  </a:cubicBezTo>
                  <a:cubicBezTo>
                    <a:pt x="119" y="418"/>
                    <a:pt x="132" y="425"/>
                    <a:pt x="145" y="425"/>
                  </a:cubicBezTo>
                  <a:cubicBezTo>
                    <a:pt x="164" y="425"/>
                    <a:pt x="185" y="409"/>
                    <a:pt x="177" y="378"/>
                  </a:cubicBezTo>
                  <a:cubicBezTo>
                    <a:pt x="152" y="264"/>
                    <a:pt x="114" y="139"/>
                    <a:pt x="76" y="26"/>
                  </a:cubicBezTo>
                  <a:cubicBezTo>
                    <a:pt x="64" y="13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34"/>
            <p:cNvSpPr/>
            <p:nvPr/>
          </p:nvSpPr>
          <p:spPr>
            <a:xfrm>
              <a:off x="3468025" y="4959475"/>
              <a:ext cx="3150" cy="11025"/>
            </a:xfrm>
            <a:custGeom>
              <a:avLst/>
              <a:gdLst/>
              <a:ahLst/>
              <a:cxnLst/>
              <a:rect l="l" t="t" r="r" b="b"/>
              <a:pathLst>
                <a:path w="126" h="441" extrusionOk="0">
                  <a:moveTo>
                    <a:pt x="25" y="0"/>
                  </a:moveTo>
                  <a:cubicBezTo>
                    <a:pt x="12" y="13"/>
                    <a:pt x="0" y="25"/>
                    <a:pt x="0" y="51"/>
                  </a:cubicBezTo>
                  <a:cubicBezTo>
                    <a:pt x="25" y="164"/>
                    <a:pt x="51" y="290"/>
                    <a:pt x="63" y="416"/>
                  </a:cubicBezTo>
                  <a:cubicBezTo>
                    <a:pt x="63" y="428"/>
                    <a:pt x="88" y="441"/>
                    <a:pt x="101" y="441"/>
                  </a:cubicBezTo>
                  <a:cubicBezTo>
                    <a:pt x="126" y="428"/>
                    <a:pt x="126" y="416"/>
                    <a:pt x="126" y="403"/>
                  </a:cubicBezTo>
                  <a:cubicBezTo>
                    <a:pt x="113" y="277"/>
                    <a:pt x="88" y="151"/>
                    <a:pt x="63" y="25"/>
                  </a:cubicBezTo>
                  <a:cubicBezTo>
                    <a:pt x="63" y="13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34"/>
            <p:cNvSpPr/>
            <p:nvPr/>
          </p:nvSpPr>
          <p:spPr>
            <a:xfrm>
              <a:off x="3470825" y="4958525"/>
              <a:ext cx="1625" cy="11975"/>
            </a:xfrm>
            <a:custGeom>
              <a:avLst/>
              <a:gdLst/>
              <a:ahLst/>
              <a:cxnLst/>
              <a:rect l="l" t="t" r="r" b="b"/>
              <a:pathLst>
                <a:path w="65" h="479" extrusionOk="0">
                  <a:moveTo>
                    <a:pt x="33" y="1"/>
                  </a:moveTo>
                  <a:cubicBezTo>
                    <a:pt x="17" y="1"/>
                    <a:pt x="1" y="13"/>
                    <a:pt x="1" y="38"/>
                  </a:cubicBezTo>
                  <a:lnTo>
                    <a:pt x="1" y="441"/>
                  </a:lnTo>
                  <a:cubicBezTo>
                    <a:pt x="1" y="466"/>
                    <a:pt x="17" y="478"/>
                    <a:pt x="33" y="478"/>
                  </a:cubicBezTo>
                  <a:cubicBezTo>
                    <a:pt x="48" y="478"/>
                    <a:pt x="64" y="466"/>
                    <a:pt x="64" y="441"/>
                  </a:cubicBezTo>
                  <a:lnTo>
                    <a:pt x="64" y="38"/>
                  </a:lnTo>
                  <a:cubicBezTo>
                    <a:pt x="64" y="13"/>
                    <a:pt x="48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34"/>
            <p:cNvSpPr/>
            <p:nvPr/>
          </p:nvSpPr>
          <p:spPr>
            <a:xfrm>
              <a:off x="3474875" y="4955125"/>
              <a:ext cx="3525" cy="12950"/>
            </a:xfrm>
            <a:custGeom>
              <a:avLst/>
              <a:gdLst/>
              <a:ahLst/>
              <a:cxnLst/>
              <a:rect l="l" t="t" r="r" b="b"/>
              <a:pathLst>
                <a:path w="141" h="518" extrusionOk="0">
                  <a:moveTo>
                    <a:pt x="41" y="1"/>
                  </a:moveTo>
                  <a:cubicBezTo>
                    <a:pt x="20" y="1"/>
                    <a:pt x="0" y="14"/>
                    <a:pt x="15" y="36"/>
                  </a:cubicBezTo>
                  <a:cubicBezTo>
                    <a:pt x="65" y="187"/>
                    <a:pt x="65" y="338"/>
                    <a:pt x="28" y="476"/>
                  </a:cubicBezTo>
                  <a:cubicBezTo>
                    <a:pt x="28" y="499"/>
                    <a:pt x="51" y="517"/>
                    <a:pt x="69" y="517"/>
                  </a:cubicBezTo>
                  <a:cubicBezTo>
                    <a:pt x="80" y="517"/>
                    <a:pt x="90" y="509"/>
                    <a:pt x="90" y="489"/>
                  </a:cubicBezTo>
                  <a:cubicBezTo>
                    <a:pt x="141" y="338"/>
                    <a:pt x="129" y="174"/>
                    <a:pt x="78" y="23"/>
                  </a:cubicBezTo>
                  <a:cubicBezTo>
                    <a:pt x="73" y="8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34"/>
            <p:cNvSpPr/>
            <p:nvPr/>
          </p:nvSpPr>
          <p:spPr>
            <a:xfrm>
              <a:off x="3475950" y="4951850"/>
              <a:ext cx="5300" cy="14950"/>
            </a:xfrm>
            <a:custGeom>
              <a:avLst/>
              <a:gdLst/>
              <a:ahLst/>
              <a:cxnLst/>
              <a:rect l="l" t="t" r="r" b="b"/>
              <a:pathLst>
                <a:path w="212" h="598" extrusionOk="0">
                  <a:moveTo>
                    <a:pt x="42" y="1"/>
                  </a:moveTo>
                  <a:cubicBezTo>
                    <a:pt x="23" y="1"/>
                    <a:pt x="1" y="27"/>
                    <a:pt x="10" y="54"/>
                  </a:cubicBezTo>
                  <a:cubicBezTo>
                    <a:pt x="47" y="129"/>
                    <a:pt x="73" y="218"/>
                    <a:pt x="98" y="293"/>
                  </a:cubicBezTo>
                  <a:cubicBezTo>
                    <a:pt x="111" y="343"/>
                    <a:pt x="123" y="381"/>
                    <a:pt x="123" y="419"/>
                  </a:cubicBezTo>
                  <a:cubicBezTo>
                    <a:pt x="123" y="444"/>
                    <a:pt x="136" y="469"/>
                    <a:pt x="136" y="494"/>
                  </a:cubicBezTo>
                  <a:lnTo>
                    <a:pt x="136" y="520"/>
                  </a:lnTo>
                  <a:lnTo>
                    <a:pt x="136" y="529"/>
                  </a:lnTo>
                  <a:lnTo>
                    <a:pt x="136" y="529"/>
                  </a:lnTo>
                  <a:cubicBezTo>
                    <a:pt x="116" y="531"/>
                    <a:pt x="94" y="553"/>
                    <a:pt x="111" y="570"/>
                  </a:cubicBezTo>
                  <a:cubicBezTo>
                    <a:pt x="120" y="589"/>
                    <a:pt x="135" y="597"/>
                    <a:pt x="150" y="597"/>
                  </a:cubicBezTo>
                  <a:cubicBezTo>
                    <a:pt x="174" y="597"/>
                    <a:pt x="198" y="576"/>
                    <a:pt x="198" y="545"/>
                  </a:cubicBezTo>
                  <a:cubicBezTo>
                    <a:pt x="211" y="481"/>
                    <a:pt x="186" y="419"/>
                    <a:pt x="186" y="369"/>
                  </a:cubicBezTo>
                  <a:cubicBezTo>
                    <a:pt x="161" y="243"/>
                    <a:pt x="123" y="129"/>
                    <a:pt x="60" y="17"/>
                  </a:cubicBezTo>
                  <a:cubicBezTo>
                    <a:pt x="57" y="5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34"/>
            <p:cNvSpPr/>
            <p:nvPr/>
          </p:nvSpPr>
          <p:spPr>
            <a:xfrm>
              <a:off x="3470675" y="4946900"/>
              <a:ext cx="3325" cy="18025"/>
            </a:xfrm>
            <a:custGeom>
              <a:avLst/>
              <a:gdLst/>
              <a:ahLst/>
              <a:cxnLst/>
              <a:rect l="l" t="t" r="r" b="b"/>
              <a:pathLst>
                <a:path w="133" h="721" extrusionOk="0">
                  <a:moveTo>
                    <a:pt x="34" y="1"/>
                  </a:moveTo>
                  <a:cubicBezTo>
                    <a:pt x="17" y="1"/>
                    <a:pt x="1" y="13"/>
                    <a:pt x="7" y="38"/>
                  </a:cubicBezTo>
                  <a:cubicBezTo>
                    <a:pt x="20" y="252"/>
                    <a:pt x="45" y="478"/>
                    <a:pt x="57" y="692"/>
                  </a:cubicBezTo>
                  <a:cubicBezTo>
                    <a:pt x="64" y="711"/>
                    <a:pt x="83" y="720"/>
                    <a:pt x="100" y="720"/>
                  </a:cubicBezTo>
                  <a:cubicBezTo>
                    <a:pt x="117" y="720"/>
                    <a:pt x="133" y="711"/>
                    <a:pt x="133" y="692"/>
                  </a:cubicBezTo>
                  <a:cubicBezTo>
                    <a:pt x="108" y="478"/>
                    <a:pt x="82" y="252"/>
                    <a:pt x="70" y="38"/>
                  </a:cubicBezTo>
                  <a:cubicBezTo>
                    <a:pt x="70" y="13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34"/>
            <p:cNvSpPr/>
            <p:nvPr/>
          </p:nvSpPr>
          <p:spPr>
            <a:xfrm>
              <a:off x="3468425" y="4950825"/>
              <a:ext cx="6075" cy="17250"/>
            </a:xfrm>
            <a:custGeom>
              <a:avLst/>
              <a:gdLst/>
              <a:ahLst/>
              <a:cxnLst/>
              <a:rect l="l" t="t" r="r" b="b"/>
              <a:pathLst>
                <a:path w="243" h="690" extrusionOk="0">
                  <a:moveTo>
                    <a:pt x="46" y="1"/>
                  </a:moveTo>
                  <a:cubicBezTo>
                    <a:pt x="25" y="1"/>
                    <a:pt x="1" y="20"/>
                    <a:pt x="9" y="44"/>
                  </a:cubicBezTo>
                  <a:cubicBezTo>
                    <a:pt x="85" y="246"/>
                    <a:pt x="135" y="447"/>
                    <a:pt x="172" y="661"/>
                  </a:cubicBezTo>
                  <a:cubicBezTo>
                    <a:pt x="178" y="681"/>
                    <a:pt x="191" y="689"/>
                    <a:pt x="204" y="689"/>
                  </a:cubicBezTo>
                  <a:cubicBezTo>
                    <a:pt x="223" y="689"/>
                    <a:pt x="243" y="671"/>
                    <a:pt x="236" y="648"/>
                  </a:cubicBezTo>
                  <a:cubicBezTo>
                    <a:pt x="198" y="435"/>
                    <a:pt x="147" y="221"/>
                    <a:pt x="72" y="19"/>
                  </a:cubicBezTo>
                  <a:cubicBezTo>
                    <a:pt x="68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34"/>
            <p:cNvSpPr/>
            <p:nvPr/>
          </p:nvSpPr>
          <p:spPr>
            <a:xfrm>
              <a:off x="3469575" y="4954775"/>
              <a:ext cx="1925" cy="5675"/>
            </a:xfrm>
            <a:custGeom>
              <a:avLst/>
              <a:gdLst/>
              <a:ahLst/>
              <a:cxnLst/>
              <a:rect l="l" t="t" r="r" b="b"/>
              <a:pathLst>
                <a:path w="77" h="227" extrusionOk="0">
                  <a:moveTo>
                    <a:pt x="39" y="0"/>
                  </a:moveTo>
                  <a:cubicBezTo>
                    <a:pt x="14" y="0"/>
                    <a:pt x="1" y="12"/>
                    <a:pt x="1" y="25"/>
                  </a:cubicBezTo>
                  <a:lnTo>
                    <a:pt x="1" y="188"/>
                  </a:lnTo>
                  <a:cubicBezTo>
                    <a:pt x="1" y="213"/>
                    <a:pt x="26" y="226"/>
                    <a:pt x="39" y="226"/>
                  </a:cubicBezTo>
                  <a:cubicBezTo>
                    <a:pt x="51" y="226"/>
                    <a:pt x="76" y="213"/>
                    <a:pt x="76" y="188"/>
                  </a:cubicBezTo>
                  <a:cubicBezTo>
                    <a:pt x="76" y="138"/>
                    <a:pt x="64" y="88"/>
                    <a:pt x="64" y="25"/>
                  </a:cubicBezTo>
                  <a:cubicBezTo>
                    <a:pt x="64" y="12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34"/>
            <p:cNvSpPr/>
            <p:nvPr/>
          </p:nvSpPr>
          <p:spPr>
            <a:xfrm>
              <a:off x="3478175" y="4948700"/>
              <a:ext cx="5575" cy="16325"/>
            </a:xfrm>
            <a:custGeom>
              <a:avLst/>
              <a:gdLst/>
              <a:ahLst/>
              <a:cxnLst/>
              <a:rect l="l" t="t" r="r" b="b"/>
              <a:pathLst>
                <a:path w="223" h="653" extrusionOk="0">
                  <a:moveTo>
                    <a:pt x="46" y="1"/>
                  </a:moveTo>
                  <a:cubicBezTo>
                    <a:pt x="23" y="1"/>
                    <a:pt x="0" y="28"/>
                    <a:pt x="9" y="54"/>
                  </a:cubicBezTo>
                  <a:cubicBezTo>
                    <a:pt x="59" y="155"/>
                    <a:pt x="84" y="243"/>
                    <a:pt x="109" y="356"/>
                  </a:cubicBezTo>
                  <a:cubicBezTo>
                    <a:pt x="122" y="419"/>
                    <a:pt x="160" y="545"/>
                    <a:pt x="97" y="595"/>
                  </a:cubicBezTo>
                  <a:cubicBezTo>
                    <a:pt x="66" y="616"/>
                    <a:pt x="85" y="652"/>
                    <a:pt x="114" y="652"/>
                  </a:cubicBezTo>
                  <a:cubicBezTo>
                    <a:pt x="120" y="652"/>
                    <a:pt x="127" y="650"/>
                    <a:pt x="134" y="646"/>
                  </a:cubicBezTo>
                  <a:cubicBezTo>
                    <a:pt x="223" y="582"/>
                    <a:pt x="198" y="469"/>
                    <a:pt x="185" y="381"/>
                  </a:cubicBezTo>
                  <a:cubicBezTo>
                    <a:pt x="160" y="255"/>
                    <a:pt x="122" y="129"/>
                    <a:pt x="72" y="17"/>
                  </a:cubicBezTo>
                  <a:cubicBezTo>
                    <a:pt x="65" y="6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34"/>
            <p:cNvSpPr/>
            <p:nvPr/>
          </p:nvSpPr>
          <p:spPr>
            <a:xfrm>
              <a:off x="3478575" y="4949975"/>
              <a:ext cx="5175" cy="11725"/>
            </a:xfrm>
            <a:custGeom>
              <a:avLst/>
              <a:gdLst/>
              <a:ahLst/>
              <a:cxnLst/>
              <a:rect l="l" t="t" r="r" b="b"/>
              <a:pathLst>
                <a:path w="207" h="469" extrusionOk="0">
                  <a:moveTo>
                    <a:pt x="48" y="0"/>
                  </a:moveTo>
                  <a:cubicBezTo>
                    <a:pt x="26" y="0"/>
                    <a:pt x="0" y="27"/>
                    <a:pt x="18" y="53"/>
                  </a:cubicBezTo>
                  <a:cubicBezTo>
                    <a:pt x="81" y="167"/>
                    <a:pt x="132" y="305"/>
                    <a:pt x="132" y="431"/>
                  </a:cubicBezTo>
                  <a:cubicBezTo>
                    <a:pt x="138" y="456"/>
                    <a:pt x="156" y="468"/>
                    <a:pt x="174" y="468"/>
                  </a:cubicBezTo>
                  <a:cubicBezTo>
                    <a:pt x="191" y="468"/>
                    <a:pt x="207" y="456"/>
                    <a:pt x="207" y="431"/>
                  </a:cubicBezTo>
                  <a:cubicBezTo>
                    <a:pt x="194" y="293"/>
                    <a:pt x="144" y="142"/>
                    <a:pt x="68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34"/>
            <p:cNvSpPr/>
            <p:nvPr/>
          </p:nvSpPr>
          <p:spPr>
            <a:xfrm>
              <a:off x="3478575" y="4946825"/>
              <a:ext cx="7075" cy="16950"/>
            </a:xfrm>
            <a:custGeom>
              <a:avLst/>
              <a:gdLst/>
              <a:ahLst/>
              <a:cxnLst/>
              <a:rect l="l" t="t" r="r" b="b"/>
              <a:pathLst>
                <a:path w="283" h="678" extrusionOk="0">
                  <a:moveTo>
                    <a:pt x="48" y="0"/>
                  </a:moveTo>
                  <a:cubicBezTo>
                    <a:pt x="26" y="0"/>
                    <a:pt x="0" y="27"/>
                    <a:pt x="18" y="54"/>
                  </a:cubicBezTo>
                  <a:cubicBezTo>
                    <a:pt x="68" y="142"/>
                    <a:pt x="106" y="243"/>
                    <a:pt x="144" y="343"/>
                  </a:cubicBezTo>
                  <a:cubicBezTo>
                    <a:pt x="157" y="394"/>
                    <a:pt x="169" y="456"/>
                    <a:pt x="182" y="506"/>
                  </a:cubicBezTo>
                  <a:cubicBezTo>
                    <a:pt x="182" y="531"/>
                    <a:pt x="194" y="595"/>
                    <a:pt x="157" y="620"/>
                  </a:cubicBezTo>
                  <a:cubicBezTo>
                    <a:pt x="126" y="640"/>
                    <a:pt x="145" y="677"/>
                    <a:pt x="173" y="677"/>
                  </a:cubicBezTo>
                  <a:cubicBezTo>
                    <a:pt x="180" y="677"/>
                    <a:pt x="187" y="675"/>
                    <a:pt x="194" y="670"/>
                  </a:cubicBezTo>
                  <a:cubicBezTo>
                    <a:pt x="282" y="607"/>
                    <a:pt x="244" y="469"/>
                    <a:pt x="219" y="368"/>
                  </a:cubicBezTo>
                  <a:cubicBezTo>
                    <a:pt x="182" y="255"/>
                    <a:pt x="132" y="129"/>
                    <a:pt x="68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34"/>
            <p:cNvSpPr/>
            <p:nvPr/>
          </p:nvSpPr>
          <p:spPr>
            <a:xfrm>
              <a:off x="3474525" y="4948950"/>
              <a:ext cx="7800" cy="14400"/>
            </a:xfrm>
            <a:custGeom>
              <a:avLst/>
              <a:gdLst/>
              <a:ahLst/>
              <a:cxnLst/>
              <a:rect l="l" t="t" r="r" b="b"/>
              <a:pathLst>
                <a:path w="312" h="576" extrusionOk="0">
                  <a:moveTo>
                    <a:pt x="41" y="1"/>
                  </a:moveTo>
                  <a:cubicBezTo>
                    <a:pt x="21" y="1"/>
                    <a:pt x="0" y="20"/>
                    <a:pt x="17" y="44"/>
                  </a:cubicBezTo>
                  <a:cubicBezTo>
                    <a:pt x="92" y="220"/>
                    <a:pt x="168" y="384"/>
                    <a:pt x="243" y="560"/>
                  </a:cubicBezTo>
                  <a:cubicBezTo>
                    <a:pt x="247" y="571"/>
                    <a:pt x="255" y="575"/>
                    <a:pt x="263" y="575"/>
                  </a:cubicBezTo>
                  <a:cubicBezTo>
                    <a:pt x="285" y="575"/>
                    <a:pt x="311" y="549"/>
                    <a:pt x="294" y="522"/>
                  </a:cubicBezTo>
                  <a:cubicBezTo>
                    <a:pt x="218" y="359"/>
                    <a:pt x="143" y="183"/>
                    <a:pt x="67" y="19"/>
                  </a:cubicBezTo>
                  <a:cubicBezTo>
                    <a:pt x="63" y="6"/>
                    <a:pt x="52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34"/>
            <p:cNvSpPr/>
            <p:nvPr/>
          </p:nvSpPr>
          <p:spPr>
            <a:xfrm>
              <a:off x="3480150" y="4950600"/>
              <a:ext cx="4250" cy="13375"/>
            </a:xfrm>
            <a:custGeom>
              <a:avLst/>
              <a:gdLst/>
              <a:ahLst/>
              <a:cxnLst/>
              <a:rect l="l" t="t" r="r" b="b"/>
              <a:pathLst>
                <a:path w="170" h="535" extrusionOk="0">
                  <a:moveTo>
                    <a:pt x="51" y="0"/>
                  </a:moveTo>
                  <a:cubicBezTo>
                    <a:pt x="26" y="0"/>
                    <a:pt x="1" y="24"/>
                    <a:pt x="18" y="41"/>
                  </a:cubicBezTo>
                  <a:cubicBezTo>
                    <a:pt x="94" y="179"/>
                    <a:pt x="106" y="343"/>
                    <a:pt x="43" y="481"/>
                  </a:cubicBezTo>
                  <a:cubicBezTo>
                    <a:pt x="26" y="508"/>
                    <a:pt x="52" y="535"/>
                    <a:pt x="73" y="535"/>
                  </a:cubicBezTo>
                  <a:cubicBezTo>
                    <a:pt x="82" y="535"/>
                    <a:pt x="90" y="530"/>
                    <a:pt x="94" y="519"/>
                  </a:cubicBezTo>
                  <a:cubicBezTo>
                    <a:pt x="169" y="355"/>
                    <a:pt x="169" y="167"/>
                    <a:pt x="81" y="16"/>
                  </a:cubicBezTo>
                  <a:cubicBezTo>
                    <a:pt x="73" y="5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34"/>
            <p:cNvSpPr/>
            <p:nvPr/>
          </p:nvSpPr>
          <p:spPr>
            <a:xfrm>
              <a:off x="3483875" y="4946950"/>
              <a:ext cx="5225" cy="15825"/>
            </a:xfrm>
            <a:custGeom>
              <a:avLst/>
              <a:gdLst/>
              <a:ahLst/>
              <a:cxnLst/>
              <a:rect l="l" t="t" r="r" b="b"/>
              <a:pathLst>
                <a:path w="209" h="633" extrusionOk="0">
                  <a:moveTo>
                    <a:pt x="37" y="1"/>
                  </a:moveTo>
                  <a:cubicBezTo>
                    <a:pt x="18" y="1"/>
                    <a:pt x="0" y="14"/>
                    <a:pt x="7" y="36"/>
                  </a:cubicBezTo>
                  <a:cubicBezTo>
                    <a:pt x="45" y="137"/>
                    <a:pt x="70" y="225"/>
                    <a:pt x="96" y="325"/>
                  </a:cubicBezTo>
                  <a:cubicBezTo>
                    <a:pt x="121" y="401"/>
                    <a:pt x="158" y="526"/>
                    <a:pt x="70" y="577"/>
                  </a:cubicBezTo>
                  <a:cubicBezTo>
                    <a:pt x="39" y="588"/>
                    <a:pt x="60" y="633"/>
                    <a:pt x="90" y="633"/>
                  </a:cubicBezTo>
                  <a:cubicBezTo>
                    <a:pt x="95" y="633"/>
                    <a:pt x="102" y="631"/>
                    <a:pt x="108" y="627"/>
                  </a:cubicBezTo>
                  <a:cubicBezTo>
                    <a:pt x="208" y="577"/>
                    <a:pt x="196" y="451"/>
                    <a:pt x="171" y="363"/>
                  </a:cubicBezTo>
                  <a:cubicBezTo>
                    <a:pt x="146" y="250"/>
                    <a:pt x="121" y="137"/>
                    <a:pt x="70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34"/>
            <p:cNvSpPr/>
            <p:nvPr/>
          </p:nvSpPr>
          <p:spPr>
            <a:xfrm>
              <a:off x="3486350" y="4944000"/>
              <a:ext cx="5250" cy="13450"/>
            </a:xfrm>
            <a:custGeom>
              <a:avLst/>
              <a:gdLst/>
              <a:ahLst/>
              <a:cxnLst/>
              <a:rect l="l" t="t" r="r" b="b"/>
              <a:pathLst>
                <a:path w="210" h="538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47" y="129"/>
                    <a:pt x="72" y="205"/>
                    <a:pt x="97" y="292"/>
                  </a:cubicBezTo>
                  <a:cubicBezTo>
                    <a:pt x="109" y="331"/>
                    <a:pt x="122" y="368"/>
                    <a:pt x="122" y="418"/>
                  </a:cubicBezTo>
                  <a:cubicBezTo>
                    <a:pt x="122" y="431"/>
                    <a:pt x="134" y="456"/>
                    <a:pt x="122" y="468"/>
                  </a:cubicBezTo>
                  <a:cubicBezTo>
                    <a:pt x="114" y="468"/>
                    <a:pt x="111" y="474"/>
                    <a:pt x="106" y="474"/>
                  </a:cubicBezTo>
                  <a:cubicBezTo>
                    <a:pt x="104" y="474"/>
                    <a:pt x="101" y="473"/>
                    <a:pt x="97" y="468"/>
                  </a:cubicBezTo>
                  <a:cubicBezTo>
                    <a:pt x="93" y="465"/>
                    <a:pt x="89" y="463"/>
                    <a:pt x="83" y="463"/>
                  </a:cubicBezTo>
                  <a:cubicBezTo>
                    <a:pt x="71" y="463"/>
                    <a:pt x="55" y="472"/>
                    <a:pt x="47" y="481"/>
                  </a:cubicBezTo>
                  <a:cubicBezTo>
                    <a:pt x="47" y="494"/>
                    <a:pt x="47" y="519"/>
                    <a:pt x="59" y="519"/>
                  </a:cubicBezTo>
                  <a:cubicBezTo>
                    <a:pt x="72" y="532"/>
                    <a:pt x="87" y="538"/>
                    <a:pt x="102" y="538"/>
                  </a:cubicBezTo>
                  <a:cubicBezTo>
                    <a:pt x="129" y="538"/>
                    <a:pt x="156" y="518"/>
                    <a:pt x="173" y="494"/>
                  </a:cubicBezTo>
                  <a:cubicBezTo>
                    <a:pt x="210" y="456"/>
                    <a:pt x="185" y="393"/>
                    <a:pt x="173" y="343"/>
                  </a:cubicBezTo>
                  <a:cubicBezTo>
                    <a:pt x="147" y="230"/>
                    <a:pt x="122" y="116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34"/>
            <p:cNvSpPr/>
            <p:nvPr/>
          </p:nvSpPr>
          <p:spPr>
            <a:xfrm>
              <a:off x="3484850" y="4939100"/>
              <a:ext cx="8025" cy="18550"/>
            </a:xfrm>
            <a:custGeom>
              <a:avLst/>
              <a:gdLst/>
              <a:ahLst/>
              <a:cxnLst/>
              <a:rect l="l" t="t" r="r" b="b"/>
              <a:pathLst>
                <a:path w="321" h="742" extrusionOk="0">
                  <a:moveTo>
                    <a:pt x="55" y="0"/>
                  </a:moveTo>
                  <a:cubicBezTo>
                    <a:pt x="28" y="0"/>
                    <a:pt x="0" y="21"/>
                    <a:pt x="18" y="49"/>
                  </a:cubicBezTo>
                  <a:cubicBezTo>
                    <a:pt x="82" y="149"/>
                    <a:pt x="144" y="262"/>
                    <a:pt x="182" y="376"/>
                  </a:cubicBezTo>
                  <a:cubicBezTo>
                    <a:pt x="194" y="412"/>
                    <a:pt x="303" y="678"/>
                    <a:pt x="201" y="678"/>
                  </a:cubicBezTo>
                  <a:cubicBezTo>
                    <a:pt x="199" y="678"/>
                    <a:pt x="197" y="678"/>
                    <a:pt x="194" y="677"/>
                  </a:cubicBezTo>
                  <a:cubicBezTo>
                    <a:pt x="157" y="677"/>
                    <a:pt x="157" y="740"/>
                    <a:pt x="194" y="740"/>
                  </a:cubicBezTo>
                  <a:cubicBezTo>
                    <a:pt x="200" y="741"/>
                    <a:pt x="206" y="742"/>
                    <a:pt x="211" y="742"/>
                  </a:cubicBezTo>
                  <a:cubicBezTo>
                    <a:pt x="266" y="742"/>
                    <a:pt x="308" y="685"/>
                    <a:pt x="308" y="639"/>
                  </a:cubicBezTo>
                  <a:cubicBezTo>
                    <a:pt x="320" y="564"/>
                    <a:pt x="283" y="488"/>
                    <a:pt x="270" y="426"/>
                  </a:cubicBezTo>
                  <a:cubicBezTo>
                    <a:pt x="220" y="275"/>
                    <a:pt x="157" y="136"/>
                    <a:pt x="82" y="10"/>
                  </a:cubicBezTo>
                  <a:cubicBezTo>
                    <a:pt x="75" y="3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34"/>
            <p:cNvSpPr/>
            <p:nvPr/>
          </p:nvSpPr>
          <p:spPr>
            <a:xfrm>
              <a:off x="3483200" y="4935825"/>
              <a:ext cx="10300" cy="20025"/>
            </a:xfrm>
            <a:custGeom>
              <a:avLst/>
              <a:gdLst/>
              <a:ahLst/>
              <a:cxnLst/>
              <a:rect l="l" t="t" r="r" b="b"/>
              <a:pathLst>
                <a:path w="412" h="801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lnTo>
                    <a:pt x="198" y="393"/>
                  </a:lnTo>
                  <a:cubicBezTo>
                    <a:pt x="223" y="456"/>
                    <a:pt x="248" y="519"/>
                    <a:pt x="273" y="569"/>
                  </a:cubicBezTo>
                  <a:cubicBezTo>
                    <a:pt x="290" y="611"/>
                    <a:pt x="306" y="652"/>
                    <a:pt x="309" y="693"/>
                  </a:cubicBezTo>
                  <a:lnTo>
                    <a:pt x="309" y="693"/>
                  </a:lnTo>
                  <a:cubicBezTo>
                    <a:pt x="300" y="685"/>
                    <a:pt x="291" y="681"/>
                    <a:pt x="283" y="681"/>
                  </a:cubicBezTo>
                  <a:cubicBezTo>
                    <a:pt x="258" y="681"/>
                    <a:pt x="242" y="714"/>
                    <a:pt x="260" y="733"/>
                  </a:cubicBezTo>
                  <a:cubicBezTo>
                    <a:pt x="273" y="758"/>
                    <a:pt x="299" y="770"/>
                    <a:pt x="311" y="795"/>
                  </a:cubicBezTo>
                  <a:cubicBezTo>
                    <a:pt x="315" y="799"/>
                    <a:pt x="321" y="801"/>
                    <a:pt x="327" y="801"/>
                  </a:cubicBezTo>
                  <a:cubicBezTo>
                    <a:pt x="343" y="801"/>
                    <a:pt x="361" y="792"/>
                    <a:pt x="361" y="783"/>
                  </a:cubicBezTo>
                  <a:cubicBezTo>
                    <a:pt x="411" y="658"/>
                    <a:pt x="324" y="507"/>
                    <a:pt x="273" y="406"/>
                  </a:cubicBezTo>
                  <a:cubicBezTo>
                    <a:pt x="210" y="267"/>
                    <a:pt x="135" y="141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34"/>
            <p:cNvSpPr/>
            <p:nvPr/>
          </p:nvSpPr>
          <p:spPr>
            <a:xfrm>
              <a:off x="3479200" y="4884250"/>
              <a:ext cx="24675" cy="44525"/>
            </a:xfrm>
            <a:custGeom>
              <a:avLst/>
              <a:gdLst/>
              <a:ahLst/>
              <a:cxnLst/>
              <a:rect l="l" t="t" r="r" b="b"/>
              <a:pathLst>
                <a:path w="987" h="1781" extrusionOk="0">
                  <a:moveTo>
                    <a:pt x="41" y="1"/>
                  </a:moveTo>
                  <a:cubicBezTo>
                    <a:pt x="20" y="1"/>
                    <a:pt x="0" y="24"/>
                    <a:pt x="18" y="42"/>
                  </a:cubicBezTo>
                  <a:cubicBezTo>
                    <a:pt x="207" y="318"/>
                    <a:pt x="383" y="583"/>
                    <a:pt x="546" y="871"/>
                  </a:cubicBezTo>
                  <a:lnTo>
                    <a:pt x="773" y="1287"/>
                  </a:lnTo>
                  <a:cubicBezTo>
                    <a:pt x="848" y="1438"/>
                    <a:pt x="911" y="1589"/>
                    <a:pt x="923" y="1752"/>
                  </a:cubicBezTo>
                  <a:cubicBezTo>
                    <a:pt x="923" y="1771"/>
                    <a:pt x="939" y="1780"/>
                    <a:pt x="955" y="1780"/>
                  </a:cubicBezTo>
                  <a:cubicBezTo>
                    <a:pt x="971" y="1780"/>
                    <a:pt x="987" y="1771"/>
                    <a:pt x="987" y="1752"/>
                  </a:cubicBezTo>
                  <a:cubicBezTo>
                    <a:pt x="974" y="1589"/>
                    <a:pt x="923" y="1438"/>
                    <a:pt x="861" y="1299"/>
                  </a:cubicBezTo>
                  <a:cubicBezTo>
                    <a:pt x="786" y="1161"/>
                    <a:pt x="697" y="1010"/>
                    <a:pt x="622" y="871"/>
                  </a:cubicBezTo>
                  <a:cubicBezTo>
                    <a:pt x="459" y="570"/>
                    <a:pt x="270" y="293"/>
                    <a:pt x="68" y="16"/>
                  </a:cubicBezTo>
                  <a:cubicBezTo>
                    <a:pt x="61" y="5"/>
                    <a:pt x="51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34"/>
            <p:cNvSpPr/>
            <p:nvPr/>
          </p:nvSpPr>
          <p:spPr>
            <a:xfrm>
              <a:off x="3484225" y="4895875"/>
              <a:ext cx="16425" cy="30700"/>
            </a:xfrm>
            <a:custGeom>
              <a:avLst/>
              <a:gdLst/>
              <a:ahLst/>
              <a:cxnLst/>
              <a:rect l="l" t="t" r="r" b="b"/>
              <a:pathLst>
                <a:path w="657" h="1228" extrusionOk="0">
                  <a:moveTo>
                    <a:pt x="47" y="1"/>
                  </a:moveTo>
                  <a:cubicBezTo>
                    <a:pt x="26" y="1"/>
                    <a:pt x="1" y="25"/>
                    <a:pt x="18" y="42"/>
                  </a:cubicBezTo>
                  <a:cubicBezTo>
                    <a:pt x="219" y="432"/>
                    <a:pt x="409" y="809"/>
                    <a:pt x="585" y="1211"/>
                  </a:cubicBezTo>
                  <a:cubicBezTo>
                    <a:pt x="592" y="1223"/>
                    <a:pt x="602" y="1227"/>
                    <a:pt x="611" y="1227"/>
                  </a:cubicBezTo>
                  <a:cubicBezTo>
                    <a:pt x="634" y="1227"/>
                    <a:pt x="656" y="1200"/>
                    <a:pt x="647" y="1174"/>
                  </a:cubicBezTo>
                  <a:cubicBezTo>
                    <a:pt x="471" y="784"/>
                    <a:pt x="283" y="394"/>
                    <a:pt x="69" y="17"/>
                  </a:cubicBezTo>
                  <a:cubicBezTo>
                    <a:pt x="65" y="6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34"/>
            <p:cNvSpPr/>
            <p:nvPr/>
          </p:nvSpPr>
          <p:spPr>
            <a:xfrm>
              <a:off x="3474150" y="4871425"/>
              <a:ext cx="30250" cy="47975"/>
            </a:xfrm>
            <a:custGeom>
              <a:avLst/>
              <a:gdLst/>
              <a:ahLst/>
              <a:cxnLst/>
              <a:rect l="l" t="t" r="r" b="b"/>
              <a:pathLst>
                <a:path w="1210" h="1919" extrusionOk="0">
                  <a:moveTo>
                    <a:pt x="46" y="0"/>
                  </a:moveTo>
                  <a:cubicBezTo>
                    <a:pt x="23" y="0"/>
                    <a:pt x="0" y="33"/>
                    <a:pt x="19" y="52"/>
                  </a:cubicBezTo>
                  <a:cubicBezTo>
                    <a:pt x="472" y="618"/>
                    <a:pt x="849" y="1247"/>
                    <a:pt x="1138" y="1901"/>
                  </a:cubicBezTo>
                  <a:cubicBezTo>
                    <a:pt x="1147" y="1913"/>
                    <a:pt x="1159" y="1919"/>
                    <a:pt x="1170" y="1919"/>
                  </a:cubicBezTo>
                  <a:cubicBezTo>
                    <a:pt x="1191" y="1919"/>
                    <a:pt x="1209" y="1900"/>
                    <a:pt x="1201" y="1875"/>
                  </a:cubicBezTo>
                  <a:cubicBezTo>
                    <a:pt x="899" y="1208"/>
                    <a:pt x="522" y="580"/>
                    <a:pt x="69" y="14"/>
                  </a:cubicBezTo>
                  <a:cubicBezTo>
                    <a:pt x="63" y="4"/>
                    <a:pt x="54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34"/>
            <p:cNvSpPr/>
            <p:nvPr/>
          </p:nvSpPr>
          <p:spPr>
            <a:xfrm>
              <a:off x="3485175" y="4884725"/>
              <a:ext cx="17600" cy="27075"/>
            </a:xfrm>
            <a:custGeom>
              <a:avLst/>
              <a:gdLst/>
              <a:ahLst/>
              <a:cxnLst/>
              <a:rect l="l" t="t" r="r" b="b"/>
              <a:pathLst>
                <a:path w="704" h="1083" extrusionOk="0">
                  <a:moveTo>
                    <a:pt x="44" y="0"/>
                  </a:moveTo>
                  <a:cubicBezTo>
                    <a:pt x="21" y="0"/>
                    <a:pt x="0" y="21"/>
                    <a:pt x="18" y="48"/>
                  </a:cubicBezTo>
                  <a:cubicBezTo>
                    <a:pt x="131" y="212"/>
                    <a:pt x="245" y="375"/>
                    <a:pt x="345" y="539"/>
                  </a:cubicBezTo>
                  <a:cubicBezTo>
                    <a:pt x="408" y="626"/>
                    <a:pt x="458" y="715"/>
                    <a:pt x="508" y="790"/>
                  </a:cubicBezTo>
                  <a:cubicBezTo>
                    <a:pt x="559" y="866"/>
                    <a:pt x="634" y="953"/>
                    <a:pt x="634" y="1054"/>
                  </a:cubicBezTo>
                  <a:cubicBezTo>
                    <a:pt x="634" y="1073"/>
                    <a:pt x="653" y="1082"/>
                    <a:pt x="670" y="1082"/>
                  </a:cubicBezTo>
                  <a:cubicBezTo>
                    <a:pt x="688" y="1082"/>
                    <a:pt x="704" y="1073"/>
                    <a:pt x="697" y="1054"/>
                  </a:cubicBezTo>
                  <a:cubicBezTo>
                    <a:pt x="697" y="953"/>
                    <a:pt x="647" y="891"/>
                    <a:pt x="609" y="815"/>
                  </a:cubicBezTo>
                  <a:cubicBezTo>
                    <a:pt x="547" y="727"/>
                    <a:pt x="483" y="626"/>
                    <a:pt x="433" y="539"/>
                  </a:cubicBezTo>
                  <a:cubicBezTo>
                    <a:pt x="307" y="363"/>
                    <a:pt x="194" y="186"/>
                    <a:pt x="69" y="10"/>
                  </a:cubicBez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34"/>
            <p:cNvSpPr/>
            <p:nvPr/>
          </p:nvSpPr>
          <p:spPr>
            <a:xfrm>
              <a:off x="3481700" y="4897300"/>
              <a:ext cx="15775" cy="26825"/>
            </a:xfrm>
            <a:custGeom>
              <a:avLst/>
              <a:gdLst/>
              <a:ahLst/>
              <a:cxnLst/>
              <a:rect l="l" t="t" r="r" b="b"/>
              <a:pathLst>
                <a:path w="631" h="1073" extrusionOk="0">
                  <a:moveTo>
                    <a:pt x="55" y="0"/>
                  </a:moveTo>
                  <a:cubicBezTo>
                    <a:pt x="28" y="0"/>
                    <a:pt x="0" y="21"/>
                    <a:pt x="19" y="48"/>
                  </a:cubicBezTo>
                  <a:cubicBezTo>
                    <a:pt x="233" y="363"/>
                    <a:pt x="421" y="702"/>
                    <a:pt x="572" y="1054"/>
                  </a:cubicBezTo>
                  <a:cubicBezTo>
                    <a:pt x="576" y="1067"/>
                    <a:pt x="585" y="1072"/>
                    <a:pt x="594" y="1072"/>
                  </a:cubicBezTo>
                  <a:cubicBezTo>
                    <a:pt x="612" y="1072"/>
                    <a:pt x="631" y="1050"/>
                    <a:pt x="622" y="1016"/>
                  </a:cubicBezTo>
                  <a:cubicBezTo>
                    <a:pt x="471" y="676"/>
                    <a:pt x="283" y="337"/>
                    <a:pt x="82" y="10"/>
                  </a:cubicBezTo>
                  <a:cubicBezTo>
                    <a:pt x="75" y="3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34"/>
            <p:cNvSpPr/>
            <p:nvPr/>
          </p:nvSpPr>
          <p:spPr>
            <a:xfrm>
              <a:off x="3480725" y="4874700"/>
              <a:ext cx="21575" cy="31675"/>
            </a:xfrm>
            <a:custGeom>
              <a:avLst/>
              <a:gdLst/>
              <a:ahLst/>
              <a:cxnLst/>
              <a:rect l="l" t="t" r="r" b="b"/>
              <a:pathLst>
                <a:path w="863" h="1267" extrusionOk="0">
                  <a:moveTo>
                    <a:pt x="51" y="1"/>
                  </a:moveTo>
                  <a:cubicBezTo>
                    <a:pt x="27" y="1"/>
                    <a:pt x="1" y="30"/>
                    <a:pt x="20" y="59"/>
                  </a:cubicBezTo>
                  <a:cubicBezTo>
                    <a:pt x="171" y="235"/>
                    <a:pt x="309" y="437"/>
                    <a:pt x="435" y="625"/>
                  </a:cubicBezTo>
                  <a:cubicBezTo>
                    <a:pt x="498" y="725"/>
                    <a:pt x="561" y="814"/>
                    <a:pt x="624" y="914"/>
                  </a:cubicBezTo>
                  <a:cubicBezTo>
                    <a:pt x="649" y="965"/>
                    <a:pt x="686" y="1015"/>
                    <a:pt x="712" y="1065"/>
                  </a:cubicBezTo>
                  <a:cubicBezTo>
                    <a:pt x="725" y="1091"/>
                    <a:pt x="737" y="1103"/>
                    <a:pt x="750" y="1128"/>
                  </a:cubicBezTo>
                  <a:cubicBezTo>
                    <a:pt x="760" y="1161"/>
                    <a:pt x="772" y="1194"/>
                    <a:pt x="800" y="1202"/>
                  </a:cubicBezTo>
                  <a:lnTo>
                    <a:pt x="800" y="1202"/>
                  </a:lnTo>
                  <a:cubicBezTo>
                    <a:pt x="760" y="1202"/>
                    <a:pt x="753" y="1255"/>
                    <a:pt x="787" y="1267"/>
                  </a:cubicBezTo>
                  <a:cubicBezTo>
                    <a:pt x="825" y="1267"/>
                    <a:pt x="862" y="1253"/>
                    <a:pt x="862" y="1203"/>
                  </a:cubicBezTo>
                  <a:cubicBezTo>
                    <a:pt x="850" y="1153"/>
                    <a:pt x="812" y="1091"/>
                    <a:pt x="775" y="1052"/>
                  </a:cubicBezTo>
                  <a:cubicBezTo>
                    <a:pt x="712" y="927"/>
                    <a:pt x="636" y="801"/>
                    <a:pt x="561" y="688"/>
                  </a:cubicBezTo>
                  <a:cubicBezTo>
                    <a:pt x="410" y="449"/>
                    <a:pt x="247" y="235"/>
                    <a:pt x="71" y="9"/>
                  </a:cubicBezTo>
                  <a:cubicBezTo>
                    <a:pt x="65" y="3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34"/>
            <p:cNvSpPr/>
            <p:nvPr/>
          </p:nvSpPr>
          <p:spPr>
            <a:xfrm>
              <a:off x="3483550" y="4871250"/>
              <a:ext cx="18950" cy="32450"/>
            </a:xfrm>
            <a:custGeom>
              <a:avLst/>
              <a:gdLst/>
              <a:ahLst/>
              <a:cxnLst/>
              <a:rect l="l" t="t" r="r" b="b"/>
              <a:pathLst>
                <a:path w="758" h="1298" extrusionOk="0">
                  <a:moveTo>
                    <a:pt x="40" y="0"/>
                  </a:moveTo>
                  <a:cubicBezTo>
                    <a:pt x="19" y="0"/>
                    <a:pt x="1" y="30"/>
                    <a:pt x="20" y="59"/>
                  </a:cubicBezTo>
                  <a:cubicBezTo>
                    <a:pt x="310" y="424"/>
                    <a:pt x="536" y="826"/>
                    <a:pt x="687" y="1279"/>
                  </a:cubicBezTo>
                  <a:cubicBezTo>
                    <a:pt x="691" y="1292"/>
                    <a:pt x="702" y="1297"/>
                    <a:pt x="713" y="1297"/>
                  </a:cubicBezTo>
                  <a:cubicBezTo>
                    <a:pt x="734" y="1297"/>
                    <a:pt x="758" y="1278"/>
                    <a:pt x="749" y="1254"/>
                  </a:cubicBezTo>
                  <a:cubicBezTo>
                    <a:pt x="599" y="801"/>
                    <a:pt x="372" y="385"/>
                    <a:pt x="58" y="8"/>
                  </a:cubicBezTo>
                  <a:cubicBezTo>
                    <a:pt x="53" y="3"/>
                    <a:pt x="46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34"/>
            <p:cNvSpPr/>
            <p:nvPr/>
          </p:nvSpPr>
          <p:spPr>
            <a:xfrm>
              <a:off x="3485475" y="4865725"/>
              <a:ext cx="16825" cy="28575"/>
            </a:xfrm>
            <a:custGeom>
              <a:avLst/>
              <a:gdLst/>
              <a:ahLst/>
              <a:cxnLst/>
              <a:rect l="l" t="t" r="r" b="b"/>
              <a:pathLst>
                <a:path w="673" h="1143" extrusionOk="0">
                  <a:moveTo>
                    <a:pt x="43" y="0"/>
                  </a:moveTo>
                  <a:cubicBezTo>
                    <a:pt x="21" y="0"/>
                    <a:pt x="1" y="27"/>
                    <a:pt x="19" y="53"/>
                  </a:cubicBezTo>
                  <a:cubicBezTo>
                    <a:pt x="132" y="204"/>
                    <a:pt x="245" y="368"/>
                    <a:pt x="359" y="544"/>
                  </a:cubicBezTo>
                  <a:cubicBezTo>
                    <a:pt x="409" y="620"/>
                    <a:pt x="459" y="707"/>
                    <a:pt x="509" y="796"/>
                  </a:cubicBezTo>
                  <a:cubicBezTo>
                    <a:pt x="547" y="871"/>
                    <a:pt x="635" y="997"/>
                    <a:pt x="572" y="1084"/>
                  </a:cubicBezTo>
                  <a:cubicBezTo>
                    <a:pt x="552" y="1114"/>
                    <a:pt x="578" y="1143"/>
                    <a:pt x="602" y="1143"/>
                  </a:cubicBezTo>
                  <a:cubicBezTo>
                    <a:pt x="609" y="1143"/>
                    <a:pt x="616" y="1140"/>
                    <a:pt x="622" y="1135"/>
                  </a:cubicBezTo>
                  <a:cubicBezTo>
                    <a:pt x="672" y="1059"/>
                    <a:pt x="672" y="972"/>
                    <a:pt x="635" y="883"/>
                  </a:cubicBezTo>
                  <a:cubicBezTo>
                    <a:pt x="585" y="783"/>
                    <a:pt x="522" y="682"/>
                    <a:pt x="459" y="581"/>
                  </a:cubicBezTo>
                  <a:cubicBezTo>
                    <a:pt x="345" y="393"/>
                    <a:pt x="208" y="204"/>
                    <a:pt x="69" y="16"/>
                  </a:cubicBezTo>
                  <a:cubicBezTo>
                    <a:pt x="61" y="5"/>
                    <a:pt x="52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34"/>
            <p:cNvSpPr/>
            <p:nvPr/>
          </p:nvSpPr>
          <p:spPr>
            <a:xfrm>
              <a:off x="3474525" y="4853000"/>
              <a:ext cx="26625" cy="29300"/>
            </a:xfrm>
            <a:custGeom>
              <a:avLst/>
              <a:gdLst/>
              <a:ahLst/>
              <a:cxnLst/>
              <a:rect l="l" t="t" r="r" b="b"/>
              <a:pathLst>
                <a:path w="1065" h="1172" extrusionOk="0">
                  <a:moveTo>
                    <a:pt x="53" y="1"/>
                  </a:moveTo>
                  <a:cubicBezTo>
                    <a:pt x="24" y="1"/>
                    <a:pt x="0" y="30"/>
                    <a:pt x="29" y="59"/>
                  </a:cubicBezTo>
                  <a:cubicBezTo>
                    <a:pt x="406" y="361"/>
                    <a:pt x="733" y="738"/>
                    <a:pt x="985" y="1154"/>
                  </a:cubicBezTo>
                  <a:cubicBezTo>
                    <a:pt x="993" y="1167"/>
                    <a:pt x="1007" y="1172"/>
                    <a:pt x="1019" y="1172"/>
                  </a:cubicBezTo>
                  <a:cubicBezTo>
                    <a:pt x="1043" y="1172"/>
                    <a:pt x="1064" y="1153"/>
                    <a:pt x="1048" y="1129"/>
                  </a:cubicBezTo>
                  <a:cubicBezTo>
                    <a:pt x="797" y="701"/>
                    <a:pt x="457" y="324"/>
                    <a:pt x="79" y="9"/>
                  </a:cubicBezTo>
                  <a:cubicBezTo>
                    <a:pt x="71" y="3"/>
                    <a:pt x="62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34"/>
            <p:cNvSpPr/>
            <p:nvPr/>
          </p:nvSpPr>
          <p:spPr>
            <a:xfrm>
              <a:off x="3473850" y="4850525"/>
              <a:ext cx="25925" cy="23200"/>
            </a:xfrm>
            <a:custGeom>
              <a:avLst/>
              <a:gdLst/>
              <a:ahLst/>
              <a:cxnLst/>
              <a:rect l="l" t="t" r="r" b="b"/>
              <a:pathLst>
                <a:path w="1037" h="928" extrusionOk="0">
                  <a:moveTo>
                    <a:pt x="59" y="0"/>
                  </a:moveTo>
                  <a:cubicBezTo>
                    <a:pt x="28" y="0"/>
                    <a:pt x="1" y="37"/>
                    <a:pt x="31" y="58"/>
                  </a:cubicBezTo>
                  <a:cubicBezTo>
                    <a:pt x="195" y="183"/>
                    <a:pt x="346" y="322"/>
                    <a:pt x="497" y="448"/>
                  </a:cubicBezTo>
                  <a:cubicBezTo>
                    <a:pt x="559" y="523"/>
                    <a:pt x="634" y="586"/>
                    <a:pt x="710" y="661"/>
                  </a:cubicBezTo>
                  <a:cubicBezTo>
                    <a:pt x="748" y="699"/>
                    <a:pt x="785" y="737"/>
                    <a:pt x="810" y="775"/>
                  </a:cubicBezTo>
                  <a:cubicBezTo>
                    <a:pt x="836" y="787"/>
                    <a:pt x="849" y="800"/>
                    <a:pt x="874" y="825"/>
                  </a:cubicBezTo>
                  <a:cubicBezTo>
                    <a:pt x="874" y="825"/>
                    <a:pt x="886" y="837"/>
                    <a:pt x="886" y="850"/>
                  </a:cubicBezTo>
                  <a:cubicBezTo>
                    <a:pt x="899" y="850"/>
                    <a:pt x="899" y="862"/>
                    <a:pt x="911" y="862"/>
                  </a:cubicBezTo>
                  <a:cubicBezTo>
                    <a:pt x="911" y="864"/>
                    <a:pt x="911" y="866"/>
                    <a:pt x="911" y="868"/>
                  </a:cubicBezTo>
                  <a:lnTo>
                    <a:pt x="911" y="868"/>
                  </a:lnTo>
                  <a:cubicBezTo>
                    <a:pt x="882" y="885"/>
                    <a:pt x="899" y="927"/>
                    <a:pt x="927" y="927"/>
                  </a:cubicBezTo>
                  <a:cubicBezTo>
                    <a:pt x="930" y="927"/>
                    <a:pt x="933" y="927"/>
                    <a:pt x="936" y="926"/>
                  </a:cubicBezTo>
                  <a:cubicBezTo>
                    <a:pt x="1037" y="888"/>
                    <a:pt x="911" y="775"/>
                    <a:pt x="886" y="737"/>
                  </a:cubicBezTo>
                  <a:cubicBezTo>
                    <a:pt x="798" y="649"/>
                    <a:pt x="710" y="574"/>
                    <a:pt x="622" y="485"/>
                  </a:cubicBezTo>
                  <a:cubicBezTo>
                    <a:pt x="446" y="322"/>
                    <a:pt x="270" y="158"/>
                    <a:pt x="81" y="7"/>
                  </a:cubicBezTo>
                  <a:cubicBezTo>
                    <a:pt x="74" y="2"/>
                    <a:pt x="6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34"/>
            <p:cNvSpPr/>
            <p:nvPr/>
          </p:nvSpPr>
          <p:spPr>
            <a:xfrm>
              <a:off x="3472425" y="4862450"/>
              <a:ext cx="10375" cy="8200"/>
            </a:xfrm>
            <a:custGeom>
              <a:avLst/>
              <a:gdLst/>
              <a:ahLst/>
              <a:cxnLst/>
              <a:rect l="l" t="t" r="r" b="b"/>
              <a:pathLst>
                <a:path w="415" h="328" extrusionOk="0">
                  <a:moveTo>
                    <a:pt x="31" y="0"/>
                  </a:moveTo>
                  <a:cubicBezTo>
                    <a:pt x="21" y="0"/>
                    <a:pt x="12" y="6"/>
                    <a:pt x="12" y="21"/>
                  </a:cubicBezTo>
                  <a:cubicBezTo>
                    <a:pt x="0" y="33"/>
                    <a:pt x="0" y="46"/>
                    <a:pt x="25" y="58"/>
                  </a:cubicBezTo>
                  <a:lnTo>
                    <a:pt x="364" y="323"/>
                  </a:lnTo>
                  <a:cubicBezTo>
                    <a:pt x="368" y="326"/>
                    <a:pt x="373" y="328"/>
                    <a:pt x="378" y="328"/>
                  </a:cubicBezTo>
                  <a:cubicBezTo>
                    <a:pt x="391" y="328"/>
                    <a:pt x="406" y="319"/>
                    <a:pt x="415" y="310"/>
                  </a:cubicBezTo>
                  <a:cubicBezTo>
                    <a:pt x="415" y="298"/>
                    <a:pt x="415" y="273"/>
                    <a:pt x="403" y="260"/>
                  </a:cubicBezTo>
                  <a:cubicBezTo>
                    <a:pt x="289" y="184"/>
                    <a:pt x="163" y="97"/>
                    <a:pt x="51" y="8"/>
                  </a:cubicBezTo>
                  <a:cubicBezTo>
                    <a:pt x="45" y="3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34"/>
            <p:cNvSpPr/>
            <p:nvPr/>
          </p:nvSpPr>
          <p:spPr>
            <a:xfrm>
              <a:off x="3482050" y="4855025"/>
              <a:ext cx="17100" cy="24575"/>
            </a:xfrm>
            <a:custGeom>
              <a:avLst/>
              <a:gdLst/>
              <a:ahLst/>
              <a:cxnLst/>
              <a:rect l="l" t="t" r="r" b="b"/>
              <a:pathLst>
                <a:path w="684" h="983" extrusionOk="0">
                  <a:moveTo>
                    <a:pt x="41" y="0"/>
                  </a:moveTo>
                  <a:cubicBezTo>
                    <a:pt x="19" y="0"/>
                    <a:pt x="0" y="24"/>
                    <a:pt x="18" y="42"/>
                  </a:cubicBezTo>
                  <a:cubicBezTo>
                    <a:pt x="130" y="192"/>
                    <a:pt x="231" y="343"/>
                    <a:pt x="345" y="494"/>
                  </a:cubicBezTo>
                  <a:cubicBezTo>
                    <a:pt x="407" y="557"/>
                    <a:pt x="457" y="632"/>
                    <a:pt x="508" y="708"/>
                  </a:cubicBezTo>
                  <a:cubicBezTo>
                    <a:pt x="558" y="771"/>
                    <a:pt x="621" y="858"/>
                    <a:pt x="608" y="947"/>
                  </a:cubicBezTo>
                  <a:cubicBezTo>
                    <a:pt x="608" y="969"/>
                    <a:pt x="630" y="982"/>
                    <a:pt x="650" y="982"/>
                  </a:cubicBezTo>
                  <a:cubicBezTo>
                    <a:pt x="665" y="982"/>
                    <a:pt x="679" y="975"/>
                    <a:pt x="684" y="959"/>
                  </a:cubicBezTo>
                  <a:cubicBezTo>
                    <a:pt x="684" y="884"/>
                    <a:pt x="659" y="808"/>
                    <a:pt x="621" y="746"/>
                  </a:cubicBezTo>
                  <a:cubicBezTo>
                    <a:pt x="558" y="657"/>
                    <a:pt x="496" y="582"/>
                    <a:pt x="432" y="494"/>
                  </a:cubicBezTo>
                  <a:cubicBezTo>
                    <a:pt x="319" y="343"/>
                    <a:pt x="194" y="179"/>
                    <a:pt x="68" y="16"/>
                  </a:cubicBezTo>
                  <a:cubicBezTo>
                    <a:pt x="60" y="5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34"/>
            <p:cNvSpPr/>
            <p:nvPr/>
          </p:nvSpPr>
          <p:spPr>
            <a:xfrm>
              <a:off x="3465600" y="4838700"/>
              <a:ext cx="31525" cy="24500"/>
            </a:xfrm>
            <a:custGeom>
              <a:avLst/>
              <a:gdLst/>
              <a:ahLst/>
              <a:cxnLst/>
              <a:rect l="l" t="t" r="r" b="b"/>
              <a:pathLst>
                <a:path w="1261" h="980" extrusionOk="0">
                  <a:moveTo>
                    <a:pt x="48" y="1"/>
                  </a:moveTo>
                  <a:cubicBezTo>
                    <a:pt x="17" y="1"/>
                    <a:pt x="1" y="43"/>
                    <a:pt x="34" y="66"/>
                  </a:cubicBezTo>
                  <a:cubicBezTo>
                    <a:pt x="474" y="279"/>
                    <a:pt x="877" y="594"/>
                    <a:pt x="1191" y="971"/>
                  </a:cubicBezTo>
                  <a:cubicBezTo>
                    <a:pt x="1199" y="977"/>
                    <a:pt x="1208" y="979"/>
                    <a:pt x="1216" y="979"/>
                  </a:cubicBezTo>
                  <a:cubicBezTo>
                    <a:pt x="1243" y="979"/>
                    <a:pt x="1261" y="950"/>
                    <a:pt x="1241" y="921"/>
                  </a:cubicBezTo>
                  <a:cubicBezTo>
                    <a:pt x="914" y="544"/>
                    <a:pt x="512" y="229"/>
                    <a:pt x="59" y="2"/>
                  </a:cubicBezTo>
                  <a:cubicBezTo>
                    <a:pt x="55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34"/>
            <p:cNvSpPr/>
            <p:nvPr/>
          </p:nvSpPr>
          <p:spPr>
            <a:xfrm>
              <a:off x="3481600" y="4852525"/>
              <a:ext cx="16125" cy="15200"/>
            </a:xfrm>
            <a:custGeom>
              <a:avLst/>
              <a:gdLst/>
              <a:ahLst/>
              <a:cxnLst/>
              <a:rect l="l" t="t" r="r" b="b"/>
              <a:pathLst>
                <a:path w="645" h="608" extrusionOk="0">
                  <a:moveTo>
                    <a:pt x="49" y="1"/>
                  </a:moveTo>
                  <a:cubicBezTo>
                    <a:pt x="18" y="1"/>
                    <a:pt x="0" y="44"/>
                    <a:pt x="23" y="66"/>
                  </a:cubicBezTo>
                  <a:cubicBezTo>
                    <a:pt x="237" y="217"/>
                    <a:pt x="425" y="393"/>
                    <a:pt x="576" y="594"/>
                  </a:cubicBezTo>
                  <a:cubicBezTo>
                    <a:pt x="582" y="604"/>
                    <a:pt x="590" y="607"/>
                    <a:pt x="598" y="607"/>
                  </a:cubicBezTo>
                  <a:cubicBezTo>
                    <a:pt x="622" y="607"/>
                    <a:pt x="645" y="575"/>
                    <a:pt x="626" y="556"/>
                  </a:cubicBezTo>
                  <a:cubicBezTo>
                    <a:pt x="463" y="343"/>
                    <a:pt x="274" y="167"/>
                    <a:pt x="61" y="3"/>
                  </a:cubicBezTo>
                  <a:cubicBezTo>
                    <a:pt x="57" y="1"/>
                    <a:pt x="5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34"/>
            <p:cNvSpPr/>
            <p:nvPr/>
          </p:nvSpPr>
          <p:spPr>
            <a:xfrm>
              <a:off x="3478850" y="4847350"/>
              <a:ext cx="19500" cy="20925"/>
            </a:xfrm>
            <a:custGeom>
              <a:avLst/>
              <a:gdLst/>
              <a:ahLst/>
              <a:cxnLst/>
              <a:rect l="l" t="t" r="r" b="b"/>
              <a:pathLst>
                <a:path w="780" h="837" extrusionOk="0">
                  <a:moveTo>
                    <a:pt x="51" y="0"/>
                  </a:moveTo>
                  <a:cubicBezTo>
                    <a:pt x="26" y="0"/>
                    <a:pt x="0" y="30"/>
                    <a:pt x="20" y="59"/>
                  </a:cubicBezTo>
                  <a:cubicBezTo>
                    <a:pt x="284" y="285"/>
                    <a:pt x="510" y="537"/>
                    <a:pt x="699" y="826"/>
                  </a:cubicBezTo>
                  <a:cubicBezTo>
                    <a:pt x="706" y="833"/>
                    <a:pt x="716" y="836"/>
                    <a:pt x="726" y="836"/>
                  </a:cubicBezTo>
                  <a:cubicBezTo>
                    <a:pt x="752" y="836"/>
                    <a:pt x="780" y="816"/>
                    <a:pt x="761" y="788"/>
                  </a:cubicBezTo>
                  <a:cubicBezTo>
                    <a:pt x="560" y="499"/>
                    <a:pt x="334" y="235"/>
                    <a:pt x="70" y="8"/>
                  </a:cubicBezTo>
                  <a:cubicBezTo>
                    <a:pt x="65" y="3"/>
                    <a:pt x="5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34"/>
            <p:cNvSpPr/>
            <p:nvPr/>
          </p:nvSpPr>
          <p:spPr>
            <a:xfrm>
              <a:off x="3481400" y="4849275"/>
              <a:ext cx="13850" cy="13925"/>
            </a:xfrm>
            <a:custGeom>
              <a:avLst/>
              <a:gdLst/>
              <a:ahLst/>
              <a:cxnLst/>
              <a:rect l="l" t="t" r="r" b="b"/>
              <a:pathLst>
                <a:path w="554" h="557" extrusionOk="0">
                  <a:moveTo>
                    <a:pt x="52" y="0"/>
                  </a:moveTo>
                  <a:cubicBezTo>
                    <a:pt x="28" y="0"/>
                    <a:pt x="0" y="37"/>
                    <a:pt x="31" y="57"/>
                  </a:cubicBezTo>
                  <a:cubicBezTo>
                    <a:pt x="195" y="208"/>
                    <a:pt x="345" y="372"/>
                    <a:pt x="483" y="548"/>
                  </a:cubicBezTo>
                  <a:cubicBezTo>
                    <a:pt x="489" y="554"/>
                    <a:pt x="496" y="556"/>
                    <a:pt x="503" y="556"/>
                  </a:cubicBezTo>
                  <a:cubicBezTo>
                    <a:pt x="527" y="556"/>
                    <a:pt x="553" y="527"/>
                    <a:pt x="534" y="498"/>
                  </a:cubicBezTo>
                  <a:cubicBezTo>
                    <a:pt x="396" y="322"/>
                    <a:pt x="245" y="158"/>
                    <a:pt x="69" y="7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34"/>
            <p:cNvSpPr/>
            <p:nvPr/>
          </p:nvSpPr>
          <p:spPr>
            <a:xfrm>
              <a:off x="3483275" y="4857275"/>
              <a:ext cx="15100" cy="15350"/>
            </a:xfrm>
            <a:custGeom>
              <a:avLst/>
              <a:gdLst/>
              <a:ahLst/>
              <a:cxnLst/>
              <a:rect l="l" t="t" r="r" b="b"/>
              <a:pathLst>
                <a:path w="604" h="614" extrusionOk="0">
                  <a:moveTo>
                    <a:pt x="47" y="1"/>
                  </a:moveTo>
                  <a:cubicBezTo>
                    <a:pt x="23" y="1"/>
                    <a:pt x="0" y="33"/>
                    <a:pt x="19" y="52"/>
                  </a:cubicBezTo>
                  <a:cubicBezTo>
                    <a:pt x="195" y="240"/>
                    <a:pt x="371" y="416"/>
                    <a:pt x="534" y="605"/>
                  </a:cubicBezTo>
                  <a:cubicBezTo>
                    <a:pt x="540" y="611"/>
                    <a:pt x="547" y="614"/>
                    <a:pt x="554" y="614"/>
                  </a:cubicBezTo>
                  <a:cubicBezTo>
                    <a:pt x="578" y="614"/>
                    <a:pt x="604" y="584"/>
                    <a:pt x="584" y="555"/>
                  </a:cubicBezTo>
                  <a:cubicBezTo>
                    <a:pt x="408" y="366"/>
                    <a:pt x="245" y="190"/>
                    <a:pt x="69" y="14"/>
                  </a:cubicBezTo>
                  <a:cubicBezTo>
                    <a:pt x="63" y="4"/>
                    <a:pt x="55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34"/>
            <p:cNvSpPr/>
            <p:nvPr/>
          </p:nvSpPr>
          <p:spPr>
            <a:xfrm>
              <a:off x="3481025" y="4849225"/>
              <a:ext cx="16100" cy="17750"/>
            </a:xfrm>
            <a:custGeom>
              <a:avLst/>
              <a:gdLst/>
              <a:ahLst/>
              <a:cxnLst/>
              <a:rect l="l" t="t" r="r" b="b"/>
              <a:pathLst>
                <a:path w="644" h="710" extrusionOk="0">
                  <a:moveTo>
                    <a:pt x="51" y="1"/>
                  </a:moveTo>
                  <a:cubicBezTo>
                    <a:pt x="27" y="1"/>
                    <a:pt x="1" y="30"/>
                    <a:pt x="20" y="59"/>
                  </a:cubicBezTo>
                  <a:cubicBezTo>
                    <a:pt x="197" y="286"/>
                    <a:pt x="373" y="500"/>
                    <a:pt x="574" y="701"/>
                  </a:cubicBezTo>
                  <a:cubicBezTo>
                    <a:pt x="579" y="707"/>
                    <a:pt x="586" y="709"/>
                    <a:pt x="593" y="709"/>
                  </a:cubicBezTo>
                  <a:cubicBezTo>
                    <a:pt x="618" y="709"/>
                    <a:pt x="644" y="680"/>
                    <a:pt x="624" y="651"/>
                  </a:cubicBezTo>
                  <a:cubicBezTo>
                    <a:pt x="423" y="450"/>
                    <a:pt x="235" y="235"/>
                    <a:pt x="71" y="9"/>
                  </a:cubicBezTo>
                  <a:cubicBezTo>
                    <a:pt x="65" y="3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34"/>
            <p:cNvSpPr/>
            <p:nvPr/>
          </p:nvSpPr>
          <p:spPr>
            <a:xfrm>
              <a:off x="3468175" y="4834200"/>
              <a:ext cx="26575" cy="22850"/>
            </a:xfrm>
            <a:custGeom>
              <a:avLst/>
              <a:gdLst/>
              <a:ahLst/>
              <a:cxnLst/>
              <a:rect l="l" t="t" r="r" b="b"/>
              <a:pathLst>
                <a:path w="1063" h="914" extrusionOk="0">
                  <a:moveTo>
                    <a:pt x="52" y="1"/>
                  </a:moveTo>
                  <a:cubicBezTo>
                    <a:pt x="21" y="1"/>
                    <a:pt x="0" y="49"/>
                    <a:pt x="31" y="70"/>
                  </a:cubicBezTo>
                  <a:cubicBezTo>
                    <a:pt x="208" y="182"/>
                    <a:pt x="371" y="308"/>
                    <a:pt x="522" y="434"/>
                  </a:cubicBezTo>
                  <a:lnTo>
                    <a:pt x="736" y="648"/>
                  </a:lnTo>
                  <a:cubicBezTo>
                    <a:pt x="774" y="673"/>
                    <a:pt x="799" y="711"/>
                    <a:pt x="836" y="749"/>
                  </a:cubicBezTo>
                  <a:cubicBezTo>
                    <a:pt x="849" y="760"/>
                    <a:pt x="916" y="850"/>
                    <a:pt x="934" y="850"/>
                  </a:cubicBezTo>
                  <a:cubicBezTo>
                    <a:pt x="935" y="850"/>
                    <a:pt x="935" y="850"/>
                    <a:pt x="936" y="850"/>
                  </a:cubicBezTo>
                  <a:lnTo>
                    <a:pt x="936" y="850"/>
                  </a:lnTo>
                  <a:cubicBezTo>
                    <a:pt x="904" y="873"/>
                    <a:pt x="930" y="914"/>
                    <a:pt x="962" y="914"/>
                  </a:cubicBezTo>
                  <a:cubicBezTo>
                    <a:pt x="967" y="914"/>
                    <a:pt x="971" y="913"/>
                    <a:pt x="975" y="912"/>
                  </a:cubicBezTo>
                  <a:cubicBezTo>
                    <a:pt x="1063" y="875"/>
                    <a:pt x="912" y="736"/>
                    <a:pt x="887" y="711"/>
                  </a:cubicBezTo>
                  <a:cubicBezTo>
                    <a:pt x="811" y="623"/>
                    <a:pt x="724" y="534"/>
                    <a:pt x="635" y="447"/>
                  </a:cubicBezTo>
                  <a:cubicBezTo>
                    <a:pt x="459" y="283"/>
                    <a:pt x="271" y="145"/>
                    <a:pt x="70" y="6"/>
                  </a:cubicBezTo>
                  <a:cubicBezTo>
                    <a:pt x="64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34"/>
            <p:cNvSpPr/>
            <p:nvPr/>
          </p:nvSpPr>
          <p:spPr>
            <a:xfrm>
              <a:off x="3484175" y="4843900"/>
              <a:ext cx="11025" cy="12550"/>
            </a:xfrm>
            <a:custGeom>
              <a:avLst/>
              <a:gdLst/>
              <a:ahLst/>
              <a:cxnLst/>
              <a:rect l="l" t="t" r="r" b="b"/>
              <a:pathLst>
                <a:path w="441" h="502" extrusionOk="0">
                  <a:moveTo>
                    <a:pt x="51" y="0"/>
                  </a:moveTo>
                  <a:cubicBezTo>
                    <a:pt x="26" y="0"/>
                    <a:pt x="1" y="29"/>
                    <a:pt x="20" y="59"/>
                  </a:cubicBezTo>
                  <a:cubicBezTo>
                    <a:pt x="146" y="197"/>
                    <a:pt x="260" y="336"/>
                    <a:pt x="372" y="487"/>
                  </a:cubicBezTo>
                  <a:cubicBezTo>
                    <a:pt x="376" y="497"/>
                    <a:pt x="384" y="502"/>
                    <a:pt x="393" y="502"/>
                  </a:cubicBezTo>
                  <a:cubicBezTo>
                    <a:pt x="414" y="502"/>
                    <a:pt x="440" y="475"/>
                    <a:pt x="423" y="448"/>
                  </a:cubicBezTo>
                  <a:cubicBezTo>
                    <a:pt x="310" y="297"/>
                    <a:pt x="196" y="146"/>
                    <a:pt x="71" y="9"/>
                  </a:cubicBezTo>
                  <a:cubicBezTo>
                    <a:pt x="65" y="3"/>
                    <a:pt x="5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34"/>
            <p:cNvSpPr/>
            <p:nvPr/>
          </p:nvSpPr>
          <p:spPr>
            <a:xfrm>
              <a:off x="3470700" y="4832300"/>
              <a:ext cx="23600" cy="22725"/>
            </a:xfrm>
            <a:custGeom>
              <a:avLst/>
              <a:gdLst/>
              <a:ahLst/>
              <a:cxnLst/>
              <a:rect l="l" t="t" r="r" b="b"/>
              <a:pathLst>
                <a:path w="944" h="909" extrusionOk="0">
                  <a:moveTo>
                    <a:pt x="59" y="0"/>
                  </a:moveTo>
                  <a:cubicBezTo>
                    <a:pt x="28" y="0"/>
                    <a:pt x="1" y="37"/>
                    <a:pt x="31" y="57"/>
                  </a:cubicBezTo>
                  <a:cubicBezTo>
                    <a:pt x="346" y="309"/>
                    <a:pt x="623" y="585"/>
                    <a:pt x="874" y="900"/>
                  </a:cubicBezTo>
                  <a:cubicBezTo>
                    <a:pt x="880" y="906"/>
                    <a:pt x="887" y="908"/>
                    <a:pt x="894" y="908"/>
                  </a:cubicBezTo>
                  <a:cubicBezTo>
                    <a:pt x="918" y="908"/>
                    <a:pt x="944" y="879"/>
                    <a:pt x="924" y="850"/>
                  </a:cubicBezTo>
                  <a:cubicBezTo>
                    <a:pt x="673" y="535"/>
                    <a:pt x="383" y="258"/>
                    <a:pt x="81" y="7"/>
                  </a:cubicBezTo>
                  <a:cubicBezTo>
                    <a:pt x="74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34"/>
            <p:cNvSpPr/>
            <p:nvPr/>
          </p:nvSpPr>
          <p:spPr>
            <a:xfrm>
              <a:off x="3453700" y="4818475"/>
              <a:ext cx="37500" cy="29875"/>
            </a:xfrm>
            <a:custGeom>
              <a:avLst/>
              <a:gdLst/>
              <a:ahLst/>
              <a:cxnLst/>
              <a:rect l="l" t="t" r="r" b="b"/>
              <a:pathLst>
                <a:path w="1500" h="1195" extrusionOk="0">
                  <a:moveTo>
                    <a:pt x="52" y="1"/>
                  </a:moveTo>
                  <a:cubicBezTo>
                    <a:pt x="22" y="1"/>
                    <a:pt x="1" y="49"/>
                    <a:pt x="32" y="70"/>
                  </a:cubicBezTo>
                  <a:cubicBezTo>
                    <a:pt x="283" y="246"/>
                    <a:pt x="535" y="434"/>
                    <a:pt x="787" y="623"/>
                  </a:cubicBezTo>
                  <a:lnTo>
                    <a:pt x="1164" y="887"/>
                  </a:lnTo>
                  <a:cubicBezTo>
                    <a:pt x="1264" y="975"/>
                    <a:pt x="1378" y="1063"/>
                    <a:pt x="1428" y="1177"/>
                  </a:cubicBezTo>
                  <a:cubicBezTo>
                    <a:pt x="1437" y="1189"/>
                    <a:pt x="1449" y="1195"/>
                    <a:pt x="1460" y="1195"/>
                  </a:cubicBezTo>
                  <a:cubicBezTo>
                    <a:pt x="1481" y="1195"/>
                    <a:pt x="1499" y="1176"/>
                    <a:pt x="1491" y="1151"/>
                  </a:cubicBezTo>
                  <a:cubicBezTo>
                    <a:pt x="1428" y="1026"/>
                    <a:pt x="1340" y="950"/>
                    <a:pt x="1239" y="862"/>
                  </a:cubicBezTo>
                  <a:cubicBezTo>
                    <a:pt x="1113" y="774"/>
                    <a:pt x="988" y="674"/>
                    <a:pt x="862" y="585"/>
                  </a:cubicBezTo>
                  <a:cubicBezTo>
                    <a:pt x="598" y="397"/>
                    <a:pt x="334" y="208"/>
                    <a:pt x="70" y="7"/>
                  </a:cubicBezTo>
                  <a:cubicBezTo>
                    <a:pt x="64" y="3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34"/>
            <p:cNvSpPr/>
            <p:nvPr/>
          </p:nvSpPr>
          <p:spPr>
            <a:xfrm>
              <a:off x="3470975" y="4824700"/>
              <a:ext cx="22000" cy="19300"/>
            </a:xfrm>
            <a:custGeom>
              <a:avLst/>
              <a:gdLst/>
              <a:ahLst/>
              <a:cxnLst/>
              <a:rect l="l" t="t" r="r" b="b"/>
              <a:pathLst>
                <a:path w="880" h="772" extrusionOk="0">
                  <a:moveTo>
                    <a:pt x="45" y="1"/>
                  </a:moveTo>
                  <a:cubicBezTo>
                    <a:pt x="19" y="1"/>
                    <a:pt x="1" y="28"/>
                    <a:pt x="20" y="47"/>
                  </a:cubicBezTo>
                  <a:cubicBezTo>
                    <a:pt x="297" y="274"/>
                    <a:pt x="561" y="512"/>
                    <a:pt x="813" y="764"/>
                  </a:cubicBezTo>
                  <a:cubicBezTo>
                    <a:pt x="818" y="769"/>
                    <a:pt x="826" y="772"/>
                    <a:pt x="832" y="772"/>
                  </a:cubicBezTo>
                  <a:cubicBezTo>
                    <a:pt x="856" y="772"/>
                    <a:pt x="880" y="743"/>
                    <a:pt x="850" y="713"/>
                  </a:cubicBezTo>
                  <a:cubicBezTo>
                    <a:pt x="599" y="475"/>
                    <a:pt x="347" y="235"/>
                    <a:pt x="70" y="9"/>
                  </a:cubicBezTo>
                  <a:cubicBezTo>
                    <a:pt x="62" y="3"/>
                    <a:pt x="53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34"/>
            <p:cNvSpPr/>
            <p:nvPr/>
          </p:nvSpPr>
          <p:spPr>
            <a:xfrm>
              <a:off x="3457800" y="4813775"/>
              <a:ext cx="32700" cy="20775"/>
            </a:xfrm>
            <a:custGeom>
              <a:avLst/>
              <a:gdLst/>
              <a:ahLst/>
              <a:cxnLst/>
              <a:rect l="l" t="t" r="r" b="b"/>
              <a:pathLst>
                <a:path w="1308" h="831" extrusionOk="0">
                  <a:moveTo>
                    <a:pt x="39" y="1"/>
                  </a:moveTo>
                  <a:cubicBezTo>
                    <a:pt x="12" y="1"/>
                    <a:pt x="0" y="46"/>
                    <a:pt x="32" y="57"/>
                  </a:cubicBezTo>
                  <a:cubicBezTo>
                    <a:pt x="460" y="258"/>
                    <a:pt x="862" y="522"/>
                    <a:pt x="1239" y="823"/>
                  </a:cubicBezTo>
                  <a:cubicBezTo>
                    <a:pt x="1244" y="828"/>
                    <a:pt x="1250" y="830"/>
                    <a:pt x="1256" y="830"/>
                  </a:cubicBezTo>
                  <a:cubicBezTo>
                    <a:pt x="1280" y="830"/>
                    <a:pt x="1307" y="793"/>
                    <a:pt x="1276" y="773"/>
                  </a:cubicBezTo>
                  <a:cubicBezTo>
                    <a:pt x="912" y="471"/>
                    <a:pt x="497" y="208"/>
                    <a:pt x="57" y="6"/>
                  </a:cubicBezTo>
                  <a:cubicBezTo>
                    <a:pt x="51" y="2"/>
                    <a:pt x="45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34"/>
            <p:cNvSpPr/>
            <p:nvPr/>
          </p:nvSpPr>
          <p:spPr>
            <a:xfrm>
              <a:off x="3464025" y="4805600"/>
              <a:ext cx="25875" cy="22750"/>
            </a:xfrm>
            <a:custGeom>
              <a:avLst/>
              <a:gdLst/>
              <a:ahLst/>
              <a:cxnLst/>
              <a:rect l="l" t="t" r="r" b="b"/>
              <a:pathLst>
                <a:path w="1035" h="910" extrusionOk="0">
                  <a:moveTo>
                    <a:pt x="42" y="1"/>
                  </a:moveTo>
                  <a:cubicBezTo>
                    <a:pt x="14" y="1"/>
                    <a:pt x="0" y="46"/>
                    <a:pt x="21" y="57"/>
                  </a:cubicBezTo>
                  <a:cubicBezTo>
                    <a:pt x="197" y="183"/>
                    <a:pt x="374" y="308"/>
                    <a:pt x="524" y="434"/>
                  </a:cubicBezTo>
                  <a:cubicBezTo>
                    <a:pt x="600" y="509"/>
                    <a:pt x="675" y="572"/>
                    <a:pt x="751" y="647"/>
                  </a:cubicBezTo>
                  <a:cubicBezTo>
                    <a:pt x="789" y="686"/>
                    <a:pt x="826" y="711"/>
                    <a:pt x="864" y="748"/>
                  </a:cubicBezTo>
                  <a:cubicBezTo>
                    <a:pt x="902" y="798"/>
                    <a:pt x="952" y="836"/>
                    <a:pt x="965" y="887"/>
                  </a:cubicBezTo>
                  <a:cubicBezTo>
                    <a:pt x="970" y="902"/>
                    <a:pt x="984" y="909"/>
                    <a:pt x="998" y="909"/>
                  </a:cubicBezTo>
                  <a:cubicBezTo>
                    <a:pt x="1017" y="909"/>
                    <a:pt x="1035" y="896"/>
                    <a:pt x="1027" y="874"/>
                  </a:cubicBezTo>
                  <a:cubicBezTo>
                    <a:pt x="990" y="773"/>
                    <a:pt x="902" y="698"/>
                    <a:pt x="826" y="622"/>
                  </a:cubicBezTo>
                  <a:cubicBezTo>
                    <a:pt x="751" y="547"/>
                    <a:pt x="675" y="471"/>
                    <a:pt x="588" y="409"/>
                  </a:cubicBezTo>
                  <a:cubicBezTo>
                    <a:pt x="424" y="258"/>
                    <a:pt x="248" y="132"/>
                    <a:pt x="60" y="6"/>
                  </a:cubicBezTo>
                  <a:cubicBezTo>
                    <a:pt x="53" y="2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34"/>
            <p:cNvSpPr/>
            <p:nvPr/>
          </p:nvSpPr>
          <p:spPr>
            <a:xfrm>
              <a:off x="3462150" y="4801475"/>
              <a:ext cx="24250" cy="16725"/>
            </a:xfrm>
            <a:custGeom>
              <a:avLst/>
              <a:gdLst/>
              <a:ahLst/>
              <a:cxnLst/>
              <a:rect l="l" t="t" r="r" b="b"/>
              <a:pathLst>
                <a:path w="970" h="669" extrusionOk="0">
                  <a:moveTo>
                    <a:pt x="39" y="1"/>
                  </a:moveTo>
                  <a:cubicBezTo>
                    <a:pt x="13" y="1"/>
                    <a:pt x="1" y="37"/>
                    <a:pt x="21" y="58"/>
                  </a:cubicBezTo>
                  <a:cubicBezTo>
                    <a:pt x="323" y="259"/>
                    <a:pt x="625" y="460"/>
                    <a:pt x="914" y="661"/>
                  </a:cubicBezTo>
                  <a:cubicBezTo>
                    <a:pt x="919" y="666"/>
                    <a:pt x="924" y="668"/>
                    <a:pt x="929" y="668"/>
                  </a:cubicBezTo>
                  <a:cubicBezTo>
                    <a:pt x="951" y="668"/>
                    <a:pt x="970" y="631"/>
                    <a:pt x="939" y="611"/>
                  </a:cubicBezTo>
                  <a:cubicBezTo>
                    <a:pt x="650" y="398"/>
                    <a:pt x="361" y="197"/>
                    <a:pt x="59" y="8"/>
                  </a:cubicBezTo>
                  <a:cubicBezTo>
                    <a:pt x="52" y="3"/>
                    <a:pt x="45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34"/>
            <p:cNvSpPr/>
            <p:nvPr/>
          </p:nvSpPr>
          <p:spPr>
            <a:xfrm>
              <a:off x="3460875" y="4795950"/>
              <a:ext cx="25600" cy="17200"/>
            </a:xfrm>
            <a:custGeom>
              <a:avLst/>
              <a:gdLst/>
              <a:ahLst/>
              <a:cxnLst/>
              <a:rect l="l" t="t" r="r" b="b"/>
              <a:pathLst>
                <a:path w="1024" h="688" extrusionOk="0">
                  <a:moveTo>
                    <a:pt x="60" y="0"/>
                  </a:moveTo>
                  <a:cubicBezTo>
                    <a:pt x="28" y="0"/>
                    <a:pt x="0" y="43"/>
                    <a:pt x="35" y="66"/>
                  </a:cubicBezTo>
                  <a:cubicBezTo>
                    <a:pt x="211" y="141"/>
                    <a:pt x="374" y="229"/>
                    <a:pt x="538" y="329"/>
                  </a:cubicBezTo>
                  <a:cubicBezTo>
                    <a:pt x="625" y="379"/>
                    <a:pt x="701" y="430"/>
                    <a:pt x="776" y="480"/>
                  </a:cubicBezTo>
                  <a:cubicBezTo>
                    <a:pt x="852" y="530"/>
                    <a:pt x="915" y="594"/>
                    <a:pt x="952" y="669"/>
                  </a:cubicBezTo>
                  <a:cubicBezTo>
                    <a:pt x="957" y="682"/>
                    <a:pt x="967" y="687"/>
                    <a:pt x="978" y="687"/>
                  </a:cubicBezTo>
                  <a:cubicBezTo>
                    <a:pt x="1000" y="687"/>
                    <a:pt x="1023" y="668"/>
                    <a:pt x="1016" y="644"/>
                  </a:cubicBezTo>
                  <a:cubicBezTo>
                    <a:pt x="927" y="480"/>
                    <a:pt x="751" y="379"/>
                    <a:pt x="600" y="292"/>
                  </a:cubicBezTo>
                  <a:cubicBezTo>
                    <a:pt x="424" y="178"/>
                    <a:pt x="248" y="91"/>
                    <a:pt x="72" y="2"/>
                  </a:cubicBezTo>
                  <a:cubicBezTo>
                    <a:pt x="68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34"/>
            <p:cNvSpPr/>
            <p:nvPr/>
          </p:nvSpPr>
          <p:spPr>
            <a:xfrm>
              <a:off x="3455525" y="4788400"/>
              <a:ext cx="29375" cy="17225"/>
            </a:xfrm>
            <a:custGeom>
              <a:avLst/>
              <a:gdLst/>
              <a:ahLst/>
              <a:cxnLst/>
              <a:rect l="l" t="t" r="r" b="b"/>
              <a:pathLst>
                <a:path w="1175" h="689" extrusionOk="0">
                  <a:moveTo>
                    <a:pt x="38" y="1"/>
                  </a:moveTo>
                  <a:cubicBezTo>
                    <a:pt x="8" y="1"/>
                    <a:pt x="0" y="54"/>
                    <a:pt x="34" y="66"/>
                  </a:cubicBezTo>
                  <a:cubicBezTo>
                    <a:pt x="425" y="191"/>
                    <a:pt x="802" y="405"/>
                    <a:pt x="1104" y="681"/>
                  </a:cubicBezTo>
                  <a:cubicBezTo>
                    <a:pt x="1111" y="686"/>
                    <a:pt x="1118" y="688"/>
                    <a:pt x="1125" y="688"/>
                  </a:cubicBezTo>
                  <a:cubicBezTo>
                    <a:pt x="1153" y="688"/>
                    <a:pt x="1174" y="651"/>
                    <a:pt x="1154" y="631"/>
                  </a:cubicBezTo>
                  <a:cubicBezTo>
                    <a:pt x="839" y="354"/>
                    <a:pt x="462" y="128"/>
                    <a:pt x="48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34"/>
            <p:cNvSpPr/>
            <p:nvPr/>
          </p:nvSpPr>
          <p:spPr>
            <a:xfrm>
              <a:off x="3457100" y="4783075"/>
              <a:ext cx="24950" cy="14075"/>
            </a:xfrm>
            <a:custGeom>
              <a:avLst/>
              <a:gdLst/>
              <a:ahLst/>
              <a:cxnLst/>
              <a:rect l="l" t="t" r="r" b="b"/>
              <a:pathLst>
                <a:path w="998" h="563" extrusionOk="0">
                  <a:moveTo>
                    <a:pt x="47" y="0"/>
                  </a:moveTo>
                  <a:cubicBezTo>
                    <a:pt x="8" y="0"/>
                    <a:pt x="0" y="53"/>
                    <a:pt x="35" y="64"/>
                  </a:cubicBezTo>
                  <a:cubicBezTo>
                    <a:pt x="362" y="165"/>
                    <a:pt x="664" y="329"/>
                    <a:pt x="927" y="555"/>
                  </a:cubicBezTo>
                  <a:cubicBezTo>
                    <a:pt x="932" y="560"/>
                    <a:pt x="938" y="562"/>
                    <a:pt x="944" y="562"/>
                  </a:cubicBezTo>
                  <a:cubicBezTo>
                    <a:pt x="969" y="562"/>
                    <a:pt x="998" y="525"/>
                    <a:pt x="977" y="505"/>
                  </a:cubicBezTo>
                  <a:cubicBezTo>
                    <a:pt x="701" y="279"/>
                    <a:pt x="387" y="103"/>
                    <a:pt x="60" y="2"/>
                  </a:cubicBezTo>
                  <a:cubicBezTo>
                    <a:pt x="55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34"/>
            <p:cNvSpPr/>
            <p:nvPr/>
          </p:nvSpPr>
          <p:spPr>
            <a:xfrm>
              <a:off x="3462775" y="4779300"/>
              <a:ext cx="17050" cy="10575"/>
            </a:xfrm>
            <a:custGeom>
              <a:avLst/>
              <a:gdLst/>
              <a:ahLst/>
              <a:cxnLst/>
              <a:rect l="l" t="t" r="r" b="b"/>
              <a:pathLst>
                <a:path w="682" h="423" extrusionOk="0">
                  <a:moveTo>
                    <a:pt x="59" y="0"/>
                  </a:moveTo>
                  <a:cubicBezTo>
                    <a:pt x="27" y="0"/>
                    <a:pt x="0" y="42"/>
                    <a:pt x="34" y="65"/>
                  </a:cubicBezTo>
                  <a:cubicBezTo>
                    <a:pt x="235" y="178"/>
                    <a:pt x="424" y="304"/>
                    <a:pt x="625" y="417"/>
                  </a:cubicBezTo>
                  <a:cubicBezTo>
                    <a:pt x="631" y="421"/>
                    <a:pt x="637" y="423"/>
                    <a:pt x="642" y="423"/>
                  </a:cubicBezTo>
                  <a:cubicBezTo>
                    <a:pt x="670" y="423"/>
                    <a:pt x="682" y="377"/>
                    <a:pt x="650" y="366"/>
                  </a:cubicBezTo>
                  <a:cubicBezTo>
                    <a:pt x="462" y="241"/>
                    <a:pt x="261" y="128"/>
                    <a:pt x="71" y="2"/>
                  </a:cubicBezTo>
                  <a:cubicBezTo>
                    <a:pt x="67" y="1"/>
                    <a:pt x="63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34"/>
            <p:cNvSpPr/>
            <p:nvPr/>
          </p:nvSpPr>
          <p:spPr>
            <a:xfrm>
              <a:off x="3464650" y="4777400"/>
              <a:ext cx="14275" cy="8300"/>
            </a:xfrm>
            <a:custGeom>
              <a:avLst/>
              <a:gdLst/>
              <a:ahLst/>
              <a:cxnLst/>
              <a:rect l="l" t="t" r="r" b="b"/>
              <a:pathLst>
                <a:path w="571" h="332" extrusionOk="0">
                  <a:moveTo>
                    <a:pt x="48" y="1"/>
                  </a:moveTo>
                  <a:cubicBezTo>
                    <a:pt x="17" y="1"/>
                    <a:pt x="1" y="43"/>
                    <a:pt x="35" y="65"/>
                  </a:cubicBezTo>
                  <a:cubicBezTo>
                    <a:pt x="186" y="141"/>
                    <a:pt x="349" y="229"/>
                    <a:pt x="499" y="330"/>
                  </a:cubicBezTo>
                  <a:cubicBezTo>
                    <a:pt x="503" y="331"/>
                    <a:pt x="507" y="332"/>
                    <a:pt x="511" y="332"/>
                  </a:cubicBezTo>
                  <a:cubicBezTo>
                    <a:pt x="545" y="332"/>
                    <a:pt x="571" y="289"/>
                    <a:pt x="538" y="266"/>
                  </a:cubicBezTo>
                  <a:cubicBezTo>
                    <a:pt x="387" y="179"/>
                    <a:pt x="223" y="90"/>
                    <a:pt x="60" y="3"/>
                  </a:cubicBezTo>
                  <a:cubicBezTo>
                    <a:pt x="55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34"/>
            <p:cNvSpPr/>
            <p:nvPr/>
          </p:nvSpPr>
          <p:spPr>
            <a:xfrm>
              <a:off x="3464325" y="4773100"/>
              <a:ext cx="12425" cy="5675"/>
            </a:xfrm>
            <a:custGeom>
              <a:avLst/>
              <a:gdLst/>
              <a:ahLst/>
              <a:cxnLst/>
              <a:rect l="l" t="t" r="r" b="b"/>
              <a:pathLst>
                <a:path w="497" h="227" extrusionOk="0">
                  <a:moveTo>
                    <a:pt x="97" y="1"/>
                  </a:moveTo>
                  <a:cubicBezTo>
                    <a:pt x="77" y="1"/>
                    <a:pt x="56" y="4"/>
                    <a:pt x="35" y="11"/>
                  </a:cubicBezTo>
                  <a:cubicBezTo>
                    <a:pt x="1" y="23"/>
                    <a:pt x="19" y="76"/>
                    <a:pt x="50" y="76"/>
                  </a:cubicBezTo>
                  <a:cubicBezTo>
                    <a:pt x="53" y="76"/>
                    <a:pt x="56" y="75"/>
                    <a:pt x="60" y="74"/>
                  </a:cubicBezTo>
                  <a:cubicBezTo>
                    <a:pt x="75" y="68"/>
                    <a:pt x="89" y="66"/>
                    <a:pt x="104" y="66"/>
                  </a:cubicBezTo>
                  <a:cubicBezTo>
                    <a:pt x="152" y="66"/>
                    <a:pt x="197" y="92"/>
                    <a:pt x="236" y="111"/>
                  </a:cubicBezTo>
                  <a:cubicBezTo>
                    <a:pt x="299" y="150"/>
                    <a:pt x="362" y="187"/>
                    <a:pt x="437" y="225"/>
                  </a:cubicBezTo>
                  <a:cubicBezTo>
                    <a:pt x="441" y="226"/>
                    <a:pt x="445" y="227"/>
                    <a:pt x="448" y="227"/>
                  </a:cubicBezTo>
                  <a:cubicBezTo>
                    <a:pt x="480" y="227"/>
                    <a:pt x="496" y="184"/>
                    <a:pt x="462" y="162"/>
                  </a:cubicBezTo>
                  <a:cubicBezTo>
                    <a:pt x="400" y="124"/>
                    <a:pt x="324" y="86"/>
                    <a:pt x="249" y="49"/>
                  </a:cubicBezTo>
                  <a:cubicBezTo>
                    <a:pt x="203" y="21"/>
                    <a:pt x="151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34"/>
            <p:cNvSpPr/>
            <p:nvPr/>
          </p:nvSpPr>
          <p:spPr>
            <a:xfrm>
              <a:off x="3465500" y="4767075"/>
              <a:ext cx="10725" cy="6825"/>
            </a:xfrm>
            <a:custGeom>
              <a:avLst/>
              <a:gdLst/>
              <a:ahLst/>
              <a:cxnLst/>
              <a:rect l="l" t="t" r="r" b="b"/>
              <a:pathLst>
                <a:path w="429" h="273" extrusionOk="0">
                  <a:moveTo>
                    <a:pt x="63" y="0"/>
                  </a:moveTo>
                  <a:cubicBezTo>
                    <a:pt x="51" y="0"/>
                    <a:pt x="26" y="0"/>
                    <a:pt x="13" y="13"/>
                  </a:cubicBezTo>
                  <a:cubicBezTo>
                    <a:pt x="1" y="38"/>
                    <a:pt x="13" y="51"/>
                    <a:pt x="26" y="64"/>
                  </a:cubicBezTo>
                  <a:cubicBezTo>
                    <a:pt x="138" y="139"/>
                    <a:pt x="252" y="215"/>
                    <a:pt x="378" y="265"/>
                  </a:cubicBezTo>
                  <a:cubicBezTo>
                    <a:pt x="383" y="270"/>
                    <a:pt x="388" y="273"/>
                    <a:pt x="393" y="273"/>
                  </a:cubicBezTo>
                  <a:cubicBezTo>
                    <a:pt x="400" y="273"/>
                    <a:pt x="408" y="267"/>
                    <a:pt x="415" y="252"/>
                  </a:cubicBezTo>
                  <a:cubicBezTo>
                    <a:pt x="428" y="240"/>
                    <a:pt x="428" y="215"/>
                    <a:pt x="403" y="215"/>
                  </a:cubicBezTo>
                  <a:cubicBezTo>
                    <a:pt x="289" y="151"/>
                    <a:pt x="164" y="8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34"/>
            <p:cNvSpPr/>
            <p:nvPr/>
          </p:nvSpPr>
          <p:spPr>
            <a:xfrm>
              <a:off x="3462350" y="4761725"/>
              <a:ext cx="9150" cy="6325"/>
            </a:xfrm>
            <a:custGeom>
              <a:avLst/>
              <a:gdLst/>
              <a:ahLst/>
              <a:cxnLst/>
              <a:rect l="l" t="t" r="r" b="b"/>
              <a:pathLst>
                <a:path w="366" h="253" extrusionOk="0">
                  <a:moveTo>
                    <a:pt x="38" y="1"/>
                  </a:moveTo>
                  <a:cubicBezTo>
                    <a:pt x="26" y="1"/>
                    <a:pt x="13" y="13"/>
                    <a:pt x="1" y="26"/>
                  </a:cubicBezTo>
                  <a:cubicBezTo>
                    <a:pt x="1" y="51"/>
                    <a:pt x="13" y="63"/>
                    <a:pt x="26" y="63"/>
                  </a:cubicBezTo>
                  <a:cubicBezTo>
                    <a:pt x="139" y="88"/>
                    <a:pt x="239" y="139"/>
                    <a:pt x="303" y="239"/>
                  </a:cubicBezTo>
                  <a:cubicBezTo>
                    <a:pt x="315" y="252"/>
                    <a:pt x="328" y="252"/>
                    <a:pt x="353" y="252"/>
                  </a:cubicBezTo>
                  <a:cubicBezTo>
                    <a:pt x="365" y="239"/>
                    <a:pt x="365" y="214"/>
                    <a:pt x="365" y="202"/>
                  </a:cubicBezTo>
                  <a:cubicBezTo>
                    <a:pt x="290" y="102"/>
                    <a:pt x="177" y="26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34"/>
            <p:cNvSpPr/>
            <p:nvPr/>
          </p:nvSpPr>
          <p:spPr>
            <a:xfrm>
              <a:off x="3409025" y="4747725"/>
              <a:ext cx="13625" cy="18825"/>
            </a:xfrm>
            <a:custGeom>
              <a:avLst/>
              <a:gdLst/>
              <a:ahLst/>
              <a:cxnLst/>
              <a:rect l="l" t="t" r="r" b="b"/>
              <a:pathLst>
                <a:path w="545" h="753" extrusionOk="0">
                  <a:moveTo>
                    <a:pt x="506" y="1"/>
                  </a:moveTo>
                  <a:cubicBezTo>
                    <a:pt x="500" y="1"/>
                    <a:pt x="493" y="3"/>
                    <a:pt x="486" y="8"/>
                  </a:cubicBezTo>
                  <a:cubicBezTo>
                    <a:pt x="260" y="184"/>
                    <a:pt x="84" y="435"/>
                    <a:pt x="8" y="712"/>
                  </a:cubicBezTo>
                  <a:cubicBezTo>
                    <a:pt x="1" y="734"/>
                    <a:pt x="20" y="752"/>
                    <a:pt x="40" y="752"/>
                  </a:cubicBezTo>
                  <a:cubicBezTo>
                    <a:pt x="53" y="752"/>
                    <a:pt x="66" y="744"/>
                    <a:pt x="72" y="724"/>
                  </a:cubicBezTo>
                  <a:cubicBezTo>
                    <a:pt x="147" y="460"/>
                    <a:pt x="298" y="234"/>
                    <a:pt x="524" y="58"/>
                  </a:cubicBezTo>
                  <a:cubicBezTo>
                    <a:pt x="545" y="38"/>
                    <a:pt x="532" y="1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34"/>
            <p:cNvSpPr/>
            <p:nvPr/>
          </p:nvSpPr>
          <p:spPr>
            <a:xfrm>
              <a:off x="3406075" y="47506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428" y="0"/>
                  </a:moveTo>
                  <a:cubicBezTo>
                    <a:pt x="424" y="0"/>
                    <a:pt x="420" y="1"/>
                    <a:pt x="416" y="2"/>
                  </a:cubicBezTo>
                  <a:cubicBezTo>
                    <a:pt x="240" y="103"/>
                    <a:pt x="89" y="254"/>
                    <a:pt x="0" y="443"/>
                  </a:cubicBezTo>
                  <a:cubicBezTo>
                    <a:pt x="0" y="455"/>
                    <a:pt x="0" y="468"/>
                    <a:pt x="13" y="480"/>
                  </a:cubicBezTo>
                  <a:cubicBezTo>
                    <a:pt x="19" y="486"/>
                    <a:pt x="26" y="489"/>
                    <a:pt x="34" y="489"/>
                  </a:cubicBezTo>
                  <a:cubicBezTo>
                    <a:pt x="45" y="489"/>
                    <a:pt x="56" y="483"/>
                    <a:pt x="64" y="468"/>
                  </a:cubicBezTo>
                  <a:cubicBezTo>
                    <a:pt x="139" y="292"/>
                    <a:pt x="277" y="153"/>
                    <a:pt x="453" y="66"/>
                  </a:cubicBezTo>
                  <a:cubicBezTo>
                    <a:pt x="487" y="43"/>
                    <a:pt x="4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34"/>
            <p:cNvSpPr/>
            <p:nvPr/>
          </p:nvSpPr>
          <p:spPr>
            <a:xfrm>
              <a:off x="3400500" y="4750550"/>
              <a:ext cx="13275" cy="17875"/>
            </a:xfrm>
            <a:custGeom>
              <a:avLst/>
              <a:gdLst/>
              <a:ahLst/>
              <a:cxnLst/>
              <a:rect l="l" t="t" r="r" b="b"/>
              <a:pathLst>
                <a:path w="531" h="715" extrusionOk="0">
                  <a:moveTo>
                    <a:pt x="472" y="0"/>
                  </a:moveTo>
                  <a:cubicBezTo>
                    <a:pt x="465" y="0"/>
                    <a:pt x="457" y="3"/>
                    <a:pt x="450" y="7"/>
                  </a:cubicBezTo>
                  <a:cubicBezTo>
                    <a:pt x="249" y="183"/>
                    <a:pt x="123" y="423"/>
                    <a:pt x="10" y="661"/>
                  </a:cubicBezTo>
                  <a:cubicBezTo>
                    <a:pt x="1" y="688"/>
                    <a:pt x="30" y="715"/>
                    <a:pt x="52" y="715"/>
                  </a:cubicBezTo>
                  <a:cubicBezTo>
                    <a:pt x="61" y="715"/>
                    <a:pt x="69" y="710"/>
                    <a:pt x="73" y="699"/>
                  </a:cubicBezTo>
                  <a:cubicBezTo>
                    <a:pt x="186" y="460"/>
                    <a:pt x="299" y="222"/>
                    <a:pt x="500" y="58"/>
                  </a:cubicBezTo>
                  <a:cubicBezTo>
                    <a:pt x="531" y="37"/>
                    <a:pt x="504" y="0"/>
                    <a:pt x="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34"/>
            <p:cNvSpPr/>
            <p:nvPr/>
          </p:nvSpPr>
          <p:spPr>
            <a:xfrm>
              <a:off x="3397600" y="4756950"/>
              <a:ext cx="7375" cy="22475"/>
            </a:xfrm>
            <a:custGeom>
              <a:avLst/>
              <a:gdLst/>
              <a:ahLst/>
              <a:cxnLst/>
              <a:rect l="l" t="t" r="r" b="b"/>
              <a:pathLst>
                <a:path w="295" h="899" extrusionOk="0">
                  <a:moveTo>
                    <a:pt x="253" y="0"/>
                  </a:moveTo>
                  <a:cubicBezTo>
                    <a:pt x="244" y="0"/>
                    <a:pt x="234" y="5"/>
                    <a:pt x="227" y="16"/>
                  </a:cubicBezTo>
                  <a:cubicBezTo>
                    <a:pt x="76" y="279"/>
                    <a:pt x="0" y="569"/>
                    <a:pt x="0" y="871"/>
                  </a:cubicBezTo>
                  <a:cubicBezTo>
                    <a:pt x="0" y="890"/>
                    <a:pt x="16" y="899"/>
                    <a:pt x="32" y="899"/>
                  </a:cubicBezTo>
                  <a:cubicBezTo>
                    <a:pt x="47" y="899"/>
                    <a:pt x="63" y="890"/>
                    <a:pt x="63" y="871"/>
                  </a:cubicBezTo>
                  <a:cubicBezTo>
                    <a:pt x="63" y="581"/>
                    <a:pt x="138" y="305"/>
                    <a:pt x="277" y="53"/>
                  </a:cubicBezTo>
                  <a:cubicBezTo>
                    <a:pt x="295" y="27"/>
                    <a:pt x="275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34"/>
            <p:cNvSpPr/>
            <p:nvPr/>
          </p:nvSpPr>
          <p:spPr>
            <a:xfrm>
              <a:off x="3392050" y="4762275"/>
              <a:ext cx="8000" cy="18100"/>
            </a:xfrm>
            <a:custGeom>
              <a:avLst/>
              <a:gdLst/>
              <a:ahLst/>
              <a:cxnLst/>
              <a:rect l="l" t="t" r="r" b="b"/>
              <a:pathLst>
                <a:path w="320" h="724" extrusionOk="0">
                  <a:moveTo>
                    <a:pt x="274" y="1"/>
                  </a:moveTo>
                  <a:cubicBezTo>
                    <a:pt x="264" y="1"/>
                    <a:pt x="255" y="5"/>
                    <a:pt x="248" y="16"/>
                  </a:cubicBezTo>
                  <a:cubicBezTo>
                    <a:pt x="134" y="230"/>
                    <a:pt x="58" y="457"/>
                    <a:pt x="8" y="683"/>
                  </a:cubicBezTo>
                  <a:cubicBezTo>
                    <a:pt x="1" y="705"/>
                    <a:pt x="20" y="723"/>
                    <a:pt x="40" y="723"/>
                  </a:cubicBezTo>
                  <a:cubicBezTo>
                    <a:pt x="53" y="723"/>
                    <a:pt x="66" y="715"/>
                    <a:pt x="71" y="695"/>
                  </a:cubicBezTo>
                  <a:cubicBezTo>
                    <a:pt x="122" y="469"/>
                    <a:pt x="197" y="256"/>
                    <a:pt x="310" y="54"/>
                  </a:cubicBezTo>
                  <a:cubicBezTo>
                    <a:pt x="319" y="27"/>
                    <a:pt x="297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34"/>
            <p:cNvSpPr/>
            <p:nvPr/>
          </p:nvSpPr>
          <p:spPr>
            <a:xfrm>
              <a:off x="3391950" y="4765125"/>
              <a:ext cx="4625" cy="12750"/>
            </a:xfrm>
            <a:custGeom>
              <a:avLst/>
              <a:gdLst/>
              <a:ahLst/>
              <a:cxnLst/>
              <a:rect l="l" t="t" r="r" b="b"/>
              <a:pathLst>
                <a:path w="185" h="510" extrusionOk="0">
                  <a:moveTo>
                    <a:pt x="134" y="0"/>
                  </a:moveTo>
                  <a:cubicBezTo>
                    <a:pt x="125" y="0"/>
                    <a:pt x="117" y="5"/>
                    <a:pt x="113" y="16"/>
                  </a:cubicBezTo>
                  <a:cubicBezTo>
                    <a:pt x="50" y="167"/>
                    <a:pt x="12" y="318"/>
                    <a:pt x="0" y="481"/>
                  </a:cubicBezTo>
                  <a:cubicBezTo>
                    <a:pt x="0" y="500"/>
                    <a:pt x="16" y="509"/>
                    <a:pt x="31" y="509"/>
                  </a:cubicBezTo>
                  <a:cubicBezTo>
                    <a:pt x="47" y="509"/>
                    <a:pt x="62" y="500"/>
                    <a:pt x="62" y="481"/>
                  </a:cubicBezTo>
                  <a:cubicBezTo>
                    <a:pt x="75" y="330"/>
                    <a:pt x="113" y="179"/>
                    <a:pt x="176" y="53"/>
                  </a:cubicBezTo>
                  <a:cubicBezTo>
                    <a:pt x="185" y="27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34"/>
            <p:cNvSpPr/>
            <p:nvPr/>
          </p:nvSpPr>
          <p:spPr>
            <a:xfrm>
              <a:off x="3413950" y="4750875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285" y="1"/>
                  </a:moveTo>
                  <a:cubicBezTo>
                    <a:pt x="278" y="1"/>
                    <a:pt x="271" y="3"/>
                    <a:pt x="264" y="7"/>
                  </a:cubicBezTo>
                  <a:cubicBezTo>
                    <a:pt x="138" y="120"/>
                    <a:pt x="51" y="259"/>
                    <a:pt x="0" y="410"/>
                  </a:cubicBezTo>
                  <a:cubicBezTo>
                    <a:pt x="0" y="440"/>
                    <a:pt x="23" y="457"/>
                    <a:pt x="41" y="457"/>
                  </a:cubicBezTo>
                  <a:cubicBezTo>
                    <a:pt x="53" y="457"/>
                    <a:pt x="63" y="450"/>
                    <a:pt x="63" y="435"/>
                  </a:cubicBezTo>
                  <a:cubicBezTo>
                    <a:pt x="113" y="284"/>
                    <a:pt x="201" y="158"/>
                    <a:pt x="314" y="58"/>
                  </a:cubicBezTo>
                  <a:cubicBezTo>
                    <a:pt x="335" y="37"/>
                    <a:pt x="314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34"/>
            <p:cNvSpPr/>
            <p:nvPr/>
          </p:nvSpPr>
          <p:spPr>
            <a:xfrm>
              <a:off x="3413950" y="4746925"/>
              <a:ext cx="13075" cy="23900"/>
            </a:xfrm>
            <a:custGeom>
              <a:avLst/>
              <a:gdLst/>
              <a:ahLst/>
              <a:cxnLst/>
              <a:rect l="l" t="t" r="r" b="b"/>
              <a:pathLst>
                <a:path w="523" h="956" extrusionOk="0">
                  <a:moveTo>
                    <a:pt x="480" y="1"/>
                  </a:moveTo>
                  <a:cubicBezTo>
                    <a:pt x="472" y="1"/>
                    <a:pt x="462" y="5"/>
                    <a:pt x="453" y="15"/>
                  </a:cubicBezTo>
                  <a:cubicBezTo>
                    <a:pt x="227" y="266"/>
                    <a:pt x="63" y="580"/>
                    <a:pt x="0" y="920"/>
                  </a:cubicBezTo>
                  <a:cubicBezTo>
                    <a:pt x="0" y="942"/>
                    <a:pt x="21" y="955"/>
                    <a:pt x="39" y="955"/>
                  </a:cubicBezTo>
                  <a:cubicBezTo>
                    <a:pt x="52" y="955"/>
                    <a:pt x="63" y="948"/>
                    <a:pt x="63" y="932"/>
                  </a:cubicBezTo>
                  <a:cubicBezTo>
                    <a:pt x="126" y="605"/>
                    <a:pt x="277" y="303"/>
                    <a:pt x="503" y="65"/>
                  </a:cubicBezTo>
                  <a:cubicBezTo>
                    <a:pt x="522" y="36"/>
                    <a:pt x="505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34"/>
            <p:cNvSpPr/>
            <p:nvPr/>
          </p:nvSpPr>
          <p:spPr>
            <a:xfrm>
              <a:off x="3420525" y="4748500"/>
              <a:ext cx="9225" cy="10125"/>
            </a:xfrm>
            <a:custGeom>
              <a:avLst/>
              <a:gdLst/>
              <a:ahLst/>
              <a:cxnLst/>
              <a:rect l="l" t="t" r="r" b="b"/>
              <a:pathLst>
                <a:path w="369" h="405" extrusionOk="0">
                  <a:moveTo>
                    <a:pt x="325" y="1"/>
                  </a:moveTo>
                  <a:cubicBezTo>
                    <a:pt x="317" y="1"/>
                    <a:pt x="309" y="4"/>
                    <a:pt x="303" y="14"/>
                  </a:cubicBezTo>
                  <a:cubicBezTo>
                    <a:pt x="202" y="114"/>
                    <a:pt x="101" y="228"/>
                    <a:pt x="14" y="354"/>
                  </a:cubicBezTo>
                  <a:cubicBezTo>
                    <a:pt x="1" y="366"/>
                    <a:pt x="14" y="391"/>
                    <a:pt x="26" y="404"/>
                  </a:cubicBezTo>
                  <a:cubicBezTo>
                    <a:pt x="39" y="404"/>
                    <a:pt x="64" y="404"/>
                    <a:pt x="76" y="391"/>
                  </a:cubicBezTo>
                  <a:cubicBezTo>
                    <a:pt x="152" y="265"/>
                    <a:pt x="252" y="165"/>
                    <a:pt x="341" y="52"/>
                  </a:cubicBezTo>
                  <a:cubicBezTo>
                    <a:pt x="369" y="33"/>
                    <a:pt x="348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34"/>
            <p:cNvSpPr/>
            <p:nvPr/>
          </p:nvSpPr>
          <p:spPr>
            <a:xfrm>
              <a:off x="3425975" y="4745225"/>
              <a:ext cx="10750" cy="12825"/>
            </a:xfrm>
            <a:custGeom>
              <a:avLst/>
              <a:gdLst/>
              <a:ahLst/>
              <a:cxnLst/>
              <a:rect l="l" t="t" r="r" b="b"/>
              <a:pathLst>
                <a:path w="430" h="513" extrusionOk="0">
                  <a:moveTo>
                    <a:pt x="378" y="0"/>
                  </a:moveTo>
                  <a:cubicBezTo>
                    <a:pt x="372" y="0"/>
                    <a:pt x="366" y="2"/>
                    <a:pt x="361" y="7"/>
                  </a:cubicBezTo>
                  <a:cubicBezTo>
                    <a:pt x="210" y="133"/>
                    <a:pt x="85" y="296"/>
                    <a:pt x="9" y="460"/>
                  </a:cubicBezTo>
                  <a:cubicBezTo>
                    <a:pt x="1" y="486"/>
                    <a:pt x="23" y="513"/>
                    <a:pt x="46" y="513"/>
                  </a:cubicBezTo>
                  <a:cubicBezTo>
                    <a:pt x="56" y="513"/>
                    <a:pt x="65" y="508"/>
                    <a:pt x="73" y="497"/>
                  </a:cubicBezTo>
                  <a:cubicBezTo>
                    <a:pt x="148" y="321"/>
                    <a:pt x="261" y="170"/>
                    <a:pt x="400" y="57"/>
                  </a:cubicBezTo>
                  <a:cubicBezTo>
                    <a:pt x="430" y="37"/>
                    <a:pt x="403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34"/>
            <p:cNvSpPr/>
            <p:nvPr/>
          </p:nvSpPr>
          <p:spPr>
            <a:xfrm>
              <a:off x="3428850" y="4746175"/>
              <a:ext cx="11675" cy="14275"/>
            </a:xfrm>
            <a:custGeom>
              <a:avLst/>
              <a:gdLst/>
              <a:ahLst/>
              <a:cxnLst/>
              <a:rect l="l" t="t" r="r" b="b"/>
              <a:pathLst>
                <a:path w="467" h="571" extrusionOk="0">
                  <a:moveTo>
                    <a:pt x="423" y="0"/>
                  </a:moveTo>
                  <a:cubicBezTo>
                    <a:pt x="419" y="0"/>
                    <a:pt x="414" y="2"/>
                    <a:pt x="410" y="6"/>
                  </a:cubicBezTo>
                  <a:cubicBezTo>
                    <a:pt x="221" y="145"/>
                    <a:pt x="83" y="321"/>
                    <a:pt x="8" y="534"/>
                  </a:cubicBezTo>
                  <a:cubicBezTo>
                    <a:pt x="0" y="557"/>
                    <a:pt x="19" y="570"/>
                    <a:pt x="38" y="570"/>
                  </a:cubicBezTo>
                  <a:cubicBezTo>
                    <a:pt x="51" y="570"/>
                    <a:pt x="65" y="563"/>
                    <a:pt x="70" y="548"/>
                  </a:cubicBezTo>
                  <a:cubicBezTo>
                    <a:pt x="146" y="358"/>
                    <a:pt x="271" y="195"/>
                    <a:pt x="435" y="70"/>
                  </a:cubicBezTo>
                  <a:cubicBezTo>
                    <a:pt x="467" y="49"/>
                    <a:pt x="445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34"/>
            <p:cNvSpPr/>
            <p:nvPr/>
          </p:nvSpPr>
          <p:spPr>
            <a:xfrm>
              <a:off x="3432475" y="4745875"/>
              <a:ext cx="13075" cy="8250"/>
            </a:xfrm>
            <a:custGeom>
              <a:avLst/>
              <a:gdLst/>
              <a:ahLst/>
              <a:cxnLst/>
              <a:rect l="l" t="t" r="r" b="b"/>
              <a:pathLst>
                <a:path w="523" h="330" extrusionOk="0">
                  <a:moveTo>
                    <a:pt x="484" y="0"/>
                  </a:moveTo>
                  <a:cubicBezTo>
                    <a:pt x="478" y="0"/>
                    <a:pt x="473" y="2"/>
                    <a:pt x="467" y="6"/>
                  </a:cubicBezTo>
                  <a:cubicBezTo>
                    <a:pt x="303" y="82"/>
                    <a:pt x="152" y="169"/>
                    <a:pt x="26" y="283"/>
                  </a:cubicBezTo>
                  <a:cubicBezTo>
                    <a:pt x="1" y="283"/>
                    <a:pt x="14" y="308"/>
                    <a:pt x="26" y="320"/>
                  </a:cubicBezTo>
                  <a:cubicBezTo>
                    <a:pt x="32" y="327"/>
                    <a:pt x="39" y="330"/>
                    <a:pt x="45" y="330"/>
                  </a:cubicBezTo>
                  <a:cubicBezTo>
                    <a:pt x="51" y="330"/>
                    <a:pt x="58" y="327"/>
                    <a:pt x="64" y="320"/>
                  </a:cubicBezTo>
                  <a:cubicBezTo>
                    <a:pt x="202" y="219"/>
                    <a:pt x="341" y="132"/>
                    <a:pt x="492" y="57"/>
                  </a:cubicBezTo>
                  <a:cubicBezTo>
                    <a:pt x="523" y="46"/>
                    <a:pt x="510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34"/>
            <p:cNvSpPr/>
            <p:nvPr/>
          </p:nvSpPr>
          <p:spPr>
            <a:xfrm>
              <a:off x="3432350" y="4747875"/>
              <a:ext cx="20275" cy="13175"/>
            </a:xfrm>
            <a:custGeom>
              <a:avLst/>
              <a:gdLst/>
              <a:ahLst/>
              <a:cxnLst/>
              <a:rect l="l" t="t" r="r" b="b"/>
              <a:pathLst>
                <a:path w="811" h="527" extrusionOk="0">
                  <a:moveTo>
                    <a:pt x="726" y="0"/>
                  </a:moveTo>
                  <a:cubicBezTo>
                    <a:pt x="587" y="0"/>
                    <a:pt x="450" y="71"/>
                    <a:pt x="346" y="153"/>
                  </a:cubicBezTo>
                  <a:cubicBezTo>
                    <a:pt x="220" y="253"/>
                    <a:pt x="106" y="354"/>
                    <a:pt x="19" y="480"/>
                  </a:cubicBezTo>
                  <a:cubicBezTo>
                    <a:pt x="1" y="506"/>
                    <a:pt x="28" y="527"/>
                    <a:pt x="54" y="527"/>
                  </a:cubicBezTo>
                  <a:cubicBezTo>
                    <a:pt x="64" y="527"/>
                    <a:pt x="74" y="524"/>
                    <a:pt x="81" y="517"/>
                  </a:cubicBezTo>
                  <a:cubicBezTo>
                    <a:pt x="157" y="404"/>
                    <a:pt x="257" y="303"/>
                    <a:pt x="371" y="215"/>
                  </a:cubicBezTo>
                  <a:cubicBezTo>
                    <a:pt x="476" y="134"/>
                    <a:pt x="603" y="63"/>
                    <a:pt x="731" y="63"/>
                  </a:cubicBezTo>
                  <a:cubicBezTo>
                    <a:pt x="741" y="63"/>
                    <a:pt x="750" y="63"/>
                    <a:pt x="760" y="64"/>
                  </a:cubicBezTo>
                  <a:cubicBezTo>
                    <a:pt x="811" y="64"/>
                    <a:pt x="811" y="2"/>
                    <a:pt x="760" y="2"/>
                  </a:cubicBezTo>
                  <a:cubicBezTo>
                    <a:pt x="749" y="1"/>
                    <a:pt x="737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34"/>
            <p:cNvSpPr/>
            <p:nvPr/>
          </p:nvSpPr>
          <p:spPr>
            <a:xfrm>
              <a:off x="3440175" y="4750100"/>
              <a:ext cx="16225" cy="8100"/>
            </a:xfrm>
            <a:custGeom>
              <a:avLst/>
              <a:gdLst/>
              <a:ahLst/>
              <a:cxnLst/>
              <a:rect l="l" t="t" r="r" b="b"/>
              <a:pathLst>
                <a:path w="649" h="324" extrusionOk="0">
                  <a:moveTo>
                    <a:pt x="611" y="0"/>
                  </a:moveTo>
                  <a:cubicBezTo>
                    <a:pt x="397" y="25"/>
                    <a:pt x="184" y="114"/>
                    <a:pt x="20" y="265"/>
                  </a:cubicBezTo>
                  <a:cubicBezTo>
                    <a:pt x="0" y="294"/>
                    <a:pt x="26" y="323"/>
                    <a:pt x="50" y="323"/>
                  </a:cubicBezTo>
                  <a:cubicBezTo>
                    <a:pt x="57" y="323"/>
                    <a:pt x="64" y="321"/>
                    <a:pt x="70" y="315"/>
                  </a:cubicBezTo>
                  <a:cubicBezTo>
                    <a:pt x="221" y="176"/>
                    <a:pt x="410" y="89"/>
                    <a:pt x="611" y="64"/>
                  </a:cubicBezTo>
                  <a:cubicBezTo>
                    <a:pt x="648" y="64"/>
                    <a:pt x="648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34"/>
            <p:cNvSpPr/>
            <p:nvPr/>
          </p:nvSpPr>
          <p:spPr>
            <a:xfrm>
              <a:off x="3442475" y="4753825"/>
              <a:ext cx="19825" cy="5750"/>
            </a:xfrm>
            <a:custGeom>
              <a:avLst/>
              <a:gdLst/>
              <a:ahLst/>
              <a:cxnLst/>
              <a:rect l="l" t="t" r="r" b="b"/>
              <a:pathLst>
                <a:path w="793" h="230" extrusionOk="0">
                  <a:moveTo>
                    <a:pt x="521" y="0"/>
                  </a:moveTo>
                  <a:cubicBezTo>
                    <a:pt x="343" y="0"/>
                    <a:pt x="168" y="65"/>
                    <a:pt x="28" y="178"/>
                  </a:cubicBezTo>
                  <a:cubicBezTo>
                    <a:pt x="1" y="197"/>
                    <a:pt x="21" y="230"/>
                    <a:pt x="44" y="230"/>
                  </a:cubicBezTo>
                  <a:cubicBezTo>
                    <a:pt x="52" y="230"/>
                    <a:pt x="60" y="226"/>
                    <a:pt x="67" y="216"/>
                  </a:cubicBezTo>
                  <a:cubicBezTo>
                    <a:pt x="195" y="121"/>
                    <a:pt x="360" y="68"/>
                    <a:pt x="520" y="68"/>
                  </a:cubicBezTo>
                  <a:cubicBezTo>
                    <a:pt x="593" y="68"/>
                    <a:pt x="665" y="79"/>
                    <a:pt x="732" y="103"/>
                  </a:cubicBezTo>
                  <a:cubicBezTo>
                    <a:pt x="737" y="104"/>
                    <a:pt x="742" y="104"/>
                    <a:pt x="746" y="104"/>
                  </a:cubicBezTo>
                  <a:cubicBezTo>
                    <a:pt x="785" y="104"/>
                    <a:pt x="792" y="51"/>
                    <a:pt x="758" y="40"/>
                  </a:cubicBezTo>
                  <a:cubicBezTo>
                    <a:pt x="680" y="13"/>
                    <a:pt x="600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34"/>
            <p:cNvSpPr/>
            <p:nvPr/>
          </p:nvSpPr>
          <p:spPr>
            <a:xfrm>
              <a:off x="3443650" y="4756525"/>
              <a:ext cx="21175" cy="5375"/>
            </a:xfrm>
            <a:custGeom>
              <a:avLst/>
              <a:gdLst/>
              <a:ahLst/>
              <a:cxnLst/>
              <a:rect l="l" t="t" r="r" b="b"/>
              <a:pathLst>
                <a:path w="847" h="215" extrusionOk="0">
                  <a:moveTo>
                    <a:pt x="609" y="1"/>
                  </a:moveTo>
                  <a:cubicBezTo>
                    <a:pt x="410" y="1"/>
                    <a:pt x="210" y="55"/>
                    <a:pt x="32" y="159"/>
                  </a:cubicBezTo>
                  <a:cubicBezTo>
                    <a:pt x="0" y="169"/>
                    <a:pt x="21" y="215"/>
                    <a:pt x="44" y="215"/>
                  </a:cubicBezTo>
                  <a:cubicBezTo>
                    <a:pt x="48" y="215"/>
                    <a:pt x="53" y="213"/>
                    <a:pt x="57" y="209"/>
                  </a:cubicBezTo>
                  <a:cubicBezTo>
                    <a:pt x="227" y="114"/>
                    <a:pt x="420" y="69"/>
                    <a:pt x="612" y="69"/>
                  </a:cubicBezTo>
                  <a:cubicBezTo>
                    <a:pt x="675" y="69"/>
                    <a:pt x="737" y="74"/>
                    <a:pt x="799" y="83"/>
                  </a:cubicBezTo>
                  <a:cubicBezTo>
                    <a:pt x="802" y="84"/>
                    <a:pt x="805" y="85"/>
                    <a:pt x="808" y="85"/>
                  </a:cubicBezTo>
                  <a:cubicBezTo>
                    <a:pt x="838" y="85"/>
                    <a:pt x="846" y="32"/>
                    <a:pt x="811" y="20"/>
                  </a:cubicBezTo>
                  <a:cubicBezTo>
                    <a:pt x="744" y="7"/>
                    <a:pt x="677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34"/>
            <p:cNvSpPr/>
            <p:nvPr/>
          </p:nvSpPr>
          <p:spPr>
            <a:xfrm>
              <a:off x="3450175" y="4758750"/>
              <a:ext cx="17125" cy="3050"/>
            </a:xfrm>
            <a:custGeom>
              <a:avLst/>
              <a:gdLst/>
              <a:ahLst/>
              <a:cxnLst/>
              <a:rect l="l" t="t" r="r" b="b"/>
              <a:pathLst>
                <a:path w="685" h="122" extrusionOk="0">
                  <a:moveTo>
                    <a:pt x="388" y="1"/>
                  </a:moveTo>
                  <a:cubicBezTo>
                    <a:pt x="270" y="1"/>
                    <a:pt x="153" y="20"/>
                    <a:pt x="35" y="57"/>
                  </a:cubicBezTo>
                  <a:cubicBezTo>
                    <a:pt x="0" y="69"/>
                    <a:pt x="8" y="122"/>
                    <a:pt x="48" y="122"/>
                  </a:cubicBezTo>
                  <a:cubicBezTo>
                    <a:pt x="52" y="122"/>
                    <a:pt x="56" y="121"/>
                    <a:pt x="60" y="120"/>
                  </a:cubicBezTo>
                  <a:cubicBezTo>
                    <a:pt x="163" y="83"/>
                    <a:pt x="273" y="64"/>
                    <a:pt x="385" y="64"/>
                  </a:cubicBezTo>
                  <a:cubicBezTo>
                    <a:pt x="466" y="64"/>
                    <a:pt x="547" y="74"/>
                    <a:pt x="626" y="95"/>
                  </a:cubicBezTo>
                  <a:cubicBezTo>
                    <a:pt x="629" y="96"/>
                    <a:pt x="632" y="96"/>
                    <a:pt x="635" y="96"/>
                  </a:cubicBezTo>
                  <a:cubicBezTo>
                    <a:pt x="668" y="96"/>
                    <a:pt x="685" y="43"/>
                    <a:pt x="639" y="31"/>
                  </a:cubicBezTo>
                  <a:cubicBezTo>
                    <a:pt x="555" y="11"/>
                    <a:pt x="471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34"/>
            <p:cNvSpPr/>
            <p:nvPr/>
          </p:nvSpPr>
          <p:spPr>
            <a:xfrm>
              <a:off x="3454825" y="4761225"/>
              <a:ext cx="15000" cy="4350"/>
            </a:xfrm>
            <a:custGeom>
              <a:avLst/>
              <a:gdLst/>
              <a:ahLst/>
              <a:cxnLst/>
              <a:rect l="l" t="t" r="r" b="b"/>
              <a:pathLst>
                <a:path w="600" h="174" extrusionOk="0">
                  <a:moveTo>
                    <a:pt x="146" y="0"/>
                  </a:moveTo>
                  <a:cubicBezTo>
                    <a:pt x="109" y="0"/>
                    <a:pt x="73" y="3"/>
                    <a:pt x="37" y="8"/>
                  </a:cubicBezTo>
                  <a:cubicBezTo>
                    <a:pt x="25" y="8"/>
                    <a:pt x="0" y="21"/>
                    <a:pt x="0" y="33"/>
                  </a:cubicBezTo>
                  <a:cubicBezTo>
                    <a:pt x="0" y="58"/>
                    <a:pt x="25" y="71"/>
                    <a:pt x="37" y="71"/>
                  </a:cubicBezTo>
                  <a:cubicBezTo>
                    <a:pt x="73" y="66"/>
                    <a:pt x="109" y="64"/>
                    <a:pt x="144" y="64"/>
                  </a:cubicBezTo>
                  <a:cubicBezTo>
                    <a:pt x="280" y="64"/>
                    <a:pt x="408" y="102"/>
                    <a:pt x="528" y="172"/>
                  </a:cubicBezTo>
                  <a:cubicBezTo>
                    <a:pt x="532" y="173"/>
                    <a:pt x="536" y="174"/>
                    <a:pt x="540" y="174"/>
                  </a:cubicBezTo>
                  <a:cubicBezTo>
                    <a:pt x="573" y="174"/>
                    <a:pt x="600" y="131"/>
                    <a:pt x="565" y="108"/>
                  </a:cubicBezTo>
                  <a:cubicBezTo>
                    <a:pt x="436" y="39"/>
                    <a:pt x="289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34"/>
            <p:cNvSpPr/>
            <p:nvPr/>
          </p:nvSpPr>
          <p:spPr>
            <a:xfrm>
              <a:off x="3457625" y="4760775"/>
              <a:ext cx="11750" cy="6975"/>
            </a:xfrm>
            <a:custGeom>
              <a:avLst/>
              <a:gdLst/>
              <a:ahLst/>
              <a:cxnLst/>
              <a:rect l="l" t="t" r="r" b="b"/>
              <a:pathLst>
                <a:path w="470" h="279" extrusionOk="0">
                  <a:moveTo>
                    <a:pt x="51" y="1"/>
                  </a:moveTo>
                  <a:cubicBezTo>
                    <a:pt x="39" y="1"/>
                    <a:pt x="14" y="14"/>
                    <a:pt x="14" y="26"/>
                  </a:cubicBezTo>
                  <a:cubicBezTo>
                    <a:pt x="1" y="39"/>
                    <a:pt x="14" y="64"/>
                    <a:pt x="39" y="64"/>
                  </a:cubicBezTo>
                  <a:cubicBezTo>
                    <a:pt x="177" y="89"/>
                    <a:pt x="303" y="165"/>
                    <a:pt x="403" y="265"/>
                  </a:cubicBezTo>
                  <a:cubicBezTo>
                    <a:pt x="409" y="275"/>
                    <a:pt x="417" y="278"/>
                    <a:pt x="425" y="278"/>
                  </a:cubicBezTo>
                  <a:cubicBezTo>
                    <a:pt x="448" y="278"/>
                    <a:pt x="469" y="243"/>
                    <a:pt x="441" y="215"/>
                  </a:cubicBezTo>
                  <a:cubicBezTo>
                    <a:pt x="341" y="101"/>
                    <a:pt x="202" y="26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34"/>
            <p:cNvSpPr/>
            <p:nvPr/>
          </p:nvSpPr>
          <p:spPr>
            <a:xfrm>
              <a:off x="3447025" y="4754075"/>
              <a:ext cx="11800" cy="2700"/>
            </a:xfrm>
            <a:custGeom>
              <a:avLst/>
              <a:gdLst/>
              <a:ahLst/>
              <a:cxnLst/>
              <a:rect l="l" t="t" r="r" b="b"/>
              <a:pathLst>
                <a:path w="472" h="108" extrusionOk="0">
                  <a:moveTo>
                    <a:pt x="267" y="1"/>
                  </a:moveTo>
                  <a:cubicBezTo>
                    <a:pt x="187" y="1"/>
                    <a:pt x="109" y="13"/>
                    <a:pt x="35" y="42"/>
                  </a:cubicBezTo>
                  <a:cubicBezTo>
                    <a:pt x="1" y="54"/>
                    <a:pt x="8" y="107"/>
                    <a:pt x="38" y="107"/>
                  </a:cubicBezTo>
                  <a:cubicBezTo>
                    <a:pt x="41" y="107"/>
                    <a:pt x="44" y="107"/>
                    <a:pt x="47" y="106"/>
                  </a:cubicBezTo>
                  <a:cubicBezTo>
                    <a:pt x="128" y="81"/>
                    <a:pt x="209" y="67"/>
                    <a:pt x="290" y="67"/>
                  </a:cubicBezTo>
                  <a:cubicBezTo>
                    <a:pt x="335" y="67"/>
                    <a:pt x="380" y="72"/>
                    <a:pt x="425" y="81"/>
                  </a:cubicBezTo>
                  <a:cubicBezTo>
                    <a:pt x="428" y="82"/>
                    <a:pt x="431" y="82"/>
                    <a:pt x="434" y="82"/>
                  </a:cubicBezTo>
                  <a:cubicBezTo>
                    <a:pt x="465" y="82"/>
                    <a:pt x="472" y="29"/>
                    <a:pt x="438" y="17"/>
                  </a:cubicBezTo>
                  <a:cubicBezTo>
                    <a:pt x="380" y="7"/>
                    <a:pt x="32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34"/>
            <p:cNvSpPr/>
            <p:nvPr/>
          </p:nvSpPr>
          <p:spPr>
            <a:xfrm>
              <a:off x="3445675" y="4750675"/>
              <a:ext cx="11900" cy="5875"/>
            </a:xfrm>
            <a:custGeom>
              <a:avLst/>
              <a:gdLst/>
              <a:ahLst/>
              <a:cxnLst/>
              <a:rect l="l" t="t" r="r" b="b"/>
              <a:pathLst>
                <a:path w="476" h="235" extrusionOk="0">
                  <a:moveTo>
                    <a:pt x="429" y="1"/>
                  </a:moveTo>
                  <a:cubicBezTo>
                    <a:pt x="425" y="1"/>
                    <a:pt x="421" y="1"/>
                    <a:pt x="416" y="2"/>
                  </a:cubicBezTo>
                  <a:cubicBezTo>
                    <a:pt x="278" y="27"/>
                    <a:pt x="140" y="91"/>
                    <a:pt x="26" y="178"/>
                  </a:cubicBezTo>
                  <a:cubicBezTo>
                    <a:pt x="14" y="191"/>
                    <a:pt x="1" y="204"/>
                    <a:pt x="14" y="217"/>
                  </a:cubicBezTo>
                  <a:cubicBezTo>
                    <a:pt x="14" y="225"/>
                    <a:pt x="26" y="234"/>
                    <a:pt x="38" y="234"/>
                  </a:cubicBezTo>
                  <a:cubicBezTo>
                    <a:pt x="43" y="234"/>
                    <a:pt x="48" y="233"/>
                    <a:pt x="51" y="229"/>
                  </a:cubicBezTo>
                  <a:cubicBezTo>
                    <a:pt x="165" y="141"/>
                    <a:pt x="303" y="91"/>
                    <a:pt x="442" y="66"/>
                  </a:cubicBezTo>
                  <a:cubicBezTo>
                    <a:pt x="475" y="54"/>
                    <a:pt x="468" y="1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34"/>
            <p:cNvSpPr/>
            <p:nvPr/>
          </p:nvSpPr>
          <p:spPr>
            <a:xfrm>
              <a:off x="3442550" y="4749550"/>
              <a:ext cx="6625" cy="6150"/>
            </a:xfrm>
            <a:custGeom>
              <a:avLst/>
              <a:gdLst/>
              <a:ahLst/>
              <a:cxnLst/>
              <a:rect l="l" t="t" r="r" b="b"/>
              <a:pathLst>
                <a:path w="265" h="246" extrusionOk="0">
                  <a:moveTo>
                    <a:pt x="222" y="0"/>
                  </a:moveTo>
                  <a:cubicBezTo>
                    <a:pt x="214" y="0"/>
                    <a:pt x="208" y="4"/>
                    <a:pt x="201" y="10"/>
                  </a:cubicBezTo>
                  <a:cubicBezTo>
                    <a:pt x="139" y="72"/>
                    <a:pt x="76" y="123"/>
                    <a:pt x="13" y="186"/>
                  </a:cubicBezTo>
                  <a:cubicBezTo>
                    <a:pt x="0" y="198"/>
                    <a:pt x="0" y="223"/>
                    <a:pt x="13" y="236"/>
                  </a:cubicBezTo>
                  <a:cubicBezTo>
                    <a:pt x="19" y="242"/>
                    <a:pt x="26" y="246"/>
                    <a:pt x="33" y="246"/>
                  </a:cubicBezTo>
                  <a:cubicBezTo>
                    <a:pt x="41" y="246"/>
                    <a:pt x="51" y="242"/>
                    <a:pt x="64" y="236"/>
                  </a:cubicBezTo>
                  <a:lnTo>
                    <a:pt x="252" y="47"/>
                  </a:lnTo>
                  <a:cubicBezTo>
                    <a:pt x="265" y="35"/>
                    <a:pt x="265" y="22"/>
                    <a:pt x="252" y="10"/>
                  </a:cubicBezTo>
                  <a:cubicBezTo>
                    <a:pt x="239" y="4"/>
                    <a:pt x="230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34"/>
            <p:cNvSpPr/>
            <p:nvPr/>
          </p:nvSpPr>
          <p:spPr>
            <a:xfrm>
              <a:off x="3439400" y="4748400"/>
              <a:ext cx="8825" cy="5625"/>
            </a:xfrm>
            <a:custGeom>
              <a:avLst/>
              <a:gdLst/>
              <a:ahLst/>
              <a:cxnLst/>
              <a:rect l="l" t="t" r="r" b="b"/>
              <a:pathLst>
                <a:path w="353" h="225" extrusionOk="0">
                  <a:moveTo>
                    <a:pt x="325" y="1"/>
                  </a:moveTo>
                  <a:cubicBezTo>
                    <a:pt x="322" y="1"/>
                    <a:pt x="319" y="2"/>
                    <a:pt x="315" y="6"/>
                  </a:cubicBezTo>
                  <a:cubicBezTo>
                    <a:pt x="215" y="43"/>
                    <a:pt x="114" y="93"/>
                    <a:pt x="26" y="169"/>
                  </a:cubicBezTo>
                  <a:cubicBezTo>
                    <a:pt x="13" y="169"/>
                    <a:pt x="0" y="194"/>
                    <a:pt x="13" y="207"/>
                  </a:cubicBezTo>
                  <a:cubicBezTo>
                    <a:pt x="22" y="216"/>
                    <a:pt x="31" y="225"/>
                    <a:pt x="40" y="225"/>
                  </a:cubicBezTo>
                  <a:cubicBezTo>
                    <a:pt x="43" y="225"/>
                    <a:pt x="47" y="223"/>
                    <a:pt x="51" y="219"/>
                  </a:cubicBezTo>
                  <a:cubicBezTo>
                    <a:pt x="139" y="157"/>
                    <a:pt x="227" y="106"/>
                    <a:pt x="327" y="68"/>
                  </a:cubicBezTo>
                  <a:cubicBezTo>
                    <a:pt x="340" y="56"/>
                    <a:pt x="352" y="43"/>
                    <a:pt x="352" y="31"/>
                  </a:cubicBezTo>
                  <a:cubicBezTo>
                    <a:pt x="344" y="13"/>
                    <a:pt x="334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34"/>
            <p:cNvSpPr/>
            <p:nvPr/>
          </p:nvSpPr>
          <p:spPr>
            <a:xfrm>
              <a:off x="3438150" y="4746825"/>
              <a:ext cx="7875" cy="6675"/>
            </a:xfrm>
            <a:custGeom>
              <a:avLst/>
              <a:gdLst/>
              <a:ahLst/>
              <a:cxnLst/>
              <a:rect l="l" t="t" r="r" b="b"/>
              <a:pathLst>
                <a:path w="315" h="267" extrusionOk="0">
                  <a:moveTo>
                    <a:pt x="278" y="0"/>
                  </a:moveTo>
                  <a:cubicBezTo>
                    <a:pt x="273" y="0"/>
                    <a:pt x="268" y="2"/>
                    <a:pt x="265" y="5"/>
                  </a:cubicBezTo>
                  <a:cubicBezTo>
                    <a:pt x="176" y="69"/>
                    <a:pt x="89" y="131"/>
                    <a:pt x="13" y="220"/>
                  </a:cubicBezTo>
                  <a:cubicBezTo>
                    <a:pt x="0" y="232"/>
                    <a:pt x="0" y="245"/>
                    <a:pt x="13" y="257"/>
                  </a:cubicBezTo>
                  <a:cubicBezTo>
                    <a:pt x="19" y="263"/>
                    <a:pt x="29" y="267"/>
                    <a:pt x="38" y="267"/>
                  </a:cubicBezTo>
                  <a:cubicBezTo>
                    <a:pt x="47" y="267"/>
                    <a:pt x="57" y="263"/>
                    <a:pt x="63" y="257"/>
                  </a:cubicBezTo>
                  <a:cubicBezTo>
                    <a:pt x="139" y="181"/>
                    <a:pt x="214" y="119"/>
                    <a:pt x="302" y="69"/>
                  </a:cubicBezTo>
                  <a:cubicBezTo>
                    <a:pt x="315" y="56"/>
                    <a:pt x="315" y="31"/>
                    <a:pt x="315" y="19"/>
                  </a:cubicBezTo>
                  <a:cubicBezTo>
                    <a:pt x="306" y="9"/>
                    <a:pt x="290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34"/>
            <p:cNvSpPr/>
            <p:nvPr/>
          </p:nvSpPr>
          <p:spPr>
            <a:xfrm>
              <a:off x="3436350" y="474610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61" y="0"/>
                  </a:moveTo>
                  <a:cubicBezTo>
                    <a:pt x="352" y="0"/>
                    <a:pt x="343" y="3"/>
                    <a:pt x="337" y="9"/>
                  </a:cubicBezTo>
                  <a:cubicBezTo>
                    <a:pt x="236" y="85"/>
                    <a:pt x="135" y="148"/>
                    <a:pt x="35" y="210"/>
                  </a:cubicBezTo>
                  <a:cubicBezTo>
                    <a:pt x="1" y="233"/>
                    <a:pt x="28" y="276"/>
                    <a:pt x="60" y="276"/>
                  </a:cubicBezTo>
                  <a:cubicBezTo>
                    <a:pt x="64" y="276"/>
                    <a:pt x="68" y="275"/>
                    <a:pt x="72" y="274"/>
                  </a:cubicBezTo>
                  <a:cubicBezTo>
                    <a:pt x="173" y="198"/>
                    <a:pt x="286" y="135"/>
                    <a:pt x="387" y="60"/>
                  </a:cubicBezTo>
                  <a:cubicBezTo>
                    <a:pt x="399" y="48"/>
                    <a:pt x="399" y="22"/>
                    <a:pt x="387" y="9"/>
                  </a:cubicBezTo>
                  <a:cubicBezTo>
                    <a:pt x="380" y="3"/>
                    <a:pt x="371" y="0"/>
                    <a:pt x="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34"/>
            <p:cNvSpPr/>
            <p:nvPr/>
          </p:nvSpPr>
          <p:spPr>
            <a:xfrm>
              <a:off x="3431700" y="4744700"/>
              <a:ext cx="9500" cy="7325"/>
            </a:xfrm>
            <a:custGeom>
              <a:avLst/>
              <a:gdLst/>
              <a:ahLst/>
              <a:cxnLst/>
              <a:rect l="l" t="t" r="r" b="b"/>
              <a:pathLst>
                <a:path w="380" h="293" extrusionOk="0">
                  <a:moveTo>
                    <a:pt x="333" y="1"/>
                  </a:moveTo>
                  <a:cubicBezTo>
                    <a:pt x="330" y="1"/>
                    <a:pt x="326" y="1"/>
                    <a:pt x="321" y="3"/>
                  </a:cubicBezTo>
                  <a:cubicBezTo>
                    <a:pt x="208" y="65"/>
                    <a:pt x="107" y="141"/>
                    <a:pt x="20" y="229"/>
                  </a:cubicBezTo>
                  <a:cubicBezTo>
                    <a:pt x="1" y="257"/>
                    <a:pt x="17" y="293"/>
                    <a:pt x="43" y="293"/>
                  </a:cubicBezTo>
                  <a:cubicBezTo>
                    <a:pt x="51" y="293"/>
                    <a:pt x="60" y="289"/>
                    <a:pt x="70" y="280"/>
                  </a:cubicBezTo>
                  <a:cubicBezTo>
                    <a:pt x="157" y="191"/>
                    <a:pt x="246" y="129"/>
                    <a:pt x="347" y="65"/>
                  </a:cubicBezTo>
                  <a:cubicBezTo>
                    <a:pt x="380" y="43"/>
                    <a:pt x="364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34"/>
            <p:cNvSpPr/>
            <p:nvPr/>
          </p:nvSpPr>
          <p:spPr>
            <a:xfrm>
              <a:off x="3425900" y="474492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394" y="0"/>
                  </a:moveTo>
                  <a:cubicBezTo>
                    <a:pt x="389" y="0"/>
                    <a:pt x="383" y="2"/>
                    <a:pt x="377" y="6"/>
                  </a:cubicBezTo>
                  <a:cubicBezTo>
                    <a:pt x="252" y="81"/>
                    <a:pt x="126" y="170"/>
                    <a:pt x="12" y="271"/>
                  </a:cubicBezTo>
                  <a:cubicBezTo>
                    <a:pt x="0" y="283"/>
                    <a:pt x="0" y="308"/>
                    <a:pt x="12" y="321"/>
                  </a:cubicBezTo>
                  <a:cubicBezTo>
                    <a:pt x="19" y="327"/>
                    <a:pt x="25" y="330"/>
                    <a:pt x="33" y="330"/>
                  </a:cubicBezTo>
                  <a:cubicBezTo>
                    <a:pt x="41" y="330"/>
                    <a:pt x="50" y="327"/>
                    <a:pt x="63" y="321"/>
                  </a:cubicBezTo>
                  <a:cubicBezTo>
                    <a:pt x="163" y="220"/>
                    <a:pt x="289" y="145"/>
                    <a:pt x="403" y="56"/>
                  </a:cubicBezTo>
                  <a:cubicBezTo>
                    <a:pt x="434" y="46"/>
                    <a:pt x="421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34"/>
            <p:cNvSpPr/>
            <p:nvPr/>
          </p:nvSpPr>
          <p:spPr>
            <a:xfrm>
              <a:off x="3422750" y="4745525"/>
              <a:ext cx="8950" cy="9050"/>
            </a:xfrm>
            <a:custGeom>
              <a:avLst/>
              <a:gdLst/>
              <a:ahLst/>
              <a:cxnLst/>
              <a:rect l="l" t="t" r="r" b="b"/>
              <a:pathLst>
                <a:path w="358" h="362" extrusionOk="0">
                  <a:moveTo>
                    <a:pt x="306" y="0"/>
                  </a:moveTo>
                  <a:cubicBezTo>
                    <a:pt x="300" y="0"/>
                    <a:pt x="294" y="2"/>
                    <a:pt x="289" y="7"/>
                  </a:cubicBezTo>
                  <a:cubicBezTo>
                    <a:pt x="189" y="108"/>
                    <a:pt x="101" y="196"/>
                    <a:pt x="12" y="309"/>
                  </a:cubicBezTo>
                  <a:cubicBezTo>
                    <a:pt x="0" y="322"/>
                    <a:pt x="0" y="334"/>
                    <a:pt x="12" y="347"/>
                  </a:cubicBezTo>
                  <a:cubicBezTo>
                    <a:pt x="20" y="354"/>
                    <a:pt x="32" y="362"/>
                    <a:pt x="43" y="362"/>
                  </a:cubicBezTo>
                  <a:cubicBezTo>
                    <a:pt x="50" y="362"/>
                    <a:pt x="58" y="358"/>
                    <a:pt x="63" y="347"/>
                  </a:cubicBezTo>
                  <a:cubicBezTo>
                    <a:pt x="138" y="247"/>
                    <a:pt x="239" y="146"/>
                    <a:pt x="327" y="57"/>
                  </a:cubicBezTo>
                  <a:cubicBezTo>
                    <a:pt x="357" y="37"/>
                    <a:pt x="330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34"/>
            <p:cNvSpPr/>
            <p:nvPr/>
          </p:nvSpPr>
          <p:spPr>
            <a:xfrm>
              <a:off x="3419600" y="4746500"/>
              <a:ext cx="9300" cy="8650"/>
            </a:xfrm>
            <a:custGeom>
              <a:avLst/>
              <a:gdLst/>
              <a:ahLst/>
              <a:cxnLst/>
              <a:rect l="l" t="t" r="r" b="b"/>
              <a:pathLst>
                <a:path w="372" h="346" extrusionOk="0">
                  <a:moveTo>
                    <a:pt x="320" y="0"/>
                  </a:moveTo>
                  <a:cubicBezTo>
                    <a:pt x="315" y="0"/>
                    <a:pt x="309" y="2"/>
                    <a:pt x="302" y="6"/>
                  </a:cubicBezTo>
                  <a:cubicBezTo>
                    <a:pt x="189" y="82"/>
                    <a:pt x="88" y="182"/>
                    <a:pt x="13" y="295"/>
                  </a:cubicBezTo>
                  <a:cubicBezTo>
                    <a:pt x="1" y="308"/>
                    <a:pt x="1" y="333"/>
                    <a:pt x="26" y="345"/>
                  </a:cubicBezTo>
                  <a:cubicBezTo>
                    <a:pt x="38" y="345"/>
                    <a:pt x="51" y="345"/>
                    <a:pt x="63" y="333"/>
                  </a:cubicBezTo>
                  <a:cubicBezTo>
                    <a:pt x="138" y="220"/>
                    <a:pt x="227" y="132"/>
                    <a:pt x="340" y="69"/>
                  </a:cubicBezTo>
                  <a:cubicBezTo>
                    <a:pt x="372" y="48"/>
                    <a:pt x="350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34"/>
            <p:cNvSpPr/>
            <p:nvPr/>
          </p:nvSpPr>
          <p:spPr>
            <a:xfrm>
              <a:off x="3415200" y="4747975"/>
              <a:ext cx="7875" cy="8975"/>
            </a:xfrm>
            <a:custGeom>
              <a:avLst/>
              <a:gdLst/>
              <a:ahLst/>
              <a:cxnLst/>
              <a:rect l="l" t="t" r="r" b="b"/>
              <a:pathLst>
                <a:path w="315" h="359" extrusionOk="0">
                  <a:moveTo>
                    <a:pt x="283" y="1"/>
                  </a:moveTo>
                  <a:cubicBezTo>
                    <a:pt x="277" y="1"/>
                    <a:pt x="271" y="4"/>
                    <a:pt x="264" y="10"/>
                  </a:cubicBezTo>
                  <a:cubicBezTo>
                    <a:pt x="177" y="110"/>
                    <a:pt x="101" y="211"/>
                    <a:pt x="13" y="299"/>
                  </a:cubicBezTo>
                  <a:cubicBezTo>
                    <a:pt x="1" y="325"/>
                    <a:pt x="1" y="337"/>
                    <a:pt x="13" y="350"/>
                  </a:cubicBezTo>
                  <a:cubicBezTo>
                    <a:pt x="19" y="356"/>
                    <a:pt x="29" y="359"/>
                    <a:pt x="38" y="359"/>
                  </a:cubicBezTo>
                  <a:cubicBezTo>
                    <a:pt x="48" y="359"/>
                    <a:pt x="57" y="356"/>
                    <a:pt x="63" y="350"/>
                  </a:cubicBezTo>
                  <a:cubicBezTo>
                    <a:pt x="138" y="249"/>
                    <a:pt x="227" y="161"/>
                    <a:pt x="302" y="60"/>
                  </a:cubicBezTo>
                  <a:cubicBezTo>
                    <a:pt x="314" y="48"/>
                    <a:pt x="314" y="23"/>
                    <a:pt x="302" y="10"/>
                  </a:cubicBezTo>
                  <a:cubicBezTo>
                    <a:pt x="296" y="4"/>
                    <a:pt x="290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34"/>
            <p:cNvSpPr/>
            <p:nvPr/>
          </p:nvSpPr>
          <p:spPr>
            <a:xfrm>
              <a:off x="3407575" y="4751425"/>
              <a:ext cx="10800" cy="10050"/>
            </a:xfrm>
            <a:custGeom>
              <a:avLst/>
              <a:gdLst/>
              <a:ahLst/>
              <a:cxnLst/>
              <a:rect l="l" t="t" r="r" b="b"/>
              <a:pathLst>
                <a:path w="432" h="402" extrusionOk="0">
                  <a:moveTo>
                    <a:pt x="389" y="1"/>
                  </a:moveTo>
                  <a:cubicBezTo>
                    <a:pt x="381" y="1"/>
                    <a:pt x="375" y="4"/>
                    <a:pt x="368" y="11"/>
                  </a:cubicBezTo>
                  <a:cubicBezTo>
                    <a:pt x="242" y="111"/>
                    <a:pt x="130" y="224"/>
                    <a:pt x="29" y="350"/>
                  </a:cubicBezTo>
                  <a:cubicBezTo>
                    <a:pt x="0" y="368"/>
                    <a:pt x="21" y="401"/>
                    <a:pt x="44" y="401"/>
                  </a:cubicBezTo>
                  <a:cubicBezTo>
                    <a:pt x="52" y="401"/>
                    <a:pt x="60" y="397"/>
                    <a:pt x="66" y="388"/>
                  </a:cubicBezTo>
                  <a:cubicBezTo>
                    <a:pt x="180" y="274"/>
                    <a:pt x="293" y="161"/>
                    <a:pt x="418" y="61"/>
                  </a:cubicBezTo>
                  <a:cubicBezTo>
                    <a:pt x="431" y="48"/>
                    <a:pt x="418" y="23"/>
                    <a:pt x="418" y="11"/>
                  </a:cubicBezTo>
                  <a:cubicBezTo>
                    <a:pt x="406" y="4"/>
                    <a:pt x="396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34"/>
            <p:cNvSpPr/>
            <p:nvPr/>
          </p:nvSpPr>
          <p:spPr>
            <a:xfrm>
              <a:off x="3401775" y="4753400"/>
              <a:ext cx="9175" cy="11250"/>
            </a:xfrm>
            <a:custGeom>
              <a:avLst/>
              <a:gdLst/>
              <a:ahLst/>
              <a:cxnLst/>
              <a:rect l="l" t="t" r="r" b="b"/>
              <a:pathLst>
                <a:path w="367" h="450" extrusionOk="0">
                  <a:moveTo>
                    <a:pt x="315" y="0"/>
                  </a:moveTo>
                  <a:cubicBezTo>
                    <a:pt x="309" y="0"/>
                    <a:pt x="303" y="2"/>
                    <a:pt x="298" y="7"/>
                  </a:cubicBezTo>
                  <a:cubicBezTo>
                    <a:pt x="185" y="120"/>
                    <a:pt x="85" y="259"/>
                    <a:pt x="9" y="396"/>
                  </a:cubicBezTo>
                  <a:cubicBezTo>
                    <a:pt x="0" y="423"/>
                    <a:pt x="23" y="450"/>
                    <a:pt x="46" y="450"/>
                  </a:cubicBezTo>
                  <a:cubicBezTo>
                    <a:pt x="55" y="450"/>
                    <a:pt x="64" y="445"/>
                    <a:pt x="72" y="435"/>
                  </a:cubicBezTo>
                  <a:cubicBezTo>
                    <a:pt x="135" y="296"/>
                    <a:pt x="236" y="170"/>
                    <a:pt x="336" y="57"/>
                  </a:cubicBezTo>
                  <a:cubicBezTo>
                    <a:pt x="367" y="37"/>
                    <a:pt x="339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34"/>
            <p:cNvSpPr/>
            <p:nvPr/>
          </p:nvSpPr>
          <p:spPr>
            <a:xfrm>
              <a:off x="3394650" y="4756175"/>
              <a:ext cx="12575" cy="15725"/>
            </a:xfrm>
            <a:custGeom>
              <a:avLst/>
              <a:gdLst/>
              <a:ahLst/>
              <a:cxnLst/>
              <a:rect l="l" t="t" r="r" b="b"/>
              <a:pathLst>
                <a:path w="503" h="629" extrusionOk="0">
                  <a:moveTo>
                    <a:pt x="452" y="1"/>
                  </a:moveTo>
                  <a:cubicBezTo>
                    <a:pt x="445" y="1"/>
                    <a:pt x="438" y="3"/>
                    <a:pt x="432" y="9"/>
                  </a:cubicBezTo>
                  <a:cubicBezTo>
                    <a:pt x="281" y="185"/>
                    <a:pt x="144" y="374"/>
                    <a:pt x="18" y="575"/>
                  </a:cubicBezTo>
                  <a:cubicBezTo>
                    <a:pt x="0" y="601"/>
                    <a:pt x="26" y="628"/>
                    <a:pt x="47" y="628"/>
                  </a:cubicBezTo>
                  <a:cubicBezTo>
                    <a:pt x="56" y="628"/>
                    <a:pt x="64" y="624"/>
                    <a:pt x="68" y="612"/>
                  </a:cubicBezTo>
                  <a:cubicBezTo>
                    <a:pt x="194" y="411"/>
                    <a:pt x="332" y="235"/>
                    <a:pt x="483" y="59"/>
                  </a:cubicBezTo>
                  <a:cubicBezTo>
                    <a:pt x="502" y="30"/>
                    <a:pt x="476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34"/>
            <p:cNvSpPr/>
            <p:nvPr/>
          </p:nvSpPr>
          <p:spPr>
            <a:xfrm>
              <a:off x="3399275" y="4760975"/>
              <a:ext cx="4925" cy="12550"/>
            </a:xfrm>
            <a:custGeom>
              <a:avLst/>
              <a:gdLst/>
              <a:ahLst/>
              <a:cxnLst/>
              <a:rect l="l" t="t" r="r" b="b"/>
              <a:pathLst>
                <a:path w="197" h="502" extrusionOk="0">
                  <a:moveTo>
                    <a:pt x="159" y="0"/>
                  </a:moveTo>
                  <a:cubicBezTo>
                    <a:pt x="147" y="0"/>
                    <a:pt x="135" y="9"/>
                    <a:pt x="135" y="18"/>
                  </a:cubicBezTo>
                  <a:cubicBezTo>
                    <a:pt x="71" y="169"/>
                    <a:pt x="34" y="308"/>
                    <a:pt x="9" y="459"/>
                  </a:cubicBezTo>
                  <a:cubicBezTo>
                    <a:pt x="0" y="483"/>
                    <a:pt x="24" y="502"/>
                    <a:pt x="45" y="502"/>
                  </a:cubicBezTo>
                  <a:cubicBezTo>
                    <a:pt x="57" y="502"/>
                    <a:pt x="67" y="497"/>
                    <a:pt x="71" y="484"/>
                  </a:cubicBezTo>
                  <a:cubicBezTo>
                    <a:pt x="96" y="333"/>
                    <a:pt x="135" y="182"/>
                    <a:pt x="197" y="43"/>
                  </a:cubicBezTo>
                  <a:cubicBezTo>
                    <a:pt x="197" y="18"/>
                    <a:pt x="185" y="6"/>
                    <a:pt x="172" y="6"/>
                  </a:cubicBezTo>
                  <a:cubicBezTo>
                    <a:pt x="168" y="2"/>
                    <a:pt x="164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34"/>
            <p:cNvSpPr/>
            <p:nvPr/>
          </p:nvSpPr>
          <p:spPr>
            <a:xfrm>
              <a:off x="3404625" y="4760225"/>
              <a:ext cx="4800" cy="11500"/>
            </a:xfrm>
            <a:custGeom>
              <a:avLst/>
              <a:gdLst/>
              <a:ahLst/>
              <a:cxnLst/>
              <a:rect l="l" t="t" r="r" b="b"/>
              <a:pathLst>
                <a:path w="192" h="460" extrusionOk="0">
                  <a:moveTo>
                    <a:pt x="155" y="0"/>
                  </a:moveTo>
                  <a:cubicBezTo>
                    <a:pt x="141" y="0"/>
                    <a:pt x="127" y="7"/>
                    <a:pt x="122" y="23"/>
                  </a:cubicBezTo>
                  <a:cubicBezTo>
                    <a:pt x="84" y="148"/>
                    <a:pt x="46" y="287"/>
                    <a:pt x="8" y="413"/>
                  </a:cubicBezTo>
                  <a:cubicBezTo>
                    <a:pt x="1" y="443"/>
                    <a:pt x="21" y="460"/>
                    <a:pt x="41" y="460"/>
                  </a:cubicBezTo>
                  <a:cubicBezTo>
                    <a:pt x="53" y="460"/>
                    <a:pt x="66" y="453"/>
                    <a:pt x="71" y="438"/>
                  </a:cubicBezTo>
                  <a:cubicBezTo>
                    <a:pt x="109" y="299"/>
                    <a:pt x="147" y="174"/>
                    <a:pt x="184" y="36"/>
                  </a:cubicBezTo>
                  <a:cubicBezTo>
                    <a:pt x="192" y="14"/>
                    <a:pt x="174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34"/>
            <p:cNvSpPr/>
            <p:nvPr/>
          </p:nvSpPr>
          <p:spPr>
            <a:xfrm>
              <a:off x="3404825" y="4773975"/>
              <a:ext cx="3475" cy="6775"/>
            </a:xfrm>
            <a:custGeom>
              <a:avLst/>
              <a:gdLst/>
              <a:ahLst/>
              <a:cxnLst/>
              <a:rect l="l" t="t" r="r" b="b"/>
              <a:pathLst>
                <a:path w="139" h="271" extrusionOk="0">
                  <a:moveTo>
                    <a:pt x="101" y="1"/>
                  </a:moveTo>
                  <a:cubicBezTo>
                    <a:pt x="89" y="1"/>
                    <a:pt x="76" y="1"/>
                    <a:pt x="63" y="26"/>
                  </a:cubicBezTo>
                  <a:cubicBezTo>
                    <a:pt x="50" y="89"/>
                    <a:pt x="25" y="165"/>
                    <a:pt x="13" y="227"/>
                  </a:cubicBezTo>
                  <a:cubicBezTo>
                    <a:pt x="0" y="240"/>
                    <a:pt x="13" y="265"/>
                    <a:pt x="38" y="265"/>
                  </a:cubicBezTo>
                  <a:cubicBezTo>
                    <a:pt x="42" y="269"/>
                    <a:pt x="45" y="270"/>
                    <a:pt x="48" y="270"/>
                  </a:cubicBezTo>
                  <a:cubicBezTo>
                    <a:pt x="57" y="270"/>
                    <a:pt x="67" y="259"/>
                    <a:pt x="76" y="240"/>
                  </a:cubicBezTo>
                  <a:cubicBezTo>
                    <a:pt x="89" y="177"/>
                    <a:pt x="114" y="115"/>
                    <a:pt x="126" y="39"/>
                  </a:cubicBezTo>
                  <a:cubicBezTo>
                    <a:pt x="139" y="26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34"/>
            <p:cNvSpPr/>
            <p:nvPr/>
          </p:nvSpPr>
          <p:spPr>
            <a:xfrm>
              <a:off x="3447725" y="4753375"/>
              <a:ext cx="9000" cy="3875"/>
            </a:xfrm>
            <a:custGeom>
              <a:avLst/>
              <a:gdLst/>
              <a:ahLst/>
              <a:cxnLst/>
              <a:rect l="l" t="t" r="r" b="b"/>
              <a:pathLst>
                <a:path w="360" h="155" extrusionOk="0">
                  <a:moveTo>
                    <a:pt x="255" y="0"/>
                  </a:moveTo>
                  <a:cubicBezTo>
                    <a:pt x="170" y="0"/>
                    <a:pt x="79" y="36"/>
                    <a:pt x="19" y="96"/>
                  </a:cubicBezTo>
                  <a:cubicBezTo>
                    <a:pt x="0" y="125"/>
                    <a:pt x="26" y="154"/>
                    <a:pt x="50" y="154"/>
                  </a:cubicBezTo>
                  <a:cubicBezTo>
                    <a:pt x="57" y="154"/>
                    <a:pt x="64" y="152"/>
                    <a:pt x="70" y="146"/>
                  </a:cubicBezTo>
                  <a:cubicBezTo>
                    <a:pt x="120" y="97"/>
                    <a:pt x="185" y="63"/>
                    <a:pt x="253" y="63"/>
                  </a:cubicBezTo>
                  <a:cubicBezTo>
                    <a:pt x="272" y="63"/>
                    <a:pt x="290" y="65"/>
                    <a:pt x="309" y="70"/>
                  </a:cubicBezTo>
                  <a:cubicBezTo>
                    <a:pt x="321" y="70"/>
                    <a:pt x="346" y="70"/>
                    <a:pt x="346" y="45"/>
                  </a:cubicBezTo>
                  <a:cubicBezTo>
                    <a:pt x="360" y="33"/>
                    <a:pt x="346" y="8"/>
                    <a:pt x="321" y="8"/>
                  </a:cubicBezTo>
                  <a:cubicBezTo>
                    <a:pt x="300" y="3"/>
                    <a:pt x="278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34"/>
            <p:cNvSpPr/>
            <p:nvPr/>
          </p:nvSpPr>
          <p:spPr>
            <a:xfrm>
              <a:off x="3451050" y="4753575"/>
              <a:ext cx="10075" cy="7775"/>
            </a:xfrm>
            <a:custGeom>
              <a:avLst/>
              <a:gdLst/>
              <a:ahLst/>
              <a:cxnLst/>
              <a:rect l="l" t="t" r="r" b="b"/>
              <a:pathLst>
                <a:path w="403" h="311" extrusionOk="0">
                  <a:moveTo>
                    <a:pt x="352" y="0"/>
                  </a:moveTo>
                  <a:cubicBezTo>
                    <a:pt x="213" y="50"/>
                    <a:pt x="101" y="138"/>
                    <a:pt x="12" y="252"/>
                  </a:cubicBezTo>
                  <a:cubicBezTo>
                    <a:pt x="0" y="264"/>
                    <a:pt x="0" y="289"/>
                    <a:pt x="12" y="302"/>
                  </a:cubicBezTo>
                  <a:cubicBezTo>
                    <a:pt x="19" y="308"/>
                    <a:pt x="25" y="311"/>
                    <a:pt x="31" y="311"/>
                  </a:cubicBezTo>
                  <a:cubicBezTo>
                    <a:pt x="38" y="311"/>
                    <a:pt x="44" y="308"/>
                    <a:pt x="50" y="302"/>
                  </a:cubicBezTo>
                  <a:cubicBezTo>
                    <a:pt x="138" y="188"/>
                    <a:pt x="252" y="113"/>
                    <a:pt x="364" y="62"/>
                  </a:cubicBezTo>
                  <a:cubicBezTo>
                    <a:pt x="389" y="62"/>
                    <a:pt x="403" y="50"/>
                    <a:pt x="389" y="25"/>
                  </a:cubicBezTo>
                  <a:cubicBezTo>
                    <a:pt x="389" y="12"/>
                    <a:pt x="364" y="0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34"/>
            <p:cNvSpPr/>
            <p:nvPr/>
          </p:nvSpPr>
          <p:spPr>
            <a:xfrm>
              <a:off x="3458575" y="4758450"/>
              <a:ext cx="8850" cy="5825"/>
            </a:xfrm>
            <a:custGeom>
              <a:avLst/>
              <a:gdLst/>
              <a:ahLst/>
              <a:cxnLst/>
              <a:rect l="l" t="t" r="r" b="b"/>
              <a:pathLst>
                <a:path w="354" h="233" extrusionOk="0">
                  <a:moveTo>
                    <a:pt x="316" y="1"/>
                  </a:moveTo>
                  <a:cubicBezTo>
                    <a:pt x="311" y="1"/>
                    <a:pt x="306" y="2"/>
                    <a:pt x="303" y="6"/>
                  </a:cubicBezTo>
                  <a:cubicBezTo>
                    <a:pt x="239" y="31"/>
                    <a:pt x="189" y="69"/>
                    <a:pt x="127" y="94"/>
                  </a:cubicBezTo>
                  <a:cubicBezTo>
                    <a:pt x="76" y="119"/>
                    <a:pt x="13" y="144"/>
                    <a:pt x="1" y="207"/>
                  </a:cubicBezTo>
                  <a:cubicBezTo>
                    <a:pt x="1" y="219"/>
                    <a:pt x="13" y="233"/>
                    <a:pt x="38" y="233"/>
                  </a:cubicBezTo>
                  <a:cubicBezTo>
                    <a:pt x="51" y="233"/>
                    <a:pt x="63" y="219"/>
                    <a:pt x="63" y="207"/>
                  </a:cubicBezTo>
                  <a:lnTo>
                    <a:pt x="63" y="194"/>
                  </a:lnTo>
                  <a:lnTo>
                    <a:pt x="76" y="194"/>
                  </a:lnTo>
                  <a:cubicBezTo>
                    <a:pt x="88" y="182"/>
                    <a:pt x="88" y="182"/>
                    <a:pt x="102" y="182"/>
                  </a:cubicBezTo>
                  <a:lnTo>
                    <a:pt x="177" y="144"/>
                  </a:lnTo>
                  <a:cubicBezTo>
                    <a:pt x="227" y="119"/>
                    <a:pt x="278" y="94"/>
                    <a:pt x="340" y="69"/>
                  </a:cubicBezTo>
                  <a:cubicBezTo>
                    <a:pt x="353" y="57"/>
                    <a:pt x="353" y="31"/>
                    <a:pt x="353" y="18"/>
                  </a:cubicBezTo>
                  <a:cubicBezTo>
                    <a:pt x="344" y="10"/>
                    <a:pt x="329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34"/>
            <p:cNvSpPr/>
            <p:nvPr/>
          </p:nvSpPr>
          <p:spPr>
            <a:xfrm>
              <a:off x="3454300" y="4759750"/>
              <a:ext cx="16100" cy="4350"/>
            </a:xfrm>
            <a:custGeom>
              <a:avLst/>
              <a:gdLst/>
              <a:ahLst/>
              <a:cxnLst/>
              <a:rect l="l" t="t" r="r" b="b"/>
              <a:pathLst>
                <a:path w="644" h="174" extrusionOk="0">
                  <a:moveTo>
                    <a:pt x="210" y="1"/>
                  </a:moveTo>
                  <a:cubicBezTo>
                    <a:pt x="155" y="1"/>
                    <a:pt x="99" y="6"/>
                    <a:pt x="46" y="17"/>
                  </a:cubicBezTo>
                  <a:cubicBezTo>
                    <a:pt x="0" y="29"/>
                    <a:pt x="17" y="82"/>
                    <a:pt x="49" y="82"/>
                  </a:cubicBezTo>
                  <a:cubicBezTo>
                    <a:pt x="52" y="82"/>
                    <a:pt x="55" y="81"/>
                    <a:pt x="58" y="80"/>
                  </a:cubicBezTo>
                  <a:cubicBezTo>
                    <a:pt x="110" y="69"/>
                    <a:pt x="163" y="63"/>
                    <a:pt x="216" y="63"/>
                  </a:cubicBezTo>
                  <a:cubicBezTo>
                    <a:pt x="343" y="63"/>
                    <a:pt x="471" y="96"/>
                    <a:pt x="586" y="167"/>
                  </a:cubicBezTo>
                  <a:cubicBezTo>
                    <a:pt x="593" y="172"/>
                    <a:pt x="599" y="173"/>
                    <a:pt x="604" y="173"/>
                  </a:cubicBezTo>
                  <a:cubicBezTo>
                    <a:pt x="631" y="173"/>
                    <a:pt x="644" y="128"/>
                    <a:pt x="612" y="117"/>
                  </a:cubicBezTo>
                  <a:cubicBezTo>
                    <a:pt x="495" y="36"/>
                    <a:pt x="35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34"/>
            <p:cNvSpPr/>
            <p:nvPr/>
          </p:nvSpPr>
          <p:spPr>
            <a:xfrm>
              <a:off x="3454175" y="4754875"/>
              <a:ext cx="9275" cy="3275"/>
            </a:xfrm>
            <a:custGeom>
              <a:avLst/>
              <a:gdLst/>
              <a:ahLst/>
              <a:cxnLst/>
              <a:rect l="l" t="t" r="r" b="b"/>
              <a:pathLst>
                <a:path w="371" h="131" extrusionOk="0">
                  <a:moveTo>
                    <a:pt x="113" y="1"/>
                  </a:moveTo>
                  <a:cubicBezTo>
                    <a:pt x="84" y="1"/>
                    <a:pt x="55" y="4"/>
                    <a:pt x="26" y="10"/>
                  </a:cubicBezTo>
                  <a:cubicBezTo>
                    <a:pt x="13" y="10"/>
                    <a:pt x="1" y="36"/>
                    <a:pt x="1" y="49"/>
                  </a:cubicBezTo>
                  <a:cubicBezTo>
                    <a:pt x="13" y="74"/>
                    <a:pt x="26" y="74"/>
                    <a:pt x="38" y="74"/>
                  </a:cubicBezTo>
                  <a:cubicBezTo>
                    <a:pt x="62" y="71"/>
                    <a:pt x="85" y="69"/>
                    <a:pt x="108" y="69"/>
                  </a:cubicBezTo>
                  <a:cubicBezTo>
                    <a:pt x="180" y="69"/>
                    <a:pt x="245" y="86"/>
                    <a:pt x="303" y="124"/>
                  </a:cubicBezTo>
                  <a:cubicBezTo>
                    <a:pt x="310" y="129"/>
                    <a:pt x="317" y="131"/>
                    <a:pt x="324" y="131"/>
                  </a:cubicBezTo>
                  <a:cubicBezTo>
                    <a:pt x="352" y="131"/>
                    <a:pt x="371" y="94"/>
                    <a:pt x="340" y="74"/>
                  </a:cubicBezTo>
                  <a:cubicBezTo>
                    <a:pt x="275" y="27"/>
                    <a:pt x="196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34"/>
            <p:cNvSpPr/>
            <p:nvPr/>
          </p:nvSpPr>
          <p:spPr>
            <a:xfrm>
              <a:off x="3450550" y="4752325"/>
              <a:ext cx="9450" cy="2700"/>
            </a:xfrm>
            <a:custGeom>
              <a:avLst/>
              <a:gdLst/>
              <a:ahLst/>
              <a:cxnLst/>
              <a:rect l="l" t="t" r="r" b="b"/>
              <a:pathLst>
                <a:path w="378" h="108" extrusionOk="0">
                  <a:moveTo>
                    <a:pt x="180" y="1"/>
                  </a:moveTo>
                  <a:cubicBezTo>
                    <a:pt x="127" y="1"/>
                    <a:pt x="74" y="13"/>
                    <a:pt x="32" y="37"/>
                  </a:cubicBezTo>
                  <a:cubicBezTo>
                    <a:pt x="1" y="58"/>
                    <a:pt x="14" y="106"/>
                    <a:pt x="41" y="106"/>
                  </a:cubicBezTo>
                  <a:cubicBezTo>
                    <a:pt x="46" y="106"/>
                    <a:pt x="51" y="104"/>
                    <a:pt x="57" y="100"/>
                  </a:cubicBezTo>
                  <a:cubicBezTo>
                    <a:pt x="95" y="75"/>
                    <a:pt x="139" y="63"/>
                    <a:pt x="185" y="63"/>
                  </a:cubicBezTo>
                  <a:cubicBezTo>
                    <a:pt x="230" y="63"/>
                    <a:pt x="278" y="75"/>
                    <a:pt x="322" y="100"/>
                  </a:cubicBezTo>
                  <a:cubicBezTo>
                    <a:pt x="327" y="105"/>
                    <a:pt x="332" y="107"/>
                    <a:pt x="337" y="107"/>
                  </a:cubicBezTo>
                  <a:cubicBezTo>
                    <a:pt x="359" y="107"/>
                    <a:pt x="377" y="70"/>
                    <a:pt x="347" y="50"/>
                  </a:cubicBezTo>
                  <a:cubicBezTo>
                    <a:pt x="300" y="16"/>
                    <a:pt x="240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34"/>
            <p:cNvSpPr/>
            <p:nvPr/>
          </p:nvSpPr>
          <p:spPr>
            <a:xfrm>
              <a:off x="3448825" y="4750950"/>
              <a:ext cx="7900" cy="3275"/>
            </a:xfrm>
            <a:custGeom>
              <a:avLst/>
              <a:gdLst/>
              <a:ahLst/>
              <a:cxnLst/>
              <a:rect l="l" t="t" r="r" b="b"/>
              <a:pathLst>
                <a:path w="316" h="131" extrusionOk="0">
                  <a:moveTo>
                    <a:pt x="297" y="1"/>
                  </a:moveTo>
                  <a:cubicBezTo>
                    <a:pt x="295" y="1"/>
                    <a:pt x="293" y="2"/>
                    <a:pt x="290" y="4"/>
                  </a:cubicBezTo>
                  <a:cubicBezTo>
                    <a:pt x="190" y="4"/>
                    <a:pt x="101" y="30"/>
                    <a:pt x="14" y="67"/>
                  </a:cubicBezTo>
                  <a:cubicBezTo>
                    <a:pt x="1" y="80"/>
                    <a:pt x="1" y="105"/>
                    <a:pt x="1" y="117"/>
                  </a:cubicBezTo>
                  <a:cubicBezTo>
                    <a:pt x="14" y="130"/>
                    <a:pt x="39" y="130"/>
                    <a:pt x="51" y="130"/>
                  </a:cubicBezTo>
                  <a:cubicBezTo>
                    <a:pt x="126" y="92"/>
                    <a:pt x="202" y="67"/>
                    <a:pt x="290" y="67"/>
                  </a:cubicBezTo>
                  <a:cubicBezTo>
                    <a:pt x="302" y="67"/>
                    <a:pt x="316" y="55"/>
                    <a:pt x="316" y="30"/>
                  </a:cubicBezTo>
                  <a:cubicBezTo>
                    <a:pt x="316" y="19"/>
                    <a:pt x="307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34"/>
            <p:cNvSpPr/>
            <p:nvPr/>
          </p:nvSpPr>
          <p:spPr>
            <a:xfrm>
              <a:off x="3446000" y="4748725"/>
              <a:ext cx="7250" cy="3100"/>
            </a:xfrm>
            <a:custGeom>
              <a:avLst/>
              <a:gdLst/>
              <a:ahLst/>
              <a:cxnLst/>
              <a:rect l="l" t="t" r="r" b="b"/>
              <a:pathLst>
                <a:path w="290" h="124" extrusionOk="0">
                  <a:moveTo>
                    <a:pt x="203" y="1"/>
                  </a:moveTo>
                  <a:cubicBezTo>
                    <a:pt x="137" y="1"/>
                    <a:pt x="74" y="17"/>
                    <a:pt x="26" y="55"/>
                  </a:cubicBezTo>
                  <a:cubicBezTo>
                    <a:pt x="13" y="68"/>
                    <a:pt x="1" y="93"/>
                    <a:pt x="13" y="105"/>
                  </a:cubicBezTo>
                  <a:cubicBezTo>
                    <a:pt x="22" y="115"/>
                    <a:pt x="31" y="124"/>
                    <a:pt x="44" y="124"/>
                  </a:cubicBezTo>
                  <a:cubicBezTo>
                    <a:pt x="50" y="124"/>
                    <a:pt x="56" y="122"/>
                    <a:pt x="63" y="119"/>
                  </a:cubicBezTo>
                  <a:cubicBezTo>
                    <a:pt x="88" y="93"/>
                    <a:pt x="114" y="80"/>
                    <a:pt x="152" y="80"/>
                  </a:cubicBezTo>
                  <a:cubicBezTo>
                    <a:pt x="164" y="68"/>
                    <a:pt x="177" y="68"/>
                    <a:pt x="189" y="68"/>
                  </a:cubicBezTo>
                  <a:lnTo>
                    <a:pt x="239" y="68"/>
                  </a:lnTo>
                  <a:cubicBezTo>
                    <a:pt x="252" y="68"/>
                    <a:pt x="278" y="68"/>
                    <a:pt x="278" y="43"/>
                  </a:cubicBezTo>
                  <a:cubicBezTo>
                    <a:pt x="290" y="30"/>
                    <a:pt x="278" y="5"/>
                    <a:pt x="265" y="5"/>
                  </a:cubicBezTo>
                  <a:cubicBezTo>
                    <a:pt x="244" y="2"/>
                    <a:pt x="224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34"/>
            <p:cNvSpPr/>
            <p:nvPr/>
          </p:nvSpPr>
          <p:spPr>
            <a:xfrm>
              <a:off x="3446650" y="4748725"/>
              <a:ext cx="5675" cy="2975"/>
            </a:xfrm>
            <a:custGeom>
              <a:avLst/>
              <a:gdLst/>
              <a:ahLst/>
              <a:cxnLst/>
              <a:rect l="l" t="t" r="r" b="b"/>
              <a:pathLst>
                <a:path w="227" h="119" extrusionOk="0">
                  <a:moveTo>
                    <a:pt x="194" y="0"/>
                  </a:moveTo>
                  <a:cubicBezTo>
                    <a:pt x="189" y="0"/>
                    <a:pt x="183" y="2"/>
                    <a:pt x="176" y="5"/>
                  </a:cubicBezTo>
                  <a:cubicBezTo>
                    <a:pt x="126" y="18"/>
                    <a:pt x="76" y="43"/>
                    <a:pt x="25" y="55"/>
                  </a:cubicBezTo>
                  <a:cubicBezTo>
                    <a:pt x="12" y="55"/>
                    <a:pt x="0" y="80"/>
                    <a:pt x="0" y="93"/>
                  </a:cubicBezTo>
                  <a:cubicBezTo>
                    <a:pt x="12" y="105"/>
                    <a:pt x="25" y="119"/>
                    <a:pt x="50" y="119"/>
                  </a:cubicBezTo>
                  <a:cubicBezTo>
                    <a:pt x="101" y="105"/>
                    <a:pt x="151" y="80"/>
                    <a:pt x="201" y="68"/>
                  </a:cubicBezTo>
                  <a:cubicBezTo>
                    <a:pt x="213" y="55"/>
                    <a:pt x="226" y="43"/>
                    <a:pt x="226" y="30"/>
                  </a:cubicBezTo>
                  <a:cubicBezTo>
                    <a:pt x="217" y="12"/>
                    <a:pt x="208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34"/>
            <p:cNvSpPr/>
            <p:nvPr/>
          </p:nvSpPr>
          <p:spPr>
            <a:xfrm>
              <a:off x="3441275" y="4747675"/>
              <a:ext cx="7575" cy="4325"/>
            </a:xfrm>
            <a:custGeom>
              <a:avLst/>
              <a:gdLst/>
              <a:ahLst/>
              <a:cxnLst/>
              <a:rect l="l" t="t" r="r" b="b"/>
              <a:pathLst>
                <a:path w="303" h="173" extrusionOk="0">
                  <a:moveTo>
                    <a:pt x="200" y="1"/>
                  </a:moveTo>
                  <a:cubicBezTo>
                    <a:pt x="164" y="1"/>
                    <a:pt x="131" y="7"/>
                    <a:pt x="101" y="22"/>
                  </a:cubicBezTo>
                  <a:cubicBezTo>
                    <a:pt x="51" y="47"/>
                    <a:pt x="14" y="85"/>
                    <a:pt x="1" y="135"/>
                  </a:cubicBezTo>
                  <a:cubicBezTo>
                    <a:pt x="1" y="147"/>
                    <a:pt x="1" y="173"/>
                    <a:pt x="26" y="173"/>
                  </a:cubicBezTo>
                  <a:cubicBezTo>
                    <a:pt x="39" y="173"/>
                    <a:pt x="64" y="173"/>
                    <a:pt x="64" y="147"/>
                  </a:cubicBezTo>
                  <a:lnTo>
                    <a:pt x="64" y="135"/>
                  </a:lnTo>
                  <a:cubicBezTo>
                    <a:pt x="64" y="135"/>
                    <a:pt x="76" y="135"/>
                    <a:pt x="76" y="122"/>
                  </a:cubicBezTo>
                  <a:lnTo>
                    <a:pt x="76" y="110"/>
                  </a:lnTo>
                  <a:lnTo>
                    <a:pt x="89" y="110"/>
                  </a:lnTo>
                  <a:cubicBezTo>
                    <a:pt x="89" y="97"/>
                    <a:pt x="101" y="97"/>
                    <a:pt x="101" y="97"/>
                  </a:cubicBezTo>
                  <a:lnTo>
                    <a:pt x="115" y="85"/>
                  </a:lnTo>
                  <a:lnTo>
                    <a:pt x="127" y="85"/>
                  </a:lnTo>
                  <a:cubicBezTo>
                    <a:pt x="152" y="72"/>
                    <a:pt x="178" y="69"/>
                    <a:pt x="204" y="69"/>
                  </a:cubicBezTo>
                  <a:cubicBezTo>
                    <a:pt x="228" y="69"/>
                    <a:pt x="253" y="72"/>
                    <a:pt x="277" y="72"/>
                  </a:cubicBezTo>
                  <a:cubicBezTo>
                    <a:pt x="291" y="72"/>
                    <a:pt x="303" y="60"/>
                    <a:pt x="303" y="47"/>
                  </a:cubicBezTo>
                  <a:cubicBezTo>
                    <a:pt x="303" y="22"/>
                    <a:pt x="291" y="10"/>
                    <a:pt x="277" y="10"/>
                  </a:cubicBezTo>
                  <a:cubicBezTo>
                    <a:pt x="251" y="4"/>
                    <a:pt x="225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34"/>
            <p:cNvSpPr/>
            <p:nvPr/>
          </p:nvSpPr>
          <p:spPr>
            <a:xfrm>
              <a:off x="3440350" y="4746650"/>
              <a:ext cx="6950" cy="4350"/>
            </a:xfrm>
            <a:custGeom>
              <a:avLst/>
              <a:gdLst/>
              <a:ahLst/>
              <a:cxnLst/>
              <a:rect l="l" t="t" r="r" b="b"/>
              <a:pathLst>
                <a:path w="278" h="174" extrusionOk="0">
                  <a:moveTo>
                    <a:pt x="239" y="0"/>
                  </a:moveTo>
                  <a:cubicBezTo>
                    <a:pt x="152" y="26"/>
                    <a:pt x="76" y="63"/>
                    <a:pt x="13" y="126"/>
                  </a:cubicBezTo>
                  <a:cubicBezTo>
                    <a:pt x="1" y="138"/>
                    <a:pt x="1" y="151"/>
                    <a:pt x="13" y="163"/>
                  </a:cubicBezTo>
                  <a:cubicBezTo>
                    <a:pt x="19" y="170"/>
                    <a:pt x="26" y="173"/>
                    <a:pt x="32" y="173"/>
                  </a:cubicBezTo>
                  <a:cubicBezTo>
                    <a:pt x="38" y="173"/>
                    <a:pt x="44" y="170"/>
                    <a:pt x="51" y="163"/>
                  </a:cubicBezTo>
                  <a:cubicBezTo>
                    <a:pt x="76" y="151"/>
                    <a:pt x="88" y="138"/>
                    <a:pt x="101" y="138"/>
                  </a:cubicBezTo>
                  <a:cubicBezTo>
                    <a:pt x="113" y="126"/>
                    <a:pt x="126" y="113"/>
                    <a:pt x="152" y="101"/>
                  </a:cubicBezTo>
                  <a:cubicBezTo>
                    <a:pt x="164" y="88"/>
                    <a:pt x="177" y="88"/>
                    <a:pt x="202" y="88"/>
                  </a:cubicBezTo>
                  <a:cubicBezTo>
                    <a:pt x="214" y="76"/>
                    <a:pt x="239" y="76"/>
                    <a:pt x="252" y="63"/>
                  </a:cubicBezTo>
                  <a:cubicBezTo>
                    <a:pt x="277" y="63"/>
                    <a:pt x="277" y="38"/>
                    <a:pt x="277" y="26"/>
                  </a:cubicBezTo>
                  <a:cubicBezTo>
                    <a:pt x="277" y="12"/>
                    <a:pt x="252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34"/>
            <p:cNvSpPr/>
            <p:nvPr/>
          </p:nvSpPr>
          <p:spPr>
            <a:xfrm>
              <a:off x="3407325" y="4977775"/>
              <a:ext cx="3375" cy="22675"/>
            </a:xfrm>
            <a:custGeom>
              <a:avLst/>
              <a:gdLst/>
              <a:ahLst/>
              <a:cxnLst/>
              <a:rect l="l" t="t" r="r" b="b"/>
              <a:pathLst>
                <a:path w="135" h="907" extrusionOk="0">
                  <a:moveTo>
                    <a:pt x="97" y="0"/>
                  </a:moveTo>
                  <a:cubicBezTo>
                    <a:pt x="83" y="0"/>
                    <a:pt x="69" y="7"/>
                    <a:pt x="64" y="23"/>
                  </a:cubicBezTo>
                  <a:cubicBezTo>
                    <a:pt x="26" y="299"/>
                    <a:pt x="1" y="589"/>
                    <a:pt x="14" y="878"/>
                  </a:cubicBezTo>
                  <a:cubicBezTo>
                    <a:pt x="14" y="897"/>
                    <a:pt x="29" y="907"/>
                    <a:pt x="45" y="907"/>
                  </a:cubicBezTo>
                  <a:cubicBezTo>
                    <a:pt x="61" y="907"/>
                    <a:pt x="76" y="897"/>
                    <a:pt x="76" y="878"/>
                  </a:cubicBezTo>
                  <a:cubicBezTo>
                    <a:pt x="76" y="601"/>
                    <a:pt x="89" y="313"/>
                    <a:pt x="126" y="36"/>
                  </a:cubicBezTo>
                  <a:cubicBezTo>
                    <a:pt x="134" y="14"/>
                    <a:pt x="11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34"/>
            <p:cNvSpPr/>
            <p:nvPr/>
          </p:nvSpPr>
          <p:spPr>
            <a:xfrm>
              <a:off x="3404525" y="4976450"/>
              <a:ext cx="3675" cy="25950"/>
            </a:xfrm>
            <a:custGeom>
              <a:avLst/>
              <a:gdLst/>
              <a:ahLst/>
              <a:cxnLst/>
              <a:rect l="l" t="t" r="r" b="b"/>
              <a:pathLst>
                <a:path w="147" h="1038" extrusionOk="0">
                  <a:moveTo>
                    <a:pt x="44" y="1"/>
                  </a:moveTo>
                  <a:cubicBezTo>
                    <a:pt x="28" y="1"/>
                    <a:pt x="12" y="13"/>
                    <a:pt x="12" y="39"/>
                  </a:cubicBezTo>
                  <a:cubicBezTo>
                    <a:pt x="0" y="366"/>
                    <a:pt x="25" y="692"/>
                    <a:pt x="75" y="1019"/>
                  </a:cubicBezTo>
                  <a:cubicBezTo>
                    <a:pt x="80" y="1032"/>
                    <a:pt x="90" y="1038"/>
                    <a:pt x="101" y="1038"/>
                  </a:cubicBezTo>
                  <a:cubicBezTo>
                    <a:pt x="122" y="1038"/>
                    <a:pt x="146" y="1019"/>
                    <a:pt x="138" y="994"/>
                  </a:cubicBezTo>
                  <a:cubicBezTo>
                    <a:pt x="88" y="679"/>
                    <a:pt x="62" y="352"/>
                    <a:pt x="75" y="39"/>
                  </a:cubicBezTo>
                  <a:cubicBezTo>
                    <a:pt x="75" y="13"/>
                    <a:pt x="60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34"/>
            <p:cNvSpPr/>
            <p:nvPr/>
          </p:nvSpPr>
          <p:spPr>
            <a:xfrm>
              <a:off x="3399775" y="4964575"/>
              <a:ext cx="5575" cy="35075"/>
            </a:xfrm>
            <a:custGeom>
              <a:avLst/>
              <a:gdLst/>
              <a:ahLst/>
              <a:cxnLst/>
              <a:rect l="l" t="t" r="r" b="b"/>
              <a:pathLst>
                <a:path w="223" h="1403" extrusionOk="0">
                  <a:moveTo>
                    <a:pt x="185" y="0"/>
                  </a:moveTo>
                  <a:cubicBezTo>
                    <a:pt x="171" y="0"/>
                    <a:pt x="157" y="7"/>
                    <a:pt x="152" y="23"/>
                  </a:cubicBezTo>
                  <a:cubicBezTo>
                    <a:pt x="14" y="463"/>
                    <a:pt x="1" y="928"/>
                    <a:pt x="89" y="1381"/>
                  </a:cubicBezTo>
                  <a:cubicBezTo>
                    <a:pt x="89" y="1396"/>
                    <a:pt x="99" y="1403"/>
                    <a:pt x="111" y="1403"/>
                  </a:cubicBezTo>
                  <a:cubicBezTo>
                    <a:pt x="129" y="1403"/>
                    <a:pt x="152" y="1386"/>
                    <a:pt x="152" y="1356"/>
                  </a:cubicBezTo>
                  <a:cubicBezTo>
                    <a:pt x="64" y="916"/>
                    <a:pt x="89" y="463"/>
                    <a:pt x="215" y="36"/>
                  </a:cubicBezTo>
                  <a:cubicBezTo>
                    <a:pt x="222" y="13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34"/>
            <p:cNvSpPr/>
            <p:nvPr/>
          </p:nvSpPr>
          <p:spPr>
            <a:xfrm>
              <a:off x="3398525" y="4958300"/>
              <a:ext cx="4000" cy="38375"/>
            </a:xfrm>
            <a:custGeom>
              <a:avLst/>
              <a:gdLst/>
              <a:ahLst/>
              <a:cxnLst/>
              <a:rect l="l" t="t" r="r" b="b"/>
              <a:pathLst>
                <a:path w="160" h="1535" extrusionOk="0">
                  <a:moveTo>
                    <a:pt x="120" y="0"/>
                  </a:moveTo>
                  <a:cubicBezTo>
                    <a:pt x="107" y="0"/>
                    <a:pt x="94" y="7"/>
                    <a:pt x="89" y="22"/>
                  </a:cubicBezTo>
                  <a:cubicBezTo>
                    <a:pt x="14" y="513"/>
                    <a:pt x="1" y="1016"/>
                    <a:pt x="76" y="1506"/>
                  </a:cubicBezTo>
                  <a:cubicBezTo>
                    <a:pt x="81" y="1526"/>
                    <a:pt x="94" y="1534"/>
                    <a:pt x="108" y="1534"/>
                  </a:cubicBezTo>
                  <a:cubicBezTo>
                    <a:pt x="127" y="1534"/>
                    <a:pt x="147" y="1516"/>
                    <a:pt x="139" y="1494"/>
                  </a:cubicBezTo>
                  <a:cubicBezTo>
                    <a:pt x="76" y="1016"/>
                    <a:pt x="76" y="525"/>
                    <a:pt x="152" y="47"/>
                  </a:cubicBezTo>
                  <a:cubicBezTo>
                    <a:pt x="159" y="17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34"/>
            <p:cNvSpPr/>
            <p:nvPr/>
          </p:nvSpPr>
          <p:spPr>
            <a:xfrm>
              <a:off x="3394450" y="4952475"/>
              <a:ext cx="5675" cy="39875"/>
            </a:xfrm>
            <a:custGeom>
              <a:avLst/>
              <a:gdLst/>
              <a:ahLst/>
              <a:cxnLst/>
              <a:rect l="l" t="t" r="r" b="b"/>
              <a:pathLst>
                <a:path w="227" h="1595" extrusionOk="0">
                  <a:moveTo>
                    <a:pt x="189" y="1"/>
                  </a:moveTo>
                  <a:cubicBezTo>
                    <a:pt x="170" y="1"/>
                    <a:pt x="152" y="10"/>
                    <a:pt x="152" y="29"/>
                  </a:cubicBezTo>
                  <a:cubicBezTo>
                    <a:pt x="164" y="545"/>
                    <a:pt x="1" y="1060"/>
                    <a:pt x="88" y="1576"/>
                  </a:cubicBezTo>
                  <a:cubicBezTo>
                    <a:pt x="88" y="1589"/>
                    <a:pt x="96" y="1594"/>
                    <a:pt x="106" y="1594"/>
                  </a:cubicBezTo>
                  <a:cubicBezTo>
                    <a:pt x="125" y="1594"/>
                    <a:pt x="152" y="1575"/>
                    <a:pt x="152" y="1551"/>
                  </a:cubicBezTo>
                  <a:cubicBezTo>
                    <a:pt x="63" y="1048"/>
                    <a:pt x="227" y="545"/>
                    <a:pt x="227" y="29"/>
                  </a:cubicBezTo>
                  <a:cubicBezTo>
                    <a:pt x="227" y="10"/>
                    <a:pt x="208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34"/>
            <p:cNvSpPr/>
            <p:nvPr/>
          </p:nvSpPr>
          <p:spPr>
            <a:xfrm>
              <a:off x="3393500" y="4947125"/>
              <a:ext cx="3875" cy="32200"/>
            </a:xfrm>
            <a:custGeom>
              <a:avLst/>
              <a:gdLst/>
              <a:ahLst/>
              <a:cxnLst/>
              <a:rect l="l" t="t" r="r" b="b"/>
              <a:pathLst>
                <a:path w="155" h="1288" extrusionOk="0">
                  <a:moveTo>
                    <a:pt x="70" y="1"/>
                  </a:moveTo>
                  <a:cubicBezTo>
                    <a:pt x="54" y="1"/>
                    <a:pt x="39" y="10"/>
                    <a:pt x="39" y="29"/>
                  </a:cubicBezTo>
                  <a:cubicBezTo>
                    <a:pt x="26" y="268"/>
                    <a:pt x="13" y="507"/>
                    <a:pt x="13" y="734"/>
                  </a:cubicBezTo>
                  <a:cubicBezTo>
                    <a:pt x="0" y="846"/>
                    <a:pt x="0" y="947"/>
                    <a:pt x="0" y="1061"/>
                  </a:cubicBezTo>
                  <a:cubicBezTo>
                    <a:pt x="0" y="1136"/>
                    <a:pt x="26" y="1224"/>
                    <a:pt x="89" y="1274"/>
                  </a:cubicBezTo>
                  <a:cubicBezTo>
                    <a:pt x="95" y="1284"/>
                    <a:pt x="104" y="1288"/>
                    <a:pt x="112" y="1288"/>
                  </a:cubicBezTo>
                  <a:cubicBezTo>
                    <a:pt x="134" y="1288"/>
                    <a:pt x="154" y="1255"/>
                    <a:pt x="126" y="1237"/>
                  </a:cubicBezTo>
                  <a:cubicBezTo>
                    <a:pt x="64" y="1173"/>
                    <a:pt x="64" y="1086"/>
                    <a:pt x="64" y="997"/>
                  </a:cubicBezTo>
                  <a:cubicBezTo>
                    <a:pt x="64" y="897"/>
                    <a:pt x="76" y="784"/>
                    <a:pt x="76" y="683"/>
                  </a:cubicBezTo>
                  <a:cubicBezTo>
                    <a:pt x="89" y="457"/>
                    <a:pt x="89" y="243"/>
                    <a:pt x="101" y="29"/>
                  </a:cubicBezTo>
                  <a:cubicBezTo>
                    <a:pt x="101" y="10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34"/>
            <p:cNvSpPr/>
            <p:nvPr/>
          </p:nvSpPr>
          <p:spPr>
            <a:xfrm>
              <a:off x="3389725" y="4944000"/>
              <a:ext cx="2875" cy="30275"/>
            </a:xfrm>
            <a:custGeom>
              <a:avLst/>
              <a:gdLst/>
              <a:ahLst/>
              <a:cxnLst/>
              <a:rect l="l" t="t" r="r" b="b"/>
              <a:pathLst>
                <a:path w="115" h="1211" extrusionOk="0">
                  <a:moveTo>
                    <a:pt x="68" y="0"/>
                  </a:moveTo>
                  <a:cubicBezTo>
                    <a:pt x="51" y="0"/>
                    <a:pt x="32" y="10"/>
                    <a:pt x="26" y="29"/>
                  </a:cubicBezTo>
                  <a:cubicBezTo>
                    <a:pt x="1" y="418"/>
                    <a:pt x="1" y="795"/>
                    <a:pt x="51" y="1173"/>
                  </a:cubicBezTo>
                  <a:cubicBezTo>
                    <a:pt x="51" y="1198"/>
                    <a:pt x="67" y="1210"/>
                    <a:pt x="82" y="1210"/>
                  </a:cubicBezTo>
                  <a:cubicBezTo>
                    <a:pt x="98" y="1210"/>
                    <a:pt x="114" y="1198"/>
                    <a:pt x="114" y="1173"/>
                  </a:cubicBezTo>
                  <a:cubicBezTo>
                    <a:pt x="64" y="795"/>
                    <a:pt x="64" y="418"/>
                    <a:pt x="101" y="29"/>
                  </a:cubicBezTo>
                  <a:cubicBezTo>
                    <a:pt x="101" y="10"/>
                    <a:pt x="86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34"/>
            <p:cNvSpPr/>
            <p:nvPr/>
          </p:nvSpPr>
          <p:spPr>
            <a:xfrm>
              <a:off x="3387200" y="4922750"/>
              <a:ext cx="10150" cy="45325"/>
            </a:xfrm>
            <a:custGeom>
              <a:avLst/>
              <a:gdLst/>
              <a:ahLst/>
              <a:cxnLst/>
              <a:rect l="l" t="t" r="r" b="b"/>
              <a:pathLst>
                <a:path w="406" h="1813" extrusionOk="0">
                  <a:moveTo>
                    <a:pt x="370" y="1"/>
                  </a:moveTo>
                  <a:cubicBezTo>
                    <a:pt x="356" y="1"/>
                    <a:pt x="338" y="8"/>
                    <a:pt x="328" y="24"/>
                  </a:cubicBezTo>
                  <a:cubicBezTo>
                    <a:pt x="115" y="577"/>
                    <a:pt x="1" y="1181"/>
                    <a:pt x="1" y="1784"/>
                  </a:cubicBezTo>
                  <a:cubicBezTo>
                    <a:pt x="1" y="1803"/>
                    <a:pt x="20" y="1812"/>
                    <a:pt x="39" y="1812"/>
                  </a:cubicBezTo>
                  <a:cubicBezTo>
                    <a:pt x="57" y="1812"/>
                    <a:pt x="76" y="1803"/>
                    <a:pt x="76" y="1784"/>
                  </a:cubicBezTo>
                  <a:cubicBezTo>
                    <a:pt x="76" y="1181"/>
                    <a:pt x="177" y="589"/>
                    <a:pt x="391" y="36"/>
                  </a:cubicBezTo>
                  <a:cubicBezTo>
                    <a:pt x="406" y="14"/>
                    <a:pt x="391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34"/>
            <p:cNvSpPr/>
            <p:nvPr/>
          </p:nvSpPr>
          <p:spPr>
            <a:xfrm>
              <a:off x="3383425" y="4922300"/>
              <a:ext cx="7575" cy="38475"/>
            </a:xfrm>
            <a:custGeom>
              <a:avLst/>
              <a:gdLst/>
              <a:ahLst/>
              <a:cxnLst/>
              <a:rect l="l" t="t" r="r" b="b"/>
              <a:pathLst>
                <a:path w="303" h="1539" extrusionOk="0">
                  <a:moveTo>
                    <a:pt x="262" y="0"/>
                  </a:moveTo>
                  <a:cubicBezTo>
                    <a:pt x="250" y="0"/>
                    <a:pt x="240" y="8"/>
                    <a:pt x="240" y="29"/>
                  </a:cubicBezTo>
                  <a:cubicBezTo>
                    <a:pt x="190" y="268"/>
                    <a:pt x="152" y="519"/>
                    <a:pt x="115" y="771"/>
                  </a:cubicBezTo>
                  <a:cubicBezTo>
                    <a:pt x="64" y="1009"/>
                    <a:pt x="14" y="1261"/>
                    <a:pt x="1" y="1500"/>
                  </a:cubicBezTo>
                  <a:cubicBezTo>
                    <a:pt x="1" y="1525"/>
                    <a:pt x="17" y="1538"/>
                    <a:pt x="33" y="1538"/>
                  </a:cubicBezTo>
                  <a:cubicBezTo>
                    <a:pt x="49" y="1538"/>
                    <a:pt x="64" y="1525"/>
                    <a:pt x="64" y="1500"/>
                  </a:cubicBezTo>
                  <a:cubicBezTo>
                    <a:pt x="76" y="1261"/>
                    <a:pt x="127" y="1009"/>
                    <a:pt x="177" y="771"/>
                  </a:cubicBezTo>
                  <a:cubicBezTo>
                    <a:pt x="215" y="519"/>
                    <a:pt x="253" y="280"/>
                    <a:pt x="303" y="42"/>
                  </a:cubicBezTo>
                  <a:cubicBezTo>
                    <a:pt x="303" y="19"/>
                    <a:pt x="280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34"/>
            <p:cNvSpPr/>
            <p:nvPr/>
          </p:nvSpPr>
          <p:spPr>
            <a:xfrm>
              <a:off x="3380000" y="4927775"/>
              <a:ext cx="6475" cy="28025"/>
            </a:xfrm>
            <a:custGeom>
              <a:avLst/>
              <a:gdLst/>
              <a:ahLst/>
              <a:cxnLst/>
              <a:rect l="l" t="t" r="r" b="b"/>
              <a:pathLst>
                <a:path w="259" h="1121" extrusionOk="0">
                  <a:moveTo>
                    <a:pt x="222" y="1"/>
                  </a:moveTo>
                  <a:cubicBezTo>
                    <a:pt x="208" y="1"/>
                    <a:pt x="194" y="8"/>
                    <a:pt x="188" y="24"/>
                  </a:cubicBezTo>
                  <a:cubicBezTo>
                    <a:pt x="88" y="376"/>
                    <a:pt x="0" y="728"/>
                    <a:pt x="37" y="1092"/>
                  </a:cubicBezTo>
                  <a:cubicBezTo>
                    <a:pt x="44" y="1111"/>
                    <a:pt x="63" y="1121"/>
                    <a:pt x="79" y="1121"/>
                  </a:cubicBezTo>
                  <a:cubicBezTo>
                    <a:pt x="94" y="1121"/>
                    <a:pt x="107" y="1111"/>
                    <a:pt x="101" y="1092"/>
                  </a:cubicBezTo>
                  <a:cubicBezTo>
                    <a:pt x="63" y="740"/>
                    <a:pt x="151" y="388"/>
                    <a:pt x="252" y="36"/>
                  </a:cubicBezTo>
                  <a:cubicBezTo>
                    <a:pt x="259" y="14"/>
                    <a:pt x="241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34"/>
            <p:cNvSpPr/>
            <p:nvPr/>
          </p:nvSpPr>
          <p:spPr>
            <a:xfrm>
              <a:off x="3377625" y="4911850"/>
              <a:ext cx="9500" cy="36425"/>
            </a:xfrm>
            <a:custGeom>
              <a:avLst/>
              <a:gdLst/>
              <a:ahLst/>
              <a:cxnLst/>
              <a:rect l="l" t="t" r="r" b="b"/>
              <a:pathLst>
                <a:path w="380" h="1457" extrusionOk="0">
                  <a:moveTo>
                    <a:pt x="335" y="1"/>
                  </a:moveTo>
                  <a:cubicBezTo>
                    <a:pt x="323" y="1"/>
                    <a:pt x="313" y="6"/>
                    <a:pt x="308" y="19"/>
                  </a:cubicBezTo>
                  <a:cubicBezTo>
                    <a:pt x="145" y="472"/>
                    <a:pt x="45" y="950"/>
                    <a:pt x="7" y="1427"/>
                  </a:cubicBezTo>
                  <a:cubicBezTo>
                    <a:pt x="1" y="1447"/>
                    <a:pt x="16" y="1456"/>
                    <a:pt x="34" y="1456"/>
                  </a:cubicBezTo>
                  <a:cubicBezTo>
                    <a:pt x="51" y="1456"/>
                    <a:pt x="70" y="1447"/>
                    <a:pt x="70" y="1427"/>
                  </a:cubicBezTo>
                  <a:cubicBezTo>
                    <a:pt x="107" y="950"/>
                    <a:pt x="208" y="485"/>
                    <a:pt x="372" y="44"/>
                  </a:cubicBezTo>
                  <a:cubicBezTo>
                    <a:pt x="380" y="20"/>
                    <a:pt x="356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34"/>
            <p:cNvSpPr/>
            <p:nvPr/>
          </p:nvSpPr>
          <p:spPr>
            <a:xfrm>
              <a:off x="3375275" y="4916000"/>
              <a:ext cx="5675" cy="30450"/>
            </a:xfrm>
            <a:custGeom>
              <a:avLst/>
              <a:gdLst/>
              <a:ahLst/>
              <a:cxnLst/>
              <a:rect l="l" t="t" r="r" b="b"/>
              <a:pathLst>
                <a:path w="227" h="1218" extrusionOk="0">
                  <a:moveTo>
                    <a:pt x="186" y="1"/>
                  </a:moveTo>
                  <a:cubicBezTo>
                    <a:pt x="174" y="1"/>
                    <a:pt x="164" y="9"/>
                    <a:pt x="164" y="29"/>
                  </a:cubicBezTo>
                  <a:cubicBezTo>
                    <a:pt x="126" y="243"/>
                    <a:pt x="89" y="457"/>
                    <a:pt x="75" y="671"/>
                  </a:cubicBezTo>
                  <a:cubicBezTo>
                    <a:pt x="63" y="784"/>
                    <a:pt x="50" y="884"/>
                    <a:pt x="38" y="998"/>
                  </a:cubicBezTo>
                  <a:cubicBezTo>
                    <a:pt x="38" y="1060"/>
                    <a:pt x="0" y="1174"/>
                    <a:pt x="75" y="1211"/>
                  </a:cubicBezTo>
                  <a:cubicBezTo>
                    <a:pt x="83" y="1216"/>
                    <a:pt x="90" y="1218"/>
                    <a:pt x="97" y="1218"/>
                  </a:cubicBezTo>
                  <a:cubicBezTo>
                    <a:pt x="125" y="1218"/>
                    <a:pt x="144" y="1181"/>
                    <a:pt x="114" y="1161"/>
                  </a:cubicBezTo>
                  <a:cubicBezTo>
                    <a:pt x="75" y="1149"/>
                    <a:pt x="101" y="1060"/>
                    <a:pt x="101" y="1035"/>
                  </a:cubicBezTo>
                  <a:cubicBezTo>
                    <a:pt x="101" y="998"/>
                    <a:pt x="114" y="948"/>
                    <a:pt x="114" y="897"/>
                  </a:cubicBezTo>
                  <a:cubicBezTo>
                    <a:pt x="126" y="809"/>
                    <a:pt x="126" y="708"/>
                    <a:pt x="139" y="607"/>
                  </a:cubicBezTo>
                  <a:cubicBezTo>
                    <a:pt x="164" y="419"/>
                    <a:pt x="189" y="230"/>
                    <a:pt x="226" y="42"/>
                  </a:cubicBezTo>
                  <a:cubicBezTo>
                    <a:pt x="226" y="19"/>
                    <a:pt x="204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34"/>
            <p:cNvSpPr/>
            <p:nvPr/>
          </p:nvSpPr>
          <p:spPr>
            <a:xfrm>
              <a:off x="3373075" y="4904700"/>
              <a:ext cx="8400" cy="32250"/>
            </a:xfrm>
            <a:custGeom>
              <a:avLst/>
              <a:gdLst/>
              <a:ahLst/>
              <a:cxnLst/>
              <a:rect l="l" t="t" r="r" b="b"/>
              <a:pathLst>
                <a:path w="336" h="1290" extrusionOk="0">
                  <a:moveTo>
                    <a:pt x="295" y="0"/>
                  </a:moveTo>
                  <a:cubicBezTo>
                    <a:pt x="288" y="0"/>
                    <a:pt x="281" y="5"/>
                    <a:pt x="277" y="16"/>
                  </a:cubicBezTo>
                  <a:cubicBezTo>
                    <a:pt x="88" y="406"/>
                    <a:pt x="1" y="833"/>
                    <a:pt x="1" y="1261"/>
                  </a:cubicBezTo>
                  <a:cubicBezTo>
                    <a:pt x="1" y="1280"/>
                    <a:pt x="16" y="1289"/>
                    <a:pt x="32" y="1289"/>
                  </a:cubicBezTo>
                  <a:cubicBezTo>
                    <a:pt x="47" y="1289"/>
                    <a:pt x="63" y="1280"/>
                    <a:pt x="63" y="1261"/>
                  </a:cubicBezTo>
                  <a:cubicBezTo>
                    <a:pt x="63" y="846"/>
                    <a:pt x="151" y="431"/>
                    <a:pt x="327" y="53"/>
                  </a:cubicBezTo>
                  <a:cubicBezTo>
                    <a:pt x="336" y="27"/>
                    <a:pt x="313" y="0"/>
                    <a:pt x="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34"/>
            <p:cNvSpPr/>
            <p:nvPr/>
          </p:nvSpPr>
          <p:spPr>
            <a:xfrm>
              <a:off x="3369150" y="4911425"/>
              <a:ext cx="5375" cy="19550"/>
            </a:xfrm>
            <a:custGeom>
              <a:avLst/>
              <a:gdLst/>
              <a:ahLst/>
              <a:cxnLst/>
              <a:rect l="l" t="t" r="r" b="b"/>
              <a:pathLst>
                <a:path w="215" h="782" extrusionOk="0">
                  <a:moveTo>
                    <a:pt x="178" y="1"/>
                  </a:moveTo>
                  <a:cubicBezTo>
                    <a:pt x="164" y="1"/>
                    <a:pt x="150" y="8"/>
                    <a:pt x="144" y="24"/>
                  </a:cubicBezTo>
                  <a:cubicBezTo>
                    <a:pt x="82" y="262"/>
                    <a:pt x="32" y="502"/>
                    <a:pt x="7" y="753"/>
                  </a:cubicBezTo>
                  <a:cubicBezTo>
                    <a:pt x="0" y="772"/>
                    <a:pt x="13" y="781"/>
                    <a:pt x="28" y="781"/>
                  </a:cubicBezTo>
                  <a:cubicBezTo>
                    <a:pt x="44" y="781"/>
                    <a:pt x="63" y="772"/>
                    <a:pt x="69" y="753"/>
                  </a:cubicBezTo>
                  <a:cubicBezTo>
                    <a:pt x="94" y="514"/>
                    <a:pt x="144" y="275"/>
                    <a:pt x="208" y="36"/>
                  </a:cubicBezTo>
                  <a:cubicBezTo>
                    <a:pt x="215" y="14"/>
                    <a:pt x="19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34"/>
            <p:cNvSpPr/>
            <p:nvPr/>
          </p:nvSpPr>
          <p:spPr>
            <a:xfrm>
              <a:off x="3367850" y="4891825"/>
              <a:ext cx="8775" cy="30175"/>
            </a:xfrm>
            <a:custGeom>
              <a:avLst/>
              <a:gdLst/>
              <a:ahLst/>
              <a:cxnLst/>
              <a:rect l="l" t="t" r="r" b="b"/>
              <a:pathLst>
                <a:path w="351" h="1207" extrusionOk="0">
                  <a:moveTo>
                    <a:pt x="312" y="0"/>
                  </a:moveTo>
                  <a:cubicBezTo>
                    <a:pt x="298" y="0"/>
                    <a:pt x="282" y="8"/>
                    <a:pt x="272" y="28"/>
                  </a:cubicBezTo>
                  <a:cubicBezTo>
                    <a:pt x="146" y="392"/>
                    <a:pt x="59" y="770"/>
                    <a:pt x="8" y="1160"/>
                  </a:cubicBezTo>
                  <a:cubicBezTo>
                    <a:pt x="0" y="1190"/>
                    <a:pt x="20" y="1207"/>
                    <a:pt x="40" y="1207"/>
                  </a:cubicBezTo>
                  <a:cubicBezTo>
                    <a:pt x="53" y="1207"/>
                    <a:pt x="66" y="1200"/>
                    <a:pt x="71" y="1185"/>
                  </a:cubicBezTo>
                  <a:cubicBezTo>
                    <a:pt x="121" y="795"/>
                    <a:pt x="210" y="406"/>
                    <a:pt x="335" y="40"/>
                  </a:cubicBezTo>
                  <a:cubicBezTo>
                    <a:pt x="350" y="18"/>
                    <a:pt x="33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34"/>
            <p:cNvSpPr/>
            <p:nvPr/>
          </p:nvSpPr>
          <p:spPr>
            <a:xfrm>
              <a:off x="3365825" y="4893825"/>
              <a:ext cx="6825" cy="24425"/>
            </a:xfrm>
            <a:custGeom>
              <a:avLst/>
              <a:gdLst/>
              <a:ahLst/>
              <a:cxnLst/>
              <a:rect l="l" t="t" r="r" b="b"/>
              <a:pathLst>
                <a:path w="273" h="977" extrusionOk="0">
                  <a:moveTo>
                    <a:pt x="235" y="1"/>
                  </a:moveTo>
                  <a:cubicBezTo>
                    <a:pt x="222" y="1"/>
                    <a:pt x="207" y="8"/>
                    <a:pt x="202" y="24"/>
                  </a:cubicBezTo>
                  <a:cubicBezTo>
                    <a:pt x="152" y="175"/>
                    <a:pt x="101" y="338"/>
                    <a:pt x="64" y="502"/>
                  </a:cubicBezTo>
                  <a:cubicBezTo>
                    <a:pt x="51" y="577"/>
                    <a:pt x="39" y="665"/>
                    <a:pt x="26" y="740"/>
                  </a:cubicBezTo>
                  <a:cubicBezTo>
                    <a:pt x="14" y="815"/>
                    <a:pt x="1" y="879"/>
                    <a:pt x="26" y="954"/>
                  </a:cubicBezTo>
                  <a:cubicBezTo>
                    <a:pt x="31" y="970"/>
                    <a:pt x="46" y="977"/>
                    <a:pt x="59" y="977"/>
                  </a:cubicBezTo>
                  <a:cubicBezTo>
                    <a:pt x="78" y="977"/>
                    <a:pt x="96" y="963"/>
                    <a:pt x="89" y="941"/>
                  </a:cubicBezTo>
                  <a:cubicBezTo>
                    <a:pt x="64" y="866"/>
                    <a:pt x="76" y="790"/>
                    <a:pt x="89" y="715"/>
                  </a:cubicBezTo>
                  <a:cubicBezTo>
                    <a:pt x="101" y="639"/>
                    <a:pt x="127" y="564"/>
                    <a:pt x="140" y="488"/>
                  </a:cubicBezTo>
                  <a:cubicBezTo>
                    <a:pt x="177" y="338"/>
                    <a:pt x="215" y="187"/>
                    <a:pt x="265" y="36"/>
                  </a:cubicBezTo>
                  <a:cubicBezTo>
                    <a:pt x="272" y="14"/>
                    <a:pt x="254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34"/>
            <p:cNvSpPr/>
            <p:nvPr/>
          </p:nvSpPr>
          <p:spPr>
            <a:xfrm>
              <a:off x="3363325" y="4877350"/>
              <a:ext cx="11875" cy="34425"/>
            </a:xfrm>
            <a:custGeom>
              <a:avLst/>
              <a:gdLst/>
              <a:ahLst/>
              <a:cxnLst/>
              <a:rect l="l" t="t" r="r" b="b"/>
              <a:pathLst>
                <a:path w="475" h="1377" extrusionOk="0">
                  <a:moveTo>
                    <a:pt x="429" y="0"/>
                  </a:moveTo>
                  <a:cubicBezTo>
                    <a:pt x="419" y="0"/>
                    <a:pt x="410" y="5"/>
                    <a:pt x="403" y="16"/>
                  </a:cubicBezTo>
                  <a:cubicBezTo>
                    <a:pt x="302" y="230"/>
                    <a:pt x="214" y="443"/>
                    <a:pt x="139" y="670"/>
                  </a:cubicBezTo>
                  <a:cubicBezTo>
                    <a:pt x="76" y="884"/>
                    <a:pt x="0" y="1122"/>
                    <a:pt x="38" y="1349"/>
                  </a:cubicBezTo>
                  <a:cubicBezTo>
                    <a:pt x="38" y="1369"/>
                    <a:pt x="48" y="1377"/>
                    <a:pt x="60" y="1377"/>
                  </a:cubicBezTo>
                  <a:cubicBezTo>
                    <a:pt x="78" y="1377"/>
                    <a:pt x="101" y="1359"/>
                    <a:pt x="101" y="1337"/>
                  </a:cubicBezTo>
                  <a:cubicBezTo>
                    <a:pt x="64" y="1110"/>
                    <a:pt x="139" y="871"/>
                    <a:pt x="214" y="670"/>
                  </a:cubicBezTo>
                  <a:cubicBezTo>
                    <a:pt x="277" y="456"/>
                    <a:pt x="365" y="242"/>
                    <a:pt x="466" y="54"/>
                  </a:cubicBezTo>
                  <a:cubicBezTo>
                    <a:pt x="475" y="27"/>
                    <a:pt x="452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34"/>
            <p:cNvSpPr/>
            <p:nvPr/>
          </p:nvSpPr>
          <p:spPr>
            <a:xfrm>
              <a:off x="3360625" y="4881425"/>
              <a:ext cx="8275" cy="19375"/>
            </a:xfrm>
            <a:custGeom>
              <a:avLst/>
              <a:gdLst/>
              <a:ahLst/>
              <a:cxnLst/>
              <a:rect l="l" t="t" r="r" b="b"/>
              <a:pathLst>
                <a:path w="331" h="775" extrusionOk="0">
                  <a:moveTo>
                    <a:pt x="286" y="1"/>
                  </a:moveTo>
                  <a:cubicBezTo>
                    <a:pt x="276" y="1"/>
                    <a:pt x="266" y="5"/>
                    <a:pt x="259" y="17"/>
                  </a:cubicBezTo>
                  <a:cubicBezTo>
                    <a:pt x="146" y="243"/>
                    <a:pt x="58" y="481"/>
                    <a:pt x="8" y="733"/>
                  </a:cubicBezTo>
                  <a:cubicBezTo>
                    <a:pt x="0" y="756"/>
                    <a:pt x="20" y="774"/>
                    <a:pt x="40" y="774"/>
                  </a:cubicBezTo>
                  <a:cubicBezTo>
                    <a:pt x="53" y="774"/>
                    <a:pt x="66" y="766"/>
                    <a:pt x="71" y="746"/>
                  </a:cubicBezTo>
                  <a:cubicBezTo>
                    <a:pt x="121" y="507"/>
                    <a:pt x="209" y="280"/>
                    <a:pt x="322" y="54"/>
                  </a:cubicBezTo>
                  <a:cubicBezTo>
                    <a:pt x="331" y="28"/>
                    <a:pt x="30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34"/>
            <p:cNvSpPr/>
            <p:nvPr/>
          </p:nvSpPr>
          <p:spPr>
            <a:xfrm>
              <a:off x="3357975" y="4866275"/>
              <a:ext cx="12175" cy="26425"/>
            </a:xfrm>
            <a:custGeom>
              <a:avLst/>
              <a:gdLst/>
              <a:ahLst/>
              <a:cxnLst/>
              <a:rect l="l" t="t" r="r" b="b"/>
              <a:pathLst>
                <a:path w="487" h="1057" extrusionOk="0">
                  <a:moveTo>
                    <a:pt x="447" y="0"/>
                  </a:moveTo>
                  <a:cubicBezTo>
                    <a:pt x="436" y="0"/>
                    <a:pt x="424" y="6"/>
                    <a:pt x="415" y="19"/>
                  </a:cubicBezTo>
                  <a:cubicBezTo>
                    <a:pt x="239" y="333"/>
                    <a:pt x="63" y="648"/>
                    <a:pt x="1" y="1012"/>
                  </a:cubicBezTo>
                  <a:cubicBezTo>
                    <a:pt x="1" y="1037"/>
                    <a:pt x="27" y="1056"/>
                    <a:pt x="46" y="1056"/>
                  </a:cubicBezTo>
                  <a:cubicBezTo>
                    <a:pt x="56" y="1056"/>
                    <a:pt x="63" y="1051"/>
                    <a:pt x="63" y="1037"/>
                  </a:cubicBezTo>
                  <a:cubicBezTo>
                    <a:pt x="127" y="673"/>
                    <a:pt x="303" y="358"/>
                    <a:pt x="479" y="44"/>
                  </a:cubicBezTo>
                  <a:cubicBezTo>
                    <a:pt x="487" y="19"/>
                    <a:pt x="468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34"/>
            <p:cNvSpPr/>
            <p:nvPr/>
          </p:nvSpPr>
          <p:spPr>
            <a:xfrm>
              <a:off x="3356225" y="4850675"/>
              <a:ext cx="20500" cy="34250"/>
            </a:xfrm>
            <a:custGeom>
              <a:avLst/>
              <a:gdLst/>
              <a:ahLst/>
              <a:cxnLst/>
              <a:rect l="l" t="t" r="r" b="b"/>
              <a:pathLst>
                <a:path w="820" h="1370" extrusionOk="0">
                  <a:moveTo>
                    <a:pt x="772" y="1"/>
                  </a:moveTo>
                  <a:cubicBezTo>
                    <a:pt x="764" y="1"/>
                    <a:pt x="756" y="5"/>
                    <a:pt x="750" y="14"/>
                  </a:cubicBezTo>
                  <a:cubicBezTo>
                    <a:pt x="435" y="417"/>
                    <a:pt x="184" y="856"/>
                    <a:pt x="8" y="1334"/>
                  </a:cubicBezTo>
                  <a:cubicBezTo>
                    <a:pt x="1" y="1356"/>
                    <a:pt x="19" y="1370"/>
                    <a:pt x="38" y="1370"/>
                  </a:cubicBezTo>
                  <a:cubicBezTo>
                    <a:pt x="51" y="1370"/>
                    <a:pt x="65" y="1363"/>
                    <a:pt x="71" y="1347"/>
                  </a:cubicBezTo>
                  <a:cubicBezTo>
                    <a:pt x="247" y="882"/>
                    <a:pt x="485" y="454"/>
                    <a:pt x="800" y="65"/>
                  </a:cubicBezTo>
                  <a:cubicBezTo>
                    <a:pt x="819" y="36"/>
                    <a:pt x="796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34"/>
            <p:cNvSpPr/>
            <p:nvPr/>
          </p:nvSpPr>
          <p:spPr>
            <a:xfrm>
              <a:off x="3355600" y="4856200"/>
              <a:ext cx="12675" cy="23400"/>
            </a:xfrm>
            <a:custGeom>
              <a:avLst/>
              <a:gdLst/>
              <a:ahLst/>
              <a:cxnLst/>
              <a:rect l="l" t="t" r="r" b="b"/>
              <a:pathLst>
                <a:path w="507" h="936" extrusionOk="0">
                  <a:moveTo>
                    <a:pt x="467" y="1"/>
                  </a:moveTo>
                  <a:cubicBezTo>
                    <a:pt x="456" y="1"/>
                    <a:pt x="444" y="6"/>
                    <a:pt x="435" y="20"/>
                  </a:cubicBezTo>
                  <a:cubicBezTo>
                    <a:pt x="272" y="296"/>
                    <a:pt x="121" y="585"/>
                    <a:pt x="7" y="900"/>
                  </a:cubicBezTo>
                  <a:cubicBezTo>
                    <a:pt x="0" y="922"/>
                    <a:pt x="18" y="935"/>
                    <a:pt x="37" y="935"/>
                  </a:cubicBezTo>
                  <a:cubicBezTo>
                    <a:pt x="51" y="935"/>
                    <a:pt x="65" y="928"/>
                    <a:pt x="71" y="912"/>
                  </a:cubicBezTo>
                  <a:cubicBezTo>
                    <a:pt x="183" y="610"/>
                    <a:pt x="322" y="321"/>
                    <a:pt x="498" y="45"/>
                  </a:cubicBezTo>
                  <a:cubicBezTo>
                    <a:pt x="506" y="20"/>
                    <a:pt x="488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34"/>
            <p:cNvSpPr/>
            <p:nvPr/>
          </p:nvSpPr>
          <p:spPr>
            <a:xfrm>
              <a:off x="3353975" y="4852500"/>
              <a:ext cx="12325" cy="20300"/>
            </a:xfrm>
            <a:custGeom>
              <a:avLst/>
              <a:gdLst/>
              <a:ahLst/>
              <a:cxnLst/>
              <a:rect l="l" t="t" r="r" b="b"/>
              <a:pathLst>
                <a:path w="493" h="812" extrusionOk="0">
                  <a:moveTo>
                    <a:pt x="445" y="1"/>
                  </a:moveTo>
                  <a:cubicBezTo>
                    <a:pt x="436" y="1"/>
                    <a:pt x="428" y="6"/>
                    <a:pt x="424" y="17"/>
                  </a:cubicBezTo>
                  <a:cubicBezTo>
                    <a:pt x="274" y="268"/>
                    <a:pt x="148" y="507"/>
                    <a:pt x="10" y="758"/>
                  </a:cubicBezTo>
                  <a:cubicBezTo>
                    <a:pt x="1" y="785"/>
                    <a:pt x="23" y="812"/>
                    <a:pt x="46" y="812"/>
                  </a:cubicBezTo>
                  <a:cubicBezTo>
                    <a:pt x="56" y="812"/>
                    <a:pt x="65" y="807"/>
                    <a:pt x="72" y="796"/>
                  </a:cubicBezTo>
                  <a:cubicBezTo>
                    <a:pt x="198" y="545"/>
                    <a:pt x="337" y="293"/>
                    <a:pt x="475" y="54"/>
                  </a:cubicBezTo>
                  <a:cubicBezTo>
                    <a:pt x="493" y="28"/>
                    <a:pt x="467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34"/>
            <p:cNvSpPr/>
            <p:nvPr/>
          </p:nvSpPr>
          <p:spPr>
            <a:xfrm>
              <a:off x="3353700" y="4840425"/>
              <a:ext cx="15475" cy="23350"/>
            </a:xfrm>
            <a:custGeom>
              <a:avLst/>
              <a:gdLst/>
              <a:ahLst/>
              <a:cxnLst/>
              <a:rect l="l" t="t" r="r" b="b"/>
              <a:pathLst>
                <a:path w="619" h="934" extrusionOk="0">
                  <a:moveTo>
                    <a:pt x="579" y="1"/>
                  </a:moveTo>
                  <a:cubicBezTo>
                    <a:pt x="573" y="1"/>
                    <a:pt x="567" y="3"/>
                    <a:pt x="561" y="9"/>
                  </a:cubicBezTo>
                  <a:cubicBezTo>
                    <a:pt x="348" y="285"/>
                    <a:pt x="159" y="575"/>
                    <a:pt x="8" y="889"/>
                  </a:cubicBezTo>
                  <a:cubicBezTo>
                    <a:pt x="0" y="914"/>
                    <a:pt x="19" y="933"/>
                    <a:pt x="39" y="933"/>
                  </a:cubicBezTo>
                  <a:cubicBezTo>
                    <a:pt x="51" y="933"/>
                    <a:pt x="63" y="928"/>
                    <a:pt x="71" y="914"/>
                  </a:cubicBezTo>
                  <a:cubicBezTo>
                    <a:pt x="209" y="612"/>
                    <a:pt x="398" y="324"/>
                    <a:pt x="599" y="59"/>
                  </a:cubicBezTo>
                  <a:cubicBezTo>
                    <a:pt x="619" y="30"/>
                    <a:pt x="60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34"/>
            <p:cNvSpPr/>
            <p:nvPr/>
          </p:nvSpPr>
          <p:spPr>
            <a:xfrm>
              <a:off x="3354650" y="4837875"/>
              <a:ext cx="10400" cy="17200"/>
            </a:xfrm>
            <a:custGeom>
              <a:avLst/>
              <a:gdLst/>
              <a:ahLst/>
              <a:cxnLst/>
              <a:rect l="l" t="t" r="r" b="b"/>
              <a:pathLst>
                <a:path w="416" h="688" extrusionOk="0">
                  <a:moveTo>
                    <a:pt x="362" y="0"/>
                  </a:moveTo>
                  <a:cubicBezTo>
                    <a:pt x="352" y="0"/>
                    <a:pt x="342" y="3"/>
                    <a:pt x="335" y="10"/>
                  </a:cubicBezTo>
                  <a:cubicBezTo>
                    <a:pt x="209" y="211"/>
                    <a:pt x="96" y="426"/>
                    <a:pt x="8" y="652"/>
                  </a:cubicBezTo>
                  <a:cubicBezTo>
                    <a:pt x="1" y="674"/>
                    <a:pt x="19" y="687"/>
                    <a:pt x="38" y="687"/>
                  </a:cubicBezTo>
                  <a:cubicBezTo>
                    <a:pt x="51" y="687"/>
                    <a:pt x="65" y="680"/>
                    <a:pt x="71" y="664"/>
                  </a:cubicBezTo>
                  <a:cubicBezTo>
                    <a:pt x="159" y="451"/>
                    <a:pt x="272" y="237"/>
                    <a:pt x="397" y="48"/>
                  </a:cubicBezTo>
                  <a:cubicBezTo>
                    <a:pt x="416" y="21"/>
                    <a:pt x="388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34"/>
            <p:cNvSpPr/>
            <p:nvPr/>
          </p:nvSpPr>
          <p:spPr>
            <a:xfrm>
              <a:off x="3351875" y="4824225"/>
              <a:ext cx="16650" cy="22975"/>
            </a:xfrm>
            <a:custGeom>
              <a:avLst/>
              <a:gdLst/>
              <a:ahLst/>
              <a:cxnLst/>
              <a:rect l="l" t="t" r="r" b="b"/>
              <a:pathLst>
                <a:path w="666" h="919" extrusionOk="0">
                  <a:moveTo>
                    <a:pt x="623" y="0"/>
                  </a:moveTo>
                  <a:cubicBezTo>
                    <a:pt x="614" y="0"/>
                    <a:pt x="604" y="5"/>
                    <a:pt x="597" y="16"/>
                  </a:cubicBezTo>
                  <a:cubicBezTo>
                    <a:pt x="408" y="305"/>
                    <a:pt x="207" y="581"/>
                    <a:pt x="19" y="871"/>
                  </a:cubicBezTo>
                  <a:cubicBezTo>
                    <a:pt x="0" y="898"/>
                    <a:pt x="28" y="918"/>
                    <a:pt x="49" y="918"/>
                  </a:cubicBezTo>
                  <a:cubicBezTo>
                    <a:pt x="58" y="918"/>
                    <a:pt x="65" y="915"/>
                    <a:pt x="69" y="908"/>
                  </a:cubicBezTo>
                  <a:cubicBezTo>
                    <a:pt x="270" y="620"/>
                    <a:pt x="458" y="330"/>
                    <a:pt x="647" y="53"/>
                  </a:cubicBezTo>
                  <a:cubicBezTo>
                    <a:pt x="665" y="27"/>
                    <a:pt x="645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34"/>
            <p:cNvSpPr/>
            <p:nvPr/>
          </p:nvSpPr>
          <p:spPr>
            <a:xfrm>
              <a:off x="3353800" y="4827025"/>
              <a:ext cx="9450" cy="11900"/>
            </a:xfrm>
            <a:custGeom>
              <a:avLst/>
              <a:gdLst/>
              <a:ahLst/>
              <a:cxnLst/>
              <a:rect l="l" t="t" r="r" b="b"/>
              <a:pathLst>
                <a:path w="378" h="476" extrusionOk="0">
                  <a:moveTo>
                    <a:pt x="333" y="1"/>
                  </a:moveTo>
                  <a:cubicBezTo>
                    <a:pt x="323" y="1"/>
                    <a:pt x="313" y="5"/>
                    <a:pt x="306" y="17"/>
                  </a:cubicBezTo>
                  <a:cubicBezTo>
                    <a:pt x="205" y="156"/>
                    <a:pt x="118" y="293"/>
                    <a:pt x="17" y="432"/>
                  </a:cubicBezTo>
                  <a:cubicBezTo>
                    <a:pt x="1" y="456"/>
                    <a:pt x="21" y="476"/>
                    <a:pt x="45" y="476"/>
                  </a:cubicBezTo>
                  <a:cubicBezTo>
                    <a:pt x="57" y="476"/>
                    <a:pt x="71" y="470"/>
                    <a:pt x="79" y="457"/>
                  </a:cubicBezTo>
                  <a:cubicBezTo>
                    <a:pt x="168" y="318"/>
                    <a:pt x="269" y="181"/>
                    <a:pt x="369" y="42"/>
                  </a:cubicBezTo>
                  <a:cubicBezTo>
                    <a:pt x="378" y="24"/>
                    <a:pt x="356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34"/>
            <p:cNvSpPr/>
            <p:nvPr/>
          </p:nvSpPr>
          <p:spPr>
            <a:xfrm>
              <a:off x="3356325" y="4814650"/>
              <a:ext cx="13175" cy="14850"/>
            </a:xfrm>
            <a:custGeom>
              <a:avLst/>
              <a:gdLst/>
              <a:ahLst/>
              <a:cxnLst/>
              <a:rect l="l" t="t" r="r" b="b"/>
              <a:pathLst>
                <a:path w="527" h="594" extrusionOk="0">
                  <a:moveTo>
                    <a:pt x="476" y="1"/>
                  </a:moveTo>
                  <a:cubicBezTo>
                    <a:pt x="469" y="1"/>
                    <a:pt x="462" y="3"/>
                    <a:pt x="456" y="9"/>
                  </a:cubicBezTo>
                  <a:cubicBezTo>
                    <a:pt x="293" y="185"/>
                    <a:pt x="154" y="361"/>
                    <a:pt x="17" y="550"/>
                  </a:cubicBezTo>
                  <a:cubicBezTo>
                    <a:pt x="0" y="574"/>
                    <a:pt x="16" y="593"/>
                    <a:pt x="36" y="593"/>
                  </a:cubicBezTo>
                  <a:cubicBezTo>
                    <a:pt x="46" y="593"/>
                    <a:pt x="58" y="588"/>
                    <a:pt x="67" y="575"/>
                  </a:cubicBezTo>
                  <a:cubicBezTo>
                    <a:pt x="205" y="399"/>
                    <a:pt x="344" y="223"/>
                    <a:pt x="507" y="59"/>
                  </a:cubicBezTo>
                  <a:cubicBezTo>
                    <a:pt x="526" y="30"/>
                    <a:pt x="500" y="1"/>
                    <a:pt x="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34"/>
            <p:cNvSpPr/>
            <p:nvPr/>
          </p:nvSpPr>
          <p:spPr>
            <a:xfrm>
              <a:off x="3411425" y="4984375"/>
              <a:ext cx="4300" cy="21650"/>
            </a:xfrm>
            <a:custGeom>
              <a:avLst/>
              <a:gdLst/>
              <a:ahLst/>
              <a:cxnLst/>
              <a:rect l="l" t="t" r="r" b="b"/>
              <a:pathLst>
                <a:path w="172" h="866" extrusionOk="0">
                  <a:moveTo>
                    <a:pt x="134" y="0"/>
                  </a:moveTo>
                  <a:cubicBezTo>
                    <a:pt x="120" y="0"/>
                    <a:pt x="106" y="7"/>
                    <a:pt x="101" y="23"/>
                  </a:cubicBezTo>
                  <a:cubicBezTo>
                    <a:pt x="26" y="287"/>
                    <a:pt x="1" y="564"/>
                    <a:pt x="13" y="828"/>
                  </a:cubicBezTo>
                  <a:cubicBezTo>
                    <a:pt x="13" y="853"/>
                    <a:pt x="29" y="866"/>
                    <a:pt x="44" y="866"/>
                  </a:cubicBezTo>
                  <a:cubicBezTo>
                    <a:pt x="60" y="866"/>
                    <a:pt x="76" y="853"/>
                    <a:pt x="76" y="828"/>
                  </a:cubicBezTo>
                  <a:cubicBezTo>
                    <a:pt x="63" y="564"/>
                    <a:pt x="88" y="300"/>
                    <a:pt x="164" y="35"/>
                  </a:cubicBezTo>
                  <a:cubicBezTo>
                    <a:pt x="171" y="14"/>
                    <a:pt x="153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34"/>
            <p:cNvSpPr/>
            <p:nvPr/>
          </p:nvSpPr>
          <p:spPr>
            <a:xfrm>
              <a:off x="3415500" y="4964500"/>
              <a:ext cx="2250" cy="42550"/>
            </a:xfrm>
            <a:custGeom>
              <a:avLst/>
              <a:gdLst/>
              <a:ahLst/>
              <a:cxnLst/>
              <a:rect l="l" t="t" r="r" b="b"/>
              <a:pathLst>
                <a:path w="90" h="1702" extrusionOk="0">
                  <a:moveTo>
                    <a:pt x="34" y="1"/>
                  </a:moveTo>
                  <a:cubicBezTo>
                    <a:pt x="17" y="1"/>
                    <a:pt x="1" y="14"/>
                    <a:pt x="1" y="39"/>
                  </a:cubicBezTo>
                  <a:cubicBezTo>
                    <a:pt x="26" y="579"/>
                    <a:pt x="26" y="1120"/>
                    <a:pt x="1" y="1673"/>
                  </a:cubicBezTo>
                  <a:cubicBezTo>
                    <a:pt x="1" y="1692"/>
                    <a:pt x="17" y="1701"/>
                    <a:pt x="34" y="1701"/>
                  </a:cubicBezTo>
                  <a:cubicBezTo>
                    <a:pt x="51" y="1701"/>
                    <a:pt x="70" y="1692"/>
                    <a:pt x="76" y="1673"/>
                  </a:cubicBezTo>
                  <a:cubicBezTo>
                    <a:pt x="89" y="1120"/>
                    <a:pt x="89" y="579"/>
                    <a:pt x="76" y="39"/>
                  </a:cubicBezTo>
                  <a:cubicBezTo>
                    <a:pt x="70" y="14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34"/>
            <p:cNvSpPr/>
            <p:nvPr/>
          </p:nvSpPr>
          <p:spPr>
            <a:xfrm>
              <a:off x="3419600" y="4984925"/>
              <a:ext cx="4100" cy="21875"/>
            </a:xfrm>
            <a:custGeom>
              <a:avLst/>
              <a:gdLst/>
              <a:ahLst/>
              <a:cxnLst/>
              <a:rect l="l" t="t" r="r" b="b"/>
              <a:pathLst>
                <a:path w="164" h="875" extrusionOk="0">
                  <a:moveTo>
                    <a:pt x="33" y="1"/>
                  </a:moveTo>
                  <a:cubicBezTo>
                    <a:pt x="16" y="1"/>
                    <a:pt x="1" y="13"/>
                    <a:pt x="1" y="39"/>
                  </a:cubicBezTo>
                  <a:cubicBezTo>
                    <a:pt x="26" y="303"/>
                    <a:pt x="51" y="580"/>
                    <a:pt x="101" y="856"/>
                  </a:cubicBezTo>
                  <a:cubicBezTo>
                    <a:pt x="101" y="869"/>
                    <a:pt x="109" y="875"/>
                    <a:pt x="119" y="875"/>
                  </a:cubicBezTo>
                  <a:cubicBezTo>
                    <a:pt x="137" y="875"/>
                    <a:pt x="164" y="856"/>
                    <a:pt x="164" y="831"/>
                  </a:cubicBezTo>
                  <a:cubicBezTo>
                    <a:pt x="113" y="567"/>
                    <a:pt x="88" y="303"/>
                    <a:pt x="76" y="39"/>
                  </a:cubicBezTo>
                  <a:cubicBezTo>
                    <a:pt x="70" y="13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34"/>
            <p:cNvSpPr/>
            <p:nvPr/>
          </p:nvSpPr>
          <p:spPr>
            <a:xfrm>
              <a:off x="3424000" y="4979825"/>
              <a:ext cx="5575" cy="26350"/>
            </a:xfrm>
            <a:custGeom>
              <a:avLst/>
              <a:gdLst/>
              <a:ahLst/>
              <a:cxnLst/>
              <a:rect l="l" t="t" r="r" b="b"/>
              <a:pathLst>
                <a:path w="223" h="1054" extrusionOk="0">
                  <a:moveTo>
                    <a:pt x="34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13" y="368"/>
                    <a:pt x="63" y="708"/>
                    <a:pt x="152" y="1035"/>
                  </a:cubicBezTo>
                  <a:cubicBezTo>
                    <a:pt x="156" y="1048"/>
                    <a:pt x="166" y="1054"/>
                    <a:pt x="177" y="1054"/>
                  </a:cubicBezTo>
                  <a:cubicBezTo>
                    <a:pt x="198" y="1054"/>
                    <a:pt x="223" y="1034"/>
                    <a:pt x="214" y="1010"/>
                  </a:cubicBezTo>
                  <a:cubicBezTo>
                    <a:pt x="126" y="695"/>
                    <a:pt x="88" y="368"/>
                    <a:pt x="76" y="29"/>
                  </a:cubicBezTo>
                  <a:cubicBezTo>
                    <a:pt x="70" y="10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34"/>
            <p:cNvSpPr/>
            <p:nvPr/>
          </p:nvSpPr>
          <p:spPr>
            <a:xfrm>
              <a:off x="3425075" y="4969300"/>
              <a:ext cx="8250" cy="36675"/>
            </a:xfrm>
            <a:custGeom>
              <a:avLst/>
              <a:gdLst/>
              <a:ahLst/>
              <a:cxnLst/>
              <a:rect l="l" t="t" r="r" b="b"/>
              <a:pathLst>
                <a:path w="330" h="1467" extrusionOk="0">
                  <a:moveTo>
                    <a:pt x="40" y="1"/>
                  </a:moveTo>
                  <a:cubicBezTo>
                    <a:pt x="20" y="1"/>
                    <a:pt x="0" y="17"/>
                    <a:pt x="8" y="48"/>
                  </a:cubicBezTo>
                  <a:cubicBezTo>
                    <a:pt x="96" y="513"/>
                    <a:pt x="171" y="978"/>
                    <a:pt x="260" y="1443"/>
                  </a:cubicBezTo>
                  <a:cubicBezTo>
                    <a:pt x="265" y="1459"/>
                    <a:pt x="279" y="1466"/>
                    <a:pt x="292" y="1466"/>
                  </a:cubicBezTo>
                  <a:cubicBezTo>
                    <a:pt x="311" y="1466"/>
                    <a:pt x="329" y="1453"/>
                    <a:pt x="322" y="1431"/>
                  </a:cubicBezTo>
                  <a:cubicBezTo>
                    <a:pt x="234" y="965"/>
                    <a:pt x="159" y="488"/>
                    <a:pt x="70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34"/>
            <p:cNvSpPr/>
            <p:nvPr/>
          </p:nvSpPr>
          <p:spPr>
            <a:xfrm>
              <a:off x="3431050" y="4983125"/>
              <a:ext cx="7925" cy="22525"/>
            </a:xfrm>
            <a:custGeom>
              <a:avLst/>
              <a:gdLst/>
              <a:ahLst/>
              <a:cxnLst/>
              <a:rect l="l" t="t" r="r" b="b"/>
              <a:pathLst>
                <a:path w="317" h="901" extrusionOk="0">
                  <a:moveTo>
                    <a:pt x="38" y="0"/>
                  </a:moveTo>
                  <a:cubicBezTo>
                    <a:pt x="19" y="0"/>
                    <a:pt x="0" y="13"/>
                    <a:pt x="7" y="35"/>
                  </a:cubicBezTo>
                  <a:cubicBezTo>
                    <a:pt x="108" y="312"/>
                    <a:pt x="183" y="588"/>
                    <a:pt x="247" y="878"/>
                  </a:cubicBezTo>
                  <a:cubicBezTo>
                    <a:pt x="252" y="894"/>
                    <a:pt x="266" y="901"/>
                    <a:pt x="280" y="901"/>
                  </a:cubicBezTo>
                  <a:cubicBezTo>
                    <a:pt x="299" y="901"/>
                    <a:pt x="317" y="887"/>
                    <a:pt x="309" y="865"/>
                  </a:cubicBezTo>
                  <a:cubicBezTo>
                    <a:pt x="247" y="576"/>
                    <a:pt x="171" y="300"/>
                    <a:pt x="71" y="23"/>
                  </a:cubicBezTo>
                  <a:cubicBezTo>
                    <a:pt x="65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34"/>
            <p:cNvSpPr/>
            <p:nvPr/>
          </p:nvSpPr>
          <p:spPr>
            <a:xfrm>
              <a:off x="3432600" y="4970875"/>
              <a:ext cx="11100" cy="31950"/>
            </a:xfrm>
            <a:custGeom>
              <a:avLst/>
              <a:gdLst/>
              <a:ahLst/>
              <a:cxnLst/>
              <a:rect l="l" t="t" r="r" b="b"/>
              <a:pathLst>
                <a:path w="444" h="1278" extrusionOk="0">
                  <a:moveTo>
                    <a:pt x="41" y="0"/>
                  </a:moveTo>
                  <a:cubicBezTo>
                    <a:pt x="21" y="0"/>
                    <a:pt x="1" y="17"/>
                    <a:pt x="9" y="47"/>
                  </a:cubicBezTo>
                  <a:cubicBezTo>
                    <a:pt x="121" y="450"/>
                    <a:pt x="247" y="852"/>
                    <a:pt x="373" y="1254"/>
                  </a:cubicBezTo>
                  <a:cubicBezTo>
                    <a:pt x="378" y="1271"/>
                    <a:pt x="393" y="1278"/>
                    <a:pt x="406" y="1278"/>
                  </a:cubicBezTo>
                  <a:cubicBezTo>
                    <a:pt x="425" y="1278"/>
                    <a:pt x="443" y="1264"/>
                    <a:pt x="436" y="1242"/>
                  </a:cubicBezTo>
                  <a:cubicBezTo>
                    <a:pt x="311" y="840"/>
                    <a:pt x="185" y="438"/>
                    <a:pt x="71" y="22"/>
                  </a:cubicBezTo>
                  <a:cubicBezTo>
                    <a:pt x="66" y="7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34"/>
            <p:cNvSpPr/>
            <p:nvPr/>
          </p:nvSpPr>
          <p:spPr>
            <a:xfrm>
              <a:off x="3438275" y="4976700"/>
              <a:ext cx="9200" cy="22975"/>
            </a:xfrm>
            <a:custGeom>
              <a:avLst/>
              <a:gdLst/>
              <a:ahLst/>
              <a:cxnLst/>
              <a:rect l="l" t="t" r="r" b="b"/>
              <a:pathLst>
                <a:path w="368" h="919" extrusionOk="0">
                  <a:moveTo>
                    <a:pt x="40" y="0"/>
                  </a:moveTo>
                  <a:cubicBezTo>
                    <a:pt x="20" y="0"/>
                    <a:pt x="0" y="18"/>
                    <a:pt x="8" y="41"/>
                  </a:cubicBezTo>
                  <a:cubicBezTo>
                    <a:pt x="121" y="317"/>
                    <a:pt x="209" y="607"/>
                    <a:pt x="297" y="896"/>
                  </a:cubicBezTo>
                  <a:cubicBezTo>
                    <a:pt x="302" y="912"/>
                    <a:pt x="317" y="919"/>
                    <a:pt x="330" y="919"/>
                  </a:cubicBezTo>
                  <a:cubicBezTo>
                    <a:pt x="349" y="919"/>
                    <a:pt x="367" y="905"/>
                    <a:pt x="360" y="884"/>
                  </a:cubicBezTo>
                  <a:cubicBezTo>
                    <a:pt x="272" y="594"/>
                    <a:pt x="184" y="305"/>
                    <a:pt x="71" y="29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34"/>
            <p:cNvSpPr/>
            <p:nvPr/>
          </p:nvSpPr>
          <p:spPr>
            <a:xfrm>
              <a:off x="3441100" y="4973075"/>
              <a:ext cx="10150" cy="28400"/>
            </a:xfrm>
            <a:custGeom>
              <a:avLst/>
              <a:gdLst/>
              <a:ahLst/>
              <a:cxnLst/>
              <a:rect l="l" t="t" r="r" b="b"/>
              <a:pathLst>
                <a:path w="406" h="1136" extrusionOk="0">
                  <a:moveTo>
                    <a:pt x="40" y="0"/>
                  </a:moveTo>
                  <a:cubicBezTo>
                    <a:pt x="21" y="0"/>
                    <a:pt x="1" y="17"/>
                    <a:pt x="8" y="48"/>
                  </a:cubicBezTo>
                  <a:cubicBezTo>
                    <a:pt x="122" y="400"/>
                    <a:pt x="234" y="752"/>
                    <a:pt x="335" y="1116"/>
                  </a:cubicBezTo>
                  <a:cubicBezTo>
                    <a:pt x="339" y="1130"/>
                    <a:pt x="350" y="1135"/>
                    <a:pt x="361" y="1135"/>
                  </a:cubicBezTo>
                  <a:cubicBezTo>
                    <a:pt x="382" y="1135"/>
                    <a:pt x="406" y="1116"/>
                    <a:pt x="398" y="1091"/>
                  </a:cubicBezTo>
                  <a:cubicBezTo>
                    <a:pt x="298" y="739"/>
                    <a:pt x="184" y="387"/>
                    <a:pt x="71" y="23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34"/>
            <p:cNvSpPr/>
            <p:nvPr/>
          </p:nvSpPr>
          <p:spPr>
            <a:xfrm>
              <a:off x="3441700" y="4963175"/>
              <a:ext cx="14575" cy="34450"/>
            </a:xfrm>
            <a:custGeom>
              <a:avLst/>
              <a:gdLst/>
              <a:ahLst/>
              <a:cxnLst/>
              <a:rect l="l" t="t" r="r" b="b"/>
              <a:pathLst>
                <a:path w="583" h="1378" extrusionOk="0">
                  <a:moveTo>
                    <a:pt x="51" y="0"/>
                  </a:moveTo>
                  <a:cubicBezTo>
                    <a:pt x="29" y="0"/>
                    <a:pt x="0" y="27"/>
                    <a:pt x="9" y="53"/>
                  </a:cubicBezTo>
                  <a:cubicBezTo>
                    <a:pt x="198" y="481"/>
                    <a:pt x="361" y="909"/>
                    <a:pt x="512" y="1349"/>
                  </a:cubicBezTo>
                  <a:cubicBezTo>
                    <a:pt x="517" y="1369"/>
                    <a:pt x="530" y="1377"/>
                    <a:pt x="543" y="1377"/>
                  </a:cubicBezTo>
                  <a:cubicBezTo>
                    <a:pt x="563" y="1377"/>
                    <a:pt x="583" y="1359"/>
                    <a:pt x="575" y="1336"/>
                  </a:cubicBezTo>
                  <a:cubicBezTo>
                    <a:pt x="424" y="897"/>
                    <a:pt x="260" y="456"/>
                    <a:pt x="72" y="16"/>
                  </a:cubicBezTo>
                  <a:cubicBezTo>
                    <a:pt x="69" y="5"/>
                    <a:pt x="60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34"/>
            <p:cNvSpPr/>
            <p:nvPr/>
          </p:nvSpPr>
          <p:spPr>
            <a:xfrm>
              <a:off x="3451475" y="4974950"/>
              <a:ext cx="9475" cy="17325"/>
            </a:xfrm>
            <a:custGeom>
              <a:avLst/>
              <a:gdLst/>
              <a:ahLst/>
              <a:cxnLst/>
              <a:rect l="l" t="t" r="r" b="b"/>
              <a:pathLst>
                <a:path w="379" h="693" extrusionOk="0">
                  <a:moveTo>
                    <a:pt x="40" y="1"/>
                  </a:moveTo>
                  <a:cubicBezTo>
                    <a:pt x="21" y="1"/>
                    <a:pt x="0" y="18"/>
                    <a:pt x="8" y="48"/>
                  </a:cubicBezTo>
                  <a:cubicBezTo>
                    <a:pt x="84" y="262"/>
                    <a:pt x="171" y="476"/>
                    <a:pt x="297" y="677"/>
                  </a:cubicBezTo>
                  <a:cubicBezTo>
                    <a:pt x="304" y="688"/>
                    <a:pt x="315" y="692"/>
                    <a:pt x="326" y="692"/>
                  </a:cubicBezTo>
                  <a:cubicBezTo>
                    <a:pt x="352" y="692"/>
                    <a:pt x="378" y="666"/>
                    <a:pt x="360" y="639"/>
                  </a:cubicBezTo>
                  <a:cubicBezTo>
                    <a:pt x="235" y="451"/>
                    <a:pt x="146" y="249"/>
                    <a:pt x="71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34"/>
            <p:cNvSpPr/>
            <p:nvPr/>
          </p:nvSpPr>
          <p:spPr>
            <a:xfrm>
              <a:off x="3447975" y="4961725"/>
              <a:ext cx="15575" cy="27725"/>
            </a:xfrm>
            <a:custGeom>
              <a:avLst/>
              <a:gdLst/>
              <a:ahLst/>
              <a:cxnLst/>
              <a:rect l="l" t="t" r="r" b="b"/>
              <a:pathLst>
                <a:path w="623" h="1109" extrusionOk="0">
                  <a:moveTo>
                    <a:pt x="48" y="1"/>
                  </a:moveTo>
                  <a:cubicBezTo>
                    <a:pt x="25" y="1"/>
                    <a:pt x="1" y="22"/>
                    <a:pt x="9" y="49"/>
                  </a:cubicBezTo>
                  <a:cubicBezTo>
                    <a:pt x="199" y="401"/>
                    <a:pt x="375" y="740"/>
                    <a:pt x="551" y="1092"/>
                  </a:cubicBezTo>
                  <a:cubicBezTo>
                    <a:pt x="558" y="1104"/>
                    <a:pt x="568" y="1108"/>
                    <a:pt x="577" y="1108"/>
                  </a:cubicBezTo>
                  <a:cubicBezTo>
                    <a:pt x="600" y="1108"/>
                    <a:pt x="622" y="1081"/>
                    <a:pt x="613" y="1055"/>
                  </a:cubicBezTo>
                  <a:cubicBezTo>
                    <a:pt x="437" y="715"/>
                    <a:pt x="249" y="363"/>
                    <a:pt x="73" y="11"/>
                  </a:cubicBezTo>
                  <a:cubicBezTo>
                    <a:pt x="66" y="4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34"/>
            <p:cNvSpPr/>
            <p:nvPr/>
          </p:nvSpPr>
          <p:spPr>
            <a:xfrm>
              <a:off x="3456250" y="4970225"/>
              <a:ext cx="11250" cy="17100"/>
            </a:xfrm>
            <a:custGeom>
              <a:avLst/>
              <a:gdLst/>
              <a:ahLst/>
              <a:cxnLst/>
              <a:rect l="l" t="t" r="r" b="b"/>
              <a:pathLst>
                <a:path w="450" h="684" extrusionOk="0">
                  <a:moveTo>
                    <a:pt x="44" y="1"/>
                  </a:moveTo>
                  <a:cubicBezTo>
                    <a:pt x="21" y="1"/>
                    <a:pt x="0" y="21"/>
                    <a:pt x="19" y="48"/>
                  </a:cubicBezTo>
                  <a:cubicBezTo>
                    <a:pt x="144" y="249"/>
                    <a:pt x="270" y="451"/>
                    <a:pt x="383" y="665"/>
                  </a:cubicBezTo>
                  <a:cubicBezTo>
                    <a:pt x="387" y="678"/>
                    <a:pt x="398" y="683"/>
                    <a:pt x="408" y="683"/>
                  </a:cubicBezTo>
                  <a:cubicBezTo>
                    <a:pt x="429" y="683"/>
                    <a:pt x="449" y="664"/>
                    <a:pt x="433" y="640"/>
                  </a:cubicBezTo>
                  <a:cubicBezTo>
                    <a:pt x="320" y="425"/>
                    <a:pt x="207" y="212"/>
                    <a:pt x="69" y="11"/>
                  </a:cubicBezTo>
                  <a:cubicBezTo>
                    <a:pt x="62" y="4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34"/>
            <p:cNvSpPr/>
            <p:nvPr/>
          </p:nvSpPr>
          <p:spPr>
            <a:xfrm>
              <a:off x="3454900" y="4958775"/>
              <a:ext cx="14225" cy="23750"/>
            </a:xfrm>
            <a:custGeom>
              <a:avLst/>
              <a:gdLst/>
              <a:ahLst/>
              <a:cxnLst/>
              <a:rect l="l" t="t" r="r" b="b"/>
              <a:pathLst>
                <a:path w="569" h="950" extrusionOk="0">
                  <a:moveTo>
                    <a:pt x="45" y="0"/>
                  </a:moveTo>
                  <a:cubicBezTo>
                    <a:pt x="23" y="0"/>
                    <a:pt x="1" y="24"/>
                    <a:pt x="9" y="41"/>
                  </a:cubicBezTo>
                  <a:cubicBezTo>
                    <a:pt x="173" y="343"/>
                    <a:pt x="336" y="632"/>
                    <a:pt x="487" y="934"/>
                  </a:cubicBezTo>
                  <a:cubicBezTo>
                    <a:pt x="494" y="945"/>
                    <a:pt x="505" y="950"/>
                    <a:pt x="516" y="950"/>
                  </a:cubicBezTo>
                  <a:cubicBezTo>
                    <a:pt x="542" y="950"/>
                    <a:pt x="568" y="923"/>
                    <a:pt x="550" y="896"/>
                  </a:cubicBezTo>
                  <a:cubicBezTo>
                    <a:pt x="386" y="607"/>
                    <a:pt x="223" y="305"/>
                    <a:pt x="73" y="16"/>
                  </a:cubicBezTo>
                  <a:cubicBezTo>
                    <a:pt x="65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34"/>
            <p:cNvSpPr/>
            <p:nvPr/>
          </p:nvSpPr>
          <p:spPr>
            <a:xfrm>
              <a:off x="3447100" y="4937125"/>
              <a:ext cx="24800" cy="38250"/>
            </a:xfrm>
            <a:custGeom>
              <a:avLst/>
              <a:gdLst/>
              <a:ahLst/>
              <a:cxnLst/>
              <a:rect l="l" t="t" r="r" b="b"/>
              <a:pathLst>
                <a:path w="992" h="1530" extrusionOk="0">
                  <a:moveTo>
                    <a:pt x="37" y="1"/>
                  </a:moveTo>
                  <a:cubicBezTo>
                    <a:pt x="17" y="1"/>
                    <a:pt x="1" y="33"/>
                    <a:pt x="19" y="52"/>
                  </a:cubicBezTo>
                  <a:cubicBezTo>
                    <a:pt x="371" y="505"/>
                    <a:pt x="673" y="995"/>
                    <a:pt x="925" y="1511"/>
                  </a:cubicBezTo>
                  <a:cubicBezTo>
                    <a:pt x="929" y="1524"/>
                    <a:pt x="940" y="1529"/>
                    <a:pt x="950" y="1529"/>
                  </a:cubicBezTo>
                  <a:cubicBezTo>
                    <a:pt x="971" y="1529"/>
                    <a:pt x="991" y="1510"/>
                    <a:pt x="975" y="1486"/>
                  </a:cubicBezTo>
                  <a:cubicBezTo>
                    <a:pt x="724" y="958"/>
                    <a:pt x="422" y="467"/>
                    <a:pt x="58" y="14"/>
                  </a:cubicBezTo>
                  <a:cubicBezTo>
                    <a:pt x="51" y="5"/>
                    <a:pt x="44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34"/>
            <p:cNvSpPr/>
            <p:nvPr/>
          </p:nvSpPr>
          <p:spPr>
            <a:xfrm>
              <a:off x="3459725" y="4960275"/>
              <a:ext cx="10100" cy="15975"/>
            </a:xfrm>
            <a:custGeom>
              <a:avLst/>
              <a:gdLst/>
              <a:ahLst/>
              <a:cxnLst/>
              <a:rect l="l" t="t" r="r" b="b"/>
              <a:pathLst>
                <a:path w="404" h="639" extrusionOk="0">
                  <a:moveTo>
                    <a:pt x="42" y="0"/>
                  </a:moveTo>
                  <a:cubicBezTo>
                    <a:pt x="22" y="0"/>
                    <a:pt x="1" y="19"/>
                    <a:pt x="17" y="44"/>
                  </a:cubicBezTo>
                  <a:cubicBezTo>
                    <a:pt x="106" y="245"/>
                    <a:pt x="219" y="434"/>
                    <a:pt x="332" y="622"/>
                  </a:cubicBezTo>
                  <a:cubicBezTo>
                    <a:pt x="340" y="633"/>
                    <a:pt x="349" y="638"/>
                    <a:pt x="359" y="638"/>
                  </a:cubicBezTo>
                  <a:cubicBezTo>
                    <a:pt x="381" y="638"/>
                    <a:pt x="404" y="611"/>
                    <a:pt x="395" y="585"/>
                  </a:cubicBezTo>
                  <a:cubicBezTo>
                    <a:pt x="269" y="409"/>
                    <a:pt x="168" y="208"/>
                    <a:pt x="68" y="19"/>
                  </a:cubicBezTo>
                  <a:cubicBezTo>
                    <a:pt x="63" y="6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34"/>
            <p:cNvSpPr/>
            <p:nvPr/>
          </p:nvSpPr>
          <p:spPr>
            <a:xfrm>
              <a:off x="3454675" y="4939725"/>
              <a:ext cx="12550" cy="22050"/>
            </a:xfrm>
            <a:custGeom>
              <a:avLst/>
              <a:gdLst/>
              <a:ahLst/>
              <a:cxnLst/>
              <a:rect l="l" t="t" r="r" b="b"/>
              <a:pathLst>
                <a:path w="502" h="882" extrusionOk="0">
                  <a:moveTo>
                    <a:pt x="49" y="0"/>
                  </a:moveTo>
                  <a:cubicBezTo>
                    <a:pt x="28" y="0"/>
                    <a:pt x="0" y="21"/>
                    <a:pt x="18" y="49"/>
                  </a:cubicBezTo>
                  <a:cubicBezTo>
                    <a:pt x="169" y="312"/>
                    <a:pt x="308" y="589"/>
                    <a:pt x="434" y="866"/>
                  </a:cubicBezTo>
                  <a:cubicBezTo>
                    <a:pt x="437" y="877"/>
                    <a:pt x="445" y="882"/>
                    <a:pt x="454" y="882"/>
                  </a:cubicBezTo>
                  <a:cubicBezTo>
                    <a:pt x="475" y="882"/>
                    <a:pt x="502" y="855"/>
                    <a:pt x="484" y="828"/>
                  </a:cubicBezTo>
                  <a:cubicBezTo>
                    <a:pt x="358" y="552"/>
                    <a:pt x="219" y="287"/>
                    <a:pt x="68" y="11"/>
                  </a:cubicBezTo>
                  <a:cubicBezTo>
                    <a:pt x="65" y="4"/>
                    <a:pt x="58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34"/>
            <p:cNvSpPr/>
            <p:nvPr/>
          </p:nvSpPr>
          <p:spPr>
            <a:xfrm>
              <a:off x="3452150" y="4925750"/>
              <a:ext cx="16200" cy="31800"/>
            </a:xfrm>
            <a:custGeom>
              <a:avLst/>
              <a:gdLst/>
              <a:ahLst/>
              <a:cxnLst/>
              <a:rect l="l" t="t" r="r" b="b"/>
              <a:pathLst>
                <a:path w="648" h="1272" extrusionOk="0">
                  <a:moveTo>
                    <a:pt x="49" y="1"/>
                  </a:moveTo>
                  <a:cubicBezTo>
                    <a:pt x="27" y="1"/>
                    <a:pt x="1" y="27"/>
                    <a:pt x="19" y="55"/>
                  </a:cubicBezTo>
                  <a:cubicBezTo>
                    <a:pt x="119" y="243"/>
                    <a:pt x="220" y="432"/>
                    <a:pt x="320" y="633"/>
                  </a:cubicBezTo>
                  <a:cubicBezTo>
                    <a:pt x="371" y="720"/>
                    <a:pt x="421" y="821"/>
                    <a:pt x="459" y="922"/>
                  </a:cubicBezTo>
                  <a:cubicBezTo>
                    <a:pt x="509" y="1010"/>
                    <a:pt x="597" y="1123"/>
                    <a:pt x="572" y="1237"/>
                  </a:cubicBezTo>
                  <a:cubicBezTo>
                    <a:pt x="565" y="1258"/>
                    <a:pt x="583" y="1272"/>
                    <a:pt x="602" y="1272"/>
                  </a:cubicBezTo>
                  <a:cubicBezTo>
                    <a:pt x="616" y="1272"/>
                    <a:pt x="630" y="1265"/>
                    <a:pt x="635" y="1249"/>
                  </a:cubicBezTo>
                  <a:cubicBezTo>
                    <a:pt x="647" y="1148"/>
                    <a:pt x="610" y="1061"/>
                    <a:pt x="572" y="972"/>
                  </a:cubicBezTo>
                  <a:cubicBezTo>
                    <a:pt x="509" y="871"/>
                    <a:pt x="459" y="759"/>
                    <a:pt x="396" y="645"/>
                  </a:cubicBezTo>
                  <a:cubicBezTo>
                    <a:pt x="295" y="444"/>
                    <a:pt x="183" y="231"/>
                    <a:pt x="69" y="16"/>
                  </a:cubicBezTo>
                  <a:cubicBezTo>
                    <a:pt x="65" y="5"/>
                    <a:pt x="57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34"/>
            <p:cNvSpPr/>
            <p:nvPr/>
          </p:nvSpPr>
          <p:spPr>
            <a:xfrm>
              <a:off x="3449025" y="4916000"/>
              <a:ext cx="17975" cy="26925"/>
            </a:xfrm>
            <a:custGeom>
              <a:avLst/>
              <a:gdLst/>
              <a:ahLst/>
              <a:cxnLst/>
              <a:rect l="l" t="t" r="r" b="b"/>
              <a:pathLst>
                <a:path w="719" h="1077" extrusionOk="0">
                  <a:moveTo>
                    <a:pt x="51" y="1"/>
                  </a:moveTo>
                  <a:cubicBezTo>
                    <a:pt x="26" y="1"/>
                    <a:pt x="0" y="25"/>
                    <a:pt x="18" y="42"/>
                  </a:cubicBezTo>
                  <a:cubicBezTo>
                    <a:pt x="257" y="356"/>
                    <a:pt x="470" y="696"/>
                    <a:pt x="647" y="1060"/>
                  </a:cubicBezTo>
                  <a:cubicBezTo>
                    <a:pt x="654" y="1071"/>
                    <a:pt x="663" y="1076"/>
                    <a:pt x="673" y="1076"/>
                  </a:cubicBezTo>
                  <a:cubicBezTo>
                    <a:pt x="696" y="1076"/>
                    <a:pt x="718" y="1049"/>
                    <a:pt x="710" y="1023"/>
                  </a:cubicBezTo>
                  <a:cubicBezTo>
                    <a:pt x="534" y="671"/>
                    <a:pt x="320" y="331"/>
                    <a:pt x="81" y="17"/>
                  </a:cubicBezTo>
                  <a:cubicBezTo>
                    <a:pt x="74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34"/>
            <p:cNvSpPr/>
            <p:nvPr/>
          </p:nvSpPr>
          <p:spPr>
            <a:xfrm>
              <a:off x="3452775" y="4909725"/>
              <a:ext cx="14425" cy="26025"/>
            </a:xfrm>
            <a:custGeom>
              <a:avLst/>
              <a:gdLst/>
              <a:ahLst/>
              <a:cxnLst/>
              <a:rect l="l" t="t" r="r" b="b"/>
              <a:pathLst>
                <a:path w="577" h="1041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195" y="355"/>
                    <a:pt x="359" y="682"/>
                    <a:pt x="497" y="1022"/>
                  </a:cubicBezTo>
                  <a:cubicBezTo>
                    <a:pt x="505" y="1035"/>
                    <a:pt x="519" y="1041"/>
                    <a:pt x="531" y="1041"/>
                  </a:cubicBezTo>
                  <a:cubicBezTo>
                    <a:pt x="555" y="1041"/>
                    <a:pt x="576" y="1022"/>
                    <a:pt x="560" y="997"/>
                  </a:cubicBezTo>
                  <a:cubicBezTo>
                    <a:pt x="421" y="657"/>
                    <a:pt x="258" y="330"/>
                    <a:pt x="69" y="16"/>
                  </a:cubicBezTo>
                  <a:cubicBezTo>
                    <a:pt x="62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34"/>
            <p:cNvSpPr/>
            <p:nvPr/>
          </p:nvSpPr>
          <p:spPr>
            <a:xfrm>
              <a:off x="3442725" y="4889925"/>
              <a:ext cx="22300" cy="30975"/>
            </a:xfrm>
            <a:custGeom>
              <a:avLst/>
              <a:gdLst/>
              <a:ahLst/>
              <a:cxnLst/>
              <a:rect l="l" t="t" r="r" b="b"/>
              <a:pathLst>
                <a:path w="892" h="1239" extrusionOk="0">
                  <a:moveTo>
                    <a:pt x="53" y="0"/>
                  </a:moveTo>
                  <a:cubicBezTo>
                    <a:pt x="27" y="0"/>
                    <a:pt x="0" y="27"/>
                    <a:pt x="18" y="54"/>
                  </a:cubicBezTo>
                  <a:cubicBezTo>
                    <a:pt x="295" y="431"/>
                    <a:pt x="572" y="821"/>
                    <a:pt x="811" y="1223"/>
                  </a:cubicBezTo>
                  <a:cubicBezTo>
                    <a:pt x="818" y="1234"/>
                    <a:pt x="829" y="1239"/>
                    <a:pt x="840" y="1239"/>
                  </a:cubicBezTo>
                  <a:cubicBezTo>
                    <a:pt x="865" y="1239"/>
                    <a:pt x="891" y="1212"/>
                    <a:pt x="873" y="1186"/>
                  </a:cubicBezTo>
                  <a:cubicBezTo>
                    <a:pt x="622" y="783"/>
                    <a:pt x="358" y="393"/>
                    <a:pt x="82" y="16"/>
                  </a:cubicBezTo>
                  <a:cubicBezTo>
                    <a:pt x="74" y="5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34"/>
            <p:cNvSpPr/>
            <p:nvPr/>
          </p:nvSpPr>
          <p:spPr>
            <a:xfrm>
              <a:off x="3451225" y="4895275"/>
              <a:ext cx="14825" cy="20925"/>
            </a:xfrm>
            <a:custGeom>
              <a:avLst/>
              <a:gdLst/>
              <a:ahLst/>
              <a:cxnLst/>
              <a:rect l="l" t="t" r="r" b="b"/>
              <a:pathLst>
                <a:path w="593" h="837" extrusionOk="0">
                  <a:moveTo>
                    <a:pt x="42" y="0"/>
                  </a:moveTo>
                  <a:cubicBezTo>
                    <a:pt x="20" y="0"/>
                    <a:pt x="1" y="27"/>
                    <a:pt x="18" y="53"/>
                  </a:cubicBezTo>
                  <a:cubicBezTo>
                    <a:pt x="206" y="293"/>
                    <a:pt x="370" y="556"/>
                    <a:pt x="521" y="821"/>
                  </a:cubicBezTo>
                  <a:cubicBezTo>
                    <a:pt x="529" y="832"/>
                    <a:pt x="538" y="836"/>
                    <a:pt x="548" y="836"/>
                  </a:cubicBezTo>
                  <a:cubicBezTo>
                    <a:pt x="570" y="836"/>
                    <a:pt x="593" y="810"/>
                    <a:pt x="584" y="783"/>
                  </a:cubicBezTo>
                  <a:cubicBezTo>
                    <a:pt x="433" y="519"/>
                    <a:pt x="257" y="254"/>
                    <a:pt x="69" y="16"/>
                  </a:cubicBezTo>
                  <a:cubicBezTo>
                    <a:pt x="61" y="5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34"/>
            <p:cNvSpPr/>
            <p:nvPr/>
          </p:nvSpPr>
          <p:spPr>
            <a:xfrm>
              <a:off x="3438925" y="4877850"/>
              <a:ext cx="24850" cy="28150"/>
            </a:xfrm>
            <a:custGeom>
              <a:avLst/>
              <a:gdLst/>
              <a:ahLst/>
              <a:cxnLst/>
              <a:rect l="l" t="t" r="r" b="b"/>
              <a:pathLst>
                <a:path w="994" h="1126" extrusionOk="0">
                  <a:moveTo>
                    <a:pt x="44" y="0"/>
                  </a:moveTo>
                  <a:cubicBezTo>
                    <a:pt x="18" y="0"/>
                    <a:pt x="0" y="27"/>
                    <a:pt x="19" y="46"/>
                  </a:cubicBezTo>
                  <a:cubicBezTo>
                    <a:pt x="385" y="348"/>
                    <a:pt x="686" y="700"/>
                    <a:pt x="913" y="1115"/>
                  </a:cubicBezTo>
                  <a:cubicBezTo>
                    <a:pt x="920" y="1122"/>
                    <a:pt x="930" y="1126"/>
                    <a:pt x="940" y="1126"/>
                  </a:cubicBezTo>
                  <a:cubicBezTo>
                    <a:pt x="966" y="1126"/>
                    <a:pt x="993" y="1105"/>
                    <a:pt x="975" y="1077"/>
                  </a:cubicBezTo>
                  <a:cubicBezTo>
                    <a:pt x="737" y="663"/>
                    <a:pt x="435" y="311"/>
                    <a:pt x="70" y="9"/>
                  </a:cubicBezTo>
                  <a:cubicBezTo>
                    <a:pt x="61" y="3"/>
                    <a:pt x="5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34"/>
            <p:cNvSpPr/>
            <p:nvPr/>
          </p:nvSpPr>
          <p:spPr>
            <a:xfrm>
              <a:off x="3446150" y="4876325"/>
              <a:ext cx="16875" cy="21600"/>
            </a:xfrm>
            <a:custGeom>
              <a:avLst/>
              <a:gdLst/>
              <a:ahLst/>
              <a:cxnLst/>
              <a:rect l="l" t="t" r="r" b="b"/>
              <a:pathLst>
                <a:path w="675" h="864" extrusionOk="0">
                  <a:moveTo>
                    <a:pt x="41" y="1"/>
                  </a:moveTo>
                  <a:cubicBezTo>
                    <a:pt x="14" y="1"/>
                    <a:pt x="1" y="49"/>
                    <a:pt x="32" y="70"/>
                  </a:cubicBezTo>
                  <a:cubicBezTo>
                    <a:pt x="146" y="157"/>
                    <a:pt x="233" y="283"/>
                    <a:pt x="322" y="409"/>
                  </a:cubicBezTo>
                  <a:cubicBezTo>
                    <a:pt x="359" y="484"/>
                    <a:pt x="409" y="548"/>
                    <a:pt x="460" y="623"/>
                  </a:cubicBezTo>
                  <a:cubicBezTo>
                    <a:pt x="473" y="660"/>
                    <a:pt x="498" y="699"/>
                    <a:pt x="523" y="724"/>
                  </a:cubicBezTo>
                  <a:cubicBezTo>
                    <a:pt x="535" y="749"/>
                    <a:pt x="548" y="761"/>
                    <a:pt x="560" y="786"/>
                  </a:cubicBezTo>
                  <a:cubicBezTo>
                    <a:pt x="569" y="786"/>
                    <a:pt x="581" y="796"/>
                    <a:pt x="587" y="809"/>
                  </a:cubicBezTo>
                  <a:lnTo>
                    <a:pt x="587" y="809"/>
                  </a:lnTo>
                  <a:cubicBezTo>
                    <a:pt x="586" y="810"/>
                    <a:pt x="586" y="811"/>
                    <a:pt x="585" y="811"/>
                  </a:cubicBezTo>
                  <a:cubicBezTo>
                    <a:pt x="573" y="824"/>
                    <a:pt x="573" y="836"/>
                    <a:pt x="585" y="849"/>
                  </a:cubicBezTo>
                  <a:cubicBezTo>
                    <a:pt x="593" y="856"/>
                    <a:pt x="609" y="864"/>
                    <a:pt x="623" y="864"/>
                  </a:cubicBezTo>
                  <a:cubicBezTo>
                    <a:pt x="634" y="864"/>
                    <a:pt x="643" y="860"/>
                    <a:pt x="649" y="849"/>
                  </a:cubicBezTo>
                  <a:cubicBezTo>
                    <a:pt x="674" y="811"/>
                    <a:pt x="624" y="761"/>
                    <a:pt x="611" y="736"/>
                  </a:cubicBezTo>
                  <a:cubicBezTo>
                    <a:pt x="548" y="648"/>
                    <a:pt x="485" y="548"/>
                    <a:pt x="423" y="459"/>
                  </a:cubicBezTo>
                  <a:cubicBezTo>
                    <a:pt x="322" y="296"/>
                    <a:pt x="221" y="120"/>
                    <a:pt x="57" y="6"/>
                  </a:cubicBezTo>
                  <a:cubicBezTo>
                    <a:pt x="51" y="2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34"/>
            <p:cNvSpPr/>
            <p:nvPr/>
          </p:nvSpPr>
          <p:spPr>
            <a:xfrm>
              <a:off x="3435775" y="4862825"/>
              <a:ext cx="25225" cy="26200"/>
            </a:xfrm>
            <a:custGeom>
              <a:avLst/>
              <a:gdLst/>
              <a:ahLst/>
              <a:cxnLst/>
              <a:rect l="l" t="t" r="r" b="b"/>
              <a:pathLst>
                <a:path w="1009" h="1048" extrusionOk="0">
                  <a:moveTo>
                    <a:pt x="40" y="0"/>
                  </a:moveTo>
                  <a:cubicBezTo>
                    <a:pt x="13" y="0"/>
                    <a:pt x="1" y="47"/>
                    <a:pt x="33" y="69"/>
                  </a:cubicBezTo>
                  <a:cubicBezTo>
                    <a:pt x="209" y="182"/>
                    <a:pt x="385" y="333"/>
                    <a:pt x="548" y="484"/>
                  </a:cubicBezTo>
                  <a:cubicBezTo>
                    <a:pt x="623" y="559"/>
                    <a:pt x="687" y="647"/>
                    <a:pt x="762" y="722"/>
                  </a:cubicBezTo>
                  <a:cubicBezTo>
                    <a:pt x="838" y="823"/>
                    <a:pt x="900" y="912"/>
                    <a:pt x="938" y="1024"/>
                  </a:cubicBezTo>
                  <a:cubicBezTo>
                    <a:pt x="943" y="1040"/>
                    <a:pt x="957" y="1047"/>
                    <a:pt x="971" y="1047"/>
                  </a:cubicBezTo>
                  <a:cubicBezTo>
                    <a:pt x="990" y="1047"/>
                    <a:pt x="1008" y="1034"/>
                    <a:pt x="1000" y="1012"/>
                  </a:cubicBezTo>
                  <a:cubicBezTo>
                    <a:pt x="925" y="798"/>
                    <a:pt x="749" y="610"/>
                    <a:pt x="598" y="459"/>
                  </a:cubicBezTo>
                  <a:cubicBezTo>
                    <a:pt x="435" y="283"/>
                    <a:pt x="259" y="132"/>
                    <a:pt x="58" y="6"/>
                  </a:cubicBezTo>
                  <a:cubicBezTo>
                    <a:pt x="52" y="2"/>
                    <a:pt x="46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34"/>
            <p:cNvSpPr/>
            <p:nvPr/>
          </p:nvSpPr>
          <p:spPr>
            <a:xfrm>
              <a:off x="3439850" y="4858400"/>
              <a:ext cx="18275" cy="19700"/>
            </a:xfrm>
            <a:custGeom>
              <a:avLst/>
              <a:gdLst/>
              <a:ahLst/>
              <a:cxnLst/>
              <a:rect l="l" t="t" r="r" b="b"/>
              <a:pathLst>
                <a:path w="731" h="788" extrusionOk="0">
                  <a:moveTo>
                    <a:pt x="50" y="0"/>
                  </a:moveTo>
                  <a:cubicBezTo>
                    <a:pt x="21" y="0"/>
                    <a:pt x="0" y="37"/>
                    <a:pt x="21" y="57"/>
                  </a:cubicBezTo>
                  <a:cubicBezTo>
                    <a:pt x="146" y="158"/>
                    <a:pt x="247" y="271"/>
                    <a:pt x="348" y="384"/>
                  </a:cubicBezTo>
                  <a:cubicBezTo>
                    <a:pt x="448" y="522"/>
                    <a:pt x="561" y="648"/>
                    <a:pt x="661" y="774"/>
                  </a:cubicBezTo>
                  <a:cubicBezTo>
                    <a:pt x="668" y="784"/>
                    <a:pt x="676" y="788"/>
                    <a:pt x="684" y="788"/>
                  </a:cubicBezTo>
                  <a:cubicBezTo>
                    <a:pt x="708" y="788"/>
                    <a:pt x="730" y="755"/>
                    <a:pt x="712" y="736"/>
                  </a:cubicBezTo>
                  <a:cubicBezTo>
                    <a:pt x="611" y="598"/>
                    <a:pt x="498" y="472"/>
                    <a:pt x="398" y="346"/>
                  </a:cubicBezTo>
                  <a:cubicBezTo>
                    <a:pt x="297" y="220"/>
                    <a:pt x="197" y="108"/>
                    <a:pt x="71" y="7"/>
                  </a:cubicBezTo>
                  <a:cubicBezTo>
                    <a:pt x="64" y="2"/>
                    <a:pt x="56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34"/>
            <p:cNvSpPr/>
            <p:nvPr/>
          </p:nvSpPr>
          <p:spPr>
            <a:xfrm>
              <a:off x="3426900" y="4844700"/>
              <a:ext cx="28425" cy="22575"/>
            </a:xfrm>
            <a:custGeom>
              <a:avLst/>
              <a:gdLst/>
              <a:ahLst/>
              <a:cxnLst/>
              <a:rect l="l" t="t" r="r" b="b"/>
              <a:pathLst>
                <a:path w="1137" h="903" extrusionOk="0">
                  <a:moveTo>
                    <a:pt x="50" y="0"/>
                  </a:moveTo>
                  <a:cubicBezTo>
                    <a:pt x="18" y="0"/>
                    <a:pt x="1" y="53"/>
                    <a:pt x="36" y="64"/>
                  </a:cubicBezTo>
                  <a:cubicBezTo>
                    <a:pt x="463" y="215"/>
                    <a:pt x="777" y="567"/>
                    <a:pt x="1067" y="894"/>
                  </a:cubicBezTo>
                  <a:cubicBezTo>
                    <a:pt x="1075" y="900"/>
                    <a:pt x="1084" y="902"/>
                    <a:pt x="1092" y="902"/>
                  </a:cubicBezTo>
                  <a:cubicBezTo>
                    <a:pt x="1118" y="902"/>
                    <a:pt x="1137" y="873"/>
                    <a:pt x="1117" y="844"/>
                  </a:cubicBezTo>
                  <a:cubicBezTo>
                    <a:pt x="815" y="505"/>
                    <a:pt x="488" y="165"/>
                    <a:pt x="61" y="2"/>
                  </a:cubicBezTo>
                  <a:cubicBezTo>
                    <a:pt x="57" y="1"/>
                    <a:pt x="5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34"/>
            <p:cNvSpPr/>
            <p:nvPr/>
          </p:nvSpPr>
          <p:spPr>
            <a:xfrm>
              <a:off x="3434475" y="4842800"/>
              <a:ext cx="20500" cy="17075"/>
            </a:xfrm>
            <a:custGeom>
              <a:avLst/>
              <a:gdLst/>
              <a:ahLst/>
              <a:cxnLst/>
              <a:rect l="l" t="t" r="r" b="b"/>
              <a:pathLst>
                <a:path w="820" h="683" extrusionOk="0">
                  <a:moveTo>
                    <a:pt x="47" y="0"/>
                  </a:moveTo>
                  <a:cubicBezTo>
                    <a:pt x="16" y="0"/>
                    <a:pt x="0" y="42"/>
                    <a:pt x="34" y="65"/>
                  </a:cubicBezTo>
                  <a:cubicBezTo>
                    <a:pt x="311" y="216"/>
                    <a:pt x="563" y="417"/>
                    <a:pt x="751" y="668"/>
                  </a:cubicBezTo>
                  <a:cubicBezTo>
                    <a:pt x="757" y="678"/>
                    <a:pt x="765" y="682"/>
                    <a:pt x="774" y="682"/>
                  </a:cubicBezTo>
                  <a:cubicBezTo>
                    <a:pt x="797" y="682"/>
                    <a:pt x="820" y="650"/>
                    <a:pt x="801" y="631"/>
                  </a:cubicBezTo>
                  <a:cubicBezTo>
                    <a:pt x="600" y="367"/>
                    <a:pt x="348" y="153"/>
                    <a:pt x="60" y="2"/>
                  </a:cubicBezTo>
                  <a:cubicBezTo>
                    <a:pt x="55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34"/>
            <p:cNvSpPr/>
            <p:nvPr/>
          </p:nvSpPr>
          <p:spPr>
            <a:xfrm>
              <a:off x="3422525" y="4830750"/>
              <a:ext cx="27925" cy="19050"/>
            </a:xfrm>
            <a:custGeom>
              <a:avLst/>
              <a:gdLst/>
              <a:ahLst/>
              <a:cxnLst/>
              <a:rect l="l" t="t" r="r" b="b"/>
              <a:pathLst>
                <a:path w="1117" h="762" extrusionOk="0">
                  <a:moveTo>
                    <a:pt x="1103" y="698"/>
                  </a:moveTo>
                  <a:lnTo>
                    <a:pt x="1103" y="699"/>
                  </a:lnTo>
                  <a:lnTo>
                    <a:pt x="1103" y="699"/>
                  </a:lnTo>
                  <a:cubicBezTo>
                    <a:pt x="1103" y="699"/>
                    <a:pt x="1102" y="698"/>
                    <a:pt x="1102" y="698"/>
                  </a:cubicBezTo>
                  <a:close/>
                  <a:moveTo>
                    <a:pt x="42" y="1"/>
                  </a:moveTo>
                  <a:cubicBezTo>
                    <a:pt x="15" y="1"/>
                    <a:pt x="0" y="46"/>
                    <a:pt x="21" y="57"/>
                  </a:cubicBezTo>
                  <a:cubicBezTo>
                    <a:pt x="211" y="169"/>
                    <a:pt x="387" y="258"/>
                    <a:pt x="575" y="359"/>
                  </a:cubicBezTo>
                  <a:cubicBezTo>
                    <a:pt x="650" y="409"/>
                    <a:pt x="739" y="459"/>
                    <a:pt x="814" y="522"/>
                  </a:cubicBezTo>
                  <a:cubicBezTo>
                    <a:pt x="865" y="547"/>
                    <a:pt x="902" y="585"/>
                    <a:pt x="952" y="622"/>
                  </a:cubicBezTo>
                  <a:cubicBezTo>
                    <a:pt x="965" y="635"/>
                    <a:pt x="977" y="660"/>
                    <a:pt x="1002" y="672"/>
                  </a:cubicBezTo>
                  <a:cubicBezTo>
                    <a:pt x="1013" y="683"/>
                    <a:pt x="1039" y="702"/>
                    <a:pt x="1049" y="715"/>
                  </a:cubicBezTo>
                  <a:lnTo>
                    <a:pt x="1049" y="715"/>
                  </a:lnTo>
                  <a:cubicBezTo>
                    <a:pt x="1041" y="726"/>
                    <a:pt x="1042" y="737"/>
                    <a:pt x="1053" y="748"/>
                  </a:cubicBezTo>
                  <a:cubicBezTo>
                    <a:pt x="1066" y="761"/>
                    <a:pt x="1078" y="761"/>
                    <a:pt x="1091" y="761"/>
                  </a:cubicBezTo>
                  <a:cubicBezTo>
                    <a:pt x="1103" y="748"/>
                    <a:pt x="1116" y="736"/>
                    <a:pt x="1116" y="723"/>
                  </a:cubicBezTo>
                  <a:cubicBezTo>
                    <a:pt x="1116" y="686"/>
                    <a:pt x="1078" y="647"/>
                    <a:pt x="1053" y="622"/>
                  </a:cubicBezTo>
                  <a:cubicBezTo>
                    <a:pt x="1002" y="585"/>
                    <a:pt x="965" y="547"/>
                    <a:pt x="927" y="522"/>
                  </a:cubicBezTo>
                  <a:cubicBezTo>
                    <a:pt x="839" y="446"/>
                    <a:pt x="751" y="384"/>
                    <a:pt x="650" y="333"/>
                  </a:cubicBezTo>
                  <a:cubicBezTo>
                    <a:pt x="462" y="220"/>
                    <a:pt x="261" y="119"/>
                    <a:pt x="60" y="7"/>
                  </a:cubicBezTo>
                  <a:cubicBezTo>
                    <a:pt x="53" y="2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34"/>
            <p:cNvSpPr/>
            <p:nvPr/>
          </p:nvSpPr>
          <p:spPr>
            <a:xfrm>
              <a:off x="3428800" y="4829800"/>
              <a:ext cx="16800" cy="10275"/>
            </a:xfrm>
            <a:custGeom>
              <a:avLst/>
              <a:gdLst/>
              <a:ahLst/>
              <a:cxnLst/>
              <a:rect l="l" t="t" r="r" b="b"/>
              <a:pathLst>
                <a:path w="672" h="411" extrusionOk="0">
                  <a:moveTo>
                    <a:pt x="43" y="0"/>
                  </a:moveTo>
                  <a:cubicBezTo>
                    <a:pt x="15" y="0"/>
                    <a:pt x="1" y="46"/>
                    <a:pt x="22" y="57"/>
                  </a:cubicBezTo>
                  <a:cubicBezTo>
                    <a:pt x="211" y="182"/>
                    <a:pt x="412" y="308"/>
                    <a:pt x="614" y="409"/>
                  </a:cubicBezTo>
                  <a:cubicBezTo>
                    <a:pt x="618" y="410"/>
                    <a:pt x="622" y="411"/>
                    <a:pt x="625" y="411"/>
                  </a:cubicBezTo>
                  <a:cubicBezTo>
                    <a:pt x="656" y="411"/>
                    <a:pt x="672" y="369"/>
                    <a:pt x="639" y="346"/>
                  </a:cubicBezTo>
                  <a:cubicBezTo>
                    <a:pt x="437" y="246"/>
                    <a:pt x="248" y="132"/>
                    <a:pt x="60" y="6"/>
                  </a:cubicBezTo>
                  <a:cubicBezTo>
                    <a:pt x="54" y="2"/>
                    <a:pt x="48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34"/>
            <p:cNvSpPr/>
            <p:nvPr/>
          </p:nvSpPr>
          <p:spPr>
            <a:xfrm>
              <a:off x="3414975" y="4818900"/>
              <a:ext cx="27150" cy="15375"/>
            </a:xfrm>
            <a:custGeom>
              <a:avLst/>
              <a:gdLst/>
              <a:ahLst/>
              <a:cxnLst/>
              <a:rect l="l" t="t" r="r" b="b"/>
              <a:pathLst>
                <a:path w="1086" h="615" extrusionOk="0">
                  <a:moveTo>
                    <a:pt x="50" y="1"/>
                  </a:moveTo>
                  <a:cubicBezTo>
                    <a:pt x="18" y="1"/>
                    <a:pt x="0" y="54"/>
                    <a:pt x="35" y="65"/>
                  </a:cubicBezTo>
                  <a:cubicBezTo>
                    <a:pt x="399" y="166"/>
                    <a:pt x="739" y="355"/>
                    <a:pt x="1016" y="606"/>
                  </a:cubicBezTo>
                  <a:cubicBezTo>
                    <a:pt x="1021" y="612"/>
                    <a:pt x="1028" y="614"/>
                    <a:pt x="1035" y="614"/>
                  </a:cubicBezTo>
                  <a:cubicBezTo>
                    <a:pt x="1060" y="614"/>
                    <a:pt x="1085" y="585"/>
                    <a:pt x="1066" y="556"/>
                  </a:cubicBezTo>
                  <a:cubicBezTo>
                    <a:pt x="776" y="291"/>
                    <a:pt x="437" y="103"/>
                    <a:pt x="60" y="3"/>
                  </a:cubicBezTo>
                  <a:cubicBezTo>
                    <a:pt x="56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34"/>
            <p:cNvSpPr/>
            <p:nvPr/>
          </p:nvSpPr>
          <p:spPr>
            <a:xfrm>
              <a:off x="3421025" y="4816300"/>
              <a:ext cx="19125" cy="13700"/>
            </a:xfrm>
            <a:custGeom>
              <a:avLst/>
              <a:gdLst/>
              <a:ahLst/>
              <a:cxnLst/>
              <a:rect l="l" t="t" r="r" b="b"/>
              <a:pathLst>
                <a:path w="765" h="548" extrusionOk="0">
                  <a:moveTo>
                    <a:pt x="39" y="0"/>
                  </a:moveTo>
                  <a:cubicBezTo>
                    <a:pt x="12" y="0"/>
                    <a:pt x="0" y="45"/>
                    <a:pt x="31" y="56"/>
                  </a:cubicBezTo>
                  <a:cubicBezTo>
                    <a:pt x="271" y="194"/>
                    <a:pt x="509" y="320"/>
                    <a:pt x="698" y="534"/>
                  </a:cubicBezTo>
                  <a:cubicBezTo>
                    <a:pt x="704" y="543"/>
                    <a:pt x="712" y="547"/>
                    <a:pt x="720" y="547"/>
                  </a:cubicBezTo>
                  <a:cubicBezTo>
                    <a:pt x="743" y="547"/>
                    <a:pt x="764" y="512"/>
                    <a:pt x="735" y="484"/>
                  </a:cubicBezTo>
                  <a:cubicBezTo>
                    <a:pt x="559" y="270"/>
                    <a:pt x="308" y="132"/>
                    <a:pt x="56" y="6"/>
                  </a:cubicBezTo>
                  <a:cubicBezTo>
                    <a:pt x="50" y="2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34"/>
            <p:cNvSpPr/>
            <p:nvPr/>
          </p:nvSpPr>
          <p:spPr>
            <a:xfrm>
              <a:off x="3417400" y="4808750"/>
              <a:ext cx="21575" cy="14200"/>
            </a:xfrm>
            <a:custGeom>
              <a:avLst/>
              <a:gdLst/>
              <a:ahLst/>
              <a:cxnLst/>
              <a:rect l="l" t="t" r="r" b="b"/>
              <a:pathLst>
                <a:path w="863" h="568" extrusionOk="0">
                  <a:moveTo>
                    <a:pt x="75" y="43"/>
                  </a:moveTo>
                  <a:cubicBezTo>
                    <a:pt x="75" y="43"/>
                    <a:pt x="75" y="43"/>
                    <a:pt x="76" y="43"/>
                  </a:cubicBezTo>
                  <a:cubicBezTo>
                    <a:pt x="76" y="43"/>
                    <a:pt x="76" y="44"/>
                    <a:pt x="76" y="44"/>
                  </a:cubicBezTo>
                  <a:lnTo>
                    <a:pt x="76" y="44"/>
                  </a:lnTo>
                  <a:cubicBezTo>
                    <a:pt x="75" y="44"/>
                    <a:pt x="75" y="44"/>
                    <a:pt x="75" y="43"/>
                  </a:cubicBezTo>
                  <a:close/>
                  <a:moveTo>
                    <a:pt x="53" y="1"/>
                  </a:moveTo>
                  <a:cubicBezTo>
                    <a:pt x="42" y="1"/>
                    <a:pt x="33" y="2"/>
                    <a:pt x="25" y="6"/>
                  </a:cubicBezTo>
                  <a:cubicBezTo>
                    <a:pt x="0" y="31"/>
                    <a:pt x="0" y="69"/>
                    <a:pt x="38" y="82"/>
                  </a:cubicBezTo>
                  <a:cubicBezTo>
                    <a:pt x="43" y="86"/>
                    <a:pt x="48" y="89"/>
                    <a:pt x="53" y="89"/>
                  </a:cubicBezTo>
                  <a:cubicBezTo>
                    <a:pt x="64" y="89"/>
                    <a:pt x="74" y="80"/>
                    <a:pt x="77" y="69"/>
                  </a:cubicBezTo>
                  <a:lnTo>
                    <a:pt x="77" y="69"/>
                  </a:lnTo>
                  <a:cubicBezTo>
                    <a:pt x="82" y="69"/>
                    <a:pt x="91" y="72"/>
                    <a:pt x="101" y="82"/>
                  </a:cubicBezTo>
                  <a:cubicBezTo>
                    <a:pt x="114" y="82"/>
                    <a:pt x="139" y="94"/>
                    <a:pt x="151" y="94"/>
                  </a:cubicBezTo>
                  <a:cubicBezTo>
                    <a:pt x="189" y="107"/>
                    <a:pt x="214" y="132"/>
                    <a:pt x="240" y="144"/>
                  </a:cubicBezTo>
                  <a:cubicBezTo>
                    <a:pt x="302" y="182"/>
                    <a:pt x="365" y="233"/>
                    <a:pt x="428" y="270"/>
                  </a:cubicBezTo>
                  <a:cubicBezTo>
                    <a:pt x="553" y="370"/>
                    <a:pt x="667" y="471"/>
                    <a:pt x="793" y="560"/>
                  </a:cubicBezTo>
                  <a:cubicBezTo>
                    <a:pt x="799" y="565"/>
                    <a:pt x="806" y="568"/>
                    <a:pt x="813" y="568"/>
                  </a:cubicBezTo>
                  <a:cubicBezTo>
                    <a:pt x="837" y="568"/>
                    <a:pt x="863" y="541"/>
                    <a:pt x="843" y="521"/>
                  </a:cubicBezTo>
                  <a:cubicBezTo>
                    <a:pt x="679" y="396"/>
                    <a:pt x="528" y="258"/>
                    <a:pt x="365" y="144"/>
                  </a:cubicBezTo>
                  <a:cubicBezTo>
                    <a:pt x="290" y="94"/>
                    <a:pt x="214" y="43"/>
                    <a:pt x="126" y="18"/>
                  </a:cubicBezTo>
                  <a:cubicBezTo>
                    <a:pt x="108" y="10"/>
                    <a:pt x="7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34"/>
            <p:cNvSpPr/>
            <p:nvPr/>
          </p:nvSpPr>
          <p:spPr>
            <a:xfrm>
              <a:off x="3411100" y="4803500"/>
              <a:ext cx="15975" cy="5150"/>
            </a:xfrm>
            <a:custGeom>
              <a:avLst/>
              <a:gdLst/>
              <a:ahLst/>
              <a:cxnLst/>
              <a:rect l="l" t="t" r="r" b="b"/>
              <a:pathLst>
                <a:path w="639" h="206" extrusionOk="0">
                  <a:moveTo>
                    <a:pt x="98" y="0"/>
                  </a:moveTo>
                  <a:cubicBezTo>
                    <a:pt x="78" y="0"/>
                    <a:pt x="59" y="1"/>
                    <a:pt x="39" y="2"/>
                  </a:cubicBezTo>
                  <a:cubicBezTo>
                    <a:pt x="1" y="15"/>
                    <a:pt x="1" y="77"/>
                    <a:pt x="39" y="77"/>
                  </a:cubicBezTo>
                  <a:cubicBezTo>
                    <a:pt x="61" y="76"/>
                    <a:pt x="84" y="75"/>
                    <a:pt x="107" y="75"/>
                  </a:cubicBezTo>
                  <a:cubicBezTo>
                    <a:pt x="272" y="75"/>
                    <a:pt x="436" y="115"/>
                    <a:pt x="579" y="203"/>
                  </a:cubicBezTo>
                  <a:cubicBezTo>
                    <a:pt x="583" y="205"/>
                    <a:pt x="587" y="205"/>
                    <a:pt x="591" y="205"/>
                  </a:cubicBezTo>
                  <a:cubicBezTo>
                    <a:pt x="622" y="205"/>
                    <a:pt x="638" y="163"/>
                    <a:pt x="604" y="141"/>
                  </a:cubicBezTo>
                  <a:cubicBezTo>
                    <a:pt x="457" y="50"/>
                    <a:pt x="279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34"/>
            <p:cNvSpPr/>
            <p:nvPr/>
          </p:nvSpPr>
          <p:spPr>
            <a:xfrm>
              <a:off x="3381875" y="4863775"/>
              <a:ext cx="4100" cy="6875"/>
            </a:xfrm>
            <a:custGeom>
              <a:avLst/>
              <a:gdLst/>
              <a:ahLst/>
              <a:cxnLst/>
              <a:rect l="l" t="t" r="r" b="b"/>
              <a:pathLst>
                <a:path w="164" h="275" extrusionOk="0">
                  <a:moveTo>
                    <a:pt x="120" y="0"/>
                  </a:moveTo>
                  <a:cubicBezTo>
                    <a:pt x="106" y="0"/>
                    <a:pt x="97" y="9"/>
                    <a:pt x="88" y="18"/>
                  </a:cubicBezTo>
                  <a:cubicBezTo>
                    <a:pt x="63" y="94"/>
                    <a:pt x="38" y="169"/>
                    <a:pt x="1" y="232"/>
                  </a:cubicBezTo>
                  <a:cubicBezTo>
                    <a:pt x="1" y="245"/>
                    <a:pt x="13" y="270"/>
                    <a:pt x="26" y="270"/>
                  </a:cubicBezTo>
                  <a:cubicBezTo>
                    <a:pt x="32" y="273"/>
                    <a:pt x="38" y="275"/>
                    <a:pt x="43" y="275"/>
                  </a:cubicBezTo>
                  <a:cubicBezTo>
                    <a:pt x="56" y="275"/>
                    <a:pt x="63" y="263"/>
                    <a:pt x="63" y="245"/>
                  </a:cubicBezTo>
                  <a:cubicBezTo>
                    <a:pt x="101" y="181"/>
                    <a:pt x="126" y="106"/>
                    <a:pt x="152" y="44"/>
                  </a:cubicBezTo>
                  <a:cubicBezTo>
                    <a:pt x="164" y="31"/>
                    <a:pt x="152" y="5"/>
                    <a:pt x="138" y="5"/>
                  </a:cubicBezTo>
                  <a:cubicBezTo>
                    <a:pt x="131" y="2"/>
                    <a:pt x="125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34"/>
            <p:cNvSpPr/>
            <p:nvPr/>
          </p:nvSpPr>
          <p:spPr>
            <a:xfrm>
              <a:off x="3362800" y="4832000"/>
              <a:ext cx="25225" cy="29875"/>
            </a:xfrm>
            <a:custGeom>
              <a:avLst/>
              <a:gdLst/>
              <a:ahLst/>
              <a:cxnLst/>
              <a:rect l="l" t="t" r="r" b="b"/>
              <a:pathLst>
                <a:path w="1009" h="1195" extrusionOk="0">
                  <a:moveTo>
                    <a:pt x="958" y="1"/>
                  </a:moveTo>
                  <a:cubicBezTo>
                    <a:pt x="952" y="1"/>
                    <a:pt x="946" y="3"/>
                    <a:pt x="940" y="7"/>
                  </a:cubicBezTo>
                  <a:cubicBezTo>
                    <a:pt x="549" y="309"/>
                    <a:pt x="235" y="698"/>
                    <a:pt x="9" y="1151"/>
                  </a:cubicBezTo>
                  <a:cubicBezTo>
                    <a:pt x="1" y="1175"/>
                    <a:pt x="19" y="1195"/>
                    <a:pt x="40" y="1195"/>
                  </a:cubicBezTo>
                  <a:cubicBezTo>
                    <a:pt x="51" y="1195"/>
                    <a:pt x="63" y="1189"/>
                    <a:pt x="71" y="1176"/>
                  </a:cubicBezTo>
                  <a:cubicBezTo>
                    <a:pt x="286" y="748"/>
                    <a:pt x="588" y="359"/>
                    <a:pt x="977" y="69"/>
                  </a:cubicBezTo>
                  <a:cubicBezTo>
                    <a:pt x="1009" y="48"/>
                    <a:pt x="987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34"/>
            <p:cNvSpPr/>
            <p:nvPr/>
          </p:nvSpPr>
          <p:spPr>
            <a:xfrm>
              <a:off x="3368275" y="4823150"/>
              <a:ext cx="17500" cy="14700"/>
            </a:xfrm>
            <a:custGeom>
              <a:avLst/>
              <a:gdLst/>
              <a:ahLst/>
              <a:cxnLst/>
              <a:rect l="l" t="t" r="r" b="b"/>
              <a:pathLst>
                <a:path w="700" h="588" extrusionOk="0">
                  <a:moveTo>
                    <a:pt x="652" y="0"/>
                  </a:moveTo>
                  <a:cubicBezTo>
                    <a:pt x="645" y="0"/>
                    <a:pt x="638" y="3"/>
                    <a:pt x="632" y="9"/>
                  </a:cubicBezTo>
                  <a:lnTo>
                    <a:pt x="29" y="537"/>
                  </a:lnTo>
                  <a:cubicBezTo>
                    <a:pt x="1" y="555"/>
                    <a:pt x="21" y="588"/>
                    <a:pt x="44" y="588"/>
                  </a:cubicBezTo>
                  <a:cubicBezTo>
                    <a:pt x="52" y="588"/>
                    <a:pt x="60" y="584"/>
                    <a:pt x="67" y="574"/>
                  </a:cubicBezTo>
                  <a:cubicBezTo>
                    <a:pt x="268" y="398"/>
                    <a:pt x="469" y="222"/>
                    <a:pt x="670" y="59"/>
                  </a:cubicBezTo>
                  <a:cubicBezTo>
                    <a:pt x="699" y="29"/>
                    <a:pt x="676" y="0"/>
                    <a:pt x="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34"/>
            <p:cNvSpPr/>
            <p:nvPr/>
          </p:nvSpPr>
          <p:spPr>
            <a:xfrm>
              <a:off x="3373375" y="4821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34"/>
            <p:cNvSpPr/>
            <p:nvPr/>
          </p:nvSpPr>
          <p:spPr>
            <a:xfrm>
              <a:off x="3408675" y="4826450"/>
              <a:ext cx="28650" cy="11900"/>
            </a:xfrm>
            <a:custGeom>
              <a:avLst/>
              <a:gdLst/>
              <a:ahLst/>
              <a:cxnLst/>
              <a:rect l="l" t="t" r="r" b="b"/>
              <a:pathLst>
                <a:path w="1146" h="476" extrusionOk="0">
                  <a:moveTo>
                    <a:pt x="47" y="1"/>
                  </a:moveTo>
                  <a:cubicBezTo>
                    <a:pt x="8" y="1"/>
                    <a:pt x="1" y="54"/>
                    <a:pt x="35" y="65"/>
                  </a:cubicBezTo>
                  <a:cubicBezTo>
                    <a:pt x="399" y="153"/>
                    <a:pt x="777" y="241"/>
                    <a:pt x="1078" y="467"/>
                  </a:cubicBezTo>
                  <a:cubicBezTo>
                    <a:pt x="1084" y="473"/>
                    <a:pt x="1092" y="476"/>
                    <a:pt x="1099" y="476"/>
                  </a:cubicBezTo>
                  <a:cubicBezTo>
                    <a:pt x="1122" y="476"/>
                    <a:pt x="1145" y="449"/>
                    <a:pt x="1117" y="430"/>
                  </a:cubicBezTo>
                  <a:cubicBezTo>
                    <a:pt x="815" y="191"/>
                    <a:pt x="425" y="90"/>
                    <a:pt x="60" y="2"/>
                  </a:cubicBezTo>
                  <a:cubicBezTo>
                    <a:pt x="56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34"/>
            <p:cNvSpPr/>
            <p:nvPr/>
          </p:nvSpPr>
          <p:spPr>
            <a:xfrm>
              <a:off x="3404825" y="4812025"/>
              <a:ext cx="25025" cy="7725"/>
            </a:xfrm>
            <a:custGeom>
              <a:avLst/>
              <a:gdLst/>
              <a:ahLst/>
              <a:cxnLst/>
              <a:rect l="l" t="t" r="r" b="b"/>
              <a:pathLst>
                <a:path w="1001" h="309" extrusionOk="0">
                  <a:moveTo>
                    <a:pt x="38" y="1"/>
                  </a:moveTo>
                  <a:cubicBezTo>
                    <a:pt x="0" y="1"/>
                    <a:pt x="0" y="63"/>
                    <a:pt x="38" y="76"/>
                  </a:cubicBezTo>
                  <a:cubicBezTo>
                    <a:pt x="352" y="76"/>
                    <a:pt x="654" y="164"/>
                    <a:pt x="931" y="303"/>
                  </a:cubicBezTo>
                  <a:cubicBezTo>
                    <a:pt x="937" y="307"/>
                    <a:pt x="943" y="309"/>
                    <a:pt x="949" y="309"/>
                  </a:cubicBezTo>
                  <a:cubicBezTo>
                    <a:pt x="979" y="309"/>
                    <a:pt x="1000" y="263"/>
                    <a:pt x="969" y="252"/>
                  </a:cubicBezTo>
                  <a:cubicBezTo>
                    <a:pt x="679" y="102"/>
                    <a:pt x="365" y="13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34"/>
            <p:cNvSpPr/>
            <p:nvPr/>
          </p:nvSpPr>
          <p:spPr>
            <a:xfrm>
              <a:off x="3414250" y="4823975"/>
              <a:ext cx="10700" cy="3175"/>
            </a:xfrm>
            <a:custGeom>
              <a:avLst/>
              <a:gdLst/>
              <a:ahLst/>
              <a:cxnLst/>
              <a:rect l="l" t="t" r="r" b="b"/>
              <a:pathLst>
                <a:path w="428" h="127" extrusionOk="0">
                  <a:moveTo>
                    <a:pt x="51" y="1"/>
                  </a:moveTo>
                  <a:cubicBezTo>
                    <a:pt x="26" y="1"/>
                    <a:pt x="13" y="1"/>
                    <a:pt x="0" y="26"/>
                  </a:cubicBezTo>
                  <a:cubicBezTo>
                    <a:pt x="0" y="38"/>
                    <a:pt x="13" y="63"/>
                    <a:pt x="26" y="63"/>
                  </a:cubicBezTo>
                  <a:cubicBezTo>
                    <a:pt x="151" y="88"/>
                    <a:pt x="265" y="101"/>
                    <a:pt x="391" y="127"/>
                  </a:cubicBezTo>
                  <a:cubicBezTo>
                    <a:pt x="403" y="127"/>
                    <a:pt x="428" y="114"/>
                    <a:pt x="428" y="101"/>
                  </a:cubicBezTo>
                  <a:cubicBezTo>
                    <a:pt x="428" y="88"/>
                    <a:pt x="428" y="63"/>
                    <a:pt x="403" y="63"/>
                  </a:cubicBezTo>
                  <a:cubicBezTo>
                    <a:pt x="290" y="38"/>
                    <a:pt x="164" y="26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34"/>
            <p:cNvSpPr/>
            <p:nvPr/>
          </p:nvSpPr>
          <p:spPr>
            <a:xfrm>
              <a:off x="3397600" y="4802475"/>
              <a:ext cx="8200" cy="2150"/>
            </a:xfrm>
            <a:custGeom>
              <a:avLst/>
              <a:gdLst/>
              <a:ahLst/>
              <a:cxnLst/>
              <a:rect l="l" t="t" r="r" b="b"/>
              <a:pathLst>
                <a:path w="328" h="86" extrusionOk="0">
                  <a:moveTo>
                    <a:pt x="116" y="0"/>
                  </a:moveTo>
                  <a:cubicBezTo>
                    <a:pt x="90" y="0"/>
                    <a:pt x="64" y="2"/>
                    <a:pt x="38" y="6"/>
                  </a:cubicBezTo>
                  <a:cubicBezTo>
                    <a:pt x="0" y="6"/>
                    <a:pt x="0" y="68"/>
                    <a:pt x="38" y="68"/>
                  </a:cubicBezTo>
                  <a:cubicBezTo>
                    <a:pt x="126" y="68"/>
                    <a:pt x="202" y="68"/>
                    <a:pt x="289" y="81"/>
                  </a:cubicBezTo>
                  <a:cubicBezTo>
                    <a:pt x="293" y="84"/>
                    <a:pt x="297" y="86"/>
                    <a:pt x="301" y="86"/>
                  </a:cubicBezTo>
                  <a:cubicBezTo>
                    <a:pt x="314" y="86"/>
                    <a:pt x="327" y="74"/>
                    <a:pt x="327" y="56"/>
                  </a:cubicBezTo>
                  <a:cubicBezTo>
                    <a:pt x="327" y="43"/>
                    <a:pt x="327" y="31"/>
                    <a:pt x="302" y="18"/>
                  </a:cubicBezTo>
                  <a:cubicBezTo>
                    <a:pt x="240" y="9"/>
                    <a:pt x="178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34"/>
            <p:cNvSpPr/>
            <p:nvPr/>
          </p:nvSpPr>
          <p:spPr>
            <a:xfrm>
              <a:off x="3409000" y="4842175"/>
              <a:ext cx="40975" cy="23525"/>
            </a:xfrm>
            <a:custGeom>
              <a:avLst/>
              <a:gdLst/>
              <a:ahLst/>
              <a:cxnLst/>
              <a:rect l="l" t="t" r="r" b="b"/>
              <a:pathLst>
                <a:path w="1639" h="941" extrusionOk="0">
                  <a:moveTo>
                    <a:pt x="37" y="0"/>
                  </a:moveTo>
                  <a:cubicBezTo>
                    <a:pt x="7" y="0"/>
                    <a:pt x="1" y="54"/>
                    <a:pt x="34" y="65"/>
                  </a:cubicBezTo>
                  <a:cubicBezTo>
                    <a:pt x="588" y="279"/>
                    <a:pt x="1154" y="505"/>
                    <a:pt x="1568" y="933"/>
                  </a:cubicBezTo>
                  <a:cubicBezTo>
                    <a:pt x="1577" y="938"/>
                    <a:pt x="1586" y="941"/>
                    <a:pt x="1593" y="941"/>
                  </a:cubicBezTo>
                  <a:cubicBezTo>
                    <a:pt x="1620" y="941"/>
                    <a:pt x="1638" y="911"/>
                    <a:pt x="1619" y="882"/>
                  </a:cubicBezTo>
                  <a:cubicBezTo>
                    <a:pt x="1191" y="442"/>
                    <a:pt x="613" y="215"/>
                    <a:pt x="47" y="2"/>
                  </a:cubicBezTo>
                  <a:cubicBezTo>
                    <a:pt x="44" y="1"/>
                    <a:pt x="4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34"/>
            <p:cNvSpPr/>
            <p:nvPr/>
          </p:nvSpPr>
          <p:spPr>
            <a:xfrm>
              <a:off x="3418025" y="4833725"/>
              <a:ext cx="5675" cy="2975"/>
            </a:xfrm>
            <a:custGeom>
              <a:avLst/>
              <a:gdLst/>
              <a:ahLst/>
              <a:cxnLst/>
              <a:rect l="l" t="t" r="r" b="b"/>
              <a:pathLst>
                <a:path w="227" h="119" extrusionOk="0">
                  <a:moveTo>
                    <a:pt x="38" y="0"/>
                  </a:moveTo>
                  <a:cubicBezTo>
                    <a:pt x="25" y="0"/>
                    <a:pt x="0" y="13"/>
                    <a:pt x="0" y="25"/>
                  </a:cubicBezTo>
                  <a:cubicBezTo>
                    <a:pt x="0" y="50"/>
                    <a:pt x="0" y="64"/>
                    <a:pt x="25" y="64"/>
                  </a:cubicBezTo>
                  <a:cubicBezTo>
                    <a:pt x="76" y="89"/>
                    <a:pt x="126" y="101"/>
                    <a:pt x="176" y="114"/>
                  </a:cubicBezTo>
                  <a:cubicBezTo>
                    <a:pt x="180" y="117"/>
                    <a:pt x="184" y="119"/>
                    <a:pt x="189" y="119"/>
                  </a:cubicBezTo>
                  <a:cubicBezTo>
                    <a:pt x="201" y="119"/>
                    <a:pt x="215" y="107"/>
                    <a:pt x="215" y="89"/>
                  </a:cubicBezTo>
                  <a:cubicBezTo>
                    <a:pt x="227" y="76"/>
                    <a:pt x="215" y="64"/>
                    <a:pt x="201" y="50"/>
                  </a:cubicBezTo>
                  <a:cubicBezTo>
                    <a:pt x="139" y="38"/>
                    <a:pt x="89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34"/>
            <p:cNvSpPr/>
            <p:nvPr/>
          </p:nvSpPr>
          <p:spPr>
            <a:xfrm>
              <a:off x="3413625" y="4858875"/>
              <a:ext cx="5675" cy="3800"/>
            </a:xfrm>
            <a:custGeom>
              <a:avLst/>
              <a:gdLst/>
              <a:ahLst/>
              <a:cxnLst/>
              <a:rect l="l" t="t" r="r" b="b"/>
              <a:pathLst>
                <a:path w="227" h="152" extrusionOk="0">
                  <a:moveTo>
                    <a:pt x="51" y="0"/>
                  </a:moveTo>
                  <a:cubicBezTo>
                    <a:pt x="38" y="0"/>
                    <a:pt x="13" y="0"/>
                    <a:pt x="0" y="13"/>
                  </a:cubicBezTo>
                  <a:cubicBezTo>
                    <a:pt x="0" y="38"/>
                    <a:pt x="0" y="50"/>
                    <a:pt x="13" y="64"/>
                  </a:cubicBezTo>
                  <a:cubicBezTo>
                    <a:pt x="64" y="89"/>
                    <a:pt x="126" y="126"/>
                    <a:pt x="176" y="151"/>
                  </a:cubicBezTo>
                  <a:cubicBezTo>
                    <a:pt x="189" y="151"/>
                    <a:pt x="214" y="151"/>
                    <a:pt x="227" y="139"/>
                  </a:cubicBezTo>
                  <a:cubicBezTo>
                    <a:pt x="227" y="126"/>
                    <a:pt x="227" y="101"/>
                    <a:pt x="214" y="89"/>
                  </a:cubicBezTo>
                  <a:cubicBezTo>
                    <a:pt x="151" y="64"/>
                    <a:pt x="101" y="38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34"/>
            <p:cNvSpPr/>
            <p:nvPr/>
          </p:nvSpPr>
          <p:spPr>
            <a:xfrm>
              <a:off x="3435775" y="4881050"/>
              <a:ext cx="24225" cy="21475"/>
            </a:xfrm>
            <a:custGeom>
              <a:avLst/>
              <a:gdLst/>
              <a:ahLst/>
              <a:cxnLst/>
              <a:rect l="l" t="t" r="r" b="b"/>
              <a:pathLst>
                <a:path w="969" h="859" extrusionOk="0">
                  <a:moveTo>
                    <a:pt x="52" y="1"/>
                  </a:moveTo>
                  <a:cubicBezTo>
                    <a:pt x="22" y="1"/>
                    <a:pt x="1" y="46"/>
                    <a:pt x="33" y="57"/>
                  </a:cubicBezTo>
                  <a:cubicBezTo>
                    <a:pt x="372" y="258"/>
                    <a:pt x="674" y="522"/>
                    <a:pt x="900" y="849"/>
                  </a:cubicBezTo>
                  <a:cubicBezTo>
                    <a:pt x="907" y="856"/>
                    <a:pt x="916" y="859"/>
                    <a:pt x="925" y="859"/>
                  </a:cubicBezTo>
                  <a:cubicBezTo>
                    <a:pt x="947" y="859"/>
                    <a:pt x="968" y="838"/>
                    <a:pt x="950" y="811"/>
                  </a:cubicBezTo>
                  <a:cubicBezTo>
                    <a:pt x="712" y="484"/>
                    <a:pt x="410" y="208"/>
                    <a:pt x="70" y="7"/>
                  </a:cubicBezTo>
                  <a:cubicBezTo>
                    <a:pt x="64" y="2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34"/>
            <p:cNvSpPr/>
            <p:nvPr/>
          </p:nvSpPr>
          <p:spPr>
            <a:xfrm>
              <a:off x="3426650" y="4895800"/>
              <a:ext cx="28900" cy="29575"/>
            </a:xfrm>
            <a:custGeom>
              <a:avLst/>
              <a:gdLst/>
              <a:ahLst/>
              <a:cxnLst/>
              <a:rect l="l" t="t" r="r" b="b"/>
              <a:pathLst>
                <a:path w="1156" h="1183" extrusionOk="0">
                  <a:moveTo>
                    <a:pt x="49" y="0"/>
                  </a:moveTo>
                  <a:cubicBezTo>
                    <a:pt x="21" y="0"/>
                    <a:pt x="0" y="37"/>
                    <a:pt x="20" y="57"/>
                  </a:cubicBezTo>
                  <a:cubicBezTo>
                    <a:pt x="423" y="384"/>
                    <a:pt x="825" y="724"/>
                    <a:pt x="1089" y="1164"/>
                  </a:cubicBezTo>
                  <a:cubicBezTo>
                    <a:pt x="1098" y="1177"/>
                    <a:pt x="1110" y="1183"/>
                    <a:pt x="1120" y="1183"/>
                  </a:cubicBezTo>
                  <a:cubicBezTo>
                    <a:pt x="1140" y="1183"/>
                    <a:pt x="1155" y="1164"/>
                    <a:pt x="1139" y="1139"/>
                  </a:cubicBezTo>
                  <a:cubicBezTo>
                    <a:pt x="876" y="686"/>
                    <a:pt x="473" y="347"/>
                    <a:pt x="71" y="7"/>
                  </a:cubicBezTo>
                  <a:cubicBezTo>
                    <a:pt x="63" y="2"/>
                    <a:pt x="56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34"/>
            <p:cNvSpPr/>
            <p:nvPr/>
          </p:nvSpPr>
          <p:spPr>
            <a:xfrm>
              <a:off x="3430775" y="4891100"/>
              <a:ext cx="22300" cy="17950"/>
            </a:xfrm>
            <a:custGeom>
              <a:avLst/>
              <a:gdLst/>
              <a:ahLst/>
              <a:cxnLst/>
              <a:rect l="l" t="t" r="r" b="b"/>
              <a:pathLst>
                <a:path w="892" h="718" extrusionOk="0">
                  <a:moveTo>
                    <a:pt x="41" y="0"/>
                  </a:moveTo>
                  <a:cubicBezTo>
                    <a:pt x="20" y="0"/>
                    <a:pt x="1" y="37"/>
                    <a:pt x="32" y="57"/>
                  </a:cubicBezTo>
                  <a:cubicBezTo>
                    <a:pt x="295" y="271"/>
                    <a:pt x="560" y="485"/>
                    <a:pt x="811" y="711"/>
                  </a:cubicBezTo>
                  <a:cubicBezTo>
                    <a:pt x="818" y="716"/>
                    <a:pt x="826" y="718"/>
                    <a:pt x="833" y="718"/>
                  </a:cubicBezTo>
                  <a:cubicBezTo>
                    <a:pt x="864" y="718"/>
                    <a:pt x="892" y="681"/>
                    <a:pt x="861" y="661"/>
                  </a:cubicBezTo>
                  <a:cubicBezTo>
                    <a:pt x="610" y="435"/>
                    <a:pt x="333" y="208"/>
                    <a:pt x="57" y="7"/>
                  </a:cubicBezTo>
                  <a:cubicBezTo>
                    <a:pt x="52" y="2"/>
                    <a:pt x="4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34"/>
            <p:cNvSpPr/>
            <p:nvPr/>
          </p:nvSpPr>
          <p:spPr>
            <a:xfrm>
              <a:off x="3436400" y="4879175"/>
              <a:ext cx="17675" cy="15450"/>
            </a:xfrm>
            <a:custGeom>
              <a:avLst/>
              <a:gdLst/>
              <a:ahLst/>
              <a:cxnLst/>
              <a:rect l="l" t="t" r="r" b="b"/>
              <a:pathLst>
                <a:path w="707" h="618" extrusionOk="0">
                  <a:moveTo>
                    <a:pt x="41" y="0"/>
                  </a:moveTo>
                  <a:cubicBezTo>
                    <a:pt x="13" y="0"/>
                    <a:pt x="1" y="47"/>
                    <a:pt x="33" y="68"/>
                  </a:cubicBezTo>
                  <a:cubicBezTo>
                    <a:pt x="259" y="219"/>
                    <a:pt x="460" y="395"/>
                    <a:pt x="636" y="610"/>
                  </a:cubicBezTo>
                  <a:cubicBezTo>
                    <a:pt x="645" y="615"/>
                    <a:pt x="653" y="618"/>
                    <a:pt x="661" y="618"/>
                  </a:cubicBezTo>
                  <a:cubicBezTo>
                    <a:pt x="688" y="618"/>
                    <a:pt x="706" y="588"/>
                    <a:pt x="687" y="559"/>
                  </a:cubicBezTo>
                  <a:cubicBezTo>
                    <a:pt x="511" y="345"/>
                    <a:pt x="296" y="169"/>
                    <a:pt x="58" y="6"/>
                  </a:cubicBezTo>
                  <a:cubicBezTo>
                    <a:pt x="52" y="2"/>
                    <a:pt x="4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34"/>
            <p:cNvSpPr/>
            <p:nvPr/>
          </p:nvSpPr>
          <p:spPr>
            <a:xfrm>
              <a:off x="3445250" y="4930375"/>
              <a:ext cx="14675" cy="15325"/>
            </a:xfrm>
            <a:custGeom>
              <a:avLst/>
              <a:gdLst/>
              <a:ahLst/>
              <a:cxnLst/>
              <a:rect l="l" t="t" r="r" b="b"/>
              <a:pathLst>
                <a:path w="587" h="613" extrusionOk="0">
                  <a:moveTo>
                    <a:pt x="52" y="0"/>
                  </a:moveTo>
                  <a:cubicBezTo>
                    <a:pt x="27" y="0"/>
                    <a:pt x="0" y="37"/>
                    <a:pt x="31" y="58"/>
                  </a:cubicBezTo>
                  <a:cubicBezTo>
                    <a:pt x="207" y="222"/>
                    <a:pt x="370" y="410"/>
                    <a:pt x="521" y="599"/>
                  </a:cubicBezTo>
                  <a:cubicBezTo>
                    <a:pt x="527" y="608"/>
                    <a:pt x="535" y="612"/>
                    <a:pt x="543" y="612"/>
                  </a:cubicBezTo>
                  <a:cubicBezTo>
                    <a:pt x="566" y="612"/>
                    <a:pt x="587" y="579"/>
                    <a:pt x="559" y="561"/>
                  </a:cubicBezTo>
                  <a:cubicBezTo>
                    <a:pt x="408" y="359"/>
                    <a:pt x="244" y="183"/>
                    <a:pt x="68" y="7"/>
                  </a:cubicBezTo>
                  <a:cubicBezTo>
                    <a:pt x="63" y="3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34"/>
            <p:cNvSpPr/>
            <p:nvPr/>
          </p:nvSpPr>
          <p:spPr>
            <a:xfrm>
              <a:off x="3433100" y="4913575"/>
              <a:ext cx="4750" cy="4125"/>
            </a:xfrm>
            <a:custGeom>
              <a:avLst/>
              <a:gdLst/>
              <a:ahLst/>
              <a:cxnLst/>
              <a:rect l="l" t="t" r="r" b="b"/>
              <a:pathLst>
                <a:path w="190" h="165" extrusionOk="0">
                  <a:moveTo>
                    <a:pt x="26" y="0"/>
                  </a:moveTo>
                  <a:cubicBezTo>
                    <a:pt x="14" y="0"/>
                    <a:pt x="14" y="13"/>
                    <a:pt x="1" y="13"/>
                  </a:cubicBezTo>
                  <a:lnTo>
                    <a:pt x="1" y="39"/>
                  </a:lnTo>
                  <a:cubicBezTo>
                    <a:pt x="1" y="51"/>
                    <a:pt x="14" y="51"/>
                    <a:pt x="14" y="64"/>
                  </a:cubicBezTo>
                  <a:cubicBezTo>
                    <a:pt x="64" y="89"/>
                    <a:pt x="101" y="126"/>
                    <a:pt x="140" y="151"/>
                  </a:cubicBezTo>
                  <a:cubicBezTo>
                    <a:pt x="152" y="164"/>
                    <a:pt x="165" y="164"/>
                    <a:pt x="165" y="164"/>
                  </a:cubicBezTo>
                  <a:lnTo>
                    <a:pt x="190" y="139"/>
                  </a:lnTo>
                  <a:lnTo>
                    <a:pt x="190" y="114"/>
                  </a:lnTo>
                  <a:lnTo>
                    <a:pt x="177" y="101"/>
                  </a:lnTo>
                  <a:cubicBezTo>
                    <a:pt x="127" y="64"/>
                    <a:pt x="89" y="39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34"/>
            <p:cNvSpPr/>
            <p:nvPr/>
          </p:nvSpPr>
          <p:spPr>
            <a:xfrm>
              <a:off x="3399775" y="4932525"/>
              <a:ext cx="7450" cy="42275"/>
            </a:xfrm>
            <a:custGeom>
              <a:avLst/>
              <a:gdLst/>
              <a:ahLst/>
              <a:cxnLst/>
              <a:rect l="l" t="t" r="r" b="b"/>
              <a:pathLst>
                <a:path w="298" h="1691" extrusionOk="0">
                  <a:moveTo>
                    <a:pt x="258" y="0"/>
                  </a:moveTo>
                  <a:cubicBezTo>
                    <a:pt x="245" y="0"/>
                    <a:pt x="232" y="7"/>
                    <a:pt x="227" y="22"/>
                  </a:cubicBezTo>
                  <a:cubicBezTo>
                    <a:pt x="76" y="550"/>
                    <a:pt x="1" y="1103"/>
                    <a:pt x="14" y="1657"/>
                  </a:cubicBezTo>
                  <a:cubicBezTo>
                    <a:pt x="14" y="1677"/>
                    <a:pt x="32" y="1690"/>
                    <a:pt x="48" y="1690"/>
                  </a:cubicBezTo>
                  <a:cubicBezTo>
                    <a:pt x="63" y="1690"/>
                    <a:pt x="76" y="1680"/>
                    <a:pt x="76" y="1657"/>
                  </a:cubicBezTo>
                  <a:cubicBezTo>
                    <a:pt x="64" y="1116"/>
                    <a:pt x="140" y="563"/>
                    <a:pt x="291" y="47"/>
                  </a:cubicBezTo>
                  <a:cubicBezTo>
                    <a:pt x="298" y="17"/>
                    <a:pt x="278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34"/>
            <p:cNvSpPr/>
            <p:nvPr/>
          </p:nvSpPr>
          <p:spPr>
            <a:xfrm>
              <a:off x="3404825" y="4956875"/>
              <a:ext cx="5375" cy="30750"/>
            </a:xfrm>
            <a:custGeom>
              <a:avLst/>
              <a:gdLst/>
              <a:ahLst/>
              <a:cxnLst/>
              <a:rect l="l" t="t" r="r" b="b"/>
              <a:pathLst>
                <a:path w="215" h="1230" extrusionOk="0">
                  <a:moveTo>
                    <a:pt x="177" y="1"/>
                  </a:moveTo>
                  <a:cubicBezTo>
                    <a:pt x="158" y="1"/>
                    <a:pt x="139" y="10"/>
                    <a:pt x="139" y="29"/>
                  </a:cubicBezTo>
                  <a:cubicBezTo>
                    <a:pt x="151" y="431"/>
                    <a:pt x="0" y="822"/>
                    <a:pt x="101" y="1211"/>
                  </a:cubicBezTo>
                  <a:cubicBezTo>
                    <a:pt x="105" y="1224"/>
                    <a:pt x="116" y="1230"/>
                    <a:pt x="127" y="1230"/>
                  </a:cubicBezTo>
                  <a:cubicBezTo>
                    <a:pt x="148" y="1230"/>
                    <a:pt x="172" y="1211"/>
                    <a:pt x="164" y="1186"/>
                  </a:cubicBezTo>
                  <a:cubicBezTo>
                    <a:pt x="63" y="808"/>
                    <a:pt x="214" y="419"/>
                    <a:pt x="214" y="29"/>
                  </a:cubicBezTo>
                  <a:cubicBezTo>
                    <a:pt x="214" y="10"/>
                    <a:pt x="196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34"/>
            <p:cNvSpPr/>
            <p:nvPr/>
          </p:nvSpPr>
          <p:spPr>
            <a:xfrm>
              <a:off x="3420075" y="4960750"/>
              <a:ext cx="4425" cy="27125"/>
            </a:xfrm>
            <a:custGeom>
              <a:avLst/>
              <a:gdLst/>
              <a:ahLst/>
              <a:cxnLst/>
              <a:rect l="l" t="t" r="r" b="b"/>
              <a:pathLst>
                <a:path w="177" h="1085" extrusionOk="0">
                  <a:moveTo>
                    <a:pt x="33" y="0"/>
                  </a:moveTo>
                  <a:cubicBezTo>
                    <a:pt x="16" y="0"/>
                    <a:pt x="0" y="13"/>
                    <a:pt x="7" y="38"/>
                  </a:cubicBezTo>
                  <a:cubicBezTo>
                    <a:pt x="44" y="377"/>
                    <a:pt x="69" y="717"/>
                    <a:pt x="107" y="1056"/>
                  </a:cubicBezTo>
                  <a:cubicBezTo>
                    <a:pt x="113" y="1075"/>
                    <a:pt x="132" y="1085"/>
                    <a:pt x="148" y="1085"/>
                  </a:cubicBezTo>
                  <a:cubicBezTo>
                    <a:pt x="164" y="1085"/>
                    <a:pt x="176" y="1075"/>
                    <a:pt x="170" y="1056"/>
                  </a:cubicBezTo>
                  <a:cubicBezTo>
                    <a:pt x="145" y="717"/>
                    <a:pt x="107" y="377"/>
                    <a:pt x="69" y="38"/>
                  </a:cubicBezTo>
                  <a:cubicBezTo>
                    <a:pt x="69" y="13"/>
                    <a:pt x="50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34"/>
            <p:cNvSpPr/>
            <p:nvPr/>
          </p:nvSpPr>
          <p:spPr>
            <a:xfrm>
              <a:off x="3430300" y="4956650"/>
              <a:ext cx="2825" cy="6125"/>
            </a:xfrm>
            <a:custGeom>
              <a:avLst/>
              <a:gdLst/>
              <a:ahLst/>
              <a:cxnLst/>
              <a:rect l="l" t="t" r="r" b="b"/>
              <a:pathLst>
                <a:path w="113" h="245" extrusionOk="0">
                  <a:moveTo>
                    <a:pt x="25" y="1"/>
                  </a:moveTo>
                  <a:cubicBezTo>
                    <a:pt x="12" y="1"/>
                    <a:pt x="0" y="13"/>
                    <a:pt x="0" y="38"/>
                  </a:cubicBezTo>
                  <a:cubicBezTo>
                    <a:pt x="12" y="101"/>
                    <a:pt x="25" y="164"/>
                    <a:pt x="37" y="214"/>
                  </a:cubicBezTo>
                  <a:cubicBezTo>
                    <a:pt x="47" y="232"/>
                    <a:pt x="56" y="244"/>
                    <a:pt x="70" y="244"/>
                  </a:cubicBezTo>
                  <a:cubicBezTo>
                    <a:pt x="75" y="244"/>
                    <a:pt x="81" y="243"/>
                    <a:pt x="88" y="239"/>
                  </a:cubicBezTo>
                  <a:cubicBezTo>
                    <a:pt x="101" y="239"/>
                    <a:pt x="113" y="214"/>
                    <a:pt x="101" y="202"/>
                  </a:cubicBezTo>
                  <a:cubicBezTo>
                    <a:pt x="101" y="177"/>
                    <a:pt x="88" y="151"/>
                    <a:pt x="76" y="113"/>
                  </a:cubicBezTo>
                  <a:lnTo>
                    <a:pt x="76" y="76"/>
                  </a:lnTo>
                  <a:cubicBezTo>
                    <a:pt x="76" y="63"/>
                    <a:pt x="63" y="63"/>
                    <a:pt x="63" y="51"/>
                  </a:cubicBezTo>
                  <a:lnTo>
                    <a:pt x="63" y="38"/>
                  </a:lnTo>
                  <a:cubicBezTo>
                    <a:pt x="63" y="13"/>
                    <a:pt x="5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34"/>
            <p:cNvSpPr/>
            <p:nvPr/>
          </p:nvSpPr>
          <p:spPr>
            <a:xfrm>
              <a:off x="3400100" y="4925075"/>
              <a:ext cx="3475" cy="6975"/>
            </a:xfrm>
            <a:custGeom>
              <a:avLst/>
              <a:gdLst/>
              <a:ahLst/>
              <a:cxnLst/>
              <a:rect l="l" t="t" r="r" b="b"/>
              <a:pathLst>
                <a:path w="139" h="279" extrusionOk="0">
                  <a:moveTo>
                    <a:pt x="101" y="1"/>
                  </a:moveTo>
                  <a:cubicBezTo>
                    <a:pt x="89" y="1"/>
                    <a:pt x="76" y="10"/>
                    <a:pt x="76" y="18"/>
                  </a:cubicBezTo>
                  <a:cubicBezTo>
                    <a:pt x="63" y="94"/>
                    <a:pt x="38" y="169"/>
                    <a:pt x="1" y="232"/>
                  </a:cubicBezTo>
                  <a:cubicBezTo>
                    <a:pt x="1" y="244"/>
                    <a:pt x="1" y="258"/>
                    <a:pt x="13" y="270"/>
                  </a:cubicBezTo>
                  <a:cubicBezTo>
                    <a:pt x="19" y="275"/>
                    <a:pt x="26" y="278"/>
                    <a:pt x="34" y="278"/>
                  </a:cubicBezTo>
                  <a:cubicBezTo>
                    <a:pt x="45" y="278"/>
                    <a:pt x="56" y="272"/>
                    <a:pt x="63" y="258"/>
                  </a:cubicBezTo>
                  <a:cubicBezTo>
                    <a:pt x="102" y="194"/>
                    <a:pt x="127" y="119"/>
                    <a:pt x="139" y="43"/>
                  </a:cubicBezTo>
                  <a:cubicBezTo>
                    <a:pt x="139" y="18"/>
                    <a:pt x="139" y="6"/>
                    <a:pt x="114" y="6"/>
                  </a:cubicBezTo>
                  <a:cubicBezTo>
                    <a:pt x="110" y="2"/>
                    <a:pt x="105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34"/>
            <p:cNvSpPr/>
            <p:nvPr/>
          </p:nvSpPr>
          <p:spPr>
            <a:xfrm>
              <a:off x="3390350" y="4890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34"/>
            <p:cNvSpPr/>
            <p:nvPr/>
          </p:nvSpPr>
          <p:spPr>
            <a:xfrm>
              <a:off x="3445050" y="4950225"/>
              <a:ext cx="4425" cy="6250"/>
            </a:xfrm>
            <a:custGeom>
              <a:avLst/>
              <a:gdLst/>
              <a:ahLst/>
              <a:cxnLst/>
              <a:rect l="l" t="t" r="r" b="b"/>
              <a:pathLst>
                <a:path w="177" h="250" extrusionOk="0">
                  <a:moveTo>
                    <a:pt x="33" y="1"/>
                  </a:moveTo>
                  <a:cubicBezTo>
                    <a:pt x="28" y="1"/>
                    <a:pt x="21" y="2"/>
                    <a:pt x="14" y="6"/>
                  </a:cubicBezTo>
                  <a:cubicBezTo>
                    <a:pt x="1" y="18"/>
                    <a:pt x="1" y="31"/>
                    <a:pt x="14" y="56"/>
                  </a:cubicBezTo>
                  <a:cubicBezTo>
                    <a:pt x="39" y="107"/>
                    <a:pt x="76" y="169"/>
                    <a:pt x="101" y="232"/>
                  </a:cubicBezTo>
                  <a:cubicBezTo>
                    <a:pt x="111" y="241"/>
                    <a:pt x="126" y="250"/>
                    <a:pt x="138" y="250"/>
                  </a:cubicBezTo>
                  <a:cubicBezTo>
                    <a:pt x="143" y="250"/>
                    <a:pt x="148" y="248"/>
                    <a:pt x="152" y="245"/>
                  </a:cubicBezTo>
                  <a:cubicBezTo>
                    <a:pt x="165" y="232"/>
                    <a:pt x="177" y="219"/>
                    <a:pt x="165" y="207"/>
                  </a:cubicBezTo>
                  <a:cubicBezTo>
                    <a:pt x="126" y="144"/>
                    <a:pt x="101" y="82"/>
                    <a:pt x="64" y="18"/>
                  </a:cubicBezTo>
                  <a:cubicBezTo>
                    <a:pt x="55" y="10"/>
                    <a:pt x="46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34"/>
            <p:cNvSpPr/>
            <p:nvPr/>
          </p:nvSpPr>
          <p:spPr>
            <a:xfrm>
              <a:off x="3413625" y="4942500"/>
              <a:ext cx="1600" cy="4500"/>
            </a:xfrm>
            <a:custGeom>
              <a:avLst/>
              <a:gdLst/>
              <a:ahLst/>
              <a:cxnLst/>
              <a:rect l="l" t="t" r="r" b="b"/>
              <a:pathLst>
                <a:path w="64" h="180" extrusionOk="0">
                  <a:moveTo>
                    <a:pt x="25" y="0"/>
                  </a:moveTo>
                  <a:cubicBezTo>
                    <a:pt x="13" y="13"/>
                    <a:pt x="0" y="25"/>
                    <a:pt x="0" y="38"/>
                  </a:cubicBezTo>
                  <a:lnTo>
                    <a:pt x="0" y="151"/>
                  </a:lnTo>
                  <a:cubicBezTo>
                    <a:pt x="0" y="162"/>
                    <a:pt x="9" y="180"/>
                    <a:pt x="18" y="180"/>
                  </a:cubicBezTo>
                  <a:cubicBezTo>
                    <a:pt x="21" y="180"/>
                    <a:pt x="23" y="179"/>
                    <a:pt x="25" y="176"/>
                  </a:cubicBezTo>
                  <a:cubicBezTo>
                    <a:pt x="51" y="176"/>
                    <a:pt x="64" y="164"/>
                    <a:pt x="64" y="151"/>
                  </a:cubicBezTo>
                  <a:lnTo>
                    <a:pt x="64" y="38"/>
                  </a:lnTo>
                  <a:cubicBezTo>
                    <a:pt x="64" y="25"/>
                    <a:pt x="51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34"/>
            <p:cNvSpPr/>
            <p:nvPr/>
          </p:nvSpPr>
          <p:spPr>
            <a:xfrm>
              <a:off x="3409225" y="4988075"/>
              <a:ext cx="2225" cy="12675"/>
            </a:xfrm>
            <a:custGeom>
              <a:avLst/>
              <a:gdLst/>
              <a:ahLst/>
              <a:cxnLst/>
              <a:rect l="l" t="t" r="r" b="b"/>
              <a:pathLst>
                <a:path w="89" h="507" extrusionOk="0">
                  <a:moveTo>
                    <a:pt x="57" y="1"/>
                  </a:moveTo>
                  <a:cubicBezTo>
                    <a:pt x="41" y="1"/>
                    <a:pt x="25" y="13"/>
                    <a:pt x="25" y="38"/>
                  </a:cubicBezTo>
                  <a:cubicBezTo>
                    <a:pt x="13" y="177"/>
                    <a:pt x="13" y="328"/>
                    <a:pt x="0" y="479"/>
                  </a:cubicBezTo>
                  <a:cubicBezTo>
                    <a:pt x="0" y="498"/>
                    <a:pt x="19" y="507"/>
                    <a:pt x="38" y="507"/>
                  </a:cubicBezTo>
                  <a:cubicBezTo>
                    <a:pt x="57" y="507"/>
                    <a:pt x="76" y="498"/>
                    <a:pt x="76" y="479"/>
                  </a:cubicBezTo>
                  <a:cubicBezTo>
                    <a:pt x="76" y="328"/>
                    <a:pt x="89" y="177"/>
                    <a:pt x="89" y="38"/>
                  </a:cubicBezTo>
                  <a:cubicBezTo>
                    <a:pt x="89" y="13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34"/>
            <p:cNvSpPr/>
            <p:nvPr/>
          </p:nvSpPr>
          <p:spPr>
            <a:xfrm>
              <a:off x="3409550" y="4986525"/>
              <a:ext cx="1900" cy="11100"/>
            </a:xfrm>
            <a:custGeom>
              <a:avLst/>
              <a:gdLst/>
              <a:ahLst/>
              <a:cxnLst/>
              <a:rect l="l" t="t" r="r" b="b"/>
              <a:pathLst>
                <a:path w="76" h="444" extrusionOk="0">
                  <a:moveTo>
                    <a:pt x="33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12" y="164"/>
                    <a:pt x="12" y="289"/>
                    <a:pt x="12" y="415"/>
                  </a:cubicBezTo>
                  <a:cubicBezTo>
                    <a:pt x="12" y="434"/>
                    <a:pt x="28" y="443"/>
                    <a:pt x="44" y="443"/>
                  </a:cubicBezTo>
                  <a:cubicBezTo>
                    <a:pt x="60" y="443"/>
                    <a:pt x="76" y="434"/>
                    <a:pt x="76" y="415"/>
                  </a:cubicBezTo>
                  <a:lnTo>
                    <a:pt x="76" y="38"/>
                  </a:lnTo>
                  <a:cubicBezTo>
                    <a:pt x="69" y="13"/>
                    <a:pt x="50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34"/>
            <p:cNvSpPr/>
            <p:nvPr/>
          </p:nvSpPr>
          <p:spPr>
            <a:xfrm>
              <a:off x="3409550" y="4990525"/>
              <a:ext cx="2525" cy="11725"/>
            </a:xfrm>
            <a:custGeom>
              <a:avLst/>
              <a:gdLst/>
              <a:ahLst/>
              <a:cxnLst/>
              <a:rect l="l" t="t" r="r" b="b"/>
              <a:pathLst>
                <a:path w="101" h="469" extrusionOk="0">
                  <a:moveTo>
                    <a:pt x="31" y="0"/>
                  </a:moveTo>
                  <a:cubicBezTo>
                    <a:pt x="16" y="0"/>
                    <a:pt x="0" y="10"/>
                    <a:pt x="0" y="29"/>
                  </a:cubicBezTo>
                  <a:cubicBezTo>
                    <a:pt x="12" y="167"/>
                    <a:pt x="25" y="292"/>
                    <a:pt x="37" y="431"/>
                  </a:cubicBezTo>
                  <a:cubicBezTo>
                    <a:pt x="37" y="456"/>
                    <a:pt x="53" y="469"/>
                    <a:pt x="69" y="469"/>
                  </a:cubicBezTo>
                  <a:cubicBezTo>
                    <a:pt x="85" y="469"/>
                    <a:pt x="101" y="456"/>
                    <a:pt x="101" y="431"/>
                  </a:cubicBezTo>
                  <a:cubicBezTo>
                    <a:pt x="88" y="292"/>
                    <a:pt x="76" y="167"/>
                    <a:pt x="63" y="29"/>
                  </a:cubicBezTo>
                  <a:cubicBezTo>
                    <a:pt x="63" y="10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34"/>
            <p:cNvSpPr/>
            <p:nvPr/>
          </p:nvSpPr>
          <p:spPr>
            <a:xfrm>
              <a:off x="3406850" y="4983750"/>
              <a:ext cx="3350" cy="19225"/>
            </a:xfrm>
            <a:custGeom>
              <a:avLst/>
              <a:gdLst/>
              <a:ahLst/>
              <a:cxnLst/>
              <a:rect l="l" t="t" r="r" b="b"/>
              <a:pathLst>
                <a:path w="134" h="769" extrusionOk="0">
                  <a:moveTo>
                    <a:pt x="37" y="0"/>
                  </a:moveTo>
                  <a:cubicBezTo>
                    <a:pt x="18" y="0"/>
                    <a:pt x="0" y="14"/>
                    <a:pt x="8" y="35"/>
                  </a:cubicBezTo>
                  <a:cubicBezTo>
                    <a:pt x="45" y="275"/>
                    <a:pt x="58" y="501"/>
                    <a:pt x="58" y="739"/>
                  </a:cubicBezTo>
                  <a:cubicBezTo>
                    <a:pt x="58" y="759"/>
                    <a:pt x="74" y="768"/>
                    <a:pt x="89" y="768"/>
                  </a:cubicBezTo>
                  <a:cubicBezTo>
                    <a:pt x="105" y="768"/>
                    <a:pt x="120" y="759"/>
                    <a:pt x="120" y="739"/>
                  </a:cubicBezTo>
                  <a:cubicBezTo>
                    <a:pt x="133" y="501"/>
                    <a:pt x="108" y="262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34"/>
            <p:cNvSpPr/>
            <p:nvPr/>
          </p:nvSpPr>
          <p:spPr>
            <a:xfrm>
              <a:off x="3403550" y="4979275"/>
              <a:ext cx="3050" cy="17550"/>
            </a:xfrm>
            <a:custGeom>
              <a:avLst/>
              <a:gdLst/>
              <a:ahLst/>
              <a:cxnLst/>
              <a:rect l="l" t="t" r="r" b="b"/>
              <a:pathLst>
                <a:path w="122" h="702" extrusionOk="0">
                  <a:moveTo>
                    <a:pt x="55" y="0"/>
                  </a:moveTo>
                  <a:cubicBezTo>
                    <a:pt x="39" y="0"/>
                    <a:pt x="20" y="13"/>
                    <a:pt x="14" y="38"/>
                  </a:cubicBezTo>
                  <a:cubicBezTo>
                    <a:pt x="1" y="253"/>
                    <a:pt x="14" y="466"/>
                    <a:pt x="51" y="680"/>
                  </a:cubicBezTo>
                  <a:cubicBezTo>
                    <a:pt x="56" y="695"/>
                    <a:pt x="69" y="702"/>
                    <a:pt x="82" y="702"/>
                  </a:cubicBezTo>
                  <a:cubicBezTo>
                    <a:pt x="102" y="702"/>
                    <a:pt x="122" y="685"/>
                    <a:pt x="114" y="655"/>
                  </a:cubicBezTo>
                  <a:cubicBezTo>
                    <a:pt x="76" y="454"/>
                    <a:pt x="64" y="239"/>
                    <a:pt x="76" y="38"/>
                  </a:cubicBezTo>
                  <a:cubicBezTo>
                    <a:pt x="83" y="13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34"/>
            <p:cNvSpPr/>
            <p:nvPr/>
          </p:nvSpPr>
          <p:spPr>
            <a:xfrm>
              <a:off x="3402625" y="4972900"/>
              <a:ext cx="2075" cy="21275"/>
            </a:xfrm>
            <a:custGeom>
              <a:avLst/>
              <a:gdLst/>
              <a:ahLst/>
              <a:cxnLst/>
              <a:rect l="l" t="t" r="r" b="b"/>
              <a:pathLst>
                <a:path w="83" h="851" extrusionOk="0">
                  <a:moveTo>
                    <a:pt x="49" y="1"/>
                  </a:moveTo>
                  <a:cubicBezTo>
                    <a:pt x="32" y="1"/>
                    <a:pt x="13" y="11"/>
                    <a:pt x="13" y="30"/>
                  </a:cubicBezTo>
                  <a:cubicBezTo>
                    <a:pt x="13" y="293"/>
                    <a:pt x="1" y="558"/>
                    <a:pt x="1" y="821"/>
                  </a:cubicBezTo>
                  <a:cubicBezTo>
                    <a:pt x="1" y="840"/>
                    <a:pt x="16" y="850"/>
                    <a:pt x="32" y="850"/>
                  </a:cubicBezTo>
                  <a:cubicBezTo>
                    <a:pt x="47" y="850"/>
                    <a:pt x="63" y="840"/>
                    <a:pt x="63" y="821"/>
                  </a:cubicBezTo>
                  <a:cubicBezTo>
                    <a:pt x="63" y="558"/>
                    <a:pt x="76" y="293"/>
                    <a:pt x="76" y="30"/>
                  </a:cubicBezTo>
                  <a:cubicBezTo>
                    <a:pt x="82" y="11"/>
                    <a:pt x="6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34"/>
            <p:cNvSpPr/>
            <p:nvPr/>
          </p:nvSpPr>
          <p:spPr>
            <a:xfrm>
              <a:off x="3400425" y="4976125"/>
              <a:ext cx="2225" cy="19525"/>
            </a:xfrm>
            <a:custGeom>
              <a:avLst/>
              <a:gdLst/>
              <a:ahLst/>
              <a:cxnLst/>
              <a:rect l="l" t="t" r="r" b="b"/>
              <a:pathLst>
                <a:path w="89" h="781" extrusionOk="0">
                  <a:moveTo>
                    <a:pt x="55" y="1"/>
                  </a:moveTo>
                  <a:cubicBezTo>
                    <a:pt x="38" y="1"/>
                    <a:pt x="19" y="13"/>
                    <a:pt x="13" y="38"/>
                  </a:cubicBezTo>
                  <a:cubicBezTo>
                    <a:pt x="0" y="278"/>
                    <a:pt x="0" y="504"/>
                    <a:pt x="0" y="743"/>
                  </a:cubicBezTo>
                  <a:cubicBezTo>
                    <a:pt x="0" y="768"/>
                    <a:pt x="16" y="780"/>
                    <a:pt x="32" y="780"/>
                  </a:cubicBezTo>
                  <a:cubicBezTo>
                    <a:pt x="48" y="780"/>
                    <a:pt x="63" y="768"/>
                    <a:pt x="63" y="743"/>
                  </a:cubicBezTo>
                  <a:cubicBezTo>
                    <a:pt x="63" y="504"/>
                    <a:pt x="63" y="278"/>
                    <a:pt x="89" y="38"/>
                  </a:cubicBezTo>
                  <a:cubicBezTo>
                    <a:pt x="89" y="13"/>
                    <a:pt x="73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34"/>
            <p:cNvSpPr/>
            <p:nvPr/>
          </p:nvSpPr>
          <p:spPr>
            <a:xfrm>
              <a:off x="3413000" y="4993650"/>
              <a:ext cx="1900" cy="14575"/>
            </a:xfrm>
            <a:custGeom>
              <a:avLst/>
              <a:gdLst/>
              <a:ahLst/>
              <a:cxnLst/>
              <a:rect l="l" t="t" r="r" b="b"/>
              <a:pathLst>
                <a:path w="76" h="583" extrusionOk="0">
                  <a:moveTo>
                    <a:pt x="38" y="1"/>
                  </a:moveTo>
                  <a:cubicBezTo>
                    <a:pt x="19" y="1"/>
                    <a:pt x="0" y="10"/>
                    <a:pt x="0" y="30"/>
                  </a:cubicBezTo>
                  <a:cubicBezTo>
                    <a:pt x="13" y="206"/>
                    <a:pt x="13" y="382"/>
                    <a:pt x="13" y="545"/>
                  </a:cubicBezTo>
                  <a:cubicBezTo>
                    <a:pt x="13" y="570"/>
                    <a:pt x="29" y="582"/>
                    <a:pt x="44" y="582"/>
                  </a:cubicBezTo>
                  <a:cubicBezTo>
                    <a:pt x="60" y="582"/>
                    <a:pt x="76" y="570"/>
                    <a:pt x="76" y="545"/>
                  </a:cubicBezTo>
                  <a:lnTo>
                    <a:pt x="76" y="30"/>
                  </a:lnTo>
                  <a:cubicBezTo>
                    <a:pt x="76" y="10"/>
                    <a:pt x="5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34"/>
            <p:cNvSpPr/>
            <p:nvPr/>
          </p:nvSpPr>
          <p:spPr>
            <a:xfrm>
              <a:off x="3416450" y="4990850"/>
              <a:ext cx="1925" cy="13300"/>
            </a:xfrm>
            <a:custGeom>
              <a:avLst/>
              <a:gdLst/>
              <a:ahLst/>
              <a:cxnLst/>
              <a:rect l="l" t="t" r="r" b="b"/>
              <a:pathLst>
                <a:path w="77" h="532" extrusionOk="0">
                  <a:moveTo>
                    <a:pt x="32" y="0"/>
                  </a:moveTo>
                  <a:cubicBezTo>
                    <a:pt x="16" y="0"/>
                    <a:pt x="1" y="9"/>
                    <a:pt x="1" y="28"/>
                  </a:cubicBezTo>
                  <a:cubicBezTo>
                    <a:pt x="13" y="179"/>
                    <a:pt x="13" y="343"/>
                    <a:pt x="1" y="494"/>
                  </a:cubicBezTo>
                  <a:cubicBezTo>
                    <a:pt x="1" y="519"/>
                    <a:pt x="16" y="531"/>
                    <a:pt x="32" y="531"/>
                  </a:cubicBezTo>
                  <a:cubicBezTo>
                    <a:pt x="48" y="531"/>
                    <a:pt x="63" y="519"/>
                    <a:pt x="63" y="494"/>
                  </a:cubicBezTo>
                  <a:cubicBezTo>
                    <a:pt x="76" y="343"/>
                    <a:pt x="76" y="179"/>
                    <a:pt x="63" y="28"/>
                  </a:cubicBezTo>
                  <a:cubicBezTo>
                    <a:pt x="63" y="9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34"/>
            <p:cNvSpPr/>
            <p:nvPr/>
          </p:nvSpPr>
          <p:spPr>
            <a:xfrm>
              <a:off x="3417825" y="4991075"/>
              <a:ext cx="2725" cy="15100"/>
            </a:xfrm>
            <a:custGeom>
              <a:avLst/>
              <a:gdLst/>
              <a:ahLst/>
              <a:cxnLst/>
              <a:rect l="l" t="t" r="r" b="b"/>
              <a:pathLst>
                <a:path w="109" h="604" extrusionOk="0">
                  <a:moveTo>
                    <a:pt x="45" y="1"/>
                  </a:moveTo>
                  <a:cubicBezTo>
                    <a:pt x="24" y="1"/>
                    <a:pt x="0" y="20"/>
                    <a:pt x="8" y="44"/>
                  </a:cubicBezTo>
                  <a:cubicBezTo>
                    <a:pt x="33" y="208"/>
                    <a:pt x="33" y="384"/>
                    <a:pt x="8" y="560"/>
                  </a:cubicBezTo>
                  <a:cubicBezTo>
                    <a:pt x="8" y="584"/>
                    <a:pt x="35" y="604"/>
                    <a:pt x="54" y="604"/>
                  </a:cubicBezTo>
                  <a:cubicBezTo>
                    <a:pt x="64" y="604"/>
                    <a:pt x="72" y="598"/>
                    <a:pt x="72" y="585"/>
                  </a:cubicBezTo>
                  <a:cubicBezTo>
                    <a:pt x="109" y="396"/>
                    <a:pt x="97" y="208"/>
                    <a:pt x="72" y="19"/>
                  </a:cubicBezTo>
                  <a:cubicBezTo>
                    <a:pt x="67" y="6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34"/>
            <p:cNvSpPr/>
            <p:nvPr/>
          </p:nvSpPr>
          <p:spPr>
            <a:xfrm>
              <a:off x="3420850" y="4990525"/>
              <a:ext cx="2225" cy="14950"/>
            </a:xfrm>
            <a:custGeom>
              <a:avLst/>
              <a:gdLst/>
              <a:ahLst/>
              <a:cxnLst/>
              <a:rect l="l" t="t" r="r" b="b"/>
              <a:pathLst>
                <a:path w="89" h="598" extrusionOk="0">
                  <a:moveTo>
                    <a:pt x="32" y="0"/>
                  </a:moveTo>
                  <a:cubicBezTo>
                    <a:pt x="17" y="0"/>
                    <a:pt x="1" y="10"/>
                    <a:pt x="1" y="29"/>
                  </a:cubicBezTo>
                  <a:cubicBezTo>
                    <a:pt x="26" y="205"/>
                    <a:pt x="26" y="381"/>
                    <a:pt x="13" y="569"/>
                  </a:cubicBezTo>
                  <a:cubicBezTo>
                    <a:pt x="13" y="588"/>
                    <a:pt x="32" y="598"/>
                    <a:pt x="51" y="598"/>
                  </a:cubicBezTo>
                  <a:cubicBezTo>
                    <a:pt x="70" y="598"/>
                    <a:pt x="88" y="588"/>
                    <a:pt x="88" y="569"/>
                  </a:cubicBezTo>
                  <a:cubicBezTo>
                    <a:pt x="88" y="381"/>
                    <a:pt x="88" y="205"/>
                    <a:pt x="63" y="29"/>
                  </a:cubicBezTo>
                  <a:cubicBezTo>
                    <a:pt x="63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34"/>
            <p:cNvSpPr/>
            <p:nvPr/>
          </p:nvSpPr>
          <p:spPr>
            <a:xfrm>
              <a:off x="3423500" y="4990825"/>
              <a:ext cx="3350" cy="16600"/>
            </a:xfrm>
            <a:custGeom>
              <a:avLst/>
              <a:gdLst/>
              <a:ahLst/>
              <a:cxnLst/>
              <a:rect l="l" t="t" r="r" b="b"/>
              <a:pathLst>
                <a:path w="134" h="664" extrusionOk="0">
                  <a:moveTo>
                    <a:pt x="40" y="1"/>
                  </a:moveTo>
                  <a:cubicBezTo>
                    <a:pt x="20" y="1"/>
                    <a:pt x="0" y="19"/>
                    <a:pt x="8" y="42"/>
                  </a:cubicBezTo>
                  <a:cubicBezTo>
                    <a:pt x="33" y="143"/>
                    <a:pt x="46" y="243"/>
                    <a:pt x="58" y="344"/>
                  </a:cubicBezTo>
                  <a:cubicBezTo>
                    <a:pt x="58" y="394"/>
                    <a:pt x="71" y="444"/>
                    <a:pt x="71" y="495"/>
                  </a:cubicBezTo>
                  <a:cubicBezTo>
                    <a:pt x="71" y="532"/>
                    <a:pt x="71" y="582"/>
                    <a:pt x="46" y="595"/>
                  </a:cubicBezTo>
                  <a:cubicBezTo>
                    <a:pt x="14" y="616"/>
                    <a:pt x="35" y="664"/>
                    <a:pt x="65" y="664"/>
                  </a:cubicBezTo>
                  <a:cubicBezTo>
                    <a:pt x="71" y="664"/>
                    <a:pt x="77" y="662"/>
                    <a:pt x="83" y="658"/>
                  </a:cubicBezTo>
                  <a:cubicBezTo>
                    <a:pt x="121" y="633"/>
                    <a:pt x="133" y="595"/>
                    <a:pt x="133" y="545"/>
                  </a:cubicBezTo>
                  <a:cubicBezTo>
                    <a:pt x="133" y="495"/>
                    <a:pt x="133" y="431"/>
                    <a:pt x="121" y="381"/>
                  </a:cubicBezTo>
                  <a:cubicBezTo>
                    <a:pt x="121" y="255"/>
                    <a:pt x="96" y="143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34"/>
            <p:cNvSpPr/>
            <p:nvPr/>
          </p:nvSpPr>
          <p:spPr>
            <a:xfrm>
              <a:off x="3424425" y="4989500"/>
              <a:ext cx="4300" cy="15800"/>
            </a:xfrm>
            <a:custGeom>
              <a:avLst/>
              <a:gdLst/>
              <a:ahLst/>
              <a:cxnLst/>
              <a:rect l="l" t="t" r="r" b="b"/>
              <a:pathLst>
                <a:path w="172" h="632" extrusionOk="0">
                  <a:moveTo>
                    <a:pt x="45" y="1"/>
                  </a:moveTo>
                  <a:cubicBezTo>
                    <a:pt x="24" y="1"/>
                    <a:pt x="0" y="20"/>
                    <a:pt x="9" y="45"/>
                  </a:cubicBezTo>
                  <a:cubicBezTo>
                    <a:pt x="34" y="132"/>
                    <a:pt x="46" y="221"/>
                    <a:pt x="71" y="308"/>
                  </a:cubicBezTo>
                  <a:cubicBezTo>
                    <a:pt x="71" y="359"/>
                    <a:pt x="84" y="409"/>
                    <a:pt x="84" y="447"/>
                  </a:cubicBezTo>
                  <a:cubicBezTo>
                    <a:pt x="96" y="472"/>
                    <a:pt x="96" y="497"/>
                    <a:pt x="96" y="523"/>
                  </a:cubicBezTo>
                  <a:lnTo>
                    <a:pt x="96" y="548"/>
                  </a:lnTo>
                  <a:lnTo>
                    <a:pt x="96" y="568"/>
                  </a:lnTo>
                  <a:lnTo>
                    <a:pt x="96" y="568"/>
                  </a:lnTo>
                  <a:cubicBezTo>
                    <a:pt x="71" y="574"/>
                    <a:pt x="58" y="613"/>
                    <a:pt x="96" y="623"/>
                  </a:cubicBezTo>
                  <a:cubicBezTo>
                    <a:pt x="105" y="629"/>
                    <a:pt x="113" y="631"/>
                    <a:pt x="121" y="631"/>
                  </a:cubicBezTo>
                  <a:cubicBezTo>
                    <a:pt x="149" y="631"/>
                    <a:pt x="172" y="599"/>
                    <a:pt x="172" y="560"/>
                  </a:cubicBezTo>
                  <a:cubicBezTo>
                    <a:pt x="172" y="509"/>
                    <a:pt x="160" y="447"/>
                    <a:pt x="147" y="384"/>
                  </a:cubicBezTo>
                  <a:cubicBezTo>
                    <a:pt x="122" y="258"/>
                    <a:pt x="96" y="145"/>
                    <a:pt x="71" y="20"/>
                  </a:cubicBezTo>
                  <a:cubicBezTo>
                    <a:pt x="67" y="6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34"/>
            <p:cNvSpPr/>
            <p:nvPr/>
          </p:nvSpPr>
          <p:spPr>
            <a:xfrm>
              <a:off x="3426925" y="4992725"/>
              <a:ext cx="4025" cy="14700"/>
            </a:xfrm>
            <a:custGeom>
              <a:avLst/>
              <a:gdLst/>
              <a:ahLst/>
              <a:cxnLst/>
              <a:rect l="l" t="t" r="r" b="b"/>
              <a:pathLst>
                <a:path w="161" h="588" extrusionOk="0">
                  <a:moveTo>
                    <a:pt x="45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85" y="204"/>
                    <a:pt x="97" y="380"/>
                    <a:pt x="47" y="544"/>
                  </a:cubicBezTo>
                  <a:cubicBezTo>
                    <a:pt x="39" y="569"/>
                    <a:pt x="63" y="588"/>
                    <a:pt x="84" y="588"/>
                  </a:cubicBezTo>
                  <a:cubicBezTo>
                    <a:pt x="95" y="588"/>
                    <a:pt x="106" y="583"/>
                    <a:pt x="110" y="570"/>
                  </a:cubicBezTo>
                  <a:cubicBezTo>
                    <a:pt x="160" y="380"/>
                    <a:pt x="147" y="192"/>
                    <a:pt x="72" y="16"/>
                  </a:cubicBezTo>
                  <a:cubicBezTo>
                    <a:pt x="64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34"/>
            <p:cNvSpPr/>
            <p:nvPr/>
          </p:nvSpPr>
          <p:spPr>
            <a:xfrm>
              <a:off x="3422125" y="4992575"/>
              <a:ext cx="2825" cy="12000"/>
            </a:xfrm>
            <a:custGeom>
              <a:avLst/>
              <a:gdLst/>
              <a:ahLst/>
              <a:cxnLst/>
              <a:rect l="l" t="t" r="r" b="b"/>
              <a:pathLst>
                <a:path w="113" h="480" extrusionOk="0">
                  <a:moveTo>
                    <a:pt x="41" y="0"/>
                  </a:moveTo>
                  <a:cubicBezTo>
                    <a:pt x="23" y="0"/>
                    <a:pt x="0" y="17"/>
                    <a:pt x="0" y="47"/>
                  </a:cubicBezTo>
                  <a:cubicBezTo>
                    <a:pt x="37" y="173"/>
                    <a:pt x="37" y="311"/>
                    <a:pt x="25" y="437"/>
                  </a:cubicBezTo>
                  <a:cubicBezTo>
                    <a:pt x="25" y="462"/>
                    <a:pt x="25" y="475"/>
                    <a:pt x="51" y="475"/>
                  </a:cubicBezTo>
                  <a:cubicBezTo>
                    <a:pt x="54" y="479"/>
                    <a:pt x="59" y="480"/>
                    <a:pt x="63" y="480"/>
                  </a:cubicBezTo>
                  <a:cubicBezTo>
                    <a:pt x="75" y="480"/>
                    <a:pt x="88" y="471"/>
                    <a:pt x="88" y="462"/>
                  </a:cubicBezTo>
                  <a:cubicBezTo>
                    <a:pt x="113" y="311"/>
                    <a:pt x="101" y="160"/>
                    <a:pt x="63" y="22"/>
                  </a:cubicBezTo>
                  <a:cubicBezTo>
                    <a:pt x="63" y="7"/>
                    <a:pt x="5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34"/>
            <p:cNvSpPr/>
            <p:nvPr/>
          </p:nvSpPr>
          <p:spPr>
            <a:xfrm>
              <a:off x="3423675" y="4990900"/>
              <a:ext cx="2875" cy="10100"/>
            </a:xfrm>
            <a:custGeom>
              <a:avLst/>
              <a:gdLst/>
              <a:ahLst/>
              <a:cxnLst/>
              <a:rect l="l" t="t" r="r" b="b"/>
              <a:pathLst>
                <a:path w="115" h="404" extrusionOk="0">
                  <a:moveTo>
                    <a:pt x="76" y="1"/>
                  </a:moveTo>
                  <a:cubicBezTo>
                    <a:pt x="51" y="1"/>
                    <a:pt x="39" y="14"/>
                    <a:pt x="39" y="26"/>
                  </a:cubicBezTo>
                  <a:lnTo>
                    <a:pt x="1" y="366"/>
                  </a:lnTo>
                  <a:cubicBezTo>
                    <a:pt x="1" y="391"/>
                    <a:pt x="26" y="403"/>
                    <a:pt x="39" y="403"/>
                  </a:cubicBezTo>
                  <a:cubicBezTo>
                    <a:pt x="64" y="403"/>
                    <a:pt x="76" y="391"/>
                    <a:pt x="76" y="366"/>
                  </a:cubicBezTo>
                  <a:cubicBezTo>
                    <a:pt x="89" y="252"/>
                    <a:pt x="101" y="140"/>
                    <a:pt x="101" y="26"/>
                  </a:cubicBezTo>
                  <a:cubicBezTo>
                    <a:pt x="114" y="14"/>
                    <a:pt x="89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34"/>
            <p:cNvSpPr/>
            <p:nvPr/>
          </p:nvSpPr>
          <p:spPr>
            <a:xfrm>
              <a:off x="3429150" y="4992225"/>
              <a:ext cx="3350" cy="14050"/>
            </a:xfrm>
            <a:custGeom>
              <a:avLst/>
              <a:gdLst/>
              <a:ahLst/>
              <a:cxnLst/>
              <a:rect l="l" t="t" r="r" b="b"/>
              <a:pathLst>
                <a:path w="134" h="562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58" y="199"/>
                    <a:pt x="71" y="363"/>
                    <a:pt x="46" y="514"/>
                  </a:cubicBezTo>
                  <a:cubicBezTo>
                    <a:pt x="38" y="545"/>
                    <a:pt x="58" y="561"/>
                    <a:pt x="78" y="561"/>
                  </a:cubicBezTo>
                  <a:cubicBezTo>
                    <a:pt x="91" y="561"/>
                    <a:pt x="104" y="554"/>
                    <a:pt x="109" y="539"/>
                  </a:cubicBezTo>
                  <a:cubicBezTo>
                    <a:pt x="134" y="363"/>
                    <a:pt x="122" y="187"/>
                    <a:pt x="71" y="23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34"/>
            <p:cNvSpPr/>
            <p:nvPr/>
          </p:nvSpPr>
          <p:spPr>
            <a:xfrm>
              <a:off x="3432625" y="4987200"/>
              <a:ext cx="4275" cy="17275"/>
            </a:xfrm>
            <a:custGeom>
              <a:avLst/>
              <a:gdLst/>
              <a:ahLst/>
              <a:cxnLst/>
              <a:rect l="l" t="t" r="r" b="b"/>
              <a:pathLst>
                <a:path w="171" h="691" extrusionOk="0">
                  <a:moveTo>
                    <a:pt x="37" y="0"/>
                  </a:moveTo>
                  <a:cubicBezTo>
                    <a:pt x="18" y="0"/>
                    <a:pt x="0" y="14"/>
                    <a:pt x="8" y="36"/>
                  </a:cubicBezTo>
                  <a:cubicBezTo>
                    <a:pt x="58" y="137"/>
                    <a:pt x="83" y="237"/>
                    <a:pt x="95" y="350"/>
                  </a:cubicBezTo>
                  <a:lnTo>
                    <a:pt x="95" y="501"/>
                  </a:lnTo>
                  <a:cubicBezTo>
                    <a:pt x="95" y="551"/>
                    <a:pt x="95" y="601"/>
                    <a:pt x="58" y="640"/>
                  </a:cubicBezTo>
                  <a:cubicBezTo>
                    <a:pt x="39" y="658"/>
                    <a:pt x="62" y="691"/>
                    <a:pt x="86" y="691"/>
                  </a:cubicBezTo>
                  <a:cubicBezTo>
                    <a:pt x="94" y="691"/>
                    <a:pt x="102" y="687"/>
                    <a:pt x="108" y="677"/>
                  </a:cubicBezTo>
                  <a:cubicBezTo>
                    <a:pt x="171" y="601"/>
                    <a:pt x="171" y="476"/>
                    <a:pt x="159" y="363"/>
                  </a:cubicBezTo>
                  <a:cubicBezTo>
                    <a:pt x="146" y="249"/>
                    <a:pt x="120" y="137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34"/>
            <p:cNvSpPr/>
            <p:nvPr/>
          </p:nvSpPr>
          <p:spPr>
            <a:xfrm>
              <a:off x="3429475" y="4989900"/>
              <a:ext cx="5750" cy="14300"/>
            </a:xfrm>
            <a:custGeom>
              <a:avLst/>
              <a:gdLst/>
              <a:ahLst/>
              <a:cxnLst/>
              <a:rect l="l" t="t" r="r" b="b"/>
              <a:pathLst>
                <a:path w="230" h="572" extrusionOk="0">
                  <a:moveTo>
                    <a:pt x="39" y="1"/>
                  </a:moveTo>
                  <a:cubicBezTo>
                    <a:pt x="20" y="1"/>
                    <a:pt x="0" y="18"/>
                    <a:pt x="8" y="41"/>
                  </a:cubicBezTo>
                  <a:cubicBezTo>
                    <a:pt x="58" y="205"/>
                    <a:pt x="109" y="381"/>
                    <a:pt x="159" y="544"/>
                  </a:cubicBezTo>
                  <a:cubicBezTo>
                    <a:pt x="164" y="564"/>
                    <a:pt x="177" y="572"/>
                    <a:pt x="190" y="572"/>
                  </a:cubicBezTo>
                  <a:cubicBezTo>
                    <a:pt x="210" y="572"/>
                    <a:pt x="229" y="554"/>
                    <a:pt x="221" y="532"/>
                  </a:cubicBezTo>
                  <a:cubicBezTo>
                    <a:pt x="171" y="368"/>
                    <a:pt x="121" y="192"/>
                    <a:pt x="70" y="29"/>
                  </a:cubicBezTo>
                  <a:cubicBezTo>
                    <a:pt x="66" y="9"/>
                    <a:pt x="5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34"/>
            <p:cNvSpPr/>
            <p:nvPr/>
          </p:nvSpPr>
          <p:spPr>
            <a:xfrm>
              <a:off x="3432925" y="4991450"/>
              <a:ext cx="3350" cy="12450"/>
            </a:xfrm>
            <a:custGeom>
              <a:avLst/>
              <a:gdLst/>
              <a:ahLst/>
              <a:cxnLst/>
              <a:rect l="l" t="t" r="r" b="b"/>
              <a:pathLst>
                <a:path w="134" h="498" extrusionOk="0">
                  <a:moveTo>
                    <a:pt x="40" y="1"/>
                  </a:moveTo>
                  <a:cubicBezTo>
                    <a:pt x="20" y="1"/>
                    <a:pt x="1" y="19"/>
                    <a:pt x="8" y="42"/>
                  </a:cubicBezTo>
                  <a:lnTo>
                    <a:pt x="46" y="269"/>
                  </a:lnTo>
                  <a:cubicBezTo>
                    <a:pt x="58" y="306"/>
                    <a:pt x="58" y="331"/>
                    <a:pt x="58" y="369"/>
                  </a:cubicBezTo>
                  <a:cubicBezTo>
                    <a:pt x="58" y="394"/>
                    <a:pt x="71" y="406"/>
                    <a:pt x="58" y="419"/>
                  </a:cubicBezTo>
                  <a:lnTo>
                    <a:pt x="58" y="430"/>
                  </a:lnTo>
                  <a:lnTo>
                    <a:pt x="58" y="430"/>
                  </a:lnTo>
                  <a:cubicBezTo>
                    <a:pt x="28" y="434"/>
                    <a:pt x="12" y="483"/>
                    <a:pt x="46" y="495"/>
                  </a:cubicBezTo>
                  <a:cubicBezTo>
                    <a:pt x="53" y="497"/>
                    <a:pt x="59" y="498"/>
                    <a:pt x="65" y="498"/>
                  </a:cubicBezTo>
                  <a:cubicBezTo>
                    <a:pt x="95" y="498"/>
                    <a:pt x="122" y="475"/>
                    <a:pt x="122" y="445"/>
                  </a:cubicBezTo>
                  <a:cubicBezTo>
                    <a:pt x="134" y="406"/>
                    <a:pt x="122" y="356"/>
                    <a:pt x="122" y="319"/>
                  </a:cubicBezTo>
                  <a:cubicBezTo>
                    <a:pt x="108" y="218"/>
                    <a:pt x="96" y="118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34"/>
            <p:cNvSpPr/>
            <p:nvPr/>
          </p:nvSpPr>
          <p:spPr>
            <a:xfrm>
              <a:off x="3435450" y="4991625"/>
              <a:ext cx="3350" cy="13475"/>
            </a:xfrm>
            <a:custGeom>
              <a:avLst/>
              <a:gdLst/>
              <a:ahLst/>
              <a:cxnLst/>
              <a:rect l="l" t="t" r="r" b="b"/>
              <a:pathLst>
                <a:path w="134" h="539" extrusionOk="0">
                  <a:moveTo>
                    <a:pt x="40" y="0"/>
                  </a:moveTo>
                  <a:cubicBezTo>
                    <a:pt x="20" y="0"/>
                    <a:pt x="0" y="17"/>
                    <a:pt x="7" y="47"/>
                  </a:cubicBezTo>
                  <a:cubicBezTo>
                    <a:pt x="58" y="186"/>
                    <a:pt x="71" y="349"/>
                    <a:pt x="46" y="500"/>
                  </a:cubicBezTo>
                  <a:cubicBezTo>
                    <a:pt x="46" y="513"/>
                    <a:pt x="58" y="538"/>
                    <a:pt x="83" y="538"/>
                  </a:cubicBezTo>
                  <a:cubicBezTo>
                    <a:pt x="96" y="538"/>
                    <a:pt x="108" y="513"/>
                    <a:pt x="108" y="500"/>
                  </a:cubicBezTo>
                  <a:cubicBezTo>
                    <a:pt x="133" y="337"/>
                    <a:pt x="121" y="173"/>
                    <a:pt x="71" y="22"/>
                  </a:cubicBezTo>
                  <a:cubicBezTo>
                    <a:pt x="66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34"/>
            <p:cNvSpPr/>
            <p:nvPr/>
          </p:nvSpPr>
          <p:spPr>
            <a:xfrm>
              <a:off x="3436375" y="4987850"/>
              <a:ext cx="4300" cy="16250"/>
            </a:xfrm>
            <a:custGeom>
              <a:avLst/>
              <a:gdLst/>
              <a:ahLst/>
              <a:cxnLst/>
              <a:rect l="l" t="t" r="r" b="b"/>
              <a:pathLst>
                <a:path w="172" h="650" extrusionOk="0">
                  <a:moveTo>
                    <a:pt x="41" y="0"/>
                  </a:moveTo>
                  <a:cubicBezTo>
                    <a:pt x="21" y="0"/>
                    <a:pt x="1" y="17"/>
                    <a:pt x="9" y="47"/>
                  </a:cubicBezTo>
                  <a:cubicBezTo>
                    <a:pt x="52" y="200"/>
                    <a:pt x="86" y="371"/>
                    <a:pt x="103" y="537"/>
                  </a:cubicBezTo>
                  <a:lnTo>
                    <a:pt x="103" y="537"/>
                  </a:lnTo>
                  <a:cubicBezTo>
                    <a:pt x="102" y="537"/>
                    <a:pt x="100" y="537"/>
                    <a:pt x="99" y="537"/>
                  </a:cubicBezTo>
                  <a:cubicBezTo>
                    <a:pt x="76" y="537"/>
                    <a:pt x="52" y="570"/>
                    <a:pt x="71" y="589"/>
                  </a:cubicBezTo>
                  <a:cubicBezTo>
                    <a:pt x="96" y="601"/>
                    <a:pt x="109" y="626"/>
                    <a:pt x="121" y="639"/>
                  </a:cubicBezTo>
                  <a:cubicBezTo>
                    <a:pt x="125" y="646"/>
                    <a:pt x="131" y="649"/>
                    <a:pt x="138" y="649"/>
                  </a:cubicBezTo>
                  <a:cubicBezTo>
                    <a:pt x="153" y="649"/>
                    <a:pt x="172" y="631"/>
                    <a:pt x="172" y="614"/>
                  </a:cubicBezTo>
                  <a:cubicBezTo>
                    <a:pt x="160" y="413"/>
                    <a:pt x="121" y="211"/>
                    <a:pt x="71" y="22"/>
                  </a:cubicBezTo>
                  <a:cubicBezTo>
                    <a:pt x="66" y="7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34"/>
            <p:cNvSpPr/>
            <p:nvPr/>
          </p:nvSpPr>
          <p:spPr>
            <a:xfrm>
              <a:off x="3437975" y="4986575"/>
              <a:ext cx="4925" cy="15400"/>
            </a:xfrm>
            <a:custGeom>
              <a:avLst/>
              <a:gdLst/>
              <a:ahLst/>
              <a:cxnLst/>
              <a:rect l="l" t="t" r="r" b="b"/>
              <a:pathLst>
                <a:path w="197" h="616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32" y="137"/>
                    <a:pt x="57" y="224"/>
                    <a:pt x="70" y="313"/>
                  </a:cubicBezTo>
                  <a:cubicBezTo>
                    <a:pt x="83" y="363"/>
                    <a:pt x="96" y="400"/>
                    <a:pt x="96" y="450"/>
                  </a:cubicBezTo>
                  <a:cubicBezTo>
                    <a:pt x="96" y="489"/>
                    <a:pt x="108" y="526"/>
                    <a:pt x="83" y="564"/>
                  </a:cubicBezTo>
                  <a:cubicBezTo>
                    <a:pt x="64" y="583"/>
                    <a:pt x="87" y="615"/>
                    <a:pt x="110" y="615"/>
                  </a:cubicBezTo>
                  <a:cubicBezTo>
                    <a:pt x="118" y="615"/>
                    <a:pt x="126" y="611"/>
                    <a:pt x="133" y="601"/>
                  </a:cubicBezTo>
                  <a:cubicBezTo>
                    <a:pt x="196" y="526"/>
                    <a:pt x="158" y="425"/>
                    <a:pt x="146" y="338"/>
                  </a:cubicBezTo>
                  <a:cubicBezTo>
                    <a:pt x="121" y="237"/>
                    <a:pt x="96" y="123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34"/>
            <p:cNvSpPr/>
            <p:nvPr/>
          </p:nvSpPr>
          <p:spPr>
            <a:xfrm>
              <a:off x="3440475" y="4985625"/>
              <a:ext cx="5550" cy="16775"/>
            </a:xfrm>
            <a:custGeom>
              <a:avLst/>
              <a:gdLst/>
              <a:ahLst/>
              <a:cxnLst/>
              <a:rect l="l" t="t" r="r" b="b"/>
              <a:pathLst>
                <a:path w="222" h="671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46" y="136"/>
                    <a:pt x="71" y="250"/>
                    <a:pt x="96" y="351"/>
                  </a:cubicBezTo>
                  <a:cubicBezTo>
                    <a:pt x="108" y="401"/>
                    <a:pt x="121" y="451"/>
                    <a:pt x="121" y="502"/>
                  </a:cubicBezTo>
                  <a:cubicBezTo>
                    <a:pt x="121" y="539"/>
                    <a:pt x="121" y="589"/>
                    <a:pt x="96" y="602"/>
                  </a:cubicBezTo>
                  <a:cubicBezTo>
                    <a:pt x="64" y="623"/>
                    <a:pt x="86" y="670"/>
                    <a:pt x="116" y="670"/>
                  </a:cubicBezTo>
                  <a:cubicBezTo>
                    <a:pt x="121" y="670"/>
                    <a:pt x="127" y="669"/>
                    <a:pt x="133" y="664"/>
                  </a:cubicBezTo>
                  <a:cubicBezTo>
                    <a:pt x="222" y="602"/>
                    <a:pt x="184" y="476"/>
                    <a:pt x="172" y="388"/>
                  </a:cubicBezTo>
                  <a:cubicBezTo>
                    <a:pt x="147" y="262"/>
                    <a:pt x="108" y="149"/>
                    <a:pt x="71" y="24"/>
                  </a:cubicBezTo>
                  <a:cubicBezTo>
                    <a:pt x="66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34"/>
            <p:cNvSpPr/>
            <p:nvPr/>
          </p:nvSpPr>
          <p:spPr>
            <a:xfrm>
              <a:off x="3442375" y="4985000"/>
              <a:ext cx="3650" cy="11925"/>
            </a:xfrm>
            <a:custGeom>
              <a:avLst/>
              <a:gdLst/>
              <a:ahLst/>
              <a:cxnLst/>
              <a:rect l="l" t="t" r="r" b="b"/>
              <a:pathLst>
                <a:path w="146" h="477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57" y="174"/>
                    <a:pt x="71" y="312"/>
                    <a:pt x="57" y="451"/>
                  </a:cubicBezTo>
                  <a:cubicBezTo>
                    <a:pt x="57" y="463"/>
                    <a:pt x="83" y="476"/>
                    <a:pt x="96" y="476"/>
                  </a:cubicBezTo>
                  <a:cubicBezTo>
                    <a:pt x="108" y="476"/>
                    <a:pt x="121" y="463"/>
                    <a:pt x="121" y="451"/>
                  </a:cubicBezTo>
                  <a:cubicBezTo>
                    <a:pt x="146" y="300"/>
                    <a:pt x="121" y="161"/>
                    <a:pt x="71" y="24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34"/>
            <p:cNvSpPr/>
            <p:nvPr/>
          </p:nvSpPr>
          <p:spPr>
            <a:xfrm>
              <a:off x="3444850" y="4983125"/>
              <a:ext cx="4000" cy="17450"/>
            </a:xfrm>
            <a:custGeom>
              <a:avLst/>
              <a:gdLst/>
              <a:ahLst/>
              <a:cxnLst/>
              <a:rect l="l" t="t" r="r" b="b"/>
              <a:pathLst>
                <a:path w="160" h="698" extrusionOk="0">
                  <a:moveTo>
                    <a:pt x="51" y="0"/>
                  </a:moveTo>
                  <a:cubicBezTo>
                    <a:pt x="32" y="0"/>
                    <a:pt x="14" y="13"/>
                    <a:pt x="22" y="35"/>
                  </a:cubicBezTo>
                  <a:cubicBezTo>
                    <a:pt x="47" y="136"/>
                    <a:pt x="59" y="236"/>
                    <a:pt x="72" y="337"/>
                  </a:cubicBezTo>
                  <a:cubicBezTo>
                    <a:pt x="84" y="387"/>
                    <a:pt x="84" y="438"/>
                    <a:pt x="84" y="488"/>
                  </a:cubicBezTo>
                  <a:lnTo>
                    <a:pt x="84" y="563"/>
                  </a:lnTo>
                  <a:cubicBezTo>
                    <a:pt x="84" y="563"/>
                    <a:pt x="84" y="628"/>
                    <a:pt x="75" y="628"/>
                  </a:cubicBezTo>
                  <a:cubicBezTo>
                    <a:pt x="74" y="628"/>
                    <a:pt x="73" y="628"/>
                    <a:pt x="72" y="627"/>
                  </a:cubicBezTo>
                  <a:cubicBezTo>
                    <a:pt x="68" y="625"/>
                    <a:pt x="64" y="625"/>
                    <a:pt x="59" y="625"/>
                  </a:cubicBezTo>
                  <a:cubicBezTo>
                    <a:pt x="26" y="625"/>
                    <a:pt x="1" y="667"/>
                    <a:pt x="34" y="689"/>
                  </a:cubicBezTo>
                  <a:cubicBezTo>
                    <a:pt x="45" y="695"/>
                    <a:pt x="56" y="697"/>
                    <a:pt x="67" y="697"/>
                  </a:cubicBezTo>
                  <a:cubicBezTo>
                    <a:pt x="105" y="697"/>
                    <a:pt x="137" y="666"/>
                    <a:pt x="148" y="627"/>
                  </a:cubicBezTo>
                  <a:cubicBezTo>
                    <a:pt x="160" y="563"/>
                    <a:pt x="148" y="488"/>
                    <a:pt x="148" y="425"/>
                  </a:cubicBezTo>
                  <a:cubicBezTo>
                    <a:pt x="134" y="287"/>
                    <a:pt x="122" y="149"/>
                    <a:pt x="84" y="23"/>
                  </a:cubicBezTo>
                  <a:cubicBezTo>
                    <a:pt x="79" y="7"/>
                    <a:pt x="6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34"/>
            <p:cNvSpPr/>
            <p:nvPr/>
          </p:nvSpPr>
          <p:spPr>
            <a:xfrm>
              <a:off x="3446950" y="4981725"/>
              <a:ext cx="4750" cy="15575"/>
            </a:xfrm>
            <a:custGeom>
              <a:avLst/>
              <a:gdLst/>
              <a:ahLst/>
              <a:cxnLst/>
              <a:rect l="l" t="t" r="r" b="b"/>
              <a:pathLst>
                <a:path w="190" h="623" extrusionOk="0">
                  <a:moveTo>
                    <a:pt x="82" y="1"/>
                  </a:moveTo>
                  <a:cubicBezTo>
                    <a:pt x="63" y="1"/>
                    <a:pt x="43" y="19"/>
                    <a:pt x="50" y="41"/>
                  </a:cubicBezTo>
                  <a:cubicBezTo>
                    <a:pt x="89" y="129"/>
                    <a:pt x="101" y="230"/>
                    <a:pt x="101" y="317"/>
                  </a:cubicBezTo>
                  <a:cubicBezTo>
                    <a:pt x="114" y="368"/>
                    <a:pt x="114" y="418"/>
                    <a:pt x="114" y="468"/>
                  </a:cubicBezTo>
                  <a:cubicBezTo>
                    <a:pt x="114" y="492"/>
                    <a:pt x="103" y="558"/>
                    <a:pt x="71" y="558"/>
                  </a:cubicBezTo>
                  <a:cubicBezTo>
                    <a:pt x="69" y="558"/>
                    <a:pt x="66" y="558"/>
                    <a:pt x="64" y="557"/>
                  </a:cubicBezTo>
                  <a:cubicBezTo>
                    <a:pt x="13" y="557"/>
                    <a:pt x="0" y="619"/>
                    <a:pt x="38" y="619"/>
                  </a:cubicBezTo>
                  <a:cubicBezTo>
                    <a:pt x="48" y="622"/>
                    <a:pt x="57" y="623"/>
                    <a:pt x="66" y="623"/>
                  </a:cubicBezTo>
                  <a:cubicBezTo>
                    <a:pt x="106" y="623"/>
                    <a:pt x="144" y="600"/>
                    <a:pt x="164" y="569"/>
                  </a:cubicBezTo>
                  <a:cubicBezTo>
                    <a:pt x="189" y="507"/>
                    <a:pt x="176" y="443"/>
                    <a:pt x="176" y="381"/>
                  </a:cubicBezTo>
                  <a:cubicBezTo>
                    <a:pt x="176" y="267"/>
                    <a:pt x="164" y="141"/>
                    <a:pt x="114" y="29"/>
                  </a:cubicBezTo>
                  <a:cubicBezTo>
                    <a:pt x="109" y="9"/>
                    <a:pt x="9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34"/>
            <p:cNvSpPr/>
            <p:nvPr/>
          </p:nvSpPr>
          <p:spPr>
            <a:xfrm>
              <a:off x="3448325" y="4980900"/>
              <a:ext cx="5550" cy="17275"/>
            </a:xfrm>
            <a:custGeom>
              <a:avLst/>
              <a:gdLst/>
              <a:ahLst/>
              <a:cxnLst/>
              <a:rect l="l" t="t" r="r" b="b"/>
              <a:pathLst>
                <a:path w="222" h="691" extrusionOk="0">
                  <a:moveTo>
                    <a:pt x="38" y="1"/>
                  </a:moveTo>
                  <a:cubicBezTo>
                    <a:pt x="19" y="1"/>
                    <a:pt x="1" y="14"/>
                    <a:pt x="9" y="37"/>
                  </a:cubicBezTo>
                  <a:cubicBezTo>
                    <a:pt x="90" y="224"/>
                    <a:pt x="139" y="422"/>
                    <a:pt x="156" y="612"/>
                  </a:cubicBezTo>
                  <a:lnTo>
                    <a:pt x="156" y="612"/>
                  </a:lnTo>
                  <a:cubicBezTo>
                    <a:pt x="153" y="609"/>
                    <a:pt x="150" y="605"/>
                    <a:pt x="146" y="602"/>
                  </a:cubicBezTo>
                  <a:cubicBezTo>
                    <a:pt x="139" y="591"/>
                    <a:pt x="129" y="586"/>
                    <a:pt x="119" y="586"/>
                  </a:cubicBezTo>
                  <a:cubicBezTo>
                    <a:pt x="98" y="586"/>
                    <a:pt x="79" y="610"/>
                    <a:pt x="96" y="627"/>
                  </a:cubicBezTo>
                  <a:cubicBezTo>
                    <a:pt x="121" y="665"/>
                    <a:pt x="146" y="691"/>
                    <a:pt x="197" y="691"/>
                  </a:cubicBezTo>
                  <a:cubicBezTo>
                    <a:pt x="210" y="691"/>
                    <a:pt x="222" y="677"/>
                    <a:pt x="222" y="652"/>
                  </a:cubicBezTo>
                  <a:cubicBezTo>
                    <a:pt x="210" y="439"/>
                    <a:pt x="159" y="225"/>
                    <a:pt x="71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34"/>
            <p:cNvSpPr/>
            <p:nvPr/>
          </p:nvSpPr>
          <p:spPr>
            <a:xfrm>
              <a:off x="3448700" y="4980450"/>
              <a:ext cx="5175" cy="16850"/>
            </a:xfrm>
            <a:custGeom>
              <a:avLst/>
              <a:gdLst/>
              <a:ahLst/>
              <a:cxnLst/>
              <a:rect l="l" t="t" r="r" b="b"/>
              <a:pathLst>
                <a:path w="207" h="674" extrusionOk="0">
                  <a:moveTo>
                    <a:pt x="48" y="1"/>
                  </a:moveTo>
                  <a:cubicBezTo>
                    <a:pt x="27" y="1"/>
                    <a:pt x="1" y="28"/>
                    <a:pt x="19" y="55"/>
                  </a:cubicBezTo>
                  <a:cubicBezTo>
                    <a:pt x="94" y="231"/>
                    <a:pt x="131" y="432"/>
                    <a:pt x="131" y="645"/>
                  </a:cubicBezTo>
                  <a:cubicBezTo>
                    <a:pt x="131" y="664"/>
                    <a:pt x="147" y="674"/>
                    <a:pt x="163" y="674"/>
                  </a:cubicBezTo>
                  <a:cubicBezTo>
                    <a:pt x="179" y="674"/>
                    <a:pt x="195" y="664"/>
                    <a:pt x="195" y="645"/>
                  </a:cubicBezTo>
                  <a:cubicBezTo>
                    <a:pt x="207" y="419"/>
                    <a:pt x="157" y="218"/>
                    <a:pt x="69" y="16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34"/>
            <p:cNvSpPr/>
            <p:nvPr/>
          </p:nvSpPr>
          <p:spPr>
            <a:xfrm>
              <a:off x="3446775" y="4978400"/>
              <a:ext cx="6050" cy="16700"/>
            </a:xfrm>
            <a:custGeom>
              <a:avLst/>
              <a:gdLst/>
              <a:ahLst/>
              <a:cxnLst/>
              <a:rect l="l" t="t" r="r" b="b"/>
              <a:pathLst>
                <a:path w="242" h="668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83" y="237"/>
                    <a:pt x="146" y="438"/>
                    <a:pt x="171" y="640"/>
                  </a:cubicBezTo>
                  <a:cubicBezTo>
                    <a:pt x="176" y="660"/>
                    <a:pt x="189" y="668"/>
                    <a:pt x="202" y="668"/>
                  </a:cubicBezTo>
                  <a:cubicBezTo>
                    <a:pt x="222" y="668"/>
                    <a:pt x="241" y="649"/>
                    <a:pt x="234" y="627"/>
                  </a:cubicBezTo>
                  <a:cubicBezTo>
                    <a:pt x="208" y="425"/>
                    <a:pt x="146" y="212"/>
                    <a:pt x="71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34"/>
            <p:cNvSpPr/>
            <p:nvPr/>
          </p:nvSpPr>
          <p:spPr>
            <a:xfrm>
              <a:off x="3444250" y="4973675"/>
              <a:ext cx="5750" cy="16875"/>
            </a:xfrm>
            <a:custGeom>
              <a:avLst/>
              <a:gdLst/>
              <a:ahLst/>
              <a:cxnLst/>
              <a:rect l="l" t="t" r="r" b="b"/>
              <a:pathLst>
                <a:path w="230" h="675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58" y="237"/>
                    <a:pt x="108" y="451"/>
                    <a:pt x="158" y="653"/>
                  </a:cubicBezTo>
                  <a:cubicBezTo>
                    <a:pt x="164" y="667"/>
                    <a:pt x="177" y="674"/>
                    <a:pt x="189" y="674"/>
                  </a:cubicBezTo>
                  <a:cubicBezTo>
                    <a:pt x="209" y="674"/>
                    <a:pt x="229" y="658"/>
                    <a:pt x="222" y="627"/>
                  </a:cubicBezTo>
                  <a:lnTo>
                    <a:pt x="71" y="24"/>
                  </a:ln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34"/>
            <p:cNvSpPr/>
            <p:nvPr/>
          </p:nvSpPr>
          <p:spPr>
            <a:xfrm>
              <a:off x="3453050" y="4981225"/>
              <a:ext cx="3350" cy="14200"/>
            </a:xfrm>
            <a:custGeom>
              <a:avLst/>
              <a:gdLst/>
              <a:ahLst/>
              <a:cxnLst/>
              <a:rect l="l" t="t" r="r" b="b"/>
              <a:pathLst>
                <a:path w="134" h="568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58" y="200"/>
                    <a:pt x="71" y="376"/>
                    <a:pt x="46" y="539"/>
                  </a:cubicBezTo>
                  <a:cubicBezTo>
                    <a:pt x="46" y="558"/>
                    <a:pt x="62" y="567"/>
                    <a:pt x="79" y="567"/>
                  </a:cubicBezTo>
                  <a:cubicBezTo>
                    <a:pt x="96" y="567"/>
                    <a:pt x="115" y="558"/>
                    <a:pt x="121" y="539"/>
                  </a:cubicBezTo>
                  <a:cubicBezTo>
                    <a:pt x="133" y="363"/>
                    <a:pt x="121" y="187"/>
                    <a:pt x="71" y="24"/>
                  </a:cubicBezTo>
                  <a:cubicBezTo>
                    <a:pt x="66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34"/>
            <p:cNvSpPr/>
            <p:nvPr/>
          </p:nvSpPr>
          <p:spPr>
            <a:xfrm>
              <a:off x="3452075" y="4972850"/>
              <a:ext cx="5900" cy="20725"/>
            </a:xfrm>
            <a:custGeom>
              <a:avLst/>
              <a:gdLst/>
              <a:ahLst/>
              <a:cxnLst/>
              <a:rect l="l" t="t" r="r" b="b"/>
              <a:pathLst>
                <a:path w="236" h="829" extrusionOk="0">
                  <a:moveTo>
                    <a:pt x="46" y="0"/>
                  </a:moveTo>
                  <a:cubicBezTo>
                    <a:pt x="25" y="0"/>
                    <a:pt x="1" y="19"/>
                    <a:pt x="9" y="44"/>
                  </a:cubicBezTo>
                  <a:cubicBezTo>
                    <a:pt x="47" y="157"/>
                    <a:pt x="85" y="283"/>
                    <a:pt x="110" y="409"/>
                  </a:cubicBezTo>
                  <a:lnTo>
                    <a:pt x="147" y="597"/>
                  </a:lnTo>
                  <a:cubicBezTo>
                    <a:pt x="157" y="646"/>
                    <a:pt x="160" y="694"/>
                    <a:pt x="154" y="742"/>
                  </a:cubicBezTo>
                  <a:lnTo>
                    <a:pt x="154" y="742"/>
                  </a:lnTo>
                  <a:cubicBezTo>
                    <a:pt x="128" y="744"/>
                    <a:pt x="114" y="791"/>
                    <a:pt x="135" y="811"/>
                  </a:cubicBezTo>
                  <a:cubicBezTo>
                    <a:pt x="147" y="811"/>
                    <a:pt x="160" y="823"/>
                    <a:pt x="160" y="823"/>
                  </a:cubicBezTo>
                  <a:cubicBezTo>
                    <a:pt x="168" y="827"/>
                    <a:pt x="175" y="829"/>
                    <a:pt x="182" y="829"/>
                  </a:cubicBezTo>
                  <a:cubicBezTo>
                    <a:pt x="198" y="829"/>
                    <a:pt x="211" y="820"/>
                    <a:pt x="211" y="811"/>
                  </a:cubicBezTo>
                  <a:cubicBezTo>
                    <a:pt x="236" y="686"/>
                    <a:pt x="211" y="547"/>
                    <a:pt x="186" y="421"/>
                  </a:cubicBezTo>
                  <a:cubicBezTo>
                    <a:pt x="147" y="283"/>
                    <a:pt x="110" y="157"/>
                    <a:pt x="72" y="19"/>
                  </a:cubicBezTo>
                  <a:cubicBezTo>
                    <a:pt x="68" y="6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34"/>
            <p:cNvSpPr/>
            <p:nvPr/>
          </p:nvSpPr>
          <p:spPr>
            <a:xfrm>
              <a:off x="3453425" y="4972600"/>
              <a:ext cx="6750" cy="19750"/>
            </a:xfrm>
            <a:custGeom>
              <a:avLst/>
              <a:gdLst/>
              <a:ahLst/>
              <a:cxnLst/>
              <a:rect l="l" t="t" r="r" b="b"/>
              <a:pathLst>
                <a:path w="270" h="790" extrusionOk="0">
                  <a:moveTo>
                    <a:pt x="48" y="1"/>
                  </a:moveTo>
                  <a:cubicBezTo>
                    <a:pt x="26" y="1"/>
                    <a:pt x="0" y="27"/>
                    <a:pt x="18" y="54"/>
                  </a:cubicBezTo>
                  <a:cubicBezTo>
                    <a:pt x="68" y="154"/>
                    <a:pt x="118" y="268"/>
                    <a:pt x="144" y="394"/>
                  </a:cubicBezTo>
                  <a:cubicBezTo>
                    <a:pt x="169" y="506"/>
                    <a:pt x="207" y="632"/>
                    <a:pt x="169" y="746"/>
                  </a:cubicBezTo>
                  <a:cubicBezTo>
                    <a:pt x="161" y="770"/>
                    <a:pt x="185" y="789"/>
                    <a:pt x="206" y="789"/>
                  </a:cubicBezTo>
                  <a:cubicBezTo>
                    <a:pt x="217" y="789"/>
                    <a:pt x="228" y="784"/>
                    <a:pt x="232" y="771"/>
                  </a:cubicBezTo>
                  <a:cubicBezTo>
                    <a:pt x="269" y="645"/>
                    <a:pt x="244" y="506"/>
                    <a:pt x="207" y="381"/>
                  </a:cubicBezTo>
                  <a:cubicBezTo>
                    <a:pt x="182" y="255"/>
                    <a:pt x="132" y="129"/>
                    <a:pt x="68" y="16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34"/>
            <p:cNvSpPr/>
            <p:nvPr/>
          </p:nvSpPr>
          <p:spPr>
            <a:xfrm>
              <a:off x="3447700" y="4973675"/>
              <a:ext cx="11125" cy="18600"/>
            </a:xfrm>
            <a:custGeom>
              <a:avLst/>
              <a:gdLst/>
              <a:ahLst/>
              <a:cxnLst/>
              <a:rect l="l" t="t" r="r" b="b"/>
              <a:pathLst>
                <a:path w="445" h="744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109" y="275"/>
                    <a:pt x="235" y="514"/>
                    <a:pt x="373" y="728"/>
                  </a:cubicBezTo>
                  <a:cubicBezTo>
                    <a:pt x="380" y="739"/>
                    <a:pt x="390" y="744"/>
                    <a:pt x="400" y="744"/>
                  </a:cubicBezTo>
                  <a:cubicBezTo>
                    <a:pt x="423" y="744"/>
                    <a:pt x="444" y="720"/>
                    <a:pt x="436" y="703"/>
                  </a:cubicBezTo>
                  <a:cubicBezTo>
                    <a:pt x="285" y="489"/>
                    <a:pt x="171" y="262"/>
                    <a:pt x="71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34"/>
            <p:cNvSpPr/>
            <p:nvPr/>
          </p:nvSpPr>
          <p:spPr>
            <a:xfrm>
              <a:off x="3450425" y="4974000"/>
              <a:ext cx="5350" cy="19225"/>
            </a:xfrm>
            <a:custGeom>
              <a:avLst/>
              <a:gdLst/>
              <a:ahLst/>
              <a:cxnLst/>
              <a:rect l="l" t="t" r="r" b="b"/>
              <a:pathLst>
                <a:path w="214" h="769" extrusionOk="0">
                  <a:moveTo>
                    <a:pt x="39" y="0"/>
                  </a:moveTo>
                  <a:cubicBezTo>
                    <a:pt x="21" y="0"/>
                    <a:pt x="0" y="14"/>
                    <a:pt x="0" y="36"/>
                  </a:cubicBezTo>
                  <a:cubicBezTo>
                    <a:pt x="43" y="240"/>
                    <a:pt x="86" y="435"/>
                    <a:pt x="129" y="636"/>
                  </a:cubicBezTo>
                  <a:lnTo>
                    <a:pt x="129" y="636"/>
                  </a:lnTo>
                  <a:cubicBezTo>
                    <a:pt x="108" y="637"/>
                    <a:pt x="83" y="663"/>
                    <a:pt x="101" y="690"/>
                  </a:cubicBezTo>
                  <a:cubicBezTo>
                    <a:pt x="113" y="715"/>
                    <a:pt x="138" y="740"/>
                    <a:pt x="163" y="765"/>
                  </a:cubicBezTo>
                  <a:cubicBezTo>
                    <a:pt x="167" y="767"/>
                    <a:pt x="172" y="768"/>
                    <a:pt x="176" y="768"/>
                  </a:cubicBezTo>
                  <a:cubicBezTo>
                    <a:pt x="196" y="768"/>
                    <a:pt x="213" y="748"/>
                    <a:pt x="213" y="727"/>
                  </a:cubicBezTo>
                  <a:cubicBezTo>
                    <a:pt x="163" y="489"/>
                    <a:pt x="113" y="249"/>
                    <a:pt x="62" y="23"/>
                  </a:cubicBezTo>
                  <a:cubicBezTo>
                    <a:pt x="62" y="7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34"/>
            <p:cNvSpPr/>
            <p:nvPr/>
          </p:nvSpPr>
          <p:spPr>
            <a:xfrm>
              <a:off x="3454700" y="4972850"/>
              <a:ext cx="6275" cy="18100"/>
            </a:xfrm>
            <a:custGeom>
              <a:avLst/>
              <a:gdLst/>
              <a:ahLst/>
              <a:cxnLst/>
              <a:rect l="l" t="t" r="r" b="b"/>
              <a:pathLst>
                <a:path w="251" h="724" extrusionOk="0">
                  <a:moveTo>
                    <a:pt x="46" y="0"/>
                  </a:moveTo>
                  <a:cubicBezTo>
                    <a:pt x="22" y="0"/>
                    <a:pt x="1" y="19"/>
                    <a:pt x="17" y="44"/>
                  </a:cubicBezTo>
                  <a:cubicBezTo>
                    <a:pt x="106" y="245"/>
                    <a:pt x="156" y="471"/>
                    <a:pt x="181" y="686"/>
                  </a:cubicBezTo>
                  <a:cubicBezTo>
                    <a:pt x="187" y="711"/>
                    <a:pt x="206" y="723"/>
                    <a:pt x="222" y="723"/>
                  </a:cubicBezTo>
                  <a:cubicBezTo>
                    <a:pt x="237" y="723"/>
                    <a:pt x="250" y="711"/>
                    <a:pt x="243" y="686"/>
                  </a:cubicBezTo>
                  <a:cubicBezTo>
                    <a:pt x="218" y="459"/>
                    <a:pt x="168" y="233"/>
                    <a:pt x="81" y="19"/>
                  </a:cubicBezTo>
                  <a:cubicBezTo>
                    <a:pt x="72" y="6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34"/>
            <p:cNvSpPr/>
            <p:nvPr/>
          </p:nvSpPr>
          <p:spPr>
            <a:xfrm>
              <a:off x="3457150" y="4972100"/>
              <a:ext cx="5875" cy="18825"/>
            </a:xfrm>
            <a:custGeom>
              <a:avLst/>
              <a:gdLst/>
              <a:ahLst/>
              <a:cxnLst/>
              <a:rect l="l" t="t" r="r" b="b"/>
              <a:pathLst>
                <a:path w="235" h="753" extrusionOk="0">
                  <a:moveTo>
                    <a:pt x="37" y="1"/>
                  </a:moveTo>
                  <a:cubicBezTo>
                    <a:pt x="18" y="1"/>
                    <a:pt x="0" y="14"/>
                    <a:pt x="8" y="36"/>
                  </a:cubicBezTo>
                  <a:cubicBezTo>
                    <a:pt x="45" y="149"/>
                    <a:pt x="70" y="250"/>
                    <a:pt x="108" y="363"/>
                  </a:cubicBezTo>
                  <a:cubicBezTo>
                    <a:pt x="120" y="426"/>
                    <a:pt x="133" y="476"/>
                    <a:pt x="145" y="526"/>
                  </a:cubicBezTo>
                  <a:cubicBezTo>
                    <a:pt x="145" y="565"/>
                    <a:pt x="184" y="677"/>
                    <a:pt x="133" y="690"/>
                  </a:cubicBezTo>
                  <a:cubicBezTo>
                    <a:pt x="95" y="690"/>
                    <a:pt x="108" y="753"/>
                    <a:pt x="145" y="753"/>
                  </a:cubicBezTo>
                  <a:cubicBezTo>
                    <a:pt x="209" y="741"/>
                    <a:pt x="234" y="677"/>
                    <a:pt x="221" y="627"/>
                  </a:cubicBezTo>
                  <a:cubicBezTo>
                    <a:pt x="221" y="565"/>
                    <a:pt x="196" y="489"/>
                    <a:pt x="184" y="426"/>
                  </a:cubicBezTo>
                  <a:cubicBezTo>
                    <a:pt x="145" y="288"/>
                    <a:pt x="108" y="149"/>
                    <a:pt x="70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34"/>
            <p:cNvSpPr/>
            <p:nvPr/>
          </p:nvSpPr>
          <p:spPr>
            <a:xfrm>
              <a:off x="3455000" y="4966625"/>
              <a:ext cx="8800" cy="21250"/>
            </a:xfrm>
            <a:custGeom>
              <a:avLst/>
              <a:gdLst/>
              <a:ahLst/>
              <a:cxnLst/>
              <a:rect l="l" t="t" r="r" b="b"/>
              <a:pathLst>
                <a:path w="352" h="850" extrusionOk="0">
                  <a:moveTo>
                    <a:pt x="48" y="1"/>
                  </a:moveTo>
                  <a:cubicBezTo>
                    <a:pt x="26" y="1"/>
                    <a:pt x="0" y="27"/>
                    <a:pt x="18" y="54"/>
                  </a:cubicBezTo>
                  <a:cubicBezTo>
                    <a:pt x="156" y="281"/>
                    <a:pt x="245" y="544"/>
                    <a:pt x="282" y="821"/>
                  </a:cubicBezTo>
                  <a:cubicBezTo>
                    <a:pt x="282" y="840"/>
                    <a:pt x="301" y="850"/>
                    <a:pt x="318" y="850"/>
                  </a:cubicBezTo>
                  <a:cubicBezTo>
                    <a:pt x="335" y="850"/>
                    <a:pt x="351" y="840"/>
                    <a:pt x="345" y="821"/>
                  </a:cubicBezTo>
                  <a:cubicBezTo>
                    <a:pt x="307" y="532"/>
                    <a:pt x="219" y="268"/>
                    <a:pt x="69" y="16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34"/>
            <p:cNvSpPr/>
            <p:nvPr/>
          </p:nvSpPr>
          <p:spPr>
            <a:xfrm>
              <a:off x="3456875" y="4964250"/>
              <a:ext cx="9900" cy="20725"/>
            </a:xfrm>
            <a:custGeom>
              <a:avLst/>
              <a:gdLst/>
              <a:ahLst/>
              <a:cxnLst/>
              <a:rect l="l" t="t" r="r" b="b"/>
              <a:pathLst>
                <a:path w="396" h="829" extrusionOk="0">
                  <a:moveTo>
                    <a:pt x="44" y="0"/>
                  </a:moveTo>
                  <a:cubicBezTo>
                    <a:pt x="22" y="0"/>
                    <a:pt x="1" y="21"/>
                    <a:pt x="19" y="49"/>
                  </a:cubicBezTo>
                  <a:cubicBezTo>
                    <a:pt x="94" y="149"/>
                    <a:pt x="156" y="262"/>
                    <a:pt x="207" y="388"/>
                  </a:cubicBezTo>
                  <a:cubicBezTo>
                    <a:pt x="245" y="438"/>
                    <a:pt x="257" y="501"/>
                    <a:pt x="282" y="564"/>
                  </a:cubicBezTo>
                  <a:cubicBezTo>
                    <a:pt x="295" y="589"/>
                    <a:pt x="358" y="765"/>
                    <a:pt x="307" y="765"/>
                  </a:cubicBezTo>
                  <a:cubicBezTo>
                    <a:pt x="270" y="765"/>
                    <a:pt x="270" y="828"/>
                    <a:pt x="307" y="828"/>
                  </a:cubicBezTo>
                  <a:cubicBezTo>
                    <a:pt x="383" y="828"/>
                    <a:pt x="396" y="753"/>
                    <a:pt x="383" y="690"/>
                  </a:cubicBezTo>
                  <a:cubicBezTo>
                    <a:pt x="371" y="602"/>
                    <a:pt x="346" y="527"/>
                    <a:pt x="307" y="451"/>
                  </a:cubicBezTo>
                  <a:cubicBezTo>
                    <a:pt x="245" y="287"/>
                    <a:pt x="170" y="149"/>
                    <a:pt x="69" y="10"/>
                  </a:cubicBez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34"/>
            <p:cNvSpPr/>
            <p:nvPr/>
          </p:nvSpPr>
          <p:spPr>
            <a:xfrm>
              <a:off x="3458075" y="4962475"/>
              <a:ext cx="8375" cy="17550"/>
            </a:xfrm>
            <a:custGeom>
              <a:avLst/>
              <a:gdLst/>
              <a:ahLst/>
              <a:cxnLst/>
              <a:rect l="l" t="t" r="r" b="b"/>
              <a:pathLst>
                <a:path w="335" h="702" extrusionOk="0">
                  <a:moveTo>
                    <a:pt x="39" y="0"/>
                  </a:moveTo>
                  <a:cubicBezTo>
                    <a:pt x="19" y="0"/>
                    <a:pt x="0" y="19"/>
                    <a:pt x="8" y="44"/>
                  </a:cubicBezTo>
                  <a:cubicBezTo>
                    <a:pt x="58" y="145"/>
                    <a:pt x="108" y="245"/>
                    <a:pt x="147" y="346"/>
                  </a:cubicBezTo>
                  <a:cubicBezTo>
                    <a:pt x="172" y="396"/>
                    <a:pt x="197" y="447"/>
                    <a:pt x="209" y="497"/>
                  </a:cubicBezTo>
                  <a:cubicBezTo>
                    <a:pt x="234" y="547"/>
                    <a:pt x="259" y="598"/>
                    <a:pt x="247" y="660"/>
                  </a:cubicBezTo>
                  <a:cubicBezTo>
                    <a:pt x="247" y="683"/>
                    <a:pt x="270" y="701"/>
                    <a:pt x="288" y="701"/>
                  </a:cubicBezTo>
                  <a:cubicBezTo>
                    <a:pt x="300" y="701"/>
                    <a:pt x="310" y="693"/>
                    <a:pt x="310" y="673"/>
                  </a:cubicBezTo>
                  <a:cubicBezTo>
                    <a:pt x="335" y="559"/>
                    <a:pt x="272" y="447"/>
                    <a:pt x="222" y="346"/>
                  </a:cubicBezTo>
                  <a:cubicBezTo>
                    <a:pt x="172" y="232"/>
                    <a:pt x="122" y="120"/>
                    <a:pt x="71" y="19"/>
                  </a:cubicBezTo>
                  <a:cubicBezTo>
                    <a:pt x="62" y="6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34"/>
            <p:cNvSpPr/>
            <p:nvPr/>
          </p:nvSpPr>
          <p:spPr>
            <a:xfrm>
              <a:off x="3460050" y="4960850"/>
              <a:ext cx="10500" cy="16725"/>
            </a:xfrm>
            <a:custGeom>
              <a:avLst/>
              <a:gdLst/>
              <a:ahLst/>
              <a:cxnLst/>
              <a:rect l="l" t="t" r="r" b="b"/>
              <a:pathLst>
                <a:path w="420" h="669" extrusionOk="0">
                  <a:moveTo>
                    <a:pt x="53" y="0"/>
                  </a:moveTo>
                  <a:cubicBezTo>
                    <a:pt x="24" y="0"/>
                    <a:pt x="1" y="27"/>
                    <a:pt x="29" y="46"/>
                  </a:cubicBezTo>
                  <a:cubicBezTo>
                    <a:pt x="105" y="121"/>
                    <a:pt x="155" y="235"/>
                    <a:pt x="206" y="323"/>
                  </a:cubicBezTo>
                  <a:cubicBezTo>
                    <a:pt x="231" y="373"/>
                    <a:pt x="256" y="423"/>
                    <a:pt x="269" y="473"/>
                  </a:cubicBezTo>
                  <a:cubicBezTo>
                    <a:pt x="294" y="512"/>
                    <a:pt x="306" y="574"/>
                    <a:pt x="256" y="612"/>
                  </a:cubicBezTo>
                  <a:cubicBezTo>
                    <a:pt x="225" y="622"/>
                    <a:pt x="246" y="668"/>
                    <a:pt x="276" y="668"/>
                  </a:cubicBezTo>
                  <a:cubicBezTo>
                    <a:pt x="282" y="668"/>
                    <a:pt x="288" y="667"/>
                    <a:pt x="294" y="663"/>
                  </a:cubicBezTo>
                  <a:cubicBezTo>
                    <a:pt x="420" y="587"/>
                    <a:pt x="331" y="436"/>
                    <a:pt x="281" y="336"/>
                  </a:cubicBezTo>
                  <a:cubicBezTo>
                    <a:pt x="256" y="272"/>
                    <a:pt x="219" y="210"/>
                    <a:pt x="180" y="146"/>
                  </a:cubicBezTo>
                  <a:cubicBezTo>
                    <a:pt x="155" y="96"/>
                    <a:pt x="118" y="46"/>
                    <a:pt x="80" y="9"/>
                  </a:cubicBezTo>
                  <a:cubicBezTo>
                    <a:pt x="71" y="3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34"/>
            <p:cNvSpPr/>
            <p:nvPr/>
          </p:nvSpPr>
          <p:spPr>
            <a:xfrm>
              <a:off x="3459625" y="4957525"/>
              <a:ext cx="8600" cy="16350"/>
            </a:xfrm>
            <a:custGeom>
              <a:avLst/>
              <a:gdLst/>
              <a:ahLst/>
              <a:cxnLst/>
              <a:rect l="l" t="t" r="r" b="b"/>
              <a:pathLst>
                <a:path w="344" h="654" extrusionOk="0">
                  <a:moveTo>
                    <a:pt x="45" y="0"/>
                  </a:moveTo>
                  <a:cubicBezTo>
                    <a:pt x="22" y="0"/>
                    <a:pt x="0" y="27"/>
                    <a:pt x="9" y="53"/>
                  </a:cubicBezTo>
                  <a:cubicBezTo>
                    <a:pt x="122" y="229"/>
                    <a:pt x="210" y="430"/>
                    <a:pt x="273" y="632"/>
                  </a:cubicBezTo>
                  <a:cubicBezTo>
                    <a:pt x="278" y="647"/>
                    <a:pt x="291" y="654"/>
                    <a:pt x="304" y="654"/>
                  </a:cubicBezTo>
                  <a:cubicBezTo>
                    <a:pt x="324" y="654"/>
                    <a:pt x="344" y="637"/>
                    <a:pt x="336" y="606"/>
                  </a:cubicBezTo>
                  <a:cubicBezTo>
                    <a:pt x="273" y="405"/>
                    <a:pt x="185" y="204"/>
                    <a:pt x="72" y="16"/>
                  </a:cubicBezTo>
                  <a:cubicBezTo>
                    <a:pt x="64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34"/>
            <p:cNvSpPr/>
            <p:nvPr/>
          </p:nvSpPr>
          <p:spPr>
            <a:xfrm>
              <a:off x="3459425" y="4961525"/>
              <a:ext cx="9125" cy="17525"/>
            </a:xfrm>
            <a:custGeom>
              <a:avLst/>
              <a:gdLst/>
              <a:ahLst/>
              <a:cxnLst/>
              <a:rect l="l" t="t" r="r" b="b"/>
              <a:pathLst>
                <a:path w="365" h="701" extrusionOk="0">
                  <a:moveTo>
                    <a:pt x="42" y="1"/>
                  </a:moveTo>
                  <a:cubicBezTo>
                    <a:pt x="22" y="1"/>
                    <a:pt x="1" y="20"/>
                    <a:pt x="17" y="44"/>
                  </a:cubicBezTo>
                  <a:cubicBezTo>
                    <a:pt x="118" y="245"/>
                    <a:pt x="218" y="459"/>
                    <a:pt x="294" y="673"/>
                  </a:cubicBezTo>
                  <a:cubicBezTo>
                    <a:pt x="299" y="693"/>
                    <a:pt x="312" y="701"/>
                    <a:pt x="325" y="701"/>
                  </a:cubicBezTo>
                  <a:cubicBezTo>
                    <a:pt x="345" y="701"/>
                    <a:pt x="364" y="683"/>
                    <a:pt x="356" y="661"/>
                  </a:cubicBezTo>
                  <a:cubicBezTo>
                    <a:pt x="269" y="434"/>
                    <a:pt x="180" y="220"/>
                    <a:pt x="68" y="19"/>
                  </a:cubicBezTo>
                  <a:cubicBezTo>
                    <a:pt x="63" y="6"/>
                    <a:pt x="53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34"/>
            <p:cNvSpPr/>
            <p:nvPr/>
          </p:nvSpPr>
          <p:spPr>
            <a:xfrm>
              <a:off x="3461525" y="4964675"/>
              <a:ext cx="5550" cy="14075"/>
            </a:xfrm>
            <a:custGeom>
              <a:avLst/>
              <a:gdLst/>
              <a:ahLst/>
              <a:cxnLst/>
              <a:rect l="l" t="t" r="r" b="b"/>
              <a:pathLst>
                <a:path w="222" h="563" extrusionOk="0">
                  <a:moveTo>
                    <a:pt x="40" y="0"/>
                  </a:moveTo>
                  <a:cubicBezTo>
                    <a:pt x="19" y="0"/>
                    <a:pt x="0" y="19"/>
                    <a:pt x="9" y="44"/>
                  </a:cubicBezTo>
                  <a:cubicBezTo>
                    <a:pt x="96" y="195"/>
                    <a:pt x="147" y="359"/>
                    <a:pt x="160" y="535"/>
                  </a:cubicBezTo>
                  <a:cubicBezTo>
                    <a:pt x="160" y="553"/>
                    <a:pt x="175" y="563"/>
                    <a:pt x="191" y="563"/>
                  </a:cubicBezTo>
                  <a:cubicBezTo>
                    <a:pt x="206" y="563"/>
                    <a:pt x="222" y="553"/>
                    <a:pt x="222" y="535"/>
                  </a:cubicBezTo>
                  <a:cubicBezTo>
                    <a:pt x="210" y="346"/>
                    <a:pt x="160" y="170"/>
                    <a:pt x="71" y="19"/>
                  </a:cubicBezTo>
                  <a:cubicBezTo>
                    <a:pt x="62" y="6"/>
                    <a:pt x="51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34"/>
            <p:cNvSpPr/>
            <p:nvPr/>
          </p:nvSpPr>
          <p:spPr>
            <a:xfrm>
              <a:off x="3466550" y="4967175"/>
              <a:ext cx="4300" cy="12600"/>
            </a:xfrm>
            <a:custGeom>
              <a:avLst/>
              <a:gdLst/>
              <a:ahLst/>
              <a:cxnLst/>
              <a:rect l="l" t="t" r="r" b="b"/>
              <a:pathLst>
                <a:path w="172" h="504" extrusionOk="0">
                  <a:moveTo>
                    <a:pt x="40" y="1"/>
                  </a:moveTo>
                  <a:cubicBezTo>
                    <a:pt x="19" y="1"/>
                    <a:pt x="0" y="20"/>
                    <a:pt x="9" y="44"/>
                  </a:cubicBezTo>
                  <a:cubicBezTo>
                    <a:pt x="84" y="170"/>
                    <a:pt x="96" y="321"/>
                    <a:pt x="59" y="460"/>
                  </a:cubicBezTo>
                  <a:cubicBezTo>
                    <a:pt x="51" y="484"/>
                    <a:pt x="75" y="503"/>
                    <a:pt x="96" y="503"/>
                  </a:cubicBezTo>
                  <a:cubicBezTo>
                    <a:pt x="107" y="503"/>
                    <a:pt x="117" y="498"/>
                    <a:pt x="122" y="485"/>
                  </a:cubicBezTo>
                  <a:cubicBezTo>
                    <a:pt x="172" y="321"/>
                    <a:pt x="147" y="158"/>
                    <a:pt x="71" y="19"/>
                  </a:cubicBezTo>
                  <a:cubicBezTo>
                    <a:pt x="63" y="6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34"/>
            <p:cNvSpPr/>
            <p:nvPr/>
          </p:nvSpPr>
          <p:spPr>
            <a:xfrm>
              <a:off x="3464550" y="4962950"/>
              <a:ext cx="6000" cy="15100"/>
            </a:xfrm>
            <a:custGeom>
              <a:avLst/>
              <a:gdLst/>
              <a:ahLst/>
              <a:cxnLst/>
              <a:rect l="l" t="t" r="r" b="b"/>
              <a:pathLst>
                <a:path w="240" h="604" extrusionOk="0">
                  <a:moveTo>
                    <a:pt x="13" y="0"/>
                  </a:moveTo>
                  <a:cubicBezTo>
                    <a:pt x="0" y="12"/>
                    <a:pt x="0" y="37"/>
                    <a:pt x="0" y="50"/>
                  </a:cubicBezTo>
                  <a:cubicBezTo>
                    <a:pt x="114" y="201"/>
                    <a:pt x="164" y="389"/>
                    <a:pt x="151" y="565"/>
                  </a:cubicBezTo>
                  <a:cubicBezTo>
                    <a:pt x="145" y="591"/>
                    <a:pt x="161" y="603"/>
                    <a:pt x="178" y="603"/>
                  </a:cubicBezTo>
                  <a:cubicBezTo>
                    <a:pt x="196" y="603"/>
                    <a:pt x="215" y="591"/>
                    <a:pt x="215" y="565"/>
                  </a:cubicBezTo>
                  <a:cubicBezTo>
                    <a:pt x="240" y="377"/>
                    <a:pt x="176" y="176"/>
                    <a:pt x="64" y="12"/>
                  </a:cubicBezTo>
                  <a:cubicBezTo>
                    <a:pt x="51" y="0"/>
                    <a:pt x="3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34"/>
            <p:cNvSpPr/>
            <p:nvPr/>
          </p:nvSpPr>
          <p:spPr>
            <a:xfrm>
              <a:off x="3452725" y="4958700"/>
              <a:ext cx="9650" cy="28850"/>
            </a:xfrm>
            <a:custGeom>
              <a:avLst/>
              <a:gdLst/>
              <a:ahLst/>
              <a:cxnLst/>
              <a:rect l="l" t="t" r="r" b="b"/>
              <a:pathLst>
                <a:path w="386" h="1154" extrusionOk="0">
                  <a:moveTo>
                    <a:pt x="45" y="0"/>
                  </a:moveTo>
                  <a:cubicBezTo>
                    <a:pt x="24" y="0"/>
                    <a:pt x="0" y="19"/>
                    <a:pt x="9" y="44"/>
                  </a:cubicBezTo>
                  <a:cubicBezTo>
                    <a:pt x="160" y="396"/>
                    <a:pt x="272" y="761"/>
                    <a:pt x="322" y="1126"/>
                  </a:cubicBezTo>
                  <a:cubicBezTo>
                    <a:pt x="322" y="1146"/>
                    <a:pt x="333" y="1154"/>
                    <a:pt x="345" y="1154"/>
                  </a:cubicBezTo>
                  <a:cubicBezTo>
                    <a:pt x="363" y="1154"/>
                    <a:pt x="386" y="1136"/>
                    <a:pt x="386" y="1113"/>
                  </a:cubicBezTo>
                  <a:cubicBezTo>
                    <a:pt x="322" y="735"/>
                    <a:pt x="222" y="358"/>
                    <a:pt x="71" y="19"/>
                  </a:cubicBezTo>
                  <a:cubicBezTo>
                    <a:pt x="67" y="6"/>
                    <a:pt x="56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34"/>
            <p:cNvSpPr/>
            <p:nvPr/>
          </p:nvSpPr>
          <p:spPr>
            <a:xfrm>
              <a:off x="3452150" y="4946500"/>
              <a:ext cx="12600" cy="25525"/>
            </a:xfrm>
            <a:custGeom>
              <a:avLst/>
              <a:gdLst/>
              <a:ahLst/>
              <a:cxnLst/>
              <a:rect l="l" t="t" r="r" b="b"/>
              <a:pathLst>
                <a:path w="504" h="1021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183" y="356"/>
                    <a:pt x="320" y="670"/>
                    <a:pt x="434" y="997"/>
                  </a:cubicBezTo>
                  <a:cubicBezTo>
                    <a:pt x="439" y="1013"/>
                    <a:pt x="453" y="1020"/>
                    <a:pt x="467" y="1020"/>
                  </a:cubicBezTo>
                  <a:cubicBezTo>
                    <a:pt x="486" y="1020"/>
                    <a:pt x="504" y="1007"/>
                    <a:pt x="496" y="985"/>
                  </a:cubicBezTo>
                  <a:cubicBezTo>
                    <a:pt x="384" y="645"/>
                    <a:pt x="245" y="318"/>
                    <a:pt x="69" y="16"/>
                  </a:cubicBezTo>
                  <a:cubicBezTo>
                    <a:pt x="61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34"/>
            <p:cNvSpPr/>
            <p:nvPr/>
          </p:nvSpPr>
          <p:spPr>
            <a:xfrm>
              <a:off x="3452375" y="4958450"/>
              <a:ext cx="7500" cy="22725"/>
            </a:xfrm>
            <a:custGeom>
              <a:avLst/>
              <a:gdLst/>
              <a:ahLst/>
              <a:cxnLst/>
              <a:rect l="l" t="t" r="r" b="b"/>
              <a:pathLst>
                <a:path w="300" h="909" extrusionOk="0">
                  <a:moveTo>
                    <a:pt x="47" y="1"/>
                  </a:moveTo>
                  <a:cubicBezTo>
                    <a:pt x="24" y="1"/>
                    <a:pt x="1" y="27"/>
                    <a:pt x="10" y="54"/>
                  </a:cubicBezTo>
                  <a:cubicBezTo>
                    <a:pt x="148" y="306"/>
                    <a:pt x="224" y="595"/>
                    <a:pt x="236" y="871"/>
                  </a:cubicBezTo>
                  <a:cubicBezTo>
                    <a:pt x="236" y="896"/>
                    <a:pt x="252" y="909"/>
                    <a:pt x="268" y="909"/>
                  </a:cubicBezTo>
                  <a:cubicBezTo>
                    <a:pt x="283" y="909"/>
                    <a:pt x="299" y="896"/>
                    <a:pt x="299" y="871"/>
                  </a:cubicBezTo>
                  <a:cubicBezTo>
                    <a:pt x="286" y="582"/>
                    <a:pt x="199" y="293"/>
                    <a:pt x="73" y="16"/>
                  </a:cubicBezTo>
                  <a:cubicBezTo>
                    <a:pt x="66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34"/>
            <p:cNvSpPr/>
            <p:nvPr/>
          </p:nvSpPr>
          <p:spPr>
            <a:xfrm>
              <a:off x="3455625" y="4944950"/>
              <a:ext cx="8325" cy="20525"/>
            </a:xfrm>
            <a:custGeom>
              <a:avLst/>
              <a:gdLst/>
              <a:ahLst/>
              <a:cxnLst/>
              <a:rect l="l" t="t" r="r" b="b"/>
              <a:pathLst>
                <a:path w="333" h="821" extrusionOk="0">
                  <a:moveTo>
                    <a:pt x="48" y="0"/>
                  </a:moveTo>
                  <a:cubicBezTo>
                    <a:pt x="27" y="0"/>
                    <a:pt x="1" y="27"/>
                    <a:pt x="18" y="53"/>
                  </a:cubicBezTo>
                  <a:cubicBezTo>
                    <a:pt x="69" y="179"/>
                    <a:pt x="119" y="293"/>
                    <a:pt x="156" y="418"/>
                  </a:cubicBezTo>
                  <a:cubicBezTo>
                    <a:pt x="181" y="481"/>
                    <a:pt x="206" y="544"/>
                    <a:pt x="220" y="594"/>
                  </a:cubicBezTo>
                  <a:cubicBezTo>
                    <a:pt x="245" y="657"/>
                    <a:pt x="270" y="720"/>
                    <a:pt x="270" y="782"/>
                  </a:cubicBezTo>
                  <a:cubicBezTo>
                    <a:pt x="263" y="808"/>
                    <a:pt x="279" y="820"/>
                    <a:pt x="296" y="820"/>
                  </a:cubicBezTo>
                  <a:cubicBezTo>
                    <a:pt x="313" y="820"/>
                    <a:pt x="332" y="808"/>
                    <a:pt x="332" y="782"/>
                  </a:cubicBezTo>
                  <a:cubicBezTo>
                    <a:pt x="332" y="720"/>
                    <a:pt x="320" y="657"/>
                    <a:pt x="295" y="594"/>
                  </a:cubicBezTo>
                  <a:lnTo>
                    <a:pt x="220" y="405"/>
                  </a:lnTo>
                  <a:cubicBezTo>
                    <a:pt x="181" y="279"/>
                    <a:pt x="131" y="142"/>
                    <a:pt x="69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34"/>
            <p:cNvSpPr/>
            <p:nvPr/>
          </p:nvSpPr>
          <p:spPr>
            <a:xfrm>
              <a:off x="3457425" y="4941800"/>
              <a:ext cx="7775" cy="22500"/>
            </a:xfrm>
            <a:custGeom>
              <a:avLst/>
              <a:gdLst/>
              <a:ahLst/>
              <a:cxnLst/>
              <a:rect l="l" t="t" r="r" b="b"/>
              <a:pathLst>
                <a:path w="311" h="900" extrusionOk="0">
                  <a:moveTo>
                    <a:pt x="41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122" y="305"/>
                    <a:pt x="210" y="582"/>
                    <a:pt x="235" y="871"/>
                  </a:cubicBezTo>
                  <a:cubicBezTo>
                    <a:pt x="242" y="890"/>
                    <a:pt x="260" y="899"/>
                    <a:pt x="278" y="899"/>
                  </a:cubicBezTo>
                  <a:cubicBezTo>
                    <a:pt x="295" y="899"/>
                    <a:pt x="311" y="890"/>
                    <a:pt x="311" y="871"/>
                  </a:cubicBezTo>
                  <a:cubicBezTo>
                    <a:pt x="273" y="569"/>
                    <a:pt x="185" y="293"/>
                    <a:pt x="59" y="16"/>
                  </a:cubicBezTo>
                  <a:cubicBezTo>
                    <a:pt x="55" y="5"/>
                    <a:pt x="49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34"/>
            <p:cNvSpPr/>
            <p:nvPr/>
          </p:nvSpPr>
          <p:spPr>
            <a:xfrm>
              <a:off x="3458050" y="4936775"/>
              <a:ext cx="8600" cy="23275"/>
            </a:xfrm>
            <a:custGeom>
              <a:avLst/>
              <a:gdLst/>
              <a:ahLst/>
              <a:cxnLst/>
              <a:rect l="l" t="t" r="r" b="b"/>
              <a:pathLst>
                <a:path w="344" h="931" extrusionOk="0">
                  <a:moveTo>
                    <a:pt x="46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148" y="318"/>
                    <a:pt x="235" y="606"/>
                    <a:pt x="273" y="908"/>
                  </a:cubicBezTo>
                  <a:cubicBezTo>
                    <a:pt x="278" y="923"/>
                    <a:pt x="291" y="930"/>
                    <a:pt x="304" y="930"/>
                  </a:cubicBezTo>
                  <a:cubicBezTo>
                    <a:pt x="324" y="930"/>
                    <a:pt x="344" y="914"/>
                    <a:pt x="336" y="883"/>
                  </a:cubicBezTo>
                  <a:cubicBezTo>
                    <a:pt x="299" y="581"/>
                    <a:pt x="198" y="293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34"/>
            <p:cNvSpPr/>
            <p:nvPr/>
          </p:nvSpPr>
          <p:spPr>
            <a:xfrm>
              <a:off x="3459975" y="4935650"/>
              <a:ext cx="5550" cy="24375"/>
            </a:xfrm>
            <a:custGeom>
              <a:avLst/>
              <a:gdLst/>
              <a:ahLst/>
              <a:cxnLst/>
              <a:rect l="l" t="t" r="r" b="b"/>
              <a:pathLst>
                <a:path w="222" h="975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96" y="338"/>
                    <a:pt x="146" y="639"/>
                    <a:pt x="158" y="941"/>
                  </a:cubicBezTo>
                  <a:cubicBezTo>
                    <a:pt x="158" y="961"/>
                    <a:pt x="177" y="974"/>
                    <a:pt x="193" y="974"/>
                  </a:cubicBezTo>
                  <a:cubicBezTo>
                    <a:pt x="208" y="974"/>
                    <a:pt x="222" y="964"/>
                    <a:pt x="222" y="941"/>
                  </a:cubicBezTo>
                  <a:cubicBezTo>
                    <a:pt x="209" y="626"/>
                    <a:pt x="158" y="324"/>
                    <a:pt x="71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34"/>
            <p:cNvSpPr/>
            <p:nvPr/>
          </p:nvSpPr>
          <p:spPr>
            <a:xfrm>
              <a:off x="3459775" y="4932050"/>
              <a:ext cx="8575" cy="26475"/>
            </a:xfrm>
            <a:custGeom>
              <a:avLst/>
              <a:gdLst/>
              <a:ahLst/>
              <a:cxnLst/>
              <a:rect l="l" t="t" r="r" b="b"/>
              <a:pathLst>
                <a:path w="343" h="1059" extrusionOk="0">
                  <a:moveTo>
                    <a:pt x="38" y="1"/>
                  </a:moveTo>
                  <a:cubicBezTo>
                    <a:pt x="17" y="1"/>
                    <a:pt x="0" y="19"/>
                    <a:pt x="15" y="41"/>
                  </a:cubicBezTo>
                  <a:cubicBezTo>
                    <a:pt x="79" y="192"/>
                    <a:pt x="129" y="356"/>
                    <a:pt x="179" y="519"/>
                  </a:cubicBezTo>
                  <a:cubicBezTo>
                    <a:pt x="217" y="670"/>
                    <a:pt x="280" y="859"/>
                    <a:pt x="217" y="1010"/>
                  </a:cubicBezTo>
                  <a:cubicBezTo>
                    <a:pt x="209" y="1034"/>
                    <a:pt x="228" y="1059"/>
                    <a:pt x="249" y="1059"/>
                  </a:cubicBezTo>
                  <a:cubicBezTo>
                    <a:pt x="260" y="1059"/>
                    <a:pt x="271" y="1052"/>
                    <a:pt x="280" y="1035"/>
                  </a:cubicBezTo>
                  <a:cubicBezTo>
                    <a:pt x="342" y="884"/>
                    <a:pt x="292" y="708"/>
                    <a:pt x="255" y="557"/>
                  </a:cubicBezTo>
                  <a:cubicBezTo>
                    <a:pt x="204" y="368"/>
                    <a:pt x="141" y="192"/>
                    <a:pt x="79" y="29"/>
                  </a:cubicBezTo>
                  <a:cubicBezTo>
                    <a:pt x="69" y="9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34"/>
            <p:cNvSpPr/>
            <p:nvPr/>
          </p:nvSpPr>
          <p:spPr>
            <a:xfrm>
              <a:off x="3457425" y="4926000"/>
              <a:ext cx="9525" cy="21500"/>
            </a:xfrm>
            <a:custGeom>
              <a:avLst/>
              <a:gdLst/>
              <a:ahLst/>
              <a:cxnLst/>
              <a:rect l="l" t="t" r="r" b="b"/>
              <a:pathLst>
                <a:path w="381" h="860" extrusionOk="0">
                  <a:moveTo>
                    <a:pt x="40" y="0"/>
                  </a:moveTo>
                  <a:cubicBezTo>
                    <a:pt x="19" y="0"/>
                    <a:pt x="1" y="20"/>
                    <a:pt x="9" y="45"/>
                  </a:cubicBezTo>
                  <a:cubicBezTo>
                    <a:pt x="122" y="308"/>
                    <a:pt x="223" y="573"/>
                    <a:pt x="311" y="836"/>
                  </a:cubicBezTo>
                  <a:cubicBezTo>
                    <a:pt x="316" y="852"/>
                    <a:pt x="330" y="859"/>
                    <a:pt x="344" y="859"/>
                  </a:cubicBezTo>
                  <a:cubicBezTo>
                    <a:pt x="363" y="859"/>
                    <a:pt x="381" y="846"/>
                    <a:pt x="374" y="824"/>
                  </a:cubicBezTo>
                  <a:cubicBezTo>
                    <a:pt x="285" y="548"/>
                    <a:pt x="185" y="271"/>
                    <a:pt x="72" y="19"/>
                  </a:cubicBezTo>
                  <a:cubicBezTo>
                    <a:pt x="63" y="6"/>
                    <a:pt x="51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34"/>
            <p:cNvSpPr/>
            <p:nvPr/>
          </p:nvSpPr>
          <p:spPr>
            <a:xfrm>
              <a:off x="3459000" y="4938250"/>
              <a:ext cx="8725" cy="30825"/>
            </a:xfrm>
            <a:custGeom>
              <a:avLst/>
              <a:gdLst/>
              <a:ahLst/>
              <a:cxnLst/>
              <a:rect l="l" t="t" r="r" b="b"/>
              <a:pathLst>
                <a:path w="349" h="1233" extrusionOk="0">
                  <a:moveTo>
                    <a:pt x="46" y="1"/>
                  </a:moveTo>
                  <a:cubicBezTo>
                    <a:pt x="25" y="1"/>
                    <a:pt x="1" y="20"/>
                    <a:pt x="9" y="44"/>
                  </a:cubicBezTo>
                  <a:cubicBezTo>
                    <a:pt x="71" y="234"/>
                    <a:pt x="122" y="410"/>
                    <a:pt x="172" y="598"/>
                  </a:cubicBezTo>
                  <a:cubicBezTo>
                    <a:pt x="185" y="698"/>
                    <a:pt x="210" y="799"/>
                    <a:pt x="235" y="887"/>
                  </a:cubicBezTo>
                  <a:cubicBezTo>
                    <a:pt x="248" y="988"/>
                    <a:pt x="261" y="1089"/>
                    <a:pt x="248" y="1189"/>
                  </a:cubicBezTo>
                  <a:cubicBezTo>
                    <a:pt x="240" y="1214"/>
                    <a:pt x="264" y="1233"/>
                    <a:pt x="285" y="1233"/>
                  </a:cubicBezTo>
                  <a:cubicBezTo>
                    <a:pt x="296" y="1233"/>
                    <a:pt x="306" y="1227"/>
                    <a:pt x="311" y="1214"/>
                  </a:cubicBezTo>
                  <a:cubicBezTo>
                    <a:pt x="348" y="1013"/>
                    <a:pt x="286" y="812"/>
                    <a:pt x="235" y="623"/>
                  </a:cubicBezTo>
                  <a:cubicBezTo>
                    <a:pt x="185" y="422"/>
                    <a:pt x="135" y="220"/>
                    <a:pt x="71" y="19"/>
                  </a:cubicBezTo>
                  <a:cubicBezTo>
                    <a:pt x="67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34"/>
            <p:cNvSpPr/>
            <p:nvPr/>
          </p:nvSpPr>
          <p:spPr>
            <a:xfrm>
              <a:off x="3458150" y="4922625"/>
              <a:ext cx="8000" cy="21875"/>
            </a:xfrm>
            <a:custGeom>
              <a:avLst/>
              <a:gdLst/>
              <a:ahLst/>
              <a:cxnLst/>
              <a:rect l="l" t="t" r="r" b="b"/>
              <a:pathLst>
                <a:path w="320" h="875" extrusionOk="0">
                  <a:moveTo>
                    <a:pt x="42" y="0"/>
                  </a:moveTo>
                  <a:cubicBezTo>
                    <a:pt x="20" y="0"/>
                    <a:pt x="0" y="27"/>
                    <a:pt x="18" y="54"/>
                  </a:cubicBezTo>
                  <a:cubicBezTo>
                    <a:pt x="169" y="292"/>
                    <a:pt x="244" y="569"/>
                    <a:pt x="244" y="845"/>
                  </a:cubicBezTo>
                  <a:cubicBezTo>
                    <a:pt x="244" y="865"/>
                    <a:pt x="263" y="874"/>
                    <a:pt x="282" y="874"/>
                  </a:cubicBezTo>
                  <a:cubicBezTo>
                    <a:pt x="301" y="874"/>
                    <a:pt x="320" y="865"/>
                    <a:pt x="320" y="845"/>
                  </a:cubicBezTo>
                  <a:cubicBezTo>
                    <a:pt x="320" y="557"/>
                    <a:pt x="231" y="267"/>
                    <a:pt x="68" y="16"/>
                  </a:cubicBezTo>
                  <a:cubicBezTo>
                    <a:pt x="61" y="5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34"/>
            <p:cNvSpPr/>
            <p:nvPr/>
          </p:nvSpPr>
          <p:spPr>
            <a:xfrm>
              <a:off x="3456300" y="4915000"/>
              <a:ext cx="8775" cy="20550"/>
            </a:xfrm>
            <a:custGeom>
              <a:avLst/>
              <a:gdLst/>
              <a:ahLst/>
              <a:cxnLst/>
              <a:rect l="l" t="t" r="r" b="b"/>
              <a:pathLst>
                <a:path w="351" h="822" extrusionOk="0">
                  <a:moveTo>
                    <a:pt x="36" y="0"/>
                  </a:moveTo>
                  <a:cubicBezTo>
                    <a:pt x="16" y="0"/>
                    <a:pt x="0" y="20"/>
                    <a:pt x="17" y="44"/>
                  </a:cubicBezTo>
                  <a:cubicBezTo>
                    <a:pt x="142" y="283"/>
                    <a:pt x="230" y="535"/>
                    <a:pt x="280" y="798"/>
                  </a:cubicBezTo>
                  <a:cubicBezTo>
                    <a:pt x="286" y="814"/>
                    <a:pt x="300" y="821"/>
                    <a:pt x="313" y="821"/>
                  </a:cubicBezTo>
                  <a:cubicBezTo>
                    <a:pt x="332" y="821"/>
                    <a:pt x="350" y="808"/>
                    <a:pt x="343" y="786"/>
                  </a:cubicBezTo>
                  <a:cubicBezTo>
                    <a:pt x="293" y="510"/>
                    <a:pt x="205" y="258"/>
                    <a:pt x="67" y="19"/>
                  </a:cubicBezTo>
                  <a:cubicBezTo>
                    <a:pt x="58" y="6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34"/>
            <p:cNvSpPr/>
            <p:nvPr/>
          </p:nvSpPr>
          <p:spPr>
            <a:xfrm>
              <a:off x="3459300" y="4906275"/>
              <a:ext cx="7025" cy="15750"/>
            </a:xfrm>
            <a:custGeom>
              <a:avLst/>
              <a:gdLst/>
              <a:ahLst/>
              <a:cxnLst/>
              <a:rect l="l" t="t" r="r" b="b"/>
              <a:pathLst>
                <a:path w="281" h="630" extrusionOk="0">
                  <a:moveTo>
                    <a:pt x="46" y="0"/>
                  </a:moveTo>
                  <a:cubicBezTo>
                    <a:pt x="23" y="0"/>
                    <a:pt x="1" y="27"/>
                    <a:pt x="9" y="54"/>
                  </a:cubicBezTo>
                  <a:cubicBezTo>
                    <a:pt x="98" y="230"/>
                    <a:pt x="160" y="418"/>
                    <a:pt x="210" y="607"/>
                  </a:cubicBezTo>
                  <a:cubicBezTo>
                    <a:pt x="216" y="623"/>
                    <a:pt x="230" y="630"/>
                    <a:pt x="244" y="630"/>
                  </a:cubicBezTo>
                  <a:cubicBezTo>
                    <a:pt x="263" y="630"/>
                    <a:pt x="281" y="616"/>
                    <a:pt x="274" y="594"/>
                  </a:cubicBezTo>
                  <a:cubicBezTo>
                    <a:pt x="223" y="393"/>
                    <a:pt x="148" y="205"/>
                    <a:pt x="73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34"/>
            <p:cNvSpPr/>
            <p:nvPr/>
          </p:nvSpPr>
          <p:spPr>
            <a:xfrm>
              <a:off x="3458850" y="4908475"/>
              <a:ext cx="6975" cy="17700"/>
            </a:xfrm>
            <a:custGeom>
              <a:avLst/>
              <a:gdLst/>
              <a:ahLst/>
              <a:cxnLst/>
              <a:rect l="l" t="t" r="r" b="b"/>
              <a:pathLst>
                <a:path w="279" h="708" extrusionOk="0">
                  <a:moveTo>
                    <a:pt x="38" y="0"/>
                  </a:moveTo>
                  <a:cubicBezTo>
                    <a:pt x="16" y="0"/>
                    <a:pt x="0" y="18"/>
                    <a:pt x="15" y="41"/>
                  </a:cubicBezTo>
                  <a:cubicBezTo>
                    <a:pt x="52" y="142"/>
                    <a:pt x="91" y="243"/>
                    <a:pt x="128" y="355"/>
                  </a:cubicBezTo>
                  <a:lnTo>
                    <a:pt x="166" y="506"/>
                  </a:lnTo>
                  <a:cubicBezTo>
                    <a:pt x="178" y="531"/>
                    <a:pt x="191" y="556"/>
                    <a:pt x="191" y="582"/>
                  </a:cubicBezTo>
                  <a:cubicBezTo>
                    <a:pt x="203" y="595"/>
                    <a:pt x="203" y="607"/>
                    <a:pt x="203" y="620"/>
                  </a:cubicBezTo>
                  <a:lnTo>
                    <a:pt x="203" y="645"/>
                  </a:lnTo>
                  <a:lnTo>
                    <a:pt x="216" y="645"/>
                  </a:lnTo>
                  <a:cubicBezTo>
                    <a:pt x="178" y="645"/>
                    <a:pt x="191" y="707"/>
                    <a:pt x="228" y="707"/>
                  </a:cubicBezTo>
                  <a:cubicBezTo>
                    <a:pt x="279" y="695"/>
                    <a:pt x="279" y="632"/>
                    <a:pt x="267" y="595"/>
                  </a:cubicBezTo>
                  <a:cubicBezTo>
                    <a:pt x="241" y="531"/>
                    <a:pt x="228" y="469"/>
                    <a:pt x="203" y="393"/>
                  </a:cubicBezTo>
                  <a:cubicBezTo>
                    <a:pt x="166" y="268"/>
                    <a:pt x="116" y="142"/>
                    <a:pt x="77" y="28"/>
                  </a:cubicBezTo>
                  <a:cubicBezTo>
                    <a:pt x="67" y="8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34"/>
            <p:cNvSpPr/>
            <p:nvPr/>
          </p:nvSpPr>
          <p:spPr>
            <a:xfrm>
              <a:off x="3454925" y="4904300"/>
              <a:ext cx="10150" cy="24650"/>
            </a:xfrm>
            <a:custGeom>
              <a:avLst/>
              <a:gdLst/>
              <a:ahLst/>
              <a:cxnLst/>
              <a:rect l="l" t="t" r="r" b="b"/>
              <a:pathLst>
                <a:path w="406" h="986" extrusionOk="0">
                  <a:moveTo>
                    <a:pt x="40" y="1"/>
                  </a:moveTo>
                  <a:cubicBezTo>
                    <a:pt x="19" y="1"/>
                    <a:pt x="0" y="20"/>
                    <a:pt x="8" y="44"/>
                  </a:cubicBezTo>
                  <a:cubicBezTo>
                    <a:pt x="147" y="346"/>
                    <a:pt x="260" y="648"/>
                    <a:pt x="335" y="963"/>
                  </a:cubicBezTo>
                  <a:cubicBezTo>
                    <a:pt x="341" y="978"/>
                    <a:pt x="355" y="985"/>
                    <a:pt x="368" y="985"/>
                  </a:cubicBezTo>
                  <a:cubicBezTo>
                    <a:pt x="387" y="985"/>
                    <a:pt x="405" y="972"/>
                    <a:pt x="398" y="950"/>
                  </a:cubicBezTo>
                  <a:cubicBezTo>
                    <a:pt x="323" y="623"/>
                    <a:pt x="209" y="321"/>
                    <a:pt x="72" y="19"/>
                  </a:cubicBezTo>
                  <a:cubicBezTo>
                    <a:pt x="63" y="6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34"/>
            <p:cNvSpPr/>
            <p:nvPr/>
          </p:nvSpPr>
          <p:spPr>
            <a:xfrm>
              <a:off x="3454275" y="4903125"/>
              <a:ext cx="10175" cy="24250"/>
            </a:xfrm>
            <a:custGeom>
              <a:avLst/>
              <a:gdLst/>
              <a:ahLst/>
              <a:cxnLst/>
              <a:rect l="l" t="t" r="r" b="b"/>
              <a:pathLst>
                <a:path w="407" h="970" extrusionOk="0">
                  <a:moveTo>
                    <a:pt x="41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135" y="343"/>
                    <a:pt x="248" y="645"/>
                    <a:pt x="336" y="946"/>
                  </a:cubicBezTo>
                  <a:cubicBezTo>
                    <a:pt x="341" y="962"/>
                    <a:pt x="356" y="969"/>
                    <a:pt x="369" y="969"/>
                  </a:cubicBezTo>
                  <a:cubicBezTo>
                    <a:pt x="388" y="969"/>
                    <a:pt x="406" y="956"/>
                    <a:pt x="399" y="934"/>
                  </a:cubicBezTo>
                  <a:cubicBezTo>
                    <a:pt x="311" y="619"/>
                    <a:pt x="198" y="318"/>
                    <a:pt x="59" y="16"/>
                  </a:cubicBezTo>
                  <a:cubicBezTo>
                    <a:pt x="56" y="5"/>
                    <a:pt x="49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34"/>
            <p:cNvSpPr/>
            <p:nvPr/>
          </p:nvSpPr>
          <p:spPr>
            <a:xfrm>
              <a:off x="3449025" y="4907525"/>
              <a:ext cx="11675" cy="17550"/>
            </a:xfrm>
            <a:custGeom>
              <a:avLst/>
              <a:gdLst/>
              <a:ahLst/>
              <a:cxnLst/>
              <a:rect l="l" t="t" r="r" b="b"/>
              <a:pathLst>
                <a:path w="467" h="702" extrusionOk="0">
                  <a:moveTo>
                    <a:pt x="41" y="0"/>
                  </a:moveTo>
                  <a:cubicBezTo>
                    <a:pt x="19" y="0"/>
                    <a:pt x="0" y="24"/>
                    <a:pt x="18" y="41"/>
                  </a:cubicBezTo>
                  <a:cubicBezTo>
                    <a:pt x="169" y="242"/>
                    <a:pt x="294" y="457"/>
                    <a:pt x="395" y="683"/>
                  </a:cubicBezTo>
                  <a:cubicBezTo>
                    <a:pt x="404" y="696"/>
                    <a:pt x="416" y="701"/>
                    <a:pt x="427" y="701"/>
                  </a:cubicBezTo>
                  <a:cubicBezTo>
                    <a:pt x="448" y="701"/>
                    <a:pt x="466" y="682"/>
                    <a:pt x="458" y="658"/>
                  </a:cubicBezTo>
                  <a:cubicBezTo>
                    <a:pt x="345" y="431"/>
                    <a:pt x="219" y="217"/>
                    <a:pt x="68" y="16"/>
                  </a:cubicBezTo>
                  <a:cubicBezTo>
                    <a:pt x="60" y="5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34"/>
            <p:cNvSpPr/>
            <p:nvPr/>
          </p:nvSpPr>
          <p:spPr>
            <a:xfrm>
              <a:off x="3451450" y="4902425"/>
              <a:ext cx="11150" cy="24000"/>
            </a:xfrm>
            <a:custGeom>
              <a:avLst/>
              <a:gdLst/>
              <a:ahLst/>
              <a:cxnLst/>
              <a:rect l="l" t="t" r="r" b="b"/>
              <a:pathLst>
                <a:path w="446" h="960" extrusionOk="0">
                  <a:moveTo>
                    <a:pt x="46" y="0"/>
                  </a:moveTo>
                  <a:cubicBezTo>
                    <a:pt x="25" y="0"/>
                    <a:pt x="1" y="20"/>
                    <a:pt x="9" y="44"/>
                  </a:cubicBezTo>
                  <a:cubicBezTo>
                    <a:pt x="85" y="359"/>
                    <a:pt x="211" y="661"/>
                    <a:pt x="373" y="949"/>
                  </a:cubicBezTo>
                  <a:cubicBezTo>
                    <a:pt x="381" y="956"/>
                    <a:pt x="390" y="959"/>
                    <a:pt x="399" y="959"/>
                  </a:cubicBezTo>
                  <a:cubicBezTo>
                    <a:pt x="422" y="959"/>
                    <a:pt x="446" y="939"/>
                    <a:pt x="437" y="912"/>
                  </a:cubicBezTo>
                  <a:cubicBezTo>
                    <a:pt x="273" y="635"/>
                    <a:pt x="147" y="334"/>
                    <a:pt x="72" y="19"/>
                  </a:cubicBezTo>
                  <a:cubicBezTo>
                    <a:pt x="68" y="6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34"/>
            <p:cNvSpPr/>
            <p:nvPr/>
          </p:nvSpPr>
          <p:spPr>
            <a:xfrm>
              <a:off x="3452400" y="4886475"/>
              <a:ext cx="8400" cy="18250"/>
            </a:xfrm>
            <a:custGeom>
              <a:avLst/>
              <a:gdLst/>
              <a:ahLst/>
              <a:cxnLst/>
              <a:rect l="l" t="t" r="r" b="b"/>
              <a:pathLst>
                <a:path w="336" h="730" extrusionOk="0">
                  <a:moveTo>
                    <a:pt x="60" y="1"/>
                  </a:moveTo>
                  <a:cubicBezTo>
                    <a:pt x="27" y="1"/>
                    <a:pt x="0" y="44"/>
                    <a:pt x="34" y="66"/>
                  </a:cubicBezTo>
                  <a:cubicBezTo>
                    <a:pt x="84" y="78"/>
                    <a:pt x="97" y="142"/>
                    <a:pt x="109" y="179"/>
                  </a:cubicBezTo>
                  <a:cubicBezTo>
                    <a:pt x="122" y="229"/>
                    <a:pt x="147" y="293"/>
                    <a:pt x="173" y="343"/>
                  </a:cubicBezTo>
                  <a:cubicBezTo>
                    <a:pt x="185" y="405"/>
                    <a:pt x="210" y="456"/>
                    <a:pt x="235" y="519"/>
                  </a:cubicBezTo>
                  <a:cubicBezTo>
                    <a:pt x="248" y="569"/>
                    <a:pt x="273" y="632"/>
                    <a:pt x="248" y="682"/>
                  </a:cubicBezTo>
                  <a:cubicBezTo>
                    <a:pt x="240" y="712"/>
                    <a:pt x="260" y="729"/>
                    <a:pt x="280" y="729"/>
                  </a:cubicBezTo>
                  <a:cubicBezTo>
                    <a:pt x="293" y="729"/>
                    <a:pt x="306" y="722"/>
                    <a:pt x="310" y="707"/>
                  </a:cubicBezTo>
                  <a:cubicBezTo>
                    <a:pt x="335" y="645"/>
                    <a:pt x="323" y="581"/>
                    <a:pt x="298" y="519"/>
                  </a:cubicBezTo>
                  <a:cubicBezTo>
                    <a:pt x="273" y="443"/>
                    <a:pt x="248" y="380"/>
                    <a:pt x="223" y="318"/>
                  </a:cubicBezTo>
                  <a:cubicBezTo>
                    <a:pt x="198" y="254"/>
                    <a:pt x="185" y="192"/>
                    <a:pt x="159" y="116"/>
                  </a:cubicBezTo>
                  <a:cubicBezTo>
                    <a:pt x="134" y="78"/>
                    <a:pt x="122" y="28"/>
                    <a:pt x="72" y="3"/>
                  </a:cubicBezTo>
                  <a:cubicBezTo>
                    <a:pt x="68" y="2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34"/>
            <p:cNvSpPr/>
            <p:nvPr/>
          </p:nvSpPr>
          <p:spPr>
            <a:xfrm>
              <a:off x="3454600" y="4889525"/>
              <a:ext cx="7650" cy="16600"/>
            </a:xfrm>
            <a:custGeom>
              <a:avLst/>
              <a:gdLst/>
              <a:ahLst/>
              <a:cxnLst/>
              <a:rect l="l" t="t" r="r" b="b"/>
              <a:pathLst>
                <a:path w="306" h="664" extrusionOk="0">
                  <a:moveTo>
                    <a:pt x="45" y="1"/>
                  </a:moveTo>
                  <a:cubicBezTo>
                    <a:pt x="24" y="1"/>
                    <a:pt x="1" y="20"/>
                    <a:pt x="9" y="45"/>
                  </a:cubicBezTo>
                  <a:cubicBezTo>
                    <a:pt x="85" y="246"/>
                    <a:pt x="160" y="447"/>
                    <a:pt x="235" y="635"/>
                  </a:cubicBezTo>
                  <a:cubicBezTo>
                    <a:pt x="240" y="655"/>
                    <a:pt x="253" y="664"/>
                    <a:pt x="266" y="664"/>
                  </a:cubicBezTo>
                  <a:cubicBezTo>
                    <a:pt x="286" y="664"/>
                    <a:pt x="306" y="646"/>
                    <a:pt x="298" y="623"/>
                  </a:cubicBezTo>
                  <a:lnTo>
                    <a:pt x="71" y="20"/>
                  </a:lnTo>
                  <a:cubicBezTo>
                    <a:pt x="67" y="6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34"/>
            <p:cNvSpPr/>
            <p:nvPr/>
          </p:nvSpPr>
          <p:spPr>
            <a:xfrm>
              <a:off x="3449700" y="4884625"/>
              <a:ext cx="11950" cy="19375"/>
            </a:xfrm>
            <a:custGeom>
              <a:avLst/>
              <a:gdLst/>
              <a:ahLst/>
              <a:cxnLst/>
              <a:rect l="l" t="t" r="r" b="b"/>
              <a:pathLst>
                <a:path w="478" h="775" extrusionOk="0">
                  <a:moveTo>
                    <a:pt x="44" y="1"/>
                  </a:moveTo>
                  <a:cubicBezTo>
                    <a:pt x="21" y="1"/>
                    <a:pt x="1" y="33"/>
                    <a:pt x="29" y="52"/>
                  </a:cubicBezTo>
                  <a:cubicBezTo>
                    <a:pt x="192" y="253"/>
                    <a:pt x="331" y="492"/>
                    <a:pt x="406" y="756"/>
                  </a:cubicBezTo>
                  <a:cubicBezTo>
                    <a:pt x="411" y="769"/>
                    <a:pt x="421" y="775"/>
                    <a:pt x="432" y="775"/>
                  </a:cubicBezTo>
                  <a:cubicBezTo>
                    <a:pt x="453" y="775"/>
                    <a:pt x="477" y="756"/>
                    <a:pt x="469" y="731"/>
                  </a:cubicBezTo>
                  <a:cubicBezTo>
                    <a:pt x="393" y="467"/>
                    <a:pt x="255" y="216"/>
                    <a:pt x="66" y="14"/>
                  </a:cubicBezTo>
                  <a:cubicBezTo>
                    <a:pt x="60" y="5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34"/>
            <p:cNvSpPr/>
            <p:nvPr/>
          </p:nvSpPr>
          <p:spPr>
            <a:xfrm>
              <a:off x="3450175" y="4887225"/>
              <a:ext cx="10825" cy="18150"/>
            </a:xfrm>
            <a:custGeom>
              <a:avLst/>
              <a:gdLst/>
              <a:ahLst/>
              <a:cxnLst/>
              <a:rect l="l" t="t" r="r" b="b"/>
              <a:pathLst>
                <a:path w="433" h="726" extrusionOk="0">
                  <a:moveTo>
                    <a:pt x="47" y="1"/>
                  </a:moveTo>
                  <a:cubicBezTo>
                    <a:pt x="24" y="1"/>
                    <a:pt x="1" y="21"/>
                    <a:pt x="10" y="48"/>
                  </a:cubicBezTo>
                  <a:cubicBezTo>
                    <a:pt x="148" y="249"/>
                    <a:pt x="262" y="476"/>
                    <a:pt x="362" y="702"/>
                  </a:cubicBezTo>
                  <a:cubicBezTo>
                    <a:pt x="367" y="718"/>
                    <a:pt x="381" y="725"/>
                    <a:pt x="395" y="725"/>
                  </a:cubicBezTo>
                  <a:cubicBezTo>
                    <a:pt x="414" y="725"/>
                    <a:pt x="432" y="712"/>
                    <a:pt x="424" y="690"/>
                  </a:cubicBezTo>
                  <a:cubicBezTo>
                    <a:pt x="324" y="451"/>
                    <a:pt x="211" y="224"/>
                    <a:pt x="72" y="11"/>
                  </a:cubicBezTo>
                  <a:cubicBezTo>
                    <a:pt x="65" y="4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34"/>
            <p:cNvSpPr/>
            <p:nvPr/>
          </p:nvSpPr>
          <p:spPr>
            <a:xfrm>
              <a:off x="3447975" y="4891800"/>
              <a:ext cx="12350" cy="16525"/>
            </a:xfrm>
            <a:custGeom>
              <a:avLst/>
              <a:gdLst/>
              <a:ahLst/>
              <a:cxnLst/>
              <a:rect l="l" t="t" r="r" b="b"/>
              <a:pathLst>
                <a:path w="494" h="661" extrusionOk="0">
                  <a:moveTo>
                    <a:pt x="47" y="1"/>
                  </a:moveTo>
                  <a:cubicBezTo>
                    <a:pt x="24" y="1"/>
                    <a:pt x="1" y="27"/>
                    <a:pt x="9" y="54"/>
                  </a:cubicBezTo>
                  <a:cubicBezTo>
                    <a:pt x="135" y="256"/>
                    <a:pt x="274" y="457"/>
                    <a:pt x="412" y="645"/>
                  </a:cubicBezTo>
                  <a:cubicBezTo>
                    <a:pt x="419" y="656"/>
                    <a:pt x="430" y="661"/>
                    <a:pt x="441" y="661"/>
                  </a:cubicBezTo>
                  <a:cubicBezTo>
                    <a:pt x="467" y="661"/>
                    <a:pt x="493" y="634"/>
                    <a:pt x="475" y="608"/>
                  </a:cubicBezTo>
                  <a:cubicBezTo>
                    <a:pt x="324" y="419"/>
                    <a:pt x="199" y="217"/>
                    <a:pt x="73" y="16"/>
                  </a:cubicBezTo>
                  <a:cubicBezTo>
                    <a:pt x="66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34"/>
            <p:cNvSpPr/>
            <p:nvPr/>
          </p:nvSpPr>
          <p:spPr>
            <a:xfrm>
              <a:off x="3452400" y="4879475"/>
              <a:ext cx="8100" cy="26975"/>
            </a:xfrm>
            <a:custGeom>
              <a:avLst/>
              <a:gdLst/>
              <a:ahLst/>
              <a:cxnLst/>
              <a:rect l="l" t="t" r="r" b="b"/>
              <a:pathLst>
                <a:path w="324" h="1079" extrusionOk="0">
                  <a:moveTo>
                    <a:pt x="45" y="0"/>
                  </a:moveTo>
                  <a:cubicBezTo>
                    <a:pt x="24" y="0"/>
                    <a:pt x="1" y="20"/>
                    <a:pt x="9" y="44"/>
                  </a:cubicBezTo>
                  <a:cubicBezTo>
                    <a:pt x="134" y="371"/>
                    <a:pt x="248" y="698"/>
                    <a:pt x="260" y="1050"/>
                  </a:cubicBezTo>
                  <a:cubicBezTo>
                    <a:pt x="260" y="1069"/>
                    <a:pt x="276" y="1078"/>
                    <a:pt x="292" y="1078"/>
                  </a:cubicBezTo>
                  <a:cubicBezTo>
                    <a:pt x="308" y="1078"/>
                    <a:pt x="323" y="1069"/>
                    <a:pt x="323" y="1050"/>
                  </a:cubicBezTo>
                  <a:cubicBezTo>
                    <a:pt x="310" y="685"/>
                    <a:pt x="198" y="358"/>
                    <a:pt x="72" y="19"/>
                  </a:cubicBezTo>
                  <a:cubicBezTo>
                    <a:pt x="67" y="6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34"/>
            <p:cNvSpPr/>
            <p:nvPr/>
          </p:nvSpPr>
          <p:spPr>
            <a:xfrm>
              <a:off x="3449650" y="4868550"/>
              <a:ext cx="10375" cy="25950"/>
            </a:xfrm>
            <a:custGeom>
              <a:avLst/>
              <a:gdLst/>
              <a:ahLst/>
              <a:cxnLst/>
              <a:rect l="l" t="t" r="r" b="b"/>
              <a:pathLst>
                <a:path w="415" h="1038" extrusionOk="0">
                  <a:moveTo>
                    <a:pt x="53" y="0"/>
                  </a:moveTo>
                  <a:cubicBezTo>
                    <a:pt x="27" y="0"/>
                    <a:pt x="0" y="27"/>
                    <a:pt x="18" y="54"/>
                  </a:cubicBezTo>
                  <a:cubicBezTo>
                    <a:pt x="207" y="343"/>
                    <a:pt x="320" y="670"/>
                    <a:pt x="345" y="1010"/>
                  </a:cubicBezTo>
                  <a:cubicBezTo>
                    <a:pt x="351" y="1028"/>
                    <a:pt x="370" y="1037"/>
                    <a:pt x="386" y="1037"/>
                  </a:cubicBezTo>
                  <a:cubicBezTo>
                    <a:pt x="402" y="1037"/>
                    <a:pt x="414" y="1028"/>
                    <a:pt x="408" y="1010"/>
                  </a:cubicBezTo>
                  <a:cubicBezTo>
                    <a:pt x="383" y="657"/>
                    <a:pt x="269" y="317"/>
                    <a:pt x="81" y="16"/>
                  </a:cubicBezTo>
                  <a:cubicBezTo>
                    <a:pt x="74" y="5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34"/>
            <p:cNvSpPr/>
            <p:nvPr/>
          </p:nvSpPr>
          <p:spPr>
            <a:xfrm>
              <a:off x="3446850" y="4866275"/>
              <a:ext cx="11800" cy="19925"/>
            </a:xfrm>
            <a:custGeom>
              <a:avLst/>
              <a:gdLst/>
              <a:ahLst/>
              <a:cxnLst/>
              <a:rect l="l" t="t" r="r" b="b"/>
              <a:pathLst>
                <a:path w="472" h="797" extrusionOk="0">
                  <a:moveTo>
                    <a:pt x="36" y="0"/>
                  </a:moveTo>
                  <a:cubicBezTo>
                    <a:pt x="16" y="0"/>
                    <a:pt x="1" y="19"/>
                    <a:pt x="17" y="44"/>
                  </a:cubicBezTo>
                  <a:cubicBezTo>
                    <a:pt x="168" y="271"/>
                    <a:pt x="306" y="522"/>
                    <a:pt x="395" y="774"/>
                  </a:cubicBezTo>
                  <a:cubicBezTo>
                    <a:pt x="405" y="789"/>
                    <a:pt x="422" y="796"/>
                    <a:pt x="437" y="796"/>
                  </a:cubicBezTo>
                  <a:cubicBezTo>
                    <a:pt x="457" y="796"/>
                    <a:pt x="472" y="783"/>
                    <a:pt x="457" y="761"/>
                  </a:cubicBezTo>
                  <a:cubicBezTo>
                    <a:pt x="369" y="497"/>
                    <a:pt x="231" y="245"/>
                    <a:pt x="68" y="19"/>
                  </a:cubicBezTo>
                  <a:cubicBezTo>
                    <a:pt x="59" y="6"/>
                    <a:pt x="47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34"/>
            <p:cNvSpPr/>
            <p:nvPr/>
          </p:nvSpPr>
          <p:spPr>
            <a:xfrm>
              <a:off x="3441450" y="4864200"/>
              <a:ext cx="17900" cy="21500"/>
            </a:xfrm>
            <a:custGeom>
              <a:avLst/>
              <a:gdLst/>
              <a:ahLst/>
              <a:cxnLst/>
              <a:rect l="l" t="t" r="r" b="b"/>
              <a:pathLst>
                <a:path w="716" h="860" extrusionOk="0">
                  <a:moveTo>
                    <a:pt x="47" y="0"/>
                  </a:moveTo>
                  <a:cubicBezTo>
                    <a:pt x="24" y="0"/>
                    <a:pt x="0" y="36"/>
                    <a:pt x="19" y="64"/>
                  </a:cubicBezTo>
                  <a:cubicBezTo>
                    <a:pt x="233" y="315"/>
                    <a:pt x="447" y="580"/>
                    <a:pt x="648" y="844"/>
                  </a:cubicBezTo>
                  <a:cubicBezTo>
                    <a:pt x="655" y="855"/>
                    <a:pt x="665" y="859"/>
                    <a:pt x="674" y="859"/>
                  </a:cubicBezTo>
                  <a:cubicBezTo>
                    <a:pt x="696" y="859"/>
                    <a:pt x="716" y="833"/>
                    <a:pt x="698" y="806"/>
                  </a:cubicBezTo>
                  <a:cubicBezTo>
                    <a:pt x="497" y="542"/>
                    <a:pt x="284" y="278"/>
                    <a:pt x="69" y="14"/>
                  </a:cubicBezTo>
                  <a:cubicBezTo>
                    <a:pt x="63" y="4"/>
                    <a:pt x="55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34"/>
            <p:cNvSpPr/>
            <p:nvPr/>
          </p:nvSpPr>
          <p:spPr>
            <a:xfrm>
              <a:off x="3445225" y="4874325"/>
              <a:ext cx="11975" cy="14475"/>
            </a:xfrm>
            <a:custGeom>
              <a:avLst/>
              <a:gdLst/>
              <a:ahLst/>
              <a:cxnLst/>
              <a:rect l="l" t="t" r="r" b="b"/>
              <a:pathLst>
                <a:path w="479" h="579" extrusionOk="0">
                  <a:moveTo>
                    <a:pt x="55" y="1"/>
                  </a:moveTo>
                  <a:cubicBezTo>
                    <a:pt x="29" y="1"/>
                    <a:pt x="1" y="22"/>
                    <a:pt x="19" y="49"/>
                  </a:cubicBezTo>
                  <a:cubicBezTo>
                    <a:pt x="133" y="225"/>
                    <a:pt x="270" y="401"/>
                    <a:pt x="409" y="564"/>
                  </a:cubicBezTo>
                  <a:cubicBezTo>
                    <a:pt x="416" y="574"/>
                    <a:pt x="424" y="578"/>
                    <a:pt x="432" y="578"/>
                  </a:cubicBezTo>
                  <a:cubicBezTo>
                    <a:pt x="455" y="578"/>
                    <a:pt x="478" y="546"/>
                    <a:pt x="460" y="527"/>
                  </a:cubicBezTo>
                  <a:cubicBezTo>
                    <a:pt x="321" y="363"/>
                    <a:pt x="195" y="187"/>
                    <a:pt x="82" y="11"/>
                  </a:cubicBezTo>
                  <a:cubicBezTo>
                    <a:pt x="75" y="4"/>
                    <a:pt x="65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34"/>
            <p:cNvSpPr/>
            <p:nvPr/>
          </p:nvSpPr>
          <p:spPr>
            <a:xfrm>
              <a:off x="3447450" y="4863825"/>
              <a:ext cx="8675" cy="14500"/>
            </a:xfrm>
            <a:custGeom>
              <a:avLst/>
              <a:gdLst/>
              <a:ahLst/>
              <a:cxnLst/>
              <a:rect l="l" t="t" r="r" b="b"/>
              <a:pathLst>
                <a:path w="347" h="580" extrusionOk="0">
                  <a:moveTo>
                    <a:pt x="52" y="1"/>
                  </a:moveTo>
                  <a:cubicBezTo>
                    <a:pt x="27" y="1"/>
                    <a:pt x="1" y="27"/>
                    <a:pt x="18" y="54"/>
                  </a:cubicBezTo>
                  <a:cubicBezTo>
                    <a:pt x="119" y="218"/>
                    <a:pt x="207" y="381"/>
                    <a:pt x="270" y="557"/>
                  </a:cubicBezTo>
                  <a:cubicBezTo>
                    <a:pt x="275" y="573"/>
                    <a:pt x="291" y="580"/>
                    <a:pt x="306" y="580"/>
                  </a:cubicBezTo>
                  <a:cubicBezTo>
                    <a:pt x="328" y="580"/>
                    <a:pt x="347" y="566"/>
                    <a:pt x="332" y="545"/>
                  </a:cubicBezTo>
                  <a:cubicBezTo>
                    <a:pt x="270" y="356"/>
                    <a:pt x="181" y="179"/>
                    <a:pt x="81" y="16"/>
                  </a:cubicBezTo>
                  <a:cubicBezTo>
                    <a:pt x="73" y="5"/>
                    <a:pt x="6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34"/>
            <p:cNvSpPr/>
            <p:nvPr/>
          </p:nvSpPr>
          <p:spPr>
            <a:xfrm>
              <a:off x="3447125" y="4859725"/>
              <a:ext cx="8650" cy="13725"/>
            </a:xfrm>
            <a:custGeom>
              <a:avLst/>
              <a:gdLst/>
              <a:ahLst/>
              <a:cxnLst/>
              <a:rect l="l" t="t" r="r" b="b"/>
              <a:pathLst>
                <a:path w="346" h="549" extrusionOk="0">
                  <a:moveTo>
                    <a:pt x="42" y="1"/>
                  </a:moveTo>
                  <a:cubicBezTo>
                    <a:pt x="20" y="1"/>
                    <a:pt x="1" y="24"/>
                    <a:pt x="18" y="42"/>
                  </a:cubicBezTo>
                  <a:cubicBezTo>
                    <a:pt x="69" y="130"/>
                    <a:pt x="119" y="206"/>
                    <a:pt x="169" y="281"/>
                  </a:cubicBezTo>
                  <a:cubicBezTo>
                    <a:pt x="194" y="318"/>
                    <a:pt x="220" y="369"/>
                    <a:pt x="245" y="407"/>
                  </a:cubicBezTo>
                  <a:cubicBezTo>
                    <a:pt x="258" y="444"/>
                    <a:pt x="283" y="482"/>
                    <a:pt x="283" y="520"/>
                  </a:cubicBezTo>
                  <a:cubicBezTo>
                    <a:pt x="283" y="539"/>
                    <a:pt x="299" y="548"/>
                    <a:pt x="314" y="548"/>
                  </a:cubicBezTo>
                  <a:cubicBezTo>
                    <a:pt x="330" y="548"/>
                    <a:pt x="345" y="539"/>
                    <a:pt x="345" y="520"/>
                  </a:cubicBezTo>
                  <a:cubicBezTo>
                    <a:pt x="345" y="469"/>
                    <a:pt x="333" y="432"/>
                    <a:pt x="308" y="394"/>
                  </a:cubicBezTo>
                  <a:cubicBezTo>
                    <a:pt x="283" y="357"/>
                    <a:pt x="258" y="306"/>
                    <a:pt x="233" y="268"/>
                  </a:cubicBezTo>
                  <a:cubicBezTo>
                    <a:pt x="182" y="180"/>
                    <a:pt x="132" y="92"/>
                    <a:pt x="69" y="16"/>
                  </a:cubicBezTo>
                  <a:cubicBezTo>
                    <a:pt x="61" y="5"/>
                    <a:pt x="51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34"/>
            <p:cNvSpPr/>
            <p:nvPr/>
          </p:nvSpPr>
          <p:spPr>
            <a:xfrm>
              <a:off x="3442725" y="4854075"/>
              <a:ext cx="13475" cy="16550"/>
            </a:xfrm>
            <a:custGeom>
              <a:avLst/>
              <a:gdLst/>
              <a:ahLst/>
              <a:cxnLst/>
              <a:rect l="l" t="t" r="r" b="b"/>
              <a:pathLst>
                <a:path w="539" h="662" extrusionOk="0">
                  <a:moveTo>
                    <a:pt x="42" y="0"/>
                  </a:moveTo>
                  <a:cubicBezTo>
                    <a:pt x="20" y="0"/>
                    <a:pt x="1" y="24"/>
                    <a:pt x="18" y="41"/>
                  </a:cubicBezTo>
                  <a:cubicBezTo>
                    <a:pt x="169" y="242"/>
                    <a:pt x="320" y="444"/>
                    <a:pt x="459" y="645"/>
                  </a:cubicBezTo>
                  <a:cubicBezTo>
                    <a:pt x="467" y="657"/>
                    <a:pt x="478" y="661"/>
                    <a:pt x="489" y="661"/>
                  </a:cubicBezTo>
                  <a:cubicBezTo>
                    <a:pt x="514" y="661"/>
                    <a:pt x="539" y="637"/>
                    <a:pt x="521" y="620"/>
                  </a:cubicBezTo>
                  <a:lnTo>
                    <a:pt x="69" y="16"/>
                  </a:lnTo>
                  <a:cubicBezTo>
                    <a:pt x="61" y="5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34"/>
            <p:cNvSpPr/>
            <p:nvPr/>
          </p:nvSpPr>
          <p:spPr>
            <a:xfrm>
              <a:off x="3439900" y="4846850"/>
              <a:ext cx="14450" cy="16150"/>
            </a:xfrm>
            <a:custGeom>
              <a:avLst/>
              <a:gdLst/>
              <a:ahLst/>
              <a:cxnLst/>
              <a:rect l="l" t="t" r="r" b="b"/>
              <a:pathLst>
                <a:path w="578" h="646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170" y="255"/>
                    <a:pt x="332" y="456"/>
                    <a:pt x="509" y="632"/>
                  </a:cubicBezTo>
                  <a:cubicBezTo>
                    <a:pt x="515" y="642"/>
                    <a:pt x="523" y="646"/>
                    <a:pt x="531" y="646"/>
                  </a:cubicBezTo>
                  <a:cubicBezTo>
                    <a:pt x="555" y="646"/>
                    <a:pt x="577" y="614"/>
                    <a:pt x="559" y="595"/>
                  </a:cubicBezTo>
                  <a:cubicBezTo>
                    <a:pt x="383" y="406"/>
                    <a:pt x="220" y="218"/>
                    <a:pt x="69" y="16"/>
                  </a:cubicBezTo>
                  <a:cubicBezTo>
                    <a:pt x="62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34"/>
            <p:cNvSpPr/>
            <p:nvPr/>
          </p:nvSpPr>
          <p:spPr>
            <a:xfrm>
              <a:off x="3438325" y="4844225"/>
              <a:ext cx="13150" cy="15450"/>
            </a:xfrm>
            <a:custGeom>
              <a:avLst/>
              <a:gdLst/>
              <a:ahLst/>
              <a:cxnLst/>
              <a:rect l="l" t="t" r="r" b="b"/>
              <a:pathLst>
                <a:path w="526" h="618" extrusionOk="0">
                  <a:moveTo>
                    <a:pt x="52" y="1"/>
                  </a:moveTo>
                  <a:cubicBezTo>
                    <a:pt x="27" y="1"/>
                    <a:pt x="0" y="38"/>
                    <a:pt x="31" y="58"/>
                  </a:cubicBezTo>
                  <a:cubicBezTo>
                    <a:pt x="194" y="209"/>
                    <a:pt x="345" y="398"/>
                    <a:pt x="459" y="599"/>
                  </a:cubicBezTo>
                  <a:cubicBezTo>
                    <a:pt x="463" y="612"/>
                    <a:pt x="473" y="618"/>
                    <a:pt x="484" y="618"/>
                  </a:cubicBezTo>
                  <a:cubicBezTo>
                    <a:pt x="504" y="618"/>
                    <a:pt x="526" y="598"/>
                    <a:pt x="509" y="574"/>
                  </a:cubicBezTo>
                  <a:cubicBezTo>
                    <a:pt x="395" y="360"/>
                    <a:pt x="245" y="172"/>
                    <a:pt x="69" y="8"/>
                  </a:cubicBezTo>
                  <a:cubicBezTo>
                    <a:pt x="64" y="3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34"/>
            <p:cNvSpPr/>
            <p:nvPr/>
          </p:nvSpPr>
          <p:spPr>
            <a:xfrm>
              <a:off x="3435625" y="4834850"/>
              <a:ext cx="11225" cy="11975"/>
            </a:xfrm>
            <a:custGeom>
              <a:avLst/>
              <a:gdLst/>
              <a:ahLst/>
              <a:cxnLst/>
              <a:rect l="l" t="t" r="r" b="b"/>
              <a:pathLst>
                <a:path w="449" h="479" extrusionOk="0">
                  <a:moveTo>
                    <a:pt x="39" y="1"/>
                  </a:moveTo>
                  <a:cubicBezTo>
                    <a:pt x="34" y="1"/>
                    <a:pt x="29" y="2"/>
                    <a:pt x="26" y="5"/>
                  </a:cubicBezTo>
                  <a:cubicBezTo>
                    <a:pt x="14" y="19"/>
                    <a:pt x="0" y="31"/>
                    <a:pt x="14" y="56"/>
                  </a:cubicBezTo>
                  <a:cubicBezTo>
                    <a:pt x="126" y="195"/>
                    <a:pt x="240" y="346"/>
                    <a:pt x="378" y="471"/>
                  </a:cubicBezTo>
                  <a:cubicBezTo>
                    <a:pt x="383" y="476"/>
                    <a:pt x="388" y="478"/>
                    <a:pt x="394" y="478"/>
                  </a:cubicBezTo>
                  <a:cubicBezTo>
                    <a:pt x="419" y="478"/>
                    <a:pt x="448" y="441"/>
                    <a:pt x="428" y="421"/>
                  </a:cubicBezTo>
                  <a:cubicBezTo>
                    <a:pt x="290" y="295"/>
                    <a:pt x="177" y="156"/>
                    <a:pt x="76" y="19"/>
                  </a:cubicBezTo>
                  <a:cubicBezTo>
                    <a:pt x="67" y="9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34"/>
            <p:cNvSpPr/>
            <p:nvPr/>
          </p:nvSpPr>
          <p:spPr>
            <a:xfrm>
              <a:off x="3435150" y="4834325"/>
              <a:ext cx="12925" cy="15150"/>
            </a:xfrm>
            <a:custGeom>
              <a:avLst/>
              <a:gdLst/>
              <a:ahLst/>
              <a:cxnLst/>
              <a:rect l="l" t="t" r="r" b="b"/>
              <a:pathLst>
                <a:path w="517" h="606" extrusionOk="0">
                  <a:moveTo>
                    <a:pt x="37" y="1"/>
                  </a:moveTo>
                  <a:cubicBezTo>
                    <a:pt x="17" y="1"/>
                    <a:pt x="1" y="33"/>
                    <a:pt x="19" y="52"/>
                  </a:cubicBezTo>
                  <a:cubicBezTo>
                    <a:pt x="158" y="241"/>
                    <a:pt x="309" y="417"/>
                    <a:pt x="460" y="593"/>
                  </a:cubicBezTo>
                  <a:cubicBezTo>
                    <a:pt x="466" y="602"/>
                    <a:pt x="473" y="606"/>
                    <a:pt x="480" y="606"/>
                  </a:cubicBezTo>
                  <a:cubicBezTo>
                    <a:pt x="500" y="606"/>
                    <a:pt x="516" y="571"/>
                    <a:pt x="497" y="543"/>
                  </a:cubicBezTo>
                  <a:cubicBezTo>
                    <a:pt x="360" y="367"/>
                    <a:pt x="209" y="190"/>
                    <a:pt x="58" y="14"/>
                  </a:cubicBezTo>
                  <a:cubicBezTo>
                    <a:pt x="51" y="5"/>
                    <a:pt x="44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34"/>
            <p:cNvSpPr/>
            <p:nvPr/>
          </p:nvSpPr>
          <p:spPr>
            <a:xfrm>
              <a:off x="3436075" y="4838575"/>
              <a:ext cx="16100" cy="15625"/>
            </a:xfrm>
            <a:custGeom>
              <a:avLst/>
              <a:gdLst/>
              <a:ahLst/>
              <a:cxnLst/>
              <a:rect l="l" t="t" r="r" b="b"/>
              <a:pathLst>
                <a:path w="644" h="625" extrusionOk="0">
                  <a:moveTo>
                    <a:pt x="50" y="1"/>
                  </a:moveTo>
                  <a:cubicBezTo>
                    <a:pt x="21" y="1"/>
                    <a:pt x="0" y="37"/>
                    <a:pt x="21" y="58"/>
                  </a:cubicBezTo>
                  <a:cubicBezTo>
                    <a:pt x="234" y="222"/>
                    <a:pt x="410" y="410"/>
                    <a:pt x="574" y="611"/>
                  </a:cubicBezTo>
                  <a:cubicBezTo>
                    <a:pt x="580" y="621"/>
                    <a:pt x="588" y="625"/>
                    <a:pt x="596" y="625"/>
                  </a:cubicBezTo>
                  <a:cubicBezTo>
                    <a:pt x="620" y="625"/>
                    <a:pt x="643" y="589"/>
                    <a:pt x="624" y="561"/>
                  </a:cubicBezTo>
                  <a:cubicBezTo>
                    <a:pt x="460" y="359"/>
                    <a:pt x="272" y="171"/>
                    <a:pt x="71" y="7"/>
                  </a:cubicBezTo>
                  <a:cubicBezTo>
                    <a:pt x="64" y="3"/>
                    <a:pt x="56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34"/>
            <p:cNvSpPr/>
            <p:nvPr/>
          </p:nvSpPr>
          <p:spPr>
            <a:xfrm>
              <a:off x="3438475" y="4841025"/>
              <a:ext cx="10225" cy="10050"/>
            </a:xfrm>
            <a:custGeom>
              <a:avLst/>
              <a:gdLst/>
              <a:ahLst/>
              <a:cxnLst/>
              <a:rect l="l" t="t" r="r" b="b"/>
              <a:pathLst>
                <a:path w="409" h="402" extrusionOk="0">
                  <a:moveTo>
                    <a:pt x="38" y="1"/>
                  </a:moveTo>
                  <a:cubicBezTo>
                    <a:pt x="28" y="1"/>
                    <a:pt x="19" y="4"/>
                    <a:pt x="12" y="10"/>
                  </a:cubicBezTo>
                  <a:cubicBezTo>
                    <a:pt x="0" y="23"/>
                    <a:pt x="0" y="35"/>
                    <a:pt x="12" y="60"/>
                  </a:cubicBezTo>
                  <a:cubicBezTo>
                    <a:pt x="113" y="174"/>
                    <a:pt x="227" y="287"/>
                    <a:pt x="339" y="387"/>
                  </a:cubicBezTo>
                  <a:cubicBezTo>
                    <a:pt x="349" y="397"/>
                    <a:pt x="359" y="401"/>
                    <a:pt x="368" y="401"/>
                  </a:cubicBezTo>
                  <a:cubicBezTo>
                    <a:pt x="393" y="401"/>
                    <a:pt x="408" y="369"/>
                    <a:pt x="389" y="350"/>
                  </a:cubicBezTo>
                  <a:cubicBezTo>
                    <a:pt x="277" y="236"/>
                    <a:pt x="163" y="124"/>
                    <a:pt x="63" y="10"/>
                  </a:cubicBezTo>
                  <a:cubicBezTo>
                    <a:pt x="56" y="4"/>
                    <a:pt x="4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34"/>
            <p:cNvSpPr/>
            <p:nvPr/>
          </p:nvSpPr>
          <p:spPr>
            <a:xfrm>
              <a:off x="3435525" y="4830800"/>
              <a:ext cx="10925" cy="13200"/>
            </a:xfrm>
            <a:custGeom>
              <a:avLst/>
              <a:gdLst/>
              <a:ahLst/>
              <a:cxnLst/>
              <a:rect l="l" t="t" r="r" b="b"/>
              <a:pathLst>
                <a:path w="437" h="528" extrusionOk="0">
                  <a:moveTo>
                    <a:pt x="41" y="1"/>
                  </a:moveTo>
                  <a:cubicBezTo>
                    <a:pt x="19" y="1"/>
                    <a:pt x="0" y="24"/>
                    <a:pt x="18" y="42"/>
                  </a:cubicBezTo>
                  <a:cubicBezTo>
                    <a:pt x="118" y="206"/>
                    <a:pt x="244" y="369"/>
                    <a:pt x="370" y="520"/>
                  </a:cubicBezTo>
                  <a:cubicBezTo>
                    <a:pt x="375" y="525"/>
                    <a:pt x="382" y="528"/>
                    <a:pt x="389" y="528"/>
                  </a:cubicBezTo>
                  <a:cubicBezTo>
                    <a:pt x="413" y="528"/>
                    <a:pt x="436" y="499"/>
                    <a:pt x="407" y="469"/>
                  </a:cubicBezTo>
                  <a:cubicBezTo>
                    <a:pt x="294" y="331"/>
                    <a:pt x="181" y="167"/>
                    <a:pt x="68" y="17"/>
                  </a:cubicBezTo>
                  <a:cubicBezTo>
                    <a:pt x="60" y="5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34"/>
            <p:cNvSpPr/>
            <p:nvPr/>
          </p:nvSpPr>
          <p:spPr>
            <a:xfrm>
              <a:off x="3432400" y="4823500"/>
              <a:ext cx="13150" cy="15625"/>
            </a:xfrm>
            <a:custGeom>
              <a:avLst/>
              <a:gdLst/>
              <a:ahLst/>
              <a:cxnLst/>
              <a:rect l="l" t="t" r="r" b="b"/>
              <a:pathLst>
                <a:path w="526" h="625" extrusionOk="0">
                  <a:moveTo>
                    <a:pt x="36" y="1"/>
                  </a:moveTo>
                  <a:cubicBezTo>
                    <a:pt x="16" y="1"/>
                    <a:pt x="0" y="20"/>
                    <a:pt x="17" y="45"/>
                  </a:cubicBezTo>
                  <a:cubicBezTo>
                    <a:pt x="143" y="246"/>
                    <a:pt x="293" y="434"/>
                    <a:pt x="456" y="610"/>
                  </a:cubicBezTo>
                  <a:cubicBezTo>
                    <a:pt x="463" y="620"/>
                    <a:pt x="471" y="624"/>
                    <a:pt x="479" y="624"/>
                  </a:cubicBezTo>
                  <a:cubicBezTo>
                    <a:pt x="503" y="624"/>
                    <a:pt x="525" y="592"/>
                    <a:pt x="507" y="573"/>
                  </a:cubicBezTo>
                  <a:cubicBezTo>
                    <a:pt x="344" y="397"/>
                    <a:pt x="205" y="208"/>
                    <a:pt x="67" y="20"/>
                  </a:cubicBezTo>
                  <a:cubicBezTo>
                    <a:pt x="58" y="6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34"/>
            <p:cNvSpPr/>
            <p:nvPr/>
          </p:nvSpPr>
          <p:spPr>
            <a:xfrm>
              <a:off x="3424800" y="4821300"/>
              <a:ext cx="17025" cy="13575"/>
            </a:xfrm>
            <a:custGeom>
              <a:avLst/>
              <a:gdLst/>
              <a:ahLst/>
              <a:cxnLst/>
              <a:rect l="l" t="t" r="r" b="b"/>
              <a:pathLst>
                <a:path w="681" h="543" extrusionOk="0">
                  <a:moveTo>
                    <a:pt x="59" y="0"/>
                  </a:moveTo>
                  <a:cubicBezTo>
                    <a:pt x="28" y="0"/>
                    <a:pt x="1" y="37"/>
                    <a:pt x="31" y="58"/>
                  </a:cubicBezTo>
                  <a:cubicBezTo>
                    <a:pt x="220" y="208"/>
                    <a:pt x="421" y="371"/>
                    <a:pt x="610" y="535"/>
                  </a:cubicBezTo>
                  <a:cubicBezTo>
                    <a:pt x="617" y="540"/>
                    <a:pt x="624" y="542"/>
                    <a:pt x="631" y="542"/>
                  </a:cubicBezTo>
                  <a:cubicBezTo>
                    <a:pt x="660" y="542"/>
                    <a:pt x="680" y="505"/>
                    <a:pt x="660" y="485"/>
                  </a:cubicBezTo>
                  <a:cubicBezTo>
                    <a:pt x="459" y="321"/>
                    <a:pt x="271" y="170"/>
                    <a:pt x="81" y="7"/>
                  </a:cubicBezTo>
                  <a:cubicBezTo>
                    <a:pt x="74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34"/>
            <p:cNvSpPr/>
            <p:nvPr/>
          </p:nvSpPr>
          <p:spPr>
            <a:xfrm>
              <a:off x="3426375" y="4820975"/>
              <a:ext cx="13850" cy="11975"/>
            </a:xfrm>
            <a:custGeom>
              <a:avLst/>
              <a:gdLst/>
              <a:ahLst/>
              <a:cxnLst/>
              <a:rect l="l" t="t" r="r" b="b"/>
              <a:pathLst>
                <a:path w="554" h="479" extrusionOk="0">
                  <a:moveTo>
                    <a:pt x="52" y="0"/>
                  </a:moveTo>
                  <a:cubicBezTo>
                    <a:pt x="28" y="0"/>
                    <a:pt x="1" y="37"/>
                    <a:pt x="31" y="57"/>
                  </a:cubicBezTo>
                  <a:cubicBezTo>
                    <a:pt x="157" y="221"/>
                    <a:pt x="320" y="359"/>
                    <a:pt x="496" y="473"/>
                  </a:cubicBezTo>
                  <a:cubicBezTo>
                    <a:pt x="500" y="477"/>
                    <a:pt x="505" y="479"/>
                    <a:pt x="509" y="479"/>
                  </a:cubicBezTo>
                  <a:cubicBezTo>
                    <a:pt x="532" y="479"/>
                    <a:pt x="553" y="433"/>
                    <a:pt x="521" y="423"/>
                  </a:cubicBezTo>
                  <a:cubicBezTo>
                    <a:pt x="358" y="297"/>
                    <a:pt x="208" y="171"/>
                    <a:pt x="69" y="7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34"/>
            <p:cNvSpPr/>
            <p:nvPr/>
          </p:nvSpPr>
          <p:spPr>
            <a:xfrm>
              <a:off x="3425150" y="4814350"/>
              <a:ext cx="14150" cy="14850"/>
            </a:xfrm>
            <a:custGeom>
              <a:avLst/>
              <a:gdLst/>
              <a:ahLst/>
              <a:cxnLst/>
              <a:rect l="l" t="t" r="r" b="b"/>
              <a:pathLst>
                <a:path w="566" h="594" extrusionOk="0">
                  <a:moveTo>
                    <a:pt x="48" y="0"/>
                  </a:moveTo>
                  <a:cubicBezTo>
                    <a:pt x="24" y="0"/>
                    <a:pt x="1" y="29"/>
                    <a:pt x="30" y="59"/>
                  </a:cubicBezTo>
                  <a:cubicBezTo>
                    <a:pt x="193" y="222"/>
                    <a:pt x="344" y="398"/>
                    <a:pt x="508" y="587"/>
                  </a:cubicBezTo>
                  <a:cubicBezTo>
                    <a:pt x="513" y="592"/>
                    <a:pt x="518" y="594"/>
                    <a:pt x="523" y="594"/>
                  </a:cubicBezTo>
                  <a:cubicBezTo>
                    <a:pt x="545" y="594"/>
                    <a:pt x="566" y="557"/>
                    <a:pt x="545" y="537"/>
                  </a:cubicBezTo>
                  <a:cubicBezTo>
                    <a:pt x="394" y="361"/>
                    <a:pt x="231" y="185"/>
                    <a:pt x="67" y="9"/>
                  </a:cubicBezTo>
                  <a:cubicBezTo>
                    <a:pt x="62" y="3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34"/>
            <p:cNvSpPr/>
            <p:nvPr/>
          </p:nvSpPr>
          <p:spPr>
            <a:xfrm>
              <a:off x="3433600" y="4820900"/>
              <a:ext cx="9500" cy="14175"/>
            </a:xfrm>
            <a:custGeom>
              <a:avLst/>
              <a:gdLst/>
              <a:ahLst/>
              <a:cxnLst/>
              <a:rect l="l" t="t" r="r" b="b"/>
              <a:pathLst>
                <a:path w="380" h="567" extrusionOk="0">
                  <a:moveTo>
                    <a:pt x="50" y="0"/>
                  </a:moveTo>
                  <a:cubicBezTo>
                    <a:pt x="28" y="0"/>
                    <a:pt x="1" y="21"/>
                    <a:pt x="19" y="48"/>
                  </a:cubicBezTo>
                  <a:cubicBezTo>
                    <a:pt x="132" y="211"/>
                    <a:pt x="220" y="375"/>
                    <a:pt x="308" y="551"/>
                  </a:cubicBezTo>
                  <a:cubicBezTo>
                    <a:pt x="315" y="562"/>
                    <a:pt x="325" y="567"/>
                    <a:pt x="334" y="567"/>
                  </a:cubicBezTo>
                  <a:cubicBezTo>
                    <a:pt x="357" y="567"/>
                    <a:pt x="380" y="540"/>
                    <a:pt x="371" y="513"/>
                  </a:cubicBezTo>
                  <a:cubicBezTo>
                    <a:pt x="283" y="337"/>
                    <a:pt x="182" y="174"/>
                    <a:pt x="69" y="10"/>
                  </a:cubicBezTo>
                  <a:cubicBezTo>
                    <a:pt x="66" y="3"/>
                    <a:pt x="58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34"/>
            <p:cNvSpPr/>
            <p:nvPr/>
          </p:nvSpPr>
          <p:spPr>
            <a:xfrm>
              <a:off x="3432000" y="4818625"/>
              <a:ext cx="12675" cy="20625"/>
            </a:xfrm>
            <a:custGeom>
              <a:avLst/>
              <a:gdLst/>
              <a:ahLst/>
              <a:cxnLst/>
              <a:rect l="l" t="t" r="r" b="b"/>
              <a:pathLst>
                <a:path w="507" h="825" extrusionOk="0">
                  <a:moveTo>
                    <a:pt x="38" y="0"/>
                  </a:moveTo>
                  <a:cubicBezTo>
                    <a:pt x="18" y="0"/>
                    <a:pt x="1" y="35"/>
                    <a:pt x="20" y="64"/>
                  </a:cubicBezTo>
                  <a:cubicBezTo>
                    <a:pt x="196" y="277"/>
                    <a:pt x="335" y="529"/>
                    <a:pt x="435" y="805"/>
                  </a:cubicBezTo>
                  <a:cubicBezTo>
                    <a:pt x="439" y="819"/>
                    <a:pt x="450" y="824"/>
                    <a:pt x="461" y="824"/>
                  </a:cubicBezTo>
                  <a:cubicBezTo>
                    <a:pt x="482" y="824"/>
                    <a:pt x="506" y="805"/>
                    <a:pt x="498" y="780"/>
                  </a:cubicBezTo>
                  <a:cubicBezTo>
                    <a:pt x="397" y="504"/>
                    <a:pt x="246" y="252"/>
                    <a:pt x="58" y="14"/>
                  </a:cubicBezTo>
                  <a:cubicBezTo>
                    <a:pt x="52" y="4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34"/>
            <p:cNvSpPr/>
            <p:nvPr/>
          </p:nvSpPr>
          <p:spPr>
            <a:xfrm>
              <a:off x="3422750" y="4810325"/>
              <a:ext cx="13225" cy="12650"/>
            </a:xfrm>
            <a:custGeom>
              <a:avLst/>
              <a:gdLst/>
              <a:ahLst/>
              <a:cxnLst/>
              <a:rect l="l" t="t" r="r" b="b"/>
              <a:pathLst>
                <a:path w="529" h="506" extrusionOk="0">
                  <a:moveTo>
                    <a:pt x="44" y="1"/>
                  </a:moveTo>
                  <a:cubicBezTo>
                    <a:pt x="31" y="1"/>
                    <a:pt x="22" y="9"/>
                    <a:pt x="12" y="19"/>
                  </a:cubicBezTo>
                  <a:cubicBezTo>
                    <a:pt x="0" y="44"/>
                    <a:pt x="12" y="56"/>
                    <a:pt x="26" y="69"/>
                  </a:cubicBezTo>
                  <a:cubicBezTo>
                    <a:pt x="189" y="195"/>
                    <a:pt x="339" y="333"/>
                    <a:pt x="465" y="497"/>
                  </a:cubicBezTo>
                  <a:cubicBezTo>
                    <a:pt x="472" y="503"/>
                    <a:pt x="481" y="506"/>
                    <a:pt x="491" y="506"/>
                  </a:cubicBezTo>
                  <a:cubicBezTo>
                    <a:pt x="500" y="506"/>
                    <a:pt x="509" y="503"/>
                    <a:pt x="515" y="497"/>
                  </a:cubicBezTo>
                  <a:cubicBezTo>
                    <a:pt x="529" y="483"/>
                    <a:pt x="515" y="458"/>
                    <a:pt x="515" y="446"/>
                  </a:cubicBezTo>
                  <a:cubicBezTo>
                    <a:pt x="378" y="282"/>
                    <a:pt x="227" y="144"/>
                    <a:pt x="63" y="6"/>
                  </a:cubicBezTo>
                  <a:cubicBezTo>
                    <a:pt x="55" y="2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34"/>
            <p:cNvSpPr/>
            <p:nvPr/>
          </p:nvSpPr>
          <p:spPr>
            <a:xfrm>
              <a:off x="3419425" y="4808125"/>
              <a:ext cx="11525" cy="6750"/>
            </a:xfrm>
            <a:custGeom>
              <a:avLst/>
              <a:gdLst/>
              <a:ahLst/>
              <a:cxnLst/>
              <a:rect l="l" t="t" r="r" b="b"/>
              <a:pathLst>
                <a:path w="461" h="270" extrusionOk="0">
                  <a:moveTo>
                    <a:pt x="52" y="0"/>
                  </a:moveTo>
                  <a:cubicBezTo>
                    <a:pt x="22" y="0"/>
                    <a:pt x="1" y="45"/>
                    <a:pt x="33" y="56"/>
                  </a:cubicBezTo>
                  <a:cubicBezTo>
                    <a:pt x="145" y="132"/>
                    <a:pt x="271" y="207"/>
                    <a:pt x="397" y="270"/>
                  </a:cubicBezTo>
                  <a:cubicBezTo>
                    <a:pt x="422" y="270"/>
                    <a:pt x="435" y="270"/>
                    <a:pt x="447" y="258"/>
                  </a:cubicBezTo>
                  <a:cubicBezTo>
                    <a:pt x="460" y="245"/>
                    <a:pt x="447" y="219"/>
                    <a:pt x="435" y="207"/>
                  </a:cubicBezTo>
                  <a:cubicBezTo>
                    <a:pt x="309" y="144"/>
                    <a:pt x="184" y="82"/>
                    <a:pt x="70" y="6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34"/>
            <p:cNvSpPr/>
            <p:nvPr/>
          </p:nvSpPr>
          <p:spPr>
            <a:xfrm>
              <a:off x="3412200" y="4801825"/>
              <a:ext cx="16700" cy="9750"/>
            </a:xfrm>
            <a:custGeom>
              <a:avLst/>
              <a:gdLst/>
              <a:ahLst/>
              <a:cxnLst/>
              <a:rect l="l" t="t" r="r" b="b"/>
              <a:pathLst>
                <a:path w="668" h="390" extrusionOk="0">
                  <a:moveTo>
                    <a:pt x="44" y="1"/>
                  </a:moveTo>
                  <a:cubicBezTo>
                    <a:pt x="22" y="1"/>
                    <a:pt x="1" y="48"/>
                    <a:pt x="32" y="69"/>
                  </a:cubicBezTo>
                  <a:cubicBezTo>
                    <a:pt x="208" y="183"/>
                    <a:pt x="409" y="295"/>
                    <a:pt x="598" y="384"/>
                  </a:cubicBezTo>
                  <a:cubicBezTo>
                    <a:pt x="605" y="388"/>
                    <a:pt x="611" y="390"/>
                    <a:pt x="616" y="390"/>
                  </a:cubicBezTo>
                  <a:cubicBezTo>
                    <a:pt x="646" y="390"/>
                    <a:pt x="668" y="344"/>
                    <a:pt x="636" y="334"/>
                  </a:cubicBezTo>
                  <a:cubicBezTo>
                    <a:pt x="434" y="233"/>
                    <a:pt x="246" y="132"/>
                    <a:pt x="57" y="7"/>
                  </a:cubicBezTo>
                  <a:cubicBezTo>
                    <a:pt x="53" y="3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34"/>
            <p:cNvSpPr/>
            <p:nvPr/>
          </p:nvSpPr>
          <p:spPr>
            <a:xfrm>
              <a:off x="3408700" y="4801925"/>
              <a:ext cx="13650" cy="5450"/>
            </a:xfrm>
            <a:custGeom>
              <a:avLst/>
              <a:gdLst/>
              <a:ahLst/>
              <a:cxnLst/>
              <a:rect l="l" t="t" r="r" b="b"/>
              <a:pathLst>
                <a:path w="546" h="218" extrusionOk="0">
                  <a:moveTo>
                    <a:pt x="49" y="1"/>
                  </a:moveTo>
                  <a:cubicBezTo>
                    <a:pt x="17" y="1"/>
                    <a:pt x="1" y="54"/>
                    <a:pt x="46" y="65"/>
                  </a:cubicBezTo>
                  <a:cubicBezTo>
                    <a:pt x="197" y="103"/>
                    <a:pt x="336" y="153"/>
                    <a:pt x="474" y="216"/>
                  </a:cubicBezTo>
                  <a:cubicBezTo>
                    <a:pt x="478" y="217"/>
                    <a:pt x="482" y="218"/>
                    <a:pt x="487" y="218"/>
                  </a:cubicBezTo>
                  <a:cubicBezTo>
                    <a:pt x="519" y="218"/>
                    <a:pt x="545" y="176"/>
                    <a:pt x="512" y="153"/>
                  </a:cubicBezTo>
                  <a:cubicBezTo>
                    <a:pt x="361" y="90"/>
                    <a:pt x="210" y="40"/>
                    <a:pt x="59" y="3"/>
                  </a:cubicBezTo>
                  <a:cubicBezTo>
                    <a:pt x="56" y="1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34"/>
            <p:cNvSpPr/>
            <p:nvPr/>
          </p:nvSpPr>
          <p:spPr>
            <a:xfrm>
              <a:off x="3408600" y="4798825"/>
              <a:ext cx="7875" cy="2550"/>
            </a:xfrm>
            <a:custGeom>
              <a:avLst/>
              <a:gdLst/>
              <a:ahLst/>
              <a:cxnLst/>
              <a:rect l="l" t="t" r="r" b="b"/>
              <a:pathLst>
                <a:path w="315" h="102" extrusionOk="0">
                  <a:moveTo>
                    <a:pt x="38" y="1"/>
                  </a:moveTo>
                  <a:cubicBezTo>
                    <a:pt x="25" y="1"/>
                    <a:pt x="0" y="13"/>
                    <a:pt x="0" y="26"/>
                  </a:cubicBezTo>
                  <a:cubicBezTo>
                    <a:pt x="0" y="38"/>
                    <a:pt x="0" y="63"/>
                    <a:pt x="25" y="63"/>
                  </a:cubicBezTo>
                  <a:cubicBezTo>
                    <a:pt x="101" y="76"/>
                    <a:pt x="189" y="88"/>
                    <a:pt x="277" y="101"/>
                  </a:cubicBezTo>
                  <a:cubicBezTo>
                    <a:pt x="290" y="101"/>
                    <a:pt x="302" y="101"/>
                    <a:pt x="315" y="76"/>
                  </a:cubicBezTo>
                  <a:cubicBezTo>
                    <a:pt x="315" y="63"/>
                    <a:pt x="302" y="38"/>
                    <a:pt x="290" y="38"/>
                  </a:cubicBezTo>
                  <a:cubicBezTo>
                    <a:pt x="201" y="26"/>
                    <a:pt x="126" y="13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34"/>
            <p:cNvSpPr/>
            <p:nvPr/>
          </p:nvSpPr>
          <p:spPr>
            <a:xfrm>
              <a:off x="3354850" y="4834525"/>
              <a:ext cx="7025" cy="19325"/>
            </a:xfrm>
            <a:custGeom>
              <a:avLst/>
              <a:gdLst/>
              <a:ahLst/>
              <a:cxnLst/>
              <a:rect l="l" t="t" r="r" b="b"/>
              <a:pathLst>
                <a:path w="281" h="773" extrusionOk="0">
                  <a:moveTo>
                    <a:pt x="239" y="0"/>
                  </a:moveTo>
                  <a:cubicBezTo>
                    <a:pt x="228" y="0"/>
                    <a:pt x="218" y="6"/>
                    <a:pt x="213" y="18"/>
                  </a:cubicBezTo>
                  <a:cubicBezTo>
                    <a:pt x="113" y="245"/>
                    <a:pt x="37" y="471"/>
                    <a:pt x="0" y="723"/>
                  </a:cubicBezTo>
                  <a:cubicBezTo>
                    <a:pt x="0" y="736"/>
                    <a:pt x="12" y="761"/>
                    <a:pt x="25" y="761"/>
                  </a:cubicBezTo>
                  <a:cubicBezTo>
                    <a:pt x="37" y="761"/>
                    <a:pt x="50" y="761"/>
                    <a:pt x="63" y="773"/>
                  </a:cubicBezTo>
                  <a:cubicBezTo>
                    <a:pt x="101" y="773"/>
                    <a:pt x="126" y="711"/>
                    <a:pt x="76" y="711"/>
                  </a:cubicBezTo>
                  <a:cubicBezTo>
                    <a:pt x="72" y="707"/>
                    <a:pt x="70" y="705"/>
                    <a:pt x="68" y="703"/>
                  </a:cubicBezTo>
                  <a:lnTo>
                    <a:pt x="68" y="703"/>
                  </a:lnTo>
                  <a:cubicBezTo>
                    <a:pt x="107" y="476"/>
                    <a:pt x="168" y="260"/>
                    <a:pt x="264" y="44"/>
                  </a:cubicBezTo>
                  <a:cubicBezTo>
                    <a:pt x="280" y="19"/>
                    <a:pt x="259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34"/>
            <p:cNvSpPr/>
            <p:nvPr/>
          </p:nvSpPr>
          <p:spPr>
            <a:xfrm>
              <a:off x="3355250" y="4832475"/>
              <a:ext cx="8925" cy="17700"/>
            </a:xfrm>
            <a:custGeom>
              <a:avLst/>
              <a:gdLst/>
              <a:ahLst/>
              <a:cxnLst/>
              <a:rect l="l" t="t" r="r" b="b"/>
              <a:pathLst>
                <a:path w="357" h="708" extrusionOk="0">
                  <a:moveTo>
                    <a:pt x="311" y="1"/>
                  </a:moveTo>
                  <a:cubicBezTo>
                    <a:pt x="300" y="1"/>
                    <a:pt x="290" y="8"/>
                    <a:pt x="286" y="25"/>
                  </a:cubicBezTo>
                  <a:cubicBezTo>
                    <a:pt x="197" y="226"/>
                    <a:pt x="97" y="441"/>
                    <a:pt x="9" y="654"/>
                  </a:cubicBezTo>
                  <a:cubicBezTo>
                    <a:pt x="0" y="681"/>
                    <a:pt x="23" y="707"/>
                    <a:pt x="41" y="707"/>
                  </a:cubicBezTo>
                  <a:cubicBezTo>
                    <a:pt x="49" y="707"/>
                    <a:pt x="56" y="703"/>
                    <a:pt x="60" y="692"/>
                  </a:cubicBezTo>
                  <a:cubicBezTo>
                    <a:pt x="160" y="478"/>
                    <a:pt x="248" y="264"/>
                    <a:pt x="348" y="50"/>
                  </a:cubicBezTo>
                  <a:cubicBezTo>
                    <a:pt x="357" y="26"/>
                    <a:pt x="333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34"/>
            <p:cNvSpPr/>
            <p:nvPr/>
          </p:nvSpPr>
          <p:spPr>
            <a:xfrm>
              <a:off x="3353700" y="4832300"/>
              <a:ext cx="9750" cy="17725"/>
            </a:xfrm>
            <a:custGeom>
              <a:avLst/>
              <a:gdLst/>
              <a:ahLst/>
              <a:cxnLst/>
              <a:rect l="l" t="t" r="r" b="b"/>
              <a:pathLst>
                <a:path w="390" h="709" extrusionOk="0">
                  <a:moveTo>
                    <a:pt x="345" y="1"/>
                  </a:moveTo>
                  <a:cubicBezTo>
                    <a:pt x="332" y="1"/>
                    <a:pt x="319" y="7"/>
                    <a:pt x="310" y="20"/>
                  </a:cubicBezTo>
                  <a:cubicBezTo>
                    <a:pt x="184" y="221"/>
                    <a:pt x="83" y="434"/>
                    <a:pt x="8" y="674"/>
                  </a:cubicBezTo>
                  <a:cubicBezTo>
                    <a:pt x="1" y="695"/>
                    <a:pt x="19" y="709"/>
                    <a:pt x="38" y="709"/>
                  </a:cubicBezTo>
                  <a:cubicBezTo>
                    <a:pt x="52" y="709"/>
                    <a:pt x="66" y="702"/>
                    <a:pt x="71" y="686"/>
                  </a:cubicBezTo>
                  <a:cubicBezTo>
                    <a:pt x="147" y="460"/>
                    <a:pt x="247" y="246"/>
                    <a:pt x="373" y="45"/>
                  </a:cubicBezTo>
                  <a:cubicBezTo>
                    <a:pt x="389" y="20"/>
                    <a:pt x="368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34"/>
            <p:cNvSpPr/>
            <p:nvPr/>
          </p:nvSpPr>
          <p:spPr>
            <a:xfrm>
              <a:off x="3356325" y="4825775"/>
              <a:ext cx="9050" cy="13775"/>
            </a:xfrm>
            <a:custGeom>
              <a:avLst/>
              <a:gdLst/>
              <a:ahLst/>
              <a:cxnLst/>
              <a:rect l="l" t="t" r="r" b="b"/>
              <a:pathLst>
                <a:path w="362" h="551" extrusionOk="0">
                  <a:moveTo>
                    <a:pt x="320" y="1"/>
                  </a:moveTo>
                  <a:cubicBezTo>
                    <a:pt x="311" y="1"/>
                    <a:pt x="301" y="5"/>
                    <a:pt x="293" y="16"/>
                  </a:cubicBezTo>
                  <a:cubicBezTo>
                    <a:pt x="180" y="167"/>
                    <a:pt x="92" y="331"/>
                    <a:pt x="17" y="507"/>
                  </a:cubicBezTo>
                  <a:cubicBezTo>
                    <a:pt x="0" y="532"/>
                    <a:pt x="21" y="551"/>
                    <a:pt x="41" y="551"/>
                  </a:cubicBezTo>
                  <a:cubicBezTo>
                    <a:pt x="52" y="551"/>
                    <a:pt x="62" y="545"/>
                    <a:pt x="67" y="532"/>
                  </a:cubicBezTo>
                  <a:cubicBezTo>
                    <a:pt x="142" y="368"/>
                    <a:pt x="243" y="206"/>
                    <a:pt x="344" y="42"/>
                  </a:cubicBezTo>
                  <a:cubicBezTo>
                    <a:pt x="361" y="24"/>
                    <a:pt x="342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34"/>
            <p:cNvSpPr/>
            <p:nvPr/>
          </p:nvSpPr>
          <p:spPr>
            <a:xfrm>
              <a:off x="3355950" y="4824800"/>
              <a:ext cx="7400" cy="9350"/>
            </a:xfrm>
            <a:custGeom>
              <a:avLst/>
              <a:gdLst/>
              <a:ahLst/>
              <a:cxnLst/>
              <a:rect l="l" t="t" r="r" b="b"/>
              <a:pathLst>
                <a:path w="296" h="374" extrusionOk="0">
                  <a:moveTo>
                    <a:pt x="257" y="0"/>
                  </a:moveTo>
                  <a:cubicBezTo>
                    <a:pt x="244" y="0"/>
                    <a:pt x="229" y="9"/>
                    <a:pt x="220" y="18"/>
                  </a:cubicBezTo>
                  <a:cubicBezTo>
                    <a:pt x="157" y="119"/>
                    <a:pt x="82" y="219"/>
                    <a:pt x="19" y="320"/>
                  </a:cubicBezTo>
                  <a:cubicBezTo>
                    <a:pt x="1" y="346"/>
                    <a:pt x="27" y="373"/>
                    <a:pt x="48" y="373"/>
                  </a:cubicBezTo>
                  <a:cubicBezTo>
                    <a:pt x="57" y="373"/>
                    <a:pt x="65" y="368"/>
                    <a:pt x="69" y="357"/>
                  </a:cubicBezTo>
                  <a:cubicBezTo>
                    <a:pt x="144" y="257"/>
                    <a:pt x="208" y="144"/>
                    <a:pt x="283" y="55"/>
                  </a:cubicBezTo>
                  <a:cubicBezTo>
                    <a:pt x="295" y="30"/>
                    <a:pt x="283" y="18"/>
                    <a:pt x="270" y="5"/>
                  </a:cubicBezTo>
                  <a:cubicBezTo>
                    <a:pt x="267" y="2"/>
                    <a:pt x="262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34"/>
            <p:cNvSpPr/>
            <p:nvPr/>
          </p:nvSpPr>
          <p:spPr>
            <a:xfrm>
              <a:off x="3357025" y="4822175"/>
              <a:ext cx="6950" cy="10000"/>
            </a:xfrm>
            <a:custGeom>
              <a:avLst/>
              <a:gdLst/>
              <a:ahLst/>
              <a:cxnLst/>
              <a:rect l="l" t="t" r="r" b="b"/>
              <a:pathLst>
                <a:path w="278" h="400" extrusionOk="0">
                  <a:moveTo>
                    <a:pt x="246" y="0"/>
                  </a:moveTo>
                  <a:cubicBezTo>
                    <a:pt x="240" y="0"/>
                    <a:pt x="234" y="3"/>
                    <a:pt x="227" y="9"/>
                  </a:cubicBezTo>
                  <a:cubicBezTo>
                    <a:pt x="140" y="110"/>
                    <a:pt x="64" y="224"/>
                    <a:pt x="1" y="350"/>
                  </a:cubicBezTo>
                  <a:cubicBezTo>
                    <a:pt x="1" y="362"/>
                    <a:pt x="1" y="387"/>
                    <a:pt x="14" y="400"/>
                  </a:cubicBezTo>
                  <a:cubicBezTo>
                    <a:pt x="26" y="400"/>
                    <a:pt x="51" y="400"/>
                    <a:pt x="64" y="387"/>
                  </a:cubicBezTo>
                  <a:cubicBezTo>
                    <a:pt x="114" y="261"/>
                    <a:pt x="190" y="148"/>
                    <a:pt x="265" y="60"/>
                  </a:cubicBezTo>
                  <a:cubicBezTo>
                    <a:pt x="277" y="48"/>
                    <a:pt x="277" y="23"/>
                    <a:pt x="265" y="9"/>
                  </a:cubicBezTo>
                  <a:cubicBezTo>
                    <a:pt x="259" y="3"/>
                    <a:pt x="252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34"/>
            <p:cNvSpPr/>
            <p:nvPr/>
          </p:nvSpPr>
          <p:spPr>
            <a:xfrm>
              <a:off x="3355900" y="4844325"/>
              <a:ext cx="5125" cy="11675"/>
            </a:xfrm>
            <a:custGeom>
              <a:avLst/>
              <a:gdLst/>
              <a:ahLst/>
              <a:cxnLst/>
              <a:rect l="l" t="t" r="r" b="b"/>
              <a:pathLst>
                <a:path w="205" h="467" extrusionOk="0">
                  <a:moveTo>
                    <a:pt x="165" y="1"/>
                  </a:moveTo>
                  <a:cubicBezTo>
                    <a:pt x="152" y="1"/>
                    <a:pt x="139" y="9"/>
                    <a:pt x="134" y="29"/>
                  </a:cubicBezTo>
                  <a:cubicBezTo>
                    <a:pt x="84" y="155"/>
                    <a:pt x="46" y="293"/>
                    <a:pt x="8" y="431"/>
                  </a:cubicBezTo>
                  <a:cubicBezTo>
                    <a:pt x="1" y="454"/>
                    <a:pt x="19" y="467"/>
                    <a:pt x="38" y="467"/>
                  </a:cubicBezTo>
                  <a:cubicBezTo>
                    <a:pt x="52" y="467"/>
                    <a:pt x="66" y="460"/>
                    <a:pt x="71" y="444"/>
                  </a:cubicBezTo>
                  <a:cubicBezTo>
                    <a:pt x="109" y="306"/>
                    <a:pt x="146" y="180"/>
                    <a:pt x="197" y="42"/>
                  </a:cubicBezTo>
                  <a:cubicBezTo>
                    <a:pt x="204" y="19"/>
                    <a:pt x="185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34"/>
            <p:cNvSpPr/>
            <p:nvPr/>
          </p:nvSpPr>
          <p:spPr>
            <a:xfrm>
              <a:off x="3354325" y="4847175"/>
              <a:ext cx="9550" cy="16275"/>
            </a:xfrm>
            <a:custGeom>
              <a:avLst/>
              <a:gdLst/>
              <a:ahLst/>
              <a:cxnLst/>
              <a:rect l="l" t="t" r="r" b="b"/>
              <a:pathLst>
                <a:path w="382" h="651" extrusionOk="0">
                  <a:moveTo>
                    <a:pt x="336" y="0"/>
                  </a:moveTo>
                  <a:cubicBezTo>
                    <a:pt x="327" y="0"/>
                    <a:pt x="317" y="5"/>
                    <a:pt x="310" y="15"/>
                  </a:cubicBezTo>
                  <a:cubicBezTo>
                    <a:pt x="209" y="205"/>
                    <a:pt x="109" y="406"/>
                    <a:pt x="8" y="607"/>
                  </a:cubicBezTo>
                  <a:cubicBezTo>
                    <a:pt x="0" y="631"/>
                    <a:pt x="19" y="650"/>
                    <a:pt x="40" y="650"/>
                  </a:cubicBezTo>
                  <a:cubicBezTo>
                    <a:pt x="51" y="650"/>
                    <a:pt x="63" y="645"/>
                    <a:pt x="71" y="632"/>
                  </a:cubicBezTo>
                  <a:cubicBezTo>
                    <a:pt x="159" y="431"/>
                    <a:pt x="260" y="242"/>
                    <a:pt x="373" y="54"/>
                  </a:cubicBezTo>
                  <a:cubicBezTo>
                    <a:pt x="382" y="27"/>
                    <a:pt x="359" y="0"/>
                    <a:pt x="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34"/>
            <p:cNvSpPr/>
            <p:nvPr/>
          </p:nvSpPr>
          <p:spPr>
            <a:xfrm>
              <a:off x="3354075" y="4857075"/>
              <a:ext cx="6750" cy="15725"/>
            </a:xfrm>
            <a:custGeom>
              <a:avLst/>
              <a:gdLst/>
              <a:ahLst/>
              <a:cxnLst/>
              <a:rect l="l" t="t" r="r" b="b"/>
              <a:pathLst>
                <a:path w="270" h="629" extrusionOk="0">
                  <a:moveTo>
                    <a:pt x="229" y="0"/>
                  </a:moveTo>
                  <a:cubicBezTo>
                    <a:pt x="217" y="0"/>
                    <a:pt x="207" y="7"/>
                    <a:pt x="207" y="22"/>
                  </a:cubicBezTo>
                  <a:cubicBezTo>
                    <a:pt x="169" y="223"/>
                    <a:pt x="107" y="399"/>
                    <a:pt x="18" y="575"/>
                  </a:cubicBezTo>
                  <a:cubicBezTo>
                    <a:pt x="0" y="602"/>
                    <a:pt x="20" y="629"/>
                    <a:pt x="42" y="629"/>
                  </a:cubicBezTo>
                  <a:cubicBezTo>
                    <a:pt x="52" y="629"/>
                    <a:pt x="61" y="624"/>
                    <a:pt x="68" y="613"/>
                  </a:cubicBezTo>
                  <a:cubicBezTo>
                    <a:pt x="169" y="437"/>
                    <a:pt x="232" y="236"/>
                    <a:pt x="270" y="47"/>
                  </a:cubicBezTo>
                  <a:cubicBezTo>
                    <a:pt x="270" y="17"/>
                    <a:pt x="247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34"/>
            <p:cNvSpPr/>
            <p:nvPr/>
          </p:nvSpPr>
          <p:spPr>
            <a:xfrm>
              <a:off x="3352950" y="4848650"/>
              <a:ext cx="6725" cy="15350"/>
            </a:xfrm>
            <a:custGeom>
              <a:avLst/>
              <a:gdLst/>
              <a:ahLst/>
              <a:cxnLst/>
              <a:rect l="l" t="t" r="r" b="b"/>
              <a:pathLst>
                <a:path w="269" h="614" extrusionOk="0">
                  <a:moveTo>
                    <a:pt x="224" y="1"/>
                  </a:moveTo>
                  <a:cubicBezTo>
                    <a:pt x="211" y="1"/>
                    <a:pt x="198" y="6"/>
                    <a:pt x="189" y="20"/>
                  </a:cubicBezTo>
                  <a:cubicBezTo>
                    <a:pt x="76" y="183"/>
                    <a:pt x="13" y="384"/>
                    <a:pt x="1" y="585"/>
                  </a:cubicBezTo>
                  <a:cubicBezTo>
                    <a:pt x="1" y="604"/>
                    <a:pt x="16" y="614"/>
                    <a:pt x="32" y="614"/>
                  </a:cubicBezTo>
                  <a:cubicBezTo>
                    <a:pt x="47" y="614"/>
                    <a:pt x="63" y="604"/>
                    <a:pt x="63" y="585"/>
                  </a:cubicBezTo>
                  <a:cubicBezTo>
                    <a:pt x="76" y="397"/>
                    <a:pt x="139" y="208"/>
                    <a:pt x="252" y="45"/>
                  </a:cubicBezTo>
                  <a:cubicBezTo>
                    <a:pt x="269" y="20"/>
                    <a:pt x="248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34"/>
            <p:cNvSpPr/>
            <p:nvPr/>
          </p:nvSpPr>
          <p:spPr>
            <a:xfrm>
              <a:off x="3356100" y="4857700"/>
              <a:ext cx="5350" cy="7175"/>
            </a:xfrm>
            <a:custGeom>
              <a:avLst/>
              <a:gdLst/>
              <a:ahLst/>
              <a:cxnLst/>
              <a:rect l="l" t="t" r="r" b="b"/>
              <a:pathLst>
                <a:path w="214" h="287" extrusionOk="0">
                  <a:moveTo>
                    <a:pt x="165" y="0"/>
                  </a:moveTo>
                  <a:cubicBezTo>
                    <a:pt x="158" y="0"/>
                    <a:pt x="151" y="3"/>
                    <a:pt x="151" y="10"/>
                  </a:cubicBezTo>
                  <a:cubicBezTo>
                    <a:pt x="101" y="85"/>
                    <a:pt x="51" y="161"/>
                    <a:pt x="13" y="236"/>
                  </a:cubicBezTo>
                  <a:cubicBezTo>
                    <a:pt x="0" y="248"/>
                    <a:pt x="13" y="274"/>
                    <a:pt x="26" y="287"/>
                  </a:cubicBezTo>
                  <a:cubicBezTo>
                    <a:pt x="38" y="287"/>
                    <a:pt x="63" y="287"/>
                    <a:pt x="63" y="274"/>
                  </a:cubicBezTo>
                  <a:cubicBezTo>
                    <a:pt x="113" y="198"/>
                    <a:pt x="163" y="123"/>
                    <a:pt x="202" y="47"/>
                  </a:cubicBezTo>
                  <a:cubicBezTo>
                    <a:pt x="214" y="35"/>
                    <a:pt x="202" y="10"/>
                    <a:pt x="189" y="10"/>
                  </a:cubicBezTo>
                  <a:cubicBezTo>
                    <a:pt x="183" y="3"/>
                    <a:pt x="17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34"/>
            <p:cNvSpPr/>
            <p:nvPr/>
          </p:nvSpPr>
          <p:spPr>
            <a:xfrm>
              <a:off x="3356100" y="4858575"/>
              <a:ext cx="4725" cy="8325"/>
            </a:xfrm>
            <a:custGeom>
              <a:avLst/>
              <a:gdLst/>
              <a:ahLst/>
              <a:cxnLst/>
              <a:rect l="l" t="t" r="r" b="b"/>
              <a:pathLst>
                <a:path w="189" h="333" extrusionOk="0">
                  <a:moveTo>
                    <a:pt x="163" y="0"/>
                  </a:moveTo>
                  <a:cubicBezTo>
                    <a:pt x="151" y="0"/>
                    <a:pt x="126" y="0"/>
                    <a:pt x="126" y="12"/>
                  </a:cubicBezTo>
                  <a:cubicBezTo>
                    <a:pt x="88" y="101"/>
                    <a:pt x="38" y="188"/>
                    <a:pt x="0" y="277"/>
                  </a:cubicBezTo>
                  <a:cubicBezTo>
                    <a:pt x="0" y="302"/>
                    <a:pt x="0" y="314"/>
                    <a:pt x="13" y="327"/>
                  </a:cubicBezTo>
                  <a:cubicBezTo>
                    <a:pt x="16" y="331"/>
                    <a:pt x="21" y="332"/>
                    <a:pt x="26" y="332"/>
                  </a:cubicBezTo>
                  <a:cubicBezTo>
                    <a:pt x="39" y="332"/>
                    <a:pt x="54" y="323"/>
                    <a:pt x="63" y="314"/>
                  </a:cubicBezTo>
                  <a:lnTo>
                    <a:pt x="177" y="50"/>
                  </a:lnTo>
                  <a:cubicBezTo>
                    <a:pt x="189" y="37"/>
                    <a:pt x="177" y="12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34"/>
            <p:cNvSpPr/>
            <p:nvPr/>
          </p:nvSpPr>
          <p:spPr>
            <a:xfrm>
              <a:off x="3353875" y="4852825"/>
              <a:ext cx="7800" cy="14050"/>
            </a:xfrm>
            <a:custGeom>
              <a:avLst/>
              <a:gdLst/>
              <a:ahLst/>
              <a:cxnLst/>
              <a:rect l="l" t="t" r="r" b="b"/>
              <a:pathLst>
                <a:path w="312" h="562" extrusionOk="0">
                  <a:moveTo>
                    <a:pt x="267" y="0"/>
                  </a:moveTo>
                  <a:cubicBezTo>
                    <a:pt x="257" y="0"/>
                    <a:pt x="248" y="5"/>
                    <a:pt x="240" y="16"/>
                  </a:cubicBezTo>
                  <a:cubicBezTo>
                    <a:pt x="152" y="180"/>
                    <a:pt x="76" y="343"/>
                    <a:pt x="1" y="519"/>
                  </a:cubicBezTo>
                  <a:cubicBezTo>
                    <a:pt x="1" y="532"/>
                    <a:pt x="14" y="557"/>
                    <a:pt x="26" y="557"/>
                  </a:cubicBezTo>
                  <a:cubicBezTo>
                    <a:pt x="30" y="560"/>
                    <a:pt x="34" y="562"/>
                    <a:pt x="38" y="562"/>
                  </a:cubicBezTo>
                  <a:cubicBezTo>
                    <a:pt x="51" y="562"/>
                    <a:pt x="64" y="550"/>
                    <a:pt x="64" y="532"/>
                  </a:cubicBezTo>
                  <a:cubicBezTo>
                    <a:pt x="127" y="368"/>
                    <a:pt x="215" y="205"/>
                    <a:pt x="303" y="54"/>
                  </a:cubicBezTo>
                  <a:cubicBezTo>
                    <a:pt x="312" y="27"/>
                    <a:pt x="289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34"/>
            <p:cNvSpPr/>
            <p:nvPr/>
          </p:nvSpPr>
          <p:spPr>
            <a:xfrm>
              <a:off x="3357975" y="4866275"/>
              <a:ext cx="7775" cy="20350"/>
            </a:xfrm>
            <a:custGeom>
              <a:avLst/>
              <a:gdLst/>
              <a:ahLst/>
              <a:cxnLst/>
              <a:rect l="l" t="t" r="r" b="b"/>
              <a:pathLst>
                <a:path w="311" h="814" extrusionOk="0">
                  <a:moveTo>
                    <a:pt x="275" y="0"/>
                  </a:moveTo>
                  <a:cubicBezTo>
                    <a:pt x="266" y="0"/>
                    <a:pt x="257" y="6"/>
                    <a:pt x="252" y="19"/>
                  </a:cubicBezTo>
                  <a:cubicBezTo>
                    <a:pt x="139" y="258"/>
                    <a:pt x="63" y="509"/>
                    <a:pt x="1" y="774"/>
                  </a:cubicBezTo>
                  <a:cubicBezTo>
                    <a:pt x="1" y="796"/>
                    <a:pt x="23" y="814"/>
                    <a:pt x="41" y="814"/>
                  </a:cubicBezTo>
                  <a:cubicBezTo>
                    <a:pt x="53" y="814"/>
                    <a:pt x="63" y="806"/>
                    <a:pt x="63" y="786"/>
                  </a:cubicBezTo>
                  <a:cubicBezTo>
                    <a:pt x="127" y="534"/>
                    <a:pt x="202" y="283"/>
                    <a:pt x="303" y="44"/>
                  </a:cubicBezTo>
                  <a:cubicBezTo>
                    <a:pt x="311" y="19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34"/>
            <p:cNvSpPr/>
            <p:nvPr/>
          </p:nvSpPr>
          <p:spPr>
            <a:xfrm>
              <a:off x="3357650" y="4863375"/>
              <a:ext cx="6325" cy="10925"/>
            </a:xfrm>
            <a:custGeom>
              <a:avLst/>
              <a:gdLst/>
              <a:ahLst/>
              <a:cxnLst/>
              <a:rect l="l" t="t" r="r" b="b"/>
              <a:pathLst>
                <a:path w="253" h="437" extrusionOk="0">
                  <a:moveTo>
                    <a:pt x="208" y="1"/>
                  </a:moveTo>
                  <a:cubicBezTo>
                    <a:pt x="198" y="1"/>
                    <a:pt x="190" y="7"/>
                    <a:pt x="190" y="21"/>
                  </a:cubicBezTo>
                  <a:cubicBezTo>
                    <a:pt x="127" y="147"/>
                    <a:pt x="64" y="261"/>
                    <a:pt x="14" y="387"/>
                  </a:cubicBezTo>
                  <a:cubicBezTo>
                    <a:pt x="1" y="399"/>
                    <a:pt x="14" y="424"/>
                    <a:pt x="26" y="437"/>
                  </a:cubicBezTo>
                  <a:cubicBezTo>
                    <a:pt x="39" y="437"/>
                    <a:pt x="64" y="437"/>
                    <a:pt x="64" y="424"/>
                  </a:cubicBezTo>
                  <a:cubicBezTo>
                    <a:pt x="127" y="298"/>
                    <a:pt x="190" y="172"/>
                    <a:pt x="240" y="47"/>
                  </a:cubicBezTo>
                  <a:cubicBezTo>
                    <a:pt x="252" y="34"/>
                    <a:pt x="240" y="9"/>
                    <a:pt x="227" y="9"/>
                  </a:cubicBezTo>
                  <a:cubicBezTo>
                    <a:pt x="222" y="4"/>
                    <a:pt x="215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34"/>
            <p:cNvSpPr/>
            <p:nvPr/>
          </p:nvSpPr>
          <p:spPr>
            <a:xfrm>
              <a:off x="3356400" y="4862800"/>
              <a:ext cx="7050" cy="11800"/>
            </a:xfrm>
            <a:custGeom>
              <a:avLst/>
              <a:gdLst/>
              <a:ahLst/>
              <a:cxnLst/>
              <a:rect l="l" t="t" r="r" b="b"/>
              <a:pathLst>
                <a:path w="282" h="472" extrusionOk="0">
                  <a:moveTo>
                    <a:pt x="240" y="1"/>
                  </a:moveTo>
                  <a:cubicBezTo>
                    <a:pt x="229" y="1"/>
                    <a:pt x="219" y="6"/>
                    <a:pt x="215" y="19"/>
                  </a:cubicBezTo>
                  <a:cubicBezTo>
                    <a:pt x="139" y="145"/>
                    <a:pt x="64" y="284"/>
                    <a:pt x="14" y="435"/>
                  </a:cubicBezTo>
                  <a:cubicBezTo>
                    <a:pt x="1" y="447"/>
                    <a:pt x="14" y="472"/>
                    <a:pt x="39" y="472"/>
                  </a:cubicBezTo>
                  <a:cubicBezTo>
                    <a:pt x="51" y="472"/>
                    <a:pt x="64" y="472"/>
                    <a:pt x="76" y="447"/>
                  </a:cubicBezTo>
                  <a:cubicBezTo>
                    <a:pt x="126" y="309"/>
                    <a:pt x="190" y="183"/>
                    <a:pt x="265" y="44"/>
                  </a:cubicBezTo>
                  <a:cubicBezTo>
                    <a:pt x="282" y="20"/>
                    <a:pt x="260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34"/>
            <p:cNvSpPr/>
            <p:nvPr/>
          </p:nvSpPr>
          <p:spPr>
            <a:xfrm>
              <a:off x="3356400" y="4863275"/>
              <a:ext cx="4750" cy="9775"/>
            </a:xfrm>
            <a:custGeom>
              <a:avLst/>
              <a:gdLst/>
              <a:ahLst/>
              <a:cxnLst/>
              <a:rect l="l" t="t" r="r" b="b"/>
              <a:pathLst>
                <a:path w="190" h="391" extrusionOk="0">
                  <a:moveTo>
                    <a:pt x="165" y="0"/>
                  </a:moveTo>
                  <a:cubicBezTo>
                    <a:pt x="139" y="0"/>
                    <a:pt x="126" y="13"/>
                    <a:pt x="126" y="25"/>
                  </a:cubicBezTo>
                  <a:cubicBezTo>
                    <a:pt x="89" y="139"/>
                    <a:pt x="51" y="240"/>
                    <a:pt x="14" y="340"/>
                  </a:cubicBezTo>
                  <a:cubicBezTo>
                    <a:pt x="1" y="365"/>
                    <a:pt x="14" y="378"/>
                    <a:pt x="26" y="391"/>
                  </a:cubicBezTo>
                  <a:cubicBezTo>
                    <a:pt x="51" y="391"/>
                    <a:pt x="64" y="378"/>
                    <a:pt x="76" y="365"/>
                  </a:cubicBezTo>
                  <a:cubicBezTo>
                    <a:pt x="114" y="252"/>
                    <a:pt x="151" y="151"/>
                    <a:pt x="190" y="51"/>
                  </a:cubicBezTo>
                  <a:cubicBezTo>
                    <a:pt x="190" y="25"/>
                    <a:pt x="177" y="13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34"/>
            <p:cNvSpPr/>
            <p:nvPr/>
          </p:nvSpPr>
          <p:spPr>
            <a:xfrm>
              <a:off x="3355100" y="4863350"/>
              <a:ext cx="6350" cy="9150"/>
            </a:xfrm>
            <a:custGeom>
              <a:avLst/>
              <a:gdLst/>
              <a:ahLst/>
              <a:cxnLst/>
              <a:rect l="l" t="t" r="r" b="b"/>
              <a:pathLst>
                <a:path w="254" h="366" extrusionOk="0">
                  <a:moveTo>
                    <a:pt x="216" y="1"/>
                  </a:moveTo>
                  <a:cubicBezTo>
                    <a:pt x="207" y="1"/>
                    <a:pt x="197" y="4"/>
                    <a:pt x="191" y="10"/>
                  </a:cubicBezTo>
                  <a:cubicBezTo>
                    <a:pt x="116" y="98"/>
                    <a:pt x="53" y="212"/>
                    <a:pt x="15" y="324"/>
                  </a:cubicBezTo>
                  <a:cubicBezTo>
                    <a:pt x="0" y="347"/>
                    <a:pt x="17" y="365"/>
                    <a:pt x="38" y="365"/>
                  </a:cubicBezTo>
                  <a:cubicBezTo>
                    <a:pt x="52" y="365"/>
                    <a:pt x="68" y="357"/>
                    <a:pt x="78" y="337"/>
                  </a:cubicBezTo>
                  <a:cubicBezTo>
                    <a:pt x="103" y="237"/>
                    <a:pt x="166" y="136"/>
                    <a:pt x="242" y="48"/>
                  </a:cubicBezTo>
                  <a:cubicBezTo>
                    <a:pt x="242" y="35"/>
                    <a:pt x="254" y="22"/>
                    <a:pt x="242" y="10"/>
                  </a:cubicBezTo>
                  <a:cubicBezTo>
                    <a:pt x="235" y="4"/>
                    <a:pt x="226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34"/>
            <p:cNvSpPr/>
            <p:nvPr/>
          </p:nvSpPr>
          <p:spPr>
            <a:xfrm>
              <a:off x="3360700" y="4880950"/>
              <a:ext cx="6425" cy="11675"/>
            </a:xfrm>
            <a:custGeom>
              <a:avLst/>
              <a:gdLst/>
              <a:ahLst/>
              <a:cxnLst/>
              <a:rect l="l" t="t" r="r" b="b"/>
              <a:pathLst>
                <a:path w="257" h="467" extrusionOk="0">
                  <a:moveTo>
                    <a:pt x="217" y="0"/>
                  </a:moveTo>
                  <a:cubicBezTo>
                    <a:pt x="205" y="0"/>
                    <a:pt x="194" y="7"/>
                    <a:pt x="194" y="23"/>
                  </a:cubicBezTo>
                  <a:cubicBezTo>
                    <a:pt x="155" y="161"/>
                    <a:pt x="93" y="299"/>
                    <a:pt x="18" y="425"/>
                  </a:cubicBezTo>
                  <a:cubicBezTo>
                    <a:pt x="0" y="443"/>
                    <a:pt x="19" y="466"/>
                    <a:pt x="41" y="466"/>
                  </a:cubicBezTo>
                  <a:cubicBezTo>
                    <a:pt x="50" y="466"/>
                    <a:pt x="60" y="462"/>
                    <a:pt x="68" y="450"/>
                  </a:cubicBezTo>
                  <a:cubicBezTo>
                    <a:pt x="155" y="324"/>
                    <a:pt x="219" y="187"/>
                    <a:pt x="256" y="36"/>
                  </a:cubicBezTo>
                  <a:cubicBezTo>
                    <a:pt x="256" y="13"/>
                    <a:pt x="235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34"/>
            <p:cNvSpPr/>
            <p:nvPr/>
          </p:nvSpPr>
          <p:spPr>
            <a:xfrm>
              <a:off x="3363125" y="4880100"/>
              <a:ext cx="7250" cy="20525"/>
            </a:xfrm>
            <a:custGeom>
              <a:avLst/>
              <a:gdLst/>
              <a:ahLst/>
              <a:cxnLst/>
              <a:rect l="l" t="t" r="r" b="b"/>
              <a:pathLst>
                <a:path w="290" h="821" extrusionOk="0">
                  <a:moveTo>
                    <a:pt x="244" y="0"/>
                  </a:moveTo>
                  <a:cubicBezTo>
                    <a:pt x="232" y="0"/>
                    <a:pt x="218" y="6"/>
                    <a:pt x="209" y="19"/>
                  </a:cubicBezTo>
                  <a:cubicBezTo>
                    <a:pt x="122" y="271"/>
                    <a:pt x="46" y="522"/>
                    <a:pt x="8" y="774"/>
                  </a:cubicBezTo>
                  <a:cubicBezTo>
                    <a:pt x="1" y="804"/>
                    <a:pt x="21" y="821"/>
                    <a:pt x="41" y="821"/>
                  </a:cubicBezTo>
                  <a:cubicBezTo>
                    <a:pt x="54" y="821"/>
                    <a:pt x="66" y="814"/>
                    <a:pt x="72" y="799"/>
                  </a:cubicBezTo>
                  <a:cubicBezTo>
                    <a:pt x="109" y="534"/>
                    <a:pt x="184" y="283"/>
                    <a:pt x="273" y="45"/>
                  </a:cubicBezTo>
                  <a:cubicBezTo>
                    <a:pt x="289" y="20"/>
                    <a:pt x="268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34"/>
            <p:cNvSpPr/>
            <p:nvPr/>
          </p:nvSpPr>
          <p:spPr>
            <a:xfrm>
              <a:off x="3358275" y="4878925"/>
              <a:ext cx="5900" cy="19975"/>
            </a:xfrm>
            <a:custGeom>
              <a:avLst/>
              <a:gdLst/>
              <a:ahLst/>
              <a:cxnLst/>
              <a:rect l="l" t="t" r="r" b="b"/>
              <a:pathLst>
                <a:path w="236" h="799" extrusionOk="0">
                  <a:moveTo>
                    <a:pt x="196" y="0"/>
                  </a:moveTo>
                  <a:cubicBezTo>
                    <a:pt x="183" y="0"/>
                    <a:pt x="170" y="8"/>
                    <a:pt x="165" y="28"/>
                  </a:cubicBezTo>
                  <a:cubicBezTo>
                    <a:pt x="115" y="268"/>
                    <a:pt x="64" y="519"/>
                    <a:pt x="1" y="758"/>
                  </a:cubicBezTo>
                  <a:cubicBezTo>
                    <a:pt x="1" y="780"/>
                    <a:pt x="24" y="799"/>
                    <a:pt x="42" y="799"/>
                  </a:cubicBezTo>
                  <a:cubicBezTo>
                    <a:pt x="54" y="799"/>
                    <a:pt x="64" y="791"/>
                    <a:pt x="64" y="771"/>
                  </a:cubicBezTo>
                  <a:cubicBezTo>
                    <a:pt x="127" y="531"/>
                    <a:pt x="177" y="293"/>
                    <a:pt x="227" y="41"/>
                  </a:cubicBezTo>
                  <a:cubicBezTo>
                    <a:pt x="235" y="18"/>
                    <a:pt x="215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34"/>
            <p:cNvSpPr/>
            <p:nvPr/>
          </p:nvSpPr>
          <p:spPr>
            <a:xfrm>
              <a:off x="3358925" y="4874825"/>
              <a:ext cx="7175" cy="18725"/>
            </a:xfrm>
            <a:custGeom>
              <a:avLst/>
              <a:gdLst/>
              <a:ahLst/>
              <a:cxnLst/>
              <a:rect l="l" t="t" r="r" b="b"/>
              <a:pathLst>
                <a:path w="287" h="749" extrusionOk="0">
                  <a:moveTo>
                    <a:pt x="241" y="1"/>
                  </a:moveTo>
                  <a:cubicBezTo>
                    <a:pt x="231" y="1"/>
                    <a:pt x="222" y="5"/>
                    <a:pt x="214" y="16"/>
                  </a:cubicBezTo>
                  <a:cubicBezTo>
                    <a:pt x="101" y="242"/>
                    <a:pt x="38" y="469"/>
                    <a:pt x="0" y="720"/>
                  </a:cubicBezTo>
                  <a:cubicBezTo>
                    <a:pt x="0" y="739"/>
                    <a:pt x="16" y="749"/>
                    <a:pt x="33" y="749"/>
                  </a:cubicBezTo>
                  <a:cubicBezTo>
                    <a:pt x="51" y="749"/>
                    <a:pt x="70" y="739"/>
                    <a:pt x="76" y="720"/>
                  </a:cubicBezTo>
                  <a:cubicBezTo>
                    <a:pt x="101" y="482"/>
                    <a:pt x="164" y="256"/>
                    <a:pt x="277" y="54"/>
                  </a:cubicBezTo>
                  <a:cubicBezTo>
                    <a:pt x="286" y="27"/>
                    <a:pt x="264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34"/>
            <p:cNvSpPr/>
            <p:nvPr/>
          </p:nvSpPr>
          <p:spPr>
            <a:xfrm>
              <a:off x="3359050" y="4887550"/>
              <a:ext cx="6375" cy="12775"/>
            </a:xfrm>
            <a:custGeom>
              <a:avLst/>
              <a:gdLst/>
              <a:ahLst/>
              <a:cxnLst/>
              <a:rect l="l" t="t" r="r" b="b"/>
              <a:pathLst>
                <a:path w="255" h="511" extrusionOk="0">
                  <a:moveTo>
                    <a:pt x="217" y="0"/>
                  </a:moveTo>
                  <a:cubicBezTo>
                    <a:pt x="203" y="0"/>
                    <a:pt x="189" y="7"/>
                    <a:pt x="184" y="23"/>
                  </a:cubicBezTo>
                  <a:cubicBezTo>
                    <a:pt x="134" y="174"/>
                    <a:pt x="71" y="325"/>
                    <a:pt x="8" y="476"/>
                  </a:cubicBezTo>
                  <a:cubicBezTo>
                    <a:pt x="1" y="498"/>
                    <a:pt x="19" y="511"/>
                    <a:pt x="38" y="511"/>
                  </a:cubicBezTo>
                  <a:cubicBezTo>
                    <a:pt x="51" y="511"/>
                    <a:pt x="66" y="504"/>
                    <a:pt x="71" y="488"/>
                  </a:cubicBezTo>
                  <a:cubicBezTo>
                    <a:pt x="134" y="337"/>
                    <a:pt x="196" y="186"/>
                    <a:pt x="247" y="35"/>
                  </a:cubicBezTo>
                  <a:cubicBezTo>
                    <a:pt x="254" y="1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34"/>
            <p:cNvSpPr/>
            <p:nvPr/>
          </p:nvSpPr>
          <p:spPr>
            <a:xfrm>
              <a:off x="3361125" y="4888200"/>
              <a:ext cx="6200" cy="14700"/>
            </a:xfrm>
            <a:custGeom>
              <a:avLst/>
              <a:gdLst/>
              <a:ahLst/>
              <a:cxnLst/>
              <a:rect l="l" t="t" r="r" b="b"/>
              <a:pathLst>
                <a:path w="248" h="588" extrusionOk="0">
                  <a:moveTo>
                    <a:pt x="207" y="0"/>
                  </a:moveTo>
                  <a:cubicBezTo>
                    <a:pt x="194" y="0"/>
                    <a:pt x="181" y="7"/>
                    <a:pt x="177" y="22"/>
                  </a:cubicBezTo>
                  <a:cubicBezTo>
                    <a:pt x="138" y="198"/>
                    <a:pt x="76" y="374"/>
                    <a:pt x="13" y="551"/>
                  </a:cubicBezTo>
                  <a:cubicBezTo>
                    <a:pt x="1" y="563"/>
                    <a:pt x="13" y="588"/>
                    <a:pt x="26" y="588"/>
                  </a:cubicBezTo>
                  <a:cubicBezTo>
                    <a:pt x="51" y="588"/>
                    <a:pt x="63" y="576"/>
                    <a:pt x="76" y="563"/>
                  </a:cubicBezTo>
                  <a:cubicBezTo>
                    <a:pt x="138" y="400"/>
                    <a:pt x="202" y="224"/>
                    <a:pt x="239" y="47"/>
                  </a:cubicBezTo>
                  <a:cubicBezTo>
                    <a:pt x="247" y="17"/>
                    <a:pt x="22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34"/>
            <p:cNvSpPr/>
            <p:nvPr/>
          </p:nvSpPr>
          <p:spPr>
            <a:xfrm>
              <a:off x="3361575" y="4893200"/>
              <a:ext cx="5425" cy="12800"/>
            </a:xfrm>
            <a:custGeom>
              <a:avLst/>
              <a:gdLst/>
              <a:ahLst/>
              <a:cxnLst/>
              <a:rect l="l" t="t" r="r" b="b"/>
              <a:pathLst>
                <a:path w="217" h="512" extrusionOk="0">
                  <a:moveTo>
                    <a:pt x="179" y="1"/>
                  </a:moveTo>
                  <a:cubicBezTo>
                    <a:pt x="165" y="1"/>
                    <a:pt x="151" y="8"/>
                    <a:pt x="146" y="24"/>
                  </a:cubicBezTo>
                  <a:cubicBezTo>
                    <a:pt x="108" y="174"/>
                    <a:pt x="70" y="325"/>
                    <a:pt x="8" y="476"/>
                  </a:cubicBezTo>
                  <a:cubicBezTo>
                    <a:pt x="0" y="498"/>
                    <a:pt x="18" y="511"/>
                    <a:pt x="37" y="511"/>
                  </a:cubicBezTo>
                  <a:cubicBezTo>
                    <a:pt x="51" y="511"/>
                    <a:pt x="65" y="504"/>
                    <a:pt x="70" y="488"/>
                  </a:cubicBezTo>
                  <a:cubicBezTo>
                    <a:pt x="134" y="337"/>
                    <a:pt x="171" y="187"/>
                    <a:pt x="209" y="36"/>
                  </a:cubicBezTo>
                  <a:cubicBezTo>
                    <a:pt x="216" y="14"/>
                    <a:pt x="198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34"/>
            <p:cNvSpPr/>
            <p:nvPr/>
          </p:nvSpPr>
          <p:spPr>
            <a:xfrm>
              <a:off x="3363150" y="4895575"/>
              <a:ext cx="5100" cy="13575"/>
            </a:xfrm>
            <a:custGeom>
              <a:avLst/>
              <a:gdLst/>
              <a:ahLst/>
              <a:cxnLst/>
              <a:rect l="l" t="t" r="r" b="b"/>
              <a:pathLst>
                <a:path w="204" h="543" extrusionOk="0">
                  <a:moveTo>
                    <a:pt x="164" y="1"/>
                  </a:moveTo>
                  <a:cubicBezTo>
                    <a:pt x="151" y="1"/>
                    <a:pt x="138" y="9"/>
                    <a:pt x="133" y="29"/>
                  </a:cubicBezTo>
                  <a:cubicBezTo>
                    <a:pt x="96" y="180"/>
                    <a:pt x="45" y="343"/>
                    <a:pt x="7" y="507"/>
                  </a:cubicBezTo>
                  <a:cubicBezTo>
                    <a:pt x="0" y="529"/>
                    <a:pt x="18" y="542"/>
                    <a:pt x="37" y="542"/>
                  </a:cubicBezTo>
                  <a:cubicBezTo>
                    <a:pt x="51" y="542"/>
                    <a:pt x="65" y="535"/>
                    <a:pt x="71" y="519"/>
                  </a:cubicBezTo>
                  <a:cubicBezTo>
                    <a:pt x="108" y="356"/>
                    <a:pt x="158" y="205"/>
                    <a:pt x="196" y="41"/>
                  </a:cubicBezTo>
                  <a:cubicBezTo>
                    <a:pt x="204" y="19"/>
                    <a:pt x="18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34"/>
            <p:cNvSpPr/>
            <p:nvPr/>
          </p:nvSpPr>
          <p:spPr>
            <a:xfrm>
              <a:off x="3363875" y="4898800"/>
              <a:ext cx="7000" cy="15275"/>
            </a:xfrm>
            <a:custGeom>
              <a:avLst/>
              <a:gdLst/>
              <a:ahLst/>
              <a:cxnLst/>
              <a:rect l="l" t="t" r="r" b="b"/>
              <a:pathLst>
                <a:path w="280" h="611" extrusionOk="0">
                  <a:moveTo>
                    <a:pt x="243" y="1"/>
                  </a:moveTo>
                  <a:cubicBezTo>
                    <a:pt x="230" y="1"/>
                    <a:pt x="218" y="26"/>
                    <a:pt x="218" y="38"/>
                  </a:cubicBezTo>
                  <a:cubicBezTo>
                    <a:pt x="192" y="227"/>
                    <a:pt x="117" y="403"/>
                    <a:pt x="16" y="566"/>
                  </a:cubicBezTo>
                  <a:cubicBezTo>
                    <a:pt x="0" y="591"/>
                    <a:pt x="16" y="610"/>
                    <a:pt x="35" y="610"/>
                  </a:cubicBezTo>
                  <a:cubicBezTo>
                    <a:pt x="46" y="610"/>
                    <a:pt x="58" y="605"/>
                    <a:pt x="67" y="591"/>
                  </a:cubicBezTo>
                  <a:cubicBezTo>
                    <a:pt x="179" y="428"/>
                    <a:pt x="255" y="239"/>
                    <a:pt x="280" y="38"/>
                  </a:cubicBezTo>
                  <a:cubicBezTo>
                    <a:pt x="280" y="26"/>
                    <a:pt x="255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34"/>
            <p:cNvSpPr/>
            <p:nvPr/>
          </p:nvSpPr>
          <p:spPr>
            <a:xfrm>
              <a:off x="3366950" y="4898250"/>
              <a:ext cx="4775" cy="20150"/>
            </a:xfrm>
            <a:custGeom>
              <a:avLst/>
              <a:gdLst/>
              <a:ahLst/>
              <a:cxnLst/>
              <a:rect l="l" t="t" r="r" b="b"/>
              <a:pathLst>
                <a:path w="191" h="806" extrusionOk="0">
                  <a:moveTo>
                    <a:pt x="150" y="1"/>
                  </a:moveTo>
                  <a:cubicBezTo>
                    <a:pt x="137" y="1"/>
                    <a:pt x="125" y="8"/>
                    <a:pt x="120" y="23"/>
                  </a:cubicBezTo>
                  <a:cubicBezTo>
                    <a:pt x="69" y="274"/>
                    <a:pt x="19" y="526"/>
                    <a:pt x="6" y="777"/>
                  </a:cubicBezTo>
                  <a:cubicBezTo>
                    <a:pt x="0" y="796"/>
                    <a:pt x="16" y="805"/>
                    <a:pt x="33" y="805"/>
                  </a:cubicBezTo>
                  <a:cubicBezTo>
                    <a:pt x="51" y="805"/>
                    <a:pt x="69" y="796"/>
                    <a:pt x="69" y="777"/>
                  </a:cubicBezTo>
                  <a:cubicBezTo>
                    <a:pt x="95" y="526"/>
                    <a:pt x="132" y="286"/>
                    <a:pt x="182" y="48"/>
                  </a:cubicBezTo>
                  <a:cubicBezTo>
                    <a:pt x="190" y="17"/>
                    <a:pt x="170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34"/>
            <p:cNvSpPr/>
            <p:nvPr/>
          </p:nvSpPr>
          <p:spPr>
            <a:xfrm>
              <a:off x="3363125" y="4897300"/>
              <a:ext cx="5450" cy="15750"/>
            </a:xfrm>
            <a:custGeom>
              <a:avLst/>
              <a:gdLst/>
              <a:ahLst/>
              <a:cxnLst/>
              <a:rect l="l" t="t" r="r" b="b"/>
              <a:pathLst>
                <a:path w="218" h="630" extrusionOk="0">
                  <a:moveTo>
                    <a:pt x="177" y="1"/>
                  </a:moveTo>
                  <a:cubicBezTo>
                    <a:pt x="165" y="1"/>
                    <a:pt x="152" y="8"/>
                    <a:pt x="147" y="23"/>
                  </a:cubicBezTo>
                  <a:cubicBezTo>
                    <a:pt x="109" y="212"/>
                    <a:pt x="58" y="400"/>
                    <a:pt x="8" y="589"/>
                  </a:cubicBezTo>
                  <a:cubicBezTo>
                    <a:pt x="1" y="611"/>
                    <a:pt x="20" y="629"/>
                    <a:pt x="40" y="629"/>
                  </a:cubicBezTo>
                  <a:cubicBezTo>
                    <a:pt x="53" y="629"/>
                    <a:pt x="66" y="621"/>
                    <a:pt x="72" y="601"/>
                  </a:cubicBezTo>
                  <a:cubicBezTo>
                    <a:pt x="122" y="425"/>
                    <a:pt x="172" y="237"/>
                    <a:pt x="209" y="48"/>
                  </a:cubicBezTo>
                  <a:cubicBezTo>
                    <a:pt x="217" y="17"/>
                    <a:pt x="197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34"/>
            <p:cNvSpPr/>
            <p:nvPr/>
          </p:nvSpPr>
          <p:spPr>
            <a:xfrm>
              <a:off x="3366275" y="4905000"/>
              <a:ext cx="3975" cy="18900"/>
            </a:xfrm>
            <a:custGeom>
              <a:avLst/>
              <a:gdLst/>
              <a:ahLst/>
              <a:cxnLst/>
              <a:rect l="l" t="t" r="r" b="b"/>
              <a:pathLst>
                <a:path w="159" h="756" extrusionOk="0">
                  <a:moveTo>
                    <a:pt x="128" y="1"/>
                  </a:moveTo>
                  <a:cubicBezTo>
                    <a:pt x="112" y="1"/>
                    <a:pt x="96" y="10"/>
                    <a:pt x="96" y="29"/>
                  </a:cubicBezTo>
                  <a:cubicBezTo>
                    <a:pt x="83" y="256"/>
                    <a:pt x="46" y="482"/>
                    <a:pt x="8" y="708"/>
                  </a:cubicBezTo>
                  <a:cubicBezTo>
                    <a:pt x="1" y="739"/>
                    <a:pt x="21" y="755"/>
                    <a:pt x="40" y="755"/>
                  </a:cubicBezTo>
                  <a:cubicBezTo>
                    <a:pt x="53" y="755"/>
                    <a:pt x="66" y="748"/>
                    <a:pt x="71" y="734"/>
                  </a:cubicBezTo>
                  <a:cubicBezTo>
                    <a:pt x="122" y="494"/>
                    <a:pt x="147" y="268"/>
                    <a:pt x="159" y="29"/>
                  </a:cubicBezTo>
                  <a:cubicBezTo>
                    <a:pt x="159" y="10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34"/>
            <p:cNvSpPr/>
            <p:nvPr/>
          </p:nvSpPr>
          <p:spPr>
            <a:xfrm>
              <a:off x="3368200" y="4904625"/>
              <a:ext cx="4575" cy="20050"/>
            </a:xfrm>
            <a:custGeom>
              <a:avLst/>
              <a:gdLst/>
              <a:ahLst/>
              <a:cxnLst/>
              <a:rect l="l" t="t" r="r" b="b"/>
              <a:pathLst>
                <a:path w="183" h="802" extrusionOk="0">
                  <a:moveTo>
                    <a:pt x="138" y="0"/>
                  </a:moveTo>
                  <a:cubicBezTo>
                    <a:pt x="128" y="0"/>
                    <a:pt x="120" y="6"/>
                    <a:pt x="120" y="19"/>
                  </a:cubicBezTo>
                  <a:cubicBezTo>
                    <a:pt x="70" y="271"/>
                    <a:pt x="32" y="522"/>
                    <a:pt x="6" y="774"/>
                  </a:cubicBezTo>
                  <a:cubicBezTo>
                    <a:pt x="0" y="792"/>
                    <a:pt x="16" y="802"/>
                    <a:pt x="34" y="802"/>
                  </a:cubicBezTo>
                  <a:cubicBezTo>
                    <a:pt x="51" y="802"/>
                    <a:pt x="70" y="792"/>
                    <a:pt x="70" y="774"/>
                  </a:cubicBezTo>
                  <a:cubicBezTo>
                    <a:pt x="95" y="534"/>
                    <a:pt x="132" y="283"/>
                    <a:pt x="182" y="44"/>
                  </a:cubicBezTo>
                  <a:cubicBezTo>
                    <a:pt x="182" y="20"/>
                    <a:pt x="156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34"/>
            <p:cNvSpPr/>
            <p:nvPr/>
          </p:nvSpPr>
          <p:spPr>
            <a:xfrm>
              <a:off x="3369500" y="4911300"/>
              <a:ext cx="5150" cy="15900"/>
            </a:xfrm>
            <a:custGeom>
              <a:avLst/>
              <a:gdLst/>
              <a:ahLst/>
              <a:cxnLst/>
              <a:rect l="l" t="t" r="r" b="b"/>
              <a:pathLst>
                <a:path w="206" h="636" extrusionOk="0">
                  <a:moveTo>
                    <a:pt x="175" y="0"/>
                  </a:moveTo>
                  <a:cubicBezTo>
                    <a:pt x="159" y="0"/>
                    <a:pt x="144" y="10"/>
                    <a:pt x="144" y="29"/>
                  </a:cubicBezTo>
                  <a:cubicBezTo>
                    <a:pt x="144" y="230"/>
                    <a:pt x="105" y="406"/>
                    <a:pt x="18" y="582"/>
                  </a:cubicBezTo>
                  <a:cubicBezTo>
                    <a:pt x="0" y="609"/>
                    <a:pt x="26" y="635"/>
                    <a:pt x="47" y="635"/>
                  </a:cubicBezTo>
                  <a:cubicBezTo>
                    <a:pt x="56" y="635"/>
                    <a:pt x="64" y="631"/>
                    <a:pt x="68" y="619"/>
                  </a:cubicBezTo>
                  <a:cubicBezTo>
                    <a:pt x="156" y="431"/>
                    <a:pt x="206" y="242"/>
                    <a:pt x="206" y="29"/>
                  </a:cubicBezTo>
                  <a:cubicBezTo>
                    <a:pt x="206" y="10"/>
                    <a:pt x="190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34"/>
            <p:cNvSpPr/>
            <p:nvPr/>
          </p:nvSpPr>
          <p:spPr>
            <a:xfrm>
              <a:off x="3371350" y="4912875"/>
              <a:ext cx="3300" cy="17775"/>
            </a:xfrm>
            <a:custGeom>
              <a:avLst/>
              <a:gdLst/>
              <a:ahLst/>
              <a:cxnLst/>
              <a:rect l="l" t="t" r="r" b="b"/>
              <a:pathLst>
                <a:path w="132" h="711" extrusionOk="0">
                  <a:moveTo>
                    <a:pt x="99" y="0"/>
                  </a:moveTo>
                  <a:cubicBezTo>
                    <a:pt x="82" y="0"/>
                    <a:pt x="63" y="10"/>
                    <a:pt x="56" y="28"/>
                  </a:cubicBezTo>
                  <a:cubicBezTo>
                    <a:pt x="44" y="255"/>
                    <a:pt x="19" y="469"/>
                    <a:pt x="6" y="682"/>
                  </a:cubicBezTo>
                  <a:cubicBezTo>
                    <a:pt x="0" y="701"/>
                    <a:pt x="13" y="711"/>
                    <a:pt x="28" y="711"/>
                  </a:cubicBezTo>
                  <a:cubicBezTo>
                    <a:pt x="44" y="711"/>
                    <a:pt x="63" y="701"/>
                    <a:pt x="70" y="682"/>
                  </a:cubicBezTo>
                  <a:cubicBezTo>
                    <a:pt x="82" y="469"/>
                    <a:pt x="107" y="255"/>
                    <a:pt x="132" y="28"/>
                  </a:cubicBezTo>
                  <a:cubicBezTo>
                    <a:pt x="132" y="10"/>
                    <a:pt x="116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34"/>
            <p:cNvSpPr/>
            <p:nvPr/>
          </p:nvSpPr>
          <p:spPr>
            <a:xfrm>
              <a:off x="3370325" y="4912225"/>
              <a:ext cx="6225" cy="24400"/>
            </a:xfrm>
            <a:custGeom>
              <a:avLst/>
              <a:gdLst/>
              <a:ahLst/>
              <a:cxnLst/>
              <a:rect l="l" t="t" r="r" b="b"/>
              <a:pathLst>
                <a:path w="249" h="976" extrusionOk="0">
                  <a:moveTo>
                    <a:pt x="208" y="1"/>
                  </a:moveTo>
                  <a:cubicBezTo>
                    <a:pt x="196" y="1"/>
                    <a:pt x="186" y="9"/>
                    <a:pt x="186" y="29"/>
                  </a:cubicBezTo>
                  <a:cubicBezTo>
                    <a:pt x="97" y="319"/>
                    <a:pt x="148" y="646"/>
                    <a:pt x="10" y="922"/>
                  </a:cubicBezTo>
                  <a:cubicBezTo>
                    <a:pt x="1" y="949"/>
                    <a:pt x="23" y="976"/>
                    <a:pt x="46" y="976"/>
                  </a:cubicBezTo>
                  <a:cubicBezTo>
                    <a:pt x="55" y="976"/>
                    <a:pt x="65" y="971"/>
                    <a:pt x="72" y="960"/>
                  </a:cubicBezTo>
                  <a:cubicBezTo>
                    <a:pt x="211" y="671"/>
                    <a:pt x="161" y="344"/>
                    <a:pt x="248" y="42"/>
                  </a:cubicBezTo>
                  <a:cubicBezTo>
                    <a:pt x="248" y="19"/>
                    <a:pt x="22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34"/>
            <p:cNvSpPr/>
            <p:nvPr/>
          </p:nvSpPr>
          <p:spPr>
            <a:xfrm>
              <a:off x="3372875" y="4916000"/>
              <a:ext cx="5425" cy="19225"/>
            </a:xfrm>
            <a:custGeom>
              <a:avLst/>
              <a:gdLst/>
              <a:ahLst/>
              <a:cxnLst/>
              <a:rect l="l" t="t" r="r" b="b"/>
              <a:pathLst>
                <a:path w="217" h="769" extrusionOk="0">
                  <a:moveTo>
                    <a:pt x="178" y="1"/>
                  </a:moveTo>
                  <a:cubicBezTo>
                    <a:pt x="165" y="1"/>
                    <a:pt x="152" y="9"/>
                    <a:pt x="146" y="29"/>
                  </a:cubicBezTo>
                  <a:cubicBezTo>
                    <a:pt x="121" y="268"/>
                    <a:pt x="71" y="495"/>
                    <a:pt x="9" y="733"/>
                  </a:cubicBezTo>
                  <a:cubicBezTo>
                    <a:pt x="1" y="755"/>
                    <a:pt x="19" y="769"/>
                    <a:pt x="38" y="769"/>
                  </a:cubicBezTo>
                  <a:cubicBezTo>
                    <a:pt x="52" y="769"/>
                    <a:pt x="66" y="762"/>
                    <a:pt x="71" y="746"/>
                  </a:cubicBezTo>
                  <a:cubicBezTo>
                    <a:pt x="134" y="520"/>
                    <a:pt x="185" y="281"/>
                    <a:pt x="210" y="42"/>
                  </a:cubicBezTo>
                  <a:cubicBezTo>
                    <a:pt x="217" y="19"/>
                    <a:pt x="19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34"/>
            <p:cNvSpPr/>
            <p:nvPr/>
          </p:nvSpPr>
          <p:spPr>
            <a:xfrm>
              <a:off x="3375100" y="4918850"/>
              <a:ext cx="5850" cy="18575"/>
            </a:xfrm>
            <a:custGeom>
              <a:avLst/>
              <a:gdLst/>
              <a:ahLst/>
              <a:cxnLst/>
              <a:rect l="l" t="t" r="r" b="b"/>
              <a:pathLst>
                <a:path w="234" h="743" extrusionOk="0">
                  <a:moveTo>
                    <a:pt x="202" y="0"/>
                  </a:moveTo>
                  <a:cubicBezTo>
                    <a:pt x="187" y="0"/>
                    <a:pt x="171" y="10"/>
                    <a:pt x="171" y="29"/>
                  </a:cubicBezTo>
                  <a:cubicBezTo>
                    <a:pt x="146" y="267"/>
                    <a:pt x="82" y="493"/>
                    <a:pt x="7" y="708"/>
                  </a:cubicBezTo>
                  <a:cubicBezTo>
                    <a:pt x="0" y="729"/>
                    <a:pt x="18" y="743"/>
                    <a:pt x="37" y="743"/>
                  </a:cubicBezTo>
                  <a:cubicBezTo>
                    <a:pt x="51" y="743"/>
                    <a:pt x="65" y="736"/>
                    <a:pt x="70" y="720"/>
                  </a:cubicBezTo>
                  <a:cubicBezTo>
                    <a:pt x="158" y="493"/>
                    <a:pt x="208" y="267"/>
                    <a:pt x="233" y="29"/>
                  </a:cubicBezTo>
                  <a:cubicBezTo>
                    <a:pt x="233" y="10"/>
                    <a:pt x="218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34"/>
            <p:cNvSpPr/>
            <p:nvPr/>
          </p:nvSpPr>
          <p:spPr>
            <a:xfrm>
              <a:off x="3376350" y="4927325"/>
              <a:ext cx="3675" cy="16400"/>
            </a:xfrm>
            <a:custGeom>
              <a:avLst/>
              <a:gdLst/>
              <a:ahLst/>
              <a:cxnLst/>
              <a:rect l="l" t="t" r="r" b="b"/>
              <a:pathLst>
                <a:path w="147" h="656" extrusionOk="0">
                  <a:moveTo>
                    <a:pt x="114" y="1"/>
                  </a:moveTo>
                  <a:cubicBezTo>
                    <a:pt x="99" y="1"/>
                    <a:pt x="83" y="10"/>
                    <a:pt x="83" y="29"/>
                  </a:cubicBezTo>
                  <a:cubicBezTo>
                    <a:pt x="83" y="230"/>
                    <a:pt x="58" y="419"/>
                    <a:pt x="7" y="620"/>
                  </a:cubicBezTo>
                  <a:cubicBezTo>
                    <a:pt x="0" y="642"/>
                    <a:pt x="18" y="655"/>
                    <a:pt x="37" y="655"/>
                  </a:cubicBezTo>
                  <a:cubicBezTo>
                    <a:pt x="51" y="655"/>
                    <a:pt x="65" y="648"/>
                    <a:pt x="71" y="632"/>
                  </a:cubicBezTo>
                  <a:cubicBezTo>
                    <a:pt x="121" y="431"/>
                    <a:pt x="146" y="230"/>
                    <a:pt x="146" y="29"/>
                  </a:cubicBezTo>
                  <a:cubicBezTo>
                    <a:pt x="146" y="10"/>
                    <a:pt x="130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34"/>
            <p:cNvSpPr/>
            <p:nvPr/>
          </p:nvSpPr>
          <p:spPr>
            <a:xfrm>
              <a:off x="3374000" y="4923075"/>
              <a:ext cx="4625" cy="18275"/>
            </a:xfrm>
            <a:custGeom>
              <a:avLst/>
              <a:gdLst/>
              <a:ahLst/>
              <a:cxnLst/>
              <a:rect l="l" t="t" r="r" b="b"/>
              <a:pathLst>
                <a:path w="185" h="731" extrusionOk="0">
                  <a:moveTo>
                    <a:pt x="147" y="0"/>
                  </a:moveTo>
                  <a:cubicBezTo>
                    <a:pt x="134" y="0"/>
                    <a:pt x="119" y="7"/>
                    <a:pt x="114" y="23"/>
                  </a:cubicBezTo>
                  <a:cubicBezTo>
                    <a:pt x="64" y="249"/>
                    <a:pt x="26" y="475"/>
                    <a:pt x="1" y="702"/>
                  </a:cubicBezTo>
                  <a:cubicBezTo>
                    <a:pt x="1" y="721"/>
                    <a:pt x="17" y="730"/>
                    <a:pt x="32" y="730"/>
                  </a:cubicBezTo>
                  <a:cubicBezTo>
                    <a:pt x="48" y="730"/>
                    <a:pt x="64" y="721"/>
                    <a:pt x="64" y="702"/>
                  </a:cubicBezTo>
                  <a:cubicBezTo>
                    <a:pt x="89" y="475"/>
                    <a:pt x="126" y="262"/>
                    <a:pt x="177" y="36"/>
                  </a:cubicBezTo>
                  <a:cubicBezTo>
                    <a:pt x="184" y="14"/>
                    <a:pt x="166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34"/>
            <p:cNvSpPr/>
            <p:nvPr/>
          </p:nvSpPr>
          <p:spPr>
            <a:xfrm>
              <a:off x="3373200" y="4924500"/>
              <a:ext cx="6925" cy="13550"/>
            </a:xfrm>
            <a:custGeom>
              <a:avLst/>
              <a:gdLst/>
              <a:ahLst/>
              <a:cxnLst/>
              <a:rect l="l" t="t" r="r" b="b"/>
              <a:pathLst>
                <a:path w="277" h="542" extrusionOk="0">
                  <a:moveTo>
                    <a:pt x="229" y="1"/>
                  </a:moveTo>
                  <a:cubicBezTo>
                    <a:pt x="221" y="1"/>
                    <a:pt x="213" y="5"/>
                    <a:pt x="209" y="16"/>
                  </a:cubicBezTo>
                  <a:cubicBezTo>
                    <a:pt x="133" y="180"/>
                    <a:pt x="71" y="343"/>
                    <a:pt x="8" y="494"/>
                  </a:cubicBezTo>
                  <a:cubicBezTo>
                    <a:pt x="0" y="524"/>
                    <a:pt x="20" y="541"/>
                    <a:pt x="40" y="541"/>
                  </a:cubicBezTo>
                  <a:cubicBezTo>
                    <a:pt x="53" y="541"/>
                    <a:pt x="66" y="534"/>
                    <a:pt x="71" y="519"/>
                  </a:cubicBezTo>
                  <a:cubicBezTo>
                    <a:pt x="133" y="356"/>
                    <a:pt x="197" y="205"/>
                    <a:pt x="259" y="54"/>
                  </a:cubicBezTo>
                  <a:cubicBezTo>
                    <a:pt x="277" y="27"/>
                    <a:pt x="251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34"/>
            <p:cNvSpPr/>
            <p:nvPr/>
          </p:nvSpPr>
          <p:spPr>
            <a:xfrm>
              <a:off x="3379800" y="4926200"/>
              <a:ext cx="4475" cy="17825"/>
            </a:xfrm>
            <a:custGeom>
              <a:avLst/>
              <a:gdLst/>
              <a:ahLst/>
              <a:cxnLst/>
              <a:rect l="l" t="t" r="r" b="b"/>
              <a:pathLst>
                <a:path w="179" h="713" extrusionOk="0">
                  <a:moveTo>
                    <a:pt x="142" y="1"/>
                  </a:moveTo>
                  <a:cubicBezTo>
                    <a:pt x="128" y="1"/>
                    <a:pt x="114" y="8"/>
                    <a:pt x="109" y="23"/>
                  </a:cubicBezTo>
                  <a:cubicBezTo>
                    <a:pt x="71" y="238"/>
                    <a:pt x="45" y="451"/>
                    <a:pt x="8" y="665"/>
                  </a:cubicBezTo>
                  <a:cubicBezTo>
                    <a:pt x="0" y="696"/>
                    <a:pt x="20" y="712"/>
                    <a:pt x="40" y="712"/>
                  </a:cubicBezTo>
                  <a:cubicBezTo>
                    <a:pt x="53" y="712"/>
                    <a:pt x="66" y="705"/>
                    <a:pt x="71" y="690"/>
                  </a:cubicBezTo>
                  <a:cubicBezTo>
                    <a:pt x="109" y="476"/>
                    <a:pt x="134" y="250"/>
                    <a:pt x="171" y="37"/>
                  </a:cubicBezTo>
                  <a:cubicBezTo>
                    <a:pt x="179" y="14"/>
                    <a:pt x="161" y="1"/>
                    <a:pt x="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34"/>
            <p:cNvSpPr/>
            <p:nvPr/>
          </p:nvSpPr>
          <p:spPr>
            <a:xfrm>
              <a:off x="3381375" y="4932450"/>
              <a:ext cx="3675" cy="16900"/>
            </a:xfrm>
            <a:custGeom>
              <a:avLst/>
              <a:gdLst/>
              <a:ahLst/>
              <a:cxnLst/>
              <a:rect l="l" t="t" r="r" b="b"/>
              <a:pathLst>
                <a:path w="147" h="676" extrusionOk="0">
                  <a:moveTo>
                    <a:pt x="102" y="0"/>
                  </a:moveTo>
                  <a:cubicBezTo>
                    <a:pt x="87" y="0"/>
                    <a:pt x="71" y="13"/>
                    <a:pt x="71" y="38"/>
                  </a:cubicBezTo>
                  <a:cubicBezTo>
                    <a:pt x="71" y="239"/>
                    <a:pt x="58" y="440"/>
                    <a:pt x="8" y="629"/>
                  </a:cubicBezTo>
                  <a:cubicBezTo>
                    <a:pt x="0" y="659"/>
                    <a:pt x="20" y="676"/>
                    <a:pt x="40" y="676"/>
                  </a:cubicBezTo>
                  <a:cubicBezTo>
                    <a:pt x="53" y="676"/>
                    <a:pt x="66" y="669"/>
                    <a:pt x="71" y="654"/>
                  </a:cubicBezTo>
                  <a:cubicBezTo>
                    <a:pt x="121" y="452"/>
                    <a:pt x="146" y="239"/>
                    <a:pt x="133" y="38"/>
                  </a:cubicBezTo>
                  <a:cubicBezTo>
                    <a:pt x="133" y="13"/>
                    <a:pt x="118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34"/>
            <p:cNvSpPr/>
            <p:nvPr/>
          </p:nvSpPr>
          <p:spPr>
            <a:xfrm>
              <a:off x="3382500" y="4934325"/>
              <a:ext cx="3475" cy="18325"/>
            </a:xfrm>
            <a:custGeom>
              <a:avLst/>
              <a:gdLst/>
              <a:ahLst/>
              <a:cxnLst/>
              <a:rect l="l" t="t" r="r" b="b"/>
              <a:pathLst>
                <a:path w="139" h="733" extrusionOk="0">
                  <a:moveTo>
                    <a:pt x="107" y="1"/>
                  </a:moveTo>
                  <a:cubicBezTo>
                    <a:pt x="92" y="1"/>
                    <a:pt x="76" y="13"/>
                    <a:pt x="76" y="38"/>
                  </a:cubicBezTo>
                  <a:cubicBezTo>
                    <a:pt x="63" y="252"/>
                    <a:pt x="38" y="478"/>
                    <a:pt x="1" y="692"/>
                  </a:cubicBezTo>
                  <a:cubicBezTo>
                    <a:pt x="1" y="715"/>
                    <a:pt x="23" y="733"/>
                    <a:pt x="41" y="733"/>
                  </a:cubicBezTo>
                  <a:cubicBezTo>
                    <a:pt x="53" y="733"/>
                    <a:pt x="63" y="725"/>
                    <a:pt x="63" y="704"/>
                  </a:cubicBezTo>
                  <a:cubicBezTo>
                    <a:pt x="101" y="491"/>
                    <a:pt x="127" y="265"/>
                    <a:pt x="139" y="38"/>
                  </a:cubicBezTo>
                  <a:cubicBezTo>
                    <a:pt x="139" y="13"/>
                    <a:pt x="123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34"/>
            <p:cNvSpPr/>
            <p:nvPr/>
          </p:nvSpPr>
          <p:spPr>
            <a:xfrm>
              <a:off x="3377775" y="4935275"/>
              <a:ext cx="2250" cy="12600"/>
            </a:xfrm>
            <a:custGeom>
              <a:avLst/>
              <a:gdLst/>
              <a:ahLst/>
              <a:cxnLst/>
              <a:rect l="l" t="t" r="r" b="b"/>
              <a:pathLst>
                <a:path w="90" h="504" extrusionOk="0">
                  <a:moveTo>
                    <a:pt x="51" y="0"/>
                  </a:moveTo>
                  <a:cubicBezTo>
                    <a:pt x="39" y="0"/>
                    <a:pt x="26" y="26"/>
                    <a:pt x="14" y="38"/>
                  </a:cubicBezTo>
                  <a:cubicBezTo>
                    <a:pt x="1" y="177"/>
                    <a:pt x="1" y="327"/>
                    <a:pt x="14" y="465"/>
                  </a:cubicBezTo>
                  <a:cubicBezTo>
                    <a:pt x="26" y="490"/>
                    <a:pt x="39" y="503"/>
                    <a:pt x="51" y="503"/>
                  </a:cubicBezTo>
                  <a:cubicBezTo>
                    <a:pt x="64" y="503"/>
                    <a:pt x="89" y="490"/>
                    <a:pt x="89" y="465"/>
                  </a:cubicBezTo>
                  <a:cubicBezTo>
                    <a:pt x="64" y="327"/>
                    <a:pt x="64" y="177"/>
                    <a:pt x="89" y="38"/>
                  </a:cubicBezTo>
                  <a:cubicBezTo>
                    <a:pt x="89" y="26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34"/>
            <p:cNvSpPr/>
            <p:nvPr/>
          </p:nvSpPr>
          <p:spPr>
            <a:xfrm>
              <a:off x="3379025" y="4941350"/>
              <a:ext cx="6025" cy="9775"/>
            </a:xfrm>
            <a:custGeom>
              <a:avLst/>
              <a:gdLst/>
              <a:ahLst/>
              <a:cxnLst/>
              <a:rect l="l" t="t" r="r" b="b"/>
              <a:pathLst>
                <a:path w="241" h="391" extrusionOk="0">
                  <a:moveTo>
                    <a:pt x="195" y="0"/>
                  </a:moveTo>
                  <a:cubicBezTo>
                    <a:pt x="185" y="0"/>
                    <a:pt x="177" y="6"/>
                    <a:pt x="177" y="21"/>
                  </a:cubicBezTo>
                  <a:cubicBezTo>
                    <a:pt x="102" y="122"/>
                    <a:pt x="39" y="235"/>
                    <a:pt x="1" y="348"/>
                  </a:cubicBezTo>
                  <a:cubicBezTo>
                    <a:pt x="1" y="361"/>
                    <a:pt x="14" y="386"/>
                    <a:pt x="26" y="386"/>
                  </a:cubicBezTo>
                  <a:cubicBezTo>
                    <a:pt x="30" y="389"/>
                    <a:pt x="34" y="391"/>
                    <a:pt x="38" y="391"/>
                  </a:cubicBezTo>
                  <a:cubicBezTo>
                    <a:pt x="51" y="391"/>
                    <a:pt x="64" y="380"/>
                    <a:pt x="64" y="361"/>
                  </a:cubicBezTo>
                  <a:cubicBezTo>
                    <a:pt x="102" y="247"/>
                    <a:pt x="165" y="147"/>
                    <a:pt x="227" y="46"/>
                  </a:cubicBezTo>
                  <a:cubicBezTo>
                    <a:pt x="240" y="34"/>
                    <a:pt x="227" y="9"/>
                    <a:pt x="215" y="9"/>
                  </a:cubicBezTo>
                  <a:cubicBezTo>
                    <a:pt x="210" y="3"/>
                    <a:pt x="202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34"/>
            <p:cNvSpPr/>
            <p:nvPr/>
          </p:nvSpPr>
          <p:spPr>
            <a:xfrm>
              <a:off x="3384700" y="4940525"/>
              <a:ext cx="3800" cy="16300"/>
            </a:xfrm>
            <a:custGeom>
              <a:avLst/>
              <a:gdLst/>
              <a:ahLst/>
              <a:cxnLst/>
              <a:rect l="l" t="t" r="r" b="b"/>
              <a:pathLst>
                <a:path w="152" h="652" extrusionOk="0">
                  <a:moveTo>
                    <a:pt x="120" y="1"/>
                  </a:moveTo>
                  <a:cubicBezTo>
                    <a:pt x="104" y="1"/>
                    <a:pt x="89" y="10"/>
                    <a:pt x="89" y="29"/>
                  </a:cubicBezTo>
                  <a:cubicBezTo>
                    <a:pt x="76" y="230"/>
                    <a:pt x="51" y="419"/>
                    <a:pt x="0" y="607"/>
                  </a:cubicBezTo>
                  <a:cubicBezTo>
                    <a:pt x="0" y="632"/>
                    <a:pt x="27" y="652"/>
                    <a:pt x="46" y="652"/>
                  </a:cubicBezTo>
                  <a:cubicBezTo>
                    <a:pt x="56" y="652"/>
                    <a:pt x="64" y="646"/>
                    <a:pt x="64" y="633"/>
                  </a:cubicBezTo>
                  <a:cubicBezTo>
                    <a:pt x="114" y="431"/>
                    <a:pt x="151" y="230"/>
                    <a:pt x="151" y="29"/>
                  </a:cubicBezTo>
                  <a:cubicBezTo>
                    <a:pt x="151" y="10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34"/>
            <p:cNvSpPr/>
            <p:nvPr/>
          </p:nvSpPr>
          <p:spPr>
            <a:xfrm>
              <a:off x="3385325" y="4940225"/>
              <a:ext cx="3800" cy="21550"/>
            </a:xfrm>
            <a:custGeom>
              <a:avLst/>
              <a:gdLst/>
              <a:ahLst/>
              <a:cxnLst/>
              <a:rect l="l" t="t" r="r" b="b"/>
              <a:pathLst>
                <a:path w="152" h="862" extrusionOk="0">
                  <a:moveTo>
                    <a:pt x="120" y="0"/>
                  </a:moveTo>
                  <a:cubicBezTo>
                    <a:pt x="105" y="0"/>
                    <a:pt x="89" y="10"/>
                    <a:pt x="89" y="29"/>
                  </a:cubicBezTo>
                  <a:cubicBezTo>
                    <a:pt x="64" y="292"/>
                    <a:pt x="26" y="569"/>
                    <a:pt x="0" y="834"/>
                  </a:cubicBezTo>
                  <a:cubicBezTo>
                    <a:pt x="0" y="852"/>
                    <a:pt x="16" y="862"/>
                    <a:pt x="32" y="862"/>
                  </a:cubicBezTo>
                  <a:cubicBezTo>
                    <a:pt x="48" y="862"/>
                    <a:pt x="64" y="852"/>
                    <a:pt x="64" y="834"/>
                  </a:cubicBezTo>
                  <a:cubicBezTo>
                    <a:pt x="89" y="569"/>
                    <a:pt x="126" y="292"/>
                    <a:pt x="151" y="29"/>
                  </a:cubicBezTo>
                  <a:cubicBezTo>
                    <a:pt x="151" y="10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34"/>
            <p:cNvSpPr/>
            <p:nvPr/>
          </p:nvSpPr>
          <p:spPr>
            <a:xfrm>
              <a:off x="3387025" y="4951225"/>
              <a:ext cx="4300" cy="17775"/>
            </a:xfrm>
            <a:custGeom>
              <a:avLst/>
              <a:gdLst/>
              <a:ahLst/>
              <a:cxnLst/>
              <a:rect l="l" t="t" r="r" b="b"/>
              <a:pathLst>
                <a:path w="172" h="711" extrusionOk="0">
                  <a:moveTo>
                    <a:pt x="140" y="1"/>
                  </a:moveTo>
                  <a:cubicBezTo>
                    <a:pt x="124" y="1"/>
                    <a:pt x="109" y="10"/>
                    <a:pt x="109" y="28"/>
                  </a:cubicBezTo>
                  <a:cubicBezTo>
                    <a:pt x="109" y="243"/>
                    <a:pt x="71" y="456"/>
                    <a:pt x="8" y="670"/>
                  </a:cubicBezTo>
                  <a:cubicBezTo>
                    <a:pt x="1" y="693"/>
                    <a:pt x="20" y="711"/>
                    <a:pt x="40" y="711"/>
                  </a:cubicBezTo>
                  <a:cubicBezTo>
                    <a:pt x="53" y="711"/>
                    <a:pt x="66" y="703"/>
                    <a:pt x="71" y="682"/>
                  </a:cubicBezTo>
                  <a:cubicBezTo>
                    <a:pt x="134" y="469"/>
                    <a:pt x="172" y="255"/>
                    <a:pt x="172" y="28"/>
                  </a:cubicBezTo>
                  <a:cubicBezTo>
                    <a:pt x="172" y="10"/>
                    <a:pt x="156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34"/>
            <p:cNvSpPr/>
            <p:nvPr/>
          </p:nvSpPr>
          <p:spPr>
            <a:xfrm>
              <a:off x="3390175" y="4956075"/>
              <a:ext cx="5725" cy="12775"/>
            </a:xfrm>
            <a:custGeom>
              <a:avLst/>
              <a:gdLst/>
              <a:ahLst/>
              <a:cxnLst/>
              <a:rect l="l" t="t" r="r" b="b"/>
              <a:pathLst>
                <a:path w="229" h="511" extrusionOk="0">
                  <a:moveTo>
                    <a:pt x="192" y="1"/>
                  </a:moveTo>
                  <a:cubicBezTo>
                    <a:pt x="178" y="1"/>
                    <a:pt x="164" y="8"/>
                    <a:pt x="159" y="24"/>
                  </a:cubicBezTo>
                  <a:cubicBezTo>
                    <a:pt x="108" y="174"/>
                    <a:pt x="58" y="312"/>
                    <a:pt x="8" y="463"/>
                  </a:cubicBezTo>
                  <a:cubicBezTo>
                    <a:pt x="0" y="494"/>
                    <a:pt x="20" y="511"/>
                    <a:pt x="40" y="511"/>
                  </a:cubicBezTo>
                  <a:cubicBezTo>
                    <a:pt x="53" y="511"/>
                    <a:pt x="66" y="503"/>
                    <a:pt x="71" y="488"/>
                  </a:cubicBezTo>
                  <a:lnTo>
                    <a:pt x="222" y="36"/>
                  </a:lnTo>
                  <a:cubicBezTo>
                    <a:pt x="229" y="14"/>
                    <a:pt x="211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34"/>
            <p:cNvSpPr/>
            <p:nvPr/>
          </p:nvSpPr>
          <p:spPr>
            <a:xfrm>
              <a:off x="3395525" y="4965050"/>
              <a:ext cx="6050" cy="14500"/>
            </a:xfrm>
            <a:custGeom>
              <a:avLst/>
              <a:gdLst/>
              <a:ahLst/>
              <a:cxnLst/>
              <a:rect l="l" t="t" r="r" b="b"/>
              <a:pathLst>
                <a:path w="242" h="580" extrusionOk="0">
                  <a:moveTo>
                    <a:pt x="202" y="1"/>
                  </a:moveTo>
                  <a:cubicBezTo>
                    <a:pt x="189" y="1"/>
                    <a:pt x="176" y="9"/>
                    <a:pt x="171" y="29"/>
                  </a:cubicBezTo>
                  <a:cubicBezTo>
                    <a:pt x="121" y="205"/>
                    <a:pt x="70" y="369"/>
                    <a:pt x="8" y="545"/>
                  </a:cubicBezTo>
                  <a:cubicBezTo>
                    <a:pt x="0" y="566"/>
                    <a:pt x="19" y="580"/>
                    <a:pt x="40" y="580"/>
                  </a:cubicBezTo>
                  <a:cubicBezTo>
                    <a:pt x="56" y="580"/>
                    <a:pt x="73" y="573"/>
                    <a:pt x="83" y="557"/>
                  </a:cubicBezTo>
                  <a:cubicBezTo>
                    <a:pt x="134" y="394"/>
                    <a:pt x="196" y="218"/>
                    <a:pt x="234" y="42"/>
                  </a:cubicBezTo>
                  <a:cubicBezTo>
                    <a:pt x="242" y="19"/>
                    <a:pt x="222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34"/>
            <p:cNvSpPr/>
            <p:nvPr/>
          </p:nvSpPr>
          <p:spPr>
            <a:xfrm>
              <a:off x="3402000" y="4980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34"/>
            <p:cNvSpPr/>
            <p:nvPr/>
          </p:nvSpPr>
          <p:spPr>
            <a:xfrm>
              <a:off x="3323400" y="4938025"/>
              <a:ext cx="2700" cy="25950"/>
            </a:xfrm>
            <a:custGeom>
              <a:avLst/>
              <a:gdLst/>
              <a:ahLst/>
              <a:cxnLst/>
              <a:rect l="l" t="t" r="r" b="b"/>
              <a:pathLst>
                <a:path w="108" h="1038" extrusionOk="0">
                  <a:moveTo>
                    <a:pt x="57" y="0"/>
                  </a:moveTo>
                  <a:cubicBezTo>
                    <a:pt x="41" y="0"/>
                    <a:pt x="26" y="10"/>
                    <a:pt x="26" y="28"/>
                  </a:cubicBezTo>
                  <a:cubicBezTo>
                    <a:pt x="1" y="355"/>
                    <a:pt x="1" y="682"/>
                    <a:pt x="38" y="1009"/>
                  </a:cubicBezTo>
                  <a:cubicBezTo>
                    <a:pt x="44" y="1028"/>
                    <a:pt x="63" y="1038"/>
                    <a:pt x="79" y="1038"/>
                  </a:cubicBezTo>
                  <a:cubicBezTo>
                    <a:pt x="95" y="1038"/>
                    <a:pt x="107" y="1028"/>
                    <a:pt x="101" y="1009"/>
                  </a:cubicBezTo>
                  <a:cubicBezTo>
                    <a:pt x="76" y="682"/>
                    <a:pt x="63" y="355"/>
                    <a:pt x="88" y="28"/>
                  </a:cubicBezTo>
                  <a:cubicBezTo>
                    <a:pt x="88" y="10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34"/>
            <p:cNvSpPr/>
            <p:nvPr/>
          </p:nvSpPr>
          <p:spPr>
            <a:xfrm>
              <a:off x="3321825" y="4941175"/>
              <a:ext cx="3500" cy="22675"/>
            </a:xfrm>
            <a:custGeom>
              <a:avLst/>
              <a:gdLst/>
              <a:ahLst/>
              <a:cxnLst/>
              <a:rect l="l" t="t" r="r" b="b"/>
              <a:pathLst>
                <a:path w="140" h="907" extrusionOk="0">
                  <a:moveTo>
                    <a:pt x="70" y="0"/>
                  </a:moveTo>
                  <a:cubicBezTo>
                    <a:pt x="54" y="0"/>
                    <a:pt x="38" y="9"/>
                    <a:pt x="38" y="28"/>
                  </a:cubicBezTo>
                  <a:cubicBezTo>
                    <a:pt x="0" y="318"/>
                    <a:pt x="25" y="607"/>
                    <a:pt x="76" y="883"/>
                  </a:cubicBezTo>
                  <a:cubicBezTo>
                    <a:pt x="76" y="899"/>
                    <a:pt x="87" y="906"/>
                    <a:pt x="100" y="906"/>
                  </a:cubicBezTo>
                  <a:cubicBezTo>
                    <a:pt x="118" y="906"/>
                    <a:pt x="139" y="893"/>
                    <a:pt x="139" y="871"/>
                  </a:cubicBezTo>
                  <a:cubicBezTo>
                    <a:pt x="89" y="594"/>
                    <a:pt x="76" y="305"/>
                    <a:pt x="101" y="28"/>
                  </a:cubicBezTo>
                  <a:cubicBezTo>
                    <a:pt x="101" y="9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34"/>
            <p:cNvSpPr/>
            <p:nvPr/>
          </p:nvSpPr>
          <p:spPr>
            <a:xfrm>
              <a:off x="3319000" y="4927150"/>
              <a:ext cx="4950" cy="29975"/>
            </a:xfrm>
            <a:custGeom>
              <a:avLst/>
              <a:gdLst/>
              <a:ahLst/>
              <a:cxnLst/>
              <a:rect l="l" t="t" r="r" b="b"/>
              <a:pathLst>
                <a:path w="198" h="1199" extrusionOk="0">
                  <a:moveTo>
                    <a:pt x="147" y="1"/>
                  </a:moveTo>
                  <a:cubicBezTo>
                    <a:pt x="133" y="1"/>
                    <a:pt x="119" y="8"/>
                    <a:pt x="113" y="24"/>
                  </a:cubicBezTo>
                  <a:cubicBezTo>
                    <a:pt x="1" y="401"/>
                    <a:pt x="1" y="803"/>
                    <a:pt x="126" y="1181"/>
                  </a:cubicBezTo>
                  <a:cubicBezTo>
                    <a:pt x="131" y="1193"/>
                    <a:pt x="141" y="1199"/>
                    <a:pt x="152" y="1199"/>
                  </a:cubicBezTo>
                  <a:cubicBezTo>
                    <a:pt x="173" y="1199"/>
                    <a:pt x="197" y="1180"/>
                    <a:pt x="189" y="1155"/>
                  </a:cubicBezTo>
                  <a:cubicBezTo>
                    <a:pt x="63" y="790"/>
                    <a:pt x="63" y="401"/>
                    <a:pt x="177" y="36"/>
                  </a:cubicBezTo>
                  <a:cubicBezTo>
                    <a:pt x="184" y="14"/>
                    <a:pt x="166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34"/>
            <p:cNvSpPr/>
            <p:nvPr/>
          </p:nvSpPr>
          <p:spPr>
            <a:xfrm>
              <a:off x="3318050" y="4924200"/>
              <a:ext cx="2375" cy="19250"/>
            </a:xfrm>
            <a:custGeom>
              <a:avLst/>
              <a:gdLst/>
              <a:ahLst/>
              <a:cxnLst/>
              <a:rect l="l" t="t" r="r" b="b"/>
              <a:pathLst>
                <a:path w="95" h="770" extrusionOk="0">
                  <a:moveTo>
                    <a:pt x="67" y="0"/>
                  </a:moveTo>
                  <a:cubicBezTo>
                    <a:pt x="51" y="0"/>
                    <a:pt x="32" y="9"/>
                    <a:pt x="26" y="28"/>
                  </a:cubicBezTo>
                  <a:cubicBezTo>
                    <a:pt x="0" y="267"/>
                    <a:pt x="0" y="506"/>
                    <a:pt x="13" y="732"/>
                  </a:cubicBezTo>
                  <a:cubicBezTo>
                    <a:pt x="13" y="757"/>
                    <a:pt x="29" y="770"/>
                    <a:pt x="45" y="770"/>
                  </a:cubicBezTo>
                  <a:cubicBezTo>
                    <a:pt x="60" y="770"/>
                    <a:pt x="76" y="757"/>
                    <a:pt x="76" y="732"/>
                  </a:cubicBezTo>
                  <a:cubicBezTo>
                    <a:pt x="64" y="506"/>
                    <a:pt x="64" y="267"/>
                    <a:pt x="89" y="28"/>
                  </a:cubicBezTo>
                  <a:cubicBezTo>
                    <a:pt x="95" y="9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34"/>
            <p:cNvSpPr/>
            <p:nvPr/>
          </p:nvSpPr>
          <p:spPr>
            <a:xfrm>
              <a:off x="3314600" y="4921425"/>
              <a:ext cx="3050" cy="25725"/>
            </a:xfrm>
            <a:custGeom>
              <a:avLst/>
              <a:gdLst/>
              <a:ahLst/>
              <a:cxnLst/>
              <a:rect l="l" t="t" r="r" b="b"/>
              <a:pathLst>
                <a:path w="122" h="1029" extrusionOk="0">
                  <a:moveTo>
                    <a:pt x="69" y="1"/>
                  </a:moveTo>
                  <a:cubicBezTo>
                    <a:pt x="54" y="1"/>
                    <a:pt x="38" y="13"/>
                    <a:pt x="38" y="38"/>
                  </a:cubicBezTo>
                  <a:cubicBezTo>
                    <a:pt x="1" y="353"/>
                    <a:pt x="13" y="680"/>
                    <a:pt x="51" y="1007"/>
                  </a:cubicBezTo>
                  <a:cubicBezTo>
                    <a:pt x="56" y="1022"/>
                    <a:pt x="68" y="1029"/>
                    <a:pt x="81" y="1029"/>
                  </a:cubicBezTo>
                  <a:cubicBezTo>
                    <a:pt x="101" y="1029"/>
                    <a:pt x="121" y="1012"/>
                    <a:pt x="113" y="982"/>
                  </a:cubicBezTo>
                  <a:cubicBezTo>
                    <a:pt x="76" y="667"/>
                    <a:pt x="76" y="353"/>
                    <a:pt x="101" y="38"/>
                  </a:cubicBezTo>
                  <a:cubicBezTo>
                    <a:pt x="101" y="13"/>
                    <a:pt x="85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34"/>
            <p:cNvSpPr/>
            <p:nvPr/>
          </p:nvSpPr>
          <p:spPr>
            <a:xfrm>
              <a:off x="3312400" y="4916525"/>
              <a:ext cx="2525" cy="21050"/>
            </a:xfrm>
            <a:custGeom>
              <a:avLst/>
              <a:gdLst/>
              <a:ahLst/>
              <a:cxnLst/>
              <a:rect l="l" t="t" r="r" b="b"/>
              <a:pathLst>
                <a:path w="101" h="842" extrusionOk="0">
                  <a:moveTo>
                    <a:pt x="28" y="0"/>
                  </a:moveTo>
                  <a:cubicBezTo>
                    <a:pt x="14" y="0"/>
                    <a:pt x="0" y="10"/>
                    <a:pt x="0" y="33"/>
                  </a:cubicBezTo>
                  <a:cubicBezTo>
                    <a:pt x="25" y="298"/>
                    <a:pt x="38" y="549"/>
                    <a:pt x="25" y="813"/>
                  </a:cubicBezTo>
                  <a:cubicBezTo>
                    <a:pt x="25" y="832"/>
                    <a:pt x="44" y="842"/>
                    <a:pt x="63" y="842"/>
                  </a:cubicBezTo>
                  <a:cubicBezTo>
                    <a:pt x="82" y="842"/>
                    <a:pt x="101" y="832"/>
                    <a:pt x="101" y="813"/>
                  </a:cubicBezTo>
                  <a:cubicBezTo>
                    <a:pt x="101" y="549"/>
                    <a:pt x="89" y="298"/>
                    <a:pt x="63" y="33"/>
                  </a:cubicBezTo>
                  <a:cubicBezTo>
                    <a:pt x="63" y="13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34"/>
            <p:cNvSpPr/>
            <p:nvPr/>
          </p:nvSpPr>
          <p:spPr>
            <a:xfrm>
              <a:off x="3310825" y="4909400"/>
              <a:ext cx="2850" cy="26850"/>
            </a:xfrm>
            <a:custGeom>
              <a:avLst/>
              <a:gdLst/>
              <a:ahLst/>
              <a:cxnLst/>
              <a:rect l="l" t="t" r="r" b="b"/>
              <a:pathLst>
                <a:path w="114" h="1074" extrusionOk="0">
                  <a:moveTo>
                    <a:pt x="68" y="1"/>
                  </a:moveTo>
                  <a:cubicBezTo>
                    <a:pt x="51" y="1"/>
                    <a:pt x="32" y="10"/>
                    <a:pt x="26" y="29"/>
                  </a:cubicBezTo>
                  <a:cubicBezTo>
                    <a:pt x="1" y="368"/>
                    <a:pt x="13" y="709"/>
                    <a:pt x="51" y="1035"/>
                  </a:cubicBezTo>
                  <a:cubicBezTo>
                    <a:pt x="51" y="1061"/>
                    <a:pt x="67" y="1073"/>
                    <a:pt x="82" y="1073"/>
                  </a:cubicBezTo>
                  <a:cubicBezTo>
                    <a:pt x="98" y="1073"/>
                    <a:pt x="113" y="1061"/>
                    <a:pt x="113" y="1035"/>
                  </a:cubicBezTo>
                  <a:cubicBezTo>
                    <a:pt x="76" y="709"/>
                    <a:pt x="63" y="368"/>
                    <a:pt x="101" y="29"/>
                  </a:cubicBezTo>
                  <a:cubicBezTo>
                    <a:pt x="101" y="10"/>
                    <a:pt x="8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34"/>
            <p:cNvSpPr/>
            <p:nvPr/>
          </p:nvSpPr>
          <p:spPr>
            <a:xfrm>
              <a:off x="3306725" y="4905325"/>
              <a:ext cx="3375" cy="19750"/>
            </a:xfrm>
            <a:custGeom>
              <a:avLst/>
              <a:gdLst/>
              <a:ahLst/>
              <a:cxnLst/>
              <a:rect l="l" t="t" r="r" b="b"/>
              <a:pathLst>
                <a:path w="135" h="790" extrusionOk="0">
                  <a:moveTo>
                    <a:pt x="86" y="0"/>
                  </a:moveTo>
                  <a:cubicBezTo>
                    <a:pt x="74" y="0"/>
                    <a:pt x="64" y="8"/>
                    <a:pt x="64" y="28"/>
                  </a:cubicBezTo>
                  <a:cubicBezTo>
                    <a:pt x="1" y="268"/>
                    <a:pt x="1" y="519"/>
                    <a:pt x="64" y="771"/>
                  </a:cubicBezTo>
                  <a:cubicBezTo>
                    <a:pt x="68" y="784"/>
                    <a:pt x="79" y="789"/>
                    <a:pt x="90" y="789"/>
                  </a:cubicBezTo>
                  <a:cubicBezTo>
                    <a:pt x="111" y="789"/>
                    <a:pt x="135" y="770"/>
                    <a:pt x="126" y="746"/>
                  </a:cubicBezTo>
                  <a:cubicBezTo>
                    <a:pt x="76" y="519"/>
                    <a:pt x="64" y="268"/>
                    <a:pt x="126" y="42"/>
                  </a:cubicBezTo>
                  <a:cubicBezTo>
                    <a:pt x="126" y="19"/>
                    <a:pt x="104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34"/>
            <p:cNvSpPr/>
            <p:nvPr/>
          </p:nvSpPr>
          <p:spPr>
            <a:xfrm>
              <a:off x="3306725" y="4896525"/>
              <a:ext cx="3175" cy="26900"/>
            </a:xfrm>
            <a:custGeom>
              <a:avLst/>
              <a:gdLst/>
              <a:ahLst/>
              <a:cxnLst/>
              <a:rect l="l" t="t" r="r" b="b"/>
              <a:pathLst>
                <a:path w="127" h="1076" extrusionOk="0">
                  <a:moveTo>
                    <a:pt x="86" y="0"/>
                  </a:moveTo>
                  <a:cubicBezTo>
                    <a:pt x="74" y="0"/>
                    <a:pt x="64" y="8"/>
                    <a:pt x="64" y="28"/>
                  </a:cubicBezTo>
                  <a:cubicBezTo>
                    <a:pt x="14" y="355"/>
                    <a:pt x="1" y="707"/>
                    <a:pt x="26" y="1047"/>
                  </a:cubicBezTo>
                  <a:cubicBezTo>
                    <a:pt x="26" y="1066"/>
                    <a:pt x="42" y="1075"/>
                    <a:pt x="57" y="1075"/>
                  </a:cubicBezTo>
                  <a:cubicBezTo>
                    <a:pt x="73" y="1075"/>
                    <a:pt x="89" y="1066"/>
                    <a:pt x="89" y="1047"/>
                  </a:cubicBezTo>
                  <a:cubicBezTo>
                    <a:pt x="64" y="707"/>
                    <a:pt x="76" y="368"/>
                    <a:pt x="126" y="41"/>
                  </a:cubicBezTo>
                  <a:cubicBezTo>
                    <a:pt x="126" y="18"/>
                    <a:pt x="104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34"/>
            <p:cNvSpPr/>
            <p:nvPr/>
          </p:nvSpPr>
          <p:spPr>
            <a:xfrm>
              <a:off x="3304550" y="4887225"/>
              <a:ext cx="2825" cy="23625"/>
            </a:xfrm>
            <a:custGeom>
              <a:avLst/>
              <a:gdLst/>
              <a:ahLst/>
              <a:cxnLst/>
              <a:rect l="l" t="t" r="r" b="b"/>
              <a:pathLst>
                <a:path w="113" h="945" extrusionOk="0">
                  <a:moveTo>
                    <a:pt x="74" y="1"/>
                  </a:moveTo>
                  <a:cubicBezTo>
                    <a:pt x="61" y="1"/>
                    <a:pt x="50" y="8"/>
                    <a:pt x="50" y="23"/>
                  </a:cubicBezTo>
                  <a:cubicBezTo>
                    <a:pt x="12" y="313"/>
                    <a:pt x="0" y="615"/>
                    <a:pt x="12" y="916"/>
                  </a:cubicBezTo>
                  <a:cubicBezTo>
                    <a:pt x="19" y="935"/>
                    <a:pt x="38" y="944"/>
                    <a:pt x="55" y="944"/>
                  </a:cubicBezTo>
                  <a:cubicBezTo>
                    <a:pt x="72" y="944"/>
                    <a:pt x="88" y="935"/>
                    <a:pt x="88" y="916"/>
                  </a:cubicBezTo>
                  <a:cubicBezTo>
                    <a:pt x="63" y="627"/>
                    <a:pt x="76" y="325"/>
                    <a:pt x="113" y="36"/>
                  </a:cubicBezTo>
                  <a:cubicBezTo>
                    <a:pt x="113" y="14"/>
                    <a:pt x="92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34"/>
            <p:cNvSpPr/>
            <p:nvPr/>
          </p:nvSpPr>
          <p:spPr>
            <a:xfrm>
              <a:off x="3302325" y="4876950"/>
              <a:ext cx="2750" cy="22725"/>
            </a:xfrm>
            <a:custGeom>
              <a:avLst/>
              <a:gdLst/>
              <a:ahLst/>
              <a:cxnLst/>
              <a:rect l="l" t="t" r="r" b="b"/>
              <a:pathLst>
                <a:path w="110" h="909" extrusionOk="0">
                  <a:moveTo>
                    <a:pt x="56" y="1"/>
                  </a:moveTo>
                  <a:cubicBezTo>
                    <a:pt x="46" y="1"/>
                    <a:pt x="39" y="6"/>
                    <a:pt x="39" y="20"/>
                  </a:cubicBezTo>
                  <a:cubicBezTo>
                    <a:pt x="1" y="308"/>
                    <a:pt x="1" y="598"/>
                    <a:pt x="39" y="887"/>
                  </a:cubicBezTo>
                  <a:cubicBezTo>
                    <a:pt x="44" y="902"/>
                    <a:pt x="56" y="909"/>
                    <a:pt x="69" y="909"/>
                  </a:cubicBezTo>
                  <a:cubicBezTo>
                    <a:pt x="89" y="909"/>
                    <a:pt x="109" y="892"/>
                    <a:pt x="101" y="862"/>
                  </a:cubicBezTo>
                  <a:cubicBezTo>
                    <a:pt x="64" y="598"/>
                    <a:pt x="64" y="321"/>
                    <a:pt x="101" y="45"/>
                  </a:cubicBezTo>
                  <a:cubicBezTo>
                    <a:pt x="101" y="20"/>
                    <a:pt x="7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34"/>
            <p:cNvSpPr/>
            <p:nvPr/>
          </p:nvSpPr>
          <p:spPr>
            <a:xfrm>
              <a:off x="3301075" y="4866900"/>
              <a:ext cx="3375" cy="24075"/>
            </a:xfrm>
            <a:custGeom>
              <a:avLst/>
              <a:gdLst/>
              <a:ahLst/>
              <a:cxnLst/>
              <a:rect l="l" t="t" r="r" b="b"/>
              <a:pathLst>
                <a:path w="135" h="963" extrusionOk="0">
                  <a:moveTo>
                    <a:pt x="90" y="0"/>
                  </a:moveTo>
                  <a:cubicBezTo>
                    <a:pt x="78" y="0"/>
                    <a:pt x="68" y="6"/>
                    <a:pt x="64" y="19"/>
                  </a:cubicBezTo>
                  <a:cubicBezTo>
                    <a:pt x="13" y="321"/>
                    <a:pt x="0" y="623"/>
                    <a:pt x="0" y="925"/>
                  </a:cubicBezTo>
                  <a:cubicBezTo>
                    <a:pt x="0" y="950"/>
                    <a:pt x="19" y="962"/>
                    <a:pt x="37" y="962"/>
                  </a:cubicBezTo>
                  <a:cubicBezTo>
                    <a:pt x="54" y="962"/>
                    <a:pt x="70" y="950"/>
                    <a:pt x="64" y="925"/>
                  </a:cubicBezTo>
                  <a:cubicBezTo>
                    <a:pt x="64" y="635"/>
                    <a:pt x="76" y="333"/>
                    <a:pt x="126" y="44"/>
                  </a:cubicBezTo>
                  <a:cubicBezTo>
                    <a:pt x="135" y="20"/>
                    <a:pt x="11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34"/>
            <p:cNvSpPr/>
            <p:nvPr/>
          </p:nvSpPr>
          <p:spPr>
            <a:xfrm>
              <a:off x="3299175" y="4860300"/>
              <a:ext cx="4950" cy="15200"/>
            </a:xfrm>
            <a:custGeom>
              <a:avLst/>
              <a:gdLst/>
              <a:ahLst/>
              <a:cxnLst/>
              <a:rect l="l" t="t" r="r" b="b"/>
              <a:pathLst>
                <a:path w="198" h="608" extrusionOk="0">
                  <a:moveTo>
                    <a:pt x="153" y="0"/>
                  </a:moveTo>
                  <a:cubicBezTo>
                    <a:pt x="142" y="0"/>
                    <a:pt x="131" y="6"/>
                    <a:pt x="127" y="19"/>
                  </a:cubicBezTo>
                  <a:cubicBezTo>
                    <a:pt x="101" y="208"/>
                    <a:pt x="51" y="396"/>
                    <a:pt x="1" y="572"/>
                  </a:cubicBezTo>
                  <a:cubicBezTo>
                    <a:pt x="1" y="594"/>
                    <a:pt x="22" y="608"/>
                    <a:pt x="40" y="608"/>
                  </a:cubicBezTo>
                  <a:cubicBezTo>
                    <a:pt x="53" y="608"/>
                    <a:pt x="64" y="601"/>
                    <a:pt x="64" y="585"/>
                  </a:cubicBezTo>
                  <a:cubicBezTo>
                    <a:pt x="115" y="409"/>
                    <a:pt x="165" y="220"/>
                    <a:pt x="190" y="44"/>
                  </a:cubicBezTo>
                  <a:cubicBezTo>
                    <a:pt x="198" y="19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34"/>
            <p:cNvSpPr/>
            <p:nvPr/>
          </p:nvSpPr>
          <p:spPr>
            <a:xfrm>
              <a:off x="3297750" y="4850450"/>
              <a:ext cx="7000" cy="18750"/>
            </a:xfrm>
            <a:custGeom>
              <a:avLst/>
              <a:gdLst/>
              <a:ahLst/>
              <a:cxnLst/>
              <a:rect l="l" t="t" r="r" b="b"/>
              <a:pathLst>
                <a:path w="280" h="750" extrusionOk="0">
                  <a:moveTo>
                    <a:pt x="242" y="0"/>
                  </a:moveTo>
                  <a:cubicBezTo>
                    <a:pt x="228" y="0"/>
                    <a:pt x="214" y="7"/>
                    <a:pt x="209" y="23"/>
                  </a:cubicBezTo>
                  <a:cubicBezTo>
                    <a:pt x="146" y="250"/>
                    <a:pt x="71" y="476"/>
                    <a:pt x="8" y="702"/>
                  </a:cubicBezTo>
                  <a:cubicBezTo>
                    <a:pt x="0" y="733"/>
                    <a:pt x="20" y="749"/>
                    <a:pt x="40" y="749"/>
                  </a:cubicBezTo>
                  <a:cubicBezTo>
                    <a:pt x="53" y="749"/>
                    <a:pt x="66" y="742"/>
                    <a:pt x="71" y="728"/>
                  </a:cubicBezTo>
                  <a:cubicBezTo>
                    <a:pt x="133" y="501"/>
                    <a:pt x="209" y="275"/>
                    <a:pt x="272" y="35"/>
                  </a:cubicBezTo>
                  <a:cubicBezTo>
                    <a:pt x="279" y="14"/>
                    <a:pt x="261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34"/>
            <p:cNvSpPr/>
            <p:nvPr/>
          </p:nvSpPr>
          <p:spPr>
            <a:xfrm>
              <a:off x="3321200" y="4939725"/>
              <a:ext cx="3150" cy="16625"/>
            </a:xfrm>
            <a:custGeom>
              <a:avLst/>
              <a:gdLst/>
              <a:ahLst/>
              <a:cxnLst/>
              <a:rect l="l" t="t" r="r" b="b"/>
              <a:pathLst>
                <a:path w="126" h="665" extrusionOk="0">
                  <a:moveTo>
                    <a:pt x="87" y="1"/>
                  </a:moveTo>
                  <a:cubicBezTo>
                    <a:pt x="74" y="1"/>
                    <a:pt x="63" y="8"/>
                    <a:pt x="63" y="24"/>
                  </a:cubicBezTo>
                  <a:cubicBezTo>
                    <a:pt x="25" y="225"/>
                    <a:pt x="0" y="426"/>
                    <a:pt x="0" y="627"/>
                  </a:cubicBezTo>
                  <a:cubicBezTo>
                    <a:pt x="0" y="652"/>
                    <a:pt x="19" y="665"/>
                    <a:pt x="38" y="665"/>
                  </a:cubicBezTo>
                  <a:cubicBezTo>
                    <a:pt x="57" y="665"/>
                    <a:pt x="76" y="652"/>
                    <a:pt x="76" y="627"/>
                  </a:cubicBezTo>
                  <a:cubicBezTo>
                    <a:pt x="76" y="438"/>
                    <a:pt x="89" y="237"/>
                    <a:pt x="126" y="36"/>
                  </a:cubicBezTo>
                  <a:cubicBezTo>
                    <a:pt x="126" y="14"/>
                    <a:pt x="105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34"/>
            <p:cNvSpPr/>
            <p:nvPr/>
          </p:nvSpPr>
          <p:spPr>
            <a:xfrm>
              <a:off x="3480675" y="4831450"/>
              <a:ext cx="12725" cy="22250"/>
            </a:xfrm>
            <a:custGeom>
              <a:avLst/>
              <a:gdLst/>
              <a:ahLst/>
              <a:cxnLst/>
              <a:rect l="l" t="t" r="r" b="b"/>
              <a:pathLst>
                <a:path w="509" h="890" extrusionOk="0">
                  <a:moveTo>
                    <a:pt x="46" y="0"/>
                  </a:moveTo>
                  <a:cubicBezTo>
                    <a:pt x="23" y="0"/>
                    <a:pt x="1" y="27"/>
                    <a:pt x="9" y="54"/>
                  </a:cubicBezTo>
                  <a:cubicBezTo>
                    <a:pt x="173" y="318"/>
                    <a:pt x="324" y="594"/>
                    <a:pt x="437" y="871"/>
                  </a:cubicBezTo>
                  <a:cubicBezTo>
                    <a:pt x="446" y="884"/>
                    <a:pt x="458" y="890"/>
                    <a:pt x="469" y="890"/>
                  </a:cubicBezTo>
                  <a:cubicBezTo>
                    <a:pt x="490" y="890"/>
                    <a:pt x="508" y="871"/>
                    <a:pt x="500" y="846"/>
                  </a:cubicBezTo>
                  <a:cubicBezTo>
                    <a:pt x="374" y="557"/>
                    <a:pt x="236" y="280"/>
                    <a:pt x="73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34"/>
            <p:cNvSpPr/>
            <p:nvPr/>
          </p:nvSpPr>
          <p:spPr>
            <a:xfrm>
              <a:off x="3480150" y="4826550"/>
              <a:ext cx="11450" cy="23475"/>
            </a:xfrm>
            <a:custGeom>
              <a:avLst/>
              <a:gdLst/>
              <a:ahLst/>
              <a:cxnLst/>
              <a:rect l="l" t="t" r="r" b="b"/>
              <a:pathLst>
                <a:path w="458" h="939" extrusionOk="0">
                  <a:moveTo>
                    <a:pt x="54" y="0"/>
                  </a:moveTo>
                  <a:cubicBezTo>
                    <a:pt x="27" y="0"/>
                    <a:pt x="0" y="21"/>
                    <a:pt x="18" y="49"/>
                  </a:cubicBezTo>
                  <a:cubicBezTo>
                    <a:pt x="106" y="175"/>
                    <a:pt x="181" y="312"/>
                    <a:pt x="245" y="451"/>
                  </a:cubicBezTo>
                  <a:cubicBezTo>
                    <a:pt x="282" y="527"/>
                    <a:pt x="307" y="589"/>
                    <a:pt x="332" y="664"/>
                  </a:cubicBezTo>
                  <a:cubicBezTo>
                    <a:pt x="357" y="740"/>
                    <a:pt x="395" y="828"/>
                    <a:pt x="370" y="904"/>
                  </a:cubicBezTo>
                  <a:cubicBezTo>
                    <a:pt x="363" y="925"/>
                    <a:pt x="381" y="939"/>
                    <a:pt x="402" y="939"/>
                  </a:cubicBezTo>
                  <a:cubicBezTo>
                    <a:pt x="418" y="939"/>
                    <a:pt x="435" y="932"/>
                    <a:pt x="446" y="916"/>
                  </a:cubicBezTo>
                  <a:cubicBezTo>
                    <a:pt x="458" y="840"/>
                    <a:pt x="433" y="765"/>
                    <a:pt x="408" y="690"/>
                  </a:cubicBezTo>
                  <a:cubicBezTo>
                    <a:pt x="382" y="614"/>
                    <a:pt x="357" y="539"/>
                    <a:pt x="320" y="463"/>
                  </a:cubicBezTo>
                  <a:cubicBezTo>
                    <a:pt x="257" y="300"/>
                    <a:pt x="169" y="149"/>
                    <a:pt x="81" y="11"/>
                  </a:cubicBezTo>
                  <a:cubicBezTo>
                    <a:pt x="74" y="4"/>
                    <a:pt x="6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34"/>
            <p:cNvSpPr/>
            <p:nvPr/>
          </p:nvSpPr>
          <p:spPr>
            <a:xfrm>
              <a:off x="3477275" y="4825350"/>
              <a:ext cx="16150" cy="23600"/>
            </a:xfrm>
            <a:custGeom>
              <a:avLst/>
              <a:gdLst/>
              <a:ahLst/>
              <a:cxnLst/>
              <a:rect l="l" t="t" r="r" b="b"/>
              <a:pathLst>
                <a:path w="646" h="944" extrusionOk="0">
                  <a:moveTo>
                    <a:pt x="50" y="0"/>
                  </a:moveTo>
                  <a:cubicBezTo>
                    <a:pt x="26" y="0"/>
                    <a:pt x="0" y="30"/>
                    <a:pt x="20" y="59"/>
                  </a:cubicBezTo>
                  <a:cubicBezTo>
                    <a:pt x="231" y="281"/>
                    <a:pt x="402" y="532"/>
                    <a:pt x="526" y="813"/>
                  </a:cubicBezTo>
                  <a:lnTo>
                    <a:pt x="526" y="813"/>
                  </a:lnTo>
                  <a:cubicBezTo>
                    <a:pt x="523" y="813"/>
                    <a:pt x="521" y="812"/>
                    <a:pt x="518" y="812"/>
                  </a:cubicBezTo>
                  <a:cubicBezTo>
                    <a:pt x="490" y="812"/>
                    <a:pt x="470" y="845"/>
                    <a:pt x="497" y="863"/>
                  </a:cubicBezTo>
                  <a:lnTo>
                    <a:pt x="573" y="939"/>
                  </a:lnTo>
                  <a:cubicBezTo>
                    <a:pt x="579" y="942"/>
                    <a:pt x="587" y="944"/>
                    <a:pt x="595" y="944"/>
                  </a:cubicBezTo>
                  <a:cubicBezTo>
                    <a:pt x="619" y="944"/>
                    <a:pt x="645" y="929"/>
                    <a:pt x="636" y="902"/>
                  </a:cubicBezTo>
                  <a:cubicBezTo>
                    <a:pt x="510" y="575"/>
                    <a:pt x="321" y="273"/>
                    <a:pt x="70" y="8"/>
                  </a:cubicBezTo>
                  <a:cubicBezTo>
                    <a:pt x="64" y="3"/>
                    <a:pt x="57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34"/>
            <p:cNvSpPr/>
            <p:nvPr/>
          </p:nvSpPr>
          <p:spPr>
            <a:xfrm>
              <a:off x="3469125" y="4826325"/>
              <a:ext cx="21000" cy="15175"/>
            </a:xfrm>
            <a:custGeom>
              <a:avLst/>
              <a:gdLst/>
              <a:ahLst/>
              <a:cxnLst/>
              <a:rect l="l" t="t" r="r" b="b"/>
              <a:pathLst>
                <a:path w="840" h="607" extrusionOk="0">
                  <a:moveTo>
                    <a:pt x="42" y="1"/>
                  </a:moveTo>
                  <a:cubicBezTo>
                    <a:pt x="20" y="1"/>
                    <a:pt x="1" y="37"/>
                    <a:pt x="32" y="58"/>
                  </a:cubicBezTo>
                  <a:cubicBezTo>
                    <a:pt x="283" y="234"/>
                    <a:pt x="522" y="410"/>
                    <a:pt x="761" y="598"/>
                  </a:cubicBezTo>
                  <a:cubicBezTo>
                    <a:pt x="770" y="604"/>
                    <a:pt x="779" y="606"/>
                    <a:pt x="788" y="606"/>
                  </a:cubicBezTo>
                  <a:cubicBezTo>
                    <a:pt x="817" y="606"/>
                    <a:pt x="840" y="580"/>
                    <a:pt x="811" y="561"/>
                  </a:cubicBezTo>
                  <a:cubicBezTo>
                    <a:pt x="572" y="360"/>
                    <a:pt x="320" y="184"/>
                    <a:pt x="57" y="7"/>
                  </a:cubicBezTo>
                  <a:cubicBezTo>
                    <a:pt x="52" y="3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34"/>
            <p:cNvSpPr/>
            <p:nvPr/>
          </p:nvSpPr>
          <p:spPr>
            <a:xfrm>
              <a:off x="3476900" y="4824825"/>
              <a:ext cx="11775" cy="16000"/>
            </a:xfrm>
            <a:custGeom>
              <a:avLst/>
              <a:gdLst/>
              <a:ahLst/>
              <a:cxnLst/>
              <a:rect l="l" t="t" r="r" b="b"/>
              <a:pathLst>
                <a:path w="471" h="640" extrusionOk="0">
                  <a:moveTo>
                    <a:pt x="48" y="1"/>
                  </a:moveTo>
                  <a:cubicBezTo>
                    <a:pt x="44" y="1"/>
                    <a:pt x="39" y="2"/>
                    <a:pt x="35" y="4"/>
                  </a:cubicBezTo>
                  <a:cubicBezTo>
                    <a:pt x="1" y="16"/>
                    <a:pt x="8" y="69"/>
                    <a:pt x="47" y="69"/>
                  </a:cubicBezTo>
                  <a:cubicBezTo>
                    <a:pt x="48" y="69"/>
                    <a:pt x="49" y="69"/>
                    <a:pt x="49" y="69"/>
                  </a:cubicBezTo>
                  <a:lnTo>
                    <a:pt x="49" y="69"/>
                  </a:lnTo>
                  <a:cubicBezTo>
                    <a:pt x="48" y="70"/>
                    <a:pt x="48" y="73"/>
                    <a:pt x="48" y="80"/>
                  </a:cubicBezTo>
                  <a:cubicBezTo>
                    <a:pt x="60" y="80"/>
                    <a:pt x="60" y="93"/>
                    <a:pt x="73" y="93"/>
                  </a:cubicBezTo>
                  <a:cubicBezTo>
                    <a:pt x="73" y="105"/>
                    <a:pt x="85" y="118"/>
                    <a:pt x="98" y="130"/>
                  </a:cubicBezTo>
                  <a:cubicBezTo>
                    <a:pt x="110" y="143"/>
                    <a:pt x="123" y="168"/>
                    <a:pt x="135" y="193"/>
                  </a:cubicBezTo>
                  <a:cubicBezTo>
                    <a:pt x="173" y="244"/>
                    <a:pt x="211" y="281"/>
                    <a:pt x="236" y="331"/>
                  </a:cubicBezTo>
                  <a:cubicBezTo>
                    <a:pt x="299" y="432"/>
                    <a:pt x="349" y="520"/>
                    <a:pt x="400" y="621"/>
                  </a:cubicBezTo>
                  <a:cubicBezTo>
                    <a:pt x="408" y="634"/>
                    <a:pt x="420" y="639"/>
                    <a:pt x="431" y="639"/>
                  </a:cubicBezTo>
                  <a:cubicBezTo>
                    <a:pt x="452" y="639"/>
                    <a:pt x="471" y="620"/>
                    <a:pt x="462" y="596"/>
                  </a:cubicBezTo>
                  <a:cubicBezTo>
                    <a:pt x="400" y="482"/>
                    <a:pt x="336" y="369"/>
                    <a:pt x="261" y="256"/>
                  </a:cubicBezTo>
                  <a:cubicBezTo>
                    <a:pt x="236" y="205"/>
                    <a:pt x="199" y="155"/>
                    <a:pt x="160" y="105"/>
                  </a:cubicBezTo>
                  <a:cubicBezTo>
                    <a:pt x="135" y="80"/>
                    <a:pt x="123" y="54"/>
                    <a:pt x="98" y="29"/>
                  </a:cubicBezTo>
                  <a:cubicBezTo>
                    <a:pt x="87" y="19"/>
                    <a:pt x="69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34"/>
            <p:cNvSpPr/>
            <p:nvPr/>
          </p:nvSpPr>
          <p:spPr>
            <a:xfrm>
              <a:off x="3474475" y="4817525"/>
              <a:ext cx="13500" cy="16475"/>
            </a:xfrm>
            <a:custGeom>
              <a:avLst/>
              <a:gdLst/>
              <a:ahLst/>
              <a:cxnLst/>
              <a:rect l="l" t="t" r="r" b="b"/>
              <a:pathLst>
                <a:path w="540" h="659" extrusionOk="0">
                  <a:moveTo>
                    <a:pt x="53" y="0"/>
                  </a:moveTo>
                  <a:cubicBezTo>
                    <a:pt x="28" y="0"/>
                    <a:pt x="1" y="37"/>
                    <a:pt x="31" y="58"/>
                  </a:cubicBezTo>
                  <a:cubicBezTo>
                    <a:pt x="182" y="246"/>
                    <a:pt x="333" y="447"/>
                    <a:pt x="472" y="648"/>
                  </a:cubicBezTo>
                  <a:cubicBezTo>
                    <a:pt x="479" y="655"/>
                    <a:pt x="488" y="658"/>
                    <a:pt x="496" y="658"/>
                  </a:cubicBezTo>
                  <a:cubicBezTo>
                    <a:pt x="519" y="658"/>
                    <a:pt x="540" y="638"/>
                    <a:pt x="522" y="611"/>
                  </a:cubicBezTo>
                  <a:cubicBezTo>
                    <a:pt x="383" y="410"/>
                    <a:pt x="232" y="209"/>
                    <a:pt x="69" y="7"/>
                  </a:cubicBezTo>
                  <a:cubicBezTo>
                    <a:pt x="64" y="3"/>
                    <a:pt x="5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34"/>
            <p:cNvSpPr/>
            <p:nvPr/>
          </p:nvSpPr>
          <p:spPr>
            <a:xfrm>
              <a:off x="3477050" y="4817850"/>
              <a:ext cx="13000" cy="22500"/>
            </a:xfrm>
            <a:custGeom>
              <a:avLst/>
              <a:gdLst/>
              <a:ahLst/>
              <a:cxnLst/>
              <a:rect l="l" t="t" r="r" b="b"/>
              <a:pathLst>
                <a:path w="520" h="900" extrusionOk="0">
                  <a:moveTo>
                    <a:pt x="44" y="0"/>
                  </a:moveTo>
                  <a:cubicBezTo>
                    <a:pt x="21" y="0"/>
                    <a:pt x="0" y="20"/>
                    <a:pt x="16" y="45"/>
                  </a:cubicBezTo>
                  <a:cubicBezTo>
                    <a:pt x="104" y="170"/>
                    <a:pt x="193" y="308"/>
                    <a:pt x="268" y="447"/>
                  </a:cubicBezTo>
                  <a:cubicBezTo>
                    <a:pt x="305" y="509"/>
                    <a:pt x="343" y="573"/>
                    <a:pt x="381" y="648"/>
                  </a:cubicBezTo>
                  <a:cubicBezTo>
                    <a:pt x="401" y="699"/>
                    <a:pt x="438" y="758"/>
                    <a:pt x="451" y="819"/>
                  </a:cubicBezTo>
                  <a:lnTo>
                    <a:pt x="451" y="819"/>
                  </a:lnTo>
                  <a:cubicBezTo>
                    <a:pt x="449" y="816"/>
                    <a:pt x="446" y="814"/>
                    <a:pt x="444" y="811"/>
                  </a:cubicBezTo>
                  <a:cubicBezTo>
                    <a:pt x="435" y="806"/>
                    <a:pt x="427" y="803"/>
                    <a:pt x="419" y="803"/>
                  </a:cubicBezTo>
                  <a:cubicBezTo>
                    <a:pt x="392" y="803"/>
                    <a:pt x="374" y="833"/>
                    <a:pt x="394" y="862"/>
                  </a:cubicBezTo>
                  <a:cubicBezTo>
                    <a:pt x="419" y="887"/>
                    <a:pt x="444" y="900"/>
                    <a:pt x="481" y="900"/>
                  </a:cubicBezTo>
                  <a:cubicBezTo>
                    <a:pt x="506" y="900"/>
                    <a:pt x="519" y="887"/>
                    <a:pt x="519" y="862"/>
                  </a:cubicBezTo>
                  <a:cubicBezTo>
                    <a:pt x="519" y="786"/>
                    <a:pt x="481" y="724"/>
                    <a:pt x="456" y="660"/>
                  </a:cubicBezTo>
                  <a:cubicBezTo>
                    <a:pt x="419" y="585"/>
                    <a:pt x="381" y="509"/>
                    <a:pt x="330" y="434"/>
                  </a:cubicBezTo>
                  <a:cubicBezTo>
                    <a:pt x="255" y="296"/>
                    <a:pt x="167" y="145"/>
                    <a:pt x="79" y="19"/>
                  </a:cubicBezTo>
                  <a:cubicBezTo>
                    <a:pt x="70" y="6"/>
                    <a:pt x="57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34"/>
            <p:cNvSpPr/>
            <p:nvPr/>
          </p:nvSpPr>
          <p:spPr>
            <a:xfrm>
              <a:off x="3467575" y="4806825"/>
              <a:ext cx="20900" cy="26100"/>
            </a:xfrm>
            <a:custGeom>
              <a:avLst/>
              <a:gdLst/>
              <a:ahLst/>
              <a:cxnLst/>
              <a:rect l="l" t="t" r="r" b="b"/>
              <a:pathLst>
                <a:path w="836" h="1044" extrusionOk="0">
                  <a:moveTo>
                    <a:pt x="40" y="1"/>
                  </a:moveTo>
                  <a:cubicBezTo>
                    <a:pt x="19" y="1"/>
                    <a:pt x="0" y="38"/>
                    <a:pt x="30" y="58"/>
                  </a:cubicBezTo>
                  <a:cubicBezTo>
                    <a:pt x="194" y="171"/>
                    <a:pt x="332" y="310"/>
                    <a:pt x="458" y="473"/>
                  </a:cubicBezTo>
                  <a:cubicBezTo>
                    <a:pt x="521" y="548"/>
                    <a:pt x="572" y="623"/>
                    <a:pt x="622" y="712"/>
                  </a:cubicBezTo>
                  <a:cubicBezTo>
                    <a:pt x="647" y="762"/>
                    <a:pt x="672" y="800"/>
                    <a:pt x="697" y="850"/>
                  </a:cubicBezTo>
                  <a:cubicBezTo>
                    <a:pt x="717" y="880"/>
                    <a:pt x="752" y="924"/>
                    <a:pt x="760" y="967"/>
                  </a:cubicBezTo>
                  <a:lnTo>
                    <a:pt x="760" y="967"/>
                  </a:lnTo>
                  <a:cubicBezTo>
                    <a:pt x="756" y="965"/>
                    <a:pt x="752" y="964"/>
                    <a:pt x="748" y="964"/>
                  </a:cubicBezTo>
                  <a:cubicBezTo>
                    <a:pt x="743" y="962"/>
                    <a:pt x="739" y="962"/>
                    <a:pt x="735" y="962"/>
                  </a:cubicBezTo>
                  <a:cubicBezTo>
                    <a:pt x="695" y="962"/>
                    <a:pt x="688" y="1015"/>
                    <a:pt x="722" y="1026"/>
                  </a:cubicBezTo>
                  <a:cubicBezTo>
                    <a:pt x="748" y="1026"/>
                    <a:pt x="760" y="1039"/>
                    <a:pt x="773" y="1039"/>
                  </a:cubicBezTo>
                  <a:cubicBezTo>
                    <a:pt x="779" y="1042"/>
                    <a:pt x="785" y="1044"/>
                    <a:pt x="790" y="1044"/>
                  </a:cubicBezTo>
                  <a:cubicBezTo>
                    <a:pt x="804" y="1044"/>
                    <a:pt x="813" y="1032"/>
                    <a:pt x="823" y="1014"/>
                  </a:cubicBezTo>
                  <a:cubicBezTo>
                    <a:pt x="835" y="976"/>
                    <a:pt x="810" y="925"/>
                    <a:pt x="798" y="888"/>
                  </a:cubicBezTo>
                  <a:cubicBezTo>
                    <a:pt x="773" y="838"/>
                    <a:pt x="748" y="787"/>
                    <a:pt x="709" y="737"/>
                  </a:cubicBezTo>
                  <a:cubicBezTo>
                    <a:pt x="659" y="637"/>
                    <a:pt x="597" y="548"/>
                    <a:pt x="533" y="460"/>
                  </a:cubicBezTo>
                  <a:cubicBezTo>
                    <a:pt x="395" y="284"/>
                    <a:pt x="245" y="134"/>
                    <a:pt x="55" y="8"/>
                  </a:cubicBezTo>
                  <a:cubicBezTo>
                    <a:pt x="51" y="3"/>
                    <a:pt x="4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34"/>
            <p:cNvSpPr/>
            <p:nvPr/>
          </p:nvSpPr>
          <p:spPr>
            <a:xfrm>
              <a:off x="3473225" y="4811225"/>
              <a:ext cx="16025" cy="15850"/>
            </a:xfrm>
            <a:custGeom>
              <a:avLst/>
              <a:gdLst/>
              <a:ahLst/>
              <a:cxnLst/>
              <a:rect l="l" t="t" r="r" b="b"/>
              <a:pathLst>
                <a:path w="641" h="634" extrusionOk="0">
                  <a:moveTo>
                    <a:pt x="53" y="1"/>
                  </a:moveTo>
                  <a:cubicBezTo>
                    <a:pt x="28" y="1"/>
                    <a:pt x="1" y="38"/>
                    <a:pt x="31" y="58"/>
                  </a:cubicBezTo>
                  <a:cubicBezTo>
                    <a:pt x="232" y="221"/>
                    <a:pt x="408" y="410"/>
                    <a:pt x="559" y="624"/>
                  </a:cubicBezTo>
                  <a:cubicBezTo>
                    <a:pt x="566" y="631"/>
                    <a:pt x="576" y="634"/>
                    <a:pt x="586" y="634"/>
                  </a:cubicBezTo>
                  <a:cubicBezTo>
                    <a:pt x="612" y="634"/>
                    <a:pt x="640" y="613"/>
                    <a:pt x="622" y="586"/>
                  </a:cubicBezTo>
                  <a:cubicBezTo>
                    <a:pt x="471" y="372"/>
                    <a:pt x="282" y="171"/>
                    <a:pt x="69" y="8"/>
                  </a:cubicBezTo>
                  <a:cubicBezTo>
                    <a:pt x="64" y="3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34"/>
            <p:cNvSpPr/>
            <p:nvPr/>
          </p:nvSpPr>
          <p:spPr>
            <a:xfrm>
              <a:off x="3480525" y="4819325"/>
              <a:ext cx="14850" cy="32700"/>
            </a:xfrm>
            <a:custGeom>
              <a:avLst/>
              <a:gdLst/>
              <a:ahLst/>
              <a:cxnLst/>
              <a:rect l="l" t="t" r="r" b="b"/>
              <a:pathLst>
                <a:path w="594" h="1308" extrusionOk="0">
                  <a:moveTo>
                    <a:pt x="36" y="0"/>
                  </a:moveTo>
                  <a:cubicBezTo>
                    <a:pt x="16" y="0"/>
                    <a:pt x="1" y="14"/>
                    <a:pt x="15" y="36"/>
                  </a:cubicBezTo>
                  <a:cubicBezTo>
                    <a:pt x="91" y="237"/>
                    <a:pt x="179" y="438"/>
                    <a:pt x="267" y="640"/>
                  </a:cubicBezTo>
                  <a:cubicBezTo>
                    <a:pt x="305" y="740"/>
                    <a:pt x="342" y="841"/>
                    <a:pt x="393" y="941"/>
                  </a:cubicBezTo>
                  <a:cubicBezTo>
                    <a:pt x="406" y="992"/>
                    <a:pt x="431" y="1042"/>
                    <a:pt x="456" y="1092"/>
                  </a:cubicBezTo>
                  <a:cubicBezTo>
                    <a:pt x="468" y="1129"/>
                    <a:pt x="518" y="1218"/>
                    <a:pt x="468" y="1243"/>
                  </a:cubicBezTo>
                  <a:cubicBezTo>
                    <a:pt x="435" y="1266"/>
                    <a:pt x="451" y="1308"/>
                    <a:pt x="481" y="1308"/>
                  </a:cubicBezTo>
                  <a:cubicBezTo>
                    <a:pt x="485" y="1308"/>
                    <a:pt x="489" y="1307"/>
                    <a:pt x="493" y="1306"/>
                  </a:cubicBezTo>
                  <a:cubicBezTo>
                    <a:pt x="594" y="1255"/>
                    <a:pt x="543" y="1143"/>
                    <a:pt x="518" y="1067"/>
                  </a:cubicBezTo>
                  <a:cubicBezTo>
                    <a:pt x="468" y="953"/>
                    <a:pt x="418" y="841"/>
                    <a:pt x="367" y="715"/>
                  </a:cubicBezTo>
                  <a:cubicBezTo>
                    <a:pt x="267" y="489"/>
                    <a:pt x="166" y="249"/>
                    <a:pt x="79" y="23"/>
                  </a:cubicBezTo>
                  <a:cubicBezTo>
                    <a:pt x="68" y="7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34"/>
            <p:cNvSpPr/>
            <p:nvPr/>
          </p:nvSpPr>
          <p:spPr>
            <a:xfrm>
              <a:off x="3471150" y="4809200"/>
              <a:ext cx="14400" cy="16625"/>
            </a:xfrm>
            <a:custGeom>
              <a:avLst/>
              <a:gdLst/>
              <a:ahLst/>
              <a:cxnLst/>
              <a:rect l="l" t="t" r="r" b="b"/>
              <a:pathLst>
                <a:path w="576" h="665" extrusionOk="0">
                  <a:moveTo>
                    <a:pt x="51" y="0"/>
                  </a:moveTo>
                  <a:cubicBezTo>
                    <a:pt x="13" y="0"/>
                    <a:pt x="1" y="25"/>
                    <a:pt x="13" y="51"/>
                  </a:cubicBezTo>
                  <a:cubicBezTo>
                    <a:pt x="22" y="64"/>
                    <a:pt x="34" y="70"/>
                    <a:pt x="45" y="70"/>
                  </a:cubicBezTo>
                  <a:cubicBezTo>
                    <a:pt x="49" y="70"/>
                    <a:pt x="52" y="69"/>
                    <a:pt x="56" y="68"/>
                  </a:cubicBezTo>
                  <a:lnTo>
                    <a:pt x="56" y="68"/>
                  </a:lnTo>
                  <a:lnTo>
                    <a:pt x="63" y="76"/>
                  </a:lnTo>
                  <a:lnTo>
                    <a:pt x="76" y="89"/>
                  </a:lnTo>
                  <a:cubicBezTo>
                    <a:pt x="89" y="101"/>
                    <a:pt x="102" y="114"/>
                    <a:pt x="102" y="126"/>
                  </a:cubicBezTo>
                  <a:cubicBezTo>
                    <a:pt x="127" y="151"/>
                    <a:pt x="152" y="164"/>
                    <a:pt x="177" y="189"/>
                  </a:cubicBezTo>
                  <a:lnTo>
                    <a:pt x="290" y="340"/>
                  </a:lnTo>
                  <a:cubicBezTo>
                    <a:pt x="340" y="408"/>
                    <a:pt x="391" y="475"/>
                    <a:pt x="438" y="546"/>
                  </a:cubicBezTo>
                  <a:lnTo>
                    <a:pt x="438" y="546"/>
                  </a:lnTo>
                  <a:cubicBezTo>
                    <a:pt x="426" y="559"/>
                    <a:pt x="421" y="579"/>
                    <a:pt x="441" y="592"/>
                  </a:cubicBezTo>
                  <a:cubicBezTo>
                    <a:pt x="458" y="609"/>
                    <a:pt x="475" y="620"/>
                    <a:pt x="492" y="633"/>
                  </a:cubicBezTo>
                  <a:lnTo>
                    <a:pt x="492" y="633"/>
                  </a:lnTo>
                  <a:cubicBezTo>
                    <a:pt x="496" y="640"/>
                    <a:pt x="500" y="647"/>
                    <a:pt x="504" y="654"/>
                  </a:cubicBezTo>
                  <a:cubicBezTo>
                    <a:pt x="507" y="653"/>
                    <a:pt x="509" y="652"/>
                    <a:pt x="512" y="650"/>
                  </a:cubicBezTo>
                  <a:lnTo>
                    <a:pt x="512" y="650"/>
                  </a:lnTo>
                  <a:cubicBezTo>
                    <a:pt x="513" y="651"/>
                    <a:pt x="515" y="653"/>
                    <a:pt x="516" y="654"/>
                  </a:cubicBezTo>
                  <a:cubicBezTo>
                    <a:pt x="523" y="661"/>
                    <a:pt x="531" y="664"/>
                    <a:pt x="539" y="664"/>
                  </a:cubicBezTo>
                  <a:cubicBezTo>
                    <a:pt x="559" y="664"/>
                    <a:pt x="576" y="644"/>
                    <a:pt x="566" y="617"/>
                  </a:cubicBezTo>
                  <a:cubicBezTo>
                    <a:pt x="479" y="478"/>
                    <a:pt x="390" y="352"/>
                    <a:pt x="290" y="227"/>
                  </a:cubicBezTo>
                  <a:cubicBezTo>
                    <a:pt x="239" y="164"/>
                    <a:pt x="177" y="101"/>
                    <a:pt x="127" y="51"/>
                  </a:cubicBezTo>
                  <a:cubicBezTo>
                    <a:pt x="102" y="25"/>
                    <a:pt x="8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34"/>
            <p:cNvSpPr/>
            <p:nvPr/>
          </p:nvSpPr>
          <p:spPr>
            <a:xfrm>
              <a:off x="3475175" y="4806350"/>
              <a:ext cx="13450" cy="15700"/>
            </a:xfrm>
            <a:custGeom>
              <a:avLst/>
              <a:gdLst/>
              <a:ahLst/>
              <a:cxnLst/>
              <a:rect l="l" t="t" r="r" b="b"/>
              <a:pathLst>
                <a:path w="538" h="628" extrusionOk="0">
                  <a:moveTo>
                    <a:pt x="44" y="0"/>
                  </a:moveTo>
                  <a:cubicBezTo>
                    <a:pt x="21" y="0"/>
                    <a:pt x="0" y="33"/>
                    <a:pt x="28" y="52"/>
                  </a:cubicBezTo>
                  <a:cubicBezTo>
                    <a:pt x="179" y="240"/>
                    <a:pt x="330" y="416"/>
                    <a:pt x="469" y="617"/>
                  </a:cubicBezTo>
                  <a:cubicBezTo>
                    <a:pt x="476" y="624"/>
                    <a:pt x="485" y="627"/>
                    <a:pt x="494" y="627"/>
                  </a:cubicBezTo>
                  <a:cubicBezTo>
                    <a:pt x="516" y="627"/>
                    <a:pt x="537" y="607"/>
                    <a:pt x="519" y="580"/>
                  </a:cubicBezTo>
                  <a:cubicBezTo>
                    <a:pt x="380" y="379"/>
                    <a:pt x="229" y="190"/>
                    <a:pt x="66" y="14"/>
                  </a:cubicBezTo>
                  <a:cubicBezTo>
                    <a:pt x="60" y="4"/>
                    <a:pt x="5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34"/>
            <p:cNvSpPr/>
            <p:nvPr/>
          </p:nvSpPr>
          <p:spPr>
            <a:xfrm>
              <a:off x="3471700" y="4803025"/>
              <a:ext cx="12150" cy="13575"/>
            </a:xfrm>
            <a:custGeom>
              <a:avLst/>
              <a:gdLst/>
              <a:ahLst/>
              <a:cxnLst/>
              <a:rect l="l" t="t" r="r" b="b"/>
              <a:pathLst>
                <a:path w="486" h="543" extrusionOk="0">
                  <a:moveTo>
                    <a:pt x="52" y="1"/>
                  </a:moveTo>
                  <a:cubicBezTo>
                    <a:pt x="23" y="1"/>
                    <a:pt x="0" y="27"/>
                    <a:pt x="29" y="46"/>
                  </a:cubicBezTo>
                  <a:cubicBezTo>
                    <a:pt x="192" y="185"/>
                    <a:pt x="318" y="348"/>
                    <a:pt x="419" y="524"/>
                  </a:cubicBezTo>
                  <a:cubicBezTo>
                    <a:pt x="427" y="537"/>
                    <a:pt x="439" y="543"/>
                    <a:pt x="450" y="543"/>
                  </a:cubicBezTo>
                  <a:cubicBezTo>
                    <a:pt x="470" y="543"/>
                    <a:pt x="485" y="524"/>
                    <a:pt x="469" y="499"/>
                  </a:cubicBezTo>
                  <a:cubicBezTo>
                    <a:pt x="381" y="311"/>
                    <a:pt x="243" y="135"/>
                    <a:pt x="80" y="9"/>
                  </a:cubicBezTo>
                  <a:cubicBezTo>
                    <a:pt x="71" y="3"/>
                    <a:pt x="61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34"/>
            <p:cNvSpPr/>
            <p:nvPr/>
          </p:nvSpPr>
          <p:spPr>
            <a:xfrm>
              <a:off x="3472725" y="4803100"/>
              <a:ext cx="13975" cy="11975"/>
            </a:xfrm>
            <a:custGeom>
              <a:avLst/>
              <a:gdLst/>
              <a:ahLst/>
              <a:cxnLst/>
              <a:rect l="l" t="t" r="r" b="b"/>
              <a:pathLst>
                <a:path w="559" h="479" extrusionOk="0">
                  <a:moveTo>
                    <a:pt x="50" y="0"/>
                  </a:moveTo>
                  <a:cubicBezTo>
                    <a:pt x="37" y="0"/>
                    <a:pt x="22" y="9"/>
                    <a:pt x="13" y="18"/>
                  </a:cubicBezTo>
                  <a:cubicBezTo>
                    <a:pt x="0" y="31"/>
                    <a:pt x="13" y="43"/>
                    <a:pt x="26" y="56"/>
                  </a:cubicBezTo>
                  <a:cubicBezTo>
                    <a:pt x="189" y="182"/>
                    <a:pt x="340" y="320"/>
                    <a:pt x="491" y="471"/>
                  </a:cubicBezTo>
                  <a:cubicBezTo>
                    <a:pt x="497" y="476"/>
                    <a:pt x="504" y="479"/>
                    <a:pt x="511" y="479"/>
                  </a:cubicBezTo>
                  <a:cubicBezTo>
                    <a:pt x="535" y="479"/>
                    <a:pt x="558" y="450"/>
                    <a:pt x="529" y="420"/>
                  </a:cubicBezTo>
                  <a:cubicBezTo>
                    <a:pt x="391" y="269"/>
                    <a:pt x="227" y="132"/>
                    <a:pt x="64" y="6"/>
                  </a:cubicBezTo>
                  <a:cubicBezTo>
                    <a:pt x="60" y="2"/>
                    <a:pt x="55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34"/>
            <p:cNvSpPr/>
            <p:nvPr/>
          </p:nvSpPr>
          <p:spPr>
            <a:xfrm>
              <a:off x="3469900" y="4801600"/>
              <a:ext cx="15925" cy="13150"/>
            </a:xfrm>
            <a:custGeom>
              <a:avLst/>
              <a:gdLst/>
              <a:ahLst/>
              <a:cxnLst/>
              <a:rect l="l" t="t" r="r" b="b"/>
              <a:pathLst>
                <a:path w="637" h="526" extrusionOk="0">
                  <a:moveTo>
                    <a:pt x="69" y="22"/>
                  </a:moveTo>
                  <a:cubicBezTo>
                    <a:pt x="71" y="24"/>
                    <a:pt x="74" y="25"/>
                    <a:pt x="76" y="28"/>
                  </a:cubicBezTo>
                  <a:lnTo>
                    <a:pt x="76" y="33"/>
                  </a:lnTo>
                  <a:lnTo>
                    <a:pt x="76" y="33"/>
                  </a:lnTo>
                  <a:cubicBezTo>
                    <a:pt x="74" y="28"/>
                    <a:pt x="72" y="25"/>
                    <a:pt x="69" y="22"/>
                  </a:cubicBezTo>
                  <a:close/>
                  <a:moveTo>
                    <a:pt x="45" y="1"/>
                  </a:moveTo>
                  <a:cubicBezTo>
                    <a:pt x="34" y="1"/>
                    <a:pt x="23" y="5"/>
                    <a:pt x="13" y="16"/>
                  </a:cubicBezTo>
                  <a:cubicBezTo>
                    <a:pt x="1" y="41"/>
                    <a:pt x="13" y="78"/>
                    <a:pt x="51" y="78"/>
                  </a:cubicBezTo>
                  <a:cubicBezTo>
                    <a:pt x="55" y="78"/>
                    <a:pt x="58" y="77"/>
                    <a:pt x="61" y="76"/>
                  </a:cubicBezTo>
                  <a:lnTo>
                    <a:pt x="61" y="76"/>
                  </a:lnTo>
                  <a:lnTo>
                    <a:pt x="76" y="91"/>
                  </a:lnTo>
                  <a:cubicBezTo>
                    <a:pt x="88" y="91"/>
                    <a:pt x="101" y="103"/>
                    <a:pt x="101" y="116"/>
                  </a:cubicBezTo>
                  <a:cubicBezTo>
                    <a:pt x="126" y="128"/>
                    <a:pt x="152" y="153"/>
                    <a:pt x="177" y="166"/>
                  </a:cubicBezTo>
                  <a:cubicBezTo>
                    <a:pt x="214" y="204"/>
                    <a:pt x="264" y="242"/>
                    <a:pt x="302" y="279"/>
                  </a:cubicBezTo>
                  <a:cubicBezTo>
                    <a:pt x="390" y="355"/>
                    <a:pt x="479" y="430"/>
                    <a:pt x="566" y="519"/>
                  </a:cubicBezTo>
                  <a:cubicBezTo>
                    <a:pt x="573" y="523"/>
                    <a:pt x="581" y="525"/>
                    <a:pt x="587" y="525"/>
                  </a:cubicBezTo>
                  <a:cubicBezTo>
                    <a:pt x="616" y="525"/>
                    <a:pt x="637" y="489"/>
                    <a:pt x="616" y="468"/>
                  </a:cubicBezTo>
                  <a:cubicBezTo>
                    <a:pt x="504" y="368"/>
                    <a:pt x="390" y="254"/>
                    <a:pt x="264" y="166"/>
                  </a:cubicBezTo>
                  <a:cubicBezTo>
                    <a:pt x="202" y="116"/>
                    <a:pt x="152" y="66"/>
                    <a:pt x="88" y="16"/>
                  </a:cubicBezTo>
                  <a:cubicBezTo>
                    <a:pt x="74" y="8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34"/>
            <p:cNvSpPr/>
            <p:nvPr/>
          </p:nvSpPr>
          <p:spPr>
            <a:xfrm>
              <a:off x="3472725" y="4798375"/>
              <a:ext cx="11425" cy="9925"/>
            </a:xfrm>
            <a:custGeom>
              <a:avLst/>
              <a:gdLst/>
              <a:ahLst/>
              <a:cxnLst/>
              <a:rect l="l" t="t" r="r" b="b"/>
              <a:pathLst>
                <a:path w="457" h="397" extrusionOk="0">
                  <a:moveTo>
                    <a:pt x="50" y="1"/>
                  </a:moveTo>
                  <a:cubicBezTo>
                    <a:pt x="37" y="1"/>
                    <a:pt x="22" y="10"/>
                    <a:pt x="13" y="19"/>
                  </a:cubicBezTo>
                  <a:cubicBezTo>
                    <a:pt x="0" y="31"/>
                    <a:pt x="13" y="44"/>
                    <a:pt x="26" y="56"/>
                  </a:cubicBezTo>
                  <a:cubicBezTo>
                    <a:pt x="151" y="157"/>
                    <a:pt x="277" y="270"/>
                    <a:pt x="391" y="383"/>
                  </a:cubicBezTo>
                  <a:cubicBezTo>
                    <a:pt x="397" y="393"/>
                    <a:pt x="405" y="397"/>
                    <a:pt x="413" y="397"/>
                  </a:cubicBezTo>
                  <a:cubicBezTo>
                    <a:pt x="436" y="397"/>
                    <a:pt x="456" y="364"/>
                    <a:pt x="428" y="346"/>
                  </a:cubicBezTo>
                  <a:cubicBezTo>
                    <a:pt x="315" y="220"/>
                    <a:pt x="189" y="106"/>
                    <a:pt x="64" y="6"/>
                  </a:cubicBez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34"/>
            <p:cNvSpPr/>
            <p:nvPr/>
          </p:nvSpPr>
          <p:spPr>
            <a:xfrm>
              <a:off x="3467925" y="4793600"/>
              <a:ext cx="15350" cy="11050"/>
            </a:xfrm>
            <a:custGeom>
              <a:avLst/>
              <a:gdLst/>
              <a:ahLst/>
              <a:cxnLst/>
              <a:rect l="l" t="t" r="r" b="b"/>
              <a:pathLst>
                <a:path w="614" h="442" extrusionOk="0">
                  <a:moveTo>
                    <a:pt x="52" y="0"/>
                  </a:moveTo>
                  <a:cubicBezTo>
                    <a:pt x="23" y="0"/>
                    <a:pt x="0" y="27"/>
                    <a:pt x="29" y="46"/>
                  </a:cubicBezTo>
                  <a:cubicBezTo>
                    <a:pt x="192" y="185"/>
                    <a:pt x="368" y="310"/>
                    <a:pt x="544" y="436"/>
                  </a:cubicBezTo>
                  <a:cubicBezTo>
                    <a:pt x="551" y="440"/>
                    <a:pt x="557" y="442"/>
                    <a:pt x="562" y="442"/>
                  </a:cubicBezTo>
                  <a:cubicBezTo>
                    <a:pt x="593" y="442"/>
                    <a:pt x="614" y="394"/>
                    <a:pt x="583" y="373"/>
                  </a:cubicBezTo>
                  <a:cubicBezTo>
                    <a:pt x="407" y="260"/>
                    <a:pt x="243" y="134"/>
                    <a:pt x="80" y="9"/>
                  </a:cubicBezTo>
                  <a:cubicBezTo>
                    <a:pt x="71" y="3"/>
                    <a:pt x="61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34"/>
            <p:cNvSpPr/>
            <p:nvPr/>
          </p:nvSpPr>
          <p:spPr>
            <a:xfrm>
              <a:off x="3466600" y="4792075"/>
              <a:ext cx="12600" cy="10875"/>
            </a:xfrm>
            <a:custGeom>
              <a:avLst/>
              <a:gdLst/>
              <a:ahLst/>
              <a:cxnLst/>
              <a:rect l="l" t="t" r="r" b="b"/>
              <a:pathLst>
                <a:path w="504" h="435" extrusionOk="0">
                  <a:moveTo>
                    <a:pt x="51" y="0"/>
                  </a:moveTo>
                  <a:cubicBezTo>
                    <a:pt x="22" y="0"/>
                    <a:pt x="0" y="46"/>
                    <a:pt x="32" y="57"/>
                  </a:cubicBezTo>
                  <a:cubicBezTo>
                    <a:pt x="183" y="157"/>
                    <a:pt x="321" y="283"/>
                    <a:pt x="434" y="422"/>
                  </a:cubicBezTo>
                  <a:cubicBezTo>
                    <a:pt x="444" y="431"/>
                    <a:pt x="453" y="435"/>
                    <a:pt x="461" y="435"/>
                  </a:cubicBezTo>
                  <a:cubicBezTo>
                    <a:pt x="487" y="435"/>
                    <a:pt x="504" y="399"/>
                    <a:pt x="485" y="371"/>
                  </a:cubicBezTo>
                  <a:cubicBezTo>
                    <a:pt x="359" y="233"/>
                    <a:pt x="220" y="107"/>
                    <a:pt x="69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34"/>
            <p:cNvSpPr/>
            <p:nvPr/>
          </p:nvSpPr>
          <p:spPr>
            <a:xfrm>
              <a:off x="3468325" y="4789825"/>
              <a:ext cx="11675" cy="9150"/>
            </a:xfrm>
            <a:custGeom>
              <a:avLst/>
              <a:gdLst/>
              <a:ahLst/>
              <a:cxnLst/>
              <a:rect l="l" t="t" r="r" b="b"/>
              <a:pathLst>
                <a:path w="467" h="366" extrusionOk="0">
                  <a:moveTo>
                    <a:pt x="30" y="0"/>
                  </a:moveTo>
                  <a:cubicBezTo>
                    <a:pt x="20" y="0"/>
                    <a:pt x="8" y="6"/>
                    <a:pt x="0" y="21"/>
                  </a:cubicBezTo>
                  <a:cubicBezTo>
                    <a:pt x="0" y="34"/>
                    <a:pt x="0" y="46"/>
                    <a:pt x="13" y="59"/>
                  </a:cubicBezTo>
                  <a:cubicBezTo>
                    <a:pt x="151" y="160"/>
                    <a:pt x="277" y="260"/>
                    <a:pt x="403" y="361"/>
                  </a:cubicBezTo>
                  <a:cubicBezTo>
                    <a:pt x="410" y="364"/>
                    <a:pt x="416" y="366"/>
                    <a:pt x="422" y="366"/>
                  </a:cubicBezTo>
                  <a:cubicBezTo>
                    <a:pt x="435" y="366"/>
                    <a:pt x="444" y="357"/>
                    <a:pt x="453" y="348"/>
                  </a:cubicBezTo>
                  <a:cubicBezTo>
                    <a:pt x="466" y="336"/>
                    <a:pt x="453" y="311"/>
                    <a:pt x="441" y="297"/>
                  </a:cubicBezTo>
                  <a:cubicBezTo>
                    <a:pt x="315" y="210"/>
                    <a:pt x="176" y="109"/>
                    <a:pt x="51" y="9"/>
                  </a:cubicBezTo>
                  <a:cubicBezTo>
                    <a:pt x="46" y="3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34"/>
            <p:cNvSpPr/>
            <p:nvPr/>
          </p:nvSpPr>
          <p:spPr>
            <a:xfrm>
              <a:off x="3468450" y="4787975"/>
              <a:ext cx="11850" cy="9925"/>
            </a:xfrm>
            <a:custGeom>
              <a:avLst/>
              <a:gdLst/>
              <a:ahLst/>
              <a:cxnLst/>
              <a:rect l="l" t="t" r="r" b="b"/>
              <a:pathLst>
                <a:path w="474" h="397" extrusionOk="0">
                  <a:moveTo>
                    <a:pt x="50" y="0"/>
                  </a:moveTo>
                  <a:cubicBezTo>
                    <a:pt x="21" y="0"/>
                    <a:pt x="0" y="37"/>
                    <a:pt x="20" y="58"/>
                  </a:cubicBezTo>
                  <a:cubicBezTo>
                    <a:pt x="146" y="170"/>
                    <a:pt x="285" y="284"/>
                    <a:pt x="423" y="397"/>
                  </a:cubicBezTo>
                  <a:cubicBezTo>
                    <a:pt x="436" y="397"/>
                    <a:pt x="461" y="397"/>
                    <a:pt x="461" y="385"/>
                  </a:cubicBezTo>
                  <a:cubicBezTo>
                    <a:pt x="473" y="359"/>
                    <a:pt x="461" y="346"/>
                    <a:pt x="448" y="334"/>
                  </a:cubicBezTo>
                  <a:cubicBezTo>
                    <a:pt x="322" y="234"/>
                    <a:pt x="184" y="120"/>
                    <a:pt x="71" y="7"/>
                  </a:cubicBezTo>
                  <a:cubicBezTo>
                    <a:pt x="64" y="2"/>
                    <a:pt x="56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34"/>
            <p:cNvSpPr/>
            <p:nvPr/>
          </p:nvSpPr>
          <p:spPr>
            <a:xfrm>
              <a:off x="3473525" y="4787125"/>
              <a:ext cx="7400" cy="12675"/>
            </a:xfrm>
            <a:custGeom>
              <a:avLst/>
              <a:gdLst/>
              <a:ahLst/>
              <a:cxnLst/>
              <a:rect l="l" t="t" r="r" b="b"/>
              <a:pathLst>
                <a:path w="296" h="507" extrusionOk="0">
                  <a:moveTo>
                    <a:pt x="49" y="0"/>
                  </a:moveTo>
                  <a:cubicBezTo>
                    <a:pt x="27" y="0"/>
                    <a:pt x="1" y="27"/>
                    <a:pt x="19" y="53"/>
                  </a:cubicBezTo>
                  <a:cubicBezTo>
                    <a:pt x="94" y="192"/>
                    <a:pt x="157" y="343"/>
                    <a:pt x="233" y="494"/>
                  </a:cubicBezTo>
                  <a:cubicBezTo>
                    <a:pt x="233" y="506"/>
                    <a:pt x="258" y="506"/>
                    <a:pt x="270" y="506"/>
                  </a:cubicBezTo>
                  <a:cubicBezTo>
                    <a:pt x="295" y="494"/>
                    <a:pt x="295" y="469"/>
                    <a:pt x="283" y="456"/>
                  </a:cubicBezTo>
                  <a:cubicBezTo>
                    <a:pt x="220" y="305"/>
                    <a:pt x="144" y="167"/>
                    <a:pt x="69" y="16"/>
                  </a:cubicBezTo>
                  <a:cubicBezTo>
                    <a:pt x="65" y="5"/>
                    <a:pt x="57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34"/>
            <p:cNvSpPr/>
            <p:nvPr/>
          </p:nvSpPr>
          <p:spPr>
            <a:xfrm>
              <a:off x="3475325" y="4787425"/>
              <a:ext cx="8100" cy="16200"/>
            </a:xfrm>
            <a:custGeom>
              <a:avLst/>
              <a:gdLst/>
              <a:ahLst/>
              <a:cxnLst/>
              <a:rect l="l" t="t" r="r" b="b"/>
              <a:pathLst>
                <a:path w="324" h="648" extrusionOk="0">
                  <a:moveTo>
                    <a:pt x="46" y="1"/>
                  </a:moveTo>
                  <a:cubicBezTo>
                    <a:pt x="23" y="1"/>
                    <a:pt x="1" y="27"/>
                    <a:pt x="10" y="54"/>
                  </a:cubicBezTo>
                  <a:cubicBezTo>
                    <a:pt x="60" y="155"/>
                    <a:pt x="98" y="256"/>
                    <a:pt x="136" y="356"/>
                  </a:cubicBezTo>
                  <a:cubicBezTo>
                    <a:pt x="161" y="407"/>
                    <a:pt x="173" y="444"/>
                    <a:pt x="186" y="494"/>
                  </a:cubicBezTo>
                  <a:cubicBezTo>
                    <a:pt x="198" y="519"/>
                    <a:pt x="223" y="570"/>
                    <a:pt x="186" y="583"/>
                  </a:cubicBezTo>
                  <a:cubicBezTo>
                    <a:pt x="152" y="605"/>
                    <a:pt x="178" y="647"/>
                    <a:pt x="211" y="647"/>
                  </a:cubicBezTo>
                  <a:cubicBezTo>
                    <a:pt x="215" y="647"/>
                    <a:pt x="219" y="646"/>
                    <a:pt x="223" y="645"/>
                  </a:cubicBezTo>
                  <a:cubicBezTo>
                    <a:pt x="324" y="595"/>
                    <a:pt x="236" y="444"/>
                    <a:pt x="211" y="381"/>
                  </a:cubicBezTo>
                  <a:cubicBezTo>
                    <a:pt x="173" y="256"/>
                    <a:pt x="123" y="142"/>
                    <a:pt x="72" y="16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34"/>
            <p:cNvSpPr/>
            <p:nvPr/>
          </p:nvSpPr>
          <p:spPr>
            <a:xfrm>
              <a:off x="3472550" y="4784825"/>
              <a:ext cx="9500" cy="15825"/>
            </a:xfrm>
            <a:custGeom>
              <a:avLst/>
              <a:gdLst/>
              <a:ahLst/>
              <a:cxnLst/>
              <a:rect l="l" t="t" r="r" b="b"/>
              <a:pathLst>
                <a:path w="380" h="633" extrusionOk="0">
                  <a:moveTo>
                    <a:pt x="49" y="1"/>
                  </a:moveTo>
                  <a:cubicBezTo>
                    <a:pt x="21" y="1"/>
                    <a:pt x="0" y="37"/>
                    <a:pt x="20" y="58"/>
                  </a:cubicBezTo>
                  <a:cubicBezTo>
                    <a:pt x="158" y="209"/>
                    <a:pt x="259" y="397"/>
                    <a:pt x="309" y="611"/>
                  </a:cubicBezTo>
                  <a:cubicBezTo>
                    <a:pt x="314" y="626"/>
                    <a:pt x="327" y="633"/>
                    <a:pt x="340" y="633"/>
                  </a:cubicBezTo>
                  <a:cubicBezTo>
                    <a:pt x="360" y="633"/>
                    <a:pt x="380" y="616"/>
                    <a:pt x="373" y="586"/>
                  </a:cubicBezTo>
                  <a:cubicBezTo>
                    <a:pt x="322" y="372"/>
                    <a:pt x="209" y="171"/>
                    <a:pt x="71" y="8"/>
                  </a:cubicBezTo>
                  <a:cubicBezTo>
                    <a:pt x="63" y="3"/>
                    <a:pt x="5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34"/>
            <p:cNvSpPr/>
            <p:nvPr/>
          </p:nvSpPr>
          <p:spPr>
            <a:xfrm>
              <a:off x="3468800" y="4783200"/>
              <a:ext cx="12300" cy="9200"/>
            </a:xfrm>
            <a:custGeom>
              <a:avLst/>
              <a:gdLst/>
              <a:ahLst/>
              <a:cxnLst/>
              <a:rect l="l" t="t" r="r" b="b"/>
              <a:pathLst>
                <a:path w="492" h="368" extrusionOk="0">
                  <a:moveTo>
                    <a:pt x="44" y="1"/>
                  </a:moveTo>
                  <a:cubicBezTo>
                    <a:pt x="18" y="1"/>
                    <a:pt x="0" y="28"/>
                    <a:pt x="20" y="47"/>
                  </a:cubicBezTo>
                  <a:cubicBezTo>
                    <a:pt x="145" y="160"/>
                    <a:pt x="283" y="274"/>
                    <a:pt x="434" y="361"/>
                  </a:cubicBezTo>
                  <a:cubicBezTo>
                    <a:pt x="438" y="365"/>
                    <a:pt x="443" y="367"/>
                    <a:pt x="447" y="367"/>
                  </a:cubicBezTo>
                  <a:cubicBezTo>
                    <a:pt x="470" y="367"/>
                    <a:pt x="491" y="322"/>
                    <a:pt x="459" y="311"/>
                  </a:cubicBezTo>
                  <a:cubicBezTo>
                    <a:pt x="321" y="210"/>
                    <a:pt x="196" y="110"/>
                    <a:pt x="70" y="9"/>
                  </a:cubicBezTo>
                  <a:cubicBezTo>
                    <a:pt x="61" y="3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34"/>
            <p:cNvSpPr/>
            <p:nvPr/>
          </p:nvSpPr>
          <p:spPr>
            <a:xfrm>
              <a:off x="3465800" y="4777750"/>
              <a:ext cx="11350" cy="11175"/>
            </a:xfrm>
            <a:custGeom>
              <a:avLst/>
              <a:gdLst/>
              <a:ahLst/>
              <a:cxnLst/>
              <a:rect l="l" t="t" r="r" b="b"/>
              <a:pathLst>
                <a:path w="454" h="447" extrusionOk="0">
                  <a:moveTo>
                    <a:pt x="26" y="1"/>
                  </a:moveTo>
                  <a:cubicBezTo>
                    <a:pt x="14" y="14"/>
                    <a:pt x="1" y="39"/>
                    <a:pt x="14" y="51"/>
                  </a:cubicBezTo>
                  <a:cubicBezTo>
                    <a:pt x="114" y="202"/>
                    <a:pt x="252" y="328"/>
                    <a:pt x="391" y="441"/>
                  </a:cubicBezTo>
                  <a:cubicBezTo>
                    <a:pt x="398" y="445"/>
                    <a:pt x="405" y="446"/>
                    <a:pt x="410" y="446"/>
                  </a:cubicBezTo>
                  <a:cubicBezTo>
                    <a:pt x="423" y="446"/>
                    <a:pt x="432" y="438"/>
                    <a:pt x="441" y="428"/>
                  </a:cubicBezTo>
                  <a:cubicBezTo>
                    <a:pt x="453" y="416"/>
                    <a:pt x="441" y="403"/>
                    <a:pt x="428" y="391"/>
                  </a:cubicBezTo>
                  <a:cubicBezTo>
                    <a:pt x="290" y="277"/>
                    <a:pt x="165" y="152"/>
                    <a:pt x="64" y="14"/>
                  </a:cubicBezTo>
                  <a:cubicBezTo>
                    <a:pt x="51" y="1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34"/>
            <p:cNvSpPr/>
            <p:nvPr/>
          </p:nvSpPr>
          <p:spPr>
            <a:xfrm>
              <a:off x="3459375" y="4774800"/>
              <a:ext cx="15425" cy="9125"/>
            </a:xfrm>
            <a:custGeom>
              <a:avLst/>
              <a:gdLst/>
              <a:ahLst/>
              <a:cxnLst/>
              <a:rect l="l" t="t" r="r" b="b"/>
              <a:pathLst>
                <a:path w="617" h="365" extrusionOk="0">
                  <a:moveTo>
                    <a:pt x="51" y="0"/>
                  </a:moveTo>
                  <a:cubicBezTo>
                    <a:pt x="21" y="0"/>
                    <a:pt x="0" y="46"/>
                    <a:pt x="31" y="56"/>
                  </a:cubicBezTo>
                  <a:cubicBezTo>
                    <a:pt x="207" y="157"/>
                    <a:pt x="383" y="245"/>
                    <a:pt x="547" y="358"/>
                  </a:cubicBezTo>
                  <a:cubicBezTo>
                    <a:pt x="553" y="362"/>
                    <a:pt x="559" y="364"/>
                    <a:pt x="565" y="364"/>
                  </a:cubicBezTo>
                  <a:cubicBezTo>
                    <a:pt x="595" y="364"/>
                    <a:pt x="617" y="316"/>
                    <a:pt x="585" y="295"/>
                  </a:cubicBezTo>
                  <a:cubicBezTo>
                    <a:pt x="422" y="194"/>
                    <a:pt x="246" y="94"/>
                    <a:pt x="70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34"/>
            <p:cNvSpPr/>
            <p:nvPr/>
          </p:nvSpPr>
          <p:spPr>
            <a:xfrm>
              <a:off x="3462525" y="47711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48" y="0"/>
                  </a:moveTo>
                  <a:cubicBezTo>
                    <a:pt x="24" y="0"/>
                    <a:pt x="0" y="36"/>
                    <a:pt x="19" y="64"/>
                  </a:cubicBezTo>
                  <a:cubicBezTo>
                    <a:pt x="157" y="214"/>
                    <a:pt x="308" y="340"/>
                    <a:pt x="472" y="454"/>
                  </a:cubicBezTo>
                  <a:cubicBezTo>
                    <a:pt x="476" y="458"/>
                    <a:pt x="480" y="460"/>
                    <a:pt x="484" y="460"/>
                  </a:cubicBezTo>
                  <a:cubicBezTo>
                    <a:pt x="507" y="460"/>
                    <a:pt x="528" y="412"/>
                    <a:pt x="497" y="391"/>
                  </a:cubicBezTo>
                  <a:cubicBezTo>
                    <a:pt x="333" y="290"/>
                    <a:pt x="195" y="164"/>
                    <a:pt x="69" y="13"/>
                  </a:cubicBezTo>
                  <a:cubicBezTo>
                    <a:pt x="63" y="4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34"/>
            <p:cNvSpPr/>
            <p:nvPr/>
          </p:nvSpPr>
          <p:spPr>
            <a:xfrm>
              <a:off x="3465175" y="4772925"/>
              <a:ext cx="12125" cy="9600"/>
            </a:xfrm>
            <a:custGeom>
              <a:avLst/>
              <a:gdLst/>
              <a:ahLst/>
              <a:cxnLst/>
              <a:rect l="l" t="t" r="r" b="b"/>
              <a:pathLst>
                <a:path w="485" h="384" extrusionOk="0">
                  <a:moveTo>
                    <a:pt x="40" y="0"/>
                  </a:moveTo>
                  <a:cubicBezTo>
                    <a:pt x="31" y="0"/>
                    <a:pt x="22" y="9"/>
                    <a:pt x="14" y="18"/>
                  </a:cubicBezTo>
                  <a:cubicBezTo>
                    <a:pt x="1" y="43"/>
                    <a:pt x="14" y="56"/>
                    <a:pt x="26" y="68"/>
                  </a:cubicBezTo>
                  <a:cubicBezTo>
                    <a:pt x="165" y="169"/>
                    <a:pt x="290" y="269"/>
                    <a:pt x="416" y="370"/>
                  </a:cubicBezTo>
                  <a:cubicBezTo>
                    <a:pt x="423" y="380"/>
                    <a:pt x="431" y="384"/>
                    <a:pt x="439" y="384"/>
                  </a:cubicBezTo>
                  <a:cubicBezTo>
                    <a:pt x="462" y="384"/>
                    <a:pt x="485" y="351"/>
                    <a:pt x="466" y="333"/>
                  </a:cubicBezTo>
                  <a:cubicBezTo>
                    <a:pt x="328" y="219"/>
                    <a:pt x="202" y="106"/>
                    <a:pt x="51" y="6"/>
                  </a:cubicBezTo>
                  <a:cubicBezTo>
                    <a:pt x="47" y="2"/>
                    <a:pt x="4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34"/>
            <p:cNvSpPr/>
            <p:nvPr/>
          </p:nvSpPr>
          <p:spPr>
            <a:xfrm>
              <a:off x="3462575" y="4766250"/>
              <a:ext cx="14725" cy="17275"/>
            </a:xfrm>
            <a:custGeom>
              <a:avLst/>
              <a:gdLst/>
              <a:ahLst/>
              <a:cxnLst/>
              <a:rect l="l" t="t" r="r" b="b"/>
              <a:pathLst>
                <a:path w="589" h="691" extrusionOk="0">
                  <a:moveTo>
                    <a:pt x="48" y="0"/>
                  </a:moveTo>
                  <a:cubicBezTo>
                    <a:pt x="24" y="0"/>
                    <a:pt x="0" y="30"/>
                    <a:pt x="29" y="58"/>
                  </a:cubicBezTo>
                  <a:cubicBezTo>
                    <a:pt x="218" y="234"/>
                    <a:pt x="381" y="436"/>
                    <a:pt x="520" y="675"/>
                  </a:cubicBezTo>
                  <a:cubicBezTo>
                    <a:pt x="524" y="686"/>
                    <a:pt x="531" y="690"/>
                    <a:pt x="540" y="690"/>
                  </a:cubicBezTo>
                  <a:cubicBezTo>
                    <a:pt x="562" y="690"/>
                    <a:pt x="588" y="664"/>
                    <a:pt x="570" y="637"/>
                  </a:cubicBezTo>
                  <a:cubicBezTo>
                    <a:pt x="445" y="398"/>
                    <a:pt x="269" y="184"/>
                    <a:pt x="67" y="8"/>
                  </a:cubicBezTo>
                  <a:cubicBezTo>
                    <a:pt x="62" y="2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34"/>
            <p:cNvSpPr/>
            <p:nvPr/>
          </p:nvSpPr>
          <p:spPr>
            <a:xfrm>
              <a:off x="3465175" y="477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34"/>
            <p:cNvSpPr/>
            <p:nvPr/>
          </p:nvSpPr>
          <p:spPr>
            <a:xfrm>
              <a:off x="3406200" y="4778975"/>
              <a:ext cx="19300" cy="12800"/>
            </a:xfrm>
            <a:custGeom>
              <a:avLst/>
              <a:gdLst/>
              <a:ahLst/>
              <a:cxnLst/>
              <a:rect l="l" t="t" r="r" b="b"/>
              <a:pathLst>
                <a:path w="772" h="512" extrusionOk="0">
                  <a:moveTo>
                    <a:pt x="722" y="1"/>
                  </a:moveTo>
                  <a:cubicBezTo>
                    <a:pt x="719" y="1"/>
                    <a:pt x="716" y="1"/>
                    <a:pt x="713" y="2"/>
                  </a:cubicBezTo>
                  <a:cubicBezTo>
                    <a:pt x="448" y="91"/>
                    <a:pt x="210" y="254"/>
                    <a:pt x="21" y="455"/>
                  </a:cubicBezTo>
                  <a:cubicBezTo>
                    <a:pt x="0" y="475"/>
                    <a:pt x="21" y="512"/>
                    <a:pt x="50" y="512"/>
                  </a:cubicBezTo>
                  <a:cubicBezTo>
                    <a:pt x="57" y="512"/>
                    <a:pt x="64" y="510"/>
                    <a:pt x="71" y="505"/>
                  </a:cubicBezTo>
                  <a:cubicBezTo>
                    <a:pt x="247" y="304"/>
                    <a:pt x="473" y="153"/>
                    <a:pt x="738" y="65"/>
                  </a:cubicBezTo>
                  <a:cubicBezTo>
                    <a:pt x="772" y="54"/>
                    <a:pt x="754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34"/>
            <p:cNvSpPr/>
            <p:nvPr/>
          </p:nvSpPr>
          <p:spPr>
            <a:xfrm>
              <a:off x="3438475" y="4782475"/>
              <a:ext cx="4725" cy="1925"/>
            </a:xfrm>
            <a:custGeom>
              <a:avLst/>
              <a:gdLst/>
              <a:ahLst/>
              <a:cxnLst/>
              <a:rect l="l" t="t" r="r" b="b"/>
              <a:pathLst>
                <a:path w="189" h="77" extrusionOk="0">
                  <a:moveTo>
                    <a:pt x="151" y="1"/>
                  </a:moveTo>
                  <a:cubicBezTo>
                    <a:pt x="113" y="1"/>
                    <a:pt x="76" y="1"/>
                    <a:pt x="37" y="13"/>
                  </a:cubicBezTo>
                  <a:cubicBezTo>
                    <a:pt x="25" y="13"/>
                    <a:pt x="25" y="13"/>
                    <a:pt x="12" y="26"/>
                  </a:cubicBezTo>
                  <a:lnTo>
                    <a:pt x="0" y="38"/>
                  </a:lnTo>
                  <a:cubicBezTo>
                    <a:pt x="0" y="63"/>
                    <a:pt x="12" y="76"/>
                    <a:pt x="37" y="76"/>
                  </a:cubicBezTo>
                  <a:cubicBezTo>
                    <a:pt x="76" y="76"/>
                    <a:pt x="113" y="63"/>
                    <a:pt x="151" y="63"/>
                  </a:cubicBezTo>
                  <a:cubicBezTo>
                    <a:pt x="163" y="63"/>
                    <a:pt x="163" y="63"/>
                    <a:pt x="176" y="51"/>
                  </a:cubicBezTo>
                  <a:cubicBezTo>
                    <a:pt x="176" y="51"/>
                    <a:pt x="188" y="38"/>
                    <a:pt x="188" y="26"/>
                  </a:cubicBezTo>
                  <a:cubicBezTo>
                    <a:pt x="188" y="13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34"/>
            <p:cNvSpPr/>
            <p:nvPr/>
          </p:nvSpPr>
          <p:spPr>
            <a:xfrm>
              <a:off x="3432175" y="4796325"/>
              <a:ext cx="10100" cy="3475"/>
            </a:xfrm>
            <a:custGeom>
              <a:avLst/>
              <a:gdLst/>
              <a:ahLst/>
              <a:cxnLst/>
              <a:rect l="l" t="t" r="r" b="b"/>
              <a:pathLst>
                <a:path w="404" h="139" extrusionOk="0">
                  <a:moveTo>
                    <a:pt x="353" y="0"/>
                  </a:moveTo>
                  <a:cubicBezTo>
                    <a:pt x="252" y="25"/>
                    <a:pt x="152" y="37"/>
                    <a:pt x="51" y="76"/>
                  </a:cubicBezTo>
                  <a:cubicBezTo>
                    <a:pt x="1" y="76"/>
                    <a:pt x="26" y="138"/>
                    <a:pt x="63" y="138"/>
                  </a:cubicBezTo>
                  <a:cubicBezTo>
                    <a:pt x="164" y="101"/>
                    <a:pt x="264" y="88"/>
                    <a:pt x="378" y="63"/>
                  </a:cubicBezTo>
                  <a:cubicBezTo>
                    <a:pt x="390" y="63"/>
                    <a:pt x="403" y="37"/>
                    <a:pt x="403" y="25"/>
                  </a:cubicBezTo>
                  <a:cubicBezTo>
                    <a:pt x="390" y="12"/>
                    <a:pt x="378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34"/>
            <p:cNvSpPr/>
            <p:nvPr/>
          </p:nvSpPr>
          <p:spPr>
            <a:xfrm>
              <a:off x="3438775" y="4805125"/>
              <a:ext cx="12200" cy="3825"/>
            </a:xfrm>
            <a:custGeom>
              <a:avLst/>
              <a:gdLst/>
              <a:ahLst/>
              <a:cxnLst/>
              <a:rect l="l" t="t" r="r" b="b"/>
              <a:pathLst>
                <a:path w="488" h="153" extrusionOk="0">
                  <a:moveTo>
                    <a:pt x="51" y="0"/>
                  </a:moveTo>
                  <a:cubicBezTo>
                    <a:pt x="25" y="0"/>
                    <a:pt x="13" y="12"/>
                    <a:pt x="13" y="25"/>
                  </a:cubicBezTo>
                  <a:cubicBezTo>
                    <a:pt x="0" y="38"/>
                    <a:pt x="13" y="63"/>
                    <a:pt x="25" y="63"/>
                  </a:cubicBezTo>
                  <a:cubicBezTo>
                    <a:pt x="164" y="88"/>
                    <a:pt x="302" y="113"/>
                    <a:pt x="441" y="151"/>
                  </a:cubicBezTo>
                  <a:cubicBezTo>
                    <a:pt x="444" y="152"/>
                    <a:pt x="447" y="153"/>
                    <a:pt x="450" y="153"/>
                  </a:cubicBezTo>
                  <a:cubicBezTo>
                    <a:pt x="480" y="153"/>
                    <a:pt x="488" y="100"/>
                    <a:pt x="453" y="88"/>
                  </a:cubicBezTo>
                  <a:cubicBezTo>
                    <a:pt x="315" y="51"/>
                    <a:pt x="189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34"/>
            <p:cNvSpPr/>
            <p:nvPr/>
          </p:nvSpPr>
          <p:spPr>
            <a:xfrm>
              <a:off x="3456700" y="4847650"/>
              <a:ext cx="8500" cy="5575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0" y="1"/>
                  </a:moveTo>
                  <a:cubicBezTo>
                    <a:pt x="19" y="1"/>
                    <a:pt x="8" y="7"/>
                    <a:pt x="1" y="22"/>
                  </a:cubicBezTo>
                  <a:cubicBezTo>
                    <a:pt x="1" y="35"/>
                    <a:pt x="1" y="60"/>
                    <a:pt x="13" y="60"/>
                  </a:cubicBezTo>
                  <a:cubicBezTo>
                    <a:pt x="113" y="110"/>
                    <a:pt x="202" y="160"/>
                    <a:pt x="289" y="223"/>
                  </a:cubicBezTo>
                  <a:cubicBezTo>
                    <a:pt x="302" y="223"/>
                    <a:pt x="327" y="223"/>
                    <a:pt x="327" y="211"/>
                  </a:cubicBezTo>
                  <a:cubicBezTo>
                    <a:pt x="340" y="186"/>
                    <a:pt x="327" y="173"/>
                    <a:pt x="314" y="160"/>
                  </a:cubicBezTo>
                  <a:cubicBezTo>
                    <a:pt x="239" y="97"/>
                    <a:pt x="138" y="47"/>
                    <a:pt x="51" y="10"/>
                  </a:cubicBezTo>
                  <a:cubicBezTo>
                    <a:pt x="45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34"/>
            <p:cNvSpPr/>
            <p:nvPr/>
          </p:nvSpPr>
          <p:spPr>
            <a:xfrm>
              <a:off x="3468650" y="4877500"/>
              <a:ext cx="5975" cy="4025"/>
            </a:xfrm>
            <a:custGeom>
              <a:avLst/>
              <a:gdLst/>
              <a:ahLst/>
              <a:cxnLst/>
              <a:rect l="l" t="t" r="r" b="b"/>
              <a:pathLst>
                <a:path w="239" h="161" extrusionOk="0">
                  <a:moveTo>
                    <a:pt x="27" y="1"/>
                  </a:moveTo>
                  <a:cubicBezTo>
                    <a:pt x="19" y="1"/>
                    <a:pt x="12" y="4"/>
                    <a:pt x="12" y="10"/>
                  </a:cubicBezTo>
                  <a:cubicBezTo>
                    <a:pt x="0" y="35"/>
                    <a:pt x="0" y="48"/>
                    <a:pt x="26" y="60"/>
                  </a:cubicBezTo>
                  <a:cubicBezTo>
                    <a:pt x="76" y="98"/>
                    <a:pt x="126" y="123"/>
                    <a:pt x="189" y="161"/>
                  </a:cubicBezTo>
                  <a:cubicBezTo>
                    <a:pt x="202" y="161"/>
                    <a:pt x="227" y="161"/>
                    <a:pt x="227" y="149"/>
                  </a:cubicBezTo>
                  <a:cubicBezTo>
                    <a:pt x="239" y="123"/>
                    <a:pt x="239" y="110"/>
                    <a:pt x="227" y="98"/>
                  </a:cubicBezTo>
                  <a:cubicBezTo>
                    <a:pt x="163" y="73"/>
                    <a:pt x="113" y="35"/>
                    <a:pt x="51" y="10"/>
                  </a:cubicBezTo>
                  <a:cubicBezTo>
                    <a:pt x="44" y="4"/>
                    <a:pt x="35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34"/>
            <p:cNvSpPr/>
            <p:nvPr/>
          </p:nvSpPr>
          <p:spPr>
            <a:xfrm>
              <a:off x="3421800" y="4905725"/>
              <a:ext cx="2525" cy="2850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64" y="0"/>
                  </a:moveTo>
                  <a:cubicBezTo>
                    <a:pt x="50" y="0"/>
                    <a:pt x="38" y="0"/>
                    <a:pt x="38" y="12"/>
                  </a:cubicBezTo>
                  <a:cubicBezTo>
                    <a:pt x="25" y="26"/>
                    <a:pt x="13" y="51"/>
                    <a:pt x="13" y="63"/>
                  </a:cubicBezTo>
                  <a:cubicBezTo>
                    <a:pt x="0" y="63"/>
                    <a:pt x="0" y="63"/>
                    <a:pt x="0" y="76"/>
                  </a:cubicBezTo>
                  <a:lnTo>
                    <a:pt x="0" y="88"/>
                  </a:lnTo>
                  <a:cubicBezTo>
                    <a:pt x="0" y="88"/>
                    <a:pt x="13" y="101"/>
                    <a:pt x="25" y="101"/>
                  </a:cubicBezTo>
                  <a:cubicBezTo>
                    <a:pt x="25" y="113"/>
                    <a:pt x="38" y="113"/>
                    <a:pt x="50" y="113"/>
                  </a:cubicBezTo>
                  <a:cubicBezTo>
                    <a:pt x="50" y="101"/>
                    <a:pt x="64" y="101"/>
                    <a:pt x="64" y="88"/>
                  </a:cubicBezTo>
                  <a:lnTo>
                    <a:pt x="101" y="51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2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34"/>
            <p:cNvSpPr/>
            <p:nvPr/>
          </p:nvSpPr>
          <p:spPr>
            <a:xfrm>
              <a:off x="3417100" y="487772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25" y="1"/>
                  </a:moveTo>
                  <a:lnTo>
                    <a:pt x="25" y="14"/>
                  </a:lnTo>
                  <a:cubicBezTo>
                    <a:pt x="12" y="14"/>
                    <a:pt x="12" y="14"/>
                    <a:pt x="12" y="26"/>
                  </a:cubicBezTo>
                  <a:cubicBezTo>
                    <a:pt x="0" y="39"/>
                    <a:pt x="0" y="39"/>
                    <a:pt x="12" y="51"/>
                  </a:cubicBezTo>
                  <a:lnTo>
                    <a:pt x="12" y="64"/>
                  </a:lnTo>
                  <a:cubicBezTo>
                    <a:pt x="12" y="76"/>
                    <a:pt x="25" y="76"/>
                    <a:pt x="25" y="76"/>
                  </a:cubicBezTo>
                  <a:cubicBezTo>
                    <a:pt x="25" y="89"/>
                    <a:pt x="37" y="89"/>
                    <a:pt x="37" y="89"/>
                  </a:cubicBezTo>
                  <a:cubicBezTo>
                    <a:pt x="37" y="101"/>
                    <a:pt x="50" y="101"/>
                    <a:pt x="50" y="101"/>
                  </a:cubicBezTo>
                  <a:lnTo>
                    <a:pt x="75" y="101"/>
                  </a:lnTo>
                  <a:cubicBezTo>
                    <a:pt x="88" y="101"/>
                    <a:pt x="88" y="89"/>
                    <a:pt x="88" y="89"/>
                  </a:cubicBezTo>
                  <a:cubicBezTo>
                    <a:pt x="88" y="89"/>
                    <a:pt x="101" y="89"/>
                    <a:pt x="101" y="76"/>
                  </a:cubicBezTo>
                  <a:cubicBezTo>
                    <a:pt x="101" y="64"/>
                    <a:pt x="101" y="64"/>
                    <a:pt x="88" y="51"/>
                  </a:cubicBezTo>
                  <a:cubicBezTo>
                    <a:pt x="88" y="39"/>
                    <a:pt x="75" y="39"/>
                    <a:pt x="75" y="39"/>
                  </a:cubicBezTo>
                  <a:lnTo>
                    <a:pt x="75" y="26"/>
                  </a:lnTo>
                  <a:cubicBezTo>
                    <a:pt x="75" y="26"/>
                    <a:pt x="62" y="26"/>
                    <a:pt x="62" y="14"/>
                  </a:cubicBezTo>
                  <a:lnTo>
                    <a:pt x="50" y="14"/>
                  </a:lnTo>
                  <a:cubicBezTo>
                    <a:pt x="50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34"/>
            <p:cNvSpPr/>
            <p:nvPr/>
          </p:nvSpPr>
          <p:spPr>
            <a:xfrm>
              <a:off x="3380475" y="4734175"/>
              <a:ext cx="7875" cy="9725"/>
            </a:xfrm>
            <a:custGeom>
              <a:avLst/>
              <a:gdLst/>
              <a:ahLst/>
              <a:cxnLst/>
              <a:rect l="l" t="t" r="r" b="b"/>
              <a:pathLst>
                <a:path w="315" h="389" extrusionOk="0">
                  <a:moveTo>
                    <a:pt x="264" y="0"/>
                  </a:moveTo>
                  <a:cubicBezTo>
                    <a:pt x="257" y="0"/>
                    <a:pt x="250" y="3"/>
                    <a:pt x="245" y="8"/>
                  </a:cubicBezTo>
                  <a:cubicBezTo>
                    <a:pt x="157" y="109"/>
                    <a:pt x="82" y="223"/>
                    <a:pt x="18" y="335"/>
                  </a:cubicBezTo>
                  <a:cubicBezTo>
                    <a:pt x="1" y="362"/>
                    <a:pt x="21" y="389"/>
                    <a:pt x="43" y="389"/>
                  </a:cubicBezTo>
                  <a:cubicBezTo>
                    <a:pt x="52" y="389"/>
                    <a:pt x="61" y="384"/>
                    <a:pt x="69" y="374"/>
                  </a:cubicBezTo>
                  <a:cubicBezTo>
                    <a:pt x="132" y="260"/>
                    <a:pt x="208" y="159"/>
                    <a:pt x="295" y="59"/>
                  </a:cubicBezTo>
                  <a:cubicBezTo>
                    <a:pt x="315" y="30"/>
                    <a:pt x="289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34"/>
            <p:cNvSpPr/>
            <p:nvPr/>
          </p:nvSpPr>
          <p:spPr>
            <a:xfrm>
              <a:off x="3382600" y="4731975"/>
              <a:ext cx="9225" cy="11950"/>
            </a:xfrm>
            <a:custGeom>
              <a:avLst/>
              <a:gdLst/>
              <a:ahLst/>
              <a:cxnLst/>
              <a:rect l="l" t="t" r="r" b="b"/>
              <a:pathLst>
                <a:path w="369" h="478" extrusionOk="0">
                  <a:moveTo>
                    <a:pt x="318" y="1"/>
                  </a:moveTo>
                  <a:cubicBezTo>
                    <a:pt x="311" y="1"/>
                    <a:pt x="304" y="3"/>
                    <a:pt x="299" y="9"/>
                  </a:cubicBezTo>
                  <a:cubicBezTo>
                    <a:pt x="185" y="147"/>
                    <a:pt x="97" y="286"/>
                    <a:pt x="9" y="436"/>
                  </a:cubicBezTo>
                  <a:cubicBezTo>
                    <a:pt x="0" y="454"/>
                    <a:pt x="22" y="477"/>
                    <a:pt x="45" y="477"/>
                  </a:cubicBezTo>
                  <a:cubicBezTo>
                    <a:pt x="55" y="477"/>
                    <a:pt x="65" y="473"/>
                    <a:pt x="72" y="462"/>
                  </a:cubicBezTo>
                  <a:cubicBezTo>
                    <a:pt x="148" y="323"/>
                    <a:pt x="235" y="185"/>
                    <a:pt x="349" y="59"/>
                  </a:cubicBezTo>
                  <a:cubicBezTo>
                    <a:pt x="368" y="30"/>
                    <a:pt x="343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34"/>
            <p:cNvSpPr/>
            <p:nvPr/>
          </p:nvSpPr>
          <p:spPr>
            <a:xfrm>
              <a:off x="3378850" y="4733825"/>
              <a:ext cx="16075" cy="24950"/>
            </a:xfrm>
            <a:custGeom>
              <a:avLst/>
              <a:gdLst/>
              <a:ahLst/>
              <a:cxnLst/>
              <a:rect l="l" t="t" r="r" b="b"/>
              <a:pathLst>
                <a:path w="643" h="998" extrusionOk="0">
                  <a:moveTo>
                    <a:pt x="599" y="0"/>
                  </a:moveTo>
                  <a:cubicBezTo>
                    <a:pt x="590" y="0"/>
                    <a:pt x="581" y="3"/>
                    <a:pt x="574" y="10"/>
                  </a:cubicBezTo>
                  <a:cubicBezTo>
                    <a:pt x="348" y="312"/>
                    <a:pt x="159" y="614"/>
                    <a:pt x="8" y="953"/>
                  </a:cubicBezTo>
                  <a:cubicBezTo>
                    <a:pt x="0" y="978"/>
                    <a:pt x="19" y="997"/>
                    <a:pt x="36" y="997"/>
                  </a:cubicBezTo>
                  <a:cubicBezTo>
                    <a:pt x="45" y="997"/>
                    <a:pt x="54" y="992"/>
                    <a:pt x="58" y="978"/>
                  </a:cubicBezTo>
                  <a:cubicBezTo>
                    <a:pt x="222" y="651"/>
                    <a:pt x="410" y="337"/>
                    <a:pt x="625" y="48"/>
                  </a:cubicBezTo>
                  <a:cubicBezTo>
                    <a:pt x="643" y="21"/>
                    <a:pt x="622" y="0"/>
                    <a:pt x="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34"/>
            <p:cNvSpPr/>
            <p:nvPr/>
          </p:nvSpPr>
          <p:spPr>
            <a:xfrm>
              <a:off x="3387400" y="4735575"/>
              <a:ext cx="10425" cy="12100"/>
            </a:xfrm>
            <a:custGeom>
              <a:avLst/>
              <a:gdLst/>
              <a:ahLst/>
              <a:cxnLst/>
              <a:rect l="l" t="t" r="r" b="b"/>
              <a:pathLst>
                <a:path w="417" h="484" extrusionOk="0">
                  <a:moveTo>
                    <a:pt x="369" y="1"/>
                  </a:moveTo>
                  <a:cubicBezTo>
                    <a:pt x="366" y="1"/>
                    <a:pt x="362" y="1"/>
                    <a:pt x="358" y="3"/>
                  </a:cubicBezTo>
                  <a:cubicBezTo>
                    <a:pt x="194" y="103"/>
                    <a:pt x="107" y="267"/>
                    <a:pt x="18" y="430"/>
                  </a:cubicBezTo>
                  <a:cubicBezTo>
                    <a:pt x="0" y="457"/>
                    <a:pt x="27" y="484"/>
                    <a:pt x="48" y="484"/>
                  </a:cubicBezTo>
                  <a:cubicBezTo>
                    <a:pt x="57" y="484"/>
                    <a:pt x="65" y="479"/>
                    <a:pt x="68" y="469"/>
                  </a:cubicBezTo>
                  <a:cubicBezTo>
                    <a:pt x="157" y="318"/>
                    <a:pt x="244" y="154"/>
                    <a:pt x="383" y="66"/>
                  </a:cubicBezTo>
                  <a:cubicBezTo>
                    <a:pt x="417" y="44"/>
                    <a:pt x="400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34"/>
            <p:cNvSpPr/>
            <p:nvPr/>
          </p:nvSpPr>
          <p:spPr>
            <a:xfrm>
              <a:off x="3390675" y="4736575"/>
              <a:ext cx="10400" cy="11575"/>
            </a:xfrm>
            <a:custGeom>
              <a:avLst/>
              <a:gdLst/>
              <a:ahLst/>
              <a:cxnLst/>
              <a:rect l="l" t="t" r="r" b="b"/>
              <a:pathLst>
                <a:path w="416" h="463" extrusionOk="0">
                  <a:moveTo>
                    <a:pt x="365" y="1"/>
                  </a:moveTo>
                  <a:cubicBezTo>
                    <a:pt x="328" y="26"/>
                    <a:pt x="303" y="51"/>
                    <a:pt x="277" y="76"/>
                  </a:cubicBezTo>
                  <a:cubicBezTo>
                    <a:pt x="252" y="114"/>
                    <a:pt x="214" y="152"/>
                    <a:pt x="189" y="189"/>
                  </a:cubicBezTo>
                  <a:cubicBezTo>
                    <a:pt x="126" y="265"/>
                    <a:pt x="76" y="340"/>
                    <a:pt x="13" y="403"/>
                  </a:cubicBezTo>
                  <a:cubicBezTo>
                    <a:pt x="1" y="415"/>
                    <a:pt x="1" y="441"/>
                    <a:pt x="13" y="454"/>
                  </a:cubicBezTo>
                  <a:cubicBezTo>
                    <a:pt x="19" y="460"/>
                    <a:pt x="29" y="463"/>
                    <a:pt x="38" y="463"/>
                  </a:cubicBezTo>
                  <a:cubicBezTo>
                    <a:pt x="48" y="463"/>
                    <a:pt x="57" y="460"/>
                    <a:pt x="63" y="454"/>
                  </a:cubicBezTo>
                  <a:cubicBezTo>
                    <a:pt x="113" y="378"/>
                    <a:pt x="177" y="315"/>
                    <a:pt x="227" y="239"/>
                  </a:cubicBezTo>
                  <a:cubicBezTo>
                    <a:pt x="252" y="214"/>
                    <a:pt x="289" y="177"/>
                    <a:pt x="315" y="139"/>
                  </a:cubicBezTo>
                  <a:cubicBezTo>
                    <a:pt x="340" y="114"/>
                    <a:pt x="353" y="76"/>
                    <a:pt x="390" y="63"/>
                  </a:cubicBezTo>
                  <a:cubicBezTo>
                    <a:pt x="415" y="51"/>
                    <a:pt x="415" y="26"/>
                    <a:pt x="403" y="13"/>
                  </a:cubicBezTo>
                  <a:cubicBezTo>
                    <a:pt x="390" y="1"/>
                    <a:pt x="378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34"/>
            <p:cNvSpPr/>
            <p:nvPr/>
          </p:nvSpPr>
          <p:spPr>
            <a:xfrm>
              <a:off x="3390875" y="4737975"/>
              <a:ext cx="13475" cy="15050"/>
            </a:xfrm>
            <a:custGeom>
              <a:avLst/>
              <a:gdLst/>
              <a:ahLst/>
              <a:cxnLst/>
              <a:rect l="l" t="t" r="r" b="b"/>
              <a:pathLst>
                <a:path w="539" h="602" extrusionOk="0">
                  <a:moveTo>
                    <a:pt x="498" y="0"/>
                  </a:moveTo>
                  <a:cubicBezTo>
                    <a:pt x="493" y="0"/>
                    <a:pt x="487" y="3"/>
                    <a:pt x="483" y="7"/>
                  </a:cubicBezTo>
                  <a:cubicBezTo>
                    <a:pt x="269" y="146"/>
                    <a:pt x="144" y="347"/>
                    <a:pt x="18" y="549"/>
                  </a:cubicBezTo>
                  <a:cubicBezTo>
                    <a:pt x="0" y="575"/>
                    <a:pt x="20" y="602"/>
                    <a:pt x="42" y="602"/>
                  </a:cubicBezTo>
                  <a:cubicBezTo>
                    <a:pt x="51" y="602"/>
                    <a:pt x="61" y="597"/>
                    <a:pt x="68" y="586"/>
                  </a:cubicBezTo>
                  <a:cubicBezTo>
                    <a:pt x="194" y="398"/>
                    <a:pt x="320" y="196"/>
                    <a:pt x="508" y="58"/>
                  </a:cubicBezTo>
                  <a:cubicBezTo>
                    <a:pt x="539" y="37"/>
                    <a:pt x="520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34"/>
            <p:cNvSpPr/>
            <p:nvPr/>
          </p:nvSpPr>
          <p:spPr>
            <a:xfrm>
              <a:off x="3389575" y="4740175"/>
              <a:ext cx="17350" cy="17825"/>
            </a:xfrm>
            <a:custGeom>
              <a:avLst/>
              <a:gdLst/>
              <a:ahLst/>
              <a:cxnLst/>
              <a:rect l="l" t="t" r="r" b="b"/>
              <a:pathLst>
                <a:path w="694" h="713" extrusionOk="0">
                  <a:moveTo>
                    <a:pt x="644" y="1"/>
                  </a:moveTo>
                  <a:cubicBezTo>
                    <a:pt x="637" y="1"/>
                    <a:pt x="630" y="3"/>
                    <a:pt x="623" y="8"/>
                  </a:cubicBezTo>
                  <a:cubicBezTo>
                    <a:pt x="409" y="209"/>
                    <a:pt x="208" y="435"/>
                    <a:pt x="20" y="649"/>
                  </a:cubicBezTo>
                  <a:cubicBezTo>
                    <a:pt x="1" y="677"/>
                    <a:pt x="24" y="713"/>
                    <a:pt x="48" y="713"/>
                  </a:cubicBezTo>
                  <a:cubicBezTo>
                    <a:pt x="56" y="713"/>
                    <a:pt x="64" y="709"/>
                    <a:pt x="70" y="699"/>
                  </a:cubicBezTo>
                  <a:cubicBezTo>
                    <a:pt x="258" y="473"/>
                    <a:pt x="459" y="259"/>
                    <a:pt x="673" y="58"/>
                  </a:cubicBezTo>
                  <a:cubicBezTo>
                    <a:pt x="694" y="38"/>
                    <a:pt x="673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34"/>
            <p:cNvSpPr/>
            <p:nvPr/>
          </p:nvSpPr>
          <p:spPr>
            <a:xfrm>
              <a:off x="3382500" y="4768325"/>
              <a:ext cx="1925" cy="2550"/>
            </a:xfrm>
            <a:custGeom>
              <a:avLst/>
              <a:gdLst/>
              <a:ahLst/>
              <a:cxnLst/>
              <a:rect l="l" t="t" r="r" b="b"/>
              <a:pathLst>
                <a:path w="77" h="102" extrusionOk="0">
                  <a:moveTo>
                    <a:pt x="26" y="1"/>
                  </a:moveTo>
                  <a:lnTo>
                    <a:pt x="26" y="14"/>
                  </a:lnTo>
                  <a:lnTo>
                    <a:pt x="13" y="26"/>
                  </a:lnTo>
                  <a:cubicBezTo>
                    <a:pt x="13" y="39"/>
                    <a:pt x="1" y="51"/>
                    <a:pt x="1" y="64"/>
                  </a:cubicBezTo>
                  <a:lnTo>
                    <a:pt x="1" y="76"/>
                  </a:lnTo>
                  <a:lnTo>
                    <a:pt x="1" y="89"/>
                  </a:lnTo>
                  <a:cubicBezTo>
                    <a:pt x="13" y="89"/>
                    <a:pt x="13" y="89"/>
                    <a:pt x="13" y="101"/>
                  </a:cubicBezTo>
                  <a:lnTo>
                    <a:pt x="51" y="101"/>
                  </a:lnTo>
                  <a:cubicBezTo>
                    <a:pt x="51" y="101"/>
                    <a:pt x="51" y="89"/>
                    <a:pt x="63" y="89"/>
                  </a:cubicBezTo>
                  <a:lnTo>
                    <a:pt x="63" y="76"/>
                  </a:lnTo>
                  <a:cubicBezTo>
                    <a:pt x="76" y="64"/>
                    <a:pt x="76" y="51"/>
                    <a:pt x="76" y="39"/>
                  </a:cubicBezTo>
                  <a:lnTo>
                    <a:pt x="76" y="26"/>
                  </a:lnTo>
                  <a:lnTo>
                    <a:pt x="76" y="14"/>
                  </a:lnTo>
                  <a:lnTo>
                    <a:pt x="63" y="14"/>
                  </a:lnTo>
                  <a:cubicBezTo>
                    <a:pt x="63" y="1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34"/>
            <p:cNvSpPr/>
            <p:nvPr/>
          </p:nvSpPr>
          <p:spPr>
            <a:xfrm>
              <a:off x="3394375" y="4743875"/>
              <a:ext cx="13300" cy="11925"/>
            </a:xfrm>
            <a:custGeom>
              <a:avLst/>
              <a:gdLst/>
              <a:ahLst/>
              <a:cxnLst/>
              <a:rect l="l" t="t" r="r" b="b"/>
              <a:pathLst>
                <a:path w="532" h="477" extrusionOk="0">
                  <a:moveTo>
                    <a:pt x="494" y="1"/>
                  </a:moveTo>
                  <a:cubicBezTo>
                    <a:pt x="485" y="1"/>
                    <a:pt x="475" y="4"/>
                    <a:pt x="468" y="11"/>
                  </a:cubicBezTo>
                  <a:cubicBezTo>
                    <a:pt x="318" y="137"/>
                    <a:pt x="167" y="274"/>
                    <a:pt x="29" y="425"/>
                  </a:cubicBezTo>
                  <a:cubicBezTo>
                    <a:pt x="0" y="444"/>
                    <a:pt x="21" y="477"/>
                    <a:pt x="44" y="477"/>
                  </a:cubicBezTo>
                  <a:cubicBezTo>
                    <a:pt x="52" y="477"/>
                    <a:pt x="60" y="473"/>
                    <a:pt x="66" y="463"/>
                  </a:cubicBezTo>
                  <a:cubicBezTo>
                    <a:pt x="205" y="325"/>
                    <a:pt x="356" y="187"/>
                    <a:pt x="519" y="61"/>
                  </a:cubicBezTo>
                  <a:cubicBezTo>
                    <a:pt x="532" y="48"/>
                    <a:pt x="532" y="23"/>
                    <a:pt x="519" y="11"/>
                  </a:cubicBezTo>
                  <a:cubicBezTo>
                    <a:pt x="513" y="4"/>
                    <a:pt x="503" y="1"/>
                    <a:pt x="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34"/>
            <p:cNvSpPr/>
            <p:nvPr/>
          </p:nvSpPr>
          <p:spPr>
            <a:xfrm>
              <a:off x="3397475" y="4743625"/>
              <a:ext cx="15050" cy="11725"/>
            </a:xfrm>
            <a:custGeom>
              <a:avLst/>
              <a:gdLst/>
              <a:ahLst/>
              <a:cxnLst/>
              <a:rect l="l" t="t" r="r" b="b"/>
              <a:pathLst>
                <a:path w="602" h="469" extrusionOk="0">
                  <a:moveTo>
                    <a:pt x="561" y="1"/>
                  </a:moveTo>
                  <a:cubicBezTo>
                    <a:pt x="556" y="1"/>
                    <a:pt x="550" y="3"/>
                    <a:pt x="546" y="8"/>
                  </a:cubicBezTo>
                  <a:cubicBezTo>
                    <a:pt x="357" y="121"/>
                    <a:pt x="181" y="259"/>
                    <a:pt x="31" y="410"/>
                  </a:cubicBezTo>
                  <a:cubicBezTo>
                    <a:pt x="1" y="440"/>
                    <a:pt x="24" y="469"/>
                    <a:pt x="48" y="469"/>
                  </a:cubicBezTo>
                  <a:cubicBezTo>
                    <a:pt x="55" y="469"/>
                    <a:pt x="62" y="466"/>
                    <a:pt x="68" y="460"/>
                  </a:cubicBezTo>
                  <a:cubicBezTo>
                    <a:pt x="232" y="309"/>
                    <a:pt x="395" y="184"/>
                    <a:pt x="571" y="58"/>
                  </a:cubicBezTo>
                  <a:cubicBezTo>
                    <a:pt x="602" y="38"/>
                    <a:pt x="583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34"/>
            <p:cNvSpPr/>
            <p:nvPr/>
          </p:nvSpPr>
          <p:spPr>
            <a:xfrm>
              <a:off x="3404300" y="4745550"/>
              <a:ext cx="11075" cy="8500"/>
            </a:xfrm>
            <a:custGeom>
              <a:avLst/>
              <a:gdLst/>
              <a:ahLst/>
              <a:cxnLst/>
              <a:rect l="l" t="t" r="r" b="b"/>
              <a:pathLst>
                <a:path w="443" h="340" extrusionOk="0">
                  <a:moveTo>
                    <a:pt x="399" y="0"/>
                  </a:moveTo>
                  <a:cubicBezTo>
                    <a:pt x="395" y="0"/>
                    <a:pt x="390" y="2"/>
                    <a:pt x="386" y="6"/>
                  </a:cubicBezTo>
                  <a:cubicBezTo>
                    <a:pt x="261" y="82"/>
                    <a:pt x="135" y="182"/>
                    <a:pt x="21" y="283"/>
                  </a:cubicBezTo>
                  <a:cubicBezTo>
                    <a:pt x="1" y="303"/>
                    <a:pt x="30" y="340"/>
                    <a:pt x="55" y="340"/>
                  </a:cubicBezTo>
                  <a:cubicBezTo>
                    <a:pt x="61" y="340"/>
                    <a:pt x="67" y="338"/>
                    <a:pt x="71" y="333"/>
                  </a:cubicBezTo>
                  <a:cubicBezTo>
                    <a:pt x="172" y="232"/>
                    <a:pt x="298" y="145"/>
                    <a:pt x="411" y="70"/>
                  </a:cubicBezTo>
                  <a:cubicBezTo>
                    <a:pt x="443" y="48"/>
                    <a:pt x="421" y="0"/>
                    <a:pt x="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34"/>
            <p:cNvSpPr/>
            <p:nvPr/>
          </p:nvSpPr>
          <p:spPr>
            <a:xfrm>
              <a:off x="3407650" y="4746400"/>
              <a:ext cx="5050" cy="3550"/>
            </a:xfrm>
            <a:custGeom>
              <a:avLst/>
              <a:gdLst/>
              <a:ahLst/>
              <a:cxnLst/>
              <a:rect l="l" t="t" r="r" b="b"/>
              <a:pathLst>
                <a:path w="202" h="142" extrusionOk="0">
                  <a:moveTo>
                    <a:pt x="169" y="1"/>
                  </a:moveTo>
                  <a:cubicBezTo>
                    <a:pt x="161" y="1"/>
                    <a:pt x="151" y="4"/>
                    <a:pt x="139" y="10"/>
                  </a:cubicBezTo>
                  <a:cubicBezTo>
                    <a:pt x="101" y="22"/>
                    <a:pt x="63" y="48"/>
                    <a:pt x="26" y="73"/>
                  </a:cubicBezTo>
                  <a:cubicBezTo>
                    <a:pt x="1" y="86"/>
                    <a:pt x="1" y="111"/>
                    <a:pt x="13" y="123"/>
                  </a:cubicBezTo>
                  <a:cubicBezTo>
                    <a:pt x="13" y="132"/>
                    <a:pt x="26" y="141"/>
                    <a:pt x="38" y="141"/>
                  </a:cubicBezTo>
                  <a:cubicBezTo>
                    <a:pt x="42" y="141"/>
                    <a:pt x="47" y="140"/>
                    <a:pt x="51" y="136"/>
                  </a:cubicBezTo>
                  <a:cubicBezTo>
                    <a:pt x="88" y="111"/>
                    <a:pt x="139" y="86"/>
                    <a:pt x="177" y="61"/>
                  </a:cubicBezTo>
                  <a:cubicBezTo>
                    <a:pt x="189" y="48"/>
                    <a:pt x="202" y="36"/>
                    <a:pt x="189" y="10"/>
                  </a:cubicBezTo>
                  <a:cubicBezTo>
                    <a:pt x="183" y="4"/>
                    <a:pt x="177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34"/>
            <p:cNvSpPr/>
            <p:nvPr/>
          </p:nvSpPr>
          <p:spPr>
            <a:xfrm>
              <a:off x="3407025" y="4745775"/>
              <a:ext cx="6000" cy="5525"/>
            </a:xfrm>
            <a:custGeom>
              <a:avLst/>
              <a:gdLst/>
              <a:ahLst/>
              <a:cxnLst/>
              <a:rect l="l" t="t" r="r" b="b"/>
              <a:pathLst>
                <a:path w="240" h="221" extrusionOk="0">
                  <a:moveTo>
                    <a:pt x="201" y="0"/>
                  </a:moveTo>
                  <a:cubicBezTo>
                    <a:pt x="192" y="0"/>
                    <a:pt x="183" y="4"/>
                    <a:pt x="177" y="10"/>
                  </a:cubicBezTo>
                  <a:cubicBezTo>
                    <a:pt x="126" y="61"/>
                    <a:pt x="63" y="111"/>
                    <a:pt x="13" y="161"/>
                  </a:cubicBezTo>
                  <a:cubicBezTo>
                    <a:pt x="1" y="173"/>
                    <a:pt x="1" y="198"/>
                    <a:pt x="13" y="211"/>
                  </a:cubicBezTo>
                  <a:cubicBezTo>
                    <a:pt x="19" y="217"/>
                    <a:pt x="29" y="220"/>
                    <a:pt x="38" y="220"/>
                  </a:cubicBezTo>
                  <a:cubicBezTo>
                    <a:pt x="48" y="220"/>
                    <a:pt x="57" y="217"/>
                    <a:pt x="63" y="211"/>
                  </a:cubicBezTo>
                  <a:cubicBezTo>
                    <a:pt x="113" y="161"/>
                    <a:pt x="164" y="98"/>
                    <a:pt x="227" y="47"/>
                  </a:cubicBezTo>
                  <a:cubicBezTo>
                    <a:pt x="239" y="35"/>
                    <a:pt x="239" y="10"/>
                    <a:pt x="227" y="10"/>
                  </a:cubicBezTo>
                  <a:cubicBezTo>
                    <a:pt x="220" y="4"/>
                    <a:pt x="211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34"/>
            <p:cNvSpPr/>
            <p:nvPr/>
          </p:nvSpPr>
          <p:spPr>
            <a:xfrm>
              <a:off x="3410475" y="4747650"/>
              <a:ext cx="4750" cy="4900"/>
            </a:xfrm>
            <a:custGeom>
              <a:avLst/>
              <a:gdLst/>
              <a:ahLst/>
              <a:cxnLst/>
              <a:rect l="l" t="t" r="r" b="b"/>
              <a:pathLst>
                <a:path w="190" h="196" extrusionOk="0">
                  <a:moveTo>
                    <a:pt x="152" y="1"/>
                  </a:moveTo>
                  <a:cubicBezTo>
                    <a:pt x="142" y="1"/>
                    <a:pt x="133" y="4"/>
                    <a:pt x="126" y="11"/>
                  </a:cubicBezTo>
                  <a:cubicBezTo>
                    <a:pt x="114" y="36"/>
                    <a:pt x="89" y="61"/>
                    <a:pt x="76" y="73"/>
                  </a:cubicBezTo>
                  <a:cubicBezTo>
                    <a:pt x="64" y="86"/>
                    <a:pt x="51" y="98"/>
                    <a:pt x="51" y="111"/>
                  </a:cubicBezTo>
                  <a:cubicBezTo>
                    <a:pt x="39" y="111"/>
                    <a:pt x="39" y="123"/>
                    <a:pt x="39" y="123"/>
                  </a:cubicBezTo>
                  <a:cubicBezTo>
                    <a:pt x="26" y="123"/>
                    <a:pt x="14" y="123"/>
                    <a:pt x="0" y="148"/>
                  </a:cubicBezTo>
                  <a:cubicBezTo>
                    <a:pt x="0" y="162"/>
                    <a:pt x="0" y="187"/>
                    <a:pt x="14" y="187"/>
                  </a:cubicBezTo>
                  <a:cubicBezTo>
                    <a:pt x="26" y="193"/>
                    <a:pt x="35" y="196"/>
                    <a:pt x="43" y="196"/>
                  </a:cubicBezTo>
                  <a:cubicBezTo>
                    <a:pt x="51" y="196"/>
                    <a:pt x="57" y="193"/>
                    <a:pt x="64" y="187"/>
                  </a:cubicBezTo>
                  <a:cubicBezTo>
                    <a:pt x="76" y="187"/>
                    <a:pt x="76" y="174"/>
                    <a:pt x="89" y="162"/>
                  </a:cubicBezTo>
                  <a:lnTo>
                    <a:pt x="101" y="148"/>
                  </a:lnTo>
                  <a:cubicBezTo>
                    <a:pt x="126" y="111"/>
                    <a:pt x="151" y="86"/>
                    <a:pt x="177" y="61"/>
                  </a:cubicBezTo>
                  <a:cubicBezTo>
                    <a:pt x="177" y="48"/>
                    <a:pt x="190" y="48"/>
                    <a:pt x="190" y="36"/>
                  </a:cubicBezTo>
                  <a:cubicBezTo>
                    <a:pt x="190" y="23"/>
                    <a:pt x="177" y="23"/>
                    <a:pt x="177" y="11"/>
                  </a:cubicBezTo>
                  <a:cubicBezTo>
                    <a:pt x="170" y="4"/>
                    <a:pt x="161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34"/>
            <p:cNvSpPr/>
            <p:nvPr/>
          </p:nvSpPr>
          <p:spPr>
            <a:xfrm>
              <a:off x="3405450" y="4744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240" y="0"/>
                  </a:moveTo>
                  <a:cubicBezTo>
                    <a:pt x="235" y="0"/>
                    <a:pt x="230" y="1"/>
                    <a:pt x="227" y="5"/>
                  </a:cubicBezTo>
                  <a:cubicBezTo>
                    <a:pt x="189" y="18"/>
                    <a:pt x="151" y="43"/>
                    <a:pt x="126" y="68"/>
                  </a:cubicBezTo>
                  <a:cubicBezTo>
                    <a:pt x="114" y="80"/>
                    <a:pt x="89" y="80"/>
                    <a:pt x="76" y="94"/>
                  </a:cubicBezTo>
                  <a:cubicBezTo>
                    <a:pt x="64" y="106"/>
                    <a:pt x="64" y="106"/>
                    <a:pt x="51" y="106"/>
                  </a:cubicBezTo>
                  <a:cubicBezTo>
                    <a:pt x="51" y="119"/>
                    <a:pt x="38" y="119"/>
                    <a:pt x="38" y="119"/>
                  </a:cubicBezTo>
                  <a:lnTo>
                    <a:pt x="25" y="119"/>
                  </a:lnTo>
                  <a:cubicBezTo>
                    <a:pt x="13" y="131"/>
                    <a:pt x="0" y="144"/>
                    <a:pt x="0" y="169"/>
                  </a:cubicBezTo>
                  <a:cubicBezTo>
                    <a:pt x="7" y="181"/>
                    <a:pt x="16" y="188"/>
                    <a:pt x="27" y="189"/>
                  </a:cubicBezTo>
                  <a:lnTo>
                    <a:pt x="27" y="189"/>
                  </a:lnTo>
                  <a:cubicBezTo>
                    <a:pt x="31" y="190"/>
                    <a:pt x="34" y="191"/>
                    <a:pt x="38" y="191"/>
                  </a:cubicBezTo>
                  <a:cubicBezTo>
                    <a:pt x="48" y="191"/>
                    <a:pt x="57" y="188"/>
                    <a:pt x="64" y="181"/>
                  </a:cubicBezTo>
                  <a:cubicBezTo>
                    <a:pt x="64" y="181"/>
                    <a:pt x="76" y="169"/>
                    <a:pt x="89" y="169"/>
                  </a:cubicBezTo>
                  <a:cubicBezTo>
                    <a:pt x="101" y="156"/>
                    <a:pt x="114" y="144"/>
                    <a:pt x="126" y="144"/>
                  </a:cubicBezTo>
                  <a:cubicBezTo>
                    <a:pt x="164" y="119"/>
                    <a:pt x="215" y="80"/>
                    <a:pt x="252" y="55"/>
                  </a:cubicBezTo>
                  <a:cubicBezTo>
                    <a:pt x="277" y="55"/>
                    <a:pt x="277" y="30"/>
                    <a:pt x="265" y="18"/>
                  </a:cubicBezTo>
                  <a:cubicBezTo>
                    <a:pt x="265" y="9"/>
                    <a:pt x="252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34"/>
            <p:cNvSpPr/>
            <p:nvPr/>
          </p:nvSpPr>
          <p:spPr>
            <a:xfrm>
              <a:off x="3403375" y="4742950"/>
              <a:ext cx="7750" cy="6700"/>
            </a:xfrm>
            <a:custGeom>
              <a:avLst/>
              <a:gdLst/>
              <a:ahLst/>
              <a:cxnLst/>
              <a:rect l="l" t="t" r="r" b="b"/>
              <a:pathLst>
                <a:path w="310" h="268" extrusionOk="0">
                  <a:moveTo>
                    <a:pt x="272" y="0"/>
                  </a:moveTo>
                  <a:cubicBezTo>
                    <a:pt x="263" y="0"/>
                    <a:pt x="253" y="3"/>
                    <a:pt x="247" y="10"/>
                  </a:cubicBezTo>
                  <a:cubicBezTo>
                    <a:pt x="172" y="73"/>
                    <a:pt x="96" y="135"/>
                    <a:pt x="21" y="211"/>
                  </a:cubicBezTo>
                  <a:cubicBezTo>
                    <a:pt x="1" y="231"/>
                    <a:pt x="21" y="268"/>
                    <a:pt x="50" y="268"/>
                  </a:cubicBezTo>
                  <a:cubicBezTo>
                    <a:pt x="57" y="268"/>
                    <a:pt x="64" y="266"/>
                    <a:pt x="71" y="261"/>
                  </a:cubicBezTo>
                  <a:cubicBezTo>
                    <a:pt x="147" y="186"/>
                    <a:pt x="222" y="123"/>
                    <a:pt x="298" y="60"/>
                  </a:cubicBezTo>
                  <a:cubicBezTo>
                    <a:pt x="310" y="48"/>
                    <a:pt x="310" y="23"/>
                    <a:pt x="298" y="10"/>
                  </a:cubicBezTo>
                  <a:cubicBezTo>
                    <a:pt x="291" y="3"/>
                    <a:pt x="281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34"/>
            <p:cNvSpPr/>
            <p:nvPr/>
          </p:nvSpPr>
          <p:spPr>
            <a:xfrm>
              <a:off x="3401900" y="4741750"/>
              <a:ext cx="8475" cy="7325"/>
            </a:xfrm>
            <a:custGeom>
              <a:avLst/>
              <a:gdLst/>
              <a:ahLst/>
              <a:cxnLst/>
              <a:rect l="l" t="t" r="r" b="b"/>
              <a:pathLst>
                <a:path w="339" h="293" extrusionOk="0">
                  <a:moveTo>
                    <a:pt x="55" y="225"/>
                  </a:moveTo>
                  <a:cubicBezTo>
                    <a:pt x="58" y="225"/>
                    <a:pt x="61" y="228"/>
                    <a:pt x="67" y="234"/>
                  </a:cubicBezTo>
                  <a:cubicBezTo>
                    <a:pt x="61" y="230"/>
                    <a:pt x="55" y="227"/>
                    <a:pt x="49" y="227"/>
                  </a:cubicBezTo>
                  <a:lnTo>
                    <a:pt x="49" y="227"/>
                  </a:lnTo>
                  <a:cubicBezTo>
                    <a:pt x="51" y="225"/>
                    <a:pt x="53" y="225"/>
                    <a:pt x="55" y="225"/>
                  </a:cubicBezTo>
                  <a:close/>
                  <a:moveTo>
                    <a:pt x="284" y="0"/>
                  </a:moveTo>
                  <a:cubicBezTo>
                    <a:pt x="279" y="0"/>
                    <a:pt x="273" y="2"/>
                    <a:pt x="268" y="7"/>
                  </a:cubicBezTo>
                  <a:lnTo>
                    <a:pt x="155" y="121"/>
                  </a:lnTo>
                  <a:lnTo>
                    <a:pt x="92" y="183"/>
                  </a:lnTo>
                  <a:lnTo>
                    <a:pt x="67" y="208"/>
                  </a:lnTo>
                  <a:lnTo>
                    <a:pt x="55" y="222"/>
                  </a:lnTo>
                  <a:lnTo>
                    <a:pt x="42" y="222"/>
                  </a:lnTo>
                  <a:lnTo>
                    <a:pt x="42" y="227"/>
                  </a:lnTo>
                  <a:lnTo>
                    <a:pt x="42" y="227"/>
                  </a:lnTo>
                  <a:cubicBezTo>
                    <a:pt x="16" y="230"/>
                    <a:pt x="0" y="265"/>
                    <a:pt x="30" y="284"/>
                  </a:cubicBezTo>
                  <a:cubicBezTo>
                    <a:pt x="38" y="290"/>
                    <a:pt x="46" y="292"/>
                    <a:pt x="54" y="292"/>
                  </a:cubicBezTo>
                  <a:cubicBezTo>
                    <a:pt x="79" y="292"/>
                    <a:pt x="98" y="266"/>
                    <a:pt x="117" y="247"/>
                  </a:cubicBezTo>
                  <a:cubicBezTo>
                    <a:pt x="142" y="234"/>
                    <a:pt x="155" y="208"/>
                    <a:pt x="180" y="183"/>
                  </a:cubicBezTo>
                  <a:cubicBezTo>
                    <a:pt x="231" y="146"/>
                    <a:pt x="268" y="96"/>
                    <a:pt x="318" y="58"/>
                  </a:cubicBezTo>
                  <a:cubicBezTo>
                    <a:pt x="339" y="37"/>
                    <a:pt x="310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34"/>
            <p:cNvSpPr/>
            <p:nvPr/>
          </p:nvSpPr>
          <p:spPr>
            <a:xfrm>
              <a:off x="3398525" y="4742525"/>
              <a:ext cx="8050" cy="6850"/>
            </a:xfrm>
            <a:custGeom>
              <a:avLst/>
              <a:gdLst/>
              <a:ahLst/>
              <a:cxnLst/>
              <a:rect l="l" t="t" r="r" b="b"/>
              <a:pathLst>
                <a:path w="322" h="274" extrusionOk="0">
                  <a:moveTo>
                    <a:pt x="280" y="1"/>
                  </a:moveTo>
                  <a:cubicBezTo>
                    <a:pt x="271" y="1"/>
                    <a:pt x="262" y="5"/>
                    <a:pt x="252" y="14"/>
                  </a:cubicBezTo>
                  <a:cubicBezTo>
                    <a:pt x="177" y="90"/>
                    <a:pt x="101" y="152"/>
                    <a:pt x="26" y="216"/>
                  </a:cubicBezTo>
                  <a:cubicBezTo>
                    <a:pt x="14" y="228"/>
                    <a:pt x="1" y="241"/>
                    <a:pt x="14" y="253"/>
                  </a:cubicBezTo>
                  <a:cubicBezTo>
                    <a:pt x="21" y="268"/>
                    <a:pt x="28" y="274"/>
                    <a:pt x="38" y="274"/>
                  </a:cubicBezTo>
                  <a:cubicBezTo>
                    <a:pt x="45" y="274"/>
                    <a:pt x="54" y="271"/>
                    <a:pt x="64" y="266"/>
                  </a:cubicBezTo>
                  <a:cubicBezTo>
                    <a:pt x="139" y="203"/>
                    <a:pt x="227" y="140"/>
                    <a:pt x="302" y="65"/>
                  </a:cubicBezTo>
                  <a:cubicBezTo>
                    <a:pt x="321" y="36"/>
                    <a:pt x="305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34"/>
            <p:cNvSpPr/>
            <p:nvPr/>
          </p:nvSpPr>
          <p:spPr>
            <a:xfrm>
              <a:off x="3398525" y="4741075"/>
              <a:ext cx="6950" cy="7075"/>
            </a:xfrm>
            <a:custGeom>
              <a:avLst/>
              <a:gdLst/>
              <a:ahLst/>
              <a:cxnLst/>
              <a:rect l="l" t="t" r="r" b="b"/>
              <a:pathLst>
                <a:path w="278" h="283" extrusionOk="0">
                  <a:moveTo>
                    <a:pt x="246" y="0"/>
                  </a:moveTo>
                  <a:cubicBezTo>
                    <a:pt x="240" y="0"/>
                    <a:pt x="234" y="3"/>
                    <a:pt x="227" y="9"/>
                  </a:cubicBezTo>
                  <a:cubicBezTo>
                    <a:pt x="152" y="85"/>
                    <a:pt x="89" y="160"/>
                    <a:pt x="14" y="223"/>
                  </a:cubicBezTo>
                  <a:cubicBezTo>
                    <a:pt x="1" y="235"/>
                    <a:pt x="1" y="261"/>
                    <a:pt x="14" y="274"/>
                  </a:cubicBezTo>
                  <a:cubicBezTo>
                    <a:pt x="20" y="280"/>
                    <a:pt x="26" y="283"/>
                    <a:pt x="32" y="283"/>
                  </a:cubicBezTo>
                  <a:cubicBezTo>
                    <a:pt x="39" y="283"/>
                    <a:pt x="45" y="280"/>
                    <a:pt x="51" y="274"/>
                  </a:cubicBezTo>
                  <a:cubicBezTo>
                    <a:pt x="126" y="198"/>
                    <a:pt x="202" y="123"/>
                    <a:pt x="265" y="47"/>
                  </a:cubicBezTo>
                  <a:cubicBezTo>
                    <a:pt x="277" y="34"/>
                    <a:pt x="277" y="22"/>
                    <a:pt x="265" y="9"/>
                  </a:cubicBezTo>
                  <a:cubicBezTo>
                    <a:pt x="259" y="3"/>
                    <a:pt x="252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34"/>
            <p:cNvSpPr/>
            <p:nvPr/>
          </p:nvSpPr>
          <p:spPr>
            <a:xfrm>
              <a:off x="3397275" y="4738900"/>
              <a:ext cx="7425" cy="7700"/>
            </a:xfrm>
            <a:custGeom>
              <a:avLst/>
              <a:gdLst/>
              <a:ahLst/>
              <a:cxnLst/>
              <a:rect l="l" t="t" r="r" b="b"/>
              <a:pathLst>
                <a:path w="297" h="308" extrusionOk="0">
                  <a:moveTo>
                    <a:pt x="252" y="0"/>
                  </a:moveTo>
                  <a:cubicBezTo>
                    <a:pt x="244" y="0"/>
                    <a:pt x="235" y="3"/>
                    <a:pt x="227" y="9"/>
                  </a:cubicBezTo>
                  <a:cubicBezTo>
                    <a:pt x="151" y="84"/>
                    <a:pt x="76" y="159"/>
                    <a:pt x="13" y="247"/>
                  </a:cubicBezTo>
                  <a:cubicBezTo>
                    <a:pt x="0" y="272"/>
                    <a:pt x="0" y="285"/>
                    <a:pt x="13" y="297"/>
                  </a:cubicBezTo>
                  <a:cubicBezTo>
                    <a:pt x="19" y="304"/>
                    <a:pt x="29" y="307"/>
                    <a:pt x="38" y="307"/>
                  </a:cubicBezTo>
                  <a:cubicBezTo>
                    <a:pt x="48" y="307"/>
                    <a:pt x="57" y="304"/>
                    <a:pt x="64" y="297"/>
                  </a:cubicBezTo>
                  <a:cubicBezTo>
                    <a:pt x="126" y="210"/>
                    <a:pt x="202" y="134"/>
                    <a:pt x="277" y="59"/>
                  </a:cubicBezTo>
                  <a:cubicBezTo>
                    <a:pt x="296" y="29"/>
                    <a:pt x="279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34"/>
            <p:cNvSpPr/>
            <p:nvPr/>
          </p:nvSpPr>
          <p:spPr>
            <a:xfrm>
              <a:off x="3398850" y="4739475"/>
              <a:ext cx="5700" cy="6075"/>
            </a:xfrm>
            <a:custGeom>
              <a:avLst/>
              <a:gdLst/>
              <a:ahLst/>
              <a:cxnLst/>
              <a:rect l="l" t="t" r="r" b="b"/>
              <a:pathLst>
                <a:path w="228" h="243" extrusionOk="0">
                  <a:moveTo>
                    <a:pt x="195" y="1"/>
                  </a:moveTo>
                  <a:cubicBezTo>
                    <a:pt x="189" y="1"/>
                    <a:pt x="183" y="4"/>
                    <a:pt x="177" y="11"/>
                  </a:cubicBezTo>
                  <a:cubicBezTo>
                    <a:pt x="113" y="61"/>
                    <a:pt x="63" y="123"/>
                    <a:pt x="13" y="199"/>
                  </a:cubicBezTo>
                  <a:cubicBezTo>
                    <a:pt x="1" y="212"/>
                    <a:pt x="13" y="237"/>
                    <a:pt x="26" y="237"/>
                  </a:cubicBezTo>
                  <a:cubicBezTo>
                    <a:pt x="29" y="241"/>
                    <a:pt x="34" y="242"/>
                    <a:pt x="39" y="242"/>
                  </a:cubicBezTo>
                  <a:cubicBezTo>
                    <a:pt x="51" y="242"/>
                    <a:pt x="67" y="233"/>
                    <a:pt x="76" y="224"/>
                  </a:cubicBezTo>
                  <a:cubicBezTo>
                    <a:pt x="76" y="212"/>
                    <a:pt x="88" y="199"/>
                    <a:pt x="101" y="187"/>
                  </a:cubicBezTo>
                  <a:lnTo>
                    <a:pt x="101" y="174"/>
                  </a:lnTo>
                  <a:lnTo>
                    <a:pt x="113" y="174"/>
                  </a:lnTo>
                  <a:cubicBezTo>
                    <a:pt x="113" y="174"/>
                    <a:pt x="113" y="162"/>
                    <a:pt x="126" y="162"/>
                  </a:cubicBezTo>
                  <a:cubicBezTo>
                    <a:pt x="126" y="149"/>
                    <a:pt x="139" y="149"/>
                    <a:pt x="139" y="136"/>
                  </a:cubicBezTo>
                  <a:cubicBezTo>
                    <a:pt x="164" y="111"/>
                    <a:pt x="189" y="73"/>
                    <a:pt x="214" y="48"/>
                  </a:cubicBezTo>
                  <a:cubicBezTo>
                    <a:pt x="227" y="36"/>
                    <a:pt x="227" y="23"/>
                    <a:pt x="214" y="11"/>
                  </a:cubicBezTo>
                  <a:cubicBezTo>
                    <a:pt x="208" y="4"/>
                    <a:pt x="202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34"/>
            <p:cNvSpPr/>
            <p:nvPr/>
          </p:nvSpPr>
          <p:spPr>
            <a:xfrm>
              <a:off x="3403550" y="4740750"/>
              <a:ext cx="5400" cy="542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77" y="0"/>
                  </a:moveTo>
                  <a:cubicBezTo>
                    <a:pt x="168" y="0"/>
                    <a:pt x="158" y="3"/>
                    <a:pt x="152" y="10"/>
                  </a:cubicBezTo>
                  <a:cubicBezTo>
                    <a:pt x="101" y="60"/>
                    <a:pt x="51" y="111"/>
                    <a:pt x="14" y="161"/>
                  </a:cubicBezTo>
                  <a:cubicBezTo>
                    <a:pt x="1" y="173"/>
                    <a:pt x="14" y="198"/>
                    <a:pt x="26" y="211"/>
                  </a:cubicBezTo>
                  <a:cubicBezTo>
                    <a:pt x="30" y="215"/>
                    <a:pt x="35" y="216"/>
                    <a:pt x="40" y="216"/>
                  </a:cubicBezTo>
                  <a:cubicBezTo>
                    <a:pt x="53" y="216"/>
                    <a:pt x="68" y="207"/>
                    <a:pt x="76" y="198"/>
                  </a:cubicBezTo>
                  <a:lnTo>
                    <a:pt x="76" y="186"/>
                  </a:lnTo>
                  <a:lnTo>
                    <a:pt x="89" y="186"/>
                  </a:lnTo>
                  <a:cubicBezTo>
                    <a:pt x="89" y="173"/>
                    <a:pt x="89" y="173"/>
                    <a:pt x="101" y="161"/>
                  </a:cubicBezTo>
                  <a:cubicBezTo>
                    <a:pt x="114" y="148"/>
                    <a:pt x="114" y="136"/>
                    <a:pt x="127" y="123"/>
                  </a:cubicBezTo>
                  <a:lnTo>
                    <a:pt x="202" y="47"/>
                  </a:lnTo>
                  <a:cubicBezTo>
                    <a:pt x="215" y="35"/>
                    <a:pt x="215" y="22"/>
                    <a:pt x="202" y="10"/>
                  </a:cubicBezTo>
                  <a:cubicBezTo>
                    <a:pt x="196" y="3"/>
                    <a:pt x="187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34"/>
            <p:cNvSpPr/>
            <p:nvPr/>
          </p:nvSpPr>
          <p:spPr>
            <a:xfrm>
              <a:off x="3401675" y="4739800"/>
              <a:ext cx="5050" cy="4575"/>
            </a:xfrm>
            <a:custGeom>
              <a:avLst/>
              <a:gdLst/>
              <a:ahLst/>
              <a:cxnLst/>
              <a:rect l="l" t="t" r="r" b="b"/>
              <a:pathLst>
                <a:path w="202" h="183" extrusionOk="0">
                  <a:moveTo>
                    <a:pt x="170" y="1"/>
                  </a:moveTo>
                  <a:cubicBezTo>
                    <a:pt x="164" y="1"/>
                    <a:pt x="158" y="4"/>
                    <a:pt x="151" y="10"/>
                  </a:cubicBezTo>
                  <a:cubicBezTo>
                    <a:pt x="101" y="48"/>
                    <a:pt x="64" y="85"/>
                    <a:pt x="13" y="136"/>
                  </a:cubicBezTo>
                  <a:cubicBezTo>
                    <a:pt x="0" y="149"/>
                    <a:pt x="0" y="161"/>
                    <a:pt x="13" y="174"/>
                  </a:cubicBezTo>
                  <a:cubicBezTo>
                    <a:pt x="19" y="180"/>
                    <a:pt x="29" y="183"/>
                    <a:pt x="38" y="183"/>
                  </a:cubicBezTo>
                  <a:cubicBezTo>
                    <a:pt x="48" y="183"/>
                    <a:pt x="57" y="180"/>
                    <a:pt x="64" y="174"/>
                  </a:cubicBezTo>
                  <a:cubicBezTo>
                    <a:pt x="101" y="136"/>
                    <a:pt x="151" y="98"/>
                    <a:pt x="189" y="48"/>
                  </a:cubicBezTo>
                  <a:cubicBezTo>
                    <a:pt x="202" y="35"/>
                    <a:pt x="202" y="23"/>
                    <a:pt x="189" y="10"/>
                  </a:cubicBezTo>
                  <a:cubicBezTo>
                    <a:pt x="183" y="4"/>
                    <a:pt x="177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34"/>
            <p:cNvSpPr/>
            <p:nvPr/>
          </p:nvSpPr>
          <p:spPr>
            <a:xfrm>
              <a:off x="3396350" y="4738225"/>
              <a:ext cx="7225" cy="7100"/>
            </a:xfrm>
            <a:custGeom>
              <a:avLst/>
              <a:gdLst/>
              <a:ahLst/>
              <a:cxnLst/>
              <a:rect l="l" t="t" r="r" b="b"/>
              <a:pathLst>
                <a:path w="289" h="284" extrusionOk="0">
                  <a:moveTo>
                    <a:pt x="251" y="1"/>
                  </a:moveTo>
                  <a:cubicBezTo>
                    <a:pt x="242" y="1"/>
                    <a:pt x="232" y="4"/>
                    <a:pt x="226" y="10"/>
                  </a:cubicBezTo>
                  <a:cubicBezTo>
                    <a:pt x="163" y="86"/>
                    <a:pt x="88" y="161"/>
                    <a:pt x="12" y="224"/>
                  </a:cubicBezTo>
                  <a:cubicBezTo>
                    <a:pt x="0" y="237"/>
                    <a:pt x="0" y="262"/>
                    <a:pt x="12" y="274"/>
                  </a:cubicBezTo>
                  <a:cubicBezTo>
                    <a:pt x="19" y="281"/>
                    <a:pt x="28" y="284"/>
                    <a:pt x="38" y="284"/>
                  </a:cubicBezTo>
                  <a:cubicBezTo>
                    <a:pt x="47" y="284"/>
                    <a:pt x="56" y="281"/>
                    <a:pt x="62" y="274"/>
                  </a:cubicBezTo>
                  <a:lnTo>
                    <a:pt x="277" y="61"/>
                  </a:lnTo>
                  <a:cubicBezTo>
                    <a:pt x="289" y="36"/>
                    <a:pt x="289" y="22"/>
                    <a:pt x="277" y="10"/>
                  </a:cubicBezTo>
                  <a:cubicBezTo>
                    <a:pt x="270" y="4"/>
                    <a:pt x="26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34"/>
            <p:cNvSpPr/>
            <p:nvPr/>
          </p:nvSpPr>
          <p:spPr>
            <a:xfrm>
              <a:off x="3394450" y="4737925"/>
              <a:ext cx="6625" cy="6775"/>
            </a:xfrm>
            <a:custGeom>
              <a:avLst/>
              <a:gdLst/>
              <a:ahLst/>
              <a:cxnLst/>
              <a:rect l="l" t="t" r="r" b="b"/>
              <a:pathLst>
                <a:path w="265" h="271" extrusionOk="0">
                  <a:moveTo>
                    <a:pt x="233" y="0"/>
                  </a:moveTo>
                  <a:cubicBezTo>
                    <a:pt x="227" y="0"/>
                    <a:pt x="220" y="3"/>
                    <a:pt x="214" y="9"/>
                  </a:cubicBezTo>
                  <a:cubicBezTo>
                    <a:pt x="138" y="85"/>
                    <a:pt x="76" y="148"/>
                    <a:pt x="13" y="224"/>
                  </a:cubicBezTo>
                  <a:cubicBezTo>
                    <a:pt x="1" y="236"/>
                    <a:pt x="1" y="249"/>
                    <a:pt x="13" y="261"/>
                  </a:cubicBezTo>
                  <a:cubicBezTo>
                    <a:pt x="19" y="267"/>
                    <a:pt x="29" y="271"/>
                    <a:pt x="38" y="271"/>
                  </a:cubicBezTo>
                  <a:cubicBezTo>
                    <a:pt x="48" y="271"/>
                    <a:pt x="57" y="267"/>
                    <a:pt x="63" y="261"/>
                  </a:cubicBezTo>
                  <a:cubicBezTo>
                    <a:pt x="126" y="198"/>
                    <a:pt x="189" y="123"/>
                    <a:pt x="252" y="60"/>
                  </a:cubicBezTo>
                  <a:cubicBezTo>
                    <a:pt x="264" y="48"/>
                    <a:pt x="264" y="22"/>
                    <a:pt x="252" y="9"/>
                  </a:cubicBezTo>
                  <a:cubicBezTo>
                    <a:pt x="246" y="3"/>
                    <a:pt x="239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34"/>
            <p:cNvSpPr/>
            <p:nvPr/>
          </p:nvSpPr>
          <p:spPr>
            <a:xfrm>
              <a:off x="3393500" y="4735450"/>
              <a:ext cx="9325" cy="8900"/>
            </a:xfrm>
            <a:custGeom>
              <a:avLst/>
              <a:gdLst/>
              <a:ahLst/>
              <a:cxnLst/>
              <a:rect l="l" t="t" r="r" b="b"/>
              <a:pathLst>
                <a:path w="373" h="356" extrusionOk="0">
                  <a:moveTo>
                    <a:pt x="319" y="1"/>
                  </a:moveTo>
                  <a:cubicBezTo>
                    <a:pt x="313" y="1"/>
                    <a:pt x="307" y="3"/>
                    <a:pt x="302" y="8"/>
                  </a:cubicBezTo>
                  <a:lnTo>
                    <a:pt x="32" y="278"/>
                  </a:lnTo>
                  <a:lnTo>
                    <a:pt x="32" y="278"/>
                  </a:lnTo>
                  <a:cubicBezTo>
                    <a:pt x="32" y="278"/>
                    <a:pt x="32" y="278"/>
                    <a:pt x="32" y="278"/>
                  </a:cubicBezTo>
                  <a:cubicBezTo>
                    <a:pt x="21" y="278"/>
                    <a:pt x="9" y="284"/>
                    <a:pt x="0" y="297"/>
                  </a:cubicBezTo>
                  <a:lnTo>
                    <a:pt x="0" y="335"/>
                  </a:lnTo>
                  <a:cubicBezTo>
                    <a:pt x="0" y="350"/>
                    <a:pt x="14" y="356"/>
                    <a:pt x="27" y="356"/>
                  </a:cubicBezTo>
                  <a:cubicBezTo>
                    <a:pt x="36" y="356"/>
                    <a:pt x="46" y="353"/>
                    <a:pt x="51" y="348"/>
                  </a:cubicBezTo>
                  <a:cubicBezTo>
                    <a:pt x="151" y="247"/>
                    <a:pt x="252" y="159"/>
                    <a:pt x="353" y="58"/>
                  </a:cubicBezTo>
                  <a:cubicBezTo>
                    <a:pt x="373" y="38"/>
                    <a:pt x="344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34"/>
            <p:cNvSpPr/>
            <p:nvPr/>
          </p:nvSpPr>
          <p:spPr>
            <a:xfrm>
              <a:off x="3391950" y="4734450"/>
              <a:ext cx="7550" cy="8275"/>
            </a:xfrm>
            <a:custGeom>
              <a:avLst/>
              <a:gdLst/>
              <a:ahLst/>
              <a:cxnLst/>
              <a:rect l="l" t="t" r="r" b="b"/>
              <a:pathLst>
                <a:path w="302" h="331" extrusionOk="0">
                  <a:moveTo>
                    <a:pt x="264" y="1"/>
                  </a:moveTo>
                  <a:cubicBezTo>
                    <a:pt x="255" y="1"/>
                    <a:pt x="245" y="4"/>
                    <a:pt x="238" y="10"/>
                  </a:cubicBezTo>
                  <a:lnTo>
                    <a:pt x="12" y="274"/>
                  </a:lnTo>
                  <a:cubicBezTo>
                    <a:pt x="0" y="287"/>
                    <a:pt x="0" y="312"/>
                    <a:pt x="12" y="324"/>
                  </a:cubicBezTo>
                  <a:cubicBezTo>
                    <a:pt x="21" y="324"/>
                    <a:pt x="35" y="330"/>
                    <a:pt x="47" y="330"/>
                  </a:cubicBezTo>
                  <a:cubicBezTo>
                    <a:pt x="53" y="330"/>
                    <a:pt x="58" y="329"/>
                    <a:pt x="62" y="324"/>
                  </a:cubicBezTo>
                  <a:lnTo>
                    <a:pt x="289" y="61"/>
                  </a:lnTo>
                  <a:cubicBezTo>
                    <a:pt x="302" y="48"/>
                    <a:pt x="302" y="23"/>
                    <a:pt x="289" y="10"/>
                  </a:cubicBezTo>
                  <a:cubicBezTo>
                    <a:pt x="283" y="4"/>
                    <a:pt x="27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34"/>
            <p:cNvSpPr/>
            <p:nvPr/>
          </p:nvSpPr>
          <p:spPr>
            <a:xfrm>
              <a:off x="3390350" y="4734450"/>
              <a:ext cx="9150" cy="9650"/>
            </a:xfrm>
            <a:custGeom>
              <a:avLst/>
              <a:gdLst/>
              <a:ahLst/>
              <a:cxnLst/>
              <a:rect l="l" t="t" r="r" b="b"/>
              <a:pathLst>
                <a:path w="366" h="386" extrusionOk="0">
                  <a:moveTo>
                    <a:pt x="328" y="1"/>
                  </a:moveTo>
                  <a:cubicBezTo>
                    <a:pt x="319" y="1"/>
                    <a:pt x="309" y="4"/>
                    <a:pt x="302" y="10"/>
                  </a:cubicBezTo>
                  <a:cubicBezTo>
                    <a:pt x="226" y="109"/>
                    <a:pt x="139" y="198"/>
                    <a:pt x="52" y="295"/>
                  </a:cubicBezTo>
                  <a:lnTo>
                    <a:pt x="52" y="295"/>
                  </a:lnTo>
                  <a:cubicBezTo>
                    <a:pt x="50" y="295"/>
                    <a:pt x="48" y="295"/>
                    <a:pt x="46" y="295"/>
                  </a:cubicBezTo>
                  <a:cubicBezTo>
                    <a:pt x="32" y="295"/>
                    <a:pt x="23" y="306"/>
                    <a:pt x="14" y="324"/>
                  </a:cubicBezTo>
                  <a:cubicBezTo>
                    <a:pt x="14" y="324"/>
                    <a:pt x="14" y="337"/>
                    <a:pt x="1" y="350"/>
                  </a:cubicBezTo>
                  <a:cubicBezTo>
                    <a:pt x="1" y="367"/>
                    <a:pt x="20" y="385"/>
                    <a:pt x="40" y="385"/>
                  </a:cubicBezTo>
                  <a:cubicBezTo>
                    <a:pt x="48" y="385"/>
                    <a:pt x="57" y="382"/>
                    <a:pt x="64" y="375"/>
                  </a:cubicBezTo>
                  <a:cubicBezTo>
                    <a:pt x="165" y="274"/>
                    <a:pt x="252" y="161"/>
                    <a:pt x="353" y="61"/>
                  </a:cubicBezTo>
                  <a:cubicBezTo>
                    <a:pt x="366" y="48"/>
                    <a:pt x="366" y="23"/>
                    <a:pt x="353" y="10"/>
                  </a:cubicBezTo>
                  <a:cubicBezTo>
                    <a:pt x="347" y="4"/>
                    <a:pt x="337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34"/>
            <p:cNvSpPr/>
            <p:nvPr/>
          </p:nvSpPr>
          <p:spPr>
            <a:xfrm>
              <a:off x="3387950" y="4735000"/>
              <a:ext cx="7450" cy="8075"/>
            </a:xfrm>
            <a:custGeom>
              <a:avLst/>
              <a:gdLst/>
              <a:ahLst/>
              <a:cxnLst/>
              <a:rect l="l" t="t" r="r" b="b"/>
              <a:pathLst>
                <a:path w="298" h="323" extrusionOk="0">
                  <a:moveTo>
                    <a:pt x="273" y="1"/>
                  </a:moveTo>
                  <a:cubicBezTo>
                    <a:pt x="248" y="1"/>
                    <a:pt x="235" y="1"/>
                    <a:pt x="222" y="14"/>
                  </a:cubicBezTo>
                  <a:cubicBezTo>
                    <a:pt x="160" y="101"/>
                    <a:pt x="97" y="190"/>
                    <a:pt x="21" y="265"/>
                  </a:cubicBezTo>
                  <a:cubicBezTo>
                    <a:pt x="1" y="285"/>
                    <a:pt x="22" y="322"/>
                    <a:pt x="51" y="322"/>
                  </a:cubicBezTo>
                  <a:cubicBezTo>
                    <a:pt x="57" y="322"/>
                    <a:pt x="64" y="320"/>
                    <a:pt x="72" y="315"/>
                  </a:cubicBezTo>
                  <a:cubicBezTo>
                    <a:pt x="147" y="227"/>
                    <a:pt x="210" y="139"/>
                    <a:pt x="286" y="51"/>
                  </a:cubicBezTo>
                  <a:cubicBezTo>
                    <a:pt x="298" y="39"/>
                    <a:pt x="286" y="14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34"/>
            <p:cNvSpPr/>
            <p:nvPr/>
          </p:nvSpPr>
          <p:spPr>
            <a:xfrm>
              <a:off x="3385475" y="4733925"/>
              <a:ext cx="7750" cy="8225"/>
            </a:xfrm>
            <a:custGeom>
              <a:avLst/>
              <a:gdLst/>
              <a:ahLst/>
              <a:cxnLst/>
              <a:rect l="l" t="t" r="r" b="b"/>
              <a:pathLst>
                <a:path w="310" h="329" extrusionOk="0">
                  <a:moveTo>
                    <a:pt x="262" y="1"/>
                  </a:moveTo>
                  <a:cubicBezTo>
                    <a:pt x="256" y="1"/>
                    <a:pt x="250" y="2"/>
                    <a:pt x="246" y="6"/>
                  </a:cubicBezTo>
                  <a:cubicBezTo>
                    <a:pt x="171" y="107"/>
                    <a:pt x="95" y="194"/>
                    <a:pt x="20" y="270"/>
                  </a:cubicBezTo>
                  <a:cubicBezTo>
                    <a:pt x="0" y="299"/>
                    <a:pt x="19" y="328"/>
                    <a:pt x="45" y="328"/>
                  </a:cubicBezTo>
                  <a:cubicBezTo>
                    <a:pt x="53" y="328"/>
                    <a:pt x="61" y="326"/>
                    <a:pt x="70" y="320"/>
                  </a:cubicBezTo>
                  <a:lnTo>
                    <a:pt x="296" y="57"/>
                  </a:lnTo>
                  <a:cubicBezTo>
                    <a:pt x="309" y="44"/>
                    <a:pt x="309" y="31"/>
                    <a:pt x="296" y="6"/>
                  </a:cubicBezTo>
                  <a:cubicBezTo>
                    <a:pt x="288" y="6"/>
                    <a:pt x="274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34"/>
            <p:cNvSpPr/>
            <p:nvPr/>
          </p:nvSpPr>
          <p:spPr>
            <a:xfrm>
              <a:off x="3380800" y="4734500"/>
              <a:ext cx="11650" cy="13825"/>
            </a:xfrm>
            <a:custGeom>
              <a:avLst/>
              <a:gdLst/>
              <a:ahLst/>
              <a:cxnLst/>
              <a:rect l="l" t="t" r="r" b="b"/>
              <a:pathLst>
                <a:path w="466" h="553" extrusionOk="0">
                  <a:moveTo>
                    <a:pt x="416" y="0"/>
                  </a:moveTo>
                  <a:cubicBezTo>
                    <a:pt x="408" y="0"/>
                    <a:pt x="401" y="3"/>
                    <a:pt x="396" y="8"/>
                  </a:cubicBezTo>
                  <a:cubicBezTo>
                    <a:pt x="257" y="159"/>
                    <a:pt x="131" y="335"/>
                    <a:pt x="18" y="498"/>
                  </a:cubicBezTo>
                  <a:cubicBezTo>
                    <a:pt x="1" y="525"/>
                    <a:pt x="27" y="552"/>
                    <a:pt x="52" y="552"/>
                  </a:cubicBezTo>
                  <a:cubicBezTo>
                    <a:pt x="63" y="552"/>
                    <a:pt x="74" y="548"/>
                    <a:pt x="81" y="537"/>
                  </a:cubicBezTo>
                  <a:cubicBezTo>
                    <a:pt x="181" y="373"/>
                    <a:pt x="307" y="210"/>
                    <a:pt x="446" y="59"/>
                  </a:cubicBezTo>
                  <a:cubicBezTo>
                    <a:pt x="465" y="29"/>
                    <a:pt x="440" y="0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34"/>
            <p:cNvSpPr/>
            <p:nvPr/>
          </p:nvSpPr>
          <p:spPr>
            <a:xfrm>
              <a:off x="3377275" y="4739025"/>
              <a:ext cx="8850" cy="16075"/>
            </a:xfrm>
            <a:custGeom>
              <a:avLst/>
              <a:gdLst/>
              <a:ahLst/>
              <a:cxnLst/>
              <a:rect l="l" t="t" r="r" b="b"/>
              <a:pathLst>
                <a:path w="354" h="643" extrusionOk="0">
                  <a:moveTo>
                    <a:pt x="301" y="0"/>
                  </a:moveTo>
                  <a:cubicBezTo>
                    <a:pt x="290" y="0"/>
                    <a:pt x="279" y="5"/>
                    <a:pt x="272" y="16"/>
                  </a:cubicBezTo>
                  <a:cubicBezTo>
                    <a:pt x="159" y="205"/>
                    <a:pt x="71" y="406"/>
                    <a:pt x="9" y="607"/>
                  </a:cubicBezTo>
                  <a:cubicBezTo>
                    <a:pt x="1" y="629"/>
                    <a:pt x="19" y="642"/>
                    <a:pt x="38" y="642"/>
                  </a:cubicBezTo>
                  <a:cubicBezTo>
                    <a:pt x="52" y="642"/>
                    <a:pt x="66" y="635"/>
                    <a:pt x="71" y="619"/>
                  </a:cubicBezTo>
                  <a:cubicBezTo>
                    <a:pt x="134" y="418"/>
                    <a:pt x="222" y="230"/>
                    <a:pt x="336" y="54"/>
                  </a:cubicBezTo>
                  <a:cubicBezTo>
                    <a:pt x="353" y="27"/>
                    <a:pt x="32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34"/>
            <p:cNvSpPr/>
            <p:nvPr/>
          </p:nvSpPr>
          <p:spPr>
            <a:xfrm>
              <a:off x="3387850" y="4762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9" name="Google Shape;11479;p34"/>
          <p:cNvGrpSpPr/>
          <p:nvPr/>
        </p:nvGrpSpPr>
        <p:grpSpPr>
          <a:xfrm rot="1463749" flipH="1">
            <a:off x="8864878" y="3688981"/>
            <a:ext cx="588968" cy="421942"/>
            <a:chOff x="4098325" y="5192025"/>
            <a:chExt cx="316300" cy="226600"/>
          </a:xfrm>
        </p:grpSpPr>
        <p:sp>
          <p:nvSpPr>
            <p:cNvPr id="11480" name="Google Shape;11480;p34"/>
            <p:cNvSpPr/>
            <p:nvPr/>
          </p:nvSpPr>
          <p:spPr>
            <a:xfrm>
              <a:off x="4159950" y="5221250"/>
              <a:ext cx="137100" cy="110475"/>
            </a:xfrm>
            <a:custGeom>
              <a:avLst/>
              <a:gdLst/>
              <a:ahLst/>
              <a:cxnLst/>
              <a:rect l="l" t="t" r="r" b="b"/>
              <a:pathLst>
                <a:path w="5484" h="4419" extrusionOk="0">
                  <a:moveTo>
                    <a:pt x="4440" y="897"/>
                  </a:moveTo>
                  <a:cubicBezTo>
                    <a:pt x="4503" y="961"/>
                    <a:pt x="4578" y="1023"/>
                    <a:pt x="4641" y="1073"/>
                  </a:cubicBezTo>
                  <a:cubicBezTo>
                    <a:pt x="4566" y="1023"/>
                    <a:pt x="4491" y="986"/>
                    <a:pt x="4415" y="935"/>
                  </a:cubicBezTo>
                  <a:cubicBezTo>
                    <a:pt x="4427" y="935"/>
                    <a:pt x="4440" y="922"/>
                    <a:pt x="4440" y="897"/>
                  </a:cubicBezTo>
                  <a:close/>
                  <a:moveTo>
                    <a:pt x="3962" y="835"/>
                  </a:moveTo>
                  <a:lnTo>
                    <a:pt x="3962" y="835"/>
                  </a:lnTo>
                  <a:cubicBezTo>
                    <a:pt x="4201" y="872"/>
                    <a:pt x="4402" y="986"/>
                    <a:pt x="4591" y="1124"/>
                  </a:cubicBezTo>
                  <a:cubicBezTo>
                    <a:pt x="4390" y="1023"/>
                    <a:pt x="4176" y="922"/>
                    <a:pt x="3962" y="835"/>
                  </a:cubicBezTo>
                  <a:close/>
                  <a:moveTo>
                    <a:pt x="4659" y="1427"/>
                  </a:moveTo>
                  <a:cubicBezTo>
                    <a:pt x="4678" y="1431"/>
                    <a:pt x="4698" y="1438"/>
                    <a:pt x="4717" y="1438"/>
                  </a:cubicBezTo>
                  <a:lnTo>
                    <a:pt x="4667" y="1438"/>
                  </a:lnTo>
                  <a:cubicBezTo>
                    <a:pt x="4667" y="1432"/>
                    <a:pt x="4664" y="1429"/>
                    <a:pt x="4659" y="1427"/>
                  </a:cubicBezTo>
                  <a:close/>
                  <a:moveTo>
                    <a:pt x="4880" y="1526"/>
                  </a:moveTo>
                  <a:cubicBezTo>
                    <a:pt x="4893" y="1526"/>
                    <a:pt x="4905" y="1539"/>
                    <a:pt x="4918" y="1539"/>
                  </a:cubicBezTo>
                  <a:lnTo>
                    <a:pt x="4893" y="1539"/>
                  </a:lnTo>
                  <a:lnTo>
                    <a:pt x="4880" y="1526"/>
                  </a:lnTo>
                  <a:close/>
                  <a:moveTo>
                    <a:pt x="5144" y="1576"/>
                  </a:moveTo>
                  <a:cubicBezTo>
                    <a:pt x="5144" y="1589"/>
                    <a:pt x="5157" y="1601"/>
                    <a:pt x="5170" y="1615"/>
                  </a:cubicBezTo>
                  <a:cubicBezTo>
                    <a:pt x="5144" y="1615"/>
                    <a:pt x="5119" y="1615"/>
                    <a:pt x="5094" y="1601"/>
                  </a:cubicBezTo>
                  <a:cubicBezTo>
                    <a:pt x="5106" y="1601"/>
                    <a:pt x="5119" y="1589"/>
                    <a:pt x="5119" y="1576"/>
                  </a:cubicBezTo>
                  <a:close/>
                  <a:moveTo>
                    <a:pt x="4498" y="1614"/>
                  </a:moveTo>
                  <a:cubicBezTo>
                    <a:pt x="4654" y="1614"/>
                    <a:pt x="4811" y="1627"/>
                    <a:pt x="4968" y="1652"/>
                  </a:cubicBezTo>
                  <a:cubicBezTo>
                    <a:pt x="4811" y="1658"/>
                    <a:pt x="4654" y="1662"/>
                    <a:pt x="4498" y="1662"/>
                  </a:cubicBezTo>
                  <a:cubicBezTo>
                    <a:pt x="4343" y="1662"/>
                    <a:pt x="4189" y="1658"/>
                    <a:pt x="4038" y="1652"/>
                  </a:cubicBezTo>
                  <a:cubicBezTo>
                    <a:pt x="4189" y="1627"/>
                    <a:pt x="4343" y="1614"/>
                    <a:pt x="4498" y="1614"/>
                  </a:cubicBezTo>
                  <a:close/>
                  <a:moveTo>
                    <a:pt x="5056" y="1677"/>
                  </a:moveTo>
                  <a:cubicBezTo>
                    <a:pt x="5069" y="1677"/>
                    <a:pt x="5081" y="1690"/>
                    <a:pt x="5094" y="1690"/>
                  </a:cubicBezTo>
                  <a:cubicBezTo>
                    <a:pt x="5081" y="1690"/>
                    <a:pt x="5069" y="1690"/>
                    <a:pt x="5044" y="1702"/>
                  </a:cubicBezTo>
                  <a:cubicBezTo>
                    <a:pt x="5056" y="1690"/>
                    <a:pt x="5056" y="1677"/>
                    <a:pt x="5056" y="1677"/>
                  </a:cubicBezTo>
                  <a:close/>
                  <a:moveTo>
                    <a:pt x="5195" y="1690"/>
                  </a:moveTo>
                  <a:cubicBezTo>
                    <a:pt x="5198" y="1697"/>
                    <a:pt x="5202" y="1705"/>
                    <a:pt x="5205" y="1713"/>
                  </a:cubicBezTo>
                  <a:lnTo>
                    <a:pt x="5205" y="1713"/>
                  </a:lnTo>
                  <a:cubicBezTo>
                    <a:pt x="5195" y="1702"/>
                    <a:pt x="5194" y="1702"/>
                    <a:pt x="5182" y="1702"/>
                  </a:cubicBezTo>
                  <a:lnTo>
                    <a:pt x="5182" y="1690"/>
                  </a:lnTo>
                  <a:close/>
                  <a:moveTo>
                    <a:pt x="5207" y="1718"/>
                  </a:moveTo>
                  <a:cubicBezTo>
                    <a:pt x="5215" y="1738"/>
                    <a:pt x="5224" y="1761"/>
                    <a:pt x="5232" y="1777"/>
                  </a:cubicBezTo>
                  <a:cubicBezTo>
                    <a:pt x="5220" y="1791"/>
                    <a:pt x="5207" y="1791"/>
                    <a:pt x="5195" y="1791"/>
                  </a:cubicBezTo>
                  <a:cubicBezTo>
                    <a:pt x="5207" y="1777"/>
                    <a:pt x="5207" y="1765"/>
                    <a:pt x="5195" y="1752"/>
                  </a:cubicBezTo>
                  <a:cubicBezTo>
                    <a:pt x="5206" y="1752"/>
                    <a:pt x="5207" y="1730"/>
                    <a:pt x="5207" y="1718"/>
                  </a:cubicBezTo>
                  <a:close/>
                  <a:moveTo>
                    <a:pt x="5257" y="1841"/>
                  </a:moveTo>
                  <a:lnTo>
                    <a:pt x="5257" y="1853"/>
                  </a:lnTo>
                  <a:lnTo>
                    <a:pt x="5232" y="1853"/>
                  </a:lnTo>
                  <a:cubicBezTo>
                    <a:pt x="5220" y="1853"/>
                    <a:pt x="5220" y="1866"/>
                    <a:pt x="5207" y="1866"/>
                  </a:cubicBezTo>
                  <a:cubicBezTo>
                    <a:pt x="5220" y="1866"/>
                    <a:pt x="5220" y="1853"/>
                    <a:pt x="5220" y="1853"/>
                  </a:cubicBezTo>
                  <a:cubicBezTo>
                    <a:pt x="5220" y="1853"/>
                    <a:pt x="5232" y="1853"/>
                    <a:pt x="5245" y="1841"/>
                  </a:cubicBezTo>
                  <a:close/>
                  <a:moveTo>
                    <a:pt x="240" y="1928"/>
                  </a:moveTo>
                  <a:cubicBezTo>
                    <a:pt x="240" y="1928"/>
                    <a:pt x="240" y="1941"/>
                    <a:pt x="227" y="1954"/>
                  </a:cubicBezTo>
                  <a:cubicBezTo>
                    <a:pt x="227" y="1941"/>
                    <a:pt x="240" y="1928"/>
                    <a:pt x="240" y="1928"/>
                  </a:cubicBezTo>
                  <a:close/>
                  <a:moveTo>
                    <a:pt x="5157" y="1891"/>
                  </a:moveTo>
                  <a:cubicBezTo>
                    <a:pt x="5031" y="1954"/>
                    <a:pt x="4905" y="1992"/>
                    <a:pt x="4767" y="2004"/>
                  </a:cubicBezTo>
                  <a:cubicBezTo>
                    <a:pt x="4880" y="1979"/>
                    <a:pt x="5006" y="1941"/>
                    <a:pt x="5119" y="1891"/>
                  </a:cubicBezTo>
                  <a:close/>
                  <a:moveTo>
                    <a:pt x="5280" y="1968"/>
                  </a:moveTo>
                  <a:cubicBezTo>
                    <a:pt x="5260" y="1981"/>
                    <a:pt x="5237" y="1994"/>
                    <a:pt x="5214" y="2007"/>
                  </a:cubicBezTo>
                  <a:lnTo>
                    <a:pt x="5214" y="2007"/>
                  </a:lnTo>
                  <a:cubicBezTo>
                    <a:pt x="5220" y="2003"/>
                    <a:pt x="5226" y="1998"/>
                    <a:pt x="5232" y="1992"/>
                  </a:cubicBezTo>
                  <a:lnTo>
                    <a:pt x="5245" y="1979"/>
                  </a:lnTo>
                  <a:cubicBezTo>
                    <a:pt x="5254" y="1979"/>
                    <a:pt x="5264" y="1972"/>
                    <a:pt x="5280" y="1968"/>
                  </a:cubicBezTo>
                  <a:close/>
                  <a:moveTo>
                    <a:pt x="5307" y="2029"/>
                  </a:moveTo>
                  <a:cubicBezTo>
                    <a:pt x="5307" y="2042"/>
                    <a:pt x="5321" y="2054"/>
                    <a:pt x="5321" y="2067"/>
                  </a:cubicBezTo>
                  <a:cubicBezTo>
                    <a:pt x="5307" y="2054"/>
                    <a:pt x="5295" y="2054"/>
                    <a:pt x="5282" y="2054"/>
                  </a:cubicBezTo>
                  <a:cubicBezTo>
                    <a:pt x="5270" y="2054"/>
                    <a:pt x="5257" y="2067"/>
                    <a:pt x="5257" y="2067"/>
                  </a:cubicBezTo>
                  <a:cubicBezTo>
                    <a:pt x="5232" y="2092"/>
                    <a:pt x="5220" y="2118"/>
                    <a:pt x="5195" y="2143"/>
                  </a:cubicBezTo>
                  <a:cubicBezTo>
                    <a:pt x="5207" y="2130"/>
                    <a:pt x="5207" y="2118"/>
                    <a:pt x="5207" y="2104"/>
                  </a:cubicBezTo>
                  <a:lnTo>
                    <a:pt x="5245" y="2067"/>
                  </a:lnTo>
                  <a:cubicBezTo>
                    <a:pt x="5270" y="2054"/>
                    <a:pt x="5282" y="2042"/>
                    <a:pt x="5307" y="2029"/>
                  </a:cubicBezTo>
                  <a:close/>
                  <a:moveTo>
                    <a:pt x="5321" y="2092"/>
                  </a:moveTo>
                  <a:cubicBezTo>
                    <a:pt x="5321" y="2118"/>
                    <a:pt x="5333" y="2143"/>
                    <a:pt x="5333" y="2155"/>
                  </a:cubicBezTo>
                  <a:cubicBezTo>
                    <a:pt x="5321" y="2155"/>
                    <a:pt x="5307" y="2168"/>
                    <a:pt x="5307" y="2180"/>
                  </a:cubicBezTo>
                  <a:cubicBezTo>
                    <a:pt x="5307" y="2168"/>
                    <a:pt x="5307" y="2155"/>
                    <a:pt x="5321" y="2143"/>
                  </a:cubicBezTo>
                  <a:cubicBezTo>
                    <a:pt x="5321" y="2130"/>
                    <a:pt x="5321" y="2118"/>
                    <a:pt x="5307" y="2118"/>
                  </a:cubicBezTo>
                  <a:cubicBezTo>
                    <a:pt x="5307" y="2104"/>
                    <a:pt x="5321" y="2104"/>
                    <a:pt x="5321" y="2104"/>
                  </a:cubicBezTo>
                  <a:lnTo>
                    <a:pt x="5321" y="2092"/>
                  </a:lnTo>
                  <a:close/>
                  <a:moveTo>
                    <a:pt x="4880" y="2281"/>
                  </a:moveTo>
                  <a:cubicBezTo>
                    <a:pt x="4880" y="2294"/>
                    <a:pt x="4868" y="2294"/>
                    <a:pt x="4868" y="2306"/>
                  </a:cubicBezTo>
                  <a:cubicBezTo>
                    <a:pt x="4843" y="2306"/>
                    <a:pt x="4830" y="2319"/>
                    <a:pt x="4804" y="2331"/>
                  </a:cubicBezTo>
                  <a:cubicBezTo>
                    <a:pt x="4830" y="2319"/>
                    <a:pt x="4855" y="2294"/>
                    <a:pt x="4880" y="2281"/>
                  </a:cubicBezTo>
                  <a:close/>
                  <a:moveTo>
                    <a:pt x="152" y="2520"/>
                  </a:moveTo>
                  <a:cubicBezTo>
                    <a:pt x="140" y="2532"/>
                    <a:pt x="140" y="2532"/>
                    <a:pt x="140" y="2545"/>
                  </a:cubicBezTo>
                  <a:lnTo>
                    <a:pt x="140" y="2520"/>
                  </a:lnTo>
                  <a:close/>
                  <a:moveTo>
                    <a:pt x="700" y="2556"/>
                  </a:moveTo>
                  <a:cubicBezTo>
                    <a:pt x="694" y="2561"/>
                    <a:pt x="687" y="2566"/>
                    <a:pt x="680" y="2570"/>
                  </a:cubicBezTo>
                  <a:cubicBezTo>
                    <a:pt x="686" y="2566"/>
                    <a:pt x="693" y="2561"/>
                    <a:pt x="700" y="2556"/>
                  </a:cubicBezTo>
                  <a:close/>
                  <a:moveTo>
                    <a:pt x="453" y="2797"/>
                  </a:moveTo>
                  <a:cubicBezTo>
                    <a:pt x="416" y="2847"/>
                    <a:pt x="378" y="2909"/>
                    <a:pt x="328" y="2960"/>
                  </a:cubicBezTo>
                  <a:cubicBezTo>
                    <a:pt x="366" y="2897"/>
                    <a:pt x="416" y="2847"/>
                    <a:pt x="453" y="2797"/>
                  </a:cubicBezTo>
                  <a:close/>
                  <a:moveTo>
                    <a:pt x="202" y="2771"/>
                  </a:moveTo>
                  <a:cubicBezTo>
                    <a:pt x="202" y="2784"/>
                    <a:pt x="202" y="2784"/>
                    <a:pt x="215" y="2797"/>
                  </a:cubicBezTo>
                  <a:cubicBezTo>
                    <a:pt x="177" y="2872"/>
                    <a:pt x="140" y="2947"/>
                    <a:pt x="126" y="3023"/>
                  </a:cubicBezTo>
                  <a:cubicBezTo>
                    <a:pt x="126" y="3023"/>
                    <a:pt x="114" y="3010"/>
                    <a:pt x="114" y="2998"/>
                  </a:cubicBezTo>
                  <a:cubicBezTo>
                    <a:pt x="140" y="2922"/>
                    <a:pt x="165" y="2847"/>
                    <a:pt x="202" y="2771"/>
                  </a:cubicBezTo>
                  <a:close/>
                  <a:moveTo>
                    <a:pt x="265" y="3035"/>
                  </a:moveTo>
                  <a:cubicBezTo>
                    <a:pt x="252" y="3048"/>
                    <a:pt x="240" y="3073"/>
                    <a:pt x="215" y="3085"/>
                  </a:cubicBezTo>
                  <a:cubicBezTo>
                    <a:pt x="227" y="3073"/>
                    <a:pt x="240" y="3060"/>
                    <a:pt x="252" y="3035"/>
                  </a:cubicBezTo>
                  <a:close/>
                  <a:moveTo>
                    <a:pt x="869" y="2897"/>
                  </a:moveTo>
                  <a:cubicBezTo>
                    <a:pt x="831" y="2934"/>
                    <a:pt x="780" y="2960"/>
                    <a:pt x="743" y="2998"/>
                  </a:cubicBezTo>
                  <a:cubicBezTo>
                    <a:pt x="655" y="3035"/>
                    <a:pt x="579" y="3085"/>
                    <a:pt x="504" y="3149"/>
                  </a:cubicBezTo>
                  <a:cubicBezTo>
                    <a:pt x="542" y="3098"/>
                    <a:pt x="579" y="3073"/>
                    <a:pt x="617" y="3035"/>
                  </a:cubicBezTo>
                  <a:cubicBezTo>
                    <a:pt x="705" y="2985"/>
                    <a:pt x="793" y="2947"/>
                    <a:pt x="869" y="2897"/>
                  </a:cubicBezTo>
                  <a:close/>
                  <a:moveTo>
                    <a:pt x="492" y="3161"/>
                  </a:moveTo>
                  <a:cubicBezTo>
                    <a:pt x="466" y="3174"/>
                    <a:pt x="428" y="3199"/>
                    <a:pt x="403" y="3224"/>
                  </a:cubicBezTo>
                  <a:cubicBezTo>
                    <a:pt x="428" y="3199"/>
                    <a:pt x="441" y="3174"/>
                    <a:pt x="466" y="3161"/>
                  </a:cubicBezTo>
                  <a:close/>
                  <a:moveTo>
                    <a:pt x="202" y="3124"/>
                  </a:moveTo>
                  <a:cubicBezTo>
                    <a:pt x="202" y="3136"/>
                    <a:pt x="215" y="3149"/>
                    <a:pt x="227" y="3149"/>
                  </a:cubicBezTo>
                  <a:cubicBezTo>
                    <a:pt x="202" y="3186"/>
                    <a:pt x="190" y="3211"/>
                    <a:pt x="177" y="3236"/>
                  </a:cubicBezTo>
                  <a:lnTo>
                    <a:pt x="177" y="3224"/>
                  </a:lnTo>
                  <a:cubicBezTo>
                    <a:pt x="165" y="3211"/>
                    <a:pt x="165" y="3199"/>
                    <a:pt x="165" y="3186"/>
                  </a:cubicBezTo>
                  <a:cubicBezTo>
                    <a:pt x="177" y="3161"/>
                    <a:pt x="190" y="3136"/>
                    <a:pt x="202" y="3124"/>
                  </a:cubicBezTo>
                  <a:close/>
                  <a:moveTo>
                    <a:pt x="1573" y="2947"/>
                  </a:moveTo>
                  <a:lnTo>
                    <a:pt x="1573" y="2947"/>
                  </a:lnTo>
                  <a:cubicBezTo>
                    <a:pt x="1208" y="3073"/>
                    <a:pt x="856" y="3224"/>
                    <a:pt x="504" y="3400"/>
                  </a:cubicBezTo>
                  <a:cubicBezTo>
                    <a:pt x="819" y="3161"/>
                    <a:pt x="1183" y="3023"/>
                    <a:pt x="1573" y="2947"/>
                  </a:cubicBezTo>
                  <a:close/>
                  <a:moveTo>
                    <a:pt x="504" y="3484"/>
                  </a:moveTo>
                  <a:cubicBezTo>
                    <a:pt x="504" y="3485"/>
                    <a:pt x="504" y="3486"/>
                    <a:pt x="504" y="3488"/>
                  </a:cubicBezTo>
                  <a:cubicBezTo>
                    <a:pt x="501" y="3488"/>
                    <a:pt x="499" y="3488"/>
                    <a:pt x="496" y="3488"/>
                  </a:cubicBezTo>
                  <a:lnTo>
                    <a:pt x="496" y="3488"/>
                  </a:lnTo>
                  <a:cubicBezTo>
                    <a:pt x="499" y="3487"/>
                    <a:pt x="502" y="3486"/>
                    <a:pt x="504" y="3484"/>
                  </a:cubicBezTo>
                  <a:close/>
                  <a:moveTo>
                    <a:pt x="391" y="3538"/>
                  </a:moveTo>
                  <a:lnTo>
                    <a:pt x="391" y="3538"/>
                  </a:lnTo>
                  <a:cubicBezTo>
                    <a:pt x="378" y="3551"/>
                    <a:pt x="378" y="3563"/>
                    <a:pt x="378" y="3563"/>
                  </a:cubicBezTo>
                  <a:cubicBezTo>
                    <a:pt x="378" y="3576"/>
                    <a:pt x="378" y="3576"/>
                    <a:pt x="366" y="3576"/>
                  </a:cubicBezTo>
                  <a:lnTo>
                    <a:pt x="353" y="3563"/>
                  </a:lnTo>
                  <a:cubicBezTo>
                    <a:pt x="366" y="3551"/>
                    <a:pt x="378" y="3551"/>
                    <a:pt x="391" y="3538"/>
                  </a:cubicBezTo>
                  <a:close/>
                  <a:moveTo>
                    <a:pt x="504" y="3689"/>
                  </a:moveTo>
                  <a:cubicBezTo>
                    <a:pt x="492" y="3702"/>
                    <a:pt x="492" y="3714"/>
                    <a:pt x="504" y="3727"/>
                  </a:cubicBezTo>
                  <a:lnTo>
                    <a:pt x="492" y="3727"/>
                  </a:lnTo>
                  <a:cubicBezTo>
                    <a:pt x="492" y="3714"/>
                    <a:pt x="479" y="3702"/>
                    <a:pt x="466" y="3689"/>
                  </a:cubicBezTo>
                  <a:close/>
                  <a:moveTo>
                    <a:pt x="1221" y="3601"/>
                  </a:moveTo>
                  <a:cubicBezTo>
                    <a:pt x="1132" y="3652"/>
                    <a:pt x="1045" y="3689"/>
                    <a:pt x="944" y="3727"/>
                  </a:cubicBezTo>
                  <a:lnTo>
                    <a:pt x="944" y="3702"/>
                  </a:lnTo>
                  <a:cubicBezTo>
                    <a:pt x="944" y="3702"/>
                    <a:pt x="944" y="3689"/>
                    <a:pt x="931" y="3689"/>
                  </a:cubicBezTo>
                  <a:cubicBezTo>
                    <a:pt x="1020" y="3677"/>
                    <a:pt x="1095" y="3652"/>
                    <a:pt x="1171" y="3627"/>
                  </a:cubicBezTo>
                  <a:cubicBezTo>
                    <a:pt x="1171" y="3627"/>
                    <a:pt x="1183" y="3613"/>
                    <a:pt x="1183" y="3601"/>
                  </a:cubicBezTo>
                  <a:close/>
                  <a:moveTo>
                    <a:pt x="718" y="3739"/>
                  </a:moveTo>
                  <a:lnTo>
                    <a:pt x="718" y="3752"/>
                  </a:lnTo>
                  <a:lnTo>
                    <a:pt x="655" y="3752"/>
                  </a:lnTo>
                  <a:cubicBezTo>
                    <a:pt x="680" y="3752"/>
                    <a:pt x="705" y="3739"/>
                    <a:pt x="718" y="3739"/>
                  </a:cubicBezTo>
                  <a:close/>
                  <a:moveTo>
                    <a:pt x="629" y="3764"/>
                  </a:moveTo>
                  <a:cubicBezTo>
                    <a:pt x="617" y="3777"/>
                    <a:pt x="617" y="3777"/>
                    <a:pt x="617" y="3790"/>
                  </a:cubicBezTo>
                  <a:lnTo>
                    <a:pt x="592" y="3790"/>
                  </a:lnTo>
                  <a:cubicBezTo>
                    <a:pt x="592" y="3790"/>
                    <a:pt x="579" y="3790"/>
                    <a:pt x="579" y="3803"/>
                  </a:cubicBezTo>
                  <a:cubicBezTo>
                    <a:pt x="567" y="3790"/>
                    <a:pt x="554" y="3777"/>
                    <a:pt x="542" y="3777"/>
                  </a:cubicBezTo>
                  <a:cubicBezTo>
                    <a:pt x="554" y="3764"/>
                    <a:pt x="567" y="3764"/>
                    <a:pt x="567" y="3764"/>
                  </a:cubicBezTo>
                  <a:cubicBezTo>
                    <a:pt x="579" y="3777"/>
                    <a:pt x="592" y="3777"/>
                    <a:pt x="604" y="3777"/>
                  </a:cubicBezTo>
                  <a:cubicBezTo>
                    <a:pt x="617" y="3777"/>
                    <a:pt x="617" y="3764"/>
                    <a:pt x="629" y="3764"/>
                  </a:cubicBezTo>
                  <a:close/>
                  <a:moveTo>
                    <a:pt x="755" y="3928"/>
                  </a:moveTo>
                  <a:cubicBezTo>
                    <a:pt x="768" y="3940"/>
                    <a:pt x="793" y="3940"/>
                    <a:pt x="819" y="3940"/>
                  </a:cubicBezTo>
                  <a:cubicBezTo>
                    <a:pt x="806" y="3940"/>
                    <a:pt x="806" y="3954"/>
                    <a:pt x="793" y="3966"/>
                  </a:cubicBezTo>
                  <a:lnTo>
                    <a:pt x="755" y="3928"/>
                  </a:lnTo>
                  <a:close/>
                  <a:moveTo>
                    <a:pt x="982" y="4066"/>
                  </a:moveTo>
                  <a:cubicBezTo>
                    <a:pt x="1007" y="4066"/>
                    <a:pt x="1020" y="4079"/>
                    <a:pt x="1045" y="4079"/>
                  </a:cubicBezTo>
                  <a:cubicBezTo>
                    <a:pt x="1045" y="4079"/>
                    <a:pt x="1045" y="4091"/>
                    <a:pt x="1032" y="4091"/>
                  </a:cubicBezTo>
                  <a:cubicBezTo>
                    <a:pt x="1020" y="4079"/>
                    <a:pt x="1007" y="4079"/>
                    <a:pt x="982" y="4066"/>
                  </a:cubicBezTo>
                  <a:close/>
                  <a:moveTo>
                    <a:pt x="1560" y="4142"/>
                  </a:moveTo>
                  <a:cubicBezTo>
                    <a:pt x="1648" y="4148"/>
                    <a:pt x="1739" y="4151"/>
                    <a:pt x="1831" y="4151"/>
                  </a:cubicBezTo>
                  <a:cubicBezTo>
                    <a:pt x="1922" y="4151"/>
                    <a:pt x="2013" y="4148"/>
                    <a:pt x="2101" y="4142"/>
                  </a:cubicBezTo>
                  <a:lnTo>
                    <a:pt x="2101" y="4142"/>
                  </a:lnTo>
                  <a:cubicBezTo>
                    <a:pt x="2013" y="4154"/>
                    <a:pt x="1922" y="4160"/>
                    <a:pt x="1831" y="4160"/>
                  </a:cubicBezTo>
                  <a:cubicBezTo>
                    <a:pt x="1739" y="4160"/>
                    <a:pt x="1648" y="4154"/>
                    <a:pt x="1560" y="4142"/>
                  </a:cubicBezTo>
                  <a:close/>
                  <a:moveTo>
                    <a:pt x="2616" y="61"/>
                  </a:moveTo>
                  <a:cubicBezTo>
                    <a:pt x="3060" y="61"/>
                    <a:pt x="3499" y="184"/>
                    <a:pt x="3899" y="394"/>
                  </a:cubicBezTo>
                  <a:cubicBezTo>
                    <a:pt x="4025" y="470"/>
                    <a:pt x="4151" y="545"/>
                    <a:pt x="4264" y="634"/>
                  </a:cubicBezTo>
                  <a:cubicBezTo>
                    <a:pt x="4477" y="797"/>
                    <a:pt x="4667" y="986"/>
                    <a:pt x="4843" y="1187"/>
                  </a:cubicBezTo>
                  <a:cubicBezTo>
                    <a:pt x="4566" y="910"/>
                    <a:pt x="4276" y="671"/>
                    <a:pt x="3962" y="458"/>
                  </a:cubicBezTo>
                  <a:cubicBezTo>
                    <a:pt x="3958" y="453"/>
                    <a:pt x="3952" y="451"/>
                    <a:pt x="3947" y="451"/>
                  </a:cubicBezTo>
                  <a:cubicBezTo>
                    <a:pt x="3925" y="451"/>
                    <a:pt x="3906" y="488"/>
                    <a:pt x="3937" y="508"/>
                  </a:cubicBezTo>
                  <a:cubicBezTo>
                    <a:pt x="4088" y="609"/>
                    <a:pt x="4226" y="734"/>
                    <a:pt x="4377" y="847"/>
                  </a:cubicBezTo>
                  <a:cubicBezTo>
                    <a:pt x="4125" y="696"/>
                    <a:pt x="3849" y="570"/>
                    <a:pt x="3572" y="483"/>
                  </a:cubicBezTo>
                  <a:cubicBezTo>
                    <a:pt x="3283" y="382"/>
                    <a:pt x="2968" y="307"/>
                    <a:pt x="2655" y="307"/>
                  </a:cubicBezTo>
                  <a:cubicBezTo>
                    <a:pt x="2479" y="307"/>
                    <a:pt x="2315" y="332"/>
                    <a:pt x="2152" y="407"/>
                  </a:cubicBezTo>
                  <a:cubicBezTo>
                    <a:pt x="2117" y="418"/>
                    <a:pt x="2145" y="471"/>
                    <a:pt x="2178" y="471"/>
                  </a:cubicBezTo>
                  <a:cubicBezTo>
                    <a:pt x="2182" y="471"/>
                    <a:pt x="2185" y="471"/>
                    <a:pt x="2189" y="470"/>
                  </a:cubicBezTo>
                  <a:cubicBezTo>
                    <a:pt x="2340" y="400"/>
                    <a:pt x="2505" y="374"/>
                    <a:pt x="2673" y="374"/>
                  </a:cubicBezTo>
                  <a:cubicBezTo>
                    <a:pt x="2896" y="374"/>
                    <a:pt x="3125" y="420"/>
                    <a:pt x="3334" y="470"/>
                  </a:cubicBezTo>
                  <a:cubicBezTo>
                    <a:pt x="3661" y="558"/>
                    <a:pt x="3988" y="696"/>
                    <a:pt x="4276" y="860"/>
                  </a:cubicBezTo>
                  <a:cubicBezTo>
                    <a:pt x="4176" y="822"/>
                    <a:pt x="4063" y="785"/>
                    <a:pt x="3949" y="759"/>
                  </a:cubicBezTo>
                  <a:cubicBezTo>
                    <a:pt x="3912" y="759"/>
                    <a:pt x="3899" y="797"/>
                    <a:pt x="3912" y="810"/>
                  </a:cubicBezTo>
                  <a:cubicBezTo>
                    <a:pt x="3837" y="785"/>
                    <a:pt x="3748" y="746"/>
                    <a:pt x="3673" y="721"/>
                  </a:cubicBezTo>
                  <a:cubicBezTo>
                    <a:pt x="3669" y="720"/>
                    <a:pt x="3666" y="720"/>
                    <a:pt x="3663" y="720"/>
                  </a:cubicBezTo>
                  <a:cubicBezTo>
                    <a:pt x="3634" y="720"/>
                    <a:pt x="3626" y="773"/>
                    <a:pt x="3661" y="785"/>
                  </a:cubicBezTo>
                  <a:cubicBezTo>
                    <a:pt x="3949" y="885"/>
                    <a:pt x="4239" y="1011"/>
                    <a:pt x="4516" y="1162"/>
                  </a:cubicBezTo>
                  <a:lnTo>
                    <a:pt x="4365" y="1086"/>
                  </a:lnTo>
                  <a:cubicBezTo>
                    <a:pt x="4075" y="973"/>
                    <a:pt x="3786" y="885"/>
                    <a:pt x="3497" y="822"/>
                  </a:cubicBezTo>
                  <a:cubicBezTo>
                    <a:pt x="3493" y="821"/>
                    <a:pt x="3490" y="820"/>
                    <a:pt x="3487" y="820"/>
                  </a:cubicBezTo>
                  <a:cubicBezTo>
                    <a:pt x="3456" y="820"/>
                    <a:pt x="3439" y="873"/>
                    <a:pt x="3485" y="885"/>
                  </a:cubicBezTo>
                  <a:cubicBezTo>
                    <a:pt x="3761" y="948"/>
                    <a:pt x="4038" y="1036"/>
                    <a:pt x="4301" y="1137"/>
                  </a:cubicBezTo>
                  <a:cubicBezTo>
                    <a:pt x="4440" y="1199"/>
                    <a:pt x="4578" y="1262"/>
                    <a:pt x="4704" y="1325"/>
                  </a:cubicBezTo>
                  <a:cubicBezTo>
                    <a:pt x="4767" y="1350"/>
                    <a:pt x="4830" y="1388"/>
                    <a:pt x="4893" y="1425"/>
                  </a:cubicBezTo>
                  <a:cubicBezTo>
                    <a:pt x="4754" y="1388"/>
                    <a:pt x="4628" y="1350"/>
                    <a:pt x="4491" y="1313"/>
                  </a:cubicBezTo>
                  <a:cubicBezTo>
                    <a:pt x="4503" y="1300"/>
                    <a:pt x="4503" y="1274"/>
                    <a:pt x="4477" y="1262"/>
                  </a:cubicBezTo>
                  <a:cubicBezTo>
                    <a:pt x="4365" y="1212"/>
                    <a:pt x="4251" y="1187"/>
                    <a:pt x="4138" y="1149"/>
                  </a:cubicBezTo>
                  <a:cubicBezTo>
                    <a:pt x="4113" y="1137"/>
                    <a:pt x="4075" y="1112"/>
                    <a:pt x="4050" y="1098"/>
                  </a:cubicBezTo>
                  <a:cubicBezTo>
                    <a:pt x="4043" y="1095"/>
                    <a:pt x="4036" y="1093"/>
                    <a:pt x="4031" y="1093"/>
                  </a:cubicBezTo>
                  <a:cubicBezTo>
                    <a:pt x="4018" y="1093"/>
                    <a:pt x="4009" y="1102"/>
                    <a:pt x="4000" y="1112"/>
                  </a:cubicBezTo>
                  <a:cubicBezTo>
                    <a:pt x="3739" y="1051"/>
                    <a:pt x="3468" y="1023"/>
                    <a:pt x="3196" y="1023"/>
                  </a:cubicBezTo>
                  <a:cubicBezTo>
                    <a:pt x="2956" y="1023"/>
                    <a:pt x="2714" y="1045"/>
                    <a:pt x="2479" y="1086"/>
                  </a:cubicBezTo>
                  <a:cubicBezTo>
                    <a:pt x="2444" y="1097"/>
                    <a:pt x="2461" y="1151"/>
                    <a:pt x="2493" y="1151"/>
                  </a:cubicBezTo>
                  <a:cubicBezTo>
                    <a:pt x="2497" y="1151"/>
                    <a:pt x="2500" y="1150"/>
                    <a:pt x="2504" y="1149"/>
                  </a:cubicBezTo>
                  <a:cubicBezTo>
                    <a:pt x="2719" y="1108"/>
                    <a:pt x="2941" y="1088"/>
                    <a:pt x="3163" y="1088"/>
                  </a:cubicBezTo>
                  <a:cubicBezTo>
                    <a:pt x="3485" y="1088"/>
                    <a:pt x="3808" y="1130"/>
                    <a:pt x="4113" y="1212"/>
                  </a:cubicBezTo>
                  <a:cubicBezTo>
                    <a:pt x="4138" y="1224"/>
                    <a:pt x="4164" y="1237"/>
                    <a:pt x="4176" y="1249"/>
                  </a:cubicBezTo>
                  <a:cubicBezTo>
                    <a:pt x="4088" y="1224"/>
                    <a:pt x="3988" y="1212"/>
                    <a:pt x="3887" y="1199"/>
                  </a:cubicBezTo>
                  <a:cubicBezTo>
                    <a:pt x="3884" y="1198"/>
                    <a:pt x="3880" y="1197"/>
                    <a:pt x="3878" y="1197"/>
                  </a:cubicBezTo>
                  <a:cubicBezTo>
                    <a:pt x="3847" y="1197"/>
                    <a:pt x="3840" y="1250"/>
                    <a:pt x="3874" y="1262"/>
                  </a:cubicBezTo>
                  <a:cubicBezTo>
                    <a:pt x="4038" y="1288"/>
                    <a:pt x="4201" y="1325"/>
                    <a:pt x="4377" y="1363"/>
                  </a:cubicBezTo>
                  <a:cubicBezTo>
                    <a:pt x="4402" y="1375"/>
                    <a:pt x="4440" y="1388"/>
                    <a:pt x="4477" y="1413"/>
                  </a:cubicBezTo>
                  <a:cubicBezTo>
                    <a:pt x="4301" y="1388"/>
                    <a:pt x="4125" y="1375"/>
                    <a:pt x="3962" y="1363"/>
                  </a:cubicBezTo>
                  <a:cubicBezTo>
                    <a:pt x="3912" y="1363"/>
                    <a:pt x="3912" y="1425"/>
                    <a:pt x="3962" y="1425"/>
                  </a:cubicBezTo>
                  <a:cubicBezTo>
                    <a:pt x="4189" y="1438"/>
                    <a:pt x="4415" y="1464"/>
                    <a:pt x="4654" y="1501"/>
                  </a:cubicBezTo>
                  <a:cubicBezTo>
                    <a:pt x="4667" y="1501"/>
                    <a:pt x="4692" y="1514"/>
                    <a:pt x="4717" y="1526"/>
                  </a:cubicBezTo>
                  <a:cubicBezTo>
                    <a:pt x="4516" y="1514"/>
                    <a:pt x="4314" y="1514"/>
                    <a:pt x="4100" y="1501"/>
                  </a:cubicBezTo>
                  <a:cubicBezTo>
                    <a:pt x="4063" y="1501"/>
                    <a:pt x="4063" y="1564"/>
                    <a:pt x="4100" y="1564"/>
                  </a:cubicBezTo>
                  <a:lnTo>
                    <a:pt x="4189" y="1564"/>
                  </a:lnTo>
                  <a:cubicBezTo>
                    <a:pt x="3887" y="1589"/>
                    <a:pt x="3585" y="1665"/>
                    <a:pt x="3295" y="1777"/>
                  </a:cubicBezTo>
                  <a:cubicBezTo>
                    <a:pt x="3261" y="1789"/>
                    <a:pt x="3269" y="1842"/>
                    <a:pt x="3299" y="1842"/>
                  </a:cubicBezTo>
                  <a:cubicBezTo>
                    <a:pt x="3302" y="1842"/>
                    <a:pt x="3305" y="1842"/>
                    <a:pt x="3308" y="1841"/>
                  </a:cubicBezTo>
                  <a:cubicBezTo>
                    <a:pt x="3510" y="1765"/>
                    <a:pt x="3711" y="1702"/>
                    <a:pt x="3924" y="1665"/>
                  </a:cubicBezTo>
                  <a:lnTo>
                    <a:pt x="3924" y="1665"/>
                  </a:lnTo>
                  <a:cubicBezTo>
                    <a:pt x="3912" y="1690"/>
                    <a:pt x="3924" y="1715"/>
                    <a:pt x="3949" y="1715"/>
                  </a:cubicBezTo>
                  <a:cubicBezTo>
                    <a:pt x="4125" y="1728"/>
                    <a:pt x="4298" y="1734"/>
                    <a:pt x="4471" y="1734"/>
                  </a:cubicBezTo>
                  <a:cubicBezTo>
                    <a:pt x="4640" y="1734"/>
                    <a:pt x="4809" y="1728"/>
                    <a:pt x="4981" y="1716"/>
                  </a:cubicBezTo>
                  <a:lnTo>
                    <a:pt x="4981" y="1716"/>
                  </a:lnTo>
                  <a:cubicBezTo>
                    <a:pt x="4960" y="1719"/>
                    <a:pt x="4939" y="1727"/>
                    <a:pt x="4918" y="1727"/>
                  </a:cubicBezTo>
                  <a:cubicBezTo>
                    <a:pt x="4893" y="1740"/>
                    <a:pt x="4880" y="1740"/>
                    <a:pt x="4855" y="1740"/>
                  </a:cubicBezTo>
                  <a:cubicBezTo>
                    <a:pt x="4843" y="1740"/>
                    <a:pt x="4830" y="1740"/>
                    <a:pt x="4830" y="1752"/>
                  </a:cubicBezTo>
                  <a:cubicBezTo>
                    <a:pt x="4767" y="1765"/>
                    <a:pt x="4692" y="1791"/>
                    <a:pt x="4628" y="1803"/>
                  </a:cubicBezTo>
                  <a:cubicBezTo>
                    <a:pt x="4452" y="1828"/>
                    <a:pt x="4264" y="1841"/>
                    <a:pt x="4088" y="1841"/>
                  </a:cubicBezTo>
                  <a:cubicBezTo>
                    <a:pt x="4050" y="1841"/>
                    <a:pt x="4050" y="1903"/>
                    <a:pt x="4088" y="1903"/>
                  </a:cubicBezTo>
                  <a:cubicBezTo>
                    <a:pt x="4264" y="1903"/>
                    <a:pt x="4452" y="1891"/>
                    <a:pt x="4628" y="1866"/>
                  </a:cubicBezTo>
                  <a:cubicBezTo>
                    <a:pt x="4654" y="1866"/>
                    <a:pt x="4667" y="1853"/>
                    <a:pt x="4692" y="1853"/>
                  </a:cubicBezTo>
                  <a:cubicBezTo>
                    <a:pt x="4692" y="1878"/>
                    <a:pt x="4704" y="1891"/>
                    <a:pt x="4729" y="1891"/>
                  </a:cubicBezTo>
                  <a:cubicBezTo>
                    <a:pt x="4754" y="1891"/>
                    <a:pt x="4779" y="1878"/>
                    <a:pt x="4804" y="1878"/>
                  </a:cubicBezTo>
                  <a:lnTo>
                    <a:pt x="4692" y="1916"/>
                  </a:lnTo>
                  <a:cubicBezTo>
                    <a:pt x="4667" y="1928"/>
                    <a:pt x="4654" y="1954"/>
                    <a:pt x="4667" y="1967"/>
                  </a:cubicBezTo>
                  <a:cubicBezTo>
                    <a:pt x="4516" y="2004"/>
                    <a:pt x="4365" y="2029"/>
                    <a:pt x="4214" y="2042"/>
                  </a:cubicBezTo>
                  <a:cubicBezTo>
                    <a:pt x="4176" y="2054"/>
                    <a:pt x="4176" y="2118"/>
                    <a:pt x="4214" y="2118"/>
                  </a:cubicBezTo>
                  <a:cubicBezTo>
                    <a:pt x="4377" y="2092"/>
                    <a:pt x="4541" y="2067"/>
                    <a:pt x="4704" y="2017"/>
                  </a:cubicBezTo>
                  <a:lnTo>
                    <a:pt x="4704" y="2017"/>
                  </a:lnTo>
                  <a:cubicBezTo>
                    <a:pt x="4692" y="2042"/>
                    <a:pt x="4692" y="2079"/>
                    <a:pt x="4729" y="2079"/>
                  </a:cubicBezTo>
                  <a:cubicBezTo>
                    <a:pt x="4327" y="2193"/>
                    <a:pt x="3912" y="2268"/>
                    <a:pt x="3497" y="2281"/>
                  </a:cubicBezTo>
                  <a:cubicBezTo>
                    <a:pt x="3446" y="2294"/>
                    <a:pt x="3446" y="2356"/>
                    <a:pt x="3497" y="2356"/>
                  </a:cubicBezTo>
                  <a:cubicBezTo>
                    <a:pt x="3995" y="2319"/>
                    <a:pt x="4482" y="2232"/>
                    <a:pt x="4955" y="2083"/>
                  </a:cubicBezTo>
                  <a:lnTo>
                    <a:pt x="4955" y="2083"/>
                  </a:lnTo>
                  <a:lnTo>
                    <a:pt x="4955" y="2092"/>
                  </a:lnTo>
                  <a:cubicBezTo>
                    <a:pt x="4943" y="2092"/>
                    <a:pt x="4918" y="2104"/>
                    <a:pt x="4905" y="2118"/>
                  </a:cubicBezTo>
                  <a:cubicBezTo>
                    <a:pt x="4893" y="2118"/>
                    <a:pt x="4893" y="2130"/>
                    <a:pt x="4893" y="2130"/>
                  </a:cubicBezTo>
                  <a:cubicBezTo>
                    <a:pt x="4767" y="2180"/>
                    <a:pt x="4628" y="2218"/>
                    <a:pt x="4503" y="2255"/>
                  </a:cubicBezTo>
                  <a:cubicBezTo>
                    <a:pt x="4465" y="2255"/>
                    <a:pt x="4477" y="2319"/>
                    <a:pt x="4516" y="2319"/>
                  </a:cubicBezTo>
                  <a:cubicBezTo>
                    <a:pt x="4667" y="2281"/>
                    <a:pt x="4804" y="2230"/>
                    <a:pt x="4943" y="2180"/>
                  </a:cubicBezTo>
                  <a:lnTo>
                    <a:pt x="4943" y="2180"/>
                  </a:lnTo>
                  <a:cubicBezTo>
                    <a:pt x="4692" y="2319"/>
                    <a:pt x="4440" y="2444"/>
                    <a:pt x="4176" y="2545"/>
                  </a:cubicBezTo>
                  <a:cubicBezTo>
                    <a:pt x="4144" y="2566"/>
                    <a:pt x="4148" y="2613"/>
                    <a:pt x="4172" y="2613"/>
                  </a:cubicBezTo>
                  <a:cubicBezTo>
                    <a:pt x="4177" y="2613"/>
                    <a:pt x="4183" y="2612"/>
                    <a:pt x="4189" y="2607"/>
                  </a:cubicBezTo>
                  <a:cubicBezTo>
                    <a:pt x="4377" y="2545"/>
                    <a:pt x="4566" y="2457"/>
                    <a:pt x="4754" y="2356"/>
                  </a:cubicBezTo>
                  <a:lnTo>
                    <a:pt x="4754" y="2356"/>
                  </a:lnTo>
                  <a:cubicBezTo>
                    <a:pt x="4742" y="2369"/>
                    <a:pt x="4742" y="2381"/>
                    <a:pt x="4742" y="2394"/>
                  </a:cubicBezTo>
                  <a:cubicBezTo>
                    <a:pt x="4742" y="2406"/>
                    <a:pt x="4767" y="2419"/>
                    <a:pt x="4779" y="2419"/>
                  </a:cubicBezTo>
                  <a:cubicBezTo>
                    <a:pt x="4792" y="2406"/>
                    <a:pt x="4804" y="2406"/>
                    <a:pt x="4804" y="2394"/>
                  </a:cubicBezTo>
                  <a:lnTo>
                    <a:pt x="4818" y="2406"/>
                  </a:lnTo>
                  <a:cubicBezTo>
                    <a:pt x="4830" y="2419"/>
                    <a:pt x="4843" y="2431"/>
                    <a:pt x="4855" y="2431"/>
                  </a:cubicBezTo>
                  <a:cubicBezTo>
                    <a:pt x="4855" y="2431"/>
                    <a:pt x="4855" y="2444"/>
                    <a:pt x="4868" y="2444"/>
                  </a:cubicBezTo>
                  <a:cubicBezTo>
                    <a:pt x="4843" y="2457"/>
                    <a:pt x="4830" y="2470"/>
                    <a:pt x="4804" y="2482"/>
                  </a:cubicBezTo>
                  <a:cubicBezTo>
                    <a:pt x="4792" y="2495"/>
                    <a:pt x="4792" y="2507"/>
                    <a:pt x="4792" y="2507"/>
                  </a:cubicBezTo>
                  <a:cubicBezTo>
                    <a:pt x="4516" y="2621"/>
                    <a:pt x="4201" y="2658"/>
                    <a:pt x="3912" y="2683"/>
                  </a:cubicBezTo>
                  <a:cubicBezTo>
                    <a:pt x="3877" y="2695"/>
                    <a:pt x="3874" y="2748"/>
                    <a:pt x="3903" y="2748"/>
                  </a:cubicBezTo>
                  <a:cubicBezTo>
                    <a:pt x="3906" y="2748"/>
                    <a:pt x="3909" y="2747"/>
                    <a:pt x="3912" y="2746"/>
                  </a:cubicBezTo>
                  <a:cubicBezTo>
                    <a:pt x="4340" y="2708"/>
                    <a:pt x="4818" y="2658"/>
                    <a:pt x="5144" y="2369"/>
                  </a:cubicBezTo>
                  <a:lnTo>
                    <a:pt x="5144" y="2369"/>
                  </a:lnTo>
                  <a:cubicBezTo>
                    <a:pt x="5069" y="2482"/>
                    <a:pt x="4968" y="2570"/>
                    <a:pt x="4843" y="2621"/>
                  </a:cubicBezTo>
                  <a:cubicBezTo>
                    <a:pt x="4818" y="2621"/>
                    <a:pt x="4818" y="2646"/>
                    <a:pt x="4818" y="2658"/>
                  </a:cubicBezTo>
                  <a:cubicBezTo>
                    <a:pt x="4704" y="2733"/>
                    <a:pt x="4591" y="2809"/>
                    <a:pt x="4465" y="2859"/>
                  </a:cubicBezTo>
                  <a:cubicBezTo>
                    <a:pt x="4431" y="2881"/>
                    <a:pt x="4458" y="2924"/>
                    <a:pt x="4491" y="2924"/>
                  </a:cubicBezTo>
                  <a:cubicBezTo>
                    <a:pt x="4495" y="2924"/>
                    <a:pt x="4499" y="2924"/>
                    <a:pt x="4503" y="2922"/>
                  </a:cubicBezTo>
                  <a:cubicBezTo>
                    <a:pt x="4717" y="2822"/>
                    <a:pt x="4905" y="2696"/>
                    <a:pt x="5094" y="2545"/>
                  </a:cubicBezTo>
                  <a:lnTo>
                    <a:pt x="5094" y="2545"/>
                  </a:lnTo>
                  <a:cubicBezTo>
                    <a:pt x="5081" y="2557"/>
                    <a:pt x="5081" y="2582"/>
                    <a:pt x="5094" y="2595"/>
                  </a:cubicBezTo>
                  <a:cubicBezTo>
                    <a:pt x="4918" y="2797"/>
                    <a:pt x="4717" y="2985"/>
                    <a:pt x="4477" y="3110"/>
                  </a:cubicBezTo>
                  <a:cubicBezTo>
                    <a:pt x="4301" y="3199"/>
                    <a:pt x="4113" y="3249"/>
                    <a:pt x="3937" y="3287"/>
                  </a:cubicBezTo>
                  <a:cubicBezTo>
                    <a:pt x="3736" y="3337"/>
                    <a:pt x="3535" y="3375"/>
                    <a:pt x="3334" y="3400"/>
                  </a:cubicBezTo>
                  <a:cubicBezTo>
                    <a:pt x="3187" y="3424"/>
                    <a:pt x="3040" y="3438"/>
                    <a:pt x="2893" y="3438"/>
                  </a:cubicBezTo>
                  <a:cubicBezTo>
                    <a:pt x="2814" y="3438"/>
                    <a:pt x="2734" y="3434"/>
                    <a:pt x="2655" y="3425"/>
                  </a:cubicBezTo>
                  <a:cubicBezTo>
                    <a:pt x="2616" y="3425"/>
                    <a:pt x="2616" y="3488"/>
                    <a:pt x="2655" y="3501"/>
                  </a:cubicBezTo>
                  <a:cubicBezTo>
                    <a:pt x="2717" y="3505"/>
                    <a:pt x="2779" y="3506"/>
                    <a:pt x="2841" y="3506"/>
                  </a:cubicBezTo>
                  <a:cubicBezTo>
                    <a:pt x="3190" y="3506"/>
                    <a:pt x="3532" y="3449"/>
                    <a:pt x="3874" y="3375"/>
                  </a:cubicBezTo>
                  <a:cubicBezTo>
                    <a:pt x="4063" y="3325"/>
                    <a:pt x="4251" y="3274"/>
                    <a:pt x="4427" y="3199"/>
                  </a:cubicBezTo>
                  <a:cubicBezTo>
                    <a:pt x="4603" y="3124"/>
                    <a:pt x="4742" y="3023"/>
                    <a:pt x="4880" y="2897"/>
                  </a:cubicBezTo>
                  <a:cubicBezTo>
                    <a:pt x="4930" y="2859"/>
                    <a:pt x="4980" y="2809"/>
                    <a:pt x="5031" y="2758"/>
                  </a:cubicBezTo>
                  <a:lnTo>
                    <a:pt x="5044" y="2758"/>
                  </a:lnTo>
                  <a:cubicBezTo>
                    <a:pt x="4980" y="2834"/>
                    <a:pt x="4930" y="2897"/>
                    <a:pt x="4868" y="2960"/>
                  </a:cubicBezTo>
                  <a:cubicBezTo>
                    <a:pt x="4838" y="2989"/>
                    <a:pt x="4862" y="3018"/>
                    <a:pt x="4885" y="3018"/>
                  </a:cubicBezTo>
                  <a:cubicBezTo>
                    <a:pt x="4892" y="3018"/>
                    <a:pt x="4899" y="3016"/>
                    <a:pt x="4905" y="3010"/>
                  </a:cubicBezTo>
                  <a:cubicBezTo>
                    <a:pt x="4980" y="2934"/>
                    <a:pt x="5044" y="2872"/>
                    <a:pt x="5094" y="2797"/>
                  </a:cubicBezTo>
                  <a:lnTo>
                    <a:pt x="5094" y="2797"/>
                  </a:lnTo>
                  <a:cubicBezTo>
                    <a:pt x="5006" y="2960"/>
                    <a:pt x="4868" y="3110"/>
                    <a:pt x="4704" y="3236"/>
                  </a:cubicBezTo>
                  <a:cubicBezTo>
                    <a:pt x="4674" y="3257"/>
                    <a:pt x="4692" y="3293"/>
                    <a:pt x="4721" y="3293"/>
                  </a:cubicBezTo>
                  <a:cubicBezTo>
                    <a:pt x="4727" y="3293"/>
                    <a:pt x="4735" y="3291"/>
                    <a:pt x="4742" y="3287"/>
                  </a:cubicBezTo>
                  <a:cubicBezTo>
                    <a:pt x="4754" y="3287"/>
                    <a:pt x="4767" y="3274"/>
                    <a:pt x="4779" y="3261"/>
                  </a:cubicBezTo>
                  <a:lnTo>
                    <a:pt x="4779" y="3261"/>
                  </a:lnTo>
                  <a:cubicBezTo>
                    <a:pt x="4769" y="3283"/>
                    <a:pt x="4786" y="3314"/>
                    <a:pt x="4807" y="3314"/>
                  </a:cubicBezTo>
                  <a:cubicBezTo>
                    <a:pt x="4810" y="3314"/>
                    <a:pt x="4814" y="3313"/>
                    <a:pt x="4818" y="3312"/>
                  </a:cubicBezTo>
                  <a:cubicBezTo>
                    <a:pt x="4918" y="3236"/>
                    <a:pt x="4994" y="3149"/>
                    <a:pt x="5056" y="3048"/>
                  </a:cubicBezTo>
                  <a:cubicBezTo>
                    <a:pt x="5062" y="3054"/>
                    <a:pt x="5069" y="3057"/>
                    <a:pt x="5075" y="3057"/>
                  </a:cubicBezTo>
                  <a:cubicBezTo>
                    <a:pt x="5081" y="3057"/>
                    <a:pt x="5088" y="3054"/>
                    <a:pt x="5094" y="3048"/>
                  </a:cubicBezTo>
                  <a:cubicBezTo>
                    <a:pt x="5144" y="2998"/>
                    <a:pt x="5182" y="2947"/>
                    <a:pt x="5207" y="2897"/>
                  </a:cubicBezTo>
                  <a:lnTo>
                    <a:pt x="5207" y="2897"/>
                  </a:lnTo>
                  <a:cubicBezTo>
                    <a:pt x="5031" y="3261"/>
                    <a:pt x="4704" y="3538"/>
                    <a:pt x="4365" y="3752"/>
                  </a:cubicBezTo>
                  <a:cubicBezTo>
                    <a:pt x="3774" y="4140"/>
                    <a:pt x="3067" y="4352"/>
                    <a:pt x="2359" y="4352"/>
                  </a:cubicBezTo>
                  <a:cubicBezTo>
                    <a:pt x="2104" y="4352"/>
                    <a:pt x="1848" y="4324"/>
                    <a:pt x="1598" y="4267"/>
                  </a:cubicBezTo>
                  <a:cubicBezTo>
                    <a:pt x="1510" y="4255"/>
                    <a:pt x="1434" y="4230"/>
                    <a:pt x="1347" y="4205"/>
                  </a:cubicBezTo>
                  <a:lnTo>
                    <a:pt x="1347" y="4205"/>
                  </a:lnTo>
                  <a:cubicBezTo>
                    <a:pt x="1447" y="4230"/>
                    <a:pt x="1560" y="4255"/>
                    <a:pt x="1661" y="4267"/>
                  </a:cubicBezTo>
                  <a:cubicBezTo>
                    <a:pt x="1784" y="4294"/>
                    <a:pt x="1913" y="4327"/>
                    <a:pt x="2044" y="4327"/>
                  </a:cubicBezTo>
                  <a:cubicBezTo>
                    <a:pt x="2101" y="4327"/>
                    <a:pt x="2157" y="4321"/>
                    <a:pt x="2214" y="4306"/>
                  </a:cubicBezTo>
                  <a:cubicBezTo>
                    <a:pt x="2246" y="4284"/>
                    <a:pt x="2233" y="4236"/>
                    <a:pt x="2206" y="4236"/>
                  </a:cubicBezTo>
                  <a:cubicBezTo>
                    <a:pt x="2201" y="4236"/>
                    <a:pt x="2195" y="4238"/>
                    <a:pt x="2189" y="4242"/>
                  </a:cubicBezTo>
                  <a:cubicBezTo>
                    <a:pt x="2138" y="4256"/>
                    <a:pt x="2085" y="4262"/>
                    <a:pt x="2031" y="4262"/>
                  </a:cubicBezTo>
                  <a:cubicBezTo>
                    <a:pt x="1939" y="4262"/>
                    <a:pt x="1844" y="4246"/>
                    <a:pt x="1749" y="4230"/>
                  </a:cubicBezTo>
                  <a:cubicBezTo>
                    <a:pt x="1887" y="4230"/>
                    <a:pt x="2026" y="4217"/>
                    <a:pt x="2164" y="4192"/>
                  </a:cubicBezTo>
                  <a:cubicBezTo>
                    <a:pt x="2202" y="4180"/>
                    <a:pt x="2202" y="4142"/>
                    <a:pt x="2177" y="4130"/>
                  </a:cubicBezTo>
                  <a:cubicBezTo>
                    <a:pt x="2340" y="4116"/>
                    <a:pt x="2491" y="4104"/>
                    <a:pt x="2641" y="4079"/>
                  </a:cubicBezTo>
                  <a:cubicBezTo>
                    <a:pt x="2692" y="4079"/>
                    <a:pt x="2692" y="4016"/>
                    <a:pt x="2641" y="4016"/>
                  </a:cubicBezTo>
                  <a:cubicBezTo>
                    <a:pt x="2339" y="4049"/>
                    <a:pt x="2031" y="4083"/>
                    <a:pt x="1725" y="4083"/>
                  </a:cubicBezTo>
                  <a:cubicBezTo>
                    <a:pt x="1573" y="4083"/>
                    <a:pt x="1422" y="4075"/>
                    <a:pt x="1271" y="4054"/>
                  </a:cubicBezTo>
                  <a:cubicBezTo>
                    <a:pt x="1786" y="4054"/>
                    <a:pt x="2289" y="4029"/>
                    <a:pt x="2767" y="3828"/>
                  </a:cubicBezTo>
                  <a:cubicBezTo>
                    <a:pt x="2802" y="3816"/>
                    <a:pt x="2794" y="3763"/>
                    <a:pt x="2764" y="3763"/>
                  </a:cubicBezTo>
                  <a:cubicBezTo>
                    <a:pt x="2762" y="3763"/>
                    <a:pt x="2758" y="3763"/>
                    <a:pt x="2755" y="3764"/>
                  </a:cubicBezTo>
                  <a:cubicBezTo>
                    <a:pt x="2353" y="3928"/>
                    <a:pt x="1925" y="3979"/>
                    <a:pt x="1510" y="3991"/>
                  </a:cubicBezTo>
                  <a:cubicBezTo>
                    <a:pt x="1548" y="3979"/>
                    <a:pt x="1585" y="3979"/>
                    <a:pt x="1635" y="3966"/>
                  </a:cubicBezTo>
                  <a:cubicBezTo>
                    <a:pt x="1674" y="3966"/>
                    <a:pt x="1661" y="3903"/>
                    <a:pt x="1610" y="3903"/>
                  </a:cubicBezTo>
                  <a:cubicBezTo>
                    <a:pt x="1523" y="3928"/>
                    <a:pt x="1422" y="3928"/>
                    <a:pt x="1334" y="3928"/>
                  </a:cubicBezTo>
                  <a:cubicBezTo>
                    <a:pt x="1359" y="3915"/>
                    <a:pt x="1397" y="3903"/>
                    <a:pt x="1422" y="3890"/>
                  </a:cubicBezTo>
                  <a:lnTo>
                    <a:pt x="1422" y="3878"/>
                  </a:lnTo>
                  <a:cubicBezTo>
                    <a:pt x="1623" y="3853"/>
                    <a:pt x="1825" y="3803"/>
                    <a:pt x="2013" y="3727"/>
                  </a:cubicBezTo>
                  <a:cubicBezTo>
                    <a:pt x="2048" y="3715"/>
                    <a:pt x="2040" y="3662"/>
                    <a:pt x="2010" y="3662"/>
                  </a:cubicBezTo>
                  <a:cubicBezTo>
                    <a:pt x="2007" y="3662"/>
                    <a:pt x="2004" y="3663"/>
                    <a:pt x="2001" y="3664"/>
                  </a:cubicBezTo>
                  <a:cubicBezTo>
                    <a:pt x="1655" y="3793"/>
                    <a:pt x="1292" y="3858"/>
                    <a:pt x="925" y="3858"/>
                  </a:cubicBezTo>
                  <a:cubicBezTo>
                    <a:pt x="865" y="3858"/>
                    <a:pt x="804" y="3856"/>
                    <a:pt x="743" y="3853"/>
                  </a:cubicBezTo>
                  <a:cubicBezTo>
                    <a:pt x="1045" y="3828"/>
                    <a:pt x="1347" y="3777"/>
                    <a:pt x="1649" y="3689"/>
                  </a:cubicBezTo>
                  <a:cubicBezTo>
                    <a:pt x="1682" y="3678"/>
                    <a:pt x="1676" y="3625"/>
                    <a:pt x="1636" y="3625"/>
                  </a:cubicBezTo>
                  <a:cubicBezTo>
                    <a:pt x="1632" y="3625"/>
                    <a:pt x="1628" y="3625"/>
                    <a:pt x="1623" y="3627"/>
                  </a:cubicBezTo>
                  <a:cubicBezTo>
                    <a:pt x="1473" y="3677"/>
                    <a:pt x="1309" y="3714"/>
                    <a:pt x="1146" y="3739"/>
                  </a:cubicBezTo>
                  <a:cubicBezTo>
                    <a:pt x="1183" y="3714"/>
                    <a:pt x="1221" y="3689"/>
                    <a:pt x="1246" y="3664"/>
                  </a:cubicBezTo>
                  <a:lnTo>
                    <a:pt x="1258" y="3652"/>
                  </a:lnTo>
                  <a:cubicBezTo>
                    <a:pt x="1258" y="3652"/>
                    <a:pt x="1271" y="3639"/>
                    <a:pt x="1283" y="3639"/>
                  </a:cubicBezTo>
                  <a:cubicBezTo>
                    <a:pt x="1296" y="3627"/>
                    <a:pt x="1296" y="3601"/>
                    <a:pt x="1283" y="3588"/>
                  </a:cubicBezTo>
                  <a:cubicBezTo>
                    <a:pt x="1322" y="3576"/>
                    <a:pt x="1359" y="3576"/>
                    <a:pt x="1397" y="3563"/>
                  </a:cubicBezTo>
                  <a:cubicBezTo>
                    <a:pt x="1434" y="3563"/>
                    <a:pt x="1422" y="3501"/>
                    <a:pt x="1372" y="3501"/>
                  </a:cubicBezTo>
                  <a:cubicBezTo>
                    <a:pt x="1283" y="3526"/>
                    <a:pt x="1183" y="3538"/>
                    <a:pt x="1082" y="3563"/>
                  </a:cubicBezTo>
                  <a:cubicBezTo>
                    <a:pt x="1107" y="3551"/>
                    <a:pt x="1120" y="3538"/>
                    <a:pt x="1132" y="3526"/>
                  </a:cubicBezTo>
                  <a:cubicBezTo>
                    <a:pt x="1158" y="3513"/>
                    <a:pt x="1158" y="3488"/>
                    <a:pt x="1132" y="3476"/>
                  </a:cubicBezTo>
                  <a:cubicBezTo>
                    <a:pt x="1359" y="3400"/>
                    <a:pt x="1585" y="3337"/>
                    <a:pt x="1812" y="3261"/>
                  </a:cubicBezTo>
                  <a:cubicBezTo>
                    <a:pt x="1846" y="3250"/>
                    <a:pt x="1839" y="3197"/>
                    <a:pt x="1809" y="3197"/>
                  </a:cubicBezTo>
                  <a:cubicBezTo>
                    <a:pt x="1806" y="3197"/>
                    <a:pt x="1803" y="3198"/>
                    <a:pt x="1799" y="3199"/>
                  </a:cubicBezTo>
                  <a:cubicBezTo>
                    <a:pt x="1573" y="3274"/>
                    <a:pt x="1347" y="3337"/>
                    <a:pt x="1120" y="3412"/>
                  </a:cubicBezTo>
                  <a:cubicBezTo>
                    <a:pt x="1132" y="3400"/>
                    <a:pt x="1146" y="3400"/>
                    <a:pt x="1146" y="3400"/>
                  </a:cubicBezTo>
                  <a:cubicBezTo>
                    <a:pt x="1171" y="3387"/>
                    <a:pt x="1171" y="3350"/>
                    <a:pt x="1146" y="3337"/>
                  </a:cubicBezTo>
                  <a:cubicBezTo>
                    <a:pt x="1233" y="3312"/>
                    <a:pt x="1322" y="3300"/>
                    <a:pt x="1409" y="3274"/>
                  </a:cubicBezTo>
                  <a:cubicBezTo>
                    <a:pt x="1447" y="3274"/>
                    <a:pt x="1434" y="3211"/>
                    <a:pt x="1384" y="3211"/>
                  </a:cubicBezTo>
                  <a:cubicBezTo>
                    <a:pt x="1309" y="3236"/>
                    <a:pt x="1246" y="3249"/>
                    <a:pt x="1171" y="3261"/>
                  </a:cubicBezTo>
                  <a:cubicBezTo>
                    <a:pt x="1158" y="3261"/>
                    <a:pt x="1146" y="3261"/>
                    <a:pt x="1146" y="3274"/>
                  </a:cubicBezTo>
                  <a:lnTo>
                    <a:pt x="1120" y="3274"/>
                  </a:lnTo>
                  <a:cubicBezTo>
                    <a:pt x="1095" y="3287"/>
                    <a:pt x="1057" y="3300"/>
                    <a:pt x="1032" y="3312"/>
                  </a:cubicBezTo>
                  <a:lnTo>
                    <a:pt x="1107" y="3274"/>
                  </a:lnTo>
                  <a:cubicBezTo>
                    <a:pt x="1142" y="3263"/>
                    <a:pt x="1113" y="3210"/>
                    <a:pt x="1080" y="3210"/>
                  </a:cubicBezTo>
                  <a:cubicBezTo>
                    <a:pt x="1077" y="3210"/>
                    <a:pt x="1073" y="3210"/>
                    <a:pt x="1070" y="3211"/>
                  </a:cubicBezTo>
                  <a:cubicBezTo>
                    <a:pt x="1057" y="3224"/>
                    <a:pt x="1032" y="3236"/>
                    <a:pt x="1020" y="3236"/>
                  </a:cubicBezTo>
                  <a:lnTo>
                    <a:pt x="995" y="3236"/>
                  </a:lnTo>
                  <a:cubicBezTo>
                    <a:pt x="1233" y="3136"/>
                    <a:pt x="1473" y="3048"/>
                    <a:pt x="1711" y="2960"/>
                  </a:cubicBezTo>
                  <a:cubicBezTo>
                    <a:pt x="1736" y="2960"/>
                    <a:pt x="1736" y="2934"/>
                    <a:pt x="1736" y="2909"/>
                  </a:cubicBezTo>
                  <a:cubicBezTo>
                    <a:pt x="1900" y="2884"/>
                    <a:pt x="2076" y="2872"/>
                    <a:pt x="2252" y="2859"/>
                  </a:cubicBezTo>
                  <a:cubicBezTo>
                    <a:pt x="2286" y="2859"/>
                    <a:pt x="2289" y="2795"/>
                    <a:pt x="2260" y="2795"/>
                  </a:cubicBezTo>
                  <a:cubicBezTo>
                    <a:pt x="2258" y="2795"/>
                    <a:pt x="2255" y="2796"/>
                    <a:pt x="2252" y="2797"/>
                  </a:cubicBezTo>
                  <a:cubicBezTo>
                    <a:pt x="1799" y="2822"/>
                    <a:pt x="1334" y="2897"/>
                    <a:pt x="931" y="3085"/>
                  </a:cubicBezTo>
                  <a:cubicBezTo>
                    <a:pt x="931" y="3065"/>
                    <a:pt x="923" y="3045"/>
                    <a:pt x="900" y="3045"/>
                  </a:cubicBezTo>
                  <a:cubicBezTo>
                    <a:pt x="894" y="3045"/>
                    <a:pt x="888" y="3046"/>
                    <a:pt x="881" y="3048"/>
                  </a:cubicBezTo>
                  <a:cubicBezTo>
                    <a:pt x="831" y="3060"/>
                    <a:pt x="768" y="3085"/>
                    <a:pt x="718" y="3110"/>
                  </a:cubicBezTo>
                  <a:cubicBezTo>
                    <a:pt x="869" y="3010"/>
                    <a:pt x="1020" y="2922"/>
                    <a:pt x="1183" y="2847"/>
                  </a:cubicBezTo>
                  <a:cubicBezTo>
                    <a:pt x="1215" y="2836"/>
                    <a:pt x="1193" y="2791"/>
                    <a:pt x="1164" y="2791"/>
                  </a:cubicBezTo>
                  <a:cubicBezTo>
                    <a:pt x="1158" y="2791"/>
                    <a:pt x="1152" y="2792"/>
                    <a:pt x="1146" y="2797"/>
                  </a:cubicBezTo>
                  <a:cubicBezTo>
                    <a:pt x="1095" y="2822"/>
                    <a:pt x="1032" y="2847"/>
                    <a:pt x="969" y="2884"/>
                  </a:cubicBezTo>
                  <a:cubicBezTo>
                    <a:pt x="969" y="2866"/>
                    <a:pt x="956" y="2854"/>
                    <a:pt x="944" y="2854"/>
                  </a:cubicBezTo>
                  <a:cubicBezTo>
                    <a:pt x="939" y="2854"/>
                    <a:pt x="935" y="2856"/>
                    <a:pt x="931" y="2859"/>
                  </a:cubicBezTo>
                  <a:cubicBezTo>
                    <a:pt x="919" y="2859"/>
                    <a:pt x="919" y="2859"/>
                    <a:pt x="919" y="2872"/>
                  </a:cubicBezTo>
                  <a:cubicBezTo>
                    <a:pt x="919" y="2859"/>
                    <a:pt x="919" y="2847"/>
                    <a:pt x="906" y="2834"/>
                  </a:cubicBezTo>
                  <a:cubicBezTo>
                    <a:pt x="944" y="2809"/>
                    <a:pt x="982" y="2797"/>
                    <a:pt x="1020" y="2771"/>
                  </a:cubicBezTo>
                  <a:cubicBezTo>
                    <a:pt x="1032" y="2771"/>
                    <a:pt x="1032" y="2758"/>
                    <a:pt x="1032" y="2746"/>
                  </a:cubicBezTo>
                  <a:cubicBezTo>
                    <a:pt x="1183" y="2671"/>
                    <a:pt x="1334" y="2595"/>
                    <a:pt x="1473" y="2507"/>
                  </a:cubicBezTo>
                  <a:cubicBezTo>
                    <a:pt x="1506" y="2485"/>
                    <a:pt x="1489" y="2442"/>
                    <a:pt x="1459" y="2442"/>
                  </a:cubicBezTo>
                  <a:cubicBezTo>
                    <a:pt x="1456" y="2442"/>
                    <a:pt x="1452" y="2443"/>
                    <a:pt x="1447" y="2444"/>
                  </a:cubicBezTo>
                  <a:cubicBezTo>
                    <a:pt x="1296" y="2545"/>
                    <a:pt x="1120" y="2621"/>
                    <a:pt x="956" y="2708"/>
                  </a:cubicBezTo>
                  <a:lnTo>
                    <a:pt x="944" y="2721"/>
                  </a:lnTo>
                  <a:cubicBezTo>
                    <a:pt x="906" y="2746"/>
                    <a:pt x="856" y="2771"/>
                    <a:pt x="806" y="2797"/>
                  </a:cubicBezTo>
                  <a:cubicBezTo>
                    <a:pt x="705" y="2859"/>
                    <a:pt x="604" y="2934"/>
                    <a:pt x="517" y="3010"/>
                  </a:cubicBezTo>
                  <a:cubicBezTo>
                    <a:pt x="492" y="3035"/>
                    <a:pt x="453" y="3048"/>
                    <a:pt x="428" y="3060"/>
                  </a:cubicBezTo>
                  <a:cubicBezTo>
                    <a:pt x="403" y="3073"/>
                    <a:pt x="403" y="3085"/>
                    <a:pt x="416" y="3098"/>
                  </a:cubicBezTo>
                  <a:cubicBezTo>
                    <a:pt x="341" y="3174"/>
                    <a:pt x="265" y="3249"/>
                    <a:pt x="227" y="3337"/>
                  </a:cubicBezTo>
                  <a:cubicBezTo>
                    <a:pt x="215" y="3337"/>
                    <a:pt x="215" y="3337"/>
                    <a:pt x="215" y="3325"/>
                  </a:cubicBezTo>
                  <a:cubicBezTo>
                    <a:pt x="227" y="3274"/>
                    <a:pt x="265" y="3224"/>
                    <a:pt x="303" y="3186"/>
                  </a:cubicBezTo>
                  <a:cubicBezTo>
                    <a:pt x="341" y="3136"/>
                    <a:pt x="391" y="3098"/>
                    <a:pt x="428" y="3048"/>
                  </a:cubicBezTo>
                  <a:cubicBezTo>
                    <a:pt x="517" y="2960"/>
                    <a:pt x="604" y="2884"/>
                    <a:pt x="705" y="2822"/>
                  </a:cubicBezTo>
                  <a:cubicBezTo>
                    <a:pt x="730" y="2809"/>
                    <a:pt x="730" y="2784"/>
                    <a:pt x="718" y="2771"/>
                  </a:cubicBezTo>
                  <a:cubicBezTo>
                    <a:pt x="768" y="2746"/>
                    <a:pt x="806" y="2708"/>
                    <a:pt x="856" y="2671"/>
                  </a:cubicBezTo>
                  <a:cubicBezTo>
                    <a:pt x="881" y="2658"/>
                    <a:pt x="856" y="2621"/>
                    <a:pt x="831" y="2607"/>
                  </a:cubicBezTo>
                  <a:cubicBezTo>
                    <a:pt x="1057" y="2470"/>
                    <a:pt x="1309" y="2381"/>
                    <a:pt x="1573" y="2344"/>
                  </a:cubicBezTo>
                  <a:cubicBezTo>
                    <a:pt x="1610" y="2344"/>
                    <a:pt x="1610" y="2281"/>
                    <a:pt x="1573" y="2281"/>
                  </a:cubicBezTo>
                  <a:cubicBezTo>
                    <a:pt x="1296" y="2319"/>
                    <a:pt x="1020" y="2419"/>
                    <a:pt x="793" y="2570"/>
                  </a:cubicBezTo>
                  <a:cubicBezTo>
                    <a:pt x="803" y="2550"/>
                    <a:pt x="789" y="2513"/>
                    <a:pt x="763" y="2513"/>
                  </a:cubicBezTo>
                  <a:cubicBezTo>
                    <a:pt x="757" y="2513"/>
                    <a:pt x="750" y="2515"/>
                    <a:pt x="743" y="2520"/>
                  </a:cubicBezTo>
                  <a:cubicBezTo>
                    <a:pt x="742" y="2521"/>
                    <a:pt x="741" y="2521"/>
                    <a:pt x="739" y="2522"/>
                  </a:cubicBezTo>
                  <a:lnTo>
                    <a:pt x="739" y="2522"/>
                  </a:lnTo>
                  <a:cubicBezTo>
                    <a:pt x="757" y="2505"/>
                    <a:pt x="775" y="2487"/>
                    <a:pt x="793" y="2470"/>
                  </a:cubicBezTo>
                  <a:cubicBezTo>
                    <a:pt x="806" y="2457"/>
                    <a:pt x="806" y="2431"/>
                    <a:pt x="793" y="2431"/>
                  </a:cubicBezTo>
                  <a:cubicBezTo>
                    <a:pt x="906" y="2319"/>
                    <a:pt x="1045" y="2218"/>
                    <a:pt x="1183" y="2130"/>
                  </a:cubicBezTo>
                  <a:cubicBezTo>
                    <a:pt x="1214" y="2109"/>
                    <a:pt x="1195" y="2072"/>
                    <a:pt x="1173" y="2072"/>
                  </a:cubicBezTo>
                  <a:cubicBezTo>
                    <a:pt x="1168" y="2072"/>
                    <a:pt x="1162" y="2074"/>
                    <a:pt x="1158" y="2079"/>
                  </a:cubicBezTo>
                  <a:cubicBezTo>
                    <a:pt x="1007" y="2168"/>
                    <a:pt x="881" y="2268"/>
                    <a:pt x="755" y="2369"/>
                  </a:cubicBezTo>
                  <a:cubicBezTo>
                    <a:pt x="755" y="2350"/>
                    <a:pt x="740" y="2323"/>
                    <a:pt x="722" y="2323"/>
                  </a:cubicBezTo>
                  <a:cubicBezTo>
                    <a:pt x="717" y="2323"/>
                    <a:pt x="711" y="2325"/>
                    <a:pt x="705" y="2331"/>
                  </a:cubicBezTo>
                  <a:cubicBezTo>
                    <a:pt x="567" y="2444"/>
                    <a:pt x="428" y="2570"/>
                    <a:pt x="328" y="2721"/>
                  </a:cubicBezTo>
                  <a:cubicBezTo>
                    <a:pt x="378" y="2633"/>
                    <a:pt x="441" y="2557"/>
                    <a:pt x="504" y="2482"/>
                  </a:cubicBezTo>
                  <a:cubicBezTo>
                    <a:pt x="629" y="2306"/>
                    <a:pt x="793" y="2155"/>
                    <a:pt x="969" y="2029"/>
                  </a:cubicBezTo>
                  <a:cubicBezTo>
                    <a:pt x="1001" y="2008"/>
                    <a:pt x="980" y="1961"/>
                    <a:pt x="950" y="1961"/>
                  </a:cubicBezTo>
                  <a:cubicBezTo>
                    <a:pt x="944" y="1961"/>
                    <a:pt x="937" y="1963"/>
                    <a:pt x="931" y="1967"/>
                  </a:cubicBezTo>
                  <a:cubicBezTo>
                    <a:pt x="755" y="2104"/>
                    <a:pt x="579" y="2268"/>
                    <a:pt x="441" y="2444"/>
                  </a:cubicBezTo>
                  <a:cubicBezTo>
                    <a:pt x="403" y="2507"/>
                    <a:pt x="353" y="2570"/>
                    <a:pt x="303" y="2633"/>
                  </a:cubicBezTo>
                  <a:cubicBezTo>
                    <a:pt x="341" y="2545"/>
                    <a:pt x="378" y="2470"/>
                    <a:pt x="428" y="2381"/>
                  </a:cubicBezTo>
                  <a:cubicBezTo>
                    <a:pt x="629" y="2143"/>
                    <a:pt x="869" y="1941"/>
                    <a:pt x="1146" y="1791"/>
                  </a:cubicBezTo>
                  <a:cubicBezTo>
                    <a:pt x="1296" y="1715"/>
                    <a:pt x="1447" y="1640"/>
                    <a:pt x="1598" y="1576"/>
                  </a:cubicBezTo>
                  <a:cubicBezTo>
                    <a:pt x="1632" y="1565"/>
                    <a:pt x="1625" y="1512"/>
                    <a:pt x="1595" y="1512"/>
                  </a:cubicBezTo>
                  <a:cubicBezTo>
                    <a:pt x="1592" y="1512"/>
                    <a:pt x="1589" y="1513"/>
                    <a:pt x="1585" y="1514"/>
                  </a:cubicBezTo>
                  <a:cubicBezTo>
                    <a:pt x="1309" y="1627"/>
                    <a:pt x="1032" y="1765"/>
                    <a:pt x="793" y="1941"/>
                  </a:cubicBezTo>
                  <a:cubicBezTo>
                    <a:pt x="780" y="1941"/>
                    <a:pt x="768" y="1941"/>
                    <a:pt x="755" y="1954"/>
                  </a:cubicBezTo>
                  <a:cubicBezTo>
                    <a:pt x="617" y="2054"/>
                    <a:pt x="492" y="2180"/>
                    <a:pt x="391" y="2331"/>
                  </a:cubicBezTo>
                  <a:cubicBezTo>
                    <a:pt x="330" y="2417"/>
                    <a:pt x="269" y="2502"/>
                    <a:pt x="208" y="2598"/>
                  </a:cubicBezTo>
                  <a:lnTo>
                    <a:pt x="208" y="2598"/>
                  </a:lnTo>
                  <a:cubicBezTo>
                    <a:pt x="233" y="2505"/>
                    <a:pt x="268" y="2413"/>
                    <a:pt x="303" y="2331"/>
                  </a:cubicBezTo>
                  <a:cubicBezTo>
                    <a:pt x="403" y="2180"/>
                    <a:pt x="529" y="2054"/>
                    <a:pt x="668" y="1954"/>
                  </a:cubicBezTo>
                  <a:cubicBezTo>
                    <a:pt x="698" y="1933"/>
                    <a:pt x="679" y="1896"/>
                    <a:pt x="651" y="1896"/>
                  </a:cubicBezTo>
                  <a:cubicBezTo>
                    <a:pt x="644" y="1896"/>
                    <a:pt x="637" y="1898"/>
                    <a:pt x="629" y="1903"/>
                  </a:cubicBezTo>
                  <a:cubicBezTo>
                    <a:pt x="604" y="1928"/>
                    <a:pt x="567" y="1954"/>
                    <a:pt x="529" y="1979"/>
                  </a:cubicBezTo>
                  <a:cubicBezTo>
                    <a:pt x="705" y="1777"/>
                    <a:pt x="931" y="1627"/>
                    <a:pt x="1146" y="1476"/>
                  </a:cubicBezTo>
                  <a:cubicBezTo>
                    <a:pt x="1176" y="1455"/>
                    <a:pt x="1157" y="1419"/>
                    <a:pt x="1129" y="1419"/>
                  </a:cubicBezTo>
                  <a:cubicBezTo>
                    <a:pt x="1122" y="1419"/>
                    <a:pt x="1115" y="1421"/>
                    <a:pt x="1107" y="1425"/>
                  </a:cubicBezTo>
                  <a:cubicBezTo>
                    <a:pt x="894" y="1576"/>
                    <a:pt x="680" y="1727"/>
                    <a:pt x="504" y="1916"/>
                  </a:cubicBezTo>
                  <a:cubicBezTo>
                    <a:pt x="492" y="1916"/>
                    <a:pt x="479" y="1928"/>
                    <a:pt x="479" y="1928"/>
                  </a:cubicBezTo>
                  <a:cubicBezTo>
                    <a:pt x="441" y="1992"/>
                    <a:pt x="403" y="2042"/>
                    <a:pt x="366" y="2092"/>
                  </a:cubicBezTo>
                  <a:cubicBezTo>
                    <a:pt x="366" y="2104"/>
                    <a:pt x="353" y="2104"/>
                    <a:pt x="353" y="2104"/>
                  </a:cubicBezTo>
                  <a:cubicBezTo>
                    <a:pt x="316" y="2168"/>
                    <a:pt x="277" y="2243"/>
                    <a:pt x="240" y="2306"/>
                  </a:cubicBezTo>
                  <a:lnTo>
                    <a:pt x="240" y="2319"/>
                  </a:lnTo>
                  <a:cubicBezTo>
                    <a:pt x="215" y="2356"/>
                    <a:pt x="190" y="2394"/>
                    <a:pt x="165" y="2444"/>
                  </a:cubicBezTo>
                  <a:cubicBezTo>
                    <a:pt x="165" y="2419"/>
                    <a:pt x="177" y="2406"/>
                    <a:pt x="177" y="2381"/>
                  </a:cubicBezTo>
                  <a:lnTo>
                    <a:pt x="190" y="2381"/>
                  </a:lnTo>
                  <a:cubicBezTo>
                    <a:pt x="303" y="2130"/>
                    <a:pt x="453" y="1903"/>
                    <a:pt x="643" y="1715"/>
                  </a:cubicBezTo>
                  <a:cubicBezTo>
                    <a:pt x="664" y="1693"/>
                    <a:pt x="639" y="1662"/>
                    <a:pt x="615" y="1662"/>
                  </a:cubicBezTo>
                  <a:cubicBezTo>
                    <a:pt x="612" y="1662"/>
                    <a:pt x="608" y="1663"/>
                    <a:pt x="604" y="1665"/>
                  </a:cubicBezTo>
                  <a:lnTo>
                    <a:pt x="680" y="1589"/>
                  </a:lnTo>
                  <a:cubicBezTo>
                    <a:pt x="699" y="1570"/>
                    <a:pt x="682" y="1543"/>
                    <a:pt x="655" y="1543"/>
                  </a:cubicBezTo>
                  <a:cubicBezTo>
                    <a:pt x="647" y="1543"/>
                    <a:pt x="638" y="1545"/>
                    <a:pt x="629" y="1551"/>
                  </a:cubicBezTo>
                  <a:cubicBezTo>
                    <a:pt x="492" y="1677"/>
                    <a:pt x="378" y="1816"/>
                    <a:pt x="290" y="1967"/>
                  </a:cubicBezTo>
                  <a:cubicBezTo>
                    <a:pt x="341" y="1878"/>
                    <a:pt x="391" y="1791"/>
                    <a:pt x="453" y="1702"/>
                  </a:cubicBezTo>
                  <a:cubicBezTo>
                    <a:pt x="680" y="1451"/>
                    <a:pt x="969" y="1249"/>
                    <a:pt x="1296" y="1149"/>
                  </a:cubicBezTo>
                  <a:cubicBezTo>
                    <a:pt x="1330" y="1126"/>
                    <a:pt x="1323" y="1072"/>
                    <a:pt x="1293" y="1072"/>
                  </a:cubicBezTo>
                  <a:cubicBezTo>
                    <a:pt x="1290" y="1072"/>
                    <a:pt x="1287" y="1072"/>
                    <a:pt x="1283" y="1073"/>
                  </a:cubicBezTo>
                  <a:cubicBezTo>
                    <a:pt x="995" y="1174"/>
                    <a:pt x="730" y="1338"/>
                    <a:pt x="504" y="1551"/>
                  </a:cubicBezTo>
                  <a:cubicBezTo>
                    <a:pt x="554" y="1489"/>
                    <a:pt x="617" y="1413"/>
                    <a:pt x="680" y="1350"/>
                  </a:cubicBezTo>
                  <a:cubicBezTo>
                    <a:pt x="831" y="1187"/>
                    <a:pt x="1007" y="1048"/>
                    <a:pt x="1196" y="935"/>
                  </a:cubicBezTo>
                  <a:cubicBezTo>
                    <a:pt x="1227" y="914"/>
                    <a:pt x="1206" y="866"/>
                    <a:pt x="1176" y="866"/>
                  </a:cubicBezTo>
                  <a:cubicBezTo>
                    <a:pt x="1170" y="866"/>
                    <a:pt x="1164" y="868"/>
                    <a:pt x="1158" y="872"/>
                  </a:cubicBezTo>
                  <a:cubicBezTo>
                    <a:pt x="956" y="998"/>
                    <a:pt x="780" y="1149"/>
                    <a:pt x="617" y="1313"/>
                  </a:cubicBezTo>
                  <a:cubicBezTo>
                    <a:pt x="542" y="1400"/>
                    <a:pt x="466" y="1489"/>
                    <a:pt x="403" y="1589"/>
                  </a:cubicBezTo>
                  <a:cubicBezTo>
                    <a:pt x="378" y="1615"/>
                    <a:pt x="353" y="1652"/>
                    <a:pt x="341" y="1677"/>
                  </a:cubicBezTo>
                  <a:cubicBezTo>
                    <a:pt x="718" y="847"/>
                    <a:pt x="1498" y="156"/>
                    <a:pt x="2440" y="67"/>
                  </a:cubicBezTo>
                  <a:cubicBezTo>
                    <a:pt x="2499" y="63"/>
                    <a:pt x="2557" y="61"/>
                    <a:pt x="2616" y="61"/>
                  </a:cubicBezTo>
                  <a:close/>
                  <a:moveTo>
                    <a:pt x="2631" y="1"/>
                  </a:moveTo>
                  <a:cubicBezTo>
                    <a:pt x="1668" y="1"/>
                    <a:pt x="810" y="635"/>
                    <a:pt x="366" y="1476"/>
                  </a:cubicBezTo>
                  <a:cubicBezTo>
                    <a:pt x="152" y="1891"/>
                    <a:pt x="1" y="2369"/>
                    <a:pt x="39" y="2847"/>
                  </a:cubicBezTo>
                  <a:lnTo>
                    <a:pt x="39" y="2934"/>
                  </a:lnTo>
                  <a:cubicBezTo>
                    <a:pt x="51" y="2960"/>
                    <a:pt x="51" y="2973"/>
                    <a:pt x="51" y="2998"/>
                  </a:cubicBezTo>
                  <a:cubicBezTo>
                    <a:pt x="51" y="3023"/>
                    <a:pt x="39" y="3048"/>
                    <a:pt x="39" y="3073"/>
                  </a:cubicBezTo>
                  <a:cubicBezTo>
                    <a:pt x="29" y="3101"/>
                    <a:pt x="41" y="3115"/>
                    <a:pt x="58" y="3115"/>
                  </a:cubicBezTo>
                  <a:cubicBezTo>
                    <a:pt x="63" y="3115"/>
                    <a:pt x="70" y="3114"/>
                    <a:pt x="76" y="3110"/>
                  </a:cubicBezTo>
                  <a:cubicBezTo>
                    <a:pt x="101" y="3224"/>
                    <a:pt x="140" y="3337"/>
                    <a:pt x="202" y="3437"/>
                  </a:cubicBezTo>
                  <a:cubicBezTo>
                    <a:pt x="177" y="3463"/>
                    <a:pt x="202" y="3488"/>
                    <a:pt x="227" y="3488"/>
                  </a:cubicBezTo>
                  <a:cubicBezTo>
                    <a:pt x="252" y="3538"/>
                    <a:pt x="290" y="3588"/>
                    <a:pt x="316" y="3627"/>
                  </a:cubicBezTo>
                  <a:cubicBezTo>
                    <a:pt x="466" y="3815"/>
                    <a:pt x="655" y="3966"/>
                    <a:pt x="856" y="4079"/>
                  </a:cubicBezTo>
                  <a:cubicBezTo>
                    <a:pt x="956" y="4130"/>
                    <a:pt x="1070" y="4180"/>
                    <a:pt x="1183" y="4217"/>
                  </a:cubicBezTo>
                  <a:cubicBezTo>
                    <a:pt x="1554" y="4354"/>
                    <a:pt x="1950" y="4418"/>
                    <a:pt x="2347" y="4418"/>
                  </a:cubicBezTo>
                  <a:cubicBezTo>
                    <a:pt x="2974" y="4418"/>
                    <a:pt x="3605" y="4258"/>
                    <a:pt x="4151" y="3966"/>
                  </a:cubicBezTo>
                  <a:cubicBezTo>
                    <a:pt x="4365" y="3840"/>
                    <a:pt x="4578" y="3702"/>
                    <a:pt x="4754" y="3551"/>
                  </a:cubicBezTo>
                  <a:cubicBezTo>
                    <a:pt x="4955" y="3375"/>
                    <a:pt x="5131" y="3186"/>
                    <a:pt x="5257" y="2960"/>
                  </a:cubicBezTo>
                  <a:cubicBezTo>
                    <a:pt x="5483" y="2520"/>
                    <a:pt x="5446" y="2017"/>
                    <a:pt x="5220" y="1576"/>
                  </a:cubicBezTo>
                  <a:cubicBezTo>
                    <a:pt x="5019" y="1174"/>
                    <a:pt x="4692" y="847"/>
                    <a:pt x="4327" y="595"/>
                  </a:cubicBezTo>
                  <a:cubicBezTo>
                    <a:pt x="4239" y="520"/>
                    <a:pt x="4138" y="458"/>
                    <a:pt x="4050" y="394"/>
                  </a:cubicBezTo>
                  <a:cubicBezTo>
                    <a:pt x="4044" y="388"/>
                    <a:pt x="4038" y="385"/>
                    <a:pt x="4031" y="385"/>
                  </a:cubicBezTo>
                  <a:cubicBezTo>
                    <a:pt x="4025" y="385"/>
                    <a:pt x="4019" y="388"/>
                    <a:pt x="4013" y="394"/>
                  </a:cubicBezTo>
                  <a:cubicBezTo>
                    <a:pt x="3635" y="168"/>
                    <a:pt x="3208" y="30"/>
                    <a:pt x="2767" y="5"/>
                  </a:cubicBezTo>
                  <a:cubicBezTo>
                    <a:pt x="2722" y="2"/>
                    <a:pt x="2676" y="1"/>
                    <a:pt x="2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34"/>
            <p:cNvSpPr/>
            <p:nvPr/>
          </p:nvSpPr>
          <p:spPr>
            <a:xfrm>
              <a:off x="4098325" y="5192025"/>
              <a:ext cx="316300" cy="226600"/>
            </a:xfrm>
            <a:custGeom>
              <a:avLst/>
              <a:gdLst/>
              <a:ahLst/>
              <a:cxnLst/>
              <a:rect l="l" t="t" r="r" b="b"/>
              <a:pathLst>
                <a:path w="12652" h="9064" extrusionOk="0">
                  <a:moveTo>
                    <a:pt x="12476" y="2368"/>
                  </a:moveTo>
                  <a:cubicBezTo>
                    <a:pt x="12489" y="2381"/>
                    <a:pt x="12489" y="2393"/>
                    <a:pt x="12501" y="2406"/>
                  </a:cubicBezTo>
                  <a:cubicBezTo>
                    <a:pt x="12501" y="2418"/>
                    <a:pt x="12501" y="2418"/>
                    <a:pt x="12489" y="2418"/>
                  </a:cubicBezTo>
                  <a:cubicBezTo>
                    <a:pt x="12489" y="2406"/>
                    <a:pt x="12489" y="2393"/>
                    <a:pt x="12476" y="2368"/>
                  </a:cubicBezTo>
                  <a:close/>
                  <a:moveTo>
                    <a:pt x="12375" y="2695"/>
                  </a:moveTo>
                  <a:cubicBezTo>
                    <a:pt x="12388" y="2695"/>
                    <a:pt x="12388" y="2708"/>
                    <a:pt x="12388" y="2708"/>
                  </a:cubicBezTo>
                  <a:lnTo>
                    <a:pt x="12388" y="2720"/>
                  </a:lnTo>
                  <a:lnTo>
                    <a:pt x="12388" y="2745"/>
                  </a:lnTo>
                  <a:lnTo>
                    <a:pt x="12388" y="2770"/>
                  </a:lnTo>
                  <a:cubicBezTo>
                    <a:pt x="12388" y="2748"/>
                    <a:pt x="12378" y="2726"/>
                    <a:pt x="12375" y="2695"/>
                  </a:cubicBezTo>
                  <a:close/>
                  <a:moveTo>
                    <a:pt x="12123" y="3187"/>
                  </a:moveTo>
                  <a:lnTo>
                    <a:pt x="12123" y="3187"/>
                  </a:lnTo>
                  <a:cubicBezTo>
                    <a:pt x="12125" y="3191"/>
                    <a:pt x="12126" y="3196"/>
                    <a:pt x="12127" y="3201"/>
                  </a:cubicBezTo>
                  <a:lnTo>
                    <a:pt x="12127" y="3201"/>
                  </a:lnTo>
                  <a:cubicBezTo>
                    <a:pt x="12125" y="3195"/>
                    <a:pt x="12124" y="3190"/>
                    <a:pt x="12123" y="3187"/>
                  </a:cubicBezTo>
                  <a:close/>
                  <a:moveTo>
                    <a:pt x="11897" y="3463"/>
                  </a:moveTo>
                  <a:cubicBezTo>
                    <a:pt x="11910" y="3488"/>
                    <a:pt x="11922" y="3525"/>
                    <a:pt x="11922" y="3550"/>
                  </a:cubicBezTo>
                  <a:lnTo>
                    <a:pt x="11922" y="3575"/>
                  </a:lnTo>
                  <a:cubicBezTo>
                    <a:pt x="11922" y="3550"/>
                    <a:pt x="11922" y="3525"/>
                    <a:pt x="11910" y="3513"/>
                  </a:cubicBezTo>
                  <a:cubicBezTo>
                    <a:pt x="11910" y="3500"/>
                    <a:pt x="11910" y="3488"/>
                    <a:pt x="11897" y="3475"/>
                  </a:cubicBezTo>
                  <a:lnTo>
                    <a:pt x="11897" y="3463"/>
                  </a:lnTo>
                  <a:close/>
                  <a:moveTo>
                    <a:pt x="11935" y="3600"/>
                  </a:moveTo>
                  <a:cubicBezTo>
                    <a:pt x="11947" y="3613"/>
                    <a:pt x="11947" y="3613"/>
                    <a:pt x="11960" y="3613"/>
                  </a:cubicBezTo>
                  <a:lnTo>
                    <a:pt x="11960" y="3639"/>
                  </a:lnTo>
                  <a:lnTo>
                    <a:pt x="11947" y="3639"/>
                  </a:lnTo>
                  <a:lnTo>
                    <a:pt x="11947" y="3613"/>
                  </a:lnTo>
                  <a:cubicBezTo>
                    <a:pt x="11935" y="3613"/>
                    <a:pt x="11935" y="3613"/>
                    <a:pt x="11935" y="3600"/>
                  </a:cubicBezTo>
                  <a:close/>
                  <a:moveTo>
                    <a:pt x="11835" y="3626"/>
                  </a:moveTo>
                  <a:cubicBezTo>
                    <a:pt x="11847" y="3651"/>
                    <a:pt x="11847" y="3676"/>
                    <a:pt x="11860" y="3689"/>
                  </a:cubicBezTo>
                  <a:cubicBezTo>
                    <a:pt x="11847" y="3676"/>
                    <a:pt x="11847" y="3664"/>
                    <a:pt x="11835" y="3651"/>
                  </a:cubicBezTo>
                  <a:lnTo>
                    <a:pt x="11835" y="3626"/>
                  </a:lnTo>
                  <a:close/>
                  <a:moveTo>
                    <a:pt x="11652" y="3846"/>
                  </a:moveTo>
                  <a:cubicBezTo>
                    <a:pt x="11656" y="3853"/>
                    <a:pt x="11659" y="3859"/>
                    <a:pt x="11659" y="3865"/>
                  </a:cubicBezTo>
                  <a:lnTo>
                    <a:pt x="11652" y="3846"/>
                  </a:lnTo>
                  <a:close/>
                  <a:moveTo>
                    <a:pt x="11570" y="3802"/>
                  </a:moveTo>
                  <a:lnTo>
                    <a:pt x="11570" y="3802"/>
                  </a:lnTo>
                  <a:cubicBezTo>
                    <a:pt x="11583" y="3840"/>
                    <a:pt x="11595" y="3865"/>
                    <a:pt x="11595" y="3902"/>
                  </a:cubicBezTo>
                  <a:lnTo>
                    <a:pt x="11595" y="3915"/>
                  </a:lnTo>
                  <a:cubicBezTo>
                    <a:pt x="11595" y="3902"/>
                    <a:pt x="11583" y="3902"/>
                    <a:pt x="11583" y="3890"/>
                  </a:cubicBezTo>
                  <a:cubicBezTo>
                    <a:pt x="11583" y="3865"/>
                    <a:pt x="11570" y="3827"/>
                    <a:pt x="11570" y="3802"/>
                  </a:cubicBezTo>
                  <a:close/>
                  <a:moveTo>
                    <a:pt x="11771" y="3927"/>
                  </a:moveTo>
                  <a:cubicBezTo>
                    <a:pt x="11771" y="3927"/>
                    <a:pt x="11771" y="3940"/>
                    <a:pt x="11784" y="3940"/>
                  </a:cubicBezTo>
                  <a:cubicBezTo>
                    <a:pt x="11771" y="3953"/>
                    <a:pt x="11771" y="3953"/>
                    <a:pt x="11771" y="3966"/>
                  </a:cubicBezTo>
                  <a:lnTo>
                    <a:pt x="11771" y="3927"/>
                  </a:lnTo>
                  <a:close/>
                  <a:moveTo>
                    <a:pt x="11684" y="4028"/>
                  </a:moveTo>
                  <a:cubicBezTo>
                    <a:pt x="11696" y="4041"/>
                    <a:pt x="11696" y="4041"/>
                    <a:pt x="11709" y="4041"/>
                  </a:cubicBezTo>
                  <a:cubicBezTo>
                    <a:pt x="11709" y="4053"/>
                    <a:pt x="11696" y="4066"/>
                    <a:pt x="11696" y="4066"/>
                  </a:cubicBezTo>
                  <a:cubicBezTo>
                    <a:pt x="11696" y="4053"/>
                    <a:pt x="11684" y="4041"/>
                    <a:pt x="11684" y="4028"/>
                  </a:cubicBezTo>
                  <a:close/>
                  <a:moveTo>
                    <a:pt x="11508" y="4293"/>
                  </a:moveTo>
                  <a:lnTo>
                    <a:pt x="11508" y="4305"/>
                  </a:lnTo>
                  <a:lnTo>
                    <a:pt x="11508" y="4318"/>
                  </a:lnTo>
                  <a:cubicBezTo>
                    <a:pt x="11508" y="4305"/>
                    <a:pt x="11508" y="4305"/>
                    <a:pt x="11495" y="4293"/>
                  </a:cubicBezTo>
                  <a:close/>
                  <a:moveTo>
                    <a:pt x="11090" y="4548"/>
                  </a:moveTo>
                  <a:lnTo>
                    <a:pt x="11090" y="4548"/>
                  </a:lnTo>
                  <a:cubicBezTo>
                    <a:pt x="11090" y="4551"/>
                    <a:pt x="11091" y="4553"/>
                    <a:pt x="11092" y="4556"/>
                  </a:cubicBezTo>
                  <a:lnTo>
                    <a:pt x="11090" y="4548"/>
                  </a:lnTo>
                  <a:close/>
                  <a:moveTo>
                    <a:pt x="11193" y="4632"/>
                  </a:moveTo>
                  <a:cubicBezTo>
                    <a:pt x="11206" y="4645"/>
                    <a:pt x="11206" y="4645"/>
                    <a:pt x="11218" y="4645"/>
                  </a:cubicBezTo>
                  <a:lnTo>
                    <a:pt x="11206" y="4657"/>
                  </a:lnTo>
                  <a:cubicBezTo>
                    <a:pt x="11206" y="4657"/>
                    <a:pt x="11193" y="4645"/>
                    <a:pt x="11193" y="4632"/>
                  </a:cubicBezTo>
                  <a:close/>
                  <a:moveTo>
                    <a:pt x="9885" y="5701"/>
                  </a:moveTo>
                  <a:cubicBezTo>
                    <a:pt x="9895" y="5730"/>
                    <a:pt x="9905" y="5751"/>
                    <a:pt x="9914" y="5777"/>
                  </a:cubicBezTo>
                  <a:lnTo>
                    <a:pt x="9914" y="5777"/>
                  </a:lnTo>
                  <a:cubicBezTo>
                    <a:pt x="9913" y="5777"/>
                    <a:pt x="9912" y="5776"/>
                    <a:pt x="9910" y="5776"/>
                  </a:cubicBezTo>
                  <a:cubicBezTo>
                    <a:pt x="9910" y="5763"/>
                    <a:pt x="9910" y="5763"/>
                    <a:pt x="9898" y="5751"/>
                  </a:cubicBezTo>
                  <a:cubicBezTo>
                    <a:pt x="9898" y="5738"/>
                    <a:pt x="9885" y="5713"/>
                    <a:pt x="9885" y="5701"/>
                  </a:cubicBezTo>
                  <a:close/>
                  <a:moveTo>
                    <a:pt x="10086" y="5902"/>
                  </a:moveTo>
                  <a:cubicBezTo>
                    <a:pt x="10086" y="5914"/>
                    <a:pt x="10086" y="5914"/>
                    <a:pt x="10099" y="5914"/>
                  </a:cubicBezTo>
                  <a:lnTo>
                    <a:pt x="10086" y="5914"/>
                  </a:lnTo>
                  <a:lnTo>
                    <a:pt x="10086" y="5902"/>
                  </a:lnTo>
                  <a:close/>
                  <a:moveTo>
                    <a:pt x="9395" y="6359"/>
                  </a:moveTo>
                  <a:lnTo>
                    <a:pt x="9395" y="6359"/>
                  </a:lnTo>
                  <a:cubicBezTo>
                    <a:pt x="9399" y="6364"/>
                    <a:pt x="9403" y="6369"/>
                    <a:pt x="9407" y="6374"/>
                  </a:cubicBezTo>
                  <a:lnTo>
                    <a:pt x="9407" y="6374"/>
                  </a:lnTo>
                  <a:cubicBezTo>
                    <a:pt x="9403" y="6372"/>
                    <a:pt x="9399" y="6369"/>
                    <a:pt x="9395" y="6367"/>
                  </a:cubicBezTo>
                  <a:cubicBezTo>
                    <a:pt x="9395" y="6363"/>
                    <a:pt x="9395" y="6361"/>
                    <a:pt x="9395" y="6359"/>
                  </a:cubicBezTo>
                  <a:close/>
                  <a:moveTo>
                    <a:pt x="9709" y="6392"/>
                  </a:moveTo>
                  <a:cubicBezTo>
                    <a:pt x="9709" y="6392"/>
                    <a:pt x="9709" y="6405"/>
                    <a:pt x="9697" y="6405"/>
                  </a:cubicBezTo>
                  <a:cubicBezTo>
                    <a:pt x="9697" y="6405"/>
                    <a:pt x="9697" y="6392"/>
                    <a:pt x="9684" y="6392"/>
                  </a:cubicBezTo>
                  <a:close/>
                  <a:moveTo>
                    <a:pt x="9443" y="6415"/>
                  </a:moveTo>
                  <a:cubicBezTo>
                    <a:pt x="9444" y="6416"/>
                    <a:pt x="9445" y="6417"/>
                    <a:pt x="9445" y="6417"/>
                  </a:cubicBezTo>
                  <a:lnTo>
                    <a:pt x="9458" y="6417"/>
                  </a:lnTo>
                  <a:cubicBezTo>
                    <a:pt x="9458" y="6430"/>
                    <a:pt x="9471" y="6442"/>
                    <a:pt x="9483" y="6442"/>
                  </a:cubicBezTo>
                  <a:lnTo>
                    <a:pt x="9483" y="6455"/>
                  </a:lnTo>
                  <a:lnTo>
                    <a:pt x="9445" y="6417"/>
                  </a:lnTo>
                  <a:cubicBezTo>
                    <a:pt x="9445" y="6417"/>
                    <a:pt x="9444" y="6416"/>
                    <a:pt x="9443" y="6415"/>
                  </a:cubicBezTo>
                  <a:close/>
                  <a:moveTo>
                    <a:pt x="9345" y="6405"/>
                  </a:moveTo>
                  <a:lnTo>
                    <a:pt x="9407" y="6468"/>
                  </a:lnTo>
                  <a:cubicBezTo>
                    <a:pt x="9418" y="6479"/>
                    <a:pt x="9429" y="6489"/>
                    <a:pt x="9440" y="6508"/>
                  </a:cubicBezTo>
                  <a:lnTo>
                    <a:pt x="9440" y="6508"/>
                  </a:lnTo>
                  <a:cubicBezTo>
                    <a:pt x="9436" y="6506"/>
                    <a:pt x="9432" y="6506"/>
                    <a:pt x="9432" y="6506"/>
                  </a:cubicBezTo>
                  <a:cubicBezTo>
                    <a:pt x="9420" y="6493"/>
                    <a:pt x="9407" y="6481"/>
                    <a:pt x="9382" y="6468"/>
                  </a:cubicBezTo>
                  <a:lnTo>
                    <a:pt x="9382" y="6455"/>
                  </a:lnTo>
                  <a:cubicBezTo>
                    <a:pt x="9382" y="6442"/>
                    <a:pt x="9370" y="6430"/>
                    <a:pt x="9357" y="6430"/>
                  </a:cubicBezTo>
                  <a:cubicBezTo>
                    <a:pt x="9357" y="6417"/>
                    <a:pt x="9345" y="6417"/>
                    <a:pt x="9345" y="6405"/>
                  </a:cubicBezTo>
                  <a:close/>
                  <a:moveTo>
                    <a:pt x="9093" y="6744"/>
                  </a:moveTo>
                  <a:cubicBezTo>
                    <a:pt x="9093" y="6757"/>
                    <a:pt x="9080" y="6757"/>
                    <a:pt x="9080" y="6757"/>
                  </a:cubicBezTo>
                  <a:lnTo>
                    <a:pt x="9080" y="6744"/>
                  </a:lnTo>
                  <a:close/>
                  <a:moveTo>
                    <a:pt x="12576" y="1828"/>
                  </a:moveTo>
                  <a:cubicBezTo>
                    <a:pt x="12564" y="1940"/>
                    <a:pt x="12564" y="2054"/>
                    <a:pt x="12539" y="2167"/>
                  </a:cubicBezTo>
                  <a:lnTo>
                    <a:pt x="12526" y="2167"/>
                  </a:lnTo>
                  <a:cubicBezTo>
                    <a:pt x="12514" y="2167"/>
                    <a:pt x="12514" y="2167"/>
                    <a:pt x="12501" y="2180"/>
                  </a:cubicBezTo>
                  <a:lnTo>
                    <a:pt x="12501" y="2205"/>
                  </a:lnTo>
                  <a:cubicBezTo>
                    <a:pt x="12514" y="2230"/>
                    <a:pt x="12514" y="2255"/>
                    <a:pt x="12526" y="2281"/>
                  </a:cubicBezTo>
                  <a:cubicBezTo>
                    <a:pt x="12526" y="2293"/>
                    <a:pt x="12526" y="2293"/>
                    <a:pt x="12514" y="2306"/>
                  </a:cubicBezTo>
                  <a:cubicBezTo>
                    <a:pt x="12514" y="2293"/>
                    <a:pt x="12514" y="2281"/>
                    <a:pt x="12501" y="2267"/>
                  </a:cubicBezTo>
                  <a:lnTo>
                    <a:pt x="12501" y="2255"/>
                  </a:lnTo>
                  <a:cubicBezTo>
                    <a:pt x="12489" y="2255"/>
                    <a:pt x="12489" y="2255"/>
                    <a:pt x="12489" y="2242"/>
                  </a:cubicBezTo>
                  <a:cubicBezTo>
                    <a:pt x="12489" y="2230"/>
                    <a:pt x="12489" y="2230"/>
                    <a:pt x="12476" y="2217"/>
                  </a:cubicBezTo>
                  <a:lnTo>
                    <a:pt x="12450" y="2217"/>
                  </a:lnTo>
                  <a:cubicBezTo>
                    <a:pt x="12438" y="2217"/>
                    <a:pt x="12425" y="2242"/>
                    <a:pt x="12425" y="2255"/>
                  </a:cubicBezTo>
                  <a:cubicBezTo>
                    <a:pt x="12425" y="2267"/>
                    <a:pt x="12438" y="2267"/>
                    <a:pt x="12438" y="2267"/>
                  </a:cubicBezTo>
                  <a:cubicBezTo>
                    <a:pt x="12425" y="2267"/>
                    <a:pt x="12425" y="2267"/>
                    <a:pt x="12425" y="2281"/>
                  </a:cubicBezTo>
                  <a:cubicBezTo>
                    <a:pt x="12400" y="2281"/>
                    <a:pt x="12400" y="2293"/>
                    <a:pt x="12400" y="2318"/>
                  </a:cubicBezTo>
                  <a:cubicBezTo>
                    <a:pt x="12413" y="2356"/>
                    <a:pt x="12425" y="2393"/>
                    <a:pt x="12425" y="2431"/>
                  </a:cubicBezTo>
                  <a:cubicBezTo>
                    <a:pt x="12425" y="2431"/>
                    <a:pt x="12425" y="2443"/>
                    <a:pt x="12413" y="2443"/>
                  </a:cubicBezTo>
                  <a:cubicBezTo>
                    <a:pt x="12400" y="2457"/>
                    <a:pt x="12400" y="2469"/>
                    <a:pt x="12400" y="2482"/>
                  </a:cubicBezTo>
                  <a:cubicBezTo>
                    <a:pt x="12413" y="2494"/>
                    <a:pt x="12413" y="2507"/>
                    <a:pt x="12413" y="2519"/>
                  </a:cubicBezTo>
                  <a:lnTo>
                    <a:pt x="12425" y="2519"/>
                  </a:lnTo>
                  <a:lnTo>
                    <a:pt x="12425" y="2532"/>
                  </a:lnTo>
                  <a:lnTo>
                    <a:pt x="12400" y="2532"/>
                  </a:lnTo>
                  <a:cubicBezTo>
                    <a:pt x="12388" y="2544"/>
                    <a:pt x="12375" y="2557"/>
                    <a:pt x="12388" y="2569"/>
                  </a:cubicBezTo>
                  <a:lnTo>
                    <a:pt x="12388" y="2620"/>
                  </a:lnTo>
                  <a:cubicBezTo>
                    <a:pt x="12375" y="2633"/>
                    <a:pt x="12375" y="2645"/>
                    <a:pt x="12375" y="2658"/>
                  </a:cubicBezTo>
                  <a:lnTo>
                    <a:pt x="12375" y="2683"/>
                  </a:lnTo>
                  <a:cubicBezTo>
                    <a:pt x="12375" y="2670"/>
                    <a:pt x="12350" y="2670"/>
                    <a:pt x="12338" y="2670"/>
                  </a:cubicBezTo>
                  <a:lnTo>
                    <a:pt x="12338" y="2633"/>
                  </a:lnTo>
                  <a:cubicBezTo>
                    <a:pt x="12338" y="2620"/>
                    <a:pt x="12325" y="2607"/>
                    <a:pt x="12300" y="2607"/>
                  </a:cubicBezTo>
                  <a:cubicBezTo>
                    <a:pt x="12287" y="2607"/>
                    <a:pt x="12274" y="2620"/>
                    <a:pt x="12274" y="2633"/>
                  </a:cubicBezTo>
                  <a:cubicBezTo>
                    <a:pt x="12274" y="2670"/>
                    <a:pt x="12274" y="2708"/>
                    <a:pt x="12287" y="2733"/>
                  </a:cubicBezTo>
                  <a:cubicBezTo>
                    <a:pt x="12274" y="2720"/>
                    <a:pt x="12249" y="2720"/>
                    <a:pt x="12237" y="2720"/>
                  </a:cubicBezTo>
                  <a:cubicBezTo>
                    <a:pt x="12224" y="2733"/>
                    <a:pt x="12224" y="2758"/>
                    <a:pt x="12224" y="2770"/>
                  </a:cubicBezTo>
                  <a:lnTo>
                    <a:pt x="12262" y="2846"/>
                  </a:lnTo>
                  <a:cubicBezTo>
                    <a:pt x="12249" y="2859"/>
                    <a:pt x="12237" y="2871"/>
                    <a:pt x="12249" y="2884"/>
                  </a:cubicBezTo>
                  <a:cubicBezTo>
                    <a:pt x="12249" y="2896"/>
                    <a:pt x="12249" y="2909"/>
                    <a:pt x="12262" y="2934"/>
                  </a:cubicBezTo>
                  <a:lnTo>
                    <a:pt x="12249" y="2934"/>
                  </a:lnTo>
                  <a:cubicBezTo>
                    <a:pt x="12237" y="2934"/>
                    <a:pt x="12224" y="2946"/>
                    <a:pt x="12224" y="2960"/>
                  </a:cubicBezTo>
                  <a:cubicBezTo>
                    <a:pt x="12212" y="2909"/>
                    <a:pt x="12199" y="2859"/>
                    <a:pt x="12174" y="2809"/>
                  </a:cubicBezTo>
                  <a:cubicBezTo>
                    <a:pt x="12162" y="2796"/>
                    <a:pt x="12149" y="2796"/>
                    <a:pt x="12123" y="2796"/>
                  </a:cubicBezTo>
                  <a:cubicBezTo>
                    <a:pt x="12111" y="2809"/>
                    <a:pt x="12111" y="2834"/>
                    <a:pt x="12111" y="2846"/>
                  </a:cubicBezTo>
                  <a:cubicBezTo>
                    <a:pt x="12137" y="2896"/>
                    <a:pt x="12149" y="2946"/>
                    <a:pt x="12162" y="2997"/>
                  </a:cubicBezTo>
                  <a:lnTo>
                    <a:pt x="12149" y="2997"/>
                  </a:lnTo>
                  <a:cubicBezTo>
                    <a:pt x="12137" y="3010"/>
                    <a:pt x="12137" y="3010"/>
                    <a:pt x="12137" y="3022"/>
                  </a:cubicBezTo>
                  <a:lnTo>
                    <a:pt x="12111" y="3022"/>
                  </a:lnTo>
                  <a:cubicBezTo>
                    <a:pt x="12098" y="3022"/>
                    <a:pt x="12086" y="3047"/>
                    <a:pt x="12086" y="3060"/>
                  </a:cubicBezTo>
                  <a:cubicBezTo>
                    <a:pt x="12103" y="3102"/>
                    <a:pt x="12114" y="3144"/>
                    <a:pt x="12123" y="3185"/>
                  </a:cubicBezTo>
                  <a:lnTo>
                    <a:pt x="12123" y="3185"/>
                  </a:lnTo>
                  <a:cubicBezTo>
                    <a:pt x="12111" y="3161"/>
                    <a:pt x="12098" y="3161"/>
                    <a:pt x="12086" y="3161"/>
                  </a:cubicBezTo>
                  <a:cubicBezTo>
                    <a:pt x="12073" y="3110"/>
                    <a:pt x="12061" y="3060"/>
                    <a:pt x="12036" y="3010"/>
                  </a:cubicBezTo>
                  <a:cubicBezTo>
                    <a:pt x="12036" y="2997"/>
                    <a:pt x="12023" y="2985"/>
                    <a:pt x="11998" y="2985"/>
                  </a:cubicBezTo>
                  <a:cubicBezTo>
                    <a:pt x="11986" y="2997"/>
                    <a:pt x="11973" y="3010"/>
                    <a:pt x="11973" y="3035"/>
                  </a:cubicBezTo>
                  <a:cubicBezTo>
                    <a:pt x="12023" y="3148"/>
                    <a:pt x="12048" y="3273"/>
                    <a:pt x="12061" y="3399"/>
                  </a:cubicBezTo>
                  <a:lnTo>
                    <a:pt x="12061" y="3412"/>
                  </a:lnTo>
                  <a:lnTo>
                    <a:pt x="12048" y="3399"/>
                  </a:lnTo>
                  <a:cubicBezTo>
                    <a:pt x="12036" y="3374"/>
                    <a:pt x="12023" y="3337"/>
                    <a:pt x="12011" y="3299"/>
                  </a:cubicBezTo>
                  <a:cubicBezTo>
                    <a:pt x="11998" y="3287"/>
                    <a:pt x="11986" y="3261"/>
                    <a:pt x="11986" y="3248"/>
                  </a:cubicBezTo>
                  <a:cubicBezTo>
                    <a:pt x="11973" y="3236"/>
                    <a:pt x="11973" y="3223"/>
                    <a:pt x="11973" y="3211"/>
                  </a:cubicBezTo>
                  <a:lnTo>
                    <a:pt x="11960" y="3198"/>
                  </a:lnTo>
                  <a:lnTo>
                    <a:pt x="11960" y="3173"/>
                  </a:lnTo>
                  <a:cubicBezTo>
                    <a:pt x="11960" y="3161"/>
                    <a:pt x="11947" y="3148"/>
                    <a:pt x="11922" y="3148"/>
                  </a:cubicBezTo>
                  <a:cubicBezTo>
                    <a:pt x="11910" y="3161"/>
                    <a:pt x="11897" y="3173"/>
                    <a:pt x="11897" y="3186"/>
                  </a:cubicBezTo>
                  <a:cubicBezTo>
                    <a:pt x="11897" y="3198"/>
                    <a:pt x="11897" y="3211"/>
                    <a:pt x="11910" y="3223"/>
                  </a:cubicBezTo>
                  <a:cubicBezTo>
                    <a:pt x="11910" y="3248"/>
                    <a:pt x="11922" y="3273"/>
                    <a:pt x="11935" y="3299"/>
                  </a:cubicBezTo>
                  <a:cubicBezTo>
                    <a:pt x="11947" y="3324"/>
                    <a:pt x="11947" y="3349"/>
                    <a:pt x="11960" y="3362"/>
                  </a:cubicBezTo>
                  <a:lnTo>
                    <a:pt x="11960" y="3374"/>
                  </a:lnTo>
                  <a:cubicBezTo>
                    <a:pt x="11960" y="3374"/>
                    <a:pt x="11960" y="3362"/>
                    <a:pt x="11947" y="3362"/>
                  </a:cubicBezTo>
                  <a:cubicBezTo>
                    <a:pt x="11947" y="3337"/>
                    <a:pt x="11935" y="3337"/>
                    <a:pt x="11922" y="3337"/>
                  </a:cubicBezTo>
                  <a:cubicBezTo>
                    <a:pt x="11897" y="3287"/>
                    <a:pt x="11860" y="3236"/>
                    <a:pt x="11835" y="3186"/>
                  </a:cubicBezTo>
                  <a:cubicBezTo>
                    <a:pt x="11825" y="3177"/>
                    <a:pt x="11810" y="3168"/>
                    <a:pt x="11798" y="3168"/>
                  </a:cubicBezTo>
                  <a:cubicBezTo>
                    <a:pt x="11793" y="3168"/>
                    <a:pt x="11788" y="3169"/>
                    <a:pt x="11784" y="3173"/>
                  </a:cubicBezTo>
                  <a:cubicBezTo>
                    <a:pt x="11771" y="3173"/>
                    <a:pt x="11759" y="3198"/>
                    <a:pt x="11771" y="3211"/>
                  </a:cubicBezTo>
                  <a:cubicBezTo>
                    <a:pt x="11822" y="3273"/>
                    <a:pt x="11847" y="3337"/>
                    <a:pt x="11885" y="3412"/>
                  </a:cubicBezTo>
                  <a:lnTo>
                    <a:pt x="11860" y="3412"/>
                  </a:lnTo>
                  <a:cubicBezTo>
                    <a:pt x="11835" y="3424"/>
                    <a:pt x="11835" y="3437"/>
                    <a:pt x="11835" y="3463"/>
                  </a:cubicBezTo>
                  <a:lnTo>
                    <a:pt x="11835" y="3450"/>
                  </a:lnTo>
                  <a:cubicBezTo>
                    <a:pt x="11826" y="3441"/>
                    <a:pt x="11817" y="3432"/>
                    <a:pt x="11804" y="3432"/>
                  </a:cubicBezTo>
                  <a:cubicBezTo>
                    <a:pt x="11798" y="3432"/>
                    <a:pt x="11792" y="3434"/>
                    <a:pt x="11784" y="3437"/>
                  </a:cubicBezTo>
                  <a:cubicBezTo>
                    <a:pt x="11771" y="3437"/>
                    <a:pt x="11771" y="3437"/>
                    <a:pt x="11771" y="3450"/>
                  </a:cubicBezTo>
                  <a:cubicBezTo>
                    <a:pt x="11759" y="3424"/>
                    <a:pt x="11759" y="3412"/>
                    <a:pt x="11746" y="3399"/>
                  </a:cubicBezTo>
                  <a:cubicBezTo>
                    <a:pt x="11746" y="3374"/>
                    <a:pt x="11721" y="3374"/>
                    <a:pt x="11709" y="3374"/>
                  </a:cubicBezTo>
                  <a:cubicBezTo>
                    <a:pt x="11696" y="3374"/>
                    <a:pt x="11684" y="3399"/>
                    <a:pt x="11684" y="3412"/>
                  </a:cubicBezTo>
                  <a:cubicBezTo>
                    <a:pt x="11709" y="3463"/>
                    <a:pt x="11721" y="3525"/>
                    <a:pt x="11746" y="3575"/>
                  </a:cubicBezTo>
                  <a:cubicBezTo>
                    <a:pt x="11734" y="3575"/>
                    <a:pt x="11721" y="3588"/>
                    <a:pt x="11721" y="3600"/>
                  </a:cubicBezTo>
                  <a:lnTo>
                    <a:pt x="11721" y="3639"/>
                  </a:lnTo>
                  <a:cubicBezTo>
                    <a:pt x="11721" y="3639"/>
                    <a:pt x="11721" y="3626"/>
                    <a:pt x="11709" y="3613"/>
                  </a:cubicBezTo>
                  <a:cubicBezTo>
                    <a:pt x="11709" y="3604"/>
                    <a:pt x="11696" y="3595"/>
                    <a:pt x="11684" y="3595"/>
                  </a:cubicBezTo>
                  <a:cubicBezTo>
                    <a:pt x="11679" y="3595"/>
                    <a:pt x="11675" y="3597"/>
                    <a:pt x="11671" y="3600"/>
                  </a:cubicBezTo>
                  <a:cubicBezTo>
                    <a:pt x="11659" y="3613"/>
                    <a:pt x="11659" y="3626"/>
                    <a:pt x="11659" y="3639"/>
                  </a:cubicBezTo>
                  <a:cubicBezTo>
                    <a:pt x="11646" y="3613"/>
                    <a:pt x="11634" y="3613"/>
                    <a:pt x="11620" y="3613"/>
                  </a:cubicBezTo>
                  <a:cubicBezTo>
                    <a:pt x="11595" y="3613"/>
                    <a:pt x="11583" y="3639"/>
                    <a:pt x="11595" y="3651"/>
                  </a:cubicBezTo>
                  <a:cubicBezTo>
                    <a:pt x="11608" y="3714"/>
                    <a:pt x="11633" y="3764"/>
                    <a:pt x="11645" y="3825"/>
                  </a:cubicBezTo>
                  <a:lnTo>
                    <a:pt x="11645" y="3825"/>
                  </a:lnTo>
                  <a:lnTo>
                    <a:pt x="11620" y="3751"/>
                  </a:lnTo>
                  <a:cubicBezTo>
                    <a:pt x="11612" y="3743"/>
                    <a:pt x="11597" y="3734"/>
                    <a:pt x="11584" y="3734"/>
                  </a:cubicBezTo>
                  <a:cubicBezTo>
                    <a:pt x="11579" y="3734"/>
                    <a:pt x="11574" y="3735"/>
                    <a:pt x="11570" y="3739"/>
                  </a:cubicBezTo>
                  <a:cubicBezTo>
                    <a:pt x="11558" y="3739"/>
                    <a:pt x="11558" y="3751"/>
                    <a:pt x="11558" y="3764"/>
                  </a:cubicBezTo>
                  <a:cubicBezTo>
                    <a:pt x="11545" y="3714"/>
                    <a:pt x="11533" y="3664"/>
                    <a:pt x="11520" y="3626"/>
                  </a:cubicBezTo>
                  <a:cubicBezTo>
                    <a:pt x="11520" y="3610"/>
                    <a:pt x="11509" y="3603"/>
                    <a:pt x="11496" y="3603"/>
                  </a:cubicBezTo>
                  <a:cubicBezTo>
                    <a:pt x="11479" y="3603"/>
                    <a:pt x="11457" y="3616"/>
                    <a:pt x="11457" y="3639"/>
                  </a:cubicBezTo>
                  <a:cubicBezTo>
                    <a:pt x="11483" y="3751"/>
                    <a:pt x="11508" y="3852"/>
                    <a:pt x="11533" y="3953"/>
                  </a:cubicBezTo>
                  <a:cubicBezTo>
                    <a:pt x="11533" y="3966"/>
                    <a:pt x="11545" y="3978"/>
                    <a:pt x="11545" y="3991"/>
                  </a:cubicBezTo>
                  <a:lnTo>
                    <a:pt x="11520" y="3966"/>
                  </a:lnTo>
                  <a:cubicBezTo>
                    <a:pt x="11508" y="3966"/>
                    <a:pt x="11495" y="3978"/>
                    <a:pt x="11483" y="3978"/>
                  </a:cubicBezTo>
                  <a:cubicBezTo>
                    <a:pt x="11470" y="3991"/>
                    <a:pt x="11444" y="3991"/>
                    <a:pt x="11457" y="4016"/>
                  </a:cubicBezTo>
                  <a:lnTo>
                    <a:pt x="11457" y="4041"/>
                  </a:lnTo>
                  <a:cubicBezTo>
                    <a:pt x="11457" y="4053"/>
                    <a:pt x="11444" y="4053"/>
                    <a:pt x="11444" y="4066"/>
                  </a:cubicBezTo>
                  <a:cubicBezTo>
                    <a:pt x="11444" y="4053"/>
                    <a:pt x="11432" y="4053"/>
                    <a:pt x="11407" y="4053"/>
                  </a:cubicBezTo>
                  <a:cubicBezTo>
                    <a:pt x="11394" y="4066"/>
                    <a:pt x="11382" y="4078"/>
                    <a:pt x="11382" y="4103"/>
                  </a:cubicBezTo>
                  <a:cubicBezTo>
                    <a:pt x="11394" y="4116"/>
                    <a:pt x="11394" y="4129"/>
                    <a:pt x="11394" y="4142"/>
                  </a:cubicBezTo>
                  <a:lnTo>
                    <a:pt x="11394" y="4154"/>
                  </a:lnTo>
                  <a:cubicBezTo>
                    <a:pt x="11357" y="4028"/>
                    <a:pt x="11319" y="3902"/>
                    <a:pt x="11293" y="3776"/>
                  </a:cubicBezTo>
                  <a:cubicBezTo>
                    <a:pt x="11289" y="3756"/>
                    <a:pt x="11276" y="3748"/>
                    <a:pt x="11263" y="3748"/>
                  </a:cubicBezTo>
                  <a:cubicBezTo>
                    <a:pt x="11243" y="3748"/>
                    <a:pt x="11223" y="3767"/>
                    <a:pt x="11231" y="3790"/>
                  </a:cubicBezTo>
                  <a:cubicBezTo>
                    <a:pt x="11256" y="3902"/>
                    <a:pt x="11281" y="4003"/>
                    <a:pt x="11307" y="4116"/>
                  </a:cubicBezTo>
                  <a:cubicBezTo>
                    <a:pt x="11293" y="4116"/>
                    <a:pt x="11293" y="4116"/>
                    <a:pt x="11281" y="4129"/>
                  </a:cubicBezTo>
                  <a:cubicBezTo>
                    <a:pt x="11268" y="4142"/>
                    <a:pt x="11268" y="4167"/>
                    <a:pt x="11268" y="4179"/>
                  </a:cubicBezTo>
                  <a:cubicBezTo>
                    <a:pt x="11268" y="4179"/>
                    <a:pt x="11256" y="4179"/>
                    <a:pt x="11243" y="4192"/>
                  </a:cubicBezTo>
                  <a:cubicBezTo>
                    <a:pt x="11231" y="4204"/>
                    <a:pt x="11231" y="4217"/>
                    <a:pt x="11243" y="4242"/>
                  </a:cubicBezTo>
                  <a:lnTo>
                    <a:pt x="11243" y="4254"/>
                  </a:lnTo>
                  <a:lnTo>
                    <a:pt x="11231" y="4254"/>
                  </a:lnTo>
                  <a:cubicBezTo>
                    <a:pt x="11218" y="4217"/>
                    <a:pt x="11206" y="4167"/>
                    <a:pt x="11193" y="4129"/>
                  </a:cubicBezTo>
                  <a:cubicBezTo>
                    <a:pt x="11188" y="4113"/>
                    <a:pt x="11174" y="4106"/>
                    <a:pt x="11160" y="4106"/>
                  </a:cubicBezTo>
                  <a:cubicBezTo>
                    <a:pt x="11141" y="4106"/>
                    <a:pt x="11123" y="4119"/>
                    <a:pt x="11131" y="4142"/>
                  </a:cubicBezTo>
                  <a:cubicBezTo>
                    <a:pt x="11143" y="4179"/>
                    <a:pt x="11156" y="4217"/>
                    <a:pt x="11156" y="4242"/>
                  </a:cubicBezTo>
                  <a:cubicBezTo>
                    <a:pt x="11156" y="4242"/>
                    <a:pt x="11150" y="4236"/>
                    <a:pt x="11142" y="4236"/>
                  </a:cubicBezTo>
                  <a:cubicBezTo>
                    <a:pt x="11139" y="4236"/>
                    <a:pt x="11135" y="4238"/>
                    <a:pt x="11131" y="4242"/>
                  </a:cubicBezTo>
                  <a:cubicBezTo>
                    <a:pt x="11117" y="4242"/>
                    <a:pt x="11092" y="4254"/>
                    <a:pt x="11105" y="4279"/>
                  </a:cubicBezTo>
                  <a:cubicBezTo>
                    <a:pt x="11143" y="4355"/>
                    <a:pt x="11168" y="4443"/>
                    <a:pt x="11181" y="4531"/>
                  </a:cubicBezTo>
                  <a:cubicBezTo>
                    <a:pt x="11168" y="4469"/>
                    <a:pt x="11143" y="4393"/>
                    <a:pt x="11105" y="4330"/>
                  </a:cubicBezTo>
                  <a:cubicBezTo>
                    <a:pt x="11096" y="4321"/>
                    <a:pt x="11087" y="4312"/>
                    <a:pt x="11074" y="4312"/>
                  </a:cubicBezTo>
                  <a:cubicBezTo>
                    <a:pt x="11069" y="4312"/>
                    <a:pt x="11062" y="4314"/>
                    <a:pt x="11055" y="4318"/>
                  </a:cubicBezTo>
                  <a:cubicBezTo>
                    <a:pt x="11042" y="4330"/>
                    <a:pt x="11030" y="4355"/>
                    <a:pt x="11042" y="4368"/>
                  </a:cubicBezTo>
                  <a:cubicBezTo>
                    <a:pt x="11055" y="4380"/>
                    <a:pt x="11067" y="4393"/>
                    <a:pt x="11080" y="4418"/>
                  </a:cubicBezTo>
                  <a:cubicBezTo>
                    <a:pt x="11067" y="4418"/>
                    <a:pt x="11055" y="4443"/>
                    <a:pt x="11067" y="4456"/>
                  </a:cubicBezTo>
                  <a:cubicBezTo>
                    <a:pt x="11067" y="4471"/>
                    <a:pt x="11069" y="4484"/>
                    <a:pt x="11073" y="4497"/>
                  </a:cubicBezTo>
                  <a:lnTo>
                    <a:pt x="11073" y="4497"/>
                  </a:lnTo>
                  <a:lnTo>
                    <a:pt x="11017" y="4330"/>
                  </a:lnTo>
                  <a:cubicBezTo>
                    <a:pt x="11012" y="4315"/>
                    <a:pt x="10999" y="4308"/>
                    <a:pt x="10986" y="4308"/>
                  </a:cubicBezTo>
                  <a:cubicBezTo>
                    <a:pt x="10967" y="4308"/>
                    <a:pt x="10947" y="4324"/>
                    <a:pt x="10954" y="4355"/>
                  </a:cubicBezTo>
                  <a:cubicBezTo>
                    <a:pt x="10967" y="4405"/>
                    <a:pt x="10992" y="4469"/>
                    <a:pt x="11017" y="4531"/>
                  </a:cubicBezTo>
                  <a:cubicBezTo>
                    <a:pt x="11011" y="4525"/>
                    <a:pt x="11001" y="4522"/>
                    <a:pt x="10992" y="4522"/>
                  </a:cubicBezTo>
                  <a:cubicBezTo>
                    <a:pt x="10983" y="4522"/>
                    <a:pt x="10973" y="4525"/>
                    <a:pt x="10967" y="4531"/>
                  </a:cubicBezTo>
                  <a:cubicBezTo>
                    <a:pt x="10967" y="4531"/>
                    <a:pt x="10961" y="4526"/>
                    <a:pt x="10958" y="4526"/>
                  </a:cubicBezTo>
                  <a:cubicBezTo>
                    <a:pt x="10956" y="4526"/>
                    <a:pt x="10954" y="4527"/>
                    <a:pt x="10954" y="4531"/>
                  </a:cubicBezTo>
                  <a:cubicBezTo>
                    <a:pt x="10941" y="4506"/>
                    <a:pt x="10929" y="4481"/>
                    <a:pt x="10929" y="4456"/>
                  </a:cubicBezTo>
                  <a:cubicBezTo>
                    <a:pt x="10921" y="4432"/>
                    <a:pt x="10903" y="4423"/>
                    <a:pt x="10887" y="4423"/>
                  </a:cubicBezTo>
                  <a:cubicBezTo>
                    <a:pt x="10879" y="4423"/>
                    <a:pt x="10871" y="4426"/>
                    <a:pt x="10866" y="4430"/>
                  </a:cubicBezTo>
                  <a:cubicBezTo>
                    <a:pt x="10854" y="4380"/>
                    <a:pt x="10829" y="4318"/>
                    <a:pt x="10816" y="4254"/>
                  </a:cubicBezTo>
                  <a:cubicBezTo>
                    <a:pt x="10816" y="4242"/>
                    <a:pt x="10804" y="4242"/>
                    <a:pt x="10804" y="4242"/>
                  </a:cubicBezTo>
                  <a:lnTo>
                    <a:pt x="10804" y="4229"/>
                  </a:lnTo>
                  <a:cubicBezTo>
                    <a:pt x="10765" y="4129"/>
                    <a:pt x="10715" y="4028"/>
                    <a:pt x="10665" y="3927"/>
                  </a:cubicBezTo>
                  <a:cubicBezTo>
                    <a:pt x="10657" y="3916"/>
                    <a:pt x="10647" y="3912"/>
                    <a:pt x="10636" y="3912"/>
                  </a:cubicBezTo>
                  <a:cubicBezTo>
                    <a:pt x="10611" y="3912"/>
                    <a:pt x="10585" y="3939"/>
                    <a:pt x="10602" y="3966"/>
                  </a:cubicBezTo>
                  <a:cubicBezTo>
                    <a:pt x="10665" y="4053"/>
                    <a:pt x="10703" y="4154"/>
                    <a:pt x="10740" y="4254"/>
                  </a:cubicBezTo>
                  <a:lnTo>
                    <a:pt x="10753" y="4267"/>
                  </a:lnTo>
                  <a:cubicBezTo>
                    <a:pt x="10778" y="4380"/>
                    <a:pt x="10816" y="4494"/>
                    <a:pt x="10854" y="4606"/>
                  </a:cubicBezTo>
                  <a:lnTo>
                    <a:pt x="10854" y="4619"/>
                  </a:lnTo>
                  <a:cubicBezTo>
                    <a:pt x="10848" y="4608"/>
                    <a:pt x="10834" y="4602"/>
                    <a:pt x="10821" y="4602"/>
                  </a:cubicBezTo>
                  <a:cubicBezTo>
                    <a:pt x="10806" y="4602"/>
                    <a:pt x="10790" y="4611"/>
                    <a:pt x="10790" y="4632"/>
                  </a:cubicBezTo>
                  <a:lnTo>
                    <a:pt x="10790" y="4657"/>
                  </a:lnTo>
                  <a:cubicBezTo>
                    <a:pt x="10778" y="4657"/>
                    <a:pt x="10778" y="4670"/>
                    <a:pt x="10778" y="4682"/>
                  </a:cubicBezTo>
                  <a:cubicBezTo>
                    <a:pt x="10778" y="4682"/>
                    <a:pt x="10765" y="4682"/>
                    <a:pt x="10765" y="4695"/>
                  </a:cubicBezTo>
                  <a:cubicBezTo>
                    <a:pt x="10765" y="4695"/>
                    <a:pt x="10753" y="4695"/>
                    <a:pt x="10740" y="4707"/>
                  </a:cubicBezTo>
                  <a:lnTo>
                    <a:pt x="10740" y="4695"/>
                  </a:lnTo>
                  <a:cubicBezTo>
                    <a:pt x="10728" y="4670"/>
                    <a:pt x="10715" y="4670"/>
                    <a:pt x="10703" y="4670"/>
                  </a:cubicBezTo>
                  <a:cubicBezTo>
                    <a:pt x="10678" y="4606"/>
                    <a:pt x="10665" y="4531"/>
                    <a:pt x="10640" y="4469"/>
                  </a:cubicBezTo>
                  <a:cubicBezTo>
                    <a:pt x="10635" y="4453"/>
                    <a:pt x="10620" y="4446"/>
                    <a:pt x="10607" y="4446"/>
                  </a:cubicBezTo>
                  <a:cubicBezTo>
                    <a:pt x="10588" y="4446"/>
                    <a:pt x="10570" y="4459"/>
                    <a:pt x="10577" y="4481"/>
                  </a:cubicBezTo>
                  <a:cubicBezTo>
                    <a:pt x="10614" y="4606"/>
                    <a:pt x="10653" y="4732"/>
                    <a:pt x="10678" y="4858"/>
                  </a:cubicBezTo>
                  <a:lnTo>
                    <a:pt x="10665" y="4858"/>
                  </a:lnTo>
                  <a:cubicBezTo>
                    <a:pt x="10665" y="4821"/>
                    <a:pt x="10653" y="4770"/>
                    <a:pt x="10640" y="4732"/>
                  </a:cubicBezTo>
                  <a:cubicBezTo>
                    <a:pt x="10640" y="4717"/>
                    <a:pt x="10630" y="4710"/>
                    <a:pt x="10618" y="4710"/>
                  </a:cubicBezTo>
                  <a:cubicBezTo>
                    <a:pt x="10600" y="4710"/>
                    <a:pt x="10577" y="4727"/>
                    <a:pt x="10577" y="4757"/>
                  </a:cubicBezTo>
                  <a:cubicBezTo>
                    <a:pt x="10589" y="4770"/>
                    <a:pt x="10589" y="4796"/>
                    <a:pt x="10589" y="4808"/>
                  </a:cubicBezTo>
                  <a:lnTo>
                    <a:pt x="10577" y="4808"/>
                  </a:lnTo>
                  <a:cubicBezTo>
                    <a:pt x="10552" y="4808"/>
                    <a:pt x="10539" y="4833"/>
                    <a:pt x="10552" y="4846"/>
                  </a:cubicBezTo>
                  <a:cubicBezTo>
                    <a:pt x="10552" y="4858"/>
                    <a:pt x="10564" y="4871"/>
                    <a:pt x="10564" y="4896"/>
                  </a:cubicBezTo>
                  <a:cubicBezTo>
                    <a:pt x="10552" y="4896"/>
                    <a:pt x="10539" y="4908"/>
                    <a:pt x="10552" y="4921"/>
                  </a:cubicBezTo>
                  <a:cubicBezTo>
                    <a:pt x="10564" y="4972"/>
                    <a:pt x="10577" y="5022"/>
                    <a:pt x="10602" y="5072"/>
                  </a:cubicBezTo>
                  <a:cubicBezTo>
                    <a:pt x="10539" y="4946"/>
                    <a:pt x="10502" y="4821"/>
                    <a:pt x="10489" y="4695"/>
                  </a:cubicBezTo>
                  <a:cubicBezTo>
                    <a:pt x="10489" y="4682"/>
                    <a:pt x="10464" y="4670"/>
                    <a:pt x="10451" y="4670"/>
                  </a:cubicBezTo>
                  <a:cubicBezTo>
                    <a:pt x="10426" y="4682"/>
                    <a:pt x="10426" y="4695"/>
                    <a:pt x="10426" y="4707"/>
                  </a:cubicBezTo>
                  <a:cubicBezTo>
                    <a:pt x="10438" y="4808"/>
                    <a:pt x="10464" y="4896"/>
                    <a:pt x="10489" y="4984"/>
                  </a:cubicBezTo>
                  <a:lnTo>
                    <a:pt x="10464" y="4984"/>
                  </a:lnTo>
                  <a:cubicBezTo>
                    <a:pt x="10451" y="4984"/>
                    <a:pt x="10451" y="4972"/>
                    <a:pt x="10438" y="4972"/>
                  </a:cubicBezTo>
                  <a:lnTo>
                    <a:pt x="10401" y="4972"/>
                  </a:lnTo>
                  <a:cubicBezTo>
                    <a:pt x="10388" y="4908"/>
                    <a:pt x="10363" y="4846"/>
                    <a:pt x="10351" y="4782"/>
                  </a:cubicBezTo>
                  <a:cubicBezTo>
                    <a:pt x="10346" y="4770"/>
                    <a:pt x="10336" y="4764"/>
                    <a:pt x="10325" y="4764"/>
                  </a:cubicBezTo>
                  <a:cubicBezTo>
                    <a:pt x="10303" y="4764"/>
                    <a:pt x="10280" y="4783"/>
                    <a:pt x="10287" y="4808"/>
                  </a:cubicBezTo>
                  <a:lnTo>
                    <a:pt x="10363" y="5072"/>
                  </a:lnTo>
                  <a:cubicBezTo>
                    <a:pt x="10363" y="5072"/>
                    <a:pt x="10363" y="5084"/>
                    <a:pt x="10351" y="5084"/>
                  </a:cubicBezTo>
                  <a:cubicBezTo>
                    <a:pt x="10349" y="5082"/>
                    <a:pt x="10345" y="5081"/>
                    <a:pt x="10342" y="5081"/>
                  </a:cubicBezTo>
                  <a:cubicBezTo>
                    <a:pt x="10326" y="5081"/>
                    <a:pt x="10303" y="5102"/>
                    <a:pt x="10313" y="5123"/>
                  </a:cubicBezTo>
                  <a:cubicBezTo>
                    <a:pt x="10313" y="5135"/>
                    <a:pt x="10326" y="5160"/>
                    <a:pt x="10326" y="5173"/>
                  </a:cubicBezTo>
                  <a:cubicBezTo>
                    <a:pt x="10322" y="5169"/>
                    <a:pt x="10317" y="5168"/>
                    <a:pt x="10311" y="5168"/>
                  </a:cubicBezTo>
                  <a:cubicBezTo>
                    <a:pt x="10295" y="5168"/>
                    <a:pt x="10275" y="5180"/>
                    <a:pt x="10275" y="5198"/>
                  </a:cubicBezTo>
                  <a:cubicBezTo>
                    <a:pt x="10275" y="5185"/>
                    <a:pt x="10250" y="5173"/>
                    <a:pt x="10237" y="5173"/>
                  </a:cubicBezTo>
                  <a:lnTo>
                    <a:pt x="10225" y="5185"/>
                  </a:lnTo>
                  <a:cubicBezTo>
                    <a:pt x="10212" y="5123"/>
                    <a:pt x="10187" y="5059"/>
                    <a:pt x="10162" y="4997"/>
                  </a:cubicBezTo>
                  <a:cubicBezTo>
                    <a:pt x="10157" y="4983"/>
                    <a:pt x="10147" y="4978"/>
                    <a:pt x="10136" y="4978"/>
                  </a:cubicBezTo>
                  <a:cubicBezTo>
                    <a:pt x="10115" y="4978"/>
                    <a:pt x="10091" y="4997"/>
                    <a:pt x="10099" y="5022"/>
                  </a:cubicBezTo>
                  <a:cubicBezTo>
                    <a:pt x="10137" y="5123"/>
                    <a:pt x="10187" y="5235"/>
                    <a:pt x="10225" y="5349"/>
                  </a:cubicBezTo>
                  <a:cubicBezTo>
                    <a:pt x="10234" y="5358"/>
                    <a:pt x="10236" y="5373"/>
                    <a:pt x="10242" y="5386"/>
                  </a:cubicBezTo>
                  <a:lnTo>
                    <a:pt x="10242" y="5386"/>
                  </a:lnTo>
                  <a:cubicBezTo>
                    <a:pt x="10219" y="5350"/>
                    <a:pt x="10197" y="5306"/>
                    <a:pt x="10175" y="5273"/>
                  </a:cubicBezTo>
                  <a:cubicBezTo>
                    <a:pt x="10170" y="5264"/>
                    <a:pt x="10161" y="5260"/>
                    <a:pt x="10151" y="5260"/>
                  </a:cubicBezTo>
                  <a:cubicBezTo>
                    <a:pt x="10132" y="5260"/>
                    <a:pt x="10111" y="5274"/>
                    <a:pt x="10111" y="5299"/>
                  </a:cubicBezTo>
                  <a:cubicBezTo>
                    <a:pt x="10107" y="5296"/>
                    <a:pt x="10102" y="5295"/>
                    <a:pt x="10097" y="5295"/>
                  </a:cubicBezTo>
                  <a:cubicBezTo>
                    <a:pt x="10078" y="5295"/>
                    <a:pt x="10064" y="5315"/>
                    <a:pt x="10074" y="5336"/>
                  </a:cubicBezTo>
                  <a:cubicBezTo>
                    <a:pt x="10111" y="5399"/>
                    <a:pt x="10137" y="5462"/>
                    <a:pt x="10162" y="5525"/>
                  </a:cubicBezTo>
                  <a:cubicBezTo>
                    <a:pt x="10150" y="5500"/>
                    <a:pt x="10137" y="5487"/>
                    <a:pt x="10124" y="5462"/>
                  </a:cubicBezTo>
                  <a:cubicBezTo>
                    <a:pt x="10118" y="5455"/>
                    <a:pt x="10112" y="5452"/>
                    <a:pt x="10104" y="5452"/>
                  </a:cubicBezTo>
                  <a:cubicBezTo>
                    <a:pt x="10096" y="5452"/>
                    <a:pt x="10087" y="5455"/>
                    <a:pt x="10074" y="5462"/>
                  </a:cubicBezTo>
                  <a:cubicBezTo>
                    <a:pt x="10061" y="5386"/>
                    <a:pt x="10049" y="5324"/>
                    <a:pt x="10024" y="5260"/>
                  </a:cubicBezTo>
                  <a:cubicBezTo>
                    <a:pt x="10019" y="5240"/>
                    <a:pt x="10006" y="5232"/>
                    <a:pt x="9993" y="5232"/>
                  </a:cubicBezTo>
                  <a:cubicBezTo>
                    <a:pt x="9973" y="5232"/>
                    <a:pt x="9953" y="5250"/>
                    <a:pt x="9961" y="5273"/>
                  </a:cubicBezTo>
                  <a:cubicBezTo>
                    <a:pt x="9986" y="5361"/>
                    <a:pt x="10011" y="5436"/>
                    <a:pt x="10024" y="5525"/>
                  </a:cubicBezTo>
                  <a:cubicBezTo>
                    <a:pt x="10011" y="5537"/>
                    <a:pt x="9999" y="5550"/>
                    <a:pt x="10011" y="5562"/>
                  </a:cubicBezTo>
                  <a:cubicBezTo>
                    <a:pt x="10024" y="5612"/>
                    <a:pt x="10036" y="5651"/>
                    <a:pt x="10061" y="5701"/>
                  </a:cubicBezTo>
                  <a:cubicBezTo>
                    <a:pt x="10036" y="5663"/>
                    <a:pt x="10024" y="5638"/>
                    <a:pt x="10011" y="5600"/>
                  </a:cubicBezTo>
                  <a:cubicBezTo>
                    <a:pt x="10003" y="5589"/>
                    <a:pt x="9994" y="5585"/>
                    <a:pt x="9984" y="5585"/>
                  </a:cubicBezTo>
                  <a:cubicBezTo>
                    <a:pt x="9962" y="5585"/>
                    <a:pt x="9939" y="5611"/>
                    <a:pt x="9948" y="5638"/>
                  </a:cubicBezTo>
                  <a:lnTo>
                    <a:pt x="9961" y="5651"/>
                  </a:lnTo>
                  <a:lnTo>
                    <a:pt x="9948" y="5651"/>
                  </a:lnTo>
                  <a:lnTo>
                    <a:pt x="9935" y="5663"/>
                  </a:lnTo>
                  <a:cubicBezTo>
                    <a:pt x="9935" y="5651"/>
                    <a:pt x="9935" y="5651"/>
                    <a:pt x="9923" y="5638"/>
                  </a:cubicBezTo>
                  <a:cubicBezTo>
                    <a:pt x="9918" y="5628"/>
                    <a:pt x="9910" y="5624"/>
                    <a:pt x="9901" y="5624"/>
                  </a:cubicBezTo>
                  <a:cubicBezTo>
                    <a:pt x="9887" y="5624"/>
                    <a:pt x="9873" y="5635"/>
                    <a:pt x="9873" y="5651"/>
                  </a:cubicBezTo>
                  <a:cubicBezTo>
                    <a:pt x="9848" y="5587"/>
                    <a:pt x="9835" y="5537"/>
                    <a:pt x="9823" y="5475"/>
                  </a:cubicBezTo>
                  <a:cubicBezTo>
                    <a:pt x="9818" y="5460"/>
                    <a:pt x="9805" y="5452"/>
                    <a:pt x="9792" y="5452"/>
                  </a:cubicBezTo>
                  <a:cubicBezTo>
                    <a:pt x="9772" y="5452"/>
                    <a:pt x="9752" y="5469"/>
                    <a:pt x="9759" y="5500"/>
                  </a:cubicBezTo>
                  <a:cubicBezTo>
                    <a:pt x="9784" y="5587"/>
                    <a:pt x="9810" y="5688"/>
                    <a:pt x="9848" y="5776"/>
                  </a:cubicBezTo>
                  <a:cubicBezTo>
                    <a:pt x="9841" y="5770"/>
                    <a:pt x="9835" y="5767"/>
                    <a:pt x="9829" y="5767"/>
                  </a:cubicBezTo>
                  <a:cubicBezTo>
                    <a:pt x="9822" y="5767"/>
                    <a:pt x="9816" y="5770"/>
                    <a:pt x="9810" y="5776"/>
                  </a:cubicBezTo>
                  <a:cubicBezTo>
                    <a:pt x="9810" y="5763"/>
                    <a:pt x="9810" y="5763"/>
                    <a:pt x="9798" y="5763"/>
                  </a:cubicBezTo>
                  <a:cubicBezTo>
                    <a:pt x="9798" y="5749"/>
                    <a:pt x="9789" y="5743"/>
                    <a:pt x="9779" y="5743"/>
                  </a:cubicBezTo>
                  <a:cubicBezTo>
                    <a:pt x="9772" y="5743"/>
                    <a:pt x="9765" y="5746"/>
                    <a:pt x="9759" y="5751"/>
                  </a:cubicBezTo>
                  <a:cubicBezTo>
                    <a:pt x="9747" y="5751"/>
                    <a:pt x="9734" y="5776"/>
                    <a:pt x="9747" y="5788"/>
                  </a:cubicBezTo>
                  <a:cubicBezTo>
                    <a:pt x="9772" y="5852"/>
                    <a:pt x="9798" y="5902"/>
                    <a:pt x="9835" y="5965"/>
                  </a:cubicBezTo>
                  <a:cubicBezTo>
                    <a:pt x="9798" y="5914"/>
                    <a:pt x="9759" y="5864"/>
                    <a:pt x="9709" y="5827"/>
                  </a:cubicBezTo>
                  <a:cubicBezTo>
                    <a:pt x="9703" y="5821"/>
                    <a:pt x="9696" y="5819"/>
                    <a:pt x="9689" y="5819"/>
                  </a:cubicBezTo>
                  <a:cubicBezTo>
                    <a:pt x="9666" y="5819"/>
                    <a:pt x="9642" y="5847"/>
                    <a:pt x="9672" y="5877"/>
                  </a:cubicBezTo>
                  <a:cubicBezTo>
                    <a:pt x="9684" y="5877"/>
                    <a:pt x="9684" y="5889"/>
                    <a:pt x="9697" y="5902"/>
                  </a:cubicBezTo>
                  <a:cubicBezTo>
                    <a:pt x="9697" y="5914"/>
                    <a:pt x="9709" y="5939"/>
                    <a:pt x="9722" y="5952"/>
                  </a:cubicBezTo>
                  <a:cubicBezTo>
                    <a:pt x="9709" y="5952"/>
                    <a:pt x="9697" y="5965"/>
                    <a:pt x="9697" y="5978"/>
                  </a:cubicBezTo>
                  <a:cubicBezTo>
                    <a:pt x="9709" y="5990"/>
                    <a:pt x="9709" y="6003"/>
                    <a:pt x="9709" y="6015"/>
                  </a:cubicBezTo>
                  <a:cubicBezTo>
                    <a:pt x="9709" y="6009"/>
                    <a:pt x="9706" y="6006"/>
                    <a:pt x="9701" y="6006"/>
                  </a:cubicBezTo>
                  <a:cubicBezTo>
                    <a:pt x="9697" y="6006"/>
                    <a:pt x="9690" y="6009"/>
                    <a:pt x="9684" y="6015"/>
                  </a:cubicBezTo>
                  <a:lnTo>
                    <a:pt x="9672" y="6028"/>
                  </a:lnTo>
                  <a:lnTo>
                    <a:pt x="9659" y="6028"/>
                  </a:lnTo>
                  <a:cubicBezTo>
                    <a:pt x="9647" y="6040"/>
                    <a:pt x="9647" y="6040"/>
                    <a:pt x="9647" y="6053"/>
                  </a:cubicBezTo>
                  <a:cubicBezTo>
                    <a:pt x="9608" y="5990"/>
                    <a:pt x="9583" y="5927"/>
                    <a:pt x="9558" y="5877"/>
                  </a:cubicBezTo>
                  <a:cubicBezTo>
                    <a:pt x="9549" y="5864"/>
                    <a:pt x="9537" y="5858"/>
                    <a:pt x="9526" y="5858"/>
                  </a:cubicBezTo>
                  <a:cubicBezTo>
                    <a:pt x="9506" y="5858"/>
                    <a:pt x="9487" y="5877"/>
                    <a:pt x="9496" y="5902"/>
                  </a:cubicBezTo>
                  <a:cubicBezTo>
                    <a:pt x="9533" y="5978"/>
                    <a:pt x="9558" y="6040"/>
                    <a:pt x="9596" y="6115"/>
                  </a:cubicBezTo>
                  <a:lnTo>
                    <a:pt x="9583" y="6115"/>
                  </a:lnTo>
                  <a:cubicBezTo>
                    <a:pt x="9571" y="6115"/>
                    <a:pt x="9571" y="6129"/>
                    <a:pt x="9558" y="6129"/>
                  </a:cubicBezTo>
                  <a:cubicBezTo>
                    <a:pt x="9558" y="6129"/>
                    <a:pt x="9546" y="6129"/>
                    <a:pt x="9546" y="6141"/>
                  </a:cubicBezTo>
                  <a:lnTo>
                    <a:pt x="9533" y="6141"/>
                  </a:lnTo>
                  <a:cubicBezTo>
                    <a:pt x="9524" y="6132"/>
                    <a:pt x="9515" y="6123"/>
                    <a:pt x="9507" y="6123"/>
                  </a:cubicBezTo>
                  <a:cubicBezTo>
                    <a:pt x="9503" y="6123"/>
                    <a:pt x="9499" y="6125"/>
                    <a:pt x="9496" y="6129"/>
                  </a:cubicBezTo>
                  <a:cubicBezTo>
                    <a:pt x="9471" y="6141"/>
                    <a:pt x="9471" y="6154"/>
                    <a:pt x="9483" y="6166"/>
                  </a:cubicBezTo>
                  <a:lnTo>
                    <a:pt x="9483" y="6191"/>
                  </a:lnTo>
                  <a:lnTo>
                    <a:pt x="9471" y="6191"/>
                  </a:lnTo>
                  <a:cubicBezTo>
                    <a:pt x="9445" y="6129"/>
                    <a:pt x="9420" y="6053"/>
                    <a:pt x="9407" y="5978"/>
                  </a:cubicBezTo>
                  <a:cubicBezTo>
                    <a:pt x="9402" y="5957"/>
                    <a:pt x="9389" y="5949"/>
                    <a:pt x="9376" y="5949"/>
                  </a:cubicBezTo>
                  <a:cubicBezTo>
                    <a:pt x="9357" y="5949"/>
                    <a:pt x="9337" y="5967"/>
                    <a:pt x="9345" y="5990"/>
                  </a:cubicBezTo>
                  <a:cubicBezTo>
                    <a:pt x="9357" y="6090"/>
                    <a:pt x="9395" y="6204"/>
                    <a:pt x="9445" y="6291"/>
                  </a:cubicBezTo>
                  <a:lnTo>
                    <a:pt x="9458" y="6305"/>
                  </a:lnTo>
                  <a:lnTo>
                    <a:pt x="9445" y="6305"/>
                  </a:lnTo>
                  <a:cubicBezTo>
                    <a:pt x="9445" y="6291"/>
                    <a:pt x="9432" y="6279"/>
                    <a:pt x="9420" y="6279"/>
                  </a:cubicBezTo>
                  <a:cubicBezTo>
                    <a:pt x="9420" y="6266"/>
                    <a:pt x="9407" y="6266"/>
                    <a:pt x="9407" y="6266"/>
                  </a:cubicBezTo>
                  <a:lnTo>
                    <a:pt x="9395" y="6266"/>
                  </a:lnTo>
                  <a:cubicBezTo>
                    <a:pt x="9390" y="6256"/>
                    <a:pt x="9382" y="6252"/>
                    <a:pt x="9375" y="6252"/>
                  </a:cubicBezTo>
                  <a:cubicBezTo>
                    <a:pt x="9365" y="6252"/>
                    <a:pt x="9357" y="6259"/>
                    <a:pt x="9357" y="6266"/>
                  </a:cubicBezTo>
                  <a:cubicBezTo>
                    <a:pt x="9332" y="6279"/>
                    <a:pt x="9345" y="6291"/>
                    <a:pt x="9357" y="6305"/>
                  </a:cubicBezTo>
                  <a:cubicBezTo>
                    <a:pt x="9368" y="6321"/>
                    <a:pt x="9380" y="6339"/>
                    <a:pt x="9392" y="6356"/>
                  </a:cubicBezTo>
                  <a:lnTo>
                    <a:pt x="9392" y="6356"/>
                  </a:lnTo>
                  <a:cubicBezTo>
                    <a:pt x="9390" y="6355"/>
                    <a:pt x="9387" y="6355"/>
                    <a:pt x="9382" y="6355"/>
                  </a:cubicBezTo>
                  <a:cubicBezTo>
                    <a:pt x="9376" y="6348"/>
                    <a:pt x="9367" y="6345"/>
                    <a:pt x="9357" y="6345"/>
                  </a:cubicBezTo>
                  <a:cubicBezTo>
                    <a:pt x="9348" y="6345"/>
                    <a:pt x="9338" y="6348"/>
                    <a:pt x="9332" y="6355"/>
                  </a:cubicBezTo>
                  <a:cubicBezTo>
                    <a:pt x="9320" y="6367"/>
                    <a:pt x="9320" y="6380"/>
                    <a:pt x="9332" y="6392"/>
                  </a:cubicBezTo>
                  <a:lnTo>
                    <a:pt x="9345" y="6405"/>
                  </a:lnTo>
                  <a:lnTo>
                    <a:pt x="9345" y="6405"/>
                  </a:lnTo>
                  <a:cubicBezTo>
                    <a:pt x="9332" y="6392"/>
                    <a:pt x="9307" y="6392"/>
                    <a:pt x="9295" y="6392"/>
                  </a:cubicBezTo>
                  <a:cubicBezTo>
                    <a:pt x="9281" y="6405"/>
                    <a:pt x="9269" y="6430"/>
                    <a:pt x="9281" y="6442"/>
                  </a:cubicBezTo>
                  <a:lnTo>
                    <a:pt x="9256" y="6442"/>
                  </a:lnTo>
                  <a:cubicBezTo>
                    <a:pt x="9219" y="6367"/>
                    <a:pt x="9181" y="6279"/>
                    <a:pt x="9156" y="6191"/>
                  </a:cubicBezTo>
                  <a:cubicBezTo>
                    <a:pt x="9151" y="6176"/>
                    <a:pt x="9138" y="6169"/>
                    <a:pt x="9125" y="6169"/>
                  </a:cubicBezTo>
                  <a:cubicBezTo>
                    <a:pt x="9105" y="6169"/>
                    <a:pt x="9085" y="6186"/>
                    <a:pt x="9093" y="6216"/>
                  </a:cubicBezTo>
                  <a:cubicBezTo>
                    <a:pt x="9131" y="6330"/>
                    <a:pt x="9181" y="6430"/>
                    <a:pt x="9244" y="6531"/>
                  </a:cubicBezTo>
                  <a:cubicBezTo>
                    <a:pt x="9231" y="6531"/>
                    <a:pt x="9219" y="6531"/>
                    <a:pt x="9219" y="6543"/>
                  </a:cubicBezTo>
                  <a:lnTo>
                    <a:pt x="9206" y="6543"/>
                  </a:lnTo>
                  <a:cubicBezTo>
                    <a:pt x="9199" y="6532"/>
                    <a:pt x="9189" y="6528"/>
                    <a:pt x="9180" y="6528"/>
                  </a:cubicBezTo>
                  <a:cubicBezTo>
                    <a:pt x="9158" y="6528"/>
                    <a:pt x="9138" y="6554"/>
                    <a:pt x="9156" y="6581"/>
                  </a:cubicBezTo>
                  <a:cubicBezTo>
                    <a:pt x="9156" y="6593"/>
                    <a:pt x="9169" y="6606"/>
                    <a:pt x="9181" y="6618"/>
                  </a:cubicBezTo>
                  <a:lnTo>
                    <a:pt x="9144" y="6618"/>
                  </a:lnTo>
                  <a:cubicBezTo>
                    <a:pt x="9131" y="6632"/>
                    <a:pt x="9131" y="6644"/>
                    <a:pt x="9131" y="6657"/>
                  </a:cubicBezTo>
                  <a:cubicBezTo>
                    <a:pt x="9080" y="6581"/>
                    <a:pt x="9055" y="6493"/>
                    <a:pt x="9030" y="6405"/>
                  </a:cubicBezTo>
                  <a:cubicBezTo>
                    <a:pt x="9025" y="6389"/>
                    <a:pt x="9011" y="6382"/>
                    <a:pt x="8997" y="6382"/>
                  </a:cubicBezTo>
                  <a:cubicBezTo>
                    <a:pt x="8978" y="6382"/>
                    <a:pt x="8960" y="6396"/>
                    <a:pt x="8968" y="6417"/>
                  </a:cubicBezTo>
                  <a:cubicBezTo>
                    <a:pt x="8980" y="6493"/>
                    <a:pt x="9018" y="6556"/>
                    <a:pt x="9043" y="6632"/>
                  </a:cubicBezTo>
                  <a:cubicBezTo>
                    <a:pt x="9030" y="6632"/>
                    <a:pt x="9018" y="6657"/>
                    <a:pt x="9030" y="6669"/>
                  </a:cubicBezTo>
                  <a:cubicBezTo>
                    <a:pt x="9030" y="6682"/>
                    <a:pt x="9030" y="6682"/>
                    <a:pt x="9043" y="6682"/>
                  </a:cubicBezTo>
                  <a:cubicBezTo>
                    <a:pt x="9030" y="6682"/>
                    <a:pt x="9018" y="6694"/>
                    <a:pt x="9018" y="6694"/>
                  </a:cubicBezTo>
                  <a:cubicBezTo>
                    <a:pt x="9018" y="6694"/>
                    <a:pt x="9005" y="6694"/>
                    <a:pt x="9005" y="6707"/>
                  </a:cubicBezTo>
                  <a:cubicBezTo>
                    <a:pt x="8980" y="6732"/>
                    <a:pt x="9005" y="6757"/>
                    <a:pt x="9018" y="6782"/>
                  </a:cubicBezTo>
                  <a:lnTo>
                    <a:pt x="9018" y="6795"/>
                  </a:lnTo>
                  <a:cubicBezTo>
                    <a:pt x="9005" y="6795"/>
                    <a:pt x="9005" y="6808"/>
                    <a:pt x="9005" y="6808"/>
                  </a:cubicBezTo>
                  <a:cubicBezTo>
                    <a:pt x="8955" y="6757"/>
                    <a:pt x="8904" y="6694"/>
                    <a:pt x="8867" y="6632"/>
                  </a:cubicBezTo>
                  <a:cubicBezTo>
                    <a:pt x="8854" y="6618"/>
                    <a:pt x="8842" y="6618"/>
                    <a:pt x="8817" y="6618"/>
                  </a:cubicBezTo>
                  <a:cubicBezTo>
                    <a:pt x="8804" y="6632"/>
                    <a:pt x="8804" y="6657"/>
                    <a:pt x="8817" y="6669"/>
                  </a:cubicBezTo>
                  <a:cubicBezTo>
                    <a:pt x="8854" y="6732"/>
                    <a:pt x="8892" y="6782"/>
                    <a:pt x="8942" y="6845"/>
                  </a:cubicBezTo>
                  <a:cubicBezTo>
                    <a:pt x="8932" y="6845"/>
                    <a:pt x="8930" y="6862"/>
                    <a:pt x="8929" y="6876"/>
                  </a:cubicBezTo>
                  <a:lnTo>
                    <a:pt x="8929" y="6876"/>
                  </a:lnTo>
                  <a:cubicBezTo>
                    <a:pt x="8883" y="6807"/>
                    <a:pt x="8837" y="6737"/>
                    <a:pt x="8792" y="6657"/>
                  </a:cubicBezTo>
                  <a:cubicBezTo>
                    <a:pt x="8792" y="6642"/>
                    <a:pt x="8783" y="6636"/>
                    <a:pt x="8773" y="6636"/>
                  </a:cubicBezTo>
                  <a:cubicBezTo>
                    <a:pt x="8766" y="6636"/>
                    <a:pt x="8759" y="6639"/>
                    <a:pt x="8753" y="6644"/>
                  </a:cubicBezTo>
                  <a:lnTo>
                    <a:pt x="8741" y="6632"/>
                  </a:lnTo>
                  <a:cubicBezTo>
                    <a:pt x="8691" y="6506"/>
                    <a:pt x="8628" y="6392"/>
                    <a:pt x="8552" y="6279"/>
                  </a:cubicBezTo>
                  <a:cubicBezTo>
                    <a:pt x="8540" y="6266"/>
                    <a:pt x="8527" y="6266"/>
                    <a:pt x="8527" y="6266"/>
                  </a:cubicBezTo>
                  <a:cubicBezTo>
                    <a:pt x="8641" y="6166"/>
                    <a:pt x="8741" y="6065"/>
                    <a:pt x="8829" y="5978"/>
                  </a:cubicBezTo>
                  <a:cubicBezTo>
                    <a:pt x="8829" y="5990"/>
                    <a:pt x="8829" y="5990"/>
                    <a:pt x="8842" y="6003"/>
                  </a:cubicBezTo>
                  <a:cubicBezTo>
                    <a:pt x="8879" y="6078"/>
                    <a:pt x="8929" y="6154"/>
                    <a:pt x="8980" y="6216"/>
                  </a:cubicBezTo>
                  <a:cubicBezTo>
                    <a:pt x="8989" y="6225"/>
                    <a:pt x="9004" y="6234"/>
                    <a:pt x="9017" y="6234"/>
                  </a:cubicBezTo>
                  <a:cubicBezTo>
                    <a:pt x="9022" y="6234"/>
                    <a:pt x="9026" y="6233"/>
                    <a:pt x="9030" y="6229"/>
                  </a:cubicBezTo>
                  <a:cubicBezTo>
                    <a:pt x="9043" y="6229"/>
                    <a:pt x="9055" y="6204"/>
                    <a:pt x="9043" y="6191"/>
                  </a:cubicBezTo>
                  <a:lnTo>
                    <a:pt x="8892" y="5965"/>
                  </a:lnTo>
                  <a:cubicBezTo>
                    <a:pt x="8892" y="5952"/>
                    <a:pt x="8879" y="5952"/>
                    <a:pt x="8867" y="5952"/>
                  </a:cubicBezTo>
                  <a:cubicBezTo>
                    <a:pt x="8904" y="5902"/>
                    <a:pt x="8955" y="5864"/>
                    <a:pt x="8993" y="5827"/>
                  </a:cubicBezTo>
                  <a:cubicBezTo>
                    <a:pt x="9018" y="5852"/>
                    <a:pt x="9030" y="5877"/>
                    <a:pt x="9055" y="5902"/>
                  </a:cubicBezTo>
                  <a:cubicBezTo>
                    <a:pt x="9068" y="5927"/>
                    <a:pt x="9080" y="5939"/>
                    <a:pt x="9105" y="5965"/>
                  </a:cubicBezTo>
                  <a:cubicBezTo>
                    <a:pt x="9118" y="5990"/>
                    <a:pt x="9131" y="6003"/>
                    <a:pt x="9144" y="6028"/>
                  </a:cubicBezTo>
                  <a:cubicBezTo>
                    <a:pt x="9144" y="6048"/>
                    <a:pt x="9154" y="6056"/>
                    <a:pt x="9166" y="6056"/>
                  </a:cubicBezTo>
                  <a:cubicBezTo>
                    <a:pt x="9183" y="6056"/>
                    <a:pt x="9206" y="6038"/>
                    <a:pt x="9206" y="6015"/>
                  </a:cubicBezTo>
                  <a:lnTo>
                    <a:pt x="9169" y="5939"/>
                  </a:lnTo>
                  <a:cubicBezTo>
                    <a:pt x="9144" y="5914"/>
                    <a:pt x="9131" y="5889"/>
                    <a:pt x="9105" y="5864"/>
                  </a:cubicBezTo>
                  <a:cubicBezTo>
                    <a:pt x="9080" y="5839"/>
                    <a:pt x="9055" y="5802"/>
                    <a:pt x="9043" y="5776"/>
                  </a:cubicBezTo>
                  <a:cubicBezTo>
                    <a:pt x="9105" y="5713"/>
                    <a:pt x="9156" y="5651"/>
                    <a:pt x="9206" y="5587"/>
                  </a:cubicBezTo>
                  <a:lnTo>
                    <a:pt x="9395" y="5889"/>
                  </a:lnTo>
                  <a:cubicBezTo>
                    <a:pt x="9403" y="5900"/>
                    <a:pt x="9412" y="5905"/>
                    <a:pt x="9421" y="5905"/>
                  </a:cubicBezTo>
                  <a:cubicBezTo>
                    <a:pt x="9443" y="5905"/>
                    <a:pt x="9463" y="5878"/>
                    <a:pt x="9445" y="5852"/>
                  </a:cubicBezTo>
                  <a:cubicBezTo>
                    <a:pt x="9395" y="5751"/>
                    <a:pt x="9320" y="5638"/>
                    <a:pt x="9256" y="5537"/>
                  </a:cubicBezTo>
                  <a:cubicBezTo>
                    <a:pt x="9370" y="5386"/>
                    <a:pt x="9471" y="5248"/>
                    <a:pt x="9546" y="5135"/>
                  </a:cubicBezTo>
                  <a:cubicBezTo>
                    <a:pt x="9608" y="5185"/>
                    <a:pt x="9659" y="5248"/>
                    <a:pt x="9697" y="5324"/>
                  </a:cubicBezTo>
                  <a:cubicBezTo>
                    <a:pt x="9704" y="5338"/>
                    <a:pt x="9711" y="5344"/>
                    <a:pt x="9721" y="5344"/>
                  </a:cubicBezTo>
                  <a:cubicBezTo>
                    <a:pt x="9728" y="5344"/>
                    <a:pt x="9737" y="5341"/>
                    <a:pt x="9747" y="5336"/>
                  </a:cubicBezTo>
                  <a:cubicBezTo>
                    <a:pt x="9759" y="5336"/>
                    <a:pt x="9759" y="5311"/>
                    <a:pt x="9759" y="5299"/>
                  </a:cubicBezTo>
                  <a:cubicBezTo>
                    <a:pt x="9709" y="5210"/>
                    <a:pt x="9659" y="5135"/>
                    <a:pt x="9583" y="5072"/>
                  </a:cubicBezTo>
                  <a:cubicBezTo>
                    <a:pt x="9608" y="5022"/>
                    <a:pt x="9647" y="4984"/>
                    <a:pt x="9672" y="4933"/>
                  </a:cubicBezTo>
                  <a:cubicBezTo>
                    <a:pt x="9672" y="4933"/>
                    <a:pt x="9672" y="4921"/>
                    <a:pt x="9684" y="4921"/>
                  </a:cubicBezTo>
                  <a:cubicBezTo>
                    <a:pt x="9759" y="5022"/>
                    <a:pt x="9835" y="5135"/>
                    <a:pt x="9860" y="5260"/>
                  </a:cubicBezTo>
                  <a:cubicBezTo>
                    <a:pt x="9864" y="5274"/>
                    <a:pt x="9875" y="5279"/>
                    <a:pt x="9886" y="5279"/>
                  </a:cubicBezTo>
                  <a:cubicBezTo>
                    <a:pt x="9908" y="5279"/>
                    <a:pt x="9931" y="5260"/>
                    <a:pt x="9923" y="5235"/>
                  </a:cubicBezTo>
                  <a:cubicBezTo>
                    <a:pt x="9898" y="5109"/>
                    <a:pt x="9823" y="5009"/>
                    <a:pt x="9747" y="4908"/>
                  </a:cubicBezTo>
                  <a:cubicBezTo>
                    <a:pt x="9747" y="4896"/>
                    <a:pt x="9747" y="4896"/>
                    <a:pt x="9734" y="4883"/>
                  </a:cubicBezTo>
                  <a:lnTo>
                    <a:pt x="9722" y="4883"/>
                  </a:lnTo>
                  <a:cubicBezTo>
                    <a:pt x="9722" y="4871"/>
                    <a:pt x="9709" y="4871"/>
                    <a:pt x="9709" y="4871"/>
                  </a:cubicBezTo>
                  <a:cubicBezTo>
                    <a:pt x="9848" y="4657"/>
                    <a:pt x="9974" y="4456"/>
                    <a:pt x="10237" y="4204"/>
                  </a:cubicBezTo>
                  <a:cubicBezTo>
                    <a:pt x="10262" y="4229"/>
                    <a:pt x="10287" y="4267"/>
                    <a:pt x="10301" y="4293"/>
                  </a:cubicBezTo>
                  <a:cubicBezTo>
                    <a:pt x="10326" y="4330"/>
                    <a:pt x="10338" y="4380"/>
                    <a:pt x="10351" y="4418"/>
                  </a:cubicBezTo>
                  <a:cubicBezTo>
                    <a:pt x="10351" y="4443"/>
                    <a:pt x="10376" y="4443"/>
                    <a:pt x="10388" y="4443"/>
                  </a:cubicBezTo>
                  <a:cubicBezTo>
                    <a:pt x="10401" y="4443"/>
                    <a:pt x="10413" y="4418"/>
                    <a:pt x="10413" y="4405"/>
                  </a:cubicBezTo>
                  <a:cubicBezTo>
                    <a:pt x="10401" y="4355"/>
                    <a:pt x="10376" y="4305"/>
                    <a:pt x="10351" y="4254"/>
                  </a:cubicBezTo>
                  <a:cubicBezTo>
                    <a:pt x="10338" y="4242"/>
                    <a:pt x="10326" y="4217"/>
                    <a:pt x="10313" y="4192"/>
                  </a:cubicBezTo>
                  <a:cubicBezTo>
                    <a:pt x="10301" y="4179"/>
                    <a:pt x="10287" y="4179"/>
                    <a:pt x="10275" y="4167"/>
                  </a:cubicBezTo>
                  <a:cubicBezTo>
                    <a:pt x="10413" y="4041"/>
                    <a:pt x="10577" y="3915"/>
                    <a:pt x="10778" y="3764"/>
                  </a:cubicBezTo>
                  <a:cubicBezTo>
                    <a:pt x="10829" y="3865"/>
                    <a:pt x="10879" y="3978"/>
                    <a:pt x="10929" y="4091"/>
                  </a:cubicBezTo>
                  <a:cubicBezTo>
                    <a:pt x="10929" y="4103"/>
                    <a:pt x="10954" y="4116"/>
                    <a:pt x="10967" y="4116"/>
                  </a:cubicBezTo>
                  <a:cubicBezTo>
                    <a:pt x="10980" y="4116"/>
                    <a:pt x="10992" y="4091"/>
                    <a:pt x="10992" y="4078"/>
                  </a:cubicBezTo>
                  <a:cubicBezTo>
                    <a:pt x="10941" y="3953"/>
                    <a:pt x="10891" y="3840"/>
                    <a:pt x="10829" y="3726"/>
                  </a:cubicBezTo>
                  <a:cubicBezTo>
                    <a:pt x="10891" y="3676"/>
                    <a:pt x="10954" y="3639"/>
                    <a:pt x="11017" y="3600"/>
                  </a:cubicBezTo>
                  <a:cubicBezTo>
                    <a:pt x="11156" y="3500"/>
                    <a:pt x="11293" y="3399"/>
                    <a:pt x="11419" y="3299"/>
                  </a:cubicBezTo>
                  <a:cubicBezTo>
                    <a:pt x="11457" y="3374"/>
                    <a:pt x="11495" y="3450"/>
                    <a:pt x="11520" y="3513"/>
                  </a:cubicBezTo>
                  <a:cubicBezTo>
                    <a:pt x="11527" y="3527"/>
                    <a:pt x="11539" y="3534"/>
                    <a:pt x="11550" y="3534"/>
                  </a:cubicBezTo>
                  <a:cubicBezTo>
                    <a:pt x="11558" y="3534"/>
                    <a:pt x="11565" y="3530"/>
                    <a:pt x="11570" y="3525"/>
                  </a:cubicBezTo>
                  <a:cubicBezTo>
                    <a:pt x="11583" y="3525"/>
                    <a:pt x="11583" y="3500"/>
                    <a:pt x="11583" y="3488"/>
                  </a:cubicBezTo>
                  <a:lnTo>
                    <a:pt x="11470" y="3261"/>
                  </a:lnTo>
                  <a:cubicBezTo>
                    <a:pt x="12086" y="2770"/>
                    <a:pt x="12450" y="2293"/>
                    <a:pt x="12576" y="1828"/>
                  </a:cubicBezTo>
                  <a:close/>
                  <a:moveTo>
                    <a:pt x="9169" y="6984"/>
                  </a:moveTo>
                  <a:cubicBezTo>
                    <a:pt x="9169" y="6984"/>
                    <a:pt x="9181" y="6996"/>
                    <a:pt x="9181" y="7009"/>
                  </a:cubicBezTo>
                  <a:lnTo>
                    <a:pt x="9169" y="6996"/>
                  </a:lnTo>
                  <a:lnTo>
                    <a:pt x="9156" y="6984"/>
                  </a:lnTo>
                  <a:close/>
                  <a:moveTo>
                    <a:pt x="8917" y="7096"/>
                  </a:moveTo>
                  <a:lnTo>
                    <a:pt x="8917" y="7096"/>
                  </a:lnTo>
                  <a:cubicBezTo>
                    <a:pt x="8942" y="7121"/>
                    <a:pt x="8968" y="7147"/>
                    <a:pt x="8980" y="7185"/>
                  </a:cubicBezTo>
                  <a:lnTo>
                    <a:pt x="9005" y="7185"/>
                  </a:lnTo>
                  <a:cubicBezTo>
                    <a:pt x="8993" y="7197"/>
                    <a:pt x="8993" y="7210"/>
                    <a:pt x="8980" y="7222"/>
                  </a:cubicBezTo>
                  <a:cubicBezTo>
                    <a:pt x="8955" y="7172"/>
                    <a:pt x="8942" y="7135"/>
                    <a:pt x="8917" y="7096"/>
                  </a:cubicBezTo>
                  <a:close/>
                  <a:moveTo>
                    <a:pt x="8766" y="7398"/>
                  </a:moveTo>
                  <a:cubicBezTo>
                    <a:pt x="8766" y="7405"/>
                    <a:pt x="8769" y="7408"/>
                    <a:pt x="8774" y="7408"/>
                  </a:cubicBezTo>
                  <a:cubicBezTo>
                    <a:pt x="8779" y="7408"/>
                    <a:pt x="8785" y="7405"/>
                    <a:pt x="8792" y="7398"/>
                  </a:cubicBezTo>
                  <a:lnTo>
                    <a:pt x="8792" y="7398"/>
                  </a:lnTo>
                  <a:cubicBezTo>
                    <a:pt x="8766" y="7423"/>
                    <a:pt x="8741" y="7448"/>
                    <a:pt x="8703" y="7474"/>
                  </a:cubicBezTo>
                  <a:lnTo>
                    <a:pt x="8703" y="7461"/>
                  </a:lnTo>
                  <a:lnTo>
                    <a:pt x="8716" y="7461"/>
                  </a:lnTo>
                  <a:cubicBezTo>
                    <a:pt x="8728" y="7448"/>
                    <a:pt x="8728" y="7436"/>
                    <a:pt x="8728" y="7436"/>
                  </a:cubicBezTo>
                  <a:cubicBezTo>
                    <a:pt x="8728" y="7436"/>
                    <a:pt x="8741" y="7436"/>
                    <a:pt x="8741" y="7423"/>
                  </a:cubicBezTo>
                  <a:cubicBezTo>
                    <a:pt x="8753" y="7423"/>
                    <a:pt x="8753" y="7411"/>
                    <a:pt x="8766" y="7398"/>
                  </a:cubicBezTo>
                  <a:close/>
                  <a:moveTo>
                    <a:pt x="8590" y="7524"/>
                  </a:moveTo>
                  <a:cubicBezTo>
                    <a:pt x="8602" y="7537"/>
                    <a:pt x="8602" y="7549"/>
                    <a:pt x="8615" y="7562"/>
                  </a:cubicBezTo>
                  <a:lnTo>
                    <a:pt x="8590" y="7587"/>
                  </a:lnTo>
                  <a:cubicBezTo>
                    <a:pt x="8577" y="7587"/>
                    <a:pt x="8577" y="7574"/>
                    <a:pt x="8577" y="7574"/>
                  </a:cubicBezTo>
                  <a:lnTo>
                    <a:pt x="8577" y="7562"/>
                  </a:lnTo>
                  <a:lnTo>
                    <a:pt x="8565" y="7562"/>
                  </a:lnTo>
                  <a:lnTo>
                    <a:pt x="8565" y="7549"/>
                  </a:lnTo>
                  <a:lnTo>
                    <a:pt x="8565" y="7537"/>
                  </a:lnTo>
                  <a:cubicBezTo>
                    <a:pt x="8577" y="7537"/>
                    <a:pt x="8577" y="7537"/>
                    <a:pt x="8590" y="7524"/>
                  </a:cubicBezTo>
                  <a:close/>
                  <a:moveTo>
                    <a:pt x="8451" y="7549"/>
                  </a:moveTo>
                  <a:lnTo>
                    <a:pt x="8502" y="7599"/>
                  </a:lnTo>
                  <a:cubicBezTo>
                    <a:pt x="8502" y="7599"/>
                    <a:pt x="8502" y="7611"/>
                    <a:pt x="8512" y="7622"/>
                  </a:cubicBezTo>
                  <a:lnTo>
                    <a:pt x="8512" y="7622"/>
                  </a:lnTo>
                  <a:cubicBezTo>
                    <a:pt x="8488" y="7597"/>
                    <a:pt x="8464" y="7573"/>
                    <a:pt x="8451" y="7549"/>
                  </a:cubicBezTo>
                  <a:close/>
                  <a:moveTo>
                    <a:pt x="10222" y="63"/>
                  </a:moveTo>
                  <a:cubicBezTo>
                    <a:pt x="10902" y="63"/>
                    <a:pt x="11636" y="213"/>
                    <a:pt x="12086" y="595"/>
                  </a:cubicBezTo>
                  <a:cubicBezTo>
                    <a:pt x="12287" y="758"/>
                    <a:pt x="12425" y="960"/>
                    <a:pt x="12501" y="1186"/>
                  </a:cubicBezTo>
                  <a:cubicBezTo>
                    <a:pt x="12514" y="1261"/>
                    <a:pt x="12526" y="1337"/>
                    <a:pt x="12539" y="1400"/>
                  </a:cubicBezTo>
                  <a:cubicBezTo>
                    <a:pt x="12626" y="2230"/>
                    <a:pt x="11759" y="3010"/>
                    <a:pt x="10980" y="3538"/>
                  </a:cubicBezTo>
                  <a:cubicBezTo>
                    <a:pt x="10074" y="4154"/>
                    <a:pt x="9860" y="4494"/>
                    <a:pt x="9608" y="4908"/>
                  </a:cubicBezTo>
                  <a:cubicBezTo>
                    <a:pt x="9471" y="5135"/>
                    <a:pt x="9307" y="5386"/>
                    <a:pt x="8993" y="5726"/>
                  </a:cubicBezTo>
                  <a:cubicBezTo>
                    <a:pt x="8986" y="5720"/>
                    <a:pt x="8980" y="5716"/>
                    <a:pt x="8974" y="5716"/>
                  </a:cubicBezTo>
                  <a:cubicBezTo>
                    <a:pt x="8967" y="5716"/>
                    <a:pt x="8961" y="5720"/>
                    <a:pt x="8955" y="5726"/>
                  </a:cubicBezTo>
                  <a:cubicBezTo>
                    <a:pt x="8942" y="5738"/>
                    <a:pt x="8942" y="5751"/>
                    <a:pt x="8955" y="5776"/>
                  </a:cubicBezTo>
                  <a:cubicBezTo>
                    <a:pt x="8703" y="6028"/>
                    <a:pt x="8376" y="6317"/>
                    <a:pt x="7886" y="6694"/>
                  </a:cubicBezTo>
                  <a:cubicBezTo>
                    <a:pt x="7609" y="6908"/>
                    <a:pt x="7295" y="7084"/>
                    <a:pt x="6981" y="7222"/>
                  </a:cubicBezTo>
                  <a:cubicBezTo>
                    <a:pt x="6974" y="7216"/>
                    <a:pt x="6965" y="7213"/>
                    <a:pt x="6955" y="7213"/>
                  </a:cubicBezTo>
                  <a:cubicBezTo>
                    <a:pt x="6946" y="7213"/>
                    <a:pt x="6936" y="7216"/>
                    <a:pt x="6930" y="7222"/>
                  </a:cubicBezTo>
                  <a:cubicBezTo>
                    <a:pt x="6930" y="7222"/>
                    <a:pt x="6917" y="7235"/>
                    <a:pt x="6917" y="7247"/>
                  </a:cubicBezTo>
                  <a:cubicBezTo>
                    <a:pt x="6503" y="7423"/>
                    <a:pt x="6062" y="7537"/>
                    <a:pt x="5597" y="7599"/>
                  </a:cubicBezTo>
                  <a:cubicBezTo>
                    <a:pt x="5591" y="7581"/>
                    <a:pt x="5575" y="7571"/>
                    <a:pt x="5561" y="7571"/>
                  </a:cubicBezTo>
                  <a:cubicBezTo>
                    <a:pt x="5547" y="7571"/>
                    <a:pt x="5534" y="7581"/>
                    <a:pt x="5534" y="7599"/>
                  </a:cubicBezTo>
                  <a:cubicBezTo>
                    <a:pt x="5344" y="7618"/>
                    <a:pt x="5153" y="7628"/>
                    <a:pt x="4961" y="7628"/>
                  </a:cubicBezTo>
                  <a:cubicBezTo>
                    <a:pt x="4506" y="7628"/>
                    <a:pt x="4046" y="7572"/>
                    <a:pt x="3585" y="7448"/>
                  </a:cubicBezTo>
                  <a:cubicBezTo>
                    <a:pt x="3346" y="7386"/>
                    <a:pt x="3120" y="7298"/>
                    <a:pt x="2906" y="7210"/>
                  </a:cubicBezTo>
                  <a:lnTo>
                    <a:pt x="2893" y="7210"/>
                  </a:lnTo>
                  <a:cubicBezTo>
                    <a:pt x="1761" y="6732"/>
                    <a:pt x="869" y="5864"/>
                    <a:pt x="416" y="4770"/>
                  </a:cubicBezTo>
                  <a:cubicBezTo>
                    <a:pt x="202" y="4267"/>
                    <a:pt x="140" y="3815"/>
                    <a:pt x="177" y="3412"/>
                  </a:cubicBezTo>
                  <a:cubicBezTo>
                    <a:pt x="240" y="3060"/>
                    <a:pt x="303" y="2846"/>
                    <a:pt x="303" y="2834"/>
                  </a:cubicBezTo>
                  <a:cubicBezTo>
                    <a:pt x="429" y="2457"/>
                    <a:pt x="630" y="2142"/>
                    <a:pt x="831" y="1890"/>
                  </a:cubicBezTo>
                  <a:cubicBezTo>
                    <a:pt x="1699" y="834"/>
                    <a:pt x="3296" y="130"/>
                    <a:pt x="4704" y="130"/>
                  </a:cubicBezTo>
                  <a:cubicBezTo>
                    <a:pt x="4969" y="130"/>
                    <a:pt x="5220" y="155"/>
                    <a:pt x="5459" y="205"/>
                  </a:cubicBezTo>
                  <a:cubicBezTo>
                    <a:pt x="6345" y="381"/>
                    <a:pt x="6929" y="446"/>
                    <a:pt x="7389" y="446"/>
                  </a:cubicBezTo>
                  <a:cubicBezTo>
                    <a:pt x="7881" y="446"/>
                    <a:pt x="8230" y="372"/>
                    <a:pt x="8653" y="281"/>
                  </a:cubicBezTo>
                  <a:cubicBezTo>
                    <a:pt x="8917" y="218"/>
                    <a:pt x="9219" y="155"/>
                    <a:pt x="9608" y="105"/>
                  </a:cubicBezTo>
                  <a:cubicBezTo>
                    <a:pt x="9801" y="78"/>
                    <a:pt x="10009" y="63"/>
                    <a:pt x="10222" y="63"/>
                  </a:cubicBezTo>
                  <a:close/>
                  <a:moveTo>
                    <a:pt x="8477" y="7675"/>
                  </a:moveTo>
                  <a:lnTo>
                    <a:pt x="8477" y="7688"/>
                  </a:lnTo>
                  <a:cubicBezTo>
                    <a:pt x="8465" y="7688"/>
                    <a:pt x="8465" y="7700"/>
                    <a:pt x="8451" y="7713"/>
                  </a:cubicBezTo>
                  <a:cubicBezTo>
                    <a:pt x="8439" y="7700"/>
                    <a:pt x="8439" y="7688"/>
                    <a:pt x="8426" y="7688"/>
                  </a:cubicBezTo>
                  <a:cubicBezTo>
                    <a:pt x="8439" y="7688"/>
                    <a:pt x="8439" y="7688"/>
                    <a:pt x="8451" y="7675"/>
                  </a:cubicBezTo>
                  <a:close/>
                  <a:moveTo>
                    <a:pt x="1624" y="7524"/>
                  </a:moveTo>
                  <a:cubicBezTo>
                    <a:pt x="1636" y="7587"/>
                    <a:pt x="1636" y="7650"/>
                    <a:pt x="1636" y="7725"/>
                  </a:cubicBezTo>
                  <a:cubicBezTo>
                    <a:pt x="1636" y="7713"/>
                    <a:pt x="1636" y="7713"/>
                    <a:pt x="1624" y="7713"/>
                  </a:cubicBezTo>
                  <a:lnTo>
                    <a:pt x="1624" y="7524"/>
                  </a:lnTo>
                  <a:close/>
                  <a:moveTo>
                    <a:pt x="8238" y="7839"/>
                  </a:moveTo>
                  <a:cubicBezTo>
                    <a:pt x="8238" y="7851"/>
                    <a:pt x="8250" y="7851"/>
                    <a:pt x="8250" y="7864"/>
                  </a:cubicBezTo>
                  <a:cubicBezTo>
                    <a:pt x="8250" y="7864"/>
                    <a:pt x="8250" y="7876"/>
                    <a:pt x="8238" y="7876"/>
                  </a:cubicBezTo>
                  <a:cubicBezTo>
                    <a:pt x="8238" y="7864"/>
                    <a:pt x="8225" y="7851"/>
                    <a:pt x="8225" y="7839"/>
                  </a:cubicBezTo>
                  <a:close/>
                  <a:moveTo>
                    <a:pt x="1837" y="7814"/>
                  </a:moveTo>
                  <a:cubicBezTo>
                    <a:pt x="1850" y="7839"/>
                    <a:pt x="1850" y="7864"/>
                    <a:pt x="1862" y="7889"/>
                  </a:cubicBezTo>
                  <a:cubicBezTo>
                    <a:pt x="1850" y="7876"/>
                    <a:pt x="1837" y="7876"/>
                    <a:pt x="1825" y="7864"/>
                  </a:cubicBezTo>
                  <a:cubicBezTo>
                    <a:pt x="1825" y="7851"/>
                    <a:pt x="1837" y="7851"/>
                    <a:pt x="1837" y="7826"/>
                  </a:cubicBezTo>
                  <a:lnTo>
                    <a:pt x="1837" y="7814"/>
                  </a:lnTo>
                  <a:close/>
                  <a:moveTo>
                    <a:pt x="8163" y="7901"/>
                  </a:moveTo>
                  <a:cubicBezTo>
                    <a:pt x="8163" y="7914"/>
                    <a:pt x="8175" y="7914"/>
                    <a:pt x="8175" y="7926"/>
                  </a:cubicBezTo>
                  <a:lnTo>
                    <a:pt x="8163" y="7926"/>
                  </a:lnTo>
                  <a:cubicBezTo>
                    <a:pt x="8163" y="7926"/>
                    <a:pt x="8163" y="7914"/>
                    <a:pt x="8150" y="7901"/>
                  </a:cubicBezTo>
                  <a:close/>
                  <a:moveTo>
                    <a:pt x="1976" y="7926"/>
                  </a:moveTo>
                  <a:lnTo>
                    <a:pt x="1976" y="7965"/>
                  </a:lnTo>
                  <a:cubicBezTo>
                    <a:pt x="1976" y="7977"/>
                    <a:pt x="1988" y="7977"/>
                    <a:pt x="1988" y="7977"/>
                  </a:cubicBezTo>
                  <a:cubicBezTo>
                    <a:pt x="1976" y="7977"/>
                    <a:pt x="1951" y="7965"/>
                    <a:pt x="1938" y="7951"/>
                  </a:cubicBezTo>
                  <a:cubicBezTo>
                    <a:pt x="1951" y="7951"/>
                    <a:pt x="1963" y="7939"/>
                    <a:pt x="1976" y="7926"/>
                  </a:cubicBezTo>
                  <a:close/>
                  <a:moveTo>
                    <a:pt x="2189" y="8002"/>
                  </a:moveTo>
                  <a:cubicBezTo>
                    <a:pt x="2189" y="8002"/>
                    <a:pt x="2202" y="8015"/>
                    <a:pt x="2202" y="8027"/>
                  </a:cubicBezTo>
                  <a:lnTo>
                    <a:pt x="2202" y="8027"/>
                  </a:lnTo>
                  <a:cubicBezTo>
                    <a:pt x="2202" y="8027"/>
                    <a:pt x="2202" y="8015"/>
                    <a:pt x="2189" y="8015"/>
                  </a:cubicBezTo>
                  <a:lnTo>
                    <a:pt x="2189" y="8002"/>
                  </a:lnTo>
                  <a:close/>
                  <a:moveTo>
                    <a:pt x="7950" y="8017"/>
                  </a:moveTo>
                  <a:lnTo>
                    <a:pt x="7987" y="8052"/>
                  </a:lnTo>
                  <a:lnTo>
                    <a:pt x="7999" y="8052"/>
                  </a:lnTo>
                  <a:cubicBezTo>
                    <a:pt x="7987" y="8065"/>
                    <a:pt x="7987" y="8065"/>
                    <a:pt x="7974" y="8065"/>
                  </a:cubicBezTo>
                  <a:cubicBezTo>
                    <a:pt x="7974" y="8053"/>
                    <a:pt x="7963" y="8029"/>
                    <a:pt x="7950" y="8017"/>
                  </a:cubicBezTo>
                  <a:close/>
                  <a:moveTo>
                    <a:pt x="7861" y="8090"/>
                  </a:moveTo>
                  <a:cubicBezTo>
                    <a:pt x="7861" y="8102"/>
                    <a:pt x="7873" y="8115"/>
                    <a:pt x="7886" y="8127"/>
                  </a:cubicBezTo>
                  <a:cubicBezTo>
                    <a:pt x="7886" y="8127"/>
                    <a:pt x="7886" y="8141"/>
                    <a:pt x="7873" y="8141"/>
                  </a:cubicBezTo>
                  <a:cubicBezTo>
                    <a:pt x="7873" y="8127"/>
                    <a:pt x="7861" y="8115"/>
                    <a:pt x="7848" y="8090"/>
                  </a:cubicBezTo>
                  <a:close/>
                  <a:moveTo>
                    <a:pt x="2202" y="8027"/>
                  </a:moveTo>
                  <a:cubicBezTo>
                    <a:pt x="2202" y="8040"/>
                    <a:pt x="2214" y="8052"/>
                    <a:pt x="2214" y="8065"/>
                  </a:cubicBezTo>
                  <a:cubicBezTo>
                    <a:pt x="2214" y="8077"/>
                    <a:pt x="2227" y="8090"/>
                    <a:pt x="2227" y="8090"/>
                  </a:cubicBezTo>
                  <a:lnTo>
                    <a:pt x="2227" y="8115"/>
                  </a:lnTo>
                  <a:cubicBezTo>
                    <a:pt x="2227" y="8127"/>
                    <a:pt x="2239" y="8127"/>
                    <a:pt x="2252" y="8141"/>
                  </a:cubicBezTo>
                  <a:lnTo>
                    <a:pt x="2252" y="8153"/>
                  </a:lnTo>
                  <a:cubicBezTo>
                    <a:pt x="2227" y="8141"/>
                    <a:pt x="2227" y="8127"/>
                    <a:pt x="2214" y="8127"/>
                  </a:cubicBezTo>
                  <a:cubicBezTo>
                    <a:pt x="2202" y="8102"/>
                    <a:pt x="2202" y="8077"/>
                    <a:pt x="2202" y="8052"/>
                  </a:cubicBezTo>
                  <a:lnTo>
                    <a:pt x="2202" y="8027"/>
                  </a:lnTo>
                  <a:close/>
                  <a:moveTo>
                    <a:pt x="7760" y="8153"/>
                  </a:moveTo>
                  <a:lnTo>
                    <a:pt x="7798" y="8191"/>
                  </a:lnTo>
                  <a:cubicBezTo>
                    <a:pt x="7786" y="8191"/>
                    <a:pt x="7786" y="8203"/>
                    <a:pt x="7786" y="8203"/>
                  </a:cubicBezTo>
                  <a:cubicBezTo>
                    <a:pt x="7786" y="8191"/>
                    <a:pt x="7786" y="8191"/>
                    <a:pt x="7772" y="8178"/>
                  </a:cubicBezTo>
                  <a:cubicBezTo>
                    <a:pt x="7772" y="8178"/>
                    <a:pt x="7760" y="8166"/>
                    <a:pt x="7760" y="8153"/>
                  </a:cubicBezTo>
                  <a:close/>
                  <a:moveTo>
                    <a:pt x="7710" y="8228"/>
                  </a:moveTo>
                  <a:lnTo>
                    <a:pt x="7722" y="8241"/>
                  </a:lnTo>
                  <a:lnTo>
                    <a:pt x="7710" y="8241"/>
                  </a:lnTo>
                  <a:lnTo>
                    <a:pt x="7710" y="8228"/>
                  </a:lnTo>
                  <a:close/>
                  <a:moveTo>
                    <a:pt x="2441" y="8241"/>
                  </a:moveTo>
                  <a:lnTo>
                    <a:pt x="2441" y="8253"/>
                  </a:lnTo>
                  <a:cubicBezTo>
                    <a:pt x="2438" y="8252"/>
                    <a:pt x="2435" y="8251"/>
                    <a:pt x="2432" y="8249"/>
                  </a:cubicBezTo>
                  <a:lnTo>
                    <a:pt x="2432" y="8249"/>
                  </a:lnTo>
                  <a:lnTo>
                    <a:pt x="2441" y="8241"/>
                  </a:lnTo>
                  <a:close/>
                  <a:moveTo>
                    <a:pt x="2516" y="8266"/>
                  </a:moveTo>
                  <a:cubicBezTo>
                    <a:pt x="2516" y="8266"/>
                    <a:pt x="2516" y="8278"/>
                    <a:pt x="2529" y="8278"/>
                  </a:cubicBezTo>
                  <a:cubicBezTo>
                    <a:pt x="2529" y="8291"/>
                    <a:pt x="2529" y="8304"/>
                    <a:pt x="2541" y="8304"/>
                  </a:cubicBezTo>
                  <a:cubicBezTo>
                    <a:pt x="2529" y="8304"/>
                    <a:pt x="2516" y="8291"/>
                    <a:pt x="2504" y="8291"/>
                  </a:cubicBezTo>
                  <a:lnTo>
                    <a:pt x="2504" y="8278"/>
                  </a:lnTo>
                  <a:lnTo>
                    <a:pt x="2516" y="8266"/>
                  </a:lnTo>
                  <a:close/>
                  <a:moveTo>
                    <a:pt x="7647" y="8241"/>
                  </a:moveTo>
                  <a:cubicBezTo>
                    <a:pt x="7647" y="8253"/>
                    <a:pt x="7647" y="8266"/>
                    <a:pt x="7660" y="8266"/>
                  </a:cubicBezTo>
                  <a:lnTo>
                    <a:pt x="7660" y="8278"/>
                  </a:lnTo>
                  <a:cubicBezTo>
                    <a:pt x="7647" y="8291"/>
                    <a:pt x="7635" y="8291"/>
                    <a:pt x="7622" y="8304"/>
                  </a:cubicBezTo>
                  <a:cubicBezTo>
                    <a:pt x="7622" y="8291"/>
                    <a:pt x="7609" y="8278"/>
                    <a:pt x="7609" y="8266"/>
                  </a:cubicBezTo>
                  <a:lnTo>
                    <a:pt x="7622" y="8266"/>
                  </a:lnTo>
                  <a:cubicBezTo>
                    <a:pt x="7635" y="8266"/>
                    <a:pt x="7635" y="8253"/>
                    <a:pt x="7647" y="8241"/>
                  </a:cubicBezTo>
                  <a:close/>
                  <a:moveTo>
                    <a:pt x="7559" y="8317"/>
                  </a:moveTo>
                  <a:cubicBezTo>
                    <a:pt x="7559" y="8317"/>
                    <a:pt x="7559" y="8329"/>
                    <a:pt x="7571" y="8329"/>
                  </a:cubicBezTo>
                  <a:cubicBezTo>
                    <a:pt x="7559" y="8329"/>
                    <a:pt x="7546" y="8342"/>
                    <a:pt x="7534" y="8354"/>
                  </a:cubicBezTo>
                  <a:cubicBezTo>
                    <a:pt x="7534" y="8342"/>
                    <a:pt x="7534" y="8342"/>
                    <a:pt x="7521" y="8329"/>
                  </a:cubicBezTo>
                  <a:lnTo>
                    <a:pt x="7521" y="8317"/>
                  </a:lnTo>
                  <a:cubicBezTo>
                    <a:pt x="7521" y="8323"/>
                    <a:pt x="7527" y="8326"/>
                    <a:pt x="7535" y="8326"/>
                  </a:cubicBezTo>
                  <a:cubicBezTo>
                    <a:pt x="7543" y="8326"/>
                    <a:pt x="7553" y="8323"/>
                    <a:pt x="7559" y="8317"/>
                  </a:cubicBezTo>
                  <a:close/>
                  <a:moveTo>
                    <a:pt x="2768" y="8253"/>
                  </a:moveTo>
                  <a:cubicBezTo>
                    <a:pt x="2768" y="8317"/>
                    <a:pt x="2781" y="8379"/>
                    <a:pt x="2806" y="8442"/>
                  </a:cubicBezTo>
                  <a:cubicBezTo>
                    <a:pt x="2793" y="8429"/>
                    <a:pt x="2781" y="8429"/>
                    <a:pt x="2768" y="8417"/>
                  </a:cubicBezTo>
                  <a:lnTo>
                    <a:pt x="2768" y="8404"/>
                  </a:lnTo>
                  <a:lnTo>
                    <a:pt x="2768" y="8253"/>
                  </a:lnTo>
                  <a:close/>
                  <a:moveTo>
                    <a:pt x="7408" y="8417"/>
                  </a:moveTo>
                  <a:cubicBezTo>
                    <a:pt x="7383" y="8429"/>
                    <a:pt x="7358" y="8442"/>
                    <a:pt x="7333" y="8468"/>
                  </a:cubicBezTo>
                  <a:lnTo>
                    <a:pt x="7333" y="8417"/>
                  </a:lnTo>
                  <a:cubicBezTo>
                    <a:pt x="7345" y="8429"/>
                    <a:pt x="7358" y="8429"/>
                    <a:pt x="7370" y="8429"/>
                  </a:cubicBezTo>
                  <a:cubicBezTo>
                    <a:pt x="7370" y="8417"/>
                    <a:pt x="7383" y="8417"/>
                    <a:pt x="7383" y="8417"/>
                  </a:cubicBezTo>
                  <a:close/>
                  <a:moveTo>
                    <a:pt x="7018" y="8442"/>
                  </a:moveTo>
                  <a:lnTo>
                    <a:pt x="7018" y="8442"/>
                  </a:lnTo>
                  <a:cubicBezTo>
                    <a:pt x="7031" y="8454"/>
                    <a:pt x="7031" y="8468"/>
                    <a:pt x="7043" y="8480"/>
                  </a:cubicBezTo>
                  <a:cubicBezTo>
                    <a:pt x="7043" y="8493"/>
                    <a:pt x="7043" y="8493"/>
                    <a:pt x="7031" y="8493"/>
                  </a:cubicBezTo>
                  <a:cubicBezTo>
                    <a:pt x="7031" y="8480"/>
                    <a:pt x="7031" y="8454"/>
                    <a:pt x="7018" y="8442"/>
                  </a:cubicBezTo>
                  <a:close/>
                  <a:moveTo>
                    <a:pt x="2969" y="8308"/>
                  </a:moveTo>
                  <a:cubicBezTo>
                    <a:pt x="2969" y="8374"/>
                    <a:pt x="2967" y="8439"/>
                    <a:pt x="2957" y="8505"/>
                  </a:cubicBezTo>
                  <a:lnTo>
                    <a:pt x="2957" y="8329"/>
                  </a:lnTo>
                  <a:cubicBezTo>
                    <a:pt x="2967" y="8318"/>
                    <a:pt x="2969" y="8317"/>
                    <a:pt x="2969" y="8308"/>
                  </a:cubicBezTo>
                  <a:close/>
                  <a:moveTo>
                    <a:pt x="7244" y="8468"/>
                  </a:moveTo>
                  <a:cubicBezTo>
                    <a:pt x="7244" y="8468"/>
                    <a:pt x="7245" y="8480"/>
                    <a:pt x="7257" y="8480"/>
                  </a:cubicBezTo>
                  <a:cubicBezTo>
                    <a:pt x="7257" y="8493"/>
                    <a:pt x="7257" y="8493"/>
                    <a:pt x="7269" y="8493"/>
                  </a:cubicBezTo>
                  <a:cubicBezTo>
                    <a:pt x="7257" y="8493"/>
                    <a:pt x="7257" y="8505"/>
                    <a:pt x="7257" y="8505"/>
                  </a:cubicBezTo>
                  <a:lnTo>
                    <a:pt x="7257" y="8493"/>
                  </a:lnTo>
                  <a:cubicBezTo>
                    <a:pt x="7245" y="8480"/>
                    <a:pt x="7244" y="8468"/>
                    <a:pt x="7244" y="8468"/>
                  </a:cubicBezTo>
                  <a:close/>
                  <a:moveTo>
                    <a:pt x="6779" y="8304"/>
                  </a:moveTo>
                  <a:cubicBezTo>
                    <a:pt x="6805" y="8379"/>
                    <a:pt x="6805" y="8454"/>
                    <a:pt x="6830" y="8530"/>
                  </a:cubicBezTo>
                  <a:cubicBezTo>
                    <a:pt x="6805" y="8454"/>
                    <a:pt x="6792" y="8379"/>
                    <a:pt x="6779" y="8304"/>
                  </a:cubicBezTo>
                  <a:close/>
                  <a:moveTo>
                    <a:pt x="7169" y="8442"/>
                  </a:moveTo>
                  <a:cubicBezTo>
                    <a:pt x="7169" y="8468"/>
                    <a:pt x="7182" y="8493"/>
                    <a:pt x="7194" y="8505"/>
                  </a:cubicBezTo>
                  <a:cubicBezTo>
                    <a:pt x="7194" y="8518"/>
                    <a:pt x="7194" y="8518"/>
                    <a:pt x="7207" y="8530"/>
                  </a:cubicBezTo>
                  <a:lnTo>
                    <a:pt x="7182" y="8530"/>
                  </a:lnTo>
                  <a:cubicBezTo>
                    <a:pt x="7169" y="8518"/>
                    <a:pt x="7169" y="8518"/>
                    <a:pt x="7169" y="8505"/>
                  </a:cubicBezTo>
                  <a:cubicBezTo>
                    <a:pt x="7157" y="8493"/>
                    <a:pt x="7157" y="8480"/>
                    <a:pt x="7157" y="8468"/>
                  </a:cubicBezTo>
                  <a:cubicBezTo>
                    <a:pt x="7144" y="8468"/>
                    <a:pt x="7144" y="8454"/>
                    <a:pt x="7144" y="8442"/>
                  </a:cubicBezTo>
                  <a:close/>
                  <a:moveTo>
                    <a:pt x="3082" y="8354"/>
                  </a:moveTo>
                  <a:cubicBezTo>
                    <a:pt x="3082" y="8429"/>
                    <a:pt x="3094" y="8493"/>
                    <a:pt x="3108" y="8568"/>
                  </a:cubicBezTo>
                  <a:cubicBezTo>
                    <a:pt x="3069" y="8555"/>
                    <a:pt x="3044" y="8543"/>
                    <a:pt x="3019" y="8530"/>
                  </a:cubicBezTo>
                  <a:cubicBezTo>
                    <a:pt x="3032" y="8480"/>
                    <a:pt x="3032" y="8417"/>
                    <a:pt x="3032" y="8367"/>
                  </a:cubicBezTo>
                  <a:lnTo>
                    <a:pt x="3044" y="8367"/>
                  </a:lnTo>
                  <a:cubicBezTo>
                    <a:pt x="3057" y="8367"/>
                    <a:pt x="3069" y="8367"/>
                    <a:pt x="3082" y="8354"/>
                  </a:cubicBezTo>
                  <a:close/>
                  <a:moveTo>
                    <a:pt x="7119" y="8555"/>
                  </a:moveTo>
                  <a:lnTo>
                    <a:pt x="7119" y="8568"/>
                  </a:lnTo>
                  <a:cubicBezTo>
                    <a:pt x="7106" y="8568"/>
                    <a:pt x="7081" y="8580"/>
                    <a:pt x="7068" y="8593"/>
                  </a:cubicBezTo>
                  <a:cubicBezTo>
                    <a:pt x="7068" y="8580"/>
                    <a:pt x="7056" y="8580"/>
                    <a:pt x="7056" y="8568"/>
                  </a:cubicBezTo>
                  <a:cubicBezTo>
                    <a:pt x="7068" y="8568"/>
                    <a:pt x="7081" y="8568"/>
                    <a:pt x="7081" y="8555"/>
                  </a:cubicBezTo>
                  <a:close/>
                  <a:moveTo>
                    <a:pt x="3245" y="8153"/>
                  </a:moveTo>
                  <a:lnTo>
                    <a:pt x="3245" y="8417"/>
                  </a:lnTo>
                  <a:cubicBezTo>
                    <a:pt x="3245" y="8442"/>
                    <a:pt x="3258" y="8442"/>
                    <a:pt x="3271" y="8442"/>
                  </a:cubicBezTo>
                  <a:lnTo>
                    <a:pt x="3271" y="8630"/>
                  </a:lnTo>
                  <a:lnTo>
                    <a:pt x="3158" y="8593"/>
                  </a:lnTo>
                  <a:cubicBezTo>
                    <a:pt x="3170" y="8593"/>
                    <a:pt x="3170" y="8580"/>
                    <a:pt x="3170" y="8580"/>
                  </a:cubicBezTo>
                  <a:cubicBezTo>
                    <a:pt x="3170" y="8593"/>
                    <a:pt x="3183" y="8593"/>
                    <a:pt x="3183" y="8593"/>
                  </a:cubicBezTo>
                  <a:cubicBezTo>
                    <a:pt x="3208" y="8593"/>
                    <a:pt x="3220" y="8580"/>
                    <a:pt x="3220" y="8555"/>
                  </a:cubicBezTo>
                  <a:cubicBezTo>
                    <a:pt x="3208" y="8493"/>
                    <a:pt x="3208" y="8429"/>
                    <a:pt x="3208" y="8354"/>
                  </a:cubicBezTo>
                  <a:cubicBezTo>
                    <a:pt x="3220" y="8291"/>
                    <a:pt x="3233" y="8216"/>
                    <a:pt x="3245" y="8153"/>
                  </a:cubicBezTo>
                  <a:close/>
                  <a:moveTo>
                    <a:pt x="7006" y="8605"/>
                  </a:moveTo>
                  <a:lnTo>
                    <a:pt x="7006" y="8618"/>
                  </a:lnTo>
                  <a:cubicBezTo>
                    <a:pt x="6981" y="8618"/>
                    <a:pt x="6968" y="8630"/>
                    <a:pt x="6956" y="8644"/>
                  </a:cubicBezTo>
                  <a:cubicBezTo>
                    <a:pt x="6956" y="8630"/>
                    <a:pt x="6956" y="8618"/>
                    <a:pt x="6942" y="8605"/>
                  </a:cubicBezTo>
                  <a:lnTo>
                    <a:pt x="6942" y="8605"/>
                  </a:lnTo>
                  <a:cubicBezTo>
                    <a:pt x="6947" y="8610"/>
                    <a:pt x="6950" y="8611"/>
                    <a:pt x="6952" y="8611"/>
                  </a:cubicBezTo>
                  <a:cubicBezTo>
                    <a:pt x="6957" y="8611"/>
                    <a:pt x="6960" y="8605"/>
                    <a:pt x="6968" y="8605"/>
                  </a:cubicBezTo>
                  <a:cubicBezTo>
                    <a:pt x="6968" y="8618"/>
                    <a:pt x="6981" y="8618"/>
                    <a:pt x="6993" y="8618"/>
                  </a:cubicBezTo>
                  <a:cubicBezTo>
                    <a:pt x="6993" y="8618"/>
                    <a:pt x="6993" y="8605"/>
                    <a:pt x="7006" y="8605"/>
                  </a:cubicBezTo>
                  <a:close/>
                  <a:moveTo>
                    <a:pt x="6490" y="8594"/>
                  </a:moveTo>
                  <a:lnTo>
                    <a:pt x="6490" y="8594"/>
                  </a:lnTo>
                  <a:cubicBezTo>
                    <a:pt x="6490" y="8606"/>
                    <a:pt x="6490" y="8619"/>
                    <a:pt x="6503" y="8630"/>
                  </a:cubicBezTo>
                  <a:lnTo>
                    <a:pt x="6503" y="8644"/>
                  </a:lnTo>
                  <a:cubicBezTo>
                    <a:pt x="6503" y="8644"/>
                    <a:pt x="6503" y="8656"/>
                    <a:pt x="6515" y="8669"/>
                  </a:cubicBezTo>
                  <a:lnTo>
                    <a:pt x="6503" y="8669"/>
                  </a:lnTo>
                  <a:cubicBezTo>
                    <a:pt x="6490" y="8644"/>
                    <a:pt x="6490" y="8619"/>
                    <a:pt x="6490" y="8594"/>
                  </a:cubicBezTo>
                  <a:close/>
                  <a:moveTo>
                    <a:pt x="6867" y="8605"/>
                  </a:moveTo>
                  <a:cubicBezTo>
                    <a:pt x="6880" y="8618"/>
                    <a:pt x="6880" y="8630"/>
                    <a:pt x="6892" y="8644"/>
                  </a:cubicBezTo>
                  <a:lnTo>
                    <a:pt x="6905" y="8656"/>
                  </a:lnTo>
                  <a:cubicBezTo>
                    <a:pt x="6892" y="8656"/>
                    <a:pt x="6892" y="8669"/>
                    <a:pt x="6880" y="8669"/>
                  </a:cubicBezTo>
                  <a:cubicBezTo>
                    <a:pt x="6867" y="8656"/>
                    <a:pt x="6867" y="8644"/>
                    <a:pt x="6855" y="8618"/>
                  </a:cubicBezTo>
                  <a:cubicBezTo>
                    <a:pt x="6867" y="8618"/>
                    <a:pt x="6867" y="8605"/>
                    <a:pt x="6867" y="8605"/>
                  </a:cubicBezTo>
                  <a:close/>
                  <a:moveTo>
                    <a:pt x="3409" y="8530"/>
                  </a:moveTo>
                  <a:cubicBezTo>
                    <a:pt x="3409" y="8580"/>
                    <a:pt x="3409" y="8630"/>
                    <a:pt x="3421" y="8681"/>
                  </a:cubicBezTo>
                  <a:cubicBezTo>
                    <a:pt x="3396" y="8669"/>
                    <a:pt x="3384" y="8669"/>
                    <a:pt x="3371" y="8669"/>
                  </a:cubicBezTo>
                  <a:cubicBezTo>
                    <a:pt x="3359" y="8656"/>
                    <a:pt x="3346" y="8656"/>
                    <a:pt x="3334" y="8656"/>
                  </a:cubicBezTo>
                  <a:lnTo>
                    <a:pt x="3334" y="8605"/>
                  </a:lnTo>
                  <a:lnTo>
                    <a:pt x="3346" y="8618"/>
                  </a:lnTo>
                  <a:cubicBezTo>
                    <a:pt x="3359" y="8618"/>
                    <a:pt x="3384" y="8605"/>
                    <a:pt x="3384" y="8593"/>
                  </a:cubicBezTo>
                  <a:lnTo>
                    <a:pt x="3384" y="8580"/>
                  </a:lnTo>
                  <a:cubicBezTo>
                    <a:pt x="3384" y="8568"/>
                    <a:pt x="3396" y="8568"/>
                    <a:pt x="3396" y="8568"/>
                  </a:cubicBezTo>
                  <a:lnTo>
                    <a:pt x="3396" y="8555"/>
                  </a:lnTo>
                  <a:cubicBezTo>
                    <a:pt x="3396" y="8543"/>
                    <a:pt x="3409" y="8543"/>
                    <a:pt x="3409" y="8530"/>
                  </a:cubicBezTo>
                  <a:close/>
                  <a:moveTo>
                    <a:pt x="3485" y="8630"/>
                  </a:moveTo>
                  <a:cubicBezTo>
                    <a:pt x="3485" y="8644"/>
                    <a:pt x="3510" y="8656"/>
                    <a:pt x="3522" y="8656"/>
                  </a:cubicBezTo>
                  <a:cubicBezTo>
                    <a:pt x="3522" y="8669"/>
                    <a:pt x="3522" y="8694"/>
                    <a:pt x="3535" y="8719"/>
                  </a:cubicBezTo>
                  <a:cubicBezTo>
                    <a:pt x="3522" y="8706"/>
                    <a:pt x="3497" y="8706"/>
                    <a:pt x="3485" y="8706"/>
                  </a:cubicBezTo>
                  <a:lnTo>
                    <a:pt x="3485" y="8630"/>
                  </a:lnTo>
                  <a:close/>
                  <a:moveTo>
                    <a:pt x="6314" y="8555"/>
                  </a:moveTo>
                  <a:cubicBezTo>
                    <a:pt x="6327" y="8593"/>
                    <a:pt x="6339" y="8644"/>
                    <a:pt x="6352" y="8681"/>
                  </a:cubicBezTo>
                  <a:cubicBezTo>
                    <a:pt x="6352" y="8694"/>
                    <a:pt x="6352" y="8706"/>
                    <a:pt x="6364" y="8719"/>
                  </a:cubicBezTo>
                  <a:cubicBezTo>
                    <a:pt x="6352" y="8706"/>
                    <a:pt x="6339" y="8681"/>
                    <a:pt x="6327" y="8669"/>
                  </a:cubicBezTo>
                  <a:cubicBezTo>
                    <a:pt x="6314" y="8656"/>
                    <a:pt x="6314" y="8630"/>
                    <a:pt x="6302" y="8618"/>
                  </a:cubicBezTo>
                  <a:cubicBezTo>
                    <a:pt x="6302" y="8605"/>
                    <a:pt x="6289" y="8580"/>
                    <a:pt x="6289" y="8568"/>
                  </a:cubicBezTo>
                  <a:lnTo>
                    <a:pt x="6289" y="8555"/>
                  </a:lnTo>
                  <a:close/>
                  <a:moveTo>
                    <a:pt x="6679" y="8593"/>
                  </a:moveTo>
                  <a:lnTo>
                    <a:pt x="6679" y="8593"/>
                  </a:lnTo>
                  <a:cubicBezTo>
                    <a:pt x="6691" y="8605"/>
                    <a:pt x="6691" y="8630"/>
                    <a:pt x="6691" y="8656"/>
                  </a:cubicBezTo>
                  <a:cubicBezTo>
                    <a:pt x="6704" y="8669"/>
                    <a:pt x="6716" y="8681"/>
                    <a:pt x="6729" y="8681"/>
                  </a:cubicBezTo>
                  <a:cubicBezTo>
                    <a:pt x="6741" y="8681"/>
                    <a:pt x="6741" y="8669"/>
                    <a:pt x="6754" y="8669"/>
                  </a:cubicBezTo>
                  <a:lnTo>
                    <a:pt x="6766" y="8669"/>
                  </a:lnTo>
                  <a:lnTo>
                    <a:pt x="6766" y="8694"/>
                  </a:lnTo>
                  <a:cubicBezTo>
                    <a:pt x="6754" y="8694"/>
                    <a:pt x="6766" y="8706"/>
                    <a:pt x="6766" y="8706"/>
                  </a:cubicBezTo>
                  <a:cubicBezTo>
                    <a:pt x="6741" y="8719"/>
                    <a:pt x="6716" y="8731"/>
                    <a:pt x="6691" y="8731"/>
                  </a:cubicBezTo>
                  <a:cubicBezTo>
                    <a:pt x="6691" y="8719"/>
                    <a:pt x="6679" y="8706"/>
                    <a:pt x="6679" y="8694"/>
                  </a:cubicBezTo>
                  <a:cubicBezTo>
                    <a:pt x="6679" y="8681"/>
                    <a:pt x="6691" y="8669"/>
                    <a:pt x="6691" y="8669"/>
                  </a:cubicBezTo>
                  <a:cubicBezTo>
                    <a:pt x="6679" y="8644"/>
                    <a:pt x="6679" y="8618"/>
                    <a:pt x="6679" y="8593"/>
                  </a:cubicBezTo>
                  <a:close/>
                  <a:moveTo>
                    <a:pt x="4541" y="8618"/>
                  </a:moveTo>
                  <a:cubicBezTo>
                    <a:pt x="4553" y="8630"/>
                    <a:pt x="4553" y="8656"/>
                    <a:pt x="4566" y="8681"/>
                  </a:cubicBezTo>
                  <a:lnTo>
                    <a:pt x="4566" y="8744"/>
                  </a:lnTo>
                  <a:cubicBezTo>
                    <a:pt x="4553" y="8706"/>
                    <a:pt x="4553" y="8656"/>
                    <a:pt x="4541" y="8618"/>
                  </a:cubicBezTo>
                  <a:close/>
                  <a:moveTo>
                    <a:pt x="3585" y="8518"/>
                  </a:moveTo>
                  <a:cubicBezTo>
                    <a:pt x="3585" y="8555"/>
                    <a:pt x="3597" y="8580"/>
                    <a:pt x="3597" y="8618"/>
                  </a:cubicBezTo>
                  <a:cubicBezTo>
                    <a:pt x="3597" y="8644"/>
                    <a:pt x="3613" y="8656"/>
                    <a:pt x="3629" y="8656"/>
                  </a:cubicBezTo>
                  <a:cubicBezTo>
                    <a:pt x="3645" y="8656"/>
                    <a:pt x="3661" y="8644"/>
                    <a:pt x="3661" y="8618"/>
                  </a:cubicBezTo>
                  <a:lnTo>
                    <a:pt x="3661" y="8555"/>
                  </a:lnTo>
                  <a:cubicBezTo>
                    <a:pt x="3673" y="8605"/>
                    <a:pt x="3673" y="8644"/>
                    <a:pt x="3673" y="8681"/>
                  </a:cubicBezTo>
                  <a:lnTo>
                    <a:pt x="3673" y="8756"/>
                  </a:lnTo>
                  <a:cubicBezTo>
                    <a:pt x="3636" y="8756"/>
                    <a:pt x="3611" y="8744"/>
                    <a:pt x="3572" y="8731"/>
                  </a:cubicBezTo>
                  <a:cubicBezTo>
                    <a:pt x="3585" y="8731"/>
                    <a:pt x="3597" y="8719"/>
                    <a:pt x="3597" y="8694"/>
                  </a:cubicBezTo>
                  <a:cubicBezTo>
                    <a:pt x="3597" y="8681"/>
                    <a:pt x="3597" y="8669"/>
                    <a:pt x="3585" y="8656"/>
                  </a:cubicBezTo>
                  <a:cubicBezTo>
                    <a:pt x="3597" y="8656"/>
                    <a:pt x="3597" y="8644"/>
                    <a:pt x="3597" y="8644"/>
                  </a:cubicBezTo>
                  <a:cubicBezTo>
                    <a:pt x="3585" y="8630"/>
                    <a:pt x="3585" y="8618"/>
                    <a:pt x="3585" y="8618"/>
                  </a:cubicBezTo>
                  <a:lnTo>
                    <a:pt x="3585" y="8518"/>
                  </a:lnTo>
                  <a:close/>
                  <a:moveTo>
                    <a:pt x="4352" y="8417"/>
                  </a:moveTo>
                  <a:lnTo>
                    <a:pt x="4352" y="8442"/>
                  </a:lnTo>
                  <a:cubicBezTo>
                    <a:pt x="4327" y="8543"/>
                    <a:pt x="4352" y="8656"/>
                    <a:pt x="4390" y="8756"/>
                  </a:cubicBezTo>
                  <a:lnTo>
                    <a:pt x="4390" y="8778"/>
                  </a:lnTo>
                  <a:lnTo>
                    <a:pt x="4390" y="8778"/>
                  </a:lnTo>
                  <a:cubicBezTo>
                    <a:pt x="4386" y="8768"/>
                    <a:pt x="4382" y="8757"/>
                    <a:pt x="4377" y="8744"/>
                  </a:cubicBezTo>
                  <a:cubicBezTo>
                    <a:pt x="4377" y="8731"/>
                    <a:pt x="4365" y="8719"/>
                    <a:pt x="4365" y="8706"/>
                  </a:cubicBezTo>
                  <a:cubicBezTo>
                    <a:pt x="4352" y="8681"/>
                    <a:pt x="4352" y="8656"/>
                    <a:pt x="4340" y="8630"/>
                  </a:cubicBezTo>
                  <a:cubicBezTo>
                    <a:pt x="4327" y="8580"/>
                    <a:pt x="4315" y="8530"/>
                    <a:pt x="4315" y="8480"/>
                  </a:cubicBezTo>
                  <a:cubicBezTo>
                    <a:pt x="4315" y="8454"/>
                    <a:pt x="4315" y="8429"/>
                    <a:pt x="4327" y="8429"/>
                  </a:cubicBezTo>
                  <a:cubicBezTo>
                    <a:pt x="4340" y="8429"/>
                    <a:pt x="4340" y="8417"/>
                    <a:pt x="4352" y="8417"/>
                  </a:cubicBezTo>
                  <a:close/>
                  <a:moveTo>
                    <a:pt x="3761" y="8329"/>
                  </a:moveTo>
                  <a:cubicBezTo>
                    <a:pt x="3761" y="8480"/>
                    <a:pt x="3774" y="8630"/>
                    <a:pt x="3787" y="8781"/>
                  </a:cubicBezTo>
                  <a:lnTo>
                    <a:pt x="3787" y="8794"/>
                  </a:lnTo>
                  <a:cubicBezTo>
                    <a:pt x="3774" y="8781"/>
                    <a:pt x="3748" y="8781"/>
                    <a:pt x="3736" y="8781"/>
                  </a:cubicBezTo>
                  <a:lnTo>
                    <a:pt x="3736" y="8769"/>
                  </a:lnTo>
                  <a:cubicBezTo>
                    <a:pt x="3748" y="8756"/>
                    <a:pt x="3748" y="8756"/>
                    <a:pt x="3748" y="8744"/>
                  </a:cubicBezTo>
                  <a:cubicBezTo>
                    <a:pt x="3748" y="8719"/>
                    <a:pt x="3748" y="8694"/>
                    <a:pt x="3736" y="8681"/>
                  </a:cubicBezTo>
                  <a:cubicBezTo>
                    <a:pt x="3748" y="8555"/>
                    <a:pt x="3748" y="8442"/>
                    <a:pt x="3748" y="8329"/>
                  </a:cubicBezTo>
                  <a:close/>
                  <a:moveTo>
                    <a:pt x="6540" y="8719"/>
                  </a:moveTo>
                  <a:cubicBezTo>
                    <a:pt x="6553" y="8731"/>
                    <a:pt x="6565" y="8744"/>
                    <a:pt x="6578" y="8769"/>
                  </a:cubicBezTo>
                  <a:cubicBezTo>
                    <a:pt x="6565" y="8781"/>
                    <a:pt x="6553" y="8781"/>
                    <a:pt x="6528" y="8794"/>
                  </a:cubicBezTo>
                  <a:cubicBezTo>
                    <a:pt x="6528" y="8769"/>
                    <a:pt x="6515" y="8756"/>
                    <a:pt x="6515" y="8731"/>
                  </a:cubicBezTo>
                  <a:cubicBezTo>
                    <a:pt x="6528" y="8731"/>
                    <a:pt x="6540" y="8719"/>
                    <a:pt x="6540" y="8719"/>
                  </a:cubicBezTo>
                  <a:close/>
                  <a:moveTo>
                    <a:pt x="6453" y="8769"/>
                  </a:moveTo>
                  <a:cubicBezTo>
                    <a:pt x="6465" y="8781"/>
                    <a:pt x="6465" y="8794"/>
                    <a:pt x="6465" y="8807"/>
                  </a:cubicBezTo>
                  <a:lnTo>
                    <a:pt x="6453" y="8807"/>
                  </a:lnTo>
                  <a:cubicBezTo>
                    <a:pt x="6453" y="8807"/>
                    <a:pt x="6465" y="8794"/>
                    <a:pt x="6453" y="8781"/>
                  </a:cubicBezTo>
                  <a:lnTo>
                    <a:pt x="6453" y="8769"/>
                  </a:lnTo>
                  <a:close/>
                  <a:moveTo>
                    <a:pt x="5962" y="8807"/>
                  </a:moveTo>
                  <a:cubicBezTo>
                    <a:pt x="5962" y="8820"/>
                    <a:pt x="5962" y="8832"/>
                    <a:pt x="5975" y="8845"/>
                  </a:cubicBezTo>
                  <a:cubicBezTo>
                    <a:pt x="5962" y="8832"/>
                    <a:pt x="5950" y="8832"/>
                    <a:pt x="5936" y="8820"/>
                  </a:cubicBezTo>
                  <a:cubicBezTo>
                    <a:pt x="5950" y="8820"/>
                    <a:pt x="5950" y="8820"/>
                    <a:pt x="5962" y="8807"/>
                  </a:cubicBezTo>
                  <a:close/>
                  <a:moveTo>
                    <a:pt x="6364" y="8731"/>
                  </a:moveTo>
                  <a:cubicBezTo>
                    <a:pt x="6377" y="8756"/>
                    <a:pt x="6377" y="8769"/>
                    <a:pt x="6389" y="8794"/>
                  </a:cubicBezTo>
                  <a:lnTo>
                    <a:pt x="6389" y="8807"/>
                  </a:lnTo>
                  <a:cubicBezTo>
                    <a:pt x="6389" y="8820"/>
                    <a:pt x="6402" y="8820"/>
                    <a:pt x="6414" y="8820"/>
                  </a:cubicBezTo>
                  <a:cubicBezTo>
                    <a:pt x="6377" y="8832"/>
                    <a:pt x="6352" y="8845"/>
                    <a:pt x="6314" y="8845"/>
                  </a:cubicBezTo>
                  <a:cubicBezTo>
                    <a:pt x="6302" y="8820"/>
                    <a:pt x="6302" y="8807"/>
                    <a:pt x="6289" y="8781"/>
                  </a:cubicBezTo>
                  <a:cubicBezTo>
                    <a:pt x="6302" y="8781"/>
                    <a:pt x="6314" y="8781"/>
                    <a:pt x="6314" y="8769"/>
                  </a:cubicBezTo>
                  <a:lnTo>
                    <a:pt x="6352" y="8769"/>
                  </a:lnTo>
                  <a:cubicBezTo>
                    <a:pt x="6352" y="8756"/>
                    <a:pt x="6364" y="8744"/>
                    <a:pt x="6364" y="8731"/>
                  </a:cubicBezTo>
                  <a:close/>
                  <a:moveTo>
                    <a:pt x="3975" y="8505"/>
                  </a:moveTo>
                  <a:lnTo>
                    <a:pt x="3975" y="8505"/>
                  </a:lnTo>
                  <a:cubicBezTo>
                    <a:pt x="3988" y="8543"/>
                    <a:pt x="4000" y="8580"/>
                    <a:pt x="4013" y="8630"/>
                  </a:cubicBezTo>
                  <a:cubicBezTo>
                    <a:pt x="4000" y="8706"/>
                    <a:pt x="4013" y="8781"/>
                    <a:pt x="4025" y="8857"/>
                  </a:cubicBezTo>
                  <a:cubicBezTo>
                    <a:pt x="4025" y="8857"/>
                    <a:pt x="4013" y="8845"/>
                    <a:pt x="4000" y="8845"/>
                  </a:cubicBezTo>
                  <a:lnTo>
                    <a:pt x="4000" y="8820"/>
                  </a:lnTo>
                  <a:cubicBezTo>
                    <a:pt x="3988" y="8719"/>
                    <a:pt x="3988" y="8605"/>
                    <a:pt x="3975" y="8505"/>
                  </a:cubicBezTo>
                  <a:close/>
                  <a:moveTo>
                    <a:pt x="4100" y="8794"/>
                  </a:moveTo>
                  <a:cubicBezTo>
                    <a:pt x="4114" y="8820"/>
                    <a:pt x="4114" y="8845"/>
                    <a:pt x="4114" y="8857"/>
                  </a:cubicBezTo>
                  <a:lnTo>
                    <a:pt x="4114" y="8870"/>
                  </a:lnTo>
                  <a:lnTo>
                    <a:pt x="4100" y="8870"/>
                  </a:lnTo>
                  <a:cubicBezTo>
                    <a:pt x="4100" y="8845"/>
                    <a:pt x="4088" y="8820"/>
                    <a:pt x="4088" y="8807"/>
                  </a:cubicBezTo>
                  <a:cubicBezTo>
                    <a:pt x="4088" y="8807"/>
                    <a:pt x="4100" y="8807"/>
                    <a:pt x="4100" y="8794"/>
                  </a:cubicBezTo>
                  <a:close/>
                  <a:moveTo>
                    <a:pt x="6025" y="8794"/>
                  </a:moveTo>
                  <a:cubicBezTo>
                    <a:pt x="6037" y="8794"/>
                    <a:pt x="6050" y="8807"/>
                    <a:pt x="6062" y="8820"/>
                  </a:cubicBezTo>
                  <a:cubicBezTo>
                    <a:pt x="6075" y="8832"/>
                    <a:pt x="6075" y="8845"/>
                    <a:pt x="6075" y="8857"/>
                  </a:cubicBezTo>
                  <a:lnTo>
                    <a:pt x="6062" y="8870"/>
                  </a:lnTo>
                  <a:lnTo>
                    <a:pt x="6050" y="8870"/>
                  </a:lnTo>
                  <a:cubicBezTo>
                    <a:pt x="6037" y="8845"/>
                    <a:pt x="6037" y="8820"/>
                    <a:pt x="6025" y="8794"/>
                  </a:cubicBezTo>
                  <a:close/>
                  <a:moveTo>
                    <a:pt x="6226" y="8794"/>
                  </a:moveTo>
                  <a:cubicBezTo>
                    <a:pt x="6238" y="8820"/>
                    <a:pt x="6238" y="8845"/>
                    <a:pt x="6251" y="8857"/>
                  </a:cubicBezTo>
                  <a:lnTo>
                    <a:pt x="6251" y="8870"/>
                  </a:lnTo>
                  <a:lnTo>
                    <a:pt x="6226" y="8870"/>
                  </a:lnTo>
                  <a:cubicBezTo>
                    <a:pt x="6238" y="8857"/>
                    <a:pt x="6238" y="8845"/>
                    <a:pt x="6226" y="8832"/>
                  </a:cubicBezTo>
                  <a:cubicBezTo>
                    <a:pt x="6213" y="8832"/>
                    <a:pt x="6213" y="8820"/>
                    <a:pt x="6213" y="8820"/>
                  </a:cubicBezTo>
                  <a:cubicBezTo>
                    <a:pt x="6213" y="8807"/>
                    <a:pt x="6226" y="8807"/>
                    <a:pt x="6226" y="8794"/>
                  </a:cubicBezTo>
                  <a:close/>
                  <a:moveTo>
                    <a:pt x="4226" y="8329"/>
                  </a:moveTo>
                  <a:cubicBezTo>
                    <a:pt x="4239" y="8429"/>
                    <a:pt x="4251" y="8530"/>
                    <a:pt x="4277" y="8630"/>
                  </a:cubicBezTo>
                  <a:cubicBezTo>
                    <a:pt x="4264" y="8644"/>
                    <a:pt x="4264" y="8656"/>
                    <a:pt x="4264" y="8669"/>
                  </a:cubicBezTo>
                  <a:cubicBezTo>
                    <a:pt x="4277" y="8719"/>
                    <a:pt x="4290" y="8769"/>
                    <a:pt x="4315" y="8820"/>
                  </a:cubicBezTo>
                  <a:lnTo>
                    <a:pt x="4315" y="8882"/>
                  </a:lnTo>
                  <a:cubicBezTo>
                    <a:pt x="4315" y="8895"/>
                    <a:pt x="4327" y="8895"/>
                    <a:pt x="4340" y="8907"/>
                  </a:cubicBezTo>
                  <a:lnTo>
                    <a:pt x="4340" y="8920"/>
                  </a:lnTo>
                  <a:cubicBezTo>
                    <a:pt x="4315" y="8907"/>
                    <a:pt x="4290" y="8907"/>
                    <a:pt x="4251" y="8895"/>
                  </a:cubicBezTo>
                  <a:cubicBezTo>
                    <a:pt x="4214" y="8794"/>
                    <a:pt x="4176" y="8681"/>
                    <a:pt x="4176" y="8568"/>
                  </a:cubicBezTo>
                  <a:lnTo>
                    <a:pt x="4176" y="8568"/>
                  </a:lnTo>
                  <a:cubicBezTo>
                    <a:pt x="4189" y="8644"/>
                    <a:pt x="4201" y="8706"/>
                    <a:pt x="4214" y="8781"/>
                  </a:cubicBezTo>
                  <a:cubicBezTo>
                    <a:pt x="4219" y="8796"/>
                    <a:pt x="4232" y="8804"/>
                    <a:pt x="4244" y="8804"/>
                  </a:cubicBezTo>
                  <a:cubicBezTo>
                    <a:pt x="4264" y="8804"/>
                    <a:pt x="4284" y="8787"/>
                    <a:pt x="4277" y="8756"/>
                  </a:cubicBezTo>
                  <a:cubicBezTo>
                    <a:pt x="4264" y="8681"/>
                    <a:pt x="4239" y="8605"/>
                    <a:pt x="4226" y="8530"/>
                  </a:cubicBezTo>
                  <a:cubicBezTo>
                    <a:pt x="4226" y="8505"/>
                    <a:pt x="4214" y="8468"/>
                    <a:pt x="4214" y="8429"/>
                  </a:cubicBezTo>
                  <a:cubicBezTo>
                    <a:pt x="4214" y="8404"/>
                    <a:pt x="4201" y="8392"/>
                    <a:pt x="4201" y="8379"/>
                  </a:cubicBezTo>
                  <a:lnTo>
                    <a:pt x="4201" y="8367"/>
                  </a:lnTo>
                  <a:cubicBezTo>
                    <a:pt x="4201" y="8354"/>
                    <a:pt x="4214" y="8354"/>
                    <a:pt x="4214" y="8354"/>
                  </a:cubicBezTo>
                  <a:cubicBezTo>
                    <a:pt x="4226" y="8354"/>
                    <a:pt x="4226" y="8342"/>
                    <a:pt x="4226" y="8329"/>
                  </a:cubicBezTo>
                  <a:close/>
                  <a:moveTo>
                    <a:pt x="4396" y="8793"/>
                  </a:moveTo>
                  <a:cubicBezTo>
                    <a:pt x="4399" y="8794"/>
                    <a:pt x="4402" y="8794"/>
                    <a:pt x="4402" y="8794"/>
                  </a:cubicBezTo>
                  <a:lnTo>
                    <a:pt x="4441" y="8870"/>
                  </a:lnTo>
                  <a:cubicBezTo>
                    <a:pt x="4441" y="8888"/>
                    <a:pt x="4447" y="8900"/>
                    <a:pt x="4460" y="8900"/>
                  </a:cubicBezTo>
                  <a:cubicBezTo>
                    <a:pt x="4465" y="8900"/>
                    <a:pt x="4471" y="8898"/>
                    <a:pt x="4478" y="8895"/>
                  </a:cubicBezTo>
                  <a:cubicBezTo>
                    <a:pt x="4478" y="8895"/>
                    <a:pt x="4491" y="8895"/>
                    <a:pt x="4491" y="8882"/>
                  </a:cubicBezTo>
                  <a:cubicBezTo>
                    <a:pt x="4503" y="8882"/>
                    <a:pt x="4516" y="8870"/>
                    <a:pt x="4516" y="8857"/>
                  </a:cubicBezTo>
                  <a:cubicBezTo>
                    <a:pt x="4516" y="8853"/>
                    <a:pt x="4516" y="8849"/>
                    <a:pt x="4516" y="8845"/>
                  </a:cubicBezTo>
                  <a:lnTo>
                    <a:pt x="4516" y="8845"/>
                  </a:lnTo>
                  <a:lnTo>
                    <a:pt x="4541" y="8920"/>
                  </a:lnTo>
                  <a:lnTo>
                    <a:pt x="4541" y="8945"/>
                  </a:lnTo>
                  <a:cubicBezTo>
                    <a:pt x="4491" y="8945"/>
                    <a:pt x="4441" y="8932"/>
                    <a:pt x="4390" y="8920"/>
                  </a:cubicBezTo>
                  <a:cubicBezTo>
                    <a:pt x="4402" y="8920"/>
                    <a:pt x="4402" y="8895"/>
                    <a:pt x="4402" y="8882"/>
                  </a:cubicBezTo>
                  <a:cubicBezTo>
                    <a:pt x="4415" y="8870"/>
                    <a:pt x="4415" y="8857"/>
                    <a:pt x="4415" y="8845"/>
                  </a:cubicBezTo>
                  <a:lnTo>
                    <a:pt x="4415" y="8832"/>
                  </a:lnTo>
                  <a:cubicBezTo>
                    <a:pt x="4409" y="8819"/>
                    <a:pt x="4403" y="8807"/>
                    <a:pt x="4396" y="8793"/>
                  </a:cubicBezTo>
                  <a:close/>
                  <a:moveTo>
                    <a:pt x="5643" y="8765"/>
                  </a:moveTo>
                  <a:cubicBezTo>
                    <a:pt x="5657" y="8796"/>
                    <a:pt x="5675" y="8827"/>
                    <a:pt x="5685" y="8857"/>
                  </a:cubicBezTo>
                  <a:cubicBezTo>
                    <a:pt x="5685" y="8870"/>
                    <a:pt x="5698" y="8882"/>
                    <a:pt x="5710" y="8882"/>
                  </a:cubicBezTo>
                  <a:cubicBezTo>
                    <a:pt x="5721" y="8893"/>
                    <a:pt x="5732" y="8897"/>
                    <a:pt x="5741" y="8897"/>
                  </a:cubicBezTo>
                  <a:cubicBezTo>
                    <a:pt x="5755" y="8897"/>
                    <a:pt x="5766" y="8889"/>
                    <a:pt x="5773" y="8882"/>
                  </a:cubicBezTo>
                  <a:cubicBezTo>
                    <a:pt x="5786" y="8907"/>
                    <a:pt x="5799" y="8920"/>
                    <a:pt x="5824" y="8945"/>
                  </a:cubicBezTo>
                  <a:cubicBezTo>
                    <a:pt x="5773" y="8945"/>
                    <a:pt x="5735" y="8957"/>
                    <a:pt x="5698" y="8957"/>
                  </a:cubicBezTo>
                  <a:cubicBezTo>
                    <a:pt x="5710" y="8945"/>
                    <a:pt x="5710" y="8932"/>
                    <a:pt x="5710" y="8920"/>
                  </a:cubicBezTo>
                  <a:cubicBezTo>
                    <a:pt x="5688" y="8876"/>
                    <a:pt x="5666" y="8821"/>
                    <a:pt x="5643" y="8765"/>
                  </a:cubicBezTo>
                  <a:close/>
                  <a:moveTo>
                    <a:pt x="4629" y="8820"/>
                  </a:moveTo>
                  <a:cubicBezTo>
                    <a:pt x="4629" y="8832"/>
                    <a:pt x="4629" y="8845"/>
                    <a:pt x="4642" y="8845"/>
                  </a:cubicBezTo>
                  <a:cubicBezTo>
                    <a:pt x="4667" y="8895"/>
                    <a:pt x="4679" y="8932"/>
                    <a:pt x="4717" y="8957"/>
                  </a:cubicBezTo>
                  <a:lnTo>
                    <a:pt x="4717" y="8971"/>
                  </a:lnTo>
                  <a:cubicBezTo>
                    <a:pt x="4692" y="8957"/>
                    <a:pt x="4654" y="8957"/>
                    <a:pt x="4617" y="8957"/>
                  </a:cubicBezTo>
                  <a:cubicBezTo>
                    <a:pt x="4617" y="8945"/>
                    <a:pt x="4617" y="8932"/>
                    <a:pt x="4603" y="8920"/>
                  </a:cubicBezTo>
                  <a:cubicBezTo>
                    <a:pt x="4617" y="8882"/>
                    <a:pt x="4617" y="8845"/>
                    <a:pt x="4629" y="8820"/>
                  </a:cubicBezTo>
                  <a:close/>
                  <a:moveTo>
                    <a:pt x="4805" y="8618"/>
                  </a:moveTo>
                  <a:cubicBezTo>
                    <a:pt x="4818" y="8719"/>
                    <a:pt x="4843" y="8832"/>
                    <a:pt x="4868" y="8932"/>
                  </a:cubicBezTo>
                  <a:cubicBezTo>
                    <a:pt x="4877" y="8951"/>
                    <a:pt x="4893" y="8963"/>
                    <a:pt x="4906" y="8963"/>
                  </a:cubicBezTo>
                  <a:cubicBezTo>
                    <a:pt x="4910" y="8963"/>
                    <a:pt x="4915" y="8961"/>
                    <a:pt x="4918" y="8957"/>
                  </a:cubicBezTo>
                  <a:cubicBezTo>
                    <a:pt x="4930" y="8957"/>
                    <a:pt x="4930" y="8971"/>
                    <a:pt x="4930" y="8983"/>
                  </a:cubicBezTo>
                  <a:cubicBezTo>
                    <a:pt x="4880" y="8983"/>
                    <a:pt x="4843" y="8971"/>
                    <a:pt x="4793" y="8971"/>
                  </a:cubicBezTo>
                  <a:lnTo>
                    <a:pt x="4793" y="8945"/>
                  </a:lnTo>
                  <a:cubicBezTo>
                    <a:pt x="4805" y="8945"/>
                    <a:pt x="4818" y="8932"/>
                    <a:pt x="4818" y="8907"/>
                  </a:cubicBezTo>
                  <a:cubicBezTo>
                    <a:pt x="4805" y="8882"/>
                    <a:pt x="4793" y="8845"/>
                    <a:pt x="4793" y="8820"/>
                  </a:cubicBezTo>
                  <a:cubicBezTo>
                    <a:pt x="4793" y="8756"/>
                    <a:pt x="4793" y="8681"/>
                    <a:pt x="4805" y="8618"/>
                  </a:cubicBezTo>
                  <a:close/>
                  <a:moveTo>
                    <a:pt x="5132" y="8971"/>
                  </a:moveTo>
                  <a:cubicBezTo>
                    <a:pt x="5132" y="8971"/>
                    <a:pt x="5132" y="8983"/>
                    <a:pt x="5145" y="8983"/>
                  </a:cubicBezTo>
                  <a:lnTo>
                    <a:pt x="5094" y="8983"/>
                  </a:lnTo>
                  <a:cubicBezTo>
                    <a:pt x="5106" y="8983"/>
                    <a:pt x="5132" y="8983"/>
                    <a:pt x="5132" y="8971"/>
                  </a:cubicBezTo>
                  <a:close/>
                  <a:moveTo>
                    <a:pt x="127" y="3953"/>
                  </a:moveTo>
                  <a:lnTo>
                    <a:pt x="127" y="3953"/>
                  </a:lnTo>
                  <a:cubicBezTo>
                    <a:pt x="152" y="4217"/>
                    <a:pt x="227" y="4494"/>
                    <a:pt x="353" y="4796"/>
                  </a:cubicBezTo>
                  <a:cubicBezTo>
                    <a:pt x="819" y="5902"/>
                    <a:pt x="1711" y="6769"/>
                    <a:pt x="2856" y="7260"/>
                  </a:cubicBezTo>
                  <a:cubicBezTo>
                    <a:pt x="2843" y="7373"/>
                    <a:pt x="2831" y="7487"/>
                    <a:pt x="2818" y="7587"/>
                  </a:cubicBezTo>
                  <a:cubicBezTo>
                    <a:pt x="2806" y="7612"/>
                    <a:pt x="2831" y="7624"/>
                    <a:pt x="2843" y="7624"/>
                  </a:cubicBezTo>
                  <a:cubicBezTo>
                    <a:pt x="2868" y="7624"/>
                    <a:pt x="2881" y="7612"/>
                    <a:pt x="2881" y="7587"/>
                  </a:cubicBezTo>
                  <a:lnTo>
                    <a:pt x="2918" y="7285"/>
                  </a:lnTo>
                  <a:cubicBezTo>
                    <a:pt x="3007" y="7323"/>
                    <a:pt x="3108" y="7361"/>
                    <a:pt x="3220" y="7398"/>
                  </a:cubicBezTo>
                  <a:cubicBezTo>
                    <a:pt x="3208" y="7398"/>
                    <a:pt x="3208" y="7411"/>
                    <a:pt x="3208" y="7411"/>
                  </a:cubicBezTo>
                  <a:cubicBezTo>
                    <a:pt x="3158" y="7524"/>
                    <a:pt x="3145" y="7650"/>
                    <a:pt x="3158" y="7763"/>
                  </a:cubicBezTo>
                  <a:cubicBezTo>
                    <a:pt x="3158" y="7788"/>
                    <a:pt x="3170" y="7801"/>
                    <a:pt x="3183" y="7801"/>
                  </a:cubicBezTo>
                  <a:cubicBezTo>
                    <a:pt x="3208" y="7801"/>
                    <a:pt x="3220" y="7788"/>
                    <a:pt x="3220" y="7763"/>
                  </a:cubicBezTo>
                  <a:cubicBezTo>
                    <a:pt x="3208" y="7650"/>
                    <a:pt x="3233" y="7537"/>
                    <a:pt x="3271" y="7436"/>
                  </a:cubicBezTo>
                  <a:lnTo>
                    <a:pt x="3271" y="7423"/>
                  </a:lnTo>
                  <a:cubicBezTo>
                    <a:pt x="3371" y="7448"/>
                    <a:pt x="3472" y="7487"/>
                    <a:pt x="3572" y="7512"/>
                  </a:cubicBezTo>
                  <a:cubicBezTo>
                    <a:pt x="4038" y="7638"/>
                    <a:pt x="4516" y="7700"/>
                    <a:pt x="4994" y="7700"/>
                  </a:cubicBezTo>
                  <a:cubicBezTo>
                    <a:pt x="5069" y="7700"/>
                    <a:pt x="5157" y="7688"/>
                    <a:pt x="5232" y="7688"/>
                  </a:cubicBezTo>
                  <a:lnTo>
                    <a:pt x="5232" y="7700"/>
                  </a:lnTo>
                  <a:cubicBezTo>
                    <a:pt x="5257" y="7826"/>
                    <a:pt x="5257" y="7939"/>
                    <a:pt x="5257" y="8052"/>
                  </a:cubicBezTo>
                  <a:cubicBezTo>
                    <a:pt x="5257" y="8077"/>
                    <a:pt x="5273" y="8090"/>
                    <a:pt x="5289" y="8090"/>
                  </a:cubicBezTo>
                  <a:cubicBezTo>
                    <a:pt x="5305" y="8090"/>
                    <a:pt x="5321" y="8077"/>
                    <a:pt x="5321" y="8052"/>
                  </a:cubicBezTo>
                  <a:cubicBezTo>
                    <a:pt x="5321" y="7939"/>
                    <a:pt x="5321" y="7814"/>
                    <a:pt x="5296" y="7688"/>
                  </a:cubicBezTo>
                  <a:cubicBezTo>
                    <a:pt x="5371" y="7688"/>
                    <a:pt x="5459" y="7675"/>
                    <a:pt x="5534" y="7663"/>
                  </a:cubicBezTo>
                  <a:cubicBezTo>
                    <a:pt x="5547" y="7864"/>
                    <a:pt x="5597" y="8065"/>
                    <a:pt x="5698" y="8241"/>
                  </a:cubicBezTo>
                  <a:cubicBezTo>
                    <a:pt x="5707" y="8254"/>
                    <a:pt x="5719" y="8259"/>
                    <a:pt x="5730" y="8259"/>
                  </a:cubicBezTo>
                  <a:cubicBezTo>
                    <a:pt x="5750" y="8259"/>
                    <a:pt x="5769" y="8240"/>
                    <a:pt x="5760" y="8216"/>
                  </a:cubicBezTo>
                  <a:cubicBezTo>
                    <a:pt x="5660" y="8040"/>
                    <a:pt x="5610" y="7851"/>
                    <a:pt x="5597" y="7663"/>
                  </a:cubicBezTo>
                  <a:lnTo>
                    <a:pt x="5824" y="7624"/>
                  </a:lnTo>
                  <a:cubicBezTo>
                    <a:pt x="5874" y="7725"/>
                    <a:pt x="5911" y="7826"/>
                    <a:pt x="5950" y="7914"/>
                  </a:cubicBezTo>
                  <a:cubicBezTo>
                    <a:pt x="5958" y="7923"/>
                    <a:pt x="5973" y="7932"/>
                    <a:pt x="5986" y="7932"/>
                  </a:cubicBezTo>
                  <a:cubicBezTo>
                    <a:pt x="5991" y="7932"/>
                    <a:pt x="5996" y="7930"/>
                    <a:pt x="6000" y="7926"/>
                  </a:cubicBezTo>
                  <a:cubicBezTo>
                    <a:pt x="6012" y="7914"/>
                    <a:pt x="6012" y="7901"/>
                    <a:pt x="6012" y="7876"/>
                  </a:cubicBezTo>
                  <a:lnTo>
                    <a:pt x="5899" y="7612"/>
                  </a:lnTo>
                  <a:cubicBezTo>
                    <a:pt x="5975" y="7599"/>
                    <a:pt x="6062" y="7587"/>
                    <a:pt x="6151" y="7562"/>
                  </a:cubicBezTo>
                  <a:lnTo>
                    <a:pt x="6151" y="7562"/>
                  </a:lnTo>
                  <a:cubicBezTo>
                    <a:pt x="6138" y="7574"/>
                    <a:pt x="6138" y="7587"/>
                    <a:pt x="6138" y="7599"/>
                  </a:cubicBezTo>
                  <a:cubicBezTo>
                    <a:pt x="6201" y="7738"/>
                    <a:pt x="6238" y="7889"/>
                    <a:pt x="6263" y="8040"/>
                  </a:cubicBezTo>
                  <a:cubicBezTo>
                    <a:pt x="6263" y="8055"/>
                    <a:pt x="6273" y="8062"/>
                    <a:pt x="6285" y="8062"/>
                  </a:cubicBezTo>
                  <a:cubicBezTo>
                    <a:pt x="6304" y="8062"/>
                    <a:pt x="6327" y="8045"/>
                    <a:pt x="6327" y="8015"/>
                  </a:cubicBezTo>
                  <a:cubicBezTo>
                    <a:pt x="6302" y="7876"/>
                    <a:pt x="6263" y="7725"/>
                    <a:pt x="6201" y="7574"/>
                  </a:cubicBezTo>
                  <a:cubicBezTo>
                    <a:pt x="6201" y="7562"/>
                    <a:pt x="6188" y="7562"/>
                    <a:pt x="6176" y="7562"/>
                  </a:cubicBezTo>
                  <a:cubicBezTo>
                    <a:pt x="6251" y="7537"/>
                    <a:pt x="6327" y="7524"/>
                    <a:pt x="6389" y="7499"/>
                  </a:cubicBezTo>
                  <a:cubicBezTo>
                    <a:pt x="6465" y="7663"/>
                    <a:pt x="6528" y="7814"/>
                    <a:pt x="6603" y="7977"/>
                  </a:cubicBezTo>
                  <a:cubicBezTo>
                    <a:pt x="6607" y="7988"/>
                    <a:pt x="6615" y="7992"/>
                    <a:pt x="6624" y="7992"/>
                  </a:cubicBezTo>
                  <a:cubicBezTo>
                    <a:pt x="6645" y="7992"/>
                    <a:pt x="6672" y="7966"/>
                    <a:pt x="6654" y="7939"/>
                  </a:cubicBezTo>
                  <a:cubicBezTo>
                    <a:pt x="6590" y="7788"/>
                    <a:pt x="6528" y="7638"/>
                    <a:pt x="6453" y="7487"/>
                  </a:cubicBezTo>
                  <a:cubicBezTo>
                    <a:pt x="6503" y="7474"/>
                    <a:pt x="6540" y="7461"/>
                    <a:pt x="6578" y="7448"/>
                  </a:cubicBezTo>
                  <a:cubicBezTo>
                    <a:pt x="6666" y="7574"/>
                    <a:pt x="6741" y="7725"/>
                    <a:pt x="6805" y="7876"/>
                  </a:cubicBezTo>
                  <a:cubicBezTo>
                    <a:pt x="6809" y="7889"/>
                    <a:pt x="6819" y="7895"/>
                    <a:pt x="6831" y="7895"/>
                  </a:cubicBezTo>
                  <a:cubicBezTo>
                    <a:pt x="6852" y="7895"/>
                    <a:pt x="6876" y="7876"/>
                    <a:pt x="6867" y="7851"/>
                  </a:cubicBezTo>
                  <a:cubicBezTo>
                    <a:pt x="6805" y="7700"/>
                    <a:pt x="6729" y="7562"/>
                    <a:pt x="6641" y="7423"/>
                  </a:cubicBezTo>
                  <a:lnTo>
                    <a:pt x="6942" y="7311"/>
                  </a:lnTo>
                  <a:lnTo>
                    <a:pt x="7093" y="7650"/>
                  </a:lnTo>
                  <a:cubicBezTo>
                    <a:pt x="7101" y="7664"/>
                    <a:pt x="7113" y="7671"/>
                    <a:pt x="7124" y="7671"/>
                  </a:cubicBezTo>
                  <a:cubicBezTo>
                    <a:pt x="7132" y="7671"/>
                    <a:pt x="7139" y="7668"/>
                    <a:pt x="7144" y="7663"/>
                  </a:cubicBezTo>
                  <a:cubicBezTo>
                    <a:pt x="7157" y="7663"/>
                    <a:pt x="7157" y="7638"/>
                    <a:pt x="7157" y="7624"/>
                  </a:cubicBezTo>
                  <a:lnTo>
                    <a:pt x="7006" y="7285"/>
                  </a:lnTo>
                  <a:cubicBezTo>
                    <a:pt x="7081" y="7247"/>
                    <a:pt x="7157" y="7210"/>
                    <a:pt x="7244" y="7172"/>
                  </a:cubicBezTo>
                  <a:cubicBezTo>
                    <a:pt x="7358" y="7361"/>
                    <a:pt x="7459" y="7549"/>
                    <a:pt x="7546" y="7738"/>
                  </a:cubicBezTo>
                  <a:cubicBezTo>
                    <a:pt x="7551" y="7751"/>
                    <a:pt x="7561" y="7756"/>
                    <a:pt x="7572" y="7756"/>
                  </a:cubicBezTo>
                  <a:cubicBezTo>
                    <a:pt x="7592" y="7756"/>
                    <a:pt x="7613" y="7737"/>
                    <a:pt x="7596" y="7713"/>
                  </a:cubicBezTo>
                  <a:cubicBezTo>
                    <a:pt x="7509" y="7512"/>
                    <a:pt x="7408" y="7323"/>
                    <a:pt x="7295" y="7147"/>
                  </a:cubicBezTo>
                  <a:cubicBezTo>
                    <a:pt x="7395" y="7096"/>
                    <a:pt x="7484" y="7046"/>
                    <a:pt x="7571" y="6996"/>
                  </a:cubicBezTo>
                  <a:cubicBezTo>
                    <a:pt x="7609" y="7135"/>
                    <a:pt x="7685" y="7272"/>
                    <a:pt x="7811" y="7373"/>
                  </a:cubicBezTo>
                  <a:cubicBezTo>
                    <a:pt x="7817" y="7380"/>
                    <a:pt x="7823" y="7383"/>
                    <a:pt x="7831" y="7383"/>
                  </a:cubicBezTo>
                  <a:cubicBezTo>
                    <a:pt x="7839" y="7383"/>
                    <a:pt x="7848" y="7380"/>
                    <a:pt x="7861" y="7373"/>
                  </a:cubicBezTo>
                  <a:cubicBezTo>
                    <a:pt x="7861" y="7361"/>
                    <a:pt x="7873" y="7336"/>
                    <a:pt x="7861" y="7323"/>
                  </a:cubicBezTo>
                  <a:cubicBezTo>
                    <a:pt x="7735" y="7235"/>
                    <a:pt x="7660" y="7109"/>
                    <a:pt x="7635" y="6958"/>
                  </a:cubicBezTo>
                  <a:lnTo>
                    <a:pt x="7622" y="6958"/>
                  </a:lnTo>
                  <a:cubicBezTo>
                    <a:pt x="7735" y="6883"/>
                    <a:pt x="7836" y="6820"/>
                    <a:pt x="7923" y="6744"/>
                  </a:cubicBezTo>
                  <a:cubicBezTo>
                    <a:pt x="8138" y="6581"/>
                    <a:pt x="8326" y="6430"/>
                    <a:pt x="8490" y="6291"/>
                  </a:cubicBezTo>
                  <a:lnTo>
                    <a:pt x="8490" y="6305"/>
                  </a:lnTo>
                  <a:cubicBezTo>
                    <a:pt x="8565" y="6430"/>
                    <a:pt x="8628" y="6543"/>
                    <a:pt x="8691" y="6669"/>
                  </a:cubicBezTo>
                  <a:cubicBezTo>
                    <a:pt x="8699" y="6678"/>
                    <a:pt x="8709" y="6687"/>
                    <a:pt x="8722" y="6687"/>
                  </a:cubicBezTo>
                  <a:cubicBezTo>
                    <a:pt x="8728" y="6687"/>
                    <a:pt x="8734" y="6685"/>
                    <a:pt x="8741" y="6682"/>
                  </a:cubicBezTo>
                  <a:cubicBezTo>
                    <a:pt x="8766" y="6744"/>
                    <a:pt x="8804" y="6808"/>
                    <a:pt x="8842" y="6870"/>
                  </a:cubicBezTo>
                  <a:lnTo>
                    <a:pt x="8842" y="6883"/>
                  </a:lnTo>
                  <a:lnTo>
                    <a:pt x="8817" y="6883"/>
                  </a:lnTo>
                  <a:cubicBezTo>
                    <a:pt x="8792" y="6895"/>
                    <a:pt x="8792" y="6908"/>
                    <a:pt x="8804" y="6933"/>
                  </a:cubicBezTo>
                  <a:lnTo>
                    <a:pt x="8804" y="6945"/>
                  </a:lnTo>
                  <a:lnTo>
                    <a:pt x="8792" y="6945"/>
                  </a:lnTo>
                  <a:cubicBezTo>
                    <a:pt x="8778" y="6958"/>
                    <a:pt x="8766" y="6971"/>
                    <a:pt x="8778" y="6996"/>
                  </a:cubicBezTo>
                  <a:cubicBezTo>
                    <a:pt x="8766" y="6996"/>
                    <a:pt x="8753" y="7009"/>
                    <a:pt x="8766" y="7034"/>
                  </a:cubicBezTo>
                  <a:cubicBezTo>
                    <a:pt x="8792" y="7109"/>
                    <a:pt x="8842" y="7197"/>
                    <a:pt x="8892" y="7272"/>
                  </a:cubicBezTo>
                  <a:cubicBezTo>
                    <a:pt x="8904" y="7272"/>
                    <a:pt x="8904" y="7285"/>
                    <a:pt x="8904" y="7285"/>
                  </a:cubicBezTo>
                  <a:lnTo>
                    <a:pt x="8892" y="7272"/>
                  </a:lnTo>
                  <a:cubicBezTo>
                    <a:pt x="8753" y="7109"/>
                    <a:pt x="8641" y="6933"/>
                    <a:pt x="8577" y="6732"/>
                  </a:cubicBezTo>
                  <a:cubicBezTo>
                    <a:pt x="8572" y="6716"/>
                    <a:pt x="8558" y="6709"/>
                    <a:pt x="8544" y="6709"/>
                  </a:cubicBezTo>
                  <a:cubicBezTo>
                    <a:pt x="8525" y="6709"/>
                    <a:pt x="8507" y="6723"/>
                    <a:pt x="8515" y="6744"/>
                  </a:cubicBezTo>
                  <a:cubicBezTo>
                    <a:pt x="8536" y="6841"/>
                    <a:pt x="8576" y="6929"/>
                    <a:pt x="8626" y="7015"/>
                  </a:cubicBezTo>
                  <a:lnTo>
                    <a:pt x="8626" y="7015"/>
                  </a:lnTo>
                  <a:cubicBezTo>
                    <a:pt x="8619" y="7007"/>
                    <a:pt x="8612" y="7001"/>
                    <a:pt x="8602" y="6996"/>
                  </a:cubicBezTo>
                  <a:cubicBezTo>
                    <a:pt x="8596" y="6990"/>
                    <a:pt x="8587" y="6987"/>
                    <a:pt x="8579" y="6987"/>
                  </a:cubicBezTo>
                  <a:cubicBezTo>
                    <a:pt x="8571" y="6987"/>
                    <a:pt x="8565" y="6990"/>
                    <a:pt x="8565" y="6996"/>
                  </a:cubicBezTo>
                  <a:lnTo>
                    <a:pt x="8552" y="6996"/>
                  </a:lnTo>
                  <a:cubicBezTo>
                    <a:pt x="8515" y="6945"/>
                    <a:pt x="8477" y="6883"/>
                    <a:pt x="8439" y="6833"/>
                  </a:cubicBezTo>
                  <a:cubicBezTo>
                    <a:pt x="8432" y="6821"/>
                    <a:pt x="8422" y="6817"/>
                    <a:pt x="8412" y="6817"/>
                  </a:cubicBezTo>
                  <a:cubicBezTo>
                    <a:pt x="8391" y="6817"/>
                    <a:pt x="8372" y="6840"/>
                    <a:pt x="8389" y="6858"/>
                  </a:cubicBezTo>
                  <a:cubicBezTo>
                    <a:pt x="8439" y="6958"/>
                    <a:pt x="8502" y="7046"/>
                    <a:pt x="8565" y="7135"/>
                  </a:cubicBezTo>
                  <a:lnTo>
                    <a:pt x="8540" y="7135"/>
                  </a:lnTo>
                  <a:cubicBezTo>
                    <a:pt x="8527" y="7147"/>
                    <a:pt x="8527" y="7160"/>
                    <a:pt x="8527" y="7185"/>
                  </a:cubicBezTo>
                  <a:lnTo>
                    <a:pt x="8515" y="7185"/>
                  </a:lnTo>
                  <a:cubicBezTo>
                    <a:pt x="8502" y="7185"/>
                    <a:pt x="8502" y="7197"/>
                    <a:pt x="8502" y="7210"/>
                  </a:cubicBezTo>
                  <a:cubicBezTo>
                    <a:pt x="8490" y="7210"/>
                    <a:pt x="8490" y="7222"/>
                    <a:pt x="8490" y="7222"/>
                  </a:cubicBezTo>
                  <a:cubicBezTo>
                    <a:pt x="8490" y="7210"/>
                    <a:pt x="8477" y="7210"/>
                    <a:pt x="8477" y="7210"/>
                  </a:cubicBezTo>
                  <a:cubicBezTo>
                    <a:pt x="8465" y="7210"/>
                    <a:pt x="8465" y="7210"/>
                    <a:pt x="8465" y="7222"/>
                  </a:cubicBezTo>
                  <a:cubicBezTo>
                    <a:pt x="8451" y="7197"/>
                    <a:pt x="8439" y="7185"/>
                    <a:pt x="8439" y="7172"/>
                  </a:cubicBezTo>
                  <a:cubicBezTo>
                    <a:pt x="8426" y="7160"/>
                    <a:pt x="8414" y="7160"/>
                    <a:pt x="8401" y="7160"/>
                  </a:cubicBezTo>
                  <a:cubicBezTo>
                    <a:pt x="8364" y="7109"/>
                    <a:pt x="8339" y="7059"/>
                    <a:pt x="8301" y="7009"/>
                  </a:cubicBezTo>
                  <a:cubicBezTo>
                    <a:pt x="8293" y="6998"/>
                    <a:pt x="8283" y="6993"/>
                    <a:pt x="8272" y="6993"/>
                  </a:cubicBezTo>
                  <a:cubicBezTo>
                    <a:pt x="8246" y="6993"/>
                    <a:pt x="8220" y="7020"/>
                    <a:pt x="8238" y="7046"/>
                  </a:cubicBezTo>
                  <a:cubicBezTo>
                    <a:pt x="8314" y="7147"/>
                    <a:pt x="8376" y="7247"/>
                    <a:pt x="8451" y="7348"/>
                  </a:cubicBezTo>
                  <a:lnTo>
                    <a:pt x="8451" y="7361"/>
                  </a:lnTo>
                  <a:cubicBezTo>
                    <a:pt x="8439" y="7348"/>
                    <a:pt x="8439" y="7336"/>
                    <a:pt x="8426" y="7336"/>
                  </a:cubicBezTo>
                  <a:cubicBezTo>
                    <a:pt x="8426" y="7321"/>
                    <a:pt x="8418" y="7315"/>
                    <a:pt x="8408" y="7315"/>
                  </a:cubicBezTo>
                  <a:cubicBezTo>
                    <a:pt x="8401" y="7315"/>
                    <a:pt x="8394" y="7318"/>
                    <a:pt x="8389" y="7323"/>
                  </a:cubicBezTo>
                  <a:cubicBezTo>
                    <a:pt x="8376" y="7323"/>
                    <a:pt x="8364" y="7348"/>
                    <a:pt x="8376" y="7361"/>
                  </a:cubicBezTo>
                  <a:lnTo>
                    <a:pt x="8376" y="7373"/>
                  </a:lnTo>
                  <a:cubicBezTo>
                    <a:pt x="8370" y="7367"/>
                    <a:pt x="8367" y="7364"/>
                    <a:pt x="8364" y="7364"/>
                  </a:cubicBezTo>
                  <a:cubicBezTo>
                    <a:pt x="8361" y="7364"/>
                    <a:pt x="8357" y="7367"/>
                    <a:pt x="8351" y="7373"/>
                  </a:cubicBezTo>
                  <a:lnTo>
                    <a:pt x="8339" y="7373"/>
                  </a:lnTo>
                  <a:cubicBezTo>
                    <a:pt x="8326" y="7373"/>
                    <a:pt x="8326" y="7386"/>
                    <a:pt x="8326" y="7386"/>
                  </a:cubicBezTo>
                  <a:cubicBezTo>
                    <a:pt x="8275" y="7323"/>
                    <a:pt x="8238" y="7260"/>
                    <a:pt x="8200" y="7197"/>
                  </a:cubicBezTo>
                  <a:cubicBezTo>
                    <a:pt x="8196" y="7186"/>
                    <a:pt x="8189" y="7182"/>
                    <a:pt x="8180" y="7182"/>
                  </a:cubicBezTo>
                  <a:cubicBezTo>
                    <a:pt x="8158" y="7182"/>
                    <a:pt x="8132" y="7208"/>
                    <a:pt x="8150" y="7235"/>
                  </a:cubicBezTo>
                  <a:cubicBezTo>
                    <a:pt x="8188" y="7311"/>
                    <a:pt x="8238" y="7386"/>
                    <a:pt x="8289" y="7461"/>
                  </a:cubicBezTo>
                  <a:cubicBezTo>
                    <a:pt x="8289" y="7474"/>
                    <a:pt x="8289" y="7474"/>
                    <a:pt x="8301" y="7487"/>
                  </a:cubicBezTo>
                  <a:cubicBezTo>
                    <a:pt x="8322" y="7529"/>
                    <a:pt x="8343" y="7572"/>
                    <a:pt x="8372" y="7614"/>
                  </a:cubicBezTo>
                  <a:lnTo>
                    <a:pt x="8372" y="7614"/>
                  </a:lnTo>
                  <a:cubicBezTo>
                    <a:pt x="8349" y="7584"/>
                    <a:pt x="8321" y="7554"/>
                    <a:pt x="8301" y="7524"/>
                  </a:cubicBezTo>
                  <a:cubicBezTo>
                    <a:pt x="8301" y="7512"/>
                    <a:pt x="8275" y="7512"/>
                    <a:pt x="8263" y="7512"/>
                  </a:cubicBezTo>
                  <a:cubicBezTo>
                    <a:pt x="8250" y="7524"/>
                    <a:pt x="8250" y="7537"/>
                    <a:pt x="8250" y="7537"/>
                  </a:cubicBezTo>
                  <a:cubicBezTo>
                    <a:pt x="8175" y="7461"/>
                    <a:pt x="8125" y="7373"/>
                    <a:pt x="8074" y="7272"/>
                  </a:cubicBezTo>
                  <a:cubicBezTo>
                    <a:pt x="8071" y="7261"/>
                    <a:pt x="8063" y="7257"/>
                    <a:pt x="8054" y="7257"/>
                  </a:cubicBezTo>
                  <a:cubicBezTo>
                    <a:pt x="8033" y="7257"/>
                    <a:pt x="8006" y="7284"/>
                    <a:pt x="8024" y="7311"/>
                  </a:cubicBezTo>
                  <a:cubicBezTo>
                    <a:pt x="8074" y="7423"/>
                    <a:pt x="8150" y="7524"/>
                    <a:pt x="8225" y="7624"/>
                  </a:cubicBezTo>
                  <a:lnTo>
                    <a:pt x="8200" y="7624"/>
                  </a:lnTo>
                  <a:cubicBezTo>
                    <a:pt x="8188" y="7638"/>
                    <a:pt x="8175" y="7638"/>
                    <a:pt x="8175" y="7650"/>
                  </a:cubicBezTo>
                  <a:lnTo>
                    <a:pt x="8175" y="7638"/>
                  </a:lnTo>
                  <a:cubicBezTo>
                    <a:pt x="8175" y="7624"/>
                    <a:pt x="8150" y="7612"/>
                    <a:pt x="8138" y="7612"/>
                  </a:cubicBezTo>
                  <a:cubicBezTo>
                    <a:pt x="8112" y="7624"/>
                    <a:pt x="8112" y="7638"/>
                    <a:pt x="8112" y="7650"/>
                  </a:cubicBezTo>
                  <a:cubicBezTo>
                    <a:pt x="8112" y="7675"/>
                    <a:pt x="8125" y="7700"/>
                    <a:pt x="8125" y="7713"/>
                  </a:cubicBezTo>
                  <a:lnTo>
                    <a:pt x="8125" y="7725"/>
                  </a:lnTo>
                  <a:cubicBezTo>
                    <a:pt x="8099" y="7663"/>
                    <a:pt x="8074" y="7587"/>
                    <a:pt x="8049" y="7524"/>
                  </a:cubicBezTo>
                  <a:cubicBezTo>
                    <a:pt x="8044" y="7508"/>
                    <a:pt x="8030" y="7501"/>
                    <a:pt x="8016" y="7501"/>
                  </a:cubicBezTo>
                  <a:cubicBezTo>
                    <a:pt x="7997" y="7501"/>
                    <a:pt x="7979" y="7515"/>
                    <a:pt x="7987" y="7537"/>
                  </a:cubicBezTo>
                  <a:cubicBezTo>
                    <a:pt x="8012" y="7599"/>
                    <a:pt x="8037" y="7663"/>
                    <a:pt x="8062" y="7713"/>
                  </a:cubicBezTo>
                  <a:lnTo>
                    <a:pt x="8049" y="7713"/>
                  </a:lnTo>
                  <a:cubicBezTo>
                    <a:pt x="8049" y="7700"/>
                    <a:pt x="8037" y="7700"/>
                    <a:pt x="8037" y="7688"/>
                  </a:cubicBezTo>
                  <a:lnTo>
                    <a:pt x="8037" y="7675"/>
                  </a:lnTo>
                  <a:lnTo>
                    <a:pt x="8024" y="7675"/>
                  </a:lnTo>
                  <a:lnTo>
                    <a:pt x="8024" y="7663"/>
                  </a:lnTo>
                  <a:cubicBezTo>
                    <a:pt x="8024" y="7650"/>
                    <a:pt x="7999" y="7638"/>
                    <a:pt x="7987" y="7638"/>
                  </a:cubicBezTo>
                  <a:cubicBezTo>
                    <a:pt x="7974" y="7638"/>
                    <a:pt x="7962" y="7663"/>
                    <a:pt x="7962" y="7675"/>
                  </a:cubicBezTo>
                  <a:cubicBezTo>
                    <a:pt x="7974" y="7713"/>
                    <a:pt x="7999" y="7750"/>
                    <a:pt x="8024" y="7788"/>
                  </a:cubicBezTo>
                  <a:lnTo>
                    <a:pt x="8012" y="7788"/>
                  </a:lnTo>
                  <a:cubicBezTo>
                    <a:pt x="8012" y="7788"/>
                    <a:pt x="7999" y="7788"/>
                    <a:pt x="7999" y="7801"/>
                  </a:cubicBezTo>
                  <a:lnTo>
                    <a:pt x="7999" y="7775"/>
                  </a:lnTo>
                  <a:lnTo>
                    <a:pt x="7987" y="7763"/>
                  </a:lnTo>
                  <a:lnTo>
                    <a:pt x="7999" y="7750"/>
                  </a:lnTo>
                  <a:cubicBezTo>
                    <a:pt x="7987" y="7738"/>
                    <a:pt x="7974" y="7713"/>
                    <a:pt x="7962" y="7713"/>
                  </a:cubicBezTo>
                  <a:cubicBezTo>
                    <a:pt x="7936" y="7725"/>
                    <a:pt x="7923" y="7738"/>
                    <a:pt x="7923" y="7750"/>
                  </a:cubicBezTo>
                  <a:cubicBezTo>
                    <a:pt x="7861" y="7650"/>
                    <a:pt x="7811" y="7537"/>
                    <a:pt x="7772" y="7423"/>
                  </a:cubicBezTo>
                  <a:cubicBezTo>
                    <a:pt x="7767" y="7408"/>
                    <a:pt x="7753" y="7401"/>
                    <a:pt x="7740" y="7401"/>
                  </a:cubicBezTo>
                  <a:cubicBezTo>
                    <a:pt x="7721" y="7401"/>
                    <a:pt x="7702" y="7414"/>
                    <a:pt x="7710" y="7436"/>
                  </a:cubicBezTo>
                  <a:cubicBezTo>
                    <a:pt x="7760" y="7574"/>
                    <a:pt x="7823" y="7713"/>
                    <a:pt x="7898" y="7839"/>
                  </a:cubicBezTo>
                  <a:cubicBezTo>
                    <a:pt x="7886" y="7839"/>
                    <a:pt x="7886" y="7851"/>
                    <a:pt x="7886" y="7864"/>
                  </a:cubicBezTo>
                  <a:cubicBezTo>
                    <a:pt x="7873" y="7864"/>
                    <a:pt x="7873" y="7876"/>
                    <a:pt x="7873" y="7889"/>
                  </a:cubicBezTo>
                  <a:cubicBezTo>
                    <a:pt x="7861" y="7876"/>
                    <a:pt x="7861" y="7864"/>
                    <a:pt x="7861" y="7851"/>
                  </a:cubicBezTo>
                  <a:cubicBezTo>
                    <a:pt x="7861" y="7842"/>
                    <a:pt x="7848" y="7833"/>
                    <a:pt x="7837" y="7833"/>
                  </a:cubicBezTo>
                  <a:cubicBezTo>
                    <a:pt x="7832" y="7833"/>
                    <a:pt x="7827" y="7835"/>
                    <a:pt x="7823" y="7839"/>
                  </a:cubicBezTo>
                  <a:cubicBezTo>
                    <a:pt x="7798" y="7839"/>
                    <a:pt x="7798" y="7851"/>
                    <a:pt x="7798" y="7876"/>
                  </a:cubicBezTo>
                  <a:cubicBezTo>
                    <a:pt x="7798" y="7882"/>
                    <a:pt x="7798" y="7889"/>
                    <a:pt x="7799" y="7895"/>
                  </a:cubicBezTo>
                  <a:lnTo>
                    <a:pt x="7799" y="7895"/>
                  </a:lnTo>
                  <a:cubicBezTo>
                    <a:pt x="7767" y="7840"/>
                    <a:pt x="7745" y="7795"/>
                    <a:pt x="7722" y="7750"/>
                  </a:cubicBezTo>
                  <a:cubicBezTo>
                    <a:pt x="7722" y="7742"/>
                    <a:pt x="7710" y="7733"/>
                    <a:pt x="7698" y="7733"/>
                  </a:cubicBezTo>
                  <a:cubicBezTo>
                    <a:pt x="7693" y="7733"/>
                    <a:pt x="7688" y="7734"/>
                    <a:pt x="7685" y="7738"/>
                  </a:cubicBezTo>
                  <a:cubicBezTo>
                    <a:pt x="7660" y="7750"/>
                    <a:pt x="7660" y="7763"/>
                    <a:pt x="7672" y="7788"/>
                  </a:cubicBezTo>
                  <a:cubicBezTo>
                    <a:pt x="7685" y="7826"/>
                    <a:pt x="7710" y="7864"/>
                    <a:pt x="7722" y="7901"/>
                  </a:cubicBezTo>
                  <a:cubicBezTo>
                    <a:pt x="7710" y="7901"/>
                    <a:pt x="7710" y="7901"/>
                    <a:pt x="7710" y="7914"/>
                  </a:cubicBezTo>
                  <a:cubicBezTo>
                    <a:pt x="7702" y="7899"/>
                    <a:pt x="7690" y="7893"/>
                    <a:pt x="7679" y="7893"/>
                  </a:cubicBezTo>
                  <a:cubicBezTo>
                    <a:pt x="7672" y="7893"/>
                    <a:pt x="7665" y="7896"/>
                    <a:pt x="7660" y="7901"/>
                  </a:cubicBezTo>
                  <a:cubicBezTo>
                    <a:pt x="7647" y="7901"/>
                    <a:pt x="7635" y="7926"/>
                    <a:pt x="7647" y="7939"/>
                  </a:cubicBezTo>
                  <a:cubicBezTo>
                    <a:pt x="7647" y="7951"/>
                    <a:pt x="7647" y="7965"/>
                    <a:pt x="7660" y="7977"/>
                  </a:cubicBezTo>
                  <a:cubicBezTo>
                    <a:pt x="7672" y="7990"/>
                    <a:pt x="7672" y="8002"/>
                    <a:pt x="7685" y="8027"/>
                  </a:cubicBezTo>
                  <a:lnTo>
                    <a:pt x="7685" y="8040"/>
                  </a:lnTo>
                  <a:cubicBezTo>
                    <a:pt x="7685" y="8052"/>
                    <a:pt x="7697" y="8065"/>
                    <a:pt x="7697" y="8065"/>
                  </a:cubicBezTo>
                  <a:cubicBezTo>
                    <a:pt x="7685" y="8052"/>
                    <a:pt x="7672" y="8040"/>
                    <a:pt x="7672" y="8027"/>
                  </a:cubicBezTo>
                  <a:cubicBezTo>
                    <a:pt x="7660" y="8027"/>
                    <a:pt x="7660" y="8027"/>
                    <a:pt x="7660" y="8015"/>
                  </a:cubicBezTo>
                  <a:cubicBezTo>
                    <a:pt x="7660" y="8002"/>
                    <a:pt x="7660" y="7977"/>
                    <a:pt x="7635" y="7977"/>
                  </a:cubicBezTo>
                  <a:cubicBezTo>
                    <a:pt x="7596" y="7914"/>
                    <a:pt x="7559" y="7864"/>
                    <a:pt x="7521" y="7801"/>
                  </a:cubicBezTo>
                  <a:cubicBezTo>
                    <a:pt x="7517" y="7788"/>
                    <a:pt x="7506" y="7782"/>
                    <a:pt x="7496" y="7782"/>
                  </a:cubicBezTo>
                  <a:cubicBezTo>
                    <a:pt x="7476" y="7782"/>
                    <a:pt x="7454" y="7801"/>
                    <a:pt x="7471" y="7826"/>
                  </a:cubicBezTo>
                  <a:cubicBezTo>
                    <a:pt x="7509" y="7901"/>
                    <a:pt x="7546" y="7965"/>
                    <a:pt x="7584" y="8027"/>
                  </a:cubicBezTo>
                  <a:cubicBezTo>
                    <a:pt x="7571" y="8027"/>
                    <a:pt x="7559" y="8052"/>
                    <a:pt x="7559" y="8065"/>
                  </a:cubicBezTo>
                  <a:cubicBezTo>
                    <a:pt x="7571" y="8090"/>
                    <a:pt x="7584" y="8115"/>
                    <a:pt x="7584" y="8141"/>
                  </a:cubicBezTo>
                  <a:cubicBezTo>
                    <a:pt x="7584" y="8127"/>
                    <a:pt x="7571" y="8115"/>
                    <a:pt x="7571" y="8102"/>
                  </a:cubicBezTo>
                  <a:cubicBezTo>
                    <a:pt x="7571" y="8090"/>
                    <a:pt x="7559" y="8090"/>
                    <a:pt x="7559" y="8077"/>
                  </a:cubicBezTo>
                  <a:lnTo>
                    <a:pt x="7559" y="8065"/>
                  </a:lnTo>
                  <a:cubicBezTo>
                    <a:pt x="7559" y="8052"/>
                    <a:pt x="7546" y="8040"/>
                    <a:pt x="7521" y="8040"/>
                  </a:cubicBezTo>
                  <a:cubicBezTo>
                    <a:pt x="7509" y="8040"/>
                    <a:pt x="7496" y="8052"/>
                    <a:pt x="7496" y="8065"/>
                  </a:cubicBezTo>
                  <a:cubicBezTo>
                    <a:pt x="7484" y="8077"/>
                    <a:pt x="7496" y="8090"/>
                    <a:pt x="7496" y="8102"/>
                  </a:cubicBezTo>
                  <a:cubicBezTo>
                    <a:pt x="7509" y="8115"/>
                    <a:pt x="7509" y="8141"/>
                    <a:pt x="7521" y="8153"/>
                  </a:cubicBezTo>
                  <a:cubicBezTo>
                    <a:pt x="7546" y="8191"/>
                    <a:pt x="7559" y="8216"/>
                    <a:pt x="7584" y="8253"/>
                  </a:cubicBezTo>
                  <a:cubicBezTo>
                    <a:pt x="7571" y="8253"/>
                    <a:pt x="7571" y="8253"/>
                    <a:pt x="7559" y="8241"/>
                  </a:cubicBezTo>
                  <a:lnTo>
                    <a:pt x="7546" y="8241"/>
                  </a:lnTo>
                  <a:cubicBezTo>
                    <a:pt x="7445" y="8065"/>
                    <a:pt x="7358" y="7889"/>
                    <a:pt x="7283" y="7713"/>
                  </a:cubicBezTo>
                  <a:cubicBezTo>
                    <a:pt x="7278" y="7700"/>
                    <a:pt x="7267" y="7694"/>
                    <a:pt x="7256" y="7694"/>
                  </a:cubicBezTo>
                  <a:cubicBezTo>
                    <a:pt x="7235" y="7694"/>
                    <a:pt x="7211" y="7713"/>
                    <a:pt x="7219" y="7738"/>
                  </a:cubicBezTo>
                  <a:cubicBezTo>
                    <a:pt x="7283" y="7876"/>
                    <a:pt x="7358" y="8015"/>
                    <a:pt x="7420" y="8141"/>
                  </a:cubicBezTo>
                  <a:lnTo>
                    <a:pt x="7383" y="8141"/>
                  </a:lnTo>
                  <a:cubicBezTo>
                    <a:pt x="7383" y="8127"/>
                    <a:pt x="7383" y="8115"/>
                    <a:pt x="7370" y="8115"/>
                  </a:cubicBezTo>
                  <a:cubicBezTo>
                    <a:pt x="7358" y="8102"/>
                    <a:pt x="7345" y="8102"/>
                    <a:pt x="7345" y="8102"/>
                  </a:cubicBezTo>
                  <a:cubicBezTo>
                    <a:pt x="7340" y="8100"/>
                    <a:pt x="7336" y="8099"/>
                    <a:pt x="7332" y="8099"/>
                  </a:cubicBezTo>
                  <a:cubicBezTo>
                    <a:pt x="7312" y="8099"/>
                    <a:pt x="7297" y="8120"/>
                    <a:pt x="7308" y="8141"/>
                  </a:cubicBezTo>
                  <a:cubicBezTo>
                    <a:pt x="7308" y="8145"/>
                    <a:pt x="7308" y="8150"/>
                    <a:pt x="7309" y="8154"/>
                  </a:cubicBezTo>
                  <a:lnTo>
                    <a:pt x="7309" y="8154"/>
                  </a:lnTo>
                  <a:cubicBezTo>
                    <a:pt x="7279" y="8091"/>
                    <a:pt x="7252" y="8024"/>
                    <a:pt x="7232" y="7965"/>
                  </a:cubicBezTo>
                  <a:cubicBezTo>
                    <a:pt x="7227" y="7948"/>
                    <a:pt x="7213" y="7941"/>
                    <a:pt x="7199" y="7941"/>
                  </a:cubicBezTo>
                  <a:cubicBezTo>
                    <a:pt x="7180" y="7941"/>
                    <a:pt x="7162" y="7955"/>
                    <a:pt x="7169" y="7977"/>
                  </a:cubicBezTo>
                  <a:cubicBezTo>
                    <a:pt x="7194" y="8040"/>
                    <a:pt x="7207" y="8102"/>
                    <a:pt x="7244" y="8166"/>
                  </a:cubicBezTo>
                  <a:lnTo>
                    <a:pt x="7219" y="8191"/>
                  </a:lnTo>
                  <a:cubicBezTo>
                    <a:pt x="7219" y="8216"/>
                    <a:pt x="7232" y="8241"/>
                    <a:pt x="7232" y="8253"/>
                  </a:cubicBezTo>
                  <a:cubicBezTo>
                    <a:pt x="7244" y="8266"/>
                    <a:pt x="7244" y="8278"/>
                    <a:pt x="7257" y="8304"/>
                  </a:cubicBezTo>
                  <a:lnTo>
                    <a:pt x="7257" y="8367"/>
                  </a:lnTo>
                  <a:cubicBezTo>
                    <a:pt x="7257" y="8354"/>
                    <a:pt x="7257" y="8354"/>
                    <a:pt x="7244" y="8342"/>
                  </a:cubicBezTo>
                  <a:cubicBezTo>
                    <a:pt x="7244" y="8329"/>
                    <a:pt x="7232" y="8304"/>
                    <a:pt x="7232" y="8291"/>
                  </a:cubicBezTo>
                  <a:cubicBezTo>
                    <a:pt x="7219" y="8278"/>
                    <a:pt x="7219" y="8266"/>
                    <a:pt x="7219" y="8253"/>
                  </a:cubicBezTo>
                  <a:lnTo>
                    <a:pt x="7219" y="8241"/>
                  </a:lnTo>
                  <a:cubicBezTo>
                    <a:pt x="7219" y="8228"/>
                    <a:pt x="7219" y="8216"/>
                    <a:pt x="7207" y="8203"/>
                  </a:cubicBezTo>
                  <a:cubicBezTo>
                    <a:pt x="7201" y="8197"/>
                    <a:pt x="7191" y="8194"/>
                    <a:pt x="7182" y="8194"/>
                  </a:cubicBezTo>
                  <a:cubicBezTo>
                    <a:pt x="7172" y="8194"/>
                    <a:pt x="7163" y="8197"/>
                    <a:pt x="7157" y="8203"/>
                  </a:cubicBezTo>
                  <a:lnTo>
                    <a:pt x="7157" y="8216"/>
                  </a:lnTo>
                  <a:cubicBezTo>
                    <a:pt x="7119" y="8102"/>
                    <a:pt x="7068" y="7977"/>
                    <a:pt x="7043" y="7851"/>
                  </a:cubicBezTo>
                  <a:cubicBezTo>
                    <a:pt x="7038" y="7836"/>
                    <a:pt x="7026" y="7829"/>
                    <a:pt x="7013" y="7829"/>
                  </a:cubicBezTo>
                  <a:cubicBezTo>
                    <a:pt x="6993" y="7829"/>
                    <a:pt x="6973" y="7846"/>
                    <a:pt x="6981" y="7876"/>
                  </a:cubicBezTo>
                  <a:cubicBezTo>
                    <a:pt x="7006" y="7990"/>
                    <a:pt x="7043" y="8102"/>
                    <a:pt x="7081" y="8228"/>
                  </a:cubicBezTo>
                  <a:lnTo>
                    <a:pt x="7068" y="8228"/>
                  </a:lnTo>
                  <a:cubicBezTo>
                    <a:pt x="7043" y="8241"/>
                    <a:pt x="7043" y="8253"/>
                    <a:pt x="7056" y="8278"/>
                  </a:cubicBezTo>
                  <a:cubicBezTo>
                    <a:pt x="7056" y="8291"/>
                    <a:pt x="7068" y="8304"/>
                    <a:pt x="7068" y="8317"/>
                  </a:cubicBezTo>
                  <a:lnTo>
                    <a:pt x="7056" y="8317"/>
                  </a:lnTo>
                  <a:cubicBezTo>
                    <a:pt x="7043" y="8317"/>
                    <a:pt x="7043" y="8317"/>
                    <a:pt x="7043" y="8329"/>
                  </a:cubicBezTo>
                  <a:cubicBezTo>
                    <a:pt x="7031" y="8304"/>
                    <a:pt x="7031" y="8291"/>
                    <a:pt x="7018" y="8278"/>
                  </a:cubicBezTo>
                  <a:cubicBezTo>
                    <a:pt x="7018" y="8266"/>
                    <a:pt x="7006" y="8266"/>
                    <a:pt x="6993" y="8266"/>
                  </a:cubicBezTo>
                  <a:lnTo>
                    <a:pt x="6993" y="8141"/>
                  </a:lnTo>
                  <a:cubicBezTo>
                    <a:pt x="6987" y="8121"/>
                    <a:pt x="6968" y="8112"/>
                    <a:pt x="6951" y="8112"/>
                  </a:cubicBezTo>
                  <a:cubicBezTo>
                    <a:pt x="6933" y="8112"/>
                    <a:pt x="6917" y="8121"/>
                    <a:pt x="6917" y="8141"/>
                  </a:cubicBezTo>
                  <a:cubicBezTo>
                    <a:pt x="6917" y="8216"/>
                    <a:pt x="6930" y="8278"/>
                    <a:pt x="6942" y="8342"/>
                  </a:cubicBezTo>
                  <a:lnTo>
                    <a:pt x="6942" y="8354"/>
                  </a:lnTo>
                  <a:cubicBezTo>
                    <a:pt x="6930" y="8392"/>
                    <a:pt x="6942" y="8429"/>
                    <a:pt x="6942" y="8468"/>
                  </a:cubicBezTo>
                  <a:cubicBezTo>
                    <a:pt x="6930" y="8417"/>
                    <a:pt x="6917" y="8367"/>
                    <a:pt x="6905" y="8329"/>
                  </a:cubicBezTo>
                  <a:cubicBezTo>
                    <a:pt x="6905" y="8304"/>
                    <a:pt x="6892" y="8291"/>
                    <a:pt x="6880" y="8291"/>
                  </a:cubicBezTo>
                  <a:cubicBezTo>
                    <a:pt x="6867" y="8291"/>
                    <a:pt x="6855" y="8304"/>
                    <a:pt x="6842" y="8317"/>
                  </a:cubicBezTo>
                  <a:lnTo>
                    <a:pt x="6842" y="8278"/>
                  </a:lnTo>
                  <a:cubicBezTo>
                    <a:pt x="6830" y="8266"/>
                    <a:pt x="6817" y="8253"/>
                    <a:pt x="6792" y="8253"/>
                  </a:cubicBezTo>
                  <a:cubicBezTo>
                    <a:pt x="6779" y="8253"/>
                    <a:pt x="6779" y="8266"/>
                    <a:pt x="6766" y="8278"/>
                  </a:cubicBezTo>
                  <a:cubicBezTo>
                    <a:pt x="6754" y="8191"/>
                    <a:pt x="6741" y="8090"/>
                    <a:pt x="6741" y="8002"/>
                  </a:cubicBezTo>
                  <a:cubicBezTo>
                    <a:pt x="6741" y="7983"/>
                    <a:pt x="6726" y="7974"/>
                    <a:pt x="6710" y="7974"/>
                  </a:cubicBezTo>
                  <a:cubicBezTo>
                    <a:pt x="6694" y="7974"/>
                    <a:pt x="6679" y="7983"/>
                    <a:pt x="6679" y="8002"/>
                  </a:cubicBezTo>
                  <a:cubicBezTo>
                    <a:pt x="6679" y="8141"/>
                    <a:pt x="6704" y="8278"/>
                    <a:pt x="6729" y="8417"/>
                  </a:cubicBezTo>
                  <a:cubicBezTo>
                    <a:pt x="6729" y="8429"/>
                    <a:pt x="6716" y="8429"/>
                    <a:pt x="6716" y="8442"/>
                  </a:cubicBezTo>
                  <a:cubicBezTo>
                    <a:pt x="6716" y="8429"/>
                    <a:pt x="6704" y="8429"/>
                    <a:pt x="6704" y="8429"/>
                  </a:cubicBezTo>
                  <a:cubicBezTo>
                    <a:pt x="6691" y="8429"/>
                    <a:pt x="6679" y="8442"/>
                    <a:pt x="6679" y="8454"/>
                  </a:cubicBezTo>
                  <a:cubicBezTo>
                    <a:pt x="6679" y="8442"/>
                    <a:pt x="6679" y="8417"/>
                    <a:pt x="6666" y="8404"/>
                  </a:cubicBezTo>
                  <a:cubicBezTo>
                    <a:pt x="6666" y="8386"/>
                    <a:pt x="6650" y="8376"/>
                    <a:pt x="6635" y="8376"/>
                  </a:cubicBezTo>
                  <a:cubicBezTo>
                    <a:pt x="6619" y="8376"/>
                    <a:pt x="6603" y="8386"/>
                    <a:pt x="6603" y="8404"/>
                  </a:cubicBezTo>
                  <a:cubicBezTo>
                    <a:pt x="6603" y="8429"/>
                    <a:pt x="6616" y="8454"/>
                    <a:pt x="6616" y="8480"/>
                  </a:cubicBezTo>
                  <a:cubicBezTo>
                    <a:pt x="6565" y="8329"/>
                    <a:pt x="6515" y="8178"/>
                    <a:pt x="6478" y="8027"/>
                  </a:cubicBezTo>
                  <a:cubicBezTo>
                    <a:pt x="6473" y="8014"/>
                    <a:pt x="6463" y="8009"/>
                    <a:pt x="6451" y="8009"/>
                  </a:cubicBezTo>
                  <a:cubicBezTo>
                    <a:pt x="6430" y="8009"/>
                    <a:pt x="6406" y="8028"/>
                    <a:pt x="6414" y="8052"/>
                  </a:cubicBezTo>
                  <a:cubicBezTo>
                    <a:pt x="6453" y="8203"/>
                    <a:pt x="6503" y="8354"/>
                    <a:pt x="6553" y="8505"/>
                  </a:cubicBezTo>
                  <a:lnTo>
                    <a:pt x="6553" y="8580"/>
                  </a:lnTo>
                  <a:cubicBezTo>
                    <a:pt x="6540" y="8555"/>
                    <a:pt x="6540" y="8518"/>
                    <a:pt x="6528" y="8493"/>
                  </a:cubicBezTo>
                  <a:cubicBezTo>
                    <a:pt x="6528" y="8468"/>
                    <a:pt x="6503" y="8468"/>
                    <a:pt x="6490" y="8468"/>
                  </a:cubicBezTo>
                  <a:cubicBezTo>
                    <a:pt x="6465" y="8468"/>
                    <a:pt x="6465" y="8493"/>
                    <a:pt x="6465" y="8505"/>
                  </a:cubicBezTo>
                  <a:cubicBezTo>
                    <a:pt x="6465" y="8530"/>
                    <a:pt x="6478" y="8543"/>
                    <a:pt x="6478" y="8568"/>
                  </a:cubicBezTo>
                  <a:cubicBezTo>
                    <a:pt x="6478" y="8555"/>
                    <a:pt x="6465" y="8555"/>
                    <a:pt x="6453" y="8555"/>
                  </a:cubicBezTo>
                  <a:cubicBezTo>
                    <a:pt x="6439" y="8555"/>
                    <a:pt x="6414" y="8568"/>
                    <a:pt x="6414" y="8580"/>
                  </a:cubicBezTo>
                  <a:cubicBezTo>
                    <a:pt x="6427" y="8618"/>
                    <a:pt x="6427" y="8656"/>
                    <a:pt x="6439" y="8706"/>
                  </a:cubicBezTo>
                  <a:lnTo>
                    <a:pt x="6427" y="8706"/>
                  </a:lnTo>
                  <a:cubicBezTo>
                    <a:pt x="6427" y="8694"/>
                    <a:pt x="6414" y="8681"/>
                    <a:pt x="6414" y="8656"/>
                  </a:cubicBezTo>
                  <a:cubicBezTo>
                    <a:pt x="6402" y="8618"/>
                    <a:pt x="6402" y="8568"/>
                    <a:pt x="6414" y="8518"/>
                  </a:cubicBezTo>
                  <a:cubicBezTo>
                    <a:pt x="6422" y="8496"/>
                    <a:pt x="6408" y="8482"/>
                    <a:pt x="6393" y="8482"/>
                  </a:cubicBezTo>
                  <a:cubicBezTo>
                    <a:pt x="6381" y="8482"/>
                    <a:pt x="6369" y="8489"/>
                    <a:pt x="6364" y="8505"/>
                  </a:cubicBezTo>
                  <a:cubicBezTo>
                    <a:pt x="6339" y="8429"/>
                    <a:pt x="6314" y="8367"/>
                    <a:pt x="6289" y="8304"/>
                  </a:cubicBezTo>
                  <a:cubicBezTo>
                    <a:pt x="6284" y="8288"/>
                    <a:pt x="6269" y="8281"/>
                    <a:pt x="6256" y="8281"/>
                  </a:cubicBezTo>
                  <a:cubicBezTo>
                    <a:pt x="6237" y="8281"/>
                    <a:pt x="6219" y="8294"/>
                    <a:pt x="6226" y="8317"/>
                  </a:cubicBezTo>
                  <a:cubicBezTo>
                    <a:pt x="6251" y="8379"/>
                    <a:pt x="6276" y="8442"/>
                    <a:pt x="6289" y="8493"/>
                  </a:cubicBezTo>
                  <a:cubicBezTo>
                    <a:pt x="6263" y="8493"/>
                    <a:pt x="6251" y="8505"/>
                    <a:pt x="6238" y="8530"/>
                  </a:cubicBezTo>
                  <a:cubicBezTo>
                    <a:pt x="6226" y="8543"/>
                    <a:pt x="6226" y="8580"/>
                    <a:pt x="6226" y="8605"/>
                  </a:cubicBezTo>
                  <a:cubicBezTo>
                    <a:pt x="6213" y="8580"/>
                    <a:pt x="6201" y="8555"/>
                    <a:pt x="6201" y="8530"/>
                  </a:cubicBezTo>
                  <a:cubicBezTo>
                    <a:pt x="6151" y="8404"/>
                    <a:pt x="6100" y="8278"/>
                    <a:pt x="6050" y="8141"/>
                  </a:cubicBezTo>
                  <a:cubicBezTo>
                    <a:pt x="6046" y="8127"/>
                    <a:pt x="6035" y="8122"/>
                    <a:pt x="6024" y="8122"/>
                  </a:cubicBezTo>
                  <a:cubicBezTo>
                    <a:pt x="6002" y="8122"/>
                    <a:pt x="5979" y="8141"/>
                    <a:pt x="5987" y="8166"/>
                  </a:cubicBezTo>
                  <a:cubicBezTo>
                    <a:pt x="6000" y="8203"/>
                    <a:pt x="6012" y="8241"/>
                    <a:pt x="6025" y="8266"/>
                  </a:cubicBezTo>
                  <a:cubicBezTo>
                    <a:pt x="6000" y="8354"/>
                    <a:pt x="6050" y="8454"/>
                    <a:pt x="6075" y="8543"/>
                  </a:cubicBezTo>
                  <a:cubicBezTo>
                    <a:pt x="6087" y="8605"/>
                    <a:pt x="6113" y="8669"/>
                    <a:pt x="6138" y="8731"/>
                  </a:cubicBezTo>
                  <a:lnTo>
                    <a:pt x="6126" y="8731"/>
                  </a:lnTo>
                  <a:cubicBezTo>
                    <a:pt x="6100" y="8656"/>
                    <a:pt x="6062" y="8568"/>
                    <a:pt x="6037" y="8480"/>
                  </a:cubicBezTo>
                  <a:cubicBezTo>
                    <a:pt x="6032" y="8460"/>
                    <a:pt x="6019" y="8451"/>
                    <a:pt x="6006" y="8451"/>
                  </a:cubicBezTo>
                  <a:cubicBezTo>
                    <a:pt x="5987" y="8451"/>
                    <a:pt x="5967" y="8470"/>
                    <a:pt x="5975" y="8493"/>
                  </a:cubicBezTo>
                  <a:cubicBezTo>
                    <a:pt x="6000" y="8580"/>
                    <a:pt x="6025" y="8656"/>
                    <a:pt x="6062" y="8731"/>
                  </a:cubicBezTo>
                  <a:cubicBezTo>
                    <a:pt x="6037" y="8731"/>
                    <a:pt x="6012" y="8719"/>
                    <a:pt x="6000" y="8719"/>
                  </a:cubicBezTo>
                  <a:cubicBezTo>
                    <a:pt x="5975" y="8630"/>
                    <a:pt x="5936" y="8543"/>
                    <a:pt x="5899" y="8454"/>
                  </a:cubicBezTo>
                  <a:cubicBezTo>
                    <a:pt x="5899" y="8442"/>
                    <a:pt x="5886" y="8429"/>
                    <a:pt x="5861" y="8429"/>
                  </a:cubicBezTo>
                  <a:cubicBezTo>
                    <a:pt x="5849" y="8429"/>
                    <a:pt x="5849" y="8442"/>
                    <a:pt x="5836" y="8454"/>
                  </a:cubicBezTo>
                  <a:cubicBezTo>
                    <a:pt x="5824" y="8417"/>
                    <a:pt x="5811" y="8392"/>
                    <a:pt x="5799" y="8354"/>
                  </a:cubicBezTo>
                  <a:cubicBezTo>
                    <a:pt x="5799" y="8342"/>
                    <a:pt x="5786" y="8342"/>
                    <a:pt x="5786" y="8329"/>
                  </a:cubicBezTo>
                  <a:cubicBezTo>
                    <a:pt x="5779" y="8322"/>
                    <a:pt x="5770" y="8319"/>
                    <a:pt x="5761" y="8319"/>
                  </a:cubicBezTo>
                  <a:cubicBezTo>
                    <a:pt x="5737" y="8319"/>
                    <a:pt x="5714" y="8339"/>
                    <a:pt x="5723" y="8367"/>
                  </a:cubicBezTo>
                  <a:cubicBezTo>
                    <a:pt x="5760" y="8493"/>
                    <a:pt x="5799" y="8618"/>
                    <a:pt x="5849" y="8744"/>
                  </a:cubicBezTo>
                  <a:cubicBezTo>
                    <a:pt x="5861" y="8744"/>
                    <a:pt x="5861" y="8756"/>
                    <a:pt x="5874" y="8756"/>
                  </a:cubicBezTo>
                  <a:cubicBezTo>
                    <a:pt x="5861" y="8769"/>
                    <a:pt x="5861" y="8769"/>
                    <a:pt x="5861" y="8781"/>
                  </a:cubicBezTo>
                  <a:lnTo>
                    <a:pt x="5861" y="8845"/>
                  </a:lnTo>
                  <a:cubicBezTo>
                    <a:pt x="5849" y="8845"/>
                    <a:pt x="5849" y="8845"/>
                    <a:pt x="5836" y="8832"/>
                  </a:cubicBezTo>
                  <a:cubicBezTo>
                    <a:pt x="5811" y="8756"/>
                    <a:pt x="5786" y="8669"/>
                    <a:pt x="5760" y="8580"/>
                  </a:cubicBezTo>
                  <a:cubicBezTo>
                    <a:pt x="5760" y="8555"/>
                    <a:pt x="5748" y="8555"/>
                    <a:pt x="5723" y="8555"/>
                  </a:cubicBezTo>
                  <a:cubicBezTo>
                    <a:pt x="5710" y="8555"/>
                    <a:pt x="5698" y="8580"/>
                    <a:pt x="5698" y="8593"/>
                  </a:cubicBezTo>
                  <a:cubicBezTo>
                    <a:pt x="5710" y="8669"/>
                    <a:pt x="5735" y="8744"/>
                    <a:pt x="5760" y="8820"/>
                  </a:cubicBezTo>
                  <a:cubicBezTo>
                    <a:pt x="5698" y="8694"/>
                    <a:pt x="5648" y="8568"/>
                    <a:pt x="5610" y="8442"/>
                  </a:cubicBezTo>
                  <a:cubicBezTo>
                    <a:pt x="5610" y="8429"/>
                    <a:pt x="5597" y="8417"/>
                    <a:pt x="5597" y="8417"/>
                  </a:cubicBezTo>
                  <a:lnTo>
                    <a:pt x="5584" y="8417"/>
                  </a:lnTo>
                  <a:cubicBezTo>
                    <a:pt x="5574" y="8412"/>
                    <a:pt x="5566" y="8409"/>
                    <a:pt x="5558" y="8409"/>
                  </a:cubicBezTo>
                  <a:cubicBezTo>
                    <a:pt x="5547" y="8409"/>
                    <a:pt x="5537" y="8415"/>
                    <a:pt x="5522" y="8429"/>
                  </a:cubicBezTo>
                  <a:cubicBezTo>
                    <a:pt x="5509" y="8367"/>
                    <a:pt x="5497" y="8317"/>
                    <a:pt x="5484" y="8253"/>
                  </a:cubicBezTo>
                  <a:cubicBezTo>
                    <a:pt x="5479" y="8239"/>
                    <a:pt x="5466" y="8232"/>
                    <a:pt x="5453" y="8232"/>
                  </a:cubicBezTo>
                  <a:cubicBezTo>
                    <a:pt x="5434" y="8232"/>
                    <a:pt x="5413" y="8248"/>
                    <a:pt x="5421" y="8278"/>
                  </a:cubicBezTo>
                  <a:cubicBezTo>
                    <a:pt x="5472" y="8505"/>
                    <a:pt x="5547" y="8731"/>
                    <a:pt x="5648" y="8957"/>
                  </a:cubicBezTo>
                  <a:cubicBezTo>
                    <a:pt x="5648" y="8957"/>
                    <a:pt x="5660" y="8957"/>
                    <a:pt x="5660" y="8971"/>
                  </a:cubicBezTo>
                  <a:lnTo>
                    <a:pt x="5597" y="8971"/>
                  </a:lnTo>
                  <a:cubicBezTo>
                    <a:pt x="5597" y="8971"/>
                    <a:pt x="5597" y="8957"/>
                    <a:pt x="5584" y="8957"/>
                  </a:cubicBezTo>
                  <a:cubicBezTo>
                    <a:pt x="5584" y="8945"/>
                    <a:pt x="5572" y="8932"/>
                    <a:pt x="5572" y="8920"/>
                  </a:cubicBezTo>
                  <a:cubicBezTo>
                    <a:pt x="5597" y="8920"/>
                    <a:pt x="5623" y="8895"/>
                    <a:pt x="5610" y="8870"/>
                  </a:cubicBezTo>
                  <a:lnTo>
                    <a:pt x="5497" y="8681"/>
                  </a:lnTo>
                  <a:cubicBezTo>
                    <a:pt x="5484" y="8644"/>
                    <a:pt x="5472" y="8605"/>
                    <a:pt x="5459" y="8580"/>
                  </a:cubicBezTo>
                  <a:cubicBezTo>
                    <a:pt x="5447" y="8555"/>
                    <a:pt x="5447" y="8543"/>
                    <a:pt x="5433" y="8518"/>
                  </a:cubicBezTo>
                  <a:cubicBezTo>
                    <a:pt x="5433" y="8518"/>
                    <a:pt x="5421" y="8505"/>
                    <a:pt x="5421" y="8493"/>
                  </a:cubicBezTo>
                  <a:lnTo>
                    <a:pt x="5421" y="8480"/>
                  </a:lnTo>
                  <a:cubicBezTo>
                    <a:pt x="5433" y="8454"/>
                    <a:pt x="5421" y="8429"/>
                    <a:pt x="5396" y="8429"/>
                  </a:cubicBezTo>
                  <a:lnTo>
                    <a:pt x="5383" y="8429"/>
                  </a:lnTo>
                  <a:lnTo>
                    <a:pt x="5371" y="8417"/>
                  </a:lnTo>
                  <a:cubicBezTo>
                    <a:pt x="5371" y="8397"/>
                    <a:pt x="5361" y="8389"/>
                    <a:pt x="5349" y="8389"/>
                  </a:cubicBezTo>
                  <a:cubicBezTo>
                    <a:pt x="5330" y="8389"/>
                    <a:pt x="5308" y="8407"/>
                    <a:pt x="5308" y="8429"/>
                  </a:cubicBezTo>
                  <a:cubicBezTo>
                    <a:pt x="5333" y="8518"/>
                    <a:pt x="5346" y="8605"/>
                    <a:pt x="5383" y="8694"/>
                  </a:cubicBezTo>
                  <a:cubicBezTo>
                    <a:pt x="5371" y="8706"/>
                    <a:pt x="5371" y="8719"/>
                    <a:pt x="5383" y="8731"/>
                  </a:cubicBezTo>
                  <a:lnTo>
                    <a:pt x="5421" y="8807"/>
                  </a:lnTo>
                  <a:lnTo>
                    <a:pt x="5497" y="8957"/>
                  </a:lnTo>
                  <a:lnTo>
                    <a:pt x="5522" y="8983"/>
                  </a:lnTo>
                  <a:lnTo>
                    <a:pt x="5408" y="8983"/>
                  </a:lnTo>
                  <a:cubicBezTo>
                    <a:pt x="5421" y="8983"/>
                    <a:pt x="5433" y="8957"/>
                    <a:pt x="5421" y="8932"/>
                  </a:cubicBezTo>
                  <a:cubicBezTo>
                    <a:pt x="5371" y="8820"/>
                    <a:pt x="5321" y="8681"/>
                    <a:pt x="5308" y="8543"/>
                  </a:cubicBezTo>
                  <a:lnTo>
                    <a:pt x="5308" y="8454"/>
                  </a:lnTo>
                  <a:cubicBezTo>
                    <a:pt x="5308" y="8436"/>
                    <a:pt x="5292" y="8427"/>
                    <a:pt x="5277" y="8427"/>
                  </a:cubicBezTo>
                  <a:cubicBezTo>
                    <a:pt x="5261" y="8427"/>
                    <a:pt x="5245" y="8436"/>
                    <a:pt x="5245" y="8454"/>
                  </a:cubicBezTo>
                  <a:cubicBezTo>
                    <a:pt x="5232" y="8530"/>
                    <a:pt x="5245" y="8605"/>
                    <a:pt x="5245" y="8681"/>
                  </a:cubicBezTo>
                  <a:cubicBezTo>
                    <a:pt x="5220" y="8568"/>
                    <a:pt x="5182" y="8468"/>
                    <a:pt x="5157" y="8354"/>
                  </a:cubicBezTo>
                  <a:cubicBezTo>
                    <a:pt x="5157" y="8338"/>
                    <a:pt x="5146" y="8331"/>
                    <a:pt x="5133" y="8331"/>
                  </a:cubicBezTo>
                  <a:cubicBezTo>
                    <a:pt x="5116" y="8331"/>
                    <a:pt x="5094" y="8345"/>
                    <a:pt x="5094" y="8367"/>
                  </a:cubicBezTo>
                  <a:cubicBezTo>
                    <a:pt x="5145" y="8543"/>
                    <a:pt x="5182" y="8706"/>
                    <a:pt x="5232" y="8870"/>
                  </a:cubicBezTo>
                  <a:cubicBezTo>
                    <a:pt x="5240" y="8885"/>
                    <a:pt x="5252" y="8891"/>
                    <a:pt x="5262" y="8891"/>
                  </a:cubicBezTo>
                  <a:cubicBezTo>
                    <a:pt x="5270" y="8891"/>
                    <a:pt x="5277" y="8887"/>
                    <a:pt x="5283" y="8882"/>
                  </a:cubicBezTo>
                  <a:cubicBezTo>
                    <a:pt x="5296" y="8920"/>
                    <a:pt x="5308" y="8957"/>
                    <a:pt x="5321" y="8983"/>
                  </a:cubicBezTo>
                  <a:lnTo>
                    <a:pt x="5257" y="8983"/>
                  </a:lnTo>
                  <a:cubicBezTo>
                    <a:pt x="5195" y="8882"/>
                    <a:pt x="5145" y="8769"/>
                    <a:pt x="5120" y="8656"/>
                  </a:cubicBezTo>
                  <a:cubicBezTo>
                    <a:pt x="5120" y="8618"/>
                    <a:pt x="5132" y="8568"/>
                    <a:pt x="5132" y="8530"/>
                  </a:cubicBezTo>
                  <a:cubicBezTo>
                    <a:pt x="5132" y="8505"/>
                    <a:pt x="5120" y="8480"/>
                    <a:pt x="5094" y="8480"/>
                  </a:cubicBezTo>
                  <a:cubicBezTo>
                    <a:pt x="5081" y="8404"/>
                    <a:pt x="5081" y="8329"/>
                    <a:pt x="5081" y="8253"/>
                  </a:cubicBezTo>
                  <a:cubicBezTo>
                    <a:pt x="5075" y="8235"/>
                    <a:pt x="5056" y="8225"/>
                    <a:pt x="5039" y="8225"/>
                  </a:cubicBezTo>
                  <a:cubicBezTo>
                    <a:pt x="5022" y="8225"/>
                    <a:pt x="5006" y="8235"/>
                    <a:pt x="5006" y="8253"/>
                  </a:cubicBezTo>
                  <a:cubicBezTo>
                    <a:pt x="5019" y="8329"/>
                    <a:pt x="5019" y="8392"/>
                    <a:pt x="5031" y="8468"/>
                  </a:cubicBezTo>
                  <a:cubicBezTo>
                    <a:pt x="5019" y="8468"/>
                    <a:pt x="5006" y="8468"/>
                    <a:pt x="4994" y="8480"/>
                  </a:cubicBezTo>
                  <a:cubicBezTo>
                    <a:pt x="4981" y="8518"/>
                    <a:pt x="4981" y="8555"/>
                    <a:pt x="4994" y="8593"/>
                  </a:cubicBezTo>
                  <a:cubicBezTo>
                    <a:pt x="4994" y="8630"/>
                    <a:pt x="5006" y="8681"/>
                    <a:pt x="5019" y="8719"/>
                  </a:cubicBezTo>
                  <a:cubicBezTo>
                    <a:pt x="5031" y="8807"/>
                    <a:pt x="5044" y="8882"/>
                    <a:pt x="5069" y="8971"/>
                  </a:cubicBezTo>
                  <a:cubicBezTo>
                    <a:pt x="5069" y="8983"/>
                    <a:pt x="5081" y="8983"/>
                    <a:pt x="5094" y="8983"/>
                  </a:cubicBezTo>
                  <a:lnTo>
                    <a:pt x="5006" y="8983"/>
                  </a:lnTo>
                  <a:lnTo>
                    <a:pt x="5006" y="8971"/>
                  </a:lnTo>
                  <a:cubicBezTo>
                    <a:pt x="5019" y="8971"/>
                    <a:pt x="5044" y="8957"/>
                    <a:pt x="5044" y="8932"/>
                  </a:cubicBezTo>
                  <a:cubicBezTo>
                    <a:pt x="4994" y="8794"/>
                    <a:pt x="4981" y="8644"/>
                    <a:pt x="4981" y="8493"/>
                  </a:cubicBezTo>
                  <a:cubicBezTo>
                    <a:pt x="4981" y="8468"/>
                    <a:pt x="4965" y="8455"/>
                    <a:pt x="4950" y="8455"/>
                  </a:cubicBezTo>
                  <a:cubicBezTo>
                    <a:pt x="4934" y="8455"/>
                    <a:pt x="4918" y="8468"/>
                    <a:pt x="4918" y="8493"/>
                  </a:cubicBezTo>
                  <a:cubicBezTo>
                    <a:pt x="4918" y="8603"/>
                    <a:pt x="4918" y="8701"/>
                    <a:pt x="4942" y="8811"/>
                  </a:cubicBezTo>
                  <a:lnTo>
                    <a:pt x="4942" y="8811"/>
                  </a:lnTo>
                  <a:cubicBezTo>
                    <a:pt x="4928" y="8752"/>
                    <a:pt x="4905" y="8703"/>
                    <a:pt x="4893" y="8644"/>
                  </a:cubicBezTo>
                  <a:cubicBezTo>
                    <a:pt x="4893" y="8630"/>
                    <a:pt x="4880" y="8618"/>
                    <a:pt x="4868" y="8618"/>
                  </a:cubicBezTo>
                  <a:cubicBezTo>
                    <a:pt x="4855" y="8505"/>
                    <a:pt x="4843" y="8379"/>
                    <a:pt x="4830" y="8266"/>
                  </a:cubicBezTo>
                  <a:cubicBezTo>
                    <a:pt x="4830" y="8247"/>
                    <a:pt x="4814" y="8238"/>
                    <a:pt x="4799" y="8238"/>
                  </a:cubicBezTo>
                  <a:cubicBezTo>
                    <a:pt x="4783" y="8238"/>
                    <a:pt x="4767" y="8247"/>
                    <a:pt x="4767" y="8266"/>
                  </a:cubicBezTo>
                  <a:cubicBezTo>
                    <a:pt x="4767" y="8317"/>
                    <a:pt x="4780" y="8367"/>
                    <a:pt x="4780" y="8417"/>
                  </a:cubicBezTo>
                  <a:cubicBezTo>
                    <a:pt x="4767" y="8417"/>
                    <a:pt x="4767" y="8429"/>
                    <a:pt x="4754" y="8442"/>
                  </a:cubicBezTo>
                  <a:cubicBezTo>
                    <a:pt x="4754" y="8480"/>
                    <a:pt x="4742" y="8530"/>
                    <a:pt x="4742" y="8580"/>
                  </a:cubicBezTo>
                  <a:cubicBezTo>
                    <a:pt x="4729" y="8454"/>
                    <a:pt x="4717" y="8329"/>
                    <a:pt x="4717" y="8216"/>
                  </a:cubicBezTo>
                  <a:cubicBezTo>
                    <a:pt x="4717" y="8191"/>
                    <a:pt x="4701" y="8178"/>
                    <a:pt x="4685" y="8178"/>
                  </a:cubicBezTo>
                  <a:cubicBezTo>
                    <a:pt x="4670" y="8178"/>
                    <a:pt x="4654" y="8191"/>
                    <a:pt x="4654" y="8216"/>
                  </a:cubicBezTo>
                  <a:cubicBezTo>
                    <a:pt x="4654" y="8417"/>
                    <a:pt x="4679" y="8630"/>
                    <a:pt x="4729" y="8820"/>
                  </a:cubicBezTo>
                  <a:cubicBezTo>
                    <a:pt x="4729" y="8845"/>
                    <a:pt x="4729" y="8857"/>
                    <a:pt x="4717" y="8870"/>
                  </a:cubicBezTo>
                  <a:lnTo>
                    <a:pt x="4717" y="8845"/>
                  </a:lnTo>
                  <a:cubicBezTo>
                    <a:pt x="4704" y="8832"/>
                    <a:pt x="4692" y="8807"/>
                    <a:pt x="4679" y="8781"/>
                  </a:cubicBezTo>
                  <a:cubicBezTo>
                    <a:pt x="4654" y="8744"/>
                    <a:pt x="4642" y="8706"/>
                    <a:pt x="4629" y="8669"/>
                  </a:cubicBezTo>
                  <a:cubicBezTo>
                    <a:pt x="4629" y="8580"/>
                    <a:pt x="4617" y="8505"/>
                    <a:pt x="4603" y="8429"/>
                  </a:cubicBezTo>
                  <a:cubicBezTo>
                    <a:pt x="4603" y="8404"/>
                    <a:pt x="4578" y="8404"/>
                    <a:pt x="4566" y="8404"/>
                  </a:cubicBezTo>
                  <a:cubicBezTo>
                    <a:pt x="4566" y="8379"/>
                    <a:pt x="4553" y="8354"/>
                    <a:pt x="4553" y="8329"/>
                  </a:cubicBezTo>
                  <a:cubicBezTo>
                    <a:pt x="4553" y="8310"/>
                    <a:pt x="4538" y="8301"/>
                    <a:pt x="4522" y="8301"/>
                  </a:cubicBezTo>
                  <a:cubicBezTo>
                    <a:pt x="4506" y="8301"/>
                    <a:pt x="4491" y="8310"/>
                    <a:pt x="4491" y="8329"/>
                  </a:cubicBezTo>
                  <a:cubicBezTo>
                    <a:pt x="4491" y="8392"/>
                    <a:pt x="4503" y="8442"/>
                    <a:pt x="4516" y="8505"/>
                  </a:cubicBezTo>
                  <a:cubicBezTo>
                    <a:pt x="4507" y="8505"/>
                    <a:pt x="4504" y="8499"/>
                    <a:pt x="4500" y="8499"/>
                  </a:cubicBezTo>
                  <a:cubicBezTo>
                    <a:pt x="4498" y="8499"/>
                    <a:pt x="4495" y="8501"/>
                    <a:pt x="4491" y="8505"/>
                  </a:cubicBezTo>
                  <a:lnTo>
                    <a:pt x="4491" y="8454"/>
                  </a:lnTo>
                  <a:cubicBezTo>
                    <a:pt x="4491" y="8436"/>
                    <a:pt x="4475" y="8427"/>
                    <a:pt x="4459" y="8427"/>
                  </a:cubicBezTo>
                  <a:cubicBezTo>
                    <a:pt x="4443" y="8427"/>
                    <a:pt x="4427" y="8436"/>
                    <a:pt x="4427" y="8454"/>
                  </a:cubicBezTo>
                  <a:lnTo>
                    <a:pt x="4427" y="8618"/>
                  </a:lnTo>
                  <a:cubicBezTo>
                    <a:pt x="4427" y="8555"/>
                    <a:pt x="4415" y="8505"/>
                    <a:pt x="4415" y="8442"/>
                  </a:cubicBezTo>
                  <a:cubicBezTo>
                    <a:pt x="4415" y="8429"/>
                    <a:pt x="4427" y="8417"/>
                    <a:pt x="4427" y="8392"/>
                  </a:cubicBezTo>
                  <a:cubicBezTo>
                    <a:pt x="4441" y="8367"/>
                    <a:pt x="4415" y="8354"/>
                    <a:pt x="4402" y="8354"/>
                  </a:cubicBezTo>
                  <a:cubicBezTo>
                    <a:pt x="4397" y="8349"/>
                    <a:pt x="4388" y="8346"/>
                    <a:pt x="4378" y="8346"/>
                  </a:cubicBezTo>
                  <a:cubicBezTo>
                    <a:pt x="4363" y="8346"/>
                    <a:pt x="4347" y="8352"/>
                    <a:pt x="4340" y="8367"/>
                  </a:cubicBezTo>
                  <a:cubicBezTo>
                    <a:pt x="4340" y="8367"/>
                    <a:pt x="4340" y="8354"/>
                    <a:pt x="4327" y="8354"/>
                  </a:cubicBezTo>
                  <a:cubicBezTo>
                    <a:pt x="4315" y="8367"/>
                    <a:pt x="4302" y="8367"/>
                    <a:pt x="4302" y="8367"/>
                  </a:cubicBezTo>
                  <a:cubicBezTo>
                    <a:pt x="4290" y="8266"/>
                    <a:pt x="4290" y="8178"/>
                    <a:pt x="4302" y="8077"/>
                  </a:cubicBezTo>
                  <a:cubicBezTo>
                    <a:pt x="4302" y="8052"/>
                    <a:pt x="4286" y="8039"/>
                    <a:pt x="4269" y="8039"/>
                  </a:cubicBezTo>
                  <a:cubicBezTo>
                    <a:pt x="4252" y="8039"/>
                    <a:pt x="4233" y="8052"/>
                    <a:pt x="4226" y="8077"/>
                  </a:cubicBezTo>
                  <a:lnTo>
                    <a:pt x="4226" y="8317"/>
                  </a:lnTo>
                  <a:cubicBezTo>
                    <a:pt x="4226" y="8304"/>
                    <a:pt x="4214" y="8291"/>
                    <a:pt x="4189" y="8291"/>
                  </a:cubicBezTo>
                  <a:cubicBezTo>
                    <a:pt x="4164" y="8304"/>
                    <a:pt x="4151" y="8317"/>
                    <a:pt x="4151" y="8342"/>
                  </a:cubicBezTo>
                  <a:cubicBezTo>
                    <a:pt x="4126" y="8342"/>
                    <a:pt x="4114" y="8342"/>
                    <a:pt x="4114" y="8367"/>
                  </a:cubicBezTo>
                  <a:lnTo>
                    <a:pt x="4114" y="8417"/>
                  </a:lnTo>
                  <a:cubicBezTo>
                    <a:pt x="4108" y="8412"/>
                    <a:pt x="4100" y="8409"/>
                    <a:pt x="4093" y="8409"/>
                  </a:cubicBezTo>
                  <a:cubicBezTo>
                    <a:pt x="4082" y="8409"/>
                    <a:pt x="4070" y="8415"/>
                    <a:pt x="4063" y="8429"/>
                  </a:cubicBezTo>
                  <a:cubicBezTo>
                    <a:pt x="4050" y="8442"/>
                    <a:pt x="4050" y="8454"/>
                    <a:pt x="4038" y="8480"/>
                  </a:cubicBezTo>
                  <a:cubicBezTo>
                    <a:pt x="4025" y="8392"/>
                    <a:pt x="4025" y="8317"/>
                    <a:pt x="4013" y="8228"/>
                  </a:cubicBezTo>
                  <a:cubicBezTo>
                    <a:pt x="4013" y="8216"/>
                    <a:pt x="4013" y="8203"/>
                    <a:pt x="4000" y="8203"/>
                  </a:cubicBezTo>
                  <a:cubicBezTo>
                    <a:pt x="4000" y="8153"/>
                    <a:pt x="4013" y="8090"/>
                    <a:pt x="4013" y="8040"/>
                  </a:cubicBezTo>
                  <a:cubicBezTo>
                    <a:pt x="4020" y="8018"/>
                    <a:pt x="4002" y="8004"/>
                    <a:pt x="3983" y="8004"/>
                  </a:cubicBezTo>
                  <a:cubicBezTo>
                    <a:pt x="3969" y="8004"/>
                    <a:pt x="3955" y="8011"/>
                    <a:pt x="3950" y="8027"/>
                  </a:cubicBezTo>
                  <a:cubicBezTo>
                    <a:pt x="3924" y="8191"/>
                    <a:pt x="3912" y="8354"/>
                    <a:pt x="3912" y="8518"/>
                  </a:cubicBezTo>
                  <a:cubicBezTo>
                    <a:pt x="3912" y="8468"/>
                    <a:pt x="3899" y="8404"/>
                    <a:pt x="3899" y="8354"/>
                  </a:cubicBezTo>
                  <a:cubicBezTo>
                    <a:pt x="3906" y="8335"/>
                    <a:pt x="3890" y="8326"/>
                    <a:pt x="3873" y="8326"/>
                  </a:cubicBezTo>
                  <a:cubicBezTo>
                    <a:pt x="3856" y="8326"/>
                    <a:pt x="3837" y="8335"/>
                    <a:pt x="3837" y="8354"/>
                  </a:cubicBezTo>
                  <a:cubicBezTo>
                    <a:pt x="3837" y="8505"/>
                    <a:pt x="3862" y="8656"/>
                    <a:pt x="3924" y="8794"/>
                  </a:cubicBezTo>
                  <a:lnTo>
                    <a:pt x="3938" y="8794"/>
                  </a:lnTo>
                  <a:lnTo>
                    <a:pt x="3938" y="8832"/>
                  </a:lnTo>
                  <a:cubicBezTo>
                    <a:pt x="3912" y="8832"/>
                    <a:pt x="3899" y="8820"/>
                    <a:pt x="3874" y="8820"/>
                  </a:cubicBezTo>
                  <a:lnTo>
                    <a:pt x="3874" y="8807"/>
                  </a:lnTo>
                  <a:cubicBezTo>
                    <a:pt x="3874" y="8744"/>
                    <a:pt x="3862" y="8681"/>
                    <a:pt x="3862" y="8618"/>
                  </a:cubicBezTo>
                  <a:cubicBezTo>
                    <a:pt x="3862" y="8605"/>
                    <a:pt x="3849" y="8593"/>
                    <a:pt x="3837" y="8580"/>
                  </a:cubicBezTo>
                  <a:cubicBezTo>
                    <a:pt x="3837" y="8454"/>
                    <a:pt x="3824" y="8342"/>
                    <a:pt x="3824" y="8216"/>
                  </a:cubicBezTo>
                  <a:cubicBezTo>
                    <a:pt x="3818" y="8191"/>
                    <a:pt x="3799" y="8178"/>
                    <a:pt x="3782" y="8178"/>
                  </a:cubicBezTo>
                  <a:cubicBezTo>
                    <a:pt x="3764" y="8178"/>
                    <a:pt x="3748" y="8191"/>
                    <a:pt x="3748" y="8216"/>
                  </a:cubicBezTo>
                  <a:cubicBezTo>
                    <a:pt x="3748" y="8228"/>
                    <a:pt x="3761" y="8253"/>
                    <a:pt x="3761" y="8266"/>
                  </a:cubicBezTo>
                  <a:lnTo>
                    <a:pt x="3748" y="8266"/>
                  </a:lnTo>
                  <a:lnTo>
                    <a:pt x="3748" y="8027"/>
                  </a:lnTo>
                  <a:cubicBezTo>
                    <a:pt x="3748" y="8008"/>
                    <a:pt x="3733" y="7999"/>
                    <a:pt x="3717" y="7999"/>
                  </a:cubicBezTo>
                  <a:cubicBezTo>
                    <a:pt x="3702" y="7999"/>
                    <a:pt x="3686" y="8008"/>
                    <a:pt x="3686" y="8027"/>
                  </a:cubicBezTo>
                  <a:lnTo>
                    <a:pt x="3686" y="8203"/>
                  </a:lnTo>
                  <a:cubicBezTo>
                    <a:pt x="3679" y="8197"/>
                    <a:pt x="3670" y="8194"/>
                    <a:pt x="3660" y="8194"/>
                  </a:cubicBezTo>
                  <a:cubicBezTo>
                    <a:pt x="3651" y="8194"/>
                    <a:pt x="3642" y="8197"/>
                    <a:pt x="3636" y="8203"/>
                  </a:cubicBezTo>
                  <a:lnTo>
                    <a:pt x="3636" y="8166"/>
                  </a:lnTo>
                  <a:cubicBezTo>
                    <a:pt x="3629" y="8147"/>
                    <a:pt x="3610" y="8137"/>
                    <a:pt x="3593" y="8137"/>
                  </a:cubicBezTo>
                  <a:cubicBezTo>
                    <a:pt x="3576" y="8137"/>
                    <a:pt x="3560" y="8147"/>
                    <a:pt x="3560" y="8166"/>
                  </a:cubicBezTo>
                  <a:cubicBezTo>
                    <a:pt x="3572" y="8228"/>
                    <a:pt x="3572" y="8278"/>
                    <a:pt x="3572" y="8342"/>
                  </a:cubicBezTo>
                  <a:cubicBezTo>
                    <a:pt x="3572" y="8342"/>
                    <a:pt x="3560" y="8354"/>
                    <a:pt x="3560" y="8367"/>
                  </a:cubicBezTo>
                  <a:cubicBezTo>
                    <a:pt x="3547" y="8379"/>
                    <a:pt x="3547" y="8392"/>
                    <a:pt x="3547" y="8417"/>
                  </a:cubicBezTo>
                  <a:cubicBezTo>
                    <a:pt x="3535" y="8317"/>
                    <a:pt x="3535" y="8228"/>
                    <a:pt x="3535" y="8127"/>
                  </a:cubicBezTo>
                  <a:cubicBezTo>
                    <a:pt x="3541" y="8109"/>
                    <a:pt x="3529" y="8100"/>
                    <a:pt x="3513" y="8100"/>
                  </a:cubicBezTo>
                  <a:cubicBezTo>
                    <a:pt x="3497" y="8100"/>
                    <a:pt x="3478" y="8109"/>
                    <a:pt x="3472" y="8127"/>
                  </a:cubicBezTo>
                  <a:lnTo>
                    <a:pt x="3472" y="8304"/>
                  </a:lnTo>
                  <a:lnTo>
                    <a:pt x="3460" y="8304"/>
                  </a:lnTo>
                  <a:cubicBezTo>
                    <a:pt x="3447" y="8178"/>
                    <a:pt x="3447" y="8052"/>
                    <a:pt x="3434" y="7926"/>
                  </a:cubicBezTo>
                  <a:cubicBezTo>
                    <a:pt x="3434" y="7908"/>
                    <a:pt x="3416" y="7898"/>
                    <a:pt x="3398" y="7898"/>
                  </a:cubicBezTo>
                  <a:cubicBezTo>
                    <a:pt x="3381" y="7898"/>
                    <a:pt x="3365" y="7908"/>
                    <a:pt x="3371" y="7926"/>
                  </a:cubicBezTo>
                  <a:cubicBezTo>
                    <a:pt x="3371" y="8052"/>
                    <a:pt x="3384" y="8166"/>
                    <a:pt x="3396" y="8291"/>
                  </a:cubicBezTo>
                  <a:cubicBezTo>
                    <a:pt x="3384" y="8304"/>
                    <a:pt x="3384" y="8304"/>
                    <a:pt x="3384" y="8317"/>
                  </a:cubicBezTo>
                  <a:cubicBezTo>
                    <a:pt x="3384" y="8329"/>
                    <a:pt x="3396" y="8329"/>
                    <a:pt x="3396" y="8342"/>
                  </a:cubicBezTo>
                  <a:lnTo>
                    <a:pt x="3396" y="8429"/>
                  </a:lnTo>
                  <a:cubicBezTo>
                    <a:pt x="3396" y="8442"/>
                    <a:pt x="3396" y="8442"/>
                    <a:pt x="3384" y="8442"/>
                  </a:cubicBezTo>
                  <a:cubicBezTo>
                    <a:pt x="3371" y="8454"/>
                    <a:pt x="3371" y="8468"/>
                    <a:pt x="3359" y="8493"/>
                  </a:cubicBezTo>
                  <a:cubicBezTo>
                    <a:pt x="3359" y="8404"/>
                    <a:pt x="3359" y="8317"/>
                    <a:pt x="3346" y="8228"/>
                  </a:cubicBezTo>
                  <a:cubicBezTo>
                    <a:pt x="3346" y="8203"/>
                    <a:pt x="3334" y="8203"/>
                    <a:pt x="3309" y="8203"/>
                  </a:cubicBezTo>
                  <a:lnTo>
                    <a:pt x="3309" y="7977"/>
                  </a:lnTo>
                  <a:cubicBezTo>
                    <a:pt x="3309" y="7958"/>
                    <a:pt x="3293" y="7949"/>
                    <a:pt x="3277" y="7949"/>
                  </a:cubicBezTo>
                  <a:cubicBezTo>
                    <a:pt x="3261" y="7949"/>
                    <a:pt x="3245" y="7958"/>
                    <a:pt x="3245" y="7977"/>
                  </a:cubicBezTo>
                  <a:lnTo>
                    <a:pt x="3245" y="8052"/>
                  </a:lnTo>
                  <a:cubicBezTo>
                    <a:pt x="3240" y="8047"/>
                    <a:pt x="3233" y="8044"/>
                    <a:pt x="3226" y="8044"/>
                  </a:cubicBezTo>
                  <a:cubicBezTo>
                    <a:pt x="3215" y="8044"/>
                    <a:pt x="3203" y="8050"/>
                    <a:pt x="3195" y="8065"/>
                  </a:cubicBezTo>
                  <a:cubicBezTo>
                    <a:pt x="3195" y="8077"/>
                    <a:pt x="3195" y="8090"/>
                    <a:pt x="3183" y="8102"/>
                  </a:cubicBezTo>
                  <a:cubicBezTo>
                    <a:pt x="3183" y="8102"/>
                    <a:pt x="3170" y="8102"/>
                    <a:pt x="3158" y="8115"/>
                  </a:cubicBezTo>
                  <a:lnTo>
                    <a:pt x="3195" y="7965"/>
                  </a:lnTo>
                  <a:cubicBezTo>
                    <a:pt x="3203" y="7942"/>
                    <a:pt x="3183" y="7923"/>
                    <a:pt x="3164" y="7923"/>
                  </a:cubicBezTo>
                  <a:cubicBezTo>
                    <a:pt x="3151" y="7923"/>
                    <a:pt x="3138" y="7931"/>
                    <a:pt x="3133" y="7951"/>
                  </a:cubicBezTo>
                  <a:cubicBezTo>
                    <a:pt x="3120" y="7977"/>
                    <a:pt x="3120" y="8002"/>
                    <a:pt x="3108" y="8040"/>
                  </a:cubicBezTo>
                  <a:cubicBezTo>
                    <a:pt x="3108" y="8040"/>
                    <a:pt x="3108" y="8027"/>
                    <a:pt x="3094" y="8027"/>
                  </a:cubicBezTo>
                  <a:cubicBezTo>
                    <a:pt x="3082" y="8027"/>
                    <a:pt x="3057" y="8040"/>
                    <a:pt x="3057" y="8052"/>
                  </a:cubicBezTo>
                  <a:cubicBezTo>
                    <a:pt x="3057" y="8090"/>
                    <a:pt x="3044" y="8127"/>
                    <a:pt x="3044" y="8178"/>
                  </a:cubicBezTo>
                  <a:lnTo>
                    <a:pt x="3044" y="7914"/>
                  </a:lnTo>
                  <a:cubicBezTo>
                    <a:pt x="3044" y="7895"/>
                    <a:pt x="3029" y="7886"/>
                    <a:pt x="3013" y="7886"/>
                  </a:cubicBezTo>
                  <a:cubicBezTo>
                    <a:pt x="2997" y="7886"/>
                    <a:pt x="2982" y="7895"/>
                    <a:pt x="2982" y="7914"/>
                  </a:cubicBezTo>
                  <a:cubicBezTo>
                    <a:pt x="2969" y="7914"/>
                    <a:pt x="2957" y="7914"/>
                    <a:pt x="2944" y="7939"/>
                  </a:cubicBezTo>
                  <a:cubicBezTo>
                    <a:pt x="2906" y="8115"/>
                    <a:pt x="2881" y="8291"/>
                    <a:pt x="2893" y="8480"/>
                  </a:cubicBezTo>
                  <a:cubicBezTo>
                    <a:pt x="2868" y="8442"/>
                    <a:pt x="2868" y="8404"/>
                    <a:pt x="2856" y="8367"/>
                  </a:cubicBezTo>
                  <a:cubicBezTo>
                    <a:pt x="2856" y="8367"/>
                    <a:pt x="2868" y="8354"/>
                    <a:pt x="2868" y="8342"/>
                  </a:cubicBezTo>
                  <a:cubicBezTo>
                    <a:pt x="2856" y="8191"/>
                    <a:pt x="2856" y="8040"/>
                    <a:pt x="2881" y="7889"/>
                  </a:cubicBezTo>
                  <a:cubicBezTo>
                    <a:pt x="2881" y="7876"/>
                    <a:pt x="2868" y="7864"/>
                    <a:pt x="2856" y="7851"/>
                  </a:cubicBezTo>
                  <a:lnTo>
                    <a:pt x="2843" y="7851"/>
                  </a:lnTo>
                  <a:cubicBezTo>
                    <a:pt x="2843" y="7851"/>
                    <a:pt x="2843" y="7839"/>
                    <a:pt x="2856" y="7839"/>
                  </a:cubicBezTo>
                  <a:cubicBezTo>
                    <a:pt x="2863" y="7808"/>
                    <a:pt x="2843" y="7791"/>
                    <a:pt x="2823" y="7791"/>
                  </a:cubicBezTo>
                  <a:cubicBezTo>
                    <a:pt x="2811" y="7791"/>
                    <a:pt x="2798" y="7799"/>
                    <a:pt x="2793" y="7814"/>
                  </a:cubicBezTo>
                  <a:cubicBezTo>
                    <a:pt x="2768" y="7876"/>
                    <a:pt x="2755" y="7926"/>
                    <a:pt x="2742" y="7990"/>
                  </a:cubicBezTo>
                  <a:cubicBezTo>
                    <a:pt x="2742" y="7951"/>
                    <a:pt x="2730" y="7901"/>
                    <a:pt x="2730" y="7864"/>
                  </a:cubicBezTo>
                  <a:cubicBezTo>
                    <a:pt x="2730" y="7801"/>
                    <a:pt x="2730" y="7738"/>
                    <a:pt x="2742" y="7675"/>
                  </a:cubicBezTo>
                  <a:cubicBezTo>
                    <a:pt x="2742" y="7663"/>
                    <a:pt x="2730" y="7638"/>
                    <a:pt x="2717" y="7638"/>
                  </a:cubicBezTo>
                  <a:cubicBezTo>
                    <a:pt x="2717" y="7612"/>
                    <a:pt x="2730" y="7587"/>
                    <a:pt x="2730" y="7562"/>
                  </a:cubicBezTo>
                  <a:cubicBezTo>
                    <a:pt x="2737" y="7540"/>
                    <a:pt x="2719" y="7526"/>
                    <a:pt x="2700" y="7526"/>
                  </a:cubicBezTo>
                  <a:cubicBezTo>
                    <a:pt x="2687" y="7526"/>
                    <a:pt x="2672" y="7533"/>
                    <a:pt x="2667" y="7549"/>
                  </a:cubicBezTo>
                  <a:cubicBezTo>
                    <a:pt x="2630" y="7775"/>
                    <a:pt x="2617" y="7990"/>
                    <a:pt x="2630" y="8216"/>
                  </a:cubicBezTo>
                  <a:cubicBezTo>
                    <a:pt x="2630" y="8241"/>
                    <a:pt x="2630" y="8266"/>
                    <a:pt x="2617" y="8291"/>
                  </a:cubicBezTo>
                  <a:cubicBezTo>
                    <a:pt x="2617" y="8291"/>
                    <a:pt x="2617" y="8304"/>
                    <a:pt x="2605" y="8304"/>
                  </a:cubicBezTo>
                  <a:lnTo>
                    <a:pt x="2605" y="8291"/>
                  </a:lnTo>
                  <a:lnTo>
                    <a:pt x="2591" y="8278"/>
                  </a:lnTo>
                  <a:cubicBezTo>
                    <a:pt x="2591" y="8266"/>
                    <a:pt x="2579" y="8241"/>
                    <a:pt x="2566" y="8228"/>
                  </a:cubicBezTo>
                  <a:cubicBezTo>
                    <a:pt x="2575" y="8228"/>
                    <a:pt x="2578" y="8234"/>
                    <a:pt x="2582" y="8234"/>
                  </a:cubicBezTo>
                  <a:cubicBezTo>
                    <a:pt x="2585" y="8234"/>
                    <a:pt x="2587" y="8232"/>
                    <a:pt x="2591" y="8228"/>
                  </a:cubicBezTo>
                  <a:cubicBezTo>
                    <a:pt x="2605" y="8228"/>
                    <a:pt x="2617" y="8216"/>
                    <a:pt x="2617" y="8203"/>
                  </a:cubicBezTo>
                  <a:lnTo>
                    <a:pt x="2617" y="7990"/>
                  </a:lnTo>
                  <a:cubicBezTo>
                    <a:pt x="2617" y="7965"/>
                    <a:pt x="2591" y="7951"/>
                    <a:pt x="2579" y="7951"/>
                  </a:cubicBezTo>
                  <a:cubicBezTo>
                    <a:pt x="2566" y="7951"/>
                    <a:pt x="2541" y="7965"/>
                    <a:pt x="2541" y="7990"/>
                  </a:cubicBezTo>
                  <a:cubicBezTo>
                    <a:pt x="2554" y="8052"/>
                    <a:pt x="2554" y="8127"/>
                    <a:pt x="2554" y="8191"/>
                  </a:cubicBezTo>
                  <a:cubicBezTo>
                    <a:pt x="2541" y="8166"/>
                    <a:pt x="2529" y="8127"/>
                    <a:pt x="2529" y="8102"/>
                  </a:cubicBezTo>
                  <a:cubicBezTo>
                    <a:pt x="2529" y="8090"/>
                    <a:pt x="2516" y="8077"/>
                    <a:pt x="2516" y="8077"/>
                  </a:cubicBezTo>
                  <a:cubicBezTo>
                    <a:pt x="2516" y="7977"/>
                    <a:pt x="2516" y="7889"/>
                    <a:pt x="2529" y="7788"/>
                  </a:cubicBezTo>
                  <a:cubicBezTo>
                    <a:pt x="2529" y="7769"/>
                    <a:pt x="2513" y="7760"/>
                    <a:pt x="2497" y="7760"/>
                  </a:cubicBezTo>
                  <a:cubicBezTo>
                    <a:pt x="2482" y="7760"/>
                    <a:pt x="2466" y="7769"/>
                    <a:pt x="2466" y="7788"/>
                  </a:cubicBezTo>
                  <a:cubicBezTo>
                    <a:pt x="2454" y="7851"/>
                    <a:pt x="2454" y="7914"/>
                    <a:pt x="2454" y="7990"/>
                  </a:cubicBezTo>
                  <a:cubicBezTo>
                    <a:pt x="2441" y="7965"/>
                    <a:pt x="2441" y="7951"/>
                    <a:pt x="2415" y="7951"/>
                  </a:cubicBezTo>
                  <a:cubicBezTo>
                    <a:pt x="2403" y="7951"/>
                    <a:pt x="2390" y="7977"/>
                    <a:pt x="2390" y="7990"/>
                  </a:cubicBezTo>
                  <a:lnTo>
                    <a:pt x="2390" y="8216"/>
                  </a:lnTo>
                  <a:cubicBezTo>
                    <a:pt x="2390" y="8221"/>
                    <a:pt x="2394" y="8228"/>
                    <a:pt x="2400" y="8235"/>
                  </a:cubicBezTo>
                  <a:lnTo>
                    <a:pt x="2400" y="8235"/>
                  </a:lnTo>
                  <a:cubicBezTo>
                    <a:pt x="2384" y="8226"/>
                    <a:pt x="2367" y="8216"/>
                    <a:pt x="2353" y="8203"/>
                  </a:cubicBezTo>
                  <a:cubicBezTo>
                    <a:pt x="2340" y="7951"/>
                    <a:pt x="2353" y="7688"/>
                    <a:pt x="2378" y="7423"/>
                  </a:cubicBezTo>
                  <a:cubicBezTo>
                    <a:pt x="2384" y="7405"/>
                    <a:pt x="2372" y="7395"/>
                    <a:pt x="2356" y="7395"/>
                  </a:cubicBezTo>
                  <a:cubicBezTo>
                    <a:pt x="2340" y="7395"/>
                    <a:pt x="2321" y="7405"/>
                    <a:pt x="2315" y="7423"/>
                  </a:cubicBezTo>
                  <a:cubicBezTo>
                    <a:pt x="2303" y="7512"/>
                    <a:pt x="2303" y="7587"/>
                    <a:pt x="2290" y="7675"/>
                  </a:cubicBezTo>
                  <a:cubicBezTo>
                    <a:pt x="2278" y="7675"/>
                    <a:pt x="2252" y="7675"/>
                    <a:pt x="2252" y="7700"/>
                  </a:cubicBezTo>
                  <a:cubicBezTo>
                    <a:pt x="2239" y="7775"/>
                    <a:pt x="2227" y="7851"/>
                    <a:pt x="2227" y="7939"/>
                  </a:cubicBezTo>
                  <a:cubicBezTo>
                    <a:pt x="2227" y="7926"/>
                    <a:pt x="2214" y="7926"/>
                    <a:pt x="2202" y="7926"/>
                  </a:cubicBezTo>
                  <a:cubicBezTo>
                    <a:pt x="2202" y="7939"/>
                    <a:pt x="2189" y="7939"/>
                    <a:pt x="2189" y="7951"/>
                  </a:cubicBezTo>
                  <a:cubicBezTo>
                    <a:pt x="2177" y="7826"/>
                    <a:pt x="2177" y="7713"/>
                    <a:pt x="2189" y="7587"/>
                  </a:cubicBezTo>
                  <a:cubicBezTo>
                    <a:pt x="2189" y="7568"/>
                    <a:pt x="2173" y="7559"/>
                    <a:pt x="2158" y="7559"/>
                  </a:cubicBezTo>
                  <a:cubicBezTo>
                    <a:pt x="2142" y="7559"/>
                    <a:pt x="2127" y="7568"/>
                    <a:pt x="2127" y="7587"/>
                  </a:cubicBezTo>
                  <a:lnTo>
                    <a:pt x="2127" y="7650"/>
                  </a:lnTo>
                  <a:cubicBezTo>
                    <a:pt x="2114" y="7650"/>
                    <a:pt x="2114" y="7663"/>
                    <a:pt x="2114" y="7663"/>
                  </a:cubicBezTo>
                  <a:lnTo>
                    <a:pt x="2114" y="7876"/>
                  </a:lnTo>
                  <a:cubicBezTo>
                    <a:pt x="2114" y="7926"/>
                    <a:pt x="2102" y="7990"/>
                    <a:pt x="2127" y="8040"/>
                  </a:cubicBezTo>
                  <a:cubicBezTo>
                    <a:pt x="2127" y="8052"/>
                    <a:pt x="2139" y="8065"/>
                    <a:pt x="2139" y="8077"/>
                  </a:cubicBezTo>
                  <a:cubicBezTo>
                    <a:pt x="2114" y="8065"/>
                    <a:pt x="2102" y="8052"/>
                    <a:pt x="2076" y="8040"/>
                  </a:cubicBezTo>
                  <a:cubicBezTo>
                    <a:pt x="2088" y="8040"/>
                    <a:pt x="2102" y="8027"/>
                    <a:pt x="2102" y="8015"/>
                  </a:cubicBezTo>
                  <a:cubicBezTo>
                    <a:pt x="2088" y="7939"/>
                    <a:pt x="2088" y="7876"/>
                    <a:pt x="2076" y="7801"/>
                  </a:cubicBezTo>
                  <a:cubicBezTo>
                    <a:pt x="2076" y="7788"/>
                    <a:pt x="2063" y="7763"/>
                    <a:pt x="2051" y="7763"/>
                  </a:cubicBezTo>
                  <a:cubicBezTo>
                    <a:pt x="2038" y="7763"/>
                    <a:pt x="2038" y="7763"/>
                    <a:pt x="2026" y="7775"/>
                  </a:cubicBezTo>
                  <a:cubicBezTo>
                    <a:pt x="2013" y="7574"/>
                    <a:pt x="2026" y="7386"/>
                    <a:pt x="2051" y="7197"/>
                  </a:cubicBezTo>
                  <a:cubicBezTo>
                    <a:pt x="2051" y="7172"/>
                    <a:pt x="2035" y="7159"/>
                    <a:pt x="2020" y="7159"/>
                  </a:cubicBezTo>
                  <a:cubicBezTo>
                    <a:pt x="2004" y="7159"/>
                    <a:pt x="1988" y="7172"/>
                    <a:pt x="1988" y="7197"/>
                  </a:cubicBezTo>
                  <a:cubicBezTo>
                    <a:pt x="1963" y="7348"/>
                    <a:pt x="1951" y="7487"/>
                    <a:pt x="1963" y="7638"/>
                  </a:cubicBezTo>
                  <a:cubicBezTo>
                    <a:pt x="1951" y="7650"/>
                    <a:pt x="1951" y="7663"/>
                    <a:pt x="1951" y="7663"/>
                  </a:cubicBezTo>
                  <a:cubicBezTo>
                    <a:pt x="1951" y="7734"/>
                    <a:pt x="1951" y="7805"/>
                    <a:pt x="1961" y="7876"/>
                  </a:cubicBezTo>
                  <a:lnTo>
                    <a:pt x="1951" y="7876"/>
                  </a:lnTo>
                  <a:lnTo>
                    <a:pt x="1951" y="7864"/>
                  </a:lnTo>
                  <a:lnTo>
                    <a:pt x="1951" y="7814"/>
                  </a:lnTo>
                  <a:cubicBezTo>
                    <a:pt x="1951" y="7788"/>
                    <a:pt x="1938" y="7750"/>
                    <a:pt x="1938" y="7713"/>
                  </a:cubicBezTo>
                  <a:cubicBezTo>
                    <a:pt x="1938" y="7700"/>
                    <a:pt x="1925" y="7688"/>
                    <a:pt x="1912" y="7688"/>
                  </a:cubicBezTo>
                  <a:cubicBezTo>
                    <a:pt x="1900" y="7688"/>
                    <a:pt x="1887" y="7688"/>
                    <a:pt x="1875" y="7700"/>
                  </a:cubicBezTo>
                  <a:cubicBezTo>
                    <a:pt x="1875" y="7675"/>
                    <a:pt x="1875" y="7650"/>
                    <a:pt x="1862" y="7638"/>
                  </a:cubicBezTo>
                  <a:cubicBezTo>
                    <a:pt x="1862" y="7612"/>
                    <a:pt x="1850" y="7612"/>
                    <a:pt x="1837" y="7612"/>
                  </a:cubicBezTo>
                  <a:cubicBezTo>
                    <a:pt x="1837" y="7549"/>
                    <a:pt x="1837" y="7487"/>
                    <a:pt x="1825" y="7423"/>
                  </a:cubicBezTo>
                  <a:cubicBezTo>
                    <a:pt x="1825" y="7405"/>
                    <a:pt x="1809" y="7395"/>
                    <a:pt x="1793" y="7395"/>
                  </a:cubicBezTo>
                  <a:cubicBezTo>
                    <a:pt x="1777" y="7395"/>
                    <a:pt x="1761" y="7405"/>
                    <a:pt x="1761" y="7423"/>
                  </a:cubicBezTo>
                  <a:cubicBezTo>
                    <a:pt x="1761" y="7562"/>
                    <a:pt x="1775" y="7688"/>
                    <a:pt x="1775" y="7826"/>
                  </a:cubicBezTo>
                  <a:cubicBezTo>
                    <a:pt x="1749" y="7700"/>
                    <a:pt x="1749" y="7574"/>
                    <a:pt x="1761" y="7448"/>
                  </a:cubicBezTo>
                  <a:cubicBezTo>
                    <a:pt x="1761" y="7423"/>
                    <a:pt x="1749" y="7411"/>
                    <a:pt x="1724" y="7411"/>
                  </a:cubicBezTo>
                  <a:cubicBezTo>
                    <a:pt x="1711" y="7411"/>
                    <a:pt x="1699" y="7423"/>
                    <a:pt x="1699" y="7448"/>
                  </a:cubicBezTo>
                  <a:cubicBezTo>
                    <a:pt x="1699" y="7461"/>
                    <a:pt x="1686" y="7474"/>
                    <a:pt x="1686" y="7499"/>
                  </a:cubicBezTo>
                  <a:lnTo>
                    <a:pt x="1686" y="7461"/>
                  </a:lnTo>
                  <a:cubicBezTo>
                    <a:pt x="1686" y="7448"/>
                    <a:pt x="1674" y="7423"/>
                    <a:pt x="1661" y="7423"/>
                  </a:cubicBezTo>
                  <a:cubicBezTo>
                    <a:pt x="1649" y="7423"/>
                    <a:pt x="1649" y="7436"/>
                    <a:pt x="1636" y="7436"/>
                  </a:cubicBezTo>
                  <a:lnTo>
                    <a:pt x="1636" y="7361"/>
                  </a:lnTo>
                  <a:cubicBezTo>
                    <a:pt x="1649" y="7210"/>
                    <a:pt x="1674" y="7071"/>
                    <a:pt x="1699" y="6933"/>
                  </a:cubicBezTo>
                  <a:cubicBezTo>
                    <a:pt x="1707" y="6908"/>
                    <a:pt x="1683" y="6889"/>
                    <a:pt x="1662" y="6889"/>
                  </a:cubicBezTo>
                  <a:cubicBezTo>
                    <a:pt x="1651" y="6889"/>
                    <a:pt x="1640" y="6895"/>
                    <a:pt x="1636" y="6908"/>
                  </a:cubicBezTo>
                  <a:cubicBezTo>
                    <a:pt x="1611" y="7059"/>
                    <a:pt x="1585" y="7197"/>
                    <a:pt x="1573" y="7348"/>
                  </a:cubicBezTo>
                  <a:lnTo>
                    <a:pt x="1573" y="7361"/>
                  </a:lnTo>
                  <a:cubicBezTo>
                    <a:pt x="1560" y="7461"/>
                    <a:pt x="1560" y="7562"/>
                    <a:pt x="1560" y="7650"/>
                  </a:cubicBezTo>
                  <a:cubicBezTo>
                    <a:pt x="1548" y="7638"/>
                    <a:pt x="1535" y="7624"/>
                    <a:pt x="1510" y="7612"/>
                  </a:cubicBezTo>
                  <a:lnTo>
                    <a:pt x="1510" y="7436"/>
                  </a:lnTo>
                  <a:lnTo>
                    <a:pt x="1523" y="7436"/>
                  </a:lnTo>
                  <a:lnTo>
                    <a:pt x="1523" y="7411"/>
                  </a:lnTo>
                  <a:lnTo>
                    <a:pt x="1523" y="7361"/>
                  </a:lnTo>
                  <a:cubicBezTo>
                    <a:pt x="1523" y="7285"/>
                    <a:pt x="1523" y="7210"/>
                    <a:pt x="1535" y="7121"/>
                  </a:cubicBezTo>
                  <a:cubicBezTo>
                    <a:pt x="1535" y="7109"/>
                    <a:pt x="1523" y="7096"/>
                    <a:pt x="1498" y="7096"/>
                  </a:cubicBezTo>
                  <a:cubicBezTo>
                    <a:pt x="1485" y="7096"/>
                    <a:pt x="1473" y="7109"/>
                    <a:pt x="1473" y="7121"/>
                  </a:cubicBezTo>
                  <a:cubicBezTo>
                    <a:pt x="1460" y="7172"/>
                    <a:pt x="1460" y="7222"/>
                    <a:pt x="1460" y="7272"/>
                  </a:cubicBezTo>
                  <a:cubicBezTo>
                    <a:pt x="1448" y="7272"/>
                    <a:pt x="1448" y="7272"/>
                    <a:pt x="1448" y="7285"/>
                  </a:cubicBezTo>
                  <a:lnTo>
                    <a:pt x="1448" y="7311"/>
                  </a:lnTo>
                  <a:lnTo>
                    <a:pt x="1448" y="7361"/>
                  </a:lnTo>
                  <a:lnTo>
                    <a:pt x="1448" y="7537"/>
                  </a:lnTo>
                  <a:cubicBezTo>
                    <a:pt x="1435" y="7524"/>
                    <a:pt x="1422" y="7499"/>
                    <a:pt x="1422" y="7474"/>
                  </a:cubicBezTo>
                  <a:lnTo>
                    <a:pt x="1422" y="7461"/>
                  </a:lnTo>
                  <a:cubicBezTo>
                    <a:pt x="1384" y="7197"/>
                    <a:pt x="1384" y="6933"/>
                    <a:pt x="1422" y="6682"/>
                  </a:cubicBezTo>
                  <a:cubicBezTo>
                    <a:pt x="1430" y="6659"/>
                    <a:pt x="1410" y="6641"/>
                    <a:pt x="1390" y="6641"/>
                  </a:cubicBezTo>
                  <a:cubicBezTo>
                    <a:pt x="1377" y="6641"/>
                    <a:pt x="1364" y="6649"/>
                    <a:pt x="1359" y="6669"/>
                  </a:cubicBezTo>
                  <a:cubicBezTo>
                    <a:pt x="1334" y="6845"/>
                    <a:pt x="1334" y="7021"/>
                    <a:pt x="1334" y="7185"/>
                  </a:cubicBezTo>
                  <a:cubicBezTo>
                    <a:pt x="1334" y="7172"/>
                    <a:pt x="1322" y="7147"/>
                    <a:pt x="1322" y="7121"/>
                  </a:cubicBezTo>
                  <a:cubicBezTo>
                    <a:pt x="1322" y="7109"/>
                    <a:pt x="1297" y="7096"/>
                    <a:pt x="1284" y="7096"/>
                  </a:cubicBezTo>
                  <a:cubicBezTo>
                    <a:pt x="1279" y="7094"/>
                    <a:pt x="1274" y="7093"/>
                    <a:pt x="1269" y="7093"/>
                  </a:cubicBezTo>
                  <a:cubicBezTo>
                    <a:pt x="1247" y="7093"/>
                    <a:pt x="1223" y="7114"/>
                    <a:pt x="1233" y="7135"/>
                  </a:cubicBezTo>
                  <a:cubicBezTo>
                    <a:pt x="1246" y="7222"/>
                    <a:pt x="1272" y="7311"/>
                    <a:pt x="1297" y="7398"/>
                  </a:cubicBezTo>
                  <a:cubicBezTo>
                    <a:pt x="1272" y="7386"/>
                    <a:pt x="1258" y="7361"/>
                    <a:pt x="1246" y="7348"/>
                  </a:cubicBezTo>
                  <a:cubicBezTo>
                    <a:pt x="1246" y="7336"/>
                    <a:pt x="1258" y="7323"/>
                    <a:pt x="1258" y="7311"/>
                  </a:cubicBezTo>
                  <a:cubicBezTo>
                    <a:pt x="1233" y="7222"/>
                    <a:pt x="1221" y="7135"/>
                    <a:pt x="1208" y="7034"/>
                  </a:cubicBezTo>
                  <a:cubicBezTo>
                    <a:pt x="1221" y="6971"/>
                    <a:pt x="1221" y="6920"/>
                    <a:pt x="1246" y="6858"/>
                  </a:cubicBezTo>
                  <a:cubicBezTo>
                    <a:pt x="1254" y="6835"/>
                    <a:pt x="1234" y="6817"/>
                    <a:pt x="1214" y="6817"/>
                  </a:cubicBezTo>
                  <a:cubicBezTo>
                    <a:pt x="1201" y="6817"/>
                    <a:pt x="1188" y="6825"/>
                    <a:pt x="1183" y="6845"/>
                  </a:cubicBezTo>
                  <a:cubicBezTo>
                    <a:pt x="1171" y="6870"/>
                    <a:pt x="1171" y="6895"/>
                    <a:pt x="1158" y="6933"/>
                  </a:cubicBezTo>
                  <a:cubicBezTo>
                    <a:pt x="1146" y="6933"/>
                    <a:pt x="1146" y="6945"/>
                    <a:pt x="1146" y="6958"/>
                  </a:cubicBezTo>
                  <a:lnTo>
                    <a:pt x="1146" y="7034"/>
                  </a:lnTo>
                  <a:lnTo>
                    <a:pt x="1146" y="7235"/>
                  </a:lnTo>
                  <a:lnTo>
                    <a:pt x="1096" y="7185"/>
                  </a:lnTo>
                  <a:cubicBezTo>
                    <a:pt x="1108" y="6920"/>
                    <a:pt x="1133" y="6657"/>
                    <a:pt x="1171" y="6392"/>
                  </a:cubicBezTo>
                  <a:cubicBezTo>
                    <a:pt x="1171" y="6362"/>
                    <a:pt x="1148" y="6345"/>
                    <a:pt x="1129" y="6345"/>
                  </a:cubicBezTo>
                  <a:cubicBezTo>
                    <a:pt x="1117" y="6345"/>
                    <a:pt x="1108" y="6352"/>
                    <a:pt x="1108" y="6367"/>
                  </a:cubicBezTo>
                  <a:cubicBezTo>
                    <a:pt x="1070" y="6581"/>
                    <a:pt x="1057" y="6782"/>
                    <a:pt x="1045" y="6984"/>
                  </a:cubicBezTo>
                  <a:cubicBezTo>
                    <a:pt x="1032" y="6870"/>
                    <a:pt x="1020" y="6757"/>
                    <a:pt x="995" y="6644"/>
                  </a:cubicBezTo>
                  <a:cubicBezTo>
                    <a:pt x="989" y="6628"/>
                    <a:pt x="975" y="6621"/>
                    <a:pt x="962" y="6621"/>
                  </a:cubicBezTo>
                  <a:cubicBezTo>
                    <a:pt x="943" y="6621"/>
                    <a:pt x="925" y="6634"/>
                    <a:pt x="932" y="6657"/>
                  </a:cubicBezTo>
                  <a:cubicBezTo>
                    <a:pt x="945" y="6707"/>
                    <a:pt x="957" y="6769"/>
                    <a:pt x="957" y="6820"/>
                  </a:cubicBezTo>
                  <a:cubicBezTo>
                    <a:pt x="945" y="6833"/>
                    <a:pt x="945" y="6845"/>
                    <a:pt x="945" y="6858"/>
                  </a:cubicBezTo>
                  <a:cubicBezTo>
                    <a:pt x="945" y="6920"/>
                    <a:pt x="957" y="6971"/>
                    <a:pt x="970" y="7021"/>
                  </a:cubicBezTo>
                  <a:cubicBezTo>
                    <a:pt x="945" y="6996"/>
                    <a:pt x="932" y="6971"/>
                    <a:pt x="906" y="6945"/>
                  </a:cubicBezTo>
                  <a:cubicBezTo>
                    <a:pt x="919" y="6933"/>
                    <a:pt x="932" y="6920"/>
                    <a:pt x="932" y="6908"/>
                  </a:cubicBezTo>
                  <a:cubicBezTo>
                    <a:pt x="906" y="6707"/>
                    <a:pt x="932" y="6506"/>
                    <a:pt x="995" y="6317"/>
                  </a:cubicBezTo>
                  <a:cubicBezTo>
                    <a:pt x="1010" y="6295"/>
                    <a:pt x="994" y="6282"/>
                    <a:pt x="974" y="6282"/>
                  </a:cubicBezTo>
                  <a:cubicBezTo>
                    <a:pt x="959" y="6282"/>
                    <a:pt x="942" y="6289"/>
                    <a:pt x="932" y="6305"/>
                  </a:cubicBezTo>
                  <a:cubicBezTo>
                    <a:pt x="869" y="6481"/>
                    <a:pt x="844" y="6669"/>
                    <a:pt x="856" y="6858"/>
                  </a:cubicBezTo>
                  <a:cubicBezTo>
                    <a:pt x="844" y="6782"/>
                    <a:pt x="831" y="6719"/>
                    <a:pt x="819" y="6644"/>
                  </a:cubicBezTo>
                  <a:lnTo>
                    <a:pt x="819" y="6481"/>
                  </a:lnTo>
                  <a:cubicBezTo>
                    <a:pt x="831" y="6355"/>
                    <a:pt x="856" y="6229"/>
                    <a:pt x="881" y="6090"/>
                  </a:cubicBezTo>
                  <a:cubicBezTo>
                    <a:pt x="881" y="6069"/>
                    <a:pt x="860" y="6055"/>
                    <a:pt x="843" y="6055"/>
                  </a:cubicBezTo>
                  <a:cubicBezTo>
                    <a:pt x="830" y="6055"/>
                    <a:pt x="819" y="6062"/>
                    <a:pt x="819" y="6078"/>
                  </a:cubicBezTo>
                  <a:cubicBezTo>
                    <a:pt x="794" y="6204"/>
                    <a:pt x="769" y="6342"/>
                    <a:pt x="755" y="6468"/>
                  </a:cubicBezTo>
                  <a:cubicBezTo>
                    <a:pt x="730" y="6468"/>
                    <a:pt x="705" y="6481"/>
                    <a:pt x="718" y="6518"/>
                  </a:cubicBezTo>
                  <a:cubicBezTo>
                    <a:pt x="730" y="6556"/>
                    <a:pt x="730" y="6606"/>
                    <a:pt x="743" y="6657"/>
                  </a:cubicBezTo>
                  <a:lnTo>
                    <a:pt x="743" y="6694"/>
                  </a:lnTo>
                  <a:cubicBezTo>
                    <a:pt x="730" y="6682"/>
                    <a:pt x="730" y="6669"/>
                    <a:pt x="718" y="6644"/>
                  </a:cubicBezTo>
                  <a:cubicBezTo>
                    <a:pt x="680" y="6417"/>
                    <a:pt x="680" y="6204"/>
                    <a:pt x="693" y="5978"/>
                  </a:cubicBezTo>
                  <a:cubicBezTo>
                    <a:pt x="693" y="5959"/>
                    <a:pt x="677" y="5949"/>
                    <a:pt x="660" y="5949"/>
                  </a:cubicBezTo>
                  <a:cubicBezTo>
                    <a:pt x="643" y="5949"/>
                    <a:pt x="624" y="5959"/>
                    <a:pt x="618" y="5978"/>
                  </a:cubicBezTo>
                  <a:cubicBezTo>
                    <a:pt x="618" y="6154"/>
                    <a:pt x="618" y="6330"/>
                    <a:pt x="630" y="6506"/>
                  </a:cubicBezTo>
                  <a:cubicBezTo>
                    <a:pt x="605" y="6442"/>
                    <a:pt x="579" y="6392"/>
                    <a:pt x="554" y="6342"/>
                  </a:cubicBezTo>
                  <a:cubicBezTo>
                    <a:pt x="517" y="6166"/>
                    <a:pt x="542" y="5978"/>
                    <a:pt x="567" y="5802"/>
                  </a:cubicBezTo>
                  <a:cubicBezTo>
                    <a:pt x="574" y="5779"/>
                    <a:pt x="556" y="5766"/>
                    <a:pt x="537" y="5766"/>
                  </a:cubicBezTo>
                  <a:cubicBezTo>
                    <a:pt x="524" y="5766"/>
                    <a:pt x="509" y="5773"/>
                    <a:pt x="504" y="5788"/>
                  </a:cubicBezTo>
                  <a:cubicBezTo>
                    <a:pt x="492" y="5902"/>
                    <a:pt x="467" y="6028"/>
                    <a:pt x="467" y="6154"/>
                  </a:cubicBezTo>
                  <a:cubicBezTo>
                    <a:pt x="454" y="6115"/>
                    <a:pt x="442" y="6090"/>
                    <a:pt x="429" y="6065"/>
                  </a:cubicBezTo>
                  <a:cubicBezTo>
                    <a:pt x="442" y="6053"/>
                    <a:pt x="454" y="6040"/>
                    <a:pt x="454" y="6028"/>
                  </a:cubicBezTo>
                  <a:cubicBezTo>
                    <a:pt x="416" y="5889"/>
                    <a:pt x="416" y="5751"/>
                    <a:pt x="454" y="5626"/>
                  </a:cubicBezTo>
                  <a:cubicBezTo>
                    <a:pt x="462" y="5601"/>
                    <a:pt x="438" y="5581"/>
                    <a:pt x="417" y="5581"/>
                  </a:cubicBezTo>
                  <a:cubicBezTo>
                    <a:pt x="406" y="5581"/>
                    <a:pt x="396" y="5587"/>
                    <a:pt x="391" y="5600"/>
                  </a:cubicBezTo>
                  <a:cubicBezTo>
                    <a:pt x="366" y="5701"/>
                    <a:pt x="366" y="5788"/>
                    <a:pt x="366" y="5889"/>
                  </a:cubicBezTo>
                  <a:cubicBezTo>
                    <a:pt x="366" y="5877"/>
                    <a:pt x="366" y="5877"/>
                    <a:pt x="353" y="5864"/>
                  </a:cubicBezTo>
                  <a:cubicBezTo>
                    <a:pt x="316" y="5663"/>
                    <a:pt x="316" y="5449"/>
                    <a:pt x="328" y="5248"/>
                  </a:cubicBezTo>
                  <a:cubicBezTo>
                    <a:pt x="328" y="5223"/>
                    <a:pt x="312" y="5211"/>
                    <a:pt x="297" y="5211"/>
                  </a:cubicBezTo>
                  <a:cubicBezTo>
                    <a:pt x="281" y="5211"/>
                    <a:pt x="266" y="5223"/>
                    <a:pt x="266" y="5248"/>
                  </a:cubicBezTo>
                  <a:cubicBezTo>
                    <a:pt x="266" y="5336"/>
                    <a:pt x="252" y="5436"/>
                    <a:pt x="252" y="5525"/>
                  </a:cubicBezTo>
                  <a:cubicBezTo>
                    <a:pt x="227" y="5411"/>
                    <a:pt x="202" y="5299"/>
                    <a:pt x="190" y="5185"/>
                  </a:cubicBezTo>
                  <a:cubicBezTo>
                    <a:pt x="115" y="4732"/>
                    <a:pt x="102" y="4318"/>
                    <a:pt x="127" y="3953"/>
                  </a:cubicBezTo>
                  <a:close/>
                  <a:moveTo>
                    <a:pt x="10220" y="0"/>
                  </a:moveTo>
                  <a:cubicBezTo>
                    <a:pt x="10003" y="0"/>
                    <a:pt x="9791" y="15"/>
                    <a:pt x="9596" y="42"/>
                  </a:cubicBezTo>
                  <a:cubicBezTo>
                    <a:pt x="9206" y="92"/>
                    <a:pt x="8904" y="155"/>
                    <a:pt x="8641" y="218"/>
                  </a:cubicBezTo>
                  <a:cubicBezTo>
                    <a:pt x="8225" y="309"/>
                    <a:pt x="7879" y="383"/>
                    <a:pt x="7390" y="383"/>
                  </a:cubicBezTo>
                  <a:cubicBezTo>
                    <a:pt x="6934" y="383"/>
                    <a:pt x="6352" y="319"/>
                    <a:pt x="5472" y="143"/>
                  </a:cubicBezTo>
                  <a:cubicBezTo>
                    <a:pt x="5229" y="94"/>
                    <a:pt x="4975" y="71"/>
                    <a:pt x="4715" y="71"/>
                  </a:cubicBezTo>
                  <a:cubicBezTo>
                    <a:pt x="3279" y="71"/>
                    <a:pt x="1665" y="777"/>
                    <a:pt x="781" y="1853"/>
                  </a:cubicBezTo>
                  <a:cubicBezTo>
                    <a:pt x="479" y="2230"/>
                    <a:pt x="177" y="2758"/>
                    <a:pt x="115" y="3424"/>
                  </a:cubicBezTo>
                  <a:cubicBezTo>
                    <a:pt x="51" y="3865"/>
                    <a:pt x="1" y="4494"/>
                    <a:pt x="115" y="5185"/>
                  </a:cubicBezTo>
                  <a:cubicBezTo>
                    <a:pt x="152" y="5411"/>
                    <a:pt x="215" y="5638"/>
                    <a:pt x="291" y="5889"/>
                  </a:cubicBezTo>
                  <a:cubicBezTo>
                    <a:pt x="303" y="5927"/>
                    <a:pt x="316" y="5978"/>
                    <a:pt x="328" y="6015"/>
                  </a:cubicBezTo>
                  <a:cubicBezTo>
                    <a:pt x="328" y="6028"/>
                    <a:pt x="341" y="6040"/>
                    <a:pt x="353" y="6040"/>
                  </a:cubicBezTo>
                  <a:cubicBezTo>
                    <a:pt x="391" y="6141"/>
                    <a:pt x="442" y="6254"/>
                    <a:pt x="492" y="6355"/>
                  </a:cubicBezTo>
                  <a:cubicBezTo>
                    <a:pt x="492" y="6392"/>
                    <a:pt x="504" y="6417"/>
                    <a:pt x="517" y="6455"/>
                  </a:cubicBezTo>
                  <a:cubicBezTo>
                    <a:pt x="517" y="6468"/>
                    <a:pt x="529" y="6481"/>
                    <a:pt x="542" y="6481"/>
                  </a:cubicBezTo>
                  <a:cubicBezTo>
                    <a:pt x="605" y="6593"/>
                    <a:pt x="680" y="6719"/>
                    <a:pt x="769" y="6845"/>
                  </a:cubicBezTo>
                  <a:cubicBezTo>
                    <a:pt x="769" y="6858"/>
                    <a:pt x="781" y="6870"/>
                    <a:pt x="794" y="6895"/>
                  </a:cubicBezTo>
                  <a:cubicBezTo>
                    <a:pt x="806" y="6895"/>
                    <a:pt x="806" y="6908"/>
                    <a:pt x="806" y="6908"/>
                  </a:cubicBezTo>
                  <a:cubicBezTo>
                    <a:pt x="806" y="6920"/>
                    <a:pt x="819" y="6933"/>
                    <a:pt x="819" y="6933"/>
                  </a:cubicBezTo>
                  <a:cubicBezTo>
                    <a:pt x="819" y="6958"/>
                    <a:pt x="831" y="6958"/>
                    <a:pt x="844" y="6958"/>
                  </a:cubicBezTo>
                  <a:cubicBezTo>
                    <a:pt x="894" y="7034"/>
                    <a:pt x="945" y="7109"/>
                    <a:pt x="1007" y="7172"/>
                  </a:cubicBezTo>
                  <a:cubicBezTo>
                    <a:pt x="1007" y="7197"/>
                    <a:pt x="1020" y="7222"/>
                    <a:pt x="1020" y="7247"/>
                  </a:cubicBezTo>
                  <a:cubicBezTo>
                    <a:pt x="1027" y="7262"/>
                    <a:pt x="1039" y="7268"/>
                    <a:pt x="1050" y="7268"/>
                  </a:cubicBezTo>
                  <a:cubicBezTo>
                    <a:pt x="1058" y="7268"/>
                    <a:pt x="1065" y="7265"/>
                    <a:pt x="1070" y="7260"/>
                  </a:cubicBezTo>
                  <a:cubicBezTo>
                    <a:pt x="1108" y="7298"/>
                    <a:pt x="1133" y="7323"/>
                    <a:pt x="1158" y="7361"/>
                  </a:cubicBezTo>
                  <a:cubicBezTo>
                    <a:pt x="1171" y="7373"/>
                    <a:pt x="1171" y="7373"/>
                    <a:pt x="1183" y="7373"/>
                  </a:cubicBezTo>
                  <a:cubicBezTo>
                    <a:pt x="1297" y="7499"/>
                    <a:pt x="1422" y="7624"/>
                    <a:pt x="1560" y="7738"/>
                  </a:cubicBezTo>
                  <a:cubicBezTo>
                    <a:pt x="1573" y="7750"/>
                    <a:pt x="1573" y="7763"/>
                    <a:pt x="1585" y="7763"/>
                  </a:cubicBezTo>
                  <a:cubicBezTo>
                    <a:pt x="1711" y="7864"/>
                    <a:pt x="1850" y="7977"/>
                    <a:pt x="2001" y="8065"/>
                  </a:cubicBezTo>
                  <a:lnTo>
                    <a:pt x="2001" y="8077"/>
                  </a:lnTo>
                  <a:cubicBezTo>
                    <a:pt x="2001" y="8086"/>
                    <a:pt x="2014" y="8095"/>
                    <a:pt x="2025" y="8095"/>
                  </a:cubicBezTo>
                  <a:cubicBezTo>
                    <a:pt x="2030" y="8095"/>
                    <a:pt x="2035" y="8094"/>
                    <a:pt x="2038" y="8090"/>
                  </a:cubicBezTo>
                  <a:lnTo>
                    <a:pt x="2152" y="8166"/>
                  </a:lnTo>
                  <a:cubicBezTo>
                    <a:pt x="2152" y="8184"/>
                    <a:pt x="2165" y="8196"/>
                    <a:pt x="2177" y="8196"/>
                  </a:cubicBezTo>
                  <a:cubicBezTo>
                    <a:pt x="2182" y="8196"/>
                    <a:pt x="2186" y="8194"/>
                    <a:pt x="2189" y="8191"/>
                  </a:cubicBezTo>
                  <a:cubicBezTo>
                    <a:pt x="2214" y="8203"/>
                    <a:pt x="2227" y="8216"/>
                    <a:pt x="2239" y="8216"/>
                  </a:cubicBezTo>
                  <a:cubicBezTo>
                    <a:pt x="2252" y="8241"/>
                    <a:pt x="2265" y="8241"/>
                    <a:pt x="2278" y="8241"/>
                  </a:cubicBezTo>
                  <a:cubicBezTo>
                    <a:pt x="2390" y="8304"/>
                    <a:pt x="2516" y="8379"/>
                    <a:pt x="2655" y="8442"/>
                  </a:cubicBezTo>
                  <a:cubicBezTo>
                    <a:pt x="2667" y="8454"/>
                    <a:pt x="2680" y="8454"/>
                    <a:pt x="2692" y="8454"/>
                  </a:cubicBezTo>
                  <a:cubicBezTo>
                    <a:pt x="2781" y="8493"/>
                    <a:pt x="2868" y="8543"/>
                    <a:pt x="2957" y="8580"/>
                  </a:cubicBezTo>
                  <a:cubicBezTo>
                    <a:pt x="2969" y="8593"/>
                    <a:pt x="2982" y="8593"/>
                    <a:pt x="2994" y="8593"/>
                  </a:cubicBezTo>
                  <a:cubicBezTo>
                    <a:pt x="3082" y="8630"/>
                    <a:pt x="3183" y="8669"/>
                    <a:pt x="3271" y="8694"/>
                  </a:cubicBezTo>
                  <a:cubicBezTo>
                    <a:pt x="3271" y="8718"/>
                    <a:pt x="3286" y="8726"/>
                    <a:pt x="3304" y="8726"/>
                  </a:cubicBezTo>
                  <a:cubicBezTo>
                    <a:pt x="3314" y="8726"/>
                    <a:pt x="3325" y="8723"/>
                    <a:pt x="3334" y="8719"/>
                  </a:cubicBezTo>
                  <a:cubicBezTo>
                    <a:pt x="3334" y="8719"/>
                    <a:pt x="3346" y="8719"/>
                    <a:pt x="3346" y="8731"/>
                  </a:cubicBezTo>
                  <a:cubicBezTo>
                    <a:pt x="3460" y="8769"/>
                    <a:pt x="3572" y="8794"/>
                    <a:pt x="3686" y="8832"/>
                  </a:cubicBezTo>
                  <a:cubicBezTo>
                    <a:pt x="3686" y="8832"/>
                    <a:pt x="3691" y="8837"/>
                    <a:pt x="3699" y="8837"/>
                  </a:cubicBezTo>
                  <a:cubicBezTo>
                    <a:pt x="3703" y="8837"/>
                    <a:pt x="3707" y="8836"/>
                    <a:pt x="3711" y="8832"/>
                  </a:cubicBezTo>
                  <a:cubicBezTo>
                    <a:pt x="3824" y="8870"/>
                    <a:pt x="3938" y="8895"/>
                    <a:pt x="4050" y="8920"/>
                  </a:cubicBezTo>
                  <a:cubicBezTo>
                    <a:pt x="4050" y="8945"/>
                    <a:pt x="4050" y="8957"/>
                    <a:pt x="4063" y="8971"/>
                  </a:cubicBezTo>
                  <a:cubicBezTo>
                    <a:pt x="4063" y="8986"/>
                    <a:pt x="4074" y="8993"/>
                    <a:pt x="4087" y="8993"/>
                  </a:cubicBezTo>
                  <a:cubicBezTo>
                    <a:pt x="4105" y="8993"/>
                    <a:pt x="4126" y="8980"/>
                    <a:pt x="4126" y="8957"/>
                  </a:cubicBezTo>
                  <a:cubicBezTo>
                    <a:pt x="4126" y="8945"/>
                    <a:pt x="4114" y="8945"/>
                    <a:pt x="4114" y="8932"/>
                  </a:cubicBezTo>
                  <a:lnTo>
                    <a:pt x="4114" y="8932"/>
                  </a:lnTo>
                  <a:cubicBezTo>
                    <a:pt x="4151" y="8945"/>
                    <a:pt x="4176" y="8945"/>
                    <a:pt x="4201" y="8957"/>
                  </a:cubicBezTo>
                  <a:lnTo>
                    <a:pt x="4214" y="8957"/>
                  </a:lnTo>
                  <a:cubicBezTo>
                    <a:pt x="4221" y="8972"/>
                    <a:pt x="4233" y="8978"/>
                    <a:pt x="4244" y="8978"/>
                  </a:cubicBezTo>
                  <a:cubicBezTo>
                    <a:pt x="4252" y="8978"/>
                    <a:pt x="4259" y="8975"/>
                    <a:pt x="4264" y="8971"/>
                  </a:cubicBezTo>
                  <a:lnTo>
                    <a:pt x="4528" y="9008"/>
                  </a:lnTo>
                  <a:cubicBezTo>
                    <a:pt x="4528" y="9023"/>
                    <a:pt x="4548" y="9034"/>
                    <a:pt x="4565" y="9034"/>
                  </a:cubicBezTo>
                  <a:cubicBezTo>
                    <a:pt x="4576" y="9034"/>
                    <a:pt x="4586" y="9030"/>
                    <a:pt x="4591" y="9021"/>
                  </a:cubicBezTo>
                  <a:cubicBezTo>
                    <a:pt x="4717" y="9033"/>
                    <a:pt x="4843" y="9046"/>
                    <a:pt x="4969" y="9046"/>
                  </a:cubicBezTo>
                  <a:cubicBezTo>
                    <a:pt x="4969" y="9054"/>
                    <a:pt x="4981" y="9063"/>
                    <a:pt x="4993" y="9063"/>
                  </a:cubicBezTo>
                  <a:cubicBezTo>
                    <a:pt x="4998" y="9063"/>
                    <a:pt x="5002" y="9062"/>
                    <a:pt x="5006" y="9058"/>
                  </a:cubicBezTo>
                  <a:cubicBezTo>
                    <a:pt x="5019" y="9058"/>
                    <a:pt x="5019" y="9046"/>
                    <a:pt x="5019" y="9046"/>
                  </a:cubicBezTo>
                  <a:lnTo>
                    <a:pt x="5170" y="9046"/>
                  </a:lnTo>
                  <a:cubicBezTo>
                    <a:pt x="5635" y="9046"/>
                    <a:pt x="6075" y="8983"/>
                    <a:pt x="6515" y="8857"/>
                  </a:cubicBezTo>
                  <a:lnTo>
                    <a:pt x="6528" y="8857"/>
                  </a:lnTo>
                  <a:cubicBezTo>
                    <a:pt x="6629" y="8820"/>
                    <a:pt x="6741" y="8781"/>
                    <a:pt x="6842" y="8744"/>
                  </a:cubicBezTo>
                  <a:cubicBezTo>
                    <a:pt x="6849" y="8747"/>
                    <a:pt x="6855" y="8749"/>
                    <a:pt x="6861" y="8749"/>
                  </a:cubicBezTo>
                  <a:cubicBezTo>
                    <a:pt x="6879" y="8749"/>
                    <a:pt x="6892" y="8737"/>
                    <a:pt x="6892" y="8719"/>
                  </a:cubicBezTo>
                  <a:cubicBezTo>
                    <a:pt x="6942" y="8706"/>
                    <a:pt x="6981" y="8694"/>
                    <a:pt x="7031" y="8669"/>
                  </a:cubicBezTo>
                  <a:cubicBezTo>
                    <a:pt x="7035" y="8678"/>
                    <a:pt x="7044" y="8682"/>
                    <a:pt x="7054" y="8682"/>
                  </a:cubicBezTo>
                  <a:cubicBezTo>
                    <a:pt x="7071" y="8682"/>
                    <a:pt x="7089" y="8668"/>
                    <a:pt x="7081" y="8644"/>
                  </a:cubicBezTo>
                  <a:cubicBezTo>
                    <a:pt x="7232" y="8580"/>
                    <a:pt x="7383" y="8505"/>
                    <a:pt x="7521" y="8417"/>
                  </a:cubicBezTo>
                  <a:cubicBezTo>
                    <a:pt x="7527" y="8423"/>
                    <a:pt x="7534" y="8426"/>
                    <a:pt x="7540" y="8426"/>
                  </a:cubicBezTo>
                  <a:cubicBezTo>
                    <a:pt x="7546" y="8426"/>
                    <a:pt x="7553" y="8423"/>
                    <a:pt x="7559" y="8417"/>
                  </a:cubicBezTo>
                  <a:lnTo>
                    <a:pt x="7559" y="8404"/>
                  </a:lnTo>
                  <a:cubicBezTo>
                    <a:pt x="7635" y="8367"/>
                    <a:pt x="7710" y="8317"/>
                    <a:pt x="7772" y="8278"/>
                  </a:cubicBezTo>
                  <a:cubicBezTo>
                    <a:pt x="7823" y="8241"/>
                    <a:pt x="7873" y="8203"/>
                    <a:pt x="7923" y="8178"/>
                  </a:cubicBezTo>
                  <a:cubicBezTo>
                    <a:pt x="7929" y="8184"/>
                    <a:pt x="7936" y="8186"/>
                    <a:pt x="7942" y="8186"/>
                  </a:cubicBezTo>
                  <a:cubicBezTo>
                    <a:pt x="7964" y="8186"/>
                    <a:pt x="7984" y="8160"/>
                    <a:pt x="7974" y="8141"/>
                  </a:cubicBezTo>
                  <a:cubicBezTo>
                    <a:pt x="8037" y="8102"/>
                    <a:pt x="8087" y="8065"/>
                    <a:pt x="8138" y="8027"/>
                  </a:cubicBezTo>
                  <a:lnTo>
                    <a:pt x="8150" y="8027"/>
                  </a:lnTo>
                  <a:lnTo>
                    <a:pt x="8150" y="8015"/>
                  </a:lnTo>
                  <a:cubicBezTo>
                    <a:pt x="8175" y="8002"/>
                    <a:pt x="8200" y="7977"/>
                    <a:pt x="8225" y="7965"/>
                  </a:cubicBezTo>
                  <a:cubicBezTo>
                    <a:pt x="8238" y="7965"/>
                    <a:pt x="8250" y="7951"/>
                    <a:pt x="8250" y="7939"/>
                  </a:cubicBezTo>
                  <a:cubicBezTo>
                    <a:pt x="8326" y="7889"/>
                    <a:pt x="8389" y="7826"/>
                    <a:pt x="8451" y="7775"/>
                  </a:cubicBezTo>
                  <a:lnTo>
                    <a:pt x="8465" y="7775"/>
                  </a:lnTo>
                  <a:cubicBezTo>
                    <a:pt x="8552" y="7700"/>
                    <a:pt x="8628" y="7638"/>
                    <a:pt x="8703" y="7562"/>
                  </a:cubicBezTo>
                  <a:lnTo>
                    <a:pt x="8716" y="7562"/>
                  </a:lnTo>
                  <a:cubicBezTo>
                    <a:pt x="8728" y="7549"/>
                    <a:pt x="8728" y="7549"/>
                    <a:pt x="8728" y="7537"/>
                  </a:cubicBezTo>
                  <a:cubicBezTo>
                    <a:pt x="8792" y="7487"/>
                    <a:pt x="8842" y="7436"/>
                    <a:pt x="8904" y="7386"/>
                  </a:cubicBezTo>
                  <a:cubicBezTo>
                    <a:pt x="8906" y="7388"/>
                    <a:pt x="8908" y="7388"/>
                    <a:pt x="8911" y="7388"/>
                  </a:cubicBezTo>
                  <a:cubicBezTo>
                    <a:pt x="8926" y="7388"/>
                    <a:pt x="8953" y="7358"/>
                    <a:pt x="8942" y="7336"/>
                  </a:cubicBezTo>
                  <a:cubicBezTo>
                    <a:pt x="9018" y="7272"/>
                    <a:pt x="9093" y="7197"/>
                    <a:pt x="9156" y="7121"/>
                  </a:cubicBezTo>
                  <a:lnTo>
                    <a:pt x="9181" y="7121"/>
                  </a:lnTo>
                  <a:cubicBezTo>
                    <a:pt x="9194" y="7109"/>
                    <a:pt x="9194" y="7096"/>
                    <a:pt x="9194" y="7084"/>
                  </a:cubicBezTo>
                  <a:cubicBezTo>
                    <a:pt x="9320" y="6945"/>
                    <a:pt x="9432" y="6820"/>
                    <a:pt x="9546" y="6694"/>
                  </a:cubicBezTo>
                  <a:cubicBezTo>
                    <a:pt x="9558" y="6682"/>
                    <a:pt x="9571" y="6682"/>
                    <a:pt x="9571" y="6669"/>
                  </a:cubicBezTo>
                  <a:lnTo>
                    <a:pt x="9571" y="6657"/>
                  </a:lnTo>
                  <a:cubicBezTo>
                    <a:pt x="9835" y="6355"/>
                    <a:pt x="10074" y="6053"/>
                    <a:pt x="10262" y="5802"/>
                  </a:cubicBezTo>
                  <a:cubicBezTo>
                    <a:pt x="10489" y="5500"/>
                    <a:pt x="10678" y="5273"/>
                    <a:pt x="10816" y="5148"/>
                  </a:cubicBezTo>
                  <a:cubicBezTo>
                    <a:pt x="11042" y="4933"/>
                    <a:pt x="11268" y="4695"/>
                    <a:pt x="11483" y="4443"/>
                  </a:cubicBezTo>
                  <a:cubicBezTo>
                    <a:pt x="11495" y="4443"/>
                    <a:pt x="11508" y="4430"/>
                    <a:pt x="11508" y="4405"/>
                  </a:cubicBezTo>
                  <a:cubicBezTo>
                    <a:pt x="11696" y="4192"/>
                    <a:pt x="11860" y="3953"/>
                    <a:pt x="12011" y="3714"/>
                  </a:cubicBezTo>
                  <a:cubicBezTo>
                    <a:pt x="12011" y="3701"/>
                    <a:pt x="12023" y="3701"/>
                    <a:pt x="12023" y="3689"/>
                  </a:cubicBezTo>
                  <a:cubicBezTo>
                    <a:pt x="12287" y="3261"/>
                    <a:pt x="12489" y="2809"/>
                    <a:pt x="12576" y="2343"/>
                  </a:cubicBezTo>
                  <a:cubicBezTo>
                    <a:pt x="12589" y="2331"/>
                    <a:pt x="12601" y="2318"/>
                    <a:pt x="12601" y="2306"/>
                  </a:cubicBezTo>
                  <a:cubicBezTo>
                    <a:pt x="12601" y="2293"/>
                    <a:pt x="12589" y="2281"/>
                    <a:pt x="12589" y="2281"/>
                  </a:cubicBezTo>
                  <a:cubicBezTo>
                    <a:pt x="12652" y="1966"/>
                    <a:pt x="12652" y="1664"/>
                    <a:pt x="12601" y="1362"/>
                  </a:cubicBezTo>
                  <a:lnTo>
                    <a:pt x="12564" y="1174"/>
                  </a:lnTo>
                  <a:lnTo>
                    <a:pt x="12551" y="1174"/>
                  </a:lnTo>
                  <a:cubicBezTo>
                    <a:pt x="12476" y="922"/>
                    <a:pt x="12338" y="721"/>
                    <a:pt x="12123" y="545"/>
                  </a:cubicBezTo>
                  <a:cubicBezTo>
                    <a:pt x="11664" y="152"/>
                    <a:pt x="10913" y="0"/>
                    <a:pt x="10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34"/>
            <p:cNvSpPr/>
            <p:nvPr/>
          </p:nvSpPr>
          <p:spPr>
            <a:xfrm>
              <a:off x="4379725" y="5277425"/>
              <a:ext cx="4425" cy="7900"/>
            </a:xfrm>
            <a:custGeom>
              <a:avLst/>
              <a:gdLst/>
              <a:ahLst/>
              <a:cxnLst/>
              <a:rect l="l" t="t" r="r" b="b"/>
              <a:pathLst>
                <a:path w="177" h="316" extrusionOk="0">
                  <a:moveTo>
                    <a:pt x="38" y="0"/>
                  </a:moveTo>
                  <a:cubicBezTo>
                    <a:pt x="31" y="0"/>
                    <a:pt x="23" y="3"/>
                    <a:pt x="12" y="8"/>
                  </a:cubicBezTo>
                  <a:cubicBezTo>
                    <a:pt x="0" y="8"/>
                    <a:pt x="0" y="34"/>
                    <a:pt x="0" y="47"/>
                  </a:cubicBezTo>
                  <a:cubicBezTo>
                    <a:pt x="51" y="122"/>
                    <a:pt x="76" y="210"/>
                    <a:pt x="113" y="285"/>
                  </a:cubicBezTo>
                  <a:cubicBezTo>
                    <a:pt x="113" y="303"/>
                    <a:pt x="126" y="315"/>
                    <a:pt x="139" y="315"/>
                  </a:cubicBezTo>
                  <a:cubicBezTo>
                    <a:pt x="143" y="315"/>
                    <a:pt x="148" y="314"/>
                    <a:pt x="151" y="310"/>
                  </a:cubicBezTo>
                  <a:cubicBezTo>
                    <a:pt x="163" y="310"/>
                    <a:pt x="176" y="285"/>
                    <a:pt x="176" y="273"/>
                  </a:cubicBezTo>
                  <a:cubicBezTo>
                    <a:pt x="138" y="184"/>
                    <a:pt x="101" y="97"/>
                    <a:pt x="63" y="21"/>
                  </a:cubicBezTo>
                  <a:cubicBezTo>
                    <a:pt x="56" y="7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34"/>
            <p:cNvSpPr/>
            <p:nvPr/>
          </p:nvSpPr>
          <p:spPr>
            <a:xfrm>
              <a:off x="4372025" y="5282575"/>
              <a:ext cx="5500" cy="9525"/>
            </a:xfrm>
            <a:custGeom>
              <a:avLst/>
              <a:gdLst/>
              <a:ahLst/>
              <a:cxnLst/>
              <a:rect l="l" t="t" r="r" b="b"/>
              <a:pathLst>
                <a:path w="220" h="381" extrusionOk="0">
                  <a:moveTo>
                    <a:pt x="53" y="1"/>
                  </a:moveTo>
                  <a:cubicBezTo>
                    <a:pt x="27" y="1"/>
                    <a:pt x="1" y="28"/>
                    <a:pt x="19" y="54"/>
                  </a:cubicBezTo>
                  <a:cubicBezTo>
                    <a:pt x="82" y="142"/>
                    <a:pt x="132" y="243"/>
                    <a:pt x="157" y="356"/>
                  </a:cubicBezTo>
                  <a:cubicBezTo>
                    <a:pt x="157" y="381"/>
                    <a:pt x="169" y="381"/>
                    <a:pt x="195" y="381"/>
                  </a:cubicBezTo>
                  <a:cubicBezTo>
                    <a:pt x="208" y="381"/>
                    <a:pt x="220" y="356"/>
                    <a:pt x="220" y="344"/>
                  </a:cubicBezTo>
                  <a:cubicBezTo>
                    <a:pt x="195" y="230"/>
                    <a:pt x="144" y="117"/>
                    <a:pt x="82" y="17"/>
                  </a:cubicBezTo>
                  <a:cubicBezTo>
                    <a:pt x="75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34"/>
            <p:cNvSpPr/>
            <p:nvPr/>
          </p:nvSpPr>
          <p:spPr>
            <a:xfrm>
              <a:off x="4369550" y="5285650"/>
              <a:ext cx="5800" cy="8675"/>
            </a:xfrm>
            <a:custGeom>
              <a:avLst/>
              <a:gdLst/>
              <a:ahLst/>
              <a:cxnLst/>
              <a:rect l="l" t="t" r="r" b="b"/>
              <a:pathLst>
                <a:path w="232" h="347" extrusionOk="0">
                  <a:moveTo>
                    <a:pt x="42" y="0"/>
                  </a:moveTo>
                  <a:cubicBezTo>
                    <a:pt x="22" y="0"/>
                    <a:pt x="1" y="20"/>
                    <a:pt x="17" y="45"/>
                  </a:cubicBezTo>
                  <a:cubicBezTo>
                    <a:pt x="67" y="132"/>
                    <a:pt x="118" y="233"/>
                    <a:pt x="156" y="321"/>
                  </a:cubicBezTo>
                  <a:cubicBezTo>
                    <a:pt x="168" y="346"/>
                    <a:pt x="181" y="346"/>
                    <a:pt x="193" y="346"/>
                  </a:cubicBezTo>
                  <a:cubicBezTo>
                    <a:pt x="218" y="346"/>
                    <a:pt x="231" y="321"/>
                    <a:pt x="218" y="308"/>
                  </a:cubicBezTo>
                  <a:cubicBezTo>
                    <a:pt x="181" y="208"/>
                    <a:pt x="131" y="107"/>
                    <a:pt x="67" y="19"/>
                  </a:cubicBezTo>
                  <a:cubicBezTo>
                    <a:pt x="63" y="6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34"/>
            <p:cNvSpPr/>
            <p:nvPr/>
          </p:nvSpPr>
          <p:spPr>
            <a:xfrm>
              <a:off x="4358225" y="5293200"/>
              <a:ext cx="6250" cy="8925"/>
            </a:xfrm>
            <a:custGeom>
              <a:avLst/>
              <a:gdLst/>
              <a:ahLst/>
              <a:cxnLst/>
              <a:rect l="l" t="t" r="r" b="b"/>
              <a:pathLst>
                <a:path w="250" h="357" extrusionOk="0">
                  <a:moveTo>
                    <a:pt x="46" y="0"/>
                  </a:moveTo>
                  <a:cubicBezTo>
                    <a:pt x="22" y="0"/>
                    <a:pt x="1" y="20"/>
                    <a:pt x="17" y="44"/>
                  </a:cubicBezTo>
                  <a:cubicBezTo>
                    <a:pt x="68" y="145"/>
                    <a:pt x="131" y="246"/>
                    <a:pt x="181" y="346"/>
                  </a:cubicBezTo>
                  <a:cubicBezTo>
                    <a:pt x="185" y="353"/>
                    <a:pt x="192" y="356"/>
                    <a:pt x="200" y="356"/>
                  </a:cubicBezTo>
                  <a:cubicBezTo>
                    <a:pt x="222" y="356"/>
                    <a:pt x="250" y="335"/>
                    <a:pt x="232" y="308"/>
                  </a:cubicBezTo>
                  <a:cubicBezTo>
                    <a:pt x="181" y="207"/>
                    <a:pt x="131" y="107"/>
                    <a:pt x="81" y="19"/>
                  </a:cubicBezTo>
                  <a:cubicBezTo>
                    <a:pt x="72" y="6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34"/>
            <p:cNvSpPr/>
            <p:nvPr/>
          </p:nvSpPr>
          <p:spPr>
            <a:xfrm>
              <a:off x="4350800" y="5301300"/>
              <a:ext cx="5050" cy="8100"/>
            </a:xfrm>
            <a:custGeom>
              <a:avLst/>
              <a:gdLst/>
              <a:ahLst/>
              <a:cxnLst/>
              <a:rect l="l" t="t" r="r" b="b"/>
              <a:pathLst>
                <a:path w="202" h="324" extrusionOk="0">
                  <a:moveTo>
                    <a:pt x="42" y="0"/>
                  </a:moveTo>
                  <a:cubicBezTo>
                    <a:pt x="35" y="0"/>
                    <a:pt x="25" y="3"/>
                    <a:pt x="12" y="9"/>
                  </a:cubicBezTo>
                  <a:cubicBezTo>
                    <a:pt x="0" y="9"/>
                    <a:pt x="0" y="34"/>
                    <a:pt x="0" y="47"/>
                  </a:cubicBezTo>
                  <a:cubicBezTo>
                    <a:pt x="63" y="123"/>
                    <a:pt x="101" y="210"/>
                    <a:pt x="138" y="299"/>
                  </a:cubicBezTo>
                  <a:cubicBezTo>
                    <a:pt x="138" y="324"/>
                    <a:pt x="163" y="324"/>
                    <a:pt x="176" y="324"/>
                  </a:cubicBezTo>
                  <a:cubicBezTo>
                    <a:pt x="188" y="324"/>
                    <a:pt x="202" y="299"/>
                    <a:pt x="202" y="286"/>
                  </a:cubicBezTo>
                  <a:cubicBezTo>
                    <a:pt x="163" y="185"/>
                    <a:pt x="113" y="98"/>
                    <a:pt x="63" y="9"/>
                  </a:cubicBezTo>
                  <a:cubicBezTo>
                    <a:pt x="57" y="3"/>
                    <a:pt x="50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34"/>
            <p:cNvSpPr/>
            <p:nvPr/>
          </p:nvSpPr>
          <p:spPr>
            <a:xfrm>
              <a:off x="4347950" y="5304425"/>
              <a:ext cx="6025" cy="8575"/>
            </a:xfrm>
            <a:custGeom>
              <a:avLst/>
              <a:gdLst/>
              <a:ahLst/>
              <a:cxnLst/>
              <a:rect l="l" t="t" r="r" b="b"/>
              <a:pathLst>
                <a:path w="241" h="343" extrusionOk="0">
                  <a:moveTo>
                    <a:pt x="39" y="1"/>
                  </a:moveTo>
                  <a:cubicBezTo>
                    <a:pt x="29" y="1"/>
                    <a:pt x="20" y="4"/>
                    <a:pt x="14" y="10"/>
                  </a:cubicBezTo>
                  <a:cubicBezTo>
                    <a:pt x="1" y="23"/>
                    <a:pt x="1" y="35"/>
                    <a:pt x="14" y="48"/>
                  </a:cubicBezTo>
                  <a:cubicBezTo>
                    <a:pt x="89" y="123"/>
                    <a:pt x="139" y="224"/>
                    <a:pt x="177" y="325"/>
                  </a:cubicBezTo>
                  <a:cubicBezTo>
                    <a:pt x="177" y="333"/>
                    <a:pt x="183" y="342"/>
                    <a:pt x="196" y="342"/>
                  </a:cubicBezTo>
                  <a:cubicBezTo>
                    <a:pt x="201" y="342"/>
                    <a:pt x="208" y="341"/>
                    <a:pt x="215" y="337"/>
                  </a:cubicBezTo>
                  <a:cubicBezTo>
                    <a:pt x="227" y="337"/>
                    <a:pt x="240" y="312"/>
                    <a:pt x="240" y="300"/>
                  </a:cubicBezTo>
                  <a:cubicBezTo>
                    <a:pt x="202" y="186"/>
                    <a:pt x="139" y="98"/>
                    <a:pt x="64" y="10"/>
                  </a:cubicBezTo>
                  <a:cubicBezTo>
                    <a:pt x="58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34"/>
            <p:cNvSpPr/>
            <p:nvPr/>
          </p:nvSpPr>
          <p:spPr>
            <a:xfrm>
              <a:off x="4344700" y="5307725"/>
              <a:ext cx="5175" cy="8725"/>
            </a:xfrm>
            <a:custGeom>
              <a:avLst/>
              <a:gdLst/>
              <a:ahLst/>
              <a:cxnLst/>
              <a:rect l="l" t="t" r="r" b="b"/>
              <a:pathLst>
                <a:path w="207" h="349" extrusionOk="0">
                  <a:moveTo>
                    <a:pt x="41" y="0"/>
                  </a:moveTo>
                  <a:cubicBezTo>
                    <a:pt x="20" y="0"/>
                    <a:pt x="0" y="24"/>
                    <a:pt x="18" y="42"/>
                  </a:cubicBezTo>
                  <a:cubicBezTo>
                    <a:pt x="55" y="129"/>
                    <a:pt x="106" y="230"/>
                    <a:pt x="131" y="318"/>
                  </a:cubicBezTo>
                  <a:cubicBezTo>
                    <a:pt x="140" y="337"/>
                    <a:pt x="149" y="348"/>
                    <a:pt x="163" y="348"/>
                  </a:cubicBezTo>
                  <a:cubicBezTo>
                    <a:pt x="169" y="348"/>
                    <a:pt x="174" y="347"/>
                    <a:pt x="181" y="344"/>
                  </a:cubicBezTo>
                  <a:cubicBezTo>
                    <a:pt x="194" y="344"/>
                    <a:pt x="206" y="318"/>
                    <a:pt x="194" y="305"/>
                  </a:cubicBezTo>
                  <a:cubicBezTo>
                    <a:pt x="169" y="205"/>
                    <a:pt x="119" y="104"/>
                    <a:pt x="68" y="17"/>
                  </a:cubicBezTo>
                  <a:cubicBezTo>
                    <a:pt x="61" y="5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34"/>
            <p:cNvSpPr/>
            <p:nvPr/>
          </p:nvSpPr>
          <p:spPr>
            <a:xfrm>
              <a:off x="4336000" y="5323525"/>
              <a:ext cx="2550" cy="3725"/>
            </a:xfrm>
            <a:custGeom>
              <a:avLst/>
              <a:gdLst/>
              <a:ahLst/>
              <a:cxnLst/>
              <a:rect l="l" t="t" r="r" b="b"/>
              <a:pathLst>
                <a:path w="102" h="149" extrusionOk="0">
                  <a:moveTo>
                    <a:pt x="39" y="0"/>
                  </a:moveTo>
                  <a:cubicBezTo>
                    <a:pt x="39" y="0"/>
                    <a:pt x="26" y="0"/>
                    <a:pt x="14" y="13"/>
                  </a:cubicBezTo>
                  <a:lnTo>
                    <a:pt x="1" y="25"/>
                  </a:lnTo>
                  <a:lnTo>
                    <a:pt x="1" y="39"/>
                  </a:lnTo>
                  <a:cubicBezTo>
                    <a:pt x="1" y="39"/>
                    <a:pt x="1" y="51"/>
                    <a:pt x="14" y="51"/>
                  </a:cubicBezTo>
                  <a:cubicBezTo>
                    <a:pt x="14" y="76"/>
                    <a:pt x="26" y="101"/>
                    <a:pt x="39" y="126"/>
                  </a:cubicBezTo>
                  <a:cubicBezTo>
                    <a:pt x="39" y="139"/>
                    <a:pt x="51" y="139"/>
                    <a:pt x="64" y="139"/>
                  </a:cubicBezTo>
                  <a:cubicBezTo>
                    <a:pt x="64" y="145"/>
                    <a:pt x="67" y="148"/>
                    <a:pt x="72" y="148"/>
                  </a:cubicBezTo>
                  <a:cubicBezTo>
                    <a:pt x="77" y="148"/>
                    <a:pt x="83" y="145"/>
                    <a:pt x="89" y="139"/>
                  </a:cubicBezTo>
                  <a:lnTo>
                    <a:pt x="101" y="126"/>
                  </a:lnTo>
                  <a:lnTo>
                    <a:pt x="101" y="114"/>
                  </a:lnTo>
                  <a:lnTo>
                    <a:pt x="101" y="101"/>
                  </a:lnTo>
                  <a:lnTo>
                    <a:pt x="64" y="25"/>
                  </a:lnTo>
                  <a:cubicBezTo>
                    <a:pt x="64" y="13"/>
                    <a:pt x="51" y="13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34"/>
            <p:cNvSpPr/>
            <p:nvPr/>
          </p:nvSpPr>
          <p:spPr>
            <a:xfrm>
              <a:off x="4331925" y="5329575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38" y="1"/>
                  </a:moveTo>
                  <a:cubicBezTo>
                    <a:pt x="29" y="1"/>
                    <a:pt x="19" y="4"/>
                    <a:pt x="13" y="10"/>
                  </a:cubicBezTo>
                  <a:cubicBezTo>
                    <a:pt x="1" y="23"/>
                    <a:pt x="1" y="35"/>
                    <a:pt x="13" y="48"/>
                  </a:cubicBezTo>
                  <a:cubicBezTo>
                    <a:pt x="13" y="60"/>
                    <a:pt x="26" y="60"/>
                    <a:pt x="26" y="73"/>
                  </a:cubicBezTo>
                  <a:cubicBezTo>
                    <a:pt x="26" y="73"/>
                    <a:pt x="38" y="73"/>
                    <a:pt x="38" y="85"/>
                  </a:cubicBezTo>
                  <a:lnTo>
                    <a:pt x="63" y="110"/>
                  </a:lnTo>
                  <a:lnTo>
                    <a:pt x="101" y="186"/>
                  </a:lnTo>
                  <a:cubicBezTo>
                    <a:pt x="110" y="195"/>
                    <a:pt x="125" y="204"/>
                    <a:pt x="138" y="204"/>
                  </a:cubicBezTo>
                  <a:cubicBezTo>
                    <a:pt x="143" y="204"/>
                    <a:pt x="148" y="202"/>
                    <a:pt x="152" y="199"/>
                  </a:cubicBezTo>
                  <a:cubicBezTo>
                    <a:pt x="164" y="186"/>
                    <a:pt x="177" y="174"/>
                    <a:pt x="164" y="149"/>
                  </a:cubicBezTo>
                  <a:cubicBezTo>
                    <a:pt x="127" y="98"/>
                    <a:pt x="101" y="48"/>
                    <a:pt x="63" y="10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34"/>
            <p:cNvSpPr/>
            <p:nvPr/>
          </p:nvSpPr>
          <p:spPr>
            <a:xfrm>
              <a:off x="4315775" y="5344525"/>
              <a:ext cx="5175" cy="8075"/>
            </a:xfrm>
            <a:custGeom>
              <a:avLst/>
              <a:gdLst/>
              <a:ahLst/>
              <a:cxnLst/>
              <a:rect l="l" t="t" r="r" b="b"/>
              <a:pathLst>
                <a:path w="207" h="323" extrusionOk="0">
                  <a:moveTo>
                    <a:pt x="42" y="0"/>
                  </a:moveTo>
                  <a:cubicBezTo>
                    <a:pt x="20" y="0"/>
                    <a:pt x="0" y="27"/>
                    <a:pt x="18" y="54"/>
                  </a:cubicBezTo>
                  <a:cubicBezTo>
                    <a:pt x="55" y="129"/>
                    <a:pt x="106" y="217"/>
                    <a:pt x="144" y="305"/>
                  </a:cubicBezTo>
                  <a:cubicBezTo>
                    <a:pt x="152" y="314"/>
                    <a:pt x="161" y="323"/>
                    <a:pt x="175" y="323"/>
                  </a:cubicBezTo>
                  <a:cubicBezTo>
                    <a:pt x="180" y="323"/>
                    <a:pt x="187" y="321"/>
                    <a:pt x="194" y="317"/>
                  </a:cubicBezTo>
                  <a:cubicBezTo>
                    <a:pt x="206" y="305"/>
                    <a:pt x="206" y="292"/>
                    <a:pt x="206" y="267"/>
                  </a:cubicBezTo>
                  <a:cubicBezTo>
                    <a:pt x="156" y="179"/>
                    <a:pt x="119" y="104"/>
                    <a:pt x="68" y="15"/>
                  </a:cubicBezTo>
                  <a:cubicBezTo>
                    <a:pt x="61" y="5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34"/>
            <p:cNvSpPr/>
            <p:nvPr/>
          </p:nvSpPr>
          <p:spPr>
            <a:xfrm>
              <a:off x="4305825" y="5353775"/>
              <a:ext cx="4750" cy="5600"/>
            </a:xfrm>
            <a:custGeom>
              <a:avLst/>
              <a:gdLst/>
              <a:ahLst/>
              <a:cxnLst/>
              <a:rect l="l" t="t" r="r" b="b"/>
              <a:pathLst>
                <a:path w="190" h="224" extrusionOk="0">
                  <a:moveTo>
                    <a:pt x="38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" y="36"/>
                    <a:pt x="14" y="48"/>
                  </a:cubicBezTo>
                  <a:lnTo>
                    <a:pt x="51" y="86"/>
                  </a:lnTo>
                  <a:lnTo>
                    <a:pt x="51" y="98"/>
                  </a:lnTo>
                  <a:lnTo>
                    <a:pt x="64" y="98"/>
                  </a:lnTo>
                  <a:cubicBezTo>
                    <a:pt x="64" y="111"/>
                    <a:pt x="76" y="111"/>
                    <a:pt x="76" y="123"/>
                  </a:cubicBezTo>
                  <a:cubicBezTo>
                    <a:pt x="89" y="148"/>
                    <a:pt x="114" y="174"/>
                    <a:pt x="126" y="212"/>
                  </a:cubicBezTo>
                  <a:cubicBezTo>
                    <a:pt x="126" y="224"/>
                    <a:pt x="151" y="224"/>
                    <a:pt x="165" y="224"/>
                  </a:cubicBezTo>
                  <a:cubicBezTo>
                    <a:pt x="190" y="212"/>
                    <a:pt x="190" y="187"/>
                    <a:pt x="177" y="174"/>
                  </a:cubicBezTo>
                  <a:cubicBezTo>
                    <a:pt x="151" y="111"/>
                    <a:pt x="114" y="61"/>
                    <a:pt x="64" y="11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34"/>
            <p:cNvSpPr/>
            <p:nvPr/>
          </p:nvSpPr>
          <p:spPr>
            <a:xfrm>
              <a:off x="4301425" y="5359225"/>
              <a:ext cx="2875" cy="5200"/>
            </a:xfrm>
            <a:custGeom>
              <a:avLst/>
              <a:gdLst/>
              <a:ahLst/>
              <a:cxnLst/>
              <a:rect l="l" t="t" r="r" b="b"/>
              <a:pathLst>
                <a:path w="115" h="208" extrusionOk="0">
                  <a:moveTo>
                    <a:pt x="39" y="1"/>
                  </a:moveTo>
                  <a:cubicBezTo>
                    <a:pt x="34" y="1"/>
                    <a:pt x="29" y="2"/>
                    <a:pt x="26" y="6"/>
                  </a:cubicBezTo>
                  <a:cubicBezTo>
                    <a:pt x="14" y="6"/>
                    <a:pt x="1" y="19"/>
                    <a:pt x="1" y="44"/>
                  </a:cubicBezTo>
                  <a:cubicBezTo>
                    <a:pt x="14" y="94"/>
                    <a:pt x="39" y="145"/>
                    <a:pt x="51" y="182"/>
                  </a:cubicBezTo>
                  <a:cubicBezTo>
                    <a:pt x="64" y="195"/>
                    <a:pt x="64" y="207"/>
                    <a:pt x="76" y="207"/>
                  </a:cubicBezTo>
                  <a:cubicBezTo>
                    <a:pt x="76" y="207"/>
                    <a:pt x="89" y="207"/>
                    <a:pt x="101" y="195"/>
                  </a:cubicBezTo>
                  <a:cubicBezTo>
                    <a:pt x="101" y="195"/>
                    <a:pt x="114" y="195"/>
                    <a:pt x="114" y="182"/>
                  </a:cubicBezTo>
                  <a:lnTo>
                    <a:pt x="114" y="157"/>
                  </a:lnTo>
                  <a:cubicBezTo>
                    <a:pt x="114" y="145"/>
                    <a:pt x="101" y="145"/>
                    <a:pt x="101" y="145"/>
                  </a:cubicBezTo>
                  <a:lnTo>
                    <a:pt x="101" y="132"/>
                  </a:lnTo>
                  <a:cubicBezTo>
                    <a:pt x="101" y="120"/>
                    <a:pt x="89" y="107"/>
                    <a:pt x="89" y="94"/>
                  </a:cubicBezTo>
                  <a:cubicBezTo>
                    <a:pt x="76" y="69"/>
                    <a:pt x="76" y="44"/>
                    <a:pt x="64" y="19"/>
                  </a:cubicBezTo>
                  <a:cubicBezTo>
                    <a:pt x="64" y="10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34"/>
            <p:cNvSpPr/>
            <p:nvPr/>
          </p:nvSpPr>
          <p:spPr>
            <a:xfrm>
              <a:off x="4297650" y="5363000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40" y="1"/>
                  </a:moveTo>
                  <a:cubicBezTo>
                    <a:pt x="34" y="1"/>
                    <a:pt x="30" y="2"/>
                    <a:pt x="26" y="6"/>
                  </a:cubicBezTo>
                  <a:cubicBezTo>
                    <a:pt x="14" y="19"/>
                    <a:pt x="1" y="44"/>
                    <a:pt x="14" y="56"/>
                  </a:cubicBezTo>
                  <a:cubicBezTo>
                    <a:pt x="39" y="106"/>
                    <a:pt x="76" y="145"/>
                    <a:pt x="114" y="195"/>
                  </a:cubicBezTo>
                  <a:cubicBezTo>
                    <a:pt x="120" y="201"/>
                    <a:pt x="130" y="204"/>
                    <a:pt x="139" y="204"/>
                  </a:cubicBezTo>
                  <a:cubicBezTo>
                    <a:pt x="149" y="204"/>
                    <a:pt x="158" y="201"/>
                    <a:pt x="165" y="195"/>
                  </a:cubicBezTo>
                  <a:cubicBezTo>
                    <a:pt x="177" y="182"/>
                    <a:pt x="177" y="157"/>
                    <a:pt x="165" y="145"/>
                  </a:cubicBezTo>
                  <a:cubicBezTo>
                    <a:pt x="152" y="132"/>
                    <a:pt x="139" y="132"/>
                    <a:pt x="139" y="119"/>
                  </a:cubicBezTo>
                  <a:lnTo>
                    <a:pt x="126" y="106"/>
                  </a:lnTo>
                  <a:cubicBezTo>
                    <a:pt x="126" y="94"/>
                    <a:pt x="114" y="94"/>
                    <a:pt x="114" y="94"/>
                  </a:cubicBezTo>
                  <a:lnTo>
                    <a:pt x="76" y="19"/>
                  </a:lnTo>
                  <a:cubicBezTo>
                    <a:pt x="68" y="10"/>
                    <a:pt x="52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34"/>
            <p:cNvSpPr/>
            <p:nvPr/>
          </p:nvSpPr>
          <p:spPr>
            <a:xfrm>
              <a:off x="4291700" y="5367725"/>
              <a:ext cx="6300" cy="7625"/>
            </a:xfrm>
            <a:custGeom>
              <a:avLst/>
              <a:gdLst/>
              <a:ahLst/>
              <a:cxnLst/>
              <a:rect l="l" t="t" r="r" b="b"/>
              <a:pathLst>
                <a:path w="252" h="305" extrusionOk="0">
                  <a:moveTo>
                    <a:pt x="36" y="0"/>
                  </a:moveTo>
                  <a:cubicBezTo>
                    <a:pt x="33" y="0"/>
                    <a:pt x="29" y="2"/>
                    <a:pt x="25" y="6"/>
                  </a:cubicBezTo>
                  <a:cubicBezTo>
                    <a:pt x="12" y="6"/>
                    <a:pt x="0" y="31"/>
                    <a:pt x="12" y="43"/>
                  </a:cubicBezTo>
                  <a:cubicBezTo>
                    <a:pt x="63" y="132"/>
                    <a:pt x="126" y="207"/>
                    <a:pt x="188" y="295"/>
                  </a:cubicBezTo>
                  <a:cubicBezTo>
                    <a:pt x="188" y="301"/>
                    <a:pt x="195" y="304"/>
                    <a:pt x="203" y="304"/>
                  </a:cubicBezTo>
                  <a:cubicBezTo>
                    <a:pt x="210" y="304"/>
                    <a:pt x="220" y="301"/>
                    <a:pt x="227" y="295"/>
                  </a:cubicBezTo>
                  <a:cubicBezTo>
                    <a:pt x="239" y="295"/>
                    <a:pt x="252" y="270"/>
                    <a:pt x="239" y="257"/>
                  </a:cubicBezTo>
                  <a:cubicBezTo>
                    <a:pt x="176" y="182"/>
                    <a:pt x="126" y="93"/>
                    <a:pt x="63" y="18"/>
                  </a:cubicBezTo>
                  <a:cubicBezTo>
                    <a:pt x="54" y="10"/>
                    <a:pt x="45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34"/>
            <p:cNvSpPr/>
            <p:nvPr/>
          </p:nvSpPr>
          <p:spPr>
            <a:xfrm>
              <a:off x="4283375" y="5369175"/>
              <a:ext cx="6900" cy="9150"/>
            </a:xfrm>
            <a:custGeom>
              <a:avLst/>
              <a:gdLst/>
              <a:ahLst/>
              <a:cxnLst/>
              <a:rect l="l" t="t" r="r" b="b"/>
              <a:pathLst>
                <a:path w="276" h="366" extrusionOk="0">
                  <a:moveTo>
                    <a:pt x="44" y="0"/>
                  </a:moveTo>
                  <a:cubicBezTo>
                    <a:pt x="21" y="0"/>
                    <a:pt x="0" y="21"/>
                    <a:pt x="18" y="49"/>
                  </a:cubicBezTo>
                  <a:lnTo>
                    <a:pt x="207" y="350"/>
                  </a:lnTo>
                  <a:cubicBezTo>
                    <a:pt x="211" y="361"/>
                    <a:pt x="219" y="366"/>
                    <a:pt x="228" y="366"/>
                  </a:cubicBezTo>
                  <a:cubicBezTo>
                    <a:pt x="249" y="366"/>
                    <a:pt x="276" y="339"/>
                    <a:pt x="258" y="312"/>
                  </a:cubicBezTo>
                  <a:lnTo>
                    <a:pt x="69" y="10"/>
                  </a:ln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34"/>
            <p:cNvSpPr/>
            <p:nvPr/>
          </p:nvSpPr>
          <p:spPr>
            <a:xfrm>
              <a:off x="4276275" y="5373625"/>
              <a:ext cx="5050" cy="7650"/>
            </a:xfrm>
            <a:custGeom>
              <a:avLst/>
              <a:gdLst/>
              <a:ahLst/>
              <a:cxnLst/>
              <a:rect l="l" t="t" r="r" b="b"/>
              <a:pathLst>
                <a:path w="202" h="306" extrusionOk="0">
                  <a:moveTo>
                    <a:pt x="46" y="1"/>
                  </a:moveTo>
                  <a:cubicBezTo>
                    <a:pt x="38" y="1"/>
                    <a:pt x="31" y="3"/>
                    <a:pt x="26" y="8"/>
                  </a:cubicBezTo>
                  <a:cubicBezTo>
                    <a:pt x="14" y="8"/>
                    <a:pt x="1" y="34"/>
                    <a:pt x="14" y="47"/>
                  </a:cubicBezTo>
                  <a:cubicBezTo>
                    <a:pt x="51" y="134"/>
                    <a:pt x="101" y="210"/>
                    <a:pt x="139" y="285"/>
                  </a:cubicBezTo>
                  <a:cubicBezTo>
                    <a:pt x="139" y="300"/>
                    <a:pt x="148" y="306"/>
                    <a:pt x="158" y="306"/>
                  </a:cubicBezTo>
                  <a:cubicBezTo>
                    <a:pt x="165" y="306"/>
                    <a:pt x="172" y="303"/>
                    <a:pt x="177" y="298"/>
                  </a:cubicBezTo>
                  <a:cubicBezTo>
                    <a:pt x="202" y="285"/>
                    <a:pt x="202" y="273"/>
                    <a:pt x="190" y="260"/>
                  </a:cubicBezTo>
                  <a:cubicBezTo>
                    <a:pt x="151" y="172"/>
                    <a:pt x="114" y="97"/>
                    <a:pt x="76" y="21"/>
                  </a:cubicBezTo>
                  <a:cubicBezTo>
                    <a:pt x="69" y="7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34"/>
            <p:cNvSpPr/>
            <p:nvPr/>
          </p:nvSpPr>
          <p:spPr>
            <a:xfrm>
              <a:off x="4220325" y="5386100"/>
              <a:ext cx="4425" cy="7700"/>
            </a:xfrm>
            <a:custGeom>
              <a:avLst/>
              <a:gdLst/>
              <a:ahLst/>
              <a:cxnLst/>
              <a:rect l="l" t="t" r="r" b="b"/>
              <a:pathLst>
                <a:path w="177" h="308" extrusionOk="0">
                  <a:moveTo>
                    <a:pt x="38" y="0"/>
                  </a:moveTo>
                  <a:cubicBezTo>
                    <a:pt x="25" y="12"/>
                    <a:pt x="0" y="25"/>
                    <a:pt x="13" y="38"/>
                  </a:cubicBezTo>
                  <a:cubicBezTo>
                    <a:pt x="38" y="126"/>
                    <a:pt x="76" y="202"/>
                    <a:pt x="101" y="289"/>
                  </a:cubicBezTo>
                  <a:cubicBezTo>
                    <a:pt x="110" y="298"/>
                    <a:pt x="119" y="307"/>
                    <a:pt x="128" y="307"/>
                  </a:cubicBezTo>
                  <a:cubicBezTo>
                    <a:pt x="131" y="307"/>
                    <a:pt x="135" y="306"/>
                    <a:pt x="139" y="302"/>
                  </a:cubicBezTo>
                  <a:cubicBezTo>
                    <a:pt x="164" y="302"/>
                    <a:pt x="176" y="289"/>
                    <a:pt x="164" y="264"/>
                  </a:cubicBezTo>
                  <a:cubicBezTo>
                    <a:pt x="139" y="188"/>
                    <a:pt x="101" y="101"/>
                    <a:pt x="76" y="25"/>
                  </a:cubicBezTo>
                  <a:cubicBezTo>
                    <a:pt x="76" y="12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34"/>
            <p:cNvSpPr/>
            <p:nvPr/>
          </p:nvSpPr>
          <p:spPr>
            <a:xfrm>
              <a:off x="4153375" y="5366900"/>
              <a:ext cx="2525" cy="8525"/>
            </a:xfrm>
            <a:custGeom>
              <a:avLst/>
              <a:gdLst/>
              <a:ahLst/>
              <a:cxnLst/>
              <a:rect l="l" t="t" r="r" b="b"/>
              <a:pathLst>
                <a:path w="101" h="341" extrusionOk="0">
                  <a:moveTo>
                    <a:pt x="63" y="1"/>
                  </a:moveTo>
                  <a:cubicBezTo>
                    <a:pt x="50" y="1"/>
                    <a:pt x="37" y="14"/>
                    <a:pt x="25" y="26"/>
                  </a:cubicBezTo>
                  <a:cubicBezTo>
                    <a:pt x="25" y="126"/>
                    <a:pt x="12" y="215"/>
                    <a:pt x="0" y="303"/>
                  </a:cubicBezTo>
                  <a:cubicBezTo>
                    <a:pt x="0" y="316"/>
                    <a:pt x="12" y="341"/>
                    <a:pt x="37" y="341"/>
                  </a:cubicBezTo>
                  <a:cubicBezTo>
                    <a:pt x="50" y="341"/>
                    <a:pt x="63" y="316"/>
                    <a:pt x="63" y="303"/>
                  </a:cubicBezTo>
                  <a:cubicBezTo>
                    <a:pt x="76" y="215"/>
                    <a:pt x="88" y="126"/>
                    <a:pt x="101" y="26"/>
                  </a:cubicBezTo>
                  <a:cubicBezTo>
                    <a:pt x="101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34"/>
            <p:cNvSpPr/>
            <p:nvPr/>
          </p:nvSpPr>
          <p:spPr>
            <a:xfrm>
              <a:off x="4159025" y="5370875"/>
              <a:ext cx="3175" cy="6250"/>
            </a:xfrm>
            <a:custGeom>
              <a:avLst/>
              <a:gdLst/>
              <a:ahLst/>
              <a:cxnLst/>
              <a:rect l="l" t="t" r="r" b="b"/>
              <a:pathLst>
                <a:path w="127" h="250" extrusionOk="0">
                  <a:moveTo>
                    <a:pt x="77" y="0"/>
                  </a:moveTo>
                  <a:cubicBezTo>
                    <a:pt x="68" y="0"/>
                    <a:pt x="59" y="9"/>
                    <a:pt x="51" y="18"/>
                  </a:cubicBezTo>
                  <a:cubicBezTo>
                    <a:pt x="38" y="81"/>
                    <a:pt x="13" y="144"/>
                    <a:pt x="0" y="207"/>
                  </a:cubicBezTo>
                  <a:cubicBezTo>
                    <a:pt x="0" y="232"/>
                    <a:pt x="0" y="244"/>
                    <a:pt x="26" y="244"/>
                  </a:cubicBezTo>
                  <a:cubicBezTo>
                    <a:pt x="29" y="248"/>
                    <a:pt x="34" y="250"/>
                    <a:pt x="39" y="250"/>
                  </a:cubicBezTo>
                  <a:cubicBezTo>
                    <a:pt x="50" y="250"/>
                    <a:pt x="63" y="241"/>
                    <a:pt x="63" y="232"/>
                  </a:cubicBezTo>
                  <a:cubicBezTo>
                    <a:pt x="76" y="169"/>
                    <a:pt x="101" y="106"/>
                    <a:pt x="113" y="43"/>
                  </a:cubicBezTo>
                  <a:cubicBezTo>
                    <a:pt x="126" y="31"/>
                    <a:pt x="113" y="6"/>
                    <a:pt x="88" y="6"/>
                  </a:cubicBezTo>
                  <a:cubicBezTo>
                    <a:pt x="84" y="2"/>
                    <a:pt x="81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34"/>
            <p:cNvSpPr/>
            <p:nvPr/>
          </p:nvSpPr>
          <p:spPr>
            <a:xfrm>
              <a:off x="4185425" y="5381075"/>
              <a:ext cx="2550" cy="6600"/>
            </a:xfrm>
            <a:custGeom>
              <a:avLst/>
              <a:gdLst/>
              <a:ahLst/>
              <a:cxnLst/>
              <a:rect l="l" t="t" r="r" b="b"/>
              <a:pathLst>
                <a:path w="102" h="264" extrusionOk="0">
                  <a:moveTo>
                    <a:pt x="38" y="0"/>
                  </a:moveTo>
                  <a:cubicBezTo>
                    <a:pt x="26" y="12"/>
                    <a:pt x="13" y="25"/>
                    <a:pt x="26" y="37"/>
                  </a:cubicBezTo>
                  <a:cubicBezTo>
                    <a:pt x="38" y="101"/>
                    <a:pt x="26" y="163"/>
                    <a:pt x="13" y="213"/>
                  </a:cubicBezTo>
                  <a:cubicBezTo>
                    <a:pt x="1" y="239"/>
                    <a:pt x="13" y="252"/>
                    <a:pt x="38" y="264"/>
                  </a:cubicBezTo>
                  <a:cubicBezTo>
                    <a:pt x="51" y="264"/>
                    <a:pt x="63" y="252"/>
                    <a:pt x="76" y="239"/>
                  </a:cubicBezTo>
                  <a:cubicBezTo>
                    <a:pt x="101" y="163"/>
                    <a:pt x="101" y="101"/>
                    <a:pt x="88" y="25"/>
                  </a:cubicBezTo>
                  <a:cubicBezTo>
                    <a:pt x="76" y="12"/>
                    <a:pt x="63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34"/>
            <p:cNvSpPr/>
            <p:nvPr/>
          </p:nvSpPr>
          <p:spPr>
            <a:xfrm>
              <a:off x="4193275" y="5385325"/>
              <a:ext cx="2250" cy="3950"/>
            </a:xfrm>
            <a:custGeom>
              <a:avLst/>
              <a:gdLst/>
              <a:ahLst/>
              <a:cxnLst/>
              <a:rect l="l" t="t" r="r" b="b"/>
              <a:pathLst>
                <a:path w="90" h="158" extrusionOk="0">
                  <a:moveTo>
                    <a:pt x="50" y="1"/>
                  </a:moveTo>
                  <a:cubicBezTo>
                    <a:pt x="38" y="1"/>
                    <a:pt x="26" y="10"/>
                    <a:pt x="26" y="18"/>
                  </a:cubicBezTo>
                  <a:cubicBezTo>
                    <a:pt x="14" y="56"/>
                    <a:pt x="14" y="82"/>
                    <a:pt x="1" y="107"/>
                  </a:cubicBezTo>
                  <a:cubicBezTo>
                    <a:pt x="1" y="132"/>
                    <a:pt x="14" y="144"/>
                    <a:pt x="26" y="157"/>
                  </a:cubicBezTo>
                  <a:cubicBezTo>
                    <a:pt x="39" y="157"/>
                    <a:pt x="64" y="144"/>
                    <a:pt x="64" y="132"/>
                  </a:cubicBezTo>
                  <a:cubicBezTo>
                    <a:pt x="76" y="94"/>
                    <a:pt x="76" y="69"/>
                    <a:pt x="89" y="43"/>
                  </a:cubicBezTo>
                  <a:cubicBezTo>
                    <a:pt x="89" y="18"/>
                    <a:pt x="89" y="6"/>
                    <a:pt x="64" y="6"/>
                  </a:cubicBez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34"/>
            <p:cNvSpPr/>
            <p:nvPr/>
          </p:nvSpPr>
          <p:spPr>
            <a:xfrm>
              <a:off x="4200825" y="5386100"/>
              <a:ext cx="2550" cy="5275"/>
            </a:xfrm>
            <a:custGeom>
              <a:avLst/>
              <a:gdLst/>
              <a:ahLst/>
              <a:cxnLst/>
              <a:rect l="l" t="t" r="r" b="b"/>
              <a:pathLst>
                <a:path w="102" h="211" extrusionOk="0">
                  <a:moveTo>
                    <a:pt x="51" y="0"/>
                  </a:moveTo>
                  <a:cubicBezTo>
                    <a:pt x="39" y="0"/>
                    <a:pt x="14" y="0"/>
                    <a:pt x="14" y="25"/>
                  </a:cubicBezTo>
                  <a:cubicBezTo>
                    <a:pt x="0" y="51"/>
                    <a:pt x="0" y="88"/>
                    <a:pt x="14" y="113"/>
                  </a:cubicBezTo>
                  <a:cubicBezTo>
                    <a:pt x="14" y="138"/>
                    <a:pt x="26" y="163"/>
                    <a:pt x="39" y="202"/>
                  </a:cubicBezTo>
                  <a:cubicBezTo>
                    <a:pt x="39" y="208"/>
                    <a:pt x="45" y="211"/>
                    <a:pt x="53" y="211"/>
                  </a:cubicBezTo>
                  <a:cubicBezTo>
                    <a:pt x="61" y="211"/>
                    <a:pt x="70" y="208"/>
                    <a:pt x="76" y="202"/>
                  </a:cubicBezTo>
                  <a:cubicBezTo>
                    <a:pt x="89" y="202"/>
                    <a:pt x="101" y="176"/>
                    <a:pt x="89" y="163"/>
                  </a:cubicBezTo>
                  <a:lnTo>
                    <a:pt x="89" y="151"/>
                  </a:lnTo>
                  <a:lnTo>
                    <a:pt x="76" y="138"/>
                  </a:lnTo>
                  <a:lnTo>
                    <a:pt x="76" y="101"/>
                  </a:lnTo>
                  <a:lnTo>
                    <a:pt x="76" y="88"/>
                  </a:lnTo>
                  <a:lnTo>
                    <a:pt x="76" y="76"/>
                  </a:lnTo>
                  <a:lnTo>
                    <a:pt x="76" y="51"/>
                  </a:lnTo>
                  <a:lnTo>
                    <a:pt x="76" y="38"/>
                  </a:lnTo>
                  <a:cubicBezTo>
                    <a:pt x="76" y="25"/>
                    <a:pt x="76" y="25"/>
                    <a:pt x="64" y="12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34"/>
            <p:cNvSpPr/>
            <p:nvPr/>
          </p:nvSpPr>
          <p:spPr>
            <a:xfrm>
              <a:off x="4207750" y="5384600"/>
              <a:ext cx="3050" cy="12450"/>
            </a:xfrm>
            <a:custGeom>
              <a:avLst/>
              <a:gdLst/>
              <a:ahLst/>
              <a:cxnLst/>
              <a:rect l="l" t="t" r="r" b="b"/>
              <a:pathLst>
                <a:path w="122" h="498" extrusionOk="0">
                  <a:moveTo>
                    <a:pt x="81" y="0"/>
                  </a:moveTo>
                  <a:cubicBezTo>
                    <a:pt x="68" y="0"/>
                    <a:pt x="56" y="7"/>
                    <a:pt x="50" y="22"/>
                  </a:cubicBezTo>
                  <a:cubicBezTo>
                    <a:pt x="13" y="173"/>
                    <a:pt x="0" y="324"/>
                    <a:pt x="38" y="475"/>
                  </a:cubicBezTo>
                  <a:cubicBezTo>
                    <a:pt x="38" y="491"/>
                    <a:pt x="49" y="498"/>
                    <a:pt x="62" y="498"/>
                  </a:cubicBezTo>
                  <a:cubicBezTo>
                    <a:pt x="80" y="498"/>
                    <a:pt x="101" y="484"/>
                    <a:pt x="101" y="463"/>
                  </a:cubicBezTo>
                  <a:cubicBezTo>
                    <a:pt x="64" y="324"/>
                    <a:pt x="76" y="173"/>
                    <a:pt x="114" y="47"/>
                  </a:cubicBezTo>
                  <a:cubicBezTo>
                    <a:pt x="121" y="17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34"/>
            <p:cNvSpPr/>
            <p:nvPr/>
          </p:nvSpPr>
          <p:spPr>
            <a:xfrm>
              <a:off x="4215925" y="5387975"/>
              <a:ext cx="2225" cy="6325"/>
            </a:xfrm>
            <a:custGeom>
              <a:avLst/>
              <a:gdLst/>
              <a:ahLst/>
              <a:cxnLst/>
              <a:rect l="l" t="t" r="r" b="b"/>
              <a:pathLst>
                <a:path w="89" h="253" extrusionOk="0">
                  <a:moveTo>
                    <a:pt x="38" y="1"/>
                  </a:moveTo>
                  <a:cubicBezTo>
                    <a:pt x="25" y="1"/>
                    <a:pt x="0" y="13"/>
                    <a:pt x="0" y="38"/>
                  </a:cubicBezTo>
                  <a:cubicBezTo>
                    <a:pt x="13" y="101"/>
                    <a:pt x="13" y="152"/>
                    <a:pt x="13" y="214"/>
                  </a:cubicBezTo>
                  <a:cubicBezTo>
                    <a:pt x="25" y="239"/>
                    <a:pt x="38" y="252"/>
                    <a:pt x="50" y="252"/>
                  </a:cubicBezTo>
                  <a:cubicBezTo>
                    <a:pt x="63" y="252"/>
                    <a:pt x="89" y="239"/>
                    <a:pt x="89" y="214"/>
                  </a:cubicBezTo>
                  <a:cubicBezTo>
                    <a:pt x="76" y="152"/>
                    <a:pt x="76" y="101"/>
                    <a:pt x="76" y="38"/>
                  </a:cubicBezTo>
                  <a:cubicBezTo>
                    <a:pt x="76" y="13"/>
                    <a:pt x="6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34"/>
            <p:cNvSpPr/>
            <p:nvPr/>
          </p:nvSpPr>
          <p:spPr>
            <a:xfrm>
              <a:off x="4141100" y="5360625"/>
              <a:ext cx="2225" cy="5375"/>
            </a:xfrm>
            <a:custGeom>
              <a:avLst/>
              <a:gdLst/>
              <a:ahLst/>
              <a:cxnLst/>
              <a:rect l="l" t="t" r="r" b="b"/>
              <a:pathLst>
                <a:path w="89" h="215" extrusionOk="0">
                  <a:moveTo>
                    <a:pt x="50" y="0"/>
                  </a:moveTo>
                  <a:cubicBezTo>
                    <a:pt x="25" y="0"/>
                    <a:pt x="13" y="13"/>
                    <a:pt x="13" y="25"/>
                  </a:cubicBezTo>
                  <a:lnTo>
                    <a:pt x="13" y="101"/>
                  </a:lnTo>
                  <a:lnTo>
                    <a:pt x="13" y="139"/>
                  </a:lnTo>
                  <a:lnTo>
                    <a:pt x="13" y="151"/>
                  </a:lnTo>
                  <a:lnTo>
                    <a:pt x="13" y="176"/>
                  </a:lnTo>
                  <a:cubicBezTo>
                    <a:pt x="0" y="189"/>
                    <a:pt x="13" y="214"/>
                    <a:pt x="25" y="214"/>
                  </a:cubicBezTo>
                  <a:cubicBezTo>
                    <a:pt x="50" y="214"/>
                    <a:pt x="64" y="201"/>
                    <a:pt x="76" y="189"/>
                  </a:cubicBezTo>
                  <a:cubicBezTo>
                    <a:pt x="76" y="139"/>
                    <a:pt x="89" y="89"/>
                    <a:pt x="76" y="25"/>
                  </a:cubicBezTo>
                  <a:cubicBezTo>
                    <a:pt x="76" y="13"/>
                    <a:pt x="6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34"/>
            <p:cNvSpPr/>
            <p:nvPr/>
          </p:nvSpPr>
          <p:spPr>
            <a:xfrm>
              <a:off x="4210250" y="5240525"/>
              <a:ext cx="6650" cy="3625"/>
            </a:xfrm>
            <a:custGeom>
              <a:avLst/>
              <a:gdLst/>
              <a:ahLst/>
              <a:cxnLst/>
              <a:rect l="l" t="t" r="r" b="b"/>
              <a:pathLst>
                <a:path w="266" h="145" extrusionOk="0">
                  <a:moveTo>
                    <a:pt x="227" y="0"/>
                  </a:moveTo>
                  <a:cubicBezTo>
                    <a:pt x="152" y="26"/>
                    <a:pt x="89" y="51"/>
                    <a:pt x="26" y="76"/>
                  </a:cubicBezTo>
                  <a:cubicBezTo>
                    <a:pt x="14" y="89"/>
                    <a:pt x="1" y="101"/>
                    <a:pt x="1" y="114"/>
                  </a:cubicBezTo>
                  <a:cubicBezTo>
                    <a:pt x="10" y="133"/>
                    <a:pt x="19" y="144"/>
                    <a:pt x="33" y="144"/>
                  </a:cubicBezTo>
                  <a:cubicBezTo>
                    <a:pt x="39" y="144"/>
                    <a:pt x="44" y="143"/>
                    <a:pt x="51" y="139"/>
                  </a:cubicBezTo>
                  <a:lnTo>
                    <a:pt x="240" y="64"/>
                  </a:lnTo>
                  <a:cubicBezTo>
                    <a:pt x="252" y="64"/>
                    <a:pt x="265" y="39"/>
                    <a:pt x="265" y="26"/>
                  </a:cubicBezTo>
                  <a:cubicBezTo>
                    <a:pt x="252" y="14"/>
                    <a:pt x="240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34"/>
            <p:cNvSpPr/>
            <p:nvPr/>
          </p:nvSpPr>
          <p:spPr>
            <a:xfrm>
              <a:off x="4204075" y="5254675"/>
              <a:ext cx="38600" cy="11700"/>
            </a:xfrm>
            <a:custGeom>
              <a:avLst/>
              <a:gdLst/>
              <a:ahLst/>
              <a:cxnLst/>
              <a:rect l="l" t="t" r="r" b="b"/>
              <a:pathLst>
                <a:path w="1544" h="468" extrusionOk="0">
                  <a:moveTo>
                    <a:pt x="1480" y="1"/>
                  </a:moveTo>
                  <a:cubicBezTo>
                    <a:pt x="977" y="76"/>
                    <a:pt x="499" y="214"/>
                    <a:pt x="34" y="415"/>
                  </a:cubicBezTo>
                  <a:cubicBezTo>
                    <a:pt x="1" y="427"/>
                    <a:pt x="16" y="468"/>
                    <a:pt x="47" y="468"/>
                  </a:cubicBezTo>
                  <a:cubicBezTo>
                    <a:pt x="51" y="468"/>
                    <a:pt x="55" y="467"/>
                    <a:pt x="60" y="466"/>
                  </a:cubicBezTo>
                  <a:cubicBezTo>
                    <a:pt x="524" y="264"/>
                    <a:pt x="1002" y="139"/>
                    <a:pt x="1505" y="63"/>
                  </a:cubicBezTo>
                  <a:cubicBezTo>
                    <a:pt x="1543" y="63"/>
                    <a:pt x="1530" y="1"/>
                    <a:pt x="1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34"/>
            <p:cNvSpPr/>
            <p:nvPr/>
          </p:nvSpPr>
          <p:spPr>
            <a:xfrm>
              <a:off x="4214100" y="5274125"/>
              <a:ext cx="26275" cy="8925"/>
            </a:xfrm>
            <a:custGeom>
              <a:avLst/>
              <a:gdLst/>
              <a:ahLst/>
              <a:cxnLst/>
              <a:rect l="l" t="t" r="r" b="b"/>
              <a:pathLst>
                <a:path w="1051" h="357" extrusionOk="0">
                  <a:moveTo>
                    <a:pt x="1014" y="1"/>
                  </a:moveTo>
                  <a:cubicBezTo>
                    <a:pt x="1011" y="1"/>
                    <a:pt x="1007" y="1"/>
                    <a:pt x="1004" y="3"/>
                  </a:cubicBezTo>
                  <a:cubicBezTo>
                    <a:pt x="677" y="90"/>
                    <a:pt x="363" y="191"/>
                    <a:pt x="36" y="291"/>
                  </a:cubicBezTo>
                  <a:cubicBezTo>
                    <a:pt x="1" y="303"/>
                    <a:pt x="19" y="356"/>
                    <a:pt x="51" y="356"/>
                  </a:cubicBezTo>
                  <a:cubicBezTo>
                    <a:pt x="54" y="356"/>
                    <a:pt x="58" y="356"/>
                    <a:pt x="61" y="355"/>
                  </a:cubicBezTo>
                  <a:cubicBezTo>
                    <a:pt x="375" y="254"/>
                    <a:pt x="702" y="153"/>
                    <a:pt x="1017" y="65"/>
                  </a:cubicBezTo>
                  <a:cubicBezTo>
                    <a:pt x="1051" y="54"/>
                    <a:pt x="1044" y="1"/>
                    <a:pt x="1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34"/>
            <p:cNvSpPr/>
            <p:nvPr/>
          </p:nvSpPr>
          <p:spPr>
            <a:xfrm>
              <a:off x="4222525" y="5293975"/>
              <a:ext cx="21400" cy="2850"/>
            </a:xfrm>
            <a:custGeom>
              <a:avLst/>
              <a:gdLst/>
              <a:ahLst/>
              <a:cxnLst/>
              <a:rect l="l" t="t" r="r" b="b"/>
              <a:pathLst>
                <a:path w="856" h="114" extrusionOk="0">
                  <a:moveTo>
                    <a:pt x="805" y="0"/>
                  </a:moveTo>
                  <a:cubicBezTo>
                    <a:pt x="554" y="13"/>
                    <a:pt x="289" y="25"/>
                    <a:pt x="38" y="38"/>
                  </a:cubicBezTo>
                  <a:cubicBezTo>
                    <a:pt x="1" y="51"/>
                    <a:pt x="1" y="114"/>
                    <a:pt x="38" y="114"/>
                  </a:cubicBezTo>
                  <a:cubicBezTo>
                    <a:pt x="289" y="101"/>
                    <a:pt x="554" y="89"/>
                    <a:pt x="805" y="76"/>
                  </a:cubicBezTo>
                  <a:cubicBezTo>
                    <a:pt x="856" y="64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34"/>
            <p:cNvSpPr/>
            <p:nvPr/>
          </p:nvSpPr>
          <p:spPr>
            <a:xfrm>
              <a:off x="4235100" y="5314375"/>
              <a:ext cx="19400" cy="5725"/>
            </a:xfrm>
            <a:custGeom>
              <a:avLst/>
              <a:gdLst/>
              <a:ahLst/>
              <a:cxnLst/>
              <a:rect l="l" t="t" r="r" b="b"/>
              <a:pathLst>
                <a:path w="776" h="229" extrusionOk="0">
                  <a:moveTo>
                    <a:pt x="727" y="0"/>
                  </a:moveTo>
                  <a:cubicBezTo>
                    <a:pt x="724" y="0"/>
                    <a:pt x="721" y="1"/>
                    <a:pt x="717" y="2"/>
                  </a:cubicBezTo>
                  <a:cubicBezTo>
                    <a:pt x="491" y="78"/>
                    <a:pt x="277" y="128"/>
                    <a:pt x="38" y="165"/>
                  </a:cubicBezTo>
                  <a:cubicBezTo>
                    <a:pt x="1" y="165"/>
                    <a:pt x="13" y="229"/>
                    <a:pt x="63" y="229"/>
                  </a:cubicBezTo>
                  <a:cubicBezTo>
                    <a:pt x="289" y="190"/>
                    <a:pt x="516" y="140"/>
                    <a:pt x="730" y="65"/>
                  </a:cubicBezTo>
                  <a:cubicBezTo>
                    <a:pt x="776" y="54"/>
                    <a:pt x="759" y="0"/>
                    <a:pt x="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34"/>
            <p:cNvSpPr/>
            <p:nvPr/>
          </p:nvSpPr>
          <p:spPr>
            <a:xfrm>
              <a:off x="4205550" y="5305625"/>
              <a:ext cx="6625" cy="2200"/>
            </a:xfrm>
            <a:custGeom>
              <a:avLst/>
              <a:gdLst/>
              <a:ahLst/>
              <a:cxnLst/>
              <a:rect l="l" t="t" r="r" b="b"/>
              <a:pathLst>
                <a:path w="265" h="88" extrusionOk="0">
                  <a:moveTo>
                    <a:pt x="227" y="0"/>
                  </a:moveTo>
                  <a:cubicBezTo>
                    <a:pt x="164" y="0"/>
                    <a:pt x="101" y="12"/>
                    <a:pt x="26" y="25"/>
                  </a:cubicBezTo>
                  <a:cubicBezTo>
                    <a:pt x="13" y="25"/>
                    <a:pt x="1" y="37"/>
                    <a:pt x="1" y="50"/>
                  </a:cubicBezTo>
                  <a:cubicBezTo>
                    <a:pt x="1" y="62"/>
                    <a:pt x="13" y="88"/>
                    <a:pt x="26" y="88"/>
                  </a:cubicBezTo>
                  <a:cubicBezTo>
                    <a:pt x="101" y="75"/>
                    <a:pt x="164" y="75"/>
                    <a:pt x="227" y="62"/>
                  </a:cubicBezTo>
                  <a:cubicBezTo>
                    <a:pt x="252" y="62"/>
                    <a:pt x="264" y="50"/>
                    <a:pt x="264" y="25"/>
                  </a:cubicBezTo>
                  <a:cubicBezTo>
                    <a:pt x="264" y="12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34"/>
            <p:cNvSpPr/>
            <p:nvPr/>
          </p:nvSpPr>
          <p:spPr>
            <a:xfrm>
              <a:off x="4198950" y="5281725"/>
              <a:ext cx="13550" cy="4850"/>
            </a:xfrm>
            <a:custGeom>
              <a:avLst/>
              <a:gdLst/>
              <a:ahLst/>
              <a:cxnLst/>
              <a:rect l="l" t="t" r="r" b="b"/>
              <a:pathLst>
                <a:path w="542" h="194" extrusionOk="0">
                  <a:moveTo>
                    <a:pt x="491" y="0"/>
                  </a:moveTo>
                  <a:cubicBezTo>
                    <a:pt x="327" y="25"/>
                    <a:pt x="176" y="63"/>
                    <a:pt x="25" y="126"/>
                  </a:cubicBezTo>
                  <a:cubicBezTo>
                    <a:pt x="13" y="138"/>
                    <a:pt x="0" y="151"/>
                    <a:pt x="0" y="163"/>
                  </a:cubicBezTo>
                  <a:cubicBezTo>
                    <a:pt x="10" y="182"/>
                    <a:pt x="19" y="194"/>
                    <a:pt x="33" y="194"/>
                  </a:cubicBezTo>
                  <a:cubicBezTo>
                    <a:pt x="38" y="194"/>
                    <a:pt x="44" y="192"/>
                    <a:pt x="50" y="188"/>
                  </a:cubicBezTo>
                  <a:cubicBezTo>
                    <a:pt x="189" y="126"/>
                    <a:pt x="352" y="88"/>
                    <a:pt x="516" y="63"/>
                  </a:cubicBezTo>
                  <a:cubicBezTo>
                    <a:pt x="528" y="63"/>
                    <a:pt x="541" y="38"/>
                    <a:pt x="528" y="25"/>
                  </a:cubicBezTo>
                  <a:cubicBezTo>
                    <a:pt x="528" y="0"/>
                    <a:pt x="516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34"/>
            <p:cNvSpPr/>
            <p:nvPr/>
          </p:nvSpPr>
          <p:spPr>
            <a:xfrm>
              <a:off x="4198950" y="5270700"/>
              <a:ext cx="8175" cy="4250"/>
            </a:xfrm>
            <a:custGeom>
              <a:avLst/>
              <a:gdLst/>
              <a:ahLst/>
              <a:cxnLst/>
              <a:rect l="l" t="t" r="r" b="b"/>
              <a:pathLst>
                <a:path w="327" h="170" extrusionOk="0">
                  <a:moveTo>
                    <a:pt x="277" y="1"/>
                  </a:moveTo>
                  <a:cubicBezTo>
                    <a:pt x="189" y="39"/>
                    <a:pt x="114" y="76"/>
                    <a:pt x="25" y="101"/>
                  </a:cubicBezTo>
                  <a:cubicBezTo>
                    <a:pt x="13" y="114"/>
                    <a:pt x="0" y="126"/>
                    <a:pt x="0" y="152"/>
                  </a:cubicBezTo>
                  <a:cubicBezTo>
                    <a:pt x="9" y="161"/>
                    <a:pt x="18" y="170"/>
                    <a:pt x="27" y="170"/>
                  </a:cubicBezTo>
                  <a:cubicBezTo>
                    <a:pt x="31" y="170"/>
                    <a:pt x="34" y="168"/>
                    <a:pt x="38" y="165"/>
                  </a:cubicBezTo>
                  <a:cubicBezTo>
                    <a:pt x="126" y="140"/>
                    <a:pt x="214" y="101"/>
                    <a:pt x="290" y="64"/>
                  </a:cubicBezTo>
                  <a:cubicBezTo>
                    <a:pt x="315" y="64"/>
                    <a:pt x="327" y="51"/>
                    <a:pt x="315" y="26"/>
                  </a:cubicBezTo>
                  <a:cubicBezTo>
                    <a:pt x="315" y="14"/>
                    <a:pt x="290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34"/>
            <p:cNvSpPr/>
            <p:nvPr/>
          </p:nvSpPr>
          <p:spPr>
            <a:xfrm>
              <a:off x="4189025" y="5244775"/>
              <a:ext cx="19550" cy="12600"/>
            </a:xfrm>
            <a:custGeom>
              <a:avLst/>
              <a:gdLst/>
              <a:ahLst/>
              <a:cxnLst/>
              <a:rect l="l" t="t" r="r" b="b"/>
              <a:pathLst>
                <a:path w="782" h="504" extrusionOk="0">
                  <a:moveTo>
                    <a:pt x="741" y="1"/>
                  </a:moveTo>
                  <a:cubicBezTo>
                    <a:pt x="736" y="1"/>
                    <a:pt x="730" y="2"/>
                    <a:pt x="724" y="7"/>
                  </a:cubicBezTo>
                  <a:cubicBezTo>
                    <a:pt x="486" y="145"/>
                    <a:pt x="259" y="283"/>
                    <a:pt x="33" y="434"/>
                  </a:cubicBezTo>
                  <a:cubicBezTo>
                    <a:pt x="1" y="455"/>
                    <a:pt x="23" y="503"/>
                    <a:pt x="52" y="503"/>
                  </a:cubicBezTo>
                  <a:cubicBezTo>
                    <a:pt x="58" y="503"/>
                    <a:pt x="64" y="502"/>
                    <a:pt x="70" y="497"/>
                  </a:cubicBezTo>
                  <a:cubicBezTo>
                    <a:pt x="296" y="347"/>
                    <a:pt x="523" y="196"/>
                    <a:pt x="749" y="57"/>
                  </a:cubicBezTo>
                  <a:cubicBezTo>
                    <a:pt x="781" y="47"/>
                    <a:pt x="769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34"/>
            <p:cNvSpPr/>
            <p:nvPr/>
          </p:nvSpPr>
          <p:spPr>
            <a:xfrm>
              <a:off x="4188675" y="5232300"/>
              <a:ext cx="20600" cy="8625"/>
            </a:xfrm>
            <a:custGeom>
              <a:avLst/>
              <a:gdLst/>
              <a:ahLst/>
              <a:cxnLst/>
              <a:rect l="l" t="t" r="r" b="b"/>
              <a:pathLst>
                <a:path w="824" h="345" extrusionOk="0">
                  <a:moveTo>
                    <a:pt x="775" y="1"/>
                  </a:moveTo>
                  <a:cubicBezTo>
                    <a:pt x="772" y="1"/>
                    <a:pt x="768" y="1"/>
                    <a:pt x="763" y="3"/>
                  </a:cubicBezTo>
                  <a:cubicBezTo>
                    <a:pt x="512" y="66"/>
                    <a:pt x="260" y="153"/>
                    <a:pt x="34" y="279"/>
                  </a:cubicBezTo>
                  <a:cubicBezTo>
                    <a:pt x="0" y="302"/>
                    <a:pt x="27" y="344"/>
                    <a:pt x="60" y="344"/>
                  </a:cubicBezTo>
                  <a:cubicBezTo>
                    <a:pt x="64" y="344"/>
                    <a:pt x="68" y="344"/>
                    <a:pt x="72" y="343"/>
                  </a:cubicBezTo>
                  <a:cubicBezTo>
                    <a:pt x="298" y="217"/>
                    <a:pt x="537" y="128"/>
                    <a:pt x="788" y="66"/>
                  </a:cubicBezTo>
                  <a:cubicBezTo>
                    <a:pt x="823" y="54"/>
                    <a:pt x="815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34"/>
            <p:cNvSpPr/>
            <p:nvPr/>
          </p:nvSpPr>
          <p:spPr>
            <a:xfrm>
              <a:off x="4220650" y="5238750"/>
              <a:ext cx="25475" cy="4325"/>
            </a:xfrm>
            <a:custGeom>
              <a:avLst/>
              <a:gdLst/>
              <a:ahLst/>
              <a:cxnLst/>
              <a:rect l="l" t="t" r="r" b="b"/>
              <a:pathLst>
                <a:path w="1019" h="173" extrusionOk="0">
                  <a:moveTo>
                    <a:pt x="757" y="0"/>
                  </a:moveTo>
                  <a:cubicBezTo>
                    <a:pt x="513" y="0"/>
                    <a:pt x="268" y="33"/>
                    <a:pt x="37" y="110"/>
                  </a:cubicBezTo>
                  <a:cubicBezTo>
                    <a:pt x="0" y="110"/>
                    <a:pt x="25" y="172"/>
                    <a:pt x="63" y="172"/>
                  </a:cubicBezTo>
                  <a:cubicBezTo>
                    <a:pt x="294" y="102"/>
                    <a:pt x="540" y="64"/>
                    <a:pt x="790" y="64"/>
                  </a:cubicBezTo>
                  <a:cubicBezTo>
                    <a:pt x="853" y="64"/>
                    <a:pt x="917" y="66"/>
                    <a:pt x="981" y="71"/>
                  </a:cubicBezTo>
                  <a:cubicBezTo>
                    <a:pt x="984" y="73"/>
                    <a:pt x="987" y="73"/>
                    <a:pt x="989" y="73"/>
                  </a:cubicBezTo>
                  <a:cubicBezTo>
                    <a:pt x="1018" y="73"/>
                    <a:pt x="1015" y="9"/>
                    <a:pt x="981" y="9"/>
                  </a:cubicBezTo>
                  <a:cubicBezTo>
                    <a:pt x="907" y="3"/>
                    <a:pt x="832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34"/>
            <p:cNvSpPr/>
            <p:nvPr/>
          </p:nvSpPr>
          <p:spPr>
            <a:xfrm>
              <a:off x="4217175" y="5250900"/>
              <a:ext cx="5675" cy="2225"/>
            </a:xfrm>
            <a:custGeom>
              <a:avLst/>
              <a:gdLst/>
              <a:ahLst/>
              <a:cxnLst/>
              <a:rect l="l" t="t" r="r" b="b"/>
              <a:pathLst>
                <a:path w="227" h="89" extrusionOk="0">
                  <a:moveTo>
                    <a:pt x="190" y="1"/>
                  </a:moveTo>
                  <a:cubicBezTo>
                    <a:pt x="126" y="13"/>
                    <a:pt x="76" y="13"/>
                    <a:pt x="26" y="26"/>
                  </a:cubicBezTo>
                  <a:cubicBezTo>
                    <a:pt x="13" y="26"/>
                    <a:pt x="0" y="51"/>
                    <a:pt x="0" y="63"/>
                  </a:cubicBezTo>
                  <a:cubicBezTo>
                    <a:pt x="13" y="88"/>
                    <a:pt x="26" y="88"/>
                    <a:pt x="51" y="88"/>
                  </a:cubicBezTo>
                  <a:cubicBezTo>
                    <a:pt x="101" y="76"/>
                    <a:pt x="151" y="76"/>
                    <a:pt x="202" y="63"/>
                  </a:cubicBezTo>
                  <a:cubicBezTo>
                    <a:pt x="215" y="63"/>
                    <a:pt x="227" y="38"/>
                    <a:pt x="227" y="26"/>
                  </a:cubicBezTo>
                  <a:cubicBezTo>
                    <a:pt x="215" y="1"/>
                    <a:pt x="20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34"/>
            <p:cNvSpPr/>
            <p:nvPr/>
          </p:nvSpPr>
          <p:spPr>
            <a:xfrm>
              <a:off x="4208450" y="5267525"/>
              <a:ext cx="24375" cy="7350"/>
            </a:xfrm>
            <a:custGeom>
              <a:avLst/>
              <a:gdLst/>
              <a:ahLst/>
              <a:cxnLst/>
              <a:rect l="l" t="t" r="r" b="b"/>
              <a:pathLst>
                <a:path w="975" h="294" extrusionOk="0">
                  <a:moveTo>
                    <a:pt x="937" y="0"/>
                  </a:moveTo>
                  <a:cubicBezTo>
                    <a:pt x="934" y="0"/>
                    <a:pt x="931" y="1"/>
                    <a:pt x="928" y="2"/>
                  </a:cubicBezTo>
                  <a:cubicBezTo>
                    <a:pt x="626" y="65"/>
                    <a:pt x="324" y="141"/>
                    <a:pt x="36" y="228"/>
                  </a:cubicBezTo>
                  <a:cubicBezTo>
                    <a:pt x="1" y="240"/>
                    <a:pt x="8" y="293"/>
                    <a:pt x="38" y="293"/>
                  </a:cubicBezTo>
                  <a:cubicBezTo>
                    <a:pt x="41" y="293"/>
                    <a:pt x="44" y="293"/>
                    <a:pt x="48" y="292"/>
                  </a:cubicBezTo>
                  <a:cubicBezTo>
                    <a:pt x="349" y="216"/>
                    <a:pt x="639" y="128"/>
                    <a:pt x="941" y="65"/>
                  </a:cubicBezTo>
                  <a:cubicBezTo>
                    <a:pt x="975" y="53"/>
                    <a:pt x="968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34"/>
            <p:cNvSpPr/>
            <p:nvPr/>
          </p:nvSpPr>
          <p:spPr>
            <a:xfrm>
              <a:off x="4228200" y="5284550"/>
              <a:ext cx="24825" cy="4750"/>
            </a:xfrm>
            <a:custGeom>
              <a:avLst/>
              <a:gdLst/>
              <a:ahLst/>
              <a:cxnLst/>
              <a:rect l="l" t="t" r="r" b="b"/>
              <a:pathLst>
                <a:path w="993" h="190" extrusionOk="0">
                  <a:moveTo>
                    <a:pt x="931" y="0"/>
                  </a:moveTo>
                  <a:cubicBezTo>
                    <a:pt x="641" y="63"/>
                    <a:pt x="339" y="101"/>
                    <a:pt x="50" y="114"/>
                  </a:cubicBezTo>
                  <a:cubicBezTo>
                    <a:pt x="0" y="126"/>
                    <a:pt x="0" y="189"/>
                    <a:pt x="50" y="189"/>
                  </a:cubicBezTo>
                  <a:cubicBezTo>
                    <a:pt x="352" y="164"/>
                    <a:pt x="654" y="126"/>
                    <a:pt x="956" y="75"/>
                  </a:cubicBezTo>
                  <a:cubicBezTo>
                    <a:pt x="993" y="63"/>
                    <a:pt x="981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34"/>
            <p:cNvSpPr/>
            <p:nvPr/>
          </p:nvSpPr>
          <p:spPr>
            <a:xfrm>
              <a:off x="4247350" y="5295850"/>
              <a:ext cx="9775" cy="3175"/>
            </a:xfrm>
            <a:custGeom>
              <a:avLst/>
              <a:gdLst/>
              <a:ahLst/>
              <a:cxnLst/>
              <a:rect l="l" t="t" r="r" b="b"/>
              <a:pathLst>
                <a:path w="391" h="127" extrusionOk="0">
                  <a:moveTo>
                    <a:pt x="341" y="1"/>
                  </a:moveTo>
                  <a:cubicBezTo>
                    <a:pt x="240" y="26"/>
                    <a:pt x="126" y="51"/>
                    <a:pt x="26" y="64"/>
                  </a:cubicBezTo>
                  <a:cubicBezTo>
                    <a:pt x="14" y="64"/>
                    <a:pt x="1" y="89"/>
                    <a:pt x="1" y="101"/>
                  </a:cubicBezTo>
                  <a:cubicBezTo>
                    <a:pt x="14" y="126"/>
                    <a:pt x="26" y="126"/>
                    <a:pt x="51" y="126"/>
                  </a:cubicBezTo>
                  <a:cubicBezTo>
                    <a:pt x="152" y="114"/>
                    <a:pt x="252" y="89"/>
                    <a:pt x="353" y="64"/>
                  </a:cubicBezTo>
                  <a:cubicBezTo>
                    <a:pt x="391" y="64"/>
                    <a:pt x="378" y="1"/>
                    <a:pt x="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34"/>
            <p:cNvSpPr/>
            <p:nvPr/>
          </p:nvSpPr>
          <p:spPr>
            <a:xfrm>
              <a:off x="4216875" y="5303625"/>
              <a:ext cx="6600" cy="2025"/>
            </a:xfrm>
            <a:custGeom>
              <a:avLst/>
              <a:gdLst/>
              <a:ahLst/>
              <a:cxnLst/>
              <a:rect l="l" t="t" r="r" b="b"/>
              <a:pathLst>
                <a:path w="264" h="81" extrusionOk="0">
                  <a:moveTo>
                    <a:pt x="246" y="1"/>
                  </a:moveTo>
                  <a:cubicBezTo>
                    <a:pt x="244" y="1"/>
                    <a:pt x="241" y="2"/>
                    <a:pt x="239" y="5"/>
                  </a:cubicBezTo>
                  <a:cubicBezTo>
                    <a:pt x="176" y="5"/>
                    <a:pt x="101" y="5"/>
                    <a:pt x="38" y="17"/>
                  </a:cubicBezTo>
                  <a:cubicBezTo>
                    <a:pt x="25" y="17"/>
                    <a:pt x="0" y="30"/>
                    <a:pt x="0" y="42"/>
                  </a:cubicBezTo>
                  <a:cubicBezTo>
                    <a:pt x="12" y="67"/>
                    <a:pt x="25" y="80"/>
                    <a:pt x="38" y="80"/>
                  </a:cubicBezTo>
                  <a:cubicBezTo>
                    <a:pt x="101" y="80"/>
                    <a:pt x="176" y="67"/>
                    <a:pt x="239" y="67"/>
                  </a:cubicBezTo>
                  <a:cubicBezTo>
                    <a:pt x="252" y="67"/>
                    <a:pt x="264" y="55"/>
                    <a:pt x="264" y="30"/>
                  </a:cubicBezTo>
                  <a:cubicBezTo>
                    <a:pt x="264" y="19"/>
                    <a:pt x="256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34"/>
            <p:cNvSpPr/>
            <p:nvPr/>
          </p:nvSpPr>
          <p:spPr>
            <a:xfrm>
              <a:off x="4260325" y="5309350"/>
              <a:ext cx="11800" cy="4500"/>
            </a:xfrm>
            <a:custGeom>
              <a:avLst/>
              <a:gdLst/>
              <a:ahLst/>
              <a:cxnLst/>
              <a:rect l="l" t="t" r="r" b="b"/>
              <a:pathLst>
                <a:path w="472" h="180" extrusionOk="0">
                  <a:moveTo>
                    <a:pt x="425" y="0"/>
                  </a:moveTo>
                  <a:cubicBezTo>
                    <a:pt x="421" y="0"/>
                    <a:pt x="417" y="1"/>
                    <a:pt x="412" y="2"/>
                  </a:cubicBezTo>
                  <a:lnTo>
                    <a:pt x="35" y="115"/>
                  </a:lnTo>
                  <a:cubicBezTo>
                    <a:pt x="1" y="127"/>
                    <a:pt x="8" y="180"/>
                    <a:pt x="39" y="180"/>
                  </a:cubicBezTo>
                  <a:cubicBezTo>
                    <a:pt x="42" y="180"/>
                    <a:pt x="45" y="179"/>
                    <a:pt x="48" y="178"/>
                  </a:cubicBezTo>
                  <a:cubicBezTo>
                    <a:pt x="186" y="140"/>
                    <a:pt x="312" y="103"/>
                    <a:pt x="437" y="64"/>
                  </a:cubicBezTo>
                  <a:cubicBezTo>
                    <a:pt x="472" y="53"/>
                    <a:pt x="46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34"/>
            <p:cNvSpPr/>
            <p:nvPr/>
          </p:nvSpPr>
          <p:spPr>
            <a:xfrm>
              <a:off x="4323200" y="5200925"/>
              <a:ext cx="37675" cy="9175"/>
            </a:xfrm>
            <a:custGeom>
              <a:avLst/>
              <a:gdLst/>
              <a:ahLst/>
              <a:cxnLst/>
              <a:rect l="l" t="t" r="r" b="b"/>
              <a:pathLst>
                <a:path w="1507" h="367" extrusionOk="0">
                  <a:moveTo>
                    <a:pt x="1469" y="0"/>
                  </a:moveTo>
                  <a:cubicBezTo>
                    <a:pt x="979" y="50"/>
                    <a:pt x="501" y="151"/>
                    <a:pt x="35" y="302"/>
                  </a:cubicBezTo>
                  <a:cubicBezTo>
                    <a:pt x="1" y="314"/>
                    <a:pt x="19" y="367"/>
                    <a:pt x="51" y="367"/>
                  </a:cubicBezTo>
                  <a:cubicBezTo>
                    <a:pt x="54" y="367"/>
                    <a:pt x="57" y="366"/>
                    <a:pt x="60" y="365"/>
                  </a:cubicBezTo>
                  <a:cubicBezTo>
                    <a:pt x="513" y="214"/>
                    <a:pt x="991" y="114"/>
                    <a:pt x="1469" y="63"/>
                  </a:cubicBezTo>
                  <a:cubicBezTo>
                    <a:pt x="1507" y="63"/>
                    <a:pt x="1507" y="0"/>
                    <a:pt x="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34"/>
            <p:cNvSpPr/>
            <p:nvPr/>
          </p:nvSpPr>
          <p:spPr>
            <a:xfrm>
              <a:off x="4131225" y="5204900"/>
              <a:ext cx="127800" cy="39825"/>
            </a:xfrm>
            <a:custGeom>
              <a:avLst/>
              <a:gdLst/>
              <a:ahLst/>
              <a:cxnLst/>
              <a:rect l="l" t="t" r="r" b="b"/>
              <a:pathLst>
                <a:path w="5112" h="1593" extrusionOk="0">
                  <a:moveTo>
                    <a:pt x="3396" y="1"/>
                  </a:moveTo>
                  <a:cubicBezTo>
                    <a:pt x="3174" y="1"/>
                    <a:pt x="2950" y="13"/>
                    <a:pt x="2722" y="42"/>
                  </a:cubicBezTo>
                  <a:cubicBezTo>
                    <a:pt x="2043" y="131"/>
                    <a:pt x="1364" y="369"/>
                    <a:pt x="798" y="772"/>
                  </a:cubicBezTo>
                  <a:cubicBezTo>
                    <a:pt x="509" y="986"/>
                    <a:pt x="232" y="1249"/>
                    <a:pt x="18" y="1539"/>
                  </a:cubicBezTo>
                  <a:cubicBezTo>
                    <a:pt x="0" y="1565"/>
                    <a:pt x="20" y="1592"/>
                    <a:pt x="42" y="1592"/>
                  </a:cubicBezTo>
                  <a:cubicBezTo>
                    <a:pt x="51" y="1592"/>
                    <a:pt x="61" y="1588"/>
                    <a:pt x="68" y="1576"/>
                  </a:cubicBezTo>
                  <a:cubicBezTo>
                    <a:pt x="459" y="1048"/>
                    <a:pt x="1012" y="659"/>
                    <a:pt x="1602" y="407"/>
                  </a:cubicBezTo>
                  <a:cubicBezTo>
                    <a:pt x="2162" y="168"/>
                    <a:pt x="2774" y="67"/>
                    <a:pt x="3380" y="67"/>
                  </a:cubicBezTo>
                  <a:cubicBezTo>
                    <a:pt x="3509" y="67"/>
                    <a:pt x="3637" y="72"/>
                    <a:pt x="3765" y="80"/>
                  </a:cubicBezTo>
                  <a:cubicBezTo>
                    <a:pt x="4184" y="104"/>
                    <a:pt x="4590" y="207"/>
                    <a:pt x="5007" y="207"/>
                  </a:cubicBezTo>
                  <a:cubicBezTo>
                    <a:pt x="5029" y="207"/>
                    <a:pt x="5051" y="207"/>
                    <a:pt x="5073" y="206"/>
                  </a:cubicBezTo>
                  <a:cubicBezTo>
                    <a:pt x="5111" y="206"/>
                    <a:pt x="5111" y="143"/>
                    <a:pt x="5073" y="143"/>
                  </a:cubicBezTo>
                  <a:cubicBezTo>
                    <a:pt x="4671" y="143"/>
                    <a:pt x="4268" y="55"/>
                    <a:pt x="3866" y="17"/>
                  </a:cubicBezTo>
                  <a:cubicBezTo>
                    <a:pt x="3710" y="7"/>
                    <a:pt x="3553" y="1"/>
                    <a:pt x="3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34"/>
            <p:cNvSpPr/>
            <p:nvPr/>
          </p:nvSpPr>
          <p:spPr>
            <a:xfrm>
              <a:off x="4111550" y="5261975"/>
              <a:ext cx="6175" cy="26450"/>
            </a:xfrm>
            <a:custGeom>
              <a:avLst/>
              <a:gdLst/>
              <a:ahLst/>
              <a:cxnLst/>
              <a:rect l="l" t="t" r="r" b="b"/>
              <a:pathLst>
                <a:path w="247" h="1058" extrusionOk="0">
                  <a:moveTo>
                    <a:pt x="209" y="0"/>
                  </a:moveTo>
                  <a:cubicBezTo>
                    <a:pt x="196" y="0"/>
                    <a:pt x="182" y="7"/>
                    <a:pt x="176" y="23"/>
                  </a:cubicBezTo>
                  <a:cubicBezTo>
                    <a:pt x="89" y="350"/>
                    <a:pt x="0" y="690"/>
                    <a:pt x="38" y="1029"/>
                  </a:cubicBezTo>
                  <a:cubicBezTo>
                    <a:pt x="44" y="1048"/>
                    <a:pt x="63" y="1057"/>
                    <a:pt x="81" y="1057"/>
                  </a:cubicBezTo>
                  <a:cubicBezTo>
                    <a:pt x="98" y="1057"/>
                    <a:pt x="114" y="1048"/>
                    <a:pt x="114" y="1029"/>
                  </a:cubicBezTo>
                  <a:cubicBezTo>
                    <a:pt x="64" y="690"/>
                    <a:pt x="151" y="363"/>
                    <a:pt x="240" y="36"/>
                  </a:cubicBezTo>
                  <a:cubicBezTo>
                    <a:pt x="247" y="14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34"/>
            <p:cNvSpPr/>
            <p:nvPr/>
          </p:nvSpPr>
          <p:spPr>
            <a:xfrm>
              <a:off x="4113425" y="5299250"/>
              <a:ext cx="12075" cy="28550"/>
            </a:xfrm>
            <a:custGeom>
              <a:avLst/>
              <a:gdLst/>
              <a:ahLst/>
              <a:cxnLst/>
              <a:rect l="l" t="t" r="r" b="b"/>
              <a:pathLst>
                <a:path w="483" h="1142" extrusionOk="0">
                  <a:moveTo>
                    <a:pt x="32" y="0"/>
                  </a:moveTo>
                  <a:cubicBezTo>
                    <a:pt x="16" y="0"/>
                    <a:pt x="1" y="10"/>
                    <a:pt x="1" y="29"/>
                  </a:cubicBezTo>
                  <a:cubicBezTo>
                    <a:pt x="51" y="431"/>
                    <a:pt x="227" y="783"/>
                    <a:pt x="416" y="1122"/>
                  </a:cubicBezTo>
                  <a:cubicBezTo>
                    <a:pt x="420" y="1136"/>
                    <a:pt x="431" y="1141"/>
                    <a:pt x="442" y="1141"/>
                  </a:cubicBezTo>
                  <a:cubicBezTo>
                    <a:pt x="462" y="1141"/>
                    <a:pt x="483" y="1122"/>
                    <a:pt x="466" y="1097"/>
                  </a:cubicBezTo>
                  <a:cubicBezTo>
                    <a:pt x="290" y="758"/>
                    <a:pt x="114" y="418"/>
                    <a:pt x="64" y="29"/>
                  </a:cubicBezTo>
                  <a:cubicBezTo>
                    <a:pt x="64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34"/>
            <p:cNvSpPr/>
            <p:nvPr/>
          </p:nvSpPr>
          <p:spPr>
            <a:xfrm>
              <a:off x="4164150" y="5353250"/>
              <a:ext cx="124575" cy="18375"/>
            </a:xfrm>
            <a:custGeom>
              <a:avLst/>
              <a:gdLst/>
              <a:ahLst/>
              <a:cxnLst/>
              <a:rect l="l" t="t" r="r" b="b"/>
              <a:pathLst>
                <a:path w="4983" h="735" extrusionOk="0">
                  <a:moveTo>
                    <a:pt x="4939" y="1"/>
                  </a:moveTo>
                  <a:cubicBezTo>
                    <a:pt x="4935" y="1"/>
                    <a:pt x="4930" y="2"/>
                    <a:pt x="4926" y="6"/>
                  </a:cubicBezTo>
                  <a:cubicBezTo>
                    <a:pt x="4373" y="320"/>
                    <a:pt x="3756" y="547"/>
                    <a:pt x="3127" y="635"/>
                  </a:cubicBezTo>
                  <a:cubicBezTo>
                    <a:pt x="2937" y="657"/>
                    <a:pt x="2752" y="670"/>
                    <a:pt x="2566" y="670"/>
                  </a:cubicBezTo>
                  <a:cubicBezTo>
                    <a:pt x="2431" y="670"/>
                    <a:pt x="2297" y="663"/>
                    <a:pt x="2160" y="647"/>
                  </a:cubicBezTo>
                  <a:cubicBezTo>
                    <a:pt x="1820" y="622"/>
                    <a:pt x="1481" y="547"/>
                    <a:pt x="1141" y="459"/>
                  </a:cubicBezTo>
                  <a:cubicBezTo>
                    <a:pt x="952" y="421"/>
                    <a:pt x="776" y="359"/>
                    <a:pt x="587" y="308"/>
                  </a:cubicBezTo>
                  <a:cubicBezTo>
                    <a:pt x="411" y="258"/>
                    <a:pt x="235" y="220"/>
                    <a:pt x="72" y="119"/>
                  </a:cubicBezTo>
                  <a:cubicBezTo>
                    <a:pt x="68" y="118"/>
                    <a:pt x="64" y="117"/>
                    <a:pt x="60" y="117"/>
                  </a:cubicBezTo>
                  <a:cubicBezTo>
                    <a:pt x="27" y="117"/>
                    <a:pt x="1" y="160"/>
                    <a:pt x="34" y="183"/>
                  </a:cubicBezTo>
                  <a:cubicBezTo>
                    <a:pt x="173" y="258"/>
                    <a:pt x="324" y="308"/>
                    <a:pt x="487" y="346"/>
                  </a:cubicBezTo>
                  <a:cubicBezTo>
                    <a:pt x="651" y="396"/>
                    <a:pt x="827" y="446"/>
                    <a:pt x="990" y="496"/>
                  </a:cubicBezTo>
                  <a:cubicBezTo>
                    <a:pt x="1330" y="585"/>
                    <a:pt x="1669" y="660"/>
                    <a:pt x="2009" y="698"/>
                  </a:cubicBezTo>
                  <a:cubicBezTo>
                    <a:pt x="2191" y="722"/>
                    <a:pt x="2375" y="734"/>
                    <a:pt x="2558" y="734"/>
                  </a:cubicBezTo>
                  <a:cubicBezTo>
                    <a:pt x="3031" y="734"/>
                    <a:pt x="3504" y="655"/>
                    <a:pt x="3957" y="509"/>
                  </a:cubicBezTo>
                  <a:cubicBezTo>
                    <a:pt x="4297" y="396"/>
                    <a:pt x="4636" y="245"/>
                    <a:pt x="4951" y="57"/>
                  </a:cubicBezTo>
                  <a:cubicBezTo>
                    <a:pt x="4982" y="46"/>
                    <a:pt x="4962" y="1"/>
                    <a:pt x="4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34"/>
            <p:cNvSpPr/>
            <p:nvPr/>
          </p:nvSpPr>
          <p:spPr>
            <a:xfrm>
              <a:off x="4299475" y="5275275"/>
              <a:ext cx="68175" cy="66850"/>
            </a:xfrm>
            <a:custGeom>
              <a:avLst/>
              <a:gdLst/>
              <a:ahLst/>
              <a:cxnLst/>
              <a:rect l="l" t="t" r="r" b="b"/>
              <a:pathLst>
                <a:path w="2727" h="2674" extrusionOk="0">
                  <a:moveTo>
                    <a:pt x="2687" y="1"/>
                  </a:moveTo>
                  <a:cubicBezTo>
                    <a:pt x="2681" y="1"/>
                    <a:pt x="2675" y="3"/>
                    <a:pt x="2669" y="7"/>
                  </a:cubicBezTo>
                  <a:cubicBezTo>
                    <a:pt x="2443" y="107"/>
                    <a:pt x="2229" y="208"/>
                    <a:pt x="2015" y="346"/>
                  </a:cubicBezTo>
                  <a:cubicBezTo>
                    <a:pt x="1827" y="485"/>
                    <a:pt x="1651" y="636"/>
                    <a:pt x="1500" y="837"/>
                  </a:cubicBezTo>
                  <a:cubicBezTo>
                    <a:pt x="1361" y="1025"/>
                    <a:pt x="1235" y="1239"/>
                    <a:pt x="1098" y="1440"/>
                  </a:cubicBezTo>
                  <a:cubicBezTo>
                    <a:pt x="959" y="1642"/>
                    <a:pt x="796" y="1843"/>
                    <a:pt x="632" y="2031"/>
                  </a:cubicBezTo>
                  <a:cubicBezTo>
                    <a:pt x="444" y="2232"/>
                    <a:pt x="243" y="2433"/>
                    <a:pt x="28" y="2622"/>
                  </a:cubicBezTo>
                  <a:cubicBezTo>
                    <a:pt x="1" y="2641"/>
                    <a:pt x="21" y="2674"/>
                    <a:pt x="49" y="2674"/>
                  </a:cubicBezTo>
                  <a:cubicBezTo>
                    <a:pt x="58" y="2674"/>
                    <a:pt x="69" y="2670"/>
                    <a:pt x="79" y="2660"/>
                  </a:cubicBezTo>
                  <a:cubicBezTo>
                    <a:pt x="444" y="2346"/>
                    <a:pt x="783" y="1981"/>
                    <a:pt x="1072" y="1591"/>
                  </a:cubicBezTo>
                  <a:cubicBezTo>
                    <a:pt x="1210" y="1390"/>
                    <a:pt x="1336" y="1176"/>
                    <a:pt x="1475" y="975"/>
                  </a:cubicBezTo>
                  <a:cubicBezTo>
                    <a:pt x="1626" y="773"/>
                    <a:pt x="1789" y="597"/>
                    <a:pt x="1990" y="446"/>
                  </a:cubicBezTo>
                  <a:cubicBezTo>
                    <a:pt x="2204" y="296"/>
                    <a:pt x="2456" y="170"/>
                    <a:pt x="2694" y="57"/>
                  </a:cubicBezTo>
                  <a:cubicBezTo>
                    <a:pt x="2726" y="46"/>
                    <a:pt x="2714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34"/>
            <p:cNvSpPr/>
            <p:nvPr/>
          </p:nvSpPr>
          <p:spPr>
            <a:xfrm>
              <a:off x="4283900" y="5215375"/>
              <a:ext cx="15025" cy="3850"/>
            </a:xfrm>
            <a:custGeom>
              <a:avLst/>
              <a:gdLst/>
              <a:ahLst/>
              <a:cxnLst/>
              <a:rect l="l" t="t" r="r" b="b"/>
              <a:pathLst>
                <a:path w="601" h="154" extrusionOk="0">
                  <a:moveTo>
                    <a:pt x="539" y="0"/>
                  </a:moveTo>
                  <a:cubicBezTo>
                    <a:pt x="375" y="39"/>
                    <a:pt x="199" y="64"/>
                    <a:pt x="36" y="89"/>
                  </a:cubicBezTo>
                  <a:cubicBezTo>
                    <a:pt x="1" y="100"/>
                    <a:pt x="8" y="153"/>
                    <a:pt x="48" y="153"/>
                  </a:cubicBezTo>
                  <a:cubicBezTo>
                    <a:pt x="52" y="153"/>
                    <a:pt x="56" y="153"/>
                    <a:pt x="61" y="151"/>
                  </a:cubicBezTo>
                  <a:cubicBezTo>
                    <a:pt x="224" y="126"/>
                    <a:pt x="388" y="101"/>
                    <a:pt x="551" y="64"/>
                  </a:cubicBezTo>
                  <a:cubicBezTo>
                    <a:pt x="601" y="64"/>
                    <a:pt x="576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34"/>
            <p:cNvSpPr/>
            <p:nvPr/>
          </p:nvSpPr>
          <p:spPr>
            <a:xfrm>
              <a:off x="4379475" y="5206850"/>
              <a:ext cx="24475" cy="53700"/>
            </a:xfrm>
            <a:custGeom>
              <a:avLst/>
              <a:gdLst/>
              <a:ahLst/>
              <a:cxnLst/>
              <a:rect l="l" t="t" r="r" b="b"/>
              <a:pathLst>
                <a:path w="979" h="2148" extrusionOk="0">
                  <a:moveTo>
                    <a:pt x="48" y="1"/>
                  </a:moveTo>
                  <a:cubicBezTo>
                    <a:pt x="8" y="1"/>
                    <a:pt x="1" y="54"/>
                    <a:pt x="35" y="65"/>
                  </a:cubicBezTo>
                  <a:cubicBezTo>
                    <a:pt x="362" y="191"/>
                    <a:pt x="740" y="367"/>
                    <a:pt x="852" y="719"/>
                  </a:cubicBezTo>
                  <a:cubicBezTo>
                    <a:pt x="978" y="1084"/>
                    <a:pt x="790" y="1448"/>
                    <a:pt x="538" y="1700"/>
                  </a:cubicBezTo>
                  <a:cubicBezTo>
                    <a:pt x="388" y="1838"/>
                    <a:pt x="224" y="1964"/>
                    <a:pt x="61" y="2090"/>
                  </a:cubicBezTo>
                  <a:cubicBezTo>
                    <a:pt x="30" y="2110"/>
                    <a:pt x="40" y="2147"/>
                    <a:pt x="66" y="2147"/>
                  </a:cubicBezTo>
                  <a:cubicBezTo>
                    <a:pt x="72" y="2147"/>
                    <a:pt x="78" y="2145"/>
                    <a:pt x="86" y="2140"/>
                  </a:cubicBezTo>
                  <a:cubicBezTo>
                    <a:pt x="400" y="1914"/>
                    <a:pt x="727" y="1674"/>
                    <a:pt x="877" y="1310"/>
                  </a:cubicBezTo>
                  <a:cubicBezTo>
                    <a:pt x="953" y="1134"/>
                    <a:pt x="978" y="945"/>
                    <a:pt x="941" y="757"/>
                  </a:cubicBezTo>
                  <a:cubicBezTo>
                    <a:pt x="891" y="581"/>
                    <a:pt x="777" y="430"/>
                    <a:pt x="639" y="316"/>
                  </a:cubicBezTo>
                  <a:cubicBezTo>
                    <a:pt x="475" y="178"/>
                    <a:pt x="262" y="78"/>
                    <a:pt x="61" y="2"/>
                  </a:cubicBezTo>
                  <a:cubicBezTo>
                    <a:pt x="56" y="1"/>
                    <a:pt x="5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34"/>
            <p:cNvSpPr/>
            <p:nvPr/>
          </p:nvSpPr>
          <p:spPr>
            <a:xfrm>
              <a:off x="4299700" y="5221425"/>
              <a:ext cx="86625" cy="99325"/>
            </a:xfrm>
            <a:custGeom>
              <a:avLst/>
              <a:gdLst/>
              <a:ahLst/>
              <a:cxnLst/>
              <a:rect l="l" t="t" r="r" b="b"/>
              <a:pathLst>
                <a:path w="3465" h="3973" extrusionOk="0">
                  <a:moveTo>
                    <a:pt x="2663" y="1"/>
                  </a:moveTo>
                  <a:cubicBezTo>
                    <a:pt x="2552" y="1"/>
                    <a:pt x="2440" y="12"/>
                    <a:pt x="2333" y="23"/>
                  </a:cubicBezTo>
                  <a:cubicBezTo>
                    <a:pt x="2299" y="34"/>
                    <a:pt x="2296" y="87"/>
                    <a:pt x="2324" y="87"/>
                  </a:cubicBezTo>
                  <a:cubicBezTo>
                    <a:pt x="2326" y="87"/>
                    <a:pt x="2330" y="87"/>
                    <a:pt x="2333" y="85"/>
                  </a:cubicBezTo>
                  <a:cubicBezTo>
                    <a:pt x="2440" y="73"/>
                    <a:pt x="2553" y="60"/>
                    <a:pt x="2665" y="60"/>
                  </a:cubicBezTo>
                  <a:cubicBezTo>
                    <a:pt x="2776" y="60"/>
                    <a:pt x="2886" y="73"/>
                    <a:pt x="2987" y="111"/>
                  </a:cubicBezTo>
                  <a:cubicBezTo>
                    <a:pt x="3163" y="161"/>
                    <a:pt x="3327" y="300"/>
                    <a:pt x="3364" y="476"/>
                  </a:cubicBezTo>
                  <a:cubicBezTo>
                    <a:pt x="3415" y="664"/>
                    <a:pt x="3277" y="865"/>
                    <a:pt x="3163" y="1016"/>
                  </a:cubicBezTo>
                  <a:cubicBezTo>
                    <a:pt x="3050" y="1155"/>
                    <a:pt x="2912" y="1281"/>
                    <a:pt x="2761" y="1381"/>
                  </a:cubicBezTo>
                  <a:cubicBezTo>
                    <a:pt x="2459" y="1608"/>
                    <a:pt x="2120" y="1770"/>
                    <a:pt x="1805" y="1985"/>
                  </a:cubicBezTo>
                  <a:cubicBezTo>
                    <a:pt x="1466" y="2198"/>
                    <a:pt x="1139" y="2450"/>
                    <a:pt x="862" y="2751"/>
                  </a:cubicBezTo>
                  <a:cubicBezTo>
                    <a:pt x="711" y="2915"/>
                    <a:pt x="573" y="3103"/>
                    <a:pt x="447" y="3305"/>
                  </a:cubicBezTo>
                  <a:cubicBezTo>
                    <a:pt x="309" y="3506"/>
                    <a:pt x="170" y="3720"/>
                    <a:pt x="19" y="3921"/>
                  </a:cubicBezTo>
                  <a:cubicBezTo>
                    <a:pt x="1" y="3940"/>
                    <a:pt x="17" y="3972"/>
                    <a:pt x="37" y="3972"/>
                  </a:cubicBezTo>
                  <a:cubicBezTo>
                    <a:pt x="44" y="3972"/>
                    <a:pt x="51" y="3968"/>
                    <a:pt x="57" y="3959"/>
                  </a:cubicBezTo>
                  <a:cubicBezTo>
                    <a:pt x="346" y="3620"/>
                    <a:pt x="547" y="3204"/>
                    <a:pt x="849" y="2865"/>
                  </a:cubicBezTo>
                  <a:cubicBezTo>
                    <a:pt x="1139" y="2538"/>
                    <a:pt x="1478" y="2261"/>
                    <a:pt x="1843" y="2035"/>
                  </a:cubicBezTo>
                  <a:cubicBezTo>
                    <a:pt x="2170" y="1821"/>
                    <a:pt x="2534" y="1645"/>
                    <a:pt x="2836" y="1406"/>
                  </a:cubicBezTo>
                  <a:cubicBezTo>
                    <a:pt x="2987" y="1293"/>
                    <a:pt x="3126" y="1167"/>
                    <a:pt x="3238" y="1029"/>
                  </a:cubicBezTo>
                  <a:cubicBezTo>
                    <a:pt x="3352" y="878"/>
                    <a:pt x="3465" y="689"/>
                    <a:pt x="3428" y="488"/>
                  </a:cubicBezTo>
                  <a:cubicBezTo>
                    <a:pt x="3402" y="300"/>
                    <a:pt x="3238" y="136"/>
                    <a:pt x="3062" y="73"/>
                  </a:cubicBezTo>
                  <a:cubicBezTo>
                    <a:pt x="2937" y="18"/>
                    <a:pt x="2801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34"/>
            <p:cNvSpPr/>
            <p:nvPr/>
          </p:nvSpPr>
          <p:spPr>
            <a:xfrm>
              <a:off x="4284550" y="5231375"/>
              <a:ext cx="73500" cy="42650"/>
            </a:xfrm>
            <a:custGeom>
              <a:avLst/>
              <a:gdLst/>
              <a:ahLst/>
              <a:cxnLst/>
              <a:rect l="l" t="t" r="r" b="b"/>
              <a:pathLst>
                <a:path w="2940" h="1706" extrusionOk="0">
                  <a:moveTo>
                    <a:pt x="2274" y="1"/>
                  </a:moveTo>
                  <a:cubicBezTo>
                    <a:pt x="1940" y="1"/>
                    <a:pt x="1599" y="56"/>
                    <a:pt x="1279" y="90"/>
                  </a:cubicBezTo>
                  <a:cubicBezTo>
                    <a:pt x="1093" y="112"/>
                    <a:pt x="907" y="130"/>
                    <a:pt x="722" y="130"/>
                  </a:cubicBezTo>
                  <a:cubicBezTo>
                    <a:pt x="495" y="130"/>
                    <a:pt x="269" y="103"/>
                    <a:pt x="47" y="27"/>
                  </a:cubicBezTo>
                  <a:cubicBezTo>
                    <a:pt x="43" y="26"/>
                    <a:pt x="40" y="26"/>
                    <a:pt x="37" y="26"/>
                  </a:cubicBezTo>
                  <a:cubicBezTo>
                    <a:pt x="8" y="26"/>
                    <a:pt x="0" y="79"/>
                    <a:pt x="35" y="90"/>
                  </a:cubicBezTo>
                  <a:cubicBezTo>
                    <a:pt x="265" y="168"/>
                    <a:pt x="498" y="195"/>
                    <a:pt x="733" y="195"/>
                  </a:cubicBezTo>
                  <a:cubicBezTo>
                    <a:pt x="1177" y="195"/>
                    <a:pt x="1627" y="98"/>
                    <a:pt x="2072" y="65"/>
                  </a:cubicBezTo>
                  <a:cubicBezTo>
                    <a:pt x="2140" y="61"/>
                    <a:pt x="2226" y="55"/>
                    <a:pt x="2315" y="55"/>
                  </a:cubicBezTo>
                  <a:cubicBezTo>
                    <a:pt x="2539" y="55"/>
                    <a:pt x="2788" y="96"/>
                    <a:pt x="2852" y="329"/>
                  </a:cubicBezTo>
                  <a:cubicBezTo>
                    <a:pt x="2939" y="656"/>
                    <a:pt x="2575" y="933"/>
                    <a:pt x="2349" y="1096"/>
                  </a:cubicBezTo>
                  <a:cubicBezTo>
                    <a:pt x="2047" y="1322"/>
                    <a:pt x="1707" y="1486"/>
                    <a:pt x="1368" y="1649"/>
                  </a:cubicBezTo>
                  <a:cubicBezTo>
                    <a:pt x="1336" y="1660"/>
                    <a:pt x="1357" y="1705"/>
                    <a:pt x="1387" y="1705"/>
                  </a:cubicBezTo>
                  <a:cubicBezTo>
                    <a:pt x="1393" y="1705"/>
                    <a:pt x="1399" y="1704"/>
                    <a:pt x="1405" y="1699"/>
                  </a:cubicBezTo>
                  <a:cubicBezTo>
                    <a:pt x="1720" y="1549"/>
                    <a:pt x="2034" y="1398"/>
                    <a:pt x="2323" y="1196"/>
                  </a:cubicBezTo>
                  <a:cubicBezTo>
                    <a:pt x="2461" y="1096"/>
                    <a:pt x="2600" y="995"/>
                    <a:pt x="2713" y="869"/>
                  </a:cubicBezTo>
                  <a:cubicBezTo>
                    <a:pt x="2826" y="757"/>
                    <a:pt x="2914" y="618"/>
                    <a:pt x="2927" y="467"/>
                  </a:cubicBezTo>
                  <a:cubicBezTo>
                    <a:pt x="2939" y="316"/>
                    <a:pt x="2877" y="178"/>
                    <a:pt x="2763" y="90"/>
                  </a:cubicBezTo>
                  <a:cubicBezTo>
                    <a:pt x="2650" y="14"/>
                    <a:pt x="2499" y="2"/>
                    <a:pt x="2374" y="2"/>
                  </a:cubicBezTo>
                  <a:cubicBezTo>
                    <a:pt x="2340" y="1"/>
                    <a:pt x="2307" y="1"/>
                    <a:pt x="2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34"/>
            <p:cNvSpPr/>
            <p:nvPr/>
          </p:nvSpPr>
          <p:spPr>
            <a:xfrm>
              <a:off x="4308050" y="5248400"/>
              <a:ext cx="14150" cy="16550"/>
            </a:xfrm>
            <a:custGeom>
              <a:avLst/>
              <a:gdLst/>
              <a:ahLst/>
              <a:cxnLst/>
              <a:rect l="l" t="t" r="r" b="b"/>
              <a:pathLst>
                <a:path w="566" h="662" extrusionOk="0">
                  <a:moveTo>
                    <a:pt x="37" y="0"/>
                  </a:moveTo>
                  <a:cubicBezTo>
                    <a:pt x="0" y="0"/>
                    <a:pt x="0" y="63"/>
                    <a:pt x="37" y="63"/>
                  </a:cubicBezTo>
                  <a:cubicBezTo>
                    <a:pt x="138" y="76"/>
                    <a:pt x="226" y="88"/>
                    <a:pt x="314" y="113"/>
                  </a:cubicBezTo>
                  <a:cubicBezTo>
                    <a:pt x="377" y="126"/>
                    <a:pt x="478" y="163"/>
                    <a:pt x="490" y="239"/>
                  </a:cubicBezTo>
                  <a:cubicBezTo>
                    <a:pt x="503" y="277"/>
                    <a:pt x="465" y="302"/>
                    <a:pt x="440" y="327"/>
                  </a:cubicBezTo>
                  <a:cubicBezTo>
                    <a:pt x="403" y="365"/>
                    <a:pt x="377" y="390"/>
                    <a:pt x="339" y="415"/>
                  </a:cubicBezTo>
                  <a:cubicBezTo>
                    <a:pt x="264" y="478"/>
                    <a:pt x="201" y="541"/>
                    <a:pt x="126" y="604"/>
                  </a:cubicBezTo>
                  <a:cubicBezTo>
                    <a:pt x="95" y="624"/>
                    <a:pt x="114" y="661"/>
                    <a:pt x="136" y="661"/>
                  </a:cubicBezTo>
                  <a:cubicBezTo>
                    <a:pt x="141" y="661"/>
                    <a:pt x="146" y="659"/>
                    <a:pt x="151" y="654"/>
                  </a:cubicBezTo>
                  <a:cubicBezTo>
                    <a:pt x="239" y="591"/>
                    <a:pt x="327" y="515"/>
                    <a:pt x="415" y="440"/>
                  </a:cubicBezTo>
                  <a:cubicBezTo>
                    <a:pt x="453" y="415"/>
                    <a:pt x="490" y="378"/>
                    <a:pt x="528" y="327"/>
                  </a:cubicBezTo>
                  <a:cubicBezTo>
                    <a:pt x="553" y="302"/>
                    <a:pt x="566" y="264"/>
                    <a:pt x="553" y="214"/>
                  </a:cubicBezTo>
                  <a:cubicBezTo>
                    <a:pt x="540" y="126"/>
                    <a:pt x="440" y="76"/>
                    <a:pt x="364" y="51"/>
                  </a:cubicBezTo>
                  <a:cubicBezTo>
                    <a:pt x="264" y="26"/>
                    <a:pt x="151" y="1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34"/>
            <p:cNvSpPr/>
            <p:nvPr/>
          </p:nvSpPr>
          <p:spPr>
            <a:xfrm>
              <a:off x="4140300" y="5217900"/>
              <a:ext cx="62750" cy="37650"/>
            </a:xfrm>
            <a:custGeom>
              <a:avLst/>
              <a:gdLst/>
              <a:ahLst/>
              <a:cxnLst/>
              <a:rect l="l" t="t" r="r" b="b"/>
              <a:pathLst>
                <a:path w="2510" h="1506" extrusionOk="0">
                  <a:moveTo>
                    <a:pt x="2447" y="0"/>
                  </a:moveTo>
                  <a:cubicBezTo>
                    <a:pt x="1705" y="139"/>
                    <a:pt x="1013" y="478"/>
                    <a:pt x="460" y="981"/>
                  </a:cubicBezTo>
                  <a:cubicBezTo>
                    <a:pt x="309" y="1120"/>
                    <a:pt x="158" y="1283"/>
                    <a:pt x="20" y="1447"/>
                  </a:cubicBezTo>
                  <a:cubicBezTo>
                    <a:pt x="1" y="1476"/>
                    <a:pt x="27" y="1505"/>
                    <a:pt x="51" y="1505"/>
                  </a:cubicBezTo>
                  <a:cubicBezTo>
                    <a:pt x="58" y="1505"/>
                    <a:pt x="65" y="1503"/>
                    <a:pt x="70" y="1497"/>
                  </a:cubicBezTo>
                  <a:cubicBezTo>
                    <a:pt x="535" y="919"/>
                    <a:pt x="1164" y="466"/>
                    <a:pt x="1868" y="226"/>
                  </a:cubicBezTo>
                  <a:cubicBezTo>
                    <a:pt x="2057" y="151"/>
                    <a:pt x="2259" y="101"/>
                    <a:pt x="2460" y="63"/>
                  </a:cubicBezTo>
                  <a:cubicBezTo>
                    <a:pt x="2510" y="63"/>
                    <a:pt x="2485" y="0"/>
                    <a:pt x="2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34"/>
            <p:cNvSpPr/>
            <p:nvPr/>
          </p:nvSpPr>
          <p:spPr>
            <a:xfrm>
              <a:off x="4129475" y="5270550"/>
              <a:ext cx="46425" cy="77350"/>
            </a:xfrm>
            <a:custGeom>
              <a:avLst/>
              <a:gdLst/>
              <a:ahLst/>
              <a:cxnLst/>
              <a:rect l="l" t="t" r="r" b="b"/>
              <a:pathLst>
                <a:path w="1857" h="3094" extrusionOk="0">
                  <a:moveTo>
                    <a:pt x="224" y="1"/>
                  </a:moveTo>
                  <a:cubicBezTo>
                    <a:pt x="211" y="1"/>
                    <a:pt x="197" y="6"/>
                    <a:pt x="189" y="20"/>
                  </a:cubicBezTo>
                  <a:cubicBezTo>
                    <a:pt x="0" y="510"/>
                    <a:pt x="12" y="1051"/>
                    <a:pt x="189" y="1541"/>
                  </a:cubicBezTo>
                  <a:cubicBezTo>
                    <a:pt x="365" y="2007"/>
                    <a:pt x="679" y="2396"/>
                    <a:pt x="1082" y="2698"/>
                  </a:cubicBezTo>
                  <a:cubicBezTo>
                    <a:pt x="1308" y="2862"/>
                    <a:pt x="1547" y="2988"/>
                    <a:pt x="1811" y="3088"/>
                  </a:cubicBezTo>
                  <a:cubicBezTo>
                    <a:pt x="1816" y="3092"/>
                    <a:pt x="1821" y="3093"/>
                    <a:pt x="1825" y="3093"/>
                  </a:cubicBezTo>
                  <a:cubicBezTo>
                    <a:pt x="1851" y="3093"/>
                    <a:pt x="1856" y="3036"/>
                    <a:pt x="1823" y="3025"/>
                  </a:cubicBezTo>
                  <a:cubicBezTo>
                    <a:pt x="1384" y="2849"/>
                    <a:pt x="981" y="2585"/>
                    <a:pt x="666" y="2220"/>
                  </a:cubicBezTo>
                  <a:cubicBezTo>
                    <a:pt x="339" y="1843"/>
                    <a:pt x="138" y="1365"/>
                    <a:pt x="113" y="875"/>
                  </a:cubicBezTo>
                  <a:cubicBezTo>
                    <a:pt x="101" y="585"/>
                    <a:pt x="151" y="309"/>
                    <a:pt x="252" y="45"/>
                  </a:cubicBezTo>
                  <a:cubicBezTo>
                    <a:pt x="268" y="20"/>
                    <a:pt x="247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34"/>
            <p:cNvSpPr/>
            <p:nvPr/>
          </p:nvSpPr>
          <p:spPr>
            <a:xfrm>
              <a:off x="4142175" y="5342200"/>
              <a:ext cx="9800" cy="7275"/>
            </a:xfrm>
            <a:custGeom>
              <a:avLst/>
              <a:gdLst/>
              <a:ahLst/>
              <a:cxnLst/>
              <a:rect l="l" t="t" r="r" b="b"/>
              <a:pathLst>
                <a:path w="392" h="291" extrusionOk="0">
                  <a:moveTo>
                    <a:pt x="54" y="1"/>
                  </a:moveTo>
                  <a:cubicBezTo>
                    <a:pt x="29" y="1"/>
                    <a:pt x="0" y="38"/>
                    <a:pt x="21" y="58"/>
                  </a:cubicBezTo>
                  <a:cubicBezTo>
                    <a:pt x="108" y="147"/>
                    <a:pt x="209" y="222"/>
                    <a:pt x="322" y="284"/>
                  </a:cubicBezTo>
                  <a:cubicBezTo>
                    <a:pt x="329" y="289"/>
                    <a:pt x="335" y="290"/>
                    <a:pt x="341" y="290"/>
                  </a:cubicBezTo>
                  <a:cubicBezTo>
                    <a:pt x="370" y="290"/>
                    <a:pt x="392" y="245"/>
                    <a:pt x="360" y="234"/>
                  </a:cubicBezTo>
                  <a:cubicBezTo>
                    <a:pt x="247" y="172"/>
                    <a:pt x="158" y="96"/>
                    <a:pt x="71" y="8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34"/>
            <p:cNvSpPr/>
            <p:nvPr/>
          </p:nvSpPr>
          <p:spPr>
            <a:xfrm>
              <a:off x="4146750" y="5272525"/>
              <a:ext cx="11575" cy="42300"/>
            </a:xfrm>
            <a:custGeom>
              <a:avLst/>
              <a:gdLst/>
              <a:ahLst/>
              <a:cxnLst/>
              <a:rect l="l" t="t" r="r" b="b"/>
              <a:pathLst>
                <a:path w="463" h="1692" extrusionOk="0">
                  <a:moveTo>
                    <a:pt x="273" y="0"/>
                  </a:moveTo>
                  <a:cubicBezTo>
                    <a:pt x="264" y="0"/>
                    <a:pt x="256" y="5"/>
                    <a:pt x="252" y="16"/>
                  </a:cubicBezTo>
                  <a:cubicBezTo>
                    <a:pt x="1" y="544"/>
                    <a:pt x="51" y="1198"/>
                    <a:pt x="391" y="1676"/>
                  </a:cubicBezTo>
                  <a:cubicBezTo>
                    <a:pt x="398" y="1687"/>
                    <a:pt x="408" y="1692"/>
                    <a:pt x="417" y="1692"/>
                  </a:cubicBezTo>
                  <a:cubicBezTo>
                    <a:pt x="440" y="1692"/>
                    <a:pt x="463" y="1665"/>
                    <a:pt x="453" y="1638"/>
                  </a:cubicBezTo>
                  <a:cubicBezTo>
                    <a:pt x="126" y="1185"/>
                    <a:pt x="76" y="556"/>
                    <a:pt x="302" y="53"/>
                  </a:cubicBezTo>
                  <a:cubicBezTo>
                    <a:pt x="320" y="27"/>
                    <a:pt x="29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34"/>
            <p:cNvSpPr/>
            <p:nvPr/>
          </p:nvSpPr>
          <p:spPr>
            <a:xfrm>
              <a:off x="4181750" y="5324100"/>
              <a:ext cx="96350" cy="17325"/>
            </a:xfrm>
            <a:custGeom>
              <a:avLst/>
              <a:gdLst/>
              <a:ahLst/>
              <a:cxnLst/>
              <a:rect l="l" t="t" r="r" b="b"/>
              <a:pathLst>
                <a:path w="3854" h="693" extrusionOk="0">
                  <a:moveTo>
                    <a:pt x="3806" y="1"/>
                  </a:moveTo>
                  <a:cubicBezTo>
                    <a:pt x="3802" y="1"/>
                    <a:pt x="3799" y="1"/>
                    <a:pt x="3795" y="2"/>
                  </a:cubicBezTo>
                  <a:cubicBezTo>
                    <a:pt x="3016" y="344"/>
                    <a:pt x="2183" y="622"/>
                    <a:pt x="1327" y="622"/>
                  </a:cubicBezTo>
                  <a:cubicBezTo>
                    <a:pt x="1173" y="622"/>
                    <a:pt x="1019" y="613"/>
                    <a:pt x="864" y="594"/>
                  </a:cubicBezTo>
                  <a:cubicBezTo>
                    <a:pt x="587" y="569"/>
                    <a:pt x="311" y="493"/>
                    <a:pt x="59" y="393"/>
                  </a:cubicBezTo>
                  <a:cubicBezTo>
                    <a:pt x="56" y="392"/>
                    <a:pt x="52" y="391"/>
                    <a:pt x="49" y="391"/>
                  </a:cubicBezTo>
                  <a:cubicBezTo>
                    <a:pt x="18" y="391"/>
                    <a:pt x="0" y="444"/>
                    <a:pt x="34" y="455"/>
                  </a:cubicBezTo>
                  <a:cubicBezTo>
                    <a:pt x="449" y="622"/>
                    <a:pt x="879" y="692"/>
                    <a:pt x="1311" y="692"/>
                  </a:cubicBezTo>
                  <a:cubicBezTo>
                    <a:pt x="1888" y="692"/>
                    <a:pt x="2468" y="567"/>
                    <a:pt x="3015" y="380"/>
                  </a:cubicBezTo>
                  <a:cubicBezTo>
                    <a:pt x="3292" y="279"/>
                    <a:pt x="3555" y="179"/>
                    <a:pt x="3820" y="53"/>
                  </a:cubicBezTo>
                  <a:cubicBezTo>
                    <a:pt x="3853" y="42"/>
                    <a:pt x="3836" y="1"/>
                    <a:pt x="3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34"/>
            <p:cNvSpPr/>
            <p:nvPr/>
          </p:nvSpPr>
          <p:spPr>
            <a:xfrm>
              <a:off x="4202400" y="5340775"/>
              <a:ext cx="68475" cy="16225"/>
            </a:xfrm>
            <a:custGeom>
              <a:avLst/>
              <a:gdLst/>
              <a:ahLst/>
              <a:cxnLst/>
              <a:rect l="l" t="t" r="r" b="b"/>
              <a:pathLst>
                <a:path w="2739" h="649" extrusionOk="0">
                  <a:moveTo>
                    <a:pt x="2689" y="1"/>
                  </a:moveTo>
                  <a:cubicBezTo>
                    <a:pt x="2686" y="1"/>
                    <a:pt x="2682" y="1"/>
                    <a:pt x="2679" y="2"/>
                  </a:cubicBezTo>
                  <a:cubicBezTo>
                    <a:pt x="2025" y="254"/>
                    <a:pt x="1346" y="518"/>
                    <a:pt x="642" y="568"/>
                  </a:cubicBezTo>
                  <a:cubicBezTo>
                    <a:pt x="557" y="573"/>
                    <a:pt x="473" y="577"/>
                    <a:pt x="390" y="577"/>
                  </a:cubicBezTo>
                  <a:cubicBezTo>
                    <a:pt x="274" y="577"/>
                    <a:pt x="160" y="570"/>
                    <a:pt x="51" y="556"/>
                  </a:cubicBezTo>
                  <a:cubicBezTo>
                    <a:pt x="1" y="556"/>
                    <a:pt x="13" y="618"/>
                    <a:pt x="51" y="631"/>
                  </a:cubicBezTo>
                  <a:cubicBezTo>
                    <a:pt x="158" y="643"/>
                    <a:pt x="265" y="648"/>
                    <a:pt x="372" y="648"/>
                  </a:cubicBezTo>
                  <a:cubicBezTo>
                    <a:pt x="969" y="648"/>
                    <a:pt x="1561" y="481"/>
                    <a:pt x="2126" y="279"/>
                  </a:cubicBezTo>
                  <a:cubicBezTo>
                    <a:pt x="2327" y="216"/>
                    <a:pt x="2516" y="140"/>
                    <a:pt x="2704" y="65"/>
                  </a:cubicBezTo>
                  <a:cubicBezTo>
                    <a:pt x="2739" y="54"/>
                    <a:pt x="2721" y="1"/>
                    <a:pt x="2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34"/>
            <p:cNvSpPr/>
            <p:nvPr/>
          </p:nvSpPr>
          <p:spPr>
            <a:xfrm>
              <a:off x="4283200" y="5334725"/>
              <a:ext cx="5675" cy="4350"/>
            </a:xfrm>
            <a:custGeom>
              <a:avLst/>
              <a:gdLst/>
              <a:ahLst/>
              <a:cxnLst/>
              <a:rect l="l" t="t" r="r" b="b"/>
              <a:pathLst>
                <a:path w="227" h="174" extrusionOk="0">
                  <a:moveTo>
                    <a:pt x="187" y="0"/>
                  </a:moveTo>
                  <a:cubicBezTo>
                    <a:pt x="184" y="0"/>
                    <a:pt x="180" y="2"/>
                    <a:pt x="176" y="5"/>
                  </a:cubicBezTo>
                  <a:lnTo>
                    <a:pt x="25" y="119"/>
                  </a:lnTo>
                  <a:cubicBezTo>
                    <a:pt x="13" y="119"/>
                    <a:pt x="13" y="131"/>
                    <a:pt x="0" y="131"/>
                  </a:cubicBezTo>
                  <a:cubicBezTo>
                    <a:pt x="0" y="144"/>
                    <a:pt x="0" y="156"/>
                    <a:pt x="13" y="156"/>
                  </a:cubicBezTo>
                  <a:cubicBezTo>
                    <a:pt x="13" y="165"/>
                    <a:pt x="26" y="174"/>
                    <a:pt x="38" y="174"/>
                  </a:cubicBezTo>
                  <a:cubicBezTo>
                    <a:pt x="42" y="174"/>
                    <a:pt x="47" y="173"/>
                    <a:pt x="50" y="169"/>
                  </a:cubicBezTo>
                  <a:lnTo>
                    <a:pt x="201" y="55"/>
                  </a:lnTo>
                  <a:cubicBezTo>
                    <a:pt x="214" y="55"/>
                    <a:pt x="214" y="43"/>
                    <a:pt x="214" y="43"/>
                  </a:cubicBezTo>
                  <a:cubicBezTo>
                    <a:pt x="227" y="30"/>
                    <a:pt x="227" y="18"/>
                    <a:pt x="214" y="18"/>
                  </a:cubicBezTo>
                  <a:cubicBezTo>
                    <a:pt x="205" y="9"/>
                    <a:pt x="196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34"/>
            <p:cNvSpPr/>
            <p:nvPr/>
          </p:nvSpPr>
          <p:spPr>
            <a:xfrm>
              <a:off x="4294950" y="5289950"/>
              <a:ext cx="12350" cy="16150"/>
            </a:xfrm>
            <a:custGeom>
              <a:avLst/>
              <a:gdLst/>
              <a:ahLst/>
              <a:cxnLst/>
              <a:rect l="l" t="t" r="r" b="b"/>
              <a:pathLst>
                <a:path w="494" h="646" extrusionOk="0">
                  <a:moveTo>
                    <a:pt x="456" y="0"/>
                  </a:moveTo>
                  <a:cubicBezTo>
                    <a:pt x="443" y="0"/>
                    <a:pt x="429" y="7"/>
                    <a:pt x="424" y="23"/>
                  </a:cubicBezTo>
                  <a:cubicBezTo>
                    <a:pt x="348" y="250"/>
                    <a:pt x="209" y="438"/>
                    <a:pt x="21" y="589"/>
                  </a:cubicBezTo>
                  <a:cubicBezTo>
                    <a:pt x="1" y="609"/>
                    <a:pt x="30" y="646"/>
                    <a:pt x="55" y="646"/>
                  </a:cubicBezTo>
                  <a:cubicBezTo>
                    <a:pt x="61" y="646"/>
                    <a:pt x="67" y="644"/>
                    <a:pt x="71" y="639"/>
                  </a:cubicBezTo>
                  <a:cubicBezTo>
                    <a:pt x="260" y="476"/>
                    <a:pt x="398" y="275"/>
                    <a:pt x="486" y="36"/>
                  </a:cubicBezTo>
                  <a:cubicBezTo>
                    <a:pt x="493" y="14"/>
                    <a:pt x="475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34"/>
            <p:cNvSpPr/>
            <p:nvPr/>
          </p:nvSpPr>
          <p:spPr>
            <a:xfrm>
              <a:off x="4265275" y="522230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3" y="13"/>
                  </a:lnTo>
                  <a:lnTo>
                    <a:pt x="13" y="25"/>
                  </a:lnTo>
                  <a:lnTo>
                    <a:pt x="13" y="38"/>
                  </a:lnTo>
                  <a:cubicBezTo>
                    <a:pt x="1" y="38"/>
                    <a:pt x="1" y="38"/>
                    <a:pt x="13" y="50"/>
                  </a:cubicBezTo>
                  <a:lnTo>
                    <a:pt x="13" y="63"/>
                  </a:lnTo>
                  <a:lnTo>
                    <a:pt x="26" y="63"/>
                  </a:lnTo>
                  <a:lnTo>
                    <a:pt x="26" y="76"/>
                  </a:lnTo>
                  <a:lnTo>
                    <a:pt x="51" y="76"/>
                  </a:lnTo>
                  <a:lnTo>
                    <a:pt x="51" y="63"/>
                  </a:lnTo>
                  <a:cubicBezTo>
                    <a:pt x="63" y="63"/>
                    <a:pt x="63" y="63"/>
                    <a:pt x="63" y="50"/>
                  </a:cubicBezTo>
                  <a:cubicBezTo>
                    <a:pt x="76" y="50"/>
                    <a:pt x="76" y="50"/>
                    <a:pt x="76" y="38"/>
                  </a:cubicBezTo>
                  <a:lnTo>
                    <a:pt x="76" y="25"/>
                  </a:lnTo>
                  <a:lnTo>
                    <a:pt x="76" y="13"/>
                  </a:lnTo>
                  <a:cubicBezTo>
                    <a:pt x="76" y="0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34"/>
            <p:cNvSpPr/>
            <p:nvPr/>
          </p:nvSpPr>
          <p:spPr>
            <a:xfrm>
              <a:off x="4294200" y="5252175"/>
              <a:ext cx="3175" cy="1900"/>
            </a:xfrm>
            <a:custGeom>
              <a:avLst/>
              <a:gdLst/>
              <a:ahLst/>
              <a:cxnLst/>
              <a:rect l="l" t="t" r="r" b="b"/>
              <a:pathLst>
                <a:path w="127" h="76" extrusionOk="0">
                  <a:moveTo>
                    <a:pt x="88" y="0"/>
                  </a:moveTo>
                  <a:cubicBezTo>
                    <a:pt x="63" y="0"/>
                    <a:pt x="51" y="12"/>
                    <a:pt x="26" y="12"/>
                  </a:cubicBezTo>
                  <a:cubicBezTo>
                    <a:pt x="13" y="12"/>
                    <a:pt x="13" y="25"/>
                    <a:pt x="13" y="25"/>
                  </a:cubicBezTo>
                  <a:cubicBezTo>
                    <a:pt x="1" y="37"/>
                    <a:pt x="1" y="51"/>
                    <a:pt x="1" y="51"/>
                  </a:cubicBezTo>
                  <a:cubicBezTo>
                    <a:pt x="1" y="63"/>
                    <a:pt x="13" y="63"/>
                    <a:pt x="13" y="76"/>
                  </a:cubicBezTo>
                  <a:lnTo>
                    <a:pt x="38" y="76"/>
                  </a:lnTo>
                  <a:cubicBezTo>
                    <a:pt x="63" y="76"/>
                    <a:pt x="76" y="63"/>
                    <a:pt x="101" y="63"/>
                  </a:cubicBezTo>
                  <a:cubicBezTo>
                    <a:pt x="113" y="63"/>
                    <a:pt x="113" y="51"/>
                    <a:pt x="113" y="51"/>
                  </a:cubicBezTo>
                  <a:cubicBezTo>
                    <a:pt x="127" y="37"/>
                    <a:pt x="127" y="25"/>
                    <a:pt x="127" y="25"/>
                  </a:cubicBezTo>
                  <a:cubicBezTo>
                    <a:pt x="127" y="12"/>
                    <a:pt x="113" y="12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34"/>
            <p:cNvSpPr/>
            <p:nvPr/>
          </p:nvSpPr>
          <p:spPr>
            <a:xfrm>
              <a:off x="4322800" y="5221025"/>
              <a:ext cx="1925" cy="1925"/>
            </a:xfrm>
            <a:custGeom>
              <a:avLst/>
              <a:gdLst/>
              <a:ahLst/>
              <a:cxnLst/>
              <a:rect l="l" t="t" r="r" b="b"/>
              <a:pathLst>
                <a:path w="77" h="77" extrusionOk="0">
                  <a:moveTo>
                    <a:pt x="14" y="1"/>
                  </a:moveTo>
                  <a:lnTo>
                    <a:pt x="14" y="14"/>
                  </a:ln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cubicBezTo>
                    <a:pt x="1" y="51"/>
                    <a:pt x="1" y="64"/>
                    <a:pt x="14" y="64"/>
                  </a:cubicBezTo>
                  <a:lnTo>
                    <a:pt x="26" y="64"/>
                  </a:lnTo>
                  <a:cubicBezTo>
                    <a:pt x="26" y="76"/>
                    <a:pt x="26" y="76"/>
                    <a:pt x="39" y="76"/>
                  </a:cubicBezTo>
                  <a:lnTo>
                    <a:pt x="51" y="76"/>
                  </a:lnTo>
                  <a:lnTo>
                    <a:pt x="64" y="64"/>
                  </a:lnTo>
                  <a:cubicBezTo>
                    <a:pt x="64" y="51"/>
                    <a:pt x="76" y="51"/>
                    <a:pt x="76" y="51"/>
                  </a:cubicBezTo>
                  <a:lnTo>
                    <a:pt x="76" y="39"/>
                  </a:lnTo>
                  <a:cubicBezTo>
                    <a:pt x="76" y="26"/>
                    <a:pt x="64" y="26"/>
                    <a:pt x="64" y="26"/>
                  </a:cubicBezTo>
                  <a:cubicBezTo>
                    <a:pt x="64" y="26"/>
                    <a:pt x="64" y="14"/>
                    <a:pt x="51" y="14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34"/>
            <p:cNvSpPr/>
            <p:nvPr/>
          </p:nvSpPr>
          <p:spPr>
            <a:xfrm>
              <a:off x="4318725" y="5226075"/>
              <a:ext cx="2225" cy="1825"/>
            </a:xfrm>
            <a:custGeom>
              <a:avLst/>
              <a:gdLst/>
              <a:ahLst/>
              <a:cxnLst/>
              <a:rect l="l" t="t" r="r" b="b"/>
              <a:pathLst>
                <a:path w="89" h="73" extrusionOk="0">
                  <a:moveTo>
                    <a:pt x="26" y="0"/>
                  </a:moveTo>
                  <a:cubicBezTo>
                    <a:pt x="26" y="13"/>
                    <a:pt x="13" y="13"/>
                    <a:pt x="13" y="13"/>
                  </a:cubicBezTo>
                  <a:lnTo>
                    <a:pt x="1" y="25"/>
                  </a:lnTo>
                  <a:lnTo>
                    <a:pt x="1" y="38"/>
                  </a:lnTo>
                  <a:lnTo>
                    <a:pt x="1" y="50"/>
                  </a:lnTo>
                  <a:lnTo>
                    <a:pt x="13" y="63"/>
                  </a:lnTo>
                  <a:lnTo>
                    <a:pt x="26" y="63"/>
                  </a:lnTo>
                  <a:cubicBezTo>
                    <a:pt x="26" y="69"/>
                    <a:pt x="29" y="72"/>
                    <a:pt x="32" y="72"/>
                  </a:cubicBezTo>
                  <a:cubicBezTo>
                    <a:pt x="35" y="72"/>
                    <a:pt x="38" y="69"/>
                    <a:pt x="38" y="63"/>
                  </a:cubicBezTo>
                  <a:lnTo>
                    <a:pt x="76" y="63"/>
                  </a:lnTo>
                  <a:lnTo>
                    <a:pt x="76" y="50"/>
                  </a:lnTo>
                  <a:cubicBezTo>
                    <a:pt x="88" y="50"/>
                    <a:pt x="88" y="38"/>
                    <a:pt x="88" y="38"/>
                  </a:cubicBezTo>
                  <a:lnTo>
                    <a:pt x="88" y="25"/>
                  </a:lnTo>
                  <a:cubicBezTo>
                    <a:pt x="88" y="25"/>
                    <a:pt x="76" y="25"/>
                    <a:pt x="76" y="13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34"/>
            <p:cNvSpPr/>
            <p:nvPr/>
          </p:nvSpPr>
          <p:spPr>
            <a:xfrm>
              <a:off x="4317775" y="52135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7" y="0"/>
                  </a:moveTo>
                  <a:cubicBezTo>
                    <a:pt x="26" y="0"/>
                    <a:pt x="26" y="4"/>
                    <a:pt x="26" y="10"/>
                  </a:cubicBezTo>
                  <a:lnTo>
                    <a:pt x="14" y="10"/>
                  </a:lnTo>
                  <a:cubicBezTo>
                    <a:pt x="14" y="10"/>
                    <a:pt x="0" y="10"/>
                    <a:pt x="0" y="22"/>
                  </a:cubicBezTo>
                  <a:lnTo>
                    <a:pt x="0" y="47"/>
                  </a:lnTo>
                  <a:cubicBezTo>
                    <a:pt x="0" y="60"/>
                    <a:pt x="14" y="60"/>
                    <a:pt x="14" y="60"/>
                  </a:cubicBezTo>
                  <a:lnTo>
                    <a:pt x="26" y="72"/>
                  </a:lnTo>
                  <a:lnTo>
                    <a:pt x="64" y="72"/>
                  </a:lnTo>
                  <a:cubicBezTo>
                    <a:pt x="64" y="60"/>
                    <a:pt x="64" y="60"/>
                    <a:pt x="76" y="60"/>
                  </a:cubicBezTo>
                  <a:lnTo>
                    <a:pt x="76" y="47"/>
                  </a:lnTo>
                  <a:lnTo>
                    <a:pt x="76" y="35"/>
                  </a:lnTo>
                  <a:lnTo>
                    <a:pt x="76" y="22"/>
                  </a:lnTo>
                  <a:cubicBezTo>
                    <a:pt x="64" y="22"/>
                    <a:pt x="64" y="22"/>
                    <a:pt x="64" y="10"/>
                  </a:cubicBezTo>
                  <a:lnTo>
                    <a:pt x="39" y="10"/>
                  </a:lnTo>
                  <a:cubicBezTo>
                    <a:pt x="32" y="4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34"/>
            <p:cNvSpPr/>
            <p:nvPr/>
          </p:nvSpPr>
          <p:spPr>
            <a:xfrm>
              <a:off x="4387900" y="5219775"/>
              <a:ext cx="1900" cy="1600"/>
            </a:xfrm>
            <a:custGeom>
              <a:avLst/>
              <a:gdLst/>
              <a:ahLst/>
              <a:cxnLst/>
              <a:rect l="l" t="t" r="r" b="b"/>
              <a:pathLst>
                <a:path w="76" h="64" extrusionOk="0">
                  <a:moveTo>
                    <a:pt x="12" y="1"/>
                  </a:moveTo>
                  <a:lnTo>
                    <a:pt x="12" y="14"/>
                  </a:lnTo>
                  <a:lnTo>
                    <a:pt x="0" y="26"/>
                  </a:lnTo>
                  <a:lnTo>
                    <a:pt x="0" y="39"/>
                  </a:lnTo>
                  <a:cubicBezTo>
                    <a:pt x="12" y="39"/>
                    <a:pt x="12" y="51"/>
                    <a:pt x="12" y="51"/>
                  </a:cubicBezTo>
                  <a:lnTo>
                    <a:pt x="25" y="64"/>
                  </a:lnTo>
                  <a:lnTo>
                    <a:pt x="63" y="64"/>
                  </a:lnTo>
                  <a:lnTo>
                    <a:pt x="63" y="51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cubicBezTo>
                    <a:pt x="76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34"/>
            <p:cNvSpPr/>
            <p:nvPr/>
          </p:nvSpPr>
          <p:spPr>
            <a:xfrm>
              <a:off x="4393225" y="52282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0" y="51"/>
                    <a:pt x="0" y="51"/>
                    <a:pt x="14" y="51"/>
                  </a:cubicBezTo>
                  <a:cubicBezTo>
                    <a:pt x="14" y="51"/>
                    <a:pt x="14" y="63"/>
                    <a:pt x="26" y="63"/>
                  </a:cubicBezTo>
                  <a:lnTo>
                    <a:pt x="26" y="76"/>
                  </a:lnTo>
                  <a:lnTo>
                    <a:pt x="51" y="76"/>
                  </a:lnTo>
                  <a:cubicBezTo>
                    <a:pt x="64" y="76"/>
                    <a:pt x="64" y="76"/>
                    <a:pt x="64" y="63"/>
                  </a:cubicBezTo>
                  <a:lnTo>
                    <a:pt x="76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64" y="13"/>
                  </a:lnTo>
                  <a:cubicBezTo>
                    <a:pt x="64" y="13"/>
                    <a:pt x="51" y="13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34"/>
            <p:cNvSpPr/>
            <p:nvPr/>
          </p:nvSpPr>
          <p:spPr>
            <a:xfrm>
              <a:off x="4393550" y="5221025"/>
              <a:ext cx="2550" cy="2375"/>
            </a:xfrm>
            <a:custGeom>
              <a:avLst/>
              <a:gdLst/>
              <a:ahLst/>
              <a:cxnLst/>
              <a:rect l="l" t="t" r="r" b="b"/>
              <a:pathLst>
                <a:path w="102" h="95" extrusionOk="0">
                  <a:moveTo>
                    <a:pt x="63" y="1"/>
                  </a:moveTo>
                  <a:lnTo>
                    <a:pt x="51" y="14"/>
                  </a:lnTo>
                  <a:cubicBezTo>
                    <a:pt x="38" y="26"/>
                    <a:pt x="26" y="26"/>
                    <a:pt x="13" y="39"/>
                  </a:cubicBezTo>
                  <a:lnTo>
                    <a:pt x="13" y="51"/>
                  </a:lnTo>
                  <a:cubicBezTo>
                    <a:pt x="1" y="51"/>
                    <a:pt x="1" y="64"/>
                    <a:pt x="1" y="64"/>
                  </a:cubicBezTo>
                  <a:cubicBezTo>
                    <a:pt x="1" y="64"/>
                    <a:pt x="1" y="76"/>
                    <a:pt x="13" y="76"/>
                  </a:cubicBezTo>
                  <a:lnTo>
                    <a:pt x="13" y="89"/>
                  </a:lnTo>
                  <a:cubicBezTo>
                    <a:pt x="21" y="89"/>
                    <a:pt x="24" y="95"/>
                    <a:pt x="29" y="95"/>
                  </a:cubicBezTo>
                  <a:cubicBezTo>
                    <a:pt x="31" y="95"/>
                    <a:pt x="34" y="93"/>
                    <a:pt x="38" y="89"/>
                  </a:cubicBezTo>
                  <a:lnTo>
                    <a:pt x="63" y="89"/>
                  </a:lnTo>
                  <a:cubicBezTo>
                    <a:pt x="76" y="76"/>
                    <a:pt x="88" y="64"/>
                    <a:pt x="101" y="64"/>
                  </a:cubicBezTo>
                  <a:lnTo>
                    <a:pt x="101" y="51"/>
                  </a:lnTo>
                  <a:lnTo>
                    <a:pt x="101" y="39"/>
                  </a:lnTo>
                  <a:lnTo>
                    <a:pt x="101" y="26"/>
                  </a:lnTo>
                  <a:lnTo>
                    <a:pt x="101" y="14"/>
                  </a:lnTo>
                  <a:cubicBezTo>
                    <a:pt x="88" y="1"/>
                    <a:pt x="7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34"/>
            <p:cNvSpPr/>
            <p:nvPr/>
          </p:nvSpPr>
          <p:spPr>
            <a:xfrm>
              <a:off x="4375000" y="52638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lnTo>
                    <a:pt x="0" y="25"/>
                  </a:lnTo>
                  <a:lnTo>
                    <a:pt x="0" y="50"/>
                  </a:lnTo>
                  <a:lnTo>
                    <a:pt x="13" y="63"/>
                  </a:lnTo>
                  <a:cubicBezTo>
                    <a:pt x="25" y="63"/>
                    <a:pt x="25" y="75"/>
                    <a:pt x="25" y="75"/>
                  </a:cubicBezTo>
                  <a:lnTo>
                    <a:pt x="64" y="75"/>
                  </a:lnTo>
                  <a:cubicBezTo>
                    <a:pt x="64" y="63"/>
                    <a:pt x="76" y="63"/>
                    <a:pt x="76" y="63"/>
                  </a:cubicBezTo>
                  <a:lnTo>
                    <a:pt x="76" y="50"/>
                  </a:lnTo>
                  <a:lnTo>
                    <a:pt x="76" y="38"/>
                  </a:lnTo>
                  <a:lnTo>
                    <a:pt x="76" y="25"/>
                  </a:lnTo>
                  <a:cubicBezTo>
                    <a:pt x="76" y="25"/>
                    <a:pt x="64" y="25"/>
                    <a:pt x="64" y="13"/>
                  </a:cubicBezTo>
                  <a:lnTo>
                    <a:pt x="50" y="1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34"/>
            <p:cNvSpPr/>
            <p:nvPr/>
          </p:nvSpPr>
          <p:spPr>
            <a:xfrm>
              <a:off x="4367150" y="5266625"/>
              <a:ext cx="2200" cy="1925"/>
            </a:xfrm>
            <a:custGeom>
              <a:avLst/>
              <a:gdLst/>
              <a:ahLst/>
              <a:cxnLst/>
              <a:rect l="l" t="t" r="r" b="b"/>
              <a:pathLst>
                <a:path w="88" h="77" extrusionOk="0">
                  <a:moveTo>
                    <a:pt x="25" y="1"/>
                  </a:moveTo>
                  <a:lnTo>
                    <a:pt x="25" y="13"/>
                  </a:lnTo>
                  <a:cubicBezTo>
                    <a:pt x="12" y="13"/>
                    <a:pt x="12" y="13"/>
                    <a:pt x="12" y="26"/>
                  </a:cubicBezTo>
                  <a:cubicBezTo>
                    <a:pt x="0" y="38"/>
                    <a:pt x="0" y="38"/>
                    <a:pt x="12" y="51"/>
                  </a:cubicBezTo>
                  <a:cubicBezTo>
                    <a:pt x="12" y="63"/>
                    <a:pt x="12" y="63"/>
                    <a:pt x="25" y="63"/>
                  </a:cubicBezTo>
                  <a:cubicBezTo>
                    <a:pt x="25" y="63"/>
                    <a:pt x="25" y="76"/>
                    <a:pt x="37" y="76"/>
                  </a:cubicBezTo>
                  <a:lnTo>
                    <a:pt x="76" y="76"/>
                  </a:lnTo>
                  <a:lnTo>
                    <a:pt x="76" y="63"/>
                  </a:lnTo>
                  <a:cubicBezTo>
                    <a:pt x="76" y="63"/>
                    <a:pt x="76" y="51"/>
                    <a:pt x="88" y="51"/>
                  </a:cubicBezTo>
                  <a:lnTo>
                    <a:pt x="88" y="38"/>
                  </a:lnTo>
                  <a:cubicBezTo>
                    <a:pt x="76" y="38"/>
                    <a:pt x="76" y="26"/>
                    <a:pt x="76" y="26"/>
                  </a:cubicBezTo>
                  <a:lnTo>
                    <a:pt x="63" y="13"/>
                  </a:lnTo>
                  <a:lnTo>
                    <a:pt x="51" y="13"/>
                  </a:lnTo>
                  <a:cubicBezTo>
                    <a:pt x="51" y="13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34"/>
            <p:cNvSpPr/>
            <p:nvPr/>
          </p:nvSpPr>
          <p:spPr>
            <a:xfrm>
              <a:off x="4310225" y="53131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14" y="1"/>
                  </a:moveTo>
                  <a:lnTo>
                    <a:pt x="14" y="13"/>
                  </a:lnTo>
                  <a:cubicBezTo>
                    <a:pt x="14" y="13"/>
                    <a:pt x="1" y="13"/>
                    <a:pt x="1" y="26"/>
                  </a:cubicBezTo>
                  <a:lnTo>
                    <a:pt x="1" y="51"/>
                  </a:lnTo>
                  <a:cubicBezTo>
                    <a:pt x="14" y="51"/>
                    <a:pt x="14" y="63"/>
                    <a:pt x="26" y="76"/>
                  </a:cubicBezTo>
                  <a:lnTo>
                    <a:pt x="39" y="88"/>
                  </a:lnTo>
                  <a:lnTo>
                    <a:pt x="64" y="88"/>
                  </a:lnTo>
                  <a:lnTo>
                    <a:pt x="76" y="76"/>
                  </a:lnTo>
                  <a:lnTo>
                    <a:pt x="76" y="63"/>
                  </a:lnTo>
                  <a:lnTo>
                    <a:pt x="89" y="51"/>
                  </a:lnTo>
                  <a:cubicBezTo>
                    <a:pt x="89" y="51"/>
                    <a:pt x="76" y="51"/>
                    <a:pt x="76" y="38"/>
                  </a:cubicBezTo>
                  <a:cubicBezTo>
                    <a:pt x="76" y="26"/>
                    <a:pt x="64" y="26"/>
                    <a:pt x="64" y="13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34"/>
            <p:cNvSpPr/>
            <p:nvPr/>
          </p:nvSpPr>
          <p:spPr>
            <a:xfrm>
              <a:off x="4310550" y="53194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cubicBezTo>
                    <a:pt x="13" y="0"/>
                    <a:pt x="13" y="12"/>
                    <a:pt x="13" y="12"/>
                  </a:cubicBezTo>
                  <a:cubicBezTo>
                    <a:pt x="13" y="12"/>
                    <a:pt x="13" y="26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13" y="76"/>
                  </a:lnTo>
                  <a:lnTo>
                    <a:pt x="51" y="76"/>
                  </a:lnTo>
                  <a:cubicBezTo>
                    <a:pt x="51" y="63"/>
                    <a:pt x="63" y="63"/>
                    <a:pt x="63" y="63"/>
                  </a:cubicBezTo>
                  <a:lnTo>
                    <a:pt x="63" y="51"/>
                  </a:lnTo>
                  <a:lnTo>
                    <a:pt x="76" y="38"/>
                  </a:lnTo>
                  <a:lnTo>
                    <a:pt x="76" y="26"/>
                  </a:lnTo>
                  <a:cubicBezTo>
                    <a:pt x="76" y="12"/>
                    <a:pt x="63" y="12"/>
                    <a:pt x="63" y="1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34"/>
            <p:cNvSpPr/>
            <p:nvPr/>
          </p:nvSpPr>
          <p:spPr>
            <a:xfrm>
              <a:off x="4164675" y="53282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13" y="0"/>
                  </a:moveTo>
                  <a:cubicBezTo>
                    <a:pt x="13" y="13"/>
                    <a:pt x="13" y="13"/>
                    <a:pt x="1" y="13"/>
                  </a:cubicBez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3" y="51"/>
                    <a:pt x="13" y="51"/>
                    <a:pt x="13" y="63"/>
                  </a:cubicBezTo>
                  <a:lnTo>
                    <a:pt x="26" y="63"/>
                  </a:lnTo>
                  <a:cubicBezTo>
                    <a:pt x="38" y="63"/>
                    <a:pt x="38" y="76"/>
                    <a:pt x="38" y="76"/>
                  </a:cubicBezTo>
                  <a:cubicBezTo>
                    <a:pt x="51" y="76"/>
                    <a:pt x="51" y="76"/>
                    <a:pt x="51" y="63"/>
                  </a:cubicBezTo>
                  <a:lnTo>
                    <a:pt x="63" y="63"/>
                  </a:lnTo>
                  <a:cubicBezTo>
                    <a:pt x="63" y="63"/>
                    <a:pt x="76" y="63"/>
                    <a:pt x="76" y="51"/>
                  </a:cubicBezTo>
                  <a:lnTo>
                    <a:pt x="76" y="26"/>
                  </a:lnTo>
                  <a:cubicBezTo>
                    <a:pt x="76" y="13"/>
                    <a:pt x="63" y="13"/>
                    <a:pt x="63" y="1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34"/>
            <p:cNvSpPr/>
            <p:nvPr/>
          </p:nvSpPr>
          <p:spPr>
            <a:xfrm>
              <a:off x="4164975" y="53326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51" y="1"/>
                  </a:moveTo>
                  <a:cubicBezTo>
                    <a:pt x="39" y="1"/>
                    <a:pt x="39" y="1"/>
                    <a:pt x="26" y="13"/>
                  </a:cubicBezTo>
                  <a:lnTo>
                    <a:pt x="14" y="26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26" y="76"/>
                  </a:lnTo>
                  <a:cubicBezTo>
                    <a:pt x="26" y="88"/>
                    <a:pt x="26" y="88"/>
                    <a:pt x="39" y="88"/>
                  </a:cubicBezTo>
                  <a:lnTo>
                    <a:pt x="51" y="76"/>
                  </a:lnTo>
                  <a:lnTo>
                    <a:pt x="64" y="76"/>
                  </a:lnTo>
                  <a:lnTo>
                    <a:pt x="76" y="63"/>
                  </a:lnTo>
                  <a:cubicBezTo>
                    <a:pt x="76" y="51"/>
                    <a:pt x="89" y="51"/>
                    <a:pt x="89" y="51"/>
                  </a:cubicBezTo>
                  <a:lnTo>
                    <a:pt x="89" y="38"/>
                  </a:lnTo>
                  <a:lnTo>
                    <a:pt x="89" y="26"/>
                  </a:lnTo>
                  <a:cubicBezTo>
                    <a:pt x="89" y="13"/>
                    <a:pt x="76" y="13"/>
                    <a:pt x="76" y="13"/>
                  </a:cubicBez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34"/>
            <p:cNvSpPr/>
            <p:nvPr/>
          </p:nvSpPr>
          <p:spPr>
            <a:xfrm>
              <a:off x="4171900" y="53320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39" y="0"/>
                  </a:moveTo>
                  <a:cubicBezTo>
                    <a:pt x="39" y="0"/>
                    <a:pt x="26" y="0"/>
                    <a:pt x="26" y="12"/>
                  </a:cubicBezTo>
                  <a:lnTo>
                    <a:pt x="14" y="12"/>
                  </a:lnTo>
                  <a:cubicBezTo>
                    <a:pt x="1" y="12"/>
                    <a:pt x="1" y="12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76"/>
                  </a:lnTo>
                  <a:lnTo>
                    <a:pt x="39" y="76"/>
                  </a:lnTo>
                  <a:cubicBezTo>
                    <a:pt x="39" y="63"/>
                    <a:pt x="51" y="63"/>
                    <a:pt x="51" y="63"/>
                  </a:cubicBezTo>
                  <a:lnTo>
                    <a:pt x="64" y="63"/>
                  </a:lnTo>
                  <a:cubicBezTo>
                    <a:pt x="76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2"/>
                  </a:lnTo>
                  <a:cubicBezTo>
                    <a:pt x="76" y="12"/>
                    <a:pt x="64" y="12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34"/>
            <p:cNvSpPr/>
            <p:nvPr/>
          </p:nvSpPr>
          <p:spPr>
            <a:xfrm>
              <a:off x="4225975" y="5361575"/>
              <a:ext cx="2550" cy="1575"/>
            </a:xfrm>
            <a:custGeom>
              <a:avLst/>
              <a:gdLst/>
              <a:ahLst/>
              <a:cxnLst/>
              <a:rect l="l" t="t" r="r" b="b"/>
              <a:pathLst>
                <a:path w="102" h="63" extrusionOk="0">
                  <a:moveTo>
                    <a:pt x="14" y="0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14" y="38"/>
                    <a:pt x="14" y="51"/>
                    <a:pt x="14" y="51"/>
                  </a:cubicBezTo>
                  <a:lnTo>
                    <a:pt x="26" y="63"/>
                  </a:lnTo>
                  <a:lnTo>
                    <a:pt x="76" y="63"/>
                  </a:lnTo>
                  <a:cubicBezTo>
                    <a:pt x="89" y="63"/>
                    <a:pt x="89" y="63"/>
                    <a:pt x="89" y="51"/>
                  </a:cubicBezTo>
                  <a:cubicBezTo>
                    <a:pt x="89" y="51"/>
                    <a:pt x="101" y="51"/>
                    <a:pt x="101" y="38"/>
                  </a:cubicBez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34"/>
            <p:cNvSpPr/>
            <p:nvPr/>
          </p:nvSpPr>
          <p:spPr>
            <a:xfrm>
              <a:off x="4155550" y="5258450"/>
              <a:ext cx="1925" cy="1825"/>
            </a:xfrm>
            <a:custGeom>
              <a:avLst/>
              <a:gdLst/>
              <a:ahLst/>
              <a:cxnLst/>
              <a:rect l="l" t="t" r="r" b="b"/>
              <a:pathLst>
                <a:path w="77" h="73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6" y="73"/>
                    <a:pt x="39" y="70"/>
                    <a:pt x="39" y="63"/>
                  </a:cubicBezTo>
                  <a:lnTo>
                    <a:pt x="64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76" y="13"/>
                    <a:pt x="64" y="13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34"/>
            <p:cNvSpPr/>
            <p:nvPr/>
          </p:nvSpPr>
          <p:spPr>
            <a:xfrm>
              <a:off x="4144225" y="52597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4" y="12"/>
                  </a:lnTo>
                  <a:cubicBezTo>
                    <a:pt x="14" y="25"/>
                    <a:pt x="14" y="25"/>
                    <a:pt x="1" y="25"/>
                  </a:cubicBezTo>
                  <a:lnTo>
                    <a:pt x="1" y="37"/>
                  </a:lnTo>
                  <a:lnTo>
                    <a:pt x="1" y="50"/>
                  </a:lnTo>
                  <a:cubicBezTo>
                    <a:pt x="1" y="62"/>
                    <a:pt x="1" y="62"/>
                    <a:pt x="14" y="62"/>
                  </a:cubicBezTo>
                  <a:lnTo>
                    <a:pt x="14" y="76"/>
                  </a:lnTo>
                  <a:lnTo>
                    <a:pt x="51" y="76"/>
                  </a:lnTo>
                  <a:lnTo>
                    <a:pt x="64" y="62"/>
                  </a:lnTo>
                  <a:lnTo>
                    <a:pt x="64" y="50"/>
                  </a:lnTo>
                  <a:cubicBezTo>
                    <a:pt x="76" y="50"/>
                    <a:pt x="76" y="37"/>
                    <a:pt x="76" y="37"/>
                  </a:cubicBezTo>
                  <a:lnTo>
                    <a:pt x="76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34"/>
            <p:cNvSpPr/>
            <p:nvPr/>
          </p:nvSpPr>
          <p:spPr>
            <a:xfrm>
              <a:off x="4145200" y="5266300"/>
              <a:ext cx="1575" cy="2250"/>
            </a:xfrm>
            <a:custGeom>
              <a:avLst/>
              <a:gdLst/>
              <a:ahLst/>
              <a:cxnLst/>
              <a:rect l="l" t="t" r="r" b="b"/>
              <a:pathLst>
                <a:path w="63" h="90" extrusionOk="0">
                  <a:moveTo>
                    <a:pt x="12" y="1"/>
                  </a:moveTo>
                  <a:lnTo>
                    <a:pt x="0" y="14"/>
                  </a:lnTo>
                  <a:lnTo>
                    <a:pt x="0" y="26"/>
                  </a:lnTo>
                  <a:lnTo>
                    <a:pt x="0" y="64"/>
                  </a:lnTo>
                  <a:lnTo>
                    <a:pt x="0" y="76"/>
                  </a:lnTo>
                  <a:lnTo>
                    <a:pt x="12" y="76"/>
                  </a:lnTo>
                  <a:lnTo>
                    <a:pt x="12" y="89"/>
                  </a:lnTo>
                  <a:lnTo>
                    <a:pt x="37" y="89"/>
                  </a:lnTo>
                  <a:cubicBezTo>
                    <a:pt x="50" y="89"/>
                    <a:pt x="50" y="89"/>
                    <a:pt x="50" y="76"/>
                  </a:cubicBezTo>
                  <a:lnTo>
                    <a:pt x="63" y="76"/>
                  </a:lnTo>
                  <a:lnTo>
                    <a:pt x="63" y="64"/>
                  </a:lnTo>
                  <a:lnTo>
                    <a:pt x="63" y="26"/>
                  </a:lnTo>
                  <a:lnTo>
                    <a:pt x="63" y="14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34"/>
            <p:cNvSpPr/>
            <p:nvPr/>
          </p:nvSpPr>
          <p:spPr>
            <a:xfrm>
              <a:off x="4156500" y="5266625"/>
              <a:ext cx="2225" cy="2150"/>
            </a:xfrm>
            <a:custGeom>
              <a:avLst/>
              <a:gdLst/>
              <a:ahLst/>
              <a:cxnLst/>
              <a:rect l="l" t="t" r="r" b="b"/>
              <a:pathLst>
                <a:path w="89" h="86" extrusionOk="0">
                  <a:moveTo>
                    <a:pt x="26" y="1"/>
                  </a:moveTo>
                  <a:cubicBezTo>
                    <a:pt x="13" y="1"/>
                    <a:pt x="13" y="13"/>
                    <a:pt x="13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3" y="63"/>
                    <a:pt x="13" y="63"/>
                  </a:cubicBezTo>
                  <a:cubicBezTo>
                    <a:pt x="26" y="63"/>
                    <a:pt x="26" y="76"/>
                    <a:pt x="38" y="76"/>
                  </a:cubicBezTo>
                  <a:lnTo>
                    <a:pt x="51" y="76"/>
                  </a:lnTo>
                  <a:cubicBezTo>
                    <a:pt x="51" y="82"/>
                    <a:pt x="54" y="85"/>
                    <a:pt x="57" y="85"/>
                  </a:cubicBezTo>
                  <a:cubicBezTo>
                    <a:pt x="60" y="85"/>
                    <a:pt x="63" y="82"/>
                    <a:pt x="63" y="76"/>
                  </a:cubicBezTo>
                  <a:lnTo>
                    <a:pt x="76" y="76"/>
                  </a:lnTo>
                  <a:lnTo>
                    <a:pt x="76" y="63"/>
                  </a:lnTo>
                  <a:lnTo>
                    <a:pt x="88" y="63"/>
                  </a:lnTo>
                  <a:lnTo>
                    <a:pt x="88" y="38"/>
                  </a:lnTo>
                  <a:lnTo>
                    <a:pt x="76" y="38"/>
                  </a:lnTo>
                  <a:cubicBezTo>
                    <a:pt x="76" y="26"/>
                    <a:pt x="76" y="26"/>
                    <a:pt x="63" y="26"/>
                  </a:cubicBezTo>
                  <a:cubicBezTo>
                    <a:pt x="63" y="13"/>
                    <a:pt x="51" y="13"/>
                    <a:pt x="51" y="13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34"/>
            <p:cNvSpPr/>
            <p:nvPr/>
          </p:nvSpPr>
          <p:spPr>
            <a:xfrm>
              <a:off x="4158700" y="5249650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26" y="1"/>
                  </a:moveTo>
                  <a:lnTo>
                    <a:pt x="13" y="13"/>
                  </a:lnTo>
                  <a:cubicBezTo>
                    <a:pt x="13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63"/>
                  </a:lnTo>
                  <a:lnTo>
                    <a:pt x="0" y="76"/>
                  </a:lnTo>
                  <a:lnTo>
                    <a:pt x="13" y="76"/>
                  </a:lnTo>
                  <a:cubicBezTo>
                    <a:pt x="13" y="88"/>
                    <a:pt x="13" y="88"/>
                    <a:pt x="26" y="88"/>
                  </a:cubicBezTo>
                  <a:lnTo>
                    <a:pt x="39" y="88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3"/>
                    <a:pt x="64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4" y="13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34"/>
            <p:cNvSpPr/>
            <p:nvPr/>
          </p:nvSpPr>
          <p:spPr>
            <a:xfrm>
              <a:off x="4121600" y="52490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14" y="1"/>
                  </a:moveTo>
                  <a:lnTo>
                    <a:pt x="14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4" y="51"/>
                  </a:lnTo>
                  <a:lnTo>
                    <a:pt x="14" y="63"/>
                  </a:lnTo>
                  <a:cubicBezTo>
                    <a:pt x="14" y="76"/>
                    <a:pt x="26" y="76"/>
                    <a:pt x="26" y="76"/>
                  </a:cubicBezTo>
                  <a:lnTo>
                    <a:pt x="51" y="76"/>
                  </a:lnTo>
                  <a:cubicBezTo>
                    <a:pt x="64" y="76"/>
                    <a:pt x="64" y="63"/>
                    <a:pt x="64" y="63"/>
                  </a:cubicBezTo>
                  <a:cubicBezTo>
                    <a:pt x="64" y="63"/>
                    <a:pt x="76" y="63"/>
                    <a:pt x="76" y="51"/>
                  </a:cubicBezTo>
                  <a:lnTo>
                    <a:pt x="76" y="38"/>
                  </a:lnTo>
                  <a:lnTo>
                    <a:pt x="64" y="26"/>
                  </a:lnTo>
                  <a:lnTo>
                    <a:pt x="64" y="13"/>
                  </a:lnTo>
                  <a:cubicBezTo>
                    <a:pt x="64" y="1"/>
                    <a:pt x="51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34"/>
            <p:cNvSpPr/>
            <p:nvPr/>
          </p:nvSpPr>
          <p:spPr>
            <a:xfrm>
              <a:off x="4122850" y="5254125"/>
              <a:ext cx="1925" cy="2150"/>
            </a:xfrm>
            <a:custGeom>
              <a:avLst/>
              <a:gdLst/>
              <a:ahLst/>
              <a:cxnLst/>
              <a:rect l="l" t="t" r="r" b="b"/>
              <a:pathLst>
                <a:path w="77" h="86" extrusionOk="0">
                  <a:moveTo>
                    <a:pt x="45" y="1"/>
                  </a:moveTo>
                  <a:cubicBezTo>
                    <a:pt x="42" y="1"/>
                    <a:pt x="39" y="4"/>
                    <a:pt x="39" y="10"/>
                  </a:cubicBezTo>
                  <a:lnTo>
                    <a:pt x="26" y="10"/>
                  </a:lnTo>
                  <a:lnTo>
                    <a:pt x="14" y="23"/>
                  </a:lnTo>
                  <a:lnTo>
                    <a:pt x="14" y="35"/>
                  </a:lnTo>
                  <a:cubicBezTo>
                    <a:pt x="14" y="35"/>
                    <a:pt x="1" y="35"/>
                    <a:pt x="1" y="48"/>
                  </a:cubicBezTo>
                  <a:lnTo>
                    <a:pt x="14" y="60"/>
                  </a:lnTo>
                  <a:lnTo>
                    <a:pt x="14" y="73"/>
                  </a:lnTo>
                  <a:lnTo>
                    <a:pt x="26" y="73"/>
                  </a:lnTo>
                  <a:lnTo>
                    <a:pt x="26" y="85"/>
                  </a:lnTo>
                  <a:lnTo>
                    <a:pt x="51" y="85"/>
                  </a:lnTo>
                  <a:lnTo>
                    <a:pt x="51" y="73"/>
                  </a:lnTo>
                  <a:cubicBezTo>
                    <a:pt x="64" y="73"/>
                    <a:pt x="64" y="73"/>
                    <a:pt x="64" y="60"/>
                  </a:cubicBezTo>
                  <a:cubicBezTo>
                    <a:pt x="64" y="60"/>
                    <a:pt x="76" y="60"/>
                    <a:pt x="76" y="48"/>
                  </a:cubicBezTo>
                  <a:lnTo>
                    <a:pt x="76" y="35"/>
                  </a:lnTo>
                  <a:lnTo>
                    <a:pt x="76" y="23"/>
                  </a:lnTo>
                  <a:lnTo>
                    <a:pt x="64" y="10"/>
                  </a:lnTo>
                  <a:lnTo>
                    <a:pt x="51" y="10"/>
                  </a:lnTo>
                  <a:cubicBezTo>
                    <a:pt x="51" y="4"/>
                    <a:pt x="4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34"/>
            <p:cNvSpPr/>
            <p:nvPr/>
          </p:nvSpPr>
          <p:spPr>
            <a:xfrm>
              <a:off x="4124750" y="53071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13" y="0"/>
                  </a:moveTo>
                  <a:cubicBezTo>
                    <a:pt x="13" y="13"/>
                    <a:pt x="13" y="13"/>
                    <a:pt x="0" y="13"/>
                  </a:cubicBezTo>
                  <a:lnTo>
                    <a:pt x="0" y="26"/>
                  </a:lnTo>
                  <a:lnTo>
                    <a:pt x="0" y="39"/>
                  </a:lnTo>
                  <a:cubicBezTo>
                    <a:pt x="0" y="51"/>
                    <a:pt x="0" y="51"/>
                    <a:pt x="13" y="64"/>
                  </a:cubicBezTo>
                  <a:lnTo>
                    <a:pt x="13" y="76"/>
                  </a:lnTo>
                  <a:lnTo>
                    <a:pt x="25" y="76"/>
                  </a:lnTo>
                  <a:cubicBezTo>
                    <a:pt x="25" y="89"/>
                    <a:pt x="25" y="89"/>
                    <a:pt x="39" y="89"/>
                  </a:cubicBezTo>
                  <a:lnTo>
                    <a:pt x="51" y="89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4"/>
                    <a:pt x="64" y="64"/>
                    <a:pt x="76" y="64"/>
                  </a:cubicBezTo>
                  <a:lnTo>
                    <a:pt x="76" y="51"/>
                  </a:lnTo>
                  <a:cubicBezTo>
                    <a:pt x="64" y="39"/>
                    <a:pt x="64" y="39"/>
                    <a:pt x="64" y="26"/>
                  </a:cubicBezTo>
                  <a:lnTo>
                    <a:pt x="64" y="13"/>
                  </a:lnTo>
                  <a:cubicBezTo>
                    <a:pt x="64" y="13"/>
                    <a:pt x="51" y="13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34"/>
            <p:cNvSpPr/>
            <p:nvPr/>
          </p:nvSpPr>
          <p:spPr>
            <a:xfrm>
              <a:off x="4128525" y="5324150"/>
              <a:ext cx="1600" cy="2150"/>
            </a:xfrm>
            <a:custGeom>
              <a:avLst/>
              <a:gdLst/>
              <a:ahLst/>
              <a:cxnLst/>
              <a:rect l="l" t="t" r="r" b="b"/>
              <a:pathLst>
                <a:path w="64" h="86" extrusionOk="0">
                  <a:moveTo>
                    <a:pt x="25" y="0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cubicBezTo>
                    <a:pt x="0" y="26"/>
                    <a:pt x="0" y="26"/>
                    <a:pt x="0" y="39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76"/>
                    <a:pt x="13" y="76"/>
                    <a:pt x="13" y="76"/>
                  </a:cubicBezTo>
                  <a:lnTo>
                    <a:pt x="25" y="76"/>
                  </a:lnTo>
                  <a:cubicBezTo>
                    <a:pt x="25" y="82"/>
                    <a:pt x="25" y="86"/>
                    <a:pt x="27" y="86"/>
                  </a:cubicBezTo>
                  <a:cubicBezTo>
                    <a:pt x="29" y="86"/>
                    <a:pt x="32" y="82"/>
                    <a:pt x="38" y="76"/>
                  </a:cubicBezTo>
                  <a:lnTo>
                    <a:pt x="50" y="76"/>
                  </a:lnTo>
                  <a:lnTo>
                    <a:pt x="64" y="64"/>
                  </a:ln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lnTo>
                    <a:pt x="50" y="1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34"/>
            <p:cNvSpPr/>
            <p:nvPr/>
          </p:nvSpPr>
          <p:spPr>
            <a:xfrm>
              <a:off x="4217800" y="5213825"/>
              <a:ext cx="2250" cy="1575"/>
            </a:xfrm>
            <a:custGeom>
              <a:avLst/>
              <a:gdLst/>
              <a:ahLst/>
              <a:cxnLst/>
              <a:rect l="l" t="t" r="r" b="b"/>
              <a:pathLst>
                <a:path w="90" h="63" extrusionOk="0">
                  <a:moveTo>
                    <a:pt x="26" y="0"/>
                  </a:moveTo>
                  <a:lnTo>
                    <a:pt x="14" y="12"/>
                  </a:lnTo>
                  <a:lnTo>
                    <a:pt x="1" y="25"/>
                  </a:lnTo>
                  <a:lnTo>
                    <a:pt x="1" y="37"/>
                  </a:lnTo>
                  <a:cubicBezTo>
                    <a:pt x="1" y="50"/>
                    <a:pt x="1" y="50"/>
                    <a:pt x="14" y="50"/>
                  </a:cubicBezTo>
                  <a:lnTo>
                    <a:pt x="14" y="62"/>
                  </a:lnTo>
                  <a:lnTo>
                    <a:pt x="64" y="62"/>
                  </a:lnTo>
                  <a:cubicBezTo>
                    <a:pt x="64" y="62"/>
                    <a:pt x="76" y="62"/>
                    <a:pt x="76" y="50"/>
                  </a:cubicBezTo>
                  <a:lnTo>
                    <a:pt x="89" y="50"/>
                  </a:lnTo>
                  <a:lnTo>
                    <a:pt x="89" y="37"/>
                  </a:lnTo>
                  <a:lnTo>
                    <a:pt x="89" y="25"/>
                  </a:ln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34"/>
            <p:cNvSpPr/>
            <p:nvPr/>
          </p:nvSpPr>
          <p:spPr>
            <a:xfrm>
              <a:off x="4207450" y="521160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1"/>
                  </a:moveTo>
                  <a:lnTo>
                    <a:pt x="25" y="14"/>
                  </a:lnTo>
                  <a:cubicBezTo>
                    <a:pt x="12" y="14"/>
                    <a:pt x="12" y="14"/>
                    <a:pt x="12" y="26"/>
                  </a:cubicBezTo>
                  <a:lnTo>
                    <a:pt x="12" y="39"/>
                  </a:lnTo>
                  <a:lnTo>
                    <a:pt x="0" y="51"/>
                  </a:lnTo>
                  <a:cubicBezTo>
                    <a:pt x="0" y="51"/>
                    <a:pt x="12" y="51"/>
                    <a:pt x="12" y="64"/>
                  </a:cubicBezTo>
                  <a:cubicBezTo>
                    <a:pt x="12" y="76"/>
                    <a:pt x="25" y="76"/>
                    <a:pt x="25" y="76"/>
                  </a:cubicBezTo>
                  <a:lnTo>
                    <a:pt x="50" y="76"/>
                  </a:lnTo>
                  <a:cubicBezTo>
                    <a:pt x="50" y="76"/>
                    <a:pt x="62" y="76"/>
                    <a:pt x="62" y="64"/>
                  </a:cubicBezTo>
                  <a:lnTo>
                    <a:pt x="76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101" y="39"/>
                  </a:cubicBezTo>
                  <a:lnTo>
                    <a:pt x="101" y="26"/>
                  </a:lnTo>
                  <a:cubicBezTo>
                    <a:pt x="101" y="26"/>
                    <a:pt x="101" y="14"/>
                    <a:pt x="88" y="1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34"/>
            <p:cNvSpPr/>
            <p:nvPr/>
          </p:nvSpPr>
          <p:spPr>
            <a:xfrm>
              <a:off x="4207450" y="52179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12" y="0"/>
                  </a:moveTo>
                  <a:lnTo>
                    <a:pt x="12" y="13"/>
                  </a:lnTo>
                  <a:cubicBezTo>
                    <a:pt x="0" y="13"/>
                    <a:pt x="0" y="13"/>
                    <a:pt x="0" y="25"/>
                  </a:cubicBezTo>
                  <a:lnTo>
                    <a:pt x="0" y="38"/>
                  </a:lnTo>
                  <a:lnTo>
                    <a:pt x="12" y="50"/>
                  </a:lnTo>
                  <a:lnTo>
                    <a:pt x="12" y="63"/>
                  </a:lnTo>
                  <a:lnTo>
                    <a:pt x="37" y="63"/>
                  </a:lnTo>
                  <a:cubicBezTo>
                    <a:pt x="44" y="69"/>
                    <a:pt x="47" y="72"/>
                    <a:pt x="49" y="72"/>
                  </a:cubicBezTo>
                  <a:cubicBezTo>
                    <a:pt x="50" y="72"/>
                    <a:pt x="50" y="69"/>
                    <a:pt x="50" y="63"/>
                  </a:cubicBezTo>
                  <a:lnTo>
                    <a:pt x="62" y="63"/>
                  </a:lnTo>
                  <a:cubicBezTo>
                    <a:pt x="76" y="63"/>
                    <a:pt x="76" y="63"/>
                    <a:pt x="76" y="50"/>
                  </a:cubicBezTo>
                  <a:lnTo>
                    <a:pt x="76" y="25"/>
                  </a:lnTo>
                  <a:cubicBezTo>
                    <a:pt x="76" y="13"/>
                    <a:pt x="62" y="13"/>
                    <a:pt x="62" y="13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34"/>
            <p:cNvSpPr/>
            <p:nvPr/>
          </p:nvSpPr>
          <p:spPr>
            <a:xfrm>
              <a:off x="4216250" y="5209425"/>
              <a:ext cx="1575" cy="1900"/>
            </a:xfrm>
            <a:custGeom>
              <a:avLst/>
              <a:gdLst/>
              <a:ahLst/>
              <a:cxnLst/>
              <a:rect l="l" t="t" r="r" b="b"/>
              <a:pathLst>
                <a:path w="63" h="76" extrusionOk="0">
                  <a:moveTo>
                    <a:pt x="12" y="0"/>
                  </a:moveTo>
                  <a:lnTo>
                    <a:pt x="12" y="12"/>
                  </a:lnTo>
                  <a:cubicBezTo>
                    <a:pt x="0" y="12"/>
                    <a:pt x="0" y="25"/>
                    <a:pt x="0" y="25"/>
                  </a:cubicBezTo>
                  <a:lnTo>
                    <a:pt x="0" y="37"/>
                  </a:lnTo>
                  <a:lnTo>
                    <a:pt x="0" y="50"/>
                  </a:lnTo>
                  <a:lnTo>
                    <a:pt x="0" y="62"/>
                  </a:lnTo>
                  <a:cubicBezTo>
                    <a:pt x="0" y="62"/>
                    <a:pt x="12" y="62"/>
                    <a:pt x="12" y="75"/>
                  </a:cubicBezTo>
                  <a:lnTo>
                    <a:pt x="50" y="75"/>
                  </a:lnTo>
                  <a:lnTo>
                    <a:pt x="50" y="62"/>
                  </a:lnTo>
                  <a:lnTo>
                    <a:pt x="63" y="50"/>
                  </a:lnTo>
                  <a:lnTo>
                    <a:pt x="63" y="37"/>
                  </a:lnTo>
                  <a:lnTo>
                    <a:pt x="63" y="25"/>
                  </a:lnTo>
                  <a:lnTo>
                    <a:pt x="63" y="12"/>
                  </a:lnTo>
                  <a:cubicBezTo>
                    <a:pt x="63" y="0"/>
                    <a:pt x="50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34"/>
            <p:cNvSpPr/>
            <p:nvPr/>
          </p:nvSpPr>
          <p:spPr>
            <a:xfrm>
              <a:off x="4229450" y="5214200"/>
              <a:ext cx="1900" cy="2150"/>
            </a:xfrm>
            <a:custGeom>
              <a:avLst/>
              <a:gdLst/>
              <a:ahLst/>
              <a:cxnLst/>
              <a:rect l="l" t="t" r="r" b="b"/>
              <a:pathLst>
                <a:path w="76" h="86" extrusionOk="0">
                  <a:moveTo>
                    <a:pt x="36" y="0"/>
                  </a:moveTo>
                  <a:cubicBezTo>
                    <a:pt x="35" y="0"/>
                    <a:pt x="32" y="4"/>
                    <a:pt x="25" y="10"/>
                  </a:cubicBezTo>
                  <a:cubicBezTo>
                    <a:pt x="12" y="10"/>
                    <a:pt x="12" y="10"/>
                    <a:pt x="12" y="22"/>
                  </a:cubicBezTo>
                  <a:lnTo>
                    <a:pt x="0" y="22"/>
                  </a:lnTo>
                  <a:lnTo>
                    <a:pt x="0" y="47"/>
                  </a:lnTo>
                  <a:lnTo>
                    <a:pt x="12" y="61"/>
                  </a:lnTo>
                  <a:lnTo>
                    <a:pt x="12" y="73"/>
                  </a:lnTo>
                  <a:lnTo>
                    <a:pt x="25" y="86"/>
                  </a:lnTo>
                  <a:lnTo>
                    <a:pt x="63" y="86"/>
                  </a:lnTo>
                  <a:lnTo>
                    <a:pt x="63" y="73"/>
                  </a:lnTo>
                  <a:cubicBezTo>
                    <a:pt x="76" y="73"/>
                    <a:pt x="76" y="61"/>
                    <a:pt x="76" y="61"/>
                  </a:cubicBezTo>
                  <a:lnTo>
                    <a:pt x="76" y="47"/>
                  </a:lnTo>
                  <a:cubicBezTo>
                    <a:pt x="76" y="35"/>
                    <a:pt x="76" y="35"/>
                    <a:pt x="63" y="22"/>
                  </a:cubicBezTo>
                  <a:cubicBezTo>
                    <a:pt x="63" y="10"/>
                    <a:pt x="51" y="10"/>
                    <a:pt x="51" y="10"/>
                  </a:cubicBezTo>
                  <a:lnTo>
                    <a:pt x="38" y="10"/>
                  </a:lnTo>
                  <a:cubicBezTo>
                    <a:pt x="38" y="4"/>
                    <a:pt x="38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34"/>
            <p:cNvSpPr/>
            <p:nvPr/>
          </p:nvSpPr>
          <p:spPr>
            <a:xfrm>
              <a:off x="4342625" y="524680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6" y="1"/>
                  </a:moveTo>
                  <a:cubicBezTo>
                    <a:pt x="26" y="1"/>
                    <a:pt x="12" y="1"/>
                    <a:pt x="12" y="14"/>
                  </a:cubicBezTo>
                  <a:lnTo>
                    <a:pt x="0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cubicBezTo>
                    <a:pt x="12" y="51"/>
                    <a:pt x="12" y="64"/>
                    <a:pt x="12" y="64"/>
                  </a:cubicBezTo>
                  <a:lnTo>
                    <a:pt x="26" y="64"/>
                  </a:lnTo>
                  <a:cubicBezTo>
                    <a:pt x="26" y="76"/>
                    <a:pt x="38" y="76"/>
                    <a:pt x="38" y="76"/>
                  </a:cubicBezTo>
                  <a:lnTo>
                    <a:pt x="51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76" y="64"/>
                    <a:pt x="76" y="51"/>
                  </a:cubicBezTo>
                  <a:lnTo>
                    <a:pt x="76" y="26"/>
                  </a:lnTo>
                  <a:cubicBezTo>
                    <a:pt x="76" y="14"/>
                    <a:pt x="63" y="14"/>
                    <a:pt x="63" y="14"/>
                  </a:cubicBezTo>
                  <a:cubicBezTo>
                    <a:pt x="51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34"/>
            <p:cNvSpPr/>
            <p:nvPr/>
          </p:nvSpPr>
          <p:spPr>
            <a:xfrm>
              <a:off x="4332875" y="5245550"/>
              <a:ext cx="1900" cy="2250"/>
            </a:xfrm>
            <a:custGeom>
              <a:avLst/>
              <a:gdLst/>
              <a:ahLst/>
              <a:cxnLst/>
              <a:rect l="l" t="t" r="r" b="b"/>
              <a:pathLst>
                <a:path w="76" h="90" extrusionOk="0">
                  <a:moveTo>
                    <a:pt x="25" y="1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lnTo>
                    <a:pt x="0" y="26"/>
                  </a:lnTo>
                  <a:lnTo>
                    <a:pt x="0" y="51"/>
                  </a:lnTo>
                  <a:cubicBezTo>
                    <a:pt x="13" y="51"/>
                    <a:pt x="13" y="64"/>
                    <a:pt x="13" y="64"/>
                  </a:cubicBezTo>
                  <a:lnTo>
                    <a:pt x="13" y="76"/>
                  </a:lnTo>
                  <a:cubicBezTo>
                    <a:pt x="13" y="76"/>
                    <a:pt x="25" y="76"/>
                    <a:pt x="25" y="89"/>
                  </a:cubicBezTo>
                  <a:lnTo>
                    <a:pt x="63" y="89"/>
                  </a:lnTo>
                  <a:cubicBezTo>
                    <a:pt x="63" y="76"/>
                    <a:pt x="63" y="76"/>
                    <a:pt x="76" y="76"/>
                  </a:cubicBezTo>
                  <a:lnTo>
                    <a:pt x="76" y="64"/>
                  </a:lnTo>
                  <a:lnTo>
                    <a:pt x="76" y="51"/>
                  </a:lnTo>
                  <a:cubicBezTo>
                    <a:pt x="76" y="39"/>
                    <a:pt x="76" y="39"/>
                    <a:pt x="63" y="26"/>
                  </a:cubicBezTo>
                  <a:lnTo>
                    <a:pt x="63" y="14"/>
                  </a:lnTo>
                  <a:lnTo>
                    <a:pt x="50" y="14"/>
                  </a:lnTo>
                  <a:cubicBezTo>
                    <a:pt x="50" y="14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34"/>
            <p:cNvSpPr/>
            <p:nvPr/>
          </p:nvSpPr>
          <p:spPr>
            <a:xfrm>
              <a:off x="4340100" y="5250275"/>
              <a:ext cx="2550" cy="1825"/>
            </a:xfrm>
            <a:custGeom>
              <a:avLst/>
              <a:gdLst/>
              <a:ahLst/>
              <a:cxnLst/>
              <a:rect l="l" t="t" r="r" b="b"/>
              <a:pathLst>
                <a:path w="102" h="73" extrusionOk="0">
                  <a:moveTo>
                    <a:pt x="26" y="1"/>
                  </a:moveTo>
                  <a:lnTo>
                    <a:pt x="13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3"/>
                  </a:cubicBezTo>
                  <a:lnTo>
                    <a:pt x="76" y="63"/>
                  </a:lnTo>
                  <a:cubicBezTo>
                    <a:pt x="76" y="63"/>
                    <a:pt x="88" y="63"/>
                    <a:pt x="88" y="51"/>
                  </a:cubicBezTo>
                  <a:lnTo>
                    <a:pt x="101" y="51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34"/>
            <p:cNvSpPr/>
            <p:nvPr/>
          </p:nvSpPr>
          <p:spPr>
            <a:xfrm>
              <a:off x="4271250" y="5209425"/>
              <a:ext cx="1600" cy="1900"/>
            </a:xfrm>
            <a:custGeom>
              <a:avLst/>
              <a:gdLst/>
              <a:ahLst/>
              <a:cxnLst/>
              <a:rect l="l" t="t" r="r" b="b"/>
              <a:pathLst>
                <a:path w="64" h="76" extrusionOk="0">
                  <a:moveTo>
                    <a:pt x="13" y="0"/>
                  </a:moveTo>
                  <a:cubicBezTo>
                    <a:pt x="13" y="0"/>
                    <a:pt x="0" y="0"/>
                    <a:pt x="0" y="12"/>
                  </a:cubicBezTo>
                  <a:lnTo>
                    <a:pt x="0" y="37"/>
                  </a:lnTo>
                  <a:lnTo>
                    <a:pt x="0" y="50"/>
                  </a:lnTo>
                  <a:cubicBezTo>
                    <a:pt x="0" y="62"/>
                    <a:pt x="0" y="62"/>
                    <a:pt x="13" y="62"/>
                  </a:cubicBezTo>
                  <a:lnTo>
                    <a:pt x="13" y="75"/>
                  </a:lnTo>
                  <a:lnTo>
                    <a:pt x="51" y="75"/>
                  </a:lnTo>
                  <a:lnTo>
                    <a:pt x="64" y="62"/>
                  </a:lnTo>
                  <a:lnTo>
                    <a:pt x="64" y="50"/>
                  </a:lnTo>
                  <a:lnTo>
                    <a:pt x="64" y="37"/>
                  </a:lnTo>
                  <a:lnTo>
                    <a:pt x="64" y="12"/>
                  </a:lnTo>
                  <a:lnTo>
                    <a:pt x="51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34"/>
            <p:cNvSpPr/>
            <p:nvPr/>
          </p:nvSpPr>
          <p:spPr>
            <a:xfrm>
              <a:off x="4275650" y="52138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cubicBezTo>
                    <a:pt x="26" y="12"/>
                    <a:pt x="13" y="12"/>
                    <a:pt x="13" y="12"/>
                  </a:cubicBezTo>
                  <a:lnTo>
                    <a:pt x="13" y="25"/>
                  </a:lnTo>
                  <a:cubicBezTo>
                    <a:pt x="0" y="25"/>
                    <a:pt x="0" y="37"/>
                    <a:pt x="0" y="37"/>
                  </a:cubicBezTo>
                  <a:lnTo>
                    <a:pt x="0" y="50"/>
                  </a:lnTo>
                  <a:lnTo>
                    <a:pt x="13" y="62"/>
                  </a:lnTo>
                  <a:cubicBezTo>
                    <a:pt x="13" y="62"/>
                    <a:pt x="13" y="76"/>
                    <a:pt x="26" y="76"/>
                  </a:cubicBezTo>
                  <a:lnTo>
                    <a:pt x="51" y="76"/>
                  </a:lnTo>
                  <a:lnTo>
                    <a:pt x="64" y="62"/>
                  </a:lnTo>
                  <a:cubicBezTo>
                    <a:pt x="64" y="50"/>
                    <a:pt x="64" y="50"/>
                    <a:pt x="76" y="50"/>
                  </a:cubicBezTo>
                  <a:lnTo>
                    <a:pt x="76" y="37"/>
                  </a:lnTo>
                  <a:lnTo>
                    <a:pt x="76" y="25"/>
                  </a:lnTo>
                  <a:cubicBezTo>
                    <a:pt x="76" y="12"/>
                    <a:pt x="76" y="12"/>
                    <a:pt x="64" y="12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34"/>
            <p:cNvSpPr/>
            <p:nvPr/>
          </p:nvSpPr>
          <p:spPr>
            <a:xfrm>
              <a:off x="4267800" y="52153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6" y="0"/>
                  </a:moveTo>
                  <a:lnTo>
                    <a:pt x="13" y="14"/>
                  </a:lnTo>
                  <a:cubicBezTo>
                    <a:pt x="0" y="14"/>
                    <a:pt x="0" y="14"/>
                    <a:pt x="0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lnTo>
                    <a:pt x="26" y="64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4"/>
                  </a:cubicBezTo>
                  <a:lnTo>
                    <a:pt x="63" y="64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34"/>
            <p:cNvSpPr/>
            <p:nvPr/>
          </p:nvSpPr>
          <p:spPr>
            <a:xfrm>
              <a:off x="4371850" y="5238000"/>
              <a:ext cx="1600" cy="2250"/>
            </a:xfrm>
            <a:custGeom>
              <a:avLst/>
              <a:gdLst/>
              <a:ahLst/>
              <a:cxnLst/>
              <a:rect l="l" t="t" r="r" b="b"/>
              <a:pathLst>
                <a:path w="64" h="90" extrusionOk="0">
                  <a:moveTo>
                    <a:pt x="26" y="1"/>
                  </a:moveTo>
                  <a:lnTo>
                    <a:pt x="13" y="14"/>
                  </a:lnTo>
                  <a:cubicBezTo>
                    <a:pt x="13" y="14"/>
                    <a:pt x="0" y="14"/>
                    <a:pt x="0" y="26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64"/>
                    <a:pt x="0" y="76"/>
                    <a:pt x="13" y="76"/>
                  </a:cubicBezTo>
                  <a:lnTo>
                    <a:pt x="13" y="89"/>
                  </a:lnTo>
                  <a:lnTo>
                    <a:pt x="51" y="89"/>
                  </a:lnTo>
                  <a:cubicBezTo>
                    <a:pt x="51" y="76"/>
                    <a:pt x="64" y="76"/>
                    <a:pt x="64" y="76"/>
                  </a:cubicBezTo>
                  <a:lnTo>
                    <a:pt x="64" y="64"/>
                  </a:lnTo>
                  <a:lnTo>
                    <a:pt x="64" y="51"/>
                  </a:lnTo>
                  <a:lnTo>
                    <a:pt x="64" y="26"/>
                  </a:lnTo>
                  <a:lnTo>
                    <a:pt x="51" y="14"/>
                  </a:lnTo>
                  <a:cubicBezTo>
                    <a:pt x="39" y="14"/>
                    <a:pt x="39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34"/>
            <p:cNvSpPr/>
            <p:nvPr/>
          </p:nvSpPr>
          <p:spPr>
            <a:xfrm>
              <a:off x="4369325" y="5242100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4" y="63"/>
                  </a:lnTo>
                  <a:lnTo>
                    <a:pt x="64" y="63"/>
                  </a:lnTo>
                  <a:lnTo>
                    <a:pt x="76" y="51"/>
                  </a:lnTo>
                  <a:cubicBezTo>
                    <a:pt x="76" y="38"/>
                    <a:pt x="76" y="38"/>
                    <a:pt x="89" y="38"/>
                  </a:cubicBezTo>
                  <a:cubicBezTo>
                    <a:pt x="89" y="26"/>
                    <a:pt x="89" y="26"/>
                    <a:pt x="76" y="26"/>
                  </a:cubicBezTo>
                  <a:lnTo>
                    <a:pt x="76" y="13"/>
                  </a:ln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34"/>
            <p:cNvSpPr/>
            <p:nvPr/>
          </p:nvSpPr>
          <p:spPr>
            <a:xfrm>
              <a:off x="4270000" y="53475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32" y="0"/>
                  </a:moveTo>
                  <a:cubicBezTo>
                    <a:pt x="28" y="0"/>
                    <a:pt x="25" y="4"/>
                    <a:pt x="25" y="10"/>
                  </a:cubicBezTo>
                  <a:lnTo>
                    <a:pt x="13" y="10"/>
                  </a:lnTo>
                  <a:cubicBezTo>
                    <a:pt x="13" y="10"/>
                    <a:pt x="0" y="10"/>
                    <a:pt x="0" y="22"/>
                  </a:cubicBezTo>
                  <a:lnTo>
                    <a:pt x="0" y="47"/>
                  </a:lnTo>
                  <a:lnTo>
                    <a:pt x="13" y="60"/>
                  </a:lnTo>
                  <a:lnTo>
                    <a:pt x="25" y="72"/>
                  </a:lnTo>
                  <a:lnTo>
                    <a:pt x="63" y="72"/>
                  </a:lnTo>
                  <a:lnTo>
                    <a:pt x="75" y="60"/>
                  </a:lnTo>
                  <a:lnTo>
                    <a:pt x="75" y="47"/>
                  </a:lnTo>
                  <a:lnTo>
                    <a:pt x="75" y="35"/>
                  </a:lnTo>
                  <a:lnTo>
                    <a:pt x="75" y="22"/>
                  </a:lnTo>
                  <a:cubicBezTo>
                    <a:pt x="63" y="22"/>
                    <a:pt x="63" y="22"/>
                    <a:pt x="63" y="10"/>
                  </a:cubicBezTo>
                  <a:lnTo>
                    <a:pt x="38" y="10"/>
                  </a:lnTo>
                  <a:cubicBezTo>
                    <a:pt x="38" y="4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34"/>
            <p:cNvSpPr/>
            <p:nvPr/>
          </p:nvSpPr>
          <p:spPr>
            <a:xfrm>
              <a:off x="4261500" y="5347825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28" y="0"/>
                  </a:moveTo>
                  <a:cubicBezTo>
                    <a:pt x="26" y="0"/>
                    <a:pt x="26" y="3"/>
                    <a:pt x="26" y="9"/>
                  </a:cubicBezTo>
                  <a:lnTo>
                    <a:pt x="13" y="9"/>
                  </a:lnTo>
                  <a:cubicBezTo>
                    <a:pt x="13" y="9"/>
                    <a:pt x="1" y="9"/>
                    <a:pt x="1" y="22"/>
                  </a:cubicBezTo>
                  <a:lnTo>
                    <a:pt x="1" y="47"/>
                  </a:lnTo>
                  <a:lnTo>
                    <a:pt x="1" y="59"/>
                  </a:lnTo>
                  <a:cubicBezTo>
                    <a:pt x="1" y="73"/>
                    <a:pt x="1" y="73"/>
                    <a:pt x="13" y="73"/>
                  </a:cubicBezTo>
                  <a:lnTo>
                    <a:pt x="13" y="85"/>
                  </a:lnTo>
                  <a:lnTo>
                    <a:pt x="51" y="85"/>
                  </a:lnTo>
                  <a:lnTo>
                    <a:pt x="63" y="73"/>
                  </a:lnTo>
                  <a:lnTo>
                    <a:pt x="63" y="59"/>
                  </a:lnTo>
                  <a:lnTo>
                    <a:pt x="63" y="47"/>
                  </a:lnTo>
                  <a:lnTo>
                    <a:pt x="63" y="22"/>
                  </a:lnTo>
                  <a:lnTo>
                    <a:pt x="51" y="22"/>
                  </a:lnTo>
                  <a:lnTo>
                    <a:pt x="51" y="9"/>
                  </a:lnTo>
                  <a:lnTo>
                    <a:pt x="38" y="9"/>
                  </a:lnTo>
                  <a:cubicBezTo>
                    <a:pt x="32" y="3"/>
                    <a:pt x="29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34"/>
            <p:cNvSpPr/>
            <p:nvPr/>
          </p:nvSpPr>
          <p:spPr>
            <a:xfrm>
              <a:off x="4261500" y="5354025"/>
              <a:ext cx="2225" cy="1925"/>
            </a:xfrm>
            <a:custGeom>
              <a:avLst/>
              <a:gdLst/>
              <a:ahLst/>
              <a:cxnLst/>
              <a:rect l="l" t="t" r="r" b="b"/>
              <a:pathLst>
                <a:path w="89" h="77" extrusionOk="0">
                  <a:moveTo>
                    <a:pt x="26" y="1"/>
                  </a:moveTo>
                  <a:lnTo>
                    <a:pt x="13" y="13"/>
                  </a:lnTo>
                  <a:lnTo>
                    <a:pt x="13" y="26"/>
                  </a:lnTo>
                  <a:cubicBezTo>
                    <a:pt x="1" y="26"/>
                    <a:pt x="1" y="38"/>
                    <a:pt x="13" y="38"/>
                  </a:cubicBezTo>
                  <a:lnTo>
                    <a:pt x="13" y="51"/>
                  </a:lnTo>
                  <a:cubicBezTo>
                    <a:pt x="13" y="51"/>
                    <a:pt x="13" y="63"/>
                    <a:pt x="26" y="63"/>
                  </a:cubicBezTo>
                  <a:lnTo>
                    <a:pt x="38" y="63"/>
                  </a:lnTo>
                  <a:cubicBezTo>
                    <a:pt x="38" y="63"/>
                    <a:pt x="38" y="76"/>
                    <a:pt x="51" y="76"/>
                  </a:cubicBezTo>
                  <a:lnTo>
                    <a:pt x="63" y="76"/>
                  </a:lnTo>
                  <a:cubicBezTo>
                    <a:pt x="63" y="63"/>
                    <a:pt x="63" y="63"/>
                    <a:pt x="76" y="63"/>
                  </a:cubicBezTo>
                  <a:lnTo>
                    <a:pt x="76" y="51"/>
                  </a:lnTo>
                  <a:lnTo>
                    <a:pt x="89" y="51"/>
                  </a:lnTo>
                  <a:lnTo>
                    <a:pt x="89" y="26"/>
                  </a:lnTo>
                  <a:lnTo>
                    <a:pt x="76" y="26"/>
                  </a:lnTo>
                  <a:cubicBezTo>
                    <a:pt x="76" y="13"/>
                    <a:pt x="76" y="13"/>
                    <a:pt x="63" y="13"/>
                  </a:cubicBezTo>
                  <a:cubicBezTo>
                    <a:pt x="63" y="13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34"/>
            <p:cNvSpPr/>
            <p:nvPr/>
          </p:nvSpPr>
          <p:spPr>
            <a:xfrm>
              <a:off x="4271250" y="5351175"/>
              <a:ext cx="1600" cy="1925"/>
            </a:xfrm>
            <a:custGeom>
              <a:avLst/>
              <a:gdLst/>
              <a:ahLst/>
              <a:cxnLst/>
              <a:rect l="l" t="t" r="r" b="b"/>
              <a:pathLst>
                <a:path w="64" h="77" extrusionOk="0">
                  <a:moveTo>
                    <a:pt x="25" y="1"/>
                  </a:moveTo>
                  <a:lnTo>
                    <a:pt x="13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lnTo>
                    <a:pt x="0" y="64"/>
                  </a:lnTo>
                  <a:lnTo>
                    <a:pt x="13" y="76"/>
                  </a:lnTo>
                  <a:lnTo>
                    <a:pt x="51" y="76"/>
                  </a:lnTo>
                  <a:cubicBezTo>
                    <a:pt x="51" y="76"/>
                    <a:pt x="51" y="64"/>
                    <a:pt x="64" y="64"/>
                  </a:cubicBez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cubicBezTo>
                    <a:pt x="64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34"/>
            <p:cNvSpPr/>
            <p:nvPr/>
          </p:nvSpPr>
          <p:spPr>
            <a:xfrm>
              <a:off x="4278800" y="53477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25" y="0"/>
                    <a:pt x="25" y="12"/>
                    <a:pt x="13" y="12"/>
                  </a:cubicBezTo>
                  <a:lnTo>
                    <a:pt x="13" y="25"/>
                  </a:lnTo>
                  <a:cubicBezTo>
                    <a:pt x="13" y="25"/>
                    <a:pt x="0" y="25"/>
                    <a:pt x="0" y="37"/>
                  </a:cubicBezTo>
                  <a:lnTo>
                    <a:pt x="0" y="50"/>
                  </a:lnTo>
                  <a:cubicBezTo>
                    <a:pt x="13" y="50"/>
                    <a:pt x="13" y="50"/>
                    <a:pt x="13" y="62"/>
                  </a:cubicBezTo>
                  <a:lnTo>
                    <a:pt x="25" y="62"/>
                  </a:lnTo>
                  <a:lnTo>
                    <a:pt x="25" y="76"/>
                  </a:lnTo>
                  <a:lnTo>
                    <a:pt x="50" y="76"/>
                  </a:lnTo>
                  <a:lnTo>
                    <a:pt x="50" y="62"/>
                  </a:lnTo>
                  <a:cubicBezTo>
                    <a:pt x="64" y="62"/>
                    <a:pt x="64" y="62"/>
                    <a:pt x="64" y="50"/>
                  </a:cubicBezTo>
                  <a:lnTo>
                    <a:pt x="76" y="50"/>
                  </a:lnTo>
                  <a:lnTo>
                    <a:pt x="76" y="37"/>
                  </a:lnTo>
                  <a:lnTo>
                    <a:pt x="76" y="25"/>
                  </a:lnTo>
                  <a:lnTo>
                    <a:pt x="76" y="1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34"/>
            <p:cNvSpPr/>
            <p:nvPr/>
          </p:nvSpPr>
          <p:spPr>
            <a:xfrm>
              <a:off x="4186375" y="5371300"/>
              <a:ext cx="2850" cy="1625"/>
            </a:xfrm>
            <a:custGeom>
              <a:avLst/>
              <a:gdLst/>
              <a:ahLst/>
              <a:cxnLst/>
              <a:rect l="l" t="t" r="r" b="b"/>
              <a:pathLst>
                <a:path w="114" h="65" extrusionOk="0">
                  <a:moveTo>
                    <a:pt x="25" y="1"/>
                  </a:moveTo>
                  <a:cubicBezTo>
                    <a:pt x="25" y="1"/>
                    <a:pt x="13" y="1"/>
                    <a:pt x="13" y="14"/>
                  </a:cubicBezTo>
                  <a:cubicBezTo>
                    <a:pt x="0" y="14"/>
                    <a:pt x="0" y="26"/>
                    <a:pt x="0" y="39"/>
                  </a:cubicBezTo>
                  <a:cubicBezTo>
                    <a:pt x="0" y="39"/>
                    <a:pt x="0" y="51"/>
                    <a:pt x="13" y="51"/>
                  </a:cubicBezTo>
                  <a:cubicBezTo>
                    <a:pt x="13" y="64"/>
                    <a:pt x="25" y="64"/>
                    <a:pt x="25" y="64"/>
                  </a:cubicBezTo>
                  <a:lnTo>
                    <a:pt x="75" y="64"/>
                  </a:lnTo>
                  <a:cubicBezTo>
                    <a:pt x="89" y="64"/>
                    <a:pt x="101" y="64"/>
                    <a:pt x="101" y="51"/>
                  </a:cubicBezTo>
                  <a:cubicBezTo>
                    <a:pt x="114" y="51"/>
                    <a:pt x="114" y="39"/>
                    <a:pt x="114" y="26"/>
                  </a:cubicBezTo>
                  <a:cubicBezTo>
                    <a:pt x="114" y="26"/>
                    <a:pt x="114" y="14"/>
                    <a:pt x="101" y="14"/>
                  </a:cubicBezTo>
                  <a:cubicBezTo>
                    <a:pt x="101" y="1"/>
                    <a:pt x="89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34"/>
            <p:cNvSpPr/>
            <p:nvPr/>
          </p:nvSpPr>
          <p:spPr>
            <a:xfrm>
              <a:off x="4178200" y="5367525"/>
              <a:ext cx="2525" cy="2250"/>
            </a:xfrm>
            <a:custGeom>
              <a:avLst/>
              <a:gdLst/>
              <a:ahLst/>
              <a:cxnLst/>
              <a:rect l="l" t="t" r="r" b="b"/>
              <a:pathLst>
                <a:path w="101" h="90" extrusionOk="0">
                  <a:moveTo>
                    <a:pt x="13" y="1"/>
                  </a:moveTo>
                  <a:lnTo>
                    <a:pt x="13" y="14"/>
                  </a:lnTo>
                  <a:cubicBezTo>
                    <a:pt x="0" y="26"/>
                    <a:pt x="0" y="39"/>
                    <a:pt x="0" y="39"/>
                  </a:cubicBezTo>
                  <a:lnTo>
                    <a:pt x="13" y="51"/>
                  </a:lnTo>
                  <a:cubicBezTo>
                    <a:pt x="13" y="51"/>
                    <a:pt x="13" y="64"/>
                    <a:pt x="25" y="64"/>
                  </a:cubicBezTo>
                  <a:cubicBezTo>
                    <a:pt x="38" y="64"/>
                    <a:pt x="38" y="76"/>
                    <a:pt x="50" y="76"/>
                  </a:cubicBezTo>
                  <a:lnTo>
                    <a:pt x="63" y="89"/>
                  </a:lnTo>
                  <a:lnTo>
                    <a:pt x="76" y="89"/>
                  </a:lnTo>
                  <a:cubicBezTo>
                    <a:pt x="89" y="89"/>
                    <a:pt x="89" y="76"/>
                    <a:pt x="89" y="76"/>
                  </a:cubicBezTo>
                  <a:lnTo>
                    <a:pt x="101" y="76"/>
                  </a:lnTo>
                  <a:lnTo>
                    <a:pt x="101" y="51"/>
                  </a:lnTo>
                  <a:lnTo>
                    <a:pt x="101" y="39"/>
                  </a:lnTo>
                  <a:cubicBezTo>
                    <a:pt x="101" y="26"/>
                    <a:pt x="89" y="26"/>
                    <a:pt x="89" y="26"/>
                  </a:cubicBezTo>
                  <a:cubicBezTo>
                    <a:pt x="76" y="14"/>
                    <a:pt x="63" y="14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34"/>
            <p:cNvSpPr/>
            <p:nvPr/>
          </p:nvSpPr>
          <p:spPr>
            <a:xfrm>
              <a:off x="4196125" y="53747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38" y="1"/>
                  </a:moveTo>
                  <a:cubicBezTo>
                    <a:pt x="26" y="1"/>
                    <a:pt x="26" y="13"/>
                    <a:pt x="26" y="13"/>
                  </a:cubicBezTo>
                  <a:lnTo>
                    <a:pt x="0" y="38"/>
                  </a:lnTo>
                  <a:lnTo>
                    <a:pt x="0" y="51"/>
                  </a:lnTo>
                  <a:lnTo>
                    <a:pt x="0" y="63"/>
                  </a:lnTo>
                  <a:cubicBezTo>
                    <a:pt x="0" y="63"/>
                    <a:pt x="0" y="76"/>
                    <a:pt x="12" y="76"/>
                  </a:cubicBezTo>
                  <a:lnTo>
                    <a:pt x="12" y="88"/>
                  </a:lnTo>
                  <a:lnTo>
                    <a:pt x="51" y="88"/>
                  </a:lnTo>
                  <a:cubicBezTo>
                    <a:pt x="51" y="76"/>
                    <a:pt x="63" y="76"/>
                    <a:pt x="63" y="76"/>
                  </a:cubicBezTo>
                  <a:cubicBezTo>
                    <a:pt x="63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34"/>
            <p:cNvSpPr/>
            <p:nvPr/>
          </p:nvSpPr>
          <p:spPr>
            <a:xfrm>
              <a:off x="4240775" y="5339875"/>
              <a:ext cx="2200" cy="2225"/>
            </a:xfrm>
            <a:custGeom>
              <a:avLst/>
              <a:gdLst/>
              <a:ahLst/>
              <a:cxnLst/>
              <a:rect l="l" t="t" r="r" b="b"/>
              <a:pathLst>
                <a:path w="88" h="89" extrusionOk="0">
                  <a:moveTo>
                    <a:pt x="37" y="0"/>
                  </a:moveTo>
                  <a:cubicBezTo>
                    <a:pt x="37" y="13"/>
                    <a:pt x="37" y="13"/>
                    <a:pt x="25" y="13"/>
                  </a:cubicBezTo>
                  <a:lnTo>
                    <a:pt x="12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1"/>
                  </a:lnTo>
                  <a:lnTo>
                    <a:pt x="0" y="64"/>
                  </a:lnTo>
                  <a:lnTo>
                    <a:pt x="12" y="76"/>
                  </a:lnTo>
                  <a:lnTo>
                    <a:pt x="25" y="76"/>
                  </a:lnTo>
                  <a:lnTo>
                    <a:pt x="25" y="89"/>
                  </a:lnTo>
                  <a:lnTo>
                    <a:pt x="50" y="89"/>
                  </a:lnTo>
                  <a:cubicBezTo>
                    <a:pt x="62" y="89"/>
                    <a:pt x="62" y="76"/>
                    <a:pt x="62" y="76"/>
                  </a:cubicBezTo>
                  <a:lnTo>
                    <a:pt x="75" y="76"/>
                  </a:lnTo>
                  <a:cubicBezTo>
                    <a:pt x="75" y="64"/>
                    <a:pt x="75" y="64"/>
                    <a:pt x="88" y="64"/>
                  </a:cubicBezTo>
                  <a:lnTo>
                    <a:pt x="88" y="51"/>
                  </a:lnTo>
                  <a:lnTo>
                    <a:pt x="88" y="38"/>
                  </a:lnTo>
                  <a:lnTo>
                    <a:pt x="88" y="25"/>
                  </a:lnTo>
                  <a:lnTo>
                    <a:pt x="88" y="13"/>
                  </a:lnTo>
                  <a:lnTo>
                    <a:pt x="75" y="13"/>
                  </a:lnTo>
                  <a:cubicBezTo>
                    <a:pt x="75" y="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34"/>
            <p:cNvSpPr/>
            <p:nvPr/>
          </p:nvSpPr>
          <p:spPr>
            <a:xfrm>
              <a:off x="4227850" y="5343975"/>
              <a:ext cx="1625" cy="1575"/>
            </a:xfrm>
            <a:custGeom>
              <a:avLst/>
              <a:gdLst/>
              <a:ahLst/>
              <a:cxnLst/>
              <a:rect l="l" t="t" r="r" b="b"/>
              <a:pathLst>
                <a:path w="65" h="63" extrusionOk="0">
                  <a:moveTo>
                    <a:pt x="14" y="0"/>
                  </a:moveTo>
                  <a:cubicBezTo>
                    <a:pt x="1" y="0"/>
                    <a:pt x="1" y="12"/>
                    <a:pt x="1" y="12"/>
                  </a:cubicBezTo>
                  <a:lnTo>
                    <a:pt x="1" y="25"/>
                  </a:lnTo>
                  <a:lnTo>
                    <a:pt x="1" y="37"/>
                  </a:lnTo>
                  <a:lnTo>
                    <a:pt x="1" y="51"/>
                  </a:lnTo>
                  <a:cubicBezTo>
                    <a:pt x="1" y="51"/>
                    <a:pt x="14" y="51"/>
                    <a:pt x="14" y="63"/>
                  </a:cubicBezTo>
                  <a:lnTo>
                    <a:pt x="51" y="63"/>
                  </a:lnTo>
                  <a:cubicBezTo>
                    <a:pt x="64" y="63"/>
                    <a:pt x="64" y="51"/>
                    <a:pt x="64" y="51"/>
                  </a:cubicBezTo>
                  <a:lnTo>
                    <a:pt x="64" y="37"/>
                  </a:lnTo>
                  <a:lnTo>
                    <a:pt x="64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34"/>
            <p:cNvSpPr/>
            <p:nvPr/>
          </p:nvSpPr>
          <p:spPr>
            <a:xfrm>
              <a:off x="4286975" y="53071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lnTo>
                    <a:pt x="25" y="13"/>
                  </a:lnTo>
                  <a:cubicBezTo>
                    <a:pt x="25" y="13"/>
                    <a:pt x="13" y="13"/>
                    <a:pt x="13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cubicBezTo>
                    <a:pt x="13" y="64"/>
                    <a:pt x="13" y="76"/>
                    <a:pt x="25" y="76"/>
                  </a:cubicBezTo>
                  <a:lnTo>
                    <a:pt x="50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63" y="51"/>
                    <a:pt x="76" y="51"/>
                  </a:cubicBezTo>
                  <a:lnTo>
                    <a:pt x="76" y="39"/>
                  </a:lnTo>
                  <a:lnTo>
                    <a:pt x="76" y="26"/>
                  </a:lnTo>
                  <a:lnTo>
                    <a:pt x="63" y="13"/>
                  </a:lnTo>
                  <a:cubicBezTo>
                    <a:pt x="50" y="13"/>
                    <a:pt x="50" y="13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34"/>
            <p:cNvSpPr/>
            <p:nvPr/>
          </p:nvSpPr>
          <p:spPr>
            <a:xfrm>
              <a:off x="4282900" y="531315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5" y="1"/>
                  </a:moveTo>
                  <a:cubicBezTo>
                    <a:pt x="25" y="13"/>
                    <a:pt x="12" y="13"/>
                    <a:pt x="12" y="13"/>
                  </a:cubicBezTo>
                  <a:lnTo>
                    <a:pt x="12" y="26"/>
                  </a:lnTo>
                  <a:cubicBezTo>
                    <a:pt x="12" y="38"/>
                    <a:pt x="0" y="38"/>
                    <a:pt x="0" y="38"/>
                  </a:cubicBezTo>
                  <a:lnTo>
                    <a:pt x="0" y="51"/>
                  </a:lnTo>
                  <a:lnTo>
                    <a:pt x="12" y="63"/>
                  </a:lnTo>
                  <a:cubicBezTo>
                    <a:pt x="12" y="63"/>
                    <a:pt x="12" y="76"/>
                    <a:pt x="25" y="76"/>
                  </a:cubicBezTo>
                  <a:lnTo>
                    <a:pt x="50" y="76"/>
                  </a:lnTo>
                  <a:cubicBezTo>
                    <a:pt x="62" y="76"/>
                    <a:pt x="62" y="63"/>
                    <a:pt x="62" y="63"/>
                  </a:cubicBez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2" y="13"/>
                    <a:pt x="62" y="1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34"/>
            <p:cNvSpPr/>
            <p:nvPr/>
          </p:nvSpPr>
          <p:spPr>
            <a:xfrm>
              <a:off x="4292625" y="53097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lnTo>
                    <a:pt x="14" y="13"/>
                  </a:lnTo>
                  <a:lnTo>
                    <a:pt x="14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0"/>
                  </a:lnTo>
                  <a:lnTo>
                    <a:pt x="14" y="63"/>
                  </a:lnTo>
                  <a:lnTo>
                    <a:pt x="26" y="75"/>
                  </a:lnTo>
                  <a:lnTo>
                    <a:pt x="51" y="75"/>
                  </a:lnTo>
                  <a:lnTo>
                    <a:pt x="64" y="63"/>
                  </a:lnTo>
                  <a:cubicBezTo>
                    <a:pt x="64" y="50"/>
                    <a:pt x="76" y="50"/>
                    <a:pt x="76" y="50"/>
                  </a:cubicBezTo>
                  <a:lnTo>
                    <a:pt x="76" y="38"/>
                  </a:lnTo>
                  <a:lnTo>
                    <a:pt x="76" y="25"/>
                  </a:lnTo>
                  <a:lnTo>
                    <a:pt x="76" y="13"/>
                  </a:lnTo>
                  <a:cubicBezTo>
                    <a:pt x="64" y="13"/>
                    <a:pt x="64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34"/>
            <p:cNvSpPr/>
            <p:nvPr/>
          </p:nvSpPr>
          <p:spPr>
            <a:xfrm>
              <a:off x="4305525" y="5275725"/>
              <a:ext cx="2225" cy="2250"/>
            </a:xfrm>
            <a:custGeom>
              <a:avLst/>
              <a:gdLst/>
              <a:ahLst/>
              <a:cxnLst/>
              <a:rect l="l" t="t" r="r" b="b"/>
              <a:pathLst>
                <a:path w="89" h="90" extrusionOk="0">
                  <a:moveTo>
                    <a:pt x="1" y="1"/>
                  </a:move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lnTo>
                    <a:pt x="1" y="64"/>
                  </a:lnTo>
                  <a:cubicBezTo>
                    <a:pt x="13" y="64"/>
                    <a:pt x="13" y="64"/>
                    <a:pt x="13" y="76"/>
                  </a:cubicBezTo>
                  <a:lnTo>
                    <a:pt x="26" y="76"/>
                  </a:lnTo>
                  <a:lnTo>
                    <a:pt x="26" y="89"/>
                  </a:lnTo>
                  <a:lnTo>
                    <a:pt x="76" y="89"/>
                  </a:lnTo>
                  <a:lnTo>
                    <a:pt x="88" y="76"/>
                  </a:lnTo>
                  <a:lnTo>
                    <a:pt x="88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76" y="39"/>
                  </a:cubicBezTo>
                  <a:lnTo>
                    <a:pt x="76" y="26"/>
                  </a:lnTo>
                  <a:lnTo>
                    <a:pt x="63" y="26"/>
                  </a:lnTo>
                  <a:lnTo>
                    <a:pt x="63" y="14"/>
                  </a:lnTo>
                  <a:cubicBezTo>
                    <a:pt x="63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95" name="Google Shape;11595;p34"/>
          <p:cNvSpPr/>
          <p:nvPr/>
        </p:nvSpPr>
        <p:spPr>
          <a:xfrm rot="998393" flipH="1">
            <a:off x="8494036" y="4133894"/>
            <a:ext cx="1021920" cy="1170025"/>
          </a:xfrm>
          <a:custGeom>
            <a:avLst/>
            <a:gdLst/>
            <a:ahLst/>
            <a:cxnLst/>
            <a:rect l="l" t="t" r="r" b="b"/>
            <a:pathLst>
              <a:path w="26006" h="29775" extrusionOk="0">
                <a:moveTo>
                  <a:pt x="18710" y="1003"/>
                </a:moveTo>
                <a:cubicBezTo>
                  <a:pt x="18406" y="1003"/>
                  <a:pt x="18100" y="1032"/>
                  <a:pt x="17807" y="1088"/>
                </a:cubicBezTo>
                <a:cubicBezTo>
                  <a:pt x="17748" y="1100"/>
                  <a:pt x="17767" y="1190"/>
                  <a:pt x="17822" y="1190"/>
                </a:cubicBezTo>
                <a:cubicBezTo>
                  <a:pt x="17825" y="1190"/>
                  <a:pt x="17828" y="1190"/>
                  <a:pt x="17832" y="1189"/>
                </a:cubicBezTo>
                <a:cubicBezTo>
                  <a:pt x="18125" y="1132"/>
                  <a:pt x="18417" y="1104"/>
                  <a:pt x="18714" y="1104"/>
                </a:cubicBezTo>
                <a:cubicBezTo>
                  <a:pt x="18814" y="1104"/>
                  <a:pt x="18913" y="1107"/>
                  <a:pt x="19014" y="1114"/>
                </a:cubicBezTo>
                <a:cubicBezTo>
                  <a:pt x="19077" y="1114"/>
                  <a:pt x="19077" y="1013"/>
                  <a:pt x="19014" y="1013"/>
                </a:cubicBezTo>
                <a:cubicBezTo>
                  <a:pt x="18913" y="1007"/>
                  <a:pt x="18812" y="1003"/>
                  <a:pt x="18710" y="1003"/>
                </a:cubicBezTo>
                <a:close/>
                <a:moveTo>
                  <a:pt x="18496" y="98"/>
                </a:moveTo>
                <a:cubicBezTo>
                  <a:pt x="18666" y="98"/>
                  <a:pt x="18865" y="143"/>
                  <a:pt x="19089" y="258"/>
                </a:cubicBezTo>
                <a:cubicBezTo>
                  <a:pt x="19153" y="321"/>
                  <a:pt x="19618" y="862"/>
                  <a:pt x="19304" y="1315"/>
                </a:cubicBezTo>
                <a:cubicBezTo>
                  <a:pt x="19296" y="1311"/>
                  <a:pt x="19288" y="1309"/>
                  <a:pt x="19281" y="1309"/>
                </a:cubicBezTo>
                <a:cubicBezTo>
                  <a:pt x="19243" y="1309"/>
                  <a:pt x="19219" y="1358"/>
                  <a:pt x="19240" y="1390"/>
                </a:cubicBezTo>
                <a:cubicBezTo>
                  <a:pt x="19028" y="1650"/>
                  <a:pt x="18806" y="1776"/>
                  <a:pt x="18558" y="1776"/>
                </a:cubicBezTo>
                <a:cubicBezTo>
                  <a:pt x="18410" y="1776"/>
                  <a:pt x="18253" y="1731"/>
                  <a:pt x="18083" y="1642"/>
                </a:cubicBezTo>
                <a:cubicBezTo>
                  <a:pt x="18033" y="1591"/>
                  <a:pt x="17996" y="1541"/>
                  <a:pt x="17958" y="1491"/>
                </a:cubicBezTo>
                <a:cubicBezTo>
                  <a:pt x="18197" y="1466"/>
                  <a:pt x="18436" y="1466"/>
                  <a:pt x="18675" y="1466"/>
                </a:cubicBezTo>
                <a:cubicBezTo>
                  <a:pt x="18737" y="1466"/>
                  <a:pt x="18725" y="1377"/>
                  <a:pt x="18662" y="1365"/>
                </a:cubicBezTo>
                <a:cubicBezTo>
                  <a:pt x="18410" y="1365"/>
                  <a:pt x="18147" y="1377"/>
                  <a:pt x="17895" y="1402"/>
                </a:cubicBezTo>
                <a:cubicBezTo>
                  <a:pt x="17770" y="1214"/>
                  <a:pt x="17719" y="1025"/>
                  <a:pt x="17719" y="862"/>
                </a:cubicBezTo>
                <a:lnTo>
                  <a:pt x="17731" y="862"/>
                </a:lnTo>
                <a:cubicBezTo>
                  <a:pt x="18049" y="798"/>
                  <a:pt x="18367" y="771"/>
                  <a:pt x="18677" y="771"/>
                </a:cubicBezTo>
                <a:cubicBezTo>
                  <a:pt x="18735" y="771"/>
                  <a:pt x="18793" y="772"/>
                  <a:pt x="18851" y="773"/>
                </a:cubicBezTo>
                <a:cubicBezTo>
                  <a:pt x="18913" y="773"/>
                  <a:pt x="18913" y="673"/>
                  <a:pt x="18851" y="673"/>
                </a:cubicBezTo>
                <a:cubicBezTo>
                  <a:pt x="18793" y="671"/>
                  <a:pt x="18735" y="670"/>
                  <a:pt x="18677" y="670"/>
                </a:cubicBezTo>
                <a:cubicBezTo>
                  <a:pt x="18357" y="670"/>
                  <a:pt x="18038" y="699"/>
                  <a:pt x="17719" y="773"/>
                </a:cubicBezTo>
                <a:cubicBezTo>
                  <a:pt x="17731" y="698"/>
                  <a:pt x="17744" y="648"/>
                  <a:pt x="17756" y="585"/>
                </a:cubicBezTo>
                <a:cubicBezTo>
                  <a:pt x="17756" y="617"/>
                  <a:pt x="17775" y="650"/>
                  <a:pt x="17805" y="650"/>
                </a:cubicBezTo>
                <a:cubicBezTo>
                  <a:pt x="17810" y="650"/>
                  <a:pt x="17815" y="650"/>
                  <a:pt x="17820" y="648"/>
                </a:cubicBezTo>
                <a:cubicBezTo>
                  <a:pt x="17978" y="601"/>
                  <a:pt x="18137" y="576"/>
                  <a:pt x="18300" y="576"/>
                </a:cubicBezTo>
                <a:cubicBezTo>
                  <a:pt x="18357" y="576"/>
                  <a:pt x="18415" y="579"/>
                  <a:pt x="18474" y="585"/>
                </a:cubicBezTo>
                <a:cubicBezTo>
                  <a:pt x="18499" y="585"/>
                  <a:pt x="18524" y="572"/>
                  <a:pt x="18536" y="547"/>
                </a:cubicBezTo>
                <a:cubicBezTo>
                  <a:pt x="18536" y="522"/>
                  <a:pt x="18524" y="485"/>
                  <a:pt x="18499" y="485"/>
                </a:cubicBezTo>
                <a:cubicBezTo>
                  <a:pt x="18437" y="478"/>
                  <a:pt x="18375" y="475"/>
                  <a:pt x="18313" y="475"/>
                </a:cubicBezTo>
                <a:cubicBezTo>
                  <a:pt x="18137" y="475"/>
                  <a:pt x="17962" y="501"/>
                  <a:pt x="17795" y="547"/>
                </a:cubicBezTo>
                <a:lnTo>
                  <a:pt x="17770" y="572"/>
                </a:lnTo>
                <a:cubicBezTo>
                  <a:pt x="17782" y="510"/>
                  <a:pt x="17820" y="447"/>
                  <a:pt x="17845" y="409"/>
                </a:cubicBezTo>
                <a:cubicBezTo>
                  <a:pt x="17870" y="384"/>
                  <a:pt x="17882" y="359"/>
                  <a:pt x="17907" y="334"/>
                </a:cubicBezTo>
                <a:cubicBezTo>
                  <a:pt x="17916" y="334"/>
                  <a:pt x="17919" y="339"/>
                  <a:pt x="17924" y="339"/>
                </a:cubicBezTo>
                <a:cubicBezTo>
                  <a:pt x="17926" y="339"/>
                  <a:pt x="17928" y="338"/>
                  <a:pt x="17933" y="334"/>
                </a:cubicBezTo>
                <a:cubicBezTo>
                  <a:pt x="18006" y="323"/>
                  <a:pt x="18083" y="316"/>
                  <a:pt x="18160" y="316"/>
                </a:cubicBezTo>
                <a:cubicBezTo>
                  <a:pt x="18253" y="316"/>
                  <a:pt x="18346" y="325"/>
                  <a:pt x="18436" y="346"/>
                </a:cubicBezTo>
                <a:cubicBezTo>
                  <a:pt x="18439" y="347"/>
                  <a:pt x="18443" y="347"/>
                  <a:pt x="18447" y="347"/>
                </a:cubicBezTo>
                <a:cubicBezTo>
                  <a:pt x="18502" y="347"/>
                  <a:pt x="18520" y="258"/>
                  <a:pt x="18461" y="245"/>
                </a:cubicBezTo>
                <a:cubicBezTo>
                  <a:pt x="18360" y="227"/>
                  <a:pt x="18258" y="215"/>
                  <a:pt x="18156" y="215"/>
                </a:cubicBezTo>
                <a:cubicBezTo>
                  <a:pt x="18120" y="215"/>
                  <a:pt x="18083" y="217"/>
                  <a:pt x="18046" y="220"/>
                </a:cubicBezTo>
                <a:cubicBezTo>
                  <a:pt x="18163" y="149"/>
                  <a:pt x="18314" y="98"/>
                  <a:pt x="18496" y="98"/>
                </a:cubicBezTo>
                <a:close/>
                <a:moveTo>
                  <a:pt x="18159" y="1843"/>
                </a:moveTo>
                <a:cubicBezTo>
                  <a:pt x="18222" y="1905"/>
                  <a:pt x="18310" y="1969"/>
                  <a:pt x="18398" y="2044"/>
                </a:cubicBezTo>
                <a:lnTo>
                  <a:pt x="18360" y="2106"/>
                </a:lnTo>
                <a:cubicBezTo>
                  <a:pt x="18348" y="2120"/>
                  <a:pt x="18348" y="2120"/>
                  <a:pt x="18335" y="2120"/>
                </a:cubicBezTo>
                <a:cubicBezTo>
                  <a:pt x="18310" y="2157"/>
                  <a:pt x="18285" y="2182"/>
                  <a:pt x="18247" y="2207"/>
                </a:cubicBezTo>
                <a:cubicBezTo>
                  <a:pt x="18285" y="2170"/>
                  <a:pt x="18310" y="2132"/>
                  <a:pt x="18335" y="2094"/>
                </a:cubicBezTo>
                <a:cubicBezTo>
                  <a:pt x="18348" y="2069"/>
                  <a:pt x="18335" y="2056"/>
                  <a:pt x="18323" y="2044"/>
                </a:cubicBezTo>
                <a:cubicBezTo>
                  <a:pt x="18335" y="2019"/>
                  <a:pt x="18335" y="2006"/>
                  <a:pt x="18310" y="1994"/>
                </a:cubicBezTo>
                <a:cubicBezTo>
                  <a:pt x="18310" y="1981"/>
                  <a:pt x="18298" y="1981"/>
                  <a:pt x="18285" y="1981"/>
                </a:cubicBezTo>
                <a:cubicBezTo>
                  <a:pt x="18278" y="1959"/>
                  <a:pt x="18262" y="1946"/>
                  <a:pt x="18245" y="1946"/>
                </a:cubicBezTo>
                <a:cubicBezTo>
                  <a:pt x="18233" y="1946"/>
                  <a:pt x="18220" y="1953"/>
                  <a:pt x="18209" y="1969"/>
                </a:cubicBezTo>
                <a:cubicBezTo>
                  <a:pt x="18209" y="1969"/>
                  <a:pt x="18209" y="1981"/>
                  <a:pt x="18197" y="1981"/>
                </a:cubicBezTo>
                <a:cubicBezTo>
                  <a:pt x="18209" y="1943"/>
                  <a:pt x="18209" y="1893"/>
                  <a:pt x="18172" y="1880"/>
                </a:cubicBezTo>
                <a:cubicBezTo>
                  <a:pt x="18165" y="1877"/>
                  <a:pt x="18157" y="1875"/>
                  <a:pt x="18150" y="1875"/>
                </a:cubicBezTo>
                <a:cubicBezTo>
                  <a:pt x="18133" y="1875"/>
                  <a:pt x="18118" y="1884"/>
                  <a:pt x="18109" y="1893"/>
                </a:cubicBezTo>
                <a:cubicBezTo>
                  <a:pt x="18122" y="1868"/>
                  <a:pt x="18147" y="1855"/>
                  <a:pt x="18159" y="1843"/>
                </a:cubicBezTo>
                <a:close/>
                <a:moveTo>
                  <a:pt x="16461" y="3292"/>
                </a:moveTo>
                <a:cubicBezTo>
                  <a:pt x="16449" y="3292"/>
                  <a:pt x="16436" y="3295"/>
                  <a:pt x="16423" y="3302"/>
                </a:cubicBezTo>
                <a:cubicBezTo>
                  <a:pt x="16336" y="3389"/>
                  <a:pt x="16247" y="3478"/>
                  <a:pt x="16172" y="3565"/>
                </a:cubicBezTo>
                <a:cubicBezTo>
                  <a:pt x="16160" y="3590"/>
                  <a:pt x="16160" y="3615"/>
                  <a:pt x="16172" y="3641"/>
                </a:cubicBezTo>
                <a:cubicBezTo>
                  <a:pt x="16186" y="3648"/>
                  <a:pt x="16205" y="3655"/>
                  <a:pt x="16221" y="3655"/>
                </a:cubicBezTo>
                <a:cubicBezTo>
                  <a:pt x="16232" y="3655"/>
                  <a:pt x="16242" y="3651"/>
                  <a:pt x="16247" y="3641"/>
                </a:cubicBezTo>
                <a:cubicBezTo>
                  <a:pt x="16323" y="3540"/>
                  <a:pt x="16398" y="3452"/>
                  <a:pt x="16499" y="3377"/>
                </a:cubicBezTo>
                <a:cubicBezTo>
                  <a:pt x="16512" y="3352"/>
                  <a:pt x="16512" y="3327"/>
                  <a:pt x="16499" y="3302"/>
                </a:cubicBezTo>
                <a:cubicBezTo>
                  <a:pt x="16486" y="3295"/>
                  <a:pt x="16474" y="3292"/>
                  <a:pt x="16461" y="3292"/>
                </a:cubicBezTo>
                <a:close/>
                <a:moveTo>
                  <a:pt x="22134" y="3824"/>
                </a:moveTo>
                <a:cubicBezTo>
                  <a:pt x="22114" y="3824"/>
                  <a:pt x="22095" y="3833"/>
                  <a:pt x="22095" y="3842"/>
                </a:cubicBezTo>
                <a:cubicBezTo>
                  <a:pt x="22070" y="3867"/>
                  <a:pt x="22082" y="3892"/>
                  <a:pt x="22107" y="3917"/>
                </a:cubicBezTo>
                <a:cubicBezTo>
                  <a:pt x="22208" y="3981"/>
                  <a:pt x="22309" y="4043"/>
                  <a:pt x="22409" y="4118"/>
                </a:cubicBezTo>
                <a:cubicBezTo>
                  <a:pt x="22413" y="4122"/>
                  <a:pt x="22418" y="4124"/>
                  <a:pt x="22424" y="4124"/>
                </a:cubicBezTo>
                <a:cubicBezTo>
                  <a:pt x="22441" y="4124"/>
                  <a:pt x="22463" y="4112"/>
                  <a:pt x="22473" y="4093"/>
                </a:cubicBezTo>
                <a:cubicBezTo>
                  <a:pt x="22485" y="4068"/>
                  <a:pt x="22473" y="4043"/>
                  <a:pt x="22460" y="4031"/>
                </a:cubicBezTo>
                <a:cubicBezTo>
                  <a:pt x="22359" y="3968"/>
                  <a:pt x="22258" y="3892"/>
                  <a:pt x="22158" y="3830"/>
                </a:cubicBezTo>
                <a:cubicBezTo>
                  <a:pt x="22150" y="3826"/>
                  <a:pt x="22142" y="3824"/>
                  <a:pt x="22134" y="3824"/>
                </a:cubicBezTo>
                <a:close/>
                <a:moveTo>
                  <a:pt x="22258" y="3053"/>
                </a:moveTo>
                <a:cubicBezTo>
                  <a:pt x="22219" y="3053"/>
                  <a:pt x="22191" y="3119"/>
                  <a:pt x="22233" y="3151"/>
                </a:cubicBezTo>
                <a:cubicBezTo>
                  <a:pt x="22887" y="3565"/>
                  <a:pt x="23541" y="3993"/>
                  <a:pt x="24183" y="4433"/>
                </a:cubicBezTo>
                <a:cubicBezTo>
                  <a:pt x="24191" y="4440"/>
                  <a:pt x="24200" y="4442"/>
                  <a:pt x="24208" y="4442"/>
                </a:cubicBezTo>
                <a:cubicBezTo>
                  <a:pt x="24247" y="4442"/>
                  <a:pt x="24275" y="4377"/>
                  <a:pt x="24233" y="4345"/>
                </a:cubicBezTo>
                <a:cubicBezTo>
                  <a:pt x="23579" y="3905"/>
                  <a:pt x="22937" y="3478"/>
                  <a:pt x="22284" y="3062"/>
                </a:cubicBezTo>
                <a:cubicBezTo>
                  <a:pt x="22275" y="3056"/>
                  <a:pt x="22267" y="3053"/>
                  <a:pt x="22258" y="3053"/>
                </a:cubicBezTo>
                <a:close/>
                <a:moveTo>
                  <a:pt x="20712" y="3355"/>
                </a:moveTo>
                <a:cubicBezTo>
                  <a:pt x="20673" y="3355"/>
                  <a:pt x="20645" y="3419"/>
                  <a:pt x="20687" y="3439"/>
                </a:cubicBezTo>
                <a:cubicBezTo>
                  <a:pt x="21278" y="3830"/>
                  <a:pt x="21856" y="4219"/>
                  <a:pt x="22434" y="4621"/>
                </a:cubicBezTo>
                <a:cubicBezTo>
                  <a:pt x="22441" y="4625"/>
                  <a:pt x="22448" y="4627"/>
                  <a:pt x="22455" y="4627"/>
                </a:cubicBezTo>
                <a:cubicBezTo>
                  <a:pt x="22497" y="4627"/>
                  <a:pt x="22528" y="4566"/>
                  <a:pt x="22485" y="4534"/>
                </a:cubicBezTo>
                <a:cubicBezTo>
                  <a:pt x="21906" y="4132"/>
                  <a:pt x="21328" y="3741"/>
                  <a:pt x="20737" y="3364"/>
                </a:cubicBezTo>
                <a:cubicBezTo>
                  <a:pt x="20729" y="3358"/>
                  <a:pt x="20720" y="3355"/>
                  <a:pt x="20712" y="3355"/>
                </a:cubicBezTo>
                <a:close/>
                <a:moveTo>
                  <a:pt x="15870" y="4509"/>
                </a:moveTo>
                <a:cubicBezTo>
                  <a:pt x="15858" y="4509"/>
                  <a:pt x="15858" y="4521"/>
                  <a:pt x="15845" y="4534"/>
                </a:cubicBezTo>
                <a:cubicBezTo>
                  <a:pt x="15795" y="4559"/>
                  <a:pt x="15770" y="4609"/>
                  <a:pt x="15758" y="4672"/>
                </a:cubicBezTo>
                <a:cubicBezTo>
                  <a:pt x="15744" y="4697"/>
                  <a:pt x="15770" y="4722"/>
                  <a:pt x="15795" y="4722"/>
                </a:cubicBezTo>
                <a:cubicBezTo>
                  <a:pt x="15802" y="4726"/>
                  <a:pt x="15808" y="4727"/>
                  <a:pt x="15815" y="4727"/>
                </a:cubicBezTo>
                <a:cubicBezTo>
                  <a:pt x="15832" y="4727"/>
                  <a:pt x="15845" y="4715"/>
                  <a:pt x="15845" y="4697"/>
                </a:cubicBezTo>
                <a:cubicBezTo>
                  <a:pt x="15858" y="4685"/>
                  <a:pt x="15858" y="4685"/>
                  <a:pt x="15858" y="4672"/>
                </a:cubicBezTo>
                <a:cubicBezTo>
                  <a:pt x="15858" y="4660"/>
                  <a:pt x="15870" y="4647"/>
                  <a:pt x="15883" y="4621"/>
                </a:cubicBezTo>
                <a:cubicBezTo>
                  <a:pt x="15895" y="4621"/>
                  <a:pt x="15895" y="4609"/>
                  <a:pt x="15908" y="4596"/>
                </a:cubicBezTo>
                <a:cubicBezTo>
                  <a:pt x="15920" y="4584"/>
                  <a:pt x="15920" y="4571"/>
                  <a:pt x="15920" y="4559"/>
                </a:cubicBezTo>
                <a:cubicBezTo>
                  <a:pt x="15920" y="4546"/>
                  <a:pt x="15920" y="4534"/>
                  <a:pt x="15908" y="4521"/>
                </a:cubicBezTo>
                <a:cubicBezTo>
                  <a:pt x="15895" y="4521"/>
                  <a:pt x="15883" y="4509"/>
                  <a:pt x="15870" y="4509"/>
                </a:cubicBezTo>
                <a:close/>
                <a:moveTo>
                  <a:pt x="24353" y="4670"/>
                </a:moveTo>
                <a:cubicBezTo>
                  <a:pt x="24342" y="4670"/>
                  <a:pt x="24331" y="4674"/>
                  <a:pt x="24321" y="4685"/>
                </a:cubicBezTo>
                <a:cubicBezTo>
                  <a:pt x="24309" y="4710"/>
                  <a:pt x="24309" y="4735"/>
                  <a:pt x="24321" y="4760"/>
                </a:cubicBezTo>
                <a:cubicBezTo>
                  <a:pt x="24409" y="4811"/>
                  <a:pt x="24485" y="4861"/>
                  <a:pt x="24572" y="4898"/>
                </a:cubicBezTo>
                <a:cubicBezTo>
                  <a:pt x="24583" y="4904"/>
                  <a:pt x="24596" y="4907"/>
                  <a:pt x="24608" y="4907"/>
                </a:cubicBezTo>
                <a:cubicBezTo>
                  <a:pt x="24625" y="4907"/>
                  <a:pt x="24641" y="4901"/>
                  <a:pt x="24648" y="4886"/>
                </a:cubicBezTo>
                <a:cubicBezTo>
                  <a:pt x="24661" y="4861"/>
                  <a:pt x="24648" y="4823"/>
                  <a:pt x="24623" y="4811"/>
                </a:cubicBezTo>
                <a:cubicBezTo>
                  <a:pt x="24585" y="4798"/>
                  <a:pt x="24547" y="4772"/>
                  <a:pt x="24497" y="4760"/>
                </a:cubicBezTo>
                <a:cubicBezTo>
                  <a:pt x="24485" y="4747"/>
                  <a:pt x="24460" y="4735"/>
                  <a:pt x="24446" y="4722"/>
                </a:cubicBezTo>
                <a:cubicBezTo>
                  <a:pt x="24434" y="4710"/>
                  <a:pt x="24421" y="4710"/>
                  <a:pt x="24421" y="4697"/>
                </a:cubicBezTo>
                <a:lnTo>
                  <a:pt x="24409" y="4697"/>
                </a:lnTo>
                <a:cubicBezTo>
                  <a:pt x="24396" y="4697"/>
                  <a:pt x="24396" y="4685"/>
                  <a:pt x="24396" y="4685"/>
                </a:cubicBezTo>
                <a:cubicBezTo>
                  <a:pt x="24382" y="4677"/>
                  <a:pt x="24367" y="4670"/>
                  <a:pt x="24353" y="4670"/>
                </a:cubicBezTo>
                <a:close/>
                <a:moveTo>
                  <a:pt x="25239" y="4596"/>
                </a:moveTo>
                <a:cubicBezTo>
                  <a:pt x="25289" y="4635"/>
                  <a:pt x="25327" y="4660"/>
                  <a:pt x="25352" y="4685"/>
                </a:cubicBezTo>
                <a:cubicBezTo>
                  <a:pt x="25402" y="4722"/>
                  <a:pt x="25440" y="4760"/>
                  <a:pt x="25478" y="4798"/>
                </a:cubicBezTo>
                <a:cubicBezTo>
                  <a:pt x="25528" y="4836"/>
                  <a:pt x="25566" y="4886"/>
                  <a:pt x="25591" y="4923"/>
                </a:cubicBezTo>
                <a:cubicBezTo>
                  <a:pt x="25541" y="4873"/>
                  <a:pt x="25478" y="4823"/>
                  <a:pt x="25427" y="4785"/>
                </a:cubicBezTo>
                <a:lnTo>
                  <a:pt x="25239" y="4596"/>
                </a:lnTo>
                <a:close/>
                <a:moveTo>
                  <a:pt x="13947" y="4873"/>
                </a:moveTo>
                <a:lnTo>
                  <a:pt x="14059" y="4987"/>
                </a:lnTo>
                <a:cubicBezTo>
                  <a:pt x="14022" y="4962"/>
                  <a:pt x="13997" y="4936"/>
                  <a:pt x="13959" y="4911"/>
                </a:cubicBezTo>
                <a:cubicBezTo>
                  <a:pt x="13953" y="4905"/>
                  <a:pt x="13946" y="4901"/>
                  <a:pt x="13940" y="4901"/>
                </a:cubicBezTo>
                <a:cubicBezTo>
                  <a:pt x="13934" y="4901"/>
                  <a:pt x="13928" y="4905"/>
                  <a:pt x="13922" y="4911"/>
                </a:cubicBezTo>
                <a:lnTo>
                  <a:pt x="13908" y="4911"/>
                </a:lnTo>
                <a:lnTo>
                  <a:pt x="13947" y="4873"/>
                </a:lnTo>
                <a:close/>
                <a:moveTo>
                  <a:pt x="23848" y="4831"/>
                </a:moveTo>
                <a:cubicBezTo>
                  <a:pt x="23830" y="4831"/>
                  <a:pt x="23814" y="4843"/>
                  <a:pt x="23806" y="4861"/>
                </a:cubicBezTo>
                <a:cubicBezTo>
                  <a:pt x="23793" y="4886"/>
                  <a:pt x="23793" y="4911"/>
                  <a:pt x="23818" y="4923"/>
                </a:cubicBezTo>
                <a:cubicBezTo>
                  <a:pt x="23868" y="4948"/>
                  <a:pt x="23931" y="4987"/>
                  <a:pt x="23982" y="5012"/>
                </a:cubicBezTo>
                <a:cubicBezTo>
                  <a:pt x="23988" y="5015"/>
                  <a:pt x="23995" y="5017"/>
                  <a:pt x="24002" y="5017"/>
                </a:cubicBezTo>
                <a:cubicBezTo>
                  <a:pt x="24019" y="5017"/>
                  <a:pt x="24035" y="5005"/>
                  <a:pt x="24044" y="4987"/>
                </a:cubicBezTo>
                <a:cubicBezTo>
                  <a:pt x="24057" y="4962"/>
                  <a:pt x="24044" y="4936"/>
                  <a:pt x="24019" y="4923"/>
                </a:cubicBezTo>
                <a:cubicBezTo>
                  <a:pt x="23969" y="4898"/>
                  <a:pt x="23918" y="4873"/>
                  <a:pt x="23868" y="4836"/>
                </a:cubicBezTo>
                <a:cubicBezTo>
                  <a:pt x="23861" y="4832"/>
                  <a:pt x="23854" y="4831"/>
                  <a:pt x="23848" y="4831"/>
                </a:cubicBezTo>
                <a:close/>
                <a:moveTo>
                  <a:pt x="15280" y="5012"/>
                </a:moveTo>
                <a:lnTo>
                  <a:pt x="15267" y="5024"/>
                </a:lnTo>
                <a:cubicBezTo>
                  <a:pt x="15267" y="5024"/>
                  <a:pt x="15254" y="5037"/>
                  <a:pt x="15254" y="5049"/>
                </a:cubicBezTo>
                <a:cubicBezTo>
                  <a:pt x="15241" y="5074"/>
                  <a:pt x="15229" y="5112"/>
                  <a:pt x="15216" y="5150"/>
                </a:cubicBezTo>
                <a:cubicBezTo>
                  <a:pt x="15216" y="5163"/>
                  <a:pt x="15216" y="5175"/>
                  <a:pt x="15229" y="5188"/>
                </a:cubicBezTo>
                <a:cubicBezTo>
                  <a:pt x="15229" y="5200"/>
                  <a:pt x="15241" y="5200"/>
                  <a:pt x="15254" y="5213"/>
                </a:cubicBezTo>
                <a:cubicBezTo>
                  <a:pt x="15267" y="5213"/>
                  <a:pt x="15280" y="5213"/>
                  <a:pt x="15292" y="5200"/>
                </a:cubicBezTo>
                <a:cubicBezTo>
                  <a:pt x="15292" y="5200"/>
                  <a:pt x="15305" y="5200"/>
                  <a:pt x="15305" y="5188"/>
                </a:cubicBezTo>
                <a:lnTo>
                  <a:pt x="15317" y="5175"/>
                </a:lnTo>
                <a:lnTo>
                  <a:pt x="15355" y="5062"/>
                </a:lnTo>
                <a:cubicBezTo>
                  <a:pt x="15355" y="5062"/>
                  <a:pt x="15355" y="5037"/>
                  <a:pt x="15342" y="5037"/>
                </a:cubicBezTo>
                <a:cubicBezTo>
                  <a:pt x="15342" y="5024"/>
                  <a:pt x="15330" y="5012"/>
                  <a:pt x="15317" y="5012"/>
                </a:cubicBezTo>
                <a:close/>
                <a:moveTo>
                  <a:pt x="24963" y="4672"/>
                </a:moveTo>
                <a:lnTo>
                  <a:pt x="24963" y="4672"/>
                </a:lnTo>
                <a:cubicBezTo>
                  <a:pt x="25226" y="4848"/>
                  <a:pt x="25478" y="5049"/>
                  <a:pt x="25717" y="5250"/>
                </a:cubicBezTo>
                <a:cubicBezTo>
                  <a:pt x="25728" y="5261"/>
                  <a:pt x="25738" y="5265"/>
                  <a:pt x="25748" y="5265"/>
                </a:cubicBezTo>
                <a:cubicBezTo>
                  <a:pt x="25761" y="5265"/>
                  <a:pt x="25772" y="5258"/>
                  <a:pt x="25779" y="5250"/>
                </a:cubicBezTo>
                <a:cubicBezTo>
                  <a:pt x="25793" y="5275"/>
                  <a:pt x="25793" y="5301"/>
                  <a:pt x="25805" y="5326"/>
                </a:cubicBezTo>
                <a:cubicBezTo>
                  <a:pt x="25642" y="5225"/>
                  <a:pt x="25491" y="5112"/>
                  <a:pt x="25327" y="4999"/>
                </a:cubicBezTo>
                <a:cubicBezTo>
                  <a:pt x="25340" y="4987"/>
                  <a:pt x="25340" y="4948"/>
                  <a:pt x="25315" y="4936"/>
                </a:cubicBezTo>
                <a:cubicBezTo>
                  <a:pt x="25189" y="4848"/>
                  <a:pt x="25075" y="4760"/>
                  <a:pt x="24963" y="4672"/>
                </a:cubicBezTo>
                <a:close/>
                <a:moveTo>
                  <a:pt x="14311" y="5099"/>
                </a:moveTo>
                <a:lnTo>
                  <a:pt x="14588" y="5275"/>
                </a:lnTo>
                <a:lnTo>
                  <a:pt x="14588" y="5376"/>
                </a:lnTo>
                <a:lnTo>
                  <a:pt x="14311" y="5099"/>
                </a:lnTo>
                <a:close/>
                <a:moveTo>
                  <a:pt x="13934" y="5376"/>
                </a:moveTo>
                <a:cubicBezTo>
                  <a:pt x="14007" y="5450"/>
                  <a:pt x="14081" y="5523"/>
                  <a:pt x="14166" y="5597"/>
                </a:cubicBezTo>
                <a:lnTo>
                  <a:pt x="14166" y="5597"/>
                </a:lnTo>
                <a:lnTo>
                  <a:pt x="13908" y="5376"/>
                </a:lnTo>
                <a:close/>
                <a:moveTo>
                  <a:pt x="14960" y="5366"/>
                </a:moveTo>
                <a:cubicBezTo>
                  <a:pt x="14928" y="5487"/>
                  <a:pt x="14929" y="5607"/>
                  <a:pt x="14953" y="5728"/>
                </a:cubicBezTo>
                <a:lnTo>
                  <a:pt x="14877" y="5653"/>
                </a:lnTo>
                <a:cubicBezTo>
                  <a:pt x="14902" y="5641"/>
                  <a:pt x="14902" y="5628"/>
                  <a:pt x="14914" y="5602"/>
                </a:cubicBezTo>
                <a:cubicBezTo>
                  <a:pt x="14914" y="5531"/>
                  <a:pt x="14937" y="5449"/>
                  <a:pt x="14960" y="5366"/>
                </a:cubicBezTo>
                <a:close/>
                <a:moveTo>
                  <a:pt x="15065" y="5753"/>
                </a:moveTo>
                <a:lnTo>
                  <a:pt x="15065" y="5753"/>
                </a:lnTo>
                <a:cubicBezTo>
                  <a:pt x="15067" y="5759"/>
                  <a:pt x="15069" y="5765"/>
                  <a:pt x="15070" y="5770"/>
                </a:cubicBezTo>
                <a:lnTo>
                  <a:pt x="15070" y="5770"/>
                </a:lnTo>
                <a:cubicBezTo>
                  <a:pt x="15068" y="5764"/>
                  <a:pt x="15065" y="5759"/>
                  <a:pt x="15065" y="5753"/>
                </a:cubicBezTo>
                <a:close/>
                <a:moveTo>
                  <a:pt x="25717" y="5804"/>
                </a:moveTo>
                <a:cubicBezTo>
                  <a:pt x="25717" y="5817"/>
                  <a:pt x="25717" y="5817"/>
                  <a:pt x="25704" y="5817"/>
                </a:cubicBezTo>
                <a:cubicBezTo>
                  <a:pt x="25704" y="5817"/>
                  <a:pt x="25704" y="5804"/>
                  <a:pt x="25692" y="5804"/>
                </a:cubicBezTo>
                <a:close/>
                <a:moveTo>
                  <a:pt x="13229" y="5728"/>
                </a:moveTo>
                <a:cubicBezTo>
                  <a:pt x="13229" y="5741"/>
                  <a:pt x="13229" y="5741"/>
                  <a:pt x="13242" y="5741"/>
                </a:cubicBezTo>
                <a:cubicBezTo>
                  <a:pt x="13229" y="5766"/>
                  <a:pt x="13217" y="5791"/>
                  <a:pt x="13242" y="5804"/>
                </a:cubicBezTo>
                <a:cubicBezTo>
                  <a:pt x="13255" y="5829"/>
                  <a:pt x="13280" y="5842"/>
                  <a:pt x="13293" y="5854"/>
                </a:cubicBezTo>
                <a:cubicBezTo>
                  <a:pt x="13268" y="5842"/>
                  <a:pt x="13255" y="5817"/>
                  <a:pt x="13229" y="5804"/>
                </a:cubicBezTo>
                <a:cubicBezTo>
                  <a:pt x="13217" y="5791"/>
                  <a:pt x="13192" y="5791"/>
                  <a:pt x="13179" y="5791"/>
                </a:cubicBezTo>
                <a:lnTo>
                  <a:pt x="13229" y="5728"/>
                </a:lnTo>
                <a:close/>
                <a:moveTo>
                  <a:pt x="15568" y="5551"/>
                </a:moveTo>
                <a:cubicBezTo>
                  <a:pt x="15531" y="5661"/>
                  <a:pt x="15509" y="5777"/>
                  <a:pt x="15481" y="5892"/>
                </a:cubicBezTo>
                <a:cubicBezTo>
                  <a:pt x="15504" y="5778"/>
                  <a:pt x="15526" y="5665"/>
                  <a:pt x="15568" y="5551"/>
                </a:cubicBezTo>
                <a:close/>
                <a:moveTo>
                  <a:pt x="13142" y="5829"/>
                </a:moveTo>
                <a:cubicBezTo>
                  <a:pt x="13142" y="5842"/>
                  <a:pt x="13142" y="5867"/>
                  <a:pt x="13154" y="5867"/>
                </a:cubicBezTo>
                <a:cubicBezTo>
                  <a:pt x="13200" y="5904"/>
                  <a:pt x="13245" y="5941"/>
                  <a:pt x="13289" y="5979"/>
                </a:cubicBezTo>
                <a:lnTo>
                  <a:pt x="13289" y="5979"/>
                </a:lnTo>
                <a:cubicBezTo>
                  <a:pt x="13245" y="5943"/>
                  <a:pt x="13201" y="5910"/>
                  <a:pt x="13154" y="5879"/>
                </a:cubicBezTo>
                <a:cubicBezTo>
                  <a:pt x="13147" y="5876"/>
                  <a:pt x="13141" y="5874"/>
                  <a:pt x="13134" y="5874"/>
                </a:cubicBezTo>
                <a:cubicBezTo>
                  <a:pt x="13116" y="5874"/>
                  <a:pt x="13100" y="5886"/>
                  <a:pt x="13092" y="5904"/>
                </a:cubicBezTo>
                <a:cubicBezTo>
                  <a:pt x="13081" y="5925"/>
                  <a:pt x="13088" y="5946"/>
                  <a:pt x="13098" y="5960"/>
                </a:cubicBezTo>
                <a:lnTo>
                  <a:pt x="13098" y="5960"/>
                </a:lnTo>
                <a:cubicBezTo>
                  <a:pt x="13090" y="5953"/>
                  <a:pt x="13083" y="5947"/>
                  <a:pt x="13078" y="5942"/>
                </a:cubicBezTo>
                <a:cubicBezTo>
                  <a:pt x="13066" y="5942"/>
                  <a:pt x="13066" y="5929"/>
                  <a:pt x="13066" y="5929"/>
                </a:cubicBezTo>
                <a:lnTo>
                  <a:pt x="13142" y="5829"/>
                </a:lnTo>
                <a:close/>
                <a:moveTo>
                  <a:pt x="13119" y="5978"/>
                </a:moveTo>
                <a:cubicBezTo>
                  <a:pt x="13126" y="5982"/>
                  <a:pt x="13134" y="5985"/>
                  <a:pt x="13142" y="5993"/>
                </a:cubicBezTo>
                <a:cubicBezTo>
                  <a:pt x="13134" y="5989"/>
                  <a:pt x="13126" y="5983"/>
                  <a:pt x="13119" y="5978"/>
                </a:cubicBezTo>
                <a:close/>
                <a:moveTo>
                  <a:pt x="24044" y="5980"/>
                </a:moveTo>
                <a:cubicBezTo>
                  <a:pt x="24032" y="5993"/>
                  <a:pt x="24032" y="5993"/>
                  <a:pt x="24032" y="6005"/>
                </a:cubicBezTo>
                <a:lnTo>
                  <a:pt x="24032" y="5993"/>
                </a:lnTo>
                <a:lnTo>
                  <a:pt x="24032" y="5980"/>
                </a:lnTo>
                <a:close/>
                <a:moveTo>
                  <a:pt x="19304" y="371"/>
                </a:moveTo>
                <a:lnTo>
                  <a:pt x="19304" y="371"/>
                </a:lnTo>
                <a:cubicBezTo>
                  <a:pt x="19354" y="409"/>
                  <a:pt x="19404" y="434"/>
                  <a:pt x="19467" y="472"/>
                </a:cubicBezTo>
                <a:cubicBezTo>
                  <a:pt x="19429" y="472"/>
                  <a:pt x="19391" y="535"/>
                  <a:pt x="19442" y="572"/>
                </a:cubicBezTo>
                <a:cubicBezTo>
                  <a:pt x="19693" y="736"/>
                  <a:pt x="19945" y="912"/>
                  <a:pt x="20196" y="1075"/>
                </a:cubicBezTo>
                <a:cubicBezTo>
                  <a:pt x="20205" y="1082"/>
                  <a:pt x="20213" y="1085"/>
                  <a:pt x="20221" y="1085"/>
                </a:cubicBezTo>
                <a:cubicBezTo>
                  <a:pt x="20261" y="1085"/>
                  <a:pt x="20288" y="1019"/>
                  <a:pt x="20246" y="988"/>
                </a:cubicBezTo>
                <a:cubicBezTo>
                  <a:pt x="20045" y="849"/>
                  <a:pt x="19844" y="723"/>
                  <a:pt x="19643" y="585"/>
                </a:cubicBezTo>
                <a:lnTo>
                  <a:pt x="19643" y="585"/>
                </a:lnTo>
                <a:cubicBezTo>
                  <a:pt x="20649" y="1226"/>
                  <a:pt x="22422" y="2459"/>
                  <a:pt x="22448" y="2472"/>
                </a:cubicBezTo>
                <a:cubicBezTo>
                  <a:pt x="22787" y="2710"/>
                  <a:pt x="23806" y="3478"/>
                  <a:pt x="24572" y="4068"/>
                </a:cubicBezTo>
                <a:cubicBezTo>
                  <a:pt x="24535" y="4081"/>
                  <a:pt x="24510" y="4132"/>
                  <a:pt x="24547" y="4157"/>
                </a:cubicBezTo>
                <a:lnTo>
                  <a:pt x="24535" y="4157"/>
                </a:lnTo>
                <a:cubicBezTo>
                  <a:pt x="24220" y="3930"/>
                  <a:pt x="23918" y="3704"/>
                  <a:pt x="23604" y="3478"/>
                </a:cubicBezTo>
                <a:cubicBezTo>
                  <a:pt x="23403" y="3327"/>
                  <a:pt x="23202" y="3188"/>
                  <a:pt x="22988" y="3037"/>
                </a:cubicBezTo>
                <a:cubicBezTo>
                  <a:pt x="22979" y="3031"/>
                  <a:pt x="22971" y="3028"/>
                  <a:pt x="22964" y="3028"/>
                </a:cubicBezTo>
                <a:cubicBezTo>
                  <a:pt x="22927" y="3028"/>
                  <a:pt x="22909" y="3094"/>
                  <a:pt x="22951" y="3126"/>
                </a:cubicBezTo>
                <a:cubicBezTo>
                  <a:pt x="23591" y="3590"/>
                  <a:pt x="24245" y="4068"/>
                  <a:pt x="24887" y="4546"/>
                </a:cubicBezTo>
                <a:cubicBezTo>
                  <a:pt x="24874" y="4559"/>
                  <a:pt x="24862" y="4584"/>
                  <a:pt x="24874" y="4609"/>
                </a:cubicBezTo>
                <a:cubicBezTo>
                  <a:pt x="24711" y="4471"/>
                  <a:pt x="24560" y="4333"/>
                  <a:pt x="24396" y="4194"/>
                </a:cubicBezTo>
                <a:cubicBezTo>
                  <a:pt x="24387" y="4182"/>
                  <a:pt x="24376" y="4177"/>
                  <a:pt x="24366" y="4177"/>
                </a:cubicBezTo>
                <a:cubicBezTo>
                  <a:pt x="24330" y="4177"/>
                  <a:pt x="24295" y="4228"/>
                  <a:pt x="24334" y="4257"/>
                </a:cubicBezTo>
                <a:cubicBezTo>
                  <a:pt x="24460" y="4383"/>
                  <a:pt x="24585" y="4496"/>
                  <a:pt x="24723" y="4609"/>
                </a:cubicBezTo>
                <a:cubicBezTo>
                  <a:pt x="24661" y="4559"/>
                  <a:pt x="24585" y="4521"/>
                  <a:pt x="24522" y="4471"/>
                </a:cubicBezTo>
                <a:cubicBezTo>
                  <a:pt x="24513" y="4467"/>
                  <a:pt x="24505" y="4466"/>
                  <a:pt x="24498" y="4466"/>
                </a:cubicBezTo>
                <a:cubicBezTo>
                  <a:pt x="24451" y="4466"/>
                  <a:pt x="24428" y="4526"/>
                  <a:pt x="24472" y="4559"/>
                </a:cubicBezTo>
                <a:cubicBezTo>
                  <a:pt x="24748" y="4735"/>
                  <a:pt x="25025" y="4911"/>
                  <a:pt x="25302" y="5099"/>
                </a:cubicBezTo>
                <a:cubicBezTo>
                  <a:pt x="25302" y="5112"/>
                  <a:pt x="25302" y="5124"/>
                  <a:pt x="25315" y="5138"/>
                </a:cubicBezTo>
                <a:cubicBezTo>
                  <a:pt x="25340" y="5163"/>
                  <a:pt x="25377" y="5188"/>
                  <a:pt x="25402" y="5200"/>
                </a:cubicBezTo>
                <a:cubicBezTo>
                  <a:pt x="25390" y="5225"/>
                  <a:pt x="25402" y="5250"/>
                  <a:pt x="25427" y="5263"/>
                </a:cubicBezTo>
                <a:cubicBezTo>
                  <a:pt x="25528" y="5326"/>
                  <a:pt x="25616" y="5389"/>
                  <a:pt x="25704" y="5477"/>
                </a:cubicBezTo>
                <a:cubicBezTo>
                  <a:pt x="25711" y="5483"/>
                  <a:pt x="25723" y="5486"/>
                  <a:pt x="25736" y="5486"/>
                </a:cubicBezTo>
                <a:cubicBezTo>
                  <a:pt x="25748" y="5486"/>
                  <a:pt x="25761" y="5483"/>
                  <a:pt x="25767" y="5477"/>
                </a:cubicBezTo>
                <a:lnTo>
                  <a:pt x="25779" y="5477"/>
                </a:lnTo>
                <a:cubicBezTo>
                  <a:pt x="25779" y="5477"/>
                  <a:pt x="25793" y="5465"/>
                  <a:pt x="25805" y="5465"/>
                </a:cubicBezTo>
                <a:cubicBezTo>
                  <a:pt x="25805" y="5451"/>
                  <a:pt x="25805" y="5451"/>
                  <a:pt x="25818" y="5451"/>
                </a:cubicBezTo>
                <a:cubicBezTo>
                  <a:pt x="25818" y="5552"/>
                  <a:pt x="25793" y="5653"/>
                  <a:pt x="25754" y="5741"/>
                </a:cubicBezTo>
                <a:cubicBezTo>
                  <a:pt x="25754" y="5728"/>
                  <a:pt x="25742" y="5716"/>
                  <a:pt x="25742" y="5716"/>
                </a:cubicBezTo>
                <a:cubicBezTo>
                  <a:pt x="25729" y="5716"/>
                  <a:pt x="25729" y="5703"/>
                  <a:pt x="25717" y="5703"/>
                </a:cubicBezTo>
                <a:cubicBezTo>
                  <a:pt x="25754" y="5691"/>
                  <a:pt x="25767" y="5641"/>
                  <a:pt x="25729" y="5615"/>
                </a:cubicBezTo>
                <a:cubicBezTo>
                  <a:pt x="25704" y="5602"/>
                  <a:pt x="25692" y="5602"/>
                  <a:pt x="25679" y="5590"/>
                </a:cubicBezTo>
                <a:cubicBezTo>
                  <a:pt x="25704" y="5577"/>
                  <a:pt x="25717" y="5527"/>
                  <a:pt x="25679" y="5502"/>
                </a:cubicBezTo>
                <a:cubicBezTo>
                  <a:pt x="25402" y="5326"/>
                  <a:pt x="25139" y="5138"/>
                  <a:pt x="24862" y="4948"/>
                </a:cubicBezTo>
                <a:cubicBezTo>
                  <a:pt x="24855" y="4945"/>
                  <a:pt x="24848" y="4943"/>
                  <a:pt x="24842" y="4943"/>
                </a:cubicBezTo>
                <a:cubicBezTo>
                  <a:pt x="24803" y="4943"/>
                  <a:pt x="24780" y="5004"/>
                  <a:pt x="24824" y="5037"/>
                </a:cubicBezTo>
                <a:cubicBezTo>
                  <a:pt x="25050" y="5200"/>
                  <a:pt x="25276" y="5351"/>
                  <a:pt x="25516" y="5515"/>
                </a:cubicBezTo>
                <a:cubicBezTo>
                  <a:pt x="25390" y="5451"/>
                  <a:pt x="25276" y="5376"/>
                  <a:pt x="25164" y="5314"/>
                </a:cubicBezTo>
                <a:cubicBezTo>
                  <a:pt x="25149" y="5304"/>
                  <a:pt x="25136" y="5300"/>
                  <a:pt x="25125" y="5300"/>
                </a:cubicBezTo>
                <a:cubicBezTo>
                  <a:pt x="25108" y="5300"/>
                  <a:pt x="25096" y="5310"/>
                  <a:pt x="25088" y="5326"/>
                </a:cubicBezTo>
                <a:cubicBezTo>
                  <a:pt x="24636" y="5049"/>
                  <a:pt x="24183" y="4772"/>
                  <a:pt x="23730" y="4484"/>
                </a:cubicBezTo>
                <a:cubicBezTo>
                  <a:pt x="23541" y="4358"/>
                  <a:pt x="23353" y="4244"/>
                  <a:pt x="23164" y="4118"/>
                </a:cubicBezTo>
                <a:cubicBezTo>
                  <a:pt x="23155" y="4112"/>
                  <a:pt x="23147" y="4109"/>
                  <a:pt x="23139" y="4109"/>
                </a:cubicBezTo>
                <a:cubicBezTo>
                  <a:pt x="23099" y="4109"/>
                  <a:pt x="23072" y="4175"/>
                  <a:pt x="23113" y="4207"/>
                </a:cubicBezTo>
                <a:cubicBezTo>
                  <a:pt x="23780" y="4635"/>
                  <a:pt x="24446" y="5049"/>
                  <a:pt x="25113" y="5465"/>
                </a:cubicBezTo>
                <a:cubicBezTo>
                  <a:pt x="25302" y="5577"/>
                  <a:pt x="25491" y="5691"/>
                  <a:pt x="25679" y="5791"/>
                </a:cubicBezTo>
                <a:cubicBezTo>
                  <a:pt x="25503" y="5703"/>
                  <a:pt x="25340" y="5602"/>
                  <a:pt x="25164" y="5502"/>
                </a:cubicBezTo>
                <a:cubicBezTo>
                  <a:pt x="25156" y="5499"/>
                  <a:pt x="25148" y="5497"/>
                  <a:pt x="25141" y="5497"/>
                </a:cubicBezTo>
                <a:cubicBezTo>
                  <a:pt x="25090" y="5497"/>
                  <a:pt x="25058" y="5568"/>
                  <a:pt x="25113" y="5590"/>
                </a:cubicBezTo>
                <a:lnTo>
                  <a:pt x="25642" y="5892"/>
                </a:lnTo>
                <a:lnTo>
                  <a:pt x="25654" y="5892"/>
                </a:lnTo>
                <a:cubicBezTo>
                  <a:pt x="25642" y="5904"/>
                  <a:pt x="25642" y="5917"/>
                  <a:pt x="25629" y="5917"/>
                </a:cubicBezTo>
                <a:lnTo>
                  <a:pt x="25616" y="5917"/>
                </a:lnTo>
                <a:cubicBezTo>
                  <a:pt x="25616" y="5904"/>
                  <a:pt x="25603" y="5879"/>
                  <a:pt x="25591" y="5879"/>
                </a:cubicBezTo>
                <a:cubicBezTo>
                  <a:pt x="25365" y="5741"/>
                  <a:pt x="25126" y="5615"/>
                  <a:pt x="24899" y="5477"/>
                </a:cubicBezTo>
                <a:cubicBezTo>
                  <a:pt x="24892" y="5473"/>
                  <a:pt x="24885" y="5472"/>
                  <a:pt x="24878" y="5472"/>
                </a:cubicBezTo>
                <a:cubicBezTo>
                  <a:pt x="24861" y="5472"/>
                  <a:pt x="24845" y="5480"/>
                  <a:pt x="24837" y="5490"/>
                </a:cubicBezTo>
                <a:cubicBezTo>
                  <a:pt x="24673" y="5401"/>
                  <a:pt x="24497" y="5301"/>
                  <a:pt x="24334" y="5200"/>
                </a:cubicBezTo>
                <a:cubicBezTo>
                  <a:pt x="24325" y="5194"/>
                  <a:pt x="24317" y="5191"/>
                  <a:pt x="24308" y="5191"/>
                </a:cubicBezTo>
                <a:cubicBezTo>
                  <a:pt x="24269" y="5191"/>
                  <a:pt x="24242" y="5255"/>
                  <a:pt x="24283" y="5275"/>
                </a:cubicBezTo>
                <a:cubicBezTo>
                  <a:pt x="24698" y="5540"/>
                  <a:pt x="25126" y="5778"/>
                  <a:pt x="25553" y="5993"/>
                </a:cubicBezTo>
                <a:lnTo>
                  <a:pt x="25516" y="6030"/>
                </a:lnTo>
                <a:cubicBezTo>
                  <a:pt x="25516" y="6005"/>
                  <a:pt x="25503" y="5993"/>
                  <a:pt x="25491" y="5993"/>
                </a:cubicBezTo>
                <a:cubicBezTo>
                  <a:pt x="25402" y="5954"/>
                  <a:pt x="25327" y="5917"/>
                  <a:pt x="25251" y="5879"/>
                </a:cubicBezTo>
                <a:cubicBezTo>
                  <a:pt x="25214" y="5854"/>
                  <a:pt x="25189" y="5829"/>
                  <a:pt x="25164" y="5804"/>
                </a:cubicBezTo>
                <a:cubicBezTo>
                  <a:pt x="25157" y="5798"/>
                  <a:pt x="25145" y="5795"/>
                  <a:pt x="25132" y="5795"/>
                </a:cubicBezTo>
                <a:cubicBezTo>
                  <a:pt x="25119" y="5795"/>
                  <a:pt x="25107" y="5798"/>
                  <a:pt x="25100" y="5804"/>
                </a:cubicBezTo>
                <a:cubicBezTo>
                  <a:pt x="24812" y="5666"/>
                  <a:pt x="24535" y="5490"/>
                  <a:pt x="24283" y="5288"/>
                </a:cubicBezTo>
                <a:cubicBezTo>
                  <a:pt x="24273" y="5280"/>
                  <a:pt x="24261" y="5277"/>
                  <a:pt x="24250" y="5277"/>
                </a:cubicBezTo>
                <a:cubicBezTo>
                  <a:pt x="24211" y="5277"/>
                  <a:pt x="24181" y="5322"/>
                  <a:pt x="24220" y="5351"/>
                </a:cubicBezTo>
                <a:cubicBezTo>
                  <a:pt x="24270" y="5401"/>
                  <a:pt x="24334" y="5439"/>
                  <a:pt x="24384" y="5490"/>
                </a:cubicBezTo>
                <a:cubicBezTo>
                  <a:pt x="23943" y="5200"/>
                  <a:pt x="23504" y="4898"/>
                  <a:pt x="23063" y="4596"/>
                </a:cubicBezTo>
                <a:cubicBezTo>
                  <a:pt x="23055" y="4592"/>
                  <a:pt x="23048" y="4591"/>
                  <a:pt x="23041" y="4591"/>
                </a:cubicBezTo>
                <a:cubicBezTo>
                  <a:pt x="23003" y="4591"/>
                  <a:pt x="22982" y="4640"/>
                  <a:pt x="23013" y="4672"/>
                </a:cubicBezTo>
                <a:cubicBezTo>
                  <a:pt x="23038" y="4710"/>
                  <a:pt x="23076" y="4747"/>
                  <a:pt x="23101" y="4772"/>
                </a:cubicBezTo>
                <a:cubicBezTo>
                  <a:pt x="23108" y="4785"/>
                  <a:pt x="23117" y="4788"/>
                  <a:pt x="23127" y="4788"/>
                </a:cubicBezTo>
                <a:cubicBezTo>
                  <a:pt x="23136" y="4788"/>
                  <a:pt x="23145" y="4785"/>
                  <a:pt x="23152" y="4785"/>
                </a:cubicBezTo>
                <a:cubicBezTo>
                  <a:pt x="23793" y="5225"/>
                  <a:pt x="24434" y="5641"/>
                  <a:pt x="25088" y="6043"/>
                </a:cubicBezTo>
                <a:cubicBezTo>
                  <a:pt x="24874" y="5968"/>
                  <a:pt x="24661" y="5854"/>
                  <a:pt x="24446" y="5728"/>
                </a:cubicBezTo>
                <a:cubicBezTo>
                  <a:pt x="24438" y="5722"/>
                  <a:pt x="24429" y="5719"/>
                  <a:pt x="24421" y="5719"/>
                </a:cubicBezTo>
                <a:cubicBezTo>
                  <a:pt x="24382" y="5719"/>
                  <a:pt x="24357" y="5785"/>
                  <a:pt x="24409" y="5817"/>
                </a:cubicBezTo>
                <a:cubicBezTo>
                  <a:pt x="24623" y="5954"/>
                  <a:pt x="24862" y="6068"/>
                  <a:pt x="25113" y="6156"/>
                </a:cubicBezTo>
                <a:cubicBezTo>
                  <a:pt x="25118" y="6157"/>
                  <a:pt x="25122" y="6158"/>
                  <a:pt x="25125" y="6158"/>
                </a:cubicBezTo>
                <a:cubicBezTo>
                  <a:pt x="25156" y="6158"/>
                  <a:pt x="25174" y="6116"/>
                  <a:pt x="25164" y="6093"/>
                </a:cubicBezTo>
                <a:lnTo>
                  <a:pt x="25164" y="6093"/>
                </a:lnTo>
                <a:cubicBezTo>
                  <a:pt x="25172" y="6097"/>
                  <a:pt x="25181" y="6098"/>
                  <a:pt x="25188" y="6098"/>
                </a:cubicBezTo>
                <a:cubicBezTo>
                  <a:pt x="25235" y="6098"/>
                  <a:pt x="25257" y="6038"/>
                  <a:pt x="25214" y="6005"/>
                </a:cubicBezTo>
                <a:lnTo>
                  <a:pt x="25214" y="6005"/>
                </a:lnTo>
                <a:lnTo>
                  <a:pt x="25289" y="6043"/>
                </a:lnTo>
                <a:lnTo>
                  <a:pt x="25315" y="6068"/>
                </a:lnTo>
                <a:cubicBezTo>
                  <a:pt x="25327" y="6080"/>
                  <a:pt x="25352" y="6080"/>
                  <a:pt x="25365" y="6080"/>
                </a:cubicBezTo>
                <a:lnTo>
                  <a:pt x="25377" y="6093"/>
                </a:lnTo>
                <a:lnTo>
                  <a:pt x="25415" y="6093"/>
                </a:lnTo>
                <a:cubicBezTo>
                  <a:pt x="25327" y="6144"/>
                  <a:pt x="25226" y="6181"/>
                  <a:pt x="25113" y="6206"/>
                </a:cubicBezTo>
                <a:cubicBezTo>
                  <a:pt x="25100" y="6194"/>
                  <a:pt x="25100" y="6181"/>
                  <a:pt x="25088" y="6181"/>
                </a:cubicBezTo>
                <a:cubicBezTo>
                  <a:pt x="24485" y="5892"/>
                  <a:pt x="23893" y="5552"/>
                  <a:pt x="23340" y="5163"/>
                </a:cubicBezTo>
                <a:cubicBezTo>
                  <a:pt x="23331" y="5156"/>
                  <a:pt x="23323" y="5153"/>
                  <a:pt x="23315" y="5153"/>
                </a:cubicBezTo>
                <a:cubicBezTo>
                  <a:pt x="23279" y="5153"/>
                  <a:pt x="23261" y="5219"/>
                  <a:pt x="23303" y="5250"/>
                </a:cubicBezTo>
                <a:cubicBezTo>
                  <a:pt x="23818" y="5615"/>
                  <a:pt x="24371" y="5929"/>
                  <a:pt x="24937" y="6219"/>
                </a:cubicBezTo>
                <a:cubicBezTo>
                  <a:pt x="24837" y="6219"/>
                  <a:pt x="24723" y="6194"/>
                  <a:pt x="24597" y="6156"/>
                </a:cubicBezTo>
                <a:cubicBezTo>
                  <a:pt x="24460" y="6105"/>
                  <a:pt x="24208" y="5968"/>
                  <a:pt x="23906" y="5791"/>
                </a:cubicBezTo>
                <a:lnTo>
                  <a:pt x="23893" y="5791"/>
                </a:lnTo>
                <a:cubicBezTo>
                  <a:pt x="23088" y="5314"/>
                  <a:pt x="21931" y="4546"/>
                  <a:pt x="21517" y="4257"/>
                </a:cubicBezTo>
                <a:cubicBezTo>
                  <a:pt x="20863" y="3792"/>
                  <a:pt x="19039" y="2459"/>
                  <a:pt x="18310" y="1843"/>
                </a:cubicBezTo>
                <a:lnTo>
                  <a:pt x="18310" y="1843"/>
                </a:lnTo>
                <a:cubicBezTo>
                  <a:pt x="18385" y="1868"/>
                  <a:pt x="18461" y="1880"/>
                  <a:pt x="18536" y="1880"/>
                </a:cubicBezTo>
                <a:cubicBezTo>
                  <a:pt x="18524" y="1893"/>
                  <a:pt x="18536" y="1905"/>
                  <a:pt x="18549" y="1918"/>
                </a:cubicBezTo>
                <a:cubicBezTo>
                  <a:pt x="18851" y="2157"/>
                  <a:pt x="19165" y="2383"/>
                  <a:pt x="19492" y="2609"/>
                </a:cubicBezTo>
                <a:cubicBezTo>
                  <a:pt x="19498" y="2613"/>
                  <a:pt x="19504" y="2615"/>
                  <a:pt x="19511" y="2615"/>
                </a:cubicBezTo>
                <a:cubicBezTo>
                  <a:pt x="19544" y="2615"/>
                  <a:pt x="19576" y="2566"/>
                  <a:pt x="19555" y="2534"/>
                </a:cubicBezTo>
                <a:lnTo>
                  <a:pt x="19555" y="2534"/>
                </a:lnTo>
                <a:cubicBezTo>
                  <a:pt x="19807" y="2710"/>
                  <a:pt x="20070" y="2886"/>
                  <a:pt x="20335" y="3062"/>
                </a:cubicBezTo>
                <a:cubicBezTo>
                  <a:pt x="20342" y="3066"/>
                  <a:pt x="20349" y="3067"/>
                  <a:pt x="20355" y="3067"/>
                </a:cubicBezTo>
                <a:cubicBezTo>
                  <a:pt x="20397" y="3067"/>
                  <a:pt x="20429" y="3007"/>
                  <a:pt x="20385" y="2975"/>
                </a:cubicBezTo>
                <a:cubicBezTo>
                  <a:pt x="19832" y="2609"/>
                  <a:pt x="19291" y="2245"/>
                  <a:pt x="18762" y="1855"/>
                </a:cubicBezTo>
                <a:cubicBezTo>
                  <a:pt x="18813" y="1843"/>
                  <a:pt x="18863" y="1818"/>
                  <a:pt x="18913" y="1793"/>
                </a:cubicBezTo>
                <a:lnTo>
                  <a:pt x="18913" y="1793"/>
                </a:lnTo>
                <a:cubicBezTo>
                  <a:pt x="18901" y="1818"/>
                  <a:pt x="18901" y="1855"/>
                  <a:pt x="18926" y="1868"/>
                </a:cubicBezTo>
                <a:cubicBezTo>
                  <a:pt x="19165" y="2019"/>
                  <a:pt x="19379" y="2182"/>
                  <a:pt x="19592" y="2358"/>
                </a:cubicBezTo>
                <a:cubicBezTo>
                  <a:pt x="19603" y="2366"/>
                  <a:pt x="19615" y="2370"/>
                  <a:pt x="19626" y="2370"/>
                </a:cubicBezTo>
                <a:cubicBezTo>
                  <a:pt x="19666" y="2370"/>
                  <a:pt x="19698" y="2325"/>
                  <a:pt x="19668" y="2296"/>
                </a:cubicBezTo>
                <a:cubicBezTo>
                  <a:pt x="19442" y="2106"/>
                  <a:pt x="19215" y="1930"/>
                  <a:pt x="18977" y="1779"/>
                </a:cubicBezTo>
                <a:lnTo>
                  <a:pt x="18952" y="1779"/>
                </a:lnTo>
                <a:cubicBezTo>
                  <a:pt x="18977" y="1754"/>
                  <a:pt x="19014" y="1742"/>
                  <a:pt x="19039" y="1729"/>
                </a:cubicBezTo>
                <a:cubicBezTo>
                  <a:pt x="19039" y="1742"/>
                  <a:pt x="19039" y="1742"/>
                  <a:pt x="19052" y="1754"/>
                </a:cubicBezTo>
                <a:cubicBezTo>
                  <a:pt x="19743" y="2170"/>
                  <a:pt x="20410" y="2609"/>
                  <a:pt x="21039" y="3112"/>
                </a:cubicBezTo>
                <a:cubicBezTo>
                  <a:pt x="21049" y="3120"/>
                  <a:pt x="21059" y="3123"/>
                  <a:pt x="21069" y="3123"/>
                </a:cubicBezTo>
                <a:cubicBezTo>
                  <a:pt x="21109" y="3123"/>
                  <a:pt x="21142" y="3068"/>
                  <a:pt x="21101" y="3037"/>
                </a:cubicBezTo>
                <a:cubicBezTo>
                  <a:pt x="20699" y="2723"/>
                  <a:pt x="20285" y="2421"/>
                  <a:pt x="19869" y="2145"/>
                </a:cubicBezTo>
                <a:lnTo>
                  <a:pt x="19869" y="2145"/>
                </a:lnTo>
                <a:cubicBezTo>
                  <a:pt x="19876" y="2148"/>
                  <a:pt x="19883" y="2150"/>
                  <a:pt x="19889" y="2150"/>
                </a:cubicBezTo>
                <a:cubicBezTo>
                  <a:pt x="19928" y="2150"/>
                  <a:pt x="19951" y="2089"/>
                  <a:pt x="19907" y="2056"/>
                </a:cubicBezTo>
                <a:cubicBezTo>
                  <a:pt x="19656" y="1905"/>
                  <a:pt x="19404" y="1767"/>
                  <a:pt x="19153" y="1629"/>
                </a:cubicBezTo>
                <a:lnTo>
                  <a:pt x="19190" y="1591"/>
                </a:lnTo>
                <a:cubicBezTo>
                  <a:pt x="19203" y="1603"/>
                  <a:pt x="19203" y="1603"/>
                  <a:pt x="19215" y="1603"/>
                </a:cubicBezTo>
                <a:cubicBezTo>
                  <a:pt x="19442" y="1754"/>
                  <a:pt x="19668" y="1893"/>
                  <a:pt x="19907" y="2031"/>
                </a:cubicBezTo>
                <a:cubicBezTo>
                  <a:pt x="19916" y="2038"/>
                  <a:pt x="19925" y="2040"/>
                  <a:pt x="19933" y="2040"/>
                </a:cubicBezTo>
                <a:cubicBezTo>
                  <a:pt x="19972" y="2040"/>
                  <a:pt x="19997" y="1976"/>
                  <a:pt x="19945" y="1956"/>
                </a:cubicBezTo>
                <a:cubicBezTo>
                  <a:pt x="19718" y="1805"/>
                  <a:pt x="19492" y="1667"/>
                  <a:pt x="19265" y="1528"/>
                </a:cubicBezTo>
                <a:cubicBezTo>
                  <a:pt x="19291" y="1503"/>
                  <a:pt x="19304" y="1478"/>
                  <a:pt x="19329" y="1453"/>
                </a:cubicBezTo>
                <a:cubicBezTo>
                  <a:pt x="20008" y="1880"/>
                  <a:pt x="20699" y="2321"/>
                  <a:pt x="21391" y="2760"/>
                </a:cubicBezTo>
                <a:cubicBezTo>
                  <a:pt x="21400" y="2767"/>
                  <a:pt x="21408" y="2770"/>
                  <a:pt x="21416" y="2770"/>
                </a:cubicBezTo>
                <a:cubicBezTo>
                  <a:pt x="21455" y="2770"/>
                  <a:pt x="21481" y="2704"/>
                  <a:pt x="21428" y="2673"/>
                </a:cubicBezTo>
                <a:cubicBezTo>
                  <a:pt x="20918" y="2349"/>
                  <a:pt x="20407" y="2025"/>
                  <a:pt x="19897" y="1688"/>
                </a:cubicBezTo>
                <a:lnTo>
                  <a:pt x="19897" y="1688"/>
                </a:lnTo>
                <a:cubicBezTo>
                  <a:pt x="19969" y="1736"/>
                  <a:pt x="20051" y="1782"/>
                  <a:pt x="20134" y="1818"/>
                </a:cubicBezTo>
                <a:cubicBezTo>
                  <a:pt x="20142" y="1824"/>
                  <a:pt x="20151" y="1827"/>
                  <a:pt x="20159" y="1827"/>
                </a:cubicBezTo>
                <a:cubicBezTo>
                  <a:pt x="20198" y="1827"/>
                  <a:pt x="20223" y="1763"/>
                  <a:pt x="20171" y="1742"/>
                </a:cubicBezTo>
                <a:cubicBezTo>
                  <a:pt x="19945" y="1617"/>
                  <a:pt x="19731" y="1491"/>
                  <a:pt x="19530" y="1327"/>
                </a:cubicBezTo>
                <a:cubicBezTo>
                  <a:pt x="19517" y="1321"/>
                  <a:pt x="19505" y="1318"/>
                  <a:pt x="19492" y="1318"/>
                </a:cubicBezTo>
                <a:cubicBezTo>
                  <a:pt x="19480" y="1318"/>
                  <a:pt x="19467" y="1321"/>
                  <a:pt x="19455" y="1327"/>
                </a:cubicBezTo>
                <a:cubicBezTo>
                  <a:pt x="19442" y="1352"/>
                  <a:pt x="19442" y="1390"/>
                  <a:pt x="19455" y="1402"/>
                </a:cubicBezTo>
                <a:cubicBezTo>
                  <a:pt x="19530" y="1453"/>
                  <a:pt x="19592" y="1503"/>
                  <a:pt x="19656" y="1541"/>
                </a:cubicBezTo>
                <a:cubicBezTo>
                  <a:pt x="19567" y="1491"/>
                  <a:pt x="19480" y="1427"/>
                  <a:pt x="19391" y="1377"/>
                </a:cubicBezTo>
                <a:cubicBezTo>
                  <a:pt x="19416" y="1340"/>
                  <a:pt x="19429" y="1302"/>
                  <a:pt x="19455" y="1264"/>
                </a:cubicBezTo>
                <a:cubicBezTo>
                  <a:pt x="19718" y="1440"/>
                  <a:pt x="19995" y="1603"/>
                  <a:pt x="20297" y="1754"/>
                </a:cubicBezTo>
                <a:cubicBezTo>
                  <a:pt x="20303" y="1757"/>
                  <a:pt x="20309" y="1759"/>
                  <a:pt x="20315" y="1759"/>
                </a:cubicBezTo>
                <a:cubicBezTo>
                  <a:pt x="20358" y="1759"/>
                  <a:pt x="20390" y="1689"/>
                  <a:pt x="20335" y="1667"/>
                </a:cubicBezTo>
                <a:cubicBezTo>
                  <a:pt x="20045" y="1516"/>
                  <a:pt x="19756" y="1352"/>
                  <a:pt x="19480" y="1164"/>
                </a:cubicBezTo>
                <a:cubicBezTo>
                  <a:pt x="19492" y="1126"/>
                  <a:pt x="19505" y="1088"/>
                  <a:pt x="19505" y="1050"/>
                </a:cubicBezTo>
                <a:cubicBezTo>
                  <a:pt x="19983" y="1352"/>
                  <a:pt x="20435" y="1692"/>
                  <a:pt x="20875" y="2044"/>
                </a:cubicBezTo>
                <a:cubicBezTo>
                  <a:pt x="20883" y="2052"/>
                  <a:pt x="20893" y="2056"/>
                  <a:pt x="20903" y="2056"/>
                </a:cubicBezTo>
                <a:cubicBezTo>
                  <a:pt x="20940" y="2056"/>
                  <a:pt x="20978" y="2011"/>
                  <a:pt x="20938" y="1981"/>
                </a:cubicBezTo>
                <a:cubicBezTo>
                  <a:pt x="20712" y="1793"/>
                  <a:pt x="20473" y="1603"/>
                  <a:pt x="20234" y="1427"/>
                </a:cubicBezTo>
                <a:cubicBezTo>
                  <a:pt x="20259" y="1415"/>
                  <a:pt x="20259" y="1377"/>
                  <a:pt x="20234" y="1352"/>
                </a:cubicBezTo>
                <a:cubicBezTo>
                  <a:pt x="19983" y="1214"/>
                  <a:pt x="19743" y="1063"/>
                  <a:pt x="19505" y="899"/>
                </a:cubicBezTo>
                <a:lnTo>
                  <a:pt x="19505" y="874"/>
                </a:lnTo>
                <a:cubicBezTo>
                  <a:pt x="19706" y="975"/>
                  <a:pt x="19894" y="1100"/>
                  <a:pt x="20058" y="1226"/>
                </a:cubicBezTo>
                <a:cubicBezTo>
                  <a:pt x="20071" y="1239"/>
                  <a:pt x="20083" y="1245"/>
                  <a:pt x="20096" y="1245"/>
                </a:cubicBezTo>
                <a:cubicBezTo>
                  <a:pt x="20109" y="1245"/>
                  <a:pt x="20121" y="1239"/>
                  <a:pt x="20134" y="1226"/>
                </a:cubicBezTo>
                <a:cubicBezTo>
                  <a:pt x="20134" y="1226"/>
                  <a:pt x="20146" y="1226"/>
                  <a:pt x="20146" y="1214"/>
                </a:cubicBezTo>
                <a:cubicBezTo>
                  <a:pt x="20511" y="1478"/>
                  <a:pt x="20888" y="1742"/>
                  <a:pt x="21252" y="2006"/>
                </a:cubicBezTo>
                <a:cubicBezTo>
                  <a:pt x="21416" y="2132"/>
                  <a:pt x="21592" y="2270"/>
                  <a:pt x="21755" y="2396"/>
                </a:cubicBezTo>
                <a:cubicBezTo>
                  <a:pt x="21765" y="2403"/>
                  <a:pt x="21775" y="2406"/>
                  <a:pt x="21784" y="2406"/>
                </a:cubicBezTo>
                <a:cubicBezTo>
                  <a:pt x="21826" y="2406"/>
                  <a:pt x="21860" y="2351"/>
                  <a:pt x="21819" y="2321"/>
                </a:cubicBezTo>
                <a:cubicBezTo>
                  <a:pt x="21291" y="1918"/>
                  <a:pt x="20762" y="1528"/>
                  <a:pt x="20209" y="1151"/>
                </a:cubicBezTo>
                <a:cubicBezTo>
                  <a:pt x="20209" y="1139"/>
                  <a:pt x="20209" y="1126"/>
                  <a:pt x="20196" y="1114"/>
                </a:cubicBezTo>
                <a:cubicBezTo>
                  <a:pt x="20146" y="1088"/>
                  <a:pt x="20109" y="1063"/>
                  <a:pt x="20070" y="1038"/>
                </a:cubicBezTo>
                <a:cubicBezTo>
                  <a:pt x="20045" y="1025"/>
                  <a:pt x="20033" y="1013"/>
                  <a:pt x="20008" y="1000"/>
                </a:cubicBezTo>
                <a:cubicBezTo>
                  <a:pt x="19832" y="887"/>
                  <a:pt x="19656" y="761"/>
                  <a:pt x="19480" y="648"/>
                </a:cubicBezTo>
                <a:cubicBezTo>
                  <a:pt x="19467" y="636"/>
                  <a:pt x="19455" y="636"/>
                  <a:pt x="19442" y="636"/>
                </a:cubicBezTo>
                <a:cubicBezTo>
                  <a:pt x="19404" y="535"/>
                  <a:pt x="19354" y="447"/>
                  <a:pt x="19304" y="371"/>
                </a:cubicBezTo>
                <a:close/>
                <a:moveTo>
                  <a:pt x="24384" y="6169"/>
                </a:moveTo>
                <a:cubicBezTo>
                  <a:pt x="24421" y="6181"/>
                  <a:pt x="24446" y="6194"/>
                  <a:pt x="24472" y="6206"/>
                </a:cubicBezTo>
                <a:cubicBezTo>
                  <a:pt x="24460" y="6206"/>
                  <a:pt x="24446" y="6206"/>
                  <a:pt x="24434" y="6231"/>
                </a:cubicBezTo>
                <a:cubicBezTo>
                  <a:pt x="24434" y="6219"/>
                  <a:pt x="24421" y="6206"/>
                  <a:pt x="24421" y="6194"/>
                </a:cubicBezTo>
                <a:cubicBezTo>
                  <a:pt x="24409" y="6181"/>
                  <a:pt x="24384" y="6181"/>
                  <a:pt x="24371" y="6181"/>
                </a:cubicBezTo>
                <a:cubicBezTo>
                  <a:pt x="24384" y="6181"/>
                  <a:pt x="24384" y="6169"/>
                  <a:pt x="24384" y="6169"/>
                </a:cubicBezTo>
                <a:close/>
                <a:moveTo>
                  <a:pt x="12827" y="6219"/>
                </a:moveTo>
                <a:lnTo>
                  <a:pt x="12827" y="6244"/>
                </a:lnTo>
                <a:cubicBezTo>
                  <a:pt x="12815" y="6244"/>
                  <a:pt x="12815" y="6231"/>
                  <a:pt x="12815" y="6231"/>
                </a:cubicBezTo>
                <a:lnTo>
                  <a:pt x="12827" y="6219"/>
                </a:lnTo>
                <a:close/>
                <a:moveTo>
                  <a:pt x="24044" y="6156"/>
                </a:moveTo>
                <a:cubicBezTo>
                  <a:pt x="24019" y="6194"/>
                  <a:pt x="24007" y="6231"/>
                  <a:pt x="23982" y="6269"/>
                </a:cubicBezTo>
                <a:cubicBezTo>
                  <a:pt x="23994" y="6231"/>
                  <a:pt x="24019" y="6194"/>
                  <a:pt x="24044" y="6156"/>
                </a:cubicBezTo>
                <a:close/>
                <a:moveTo>
                  <a:pt x="24636" y="6269"/>
                </a:moveTo>
                <a:cubicBezTo>
                  <a:pt x="24648" y="6269"/>
                  <a:pt x="24673" y="6281"/>
                  <a:pt x="24686" y="6281"/>
                </a:cubicBezTo>
                <a:lnTo>
                  <a:pt x="24673" y="6294"/>
                </a:lnTo>
                <a:lnTo>
                  <a:pt x="24661" y="6307"/>
                </a:lnTo>
                <a:cubicBezTo>
                  <a:pt x="24661" y="6294"/>
                  <a:pt x="24648" y="6281"/>
                  <a:pt x="24636" y="6281"/>
                </a:cubicBezTo>
                <a:lnTo>
                  <a:pt x="24636" y="6269"/>
                </a:lnTo>
                <a:close/>
                <a:moveTo>
                  <a:pt x="24786" y="6294"/>
                </a:moveTo>
                <a:lnTo>
                  <a:pt x="24773" y="6307"/>
                </a:lnTo>
                <a:lnTo>
                  <a:pt x="24773" y="6294"/>
                </a:lnTo>
                <a:close/>
                <a:moveTo>
                  <a:pt x="15468" y="6093"/>
                </a:moveTo>
                <a:cubicBezTo>
                  <a:pt x="15468" y="6181"/>
                  <a:pt x="15493" y="6256"/>
                  <a:pt x="15556" y="6307"/>
                </a:cubicBezTo>
                <a:lnTo>
                  <a:pt x="15556" y="6320"/>
                </a:lnTo>
                <a:lnTo>
                  <a:pt x="15468" y="6231"/>
                </a:lnTo>
                <a:lnTo>
                  <a:pt x="15468" y="6219"/>
                </a:lnTo>
                <a:cubicBezTo>
                  <a:pt x="15468" y="6194"/>
                  <a:pt x="15456" y="6181"/>
                  <a:pt x="15456" y="6156"/>
                </a:cubicBezTo>
                <a:lnTo>
                  <a:pt x="15456" y="6131"/>
                </a:lnTo>
                <a:cubicBezTo>
                  <a:pt x="15456" y="6118"/>
                  <a:pt x="15468" y="6105"/>
                  <a:pt x="15468" y="6093"/>
                </a:cubicBezTo>
                <a:close/>
                <a:moveTo>
                  <a:pt x="24183" y="6068"/>
                </a:moveTo>
                <a:cubicBezTo>
                  <a:pt x="24195" y="6068"/>
                  <a:pt x="24220" y="6080"/>
                  <a:pt x="24233" y="6093"/>
                </a:cubicBezTo>
                <a:cubicBezTo>
                  <a:pt x="24220" y="6093"/>
                  <a:pt x="24220" y="6105"/>
                  <a:pt x="24208" y="6118"/>
                </a:cubicBezTo>
                <a:cubicBezTo>
                  <a:pt x="24170" y="6244"/>
                  <a:pt x="24094" y="6345"/>
                  <a:pt x="24007" y="6420"/>
                </a:cubicBezTo>
                <a:cubicBezTo>
                  <a:pt x="24082" y="6307"/>
                  <a:pt x="24145" y="6194"/>
                  <a:pt x="24183" y="6068"/>
                </a:cubicBezTo>
                <a:close/>
                <a:moveTo>
                  <a:pt x="24371" y="6320"/>
                </a:moveTo>
                <a:cubicBezTo>
                  <a:pt x="24309" y="6420"/>
                  <a:pt x="24245" y="6521"/>
                  <a:pt x="24158" y="6608"/>
                </a:cubicBezTo>
                <a:cubicBezTo>
                  <a:pt x="24233" y="6508"/>
                  <a:pt x="24296" y="6407"/>
                  <a:pt x="24371" y="6320"/>
                </a:cubicBezTo>
                <a:close/>
                <a:moveTo>
                  <a:pt x="13829" y="6464"/>
                </a:moveTo>
                <a:cubicBezTo>
                  <a:pt x="13814" y="6464"/>
                  <a:pt x="13802" y="6470"/>
                  <a:pt x="13796" y="6483"/>
                </a:cubicBezTo>
                <a:cubicBezTo>
                  <a:pt x="13783" y="6508"/>
                  <a:pt x="13783" y="6533"/>
                  <a:pt x="13796" y="6546"/>
                </a:cubicBezTo>
                <a:cubicBezTo>
                  <a:pt x="13846" y="6608"/>
                  <a:pt x="13896" y="6647"/>
                  <a:pt x="13947" y="6697"/>
                </a:cubicBezTo>
                <a:cubicBezTo>
                  <a:pt x="13961" y="6704"/>
                  <a:pt x="13976" y="6711"/>
                  <a:pt x="13991" y="6711"/>
                </a:cubicBezTo>
                <a:cubicBezTo>
                  <a:pt x="14001" y="6711"/>
                  <a:pt x="14012" y="6707"/>
                  <a:pt x="14022" y="6697"/>
                </a:cubicBezTo>
                <a:cubicBezTo>
                  <a:pt x="14034" y="6672"/>
                  <a:pt x="14034" y="6647"/>
                  <a:pt x="14022" y="6621"/>
                </a:cubicBezTo>
                <a:cubicBezTo>
                  <a:pt x="13959" y="6583"/>
                  <a:pt x="13908" y="6533"/>
                  <a:pt x="13871" y="6483"/>
                </a:cubicBezTo>
                <a:cubicBezTo>
                  <a:pt x="13859" y="6470"/>
                  <a:pt x="13843" y="6464"/>
                  <a:pt x="13829" y="6464"/>
                </a:cubicBezTo>
                <a:close/>
                <a:moveTo>
                  <a:pt x="12198" y="6974"/>
                </a:moveTo>
                <a:cubicBezTo>
                  <a:pt x="12211" y="6974"/>
                  <a:pt x="12223" y="6986"/>
                  <a:pt x="12223" y="6986"/>
                </a:cubicBezTo>
                <a:cubicBezTo>
                  <a:pt x="12214" y="6986"/>
                  <a:pt x="12195" y="6986"/>
                  <a:pt x="12182" y="6992"/>
                </a:cubicBezTo>
                <a:lnTo>
                  <a:pt x="12182" y="6992"/>
                </a:lnTo>
                <a:lnTo>
                  <a:pt x="12198" y="6974"/>
                </a:lnTo>
                <a:close/>
                <a:moveTo>
                  <a:pt x="23536" y="6777"/>
                </a:moveTo>
                <a:cubicBezTo>
                  <a:pt x="23523" y="6777"/>
                  <a:pt x="23511" y="6783"/>
                  <a:pt x="23504" y="6798"/>
                </a:cubicBezTo>
                <a:cubicBezTo>
                  <a:pt x="23479" y="6835"/>
                  <a:pt x="23466" y="6860"/>
                  <a:pt x="23440" y="6898"/>
                </a:cubicBezTo>
                <a:cubicBezTo>
                  <a:pt x="23440" y="6898"/>
                  <a:pt x="23440" y="6910"/>
                  <a:pt x="23428" y="6923"/>
                </a:cubicBezTo>
                <a:lnTo>
                  <a:pt x="23415" y="6935"/>
                </a:lnTo>
                <a:lnTo>
                  <a:pt x="23378" y="6974"/>
                </a:lnTo>
                <a:cubicBezTo>
                  <a:pt x="23365" y="6999"/>
                  <a:pt x="23365" y="7024"/>
                  <a:pt x="23390" y="7049"/>
                </a:cubicBezTo>
                <a:cubicBezTo>
                  <a:pt x="23397" y="7055"/>
                  <a:pt x="23409" y="7058"/>
                  <a:pt x="23422" y="7058"/>
                </a:cubicBezTo>
                <a:cubicBezTo>
                  <a:pt x="23434" y="7058"/>
                  <a:pt x="23447" y="7055"/>
                  <a:pt x="23454" y="7049"/>
                </a:cubicBezTo>
                <a:cubicBezTo>
                  <a:pt x="23504" y="6986"/>
                  <a:pt x="23554" y="6923"/>
                  <a:pt x="23579" y="6848"/>
                </a:cubicBezTo>
                <a:cubicBezTo>
                  <a:pt x="23591" y="6823"/>
                  <a:pt x="23591" y="6798"/>
                  <a:pt x="23566" y="6784"/>
                </a:cubicBezTo>
                <a:cubicBezTo>
                  <a:pt x="23556" y="6779"/>
                  <a:pt x="23546" y="6777"/>
                  <a:pt x="23536" y="6777"/>
                </a:cubicBezTo>
                <a:close/>
                <a:moveTo>
                  <a:pt x="12170" y="7007"/>
                </a:moveTo>
                <a:cubicBezTo>
                  <a:pt x="12161" y="7029"/>
                  <a:pt x="12162" y="7052"/>
                  <a:pt x="12173" y="7074"/>
                </a:cubicBezTo>
                <a:cubicBezTo>
                  <a:pt x="12198" y="7086"/>
                  <a:pt x="12211" y="7099"/>
                  <a:pt x="12236" y="7124"/>
                </a:cubicBezTo>
                <a:cubicBezTo>
                  <a:pt x="12198" y="7099"/>
                  <a:pt x="12161" y="7086"/>
                  <a:pt x="12123" y="7061"/>
                </a:cubicBezTo>
                <a:lnTo>
                  <a:pt x="12170" y="7007"/>
                </a:lnTo>
                <a:close/>
                <a:moveTo>
                  <a:pt x="13158" y="6849"/>
                </a:moveTo>
                <a:cubicBezTo>
                  <a:pt x="13116" y="6849"/>
                  <a:pt x="13077" y="6896"/>
                  <a:pt x="13117" y="6935"/>
                </a:cubicBezTo>
                <a:cubicBezTo>
                  <a:pt x="13217" y="7024"/>
                  <a:pt x="13318" y="7111"/>
                  <a:pt x="13431" y="7200"/>
                </a:cubicBezTo>
                <a:cubicBezTo>
                  <a:pt x="13441" y="7205"/>
                  <a:pt x="13451" y="7208"/>
                  <a:pt x="13461" y="7208"/>
                </a:cubicBezTo>
                <a:cubicBezTo>
                  <a:pt x="13476" y="7208"/>
                  <a:pt x="13491" y="7202"/>
                  <a:pt x="13506" y="7187"/>
                </a:cubicBezTo>
                <a:cubicBezTo>
                  <a:pt x="13519" y="7175"/>
                  <a:pt x="13519" y="7137"/>
                  <a:pt x="13506" y="7124"/>
                </a:cubicBezTo>
                <a:cubicBezTo>
                  <a:pt x="13393" y="7036"/>
                  <a:pt x="13293" y="6948"/>
                  <a:pt x="13192" y="6860"/>
                </a:cubicBezTo>
                <a:cubicBezTo>
                  <a:pt x="13181" y="6852"/>
                  <a:pt x="13170" y="6849"/>
                  <a:pt x="13158" y="6849"/>
                </a:cubicBezTo>
                <a:close/>
                <a:moveTo>
                  <a:pt x="12035" y="7162"/>
                </a:moveTo>
                <a:cubicBezTo>
                  <a:pt x="12060" y="7200"/>
                  <a:pt x="12097" y="7225"/>
                  <a:pt x="12122" y="7250"/>
                </a:cubicBezTo>
                <a:lnTo>
                  <a:pt x="12122" y="7250"/>
                </a:lnTo>
                <a:cubicBezTo>
                  <a:pt x="12097" y="7225"/>
                  <a:pt x="12060" y="7200"/>
                  <a:pt x="12035" y="7175"/>
                </a:cubicBezTo>
                <a:lnTo>
                  <a:pt x="12035" y="7162"/>
                </a:lnTo>
                <a:close/>
                <a:moveTo>
                  <a:pt x="15707" y="7069"/>
                </a:moveTo>
                <a:cubicBezTo>
                  <a:pt x="15666" y="7069"/>
                  <a:pt x="15631" y="7120"/>
                  <a:pt x="15669" y="7150"/>
                </a:cubicBezTo>
                <a:cubicBezTo>
                  <a:pt x="15795" y="7262"/>
                  <a:pt x="15920" y="7376"/>
                  <a:pt x="16046" y="7477"/>
                </a:cubicBezTo>
                <a:cubicBezTo>
                  <a:pt x="16058" y="7488"/>
                  <a:pt x="16071" y="7493"/>
                  <a:pt x="16083" y="7493"/>
                </a:cubicBezTo>
                <a:cubicBezTo>
                  <a:pt x="16121" y="7493"/>
                  <a:pt x="16151" y="7442"/>
                  <a:pt x="16122" y="7413"/>
                </a:cubicBezTo>
                <a:cubicBezTo>
                  <a:pt x="15996" y="7301"/>
                  <a:pt x="15870" y="7187"/>
                  <a:pt x="15744" y="7086"/>
                </a:cubicBezTo>
                <a:cubicBezTo>
                  <a:pt x="15733" y="7074"/>
                  <a:pt x="15719" y="7069"/>
                  <a:pt x="15707" y="7069"/>
                </a:cubicBezTo>
                <a:close/>
                <a:moveTo>
                  <a:pt x="12978" y="7262"/>
                </a:moveTo>
                <a:cubicBezTo>
                  <a:pt x="12966" y="7275"/>
                  <a:pt x="12953" y="7313"/>
                  <a:pt x="12966" y="7338"/>
                </a:cubicBezTo>
                <a:cubicBezTo>
                  <a:pt x="13016" y="7388"/>
                  <a:pt x="13053" y="7438"/>
                  <a:pt x="13117" y="7489"/>
                </a:cubicBezTo>
                <a:cubicBezTo>
                  <a:pt x="13129" y="7489"/>
                  <a:pt x="13142" y="7502"/>
                  <a:pt x="13154" y="7502"/>
                </a:cubicBezTo>
                <a:cubicBezTo>
                  <a:pt x="13167" y="7502"/>
                  <a:pt x="13179" y="7489"/>
                  <a:pt x="13192" y="7489"/>
                </a:cubicBezTo>
                <a:cubicBezTo>
                  <a:pt x="13204" y="7463"/>
                  <a:pt x="13204" y="7438"/>
                  <a:pt x="13192" y="7413"/>
                </a:cubicBezTo>
                <a:cubicBezTo>
                  <a:pt x="13154" y="7401"/>
                  <a:pt x="13129" y="7376"/>
                  <a:pt x="13117" y="7351"/>
                </a:cubicBezTo>
                <a:lnTo>
                  <a:pt x="13078" y="7313"/>
                </a:lnTo>
                <a:cubicBezTo>
                  <a:pt x="13066" y="7313"/>
                  <a:pt x="13066" y="7301"/>
                  <a:pt x="13066" y="7301"/>
                </a:cubicBezTo>
                <a:cubicBezTo>
                  <a:pt x="13053" y="7301"/>
                  <a:pt x="13053" y="7287"/>
                  <a:pt x="13053" y="7287"/>
                </a:cubicBezTo>
                <a:cubicBezTo>
                  <a:pt x="13041" y="7275"/>
                  <a:pt x="13028" y="7262"/>
                  <a:pt x="13016" y="7262"/>
                </a:cubicBezTo>
                <a:close/>
                <a:moveTo>
                  <a:pt x="15187" y="6988"/>
                </a:moveTo>
                <a:cubicBezTo>
                  <a:pt x="15146" y="6988"/>
                  <a:pt x="15113" y="7043"/>
                  <a:pt x="15154" y="7074"/>
                </a:cubicBezTo>
                <a:cubicBezTo>
                  <a:pt x="15380" y="7262"/>
                  <a:pt x="15607" y="7438"/>
                  <a:pt x="15833" y="7627"/>
                </a:cubicBezTo>
                <a:cubicBezTo>
                  <a:pt x="15841" y="7635"/>
                  <a:pt x="15851" y="7639"/>
                  <a:pt x="15861" y="7639"/>
                </a:cubicBezTo>
                <a:cubicBezTo>
                  <a:pt x="15897" y="7639"/>
                  <a:pt x="15935" y="7594"/>
                  <a:pt x="15895" y="7564"/>
                </a:cubicBezTo>
                <a:lnTo>
                  <a:pt x="15216" y="6999"/>
                </a:lnTo>
                <a:cubicBezTo>
                  <a:pt x="15207" y="6991"/>
                  <a:pt x="15196" y="6988"/>
                  <a:pt x="15187" y="6988"/>
                </a:cubicBezTo>
                <a:close/>
                <a:moveTo>
                  <a:pt x="11469" y="7854"/>
                </a:moveTo>
                <a:cubicBezTo>
                  <a:pt x="11566" y="7950"/>
                  <a:pt x="11667" y="8042"/>
                  <a:pt x="11770" y="8135"/>
                </a:cubicBezTo>
                <a:lnTo>
                  <a:pt x="11770" y="8135"/>
                </a:lnTo>
                <a:cubicBezTo>
                  <a:pt x="11707" y="8084"/>
                  <a:pt x="11645" y="8033"/>
                  <a:pt x="11583" y="7992"/>
                </a:cubicBezTo>
                <a:cubicBezTo>
                  <a:pt x="11576" y="7979"/>
                  <a:pt x="11563" y="7973"/>
                  <a:pt x="11551" y="7973"/>
                </a:cubicBezTo>
                <a:cubicBezTo>
                  <a:pt x="11538" y="7973"/>
                  <a:pt x="11526" y="7979"/>
                  <a:pt x="11519" y="7992"/>
                </a:cubicBezTo>
                <a:cubicBezTo>
                  <a:pt x="11494" y="7966"/>
                  <a:pt x="11469" y="7954"/>
                  <a:pt x="11444" y="7941"/>
                </a:cubicBezTo>
                <a:cubicBezTo>
                  <a:pt x="11419" y="7941"/>
                  <a:pt x="11393" y="7941"/>
                  <a:pt x="11381" y="7966"/>
                </a:cubicBezTo>
                <a:lnTo>
                  <a:pt x="11381" y="7980"/>
                </a:lnTo>
                <a:lnTo>
                  <a:pt x="11368" y="7980"/>
                </a:lnTo>
                <a:lnTo>
                  <a:pt x="11469" y="7854"/>
                </a:lnTo>
                <a:close/>
                <a:moveTo>
                  <a:pt x="15031" y="7648"/>
                </a:moveTo>
                <a:cubicBezTo>
                  <a:pt x="14979" y="7648"/>
                  <a:pt x="14947" y="7718"/>
                  <a:pt x="15003" y="7740"/>
                </a:cubicBezTo>
                <a:cubicBezTo>
                  <a:pt x="15216" y="7866"/>
                  <a:pt x="15431" y="8017"/>
                  <a:pt x="15619" y="8193"/>
                </a:cubicBezTo>
                <a:cubicBezTo>
                  <a:pt x="15628" y="8200"/>
                  <a:pt x="15639" y="8203"/>
                  <a:pt x="15648" y="8203"/>
                </a:cubicBezTo>
                <a:cubicBezTo>
                  <a:pt x="15689" y="8203"/>
                  <a:pt x="15723" y="8148"/>
                  <a:pt x="15682" y="8117"/>
                </a:cubicBezTo>
                <a:cubicBezTo>
                  <a:pt x="15493" y="7941"/>
                  <a:pt x="15280" y="7790"/>
                  <a:pt x="15053" y="7653"/>
                </a:cubicBezTo>
                <a:cubicBezTo>
                  <a:pt x="15045" y="7650"/>
                  <a:pt x="15038" y="7648"/>
                  <a:pt x="15031" y="7648"/>
                </a:cubicBezTo>
                <a:close/>
                <a:moveTo>
                  <a:pt x="11205" y="8168"/>
                </a:moveTo>
                <a:cubicBezTo>
                  <a:pt x="11217" y="8181"/>
                  <a:pt x="11243" y="8193"/>
                  <a:pt x="11256" y="8218"/>
                </a:cubicBezTo>
                <a:cubicBezTo>
                  <a:pt x="11243" y="8218"/>
                  <a:pt x="11230" y="8218"/>
                  <a:pt x="11217" y="8231"/>
                </a:cubicBezTo>
                <a:lnTo>
                  <a:pt x="11205" y="8243"/>
                </a:lnTo>
                <a:lnTo>
                  <a:pt x="11167" y="8206"/>
                </a:lnTo>
                <a:lnTo>
                  <a:pt x="11205" y="8168"/>
                </a:lnTo>
                <a:close/>
                <a:moveTo>
                  <a:pt x="11105" y="8281"/>
                </a:moveTo>
                <a:lnTo>
                  <a:pt x="11192" y="8369"/>
                </a:lnTo>
                <a:lnTo>
                  <a:pt x="11192" y="8369"/>
                </a:lnTo>
                <a:cubicBezTo>
                  <a:pt x="11167" y="8344"/>
                  <a:pt x="11142" y="8332"/>
                  <a:pt x="11117" y="8307"/>
                </a:cubicBezTo>
                <a:lnTo>
                  <a:pt x="11105" y="8293"/>
                </a:lnTo>
                <a:lnTo>
                  <a:pt x="11105" y="8281"/>
                </a:lnTo>
                <a:close/>
                <a:moveTo>
                  <a:pt x="14769" y="8075"/>
                </a:moveTo>
                <a:cubicBezTo>
                  <a:pt x="14751" y="8075"/>
                  <a:pt x="14735" y="8087"/>
                  <a:pt x="14726" y="8105"/>
                </a:cubicBezTo>
                <a:cubicBezTo>
                  <a:pt x="14713" y="8130"/>
                  <a:pt x="14713" y="8156"/>
                  <a:pt x="14738" y="8168"/>
                </a:cubicBezTo>
                <a:cubicBezTo>
                  <a:pt x="14914" y="8293"/>
                  <a:pt x="15065" y="8419"/>
                  <a:pt x="15229" y="8558"/>
                </a:cubicBezTo>
                <a:cubicBezTo>
                  <a:pt x="15238" y="8570"/>
                  <a:pt x="15249" y="8575"/>
                  <a:pt x="15260" y="8575"/>
                </a:cubicBezTo>
                <a:cubicBezTo>
                  <a:pt x="15295" y="8575"/>
                  <a:pt x="15330" y="8524"/>
                  <a:pt x="15292" y="8495"/>
                </a:cubicBezTo>
                <a:cubicBezTo>
                  <a:pt x="15129" y="8344"/>
                  <a:pt x="14965" y="8206"/>
                  <a:pt x="14789" y="8080"/>
                </a:cubicBezTo>
                <a:cubicBezTo>
                  <a:pt x="14782" y="8077"/>
                  <a:pt x="14775" y="8075"/>
                  <a:pt x="14769" y="8075"/>
                </a:cubicBezTo>
                <a:close/>
                <a:moveTo>
                  <a:pt x="10702" y="8784"/>
                </a:moveTo>
                <a:cubicBezTo>
                  <a:pt x="10714" y="8796"/>
                  <a:pt x="10727" y="8796"/>
                  <a:pt x="10727" y="8810"/>
                </a:cubicBezTo>
                <a:cubicBezTo>
                  <a:pt x="10714" y="8810"/>
                  <a:pt x="10702" y="8796"/>
                  <a:pt x="10689" y="8796"/>
                </a:cubicBezTo>
                <a:lnTo>
                  <a:pt x="10702" y="8784"/>
                </a:lnTo>
                <a:close/>
                <a:moveTo>
                  <a:pt x="12161" y="8709"/>
                </a:moveTo>
                <a:cubicBezTo>
                  <a:pt x="12148" y="8709"/>
                  <a:pt x="12136" y="8709"/>
                  <a:pt x="12123" y="8721"/>
                </a:cubicBezTo>
                <a:cubicBezTo>
                  <a:pt x="12111" y="8734"/>
                  <a:pt x="12111" y="8746"/>
                  <a:pt x="12111" y="8759"/>
                </a:cubicBezTo>
                <a:cubicBezTo>
                  <a:pt x="12111" y="8771"/>
                  <a:pt x="12111" y="8784"/>
                  <a:pt x="12123" y="8796"/>
                </a:cubicBezTo>
                <a:cubicBezTo>
                  <a:pt x="12173" y="8835"/>
                  <a:pt x="12223" y="8860"/>
                  <a:pt x="12262" y="8897"/>
                </a:cubicBezTo>
                <a:cubicBezTo>
                  <a:pt x="12274" y="8910"/>
                  <a:pt x="12287" y="8910"/>
                  <a:pt x="12299" y="8910"/>
                </a:cubicBezTo>
                <a:cubicBezTo>
                  <a:pt x="12312" y="8910"/>
                  <a:pt x="12324" y="8910"/>
                  <a:pt x="12337" y="8897"/>
                </a:cubicBezTo>
                <a:cubicBezTo>
                  <a:pt x="12349" y="8885"/>
                  <a:pt x="12349" y="8872"/>
                  <a:pt x="12349" y="8860"/>
                </a:cubicBezTo>
                <a:cubicBezTo>
                  <a:pt x="12349" y="8847"/>
                  <a:pt x="12349" y="8835"/>
                  <a:pt x="12337" y="8835"/>
                </a:cubicBezTo>
                <a:cubicBezTo>
                  <a:pt x="12287" y="8796"/>
                  <a:pt x="12236" y="8759"/>
                  <a:pt x="12198" y="8721"/>
                </a:cubicBezTo>
                <a:cubicBezTo>
                  <a:pt x="12186" y="8709"/>
                  <a:pt x="12173" y="8709"/>
                  <a:pt x="12161" y="8709"/>
                </a:cubicBezTo>
                <a:close/>
                <a:moveTo>
                  <a:pt x="10589" y="8910"/>
                </a:moveTo>
                <a:cubicBezTo>
                  <a:pt x="10602" y="8922"/>
                  <a:pt x="10602" y="8922"/>
                  <a:pt x="10602" y="8935"/>
                </a:cubicBezTo>
                <a:cubicBezTo>
                  <a:pt x="10602" y="8922"/>
                  <a:pt x="10589" y="8922"/>
                  <a:pt x="10589" y="8922"/>
                </a:cubicBezTo>
                <a:lnTo>
                  <a:pt x="10589" y="8910"/>
                </a:lnTo>
                <a:close/>
                <a:moveTo>
                  <a:pt x="14649" y="8662"/>
                </a:moveTo>
                <a:cubicBezTo>
                  <a:pt x="14638" y="8662"/>
                  <a:pt x="14625" y="8665"/>
                  <a:pt x="14613" y="8671"/>
                </a:cubicBezTo>
                <a:cubicBezTo>
                  <a:pt x="14601" y="8696"/>
                  <a:pt x="14588" y="8721"/>
                  <a:pt x="14613" y="8746"/>
                </a:cubicBezTo>
                <a:cubicBezTo>
                  <a:pt x="14738" y="8835"/>
                  <a:pt x="14864" y="8935"/>
                  <a:pt x="14978" y="9023"/>
                </a:cubicBezTo>
                <a:cubicBezTo>
                  <a:pt x="14992" y="9030"/>
                  <a:pt x="15007" y="9037"/>
                  <a:pt x="15021" y="9037"/>
                </a:cubicBezTo>
                <a:cubicBezTo>
                  <a:pt x="15032" y="9037"/>
                  <a:pt x="15043" y="9034"/>
                  <a:pt x="15053" y="9023"/>
                </a:cubicBezTo>
                <a:cubicBezTo>
                  <a:pt x="15065" y="9011"/>
                  <a:pt x="15078" y="8973"/>
                  <a:pt x="15053" y="8960"/>
                </a:cubicBezTo>
                <a:cubicBezTo>
                  <a:pt x="14928" y="8860"/>
                  <a:pt x="14802" y="8771"/>
                  <a:pt x="14676" y="8671"/>
                </a:cubicBezTo>
                <a:cubicBezTo>
                  <a:pt x="14669" y="8665"/>
                  <a:pt x="14660" y="8662"/>
                  <a:pt x="14649" y="8662"/>
                </a:cubicBezTo>
                <a:close/>
                <a:moveTo>
                  <a:pt x="18474" y="2106"/>
                </a:moveTo>
                <a:cubicBezTo>
                  <a:pt x="19316" y="2786"/>
                  <a:pt x="20875" y="3905"/>
                  <a:pt x="21467" y="4333"/>
                </a:cubicBezTo>
                <a:cubicBezTo>
                  <a:pt x="21881" y="4635"/>
                  <a:pt x="23026" y="5401"/>
                  <a:pt x="23843" y="5867"/>
                </a:cubicBezTo>
                <a:cubicBezTo>
                  <a:pt x="23491" y="6357"/>
                  <a:pt x="21680" y="8872"/>
                  <a:pt x="21592" y="8998"/>
                </a:cubicBezTo>
                <a:cubicBezTo>
                  <a:pt x="21592" y="8998"/>
                  <a:pt x="21380" y="9359"/>
                  <a:pt x="21023" y="9359"/>
                </a:cubicBezTo>
                <a:cubicBezTo>
                  <a:pt x="20992" y="9359"/>
                  <a:pt x="20959" y="9356"/>
                  <a:pt x="20925" y="9350"/>
                </a:cubicBezTo>
                <a:lnTo>
                  <a:pt x="20259" y="8784"/>
                </a:lnTo>
                <a:lnTo>
                  <a:pt x="15870" y="5980"/>
                </a:lnTo>
                <a:cubicBezTo>
                  <a:pt x="15920" y="5716"/>
                  <a:pt x="16034" y="5552"/>
                  <a:pt x="16034" y="5540"/>
                </a:cubicBezTo>
                <a:lnTo>
                  <a:pt x="18474" y="2106"/>
                </a:lnTo>
                <a:close/>
                <a:moveTo>
                  <a:pt x="21238" y="9424"/>
                </a:moveTo>
                <a:lnTo>
                  <a:pt x="21238" y="9424"/>
                </a:lnTo>
                <a:cubicBezTo>
                  <a:pt x="21209" y="9436"/>
                  <a:pt x="21178" y="9453"/>
                  <a:pt x="21140" y="9463"/>
                </a:cubicBezTo>
                <a:cubicBezTo>
                  <a:pt x="21140" y="9463"/>
                  <a:pt x="21127" y="9476"/>
                  <a:pt x="21127" y="9489"/>
                </a:cubicBezTo>
                <a:cubicBezTo>
                  <a:pt x="21115" y="9489"/>
                  <a:pt x="21101" y="9501"/>
                  <a:pt x="21089" y="9501"/>
                </a:cubicBezTo>
                <a:lnTo>
                  <a:pt x="21039" y="9463"/>
                </a:lnTo>
                <a:cubicBezTo>
                  <a:pt x="21114" y="9463"/>
                  <a:pt x="21181" y="9445"/>
                  <a:pt x="21238" y="9424"/>
                </a:cubicBezTo>
                <a:close/>
                <a:moveTo>
                  <a:pt x="10099" y="9501"/>
                </a:moveTo>
                <a:cubicBezTo>
                  <a:pt x="10111" y="9501"/>
                  <a:pt x="10111" y="9514"/>
                  <a:pt x="10111" y="9514"/>
                </a:cubicBezTo>
                <a:cubicBezTo>
                  <a:pt x="10124" y="9526"/>
                  <a:pt x="10136" y="9539"/>
                  <a:pt x="10149" y="9539"/>
                </a:cubicBezTo>
                <a:cubicBezTo>
                  <a:pt x="10161" y="9551"/>
                  <a:pt x="10174" y="9551"/>
                  <a:pt x="10186" y="9564"/>
                </a:cubicBezTo>
                <a:cubicBezTo>
                  <a:pt x="10161" y="9564"/>
                  <a:pt x="10149" y="9551"/>
                  <a:pt x="10136" y="9539"/>
                </a:cubicBezTo>
                <a:cubicBezTo>
                  <a:pt x="10129" y="9535"/>
                  <a:pt x="10122" y="9534"/>
                  <a:pt x="10116" y="9534"/>
                </a:cubicBezTo>
                <a:cubicBezTo>
                  <a:pt x="10098" y="9534"/>
                  <a:pt x="10082" y="9546"/>
                  <a:pt x="10074" y="9564"/>
                </a:cubicBezTo>
                <a:cubicBezTo>
                  <a:pt x="10060" y="9589"/>
                  <a:pt x="10060" y="9614"/>
                  <a:pt x="10086" y="9626"/>
                </a:cubicBezTo>
                <a:cubicBezTo>
                  <a:pt x="10092" y="9630"/>
                  <a:pt x="10097" y="9633"/>
                  <a:pt x="10102" y="9636"/>
                </a:cubicBezTo>
                <a:lnTo>
                  <a:pt x="10102" y="9636"/>
                </a:lnTo>
                <a:cubicBezTo>
                  <a:pt x="10085" y="9630"/>
                  <a:pt x="10069" y="9626"/>
                  <a:pt x="10048" y="9626"/>
                </a:cubicBezTo>
                <a:cubicBezTo>
                  <a:pt x="10042" y="9623"/>
                  <a:pt x="10035" y="9622"/>
                  <a:pt x="10029" y="9622"/>
                </a:cubicBezTo>
                <a:cubicBezTo>
                  <a:pt x="10011" y="9622"/>
                  <a:pt x="9995" y="9633"/>
                  <a:pt x="9985" y="9652"/>
                </a:cubicBezTo>
                <a:cubicBezTo>
                  <a:pt x="9985" y="9677"/>
                  <a:pt x="9998" y="9702"/>
                  <a:pt x="10010" y="9715"/>
                </a:cubicBezTo>
                <a:cubicBezTo>
                  <a:pt x="9998" y="9727"/>
                  <a:pt x="9998" y="9740"/>
                  <a:pt x="10010" y="9752"/>
                </a:cubicBezTo>
                <a:cubicBezTo>
                  <a:pt x="9985" y="9752"/>
                  <a:pt x="9973" y="9740"/>
                  <a:pt x="9948" y="9727"/>
                </a:cubicBezTo>
                <a:cubicBezTo>
                  <a:pt x="9935" y="9727"/>
                  <a:pt x="9923" y="9727"/>
                  <a:pt x="9910" y="9740"/>
                </a:cubicBezTo>
                <a:lnTo>
                  <a:pt x="10099" y="9501"/>
                </a:lnTo>
                <a:close/>
                <a:moveTo>
                  <a:pt x="21428" y="9752"/>
                </a:moveTo>
                <a:cubicBezTo>
                  <a:pt x="21416" y="9765"/>
                  <a:pt x="21416" y="9777"/>
                  <a:pt x="21416" y="9790"/>
                </a:cubicBezTo>
                <a:lnTo>
                  <a:pt x="21391" y="9765"/>
                </a:lnTo>
                <a:cubicBezTo>
                  <a:pt x="21403" y="9752"/>
                  <a:pt x="21416" y="9752"/>
                  <a:pt x="21428" y="9752"/>
                </a:cubicBezTo>
                <a:close/>
                <a:moveTo>
                  <a:pt x="9797" y="9992"/>
                </a:moveTo>
                <a:cubicBezTo>
                  <a:pt x="9809" y="10004"/>
                  <a:pt x="9809" y="10004"/>
                  <a:pt x="9822" y="10004"/>
                </a:cubicBezTo>
                <a:cubicBezTo>
                  <a:pt x="9847" y="10017"/>
                  <a:pt x="9872" y="10042"/>
                  <a:pt x="9897" y="10054"/>
                </a:cubicBezTo>
                <a:lnTo>
                  <a:pt x="9910" y="10067"/>
                </a:lnTo>
                <a:cubicBezTo>
                  <a:pt x="9872" y="10042"/>
                  <a:pt x="9822" y="10017"/>
                  <a:pt x="9784" y="10004"/>
                </a:cubicBezTo>
                <a:lnTo>
                  <a:pt x="9784" y="9992"/>
                </a:lnTo>
                <a:close/>
                <a:moveTo>
                  <a:pt x="9571" y="10143"/>
                </a:moveTo>
                <a:cubicBezTo>
                  <a:pt x="9583" y="10155"/>
                  <a:pt x="9608" y="10168"/>
                  <a:pt x="9621" y="10193"/>
                </a:cubicBezTo>
                <a:cubicBezTo>
                  <a:pt x="9608" y="10180"/>
                  <a:pt x="9583" y="10168"/>
                  <a:pt x="9571" y="10155"/>
                </a:cubicBezTo>
                <a:lnTo>
                  <a:pt x="9571" y="10143"/>
                </a:lnTo>
                <a:close/>
                <a:moveTo>
                  <a:pt x="23918" y="5917"/>
                </a:moveTo>
                <a:cubicBezTo>
                  <a:pt x="23931" y="5929"/>
                  <a:pt x="23943" y="5929"/>
                  <a:pt x="23957" y="5942"/>
                </a:cubicBezTo>
                <a:lnTo>
                  <a:pt x="23943" y="5942"/>
                </a:lnTo>
                <a:cubicBezTo>
                  <a:pt x="23918" y="5942"/>
                  <a:pt x="23893" y="5954"/>
                  <a:pt x="23893" y="5968"/>
                </a:cubicBezTo>
                <a:cubicBezTo>
                  <a:pt x="23818" y="6080"/>
                  <a:pt x="23755" y="6181"/>
                  <a:pt x="23680" y="6294"/>
                </a:cubicBezTo>
                <a:lnTo>
                  <a:pt x="23680" y="6332"/>
                </a:lnTo>
                <a:cubicBezTo>
                  <a:pt x="23642" y="6382"/>
                  <a:pt x="23591" y="6432"/>
                  <a:pt x="23541" y="6471"/>
                </a:cubicBezTo>
                <a:cubicBezTo>
                  <a:pt x="23516" y="6483"/>
                  <a:pt x="23529" y="6521"/>
                  <a:pt x="23541" y="6533"/>
                </a:cubicBezTo>
                <a:cubicBezTo>
                  <a:pt x="23554" y="6545"/>
                  <a:pt x="23566" y="6552"/>
                  <a:pt x="23577" y="6552"/>
                </a:cubicBezTo>
                <a:cubicBezTo>
                  <a:pt x="23588" y="6552"/>
                  <a:pt x="23598" y="6545"/>
                  <a:pt x="23604" y="6533"/>
                </a:cubicBezTo>
                <a:cubicBezTo>
                  <a:pt x="23717" y="6457"/>
                  <a:pt x="23818" y="6357"/>
                  <a:pt x="23893" y="6244"/>
                </a:cubicBezTo>
                <a:lnTo>
                  <a:pt x="23893" y="6244"/>
                </a:lnTo>
                <a:cubicBezTo>
                  <a:pt x="23881" y="6269"/>
                  <a:pt x="23868" y="6294"/>
                  <a:pt x="23856" y="6332"/>
                </a:cubicBezTo>
                <a:cubicBezTo>
                  <a:pt x="23856" y="6357"/>
                  <a:pt x="23868" y="6382"/>
                  <a:pt x="23893" y="6395"/>
                </a:cubicBezTo>
                <a:lnTo>
                  <a:pt x="23906" y="6395"/>
                </a:lnTo>
                <a:cubicBezTo>
                  <a:pt x="23881" y="6420"/>
                  <a:pt x="23856" y="6445"/>
                  <a:pt x="23843" y="6483"/>
                </a:cubicBezTo>
                <a:cubicBezTo>
                  <a:pt x="23804" y="6512"/>
                  <a:pt x="23839" y="6563"/>
                  <a:pt x="23875" y="6563"/>
                </a:cubicBezTo>
                <a:cubicBezTo>
                  <a:pt x="23886" y="6563"/>
                  <a:pt x="23897" y="6558"/>
                  <a:pt x="23906" y="6546"/>
                </a:cubicBezTo>
                <a:cubicBezTo>
                  <a:pt x="23931" y="6521"/>
                  <a:pt x="23957" y="6496"/>
                  <a:pt x="23969" y="6457"/>
                </a:cubicBezTo>
                <a:cubicBezTo>
                  <a:pt x="23969" y="6471"/>
                  <a:pt x="23969" y="6483"/>
                  <a:pt x="23982" y="6496"/>
                </a:cubicBezTo>
                <a:cubicBezTo>
                  <a:pt x="23969" y="6496"/>
                  <a:pt x="23969" y="6508"/>
                  <a:pt x="23969" y="6508"/>
                </a:cubicBezTo>
                <a:cubicBezTo>
                  <a:pt x="23957" y="6533"/>
                  <a:pt x="23943" y="6558"/>
                  <a:pt x="23969" y="6583"/>
                </a:cubicBezTo>
                <a:lnTo>
                  <a:pt x="23982" y="6583"/>
                </a:lnTo>
                <a:cubicBezTo>
                  <a:pt x="23793" y="6860"/>
                  <a:pt x="23579" y="7124"/>
                  <a:pt x="23353" y="7363"/>
                </a:cubicBezTo>
                <a:cubicBezTo>
                  <a:pt x="23325" y="7400"/>
                  <a:pt x="23352" y="7445"/>
                  <a:pt x="23389" y="7445"/>
                </a:cubicBezTo>
                <a:cubicBezTo>
                  <a:pt x="23401" y="7445"/>
                  <a:pt x="23415" y="7439"/>
                  <a:pt x="23428" y="7426"/>
                </a:cubicBezTo>
                <a:cubicBezTo>
                  <a:pt x="23655" y="7175"/>
                  <a:pt x="23881" y="6898"/>
                  <a:pt x="24082" y="6621"/>
                </a:cubicBezTo>
                <a:cubicBezTo>
                  <a:pt x="24088" y="6634"/>
                  <a:pt x="24101" y="6640"/>
                  <a:pt x="24115" y="6640"/>
                </a:cubicBezTo>
                <a:cubicBezTo>
                  <a:pt x="24128" y="6640"/>
                  <a:pt x="24142" y="6635"/>
                  <a:pt x="24154" y="6625"/>
                </a:cubicBezTo>
                <a:lnTo>
                  <a:pt x="24154" y="6625"/>
                </a:lnTo>
                <a:cubicBezTo>
                  <a:pt x="24143" y="6636"/>
                  <a:pt x="24131" y="6649"/>
                  <a:pt x="24119" y="6672"/>
                </a:cubicBezTo>
                <a:cubicBezTo>
                  <a:pt x="24094" y="6684"/>
                  <a:pt x="24107" y="6709"/>
                  <a:pt x="24119" y="6734"/>
                </a:cubicBezTo>
                <a:lnTo>
                  <a:pt x="24044" y="6810"/>
                </a:lnTo>
                <a:cubicBezTo>
                  <a:pt x="24016" y="6847"/>
                  <a:pt x="24044" y="6891"/>
                  <a:pt x="24080" y="6891"/>
                </a:cubicBezTo>
                <a:cubicBezTo>
                  <a:pt x="24093" y="6891"/>
                  <a:pt x="24106" y="6886"/>
                  <a:pt x="24119" y="6873"/>
                </a:cubicBezTo>
                <a:cubicBezTo>
                  <a:pt x="24170" y="6823"/>
                  <a:pt x="24220" y="6772"/>
                  <a:pt x="24258" y="6709"/>
                </a:cubicBezTo>
                <a:lnTo>
                  <a:pt x="24283" y="6734"/>
                </a:lnTo>
                <a:cubicBezTo>
                  <a:pt x="24290" y="6738"/>
                  <a:pt x="24297" y="6739"/>
                  <a:pt x="24304" y="6739"/>
                </a:cubicBezTo>
                <a:cubicBezTo>
                  <a:pt x="24321" y="6739"/>
                  <a:pt x="24337" y="6727"/>
                  <a:pt x="24346" y="6709"/>
                </a:cubicBezTo>
                <a:lnTo>
                  <a:pt x="24346" y="6697"/>
                </a:lnTo>
                <a:lnTo>
                  <a:pt x="24359" y="6697"/>
                </a:lnTo>
                <a:cubicBezTo>
                  <a:pt x="24384" y="6659"/>
                  <a:pt x="24409" y="6621"/>
                  <a:pt x="24421" y="6596"/>
                </a:cubicBezTo>
                <a:cubicBezTo>
                  <a:pt x="24485" y="6521"/>
                  <a:pt x="24547" y="6445"/>
                  <a:pt x="24610" y="6382"/>
                </a:cubicBezTo>
                <a:lnTo>
                  <a:pt x="24610" y="6382"/>
                </a:lnTo>
                <a:cubicBezTo>
                  <a:pt x="24270" y="6885"/>
                  <a:pt x="23906" y="7363"/>
                  <a:pt x="23504" y="7816"/>
                </a:cubicBezTo>
                <a:cubicBezTo>
                  <a:pt x="23474" y="7854"/>
                  <a:pt x="23505" y="7908"/>
                  <a:pt x="23538" y="7908"/>
                </a:cubicBezTo>
                <a:cubicBezTo>
                  <a:pt x="23547" y="7908"/>
                  <a:pt x="23558" y="7903"/>
                  <a:pt x="23566" y="7891"/>
                </a:cubicBezTo>
                <a:cubicBezTo>
                  <a:pt x="23982" y="7413"/>
                  <a:pt x="24371" y="6923"/>
                  <a:pt x="24723" y="6395"/>
                </a:cubicBezTo>
                <a:lnTo>
                  <a:pt x="24723" y="6395"/>
                </a:lnTo>
                <a:cubicBezTo>
                  <a:pt x="24661" y="6496"/>
                  <a:pt x="24610" y="6596"/>
                  <a:pt x="24572" y="6697"/>
                </a:cubicBezTo>
                <a:cubicBezTo>
                  <a:pt x="24572" y="6722"/>
                  <a:pt x="24585" y="6747"/>
                  <a:pt x="24597" y="6759"/>
                </a:cubicBezTo>
                <a:lnTo>
                  <a:pt x="22749" y="9828"/>
                </a:lnTo>
                <a:lnTo>
                  <a:pt x="22736" y="9828"/>
                </a:lnTo>
                <a:cubicBezTo>
                  <a:pt x="22736" y="9853"/>
                  <a:pt x="22560" y="10280"/>
                  <a:pt x="22007" y="10305"/>
                </a:cubicBezTo>
                <a:lnTo>
                  <a:pt x="21919" y="10218"/>
                </a:lnTo>
                <a:lnTo>
                  <a:pt x="21957" y="10218"/>
                </a:lnTo>
                <a:cubicBezTo>
                  <a:pt x="21957" y="10243"/>
                  <a:pt x="21970" y="10280"/>
                  <a:pt x="22007" y="10280"/>
                </a:cubicBezTo>
                <a:cubicBezTo>
                  <a:pt x="22146" y="10280"/>
                  <a:pt x="22271" y="10205"/>
                  <a:pt x="22372" y="10104"/>
                </a:cubicBezTo>
                <a:cubicBezTo>
                  <a:pt x="22434" y="10054"/>
                  <a:pt x="22510" y="10004"/>
                  <a:pt x="22573" y="9941"/>
                </a:cubicBezTo>
                <a:cubicBezTo>
                  <a:pt x="22585" y="9916"/>
                  <a:pt x="22585" y="9891"/>
                  <a:pt x="22573" y="9878"/>
                </a:cubicBezTo>
                <a:cubicBezTo>
                  <a:pt x="22699" y="9715"/>
                  <a:pt x="22825" y="9539"/>
                  <a:pt x="22925" y="9350"/>
                </a:cubicBezTo>
                <a:cubicBezTo>
                  <a:pt x="22952" y="9314"/>
                  <a:pt x="22916" y="9279"/>
                  <a:pt x="22879" y="9279"/>
                </a:cubicBezTo>
                <a:cubicBezTo>
                  <a:pt x="22863" y="9279"/>
                  <a:pt x="22848" y="9285"/>
                  <a:pt x="22837" y="9299"/>
                </a:cubicBezTo>
                <a:cubicBezTo>
                  <a:pt x="22724" y="9501"/>
                  <a:pt x="22598" y="9690"/>
                  <a:pt x="22448" y="9866"/>
                </a:cubicBezTo>
                <a:cubicBezTo>
                  <a:pt x="22434" y="9878"/>
                  <a:pt x="22434" y="9891"/>
                  <a:pt x="22422" y="9891"/>
                </a:cubicBezTo>
                <a:cubicBezTo>
                  <a:pt x="22415" y="9883"/>
                  <a:pt x="22399" y="9876"/>
                  <a:pt x="22383" y="9876"/>
                </a:cubicBezTo>
                <a:cubicBezTo>
                  <a:pt x="22371" y="9876"/>
                  <a:pt x="22358" y="9880"/>
                  <a:pt x="22347" y="9891"/>
                </a:cubicBezTo>
                <a:cubicBezTo>
                  <a:pt x="22271" y="9966"/>
                  <a:pt x="22171" y="10017"/>
                  <a:pt x="22070" y="10067"/>
                </a:cubicBezTo>
                <a:cubicBezTo>
                  <a:pt x="22032" y="10092"/>
                  <a:pt x="21982" y="10104"/>
                  <a:pt x="21931" y="10117"/>
                </a:cubicBezTo>
                <a:cubicBezTo>
                  <a:pt x="21921" y="10122"/>
                  <a:pt x="21907" y="10125"/>
                  <a:pt x="21891" y="10125"/>
                </a:cubicBezTo>
                <a:cubicBezTo>
                  <a:pt x="21869" y="10125"/>
                  <a:pt x="21846" y="10119"/>
                  <a:pt x="21831" y="10104"/>
                </a:cubicBezTo>
                <a:cubicBezTo>
                  <a:pt x="21819" y="10104"/>
                  <a:pt x="21794" y="10092"/>
                  <a:pt x="21781" y="10092"/>
                </a:cubicBezTo>
                <a:cubicBezTo>
                  <a:pt x="21931" y="10042"/>
                  <a:pt x="22070" y="9953"/>
                  <a:pt x="22183" y="9853"/>
                </a:cubicBezTo>
                <a:cubicBezTo>
                  <a:pt x="22221" y="9816"/>
                  <a:pt x="22258" y="9777"/>
                  <a:pt x="22309" y="9740"/>
                </a:cubicBezTo>
                <a:cubicBezTo>
                  <a:pt x="22309" y="9727"/>
                  <a:pt x="22322" y="9715"/>
                  <a:pt x="22322" y="9702"/>
                </a:cubicBezTo>
                <a:lnTo>
                  <a:pt x="22473" y="9514"/>
                </a:lnTo>
                <a:cubicBezTo>
                  <a:pt x="22500" y="9476"/>
                  <a:pt x="22466" y="9432"/>
                  <a:pt x="22431" y="9432"/>
                </a:cubicBezTo>
                <a:cubicBezTo>
                  <a:pt x="22419" y="9432"/>
                  <a:pt x="22407" y="9437"/>
                  <a:pt x="22397" y="9450"/>
                </a:cubicBezTo>
                <a:cubicBezTo>
                  <a:pt x="22322" y="9551"/>
                  <a:pt x="22233" y="9665"/>
                  <a:pt x="22133" y="9765"/>
                </a:cubicBezTo>
                <a:cubicBezTo>
                  <a:pt x="21995" y="9866"/>
                  <a:pt x="21844" y="9941"/>
                  <a:pt x="21680" y="9992"/>
                </a:cubicBezTo>
                <a:cubicBezTo>
                  <a:pt x="21680" y="9992"/>
                  <a:pt x="21668" y="9992"/>
                  <a:pt x="21668" y="10004"/>
                </a:cubicBezTo>
                <a:lnTo>
                  <a:pt x="21454" y="9816"/>
                </a:lnTo>
                <a:lnTo>
                  <a:pt x="21454" y="9816"/>
                </a:lnTo>
                <a:cubicBezTo>
                  <a:pt x="21504" y="9841"/>
                  <a:pt x="21554" y="9841"/>
                  <a:pt x="21604" y="9841"/>
                </a:cubicBezTo>
                <a:cubicBezTo>
                  <a:pt x="21583" y="9872"/>
                  <a:pt x="21598" y="9922"/>
                  <a:pt x="21633" y="9922"/>
                </a:cubicBezTo>
                <a:cubicBezTo>
                  <a:pt x="21639" y="9922"/>
                  <a:pt x="21647" y="9920"/>
                  <a:pt x="21655" y="9916"/>
                </a:cubicBezTo>
                <a:cubicBezTo>
                  <a:pt x="21856" y="9853"/>
                  <a:pt x="22045" y="9727"/>
                  <a:pt x="22183" y="9564"/>
                </a:cubicBezTo>
                <a:cubicBezTo>
                  <a:pt x="22196" y="9539"/>
                  <a:pt x="22208" y="9514"/>
                  <a:pt x="22183" y="9489"/>
                </a:cubicBezTo>
                <a:lnTo>
                  <a:pt x="22196" y="9476"/>
                </a:lnTo>
                <a:cubicBezTo>
                  <a:pt x="22473" y="9212"/>
                  <a:pt x="22699" y="8897"/>
                  <a:pt x="22912" y="8583"/>
                </a:cubicBezTo>
                <a:cubicBezTo>
                  <a:pt x="23038" y="8407"/>
                  <a:pt x="23152" y="8218"/>
                  <a:pt x="23277" y="8042"/>
                </a:cubicBezTo>
                <a:cubicBezTo>
                  <a:pt x="23295" y="8000"/>
                  <a:pt x="23259" y="7968"/>
                  <a:pt x="23227" y="7968"/>
                </a:cubicBezTo>
                <a:cubicBezTo>
                  <a:pt x="23212" y="7968"/>
                  <a:pt x="23197" y="7975"/>
                  <a:pt x="23189" y="7992"/>
                </a:cubicBezTo>
                <a:cubicBezTo>
                  <a:pt x="23001" y="8293"/>
                  <a:pt x="22800" y="8595"/>
                  <a:pt x="22585" y="8885"/>
                </a:cubicBezTo>
                <a:cubicBezTo>
                  <a:pt x="22384" y="9149"/>
                  <a:pt x="22158" y="9413"/>
                  <a:pt x="21881" y="9614"/>
                </a:cubicBezTo>
                <a:cubicBezTo>
                  <a:pt x="21795" y="9681"/>
                  <a:pt x="21694" y="9749"/>
                  <a:pt x="21590" y="9749"/>
                </a:cubicBezTo>
                <a:cubicBezTo>
                  <a:pt x="21557" y="9749"/>
                  <a:pt x="21524" y="9742"/>
                  <a:pt x="21492" y="9727"/>
                </a:cubicBezTo>
                <a:cubicBezTo>
                  <a:pt x="21655" y="9677"/>
                  <a:pt x="21819" y="9576"/>
                  <a:pt x="21944" y="9463"/>
                </a:cubicBezTo>
                <a:cubicBezTo>
                  <a:pt x="21984" y="9433"/>
                  <a:pt x="21953" y="9389"/>
                  <a:pt x="21914" y="9389"/>
                </a:cubicBezTo>
                <a:cubicBezTo>
                  <a:pt x="21903" y="9389"/>
                  <a:pt x="21892" y="9392"/>
                  <a:pt x="21881" y="9400"/>
                </a:cubicBezTo>
                <a:cubicBezTo>
                  <a:pt x="21718" y="9539"/>
                  <a:pt x="21517" y="9639"/>
                  <a:pt x="21303" y="9677"/>
                </a:cubicBezTo>
                <a:lnTo>
                  <a:pt x="21202" y="9601"/>
                </a:lnTo>
                <a:lnTo>
                  <a:pt x="21202" y="9601"/>
                </a:lnTo>
                <a:cubicBezTo>
                  <a:pt x="21245" y="9613"/>
                  <a:pt x="21288" y="9618"/>
                  <a:pt x="21330" y="9618"/>
                </a:cubicBezTo>
                <a:cubicBezTo>
                  <a:pt x="21525" y="9618"/>
                  <a:pt x="21709" y="9507"/>
                  <a:pt x="21844" y="9363"/>
                </a:cubicBezTo>
                <a:cubicBezTo>
                  <a:pt x="22082" y="9149"/>
                  <a:pt x="22258" y="8872"/>
                  <a:pt x="22397" y="8583"/>
                </a:cubicBezTo>
                <a:cubicBezTo>
                  <a:pt x="22422" y="8550"/>
                  <a:pt x="22391" y="8516"/>
                  <a:pt x="22361" y="8516"/>
                </a:cubicBezTo>
                <a:cubicBezTo>
                  <a:pt x="22345" y="8516"/>
                  <a:pt x="22330" y="8524"/>
                  <a:pt x="22322" y="8545"/>
                </a:cubicBezTo>
                <a:cubicBezTo>
                  <a:pt x="22196" y="8796"/>
                  <a:pt x="22032" y="9036"/>
                  <a:pt x="21831" y="9249"/>
                </a:cubicBezTo>
                <a:cubicBezTo>
                  <a:pt x="21704" y="9388"/>
                  <a:pt x="21512" y="9517"/>
                  <a:pt x="21326" y="9517"/>
                </a:cubicBezTo>
                <a:cubicBezTo>
                  <a:pt x="21310" y="9517"/>
                  <a:pt x="21294" y="9516"/>
                  <a:pt x="21278" y="9514"/>
                </a:cubicBezTo>
                <a:cubicBezTo>
                  <a:pt x="21454" y="9425"/>
                  <a:pt x="21618" y="9313"/>
                  <a:pt x="21755" y="9162"/>
                </a:cubicBezTo>
                <a:cubicBezTo>
                  <a:pt x="21785" y="9132"/>
                  <a:pt x="21747" y="9082"/>
                  <a:pt x="21711" y="9082"/>
                </a:cubicBezTo>
                <a:cubicBezTo>
                  <a:pt x="21700" y="9082"/>
                  <a:pt x="21689" y="9086"/>
                  <a:pt x="21680" y="9098"/>
                </a:cubicBezTo>
                <a:cubicBezTo>
                  <a:pt x="21615" y="9163"/>
                  <a:pt x="21541" y="9228"/>
                  <a:pt x="21466" y="9285"/>
                </a:cubicBezTo>
                <a:lnTo>
                  <a:pt x="21466" y="9285"/>
                </a:lnTo>
                <a:cubicBezTo>
                  <a:pt x="21606" y="9176"/>
                  <a:pt x="21680" y="9048"/>
                  <a:pt x="21680" y="9048"/>
                </a:cubicBezTo>
                <a:cubicBezTo>
                  <a:pt x="21693" y="9023"/>
                  <a:pt x="23579" y="6382"/>
                  <a:pt x="23918" y="5917"/>
                </a:cubicBezTo>
                <a:close/>
                <a:moveTo>
                  <a:pt x="9457" y="10280"/>
                </a:moveTo>
                <a:cubicBezTo>
                  <a:pt x="9457" y="10293"/>
                  <a:pt x="9457" y="10305"/>
                  <a:pt x="9470" y="10305"/>
                </a:cubicBezTo>
                <a:cubicBezTo>
                  <a:pt x="9482" y="10319"/>
                  <a:pt x="9482" y="10331"/>
                  <a:pt x="9495" y="10331"/>
                </a:cubicBezTo>
                <a:cubicBezTo>
                  <a:pt x="9495" y="10344"/>
                  <a:pt x="9482" y="10356"/>
                  <a:pt x="9495" y="10369"/>
                </a:cubicBezTo>
                <a:cubicBezTo>
                  <a:pt x="9482" y="10356"/>
                  <a:pt x="9470" y="10356"/>
                  <a:pt x="9457" y="10344"/>
                </a:cubicBezTo>
                <a:cubicBezTo>
                  <a:pt x="9445" y="10331"/>
                  <a:pt x="9432" y="10331"/>
                  <a:pt x="9420" y="10331"/>
                </a:cubicBezTo>
                <a:lnTo>
                  <a:pt x="9457" y="10280"/>
                </a:lnTo>
                <a:close/>
                <a:moveTo>
                  <a:pt x="13249" y="9629"/>
                </a:moveTo>
                <a:cubicBezTo>
                  <a:pt x="13205" y="9629"/>
                  <a:pt x="13164" y="9684"/>
                  <a:pt x="13204" y="9715"/>
                </a:cubicBezTo>
                <a:cubicBezTo>
                  <a:pt x="13469" y="9928"/>
                  <a:pt x="13720" y="10155"/>
                  <a:pt x="13972" y="10381"/>
                </a:cubicBezTo>
                <a:cubicBezTo>
                  <a:pt x="13982" y="10388"/>
                  <a:pt x="13992" y="10391"/>
                  <a:pt x="14003" y="10391"/>
                </a:cubicBezTo>
                <a:cubicBezTo>
                  <a:pt x="14047" y="10391"/>
                  <a:pt x="14088" y="10336"/>
                  <a:pt x="14047" y="10305"/>
                </a:cubicBezTo>
                <a:cubicBezTo>
                  <a:pt x="13796" y="10079"/>
                  <a:pt x="13531" y="9853"/>
                  <a:pt x="13280" y="9639"/>
                </a:cubicBezTo>
                <a:cubicBezTo>
                  <a:pt x="13270" y="9632"/>
                  <a:pt x="13259" y="9629"/>
                  <a:pt x="13249" y="9629"/>
                </a:cubicBezTo>
                <a:close/>
                <a:moveTo>
                  <a:pt x="16193" y="10283"/>
                </a:moveTo>
                <a:cubicBezTo>
                  <a:pt x="16231" y="10283"/>
                  <a:pt x="16268" y="10294"/>
                  <a:pt x="16298" y="10319"/>
                </a:cubicBezTo>
                <a:cubicBezTo>
                  <a:pt x="16298" y="10331"/>
                  <a:pt x="16311" y="10331"/>
                  <a:pt x="16311" y="10331"/>
                </a:cubicBezTo>
                <a:cubicBezTo>
                  <a:pt x="16386" y="10394"/>
                  <a:pt x="16386" y="10507"/>
                  <a:pt x="16336" y="10582"/>
                </a:cubicBezTo>
                <a:cubicBezTo>
                  <a:pt x="16298" y="10620"/>
                  <a:pt x="16261" y="10646"/>
                  <a:pt x="16210" y="10658"/>
                </a:cubicBezTo>
                <a:cubicBezTo>
                  <a:pt x="16160" y="10658"/>
                  <a:pt x="16110" y="10646"/>
                  <a:pt x="16071" y="10620"/>
                </a:cubicBezTo>
                <a:cubicBezTo>
                  <a:pt x="16034" y="10582"/>
                  <a:pt x="16009" y="10545"/>
                  <a:pt x="15996" y="10495"/>
                </a:cubicBezTo>
                <a:cubicBezTo>
                  <a:pt x="15996" y="10444"/>
                  <a:pt x="16009" y="10394"/>
                  <a:pt x="16034" y="10356"/>
                </a:cubicBezTo>
                <a:cubicBezTo>
                  <a:pt x="16072" y="10310"/>
                  <a:pt x="16134" y="10283"/>
                  <a:pt x="16193" y="10283"/>
                </a:cubicBezTo>
                <a:close/>
                <a:moveTo>
                  <a:pt x="9155" y="10646"/>
                </a:moveTo>
                <a:cubicBezTo>
                  <a:pt x="9155" y="10658"/>
                  <a:pt x="9155" y="10671"/>
                  <a:pt x="9168" y="10683"/>
                </a:cubicBezTo>
                <a:cubicBezTo>
                  <a:pt x="9155" y="10671"/>
                  <a:pt x="9143" y="10671"/>
                  <a:pt x="9143" y="10671"/>
                </a:cubicBezTo>
                <a:lnTo>
                  <a:pt x="9155" y="10646"/>
                </a:lnTo>
                <a:close/>
                <a:moveTo>
                  <a:pt x="16201" y="10188"/>
                </a:moveTo>
                <a:cubicBezTo>
                  <a:pt x="16183" y="10188"/>
                  <a:pt x="16165" y="10190"/>
                  <a:pt x="16147" y="10193"/>
                </a:cubicBezTo>
                <a:cubicBezTo>
                  <a:pt x="16071" y="10193"/>
                  <a:pt x="16009" y="10230"/>
                  <a:pt x="15959" y="10293"/>
                </a:cubicBezTo>
                <a:cubicBezTo>
                  <a:pt x="15908" y="10356"/>
                  <a:pt x="15895" y="10431"/>
                  <a:pt x="15908" y="10507"/>
                </a:cubicBezTo>
                <a:cubicBezTo>
                  <a:pt x="15908" y="10570"/>
                  <a:pt x="15946" y="10632"/>
                  <a:pt x="15984" y="10671"/>
                </a:cubicBezTo>
                <a:cubicBezTo>
                  <a:pt x="15996" y="10683"/>
                  <a:pt x="16009" y="10683"/>
                  <a:pt x="16009" y="10696"/>
                </a:cubicBezTo>
                <a:cubicBezTo>
                  <a:pt x="16061" y="10727"/>
                  <a:pt x="16121" y="10749"/>
                  <a:pt x="16183" y="10749"/>
                </a:cubicBezTo>
                <a:cubicBezTo>
                  <a:pt x="16196" y="10749"/>
                  <a:pt x="16209" y="10748"/>
                  <a:pt x="16222" y="10746"/>
                </a:cubicBezTo>
                <a:cubicBezTo>
                  <a:pt x="16298" y="10733"/>
                  <a:pt x="16361" y="10696"/>
                  <a:pt x="16411" y="10646"/>
                </a:cubicBezTo>
                <a:cubicBezTo>
                  <a:pt x="16512" y="10520"/>
                  <a:pt x="16487" y="10331"/>
                  <a:pt x="16361" y="10243"/>
                </a:cubicBezTo>
                <a:cubicBezTo>
                  <a:pt x="16313" y="10205"/>
                  <a:pt x="16258" y="10188"/>
                  <a:pt x="16201" y="10188"/>
                </a:cubicBezTo>
                <a:close/>
                <a:moveTo>
                  <a:pt x="9042" y="10783"/>
                </a:moveTo>
                <a:cubicBezTo>
                  <a:pt x="9093" y="10796"/>
                  <a:pt x="9130" y="10822"/>
                  <a:pt x="9155" y="10847"/>
                </a:cubicBezTo>
                <a:lnTo>
                  <a:pt x="9155" y="10859"/>
                </a:lnTo>
                <a:cubicBezTo>
                  <a:pt x="9130" y="10847"/>
                  <a:pt x="9118" y="10834"/>
                  <a:pt x="9093" y="10822"/>
                </a:cubicBezTo>
                <a:cubicBezTo>
                  <a:pt x="9086" y="10815"/>
                  <a:pt x="9080" y="10812"/>
                  <a:pt x="9074" y="10812"/>
                </a:cubicBezTo>
                <a:cubicBezTo>
                  <a:pt x="9067" y="10812"/>
                  <a:pt x="9061" y="10815"/>
                  <a:pt x="9054" y="10822"/>
                </a:cubicBezTo>
                <a:lnTo>
                  <a:pt x="9017" y="10822"/>
                </a:lnTo>
                <a:lnTo>
                  <a:pt x="9042" y="10783"/>
                </a:lnTo>
                <a:close/>
                <a:moveTo>
                  <a:pt x="19845" y="10665"/>
                </a:moveTo>
                <a:cubicBezTo>
                  <a:pt x="19824" y="10665"/>
                  <a:pt x="19803" y="10674"/>
                  <a:pt x="19794" y="10683"/>
                </a:cubicBezTo>
                <a:cubicBezTo>
                  <a:pt x="19782" y="10708"/>
                  <a:pt x="19794" y="10746"/>
                  <a:pt x="19819" y="10758"/>
                </a:cubicBezTo>
                <a:cubicBezTo>
                  <a:pt x="19894" y="10808"/>
                  <a:pt x="19970" y="10847"/>
                  <a:pt x="20045" y="10897"/>
                </a:cubicBezTo>
                <a:cubicBezTo>
                  <a:pt x="20052" y="10901"/>
                  <a:pt x="20061" y="10902"/>
                  <a:pt x="20069" y="10902"/>
                </a:cubicBezTo>
                <a:cubicBezTo>
                  <a:pt x="20090" y="10902"/>
                  <a:pt x="20112" y="10893"/>
                  <a:pt x="20121" y="10884"/>
                </a:cubicBezTo>
                <a:cubicBezTo>
                  <a:pt x="20134" y="10859"/>
                  <a:pt x="20121" y="10822"/>
                  <a:pt x="20095" y="10808"/>
                </a:cubicBezTo>
                <a:cubicBezTo>
                  <a:pt x="20020" y="10771"/>
                  <a:pt x="19945" y="10721"/>
                  <a:pt x="19869" y="10671"/>
                </a:cubicBezTo>
                <a:cubicBezTo>
                  <a:pt x="19862" y="10667"/>
                  <a:pt x="19853" y="10665"/>
                  <a:pt x="19845" y="10665"/>
                </a:cubicBezTo>
                <a:close/>
                <a:moveTo>
                  <a:pt x="8942" y="10897"/>
                </a:moveTo>
                <a:cubicBezTo>
                  <a:pt x="8942" y="10897"/>
                  <a:pt x="8942" y="10909"/>
                  <a:pt x="8954" y="10909"/>
                </a:cubicBezTo>
                <a:lnTo>
                  <a:pt x="8929" y="10909"/>
                </a:lnTo>
                <a:lnTo>
                  <a:pt x="8942" y="10897"/>
                </a:lnTo>
                <a:close/>
                <a:moveTo>
                  <a:pt x="15342" y="10595"/>
                </a:moveTo>
                <a:cubicBezTo>
                  <a:pt x="15392" y="10595"/>
                  <a:pt x="15443" y="10607"/>
                  <a:pt x="15481" y="10632"/>
                </a:cubicBezTo>
                <a:cubicBezTo>
                  <a:pt x="15493" y="10632"/>
                  <a:pt x="15493" y="10646"/>
                  <a:pt x="15506" y="10646"/>
                </a:cubicBezTo>
                <a:cubicBezTo>
                  <a:pt x="15531" y="10683"/>
                  <a:pt x="15543" y="10721"/>
                  <a:pt x="15556" y="10758"/>
                </a:cubicBezTo>
                <a:cubicBezTo>
                  <a:pt x="15556" y="10808"/>
                  <a:pt x="15543" y="10859"/>
                  <a:pt x="15518" y="10897"/>
                </a:cubicBezTo>
                <a:cubicBezTo>
                  <a:pt x="15493" y="10934"/>
                  <a:pt x="15443" y="10959"/>
                  <a:pt x="15392" y="10959"/>
                </a:cubicBezTo>
                <a:cubicBezTo>
                  <a:pt x="15379" y="10963"/>
                  <a:pt x="15366" y="10965"/>
                  <a:pt x="15354" y="10965"/>
                </a:cubicBezTo>
                <a:cubicBezTo>
                  <a:pt x="15321" y="10965"/>
                  <a:pt x="15291" y="10953"/>
                  <a:pt x="15254" y="10934"/>
                </a:cubicBezTo>
                <a:cubicBezTo>
                  <a:pt x="15216" y="10897"/>
                  <a:pt x="15191" y="10859"/>
                  <a:pt x="15191" y="10808"/>
                </a:cubicBezTo>
                <a:cubicBezTo>
                  <a:pt x="15179" y="10758"/>
                  <a:pt x="15191" y="10708"/>
                  <a:pt x="15229" y="10671"/>
                </a:cubicBezTo>
                <a:cubicBezTo>
                  <a:pt x="15254" y="10632"/>
                  <a:pt x="15292" y="10607"/>
                  <a:pt x="15342" y="10595"/>
                </a:cubicBezTo>
                <a:close/>
                <a:moveTo>
                  <a:pt x="15858" y="6093"/>
                </a:moveTo>
                <a:lnTo>
                  <a:pt x="20209" y="8860"/>
                </a:lnTo>
                <a:lnTo>
                  <a:pt x="21202" y="9727"/>
                </a:lnTo>
                <a:lnTo>
                  <a:pt x="21202" y="9752"/>
                </a:lnTo>
                <a:cubicBezTo>
                  <a:pt x="21215" y="9777"/>
                  <a:pt x="21240" y="9790"/>
                  <a:pt x="21265" y="9790"/>
                </a:cubicBezTo>
                <a:lnTo>
                  <a:pt x="22686" y="11010"/>
                </a:lnTo>
                <a:lnTo>
                  <a:pt x="22686" y="11010"/>
                </a:lnTo>
                <a:lnTo>
                  <a:pt x="21115" y="10054"/>
                </a:lnTo>
                <a:cubicBezTo>
                  <a:pt x="21152" y="10054"/>
                  <a:pt x="21190" y="10067"/>
                  <a:pt x="21227" y="10067"/>
                </a:cubicBezTo>
                <a:cubicBezTo>
                  <a:pt x="21233" y="10070"/>
                  <a:pt x="21240" y="10072"/>
                  <a:pt x="21246" y="10072"/>
                </a:cubicBezTo>
                <a:cubicBezTo>
                  <a:pt x="21264" y="10072"/>
                  <a:pt x="21281" y="10058"/>
                  <a:pt x="21291" y="10029"/>
                </a:cubicBezTo>
                <a:cubicBezTo>
                  <a:pt x="21291" y="10017"/>
                  <a:pt x="21278" y="9979"/>
                  <a:pt x="21252" y="9979"/>
                </a:cubicBezTo>
                <a:cubicBezTo>
                  <a:pt x="21127" y="9953"/>
                  <a:pt x="21014" y="9941"/>
                  <a:pt x="20900" y="9928"/>
                </a:cubicBezTo>
                <a:lnTo>
                  <a:pt x="20410" y="9626"/>
                </a:lnTo>
                <a:lnTo>
                  <a:pt x="20410" y="9626"/>
                </a:lnTo>
                <a:cubicBezTo>
                  <a:pt x="20482" y="9636"/>
                  <a:pt x="20547" y="9644"/>
                  <a:pt x="20614" y="9644"/>
                </a:cubicBezTo>
                <a:cubicBezTo>
                  <a:pt x="20642" y="9644"/>
                  <a:pt x="20670" y="9643"/>
                  <a:pt x="20699" y="9639"/>
                </a:cubicBezTo>
                <a:cubicBezTo>
                  <a:pt x="20762" y="9639"/>
                  <a:pt x="20762" y="9539"/>
                  <a:pt x="20699" y="9539"/>
                </a:cubicBezTo>
                <a:cubicBezTo>
                  <a:pt x="20670" y="9541"/>
                  <a:pt x="20642" y="9542"/>
                  <a:pt x="20613" y="9542"/>
                </a:cubicBezTo>
                <a:cubicBezTo>
                  <a:pt x="20466" y="9542"/>
                  <a:pt x="20321" y="9516"/>
                  <a:pt x="20184" y="9463"/>
                </a:cubicBezTo>
                <a:cubicBezTo>
                  <a:pt x="20171" y="9463"/>
                  <a:pt x="20171" y="9463"/>
                  <a:pt x="20159" y="9476"/>
                </a:cubicBezTo>
                <a:lnTo>
                  <a:pt x="19819" y="9262"/>
                </a:lnTo>
                <a:lnTo>
                  <a:pt x="19819" y="9262"/>
                </a:lnTo>
                <a:cubicBezTo>
                  <a:pt x="20033" y="9313"/>
                  <a:pt x="20246" y="9325"/>
                  <a:pt x="20448" y="9338"/>
                </a:cubicBezTo>
                <a:cubicBezTo>
                  <a:pt x="20511" y="9338"/>
                  <a:pt x="20511" y="9237"/>
                  <a:pt x="20448" y="9237"/>
                </a:cubicBezTo>
                <a:cubicBezTo>
                  <a:pt x="20171" y="9237"/>
                  <a:pt x="19894" y="9187"/>
                  <a:pt x="19631" y="9123"/>
                </a:cubicBezTo>
                <a:lnTo>
                  <a:pt x="19592" y="9123"/>
                </a:lnTo>
                <a:lnTo>
                  <a:pt x="19291" y="8935"/>
                </a:lnTo>
                <a:lnTo>
                  <a:pt x="19291" y="8935"/>
                </a:lnTo>
                <a:cubicBezTo>
                  <a:pt x="19606" y="8998"/>
                  <a:pt x="19919" y="9036"/>
                  <a:pt x="20234" y="9073"/>
                </a:cubicBezTo>
                <a:cubicBezTo>
                  <a:pt x="20297" y="9073"/>
                  <a:pt x="20285" y="8973"/>
                  <a:pt x="20221" y="8973"/>
                </a:cubicBezTo>
                <a:cubicBezTo>
                  <a:pt x="19894" y="8935"/>
                  <a:pt x="19567" y="8897"/>
                  <a:pt x="19240" y="8835"/>
                </a:cubicBezTo>
                <a:cubicBezTo>
                  <a:pt x="19203" y="8835"/>
                  <a:pt x="19190" y="8847"/>
                  <a:pt x="19178" y="8872"/>
                </a:cubicBezTo>
                <a:lnTo>
                  <a:pt x="18637" y="8545"/>
                </a:lnTo>
                <a:lnTo>
                  <a:pt x="18637" y="8545"/>
                </a:lnTo>
                <a:cubicBezTo>
                  <a:pt x="18952" y="8595"/>
                  <a:pt x="19253" y="8659"/>
                  <a:pt x="19542" y="8746"/>
                </a:cubicBezTo>
                <a:cubicBezTo>
                  <a:pt x="19549" y="8749"/>
                  <a:pt x="19556" y="8750"/>
                  <a:pt x="19562" y="8750"/>
                </a:cubicBezTo>
                <a:cubicBezTo>
                  <a:pt x="19610" y="8750"/>
                  <a:pt x="19624" y="8669"/>
                  <a:pt x="19567" y="8659"/>
                </a:cubicBezTo>
                <a:cubicBezTo>
                  <a:pt x="19190" y="8545"/>
                  <a:pt x="18813" y="8469"/>
                  <a:pt x="18423" y="8407"/>
                </a:cubicBezTo>
                <a:lnTo>
                  <a:pt x="17920" y="8105"/>
                </a:lnTo>
                <a:lnTo>
                  <a:pt x="17920" y="8105"/>
                </a:lnTo>
                <a:cubicBezTo>
                  <a:pt x="18259" y="8193"/>
                  <a:pt x="18599" y="8256"/>
                  <a:pt x="18952" y="8319"/>
                </a:cubicBezTo>
                <a:cubicBezTo>
                  <a:pt x="18956" y="8319"/>
                  <a:pt x="18960" y="8320"/>
                  <a:pt x="18964" y="8320"/>
                </a:cubicBezTo>
                <a:cubicBezTo>
                  <a:pt x="19015" y="8320"/>
                  <a:pt x="19024" y="8242"/>
                  <a:pt x="18977" y="8231"/>
                </a:cubicBezTo>
                <a:cubicBezTo>
                  <a:pt x="18524" y="8143"/>
                  <a:pt x="18071" y="8042"/>
                  <a:pt x="17631" y="7929"/>
                </a:cubicBezTo>
                <a:lnTo>
                  <a:pt x="17027" y="7552"/>
                </a:lnTo>
                <a:lnTo>
                  <a:pt x="17027" y="7552"/>
                </a:lnTo>
                <a:cubicBezTo>
                  <a:pt x="17518" y="7715"/>
                  <a:pt x="18021" y="7879"/>
                  <a:pt x="18511" y="8030"/>
                </a:cubicBezTo>
                <a:cubicBezTo>
                  <a:pt x="18515" y="8031"/>
                  <a:pt x="18519" y="8031"/>
                  <a:pt x="18523" y="8031"/>
                </a:cubicBezTo>
                <a:cubicBezTo>
                  <a:pt x="18577" y="8031"/>
                  <a:pt x="18595" y="7953"/>
                  <a:pt x="18536" y="7929"/>
                </a:cubicBezTo>
                <a:cubicBezTo>
                  <a:pt x="17907" y="7740"/>
                  <a:pt x="17279" y="7539"/>
                  <a:pt x="16663" y="7338"/>
                </a:cubicBezTo>
                <a:lnTo>
                  <a:pt x="16474" y="7212"/>
                </a:lnTo>
                <a:lnTo>
                  <a:pt x="16323" y="7074"/>
                </a:lnTo>
                <a:lnTo>
                  <a:pt x="16323" y="7074"/>
                </a:lnTo>
                <a:lnTo>
                  <a:pt x="17644" y="7451"/>
                </a:lnTo>
                <a:cubicBezTo>
                  <a:pt x="17647" y="7452"/>
                  <a:pt x="17650" y="7453"/>
                  <a:pt x="17653" y="7453"/>
                </a:cubicBezTo>
                <a:cubicBezTo>
                  <a:pt x="17697" y="7453"/>
                  <a:pt x="17716" y="7374"/>
                  <a:pt x="17669" y="7351"/>
                </a:cubicBezTo>
                <a:cubicBezTo>
                  <a:pt x="17203" y="7225"/>
                  <a:pt x="16750" y="7086"/>
                  <a:pt x="16298" y="6960"/>
                </a:cubicBezTo>
                <a:cubicBezTo>
                  <a:pt x="16293" y="6958"/>
                  <a:pt x="16288" y="6957"/>
                  <a:pt x="16284" y="6957"/>
                </a:cubicBezTo>
                <a:cubicBezTo>
                  <a:pt x="16264" y="6957"/>
                  <a:pt x="16245" y="6976"/>
                  <a:pt x="16235" y="6986"/>
                </a:cubicBezTo>
                <a:lnTo>
                  <a:pt x="15996" y="6747"/>
                </a:lnTo>
                <a:lnTo>
                  <a:pt x="15996" y="6747"/>
                </a:lnTo>
                <a:cubicBezTo>
                  <a:pt x="16235" y="6772"/>
                  <a:pt x="16474" y="6810"/>
                  <a:pt x="16700" y="6835"/>
                </a:cubicBezTo>
                <a:cubicBezTo>
                  <a:pt x="16738" y="6835"/>
                  <a:pt x="16764" y="6823"/>
                  <a:pt x="16764" y="6798"/>
                </a:cubicBezTo>
                <a:cubicBezTo>
                  <a:pt x="16776" y="6772"/>
                  <a:pt x="16750" y="6734"/>
                  <a:pt x="16725" y="6734"/>
                </a:cubicBezTo>
                <a:cubicBezTo>
                  <a:pt x="16462" y="6709"/>
                  <a:pt x="16197" y="6672"/>
                  <a:pt x="15934" y="6647"/>
                </a:cubicBezTo>
                <a:cubicBezTo>
                  <a:pt x="15858" y="6445"/>
                  <a:pt x="15845" y="6256"/>
                  <a:pt x="15858" y="6093"/>
                </a:cubicBezTo>
                <a:close/>
                <a:moveTo>
                  <a:pt x="15330" y="10495"/>
                </a:moveTo>
                <a:cubicBezTo>
                  <a:pt x="15254" y="10507"/>
                  <a:pt x="15191" y="10545"/>
                  <a:pt x="15141" y="10607"/>
                </a:cubicBezTo>
                <a:cubicBezTo>
                  <a:pt x="15104" y="10671"/>
                  <a:pt x="15078" y="10746"/>
                  <a:pt x="15091" y="10822"/>
                </a:cubicBezTo>
                <a:cubicBezTo>
                  <a:pt x="15104" y="10884"/>
                  <a:pt x="15129" y="10934"/>
                  <a:pt x="15179" y="10985"/>
                </a:cubicBezTo>
                <a:cubicBezTo>
                  <a:pt x="15179" y="10998"/>
                  <a:pt x="15191" y="10998"/>
                  <a:pt x="15204" y="11010"/>
                </a:cubicBezTo>
                <a:cubicBezTo>
                  <a:pt x="15245" y="11041"/>
                  <a:pt x="15303" y="11063"/>
                  <a:pt x="15364" y="11063"/>
                </a:cubicBezTo>
                <a:cubicBezTo>
                  <a:pt x="15378" y="11063"/>
                  <a:pt x="15392" y="11062"/>
                  <a:pt x="15405" y="11060"/>
                </a:cubicBezTo>
                <a:cubicBezTo>
                  <a:pt x="15481" y="11048"/>
                  <a:pt x="15556" y="11010"/>
                  <a:pt x="15594" y="10947"/>
                </a:cubicBezTo>
                <a:cubicBezTo>
                  <a:pt x="15694" y="10834"/>
                  <a:pt x="15669" y="10646"/>
                  <a:pt x="15543" y="10557"/>
                </a:cubicBezTo>
                <a:cubicBezTo>
                  <a:pt x="15481" y="10507"/>
                  <a:pt x="15405" y="10495"/>
                  <a:pt x="15330" y="10495"/>
                </a:cubicBezTo>
                <a:close/>
                <a:moveTo>
                  <a:pt x="11358" y="8916"/>
                </a:moveTo>
                <a:lnTo>
                  <a:pt x="11358" y="8916"/>
                </a:lnTo>
                <a:cubicBezTo>
                  <a:pt x="11586" y="9630"/>
                  <a:pt x="12113" y="10256"/>
                  <a:pt x="12802" y="10607"/>
                </a:cubicBezTo>
                <a:cubicBezTo>
                  <a:pt x="12852" y="10632"/>
                  <a:pt x="12902" y="10646"/>
                  <a:pt x="12953" y="10671"/>
                </a:cubicBezTo>
                <a:cubicBezTo>
                  <a:pt x="12978" y="10683"/>
                  <a:pt x="13003" y="10696"/>
                  <a:pt x="12991" y="10733"/>
                </a:cubicBezTo>
                <a:cubicBezTo>
                  <a:pt x="12978" y="10746"/>
                  <a:pt x="12966" y="10771"/>
                  <a:pt x="12953" y="10783"/>
                </a:cubicBezTo>
                <a:cubicBezTo>
                  <a:pt x="12877" y="10884"/>
                  <a:pt x="12815" y="10985"/>
                  <a:pt x="12739" y="11085"/>
                </a:cubicBezTo>
                <a:cubicBezTo>
                  <a:pt x="12413" y="11023"/>
                  <a:pt x="12111" y="10872"/>
                  <a:pt x="11859" y="10646"/>
                </a:cubicBezTo>
                <a:cubicBezTo>
                  <a:pt x="11733" y="10532"/>
                  <a:pt x="11620" y="10406"/>
                  <a:pt x="11519" y="10268"/>
                </a:cubicBezTo>
                <a:cubicBezTo>
                  <a:pt x="11419" y="10117"/>
                  <a:pt x="11343" y="9953"/>
                  <a:pt x="11281" y="9777"/>
                </a:cubicBezTo>
                <a:lnTo>
                  <a:pt x="11054" y="9212"/>
                </a:lnTo>
                <a:cubicBezTo>
                  <a:pt x="11066" y="9199"/>
                  <a:pt x="11066" y="9199"/>
                  <a:pt x="11080" y="9199"/>
                </a:cubicBezTo>
                <a:cubicBezTo>
                  <a:pt x="11155" y="9111"/>
                  <a:pt x="11230" y="9036"/>
                  <a:pt x="11306" y="8960"/>
                </a:cubicBezTo>
                <a:cubicBezTo>
                  <a:pt x="11309" y="8962"/>
                  <a:pt x="11313" y="8963"/>
                  <a:pt x="11316" y="8963"/>
                </a:cubicBezTo>
                <a:cubicBezTo>
                  <a:pt x="11338" y="8963"/>
                  <a:pt x="11362" y="8937"/>
                  <a:pt x="11358" y="8916"/>
                </a:cubicBezTo>
                <a:close/>
                <a:moveTo>
                  <a:pt x="8853" y="11023"/>
                </a:moveTo>
                <a:cubicBezTo>
                  <a:pt x="8878" y="11048"/>
                  <a:pt x="8891" y="11060"/>
                  <a:pt x="8917" y="11073"/>
                </a:cubicBezTo>
                <a:cubicBezTo>
                  <a:pt x="8904" y="11073"/>
                  <a:pt x="8891" y="11085"/>
                  <a:pt x="8878" y="11098"/>
                </a:cubicBezTo>
                <a:cubicBezTo>
                  <a:pt x="8866" y="11073"/>
                  <a:pt x="8853" y="11060"/>
                  <a:pt x="8841" y="11048"/>
                </a:cubicBezTo>
                <a:lnTo>
                  <a:pt x="8828" y="11035"/>
                </a:lnTo>
                <a:cubicBezTo>
                  <a:pt x="8841" y="11035"/>
                  <a:pt x="8853" y="11035"/>
                  <a:pt x="8853" y="11023"/>
                </a:cubicBezTo>
                <a:close/>
                <a:moveTo>
                  <a:pt x="16977" y="10766"/>
                </a:moveTo>
                <a:cubicBezTo>
                  <a:pt x="17014" y="10766"/>
                  <a:pt x="17050" y="10781"/>
                  <a:pt x="17077" y="10808"/>
                </a:cubicBezTo>
                <a:cubicBezTo>
                  <a:pt x="17090" y="10808"/>
                  <a:pt x="17090" y="10808"/>
                  <a:pt x="17103" y="10822"/>
                </a:cubicBezTo>
                <a:cubicBezTo>
                  <a:pt x="17128" y="10847"/>
                  <a:pt x="17153" y="10884"/>
                  <a:pt x="17153" y="10922"/>
                </a:cubicBezTo>
                <a:cubicBezTo>
                  <a:pt x="17166" y="10972"/>
                  <a:pt x="17153" y="11023"/>
                  <a:pt x="17116" y="11060"/>
                </a:cubicBezTo>
                <a:cubicBezTo>
                  <a:pt x="17090" y="11098"/>
                  <a:pt x="17040" y="11123"/>
                  <a:pt x="16990" y="11135"/>
                </a:cubicBezTo>
                <a:cubicBezTo>
                  <a:pt x="16952" y="11135"/>
                  <a:pt x="16901" y="11123"/>
                  <a:pt x="16864" y="11098"/>
                </a:cubicBezTo>
                <a:cubicBezTo>
                  <a:pt x="16814" y="11073"/>
                  <a:pt x="16789" y="11023"/>
                  <a:pt x="16789" y="10972"/>
                </a:cubicBezTo>
                <a:cubicBezTo>
                  <a:pt x="16776" y="10922"/>
                  <a:pt x="16789" y="10872"/>
                  <a:pt x="16826" y="10834"/>
                </a:cubicBezTo>
                <a:cubicBezTo>
                  <a:pt x="16851" y="10796"/>
                  <a:pt x="16901" y="10771"/>
                  <a:pt x="16940" y="10771"/>
                </a:cubicBezTo>
                <a:cubicBezTo>
                  <a:pt x="16952" y="10768"/>
                  <a:pt x="16965" y="10766"/>
                  <a:pt x="16977" y="10766"/>
                </a:cubicBezTo>
                <a:close/>
                <a:moveTo>
                  <a:pt x="13173" y="10938"/>
                </a:moveTo>
                <a:cubicBezTo>
                  <a:pt x="13160" y="10938"/>
                  <a:pt x="13148" y="10941"/>
                  <a:pt x="13142" y="10947"/>
                </a:cubicBezTo>
                <a:cubicBezTo>
                  <a:pt x="13129" y="10972"/>
                  <a:pt x="13117" y="10998"/>
                  <a:pt x="13142" y="11023"/>
                </a:cubicBezTo>
                <a:cubicBezTo>
                  <a:pt x="13217" y="11073"/>
                  <a:pt x="13293" y="11135"/>
                  <a:pt x="13355" y="11186"/>
                </a:cubicBezTo>
                <a:cubicBezTo>
                  <a:pt x="13370" y="11193"/>
                  <a:pt x="13384" y="11200"/>
                  <a:pt x="13398" y="11200"/>
                </a:cubicBezTo>
                <a:cubicBezTo>
                  <a:pt x="13409" y="11200"/>
                  <a:pt x="13420" y="11196"/>
                  <a:pt x="13431" y="11186"/>
                </a:cubicBezTo>
                <a:cubicBezTo>
                  <a:pt x="13444" y="11174"/>
                  <a:pt x="13456" y="11135"/>
                  <a:pt x="13431" y="11110"/>
                </a:cubicBezTo>
                <a:cubicBezTo>
                  <a:pt x="13355" y="11060"/>
                  <a:pt x="13280" y="11010"/>
                  <a:pt x="13204" y="10947"/>
                </a:cubicBezTo>
                <a:cubicBezTo>
                  <a:pt x="13198" y="10941"/>
                  <a:pt x="13186" y="10938"/>
                  <a:pt x="13173" y="10938"/>
                </a:cubicBezTo>
                <a:close/>
                <a:moveTo>
                  <a:pt x="16968" y="10667"/>
                </a:moveTo>
                <a:cubicBezTo>
                  <a:pt x="16954" y="10667"/>
                  <a:pt x="16940" y="10668"/>
                  <a:pt x="16926" y="10671"/>
                </a:cubicBezTo>
                <a:cubicBezTo>
                  <a:pt x="16851" y="10683"/>
                  <a:pt x="16789" y="10721"/>
                  <a:pt x="16750" y="10783"/>
                </a:cubicBezTo>
                <a:cubicBezTo>
                  <a:pt x="16700" y="10834"/>
                  <a:pt x="16675" y="10909"/>
                  <a:pt x="16688" y="10985"/>
                </a:cubicBezTo>
                <a:cubicBezTo>
                  <a:pt x="16700" y="11048"/>
                  <a:pt x="16725" y="11110"/>
                  <a:pt x="16776" y="11149"/>
                </a:cubicBezTo>
                <a:cubicBezTo>
                  <a:pt x="16776" y="11161"/>
                  <a:pt x="16789" y="11174"/>
                  <a:pt x="16801" y="11174"/>
                </a:cubicBezTo>
                <a:cubicBezTo>
                  <a:pt x="16864" y="11224"/>
                  <a:pt x="16940" y="11236"/>
                  <a:pt x="17002" y="11236"/>
                </a:cubicBezTo>
                <a:cubicBezTo>
                  <a:pt x="17077" y="11224"/>
                  <a:pt x="17153" y="11186"/>
                  <a:pt x="17191" y="11123"/>
                </a:cubicBezTo>
                <a:cubicBezTo>
                  <a:pt x="17241" y="11060"/>
                  <a:pt x="17267" y="10985"/>
                  <a:pt x="17253" y="10909"/>
                </a:cubicBezTo>
                <a:cubicBezTo>
                  <a:pt x="17241" y="10834"/>
                  <a:pt x="17203" y="10771"/>
                  <a:pt x="17141" y="10721"/>
                </a:cubicBezTo>
                <a:cubicBezTo>
                  <a:pt x="17089" y="10690"/>
                  <a:pt x="17029" y="10667"/>
                  <a:pt x="16968" y="10667"/>
                </a:cubicBezTo>
                <a:close/>
                <a:moveTo>
                  <a:pt x="8727" y="11174"/>
                </a:moveTo>
                <a:cubicBezTo>
                  <a:pt x="8753" y="11199"/>
                  <a:pt x="8791" y="11236"/>
                  <a:pt x="8816" y="11274"/>
                </a:cubicBezTo>
                <a:cubicBezTo>
                  <a:pt x="8778" y="11249"/>
                  <a:pt x="8741" y="11224"/>
                  <a:pt x="8690" y="11199"/>
                </a:cubicBezTo>
                <a:lnTo>
                  <a:pt x="8727" y="11174"/>
                </a:lnTo>
                <a:close/>
                <a:moveTo>
                  <a:pt x="10006" y="11001"/>
                </a:moveTo>
                <a:cubicBezTo>
                  <a:pt x="9992" y="11001"/>
                  <a:pt x="9979" y="11004"/>
                  <a:pt x="9973" y="11010"/>
                </a:cubicBezTo>
                <a:cubicBezTo>
                  <a:pt x="9960" y="11035"/>
                  <a:pt x="9960" y="11060"/>
                  <a:pt x="9973" y="11085"/>
                </a:cubicBezTo>
                <a:cubicBezTo>
                  <a:pt x="10048" y="11161"/>
                  <a:pt x="10124" y="11224"/>
                  <a:pt x="10199" y="11274"/>
                </a:cubicBezTo>
                <a:cubicBezTo>
                  <a:pt x="10207" y="11278"/>
                  <a:pt x="10214" y="11279"/>
                  <a:pt x="10221" y="11279"/>
                </a:cubicBezTo>
                <a:cubicBezTo>
                  <a:pt x="10238" y="11279"/>
                  <a:pt x="10253" y="11270"/>
                  <a:pt x="10262" y="11261"/>
                </a:cubicBezTo>
                <a:cubicBezTo>
                  <a:pt x="10275" y="11236"/>
                  <a:pt x="10275" y="11211"/>
                  <a:pt x="10250" y="11186"/>
                </a:cubicBezTo>
                <a:cubicBezTo>
                  <a:pt x="10211" y="11161"/>
                  <a:pt x="10174" y="11135"/>
                  <a:pt x="10149" y="11110"/>
                </a:cubicBezTo>
                <a:cubicBezTo>
                  <a:pt x="10111" y="11085"/>
                  <a:pt x="10074" y="11048"/>
                  <a:pt x="10048" y="11010"/>
                </a:cubicBezTo>
                <a:cubicBezTo>
                  <a:pt x="10036" y="11004"/>
                  <a:pt x="10020" y="11001"/>
                  <a:pt x="10006" y="11001"/>
                </a:cubicBezTo>
                <a:close/>
                <a:moveTo>
                  <a:pt x="8627" y="11274"/>
                </a:moveTo>
                <a:cubicBezTo>
                  <a:pt x="8640" y="11286"/>
                  <a:pt x="8640" y="11286"/>
                  <a:pt x="8652" y="11286"/>
                </a:cubicBezTo>
                <a:cubicBezTo>
                  <a:pt x="8690" y="11311"/>
                  <a:pt x="8727" y="11337"/>
                  <a:pt x="8766" y="11350"/>
                </a:cubicBezTo>
                <a:cubicBezTo>
                  <a:pt x="8753" y="11350"/>
                  <a:pt x="8753" y="11362"/>
                  <a:pt x="8753" y="11362"/>
                </a:cubicBezTo>
                <a:cubicBezTo>
                  <a:pt x="8727" y="11362"/>
                  <a:pt x="8690" y="11350"/>
                  <a:pt x="8665" y="11337"/>
                </a:cubicBezTo>
                <a:cubicBezTo>
                  <a:pt x="8640" y="11337"/>
                  <a:pt x="8602" y="11350"/>
                  <a:pt x="8602" y="11375"/>
                </a:cubicBezTo>
                <a:lnTo>
                  <a:pt x="8602" y="11387"/>
                </a:lnTo>
                <a:cubicBezTo>
                  <a:pt x="8590" y="11375"/>
                  <a:pt x="8577" y="11375"/>
                  <a:pt x="8564" y="11362"/>
                </a:cubicBezTo>
                <a:lnTo>
                  <a:pt x="8627" y="11274"/>
                </a:lnTo>
                <a:close/>
                <a:moveTo>
                  <a:pt x="16175" y="11080"/>
                </a:moveTo>
                <a:cubicBezTo>
                  <a:pt x="16211" y="11080"/>
                  <a:pt x="16245" y="11092"/>
                  <a:pt x="16273" y="11110"/>
                </a:cubicBezTo>
                <a:cubicBezTo>
                  <a:pt x="16273" y="11123"/>
                  <a:pt x="16286" y="11123"/>
                  <a:pt x="16286" y="11135"/>
                </a:cubicBezTo>
                <a:cubicBezTo>
                  <a:pt x="16348" y="11199"/>
                  <a:pt x="16361" y="11299"/>
                  <a:pt x="16298" y="11375"/>
                </a:cubicBezTo>
                <a:cubicBezTo>
                  <a:pt x="16268" y="11426"/>
                  <a:pt x="16213" y="11452"/>
                  <a:pt x="16158" y="11452"/>
                </a:cubicBezTo>
                <a:cubicBezTo>
                  <a:pt x="16118" y="11452"/>
                  <a:pt x="16078" y="11439"/>
                  <a:pt x="16046" y="11412"/>
                </a:cubicBezTo>
                <a:cubicBezTo>
                  <a:pt x="15959" y="11350"/>
                  <a:pt x="15946" y="11236"/>
                  <a:pt x="16009" y="11149"/>
                </a:cubicBezTo>
                <a:cubicBezTo>
                  <a:pt x="16034" y="11110"/>
                  <a:pt x="16084" y="11085"/>
                  <a:pt x="16135" y="11085"/>
                </a:cubicBezTo>
                <a:cubicBezTo>
                  <a:pt x="16148" y="11082"/>
                  <a:pt x="16162" y="11080"/>
                  <a:pt x="16175" y="11080"/>
                </a:cubicBezTo>
                <a:close/>
                <a:moveTo>
                  <a:pt x="16158" y="10983"/>
                </a:moveTo>
                <a:cubicBezTo>
                  <a:pt x="16071" y="10983"/>
                  <a:pt x="15986" y="11022"/>
                  <a:pt x="15934" y="11098"/>
                </a:cubicBezTo>
                <a:cubicBezTo>
                  <a:pt x="15845" y="11211"/>
                  <a:pt x="15858" y="11362"/>
                  <a:pt x="15959" y="11462"/>
                </a:cubicBezTo>
                <a:cubicBezTo>
                  <a:pt x="15971" y="11475"/>
                  <a:pt x="15971" y="11488"/>
                  <a:pt x="15984" y="11488"/>
                </a:cubicBezTo>
                <a:cubicBezTo>
                  <a:pt x="16036" y="11530"/>
                  <a:pt x="16098" y="11550"/>
                  <a:pt x="16158" y="11550"/>
                </a:cubicBezTo>
                <a:cubicBezTo>
                  <a:pt x="16243" y="11550"/>
                  <a:pt x="16328" y="11511"/>
                  <a:pt x="16386" y="11437"/>
                </a:cubicBezTo>
                <a:cubicBezTo>
                  <a:pt x="16474" y="11311"/>
                  <a:pt x="16449" y="11135"/>
                  <a:pt x="16323" y="11035"/>
                </a:cubicBezTo>
                <a:cubicBezTo>
                  <a:pt x="16273" y="11000"/>
                  <a:pt x="16215" y="10983"/>
                  <a:pt x="16158" y="10983"/>
                </a:cubicBezTo>
                <a:close/>
                <a:moveTo>
                  <a:pt x="17769" y="11244"/>
                </a:moveTo>
                <a:cubicBezTo>
                  <a:pt x="17806" y="11244"/>
                  <a:pt x="17842" y="11259"/>
                  <a:pt x="17870" y="11286"/>
                </a:cubicBezTo>
                <a:lnTo>
                  <a:pt x="17882" y="11299"/>
                </a:lnTo>
                <a:cubicBezTo>
                  <a:pt x="17946" y="11362"/>
                  <a:pt x="17958" y="11475"/>
                  <a:pt x="17907" y="11551"/>
                </a:cubicBezTo>
                <a:cubicBezTo>
                  <a:pt x="17872" y="11594"/>
                  <a:pt x="17816" y="11616"/>
                  <a:pt x="17761" y="11616"/>
                </a:cubicBezTo>
                <a:cubicBezTo>
                  <a:pt x="17719" y="11616"/>
                  <a:pt x="17676" y="11603"/>
                  <a:pt x="17644" y="11576"/>
                </a:cubicBezTo>
                <a:cubicBezTo>
                  <a:pt x="17555" y="11513"/>
                  <a:pt x="17543" y="11400"/>
                  <a:pt x="17606" y="11325"/>
                </a:cubicBezTo>
                <a:cubicBezTo>
                  <a:pt x="17644" y="11286"/>
                  <a:pt x="17681" y="11261"/>
                  <a:pt x="17731" y="11249"/>
                </a:cubicBezTo>
                <a:cubicBezTo>
                  <a:pt x="17744" y="11246"/>
                  <a:pt x="17757" y="11244"/>
                  <a:pt x="17769" y="11244"/>
                </a:cubicBezTo>
                <a:close/>
                <a:moveTo>
                  <a:pt x="22674" y="11513"/>
                </a:moveTo>
                <a:lnTo>
                  <a:pt x="22674" y="11513"/>
                </a:lnTo>
                <a:cubicBezTo>
                  <a:pt x="22736" y="11538"/>
                  <a:pt x="22800" y="11576"/>
                  <a:pt x="22862" y="11601"/>
                </a:cubicBezTo>
                <a:lnTo>
                  <a:pt x="22875" y="11601"/>
                </a:lnTo>
                <a:cubicBezTo>
                  <a:pt x="22887" y="11613"/>
                  <a:pt x="22912" y="11613"/>
                  <a:pt x="22925" y="11626"/>
                </a:cubicBezTo>
                <a:lnTo>
                  <a:pt x="22900" y="11664"/>
                </a:lnTo>
                <a:lnTo>
                  <a:pt x="22674" y="11513"/>
                </a:lnTo>
                <a:close/>
                <a:moveTo>
                  <a:pt x="17754" y="11149"/>
                </a:moveTo>
                <a:cubicBezTo>
                  <a:pt x="17667" y="11149"/>
                  <a:pt x="17582" y="11188"/>
                  <a:pt x="17530" y="11261"/>
                </a:cubicBezTo>
                <a:cubicBezTo>
                  <a:pt x="17443" y="11375"/>
                  <a:pt x="17455" y="11538"/>
                  <a:pt x="17555" y="11638"/>
                </a:cubicBezTo>
                <a:cubicBezTo>
                  <a:pt x="17568" y="11638"/>
                  <a:pt x="17568" y="11652"/>
                  <a:pt x="17580" y="11664"/>
                </a:cubicBezTo>
                <a:cubicBezTo>
                  <a:pt x="17631" y="11699"/>
                  <a:pt x="17689" y="11716"/>
                  <a:pt x="17747" y="11716"/>
                </a:cubicBezTo>
                <a:cubicBezTo>
                  <a:pt x="17834" y="11716"/>
                  <a:pt x="17922" y="11677"/>
                  <a:pt x="17983" y="11601"/>
                </a:cubicBezTo>
                <a:cubicBezTo>
                  <a:pt x="18071" y="11475"/>
                  <a:pt x="18046" y="11299"/>
                  <a:pt x="17933" y="11211"/>
                </a:cubicBezTo>
                <a:cubicBezTo>
                  <a:pt x="17880" y="11169"/>
                  <a:pt x="17817" y="11149"/>
                  <a:pt x="17754" y="11149"/>
                </a:cubicBezTo>
                <a:close/>
                <a:moveTo>
                  <a:pt x="22850" y="11739"/>
                </a:moveTo>
                <a:lnTo>
                  <a:pt x="22825" y="11777"/>
                </a:lnTo>
                <a:cubicBezTo>
                  <a:pt x="22825" y="11764"/>
                  <a:pt x="22812" y="11764"/>
                  <a:pt x="22800" y="11764"/>
                </a:cubicBezTo>
                <a:cubicBezTo>
                  <a:pt x="22812" y="11752"/>
                  <a:pt x="22825" y="11752"/>
                  <a:pt x="22837" y="11739"/>
                </a:cubicBezTo>
                <a:close/>
                <a:moveTo>
                  <a:pt x="9962" y="11618"/>
                </a:moveTo>
                <a:cubicBezTo>
                  <a:pt x="9945" y="11618"/>
                  <a:pt x="9930" y="11624"/>
                  <a:pt x="9923" y="11638"/>
                </a:cubicBezTo>
                <a:cubicBezTo>
                  <a:pt x="9910" y="11664"/>
                  <a:pt x="9923" y="11702"/>
                  <a:pt x="9948" y="11714"/>
                </a:cubicBezTo>
                <a:cubicBezTo>
                  <a:pt x="9985" y="11727"/>
                  <a:pt x="10023" y="11752"/>
                  <a:pt x="10074" y="11777"/>
                </a:cubicBezTo>
                <a:cubicBezTo>
                  <a:pt x="10081" y="11781"/>
                  <a:pt x="10088" y="11782"/>
                  <a:pt x="10095" y="11782"/>
                </a:cubicBezTo>
                <a:cubicBezTo>
                  <a:pt x="10112" y="11782"/>
                  <a:pt x="10127" y="11773"/>
                  <a:pt x="10136" y="11764"/>
                </a:cubicBezTo>
                <a:cubicBezTo>
                  <a:pt x="10149" y="11739"/>
                  <a:pt x="10136" y="11702"/>
                  <a:pt x="10124" y="11689"/>
                </a:cubicBezTo>
                <a:cubicBezTo>
                  <a:pt x="10074" y="11664"/>
                  <a:pt x="10035" y="11652"/>
                  <a:pt x="9998" y="11626"/>
                </a:cubicBezTo>
                <a:cubicBezTo>
                  <a:pt x="9988" y="11621"/>
                  <a:pt x="9975" y="11618"/>
                  <a:pt x="9962" y="11618"/>
                </a:cubicBezTo>
                <a:close/>
                <a:moveTo>
                  <a:pt x="10979" y="9274"/>
                </a:moveTo>
                <a:lnTo>
                  <a:pt x="11167" y="9765"/>
                </a:lnTo>
                <a:cubicBezTo>
                  <a:pt x="11243" y="9941"/>
                  <a:pt x="11318" y="10117"/>
                  <a:pt x="11419" y="10280"/>
                </a:cubicBezTo>
                <a:cubicBezTo>
                  <a:pt x="11608" y="10570"/>
                  <a:pt x="11859" y="10822"/>
                  <a:pt x="12161" y="10985"/>
                </a:cubicBezTo>
                <a:cubicBezTo>
                  <a:pt x="12312" y="11060"/>
                  <a:pt x="12475" y="11123"/>
                  <a:pt x="12651" y="11161"/>
                </a:cubicBezTo>
                <a:cubicBezTo>
                  <a:pt x="12475" y="11387"/>
                  <a:pt x="12299" y="11613"/>
                  <a:pt x="12047" y="11739"/>
                </a:cubicBezTo>
                <a:cubicBezTo>
                  <a:pt x="11981" y="11769"/>
                  <a:pt x="11918" y="11785"/>
                  <a:pt x="11857" y="11785"/>
                </a:cubicBezTo>
                <a:cubicBezTo>
                  <a:pt x="11789" y="11785"/>
                  <a:pt x="11724" y="11766"/>
                  <a:pt x="11658" y="11727"/>
                </a:cubicBezTo>
                <a:cubicBezTo>
                  <a:pt x="11544" y="11664"/>
                  <a:pt x="11432" y="11576"/>
                  <a:pt x="11331" y="11488"/>
                </a:cubicBezTo>
                <a:cubicBezTo>
                  <a:pt x="11105" y="11286"/>
                  <a:pt x="10903" y="11060"/>
                  <a:pt x="10740" y="10808"/>
                </a:cubicBezTo>
                <a:cubicBezTo>
                  <a:pt x="10602" y="10582"/>
                  <a:pt x="10438" y="10305"/>
                  <a:pt x="10501" y="10029"/>
                </a:cubicBezTo>
                <a:cubicBezTo>
                  <a:pt x="10538" y="9878"/>
                  <a:pt x="10627" y="9740"/>
                  <a:pt x="10702" y="9614"/>
                </a:cubicBezTo>
                <a:cubicBezTo>
                  <a:pt x="10790" y="9489"/>
                  <a:pt x="10878" y="9375"/>
                  <a:pt x="10979" y="9274"/>
                </a:cubicBezTo>
                <a:close/>
                <a:moveTo>
                  <a:pt x="8224" y="11764"/>
                </a:moveTo>
                <a:cubicBezTo>
                  <a:pt x="8238" y="11764"/>
                  <a:pt x="8238" y="11777"/>
                  <a:pt x="8238" y="11777"/>
                </a:cubicBezTo>
                <a:lnTo>
                  <a:pt x="8238" y="11789"/>
                </a:lnTo>
                <a:lnTo>
                  <a:pt x="8224" y="11777"/>
                </a:lnTo>
                <a:lnTo>
                  <a:pt x="8224" y="11764"/>
                </a:lnTo>
                <a:close/>
                <a:moveTo>
                  <a:pt x="15330" y="11513"/>
                </a:moveTo>
                <a:cubicBezTo>
                  <a:pt x="15380" y="11513"/>
                  <a:pt x="15431" y="11526"/>
                  <a:pt x="15468" y="11551"/>
                </a:cubicBezTo>
                <a:cubicBezTo>
                  <a:pt x="15468" y="11563"/>
                  <a:pt x="15481" y="11563"/>
                  <a:pt x="15481" y="11563"/>
                </a:cubicBezTo>
                <a:cubicBezTo>
                  <a:pt x="15518" y="11601"/>
                  <a:pt x="15531" y="11638"/>
                  <a:pt x="15543" y="11677"/>
                </a:cubicBezTo>
                <a:cubicBezTo>
                  <a:pt x="15543" y="11727"/>
                  <a:pt x="15531" y="11777"/>
                  <a:pt x="15506" y="11814"/>
                </a:cubicBezTo>
                <a:cubicBezTo>
                  <a:pt x="15468" y="11853"/>
                  <a:pt x="15431" y="11878"/>
                  <a:pt x="15380" y="11890"/>
                </a:cubicBezTo>
                <a:cubicBezTo>
                  <a:pt x="15330" y="11890"/>
                  <a:pt x="15280" y="11878"/>
                  <a:pt x="15241" y="11853"/>
                </a:cubicBezTo>
                <a:cubicBezTo>
                  <a:pt x="15204" y="11814"/>
                  <a:pt x="15179" y="11777"/>
                  <a:pt x="15166" y="11727"/>
                </a:cubicBezTo>
                <a:cubicBezTo>
                  <a:pt x="15166" y="11677"/>
                  <a:pt x="15179" y="11626"/>
                  <a:pt x="15204" y="11588"/>
                </a:cubicBezTo>
                <a:cubicBezTo>
                  <a:pt x="15241" y="11551"/>
                  <a:pt x="15280" y="11526"/>
                  <a:pt x="15330" y="11513"/>
                </a:cubicBezTo>
                <a:close/>
                <a:moveTo>
                  <a:pt x="16952" y="11558"/>
                </a:moveTo>
                <a:cubicBezTo>
                  <a:pt x="16989" y="11558"/>
                  <a:pt x="17024" y="11572"/>
                  <a:pt x="17052" y="11601"/>
                </a:cubicBezTo>
                <a:cubicBezTo>
                  <a:pt x="17065" y="11601"/>
                  <a:pt x="17065" y="11613"/>
                  <a:pt x="17065" y="11613"/>
                </a:cubicBezTo>
                <a:cubicBezTo>
                  <a:pt x="17141" y="11677"/>
                  <a:pt x="17141" y="11777"/>
                  <a:pt x="17090" y="11853"/>
                </a:cubicBezTo>
                <a:cubicBezTo>
                  <a:pt x="17052" y="11903"/>
                  <a:pt x="17015" y="11928"/>
                  <a:pt x="16965" y="11928"/>
                </a:cubicBezTo>
                <a:cubicBezTo>
                  <a:pt x="16952" y="11931"/>
                  <a:pt x="16940" y="11933"/>
                  <a:pt x="16928" y="11933"/>
                </a:cubicBezTo>
                <a:cubicBezTo>
                  <a:pt x="16890" y="11933"/>
                  <a:pt x="16855" y="11919"/>
                  <a:pt x="16826" y="11890"/>
                </a:cubicBezTo>
                <a:cubicBezTo>
                  <a:pt x="16750" y="11828"/>
                  <a:pt x="16725" y="11714"/>
                  <a:pt x="16789" y="11638"/>
                </a:cubicBezTo>
                <a:cubicBezTo>
                  <a:pt x="16826" y="11588"/>
                  <a:pt x="16864" y="11563"/>
                  <a:pt x="16914" y="11563"/>
                </a:cubicBezTo>
                <a:cubicBezTo>
                  <a:pt x="16927" y="11560"/>
                  <a:pt x="16939" y="11558"/>
                  <a:pt x="16952" y="11558"/>
                </a:cubicBezTo>
                <a:close/>
                <a:moveTo>
                  <a:pt x="15371" y="11420"/>
                </a:moveTo>
                <a:cubicBezTo>
                  <a:pt x="15353" y="11420"/>
                  <a:pt x="15335" y="11422"/>
                  <a:pt x="15317" y="11425"/>
                </a:cubicBezTo>
                <a:cubicBezTo>
                  <a:pt x="15241" y="11425"/>
                  <a:pt x="15179" y="11462"/>
                  <a:pt x="15129" y="11526"/>
                </a:cubicBezTo>
                <a:cubicBezTo>
                  <a:pt x="15078" y="11588"/>
                  <a:pt x="15065" y="11664"/>
                  <a:pt x="15078" y="11739"/>
                </a:cubicBezTo>
                <a:cubicBezTo>
                  <a:pt x="15078" y="11802"/>
                  <a:pt x="15116" y="11865"/>
                  <a:pt x="15154" y="11903"/>
                </a:cubicBezTo>
                <a:cubicBezTo>
                  <a:pt x="15166" y="11915"/>
                  <a:pt x="15179" y="11915"/>
                  <a:pt x="15179" y="11928"/>
                </a:cubicBezTo>
                <a:cubicBezTo>
                  <a:pt x="15227" y="11967"/>
                  <a:pt x="15282" y="11983"/>
                  <a:pt x="15340" y="11983"/>
                </a:cubicBezTo>
                <a:cubicBezTo>
                  <a:pt x="15357" y="11983"/>
                  <a:pt x="15375" y="11981"/>
                  <a:pt x="15392" y="11978"/>
                </a:cubicBezTo>
                <a:cubicBezTo>
                  <a:pt x="15468" y="11965"/>
                  <a:pt x="15531" y="11928"/>
                  <a:pt x="15581" y="11878"/>
                </a:cubicBezTo>
                <a:cubicBezTo>
                  <a:pt x="15632" y="11814"/>
                  <a:pt x="15644" y="11739"/>
                  <a:pt x="15632" y="11664"/>
                </a:cubicBezTo>
                <a:cubicBezTo>
                  <a:pt x="15619" y="11588"/>
                  <a:pt x="15581" y="11526"/>
                  <a:pt x="15531" y="11475"/>
                </a:cubicBezTo>
                <a:cubicBezTo>
                  <a:pt x="15483" y="11437"/>
                  <a:pt x="15428" y="11420"/>
                  <a:pt x="15371" y="11420"/>
                </a:cubicBezTo>
                <a:close/>
                <a:moveTo>
                  <a:pt x="16939" y="11459"/>
                </a:moveTo>
                <a:cubicBezTo>
                  <a:pt x="16926" y="11459"/>
                  <a:pt x="16914" y="11460"/>
                  <a:pt x="16901" y="11462"/>
                </a:cubicBezTo>
                <a:cubicBezTo>
                  <a:pt x="16826" y="11475"/>
                  <a:pt x="16764" y="11513"/>
                  <a:pt x="16713" y="11576"/>
                </a:cubicBezTo>
                <a:cubicBezTo>
                  <a:pt x="16625" y="11689"/>
                  <a:pt x="16638" y="11853"/>
                  <a:pt x="16738" y="11953"/>
                </a:cubicBezTo>
                <a:cubicBezTo>
                  <a:pt x="16750" y="11953"/>
                  <a:pt x="16764" y="11965"/>
                  <a:pt x="16764" y="11965"/>
                </a:cubicBezTo>
                <a:cubicBezTo>
                  <a:pt x="16816" y="12007"/>
                  <a:pt x="16879" y="12027"/>
                  <a:pt x="16942" y="12027"/>
                </a:cubicBezTo>
                <a:cubicBezTo>
                  <a:pt x="17029" y="12027"/>
                  <a:pt x="17114" y="11988"/>
                  <a:pt x="17166" y="11915"/>
                </a:cubicBezTo>
                <a:cubicBezTo>
                  <a:pt x="17267" y="11789"/>
                  <a:pt x="17241" y="11613"/>
                  <a:pt x="17116" y="11526"/>
                </a:cubicBezTo>
                <a:cubicBezTo>
                  <a:pt x="17063" y="11484"/>
                  <a:pt x="17002" y="11459"/>
                  <a:pt x="16939" y="11459"/>
                </a:cubicBezTo>
                <a:close/>
                <a:moveTo>
                  <a:pt x="8162" y="11853"/>
                </a:moveTo>
                <a:cubicBezTo>
                  <a:pt x="8224" y="11915"/>
                  <a:pt x="8288" y="11978"/>
                  <a:pt x="8350" y="12029"/>
                </a:cubicBezTo>
                <a:cubicBezTo>
                  <a:pt x="8275" y="11978"/>
                  <a:pt x="8212" y="11928"/>
                  <a:pt x="8137" y="11878"/>
                </a:cubicBezTo>
                <a:lnTo>
                  <a:pt x="8162" y="11853"/>
                </a:lnTo>
                <a:close/>
                <a:moveTo>
                  <a:pt x="18511" y="11727"/>
                </a:moveTo>
                <a:cubicBezTo>
                  <a:pt x="18561" y="11727"/>
                  <a:pt x="18612" y="11739"/>
                  <a:pt x="18650" y="11764"/>
                </a:cubicBezTo>
                <a:cubicBezTo>
                  <a:pt x="18662" y="11777"/>
                  <a:pt x="18662" y="11777"/>
                  <a:pt x="18675" y="11777"/>
                </a:cubicBezTo>
                <a:cubicBezTo>
                  <a:pt x="18700" y="11814"/>
                  <a:pt x="18712" y="11853"/>
                  <a:pt x="18725" y="11890"/>
                </a:cubicBezTo>
                <a:cubicBezTo>
                  <a:pt x="18725" y="11940"/>
                  <a:pt x="18712" y="11991"/>
                  <a:pt x="18687" y="12029"/>
                </a:cubicBezTo>
                <a:cubicBezTo>
                  <a:pt x="18662" y="12066"/>
                  <a:pt x="18612" y="12091"/>
                  <a:pt x="18561" y="12104"/>
                </a:cubicBezTo>
                <a:cubicBezTo>
                  <a:pt x="18511" y="12104"/>
                  <a:pt x="18461" y="12091"/>
                  <a:pt x="18423" y="12066"/>
                </a:cubicBezTo>
                <a:cubicBezTo>
                  <a:pt x="18348" y="12004"/>
                  <a:pt x="18335" y="11878"/>
                  <a:pt x="18398" y="11802"/>
                </a:cubicBezTo>
                <a:cubicBezTo>
                  <a:pt x="18423" y="11764"/>
                  <a:pt x="18461" y="11739"/>
                  <a:pt x="18511" y="11727"/>
                </a:cubicBezTo>
                <a:close/>
                <a:moveTo>
                  <a:pt x="7961" y="12091"/>
                </a:moveTo>
                <a:cubicBezTo>
                  <a:pt x="7986" y="12116"/>
                  <a:pt x="8011" y="12129"/>
                  <a:pt x="8036" y="12141"/>
                </a:cubicBezTo>
                <a:lnTo>
                  <a:pt x="8023" y="12155"/>
                </a:lnTo>
                <a:cubicBezTo>
                  <a:pt x="8011" y="12167"/>
                  <a:pt x="8011" y="12180"/>
                  <a:pt x="8011" y="12192"/>
                </a:cubicBezTo>
                <a:cubicBezTo>
                  <a:pt x="7986" y="12180"/>
                  <a:pt x="7948" y="12155"/>
                  <a:pt x="7923" y="12129"/>
                </a:cubicBezTo>
                <a:lnTo>
                  <a:pt x="7961" y="12091"/>
                </a:lnTo>
                <a:close/>
                <a:moveTo>
                  <a:pt x="18552" y="11634"/>
                </a:moveTo>
                <a:cubicBezTo>
                  <a:pt x="18534" y="11634"/>
                  <a:pt x="18517" y="11636"/>
                  <a:pt x="18499" y="11638"/>
                </a:cubicBezTo>
                <a:cubicBezTo>
                  <a:pt x="18423" y="11638"/>
                  <a:pt x="18360" y="11689"/>
                  <a:pt x="18310" y="11739"/>
                </a:cubicBezTo>
                <a:cubicBezTo>
                  <a:pt x="18222" y="11853"/>
                  <a:pt x="18247" y="12016"/>
                  <a:pt x="18348" y="12116"/>
                </a:cubicBezTo>
                <a:cubicBezTo>
                  <a:pt x="18348" y="12129"/>
                  <a:pt x="18360" y="12129"/>
                  <a:pt x="18373" y="12141"/>
                </a:cubicBezTo>
                <a:cubicBezTo>
                  <a:pt x="18424" y="12178"/>
                  <a:pt x="18484" y="12195"/>
                  <a:pt x="18543" y="12195"/>
                </a:cubicBezTo>
                <a:cubicBezTo>
                  <a:pt x="18628" y="12195"/>
                  <a:pt x="18711" y="12158"/>
                  <a:pt x="18762" y="12091"/>
                </a:cubicBezTo>
                <a:cubicBezTo>
                  <a:pt x="18813" y="12029"/>
                  <a:pt x="18826" y="11953"/>
                  <a:pt x="18826" y="11878"/>
                </a:cubicBezTo>
                <a:cubicBezTo>
                  <a:pt x="18813" y="11802"/>
                  <a:pt x="18776" y="11739"/>
                  <a:pt x="18712" y="11689"/>
                </a:cubicBezTo>
                <a:cubicBezTo>
                  <a:pt x="18664" y="11650"/>
                  <a:pt x="18609" y="11634"/>
                  <a:pt x="18552" y="11634"/>
                </a:cubicBezTo>
                <a:close/>
                <a:moveTo>
                  <a:pt x="14539" y="11826"/>
                </a:moveTo>
                <a:cubicBezTo>
                  <a:pt x="14579" y="11826"/>
                  <a:pt x="14619" y="11839"/>
                  <a:pt x="14651" y="11865"/>
                </a:cubicBezTo>
                <a:cubicBezTo>
                  <a:pt x="14663" y="11865"/>
                  <a:pt x="14663" y="11878"/>
                  <a:pt x="14676" y="11878"/>
                </a:cubicBezTo>
                <a:cubicBezTo>
                  <a:pt x="14738" y="11940"/>
                  <a:pt x="14751" y="12054"/>
                  <a:pt x="14688" y="12129"/>
                </a:cubicBezTo>
                <a:cubicBezTo>
                  <a:pt x="14663" y="12167"/>
                  <a:pt x="14613" y="12192"/>
                  <a:pt x="14562" y="12192"/>
                </a:cubicBezTo>
                <a:cubicBezTo>
                  <a:pt x="14549" y="12195"/>
                  <a:pt x="14535" y="12197"/>
                  <a:pt x="14522" y="12197"/>
                </a:cubicBezTo>
                <a:cubicBezTo>
                  <a:pt x="14486" y="12197"/>
                  <a:pt x="14452" y="12185"/>
                  <a:pt x="14425" y="12167"/>
                </a:cubicBezTo>
                <a:cubicBezTo>
                  <a:pt x="14349" y="12104"/>
                  <a:pt x="14336" y="11978"/>
                  <a:pt x="14386" y="11903"/>
                </a:cubicBezTo>
                <a:cubicBezTo>
                  <a:pt x="14423" y="11851"/>
                  <a:pt x="14481" y="11826"/>
                  <a:pt x="14539" y="11826"/>
                </a:cubicBezTo>
                <a:close/>
                <a:moveTo>
                  <a:pt x="22434" y="12167"/>
                </a:moveTo>
                <a:cubicBezTo>
                  <a:pt x="22460" y="12192"/>
                  <a:pt x="22485" y="12205"/>
                  <a:pt x="22510" y="12217"/>
                </a:cubicBezTo>
                <a:cubicBezTo>
                  <a:pt x="22485" y="12205"/>
                  <a:pt x="22460" y="12205"/>
                  <a:pt x="22434" y="12192"/>
                </a:cubicBezTo>
                <a:lnTo>
                  <a:pt x="22434" y="12167"/>
                </a:lnTo>
                <a:close/>
                <a:moveTo>
                  <a:pt x="14539" y="11727"/>
                </a:moveTo>
                <a:cubicBezTo>
                  <a:pt x="14454" y="11727"/>
                  <a:pt x="14369" y="11766"/>
                  <a:pt x="14311" y="11840"/>
                </a:cubicBezTo>
                <a:cubicBezTo>
                  <a:pt x="14274" y="11903"/>
                  <a:pt x="14248" y="11978"/>
                  <a:pt x="14261" y="12054"/>
                </a:cubicBezTo>
                <a:cubicBezTo>
                  <a:pt x="14274" y="12116"/>
                  <a:pt x="14299" y="12167"/>
                  <a:pt x="14336" y="12217"/>
                </a:cubicBezTo>
                <a:cubicBezTo>
                  <a:pt x="14349" y="12230"/>
                  <a:pt x="14361" y="12230"/>
                  <a:pt x="14374" y="12242"/>
                </a:cubicBezTo>
                <a:cubicBezTo>
                  <a:pt x="14415" y="12273"/>
                  <a:pt x="14473" y="12296"/>
                  <a:pt x="14534" y="12296"/>
                </a:cubicBezTo>
                <a:cubicBezTo>
                  <a:pt x="14548" y="12296"/>
                  <a:pt x="14562" y="12295"/>
                  <a:pt x="14575" y="12292"/>
                </a:cubicBezTo>
                <a:cubicBezTo>
                  <a:pt x="14651" y="12280"/>
                  <a:pt x="14726" y="12242"/>
                  <a:pt x="14764" y="12180"/>
                </a:cubicBezTo>
                <a:cubicBezTo>
                  <a:pt x="14864" y="12066"/>
                  <a:pt x="14839" y="11878"/>
                  <a:pt x="14713" y="11789"/>
                </a:cubicBezTo>
                <a:cubicBezTo>
                  <a:pt x="14661" y="11747"/>
                  <a:pt x="14600" y="11727"/>
                  <a:pt x="14539" y="11727"/>
                </a:cubicBezTo>
                <a:close/>
                <a:moveTo>
                  <a:pt x="7785" y="12292"/>
                </a:moveTo>
                <a:lnTo>
                  <a:pt x="7879" y="12355"/>
                </a:lnTo>
                <a:lnTo>
                  <a:pt x="7879" y="12355"/>
                </a:lnTo>
                <a:cubicBezTo>
                  <a:pt x="7847" y="12335"/>
                  <a:pt x="7816" y="12315"/>
                  <a:pt x="7785" y="12305"/>
                </a:cubicBezTo>
                <a:lnTo>
                  <a:pt x="7785" y="12292"/>
                </a:lnTo>
                <a:close/>
                <a:moveTo>
                  <a:pt x="16147" y="11999"/>
                </a:moveTo>
                <a:cubicBezTo>
                  <a:pt x="16184" y="11999"/>
                  <a:pt x="16220" y="12013"/>
                  <a:pt x="16247" y="12041"/>
                </a:cubicBezTo>
                <a:cubicBezTo>
                  <a:pt x="16261" y="12041"/>
                  <a:pt x="16261" y="12041"/>
                  <a:pt x="16273" y="12054"/>
                </a:cubicBezTo>
                <a:cubicBezTo>
                  <a:pt x="16298" y="12079"/>
                  <a:pt x="16323" y="12116"/>
                  <a:pt x="16323" y="12155"/>
                </a:cubicBezTo>
                <a:cubicBezTo>
                  <a:pt x="16336" y="12205"/>
                  <a:pt x="16311" y="12255"/>
                  <a:pt x="16286" y="12292"/>
                </a:cubicBezTo>
                <a:cubicBezTo>
                  <a:pt x="16261" y="12331"/>
                  <a:pt x="16210" y="12356"/>
                  <a:pt x="16160" y="12368"/>
                </a:cubicBezTo>
                <a:cubicBezTo>
                  <a:pt x="16110" y="12368"/>
                  <a:pt x="16071" y="12356"/>
                  <a:pt x="16021" y="12331"/>
                </a:cubicBezTo>
                <a:cubicBezTo>
                  <a:pt x="15984" y="12305"/>
                  <a:pt x="15959" y="12255"/>
                  <a:pt x="15959" y="12205"/>
                </a:cubicBezTo>
                <a:cubicBezTo>
                  <a:pt x="15946" y="12155"/>
                  <a:pt x="15959" y="12104"/>
                  <a:pt x="15996" y="12066"/>
                </a:cubicBezTo>
                <a:cubicBezTo>
                  <a:pt x="16021" y="12029"/>
                  <a:pt x="16059" y="12004"/>
                  <a:pt x="16110" y="12004"/>
                </a:cubicBezTo>
                <a:cubicBezTo>
                  <a:pt x="16122" y="12000"/>
                  <a:pt x="16135" y="11999"/>
                  <a:pt x="16147" y="11999"/>
                </a:cubicBezTo>
                <a:close/>
                <a:moveTo>
                  <a:pt x="7860" y="12205"/>
                </a:moveTo>
                <a:cubicBezTo>
                  <a:pt x="7936" y="12267"/>
                  <a:pt x="7998" y="12318"/>
                  <a:pt x="8074" y="12381"/>
                </a:cubicBezTo>
                <a:cubicBezTo>
                  <a:pt x="7998" y="12318"/>
                  <a:pt x="7923" y="12267"/>
                  <a:pt x="7847" y="12217"/>
                </a:cubicBezTo>
                <a:lnTo>
                  <a:pt x="7860" y="12205"/>
                </a:lnTo>
                <a:close/>
                <a:moveTo>
                  <a:pt x="17724" y="12040"/>
                </a:moveTo>
                <a:cubicBezTo>
                  <a:pt x="17763" y="12040"/>
                  <a:pt x="17800" y="12053"/>
                  <a:pt x="17832" y="12079"/>
                </a:cubicBezTo>
                <a:cubicBezTo>
                  <a:pt x="17845" y="12079"/>
                  <a:pt x="17845" y="12091"/>
                  <a:pt x="17857" y="12091"/>
                </a:cubicBezTo>
                <a:cubicBezTo>
                  <a:pt x="17920" y="12155"/>
                  <a:pt x="17933" y="12267"/>
                  <a:pt x="17870" y="12343"/>
                </a:cubicBezTo>
                <a:cubicBezTo>
                  <a:pt x="17845" y="12381"/>
                  <a:pt x="17795" y="12406"/>
                  <a:pt x="17756" y="12406"/>
                </a:cubicBezTo>
                <a:cubicBezTo>
                  <a:pt x="17743" y="12409"/>
                  <a:pt x="17730" y="12411"/>
                  <a:pt x="17717" y="12411"/>
                </a:cubicBezTo>
                <a:cubicBezTo>
                  <a:pt x="17680" y="12411"/>
                  <a:pt x="17646" y="12399"/>
                  <a:pt x="17619" y="12381"/>
                </a:cubicBezTo>
                <a:cubicBezTo>
                  <a:pt x="17530" y="12318"/>
                  <a:pt x="17518" y="12192"/>
                  <a:pt x="17580" y="12116"/>
                </a:cubicBezTo>
                <a:cubicBezTo>
                  <a:pt x="17617" y="12065"/>
                  <a:pt x="17671" y="12040"/>
                  <a:pt x="17724" y="12040"/>
                </a:cubicBezTo>
                <a:close/>
                <a:moveTo>
                  <a:pt x="16138" y="11900"/>
                </a:moveTo>
                <a:cubicBezTo>
                  <a:pt x="16124" y="11900"/>
                  <a:pt x="16110" y="11901"/>
                  <a:pt x="16097" y="11903"/>
                </a:cubicBezTo>
                <a:cubicBezTo>
                  <a:pt x="16021" y="11915"/>
                  <a:pt x="15959" y="11953"/>
                  <a:pt x="15908" y="12016"/>
                </a:cubicBezTo>
                <a:cubicBezTo>
                  <a:pt x="15870" y="12066"/>
                  <a:pt x="15845" y="12141"/>
                  <a:pt x="15858" y="12217"/>
                </a:cubicBezTo>
                <a:cubicBezTo>
                  <a:pt x="15870" y="12280"/>
                  <a:pt x="15895" y="12343"/>
                  <a:pt x="15946" y="12381"/>
                </a:cubicBezTo>
                <a:cubicBezTo>
                  <a:pt x="15946" y="12393"/>
                  <a:pt x="15959" y="12406"/>
                  <a:pt x="15971" y="12406"/>
                </a:cubicBezTo>
                <a:cubicBezTo>
                  <a:pt x="16034" y="12456"/>
                  <a:pt x="16097" y="12468"/>
                  <a:pt x="16172" y="12468"/>
                </a:cubicBezTo>
                <a:cubicBezTo>
                  <a:pt x="16247" y="12456"/>
                  <a:pt x="16323" y="12418"/>
                  <a:pt x="16361" y="12356"/>
                </a:cubicBezTo>
                <a:cubicBezTo>
                  <a:pt x="16411" y="12292"/>
                  <a:pt x="16437" y="12217"/>
                  <a:pt x="16423" y="12141"/>
                </a:cubicBezTo>
                <a:cubicBezTo>
                  <a:pt x="16411" y="12066"/>
                  <a:pt x="16373" y="12004"/>
                  <a:pt x="16311" y="11953"/>
                </a:cubicBezTo>
                <a:cubicBezTo>
                  <a:pt x="16259" y="11922"/>
                  <a:pt x="16199" y="11900"/>
                  <a:pt x="16138" y="11900"/>
                </a:cubicBezTo>
                <a:close/>
                <a:moveTo>
                  <a:pt x="17722" y="11942"/>
                </a:moveTo>
                <a:cubicBezTo>
                  <a:pt x="17638" y="11942"/>
                  <a:pt x="17557" y="11981"/>
                  <a:pt x="17505" y="12054"/>
                </a:cubicBezTo>
                <a:cubicBezTo>
                  <a:pt x="17417" y="12167"/>
                  <a:pt x="17430" y="12331"/>
                  <a:pt x="17530" y="12431"/>
                </a:cubicBezTo>
                <a:cubicBezTo>
                  <a:pt x="17530" y="12443"/>
                  <a:pt x="17543" y="12443"/>
                  <a:pt x="17555" y="12456"/>
                </a:cubicBezTo>
                <a:cubicBezTo>
                  <a:pt x="17608" y="12487"/>
                  <a:pt x="17668" y="12510"/>
                  <a:pt x="17731" y="12510"/>
                </a:cubicBezTo>
                <a:cubicBezTo>
                  <a:pt x="17744" y="12510"/>
                  <a:pt x="17757" y="12509"/>
                  <a:pt x="17770" y="12507"/>
                </a:cubicBezTo>
                <a:cubicBezTo>
                  <a:pt x="17845" y="12494"/>
                  <a:pt x="17907" y="12456"/>
                  <a:pt x="17946" y="12393"/>
                </a:cubicBezTo>
                <a:cubicBezTo>
                  <a:pt x="18046" y="12280"/>
                  <a:pt x="18021" y="12091"/>
                  <a:pt x="17895" y="12004"/>
                </a:cubicBezTo>
                <a:cubicBezTo>
                  <a:pt x="17843" y="11962"/>
                  <a:pt x="17782" y="11942"/>
                  <a:pt x="17722" y="11942"/>
                </a:cubicBezTo>
                <a:close/>
                <a:moveTo>
                  <a:pt x="19320" y="12215"/>
                </a:moveTo>
                <a:cubicBezTo>
                  <a:pt x="19361" y="12215"/>
                  <a:pt x="19404" y="12228"/>
                  <a:pt x="19442" y="12255"/>
                </a:cubicBezTo>
                <a:cubicBezTo>
                  <a:pt x="19442" y="12255"/>
                  <a:pt x="19455" y="12255"/>
                  <a:pt x="19455" y="12267"/>
                </a:cubicBezTo>
                <a:cubicBezTo>
                  <a:pt x="19517" y="12331"/>
                  <a:pt x="19530" y="12431"/>
                  <a:pt x="19467" y="12507"/>
                </a:cubicBezTo>
                <a:cubicBezTo>
                  <a:pt x="19442" y="12544"/>
                  <a:pt x="19404" y="12569"/>
                  <a:pt x="19354" y="12582"/>
                </a:cubicBezTo>
                <a:cubicBezTo>
                  <a:pt x="19304" y="12582"/>
                  <a:pt x="19253" y="12569"/>
                  <a:pt x="19215" y="12544"/>
                </a:cubicBezTo>
                <a:cubicBezTo>
                  <a:pt x="19178" y="12519"/>
                  <a:pt x="19153" y="12468"/>
                  <a:pt x="19140" y="12418"/>
                </a:cubicBezTo>
                <a:cubicBezTo>
                  <a:pt x="19140" y="12368"/>
                  <a:pt x="19153" y="12318"/>
                  <a:pt x="19178" y="12280"/>
                </a:cubicBezTo>
                <a:cubicBezTo>
                  <a:pt x="19213" y="12237"/>
                  <a:pt x="19265" y="12215"/>
                  <a:pt x="19320" y="12215"/>
                </a:cubicBezTo>
                <a:close/>
                <a:moveTo>
                  <a:pt x="7584" y="12544"/>
                </a:moveTo>
                <a:cubicBezTo>
                  <a:pt x="7584" y="12557"/>
                  <a:pt x="7596" y="12569"/>
                  <a:pt x="7609" y="12569"/>
                </a:cubicBezTo>
                <a:cubicBezTo>
                  <a:pt x="7596" y="12569"/>
                  <a:pt x="7571" y="12582"/>
                  <a:pt x="7571" y="12594"/>
                </a:cubicBezTo>
                <a:cubicBezTo>
                  <a:pt x="7571" y="12594"/>
                  <a:pt x="7571" y="12607"/>
                  <a:pt x="7558" y="12607"/>
                </a:cubicBezTo>
                <a:cubicBezTo>
                  <a:pt x="7558" y="12607"/>
                  <a:pt x="7545" y="12607"/>
                  <a:pt x="7545" y="12594"/>
                </a:cubicBezTo>
                <a:lnTo>
                  <a:pt x="7584" y="12544"/>
                </a:lnTo>
                <a:close/>
                <a:moveTo>
                  <a:pt x="19327" y="12115"/>
                </a:moveTo>
                <a:cubicBezTo>
                  <a:pt x="19240" y="12115"/>
                  <a:pt x="19155" y="12154"/>
                  <a:pt x="19103" y="12230"/>
                </a:cubicBezTo>
                <a:cubicBezTo>
                  <a:pt x="19052" y="12280"/>
                  <a:pt x="19039" y="12356"/>
                  <a:pt x="19039" y="12431"/>
                </a:cubicBezTo>
                <a:cubicBezTo>
                  <a:pt x="19052" y="12494"/>
                  <a:pt x="19077" y="12557"/>
                  <a:pt x="19128" y="12594"/>
                </a:cubicBezTo>
                <a:cubicBezTo>
                  <a:pt x="19140" y="12607"/>
                  <a:pt x="19140" y="12619"/>
                  <a:pt x="19153" y="12619"/>
                </a:cubicBezTo>
                <a:cubicBezTo>
                  <a:pt x="19215" y="12670"/>
                  <a:pt x="19291" y="12683"/>
                  <a:pt x="19366" y="12683"/>
                </a:cubicBezTo>
                <a:cubicBezTo>
                  <a:pt x="19442" y="12670"/>
                  <a:pt x="19505" y="12632"/>
                  <a:pt x="19555" y="12569"/>
                </a:cubicBezTo>
                <a:cubicBezTo>
                  <a:pt x="19643" y="12443"/>
                  <a:pt x="19618" y="12267"/>
                  <a:pt x="19492" y="12167"/>
                </a:cubicBezTo>
                <a:cubicBezTo>
                  <a:pt x="19442" y="12132"/>
                  <a:pt x="19384" y="12115"/>
                  <a:pt x="19327" y="12115"/>
                </a:cubicBezTo>
                <a:close/>
                <a:moveTo>
                  <a:pt x="15343" y="12313"/>
                </a:moveTo>
                <a:cubicBezTo>
                  <a:pt x="15376" y="12313"/>
                  <a:pt x="15406" y="12324"/>
                  <a:pt x="15443" y="12343"/>
                </a:cubicBezTo>
                <a:cubicBezTo>
                  <a:pt x="15443" y="12356"/>
                  <a:pt x="15456" y="12356"/>
                  <a:pt x="15456" y="12368"/>
                </a:cubicBezTo>
                <a:cubicBezTo>
                  <a:pt x="15481" y="12393"/>
                  <a:pt x="15506" y="12431"/>
                  <a:pt x="15506" y="12468"/>
                </a:cubicBezTo>
                <a:cubicBezTo>
                  <a:pt x="15518" y="12519"/>
                  <a:pt x="15506" y="12569"/>
                  <a:pt x="15468" y="12607"/>
                </a:cubicBezTo>
                <a:cubicBezTo>
                  <a:pt x="15431" y="12658"/>
                  <a:pt x="15378" y="12684"/>
                  <a:pt x="15324" y="12684"/>
                </a:cubicBezTo>
                <a:cubicBezTo>
                  <a:pt x="15286" y="12684"/>
                  <a:pt x="15248" y="12671"/>
                  <a:pt x="15216" y="12644"/>
                </a:cubicBezTo>
                <a:cubicBezTo>
                  <a:pt x="15179" y="12619"/>
                  <a:pt x="15154" y="12569"/>
                  <a:pt x="15141" y="12519"/>
                </a:cubicBezTo>
                <a:cubicBezTo>
                  <a:pt x="15141" y="12468"/>
                  <a:pt x="15154" y="12418"/>
                  <a:pt x="15179" y="12381"/>
                </a:cubicBezTo>
                <a:cubicBezTo>
                  <a:pt x="15204" y="12343"/>
                  <a:pt x="15254" y="12318"/>
                  <a:pt x="15305" y="12318"/>
                </a:cubicBezTo>
                <a:cubicBezTo>
                  <a:pt x="15318" y="12314"/>
                  <a:pt x="15331" y="12313"/>
                  <a:pt x="15343" y="12313"/>
                </a:cubicBezTo>
                <a:close/>
                <a:moveTo>
                  <a:pt x="22208" y="12670"/>
                </a:moveTo>
                <a:cubicBezTo>
                  <a:pt x="22221" y="12670"/>
                  <a:pt x="22221" y="12683"/>
                  <a:pt x="22233" y="12683"/>
                </a:cubicBezTo>
                <a:lnTo>
                  <a:pt x="22221" y="12720"/>
                </a:lnTo>
                <a:cubicBezTo>
                  <a:pt x="22208" y="12708"/>
                  <a:pt x="22196" y="12708"/>
                  <a:pt x="22183" y="12695"/>
                </a:cubicBezTo>
                <a:cubicBezTo>
                  <a:pt x="22196" y="12695"/>
                  <a:pt x="22196" y="12683"/>
                  <a:pt x="22208" y="12670"/>
                </a:cubicBezTo>
                <a:close/>
                <a:moveTo>
                  <a:pt x="15330" y="12214"/>
                </a:moveTo>
                <a:cubicBezTo>
                  <a:pt x="15317" y="12214"/>
                  <a:pt x="15305" y="12215"/>
                  <a:pt x="15292" y="12217"/>
                </a:cubicBezTo>
                <a:cubicBezTo>
                  <a:pt x="15216" y="12230"/>
                  <a:pt x="15141" y="12267"/>
                  <a:pt x="15104" y="12331"/>
                </a:cubicBezTo>
                <a:cubicBezTo>
                  <a:pt x="15053" y="12381"/>
                  <a:pt x="15040" y="12456"/>
                  <a:pt x="15040" y="12532"/>
                </a:cubicBezTo>
                <a:cubicBezTo>
                  <a:pt x="15053" y="12594"/>
                  <a:pt x="15078" y="12658"/>
                  <a:pt x="15129" y="12695"/>
                </a:cubicBezTo>
                <a:cubicBezTo>
                  <a:pt x="15141" y="12708"/>
                  <a:pt x="15141" y="12720"/>
                  <a:pt x="15154" y="12720"/>
                </a:cubicBezTo>
                <a:cubicBezTo>
                  <a:pt x="15206" y="12762"/>
                  <a:pt x="15268" y="12782"/>
                  <a:pt x="15329" y="12782"/>
                </a:cubicBezTo>
                <a:cubicBezTo>
                  <a:pt x="15413" y="12782"/>
                  <a:pt x="15498" y="12743"/>
                  <a:pt x="15556" y="12670"/>
                </a:cubicBezTo>
                <a:cubicBezTo>
                  <a:pt x="15594" y="12607"/>
                  <a:pt x="15619" y="12532"/>
                  <a:pt x="15607" y="12456"/>
                </a:cubicBezTo>
                <a:cubicBezTo>
                  <a:pt x="15594" y="12381"/>
                  <a:pt x="15556" y="12318"/>
                  <a:pt x="15493" y="12267"/>
                </a:cubicBezTo>
                <a:cubicBezTo>
                  <a:pt x="15441" y="12236"/>
                  <a:pt x="15389" y="12214"/>
                  <a:pt x="15330" y="12214"/>
                </a:cubicBezTo>
                <a:close/>
                <a:moveTo>
                  <a:pt x="7458" y="12795"/>
                </a:moveTo>
                <a:cubicBezTo>
                  <a:pt x="7470" y="12795"/>
                  <a:pt x="7470" y="12808"/>
                  <a:pt x="7483" y="12808"/>
                </a:cubicBezTo>
                <a:lnTo>
                  <a:pt x="7495" y="12808"/>
                </a:lnTo>
                <a:lnTo>
                  <a:pt x="7495" y="12821"/>
                </a:lnTo>
                <a:cubicBezTo>
                  <a:pt x="7483" y="12808"/>
                  <a:pt x="7470" y="12808"/>
                  <a:pt x="7458" y="12795"/>
                </a:cubicBezTo>
                <a:close/>
                <a:moveTo>
                  <a:pt x="7395" y="12783"/>
                </a:moveTo>
                <a:cubicBezTo>
                  <a:pt x="7382" y="12795"/>
                  <a:pt x="7369" y="12795"/>
                  <a:pt x="7369" y="12808"/>
                </a:cubicBezTo>
                <a:lnTo>
                  <a:pt x="7369" y="12846"/>
                </a:lnTo>
                <a:cubicBezTo>
                  <a:pt x="7357" y="12834"/>
                  <a:pt x="7357" y="12834"/>
                  <a:pt x="7344" y="12834"/>
                </a:cubicBezTo>
                <a:lnTo>
                  <a:pt x="7382" y="12783"/>
                </a:lnTo>
                <a:close/>
                <a:moveTo>
                  <a:pt x="16930" y="12478"/>
                </a:moveTo>
                <a:cubicBezTo>
                  <a:pt x="16970" y="12478"/>
                  <a:pt x="17009" y="12498"/>
                  <a:pt x="17040" y="12519"/>
                </a:cubicBezTo>
                <a:lnTo>
                  <a:pt x="17052" y="12532"/>
                </a:lnTo>
                <a:cubicBezTo>
                  <a:pt x="17077" y="12557"/>
                  <a:pt x="17103" y="12594"/>
                  <a:pt x="17103" y="12644"/>
                </a:cubicBezTo>
                <a:cubicBezTo>
                  <a:pt x="17116" y="12695"/>
                  <a:pt x="17103" y="12733"/>
                  <a:pt x="17077" y="12783"/>
                </a:cubicBezTo>
                <a:cubicBezTo>
                  <a:pt x="17042" y="12826"/>
                  <a:pt x="16986" y="12848"/>
                  <a:pt x="16931" y="12848"/>
                </a:cubicBezTo>
                <a:cubicBezTo>
                  <a:pt x="16889" y="12848"/>
                  <a:pt x="16846" y="12835"/>
                  <a:pt x="16814" y="12808"/>
                </a:cubicBezTo>
                <a:cubicBezTo>
                  <a:pt x="16776" y="12783"/>
                  <a:pt x="16750" y="12745"/>
                  <a:pt x="16738" y="12695"/>
                </a:cubicBezTo>
                <a:cubicBezTo>
                  <a:pt x="16738" y="12644"/>
                  <a:pt x="16750" y="12594"/>
                  <a:pt x="16776" y="12557"/>
                </a:cubicBezTo>
                <a:cubicBezTo>
                  <a:pt x="16801" y="12519"/>
                  <a:pt x="16851" y="12494"/>
                  <a:pt x="16901" y="12481"/>
                </a:cubicBezTo>
                <a:cubicBezTo>
                  <a:pt x="16911" y="12479"/>
                  <a:pt x="16920" y="12478"/>
                  <a:pt x="16930" y="12478"/>
                </a:cubicBezTo>
                <a:close/>
                <a:moveTo>
                  <a:pt x="18526" y="12527"/>
                </a:moveTo>
                <a:cubicBezTo>
                  <a:pt x="18562" y="12527"/>
                  <a:pt x="18597" y="12539"/>
                  <a:pt x="18625" y="12557"/>
                </a:cubicBezTo>
                <a:cubicBezTo>
                  <a:pt x="18625" y="12569"/>
                  <a:pt x="18637" y="12569"/>
                  <a:pt x="18637" y="12582"/>
                </a:cubicBezTo>
                <a:cubicBezTo>
                  <a:pt x="18675" y="12607"/>
                  <a:pt x="18687" y="12644"/>
                  <a:pt x="18700" y="12683"/>
                </a:cubicBezTo>
                <a:cubicBezTo>
                  <a:pt x="18700" y="12733"/>
                  <a:pt x="18687" y="12783"/>
                  <a:pt x="18662" y="12821"/>
                </a:cubicBezTo>
                <a:cubicBezTo>
                  <a:pt x="18625" y="12859"/>
                  <a:pt x="18586" y="12884"/>
                  <a:pt x="18536" y="12896"/>
                </a:cubicBezTo>
                <a:cubicBezTo>
                  <a:pt x="18486" y="12896"/>
                  <a:pt x="18436" y="12884"/>
                  <a:pt x="18398" y="12859"/>
                </a:cubicBezTo>
                <a:cubicBezTo>
                  <a:pt x="18360" y="12834"/>
                  <a:pt x="18335" y="12783"/>
                  <a:pt x="18323" y="12733"/>
                </a:cubicBezTo>
                <a:cubicBezTo>
                  <a:pt x="18323" y="12683"/>
                  <a:pt x="18335" y="12632"/>
                  <a:pt x="18360" y="12594"/>
                </a:cubicBezTo>
                <a:cubicBezTo>
                  <a:pt x="18398" y="12557"/>
                  <a:pt x="18436" y="12532"/>
                  <a:pt x="18486" y="12532"/>
                </a:cubicBezTo>
                <a:cubicBezTo>
                  <a:pt x="18499" y="12528"/>
                  <a:pt x="18513" y="12527"/>
                  <a:pt x="18526" y="12527"/>
                </a:cubicBezTo>
                <a:close/>
                <a:moveTo>
                  <a:pt x="21844" y="12821"/>
                </a:moveTo>
                <a:lnTo>
                  <a:pt x="21844" y="12821"/>
                </a:lnTo>
                <a:cubicBezTo>
                  <a:pt x="21919" y="12859"/>
                  <a:pt x="22007" y="12884"/>
                  <a:pt x="22082" y="12921"/>
                </a:cubicBezTo>
                <a:lnTo>
                  <a:pt x="22057" y="12946"/>
                </a:lnTo>
                <a:cubicBezTo>
                  <a:pt x="21982" y="12909"/>
                  <a:pt x="21906" y="12859"/>
                  <a:pt x="21844" y="12821"/>
                </a:cubicBezTo>
                <a:close/>
                <a:moveTo>
                  <a:pt x="16929" y="12377"/>
                </a:moveTo>
                <a:cubicBezTo>
                  <a:pt x="16916" y="12377"/>
                  <a:pt x="16903" y="12379"/>
                  <a:pt x="16889" y="12381"/>
                </a:cubicBezTo>
                <a:cubicBezTo>
                  <a:pt x="16814" y="12393"/>
                  <a:pt x="16738" y="12431"/>
                  <a:pt x="16700" y="12494"/>
                </a:cubicBezTo>
                <a:cubicBezTo>
                  <a:pt x="16650" y="12557"/>
                  <a:pt x="16638" y="12632"/>
                  <a:pt x="16638" y="12708"/>
                </a:cubicBezTo>
                <a:cubicBezTo>
                  <a:pt x="16650" y="12770"/>
                  <a:pt x="16675" y="12821"/>
                  <a:pt x="16725" y="12871"/>
                </a:cubicBezTo>
                <a:cubicBezTo>
                  <a:pt x="16738" y="12871"/>
                  <a:pt x="16738" y="12884"/>
                  <a:pt x="16750" y="12896"/>
                </a:cubicBezTo>
                <a:cubicBezTo>
                  <a:pt x="16801" y="12931"/>
                  <a:pt x="16859" y="12948"/>
                  <a:pt x="16917" y="12948"/>
                </a:cubicBezTo>
                <a:cubicBezTo>
                  <a:pt x="17005" y="12948"/>
                  <a:pt x="17092" y="12909"/>
                  <a:pt x="17153" y="12834"/>
                </a:cubicBezTo>
                <a:cubicBezTo>
                  <a:pt x="17191" y="12770"/>
                  <a:pt x="17216" y="12708"/>
                  <a:pt x="17203" y="12632"/>
                </a:cubicBezTo>
                <a:cubicBezTo>
                  <a:pt x="17191" y="12557"/>
                  <a:pt x="17153" y="12481"/>
                  <a:pt x="17090" y="12443"/>
                </a:cubicBezTo>
                <a:cubicBezTo>
                  <a:pt x="17049" y="12402"/>
                  <a:pt x="16991" y="12377"/>
                  <a:pt x="16929" y="12377"/>
                </a:cubicBezTo>
                <a:close/>
                <a:moveTo>
                  <a:pt x="18515" y="12428"/>
                </a:moveTo>
                <a:cubicBezTo>
                  <a:pt x="18501" y="12428"/>
                  <a:pt x="18487" y="12429"/>
                  <a:pt x="18474" y="12431"/>
                </a:cubicBezTo>
                <a:cubicBezTo>
                  <a:pt x="18398" y="12443"/>
                  <a:pt x="18335" y="12481"/>
                  <a:pt x="18285" y="12544"/>
                </a:cubicBezTo>
                <a:cubicBezTo>
                  <a:pt x="18234" y="12594"/>
                  <a:pt x="18222" y="12670"/>
                  <a:pt x="18234" y="12745"/>
                </a:cubicBezTo>
                <a:cubicBezTo>
                  <a:pt x="18234" y="12808"/>
                  <a:pt x="18273" y="12871"/>
                  <a:pt x="18310" y="12909"/>
                </a:cubicBezTo>
                <a:lnTo>
                  <a:pt x="18335" y="12934"/>
                </a:lnTo>
                <a:cubicBezTo>
                  <a:pt x="18387" y="12976"/>
                  <a:pt x="18449" y="12996"/>
                  <a:pt x="18510" y="12996"/>
                </a:cubicBezTo>
                <a:cubicBezTo>
                  <a:pt x="18594" y="12996"/>
                  <a:pt x="18679" y="12957"/>
                  <a:pt x="18737" y="12884"/>
                </a:cubicBezTo>
                <a:cubicBezTo>
                  <a:pt x="18788" y="12821"/>
                  <a:pt x="18801" y="12745"/>
                  <a:pt x="18788" y="12670"/>
                </a:cubicBezTo>
                <a:cubicBezTo>
                  <a:pt x="18776" y="12594"/>
                  <a:pt x="18737" y="12532"/>
                  <a:pt x="18687" y="12481"/>
                </a:cubicBezTo>
                <a:cubicBezTo>
                  <a:pt x="18636" y="12450"/>
                  <a:pt x="18576" y="12428"/>
                  <a:pt x="18515" y="12428"/>
                </a:cubicBezTo>
                <a:close/>
                <a:moveTo>
                  <a:pt x="7244" y="12959"/>
                </a:moveTo>
                <a:cubicBezTo>
                  <a:pt x="7244" y="12959"/>
                  <a:pt x="7244" y="12971"/>
                  <a:pt x="7257" y="12971"/>
                </a:cubicBezTo>
                <a:lnTo>
                  <a:pt x="7285" y="13000"/>
                </a:lnTo>
                <a:lnTo>
                  <a:pt x="7285" y="13000"/>
                </a:lnTo>
                <a:cubicBezTo>
                  <a:pt x="7275" y="12991"/>
                  <a:pt x="7266" y="12984"/>
                  <a:pt x="7257" y="12984"/>
                </a:cubicBezTo>
                <a:cubicBezTo>
                  <a:pt x="7244" y="12971"/>
                  <a:pt x="7232" y="12971"/>
                  <a:pt x="7232" y="12971"/>
                </a:cubicBezTo>
                <a:lnTo>
                  <a:pt x="7244" y="12959"/>
                </a:lnTo>
                <a:close/>
                <a:moveTo>
                  <a:pt x="20110" y="12692"/>
                </a:moveTo>
                <a:cubicBezTo>
                  <a:pt x="20151" y="12692"/>
                  <a:pt x="20191" y="12712"/>
                  <a:pt x="20221" y="12733"/>
                </a:cubicBezTo>
                <a:cubicBezTo>
                  <a:pt x="20234" y="12733"/>
                  <a:pt x="20234" y="12745"/>
                  <a:pt x="20234" y="12745"/>
                </a:cubicBezTo>
                <a:cubicBezTo>
                  <a:pt x="20271" y="12770"/>
                  <a:pt x="20285" y="12808"/>
                  <a:pt x="20297" y="12859"/>
                </a:cubicBezTo>
                <a:cubicBezTo>
                  <a:pt x="20297" y="12909"/>
                  <a:pt x="20285" y="12946"/>
                  <a:pt x="20259" y="12997"/>
                </a:cubicBezTo>
                <a:cubicBezTo>
                  <a:pt x="20221" y="13035"/>
                  <a:pt x="20184" y="13060"/>
                  <a:pt x="20134" y="13060"/>
                </a:cubicBezTo>
                <a:cubicBezTo>
                  <a:pt x="20121" y="13063"/>
                  <a:pt x="20109" y="13064"/>
                  <a:pt x="20097" y="13064"/>
                </a:cubicBezTo>
                <a:cubicBezTo>
                  <a:pt x="20059" y="13064"/>
                  <a:pt x="20024" y="13050"/>
                  <a:pt x="19995" y="13022"/>
                </a:cubicBezTo>
                <a:cubicBezTo>
                  <a:pt x="19958" y="12997"/>
                  <a:pt x="19932" y="12959"/>
                  <a:pt x="19919" y="12909"/>
                </a:cubicBezTo>
                <a:cubicBezTo>
                  <a:pt x="19919" y="12859"/>
                  <a:pt x="19932" y="12808"/>
                  <a:pt x="19958" y="12770"/>
                </a:cubicBezTo>
                <a:cubicBezTo>
                  <a:pt x="19995" y="12733"/>
                  <a:pt x="20033" y="12708"/>
                  <a:pt x="20083" y="12695"/>
                </a:cubicBezTo>
                <a:cubicBezTo>
                  <a:pt x="20092" y="12693"/>
                  <a:pt x="20101" y="12692"/>
                  <a:pt x="20110" y="12692"/>
                </a:cubicBezTo>
                <a:close/>
                <a:moveTo>
                  <a:pt x="21781" y="12946"/>
                </a:moveTo>
                <a:cubicBezTo>
                  <a:pt x="21794" y="12959"/>
                  <a:pt x="21806" y="12959"/>
                  <a:pt x="21819" y="12959"/>
                </a:cubicBezTo>
                <a:lnTo>
                  <a:pt x="21831" y="12971"/>
                </a:lnTo>
                <a:lnTo>
                  <a:pt x="21844" y="12971"/>
                </a:lnTo>
                <a:cubicBezTo>
                  <a:pt x="21869" y="12984"/>
                  <a:pt x="21894" y="12997"/>
                  <a:pt x="21906" y="13010"/>
                </a:cubicBezTo>
                <a:cubicBezTo>
                  <a:pt x="21919" y="13010"/>
                  <a:pt x="21931" y="13022"/>
                  <a:pt x="21944" y="13022"/>
                </a:cubicBezTo>
                <a:cubicBezTo>
                  <a:pt x="21944" y="13035"/>
                  <a:pt x="21957" y="13035"/>
                  <a:pt x="21957" y="13035"/>
                </a:cubicBezTo>
                <a:lnTo>
                  <a:pt x="21970" y="13047"/>
                </a:lnTo>
                <a:cubicBezTo>
                  <a:pt x="21982" y="13047"/>
                  <a:pt x="21982" y="13060"/>
                  <a:pt x="21995" y="13060"/>
                </a:cubicBezTo>
                <a:lnTo>
                  <a:pt x="21982" y="13072"/>
                </a:lnTo>
                <a:cubicBezTo>
                  <a:pt x="21906" y="13035"/>
                  <a:pt x="21831" y="12997"/>
                  <a:pt x="21768" y="12946"/>
                </a:cubicBezTo>
                <a:close/>
                <a:moveTo>
                  <a:pt x="8816" y="12921"/>
                </a:moveTo>
                <a:cubicBezTo>
                  <a:pt x="8803" y="12934"/>
                  <a:pt x="8803" y="12946"/>
                  <a:pt x="8791" y="12959"/>
                </a:cubicBezTo>
                <a:cubicBezTo>
                  <a:pt x="8791" y="12959"/>
                  <a:pt x="8791" y="12984"/>
                  <a:pt x="8803" y="12984"/>
                </a:cubicBezTo>
                <a:cubicBezTo>
                  <a:pt x="8816" y="13010"/>
                  <a:pt x="8828" y="13022"/>
                  <a:pt x="8853" y="13047"/>
                </a:cubicBezTo>
                <a:cubicBezTo>
                  <a:pt x="8866" y="13060"/>
                  <a:pt x="8891" y="13072"/>
                  <a:pt x="8904" y="13085"/>
                </a:cubicBezTo>
                <a:cubicBezTo>
                  <a:pt x="8917" y="13097"/>
                  <a:pt x="8929" y="13097"/>
                  <a:pt x="8942" y="13097"/>
                </a:cubicBezTo>
                <a:cubicBezTo>
                  <a:pt x="8954" y="13085"/>
                  <a:pt x="8967" y="13085"/>
                  <a:pt x="8967" y="13072"/>
                </a:cubicBezTo>
                <a:cubicBezTo>
                  <a:pt x="8979" y="13060"/>
                  <a:pt x="8979" y="13047"/>
                  <a:pt x="8979" y="13035"/>
                </a:cubicBezTo>
                <a:cubicBezTo>
                  <a:pt x="8967" y="13022"/>
                  <a:pt x="8967" y="13010"/>
                  <a:pt x="8954" y="12997"/>
                </a:cubicBezTo>
                <a:lnTo>
                  <a:pt x="8942" y="12997"/>
                </a:lnTo>
                <a:cubicBezTo>
                  <a:pt x="8917" y="12984"/>
                  <a:pt x="8904" y="12959"/>
                  <a:pt x="8878" y="12934"/>
                </a:cubicBezTo>
                <a:lnTo>
                  <a:pt x="8891" y="12934"/>
                </a:lnTo>
                <a:cubicBezTo>
                  <a:pt x="8878" y="12934"/>
                  <a:pt x="8866" y="12921"/>
                  <a:pt x="8853" y="12921"/>
                </a:cubicBezTo>
                <a:close/>
                <a:moveTo>
                  <a:pt x="14528" y="12747"/>
                </a:moveTo>
                <a:cubicBezTo>
                  <a:pt x="14565" y="12747"/>
                  <a:pt x="14604" y="12759"/>
                  <a:pt x="14638" y="12783"/>
                </a:cubicBezTo>
                <a:cubicBezTo>
                  <a:pt x="14638" y="12795"/>
                  <a:pt x="14651" y="12795"/>
                  <a:pt x="14651" y="12795"/>
                </a:cubicBezTo>
                <a:cubicBezTo>
                  <a:pt x="14688" y="12834"/>
                  <a:pt x="14701" y="12871"/>
                  <a:pt x="14701" y="12909"/>
                </a:cubicBezTo>
                <a:cubicBezTo>
                  <a:pt x="14713" y="12959"/>
                  <a:pt x="14701" y="13010"/>
                  <a:pt x="14676" y="13047"/>
                </a:cubicBezTo>
                <a:cubicBezTo>
                  <a:pt x="14638" y="13085"/>
                  <a:pt x="14601" y="13110"/>
                  <a:pt x="14550" y="13122"/>
                </a:cubicBezTo>
                <a:cubicBezTo>
                  <a:pt x="14500" y="13122"/>
                  <a:pt x="14450" y="13110"/>
                  <a:pt x="14411" y="13085"/>
                </a:cubicBezTo>
                <a:cubicBezTo>
                  <a:pt x="14374" y="13047"/>
                  <a:pt x="14349" y="13010"/>
                  <a:pt x="14336" y="12959"/>
                </a:cubicBezTo>
                <a:cubicBezTo>
                  <a:pt x="14336" y="12909"/>
                  <a:pt x="14349" y="12859"/>
                  <a:pt x="14374" y="12821"/>
                </a:cubicBezTo>
                <a:cubicBezTo>
                  <a:pt x="14412" y="12775"/>
                  <a:pt x="14469" y="12747"/>
                  <a:pt x="14528" y="12747"/>
                </a:cubicBezTo>
                <a:close/>
                <a:moveTo>
                  <a:pt x="16110" y="12794"/>
                </a:moveTo>
                <a:cubicBezTo>
                  <a:pt x="16151" y="12794"/>
                  <a:pt x="16191" y="12807"/>
                  <a:pt x="16222" y="12834"/>
                </a:cubicBezTo>
                <a:lnTo>
                  <a:pt x="16235" y="12846"/>
                </a:lnTo>
                <a:cubicBezTo>
                  <a:pt x="16311" y="12909"/>
                  <a:pt x="16311" y="13010"/>
                  <a:pt x="16261" y="13085"/>
                </a:cubicBezTo>
                <a:cubicBezTo>
                  <a:pt x="16224" y="13136"/>
                  <a:pt x="16170" y="13162"/>
                  <a:pt x="16114" y="13162"/>
                </a:cubicBezTo>
                <a:cubicBezTo>
                  <a:pt x="16074" y="13162"/>
                  <a:pt x="16033" y="13149"/>
                  <a:pt x="15996" y="13122"/>
                </a:cubicBezTo>
                <a:cubicBezTo>
                  <a:pt x="15959" y="13097"/>
                  <a:pt x="15934" y="13047"/>
                  <a:pt x="15920" y="13010"/>
                </a:cubicBezTo>
                <a:cubicBezTo>
                  <a:pt x="15920" y="12959"/>
                  <a:pt x="15934" y="12909"/>
                  <a:pt x="15959" y="12871"/>
                </a:cubicBezTo>
                <a:cubicBezTo>
                  <a:pt x="15995" y="12820"/>
                  <a:pt x="16053" y="12794"/>
                  <a:pt x="16110" y="12794"/>
                </a:cubicBezTo>
                <a:close/>
                <a:moveTo>
                  <a:pt x="20108" y="12591"/>
                </a:moveTo>
                <a:cubicBezTo>
                  <a:pt x="20095" y="12591"/>
                  <a:pt x="20083" y="12592"/>
                  <a:pt x="20070" y="12594"/>
                </a:cubicBezTo>
                <a:cubicBezTo>
                  <a:pt x="19995" y="12607"/>
                  <a:pt x="19932" y="12644"/>
                  <a:pt x="19882" y="12708"/>
                </a:cubicBezTo>
                <a:cubicBezTo>
                  <a:pt x="19844" y="12770"/>
                  <a:pt x="19819" y="12846"/>
                  <a:pt x="19832" y="12921"/>
                </a:cubicBezTo>
                <a:cubicBezTo>
                  <a:pt x="19832" y="12984"/>
                  <a:pt x="19869" y="13035"/>
                  <a:pt x="19907" y="13085"/>
                </a:cubicBezTo>
                <a:cubicBezTo>
                  <a:pt x="19919" y="13085"/>
                  <a:pt x="19932" y="13097"/>
                  <a:pt x="19932" y="13110"/>
                </a:cubicBezTo>
                <a:cubicBezTo>
                  <a:pt x="19984" y="13141"/>
                  <a:pt x="20045" y="13164"/>
                  <a:pt x="20107" y="13164"/>
                </a:cubicBezTo>
                <a:cubicBezTo>
                  <a:pt x="20120" y="13164"/>
                  <a:pt x="20133" y="13163"/>
                  <a:pt x="20146" y="13161"/>
                </a:cubicBezTo>
                <a:cubicBezTo>
                  <a:pt x="20221" y="13147"/>
                  <a:pt x="20285" y="13110"/>
                  <a:pt x="20335" y="13047"/>
                </a:cubicBezTo>
                <a:cubicBezTo>
                  <a:pt x="20385" y="12984"/>
                  <a:pt x="20397" y="12921"/>
                  <a:pt x="20385" y="12846"/>
                </a:cubicBezTo>
                <a:cubicBezTo>
                  <a:pt x="20385" y="12770"/>
                  <a:pt x="20347" y="12695"/>
                  <a:pt x="20285" y="12658"/>
                </a:cubicBezTo>
                <a:cubicBezTo>
                  <a:pt x="20232" y="12616"/>
                  <a:pt x="20171" y="12591"/>
                  <a:pt x="20108" y="12591"/>
                </a:cubicBezTo>
                <a:close/>
                <a:moveTo>
                  <a:pt x="14523" y="12646"/>
                </a:moveTo>
                <a:cubicBezTo>
                  <a:pt x="14435" y="12646"/>
                  <a:pt x="14350" y="12685"/>
                  <a:pt x="14299" y="12758"/>
                </a:cubicBezTo>
                <a:cubicBezTo>
                  <a:pt x="14248" y="12821"/>
                  <a:pt x="14235" y="12896"/>
                  <a:pt x="14248" y="12971"/>
                </a:cubicBezTo>
                <a:cubicBezTo>
                  <a:pt x="14248" y="13035"/>
                  <a:pt x="14286" y="13097"/>
                  <a:pt x="14324" y="13135"/>
                </a:cubicBezTo>
                <a:lnTo>
                  <a:pt x="14349" y="13161"/>
                </a:lnTo>
                <a:cubicBezTo>
                  <a:pt x="14397" y="13199"/>
                  <a:pt x="14452" y="13215"/>
                  <a:pt x="14510" y="13215"/>
                </a:cubicBezTo>
                <a:cubicBezTo>
                  <a:pt x="14527" y="13215"/>
                  <a:pt x="14545" y="13214"/>
                  <a:pt x="14562" y="13211"/>
                </a:cubicBezTo>
                <a:cubicBezTo>
                  <a:pt x="14638" y="13198"/>
                  <a:pt x="14701" y="13161"/>
                  <a:pt x="14751" y="13110"/>
                </a:cubicBezTo>
                <a:cubicBezTo>
                  <a:pt x="14789" y="13047"/>
                  <a:pt x="14814" y="12971"/>
                  <a:pt x="14802" y="12896"/>
                </a:cubicBezTo>
                <a:cubicBezTo>
                  <a:pt x="14789" y="12821"/>
                  <a:pt x="14751" y="12758"/>
                  <a:pt x="14701" y="12708"/>
                </a:cubicBezTo>
                <a:cubicBezTo>
                  <a:pt x="14649" y="12666"/>
                  <a:pt x="14585" y="12646"/>
                  <a:pt x="14523" y="12646"/>
                </a:cubicBezTo>
                <a:close/>
                <a:moveTo>
                  <a:pt x="16111" y="12696"/>
                </a:moveTo>
                <a:cubicBezTo>
                  <a:pt x="16026" y="12696"/>
                  <a:pt x="15942" y="12735"/>
                  <a:pt x="15883" y="12808"/>
                </a:cubicBezTo>
                <a:cubicBezTo>
                  <a:pt x="15795" y="12921"/>
                  <a:pt x="15808" y="13085"/>
                  <a:pt x="15908" y="13186"/>
                </a:cubicBezTo>
                <a:cubicBezTo>
                  <a:pt x="15920" y="13186"/>
                  <a:pt x="15934" y="13198"/>
                  <a:pt x="15934" y="13198"/>
                </a:cubicBezTo>
                <a:cubicBezTo>
                  <a:pt x="15986" y="13240"/>
                  <a:pt x="16047" y="13260"/>
                  <a:pt x="16108" y="13260"/>
                </a:cubicBezTo>
                <a:cubicBezTo>
                  <a:pt x="16193" y="13260"/>
                  <a:pt x="16277" y="13221"/>
                  <a:pt x="16336" y="13147"/>
                </a:cubicBezTo>
                <a:cubicBezTo>
                  <a:pt x="16437" y="13022"/>
                  <a:pt x="16411" y="12846"/>
                  <a:pt x="16286" y="12758"/>
                </a:cubicBezTo>
                <a:cubicBezTo>
                  <a:pt x="16233" y="12716"/>
                  <a:pt x="16172" y="12696"/>
                  <a:pt x="16111" y="12696"/>
                </a:cubicBezTo>
                <a:close/>
                <a:moveTo>
                  <a:pt x="17716" y="12961"/>
                </a:moveTo>
                <a:cubicBezTo>
                  <a:pt x="17754" y="12961"/>
                  <a:pt x="17791" y="12972"/>
                  <a:pt x="17820" y="12997"/>
                </a:cubicBezTo>
                <a:lnTo>
                  <a:pt x="17832" y="13010"/>
                </a:lnTo>
                <a:cubicBezTo>
                  <a:pt x="17907" y="13085"/>
                  <a:pt x="17907" y="13186"/>
                  <a:pt x="17857" y="13261"/>
                </a:cubicBezTo>
                <a:cubicBezTo>
                  <a:pt x="17819" y="13307"/>
                  <a:pt x="17762" y="13334"/>
                  <a:pt x="17703" y="13334"/>
                </a:cubicBezTo>
                <a:cubicBezTo>
                  <a:pt x="17666" y="13334"/>
                  <a:pt x="17628" y="13323"/>
                  <a:pt x="17593" y="13298"/>
                </a:cubicBezTo>
                <a:cubicBezTo>
                  <a:pt x="17555" y="13261"/>
                  <a:pt x="17530" y="13223"/>
                  <a:pt x="17530" y="13173"/>
                </a:cubicBezTo>
                <a:cubicBezTo>
                  <a:pt x="17518" y="13122"/>
                  <a:pt x="17530" y="13072"/>
                  <a:pt x="17555" y="13035"/>
                </a:cubicBezTo>
                <a:cubicBezTo>
                  <a:pt x="17594" y="12989"/>
                  <a:pt x="17656" y="12961"/>
                  <a:pt x="17716" y="12961"/>
                </a:cubicBezTo>
                <a:close/>
                <a:moveTo>
                  <a:pt x="8288" y="13211"/>
                </a:moveTo>
                <a:cubicBezTo>
                  <a:pt x="8275" y="13211"/>
                  <a:pt x="8275" y="13211"/>
                  <a:pt x="8275" y="13223"/>
                </a:cubicBezTo>
                <a:lnTo>
                  <a:pt x="8250" y="13223"/>
                </a:lnTo>
                <a:cubicBezTo>
                  <a:pt x="8250" y="13236"/>
                  <a:pt x="8238" y="13248"/>
                  <a:pt x="8238" y="13261"/>
                </a:cubicBezTo>
                <a:cubicBezTo>
                  <a:pt x="8238" y="13273"/>
                  <a:pt x="8250" y="13286"/>
                  <a:pt x="8250" y="13298"/>
                </a:cubicBezTo>
                <a:cubicBezTo>
                  <a:pt x="8263" y="13311"/>
                  <a:pt x="8288" y="13324"/>
                  <a:pt x="8300" y="13337"/>
                </a:cubicBezTo>
                <a:cubicBezTo>
                  <a:pt x="8313" y="13349"/>
                  <a:pt x="8325" y="13349"/>
                  <a:pt x="8338" y="13349"/>
                </a:cubicBezTo>
                <a:lnTo>
                  <a:pt x="8350" y="13349"/>
                </a:lnTo>
                <a:cubicBezTo>
                  <a:pt x="8363" y="13349"/>
                  <a:pt x="8363" y="13349"/>
                  <a:pt x="8363" y="13337"/>
                </a:cubicBezTo>
                <a:cubicBezTo>
                  <a:pt x="8375" y="13324"/>
                  <a:pt x="8388" y="13324"/>
                  <a:pt x="8375" y="13298"/>
                </a:cubicBezTo>
                <a:cubicBezTo>
                  <a:pt x="8375" y="13286"/>
                  <a:pt x="8375" y="13273"/>
                  <a:pt x="8363" y="13273"/>
                </a:cubicBezTo>
                <a:cubicBezTo>
                  <a:pt x="8350" y="13261"/>
                  <a:pt x="8338" y="13248"/>
                  <a:pt x="8325" y="13223"/>
                </a:cubicBezTo>
                <a:cubicBezTo>
                  <a:pt x="8313" y="13223"/>
                  <a:pt x="8300" y="13211"/>
                  <a:pt x="8288" y="13211"/>
                </a:cubicBezTo>
                <a:close/>
                <a:moveTo>
                  <a:pt x="21304" y="13362"/>
                </a:moveTo>
                <a:cubicBezTo>
                  <a:pt x="21317" y="13363"/>
                  <a:pt x="21328" y="13374"/>
                  <a:pt x="21328" y="13374"/>
                </a:cubicBezTo>
                <a:cubicBezTo>
                  <a:pt x="21320" y="13370"/>
                  <a:pt x="21312" y="13366"/>
                  <a:pt x="21304" y="13362"/>
                </a:cubicBezTo>
                <a:close/>
                <a:moveTo>
                  <a:pt x="19303" y="13005"/>
                </a:moveTo>
                <a:cubicBezTo>
                  <a:pt x="19340" y="13005"/>
                  <a:pt x="19376" y="13019"/>
                  <a:pt x="19404" y="13047"/>
                </a:cubicBezTo>
                <a:cubicBezTo>
                  <a:pt x="19416" y="13047"/>
                  <a:pt x="19416" y="13060"/>
                  <a:pt x="19429" y="13060"/>
                </a:cubicBezTo>
                <a:cubicBezTo>
                  <a:pt x="19455" y="13085"/>
                  <a:pt x="19480" y="13122"/>
                  <a:pt x="19480" y="13173"/>
                </a:cubicBezTo>
                <a:cubicBezTo>
                  <a:pt x="19492" y="13211"/>
                  <a:pt x="19467" y="13261"/>
                  <a:pt x="19442" y="13298"/>
                </a:cubicBezTo>
                <a:cubicBezTo>
                  <a:pt x="19416" y="13349"/>
                  <a:pt x="19366" y="13374"/>
                  <a:pt x="19316" y="13374"/>
                </a:cubicBezTo>
                <a:cubicBezTo>
                  <a:pt x="19303" y="13377"/>
                  <a:pt x="19291" y="13379"/>
                  <a:pt x="19280" y="13379"/>
                </a:cubicBezTo>
                <a:cubicBezTo>
                  <a:pt x="19246" y="13379"/>
                  <a:pt x="19216" y="13364"/>
                  <a:pt x="19178" y="13337"/>
                </a:cubicBezTo>
                <a:cubicBezTo>
                  <a:pt x="19140" y="13311"/>
                  <a:pt x="19115" y="13261"/>
                  <a:pt x="19115" y="13223"/>
                </a:cubicBezTo>
                <a:cubicBezTo>
                  <a:pt x="19103" y="13173"/>
                  <a:pt x="19115" y="13122"/>
                  <a:pt x="19153" y="13085"/>
                </a:cubicBezTo>
                <a:cubicBezTo>
                  <a:pt x="19178" y="13035"/>
                  <a:pt x="19215" y="13010"/>
                  <a:pt x="19265" y="13010"/>
                </a:cubicBezTo>
                <a:cubicBezTo>
                  <a:pt x="19278" y="13006"/>
                  <a:pt x="19291" y="13005"/>
                  <a:pt x="19303" y="13005"/>
                </a:cubicBezTo>
                <a:close/>
                <a:moveTo>
                  <a:pt x="17704" y="12865"/>
                </a:moveTo>
                <a:cubicBezTo>
                  <a:pt x="17620" y="12865"/>
                  <a:pt x="17537" y="12899"/>
                  <a:pt x="17480" y="12971"/>
                </a:cubicBezTo>
                <a:cubicBezTo>
                  <a:pt x="17392" y="13085"/>
                  <a:pt x="17404" y="13248"/>
                  <a:pt x="17505" y="13349"/>
                </a:cubicBezTo>
                <a:cubicBezTo>
                  <a:pt x="17518" y="13362"/>
                  <a:pt x="17530" y="13362"/>
                  <a:pt x="17543" y="13374"/>
                </a:cubicBezTo>
                <a:cubicBezTo>
                  <a:pt x="17589" y="13410"/>
                  <a:pt x="17648" y="13427"/>
                  <a:pt x="17707" y="13427"/>
                </a:cubicBezTo>
                <a:cubicBezTo>
                  <a:pt x="17793" y="13427"/>
                  <a:pt x="17881" y="13391"/>
                  <a:pt x="17933" y="13324"/>
                </a:cubicBezTo>
                <a:cubicBezTo>
                  <a:pt x="18033" y="13198"/>
                  <a:pt x="18008" y="13022"/>
                  <a:pt x="17882" y="12921"/>
                </a:cubicBezTo>
                <a:cubicBezTo>
                  <a:pt x="17829" y="12884"/>
                  <a:pt x="17766" y="12865"/>
                  <a:pt x="17704" y="12865"/>
                </a:cubicBezTo>
                <a:close/>
                <a:moveTo>
                  <a:pt x="13709" y="13058"/>
                </a:moveTo>
                <a:cubicBezTo>
                  <a:pt x="13749" y="13058"/>
                  <a:pt x="13789" y="13071"/>
                  <a:pt x="13821" y="13097"/>
                </a:cubicBezTo>
                <a:lnTo>
                  <a:pt x="13833" y="13110"/>
                </a:lnTo>
                <a:cubicBezTo>
                  <a:pt x="13871" y="13147"/>
                  <a:pt x="13883" y="13186"/>
                  <a:pt x="13896" y="13223"/>
                </a:cubicBezTo>
                <a:cubicBezTo>
                  <a:pt x="13896" y="13273"/>
                  <a:pt x="13883" y="13324"/>
                  <a:pt x="13858" y="13362"/>
                </a:cubicBezTo>
                <a:cubicBezTo>
                  <a:pt x="13820" y="13408"/>
                  <a:pt x="13763" y="13435"/>
                  <a:pt x="13705" y="13435"/>
                </a:cubicBezTo>
                <a:cubicBezTo>
                  <a:pt x="13667" y="13435"/>
                  <a:pt x="13629" y="13424"/>
                  <a:pt x="13595" y="13399"/>
                </a:cubicBezTo>
                <a:cubicBezTo>
                  <a:pt x="13519" y="13337"/>
                  <a:pt x="13494" y="13211"/>
                  <a:pt x="13556" y="13135"/>
                </a:cubicBezTo>
                <a:cubicBezTo>
                  <a:pt x="13593" y="13084"/>
                  <a:pt x="13652" y="13058"/>
                  <a:pt x="13709" y="13058"/>
                </a:cubicBezTo>
                <a:close/>
                <a:moveTo>
                  <a:pt x="6827" y="13455"/>
                </a:moveTo>
                <a:lnTo>
                  <a:pt x="6819" y="13464"/>
                </a:lnTo>
                <a:lnTo>
                  <a:pt x="6819" y="13464"/>
                </a:lnTo>
                <a:cubicBezTo>
                  <a:pt x="6821" y="13460"/>
                  <a:pt x="6824" y="13457"/>
                  <a:pt x="6827" y="13455"/>
                </a:cubicBezTo>
                <a:close/>
                <a:moveTo>
                  <a:pt x="19293" y="12906"/>
                </a:moveTo>
                <a:cubicBezTo>
                  <a:pt x="19280" y="12906"/>
                  <a:pt x="19267" y="12907"/>
                  <a:pt x="19253" y="12909"/>
                </a:cubicBezTo>
                <a:cubicBezTo>
                  <a:pt x="19178" y="12921"/>
                  <a:pt x="19115" y="12959"/>
                  <a:pt x="19064" y="13022"/>
                </a:cubicBezTo>
                <a:cubicBezTo>
                  <a:pt x="19027" y="13085"/>
                  <a:pt x="19002" y="13161"/>
                  <a:pt x="19014" y="13236"/>
                </a:cubicBezTo>
                <a:cubicBezTo>
                  <a:pt x="19027" y="13298"/>
                  <a:pt x="19052" y="13349"/>
                  <a:pt x="19103" y="13399"/>
                </a:cubicBezTo>
                <a:cubicBezTo>
                  <a:pt x="19103" y="13399"/>
                  <a:pt x="19115" y="13412"/>
                  <a:pt x="19128" y="13412"/>
                </a:cubicBezTo>
                <a:cubicBezTo>
                  <a:pt x="19179" y="13453"/>
                  <a:pt x="19231" y="13478"/>
                  <a:pt x="19290" y="13478"/>
                </a:cubicBezTo>
                <a:cubicBezTo>
                  <a:pt x="19303" y="13478"/>
                  <a:pt x="19316" y="13477"/>
                  <a:pt x="19329" y="13474"/>
                </a:cubicBezTo>
                <a:cubicBezTo>
                  <a:pt x="19404" y="13462"/>
                  <a:pt x="19480" y="13424"/>
                  <a:pt x="19517" y="13362"/>
                </a:cubicBezTo>
                <a:cubicBezTo>
                  <a:pt x="19567" y="13298"/>
                  <a:pt x="19592" y="13223"/>
                  <a:pt x="19580" y="13161"/>
                </a:cubicBezTo>
                <a:cubicBezTo>
                  <a:pt x="19567" y="13085"/>
                  <a:pt x="19530" y="13010"/>
                  <a:pt x="19467" y="12971"/>
                </a:cubicBezTo>
                <a:cubicBezTo>
                  <a:pt x="19415" y="12930"/>
                  <a:pt x="19355" y="12906"/>
                  <a:pt x="19293" y="12906"/>
                </a:cubicBezTo>
                <a:close/>
                <a:moveTo>
                  <a:pt x="13709" y="12960"/>
                </a:moveTo>
                <a:cubicBezTo>
                  <a:pt x="13624" y="12960"/>
                  <a:pt x="13539" y="12999"/>
                  <a:pt x="13481" y="13072"/>
                </a:cubicBezTo>
                <a:cubicBezTo>
                  <a:pt x="13393" y="13186"/>
                  <a:pt x="13405" y="13349"/>
                  <a:pt x="13506" y="13449"/>
                </a:cubicBezTo>
                <a:cubicBezTo>
                  <a:pt x="13519" y="13462"/>
                  <a:pt x="13531" y="13462"/>
                  <a:pt x="13544" y="13474"/>
                </a:cubicBezTo>
                <a:cubicBezTo>
                  <a:pt x="13590" y="13511"/>
                  <a:pt x="13649" y="13528"/>
                  <a:pt x="13708" y="13528"/>
                </a:cubicBezTo>
                <a:cubicBezTo>
                  <a:pt x="13794" y="13528"/>
                  <a:pt x="13882" y="13491"/>
                  <a:pt x="13934" y="13424"/>
                </a:cubicBezTo>
                <a:cubicBezTo>
                  <a:pt x="14034" y="13298"/>
                  <a:pt x="14009" y="13110"/>
                  <a:pt x="13883" y="13022"/>
                </a:cubicBezTo>
                <a:cubicBezTo>
                  <a:pt x="13831" y="12980"/>
                  <a:pt x="13770" y="12960"/>
                  <a:pt x="13709" y="12960"/>
                </a:cubicBezTo>
                <a:close/>
                <a:moveTo>
                  <a:pt x="21630" y="13564"/>
                </a:moveTo>
                <a:cubicBezTo>
                  <a:pt x="21630" y="13575"/>
                  <a:pt x="21643" y="13575"/>
                  <a:pt x="21655" y="13575"/>
                </a:cubicBezTo>
                <a:lnTo>
                  <a:pt x="21655" y="13588"/>
                </a:lnTo>
                <a:cubicBezTo>
                  <a:pt x="21643" y="13575"/>
                  <a:pt x="21630" y="13575"/>
                  <a:pt x="21630" y="13564"/>
                </a:cubicBezTo>
                <a:close/>
                <a:moveTo>
                  <a:pt x="15301" y="13233"/>
                </a:moveTo>
                <a:cubicBezTo>
                  <a:pt x="15343" y="13233"/>
                  <a:pt x="15385" y="13246"/>
                  <a:pt x="15417" y="13273"/>
                </a:cubicBezTo>
                <a:cubicBezTo>
                  <a:pt x="15431" y="13273"/>
                  <a:pt x="15431" y="13273"/>
                  <a:pt x="15443" y="13286"/>
                </a:cubicBezTo>
                <a:cubicBezTo>
                  <a:pt x="15468" y="13311"/>
                  <a:pt x="15481" y="13349"/>
                  <a:pt x="15493" y="13387"/>
                </a:cubicBezTo>
                <a:cubicBezTo>
                  <a:pt x="15493" y="13437"/>
                  <a:pt x="15481" y="13488"/>
                  <a:pt x="15456" y="13525"/>
                </a:cubicBezTo>
                <a:cubicBezTo>
                  <a:pt x="15419" y="13576"/>
                  <a:pt x="15365" y="13602"/>
                  <a:pt x="15309" y="13602"/>
                </a:cubicBezTo>
                <a:cubicBezTo>
                  <a:pt x="15269" y="13602"/>
                  <a:pt x="15228" y="13589"/>
                  <a:pt x="15191" y="13563"/>
                </a:cubicBezTo>
                <a:cubicBezTo>
                  <a:pt x="15116" y="13500"/>
                  <a:pt x="15104" y="13387"/>
                  <a:pt x="15166" y="13298"/>
                </a:cubicBezTo>
                <a:cubicBezTo>
                  <a:pt x="15194" y="13256"/>
                  <a:pt x="15247" y="13233"/>
                  <a:pt x="15301" y="13233"/>
                </a:cubicBezTo>
                <a:close/>
                <a:moveTo>
                  <a:pt x="16864" y="13273"/>
                </a:moveTo>
                <a:cubicBezTo>
                  <a:pt x="16914" y="13273"/>
                  <a:pt x="16965" y="13286"/>
                  <a:pt x="17002" y="13311"/>
                </a:cubicBezTo>
                <a:cubicBezTo>
                  <a:pt x="17015" y="13324"/>
                  <a:pt x="17015" y="13324"/>
                  <a:pt x="17027" y="13324"/>
                </a:cubicBezTo>
                <a:cubicBezTo>
                  <a:pt x="17090" y="13387"/>
                  <a:pt x="17103" y="13500"/>
                  <a:pt x="17040" y="13575"/>
                </a:cubicBezTo>
                <a:cubicBezTo>
                  <a:pt x="17015" y="13613"/>
                  <a:pt x="16965" y="13638"/>
                  <a:pt x="16914" y="13638"/>
                </a:cubicBezTo>
                <a:cubicBezTo>
                  <a:pt x="16904" y="13642"/>
                  <a:pt x="16893" y="13643"/>
                  <a:pt x="16882" y="13643"/>
                </a:cubicBezTo>
                <a:cubicBezTo>
                  <a:pt x="16850" y="13643"/>
                  <a:pt x="16816" y="13632"/>
                  <a:pt x="16789" y="13613"/>
                </a:cubicBezTo>
                <a:cubicBezTo>
                  <a:pt x="16738" y="13575"/>
                  <a:pt x="16713" y="13538"/>
                  <a:pt x="16713" y="13488"/>
                </a:cubicBezTo>
                <a:cubicBezTo>
                  <a:pt x="16700" y="13437"/>
                  <a:pt x="16713" y="13387"/>
                  <a:pt x="16750" y="13349"/>
                </a:cubicBezTo>
                <a:cubicBezTo>
                  <a:pt x="16776" y="13311"/>
                  <a:pt x="16826" y="13286"/>
                  <a:pt x="16864" y="13273"/>
                </a:cubicBezTo>
                <a:close/>
                <a:moveTo>
                  <a:pt x="6703" y="13600"/>
                </a:moveTo>
                <a:lnTo>
                  <a:pt x="6741" y="13638"/>
                </a:lnTo>
                <a:cubicBezTo>
                  <a:pt x="6733" y="13635"/>
                  <a:pt x="6727" y="13633"/>
                  <a:pt x="6721" y="13633"/>
                </a:cubicBezTo>
                <a:cubicBezTo>
                  <a:pt x="6708" y="13633"/>
                  <a:pt x="6700" y="13642"/>
                  <a:pt x="6690" y="13650"/>
                </a:cubicBezTo>
                <a:cubicBezTo>
                  <a:pt x="6690" y="13638"/>
                  <a:pt x="6690" y="13638"/>
                  <a:pt x="6678" y="13638"/>
                </a:cubicBezTo>
                <a:lnTo>
                  <a:pt x="6703" y="13600"/>
                </a:lnTo>
                <a:close/>
                <a:moveTo>
                  <a:pt x="15315" y="13133"/>
                </a:moveTo>
                <a:cubicBezTo>
                  <a:pt x="15227" y="13133"/>
                  <a:pt x="15139" y="13172"/>
                  <a:pt x="15078" y="13248"/>
                </a:cubicBezTo>
                <a:cubicBezTo>
                  <a:pt x="14990" y="13362"/>
                  <a:pt x="15015" y="13525"/>
                  <a:pt x="15116" y="13613"/>
                </a:cubicBezTo>
                <a:cubicBezTo>
                  <a:pt x="15116" y="13625"/>
                  <a:pt x="15129" y="13638"/>
                  <a:pt x="15141" y="13638"/>
                </a:cubicBezTo>
                <a:cubicBezTo>
                  <a:pt x="15193" y="13680"/>
                  <a:pt x="15255" y="13700"/>
                  <a:pt x="15315" y="13700"/>
                </a:cubicBezTo>
                <a:cubicBezTo>
                  <a:pt x="15398" y="13700"/>
                  <a:pt x="15480" y="13661"/>
                  <a:pt x="15531" y="13588"/>
                </a:cubicBezTo>
                <a:cubicBezTo>
                  <a:pt x="15632" y="13462"/>
                  <a:pt x="15607" y="13286"/>
                  <a:pt x="15481" y="13186"/>
                </a:cubicBezTo>
                <a:cubicBezTo>
                  <a:pt x="15431" y="13150"/>
                  <a:pt x="15373" y="13133"/>
                  <a:pt x="15315" y="13133"/>
                </a:cubicBezTo>
                <a:close/>
                <a:moveTo>
                  <a:pt x="16905" y="13181"/>
                </a:moveTo>
                <a:cubicBezTo>
                  <a:pt x="16887" y="13181"/>
                  <a:pt x="16869" y="13183"/>
                  <a:pt x="16851" y="13186"/>
                </a:cubicBezTo>
                <a:cubicBezTo>
                  <a:pt x="16776" y="13186"/>
                  <a:pt x="16713" y="13223"/>
                  <a:pt x="16675" y="13286"/>
                </a:cubicBezTo>
                <a:cubicBezTo>
                  <a:pt x="16625" y="13349"/>
                  <a:pt x="16600" y="13424"/>
                  <a:pt x="16613" y="13500"/>
                </a:cubicBezTo>
                <a:cubicBezTo>
                  <a:pt x="16625" y="13563"/>
                  <a:pt x="16650" y="13625"/>
                  <a:pt x="16700" y="13664"/>
                </a:cubicBezTo>
                <a:cubicBezTo>
                  <a:pt x="16700" y="13676"/>
                  <a:pt x="16713" y="13676"/>
                  <a:pt x="16725" y="13689"/>
                </a:cubicBezTo>
                <a:cubicBezTo>
                  <a:pt x="16778" y="13720"/>
                  <a:pt x="16838" y="13742"/>
                  <a:pt x="16901" y="13742"/>
                </a:cubicBezTo>
                <a:cubicBezTo>
                  <a:pt x="16914" y="13742"/>
                  <a:pt x="16927" y="13741"/>
                  <a:pt x="16940" y="13739"/>
                </a:cubicBezTo>
                <a:cubicBezTo>
                  <a:pt x="17002" y="13726"/>
                  <a:pt x="17077" y="13689"/>
                  <a:pt x="17116" y="13638"/>
                </a:cubicBezTo>
                <a:cubicBezTo>
                  <a:pt x="17216" y="13513"/>
                  <a:pt x="17191" y="13324"/>
                  <a:pt x="17065" y="13236"/>
                </a:cubicBezTo>
                <a:cubicBezTo>
                  <a:pt x="17017" y="13198"/>
                  <a:pt x="16962" y="13181"/>
                  <a:pt x="16905" y="13181"/>
                </a:cubicBezTo>
                <a:close/>
                <a:moveTo>
                  <a:pt x="18509" y="13445"/>
                </a:moveTo>
                <a:cubicBezTo>
                  <a:pt x="18543" y="13445"/>
                  <a:pt x="18574" y="13459"/>
                  <a:pt x="18612" y="13488"/>
                </a:cubicBezTo>
                <a:lnTo>
                  <a:pt x="18625" y="13500"/>
                </a:lnTo>
                <a:cubicBezTo>
                  <a:pt x="18650" y="13525"/>
                  <a:pt x="18675" y="13563"/>
                  <a:pt x="18675" y="13600"/>
                </a:cubicBezTo>
                <a:cubicBezTo>
                  <a:pt x="18687" y="13650"/>
                  <a:pt x="18675" y="13701"/>
                  <a:pt x="18637" y="13739"/>
                </a:cubicBezTo>
                <a:cubicBezTo>
                  <a:pt x="18600" y="13790"/>
                  <a:pt x="18547" y="13816"/>
                  <a:pt x="18493" y="13816"/>
                </a:cubicBezTo>
                <a:cubicBezTo>
                  <a:pt x="18455" y="13816"/>
                  <a:pt x="18417" y="13803"/>
                  <a:pt x="18385" y="13776"/>
                </a:cubicBezTo>
                <a:cubicBezTo>
                  <a:pt x="18298" y="13714"/>
                  <a:pt x="18285" y="13600"/>
                  <a:pt x="18348" y="13513"/>
                </a:cubicBezTo>
                <a:cubicBezTo>
                  <a:pt x="18373" y="13474"/>
                  <a:pt x="18423" y="13449"/>
                  <a:pt x="18474" y="13449"/>
                </a:cubicBezTo>
                <a:cubicBezTo>
                  <a:pt x="18486" y="13446"/>
                  <a:pt x="18498" y="13445"/>
                  <a:pt x="18509" y="13445"/>
                </a:cubicBezTo>
                <a:close/>
                <a:moveTo>
                  <a:pt x="20202" y="13508"/>
                </a:moveTo>
                <a:cubicBezTo>
                  <a:pt x="20234" y="13508"/>
                  <a:pt x="20269" y="13522"/>
                  <a:pt x="20297" y="13550"/>
                </a:cubicBezTo>
                <a:cubicBezTo>
                  <a:pt x="20310" y="13550"/>
                  <a:pt x="20310" y="13550"/>
                  <a:pt x="20322" y="13563"/>
                </a:cubicBezTo>
                <a:cubicBezTo>
                  <a:pt x="20347" y="13588"/>
                  <a:pt x="20372" y="13625"/>
                  <a:pt x="20372" y="13664"/>
                </a:cubicBezTo>
                <a:cubicBezTo>
                  <a:pt x="20385" y="13714"/>
                  <a:pt x="20372" y="13764"/>
                  <a:pt x="20335" y="13801"/>
                </a:cubicBezTo>
                <a:cubicBezTo>
                  <a:pt x="20310" y="13840"/>
                  <a:pt x="20259" y="13865"/>
                  <a:pt x="20209" y="13877"/>
                </a:cubicBezTo>
                <a:cubicBezTo>
                  <a:pt x="20171" y="13877"/>
                  <a:pt x="20121" y="13865"/>
                  <a:pt x="20083" y="13840"/>
                </a:cubicBezTo>
                <a:cubicBezTo>
                  <a:pt x="20033" y="13814"/>
                  <a:pt x="20008" y="13764"/>
                  <a:pt x="20008" y="13714"/>
                </a:cubicBezTo>
                <a:cubicBezTo>
                  <a:pt x="19995" y="13664"/>
                  <a:pt x="20008" y="13625"/>
                  <a:pt x="20045" y="13575"/>
                </a:cubicBezTo>
                <a:cubicBezTo>
                  <a:pt x="20070" y="13538"/>
                  <a:pt x="20121" y="13513"/>
                  <a:pt x="20171" y="13513"/>
                </a:cubicBezTo>
                <a:cubicBezTo>
                  <a:pt x="20181" y="13509"/>
                  <a:pt x="20191" y="13508"/>
                  <a:pt x="20202" y="13508"/>
                </a:cubicBezTo>
                <a:close/>
                <a:moveTo>
                  <a:pt x="18499" y="13346"/>
                </a:moveTo>
                <a:cubicBezTo>
                  <a:pt x="18486" y="13346"/>
                  <a:pt x="18474" y="13347"/>
                  <a:pt x="18461" y="13349"/>
                </a:cubicBezTo>
                <a:cubicBezTo>
                  <a:pt x="18385" y="13362"/>
                  <a:pt x="18310" y="13399"/>
                  <a:pt x="18273" y="13462"/>
                </a:cubicBezTo>
                <a:cubicBezTo>
                  <a:pt x="18184" y="13575"/>
                  <a:pt x="18197" y="13739"/>
                  <a:pt x="18298" y="13827"/>
                </a:cubicBezTo>
                <a:cubicBezTo>
                  <a:pt x="18310" y="13840"/>
                  <a:pt x="18310" y="13852"/>
                  <a:pt x="18323" y="13852"/>
                </a:cubicBezTo>
                <a:cubicBezTo>
                  <a:pt x="18375" y="13894"/>
                  <a:pt x="18437" y="13914"/>
                  <a:pt x="18497" y="13914"/>
                </a:cubicBezTo>
                <a:cubicBezTo>
                  <a:pt x="18582" y="13914"/>
                  <a:pt x="18667" y="13875"/>
                  <a:pt x="18725" y="13801"/>
                </a:cubicBezTo>
                <a:cubicBezTo>
                  <a:pt x="18762" y="13739"/>
                  <a:pt x="18788" y="13664"/>
                  <a:pt x="18776" y="13588"/>
                </a:cubicBezTo>
                <a:cubicBezTo>
                  <a:pt x="18762" y="13513"/>
                  <a:pt x="18725" y="13449"/>
                  <a:pt x="18662" y="13399"/>
                </a:cubicBezTo>
                <a:cubicBezTo>
                  <a:pt x="18610" y="13368"/>
                  <a:pt x="18558" y="13346"/>
                  <a:pt x="18499" y="13346"/>
                </a:cubicBezTo>
                <a:close/>
                <a:moveTo>
                  <a:pt x="14498" y="13545"/>
                </a:moveTo>
                <a:cubicBezTo>
                  <a:pt x="14534" y="13545"/>
                  <a:pt x="14571" y="13555"/>
                  <a:pt x="14601" y="13575"/>
                </a:cubicBezTo>
                <a:lnTo>
                  <a:pt x="14626" y="13600"/>
                </a:lnTo>
                <a:cubicBezTo>
                  <a:pt x="14688" y="13664"/>
                  <a:pt x="14701" y="13764"/>
                  <a:pt x="14638" y="13840"/>
                </a:cubicBezTo>
                <a:cubicBezTo>
                  <a:pt x="14613" y="13877"/>
                  <a:pt x="14562" y="13902"/>
                  <a:pt x="14525" y="13915"/>
                </a:cubicBezTo>
                <a:cubicBezTo>
                  <a:pt x="14475" y="13915"/>
                  <a:pt x="14425" y="13902"/>
                  <a:pt x="14386" y="13877"/>
                </a:cubicBezTo>
                <a:cubicBezTo>
                  <a:pt x="14299" y="13814"/>
                  <a:pt x="14286" y="13701"/>
                  <a:pt x="14349" y="13613"/>
                </a:cubicBezTo>
                <a:cubicBezTo>
                  <a:pt x="14387" y="13568"/>
                  <a:pt x="14443" y="13545"/>
                  <a:pt x="14498" y="13545"/>
                </a:cubicBezTo>
                <a:close/>
                <a:moveTo>
                  <a:pt x="20187" y="13409"/>
                </a:moveTo>
                <a:cubicBezTo>
                  <a:pt x="20173" y="13409"/>
                  <a:pt x="20159" y="13410"/>
                  <a:pt x="20146" y="13412"/>
                </a:cubicBezTo>
                <a:cubicBezTo>
                  <a:pt x="20083" y="13424"/>
                  <a:pt x="20008" y="13462"/>
                  <a:pt x="19970" y="13525"/>
                </a:cubicBezTo>
                <a:cubicBezTo>
                  <a:pt x="19919" y="13575"/>
                  <a:pt x="19894" y="13650"/>
                  <a:pt x="19907" y="13726"/>
                </a:cubicBezTo>
                <a:cubicBezTo>
                  <a:pt x="19919" y="13789"/>
                  <a:pt x="19945" y="13852"/>
                  <a:pt x="19995" y="13890"/>
                </a:cubicBezTo>
                <a:cubicBezTo>
                  <a:pt x="19995" y="13902"/>
                  <a:pt x="20008" y="13915"/>
                  <a:pt x="20020" y="13915"/>
                </a:cubicBezTo>
                <a:cubicBezTo>
                  <a:pt x="20083" y="13965"/>
                  <a:pt x="20159" y="13977"/>
                  <a:pt x="20234" y="13977"/>
                </a:cubicBezTo>
                <a:cubicBezTo>
                  <a:pt x="20310" y="13965"/>
                  <a:pt x="20372" y="13927"/>
                  <a:pt x="20410" y="13865"/>
                </a:cubicBezTo>
                <a:cubicBezTo>
                  <a:pt x="20461" y="13801"/>
                  <a:pt x="20486" y="13726"/>
                  <a:pt x="20473" y="13650"/>
                </a:cubicBezTo>
                <a:cubicBezTo>
                  <a:pt x="20461" y="13575"/>
                  <a:pt x="20422" y="13513"/>
                  <a:pt x="20360" y="13462"/>
                </a:cubicBezTo>
                <a:cubicBezTo>
                  <a:pt x="20308" y="13431"/>
                  <a:pt x="20248" y="13409"/>
                  <a:pt x="20187" y="13409"/>
                </a:cubicBezTo>
                <a:close/>
                <a:moveTo>
                  <a:pt x="14498" y="13448"/>
                </a:moveTo>
                <a:cubicBezTo>
                  <a:pt x="14411" y="13448"/>
                  <a:pt x="14326" y="13487"/>
                  <a:pt x="14274" y="13563"/>
                </a:cubicBezTo>
                <a:cubicBezTo>
                  <a:pt x="14185" y="13676"/>
                  <a:pt x="14198" y="13840"/>
                  <a:pt x="14299" y="13927"/>
                </a:cubicBezTo>
                <a:cubicBezTo>
                  <a:pt x="14299" y="13940"/>
                  <a:pt x="14311" y="13952"/>
                  <a:pt x="14324" y="13952"/>
                </a:cubicBezTo>
                <a:cubicBezTo>
                  <a:pt x="14386" y="14003"/>
                  <a:pt x="14462" y="14016"/>
                  <a:pt x="14537" y="14016"/>
                </a:cubicBezTo>
                <a:cubicBezTo>
                  <a:pt x="14613" y="14003"/>
                  <a:pt x="14676" y="13965"/>
                  <a:pt x="14713" y="13902"/>
                </a:cubicBezTo>
                <a:cubicBezTo>
                  <a:pt x="14814" y="13776"/>
                  <a:pt x="14789" y="13600"/>
                  <a:pt x="14663" y="13500"/>
                </a:cubicBezTo>
                <a:cubicBezTo>
                  <a:pt x="14613" y="13465"/>
                  <a:pt x="14555" y="13448"/>
                  <a:pt x="14498" y="13448"/>
                </a:cubicBezTo>
                <a:close/>
                <a:moveTo>
                  <a:pt x="6527" y="13827"/>
                </a:moveTo>
                <a:cubicBezTo>
                  <a:pt x="6527" y="13840"/>
                  <a:pt x="6527" y="13852"/>
                  <a:pt x="6539" y="13865"/>
                </a:cubicBezTo>
                <a:lnTo>
                  <a:pt x="6565" y="13890"/>
                </a:lnTo>
                <a:cubicBezTo>
                  <a:pt x="6552" y="13890"/>
                  <a:pt x="6552" y="13902"/>
                  <a:pt x="6552" y="13915"/>
                </a:cubicBezTo>
                <a:lnTo>
                  <a:pt x="6539" y="13915"/>
                </a:lnTo>
                <a:cubicBezTo>
                  <a:pt x="6533" y="13902"/>
                  <a:pt x="6521" y="13896"/>
                  <a:pt x="6508" y="13896"/>
                </a:cubicBezTo>
                <a:cubicBezTo>
                  <a:pt x="6496" y="13896"/>
                  <a:pt x="6483" y="13902"/>
                  <a:pt x="6477" y="13915"/>
                </a:cubicBezTo>
                <a:cubicBezTo>
                  <a:pt x="6464" y="13927"/>
                  <a:pt x="6452" y="13965"/>
                  <a:pt x="6477" y="13977"/>
                </a:cubicBezTo>
                <a:lnTo>
                  <a:pt x="6527" y="14028"/>
                </a:lnTo>
                <a:lnTo>
                  <a:pt x="6527" y="14028"/>
                </a:lnTo>
                <a:lnTo>
                  <a:pt x="6452" y="13991"/>
                </a:lnTo>
                <a:cubicBezTo>
                  <a:pt x="6446" y="13985"/>
                  <a:pt x="6437" y="13982"/>
                  <a:pt x="6426" y="13982"/>
                </a:cubicBezTo>
                <a:cubicBezTo>
                  <a:pt x="6412" y="13982"/>
                  <a:pt x="6396" y="13988"/>
                  <a:pt x="6388" y="14003"/>
                </a:cubicBezTo>
                <a:lnTo>
                  <a:pt x="6388" y="14041"/>
                </a:lnTo>
                <a:cubicBezTo>
                  <a:pt x="6388" y="14041"/>
                  <a:pt x="6376" y="14041"/>
                  <a:pt x="6376" y="14028"/>
                </a:cubicBezTo>
                <a:lnTo>
                  <a:pt x="6351" y="14028"/>
                </a:lnTo>
                <a:lnTo>
                  <a:pt x="6527" y="13827"/>
                </a:lnTo>
                <a:close/>
                <a:moveTo>
                  <a:pt x="21227" y="14041"/>
                </a:moveTo>
                <a:cubicBezTo>
                  <a:pt x="21234" y="14041"/>
                  <a:pt x="21237" y="14044"/>
                  <a:pt x="21241" y="14048"/>
                </a:cubicBezTo>
                <a:lnTo>
                  <a:pt x="21241" y="14048"/>
                </a:lnTo>
                <a:cubicBezTo>
                  <a:pt x="21236" y="14045"/>
                  <a:pt x="21232" y="14043"/>
                  <a:pt x="21227" y="14041"/>
                </a:cubicBezTo>
                <a:close/>
                <a:moveTo>
                  <a:pt x="16071" y="13714"/>
                </a:moveTo>
                <a:cubicBezTo>
                  <a:pt x="16122" y="13714"/>
                  <a:pt x="16160" y="13726"/>
                  <a:pt x="16210" y="13751"/>
                </a:cubicBezTo>
                <a:lnTo>
                  <a:pt x="16222" y="13764"/>
                </a:lnTo>
                <a:cubicBezTo>
                  <a:pt x="16286" y="13827"/>
                  <a:pt x="16298" y="13940"/>
                  <a:pt x="16235" y="14016"/>
                </a:cubicBezTo>
                <a:cubicBezTo>
                  <a:pt x="16210" y="14053"/>
                  <a:pt x="16172" y="14078"/>
                  <a:pt x="16122" y="14078"/>
                </a:cubicBezTo>
                <a:cubicBezTo>
                  <a:pt x="16109" y="14081"/>
                  <a:pt x="16096" y="14083"/>
                  <a:pt x="16084" y="14083"/>
                </a:cubicBezTo>
                <a:cubicBezTo>
                  <a:pt x="16047" y="14083"/>
                  <a:pt x="16012" y="14069"/>
                  <a:pt x="15984" y="14041"/>
                </a:cubicBezTo>
                <a:cubicBezTo>
                  <a:pt x="15946" y="14016"/>
                  <a:pt x="15920" y="13977"/>
                  <a:pt x="15908" y="13927"/>
                </a:cubicBezTo>
                <a:cubicBezTo>
                  <a:pt x="15908" y="13877"/>
                  <a:pt x="15920" y="13827"/>
                  <a:pt x="15946" y="13789"/>
                </a:cubicBezTo>
                <a:cubicBezTo>
                  <a:pt x="15971" y="13751"/>
                  <a:pt x="16021" y="13726"/>
                  <a:pt x="16071" y="13714"/>
                </a:cubicBezTo>
                <a:close/>
                <a:moveTo>
                  <a:pt x="21251" y="14053"/>
                </a:moveTo>
                <a:lnTo>
                  <a:pt x="21251" y="14053"/>
                </a:lnTo>
                <a:cubicBezTo>
                  <a:pt x="21251" y="14053"/>
                  <a:pt x="21252" y="14053"/>
                  <a:pt x="21252" y="14053"/>
                </a:cubicBezTo>
                <a:lnTo>
                  <a:pt x="21303" y="14053"/>
                </a:lnTo>
                <a:cubicBezTo>
                  <a:pt x="21316" y="14053"/>
                  <a:pt x="21328" y="14066"/>
                  <a:pt x="21341" y="14066"/>
                </a:cubicBezTo>
                <a:lnTo>
                  <a:pt x="21316" y="14103"/>
                </a:lnTo>
                <a:cubicBezTo>
                  <a:pt x="21316" y="14091"/>
                  <a:pt x="21316" y="14091"/>
                  <a:pt x="21303" y="14091"/>
                </a:cubicBezTo>
                <a:cubicBezTo>
                  <a:pt x="21285" y="14074"/>
                  <a:pt x="21268" y="14062"/>
                  <a:pt x="21251" y="14053"/>
                </a:cubicBezTo>
                <a:close/>
                <a:moveTo>
                  <a:pt x="17694" y="13759"/>
                </a:moveTo>
                <a:cubicBezTo>
                  <a:pt x="17731" y="13759"/>
                  <a:pt x="17766" y="13774"/>
                  <a:pt x="17795" y="13801"/>
                </a:cubicBezTo>
                <a:cubicBezTo>
                  <a:pt x="17795" y="13801"/>
                  <a:pt x="17807" y="13801"/>
                  <a:pt x="17807" y="13814"/>
                </a:cubicBezTo>
                <a:cubicBezTo>
                  <a:pt x="17845" y="13840"/>
                  <a:pt x="17857" y="13877"/>
                  <a:pt x="17857" y="13915"/>
                </a:cubicBezTo>
                <a:cubicBezTo>
                  <a:pt x="17870" y="13965"/>
                  <a:pt x="17857" y="14016"/>
                  <a:pt x="17832" y="14053"/>
                </a:cubicBezTo>
                <a:cubicBezTo>
                  <a:pt x="17796" y="14105"/>
                  <a:pt x="17738" y="14130"/>
                  <a:pt x="17681" y="14130"/>
                </a:cubicBezTo>
                <a:cubicBezTo>
                  <a:pt x="17640" y="14130"/>
                  <a:pt x="17600" y="14117"/>
                  <a:pt x="17568" y="14091"/>
                </a:cubicBezTo>
                <a:cubicBezTo>
                  <a:pt x="17480" y="14028"/>
                  <a:pt x="17468" y="13915"/>
                  <a:pt x="17530" y="13827"/>
                </a:cubicBezTo>
                <a:cubicBezTo>
                  <a:pt x="17568" y="13789"/>
                  <a:pt x="17606" y="13764"/>
                  <a:pt x="17656" y="13764"/>
                </a:cubicBezTo>
                <a:cubicBezTo>
                  <a:pt x="17669" y="13761"/>
                  <a:pt x="17681" y="13759"/>
                  <a:pt x="17694" y="13759"/>
                </a:cubicBezTo>
                <a:close/>
                <a:moveTo>
                  <a:pt x="16059" y="13613"/>
                </a:moveTo>
                <a:cubicBezTo>
                  <a:pt x="15984" y="13625"/>
                  <a:pt x="15908" y="13664"/>
                  <a:pt x="15870" y="13726"/>
                </a:cubicBezTo>
                <a:cubicBezTo>
                  <a:pt x="15820" y="13789"/>
                  <a:pt x="15808" y="13865"/>
                  <a:pt x="15808" y="13940"/>
                </a:cubicBezTo>
                <a:cubicBezTo>
                  <a:pt x="15820" y="14003"/>
                  <a:pt x="15845" y="14053"/>
                  <a:pt x="15895" y="14103"/>
                </a:cubicBezTo>
                <a:cubicBezTo>
                  <a:pt x="15908" y="14103"/>
                  <a:pt x="15908" y="14116"/>
                  <a:pt x="15920" y="14128"/>
                </a:cubicBezTo>
                <a:cubicBezTo>
                  <a:pt x="15972" y="14160"/>
                  <a:pt x="16032" y="14182"/>
                  <a:pt x="16094" y="14182"/>
                </a:cubicBezTo>
                <a:cubicBezTo>
                  <a:pt x="16107" y="14182"/>
                  <a:pt x="16121" y="14181"/>
                  <a:pt x="16135" y="14179"/>
                </a:cubicBezTo>
                <a:cubicBezTo>
                  <a:pt x="16210" y="14167"/>
                  <a:pt x="16273" y="14128"/>
                  <a:pt x="16323" y="14066"/>
                </a:cubicBezTo>
                <a:cubicBezTo>
                  <a:pt x="16411" y="13940"/>
                  <a:pt x="16386" y="13764"/>
                  <a:pt x="16261" y="13676"/>
                </a:cubicBezTo>
                <a:cubicBezTo>
                  <a:pt x="16210" y="13625"/>
                  <a:pt x="16135" y="13613"/>
                  <a:pt x="16059" y="13613"/>
                </a:cubicBezTo>
                <a:close/>
                <a:moveTo>
                  <a:pt x="17685" y="13660"/>
                </a:moveTo>
                <a:cubicBezTo>
                  <a:pt x="17671" y="13660"/>
                  <a:pt x="17658" y="13661"/>
                  <a:pt x="17644" y="13664"/>
                </a:cubicBezTo>
                <a:cubicBezTo>
                  <a:pt x="17568" y="13676"/>
                  <a:pt x="17505" y="13714"/>
                  <a:pt x="17455" y="13776"/>
                </a:cubicBezTo>
                <a:cubicBezTo>
                  <a:pt x="17367" y="13890"/>
                  <a:pt x="17379" y="14053"/>
                  <a:pt x="17480" y="14141"/>
                </a:cubicBezTo>
                <a:cubicBezTo>
                  <a:pt x="17493" y="14153"/>
                  <a:pt x="17493" y="14167"/>
                  <a:pt x="17505" y="14167"/>
                </a:cubicBezTo>
                <a:cubicBezTo>
                  <a:pt x="17557" y="14209"/>
                  <a:pt x="17619" y="14229"/>
                  <a:pt x="17680" y="14229"/>
                </a:cubicBezTo>
                <a:cubicBezTo>
                  <a:pt x="17765" y="14229"/>
                  <a:pt x="17849" y="14190"/>
                  <a:pt x="17907" y="14116"/>
                </a:cubicBezTo>
                <a:cubicBezTo>
                  <a:pt x="17946" y="14053"/>
                  <a:pt x="17971" y="13977"/>
                  <a:pt x="17958" y="13902"/>
                </a:cubicBezTo>
                <a:cubicBezTo>
                  <a:pt x="17946" y="13827"/>
                  <a:pt x="17907" y="13764"/>
                  <a:pt x="17857" y="13714"/>
                </a:cubicBezTo>
                <a:cubicBezTo>
                  <a:pt x="17806" y="13683"/>
                  <a:pt x="17746" y="13660"/>
                  <a:pt x="17685" y="13660"/>
                </a:cubicBezTo>
                <a:close/>
                <a:moveTo>
                  <a:pt x="19253" y="13927"/>
                </a:moveTo>
                <a:cubicBezTo>
                  <a:pt x="19304" y="13927"/>
                  <a:pt x="19354" y="13940"/>
                  <a:pt x="19391" y="13965"/>
                </a:cubicBezTo>
                <a:lnTo>
                  <a:pt x="19404" y="13977"/>
                </a:lnTo>
                <a:cubicBezTo>
                  <a:pt x="19442" y="14003"/>
                  <a:pt x="19455" y="14041"/>
                  <a:pt x="19467" y="14091"/>
                </a:cubicBezTo>
                <a:cubicBezTo>
                  <a:pt x="19467" y="14141"/>
                  <a:pt x="19455" y="14179"/>
                  <a:pt x="19429" y="14229"/>
                </a:cubicBezTo>
                <a:cubicBezTo>
                  <a:pt x="19391" y="14267"/>
                  <a:pt x="19354" y="14292"/>
                  <a:pt x="19304" y="14292"/>
                </a:cubicBezTo>
                <a:cubicBezTo>
                  <a:pt x="19291" y="14295"/>
                  <a:pt x="19279" y="14297"/>
                  <a:pt x="19267" y="14297"/>
                </a:cubicBezTo>
                <a:cubicBezTo>
                  <a:pt x="19229" y="14297"/>
                  <a:pt x="19194" y="14283"/>
                  <a:pt x="19165" y="14254"/>
                </a:cubicBezTo>
                <a:cubicBezTo>
                  <a:pt x="19128" y="14229"/>
                  <a:pt x="19103" y="14192"/>
                  <a:pt x="19089" y="14141"/>
                </a:cubicBezTo>
                <a:cubicBezTo>
                  <a:pt x="19089" y="14091"/>
                  <a:pt x="19103" y="14041"/>
                  <a:pt x="19128" y="14003"/>
                </a:cubicBezTo>
                <a:cubicBezTo>
                  <a:pt x="19165" y="13965"/>
                  <a:pt x="19203" y="13940"/>
                  <a:pt x="19253" y="13927"/>
                </a:cubicBezTo>
                <a:close/>
                <a:moveTo>
                  <a:pt x="13698" y="13980"/>
                </a:moveTo>
                <a:cubicBezTo>
                  <a:pt x="13735" y="13980"/>
                  <a:pt x="13774" y="13991"/>
                  <a:pt x="13808" y="14016"/>
                </a:cubicBezTo>
                <a:cubicBezTo>
                  <a:pt x="13808" y="14028"/>
                  <a:pt x="13821" y="14028"/>
                  <a:pt x="13821" y="14028"/>
                </a:cubicBezTo>
                <a:cubicBezTo>
                  <a:pt x="13846" y="14066"/>
                  <a:pt x="13871" y="14103"/>
                  <a:pt x="13871" y="14141"/>
                </a:cubicBezTo>
                <a:cubicBezTo>
                  <a:pt x="13883" y="14192"/>
                  <a:pt x="13871" y="14242"/>
                  <a:pt x="13846" y="14279"/>
                </a:cubicBezTo>
                <a:cubicBezTo>
                  <a:pt x="13807" y="14325"/>
                  <a:pt x="13745" y="14353"/>
                  <a:pt x="13686" y="14353"/>
                </a:cubicBezTo>
                <a:cubicBezTo>
                  <a:pt x="13648" y="14353"/>
                  <a:pt x="13611" y="14342"/>
                  <a:pt x="13581" y="14317"/>
                </a:cubicBezTo>
                <a:cubicBezTo>
                  <a:pt x="13494" y="14254"/>
                  <a:pt x="13481" y="14141"/>
                  <a:pt x="13544" y="14053"/>
                </a:cubicBezTo>
                <a:cubicBezTo>
                  <a:pt x="13582" y="14007"/>
                  <a:pt x="13639" y="13980"/>
                  <a:pt x="13698" y="13980"/>
                </a:cubicBezTo>
                <a:close/>
                <a:moveTo>
                  <a:pt x="19240" y="13827"/>
                </a:moveTo>
                <a:cubicBezTo>
                  <a:pt x="19165" y="13840"/>
                  <a:pt x="19103" y="13877"/>
                  <a:pt x="19052" y="13940"/>
                </a:cubicBezTo>
                <a:cubicBezTo>
                  <a:pt x="19002" y="14003"/>
                  <a:pt x="18989" y="14078"/>
                  <a:pt x="19002" y="14153"/>
                </a:cubicBezTo>
                <a:cubicBezTo>
                  <a:pt x="19002" y="14217"/>
                  <a:pt x="19039" y="14267"/>
                  <a:pt x="19077" y="14317"/>
                </a:cubicBezTo>
                <a:cubicBezTo>
                  <a:pt x="19089" y="14317"/>
                  <a:pt x="19103" y="14330"/>
                  <a:pt x="19103" y="14343"/>
                </a:cubicBezTo>
                <a:cubicBezTo>
                  <a:pt x="19154" y="14373"/>
                  <a:pt x="19215" y="14396"/>
                  <a:pt x="19277" y="14396"/>
                </a:cubicBezTo>
                <a:cubicBezTo>
                  <a:pt x="19290" y="14396"/>
                  <a:pt x="19303" y="14395"/>
                  <a:pt x="19316" y="14393"/>
                </a:cubicBezTo>
                <a:cubicBezTo>
                  <a:pt x="19391" y="14380"/>
                  <a:pt x="19455" y="14343"/>
                  <a:pt x="19505" y="14279"/>
                </a:cubicBezTo>
                <a:cubicBezTo>
                  <a:pt x="19555" y="14229"/>
                  <a:pt x="19567" y="14153"/>
                  <a:pt x="19555" y="14078"/>
                </a:cubicBezTo>
                <a:cubicBezTo>
                  <a:pt x="19555" y="14003"/>
                  <a:pt x="19505" y="13927"/>
                  <a:pt x="19455" y="13890"/>
                </a:cubicBezTo>
                <a:cubicBezTo>
                  <a:pt x="19391" y="13840"/>
                  <a:pt x="19316" y="13827"/>
                  <a:pt x="19240" y="13827"/>
                </a:cubicBezTo>
                <a:close/>
                <a:moveTo>
                  <a:pt x="15292" y="14023"/>
                </a:moveTo>
                <a:cubicBezTo>
                  <a:pt x="15329" y="14023"/>
                  <a:pt x="15364" y="14037"/>
                  <a:pt x="15392" y="14066"/>
                </a:cubicBezTo>
                <a:lnTo>
                  <a:pt x="15405" y="14078"/>
                </a:lnTo>
                <a:cubicBezTo>
                  <a:pt x="15443" y="14103"/>
                  <a:pt x="15456" y="14141"/>
                  <a:pt x="15468" y="14192"/>
                </a:cubicBezTo>
                <a:cubicBezTo>
                  <a:pt x="15468" y="14229"/>
                  <a:pt x="15456" y="14279"/>
                  <a:pt x="15431" y="14317"/>
                </a:cubicBezTo>
                <a:cubicBezTo>
                  <a:pt x="15392" y="14368"/>
                  <a:pt x="15355" y="14393"/>
                  <a:pt x="15305" y="14393"/>
                </a:cubicBezTo>
                <a:cubicBezTo>
                  <a:pt x="15292" y="14396"/>
                  <a:pt x="15280" y="14397"/>
                  <a:pt x="15268" y="14397"/>
                </a:cubicBezTo>
                <a:cubicBezTo>
                  <a:pt x="15230" y="14397"/>
                  <a:pt x="15195" y="14383"/>
                  <a:pt x="15166" y="14355"/>
                </a:cubicBezTo>
                <a:cubicBezTo>
                  <a:pt x="15129" y="14330"/>
                  <a:pt x="15104" y="14279"/>
                  <a:pt x="15091" y="14242"/>
                </a:cubicBezTo>
                <a:cubicBezTo>
                  <a:pt x="15091" y="14192"/>
                  <a:pt x="15104" y="14141"/>
                  <a:pt x="15129" y="14103"/>
                </a:cubicBezTo>
                <a:cubicBezTo>
                  <a:pt x="15166" y="14066"/>
                  <a:pt x="15204" y="14041"/>
                  <a:pt x="15254" y="14028"/>
                </a:cubicBezTo>
                <a:cubicBezTo>
                  <a:pt x="15267" y="14025"/>
                  <a:pt x="15279" y="14023"/>
                  <a:pt x="15292" y="14023"/>
                </a:cubicBezTo>
                <a:close/>
                <a:moveTo>
                  <a:pt x="10181" y="13508"/>
                </a:moveTo>
                <a:cubicBezTo>
                  <a:pt x="10146" y="13508"/>
                  <a:pt x="10110" y="13562"/>
                  <a:pt x="10149" y="13600"/>
                </a:cubicBezTo>
                <a:cubicBezTo>
                  <a:pt x="10426" y="13865"/>
                  <a:pt x="10702" y="14128"/>
                  <a:pt x="10979" y="14405"/>
                </a:cubicBezTo>
                <a:cubicBezTo>
                  <a:pt x="10989" y="14412"/>
                  <a:pt x="10999" y="14416"/>
                  <a:pt x="11010" y="14416"/>
                </a:cubicBezTo>
                <a:cubicBezTo>
                  <a:pt x="11054" y="14416"/>
                  <a:pt x="11095" y="14360"/>
                  <a:pt x="11054" y="14330"/>
                </a:cubicBezTo>
                <a:cubicBezTo>
                  <a:pt x="10778" y="14066"/>
                  <a:pt x="10488" y="13789"/>
                  <a:pt x="10211" y="13525"/>
                </a:cubicBezTo>
                <a:cubicBezTo>
                  <a:pt x="10203" y="13513"/>
                  <a:pt x="10192" y="13508"/>
                  <a:pt x="10181" y="13508"/>
                </a:cubicBezTo>
                <a:close/>
                <a:moveTo>
                  <a:pt x="13686" y="13883"/>
                </a:moveTo>
                <a:cubicBezTo>
                  <a:pt x="13603" y="13883"/>
                  <a:pt x="13519" y="13918"/>
                  <a:pt x="13469" y="13991"/>
                </a:cubicBezTo>
                <a:cubicBezTo>
                  <a:pt x="13380" y="14103"/>
                  <a:pt x="13393" y="14267"/>
                  <a:pt x="13494" y="14368"/>
                </a:cubicBezTo>
                <a:lnTo>
                  <a:pt x="13519" y="14393"/>
                </a:lnTo>
                <a:cubicBezTo>
                  <a:pt x="13573" y="14430"/>
                  <a:pt x="13636" y="14449"/>
                  <a:pt x="13698" y="14449"/>
                </a:cubicBezTo>
                <a:cubicBezTo>
                  <a:pt x="13781" y="14449"/>
                  <a:pt x="13864" y="14415"/>
                  <a:pt x="13922" y="14343"/>
                </a:cubicBezTo>
                <a:cubicBezTo>
                  <a:pt x="13959" y="14279"/>
                  <a:pt x="13984" y="14204"/>
                  <a:pt x="13972" y="14128"/>
                </a:cubicBezTo>
                <a:cubicBezTo>
                  <a:pt x="13959" y="14053"/>
                  <a:pt x="13922" y="13991"/>
                  <a:pt x="13858" y="13940"/>
                </a:cubicBezTo>
                <a:cubicBezTo>
                  <a:pt x="13810" y="13903"/>
                  <a:pt x="13748" y="13883"/>
                  <a:pt x="13686" y="13883"/>
                </a:cubicBezTo>
                <a:close/>
                <a:moveTo>
                  <a:pt x="6741" y="14317"/>
                </a:moveTo>
                <a:cubicBezTo>
                  <a:pt x="6729" y="14317"/>
                  <a:pt x="6715" y="14317"/>
                  <a:pt x="6703" y="14330"/>
                </a:cubicBezTo>
                <a:cubicBezTo>
                  <a:pt x="6690" y="14343"/>
                  <a:pt x="6690" y="14355"/>
                  <a:pt x="6690" y="14368"/>
                </a:cubicBezTo>
                <a:cubicBezTo>
                  <a:pt x="6690" y="14380"/>
                  <a:pt x="6690" y="14393"/>
                  <a:pt x="6703" y="14393"/>
                </a:cubicBezTo>
                <a:cubicBezTo>
                  <a:pt x="6729" y="14418"/>
                  <a:pt x="6754" y="14430"/>
                  <a:pt x="6766" y="14455"/>
                </a:cubicBezTo>
                <a:lnTo>
                  <a:pt x="6791" y="14455"/>
                </a:lnTo>
                <a:cubicBezTo>
                  <a:pt x="6791" y="14468"/>
                  <a:pt x="6804" y="14468"/>
                  <a:pt x="6804" y="14468"/>
                </a:cubicBezTo>
                <a:cubicBezTo>
                  <a:pt x="6816" y="14468"/>
                  <a:pt x="6829" y="14455"/>
                  <a:pt x="6841" y="14455"/>
                </a:cubicBezTo>
                <a:cubicBezTo>
                  <a:pt x="6854" y="14443"/>
                  <a:pt x="6854" y="14430"/>
                  <a:pt x="6854" y="14418"/>
                </a:cubicBezTo>
                <a:cubicBezTo>
                  <a:pt x="6854" y="14405"/>
                  <a:pt x="6854" y="14393"/>
                  <a:pt x="6841" y="14380"/>
                </a:cubicBezTo>
                <a:cubicBezTo>
                  <a:pt x="6816" y="14368"/>
                  <a:pt x="6791" y="14343"/>
                  <a:pt x="6779" y="14330"/>
                </a:cubicBezTo>
                <a:cubicBezTo>
                  <a:pt x="6766" y="14330"/>
                  <a:pt x="6766" y="14317"/>
                  <a:pt x="6754" y="14317"/>
                </a:cubicBezTo>
                <a:close/>
                <a:moveTo>
                  <a:pt x="15279" y="13924"/>
                </a:moveTo>
                <a:cubicBezTo>
                  <a:pt x="15267" y="13924"/>
                  <a:pt x="15254" y="13925"/>
                  <a:pt x="15241" y="13927"/>
                </a:cubicBezTo>
                <a:cubicBezTo>
                  <a:pt x="15166" y="13940"/>
                  <a:pt x="15104" y="13977"/>
                  <a:pt x="15053" y="14041"/>
                </a:cubicBezTo>
                <a:cubicBezTo>
                  <a:pt x="15003" y="14103"/>
                  <a:pt x="14990" y="14179"/>
                  <a:pt x="15003" y="14254"/>
                </a:cubicBezTo>
                <a:cubicBezTo>
                  <a:pt x="15003" y="14317"/>
                  <a:pt x="15040" y="14368"/>
                  <a:pt x="15078" y="14418"/>
                </a:cubicBezTo>
                <a:cubicBezTo>
                  <a:pt x="15091" y="14418"/>
                  <a:pt x="15104" y="14430"/>
                  <a:pt x="15104" y="14443"/>
                </a:cubicBezTo>
                <a:cubicBezTo>
                  <a:pt x="15155" y="14474"/>
                  <a:pt x="15216" y="14497"/>
                  <a:pt x="15278" y="14497"/>
                </a:cubicBezTo>
                <a:cubicBezTo>
                  <a:pt x="15291" y="14497"/>
                  <a:pt x="15304" y="14496"/>
                  <a:pt x="15317" y="14494"/>
                </a:cubicBezTo>
                <a:cubicBezTo>
                  <a:pt x="15392" y="14480"/>
                  <a:pt x="15456" y="14443"/>
                  <a:pt x="15506" y="14380"/>
                </a:cubicBezTo>
                <a:cubicBezTo>
                  <a:pt x="15556" y="14317"/>
                  <a:pt x="15568" y="14254"/>
                  <a:pt x="15556" y="14179"/>
                </a:cubicBezTo>
                <a:cubicBezTo>
                  <a:pt x="15543" y="14103"/>
                  <a:pt x="15506" y="14028"/>
                  <a:pt x="15456" y="13991"/>
                </a:cubicBezTo>
                <a:cubicBezTo>
                  <a:pt x="15403" y="13949"/>
                  <a:pt x="15342" y="13924"/>
                  <a:pt x="15279" y="13924"/>
                </a:cubicBezTo>
                <a:close/>
                <a:moveTo>
                  <a:pt x="11494" y="14036"/>
                </a:moveTo>
                <a:cubicBezTo>
                  <a:pt x="11445" y="14036"/>
                  <a:pt x="11415" y="14095"/>
                  <a:pt x="11469" y="14116"/>
                </a:cubicBezTo>
                <a:cubicBezTo>
                  <a:pt x="11746" y="14242"/>
                  <a:pt x="12022" y="14368"/>
                  <a:pt x="12299" y="14506"/>
                </a:cubicBezTo>
                <a:cubicBezTo>
                  <a:pt x="12305" y="14509"/>
                  <a:pt x="12311" y="14510"/>
                  <a:pt x="12317" y="14510"/>
                </a:cubicBezTo>
                <a:cubicBezTo>
                  <a:pt x="12360" y="14510"/>
                  <a:pt x="12392" y="14440"/>
                  <a:pt x="12337" y="14418"/>
                </a:cubicBezTo>
                <a:cubicBezTo>
                  <a:pt x="12060" y="14292"/>
                  <a:pt x="11796" y="14167"/>
                  <a:pt x="11519" y="14041"/>
                </a:cubicBezTo>
                <a:cubicBezTo>
                  <a:pt x="11510" y="14037"/>
                  <a:pt x="11502" y="14036"/>
                  <a:pt x="11494" y="14036"/>
                </a:cubicBezTo>
                <a:close/>
                <a:moveTo>
                  <a:pt x="21026" y="14468"/>
                </a:moveTo>
                <a:cubicBezTo>
                  <a:pt x="21039" y="14468"/>
                  <a:pt x="21051" y="14480"/>
                  <a:pt x="21064" y="14480"/>
                </a:cubicBezTo>
                <a:lnTo>
                  <a:pt x="21014" y="14556"/>
                </a:lnTo>
                <a:lnTo>
                  <a:pt x="20964" y="14506"/>
                </a:lnTo>
                <a:lnTo>
                  <a:pt x="20976" y="14506"/>
                </a:lnTo>
                <a:cubicBezTo>
                  <a:pt x="20981" y="14508"/>
                  <a:pt x="20986" y="14509"/>
                  <a:pt x="20990" y="14509"/>
                </a:cubicBezTo>
                <a:cubicBezTo>
                  <a:pt x="21010" y="14509"/>
                  <a:pt x="21026" y="14491"/>
                  <a:pt x="21026" y="14480"/>
                </a:cubicBezTo>
                <a:lnTo>
                  <a:pt x="21026" y="14468"/>
                </a:lnTo>
                <a:close/>
                <a:moveTo>
                  <a:pt x="16851" y="14192"/>
                </a:moveTo>
                <a:cubicBezTo>
                  <a:pt x="16901" y="14192"/>
                  <a:pt x="16952" y="14204"/>
                  <a:pt x="16990" y="14229"/>
                </a:cubicBezTo>
                <a:lnTo>
                  <a:pt x="17002" y="14242"/>
                </a:lnTo>
                <a:cubicBezTo>
                  <a:pt x="17077" y="14317"/>
                  <a:pt x="17077" y="14418"/>
                  <a:pt x="17027" y="14494"/>
                </a:cubicBezTo>
                <a:cubicBezTo>
                  <a:pt x="16989" y="14539"/>
                  <a:pt x="16932" y="14567"/>
                  <a:pt x="16874" y="14567"/>
                </a:cubicBezTo>
                <a:cubicBezTo>
                  <a:pt x="16836" y="14567"/>
                  <a:pt x="16798" y="14556"/>
                  <a:pt x="16764" y="14531"/>
                </a:cubicBezTo>
                <a:cubicBezTo>
                  <a:pt x="16725" y="14494"/>
                  <a:pt x="16700" y="14455"/>
                  <a:pt x="16700" y="14405"/>
                </a:cubicBezTo>
                <a:cubicBezTo>
                  <a:pt x="16688" y="14355"/>
                  <a:pt x="16700" y="14304"/>
                  <a:pt x="16725" y="14267"/>
                </a:cubicBezTo>
                <a:cubicBezTo>
                  <a:pt x="16764" y="14229"/>
                  <a:pt x="16801" y="14204"/>
                  <a:pt x="16851" y="14192"/>
                </a:cubicBezTo>
                <a:close/>
                <a:moveTo>
                  <a:pt x="18473" y="14237"/>
                </a:moveTo>
                <a:cubicBezTo>
                  <a:pt x="18510" y="14237"/>
                  <a:pt x="18546" y="14251"/>
                  <a:pt x="18574" y="14279"/>
                </a:cubicBezTo>
                <a:cubicBezTo>
                  <a:pt x="18586" y="14279"/>
                  <a:pt x="18586" y="14292"/>
                  <a:pt x="18599" y="14292"/>
                </a:cubicBezTo>
                <a:cubicBezTo>
                  <a:pt x="18662" y="14355"/>
                  <a:pt x="18675" y="14468"/>
                  <a:pt x="18612" y="14544"/>
                </a:cubicBezTo>
                <a:cubicBezTo>
                  <a:pt x="18576" y="14587"/>
                  <a:pt x="18524" y="14609"/>
                  <a:pt x="18470" y="14609"/>
                </a:cubicBezTo>
                <a:cubicBezTo>
                  <a:pt x="18429" y="14609"/>
                  <a:pt x="18386" y="14596"/>
                  <a:pt x="18348" y="14569"/>
                </a:cubicBezTo>
                <a:cubicBezTo>
                  <a:pt x="18310" y="14544"/>
                  <a:pt x="18285" y="14494"/>
                  <a:pt x="18285" y="14455"/>
                </a:cubicBezTo>
                <a:cubicBezTo>
                  <a:pt x="18273" y="14405"/>
                  <a:pt x="18285" y="14355"/>
                  <a:pt x="18323" y="14317"/>
                </a:cubicBezTo>
                <a:cubicBezTo>
                  <a:pt x="18348" y="14279"/>
                  <a:pt x="18385" y="14254"/>
                  <a:pt x="18436" y="14242"/>
                </a:cubicBezTo>
                <a:cubicBezTo>
                  <a:pt x="18448" y="14239"/>
                  <a:pt x="18461" y="14237"/>
                  <a:pt x="18473" y="14237"/>
                </a:cubicBezTo>
                <a:close/>
                <a:moveTo>
                  <a:pt x="16892" y="14099"/>
                </a:moveTo>
                <a:cubicBezTo>
                  <a:pt x="16874" y="14099"/>
                  <a:pt x="16857" y="14100"/>
                  <a:pt x="16839" y="14103"/>
                </a:cubicBezTo>
                <a:cubicBezTo>
                  <a:pt x="16764" y="14103"/>
                  <a:pt x="16700" y="14153"/>
                  <a:pt x="16650" y="14204"/>
                </a:cubicBezTo>
                <a:cubicBezTo>
                  <a:pt x="16613" y="14267"/>
                  <a:pt x="16587" y="14343"/>
                  <a:pt x="16600" y="14418"/>
                </a:cubicBezTo>
                <a:cubicBezTo>
                  <a:pt x="16600" y="14480"/>
                  <a:pt x="16638" y="14544"/>
                  <a:pt x="16675" y="14581"/>
                </a:cubicBezTo>
                <a:cubicBezTo>
                  <a:pt x="16688" y="14594"/>
                  <a:pt x="16700" y="14594"/>
                  <a:pt x="16700" y="14606"/>
                </a:cubicBezTo>
                <a:cubicBezTo>
                  <a:pt x="16754" y="14644"/>
                  <a:pt x="16819" y="14663"/>
                  <a:pt x="16882" y="14663"/>
                </a:cubicBezTo>
                <a:cubicBezTo>
                  <a:pt x="16969" y="14663"/>
                  <a:pt x="17052" y="14628"/>
                  <a:pt x="17103" y="14556"/>
                </a:cubicBezTo>
                <a:cubicBezTo>
                  <a:pt x="17153" y="14494"/>
                  <a:pt x="17166" y="14418"/>
                  <a:pt x="17153" y="14343"/>
                </a:cubicBezTo>
                <a:cubicBezTo>
                  <a:pt x="17153" y="14267"/>
                  <a:pt x="17116" y="14204"/>
                  <a:pt x="17052" y="14153"/>
                </a:cubicBezTo>
                <a:cubicBezTo>
                  <a:pt x="17004" y="14115"/>
                  <a:pt x="16949" y="14099"/>
                  <a:pt x="16892" y="14099"/>
                </a:cubicBezTo>
                <a:close/>
                <a:moveTo>
                  <a:pt x="12887" y="14294"/>
                </a:moveTo>
                <a:cubicBezTo>
                  <a:pt x="12925" y="14294"/>
                  <a:pt x="12962" y="14305"/>
                  <a:pt x="12991" y="14330"/>
                </a:cubicBezTo>
                <a:cubicBezTo>
                  <a:pt x="12991" y="14343"/>
                  <a:pt x="13003" y="14343"/>
                  <a:pt x="13003" y="14343"/>
                </a:cubicBezTo>
                <a:cubicBezTo>
                  <a:pt x="13078" y="14405"/>
                  <a:pt x="13078" y="14519"/>
                  <a:pt x="13028" y="14594"/>
                </a:cubicBezTo>
                <a:cubicBezTo>
                  <a:pt x="12991" y="14631"/>
                  <a:pt x="12953" y="14656"/>
                  <a:pt x="12902" y="14670"/>
                </a:cubicBezTo>
                <a:cubicBezTo>
                  <a:pt x="12852" y="14670"/>
                  <a:pt x="12802" y="14656"/>
                  <a:pt x="12765" y="14631"/>
                </a:cubicBezTo>
                <a:cubicBezTo>
                  <a:pt x="12726" y="14594"/>
                  <a:pt x="12701" y="14556"/>
                  <a:pt x="12689" y="14506"/>
                </a:cubicBezTo>
                <a:cubicBezTo>
                  <a:pt x="12689" y="14455"/>
                  <a:pt x="12701" y="14405"/>
                  <a:pt x="12726" y="14368"/>
                </a:cubicBezTo>
                <a:cubicBezTo>
                  <a:pt x="12765" y="14322"/>
                  <a:pt x="12827" y="14294"/>
                  <a:pt x="12887" y="14294"/>
                </a:cubicBezTo>
                <a:close/>
                <a:moveTo>
                  <a:pt x="18463" y="14138"/>
                </a:moveTo>
                <a:cubicBezTo>
                  <a:pt x="18450" y="14138"/>
                  <a:pt x="18437" y="14139"/>
                  <a:pt x="18423" y="14141"/>
                </a:cubicBezTo>
                <a:cubicBezTo>
                  <a:pt x="18348" y="14153"/>
                  <a:pt x="18285" y="14192"/>
                  <a:pt x="18234" y="14254"/>
                </a:cubicBezTo>
                <a:cubicBezTo>
                  <a:pt x="18197" y="14317"/>
                  <a:pt x="18172" y="14393"/>
                  <a:pt x="18184" y="14468"/>
                </a:cubicBezTo>
                <a:cubicBezTo>
                  <a:pt x="18197" y="14531"/>
                  <a:pt x="18222" y="14581"/>
                  <a:pt x="18273" y="14631"/>
                </a:cubicBezTo>
                <a:lnTo>
                  <a:pt x="18298" y="14656"/>
                </a:lnTo>
                <a:cubicBezTo>
                  <a:pt x="18348" y="14692"/>
                  <a:pt x="18406" y="14709"/>
                  <a:pt x="18463" y="14709"/>
                </a:cubicBezTo>
                <a:cubicBezTo>
                  <a:pt x="18550" y="14709"/>
                  <a:pt x="18634" y="14670"/>
                  <a:pt x="18687" y="14594"/>
                </a:cubicBezTo>
                <a:cubicBezTo>
                  <a:pt x="18788" y="14468"/>
                  <a:pt x="18762" y="14292"/>
                  <a:pt x="18637" y="14204"/>
                </a:cubicBezTo>
                <a:cubicBezTo>
                  <a:pt x="18585" y="14162"/>
                  <a:pt x="18525" y="14138"/>
                  <a:pt x="18463" y="14138"/>
                </a:cubicBezTo>
                <a:close/>
                <a:moveTo>
                  <a:pt x="12879" y="14192"/>
                </a:moveTo>
                <a:cubicBezTo>
                  <a:pt x="12794" y="14192"/>
                  <a:pt x="12710" y="14231"/>
                  <a:pt x="12651" y="14304"/>
                </a:cubicBezTo>
                <a:cubicBezTo>
                  <a:pt x="12601" y="14368"/>
                  <a:pt x="12589" y="14443"/>
                  <a:pt x="12601" y="14519"/>
                </a:cubicBezTo>
                <a:cubicBezTo>
                  <a:pt x="12601" y="14581"/>
                  <a:pt x="12639" y="14644"/>
                  <a:pt x="12676" y="14682"/>
                </a:cubicBezTo>
                <a:cubicBezTo>
                  <a:pt x="12689" y="14695"/>
                  <a:pt x="12701" y="14695"/>
                  <a:pt x="12701" y="14707"/>
                </a:cubicBezTo>
                <a:cubicBezTo>
                  <a:pt x="12753" y="14738"/>
                  <a:pt x="12813" y="14761"/>
                  <a:pt x="12874" y="14761"/>
                </a:cubicBezTo>
                <a:cubicBezTo>
                  <a:pt x="12888" y="14761"/>
                  <a:pt x="12902" y="14759"/>
                  <a:pt x="12916" y="14757"/>
                </a:cubicBezTo>
                <a:cubicBezTo>
                  <a:pt x="12991" y="14745"/>
                  <a:pt x="13053" y="14707"/>
                  <a:pt x="13104" y="14656"/>
                </a:cubicBezTo>
                <a:cubicBezTo>
                  <a:pt x="13204" y="14531"/>
                  <a:pt x="13179" y="14355"/>
                  <a:pt x="13053" y="14254"/>
                </a:cubicBezTo>
                <a:cubicBezTo>
                  <a:pt x="13001" y="14212"/>
                  <a:pt x="12940" y="14192"/>
                  <a:pt x="12879" y="14192"/>
                </a:cubicBezTo>
                <a:close/>
                <a:moveTo>
                  <a:pt x="14470" y="14466"/>
                </a:moveTo>
                <a:cubicBezTo>
                  <a:pt x="14513" y="14466"/>
                  <a:pt x="14555" y="14479"/>
                  <a:pt x="14588" y="14506"/>
                </a:cubicBezTo>
                <a:cubicBezTo>
                  <a:pt x="14601" y="14506"/>
                  <a:pt x="14601" y="14506"/>
                  <a:pt x="14601" y="14519"/>
                </a:cubicBezTo>
                <a:cubicBezTo>
                  <a:pt x="14676" y="14581"/>
                  <a:pt x="14676" y="14682"/>
                  <a:pt x="14626" y="14757"/>
                </a:cubicBezTo>
                <a:cubicBezTo>
                  <a:pt x="14601" y="14795"/>
                  <a:pt x="14550" y="14820"/>
                  <a:pt x="14500" y="14833"/>
                </a:cubicBezTo>
                <a:cubicBezTo>
                  <a:pt x="14450" y="14833"/>
                  <a:pt x="14399" y="14820"/>
                  <a:pt x="14361" y="14795"/>
                </a:cubicBezTo>
                <a:cubicBezTo>
                  <a:pt x="14324" y="14770"/>
                  <a:pt x="14299" y="14720"/>
                  <a:pt x="14299" y="14670"/>
                </a:cubicBezTo>
                <a:cubicBezTo>
                  <a:pt x="14286" y="14619"/>
                  <a:pt x="14299" y="14581"/>
                  <a:pt x="14324" y="14531"/>
                </a:cubicBezTo>
                <a:cubicBezTo>
                  <a:pt x="14359" y="14488"/>
                  <a:pt x="14415" y="14466"/>
                  <a:pt x="14470" y="14466"/>
                </a:cubicBezTo>
                <a:close/>
                <a:moveTo>
                  <a:pt x="16034" y="14506"/>
                </a:moveTo>
                <a:cubicBezTo>
                  <a:pt x="16084" y="14506"/>
                  <a:pt x="16135" y="14519"/>
                  <a:pt x="16172" y="14544"/>
                </a:cubicBezTo>
                <a:cubicBezTo>
                  <a:pt x="16185" y="14556"/>
                  <a:pt x="16185" y="14556"/>
                  <a:pt x="16197" y="14556"/>
                </a:cubicBezTo>
                <a:cubicBezTo>
                  <a:pt x="16222" y="14594"/>
                  <a:pt x="16247" y="14631"/>
                  <a:pt x="16247" y="14670"/>
                </a:cubicBezTo>
                <a:cubicBezTo>
                  <a:pt x="16261" y="14720"/>
                  <a:pt x="16235" y="14770"/>
                  <a:pt x="16210" y="14807"/>
                </a:cubicBezTo>
                <a:cubicBezTo>
                  <a:pt x="16185" y="14846"/>
                  <a:pt x="16135" y="14871"/>
                  <a:pt x="16084" y="14883"/>
                </a:cubicBezTo>
                <a:cubicBezTo>
                  <a:pt x="16034" y="14883"/>
                  <a:pt x="15996" y="14871"/>
                  <a:pt x="15946" y="14846"/>
                </a:cubicBezTo>
                <a:cubicBezTo>
                  <a:pt x="15908" y="14807"/>
                  <a:pt x="15883" y="14770"/>
                  <a:pt x="15883" y="14720"/>
                </a:cubicBezTo>
                <a:cubicBezTo>
                  <a:pt x="15870" y="14670"/>
                  <a:pt x="15883" y="14619"/>
                  <a:pt x="15920" y="14581"/>
                </a:cubicBezTo>
                <a:cubicBezTo>
                  <a:pt x="15946" y="14544"/>
                  <a:pt x="15984" y="14519"/>
                  <a:pt x="16034" y="14506"/>
                </a:cubicBezTo>
                <a:close/>
                <a:moveTo>
                  <a:pt x="14485" y="14366"/>
                </a:moveTo>
                <a:cubicBezTo>
                  <a:pt x="14397" y="14366"/>
                  <a:pt x="14309" y="14405"/>
                  <a:pt x="14248" y="14480"/>
                </a:cubicBezTo>
                <a:cubicBezTo>
                  <a:pt x="14210" y="14531"/>
                  <a:pt x="14185" y="14606"/>
                  <a:pt x="14198" y="14682"/>
                </a:cubicBezTo>
                <a:cubicBezTo>
                  <a:pt x="14210" y="14745"/>
                  <a:pt x="14235" y="14807"/>
                  <a:pt x="14274" y="14846"/>
                </a:cubicBezTo>
                <a:cubicBezTo>
                  <a:pt x="14286" y="14858"/>
                  <a:pt x="14299" y="14871"/>
                  <a:pt x="14311" y="14871"/>
                </a:cubicBezTo>
                <a:cubicBezTo>
                  <a:pt x="14361" y="14921"/>
                  <a:pt x="14437" y="14933"/>
                  <a:pt x="14512" y="14933"/>
                </a:cubicBezTo>
                <a:cubicBezTo>
                  <a:pt x="14588" y="14921"/>
                  <a:pt x="14651" y="14883"/>
                  <a:pt x="14701" y="14820"/>
                </a:cubicBezTo>
                <a:cubicBezTo>
                  <a:pt x="14802" y="14695"/>
                  <a:pt x="14777" y="14519"/>
                  <a:pt x="14651" y="14418"/>
                </a:cubicBezTo>
                <a:cubicBezTo>
                  <a:pt x="14601" y="14383"/>
                  <a:pt x="14543" y="14366"/>
                  <a:pt x="14485" y="14366"/>
                </a:cubicBezTo>
                <a:close/>
                <a:moveTo>
                  <a:pt x="16075" y="14413"/>
                </a:moveTo>
                <a:cubicBezTo>
                  <a:pt x="16057" y="14413"/>
                  <a:pt x="16039" y="14415"/>
                  <a:pt x="16021" y="14418"/>
                </a:cubicBezTo>
                <a:cubicBezTo>
                  <a:pt x="15946" y="14418"/>
                  <a:pt x="15883" y="14455"/>
                  <a:pt x="15833" y="14519"/>
                </a:cubicBezTo>
                <a:cubicBezTo>
                  <a:pt x="15795" y="14581"/>
                  <a:pt x="15770" y="14656"/>
                  <a:pt x="15783" y="14732"/>
                </a:cubicBezTo>
                <a:cubicBezTo>
                  <a:pt x="15795" y="14795"/>
                  <a:pt x="15820" y="14858"/>
                  <a:pt x="15870" y="14896"/>
                </a:cubicBezTo>
                <a:cubicBezTo>
                  <a:pt x="15870" y="14908"/>
                  <a:pt x="15883" y="14908"/>
                  <a:pt x="15895" y="14921"/>
                </a:cubicBezTo>
                <a:cubicBezTo>
                  <a:pt x="15944" y="14960"/>
                  <a:pt x="15992" y="14976"/>
                  <a:pt x="16046" y="14976"/>
                </a:cubicBezTo>
                <a:cubicBezTo>
                  <a:pt x="16062" y="14976"/>
                  <a:pt x="16079" y="14974"/>
                  <a:pt x="16097" y="14971"/>
                </a:cubicBezTo>
                <a:cubicBezTo>
                  <a:pt x="16172" y="14958"/>
                  <a:pt x="16247" y="14921"/>
                  <a:pt x="16286" y="14871"/>
                </a:cubicBezTo>
                <a:cubicBezTo>
                  <a:pt x="16336" y="14807"/>
                  <a:pt x="16361" y="14732"/>
                  <a:pt x="16348" y="14656"/>
                </a:cubicBezTo>
                <a:cubicBezTo>
                  <a:pt x="16336" y="14581"/>
                  <a:pt x="16298" y="14519"/>
                  <a:pt x="16235" y="14468"/>
                </a:cubicBezTo>
                <a:cubicBezTo>
                  <a:pt x="16187" y="14430"/>
                  <a:pt x="16132" y="14413"/>
                  <a:pt x="16075" y="14413"/>
                </a:cubicBezTo>
                <a:close/>
                <a:moveTo>
                  <a:pt x="17673" y="14677"/>
                </a:moveTo>
                <a:cubicBezTo>
                  <a:pt x="17705" y="14677"/>
                  <a:pt x="17741" y="14691"/>
                  <a:pt x="17770" y="14720"/>
                </a:cubicBezTo>
                <a:cubicBezTo>
                  <a:pt x="17782" y="14720"/>
                  <a:pt x="17782" y="14720"/>
                  <a:pt x="17795" y="14732"/>
                </a:cubicBezTo>
                <a:cubicBezTo>
                  <a:pt x="17857" y="14795"/>
                  <a:pt x="17870" y="14896"/>
                  <a:pt x="17807" y="14971"/>
                </a:cubicBezTo>
                <a:cubicBezTo>
                  <a:pt x="17770" y="15022"/>
                  <a:pt x="17717" y="15048"/>
                  <a:pt x="17663" y="15048"/>
                </a:cubicBezTo>
                <a:cubicBezTo>
                  <a:pt x="17625" y="15048"/>
                  <a:pt x="17587" y="15035"/>
                  <a:pt x="17555" y="15009"/>
                </a:cubicBezTo>
                <a:cubicBezTo>
                  <a:pt x="17468" y="14946"/>
                  <a:pt x="17455" y="14833"/>
                  <a:pt x="17518" y="14745"/>
                </a:cubicBezTo>
                <a:cubicBezTo>
                  <a:pt x="17543" y="14707"/>
                  <a:pt x="17593" y="14682"/>
                  <a:pt x="17644" y="14682"/>
                </a:cubicBezTo>
                <a:cubicBezTo>
                  <a:pt x="17653" y="14679"/>
                  <a:pt x="17663" y="14677"/>
                  <a:pt x="17673" y="14677"/>
                </a:cubicBezTo>
                <a:close/>
                <a:moveTo>
                  <a:pt x="6514" y="14908"/>
                </a:moveTo>
                <a:cubicBezTo>
                  <a:pt x="6502" y="14908"/>
                  <a:pt x="6489" y="14908"/>
                  <a:pt x="6477" y="14921"/>
                </a:cubicBezTo>
                <a:cubicBezTo>
                  <a:pt x="6464" y="14933"/>
                  <a:pt x="6464" y="14933"/>
                  <a:pt x="6464" y="14958"/>
                </a:cubicBezTo>
                <a:cubicBezTo>
                  <a:pt x="6464" y="14971"/>
                  <a:pt x="6464" y="14983"/>
                  <a:pt x="6477" y="14983"/>
                </a:cubicBezTo>
                <a:cubicBezTo>
                  <a:pt x="6502" y="15009"/>
                  <a:pt x="6527" y="15034"/>
                  <a:pt x="6552" y="15047"/>
                </a:cubicBezTo>
                <a:cubicBezTo>
                  <a:pt x="6565" y="15059"/>
                  <a:pt x="6578" y="15059"/>
                  <a:pt x="6590" y="15059"/>
                </a:cubicBezTo>
                <a:cubicBezTo>
                  <a:pt x="6603" y="15059"/>
                  <a:pt x="6615" y="15059"/>
                  <a:pt x="6628" y="15047"/>
                </a:cubicBezTo>
                <a:cubicBezTo>
                  <a:pt x="6628" y="15047"/>
                  <a:pt x="6640" y="15034"/>
                  <a:pt x="6640" y="15022"/>
                </a:cubicBezTo>
                <a:cubicBezTo>
                  <a:pt x="6640" y="15009"/>
                  <a:pt x="6628" y="14983"/>
                  <a:pt x="6628" y="14983"/>
                </a:cubicBezTo>
                <a:cubicBezTo>
                  <a:pt x="6603" y="14958"/>
                  <a:pt x="6578" y="14933"/>
                  <a:pt x="6552" y="14921"/>
                </a:cubicBezTo>
                <a:cubicBezTo>
                  <a:pt x="6539" y="14908"/>
                  <a:pt x="6527" y="14908"/>
                  <a:pt x="6514" y="14908"/>
                </a:cubicBezTo>
                <a:close/>
                <a:moveTo>
                  <a:pt x="19355" y="14742"/>
                </a:moveTo>
                <a:cubicBezTo>
                  <a:pt x="19394" y="14742"/>
                  <a:pt x="19434" y="14755"/>
                  <a:pt x="19467" y="14782"/>
                </a:cubicBezTo>
                <a:cubicBezTo>
                  <a:pt x="19480" y="14782"/>
                  <a:pt x="19480" y="14782"/>
                  <a:pt x="19492" y="14795"/>
                </a:cubicBezTo>
                <a:cubicBezTo>
                  <a:pt x="19517" y="14820"/>
                  <a:pt x="19542" y="14858"/>
                  <a:pt x="19542" y="14896"/>
                </a:cubicBezTo>
                <a:cubicBezTo>
                  <a:pt x="19555" y="14946"/>
                  <a:pt x="19542" y="14997"/>
                  <a:pt x="19505" y="15034"/>
                </a:cubicBezTo>
                <a:cubicBezTo>
                  <a:pt x="19468" y="15085"/>
                  <a:pt x="19414" y="15111"/>
                  <a:pt x="19358" y="15111"/>
                </a:cubicBezTo>
                <a:cubicBezTo>
                  <a:pt x="19318" y="15111"/>
                  <a:pt x="19277" y="15098"/>
                  <a:pt x="19240" y="15072"/>
                </a:cubicBezTo>
                <a:cubicBezTo>
                  <a:pt x="19203" y="15047"/>
                  <a:pt x="19178" y="14997"/>
                  <a:pt x="19178" y="14946"/>
                </a:cubicBezTo>
                <a:cubicBezTo>
                  <a:pt x="19165" y="14896"/>
                  <a:pt x="19178" y="14858"/>
                  <a:pt x="19215" y="14807"/>
                </a:cubicBezTo>
                <a:cubicBezTo>
                  <a:pt x="19251" y="14765"/>
                  <a:pt x="19303" y="14742"/>
                  <a:pt x="19355" y="14742"/>
                </a:cubicBezTo>
                <a:close/>
                <a:moveTo>
                  <a:pt x="20300" y="14866"/>
                </a:moveTo>
                <a:cubicBezTo>
                  <a:pt x="20278" y="14866"/>
                  <a:pt x="20256" y="14878"/>
                  <a:pt x="20246" y="14896"/>
                </a:cubicBezTo>
                <a:lnTo>
                  <a:pt x="20246" y="14908"/>
                </a:lnTo>
                <a:lnTo>
                  <a:pt x="20234" y="14896"/>
                </a:lnTo>
                <a:cubicBezTo>
                  <a:pt x="20209" y="14896"/>
                  <a:pt x="20184" y="14908"/>
                  <a:pt x="20184" y="14933"/>
                </a:cubicBezTo>
                <a:cubicBezTo>
                  <a:pt x="20171" y="14971"/>
                  <a:pt x="20184" y="14983"/>
                  <a:pt x="20209" y="14997"/>
                </a:cubicBezTo>
                <a:cubicBezTo>
                  <a:pt x="20335" y="15047"/>
                  <a:pt x="20448" y="15084"/>
                  <a:pt x="20561" y="15122"/>
                </a:cubicBezTo>
                <a:lnTo>
                  <a:pt x="20573" y="15134"/>
                </a:lnTo>
                <a:lnTo>
                  <a:pt x="20586" y="15134"/>
                </a:lnTo>
                <a:cubicBezTo>
                  <a:pt x="20593" y="15138"/>
                  <a:pt x="20600" y="15140"/>
                  <a:pt x="20606" y="15140"/>
                </a:cubicBezTo>
                <a:cubicBezTo>
                  <a:pt x="20624" y="15140"/>
                  <a:pt x="20640" y="15128"/>
                  <a:pt x="20649" y="15109"/>
                </a:cubicBezTo>
                <a:cubicBezTo>
                  <a:pt x="20662" y="15097"/>
                  <a:pt x="20662" y="15059"/>
                  <a:pt x="20637" y="15047"/>
                </a:cubicBezTo>
                <a:cubicBezTo>
                  <a:pt x="20523" y="14997"/>
                  <a:pt x="20422" y="14933"/>
                  <a:pt x="20322" y="14871"/>
                </a:cubicBezTo>
                <a:cubicBezTo>
                  <a:pt x="20315" y="14867"/>
                  <a:pt x="20307" y="14866"/>
                  <a:pt x="20300" y="14866"/>
                </a:cubicBezTo>
                <a:close/>
                <a:moveTo>
                  <a:pt x="17658" y="14578"/>
                </a:moveTo>
                <a:cubicBezTo>
                  <a:pt x="17645" y="14578"/>
                  <a:pt x="17632" y="14579"/>
                  <a:pt x="17619" y="14581"/>
                </a:cubicBezTo>
                <a:cubicBezTo>
                  <a:pt x="17555" y="14594"/>
                  <a:pt x="17480" y="14631"/>
                  <a:pt x="17443" y="14695"/>
                </a:cubicBezTo>
                <a:cubicBezTo>
                  <a:pt x="17354" y="14807"/>
                  <a:pt x="17367" y="14971"/>
                  <a:pt x="17468" y="15059"/>
                </a:cubicBezTo>
                <a:cubicBezTo>
                  <a:pt x="17468" y="15072"/>
                  <a:pt x="17480" y="15084"/>
                  <a:pt x="17493" y="15084"/>
                </a:cubicBezTo>
                <a:cubicBezTo>
                  <a:pt x="17545" y="15126"/>
                  <a:pt x="17607" y="15146"/>
                  <a:pt x="17667" y="15146"/>
                </a:cubicBezTo>
                <a:cubicBezTo>
                  <a:pt x="17750" y="15146"/>
                  <a:pt x="17831" y="15107"/>
                  <a:pt x="17882" y="15034"/>
                </a:cubicBezTo>
                <a:cubicBezTo>
                  <a:pt x="17983" y="14908"/>
                  <a:pt x="17958" y="14732"/>
                  <a:pt x="17832" y="14631"/>
                </a:cubicBezTo>
                <a:cubicBezTo>
                  <a:pt x="17780" y="14601"/>
                  <a:pt x="17720" y="14578"/>
                  <a:pt x="17658" y="14578"/>
                </a:cubicBezTo>
                <a:close/>
                <a:moveTo>
                  <a:pt x="13669" y="14778"/>
                </a:moveTo>
                <a:cubicBezTo>
                  <a:pt x="13706" y="14778"/>
                  <a:pt x="13742" y="14792"/>
                  <a:pt x="13771" y="14820"/>
                </a:cubicBezTo>
                <a:cubicBezTo>
                  <a:pt x="13783" y="14820"/>
                  <a:pt x="13783" y="14820"/>
                  <a:pt x="13796" y="14833"/>
                </a:cubicBezTo>
                <a:cubicBezTo>
                  <a:pt x="13858" y="14896"/>
                  <a:pt x="13871" y="14997"/>
                  <a:pt x="13808" y="15072"/>
                </a:cubicBezTo>
                <a:cubicBezTo>
                  <a:pt x="13783" y="15109"/>
                  <a:pt x="13732" y="15134"/>
                  <a:pt x="13682" y="15147"/>
                </a:cubicBezTo>
                <a:cubicBezTo>
                  <a:pt x="13645" y="15147"/>
                  <a:pt x="13595" y="15134"/>
                  <a:pt x="13556" y="15109"/>
                </a:cubicBezTo>
                <a:cubicBezTo>
                  <a:pt x="13469" y="15047"/>
                  <a:pt x="13456" y="14933"/>
                  <a:pt x="13519" y="14846"/>
                </a:cubicBezTo>
                <a:cubicBezTo>
                  <a:pt x="13544" y="14807"/>
                  <a:pt x="13595" y="14782"/>
                  <a:pt x="13632" y="14782"/>
                </a:cubicBezTo>
                <a:cubicBezTo>
                  <a:pt x="13644" y="14779"/>
                  <a:pt x="13657" y="14778"/>
                  <a:pt x="13669" y="14778"/>
                </a:cubicBezTo>
                <a:close/>
                <a:moveTo>
                  <a:pt x="5817" y="14726"/>
                </a:moveTo>
                <a:cubicBezTo>
                  <a:pt x="5804" y="14726"/>
                  <a:pt x="5791" y="14732"/>
                  <a:pt x="5785" y="14745"/>
                </a:cubicBezTo>
                <a:cubicBezTo>
                  <a:pt x="5773" y="14757"/>
                  <a:pt x="5760" y="14782"/>
                  <a:pt x="5773" y="14795"/>
                </a:cubicBezTo>
                <a:cubicBezTo>
                  <a:pt x="5773" y="14795"/>
                  <a:pt x="5760" y="14795"/>
                  <a:pt x="5760" y="14807"/>
                </a:cubicBezTo>
                <a:cubicBezTo>
                  <a:pt x="5735" y="14820"/>
                  <a:pt x="5723" y="14846"/>
                  <a:pt x="5735" y="14871"/>
                </a:cubicBezTo>
                <a:cubicBezTo>
                  <a:pt x="5810" y="14971"/>
                  <a:pt x="5899" y="15059"/>
                  <a:pt x="5986" y="15147"/>
                </a:cubicBezTo>
                <a:cubicBezTo>
                  <a:pt x="5996" y="15152"/>
                  <a:pt x="6007" y="15155"/>
                  <a:pt x="6016" y="15155"/>
                </a:cubicBezTo>
                <a:cubicBezTo>
                  <a:pt x="6030" y="15155"/>
                  <a:pt x="6042" y="15149"/>
                  <a:pt x="6049" y="15134"/>
                </a:cubicBezTo>
                <a:cubicBezTo>
                  <a:pt x="6075" y="15122"/>
                  <a:pt x="6075" y="15084"/>
                  <a:pt x="6049" y="15072"/>
                </a:cubicBezTo>
                <a:cubicBezTo>
                  <a:pt x="6062" y="15072"/>
                  <a:pt x="6087" y="15072"/>
                  <a:pt x="6100" y="15059"/>
                </a:cubicBezTo>
                <a:cubicBezTo>
                  <a:pt x="6112" y="15034"/>
                  <a:pt x="6112" y="15009"/>
                  <a:pt x="6100" y="14983"/>
                </a:cubicBezTo>
                <a:cubicBezTo>
                  <a:pt x="6011" y="14908"/>
                  <a:pt x="5936" y="14820"/>
                  <a:pt x="5848" y="14745"/>
                </a:cubicBezTo>
                <a:cubicBezTo>
                  <a:pt x="5842" y="14732"/>
                  <a:pt x="5829" y="14726"/>
                  <a:pt x="5817" y="14726"/>
                </a:cubicBezTo>
                <a:close/>
                <a:moveTo>
                  <a:pt x="5458" y="15109"/>
                </a:moveTo>
                <a:cubicBezTo>
                  <a:pt x="5458" y="15122"/>
                  <a:pt x="5458" y="15147"/>
                  <a:pt x="5471" y="15160"/>
                </a:cubicBezTo>
                <a:cubicBezTo>
                  <a:pt x="5458" y="15147"/>
                  <a:pt x="5433" y="15147"/>
                  <a:pt x="5421" y="15147"/>
                </a:cubicBezTo>
                <a:lnTo>
                  <a:pt x="5458" y="15109"/>
                </a:lnTo>
                <a:close/>
                <a:moveTo>
                  <a:pt x="5471" y="15160"/>
                </a:moveTo>
                <a:lnTo>
                  <a:pt x="5521" y="15210"/>
                </a:lnTo>
                <a:cubicBezTo>
                  <a:pt x="5508" y="15198"/>
                  <a:pt x="5483" y="15185"/>
                  <a:pt x="5471" y="15160"/>
                </a:cubicBezTo>
                <a:close/>
                <a:moveTo>
                  <a:pt x="19364" y="14642"/>
                </a:moveTo>
                <a:cubicBezTo>
                  <a:pt x="19276" y="14642"/>
                  <a:pt x="19188" y="14681"/>
                  <a:pt x="19128" y="14757"/>
                </a:cubicBezTo>
                <a:cubicBezTo>
                  <a:pt x="19052" y="14871"/>
                  <a:pt x="19064" y="15034"/>
                  <a:pt x="19165" y="15122"/>
                </a:cubicBezTo>
                <a:cubicBezTo>
                  <a:pt x="19165" y="15134"/>
                  <a:pt x="19178" y="15147"/>
                  <a:pt x="19190" y="15147"/>
                </a:cubicBezTo>
                <a:cubicBezTo>
                  <a:pt x="19242" y="15189"/>
                  <a:pt x="19294" y="15213"/>
                  <a:pt x="19352" y="15213"/>
                </a:cubicBezTo>
                <a:cubicBezTo>
                  <a:pt x="19365" y="15213"/>
                  <a:pt x="19378" y="15212"/>
                  <a:pt x="19391" y="15210"/>
                </a:cubicBezTo>
                <a:cubicBezTo>
                  <a:pt x="19467" y="15198"/>
                  <a:pt x="19542" y="15160"/>
                  <a:pt x="19580" y="15097"/>
                </a:cubicBezTo>
                <a:cubicBezTo>
                  <a:pt x="19631" y="15034"/>
                  <a:pt x="19656" y="14958"/>
                  <a:pt x="19643" y="14883"/>
                </a:cubicBezTo>
                <a:cubicBezTo>
                  <a:pt x="19631" y="14807"/>
                  <a:pt x="19592" y="14745"/>
                  <a:pt x="19530" y="14695"/>
                </a:cubicBezTo>
                <a:cubicBezTo>
                  <a:pt x="19480" y="14659"/>
                  <a:pt x="19422" y="14642"/>
                  <a:pt x="19364" y="14642"/>
                </a:cubicBezTo>
                <a:close/>
                <a:moveTo>
                  <a:pt x="13659" y="14679"/>
                </a:moveTo>
                <a:cubicBezTo>
                  <a:pt x="13646" y="14679"/>
                  <a:pt x="13633" y="14680"/>
                  <a:pt x="13620" y="14682"/>
                </a:cubicBezTo>
                <a:cubicBezTo>
                  <a:pt x="13544" y="14695"/>
                  <a:pt x="13481" y="14732"/>
                  <a:pt x="13444" y="14795"/>
                </a:cubicBezTo>
                <a:cubicBezTo>
                  <a:pt x="13355" y="14908"/>
                  <a:pt x="13368" y="15072"/>
                  <a:pt x="13469" y="15160"/>
                </a:cubicBezTo>
                <a:cubicBezTo>
                  <a:pt x="13469" y="15173"/>
                  <a:pt x="13481" y="15185"/>
                  <a:pt x="13494" y="15185"/>
                </a:cubicBezTo>
                <a:cubicBezTo>
                  <a:pt x="13546" y="15227"/>
                  <a:pt x="13608" y="15247"/>
                  <a:pt x="13668" y="15247"/>
                </a:cubicBezTo>
                <a:cubicBezTo>
                  <a:pt x="13751" y="15247"/>
                  <a:pt x="13832" y="15208"/>
                  <a:pt x="13883" y="15134"/>
                </a:cubicBezTo>
                <a:cubicBezTo>
                  <a:pt x="13984" y="15009"/>
                  <a:pt x="13959" y="14833"/>
                  <a:pt x="13833" y="14732"/>
                </a:cubicBezTo>
                <a:cubicBezTo>
                  <a:pt x="13781" y="14701"/>
                  <a:pt x="13721" y="14679"/>
                  <a:pt x="13659" y="14679"/>
                </a:cubicBezTo>
                <a:close/>
                <a:moveTo>
                  <a:pt x="15241" y="14946"/>
                </a:moveTo>
                <a:cubicBezTo>
                  <a:pt x="15292" y="14946"/>
                  <a:pt x="15330" y="14958"/>
                  <a:pt x="15380" y="14983"/>
                </a:cubicBezTo>
                <a:cubicBezTo>
                  <a:pt x="15380" y="14983"/>
                  <a:pt x="15380" y="14997"/>
                  <a:pt x="15392" y="14997"/>
                </a:cubicBezTo>
                <a:cubicBezTo>
                  <a:pt x="15417" y="15022"/>
                  <a:pt x="15443" y="15059"/>
                  <a:pt x="15443" y="15109"/>
                </a:cubicBezTo>
                <a:cubicBezTo>
                  <a:pt x="15456" y="15160"/>
                  <a:pt x="15443" y="15198"/>
                  <a:pt x="15405" y="15248"/>
                </a:cubicBezTo>
                <a:cubicBezTo>
                  <a:pt x="15380" y="15285"/>
                  <a:pt x="15342" y="15310"/>
                  <a:pt x="15292" y="15310"/>
                </a:cubicBezTo>
                <a:cubicBezTo>
                  <a:pt x="15279" y="15314"/>
                  <a:pt x="15266" y="15315"/>
                  <a:pt x="15254" y="15315"/>
                </a:cubicBezTo>
                <a:cubicBezTo>
                  <a:pt x="15217" y="15315"/>
                  <a:pt x="15182" y="15301"/>
                  <a:pt x="15154" y="15273"/>
                </a:cubicBezTo>
                <a:cubicBezTo>
                  <a:pt x="15065" y="15210"/>
                  <a:pt x="15053" y="15097"/>
                  <a:pt x="15116" y="15022"/>
                </a:cubicBezTo>
                <a:cubicBezTo>
                  <a:pt x="15141" y="14983"/>
                  <a:pt x="15191" y="14958"/>
                  <a:pt x="15241" y="14946"/>
                </a:cubicBezTo>
                <a:close/>
                <a:moveTo>
                  <a:pt x="16842" y="14994"/>
                </a:moveTo>
                <a:cubicBezTo>
                  <a:pt x="16884" y="14994"/>
                  <a:pt x="16926" y="15007"/>
                  <a:pt x="16965" y="15034"/>
                </a:cubicBezTo>
                <a:cubicBezTo>
                  <a:pt x="16965" y="15034"/>
                  <a:pt x="16977" y="15034"/>
                  <a:pt x="16977" y="15047"/>
                </a:cubicBezTo>
                <a:cubicBezTo>
                  <a:pt x="17040" y="15109"/>
                  <a:pt x="17052" y="15210"/>
                  <a:pt x="17002" y="15285"/>
                </a:cubicBezTo>
                <a:cubicBezTo>
                  <a:pt x="16966" y="15337"/>
                  <a:pt x="16908" y="15363"/>
                  <a:pt x="16851" y="15363"/>
                </a:cubicBezTo>
                <a:cubicBezTo>
                  <a:pt x="16810" y="15363"/>
                  <a:pt x="16770" y="15349"/>
                  <a:pt x="16738" y="15323"/>
                </a:cubicBezTo>
                <a:cubicBezTo>
                  <a:pt x="16700" y="15298"/>
                  <a:pt x="16675" y="15248"/>
                  <a:pt x="16663" y="15198"/>
                </a:cubicBezTo>
                <a:cubicBezTo>
                  <a:pt x="16663" y="15147"/>
                  <a:pt x="16675" y="15097"/>
                  <a:pt x="16700" y="15059"/>
                </a:cubicBezTo>
                <a:cubicBezTo>
                  <a:pt x="16736" y="15016"/>
                  <a:pt x="16788" y="14994"/>
                  <a:pt x="16842" y="14994"/>
                </a:cubicBezTo>
                <a:close/>
                <a:moveTo>
                  <a:pt x="15257" y="14846"/>
                </a:moveTo>
                <a:cubicBezTo>
                  <a:pt x="15173" y="14846"/>
                  <a:pt x="15092" y="14885"/>
                  <a:pt x="15040" y="14958"/>
                </a:cubicBezTo>
                <a:cubicBezTo>
                  <a:pt x="14953" y="15072"/>
                  <a:pt x="14965" y="15235"/>
                  <a:pt x="15065" y="15336"/>
                </a:cubicBezTo>
                <a:cubicBezTo>
                  <a:pt x="15078" y="15336"/>
                  <a:pt x="15078" y="15349"/>
                  <a:pt x="15091" y="15361"/>
                </a:cubicBezTo>
                <a:cubicBezTo>
                  <a:pt x="15141" y="15396"/>
                  <a:pt x="15199" y="15413"/>
                  <a:pt x="15257" y="15413"/>
                </a:cubicBezTo>
                <a:cubicBezTo>
                  <a:pt x="15345" y="15413"/>
                  <a:pt x="15432" y="15374"/>
                  <a:pt x="15493" y="15298"/>
                </a:cubicBezTo>
                <a:cubicBezTo>
                  <a:pt x="15531" y="15248"/>
                  <a:pt x="15556" y="15173"/>
                  <a:pt x="15543" y="15097"/>
                </a:cubicBezTo>
                <a:cubicBezTo>
                  <a:pt x="15531" y="15022"/>
                  <a:pt x="15493" y="14946"/>
                  <a:pt x="15431" y="14908"/>
                </a:cubicBezTo>
                <a:cubicBezTo>
                  <a:pt x="15378" y="14866"/>
                  <a:pt x="15317" y="14846"/>
                  <a:pt x="15257" y="14846"/>
                </a:cubicBezTo>
                <a:close/>
                <a:moveTo>
                  <a:pt x="5627" y="15429"/>
                </a:moveTo>
                <a:lnTo>
                  <a:pt x="5634" y="15436"/>
                </a:lnTo>
                <a:lnTo>
                  <a:pt x="5634" y="15436"/>
                </a:lnTo>
                <a:lnTo>
                  <a:pt x="5627" y="15429"/>
                </a:lnTo>
                <a:close/>
                <a:moveTo>
                  <a:pt x="16855" y="14894"/>
                </a:moveTo>
                <a:cubicBezTo>
                  <a:pt x="16767" y="14894"/>
                  <a:pt x="16678" y="14933"/>
                  <a:pt x="16625" y="15009"/>
                </a:cubicBezTo>
                <a:cubicBezTo>
                  <a:pt x="16537" y="15122"/>
                  <a:pt x="16549" y="15285"/>
                  <a:pt x="16650" y="15374"/>
                </a:cubicBezTo>
                <a:cubicBezTo>
                  <a:pt x="16663" y="15386"/>
                  <a:pt x="16663" y="15399"/>
                  <a:pt x="16675" y="15399"/>
                </a:cubicBezTo>
                <a:cubicBezTo>
                  <a:pt x="16727" y="15441"/>
                  <a:pt x="16789" y="15461"/>
                  <a:pt x="16850" y="15461"/>
                </a:cubicBezTo>
                <a:cubicBezTo>
                  <a:pt x="16935" y="15461"/>
                  <a:pt x="17019" y="15422"/>
                  <a:pt x="17077" y="15349"/>
                </a:cubicBezTo>
                <a:cubicBezTo>
                  <a:pt x="17166" y="15223"/>
                  <a:pt x="17141" y="15047"/>
                  <a:pt x="17015" y="14946"/>
                </a:cubicBezTo>
                <a:cubicBezTo>
                  <a:pt x="16970" y="14911"/>
                  <a:pt x="16913" y="14894"/>
                  <a:pt x="16855" y="14894"/>
                </a:cubicBezTo>
                <a:close/>
                <a:moveTo>
                  <a:pt x="7860" y="13286"/>
                </a:moveTo>
                <a:cubicBezTo>
                  <a:pt x="8087" y="14016"/>
                  <a:pt x="8615" y="14644"/>
                  <a:pt x="9294" y="14983"/>
                </a:cubicBezTo>
                <a:lnTo>
                  <a:pt x="9445" y="15059"/>
                </a:lnTo>
                <a:cubicBezTo>
                  <a:pt x="9470" y="15072"/>
                  <a:pt x="9495" y="15084"/>
                  <a:pt x="9482" y="15109"/>
                </a:cubicBezTo>
                <a:cubicBezTo>
                  <a:pt x="9482" y="15134"/>
                  <a:pt x="9457" y="15160"/>
                  <a:pt x="9445" y="15173"/>
                </a:cubicBezTo>
                <a:cubicBezTo>
                  <a:pt x="9381" y="15273"/>
                  <a:pt x="9306" y="15374"/>
                  <a:pt x="9230" y="15474"/>
                </a:cubicBezTo>
                <a:cubicBezTo>
                  <a:pt x="8917" y="15399"/>
                  <a:pt x="8602" y="15248"/>
                  <a:pt x="8350" y="15034"/>
                </a:cubicBezTo>
                <a:cubicBezTo>
                  <a:pt x="8224" y="14921"/>
                  <a:pt x="8112" y="14795"/>
                  <a:pt x="8023" y="14656"/>
                </a:cubicBezTo>
                <a:cubicBezTo>
                  <a:pt x="7923" y="14506"/>
                  <a:pt x="7847" y="14343"/>
                  <a:pt x="7772" y="14167"/>
                </a:cubicBezTo>
                <a:cubicBezTo>
                  <a:pt x="7696" y="13977"/>
                  <a:pt x="7621" y="13789"/>
                  <a:pt x="7545" y="13588"/>
                </a:cubicBezTo>
                <a:cubicBezTo>
                  <a:pt x="7558" y="13588"/>
                  <a:pt x="7571" y="13588"/>
                  <a:pt x="7571" y="13575"/>
                </a:cubicBezTo>
                <a:cubicBezTo>
                  <a:pt x="7671" y="13488"/>
                  <a:pt x="7760" y="13387"/>
                  <a:pt x="7860" y="13286"/>
                </a:cubicBezTo>
                <a:close/>
                <a:moveTo>
                  <a:pt x="18444" y="15158"/>
                </a:moveTo>
                <a:cubicBezTo>
                  <a:pt x="18484" y="15158"/>
                  <a:pt x="18525" y="15171"/>
                  <a:pt x="18561" y="15198"/>
                </a:cubicBezTo>
                <a:lnTo>
                  <a:pt x="18574" y="15210"/>
                </a:lnTo>
                <a:cubicBezTo>
                  <a:pt x="18612" y="15235"/>
                  <a:pt x="18625" y="15273"/>
                  <a:pt x="18637" y="15323"/>
                </a:cubicBezTo>
                <a:cubicBezTo>
                  <a:pt x="18637" y="15374"/>
                  <a:pt x="18625" y="15411"/>
                  <a:pt x="18599" y="15461"/>
                </a:cubicBezTo>
                <a:cubicBezTo>
                  <a:pt x="18563" y="15504"/>
                  <a:pt x="18507" y="15527"/>
                  <a:pt x="18452" y="15527"/>
                </a:cubicBezTo>
                <a:cubicBezTo>
                  <a:pt x="18409" y="15527"/>
                  <a:pt x="18367" y="15514"/>
                  <a:pt x="18335" y="15486"/>
                </a:cubicBezTo>
                <a:cubicBezTo>
                  <a:pt x="18298" y="15461"/>
                  <a:pt x="18273" y="15424"/>
                  <a:pt x="18259" y="15374"/>
                </a:cubicBezTo>
                <a:cubicBezTo>
                  <a:pt x="18259" y="15323"/>
                  <a:pt x="18273" y="15273"/>
                  <a:pt x="18298" y="15235"/>
                </a:cubicBezTo>
                <a:cubicBezTo>
                  <a:pt x="18334" y="15184"/>
                  <a:pt x="18388" y="15158"/>
                  <a:pt x="18444" y="15158"/>
                </a:cubicBezTo>
                <a:close/>
                <a:moveTo>
                  <a:pt x="19894" y="15424"/>
                </a:moveTo>
                <a:lnTo>
                  <a:pt x="19894" y="15424"/>
                </a:lnTo>
                <a:cubicBezTo>
                  <a:pt x="19983" y="15461"/>
                  <a:pt x="20070" y="15512"/>
                  <a:pt x="20159" y="15550"/>
                </a:cubicBezTo>
                <a:lnTo>
                  <a:pt x="20159" y="15562"/>
                </a:lnTo>
                <a:lnTo>
                  <a:pt x="20134" y="15562"/>
                </a:lnTo>
                <a:cubicBezTo>
                  <a:pt x="20058" y="15512"/>
                  <a:pt x="19983" y="15461"/>
                  <a:pt x="19894" y="15424"/>
                </a:cubicBezTo>
                <a:close/>
                <a:moveTo>
                  <a:pt x="12868" y="15212"/>
                </a:moveTo>
                <a:cubicBezTo>
                  <a:pt x="12905" y="15212"/>
                  <a:pt x="12944" y="15223"/>
                  <a:pt x="12978" y="15248"/>
                </a:cubicBezTo>
                <a:cubicBezTo>
                  <a:pt x="12978" y="15260"/>
                  <a:pt x="12991" y="15260"/>
                  <a:pt x="12991" y="15260"/>
                </a:cubicBezTo>
                <a:cubicBezTo>
                  <a:pt x="13016" y="15298"/>
                  <a:pt x="13041" y="15336"/>
                  <a:pt x="13041" y="15374"/>
                </a:cubicBezTo>
                <a:cubicBezTo>
                  <a:pt x="13053" y="15424"/>
                  <a:pt x="13041" y="15474"/>
                  <a:pt x="13003" y="15512"/>
                </a:cubicBezTo>
                <a:cubicBezTo>
                  <a:pt x="12978" y="15550"/>
                  <a:pt x="12941" y="15575"/>
                  <a:pt x="12890" y="15587"/>
                </a:cubicBezTo>
                <a:cubicBezTo>
                  <a:pt x="12840" y="15587"/>
                  <a:pt x="12790" y="15575"/>
                  <a:pt x="12752" y="15550"/>
                </a:cubicBezTo>
                <a:cubicBezTo>
                  <a:pt x="12714" y="15512"/>
                  <a:pt x="12689" y="15474"/>
                  <a:pt x="12676" y="15424"/>
                </a:cubicBezTo>
                <a:cubicBezTo>
                  <a:pt x="12676" y="15374"/>
                  <a:pt x="12689" y="15323"/>
                  <a:pt x="12714" y="15285"/>
                </a:cubicBezTo>
                <a:cubicBezTo>
                  <a:pt x="12752" y="15239"/>
                  <a:pt x="12809" y="15212"/>
                  <a:pt x="12868" y="15212"/>
                </a:cubicBezTo>
                <a:close/>
                <a:moveTo>
                  <a:pt x="18450" y="15060"/>
                </a:moveTo>
                <a:cubicBezTo>
                  <a:pt x="18365" y="15060"/>
                  <a:pt x="18281" y="15099"/>
                  <a:pt x="18222" y="15173"/>
                </a:cubicBezTo>
                <a:cubicBezTo>
                  <a:pt x="18134" y="15285"/>
                  <a:pt x="18147" y="15449"/>
                  <a:pt x="18247" y="15550"/>
                </a:cubicBezTo>
                <a:cubicBezTo>
                  <a:pt x="18259" y="15550"/>
                  <a:pt x="18273" y="15562"/>
                  <a:pt x="18273" y="15575"/>
                </a:cubicBezTo>
                <a:cubicBezTo>
                  <a:pt x="18322" y="15610"/>
                  <a:pt x="18380" y="15627"/>
                  <a:pt x="18438" y="15627"/>
                </a:cubicBezTo>
                <a:cubicBezTo>
                  <a:pt x="18526" y="15627"/>
                  <a:pt x="18614" y="15587"/>
                  <a:pt x="18675" y="15512"/>
                </a:cubicBezTo>
                <a:cubicBezTo>
                  <a:pt x="18725" y="15461"/>
                  <a:pt x="18737" y="15386"/>
                  <a:pt x="18725" y="15310"/>
                </a:cubicBezTo>
                <a:cubicBezTo>
                  <a:pt x="18712" y="15235"/>
                  <a:pt x="18675" y="15160"/>
                  <a:pt x="18625" y="15122"/>
                </a:cubicBezTo>
                <a:cubicBezTo>
                  <a:pt x="18572" y="15080"/>
                  <a:pt x="18511" y="15060"/>
                  <a:pt x="18450" y="15060"/>
                </a:cubicBezTo>
                <a:close/>
                <a:moveTo>
                  <a:pt x="14445" y="15259"/>
                </a:moveTo>
                <a:cubicBezTo>
                  <a:pt x="14485" y="15259"/>
                  <a:pt x="14526" y="15272"/>
                  <a:pt x="14562" y="15298"/>
                </a:cubicBezTo>
                <a:lnTo>
                  <a:pt x="14575" y="15310"/>
                </a:lnTo>
                <a:cubicBezTo>
                  <a:pt x="14613" y="15336"/>
                  <a:pt x="14626" y="15374"/>
                  <a:pt x="14626" y="15424"/>
                </a:cubicBezTo>
                <a:cubicBezTo>
                  <a:pt x="14638" y="15474"/>
                  <a:pt x="14626" y="15512"/>
                  <a:pt x="14601" y="15562"/>
                </a:cubicBezTo>
                <a:cubicBezTo>
                  <a:pt x="14562" y="15600"/>
                  <a:pt x="14525" y="15625"/>
                  <a:pt x="14475" y="15625"/>
                </a:cubicBezTo>
                <a:cubicBezTo>
                  <a:pt x="14462" y="15628"/>
                  <a:pt x="14450" y="15630"/>
                  <a:pt x="14438" y="15630"/>
                </a:cubicBezTo>
                <a:cubicBezTo>
                  <a:pt x="14400" y="15630"/>
                  <a:pt x="14365" y="15616"/>
                  <a:pt x="14336" y="15587"/>
                </a:cubicBezTo>
                <a:cubicBezTo>
                  <a:pt x="14261" y="15525"/>
                  <a:pt x="14235" y="15411"/>
                  <a:pt x="14299" y="15336"/>
                </a:cubicBezTo>
                <a:cubicBezTo>
                  <a:pt x="14335" y="15285"/>
                  <a:pt x="14389" y="15259"/>
                  <a:pt x="14445" y="15259"/>
                </a:cubicBezTo>
                <a:close/>
                <a:moveTo>
                  <a:pt x="12851" y="15116"/>
                </a:moveTo>
                <a:cubicBezTo>
                  <a:pt x="12769" y="15116"/>
                  <a:pt x="12689" y="15151"/>
                  <a:pt x="12639" y="15223"/>
                </a:cubicBezTo>
                <a:cubicBezTo>
                  <a:pt x="12589" y="15285"/>
                  <a:pt x="12575" y="15361"/>
                  <a:pt x="12575" y="15436"/>
                </a:cubicBezTo>
                <a:cubicBezTo>
                  <a:pt x="12589" y="15500"/>
                  <a:pt x="12614" y="15562"/>
                  <a:pt x="12664" y="15600"/>
                </a:cubicBezTo>
                <a:lnTo>
                  <a:pt x="12689" y="15625"/>
                </a:lnTo>
                <a:cubicBezTo>
                  <a:pt x="12737" y="15664"/>
                  <a:pt x="12792" y="15680"/>
                  <a:pt x="12850" y="15680"/>
                </a:cubicBezTo>
                <a:cubicBezTo>
                  <a:pt x="12867" y="15680"/>
                  <a:pt x="12885" y="15678"/>
                  <a:pt x="12902" y="15676"/>
                </a:cubicBezTo>
                <a:cubicBezTo>
                  <a:pt x="12978" y="15676"/>
                  <a:pt x="13041" y="15625"/>
                  <a:pt x="13092" y="15575"/>
                </a:cubicBezTo>
                <a:cubicBezTo>
                  <a:pt x="13129" y="15512"/>
                  <a:pt x="13154" y="15436"/>
                  <a:pt x="13142" y="15361"/>
                </a:cubicBezTo>
                <a:cubicBezTo>
                  <a:pt x="13129" y="15285"/>
                  <a:pt x="13092" y="15223"/>
                  <a:pt x="13028" y="15173"/>
                </a:cubicBezTo>
                <a:cubicBezTo>
                  <a:pt x="12975" y="15135"/>
                  <a:pt x="12912" y="15116"/>
                  <a:pt x="12851" y="15116"/>
                </a:cubicBezTo>
                <a:close/>
                <a:moveTo>
                  <a:pt x="14447" y="15161"/>
                </a:moveTo>
                <a:cubicBezTo>
                  <a:pt x="14360" y="15161"/>
                  <a:pt x="14274" y="15200"/>
                  <a:pt x="14223" y="15273"/>
                </a:cubicBezTo>
                <a:cubicBezTo>
                  <a:pt x="14173" y="15336"/>
                  <a:pt x="14160" y="15411"/>
                  <a:pt x="14173" y="15486"/>
                </a:cubicBezTo>
                <a:cubicBezTo>
                  <a:pt x="14173" y="15550"/>
                  <a:pt x="14210" y="15600"/>
                  <a:pt x="14248" y="15650"/>
                </a:cubicBezTo>
                <a:cubicBezTo>
                  <a:pt x="14261" y="15650"/>
                  <a:pt x="14261" y="15663"/>
                  <a:pt x="14274" y="15676"/>
                </a:cubicBezTo>
                <a:cubicBezTo>
                  <a:pt x="14325" y="15706"/>
                  <a:pt x="14386" y="15729"/>
                  <a:pt x="14448" y="15729"/>
                </a:cubicBezTo>
                <a:cubicBezTo>
                  <a:pt x="14461" y="15729"/>
                  <a:pt x="14474" y="15728"/>
                  <a:pt x="14487" y="15726"/>
                </a:cubicBezTo>
                <a:cubicBezTo>
                  <a:pt x="14562" y="15713"/>
                  <a:pt x="14626" y="15676"/>
                  <a:pt x="14676" y="15612"/>
                </a:cubicBezTo>
                <a:cubicBezTo>
                  <a:pt x="14713" y="15550"/>
                  <a:pt x="14738" y="15486"/>
                  <a:pt x="14726" y="15411"/>
                </a:cubicBezTo>
                <a:cubicBezTo>
                  <a:pt x="14713" y="15336"/>
                  <a:pt x="14676" y="15260"/>
                  <a:pt x="14626" y="15223"/>
                </a:cubicBezTo>
                <a:cubicBezTo>
                  <a:pt x="14573" y="15181"/>
                  <a:pt x="14510" y="15161"/>
                  <a:pt x="14447" y="15161"/>
                </a:cubicBezTo>
                <a:close/>
                <a:moveTo>
                  <a:pt x="5417" y="15697"/>
                </a:moveTo>
                <a:cubicBezTo>
                  <a:pt x="5427" y="15703"/>
                  <a:pt x="5436" y="15708"/>
                  <a:pt x="5446" y="15713"/>
                </a:cubicBezTo>
                <a:cubicBezTo>
                  <a:pt x="5446" y="15719"/>
                  <a:pt x="5449" y="15726"/>
                  <a:pt x="5452" y="15732"/>
                </a:cubicBezTo>
                <a:lnTo>
                  <a:pt x="5417" y="15697"/>
                </a:lnTo>
                <a:close/>
                <a:moveTo>
                  <a:pt x="20171" y="15701"/>
                </a:moveTo>
                <a:cubicBezTo>
                  <a:pt x="20196" y="15726"/>
                  <a:pt x="20209" y="15738"/>
                  <a:pt x="20234" y="15751"/>
                </a:cubicBezTo>
                <a:lnTo>
                  <a:pt x="20246" y="15751"/>
                </a:lnTo>
                <a:lnTo>
                  <a:pt x="20234" y="15776"/>
                </a:lnTo>
                <a:cubicBezTo>
                  <a:pt x="20209" y="15751"/>
                  <a:pt x="20196" y="15726"/>
                  <a:pt x="20171" y="15701"/>
                </a:cubicBezTo>
                <a:close/>
                <a:moveTo>
                  <a:pt x="16021" y="15424"/>
                </a:moveTo>
                <a:cubicBezTo>
                  <a:pt x="16071" y="15424"/>
                  <a:pt x="16122" y="15436"/>
                  <a:pt x="16160" y="15461"/>
                </a:cubicBezTo>
                <a:cubicBezTo>
                  <a:pt x="16160" y="15474"/>
                  <a:pt x="16172" y="15474"/>
                  <a:pt x="16172" y="15474"/>
                </a:cubicBezTo>
                <a:cubicBezTo>
                  <a:pt x="16210" y="15512"/>
                  <a:pt x="16222" y="15550"/>
                  <a:pt x="16235" y="15587"/>
                </a:cubicBezTo>
                <a:cubicBezTo>
                  <a:pt x="16235" y="15637"/>
                  <a:pt x="16222" y="15688"/>
                  <a:pt x="16197" y="15726"/>
                </a:cubicBezTo>
                <a:cubicBezTo>
                  <a:pt x="16160" y="15763"/>
                  <a:pt x="16122" y="15788"/>
                  <a:pt x="16071" y="15801"/>
                </a:cubicBezTo>
                <a:cubicBezTo>
                  <a:pt x="16021" y="15801"/>
                  <a:pt x="15971" y="15788"/>
                  <a:pt x="15934" y="15763"/>
                </a:cubicBezTo>
                <a:cubicBezTo>
                  <a:pt x="15895" y="15726"/>
                  <a:pt x="15870" y="15688"/>
                  <a:pt x="15858" y="15637"/>
                </a:cubicBezTo>
                <a:cubicBezTo>
                  <a:pt x="15858" y="15587"/>
                  <a:pt x="15870" y="15537"/>
                  <a:pt x="15895" y="15500"/>
                </a:cubicBezTo>
                <a:cubicBezTo>
                  <a:pt x="15934" y="15461"/>
                  <a:pt x="15971" y="15436"/>
                  <a:pt x="16021" y="15424"/>
                </a:cubicBezTo>
                <a:close/>
                <a:moveTo>
                  <a:pt x="4968" y="15701"/>
                </a:moveTo>
                <a:cubicBezTo>
                  <a:pt x="5005" y="15751"/>
                  <a:pt x="5030" y="15801"/>
                  <a:pt x="5069" y="15839"/>
                </a:cubicBezTo>
                <a:cubicBezTo>
                  <a:pt x="5030" y="15801"/>
                  <a:pt x="4980" y="15776"/>
                  <a:pt x="4943" y="15738"/>
                </a:cubicBezTo>
                <a:lnTo>
                  <a:pt x="4968" y="15701"/>
                </a:lnTo>
                <a:close/>
                <a:moveTo>
                  <a:pt x="17632" y="15473"/>
                </a:moveTo>
                <a:cubicBezTo>
                  <a:pt x="17673" y="15473"/>
                  <a:pt x="17713" y="15486"/>
                  <a:pt x="17744" y="15512"/>
                </a:cubicBezTo>
                <a:cubicBezTo>
                  <a:pt x="17756" y="15512"/>
                  <a:pt x="17756" y="15525"/>
                  <a:pt x="17770" y="15525"/>
                </a:cubicBezTo>
                <a:cubicBezTo>
                  <a:pt x="17795" y="15550"/>
                  <a:pt x="17807" y="15587"/>
                  <a:pt x="17820" y="15637"/>
                </a:cubicBezTo>
                <a:cubicBezTo>
                  <a:pt x="17820" y="15688"/>
                  <a:pt x="17807" y="15726"/>
                  <a:pt x="17782" y="15776"/>
                </a:cubicBezTo>
                <a:cubicBezTo>
                  <a:pt x="17746" y="15819"/>
                  <a:pt x="17694" y="15841"/>
                  <a:pt x="17640" y="15841"/>
                </a:cubicBezTo>
                <a:cubicBezTo>
                  <a:pt x="17599" y="15841"/>
                  <a:pt x="17556" y="15828"/>
                  <a:pt x="17518" y="15801"/>
                </a:cubicBezTo>
                <a:cubicBezTo>
                  <a:pt x="17443" y="15738"/>
                  <a:pt x="17430" y="15625"/>
                  <a:pt x="17480" y="15550"/>
                </a:cubicBezTo>
                <a:cubicBezTo>
                  <a:pt x="17517" y="15498"/>
                  <a:pt x="17575" y="15473"/>
                  <a:pt x="17632" y="15473"/>
                </a:cubicBezTo>
                <a:close/>
                <a:moveTo>
                  <a:pt x="16062" y="15331"/>
                </a:moveTo>
                <a:cubicBezTo>
                  <a:pt x="16044" y="15331"/>
                  <a:pt x="16027" y="15333"/>
                  <a:pt x="16009" y="15336"/>
                </a:cubicBezTo>
                <a:cubicBezTo>
                  <a:pt x="15934" y="15349"/>
                  <a:pt x="15870" y="15386"/>
                  <a:pt x="15820" y="15436"/>
                </a:cubicBezTo>
                <a:cubicBezTo>
                  <a:pt x="15770" y="15500"/>
                  <a:pt x="15758" y="15575"/>
                  <a:pt x="15770" y="15650"/>
                </a:cubicBezTo>
                <a:cubicBezTo>
                  <a:pt x="15770" y="15713"/>
                  <a:pt x="15808" y="15776"/>
                  <a:pt x="15845" y="15813"/>
                </a:cubicBezTo>
                <a:cubicBezTo>
                  <a:pt x="15858" y="15826"/>
                  <a:pt x="15870" y="15826"/>
                  <a:pt x="15870" y="15839"/>
                </a:cubicBezTo>
                <a:cubicBezTo>
                  <a:pt x="15918" y="15877"/>
                  <a:pt x="15974" y="15894"/>
                  <a:pt x="16031" y="15894"/>
                </a:cubicBezTo>
                <a:cubicBezTo>
                  <a:pt x="16049" y="15894"/>
                  <a:pt x="16066" y="15892"/>
                  <a:pt x="16084" y="15889"/>
                </a:cubicBezTo>
                <a:cubicBezTo>
                  <a:pt x="16160" y="15889"/>
                  <a:pt x="16222" y="15839"/>
                  <a:pt x="16273" y="15788"/>
                </a:cubicBezTo>
                <a:cubicBezTo>
                  <a:pt x="16361" y="15663"/>
                  <a:pt x="16348" y="15486"/>
                  <a:pt x="16222" y="15386"/>
                </a:cubicBezTo>
                <a:cubicBezTo>
                  <a:pt x="16175" y="15347"/>
                  <a:pt x="16119" y="15331"/>
                  <a:pt x="16062" y="15331"/>
                </a:cubicBezTo>
                <a:close/>
                <a:moveTo>
                  <a:pt x="12022" y="15525"/>
                </a:moveTo>
                <a:cubicBezTo>
                  <a:pt x="12072" y="15525"/>
                  <a:pt x="12123" y="15537"/>
                  <a:pt x="12161" y="15562"/>
                </a:cubicBezTo>
                <a:cubicBezTo>
                  <a:pt x="12161" y="15575"/>
                  <a:pt x="12173" y="15575"/>
                  <a:pt x="12173" y="15575"/>
                </a:cubicBezTo>
                <a:cubicBezTo>
                  <a:pt x="12211" y="15612"/>
                  <a:pt x="12223" y="15650"/>
                  <a:pt x="12236" y="15688"/>
                </a:cubicBezTo>
                <a:cubicBezTo>
                  <a:pt x="12236" y="15738"/>
                  <a:pt x="12223" y="15788"/>
                  <a:pt x="12198" y="15826"/>
                </a:cubicBezTo>
                <a:cubicBezTo>
                  <a:pt x="12161" y="15864"/>
                  <a:pt x="12123" y="15889"/>
                  <a:pt x="12072" y="15902"/>
                </a:cubicBezTo>
                <a:cubicBezTo>
                  <a:pt x="12022" y="15902"/>
                  <a:pt x="11972" y="15889"/>
                  <a:pt x="11935" y="15864"/>
                </a:cubicBezTo>
                <a:cubicBezTo>
                  <a:pt x="11896" y="15826"/>
                  <a:pt x="11871" y="15788"/>
                  <a:pt x="11859" y="15738"/>
                </a:cubicBezTo>
                <a:cubicBezTo>
                  <a:pt x="11859" y="15688"/>
                  <a:pt x="11871" y="15637"/>
                  <a:pt x="11896" y="15600"/>
                </a:cubicBezTo>
                <a:cubicBezTo>
                  <a:pt x="11935" y="15562"/>
                  <a:pt x="11972" y="15537"/>
                  <a:pt x="12022" y="15525"/>
                </a:cubicBezTo>
                <a:close/>
                <a:moveTo>
                  <a:pt x="17632" y="15374"/>
                </a:moveTo>
                <a:cubicBezTo>
                  <a:pt x="17547" y="15374"/>
                  <a:pt x="17463" y="15413"/>
                  <a:pt x="17404" y="15486"/>
                </a:cubicBezTo>
                <a:cubicBezTo>
                  <a:pt x="17317" y="15600"/>
                  <a:pt x="17329" y="15763"/>
                  <a:pt x="17430" y="15864"/>
                </a:cubicBezTo>
                <a:cubicBezTo>
                  <a:pt x="17443" y="15864"/>
                  <a:pt x="17455" y="15877"/>
                  <a:pt x="17468" y="15889"/>
                </a:cubicBezTo>
                <a:cubicBezTo>
                  <a:pt x="17513" y="15924"/>
                  <a:pt x="17570" y="15941"/>
                  <a:pt x="17628" y="15941"/>
                </a:cubicBezTo>
                <a:cubicBezTo>
                  <a:pt x="17715" y="15941"/>
                  <a:pt x="17804" y="15902"/>
                  <a:pt x="17857" y="15826"/>
                </a:cubicBezTo>
                <a:cubicBezTo>
                  <a:pt x="17958" y="15701"/>
                  <a:pt x="17933" y="15525"/>
                  <a:pt x="17807" y="15436"/>
                </a:cubicBezTo>
                <a:cubicBezTo>
                  <a:pt x="17754" y="15394"/>
                  <a:pt x="17693" y="15374"/>
                  <a:pt x="17632" y="15374"/>
                </a:cubicBezTo>
                <a:close/>
                <a:moveTo>
                  <a:pt x="5917" y="15744"/>
                </a:moveTo>
                <a:cubicBezTo>
                  <a:pt x="5905" y="15744"/>
                  <a:pt x="5892" y="15751"/>
                  <a:pt x="5885" y="15763"/>
                </a:cubicBezTo>
                <a:cubicBezTo>
                  <a:pt x="5860" y="15776"/>
                  <a:pt x="5860" y="15813"/>
                  <a:pt x="5885" y="15826"/>
                </a:cubicBezTo>
                <a:lnTo>
                  <a:pt x="6036" y="15977"/>
                </a:lnTo>
                <a:cubicBezTo>
                  <a:pt x="6047" y="15982"/>
                  <a:pt x="6057" y="15985"/>
                  <a:pt x="6067" y="15985"/>
                </a:cubicBezTo>
                <a:cubicBezTo>
                  <a:pt x="6082" y="15985"/>
                  <a:pt x="6097" y="15979"/>
                  <a:pt x="6112" y="15964"/>
                </a:cubicBezTo>
                <a:cubicBezTo>
                  <a:pt x="6125" y="15952"/>
                  <a:pt x="6125" y="15914"/>
                  <a:pt x="6112" y="15902"/>
                </a:cubicBezTo>
                <a:cubicBezTo>
                  <a:pt x="6049" y="15852"/>
                  <a:pt x="5999" y="15801"/>
                  <a:pt x="5949" y="15763"/>
                </a:cubicBezTo>
                <a:cubicBezTo>
                  <a:pt x="5942" y="15751"/>
                  <a:pt x="5930" y="15744"/>
                  <a:pt x="5917" y="15744"/>
                </a:cubicBezTo>
                <a:close/>
                <a:moveTo>
                  <a:pt x="12063" y="15432"/>
                </a:moveTo>
                <a:cubicBezTo>
                  <a:pt x="12045" y="15432"/>
                  <a:pt x="12028" y="15433"/>
                  <a:pt x="12010" y="15436"/>
                </a:cubicBezTo>
                <a:cubicBezTo>
                  <a:pt x="11935" y="15436"/>
                  <a:pt x="11871" y="15486"/>
                  <a:pt x="11821" y="15537"/>
                </a:cubicBezTo>
                <a:cubicBezTo>
                  <a:pt x="11771" y="15600"/>
                  <a:pt x="11759" y="15676"/>
                  <a:pt x="11771" y="15751"/>
                </a:cubicBezTo>
                <a:cubicBezTo>
                  <a:pt x="11771" y="15813"/>
                  <a:pt x="11809" y="15877"/>
                  <a:pt x="11846" y="15914"/>
                </a:cubicBezTo>
                <a:cubicBezTo>
                  <a:pt x="11859" y="15927"/>
                  <a:pt x="11871" y="15927"/>
                  <a:pt x="11871" y="15939"/>
                </a:cubicBezTo>
                <a:cubicBezTo>
                  <a:pt x="11920" y="15977"/>
                  <a:pt x="11975" y="15994"/>
                  <a:pt x="12032" y="15994"/>
                </a:cubicBezTo>
                <a:cubicBezTo>
                  <a:pt x="12050" y="15994"/>
                  <a:pt x="12068" y="15993"/>
                  <a:pt x="12086" y="15989"/>
                </a:cubicBezTo>
                <a:cubicBezTo>
                  <a:pt x="12161" y="15977"/>
                  <a:pt x="12223" y="15939"/>
                  <a:pt x="12274" y="15889"/>
                </a:cubicBezTo>
                <a:cubicBezTo>
                  <a:pt x="12324" y="15826"/>
                  <a:pt x="12337" y="15751"/>
                  <a:pt x="12324" y="15676"/>
                </a:cubicBezTo>
                <a:cubicBezTo>
                  <a:pt x="12312" y="15600"/>
                  <a:pt x="12274" y="15537"/>
                  <a:pt x="12223" y="15486"/>
                </a:cubicBezTo>
                <a:cubicBezTo>
                  <a:pt x="12176" y="15448"/>
                  <a:pt x="12120" y="15432"/>
                  <a:pt x="12063" y="15432"/>
                </a:cubicBezTo>
                <a:close/>
                <a:moveTo>
                  <a:pt x="4867" y="15826"/>
                </a:moveTo>
                <a:lnTo>
                  <a:pt x="4867" y="15839"/>
                </a:lnTo>
                <a:cubicBezTo>
                  <a:pt x="4842" y="15852"/>
                  <a:pt x="4817" y="15889"/>
                  <a:pt x="4854" y="15927"/>
                </a:cubicBezTo>
                <a:cubicBezTo>
                  <a:pt x="4854" y="15927"/>
                  <a:pt x="4867" y="15939"/>
                  <a:pt x="4867" y="15952"/>
                </a:cubicBezTo>
                <a:cubicBezTo>
                  <a:pt x="4867" y="15952"/>
                  <a:pt x="4854" y="15952"/>
                  <a:pt x="4842" y="15964"/>
                </a:cubicBezTo>
                <a:lnTo>
                  <a:pt x="4842" y="15977"/>
                </a:lnTo>
                <a:cubicBezTo>
                  <a:pt x="4804" y="15977"/>
                  <a:pt x="4767" y="16015"/>
                  <a:pt x="4779" y="16040"/>
                </a:cubicBezTo>
                <a:lnTo>
                  <a:pt x="4754" y="16040"/>
                </a:lnTo>
                <a:cubicBezTo>
                  <a:pt x="4754" y="16028"/>
                  <a:pt x="4742" y="16015"/>
                  <a:pt x="4729" y="15989"/>
                </a:cubicBezTo>
                <a:lnTo>
                  <a:pt x="4867" y="15826"/>
                </a:lnTo>
                <a:close/>
                <a:moveTo>
                  <a:pt x="19857" y="15939"/>
                </a:moveTo>
                <a:lnTo>
                  <a:pt x="19857" y="15939"/>
                </a:lnTo>
                <a:cubicBezTo>
                  <a:pt x="19919" y="15964"/>
                  <a:pt x="19983" y="15989"/>
                  <a:pt x="20045" y="16028"/>
                </a:cubicBezTo>
                <a:lnTo>
                  <a:pt x="20058" y="16028"/>
                </a:lnTo>
                <a:lnTo>
                  <a:pt x="20045" y="16053"/>
                </a:lnTo>
                <a:lnTo>
                  <a:pt x="19857" y="15939"/>
                </a:lnTo>
                <a:close/>
                <a:moveTo>
                  <a:pt x="13658" y="15696"/>
                </a:moveTo>
                <a:cubicBezTo>
                  <a:pt x="13695" y="15696"/>
                  <a:pt x="13730" y="15710"/>
                  <a:pt x="13758" y="15738"/>
                </a:cubicBezTo>
                <a:cubicBezTo>
                  <a:pt x="13771" y="15738"/>
                  <a:pt x="13771" y="15738"/>
                  <a:pt x="13771" y="15751"/>
                </a:cubicBezTo>
                <a:cubicBezTo>
                  <a:pt x="13808" y="15776"/>
                  <a:pt x="13821" y="15813"/>
                  <a:pt x="13833" y="15852"/>
                </a:cubicBezTo>
                <a:cubicBezTo>
                  <a:pt x="13833" y="15902"/>
                  <a:pt x="13821" y="15952"/>
                  <a:pt x="13796" y="15989"/>
                </a:cubicBezTo>
                <a:cubicBezTo>
                  <a:pt x="13758" y="16028"/>
                  <a:pt x="13720" y="16053"/>
                  <a:pt x="13670" y="16065"/>
                </a:cubicBezTo>
                <a:cubicBezTo>
                  <a:pt x="13661" y="16067"/>
                  <a:pt x="13651" y="16068"/>
                  <a:pt x="13642" y="16068"/>
                </a:cubicBezTo>
                <a:cubicBezTo>
                  <a:pt x="13601" y="16068"/>
                  <a:pt x="13562" y="16048"/>
                  <a:pt x="13531" y="16028"/>
                </a:cubicBezTo>
                <a:cubicBezTo>
                  <a:pt x="13494" y="16003"/>
                  <a:pt x="13469" y="15952"/>
                  <a:pt x="13469" y="15902"/>
                </a:cubicBezTo>
                <a:cubicBezTo>
                  <a:pt x="13456" y="15852"/>
                  <a:pt x="13469" y="15813"/>
                  <a:pt x="13494" y="15763"/>
                </a:cubicBezTo>
                <a:cubicBezTo>
                  <a:pt x="13531" y="15726"/>
                  <a:pt x="13569" y="15701"/>
                  <a:pt x="13620" y="15701"/>
                </a:cubicBezTo>
                <a:cubicBezTo>
                  <a:pt x="13632" y="15697"/>
                  <a:pt x="13645" y="15696"/>
                  <a:pt x="13658" y="15696"/>
                </a:cubicBezTo>
                <a:close/>
                <a:moveTo>
                  <a:pt x="15204" y="15738"/>
                </a:moveTo>
                <a:cubicBezTo>
                  <a:pt x="15254" y="15738"/>
                  <a:pt x="15305" y="15751"/>
                  <a:pt x="15342" y="15776"/>
                </a:cubicBezTo>
                <a:cubicBezTo>
                  <a:pt x="15355" y="15788"/>
                  <a:pt x="15355" y="15788"/>
                  <a:pt x="15367" y="15788"/>
                </a:cubicBezTo>
                <a:cubicBezTo>
                  <a:pt x="15392" y="15826"/>
                  <a:pt x="15405" y="15864"/>
                  <a:pt x="15417" y="15902"/>
                </a:cubicBezTo>
                <a:cubicBezTo>
                  <a:pt x="15417" y="15952"/>
                  <a:pt x="15405" y="16003"/>
                  <a:pt x="15380" y="16040"/>
                </a:cubicBezTo>
                <a:cubicBezTo>
                  <a:pt x="15341" y="16086"/>
                  <a:pt x="15284" y="16113"/>
                  <a:pt x="15225" y="16113"/>
                </a:cubicBezTo>
                <a:cubicBezTo>
                  <a:pt x="15188" y="16113"/>
                  <a:pt x="15150" y="16102"/>
                  <a:pt x="15116" y="16078"/>
                </a:cubicBezTo>
                <a:cubicBezTo>
                  <a:pt x="15040" y="16015"/>
                  <a:pt x="15028" y="15889"/>
                  <a:pt x="15091" y="15813"/>
                </a:cubicBezTo>
                <a:cubicBezTo>
                  <a:pt x="15116" y="15776"/>
                  <a:pt x="15154" y="15751"/>
                  <a:pt x="15204" y="15738"/>
                </a:cubicBezTo>
                <a:close/>
                <a:moveTo>
                  <a:pt x="13648" y="15597"/>
                </a:moveTo>
                <a:cubicBezTo>
                  <a:pt x="13634" y="15597"/>
                  <a:pt x="13620" y="15598"/>
                  <a:pt x="13607" y="15600"/>
                </a:cubicBezTo>
                <a:cubicBezTo>
                  <a:pt x="13531" y="15612"/>
                  <a:pt x="13469" y="15650"/>
                  <a:pt x="13419" y="15713"/>
                </a:cubicBezTo>
                <a:cubicBezTo>
                  <a:pt x="13380" y="15776"/>
                  <a:pt x="13355" y="15839"/>
                  <a:pt x="13368" y="15914"/>
                </a:cubicBezTo>
                <a:cubicBezTo>
                  <a:pt x="13368" y="15977"/>
                  <a:pt x="13405" y="16040"/>
                  <a:pt x="13444" y="16078"/>
                </a:cubicBezTo>
                <a:lnTo>
                  <a:pt x="13469" y="16103"/>
                </a:lnTo>
                <a:cubicBezTo>
                  <a:pt x="13520" y="16145"/>
                  <a:pt x="13580" y="16169"/>
                  <a:pt x="13642" y="16169"/>
                </a:cubicBezTo>
                <a:cubicBezTo>
                  <a:pt x="13655" y="16169"/>
                  <a:pt x="13669" y="16168"/>
                  <a:pt x="13682" y="16166"/>
                </a:cubicBezTo>
                <a:cubicBezTo>
                  <a:pt x="13758" y="16153"/>
                  <a:pt x="13821" y="16115"/>
                  <a:pt x="13871" y="16053"/>
                </a:cubicBezTo>
                <a:cubicBezTo>
                  <a:pt x="13922" y="15989"/>
                  <a:pt x="13934" y="15914"/>
                  <a:pt x="13922" y="15839"/>
                </a:cubicBezTo>
                <a:cubicBezTo>
                  <a:pt x="13922" y="15763"/>
                  <a:pt x="13883" y="15701"/>
                  <a:pt x="13821" y="15650"/>
                </a:cubicBezTo>
                <a:cubicBezTo>
                  <a:pt x="13769" y="15619"/>
                  <a:pt x="13709" y="15597"/>
                  <a:pt x="13648" y="15597"/>
                </a:cubicBezTo>
                <a:close/>
                <a:moveTo>
                  <a:pt x="7470" y="13664"/>
                </a:moveTo>
                <a:lnTo>
                  <a:pt x="7659" y="14153"/>
                </a:lnTo>
                <a:cubicBezTo>
                  <a:pt x="7735" y="14330"/>
                  <a:pt x="7810" y="14506"/>
                  <a:pt x="7911" y="14670"/>
                </a:cubicBezTo>
                <a:cubicBezTo>
                  <a:pt x="8099" y="14958"/>
                  <a:pt x="8363" y="15198"/>
                  <a:pt x="8665" y="15361"/>
                </a:cubicBezTo>
                <a:cubicBezTo>
                  <a:pt x="8816" y="15449"/>
                  <a:pt x="8979" y="15512"/>
                  <a:pt x="9143" y="15550"/>
                </a:cubicBezTo>
                <a:cubicBezTo>
                  <a:pt x="8979" y="15776"/>
                  <a:pt x="8791" y="16003"/>
                  <a:pt x="8539" y="16128"/>
                </a:cubicBezTo>
                <a:cubicBezTo>
                  <a:pt x="8483" y="16156"/>
                  <a:pt x="8426" y="16169"/>
                  <a:pt x="8369" y="16169"/>
                </a:cubicBezTo>
                <a:cubicBezTo>
                  <a:pt x="8300" y="16169"/>
                  <a:pt x="8231" y="16150"/>
                  <a:pt x="8162" y="16115"/>
                </a:cubicBezTo>
                <a:cubicBezTo>
                  <a:pt x="8036" y="16053"/>
                  <a:pt x="7936" y="15964"/>
                  <a:pt x="7835" y="15877"/>
                </a:cubicBezTo>
                <a:cubicBezTo>
                  <a:pt x="7596" y="15676"/>
                  <a:pt x="7408" y="15449"/>
                  <a:pt x="7244" y="15185"/>
                </a:cubicBezTo>
                <a:cubicBezTo>
                  <a:pt x="7106" y="14958"/>
                  <a:pt x="6930" y="14695"/>
                  <a:pt x="6992" y="14418"/>
                </a:cubicBezTo>
                <a:cubicBezTo>
                  <a:pt x="7030" y="14267"/>
                  <a:pt x="7118" y="14128"/>
                  <a:pt x="7206" y="13991"/>
                </a:cubicBezTo>
                <a:cubicBezTo>
                  <a:pt x="7282" y="13877"/>
                  <a:pt x="7369" y="13764"/>
                  <a:pt x="7470" y="13664"/>
                </a:cubicBezTo>
                <a:close/>
                <a:moveTo>
                  <a:pt x="15245" y="15646"/>
                </a:moveTo>
                <a:cubicBezTo>
                  <a:pt x="15227" y="15646"/>
                  <a:pt x="15209" y="15647"/>
                  <a:pt x="15191" y="15650"/>
                </a:cubicBezTo>
                <a:cubicBezTo>
                  <a:pt x="15116" y="15650"/>
                  <a:pt x="15053" y="15701"/>
                  <a:pt x="15003" y="15751"/>
                </a:cubicBezTo>
                <a:cubicBezTo>
                  <a:pt x="14914" y="15864"/>
                  <a:pt x="14940" y="16028"/>
                  <a:pt x="15040" y="16128"/>
                </a:cubicBezTo>
                <a:cubicBezTo>
                  <a:pt x="15040" y="16140"/>
                  <a:pt x="15053" y="16140"/>
                  <a:pt x="15065" y="16153"/>
                </a:cubicBezTo>
                <a:cubicBezTo>
                  <a:pt x="15104" y="16192"/>
                  <a:pt x="15157" y="16208"/>
                  <a:pt x="15214" y="16208"/>
                </a:cubicBezTo>
                <a:cubicBezTo>
                  <a:pt x="15231" y="16208"/>
                  <a:pt x="15249" y="16207"/>
                  <a:pt x="15267" y="16204"/>
                </a:cubicBezTo>
                <a:cubicBezTo>
                  <a:pt x="15342" y="16191"/>
                  <a:pt x="15417" y="16153"/>
                  <a:pt x="15456" y="16103"/>
                </a:cubicBezTo>
                <a:cubicBezTo>
                  <a:pt x="15506" y="16040"/>
                  <a:pt x="15518" y="15964"/>
                  <a:pt x="15518" y="15889"/>
                </a:cubicBezTo>
                <a:cubicBezTo>
                  <a:pt x="15506" y="15813"/>
                  <a:pt x="15468" y="15751"/>
                  <a:pt x="15405" y="15701"/>
                </a:cubicBezTo>
                <a:cubicBezTo>
                  <a:pt x="15357" y="15662"/>
                  <a:pt x="15302" y="15646"/>
                  <a:pt x="15245" y="15646"/>
                </a:cubicBezTo>
                <a:close/>
                <a:moveTo>
                  <a:pt x="4603" y="16140"/>
                </a:moveTo>
                <a:cubicBezTo>
                  <a:pt x="4616" y="16153"/>
                  <a:pt x="4641" y="16166"/>
                  <a:pt x="4653" y="16179"/>
                </a:cubicBezTo>
                <a:cubicBezTo>
                  <a:pt x="4641" y="16191"/>
                  <a:pt x="4641" y="16216"/>
                  <a:pt x="4641" y="16229"/>
                </a:cubicBezTo>
                <a:cubicBezTo>
                  <a:pt x="4628" y="16216"/>
                  <a:pt x="4603" y="16204"/>
                  <a:pt x="4591" y="16179"/>
                </a:cubicBezTo>
                <a:lnTo>
                  <a:pt x="4578" y="16179"/>
                </a:lnTo>
                <a:lnTo>
                  <a:pt x="4603" y="16140"/>
                </a:lnTo>
                <a:close/>
                <a:moveTo>
                  <a:pt x="7880" y="13147"/>
                </a:moveTo>
                <a:cubicBezTo>
                  <a:pt x="7868" y="13147"/>
                  <a:pt x="7856" y="13152"/>
                  <a:pt x="7847" y="13161"/>
                </a:cubicBezTo>
                <a:cubicBezTo>
                  <a:pt x="7735" y="13273"/>
                  <a:pt x="7621" y="13387"/>
                  <a:pt x="7520" y="13500"/>
                </a:cubicBezTo>
                <a:cubicBezTo>
                  <a:pt x="7508" y="13500"/>
                  <a:pt x="7495" y="13500"/>
                  <a:pt x="7483" y="13513"/>
                </a:cubicBezTo>
                <a:cubicBezTo>
                  <a:pt x="7478" y="13510"/>
                  <a:pt x="7474" y="13509"/>
                  <a:pt x="7469" y="13509"/>
                </a:cubicBezTo>
                <a:cubicBezTo>
                  <a:pt x="7450" y="13509"/>
                  <a:pt x="7433" y="13532"/>
                  <a:pt x="7433" y="13563"/>
                </a:cubicBezTo>
                <a:cubicBezTo>
                  <a:pt x="7332" y="13664"/>
                  <a:pt x="7232" y="13789"/>
                  <a:pt x="7143" y="13902"/>
                </a:cubicBezTo>
                <a:cubicBezTo>
                  <a:pt x="7055" y="14028"/>
                  <a:pt x="6980" y="14167"/>
                  <a:pt x="6930" y="14304"/>
                </a:cubicBezTo>
                <a:cubicBezTo>
                  <a:pt x="6879" y="14443"/>
                  <a:pt x="6866" y="14581"/>
                  <a:pt x="6905" y="14732"/>
                </a:cubicBezTo>
                <a:cubicBezTo>
                  <a:pt x="6955" y="14883"/>
                  <a:pt x="7030" y="15022"/>
                  <a:pt x="7106" y="15147"/>
                </a:cubicBezTo>
                <a:cubicBezTo>
                  <a:pt x="7269" y="15436"/>
                  <a:pt x="7470" y="15688"/>
                  <a:pt x="7721" y="15902"/>
                </a:cubicBezTo>
                <a:cubicBezTo>
                  <a:pt x="7835" y="16003"/>
                  <a:pt x="7948" y="16103"/>
                  <a:pt x="8087" y="16191"/>
                </a:cubicBezTo>
                <a:cubicBezTo>
                  <a:pt x="8168" y="16237"/>
                  <a:pt x="8264" y="16269"/>
                  <a:pt x="8363" y="16269"/>
                </a:cubicBezTo>
                <a:cubicBezTo>
                  <a:pt x="8400" y="16269"/>
                  <a:pt x="8438" y="16264"/>
                  <a:pt x="8476" y="16254"/>
                </a:cubicBezTo>
                <a:cubicBezTo>
                  <a:pt x="8640" y="16204"/>
                  <a:pt x="8791" y="16090"/>
                  <a:pt x="8917" y="15977"/>
                </a:cubicBezTo>
                <a:cubicBezTo>
                  <a:pt x="9042" y="15852"/>
                  <a:pt x="9143" y="15713"/>
                  <a:pt x="9256" y="15575"/>
                </a:cubicBezTo>
                <a:cubicBezTo>
                  <a:pt x="9269" y="15575"/>
                  <a:pt x="9281" y="15562"/>
                  <a:pt x="9294" y="15550"/>
                </a:cubicBezTo>
                <a:lnTo>
                  <a:pt x="9520" y="15248"/>
                </a:lnTo>
                <a:cubicBezTo>
                  <a:pt x="9571" y="15185"/>
                  <a:pt x="9633" y="15097"/>
                  <a:pt x="9557" y="15022"/>
                </a:cubicBezTo>
                <a:cubicBezTo>
                  <a:pt x="9532" y="14983"/>
                  <a:pt x="9495" y="14971"/>
                  <a:pt x="9445" y="14958"/>
                </a:cubicBezTo>
                <a:lnTo>
                  <a:pt x="9294" y="14883"/>
                </a:lnTo>
                <a:cubicBezTo>
                  <a:pt x="9205" y="14833"/>
                  <a:pt x="9118" y="14782"/>
                  <a:pt x="9042" y="14720"/>
                </a:cubicBezTo>
                <a:cubicBezTo>
                  <a:pt x="8690" y="14494"/>
                  <a:pt x="8401" y="14179"/>
                  <a:pt x="8199" y="13827"/>
                </a:cubicBezTo>
                <a:cubicBezTo>
                  <a:pt x="8087" y="13625"/>
                  <a:pt x="7986" y="13412"/>
                  <a:pt x="7923" y="13186"/>
                </a:cubicBezTo>
                <a:cubicBezTo>
                  <a:pt x="7923" y="13161"/>
                  <a:pt x="7902" y="13147"/>
                  <a:pt x="7880" y="13147"/>
                </a:cubicBezTo>
                <a:close/>
                <a:moveTo>
                  <a:pt x="16838" y="15910"/>
                </a:moveTo>
                <a:cubicBezTo>
                  <a:pt x="16875" y="15910"/>
                  <a:pt x="16911" y="15923"/>
                  <a:pt x="16940" y="15952"/>
                </a:cubicBezTo>
                <a:cubicBezTo>
                  <a:pt x="16952" y="15952"/>
                  <a:pt x="16952" y="15952"/>
                  <a:pt x="16965" y="15964"/>
                </a:cubicBezTo>
                <a:cubicBezTo>
                  <a:pt x="16990" y="15989"/>
                  <a:pt x="17015" y="16028"/>
                  <a:pt x="17015" y="16065"/>
                </a:cubicBezTo>
                <a:cubicBezTo>
                  <a:pt x="17027" y="16115"/>
                  <a:pt x="17015" y="16166"/>
                  <a:pt x="16977" y="16204"/>
                </a:cubicBezTo>
                <a:cubicBezTo>
                  <a:pt x="16940" y="16255"/>
                  <a:pt x="16887" y="16281"/>
                  <a:pt x="16833" y="16281"/>
                </a:cubicBezTo>
                <a:cubicBezTo>
                  <a:pt x="16795" y="16281"/>
                  <a:pt x="16757" y="16267"/>
                  <a:pt x="16725" y="16241"/>
                </a:cubicBezTo>
                <a:cubicBezTo>
                  <a:pt x="16675" y="16216"/>
                  <a:pt x="16650" y="16166"/>
                  <a:pt x="16650" y="16115"/>
                </a:cubicBezTo>
                <a:cubicBezTo>
                  <a:pt x="16638" y="16065"/>
                  <a:pt x="16650" y="16028"/>
                  <a:pt x="16688" y="15977"/>
                </a:cubicBezTo>
                <a:cubicBezTo>
                  <a:pt x="16713" y="15939"/>
                  <a:pt x="16764" y="15914"/>
                  <a:pt x="16801" y="15914"/>
                </a:cubicBezTo>
                <a:cubicBezTo>
                  <a:pt x="16813" y="15911"/>
                  <a:pt x="16826" y="15910"/>
                  <a:pt x="16838" y="15910"/>
                </a:cubicBezTo>
                <a:close/>
                <a:moveTo>
                  <a:pt x="19882" y="16304"/>
                </a:moveTo>
                <a:lnTo>
                  <a:pt x="19869" y="16329"/>
                </a:lnTo>
                <a:lnTo>
                  <a:pt x="19857" y="16316"/>
                </a:lnTo>
                <a:cubicBezTo>
                  <a:pt x="19869" y="16316"/>
                  <a:pt x="19869" y="16316"/>
                  <a:pt x="19882" y="16304"/>
                </a:cubicBezTo>
                <a:close/>
                <a:moveTo>
                  <a:pt x="18537" y="15972"/>
                </a:moveTo>
                <a:cubicBezTo>
                  <a:pt x="18574" y="15972"/>
                  <a:pt x="18609" y="15987"/>
                  <a:pt x="18637" y="16015"/>
                </a:cubicBezTo>
                <a:cubicBezTo>
                  <a:pt x="18650" y="16015"/>
                  <a:pt x="18650" y="16015"/>
                  <a:pt x="18662" y="16028"/>
                </a:cubicBezTo>
                <a:cubicBezTo>
                  <a:pt x="18687" y="16053"/>
                  <a:pt x="18700" y="16090"/>
                  <a:pt x="18712" y="16128"/>
                </a:cubicBezTo>
                <a:cubicBezTo>
                  <a:pt x="18712" y="16179"/>
                  <a:pt x="18700" y="16229"/>
                  <a:pt x="18675" y="16266"/>
                </a:cubicBezTo>
                <a:cubicBezTo>
                  <a:pt x="18638" y="16318"/>
                  <a:pt x="18584" y="16343"/>
                  <a:pt x="18528" y="16343"/>
                </a:cubicBezTo>
                <a:cubicBezTo>
                  <a:pt x="18488" y="16343"/>
                  <a:pt x="18447" y="16330"/>
                  <a:pt x="18410" y="16304"/>
                </a:cubicBezTo>
                <a:cubicBezTo>
                  <a:pt x="18373" y="16279"/>
                  <a:pt x="18348" y="16229"/>
                  <a:pt x="18348" y="16179"/>
                </a:cubicBezTo>
                <a:cubicBezTo>
                  <a:pt x="18335" y="16128"/>
                  <a:pt x="18348" y="16090"/>
                  <a:pt x="18385" y="16040"/>
                </a:cubicBezTo>
                <a:cubicBezTo>
                  <a:pt x="18410" y="16003"/>
                  <a:pt x="18449" y="15977"/>
                  <a:pt x="18499" y="15977"/>
                </a:cubicBezTo>
                <a:cubicBezTo>
                  <a:pt x="18512" y="15974"/>
                  <a:pt x="18524" y="15972"/>
                  <a:pt x="18537" y="15972"/>
                </a:cubicBezTo>
                <a:close/>
                <a:moveTo>
                  <a:pt x="12839" y="16010"/>
                </a:moveTo>
                <a:cubicBezTo>
                  <a:pt x="12876" y="16010"/>
                  <a:pt x="12912" y="16024"/>
                  <a:pt x="12941" y="16053"/>
                </a:cubicBezTo>
                <a:cubicBezTo>
                  <a:pt x="12953" y="16053"/>
                  <a:pt x="12953" y="16053"/>
                  <a:pt x="12966" y="16065"/>
                </a:cubicBezTo>
                <a:cubicBezTo>
                  <a:pt x="12991" y="16090"/>
                  <a:pt x="13016" y="16128"/>
                  <a:pt x="13016" y="16166"/>
                </a:cubicBezTo>
                <a:cubicBezTo>
                  <a:pt x="13028" y="16216"/>
                  <a:pt x="13016" y="16266"/>
                  <a:pt x="12978" y="16304"/>
                </a:cubicBezTo>
                <a:cubicBezTo>
                  <a:pt x="12953" y="16342"/>
                  <a:pt x="12902" y="16367"/>
                  <a:pt x="12852" y="16380"/>
                </a:cubicBezTo>
                <a:cubicBezTo>
                  <a:pt x="12802" y="16380"/>
                  <a:pt x="12765" y="16367"/>
                  <a:pt x="12714" y="16342"/>
                </a:cubicBezTo>
                <a:cubicBezTo>
                  <a:pt x="12676" y="16316"/>
                  <a:pt x="12651" y="16266"/>
                  <a:pt x="12651" y="16216"/>
                </a:cubicBezTo>
                <a:cubicBezTo>
                  <a:pt x="12639" y="16166"/>
                  <a:pt x="12651" y="16128"/>
                  <a:pt x="12689" y="16078"/>
                </a:cubicBezTo>
                <a:cubicBezTo>
                  <a:pt x="12714" y="16040"/>
                  <a:pt x="12752" y="16015"/>
                  <a:pt x="12802" y="16015"/>
                </a:cubicBezTo>
                <a:cubicBezTo>
                  <a:pt x="12814" y="16012"/>
                  <a:pt x="12827" y="16010"/>
                  <a:pt x="12839" y="16010"/>
                </a:cubicBezTo>
                <a:close/>
                <a:moveTo>
                  <a:pt x="16836" y="15812"/>
                </a:moveTo>
                <a:cubicBezTo>
                  <a:pt x="16748" y="15812"/>
                  <a:pt x="16660" y="15851"/>
                  <a:pt x="16600" y="15927"/>
                </a:cubicBezTo>
                <a:cubicBezTo>
                  <a:pt x="16562" y="15989"/>
                  <a:pt x="16537" y="16053"/>
                  <a:pt x="16549" y="16128"/>
                </a:cubicBezTo>
                <a:cubicBezTo>
                  <a:pt x="16562" y="16191"/>
                  <a:pt x="16587" y="16254"/>
                  <a:pt x="16638" y="16291"/>
                </a:cubicBezTo>
                <a:cubicBezTo>
                  <a:pt x="16638" y="16304"/>
                  <a:pt x="16650" y="16316"/>
                  <a:pt x="16663" y="16316"/>
                </a:cubicBezTo>
                <a:cubicBezTo>
                  <a:pt x="16715" y="16358"/>
                  <a:pt x="16776" y="16383"/>
                  <a:pt x="16832" y="16383"/>
                </a:cubicBezTo>
                <a:cubicBezTo>
                  <a:pt x="16843" y="16383"/>
                  <a:pt x="16854" y="16382"/>
                  <a:pt x="16864" y="16380"/>
                </a:cubicBezTo>
                <a:cubicBezTo>
                  <a:pt x="16940" y="16367"/>
                  <a:pt x="17015" y="16329"/>
                  <a:pt x="17052" y="16266"/>
                </a:cubicBezTo>
                <a:cubicBezTo>
                  <a:pt x="17103" y="16204"/>
                  <a:pt x="17128" y="16128"/>
                  <a:pt x="17116" y="16053"/>
                </a:cubicBezTo>
                <a:cubicBezTo>
                  <a:pt x="17103" y="15977"/>
                  <a:pt x="17065" y="15914"/>
                  <a:pt x="17002" y="15864"/>
                </a:cubicBezTo>
                <a:cubicBezTo>
                  <a:pt x="16952" y="15829"/>
                  <a:pt x="16894" y="15812"/>
                  <a:pt x="16836" y="15812"/>
                </a:cubicBezTo>
                <a:close/>
                <a:moveTo>
                  <a:pt x="18977" y="16204"/>
                </a:moveTo>
                <a:cubicBezTo>
                  <a:pt x="18964" y="16204"/>
                  <a:pt x="18952" y="16204"/>
                  <a:pt x="18939" y="16216"/>
                </a:cubicBezTo>
                <a:cubicBezTo>
                  <a:pt x="18939" y="16229"/>
                  <a:pt x="18926" y="16241"/>
                  <a:pt x="18926" y="16254"/>
                </a:cubicBezTo>
                <a:cubicBezTo>
                  <a:pt x="18926" y="16266"/>
                  <a:pt x="18939" y="16279"/>
                  <a:pt x="18952" y="16279"/>
                </a:cubicBezTo>
                <a:cubicBezTo>
                  <a:pt x="18989" y="16329"/>
                  <a:pt x="19039" y="16367"/>
                  <a:pt x="19103" y="16392"/>
                </a:cubicBezTo>
                <a:cubicBezTo>
                  <a:pt x="19115" y="16392"/>
                  <a:pt x="19128" y="16392"/>
                  <a:pt x="19140" y="16380"/>
                </a:cubicBezTo>
                <a:cubicBezTo>
                  <a:pt x="19140" y="16380"/>
                  <a:pt x="19153" y="16367"/>
                  <a:pt x="19153" y="16355"/>
                </a:cubicBezTo>
                <a:cubicBezTo>
                  <a:pt x="19165" y="16342"/>
                  <a:pt x="19165" y="16329"/>
                  <a:pt x="19153" y="16316"/>
                </a:cubicBezTo>
                <a:cubicBezTo>
                  <a:pt x="19140" y="16304"/>
                  <a:pt x="19140" y="16291"/>
                  <a:pt x="19128" y="16291"/>
                </a:cubicBezTo>
                <a:cubicBezTo>
                  <a:pt x="19103" y="16279"/>
                  <a:pt x="19077" y="16266"/>
                  <a:pt x="19064" y="16254"/>
                </a:cubicBezTo>
                <a:cubicBezTo>
                  <a:pt x="19039" y="16241"/>
                  <a:pt x="19027" y="16229"/>
                  <a:pt x="19014" y="16216"/>
                </a:cubicBezTo>
                <a:cubicBezTo>
                  <a:pt x="19002" y="16204"/>
                  <a:pt x="18989" y="16204"/>
                  <a:pt x="18977" y="16204"/>
                </a:cubicBezTo>
                <a:close/>
                <a:moveTo>
                  <a:pt x="18527" y="15873"/>
                </a:moveTo>
                <a:cubicBezTo>
                  <a:pt x="18513" y="15873"/>
                  <a:pt x="18500" y="15874"/>
                  <a:pt x="18486" y="15877"/>
                </a:cubicBezTo>
                <a:cubicBezTo>
                  <a:pt x="18410" y="15889"/>
                  <a:pt x="18348" y="15927"/>
                  <a:pt x="18298" y="15989"/>
                </a:cubicBezTo>
                <a:cubicBezTo>
                  <a:pt x="18259" y="16053"/>
                  <a:pt x="18234" y="16115"/>
                  <a:pt x="18247" y="16191"/>
                </a:cubicBezTo>
                <a:cubicBezTo>
                  <a:pt x="18259" y="16254"/>
                  <a:pt x="18285" y="16316"/>
                  <a:pt x="18335" y="16367"/>
                </a:cubicBezTo>
                <a:cubicBezTo>
                  <a:pt x="18335" y="16367"/>
                  <a:pt x="18348" y="16380"/>
                  <a:pt x="18360" y="16380"/>
                </a:cubicBezTo>
                <a:cubicBezTo>
                  <a:pt x="18413" y="16422"/>
                  <a:pt x="18474" y="16442"/>
                  <a:pt x="18534" y="16442"/>
                </a:cubicBezTo>
                <a:cubicBezTo>
                  <a:pt x="18618" y="16442"/>
                  <a:pt x="18699" y="16403"/>
                  <a:pt x="18750" y="16329"/>
                </a:cubicBezTo>
                <a:cubicBezTo>
                  <a:pt x="18851" y="16204"/>
                  <a:pt x="18826" y="16028"/>
                  <a:pt x="18700" y="15927"/>
                </a:cubicBezTo>
                <a:cubicBezTo>
                  <a:pt x="18648" y="15896"/>
                  <a:pt x="18588" y="15873"/>
                  <a:pt x="18527" y="15873"/>
                </a:cubicBezTo>
                <a:close/>
                <a:moveTo>
                  <a:pt x="4905" y="16355"/>
                </a:moveTo>
                <a:cubicBezTo>
                  <a:pt x="4930" y="16392"/>
                  <a:pt x="4955" y="16417"/>
                  <a:pt x="4980" y="16455"/>
                </a:cubicBezTo>
                <a:lnTo>
                  <a:pt x="4980" y="16455"/>
                </a:lnTo>
                <a:cubicBezTo>
                  <a:pt x="4955" y="16417"/>
                  <a:pt x="4930" y="16392"/>
                  <a:pt x="4905" y="16367"/>
                </a:cubicBezTo>
                <a:lnTo>
                  <a:pt x="4905" y="16355"/>
                </a:lnTo>
                <a:close/>
                <a:moveTo>
                  <a:pt x="12829" y="15911"/>
                </a:moveTo>
                <a:cubicBezTo>
                  <a:pt x="12816" y="15911"/>
                  <a:pt x="12803" y="15912"/>
                  <a:pt x="12790" y="15914"/>
                </a:cubicBezTo>
                <a:cubicBezTo>
                  <a:pt x="12714" y="15927"/>
                  <a:pt x="12651" y="15964"/>
                  <a:pt x="12601" y="16028"/>
                </a:cubicBezTo>
                <a:cubicBezTo>
                  <a:pt x="12563" y="16078"/>
                  <a:pt x="12538" y="16153"/>
                  <a:pt x="12550" y="16229"/>
                </a:cubicBezTo>
                <a:cubicBezTo>
                  <a:pt x="12563" y="16291"/>
                  <a:pt x="12589" y="16355"/>
                  <a:pt x="12639" y="16392"/>
                </a:cubicBezTo>
                <a:cubicBezTo>
                  <a:pt x="12639" y="16405"/>
                  <a:pt x="12651" y="16417"/>
                  <a:pt x="12664" y="16417"/>
                </a:cubicBezTo>
                <a:cubicBezTo>
                  <a:pt x="12726" y="16467"/>
                  <a:pt x="12790" y="16480"/>
                  <a:pt x="12865" y="16480"/>
                </a:cubicBezTo>
                <a:cubicBezTo>
                  <a:pt x="12941" y="16467"/>
                  <a:pt x="13016" y="16430"/>
                  <a:pt x="13053" y="16367"/>
                </a:cubicBezTo>
                <a:cubicBezTo>
                  <a:pt x="13104" y="16304"/>
                  <a:pt x="13129" y="16229"/>
                  <a:pt x="13117" y="16153"/>
                </a:cubicBezTo>
                <a:cubicBezTo>
                  <a:pt x="13104" y="16078"/>
                  <a:pt x="13066" y="16015"/>
                  <a:pt x="13003" y="15964"/>
                </a:cubicBezTo>
                <a:cubicBezTo>
                  <a:pt x="12951" y="15933"/>
                  <a:pt x="12891" y="15911"/>
                  <a:pt x="12829" y="15911"/>
                </a:cubicBezTo>
                <a:close/>
                <a:moveTo>
                  <a:pt x="4477" y="16291"/>
                </a:moveTo>
                <a:cubicBezTo>
                  <a:pt x="4490" y="16291"/>
                  <a:pt x="4490" y="16304"/>
                  <a:pt x="4490" y="16304"/>
                </a:cubicBezTo>
                <a:cubicBezTo>
                  <a:pt x="4465" y="16316"/>
                  <a:pt x="4452" y="16355"/>
                  <a:pt x="4477" y="16367"/>
                </a:cubicBezTo>
                <a:cubicBezTo>
                  <a:pt x="4490" y="16405"/>
                  <a:pt x="4515" y="16430"/>
                  <a:pt x="4540" y="16467"/>
                </a:cubicBezTo>
                <a:cubicBezTo>
                  <a:pt x="4527" y="16455"/>
                  <a:pt x="4515" y="16442"/>
                  <a:pt x="4490" y="16442"/>
                </a:cubicBezTo>
                <a:cubicBezTo>
                  <a:pt x="4480" y="16437"/>
                  <a:pt x="4470" y="16434"/>
                  <a:pt x="4460" y="16434"/>
                </a:cubicBezTo>
                <a:cubicBezTo>
                  <a:pt x="4446" y="16434"/>
                  <a:pt x="4434" y="16440"/>
                  <a:pt x="4427" y="16455"/>
                </a:cubicBezTo>
                <a:cubicBezTo>
                  <a:pt x="4415" y="16467"/>
                  <a:pt x="4415" y="16480"/>
                  <a:pt x="4427" y="16492"/>
                </a:cubicBezTo>
                <a:cubicBezTo>
                  <a:pt x="4402" y="16480"/>
                  <a:pt x="4390" y="16467"/>
                  <a:pt x="4376" y="16455"/>
                </a:cubicBezTo>
                <a:cubicBezTo>
                  <a:pt x="4376" y="16442"/>
                  <a:pt x="4364" y="16442"/>
                  <a:pt x="4351" y="16442"/>
                </a:cubicBezTo>
                <a:lnTo>
                  <a:pt x="4477" y="16291"/>
                </a:lnTo>
                <a:close/>
                <a:moveTo>
                  <a:pt x="5584" y="16207"/>
                </a:moveTo>
                <a:cubicBezTo>
                  <a:pt x="5572" y="16207"/>
                  <a:pt x="5559" y="16210"/>
                  <a:pt x="5546" y="16216"/>
                </a:cubicBezTo>
                <a:cubicBezTo>
                  <a:pt x="5533" y="16241"/>
                  <a:pt x="5533" y="16266"/>
                  <a:pt x="5546" y="16291"/>
                </a:cubicBezTo>
                <a:cubicBezTo>
                  <a:pt x="5622" y="16355"/>
                  <a:pt x="5697" y="16417"/>
                  <a:pt x="5760" y="16492"/>
                </a:cubicBezTo>
                <a:cubicBezTo>
                  <a:pt x="5772" y="16499"/>
                  <a:pt x="5788" y="16502"/>
                  <a:pt x="5802" y="16502"/>
                </a:cubicBezTo>
                <a:cubicBezTo>
                  <a:pt x="5817" y="16502"/>
                  <a:pt x="5829" y="16499"/>
                  <a:pt x="5835" y="16492"/>
                </a:cubicBezTo>
                <a:cubicBezTo>
                  <a:pt x="5848" y="16467"/>
                  <a:pt x="5848" y="16442"/>
                  <a:pt x="5835" y="16417"/>
                </a:cubicBezTo>
                <a:cubicBezTo>
                  <a:pt x="5760" y="16355"/>
                  <a:pt x="5697" y="16279"/>
                  <a:pt x="5622" y="16216"/>
                </a:cubicBezTo>
                <a:cubicBezTo>
                  <a:pt x="5609" y="16210"/>
                  <a:pt x="5597" y="16207"/>
                  <a:pt x="5584" y="16207"/>
                </a:cubicBezTo>
                <a:close/>
                <a:moveTo>
                  <a:pt x="14411" y="16179"/>
                </a:moveTo>
                <a:cubicBezTo>
                  <a:pt x="14450" y="16179"/>
                  <a:pt x="14500" y="16191"/>
                  <a:pt x="14537" y="16216"/>
                </a:cubicBezTo>
                <a:cubicBezTo>
                  <a:pt x="14550" y="16216"/>
                  <a:pt x="14550" y="16229"/>
                  <a:pt x="14562" y="16229"/>
                </a:cubicBezTo>
                <a:cubicBezTo>
                  <a:pt x="14588" y="16254"/>
                  <a:pt x="14613" y="16291"/>
                  <a:pt x="14613" y="16342"/>
                </a:cubicBezTo>
                <a:cubicBezTo>
                  <a:pt x="14626" y="16392"/>
                  <a:pt x="14613" y="16442"/>
                  <a:pt x="14575" y="16480"/>
                </a:cubicBezTo>
                <a:cubicBezTo>
                  <a:pt x="14550" y="16518"/>
                  <a:pt x="14500" y="16543"/>
                  <a:pt x="14462" y="16543"/>
                </a:cubicBezTo>
                <a:cubicBezTo>
                  <a:pt x="14449" y="16546"/>
                  <a:pt x="14436" y="16548"/>
                  <a:pt x="14424" y="16548"/>
                </a:cubicBezTo>
                <a:cubicBezTo>
                  <a:pt x="14387" y="16548"/>
                  <a:pt x="14352" y="16533"/>
                  <a:pt x="14324" y="16506"/>
                </a:cubicBezTo>
                <a:cubicBezTo>
                  <a:pt x="14235" y="16455"/>
                  <a:pt x="14223" y="16329"/>
                  <a:pt x="14286" y="16254"/>
                </a:cubicBezTo>
                <a:cubicBezTo>
                  <a:pt x="14311" y="16216"/>
                  <a:pt x="14361" y="16191"/>
                  <a:pt x="14411" y="16179"/>
                </a:cubicBezTo>
                <a:close/>
                <a:moveTo>
                  <a:pt x="4311" y="16518"/>
                </a:moveTo>
                <a:cubicBezTo>
                  <a:pt x="4312" y="16518"/>
                  <a:pt x="4313" y="16518"/>
                  <a:pt x="4314" y="16518"/>
                </a:cubicBezTo>
                <a:cubicBezTo>
                  <a:pt x="4333" y="16542"/>
                  <a:pt x="4354" y="16564"/>
                  <a:pt x="4376" y="16585"/>
                </a:cubicBezTo>
                <a:lnTo>
                  <a:pt x="4376" y="16585"/>
                </a:lnTo>
                <a:cubicBezTo>
                  <a:pt x="4354" y="16564"/>
                  <a:pt x="4332" y="16541"/>
                  <a:pt x="4311" y="16518"/>
                </a:cubicBezTo>
                <a:close/>
                <a:moveTo>
                  <a:pt x="16012" y="16226"/>
                </a:moveTo>
                <a:cubicBezTo>
                  <a:pt x="16054" y="16226"/>
                  <a:pt x="16096" y="16239"/>
                  <a:pt x="16135" y="16266"/>
                </a:cubicBezTo>
                <a:cubicBezTo>
                  <a:pt x="16135" y="16266"/>
                  <a:pt x="16147" y="16266"/>
                  <a:pt x="16147" y="16279"/>
                </a:cubicBezTo>
                <a:cubicBezTo>
                  <a:pt x="16172" y="16304"/>
                  <a:pt x="16197" y="16342"/>
                  <a:pt x="16197" y="16380"/>
                </a:cubicBezTo>
                <a:cubicBezTo>
                  <a:pt x="16210" y="16430"/>
                  <a:pt x="16197" y="16480"/>
                  <a:pt x="16160" y="16518"/>
                </a:cubicBezTo>
                <a:cubicBezTo>
                  <a:pt x="16135" y="16556"/>
                  <a:pt x="16097" y="16581"/>
                  <a:pt x="16046" y="16593"/>
                </a:cubicBezTo>
                <a:cubicBezTo>
                  <a:pt x="15996" y="16593"/>
                  <a:pt x="15946" y="16581"/>
                  <a:pt x="15908" y="16556"/>
                </a:cubicBezTo>
                <a:cubicBezTo>
                  <a:pt x="15820" y="16492"/>
                  <a:pt x="15808" y="16380"/>
                  <a:pt x="15870" y="16291"/>
                </a:cubicBezTo>
                <a:cubicBezTo>
                  <a:pt x="15906" y="16248"/>
                  <a:pt x="15958" y="16226"/>
                  <a:pt x="16012" y="16226"/>
                </a:cubicBezTo>
                <a:close/>
                <a:moveTo>
                  <a:pt x="14386" y="16078"/>
                </a:moveTo>
                <a:cubicBezTo>
                  <a:pt x="14324" y="16090"/>
                  <a:pt x="14248" y="16128"/>
                  <a:pt x="14210" y="16191"/>
                </a:cubicBezTo>
                <a:cubicBezTo>
                  <a:pt x="14123" y="16304"/>
                  <a:pt x="14135" y="16467"/>
                  <a:pt x="14235" y="16568"/>
                </a:cubicBezTo>
                <a:lnTo>
                  <a:pt x="14261" y="16593"/>
                </a:lnTo>
                <a:cubicBezTo>
                  <a:pt x="14312" y="16624"/>
                  <a:pt x="14372" y="16647"/>
                  <a:pt x="14434" y="16647"/>
                </a:cubicBezTo>
                <a:cubicBezTo>
                  <a:pt x="14447" y="16647"/>
                  <a:pt x="14461" y="16646"/>
                  <a:pt x="14475" y="16643"/>
                </a:cubicBezTo>
                <a:cubicBezTo>
                  <a:pt x="14550" y="16631"/>
                  <a:pt x="14613" y="16593"/>
                  <a:pt x="14651" y="16531"/>
                </a:cubicBezTo>
                <a:cubicBezTo>
                  <a:pt x="14701" y="16480"/>
                  <a:pt x="14726" y="16405"/>
                  <a:pt x="14713" y="16329"/>
                </a:cubicBezTo>
                <a:cubicBezTo>
                  <a:pt x="14701" y="16254"/>
                  <a:pt x="14663" y="16179"/>
                  <a:pt x="14601" y="16140"/>
                </a:cubicBezTo>
                <a:cubicBezTo>
                  <a:pt x="14537" y="16090"/>
                  <a:pt x="14462" y="16078"/>
                  <a:pt x="14386" y="16078"/>
                </a:cubicBezTo>
                <a:close/>
                <a:moveTo>
                  <a:pt x="16019" y="16126"/>
                </a:moveTo>
                <a:cubicBezTo>
                  <a:pt x="15933" y="16126"/>
                  <a:pt x="15848" y="16165"/>
                  <a:pt x="15795" y="16241"/>
                </a:cubicBezTo>
                <a:cubicBezTo>
                  <a:pt x="15707" y="16355"/>
                  <a:pt x="15719" y="16518"/>
                  <a:pt x="15820" y="16606"/>
                </a:cubicBezTo>
                <a:cubicBezTo>
                  <a:pt x="15833" y="16618"/>
                  <a:pt x="15833" y="16631"/>
                  <a:pt x="15845" y="16631"/>
                </a:cubicBezTo>
                <a:cubicBezTo>
                  <a:pt x="15908" y="16682"/>
                  <a:pt x="15984" y="16694"/>
                  <a:pt x="16059" y="16694"/>
                </a:cubicBezTo>
                <a:cubicBezTo>
                  <a:pt x="16135" y="16682"/>
                  <a:pt x="16197" y="16643"/>
                  <a:pt x="16247" y="16581"/>
                </a:cubicBezTo>
                <a:cubicBezTo>
                  <a:pt x="16286" y="16518"/>
                  <a:pt x="16311" y="16442"/>
                  <a:pt x="16298" y="16367"/>
                </a:cubicBezTo>
                <a:cubicBezTo>
                  <a:pt x="16286" y="16291"/>
                  <a:pt x="16247" y="16229"/>
                  <a:pt x="16185" y="16179"/>
                </a:cubicBezTo>
                <a:cubicBezTo>
                  <a:pt x="16135" y="16143"/>
                  <a:pt x="16077" y="16126"/>
                  <a:pt x="16019" y="16126"/>
                </a:cubicBezTo>
                <a:close/>
                <a:moveTo>
                  <a:pt x="19606" y="16707"/>
                </a:moveTo>
                <a:cubicBezTo>
                  <a:pt x="19606" y="16707"/>
                  <a:pt x="19618" y="16707"/>
                  <a:pt x="19618" y="16719"/>
                </a:cubicBezTo>
                <a:lnTo>
                  <a:pt x="19606" y="16719"/>
                </a:lnTo>
                <a:lnTo>
                  <a:pt x="19606" y="16707"/>
                </a:lnTo>
                <a:close/>
                <a:moveTo>
                  <a:pt x="4138" y="16719"/>
                </a:moveTo>
                <a:cubicBezTo>
                  <a:pt x="4138" y="16719"/>
                  <a:pt x="4125" y="16732"/>
                  <a:pt x="4138" y="16732"/>
                </a:cubicBezTo>
                <a:lnTo>
                  <a:pt x="4113" y="16732"/>
                </a:lnTo>
                <a:lnTo>
                  <a:pt x="4125" y="16719"/>
                </a:lnTo>
                <a:close/>
                <a:moveTo>
                  <a:pt x="17614" y="16391"/>
                </a:moveTo>
                <a:cubicBezTo>
                  <a:pt x="17654" y="16391"/>
                  <a:pt x="17695" y="16404"/>
                  <a:pt x="17731" y="16430"/>
                </a:cubicBezTo>
                <a:lnTo>
                  <a:pt x="17744" y="16442"/>
                </a:lnTo>
                <a:cubicBezTo>
                  <a:pt x="17807" y="16506"/>
                  <a:pt x="17820" y="16618"/>
                  <a:pt x="17770" y="16694"/>
                </a:cubicBezTo>
                <a:cubicBezTo>
                  <a:pt x="17734" y="16737"/>
                  <a:pt x="17677" y="16759"/>
                  <a:pt x="17622" y="16759"/>
                </a:cubicBezTo>
                <a:cubicBezTo>
                  <a:pt x="17579" y="16759"/>
                  <a:pt x="17538" y="16746"/>
                  <a:pt x="17505" y="16719"/>
                </a:cubicBezTo>
                <a:cubicBezTo>
                  <a:pt x="17417" y="16669"/>
                  <a:pt x="17404" y="16543"/>
                  <a:pt x="17468" y="16467"/>
                </a:cubicBezTo>
                <a:cubicBezTo>
                  <a:pt x="17504" y="16416"/>
                  <a:pt x="17558" y="16391"/>
                  <a:pt x="17614" y="16391"/>
                </a:cubicBezTo>
                <a:close/>
                <a:moveTo>
                  <a:pt x="19574" y="16767"/>
                </a:moveTo>
                <a:lnTo>
                  <a:pt x="19555" y="16798"/>
                </a:lnTo>
                <a:lnTo>
                  <a:pt x="19555" y="16798"/>
                </a:lnTo>
                <a:lnTo>
                  <a:pt x="19555" y="16769"/>
                </a:lnTo>
                <a:cubicBezTo>
                  <a:pt x="19562" y="16769"/>
                  <a:pt x="19569" y="16769"/>
                  <a:pt x="19574" y="16767"/>
                </a:cubicBezTo>
                <a:close/>
                <a:moveTo>
                  <a:pt x="12010" y="16442"/>
                </a:moveTo>
                <a:cubicBezTo>
                  <a:pt x="12060" y="16442"/>
                  <a:pt x="12098" y="16455"/>
                  <a:pt x="12148" y="16480"/>
                </a:cubicBezTo>
                <a:cubicBezTo>
                  <a:pt x="12148" y="16492"/>
                  <a:pt x="12148" y="16492"/>
                  <a:pt x="12161" y="16506"/>
                </a:cubicBezTo>
                <a:cubicBezTo>
                  <a:pt x="12186" y="16531"/>
                  <a:pt x="12211" y="16568"/>
                  <a:pt x="12211" y="16606"/>
                </a:cubicBezTo>
                <a:cubicBezTo>
                  <a:pt x="12223" y="16656"/>
                  <a:pt x="12211" y="16707"/>
                  <a:pt x="12173" y="16744"/>
                </a:cubicBezTo>
                <a:cubicBezTo>
                  <a:pt x="12135" y="16790"/>
                  <a:pt x="12078" y="16817"/>
                  <a:pt x="12022" y="16817"/>
                </a:cubicBezTo>
                <a:cubicBezTo>
                  <a:pt x="11986" y="16817"/>
                  <a:pt x="11951" y="16806"/>
                  <a:pt x="11922" y="16782"/>
                </a:cubicBezTo>
                <a:cubicBezTo>
                  <a:pt x="11884" y="16744"/>
                  <a:pt x="11859" y="16707"/>
                  <a:pt x="11846" y="16656"/>
                </a:cubicBezTo>
                <a:cubicBezTo>
                  <a:pt x="11834" y="16606"/>
                  <a:pt x="11859" y="16556"/>
                  <a:pt x="11884" y="16518"/>
                </a:cubicBezTo>
                <a:cubicBezTo>
                  <a:pt x="11909" y="16480"/>
                  <a:pt x="11960" y="16455"/>
                  <a:pt x="12010" y="16442"/>
                </a:cubicBezTo>
                <a:close/>
                <a:moveTo>
                  <a:pt x="19178" y="16833"/>
                </a:moveTo>
                <a:cubicBezTo>
                  <a:pt x="19190" y="16833"/>
                  <a:pt x="19190" y="16833"/>
                  <a:pt x="19190" y="16845"/>
                </a:cubicBezTo>
                <a:cubicBezTo>
                  <a:pt x="19190" y="16845"/>
                  <a:pt x="19178" y="16845"/>
                  <a:pt x="19178" y="16833"/>
                </a:cubicBezTo>
                <a:close/>
                <a:moveTo>
                  <a:pt x="17613" y="16293"/>
                </a:moveTo>
                <a:cubicBezTo>
                  <a:pt x="17529" y="16293"/>
                  <a:pt x="17443" y="16332"/>
                  <a:pt x="17392" y="16405"/>
                </a:cubicBezTo>
                <a:cubicBezTo>
                  <a:pt x="17304" y="16518"/>
                  <a:pt x="17317" y="16682"/>
                  <a:pt x="17417" y="16782"/>
                </a:cubicBezTo>
                <a:cubicBezTo>
                  <a:pt x="17430" y="16782"/>
                  <a:pt x="17430" y="16794"/>
                  <a:pt x="17443" y="16807"/>
                </a:cubicBezTo>
                <a:cubicBezTo>
                  <a:pt x="17492" y="16842"/>
                  <a:pt x="17550" y="16859"/>
                  <a:pt x="17608" y="16859"/>
                </a:cubicBezTo>
                <a:cubicBezTo>
                  <a:pt x="17696" y="16859"/>
                  <a:pt x="17784" y="16820"/>
                  <a:pt x="17845" y="16744"/>
                </a:cubicBezTo>
                <a:cubicBezTo>
                  <a:pt x="17933" y="16618"/>
                  <a:pt x="17907" y="16442"/>
                  <a:pt x="17782" y="16355"/>
                </a:cubicBezTo>
                <a:cubicBezTo>
                  <a:pt x="17735" y="16313"/>
                  <a:pt x="17674" y="16293"/>
                  <a:pt x="17613" y="16293"/>
                </a:cubicBezTo>
                <a:close/>
                <a:moveTo>
                  <a:pt x="13621" y="16489"/>
                </a:moveTo>
                <a:cubicBezTo>
                  <a:pt x="13662" y="16489"/>
                  <a:pt x="13702" y="16510"/>
                  <a:pt x="13732" y="16531"/>
                </a:cubicBezTo>
                <a:lnTo>
                  <a:pt x="13745" y="16543"/>
                </a:lnTo>
                <a:cubicBezTo>
                  <a:pt x="13808" y="16606"/>
                  <a:pt x="13821" y="16719"/>
                  <a:pt x="13771" y="16794"/>
                </a:cubicBezTo>
                <a:cubicBezTo>
                  <a:pt x="13735" y="16837"/>
                  <a:pt x="13678" y="16860"/>
                  <a:pt x="13623" y="16860"/>
                </a:cubicBezTo>
                <a:cubicBezTo>
                  <a:pt x="13581" y="16860"/>
                  <a:pt x="13539" y="16847"/>
                  <a:pt x="13506" y="16819"/>
                </a:cubicBezTo>
                <a:cubicBezTo>
                  <a:pt x="13419" y="16757"/>
                  <a:pt x="13405" y="16643"/>
                  <a:pt x="13469" y="16568"/>
                </a:cubicBezTo>
                <a:cubicBezTo>
                  <a:pt x="13494" y="16531"/>
                  <a:pt x="13544" y="16506"/>
                  <a:pt x="13595" y="16492"/>
                </a:cubicBezTo>
                <a:cubicBezTo>
                  <a:pt x="13604" y="16490"/>
                  <a:pt x="13612" y="16489"/>
                  <a:pt x="13621" y="16489"/>
                </a:cubicBezTo>
                <a:close/>
                <a:moveTo>
                  <a:pt x="4150" y="16858"/>
                </a:moveTo>
                <a:lnTo>
                  <a:pt x="4150" y="16858"/>
                </a:lnTo>
                <a:cubicBezTo>
                  <a:pt x="4150" y="16858"/>
                  <a:pt x="4163" y="16870"/>
                  <a:pt x="4175" y="16870"/>
                </a:cubicBezTo>
                <a:lnTo>
                  <a:pt x="4175" y="16881"/>
                </a:lnTo>
                <a:lnTo>
                  <a:pt x="4175" y="16881"/>
                </a:lnTo>
                <a:cubicBezTo>
                  <a:pt x="4166" y="16873"/>
                  <a:pt x="4158" y="16865"/>
                  <a:pt x="4150" y="16858"/>
                </a:cubicBezTo>
                <a:close/>
                <a:moveTo>
                  <a:pt x="12049" y="16350"/>
                </a:moveTo>
                <a:cubicBezTo>
                  <a:pt x="12032" y="16350"/>
                  <a:pt x="12015" y="16352"/>
                  <a:pt x="11997" y="16355"/>
                </a:cubicBezTo>
                <a:cubicBezTo>
                  <a:pt x="11922" y="16367"/>
                  <a:pt x="11846" y="16405"/>
                  <a:pt x="11809" y="16455"/>
                </a:cubicBezTo>
                <a:cubicBezTo>
                  <a:pt x="11759" y="16518"/>
                  <a:pt x="11733" y="16593"/>
                  <a:pt x="11746" y="16669"/>
                </a:cubicBezTo>
                <a:cubicBezTo>
                  <a:pt x="11759" y="16732"/>
                  <a:pt x="11784" y="16794"/>
                  <a:pt x="11834" y="16833"/>
                </a:cubicBezTo>
                <a:lnTo>
                  <a:pt x="11859" y="16858"/>
                </a:lnTo>
                <a:cubicBezTo>
                  <a:pt x="11912" y="16900"/>
                  <a:pt x="11973" y="16920"/>
                  <a:pt x="12034" y="16920"/>
                </a:cubicBezTo>
                <a:cubicBezTo>
                  <a:pt x="12119" y="16920"/>
                  <a:pt x="12203" y="16881"/>
                  <a:pt x="12262" y="16807"/>
                </a:cubicBezTo>
                <a:cubicBezTo>
                  <a:pt x="12299" y="16744"/>
                  <a:pt x="12324" y="16669"/>
                  <a:pt x="12312" y="16593"/>
                </a:cubicBezTo>
                <a:cubicBezTo>
                  <a:pt x="12299" y="16518"/>
                  <a:pt x="12262" y="16455"/>
                  <a:pt x="12198" y="16405"/>
                </a:cubicBezTo>
                <a:cubicBezTo>
                  <a:pt x="12151" y="16367"/>
                  <a:pt x="12103" y="16350"/>
                  <a:pt x="12049" y="16350"/>
                </a:cubicBezTo>
                <a:close/>
                <a:moveTo>
                  <a:pt x="4188" y="16883"/>
                </a:moveTo>
                <a:lnTo>
                  <a:pt x="4200" y="16895"/>
                </a:lnTo>
                <a:lnTo>
                  <a:pt x="4236" y="16930"/>
                </a:lnTo>
                <a:lnTo>
                  <a:pt x="4236" y="16930"/>
                </a:lnTo>
                <a:cubicBezTo>
                  <a:pt x="4215" y="16915"/>
                  <a:pt x="4196" y="16899"/>
                  <a:pt x="4178" y="16883"/>
                </a:cubicBezTo>
                <a:lnTo>
                  <a:pt x="4178" y="16883"/>
                </a:lnTo>
                <a:cubicBezTo>
                  <a:pt x="4185" y="16884"/>
                  <a:pt x="4187" y="16888"/>
                  <a:pt x="4188" y="16888"/>
                </a:cubicBezTo>
                <a:cubicBezTo>
                  <a:pt x="4188" y="16888"/>
                  <a:pt x="4188" y="16887"/>
                  <a:pt x="4188" y="16883"/>
                </a:cubicBezTo>
                <a:close/>
                <a:moveTo>
                  <a:pt x="19429" y="16883"/>
                </a:moveTo>
                <a:lnTo>
                  <a:pt x="19429" y="16895"/>
                </a:lnTo>
                <a:cubicBezTo>
                  <a:pt x="19455" y="16895"/>
                  <a:pt x="19467" y="16908"/>
                  <a:pt x="19492" y="16908"/>
                </a:cubicBezTo>
                <a:lnTo>
                  <a:pt x="19480" y="16933"/>
                </a:lnTo>
                <a:cubicBezTo>
                  <a:pt x="19455" y="16920"/>
                  <a:pt x="19429" y="16920"/>
                  <a:pt x="19416" y="16908"/>
                </a:cubicBezTo>
                <a:cubicBezTo>
                  <a:pt x="19416" y="16908"/>
                  <a:pt x="19429" y="16895"/>
                  <a:pt x="19429" y="16883"/>
                </a:cubicBezTo>
                <a:close/>
                <a:moveTo>
                  <a:pt x="13615" y="16393"/>
                </a:moveTo>
                <a:cubicBezTo>
                  <a:pt x="13530" y="16393"/>
                  <a:pt x="13444" y="16432"/>
                  <a:pt x="13393" y="16506"/>
                </a:cubicBezTo>
                <a:cubicBezTo>
                  <a:pt x="13305" y="16618"/>
                  <a:pt x="13318" y="16782"/>
                  <a:pt x="13419" y="16883"/>
                </a:cubicBezTo>
                <a:cubicBezTo>
                  <a:pt x="13431" y="16883"/>
                  <a:pt x="13431" y="16895"/>
                  <a:pt x="13444" y="16908"/>
                </a:cubicBezTo>
                <a:cubicBezTo>
                  <a:pt x="13494" y="16943"/>
                  <a:pt x="13551" y="16960"/>
                  <a:pt x="13609" y="16960"/>
                </a:cubicBezTo>
                <a:cubicBezTo>
                  <a:pt x="13697" y="16960"/>
                  <a:pt x="13785" y="16920"/>
                  <a:pt x="13846" y="16845"/>
                </a:cubicBezTo>
                <a:cubicBezTo>
                  <a:pt x="13934" y="16719"/>
                  <a:pt x="13908" y="16543"/>
                  <a:pt x="13783" y="16455"/>
                </a:cubicBezTo>
                <a:cubicBezTo>
                  <a:pt x="13736" y="16413"/>
                  <a:pt x="13675" y="16393"/>
                  <a:pt x="13615" y="16393"/>
                </a:cubicBezTo>
                <a:close/>
                <a:moveTo>
                  <a:pt x="4075" y="16782"/>
                </a:moveTo>
                <a:cubicBezTo>
                  <a:pt x="4075" y="16794"/>
                  <a:pt x="4075" y="16807"/>
                  <a:pt x="4088" y="16819"/>
                </a:cubicBezTo>
                <a:cubicBezTo>
                  <a:pt x="4077" y="16814"/>
                  <a:pt x="4069" y="16812"/>
                  <a:pt x="4062" y="16812"/>
                </a:cubicBezTo>
                <a:cubicBezTo>
                  <a:pt x="4052" y="16812"/>
                  <a:pt x="4045" y="16818"/>
                  <a:pt x="4037" y="16833"/>
                </a:cubicBezTo>
                <a:cubicBezTo>
                  <a:pt x="4024" y="16845"/>
                  <a:pt x="4024" y="16870"/>
                  <a:pt x="4037" y="16895"/>
                </a:cubicBezTo>
                <a:lnTo>
                  <a:pt x="4012" y="16895"/>
                </a:lnTo>
                <a:cubicBezTo>
                  <a:pt x="3987" y="16920"/>
                  <a:pt x="3999" y="16945"/>
                  <a:pt x="4012" y="16970"/>
                </a:cubicBezTo>
                <a:lnTo>
                  <a:pt x="4024" y="16983"/>
                </a:lnTo>
                <a:lnTo>
                  <a:pt x="4024" y="16983"/>
                </a:lnTo>
                <a:lnTo>
                  <a:pt x="3987" y="16945"/>
                </a:lnTo>
                <a:cubicBezTo>
                  <a:pt x="3974" y="16933"/>
                  <a:pt x="3962" y="16933"/>
                  <a:pt x="3949" y="16933"/>
                </a:cubicBezTo>
                <a:lnTo>
                  <a:pt x="4075" y="16782"/>
                </a:lnTo>
                <a:close/>
                <a:moveTo>
                  <a:pt x="15220" y="16658"/>
                </a:moveTo>
                <a:cubicBezTo>
                  <a:pt x="15258" y="16658"/>
                  <a:pt x="15296" y="16669"/>
                  <a:pt x="15330" y="16694"/>
                </a:cubicBezTo>
                <a:cubicBezTo>
                  <a:pt x="15330" y="16707"/>
                  <a:pt x="15342" y="16707"/>
                  <a:pt x="15342" y="16719"/>
                </a:cubicBezTo>
                <a:cubicBezTo>
                  <a:pt x="15405" y="16782"/>
                  <a:pt x="15417" y="16883"/>
                  <a:pt x="15367" y="16958"/>
                </a:cubicBezTo>
                <a:cubicBezTo>
                  <a:pt x="15329" y="17004"/>
                  <a:pt x="15268" y="17032"/>
                  <a:pt x="15208" y="17032"/>
                </a:cubicBezTo>
                <a:cubicBezTo>
                  <a:pt x="15170" y="17032"/>
                  <a:pt x="15133" y="17020"/>
                  <a:pt x="15104" y="16995"/>
                </a:cubicBezTo>
                <a:cubicBezTo>
                  <a:pt x="15028" y="16933"/>
                  <a:pt x="15003" y="16819"/>
                  <a:pt x="15065" y="16732"/>
                </a:cubicBezTo>
                <a:cubicBezTo>
                  <a:pt x="15104" y="16686"/>
                  <a:pt x="15161" y="16658"/>
                  <a:pt x="15220" y="16658"/>
                </a:cubicBezTo>
                <a:close/>
                <a:moveTo>
                  <a:pt x="16776" y="16707"/>
                </a:moveTo>
                <a:cubicBezTo>
                  <a:pt x="16826" y="16707"/>
                  <a:pt x="16876" y="16719"/>
                  <a:pt x="16914" y="16744"/>
                </a:cubicBezTo>
                <a:cubicBezTo>
                  <a:pt x="16926" y="16744"/>
                  <a:pt x="16926" y="16757"/>
                  <a:pt x="16926" y="16757"/>
                </a:cubicBezTo>
                <a:cubicBezTo>
                  <a:pt x="17002" y="16819"/>
                  <a:pt x="17002" y="16933"/>
                  <a:pt x="16952" y="17009"/>
                </a:cubicBezTo>
                <a:cubicBezTo>
                  <a:pt x="16914" y="17046"/>
                  <a:pt x="16876" y="17071"/>
                  <a:pt x="16826" y="17071"/>
                </a:cubicBezTo>
                <a:cubicBezTo>
                  <a:pt x="16813" y="17074"/>
                  <a:pt x="16800" y="17076"/>
                  <a:pt x="16788" y="17076"/>
                </a:cubicBezTo>
                <a:cubicBezTo>
                  <a:pt x="16751" y="17076"/>
                  <a:pt x="16716" y="17062"/>
                  <a:pt x="16688" y="17034"/>
                </a:cubicBezTo>
                <a:cubicBezTo>
                  <a:pt x="16650" y="17009"/>
                  <a:pt x="16625" y="16970"/>
                  <a:pt x="16625" y="16920"/>
                </a:cubicBezTo>
                <a:cubicBezTo>
                  <a:pt x="16613" y="16870"/>
                  <a:pt x="16625" y="16819"/>
                  <a:pt x="16650" y="16782"/>
                </a:cubicBezTo>
                <a:cubicBezTo>
                  <a:pt x="16688" y="16744"/>
                  <a:pt x="16725" y="16719"/>
                  <a:pt x="16776" y="16707"/>
                </a:cubicBezTo>
                <a:close/>
                <a:moveTo>
                  <a:pt x="18002" y="16862"/>
                </a:moveTo>
                <a:cubicBezTo>
                  <a:pt x="17987" y="16862"/>
                  <a:pt x="17973" y="16868"/>
                  <a:pt x="17958" y="16883"/>
                </a:cubicBezTo>
                <a:cubicBezTo>
                  <a:pt x="17946" y="16895"/>
                  <a:pt x="17946" y="16933"/>
                  <a:pt x="17958" y="16945"/>
                </a:cubicBezTo>
                <a:cubicBezTo>
                  <a:pt x="18008" y="16995"/>
                  <a:pt x="18071" y="17046"/>
                  <a:pt x="18134" y="17071"/>
                </a:cubicBezTo>
                <a:cubicBezTo>
                  <a:pt x="18144" y="17076"/>
                  <a:pt x="18157" y="17080"/>
                  <a:pt x="18169" y="17080"/>
                </a:cubicBezTo>
                <a:cubicBezTo>
                  <a:pt x="18186" y="17080"/>
                  <a:pt x="18202" y="17073"/>
                  <a:pt x="18209" y="17059"/>
                </a:cubicBezTo>
                <a:cubicBezTo>
                  <a:pt x="18222" y="17034"/>
                  <a:pt x="18209" y="16995"/>
                  <a:pt x="18184" y="16983"/>
                </a:cubicBezTo>
                <a:cubicBezTo>
                  <a:pt x="18159" y="16970"/>
                  <a:pt x="18122" y="16958"/>
                  <a:pt x="18096" y="16933"/>
                </a:cubicBezTo>
                <a:cubicBezTo>
                  <a:pt x="18083" y="16933"/>
                  <a:pt x="18083" y="16933"/>
                  <a:pt x="18083" y="16920"/>
                </a:cubicBezTo>
                <a:cubicBezTo>
                  <a:pt x="18083" y="16920"/>
                  <a:pt x="18071" y="16920"/>
                  <a:pt x="18071" y="16908"/>
                </a:cubicBezTo>
                <a:lnTo>
                  <a:pt x="18033" y="16870"/>
                </a:lnTo>
                <a:cubicBezTo>
                  <a:pt x="18023" y="16865"/>
                  <a:pt x="18013" y="16862"/>
                  <a:pt x="18002" y="16862"/>
                </a:cubicBezTo>
                <a:close/>
                <a:moveTo>
                  <a:pt x="15222" y="16566"/>
                </a:moveTo>
                <a:cubicBezTo>
                  <a:pt x="15136" y="16566"/>
                  <a:pt x="15050" y="16602"/>
                  <a:pt x="14990" y="16669"/>
                </a:cubicBezTo>
                <a:cubicBezTo>
                  <a:pt x="14902" y="16794"/>
                  <a:pt x="14914" y="16945"/>
                  <a:pt x="15015" y="17046"/>
                </a:cubicBezTo>
                <a:cubicBezTo>
                  <a:pt x="15028" y="17059"/>
                  <a:pt x="15040" y="17059"/>
                  <a:pt x="15040" y="17071"/>
                </a:cubicBezTo>
                <a:cubicBezTo>
                  <a:pt x="15093" y="17113"/>
                  <a:pt x="15154" y="17133"/>
                  <a:pt x="15215" y="17133"/>
                </a:cubicBezTo>
                <a:cubicBezTo>
                  <a:pt x="15300" y="17133"/>
                  <a:pt x="15384" y="17094"/>
                  <a:pt x="15443" y="17021"/>
                </a:cubicBezTo>
                <a:cubicBezTo>
                  <a:pt x="15531" y="16895"/>
                  <a:pt x="15506" y="16719"/>
                  <a:pt x="15392" y="16618"/>
                </a:cubicBezTo>
                <a:cubicBezTo>
                  <a:pt x="15341" y="16583"/>
                  <a:pt x="15282" y="16566"/>
                  <a:pt x="15222" y="16566"/>
                </a:cubicBezTo>
                <a:close/>
                <a:moveTo>
                  <a:pt x="11192" y="16757"/>
                </a:moveTo>
                <a:cubicBezTo>
                  <a:pt x="11243" y="16757"/>
                  <a:pt x="11293" y="16769"/>
                  <a:pt x="11331" y="16794"/>
                </a:cubicBezTo>
                <a:cubicBezTo>
                  <a:pt x="11331" y="16807"/>
                  <a:pt x="11343" y="16807"/>
                  <a:pt x="11343" y="16807"/>
                </a:cubicBezTo>
                <a:cubicBezTo>
                  <a:pt x="11381" y="16845"/>
                  <a:pt x="11393" y="16883"/>
                  <a:pt x="11393" y="16920"/>
                </a:cubicBezTo>
                <a:cubicBezTo>
                  <a:pt x="11406" y="16970"/>
                  <a:pt x="11393" y="17021"/>
                  <a:pt x="11368" y="17059"/>
                </a:cubicBezTo>
                <a:cubicBezTo>
                  <a:pt x="11331" y="17096"/>
                  <a:pt x="11293" y="17121"/>
                  <a:pt x="11243" y="17134"/>
                </a:cubicBezTo>
                <a:cubicBezTo>
                  <a:pt x="11192" y="17134"/>
                  <a:pt x="11142" y="17121"/>
                  <a:pt x="11105" y="17096"/>
                </a:cubicBezTo>
                <a:cubicBezTo>
                  <a:pt x="11066" y="17059"/>
                  <a:pt x="11041" y="17021"/>
                  <a:pt x="11029" y="16970"/>
                </a:cubicBezTo>
                <a:cubicBezTo>
                  <a:pt x="11029" y="16920"/>
                  <a:pt x="11041" y="16870"/>
                  <a:pt x="11066" y="16833"/>
                </a:cubicBezTo>
                <a:cubicBezTo>
                  <a:pt x="11105" y="16794"/>
                  <a:pt x="11142" y="16769"/>
                  <a:pt x="11192" y="16757"/>
                </a:cubicBezTo>
                <a:close/>
                <a:moveTo>
                  <a:pt x="16764" y="16606"/>
                </a:moveTo>
                <a:cubicBezTo>
                  <a:pt x="16688" y="16618"/>
                  <a:pt x="16625" y="16656"/>
                  <a:pt x="16574" y="16719"/>
                </a:cubicBezTo>
                <a:cubicBezTo>
                  <a:pt x="16537" y="16782"/>
                  <a:pt x="16512" y="16858"/>
                  <a:pt x="16524" y="16933"/>
                </a:cubicBezTo>
                <a:cubicBezTo>
                  <a:pt x="16524" y="16995"/>
                  <a:pt x="16562" y="17046"/>
                  <a:pt x="16600" y="17096"/>
                </a:cubicBezTo>
                <a:cubicBezTo>
                  <a:pt x="16613" y="17096"/>
                  <a:pt x="16625" y="17109"/>
                  <a:pt x="16625" y="17121"/>
                </a:cubicBezTo>
                <a:cubicBezTo>
                  <a:pt x="16677" y="17153"/>
                  <a:pt x="16736" y="17175"/>
                  <a:pt x="16798" y="17175"/>
                </a:cubicBezTo>
                <a:cubicBezTo>
                  <a:pt x="16812" y="17175"/>
                  <a:pt x="16825" y="17174"/>
                  <a:pt x="16839" y="17172"/>
                </a:cubicBezTo>
                <a:cubicBezTo>
                  <a:pt x="16914" y="17159"/>
                  <a:pt x="16977" y="17121"/>
                  <a:pt x="17027" y="17059"/>
                </a:cubicBezTo>
                <a:cubicBezTo>
                  <a:pt x="17128" y="16933"/>
                  <a:pt x="17103" y="16757"/>
                  <a:pt x="16977" y="16669"/>
                </a:cubicBezTo>
                <a:cubicBezTo>
                  <a:pt x="16914" y="16618"/>
                  <a:pt x="16839" y="16606"/>
                  <a:pt x="16764" y="16606"/>
                </a:cubicBezTo>
                <a:close/>
                <a:moveTo>
                  <a:pt x="5609" y="16861"/>
                </a:moveTo>
                <a:cubicBezTo>
                  <a:pt x="5597" y="16861"/>
                  <a:pt x="5584" y="16864"/>
                  <a:pt x="5572" y="16870"/>
                </a:cubicBezTo>
                <a:cubicBezTo>
                  <a:pt x="5559" y="16895"/>
                  <a:pt x="5559" y="16920"/>
                  <a:pt x="5572" y="16945"/>
                </a:cubicBezTo>
                <a:cubicBezTo>
                  <a:pt x="5659" y="17021"/>
                  <a:pt x="5735" y="17109"/>
                  <a:pt x="5810" y="17197"/>
                </a:cubicBezTo>
                <a:cubicBezTo>
                  <a:pt x="5821" y="17202"/>
                  <a:pt x="5833" y="17205"/>
                  <a:pt x="5846" y="17205"/>
                </a:cubicBezTo>
                <a:cubicBezTo>
                  <a:pt x="5863" y="17205"/>
                  <a:pt x="5878" y="17199"/>
                  <a:pt x="5885" y="17185"/>
                </a:cubicBezTo>
                <a:cubicBezTo>
                  <a:pt x="5899" y="17172"/>
                  <a:pt x="5899" y="17134"/>
                  <a:pt x="5885" y="17121"/>
                </a:cubicBezTo>
                <a:cubicBezTo>
                  <a:pt x="5798" y="17034"/>
                  <a:pt x="5723" y="16958"/>
                  <a:pt x="5647" y="16870"/>
                </a:cubicBezTo>
                <a:cubicBezTo>
                  <a:pt x="5634" y="16864"/>
                  <a:pt x="5622" y="16861"/>
                  <a:pt x="5609" y="16861"/>
                </a:cubicBezTo>
                <a:close/>
                <a:moveTo>
                  <a:pt x="11233" y="16664"/>
                </a:moveTo>
                <a:cubicBezTo>
                  <a:pt x="11215" y="16664"/>
                  <a:pt x="11198" y="16666"/>
                  <a:pt x="11180" y="16669"/>
                </a:cubicBezTo>
                <a:cubicBezTo>
                  <a:pt x="11105" y="16669"/>
                  <a:pt x="11041" y="16719"/>
                  <a:pt x="10991" y="16769"/>
                </a:cubicBezTo>
                <a:cubicBezTo>
                  <a:pt x="10941" y="16833"/>
                  <a:pt x="10929" y="16908"/>
                  <a:pt x="10941" y="16983"/>
                </a:cubicBezTo>
                <a:cubicBezTo>
                  <a:pt x="10941" y="17046"/>
                  <a:pt x="10979" y="17109"/>
                  <a:pt x="11016" y="17146"/>
                </a:cubicBezTo>
                <a:cubicBezTo>
                  <a:pt x="11029" y="17159"/>
                  <a:pt x="11041" y="17159"/>
                  <a:pt x="11041" y="17172"/>
                </a:cubicBezTo>
                <a:cubicBezTo>
                  <a:pt x="11090" y="17210"/>
                  <a:pt x="11145" y="17227"/>
                  <a:pt x="11202" y="17227"/>
                </a:cubicBezTo>
                <a:cubicBezTo>
                  <a:pt x="11220" y="17227"/>
                  <a:pt x="11238" y="17225"/>
                  <a:pt x="11256" y="17222"/>
                </a:cubicBezTo>
                <a:cubicBezTo>
                  <a:pt x="11331" y="17210"/>
                  <a:pt x="11393" y="17172"/>
                  <a:pt x="11444" y="17121"/>
                </a:cubicBezTo>
                <a:cubicBezTo>
                  <a:pt x="11482" y="17059"/>
                  <a:pt x="11507" y="16983"/>
                  <a:pt x="11494" y="16908"/>
                </a:cubicBezTo>
                <a:cubicBezTo>
                  <a:pt x="11482" y="16833"/>
                  <a:pt x="11444" y="16769"/>
                  <a:pt x="11393" y="16719"/>
                </a:cubicBezTo>
                <a:cubicBezTo>
                  <a:pt x="11346" y="16680"/>
                  <a:pt x="11290" y="16664"/>
                  <a:pt x="11233" y="16664"/>
                </a:cubicBezTo>
                <a:close/>
                <a:moveTo>
                  <a:pt x="12828" y="16928"/>
                </a:moveTo>
                <a:cubicBezTo>
                  <a:pt x="12865" y="16928"/>
                  <a:pt x="12900" y="16943"/>
                  <a:pt x="12928" y="16970"/>
                </a:cubicBezTo>
                <a:cubicBezTo>
                  <a:pt x="12928" y="16970"/>
                  <a:pt x="12941" y="16970"/>
                  <a:pt x="12941" y="16983"/>
                </a:cubicBezTo>
                <a:cubicBezTo>
                  <a:pt x="12978" y="17009"/>
                  <a:pt x="12991" y="17046"/>
                  <a:pt x="13003" y="17084"/>
                </a:cubicBezTo>
                <a:cubicBezTo>
                  <a:pt x="13003" y="17134"/>
                  <a:pt x="12991" y="17185"/>
                  <a:pt x="12966" y="17222"/>
                </a:cubicBezTo>
                <a:cubicBezTo>
                  <a:pt x="12928" y="17260"/>
                  <a:pt x="12890" y="17285"/>
                  <a:pt x="12840" y="17297"/>
                </a:cubicBezTo>
                <a:cubicBezTo>
                  <a:pt x="12827" y="17301"/>
                  <a:pt x="12815" y="17302"/>
                  <a:pt x="12802" y="17302"/>
                </a:cubicBezTo>
                <a:cubicBezTo>
                  <a:pt x="12765" y="17302"/>
                  <a:pt x="12730" y="17288"/>
                  <a:pt x="12701" y="17260"/>
                </a:cubicBezTo>
                <a:cubicBezTo>
                  <a:pt x="12664" y="17235"/>
                  <a:pt x="12639" y="17185"/>
                  <a:pt x="12626" y="17134"/>
                </a:cubicBezTo>
                <a:cubicBezTo>
                  <a:pt x="12626" y="17084"/>
                  <a:pt x="12639" y="17046"/>
                  <a:pt x="12664" y="16995"/>
                </a:cubicBezTo>
                <a:cubicBezTo>
                  <a:pt x="12701" y="16958"/>
                  <a:pt x="12739" y="16933"/>
                  <a:pt x="12790" y="16933"/>
                </a:cubicBezTo>
                <a:cubicBezTo>
                  <a:pt x="12802" y="16930"/>
                  <a:pt x="12815" y="16928"/>
                  <a:pt x="12828" y="16928"/>
                </a:cubicBezTo>
                <a:close/>
                <a:moveTo>
                  <a:pt x="5131" y="16715"/>
                </a:moveTo>
                <a:cubicBezTo>
                  <a:pt x="5090" y="16715"/>
                  <a:pt x="5055" y="16766"/>
                  <a:pt x="5094" y="16794"/>
                </a:cubicBezTo>
                <a:cubicBezTo>
                  <a:pt x="5295" y="16958"/>
                  <a:pt x="5483" y="17134"/>
                  <a:pt x="5659" y="17310"/>
                </a:cubicBezTo>
                <a:cubicBezTo>
                  <a:pt x="5671" y="17322"/>
                  <a:pt x="5684" y="17327"/>
                  <a:pt x="5695" y="17327"/>
                </a:cubicBezTo>
                <a:cubicBezTo>
                  <a:pt x="5734" y="17327"/>
                  <a:pt x="5764" y="17276"/>
                  <a:pt x="5735" y="17247"/>
                </a:cubicBezTo>
                <a:cubicBezTo>
                  <a:pt x="5546" y="17059"/>
                  <a:pt x="5357" y="16883"/>
                  <a:pt x="5169" y="16732"/>
                </a:cubicBezTo>
                <a:cubicBezTo>
                  <a:pt x="5157" y="16720"/>
                  <a:pt x="5144" y="16715"/>
                  <a:pt x="5131" y="16715"/>
                </a:cubicBezTo>
                <a:close/>
                <a:moveTo>
                  <a:pt x="14407" y="16973"/>
                </a:moveTo>
                <a:cubicBezTo>
                  <a:pt x="14445" y="16973"/>
                  <a:pt x="14483" y="16984"/>
                  <a:pt x="14512" y="17009"/>
                </a:cubicBezTo>
                <a:cubicBezTo>
                  <a:pt x="14525" y="17021"/>
                  <a:pt x="14525" y="17021"/>
                  <a:pt x="14537" y="17021"/>
                </a:cubicBezTo>
                <a:cubicBezTo>
                  <a:pt x="14562" y="17059"/>
                  <a:pt x="14575" y="17096"/>
                  <a:pt x="14588" y="17134"/>
                </a:cubicBezTo>
                <a:cubicBezTo>
                  <a:pt x="14588" y="17185"/>
                  <a:pt x="14575" y="17235"/>
                  <a:pt x="14550" y="17272"/>
                </a:cubicBezTo>
                <a:cubicBezTo>
                  <a:pt x="14525" y="17310"/>
                  <a:pt x="14475" y="17336"/>
                  <a:pt x="14425" y="17348"/>
                </a:cubicBezTo>
                <a:cubicBezTo>
                  <a:pt x="14374" y="17348"/>
                  <a:pt x="14324" y="17336"/>
                  <a:pt x="14286" y="17310"/>
                </a:cubicBezTo>
                <a:cubicBezTo>
                  <a:pt x="14210" y="17247"/>
                  <a:pt x="14198" y="17134"/>
                  <a:pt x="14248" y="17046"/>
                </a:cubicBezTo>
                <a:cubicBezTo>
                  <a:pt x="14286" y="17000"/>
                  <a:pt x="14348" y="16973"/>
                  <a:pt x="14407" y="16973"/>
                </a:cubicBezTo>
                <a:close/>
                <a:moveTo>
                  <a:pt x="12818" y="16829"/>
                </a:moveTo>
                <a:cubicBezTo>
                  <a:pt x="12804" y="16829"/>
                  <a:pt x="12790" y="16830"/>
                  <a:pt x="12777" y="16833"/>
                </a:cubicBezTo>
                <a:cubicBezTo>
                  <a:pt x="12701" y="16845"/>
                  <a:pt x="12639" y="16883"/>
                  <a:pt x="12589" y="16945"/>
                </a:cubicBezTo>
                <a:cubicBezTo>
                  <a:pt x="12538" y="17009"/>
                  <a:pt x="12525" y="17071"/>
                  <a:pt x="12538" y="17146"/>
                </a:cubicBezTo>
                <a:cubicBezTo>
                  <a:pt x="12538" y="17210"/>
                  <a:pt x="12575" y="17272"/>
                  <a:pt x="12614" y="17322"/>
                </a:cubicBezTo>
                <a:cubicBezTo>
                  <a:pt x="12626" y="17322"/>
                  <a:pt x="12639" y="17336"/>
                  <a:pt x="12639" y="17336"/>
                </a:cubicBezTo>
                <a:cubicBezTo>
                  <a:pt x="12690" y="17377"/>
                  <a:pt x="12750" y="17401"/>
                  <a:pt x="12812" y="17401"/>
                </a:cubicBezTo>
                <a:cubicBezTo>
                  <a:pt x="12826" y="17401"/>
                  <a:pt x="12839" y="17400"/>
                  <a:pt x="12852" y="17398"/>
                </a:cubicBezTo>
                <a:cubicBezTo>
                  <a:pt x="12928" y="17386"/>
                  <a:pt x="12991" y="17348"/>
                  <a:pt x="13041" y="17285"/>
                </a:cubicBezTo>
                <a:cubicBezTo>
                  <a:pt x="13092" y="17222"/>
                  <a:pt x="13104" y="17146"/>
                  <a:pt x="13092" y="17071"/>
                </a:cubicBezTo>
                <a:cubicBezTo>
                  <a:pt x="13092" y="16995"/>
                  <a:pt x="13041" y="16933"/>
                  <a:pt x="12991" y="16883"/>
                </a:cubicBezTo>
                <a:cubicBezTo>
                  <a:pt x="12939" y="16852"/>
                  <a:pt x="12879" y="16829"/>
                  <a:pt x="12818" y="16829"/>
                </a:cubicBezTo>
                <a:close/>
                <a:moveTo>
                  <a:pt x="9294" y="17222"/>
                </a:moveTo>
                <a:cubicBezTo>
                  <a:pt x="9269" y="17222"/>
                  <a:pt x="9244" y="17222"/>
                  <a:pt x="9230" y="17247"/>
                </a:cubicBezTo>
                <a:cubicBezTo>
                  <a:pt x="9218" y="17272"/>
                  <a:pt x="9218" y="17297"/>
                  <a:pt x="9244" y="17310"/>
                </a:cubicBezTo>
                <a:cubicBezTo>
                  <a:pt x="9319" y="17348"/>
                  <a:pt x="9394" y="17373"/>
                  <a:pt x="9470" y="17411"/>
                </a:cubicBezTo>
                <a:cubicBezTo>
                  <a:pt x="9495" y="17411"/>
                  <a:pt x="9520" y="17411"/>
                  <a:pt x="9532" y="17386"/>
                </a:cubicBezTo>
                <a:cubicBezTo>
                  <a:pt x="9545" y="17361"/>
                  <a:pt x="9545" y="17336"/>
                  <a:pt x="9520" y="17322"/>
                </a:cubicBezTo>
                <a:cubicBezTo>
                  <a:pt x="9445" y="17285"/>
                  <a:pt x="9369" y="17260"/>
                  <a:pt x="9294" y="17222"/>
                </a:cubicBezTo>
                <a:close/>
                <a:moveTo>
                  <a:pt x="14397" y="16876"/>
                </a:moveTo>
                <a:cubicBezTo>
                  <a:pt x="14313" y="16876"/>
                  <a:pt x="14231" y="16911"/>
                  <a:pt x="14173" y="16983"/>
                </a:cubicBezTo>
                <a:cubicBezTo>
                  <a:pt x="14085" y="17096"/>
                  <a:pt x="14098" y="17260"/>
                  <a:pt x="14198" y="17361"/>
                </a:cubicBezTo>
                <a:cubicBezTo>
                  <a:pt x="14210" y="17373"/>
                  <a:pt x="14223" y="17373"/>
                  <a:pt x="14235" y="17386"/>
                </a:cubicBezTo>
                <a:cubicBezTo>
                  <a:pt x="14284" y="17423"/>
                  <a:pt x="14346" y="17442"/>
                  <a:pt x="14408" y="17442"/>
                </a:cubicBezTo>
                <a:cubicBezTo>
                  <a:pt x="14491" y="17442"/>
                  <a:pt x="14575" y="17408"/>
                  <a:pt x="14626" y="17336"/>
                </a:cubicBezTo>
                <a:cubicBezTo>
                  <a:pt x="14676" y="17272"/>
                  <a:pt x="14688" y="17197"/>
                  <a:pt x="14688" y="17121"/>
                </a:cubicBezTo>
                <a:cubicBezTo>
                  <a:pt x="14676" y="17046"/>
                  <a:pt x="14638" y="16983"/>
                  <a:pt x="14575" y="16933"/>
                </a:cubicBezTo>
                <a:cubicBezTo>
                  <a:pt x="14522" y="16895"/>
                  <a:pt x="14459" y="16876"/>
                  <a:pt x="14397" y="16876"/>
                </a:cubicBezTo>
                <a:close/>
                <a:moveTo>
                  <a:pt x="18977" y="17322"/>
                </a:moveTo>
                <a:lnTo>
                  <a:pt x="18977" y="17322"/>
                </a:lnTo>
                <a:cubicBezTo>
                  <a:pt x="19014" y="17348"/>
                  <a:pt x="19052" y="17373"/>
                  <a:pt x="19103" y="17411"/>
                </a:cubicBezTo>
                <a:cubicBezTo>
                  <a:pt x="19108" y="17417"/>
                  <a:pt x="19114" y="17419"/>
                  <a:pt x="19121" y="17419"/>
                </a:cubicBezTo>
                <a:cubicBezTo>
                  <a:pt x="19142" y="17419"/>
                  <a:pt x="19165" y="17390"/>
                  <a:pt x="19165" y="17361"/>
                </a:cubicBezTo>
                <a:cubicBezTo>
                  <a:pt x="19178" y="17361"/>
                  <a:pt x="19178" y="17373"/>
                  <a:pt x="19190" y="17373"/>
                </a:cubicBezTo>
                <a:lnTo>
                  <a:pt x="19128" y="17473"/>
                </a:lnTo>
                <a:cubicBezTo>
                  <a:pt x="19128" y="17448"/>
                  <a:pt x="19115" y="17436"/>
                  <a:pt x="19103" y="17423"/>
                </a:cubicBezTo>
                <a:cubicBezTo>
                  <a:pt x="19089" y="17423"/>
                  <a:pt x="19077" y="17411"/>
                  <a:pt x="19064" y="17398"/>
                </a:cubicBezTo>
                <a:lnTo>
                  <a:pt x="19052" y="17398"/>
                </a:lnTo>
                <a:lnTo>
                  <a:pt x="19027" y="17373"/>
                </a:lnTo>
                <a:cubicBezTo>
                  <a:pt x="19014" y="17373"/>
                  <a:pt x="19002" y="17361"/>
                  <a:pt x="18989" y="17348"/>
                </a:cubicBezTo>
                <a:cubicBezTo>
                  <a:pt x="18989" y="17336"/>
                  <a:pt x="18977" y="17336"/>
                  <a:pt x="18977" y="17322"/>
                </a:cubicBezTo>
                <a:close/>
                <a:moveTo>
                  <a:pt x="15998" y="17144"/>
                </a:moveTo>
                <a:cubicBezTo>
                  <a:pt x="16037" y="17144"/>
                  <a:pt x="16077" y="17157"/>
                  <a:pt x="16110" y="17185"/>
                </a:cubicBezTo>
                <a:cubicBezTo>
                  <a:pt x="16122" y="17185"/>
                  <a:pt x="16122" y="17185"/>
                  <a:pt x="16135" y="17197"/>
                </a:cubicBezTo>
                <a:cubicBezTo>
                  <a:pt x="16160" y="17222"/>
                  <a:pt x="16185" y="17260"/>
                  <a:pt x="16185" y="17297"/>
                </a:cubicBezTo>
                <a:cubicBezTo>
                  <a:pt x="16185" y="17348"/>
                  <a:pt x="16172" y="17398"/>
                  <a:pt x="16147" y="17436"/>
                </a:cubicBezTo>
                <a:cubicBezTo>
                  <a:pt x="16122" y="17473"/>
                  <a:pt x="16071" y="17498"/>
                  <a:pt x="16021" y="17512"/>
                </a:cubicBezTo>
                <a:cubicBezTo>
                  <a:pt x="16009" y="17515"/>
                  <a:pt x="15997" y="17516"/>
                  <a:pt x="15986" y="17516"/>
                </a:cubicBezTo>
                <a:cubicBezTo>
                  <a:pt x="15952" y="17516"/>
                  <a:pt x="15921" y="17502"/>
                  <a:pt x="15883" y="17473"/>
                </a:cubicBezTo>
                <a:cubicBezTo>
                  <a:pt x="15845" y="17448"/>
                  <a:pt x="15820" y="17398"/>
                  <a:pt x="15820" y="17348"/>
                </a:cubicBezTo>
                <a:cubicBezTo>
                  <a:pt x="15808" y="17297"/>
                  <a:pt x="15820" y="17260"/>
                  <a:pt x="15858" y="17210"/>
                </a:cubicBezTo>
                <a:cubicBezTo>
                  <a:pt x="15894" y="17167"/>
                  <a:pt x="15946" y="17144"/>
                  <a:pt x="15998" y="17144"/>
                </a:cubicBezTo>
                <a:close/>
                <a:moveTo>
                  <a:pt x="3484" y="17486"/>
                </a:moveTo>
                <a:cubicBezTo>
                  <a:pt x="3484" y="17498"/>
                  <a:pt x="3496" y="17512"/>
                  <a:pt x="3496" y="17524"/>
                </a:cubicBezTo>
                <a:lnTo>
                  <a:pt x="3496" y="17524"/>
                </a:lnTo>
                <a:cubicBezTo>
                  <a:pt x="3492" y="17520"/>
                  <a:pt x="3488" y="17516"/>
                  <a:pt x="3484" y="17512"/>
                </a:cubicBezTo>
                <a:lnTo>
                  <a:pt x="3471" y="17512"/>
                </a:lnTo>
                <a:lnTo>
                  <a:pt x="3484" y="17486"/>
                </a:lnTo>
                <a:close/>
                <a:moveTo>
                  <a:pt x="19052" y="17512"/>
                </a:moveTo>
                <a:cubicBezTo>
                  <a:pt x="19058" y="17518"/>
                  <a:pt x="19065" y="17521"/>
                  <a:pt x="19071" y="17521"/>
                </a:cubicBezTo>
                <a:cubicBezTo>
                  <a:pt x="19077" y="17521"/>
                  <a:pt x="19083" y="17518"/>
                  <a:pt x="19089" y="17512"/>
                </a:cubicBezTo>
                <a:lnTo>
                  <a:pt x="19089" y="17512"/>
                </a:lnTo>
                <a:lnTo>
                  <a:pt x="19052" y="17574"/>
                </a:lnTo>
                <a:cubicBezTo>
                  <a:pt x="19052" y="17562"/>
                  <a:pt x="19039" y="17562"/>
                  <a:pt x="19027" y="17549"/>
                </a:cubicBezTo>
                <a:cubicBezTo>
                  <a:pt x="19039" y="17549"/>
                  <a:pt x="19052" y="17524"/>
                  <a:pt x="19039" y="17512"/>
                </a:cubicBezTo>
                <a:close/>
                <a:moveTo>
                  <a:pt x="17707" y="17205"/>
                </a:moveTo>
                <a:cubicBezTo>
                  <a:pt x="17744" y="17205"/>
                  <a:pt x="17779" y="17219"/>
                  <a:pt x="17807" y="17247"/>
                </a:cubicBezTo>
                <a:cubicBezTo>
                  <a:pt x="17820" y="17247"/>
                  <a:pt x="17820" y="17247"/>
                  <a:pt x="17832" y="17260"/>
                </a:cubicBezTo>
                <a:cubicBezTo>
                  <a:pt x="17857" y="17285"/>
                  <a:pt x="17870" y="17322"/>
                  <a:pt x="17882" y="17361"/>
                </a:cubicBezTo>
                <a:cubicBezTo>
                  <a:pt x="17882" y="17411"/>
                  <a:pt x="17870" y="17461"/>
                  <a:pt x="17845" y="17498"/>
                </a:cubicBezTo>
                <a:cubicBezTo>
                  <a:pt x="17820" y="17537"/>
                  <a:pt x="17770" y="17562"/>
                  <a:pt x="17719" y="17574"/>
                </a:cubicBezTo>
                <a:cubicBezTo>
                  <a:pt x="17707" y="17577"/>
                  <a:pt x="17694" y="17579"/>
                  <a:pt x="17681" y="17579"/>
                </a:cubicBezTo>
                <a:cubicBezTo>
                  <a:pt x="17644" y="17579"/>
                  <a:pt x="17609" y="17565"/>
                  <a:pt x="17580" y="17537"/>
                </a:cubicBezTo>
                <a:cubicBezTo>
                  <a:pt x="17505" y="17473"/>
                  <a:pt x="17493" y="17361"/>
                  <a:pt x="17555" y="17285"/>
                </a:cubicBezTo>
                <a:cubicBezTo>
                  <a:pt x="17580" y="17235"/>
                  <a:pt x="17619" y="17210"/>
                  <a:pt x="17669" y="17210"/>
                </a:cubicBezTo>
                <a:cubicBezTo>
                  <a:pt x="17682" y="17206"/>
                  <a:pt x="17694" y="17205"/>
                  <a:pt x="17707" y="17205"/>
                </a:cubicBezTo>
                <a:close/>
                <a:moveTo>
                  <a:pt x="15998" y="17043"/>
                </a:moveTo>
                <a:cubicBezTo>
                  <a:pt x="15985" y="17043"/>
                  <a:pt x="15972" y="17044"/>
                  <a:pt x="15959" y="17046"/>
                </a:cubicBezTo>
                <a:cubicBezTo>
                  <a:pt x="15883" y="17059"/>
                  <a:pt x="15820" y="17096"/>
                  <a:pt x="15770" y="17159"/>
                </a:cubicBezTo>
                <a:cubicBezTo>
                  <a:pt x="15732" y="17222"/>
                  <a:pt x="15707" y="17285"/>
                  <a:pt x="15719" y="17361"/>
                </a:cubicBezTo>
                <a:cubicBezTo>
                  <a:pt x="15732" y="17423"/>
                  <a:pt x="15758" y="17486"/>
                  <a:pt x="15808" y="17537"/>
                </a:cubicBezTo>
                <a:cubicBezTo>
                  <a:pt x="15808" y="17537"/>
                  <a:pt x="15820" y="17549"/>
                  <a:pt x="15833" y="17549"/>
                </a:cubicBezTo>
                <a:cubicBezTo>
                  <a:pt x="15885" y="17591"/>
                  <a:pt x="15947" y="17611"/>
                  <a:pt x="16007" y="17611"/>
                </a:cubicBezTo>
                <a:cubicBezTo>
                  <a:pt x="16090" y="17611"/>
                  <a:pt x="16171" y="17572"/>
                  <a:pt x="16222" y="17498"/>
                </a:cubicBezTo>
                <a:cubicBezTo>
                  <a:pt x="16273" y="17436"/>
                  <a:pt x="16286" y="17361"/>
                  <a:pt x="16286" y="17285"/>
                </a:cubicBezTo>
                <a:cubicBezTo>
                  <a:pt x="16273" y="17210"/>
                  <a:pt x="16235" y="17146"/>
                  <a:pt x="16172" y="17096"/>
                </a:cubicBezTo>
                <a:cubicBezTo>
                  <a:pt x="16120" y="17065"/>
                  <a:pt x="16060" y="17043"/>
                  <a:pt x="15998" y="17043"/>
                </a:cubicBezTo>
                <a:close/>
                <a:moveTo>
                  <a:pt x="11995" y="17245"/>
                </a:moveTo>
                <a:cubicBezTo>
                  <a:pt x="12036" y="17245"/>
                  <a:pt x="12078" y="17258"/>
                  <a:pt x="12111" y="17285"/>
                </a:cubicBezTo>
                <a:cubicBezTo>
                  <a:pt x="12123" y="17285"/>
                  <a:pt x="12123" y="17285"/>
                  <a:pt x="12136" y="17297"/>
                </a:cubicBezTo>
                <a:cubicBezTo>
                  <a:pt x="12161" y="17322"/>
                  <a:pt x="12173" y="17361"/>
                  <a:pt x="12186" y="17398"/>
                </a:cubicBezTo>
                <a:cubicBezTo>
                  <a:pt x="12186" y="17448"/>
                  <a:pt x="12173" y="17498"/>
                  <a:pt x="12148" y="17537"/>
                </a:cubicBezTo>
                <a:cubicBezTo>
                  <a:pt x="12112" y="17588"/>
                  <a:pt x="12058" y="17613"/>
                  <a:pt x="12002" y="17613"/>
                </a:cubicBezTo>
                <a:cubicBezTo>
                  <a:pt x="11962" y="17613"/>
                  <a:pt x="11921" y="17600"/>
                  <a:pt x="11884" y="17574"/>
                </a:cubicBezTo>
                <a:cubicBezTo>
                  <a:pt x="11846" y="17549"/>
                  <a:pt x="11821" y="17498"/>
                  <a:pt x="11821" y="17448"/>
                </a:cubicBezTo>
                <a:cubicBezTo>
                  <a:pt x="11809" y="17398"/>
                  <a:pt x="11821" y="17361"/>
                  <a:pt x="11859" y="17310"/>
                </a:cubicBezTo>
                <a:cubicBezTo>
                  <a:pt x="11888" y="17267"/>
                  <a:pt x="11941" y="17245"/>
                  <a:pt x="11995" y="17245"/>
                </a:cubicBezTo>
                <a:close/>
                <a:moveTo>
                  <a:pt x="3496" y="17524"/>
                </a:moveTo>
                <a:cubicBezTo>
                  <a:pt x="3547" y="17562"/>
                  <a:pt x="3597" y="17612"/>
                  <a:pt x="3635" y="17649"/>
                </a:cubicBezTo>
                <a:cubicBezTo>
                  <a:pt x="3589" y="17615"/>
                  <a:pt x="3542" y="17570"/>
                  <a:pt x="3496" y="17524"/>
                </a:cubicBezTo>
                <a:close/>
                <a:moveTo>
                  <a:pt x="17697" y="17106"/>
                </a:moveTo>
                <a:cubicBezTo>
                  <a:pt x="17683" y="17106"/>
                  <a:pt x="17670" y="17107"/>
                  <a:pt x="17656" y="17109"/>
                </a:cubicBezTo>
                <a:cubicBezTo>
                  <a:pt x="17580" y="17121"/>
                  <a:pt x="17518" y="17159"/>
                  <a:pt x="17468" y="17222"/>
                </a:cubicBezTo>
                <a:cubicBezTo>
                  <a:pt x="17379" y="17336"/>
                  <a:pt x="17392" y="17498"/>
                  <a:pt x="17505" y="17599"/>
                </a:cubicBezTo>
                <a:cubicBezTo>
                  <a:pt x="17505" y="17599"/>
                  <a:pt x="17518" y="17612"/>
                  <a:pt x="17530" y="17612"/>
                </a:cubicBezTo>
                <a:cubicBezTo>
                  <a:pt x="17572" y="17654"/>
                  <a:pt x="17630" y="17678"/>
                  <a:pt x="17692" y="17678"/>
                </a:cubicBezTo>
                <a:cubicBezTo>
                  <a:pt x="17705" y="17678"/>
                  <a:pt x="17718" y="17677"/>
                  <a:pt x="17731" y="17675"/>
                </a:cubicBezTo>
                <a:cubicBezTo>
                  <a:pt x="17807" y="17662"/>
                  <a:pt x="17882" y="17624"/>
                  <a:pt x="17920" y="17562"/>
                </a:cubicBezTo>
                <a:cubicBezTo>
                  <a:pt x="17971" y="17498"/>
                  <a:pt x="17983" y="17423"/>
                  <a:pt x="17983" y="17348"/>
                </a:cubicBezTo>
                <a:cubicBezTo>
                  <a:pt x="17971" y="17272"/>
                  <a:pt x="17933" y="17210"/>
                  <a:pt x="17870" y="17159"/>
                </a:cubicBezTo>
                <a:cubicBezTo>
                  <a:pt x="17818" y="17128"/>
                  <a:pt x="17758" y="17106"/>
                  <a:pt x="17697" y="17106"/>
                </a:cubicBezTo>
                <a:close/>
                <a:moveTo>
                  <a:pt x="18977" y="17637"/>
                </a:moveTo>
                <a:cubicBezTo>
                  <a:pt x="18977" y="17637"/>
                  <a:pt x="18989" y="17637"/>
                  <a:pt x="18989" y="17649"/>
                </a:cubicBezTo>
                <a:lnTo>
                  <a:pt x="19002" y="17649"/>
                </a:lnTo>
                <a:lnTo>
                  <a:pt x="18977" y="17700"/>
                </a:lnTo>
                <a:cubicBezTo>
                  <a:pt x="18964" y="17700"/>
                  <a:pt x="18964" y="17688"/>
                  <a:pt x="18952" y="17688"/>
                </a:cubicBezTo>
                <a:cubicBezTo>
                  <a:pt x="18977" y="17675"/>
                  <a:pt x="18977" y="17649"/>
                  <a:pt x="18977" y="17637"/>
                </a:cubicBezTo>
                <a:close/>
                <a:moveTo>
                  <a:pt x="12007" y="17145"/>
                </a:moveTo>
                <a:cubicBezTo>
                  <a:pt x="11919" y="17145"/>
                  <a:pt x="11831" y="17184"/>
                  <a:pt x="11771" y="17260"/>
                </a:cubicBezTo>
                <a:cubicBezTo>
                  <a:pt x="11683" y="17373"/>
                  <a:pt x="11708" y="17537"/>
                  <a:pt x="11809" y="17624"/>
                </a:cubicBezTo>
                <a:cubicBezTo>
                  <a:pt x="11809" y="17637"/>
                  <a:pt x="11821" y="17649"/>
                  <a:pt x="11834" y="17649"/>
                </a:cubicBezTo>
                <a:cubicBezTo>
                  <a:pt x="11884" y="17700"/>
                  <a:pt x="11960" y="17713"/>
                  <a:pt x="12035" y="17713"/>
                </a:cubicBezTo>
                <a:cubicBezTo>
                  <a:pt x="12111" y="17700"/>
                  <a:pt x="12186" y="17662"/>
                  <a:pt x="12223" y="17599"/>
                </a:cubicBezTo>
                <a:cubicBezTo>
                  <a:pt x="12274" y="17537"/>
                  <a:pt x="12287" y="17461"/>
                  <a:pt x="12287" y="17386"/>
                </a:cubicBezTo>
                <a:cubicBezTo>
                  <a:pt x="12274" y="17310"/>
                  <a:pt x="12236" y="17247"/>
                  <a:pt x="12173" y="17197"/>
                </a:cubicBezTo>
                <a:cubicBezTo>
                  <a:pt x="12123" y="17162"/>
                  <a:pt x="12065" y="17145"/>
                  <a:pt x="12007" y="17145"/>
                </a:cubicBezTo>
                <a:close/>
                <a:moveTo>
                  <a:pt x="13600" y="17409"/>
                </a:moveTo>
                <a:cubicBezTo>
                  <a:pt x="13638" y="17409"/>
                  <a:pt x="13676" y="17422"/>
                  <a:pt x="13707" y="17448"/>
                </a:cubicBezTo>
                <a:cubicBezTo>
                  <a:pt x="13720" y="17448"/>
                  <a:pt x="13720" y="17461"/>
                  <a:pt x="13732" y="17461"/>
                </a:cubicBezTo>
                <a:cubicBezTo>
                  <a:pt x="13796" y="17524"/>
                  <a:pt x="13808" y="17637"/>
                  <a:pt x="13745" y="17713"/>
                </a:cubicBezTo>
                <a:cubicBezTo>
                  <a:pt x="13710" y="17756"/>
                  <a:pt x="13658" y="17778"/>
                  <a:pt x="13606" y="17778"/>
                </a:cubicBezTo>
                <a:cubicBezTo>
                  <a:pt x="13566" y="17778"/>
                  <a:pt x="13527" y="17765"/>
                  <a:pt x="13494" y="17738"/>
                </a:cubicBezTo>
                <a:cubicBezTo>
                  <a:pt x="13405" y="17688"/>
                  <a:pt x="13393" y="17562"/>
                  <a:pt x="13456" y="17486"/>
                </a:cubicBezTo>
                <a:cubicBezTo>
                  <a:pt x="13493" y="17435"/>
                  <a:pt x="13546" y="17409"/>
                  <a:pt x="13600" y="17409"/>
                </a:cubicBezTo>
                <a:close/>
                <a:moveTo>
                  <a:pt x="15202" y="17456"/>
                </a:moveTo>
                <a:cubicBezTo>
                  <a:pt x="15236" y="17456"/>
                  <a:pt x="15267" y="17471"/>
                  <a:pt x="15305" y="17498"/>
                </a:cubicBezTo>
                <a:lnTo>
                  <a:pt x="15317" y="17512"/>
                </a:lnTo>
                <a:cubicBezTo>
                  <a:pt x="15342" y="17537"/>
                  <a:pt x="15367" y="17574"/>
                  <a:pt x="15367" y="17612"/>
                </a:cubicBezTo>
                <a:cubicBezTo>
                  <a:pt x="15380" y="17662"/>
                  <a:pt x="15367" y="17713"/>
                  <a:pt x="15330" y="17750"/>
                </a:cubicBezTo>
                <a:cubicBezTo>
                  <a:pt x="15305" y="17788"/>
                  <a:pt x="15267" y="17813"/>
                  <a:pt x="15216" y="17825"/>
                </a:cubicBezTo>
                <a:cubicBezTo>
                  <a:pt x="15166" y="17825"/>
                  <a:pt x="15116" y="17813"/>
                  <a:pt x="15078" y="17788"/>
                </a:cubicBezTo>
                <a:cubicBezTo>
                  <a:pt x="15040" y="17763"/>
                  <a:pt x="15015" y="17713"/>
                  <a:pt x="15003" y="17662"/>
                </a:cubicBezTo>
                <a:cubicBezTo>
                  <a:pt x="14990" y="17612"/>
                  <a:pt x="15015" y="17574"/>
                  <a:pt x="15040" y="17524"/>
                </a:cubicBezTo>
                <a:cubicBezTo>
                  <a:pt x="15065" y="17486"/>
                  <a:pt x="15116" y="17461"/>
                  <a:pt x="15166" y="17461"/>
                </a:cubicBezTo>
                <a:cubicBezTo>
                  <a:pt x="15179" y="17458"/>
                  <a:pt x="15191" y="17456"/>
                  <a:pt x="15202" y="17456"/>
                </a:cubicBezTo>
                <a:close/>
                <a:moveTo>
                  <a:pt x="13597" y="17311"/>
                </a:moveTo>
                <a:cubicBezTo>
                  <a:pt x="13513" y="17311"/>
                  <a:pt x="13432" y="17350"/>
                  <a:pt x="13380" y="17423"/>
                </a:cubicBezTo>
                <a:cubicBezTo>
                  <a:pt x="13293" y="17537"/>
                  <a:pt x="13305" y="17700"/>
                  <a:pt x="13405" y="17800"/>
                </a:cubicBezTo>
                <a:cubicBezTo>
                  <a:pt x="13405" y="17813"/>
                  <a:pt x="13419" y="17813"/>
                  <a:pt x="13431" y="17825"/>
                </a:cubicBezTo>
                <a:cubicBezTo>
                  <a:pt x="13481" y="17861"/>
                  <a:pt x="13539" y="17878"/>
                  <a:pt x="13596" y="17878"/>
                </a:cubicBezTo>
                <a:cubicBezTo>
                  <a:pt x="13683" y="17878"/>
                  <a:pt x="13768" y="17839"/>
                  <a:pt x="13821" y="17763"/>
                </a:cubicBezTo>
                <a:cubicBezTo>
                  <a:pt x="13922" y="17637"/>
                  <a:pt x="13896" y="17461"/>
                  <a:pt x="13771" y="17373"/>
                </a:cubicBezTo>
                <a:cubicBezTo>
                  <a:pt x="13718" y="17331"/>
                  <a:pt x="13657" y="17311"/>
                  <a:pt x="13597" y="17311"/>
                </a:cubicBezTo>
                <a:close/>
                <a:moveTo>
                  <a:pt x="15194" y="17357"/>
                </a:moveTo>
                <a:cubicBezTo>
                  <a:pt x="15181" y="17357"/>
                  <a:pt x="15168" y="17358"/>
                  <a:pt x="15154" y="17361"/>
                </a:cubicBezTo>
                <a:cubicBezTo>
                  <a:pt x="15078" y="17373"/>
                  <a:pt x="15003" y="17411"/>
                  <a:pt x="14965" y="17473"/>
                </a:cubicBezTo>
                <a:cubicBezTo>
                  <a:pt x="14914" y="17524"/>
                  <a:pt x="14889" y="17599"/>
                  <a:pt x="14902" y="17675"/>
                </a:cubicBezTo>
                <a:cubicBezTo>
                  <a:pt x="14914" y="17738"/>
                  <a:pt x="14940" y="17800"/>
                  <a:pt x="14990" y="17839"/>
                </a:cubicBezTo>
                <a:cubicBezTo>
                  <a:pt x="15003" y="17851"/>
                  <a:pt x="15003" y="17864"/>
                  <a:pt x="15015" y="17864"/>
                </a:cubicBezTo>
                <a:cubicBezTo>
                  <a:pt x="15078" y="17914"/>
                  <a:pt x="15154" y="17926"/>
                  <a:pt x="15229" y="17926"/>
                </a:cubicBezTo>
                <a:cubicBezTo>
                  <a:pt x="15305" y="17914"/>
                  <a:pt x="15367" y="17876"/>
                  <a:pt x="15417" y="17813"/>
                </a:cubicBezTo>
                <a:cubicBezTo>
                  <a:pt x="15456" y="17750"/>
                  <a:pt x="15481" y="17675"/>
                  <a:pt x="15468" y="17599"/>
                </a:cubicBezTo>
                <a:cubicBezTo>
                  <a:pt x="15456" y="17524"/>
                  <a:pt x="15417" y="17461"/>
                  <a:pt x="15355" y="17411"/>
                </a:cubicBezTo>
                <a:cubicBezTo>
                  <a:pt x="15303" y="17380"/>
                  <a:pt x="15252" y="17357"/>
                  <a:pt x="15194" y="17357"/>
                </a:cubicBezTo>
                <a:close/>
                <a:moveTo>
                  <a:pt x="16764" y="17624"/>
                </a:moveTo>
                <a:cubicBezTo>
                  <a:pt x="16814" y="17624"/>
                  <a:pt x="16864" y="17637"/>
                  <a:pt x="16901" y="17662"/>
                </a:cubicBezTo>
                <a:lnTo>
                  <a:pt x="16914" y="17675"/>
                </a:lnTo>
                <a:cubicBezTo>
                  <a:pt x="16940" y="17713"/>
                  <a:pt x="16965" y="17738"/>
                  <a:pt x="16965" y="17788"/>
                </a:cubicBezTo>
                <a:cubicBezTo>
                  <a:pt x="16977" y="17839"/>
                  <a:pt x="16965" y="17889"/>
                  <a:pt x="16926" y="17926"/>
                </a:cubicBezTo>
                <a:cubicBezTo>
                  <a:pt x="16901" y="17964"/>
                  <a:pt x="16864" y="17989"/>
                  <a:pt x="16814" y="17989"/>
                </a:cubicBezTo>
                <a:cubicBezTo>
                  <a:pt x="16801" y="17992"/>
                  <a:pt x="16789" y="17994"/>
                  <a:pt x="16777" y="17994"/>
                </a:cubicBezTo>
                <a:cubicBezTo>
                  <a:pt x="16739" y="17994"/>
                  <a:pt x="16704" y="17980"/>
                  <a:pt x="16675" y="17951"/>
                </a:cubicBezTo>
                <a:cubicBezTo>
                  <a:pt x="16638" y="17926"/>
                  <a:pt x="16613" y="17889"/>
                  <a:pt x="16600" y="17839"/>
                </a:cubicBezTo>
                <a:cubicBezTo>
                  <a:pt x="16600" y="17788"/>
                  <a:pt x="16613" y="17738"/>
                  <a:pt x="16638" y="17700"/>
                </a:cubicBezTo>
                <a:cubicBezTo>
                  <a:pt x="16663" y="17662"/>
                  <a:pt x="16713" y="17637"/>
                  <a:pt x="16764" y="17624"/>
                </a:cubicBezTo>
                <a:close/>
                <a:moveTo>
                  <a:pt x="11180" y="17675"/>
                </a:moveTo>
                <a:cubicBezTo>
                  <a:pt x="11217" y="17675"/>
                  <a:pt x="11268" y="17688"/>
                  <a:pt x="11306" y="17713"/>
                </a:cubicBezTo>
                <a:lnTo>
                  <a:pt x="11331" y="17738"/>
                </a:lnTo>
                <a:cubicBezTo>
                  <a:pt x="11356" y="17763"/>
                  <a:pt x="11381" y="17800"/>
                  <a:pt x="11381" y="17839"/>
                </a:cubicBezTo>
                <a:cubicBezTo>
                  <a:pt x="11393" y="17889"/>
                  <a:pt x="11381" y="17939"/>
                  <a:pt x="11343" y="17976"/>
                </a:cubicBezTo>
                <a:cubicBezTo>
                  <a:pt x="11318" y="18015"/>
                  <a:pt x="11268" y="18040"/>
                  <a:pt x="11230" y="18052"/>
                </a:cubicBezTo>
                <a:cubicBezTo>
                  <a:pt x="11180" y="18052"/>
                  <a:pt x="11130" y="18040"/>
                  <a:pt x="11092" y="18015"/>
                </a:cubicBezTo>
                <a:cubicBezTo>
                  <a:pt x="11041" y="17976"/>
                  <a:pt x="11016" y="17939"/>
                  <a:pt x="11016" y="17889"/>
                </a:cubicBezTo>
                <a:cubicBezTo>
                  <a:pt x="11004" y="17839"/>
                  <a:pt x="11016" y="17788"/>
                  <a:pt x="11054" y="17750"/>
                </a:cubicBezTo>
                <a:cubicBezTo>
                  <a:pt x="11080" y="17713"/>
                  <a:pt x="11130" y="17688"/>
                  <a:pt x="11180" y="17675"/>
                </a:cubicBezTo>
                <a:close/>
                <a:moveTo>
                  <a:pt x="12765" y="17725"/>
                </a:moveTo>
                <a:cubicBezTo>
                  <a:pt x="12815" y="17725"/>
                  <a:pt x="12852" y="17738"/>
                  <a:pt x="12902" y="17763"/>
                </a:cubicBezTo>
                <a:lnTo>
                  <a:pt x="12916" y="17775"/>
                </a:lnTo>
                <a:cubicBezTo>
                  <a:pt x="12978" y="17839"/>
                  <a:pt x="12991" y="17951"/>
                  <a:pt x="12928" y="18027"/>
                </a:cubicBezTo>
                <a:cubicBezTo>
                  <a:pt x="12899" y="18070"/>
                  <a:pt x="12846" y="18092"/>
                  <a:pt x="12792" y="18092"/>
                </a:cubicBezTo>
                <a:cubicBezTo>
                  <a:pt x="12751" y="18092"/>
                  <a:pt x="12709" y="18079"/>
                  <a:pt x="12676" y="18052"/>
                </a:cubicBezTo>
                <a:cubicBezTo>
                  <a:pt x="12639" y="18027"/>
                  <a:pt x="12614" y="17989"/>
                  <a:pt x="12601" y="17939"/>
                </a:cubicBezTo>
                <a:cubicBezTo>
                  <a:pt x="12601" y="17889"/>
                  <a:pt x="12614" y="17839"/>
                  <a:pt x="12639" y="17800"/>
                </a:cubicBezTo>
                <a:cubicBezTo>
                  <a:pt x="12664" y="17763"/>
                  <a:pt x="12714" y="17738"/>
                  <a:pt x="12765" y="17725"/>
                </a:cubicBezTo>
                <a:close/>
                <a:moveTo>
                  <a:pt x="16750" y="17524"/>
                </a:moveTo>
                <a:cubicBezTo>
                  <a:pt x="16675" y="17537"/>
                  <a:pt x="16600" y="17574"/>
                  <a:pt x="16562" y="17637"/>
                </a:cubicBezTo>
                <a:cubicBezTo>
                  <a:pt x="16474" y="17750"/>
                  <a:pt x="16487" y="17914"/>
                  <a:pt x="16587" y="18015"/>
                </a:cubicBezTo>
                <a:lnTo>
                  <a:pt x="16613" y="18040"/>
                </a:lnTo>
                <a:cubicBezTo>
                  <a:pt x="16664" y="18071"/>
                  <a:pt x="16725" y="18093"/>
                  <a:pt x="16787" y="18093"/>
                </a:cubicBezTo>
                <a:cubicBezTo>
                  <a:pt x="16800" y="18093"/>
                  <a:pt x="16813" y="18092"/>
                  <a:pt x="16826" y="18090"/>
                </a:cubicBezTo>
                <a:cubicBezTo>
                  <a:pt x="16901" y="18077"/>
                  <a:pt x="16965" y="18040"/>
                  <a:pt x="17015" y="17976"/>
                </a:cubicBezTo>
                <a:cubicBezTo>
                  <a:pt x="17052" y="17926"/>
                  <a:pt x="17077" y="17851"/>
                  <a:pt x="17065" y="17775"/>
                </a:cubicBezTo>
                <a:cubicBezTo>
                  <a:pt x="17052" y="17700"/>
                  <a:pt x="17015" y="17624"/>
                  <a:pt x="16952" y="17587"/>
                </a:cubicBezTo>
                <a:cubicBezTo>
                  <a:pt x="16901" y="17537"/>
                  <a:pt x="16826" y="17524"/>
                  <a:pt x="16750" y="17524"/>
                </a:cubicBezTo>
                <a:close/>
                <a:moveTo>
                  <a:pt x="11196" y="17584"/>
                </a:moveTo>
                <a:cubicBezTo>
                  <a:pt x="11182" y="17584"/>
                  <a:pt x="11169" y="17585"/>
                  <a:pt x="11155" y="17587"/>
                </a:cubicBezTo>
                <a:cubicBezTo>
                  <a:pt x="11092" y="17599"/>
                  <a:pt x="11016" y="17637"/>
                  <a:pt x="10979" y="17688"/>
                </a:cubicBezTo>
                <a:cubicBezTo>
                  <a:pt x="10929" y="17750"/>
                  <a:pt x="10903" y="17825"/>
                  <a:pt x="10916" y="17901"/>
                </a:cubicBezTo>
                <a:cubicBezTo>
                  <a:pt x="10929" y="17964"/>
                  <a:pt x="10954" y="18027"/>
                  <a:pt x="11004" y="18065"/>
                </a:cubicBezTo>
                <a:cubicBezTo>
                  <a:pt x="11004" y="18077"/>
                  <a:pt x="11016" y="18077"/>
                  <a:pt x="11029" y="18090"/>
                </a:cubicBezTo>
                <a:cubicBezTo>
                  <a:pt x="11077" y="18129"/>
                  <a:pt x="11132" y="18145"/>
                  <a:pt x="11190" y="18145"/>
                </a:cubicBezTo>
                <a:cubicBezTo>
                  <a:pt x="11207" y="18145"/>
                  <a:pt x="11225" y="18143"/>
                  <a:pt x="11243" y="18140"/>
                </a:cubicBezTo>
                <a:cubicBezTo>
                  <a:pt x="11318" y="18140"/>
                  <a:pt x="11381" y="18102"/>
                  <a:pt x="11419" y="18040"/>
                </a:cubicBezTo>
                <a:cubicBezTo>
                  <a:pt x="11519" y="17914"/>
                  <a:pt x="11494" y="17738"/>
                  <a:pt x="11368" y="17637"/>
                </a:cubicBezTo>
                <a:cubicBezTo>
                  <a:pt x="11317" y="17606"/>
                  <a:pt x="11257" y="17584"/>
                  <a:pt x="11196" y="17584"/>
                </a:cubicBezTo>
                <a:close/>
                <a:moveTo>
                  <a:pt x="8967" y="18027"/>
                </a:moveTo>
                <a:cubicBezTo>
                  <a:pt x="8954" y="18027"/>
                  <a:pt x="8942" y="18040"/>
                  <a:pt x="8942" y="18052"/>
                </a:cubicBezTo>
                <a:cubicBezTo>
                  <a:pt x="8929" y="18065"/>
                  <a:pt x="8929" y="18077"/>
                  <a:pt x="8929" y="18090"/>
                </a:cubicBezTo>
                <a:cubicBezTo>
                  <a:pt x="8942" y="18102"/>
                  <a:pt x="8942" y="18115"/>
                  <a:pt x="8954" y="18115"/>
                </a:cubicBezTo>
                <a:cubicBezTo>
                  <a:pt x="8992" y="18127"/>
                  <a:pt x="9017" y="18140"/>
                  <a:pt x="9042" y="18152"/>
                </a:cubicBezTo>
                <a:lnTo>
                  <a:pt x="9068" y="18152"/>
                </a:lnTo>
                <a:cubicBezTo>
                  <a:pt x="9068" y="18159"/>
                  <a:pt x="9071" y="18162"/>
                  <a:pt x="9074" y="18162"/>
                </a:cubicBezTo>
                <a:cubicBezTo>
                  <a:pt x="9077" y="18162"/>
                  <a:pt x="9080" y="18159"/>
                  <a:pt x="9080" y="18152"/>
                </a:cubicBezTo>
                <a:cubicBezTo>
                  <a:pt x="9093" y="18152"/>
                  <a:pt x="9105" y="18140"/>
                  <a:pt x="9118" y="18140"/>
                </a:cubicBezTo>
                <a:lnTo>
                  <a:pt x="9118" y="18102"/>
                </a:lnTo>
                <a:cubicBezTo>
                  <a:pt x="9118" y="18090"/>
                  <a:pt x="9105" y="18077"/>
                  <a:pt x="9093" y="18065"/>
                </a:cubicBezTo>
                <a:cubicBezTo>
                  <a:pt x="9068" y="18052"/>
                  <a:pt x="9029" y="18040"/>
                  <a:pt x="9004" y="18027"/>
                </a:cubicBezTo>
                <a:close/>
                <a:moveTo>
                  <a:pt x="12752" y="17624"/>
                </a:moveTo>
                <a:cubicBezTo>
                  <a:pt x="12676" y="17637"/>
                  <a:pt x="12601" y="17675"/>
                  <a:pt x="12563" y="17738"/>
                </a:cubicBezTo>
                <a:cubicBezTo>
                  <a:pt x="12513" y="17800"/>
                  <a:pt x="12500" y="17876"/>
                  <a:pt x="12500" y="17951"/>
                </a:cubicBezTo>
                <a:cubicBezTo>
                  <a:pt x="12513" y="18015"/>
                  <a:pt x="12538" y="18065"/>
                  <a:pt x="12589" y="18115"/>
                </a:cubicBezTo>
                <a:cubicBezTo>
                  <a:pt x="12601" y="18115"/>
                  <a:pt x="12601" y="18127"/>
                  <a:pt x="12614" y="18140"/>
                </a:cubicBezTo>
                <a:cubicBezTo>
                  <a:pt x="12664" y="18175"/>
                  <a:pt x="12721" y="18192"/>
                  <a:pt x="12779" y="18192"/>
                </a:cubicBezTo>
                <a:cubicBezTo>
                  <a:pt x="12867" y="18192"/>
                  <a:pt x="12955" y="18153"/>
                  <a:pt x="13016" y="18077"/>
                </a:cubicBezTo>
                <a:cubicBezTo>
                  <a:pt x="13104" y="17951"/>
                  <a:pt x="13078" y="17775"/>
                  <a:pt x="12953" y="17688"/>
                </a:cubicBezTo>
                <a:cubicBezTo>
                  <a:pt x="12902" y="17637"/>
                  <a:pt x="12827" y="17624"/>
                  <a:pt x="12752" y="17624"/>
                </a:cubicBezTo>
                <a:close/>
                <a:moveTo>
                  <a:pt x="18625" y="18241"/>
                </a:moveTo>
                <a:lnTo>
                  <a:pt x="18625" y="18253"/>
                </a:lnTo>
                <a:lnTo>
                  <a:pt x="18612" y="18241"/>
                </a:lnTo>
                <a:close/>
                <a:moveTo>
                  <a:pt x="14390" y="17891"/>
                </a:moveTo>
                <a:cubicBezTo>
                  <a:pt x="14428" y="17891"/>
                  <a:pt x="14466" y="17902"/>
                  <a:pt x="14500" y="17926"/>
                </a:cubicBezTo>
                <a:cubicBezTo>
                  <a:pt x="14500" y="17939"/>
                  <a:pt x="14512" y="17939"/>
                  <a:pt x="14512" y="17951"/>
                </a:cubicBezTo>
                <a:cubicBezTo>
                  <a:pt x="14575" y="18015"/>
                  <a:pt x="14588" y="18115"/>
                  <a:pt x="14537" y="18191"/>
                </a:cubicBezTo>
                <a:cubicBezTo>
                  <a:pt x="14499" y="18237"/>
                  <a:pt x="14438" y="18264"/>
                  <a:pt x="14378" y="18264"/>
                </a:cubicBezTo>
                <a:cubicBezTo>
                  <a:pt x="14340" y="18264"/>
                  <a:pt x="14303" y="18253"/>
                  <a:pt x="14274" y="18228"/>
                </a:cubicBezTo>
                <a:cubicBezTo>
                  <a:pt x="14185" y="18165"/>
                  <a:pt x="14173" y="18052"/>
                  <a:pt x="14235" y="17964"/>
                </a:cubicBezTo>
                <a:cubicBezTo>
                  <a:pt x="14274" y="17918"/>
                  <a:pt x="14331" y="17891"/>
                  <a:pt x="14390" y="17891"/>
                </a:cubicBezTo>
                <a:close/>
                <a:moveTo>
                  <a:pt x="15946" y="17939"/>
                </a:moveTo>
                <a:cubicBezTo>
                  <a:pt x="15996" y="17939"/>
                  <a:pt x="16046" y="17951"/>
                  <a:pt x="16084" y="17976"/>
                </a:cubicBezTo>
                <a:lnTo>
                  <a:pt x="16097" y="17989"/>
                </a:lnTo>
                <a:cubicBezTo>
                  <a:pt x="16135" y="18015"/>
                  <a:pt x="16147" y="18052"/>
                  <a:pt x="16160" y="18102"/>
                </a:cubicBezTo>
                <a:cubicBezTo>
                  <a:pt x="16160" y="18152"/>
                  <a:pt x="16147" y="18191"/>
                  <a:pt x="16122" y="18241"/>
                </a:cubicBezTo>
                <a:cubicBezTo>
                  <a:pt x="16084" y="18278"/>
                  <a:pt x="16046" y="18303"/>
                  <a:pt x="15996" y="18303"/>
                </a:cubicBezTo>
                <a:cubicBezTo>
                  <a:pt x="15983" y="18307"/>
                  <a:pt x="15971" y="18308"/>
                  <a:pt x="15958" y="18308"/>
                </a:cubicBezTo>
                <a:cubicBezTo>
                  <a:pt x="15921" y="18308"/>
                  <a:pt x="15886" y="18294"/>
                  <a:pt x="15858" y="18266"/>
                </a:cubicBezTo>
                <a:cubicBezTo>
                  <a:pt x="15783" y="18216"/>
                  <a:pt x="15758" y="18090"/>
                  <a:pt x="15820" y="18015"/>
                </a:cubicBezTo>
                <a:cubicBezTo>
                  <a:pt x="15858" y="17976"/>
                  <a:pt x="15895" y="17951"/>
                  <a:pt x="15946" y="17939"/>
                </a:cubicBezTo>
                <a:close/>
                <a:moveTo>
                  <a:pt x="18323" y="18291"/>
                </a:moveTo>
                <a:lnTo>
                  <a:pt x="18323" y="18291"/>
                </a:lnTo>
                <a:cubicBezTo>
                  <a:pt x="18348" y="18303"/>
                  <a:pt x="18385" y="18328"/>
                  <a:pt x="18410" y="18354"/>
                </a:cubicBezTo>
                <a:cubicBezTo>
                  <a:pt x="18373" y="18328"/>
                  <a:pt x="18348" y="18316"/>
                  <a:pt x="18323" y="18291"/>
                </a:cubicBezTo>
                <a:close/>
                <a:moveTo>
                  <a:pt x="10391" y="17991"/>
                </a:moveTo>
                <a:cubicBezTo>
                  <a:pt x="10429" y="17991"/>
                  <a:pt x="10467" y="18002"/>
                  <a:pt x="10501" y="18027"/>
                </a:cubicBezTo>
                <a:cubicBezTo>
                  <a:pt x="10501" y="18040"/>
                  <a:pt x="10513" y="18040"/>
                  <a:pt x="10513" y="18040"/>
                </a:cubicBezTo>
                <a:cubicBezTo>
                  <a:pt x="10538" y="18077"/>
                  <a:pt x="10563" y="18115"/>
                  <a:pt x="10563" y="18152"/>
                </a:cubicBezTo>
                <a:cubicBezTo>
                  <a:pt x="10577" y="18203"/>
                  <a:pt x="10563" y="18253"/>
                  <a:pt x="10538" y="18291"/>
                </a:cubicBezTo>
                <a:cubicBezTo>
                  <a:pt x="10500" y="18337"/>
                  <a:pt x="10439" y="18364"/>
                  <a:pt x="10379" y="18364"/>
                </a:cubicBezTo>
                <a:cubicBezTo>
                  <a:pt x="10341" y="18364"/>
                  <a:pt x="10304" y="18353"/>
                  <a:pt x="10275" y="18328"/>
                </a:cubicBezTo>
                <a:cubicBezTo>
                  <a:pt x="10186" y="18266"/>
                  <a:pt x="10174" y="18152"/>
                  <a:pt x="10236" y="18065"/>
                </a:cubicBezTo>
                <a:cubicBezTo>
                  <a:pt x="10275" y="18019"/>
                  <a:pt x="10332" y="17991"/>
                  <a:pt x="10391" y="17991"/>
                </a:cubicBezTo>
                <a:close/>
                <a:moveTo>
                  <a:pt x="14386" y="17798"/>
                </a:moveTo>
                <a:cubicBezTo>
                  <a:pt x="14300" y="17798"/>
                  <a:pt x="14212" y="17834"/>
                  <a:pt x="14160" y="17901"/>
                </a:cubicBezTo>
                <a:cubicBezTo>
                  <a:pt x="14072" y="18027"/>
                  <a:pt x="14085" y="18178"/>
                  <a:pt x="14185" y="18278"/>
                </a:cubicBezTo>
                <a:lnTo>
                  <a:pt x="14210" y="18303"/>
                </a:lnTo>
                <a:cubicBezTo>
                  <a:pt x="14263" y="18345"/>
                  <a:pt x="14324" y="18365"/>
                  <a:pt x="14385" y="18365"/>
                </a:cubicBezTo>
                <a:cubicBezTo>
                  <a:pt x="14470" y="18365"/>
                  <a:pt x="14554" y="18326"/>
                  <a:pt x="14613" y="18253"/>
                </a:cubicBezTo>
                <a:cubicBezTo>
                  <a:pt x="14701" y="18127"/>
                  <a:pt x="14676" y="17951"/>
                  <a:pt x="14550" y="17851"/>
                </a:cubicBezTo>
                <a:cubicBezTo>
                  <a:pt x="14504" y="17815"/>
                  <a:pt x="14445" y="17798"/>
                  <a:pt x="14386" y="17798"/>
                </a:cubicBezTo>
                <a:close/>
                <a:moveTo>
                  <a:pt x="15972" y="17839"/>
                </a:moveTo>
                <a:cubicBezTo>
                  <a:pt x="15887" y="17839"/>
                  <a:pt x="15803" y="17878"/>
                  <a:pt x="15744" y="17951"/>
                </a:cubicBezTo>
                <a:cubicBezTo>
                  <a:pt x="15657" y="18065"/>
                  <a:pt x="15669" y="18228"/>
                  <a:pt x="15770" y="18328"/>
                </a:cubicBezTo>
                <a:cubicBezTo>
                  <a:pt x="15783" y="18328"/>
                  <a:pt x="15795" y="18342"/>
                  <a:pt x="15795" y="18354"/>
                </a:cubicBezTo>
                <a:cubicBezTo>
                  <a:pt x="15847" y="18385"/>
                  <a:pt x="15907" y="18407"/>
                  <a:pt x="15968" y="18407"/>
                </a:cubicBezTo>
                <a:cubicBezTo>
                  <a:pt x="15982" y="18407"/>
                  <a:pt x="15995" y="18406"/>
                  <a:pt x="16009" y="18404"/>
                </a:cubicBezTo>
                <a:cubicBezTo>
                  <a:pt x="16084" y="18392"/>
                  <a:pt x="16147" y="18354"/>
                  <a:pt x="16197" y="18291"/>
                </a:cubicBezTo>
                <a:cubicBezTo>
                  <a:pt x="16247" y="18241"/>
                  <a:pt x="16261" y="18165"/>
                  <a:pt x="16247" y="18090"/>
                </a:cubicBezTo>
                <a:cubicBezTo>
                  <a:pt x="16247" y="18015"/>
                  <a:pt x="16197" y="17939"/>
                  <a:pt x="16147" y="17901"/>
                </a:cubicBezTo>
                <a:cubicBezTo>
                  <a:pt x="16094" y="17859"/>
                  <a:pt x="16033" y="17839"/>
                  <a:pt x="15972" y="17839"/>
                </a:cubicBezTo>
                <a:close/>
                <a:moveTo>
                  <a:pt x="10379" y="17895"/>
                </a:moveTo>
                <a:cubicBezTo>
                  <a:pt x="10295" y="17895"/>
                  <a:pt x="10212" y="17929"/>
                  <a:pt x="10161" y="18001"/>
                </a:cubicBezTo>
                <a:cubicBezTo>
                  <a:pt x="10074" y="18127"/>
                  <a:pt x="10086" y="18278"/>
                  <a:pt x="10186" y="18379"/>
                </a:cubicBezTo>
                <a:lnTo>
                  <a:pt x="10211" y="18404"/>
                </a:lnTo>
                <a:cubicBezTo>
                  <a:pt x="10265" y="18442"/>
                  <a:pt x="10328" y="18461"/>
                  <a:pt x="10390" y="18461"/>
                </a:cubicBezTo>
                <a:cubicBezTo>
                  <a:pt x="10473" y="18461"/>
                  <a:pt x="10556" y="18426"/>
                  <a:pt x="10614" y="18354"/>
                </a:cubicBezTo>
                <a:cubicBezTo>
                  <a:pt x="10652" y="18291"/>
                  <a:pt x="10677" y="18216"/>
                  <a:pt x="10664" y="18140"/>
                </a:cubicBezTo>
                <a:cubicBezTo>
                  <a:pt x="10652" y="18065"/>
                  <a:pt x="10614" y="18001"/>
                  <a:pt x="10551" y="17951"/>
                </a:cubicBezTo>
                <a:cubicBezTo>
                  <a:pt x="10503" y="17914"/>
                  <a:pt x="10441" y="17895"/>
                  <a:pt x="10379" y="17895"/>
                </a:cubicBezTo>
                <a:close/>
                <a:moveTo>
                  <a:pt x="7529" y="18009"/>
                </a:moveTo>
                <a:cubicBezTo>
                  <a:pt x="7522" y="18009"/>
                  <a:pt x="7515" y="18011"/>
                  <a:pt x="7508" y="18015"/>
                </a:cubicBezTo>
                <a:cubicBezTo>
                  <a:pt x="7495" y="18027"/>
                  <a:pt x="7483" y="18065"/>
                  <a:pt x="7495" y="18090"/>
                </a:cubicBezTo>
                <a:cubicBezTo>
                  <a:pt x="7609" y="18241"/>
                  <a:pt x="7721" y="18379"/>
                  <a:pt x="7872" y="18492"/>
                </a:cubicBezTo>
                <a:cubicBezTo>
                  <a:pt x="7881" y="18504"/>
                  <a:pt x="7892" y="18509"/>
                  <a:pt x="7904" y="18509"/>
                </a:cubicBezTo>
                <a:cubicBezTo>
                  <a:pt x="7939" y="18509"/>
                  <a:pt x="7974" y="18458"/>
                  <a:pt x="7936" y="18429"/>
                </a:cubicBezTo>
                <a:cubicBezTo>
                  <a:pt x="7797" y="18316"/>
                  <a:pt x="7684" y="18178"/>
                  <a:pt x="7584" y="18040"/>
                </a:cubicBezTo>
                <a:cubicBezTo>
                  <a:pt x="7565" y="18021"/>
                  <a:pt x="7547" y="18009"/>
                  <a:pt x="7529" y="18009"/>
                </a:cubicBezTo>
                <a:close/>
                <a:moveTo>
                  <a:pt x="11998" y="18161"/>
                </a:moveTo>
                <a:cubicBezTo>
                  <a:pt x="12035" y="18161"/>
                  <a:pt x="12070" y="18175"/>
                  <a:pt x="12098" y="18203"/>
                </a:cubicBezTo>
                <a:cubicBezTo>
                  <a:pt x="12098" y="18203"/>
                  <a:pt x="12111" y="18203"/>
                  <a:pt x="12111" y="18216"/>
                </a:cubicBezTo>
                <a:cubicBezTo>
                  <a:pt x="12148" y="18241"/>
                  <a:pt x="12161" y="18278"/>
                  <a:pt x="12173" y="18316"/>
                </a:cubicBezTo>
                <a:cubicBezTo>
                  <a:pt x="12173" y="18367"/>
                  <a:pt x="12161" y="18417"/>
                  <a:pt x="12136" y="18454"/>
                </a:cubicBezTo>
                <a:cubicBezTo>
                  <a:pt x="12099" y="18506"/>
                  <a:pt x="12041" y="18531"/>
                  <a:pt x="11984" y="18531"/>
                </a:cubicBezTo>
                <a:cubicBezTo>
                  <a:pt x="11943" y="18531"/>
                  <a:pt x="11903" y="18518"/>
                  <a:pt x="11871" y="18492"/>
                </a:cubicBezTo>
                <a:cubicBezTo>
                  <a:pt x="11834" y="18467"/>
                  <a:pt x="11809" y="18417"/>
                  <a:pt x="11796" y="18367"/>
                </a:cubicBezTo>
                <a:cubicBezTo>
                  <a:pt x="11796" y="18328"/>
                  <a:pt x="11809" y="18278"/>
                  <a:pt x="11834" y="18241"/>
                </a:cubicBezTo>
                <a:cubicBezTo>
                  <a:pt x="11871" y="18191"/>
                  <a:pt x="11909" y="18165"/>
                  <a:pt x="11960" y="18165"/>
                </a:cubicBezTo>
                <a:cubicBezTo>
                  <a:pt x="11972" y="18162"/>
                  <a:pt x="11985" y="18161"/>
                  <a:pt x="11998" y="18161"/>
                </a:cubicBezTo>
                <a:close/>
                <a:moveTo>
                  <a:pt x="13577" y="18205"/>
                </a:moveTo>
                <a:cubicBezTo>
                  <a:pt x="13615" y="18205"/>
                  <a:pt x="13653" y="18216"/>
                  <a:pt x="13682" y="18241"/>
                </a:cubicBezTo>
                <a:lnTo>
                  <a:pt x="13695" y="18253"/>
                </a:lnTo>
                <a:cubicBezTo>
                  <a:pt x="13771" y="18328"/>
                  <a:pt x="13771" y="18429"/>
                  <a:pt x="13720" y="18505"/>
                </a:cubicBezTo>
                <a:cubicBezTo>
                  <a:pt x="13682" y="18543"/>
                  <a:pt x="13645" y="18568"/>
                  <a:pt x="13595" y="18580"/>
                </a:cubicBezTo>
                <a:cubicBezTo>
                  <a:pt x="13544" y="18580"/>
                  <a:pt x="13494" y="18568"/>
                  <a:pt x="13456" y="18543"/>
                </a:cubicBezTo>
                <a:cubicBezTo>
                  <a:pt x="13419" y="18505"/>
                  <a:pt x="13393" y="18467"/>
                  <a:pt x="13393" y="18417"/>
                </a:cubicBezTo>
                <a:cubicBezTo>
                  <a:pt x="13380" y="18367"/>
                  <a:pt x="13393" y="18316"/>
                  <a:pt x="13419" y="18278"/>
                </a:cubicBezTo>
                <a:cubicBezTo>
                  <a:pt x="13457" y="18232"/>
                  <a:pt x="13518" y="18205"/>
                  <a:pt x="13577" y="18205"/>
                </a:cubicBezTo>
                <a:close/>
                <a:moveTo>
                  <a:pt x="18436" y="18479"/>
                </a:moveTo>
                <a:cubicBezTo>
                  <a:pt x="18449" y="18479"/>
                  <a:pt x="18461" y="18479"/>
                  <a:pt x="18461" y="18492"/>
                </a:cubicBezTo>
                <a:lnTo>
                  <a:pt x="18398" y="18580"/>
                </a:lnTo>
                <a:cubicBezTo>
                  <a:pt x="18398" y="18580"/>
                  <a:pt x="18398" y="18568"/>
                  <a:pt x="18385" y="18568"/>
                </a:cubicBezTo>
                <a:cubicBezTo>
                  <a:pt x="18385" y="18555"/>
                  <a:pt x="18385" y="18555"/>
                  <a:pt x="18373" y="18555"/>
                </a:cubicBezTo>
                <a:lnTo>
                  <a:pt x="18373" y="18518"/>
                </a:lnTo>
                <a:cubicBezTo>
                  <a:pt x="18382" y="18523"/>
                  <a:pt x="18390" y="18526"/>
                  <a:pt x="18397" y="18526"/>
                </a:cubicBezTo>
                <a:cubicBezTo>
                  <a:pt x="18421" y="18526"/>
                  <a:pt x="18436" y="18499"/>
                  <a:pt x="18436" y="18479"/>
                </a:cubicBezTo>
                <a:close/>
                <a:moveTo>
                  <a:pt x="11988" y="18061"/>
                </a:moveTo>
                <a:cubicBezTo>
                  <a:pt x="11974" y="18061"/>
                  <a:pt x="11960" y="18062"/>
                  <a:pt x="11947" y="18065"/>
                </a:cubicBezTo>
                <a:cubicBezTo>
                  <a:pt x="11871" y="18077"/>
                  <a:pt x="11809" y="18115"/>
                  <a:pt x="11759" y="18178"/>
                </a:cubicBezTo>
                <a:cubicBezTo>
                  <a:pt x="11708" y="18241"/>
                  <a:pt x="11695" y="18316"/>
                  <a:pt x="11708" y="18379"/>
                </a:cubicBezTo>
                <a:cubicBezTo>
                  <a:pt x="11708" y="18454"/>
                  <a:pt x="11746" y="18505"/>
                  <a:pt x="11784" y="18555"/>
                </a:cubicBezTo>
                <a:cubicBezTo>
                  <a:pt x="11796" y="18555"/>
                  <a:pt x="11809" y="18568"/>
                  <a:pt x="11809" y="18568"/>
                </a:cubicBezTo>
                <a:cubicBezTo>
                  <a:pt x="11861" y="18610"/>
                  <a:pt x="11923" y="18630"/>
                  <a:pt x="11984" y="18630"/>
                </a:cubicBezTo>
                <a:cubicBezTo>
                  <a:pt x="12068" y="18630"/>
                  <a:pt x="12153" y="18591"/>
                  <a:pt x="12211" y="18518"/>
                </a:cubicBezTo>
                <a:cubicBezTo>
                  <a:pt x="12262" y="18454"/>
                  <a:pt x="12274" y="18379"/>
                  <a:pt x="12262" y="18303"/>
                </a:cubicBezTo>
                <a:cubicBezTo>
                  <a:pt x="12249" y="18228"/>
                  <a:pt x="12211" y="18165"/>
                  <a:pt x="12161" y="18115"/>
                </a:cubicBezTo>
                <a:cubicBezTo>
                  <a:pt x="12109" y="18084"/>
                  <a:pt x="12049" y="18061"/>
                  <a:pt x="11988" y="18061"/>
                </a:cubicBezTo>
                <a:close/>
                <a:moveTo>
                  <a:pt x="13567" y="18109"/>
                </a:moveTo>
                <a:cubicBezTo>
                  <a:pt x="13483" y="18109"/>
                  <a:pt x="13401" y="18144"/>
                  <a:pt x="13343" y="18216"/>
                </a:cubicBezTo>
                <a:cubicBezTo>
                  <a:pt x="13255" y="18342"/>
                  <a:pt x="13268" y="18492"/>
                  <a:pt x="13368" y="18593"/>
                </a:cubicBezTo>
                <a:cubicBezTo>
                  <a:pt x="13380" y="18605"/>
                  <a:pt x="13393" y="18605"/>
                  <a:pt x="13393" y="18618"/>
                </a:cubicBezTo>
                <a:cubicBezTo>
                  <a:pt x="13441" y="18657"/>
                  <a:pt x="13497" y="18673"/>
                  <a:pt x="13554" y="18673"/>
                </a:cubicBezTo>
                <a:cubicBezTo>
                  <a:pt x="13571" y="18673"/>
                  <a:pt x="13589" y="18671"/>
                  <a:pt x="13607" y="18668"/>
                </a:cubicBezTo>
                <a:cubicBezTo>
                  <a:pt x="13682" y="18668"/>
                  <a:pt x="13745" y="18618"/>
                  <a:pt x="13796" y="18568"/>
                </a:cubicBezTo>
                <a:cubicBezTo>
                  <a:pt x="13896" y="18442"/>
                  <a:pt x="13871" y="18266"/>
                  <a:pt x="13745" y="18165"/>
                </a:cubicBezTo>
                <a:cubicBezTo>
                  <a:pt x="13692" y="18128"/>
                  <a:pt x="13629" y="18109"/>
                  <a:pt x="13567" y="18109"/>
                </a:cubicBezTo>
                <a:close/>
                <a:moveTo>
                  <a:pt x="15178" y="18374"/>
                </a:moveTo>
                <a:cubicBezTo>
                  <a:pt x="15215" y="18374"/>
                  <a:pt x="15251" y="18388"/>
                  <a:pt x="15280" y="18417"/>
                </a:cubicBezTo>
                <a:cubicBezTo>
                  <a:pt x="15292" y="18417"/>
                  <a:pt x="15292" y="18417"/>
                  <a:pt x="15305" y="18429"/>
                </a:cubicBezTo>
                <a:cubicBezTo>
                  <a:pt x="15330" y="18454"/>
                  <a:pt x="15342" y="18492"/>
                  <a:pt x="15355" y="18530"/>
                </a:cubicBezTo>
                <a:cubicBezTo>
                  <a:pt x="15355" y="18580"/>
                  <a:pt x="15342" y="18630"/>
                  <a:pt x="15317" y="18668"/>
                </a:cubicBezTo>
                <a:cubicBezTo>
                  <a:pt x="15292" y="18706"/>
                  <a:pt x="15241" y="18744"/>
                  <a:pt x="15191" y="18744"/>
                </a:cubicBezTo>
                <a:cubicBezTo>
                  <a:pt x="15179" y="18747"/>
                  <a:pt x="15166" y="18748"/>
                  <a:pt x="15154" y="18748"/>
                </a:cubicBezTo>
                <a:cubicBezTo>
                  <a:pt x="15117" y="18748"/>
                  <a:pt x="15081" y="18734"/>
                  <a:pt x="15053" y="18706"/>
                </a:cubicBezTo>
                <a:cubicBezTo>
                  <a:pt x="14978" y="18643"/>
                  <a:pt x="14965" y="18530"/>
                  <a:pt x="15028" y="18454"/>
                </a:cubicBezTo>
                <a:cubicBezTo>
                  <a:pt x="15053" y="18404"/>
                  <a:pt x="15091" y="18379"/>
                  <a:pt x="15141" y="18379"/>
                </a:cubicBezTo>
                <a:cubicBezTo>
                  <a:pt x="15153" y="18376"/>
                  <a:pt x="15166" y="18374"/>
                  <a:pt x="15178" y="18374"/>
                </a:cubicBezTo>
                <a:close/>
                <a:moveTo>
                  <a:pt x="3107" y="18612"/>
                </a:moveTo>
                <a:cubicBezTo>
                  <a:pt x="3102" y="18612"/>
                  <a:pt x="3098" y="18614"/>
                  <a:pt x="3094" y="18618"/>
                </a:cubicBezTo>
                <a:cubicBezTo>
                  <a:pt x="3082" y="18618"/>
                  <a:pt x="3069" y="18630"/>
                  <a:pt x="3069" y="18643"/>
                </a:cubicBezTo>
                <a:cubicBezTo>
                  <a:pt x="3057" y="18668"/>
                  <a:pt x="3057" y="18694"/>
                  <a:pt x="3082" y="18706"/>
                </a:cubicBezTo>
                <a:cubicBezTo>
                  <a:pt x="3119" y="18719"/>
                  <a:pt x="3144" y="18744"/>
                  <a:pt x="3182" y="18756"/>
                </a:cubicBezTo>
                <a:cubicBezTo>
                  <a:pt x="3194" y="18769"/>
                  <a:pt x="3207" y="18769"/>
                  <a:pt x="3220" y="18769"/>
                </a:cubicBezTo>
                <a:cubicBezTo>
                  <a:pt x="3233" y="18756"/>
                  <a:pt x="3245" y="18756"/>
                  <a:pt x="3245" y="18744"/>
                </a:cubicBezTo>
                <a:cubicBezTo>
                  <a:pt x="3258" y="18719"/>
                  <a:pt x="3258" y="18694"/>
                  <a:pt x="3233" y="18681"/>
                </a:cubicBezTo>
                <a:cubicBezTo>
                  <a:pt x="3194" y="18655"/>
                  <a:pt x="3169" y="18643"/>
                  <a:pt x="3132" y="18618"/>
                </a:cubicBezTo>
                <a:cubicBezTo>
                  <a:pt x="3123" y="18618"/>
                  <a:pt x="3115" y="18612"/>
                  <a:pt x="3107" y="18612"/>
                </a:cubicBezTo>
                <a:close/>
                <a:moveTo>
                  <a:pt x="16877" y="18437"/>
                </a:moveTo>
                <a:cubicBezTo>
                  <a:pt x="16914" y="18437"/>
                  <a:pt x="16949" y="18452"/>
                  <a:pt x="16977" y="18479"/>
                </a:cubicBezTo>
                <a:cubicBezTo>
                  <a:pt x="16990" y="18479"/>
                  <a:pt x="16990" y="18479"/>
                  <a:pt x="16990" y="18492"/>
                </a:cubicBezTo>
                <a:cubicBezTo>
                  <a:pt x="17065" y="18555"/>
                  <a:pt x="17065" y="18655"/>
                  <a:pt x="17015" y="18731"/>
                </a:cubicBezTo>
                <a:cubicBezTo>
                  <a:pt x="16990" y="18781"/>
                  <a:pt x="16940" y="18806"/>
                  <a:pt x="16889" y="18806"/>
                </a:cubicBezTo>
                <a:cubicBezTo>
                  <a:pt x="16877" y="18810"/>
                  <a:pt x="16864" y="18811"/>
                  <a:pt x="16851" y="18811"/>
                </a:cubicBezTo>
                <a:cubicBezTo>
                  <a:pt x="16814" y="18811"/>
                  <a:pt x="16779" y="18797"/>
                  <a:pt x="16750" y="18769"/>
                </a:cubicBezTo>
                <a:cubicBezTo>
                  <a:pt x="16713" y="18744"/>
                  <a:pt x="16688" y="18694"/>
                  <a:pt x="16688" y="18643"/>
                </a:cubicBezTo>
                <a:cubicBezTo>
                  <a:pt x="16675" y="18605"/>
                  <a:pt x="16688" y="18555"/>
                  <a:pt x="16713" y="18518"/>
                </a:cubicBezTo>
                <a:cubicBezTo>
                  <a:pt x="16750" y="18467"/>
                  <a:pt x="16789" y="18442"/>
                  <a:pt x="16839" y="18442"/>
                </a:cubicBezTo>
                <a:cubicBezTo>
                  <a:pt x="16852" y="18439"/>
                  <a:pt x="16864" y="18437"/>
                  <a:pt x="16877" y="18437"/>
                </a:cubicBezTo>
                <a:close/>
                <a:moveTo>
                  <a:pt x="11164" y="18477"/>
                </a:moveTo>
                <a:cubicBezTo>
                  <a:pt x="11206" y="18477"/>
                  <a:pt x="11248" y="18490"/>
                  <a:pt x="11281" y="18518"/>
                </a:cubicBezTo>
                <a:cubicBezTo>
                  <a:pt x="11293" y="18518"/>
                  <a:pt x="11293" y="18518"/>
                  <a:pt x="11306" y="18530"/>
                </a:cubicBezTo>
                <a:cubicBezTo>
                  <a:pt x="11331" y="18555"/>
                  <a:pt x="11343" y="18593"/>
                  <a:pt x="11356" y="18630"/>
                </a:cubicBezTo>
                <a:cubicBezTo>
                  <a:pt x="11356" y="18681"/>
                  <a:pt x="11343" y="18731"/>
                  <a:pt x="11318" y="18769"/>
                </a:cubicBezTo>
                <a:cubicBezTo>
                  <a:pt x="11282" y="18820"/>
                  <a:pt x="11228" y="18846"/>
                  <a:pt x="11172" y="18846"/>
                </a:cubicBezTo>
                <a:cubicBezTo>
                  <a:pt x="11132" y="18846"/>
                  <a:pt x="11091" y="18833"/>
                  <a:pt x="11054" y="18806"/>
                </a:cubicBezTo>
                <a:cubicBezTo>
                  <a:pt x="10979" y="18744"/>
                  <a:pt x="10966" y="18630"/>
                  <a:pt x="11016" y="18543"/>
                </a:cubicBezTo>
                <a:cubicBezTo>
                  <a:pt x="11052" y="18500"/>
                  <a:pt x="11108" y="18477"/>
                  <a:pt x="11164" y="18477"/>
                </a:cubicBezTo>
                <a:close/>
                <a:moveTo>
                  <a:pt x="15166" y="18275"/>
                </a:moveTo>
                <a:cubicBezTo>
                  <a:pt x="15154" y="18275"/>
                  <a:pt x="15141" y="18276"/>
                  <a:pt x="15129" y="18278"/>
                </a:cubicBezTo>
                <a:cubicBezTo>
                  <a:pt x="15053" y="18291"/>
                  <a:pt x="14990" y="18328"/>
                  <a:pt x="14940" y="18392"/>
                </a:cubicBezTo>
                <a:cubicBezTo>
                  <a:pt x="14852" y="18505"/>
                  <a:pt x="14864" y="18668"/>
                  <a:pt x="14978" y="18769"/>
                </a:cubicBezTo>
                <a:cubicBezTo>
                  <a:pt x="14978" y="18769"/>
                  <a:pt x="14990" y="18781"/>
                  <a:pt x="15003" y="18781"/>
                </a:cubicBezTo>
                <a:cubicBezTo>
                  <a:pt x="15045" y="18823"/>
                  <a:pt x="15104" y="18848"/>
                  <a:pt x="15167" y="18848"/>
                </a:cubicBezTo>
                <a:cubicBezTo>
                  <a:pt x="15179" y="18848"/>
                  <a:pt x="15192" y="18847"/>
                  <a:pt x="15204" y="18845"/>
                </a:cubicBezTo>
                <a:cubicBezTo>
                  <a:pt x="15280" y="18831"/>
                  <a:pt x="15355" y="18794"/>
                  <a:pt x="15392" y="18731"/>
                </a:cubicBezTo>
                <a:cubicBezTo>
                  <a:pt x="15443" y="18668"/>
                  <a:pt x="15456" y="18593"/>
                  <a:pt x="15456" y="18518"/>
                </a:cubicBezTo>
                <a:cubicBezTo>
                  <a:pt x="15443" y="18442"/>
                  <a:pt x="15405" y="18379"/>
                  <a:pt x="15342" y="18342"/>
                </a:cubicBezTo>
                <a:cubicBezTo>
                  <a:pt x="15290" y="18300"/>
                  <a:pt x="15229" y="18275"/>
                  <a:pt x="15166" y="18275"/>
                </a:cubicBezTo>
                <a:close/>
                <a:moveTo>
                  <a:pt x="16866" y="18342"/>
                </a:moveTo>
                <a:cubicBezTo>
                  <a:pt x="16781" y="18342"/>
                  <a:pt x="16696" y="18381"/>
                  <a:pt x="16638" y="18454"/>
                </a:cubicBezTo>
                <a:cubicBezTo>
                  <a:pt x="16600" y="18518"/>
                  <a:pt x="16574" y="18593"/>
                  <a:pt x="16587" y="18655"/>
                </a:cubicBezTo>
                <a:cubicBezTo>
                  <a:pt x="16600" y="18731"/>
                  <a:pt x="16625" y="18781"/>
                  <a:pt x="16663" y="18831"/>
                </a:cubicBezTo>
                <a:cubicBezTo>
                  <a:pt x="16675" y="18831"/>
                  <a:pt x="16688" y="18845"/>
                  <a:pt x="16700" y="18845"/>
                </a:cubicBezTo>
                <a:cubicBezTo>
                  <a:pt x="16742" y="18886"/>
                  <a:pt x="16800" y="18910"/>
                  <a:pt x="16862" y="18910"/>
                </a:cubicBezTo>
                <a:cubicBezTo>
                  <a:pt x="16875" y="18910"/>
                  <a:pt x="16888" y="18909"/>
                  <a:pt x="16901" y="18907"/>
                </a:cubicBezTo>
                <a:cubicBezTo>
                  <a:pt x="16977" y="18895"/>
                  <a:pt x="17040" y="18857"/>
                  <a:pt x="17090" y="18794"/>
                </a:cubicBezTo>
                <a:cubicBezTo>
                  <a:pt x="17191" y="18668"/>
                  <a:pt x="17166" y="18492"/>
                  <a:pt x="17040" y="18404"/>
                </a:cubicBezTo>
                <a:cubicBezTo>
                  <a:pt x="16988" y="18362"/>
                  <a:pt x="16926" y="18342"/>
                  <a:pt x="16866" y="18342"/>
                </a:cubicBezTo>
                <a:close/>
                <a:moveTo>
                  <a:pt x="11177" y="18377"/>
                </a:moveTo>
                <a:cubicBezTo>
                  <a:pt x="11090" y="18377"/>
                  <a:pt x="11001" y="18417"/>
                  <a:pt x="10941" y="18492"/>
                </a:cubicBezTo>
                <a:cubicBezTo>
                  <a:pt x="10853" y="18605"/>
                  <a:pt x="10865" y="18769"/>
                  <a:pt x="10966" y="18857"/>
                </a:cubicBezTo>
                <a:cubicBezTo>
                  <a:pt x="10979" y="18870"/>
                  <a:pt x="10991" y="18882"/>
                  <a:pt x="11004" y="18882"/>
                </a:cubicBezTo>
                <a:cubicBezTo>
                  <a:pt x="11051" y="18924"/>
                  <a:pt x="11111" y="18944"/>
                  <a:pt x="11172" y="18944"/>
                </a:cubicBezTo>
                <a:cubicBezTo>
                  <a:pt x="11257" y="18944"/>
                  <a:pt x="11342" y="18905"/>
                  <a:pt x="11393" y="18831"/>
                </a:cubicBezTo>
                <a:cubicBezTo>
                  <a:pt x="11494" y="18706"/>
                  <a:pt x="11469" y="18530"/>
                  <a:pt x="11343" y="18429"/>
                </a:cubicBezTo>
                <a:cubicBezTo>
                  <a:pt x="11293" y="18394"/>
                  <a:pt x="11235" y="18377"/>
                  <a:pt x="11177" y="18377"/>
                </a:cubicBezTo>
                <a:close/>
                <a:moveTo>
                  <a:pt x="12739" y="18643"/>
                </a:moveTo>
                <a:cubicBezTo>
                  <a:pt x="12790" y="18643"/>
                  <a:pt x="12840" y="18655"/>
                  <a:pt x="12877" y="18681"/>
                </a:cubicBezTo>
                <a:cubicBezTo>
                  <a:pt x="12890" y="18681"/>
                  <a:pt x="12890" y="18694"/>
                  <a:pt x="12902" y="18694"/>
                </a:cubicBezTo>
                <a:cubicBezTo>
                  <a:pt x="12928" y="18731"/>
                  <a:pt x="12953" y="18756"/>
                  <a:pt x="12953" y="18806"/>
                </a:cubicBezTo>
                <a:cubicBezTo>
                  <a:pt x="12953" y="18857"/>
                  <a:pt x="12941" y="18907"/>
                  <a:pt x="12916" y="18945"/>
                </a:cubicBezTo>
                <a:cubicBezTo>
                  <a:pt x="12890" y="18982"/>
                  <a:pt x="12840" y="19008"/>
                  <a:pt x="12790" y="19008"/>
                </a:cubicBezTo>
                <a:cubicBezTo>
                  <a:pt x="12776" y="19011"/>
                  <a:pt x="12764" y="19013"/>
                  <a:pt x="12751" y="19013"/>
                </a:cubicBezTo>
                <a:cubicBezTo>
                  <a:pt x="12718" y="19013"/>
                  <a:pt x="12688" y="19001"/>
                  <a:pt x="12651" y="18982"/>
                </a:cubicBezTo>
                <a:cubicBezTo>
                  <a:pt x="12614" y="18945"/>
                  <a:pt x="12589" y="18907"/>
                  <a:pt x="12589" y="18857"/>
                </a:cubicBezTo>
                <a:cubicBezTo>
                  <a:pt x="12575" y="18806"/>
                  <a:pt x="12589" y="18756"/>
                  <a:pt x="12626" y="18719"/>
                </a:cubicBezTo>
                <a:cubicBezTo>
                  <a:pt x="12651" y="18681"/>
                  <a:pt x="12689" y="18655"/>
                  <a:pt x="12739" y="18643"/>
                </a:cubicBezTo>
                <a:close/>
                <a:moveTo>
                  <a:pt x="14367" y="18689"/>
                </a:moveTo>
                <a:cubicBezTo>
                  <a:pt x="14399" y="18689"/>
                  <a:pt x="14434" y="18703"/>
                  <a:pt x="14462" y="18731"/>
                </a:cubicBezTo>
                <a:cubicBezTo>
                  <a:pt x="14475" y="18731"/>
                  <a:pt x="14475" y="18731"/>
                  <a:pt x="14487" y="18744"/>
                </a:cubicBezTo>
                <a:cubicBezTo>
                  <a:pt x="14512" y="18769"/>
                  <a:pt x="14537" y="18806"/>
                  <a:pt x="14537" y="18845"/>
                </a:cubicBezTo>
                <a:cubicBezTo>
                  <a:pt x="14550" y="18895"/>
                  <a:pt x="14537" y="18945"/>
                  <a:pt x="14500" y="18982"/>
                </a:cubicBezTo>
                <a:cubicBezTo>
                  <a:pt x="14475" y="19021"/>
                  <a:pt x="14425" y="19046"/>
                  <a:pt x="14386" y="19058"/>
                </a:cubicBezTo>
                <a:cubicBezTo>
                  <a:pt x="14336" y="19058"/>
                  <a:pt x="14286" y="19046"/>
                  <a:pt x="14248" y="19021"/>
                </a:cubicBezTo>
                <a:cubicBezTo>
                  <a:pt x="14198" y="18995"/>
                  <a:pt x="14173" y="18945"/>
                  <a:pt x="14173" y="18895"/>
                </a:cubicBezTo>
                <a:cubicBezTo>
                  <a:pt x="14160" y="18845"/>
                  <a:pt x="14173" y="18806"/>
                  <a:pt x="14210" y="18756"/>
                </a:cubicBezTo>
                <a:cubicBezTo>
                  <a:pt x="14235" y="18719"/>
                  <a:pt x="14286" y="18694"/>
                  <a:pt x="14336" y="18694"/>
                </a:cubicBezTo>
                <a:cubicBezTo>
                  <a:pt x="14346" y="18690"/>
                  <a:pt x="14356" y="18689"/>
                  <a:pt x="14367" y="18689"/>
                </a:cubicBezTo>
                <a:close/>
                <a:moveTo>
                  <a:pt x="12726" y="18543"/>
                </a:moveTo>
                <a:cubicBezTo>
                  <a:pt x="12651" y="18555"/>
                  <a:pt x="12589" y="18593"/>
                  <a:pt x="12538" y="18655"/>
                </a:cubicBezTo>
                <a:cubicBezTo>
                  <a:pt x="12500" y="18719"/>
                  <a:pt x="12475" y="18794"/>
                  <a:pt x="12488" y="18870"/>
                </a:cubicBezTo>
                <a:cubicBezTo>
                  <a:pt x="12500" y="18932"/>
                  <a:pt x="12525" y="18982"/>
                  <a:pt x="12575" y="19033"/>
                </a:cubicBezTo>
                <a:cubicBezTo>
                  <a:pt x="12575" y="19046"/>
                  <a:pt x="12589" y="19046"/>
                  <a:pt x="12601" y="19058"/>
                </a:cubicBezTo>
                <a:cubicBezTo>
                  <a:pt x="12652" y="19089"/>
                  <a:pt x="12704" y="19112"/>
                  <a:pt x="12762" y="19112"/>
                </a:cubicBezTo>
                <a:cubicBezTo>
                  <a:pt x="12775" y="19112"/>
                  <a:pt x="12788" y="19110"/>
                  <a:pt x="12802" y="19108"/>
                </a:cubicBezTo>
                <a:cubicBezTo>
                  <a:pt x="12877" y="19096"/>
                  <a:pt x="12953" y="19058"/>
                  <a:pt x="12991" y="18995"/>
                </a:cubicBezTo>
                <a:cubicBezTo>
                  <a:pt x="13041" y="18945"/>
                  <a:pt x="13053" y="18870"/>
                  <a:pt x="13053" y="18794"/>
                </a:cubicBezTo>
                <a:cubicBezTo>
                  <a:pt x="13041" y="18719"/>
                  <a:pt x="13003" y="18643"/>
                  <a:pt x="12941" y="18605"/>
                </a:cubicBezTo>
                <a:cubicBezTo>
                  <a:pt x="12877" y="18555"/>
                  <a:pt x="12802" y="18543"/>
                  <a:pt x="12726" y="18543"/>
                </a:cubicBezTo>
                <a:close/>
                <a:moveTo>
                  <a:pt x="3822" y="18715"/>
                </a:moveTo>
                <a:cubicBezTo>
                  <a:pt x="3802" y="18715"/>
                  <a:pt x="3786" y="18736"/>
                  <a:pt x="3786" y="18756"/>
                </a:cubicBezTo>
                <a:cubicBezTo>
                  <a:pt x="3748" y="18870"/>
                  <a:pt x="3748" y="18995"/>
                  <a:pt x="3773" y="19121"/>
                </a:cubicBezTo>
                <a:cubicBezTo>
                  <a:pt x="3773" y="19146"/>
                  <a:pt x="3811" y="19158"/>
                  <a:pt x="3836" y="19158"/>
                </a:cubicBezTo>
                <a:cubicBezTo>
                  <a:pt x="3861" y="19146"/>
                  <a:pt x="3873" y="19121"/>
                  <a:pt x="3873" y="19096"/>
                </a:cubicBezTo>
                <a:cubicBezTo>
                  <a:pt x="3861" y="19083"/>
                  <a:pt x="3861" y="19071"/>
                  <a:pt x="3861" y="19058"/>
                </a:cubicBezTo>
                <a:lnTo>
                  <a:pt x="3861" y="19046"/>
                </a:lnTo>
                <a:lnTo>
                  <a:pt x="3861" y="19021"/>
                </a:lnTo>
                <a:cubicBezTo>
                  <a:pt x="3848" y="18995"/>
                  <a:pt x="3848" y="18970"/>
                  <a:pt x="3848" y="18932"/>
                </a:cubicBezTo>
                <a:lnTo>
                  <a:pt x="3848" y="18895"/>
                </a:lnTo>
                <a:cubicBezTo>
                  <a:pt x="3848" y="18882"/>
                  <a:pt x="3861" y="18882"/>
                  <a:pt x="3861" y="18870"/>
                </a:cubicBezTo>
                <a:lnTo>
                  <a:pt x="3861" y="18857"/>
                </a:lnTo>
                <a:cubicBezTo>
                  <a:pt x="3861" y="18831"/>
                  <a:pt x="3873" y="18806"/>
                  <a:pt x="3873" y="18781"/>
                </a:cubicBezTo>
                <a:cubicBezTo>
                  <a:pt x="3887" y="18756"/>
                  <a:pt x="3861" y="18719"/>
                  <a:pt x="3836" y="18719"/>
                </a:cubicBezTo>
                <a:cubicBezTo>
                  <a:pt x="3831" y="18716"/>
                  <a:pt x="3827" y="18715"/>
                  <a:pt x="3822" y="18715"/>
                </a:cubicBezTo>
                <a:close/>
                <a:moveTo>
                  <a:pt x="14352" y="18590"/>
                </a:moveTo>
                <a:cubicBezTo>
                  <a:pt x="14338" y="18590"/>
                  <a:pt x="14325" y="18591"/>
                  <a:pt x="14311" y="18593"/>
                </a:cubicBezTo>
                <a:cubicBezTo>
                  <a:pt x="14248" y="18605"/>
                  <a:pt x="14173" y="18643"/>
                  <a:pt x="14135" y="18706"/>
                </a:cubicBezTo>
                <a:cubicBezTo>
                  <a:pt x="14085" y="18769"/>
                  <a:pt x="14059" y="18831"/>
                  <a:pt x="14072" y="18907"/>
                </a:cubicBezTo>
                <a:cubicBezTo>
                  <a:pt x="14085" y="18970"/>
                  <a:pt x="14110" y="19033"/>
                  <a:pt x="14160" y="19071"/>
                </a:cubicBezTo>
                <a:cubicBezTo>
                  <a:pt x="14160" y="19083"/>
                  <a:pt x="14173" y="19096"/>
                  <a:pt x="14185" y="19096"/>
                </a:cubicBezTo>
                <a:cubicBezTo>
                  <a:pt x="14237" y="19137"/>
                  <a:pt x="14298" y="19162"/>
                  <a:pt x="14360" y="19162"/>
                </a:cubicBezTo>
                <a:cubicBezTo>
                  <a:pt x="14373" y="19162"/>
                  <a:pt x="14386" y="19161"/>
                  <a:pt x="14399" y="19158"/>
                </a:cubicBezTo>
                <a:cubicBezTo>
                  <a:pt x="14475" y="19146"/>
                  <a:pt x="14537" y="19108"/>
                  <a:pt x="14575" y="19046"/>
                </a:cubicBezTo>
                <a:cubicBezTo>
                  <a:pt x="14626" y="18982"/>
                  <a:pt x="14651" y="18907"/>
                  <a:pt x="14638" y="18831"/>
                </a:cubicBezTo>
                <a:cubicBezTo>
                  <a:pt x="14626" y="18756"/>
                  <a:pt x="14588" y="18694"/>
                  <a:pt x="14525" y="18643"/>
                </a:cubicBezTo>
                <a:cubicBezTo>
                  <a:pt x="14473" y="18612"/>
                  <a:pt x="14413" y="18590"/>
                  <a:pt x="14352" y="18590"/>
                </a:cubicBezTo>
                <a:close/>
                <a:moveTo>
                  <a:pt x="2076" y="19197"/>
                </a:moveTo>
                <a:cubicBezTo>
                  <a:pt x="2076" y="19197"/>
                  <a:pt x="2076" y="19209"/>
                  <a:pt x="2063" y="19209"/>
                </a:cubicBezTo>
                <a:lnTo>
                  <a:pt x="2076" y="19197"/>
                </a:lnTo>
                <a:close/>
                <a:moveTo>
                  <a:pt x="15934" y="18857"/>
                </a:moveTo>
                <a:cubicBezTo>
                  <a:pt x="15984" y="18857"/>
                  <a:pt x="16021" y="18870"/>
                  <a:pt x="16071" y="18895"/>
                </a:cubicBezTo>
                <a:lnTo>
                  <a:pt x="16084" y="18907"/>
                </a:lnTo>
                <a:cubicBezTo>
                  <a:pt x="16110" y="18945"/>
                  <a:pt x="16135" y="18982"/>
                  <a:pt x="16135" y="19021"/>
                </a:cubicBezTo>
                <a:cubicBezTo>
                  <a:pt x="16147" y="19071"/>
                  <a:pt x="16135" y="19121"/>
                  <a:pt x="16097" y="19158"/>
                </a:cubicBezTo>
                <a:cubicBezTo>
                  <a:pt x="16059" y="19204"/>
                  <a:pt x="16003" y="19227"/>
                  <a:pt x="15948" y="19227"/>
                </a:cubicBezTo>
                <a:cubicBezTo>
                  <a:pt x="15911" y="19227"/>
                  <a:pt x="15875" y="19217"/>
                  <a:pt x="15845" y="19197"/>
                </a:cubicBezTo>
                <a:cubicBezTo>
                  <a:pt x="15758" y="19133"/>
                  <a:pt x="15744" y="19008"/>
                  <a:pt x="15808" y="18932"/>
                </a:cubicBezTo>
                <a:cubicBezTo>
                  <a:pt x="15833" y="18895"/>
                  <a:pt x="15883" y="18870"/>
                  <a:pt x="15934" y="18857"/>
                </a:cubicBezTo>
                <a:close/>
                <a:moveTo>
                  <a:pt x="10378" y="18915"/>
                </a:moveTo>
                <a:cubicBezTo>
                  <a:pt x="10414" y="18915"/>
                  <a:pt x="10448" y="18927"/>
                  <a:pt x="10476" y="18945"/>
                </a:cubicBezTo>
                <a:lnTo>
                  <a:pt x="10501" y="18970"/>
                </a:lnTo>
                <a:cubicBezTo>
                  <a:pt x="10563" y="19033"/>
                  <a:pt x="10577" y="19133"/>
                  <a:pt x="10513" y="19209"/>
                </a:cubicBezTo>
                <a:cubicBezTo>
                  <a:pt x="10477" y="19260"/>
                  <a:pt x="10423" y="19286"/>
                  <a:pt x="10369" y="19286"/>
                </a:cubicBezTo>
                <a:cubicBezTo>
                  <a:pt x="10331" y="19286"/>
                  <a:pt x="10293" y="19273"/>
                  <a:pt x="10262" y="19247"/>
                </a:cubicBezTo>
                <a:cubicBezTo>
                  <a:pt x="10211" y="19209"/>
                  <a:pt x="10186" y="19171"/>
                  <a:pt x="10186" y="19121"/>
                </a:cubicBezTo>
                <a:cubicBezTo>
                  <a:pt x="10174" y="19071"/>
                  <a:pt x="10186" y="19021"/>
                  <a:pt x="10224" y="18982"/>
                </a:cubicBezTo>
                <a:cubicBezTo>
                  <a:pt x="10250" y="18945"/>
                  <a:pt x="10300" y="18920"/>
                  <a:pt x="10337" y="18920"/>
                </a:cubicBezTo>
                <a:cubicBezTo>
                  <a:pt x="10351" y="18916"/>
                  <a:pt x="10364" y="18915"/>
                  <a:pt x="10378" y="18915"/>
                </a:cubicBezTo>
                <a:close/>
                <a:moveTo>
                  <a:pt x="15920" y="18756"/>
                </a:moveTo>
                <a:cubicBezTo>
                  <a:pt x="15845" y="18769"/>
                  <a:pt x="15770" y="18806"/>
                  <a:pt x="15732" y="18870"/>
                </a:cubicBezTo>
                <a:cubicBezTo>
                  <a:pt x="15644" y="18982"/>
                  <a:pt x="15657" y="19146"/>
                  <a:pt x="15758" y="19247"/>
                </a:cubicBezTo>
                <a:lnTo>
                  <a:pt x="15783" y="19272"/>
                </a:lnTo>
                <a:cubicBezTo>
                  <a:pt x="15833" y="19307"/>
                  <a:pt x="15890" y="19324"/>
                  <a:pt x="15948" y="19324"/>
                </a:cubicBezTo>
                <a:cubicBezTo>
                  <a:pt x="16036" y="19324"/>
                  <a:pt x="16124" y="19285"/>
                  <a:pt x="16185" y="19209"/>
                </a:cubicBezTo>
                <a:cubicBezTo>
                  <a:pt x="16222" y="19158"/>
                  <a:pt x="16247" y="19083"/>
                  <a:pt x="16235" y="19008"/>
                </a:cubicBezTo>
                <a:cubicBezTo>
                  <a:pt x="16222" y="18932"/>
                  <a:pt x="16185" y="18857"/>
                  <a:pt x="16122" y="18819"/>
                </a:cubicBezTo>
                <a:cubicBezTo>
                  <a:pt x="16071" y="18769"/>
                  <a:pt x="15996" y="18756"/>
                  <a:pt x="15920" y="18756"/>
                </a:cubicBezTo>
                <a:close/>
                <a:moveTo>
                  <a:pt x="11955" y="18956"/>
                </a:moveTo>
                <a:cubicBezTo>
                  <a:pt x="11995" y="18956"/>
                  <a:pt x="12036" y="18969"/>
                  <a:pt x="12072" y="18995"/>
                </a:cubicBezTo>
                <a:lnTo>
                  <a:pt x="12086" y="19008"/>
                </a:lnTo>
                <a:cubicBezTo>
                  <a:pt x="12111" y="19033"/>
                  <a:pt x="12136" y="19071"/>
                  <a:pt x="12136" y="19121"/>
                </a:cubicBezTo>
                <a:cubicBezTo>
                  <a:pt x="12148" y="19171"/>
                  <a:pt x="12136" y="19209"/>
                  <a:pt x="12098" y="19259"/>
                </a:cubicBezTo>
                <a:cubicBezTo>
                  <a:pt x="12072" y="19297"/>
                  <a:pt x="12035" y="19322"/>
                  <a:pt x="11985" y="19322"/>
                </a:cubicBezTo>
                <a:cubicBezTo>
                  <a:pt x="11973" y="19325"/>
                  <a:pt x="11960" y="19327"/>
                  <a:pt x="11948" y="19327"/>
                </a:cubicBezTo>
                <a:cubicBezTo>
                  <a:pt x="11910" y="19327"/>
                  <a:pt x="11875" y="19313"/>
                  <a:pt x="11846" y="19284"/>
                </a:cubicBezTo>
                <a:cubicBezTo>
                  <a:pt x="11809" y="19259"/>
                  <a:pt x="11784" y="19222"/>
                  <a:pt x="11771" y="19171"/>
                </a:cubicBezTo>
                <a:cubicBezTo>
                  <a:pt x="11759" y="19121"/>
                  <a:pt x="11784" y="19071"/>
                  <a:pt x="11809" y="19033"/>
                </a:cubicBezTo>
                <a:cubicBezTo>
                  <a:pt x="11845" y="18982"/>
                  <a:pt x="11899" y="18956"/>
                  <a:pt x="11955" y="18956"/>
                </a:cubicBezTo>
                <a:close/>
                <a:moveTo>
                  <a:pt x="10369" y="18816"/>
                </a:moveTo>
                <a:cubicBezTo>
                  <a:pt x="10284" y="18816"/>
                  <a:pt x="10201" y="18853"/>
                  <a:pt x="10149" y="18920"/>
                </a:cubicBezTo>
                <a:cubicBezTo>
                  <a:pt x="10099" y="18982"/>
                  <a:pt x="10074" y="19058"/>
                  <a:pt x="10086" y="19133"/>
                </a:cubicBezTo>
                <a:cubicBezTo>
                  <a:pt x="10099" y="19197"/>
                  <a:pt x="10124" y="19259"/>
                  <a:pt x="10174" y="19297"/>
                </a:cubicBezTo>
                <a:cubicBezTo>
                  <a:pt x="10174" y="19309"/>
                  <a:pt x="10186" y="19309"/>
                  <a:pt x="10199" y="19322"/>
                </a:cubicBezTo>
                <a:cubicBezTo>
                  <a:pt x="10252" y="19364"/>
                  <a:pt x="10313" y="19384"/>
                  <a:pt x="10373" y="19384"/>
                </a:cubicBezTo>
                <a:cubicBezTo>
                  <a:pt x="10457" y="19384"/>
                  <a:pt x="10538" y="19345"/>
                  <a:pt x="10589" y="19272"/>
                </a:cubicBezTo>
                <a:cubicBezTo>
                  <a:pt x="10689" y="19146"/>
                  <a:pt x="10664" y="18970"/>
                  <a:pt x="10538" y="18870"/>
                </a:cubicBezTo>
                <a:cubicBezTo>
                  <a:pt x="10487" y="18834"/>
                  <a:pt x="10427" y="18816"/>
                  <a:pt x="10369" y="18816"/>
                </a:cubicBezTo>
                <a:close/>
                <a:moveTo>
                  <a:pt x="11949" y="18858"/>
                </a:moveTo>
                <a:cubicBezTo>
                  <a:pt x="11865" y="18858"/>
                  <a:pt x="11784" y="18897"/>
                  <a:pt x="11733" y="18970"/>
                </a:cubicBezTo>
                <a:cubicBezTo>
                  <a:pt x="11683" y="19033"/>
                  <a:pt x="11658" y="19108"/>
                  <a:pt x="11670" y="19184"/>
                </a:cubicBezTo>
                <a:cubicBezTo>
                  <a:pt x="11683" y="19247"/>
                  <a:pt x="11708" y="19297"/>
                  <a:pt x="11759" y="19348"/>
                </a:cubicBezTo>
                <a:cubicBezTo>
                  <a:pt x="11771" y="19348"/>
                  <a:pt x="11771" y="19360"/>
                  <a:pt x="11784" y="19373"/>
                </a:cubicBezTo>
                <a:cubicBezTo>
                  <a:pt x="11835" y="19404"/>
                  <a:pt x="11896" y="19426"/>
                  <a:pt x="11958" y="19426"/>
                </a:cubicBezTo>
                <a:cubicBezTo>
                  <a:pt x="11971" y="19426"/>
                  <a:pt x="11984" y="19425"/>
                  <a:pt x="11997" y="19423"/>
                </a:cubicBezTo>
                <a:cubicBezTo>
                  <a:pt x="12072" y="19410"/>
                  <a:pt x="12136" y="19373"/>
                  <a:pt x="12186" y="19309"/>
                </a:cubicBezTo>
                <a:cubicBezTo>
                  <a:pt x="12223" y="19259"/>
                  <a:pt x="12249" y="19184"/>
                  <a:pt x="12236" y="19108"/>
                </a:cubicBezTo>
                <a:cubicBezTo>
                  <a:pt x="12223" y="19033"/>
                  <a:pt x="12186" y="18957"/>
                  <a:pt x="12123" y="18920"/>
                </a:cubicBezTo>
                <a:cubicBezTo>
                  <a:pt x="12070" y="18878"/>
                  <a:pt x="12009" y="18858"/>
                  <a:pt x="11949" y="18858"/>
                </a:cubicBezTo>
                <a:close/>
                <a:moveTo>
                  <a:pt x="2266" y="19031"/>
                </a:moveTo>
                <a:cubicBezTo>
                  <a:pt x="2249" y="19031"/>
                  <a:pt x="2234" y="19038"/>
                  <a:pt x="2227" y="19046"/>
                </a:cubicBezTo>
                <a:cubicBezTo>
                  <a:pt x="2201" y="19071"/>
                  <a:pt x="2214" y="19096"/>
                  <a:pt x="2227" y="19121"/>
                </a:cubicBezTo>
                <a:cubicBezTo>
                  <a:pt x="2314" y="19222"/>
                  <a:pt x="2415" y="19334"/>
                  <a:pt x="2515" y="19435"/>
                </a:cubicBezTo>
                <a:cubicBezTo>
                  <a:pt x="2524" y="19443"/>
                  <a:pt x="2533" y="19447"/>
                  <a:pt x="2543" y="19447"/>
                </a:cubicBezTo>
                <a:cubicBezTo>
                  <a:pt x="2580" y="19447"/>
                  <a:pt x="2618" y="19399"/>
                  <a:pt x="2579" y="19360"/>
                </a:cubicBezTo>
                <a:cubicBezTo>
                  <a:pt x="2478" y="19259"/>
                  <a:pt x="2390" y="19158"/>
                  <a:pt x="2302" y="19046"/>
                </a:cubicBezTo>
                <a:cubicBezTo>
                  <a:pt x="2291" y="19035"/>
                  <a:pt x="2278" y="19031"/>
                  <a:pt x="2266" y="19031"/>
                </a:cubicBezTo>
                <a:close/>
                <a:moveTo>
                  <a:pt x="13560" y="19123"/>
                </a:moveTo>
                <a:cubicBezTo>
                  <a:pt x="13598" y="19123"/>
                  <a:pt x="13636" y="19134"/>
                  <a:pt x="13670" y="19158"/>
                </a:cubicBezTo>
                <a:cubicBezTo>
                  <a:pt x="13670" y="19171"/>
                  <a:pt x="13682" y="19171"/>
                  <a:pt x="13682" y="19184"/>
                </a:cubicBezTo>
                <a:cubicBezTo>
                  <a:pt x="13745" y="19247"/>
                  <a:pt x="13758" y="19348"/>
                  <a:pt x="13707" y="19423"/>
                </a:cubicBezTo>
                <a:cubicBezTo>
                  <a:pt x="13671" y="19474"/>
                  <a:pt x="13613" y="19500"/>
                  <a:pt x="13556" y="19500"/>
                </a:cubicBezTo>
                <a:cubicBezTo>
                  <a:pt x="13515" y="19500"/>
                  <a:pt x="13475" y="19487"/>
                  <a:pt x="13444" y="19460"/>
                </a:cubicBezTo>
                <a:cubicBezTo>
                  <a:pt x="13405" y="19423"/>
                  <a:pt x="13380" y="19385"/>
                  <a:pt x="13368" y="19334"/>
                </a:cubicBezTo>
                <a:cubicBezTo>
                  <a:pt x="13368" y="19284"/>
                  <a:pt x="13380" y="19234"/>
                  <a:pt x="13405" y="19197"/>
                </a:cubicBezTo>
                <a:cubicBezTo>
                  <a:pt x="13444" y="19150"/>
                  <a:pt x="13501" y="19123"/>
                  <a:pt x="13560" y="19123"/>
                </a:cubicBezTo>
                <a:close/>
                <a:moveTo>
                  <a:pt x="15116" y="19171"/>
                </a:moveTo>
                <a:cubicBezTo>
                  <a:pt x="15166" y="19171"/>
                  <a:pt x="15216" y="19184"/>
                  <a:pt x="15254" y="19209"/>
                </a:cubicBezTo>
                <a:lnTo>
                  <a:pt x="15267" y="19222"/>
                </a:lnTo>
                <a:cubicBezTo>
                  <a:pt x="15305" y="19247"/>
                  <a:pt x="15317" y="19284"/>
                  <a:pt x="15330" y="19334"/>
                </a:cubicBezTo>
                <a:cubicBezTo>
                  <a:pt x="15330" y="19385"/>
                  <a:pt x="15317" y="19423"/>
                  <a:pt x="15292" y="19473"/>
                </a:cubicBezTo>
                <a:cubicBezTo>
                  <a:pt x="15254" y="19511"/>
                  <a:pt x="15216" y="19536"/>
                  <a:pt x="15166" y="19536"/>
                </a:cubicBezTo>
                <a:cubicBezTo>
                  <a:pt x="15153" y="19539"/>
                  <a:pt x="15141" y="19541"/>
                  <a:pt x="15128" y="19541"/>
                </a:cubicBezTo>
                <a:cubicBezTo>
                  <a:pt x="15091" y="19541"/>
                  <a:pt x="15056" y="19526"/>
                  <a:pt x="15028" y="19498"/>
                </a:cubicBezTo>
                <a:cubicBezTo>
                  <a:pt x="14990" y="19473"/>
                  <a:pt x="14965" y="19435"/>
                  <a:pt x="14953" y="19385"/>
                </a:cubicBezTo>
                <a:cubicBezTo>
                  <a:pt x="14953" y="19334"/>
                  <a:pt x="14965" y="19284"/>
                  <a:pt x="14990" y="19247"/>
                </a:cubicBezTo>
                <a:cubicBezTo>
                  <a:pt x="15028" y="19209"/>
                  <a:pt x="15065" y="19184"/>
                  <a:pt x="15116" y="19171"/>
                </a:cubicBezTo>
                <a:close/>
                <a:moveTo>
                  <a:pt x="13556" y="19030"/>
                </a:moveTo>
                <a:cubicBezTo>
                  <a:pt x="13470" y="19030"/>
                  <a:pt x="13382" y="19066"/>
                  <a:pt x="13330" y="19133"/>
                </a:cubicBezTo>
                <a:cubicBezTo>
                  <a:pt x="13280" y="19197"/>
                  <a:pt x="13268" y="19272"/>
                  <a:pt x="13268" y="19348"/>
                </a:cubicBezTo>
                <a:cubicBezTo>
                  <a:pt x="13280" y="19410"/>
                  <a:pt x="13305" y="19473"/>
                  <a:pt x="13355" y="19511"/>
                </a:cubicBezTo>
                <a:lnTo>
                  <a:pt x="13380" y="19536"/>
                </a:lnTo>
                <a:cubicBezTo>
                  <a:pt x="13433" y="19578"/>
                  <a:pt x="13494" y="19598"/>
                  <a:pt x="13555" y="19598"/>
                </a:cubicBezTo>
                <a:cubicBezTo>
                  <a:pt x="13640" y="19598"/>
                  <a:pt x="13724" y="19559"/>
                  <a:pt x="13783" y="19485"/>
                </a:cubicBezTo>
                <a:cubicBezTo>
                  <a:pt x="13871" y="19360"/>
                  <a:pt x="13846" y="19184"/>
                  <a:pt x="13720" y="19083"/>
                </a:cubicBezTo>
                <a:cubicBezTo>
                  <a:pt x="13674" y="19047"/>
                  <a:pt x="13615" y="19030"/>
                  <a:pt x="13556" y="19030"/>
                </a:cubicBezTo>
                <a:close/>
                <a:moveTo>
                  <a:pt x="9561" y="19224"/>
                </a:moveTo>
                <a:cubicBezTo>
                  <a:pt x="9599" y="19224"/>
                  <a:pt x="9637" y="19235"/>
                  <a:pt x="9671" y="19259"/>
                </a:cubicBezTo>
                <a:cubicBezTo>
                  <a:pt x="9671" y="19272"/>
                  <a:pt x="9683" y="19272"/>
                  <a:pt x="9683" y="19272"/>
                </a:cubicBezTo>
                <a:cubicBezTo>
                  <a:pt x="9747" y="19348"/>
                  <a:pt x="9759" y="19448"/>
                  <a:pt x="9696" y="19524"/>
                </a:cubicBezTo>
                <a:cubicBezTo>
                  <a:pt x="9671" y="19561"/>
                  <a:pt x="9633" y="19586"/>
                  <a:pt x="9583" y="19599"/>
                </a:cubicBezTo>
                <a:cubicBezTo>
                  <a:pt x="9532" y="19599"/>
                  <a:pt x="9482" y="19586"/>
                  <a:pt x="9445" y="19561"/>
                </a:cubicBezTo>
                <a:cubicBezTo>
                  <a:pt x="9356" y="19498"/>
                  <a:pt x="9344" y="19385"/>
                  <a:pt x="9407" y="19297"/>
                </a:cubicBezTo>
                <a:cubicBezTo>
                  <a:pt x="9445" y="19251"/>
                  <a:pt x="9502" y="19224"/>
                  <a:pt x="9561" y="19224"/>
                </a:cubicBezTo>
                <a:close/>
                <a:moveTo>
                  <a:pt x="15104" y="19071"/>
                </a:moveTo>
                <a:cubicBezTo>
                  <a:pt x="15028" y="19083"/>
                  <a:pt x="14965" y="19121"/>
                  <a:pt x="14914" y="19184"/>
                </a:cubicBezTo>
                <a:cubicBezTo>
                  <a:pt x="14864" y="19247"/>
                  <a:pt x="14852" y="19322"/>
                  <a:pt x="14864" y="19398"/>
                </a:cubicBezTo>
                <a:cubicBezTo>
                  <a:pt x="14864" y="19460"/>
                  <a:pt x="14902" y="19511"/>
                  <a:pt x="14940" y="19561"/>
                </a:cubicBezTo>
                <a:cubicBezTo>
                  <a:pt x="14953" y="19561"/>
                  <a:pt x="14965" y="19574"/>
                  <a:pt x="14965" y="19586"/>
                </a:cubicBezTo>
                <a:cubicBezTo>
                  <a:pt x="15017" y="19617"/>
                  <a:pt x="15077" y="19640"/>
                  <a:pt x="15138" y="19640"/>
                </a:cubicBezTo>
                <a:cubicBezTo>
                  <a:pt x="15152" y="19640"/>
                  <a:pt x="15165" y="19639"/>
                  <a:pt x="15179" y="19636"/>
                </a:cubicBezTo>
                <a:cubicBezTo>
                  <a:pt x="15254" y="19624"/>
                  <a:pt x="15317" y="19586"/>
                  <a:pt x="15367" y="19524"/>
                </a:cubicBezTo>
                <a:cubicBezTo>
                  <a:pt x="15417" y="19473"/>
                  <a:pt x="15431" y="19398"/>
                  <a:pt x="15417" y="19322"/>
                </a:cubicBezTo>
                <a:cubicBezTo>
                  <a:pt x="15405" y="19247"/>
                  <a:pt x="15367" y="19171"/>
                  <a:pt x="15317" y="19133"/>
                </a:cubicBezTo>
                <a:cubicBezTo>
                  <a:pt x="15254" y="19083"/>
                  <a:pt x="15179" y="19071"/>
                  <a:pt x="15104" y="19071"/>
                </a:cubicBezTo>
                <a:close/>
                <a:moveTo>
                  <a:pt x="9552" y="19131"/>
                </a:moveTo>
                <a:cubicBezTo>
                  <a:pt x="9467" y="19131"/>
                  <a:pt x="9384" y="19167"/>
                  <a:pt x="9331" y="19234"/>
                </a:cubicBezTo>
                <a:cubicBezTo>
                  <a:pt x="9244" y="19360"/>
                  <a:pt x="9256" y="19511"/>
                  <a:pt x="9356" y="19611"/>
                </a:cubicBezTo>
                <a:lnTo>
                  <a:pt x="9381" y="19636"/>
                </a:lnTo>
                <a:cubicBezTo>
                  <a:pt x="9435" y="19674"/>
                  <a:pt x="9498" y="19693"/>
                  <a:pt x="9560" y="19693"/>
                </a:cubicBezTo>
                <a:cubicBezTo>
                  <a:pt x="9643" y="19693"/>
                  <a:pt x="9726" y="19658"/>
                  <a:pt x="9784" y="19586"/>
                </a:cubicBezTo>
                <a:cubicBezTo>
                  <a:pt x="9872" y="19460"/>
                  <a:pt x="9847" y="19284"/>
                  <a:pt x="9721" y="19184"/>
                </a:cubicBezTo>
                <a:cubicBezTo>
                  <a:pt x="9670" y="19148"/>
                  <a:pt x="9611" y="19131"/>
                  <a:pt x="9552" y="19131"/>
                </a:cubicBezTo>
                <a:close/>
                <a:moveTo>
                  <a:pt x="4200" y="19624"/>
                </a:moveTo>
                <a:cubicBezTo>
                  <a:pt x="4200" y="19624"/>
                  <a:pt x="4188" y="19624"/>
                  <a:pt x="4188" y="19636"/>
                </a:cubicBezTo>
                <a:lnTo>
                  <a:pt x="4163" y="19636"/>
                </a:lnTo>
                <a:cubicBezTo>
                  <a:pt x="4163" y="19649"/>
                  <a:pt x="4163" y="19649"/>
                  <a:pt x="4150" y="19661"/>
                </a:cubicBezTo>
                <a:lnTo>
                  <a:pt x="4150" y="19674"/>
                </a:lnTo>
                <a:lnTo>
                  <a:pt x="4150" y="19687"/>
                </a:lnTo>
                <a:cubicBezTo>
                  <a:pt x="4163" y="19700"/>
                  <a:pt x="4163" y="19712"/>
                  <a:pt x="4163" y="19712"/>
                </a:cubicBezTo>
                <a:cubicBezTo>
                  <a:pt x="4175" y="19712"/>
                  <a:pt x="4175" y="19712"/>
                  <a:pt x="4175" y="19725"/>
                </a:cubicBezTo>
                <a:lnTo>
                  <a:pt x="4226" y="19725"/>
                </a:lnTo>
                <a:cubicBezTo>
                  <a:pt x="4239" y="19725"/>
                  <a:pt x="4239" y="19712"/>
                  <a:pt x="4251" y="19712"/>
                </a:cubicBezTo>
                <a:lnTo>
                  <a:pt x="4251" y="19700"/>
                </a:lnTo>
                <a:cubicBezTo>
                  <a:pt x="4264" y="19687"/>
                  <a:pt x="4264" y="19687"/>
                  <a:pt x="4264" y="19674"/>
                </a:cubicBezTo>
                <a:lnTo>
                  <a:pt x="4264" y="19661"/>
                </a:lnTo>
                <a:lnTo>
                  <a:pt x="4239" y="19636"/>
                </a:lnTo>
                <a:cubicBezTo>
                  <a:pt x="4226" y="19624"/>
                  <a:pt x="4213" y="19624"/>
                  <a:pt x="4213" y="19624"/>
                </a:cubicBezTo>
                <a:close/>
                <a:moveTo>
                  <a:pt x="17637" y="19750"/>
                </a:moveTo>
                <a:lnTo>
                  <a:pt x="17631" y="19762"/>
                </a:lnTo>
                <a:lnTo>
                  <a:pt x="17631" y="19750"/>
                </a:lnTo>
                <a:cubicBezTo>
                  <a:pt x="17633" y="19750"/>
                  <a:pt x="17635" y="19750"/>
                  <a:pt x="17637" y="19750"/>
                </a:cubicBezTo>
                <a:close/>
                <a:moveTo>
                  <a:pt x="11168" y="19393"/>
                </a:moveTo>
                <a:cubicBezTo>
                  <a:pt x="11205" y="19393"/>
                  <a:pt x="11240" y="19407"/>
                  <a:pt x="11268" y="19435"/>
                </a:cubicBezTo>
                <a:cubicBezTo>
                  <a:pt x="11268" y="19435"/>
                  <a:pt x="11281" y="19435"/>
                  <a:pt x="11281" y="19448"/>
                </a:cubicBezTo>
                <a:cubicBezTo>
                  <a:pt x="11318" y="19473"/>
                  <a:pt x="11331" y="19511"/>
                  <a:pt x="11331" y="19549"/>
                </a:cubicBezTo>
                <a:cubicBezTo>
                  <a:pt x="11343" y="19599"/>
                  <a:pt x="11331" y="19649"/>
                  <a:pt x="11306" y="19687"/>
                </a:cubicBezTo>
                <a:cubicBezTo>
                  <a:pt x="11269" y="19738"/>
                  <a:pt x="11211" y="19764"/>
                  <a:pt x="11154" y="19764"/>
                </a:cubicBezTo>
                <a:cubicBezTo>
                  <a:pt x="11113" y="19764"/>
                  <a:pt x="11073" y="19751"/>
                  <a:pt x="11041" y="19725"/>
                </a:cubicBezTo>
                <a:cubicBezTo>
                  <a:pt x="10954" y="19661"/>
                  <a:pt x="10941" y="19549"/>
                  <a:pt x="11004" y="19473"/>
                </a:cubicBezTo>
                <a:cubicBezTo>
                  <a:pt x="11041" y="19423"/>
                  <a:pt x="11080" y="19398"/>
                  <a:pt x="11130" y="19398"/>
                </a:cubicBezTo>
                <a:cubicBezTo>
                  <a:pt x="11143" y="19395"/>
                  <a:pt x="11155" y="19393"/>
                  <a:pt x="11168" y="19393"/>
                </a:cubicBezTo>
                <a:close/>
                <a:moveTo>
                  <a:pt x="12714" y="19435"/>
                </a:moveTo>
                <a:cubicBezTo>
                  <a:pt x="12765" y="19435"/>
                  <a:pt x="12815" y="19448"/>
                  <a:pt x="12852" y="19473"/>
                </a:cubicBezTo>
                <a:cubicBezTo>
                  <a:pt x="12852" y="19485"/>
                  <a:pt x="12865" y="19485"/>
                  <a:pt x="12865" y="19485"/>
                </a:cubicBezTo>
                <a:cubicBezTo>
                  <a:pt x="12941" y="19561"/>
                  <a:pt x="12941" y="19661"/>
                  <a:pt x="12890" y="19737"/>
                </a:cubicBezTo>
                <a:cubicBezTo>
                  <a:pt x="12852" y="19783"/>
                  <a:pt x="12794" y="19810"/>
                  <a:pt x="12736" y="19810"/>
                </a:cubicBezTo>
                <a:cubicBezTo>
                  <a:pt x="12698" y="19810"/>
                  <a:pt x="12660" y="19799"/>
                  <a:pt x="12626" y="19775"/>
                </a:cubicBezTo>
                <a:cubicBezTo>
                  <a:pt x="12589" y="19737"/>
                  <a:pt x="12563" y="19700"/>
                  <a:pt x="12550" y="19649"/>
                </a:cubicBezTo>
                <a:cubicBezTo>
                  <a:pt x="12550" y="19599"/>
                  <a:pt x="12563" y="19549"/>
                  <a:pt x="12589" y="19511"/>
                </a:cubicBezTo>
                <a:cubicBezTo>
                  <a:pt x="12626" y="19473"/>
                  <a:pt x="12664" y="19448"/>
                  <a:pt x="12714" y="19435"/>
                </a:cubicBezTo>
                <a:close/>
                <a:moveTo>
                  <a:pt x="17631" y="19775"/>
                </a:moveTo>
                <a:lnTo>
                  <a:pt x="17593" y="19837"/>
                </a:lnTo>
                <a:lnTo>
                  <a:pt x="17580" y="19825"/>
                </a:lnTo>
                <a:lnTo>
                  <a:pt x="17580" y="19787"/>
                </a:lnTo>
                <a:lnTo>
                  <a:pt x="17619" y="19787"/>
                </a:lnTo>
                <a:cubicBezTo>
                  <a:pt x="17619" y="19775"/>
                  <a:pt x="17619" y="19775"/>
                  <a:pt x="17631" y="19775"/>
                </a:cubicBezTo>
                <a:close/>
                <a:moveTo>
                  <a:pt x="11157" y="19294"/>
                </a:moveTo>
                <a:cubicBezTo>
                  <a:pt x="11143" y="19294"/>
                  <a:pt x="11130" y="19295"/>
                  <a:pt x="11117" y="19297"/>
                </a:cubicBezTo>
                <a:cubicBezTo>
                  <a:pt x="11041" y="19309"/>
                  <a:pt x="10979" y="19348"/>
                  <a:pt x="10929" y="19410"/>
                </a:cubicBezTo>
                <a:cubicBezTo>
                  <a:pt x="10840" y="19524"/>
                  <a:pt x="10853" y="19687"/>
                  <a:pt x="10954" y="19787"/>
                </a:cubicBezTo>
                <a:cubicBezTo>
                  <a:pt x="10966" y="19787"/>
                  <a:pt x="10966" y="19800"/>
                  <a:pt x="10979" y="19800"/>
                </a:cubicBezTo>
                <a:cubicBezTo>
                  <a:pt x="11031" y="19842"/>
                  <a:pt x="11093" y="19862"/>
                  <a:pt x="11154" y="19862"/>
                </a:cubicBezTo>
                <a:cubicBezTo>
                  <a:pt x="11239" y="19862"/>
                  <a:pt x="11323" y="19823"/>
                  <a:pt x="11381" y="19750"/>
                </a:cubicBezTo>
                <a:cubicBezTo>
                  <a:pt x="11419" y="19687"/>
                  <a:pt x="11444" y="19611"/>
                  <a:pt x="11432" y="19536"/>
                </a:cubicBezTo>
                <a:cubicBezTo>
                  <a:pt x="11419" y="19460"/>
                  <a:pt x="11381" y="19398"/>
                  <a:pt x="11331" y="19360"/>
                </a:cubicBezTo>
                <a:cubicBezTo>
                  <a:pt x="11279" y="19318"/>
                  <a:pt x="11218" y="19294"/>
                  <a:pt x="11157" y="19294"/>
                </a:cubicBezTo>
                <a:close/>
                <a:moveTo>
                  <a:pt x="16462" y="19737"/>
                </a:moveTo>
                <a:cubicBezTo>
                  <a:pt x="16449" y="19737"/>
                  <a:pt x="16437" y="19750"/>
                  <a:pt x="16423" y="19762"/>
                </a:cubicBezTo>
                <a:lnTo>
                  <a:pt x="16423" y="19800"/>
                </a:lnTo>
                <a:cubicBezTo>
                  <a:pt x="16423" y="19812"/>
                  <a:pt x="16437" y="19825"/>
                  <a:pt x="16449" y="19825"/>
                </a:cubicBezTo>
                <a:cubicBezTo>
                  <a:pt x="16487" y="19851"/>
                  <a:pt x="16512" y="19876"/>
                  <a:pt x="16549" y="19901"/>
                </a:cubicBezTo>
                <a:lnTo>
                  <a:pt x="16587" y="19901"/>
                </a:lnTo>
                <a:cubicBezTo>
                  <a:pt x="16600" y="19901"/>
                  <a:pt x="16613" y="19888"/>
                  <a:pt x="16613" y="19876"/>
                </a:cubicBezTo>
                <a:cubicBezTo>
                  <a:pt x="16625" y="19863"/>
                  <a:pt x="16625" y="19851"/>
                  <a:pt x="16625" y="19837"/>
                </a:cubicBezTo>
                <a:lnTo>
                  <a:pt x="16600" y="19812"/>
                </a:lnTo>
                <a:cubicBezTo>
                  <a:pt x="16562" y="19787"/>
                  <a:pt x="16524" y="19762"/>
                  <a:pt x="16499" y="19737"/>
                </a:cubicBezTo>
                <a:close/>
                <a:moveTo>
                  <a:pt x="12755" y="19343"/>
                </a:moveTo>
                <a:cubicBezTo>
                  <a:pt x="12737" y="19343"/>
                  <a:pt x="12719" y="19344"/>
                  <a:pt x="12701" y="19348"/>
                </a:cubicBezTo>
                <a:cubicBezTo>
                  <a:pt x="12626" y="19360"/>
                  <a:pt x="12563" y="19398"/>
                  <a:pt x="12513" y="19448"/>
                </a:cubicBezTo>
                <a:cubicBezTo>
                  <a:pt x="12463" y="19511"/>
                  <a:pt x="12450" y="19586"/>
                  <a:pt x="12463" y="19661"/>
                </a:cubicBezTo>
                <a:cubicBezTo>
                  <a:pt x="12463" y="19725"/>
                  <a:pt x="12500" y="19787"/>
                  <a:pt x="12538" y="19825"/>
                </a:cubicBezTo>
                <a:cubicBezTo>
                  <a:pt x="12550" y="19837"/>
                  <a:pt x="12563" y="19837"/>
                  <a:pt x="12563" y="19851"/>
                </a:cubicBezTo>
                <a:cubicBezTo>
                  <a:pt x="12616" y="19893"/>
                  <a:pt x="12677" y="19913"/>
                  <a:pt x="12738" y="19913"/>
                </a:cubicBezTo>
                <a:cubicBezTo>
                  <a:pt x="12823" y="19913"/>
                  <a:pt x="12907" y="19874"/>
                  <a:pt x="12966" y="19800"/>
                </a:cubicBezTo>
                <a:cubicBezTo>
                  <a:pt x="13016" y="19737"/>
                  <a:pt x="13028" y="19661"/>
                  <a:pt x="13016" y="19586"/>
                </a:cubicBezTo>
                <a:cubicBezTo>
                  <a:pt x="13016" y="19511"/>
                  <a:pt x="12966" y="19448"/>
                  <a:pt x="12916" y="19398"/>
                </a:cubicBezTo>
                <a:cubicBezTo>
                  <a:pt x="12867" y="19360"/>
                  <a:pt x="12812" y="19343"/>
                  <a:pt x="12755" y="19343"/>
                </a:cubicBezTo>
                <a:close/>
                <a:moveTo>
                  <a:pt x="2761" y="19718"/>
                </a:moveTo>
                <a:cubicBezTo>
                  <a:pt x="2748" y="19718"/>
                  <a:pt x="2736" y="19724"/>
                  <a:pt x="2730" y="19737"/>
                </a:cubicBezTo>
                <a:cubicBezTo>
                  <a:pt x="2704" y="19750"/>
                  <a:pt x="2704" y="19787"/>
                  <a:pt x="2730" y="19800"/>
                </a:cubicBezTo>
                <a:lnTo>
                  <a:pt x="2842" y="19913"/>
                </a:lnTo>
                <a:cubicBezTo>
                  <a:pt x="2855" y="19919"/>
                  <a:pt x="2867" y="19923"/>
                  <a:pt x="2880" y="19923"/>
                </a:cubicBezTo>
                <a:cubicBezTo>
                  <a:pt x="2893" y="19923"/>
                  <a:pt x="2905" y="19919"/>
                  <a:pt x="2918" y="19913"/>
                </a:cubicBezTo>
                <a:cubicBezTo>
                  <a:pt x="2931" y="19888"/>
                  <a:pt x="2931" y="19863"/>
                  <a:pt x="2918" y="19837"/>
                </a:cubicBezTo>
                <a:cubicBezTo>
                  <a:pt x="2867" y="19800"/>
                  <a:pt x="2830" y="19775"/>
                  <a:pt x="2792" y="19737"/>
                </a:cubicBezTo>
                <a:cubicBezTo>
                  <a:pt x="2786" y="19724"/>
                  <a:pt x="2773" y="19718"/>
                  <a:pt x="2761" y="19718"/>
                </a:cubicBezTo>
                <a:close/>
                <a:moveTo>
                  <a:pt x="4301" y="17750"/>
                </a:moveTo>
                <a:cubicBezTo>
                  <a:pt x="4527" y="18479"/>
                  <a:pt x="5056" y="19108"/>
                  <a:pt x="5735" y="19448"/>
                </a:cubicBezTo>
                <a:cubicBezTo>
                  <a:pt x="5785" y="19473"/>
                  <a:pt x="5835" y="19485"/>
                  <a:pt x="5885" y="19511"/>
                </a:cubicBezTo>
                <a:cubicBezTo>
                  <a:pt x="5911" y="19524"/>
                  <a:pt x="5936" y="19536"/>
                  <a:pt x="5924" y="19574"/>
                </a:cubicBezTo>
                <a:cubicBezTo>
                  <a:pt x="5924" y="19599"/>
                  <a:pt x="5899" y="19611"/>
                  <a:pt x="5885" y="19636"/>
                </a:cubicBezTo>
                <a:cubicBezTo>
                  <a:pt x="5823" y="19725"/>
                  <a:pt x="5748" y="19825"/>
                  <a:pt x="5672" y="19926"/>
                </a:cubicBezTo>
                <a:cubicBezTo>
                  <a:pt x="5345" y="19863"/>
                  <a:pt x="5043" y="19712"/>
                  <a:pt x="4792" y="19485"/>
                </a:cubicBezTo>
                <a:cubicBezTo>
                  <a:pt x="4666" y="19385"/>
                  <a:pt x="4553" y="19259"/>
                  <a:pt x="4465" y="19108"/>
                </a:cubicBezTo>
                <a:cubicBezTo>
                  <a:pt x="4364" y="18957"/>
                  <a:pt x="4289" y="18794"/>
                  <a:pt x="4213" y="18618"/>
                </a:cubicBezTo>
                <a:lnTo>
                  <a:pt x="3987" y="18052"/>
                </a:lnTo>
                <a:cubicBezTo>
                  <a:pt x="3999" y="18052"/>
                  <a:pt x="3999" y="18040"/>
                  <a:pt x="4012" y="18040"/>
                </a:cubicBezTo>
                <a:cubicBezTo>
                  <a:pt x="4113" y="17939"/>
                  <a:pt x="4200" y="17839"/>
                  <a:pt x="4301" y="17750"/>
                </a:cubicBezTo>
                <a:close/>
                <a:moveTo>
                  <a:pt x="14348" y="19607"/>
                </a:moveTo>
                <a:cubicBezTo>
                  <a:pt x="14385" y="19607"/>
                  <a:pt x="14421" y="19621"/>
                  <a:pt x="14450" y="19649"/>
                </a:cubicBezTo>
                <a:cubicBezTo>
                  <a:pt x="14462" y="19649"/>
                  <a:pt x="14462" y="19661"/>
                  <a:pt x="14462" y="19661"/>
                </a:cubicBezTo>
                <a:cubicBezTo>
                  <a:pt x="14537" y="19725"/>
                  <a:pt x="14537" y="19825"/>
                  <a:pt x="14487" y="19901"/>
                </a:cubicBezTo>
                <a:cubicBezTo>
                  <a:pt x="14462" y="19951"/>
                  <a:pt x="14411" y="19976"/>
                  <a:pt x="14361" y="19976"/>
                </a:cubicBezTo>
                <a:cubicBezTo>
                  <a:pt x="14349" y="19979"/>
                  <a:pt x="14336" y="19981"/>
                  <a:pt x="14324" y="19981"/>
                </a:cubicBezTo>
                <a:cubicBezTo>
                  <a:pt x="14287" y="19981"/>
                  <a:pt x="14251" y="19967"/>
                  <a:pt x="14223" y="19938"/>
                </a:cubicBezTo>
                <a:cubicBezTo>
                  <a:pt x="14185" y="19913"/>
                  <a:pt x="14160" y="19863"/>
                  <a:pt x="14160" y="19812"/>
                </a:cubicBezTo>
                <a:cubicBezTo>
                  <a:pt x="14148" y="19775"/>
                  <a:pt x="14160" y="19725"/>
                  <a:pt x="14185" y="19687"/>
                </a:cubicBezTo>
                <a:cubicBezTo>
                  <a:pt x="14223" y="19636"/>
                  <a:pt x="14261" y="19611"/>
                  <a:pt x="14311" y="19611"/>
                </a:cubicBezTo>
                <a:cubicBezTo>
                  <a:pt x="14323" y="19608"/>
                  <a:pt x="14336" y="19607"/>
                  <a:pt x="14348" y="19607"/>
                </a:cubicBezTo>
                <a:close/>
                <a:moveTo>
                  <a:pt x="554" y="20014"/>
                </a:moveTo>
                <a:lnTo>
                  <a:pt x="542" y="20027"/>
                </a:lnTo>
                <a:cubicBezTo>
                  <a:pt x="528" y="20027"/>
                  <a:pt x="528" y="20027"/>
                  <a:pt x="528" y="20014"/>
                </a:cubicBezTo>
                <a:close/>
                <a:moveTo>
                  <a:pt x="16047" y="19670"/>
                </a:moveTo>
                <a:cubicBezTo>
                  <a:pt x="16084" y="19670"/>
                  <a:pt x="16119" y="19684"/>
                  <a:pt x="16147" y="19712"/>
                </a:cubicBezTo>
                <a:lnTo>
                  <a:pt x="16160" y="19725"/>
                </a:lnTo>
                <a:cubicBezTo>
                  <a:pt x="16197" y="19750"/>
                  <a:pt x="16210" y="19787"/>
                  <a:pt x="16222" y="19825"/>
                </a:cubicBezTo>
                <a:cubicBezTo>
                  <a:pt x="16222" y="19876"/>
                  <a:pt x="16210" y="19926"/>
                  <a:pt x="16185" y="19963"/>
                </a:cubicBezTo>
                <a:cubicBezTo>
                  <a:pt x="16147" y="20014"/>
                  <a:pt x="16110" y="20039"/>
                  <a:pt x="16059" y="20039"/>
                </a:cubicBezTo>
                <a:cubicBezTo>
                  <a:pt x="16047" y="20042"/>
                  <a:pt x="16034" y="20044"/>
                  <a:pt x="16021" y="20044"/>
                </a:cubicBezTo>
                <a:cubicBezTo>
                  <a:pt x="15984" y="20044"/>
                  <a:pt x="15949" y="20029"/>
                  <a:pt x="15920" y="20001"/>
                </a:cubicBezTo>
                <a:cubicBezTo>
                  <a:pt x="15883" y="19976"/>
                  <a:pt x="15858" y="19926"/>
                  <a:pt x="15845" y="19876"/>
                </a:cubicBezTo>
                <a:cubicBezTo>
                  <a:pt x="15845" y="19837"/>
                  <a:pt x="15858" y="19787"/>
                  <a:pt x="15883" y="19750"/>
                </a:cubicBezTo>
                <a:cubicBezTo>
                  <a:pt x="15920" y="19700"/>
                  <a:pt x="15959" y="19674"/>
                  <a:pt x="16009" y="19674"/>
                </a:cubicBezTo>
                <a:cubicBezTo>
                  <a:pt x="16022" y="19671"/>
                  <a:pt x="16034" y="19670"/>
                  <a:pt x="16047" y="19670"/>
                </a:cubicBezTo>
                <a:close/>
                <a:moveTo>
                  <a:pt x="1798" y="19694"/>
                </a:moveTo>
                <a:cubicBezTo>
                  <a:pt x="1790" y="19694"/>
                  <a:pt x="1781" y="19696"/>
                  <a:pt x="1774" y="19700"/>
                </a:cubicBezTo>
                <a:cubicBezTo>
                  <a:pt x="1761" y="19712"/>
                  <a:pt x="1749" y="19750"/>
                  <a:pt x="1761" y="19762"/>
                </a:cubicBezTo>
                <a:cubicBezTo>
                  <a:pt x="1811" y="19851"/>
                  <a:pt x="1861" y="19938"/>
                  <a:pt x="1912" y="20014"/>
                </a:cubicBezTo>
                <a:cubicBezTo>
                  <a:pt x="1930" y="20032"/>
                  <a:pt x="1948" y="20044"/>
                  <a:pt x="1967" y="20044"/>
                </a:cubicBezTo>
                <a:cubicBezTo>
                  <a:pt x="1974" y="20044"/>
                  <a:pt x="1980" y="20042"/>
                  <a:pt x="1987" y="20039"/>
                </a:cubicBezTo>
                <a:cubicBezTo>
                  <a:pt x="2012" y="20014"/>
                  <a:pt x="2012" y="19988"/>
                  <a:pt x="2000" y="19963"/>
                </a:cubicBezTo>
                <a:cubicBezTo>
                  <a:pt x="1950" y="19888"/>
                  <a:pt x="1900" y="19800"/>
                  <a:pt x="1849" y="19712"/>
                </a:cubicBezTo>
                <a:cubicBezTo>
                  <a:pt x="1840" y="19703"/>
                  <a:pt x="1819" y="19694"/>
                  <a:pt x="1798" y="19694"/>
                </a:cubicBezTo>
                <a:close/>
                <a:moveTo>
                  <a:pt x="14336" y="19508"/>
                </a:moveTo>
                <a:cubicBezTo>
                  <a:pt x="14324" y="19508"/>
                  <a:pt x="14311" y="19509"/>
                  <a:pt x="14299" y="19511"/>
                </a:cubicBezTo>
                <a:cubicBezTo>
                  <a:pt x="14223" y="19524"/>
                  <a:pt x="14160" y="19561"/>
                  <a:pt x="14110" y="19624"/>
                </a:cubicBezTo>
                <a:cubicBezTo>
                  <a:pt x="14072" y="19687"/>
                  <a:pt x="14047" y="19762"/>
                  <a:pt x="14059" y="19837"/>
                </a:cubicBezTo>
                <a:cubicBezTo>
                  <a:pt x="14072" y="19901"/>
                  <a:pt x="14098" y="19951"/>
                  <a:pt x="14135" y="20001"/>
                </a:cubicBezTo>
                <a:cubicBezTo>
                  <a:pt x="14148" y="20001"/>
                  <a:pt x="14160" y="20014"/>
                  <a:pt x="14173" y="20014"/>
                </a:cubicBezTo>
                <a:cubicBezTo>
                  <a:pt x="14215" y="20055"/>
                  <a:pt x="14274" y="20080"/>
                  <a:pt x="14337" y="20080"/>
                </a:cubicBezTo>
                <a:cubicBezTo>
                  <a:pt x="14349" y="20080"/>
                  <a:pt x="14362" y="20079"/>
                  <a:pt x="14374" y="20077"/>
                </a:cubicBezTo>
                <a:cubicBezTo>
                  <a:pt x="14450" y="20064"/>
                  <a:pt x="14512" y="20027"/>
                  <a:pt x="14562" y="19963"/>
                </a:cubicBezTo>
                <a:cubicBezTo>
                  <a:pt x="14613" y="19901"/>
                  <a:pt x="14626" y="19825"/>
                  <a:pt x="14626" y="19750"/>
                </a:cubicBezTo>
                <a:cubicBezTo>
                  <a:pt x="14613" y="19674"/>
                  <a:pt x="14575" y="19611"/>
                  <a:pt x="14512" y="19574"/>
                </a:cubicBezTo>
                <a:cubicBezTo>
                  <a:pt x="14460" y="19532"/>
                  <a:pt x="14399" y="19508"/>
                  <a:pt x="14336" y="19508"/>
                </a:cubicBezTo>
                <a:close/>
                <a:moveTo>
                  <a:pt x="10349" y="19707"/>
                </a:moveTo>
                <a:cubicBezTo>
                  <a:pt x="10386" y="19707"/>
                  <a:pt x="10422" y="19721"/>
                  <a:pt x="10451" y="19750"/>
                </a:cubicBezTo>
                <a:cubicBezTo>
                  <a:pt x="10463" y="19750"/>
                  <a:pt x="10463" y="19750"/>
                  <a:pt x="10463" y="19762"/>
                </a:cubicBezTo>
                <a:cubicBezTo>
                  <a:pt x="10501" y="19787"/>
                  <a:pt x="10513" y="19825"/>
                  <a:pt x="10526" y="19863"/>
                </a:cubicBezTo>
                <a:cubicBezTo>
                  <a:pt x="10526" y="19913"/>
                  <a:pt x="10513" y="19963"/>
                  <a:pt x="10488" y="20001"/>
                </a:cubicBezTo>
                <a:cubicBezTo>
                  <a:pt x="10451" y="20039"/>
                  <a:pt x="10413" y="20064"/>
                  <a:pt x="10362" y="20077"/>
                </a:cubicBezTo>
                <a:cubicBezTo>
                  <a:pt x="10353" y="20079"/>
                  <a:pt x="10344" y="20080"/>
                  <a:pt x="10335" y="20080"/>
                </a:cubicBezTo>
                <a:cubicBezTo>
                  <a:pt x="10294" y="20080"/>
                  <a:pt x="10255" y="20059"/>
                  <a:pt x="10224" y="20039"/>
                </a:cubicBezTo>
                <a:cubicBezTo>
                  <a:pt x="10149" y="19976"/>
                  <a:pt x="10124" y="19863"/>
                  <a:pt x="10186" y="19775"/>
                </a:cubicBezTo>
                <a:cubicBezTo>
                  <a:pt x="10224" y="19737"/>
                  <a:pt x="10262" y="19712"/>
                  <a:pt x="10312" y="19712"/>
                </a:cubicBezTo>
                <a:cubicBezTo>
                  <a:pt x="10324" y="19709"/>
                  <a:pt x="10337" y="19707"/>
                  <a:pt x="10349" y="19707"/>
                </a:cubicBezTo>
                <a:close/>
                <a:moveTo>
                  <a:pt x="894" y="20064"/>
                </a:moveTo>
                <a:cubicBezTo>
                  <a:pt x="919" y="20077"/>
                  <a:pt x="931" y="20089"/>
                  <a:pt x="956" y="20102"/>
                </a:cubicBezTo>
                <a:cubicBezTo>
                  <a:pt x="944" y="20114"/>
                  <a:pt x="931" y="20127"/>
                  <a:pt x="931" y="20139"/>
                </a:cubicBezTo>
                <a:lnTo>
                  <a:pt x="894" y="20064"/>
                </a:lnTo>
                <a:close/>
                <a:moveTo>
                  <a:pt x="16036" y="19570"/>
                </a:moveTo>
                <a:cubicBezTo>
                  <a:pt x="16023" y="19570"/>
                  <a:pt x="16009" y="19572"/>
                  <a:pt x="15996" y="19574"/>
                </a:cubicBezTo>
                <a:cubicBezTo>
                  <a:pt x="15920" y="19586"/>
                  <a:pt x="15858" y="19624"/>
                  <a:pt x="15808" y="19687"/>
                </a:cubicBezTo>
                <a:cubicBezTo>
                  <a:pt x="15758" y="19750"/>
                  <a:pt x="15744" y="19825"/>
                  <a:pt x="15758" y="19901"/>
                </a:cubicBezTo>
                <a:cubicBezTo>
                  <a:pt x="15758" y="19963"/>
                  <a:pt x="15795" y="20014"/>
                  <a:pt x="15833" y="20064"/>
                </a:cubicBezTo>
                <a:cubicBezTo>
                  <a:pt x="15845" y="20064"/>
                  <a:pt x="15858" y="20077"/>
                  <a:pt x="15858" y="20077"/>
                </a:cubicBezTo>
                <a:cubicBezTo>
                  <a:pt x="15909" y="20118"/>
                  <a:pt x="15970" y="20143"/>
                  <a:pt x="16032" y="20143"/>
                </a:cubicBezTo>
                <a:cubicBezTo>
                  <a:pt x="16045" y="20143"/>
                  <a:pt x="16058" y="20142"/>
                  <a:pt x="16071" y="20139"/>
                </a:cubicBezTo>
                <a:cubicBezTo>
                  <a:pt x="16147" y="20127"/>
                  <a:pt x="16210" y="20089"/>
                  <a:pt x="16261" y="20027"/>
                </a:cubicBezTo>
                <a:cubicBezTo>
                  <a:pt x="16311" y="19963"/>
                  <a:pt x="16323" y="19888"/>
                  <a:pt x="16311" y="19812"/>
                </a:cubicBezTo>
                <a:cubicBezTo>
                  <a:pt x="16311" y="19737"/>
                  <a:pt x="16273" y="19674"/>
                  <a:pt x="16210" y="19636"/>
                </a:cubicBezTo>
                <a:cubicBezTo>
                  <a:pt x="16158" y="19595"/>
                  <a:pt x="16098" y="19570"/>
                  <a:pt x="16036" y="19570"/>
                </a:cubicBezTo>
                <a:close/>
                <a:moveTo>
                  <a:pt x="10339" y="19608"/>
                </a:moveTo>
                <a:cubicBezTo>
                  <a:pt x="10326" y="19608"/>
                  <a:pt x="10313" y="19609"/>
                  <a:pt x="10300" y="19611"/>
                </a:cubicBezTo>
                <a:cubicBezTo>
                  <a:pt x="10224" y="19624"/>
                  <a:pt x="10161" y="19661"/>
                  <a:pt x="10111" y="19725"/>
                </a:cubicBezTo>
                <a:cubicBezTo>
                  <a:pt x="10023" y="19837"/>
                  <a:pt x="10035" y="20001"/>
                  <a:pt x="10136" y="20102"/>
                </a:cubicBezTo>
                <a:cubicBezTo>
                  <a:pt x="10149" y="20102"/>
                  <a:pt x="10161" y="20114"/>
                  <a:pt x="10161" y="20114"/>
                </a:cubicBezTo>
                <a:cubicBezTo>
                  <a:pt x="10214" y="20156"/>
                  <a:pt x="10275" y="20180"/>
                  <a:pt x="10338" y="20180"/>
                </a:cubicBezTo>
                <a:cubicBezTo>
                  <a:pt x="10350" y="20180"/>
                  <a:pt x="10363" y="20180"/>
                  <a:pt x="10375" y="20178"/>
                </a:cubicBezTo>
                <a:cubicBezTo>
                  <a:pt x="10451" y="20164"/>
                  <a:pt x="10513" y="20127"/>
                  <a:pt x="10563" y="20064"/>
                </a:cubicBezTo>
                <a:cubicBezTo>
                  <a:pt x="10614" y="20001"/>
                  <a:pt x="10627" y="19926"/>
                  <a:pt x="10614" y="19851"/>
                </a:cubicBezTo>
                <a:cubicBezTo>
                  <a:pt x="10614" y="19775"/>
                  <a:pt x="10577" y="19712"/>
                  <a:pt x="10513" y="19661"/>
                </a:cubicBezTo>
                <a:cubicBezTo>
                  <a:pt x="10462" y="19631"/>
                  <a:pt x="10401" y="19608"/>
                  <a:pt x="10339" y="19608"/>
                </a:cubicBezTo>
                <a:close/>
                <a:moveTo>
                  <a:pt x="1070" y="20178"/>
                </a:moveTo>
                <a:cubicBezTo>
                  <a:pt x="1082" y="20178"/>
                  <a:pt x="1082" y="20190"/>
                  <a:pt x="1082" y="20190"/>
                </a:cubicBezTo>
                <a:lnTo>
                  <a:pt x="1070" y="20178"/>
                </a:lnTo>
                <a:close/>
                <a:moveTo>
                  <a:pt x="441" y="20039"/>
                </a:moveTo>
                <a:lnTo>
                  <a:pt x="441" y="20064"/>
                </a:lnTo>
                <a:cubicBezTo>
                  <a:pt x="466" y="20102"/>
                  <a:pt x="478" y="20152"/>
                  <a:pt x="503" y="20203"/>
                </a:cubicBezTo>
                <a:cubicBezTo>
                  <a:pt x="478" y="20152"/>
                  <a:pt x="453" y="20089"/>
                  <a:pt x="428" y="20039"/>
                </a:cubicBezTo>
                <a:close/>
                <a:moveTo>
                  <a:pt x="11936" y="19874"/>
                </a:moveTo>
                <a:cubicBezTo>
                  <a:pt x="11976" y="19874"/>
                  <a:pt x="12016" y="19887"/>
                  <a:pt x="12047" y="19913"/>
                </a:cubicBezTo>
                <a:cubicBezTo>
                  <a:pt x="12060" y="19913"/>
                  <a:pt x="12060" y="19926"/>
                  <a:pt x="12072" y="19926"/>
                </a:cubicBezTo>
                <a:cubicBezTo>
                  <a:pt x="12136" y="19988"/>
                  <a:pt x="12148" y="20102"/>
                  <a:pt x="12086" y="20178"/>
                </a:cubicBezTo>
                <a:cubicBezTo>
                  <a:pt x="12060" y="20215"/>
                  <a:pt x="12010" y="20240"/>
                  <a:pt x="11960" y="20240"/>
                </a:cubicBezTo>
                <a:cubicBezTo>
                  <a:pt x="11946" y="20243"/>
                  <a:pt x="11933" y="20245"/>
                  <a:pt x="11919" y="20245"/>
                </a:cubicBezTo>
                <a:cubicBezTo>
                  <a:pt x="11883" y="20245"/>
                  <a:pt x="11849" y="20233"/>
                  <a:pt x="11821" y="20215"/>
                </a:cubicBezTo>
                <a:cubicBezTo>
                  <a:pt x="11746" y="20152"/>
                  <a:pt x="11733" y="20027"/>
                  <a:pt x="11796" y="19951"/>
                </a:cubicBezTo>
                <a:cubicBezTo>
                  <a:pt x="11825" y="19900"/>
                  <a:pt x="11880" y="19874"/>
                  <a:pt x="11936" y="19874"/>
                </a:cubicBezTo>
                <a:close/>
                <a:moveTo>
                  <a:pt x="340" y="20077"/>
                </a:moveTo>
                <a:cubicBezTo>
                  <a:pt x="365" y="20139"/>
                  <a:pt x="391" y="20190"/>
                  <a:pt x="416" y="20253"/>
                </a:cubicBezTo>
                <a:lnTo>
                  <a:pt x="403" y="20265"/>
                </a:lnTo>
                <a:cubicBezTo>
                  <a:pt x="391" y="20240"/>
                  <a:pt x="365" y="20203"/>
                  <a:pt x="352" y="20178"/>
                </a:cubicBezTo>
                <a:lnTo>
                  <a:pt x="327" y="20152"/>
                </a:lnTo>
                <a:cubicBezTo>
                  <a:pt x="327" y="20139"/>
                  <a:pt x="327" y="20139"/>
                  <a:pt x="315" y="20139"/>
                </a:cubicBezTo>
                <a:cubicBezTo>
                  <a:pt x="315" y="20127"/>
                  <a:pt x="315" y="20114"/>
                  <a:pt x="302" y="20102"/>
                </a:cubicBezTo>
                <a:cubicBezTo>
                  <a:pt x="315" y="20089"/>
                  <a:pt x="327" y="20089"/>
                  <a:pt x="340" y="20077"/>
                </a:cubicBezTo>
                <a:close/>
                <a:moveTo>
                  <a:pt x="13532" y="19921"/>
                </a:moveTo>
                <a:cubicBezTo>
                  <a:pt x="13569" y="19921"/>
                  <a:pt x="13604" y="19935"/>
                  <a:pt x="13632" y="19963"/>
                </a:cubicBezTo>
                <a:cubicBezTo>
                  <a:pt x="13645" y="19963"/>
                  <a:pt x="13645" y="19963"/>
                  <a:pt x="13657" y="19976"/>
                </a:cubicBezTo>
                <a:cubicBezTo>
                  <a:pt x="13682" y="20001"/>
                  <a:pt x="13707" y="20039"/>
                  <a:pt x="13707" y="20077"/>
                </a:cubicBezTo>
                <a:cubicBezTo>
                  <a:pt x="13720" y="20127"/>
                  <a:pt x="13707" y="20178"/>
                  <a:pt x="13670" y="20215"/>
                </a:cubicBezTo>
                <a:cubicBezTo>
                  <a:pt x="13633" y="20266"/>
                  <a:pt x="13579" y="20292"/>
                  <a:pt x="13526" y="20292"/>
                </a:cubicBezTo>
                <a:cubicBezTo>
                  <a:pt x="13488" y="20292"/>
                  <a:pt x="13450" y="20279"/>
                  <a:pt x="13419" y="20253"/>
                </a:cubicBezTo>
                <a:cubicBezTo>
                  <a:pt x="13330" y="20190"/>
                  <a:pt x="13318" y="20077"/>
                  <a:pt x="13380" y="19988"/>
                </a:cubicBezTo>
                <a:cubicBezTo>
                  <a:pt x="13405" y="19951"/>
                  <a:pt x="13456" y="19926"/>
                  <a:pt x="13494" y="19926"/>
                </a:cubicBezTo>
                <a:cubicBezTo>
                  <a:pt x="13507" y="19923"/>
                  <a:pt x="13519" y="19921"/>
                  <a:pt x="13532" y="19921"/>
                </a:cubicBezTo>
                <a:close/>
                <a:moveTo>
                  <a:pt x="1120" y="20228"/>
                </a:moveTo>
                <a:cubicBezTo>
                  <a:pt x="1120" y="20228"/>
                  <a:pt x="1132" y="20228"/>
                  <a:pt x="1132" y="20240"/>
                </a:cubicBezTo>
                <a:lnTo>
                  <a:pt x="1170" y="20303"/>
                </a:lnTo>
                <a:cubicBezTo>
                  <a:pt x="1157" y="20290"/>
                  <a:pt x="1145" y="20278"/>
                  <a:pt x="1145" y="20265"/>
                </a:cubicBezTo>
                <a:cubicBezTo>
                  <a:pt x="1132" y="20253"/>
                  <a:pt x="1132" y="20240"/>
                  <a:pt x="1120" y="20228"/>
                </a:cubicBezTo>
                <a:close/>
                <a:moveTo>
                  <a:pt x="11936" y="19775"/>
                </a:moveTo>
                <a:cubicBezTo>
                  <a:pt x="11851" y="19775"/>
                  <a:pt x="11767" y="19815"/>
                  <a:pt x="11708" y="19888"/>
                </a:cubicBezTo>
                <a:cubicBezTo>
                  <a:pt x="11620" y="20001"/>
                  <a:pt x="11645" y="20164"/>
                  <a:pt x="11746" y="20265"/>
                </a:cubicBezTo>
                <a:cubicBezTo>
                  <a:pt x="11746" y="20278"/>
                  <a:pt x="11759" y="20278"/>
                  <a:pt x="11771" y="20290"/>
                </a:cubicBezTo>
                <a:cubicBezTo>
                  <a:pt x="11812" y="20321"/>
                  <a:pt x="11870" y="20344"/>
                  <a:pt x="11931" y="20344"/>
                </a:cubicBezTo>
                <a:cubicBezTo>
                  <a:pt x="11944" y="20344"/>
                  <a:pt x="11958" y="20343"/>
                  <a:pt x="11972" y="20340"/>
                </a:cubicBezTo>
                <a:cubicBezTo>
                  <a:pt x="12047" y="20328"/>
                  <a:pt x="12123" y="20290"/>
                  <a:pt x="12161" y="20228"/>
                </a:cubicBezTo>
                <a:cubicBezTo>
                  <a:pt x="12262" y="20114"/>
                  <a:pt x="12236" y="19926"/>
                  <a:pt x="12111" y="19837"/>
                </a:cubicBezTo>
                <a:cubicBezTo>
                  <a:pt x="12058" y="19795"/>
                  <a:pt x="11997" y="19775"/>
                  <a:pt x="11936" y="19775"/>
                </a:cubicBezTo>
                <a:close/>
                <a:moveTo>
                  <a:pt x="13522" y="19822"/>
                </a:moveTo>
                <a:cubicBezTo>
                  <a:pt x="13508" y="19822"/>
                  <a:pt x="13495" y="19823"/>
                  <a:pt x="13481" y="19825"/>
                </a:cubicBezTo>
                <a:cubicBezTo>
                  <a:pt x="13405" y="19837"/>
                  <a:pt x="13343" y="19876"/>
                  <a:pt x="13305" y="19938"/>
                </a:cubicBezTo>
                <a:cubicBezTo>
                  <a:pt x="13217" y="20052"/>
                  <a:pt x="13229" y="20215"/>
                  <a:pt x="13330" y="20315"/>
                </a:cubicBezTo>
                <a:cubicBezTo>
                  <a:pt x="13330" y="20315"/>
                  <a:pt x="13343" y="20328"/>
                  <a:pt x="13355" y="20328"/>
                </a:cubicBezTo>
                <a:cubicBezTo>
                  <a:pt x="13408" y="20370"/>
                  <a:pt x="13469" y="20390"/>
                  <a:pt x="13529" y="20390"/>
                </a:cubicBezTo>
                <a:cubicBezTo>
                  <a:pt x="13613" y="20390"/>
                  <a:pt x="13694" y="20351"/>
                  <a:pt x="13745" y="20278"/>
                </a:cubicBezTo>
                <a:cubicBezTo>
                  <a:pt x="13846" y="20152"/>
                  <a:pt x="13821" y="19976"/>
                  <a:pt x="13695" y="19876"/>
                </a:cubicBezTo>
                <a:cubicBezTo>
                  <a:pt x="13643" y="19844"/>
                  <a:pt x="13583" y="19822"/>
                  <a:pt x="13522" y="19822"/>
                </a:cubicBezTo>
                <a:close/>
                <a:moveTo>
                  <a:pt x="17034" y="20372"/>
                </a:moveTo>
                <a:cubicBezTo>
                  <a:pt x="17043" y="20379"/>
                  <a:pt x="17053" y="20385"/>
                  <a:pt x="17065" y="20391"/>
                </a:cubicBezTo>
                <a:cubicBezTo>
                  <a:pt x="17055" y="20391"/>
                  <a:pt x="17044" y="20383"/>
                  <a:pt x="17034" y="20372"/>
                </a:cubicBezTo>
                <a:close/>
                <a:moveTo>
                  <a:pt x="176" y="20315"/>
                </a:moveTo>
                <a:cubicBezTo>
                  <a:pt x="189" y="20340"/>
                  <a:pt x="189" y="20366"/>
                  <a:pt x="201" y="20391"/>
                </a:cubicBezTo>
                <a:cubicBezTo>
                  <a:pt x="190" y="20391"/>
                  <a:pt x="165" y="20403"/>
                  <a:pt x="164" y="20428"/>
                </a:cubicBezTo>
                <a:lnTo>
                  <a:pt x="164" y="20428"/>
                </a:lnTo>
                <a:cubicBezTo>
                  <a:pt x="164" y="20393"/>
                  <a:pt x="166" y="20349"/>
                  <a:pt x="176" y="20315"/>
                </a:cubicBezTo>
                <a:close/>
                <a:moveTo>
                  <a:pt x="17191" y="20441"/>
                </a:moveTo>
                <a:lnTo>
                  <a:pt x="17178" y="20454"/>
                </a:lnTo>
                <a:lnTo>
                  <a:pt x="17178" y="20441"/>
                </a:lnTo>
                <a:close/>
                <a:moveTo>
                  <a:pt x="15104" y="20089"/>
                </a:moveTo>
                <a:cubicBezTo>
                  <a:pt x="15141" y="20089"/>
                  <a:pt x="15191" y="20102"/>
                  <a:pt x="15241" y="20127"/>
                </a:cubicBezTo>
                <a:cubicBezTo>
                  <a:pt x="15241" y="20127"/>
                  <a:pt x="15241" y="20139"/>
                  <a:pt x="15254" y="20139"/>
                </a:cubicBezTo>
                <a:cubicBezTo>
                  <a:pt x="15280" y="20178"/>
                  <a:pt x="15305" y="20215"/>
                  <a:pt x="15305" y="20253"/>
                </a:cubicBezTo>
                <a:cubicBezTo>
                  <a:pt x="15317" y="20303"/>
                  <a:pt x="15305" y="20354"/>
                  <a:pt x="15267" y="20391"/>
                </a:cubicBezTo>
                <a:cubicBezTo>
                  <a:pt x="15241" y="20429"/>
                  <a:pt x="15191" y="20454"/>
                  <a:pt x="15154" y="20454"/>
                </a:cubicBezTo>
                <a:cubicBezTo>
                  <a:pt x="15141" y="20457"/>
                  <a:pt x="15127" y="20459"/>
                  <a:pt x="15114" y="20459"/>
                </a:cubicBezTo>
                <a:cubicBezTo>
                  <a:pt x="15078" y="20459"/>
                  <a:pt x="15043" y="20447"/>
                  <a:pt x="15015" y="20429"/>
                </a:cubicBezTo>
                <a:cubicBezTo>
                  <a:pt x="14928" y="20366"/>
                  <a:pt x="14914" y="20240"/>
                  <a:pt x="14978" y="20164"/>
                </a:cubicBezTo>
                <a:cubicBezTo>
                  <a:pt x="15003" y="20127"/>
                  <a:pt x="15053" y="20102"/>
                  <a:pt x="15104" y="20089"/>
                </a:cubicBezTo>
                <a:close/>
                <a:moveTo>
                  <a:pt x="9545" y="20141"/>
                </a:moveTo>
                <a:cubicBezTo>
                  <a:pt x="9581" y="20141"/>
                  <a:pt x="9616" y="20153"/>
                  <a:pt x="9646" y="20178"/>
                </a:cubicBezTo>
                <a:lnTo>
                  <a:pt x="9671" y="20203"/>
                </a:lnTo>
                <a:cubicBezTo>
                  <a:pt x="9696" y="20228"/>
                  <a:pt x="9721" y="20265"/>
                  <a:pt x="9721" y="20303"/>
                </a:cubicBezTo>
                <a:cubicBezTo>
                  <a:pt x="9733" y="20354"/>
                  <a:pt x="9708" y="20404"/>
                  <a:pt x="9683" y="20441"/>
                </a:cubicBezTo>
                <a:cubicBezTo>
                  <a:pt x="9658" y="20479"/>
                  <a:pt x="9608" y="20504"/>
                  <a:pt x="9557" y="20517"/>
                </a:cubicBezTo>
                <a:cubicBezTo>
                  <a:pt x="9507" y="20517"/>
                  <a:pt x="9470" y="20504"/>
                  <a:pt x="9420" y="20479"/>
                </a:cubicBezTo>
                <a:cubicBezTo>
                  <a:pt x="9381" y="20441"/>
                  <a:pt x="9356" y="20404"/>
                  <a:pt x="9356" y="20354"/>
                </a:cubicBezTo>
                <a:cubicBezTo>
                  <a:pt x="9344" y="20303"/>
                  <a:pt x="9356" y="20253"/>
                  <a:pt x="9394" y="20215"/>
                </a:cubicBezTo>
                <a:cubicBezTo>
                  <a:pt x="9432" y="20169"/>
                  <a:pt x="9489" y="20141"/>
                  <a:pt x="9545" y="20141"/>
                </a:cubicBezTo>
                <a:close/>
                <a:moveTo>
                  <a:pt x="17145" y="20504"/>
                </a:moveTo>
                <a:lnTo>
                  <a:pt x="17128" y="20530"/>
                </a:lnTo>
                <a:cubicBezTo>
                  <a:pt x="17116" y="20517"/>
                  <a:pt x="17103" y="20504"/>
                  <a:pt x="17090" y="20504"/>
                </a:cubicBezTo>
                <a:lnTo>
                  <a:pt x="17141" y="20504"/>
                </a:lnTo>
                <a:cubicBezTo>
                  <a:pt x="17141" y="20504"/>
                  <a:pt x="17143" y="20504"/>
                  <a:pt x="17145" y="20504"/>
                </a:cubicBezTo>
                <a:close/>
                <a:moveTo>
                  <a:pt x="3031" y="20404"/>
                </a:moveTo>
                <a:cubicBezTo>
                  <a:pt x="3018" y="20404"/>
                  <a:pt x="3018" y="20404"/>
                  <a:pt x="3006" y="20416"/>
                </a:cubicBezTo>
                <a:lnTo>
                  <a:pt x="2993" y="20416"/>
                </a:lnTo>
                <a:cubicBezTo>
                  <a:pt x="2981" y="20429"/>
                  <a:pt x="2981" y="20441"/>
                  <a:pt x="2981" y="20454"/>
                </a:cubicBezTo>
                <a:cubicBezTo>
                  <a:pt x="2981" y="20466"/>
                  <a:pt x="2981" y="20479"/>
                  <a:pt x="2993" y="20491"/>
                </a:cubicBezTo>
                <a:lnTo>
                  <a:pt x="3031" y="20530"/>
                </a:lnTo>
                <a:cubicBezTo>
                  <a:pt x="3043" y="20542"/>
                  <a:pt x="3057" y="20542"/>
                  <a:pt x="3069" y="20542"/>
                </a:cubicBezTo>
                <a:lnTo>
                  <a:pt x="3082" y="20542"/>
                </a:lnTo>
                <a:cubicBezTo>
                  <a:pt x="3094" y="20542"/>
                  <a:pt x="3094" y="20530"/>
                  <a:pt x="3107" y="20530"/>
                </a:cubicBezTo>
                <a:cubicBezTo>
                  <a:pt x="3107" y="20517"/>
                  <a:pt x="3119" y="20504"/>
                  <a:pt x="3119" y="20491"/>
                </a:cubicBezTo>
                <a:cubicBezTo>
                  <a:pt x="3119" y="20479"/>
                  <a:pt x="3107" y="20466"/>
                  <a:pt x="3107" y="20454"/>
                </a:cubicBezTo>
                <a:cubicBezTo>
                  <a:pt x="3082" y="20441"/>
                  <a:pt x="3069" y="20429"/>
                  <a:pt x="3057" y="20416"/>
                </a:cubicBezTo>
                <a:cubicBezTo>
                  <a:pt x="3057" y="20416"/>
                  <a:pt x="3043" y="20404"/>
                  <a:pt x="3031" y="20404"/>
                </a:cubicBezTo>
                <a:close/>
                <a:moveTo>
                  <a:pt x="15091" y="19988"/>
                </a:moveTo>
                <a:cubicBezTo>
                  <a:pt x="15015" y="20001"/>
                  <a:pt x="14940" y="20039"/>
                  <a:pt x="14902" y="20102"/>
                </a:cubicBezTo>
                <a:cubicBezTo>
                  <a:pt x="14814" y="20215"/>
                  <a:pt x="14827" y="20379"/>
                  <a:pt x="14928" y="20479"/>
                </a:cubicBezTo>
                <a:lnTo>
                  <a:pt x="14953" y="20504"/>
                </a:lnTo>
                <a:cubicBezTo>
                  <a:pt x="15004" y="20535"/>
                  <a:pt x="15065" y="20558"/>
                  <a:pt x="15127" y="20558"/>
                </a:cubicBezTo>
                <a:cubicBezTo>
                  <a:pt x="15140" y="20558"/>
                  <a:pt x="15153" y="20557"/>
                  <a:pt x="15166" y="20555"/>
                </a:cubicBezTo>
                <a:cubicBezTo>
                  <a:pt x="15241" y="20542"/>
                  <a:pt x="15305" y="20504"/>
                  <a:pt x="15355" y="20441"/>
                </a:cubicBezTo>
                <a:cubicBezTo>
                  <a:pt x="15443" y="20328"/>
                  <a:pt x="15417" y="20139"/>
                  <a:pt x="15292" y="20052"/>
                </a:cubicBezTo>
                <a:cubicBezTo>
                  <a:pt x="15229" y="20001"/>
                  <a:pt x="15166" y="19988"/>
                  <a:pt x="15091" y="19988"/>
                </a:cubicBezTo>
                <a:close/>
                <a:moveTo>
                  <a:pt x="11123" y="20188"/>
                </a:moveTo>
                <a:cubicBezTo>
                  <a:pt x="11161" y="20188"/>
                  <a:pt x="11199" y="20201"/>
                  <a:pt x="11230" y="20228"/>
                </a:cubicBezTo>
                <a:cubicBezTo>
                  <a:pt x="11243" y="20228"/>
                  <a:pt x="11243" y="20240"/>
                  <a:pt x="11256" y="20240"/>
                </a:cubicBezTo>
                <a:cubicBezTo>
                  <a:pt x="11281" y="20265"/>
                  <a:pt x="11306" y="20303"/>
                  <a:pt x="11306" y="20354"/>
                </a:cubicBezTo>
                <a:cubicBezTo>
                  <a:pt x="11318" y="20404"/>
                  <a:pt x="11306" y="20454"/>
                  <a:pt x="11268" y="20491"/>
                </a:cubicBezTo>
                <a:cubicBezTo>
                  <a:pt x="11243" y="20530"/>
                  <a:pt x="11192" y="20555"/>
                  <a:pt x="11155" y="20555"/>
                </a:cubicBezTo>
                <a:cubicBezTo>
                  <a:pt x="11143" y="20558"/>
                  <a:pt x="11130" y="20559"/>
                  <a:pt x="11118" y="20559"/>
                </a:cubicBezTo>
                <a:cubicBezTo>
                  <a:pt x="11081" y="20559"/>
                  <a:pt x="11045" y="20545"/>
                  <a:pt x="11016" y="20517"/>
                </a:cubicBezTo>
                <a:cubicBezTo>
                  <a:pt x="10966" y="20491"/>
                  <a:pt x="10941" y="20454"/>
                  <a:pt x="10941" y="20404"/>
                </a:cubicBezTo>
                <a:cubicBezTo>
                  <a:pt x="10929" y="20354"/>
                  <a:pt x="10941" y="20303"/>
                  <a:pt x="10979" y="20265"/>
                </a:cubicBezTo>
                <a:cubicBezTo>
                  <a:pt x="11015" y="20214"/>
                  <a:pt x="11069" y="20188"/>
                  <a:pt x="11123" y="20188"/>
                </a:cubicBezTo>
                <a:close/>
                <a:moveTo>
                  <a:pt x="9542" y="20050"/>
                </a:moveTo>
                <a:cubicBezTo>
                  <a:pt x="9454" y="20050"/>
                  <a:pt x="9366" y="20089"/>
                  <a:pt x="9306" y="20164"/>
                </a:cubicBezTo>
                <a:cubicBezTo>
                  <a:pt x="9269" y="20215"/>
                  <a:pt x="9244" y="20290"/>
                  <a:pt x="9256" y="20366"/>
                </a:cubicBezTo>
                <a:cubicBezTo>
                  <a:pt x="9269" y="20429"/>
                  <a:pt x="9294" y="20491"/>
                  <a:pt x="9344" y="20530"/>
                </a:cubicBezTo>
                <a:cubicBezTo>
                  <a:pt x="9344" y="20542"/>
                  <a:pt x="9356" y="20555"/>
                  <a:pt x="9369" y="20555"/>
                </a:cubicBezTo>
                <a:cubicBezTo>
                  <a:pt x="9417" y="20593"/>
                  <a:pt x="9465" y="20609"/>
                  <a:pt x="9519" y="20609"/>
                </a:cubicBezTo>
                <a:cubicBezTo>
                  <a:pt x="9536" y="20609"/>
                  <a:pt x="9553" y="20608"/>
                  <a:pt x="9571" y="20605"/>
                </a:cubicBezTo>
                <a:cubicBezTo>
                  <a:pt x="9646" y="20605"/>
                  <a:pt x="9721" y="20567"/>
                  <a:pt x="9759" y="20504"/>
                </a:cubicBezTo>
                <a:cubicBezTo>
                  <a:pt x="9809" y="20441"/>
                  <a:pt x="9834" y="20366"/>
                  <a:pt x="9822" y="20290"/>
                </a:cubicBezTo>
                <a:cubicBezTo>
                  <a:pt x="9809" y="20215"/>
                  <a:pt x="9772" y="20152"/>
                  <a:pt x="9708" y="20102"/>
                </a:cubicBezTo>
                <a:cubicBezTo>
                  <a:pt x="9658" y="20067"/>
                  <a:pt x="9600" y="20050"/>
                  <a:pt x="9542" y="20050"/>
                </a:cubicBezTo>
                <a:close/>
                <a:moveTo>
                  <a:pt x="3912" y="18115"/>
                </a:moveTo>
                <a:lnTo>
                  <a:pt x="4100" y="18605"/>
                </a:lnTo>
                <a:cubicBezTo>
                  <a:pt x="4175" y="18781"/>
                  <a:pt x="4251" y="18970"/>
                  <a:pt x="4351" y="19133"/>
                </a:cubicBezTo>
                <a:cubicBezTo>
                  <a:pt x="4540" y="19423"/>
                  <a:pt x="4804" y="19661"/>
                  <a:pt x="5106" y="19825"/>
                </a:cubicBezTo>
                <a:cubicBezTo>
                  <a:pt x="5257" y="19901"/>
                  <a:pt x="5421" y="19963"/>
                  <a:pt x="5584" y="20001"/>
                </a:cubicBezTo>
                <a:cubicBezTo>
                  <a:pt x="5421" y="20228"/>
                  <a:pt x="5232" y="20454"/>
                  <a:pt x="4980" y="20580"/>
                </a:cubicBezTo>
                <a:cubicBezTo>
                  <a:pt x="4914" y="20610"/>
                  <a:pt x="4854" y="20625"/>
                  <a:pt x="4796" y="20625"/>
                </a:cubicBezTo>
                <a:cubicBezTo>
                  <a:pt x="4731" y="20625"/>
                  <a:pt x="4669" y="20606"/>
                  <a:pt x="4603" y="20567"/>
                </a:cubicBezTo>
                <a:cubicBezTo>
                  <a:pt x="4477" y="20504"/>
                  <a:pt x="4364" y="20416"/>
                  <a:pt x="4264" y="20328"/>
                </a:cubicBezTo>
                <a:cubicBezTo>
                  <a:pt x="4037" y="20127"/>
                  <a:pt x="3836" y="19901"/>
                  <a:pt x="3685" y="19649"/>
                </a:cubicBezTo>
                <a:cubicBezTo>
                  <a:pt x="3534" y="19423"/>
                  <a:pt x="3370" y="19146"/>
                  <a:pt x="3434" y="18870"/>
                </a:cubicBezTo>
                <a:cubicBezTo>
                  <a:pt x="3471" y="18719"/>
                  <a:pt x="3560" y="18580"/>
                  <a:pt x="3647" y="18454"/>
                </a:cubicBezTo>
                <a:cubicBezTo>
                  <a:pt x="3723" y="18328"/>
                  <a:pt x="3811" y="18216"/>
                  <a:pt x="3912" y="18115"/>
                </a:cubicBezTo>
                <a:close/>
                <a:moveTo>
                  <a:pt x="11119" y="20090"/>
                </a:moveTo>
                <a:cubicBezTo>
                  <a:pt x="11036" y="20090"/>
                  <a:pt x="10954" y="20129"/>
                  <a:pt x="10903" y="20203"/>
                </a:cubicBezTo>
                <a:cubicBezTo>
                  <a:pt x="10853" y="20265"/>
                  <a:pt x="10828" y="20340"/>
                  <a:pt x="10840" y="20416"/>
                </a:cubicBezTo>
                <a:cubicBezTo>
                  <a:pt x="10853" y="20479"/>
                  <a:pt x="10878" y="20530"/>
                  <a:pt x="10929" y="20580"/>
                </a:cubicBezTo>
                <a:lnTo>
                  <a:pt x="10954" y="20605"/>
                </a:lnTo>
                <a:cubicBezTo>
                  <a:pt x="11005" y="20636"/>
                  <a:pt x="11066" y="20658"/>
                  <a:pt x="11128" y="20658"/>
                </a:cubicBezTo>
                <a:cubicBezTo>
                  <a:pt x="11141" y="20658"/>
                  <a:pt x="11154" y="20657"/>
                  <a:pt x="11167" y="20655"/>
                </a:cubicBezTo>
                <a:cubicBezTo>
                  <a:pt x="11243" y="20642"/>
                  <a:pt x="11306" y="20605"/>
                  <a:pt x="11343" y="20542"/>
                </a:cubicBezTo>
                <a:cubicBezTo>
                  <a:pt x="11393" y="20491"/>
                  <a:pt x="11419" y="20416"/>
                  <a:pt x="11406" y="20340"/>
                </a:cubicBezTo>
                <a:cubicBezTo>
                  <a:pt x="11393" y="20265"/>
                  <a:pt x="11356" y="20190"/>
                  <a:pt x="11293" y="20152"/>
                </a:cubicBezTo>
                <a:cubicBezTo>
                  <a:pt x="11240" y="20110"/>
                  <a:pt x="11179" y="20090"/>
                  <a:pt x="11119" y="20090"/>
                </a:cubicBezTo>
                <a:close/>
                <a:moveTo>
                  <a:pt x="12739" y="20361"/>
                </a:moveTo>
                <a:cubicBezTo>
                  <a:pt x="12773" y="20361"/>
                  <a:pt x="12803" y="20372"/>
                  <a:pt x="12840" y="20391"/>
                </a:cubicBezTo>
                <a:cubicBezTo>
                  <a:pt x="12840" y="20404"/>
                  <a:pt x="12852" y="20404"/>
                  <a:pt x="12852" y="20416"/>
                </a:cubicBezTo>
                <a:cubicBezTo>
                  <a:pt x="12877" y="20441"/>
                  <a:pt x="12902" y="20479"/>
                  <a:pt x="12902" y="20517"/>
                </a:cubicBezTo>
                <a:cubicBezTo>
                  <a:pt x="12916" y="20567"/>
                  <a:pt x="12902" y="20617"/>
                  <a:pt x="12865" y="20655"/>
                </a:cubicBezTo>
                <a:cubicBezTo>
                  <a:pt x="12840" y="20693"/>
                  <a:pt x="12802" y="20718"/>
                  <a:pt x="12752" y="20731"/>
                </a:cubicBezTo>
                <a:cubicBezTo>
                  <a:pt x="12701" y="20731"/>
                  <a:pt x="12651" y="20718"/>
                  <a:pt x="12614" y="20693"/>
                </a:cubicBezTo>
                <a:cubicBezTo>
                  <a:pt x="12575" y="20667"/>
                  <a:pt x="12550" y="20617"/>
                  <a:pt x="12538" y="20567"/>
                </a:cubicBezTo>
                <a:cubicBezTo>
                  <a:pt x="12538" y="20517"/>
                  <a:pt x="12550" y="20466"/>
                  <a:pt x="12575" y="20429"/>
                </a:cubicBezTo>
                <a:cubicBezTo>
                  <a:pt x="12601" y="20391"/>
                  <a:pt x="12651" y="20366"/>
                  <a:pt x="12701" y="20366"/>
                </a:cubicBezTo>
                <a:cubicBezTo>
                  <a:pt x="12715" y="20362"/>
                  <a:pt x="12727" y="20361"/>
                  <a:pt x="12739" y="20361"/>
                </a:cubicBezTo>
                <a:close/>
                <a:moveTo>
                  <a:pt x="4327" y="17607"/>
                </a:moveTo>
                <a:cubicBezTo>
                  <a:pt x="4314" y="17607"/>
                  <a:pt x="4300" y="17613"/>
                  <a:pt x="4289" y="17624"/>
                </a:cubicBezTo>
                <a:cubicBezTo>
                  <a:pt x="4175" y="17738"/>
                  <a:pt x="4063" y="17839"/>
                  <a:pt x="3949" y="17951"/>
                </a:cubicBezTo>
                <a:cubicBezTo>
                  <a:pt x="3949" y="17951"/>
                  <a:pt x="3937" y="17964"/>
                  <a:pt x="3924" y="17964"/>
                </a:cubicBezTo>
                <a:cubicBezTo>
                  <a:pt x="3899" y="17964"/>
                  <a:pt x="3861" y="17989"/>
                  <a:pt x="3873" y="18015"/>
                </a:cubicBezTo>
                <a:cubicBezTo>
                  <a:pt x="3773" y="18127"/>
                  <a:pt x="3672" y="18241"/>
                  <a:pt x="3585" y="18367"/>
                </a:cubicBezTo>
                <a:cubicBezTo>
                  <a:pt x="3496" y="18492"/>
                  <a:pt x="3421" y="18618"/>
                  <a:pt x="3370" y="18756"/>
                </a:cubicBezTo>
                <a:cubicBezTo>
                  <a:pt x="3320" y="18895"/>
                  <a:pt x="3308" y="19046"/>
                  <a:pt x="3345" y="19184"/>
                </a:cubicBezTo>
                <a:cubicBezTo>
                  <a:pt x="3384" y="19334"/>
                  <a:pt x="3459" y="19473"/>
                  <a:pt x="3546" y="19611"/>
                </a:cubicBezTo>
                <a:cubicBezTo>
                  <a:pt x="3710" y="19888"/>
                  <a:pt x="3912" y="20139"/>
                  <a:pt x="4163" y="20366"/>
                </a:cubicBezTo>
                <a:cubicBezTo>
                  <a:pt x="4276" y="20466"/>
                  <a:pt x="4390" y="20567"/>
                  <a:pt x="4527" y="20642"/>
                </a:cubicBezTo>
                <a:cubicBezTo>
                  <a:pt x="4611" y="20697"/>
                  <a:pt x="4707" y="20733"/>
                  <a:pt x="4807" y="20733"/>
                </a:cubicBezTo>
                <a:cubicBezTo>
                  <a:pt x="4843" y="20733"/>
                  <a:pt x="4880" y="20728"/>
                  <a:pt x="4918" y="20718"/>
                </a:cubicBezTo>
                <a:cubicBezTo>
                  <a:pt x="5081" y="20667"/>
                  <a:pt x="5232" y="20555"/>
                  <a:pt x="5357" y="20429"/>
                </a:cubicBezTo>
                <a:cubicBezTo>
                  <a:pt x="5483" y="20303"/>
                  <a:pt x="5584" y="20164"/>
                  <a:pt x="5684" y="20027"/>
                </a:cubicBezTo>
                <a:cubicBezTo>
                  <a:pt x="5709" y="20027"/>
                  <a:pt x="5723" y="20027"/>
                  <a:pt x="5735" y="20001"/>
                </a:cubicBezTo>
                <a:lnTo>
                  <a:pt x="5961" y="19700"/>
                </a:lnTo>
                <a:cubicBezTo>
                  <a:pt x="5999" y="19636"/>
                  <a:pt x="6062" y="19561"/>
                  <a:pt x="5999" y="19473"/>
                </a:cubicBezTo>
                <a:cubicBezTo>
                  <a:pt x="5974" y="19448"/>
                  <a:pt x="5924" y="19423"/>
                  <a:pt x="5885" y="19410"/>
                </a:cubicBezTo>
                <a:lnTo>
                  <a:pt x="5735" y="19334"/>
                </a:lnTo>
                <a:lnTo>
                  <a:pt x="5471" y="19184"/>
                </a:lnTo>
                <a:cubicBezTo>
                  <a:pt x="5131" y="18945"/>
                  <a:pt x="4842" y="18643"/>
                  <a:pt x="4641" y="18278"/>
                </a:cubicBezTo>
                <a:cubicBezTo>
                  <a:pt x="4515" y="18077"/>
                  <a:pt x="4427" y="17864"/>
                  <a:pt x="4364" y="17637"/>
                </a:cubicBezTo>
                <a:cubicBezTo>
                  <a:pt x="4357" y="17616"/>
                  <a:pt x="4343" y="17607"/>
                  <a:pt x="4327" y="17607"/>
                </a:cubicBezTo>
                <a:close/>
                <a:moveTo>
                  <a:pt x="14307" y="20402"/>
                </a:moveTo>
                <a:cubicBezTo>
                  <a:pt x="14347" y="20402"/>
                  <a:pt x="14388" y="20415"/>
                  <a:pt x="14425" y="20441"/>
                </a:cubicBezTo>
                <a:lnTo>
                  <a:pt x="14437" y="20454"/>
                </a:lnTo>
                <a:cubicBezTo>
                  <a:pt x="14475" y="20479"/>
                  <a:pt x="14487" y="20517"/>
                  <a:pt x="14487" y="20567"/>
                </a:cubicBezTo>
                <a:cubicBezTo>
                  <a:pt x="14500" y="20617"/>
                  <a:pt x="14487" y="20667"/>
                  <a:pt x="14462" y="20706"/>
                </a:cubicBezTo>
                <a:cubicBezTo>
                  <a:pt x="14425" y="20743"/>
                  <a:pt x="14386" y="20768"/>
                  <a:pt x="14336" y="20768"/>
                </a:cubicBezTo>
                <a:cubicBezTo>
                  <a:pt x="14323" y="20771"/>
                  <a:pt x="14311" y="20773"/>
                  <a:pt x="14298" y="20773"/>
                </a:cubicBezTo>
                <a:cubicBezTo>
                  <a:pt x="14261" y="20773"/>
                  <a:pt x="14226" y="20759"/>
                  <a:pt x="14198" y="20731"/>
                </a:cubicBezTo>
                <a:cubicBezTo>
                  <a:pt x="14110" y="20681"/>
                  <a:pt x="14098" y="20555"/>
                  <a:pt x="14160" y="20479"/>
                </a:cubicBezTo>
                <a:cubicBezTo>
                  <a:pt x="14197" y="20428"/>
                  <a:pt x="14251" y="20402"/>
                  <a:pt x="14307" y="20402"/>
                </a:cubicBezTo>
                <a:close/>
                <a:moveTo>
                  <a:pt x="12728" y="20262"/>
                </a:moveTo>
                <a:cubicBezTo>
                  <a:pt x="12715" y="20262"/>
                  <a:pt x="12702" y="20263"/>
                  <a:pt x="12689" y="20265"/>
                </a:cubicBezTo>
                <a:cubicBezTo>
                  <a:pt x="12614" y="20278"/>
                  <a:pt x="12538" y="20315"/>
                  <a:pt x="12500" y="20379"/>
                </a:cubicBezTo>
                <a:cubicBezTo>
                  <a:pt x="12450" y="20429"/>
                  <a:pt x="12438" y="20504"/>
                  <a:pt x="12438" y="20580"/>
                </a:cubicBezTo>
                <a:cubicBezTo>
                  <a:pt x="12450" y="20642"/>
                  <a:pt x="12475" y="20706"/>
                  <a:pt x="12525" y="20743"/>
                </a:cubicBezTo>
                <a:cubicBezTo>
                  <a:pt x="12538" y="20756"/>
                  <a:pt x="12538" y="20768"/>
                  <a:pt x="12550" y="20768"/>
                </a:cubicBezTo>
                <a:cubicBezTo>
                  <a:pt x="12599" y="20806"/>
                  <a:pt x="12654" y="20823"/>
                  <a:pt x="12711" y="20823"/>
                </a:cubicBezTo>
                <a:cubicBezTo>
                  <a:pt x="12729" y="20823"/>
                  <a:pt x="12747" y="20821"/>
                  <a:pt x="12765" y="20818"/>
                </a:cubicBezTo>
                <a:cubicBezTo>
                  <a:pt x="12840" y="20818"/>
                  <a:pt x="12902" y="20781"/>
                  <a:pt x="12953" y="20718"/>
                </a:cubicBezTo>
                <a:cubicBezTo>
                  <a:pt x="12991" y="20655"/>
                  <a:pt x="13016" y="20580"/>
                  <a:pt x="13003" y="20504"/>
                </a:cubicBezTo>
                <a:cubicBezTo>
                  <a:pt x="12991" y="20429"/>
                  <a:pt x="12953" y="20366"/>
                  <a:pt x="12890" y="20315"/>
                </a:cubicBezTo>
                <a:cubicBezTo>
                  <a:pt x="12849" y="20285"/>
                  <a:pt x="12790" y="20262"/>
                  <a:pt x="12728" y="20262"/>
                </a:cubicBezTo>
                <a:close/>
                <a:moveTo>
                  <a:pt x="8702" y="20454"/>
                </a:moveTo>
                <a:cubicBezTo>
                  <a:pt x="8753" y="20454"/>
                  <a:pt x="8791" y="20466"/>
                  <a:pt x="8841" y="20491"/>
                </a:cubicBezTo>
                <a:cubicBezTo>
                  <a:pt x="8841" y="20504"/>
                  <a:pt x="8853" y="20504"/>
                  <a:pt x="8853" y="20517"/>
                </a:cubicBezTo>
                <a:cubicBezTo>
                  <a:pt x="8878" y="20542"/>
                  <a:pt x="8904" y="20580"/>
                  <a:pt x="8904" y="20617"/>
                </a:cubicBezTo>
                <a:cubicBezTo>
                  <a:pt x="8917" y="20667"/>
                  <a:pt x="8904" y="20718"/>
                  <a:pt x="8866" y="20756"/>
                </a:cubicBezTo>
                <a:cubicBezTo>
                  <a:pt x="8841" y="20793"/>
                  <a:pt x="8803" y="20818"/>
                  <a:pt x="8753" y="20831"/>
                </a:cubicBezTo>
                <a:cubicBezTo>
                  <a:pt x="8702" y="20831"/>
                  <a:pt x="8652" y="20818"/>
                  <a:pt x="8615" y="20793"/>
                </a:cubicBezTo>
                <a:cubicBezTo>
                  <a:pt x="8577" y="20756"/>
                  <a:pt x="8551" y="20718"/>
                  <a:pt x="8539" y="20667"/>
                </a:cubicBezTo>
                <a:cubicBezTo>
                  <a:pt x="8526" y="20617"/>
                  <a:pt x="8551" y="20567"/>
                  <a:pt x="8577" y="20530"/>
                </a:cubicBezTo>
                <a:cubicBezTo>
                  <a:pt x="8602" y="20491"/>
                  <a:pt x="8652" y="20466"/>
                  <a:pt x="8702" y="20454"/>
                </a:cubicBezTo>
                <a:close/>
                <a:moveTo>
                  <a:pt x="252" y="20504"/>
                </a:moveTo>
                <a:cubicBezTo>
                  <a:pt x="265" y="20542"/>
                  <a:pt x="277" y="20580"/>
                  <a:pt x="290" y="20605"/>
                </a:cubicBezTo>
                <a:cubicBezTo>
                  <a:pt x="265" y="20617"/>
                  <a:pt x="252" y="20630"/>
                  <a:pt x="265" y="20667"/>
                </a:cubicBezTo>
                <a:cubicBezTo>
                  <a:pt x="277" y="20718"/>
                  <a:pt x="302" y="20781"/>
                  <a:pt x="327" y="20843"/>
                </a:cubicBezTo>
                <a:cubicBezTo>
                  <a:pt x="302" y="20781"/>
                  <a:pt x="265" y="20718"/>
                  <a:pt x="240" y="20655"/>
                </a:cubicBezTo>
                <a:cubicBezTo>
                  <a:pt x="240" y="20605"/>
                  <a:pt x="240" y="20555"/>
                  <a:pt x="252" y="20504"/>
                </a:cubicBezTo>
                <a:close/>
                <a:moveTo>
                  <a:pt x="14306" y="20304"/>
                </a:moveTo>
                <a:cubicBezTo>
                  <a:pt x="14221" y="20304"/>
                  <a:pt x="14136" y="20343"/>
                  <a:pt x="14085" y="20416"/>
                </a:cubicBezTo>
                <a:cubicBezTo>
                  <a:pt x="13997" y="20530"/>
                  <a:pt x="14009" y="20693"/>
                  <a:pt x="14110" y="20793"/>
                </a:cubicBezTo>
                <a:lnTo>
                  <a:pt x="14135" y="20818"/>
                </a:lnTo>
                <a:cubicBezTo>
                  <a:pt x="14187" y="20850"/>
                  <a:pt x="14247" y="20872"/>
                  <a:pt x="14308" y="20872"/>
                </a:cubicBezTo>
                <a:cubicBezTo>
                  <a:pt x="14322" y="20872"/>
                  <a:pt x="14335" y="20871"/>
                  <a:pt x="14349" y="20869"/>
                </a:cubicBezTo>
                <a:cubicBezTo>
                  <a:pt x="14425" y="20857"/>
                  <a:pt x="14487" y="20818"/>
                  <a:pt x="14537" y="20756"/>
                </a:cubicBezTo>
                <a:cubicBezTo>
                  <a:pt x="14575" y="20706"/>
                  <a:pt x="14601" y="20630"/>
                  <a:pt x="14588" y="20555"/>
                </a:cubicBezTo>
                <a:cubicBezTo>
                  <a:pt x="14575" y="20479"/>
                  <a:pt x="14537" y="20404"/>
                  <a:pt x="14475" y="20366"/>
                </a:cubicBezTo>
                <a:cubicBezTo>
                  <a:pt x="14427" y="20324"/>
                  <a:pt x="14367" y="20304"/>
                  <a:pt x="14306" y="20304"/>
                </a:cubicBezTo>
                <a:close/>
                <a:moveTo>
                  <a:pt x="8741" y="20361"/>
                </a:moveTo>
                <a:cubicBezTo>
                  <a:pt x="8725" y="20361"/>
                  <a:pt x="8708" y="20363"/>
                  <a:pt x="8690" y="20366"/>
                </a:cubicBezTo>
                <a:cubicBezTo>
                  <a:pt x="8615" y="20379"/>
                  <a:pt x="8539" y="20416"/>
                  <a:pt x="8501" y="20466"/>
                </a:cubicBezTo>
                <a:cubicBezTo>
                  <a:pt x="8414" y="20592"/>
                  <a:pt x="8426" y="20743"/>
                  <a:pt x="8526" y="20843"/>
                </a:cubicBezTo>
                <a:lnTo>
                  <a:pt x="8551" y="20869"/>
                </a:lnTo>
                <a:cubicBezTo>
                  <a:pt x="8600" y="20907"/>
                  <a:pt x="8655" y="20924"/>
                  <a:pt x="8712" y="20924"/>
                </a:cubicBezTo>
                <a:cubicBezTo>
                  <a:pt x="8730" y="20924"/>
                  <a:pt x="8748" y="20922"/>
                  <a:pt x="8766" y="20919"/>
                </a:cubicBezTo>
                <a:cubicBezTo>
                  <a:pt x="8841" y="20919"/>
                  <a:pt x="8904" y="20869"/>
                  <a:pt x="8954" y="20818"/>
                </a:cubicBezTo>
                <a:cubicBezTo>
                  <a:pt x="8992" y="20756"/>
                  <a:pt x="9017" y="20681"/>
                  <a:pt x="9004" y="20605"/>
                </a:cubicBezTo>
                <a:cubicBezTo>
                  <a:pt x="8992" y="20530"/>
                  <a:pt x="8954" y="20466"/>
                  <a:pt x="8891" y="20416"/>
                </a:cubicBezTo>
                <a:cubicBezTo>
                  <a:pt x="8843" y="20377"/>
                  <a:pt x="8795" y="20361"/>
                  <a:pt x="8741" y="20361"/>
                </a:cubicBezTo>
                <a:close/>
                <a:moveTo>
                  <a:pt x="10338" y="20625"/>
                </a:moveTo>
                <a:cubicBezTo>
                  <a:pt x="10375" y="20625"/>
                  <a:pt x="10410" y="20640"/>
                  <a:pt x="10438" y="20667"/>
                </a:cubicBezTo>
                <a:lnTo>
                  <a:pt x="10451" y="20681"/>
                </a:lnTo>
                <a:cubicBezTo>
                  <a:pt x="10513" y="20743"/>
                  <a:pt x="10526" y="20843"/>
                  <a:pt x="10476" y="20919"/>
                </a:cubicBezTo>
                <a:cubicBezTo>
                  <a:pt x="10438" y="20969"/>
                  <a:pt x="10400" y="20994"/>
                  <a:pt x="10350" y="20994"/>
                </a:cubicBezTo>
                <a:cubicBezTo>
                  <a:pt x="10337" y="20998"/>
                  <a:pt x="10325" y="20999"/>
                  <a:pt x="10312" y="20999"/>
                </a:cubicBezTo>
                <a:cubicBezTo>
                  <a:pt x="10275" y="20999"/>
                  <a:pt x="10240" y="20985"/>
                  <a:pt x="10211" y="20957"/>
                </a:cubicBezTo>
                <a:cubicBezTo>
                  <a:pt x="10174" y="20932"/>
                  <a:pt x="10149" y="20882"/>
                  <a:pt x="10136" y="20831"/>
                </a:cubicBezTo>
                <a:cubicBezTo>
                  <a:pt x="10136" y="20793"/>
                  <a:pt x="10149" y="20743"/>
                  <a:pt x="10174" y="20706"/>
                </a:cubicBezTo>
                <a:cubicBezTo>
                  <a:pt x="10199" y="20655"/>
                  <a:pt x="10250" y="20630"/>
                  <a:pt x="10300" y="20630"/>
                </a:cubicBezTo>
                <a:cubicBezTo>
                  <a:pt x="10313" y="20627"/>
                  <a:pt x="10325" y="20625"/>
                  <a:pt x="10338" y="20625"/>
                </a:cubicBezTo>
                <a:close/>
                <a:moveTo>
                  <a:pt x="11884" y="20667"/>
                </a:moveTo>
                <a:cubicBezTo>
                  <a:pt x="11935" y="20667"/>
                  <a:pt x="11985" y="20681"/>
                  <a:pt x="12022" y="20706"/>
                </a:cubicBezTo>
                <a:cubicBezTo>
                  <a:pt x="12022" y="20718"/>
                  <a:pt x="12035" y="20718"/>
                  <a:pt x="12035" y="20731"/>
                </a:cubicBezTo>
                <a:cubicBezTo>
                  <a:pt x="12072" y="20756"/>
                  <a:pt x="12086" y="20793"/>
                  <a:pt x="12098" y="20831"/>
                </a:cubicBezTo>
                <a:cubicBezTo>
                  <a:pt x="12098" y="20882"/>
                  <a:pt x="12086" y="20932"/>
                  <a:pt x="12060" y="20969"/>
                </a:cubicBezTo>
                <a:cubicBezTo>
                  <a:pt x="12022" y="21007"/>
                  <a:pt x="11985" y="21033"/>
                  <a:pt x="11935" y="21045"/>
                </a:cubicBezTo>
                <a:cubicBezTo>
                  <a:pt x="11884" y="21045"/>
                  <a:pt x="11834" y="21033"/>
                  <a:pt x="11796" y="21007"/>
                </a:cubicBezTo>
                <a:cubicBezTo>
                  <a:pt x="11720" y="20944"/>
                  <a:pt x="11695" y="20831"/>
                  <a:pt x="11759" y="20743"/>
                </a:cubicBezTo>
                <a:cubicBezTo>
                  <a:pt x="11796" y="20706"/>
                  <a:pt x="11834" y="20681"/>
                  <a:pt x="11884" y="20667"/>
                </a:cubicBezTo>
                <a:close/>
                <a:moveTo>
                  <a:pt x="10327" y="20526"/>
                </a:moveTo>
                <a:cubicBezTo>
                  <a:pt x="10313" y="20526"/>
                  <a:pt x="10300" y="20527"/>
                  <a:pt x="10287" y="20530"/>
                </a:cubicBezTo>
                <a:cubicBezTo>
                  <a:pt x="10211" y="20542"/>
                  <a:pt x="10136" y="20580"/>
                  <a:pt x="10099" y="20642"/>
                </a:cubicBezTo>
                <a:cubicBezTo>
                  <a:pt x="10010" y="20756"/>
                  <a:pt x="10023" y="20919"/>
                  <a:pt x="10124" y="21020"/>
                </a:cubicBezTo>
                <a:cubicBezTo>
                  <a:pt x="10136" y="21020"/>
                  <a:pt x="10136" y="21033"/>
                  <a:pt x="10149" y="21033"/>
                </a:cubicBezTo>
                <a:cubicBezTo>
                  <a:pt x="10200" y="21074"/>
                  <a:pt x="10261" y="21098"/>
                  <a:pt x="10322" y="21098"/>
                </a:cubicBezTo>
                <a:cubicBezTo>
                  <a:pt x="10336" y="21098"/>
                  <a:pt x="10349" y="21097"/>
                  <a:pt x="10362" y="21095"/>
                </a:cubicBezTo>
                <a:cubicBezTo>
                  <a:pt x="10438" y="21083"/>
                  <a:pt x="10501" y="21045"/>
                  <a:pt x="10551" y="20982"/>
                </a:cubicBezTo>
                <a:cubicBezTo>
                  <a:pt x="10589" y="20919"/>
                  <a:pt x="10614" y="20843"/>
                  <a:pt x="10602" y="20768"/>
                </a:cubicBezTo>
                <a:cubicBezTo>
                  <a:pt x="10589" y="20693"/>
                  <a:pt x="10551" y="20630"/>
                  <a:pt x="10488" y="20592"/>
                </a:cubicBezTo>
                <a:cubicBezTo>
                  <a:pt x="10447" y="20551"/>
                  <a:pt x="10388" y="20526"/>
                  <a:pt x="10327" y="20526"/>
                </a:cubicBezTo>
                <a:close/>
                <a:moveTo>
                  <a:pt x="11925" y="20575"/>
                </a:moveTo>
                <a:cubicBezTo>
                  <a:pt x="11907" y="20575"/>
                  <a:pt x="11889" y="20577"/>
                  <a:pt x="11871" y="20580"/>
                </a:cubicBezTo>
                <a:cubicBezTo>
                  <a:pt x="11796" y="20592"/>
                  <a:pt x="11733" y="20630"/>
                  <a:pt x="11683" y="20681"/>
                </a:cubicBezTo>
                <a:cubicBezTo>
                  <a:pt x="11595" y="20806"/>
                  <a:pt x="11608" y="20957"/>
                  <a:pt x="11708" y="21058"/>
                </a:cubicBezTo>
                <a:cubicBezTo>
                  <a:pt x="11720" y="21070"/>
                  <a:pt x="11733" y="21070"/>
                  <a:pt x="11733" y="21083"/>
                </a:cubicBezTo>
                <a:cubicBezTo>
                  <a:pt x="11781" y="21121"/>
                  <a:pt x="11837" y="21138"/>
                  <a:pt x="11894" y="21138"/>
                </a:cubicBezTo>
                <a:cubicBezTo>
                  <a:pt x="11911" y="21138"/>
                  <a:pt x="11929" y="21136"/>
                  <a:pt x="11947" y="21133"/>
                </a:cubicBezTo>
                <a:cubicBezTo>
                  <a:pt x="12022" y="21133"/>
                  <a:pt x="12086" y="21095"/>
                  <a:pt x="12136" y="21033"/>
                </a:cubicBezTo>
                <a:cubicBezTo>
                  <a:pt x="12186" y="20969"/>
                  <a:pt x="12198" y="20894"/>
                  <a:pt x="12186" y="20818"/>
                </a:cubicBezTo>
                <a:cubicBezTo>
                  <a:pt x="12173" y="20743"/>
                  <a:pt x="12136" y="20681"/>
                  <a:pt x="12086" y="20630"/>
                </a:cubicBezTo>
                <a:cubicBezTo>
                  <a:pt x="12037" y="20592"/>
                  <a:pt x="11982" y="20575"/>
                  <a:pt x="11925" y="20575"/>
                </a:cubicBezTo>
                <a:close/>
                <a:moveTo>
                  <a:pt x="340" y="20391"/>
                </a:moveTo>
                <a:cubicBezTo>
                  <a:pt x="466" y="20655"/>
                  <a:pt x="592" y="20919"/>
                  <a:pt x="705" y="21184"/>
                </a:cubicBezTo>
                <a:cubicBezTo>
                  <a:pt x="617" y="21007"/>
                  <a:pt x="503" y="20831"/>
                  <a:pt x="416" y="20655"/>
                </a:cubicBezTo>
                <a:cubicBezTo>
                  <a:pt x="403" y="20630"/>
                  <a:pt x="391" y="20605"/>
                  <a:pt x="391" y="20580"/>
                </a:cubicBezTo>
                <a:cubicBezTo>
                  <a:pt x="365" y="20530"/>
                  <a:pt x="352" y="20466"/>
                  <a:pt x="340" y="20416"/>
                </a:cubicBezTo>
                <a:lnTo>
                  <a:pt x="340" y="20391"/>
                </a:lnTo>
                <a:close/>
                <a:moveTo>
                  <a:pt x="13518" y="20839"/>
                </a:moveTo>
                <a:cubicBezTo>
                  <a:pt x="13555" y="20839"/>
                  <a:pt x="13591" y="20853"/>
                  <a:pt x="13620" y="20882"/>
                </a:cubicBezTo>
                <a:cubicBezTo>
                  <a:pt x="13632" y="20882"/>
                  <a:pt x="13632" y="20894"/>
                  <a:pt x="13632" y="20894"/>
                </a:cubicBezTo>
                <a:cubicBezTo>
                  <a:pt x="13707" y="20957"/>
                  <a:pt x="13707" y="21058"/>
                  <a:pt x="13657" y="21133"/>
                </a:cubicBezTo>
                <a:cubicBezTo>
                  <a:pt x="13621" y="21184"/>
                  <a:pt x="13567" y="21210"/>
                  <a:pt x="13511" y="21210"/>
                </a:cubicBezTo>
                <a:cubicBezTo>
                  <a:pt x="13471" y="21210"/>
                  <a:pt x="13430" y="21197"/>
                  <a:pt x="13393" y="21170"/>
                </a:cubicBezTo>
                <a:cubicBezTo>
                  <a:pt x="13318" y="21108"/>
                  <a:pt x="13293" y="20994"/>
                  <a:pt x="13355" y="20919"/>
                </a:cubicBezTo>
                <a:cubicBezTo>
                  <a:pt x="13393" y="20869"/>
                  <a:pt x="13431" y="20843"/>
                  <a:pt x="13481" y="20843"/>
                </a:cubicBezTo>
                <a:cubicBezTo>
                  <a:pt x="13493" y="20841"/>
                  <a:pt x="13506" y="20839"/>
                  <a:pt x="13518" y="20839"/>
                </a:cubicBezTo>
                <a:close/>
                <a:moveTo>
                  <a:pt x="6392" y="20868"/>
                </a:moveTo>
                <a:cubicBezTo>
                  <a:pt x="6348" y="20868"/>
                  <a:pt x="6330" y="20946"/>
                  <a:pt x="6388" y="20969"/>
                </a:cubicBezTo>
                <a:cubicBezTo>
                  <a:pt x="6603" y="21033"/>
                  <a:pt x="6829" y="21120"/>
                  <a:pt x="7042" y="21221"/>
                </a:cubicBezTo>
                <a:cubicBezTo>
                  <a:pt x="7049" y="21224"/>
                  <a:pt x="7055" y="21225"/>
                  <a:pt x="7061" y="21225"/>
                </a:cubicBezTo>
                <a:cubicBezTo>
                  <a:pt x="7103" y="21225"/>
                  <a:pt x="7135" y="21155"/>
                  <a:pt x="7081" y="21133"/>
                </a:cubicBezTo>
                <a:cubicBezTo>
                  <a:pt x="6866" y="21033"/>
                  <a:pt x="6640" y="20944"/>
                  <a:pt x="6402" y="20869"/>
                </a:cubicBezTo>
                <a:cubicBezTo>
                  <a:pt x="6398" y="20868"/>
                  <a:pt x="6395" y="20868"/>
                  <a:pt x="6392" y="20868"/>
                </a:cubicBezTo>
                <a:close/>
                <a:moveTo>
                  <a:pt x="15199" y="20905"/>
                </a:moveTo>
                <a:cubicBezTo>
                  <a:pt x="15239" y="20905"/>
                  <a:pt x="15280" y="20918"/>
                  <a:pt x="15317" y="20944"/>
                </a:cubicBezTo>
                <a:lnTo>
                  <a:pt x="15330" y="20957"/>
                </a:lnTo>
                <a:cubicBezTo>
                  <a:pt x="15367" y="20982"/>
                  <a:pt x="15380" y="21020"/>
                  <a:pt x="15392" y="21070"/>
                </a:cubicBezTo>
                <a:cubicBezTo>
                  <a:pt x="15392" y="21108"/>
                  <a:pt x="15380" y="21158"/>
                  <a:pt x="15355" y="21196"/>
                </a:cubicBezTo>
                <a:cubicBezTo>
                  <a:pt x="15317" y="21246"/>
                  <a:pt x="15280" y="21271"/>
                  <a:pt x="15229" y="21271"/>
                </a:cubicBezTo>
                <a:cubicBezTo>
                  <a:pt x="15217" y="21274"/>
                  <a:pt x="15204" y="21276"/>
                  <a:pt x="15191" y="21276"/>
                </a:cubicBezTo>
                <a:cubicBezTo>
                  <a:pt x="15154" y="21276"/>
                  <a:pt x="15119" y="21262"/>
                  <a:pt x="15091" y="21234"/>
                </a:cubicBezTo>
                <a:cubicBezTo>
                  <a:pt x="15053" y="21209"/>
                  <a:pt x="15028" y="21158"/>
                  <a:pt x="15015" y="21120"/>
                </a:cubicBezTo>
                <a:cubicBezTo>
                  <a:pt x="15015" y="21070"/>
                  <a:pt x="15028" y="21020"/>
                  <a:pt x="15053" y="20982"/>
                </a:cubicBezTo>
                <a:cubicBezTo>
                  <a:pt x="15090" y="20931"/>
                  <a:pt x="15144" y="20905"/>
                  <a:pt x="15199" y="20905"/>
                </a:cubicBezTo>
                <a:close/>
                <a:moveTo>
                  <a:pt x="13506" y="20740"/>
                </a:moveTo>
                <a:cubicBezTo>
                  <a:pt x="13494" y="20740"/>
                  <a:pt x="13481" y="20741"/>
                  <a:pt x="13469" y="20743"/>
                </a:cubicBezTo>
                <a:cubicBezTo>
                  <a:pt x="13393" y="20756"/>
                  <a:pt x="13330" y="20793"/>
                  <a:pt x="13280" y="20857"/>
                </a:cubicBezTo>
                <a:cubicBezTo>
                  <a:pt x="13192" y="20969"/>
                  <a:pt x="13204" y="21133"/>
                  <a:pt x="13305" y="21234"/>
                </a:cubicBezTo>
                <a:cubicBezTo>
                  <a:pt x="13318" y="21234"/>
                  <a:pt x="13330" y="21246"/>
                  <a:pt x="13330" y="21246"/>
                </a:cubicBezTo>
                <a:cubicBezTo>
                  <a:pt x="13382" y="21288"/>
                  <a:pt x="13446" y="21308"/>
                  <a:pt x="13509" y="21308"/>
                </a:cubicBezTo>
                <a:cubicBezTo>
                  <a:pt x="13596" y="21308"/>
                  <a:pt x="13681" y="21269"/>
                  <a:pt x="13732" y="21196"/>
                </a:cubicBezTo>
                <a:cubicBezTo>
                  <a:pt x="13833" y="21070"/>
                  <a:pt x="13808" y="20894"/>
                  <a:pt x="13682" y="20806"/>
                </a:cubicBezTo>
                <a:cubicBezTo>
                  <a:pt x="13630" y="20764"/>
                  <a:pt x="13569" y="20740"/>
                  <a:pt x="13506" y="20740"/>
                </a:cubicBezTo>
                <a:close/>
                <a:moveTo>
                  <a:pt x="16398" y="21108"/>
                </a:moveTo>
                <a:lnTo>
                  <a:pt x="16411" y="21120"/>
                </a:lnTo>
                <a:cubicBezTo>
                  <a:pt x="16411" y="21120"/>
                  <a:pt x="16411" y="21133"/>
                  <a:pt x="16423" y="21133"/>
                </a:cubicBezTo>
                <a:cubicBezTo>
                  <a:pt x="16499" y="21184"/>
                  <a:pt x="16574" y="21234"/>
                  <a:pt x="16638" y="21284"/>
                </a:cubicBezTo>
                <a:lnTo>
                  <a:pt x="16625" y="21309"/>
                </a:lnTo>
                <a:lnTo>
                  <a:pt x="16361" y="21120"/>
                </a:lnTo>
                <a:cubicBezTo>
                  <a:pt x="16373" y="21120"/>
                  <a:pt x="16386" y="21120"/>
                  <a:pt x="16398" y="21108"/>
                </a:cubicBezTo>
                <a:close/>
                <a:moveTo>
                  <a:pt x="9519" y="20940"/>
                </a:moveTo>
                <a:cubicBezTo>
                  <a:pt x="9556" y="20940"/>
                  <a:pt x="9592" y="20954"/>
                  <a:pt x="9621" y="20982"/>
                </a:cubicBezTo>
                <a:cubicBezTo>
                  <a:pt x="9621" y="20982"/>
                  <a:pt x="9633" y="20982"/>
                  <a:pt x="9633" y="20994"/>
                </a:cubicBezTo>
                <a:cubicBezTo>
                  <a:pt x="9671" y="21020"/>
                  <a:pt x="9683" y="21058"/>
                  <a:pt x="9696" y="21095"/>
                </a:cubicBezTo>
                <a:cubicBezTo>
                  <a:pt x="9696" y="21145"/>
                  <a:pt x="9683" y="21196"/>
                  <a:pt x="9658" y="21234"/>
                </a:cubicBezTo>
                <a:cubicBezTo>
                  <a:pt x="9622" y="21285"/>
                  <a:pt x="9568" y="21311"/>
                  <a:pt x="9512" y="21311"/>
                </a:cubicBezTo>
                <a:cubicBezTo>
                  <a:pt x="9472" y="21311"/>
                  <a:pt x="9431" y="21297"/>
                  <a:pt x="9394" y="21271"/>
                </a:cubicBezTo>
                <a:cubicBezTo>
                  <a:pt x="9319" y="21209"/>
                  <a:pt x="9294" y="21095"/>
                  <a:pt x="9356" y="21007"/>
                </a:cubicBezTo>
                <a:cubicBezTo>
                  <a:pt x="9394" y="20969"/>
                  <a:pt x="9432" y="20944"/>
                  <a:pt x="9482" y="20944"/>
                </a:cubicBezTo>
                <a:cubicBezTo>
                  <a:pt x="9494" y="20941"/>
                  <a:pt x="9507" y="20940"/>
                  <a:pt x="9519" y="20940"/>
                </a:cubicBezTo>
                <a:close/>
                <a:moveTo>
                  <a:pt x="15755" y="21136"/>
                </a:moveTo>
                <a:cubicBezTo>
                  <a:pt x="15748" y="21136"/>
                  <a:pt x="15738" y="21139"/>
                  <a:pt x="15732" y="21145"/>
                </a:cubicBezTo>
                <a:cubicBezTo>
                  <a:pt x="15719" y="21145"/>
                  <a:pt x="15707" y="21158"/>
                  <a:pt x="15707" y="21158"/>
                </a:cubicBezTo>
                <a:cubicBezTo>
                  <a:pt x="15707" y="21170"/>
                  <a:pt x="15694" y="21184"/>
                  <a:pt x="15707" y="21196"/>
                </a:cubicBezTo>
                <a:cubicBezTo>
                  <a:pt x="15707" y="21209"/>
                  <a:pt x="15719" y="21221"/>
                  <a:pt x="15732" y="21234"/>
                </a:cubicBezTo>
                <a:cubicBezTo>
                  <a:pt x="15770" y="21259"/>
                  <a:pt x="15820" y="21296"/>
                  <a:pt x="15870" y="21321"/>
                </a:cubicBezTo>
                <a:cubicBezTo>
                  <a:pt x="15874" y="21325"/>
                  <a:pt x="15879" y="21326"/>
                  <a:pt x="15885" y="21326"/>
                </a:cubicBezTo>
                <a:cubicBezTo>
                  <a:pt x="15902" y="21326"/>
                  <a:pt x="15924" y="21315"/>
                  <a:pt x="15934" y="21296"/>
                </a:cubicBezTo>
                <a:cubicBezTo>
                  <a:pt x="15946" y="21271"/>
                  <a:pt x="15934" y="21246"/>
                  <a:pt x="15908" y="21234"/>
                </a:cubicBezTo>
                <a:cubicBezTo>
                  <a:pt x="15870" y="21209"/>
                  <a:pt x="15820" y="21170"/>
                  <a:pt x="15770" y="21145"/>
                </a:cubicBezTo>
                <a:cubicBezTo>
                  <a:pt x="15770" y="21139"/>
                  <a:pt x="15763" y="21136"/>
                  <a:pt x="15755" y="21136"/>
                </a:cubicBezTo>
                <a:close/>
                <a:moveTo>
                  <a:pt x="15206" y="20807"/>
                </a:moveTo>
                <a:cubicBezTo>
                  <a:pt x="15121" y="20807"/>
                  <a:pt x="15036" y="20846"/>
                  <a:pt x="14978" y="20919"/>
                </a:cubicBezTo>
                <a:cubicBezTo>
                  <a:pt x="14928" y="20982"/>
                  <a:pt x="14914" y="21058"/>
                  <a:pt x="14928" y="21133"/>
                </a:cubicBezTo>
                <a:cubicBezTo>
                  <a:pt x="14928" y="21196"/>
                  <a:pt x="14965" y="21246"/>
                  <a:pt x="15003" y="21296"/>
                </a:cubicBezTo>
                <a:cubicBezTo>
                  <a:pt x="15015" y="21296"/>
                  <a:pt x="15028" y="21309"/>
                  <a:pt x="15028" y="21309"/>
                </a:cubicBezTo>
                <a:cubicBezTo>
                  <a:pt x="15080" y="21351"/>
                  <a:pt x="15140" y="21375"/>
                  <a:pt x="15202" y="21375"/>
                </a:cubicBezTo>
                <a:cubicBezTo>
                  <a:pt x="15215" y="21375"/>
                  <a:pt x="15228" y="21374"/>
                  <a:pt x="15241" y="21372"/>
                </a:cubicBezTo>
                <a:cubicBezTo>
                  <a:pt x="15317" y="21360"/>
                  <a:pt x="15380" y="21321"/>
                  <a:pt x="15431" y="21259"/>
                </a:cubicBezTo>
                <a:cubicBezTo>
                  <a:pt x="15481" y="21196"/>
                  <a:pt x="15493" y="21120"/>
                  <a:pt x="15481" y="21045"/>
                </a:cubicBezTo>
                <a:cubicBezTo>
                  <a:pt x="15481" y="20982"/>
                  <a:pt x="15431" y="20907"/>
                  <a:pt x="15380" y="20869"/>
                </a:cubicBezTo>
                <a:cubicBezTo>
                  <a:pt x="15328" y="20827"/>
                  <a:pt x="15266" y="20807"/>
                  <a:pt x="15206" y="20807"/>
                </a:cubicBezTo>
                <a:close/>
                <a:moveTo>
                  <a:pt x="302" y="21020"/>
                </a:moveTo>
                <a:lnTo>
                  <a:pt x="302" y="21020"/>
                </a:lnTo>
                <a:cubicBezTo>
                  <a:pt x="352" y="21145"/>
                  <a:pt x="416" y="21271"/>
                  <a:pt x="453" y="21397"/>
                </a:cubicBezTo>
                <a:cubicBezTo>
                  <a:pt x="403" y="21271"/>
                  <a:pt x="340" y="21145"/>
                  <a:pt x="302" y="21020"/>
                </a:cubicBezTo>
                <a:close/>
                <a:moveTo>
                  <a:pt x="9518" y="20842"/>
                </a:moveTo>
                <a:cubicBezTo>
                  <a:pt x="9430" y="20842"/>
                  <a:pt x="9341" y="20881"/>
                  <a:pt x="9281" y="20957"/>
                </a:cubicBezTo>
                <a:cubicBezTo>
                  <a:pt x="9193" y="21070"/>
                  <a:pt x="9205" y="21234"/>
                  <a:pt x="9306" y="21334"/>
                </a:cubicBezTo>
                <a:cubicBezTo>
                  <a:pt x="9319" y="21334"/>
                  <a:pt x="9331" y="21346"/>
                  <a:pt x="9331" y="21346"/>
                </a:cubicBezTo>
                <a:cubicBezTo>
                  <a:pt x="9384" y="21388"/>
                  <a:pt x="9445" y="21409"/>
                  <a:pt x="9506" y="21409"/>
                </a:cubicBezTo>
                <a:cubicBezTo>
                  <a:pt x="9591" y="21409"/>
                  <a:pt x="9675" y="21369"/>
                  <a:pt x="9733" y="21296"/>
                </a:cubicBezTo>
                <a:cubicBezTo>
                  <a:pt x="9784" y="21234"/>
                  <a:pt x="9797" y="21158"/>
                  <a:pt x="9784" y="21083"/>
                </a:cubicBezTo>
                <a:cubicBezTo>
                  <a:pt x="9784" y="21007"/>
                  <a:pt x="9733" y="20944"/>
                  <a:pt x="9683" y="20894"/>
                </a:cubicBezTo>
                <a:cubicBezTo>
                  <a:pt x="9633" y="20859"/>
                  <a:pt x="9575" y="20842"/>
                  <a:pt x="9518" y="20842"/>
                </a:cubicBezTo>
                <a:close/>
                <a:moveTo>
                  <a:pt x="11080" y="21108"/>
                </a:moveTo>
                <a:cubicBezTo>
                  <a:pt x="11130" y="21108"/>
                  <a:pt x="11180" y="21120"/>
                  <a:pt x="11217" y="21145"/>
                </a:cubicBezTo>
                <a:cubicBezTo>
                  <a:pt x="11230" y="21145"/>
                  <a:pt x="11230" y="21158"/>
                  <a:pt x="11230" y="21158"/>
                </a:cubicBezTo>
                <a:cubicBezTo>
                  <a:pt x="11268" y="21196"/>
                  <a:pt x="11281" y="21234"/>
                  <a:pt x="11293" y="21271"/>
                </a:cubicBezTo>
                <a:cubicBezTo>
                  <a:pt x="11293" y="21321"/>
                  <a:pt x="11281" y="21372"/>
                  <a:pt x="11256" y="21410"/>
                </a:cubicBezTo>
                <a:cubicBezTo>
                  <a:pt x="11230" y="21447"/>
                  <a:pt x="11180" y="21472"/>
                  <a:pt x="11130" y="21472"/>
                </a:cubicBezTo>
                <a:cubicBezTo>
                  <a:pt x="11116" y="21476"/>
                  <a:pt x="11103" y="21477"/>
                  <a:pt x="11089" y="21477"/>
                </a:cubicBezTo>
                <a:cubicBezTo>
                  <a:pt x="11053" y="21477"/>
                  <a:pt x="11019" y="21465"/>
                  <a:pt x="10991" y="21447"/>
                </a:cubicBezTo>
                <a:cubicBezTo>
                  <a:pt x="10916" y="21385"/>
                  <a:pt x="10903" y="21259"/>
                  <a:pt x="10954" y="21184"/>
                </a:cubicBezTo>
                <a:cubicBezTo>
                  <a:pt x="10991" y="21145"/>
                  <a:pt x="11029" y="21120"/>
                  <a:pt x="11080" y="21108"/>
                </a:cubicBezTo>
                <a:close/>
                <a:moveTo>
                  <a:pt x="12702" y="21153"/>
                </a:moveTo>
                <a:cubicBezTo>
                  <a:pt x="12739" y="21153"/>
                  <a:pt x="12774" y="21168"/>
                  <a:pt x="12802" y="21196"/>
                </a:cubicBezTo>
                <a:cubicBezTo>
                  <a:pt x="12815" y="21196"/>
                  <a:pt x="12815" y="21196"/>
                  <a:pt x="12827" y="21209"/>
                </a:cubicBezTo>
                <a:cubicBezTo>
                  <a:pt x="12852" y="21234"/>
                  <a:pt x="12877" y="21271"/>
                  <a:pt x="12877" y="21309"/>
                </a:cubicBezTo>
                <a:cubicBezTo>
                  <a:pt x="12877" y="21360"/>
                  <a:pt x="12865" y="21410"/>
                  <a:pt x="12840" y="21447"/>
                </a:cubicBezTo>
                <a:cubicBezTo>
                  <a:pt x="12803" y="21499"/>
                  <a:pt x="12749" y="21524"/>
                  <a:pt x="12693" y="21524"/>
                </a:cubicBezTo>
                <a:cubicBezTo>
                  <a:pt x="12653" y="21524"/>
                  <a:pt x="12612" y="21511"/>
                  <a:pt x="12575" y="21485"/>
                </a:cubicBezTo>
                <a:cubicBezTo>
                  <a:pt x="12538" y="21460"/>
                  <a:pt x="12513" y="21410"/>
                  <a:pt x="12513" y="21360"/>
                </a:cubicBezTo>
                <a:cubicBezTo>
                  <a:pt x="12500" y="21321"/>
                  <a:pt x="12513" y="21271"/>
                  <a:pt x="12550" y="21234"/>
                </a:cubicBezTo>
                <a:cubicBezTo>
                  <a:pt x="12575" y="21184"/>
                  <a:pt x="12614" y="21158"/>
                  <a:pt x="12664" y="21158"/>
                </a:cubicBezTo>
                <a:cubicBezTo>
                  <a:pt x="12677" y="21155"/>
                  <a:pt x="12689" y="21153"/>
                  <a:pt x="12702" y="21153"/>
                </a:cubicBezTo>
                <a:close/>
                <a:moveTo>
                  <a:pt x="11119" y="21015"/>
                </a:moveTo>
                <a:cubicBezTo>
                  <a:pt x="11102" y="21015"/>
                  <a:pt x="11084" y="21017"/>
                  <a:pt x="11066" y="21020"/>
                </a:cubicBezTo>
                <a:cubicBezTo>
                  <a:pt x="10991" y="21020"/>
                  <a:pt x="10929" y="21058"/>
                  <a:pt x="10878" y="21120"/>
                </a:cubicBezTo>
                <a:cubicBezTo>
                  <a:pt x="10790" y="21234"/>
                  <a:pt x="10803" y="21397"/>
                  <a:pt x="10903" y="21497"/>
                </a:cubicBezTo>
                <a:cubicBezTo>
                  <a:pt x="10916" y="21510"/>
                  <a:pt x="10929" y="21510"/>
                  <a:pt x="10941" y="21523"/>
                </a:cubicBezTo>
                <a:cubicBezTo>
                  <a:pt x="10982" y="21554"/>
                  <a:pt x="11040" y="21576"/>
                  <a:pt x="11101" y="21576"/>
                </a:cubicBezTo>
                <a:cubicBezTo>
                  <a:pt x="11114" y="21576"/>
                  <a:pt x="11128" y="21575"/>
                  <a:pt x="11142" y="21573"/>
                </a:cubicBezTo>
                <a:cubicBezTo>
                  <a:pt x="11217" y="21561"/>
                  <a:pt x="11281" y="21523"/>
                  <a:pt x="11331" y="21460"/>
                </a:cubicBezTo>
                <a:cubicBezTo>
                  <a:pt x="11381" y="21410"/>
                  <a:pt x="11393" y="21334"/>
                  <a:pt x="11393" y="21259"/>
                </a:cubicBezTo>
                <a:cubicBezTo>
                  <a:pt x="11381" y="21184"/>
                  <a:pt x="11343" y="21120"/>
                  <a:pt x="11281" y="21070"/>
                </a:cubicBezTo>
                <a:cubicBezTo>
                  <a:pt x="11232" y="21031"/>
                  <a:pt x="11177" y="21015"/>
                  <a:pt x="11119" y="21015"/>
                </a:cubicBezTo>
                <a:close/>
                <a:moveTo>
                  <a:pt x="12699" y="21056"/>
                </a:moveTo>
                <a:cubicBezTo>
                  <a:pt x="12611" y="21056"/>
                  <a:pt x="12523" y="21095"/>
                  <a:pt x="12463" y="21170"/>
                </a:cubicBezTo>
                <a:cubicBezTo>
                  <a:pt x="12425" y="21234"/>
                  <a:pt x="12399" y="21296"/>
                  <a:pt x="12413" y="21372"/>
                </a:cubicBezTo>
                <a:cubicBezTo>
                  <a:pt x="12425" y="21435"/>
                  <a:pt x="12450" y="21497"/>
                  <a:pt x="12500" y="21548"/>
                </a:cubicBezTo>
                <a:cubicBezTo>
                  <a:pt x="12500" y="21548"/>
                  <a:pt x="12513" y="21561"/>
                  <a:pt x="12525" y="21561"/>
                </a:cubicBezTo>
                <a:cubicBezTo>
                  <a:pt x="12578" y="21603"/>
                  <a:pt x="12639" y="21623"/>
                  <a:pt x="12699" y="21623"/>
                </a:cubicBezTo>
                <a:cubicBezTo>
                  <a:pt x="12783" y="21623"/>
                  <a:pt x="12864" y="21584"/>
                  <a:pt x="12916" y="21510"/>
                </a:cubicBezTo>
                <a:cubicBezTo>
                  <a:pt x="12966" y="21447"/>
                  <a:pt x="12978" y="21372"/>
                  <a:pt x="12978" y="21296"/>
                </a:cubicBezTo>
                <a:cubicBezTo>
                  <a:pt x="12966" y="21221"/>
                  <a:pt x="12928" y="21158"/>
                  <a:pt x="12865" y="21108"/>
                </a:cubicBezTo>
                <a:cubicBezTo>
                  <a:pt x="12815" y="21073"/>
                  <a:pt x="12757" y="21056"/>
                  <a:pt x="12699" y="21056"/>
                </a:cubicBezTo>
                <a:close/>
                <a:moveTo>
                  <a:pt x="14274" y="21321"/>
                </a:moveTo>
                <a:cubicBezTo>
                  <a:pt x="14311" y="21321"/>
                  <a:pt x="14361" y="21334"/>
                  <a:pt x="14399" y="21360"/>
                </a:cubicBezTo>
                <a:cubicBezTo>
                  <a:pt x="14411" y="21360"/>
                  <a:pt x="14411" y="21372"/>
                  <a:pt x="14425" y="21372"/>
                </a:cubicBezTo>
                <a:cubicBezTo>
                  <a:pt x="14487" y="21435"/>
                  <a:pt x="14500" y="21548"/>
                  <a:pt x="14437" y="21623"/>
                </a:cubicBezTo>
                <a:cubicBezTo>
                  <a:pt x="14411" y="21661"/>
                  <a:pt x="14361" y="21687"/>
                  <a:pt x="14311" y="21687"/>
                </a:cubicBezTo>
                <a:cubicBezTo>
                  <a:pt x="14301" y="21690"/>
                  <a:pt x="14290" y="21691"/>
                  <a:pt x="14279" y="21691"/>
                </a:cubicBezTo>
                <a:cubicBezTo>
                  <a:pt x="14248" y="21691"/>
                  <a:pt x="14213" y="21680"/>
                  <a:pt x="14185" y="21661"/>
                </a:cubicBezTo>
                <a:cubicBezTo>
                  <a:pt x="14135" y="21623"/>
                  <a:pt x="14110" y="21586"/>
                  <a:pt x="14110" y="21536"/>
                </a:cubicBezTo>
                <a:cubicBezTo>
                  <a:pt x="14098" y="21485"/>
                  <a:pt x="14110" y="21435"/>
                  <a:pt x="14148" y="21397"/>
                </a:cubicBezTo>
                <a:cubicBezTo>
                  <a:pt x="14173" y="21360"/>
                  <a:pt x="14223" y="21334"/>
                  <a:pt x="14274" y="21321"/>
                </a:cubicBezTo>
                <a:close/>
                <a:moveTo>
                  <a:pt x="5131" y="21123"/>
                </a:moveTo>
                <a:cubicBezTo>
                  <a:pt x="5094" y="21123"/>
                  <a:pt x="5053" y="21178"/>
                  <a:pt x="5094" y="21209"/>
                </a:cubicBezTo>
                <a:cubicBezTo>
                  <a:pt x="5245" y="21360"/>
                  <a:pt x="5396" y="21523"/>
                  <a:pt x="5521" y="21699"/>
                </a:cubicBezTo>
                <a:cubicBezTo>
                  <a:pt x="5536" y="21713"/>
                  <a:pt x="5551" y="21720"/>
                  <a:pt x="5566" y="21720"/>
                </a:cubicBezTo>
                <a:cubicBezTo>
                  <a:pt x="5576" y="21720"/>
                  <a:pt x="5586" y="21717"/>
                  <a:pt x="5597" y="21712"/>
                </a:cubicBezTo>
                <a:cubicBezTo>
                  <a:pt x="5609" y="21699"/>
                  <a:pt x="5622" y="21673"/>
                  <a:pt x="5609" y="21648"/>
                </a:cubicBezTo>
                <a:cubicBezTo>
                  <a:pt x="5471" y="21472"/>
                  <a:pt x="5320" y="21296"/>
                  <a:pt x="5156" y="21133"/>
                </a:cubicBezTo>
                <a:cubicBezTo>
                  <a:pt x="5149" y="21126"/>
                  <a:pt x="5140" y="21123"/>
                  <a:pt x="5131" y="21123"/>
                </a:cubicBezTo>
                <a:close/>
                <a:moveTo>
                  <a:pt x="16398" y="21561"/>
                </a:moveTo>
                <a:cubicBezTo>
                  <a:pt x="16398" y="21561"/>
                  <a:pt x="16411" y="21561"/>
                  <a:pt x="16411" y="21573"/>
                </a:cubicBezTo>
                <a:lnTo>
                  <a:pt x="16462" y="21573"/>
                </a:lnTo>
                <a:lnTo>
                  <a:pt x="16361" y="21724"/>
                </a:lnTo>
                <a:cubicBezTo>
                  <a:pt x="16361" y="21712"/>
                  <a:pt x="16348" y="21699"/>
                  <a:pt x="16336" y="21699"/>
                </a:cubicBezTo>
                <a:cubicBezTo>
                  <a:pt x="16336" y="21687"/>
                  <a:pt x="16348" y="21687"/>
                  <a:pt x="16348" y="21673"/>
                </a:cubicBezTo>
                <a:cubicBezTo>
                  <a:pt x="16348" y="21673"/>
                  <a:pt x="16361" y="21661"/>
                  <a:pt x="16348" y="21648"/>
                </a:cubicBezTo>
                <a:lnTo>
                  <a:pt x="16386" y="21648"/>
                </a:lnTo>
                <a:cubicBezTo>
                  <a:pt x="16398" y="21648"/>
                  <a:pt x="16411" y="21636"/>
                  <a:pt x="16411" y="21623"/>
                </a:cubicBezTo>
                <a:cubicBezTo>
                  <a:pt x="16423" y="21611"/>
                  <a:pt x="16423" y="21598"/>
                  <a:pt x="16423" y="21586"/>
                </a:cubicBezTo>
                <a:lnTo>
                  <a:pt x="16398" y="21561"/>
                </a:lnTo>
                <a:close/>
                <a:moveTo>
                  <a:pt x="8718" y="21380"/>
                </a:moveTo>
                <a:cubicBezTo>
                  <a:pt x="8754" y="21380"/>
                  <a:pt x="8788" y="21392"/>
                  <a:pt x="8816" y="21410"/>
                </a:cubicBezTo>
                <a:lnTo>
                  <a:pt x="8841" y="21435"/>
                </a:lnTo>
                <a:cubicBezTo>
                  <a:pt x="8866" y="21460"/>
                  <a:pt x="8878" y="21497"/>
                  <a:pt x="8891" y="21536"/>
                </a:cubicBezTo>
                <a:cubicBezTo>
                  <a:pt x="8891" y="21586"/>
                  <a:pt x="8878" y="21636"/>
                  <a:pt x="8853" y="21673"/>
                </a:cubicBezTo>
                <a:cubicBezTo>
                  <a:pt x="8828" y="21712"/>
                  <a:pt x="8778" y="21737"/>
                  <a:pt x="8727" y="21749"/>
                </a:cubicBezTo>
                <a:cubicBezTo>
                  <a:pt x="8677" y="21749"/>
                  <a:pt x="8627" y="21737"/>
                  <a:pt x="8590" y="21712"/>
                </a:cubicBezTo>
                <a:cubicBezTo>
                  <a:pt x="8551" y="21687"/>
                  <a:pt x="8526" y="21636"/>
                  <a:pt x="8526" y="21586"/>
                </a:cubicBezTo>
                <a:cubicBezTo>
                  <a:pt x="8514" y="21536"/>
                  <a:pt x="8526" y="21485"/>
                  <a:pt x="8564" y="21447"/>
                </a:cubicBezTo>
                <a:cubicBezTo>
                  <a:pt x="8590" y="21410"/>
                  <a:pt x="8627" y="21385"/>
                  <a:pt x="8677" y="21385"/>
                </a:cubicBezTo>
                <a:cubicBezTo>
                  <a:pt x="8691" y="21381"/>
                  <a:pt x="8704" y="21380"/>
                  <a:pt x="8718" y="21380"/>
                </a:cubicBezTo>
                <a:close/>
                <a:moveTo>
                  <a:pt x="15355" y="21636"/>
                </a:moveTo>
                <a:cubicBezTo>
                  <a:pt x="15355" y="21636"/>
                  <a:pt x="15342" y="21636"/>
                  <a:pt x="15342" y="21648"/>
                </a:cubicBezTo>
                <a:cubicBezTo>
                  <a:pt x="15330" y="21648"/>
                  <a:pt x="15330" y="21648"/>
                  <a:pt x="15330" y="21661"/>
                </a:cubicBezTo>
                <a:lnTo>
                  <a:pt x="15330" y="21687"/>
                </a:lnTo>
                <a:lnTo>
                  <a:pt x="15330" y="21699"/>
                </a:lnTo>
                <a:lnTo>
                  <a:pt x="15330" y="21712"/>
                </a:lnTo>
                <a:lnTo>
                  <a:pt x="15342" y="21724"/>
                </a:lnTo>
                <a:lnTo>
                  <a:pt x="15355" y="21737"/>
                </a:lnTo>
                <a:lnTo>
                  <a:pt x="15367" y="21737"/>
                </a:lnTo>
                <a:cubicBezTo>
                  <a:pt x="15367" y="21737"/>
                  <a:pt x="15367" y="21749"/>
                  <a:pt x="15380" y="21749"/>
                </a:cubicBezTo>
                <a:lnTo>
                  <a:pt x="15417" y="21749"/>
                </a:lnTo>
                <a:cubicBezTo>
                  <a:pt x="15417" y="21737"/>
                  <a:pt x="15431" y="21737"/>
                  <a:pt x="15431" y="21737"/>
                </a:cubicBezTo>
                <a:cubicBezTo>
                  <a:pt x="15431" y="21724"/>
                  <a:pt x="15443" y="21724"/>
                  <a:pt x="15443" y="21712"/>
                </a:cubicBezTo>
                <a:lnTo>
                  <a:pt x="15443" y="21699"/>
                </a:lnTo>
                <a:lnTo>
                  <a:pt x="15443" y="21687"/>
                </a:lnTo>
                <a:cubicBezTo>
                  <a:pt x="15443" y="21673"/>
                  <a:pt x="15431" y="21673"/>
                  <a:pt x="15431" y="21661"/>
                </a:cubicBezTo>
                <a:lnTo>
                  <a:pt x="15417" y="21661"/>
                </a:lnTo>
                <a:cubicBezTo>
                  <a:pt x="15417" y="21648"/>
                  <a:pt x="15405" y="21648"/>
                  <a:pt x="15405" y="21648"/>
                </a:cubicBezTo>
                <a:cubicBezTo>
                  <a:pt x="15405" y="21636"/>
                  <a:pt x="15392" y="21636"/>
                  <a:pt x="15392" y="21636"/>
                </a:cubicBezTo>
                <a:close/>
                <a:moveTo>
                  <a:pt x="14288" y="21222"/>
                </a:moveTo>
                <a:cubicBezTo>
                  <a:pt x="14204" y="21222"/>
                  <a:pt x="14123" y="21261"/>
                  <a:pt x="14072" y="21334"/>
                </a:cubicBezTo>
                <a:cubicBezTo>
                  <a:pt x="14022" y="21397"/>
                  <a:pt x="13997" y="21472"/>
                  <a:pt x="14009" y="21548"/>
                </a:cubicBezTo>
                <a:cubicBezTo>
                  <a:pt x="14022" y="21611"/>
                  <a:pt x="14047" y="21661"/>
                  <a:pt x="14098" y="21712"/>
                </a:cubicBezTo>
                <a:cubicBezTo>
                  <a:pt x="14098" y="21724"/>
                  <a:pt x="14110" y="21724"/>
                  <a:pt x="14123" y="21737"/>
                </a:cubicBezTo>
                <a:cubicBezTo>
                  <a:pt x="14174" y="21768"/>
                  <a:pt x="14235" y="21790"/>
                  <a:pt x="14297" y="21790"/>
                </a:cubicBezTo>
                <a:cubicBezTo>
                  <a:pt x="14310" y="21790"/>
                  <a:pt x="14323" y="21789"/>
                  <a:pt x="14336" y="21787"/>
                </a:cubicBezTo>
                <a:cubicBezTo>
                  <a:pt x="14411" y="21774"/>
                  <a:pt x="14475" y="21737"/>
                  <a:pt x="14512" y="21673"/>
                </a:cubicBezTo>
                <a:cubicBezTo>
                  <a:pt x="14613" y="21561"/>
                  <a:pt x="14588" y="21372"/>
                  <a:pt x="14462" y="21284"/>
                </a:cubicBezTo>
                <a:cubicBezTo>
                  <a:pt x="14409" y="21242"/>
                  <a:pt x="14348" y="21222"/>
                  <a:pt x="14288" y="21222"/>
                </a:cubicBezTo>
                <a:close/>
                <a:moveTo>
                  <a:pt x="10262" y="21422"/>
                </a:moveTo>
                <a:cubicBezTo>
                  <a:pt x="10312" y="21422"/>
                  <a:pt x="10362" y="21435"/>
                  <a:pt x="10400" y="21460"/>
                </a:cubicBezTo>
                <a:cubicBezTo>
                  <a:pt x="10413" y="21460"/>
                  <a:pt x="10413" y="21472"/>
                  <a:pt x="10426" y="21472"/>
                </a:cubicBezTo>
                <a:cubicBezTo>
                  <a:pt x="10451" y="21510"/>
                  <a:pt x="10476" y="21536"/>
                  <a:pt x="10476" y="21586"/>
                </a:cubicBezTo>
                <a:cubicBezTo>
                  <a:pt x="10488" y="21636"/>
                  <a:pt x="10476" y="21687"/>
                  <a:pt x="10438" y="21724"/>
                </a:cubicBezTo>
                <a:cubicBezTo>
                  <a:pt x="10413" y="21762"/>
                  <a:pt x="10362" y="21787"/>
                  <a:pt x="10312" y="21787"/>
                </a:cubicBezTo>
                <a:cubicBezTo>
                  <a:pt x="10303" y="21790"/>
                  <a:pt x="10293" y="21792"/>
                  <a:pt x="10282" y="21792"/>
                </a:cubicBezTo>
                <a:cubicBezTo>
                  <a:pt x="10251" y="21792"/>
                  <a:pt x="10215" y="21778"/>
                  <a:pt x="10186" y="21749"/>
                </a:cubicBezTo>
                <a:cubicBezTo>
                  <a:pt x="10136" y="21724"/>
                  <a:pt x="10111" y="21687"/>
                  <a:pt x="10111" y="21636"/>
                </a:cubicBezTo>
                <a:cubicBezTo>
                  <a:pt x="10099" y="21586"/>
                  <a:pt x="10111" y="21536"/>
                  <a:pt x="10149" y="21497"/>
                </a:cubicBezTo>
                <a:cubicBezTo>
                  <a:pt x="10174" y="21460"/>
                  <a:pt x="10224" y="21435"/>
                  <a:pt x="10262" y="21422"/>
                </a:cubicBezTo>
                <a:close/>
                <a:moveTo>
                  <a:pt x="8706" y="21281"/>
                </a:moveTo>
                <a:cubicBezTo>
                  <a:pt x="8693" y="21281"/>
                  <a:pt x="8679" y="21282"/>
                  <a:pt x="8665" y="21284"/>
                </a:cubicBezTo>
                <a:cubicBezTo>
                  <a:pt x="8590" y="21296"/>
                  <a:pt x="8526" y="21334"/>
                  <a:pt x="8476" y="21397"/>
                </a:cubicBezTo>
                <a:cubicBezTo>
                  <a:pt x="8439" y="21447"/>
                  <a:pt x="8414" y="21523"/>
                  <a:pt x="8426" y="21598"/>
                </a:cubicBezTo>
                <a:cubicBezTo>
                  <a:pt x="8439" y="21661"/>
                  <a:pt x="8464" y="21724"/>
                  <a:pt x="8514" y="21762"/>
                </a:cubicBezTo>
                <a:cubicBezTo>
                  <a:pt x="8514" y="21774"/>
                  <a:pt x="8526" y="21787"/>
                  <a:pt x="8539" y="21787"/>
                </a:cubicBezTo>
                <a:cubicBezTo>
                  <a:pt x="8590" y="21837"/>
                  <a:pt x="8665" y="21850"/>
                  <a:pt x="8741" y="21850"/>
                </a:cubicBezTo>
                <a:cubicBezTo>
                  <a:pt x="8816" y="21837"/>
                  <a:pt x="8891" y="21799"/>
                  <a:pt x="8929" y="21737"/>
                </a:cubicBezTo>
                <a:cubicBezTo>
                  <a:pt x="8979" y="21673"/>
                  <a:pt x="8992" y="21598"/>
                  <a:pt x="8992" y="21523"/>
                </a:cubicBezTo>
                <a:cubicBezTo>
                  <a:pt x="8979" y="21447"/>
                  <a:pt x="8942" y="21385"/>
                  <a:pt x="8878" y="21334"/>
                </a:cubicBezTo>
                <a:cubicBezTo>
                  <a:pt x="8827" y="21303"/>
                  <a:pt x="8768" y="21281"/>
                  <a:pt x="8706" y="21281"/>
                </a:cubicBezTo>
                <a:close/>
                <a:moveTo>
                  <a:pt x="10250" y="21321"/>
                </a:moveTo>
                <a:cubicBezTo>
                  <a:pt x="10174" y="21334"/>
                  <a:pt x="10111" y="21372"/>
                  <a:pt x="10074" y="21435"/>
                </a:cubicBezTo>
                <a:cubicBezTo>
                  <a:pt x="10023" y="21497"/>
                  <a:pt x="9998" y="21573"/>
                  <a:pt x="10010" y="21648"/>
                </a:cubicBezTo>
                <a:cubicBezTo>
                  <a:pt x="10023" y="21712"/>
                  <a:pt x="10048" y="21762"/>
                  <a:pt x="10099" y="21812"/>
                </a:cubicBezTo>
                <a:cubicBezTo>
                  <a:pt x="10099" y="21824"/>
                  <a:pt x="10111" y="21824"/>
                  <a:pt x="10124" y="21837"/>
                </a:cubicBezTo>
                <a:cubicBezTo>
                  <a:pt x="10175" y="21868"/>
                  <a:pt x="10236" y="21891"/>
                  <a:pt x="10291" y="21891"/>
                </a:cubicBezTo>
                <a:cubicBezTo>
                  <a:pt x="10303" y="21891"/>
                  <a:pt x="10314" y="21890"/>
                  <a:pt x="10325" y="21888"/>
                </a:cubicBezTo>
                <a:cubicBezTo>
                  <a:pt x="10400" y="21875"/>
                  <a:pt x="10476" y="21837"/>
                  <a:pt x="10513" y="21774"/>
                </a:cubicBezTo>
                <a:cubicBezTo>
                  <a:pt x="10563" y="21724"/>
                  <a:pt x="10589" y="21648"/>
                  <a:pt x="10577" y="21573"/>
                </a:cubicBezTo>
                <a:cubicBezTo>
                  <a:pt x="10563" y="21497"/>
                  <a:pt x="10526" y="21422"/>
                  <a:pt x="10463" y="21385"/>
                </a:cubicBezTo>
                <a:cubicBezTo>
                  <a:pt x="10400" y="21334"/>
                  <a:pt x="10325" y="21321"/>
                  <a:pt x="10250" y="21321"/>
                </a:cubicBezTo>
                <a:close/>
                <a:moveTo>
                  <a:pt x="11898" y="21593"/>
                </a:moveTo>
                <a:cubicBezTo>
                  <a:pt x="11936" y="21593"/>
                  <a:pt x="11975" y="21603"/>
                  <a:pt x="12010" y="21623"/>
                </a:cubicBezTo>
                <a:cubicBezTo>
                  <a:pt x="12010" y="21636"/>
                  <a:pt x="12010" y="21636"/>
                  <a:pt x="12022" y="21648"/>
                </a:cubicBezTo>
                <a:cubicBezTo>
                  <a:pt x="12047" y="21673"/>
                  <a:pt x="12072" y="21712"/>
                  <a:pt x="12072" y="21749"/>
                </a:cubicBezTo>
                <a:cubicBezTo>
                  <a:pt x="12086" y="21799"/>
                  <a:pt x="12072" y="21850"/>
                  <a:pt x="12035" y="21888"/>
                </a:cubicBezTo>
                <a:cubicBezTo>
                  <a:pt x="11998" y="21939"/>
                  <a:pt x="11945" y="21965"/>
                  <a:pt x="11891" y="21965"/>
                </a:cubicBezTo>
                <a:cubicBezTo>
                  <a:pt x="11853" y="21965"/>
                  <a:pt x="11815" y="21951"/>
                  <a:pt x="11784" y="21925"/>
                </a:cubicBezTo>
                <a:cubicBezTo>
                  <a:pt x="11695" y="21863"/>
                  <a:pt x="11683" y="21749"/>
                  <a:pt x="11746" y="21661"/>
                </a:cubicBezTo>
                <a:cubicBezTo>
                  <a:pt x="11784" y="21616"/>
                  <a:pt x="11840" y="21593"/>
                  <a:pt x="11898" y="21593"/>
                </a:cubicBezTo>
                <a:close/>
                <a:moveTo>
                  <a:pt x="13477" y="21634"/>
                </a:moveTo>
                <a:cubicBezTo>
                  <a:pt x="13517" y="21634"/>
                  <a:pt x="13558" y="21647"/>
                  <a:pt x="13595" y="21673"/>
                </a:cubicBezTo>
                <a:lnTo>
                  <a:pt x="13607" y="21687"/>
                </a:lnTo>
                <a:cubicBezTo>
                  <a:pt x="13632" y="21724"/>
                  <a:pt x="13657" y="21749"/>
                  <a:pt x="13657" y="21799"/>
                </a:cubicBezTo>
                <a:cubicBezTo>
                  <a:pt x="13670" y="21850"/>
                  <a:pt x="13657" y="21900"/>
                  <a:pt x="13632" y="21938"/>
                </a:cubicBezTo>
                <a:cubicBezTo>
                  <a:pt x="13595" y="21975"/>
                  <a:pt x="13556" y="22000"/>
                  <a:pt x="13506" y="22000"/>
                </a:cubicBezTo>
                <a:cubicBezTo>
                  <a:pt x="13492" y="22004"/>
                  <a:pt x="13479" y="22006"/>
                  <a:pt x="13466" y="22006"/>
                </a:cubicBezTo>
                <a:cubicBezTo>
                  <a:pt x="13430" y="22006"/>
                  <a:pt x="13395" y="21994"/>
                  <a:pt x="13368" y="21975"/>
                </a:cubicBezTo>
                <a:cubicBezTo>
                  <a:pt x="13280" y="21913"/>
                  <a:pt x="13268" y="21787"/>
                  <a:pt x="13330" y="21712"/>
                </a:cubicBezTo>
                <a:cubicBezTo>
                  <a:pt x="13367" y="21660"/>
                  <a:pt x="13421" y="21634"/>
                  <a:pt x="13477" y="21634"/>
                </a:cubicBezTo>
                <a:close/>
                <a:moveTo>
                  <a:pt x="11896" y="21496"/>
                </a:moveTo>
                <a:cubicBezTo>
                  <a:pt x="11809" y="21496"/>
                  <a:pt x="11723" y="21535"/>
                  <a:pt x="11670" y="21611"/>
                </a:cubicBezTo>
                <a:cubicBezTo>
                  <a:pt x="11583" y="21724"/>
                  <a:pt x="11595" y="21875"/>
                  <a:pt x="11695" y="21975"/>
                </a:cubicBezTo>
                <a:cubicBezTo>
                  <a:pt x="11708" y="21988"/>
                  <a:pt x="11708" y="22000"/>
                  <a:pt x="11720" y="22000"/>
                </a:cubicBezTo>
                <a:cubicBezTo>
                  <a:pt x="11773" y="22042"/>
                  <a:pt x="11834" y="22062"/>
                  <a:pt x="11895" y="22062"/>
                </a:cubicBezTo>
                <a:cubicBezTo>
                  <a:pt x="11980" y="22062"/>
                  <a:pt x="12064" y="22023"/>
                  <a:pt x="12123" y="21950"/>
                </a:cubicBezTo>
                <a:cubicBezTo>
                  <a:pt x="12161" y="21888"/>
                  <a:pt x="12186" y="21812"/>
                  <a:pt x="12173" y="21737"/>
                </a:cubicBezTo>
                <a:cubicBezTo>
                  <a:pt x="12161" y="21661"/>
                  <a:pt x="12123" y="21598"/>
                  <a:pt x="12060" y="21548"/>
                </a:cubicBezTo>
                <a:cubicBezTo>
                  <a:pt x="12010" y="21513"/>
                  <a:pt x="11953" y="21496"/>
                  <a:pt x="11896" y="21496"/>
                </a:cubicBezTo>
                <a:close/>
                <a:moveTo>
                  <a:pt x="7872" y="21687"/>
                </a:moveTo>
                <a:cubicBezTo>
                  <a:pt x="7911" y="21687"/>
                  <a:pt x="7961" y="21699"/>
                  <a:pt x="7998" y="21724"/>
                </a:cubicBezTo>
                <a:lnTo>
                  <a:pt x="8023" y="21749"/>
                </a:lnTo>
                <a:cubicBezTo>
                  <a:pt x="8048" y="21774"/>
                  <a:pt x="8074" y="21812"/>
                  <a:pt x="8074" y="21850"/>
                </a:cubicBezTo>
                <a:cubicBezTo>
                  <a:pt x="8087" y="21900"/>
                  <a:pt x="8074" y="21950"/>
                  <a:pt x="8036" y="21988"/>
                </a:cubicBezTo>
                <a:cubicBezTo>
                  <a:pt x="8011" y="22026"/>
                  <a:pt x="7961" y="22051"/>
                  <a:pt x="7923" y="22064"/>
                </a:cubicBezTo>
                <a:cubicBezTo>
                  <a:pt x="7872" y="22064"/>
                  <a:pt x="7822" y="22051"/>
                  <a:pt x="7785" y="22026"/>
                </a:cubicBezTo>
                <a:cubicBezTo>
                  <a:pt x="7747" y="21988"/>
                  <a:pt x="7709" y="21950"/>
                  <a:pt x="7709" y="21900"/>
                </a:cubicBezTo>
                <a:cubicBezTo>
                  <a:pt x="7696" y="21850"/>
                  <a:pt x="7709" y="21799"/>
                  <a:pt x="7747" y="21762"/>
                </a:cubicBezTo>
                <a:cubicBezTo>
                  <a:pt x="7772" y="21724"/>
                  <a:pt x="7822" y="21699"/>
                  <a:pt x="7872" y="21687"/>
                </a:cubicBezTo>
                <a:close/>
                <a:moveTo>
                  <a:pt x="13476" y="21536"/>
                </a:moveTo>
                <a:cubicBezTo>
                  <a:pt x="13391" y="21536"/>
                  <a:pt x="13306" y="21575"/>
                  <a:pt x="13255" y="21648"/>
                </a:cubicBezTo>
                <a:cubicBezTo>
                  <a:pt x="13167" y="21762"/>
                  <a:pt x="13179" y="21925"/>
                  <a:pt x="13280" y="22026"/>
                </a:cubicBezTo>
                <a:lnTo>
                  <a:pt x="13305" y="22051"/>
                </a:lnTo>
                <a:cubicBezTo>
                  <a:pt x="13355" y="22086"/>
                  <a:pt x="13413" y="22103"/>
                  <a:pt x="13471" y="22103"/>
                </a:cubicBezTo>
                <a:cubicBezTo>
                  <a:pt x="13559" y="22103"/>
                  <a:pt x="13647" y="22064"/>
                  <a:pt x="13707" y="21988"/>
                </a:cubicBezTo>
                <a:cubicBezTo>
                  <a:pt x="13745" y="21938"/>
                  <a:pt x="13771" y="21863"/>
                  <a:pt x="13758" y="21787"/>
                </a:cubicBezTo>
                <a:cubicBezTo>
                  <a:pt x="13745" y="21712"/>
                  <a:pt x="13707" y="21636"/>
                  <a:pt x="13645" y="21598"/>
                </a:cubicBezTo>
                <a:cubicBezTo>
                  <a:pt x="13597" y="21556"/>
                  <a:pt x="13537" y="21536"/>
                  <a:pt x="13476" y="21536"/>
                </a:cubicBezTo>
                <a:close/>
                <a:moveTo>
                  <a:pt x="15844" y="21954"/>
                </a:moveTo>
                <a:lnTo>
                  <a:pt x="15844" y="21954"/>
                </a:lnTo>
                <a:cubicBezTo>
                  <a:pt x="15875" y="21966"/>
                  <a:pt x="15899" y="21977"/>
                  <a:pt x="15934" y="21988"/>
                </a:cubicBezTo>
                <a:cubicBezTo>
                  <a:pt x="15996" y="22026"/>
                  <a:pt x="16059" y="22051"/>
                  <a:pt x="16122" y="22076"/>
                </a:cubicBezTo>
                <a:lnTo>
                  <a:pt x="16122" y="22089"/>
                </a:lnTo>
                <a:lnTo>
                  <a:pt x="16110" y="22114"/>
                </a:lnTo>
                <a:lnTo>
                  <a:pt x="16084" y="22089"/>
                </a:lnTo>
                <a:cubicBezTo>
                  <a:pt x="16046" y="22076"/>
                  <a:pt x="15996" y="22051"/>
                  <a:pt x="15959" y="22026"/>
                </a:cubicBezTo>
                <a:cubicBezTo>
                  <a:pt x="15934" y="22013"/>
                  <a:pt x="15920" y="22000"/>
                  <a:pt x="15895" y="21988"/>
                </a:cubicBezTo>
                <a:cubicBezTo>
                  <a:pt x="15883" y="21988"/>
                  <a:pt x="15870" y="21975"/>
                  <a:pt x="15870" y="21975"/>
                </a:cubicBezTo>
                <a:lnTo>
                  <a:pt x="15858" y="21975"/>
                </a:lnTo>
                <a:cubicBezTo>
                  <a:pt x="15851" y="21968"/>
                  <a:pt x="15847" y="21961"/>
                  <a:pt x="15844" y="21954"/>
                </a:cubicBezTo>
                <a:close/>
                <a:moveTo>
                  <a:pt x="1356" y="21748"/>
                </a:moveTo>
                <a:cubicBezTo>
                  <a:pt x="1347" y="21748"/>
                  <a:pt x="1338" y="21752"/>
                  <a:pt x="1333" y="21762"/>
                </a:cubicBezTo>
                <a:cubicBezTo>
                  <a:pt x="1308" y="21774"/>
                  <a:pt x="1296" y="21799"/>
                  <a:pt x="1308" y="21824"/>
                </a:cubicBezTo>
                <a:cubicBezTo>
                  <a:pt x="1371" y="21913"/>
                  <a:pt x="1409" y="22000"/>
                  <a:pt x="1447" y="22101"/>
                </a:cubicBezTo>
                <a:cubicBezTo>
                  <a:pt x="1459" y="22126"/>
                  <a:pt x="1484" y="22139"/>
                  <a:pt x="1509" y="22139"/>
                </a:cubicBezTo>
                <a:cubicBezTo>
                  <a:pt x="1534" y="22126"/>
                  <a:pt x="1548" y="22101"/>
                  <a:pt x="1534" y="22076"/>
                </a:cubicBezTo>
                <a:cubicBezTo>
                  <a:pt x="1497" y="21975"/>
                  <a:pt x="1459" y="21875"/>
                  <a:pt x="1397" y="21774"/>
                </a:cubicBezTo>
                <a:cubicBezTo>
                  <a:pt x="1389" y="21759"/>
                  <a:pt x="1371" y="21748"/>
                  <a:pt x="1356" y="21748"/>
                </a:cubicBezTo>
                <a:close/>
                <a:moveTo>
                  <a:pt x="7894" y="21595"/>
                </a:moveTo>
                <a:cubicBezTo>
                  <a:pt x="7882" y="21595"/>
                  <a:pt x="7871" y="21596"/>
                  <a:pt x="7860" y="21598"/>
                </a:cubicBezTo>
                <a:cubicBezTo>
                  <a:pt x="7785" y="21611"/>
                  <a:pt x="7709" y="21648"/>
                  <a:pt x="7671" y="21699"/>
                </a:cubicBezTo>
                <a:cubicBezTo>
                  <a:pt x="7621" y="21762"/>
                  <a:pt x="7596" y="21837"/>
                  <a:pt x="7609" y="21913"/>
                </a:cubicBezTo>
                <a:cubicBezTo>
                  <a:pt x="7621" y="21975"/>
                  <a:pt x="7646" y="22039"/>
                  <a:pt x="7696" y="22076"/>
                </a:cubicBezTo>
                <a:cubicBezTo>
                  <a:pt x="7696" y="22089"/>
                  <a:pt x="7709" y="22089"/>
                  <a:pt x="7721" y="22101"/>
                </a:cubicBezTo>
                <a:cubicBezTo>
                  <a:pt x="7770" y="22139"/>
                  <a:pt x="7825" y="22156"/>
                  <a:pt x="7882" y="22156"/>
                </a:cubicBezTo>
                <a:cubicBezTo>
                  <a:pt x="7900" y="22156"/>
                  <a:pt x="7918" y="22154"/>
                  <a:pt x="7936" y="22151"/>
                </a:cubicBezTo>
                <a:cubicBezTo>
                  <a:pt x="8011" y="22151"/>
                  <a:pt x="8074" y="22114"/>
                  <a:pt x="8112" y="22051"/>
                </a:cubicBezTo>
                <a:cubicBezTo>
                  <a:pt x="8162" y="21988"/>
                  <a:pt x="8187" y="21913"/>
                  <a:pt x="8174" y="21837"/>
                </a:cubicBezTo>
                <a:cubicBezTo>
                  <a:pt x="8162" y="21762"/>
                  <a:pt x="8124" y="21699"/>
                  <a:pt x="8061" y="21648"/>
                </a:cubicBezTo>
                <a:cubicBezTo>
                  <a:pt x="8009" y="21617"/>
                  <a:pt x="7948" y="21595"/>
                  <a:pt x="7894" y="21595"/>
                </a:cubicBezTo>
                <a:close/>
                <a:moveTo>
                  <a:pt x="15858" y="22089"/>
                </a:moveTo>
                <a:lnTo>
                  <a:pt x="15858" y="22089"/>
                </a:lnTo>
                <a:cubicBezTo>
                  <a:pt x="15920" y="22114"/>
                  <a:pt x="15984" y="22151"/>
                  <a:pt x="16034" y="22176"/>
                </a:cubicBezTo>
                <a:cubicBezTo>
                  <a:pt x="16046" y="22176"/>
                  <a:pt x="16046" y="22190"/>
                  <a:pt x="16059" y="22190"/>
                </a:cubicBezTo>
                <a:lnTo>
                  <a:pt x="16046" y="22202"/>
                </a:lnTo>
                <a:lnTo>
                  <a:pt x="15858" y="22089"/>
                </a:lnTo>
                <a:close/>
                <a:moveTo>
                  <a:pt x="9506" y="21858"/>
                </a:moveTo>
                <a:cubicBezTo>
                  <a:pt x="9540" y="21858"/>
                  <a:pt x="9570" y="21872"/>
                  <a:pt x="9608" y="21900"/>
                </a:cubicBezTo>
                <a:lnTo>
                  <a:pt x="9621" y="21913"/>
                </a:lnTo>
                <a:cubicBezTo>
                  <a:pt x="9646" y="21938"/>
                  <a:pt x="9671" y="21975"/>
                  <a:pt x="9671" y="22026"/>
                </a:cubicBezTo>
                <a:cubicBezTo>
                  <a:pt x="9683" y="22064"/>
                  <a:pt x="9671" y="22114"/>
                  <a:pt x="9633" y="22151"/>
                </a:cubicBezTo>
                <a:cubicBezTo>
                  <a:pt x="9608" y="22202"/>
                  <a:pt x="9571" y="22227"/>
                  <a:pt x="9520" y="22227"/>
                </a:cubicBezTo>
                <a:cubicBezTo>
                  <a:pt x="9508" y="22230"/>
                  <a:pt x="9495" y="22232"/>
                  <a:pt x="9482" y="22232"/>
                </a:cubicBezTo>
                <a:cubicBezTo>
                  <a:pt x="9445" y="22232"/>
                  <a:pt x="9410" y="22217"/>
                  <a:pt x="9381" y="22190"/>
                </a:cubicBezTo>
                <a:cubicBezTo>
                  <a:pt x="9344" y="22164"/>
                  <a:pt x="9319" y="22114"/>
                  <a:pt x="9306" y="22076"/>
                </a:cubicBezTo>
                <a:cubicBezTo>
                  <a:pt x="9306" y="22026"/>
                  <a:pt x="9319" y="21975"/>
                  <a:pt x="9344" y="21938"/>
                </a:cubicBezTo>
                <a:cubicBezTo>
                  <a:pt x="9369" y="21888"/>
                  <a:pt x="9420" y="21863"/>
                  <a:pt x="9470" y="21863"/>
                </a:cubicBezTo>
                <a:cubicBezTo>
                  <a:pt x="9483" y="21859"/>
                  <a:pt x="9494" y="21858"/>
                  <a:pt x="9506" y="21858"/>
                </a:cubicBezTo>
                <a:close/>
                <a:moveTo>
                  <a:pt x="11054" y="21900"/>
                </a:moveTo>
                <a:cubicBezTo>
                  <a:pt x="11105" y="21900"/>
                  <a:pt x="11155" y="21913"/>
                  <a:pt x="11192" y="21938"/>
                </a:cubicBezTo>
                <a:cubicBezTo>
                  <a:pt x="11192" y="21950"/>
                  <a:pt x="11205" y="21950"/>
                  <a:pt x="11205" y="21963"/>
                </a:cubicBezTo>
                <a:cubicBezTo>
                  <a:pt x="11268" y="22026"/>
                  <a:pt x="11281" y="22126"/>
                  <a:pt x="11230" y="22202"/>
                </a:cubicBezTo>
                <a:cubicBezTo>
                  <a:pt x="11192" y="22248"/>
                  <a:pt x="11130" y="22275"/>
                  <a:pt x="11070" y="22275"/>
                </a:cubicBezTo>
                <a:cubicBezTo>
                  <a:pt x="11032" y="22275"/>
                  <a:pt x="10995" y="22264"/>
                  <a:pt x="10966" y="22240"/>
                </a:cubicBezTo>
                <a:cubicBezTo>
                  <a:pt x="10929" y="22202"/>
                  <a:pt x="10903" y="22164"/>
                  <a:pt x="10890" y="22114"/>
                </a:cubicBezTo>
                <a:cubicBezTo>
                  <a:pt x="10890" y="22064"/>
                  <a:pt x="10903" y="22013"/>
                  <a:pt x="10929" y="21975"/>
                </a:cubicBezTo>
                <a:cubicBezTo>
                  <a:pt x="10966" y="21938"/>
                  <a:pt x="11004" y="21913"/>
                  <a:pt x="11054" y="21900"/>
                </a:cubicBezTo>
                <a:close/>
                <a:moveTo>
                  <a:pt x="9497" y="21759"/>
                </a:moveTo>
                <a:cubicBezTo>
                  <a:pt x="9483" y="21759"/>
                  <a:pt x="9470" y="21760"/>
                  <a:pt x="9457" y="21762"/>
                </a:cubicBezTo>
                <a:cubicBezTo>
                  <a:pt x="9381" y="21774"/>
                  <a:pt x="9306" y="21812"/>
                  <a:pt x="9269" y="21875"/>
                </a:cubicBezTo>
                <a:cubicBezTo>
                  <a:pt x="9218" y="21938"/>
                  <a:pt x="9205" y="22013"/>
                  <a:pt x="9205" y="22089"/>
                </a:cubicBezTo>
                <a:cubicBezTo>
                  <a:pt x="9218" y="22151"/>
                  <a:pt x="9244" y="22202"/>
                  <a:pt x="9294" y="22252"/>
                </a:cubicBezTo>
                <a:cubicBezTo>
                  <a:pt x="9306" y="22252"/>
                  <a:pt x="9306" y="22265"/>
                  <a:pt x="9319" y="22265"/>
                </a:cubicBezTo>
                <a:cubicBezTo>
                  <a:pt x="9370" y="22306"/>
                  <a:pt x="9431" y="22331"/>
                  <a:pt x="9492" y="22331"/>
                </a:cubicBezTo>
                <a:cubicBezTo>
                  <a:pt x="9506" y="22331"/>
                  <a:pt x="9519" y="22330"/>
                  <a:pt x="9532" y="22327"/>
                </a:cubicBezTo>
                <a:cubicBezTo>
                  <a:pt x="9608" y="22315"/>
                  <a:pt x="9671" y="22277"/>
                  <a:pt x="9721" y="22215"/>
                </a:cubicBezTo>
                <a:cubicBezTo>
                  <a:pt x="9759" y="22151"/>
                  <a:pt x="9784" y="22076"/>
                  <a:pt x="9772" y="22000"/>
                </a:cubicBezTo>
                <a:cubicBezTo>
                  <a:pt x="9759" y="21938"/>
                  <a:pt x="9721" y="21863"/>
                  <a:pt x="9658" y="21824"/>
                </a:cubicBezTo>
                <a:cubicBezTo>
                  <a:pt x="9617" y="21783"/>
                  <a:pt x="9558" y="21759"/>
                  <a:pt x="9497" y="21759"/>
                </a:cubicBezTo>
                <a:close/>
                <a:moveTo>
                  <a:pt x="11082" y="21809"/>
                </a:moveTo>
                <a:cubicBezTo>
                  <a:pt x="11069" y="21809"/>
                  <a:pt x="11055" y="21810"/>
                  <a:pt x="11041" y="21812"/>
                </a:cubicBezTo>
                <a:cubicBezTo>
                  <a:pt x="10966" y="21824"/>
                  <a:pt x="10903" y="21863"/>
                  <a:pt x="10853" y="21913"/>
                </a:cubicBezTo>
                <a:cubicBezTo>
                  <a:pt x="10803" y="21975"/>
                  <a:pt x="10790" y="22051"/>
                  <a:pt x="10803" y="22126"/>
                </a:cubicBezTo>
                <a:cubicBezTo>
                  <a:pt x="10803" y="22190"/>
                  <a:pt x="10840" y="22252"/>
                  <a:pt x="10878" y="22290"/>
                </a:cubicBezTo>
                <a:lnTo>
                  <a:pt x="10903" y="22315"/>
                </a:lnTo>
                <a:cubicBezTo>
                  <a:pt x="10956" y="22357"/>
                  <a:pt x="11017" y="22377"/>
                  <a:pt x="11078" y="22377"/>
                </a:cubicBezTo>
                <a:cubicBezTo>
                  <a:pt x="11163" y="22377"/>
                  <a:pt x="11247" y="22338"/>
                  <a:pt x="11306" y="22265"/>
                </a:cubicBezTo>
                <a:cubicBezTo>
                  <a:pt x="11393" y="22139"/>
                  <a:pt x="11368" y="21963"/>
                  <a:pt x="11256" y="21863"/>
                </a:cubicBezTo>
                <a:cubicBezTo>
                  <a:pt x="11204" y="21831"/>
                  <a:pt x="11144" y="21809"/>
                  <a:pt x="11082" y="21809"/>
                </a:cubicBezTo>
                <a:close/>
                <a:moveTo>
                  <a:pt x="15870" y="22277"/>
                </a:moveTo>
                <a:cubicBezTo>
                  <a:pt x="15908" y="22290"/>
                  <a:pt x="15934" y="22302"/>
                  <a:pt x="15971" y="22327"/>
                </a:cubicBezTo>
                <a:lnTo>
                  <a:pt x="15934" y="22378"/>
                </a:lnTo>
                <a:cubicBezTo>
                  <a:pt x="15920" y="22378"/>
                  <a:pt x="15920" y="22378"/>
                  <a:pt x="15920" y="22366"/>
                </a:cubicBezTo>
                <a:cubicBezTo>
                  <a:pt x="15883" y="22353"/>
                  <a:pt x="15858" y="22340"/>
                  <a:pt x="15820" y="22315"/>
                </a:cubicBezTo>
                <a:cubicBezTo>
                  <a:pt x="15845" y="22315"/>
                  <a:pt x="15858" y="22315"/>
                  <a:pt x="15870" y="22290"/>
                </a:cubicBezTo>
                <a:lnTo>
                  <a:pt x="15870" y="22277"/>
                </a:lnTo>
                <a:close/>
                <a:moveTo>
                  <a:pt x="12688" y="22071"/>
                </a:moveTo>
                <a:cubicBezTo>
                  <a:pt x="12725" y="22071"/>
                  <a:pt x="12761" y="22085"/>
                  <a:pt x="12790" y="22114"/>
                </a:cubicBezTo>
                <a:lnTo>
                  <a:pt x="12802" y="22126"/>
                </a:lnTo>
                <a:cubicBezTo>
                  <a:pt x="12840" y="22151"/>
                  <a:pt x="12852" y="22190"/>
                  <a:pt x="12865" y="22240"/>
                </a:cubicBezTo>
                <a:cubicBezTo>
                  <a:pt x="12865" y="22277"/>
                  <a:pt x="12852" y="22327"/>
                  <a:pt x="12827" y="22366"/>
                </a:cubicBezTo>
                <a:cubicBezTo>
                  <a:pt x="12791" y="22417"/>
                  <a:pt x="12737" y="22442"/>
                  <a:pt x="12681" y="22442"/>
                </a:cubicBezTo>
                <a:cubicBezTo>
                  <a:pt x="12641" y="22442"/>
                  <a:pt x="12600" y="22429"/>
                  <a:pt x="12563" y="22403"/>
                </a:cubicBezTo>
                <a:cubicBezTo>
                  <a:pt x="12525" y="22378"/>
                  <a:pt x="12500" y="22327"/>
                  <a:pt x="12488" y="22290"/>
                </a:cubicBezTo>
                <a:cubicBezTo>
                  <a:pt x="12488" y="22240"/>
                  <a:pt x="12500" y="22190"/>
                  <a:pt x="12525" y="22151"/>
                </a:cubicBezTo>
                <a:cubicBezTo>
                  <a:pt x="12563" y="22101"/>
                  <a:pt x="12601" y="22076"/>
                  <a:pt x="12651" y="22076"/>
                </a:cubicBezTo>
                <a:cubicBezTo>
                  <a:pt x="12663" y="22073"/>
                  <a:pt x="12676" y="22071"/>
                  <a:pt x="12688" y="22071"/>
                </a:cubicBezTo>
                <a:close/>
                <a:moveTo>
                  <a:pt x="15732" y="22378"/>
                </a:moveTo>
                <a:lnTo>
                  <a:pt x="15732" y="22378"/>
                </a:lnTo>
                <a:cubicBezTo>
                  <a:pt x="15783" y="22403"/>
                  <a:pt x="15820" y="22428"/>
                  <a:pt x="15870" y="22453"/>
                </a:cubicBezTo>
                <a:lnTo>
                  <a:pt x="15883" y="22466"/>
                </a:lnTo>
                <a:lnTo>
                  <a:pt x="15870" y="22478"/>
                </a:lnTo>
                <a:cubicBezTo>
                  <a:pt x="15870" y="22466"/>
                  <a:pt x="15858" y="22453"/>
                  <a:pt x="15845" y="22453"/>
                </a:cubicBezTo>
                <a:lnTo>
                  <a:pt x="15732" y="22378"/>
                </a:lnTo>
                <a:close/>
                <a:moveTo>
                  <a:pt x="14370" y="22137"/>
                </a:moveTo>
                <a:cubicBezTo>
                  <a:pt x="14409" y="22137"/>
                  <a:pt x="14450" y="22150"/>
                  <a:pt x="14487" y="22176"/>
                </a:cubicBezTo>
                <a:lnTo>
                  <a:pt x="14500" y="22190"/>
                </a:lnTo>
                <a:cubicBezTo>
                  <a:pt x="14537" y="22215"/>
                  <a:pt x="14550" y="22252"/>
                  <a:pt x="14562" y="22302"/>
                </a:cubicBezTo>
                <a:cubicBezTo>
                  <a:pt x="14562" y="22340"/>
                  <a:pt x="14550" y="22391"/>
                  <a:pt x="14525" y="22428"/>
                </a:cubicBezTo>
                <a:cubicBezTo>
                  <a:pt x="14487" y="22478"/>
                  <a:pt x="14450" y="22503"/>
                  <a:pt x="14399" y="22503"/>
                </a:cubicBezTo>
                <a:cubicBezTo>
                  <a:pt x="14387" y="22507"/>
                  <a:pt x="14374" y="22508"/>
                  <a:pt x="14361" y="22508"/>
                </a:cubicBezTo>
                <a:cubicBezTo>
                  <a:pt x="14324" y="22508"/>
                  <a:pt x="14289" y="22494"/>
                  <a:pt x="14261" y="22466"/>
                </a:cubicBezTo>
                <a:cubicBezTo>
                  <a:pt x="14173" y="22403"/>
                  <a:pt x="14160" y="22290"/>
                  <a:pt x="14223" y="22215"/>
                </a:cubicBezTo>
                <a:cubicBezTo>
                  <a:pt x="14260" y="22163"/>
                  <a:pt x="14314" y="22137"/>
                  <a:pt x="14370" y="22137"/>
                </a:cubicBezTo>
                <a:close/>
                <a:moveTo>
                  <a:pt x="12677" y="21972"/>
                </a:moveTo>
                <a:cubicBezTo>
                  <a:pt x="12664" y="21972"/>
                  <a:pt x="12651" y="21973"/>
                  <a:pt x="12639" y="21975"/>
                </a:cubicBezTo>
                <a:cubicBezTo>
                  <a:pt x="12563" y="21988"/>
                  <a:pt x="12500" y="22026"/>
                  <a:pt x="12450" y="22089"/>
                </a:cubicBezTo>
                <a:cubicBezTo>
                  <a:pt x="12399" y="22151"/>
                  <a:pt x="12387" y="22227"/>
                  <a:pt x="12399" y="22302"/>
                </a:cubicBezTo>
                <a:cubicBezTo>
                  <a:pt x="12399" y="22366"/>
                  <a:pt x="12438" y="22416"/>
                  <a:pt x="12475" y="22466"/>
                </a:cubicBezTo>
                <a:cubicBezTo>
                  <a:pt x="12488" y="22466"/>
                  <a:pt x="12500" y="22478"/>
                  <a:pt x="12500" y="22478"/>
                </a:cubicBezTo>
                <a:cubicBezTo>
                  <a:pt x="12553" y="22520"/>
                  <a:pt x="12614" y="22540"/>
                  <a:pt x="12675" y="22540"/>
                </a:cubicBezTo>
                <a:cubicBezTo>
                  <a:pt x="12760" y="22540"/>
                  <a:pt x="12844" y="22501"/>
                  <a:pt x="12902" y="22428"/>
                </a:cubicBezTo>
                <a:cubicBezTo>
                  <a:pt x="12953" y="22366"/>
                  <a:pt x="12966" y="22290"/>
                  <a:pt x="12953" y="22215"/>
                </a:cubicBezTo>
                <a:cubicBezTo>
                  <a:pt x="12953" y="22151"/>
                  <a:pt x="12902" y="22076"/>
                  <a:pt x="12852" y="22039"/>
                </a:cubicBezTo>
                <a:cubicBezTo>
                  <a:pt x="12800" y="21997"/>
                  <a:pt x="12739" y="21972"/>
                  <a:pt x="12677" y="21972"/>
                </a:cubicBezTo>
                <a:close/>
                <a:moveTo>
                  <a:pt x="8689" y="22172"/>
                </a:moveTo>
                <a:cubicBezTo>
                  <a:pt x="8726" y="22172"/>
                  <a:pt x="8762" y="22186"/>
                  <a:pt x="8791" y="22215"/>
                </a:cubicBezTo>
                <a:cubicBezTo>
                  <a:pt x="8791" y="22215"/>
                  <a:pt x="8803" y="22215"/>
                  <a:pt x="8803" y="22227"/>
                </a:cubicBezTo>
                <a:cubicBezTo>
                  <a:pt x="8841" y="22252"/>
                  <a:pt x="8853" y="22290"/>
                  <a:pt x="8866" y="22327"/>
                </a:cubicBezTo>
                <a:cubicBezTo>
                  <a:pt x="8866" y="22378"/>
                  <a:pt x="8853" y="22428"/>
                  <a:pt x="8828" y="22466"/>
                </a:cubicBezTo>
                <a:cubicBezTo>
                  <a:pt x="8791" y="22503"/>
                  <a:pt x="8753" y="22542"/>
                  <a:pt x="8702" y="22542"/>
                </a:cubicBezTo>
                <a:cubicBezTo>
                  <a:pt x="8690" y="22545"/>
                  <a:pt x="8677" y="22546"/>
                  <a:pt x="8665" y="22546"/>
                </a:cubicBezTo>
                <a:cubicBezTo>
                  <a:pt x="8628" y="22546"/>
                  <a:pt x="8593" y="22532"/>
                  <a:pt x="8564" y="22503"/>
                </a:cubicBezTo>
                <a:cubicBezTo>
                  <a:pt x="8526" y="22478"/>
                  <a:pt x="8501" y="22428"/>
                  <a:pt x="8489" y="22378"/>
                </a:cubicBezTo>
                <a:cubicBezTo>
                  <a:pt x="8489" y="22340"/>
                  <a:pt x="8501" y="22290"/>
                  <a:pt x="8526" y="22252"/>
                </a:cubicBezTo>
                <a:cubicBezTo>
                  <a:pt x="8564" y="22202"/>
                  <a:pt x="8602" y="22176"/>
                  <a:pt x="8652" y="22176"/>
                </a:cubicBezTo>
                <a:cubicBezTo>
                  <a:pt x="8664" y="22173"/>
                  <a:pt x="8677" y="22172"/>
                  <a:pt x="8689" y="22172"/>
                </a:cubicBezTo>
                <a:close/>
                <a:moveTo>
                  <a:pt x="858" y="22186"/>
                </a:moveTo>
                <a:cubicBezTo>
                  <a:pt x="853" y="22186"/>
                  <a:pt x="848" y="22187"/>
                  <a:pt x="843" y="22190"/>
                </a:cubicBezTo>
                <a:cubicBezTo>
                  <a:pt x="818" y="22190"/>
                  <a:pt x="793" y="22227"/>
                  <a:pt x="805" y="22252"/>
                </a:cubicBezTo>
                <a:cubicBezTo>
                  <a:pt x="855" y="22353"/>
                  <a:pt x="894" y="22453"/>
                  <a:pt x="931" y="22554"/>
                </a:cubicBezTo>
                <a:cubicBezTo>
                  <a:pt x="942" y="22574"/>
                  <a:pt x="961" y="22595"/>
                  <a:pt x="981" y="22595"/>
                </a:cubicBezTo>
                <a:cubicBezTo>
                  <a:pt x="985" y="22595"/>
                  <a:pt x="990" y="22594"/>
                  <a:pt x="994" y="22592"/>
                </a:cubicBezTo>
                <a:cubicBezTo>
                  <a:pt x="1019" y="22592"/>
                  <a:pt x="1045" y="22554"/>
                  <a:pt x="1031" y="22529"/>
                </a:cubicBezTo>
                <a:cubicBezTo>
                  <a:pt x="994" y="22428"/>
                  <a:pt x="944" y="22327"/>
                  <a:pt x="906" y="22215"/>
                </a:cubicBezTo>
                <a:cubicBezTo>
                  <a:pt x="896" y="22204"/>
                  <a:pt x="878" y="22186"/>
                  <a:pt x="858" y="22186"/>
                </a:cubicBezTo>
                <a:close/>
                <a:moveTo>
                  <a:pt x="14372" y="22039"/>
                </a:moveTo>
                <a:cubicBezTo>
                  <a:pt x="14284" y="22039"/>
                  <a:pt x="14199" y="22078"/>
                  <a:pt x="14148" y="22151"/>
                </a:cubicBezTo>
                <a:cubicBezTo>
                  <a:pt x="14059" y="22265"/>
                  <a:pt x="14072" y="22428"/>
                  <a:pt x="14173" y="22529"/>
                </a:cubicBezTo>
                <a:cubicBezTo>
                  <a:pt x="14185" y="22529"/>
                  <a:pt x="14198" y="22542"/>
                  <a:pt x="14198" y="22542"/>
                </a:cubicBezTo>
                <a:cubicBezTo>
                  <a:pt x="14251" y="22584"/>
                  <a:pt x="14312" y="22604"/>
                  <a:pt x="14373" y="22604"/>
                </a:cubicBezTo>
                <a:cubicBezTo>
                  <a:pt x="14458" y="22604"/>
                  <a:pt x="14542" y="22565"/>
                  <a:pt x="14601" y="22491"/>
                </a:cubicBezTo>
                <a:cubicBezTo>
                  <a:pt x="14638" y="22428"/>
                  <a:pt x="14663" y="22353"/>
                  <a:pt x="14651" y="22290"/>
                </a:cubicBezTo>
                <a:cubicBezTo>
                  <a:pt x="14638" y="22215"/>
                  <a:pt x="14601" y="22139"/>
                  <a:pt x="14550" y="22101"/>
                </a:cubicBezTo>
                <a:cubicBezTo>
                  <a:pt x="14498" y="22059"/>
                  <a:pt x="14434" y="22039"/>
                  <a:pt x="14372" y="22039"/>
                </a:cubicBezTo>
                <a:close/>
                <a:moveTo>
                  <a:pt x="1847" y="22206"/>
                </a:moveTo>
                <a:cubicBezTo>
                  <a:pt x="1834" y="22206"/>
                  <a:pt x="1822" y="22209"/>
                  <a:pt x="1811" y="22215"/>
                </a:cubicBezTo>
                <a:cubicBezTo>
                  <a:pt x="1799" y="22227"/>
                  <a:pt x="1786" y="22252"/>
                  <a:pt x="1799" y="22277"/>
                </a:cubicBezTo>
                <a:cubicBezTo>
                  <a:pt x="1861" y="22391"/>
                  <a:pt x="1925" y="22503"/>
                  <a:pt x="1987" y="22604"/>
                </a:cubicBezTo>
                <a:cubicBezTo>
                  <a:pt x="1997" y="22622"/>
                  <a:pt x="2019" y="22634"/>
                  <a:pt x="2036" y="22634"/>
                </a:cubicBezTo>
                <a:cubicBezTo>
                  <a:pt x="2042" y="22634"/>
                  <a:pt x="2047" y="22633"/>
                  <a:pt x="2051" y="22629"/>
                </a:cubicBezTo>
                <a:cubicBezTo>
                  <a:pt x="2076" y="22617"/>
                  <a:pt x="2088" y="22579"/>
                  <a:pt x="2076" y="22554"/>
                </a:cubicBezTo>
                <a:cubicBezTo>
                  <a:pt x="2000" y="22453"/>
                  <a:pt x="1937" y="22340"/>
                  <a:pt x="1887" y="22227"/>
                </a:cubicBezTo>
                <a:cubicBezTo>
                  <a:pt x="1880" y="22212"/>
                  <a:pt x="1864" y="22206"/>
                  <a:pt x="1847" y="22206"/>
                </a:cubicBezTo>
                <a:close/>
                <a:moveTo>
                  <a:pt x="8678" y="22073"/>
                </a:moveTo>
                <a:cubicBezTo>
                  <a:pt x="8665" y="22073"/>
                  <a:pt x="8653" y="22074"/>
                  <a:pt x="8640" y="22076"/>
                </a:cubicBezTo>
                <a:cubicBezTo>
                  <a:pt x="8564" y="22089"/>
                  <a:pt x="8501" y="22126"/>
                  <a:pt x="8451" y="22190"/>
                </a:cubicBezTo>
                <a:cubicBezTo>
                  <a:pt x="8401" y="22252"/>
                  <a:pt x="8388" y="22327"/>
                  <a:pt x="8401" y="22391"/>
                </a:cubicBezTo>
                <a:cubicBezTo>
                  <a:pt x="8401" y="22466"/>
                  <a:pt x="8439" y="22516"/>
                  <a:pt x="8476" y="22567"/>
                </a:cubicBezTo>
                <a:cubicBezTo>
                  <a:pt x="8489" y="22567"/>
                  <a:pt x="8501" y="22579"/>
                  <a:pt x="8501" y="22579"/>
                </a:cubicBezTo>
                <a:cubicBezTo>
                  <a:pt x="8554" y="22621"/>
                  <a:pt x="8615" y="22645"/>
                  <a:pt x="8678" y="22645"/>
                </a:cubicBezTo>
                <a:cubicBezTo>
                  <a:pt x="8690" y="22645"/>
                  <a:pt x="8703" y="22644"/>
                  <a:pt x="8715" y="22642"/>
                </a:cubicBezTo>
                <a:cubicBezTo>
                  <a:pt x="8791" y="22629"/>
                  <a:pt x="8853" y="22592"/>
                  <a:pt x="8904" y="22529"/>
                </a:cubicBezTo>
                <a:cubicBezTo>
                  <a:pt x="8954" y="22466"/>
                  <a:pt x="8967" y="22391"/>
                  <a:pt x="8954" y="22315"/>
                </a:cubicBezTo>
                <a:cubicBezTo>
                  <a:pt x="8942" y="22240"/>
                  <a:pt x="8904" y="22176"/>
                  <a:pt x="8853" y="22139"/>
                </a:cubicBezTo>
                <a:cubicBezTo>
                  <a:pt x="8801" y="22097"/>
                  <a:pt x="8740" y="22073"/>
                  <a:pt x="8678" y="22073"/>
                </a:cubicBezTo>
                <a:close/>
                <a:moveTo>
                  <a:pt x="10250" y="22340"/>
                </a:moveTo>
                <a:cubicBezTo>
                  <a:pt x="10300" y="22340"/>
                  <a:pt x="10350" y="22353"/>
                  <a:pt x="10387" y="22378"/>
                </a:cubicBezTo>
                <a:lnTo>
                  <a:pt x="10400" y="22391"/>
                </a:lnTo>
                <a:cubicBezTo>
                  <a:pt x="10476" y="22453"/>
                  <a:pt x="10476" y="22567"/>
                  <a:pt x="10426" y="22642"/>
                </a:cubicBezTo>
                <a:cubicBezTo>
                  <a:pt x="10387" y="22679"/>
                  <a:pt x="10350" y="22705"/>
                  <a:pt x="10300" y="22705"/>
                </a:cubicBezTo>
                <a:cubicBezTo>
                  <a:pt x="10286" y="22708"/>
                  <a:pt x="10273" y="22710"/>
                  <a:pt x="10259" y="22710"/>
                </a:cubicBezTo>
                <a:cubicBezTo>
                  <a:pt x="10223" y="22710"/>
                  <a:pt x="10189" y="22698"/>
                  <a:pt x="10161" y="22679"/>
                </a:cubicBezTo>
                <a:cubicBezTo>
                  <a:pt x="10124" y="22642"/>
                  <a:pt x="10099" y="22604"/>
                  <a:pt x="10086" y="22554"/>
                </a:cubicBezTo>
                <a:cubicBezTo>
                  <a:pt x="10086" y="22503"/>
                  <a:pt x="10099" y="22453"/>
                  <a:pt x="10124" y="22416"/>
                </a:cubicBezTo>
                <a:cubicBezTo>
                  <a:pt x="10161" y="22378"/>
                  <a:pt x="10199" y="22353"/>
                  <a:pt x="10250" y="22340"/>
                </a:cubicBezTo>
                <a:close/>
                <a:moveTo>
                  <a:pt x="11872" y="22386"/>
                </a:moveTo>
                <a:cubicBezTo>
                  <a:pt x="11909" y="22386"/>
                  <a:pt x="11944" y="22400"/>
                  <a:pt x="11972" y="22428"/>
                </a:cubicBezTo>
                <a:cubicBezTo>
                  <a:pt x="11985" y="22428"/>
                  <a:pt x="11985" y="22428"/>
                  <a:pt x="11997" y="22441"/>
                </a:cubicBezTo>
                <a:cubicBezTo>
                  <a:pt x="12022" y="22466"/>
                  <a:pt x="12035" y="22503"/>
                  <a:pt x="12047" y="22542"/>
                </a:cubicBezTo>
                <a:cubicBezTo>
                  <a:pt x="12047" y="22592"/>
                  <a:pt x="12035" y="22642"/>
                  <a:pt x="12010" y="22679"/>
                </a:cubicBezTo>
                <a:cubicBezTo>
                  <a:pt x="11985" y="22730"/>
                  <a:pt x="11935" y="22755"/>
                  <a:pt x="11884" y="22755"/>
                </a:cubicBezTo>
                <a:cubicBezTo>
                  <a:pt x="11872" y="22758"/>
                  <a:pt x="11859" y="22760"/>
                  <a:pt x="11846" y="22760"/>
                </a:cubicBezTo>
                <a:cubicBezTo>
                  <a:pt x="11809" y="22760"/>
                  <a:pt x="11774" y="22746"/>
                  <a:pt x="11746" y="22718"/>
                </a:cubicBezTo>
                <a:cubicBezTo>
                  <a:pt x="11708" y="22693"/>
                  <a:pt x="11683" y="22642"/>
                  <a:pt x="11683" y="22592"/>
                </a:cubicBezTo>
                <a:cubicBezTo>
                  <a:pt x="11670" y="22554"/>
                  <a:pt x="11683" y="22503"/>
                  <a:pt x="11720" y="22466"/>
                </a:cubicBezTo>
                <a:cubicBezTo>
                  <a:pt x="11746" y="22416"/>
                  <a:pt x="11784" y="22391"/>
                  <a:pt x="11834" y="22391"/>
                </a:cubicBezTo>
                <a:cubicBezTo>
                  <a:pt x="11847" y="22387"/>
                  <a:pt x="11859" y="22386"/>
                  <a:pt x="11872" y="22386"/>
                </a:cubicBezTo>
                <a:close/>
                <a:moveTo>
                  <a:pt x="10289" y="22248"/>
                </a:moveTo>
                <a:cubicBezTo>
                  <a:pt x="10272" y="22248"/>
                  <a:pt x="10254" y="22249"/>
                  <a:pt x="10236" y="22252"/>
                </a:cubicBezTo>
                <a:cubicBezTo>
                  <a:pt x="10161" y="22252"/>
                  <a:pt x="10099" y="22290"/>
                  <a:pt x="10048" y="22353"/>
                </a:cubicBezTo>
                <a:cubicBezTo>
                  <a:pt x="10010" y="22416"/>
                  <a:pt x="9985" y="22491"/>
                  <a:pt x="9998" y="22567"/>
                </a:cubicBezTo>
                <a:cubicBezTo>
                  <a:pt x="9998" y="22629"/>
                  <a:pt x="10035" y="22679"/>
                  <a:pt x="10074" y="22730"/>
                </a:cubicBezTo>
                <a:cubicBezTo>
                  <a:pt x="10086" y="22743"/>
                  <a:pt x="10099" y="22743"/>
                  <a:pt x="10099" y="22755"/>
                </a:cubicBezTo>
                <a:cubicBezTo>
                  <a:pt x="10150" y="22786"/>
                  <a:pt x="10209" y="22809"/>
                  <a:pt x="10271" y="22809"/>
                </a:cubicBezTo>
                <a:cubicBezTo>
                  <a:pt x="10284" y="22809"/>
                  <a:pt x="10298" y="22808"/>
                  <a:pt x="10312" y="22805"/>
                </a:cubicBezTo>
                <a:cubicBezTo>
                  <a:pt x="10387" y="22793"/>
                  <a:pt x="10451" y="22755"/>
                  <a:pt x="10501" y="22705"/>
                </a:cubicBezTo>
                <a:cubicBezTo>
                  <a:pt x="10602" y="22579"/>
                  <a:pt x="10577" y="22391"/>
                  <a:pt x="10451" y="22302"/>
                </a:cubicBezTo>
                <a:cubicBezTo>
                  <a:pt x="10402" y="22264"/>
                  <a:pt x="10347" y="22248"/>
                  <a:pt x="10289" y="22248"/>
                </a:cubicBezTo>
                <a:close/>
                <a:moveTo>
                  <a:pt x="11861" y="22287"/>
                </a:moveTo>
                <a:cubicBezTo>
                  <a:pt x="11848" y="22287"/>
                  <a:pt x="11834" y="22288"/>
                  <a:pt x="11821" y="22290"/>
                </a:cubicBezTo>
                <a:cubicBezTo>
                  <a:pt x="11746" y="22302"/>
                  <a:pt x="11683" y="22340"/>
                  <a:pt x="11633" y="22403"/>
                </a:cubicBezTo>
                <a:cubicBezTo>
                  <a:pt x="11595" y="22466"/>
                  <a:pt x="11569" y="22542"/>
                  <a:pt x="11583" y="22604"/>
                </a:cubicBezTo>
                <a:cubicBezTo>
                  <a:pt x="11595" y="22679"/>
                  <a:pt x="11620" y="22730"/>
                  <a:pt x="11670" y="22780"/>
                </a:cubicBezTo>
                <a:cubicBezTo>
                  <a:pt x="11670" y="22780"/>
                  <a:pt x="11683" y="22793"/>
                  <a:pt x="11695" y="22793"/>
                </a:cubicBezTo>
                <a:cubicBezTo>
                  <a:pt x="11737" y="22835"/>
                  <a:pt x="11795" y="22859"/>
                  <a:pt x="11857" y="22859"/>
                </a:cubicBezTo>
                <a:cubicBezTo>
                  <a:pt x="11870" y="22859"/>
                  <a:pt x="11883" y="22858"/>
                  <a:pt x="11896" y="22856"/>
                </a:cubicBezTo>
                <a:cubicBezTo>
                  <a:pt x="11972" y="22843"/>
                  <a:pt x="12047" y="22805"/>
                  <a:pt x="12086" y="22743"/>
                </a:cubicBezTo>
                <a:cubicBezTo>
                  <a:pt x="12136" y="22679"/>
                  <a:pt x="12148" y="22604"/>
                  <a:pt x="12148" y="22529"/>
                </a:cubicBezTo>
                <a:cubicBezTo>
                  <a:pt x="12136" y="22453"/>
                  <a:pt x="12098" y="22391"/>
                  <a:pt x="12035" y="22353"/>
                </a:cubicBezTo>
                <a:cubicBezTo>
                  <a:pt x="11983" y="22311"/>
                  <a:pt x="11923" y="22287"/>
                  <a:pt x="11861" y="22287"/>
                </a:cubicBezTo>
                <a:close/>
                <a:moveTo>
                  <a:pt x="13462" y="22552"/>
                </a:moveTo>
                <a:cubicBezTo>
                  <a:pt x="13500" y="22552"/>
                  <a:pt x="13538" y="22566"/>
                  <a:pt x="13569" y="22592"/>
                </a:cubicBezTo>
                <a:cubicBezTo>
                  <a:pt x="13581" y="22604"/>
                  <a:pt x="13581" y="22604"/>
                  <a:pt x="13595" y="22604"/>
                </a:cubicBezTo>
                <a:cubicBezTo>
                  <a:pt x="13657" y="22667"/>
                  <a:pt x="13670" y="22780"/>
                  <a:pt x="13607" y="22856"/>
                </a:cubicBezTo>
                <a:cubicBezTo>
                  <a:pt x="13568" y="22902"/>
                  <a:pt x="13511" y="22929"/>
                  <a:pt x="13452" y="22929"/>
                </a:cubicBezTo>
                <a:cubicBezTo>
                  <a:pt x="13415" y="22929"/>
                  <a:pt x="13377" y="22918"/>
                  <a:pt x="13343" y="22894"/>
                </a:cubicBezTo>
                <a:cubicBezTo>
                  <a:pt x="13305" y="22856"/>
                  <a:pt x="13280" y="22818"/>
                  <a:pt x="13280" y="22768"/>
                </a:cubicBezTo>
                <a:cubicBezTo>
                  <a:pt x="13268" y="22718"/>
                  <a:pt x="13280" y="22667"/>
                  <a:pt x="13318" y="22629"/>
                </a:cubicBezTo>
                <a:cubicBezTo>
                  <a:pt x="13354" y="22578"/>
                  <a:pt x="13408" y="22552"/>
                  <a:pt x="13462" y="22552"/>
                </a:cubicBezTo>
                <a:close/>
                <a:moveTo>
                  <a:pt x="7888" y="22612"/>
                </a:moveTo>
                <a:cubicBezTo>
                  <a:pt x="7924" y="22612"/>
                  <a:pt x="7958" y="22624"/>
                  <a:pt x="7986" y="22642"/>
                </a:cubicBezTo>
                <a:lnTo>
                  <a:pt x="8011" y="22667"/>
                </a:lnTo>
                <a:cubicBezTo>
                  <a:pt x="8036" y="22693"/>
                  <a:pt x="8048" y="22730"/>
                  <a:pt x="8061" y="22768"/>
                </a:cubicBezTo>
                <a:cubicBezTo>
                  <a:pt x="8061" y="22818"/>
                  <a:pt x="8048" y="22869"/>
                  <a:pt x="8023" y="22906"/>
                </a:cubicBezTo>
                <a:cubicBezTo>
                  <a:pt x="7998" y="22944"/>
                  <a:pt x="7948" y="22969"/>
                  <a:pt x="7898" y="22981"/>
                </a:cubicBezTo>
                <a:cubicBezTo>
                  <a:pt x="7847" y="22981"/>
                  <a:pt x="7797" y="22969"/>
                  <a:pt x="7760" y="22944"/>
                </a:cubicBezTo>
                <a:cubicBezTo>
                  <a:pt x="7684" y="22881"/>
                  <a:pt x="7671" y="22768"/>
                  <a:pt x="7721" y="22679"/>
                </a:cubicBezTo>
                <a:cubicBezTo>
                  <a:pt x="7760" y="22642"/>
                  <a:pt x="7797" y="22617"/>
                  <a:pt x="7847" y="22617"/>
                </a:cubicBezTo>
                <a:cubicBezTo>
                  <a:pt x="7861" y="22614"/>
                  <a:pt x="7874" y="22612"/>
                  <a:pt x="7888" y="22612"/>
                </a:cubicBezTo>
                <a:close/>
                <a:moveTo>
                  <a:pt x="15518" y="22969"/>
                </a:moveTo>
                <a:cubicBezTo>
                  <a:pt x="15518" y="22969"/>
                  <a:pt x="15531" y="22969"/>
                  <a:pt x="15543" y="22981"/>
                </a:cubicBezTo>
                <a:lnTo>
                  <a:pt x="15518" y="23017"/>
                </a:lnTo>
                <a:lnTo>
                  <a:pt x="15518" y="22969"/>
                </a:lnTo>
                <a:close/>
                <a:moveTo>
                  <a:pt x="13457" y="22454"/>
                </a:moveTo>
                <a:cubicBezTo>
                  <a:pt x="13372" y="22454"/>
                  <a:pt x="13288" y="22494"/>
                  <a:pt x="13229" y="22567"/>
                </a:cubicBezTo>
                <a:cubicBezTo>
                  <a:pt x="13192" y="22629"/>
                  <a:pt x="13167" y="22705"/>
                  <a:pt x="13179" y="22780"/>
                </a:cubicBezTo>
                <a:cubicBezTo>
                  <a:pt x="13192" y="22843"/>
                  <a:pt x="13217" y="22894"/>
                  <a:pt x="13268" y="22944"/>
                </a:cubicBezTo>
                <a:cubicBezTo>
                  <a:pt x="13268" y="22956"/>
                  <a:pt x="13280" y="22956"/>
                  <a:pt x="13293" y="22969"/>
                </a:cubicBezTo>
                <a:cubicBezTo>
                  <a:pt x="13344" y="23005"/>
                  <a:pt x="13403" y="23022"/>
                  <a:pt x="13462" y="23022"/>
                </a:cubicBezTo>
                <a:cubicBezTo>
                  <a:pt x="13547" y="23022"/>
                  <a:pt x="13630" y="22986"/>
                  <a:pt x="13682" y="22919"/>
                </a:cubicBezTo>
                <a:cubicBezTo>
                  <a:pt x="13783" y="22793"/>
                  <a:pt x="13758" y="22604"/>
                  <a:pt x="13632" y="22516"/>
                </a:cubicBezTo>
                <a:cubicBezTo>
                  <a:pt x="13579" y="22474"/>
                  <a:pt x="13518" y="22454"/>
                  <a:pt x="13457" y="22454"/>
                </a:cubicBezTo>
                <a:close/>
                <a:moveTo>
                  <a:pt x="9463" y="22653"/>
                </a:moveTo>
                <a:cubicBezTo>
                  <a:pt x="9501" y="22653"/>
                  <a:pt x="9539" y="22666"/>
                  <a:pt x="9571" y="22693"/>
                </a:cubicBezTo>
                <a:cubicBezTo>
                  <a:pt x="9583" y="22693"/>
                  <a:pt x="9583" y="22705"/>
                  <a:pt x="9596" y="22705"/>
                </a:cubicBezTo>
                <a:cubicBezTo>
                  <a:pt x="9658" y="22768"/>
                  <a:pt x="9671" y="22881"/>
                  <a:pt x="9608" y="22956"/>
                </a:cubicBezTo>
                <a:cubicBezTo>
                  <a:pt x="9570" y="23002"/>
                  <a:pt x="9514" y="23024"/>
                  <a:pt x="9456" y="23024"/>
                </a:cubicBezTo>
                <a:cubicBezTo>
                  <a:pt x="9418" y="23024"/>
                  <a:pt x="9379" y="23014"/>
                  <a:pt x="9344" y="22994"/>
                </a:cubicBezTo>
                <a:cubicBezTo>
                  <a:pt x="9306" y="22956"/>
                  <a:pt x="9281" y="22919"/>
                  <a:pt x="9281" y="22869"/>
                </a:cubicBezTo>
                <a:cubicBezTo>
                  <a:pt x="9269" y="22818"/>
                  <a:pt x="9281" y="22768"/>
                  <a:pt x="9319" y="22730"/>
                </a:cubicBezTo>
                <a:cubicBezTo>
                  <a:pt x="9355" y="22679"/>
                  <a:pt x="9409" y="22653"/>
                  <a:pt x="9463" y="22653"/>
                </a:cubicBezTo>
                <a:close/>
                <a:moveTo>
                  <a:pt x="15267" y="22944"/>
                </a:moveTo>
                <a:lnTo>
                  <a:pt x="15267" y="22944"/>
                </a:lnTo>
                <a:cubicBezTo>
                  <a:pt x="15330" y="22969"/>
                  <a:pt x="15392" y="23006"/>
                  <a:pt x="15443" y="23032"/>
                </a:cubicBezTo>
                <a:cubicBezTo>
                  <a:pt x="15450" y="23035"/>
                  <a:pt x="15459" y="23037"/>
                  <a:pt x="15467" y="23037"/>
                </a:cubicBezTo>
                <a:cubicBezTo>
                  <a:pt x="15485" y="23037"/>
                  <a:pt x="15504" y="23030"/>
                  <a:pt x="15514" y="23023"/>
                </a:cubicBezTo>
                <a:lnTo>
                  <a:pt x="15514" y="23023"/>
                </a:lnTo>
                <a:lnTo>
                  <a:pt x="15481" y="23070"/>
                </a:lnTo>
                <a:cubicBezTo>
                  <a:pt x="15431" y="23045"/>
                  <a:pt x="15380" y="23006"/>
                  <a:pt x="15330" y="22981"/>
                </a:cubicBezTo>
                <a:cubicBezTo>
                  <a:pt x="15305" y="22969"/>
                  <a:pt x="15292" y="22956"/>
                  <a:pt x="15267" y="22944"/>
                </a:cubicBezTo>
                <a:close/>
                <a:moveTo>
                  <a:pt x="7876" y="22513"/>
                </a:moveTo>
                <a:cubicBezTo>
                  <a:pt x="7863" y="22513"/>
                  <a:pt x="7849" y="22514"/>
                  <a:pt x="7835" y="22516"/>
                </a:cubicBezTo>
                <a:cubicBezTo>
                  <a:pt x="7760" y="22529"/>
                  <a:pt x="7696" y="22567"/>
                  <a:pt x="7646" y="22629"/>
                </a:cubicBezTo>
                <a:cubicBezTo>
                  <a:pt x="7558" y="22743"/>
                  <a:pt x="7571" y="22906"/>
                  <a:pt x="7671" y="22994"/>
                </a:cubicBezTo>
                <a:cubicBezTo>
                  <a:pt x="7684" y="23006"/>
                  <a:pt x="7696" y="23019"/>
                  <a:pt x="7709" y="23019"/>
                </a:cubicBezTo>
                <a:cubicBezTo>
                  <a:pt x="7760" y="23070"/>
                  <a:pt x="7835" y="23082"/>
                  <a:pt x="7911" y="23082"/>
                </a:cubicBezTo>
                <a:cubicBezTo>
                  <a:pt x="7986" y="23070"/>
                  <a:pt x="8048" y="23032"/>
                  <a:pt x="8099" y="22969"/>
                </a:cubicBezTo>
                <a:cubicBezTo>
                  <a:pt x="8149" y="22906"/>
                  <a:pt x="8162" y="22830"/>
                  <a:pt x="8162" y="22755"/>
                </a:cubicBezTo>
                <a:cubicBezTo>
                  <a:pt x="8149" y="22679"/>
                  <a:pt x="8112" y="22617"/>
                  <a:pt x="8048" y="22567"/>
                </a:cubicBezTo>
                <a:cubicBezTo>
                  <a:pt x="7997" y="22536"/>
                  <a:pt x="7938" y="22513"/>
                  <a:pt x="7876" y="22513"/>
                </a:cubicBezTo>
                <a:close/>
                <a:moveTo>
                  <a:pt x="9458" y="22555"/>
                </a:moveTo>
                <a:cubicBezTo>
                  <a:pt x="9373" y="22555"/>
                  <a:pt x="9289" y="22594"/>
                  <a:pt x="9230" y="22667"/>
                </a:cubicBezTo>
                <a:cubicBezTo>
                  <a:pt x="9143" y="22780"/>
                  <a:pt x="9168" y="22944"/>
                  <a:pt x="9269" y="23045"/>
                </a:cubicBezTo>
                <a:cubicBezTo>
                  <a:pt x="9269" y="23057"/>
                  <a:pt x="9281" y="23057"/>
                  <a:pt x="9294" y="23070"/>
                </a:cubicBezTo>
                <a:cubicBezTo>
                  <a:pt x="9344" y="23105"/>
                  <a:pt x="9402" y="23122"/>
                  <a:pt x="9459" y="23122"/>
                </a:cubicBezTo>
                <a:cubicBezTo>
                  <a:pt x="9545" y="23122"/>
                  <a:pt x="9630" y="23082"/>
                  <a:pt x="9683" y="23006"/>
                </a:cubicBezTo>
                <a:cubicBezTo>
                  <a:pt x="9784" y="22894"/>
                  <a:pt x="9759" y="22705"/>
                  <a:pt x="9633" y="22617"/>
                </a:cubicBezTo>
                <a:cubicBezTo>
                  <a:pt x="9580" y="22575"/>
                  <a:pt x="9519" y="22555"/>
                  <a:pt x="9458" y="22555"/>
                </a:cubicBezTo>
                <a:close/>
                <a:moveTo>
                  <a:pt x="15355" y="23132"/>
                </a:moveTo>
                <a:cubicBezTo>
                  <a:pt x="15367" y="23132"/>
                  <a:pt x="15380" y="23145"/>
                  <a:pt x="15392" y="23145"/>
                </a:cubicBezTo>
                <a:cubicBezTo>
                  <a:pt x="15405" y="23157"/>
                  <a:pt x="15417" y="23157"/>
                  <a:pt x="15431" y="23157"/>
                </a:cubicBezTo>
                <a:lnTo>
                  <a:pt x="15405" y="23196"/>
                </a:lnTo>
                <a:lnTo>
                  <a:pt x="15380" y="23170"/>
                </a:lnTo>
                <a:lnTo>
                  <a:pt x="15355" y="23170"/>
                </a:lnTo>
                <a:cubicBezTo>
                  <a:pt x="15367" y="23157"/>
                  <a:pt x="15355" y="23145"/>
                  <a:pt x="15355" y="23132"/>
                </a:cubicBezTo>
                <a:close/>
                <a:moveTo>
                  <a:pt x="11065" y="22826"/>
                </a:moveTo>
                <a:cubicBezTo>
                  <a:pt x="11101" y="22826"/>
                  <a:pt x="11137" y="22835"/>
                  <a:pt x="11167" y="22856"/>
                </a:cubicBezTo>
                <a:lnTo>
                  <a:pt x="11192" y="22881"/>
                </a:lnTo>
                <a:cubicBezTo>
                  <a:pt x="11217" y="22906"/>
                  <a:pt x="11243" y="22944"/>
                  <a:pt x="11243" y="22981"/>
                </a:cubicBezTo>
                <a:cubicBezTo>
                  <a:pt x="11256" y="23032"/>
                  <a:pt x="11243" y="23082"/>
                  <a:pt x="11205" y="23120"/>
                </a:cubicBezTo>
                <a:cubicBezTo>
                  <a:pt x="11168" y="23171"/>
                  <a:pt x="11115" y="23197"/>
                  <a:pt x="11061" y="23197"/>
                </a:cubicBezTo>
                <a:cubicBezTo>
                  <a:pt x="11023" y="23197"/>
                  <a:pt x="10985" y="23184"/>
                  <a:pt x="10954" y="23157"/>
                </a:cubicBezTo>
                <a:cubicBezTo>
                  <a:pt x="10865" y="23095"/>
                  <a:pt x="10853" y="22981"/>
                  <a:pt x="10916" y="22894"/>
                </a:cubicBezTo>
                <a:cubicBezTo>
                  <a:pt x="10954" y="22848"/>
                  <a:pt x="11010" y="22826"/>
                  <a:pt x="11065" y="22826"/>
                </a:cubicBezTo>
                <a:close/>
                <a:moveTo>
                  <a:pt x="12626" y="22869"/>
                </a:moveTo>
                <a:cubicBezTo>
                  <a:pt x="12676" y="22869"/>
                  <a:pt x="12714" y="22881"/>
                  <a:pt x="12765" y="22906"/>
                </a:cubicBezTo>
                <a:lnTo>
                  <a:pt x="12777" y="22919"/>
                </a:lnTo>
                <a:cubicBezTo>
                  <a:pt x="12802" y="22956"/>
                  <a:pt x="12827" y="22994"/>
                  <a:pt x="12827" y="23032"/>
                </a:cubicBezTo>
                <a:cubicBezTo>
                  <a:pt x="12840" y="23082"/>
                  <a:pt x="12827" y="23132"/>
                  <a:pt x="12790" y="23170"/>
                </a:cubicBezTo>
                <a:cubicBezTo>
                  <a:pt x="12765" y="23208"/>
                  <a:pt x="12726" y="23233"/>
                  <a:pt x="12676" y="23233"/>
                </a:cubicBezTo>
                <a:cubicBezTo>
                  <a:pt x="12663" y="23236"/>
                  <a:pt x="12649" y="23238"/>
                  <a:pt x="12636" y="23238"/>
                </a:cubicBezTo>
                <a:cubicBezTo>
                  <a:pt x="12600" y="23238"/>
                  <a:pt x="12565" y="23226"/>
                  <a:pt x="12538" y="23208"/>
                </a:cubicBezTo>
                <a:cubicBezTo>
                  <a:pt x="12500" y="23170"/>
                  <a:pt x="12475" y="23132"/>
                  <a:pt x="12463" y="23082"/>
                </a:cubicBezTo>
                <a:cubicBezTo>
                  <a:pt x="12463" y="23032"/>
                  <a:pt x="12475" y="22981"/>
                  <a:pt x="12500" y="22944"/>
                </a:cubicBezTo>
                <a:cubicBezTo>
                  <a:pt x="12525" y="22906"/>
                  <a:pt x="12575" y="22881"/>
                  <a:pt x="12626" y="22869"/>
                </a:cubicBezTo>
                <a:close/>
                <a:moveTo>
                  <a:pt x="11066" y="22728"/>
                </a:moveTo>
                <a:cubicBezTo>
                  <a:pt x="10979" y="22728"/>
                  <a:pt x="10894" y="22768"/>
                  <a:pt x="10840" y="22843"/>
                </a:cubicBezTo>
                <a:cubicBezTo>
                  <a:pt x="10753" y="22956"/>
                  <a:pt x="10765" y="23120"/>
                  <a:pt x="10865" y="23208"/>
                </a:cubicBezTo>
                <a:cubicBezTo>
                  <a:pt x="10865" y="23221"/>
                  <a:pt x="10878" y="23233"/>
                  <a:pt x="10890" y="23233"/>
                </a:cubicBezTo>
                <a:cubicBezTo>
                  <a:pt x="10943" y="23275"/>
                  <a:pt x="11004" y="23295"/>
                  <a:pt x="11064" y="23295"/>
                </a:cubicBezTo>
                <a:cubicBezTo>
                  <a:pt x="11148" y="23295"/>
                  <a:pt x="11229" y="23256"/>
                  <a:pt x="11281" y="23182"/>
                </a:cubicBezTo>
                <a:cubicBezTo>
                  <a:pt x="11331" y="23120"/>
                  <a:pt x="11356" y="23045"/>
                  <a:pt x="11343" y="22969"/>
                </a:cubicBezTo>
                <a:cubicBezTo>
                  <a:pt x="11331" y="22894"/>
                  <a:pt x="11293" y="22830"/>
                  <a:pt x="11230" y="22780"/>
                </a:cubicBezTo>
                <a:cubicBezTo>
                  <a:pt x="11181" y="22745"/>
                  <a:pt x="11123" y="22728"/>
                  <a:pt x="11066" y="22728"/>
                </a:cubicBezTo>
                <a:close/>
                <a:moveTo>
                  <a:pt x="7070" y="22926"/>
                </a:moveTo>
                <a:cubicBezTo>
                  <a:pt x="7106" y="22926"/>
                  <a:pt x="7141" y="22938"/>
                  <a:pt x="7168" y="22956"/>
                </a:cubicBezTo>
                <a:lnTo>
                  <a:pt x="7193" y="22981"/>
                </a:lnTo>
                <a:cubicBezTo>
                  <a:pt x="7218" y="23006"/>
                  <a:pt x="7244" y="23045"/>
                  <a:pt x="7244" y="23082"/>
                </a:cubicBezTo>
                <a:cubicBezTo>
                  <a:pt x="7257" y="23132"/>
                  <a:pt x="7244" y="23182"/>
                  <a:pt x="7206" y="23221"/>
                </a:cubicBezTo>
                <a:cubicBezTo>
                  <a:pt x="7169" y="23272"/>
                  <a:pt x="7116" y="23297"/>
                  <a:pt x="7062" y="23297"/>
                </a:cubicBezTo>
                <a:cubicBezTo>
                  <a:pt x="7024" y="23297"/>
                  <a:pt x="6986" y="23284"/>
                  <a:pt x="6955" y="23258"/>
                </a:cubicBezTo>
                <a:cubicBezTo>
                  <a:pt x="6866" y="23196"/>
                  <a:pt x="6854" y="23082"/>
                  <a:pt x="6917" y="22994"/>
                </a:cubicBezTo>
                <a:cubicBezTo>
                  <a:pt x="6942" y="22956"/>
                  <a:pt x="6992" y="22931"/>
                  <a:pt x="7030" y="22931"/>
                </a:cubicBezTo>
                <a:cubicBezTo>
                  <a:pt x="7044" y="22928"/>
                  <a:pt x="7057" y="22926"/>
                  <a:pt x="7070" y="22926"/>
                </a:cubicBezTo>
                <a:close/>
                <a:moveTo>
                  <a:pt x="12614" y="22768"/>
                </a:moveTo>
                <a:cubicBezTo>
                  <a:pt x="12538" y="22780"/>
                  <a:pt x="12463" y="22818"/>
                  <a:pt x="12425" y="22881"/>
                </a:cubicBezTo>
                <a:cubicBezTo>
                  <a:pt x="12374" y="22944"/>
                  <a:pt x="12362" y="23019"/>
                  <a:pt x="12362" y="23095"/>
                </a:cubicBezTo>
                <a:cubicBezTo>
                  <a:pt x="12374" y="23157"/>
                  <a:pt x="12399" y="23208"/>
                  <a:pt x="12450" y="23258"/>
                </a:cubicBezTo>
                <a:lnTo>
                  <a:pt x="12475" y="23283"/>
                </a:lnTo>
                <a:cubicBezTo>
                  <a:pt x="12527" y="23314"/>
                  <a:pt x="12587" y="23337"/>
                  <a:pt x="12648" y="23337"/>
                </a:cubicBezTo>
                <a:cubicBezTo>
                  <a:pt x="12662" y="23337"/>
                  <a:pt x="12675" y="23336"/>
                  <a:pt x="12689" y="23333"/>
                </a:cubicBezTo>
                <a:cubicBezTo>
                  <a:pt x="12765" y="23321"/>
                  <a:pt x="12827" y="23283"/>
                  <a:pt x="12877" y="23221"/>
                </a:cubicBezTo>
                <a:cubicBezTo>
                  <a:pt x="12916" y="23170"/>
                  <a:pt x="12941" y="23095"/>
                  <a:pt x="12928" y="23019"/>
                </a:cubicBezTo>
                <a:cubicBezTo>
                  <a:pt x="12916" y="22944"/>
                  <a:pt x="12877" y="22881"/>
                  <a:pt x="12815" y="22830"/>
                </a:cubicBezTo>
                <a:cubicBezTo>
                  <a:pt x="12765" y="22780"/>
                  <a:pt x="12689" y="22768"/>
                  <a:pt x="12614" y="22768"/>
                </a:cubicBezTo>
                <a:close/>
                <a:moveTo>
                  <a:pt x="7056" y="22827"/>
                </a:moveTo>
                <a:cubicBezTo>
                  <a:pt x="7043" y="22827"/>
                  <a:pt x="7030" y="22828"/>
                  <a:pt x="7017" y="22830"/>
                </a:cubicBezTo>
                <a:cubicBezTo>
                  <a:pt x="6942" y="22843"/>
                  <a:pt x="6879" y="22881"/>
                  <a:pt x="6841" y="22931"/>
                </a:cubicBezTo>
                <a:cubicBezTo>
                  <a:pt x="6754" y="23057"/>
                  <a:pt x="6766" y="23208"/>
                  <a:pt x="6866" y="23308"/>
                </a:cubicBezTo>
                <a:cubicBezTo>
                  <a:pt x="6866" y="23321"/>
                  <a:pt x="6879" y="23321"/>
                  <a:pt x="6891" y="23333"/>
                </a:cubicBezTo>
                <a:cubicBezTo>
                  <a:pt x="6944" y="23375"/>
                  <a:pt x="7005" y="23395"/>
                  <a:pt x="7065" y="23395"/>
                </a:cubicBezTo>
                <a:cubicBezTo>
                  <a:pt x="7149" y="23395"/>
                  <a:pt x="7230" y="23356"/>
                  <a:pt x="7282" y="23283"/>
                </a:cubicBezTo>
                <a:cubicBezTo>
                  <a:pt x="7382" y="23157"/>
                  <a:pt x="7357" y="22981"/>
                  <a:pt x="7232" y="22881"/>
                </a:cubicBezTo>
                <a:cubicBezTo>
                  <a:pt x="7179" y="22850"/>
                  <a:pt x="7118" y="22827"/>
                  <a:pt x="7056" y="22827"/>
                </a:cubicBezTo>
                <a:close/>
                <a:moveTo>
                  <a:pt x="1341" y="23014"/>
                </a:moveTo>
                <a:cubicBezTo>
                  <a:pt x="1335" y="23014"/>
                  <a:pt x="1328" y="23016"/>
                  <a:pt x="1321" y="23019"/>
                </a:cubicBezTo>
                <a:cubicBezTo>
                  <a:pt x="1296" y="23032"/>
                  <a:pt x="1283" y="23070"/>
                  <a:pt x="1296" y="23095"/>
                </a:cubicBezTo>
                <a:cubicBezTo>
                  <a:pt x="1358" y="23182"/>
                  <a:pt x="1409" y="23271"/>
                  <a:pt x="1434" y="23384"/>
                </a:cubicBezTo>
                <a:cubicBezTo>
                  <a:pt x="1443" y="23402"/>
                  <a:pt x="1459" y="23414"/>
                  <a:pt x="1477" y="23414"/>
                </a:cubicBezTo>
                <a:cubicBezTo>
                  <a:pt x="1484" y="23414"/>
                  <a:pt x="1490" y="23412"/>
                  <a:pt x="1497" y="23409"/>
                </a:cubicBezTo>
                <a:cubicBezTo>
                  <a:pt x="1522" y="23409"/>
                  <a:pt x="1534" y="23384"/>
                  <a:pt x="1534" y="23359"/>
                </a:cubicBezTo>
                <a:cubicBezTo>
                  <a:pt x="1497" y="23246"/>
                  <a:pt x="1447" y="23132"/>
                  <a:pt x="1384" y="23045"/>
                </a:cubicBezTo>
                <a:cubicBezTo>
                  <a:pt x="1375" y="23026"/>
                  <a:pt x="1359" y="23014"/>
                  <a:pt x="1341" y="23014"/>
                </a:cubicBezTo>
                <a:close/>
                <a:moveTo>
                  <a:pt x="14902" y="23246"/>
                </a:moveTo>
                <a:lnTo>
                  <a:pt x="15091" y="23321"/>
                </a:lnTo>
                <a:cubicBezTo>
                  <a:pt x="15154" y="23359"/>
                  <a:pt x="15204" y="23384"/>
                  <a:pt x="15267" y="23409"/>
                </a:cubicBezTo>
                <a:lnTo>
                  <a:pt x="15229" y="23447"/>
                </a:lnTo>
                <a:cubicBezTo>
                  <a:pt x="15229" y="23447"/>
                  <a:pt x="15229" y="23434"/>
                  <a:pt x="15216" y="23422"/>
                </a:cubicBezTo>
                <a:cubicBezTo>
                  <a:pt x="15116" y="23359"/>
                  <a:pt x="15003" y="23308"/>
                  <a:pt x="14902" y="23246"/>
                </a:cubicBezTo>
                <a:close/>
                <a:moveTo>
                  <a:pt x="8676" y="23090"/>
                </a:moveTo>
                <a:cubicBezTo>
                  <a:pt x="8710" y="23090"/>
                  <a:pt x="8740" y="23104"/>
                  <a:pt x="8778" y="23132"/>
                </a:cubicBezTo>
                <a:cubicBezTo>
                  <a:pt x="8778" y="23132"/>
                  <a:pt x="8778" y="23145"/>
                  <a:pt x="8791" y="23145"/>
                </a:cubicBezTo>
                <a:cubicBezTo>
                  <a:pt x="8816" y="23170"/>
                  <a:pt x="8841" y="23208"/>
                  <a:pt x="8841" y="23258"/>
                </a:cubicBezTo>
                <a:cubicBezTo>
                  <a:pt x="8853" y="23296"/>
                  <a:pt x="8841" y="23346"/>
                  <a:pt x="8803" y="23384"/>
                </a:cubicBezTo>
                <a:cubicBezTo>
                  <a:pt x="8778" y="23434"/>
                  <a:pt x="8727" y="23459"/>
                  <a:pt x="8690" y="23459"/>
                </a:cubicBezTo>
                <a:cubicBezTo>
                  <a:pt x="8678" y="23462"/>
                  <a:pt x="8665" y="23464"/>
                  <a:pt x="8652" y="23464"/>
                </a:cubicBezTo>
                <a:cubicBezTo>
                  <a:pt x="8615" y="23464"/>
                  <a:pt x="8580" y="23450"/>
                  <a:pt x="8551" y="23422"/>
                </a:cubicBezTo>
                <a:cubicBezTo>
                  <a:pt x="8514" y="23397"/>
                  <a:pt x="8489" y="23346"/>
                  <a:pt x="8476" y="23308"/>
                </a:cubicBezTo>
                <a:cubicBezTo>
                  <a:pt x="8464" y="23258"/>
                  <a:pt x="8476" y="23208"/>
                  <a:pt x="8514" y="23170"/>
                </a:cubicBezTo>
                <a:cubicBezTo>
                  <a:pt x="8539" y="23120"/>
                  <a:pt x="8590" y="23095"/>
                  <a:pt x="8640" y="23095"/>
                </a:cubicBezTo>
                <a:cubicBezTo>
                  <a:pt x="8653" y="23092"/>
                  <a:pt x="8665" y="23090"/>
                  <a:pt x="8676" y="23090"/>
                </a:cubicBezTo>
                <a:close/>
                <a:moveTo>
                  <a:pt x="10252" y="23134"/>
                </a:moveTo>
                <a:cubicBezTo>
                  <a:pt x="10290" y="23134"/>
                  <a:pt x="10328" y="23146"/>
                  <a:pt x="10362" y="23170"/>
                </a:cubicBezTo>
                <a:cubicBezTo>
                  <a:pt x="10362" y="23182"/>
                  <a:pt x="10375" y="23182"/>
                  <a:pt x="10375" y="23196"/>
                </a:cubicBezTo>
                <a:cubicBezTo>
                  <a:pt x="10438" y="23258"/>
                  <a:pt x="10451" y="23359"/>
                  <a:pt x="10400" y="23434"/>
                </a:cubicBezTo>
                <a:cubicBezTo>
                  <a:pt x="10363" y="23486"/>
                  <a:pt x="10305" y="23511"/>
                  <a:pt x="10248" y="23511"/>
                </a:cubicBezTo>
                <a:cubicBezTo>
                  <a:pt x="10207" y="23511"/>
                  <a:pt x="10167" y="23498"/>
                  <a:pt x="10136" y="23472"/>
                </a:cubicBezTo>
                <a:cubicBezTo>
                  <a:pt x="10048" y="23409"/>
                  <a:pt x="10035" y="23296"/>
                  <a:pt x="10099" y="23208"/>
                </a:cubicBezTo>
                <a:cubicBezTo>
                  <a:pt x="10137" y="23162"/>
                  <a:pt x="10194" y="23134"/>
                  <a:pt x="10252" y="23134"/>
                </a:cubicBezTo>
                <a:close/>
                <a:moveTo>
                  <a:pt x="8666" y="22991"/>
                </a:moveTo>
                <a:cubicBezTo>
                  <a:pt x="8653" y="22991"/>
                  <a:pt x="8640" y="22992"/>
                  <a:pt x="8627" y="22994"/>
                </a:cubicBezTo>
                <a:cubicBezTo>
                  <a:pt x="8551" y="23006"/>
                  <a:pt x="8476" y="23045"/>
                  <a:pt x="8439" y="23107"/>
                </a:cubicBezTo>
                <a:cubicBezTo>
                  <a:pt x="8388" y="23170"/>
                  <a:pt x="8363" y="23246"/>
                  <a:pt x="8375" y="23321"/>
                </a:cubicBezTo>
                <a:cubicBezTo>
                  <a:pt x="8388" y="23384"/>
                  <a:pt x="8414" y="23434"/>
                  <a:pt x="8464" y="23484"/>
                </a:cubicBezTo>
                <a:cubicBezTo>
                  <a:pt x="8476" y="23484"/>
                  <a:pt x="8476" y="23497"/>
                  <a:pt x="8489" y="23497"/>
                </a:cubicBezTo>
                <a:cubicBezTo>
                  <a:pt x="8540" y="23539"/>
                  <a:pt x="8601" y="23563"/>
                  <a:pt x="8662" y="23563"/>
                </a:cubicBezTo>
                <a:cubicBezTo>
                  <a:pt x="8676" y="23563"/>
                  <a:pt x="8689" y="23562"/>
                  <a:pt x="8702" y="23560"/>
                </a:cubicBezTo>
                <a:cubicBezTo>
                  <a:pt x="8778" y="23548"/>
                  <a:pt x="8841" y="23509"/>
                  <a:pt x="8891" y="23447"/>
                </a:cubicBezTo>
                <a:cubicBezTo>
                  <a:pt x="8979" y="23321"/>
                  <a:pt x="8954" y="23145"/>
                  <a:pt x="8828" y="23057"/>
                </a:cubicBezTo>
                <a:cubicBezTo>
                  <a:pt x="8777" y="23015"/>
                  <a:pt x="8725" y="22991"/>
                  <a:pt x="8666" y="22991"/>
                </a:cubicBezTo>
                <a:close/>
                <a:moveTo>
                  <a:pt x="10249" y="23042"/>
                </a:moveTo>
                <a:cubicBezTo>
                  <a:pt x="10163" y="23042"/>
                  <a:pt x="10075" y="23078"/>
                  <a:pt x="10023" y="23145"/>
                </a:cubicBezTo>
                <a:cubicBezTo>
                  <a:pt x="9935" y="23271"/>
                  <a:pt x="9948" y="23422"/>
                  <a:pt x="10048" y="23523"/>
                </a:cubicBezTo>
                <a:cubicBezTo>
                  <a:pt x="10060" y="23535"/>
                  <a:pt x="10060" y="23548"/>
                  <a:pt x="10074" y="23548"/>
                </a:cubicBezTo>
                <a:cubicBezTo>
                  <a:pt x="10126" y="23590"/>
                  <a:pt x="10187" y="23610"/>
                  <a:pt x="10248" y="23610"/>
                </a:cubicBezTo>
                <a:cubicBezTo>
                  <a:pt x="10333" y="23610"/>
                  <a:pt x="10417" y="23571"/>
                  <a:pt x="10476" y="23497"/>
                </a:cubicBezTo>
                <a:cubicBezTo>
                  <a:pt x="10563" y="23372"/>
                  <a:pt x="10538" y="23196"/>
                  <a:pt x="10413" y="23095"/>
                </a:cubicBezTo>
                <a:cubicBezTo>
                  <a:pt x="10367" y="23059"/>
                  <a:pt x="10308" y="23042"/>
                  <a:pt x="10249" y="23042"/>
                </a:cubicBezTo>
                <a:close/>
                <a:moveTo>
                  <a:pt x="11842" y="23307"/>
                </a:moveTo>
                <a:cubicBezTo>
                  <a:pt x="11882" y="23307"/>
                  <a:pt x="11923" y="23320"/>
                  <a:pt x="11960" y="23346"/>
                </a:cubicBezTo>
                <a:lnTo>
                  <a:pt x="11972" y="23359"/>
                </a:lnTo>
                <a:cubicBezTo>
                  <a:pt x="12035" y="23422"/>
                  <a:pt x="12047" y="23523"/>
                  <a:pt x="11997" y="23598"/>
                </a:cubicBezTo>
                <a:cubicBezTo>
                  <a:pt x="11961" y="23649"/>
                  <a:pt x="11903" y="23675"/>
                  <a:pt x="11846" y="23675"/>
                </a:cubicBezTo>
                <a:cubicBezTo>
                  <a:pt x="11805" y="23675"/>
                  <a:pt x="11765" y="23662"/>
                  <a:pt x="11733" y="23635"/>
                </a:cubicBezTo>
                <a:cubicBezTo>
                  <a:pt x="11658" y="23573"/>
                  <a:pt x="11633" y="23459"/>
                  <a:pt x="11695" y="23384"/>
                </a:cubicBezTo>
                <a:cubicBezTo>
                  <a:pt x="11732" y="23333"/>
                  <a:pt x="11786" y="23307"/>
                  <a:pt x="11842" y="23307"/>
                </a:cubicBezTo>
                <a:close/>
                <a:moveTo>
                  <a:pt x="15065" y="23548"/>
                </a:moveTo>
                <a:cubicBezTo>
                  <a:pt x="15091" y="23560"/>
                  <a:pt x="15129" y="23573"/>
                  <a:pt x="15154" y="23573"/>
                </a:cubicBezTo>
                <a:lnTo>
                  <a:pt x="15078" y="23685"/>
                </a:lnTo>
                <a:cubicBezTo>
                  <a:pt x="15078" y="23673"/>
                  <a:pt x="15065" y="23660"/>
                  <a:pt x="15053" y="23660"/>
                </a:cubicBezTo>
                <a:cubicBezTo>
                  <a:pt x="15053" y="23654"/>
                  <a:pt x="15050" y="23651"/>
                  <a:pt x="15044" y="23649"/>
                </a:cubicBezTo>
                <a:lnTo>
                  <a:pt x="15044" y="23649"/>
                </a:lnTo>
                <a:cubicBezTo>
                  <a:pt x="15094" y="23647"/>
                  <a:pt x="15111" y="23581"/>
                  <a:pt x="15065" y="23548"/>
                </a:cubicBezTo>
                <a:close/>
                <a:moveTo>
                  <a:pt x="13557" y="23367"/>
                </a:moveTo>
                <a:cubicBezTo>
                  <a:pt x="13594" y="23367"/>
                  <a:pt x="13629" y="23381"/>
                  <a:pt x="13657" y="23409"/>
                </a:cubicBezTo>
                <a:lnTo>
                  <a:pt x="13670" y="23422"/>
                </a:lnTo>
                <a:cubicBezTo>
                  <a:pt x="13695" y="23447"/>
                  <a:pt x="13720" y="23484"/>
                  <a:pt x="13720" y="23535"/>
                </a:cubicBezTo>
                <a:cubicBezTo>
                  <a:pt x="13732" y="23573"/>
                  <a:pt x="13720" y="23623"/>
                  <a:pt x="13695" y="23660"/>
                </a:cubicBezTo>
                <a:cubicBezTo>
                  <a:pt x="13657" y="23711"/>
                  <a:pt x="13620" y="23736"/>
                  <a:pt x="13569" y="23736"/>
                </a:cubicBezTo>
                <a:cubicBezTo>
                  <a:pt x="13557" y="23739"/>
                  <a:pt x="13544" y="23741"/>
                  <a:pt x="13532" y="23741"/>
                </a:cubicBezTo>
                <a:cubicBezTo>
                  <a:pt x="13494" y="23741"/>
                  <a:pt x="13459" y="23726"/>
                  <a:pt x="13431" y="23699"/>
                </a:cubicBezTo>
                <a:cubicBezTo>
                  <a:pt x="13393" y="23673"/>
                  <a:pt x="13368" y="23623"/>
                  <a:pt x="13355" y="23585"/>
                </a:cubicBezTo>
                <a:cubicBezTo>
                  <a:pt x="13355" y="23535"/>
                  <a:pt x="13368" y="23484"/>
                  <a:pt x="13393" y="23447"/>
                </a:cubicBezTo>
                <a:cubicBezTo>
                  <a:pt x="13419" y="23409"/>
                  <a:pt x="13469" y="23384"/>
                  <a:pt x="13519" y="23372"/>
                </a:cubicBezTo>
                <a:cubicBezTo>
                  <a:pt x="13532" y="23368"/>
                  <a:pt x="13545" y="23367"/>
                  <a:pt x="13557" y="23367"/>
                </a:cubicBezTo>
                <a:close/>
                <a:moveTo>
                  <a:pt x="11848" y="23209"/>
                </a:moveTo>
                <a:cubicBezTo>
                  <a:pt x="11763" y="23209"/>
                  <a:pt x="11678" y="23248"/>
                  <a:pt x="11620" y="23321"/>
                </a:cubicBezTo>
                <a:cubicBezTo>
                  <a:pt x="11532" y="23434"/>
                  <a:pt x="11544" y="23598"/>
                  <a:pt x="11645" y="23699"/>
                </a:cubicBezTo>
                <a:cubicBezTo>
                  <a:pt x="11658" y="23699"/>
                  <a:pt x="11670" y="23711"/>
                  <a:pt x="11670" y="23711"/>
                </a:cubicBezTo>
                <a:cubicBezTo>
                  <a:pt x="11723" y="23753"/>
                  <a:pt x="11784" y="23773"/>
                  <a:pt x="11845" y="23773"/>
                </a:cubicBezTo>
                <a:cubicBezTo>
                  <a:pt x="11930" y="23773"/>
                  <a:pt x="12014" y="23734"/>
                  <a:pt x="12072" y="23660"/>
                </a:cubicBezTo>
                <a:cubicBezTo>
                  <a:pt x="12161" y="23535"/>
                  <a:pt x="12136" y="23359"/>
                  <a:pt x="12022" y="23271"/>
                </a:cubicBezTo>
                <a:cubicBezTo>
                  <a:pt x="11970" y="23229"/>
                  <a:pt x="11908" y="23209"/>
                  <a:pt x="11848" y="23209"/>
                </a:cubicBezTo>
                <a:close/>
                <a:moveTo>
                  <a:pt x="7859" y="23404"/>
                </a:moveTo>
                <a:cubicBezTo>
                  <a:pt x="7897" y="23404"/>
                  <a:pt x="7932" y="23418"/>
                  <a:pt x="7961" y="23447"/>
                </a:cubicBezTo>
                <a:lnTo>
                  <a:pt x="7973" y="23459"/>
                </a:lnTo>
                <a:cubicBezTo>
                  <a:pt x="8011" y="23484"/>
                  <a:pt x="8023" y="23523"/>
                  <a:pt x="8023" y="23560"/>
                </a:cubicBezTo>
                <a:cubicBezTo>
                  <a:pt x="8036" y="23610"/>
                  <a:pt x="8023" y="23660"/>
                  <a:pt x="7998" y="23699"/>
                </a:cubicBezTo>
                <a:cubicBezTo>
                  <a:pt x="7962" y="23750"/>
                  <a:pt x="7904" y="23775"/>
                  <a:pt x="7847" y="23775"/>
                </a:cubicBezTo>
                <a:cubicBezTo>
                  <a:pt x="7806" y="23775"/>
                  <a:pt x="7766" y="23762"/>
                  <a:pt x="7735" y="23736"/>
                </a:cubicBezTo>
                <a:cubicBezTo>
                  <a:pt x="7696" y="23711"/>
                  <a:pt x="7671" y="23660"/>
                  <a:pt x="7659" y="23610"/>
                </a:cubicBezTo>
                <a:cubicBezTo>
                  <a:pt x="7659" y="23573"/>
                  <a:pt x="7671" y="23523"/>
                  <a:pt x="7696" y="23484"/>
                </a:cubicBezTo>
                <a:cubicBezTo>
                  <a:pt x="7735" y="23434"/>
                  <a:pt x="7772" y="23409"/>
                  <a:pt x="7822" y="23409"/>
                </a:cubicBezTo>
                <a:cubicBezTo>
                  <a:pt x="7835" y="23406"/>
                  <a:pt x="7847" y="23404"/>
                  <a:pt x="7859" y="23404"/>
                </a:cubicBezTo>
                <a:close/>
                <a:moveTo>
                  <a:pt x="13546" y="23268"/>
                </a:moveTo>
                <a:cubicBezTo>
                  <a:pt x="13533" y="23268"/>
                  <a:pt x="13519" y="23269"/>
                  <a:pt x="13506" y="23271"/>
                </a:cubicBezTo>
                <a:cubicBezTo>
                  <a:pt x="13431" y="23283"/>
                  <a:pt x="13368" y="23321"/>
                  <a:pt x="13318" y="23384"/>
                </a:cubicBezTo>
                <a:cubicBezTo>
                  <a:pt x="13229" y="23497"/>
                  <a:pt x="13242" y="23660"/>
                  <a:pt x="13343" y="23761"/>
                </a:cubicBezTo>
                <a:cubicBezTo>
                  <a:pt x="13355" y="23761"/>
                  <a:pt x="13355" y="23774"/>
                  <a:pt x="13368" y="23786"/>
                </a:cubicBezTo>
                <a:cubicBezTo>
                  <a:pt x="13419" y="23817"/>
                  <a:pt x="13479" y="23840"/>
                  <a:pt x="13540" y="23840"/>
                </a:cubicBezTo>
                <a:cubicBezTo>
                  <a:pt x="13554" y="23840"/>
                  <a:pt x="13568" y="23839"/>
                  <a:pt x="13581" y="23836"/>
                </a:cubicBezTo>
                <a:cubicBezTo>
                  <a:pt x="13657" y="23824"/>
                  <a:pt x="13720" y="23786"/>
                  <a:pt x="13771" y="23724"/>
                </a:cubicBezTo>
                <a:cubicBezTo>
                  <a:pt x="13808" y="23660"/>
                  <a:pt x="13833" y="23598"/>
                  <a:pt x="13821" y="23523"/>
                </a:cubicBezTo>
                <a:cubicBezTo>
                  <a:pt x="13808" y="23447"/>
                  <a:pt x="13771" y="23372"/>
                  <a:pt x="13707" y="23333"/>
                </a:cubicBezTo>
                <a:cubicBezTo>
                  <a:pt x="13666" y="23292"/>
                  <a:pt x="13607" y="23268"/>
                  <a:pt x="13546" y="23268"/>
                </a:cubicBezTo>
                <a:close/>
                <a:moveTo>
                  <a:pt x="14965" y="23811"/>
                </a:moveTo>
                <a:cubicBezTo>
                  <a:pt x="14978" y="23811"/>
                  <a:pt x="14978" y="23824"/>
                  <a:pt x="14990" y="23824"/>
                </a:cubicBezTo>
                <a:lnTo>
                  <a:pt x="14978" y="23849"/>
                </a:lnTo>
                <a:cubicBezTo>
                  <a:pt x="14978" y="23836"/>
                  <a:pt x="14978" y="23824"/>
                  <a:pt x="14965" y="23811"/>
                </a:cubicBezTo>
                <a:close/>
                <a:moveTo>
                  <a:pt x="7848" y="23305"/>
                </a:moveTo>
                <a:cubicBezTo>
                  <a:pt x="7835" y="23305"/>
                  <a:pt x="7823" y="23306"/>
                  <a:pt x="7810" y="23308"/>
                </a:cubicBezTo>
                <a:cubicBezTo>
                  <a:pt x="7735" y="23321"/>
                  <a:pt x="7671" y="23359"/>
                  <a:pt x="7621" y="23422"/>
                </a:cubicBezTo>
                <a:cubicBezTo>
                  <a:pt x="7571" y="23484"/>
                  <a:pt x="7558" y="23560"/>
                  <a:pt x="7571" y="23635"/>
                </a:cubicBezTo>
                <a:cubicBezTo>
                  <a:pt x="7571" y="23699"/>
                  <a:pt x="7609" y="23749"/>
                  <a:pt x="7646" y="23799"/>
                </a:cubicBezTo>
                <a:cubicBezTo>
                  <a:pt x="7659" y="23799"/>
                  <a:pt x="7659" y="23811"/>
                  <a:pt x="7671" y="23811"/>
                </a:cubicBezTo>
                <a:cubicBezTo>
                  <a:pt x="7724" y="23853"/>
                  <a:pt x="7785" y="23873"/>
                  <a:pt x="7846" y="23873"/>
                </a:cubicBezTo>
                <a:cubicBezTo>
                  <a:pt x="7931" y="23873"/>
                  <a:pt x="8015" y="23834"/>
                  <a:pt x="8074" y="23761"/>
                </a:cubicBezTo>
                <a:cubicBezTo>
                  <a:pt x="8112" y="23699"/>
                  <a:pt x="8137" y="23623"/>
                  <a:pt x="8124" y="23548"/>
                </a:cubicBezTo>
                <a:cubicBezTo>
                  <a:pt x="8112" y="23472"/>
                  <a:pt x="8074" y="23409"/>
                  <a:pt x="8023" y="23372"/>
                </a:cubicBezTo>
                <a:cubicBezTo>
                  <a:pt x="7971" y="23330"/>
                  <a:pt x="7910" y="23305"/>
                  <a:pt x="7848" y="23305"/>
                </a:cubicBezTo>
                <a:close/>
                <a:moveTo>
                  <a:pt x="14953" y="23887"/>
                </a:moveTo>
                <a:lnTo>
                  <a:pt x="14940" y="23912"/>
                </a:lnTo>
                <a:cubicBezTo>
                  <a:pt x="14940" y="23900"/>
                  <a:pt x="14928" y="23900"/>
                  <a:pt x="14928" y="23887"/>
                </a:cubicBezTo>
                <a:close/>
                <a:moveTo>
                  <a:pt x="9420" y="23573"/>
                </a:moveTo>
                <a:cubicBezTo>
                  <a:pt x="9470" y="23573"/>
                  <a:pt x="9520" y="23585"/>
                  <a:pt x="9557" y="23610"/>
                </a:cubicBezTo>
                <a:cubicBezTo>
                  <a:pt x="9557" y="23623"/>
                  <a:pt x="9571" y="23623"/>
                  <a:pt x="9571" y="23623"/>
                </a:cubicBezTo>
                <a:cubicBezTo>
                  <a:pt x="9608" y="23660"/>
                  <a:pt x="9621" y="23699"/>
                  <a:pt x="9633" y="23736"/>
                </a:cubicBezTo>
                <a:cubicBezTo>
                  <a:pt x="9633" y="23786"/>
                  <a:pt x="9621" y="23836"/>
                  <a:pt x="9596" y="23875"/>
                </a:cubicBezTo>
                <a:cubicBezTo>
                  <a:pt x="9557" y="23921"/>
                  <a:pt x="9500" y="23948"/>
                  <a:pt x="9442" y="23948"/>
                </a:cubicBezTo>
                <a:cubicBezTo>
                  <a:pt x="9404" y="23948"/>
                  <a:pt x="9366" y="23937"/>
                  <a:pt x="9331" y="23912"/>
                </a:cubicBezTo>
                <a:cubicBezTo>
                  <a:pt x="9294" y="23875"/>
                  <a:pt x="9269" y="23836"/>
                  <a:pt x="9256" y="23786"/>
                </a:cubicBezTo>
                <a:cubicBezTo>
                  <a:pt x="9256" y="23736"/>
                  <a:pt x="9269" y="23685"/>
                  <a:pt x="9294" y="23648"/>
                </a:cubicBezTo>
                <a:cubicBezTo>
                  <a:pt x="9331" y="23610"/>
                  <a:pt x="9369" y="23585"/>
                  <a:pt x="9420" y="23573"/>
                </a:cubicBezTo>
                <a:close/>
                <a:moveTo>
                  <a:pt x="14789" y="23925"/>
                </a:moveTo>
                <a:lnTo>
                  <a:pt x="14864" y="23962"/>
                </a:lnTo>
                <a:cubicBezTo>
                  <a:pt x="14871" y="23969"/>
                  <a:pt x="14877" y="23972"/>
                  <a:pt x="14883" y="23972"/>
                </a:cubicBezTo>
                <a:cubicBezTo>
                  <a:pt x="14890" y="23972"/>
                  <a:pt x="14896" y="23969"/>
                  <a:pt x="14902" y="23962"/>
                </a:cubicBezTo>
                <a:lnTo>
                  <a:pt x="14902" y="23962"/>
                </a:lnTo>
                <a:lnTo>
                  <a:pt x="14877" y="23987"/>
                </a:lnTo>
                <a:cubicBezTo>
                  <a:pt x="14864" y="23975"/>
                  <a:pt x="14839" y="23975"/>
                  <a:pt x="14814" y="23962"/>
                </a:cubicBezTo>
                <a:cubicBezTo>
                  <a:pt x="14814" y="23950"/>
                  <a:pt x="14802" y="23937"/>
                  <a:pt x="14789" y="23925"/>
                </a:cubicBezTo>
                <a:close/>
                <a:moveTo>
                  <a:pt x="11042" y="23618"/>
                </a:moveTo>
                <a:cubicBezTo>
                  <a:pt x="11079" y="23618"/>
                  <a:pt x="11114" y="23633"/>
                  <a:pt x="11142" y="23660"/>
                </a:cubicBezTo>
                <a:cubicBezTo>
                  <a:pt x="11155" y="23660"/>
                  <a:pt x="11155" y="23673"/>
                  <a:pt x="11167" y="23673"/>
                </a:cubicBezTo>
                <a:cubicBezTo>
                  <a:pt x="11192" y="23699"/>
                  <a:pt x="11205" y="23736"/>
                  <a:pt x="11217" y="23774"/>
                </a:cubicBezTo>
                <a:cubicBezTo>
                  <a:pt x="11217" y="23824"/>
                  <a:pt x="11205" y="23875"/>
                  <a:pt x="11180" y="23912"/>
                </a:cubicBezTo>
                <a:cubicBezTo>
                  <a:pt x="11155" y="23962"/>
                  <a:pt x="11105" y="23987"/>
                  <a:pt x="11054" y="23987"/>
                </a:cubicBezTo>
                <a:cubicBezTo>
                  <a:pt x="11042" y="23991"/>
                  <a:pt x="11029" y="23992"/>
                  <a:pt x="11016" y="23992"/>
                </a:cubicBezTo>
                <a:cubicBezTo>
                  <a:pt x="10979" y="23992"/>
                  <a:pt x="10944" y="23978"/>
                  <a:pt x="10916" y="23950"/>
                </a:cubicBezTo>
                <a:cubicBezTo>
                  <a:pt x="10878" y="23925"/>
                  <a:pt x="10853" y="23875"/>
                  <a:pt x="10853" y="23824"/>
                </a:cubicBezTo>
                <a:cubicBezTo>
                  <a:pt x="10840" y="23786"/>
                  <a:pt x="10853" y="23736"/>
                  <a:pt x="10878" y="23699"/>
                </a:cubicBezTo>
                <a:cubicBezTo>
                  <a:pt x="10916" y="23648"/>
                  <a:pt x="10954" y="23623"/>
                  <a:pt x="11004" y="23623"/>
                </a:cubicBezTo>
                <a:cubicBezTo>
                  <a:pt x="11017" y="23620"/>
                  <a:pt x="11029" y="23618"/>
                  <a:pt x="11042" y="23618"/>
                </a:cubicBezTo>
                <a:close/>
                <a:moveTo>
                  <a:pt x="9459" y="23480"/>
                </a:moveTo>
                <a:cubicBezTo>
                  <a:pt x="9442" y="23480"/>
                  <a:pt x="9424" y="23481"/>
                  <a:pt x="9407" y="23484"/>
                </a:cubicBezTo>
                <a:cubicBezTo>
                  <a:pt x="9331" y="23484"/>
                  <a:pt x="9269" y="23523"/>
                  <a:pt x="9218" y="23585"/>
                </a:cubicBezTo>
                <a:cubicBezTo>
                  <a:pt x="9168" y="23648"/>
                  <a:pt x="9155" y="23724"/>
                  <a:pt x="9168" y="23799"/>
                </a:cubicBezTo>
                <a:cubicBezTo>
                  <a:pt x="9168" y="23862"/>
                  <a:pt x="9205" y="23925"/>
                  <a:pt x="9244" y="23962"/>
                </a:cubicBezTo>
                <a:cubicBezTo>
                  <a:pt x="9256" y="23975"/>
                  <a:pt x="9269" y="23975"/>
                  <a:pt x="9269" y="23987"/>
                </a:cubicBezTo>
                <a:cubicBezTo>
                  <a:pt x="9320" y="24019"/>
                  <a:pt x="9380" y="24041"/>
                  <a:pt x="9441" y="24041"/>
                </a:cubicBezTo>
                <a:cubicBezTo>
                  <a:pt x="9455" y="24041"/>
                  <a:pt x="9468" y="24040"/>
                  <a:pt x="9482" y="24038"/>
                </a:cubicBezTo>
                <a:cubicBezTo>
                  <a:pt x="9557" y="24026"/>
                  <a:pt x="9621" y="23987"/>
                  <a:pt x="9671" y="23937"/>
                </a:cubicBezTo>
                <a:cubicBezTo>
                  <a:pt x="9721" y="23875"/>
                  <a:pt x="9733" y="23799"/>
                  <a:pt x="9721" y="23724"/>
                </a:cubicBezTo>
                <a:cubicBezTo>
                  <a:pt x="9721" y="23648"/>
                  <a:pt x="9671" y="23585"/>
                  <a:pt x="9621" y="23535"/>
                </a:cubicBezTo>
                <a:cubicBezTo>
                  <a:pt x="9572" y="23496"/>
                  <a:pt x="9517" y="23480"/>
                  <a:pt x="9459" y="23480"/>
                </a:cubicBezTo>
                <a:close/>
                <a:moveTo>
                  <a:pt x="11031" y="23519"/>
                </a:moveTo>
                <a:cubicBezTo>
                  <a:pt x="11018" y="23519"/>
                  <a:pt x="11004" y="23520"/>
                  <a:pt x="10991" y="23523"/>
                </a:cubicBezTo>
                <a:cubicBezTo>
                  <a:pt x="10916" y="23535"/>
                  <a:pt x="10853" y="23573"/>
                  <a:pt x="10803" y="23635"/>
                </a:cubicBezTo>
                <a:cubicBezTo>
                  <a:pt x="10765" y="23699"/>
                  <a:pt x="10740" y="23774"/>
                  <a:pt x="10753" y="23849"/>
                </a:cubicBezTo>
                <a:cubicBezTo>
                  <a:pt x="10765" y="23912"/>
                  <a:pt x="10790" y="23962"/>
                  <a:pt x="10828" y="24012"/>
                </a:cubicBezTo>
                <a:cubicBezTo>
                  <a:pt x="10840" y="24012"/>
                  <a:pt x="10853" y="24026"/>
                  <a:pt x="10865" y="24026"/>
                </a:cubicBezTo>
                <a:cubicBezTo>
                  <a:pt x="10907" y="24067"/>
                  <a:pt x="10965" y="24091"/>
                  <a:pt x="11027" y="24091"/>
                </a:cubicBezTo>
                <a:cubicBezTo>
                  <a:pt x="11040" y="24091"/>
                  <a:pt x="11053" y="24090"/>
                  <a:pt x="11066" y="24088"/>
                </a:cubicBezTo>
                <a:cubicBezTo>
                  <a:pt x="11142" y="24076"/>
                  <a:pt x="11205" y="24038"/>
                  <a:pt x="11256" y="23975"/>
                </a:cubicBezTo>
                <a:cubicBezTo>
                  <a:pt x="11306" y="23912"/>
                  <a:pt x="11318" y="23836"/>
                  <a:pt x="11318" y="23761"/>
                </a:cubicBezTo>
                <a:cubicBezTo>
                  <a:pt x="11306" y="23685"/>
                  <a:pt x="11268" y="23623"/>
                  <a:pt x="11205" y="23585"/>
                </a:cubicBezTo>
                <a:cubicBezTo>
                  <a:pt x="11153" y="23543"/>
                  <a:pt x="11093" y="23519"/>
                  <a:pt x="11031" y="23519"/>
                </a:cubicBezTo>
                <a:close/>
                <a:moveTo>
                  <a:pt x="14601" y="24063"/>
                </a:moveTo>
                <a:lnTo>
                  <a:pt x="14601" y="24063"/>
                </a:lnTo>
                <a:cubicBezTo>
                  <a:pt x="14626" y="24076"/>
                  <a:pt x="14663" y="24101"/>
                  <a:pt x="14701" y="24113"/>
                </a:cubicBezTo>
                <a:lnTo>
                  <a:pt x="14626" y="24113"/>
                </a:lnTo>
                <a:cubicBezTo>
                  <a:pt x="14626" y="24088"/>
                  <a:pt x="14613" y="24076"/>
                  <a:pt x="14601" y="24063"/>
                </a:cubicBezTo>
                <a:close/>
                <a:moveTo>
                  <a:pt x="12601" y="23786"/>
                </a:moveTo>
                <a:cubicBezTo>
                  <a:pt x="12651" y="23786"/>
                  <a:pt x="12701" y="23799"/>
                  <a:pt x="12739" y="23824"/>
                </a:cubicBezTo>
                <a:cubicBezTo>
                  <a:pt x="12752" y="23836"/>
                  <a:pt x="12752" y="23836"/>
                  <a:pt x="12765" y="23836"/>
                </a:cubicBezTo>
                <a:cubicBezTo>
                  <a:pt x="12790" y="23875"/>
                  <a:pt x="12802" y="23912"/>
                  <a:pt x="12815" y="23950"/>
                </a:cubicBezTo>
                <a:cubicBezTo>
                  <a:pt x="12815" y="24000"/>
                  <a:pt x="12802" y="24051"/>
                  <a:pt x="12777" y="24088"/>
                </a:cubicBezTo>
                <a:cubicBezTo>
                  <a:pt x="12752" y="24126"/>
                  <a:pt x="12701" y="24151"/>
                  <a:pt x="12651" y="24163"/>
                </a:cubicBezTo>
                <a:cubicBezTo>
                  <a:pt x="12601" y="24163"/>
                  <a:pt x="12563" y="24151"/>
                  <a:pt x="12513" y="24126"/>
                </a:cubicBezTo>
                <a:cubicBezTo>
                  <a:pt x="12475" y="24088"/>
                  <a:pt x="12450" y="24051"/>
                  <a:pt x="12450" y="24000"/>
                </a:cubicBezTo>
                <a:cubicBezTo>
                  <a:pt x="12438" y="23950"/>
                  <a:pt x="12450" y="23900"/>
                  <a:pt x="12488" y="23862"/>
                </a:cubicBezTo>
                <a:cubicBezTo>
                  <a:pt x="12513" y="23824"/>
                  <a:pt x="12550" y="23799"/>
                  <a:pt x="12601" y="23786"/>
                </a:cubicBezTo>
                <a:close/>
                <a:moveTo>
                  <a:pt x="14726" y="24126"/>
                </a:moveTo>
                <a:cubicBezTo>
                  <a:pt x="14738" y="24138"/>
                  <a:pt x="14751" y="24138"/>
                  <a:pt x="14764" y="24151"/>
                </a:cubicBezTo>
                <a:lnTo>
                  <a:pt x="14777" y="24151"/>
                </a:lnTo>
                <a:lnTo>
                  <a:pt x="14713" y="24252"/>
                </a:lnTo>
                <a:cubicBezTo>
                  <a:pt x="14701" y="24252"/>
                  <a:pt x="14688" y="24239"/>
                  <a:pt x="14676" y="24239"/>
                </a:cubicBezTo>
                <a:cubicBezTo>
                  <a:pt x="14676" y="24227"/>
                  <a:pt x="14663" y="24214"/>
                  <a:pt x="14651" y="24214"/>
                </a:cubicBezTo>
                <a:lnTo>
                  <a:pt x="14651" y="24202"/>
                </a:lnTo>
                <a:cubicBezTo>
                  <a:pt x="14663" y="24202"/>
                  <a:pt x="14663" y="24202"/>
                  <a:pt x="14676" y="24214"/>
                </a:cubicBezTo>
                <a:lnTo>
                  <a:pt x="14701" y="24214"/>
                </a:lnTo>
                <a:lnTo>
                  <a:pt x="14713" y="24202"/>
                </a:lnTo>
                <a:cubicBezTo>
                  <a:pt x="14726" y="24202"/>
                  <a:pt x="14738" y="24188"/>
                  <a:pt x="14738" y="24176"/>
                </a:cubicBezTo>
                <a:lnTo>
                  <a:pt x="14738" y="24138"/>
                </a:lnTo>
                <a:lnTo>
                  <a:pt x="14726" y="24126"/>
                </a:lnTo>
                <a:close/>
                <a:moveTo>
                  <a:pt x="1620" y="23819"/>
                </a:moveTo>
                <a:cubicBezTo>
                  <a:pt x="1613" y="23819"/>
                  <a:pt x="1605" y="23820"/>
                  <a:pt x="1598" y="23824"/>
                </a:cubicBezTo>
                <a:cubicBezTo>
                  <a:pt x="1573" y="23836"/>
                  <a:pt x="1573" y="23875"/>
                  <a:pt x="1585" y="23887"/>
                </a:cubicBezTo>
                <a:cubicBezTo>
                  <a:pt x="1635" y="24000"/>
                  <a:pt x="1698" y="24113"/>
                  <a:pt x="1761" y="24227"/>
                </a:cubicBezTo>
                <a:cubicBezTo>
                  <a:pt x="1769" y="24242"/>
                  <a:pt x="1786" y="24253"/>
                  <a:pt x="1801" y="24253"/>
                </a:cubicBezTo>
                <a:cubicBezTo>
                  <a:pt x="1810" y="24253"/>
                  <a:pt x="1819" y="24249"/>
                  <a:pt x="1824" y="24239"/>
                </a:cubicBezTo>
                <a:cubicBezTo>
                  <a:pt x="1849" y="24227"/>
                  <a:pt x="1861" y="24202"/>
                  <a:pt x="1849" y="24176"/>
                </a:cubicBezTo>
                <a:lnTo>
                  <a:pt x="1660" y="23836"/>
                </a:lnTo>
                <a:cubicBezTo>
                  <a:pt x="1652" y="23828"/>
                  <a:pt x="1637" y="23819"/>
                  <a:pt x="1620" y="23819"/>
                </a:cubicBezTo>
                <a:close/>
                <a:moveTo>
                  <a:pt x="12642" y="23694"/>
                </a:moveTo>
                <a:cubicBezTo>
                  <a:pt x="12624" y="23694"/>
                  <a:pt x="12607" y="23695"/>
                  <a:pt x="12589" y="23699"/>
                </a:cubicBezTo>
                <a:cubicBezTo>
                  <a:pt x="12513" y="23699"/>
                  <a:pt x="12450" y="23736"/>
                  <a:pt x="12399" y="23799"/>
                </a:cubicBezTo>
                <a:cubicBezTo>
                  <a:pt x="12362" y="23862"/>
                  <a:pt x="12337" y="23937"/>
                  <a:pt x="12349" y="24012"/>
                </a:cubicBezTo>
                <a:cubicBezTo>
                  <a:pt x="12362" y="24076"/>
                  <a:pt x="12387" y="24138"/>
                  <a:pt x="12438" y="24176"/>
                </a:cubicBezTo>
                <a:cubicBezTo>
                  <a:pt x="12438" y="24188"/>
                  <a:pt x="12450" y="24188"/>
                  <a:pt x="12463" y="24202"/>
                </a:cubicBezTo>
                <a:cubicBezTo>
                  <a:pt x="12504" y="24232"/>
                  <a:pt x="12563" y="24255"/>
                  <a:pt x="12625" y="24255"/>
                </a:cubicBezTo>
                <a:cubicBezTo>
                  <a:pt x="12638" y="24255"/>
                  <a:pt x="12651" y="24254"/>
                  <a:pt x="12664" y="24252"/>
                </a:cubicBezTo>
                <a:cubicBezTo>
                  <a:pt x="12739" y="24239"/>
                  <a:pt x="12815" y="24202"/>
                  <a:pt x="12852" y="24151"/>
                </a:cubicBezTo>
                <a:cubicBezTo>
                  <a:pt x="12902" y="24088"/>
                  <a:pt x="12916" y="24012"/>
                  <a:pt x="12916" y="23937"/>
                </a:cubicBezTo>
                <a:cubicBezTo>
                  <a:pt x="12902" y="23862"/>
                  <a:pt x="12865" y="23799"/>
                  <a:pt x="12802" y="23749"/>
                </a:cubicBezTo>
                <a:cubicBezTo>
                  <a:pt x="12754" y="23711"/>
                  <a:pt x="12699" y="23694"/>
                  <a:pt x="12642" y="23694"/>
                </a:cubicBezTo>
                <a:close/>
                <a:moveTo>
                  <a:pt x="8629" y="23885"/>
                </a:moveTo>
                <a:cubicBezTo>
                  <a:pt x="8669" y="23885"/>
                  <a:pt x="8709" y="23898"/>
                  <a:pt x="8741" y="23925"/>
                </a:cubicBezTo>
                <a:cubicBezTo>
                  <a:pt x="8753" y="23925"/>
                  <a:pt x="8753" y="23937"/>
                  <a:pt x="8766" y="23937"/>
                </a:cubicBezTo>
                <a:cubicBezTo>
                  <a:pt x="8791" y="23975"/>
                  <a:pt x="8803" y="24012"/>
                  <a:pt x="8816" y="24051"/>
                </a:cubicBezTo>
                <a:cubicBezTo>
                  <a:pt x="8816" y="24101"/>
                  <a:pt x="8803" y="24151"/>
                  <a:pt x="8778" y="24188"/>
                </a:cubicBezTo>
                <a:cubicBezTo>
                  <a:pt x="8753" y="24227"/>
                  <a:pt x="8702" y="24252"/>
                  <a:pt x="8652" y="24252"/>
                </a:cubicBezTo>
                <a:cubicBezTo>
                  <a:pt x="8639" y="24255"/>
                  <a:pt x="8625" y="24257"/>
                  <a:pt x="8612" y="24257"/>
                </a:cubicBezTo>
                <a:cubicBezTo>
                  <a:pt x="8576" y="24257"/>
                  <a:pt x="8542" y="24245"/>
                  <a:pt x="8514" y="24227"/>
                </a:cubicBezTo>
                <a:cubicBezTo>
                  <a:pt x="8439" y="24163"/>
                  <a:pt x="8426" y="24038"/>
                  <a:pt x="8489" y="23962"/>
                </a:cubicBezTo>
                <a:cubicBezTo>
                  <a:pt x="8518" y="23911"/>
                  <a:pt x="8573" y="23885"/>
                  <a:pt x="8629" y="23885"/>
                </a:cubicBezTo>
                <a:close/>
                <a:moveTo>
                  <a:pt x="14651" y="24327"/>
                </a:moveTo>
                <a:cubicBezTo>
                  <a:pt x="14651" y="24327"/>
                  <a:pt x="14651" y="24339"/>
                  <a:pt x="14663" y="24339"/>
                </a:cubicBezTo>
                <a:lnTo>
                  <a:pt x="14651" y="24339"/>
                </a:lnTo>
                <a:lnTo>
                  <a:pt x="14651" y="24327"/>
                </a:lnTo>
                <a:close/>
                <a:moveTo>
                  <a:pt x="8628" y="23787"/>
                </a:moveTo>
                <a:cubicBezTo>
                  <a:pt x="8543" y="23787"/>
                  <a:pt x="8459" y="23827"/>
                  <a:pt x="8401" y="23900"/>
                </a:cubicBezTo>
                <a:cubicBezTo>
                  <a:pt x="8313" y="24012"/>
                  <a:pt x="8338" y="24176"/>
                  <a:pt x="8439" y="24277"/>
                </a:cubicBezTo>
                <a:cubicBezTo>
                  <a:pt x="8439" y="24289"/>
                  <a:pt x="8451" y="24289"/>
                  <a:pt x="8464" y="24302"/>
                </a:cubicBezTo>
                <a:cubicBezTo>
                  <a:pt x="8506" y="24333"/>
                  <a:pt x="8564" y="24356"/>
                  <a:pt x="8626" y="24356"/>
                </a:cubicBezTo>
                <a:cubicBezTo>
                  <a:pt x="8639" y="24356"/>
                  <a:pt x="8652" y="24355"/>
                  <a:pt x="8665" y="24352"/>
                </a:cubicBezTo>
                <a:cubicBezTo>
                  <a:pt x="8741" y="24339"/>
                  <a:pt x="8816" y="24302"/>
                  <a:pt x="8853" y="24239"/>
                </a:cubicBezTo>
                <a:cubicBezTo>
                  <a:pt x="8904" y="24188"/>
                  <a:pt x="8917" y="24113"/>
                  <a:pt x="8917" y="24038"/>
                </a:cubicBezTo>
                <a:cubicBezTo>
                  <a:pt x="8904" y="23962"/>
                  <a:pt x="8866" y="23900"/>
                  <a:pt x="8803" y="23849"/>
                </a:cubicBezTo>
                <a:cubicBezTo>
                  <a:pt x="8750" y="23807"/>
                  <a:pt x="8689" y="23787"/>
                  <a:pt x="8628" y="23787"/>
                </a:cubicBezTo>
                <a:close/>
                <a:moveTo>
                  <a:pt x="14231" y="24376"/>
                </a:moveTo>
                <a:cubicBezTo>
                  <a:pt x="14242" y="24380"/>
                  <a:pt x="14253" y="24383"/>
                  <a:pt x="14261" y="24390"/>
                </a:cubicBezTo>
                <a:cubicBezTo>
                  <a:pt x="14251" y="24385"/>
                  <a:pt x="14241" y="24380"/>
                  <a:pt x="14231" y="24376"/>
                </a:cubicBezTo>
                <a:close/>
                <a:moveTo>
                  <a:pt x="10226" y="24060"/>
                </a:moveTo>
                <a:cubicBezTo>
                  <a:pt x="10265" y="24060"/>
                  <a:pt x="10305" y="24074"/>
                  <a:pt x="10337" y="24101"/>
                </a:cubicBezTo>
                <a:cubicBezTo>
                  <a:pt x="10350" y="24101"/>
                  <a:pt x="10350" y="24101"/>
                  <a:pt x="10362" y="24113"/>
                </a:cubicBezTo>
                <a:cubicBezTo>
                  <a:pt x="10426" y="24176"/>
                  <a:pt x="10438" y="24277"/>
                  <a:pt x="10375" y="24352"/>
                </a:cubicBezTo>
                <a:cubicBezTo>
                  <a:pt x="10350" y="24390"/>
                  <a:pt x="10300" y="24415"/>
                  <a:pt x="10250" y="24428"/>
                </a:cubicBezTo>
                <a:cubicBezTo>
                  <a:pt x="10211" y="24428"/>
                  <a:pt x="10161" y="24415"/>
                  <a:pt x="10124" y="24390"/>
                </a:cubicBezTo>
                <a:cubicBezTo>
                  <a:pt x="10035" y="24327"/>
                  <a:pt x="10023" y="24214"/>
                  <a:pt x="10086" y="24126"/>
                </a:cubicBezTo>
                <a:cubicBezTo>
                  <a:pt x="10122" y="24083"/>
                  <a:pt x="10174" y="24060"/>
                  <a:pt x="10226" y="24060"/>
                </a:cubicBezTo>
                <a:close/>
                <a:moveTo>
                  <a:pt x="14613" y="24403"/>
                </a:moveTo>
                <a:lnTo>
                  <a:pt x="14601" y="24428"/>
                </a:lnTo>
                <a:lnTo>
                  <a:pt x="14588" y="24415"/>
                </a:lnTo>
                <a:cubicBezTo>
                  <a:pt x="14601" y="24415"/>
                  <a:pt x="14601" y="24415"/>
                  <a:pt x="14601" y="24403"/>
                </a:cubicBezTo>
                <a:close/>
                <a:moveTo>
                  <a:pt x="11796" y="24101"/>
                </a:moveTo>
                <a:cubicBezTo>
                  <a:pt x="11846" y="24101"/>
                  <a:pt x="11884" y="24113"/>
                  <a:pt x="11935" y="24138"/>
                </a:cubicBezTo>
                <a:cubicBezTo>
                  <a:pt x="11935" y="24138"/>
                  <a:pt x="11935" y="24151"/>
                  <a:pt x="11947" y="24151"/>
                </a:cubicBezTo>
                <a:cubicBezTo>
                  <a:pt x="11972" y="24188"/>
                  <a:pt x="11997" y="24227"/>
                  <a:pt x="11997" y="24264"/>
                </a:cubicBezTo>
                <a:cubicBezTo>
                  <a:pt x="12010" y="24314"/>
                  <a:pt x="11997" y="24365"/>
                  <a:pt x="11960" y="24403"/>
                </a:cubicBezTo>
                <a:cubicBezTo>
                  <a:pt x="11935" y="24440"/>
                  <a:pt x="11884" y="24465"/>
                  <a:pt x="11846" y="24465"/>
                </a:cubicBezTo>
                <a:cubicBezTo>
                  <a:pt x="11833" y="24469"/>
                  <a:pt x="11819" y="24470"/>
                  <a:pt x="11806" y="24470"/>
                </a:cubicBezTo>
                <a:cubicBezTo>
                  <a:pt x="11770" y="24470"/>
                  <a:pt x="11735" y="24458"/>
                  <a:pt x="11708" y="24440"/>
                </a:cubicBezTo>
                <a:cubicBezTo>
                  <a:pt x="11670" y="24403"/>
                  <a:pt x="11645" y="24365"/>
                  <a:pt x="11633" y="24314"/>
                </a:cubicBezTo>
                <a:cubicBezTo>
                  <a:pt x="11620" y="24264"/>
                  <a:pt x="11633" y="24214"/>
                  <a:pt x="11670" y="24176"/>
                </a:cubicBezTo>
                <a:cubicBezTo>
                  <a:pt x="11695" y="24138"/>
                  <a:pt x="11746" y="24113"/>
                  <a:pt x="11796" y="24101"/>
                </a:cubicBezTo>
                <a:close/>
                <a:moveTo>
                  <a:pt x="2073" y="24020"/>
                </a:moveTo>
                <a:cubicBezTo>
                  <a:pt x="2065" y="24020"/>
                  <a:pt x="2057" y="24022"/>
                  <a:pt x="2051" y="24026"/>
                </a:cubicBezTo>
                <a:cubicBezTo>
                  <a:pt x="2025" y="24038"/>
                  <a:pt x="2025" y="24076"/>
                  <a:pt x="2037" y="24101"/>
                </a:cubicBezTo>
                <a:cubicBezTo>
                  <a:pt x="2101" y="24227"/>
                  <a:pt x="2188" y="24352"/>
                  <a:pt x="2277" y="24465"/>
                </a:cubicBezTo>
                <a:cubicBezTo>
                  <a:pt x="2286" y="24484"/>
                  <a:pt x="2302" y="24495"/>
                  <a:pt x="2319" y="24495"/>
                </a:cubicBezTo>
                <a:cubicBezTo>
                  <a:pt x="2326" y="24495"/>
                  <a:pt x="2332" y="24494"/>
                  <a:pt x="2339" y="24490"/>
                </a:cubicBezTo>
                <a:cubicBezTo>
                  <a:pt x="2364" y="24478"/>
                  <a:pt x="2378" y="24440"/>
                  <a:pt x="2352" y="24415"/>
                </a:cubicBezTo>
                <a:cubicBezTo>
                  <a:pt x="2264" y="24302"/>
                  <a:pt x="2188" y="24176"/>
                  <a:pt x="2126" y="24051"/>
                </a:cubicBezTo>
                <a:cubicBezTo>
                  <a:pt x="2116" y="24032"/>
                  <a:pt x="2094" y="24020"/>
                  <a:pt x="2073" y="24020"/>
                </a:cubicBezTo>
                <a:close/>
                <a:moveTo>
                  <a:pt x="14091" y="24505"/>
                </a:moveTo>
                <a:cubicBezTo>
                  <a:pt x="14092" y="24505"/>
                  <a:pt x="14093" y="24506"/>
                  <a:pt x="14094" y="24506"/>
                </a:cubicBezTo>
                <a:lnTo>
                  <a:pt x="14094" y="24506"/>
                </a:lnTo>
                <a:cubicBezTo>
                  <a:pt x="14093" y="24506"/>
                  <a:pt x="14092" y="24505"/>
                  <a:pt x="14091" y="24505"/>
                </a:cubicBezTo>
                <a:close/>
                <a:moveTo>
                  <a:pt x="10235" y="23961"/>
                </a:moveTo>
                <a:cubicBezTo>
                  <a:pt x="10147" y="23961"/>
                  <a:pt x="10059" y="24000"/>
                  <a:pt x="9998" y="24076"/>
                </a:cubicBezTo>
                <a:cubicBezTo>
                  <a:pt x="9923" y="24188"/>
                  <a:pt x="9935" y="24352"/>
                  <a:pt x="10035" y="24440"/>
                </a:cubicBezTo>
                <a:cubicBezTo>
                  <a:pt x="10035" y="24453"/>
                  <a:pt x="10048" y="24465"/>
                  <a:pt x="10060" y="24465"/>
                </a:cubicBezTo>
                <a:cubicBezTo>
                  <a:pt x="10113" y="24507"/>
                  <a:pt x="10174" y="24527"/>
                  <a:pt x="10234" y="24527"/>
                </a:cubicBezTo>
                <a:cubicBezTo>
                  <a:pt x="10318" y="24527"/>
                  <a:pt x="10399" y="24488"/>
                  <a:pt x="10451" y="24415"/>
                </a:cubicBezTo>
                <a:cubicBezTo>
                  <a:pt x="10551" y="24289"/>
                  <a:pt x="10526" y="24113"/>
                  <a:pt x="10400" y="24012"/>
                </a:cubicBezTo>
                <a:cubicBezTo>
                  <a:pt x="10351" y="23978"/>
                  <a:pt x="10293" y="23961"/>
                  <a:pt x="10235" y="23961"/>
                </a:cubicBezTo>
                <a:close/>
                <a:moveTo>
                  <a:pt x="11784" y="24000"/>
                </a:moveTo>
                <a:cubicBezTo>
                  <a:pt x="11708" y="24012"/>
                  <a:pt x="11633" y="24051"/>
                  <a:pt x="11595" y="24113"/>
                </a:cubicBezTo>
                <a:cubicBezTo>
                  <a:pt x="11544" y="24176"/>
                  <a:pt x="11519" y="24252"/>
                  <a:pt x="11532" y="24327"/>
                </a:cubicBezTo>
                <a:cubicBezTo>
                  <a:pt x="11544" y="24390"/>
                  <a:pt x="11569" y="24440"/>
                  <a:pt x="11620" y="24490"/>
                </a:cubicBezTo>
                <a:lnTo>
                  <a:pt x="11645" y="24515"/>
                </a:lnTo>
                <a:cubicBezTo>
                  <a:pt x="11697" y="24547"/>
                  <a:pt x="11757" y="24569"/>
                  <a:pt x="11818" y="24569"/>
                </a:cubicBezTo>
                <a:cubicBezTo>
                  <a:pt x="11832" y="24569"/>
                  <a:pt x="11845" y="24568"/>
                  <a:pt x="11859" y="24566"/>
                </a:cubicBezTo>
                <a:cubicBezTo>
                  <a:pt x="11935" y="24554"/>
                  <a:pt x="11997" y="24515"/>
                  <a:pt x="12047" y="24453"/>
                </a:cubicBezTo>
                <a:cubicBezTo>
                  <a:pt x="12086" y="24403"/>
                  <a:pt x="12111" y="24327"/>
                  <a:pt x="12098" y="24252"/>
                </a:cubicBezTo>
                <a:cubicBezTo>
                  <a:pt x="12086" y="24176"/>
                  <a:pt x="12047" y="24113"/>
                  <a:pt x="11985" y="24063"/>
                </a:cubicBezTo>
                <a:cubicBezTo>
                  <a:pt x="11922" y="24012"/>
                  <a:pt x="11859" y="24000"/>
                  <a:pt x="11784" y="24000"/>
                </a:cubicBezTo>
                <a:close/>
                <a:moveTo>
                  <a:pt x="14462" y="24478"/>
                </a:moveTo>
                <a:cubicBezTo>
                  <a:pt x="14475" y="24490"/>
                  <a:pt x="14500" y="24503"/>
                  <a:pt x="14512" y="24515"/>
                </a:cubicBezTo>
                <a:lnTo>
                  <a:pt x="14537" y="24515"/>
                </a:lnTo>
                <a:lnTo>
                  <a:pt x="14500" y="24579"/>
                </a:lnTo>
                <a:cubicBezTo>
                  <a:pt x="14500" y="24566"/>
                  <a:pt x="14487" y="24554"/>
                  <a:pt x="14462" y="24554"/>
                </a:cubicBezTo>
                <a:cubicBezTo>
                  <a:pt x="14462" y="24554"/>
                  <a:pt x="14450" y="24541"/>
                  <a:pt x="14437" y="24541"/>
                </a:cubicBezTo>
                <a:cubicBezTo>
                  <a:pt x="14450" y="24541"/>
                  <a:pt x="14462" y="24529"/>
                  <a:pt x="14462" y="24515"/>
                </a:cubicBezTo>
                <a:lnTo>
                  <a:pt x="14462" y="24478"/>
                </a:lnTo>
                <a:close/>
                <a:moveTo>
                  <a:pt x="13808" y="5024"/>
                </a:moveTo>
                <a:cubicBezTo>
                  <a:pt x="13833" y="5037"/>
                  <a:pt x="13846" y="5049"/>
                  <a:pt x="13871" y="5062"/>
                </a:cubicBezTo>
                <a:cubicBezTo>
                  <a:pt x="13871" y="5074"/>
                  <a:pt x="13883" y="5074"/>
                  <a:pt x="13883" y="5074"/>
                </a:cubicBezTo>
                <a:lnTo>
                  <a:pt x="13908" y="5074"/>
                </a:lnTo>
                <a:lnTo>
                  <a:pt x="13922" y="5062"/>
                </a:lnTo>
                <a:cubicBezTo>
                  <a:pt x="13922" y="5074"/>
                  <a:pt x="13934" y="5087"/>
                  <a:pt x="13947" y="5087"/>
                </a:cubicBezTo>
                <a:cubicBezTo>
                  <a:pt x="13947" y="5099"/>
                  <a:pt x="13947" y="5124"/>
                  <a:pt x="13959" y="5124"/>
                </a:cubicBezTo>
                <a:cubicBezTo>
                  <a:pt x="14072" y="5238"/>
                  <a:pt x="14185" y="5339"/>
                  <a:pt x="14286" y="5451"/>
                </a:cubicBezTo>
                <a:cubicBezTo>
                  <a:pt x="14297" y="5463"/>
                  <a:pt x="14309" y="5467"/>
                  <a:pt x="14321" y="5467"/>
                </a:cubicBezTo>
                <a:cubicBezTo>
                  <a:pt x="14349" y="5467"/>
                  <a:pt x="14374" y="5441"/>
                  <a:pt x="14374" y="5414"/>
                </a:cubicBezTo>
                <a:cubicBezTo>
                  <a:pt x="14378" y="5416"/>
                  <a:pt x="14381" y="5417"/>
                  <a:pt x="14385" y="5417"/>
                </a:cubicBezTo>
                <a:cubicBezTo>
                  <a:pt x="14408" y="5417"/>
                  <a:pt x="14437" y="5384"/>
                  <a:pt x="14437" y="5351"/>
                </a:cubicBezTo>
                <a:lnTo>
                  <a:pt x="16373" y="7262"/>
                </a:lnTo>
                <a:lnTo>
                  <a:pt x="15431" y="8533"/>
                </a:lnTo>
                <a:cubicBezTo>
                  <a:pt x="15422" y="8529"/>
                  <a:pt x="15415" y="8527"/>
                  <a:pt x="15408" y="8527"/>
                </a:cubicBezTo>
                <a:cubicBezTo>
                  <a:pt x="15373" y="8527"/>
                  <a:pt x="15359" y="8576"/>
                  <a:pt x="15380" y="8608"/>
                </a:cubicBezTo>
                <a:lnTo>
                  <a:pt x="14953" y="9174"/>
                </a:lnTo>
                <a:cubicBezTo>
                  <a:pt x="14947" y="9172"/>
                  <a:pt x="14943" y="9172"/>
                  <a:pt x="14938" y="9172"/>
                </a:cubicBezTo>
                <a:cubicBezTo>
                  <a:pt x="14898" y="9172"/>
                  <a:pt x="14878" y="9216"/>
                  <a:pt x="14889" y="9249"/>
                </a:cubicBezTo>
                <a:lnTo>
                  <a:pt x="14789" y="9388"/>
                </a:lnTo>
                <a:cubicBezTo>
                  <a:pt x="14651" y="9249"/>
                  <a:pt x="14500" y="9123"/>
                  <a:pt x="14349" y="8998"/>
                </a:cubicBezTo>
                <a:cubicBezTo>
                  <a:pt x="14334" y="8991"/>
                  <a:pt x="14320" y="8983"/>
                  <a:pt x="14305" y="8983"/>
                </a:cubicBezTo>
                <a:cubicBezTo>
                  <a:pt x="14295" y="8983"/>
                  <a:pt x="14284" y="8987"/>
                  <a:pt x="14274" y="8998"/>
                </a:cubicBezTo>
                <a:cubicBezTo>
                  <a:pt x="14261" y="9011"/>
                  <a:pt x="14261" y="9048"/>
                  <a:pt x="14286" y="9061"/>
                </a:cubicBezTo>
                <a:cubicBezTo>
                  <a:pt x="14437" y="9187"/>
                  <a:pt x="14588" y="9325"/>
                  <a:pt x="14738" y="9463"/>
                </a:cubicBezTo>
                <a:lnTo>
                  <a:pt x="14688" y="9526"/>
                </a:lnTo>
                <a:cubicBezTo>
                  <a:pt x="14663" y="9526"/>
                  <a:pt x="14651" y="9551"/>
                  <a:pt x="14651" y="9576"/>
                </a:cubicBezTo>
                <a:lnTo>
                  <a:pt x="14450" y="9853"/>
                </a:lnTo>
                <a:cubicBezTo>
                  <a:pt x="14210" y="9626"/>
                  <a:pt x="13959" y="9413"/>
                  <a:pt x="13720" y="9199"/>
                </a:cubicBezTo>
                <a:cubicBezTo>
                  <a:pt x="13708" y="9187"/>
                  <a:pt x="13696" y="9182"/>
                  <a:pt x="13684" y="9182"/>
                </a:cubicBezTo>
                <a:cubicBezTo>
                  <a:pt x="13646" y="9182"/>
                  <a:pt x="13619" y="9233"/>
                  <a:pt x="13657" y="9262"/>
                </a:cubicBezTo>
                <a:cubicBezTo>
                  <a:pt x="13896" y="9489"/>
                  <a:pt x="14148" y="9702"/>
                  <a:pt x="14386" y="9928"/>
                </a:cubicBezTo>
                <a:lnTo>
                  <a:pt x="13833" y="10671"/>
                </a:lnTo>
                <a:lnTo>
                  <a:pt x="13821" y="10683"/>
                </a:lnTo>
                <a:lnTo>
                  <a:pt x="13776" y="10750"/>
                </a:lnTo>
                <a:lnTo>
                  <a:pt x="13776" y="10750"/>
                </a:lnTo>
                <a:cubicBezTo>
                  <a:pt x="13782" y="10737"/>
                  <a:pt x="13778" y="10718"/>
                  <a:pt x="13758" y="10708"/>
                </a:cubicBezTo>
                <a:cubicBezTo>
                  <a:pt x="13431" y="10356"/>
                  <a:pt x="13092" y="10017"/>
                  <a:pt x="12752" y="9677"/>
                </a:cubicBezTo>
                <a:cubicBezTo>
                  <a:pt x="12740" y="9665"/>
                  <a:pt x="12727" y="9660"/>
                  <a:pt x="12715" y="9660"/>
                </a:cubicBezTo>
                <a:cubicBezTo>
                  <a:pt x="12677" y="9660"/>
                  <a:pt x="12648" y="9711"/>
                  <a:pt x="12676" y="9740"/>
                </a:cubicBezTo>
                <a:cubicBezTo>
                  <a:pt x="13016" y="10092"/>
                  <a:pt x="13355" y="10431"/>
                  <a:pt x="13695" y="10771"/>
                </a:cubicBezTo>
                <a:cubicBezTo>
                  <a:pt x="13708" y="10784"/>
                  <a:pt x="13720" y="10790"/>
                  <a:pt x="13731" y="10790"/>
                </a:cubicBezTo>
                <a:cubicBezTo>
                  <a:pt x="13738" y="10790"/>
                  <a:pt x="13743" y="10788"/>
                  <a:pt x="13748" y="10784"/>
                </a:cubicBezTo>
                <a:lnTo>
                  <a:pt x="13748" y="10784"/>
                </a:lnTo>
                <a:lnTo>
                  <a:pt x="13179" y="11551"/>
                </a:lnTo>
                <a:cubicBezTo>
                  <a:pt x="13179" y="11551"/>
                  <a:pt x="13167" y="11551"/>
                  <a:pt x="13167" y="11563"/>
                </a:cubicBezTo>
                <a:lnTo>
                  <a:pt x="13167" y="11576"/>
                </a:lnTo>
                <a:lnTo>
                  <a:pt x="13053" y="11727"/>
                </a:lnTo>
                <a:lnTo>
                  <a:pt x="13053" y="11714"/>
                </a:lnTo>
                <a:cubicBezTo>
                  <a:pt x="13053" y="11702"/>
                  <a:pt x="13041" y="11689"/>
                  <a:pt x="13028" y="11677"/>
                </a:cubicBezTo>
                <a:cubicBezTo>
                  <a:pt x="13003" y="11664"/>
                  <a:pt x="12966" y="11652"/>
                  <a:pt x="12941" y="11638"/>
                </a:cubicBezTo>
                <a:lnTo>
                  <a:pt x="12928" y="11626"/>
                </a:lnTo>
                <a:lnTo>
                  <a:pt x="12916" y="11613"/>
                </a:lnTo>
                <a:cubicBezTo>
                  <a:pt x="12902" y="11601"/>
                  <a:pt x="12890" y="11588"/>
                  <a:pt x="12877" y="11588"/>
                </a:cubicBezTo>
                <a:cubicBezTo>
                  <a:pt x="12871" y="11576"/>
                  <a:pt x="12859" y="11569"/>
                  <a:pt x="12846" y="11569"/>
                </a:cubicBezTo>
                <a:cubicBezTo>
                  <a:pt x="12834" y="11569"/>
                  <a:pt x="12821" y="11576"/>
                  <a:pt x="12815" y="11588"/>
                </a:cubicBezTo>
                <a:cubicBezTo>
                  <a:pt x="12790" y="11601"/>
                  <a:pt x="12790" y="11638"/>
                  <a:pt x="12815" y="11652"/>
                </a:cubicBezTo>
                <a:cubicBezTo>
                  <a:pt x="12865" y="11702"/>
                  <a:pt x="12916" y="11739"/>
                  <a:pt x="12978" y="11764"/>
                </a:cubicBezTo>
                <a:cubicBezTo>
                  <a:pt x="12991" y="11777"/>
                  <a:pt x="13003" y="11777"/>
                  <a:pt x="13016" y="11777"/>
                </a:cubicBezTo>
                <a:lnTo>
                  <a:pt x="12726" y="12167"/>
                </a:lnTo>
                <a:lnTo>
                  <a:pt x="12726" y="12155"/>
                </a:lnTo>
                <a:cubicBezTo>
                  <a:pt x="12676" y="12116"/>
                  <a:pt x="12626" y="12066"/>
                  <a:pt x="12589" y="12029"/>
                </a:cubicBezTo>
                <a:cubicBezTo>
                  <a:pt x="12574" y="12021"/>
                  <a:pt x="12560" y="12014"/>
                  <a:pt x="12545" y="12014"/>
                </a:cubicBezTo>
                <a:cubicBezTo>
                  <a:pt x="12535" y="12014"/>
                  <a:pt x="12524" y="12018"/>
                  <a:pt x="12513" y="12029"/>
                </a:cubicBezTo>
                <a:cubicBezTo>
                  <a:pt x="12500" y="12054"/>
                  <a:pt x="12500" y="12079"/>
                  <a:pt x="12513" y="12104"/>
                </a:cubicBezTo>
                <a:cubicBezTo>
                  <a:pt x="12563" y="12141"/>
                  <a:pt x="12614" y="12180"/>
                  <a:pt x="12651" y="12230"/>
                </a:cubicBezTo>
                <a:cubicBezTo>
                  <a:pt x="12664" y="12230"/>
                  <a:pt x="12664" y="12230"/>
                  <a:pt x="12664" y="12242"/>
                </a:cubicBezTo>
                <a:lnTo>
                  <a:pt x="12387" y="12619"/>
                </a:lnTo>
                <a:lnTo>
                  <a:pt x="12387" y="12607"/>
                </a:lnTo>
                <a:cubicBezTo>
                  <a:pt x="12262" y="12532"/>
                  <a:pt x="12148" y="12431"/>
                  <a:pt x="12047" y="12331"/>
                </a:cubicBezTo>
                <a:cubicBezTo>
                  <a:pt x="12037" y="12322"/>
                  <a:pt x="12025" y="12319"/>
                  <a:pt x="12015" y="12319"/>
                </a:cubicBezTo>
                <a:cubicBezTo>
                  <a:pt x="11975" y="12319"/>
                  <a:pt x="11945" y="12366"/>
                  <a:pt x="11985" y="12406"/>
                </a:cubicBezTo>
                <a:cubicBezTo>
                  <a:pt x="12086" y="12507"/>
                  <a:pt x="12211" y="12607"/>
                  <a:pt x="12324" y="12695"/>
                </a:cubicBezTo>
                <a:lnTo>
                  <a:pt x="12123" y="12971"/>
                </a:lnTo>
                <a:cubicBezTo>
                  <a:pt x="11834" y="12745"/>
                  <a:pt x="11557" y="12507"/>
                  <a:pt x="11293" y="12242"/>
                </a:cubicBezTo>
                <a:cubicBezTo>
                  <a:pt x="11283" y="12235"/>
                  <a:pt x="11273" y="12232"/>
                  <a:pt x="11264" y="12232"/>
                </a:cubicBezTo>
                <a:cubicBezTo>
                  <a:pt x="11222" y="12232"/>
                  <a:pt x="11187" y="12287"/>
                  <a:pt x="11217" y="12318"/>
                </a:cubicBezTo>
                <a:cubicBezTo>
                  <a:pt x="11494" y="12569"/>
                  <a:pt x="11771" y="12821"/>
                  <a:pt x="12060" y="13047"/>
                </a:cubicBezTo>
                <a:lnTo>
                  <a:pt x="11784" y="13424"/>
                </a:lnTo>
                <a:cubicBezTo>
                  <a:pt x="11784" y="13399"/>
                  <a:pt x="11784" y="13387"/>
                  <a:pt x="11759" y="13374"/>
                </a:cubicBezTo>
                <a:cubicBezTo>
                  <a:pt x="11620" y="13273"/>
                  <a:pt x="11482" y="13161"/>
                  <a:pt x="11368" y="13035"/>
                </a:cubicBezTo>
                <a:cubicBezTo>
                  <a:pt x="11359" y="13023"/>
                  <a:pt x="11349" y="13018"/>
                  <a:pt x="11338" y="13018"/>
                </a:cubicBezTo>
                <a:cubicBezTo>
                  <a:pt x="11302" y="13018"/>
                  <a:pt x="11267" y="13069"/>
                  <a:pt x="11306" y="13097"/>
                </a:cubicBezTo>
                <a:cubicBezTo>
                  <a:pt x="11432" y="13236"/>
                  <a:pt x="11569" y="13349"/>
                  <a:pt x="11720" y="13462"/>
                </a:cubicBezTo>
                <a:lnTo>
                  <a:pt x="11759" y="13462"/>
                </a:lnTo>
                <a:lnTo>
                  <a:pt x="11457" y="13852"/>
                </a:lnTo>
                <a:cubicBezTo>
                  <a:pt x="11192" y="13563"/>
                  <a:pt x="10916" y="13261"/>
                  <a:pt x="10652" y="12946"/>
                </a:cubicBezTo>
                <a:cubicBezTo>
                  <a:pt x="10643" y="12935"/>
                  <a:pt x="10632" y="12930"/>
                  <a:pt x="10621" y="12930"/>
                </a:cubicBezTo>
                <a:cubicBezTo>
                  <a:pt x="10585" y="12930"/>
                  <a:pt x="10547" y="12983"/>
                  <a:pt x="10577" y="13022"/>
                </a:cubicBezTo>
                <a:cubicBezTo>
                  <a:pt x="10853" y="13324"/>
                  <a:pt x="11117" y="13638"/>
                  <a:pt x="11406" y="13940"/>
                </a:cubicBezTo>
                <a:lnTo>
                  <a:pt x="10916" y="14581"/>
                </a:lnTo>
                <a:cubicBezTo>
                  <a:pt x="10778" y="14468"/>
                  <a:pt x="10639" y="14343"/>
                  <a:pt x="10526" y="14192"/>
                </a:cubicBezTo>
                <a:cubicBezTo>
                  <a:pt x="10521" y="14181"/>
                  <a:pt x="10511" y="14177"/>
                  <a:pt x="10500" y="14177"/>
                </a:cubicBezTo>
                <a:cubicBezTo>
                  <a:pt x="10486" y="14177"/>
                  <a:pt x="10470" y="14184"/>
                  <a:pt x="10463" y="14192"/>
                </a:cubicBezTo>
                <a:cubicBezTo>
                  <a:pt x="10438" y="14217"/>
                  <a:pt x="10438" y="14242"/>
                  <a:pt x="10463" y="14267"/>
                </a:cubicBezTo>
                <a:cubicBezTo>
                  <a:pt x="10577" y="14405"/>
                  <a:pt x="10714" y="14544"/>
                  <a:pt x="10865" y="14670"/>
                </a:cubicBezTo>
                <a:lnTo>
                  <a:pt x="10614" y="14997"/>
                </a:lnTo>
                <a:cubicBezTo>
                  <a:pt x="10350" y="14670"/>
                  <a:pt x="10048" y="14380"/>
                  <a:pt x="9733" y="14103"/>
                </a:cubicBezTo>
                <a:cubicBezTo>
                  <a:pt x="9723" y="14095"/>
                  <a:pt x="9711" y="14092"/>
                  <a:pt x="9700" y="14092"/>
                </a:cubicBezTo>
                <a:cubicBezTo>
                  <a:pt x="9657" y="14092"/>
                  <a:pt x="9618" y="14139"/>
                  <a:pt x="9658" y="14179"/>
                </a:cubicBezTo>
                <a:cubicBezTo>
                  <a:pt x="9985" y="14443"/>
                  <a:pt x="10287" y="14745"/>
                  <a:pt x="10563" y="15072"/>
                </a:cubicBezTo>
                <a:lnTo>
                  <a:pt x="10426" y="15248"/>
                </a:lnTo>
                <a:cubicBezTo>
                  <a:pt x="10400" y="15248"/>
                  <a:pt x="10387" y="15273"/>
                  <a:pt x="10387" y="15298"/>
                </a:cubicBezTo>
                <a:lnTo>
                  <a:pt x="10337" y="15374"/>
                </a:lnTo>
                <a:cubicBezTo>
                  <a:pt x="10136" y="15109"/>
                  <a:pt x="9910" y="14871"/>
                  <a:pt x="9683" y="14644"/>
                </a:cubicBezTo>
                <a:cubicBezTo>
                  <a:pt x="9672" y="14636"/>
                  <a:pt x="9661" y="14633"/>
                  <a:pt x="9650" y="14633"/>
                </a:cubicBezTo>
                <a:cubicBezTo>
                  <a:pt x="9611" y="14633"/>
                  <a:pt x="9581" y="14680"/>
                  <a:pt x="9621" y="14720"/>
                </a:cubicBezTo>
                <a:cubicBezTo>
                  <a:pt x="9847" y="14946"/>
                  <a:pt x="10074" y="15198"/>
                  <a:pt x="10275" y="15449"/>
                </a:cubicBezTo>
                <a:lnTo>
                  <a:pt x="10111" y="15663"/>
                </a:lnTo>
                <a:cubicBezTo>
                  <a:pt x="10074" y="15663"/>
                  <a:pt x="10035" y="15713"/>
                  <a:pt x="10060" y="15738"/>
                </a:cubicBezTo>
                <a:lnTo>
                  <a:pt x="9910" y="15952"/>
                </a:lnTo>
                <a:cubicBezTo>
                  <a:pt x="9897" y="15939"/>
                  <a:pt x="9897" y="15939"/>
                  <a:pt x="9897" y="15927"/>
                </a:cubicBezTo>
                <a:cubicBezTo>
                  <a:pt x="9772" y="15801"/>
                  <a:pt x="9658" y="15663"/>
                  <a:pt x="9532" y="15525"/>
                </a:cubicBezTo>
                <a:cubicBezTo>
                  <a:pt x="9524" y="15513"/>
                  <a:pt x="9513" y="15508"/>
                  <a:pt x="9502" y="15508"/>
                </a:cubicBezTo>
                <a:cubicBezTo>
                  <a:pt x="9467" y="15508"/>
                  <a:pt x="9431" y="15562"/>
                  <a:pt x="9470" y="15600"/>
                </a:cubicBezTo>
                <a:cubicBezTo>
                  <a:pt x="9583" y="15738"/>
                  <a:pt x="9708" y="15864"/>
                  <a:pt x="9834" y="16003"/>
                </a:cubicBezTo>
                <a:cubicBezTo>
                  <a:pt x="9834" y="16015"/>
                  <a:pt x="9847" y="16015"/>
                  <a:pt x="9859" y="16015"/>
                </a:cubicBezTo>
                <a:lnTo>
                  <a:pt x="9495" y="16506"/>
                </a:lnTo>
                <a:lnTo>
                  <a:pt x="9205" y="16216"/>
                </a:lnTo>
                <a:cubicBezTo>
                  <a:pt x="9193" y="16204"/>
                  <a:pt x="9181" y="16199"/>
                  <a:pt x="9169" y="16199"/>
                </a:cubicBezTo>
                <a:cubicBezTo>
                  <a:pt x="9132" y="16199"/>
                  <a:pt x="9105" y="16250"/>
                  <a:pt x="9143" y="16279"/>
                </a:cubicBezTo>
                <a:cubicBezTo>
                  <a:pt x="9230" y="16380"/>
                  <a:pt x="9331" y="16480"/>
                  <a:pt x="9432" y="16581"/>
                </a:cubicBezTo>
                <a:lnTo>
                  <a:pt x="9319" y="16732"/>
                </a:lnTo>
                <a:cubicBezTo>
                  <a:pt x="9306" y="16744"/>
                  <a:pt x="9294" y="16757"/>
                  <a:pt x="9294" y="16769"/>
                </a:cubicBezTo>
                <a:lnTo>
                  <a:pt x="9281" y="16782"/>
                </a:lnTo>
                <a:cubicBezTo>
                  <a:pt x="9281" y="16769"/>
                  <a:pt x="9281" y="16757"/>
                  <a:pt x="9269" y="16757"/>
                </a:cubicBezTo>
                <a:cubicBezTo>
                  <a:pt x="9168" y="16669"/>
                  <a:pt x="9093" y="16581"/>
                  <a:pt x="9029" y="16467"/>
                </a:cubicBezTo>
                <a:cubicBezTo>
                  <a:pt x="9018" y="16453"/>
                  <a:pt x="9003" y="16446"/>
                  <a:pt x="8988" y="16446"/>
                </a:cubicBezTo>
                <a:cubicBezTo>
                  <a:pt x="8951" y="16446"/>
                  <a:pt x="8915" y="16482"/>
                  <a:pt x="8942" y="16518"/>
                </a:cubicBezTo>
                <a:cubicBezTo>
                  <a:pt x="9004" y="16631"/>
                  <a:pt x="9093" y="16744"/>
                  <a:pt x="9205" y="16819"/>
                </a:cubicBezTo>
                <a:cubicBezTo>
                  <a:pt x="9218" y="16833"/>
                  <a:pt x="9230" y="16833"/>
                  <a:pt x="9244" y="16833"/>
                </a:cubicBezTo>
                <a:lnTo>
                  <a:pt x="8917" y="17272"/>
                </a:lnTo>
                <a:cubicBezTo>
                  <a:pt x="8917" y="17260"/>
                  <a:pt x="8917" y="17247"/>
                  <a:pt x="8904" y="17235"/>
                </a:cubicBezTo>
                <a:cubicBezTo>
                  <a:pt x="8816" y="17121"/>
                  <a:pt x="8702" y="17009"/>
                  <a:pt x="8590" y="16908"/>
                </a:cubicBezTo>
                <a:cubicBezTo>
                  <a:pt x="8583" y="16901"/>
                  <a:pt x="8571" y="16898"/>
                  <a:pt x="8558" y="16898"/>
                </a:cubicBezTo>
                <a:cubicBezTo>
                  <a:pt x="8545" y="16898"/>
                  <a:pt x="8533" y="16901"/>
                  <a:pt x="8526" y="16908"/>
                </a:cubicBezTo>
                <a:cubicBezTo>
                  <a:pt x="8501" y="16933"/>
                  <a:pt x="8501" y="16958"/>
                  <a:pt x="8526" y="16983"/>
                </a:cubicBezTo>
                <a:cubicBezTo>
                  <a:pt x="8640" y="17071"/>
                  <a:pt x="8741" y="17185"/>
                  <a:pt x="8841" y="17310"/>
                </a:cubicBezTo>
                <a:cubicBezTo>
                  <a:pt x="8847" y="17316"/>
                  <a:pt x="8853" y="17319"/>
                  <a:pt x="8861" y="17319"/>
                </a:cubicBezTo>
                <a:cubicBezTo>
                  <a:pt x="8869" y="17319"/>
                  <a:pt x="8879" y="17316"/>
                  <a:pt x="8891" y="17310"/>
                </a:cubicBezTo>
                <a:lnTo>
                  <a:pt x="8891" y="17310"/>
                </a:lnTo>
                <a:lnTo>
                  <a:pt x="8791" y="17448"/>
                </a:lnTo>
                <a:cubicBezTo>
                  <a:pt x="8778" y="17448"/>
                  <a:pt x="8778" y="17461"/>
                  <a:pt x="8778" y="17461"/>
                </a:cubicBezTo>
                <a:lnTo>
                  <a:pt x="8577" y="17738"/>
                </a:lnTo>
                <a:cubicBezTo>
                  <a:pt x="8414" y="17574"/>
                  <a:pt x="8250" y="17411"/>
                  <a:pt x="8112" y="17235"/>
                </a:cubicBezTo>
                <a:cubicBezTo>
                  <a:pt x="8105" y="17222"/>
                  <a:pt x="8093" y="17216"/>
                  <a:pt x="8079" y="17216"/>
                </a:cubicBezTo>
                <a:cubicBezTo>
                  <a:pt x="8065" y="17216"/>
                  <a:pt x="8049" y="17222"/>
                  <a:pt x="8036" y="17235"/>
                </a:cubicBezTo>
                <a:cubicBezTo>
                  <a:pt x="8023" y="17247"/>
                  <a:pt x="8023" y="17285"/>
                  <a:pt x="8036" y="17297"/>
                </a:cubicBezTo>
                <a:cubicBezTo>
                  <a:pt x="8187" y="17486"/>
                  <a:pt x="8350" y="17649"/>
                  <a:pt x="8514" y="17813"/>
                </a:cubicBezTo>
                <a:lnTo>
                  <a:pt x="8313" y="18090"/>
                </a:lnTo>
                <a:cubicBezTo>
                  <a:pt x="8074" y="17839"/>
                  <a:pt x="7847" y="17599"/>
                  <a:pt x="7609" y="17348"/>
                </a:cubicBezTo>
                <a:cubicBezTo>
                  <a:pt x="7600" y="17336"/>
                  <a:pt x="7589" y="17331"/>
                  <a:pt x="7578" y="17331"/>
                </a:cubicBezTo>
                <a:cubicBezTo>
                  <a:pt x="7542" y="17331"/>
                  <a:pt x="7507" y="17384"/>
                  <a:pt x="7545" y="17423"/>
                </a:cubicBezTo>
                <a:cubicBezTo>
                  <a:pt x="7772" y="17675"/>
                  <a:pt x="8011" y="17926"/>
                  <a:pt x="8250" y="18178"/>
                </a:cubicBezTo>
                <a:lnTo>
                  <a:pt x="7847" y="18719"/>
                </a:lnTo>
                <a:cubicBezTo>
                  <a:pt x="7835" y="18719"/>
                  <a:pt x="7822" y="18731"/>
                  <a:pt x="7822" y="18744"/>
                </a:cubicBezTo>
                <a:lnTo>
                  <a:pt x="7646" y="18970"/>
                </a:lnTo>
                <a:cubicBezTo>
                  <a:pt x="7382" y="18694"/>
                  <a:pt x="7131" y="18392"/>
                  <a:pt x="6891" y="18077"/>
                </a:cubicBezTo>
                <a:cubicBezTo>
                  <a:pt x="6881" y="18062"/>
                  <a:pt x="6865" y="18056"/>
                  <a:pt x="6850" y="18056"/>
                </a:cubicBezTo>
                <a:cubicBezTo>
                  <a:pt x="6813" y="18056"/>
                  <a:pt x="6777" y="18092"/>
                  <a:pt x="6804" y="18127"/>
                </a:cubicBezTo>
                <a:cubicBezTo>
                  <a:pt x="7055" y="18454"/>
                  <a:pt x="7307" y="18756"/>
                  <a:pt x="7596" y="19046"/>
                </a:cubicBezTo>
                <a:lnTo>
                  <a:pt x="7408" y="19309"/>
                </a:lnTo>
                <a:cubicBezTo>
                  <a:pt x="7232" y="19096"/>
                  <a:pt x="7055" y="18882"/>
                  <a:pt x="6866" y="18694"/>
                </a:cubicBezTo>
                <a:cubicBezTo>
                  <a:pt x="6858" y="18682"/>
                  <a:pt x="6847" y="18677"/>
                  <a:pt x="6836" y="18677"/>
                </a:cubicBezTo>
                <a:cubicBezTo>
                  <a:pt x="6800" y="18677"/>
                  <a:pt x="6766" y="18728"/>
                  <a:pt x="6804" y="18756"/>
                </a:cubicBezTo>
                <a:cubicBezTo>
                  <a:pt x="6992" y="18957"/>
                  <a:pt x="7168" y="19171"/>
                  <a:pt x="7344" y="19385"/>
                </a:cubicBezTo>
                <a:lnTo>
                  <a:pt x="7017" y="19825"/>
                </a:lnTo>
                <a:cubicBezTo>
                  <a:pt x="7005" y="19825"/>
                  <a:pt x="7005" y="19825"/>
                  <a:pt x="7005" y="19812"/>
                </a:cubicBezTo>
                <a:cubicBezTo>
                  <a:pt x="6653" y="19410"/>
                  <a:pt x="6288" y="18995"/>
                  <a:pt x="5936" y="18580"/>
                </a:cubicBezTo>
                <a:cubicBezTo>
                  <a:pt x="5925" y="18572"/>
                  <a:pt x="5914" y="18569"/>
                  <a:pt x="5903" y="18569"/>
                </a:cubicBezTo>
                <a:cubicBezTo>
                  <a:pt x="5864" y="18569"/>
                  <a:pt x="5831" y="18616"/>
                  <a:pt x="5860" y="18655"/>
                </a:cubicBezTo>
                <a:cubicBezTo>
                  <a:pt x="6226" y="19071"/>
                  <a:pt x="6578" y="19473"/>
                  <a:pt x="6942" y="19888"/>
                </a:cubicBezTo>
                <a:cubicBezTo>
                  <a:pt x="6942" y="19901"/>
                  <a:pt x="6955" y="19901"/>
                  <a:pt x="6955" y="19901"/>
                </a:cubicBezTo>
                <a:lnTo>
                  <a:pt x="6829" y="20077"/>
                </a:lnTo>
                <a:cubicBezTo>
                  <a:pt x="6715" y="19938"/>
                  <a:pt x="6615" y="19800"/>
                  <a:pt x="6514" y="19661"/>
                </a:cubicBezTo>
                <a:cubicBezTo>
                  <a:pt x="6506" y="19641"/>
                  <a:pt x="6491" y="19633"/>
                  <a:pt x="6477" y="19633"/>
                </a:cubicBezTo>
                <a:cubicBezTo>
                  <a:pt x="6446" y="19633"/>
                  <a:pt x="6414" y="19670"/>
                  <a:pt x="6439" y="19712"/>
                </a:cubicBezTo>
                <a:cubicBezTo>
                  <a:pt x="6539" y="19863"/>
                  <a:pt x="6653" y="20014"/>
                  <a:pt x="6766" y="20152"/>
                </a:cubicBezTo>
                <a:lnTo>
                  <a:pt x="6565" y="20416"/>
                </a:lnTo>
                <a:cubicBezTo>
                  <a:pt x="6452" y="20328"/>
                  <a:pt x="6351" y="20228"/>
                  <a:pt x="6276" y="20102"/>
                </a:cubicBezTo>
                <a:cubicBezTo>
                  <a:pt x="6263" y="20081"/>
                  <a:pt x="6246" y="20073"/>
                  <a:pt x="6229" y="20073"/>
                </a:cubicBezTo>
                <a:cubicBezTo>
                  <a:pt x="6194" y="20073"/>
                  <a:pt x="6162" y="20110"/>
                  <a:pt x="6187" y="20152"/>
                </a:cubicBezTo>
                <a:cubicBezTo>
                  <a:pt x="6276" y="20278"/>
                  <a:pt x="6388" y="20404"/>
                  <a:pt x="6514" y="20504"/>
                </a:cubicBezTo>
                <a:lnTo>
                  <a:pt x="6226" y="20882"/>
                </a:lnTo>
                <a:lnTo>
                  <a:pt x="5885" y="20466"/>
                </a:lnTo>
                <a:cubicBezTo>
                  <a:pt x="5879" y="20454"/>
                  <a:pt x="5867" y="20447"/>
                  <a:pt x="5854" y="20447"/>
                </a:cubicBezTo>
                <a:cubicBezTo>
                  <a:pt x="5842" y="20447"/>
                  <a:pt x="5829" y="20454"/>
                  <a:pt x="5823" y="20466"/>
                </a:cubicBezTo>
                <a:cubicBezTo>
                  <a:pt x="5798" y="20479"/>
                  <a:pt x="5810" y="20504"/>
                  <a:pt x="5823" y="20530"/>
                </a:cubicBezTo>
                <a:cubicBezTo>
                  <a:pt x="5936" y="20681"/>
                  <a:pt x="6049" y="20818"/>
                  <a:pt x="6162" y="20969"/>
                </a:cubicBezTo>
                <a:lnTo>
                  <a:pt x="5961" y="21246"/>
                </a:lnTo>
                <a:cubicBezTo>
                  <a:pt x="5848" y="21120"/>
                  <a:pt x="5735" y="20982"/>
                  <a:pt x="5634" y="20843"/>
                </a:cubicBezTo>
                <a:cubicBezTo>
                  <a:pt x="5625" y="20835"/>
                  <a:pt x="5610" y="20826"/>
                  <a:pt x="5594" y="20826"/>
                </a:cubicBezTo>
                <a:cubicBezTo>
                  <a:pt x="5586" y="20826"/>
                  <a:pt x="5579" y="20828"/>
                  <a:pt x="5572" y="20831"/>
                </a:cubicBezTo>
                <a:cubicBezTo>
                  <a:pt x="5546" y="20843"/>
                  <a:pt x="5533" y="20882"/>
                  <a:pt x="5546" y="20894"/>
                </a:cubicBezTo>
                <a:cubicBezTo>
                  <a:pt x="5659" y="21045"/>
                  <a:pt x="5773" y="21184"/>
                  <a:pt x="5899" y="21321"/>
                </a:cubicBezTo>
                <a:lnTo>
                  <a:pt x="5219" y="22240"/>
                </a:lnTo>
                <a:cubicBezTo>
                  <a:pt x="5206" y="22215"/>
                  <a:pt x="5169" y="22190"/>
                  <a:pt x="5156" y="22164"/>
                </a:cubicBezTo>
                <a:lnTo>
                  <a:pt x="5043" y="22013"/>
                </a:lnTo>
                <a:cubicBezTo>
                  <a:pt x="4968" y="21913"/>
                  <a:pt x="4893" y="21812"/>
                  <a:pt x="4817" y="21699"/>
                </a:cubicBezTo>
                <a:cubicBezTo>
                  <a:pt x="4666" y="21497"/>
                  <a:pt x="4515" y="21284"/>
                  <a:pt x="4376" y="21070"/>
                </a:cubicBezTo>
                <a:cubicBezTo>
                  <a:pt x="4366" y="21055"/>
                  <a:pt x="4350" y="21049"/>
                  <a:pt x="4335" y="21049"/>
                </a:cubicBezTo>
                <a:cubicBezTo>
                  <a:pt x="4298" y="21049"/>
                  <a:pt x="4262" y="21085"/>
                  <a:pt x="4289" y="21120"/>
                </a:cubicBezTo>
                <a:cubicBezTo>
                  <a:pt x="4427" y="21321"/>
                  <a:pt x="4566" y="21523"/>
                  <a:pt x="4716" y="21724"/>
                </a:cubicBezTo>
                <a:cubicBezTo>
                  <a:pt x="4779" y="21824"/>
                  <a:pt x="4854" y="21925"/>
                  <a:pt x="4930" y="22026"/>
                </a:cubicBezTo>
                <a:cubicBezTo>
                  <a:pt x="4955" y="22064"/>
                  <a:pt x="4993" y="22114"/>
                  <a:pt x="5030" y="22164"/>
                </a:cubicBezTo>
                <a:cubicBezTo>
                  <a:pt x="5056" y="22190"/>
                  <a:pt x="5069" y="22215"/>
                  <a:pt x="5094" y="22240"/>
                </a:cubicBezTo>
                <a:cubicBezTo>
                  <a:pt x="5094" y="22252"/>
                  <a:pt x="5106" y="22252"/>
                  <a:pt x="5106" y="22265"/>
                </a:cubicBezTo>
                <a:cubicBezTo>
                  <a:pt x="5106" y="22277"/>
                  <a:pt x="5119" y="22302"/>
                  <a:pt x="5144" y="22302"/>
                </a:cubicBezTo>
                <a:lnTo>
                  <a:pt x="5169" y="22302"/>
                </a:lnTo>
                <a:lnTo>
                  <a:pt x="4968" y="22579"/>
                </a:lnTo>
                <a:cubicBezTo>
                  <a:pt x="4754" y="22340"/>
                  <a:pt x="4540" y="22101"/>
                  <a:pt x="4326" y="21875"/>
                </a:cubicBezTo>
                <a:cubicBezTo>
                  <a:pt x="4314" y="21863"/>
                  <a:pt x="4302" y="21858"/>
                  <a:pt x="4290" y="21858"/>
                </a:cubicBezTo>
                <a:cubicBezTo>
                  <a:pt x="4252" y="21858"/>
                  <a:pt x="4222" y="21909"/>
                  <a:pt x="4251" y="21938"/>
                </a:cubicBezTo>
                <a:cubicBezTo>
                  <a:pt x="4477" y="22176"/>
                  <a:pt x="4691" y="22416"/>
                  <a:pt x="4893" y="22654"/>
                </a:cubicBezTo>
                <a:lnTo>
                  <a:pt x="4905" y="22654"/>
                </a:lnTo>
                <a:lnTo>
                  <a:pt x="4628" y="23032"/>
                </a:lnTo>
                <a:cubicBezTo>
                  <a:pt x="4276" y="22604"/>
                  <a:pt x="3937" y="22164"/>
                  <a:pt x="3622" y="21712"/>
                </a:cubicBezTo>
                <a:cubicBezTo>
                  <a:pt x="3611" y="21697"/>
                  <a:pt x="3596" y="21691"/>
                  <a:pt x="3581" y="21691"/>
                </a:cubicBezTo>
                <a:cubicBezTo>
                  <a:pt x="3544" y="21691"/>
                  <a:pt x="3507" y="21726"/>
                  <a:pt x="3534" y="21762"/>
                </a:cubicBezTo>
                <a:cubicBezTo>
                  <a:pt x="3861" y="22215"/>
                  <a:pt x="4200" y="22667"/>
                  <a:pt x="4553" y="23107"/>
                </a:cubicBezTo>
                <a:lnTo>
                  <a:pt x="4566" y="23107"/>
                </a:lnTo>
                <a:lnTo>
                  <a:pt x="4264" y="23523"/>
                </a:lnTo>
                <a:lnTo>
                  <a:pt x="4251" y="23523"/>
                </a:lnTo>
                <a:cubicBezTo>
                  <a:pt x="4075" y="23258"/>
                  <a:pt x="3887" y="22994"/>
                  <a:pt x="3697" y="22718"/>
                </a:cubicBezTo>
                <a:cubicBezTo>
                  <a:pt x="3686" y="22703"/>
                  <a:pt x="3671" y="22697"/>
                  <a:pt x="3656" y="22697"/>
                </a:cubicBezTo>
                <a:cubicBezTo>
                  <a:pt x="3619" y="22697"/>
                  <a:pt x="3583" y="22732"/>
                  <a:pt x="3610" y="22768"/>
                </a:cubicBezTo>
                <a:cubicBezTo>
                  <a:pt x="3811" y="23045"/>
                  <a:pt x="3999" y="23333"/>
                  <a:pt x="4200" y="23610"/>
                </a:cubicBezTo>
                <a:lnTo>
                  <a:pt x="3924" y="23975"/>
                </a:lnTo>
                <a:cubicBezTo>
                  <a:pt x="3585" y="23560"/>
                  <a:pt x="3270" y="23107"/>
                  <a:pt x="3006" y="22629"/>
                </a:cubicBezTo>
                <a:cubicBezTo>
                  <a:pt x="2999" y="22614"/>
                  <a:pt x="2986" y="22608"/>
                  <a:pt x="2972" y="22608"/>
                </a:cubicBezTo>
                <a:cubicBezTo>
                  <a:pt x="2939" y="22608"/>
                  <a:pt x="2900" y="22644"/>
                  <a:pt x="2918" y="22679"/>
                </a:cubicBezTo>
                <a:cubicBezTo>
                  <a:pt x="3194" y="23157"/>
                  <a:pt x="3509" y="23623"/>
                  <a:pt x="3861" y="24051"/>
                </a:cubicBezTo>
                <a:lnTo>
                  <a:pt x="3861" y="24063"/>
                </a:lnTo>
                <a:lnTo>
                  <a:pt x="3459" y="24591"/>
                </a:lnTo>
                <a:lnTo>
                  <a:pt x="1233" y="20215"/>
                </a:lnTo>
                <a:lnTo>
                  <a:pt x="1246" y="20190"/>
                </a:lnTo>
                <a:cubicBezTo>
                  <a:pt x="1333" y="20278"/>
                  <a:pt x="1422" y="20379"/>
                  <a:pt x="1484" y="20479"/>
                </a:cubicBezTo>
                <a:cubicBezTo>
                  <a:pt x="1494" y="20498"/>
                  <a:pt x="1516" y="20509"/>
                  <a:pt x="1538" y="20509"/>
                </a:cubicBezTo>
                <a:cubicBezTo>
                  <a:pt x="1545" y="20509"/>
                  <a:pt x="1553" y="20508"/>
                  <a:pt x="1560" y="20504"/>
                </a:cubicBezTo>
                <a:cubicBezTo>
                  <a:pt x="1573" y="20491"/>
                  <a:pt x="1585" y="20454"/>
                  <a:pt x="1573" y="20429"/>
                </a:cubicBezTo>
                <a:cubicBezTo>
                  <a:pt x="1497" y="20315"/>
                  <a:pt x="1409" y="20215"/>
                  <a:pt x="1308" y="20114"/>
                </a:cubicBezTo>
                <a:lnTo>
                  <a:pt x="1371" y="20039"/>
                </a:lnTo>
                <a:cubicBezTo>
                  <a:pt x="1371" y="20052"/>
                  <a:pt x="1371" y="20064"/>
                  <a:pt x="1384" y="20064"/>
                </a:cubicBezTo>
                <a:cubicBezTo>
                  <a:pt x="1534" y="20303"/>
                  <a:pt x="1711" y="20517"/>
                  <a:pt x="1900" y="20718"/>
                </a:cubicBezTo>
                <a:cubicBezTo>
                  <a:pt x="1908" y="20726"/>
                  <a:pt x="1917" y="20729"/>
                  <a:pt x="1927" y="20729"/>
                </a:cubicBezTo>
                <a:cubicBezTo>
                  <a:pt x="1963" y="20729"/>
                  <a:pt x="2002" y="20682"/>
                  <a:pt x="1962" y="20642"/>
                </a:cubicBezTo>
                <a:cubicBezTo>
                  <a:pt x="1786" y="20454"/>
                  <a:pt x="1610" y="20240"/>
                  <a:pt x="1459" y="20014"/>
                </a:cubicBezTo>
                <a:cubicBezTo>
                  <a:pt x="1451" y="20005"/>
                  <a:pt x="1436" y="19996"/>
                  <a:pt x="1423" y="19996"/>
                </a:cubicBezTo>
                <a:cubicBezTo>
                  <a:pt x="1417" y="19996"/>
                  <a:pt x="1413" y="19998"/>
                  <a:pt x="1409" y="20001"/>
                </a:cubicBezTo>
                <a:lnTo>
                  <a:pt x="1472" y="19926"/>
                </a:lnTo>
                <a:cubicBezTo>
                  <a:pt x="1560" y="20039"/>
                  <a:pt x="1660" y="20152"/>
                  <a:pt x="1749" y="20265"/>
                </a:cubicBezTo>
                <a:cubicBezTo>
                  <a:pt x="1759" y="20276"/>
                  <a:pt x="1770" y="20280"/>
                  <a:pt x="1781" y="20280"/>
                </a:cubicBezTo>
                <a:cubicBezTo>
                  <a:pt x="1795" y="20280"/>
                  <a:pt x="1810" y="20273"/>
                  <a:pt x="1824" y="20265"/>
                </a:cubicBezTo>
                <a:cubicBezTo>
                  <a:pt x="1836" y="20240"/>
                  <a:pt x="1836" y="20215"/>
                  <a:pt x="1824" y="20190"/>
                </a:cubicBezTo>
                <a:cubicBezTo>
                  <a:pt x="1724" y="20077"/>
                  <a:pt x="1623" y="19963"/>
                  <a:pt x="1534" y="19851"/>
                </a:cubicBezTo>
                <a:lnTo>
                  <a:pt x="1573" y="19800"/>
                </a:lnTo>
                <a:cubicBezTo>
                  <a:pt x="1950" y="20290"/>
                  <a:pt x="2339" y="20781"/>
                  <a:pt x="2717" y="21271"/>
                </a:cubicBezTo>
                <a:cubicBezTo>
                  <a:pt x="2728" y="21286"/>
                  <a:pt x="2742" y="21292"/>
                  <a:pt x="2756" y="21292"/>
                </a:cubicBezTo>
                <a:cubicBezTo>
                  <a:pt x="2789" y="21292"/>
                  <a:pt x="2819" y="21256"/>
                  <a:pt x="2792" y="21221"/>
                </a:cubicBezTo>
                <a:cubicBezTo>
                  <a:pt x="2415" y="20718"/>
                  <a:pt x="2025" y="20215"/>
                  <a:pt x="1635" y="19725"/>
                </a:cubicBezTo>
                <a:lnTo>
                  <a:pt x="1774" y="19561"/>
                </a:lnTo>
                <a:cubicBezTo>
                  <a:pt x="1874" y="19636"/>
                  <a:pt x="1975" y="19725"/>
                  <a:pt x="2051" y="19825"/>
                </a:cubicBezTo>
                <a:cubicBezTo>
                  <a:pt x="2069" y="19844"/>
                  <a:pt x="2087" y="19855"/>
                  <a:pt x="2106" y="19855"/>
                </a:cubicBezTo>
                <a:cubicBezTo>
                  <a:pt x="2113" y="19855"/>
                  <a:pt x="2119" y="19854"/>
                  <a:pt x="2126" y="19851"/>
                </a:cubicBezTo>
                <a:cubicBezTo>
                  <a:pt x="2138" y="19837"/>
                  <a:pt x="2151" y="19800"/>
                  <a:pt x="2138" y="19775"/>
                </a:cubicBezTo>
                <a:cubicBezTo>
                  <a:pt x="2051" y="19661"/>
                  <a:pt x="1950" y="19561"/>
                  <a:pt x="1836" y="19485"/>
                </a:cubicBezTo>
                <a:lnTo>
                  <a:pt x="1925" y="19373"/>
                </a:lnTo>
                <a:cubicBezTo>
                  <a:pt x="1987" y="19435"/>
                  <a:pt x="2063" y="19498"/>
                  <a:pt x="2126" y="19574"/>
                </a:cubicBezTo>
                <a:cubicBezTo>
                  <a:pt x="2277" y="19762"/>
                  <a:pt x="2428" y="19938"/>
                  <a:pt x="2591" y="20114"/>
                </a:cubicBezTo>
                <a:cubicBezTo>
                  <a:pt x="2603" y="20126"/>
                  <a:pt x="2615" y="20131"/>
                  <a:pt x="2627" y="20131"/>
                </a:cubicBezTo>
                <a:cubicBezTo>
                  <a:pt x="2665" y="20131"/>
                  <a:pt x="2695" y="20080"/>
                  <a:pt x="2666" y="20052"/>
                </a:cubicBezTo>
                <a:cubicBezTo>
                  <a:pt x="2540" y="19926"/>
                  <a:pt x="2428" y="19787"/>
                  <a:pt x="2327" y="19661"/>
                </a:cubicBezTo>
                <a:cubicBezTo>
                  <a:pt x="2327" y="19636"/>
                  <a:pt x="2327" y="19624"/>
                  <a:pt x="2314" y="19611"/>
                </a:cubicBezTo>
                <a:cubicBezTo>
                  <a:pt x="2277" y="19574"/>
                  <a:pt x="2239" y="19536"/>
                  <a:pt x="2188" y="19498"/>
                </a:cubicBezTo>
                <a:cubicBezTo>
                  <a:pt x="2138" y="19423"/>
                  <a:pt x="2076" y="19348"/>
                  <a:pt x="2025" y="19284"/>
                </a:cubicBezTo>
                <a:cubicBezTo>
                  <a:pt x="2025" y="19272"/>
                  <a:pt x="2012" y="19272"/>
                  <a:pt x="2012" y="19272"/>
                </a:cubicBezTo>
                <a:lnTo>
                  <a:pt x="2025" y="19247"/>
                </a:lnTo>
                <a:cubicBezTo>
                  <a:pt x="2025" y="19259"/>
                  <a:pt x="2037" y="19272"/>
                  <a:pt x="2051" y="19284"/>
                </a:cubicBezTo>
                <a:cubicBezTo>
                  <a:pt x="2101" y="19360"/>
                  <a:pt x="2176" y="19410"/>
                  <a:pt x="2252" y="19460"/>
                </a:cubicBezTo>
                <a:cubicBezTo>
                  <a:pt x="2262" y="19466"/>
                  <a:pt x="2275" y="19469"/>
                  <a:pt x="2287" y="19469"/>
                </a:cubicBezTo>
                <a:cubicBezTo>
                  <a:pt x="2304" y="19469"/>
                  <a:pt x="2320" y="19463"/>
                  <a:pt x="2327" y="19448"/>
                </a:cubicBezTo>
                <a:lnTo>
                  <a:pt x="2327" y="19410"/>
                </a:lnTo>
                <a:cubicBezTo>
                  <a:pt x="2339" y="19435"/>
                  <a:pt x="2364" y="19460"/>
                  <a:pt x="2378" y="19473"/>
                </a:cubicBezTo>
                <a:cubicBezTo>
                  <a:pt x="2390" y="19486"/>
                  <a:pt x="2406" y="19492"/>
                  <a:pt x="2420" y="19492"/>
                </a:cubicBezTo>
                <a:cubicBezTo>
                  <a:pt x="2434" y="19492"/>
                  <a:pt x="2446" y="19486"/>
                  <a:pt x="2453" y="19473"/>
                </a:cubicBezTo>
                <a:cubicBezTo>
                  <a:pt x="2478" y="19460"/>
                  <a:pt x="2465" y="19423"/>
                  <a:pt x="2453" y="19410"/>
                </a:cubicBezTo>
                <a:cubicBezTo>
                  <a:pt x="2364" y="19309"/>
                  <a:pt x="2277" y="19222"/>
                  <a:pt x="2163" y="19146"/>
                </a:cubicBezTo>
                <a:lnTo>
                  <a:pt x="2151" y="19146"/>
                </a:lnTo>
                <a:cubicBezTo>
                  <a:pt x="2151" y="19133"/>
                  <a:pt x="2138" y="19133"/>
                  <a:pt x="2126" y="19121"/>
                </a:cubicBezTo>
                <a:lnTo>
                  <a:pt x="2277" y="18945"/>
                </a:lnTo>
                <a:cubicBezTo>
                  <a:pt x="2314" y="19008"/>
                  <a:pt x="2378" y="19071"/>
                  <a:pt x="2428" y="19133"/>
                </a:cubicBezTo>
                <a:lnTo>
                  <a:pt x="2579" y="19322"/>
                </a:lnTo>
                <a:cubicBezTo>
                  <a:pt x="2588" y="19341"/>
                  <a:pt x="2603" y="19352"/>
                  <a:pt x="2616" y="19352"/>
                </a:cubicBezTo>
                <a:cubicBezTo>
                  <a:pt x="2621" y="19352"/>
                  <a:pt x="2626" y="19351"/>
                  <a:pt x="2629" y="19348"/>
                </a:cubicBezTo>
                <a:cubicBezTo>
                  <a:pt x="2691" y="19398"/>
                  <a:pt x="2742" y="19460"/>
                  <a:pt x="2792" y="19511"/>
                </a:cubicBezTo>
                <a:cubicBezTo>
                  <a:pt x="2981" y="19725"/>
                  <a:pt x="3157" y="19951"/>
                  <a:pt x="3333" y="20190"/>
                </a:cubicBezTo>
                <a:cubicBezTo>
                  <a:pt x="3344" y="20204"/>
                  <a:pt x="3359" y="20210"/>
                  <a:pt x="3375" y="20210"/>
                </a:cubicBezTo>
                <a:cubicBezTo>
                  <a:pt x="3411" y="20210"/>
                  <a:pt x="3448" y="20175"/>
                  <a:pt x="3421" y="20139"/>
                </a:cubicBezTo>
                <a:cubicBezTo>
                  <a:pt x="3245" y="19913"/>
                  <a:pt x="3069" y="19687"/>
                  <a:pt x="2881" y="19473"/>
                </a:cubicBezTo>
                <a:cubicBezTo>
                  <a:pt x="2792" y="19373"/>
                  <a:pt x="2691" y="19259"/>
                  <a:pt x="2591" y="19158"/>
                </a:cubicBezTo>
                <a:lnTo>
                  <a:pt x="2503" y="19071"/>
                </a:lnTo>
                <a:cubicBezTo>
                  <a:pt x="2465" y="19021"/>
                  <a:pt x="2440" y="18982"/>
                  <a:pt x="2415" y="18945"/>
                </a:cubicBezTo>
                <a:lnTo>
                  <a:pt x="2415" y="18945"/>
                </a:lnTo>
                <a:cubicBezTo>
                  <a:pt x="2478" y="19008"/>
                  <a:pt x="2540" y="19071"/>
                  <a:pt x="2604" y="19121"/>
                </a:cubicBezTo>
                <a:cubicBezTo>
                  <a:pt x="2610" y="19134"/>
                  <a:pt x="2622" y="19140"/>
                  <a:pt x="2635" y="19140"/>
                </a:cubicBezTo>
                <a:cubicBezTo>
                  <a:pt x="2648" y="19140"/>
                  <a:pt x="2660" y="19134"/>
                  <a:pt x="2666" y="19121"/>
                </a:cubicBezTo>
                <a:cubicBezTo>
                  <a:pt x="2691" y="19108"/>
                  <a:pt x="2691" y="19071"/>
                  <a:pt x="2666" y="19058"/>
                </a:cubicBezTo>
                <a:cubicBezTo>
                  <a:pt x="2591" y="18970"/>
                  <a:pt x="2503" y="18882"/>
                  <a:pt x="2403" y="18806"/>
                </a:cubicBezTo>
                <a:lnTo>
                  <a:pt x="2490" y="18694"/>
                </a:lnTo>
                <a:cubicBezTo>
                  <a:pt x="2503" y="18694"/>
                  <a:pt x="2515" y="18706"/>
                  <a:pt x="2515" y="18719"/>
                </a:cubicBezTo>
                <a:cubicBezTo>
                  <a:pt x="2503" y="18719"/>
                  <a:pt x="2490" y="18719"/>
                  <a:pt x="2478" y="18731"/>
                </a:cubicBezTo>
                <a:cubicBezTo>
                  <a:pt x="2465" y="18744"/>
                  <a:pt x="2465" y="18781"/>
                  <a:pt x="2478" y="18794"/>
                </a:cubicBezTo>
                <a:cubicBezTo>
                  <a:pt x="2540" y="18857"/>
                  <a:pt x="2616" y="18920"/>
                  <a:pt x="2679" y="18970"/>
                </a:cubicBezTo>
                <a:cubicBezTo>
                  <a:pt x="2694" y="18977"/>
                  <a:pt x="2709" y="18985"/>
                  <a:pt x="2723" y="18985"/>
                </a:cubicBezTo>
                <a:cubicBezTo>
                  <a:pt x="2734" y="18985"/>
                  <a:pt x="2744" y="18981"/>
                  <a:pt x="2755" y="18970"/>
                </a:cubicBezTo>
                <a:cubicBezTo>
                  <a:pt x="2764" y="18980"/>
                  <a:pt x="2775" y="18983"/>
                  <a:pt x="2786" y="18983"/>
                </a:cubicBezTo>
                <a:cubicBezTo>
                  <a:pt x="2818" y="18983"/>
                  <a:pt x="2849" y="18948"/>
                  <a:pt x="2830" y="18920"/>
                </a:cubicBezTo>
                <a:cubicBezTo>
                  <a:pt x="2842" y="18907"/>
                  <a:pt x="2855" y="18907"/>
                  <a:pt x="2855" y="18895"/>
                </a:cubicBezTo>
                <a:cubicBezTo>
                  <a:pt x="2867" y="18870"/>
                  <a:pt x="2855" y="18845"/>
                  <a:pt x="2830" y="18831"/>
                </a:cubicBezTo>
                <a:cubicBezTo>
                  <a:pt x="2830" y="18831"/>
                  <a:pt x="2817" y="18819"/>
                  <a:pt x="2805" y="18819"/>
                </a:cubicBezTo>
                <a:lnTo>
                  <a:pt x="2805" y="18806"/>
                </a:lnTo>
                <a:lnTo>
                  <a:pt x="2792" y="18806"/>
                </a:lnTo>
                <a:cubicBezTo>
                  <a:pt x="2780" y="18794"/>
                  <a:pt x="2755" y="18781"/>
                  <a:pt x="2742" y="18769"/>
                </a:cubicBezTo>
                <a:lnTo>
                  <a:pt x="2654" y="18681"/>
                </a:lnTo>
                <a:cubicBezTo>
                  <a:pt x="2641" y="18668"/>
                  <a:pt x="2629" y="18668"/>
                  <a:pt x="2616" y="18668"/>
                </a:cubicBezTo>
                <a:cubicBezTo>
                  <a:pt x="2591" y="18655"/>
                  <a:pt x="2579" y="18630"/>
                  <a:pt x="2554" y="18618"/>
                </a:cubicBezTo>
                <a:lnTo>
                  <a:pt x="2591" y="18580"/>
                </a:lnTo>
                <a:cubicBezTo>
                  <a:pt x="2604" y="18593"/>
                  <a:pt x="2616" y="18593"/>
                  <a:pt x="2629" y="18618"/>
                </a:cubicBezTo>
                <a:cubicBezTo>
                  <a:pt x="2654" y="18630"/>
                  <a:pt x="2666" y="18643"/>
                  <a:pt x="2679" y="18655"/>
                </a:cubicBezTo>
                <a:lnTo>
                  <a:pt x="2730" y="18706"/>
                </a:lnTo>
                <a:cubicBezTo>
                  <a:pt x="2742" y="18719"/>
                  <a:pt x="2755" y="18744"/>
                  <a:pt x="2767" y="18756"/>
                </a:cubicBezTo>
                <a:cubicBezTo>
                  <a:pt x="2776" y="18774"/>
                  <a:pt x="2792" y="18786"/>
                  <a:pt x="2810" y="18786"/>
                </a:cubicBezTo>
                <a:cubicBezTo>
                  <a:pt x="2817" y="18786"/>
                  <a:pt x="2823" y="18785"/>
                  <a:pt x="2830" y="18781"/>
                </a:cubicBezTo>
                <a:lnTo>
                  <a:pt x="2855" y="18781"/>
                </a:lnTo>
                <a:cubicBezTo>
                  <a:pt x="2893" y="18819"/>
                  <a:pt x="2918" y="18845"/>
                  <a:pt x="2943" y="18882"/>
                </a:cubicBezTo>
                <a:cubicBezTo>
                  <a:pt x="2955" y="18888"/>
                  <a:pt x="2971" y="18892"/>
                  <a:pt x="2986" y="18892"/>
                </a:cubicBezTo>
                <a:cubicBezTo>
                  <a:pt x="3000" y="18892"/>
                  <a:pt x="3012" y="18888"/>
                  <a:pt x="3018" y="18882"/>
                </a:cubicBezTo>
                <a:cubicBezTo>
                  <a:pt x="3031" y="18857"/>
                  <a:pt x="3031" y="18831"/>
                  <a:pt x="3018" y="18806"/>
                </a:cubicBezTo>
                <a:cubicBezTo>
                  <a:pt x="2918" y="18706"/>
                  <a:pt x="2830" y="18605"/>
                  <a:pt x="2730" y="18505"/>
                </a:cubicBezTo>
                <a:cubicBezTo>
                  <a:pt x="2730" y="18505"/>
                  <a:pt x="2730" y="18503"/>
                  <a:pt x="2729" y="18502"/>
                </a:cubicBezTo>
                <a:lnTo>
                  <a:pt x="2729" y="18502"/>
                </a:lnTo>
                <a:cubicBezTo>
                  <a:pt x="2777" y="18538"/>
                  <a:pt x="2834" y="18584"/>
                  <a:pt x="2881" y="18630"/>
                </a:cubicBezTo>
                <a:cubicBezTo>
                  <a:pt x="2887" y="18637"/>
                  <a:pt x="2899" y="18640"/>
                  <a:pt x="2912" y="18640"/>
                </a:cubicBezTo>
                <a:cubicBezTo>
                  <a:pt x="2924" y="18640"/>
                  <a:pt x="2937" y="18637"/>
                  <a:pt x="2943" y="18630"/>
                </a:cubicBezTo>
                <a:cubicBezTo>
                  <a:pt x="2968" y="18605"/>
                  <a:pt x="2968" y="18580"/>
                  <a:pt x="2943" y="18555"/>
                </a:cubicBezTo>
                <a:cubicBezTo>
                  <a:pt x="2881" y="18492"/>
                  <a:pt x="2817" y="18442"/>
                  <a:pt x="2742" y="18392"/>
                </a:cubicBezTo>
                <a:lnTo>
                  <a:pt x="2780" y="18342"/>
                </a:lnTo>
                <a:cubicBezTo>
                  <a:pt x="2855" y="18404"/>
                  <a:pt x="2918" y="18479"/>
                  <a:pt x="3006" y="18530"/>
                </a:cubicBezTo>
                <a:cubicBezTo>
                  <a:pt x="3012" y="18542"/>
                  <a:pt x="3025" y="18549"/>
                  <a:pt x="3037" y="18549"/>
                </a:cubicBezTo>
                <a:cubicBezTo>
                  <a:pt x="3050" y="18549"/>
                  <a:pt x="3063" y="18542"/>
                  <a:pt x="3069" y="18530"/>
                </a:cubicBezTo>
                <a:cubicBezTo>
                  <a:pt x="3082" y="18518"/>
                  <a:pt x="3094" y="18479"/>
                  <a:pt x="3069" y="18467"/>
                </a:cubicBezTo>
                <a:cubicBezTo>
                  <a:pt x="2993" y="18404"/>
                  <a:pt x="2918" y="18328"/>
                  <a:pt x="2842" y="18266"/>
                </a:cubicBezTo>
                <a:lnTo>
                  <a:pt x="2881" y="18228"/>
                </a:lnTo>
                <a:cubicBezTo>
                  <a:pt x="2893" y="18228"/>
                  <a:pt x="2906" y="18241"/>
                  <a:pt x="2918" y="18253"/>
                </a:cubicBezTo>
                <a:cubicBezTo>
                  <a:pt x="2918" y="18253"/>
                  <a:pt x="2931" y="18253"/>
                  <a:pt x="2943" y="18266"/>
                </a:cubicBezTo>
                <a:lnTo>
                  <a:pt x="2956" y="18278"/>
                </a:lnTo>
                <a:cubicBezTo>
                  <a:pt x="2968" y="18278"/>
                  <a:pt x="2981" y="18291"/>
                  <a:pt x="2993" y="18303"/>
                </a:cubicBezTo>
                <a:lnTo>
                  <a:pt x="3031" y="18342"/>
                </a:lnTo>
                <a:cubicBezTo>
                  <a:pt x="3044" y="18354"/>
                  <a:pt x="3057" y="18360"/>
                  <a:pt x="3069" y="18360"/>
                </a:cubicBezTo>
                <a:cubicBezTo>
                  <a:pt x="3082" y="18360"/>
                  <a:pt x="3094" y="18354"/>
                  <a:pt x="3107" y="18342"/>
                </a:cubicBezTo>
                <a:cubicBezTo>
                  <a:pt x="3107" y="18342"/>
                  <a:pt x="3107" y="18328"/>
                  <a:pt x="3119" y="18328"/>
                </a:cubicBezTo>
                <a:cubicBezTo>
                  <a:pt x="3132" y="18328"/>
                  <a:pt x="3144" y="18328"/>
                  <a:pt x="3144" y="18316"/>
                </a:cubicBezTo>
                <a:cubicBezTo>
                  <a:pt x="3157" y="18322"/>
                  <a:pt x="3166" y="18325"/>
                  <a:pt x="3174" y="18325"/>
                </a:cubicBezTo>
                <a:cubicBezTo>
                  <a:pt x="3182" y="18325"/>
                  <a:pt x="3188" y="18322"/>
                  <a:pt x="3194" y="18316"/>
                </a:cubicBezTo>
                <a:cubicBezTo>
                  <a:pt x="3207" y="18303"/>
                  <a:pt x="3220" y="18291"/>
                  <a:pt x="3220" y="18278"/>
                </a:cubicBezTo>
                <a:cubicBezTo>
                  <a:pt x="3283" y="18354"/>
                  <a:pt x="3358" y="18417"/>
                  <a:pt x="3421" y="18492"/>
                </a:cubicBezTo>
                <a:cubicBezTo>
                  <a:pt x="3430" y="18504"/>
                  <a:pt x="3441" y="18509"/>
                  <a:pt x="3451" y="18509"/>
                </a:cubicBezTo>
                <a:cubicBezTo>
                  <a:pt x="3487" y="18509"/>
                  <a:pt x="3523" y="18456"/>
                  <a:pt x="3484" y="18417"/>
                </a:cubicBezTo>
                <a:cubicBezTo>
                  <a:pt x="3345" y="18278"/>
                  <a:pt x="3220" y="18140"/>
                  <a:pt x="3082" y="17989"/>
                </a:cubicBezTo>
                <a:lnTo>
                  <a:pt x="3069" y="17989"/>
                </a:lnTo>
                <a:lnTo>
                  <a:pt x="3082" y="17976"/>
                </a:lnTo>
                <a:cubicBezTo>
                  <a:pt x="3082" y="17989"/>
                  <a:pt x="3094" y="17989"/>
                  <a:pt x="3094" y="18001"/>
                </a:cubicBezTo>
                <a:cubicBezTo>
                  <a:pt x="3169" y="18065"/>
                  <a:pt x="3245" y="18140"/>
                  <a:pt x="3320" y="18203"/>
                </a:cubicBezTo>
                <a:cubicBezTo>
                  <a:pt x="3335" y="18210"/>
                  <a:pt x="3349" y="18217"/>
                  <a:pt x="3363" y="18217"/>
                </a:cubicBezTo>
                <a:cubicBezTo>
                  <a:pt x="3374" y="18217"/>
                  <a:pt x="3385" y="18213"/>
                  <a:pt x="3396" y="18203"/>
                </a:cubicBezTo>
                <a:cubicBezTo>
                  <a:pt x="3409" y="18178"/>
                  <a:pt x="3409" y="18152"/>
                  <a:pt x="3384" y="18127"/>
                </a:cubicBezTo>
                <a:cubicBezTo>
                  <a:pt x="3320" y="18065"/>
                  <a:pt x="3245" y="18001"/>
                  <a:pt x="3169" y="17926"/>
                </a:cubicBezTo>
                <a:cubicBezTo>
                  <a:pt x="3157" y="17926"/>
                  <a:pt x="3144" y="17914"/>
                  <a:pt x="3132" y="17914"/>
                </a:cubicBezTo>
                <a:lnTo>
                  <a:pt x="3169" y="17876"/>
                </a:lnTo>
                <a:cubicBezTo>
                  <a:pt x="3233" y="17951"/>
                  <a:pt x="3295" y="18015"/>
                  <a:pt x="3358" y="18077"/>
                </a:cubicBezTo>
                <a:cubicBezTo>
                  <a:pt x="3370" y="18090"/>
                  <a:pt x="3396" y="18090"/>
                  <a:pt x="3409" y="18090"/>
                </a:cubicBezTo>
                <a:cubicBezTo>
                  <a:pt x="3421" y="18102"/>
                  <a:pt x="3434" y="18102"/>
                  <a:pt x="3434" y="18115"/>
                </a:cubicBezTo>
                <a:cubicBezTo>
                  <a:pt x="3446" y="18128"/>
                  <a:pt x="3459" y="18134"/>
                  <a:pt x="3472" y="18134"/>
                </a:cubicBezTo>
                <a:cubicBezTo>
                  <a:pt x="3484" y="18134"/>
                  <a:pt x="3497" y="18128"/>
                  <a:pt x="3509" y="18115"/>
                </a:cubicBezTo>
                <a:cubicBezTo>
                  <a:pt x="3521" y="18102"/>
                  <a:pt x="3521" y="18065"/>
                  <a:pt x="3509" y="18052"/>
                </a:cubicBezTo>
                <a:cubicBezTo>
                  <a:pt x="3421" y="17964"/>
                  <a:pt x="3333" y="17889"/>
                  <a:pt x="3258" y="17800"/>
                </a:cubicBezTo>
                <a:lnTo>
                  <a:pt x="3233" y="17800"/>
                </a:lnTo>
                <a:lnTo>
                  <a:pt x="3245" y="17775"/>
                </a:lnTo>
                <a:cubicBezTo>
                  <a:pt x="3320" y="17851"/>
                  <a:pt x="3396" y="17914"/>
                  <a:pt x="3459" y="17976"/>
                </a:cubicBezTo>
                <a:cubicBezTo>
                  <a:pt x="3466" y="17984"/>
                  <a:pt x="3481" y="17991"/>
                  <a:pt x="3496" y="17991"/>
                </a:cubicBezTo>
                <a:cubicBezTo>
                  <a:pt x="3506" y="17991"/>
                  <a:pt x="3516" y="17987"/>
                  <a:pt x="3521" y="17976"/>
                </a:cubicBezTo>
                <a:cubicBezTo>
                  <a:pt x="3534" y="17989"/>
                  <a:pt x="3546" y="17995"/>
                  <a:pt x="3559" y="17995"/>
                </a:cubicBezTo>
                <a:cubicBezTo>
                  <a:pt x="3572" y="17995"/>
                  <a:pt x="3584" y="17989"/>
                  <a:pt x="3597" y="17976"/>
                </a:cubicBezTo>
                <a:cubicBezTo>
                  <a:pt x="3610" y="17964"/>
                  <a:pt x="3610" y="17926"/>
                  <a:pt x="3597" y="17914"/>
                </a:cubicBezTo>
                <a:cubicBezTo>
                  <a:pt x="3521" y="17851"/>
                  <a:pt x="3459" y="17788"/>
                  <a:pt x="3396" y="17713"/>
                </a:cubicBezTo>
                <a:cubicBezTo>
                  <a:pt x="3390" y="17706"/>
                  <a:pt x="3377" y="17703"/>
                  <a:pt x="3364" y="17703"/>
                </a:cubicBezTo>
                <a:cubicBezTo>
                  <a:pt x="3352" y="17703"/>
                  <a:pt x="3339" y="17706"/>
                  <a:pt x="3333" y="17713"/>
                </a:cubicBezTo>
                <a:lnTo>
                  <a:pt x="3333" y="17725"/>
                </a:lnTo>
                <a:lnTo>
                  <a:pt x="3320" y="17713"/>
                </a:lnTo>
                <a:lnTo>
                  <a:pt x="3308" y="17700"/>
                </a:lnTo>
                <a:lnTo>
                  <a:pt x="3409" y="17587"/>
                </a:lnTo>
                <a:cubicBezTo>
                  <a:pt x="3459" y="17649"/>
                  <a:pt x="3509" y="17713"/>
                  <a:pt x="3572" y="17775"/>
                </a:cubicBezTo>
                <a:cubicBezTo>
                  <a:pt x="3578" y="17788"/>
                  <a:pt x="3591" y="17794"/>
                  <a:pt x="3603" y="17794"/>
                </a:cubicBezTo>
                <a:cubicBezTo>
                  <a:pt x="3616" y="17794"/>
                  <a:pt x="3628" y="17788"/>
                  <a:pt x="3635" y="17775"/>
                </a:cubicBezTo>
                <a:cubicBezTo>
                  <a:pt x="3648" y="17782"/>
                  <a:pt x="3657" y="17785"/>
                  <a:pt x="3666" y="17785"/>
                </a:cubicBezTo>
                <a:cubicBezTo>
                  <a:pt x="3676" y="17785"/>
                  <a:pt x="3685" y="17782"/>
                  <a:pt x="3697" y="17775"/>
                </a:cubicBezTo>
                <a:cubicBezTo>
                  <a:pt x="3710" y="17750"/>
                  <a:pt x="3710" y="17725"/>
                  <a:pt x="3697" y="17713"/>
                </a:cubicBezTo>
                <a:lnTo>
                  <a:pt x="3710" y="17713"/>
                </a:lnTo>
                <a:cubicBezTo>
                  <a:pt x="3717" y="17725"/>
                  <a:pt x="3729" y="17732"/>
                  <a:pt x="3742" y="17732"/>
                </a:cubicBezTo>
                <a:cubicBezTo>
                  <a:pt x="3754" y="17732"/>
                  <a:pt x="3767" y="17725"/>
                  <a:pt x="3773" y="17713"/>
                </a:cubicBezTo>
                <a:cubicBezTo>
                  <a:pt x="3798" y="17700"/>
                  <a:pt x="3798" y="17662"/>
                  <a:pt x="3773" y="17649"/>
                </a:cubicBezTo>
                <a:lnTo>
                  <a:pt x="3572" y="17448"/>
                </a:lnTo>
                <a:cubicBezTo>
                  <a:pt x="3560" y="17448"/>
                  <a:pt x="3546" y="17436"/>
                  <a:pt x="3521" y="17436"/>
                </a:cubicBezTo>
                <a:lnTo>
                  <a:pt x="3546" y="17411"/>
                </a:lnTo>
                <a:cubicBezTo>
                  <a:pt x="3597" y="17461"/>
                  <a:pt x="3647" y="17498"/>
                  <a:pt x="3697" y="17537"/>
                </a:cubicBezTo>
                <a:cubicBezTo>
                  <a:pt x="3704" y="17549"/>
                  <a:pt x="3717" y="17556"/>
                  <a:pt x="3729" y="17556"/>
                </a:cubicBezTo>
                <a:cubicBezTo>
                  <a:pt x="3742" y="17556"/>
                  <a:pt x="3754" y="17549"/>
                  <a:pt x="3761" y="17537"/>
                </a:cubicBezTo>
                <a:cubicBezTo>
                  <a:pt x="3773" y="17524"/>
                  <a:pt x="3786" y="17486"/>
                  <a:pt x="3761" y="17473"/>
                </a:cubicBezTo>
                <a:lnTo>
                  <a:pt x="3710" y="17423"/>
                </a:lnTo>
                <a:lnTo>
                  <a:pt x="3710" y="17411"/>
                </a:lnTo>
                <a:cubicBezTo>
                  <a:pt x="3723" y="17373"/>
                  <a:pt x="3710" y="17348"/>
                  <a:pt x="3685" y="17348"/>
                </a:cubicBezTo>
                <a:lnTo>
                  <a:pt x="3672" y="17348"/>
                </a:lnTo>
                <a:cubicBezTo>
                  <a:pt x="3660" y="17336"/>
                  <a:pt x="3647" y="17336"/>
                  <a:pt x="3635" y="17322"/>
                </a:cubicBezTo>
                <a:lnTo>
                  <a:pt x="3635" y="17310"/>
                </a:lnTo>
                <a:lnTo>
                  <a:pt x="3660" y="17285"/>
                </a:lnTo>
                <a:lnTo>
                  <a:pt x="3672" y="17285"/>
                </a:lnTo>
                <a:cubicBezTo>
                  <a:pt x="3660" y="17285"/>
                  <a:pt x="3672" y="17285"/>
                  <a:pt x="3672" y="17297"/>
                </a:cubicBezTo>
                <a:cubicBezTo>
                  <a:pt x="3685" y="17297"/>
                  <a:pt x="3697" y="17310"/>
                  <a:pt x="3710" y="17322"/>
                </a:cubicBezTo>
                <a:cubicBezTo>
                  <a:pt x="3736" y="17348"/>
                  <a:pt x="3773" y="17373"/>
                  <a:pt x="3786" y="17398"/>
                </a:cubicBezTo>
                <a:cubicBezTo>
                  <a:pt x="3799" y="17410"/>
                  <a:pt x="3814" y="17417"/>
                  <a:pt x="3828" y="17417"/>
                </a:cubicBezTo>
                <a:cubicBezTo>
                  <a:pt x="3842" y="17417"/>
                  <a:pt x="3855" y="17410"/>
                  <a:pt x="3861" y="17398"/>
                </a:cubicBezTo>
                <a:cubicBezTo>
                  <a:pt x="3873" y="17386"/>
                  <a:pt x="3873" y="17361"/>
                  <a:pt x="3861" y="17336"/>
                </a:cubicBezTo>
                <a:cubicBezTo>
                  <a:pt x="3873" y="17336"/>
                  <a:pt x="3887" y="17322"/>
                  <a:pt x="3899" y="17310"/>
                </a:cubicBezTo>
                <a:cubicBezTo>
                  <a:pt x="3912" y="17285"/>
                  <a:pt x="3899" y="17260"/>
                  <a:pt x="3873" y="17247"/>
                </a:cubicBezTo>
                <a:cubicBezTo>
                  <a:pt x="3861" y="17235"/>
                  <a:pt x="3848" y="17235"/>
                  <a:pt x="3848" y="17222"/>
                </a:cubicBezTo>
                <a:cubicBezTo>
                  <a:pt x="3823" y="17210"/>
                  <a:pt x="3811" y="17197"/>
                  <a:pt x="3786" y="17172"/>
                </a:cubicBezTo>
                <a:cubicBezTo>
                  <a:pt x="3786" y="17172"/>
                  <a:pt x="3773" y="17159"/>
                  <a:pt x="3761" y="17159"/>
                </a:cubicBezTo>
                <a:lnTo>
                  <a:pt x="3761" y="17146"/>
                </a:lnTo>
                <a:cubicBezTo>
                  <a:pt x="3823" y="17197"/>
                  <a:pt x="3887" y="17235"/>
                  <a:pt x="3949" y="17272"/>
                </a:cubicBezTo>
                <a:cubicBezTo>
                  <a:pt x="3962" y="17285"/>
                  <a:pt x="3962" y="17285"/>
                  <a:pt x="3974" y="17285"/>
                </a:cubicBezTo>
                <a:lnTo>
                  <a:pt x="4163" y="17473"/>
                </a:lnTo>
                <a:cubicBezTo>
                  <a:pt x="4175" y="17485"/>
                  <a:pt x="4188" y="17490"/>
                  <a:pt x="4199" y="17490"/>
                </a:cubicBezTo>
                <a:cubicBezTo>
                  <a:pt x="4237" y="17490"/>
                  <a:pt x="4267" y="17439"/>
                  <a:pt x="4239" y="17411"/>
                </a:cubicBezTo>
                <a:lnTo>
                  <a:pt x="4063" y="17235"/>
                </a:lnTo>
                <a:lnTo>
                  <a:pt x="4063" y="17235"/>
                </a:lnTo>
                <a:cubicBezTo>
                  <a:pt x="4073" y="17240"/>
                  <a:pt x="4081" y="17243"/>
                  <a:pt x="4088" y="17243"/>
                </a:cubicBezTo>
                <a:cubicBezTo>
                  <a:pt x="4098" y="17243"/>
                  <a:pt x="4105" y="17237"/>
                  <a:pt x="4113" y="17222"/>
                </a:cubicBezTo>
                <a:cubicBezTo>
                  <a:pt x="4125" y="17210"/>
                  <a:pt x="4138" y="17185"/>
                  <a:pt x="4125" y="17172"/>
                </a:cubicBezTo>
                <a:cubicBezTo>
                  <a:pt x="4138" y="17172"/>
                  <a:pt x="4138" y="17185"/>
                  <a:pt x="4138" y="17185"/>
                </a:cubicBezTo>
                <a:cubicBezTo>
                  <a:pt x="4145" y="17188"/>
                  <a:pt x="4152" y="17189"/>
                  <a:pt x="4160" y="17189"/>
                </a:cubicBezTo>
                <a:cubicBezTo>
                  <a:pt x="4181" y="17189"/>
                  <a:pt x="4204" y="17178"/>
                  <a:pt x="4213" y="17159"/>
                </a:cubicBezTo>
                <a:lnTo>
                  <a:pt x="4213" y="17134"/>
                </a:lnTo>
                <a:cubicBezTo>
                  <a:pt x="4239" y="17134"/>
                  <a:pt x="4251" y="17121"/>
                  <a:pt x="4264" y="17109"/>
                </a:cubicBezTo>
                <a:cubicBezTo>
                  <a:pt x="4264" y="17096"/>
                  <a:pt x="4264" y="17071"/>
                  <a:pt x="4251" y="17059"/>
                </a:cubicBezTo>
                <a:cubicBezTo>
                  <a:pt x="4264" y="17059"/>
                  <a:pt x="4276" y="17059"/>
                  <a:pt x="4289" y="17046"/>
                </a:cubicBezTo>
                <a:cubicBezTo>
                  <a:pt x="4301" y="17021"/>
                  <a:pt x="4301" y="16995"/>
                  <a:pt x="4289" y="16970"/>
                </a:cubicBezTo>
                <a:cubicBezTo>
                  <a:pt x="4274" y="16959"/>
                  <a:pt x="4259" y="16948"/>
                  <a:pt x="4245" y="16937"/>
                </a:cubicBezTo>
                <a:lnTo>
                  <a:pt x="4245" y="16937"/>
                </a:lnTo>
                <a:cubicBezTo>
                  <a:pt x="4250" y="16940"/>
                  <a:pt x="4256" y="16941"/>
                  <a:pt x="4263" y="16941"/>
                </a:cubicBezTo>
                <a:cubicBezTo>
                  <a:pt x="4278" y="16941"/>
                  <a:pt x="4294" y="16935"/>
                  <a:pt x="4301" y="16920"/>
                </a:cubicBezTo>
                <a:lnTo>
                  <a:pt x="4314" y="16920"/>
                </a:lnTo>
                <a:cubicBezTo>
                  <a:pt x="4314" y="16933"/>
                  <a:pt x="4326" y="16945"/>
                  <a:pt x="4339" y="16945"/>
                </a:cubicBezTo>
                <a:cubicBezTo>
                  <a:pt x="4566" y="17210"/>
                  <a:pt x="4804" y="17473"/>
                  <a:pt x="5043" y="17725"/>
                </a:cubicBezTo>
                <a:cubicBezTo>
                  <a:pt x="5051" y="17733"/>
                  <a:pt x="5061" y="17737"/>
                  <a:pt x="5071" y="17737"/>
                </a:cubicBezTo>
                <a:cubicBezTo>
                  <a:pt x="5107" y="17737"/>
                  <a:pt x="5145" y="17689"/>
                  <a:pt x="5106" y="17649"/>
                </a:cubicBezTo>
                <a:cubicBezTo>
                  <a:pt x="4930" y="17461"/>
                  <a:pt x="4754" y="17260"/>
                  <a:pt x="4578" y="17071"/>
                </a:cubicBezTo>
                <a:cubicBezTo>
                  <a:pt x="4578" y="17059"/>
                  <a:pt x="4578" y="17034"/>
                  <a:pt x="4566" y="17021"/>
                </a:cubicBezTo>
                <a:cubicBezTo>
                  <a:pt x="4515" y="16983"/>
                  <a:pt x="4465" y="16933"/>
                  <a:pt x="4415" y="16883"/>
                </a:cubicBezTo>
                <a:lnTo>
                  <a:pt x="4390" y="16858"/>
                </a:lnTo>
                <a:cubicBezTo>
                  <a:pt x="4390" y="16858"/>
                  <a:pt x="4376" y="16845"/>
                  <a:pt x="4376" y="16833"/>
                </a:cubicBezTo>
                <a:lnTo>
                  <a:pt x="4364" y="16833"/>
                </a:lnTo>
                <a:cubicBezTo>
                  <a:pt x="4326" y="16794"/>
                  <a:pt x="4289" y="16757"/>
                  <a:pt x="4251" y="16707"/>
                </a:cubicBezTo>
                <a:lnTo>
                  <a:pt x="4251" y="16707"/>
                </a:lnTo>
                <a:cubicBezTo>
                  <a:pt x="4301" y="16744"/>
                  <a:pt x="4351" y="16782"/>
                  <a:pt x="4390" y="16819"/>
                </a:cubicBezTo>
                <a:cubicBezTo>
                  <a:pt x="4390" y="16833"/>
                  <a:pt x="4390" y="16833"/>
                  <a:pt x="4402" y="16845"/>
                </a:cubicBezTo>
                <a:lnTo>
                  <a:pt x="4566" y="17009"/>
                </a:lnTo>
                <a:cubicBezTo>
                  <a:pt x="4578" y="17015"/>
                  <a:pt x="4591" y="17018"/>
                  <a:pt x="4603" y="17018"/>
                </a:cubicBezTo>
                <a:cubicBezTo>
                  <a:pt x="4616" y="17018"/>
                  <a:pt x="4628" y="17015"/>
                  <a:pt x="4641" y="17009"/>
                </a:cubicBezTo>
                <a:cubicBezTo>
                  <a:pt x="4653" y="16983"/>
                  <a:pt x="4653" y="16958"/>
                  <a:pt x="4641" y="16933"/>
                </a:cubicBezTo>
                <a:cubicBezTo>
                  <a:pt x="4603" y="16908"/>
                  <a:pt x="4578" y="16883"/>
                  <a:pt x="4540" y="16845"/>
                </a:cubicBezTo>
                <a:cubicBezTo>
                  <a:pt x="4540" y="16833"/>
                  <a:pt x="4540" y="16833"/>
                  <a:pt x="4527" y="16819"/>
                </a:cubicBezTo>
                <a:cubicBezTo>
                  <a:pt x="4515" y="16807"/>
                  <a:pt x="4515" y="16794"/>
                  <a:pt x="4502" y="16782"/>
                </a:cubicBezTo>
                <a:lnTo>
                  <a:pt x="4515" y="16782"/>
                </a:lnTo>
                <a:cubicBezTo>
                  <a:pt x="4527" y="16757"/>
                  <a:pt x="4527" y="16732"/>
                  <a:pt x="4502" y="16707"/>
                </a:cubicBezTo>
                <a:cubicBezTo>
                  <a:pt x="4467" y="16671"/>
                  <a:pt x="4428" y="16636"/>
                  <a:pt x="4390" y="16599"/>
                </a:cubicBezTo>
                <a:lnTo>
                  <a:pt x="4390" y="16599"/>
                </a:lnTo>
                <a:cubicBezTo>
                  <a:pt x="4420" y="16628"/>
                  <a:pt x="4450" y="16655"/>
                  <a:pt x="4477" y="16682"/>
                </a:cubicBezTo>
                <a:cubicBezTo>
                  <a:pt x="4490" y="16694"/>
                  <a:pt x="4502" y="16700"/>
                  <a:pt x="4515" y="16700"/>
                </a:cubicBezTo>
                <a:cubicBezTo>
                  <a:pt x="4527" y="16700"/>
                  <a:pt x="4540" y="16694"/>
                  <a:pt x="4553" y="16682"/>
                </a:cubicBezTo>
                <a:cubicBezTo>
                  <a:pt x="4578" y="16719"/>
                  <a:pt x="4616" y="16757"/>
                  <a:pt x="4653" y="16794"/>
                </a:cubicBezTo>
                <a:cubicBezTo>
                  <a:pt x="4666" y="16801"/>
                  <a:pt x="4678" y="16804"/>
                  <a:pt x="4691" y="16804"/>
                </a:cubicBezTo>
                <a:cubicBezTo>
                  <a:pt x="4703" y="16804"/>
                  <a:pt x="4716" y="16801"/>
                  <a:pt x="4729" y="16794"/>
                </a:cubicBezTo>
                <a:cubicBezTo>
                  <a:pt x="4742" y="16769"/>
                  <a:pt x="4742" y="16744"/>
                  <a:pt x="4729" y="16719"/>
                </a:cubicBezTo>
                <a:cubicBezTo>
                  <a:pt x="4691" y="16694"/>
                  <a:pt x="4666" y="16669"/>
                  <a:pt x="4641" y="16643"/>
                </a:cubicBezTo>
                <a:cubicBezTo>
                  <a:pt x="4653" y="16631"/>
                  <a:pt x="4666" y="16606"/>
                  <a:pt x="4653" y="16593"/>
                </a:cubicBezTo>
                <a:cubicBezTo>
                  <a:pt x="4666" y="16593"/>
                  <a:pt x="4666" y="16593"/>
                  <a:pt x="4678" y="16581"/>
                </a:cubicBezTo>
                <a:cubicBezTo>
                  <a:pt x="4691" y="16581"/>
                  <a:pt x="4703" y="16556"/>
                  <a:pt x="4703" y="16543"/>
                </a:cubicBezTo>
                <a:cubicBezTo>
                  <a:pt x="5094" y="16983"/>
                  <a:pt x="5496" y="17411"/>
                  <a:pt x="5899" y="17839"/>
                </a:cubicBezTo>
                <a:cubicBezTo>
                  <a:pt x="5910" y="17850"/>
                  <a:pt x="5923" y="17855"/>
                  <a:pt x="5935" y="17855"/>
                </a:cubicBezTo>
                <a:cubicBezTo>
                  <a:pt x="5973" y="17855"/>
                  <a:pt x="6002" y="17804"/>
                  <a:pt x="5974" y="17775"/>
                </a:cubicBezTo>
                <a:cubicBezTo>
                  <a:pt x="5647" y="17423"/>
                  <a:pt x="5320" y="17071"/>
                  <a:pt x="5005" y="16732"/>
                </a:cubicBezTo>
                <a:cubicBezTo>
                  <a:pt x="5005" y="16719"/>
                  <a:pt x="5018" y="16719"/>
                  <a:pt x="5018" y="16719"/>
                </a:cubicBezTo>
                <a:cubicBezTo>
                  <a:pt x="5043" y="16694"/>
                  <a:pt x="5030" y="16669"/>
                  <a:pt x="5018" y="16643"/>
                </a:cubicBezTo>
                <a:lnTo>
                  <a:pt x="4792" y="16417"/>
                </a:lnTo>
                <a:lnTo>
                  <a:pt x="4792" y="16392"/>
                </a:lnTo>
                <a:lnTo>
                  <a:pt x="5030" y="16631"/>
                </a:lnTo>
                <a:cubicBezTo>
                  <a:pt x="5041" y="16642"/>
                  <a:pt x="5054" y="16646"/>
                  <a:pt x="5066" y="16646"/>
                </a:cubicBezTo>
                <a:cubicBezTo>
                  <a:pt x="5098" y="16646"/>
                  <a:pt x="5128" y="16617"/>
                  <a:pt x="5119" y="16581"/>
                </a:cubicBezTo>
                <a:lnTo>
                  <a:pt x="5119" y="16581"/>
                </a:lnTo>
                <a:cubicBezTo>
                  <a:pt x="5144" y="16618"/>
                  <a:pt x="5181" y="16656"/>
                  <a:pt x="5219" y="16694"/>
                </a:cubicBezTo>
                <a:cubicBezTo>
                  <a:pt x="5227" y="16702"/>
                  <a:pt x="5237" y="16705"/>
                  <a:pt x="5247" y="16705"/>
                </a:cubicBezTo>
                <a:cubicBezTo>
                  <a:pt x="5283" y="16705"/>
                  <a:pt x="5321" y="16658"/>
                  <a:pt x="5282" y="16618"/>
                </a:cubicBezTo>
                <a:cubicBezTo>
                  <a:pt x="5206" y="16543"/>
                  <a:pt x="5131" y="16455"/>
                  <a:pt x="5056" y="16380"/>
                </a:cubicBezTo>
                <a:cubicBezTo>
                  <a:pt x="5056" y="16367"/>
                  <a:pt x="5069" y="16367"/>
                  <a:pt x="5069" y="16355"/>
                </a:cubicBezTo>
                <a:cubicBezTo>
                  <a:pt x="5094" y="16380"/>
                  <a:pt x="5119" y="16405"/>
                  <a:pt x="5131" y="16430"/>
                </a:cubicBezTo>
                <a:cubicBezTo>
                  <a:pt x="5142" y="16438"/>
                  <a:pt x="5153" y="16441"/>
                  <a:pt x="5164" y="16441"/>
                </a:cubicBezTo>
                <a:cubicBezTo>
                  <a:pt x="5204" y="16441"/>
                  <a:pt x="5237" y="16394"/>
                  <a:pt x="5206" y="16355"/>
                </a:cubicBezTo>
                <a:lnTo>
                  <a:pt x="5131" y="16279"/>
                </a:lnTo>
                <a:lnTo>
                  <a:pt x="5131" y="16254"/>
                </a:lnTo>
                <a:cubicBezTo>
                  <a:pt x="5219" y="16342"/>
                  <a:pt x="5307" y="16442"/>
                  <a:pt x="5396" y="16543"/>
                </a:cubicBezTo>
                <a:cubicBezTo>
                  <a:pt x="5406" y="16551"/>
                  <a:pt x="5418" y="16554"/>
                  <a:pt x="5428" y="16554"/>
                </a:cubicBezTo>
                <a:cubicBezTo>
                  <a:pt x="5468" y="16554"/>
                  <a:pt x="5500" y="16507"/>
                  <a:pt x="5471" y="16467"/>
                </a:cubicBezTo>
                <a:cubicBezTo>
                  <a:pt x="5382" y="16380"/>
                  <a:pt x="5295" y="16279"/>
                  <a:pt x="5206" y="16179"/>
                </a:cubicBezTo>
                <a:cubicBezTo>
                  <a:pt x="5219" y="16179"/>
                  <a:pt x="5232" y="16179"/>
                  <a:pt x="5232" y="16166"/>
                </a:cubicBezTo>
                <a:cubicBezTo>
                  <a:pt x="5257" y="16153"/>
                  <a:pt x="5257" y="16115"/>
                  <a:pt x="5232" y="16103"/>
                </a:cubicBezTo>
                <a:cubicBezTo>
                  <a:pt x="5232" y="16090"/>
                  <a:pt x="5219" y="16090"/>
                  <a:pt x="5219" y="16078"/>
                </a:cubicBezTo>
                <a:lnTo>
                  <a:pt x="5232" y="16078"/>
                </a:lnTo>
                <a:cubicBezTo>
                  <a:pt x="5232" y="16065"/>
                  <a:pt x="5245" y="16053"/>
                  <a:pt x="5245" y="16053"/>
                </a:cubicBezTo>
                <a:cubicBezTo>
                  <a:pt x="5256" y="16065"/>
                  <a:pt x="5269" y="16069"/>
                  <a:pt x="5280" y="16069"/>
                </a:cubicBezTo>
                <a:cubicBezTo>
                  <a:pt x="5319" y="16069"/>
                  <a:pt x="5349" y="16016"/>
                  <a:pt x="5320" y="15977"/>
                </a:cubicBezTo>
                <a:cubicBezTo>
                  <a:pt x="5270" y="15939"/>
                  <a:pt x="5232" y="15889"/>
                  <a:pt x="5194" y="15839"/>
                </a:cubicBezTo>
                <a:lnTo>
                  <a:pt x="5194" y="15839"/>
                </a:lnTo>
                <a:lnTo>
                  <a:pt x="5257" y="15902"/>
                </a:lnTo>
                <a:cubicBezTo>
                  <a:pt x="5269" y="15908"/>
                  <a:pt x="5282" y="15911"/>
                  <a:pt x="5294" y="15911"/>
                </a:cubicBezTo>
                <a:cubicBezTo>
                  <a:pt x="5307" y="15911"/>
                  <a:pt x="5320" y="15908"/>
                  <a:pt x="5332" y="15902"/>
                </a:cubicBezTo>
                <a:cubicBezTo>
                  <a:pt x="5345" y="15877"/>
                  <a:pt x="5345" y="15839"/>
                  <a:pt x="5320" y="15826"/>
                </a:cubicBezTo>
                <a:cubicBezTo>
                  <a:pt x="5232" y="15751"/>
                  <a:pt x="5144" y="15676"/>
                  <a:pt x="5056" y="15587"/>
                </a:cubicBezTo>
                <a:lnTo>
                  <a:pt x="5181" y="15436"/>
                </a:lnTo>
                <a:cubicBezTo>
                  <a:pt x="5181" y="15449"/>
                  <a:pt x="5181" y="15461"/>
                  <a:pt x="5194" y="15474"/>
                </a:cubicBezTo>
                <a:lnTo>
                  <a:pt x="5417" y="15697"/>
                </a:lnTo>
                <a:lnTo>
                  <a:pt x="5417" y="15697"/>
                </a:lnTo>
                <a:cubicBezTo>
                  <a:pt x="5376" y="15674"/>
                  <a:pt x="5336" y="15643"/>
                  <a:pt x="5295" y="15612"/>
                </a:cubicBezTo>
                <a:lnTo>
                  <a:pt x="5257" y="15612"/>
                </a:lnTo>
                <a:lnTo>
                  <a:pt x="5181" y="15537"/>
                </a:lnTo>
                <a:cubicBezTo>
                  <a:pt x="5175" y="15531"/>
                  <a:pt x="5163" y="15528"/>
                  <a:pt x="5150" y="15528"/>
                </a:cubicBezTo>
                <a:cubicBezTo>
                  <a:pt x="5138" y="15528"/>
                  <a:pt x="5125" y="15531"/>
                  <a:pt x="5119" y="15537"/>
                </a:cubicBezTo>
                <a:cubicBezTo>
                  <a:pt x="5094" y="15562"/>
                  <a:pt x="5094" y="15587"/>
                  <a:pt x="5119" y="15612"/>
                </a:cubicBezTo>
                <a:cubicBezTo>
                  <a:pt x="5181" y="15688"/>
                  <a:pt x="5270" y="15763"/>
                  <a:pt x="5357" y="15839"/>
                </a:cubicBezTo>
                <a:cubicBezTo>
                  <a:pt x="5364" y="15845"/>
                  <a:pt x="5376" y="15848"/>
                  <a:pt x="5389" y="15848"/>
                </a:cubicBezTo>
                <a:cubicBezTo>
                  <a:pt x="5402" y="15848"/>
                  <a:pt x="5414" y="15845"/>
                  <a:pt x="5421" y="15839"/>
                </a:cubicBezTo>
                <a:cubicBezTo>
                  <a:pt x="5433" y="15826"/>
                  <a:pt x="5433" y="15813"/>
                  <a:pt x="5433" y="15801"/>
                </a:cubicBezTo>
                <a:cubicBezTo>
                  <a:pt x="5446" y="15801"/>
                  <a:pt x="5458" y="15788"/>
                  <a:pt x="5458" y="15788"/>
                </a:cubicBezTo>
                <a:cubicBezTo>
                  <a:pt x="5458" y="15776"/>
                  <a:pt x="5471" y="15763"/>
                  <a:pt x="5458" y="15751"/>
                </a:cubicBezTo>
                <a:cubicBezTo>
                  <a:pt x="5458" y="15744"/>
                  <a:pt x="5455" y="15738"/>
                  <a:pt x="5452" y="15732"/>
                </a:cubicBezTo>
                <a:lnTo>
                  <a:pt x="5452" y="15732"/>
                </a:lnTo>
                <a:lnTo>
                  <a:pt x="5572" y="15852"/>
                </a:lnTo>
                <a:cubicBezTo>
                  <a:pt x="5659" y="15952"/>
                  <a:pt x="5735" y="16040"/>
                  <a:pt x="5823" y="16140"/>
                </a:cubicBezTo>
                <a:cubicBezTo>
                  <a:pt x="5830" y="16155"/>
                  <a:pt x="5842" y="16161"/>
                  <a:pt x="5853" y="16161"/>
                </a:cubicBezTo>
                <a:cubicBezTo>
                  <a:pt x="5861" y="16161"/>
                  <a:pt x="5868" y="16158"/>
                  <a:pt x="5873" y="16153"/>
                </a:cubicBezTo>
                <a:cubicBezTo>
                  <a:pt x="6075" y="16355"/>
                  <a:pt x="6276" y="16543"/>
                  <a:pt x="6477" y="16744"/>
                </a:cubicBezTo>
                <a:cubicBezTo>
                  <a:pt x="6486" y="16756"/>
                  <a:pt x="6497" y="16761"/>
                  <a:pt x="6508" y="16761"/>
                </a:cubicBezTo>
                <a:cubicBezTo>
                  <a:pt x="6543" y="16761"/>
                  <a:pt x="6578" y="16710"/>
                  <a:pt x="6539" y="16682"/>
                </a:cubicBezTo>
                <a:cubicBezTo>
                  <a:pt x="6238" y="16380"/>
                  <a:pt x="5949" y="16078"/>
                  <a:pt x="5647" y="15776"/>
                </a:cubicBezTo>
                <a:cubicBezTo>
                  <a:pt x="5609" y="15738"/>
                  <a:pt x="5584" y="15713"/>
                  <a:pt x="5559" y="15676"/>
                </a:cubicBezTo>
                <a:cubicBezTo>
                  <a:pt x="5572" y="15676"/>
                  <a:pt x="5584" y="15663"/>
                  <a:pt x="5597" y="15663"/>
                </a:cubicBezTo>
                <a:cubicBezTo>
                  <a:pt x="5609" y="15637"/>
                  <a:pt x="5609" y="15600"/>
                  <a:pt x="5597" y="15587"/>
                </a:cubicBezTo>
                <a:cubicBezTo>
                  <a:pt x="5496" y="15500"/>
                  <a:pt x="5382" y="15411"/>
                  <a:pt x="5270" y="15336"/>
                </a:cubicBezTo>
                <a:lnTo>
                  <a:pt x="5332" y="15260"/>
                </a:lnTo>
                <a:lnTo>
                  <a:pt x="5332" y="15273"/>
                </a:lnTo>
                <a:cubicBezTo>
                  <a:pt x="5433" y="15374"/>
                  <a:pt x="5521" y="15474"/>
                  <a:pt x="5622" y="15562"/>
                </a:cubicBezTo>
                <a:cubicBezTo>
                  <a:pt x="5633" y="15570"/>
                  <a:pt x="5644" y="15574"/>
                  <a:pt x="5655" y="15574"/>
                </a:cubicBezTo>
                <a:cubicBezTo>
                  <a:pt x="5694" y="15574"/>
                  <a:pt x="5724" y="15526"/>
                  <a:pt x="5684" y="15486"/>
                </a:cubicBezTo>
                <a:lnTo>
                  <a:pt x="5634" y="15436"/>
                </a:lnTo>
                <a:lnTo>
                  <a:pt x="5634" y="15436"/>
                </a:lnTo>
                <a:cubicBezTo>
                  <a:pt x="5634" y="15436"/>
                  <a:pt x="5647" y="15449"/>
                  <a:pt x="5659" y="15449"/>
                </a:cubicBezTo>
                <a:lnTo>
                  <a:pt x="5697" y="15486"/>
                </a:lnTo>
                <a:cubicBezTo>
                  <a:pt x="5710" y="15493"/>
                  <a:pt x="5723" y="15496"/>
                  <a:pt x="5735" y="15496"/>
                </a:cubicBezTo>
                <a:cubicBezTo>
                  <a:pt x="5748" y="15496"/>
                  <a:pt x="5760" y="15493"/>
                  <a:pt x="5773" y="15486"/>
                </a:cubicBezTo>
                <a:cubicBezTo>
                  <a:pt x="5785" y="15461"/>
                  <a:pt x="5785" y="15436"/>
                  <a:pt x="5773" y="15411"/>
                </a:cubicBezTo>
                <a:lnTo>
                  <a:pt x="5760" y="15411"/>
                </a:lnTo>
                <a:cubicBezTo>
                  <a:pt x="5773" y="15411"/>
                  <a:pt x="5773" y="15399"/>
                  <a:pt x="5785" y="15399"/>
                </a:cubicBezTo>
                <a:cubicBezTo>
                  <a:pt x="5798" y="15374"/>
                  <a:pt x="5798" y="15349"/>
                  <a:pt x="5785" y="15323"/>
                </a:cubicBezTo>
                <a:cubicBezTo>
                  <a:pt x="5697" y="15248"/>
                  <a:pt x="5622" y="15160"/>
                  <a:pt x="5533" y="15084"/>
                </a:cubicBezTo>
                <a:cubicBezTo>
                  <a:pt x="5521" y="15072"/>
                  <a:pt x="5508" y="15072"/>
                  <a:pt x="5483" y="15072"/>
                </a:cubicBezTo>
                <a:lnTo>
                  <a:pt x="5533" y="15009"/>
                </a:lnTo>
                <a:lnTo>
                  <a:pt x="5572" y="15047"/>
                </a:lnTo>
                <a:cubicBezTo>
                  <a:pt x="5572" y="15059"/>
                  <a:pt x="5584" y="15072"/>
                  <a:pt x="5584" y="15072"/>
                </a:cubicBezTo>
                <a:cubicBezTo>
                  <a:pt x="5684" y="15198"/>
                  <a:pt x="5785" y="15323"/>
                  <a:pt x="5899" y="15449"/>
                </a:cubicBezTo>
                <a:cubicBezTo>
                  <a:pt x="5906" y="15464"/>
                  <a:pt x="5913" y="15470"/>
                  <a:pt x="5923" y="15470"/>
                </a:cubicBezTo>
                <a:cubicBezTo>
                  <a:pt x="5930" y="15470"/>
                  <a:pt x="5938" y="15467"/>
                  <a:pt x="5949" y="15461"/>
                </a:cubicBezTo>
                <a:lnTo>
                  <a:pt x="6062" y="15575"/>
                </a:lnTo>
                <a:cubicBezTo>
                  <a:pt x="6073" y="15587"/>
                  <a:pt x="6086" y="15592"/>
                  <a:pt x="6098" y="15592"/>
                </a:cubicBezTo>
                <a:cubicBezTo>
                  <a:pt x="6136" y="15592"/>
                  <a:pt x="6166" y="15541"/>
                  <a:pt x="6137" y="15512"/>
                </a:cubicBezTo>
                <a:cubicBezTo>
                  <a:pt x="5974" y="15361"/>
                  <a:pt x="5823" y="15210"/>
                  <a:pt x="5684" y="15034"/>
                </a:cubicBezTo>
                <a:lnTo>
                  <a:pt x="5684" y="15034"/>
                </a:lnTo>
                <a:lnTo>
                  <a:pt x="5848" y="15198"/>
                </a:lnTo>
                <a:cubicBezTo>
                  <a:pt x="5861" y="15204"/>
                  <a:pt x="5873" y="15207"/>
                  <a:pt x="5886" y="15207"/>
                </a:cubicBezTo>
                <a:cubicBezTo>
                  <a:pt x="5899" y="15207"/>
                  <a:pt x="5911" y="15204"/>
                  <a:pt x="5924" y="15198"/>
                </a:cubicBezTo>
                <a:cubicBezTo>
                  <a:pt x="5936" y="15173"/>
                  <a:pt x="5936" y="15147"/>
                  <a:pt x="5924" y="15122"/>
                </a:cubicBezTo>
                <a:cubicBezTo>
                  <a:pt x="5835" y="15047"/>
                  <a:pt x="5748" y="14958"/>
                  <a:pt x="5659" y="14871"/>
                </a:cubicBezTo>
                <a:lnTo>
                  <a:pt x="5823" y="14656"/>
                </a:lnTo>
                <a:cubicBezTo>
                  <a:pt x="6212" y="15084"/>
                  <a:pt x="6603" y="15500"/>
                  <a:pt x="6992" y="15927"/>
                </a:cubicBezTo>
                <a:cubicBezTo>
                  <a:pt x="7001" y="15939"/>
                  <a:pt x="7011" y="15944"/>
                  <a:pt x="7021" y="15944"/>
                </a:cubicBezTo>
                <a:cubicBezTo>
                  <a:pt x="7054" y="15944"/>
                  <a:pt x="7084" y="15890"/>
                  <a:pt x="7055" y="15852"/>
                </a:cubicBezTo>
                <a:cubicBezTo>
                  <a:pt x="6766" y="15537"/>
                  <a:pt x="6477" y="15223"/>
                  <a:pt x="6175" y="14896"/>
                </a:cubicBezTo>
                <a:lnTo>
                  <a:pt x="6175" y="14896"/>
                </a:lnTo>
                <a:cubicBezTo>
                  <a:pt x="6183" y="14900"/>
                  <a:pt x="6191" y="14902"/>
                  <a:pt x="6198" y="14902"/>
                </a:cubicBezTo>
                <a:cubicBezTo>
                  <a:pt x="6235" y="14902"/>
                  <a:pt x="6257" y="14852"/>
                  <a:pt x="6226" y="14820"/>
                </a:cubicBezTo>
                <a:cubicBezTo>
                  <a:pt x="6137" y="14720"/>
                  <a:pt x="6036" y="14631"/>
                  <a:pt x="5936" y="14531"/>
                </a:cubicBezTo>
                <a:lnTo>
                  <a:pt x="5936" y="14531"/>
                </a:lnTo>
                <a:cubicBezTo>
                  <a:pt x="6024" y="14606"/>
                  <a:pt x="6100" y="14682"/>
                  <a:pt x="6187" y="14757"/>
                </a:cubicBezTo>
                <a:cubicBezTo>
                  <a:pt x="6200" y="14770"/>
                  <a:pt x="6212" y="14776"/>
                  <a:pt x="6225" y="14776"/>
                </a:cubicBezTo>
                <a:cubicBezTo>
                  <a:pt x="6238" y="14776"/>
                  <a:pt x="6250" y="14770"/>
                  <a:pt x="6263" y="14757"/>
                </a:cubicBezTo>
                <a:cubicBezTo>
                  <a:pt x="6276" y="14745"/>
                  <a:pt x="6276" y="14707"/>
                  <a:pt x="6263" y="14695"/>
                </a:cubicBezTo>
                <a:cubicBezTo>
                  <a:pt x="6175" y="14619"/>
                  <a:pt x="6087" y="14531"/>
                  <a:pt x="5999" y="14455"/>
                </a:cubicBezTo>
                <a:lnTo>
                  <a:pt x="6011" y="14430"/>
                </a:lnTo>
                <a:cubicBezTo>
                  <a:pt x="6011" y="14455"/>
                  <a:pt x="6024" y="14468"/>
                  <a:pt x="6036" y="14480"/>
                </a:cubicBezTo>
                <a:cubicBezTo>
                  <a:pt x="6112" y="14531"/>
                  <a:pt x="6175" y="14569"/>
                  <a:pt x="6251" y="14631"/>
                </a:cubicBezTo>
                <a:cubicBezTo>
                  <a:pt x="6257" y="14638"/>
                  <a:pt x="6269" y="14641"/>
                  <a:pt x="6282" y="14641"/>
                </a:cubicBezTo>
                <a:cubicBezTo>
                  <a:pt x="6294" y="14641"/>
                  <a:pt x="6307" y="14638"/>
                  <a:pt x="6313" y="14631"/>
                </a:cubicBezTo>
                <a:cubicBezTo>
                  <a:pt x="6338" y="14606"/>
                  <a:pt x="6338" y="14569"/>
                  <a:pt x="6313" y="14556"/>
                </a:cubicBezTo>
                <a:cubicBezTo>
                  <a:pt x="6238" y="14494"/>
                  <a:pt x="6162" y="14443"/>
                  <a:pt x="6087" y="14393"/>
                </a:cubicBezTo>
                <a:cubicBezTo>
                  <a:pt x="6075" y="14380"/>
                  <a:pt x="6075" y="14380"/>
                  <a:pt x="6062" y="14380"/>
                </a:cubicBezTo>
                <a:lnTo>
                  <a:pt x="6148" y="14282"/>
                </a:lnTo>
                <a:lnTo>
                  <a:pt x="6148" y="14282"/>
                </a:lnTo>
                <a:cubicBezTo>
                  <a:pt x="6137" y="14296"/>
                  <a:pt x="6138" y="14319"/>
                  <a:pt x="6150" y="14343"/>
                </a:cubicBezTo>
                <a:cubicBezTo>
                  <a:pt x="6238" y="14418"/>
                  <a:pt x="6313" y="14506"/>
                  <a:pt x="6402" y="14594"/>
                </a:cubicBezTo>
                <a:cubicBezTo>
                  <a:pt x="6408" y="14607"/>
                  <a:pt x="6420" y="14613"/>
                  <a:pt x="6433" y="14613"/>
                </a:cubicBezTo>
                <a:cubicBezTo>
                  <a:pt x="6445" y="14613"/>
                  <a:pt x="6458" y="14607"/>
                  <a:pt x="6464" y="14594"/>
                </a:cubicBezTo>
                <a:cubicBezTo>
                  <a:pt x="6489" y="14581"/>
                  <a:pt x="6489" y="14544"/>
                  <a:pt x="6464" y="14531"/>
                </a:cubicBezTo>
                <a:cubicBezTo>
                  <a:pt x="6388" y="14443"/>
                  <a:pt x="6301" y="14355"/>
                  <a:pt x="6226" y="14267"/>
                </a:cubicBezTo>
                <a:cubicBezTo>
                  <a:pt x="6215" y="14256"/>
                  <a:pt x="6204" y="14252"/>
                  <a:pt x="6194" y="14252"/>
                </a:cubicBezTo>
                <a:cubicBezTo>
                  <a:pt x="6181" y="14252"/>
                  <a:pt x="6170" y="14260"/>
                  <a:pt x="6162" y="14267"/>
                </a:cubicBezTo>
                <a:lnTo>
                  <a:pt x="6238" y="14167"/>
                </a:lnTo>
                <a:lnTo>
                  <a:pt x="6251" y="14167"/>
                </a:lnTo>
                <a:cubicBezTo>
                  <a:pt x="6427" y="14304"/>
                  <a:pt x="6603" y="14455"/>
                  <a:pt x="6754" y="14619"/>
                </a:cubicBezTo>
                <a:cubicBezTo>
                  <a:pt x="6762" y="14627"/>
                  <a:pt x="6771" y="14631"/>
                  <a:pt x="6781" y="14631"/>
                </a:cubicBezTo>
                <a:cubicBezTo>
                  <a:pt x="6817" y="14631"/>
                  <a:pt x="6856" y="14583"/>
                  <a:pt x="6816" y="14544"/>
                </a:cubicBezTo>
                <a:cubicBezTo>
                  <a:pt x="6741" y="14455"/>
                  <a:pt x="6653" y="14368"/>
                  <a:pt x="6552" y="14292"/>
                </a:cubicBezTo>
                <a:cubicBezTo>
                  <a:pt x="6565" y="14292"/>
                  <a:pt x="6590" y="14292"/>
                  <a:pt x="6590" y="14279"/>
                </a:cubicBezTo>
                <a:cubicBezTo>
                  <a:pt x="6615" y="14254"/>
                  <a:pt x="6615" y="14229"/>
                  <a:pt x="6590" y="14204"/>
                </a:cubicBezTo>
                <a:cubicBezTo>
                  <a:pt x="6552" y="14179"/>
                  <a:pt x="6514" y="14141"/>
                  <a:pt x="6477" y="14116"/>
                </a:cubicBezTo>
                <a:cubicBezTo>
                  <a:pt x="6489" y="14116"/>
                  <a:pt x="6502" y="14128"/>
                  <a:pt x="6514" y="14128"/>
                </a:cubicBezTo>
                <a:cubicBezTo>
                  <a:pt x="6514" y="14141"/>
                  <a:pt x="6527" y="14141"/>
                  <a:pt x="6527" y="14141"/>
                </a:cubicBezTo>
                <a:lnTo>
                  <a:pt x="6539" y="14153"/>
                </a:lnTo>
                <a:cubicBezTo>
                  <a:pt x="6539" y="14153"/>
                  <a:pt x="6552" y="14153"/>
                  <a:pt x="6552" y="14167"/>
                </a:cubicBezTo>
                <a:cubicBezTo>
                  <a:pt x="6565" y="14167"/>
                  <a:pt x="6578" y="14179"/>
                  <a:pt x="6590" y="14192"/>
                </a:cubicBezTo>
                <a:cubicBezTo>
                  <a:pt x="6602" y="14204"/>
                  <a:pt x="6618" y="14211"/>
                  <a:pt x="6632" y="14211"/>
                </a:cubicBezTo>
                <a:cubicBezTo>
                  <a:pt x="6647" y="14211"/>
                  <a:pt x="6659" y="14204"/>
                  <a:pt x="6665" y="14192"/>
                </a:cubicBezTo>
                <a:cubicBezTo>
                  <a:pt x="6678" y="14192"/>
                  <a:pt x="6678" y="14167"/>
                  <a:pt x="6678" y="14153"/>
                </a:cubicBezTo>
                <a:cubicBezTo>
                  <a:pt x="6690" y="14153"/>
                  <a:pt x="6715" y="14153"/>
                  <a:pt x="6715" y="14141"/>
                </a:cubicBezTo>
                <a:cubicBezTo>
                  <a:pt x="6741" y="14128"/>
                  <a:pt x="6741" y="14091"/>
                  <a:pt x="6715" y="14078"/>
                </a:cubicBezTo>
                <a:lnTo>
                  <a:pt x="6715" y="14066"/>
                </a:lnTo>
                <a:cubicBezTo>
                  <a:pt x="6729" y="14066"/>
                  <a:pt x="6729" y="14078"/>
                  <a:pt x="6741" y="14078"/>
                </a:cubicBezTo>
                <a:cubicBezTo>
                  <a:pt x="6766" y="14078"/>
                  <a:pt x="6791" y="14066"/>
                  <a:pt x="6804" y="14041"/>
                </a:cubicBezTo>
                <a:cubicBezTo>
                  <a:pt x="6804" y="14016"/>
                  <a:pt x="6791" y="14003"/>
                  <a:pt x="6779" y="13991"/>
                </a:cubicBezTo>
                <a:cubicBezTo>
                  <a:pt x="6779" y="13977"/>
                  <a:pt x="6791" y="13977"/>
                  <a:pt x="6791" y="13977"/>
                </a:cubicBezTo>
                <a:cubicBezTo>
                  <a:pt x="6804" y="13952"/>
                  <a:pt x="6791" y="13915"/>
                  <a:pt x="6766" y="13902"/>
                </a:cubicBezTo>
                <a:cubicBezTo>
                  <a:pt x="6741" y="13890"/>
                  <a:pt x="6703" y="13877"/>
                  <a:pt x="6678" y="13852"/>
                </a:cubicBezTo>
                <a:cubicBezTo>
                  <a:pt x="6678" y="13852"/>
                  <a:pt x="6665" y="13852"/>
                  <a:pt x="6665" y="13840"/>
                </a:cubicBezTo>
                <a:cubicBezTo>
                  <a:pt x="6653" y="13840"/>
                  <a:pt x="6653" y="13827"/>
                  <a:pt x="6640" y="13827"/>
                </a:cubicBezTo>
                <a:lnTo>
                  <a:pt x="6603" y="13789"/>
                </a:lnTo>
                <a:cubicBezTo>
                  <a:pt x="6590" y="13776"/>
                  <a:pt x="6578" y="13776"/>
                  <a:pt x="6565" y="13776"/>
                </a:cubicBezTo>
                <a:lnTo>
                  <a:pt x="6615" y="13714"/>
                </a:lnTo>
                <a:cubicBezTo>
                  <a:pt x="6729" y="13789"/>
                  <a:pt x="6816" y="13865"/>
                  <a:pt x="6905" y="13965"/>
                </a:cubicBezTo>
                <a:cubicBezTo>
                  <a:pt x="6910" y="13976"/>
                  <a:pt x="6919" y="13980"/>
                  <a:pt x="6930" y="13980"/>
                </a:cubicBezTo>
                <a:cubicBezTo>
                  <a:pt x="6944" y="13980"/>
                  <a:pt x="6960" y="13972"/>
                  <a:pt x="6967" y="13965"/>
                </a:cubicBezTo>
                <a:cubicBezTo>
                  <a:pt x="6992" y="13940"/>
                  <a:pt x="6992" y="13915"/>
                  <a:pt x="6967" y="13890"/>
                </a:cubicBezTo>
                <a:lnTo>
                  <a:pt x="6942" y="13865"/>
                </a:lnTo>
                <a:cubicBezTo>
                  <a:pt x="6955" y="13840"/>
                  <a:pt x="6955" y="13814"/>
                  <a:pt x="6942" y="13801"/>
                </a:cubicBezTo>
                <a:cubicBezTo>
                  <a:pt x="6930" y="13789"/>
                  <a:pt x="6930" y="13789"/>
                  <a:pt x="6917" y="13789"/>
                </a:cubicBezTo>
                <a:cubicBezTo>
                  <a:pt x="6930" y="13789"/>
                  <a:pt x="6942" y="13776"/>
                  <a:pt x="6955" y="13776"/>
                </a:cubicBezTo>
                <a:lnTo>
                  <a:pt x="6955" y="13764"/>
                </a:lnTo>
                <a:cubicBezTo>
                  <a:pt x="6967" y="13776"/>
                  <a:pt x="6980" y="13776"/>
                  <a:pt x="6992" y="13789"/>
                </a:cubicBezTo>
                <a:cubicBezTo>
                  <a:pt x="6999" y="13793"/>
                  <a:pt x="7007" y="13794"/>
                  <a:pt x="7014" y="13794"/>
                </a:cubicBezTo>
                <a:cubicBezTo>
                  <a:pt x="7031" y="13794"/>
                  <a:pt x="7046" y="13786"/>
                  <a:pt x="7055" y="13776"/>
                </a:cubicBezTo>
                <a:cubicBezTo>
                  <a:pt x="7068" y="13751"/>
                  <a:pt x="7055" y="13726"/>
                  <a:pt x="7042" y="13701"/>
                </a:cubicBezTo>
                <a:cubicBezTo>
                  <a:pt x="6967" y="13650"/>
                  <a:pt x="6891" y="13613"/>
                  <a:pt x="6829" y="13563"/>
                </a:cubicBezTo>
                <a:cubicBezTo>
                  <a:pt x="6816" y="13550"/>
                  <a:pt x="6804" y="13550"/>
                  <a:pt x="6791" y="13550"/>
                </a:cubicBezTo>
                <a:lnTo>
                  <a:pt x="6779" y="13538"/>
                </a:lnTo>
                <a:lnTo>
                  <a:pt x="6766" y="13525"/>
                </a:lnTo>
                <a:lnTo>
                  <a:pt x="6819" y="13464"/>
                </a:lnTo>
                <a:lnTo>
                  <a:pt x="6819" y="13464"/>
                </a:lnTo>
                <a:cubicBezTo>
                  <a:pt x="6817" y="13467"/>
                  <a:pt x="6816" y="13471"/>
                  <a:pt x="6816" y="13474"/>
                </a:cubicBezTo>
                <a:cubicBezTo>
                  <a:pt x="6816" y="13500"/>
                  <a:pt x="6829" y="13538"/>
                  <a:pt x="6854" y="13538"/>
                </a:cubicBezTo>
                <a:cubicBezTo>
                  <a:pt x="6879" y="13538"/>
                  <a:pt x="6917" y="13550"/>
                  <a:pt x="6942" y="13563"/>
                </a:cubicBezTo>
                <a:lnTo>
                  <a:pt x="6955" y="13563"/>
                </a:lnTo>
                <a:cubicBezTo>
                  <a:pt x="6967" y="13563"/>
                  <a:pt x="6967" y="13575"/>
                  <a:pt x="6967" y="13575"/>
                </a:cubicBezTo>
                <a:lnTo>
                  <a:pt x="6980" y="13575"/>
                </a:lnTo>
                <a:cubicBezTo>
                  <a:pt x="7005" y="13588"/>
                  <a:pt x="7017" y="13588"/>
                  <a:pt x="7030" y="13600"/>
                </a:cubicBezTo>
                <a:cubicBezTo>
                  <a:pt x="7037" y="13604"/>
                  <a:pt x="7044" y="13605"/>
                  <a:pt x="7050" y="13605"/>
                </a:cubicBezTo>
                <a:cubicBezTo>
                  <a:pt x="7068" y="13605"/>
                  <a:pt x="7084" y="13593"/>
                  <a:pt x="7093" y="13575"/>
                </a:cubicBezTo>
                <a:cubicBezTo>
                  <a:pt x="7106" y="13550"/>
                  <a:pt x="7106" y="13525"/>
                  <a:pt x="7081" y="13513"/>
                </a:cubicBezTo>
                <a:cubicBezTo>
                  <a:pt x="7017" y="13474"/>
                  <a:pt x="6942" y="13449"/>
                  <a:pt x="6879" y="13449"/>
                </a:cubicBezTo>
                <a:cubicBezTo>
                  <a:pt x="6873" y="13443"/>
                  <a:pt x="6867" y="13440"/>
                  <a:pt x="6860" y="13440"/>
                </a:cubicBezTo>
                <a:cubicBezTo>
                  <a:pt x="6854" y="13440"/>
                  <a:pt x="6848" y="13443"/>
                  <a:pt x="6841" y="13449"/>
                </a:cubicBezTo>
                <a:cubicBezTo>
                  <a:pt x="6836" y="13449"/>
                  <a:pt x="6831" y="13451"/>
                  <a:pt x="6827" y="13455"/>
                </a:cubicBezTo>
                <a:lnTo>
                  <a:pt x="6827" y="13455"/>
                </a:lnTo>
                <a:lnTo>
                  <a:pt x="6942" y="13324"/>
                </a:lnTo>
                <a:lnTo>
                  <a:pt x="6942" y="13337"/>
                </a:lnTo>
                <a:cubicBezTo>
                  <a:pt x="6942" y="13349"/>
                  <a:pt x="6955" y="13362"/>
                  <a:pt x="6967" y="13374"/>
                </a:cubicBezTo>
                <a:cubicBezTo>
                  <a:pt x="7017" y="13412"/>
                  <a:pt x="7081" y="13449"/>
                  <a:pt x="7131" y="13474"/>
                </a:cubicBezTo>
                <a:cubicBezTo>
                  <a:pt x="7143" y="13488"/>
                  <a:pt x="7156" y="13500"/>
                  <a:pt x="7168" y="13500"/>
                </a:cubicBezTo>
                <a:cubicBezTo>
                  <a:pt x="7175" y="13512"/>
                  <a:pt x="7187" y="13518"/>
                  <a:pt x="7200" y="13518"/>
                </a:cubicBezTo>
                <a:cubicBezTo>
                  <a:pt x="7212" y="13518"/>
                  <a:pt x="7225" y="13512"/>
                  <a:pt x="7232" y="13500"/>
                </a:cubicBezTo>
                <a:cubicBezTo>
                  <a:pt x="7257" y="13488"/>
                  <a:pt x="7257" y="13449"/>
                  <a:pt x="7232" y="13437"/>
                </a:cubicBezTo>
                <a:lnTo>
                  <a:pt x="7232" y="13424"/>
                </a:lnTo>
                <a:cubicBezTo>
                  <a:pt x="7238" y="13437"/>
                  <a:pt x="7250" y="13443"/>
                  <a:pt x="7263" y="13443"/>
                </a:cubicBezTo>
                <a:cubicBezTo>
                  <a:pt x="7275" y="13443"/>
                  <a:pt x="7288" y="13437"/>
                  <a:pt x="7294" y="13424"/>
                </a:cubicBezTo>
                <a:cubicBezTo>
                  <a:pt x="7307" y="13412"/>
                  <a:pt x="7319" y="13374"/>
                  <a:pt x="7294" y="13362"/>
                </a:cubicBezTo>
                <a:cubicBezTo>
                  <a:pt x="7307" y="13362"/>
                  <a:pt x="7307" y="13349"/>
                  <a:pt x="7307" y="13349"/>
                </a:cubicBezTo>
                <a:cubicBezTo>
                  <a:pt x="7332" y="13324"/>
                  <a:pt x="7319" y="13298"/>
                  <a:pt x="7294" y="13273"/>
                </a:cubicBezTo>
                <a:cubicBezTo>
                  <a:pt x="7232" y="13236"/>
                  <a:pt x="7156" y="13186"/>
                  <a:pt x="7093" y="13135"/>
                </a:cubicBezTo>
                <a:lnTo>
                  <a:pt x="7118" y="13110"/>
                </a:lnTo>
                <a:lnTo>
                  <a:pt x="7118" y="13122"/>
                </a:lnTo>
                <a:cubicBezTo>
                  <a:pt x="7193" y="13161"/>
                  <a:pt x="7257" y="13211"/>
                  <a:pt x="7319" y="13248"/>
                </a:cubicBezTo>
                <a:cubicBezTo>
                  <a:pt x="7326" y="13252"/>
                  <a:pt x="7335" y="13254"/>
                  <a:pt x="7344" y="13254"/>
                </a:cubicBezTo>
                <a:cubicBezTo>
                  <a:pt x="7364" y="13254"/>
                  <a:pt x="7386" y="13245"/>
                  <a:pt x="7395" y="13236"/>
                </a:cubicBezTo>
                <a:cubicBezTo>
                  <a:pt x="7408" y="13211"/>
                  <a:pt x="7395" y="13186"/>
                  <a:pt x="7369" y="13161"/>
                </a:cubicBezTo>
                <a:lnTo>
                  <a:pt x="7369" y="13161"/>
                </a:lnTo>
                <a:cubicBezTo>
                  <a:pt x="7373" y="13164"/>
                  <a:pt x="7378" y="13165"/>
                  <a:pt x="7384" y="13165"/>
                </a:cubicBezTo>
                <a:cubicBezTo>
                  <a:pt x="7401" y="13165"/>
                  <a:pt x="7423" y="13154"/>
                  <a:pt x="7433" y="13135"/>
                </a:cubicBezTo>
                <a:lnTo>
                  <a:pt x="7433" y="13110"/>
                </a:lnTo>
                <a:cubicBezTo>
                  <a:pt x="7445" y="13110"/>
                  <a:pt x="7445" y="13122"/>
                  <a:pt x="7458" y="13122"/>
                </a:cubicBezTo>
                <a:cubicBezTo>
                  <a:pt x="7464" y="13129"/>
                  <a:pt x="7473" y="13132"/>
                  <a:pt x="7483" y="13132"/>
                </a:cubicBezTo>
                <a:cubicBezTo>
                  <a:pt x="7492" y="13132"/>
                  <a:pt x="7502" y="13129"/>
                  <a:pt x="7508" y="13122"/>
                </a:cubicBezTo>
                <a:cubicBezTo>
                  <a:pt x="7558" y="13161"/>
                  <a:pt x="7596" y="13198"/>
                  <a:pt x="7646" y="13248"/>
                </a:cubicBezTo>
                <a:cubicBezTo>
                  <a:pt x="7656" y="13255"/>
                  <a:pt x="7666" y="13259"/>
                  <a:pt x="7676" y="13259"/>
                </a:cubicBezTo>
                <a:cubicBezTo>
                  <a:pt x="7717" y="13259"/>
                  <a:pt x="7750" y="13203"/>
                  <a:pt x="7709" y="13173"/>
                </a:cubicBezTo>
                <a:cubicBezTo>
                  <a:pt x="7659" y="13122"/>
                  <a:pt x="7596" y="13060"/>
                  <a:pt x="7533" y="13010"/>
                </a:cubicBezTo>
                <a:cubicBezTo>
                  <a:pt x="7533" y="13010"/>
                  <a:pt x="7545" y="13010"/>
                  <a:pt x="7545" y="12997"/>
                </a:cubicBezTo>
                <a:lnTo>
                  <a:pt x="7545" y="12959"/>
                </a:lnTo>
                <a:cubicBezTo>
                  <a:pt x="7558" y="12971"/>
                  <a:pt x="7584" y="12984"/>
                  <a:pt x="7596" y="12997"/>
                </a:cubicBezTo>
                <a:cubicBezTo>
                  <a:pt x="7602" y="13000"/>
                  <a:pt x="7609" y="13002"/>
                  <a:pt x="7616" y="13002"/>
                </a:cubicBezTo>
                <a:cubicBezTo>
                  <a:pt x="7634" y="13002"/>
                  <a:pt x="7650" y="12990"/>
                  <a:pt x="7659" y="12971"/>
                </a:cubicBezTo>
                <a:cubicBezTo>
                  <a:pt x="7721" y="13022"/>
                  <a:pt x="7772" y="13060"/>
                  <a:pt x="7822" y="13110"/>
                </a:cubicBezTo>
                <a:cubicBezTo>
                  <a:pt x="7835" y="13116"/>
                  <a:pt x="7847" y="13119"/>
                  <a:pt x="7860" y="13119"/>
                </a:cubicBezTo>
                <a:cubicBezTo>
                  <a:pt x="7872" y="13119"/>
                  <a:pt x="7885" y="13116"/>
                  <a:pt x="7898" y="13110"/>
                </a:cubicBezTo>
                <a:cubicBezTo>
                  <a:pt x="7911" y="13085"/>
                  <a:pt x="7911" y="13060"/>
                  <a:pt x="7898" y="13035"/>
                </a:cubicBezTo>
                <a:cubicBezTo>
                  <a:pt x="7835" y="12997"/>
                  <a:pt x="7785" y="12946"/>
                  <a:pt x="7735" y="12909"/>
                </a:cubicBezTo>
                <a:cubicBezTo>
                  <a:pt x="7747" y="12884"/>
                  <a:pt x="7747" y="12871"/>
                  <a:pt x="7721" y="12859"/>
                </a:cubicBezTo>
                <a:cubicBezTo>
                  <a:pt x="7671" y="12808"/>
                  <a:pt x="7609" y="12770"/>
                  <a:pt x="7558" y="12733"/>
                </a:cubicBezTo>
                <a:cubicBezTo>
                  <a:pt x="7558" y="12733"/>
                  <a:pt x="7545" y="12733"/>
                  <a:pt x="7545" y="12720"/>
                </a:cubicBezTo>
                <a:lnTo>
                  <a:pt x="7533" y="12720"/>
                </a:lnTo>
                <a:cubicBezTo>
                  <a:pt x="7533" y="12708"/>
                  <a:pt x="7520" y="12708"/>
                  <a:pt x="7520" y="12708"/>
                </a:cubicBezTo>
                <a:cubicBezTo>
                  <a:pt x="7508" y="12708"/>
                  <a:pt x="7508" y="12708"/>
                  <a:pt x="7495" y="12695"/>
                </a:cubicBezTo>
                <a:lnTo>
                  <a:pt x="7458" y="12695"/>
                </a:lnTo>
                <a:lnTo>
                  <a:pt x="7483" y="12670"/>
                </a:lnTo>
                <a:cubicBezTo>
                  <a:pt x="7558" y="12720"/>
                  <a:pt x="7634" y="12770"/>
                  <a:pt x="7709" y="12834"/>
                </a:cubicBezTo>
                <a:cubicBezTo>
                  <a:pt x="7715" y="12840"/>
                  <a:pt x="7728" y="12843"/>
                  <a:pt x="7741" y="12843"/>
                </a:cubicBezTo>
                <a:cubicBezTo>
                  <a:pt x="7753" y="12843"/>
                  <a:pt x="7766" y="12840"/>
                  <a:pt x="7772" y="12834"/>
                </a:cubicBezTo>
                <a:cubicBezTo>
                  <a:pt x="7785" y="12821"/>
                  <a:pt x="7785" y="12808"/>
                  <a:pt x="7785" y="12795"/>
                </a:cubicBezTo>
                <a:lnTo>
                  <a:pt x="7797" y="12795"/>
                </a:lnTo>
                <a:cubicBezTo>
                  <a:pt x="7810" y="12808"/>
                  <a:pt x="7835" y="12821"/>
                  <a:pt x="7847" y="12846"/>
                </a:cubicBezTo>
                <a:cubicBezTo>
                  <a:pt x="7853" y="12851"/>
                  <a:pt x="7862" y="12854"/>
                  <a:pt x="7873" y="12854"/>
                </a:cubicBezTo>
                <a:cubicBezTo>
                  <a:pt x="7887" y="12854"/>
                  <a:pt x="7903" y="12848"/>
                  <a:pt x="7911" y="12834"/>
                </a:cubicBezTo>
                <a:cubicBezTo>
                  <a:pt x="7923" y="12834"/>
                  <a:pt x="7923" y="12821"/>
                  <a:pt x="7923" y="12808"/>
                </a:cubicBezTo>
                <a:cubicBezTo>
                  <a:pt x="8162" y="13010"/>
                  <a:pt x="8414" y="13223"/>
                  <a:pt x="8652" y="13424"/>
                </a:cubicBezTo>
                <a:cubicBezTo>
                  <a:pt x="8661" y="13436"/>
                  <a:pt x="8672" y="13441"/>
                  <a:pt x="8683" y="13441"/>
                </a:cubicBezTo>
                <a:cubicBezTo>
                  <a:pt x="8719" y="13441"/>
                  <a:pt x="8754" y="13390"/>
                  <a:pt x="8715" y="13362"/>
                </a:cubicBezTo>
                <a:cubicBezTo>
                  <a:pt x="8476" y="13147"/>
                  <a:pt x="8224" y="12934"/>
                  <a:pt x="7973" y="12720"/>
                </a:cubicBezTo>
                <a:cubicBezTo>
                  <a:pt x="7986" y="12720"/>
                  <a:pt x="7986" y="12708"/>
                  <a:pt x="7986" y="12708"/>
                </a:cubicBezTo>
                <a:cubicBezTo>
                  <a:pt x="7998" y="12683"/>
                  <a:pt x="7998" y="12658"/>
                  <a:pt x="7973" y="12644"/>
                </a:cubicBezTo>
                <a:cubicBezTo>
                  <a:pt x="7885" y="12594"/>
                  <a:pt x="7810" y="12544"/>
                  <a:pt x="7721" y="12494"/>
                </a:cubicBezTo>
                <a:cubicBezTo>
                  <a:pt x="7696" y="12481"/>
                  <a:pt x="7684" y="12468"/>
                  <a:pt x="7659" y="12443"/>
                </a:cubicBezTo>
                <a:lnTo>
                  <a:pt x="7684" y="12418"/>
                </a:lnTo>
                <a:cubicBezTo>
                  <a:pt x="7684" y="12431"/>
                  <a:pt x="7696" y="12456"/>
                  <a:pt x="7709" y="12456"/>
                </a:cubicBezTo>
                <a:cubicBezTo>
                  <a:pt x="7810" y="12519"/>
                  <a:pt x="7898" y="12582"/>
                  <a:pt x="7998" y="12644"/>
                </a:cubicBezTo>
                <a:cubicBezTo>
                  <a:pt x="8002" y="12648"/>
                  <a:pt x="8007" y="12650"/>
                  <a:pt x="8013" y="12650"/>
                </a:cubicBezTo>
                <a:cubicBezTo>
                  <a:pt x="8030" y="12650"/>
                  <a:pt x="8052" y="12638"/>
                  <a:pt x="8061" y="12619"/>
                </a:cubicBezTo>
                <a:lnTo>
                  <a:pt x="8061" y="12607"/>
                </a:lnTo>
                <a:cubicBezTo>
                  <a:pt x="8087" y="12607"/>
                  <a:pt x="8112" y="12607"/>
                  <a:pt x="8124" y="12594"/>
                </a:cubicBezTo>
                <a:cubicBezTo>
                  <a:pt x="8137" y="12582"/>
                  <a:pt x="8137" y="12569"/>
                  <a:pt x="8137" y="12544"/>
                </a:cubicBezTo>
                <a:cubicBezTo>
                  <a:pt x="8141" y="12548"/>
                  <a:pt x="8144" y="12549"/>
                  <a:pt x="8148" y="12549"/>
                </a:cubicBezTo>
                <a:cubicBezTo>
                  <a:pt x="8157" y="12549"/>
                  <a:pt x="8166" y="12540"/>
                  <a:pt x="8174" y="12532"/>
                </a:cubicBezTo>
                <a:cubicBezTo>
                  <a:pt x="8199" y="12519"/>
                  <a:pt x="8199" y="12481"/>
                  <a:pt x="8174" y="12468"/>
                </a:cubicBezTo>
                <a:lnTo>
                  <a:pt x="8124" y="12418"/>
                </a:lnTo>
                <a:lnTo>
                  <a:pt x="8124" y="12418"/>
                </a:lnTo>
                <a:cubicBezTo>
                  <a:pt x="8263" y="12544"/>
                  <a:pt x="8401" y="12658"/>
                  <a:pt x="8551" y="12770"/>
                </a:cubicBezTo>
                <a:cubicBezTo>
                  <a:pt x="8560" y="12778"/>
                  <a:pt x="8569" y="12782"/>
                  <a:pt x="8579" y="12782"/>
                </a:cubicBezTo>
                <a:cubicBezTo>
                  <a:pt x="8616" y="12782"/>
                  <a:pt x="8654" y="12734"/>
                  <a:pt x="8615" y="12695"/>
                </a:cubicBezTo>
                <a:cubicBezTo>
                  <a:pt x="8514" y="12619"/>
                  <a:pt x="8426" y="12544"/>
                  <a:pt x="8325" y="12456"/>
                </a:cubicBezTo>
                <a:cubicBezTo>
                  <a:pt x="8338" y="12456"/>
                  <a:pt x="8350" y="12456"/>
                  <a:pt x="8363" y="12443"/>
                </a:cubicBezTo>
                <a:cubicBezTo>
                  <a:pt x="8375" y="12431"/>
                  <a:pt x="8388" y="12393"/>
                  <a:pt x="8363" y="12381"/>
                </a:cubicBezTo>
                <a:cubicBezTo>
                  <a:pt x="8363" y="12368"/>
                  <a:pt x="8350" y="12368"/>
                  <a:pt x="8350" y="12368"/>
                </a:cubicBezTo>
                <a:cubicBezTo>
                  <a:pt x="8375" y="12356"/>
                  <a:pt x="8401" y="12318"/>
                  <a:pt x="8363" y="12280"/>
                </a:cubicBezTo>
                <a:cubicBezTo>
                  <a:pt x="8263" y="12180"/>
                  <a:pt x="8149" y="12091"/>
                  <a:pt x="8023" y="12016"/>
                </a:cubicBezTo>
                <a:lnTo>
                  <a:pt x="8023" y="12004"/>
                </a:lnTo>
                <a:cubicBezTo>
                  <a:pt x="8124" y="12054"/>
                  <a:pt x="8199" y="12116"/>
                  <a:pt x="8275" y="12192"/>
                </a:cubicBezTo>
                <a:cubicBezTo>
                  <a:pt x="8287" y="12204"/>
                  <a:pt x="8300" y="12211"/>
                  <a:pt x="8312" y="12211"/>
                </a:cubicBezTo>
                <a:cubicBezTo>
                  <a:pt x="8325" y="12211"/>
                  <a:pt x="8338" y="12204"/>
                  <a:pt x="8350" y="12192"/>
                </a:cubicBezTo>
                <a:cubicBezTo>
                  <a:pt x="8350" y="12192"/>
                  <a:pt x="8363" y="12180"/>
                  <a:pt x="8363" y="12167"/>
                </a:cubicBezTo>
                <a:cubicBezTo>
                  <a:pt x="8376" y="12179"/>
                  <a:pt x="8388" y="12185"/>
                  <a:pt x="8401" y="12185"/>
                </a:cubicBezTo>
                <a:cubicBezTo>
                  <a:pt x="8414" y="12185"/>
                  <a:pt x="8426" y="12179"/>
                  <a:pt x="8439" y="12167"/>
                </a:cubicBezTo>
                <a:cubicBezTo>
                  <a:pt x="8451" y="12155"/>
                  <a:pt x="8451" y="12141"/>
                  <a:pt x="8451" y="12129"/>
                </a:cubicBezTo>
                <a:cubicBezTo>
                  <a:pt x="8766" y="12431"/>
                  <a:pt x="9093" y="12720"/>
                  <a:pt x="9445" y="12984"/>
                </a:cubicBezTo>
                <a:cubicBezTo>
                  <a:pt x="9454" y="12992"/>
                  <a:pt x="9464" y="12995"/>
                  <a:pt x="9474" y="12995"/>
                </a:cubicBezTo>
                <a:cubicBezTo>
                  <a:pt x="9515" y="12995"/>
                  <a:pt x="9548" y="12939"/>
                  <a:pt x="9507" y="12909"/>
                </a:cubicBezTo>
                <a:cubicBezTo>
                  <a:pt x="9080" y="12582"/>
                  <a:pt x="8677" y="12217"/>
                  <a:pt x="8288" y="11840"/>
                </a:cubicBezTo>
                <a:lnTo>
                  <a:pt x="8288" y="11840"/>
                </a:lnTo>
                <a:lnTo>
                  <a:pt x="8439" y="11915"/>
                </a:lnTo>
                <a:cubicBezTo>
                  <a:pt x="8564" y="12041"/>
                  <a:pt x="8702" y="12167"/>
                  <a:pt x="8841" y="12292"/>
                </a:cubicBezTo>
                <a:cubicBezTo>
                  <a:pt x="8851" y="12300"/>
                  <a:pt x="8861" y="12303"/>
                  <a:pt x="8871" y="12303"/>
                </a:cubicBezTo>
                <a:cubicBezTo>
                  <a:pt x="8911" y="12303"/>
                  <a:pt x="8944" y="12248"/>
                  <a:pt x="8904" y="12217"/>
                </a:cubicBezTo>
                <a:cubicBezTo>
                  <a:pt x="8853" y="12167"/>
                  <a:pt x="8803" y="12129"/>
                  <a:pt x="8766" y="12079"/>
                </a:cubicBezTo>
                <a:lnTo>
                  <a:pt x="8778" y="12066"/>
                </a:lnTo>
                <a:cubicBezTo>
                  <a:pt x="8791" y="12041"/>
                  <a:pt x="8778" y="12016"/>
                  <a:pt x="8766" y="11991"/>
                </a:cubicBezTo>
                <a:cubicBezTo>
                  <a:pt x="8690" y="11953"/>
                  <a:pt x="8627" y="11903"/>
                  <a:pt x="8551" y="11865"/>
                </a:cubicBezTo>
                <a:cubicBezTo>
                  <a:pt x="8526" y="11840"/>
                  <a:pt x="8489" y="11814"/>
                  <a:pt x="8451" y="11802"/>
                </a:cubicBezTo>
                <a:cubicBezTo>
                  <a:pt x="8439" y="11777"/>
                  <a:pt x="8414" y="11764"/>
                  <a:pt x="8401" y="11739"/>
                </a:cubicBezTo>
                <a:cubicBezTo>
                  <a:pt x="8375" y="11727"/>
                  <a:pt x="8363" y="11727"/>
                  <a:pt x="8350" y="11727"/>
                </a:cubicBezTo>
                <a:cubicBezTo>
                  <a:pt x="8325" y="11714"/>
                  <a:pt x="8313" y="11702"/>
                  <a:pt x="8288" y="11689"/>
                </a:cubicBezTo>
                <a:lnTo>
                  <a:pt x="8338" y="11626"/>
                </a:lnTo>
                <a:cubicBezTo>
                  <a:pt x="8338" y="11652"/>
                  <a:pt x="8350" y="11664"/>
                  <a:pt x="8363" y="11677"/>
                </a:cubicBezTo>
                <a:cubicBezTo>
                  <a:pt x="8476" y="11752"/>
                  <a:pt x="8590" y="11840"/>
                  <a:pt x="8702" y="11915"/>
                </a:cubicBezTo>
                <a:lnTo>
                  <a:pt x="8727" y="11915"/>
                </a:lnTo>
                <a:cubicBezTo>
                  <a:pt x="8741" y="11928"/>
                  <a:pt x="8753" y="11953"/>
                  <a:pt x="8778" y="11965"/>
                </a:cubicBezTo>
                <a:cubicBezTo>
                  <a:pt x="8784" y="11972"/>
                  <a:pt x="8797" y="11975"/>
                  <a:pt x="8809" y="11975"/>
                </a:cubicBezTo>
                <a:cubicBezTo>
                  <a:pt x="8822" y="11975"/>
                  <a:pt x="8835" y="11972"/>
                  <a:pt x="8841" y="11965"/>
                </a:cubicBezTo>
                <a:cubicBezTo>
                  <a:pt x="8853" y="11940"/>
                  <a:pt x="8866" y="11903"/>
                  <a:pt x="8841" y="11890"/>
                </a:cubicBezTo>
                <a:lnTo>
                  <a:pt x="8539" y="11626"/>
                </a:lnTo>
                <a:cubicBezTo>
                  <a:pt x="8532" y="11619"/>
                  <a:pt x="8516" y="11612"/>
                  <a:pt x="8502" y="11612"/>
                </a:cubicBezTo>
                <a:cubicBezTo>
                  <a:pt x="8492" y="11612"/>
                  <a:pt x="8482" y="11616"/>
                  <a:pt x="8476" y="11626"/>
                </a:cubicBezTo>
                <a:cubicBezTo>
                  <a:pt x="8451" y="11613"/>
                  <a:pt x="8426" y="11601"/>
                  <a:pt x="8414" y="11588"/>
                </a:cubicBezTo>
                <a:cubicBezTo>
                  <a:pt x="8407" y="11582"/>
                  <a:pt x="8401" y="11579"/>
                  <a:pt x="8394" y="11579"/>
                </a:cubicBezTo>
                <a:cubicBezTo>
                  <a:pt x="8388" y="11579"/>
                  <a:pt x="8382" y="11582"/>
                  <a:pt x="8375" y="11588"/>
                </a:cubicBezTo>
                <a:lnTo>
                  <a:pt x="8476" y="11462"/>
                </a:lnTo>
                <a:cubicBezTo>
                  <a:pt x="8476" y="11488"/>
                  <a:pt x="8476" y="11501"/>
                  <a:pt x="8501" y="11513"/>
                </a:cubicBezTo>
                <a:cubicBezTo>
                  <a:pt x="8514" y="11526"/>
                  <a:pt x="8539" y="11538"/>
                  <a:pt x="8551" y="11551"/>
                </a:cubicBezTo>
                <a:cubicBezTo>
                  <a:pt x="8665" y="11664"/>
                  <a:pt x="8803" y="11777"/>
                  <a:pt x="8942" y="11878"/>
                </a:cubicBezTo>
                <a:cubicBezTo>
                  <a:pt x="8945" y="11881"/>
                  <a:pt x="8951" y="11883"/>
                  <a:pt x="8958" y="11883"/>
                </a:cubicBezTo>
                <a:cubicBezTo>
                  <a:pt x="8974" y="11883"/>
                  <a:pt x="8996" y="11874"/>
                  <a:pt x="9004" y="11865"/>
                </a:cubicBezTo>
                <a:cubicBezTo>
                  <a:pt x="9017" y="11840"/>
                  <a:pt x="9004" y="11814"/>
                  <a:pt x="8979" y="11789"/>
                </a:cubicBezTo>
                <a:cubicBezTo>
                  <a:pt x="8967" y="11777"/>
                  <a:pt x="8954" y="11764"/>
                  <a:pt x="8929" y="11752"/>
                </a:cubicBezTo>
                <a:cubicBezTo>
                  <a:pt x="8942" y="11739"/>
                  <a:pt x="8942" y="11714"/>
                  <a:pt x="8929" y="11689"/>
                </a:cubicBezTo>
                <a:cubicBezTo>
                  <a:pt x="8917" y="11677"/>
                  <a:pt x="8891" y="11664"/>
                  <a:pt x="8878" y="11652"/>
                </a:cubicBezTo>
                <a:lnTo>
                  <a:pt x="8878" y="11613"/>
                </a:lnTo>
                <a:cubicBezTo>
                  <a:pt x="8904" y="11626"/>
                  <a:pt x="8929" y="11652"/>
                  <a:pt x="8954" y="11677"/>
                </a:cubicBezTo>
                <a:cubicBezTo>
                  <a:pt x="8960" y="11683"/>
                  <a:pt x="8973" y="11686"/>
                  <a:pt x="8986" y="11686"/>
                </a:cubicBezTo>
                <a:cubicBezTo>
                  <a:pt x="8998" y="11686"/>
                  <a:pt x="9011" y="11683"/>
                  <a:pt x="9017" y="11677"/>
                </a:cubicBezTo>
                <a:cubicBezTo>
                  <a:pt x="9042" y="11652"/>
                  <a:pt x="9042" y="11626"/>
                  <a:pt x="9017" y="11601"/>
                </a:cubicBezTo>
                <a:cubicBezTo>
                  <a:pt x="8967" y="11563"/>
                  <a:pt x="8917" y="11513"/>
                  <a:pt x="8853" y="11475"/>
                </a:cubicBezTo>
                <a:lnTo>
                  <a:pt x="8866" y="11462"/>
                </a:lnTo>
                <a:cubicBezTo>
                  <a:pt x="8929" y="11501"/>
                  <a:pt x="8992" y="11538"/>
                  <a:pt x="9054" y="11588"/>
                </a:cubicBezTo>
                <a:cubicBezTo>
                  <a:pt x="9061" y="11601"/>
                  <a:pt x="9074" y="11607"/>
                  <a:pt x="9086" y="11607"/>
                </a:cubicBezTo>
                <a:cubicBezTo>
                  <a:pt x="9099" y="11607"/>
                  <a:pt x="9111" y="11601"/>
                  <a:pt x="9118" y="11588"/>
                </a:cubicBezTo>
                <a:cubicBezTo>
                  <a:pt x="9143" y="11576"/>
                  <a:pt x="9143" y="11538"/>
                  <a:pt x="9118" y="11526"/>
                </a:cubicBezTo>
                <a:cubicBezTo>
                  <a:pt x="9105" y="11501"/>
                  <a:pt x="9080" y="11488"/>
                  <a:pt x="9054" y="11475"/>
                </a:cubicBezTo>
                <a:cubicBezTo>
                  <a:pt x="9068" y="11462"/>
                  <a:pt x="9068" y="11450"/>
                  <a:pt x="9068" y="11437"/>
                </a:cubicBezTo>
                <a:cubicBezTo>
                  <a:pt x="9080" y="11425"/>
                  <a:pt x="9080" y="11400"/>
                  <a:pt x="9068" y="11387"/>
                </a:cubicBezTo>
                <a:lnTo>
                  <a:pt x="9045" y="11365"/>
                </a:lnTo>
                <a:lnTo>
                  <a:pt x="9045" y="11365"/>
                </a:lnTo>
                <a:cubicBezTo>
                  <a:pt x="9058" y="11377"/>
                  <a:pt x="9081" y="11388"/>
                  <a:pt x="9093" y="11400"/>
                </a:cubicBezTo>
                <a:cubicBezTo>
                  <a:pt x="9099" y="11413"/>
                  <a:pt x="9111" y="11419"/>
                  <a:pt x="9124" y="11419"/>
                </a:cubicBezTo>
                <a:cubicBezTo>
                  <a:pt x="9136" y="11419"/>
                  <a:pt x="9149" y="11413"/>
                  <a:pt x="9155" y="11400"/>
                </a:cubicBezTo>
                <a:cubicBezTo>
                  <a:pt x="9180" y="11387"/>
                  <a:pt x="9180" y="11350"/>
                  <a:pt x="9155" y="11337"/>
                </a:cubicBezTo>
                <a:cubicBezTo>
                  <a:pt x="9130" y="11299"/>
                  <a:pt x="9093" y="11274"/>
                  <a:pt x="9054" y="11249"/>
                </a:cubicBezTo>
                <a:lnTo>
                  <a:pt x="9054" y="11236"/>
                </a:lnTo>
                <a:cubicBezTo>
                  <a:pt x="9068" y="11249"/>
                  <a:pt x="9080" y="11261"/>
                  <a:pt x="9105" y="11261"/>
                </a:cubicBezTo>
                <a:cubicBezTo>
                  <a:pt x="9105" y="11274"/>
                  <a:pt x="9118" y="11274"/>
                  <a:pt x="9118" y="11274"/>
                </a:cubicBezTo>
                <a:cubicBezTo>
                  <a:pt x="9495" y="11613"/>
                  <a:pt x="9859" y="11953"/>
                  <a:pt x="10224" y="12292"/>
                </a:cubicBezTo>
                <a:cubicBezTo>
                  <a:pt x="10235" y="12301"/>
                  <a:pt x="10247" y="12304"/>
                  <a:pt x="10259" y="12304"/>
                </a:cubicBezTo>
                <a:cubicBezTo>
                  <a:pt x="10301" y="12304"/>
                  <a:pt x="10339" y="12256"/>
                  <a:pt x="10300" y="12217"/>
                </a:cubicBezTo>
                <a:cubicBezTo>
                  <a:pt x="9948" y="11890"/>
                  <a:pt x="9596" y="11563"/>
                  <a:pt x="9244" y="11249"/>
                </a:cubicBezTo>
                <a:lnTo>
                  <a:pt x="9281" y="11249"/>
                </a:lnTo>
                <a:cubicBezTo>
                  <a:pt x="9407" y="11375"/>
                  <a:pt x="9545" y="11501"/>
                  <a:pt x="9683" y="11638"/>
                </a:cubicBezTo>
                <a:cubicBezTo>
                  <a:pt x="9694" y="11647"/>
                  <a:pt x="9705" y="11650"/>
                  <a:pt x="9716" y="11650"/>
                </a:cubicBezTo>
                <a:cubicBezTo>
                  <a:pt x="9756" y="11650"/>
                  <a:pt x="9789" y="11603"/>
                  <a:pt x="9759" y="11563"/>
                </a:cubicBezTo>
                <a:cubicBezTo>
                  <a:pt x="9571" y="11387"/>
                  <a:pt x="9369" y="11199"/>
                  <a:pt x="9180" y="11010"/>
                </a:cubicBezTo>
                <a:lnTo>
                  <a:pt x="9180" y="11010"/>
                </a:lnTo>
                <a:cubicBezTo>
                  <a:pt x="9218" y="11035"/>
                  <a:pt x="9244" y="11060"/>
                  <a:pt x="9269" y="11085"/>
                </a:cubicBezTo>
                <a:lnTo>
                  <a:pt x="9281" y="11098"/>
                </a:lnTo>
                <a:lnTo>
                  <a:pt x="9294" y="11098"/>
                </a:lnTo>
                <a:cubicBezTo>
                  <a:pt x="9300" y="11111"/>
                  <a:pt x="9312" y="11117"/>
                  <a:pt x="9325" y="11117"/>
                </a:cubicBezTo>
                <a:cubicBezTo>
                  <a:pt x="9338" y="11117"/>
                  <a:pt x="9350" y="11111"/>
                  <a:pt x="9356" y="11098"/>
                </a:cubicBezTo>
                <a:lnTo>
                  <a:pt x="9457" y="11199"/>
                </a:lnTo>
                <a:cubicBezTo>
                  <a:pt x="9469" y="11211"/>
                  <a:pt x="9482" y="11216"/>
                  <a:pt x="9495" y="11216"/>
                </a:cubicBezTo>
                <a:cubicBezTo>
                  <a:pt x="9536" y="11216"/>
                  <a:pt x="9571" y="11165"/>
                  <a:pt x="9532" y="11135"/>
                </a:cubicBezTo>
                <a:cubicBezTo>
                  <a:pt x="9495" y="11098"/>
                  <a:pt x="9457" y="11060"/>
                  <a:pt x="9407" y="11023"/>
                </a:cubicBezTo>
                <a:cubicBezTo>
                  <a:pt x="9420" y="11010"/>
                  <a:pt x="9420" y="10998"/>
                  <a:pt x="9420" y="10985"/>
                </a:cubicBezTo>
                <a:cubicBezTo>
                  <a:pt x="9445" y="10972"/>
                  <a:pt x="9457" y="10972"/>
                  <a:pt x="9457" y="10947"/>
                </a:cubicBezTo>
                <a:cubicBezTo>
                  <a:pt x="9466" y="10966"/>
                  <a:pt x="9483" y="10977"/>
                  <a:pt x="9500" y="10977"/>
                </a:cubicBezTo>
                <a:cubicBezTo>
                  <a:pt x="9507" y="10977"/>
                  <a:pt x="9514" y="10976"/>
                  <a:pt x="9520" y="10972"/>
                </a:cubicBezTo>
                <a:cubicBezTo>
                  <a:pt x="9532" y="10959"/>
                  <a:pt x="9532" y="10947"/>
                  <a:pt x="9545" y="10947"/>
                </a:cubicBezTo>
                <a:cubicBezTo>
                  <a:pt x="9683" y="11085"/>
                  <a:pt x="9834" y="11224"/>
                  <a:pt x="9973" y="11375"/>
                </a:cubicBezTo>
                <a:cubicBezTo>
                  <a:pt x="9984" y="11383"/>
                  <a:pt x="9995" y="11386"/>
                  <a:pt x="10005" y="11386"/>
                </a:cubicBezTo>
                <a:cubicBezTo>
                  <a:pt x="10045" y="11386"/>
                  <a:pt x="10078" y="11339"/>
                  <a:pt x="10048" y="11299"/>
                </a:cubicBezTo>
                <a:cubicBezTo>
                  <a:pt x="9923" y="11174"/>
                  <a:pt x="9784" y="11048"/>
                  <a:pt x="9658" y="10922"/>
                </a:cubicBezTo>
                <a:cubicBezTo>
                  <a:pt x="9671" y="10909"/>
                  <a:pt x="9683" y="10884"/>
                  <a:pt x="9671" y="10872"/>
                </a:cubicBezTo>
                <a:cubicBezTo>
                  <a:pt x="9557" y="10721"/>
                  <a:pt x="9432" y="10595"/>
                  <a:pt x="9281" y="10495"/>
                </a:cubicBezTo>
                <a:lnTo>
                  <a:pt x="9306" y="10456"/>
                </a:lnTo>
                <a:cubicBezTo>
                  <a:pt x="9407" y="10545"/>
                  <a:pt x="9495" y="10632"/>
                  <a:pt x="9583" y="10721"/>
                </a:cubicBezTo>
                <a:cubicBezTo>
                  <a:pt x="9590" y="10728"/>
                  <a:pt x="9599" y="10731"/>
                  <a:pt x="9608" y="10731"/>
                </a:cubicBezTo>
                <a:cubicBezTo>
                  <a:pt x="9632" y="10731"/>
                  <a:pt x="9658" y="10710"/>
                  <a:pt x="9658" y="10683"/>
                </a:cubicBezTo>
                <a:cubicBezTo>
                  <a:pt x="9708" y="10733"/>
                  <a:pt x="9747" y="10783"/>
                  <a:pt x="9797" y="10822"/>
                </a:cubicBezTo>
                <a:cubicBezTo>
                  <a:pt x="9806" y="10835"/>
                  <a:pt x="9819" y="10840"/>
                  <a:pt x="9831" y="10840"/>
                </a:cubicBezTo>
                <a:cubicBezTo>
                  <a:pt x="9865" y="10840"/>
                  <a:pt x="9897" y="10795"/>
                  <a:pt x="9859" y="10758"/>
                </a:cubicBezTo>
                <a:cubicBezTo>
                  <a:pt x="9784" y="10671"/>
                  <a:pt x="9708" y="10595"/>
                  <a:pt x="9633" y="10520"/>
                </a:cubicBezTo>
                <a:lnTo>
                  <a:pt x="9633" y="10520"/>
                </a:lnTo>
                <a:cubicBezTo>
                  <a:pt x="9696" y="10570"/>
                  <a:pt x="9747" y="10607"/>
                  <a:pt x="9809" y="10646"/>
                </a:cubicBezTo>
                <a:cubicBezTo>
                  <a:pt x="9816" y="10649"/>
                  <a:pt x="9824" y="10650"/>
                  <a:pt x="9831" y="10650"/>
                </a:cubicBezTo>
                <a:cubicBezTo>
                  <a:pt x="9848" y="10650"/>
                  <a:pt x="9863" y="10642"/>
                  <a:pt x="9872" y="10632"/>
                </a:cubicBezTo>
                <a:lnTo>
                  <a:pt x="9884" y="10620"/>
                </a:lnTo>
                <a:cubicBezTo>
                  <a:pt x="10174" y="10909"/>
                  <a:pt x="10463" y="11224"/>
                  <a:pt x="10740" y="11538"/>
                </a:cubicBezTo>
                <a:cubicBezTo>
                  <a:pt x="10748" y="11546"/>
                  <a:pt x="10758" y="11550"/>
                  <a:pt x="10768" y="11550"/>
                </a:cubicBezTo>
                <a:cubicBezTo>
                  <a:pt x="10804" y="11550"/>
                  <a:pt x="10842" y="11502"/>
                  <a:pt x="10803" y="11462"/>
                </a:cubicBezTo>
                <a:cubicBezTo>
                  <a:pt x="10513" y="11123"/>
                  <a:pt x="10199" y="10796"/>
                  <a:pt x="9872" y="10469"/>
                </a:cubicBezTo>
                <a:cubicBezTo>
                  <a:pt x="9884" y="10469"/>
                  <a:pt x="9884" y="10469"/>
                  <a:pt x="9884" y="10456"/>
                </a:cubicBezTo>
                <a:cubicBezTo>
                  <a:pt x="9897" y="10456"/>
                  <a:pt x="9897" y="10444"/>
                  <a:pt x="9897" y="10431"/>
                </a:cubicBezTo>
                <a:cubicBezTo>
                  <a:pt x="9985" y="10482"/>
                  <a:pt x="10060" y="10545"/>
                  <a:pt x="10124" y="10595"/>
                </a:cubicBezTo>
                <a:cubicBezTo>
                  <a:pt x="10136" y="10608"/>
                  <a:pt x="10149" y="10614"/>
                  <a:pt x="10162" y="10614"/>
                </a:cubicBezTo>
                <a:cubicBezTo>
                  <a:pt x="10174" y="10614"/>
                  <a:pt x="10187" y="10608"/>
                  <a:pt x="10199" y="10595"/>
                </a:cubicBezTo>
                <a:cubicBezTo>
                  <a:pt x="10211" y="10582"/>
                  <a:pt x="10224" y="10545"/>
                  <a:pt x="10199" y="10532"/>
                </a:cubicBezTo>
                <a:cubicBezTo>
                  <a:pt x="10149" y="10482"/>
                  <a:pt x="10086" y="10444"/>
                  <a:pt x="10023" y="10394"/>
                </a:cubicBezTo>
                <a:cubicBezTo>
                  <a:pt x="9897" y="10293"/>
                  <a:pt x="9759" y="10180"/>
                  <a:pt x="9633" y="10067"/>
                </a:cubicBezTo>
                <a:lnTo>
                  <a:pt x="9658" y="10042"/>
                </a:lnTo>
                <a:cubicBezTo>
                  <a:pt x="9658" y="10054"/>
                  <a:pt x="9658" y="10054"/>
                  <a:pt x="9671" y="10054"/>
                </a:cubicBezTo>
                <a:cubicBezTo>
                  <a:pt x="9784" y="10143"/>
                  <a:pt x="9884" y="10230"/>
                  <a:pt x="9998" y="10319"/>
                </a:cubicBezTo>
                <a:cubicBezTo>
                  <a:pt x="10004" y="10331"/>
                  <a:pt x="10017" y="10337"/>
                  <a:pt x="10029" y="10337"/>
                </a:cubicBezTo>
                <a:cubicBezTo>
                  <a:pt x="10042" y="10337"/>
                  <a:pt x="10054" y="10331"/>
                  <a:pt x="10060" y="10319"/>
                </a:cubicBezTo>
                <a:cubicBezTo>
                  <a:pt x="10086" y="10305"/>
                  <a:pt x="10086" y="10268"/>
                  <a:pt x="10060" y="10255"/>
                </a:cubicBezTo>
                <a:cubicBezTo>
                  <a:pt x="10060" y="10243"/>
                  <a:pt x="10048" y="10243"/>
                  <a:pt x="10048" y="10230"/>
                </a:cubicBezTo>
                <a:cubicBezTo>
                  <a:pt x="10048" y="10230"/>
                  <a:pt x="10048" y="10218"/>
                  <a:pt x="10060" y="10218"/>
                </a:cubicBezTo>
                <a:cubicBezTo>
                  <a:pt x="10067" y="10224"/>
                  <a:pt x="10080" y="10227"/>
                  <a:pt x="10092" y="10227"/>
                </a:cubicBezTo>
                <a:cubicBezTo>
                  <a:pt x="10105" y="10227"/>
                  <a:pt x="10117" y="10224"/>
                  <a:pt x="10124" y="10218"/>
                </a:cubicBezTo>
                <a:cubicBezTo>
                  <a:pt x="10124" y="10205"/>
                  <a:pt x="10124" y="10205"/>
                  <a:pt x="10136" y="10205"/>
                </a:cubicBezTo>
                <a:lnTo>
                  <a:pt x="10149" y="10193"/>
                </a:lnTo>
                <a:cubicBezTo>
                  <a:pt x="10161" y="10168"/>
                  <a:pt x="10174" y="10143"/>
                  <a:pt x="10149" y="10117"/>
                </a:cubicBezTo>
                <a:cubicBezTo>
                  <a:pt x="10099" y="10079"/>
                  <a:pt x="10048" y="10042"/>
                  <a:pt x="9985" y="10004"/>
                </a:cubicBezTo>
                <a:cubicBezTo>
                  <a:pt x="9960" y="9979"/>
                  <a:pt x="9935" y="9953"/>
                  <a:pt x="9910" y="9916"/>
                </a:cubicBezTo>
                <a:cubicBezTo>
                  <a:pt x="9904" y="9910"/>
                  <a:pt x="9894" y="9906"/>
                  <a:pt x="9885" y="9906"/>
                </a:cubicBezTo>
                <a:cubicBezTo>
                  <a:pt x="9875" y="9906"/>
                  <a:pt x="9866" y="9910"/>
                  <a:pt x="9859" y="9916"/>
                </a:cubicBezTo>
                <a:cubicBezTo>
                  <a:pt x="9841" y="9907"/>
                  <a:pt x="9817" y="9898"/>
                  <a:pt x="9796" y="9898"/>
                </a:cubicBezTo>
                <a:cubicBezTo>
                  <a:pt x="9787" y="9898"/>
                  <a:pt x="9779" y="9900"/>
                  <a:pt x="9772" y="9903"/>
                </a:cubicBezTo>
                <a:lnTo>
                  <a:pt x="9834" y="9828"/>
                </a:lnTo>
                <a:cubicBezTo>
                  <a:pt x="9960" y="9941"/>
                  <a:pt x="10086" y="10054"/>
                  <a:pt x="10236" y="10143"/>
                </a:cubicBezTo>
                <a:cubicBezTo>
                  <a:pt x="10241" y="10152"/>
                  <a:pt x="10250" y="10156"/>
                  <a:pt x="10259" y="10156"/>
                </a:cubicBezTo>
                <a:cubicBezTo>
                  <a:pt x="10274" y="10156"/>
                  <a:pt x="10292" y="10145"/>
                  <a:pt x="10300" y="10129"/>
                </a:cubicBezTo>
                <a:cubicBezTo>
                  <a:pt x="10312" y="10104"/>
                  <a:pt x="10300" y="10092"/>
                  <a:pt x="10287" y="10067"/>
                </a:cubicBezTo>
                <a:cubicBezTo>
                  <a:pt x="10300" y="10054"/>
                  <a:pt x="10300" y="10029"/>
                  <a:pt x="10287" y="10017"/>
                </a:cubicBezTo>
                <a:cubicBezTo>
                  <a:pt x="10262" y="9992"/>
                  <a:pt x="10236" y="9966"/>
                  <a:pt x="10211" y="9953"/>
                </a:cubicBezTo>
                <a:cubicBezTo>
                  <a:pt x="10224" y="9953"/>
                  <a:pt x="10236" y="9941"/>
                  <a:pt x="10250" y="9928"/>
                </a:cubicBezTo>
                <a:lnTo>
                  <a:pt x="10250" y="9916"/>
                </a:lnTo>
                <a:cubicBezTo>
                  <a:pt x="10256" y="9919"/>
                  <a:pt x="10263" y="9921"/>
                  <a:pt x="10269" y="9921"/>
                </a:cubicBezTo>
                <a:cubicBezTo>
                  <a:pt x="10287" y="9921"/>
                  <a:pt x="10303" y="9909"/>
                  <a:pt x="10312" y="9891"/>
                </a:cubicBezTo>
                <a:cubicBezTo>
                  <a:pt x="10325" y="9866"/>
                  <a:pt x="10312" y="9841"/>
                  <a:pt x="10300" y="9828"/>
                </a:cubicBezTo>
                <a:cubicBezTo>
                  <a:pt x="10287" y="9828"/>
                  <a:pt x="10275" y="9816"/>
                  <a:pt x="10275" y="9816"/>
                </a:cubicBezTo>
                <a:cubicBezTo>
                  <a:pt x="10287" y="9802"/>
                  <a:pt x="10300" y="9802"/>
                  <a:pt x="10300" y="9790"/>
                </a:cubicBezTo>
                <a:cubicBezTo>
                  <a:pt x="10312" y="9765"/>
                  <a:pt x="10300" y="9740"/>
                  <a:pt x="10275" y="9727"/>
                </a:cubicBezTo>
                <a:cubicBezTo>
                  <a:pt x="10262" y="9715"/>
                  <a:pt x="10236" y="9702"/>
                  <a:pt x="10211" y="9690"/>
                </a:cubicBezTo>
                <a:lnTo>
                  <a:pt x="10211" y="9690"/>
                </a:lnTo>
                <a:cubicBezTo>
                  <a:pt x="10250" y="9702"/>
                  <a:pt x="10275" y="9715"/>
                  <a:pt x="10312" y="9727"/>
                </a:cubicBezTo>
                <a:cubicBezTo>
                  <a:pt x="10322" y="9732"/>
                  <a:pt x="10333" y="9736"/>
                  <a:pt x="10343" y="9736"/>
                </a:cubicBezTo>
                <a:cubicBezTo>
                  <a:pt x="10356" y="9736"/>
                  <a:pt x="10368" y="9730"/>
                  <a:pt x="10375" y="9715"/>
                </a:cubicBezTo>
                <a:lnTo>
                  <a:pt x="10375" y="9702"/>
                </a:lnTo>
                <a:cubicBezTo>
                  <a:pt x="10383" y="9706"/>
                  <a:pt x="10390" y="9707"/>
                  <a:pt x="10397" y="9707"/>
                </a:cubicBezTo>
                <a:cubicBezTo>
                  <a:pt x="10414" y="9707"/>
                  <a:pt x="10429" y="9698"/>
                  <a:pt x="10438" y="9690"/>
                </a:cubicBezTo>
                <a:cubicBezTo>
                  <a:pt x="10451" y="9665"/>
                  <a:pt x="10438" y="9639"/>
                  <a:pt x="10426" y="9614"/>
                </a:cubicBezTo>
                <a:cubicBezTo>
                  <a:pt x="10337" y="9551"/>
                  <a:pt x="10250" y="9501"/>
                  <a:pt x="10174" y="9438"/>
                </a:cubicBezTo>
                <a:lnTo>
                  <a:pt x="10161" y="9425"/>
                </a:lnTo>
                <a:lnTo>
                  <a:pt x="10186" y="9400"/>
                </a:lnTo>
                <a:cubicBezTo>
                  <a:pt x="10186" y="9413"/>
                  <a:pt x="10199" y="9425"/>
                  <a:pt x="10211" y="9438"/>
                </a:cubicBezTo>
                <a:cubicBezTo>
                  <a:pt x="10250" y="9450"/>
                  <a:pt x="10287" y="9476"/>
                  <a:pt x="10325" y="9489"/>
                </a:cubicBezTo>
                <a:lnTo>
                  <a:pt x="10362" y="9526"/>
                </a:lnTo>
                <a:lnTo>
                  <a:pt x="10375" y="9526"/>
                </a:lnTo>
                <a:cubicBezTo>
                  <a:pt x="10375" y="9526"/>
                  <a:pt x="10375" y="9539"/>
                  <a:pt x="10387" y="9539"/>
                </a:cubicBezTo>
                <a:cubicBezTo>
                  <a:pt x="10387" y="9539"/>
                  <a:pt x="10400" y="9551"/>
                  <a:pt x="10413" y="9551"/>
                </a:cubicBezTo>
                <a:cubicBezTo>
                  <a:pt x="10422" y="9560"/>
                  <a:pt x="10437" y="9569"/>
                  <a:pt x="10450" y="9569"/>
                </a:cubicBezTo>
                <a:cubicBezTo>
                  <a:pt x="10455" y="9569"/>
                  <a:pt x="10459" y="9568"/>
                  <a:pt x="10463" y="9564"/>
                </a:cubicBezTo>
                <a:cubicBezTo>
                  <a:pt x="10488" y="9589"/>
                  <a:pt x="10501" y="9601"/>
                  <a:pt x="10526" y="9614"/>
                </a:cubicBezTo>
                <a:cubicBezTo>
                  <a:pt x="10534" y="9618"/>
                  <a:pt x="10542" y="9619"/>
                  <a:pt x="10550" y="9619"/>
                </a:cubicBezTo>
                <a:cubicBezTo>
                  <a:pt x="10570" y="9619"/>
                  <a:pt x="10589" y="9611"/>
                  <a:pt x="10589" y="9601"/>
                </a:cubicBezTo>
                <a:cubicBezTo>
                  <a:pt x="10614" y="9576"/>
                  <a:pt x="10602" y="9551"/>
                  <a:pt x="10577" y="9526"/>
                </a:cubicBezTo>
                <a:cubicBezTo>
                  <a:pt x="10488" y="9463"/>
                  <a:pt x="10400" y="9388"/>
                  <a:pt x="10325" y="9299"/>
                </a:cubicBezTo>
                <a:lnTo>
                  <a:pt x="10325" y="9299"/>
                </a:lnTo>
                <a:lnTo>
                  <a:pt x="10438" y="9375"/>
                </a:lnTo>
                <a:cubicBezTo>
                  <a:pt x="10445" y="9379"/>
                  <a:pt x="10454" y="9380"/>
                  <a:pt x="10462" y="9380"/>
                </a:cubicBezTo>
                <a:cubicBezTo>
                  <a:pt x="10482" y="9380"/>
                  <a:pt x="10501" y="9371"/>
                  <a:pt x="10501" y="9363"/>
                </a:cubicBezTo>
                <a:cubicBezTo>
                  <a:pt x="10513" y="9325"/>
                  <a:pt x="10513" y="9299"/>
                  <a:pt x="10488" y="9287"/>
                </a:cubicBezTo>
                <a:cubicBezTo>
                  <a:pt x="10438" y="9262"/>
                  <a:pt x="10400" y="9224"/>
                  <a:pt x="10350" y="9199"/>
                </a:cubicBezTo>
                <a:lnTo>
                  <a:pt x="10387" y="9162"/>
                </a:lnTo>
                <a:cubicBezTo>
                  <a:pt x="10438" y="9212"/>
                  <a:pt x="10501" y="9262"/>
                  <a:pt x="10563" y="9313"/>
                </a:cubicBezTo>
                <a:cubicBezTo>
                  <a:pt x="10576" y="9319"/>
                  <a:pt x="10589" y="9322"/>
                  <a:pt x="10601" y="9322"/>
                </a:cubicBezTo>
                <a:cubicBezTo>
                  <a:pt x="10614" y="9322"/>
                  <a:pt x="10626" y="9319"/>
                  <a:pt x="10639" y="9313"/>
                </a:cubicBezTo>
                <a:cubicBezTo>
                  <a:pt x="10652" y="9287"/>
                  <a:pt x="10652" y="9249"/>
                  <a:pt x="10639" y="9237"/>
                </a:cubicBezTo>
                <a:cubicBezTo>
                  <a:pt x="10577" y="9187"/>
                  <a:pt x="10513" y="9136"/>
                  <a:pt x="10438" y="9086"/>
                </a:cubicBezTo>
                <a:lnTo>
                  <a:pt x="10463" y="9073"/>
                </a:lnTo>
                <a:cubicBezTo>
                  <a:pt x="10488" y="9086"/>
                  <a:pt x="10513" y="9111"/>
                  <a:pt x="10538" y="9123"/>
                </a:cubicBezTo>
                <a:cubicBezTo>
                  <a:pt x="10563" y="9136"/>
                  <a:pt x="10577" y="9149"/>
                  <a:pt x="10589" y="9162"/>
                </a:cubicBezTo>
                <a:lnTo>
                  <a:pt x="10602" y="9162"/>
                </a:lnTo>
                <a:lnTo>
                  <a:pt x="10602" y="9174"/>
                </a:lnTo>
                <a:cubicBezTo>
                  <a:pt x="10614" y="9174"/>
                  <a:pt x="10627" y="9187"/>
                  <a:pt x="10627" y="9187"/>
                </a:cubicBezTo>
                <a:cubicBezTo>
                  <a:pt x="10639" y="9199"/>
                  <a:pt x="10652" y="9206"/>
                  <a:pt x="10665" y="9206"/>
                </a:cubicBezTo>
                <a:cubicBezTo>
                  <a:pt x="10677" y="9206"/>
                  <a:pt x="10690" y="9199"/>
                  <a:pt x="10702" y="9187"/>
                </a:cubicBezTo>
                <a:cubicBezTo>
                  <a:pt x="10714" y="9174"/>
                  <a:pt x="10727" y="9136"/>
                  <a:pt x="10702" y="9123"/>
                </a:cubicBezTo>
                <a:cubicBezTo>
                  <a:pt x="10639" y="9073"/>
                  <a:pt x="10589" y="9036"/>
                  <a:pt x="10526" y="8998"/>
                </a:cubicBezTo>
                <a:lnTo>
                  <a:pt x="10526" y="8998"/>
                </a:lnTo>
                <a:cubicBezTo>
                  <a:pt x="10589" y="9023"/>
                  <a:pt x="10652" y="9061"/>
                  <a:pt x="10714" y="9098"/>
                </a:cubicBezTo>
                <a:cubicBezTo>
                  <a:pt x="10720" y="9104"/>
                  <a:pt x="10727" y="9107"/>
                  <a:pt x="10736" y="9107"/>
                </a:cubicBezTo>
                <a:cubicBezTo>
                  <a:pt x="10749" y="9107"/>
                  <a:pt x="10763" y="9101"/>
                  <a:pt x="10778" y="9086"/>
                </a:cubicBezTo>
                <a:lnTo>
                  <a:pt x="10828" y="9136"/>
                </a:lnTo>
                <a:cubicBezTo>
                  <a:pt x="10835" y="9140"/>
                  <a:pt x="10842" y="9141"/>
                  <a:pt x="10850" y="9141"/>
                </a:cubicBezTo>
                <a:cubicBezTo>
                  <a:pt x="10871" y="9141"/>
                  <a:pt x="10894" y="9130"/>
                  <a:pt x="10903" y="9111"/>
                </a:cubicBezTo>
                <a:cubicBezTo>
                  <a:pt x="10916" y="9086"/>
                  <a:pt x="10903" y="9061"/>
                  <a:pt x="10878" y="9048"/>
                </a:cubicBezTo>
                <a:cubicBezTo>
                  <a:pt x="10815" y="9011"/>
                  <a:pt x="10765" y="8960"/>
                  <a:pt x="10714" y="8910"/>
                </a:cubicBezTo>
                <a:cubicBezTo>
                  <a:pt x="10727" y="8910"/>
                  <a:pt x="10740" y="8910"/>
                  <a:pt x="10753" y="8922"/>
                </a:cubicBezTo>
                <a:lnTo>
                  <a:pt x="10765" y="8922"/>
                </a:lnTo>
                <a:cubicBezTo>
                  <a:pt x="10773" y="8922"/>
                  <a:pt x="10782" y="8928"/>
                  <a:pt x="10790" y="8928"/>
                </a:cubicBezTo>
                <a:cubicBezTo>
                  <a:pt x="10794" y="8928"/>
                  <a:pt x="10799" y="8927"/>
                  <a:pt x="10803" y="8922"/>
                </a:cubicBezTo>
                <a:cubicBezTo>
                  <a:pt x="10815" y="8922"/>
                  <a:pt x="10828" y="8910"/>
                  <a:pt x="10828" y="8897"/>
                </a:cubicBezTo>
                <a:cubicBezTo>
                  <a:pt x="10853" y="8910"/>
                  <a:pt x="10878" y="8935"/>
                  <a:pt x="10903" y="8947"/>
                </a:cubicBezTo>
                <a:cubicBezTo>
                  <a:pt x="10913" y="8957"/>
                  <a:pt x="10925" y="8961"/>
                  <a:pt x="10936" y="8961"/>
                </a:cubicBezTo>
                <a:cubicBezTo>
                  <a:pt x="10954" y="8961"/>
                  <a:pt x="10971" y="8951"/>
                  <a:pt x="10979" y="8935"/>
                </a:cubicBezTo>
                <a:cubicBezTo>
                  <a:pt x="10991" y="8910"/>
                  <a:pt x="10979" y="8885"/>
                  <a:pt x="10954" y="8872"/>
                </a:cubicBezTo>
                <a:cubicBezTo>
                  <a:pt x="10954" y="8860"/>
                  <a:pt x="10941" y="8860"/>
                  <a:pt x="10941" y="8860"/>
                </a:cubicBezTo>
                <a:lnTo>
                  <a:pt x="10929" y="8847"/>
                </a:lnTo>
                <a:cubicBezTo>
                  <a:pt x="10916" y="8847"/>
                  <a:pt x="10916" y="8835"/>
                  <a:pt x="10916" y="8835"/>
                </a:cubicBezTo>
                <a:cubicBezTo>
                  <a:pt x="10890" y="8822"/>
                  <a:pt x="10878" y="8810"/>
                  <a:pt x="10865" y="8796"/>
                </a:cubicBezTo>
                <a:cubicBezTo>
                  <a:pt x="10828" y="8771"/>
                  <a:pt x="10803" y="8746"/>
                  <a:pt x="10778" y="8721"/>
                </a:cubicBezTo>
                <a:lnTo>
                  <a:pt x="10765" y="8709"/>
                </a:lnTo>
                <a:lnTo>
                  <a:pt x="10778" y="8684"/>
                </a:lnTo>
                <a:cubicBezTo>
                  <a:pt x="10840" y="8734"/>
                  <a:pt x="10890" y="8784"/>
                  <a:pt x="10941" y="8835"/>
                </a:cubicBezTo>
                <a:cubicBezTo>
                  <a:pt x="10951" y="8840"/>
                  <a:pt x="10961" y="8843"/>
                  <a:pt x="10972" y="8843"/>
                </a:cubicBezTo>
                <a:cubicBezTo>
                  <a:pt x="10986" y="8843"/>
                  <a:pt x="11001" y="8836"/>
                  <a:pt x="11016" y="8822"/>
                </a:cubicBezTo>
                <a:cubicBezTo>
                  <a:pt x="11029" y="8810"/>
                  <a:pt x="11041" y="8771"/>
                  <a:pt x="11016" y="8759"/>
                </a:cubicBezTo>
                <a:cubicBezTo>
                  <a:pt x="10966" y="8721"/>
                  <a:pt x="10929" y="8684"/>
                  <a:pt x="10878" y="8646"/>
                </a:cubicBezTo>
                <a:lnTo>
                  <a:pt x="10878" y="8646"/>
                </a:lnTo>
                <a:cubicBezTo>
                  <a:pt x="10916" y="8659"/>
                  <a:pt x="10941" y="8671"/>
                  <a:pt x="10966" y="8696"/>
                </a:cubicBezTo>
                <a:lnTo>
                  <a:pt x="11004" y="8696"/>
                </a:lnTo>
                <a:cubicBezTo>
                  <a:pt x="11092" y="8759"/>
                  <a:pt x="11155" y="8822"/>
                  <a:pt x="11230" y="8897"/>
                </a:cubicBezTo>
                <a:lnTo>
                  <a:pt x="11016" y="9111"/>
                </a:lnTo>
                <a:cubicBezTo>
                  <a:pt x="11004" y="9111"/>
                  <a:pt x="11004" y="9111"/>
                  <a:pt x="10991" y="9123"/>
                </a:cubicBezTo>
                <a:cubicBezTo>
                  <a:pt x="10954" y="9123"/>
                  <a:pt x="10929" y="9136"/>
                  <a:pt x="10941" y="9174"/>
                </a:cubicBezTo>
                <a:cubicBezTo>
                  <a:pt x="10828" y="9287"/>
                  <a:pt x="10740" y="9400"/>
                  <a:pt x="10652" y="9526"/>
                </a:cubicBezTo>
                <a:cubicBezTo>
                  <a:pt x="10563" y="9639"/>
                  <a:pt x="10488" y="9777"/>
                  <a:pt x="10426" y="9916"/>
                </a:cubicBezTo>
                <a:cubicBezTo>
                  <a:pt x="10375" y="10054"/>
                  <a:pt x="10375" y="10205"/>
                  <a:pt x="10413" y="10344"/>
                </a:cubicBezTo>
                <a:cubicBezTo>
                  <a:pt x="10451" y="10495"/>
                  <a:pt x="10526" y="10632"/>
                  <a:pt x="10602" y="10758"/>
                </a:cubicBezTo>
                <a:cubicBezTo>
                  <a:pt x="10765" y="11048"/>
                  <a:pt x="10979" y="11299"/>
                  <a:pt x="11217" y="11526"/>
                </a:cubicBezTo>
                <a:cubicBezTo>
                  <a:pt x="11331" y="11626"/>
                  <a:pt x="11457" y="11727"/>
                  <a:pt x="11583" y="11802"/>
                </a:cubicBezTo>
                <a:cubicBezTo>
                  <a:pt x="11674" y="11848"/>
                  <a:pt x="11771" y="11880"/>
                  <a:pt x="11870" y="11880"/>
                </a:cubicBezTo>
                <a:cubicBezTo>
                  <a:pt x="11908" y="11880"/>
                  <a:pt x="11947" y="11875"/>
                  <a:pt x="11985" y="11865"/>
                </a:cubicBezTo>
                <a:cubicBezTo>
                  <a:pt x="12148" y="11828"/>
                  <a:pt x="12299" y="11702"/>
                  <a:pt x="12413" y="11588"/>
                </a:cubicBezTo>
                <a:cubicBezTo>
                  <a:pt x="12538" y="11462"/>
                  <a:pt x="12651" y="11325"/>
                  <a:pt x="12752" y="11186"/>
                </a:cubicBezTo>
                <a:cubicBezTo>
                  <a:pt x="12777" y="11186"/>
                  <a:pt x="12790" y="11174"/>
                  <a:pt x="12802" y="11161"/>
                </a:cubicBezTo>
                <a:cubicBezTo>
                  <a:pt x="12877" y="11060"/>
                  <a:pt x="12953" y="10959"/>
                  <a:pt x="13016" y="10859"/>
                </a:cubicBezTo>
                <a:cubicBezTo>
                  <a:pt x="13066" y="10796"/>
                  <a:pt x="13129" y="10708"/>
                  <a:pt x="13066" y="10632"/>
                </a:cubicBezTo>
                <a:cubicBezTo>
                  <a:pt x="13028" y="10595"/>
                  <a:pt x="12991" y="10582"/>
                  <a:pt x="12953" y="10570"/>
                </a:cubicBezTo>
                <a:lnTo>
                  <a:pt x="12802" y="10495"/>
                </a:lnTo>
                <a:lnTo>
                  <a:pt x="12538" y="10344"/>
                </a:lnTo>
                <a:cubicBezTo>
                  <a:pt x="12198" y="10104"/>
                  <a:pt x="11909" y="9790"/>
                  <a:pt x="11695" y="9438"/>
                </a:cubicBezTo>
                <a:cubicBezTo>
                  <a:pt x="11583" y="9237"/>
                  <a:pt x="11494" y="9023"/>
                  <a:pt x="11432" y="8796"/>
                </a:cubicBezTo>
                <a:cubicBezTo>
                  <a:pt x="11423" y="8772"/>
                  <a:pt x="11399" y="8758"/>
                  <a:pt x="11376" y="8758"/>
                </a:cubicBezTo>
                <a:cubicBezTo>
                  <a:pt x="11364" y="8758"/>
                  <a:pt x="11352" y="8762"/>
                  <a:pt x="11343" y="8771"/>
                </a:cubicBezTo>
                <a:cubicBezTo>
                  <a:pt x="11331" y="8796"/>
                  <a:pt x="11318" y="8810"/>
                  <a:pt x="11293" y="8835"/>
                </a:cubicBezTo>
                <a:cubicBezTo>
                  <a:pt x="11243" y="8771"/>
                  <a:pt x="11192" y="8721"/>
                  <a:pt x="11142" y="8684"/>
                </a:cubicBezTo>
                <a:lnTo>
                  <a:pt x="11155" y="8671"/>
                </a:lnTo>
                <a:cubicBezTo>
                  <a:pt x="11180" y="8646"/>
                  <a:pt x="11180" y="8620"/>
                  <a:pt x="11155" y="8595"/>
                </a:cubicBezTo>
                <a:lnTo>
                  <a:pt x="11004" y="8444"/>
                </a:lnTo>
                <a:lnTo>
                  <a:pt x="11004" y="8444"/>
                </a:lnTo>
                <a:cubicBezTo>
                  <a:pt x="11080" y="8508"/>
                  <a:pt x="11142" y="8570"/>
                  <a:pt x="11205" y="8633"/>
                </a:cubicBezTo>
                <a:cubicBezTo>
                  <a:pt x="11211" y="8640"/>
                  <a:pt x="11224" y="8643"/>
                  <a:pt x="11236" y="8643"/>
                </a:cubicBezTo>
                <a:cubicBezTo>
                  <a:pt x="11249" y="8643"/>
                  <a:pt x="11262" y="8640"/>
                  <a:pt x="11268" y="8633"/>
                </a:cubicBezTo>
                <a:cubicBezTo>
                  <a:pt x="11293" y="8608"/>
                  <a:pt x="11293" y="8583"/>
                  <a:pt x="11268" y="8558"/>
                </a:cubicBezTo>
                <a:cubicBezTo>
                  <a:pt x="11256" y="8533"/>
                  <a:pt x="11230" y="8520"/>
                  <a:pt x="11205" y="8495"/>
                </a:cubicBezTo>
                <a:lnTo>
                  <a:pt x="11217" y="8495"/>
                </a:lnTo>
                <a:cubicBezTo>
                  <a:pt x="11223" y="8500"/>
                  <a:pt x="11233" y="8503"/>
                  <a:pt x="11243" y="8503"/>
                </a:cubicBezTo>
                <a:cubicBezTo>
                  <a:pt x="11257" y="8503"/>
                  <a:pt x="11273" y="8497"/>
                  <a:pt x="11281" y="8483"/>
                </a:cubicBezTo>
                <a:lnTo>
                  <a:pt x="11281" y="8457"/>
                </a:lnTo>
                <a:cubicBezTo>
                  <a:pt x="11293" y="8457"/>
                  <a:pt x="11293" y="8469"/>
                  <a:pt x="11306" y="8469"/>
                </a:cubicBezTo>
                <a:cubicBezTo>
                  <a:pt x="11312" y="8482"/>
                  <a:pt x="11324" y="8488"/>
                  <a:pt x="11337" y="8488"/>
                </a:cubicBezTo>
                <a:cubicBezTo>
                  <a:pt x="11350" y="8488"/>
                  <a:pt x="11362" y="8482"/>
                  <a:pt x="11368" y="8469"/>
                </a:cubicBezTo>
                <a:lnTo>
                  <a:pt x="11381" y="8457"/>
                </a:lnTo>
                <a:cubicBezTo>
                  <a:pt x="11387" y="8463"/>
                  <a:pt x="11400" y="8466"/>
                  <a:pt x="11413" y="8466"/>
                </a:cubicBezTo>
                <a:cubicBezTo>
                  <a:pt x="11425" y="8466"/>
                  <a:pt x="11438" y="8463"/>
                  <a:pt x="11444" y="8457"/>
                </a:cubicBezTo>
                <a:cubicBezTo>
                  <a:pt x="11457" y="8444"/>
                  <a:pt x="11457" y="8432"/>
                  <a:pt x="11457" y="8432"/>
                </a:cubicBezTo>
                <a:cubicBezTo>
                  <a:pt x="11569" y="8545"/>
                  <a:pt x="11695" y="8646"/>
                  <a:pt x="11809" y="8759"/>
                </a:cubicBezTo>
                <a:cubicBezTo>
                  <a:pt x="11818" y="8766"/>
                  <a:pt x="11829" y="8769"/>
                  <a:pt x="11839" y="8769"/>
                </a:cubicBezTo>
                <a:cubicBezTo>
                  <a:pt x="11883" y="8769"/>
                  <a:pt x="11925" y="8714"/>
                  <a:pt x="11884" y="8684"/>
                </a:cubicBezTo>
                <a:cubicBezTo>
                  <a:pt x="11708" y="8533"/>
                  <a:pt x="11544" y="8382"/>
                  <a:pt x="11381" y="8206"/>
                </a:cubicBezTo>
                <a:lnTo>
                  <a:pt x="11381" y="8206"/>
                </a:lnTo>
                <a:cubicBezTo>
                  <a:pt x="11406" y="8218"/>
                  <a:pt x="11432" y="8243"/>
                  <a:pt x="11444" y="8256"/>
                </a:cubicBezTo>
                <a:cubicBezTo>
                  <a:pt x="11544" y="8332"/>
                  <a:pt x="11645" y="8407"/>
                  <a:pt x="11733" y="8483"/>
                </a:cubicBezTo>
                <a:cubicBezTo>
                  <a:pt x="11744" y="8490"/>
                  <a:pt x="11756" y="8494"/>
                  <a:pt x="11767" y="8494"/>
                </a:cubicBezTo>
                <a:cubicBezTo>
                  <a:pt x="11810" y="8494"/>
                  <a:pt x="11849" y="8447"/>
                  <a:pt x="11809" y="8407"/>
                </a:cubicBezTo>
                <a:cubicBezTo>
                  <a:pt x="11720" y="8332"/>
                  <a:pt x="11620" y="8256"/>
                  <a:pt x="11532" y="8193"/>
                </a:cubicBezTo>
                <a:cubicBezTo>
                  <a:pt x="11519" y="8193"/>
                  <a:pt x="11519" y="8181"/>
                  <a:pt x="11519" y="8181"/>
                </a:cubicBezTo>
                <a:cubicBezTo>
                  <a:pt x="11507" y="8181"/>
                  <a:pt x="11507" y="8168"/>
                  <a:pt x="11494" y="8168"/>
                </a:cubicBezTo>
                <a:cubicBezTo>
                  <a:pt x="11469" y="8143"/>
                  <a:pt x="11444" y="8130"/>
                  <a:pt x="11419" y="8105"/>
                </a:cubicBezTo>
                <a:lnTo>
                  <a:pt x="11406" y="8105"/>
                </a:lnTo>
                <a:cubicBezTo>
                  <a:pt x="11394" y="8093"/>
                  <a:pt x="11382" y="8092"/>
                  <a:pt x="11369" y="8081"/>
                </a:cubicBezTo>
                <a:lnTo>
                  <a:pt x="11369" y="8081"/>
                </a:lnTo>
                <a:cubicBezTo>
                  <a:pt x="11382" y="8092"/>
                  <a:pt x="11393" y="8092"/>
                  <a:pt x="11393" y="8092"/>
                </a:cubicBezTo>
                <a:cubicBezTo>
                  <a:pt x="11432" y="8105"/>
                  <a:pt x="11457" y="8130"/>
                  <a:pt x="11482" y="8143"/>
                </a:cubicBezTo>
                <a:cubicBezTo>
                  <a:pt x="11489" y="8146"/>
                  <a:pt x="11496" y="8148"/>
                  <a:pt x="11504" y="8148"/>
                </a:cubicBezTo>
                <a:cubicBezTo>
                  <a:pt x="11525" y="8148"/>
                  <a:pt x="11548" y="8136"/>
                  <a:pt x="11557" y="8117"/>
                </a:cubicBezTo>
                <a:cubicBezTo>
                  <a:pt x="11557" y="8130"/>
                  <a:pt x="11569" y="8130"/>
                  <a:pt x="11569" y="8130"/>
                </a:cubicBezTo>
                <a:cubicBezTo>
                  <a:pt x="11583" y="8143"/>
                  <a:pt x="11595" y="8143"/>
                  <a:pt x="11608" y="8143"/>
                </a:cubicBezTo>
                <a:lnTo>
                  <a:pt x="11608" y="8130"/>
                </a:lnTo>
                <a:cubicBezTo>
                  <a:pt x="11658" y="8168"/>
                  <a:pt x="11695" y="8206"/>
                  <a:pt x="11733" y="8231"/>
                </a:cubicBezTo>
                <a:cubicBezTo>
                  <a:pt x="11746" y="8244"/>
                  <a:pt x="11759" y="8250"/>
                  <a:pt x="11771" y="8250"/>
                </a:cubicBezTo>
                <a:cubicBezTo>
                  <a:pt x="11784" y="8250"/>
                  <a:pt x="11796" y="8244"/>
                  <a:pt x="11809" y="8231"/>
                </a:cubicBezTo>
                <a:cubicBezTo>
                  <a:pt x="11819" y="8220"/>
                  <a:pt x="11821" y="8191"/>
                  <a:pt x="11813" y="8175"/>
                </a:cubicBezTo>
                <a:lnTo>
                  <a:pt x="11813" y="8175"/>
                </a:lnTo>
                <a:cubicBezTo>
                  <a:pt x="11870" y="8226"/>
                  <a:pt x="11928" y="8278"/>
                  <a:pt x="11985" y="8332"/>
                </a:cubicBezTo>
                <a:cubicBezTo>
                  <a:pt x="12148" y="8495"/>
                  <a:pt x="12324" y="8659"/>
                  <a:pt x="12500" y="8822"/>
                </a:cubicBezTo>
                <a:cubicBezTo>
                  <a:pt x="12511" y="8830"/>
                  <a:pt x="12522" y="8833"/>
                  <a:pt x="12533" y="8833"/>
                </a:cubicBezTo>
                <a:cubicBezTo>
                  <a:pt x="12573" y="8833"/>
                  <a:pt x="12606" y="8786"/>
                  <a:pt x="12575" y="8746"/>
                </a:cubicBezTo>
                <a:lnTo>
                  <a:pt x="12047" y="8256"/>
                </a:lnTo>
                <a:cubicBezTo>
                  <a:pt x="11884" y="8105"/>
                  <a:pt x="11720" y="7954"/>
                  <a:pt x="11569" y="7804"/>
                </a:cubicBezTo>
                <a:lnTo>
                  <a:pt x="11569" y="7804"/>
                </a:lnTo>
                <a:cubicBezTo>
                  <a:pt x="11645" y="7854"/>
                  <a:pt x="11720" y="7916"/>
                  <a:pt x="11796" y="7966"/>
                </a:cubicBezTo>
                <a:cubicBezTo>
                  <a:pt x="11803" y="7970"/>
                  <a:pt x="11809" y="7972"/>
                  <a:pt x="11816" y="7972"/>
                </a:cubicBezTo>
                <a:cubicBezTo>
                  <a:pt x="11834" y="7972"/>
                  <a:pt x="11850" y="7960"/>
                  <a:pt x="11859" y="7941"/>
                </a:cubicBezTo>
                <a:cubicBezTo>
                  <a:pt x="11871" y="7916"/>
                  <a:pt x="11859" y="7891"/>
                  <a:pt x="11846" y="7879"/>
                </a:cubicBezTo>
                <a:cubicBezTo>
                  <a:pt x="11759" y="7816"/>
                  <a:pt x="11670" y="7765"/>
                  <a:pt x="11595" y="7703"/>
                </a:cubicBezTo>
                <a:lnTo>
                  <a:pt x="11645" y="7640"/>
                </a:lnTo>
                <a:cubicBezTo>
                  <a:pt x="11645" y="7653"/>
                  <a:pt x="11645" y="7665"/>
                  <a:pt x="11658" y="7678"/>
                </a:cubicBezTo>
                <a:cubicBezTo>
                  <a:pt x="11746" y="7740"/>
                  <a:pt x="11834" y="7816"/>
                  <a:pt x="11922" y="7891"/>
                </a:cubicBezTo>
                <a:cubicBezTo>
                  <a:pt x="11928" y="7904"/>
                  <a:pt x="11941" y="7910"/>
                  <a:pt x="11953" y="7910"/>
                </a:cubicBezTo>
                <a:cubicBezTo>
                  <a:pt x="11966" y="7910"/>
                  <a:pt x="11978" y="7904"/>
                  <a:pt x="11985" y="7891"/>
                </a:cubicBezTo>
                <a:cubicBezTo>
                  <a:pt x="12010" y="7879"/>
                  <a:pt x="12010" y="7841"/>
                  <a:pt x="11985" y="7829"/>
                </a:cubicBezTo>
                <a:lnTo>
                  <a:pt x="11720" y="7602"/>
                </a:lnTo>
                <a:cubicBezTo>
                  <a:pt x="11720" y="7589"/>
                  <a:pt x="11695" y="7589"/>
                  <a:pt x="11683" y="7589"/>
                </a:cubicBezTo>
                <a:lnTo>
                  <a:pt x="11708" y="7564"/>
                </a:lnTo>
                <a:lnTo>
                  <a:pt x="12463" y="8206"/>
                </a:lnTo>
                <a:cubicBezTo>
                  <a:pt x="12475" y="8218"/>
                  <a:pt x="12488" y="8223"/>
                  <a:pt x="12501" y="8223"/>
                </a:cubicBezTo>
                <a:cubicBezTo>
                  <a:pt x="12542" y="8223"/>
                  <a:pt x="12577" y="8172"/>
                  <a:pt x="12538" y="8143"/>
                </a:cubicBezTo>
                <a:cubicBezTo>
                  <a:pt x="12387" y="8017"/>
                  <a:pt x="12249" y="7891"/>
                  <a:pt x="12098" y="7765"/>
                </a:cubicBezTo>
                <a:lnTo>
                  <a:pt x="12111" y="7765"/>
                </a:lnTo>
                <a:cubicBezTo>
                  <a:pt x="12123" y="7740"/>
                  <a:pt x="12123" y="7715"/>
                  <a:pt x="12111" y="7690"/>
                </a:cubicBezTo>
                <a:cubicBezTo>
                  <a:pt x="12022" y="7602"/>
                  <a:pt x="11922" y="7539"/>
                  <a:pt x="11821" y="7463"/>
                </a:cubicBezTo>
                <a:lnTo>
                  <a:pt x="11796" y="7463"/>
                </a:lnTo>
                <a:lnTo>
                  <a:pt x="11834" y="7413"/>
                </a:lnTo>
                <a:cubicBezTo>
                  <a:pt x="12035" y="7577"/>
                  <a:pt x="12223" y="7753"/>
                  <a:pt x="12413" y="7941"/>
                </a:cubicBezTo>
                <a:cubicBezTo>
                  <a:pt x="12422" y="7949"/>
                  <a:pt x="12432" y="7952"/>
                  <a:pt x="12442" y="7952"/>
                </a:cubicBezTo>
                <a:cubicBezTo>
                  <a:pt x="12483" y="7952"/>
                  <a:pt x="12518" y="7897"/>
                  <a:pt x="12488" y="7866"/>
                </a:cubicBezTo>
                <a:cubicBezTo>
                  <a:pt x="12299" y="7678"/>
                  <a:pt x="12098" y="7502"/>
                  <a:pt x="11896" y="7338"/>
                </a:cubicBezTo>
                <a:lnTo>
                  <a:pt x="11935" y="7287"/>
                </a:lnTo>
                <a:cubicBezTo>
                  <a:pt x="12047" y="7401"/>
                  <a:pt x="12173" y="7502"/>
                  <a:pt x="12287" y="7602"/>
                </a:cubicBezTo>
                <a:cubicBezTo>
                  <a:pt x="12296" y="7612"/>
                  <a:pt x="12307" y="7616"/>
                  <a:pt x="12318" y="7616"/>
                </a:cubicBezTo>
                <a:cubicBezTo>
                  <a:pt x="12337" y="7616"/>
                  <a:pt x="12354" y="7605"/>
                  <a:pt x="12362" y="7589"/>
                </a:cubicBezTo>
                <a:cubicBezTo>
                  <a:pt x="12651" y="7841"/>
                  <a:pt x="12941" y="8105"/>
                  <a:pt x="13217" y="8357"/>
                </a:cubicBezTo>
                <a:cubicBezTo>
                  <a:pt x="13229" y="8369"/>
                  <a:pt x="13242" y="8374"/>
                  <a:pt x="13253" y="8374"/>
                </a:cubicBezTo>
                <a:cubicBezTo>
                  <a:pt x="13291" y="8374"/>
                  <a:pt x="13318" y="8323"/>
                  <a:pt x="13280" y="8293"/>
                </a:cubicBezTo>
                <a:cubicBezTo>
                  <a:pt x="12979" y="8006"/>
                  <a:pt x="12653" y="7717"/>
                  <a:pt x="12340" y="7441"/>
                </a:cubicBezTo>
                <a:lnTo>
                  <a:pt x="12340" y="7441"/>
                </a:lnTo>
                <a:cubicBezTo>
                  <a:pt x="12343" y="7443"/>
                  <a:pt x="12346" y="7444"/>
                  <a:pt x="12351" y="7444"/>
                </a:cubicBezTo>
                <a:cubicBezTo>
                  <a:pt x="12363" y="7444"/>
                  <a:pt x="12378" y="7435"/>
                  <a:pt x="12387" y="7426"/>
                </a:cubicBezTo>
                <a:cubicBezTo>
                  <a:pt x="12399" y="7413"/>
                  <a:pt x="12413" y="7376"/>
                  <a:pt x="12387" y="7363"/>
                </a:cubicBezTo>
                <a:lnTo>
                  <a:pt x="12274" y="7250"/>
                </a:lnTo>
                <a:lnTo>
                  <a:pt x="12274" y="7250"/>
                </a:lnTo>
                <a:cubicBezTo>
                  <a:pt x="12312" y="7275"/>
                  <a:pt x="12349" y="7313"/>
                  <a:pt x="12387" y="7338"/>
                </a:cubicBezTo>
                <a:cubicBezTo>
                  <a:pt x="12394" y="7341"/>
                  <a:pt x="12402" y="7343"/>
                  <a:pt x="12409" y="7343"/>
                </a:cubicBezTo>
                <a:cubicBezTo>
                  <a:pt x="12430" y="7343"/>
                  <a:pt x="12450" y="7331"/>
                  <a:pt x="12450" y="7313"/>
                </a:cubicBezTo>
                <a:cubicBezTo>
                  <a:pt x="12463" y="7313"/>
                  <a:pt x="12463" y="7313"/>
                  <a:pt x="12463" y="7301"/>
                </a:cubicBezTo>
                <a:cubicBezTo>
                  <a:pt x="12475" y="7301"/>
                  <a:pt x="12488" y="7301"/>
                  <a:pt x="12488" y="7287"/>
                </a:cubicBezTo>
                <a:cubicBezTo>
                  <a:pt x="12513" y="7275"/>
                  <a:pt x="12513" y="7237"/>
                  <a:pt x="12488" y="7225"/>
                </a:cubicBezTo>
                <a:cubicBezTo>
                  <a:pt x="12413" y="7150"/>
                  <a:pt x="12349" y="7086"/>
                  <a:pt x="12274" y="7024"/>
                </a:cubicBezTo>
                <a:lnTo>
                  <a:pt x="12274" y="7024"/>
                </a:lnTo>
                <a:lnTo>
                  <a:pt x="12463" y="7175"/>
                </a:lnTo>
                <a:cubicBezTo>
                  <a:pt x="12475" y="7175"/>
                  <a:pt x="12488" y="7187"/>
                  <a:pt x="12500" y="7187"/>
                </a:cubicBezTo>
                <a:cubicBezTo>
                  <a:pt x="12639" y="7313"/>
                  <a:pt x="12777" y="7451"/>
                  <a:pt x="12928" y="7577"/>
                </a:cubicBezTo>
                <a:cubicBezTo>
                  <a:pt x="12937" y="7589"/>
                  <a:pt x="12948" y="7594"/>
                  <a:pt x="12959" y="7594"/>
                </a:cubicBezTo>
                <a:cubicBezTo>
                  <a:pt x="12994" y="7594"/>
                  <a:pt x="13029" y="7543"/>
                  <a:pt x="12991" y="7514"/>
                </a:cubicBezTo>
                <a:cubicBezTo>
                  <a:pt x="12790" y="7313"/>
                  <a:pt x="12575" y="7124"/>
                  <a:pt x="12374" y="6935"/>
                </a:cubicBezTo>
                <a:cubicBezTo>
                  <a:pt x="12364" y="6925"/>
                  <a:pt x="12353" y="6921"/>
                  <a:pt x="12344" y="6921"/>
                </a:cubicBezTo>
                <a:cubicBezTo>
                  <a:pt x="12330" y="6921"/>
                  <a:pt x="12319" y="6928"/>
                  <a:pt x="12312" y="6935"/>
                </a:cubicBezTo>
                <a:lnTo>
                  <a:pt x="12274" y="6898"/>
                </a:lnTo>
                <a:lnTo>
                  <a:pt x="12262" y="6898"/>
                </a:lnTo>
                <a:lnTo>
                  <a:pt x="12324" y="6823"/>
                </a:lnTo>
                <a:cubicBezTo>
                  <a:pt x="12324" y="6835"/>
                  <a:pt x="12324" y="6848"/>
                  <a:pt x="12337" y="6860"/>
                </a:cubicBezTo>
                <a:cubicBezTo>
                  <a:pt x="12463" y="6960"/>
                  <a:pt x="12575" y="7061"/>
                  <a:pt x="12689" y="7162"/>
                </a:cubicBezTo>
                <a:cubicBezTo>
                  <a:pt x="12701" y="7174"/>
                  <a:pt x="12714" y="7178"/>
                  <a:pt x="12727" y="7178"/>
                </a:cubicBezTo>
                <a:cubicBezTo>
                  <a:pt x="12768" y="7178"/>
                  <a:pt x="12803" y="7128"/>
                  <a:pt x="12765" y="7099"/>
                </a:cubicBezTo>
                <a:cubicBezTo>
                  <a:pt x="12639" y="6999"/>
                  <a:pt x="12525" y="6885"/>
                  <a:pt x="12413" y="6784"/>
                </a:cubicBezTo>
                <a:cubicBezTo>
                  <a:pt x="12399" y="6772"/>
                  <a:pt x="12374" y="6772"/>
                  <a:pt x="12362" y="6772"/>
                </a:cubicBezTo>
                <a:lnTo>
                  <a:pt x="12425" y="6697"/>
                </a:lnTo>
                <a:cubicBezTo>
                  <a:pt x="12425" y="6709"/>
                  <a:pt x="12425" y="6722"/>
                  <a:pt x="12438" y="6722"/>
                </a:cubicBezTo>
                <a:cubicBezTo>
                  <a:pt x="12563" y="6823"/>
                  <a:pt x="12676" y="6935"/>
                  <a:pt x="12802" y="7036"/>
                </a:cubicBezTo>
                <a:cubicBezTo>
                  <a:pt x="12814" y="7049"/>
                  <a:pt x="12827" y="7055"/>
                  <a:pt x="12840" y="7055"/>
                </a:cubicBezTo>
                <a:cubicBezTo>
                  <a:pt x="12852" y="7055"/>
                  <a:pt x="12865" y="7049"/>
                  <a:pt x="12877" y="7036"/>
                </a:cubicBezTo>
                <a:cubicBezTo>
                  <a:pt x="12890" y="7024"/>
                  <a:pt x="12890" y="6986"/>
                  <a:pt x="12877" y="6974"/>
                </a:cubicBezTo>
                <a:cubicBezTo>
                  <a:pt x="12752" y="6860"/>
                  <a:pt x="12626" y="6759"/>
                  <a:pt x="12500" y="6647"/>
                </a:cubicBezTo>
                <a:cubicBezTo>
                  <a:pt x="12500" y="6647"/>
                  <a:pt x="12488" y="6634"/>
                  <a:pt x="12475" y="6634"/>
                </a:cubicBezTo>
                <a:lnTo>
                  <a:pt x="12513" y="6596"/>
                </a:lnTo>
                <a:cubicBezTo>
                  <a:pt x="12966" y="7011"/>
                  <a:pt x="13393" y="7438"/>
                  <a:pt x="13796" y="7891"/>
                </a:cubicBezTo>
                <a:cubicBezTo>
                  <a:pt x="13805" y="7903"/>
                  <a:pt x="13815" y="7908"/>
                  <a:pt x="13825" y="7908"/>
                </a:cubicBezTo>
                <a:cubicBezTo>
                  <a:pt x="13857" y="7908"/>
                  <a:pt x="13887" y="7857"/>
                  <a:pt x="13858" y="7829"/>
                </a:cubicBezTo>
                <a:cubicBezTo>
                  <a:pt x="13531" y="7451"/>
                  <a:pt x="13179" y="7086"/>
                  <a:pt x="12815" y="6747"/>
                </a:cubicBezTo>
                <a:lnTo>
                  <a:pt x="12815" y="6747"/>
                </a:lnTo>
                <a:cubicBezTo>
                  <a:pt x="12830" y="6754"/>
                  <a:pt x="12844" y="6762"/>
                  <a:pt x="12856" y="6762"/>
                </a:cubicBezTo>
                <a:cubicBezTo>
                  <a:pt x="12865" y="6762"/>
                  <a:pt x="12872" y="6758"/>
                  <a:pt x="12877" y="6747"/>
                </a:cubicBezTo>
                <a:cubicBezTo>
                  <a:pt x="12902" y="6734"/>
                  <a:pt x="12902" y="6697"/>
                  <a:pt x="12877" y="6684"/>
                </a:cubicBezTo>
                <a:cubicBezTo>
                  <a:pt x="12790" y="6608"/>
                  <a:pt x="12701" y="6533"/>
                  <a:pt x="12614" y="6471"/>
                </a:cubicBezTo>
                <a:lnTo>
                  <a:pt x="12639" y="6432"/>
                </a:lnTo>
                <a:cubicBezTo>
                  <a:pt x="12739" y="6521"/>
                  <a:pt x="12840" y="6621"/>
                  <a:pt x="12941" y="6709"/>
                </a:cubicBezTo>
                <a:cubicBezTo>
                  <a:pt x="12946" y="6714"/>
                  <a:pt x="12955" y="6718"/>
                  <a:pt x="12966" y="6718"/>
                </a:cubicBezTo>
                <a:cubicBezTo>
                  <a:pt x="12980" y="6718"/>
                  <a:pt x="12996" y="6712"/>
                  <a:pt x="13003" y="6697"/>
                </a:cubicBezTo>
                <a:cubicBezTo>
                  <a:pt x="13016" y="6697"/>
                  <a:pt x="13016" y="6697"/>
                  <a:pt x="13016" y="6684"/>
                </a:cubicBezTo>
                <a:cubicBezTo>
                  <a:pt x="13053" y="6722"/>
                  <a:pt x="13092" y="6747"/>
                  <a:pt x="13117" y="6784"/>
                </a:cubicBezTo>
                <a:cubicBezTo>
                  <a:pt x="13127" y="6793"/>
                  <a:pt x="13139" y="6796"/>
                  <a:pt x="13150" y="6796"/>
                </a:cubicBezTo>
                <a:cubicBezTo>
                  <a:pt x="13189" y="6796"/>
                  <a:pt x="13221" y="6749"/>
                  <a:pt x="13192" y="6709"/>
                </a:cubicBezTo>
                <a:cubicBezTo>
                  <a:pt x="13066" y="6596"/>
                  <a:pt x="12941" y="6471"/>
                  <a:pt x="12802" y="6357"/>
                </a:cubicBezTo>
                <a:cubicBezTo>
                  <a:pt x="12789" y="6351"/>
                  <a:pt x="12777" y="6348"/>
                  <a:pt x="12764" y="6348"/>
                </a:cubicBezTo>
                <a:cubicBezTo>
                  <a:pt x="12752" y="6348"/>
                  <a:pt x="12739" y="6351"/>
                  <a:pt x="12726" y="6357"/>
                </a:cubicBezTo>
                <a:lnTo>
                  <a:pt x="12726" y="6370"/>
                </a:lnTo>
                <a:cubicBezTo>
                  <a:pt x="12714" y="6370"/>
                  <a:pt x="12714" y="6370"/>
                  <a:pt x="12701" y="6357"/>
                </a:cubicBezTo>
                <a:lnTo>
                  <a:pt x="12752" y="6307"/>
                </a:lnTo>
                <a:cubicBezTo>
                  <a:pt x="13028" y="6533"/>
                  <a:pt x="13293" y="6784"/>
                  <a:pt x="13556" y="7036"/>
                </a:cubicBezTo>
                <a:cubicBezTo>
                  <a:pt x="13565" y="7048"/>
                  <a:pt x="13577" y="7053"/>
                  <a:pt x="13588" y="7053"/>
                </a:cubicBezTo>
                <a:cubicBezTo>
                  <a:pt x="13623" y="7053"/>
                  <a:pt x="13658" y="7002"/>
                  <a:pt x="13620" y="6974"/>
                </a:cubicBezTo>
                <a:cubicBezTo>
                  <a:pt x="13481" y="6835"/>
                  <a:pt x="13343" y="6697"/>
                  <a:pt x="13204" y="6571"/>
                </a:cubicBezTo>
                <a:lnTo>
                  <a:pt x="13217" y="6558"/>
                </a:lnTo>
                <a:cubicBezTo>
                  <a:pt x="13229" y="6546"/>
                  <a:pt x="13229" y="6508"/>
                  <a:pt x="13217" y="6496"/>
                </a:cubicBezTo>
                <a:cubicBezTo>
                  <a:pt x="13167" y="6457"/>
                  <a:pt x="13129" y="6420"/>
                  <a:pt x="13092" y="6382"/>
                </a:cubicBezTo>
                <a:cubicBezTo>
                  <a:pt x="13104" y="6382"/>
                  <a:pt x="13104" y="6382"/>
                  <a:pt x="13104" y="6370"/>
                </a:cubicBezTo>
                <a:cubicBezTo>
                  <a:pt x="13117" y="6345"/>
                  <a:pt x="13104" y="6320"/>
                  <a:pt x="13078" y="6307"/>
                </a:cubicBezTo>
                <a:cubicBezTo>
                  <a:pt x="13028" y="6269"/>
                  <a:pt x="12966" y="6219"/>
                  <a:pt x="12902" y="6181"/>
                </a:cubicBezTo>
                <a:cubicBezTo>
                  <a:pt x="12896" y="6175"/>
                  <a:pt x="12887" y="6172"/>
                  <a:pt x="12878" y="6172"/>
                </a:cubicBezTo>
                <a:cubicBezTo>
                  <a:pt x="12868" y="6172"/>
                  <a:pt x="12859" y="6175"/>
                  <a:pt x="12852" y="6181"/>
                </a:cubicBezTo>
                <a:lnTo>
                  <a:pt x="12916" y="6105"/>
                </a:lnTo>
                <a:cubicBezTo>
                  <a:pt x="12991" y="6181"/>
                  <a:pt x="13053" y="6269"/>
                  <a:pt x="13129" y="6345"/>
                </a:cubicBezTo>
                <a:cubicBezTo>
                  <a:pt x="13134" y="6355"/>
                  <a:pt x="13144" y="6359"/>
                  <a:pt x="13154" y="6359"/>
                </a:cubicBezTo>
                <a:cubicBezTo>
                  <a:pt x="13169" y="6359"/>
                  <a:pt x="13185" y="6352"/>
                  <a:pt x="13192" y="6345"/>
                </a:cubicBezTo>
                <a:lnTo>
                  <a:pt x="13204" y="6345"/>
                </a:lnTo>
                <a:cubicBezTo>
                  <a:pt x="13211" y="6357"/>
                  <a:pt x="13223" y="6364"/>
                  <a:pt x="13236" y="6364"/>
                </a:cubicBezTo>
                <a:cubicBezTo>
                  <a:pt x="13249" y="6364"/>
                  <a:pt x="13261" y="6357"/>
                  <a:pt x="13268" y="6345"/>
                </a:cubicBezTo>
                <a:cubicBezTo>
                  <a:pt x="13280" y="6332"/>
                  <a:pt x="13293" y="6320"/>
                  <a:pt x="13280" y="6294"/>
                </a:cubicBezTo>
                <a:lnTo>
                  <a:pt x="13280" y="6294"/>
                </a:lnTo>
                <a:cubicBezTo>
                  <a:pt x="13569" y="6583"/>
                  <a:pt x="13858" y="6860"/>
                  <a:pt x="14148" y="7137"/>
                </a:cubicBezTo>
                <a:cubicBezTo>
                  <a:pt x="14159" y="7145"/>
                  <a:pt x="14170" y="7148"/>
                  <a:pt x="14181" y="7148"/>
                </a:cubicBezTo>
                <a:cubicBezTo>
                  <a:pt x="14220" y="7148"/>
                  <a:pt x="14250" y="7101"/>
                  <a:pt x="14210" y="7061"/>
                </a:cubicBezTo>
                <a:cubicBezTo>
                  <a:pt x="13908" y="6772"/>
                  <a:pt x="13607" y="6483"/>
                  <a:pt x="13318" y="6194"/>
                </a:cubicBezTo>
                <a:lnTo>
                  <a:pt x="13318" y="6194"/>
                </a:lnTo>
                <a:cubicBezTo>
                  <a:pt x="13355" y="6219"/>
                  <a:pt x="13393" y="6256"/>
                  <a:pt x="13431" y="6294"/>
                </a:cubicBezTo>
                <a:cubicBezTo>
                  <a:pt x="13442" y="6306"/>
                  <a:pt x="13455" y="6311"/>
                  <a:pt x="13467" y="6311"/>
                </a:cubicBezTo>
                <a:cubicBezTo>
                  <a:pt x="13504" y="6311"/>
                  <a:pt x="13532" y="6260"/>
                  <a:pt x="13494" y="6231"/>
                </a:cubicBezTo>
                <a:cubicBezTo>
                  <a:pt x="13494" y="6219"/>
                  <a:pt x="13481" y="6206"/>
                  <a:pt x="13469" y="6206"/>
                </a:cubicBezTo>
                <a:cubicBezTo>
                  <a:pt x="13480" y="6183"/>
                  <a:pt x="13481" y="6159"/>
                  <a:pt x="13471" y="6146"/>
                </a:cubicBezTo>
                <a:lnTo>
                  <a:pt x="13471" y="6146"/>
                </a:lnTo>
                <a:cubicBezTo>
                  <a:pt x="13483" y="6158"/>
                  <a:pt x="13494" y="6169"/>
                  <a:pt x="13506" y="6181"/>
                </a:cubicBezTo>
                <a:cubicBezTo>
                  <a:pt x="13517" y="6192"/>
                  <a:pt x="13530" y="6197"/>
                  <a:pt x="13541" y="6197"/>
                </a:cubicBezTo>
                <a:cubicBezTo>
                  <a:pt x="13569" y="6197"/>
                  <a:pt x="13595" y="6170"/>
                  <a:pt x="13595" y="6144"/>
                </a:cubicBezTo>
                <a:cubicBezTo>
                  <a:pt x="13607" y="6144"/>
                  <a:pt x="13620" y="6131"/>
                  <a:pt x="13632" y="6131"/>
                </a:cubicBezTo>
                <a:cubicBezTo>
                  <a:pt x="13771" y="6256"/>
                  <a:pt x="13908" y="6395"/>
                  <a:pt x="14047" y="6521"/>
                </a:cubicBezTo>
                <a:cubicBezTo>
                  <a:pt x="14059" y="6533"/>
                  <a:pt x="14072" y="6538"/>
                  <a:pt x="14083" y="6538"/>
                </a:cubicBezTo>
                <a:cubicBezTo>
                  <a:pt x="14121" y="6538"/>
                  <a:pt x="14151" y="6487"/>
                  <a:pt x="14123" y="6457"/>
                </a:cubicBezTo>
                <a:cubicBezTo>
                  <a:pt x="13984" y="6320"/>
                  <a:pt x="13846" y="6181"/>
                  <a:pt x="13707" y="6055"/>
                </a:cubicBezTo>
                <a:cubicBezTo>
                  <a:pt x="13732" y="6043"/>
                  <a:pt x="13758" y="6005"/>
                  <a:pt x="13720" y="5968"/>
                </a:cubicBezTo>
                <a:lnTo>
                  <a:pt x="13343" y="5590"/>
                </a:lnTo>
                <a:lnTo>
                  <a:pt x="13380" y="5540"/>
                </a:lnTo>
                <a:lnTo>
                  <a:pt x="13456" y="5615"/>
                </a:lnTo>
                <a:cubicBezTo>
                  <a:pt x="13431" y="5628"/>
                  <a:pt x="13431" y="5666"/>
                  <a:pt x="13456" y="5678"/>
                </a:cubicBezTo>
                <a:lnTo>
                  <a:pt x="13607" y="5829"/>
                </a:lnTo>
                <a:cubicBezTo>
                  <a:pt x="13613" y="5835"/>
                  <a:pt x="13626" y="5839"/>
                  <a:pt x="13638" y="5839"/>
                </a:cubicBezTo>
                <a:cubicBezTo>
                  <a:pt x="13651" y="5839"/>
                  <a:pt x="13663" y="5835"/>
                  <a:pt x="13670" y="5829"/>
                </a:cubicBezTo>
                <a:cubicBezTo>
                  <a:pt x="13682" y="5817"/>
                  <a:pt x="13682" y="5804"/>
                  <a:pt x="13682" y="5791"/>
                </a:cubicBezTo>
                <a:cubicBezTo>
                  <a:pt x="13695" y="5778"/>
                  <a:pt x="13695" y="5778"/>
                  <a:pt x="13707" y="5778"/>
                </a:cubicBezTo>
                <a:lnTo>
                  <a:pt x="13707" y="5766"/>
                </a:lnTo>
                <a:cubicBezTo>
                  <a:pt x="13997" y="6043"/>
                  <a:pt x="14286" y="6332"/>
                  <a:pt x="14550" y="6621"/>
                </a:cubicBezTo>
                <a:cubicBezTo>
                  <a:pt x="14563" y="6634"/>
                  <a:pt x="14577" y="6640"/>
                  <a:pt x="14590" y="6640"/>
                </a:cubicBezTo>
                <a:cubicBezTo>
                  <a:pt x="14626" y="6640"/>
                  <a:pt x="14653" y="6595"/>
                  <a:pt x="14626" y="6558"/>
                </a:cubicBezTo>
                <a:cubicBezTo>
                  <a:pt x="14437" y="6345"/>
                  <a:pt x="14235" y="6144"/>
                  <a:pt x="14034" y="5942"/>
                </a:cubicBezTo>
                <a:cubicBezTo>
                  <a:pt x="14059" y="5929"/>
                  <a:pt x="14059" y="5904"/>
                  <a:pt x="14034" y="5879"/>
                </a:cubicBezTo>
                <a:cubicBezTo>
                  <a:pt x="13972" y="5804"/>
                  <a:pt x="13908" y="5741"/>
                  <a:pt x="13833" y="5666"/>
                </a:cubicBezTo>
                <a:cubicBezTo>
                  <a:pt x="13833" y="5653"/>
                  <a:pt x="13833" y="5641"/>
                  <a:pt x="13821" y="5628"/>
                </a:cubicBezTo>
                <a:cubicBezTo>
                  <a:pt x="13720" y="5540"/>
                  <a:pt x="13632" y="5451"/>
                  <a:pt x="13531" y="5364"/>
                </a:cubicBezTo>
                <a:lnTo>
                  <a:pt x="13566" y="5323"/>
                </a:lnTo>
                <a:lnTo>
                  <a:pt x="13566" y="5323"/>
                </a:lnTo>
                <a:cubicBezTo>
                  <a:pt x="13560" y="5345"/>
                  <a:pt x="13572" y="5365"/>
                  <a:pt x="13595" y="5376"/>
                </a:cubicBezTo>
                <a:cubicBezTo>
                  <a:pt x="13720" y="5465"/>
                  <a:pt x="13833" y="5565"/>
                  <a:pt x="13934" y="5678"/>
                </a:cubicBezTo>
                <a:cubicBezTo>
                  <a:pt x="13947" y="5691"/>
                  <a:pt x="13959" y="5691"/>
                  <a:pt x="13959" y="5691"/>
                </a:cubicBezTo>
                <a:cubicBezTo>
                  <a:pt x="14022" y="5753"/>
                  <a:pt x="14072" y="5804"/>
                  <a:pt x="14123" y="5867"/>
                </a:cubicBezTo>
                <a:cubicBezTo>
                  <a:pt x="14132" y="5885"/>
                  <a:pt x="14147" y="5897"/>
                  <a:pt x="14165" y="5897"/>
                </a:cubicBezTo>
                <a:cubicBezTo>
                  <a:pt x="14172" y="5897"/>
                  <a:pt x="14178" y="5895"/>
                  <a:pt x="14185" y="5892"/>
                </a:cubicBezTo>
                <a:cubicBezTo>
                  <a:pt x="14210" y="5879"/>
                  <a:pt x="14223" y="5842"/>
                  <a:pt x="14210" y="5817"/>
                </a:cubicBezTo>
                <a:cubicBezTo>
                  <a:pt x="14148" y="5741"/>
                  <a:pt x="14085" y="5678"/>
                  <a:pt x="14009" y="5602"/>
                </a:cubicBezTo>
                <a:lnTo>
                  <a:pt x="14009" y="5602"/>
                </a:lnTo>
                <a:cubicBezTo>
                  <a:pt x="14047" y="5628"/>
                  <a:pt x="14072" y="5653"/>
                  <a:pt x="14098" y="5678"/>
                </a:cubicBezTo>
                <a:cubicBezTo>
                  <a:pt x="14109" y="5690"/>
                  <a:pt x="14122" y="5695"/>
                  <a:pt x="14134" y="5695"/>
                </a:cubicBezTo>
                <a:cubicBezTo>
                  <a:pt x="14172" y="5695"/>
                  <a:pt x="14201" y="5644"/>
                  <a:pt x="14173" y="5615"/>
                </a:cubicBezTo>
                <a:lnTo>
                  <a:pt x="14173" y="5615"/>
                </a:lnTo>
                <a:cubicBezTo>
                  <a:pt x="14311" y="5753"/>
                  <a:pt x="14462" y="5904"/>
                  <a:pt x="14613" y="6043"/>
                </a:cubicBezTo>
                <a:cubicBezTo>
                  <a:pt x="14622" y="6055"/>
                  <a:pt x="14633" y="6060"/>
                  <a:pt x="14644" y="6060"/>
                </a:cubicBezTo>
                <a:cubicBezTo>
                  <a:pt x="14680" y="6060"/>
                  <a:pt x="14714" y="6009"/>
                  <a:pt x="14676" y="5980"/>
                </a:cubicBezTo>
                <a:cubicBezTo>
                  <a:pt x="14537" y="5829"/>
                  <a:pt x="14386" y="5691"/>
                  <a:pt x="14248" y="5552"/>
                </a:cubicBezTo>
                <a:cubicBezTo>
                  <a:pt x="14286" y="5552"/>
                  <a:pt x="14324" y="5502"/>
                  <a:pt x="14286" y="5465"/>
                </a:cubicBezTo>
                <a:cubicBezTo>
                  <a:pt x="14210" y="5376"/>
                  <a:pt x="14135" y="5301"/>
                  <a:pt x="14047" y="5225"/>
                </a:cubicBezTo>
                <a:cubicBezTo>
                  <a:pt x="14009" y="5188"/>
                  <a:pt x="13972" y="5150"/>
                  <a:pt x="13922" y="5124"/>
                </a:cubicBezTo>
                <a:cubicBezTo>
                  <a:pt x="13892" y="5096"/>
                  <a:pt x="13863" y="5066"/>
                  <a:pt x="13828" y="5066"/>
                </a:cubicBezTo>
                <a:cubicBezTo>
                  <a:pt x="13818" y="5066"/>
                  <a:pt x="13807" y="5069"/>
                  <a:pt x="13796" y="5074"/>
                </a:cubicBezTo>
                <a:cubicBezTo>
                  <a:pt x="13783" y="5074"/>
                  <a:pt x="13771" y="5087"/>
                  <a:pt x="13771" y="5087"/>
                </a:cubicBezTo>
                <a:cubicBezTo>
                  <a:pt x="13771" y="5087"/>
                  <a:pt x="13768" y="5087"/>
                  <a:pt x="13765" y="5088"/>
                </a:cubicBezTo>
                <a:lnTo>
                  <a:pt x="13765" y="5088"/>
                </a:lnTo>
                <a:lnTo>
                  <a:pt x="13808" y="5024"/>
                </a:lnTo>
                <a:close/>
                <a:moveTo>
                  <a:pt x="13104" y="24440"/>
                </a:moveTo>
                <a:cubicBezTo>
                  <a:pt x="13092" y="24440"/>
                  <a:pt x="13078" y="24453"/>
                  <a:pt x="13078" y="24465"/>
                </a:cubicBezTo>
                <a:cubicBezTo>
                  <a:pt x="13066" y="24490"/>
                  <a:pt x="13066" y="24515"/>
                  <a:pt x="13092" y="24529"/>
                </a:cubicBezTo>
                <a:cubicBezTo>
                  <a:pt x="13154" y="24554"/>
                  <a:pt x="13204" y="24579"/>
                  <a:pt x="13255" y="24604"/>
                </a:cubicBezTo>
                <a:lnTo>
                  <a:pt x="13293" y="24604"/>
                </a:lnTo>
                <a:cubicBezTo>
                  <a:pt x="13305" y="24604"/>
                  <a:pt x="13318" y="24591"/>
                  <a:pt x="13330" y="24579"/>
                </a:cubicBezTo>
                <a:cubicBezTo>
                  <a:pt x="13330" y="24566"/>
                  <a:pt x="13330" y="24529"/>
                  <a:pt x="13305" y="24515"/>
                </a:cubicBezTo>
                <a:cubicBezTo>
                  <a:pt x="13255" y="24490"/>
                  <a:pt x="13192" y="24465"/>
                  <a:pt x="13142" y="24440"/>
                </a:cubicBezTo>
                <a:close/>
                <a:moveTo>
                  <a:pt x="13657" y="24503"/>
                </a:moveTo>
                <a:cubicBezTo>
                  <a:pt x="13707" y="24529"/>
                  <a:pt x="13758" y="24566"/>
                  <a:pt x="13808" y="24591"/>
                </a:cubicBezTo>
                <a:cubicBezTo>
                  <a:pt x="13808" y="24591"/>
                  <a:pt x="13808" y="24604"/>
                  <a:pt x="13796" y="24604"/>
                </a:cubicBezTo>
                <a:cubicBezTo>
                  <a:pt x="13771" y="24591"/>
                  <a:pt x="13758" y="24579"/>
                  <a:pt x="13732" y="24566"/>
                </a:cubicBezTo>
                <a:cubicBezTo>
                  <a:pt x="13720" y="24554"/>
                  <a:pt x="13707" y="24554"/>
                  <a:pt x="13695" y="24541"/>
                </a:cubicBezTo>
                <a:cubicBezTo>
                  <a:pt x="13682" y="24541"/>
                  <a:pt x="13670" y="24529"/>
                  <a:pt x="13657" y="24529"/>
                </a:cubicBezTo>
                <a:lnTo>
                  <a:pt x="13657" y="24503"/>
                </a:lnTo>
                <a:close/>
                <a:moveTo>
                  <a:pt x="14437" y="24666"/>
                </a:moveTo>
                <a:lnTo>
                  <a:pt x="14437" y="24679"/>
                </a:lnTo>
                <a:lnTo>
                  <a:pt x="14411" y="24679"/>
                </a:lnTo>
                <a:cubicBezTo>
                  <a:pt x="14425" y="24679"/>
                  <a:pt x="14437" y="24679"/>
                  <a:pt x="14437" y="24666"/>
                </a:cubicBezTo>
                <a:close/>
                <a:moveTo>
                  <a:pt x="9433" y="24372"/>
                </a:moveTo>
                <a:cubicBezTo>
                  <a:pt x="9466" y="24372"/>
                  <a:pt x="9496" y="24384"/>
                  <a:pt x="9532" y="24403"/>
                </a:cubicBezTo>
                <a:cubicBezTo>
                  <a:pt x="9532" y="24415"/>
                  <a:pt x="9545" y="24415"/>
                  <a:pt x="9545" y="24428"/>
                </a:cubicBezTo>
                <a:cubicBezTo>
                  <a:pt x="9571" y="24453"/>
                  <a:pt x="9596" y="24490"/>
                  <a:pt x="9596" y="24529"/>
                </a:cubicBezTo>
                <a:cubicBezTo>
                  <a:pt x="9608" y="24579"/>
                  <a:pt x="9596" y="24629"/>
                  <a:pt x="9557" y="24666"/>
                </a:cubicBezTo>
                <a:cubicBezTo>
                  <a:pt x="9528" y="24718"/>
                  <a:pt x="9473" y="24744"/>
                  <a:pt x="9417" y="24744"/>
                </a:cubicBezTo>
                <a:cubicBezTo>
                  <a:pt x="9378" y="24744"/>
                  <a:pt x="9337" y="24731"/>
                  <a:pt x="9306" y="24705"/>
                </a:cubicBezTo>
                <a:cubicBezTo>
                  <a:pt x="9269" y="24679"/>
                  <a:pt x="9244" y="24629"/>
                  <a:pt x="9230" y="24579"/>
                </a:cubicBezTo>
                <a:cubicBezTo>
                  <a:pt x="9230" y="24529"/>
                  <a:pt x="9244" y="24478"/>
                  <a:pt x="9269" y="24440"/>
                </a:cubicBezTo>
                <a:cubicBezTo>
                  <a:pt x="9294" y="24403"/>
                  <a:pt x="9344" y="24378"/>
                  <a:pt x="9394" y="24378"/>
                </a:cubicBezTo>
                <a:cubicBezTo>
                  <a:pt x="9408" y="24374"/>
                  <a:pt x="9421" y="24372"/>
                  <a:pt x="9433" y="24372"/>
                </a:cubicBezTo>
                <a:close/>
                <a:moveTo>
                  <a:pt x="9422" y="24274"/>
                </a:moveTo>
                <a:cubicBezTo>
                  <a:pt x="9409" y="24274"/>
                  <a:pt x="9395" y="24275"/>
                  <a:pt x="9381" y="24277"/>
                </a:cubicBezTo>
                <a:cubicBezTo>
                  <a:pt x="9306" y="24289"/>
                  <a:pt x="9230" y="24327"/>
                  <a:pt x="9193" y="24390"/>
                </a:cubicBezTo>
                <a:cubicBezTo>
                  <a:pt x="9143" y="24440"/>
                  <a:pt x="9130" y="24515"/>
                  <a:pt x="9130" y="24591"/>
                </a:cubicBezTo>
                <a:cubicBezTo>
                  <a:pt x="9143" y="24654"/>
                  <a:pt x="9168" y="24717"/>
                  <a:pt x="9218" y="24755"/>
                </a:cubicBezTo>
                <a:cubicBezTo>
                  <a:pt x="9230" y="24767"/>
                  <a:pt x="9230" y="24780"/>
                  <a:pt x="9244" y="24780"/>
                </a:cubicBezTo>
                <a:cubicBezTo>
                  <a:pt x="9296" y="24822"/>
                  <a:pt x="9357" y="24842"/>
                  <a:pt x="9418" y="24842"/>
                </a:cubicBezTo>
                <a:cubicBezTo>
                  <a:pt x="9503" y="24842"/>
                  <a:pt x="9587" y="24803"/>
                  <a:pt x="9646" y="24730"/>
                </a:cubicBezTo>
                <a:cubicBezTo>
                  <a:pt x="9683" y="24666"/>
                  <a:pt x="9708" y="24591"/>
                  <a:pt x="9696" y="24515"/>
                </a:cubicBezTo>
                <a:cubicBezTo>
                  <a:pt x="9683" y="24440"/>
                  <a:pt x="9646" y="24378"/>
                  <a:pt x="9583" y="24327"/>
                </a:cubicBezTo>
                <a:cubicBezTo>
                  <a:pt x="9541" y="24296"/>
                  <a:pt x="9483" y="24274"/>
                  <a:pt x="9422" y="24274"/>
                </a:cubicBezTo>
                <a:close/>
                <a:moveTo>
                  <a:pt x="14324" y="24855"/>
                </a:moveTo>
                <a:lnTo>
                  <a:pt x="14299" y="24893"/>
                </a:lnTo>
                <a:cubicBezTo>
                  <a:pt x="14299" y="24881"/>
                  <a:pt x="14299" y="24881"/>
                  <a:pt x="14286" y="24881"/>
                </a:cubicBezTo>
                <a:cubicBezTo>
                  <a:pt x="14299" y="24881"/>
                  <a:pt x="14299" y="24881"/>
                  <a:pt x="14299" y="24868"/>
                </a:cubicBezTo>
                <a:cubicBezTo>
                  <a:pt x="14299" y="24868"/>
                  <a:pt x="14299" y="24855"/>
                  <a:pt x="14311" y="24855"/>
                </a:cubicBezTo>
                <a:close/>
                <a:moveTo>
                  <a:pt x="11028" y="24536"/>
                </a:moveTo>
                <a:cubicBezTo>
                  <a:pt x="11065" y="24536"/>
                  <a:pt x="11101" y="24550"/>
                  <a:pt x="11130" y="24579"/>
                </a:cubicBezTo>
                <a:lnTo>
                  <a:pt x="11142" y="24591"/>
                </a:lnTo>
                <a:cubicBezTo>
                  <a:pt x="11205" y="24654"/>
                  <a:pt x="11217" y="24767"/>
                  <a:pt x="11167" y="24842"/>
                </a:cubicBezTo>
                <a:cubicBezTo>
                  <a:pt x="11130" y="24881"/>
                  <a:pt x="11092" y="24906"/>
                  <a:pt x="11041" y="24906"/>
                </a:cubicBezTo>
                <a:cubicBezTo>
                  <a:pt x="11029" y="24909"/>
                  <a:pt x="11016" y="24910"/>
                  <a:pt x="11004" y="24910"/>
                </a:cubicBezTo>
                <a:cubicBezTo>
                  <a:pt x="10967" y="24910"/>
                  <a:pt x="10931" y="24896"/>
                  <a:pt x="10903" y="24868"/>
                </a:cubicBezTo>
                <a:cubicBezTo>
                  <a:pt x="10815" y="24805"/>
                  <a:pt x="10803" y="24691"/>
                  <a:pt x="10865" y="24616"/>
                </a:cubicBezTo>
                <a:cubicBezTo>
                  <a:pt x="10890" y="24579"/>
                  <a:pt x="10941" y="24554"/>
                  <a:pt x="10991" y="24541"/>
                </a:cubicBezTo>
                <a:cubicBezTo>
                  <a:pt x="11003" y="24538"/>
                  <a:pt x="11016" y="24536"/>
                  <a:pt x="11028" y="24536"/>
                </a:cubicBezTo>
                <a:close/>
                <a:moveTo>
                  <a:pt x="12710" y="24602"/>
                </a:moveTo>
                <a:cubicBezTo>
                  <a:pt x="12750" y="24602"/>
                  <a:pt x="12791" y="24615"/>
                  <a:pt x="12827" y="24641"/>
                </a:cubicBezTo>
                <a:lnTo>
                  <a:pt x="12840" y="24654"/>
                </a:lnTo>
                <a:cubicBezTo>
                  <a:pt x="12865" y="24679"/>
                  <a:pt x="12890" y="24717"/>
                  <a:pt x="12890" y="24767"/>
                </a:cubicBezTo>
                <a:cubicBezTo>
                  <a:pt x="12902" y="24817"/>
                  <a:pt x="12890" y="24855"/>
                  <a:pt x="12852" y="24906"/>
                </a:cubicBezTo>
                <a:cubicBezTo>
                  <a:pt x="12827" y="24943"/>
                  <a:pt x="12790" y="24968"/>
                  <a:pt x="12739" y="24968"/>
                </a:cubicBezTo>
                <a:cubicBezTo>
                  <a:pt x="12727" y="24971"/>
                  <a:pt x="12714" y="24973"/>
                  <a:pt x="12702" y="24973"/>
                </a:cubicBezTo>
                <a:cubicBezTo>
                  <a:pt x="12665" y="24973"/>
                  <a:pt x="12629" y="24959"/>
                  <a:pt x="12601" y="24931"/>
                </a:cubicBezTo>
                <a:cubicBezTo>
                  <a:pt x="12563" y="24906"/>
                  <a:pt x="12538" y="24855"/>
                  <a:pt x="12525" y="24817"/>
                </a:cubicBezTo>
                <a:cubicBezTo>
                  <a:pt x="12525" y="24767"/>
                  <a:pt x="12538" y="24717"/>
                  <a:pt x="12563" y="24679"/>
                </a:cubicBezTo>
                <a:cubicBezTo>
                  <a:pt x="12600" y="24628"/>
                  <a:pt x="12654" y="24602"/>
                  <a:pt x="12710" y="24602"/>
                </a:cubicBezTo>
                <a:close/>
                <a:moveTo>
                  <a:pt x="11017" y="24437"/>
                </a:moveTo>
                <a:cubicBezTo>
                  <a:pt x="11004" y="24437"/>
                  <a:pt x="10992" y="24438"/>
                  <a:pt x="10979" y="24440"/>
                </a:cubicBezTo>
                <a:cubicBezTo>
                  <a:pt x="10903" y="24453"/>
                  <a:pt x="10840" y="24490"/>
                  <a:pt x="10790" y="24554"/>
                </a:cubicBezTo>
                <a:cubicBezTo>
                  <a:pt x="10702" y="24666"/>
                  <a:pt x="10714" y="24830"/>
                  <a:pt x="10815" y="24931"/>
                </a:cubicBezTo>
                <a:cubicBezTo>
                  <a:pt x="10828" y="24931"/>
                  <a:pt x="10828" y="24943"/>
                  <a:pt x="10840" y="24956"/>
                </a:cubicBezTo>
                <a:cubicBezTo>
                  <a:pt x="10893" y="24987"/>
                  <a:pt x="10953" y="25009"/>
                  <a:pt x="11015" y="25009"/>
                </a:cubicBezTo>
                <a:cubicBezTo>
                  <a:pt x="11028" y="25009"/>
                  <a:pt x="11041" y="25008"/>
                  <a:pt x="11054" y="25006"/>
                </a:cubicBezTo>
                <a:cubicBezTo>
                  <a:pt x="11130" y="24993"/>
                  <a:pt x="11192" y="24956"/>
                  <a:pt x="11243" y="24893"/>
                </a:cubicBezTo>
                <a:cubicBezTo>
                  <a:pt x="11331" y="24767"/>
                  <a:pt x="11306" y="24591"/>
                  <a:pt x="11180" y="24503"/>
                </a:cubicBezTo>
                <a:cubicBezTo>
                  <a:pt x="11138" y="24461"/>
                  <a:pt x="11079" y="24437"/>
                  <a:pt x="11017" y="24437"/>
                </a:cubicBezTo>
                <a:close/>
                <a:moveTo>
                  <a:pt x="3484" y="24755"/>
                </a:moveTo>
                <a:lnTo>
                  <a:pt x="4118" y="25028"/>
                </a:lnTo>
                <a:lnTo>
                  <a:pt x="4118" y="25028"/>
                </a:lnTo>
                <a:cubicBezTo>
                  <a:pt x="3982" y="24983"/>
                  <a:pt x="3845" y="24937"/>
                  <a:pt x="3697" y="24881"/>
                </a:cubicBezTo>
                <a:cubicBezTo>
                  <a:pt x="3622" y="24842"/>
                  <a:pt x="3534" y="24805"/>
                  <a:pt x="3446" y="24767"/>
                </a:cubicBezTo>
                <a:lnTo>
                  <a:pt x="3459" y="24767"/>
                </a:lnTo>
                <a:cubicBezTo>
                  <a:pt x="3471" y="24767"/>
                  <a:pt x="3471" y="24755"/>
                  <a:pt x="3484" y="24755"/>
                </a:cubicBezTo>
                <a:close/>
                <a:moveTo>
                  <a:pt x="13796" y="24805"/>
                </a:moveTo>
                <a:cubicBezTo>
                  <a:pt x="13833" y="24817"/>
                  <a:pt x="13858" y="24842"/>
                  <a:pt x="13896" y="24855"/>
                </a:cubicBezTo>
                <a:cubicBezTo>
                  <a:pt x="13997" y="24918"/>
                  <a:pt x="14110" y="24968"/>
                  <a:pt x="14210" y="25032"/>
                </a:cubicBezTo>
                <a:lnTo>
                  <a:pt x="14198" y="25044"/>
                </a:lnTo>
                <a:lnTo>
                  <a:pt x="14009" y="24931"/>
                </a:lnTo>
                <a:cubicBezTo>
                  <a:pt x="13972" y="24906"/>
                  <a:pt x="13934" y="24881"/>
                  <a:pt x="13883" y="24855"/>
                </a:cubicBezTo>
                <a:cubicBezTo>
                  <a:pt x="13858" y="24842"/>
                  <a:pt x="13821" y="24830"/>
                  <a:pt x="13796" y="24805"/>
                </a:cubicBezTo>
                <a:close/>
                <a:moveTo>
                  <a:pt x="12704" y="24504"/>
                </a:moveTo>
                <a:cubicBezTo>
                  <a:pt x="12620" y="24504"/>
                  <a:pt x="12539" y="24543"/>
                  <a:pt x="12488" y="24616"/>
                </a:cubicBezTo>
                <a:cubicBezTo>
                  <a:pt x="12438" y="24679"/>
                  <a:pt x="12425" y="24755"/>
                  <a:pt x="12425" y="24830"/>
                </a:cubicBezTo>
                <a:cubicBezTo>
                  <a:pt x="12438" y="24893"/>
                  <a:pt x="12463" y="24943"/>
                  <a:pt x="12513" y="24993"/>
                </a:cubicBezTo>
                <a:cubicBezTo>
                  <a:pt x="12525" y="24993"/>
                  <a:pt x="12525" y="25006"/>
                  <a:pt x="12538" y="25018"/>
                </a:cubicBezTo>
                <a:cubicBezTo>
                  <a:pt x="12589" y="25050"/>
                  <a:pt x="12649" y="25072"/>
                  <a:pt x="12710" y="25072"/>
                </a:cubicBezTo>
                <a:cubicBezTo>
                  <a:pt x="12724" y="25072"/>
                  <a:pt x="12738" y="25071"/>
                  <a:pt x="12752" y="25069"/>
                </a:cubicBezTo>
                <a:cubicBezTo>
                  <a:pt x="12827" y="25057"/>
                  <a:pt x="12890" y="25018"/>
                  <a:pt x="12941" y="24956"/>
                </a:cubicBezTo>
                <a:cubicBezTo>
                  <a:pt x="12978" y="24893"/>
                  <a:pt x="13003" y="24830"/>
                  <a:pt x="12991" y="24755"/>
                </a:cubicBezTo>
                <a:cubicBezTo>
                  <a:pt x="12978" y="24679"/>
                  <a:pt x="12941" y="24604"/>
                  <a:pt x="12877" y="24566"/>
                </a:cubicBezTo>
                <a:cubicBezTo>
                  <a:pt x="12825" y="24524"/>
                  <a:pt x="12764" y="24504"/>
                  <a:pt x="12704" y="24504"/>
                </a:cubicBezTo>
                <a:close/>
                <a:moveTo>
                  <a:pt x="3996" y="25090"/>
                </a:moveTo>
                <a:cubicBezTo>
                  <a:pt x="4001" y="25090"/>
                  <a:pt x="4007" y="25092"/>
                  <a:pt x="4012" y="25094"/>
                </a:cubicBezTo>
                <a:cubicBezTo>
                  <a:pt x="4028" y="25101"/>
                  <a:pt x="4044" y="25108"/>
                  <a:pt x="4060" y="25115"/>
                </a:cubicBezTo>
                <a:lnTo>
                  <a:pt x="4060" y="25115"/>
                </a:lnTo>
                <a:cubicBezTo>
                  <a:pt x="4039" y="25107"/>
                  <a:pt x="4018" y="25098"/>
                  <a:pt x="3996" y="25090"/>
                </a:cubicBezTo>
                <a:close/>
                <a:moveTo>
                  <a:pt x="3031" y="24956"/>
                </a:moveTo>
                <a:cubicBezTo>
                  <a:pt x="3043" y="24968"/>
                  <a:pt x="3069" y="24981"/>
                  <a:pt x="3082" y="24993"/>
                </a:cubicBezTo>
                <a:cubicBezTo>
                  <a:pt x="3082" y="24993"/>
                  <a:pt x="3094" y="25006"/>
                  <a:pt x="3107" y="25006"/>
                </a:cubicBezTo>
                <a:cubicBezTo>
                  <a:pt x="3107" y="25018"/>
                  <a:pt x="3119" y="25032"/>
                  <a:pt x="3144" y="25044"/>
                </a:cubicBezTo>
                <a:cubicBezTo>
                  <a:pt x="3169" y="25057"/>
                  <a:pt x="3194" y="25069"/>
                  <a:pt x="3233" y="25069"/>
                </a:cubicBezTo>
                <a:cubicBezTo>
                  <a:pt x="3258" y="25094"/>
                  <a:pt x="3283" y="25107"/>
                  <a:pt x="3308" y="25119"/>
                </a:cubicBezTo>
                <a:cubicBezTo>
                  <a:pt x="3233" y="25094"/>
                  <a:pt x="3144" y="25069"/>
                  <a:pt x="3069" y="25032"/>
                </a:cubicBezTo>
                <a:cubicBezTo>
                  <a:pt x="3062" y="25028"/>
                  <a:pt x="3055" y="25026"/>
                  <a:pt x="3049" y="25026"/>
                </a:cubicBezTo>
                <a:cubicBezTo>
                  <a:pt x="3031" y="25026"/>
                  <a:pt x="3015" y="25038"/>
                  <a:pt x="3006" y="25057"/>
                </a:cubicBezTo>
                <a:lnTo>
                  <a:pt x="2931" y="25018"/>
                </a:lnTo>
                <a:cubicBezTo>
                  <a:pt x="2956" y="24993"/>
                  <a:pt x="2981" y="24981"/>
                  <a:pt x="2993" y="24968"/>
                </a:cubicBezTo>
                <a:cubicBezTo>
                  <a:pt x="3006" y="24968"/>
                  <a:pt x="3018" y="24968"/>
                  <a:pt x="3031" y="24956"/>
                </a:cubicBezTo>
                <a:close/>
                <a:moveTo>
                  <a:pt x="2554" y="24931"/>
                </a:moveTo>
                <a:cubicBezTo>
                  <a:pt x="2591" y="24981"/>
                  <a:pt x="2616" y="25018"/>
                  <a:pt x="2654" y="25057"/>
                </a:cubicBezTo>
                <a:cubicBezTo>
                  <a:pt x="2666" y="25082"/>
                  <a:pt x="2679" y="25094"/>
                  <a:pt x="2691" y="25107"/>
                </a:cubicBezTo>
                <a:lnTo>
                  <a:pt x="2654" y="25144"/>
                </a:lnTo>
                <a:cubicBezTo>
                  <a:pt x="2616" y="25082"/>
                  <a:pt x="2591" y="25006"/>
                  <a:pt x="2554" y="24931"/>
                </a:cubicBezTo>
                <a:close/>
                <a:moveTo>
                  <a:pt x="2364" y="24906"/>
                </a:moveTo>
                <a:cubicBezTo>
                  <a:pt x="2428" y="25006"/>
                  <a:pt x="2478" y="25094"/>
                  <a:pt x="2528" y="25195"/>
                </a:cubicBezTo>
                <a:lnTo>
                  <a:pt x="2515" y="25208"/>
                </a:lnTo>
                <a:cubicBezTo>
                  <a:pt x="2478" y="25132"/>
                  <a:pt x="2440" y="25069"/>
                  <a:pt x="2403" y="25006"/>
                </a:cubicBezTo>
                <a:lnTo>
                  <a:pt x="2403" y="24981"/>
                </a:lnTo>
                <a:lnTo>
                  <a:pt x="2364" y="24906"/>
                </a:lnTo>
                <a:close/>
                <a:moveTo>
                  <a:pt x="10212" y="24851"/>
                </a:moveTo>
                <a:cubicBezTo>
                  <a:pt x="10249" y="24851"/>
                  <a:pt x="10284" y="24865"/>
                  <a:pt x="10312" y="24893"/>
                </a:cubicBezTo>
                <a:cubicBezTo>
                  <a:pt x="10325" y="24893"/>
                  <a:pt x="10325" y="24906"/>
                  <a:pt x="10325" y="24906"/>
                </a:cubicBezTo>
                <a:cubicBezTo>
                  <a:pt x="10362" y="24931"/>
                  <a:pt x="10375" y="24968"/>
                  <a:pt x="10387" y="25018"/>
                </a:cubicBezTo>
                <a:cubicBezTo>
                  <a:pt x="10387" y="25057"/>
                  <a:pt x="10375" y="25107"/>
                  <a:pt x="10350" y="25144"/>
                </a:cubicBezTo>
                <a:cubicBezTo>
                  <a:pt x="10312" y="25195"/>
                  <a:pt x="10275" y="25220"/>
                  <a:pt x="10224" y="25220"/>
                </a:cubicBezTo>
                <a:cubicBezTo>
                  <a:pt x="10212" y="25223"/>
                  <a:pt x="10199" y="25225"/>
                  <a:pt x="10187" y="25225"/>
                </a:cubicBezTo>
                <a:cubicBezTo>
                  <a:pt x="10149" y="25225"/>
                  <a:pt x="10114" y="25210"/>
                  <a:pt x="10086" y="25182"/>
                </a:cubicBezTo>
                <a:cubicBezTo>
                  <a:pt x="10048" y="25157"/>
                  <a:pt x="10023" y="25107"/>
                  <a:pt x="10010" y="25069"/>
                </a:cubicBezTo>
                <a:cubicBezTo>
                  <a:pt x="10010" y="25018"/>
                  <a:pt x="10023" y="24968"/>
                  <a:pt x="10048" y="24931"/>
                </a:cubicBezTo>
                <a:cubicBezTo>
                  <a:pt x="10086" y="24881"/>
                  <a:pt x="10124" y="24855"/>
                  <a:pt x="10174" y="24855"/>
                </a:cubicBezTo>
                <a:cubicBezTo>
                  <a:pt x="10187" y="24852"/>
                  <a:pt x="10200" y="24851"/>
                  <a:pt x="10212" y="24851"/>
                </a:cubicBezTo>
                <a:close/>
                <a:moveTo>
                  <a:pt x="2742" y="25195"/>
                </a:moveTo>
                <a:cubicBezTo>
                  <a:pt x="2755" y="25220"/>
                  <a:pt x="2767" y="25245"/>
                  <a:pt x="2780" y="25258"/>
                </a:cubicBezTo>
                <a:cubicBezTo>
                  <a:pt x="2780" y="25270"/>
                  <a:pt x="2792" y="25283"/>
                  <a:pt x="2805" y="25283"/>
                </a:cubicBezTo>
                <a:cubicBezTo>
                  <a:pt x="2792" y="25283"/>
                  <a:pt x="2767" y="25270"/>
                  <a:pt x="2755" y="25270"/>
                </a:cubicBezTo>
                <a:lnTo>
                  <a:pt x="2730" y="25270"/>
                </a:lnTo>
                <a:cubicBezTo>
                  <a:pt x="2717" y="25270"/>
                  <a:pt x="2704" y="25258"/>
                  <a:pt x="2691" y="25258"/>
                </a:cubicBezTo>
                <a:cubicBezTo>
                  <a:pt x="2704" y="25233"/>
                  <a:pt x="2717" y="25220"/>
                  <a:pt x="2742" y="25195"/>
                </a:cubicBezTo>
                <a:close/>
                <a:moveTo>
                  <a:pt x="10201" y="24751"/>
                </a:moveTo>
                <a:cubicBezTo>
                  <a:pt x="10188" y="24751"/>
                  <a:pt x="10174" y="24753"/>
                  <a:pt x="10161" y="24755"/>
                </a:cubicBezTo>
                <a:cubicBezTo>
                  <a:pt x="10086" y="24767"/>
                  <a:pt x="10023" y="24805"/>
                  <a:pt x="9973" y="24868"/>
                </a:cubicBezTo>
                <a:cubicBezTo>
                  <a:pt x="9935" y="24931"/>
                  <a:pt x="9910" y="25006"/>
                  <a:pt x="9923" y="25082"/>
                </a:cubicBezTo>
                <a:cubicBezTo>
                  <a:pt x="9923" y="25144"/>
                  <a:pt x="9960" y="25195"/>
                  <a:pt x="9998" y="25245"/>
                </a:cubicBezTo>
                <a:cubicBezTo>
                  <a:pt x="10010" y="25245"/>
                  <a:pt x="10023" y="25258"/>
                  <a:pt x="10023" y="25258"/>
                </a:cubicBezTo>
                <a:cubicBezTo>
                  <a:pt x="10075" y="25299"/>
                  <a:pt x="10135" y="25324"/>
                  <a:pt x="10197" y="25324"/>
                </a:cubicBezTo>
                <a:cubicBezTo>
                  <a:pt x="10210" y="25324"/>
                  <a:pt x="10223" y="25323"/>
                  <a:pt x="10236" y="25320"/>
                </a:cubicBezTo>
                <a:cubicBezTo>
                  <a:pt x="10312" y="25308"/>
                  <a:pt x="10375" y="25270"/>
                  <a:pt x="10426" y="25208"/>
                </a:cubicBezTo>
                <a:cubicBezTo>
                  <a:pt x="10476" y="25144"/>
                  <a:pt x="10488" y="25069"/>
                  <a:pt x="10476" y="24993"/>
                </a:cubicBezTo>
                <a:cubicBezTo>
                  <a:pt x="10476" y="24931"/>
                  <a:pt x="10438" y="24855"/>
                  <a:pt x="10375" y="24817"/>
                </a:cubicBezTo>
                <a:cubicBezTo>
                  <a:pt x="10323" y="24776"/>
                  <a:pt x="10263" y="24751"/>
                  <a:pt x="10201" y="24751"/>
                </a:cubicBezTo>
                <a:close/>
                <a:moveTo>
                  <a:pt x="13645" y="25295"/>
                </a:moveTo>
                <a:cubicBezTo>
                  <a:pt x="13657" y="25308"/>
                  <a:pt x="13670" y="25308"/>
                  <a:pt x="13670" y="25308"/>
                </a:cubicBezTo>
                <a:cubicBezTo>
                  <a:pt x="13690" y="25321"/>
                  <a:pt x="13710" y="25333"/>
                  <a:pt x="13731" y="25345"/>
                </a:cubicBezTo>
                <a:lnTo>
                  <a:pt x="13731" y="25345"/>
                </a:lnTo>
                <a:cubicBezTo>
                  <a:pt x="13716" y="25338"/>
                  <a:pt x="13703" y="25333"/>
                  <a:pt x="13695" y="25333"/>
                </a:cubicBezTo>
                <a:cubicBezTo>
                  <a:pt x="13682" y="25320"/>
                  <a:pt x="13670" y="25320"/>
                  <a:pt x="13657" y="25308"/>
                </a:cubicBezTo>
                <a:lnTo>
                  <a:pt x="13645" y="25308"/>
                </a:lnTo>
                <a:lnTo>
                  <a:pt x="13645" y="25295"/>
                </a:lnTo>
                <a:close/>
                <a:moveTo>
                  <a:pt x="11805" y="25021"/>
                </a:moveTo>
                <a:cubicBezTo>
                  <a:pt x="11843" y="25021"/>
                  <a:pt x="11880" y="25032"/>
                  <a:pt x="11909" y="25057"/>
                </a:cubicBezTo>
                <a:cubicBezTo>
                  <a:pt x="11922" y="25069"/>
                  <a:pt x="11922" y="25069"/>
                  <a:pt x="11935" y="25069"/>
                </a:cubicBezTo>
                <a:cubicBezTo>
                  <a:pt x="11960" y="25107"/>
                  <a:pt x="11972" y="25144"/>
                  <a:pt x="11985" y="25182"/>
                </a:cubicBezTo>
                <a:cubicBezTo>
                  <a:pt x="11985" y="25233"/>
                  <a:pt x="11972" y="25283"/>
                  <a:pt x="11947" y="25320"/>
                </a:cubicBezTo>
                <a:cubicBezTo>
                  <a:pt x="11922" y="25358"/>
                  <a:pt x="11871" y="25384"/>
                  <a:pt x="11821" y="25396"/>
                </a:cubicBezTo>
                <a:cubicBezTo>
                  <a:pt x="11771" y="25396"/>
                  <a:pt x="11720" y="25384"/>
                  <a:pt x="11683" y="25358"/>
                </a:cubicBezTo>
                <a:cubicBezTo>
                  <a:pt x="11645" y="25320"/>
                  <a:pt x="11620" y="25283"/>
                  <a:pt x="11620" y="25233"/>
                </a:cubicBezTo>
                <a:cubicBezTo>
                  <a:pt x="11608" y="25182"/>
                  <a:pt x="11620" y="25132"/>
                  <a:pt x="11658" y="25094"/>
                </a:cubicBezTo>
                <a:cubicBezTo>
                  <a:pt x="11689" y="25048"/>
                  <a:pt x="11747" y="25021"/>
                  <a:pt x="11805" y="25021"/>
                </a:cubicBezTo>
                <a:close/>
                <a:moveTo>
                  <a:pt x="1019" y="20592"/>
                </a:moveTo>
                <a:lnTo>
                  <a:pt x="1019" y="20592"/>
                </a:lnTo>
                <a:cubicBezTo>
                  <a:pt x="1031" y="20605"/>
                  <a:pt x="1045" y="20617"/>
                  <a:pt x="1045" y="20630"/>
                </a:cubicBezTo>
                <a:cubicBezTo>
                  <a:pt x="1057" y="20655"/>
                  <a:pt x="1070" y="20655"/>
                  <a:pt x="1095" y="20655"/>
                </a:cubicBezTo>
                <a:cubicBezTo>
                  <a:pt x="1308" y="21070"/>
                  <a:pt x="1509" y="21497"/>
                  <a:pt x="1711" y="21938"/>
                </a:cubicBezTo>
                <a:cubicBezTo>
                  <a:pt x="1718" y="21953"/>
                  <a:pt x="1730" y="21959"/>
                  <a:pt x="1742" y="21959"/>
                </a:cubicBezTo>
                <a:cubicBezTo>
                  <a:pt x="1771" y="21959"/>
                  <a:pt x="1804" y="21923"/>
                  <a:pt x="1786" y="21888"/>
                </a:cubicBezTo>
                <a:cubicBezTo>
                  <a:pt x="1749" y="21799"/>
                  <a:pt x="1711" y="21699"/>
                  <a:pt x="1660" y="21611"/>
                </a:cubicBezTo>
                <a:cubicBezTo>
                  <a:pt x="1673" y="21611"/>
                  <a:pt x="1685" y="21611"/>
                  <a:pt x="1685" y="21598"/>
                </a:cubicBezTo>
                <a:cubicBezTo>
                  <a:pt x="1696" y="21605"/>
                  <a:pt x="1708" y="21608"/>
                  <a:pt x="1719" y="21608"/>
                </a:cubicBezTo>
                <a:cubicBezTo>
                  <a:pt x="1752" y="21608"/>
                  <a:pt x="1783" y="21585"/>
                  <a:pt x="1774" y="21548"/>
                </a:cubicBezTo>
                <a:cubicBezTo>
                  <a:pt x="1673" y="21309"/>
                  <a:pt x="1560" y="21070"/>
                  <a:pt x="1434" y="20843"/>
                </a:cubicBezTo>
                <a:cubicBezTo>
                  <a:pt x="1422" y="20831"/>
                  <a:pt x="1409" y="20818"/>
                  <a:pt x="1397" y="20818"/>
                </a:cubicBezTo>
                <a:cubicBezTo>
                  <a:pt x="1384" y="20768"/>
                  <a:pt x="1371" y="20718"/>
                  <a:pt x="1358" y="20681"/>
                </a:cubicBezTo>
                <a:lnTo>
                  <a:pt x="1358" y="20681"/>
                </a:lnTo>
                <a:lnTo>
                  <a:pt x="3207" y="24314"/>
                </a:lnTo>
                <a:cubicBezTo>
                  <a:pt x="3201" y="24308"/>
                  <a:pt x="3195" y="24305"/>
                  <a:pt x="3187" y="24305"/>
                </a:cubicBezTo>
                <a:cubicBezTo>
                  <a:pt x="3179" y="24305"/>
                  <a:pt x="3170" y="24308"/>
                  <a:pt x="3157" y="24314"/>
                </a:cubicBezTo>
                <a:cubicBezTo>
                  <a:pt x="3043" y="24076"/>
                  <a:pt x="2931" y="23836"/>
                  <a:pt x="2805" y="23610"/>
                </a:cubicBezTo>
                <a:cubicBezTo>
                  <a:pt x="2797" y="23590"/>
                  <a:pt x="2782" y="23581"/>
                  <a:pt x="2767" y="23581"/>
                </a:cubicBezTo>
                <a:cubicBezTo>
                  <a:pt x="2736" y="23581"/>
                  <a:pt x="2704" y="23618"/>
                  <a:pt x="2730" y="23660"/>
                </a:cubicBezTo>
                <a:cubicBezTo>
                  <a:pt x="2842" y="23875"/>
                  <a:pt x="2943" y="24088"/>
                  <a:pt x="3043" y="24302"/>
                </a:cubicBezTo>
                <a:cubicBezTo>
                  <a:pt x="2993" y="24214"/>
                  <a:pt x="2931" y="24138"/>
                  <a:pt x="2867" y="24063"/>
                </a:cubicBezTo>
                <a:cubicBezTo>
                  <a:pt x="2858" y="24050"/>
                  <a:pt x="2846" y="24044"/>
                  <a:pt x="2834" y="24044"/>
                </a:cubicBezTo>
                <a:cubicBezTo>
                  <a:pt x="2799" y="24044"/>
                  <a:pt x="2764" y="24089"/>
                  <a:pt x="2792" y="24126"/>
                </a:cubicBezTo>
                <a:cubicBezTo>
                  <a:pt x="2943" y="24302"/>
                  <a:pt x="3069" y="24503"/>
                  <a:pt x="3194" y="24691"/>
                </a:cubicBezTo>
                <a:cubicBezTo>
                  <a:pt x="3182" y="24705"/>
                  <a:pt x="3169" y="24717"/>
                  <a:pt x="3169" y="24730"/>
                </a:cubicBezTo>
                <a:cubicBezTo>
                  <a:pt x="3157" y="24730"/>
                  <a:pt x="3157" y="24742"/>
                  <a:pt x="3144" y="24742"/>
                </a:cubicBezTo>
                <a:cubicBezTo>
                  <a:pt x="3057" y="24566"/>
                  <a:pt x="2956" y="24390"/>
                  <a:pt x="2842" y="24227"/>
                </a:cubicBezTo>
                <a:cubicBezTo>
                  <a:pt x="2842" y="24214"/>
                  <a:pt x="2817" y="24214"/>
                  <a:pt x="2805" y="24214"/>
                </a:cubicBezTo>
                <a:cubicBezTo>
                  <a:pt x="2780" y="24151"/>
                  <a:pt x="2742" y="24088"/>
                  <a:pt x="2704" y="24026"/>
                </a:cubicBezTo>
                <a:cubicBezTo>
                  <a:pt x="2704" y="24012"/>
                  <a:pt x="2704" y="24012"/>
                  <a:pt x="2691" y="24012"/>
                </a:cubicBezTo>
                <a:cubicBezTo>
                  <a:pt x="2616" y="23836"/>
                  <a:pt x="2528" y="23660"/>
                  <a:pt x="2453" y="23472"/>
                </a:cubicBezTo>
                <a:cubicBezTo>
                  <a:pt x="2446" y="23457"/>
                  <a:pt x="2434" y="23451"/>
                  <a:pt x="2422" y="23451"/>
                </a:cubicBezTo>
                <a:cubicBezTo>
                  <a:pt x="2392" y="23451"/>
                  <a:pt x="2360" y="23487"/>
                  <a:pt x="2378" y="23523"/>
                </a:cubicBezTo>
                <a:cubicBezTo>
                  <a:pt x="2378" y="23548"/>
                  <a:pt x="2390" y="23560"/>
                  <a:pt x="2390" y="23573"/>
                </a:cubicBezTo>
                <a:cubicBezTo>
                  <a:pt x="2378" y="23560"/>
                  <a:pt x="2364" y="23535"/>
                  <a:pt x="2364" y="23509"/>
                </a:cubicBezTo>
                <a:cubicBezTo>
                  <a:pt x="2356" y="23501"/>
                  <a:pt x="2334" y="23492"/>
                  <a:pt x="2314" y="23492"/>
                </a:cubicBezTo>
                <a:cubicBezTo>
                  <a:pt x="2305" y="23492"/>
                  <a:pt x="2296" y="23493"/>
                  <a:pt x="2289" y="23497"/>
                </a:cubicBezTo>
                <a:cubicBezTo>
                  <a:pt x="2264" y="23509"/>
                  <a:pt x="2264" y="23535"/>
                  <a:pt x="2277" y="23560"/>
                </a:cubicBezTo>
                <a:cubicBezTo>
                  <a:pt x="2327" y="23648"/>
                  <a:pt x="2378" y="23736"/>
                  <a:pt x="2415" y="23824"/>
                </a:cubicBezTo>
                <a:cubicBezTo>
                  <a:pt x="2424" y="23843"/>
                  <a:pt x="2447" y="23854"/>
                  <a:pt x="2468" y="23854"/>
                </a:cubicBezTo>
                <a:cubicBezTo>
                  <a:pt x="2476" y="23854"/>
                  <a:pt x="2483" y="23853"/>
                  <a:pt x="2490" y="23849"/>
                </a:cubicBezTo>
                <a:cubicBezTo>
                  <a:pt x="2490" y="23836"/>
                  <a:pt x="2503" y="23836"/>
                  <a:pt x="2503" y="23824"/>
                </a:cubicBezTo>
                <a:lnTo>
                  <a:pt x="2767" y="24390"/>
                </a:lnTo>
                <a:lnTo>
                  <a:pt x="2767" y="24428"/>
                </a:lnTo>
                <a:cubicBezTo>
                  <a:pt x="2830" y="24515"/>
                  <a:pt x="2881" y="24616"/>
                  <a:pt x="2931" y="24717"/>
                </a:cubicBezTo>
                <a:cubicBezTo>
                  <a:pt x="2893" y="24654"/>
                  <a:pt x="2842" y="24591"/>
                  <a:pt x="2805" y="24529"/>
                </a:cubicBezTo>
                <a:cubicBezTo>
                  <a:pt x="2793" y="24508"/>
                  <a:pt x="2776" y="24499"/>
                  <a:pt x="2761" y="24499"/>
                </a:cubicBezTo>
                <a:cubicBezTo>
                  <a:pt x="2728" y="24499"/>
                  <a:pt x="2700" y="24536"/>
                  <a:pt x="2717" y="24579"/>
                </a:cubicBezTo>
                <a:cubicBezTo>
                  <a:pt x="2780" y="24679"/>
                  <a:pt x="2855" y="24780"/>
                  <a:pt x="2931" y="24881"/>
                </a:cubicBezTo>
                <a:cubicBezTo>
                  <a:pt x="2918" y="24893"/>
                  <a:pt x="2906" y="24918"/>
                  <a:pt x="2881" y="24931"/>
                </a:cubicBezTo>
                <a:cubicBezTo>
                  <a:pt x="2817" y="24792"/>
                  <a:pt x="2742" y="24666"/>
                  <a:pt x="2666" y="24541"/>
                </a:cubicBezTo>
                <a:cubicBezTo>
                  <a:pt x="2666" y="24529"/>
                  <a:pt x="2654" y="24529"/>
                  <a:pt x="2654" y="24515"/>
                </a:cubicBezTo>
                <a:cubicBezTo>
                  <a:pt x="2540" y="24339"/>
                  <a:pt x="2428" y="24151"/>
                  <a:pt x="2314" y="23975"/>
                </a:cubicBezTo>
                <a:cubicBezTo>
                  <a:pt x="2303" y="23960"/>
                  <a:pt x="2288" y="23954"/>
                  <a:pt x="2273" y="23954"/>
                </a:cubicBezTo>
                <a:cubicBezTo>
                  <a:pt x="2236" y="23954"/>
                  <a:pt x="2200" y="23990"/>
                  <a:pt x="2227" y="24026"/>
                </a:cubicBezTo>
                <a:cubicBezTo>
                  <a:pt x="2378" y="24252"/>
                  <a:pt x="2515" y="24490"/>
                  <a:pt x="2654" y="24717"/>
                </a:cubicBezTo>
                <a:cubicBezTo>
                  <a:pt x="2629" y="24717"/>
                  <a:pt x="2604" y="24717"/>
                  <a:pt x="2591" y="24730"/>
                </a:cubicBezTo>
                <a:lnTo>
                  <a:pt x="2591" y="24742"/>
                </a:lnTo>
                <a:lnTo>
                  <a:pt x="2566" y="24717"/>
                </a:lnTo>
                <a:cubicBezTo>
                  <a:pt x="2591" y="24705"/>
                  <a:pt x="2591" y="24679"/>
                  <a:pt x="2579" y="24654"/>
                </a:cubicBezTo>
                <a:cubicBezTo>
                  <a:pt x="2554" y="24616"/>
                  <a:pt x="2528" y="24566"/>
                  <a:pt x="2503" y="24529"/>
                </a:cubicBezTo>
                <a:cubicBezTo>
                  <a:pt x="2494" y="24510"/>
                  <a:pt x="2471" y="24498"/>
                  <a:pt x="2455" y="24498"/>
                </a:cubicBezTo>
                <a:cubicBezTo>
                  <a:pt x="2449" y="24498"/>
                  <a:pt x="2443" y="24500"/>
                  <a:pt x="2440" y="24503"/>
                </a:cubicBezTo>
                <a:lnTo>
                  <a:pt x="2415" y="24529"/>
                </a:lnTo>
                <a:cubicBezTo>
                  <a:pt x="2390" y="24541"/>
                  <a:pt x="2364" y="24566"/>
                  <a:pt x="2390" y="24591"/>
                </a:cubicBezTo>
                <a:cubicBezTo>
                  <a:pt x="2403" y="24616"/>
                  <a:pt x="2415" y="24641"/>
                  <a:pt x="2428" y="24654"/>
                </a:cubicBezTo>
                <a:cubicBezTo>
                  <a:pt x="2403" y="24666"/>
                  <a:pt x="2390" y="24679"/>
                  <a:pt x="2390" y="24691"/>
                </a:cubicBezTo>
                <a:cubicBezTo>
                  <a:pt x="2378" y="24691"/>
                  <a:pt x="2352" y="24705"/>
                  <a:pt x="2339" y="24717"/>
                </a:cubicBezTo>
                <a:cubicBezTo>
                  <a:pt x="2314" y="24679"/>
                  <a:pt x="2277" y="24629"/>
                  <a:pt x="2239" y="24591"/>
                </a:cubicBezTo>
                <a:cubicBezTo>
                  <a:pt x="2227" y="24591"/>
                  <a:pt x="2227" y="24591"/>
                  <a:pt x="2214" y="24579"/>
                </a:cubicBezTo>
                <a:cubicBezTo>
                  <a:pt x="2201" y="24566"/>
                  <a:pt x="2201" y="24554"/>
                  <a:pt x="2188" y="24529"/>
                </a:cubicBezTo>
                <a:lnTo>
                  <a:pt x="2201" y="24515"/>
                </a:lnTo>
                <a:lnTo>
                  <a:pt x="2201" y="24478"/>
                </a:lnTo>
                <a:cubicBezTo>
                  <a:pt x="2176" y="24440"/>
                  <a:pt x="2163" y="24415"/>
                  <a:pt x="2138" y="24378"/>
                </a:cubicBezTo>
                <a:cubicBezTo>
                  <a:pt x="2138" y="24378"/>
                  <a:pt x="2126" y="24365"/>
                  <a:pt x="2113" y="24365"/>
                </a:cubicBezTo>
                <a:cubicBezTo>
                  <a:pt x="2109" y="24361"/>
                  <a:pt x="2105" y="24359"/>
                  <a:pt x="2101" y="24359"/>
                </a:cubicBezTo>
                <a:cubicBezTo>
                  <a:pt x="2092" y="24359"/>
                  <a:pt x="2084" y="24365"/>
                  <a:pt x="2076" y="24365"/>
                </a:cubicBezTo>
                <a:cubicBezTo>
                  <a:pt x="2063" y="24378"/>
                  <a:pt x="2051" y="24378"/>
                  <a:pt x="2051" y="24390"/>
                </a:cubicBezTo>
                <a:lnTo>
                  <a:pt x="2051" y="24403"/>
                </a:lnTo>
                <a:cubicBezTo>
                  <a:pt x="2037" y="24415"/>
                  <a:pt x="2025" y="24428"/>
                  <a:pt x="2037" y="24453"/>
                </a:cubicBezTo>
                <a:lnTo>
                  <a:pt x="2264" y="24906"/>
                </a:lnTo>
                <a:cubicBezTo>
                  <a:pt x="2252" y="24918"/>
                  <a:pt x="2239" y="24931"/>
                  <a:pt x="2252" y="24956"/>
                </a:cubicBezTo>
                <a:cubicBezTo>
                  <a:pt x="2302" y="25044"/>
                  <a:pt x="2364" y="25132"/>
                  <a:pt x="2415" y="25208"/>
                </a:cubicBezTo>
                <a:cubicBezTo>
                  <a:pt x="2289" y="25032"/>
                  <a:pt x="2176" y="24855"/>
                  <a:pt x="2076" y="24654"/>
                </a:cubicBezTo>
                <a:cubicBezTo>
                  <a:pt x="2065" y="24640"/>
                  <a:pt x="2050" y="24633"/>
                  <a:pt x="2036" y="24633"/>
                </a:cubicBezTo>
                <a:cubicBezTo>
                  <a:pt x="2002" y="24633"/>
                  <a:pt x="1969" y="24669"/>
                  <a:pt x="1987" y="24705"/>
                </a:cubicBezTo>
                <a:cubicBezTo>
                  <a:pt x="2113" y="24956"/>
                  <a:pt x="2264" y="25195"/>
                  <a:pt x="2428" y="25409"/>
                </a:cubicBezTo>
                <a:lnTo>
                  <a:pt x="2440" y="25421"/>
                </a:lnTo>
                <a:cubicBezTo>
                  <a:pt x="2428" y="25421"/>
                  <a:pt x="2428" y="25434"/>
                  <a:pt x="2428" y="25446"/>
                </a:cubicBezTo>
                <a:cubicBezTo>
                  <a:pt x="2252" y="25245"/>
                  <a:pt x="2113" y="25018"/>
                  <a:pt x="2000" y="24780"/>
                </a:cubicBezTo>
                <a:cubicBezTo>
                  <a:pt x="1994" y="24767"/>
                  <a:pt x="1981" y="24761"/>
                  <a:pt x="1967" y="24761"/>
                </a:cubicBezTo>
                <a:cubicBezTo>
                  <a:pt x="1953" y="24761"/>
                  <a:pt x="1937" y="24767"/>
                  <a:pt x="1925" y="24780"/>
                </a:cubicBezTo>
                <a:cubicBezTo>
                  <a:pt x="1660" y="24176"/>
                  <a:pt x="931" y="22554"/>
                  <a:pt x="542" y="21699"/>
                </a:cubicBezTo>
                <a:lnTo>
                  <a:pt x="567" y="21673"/>
                </a:lnTo>
                <a:cubicBezTo>
                  <a:pt x="573" y="21680"/>
                  <a:pt x="583" y="21683"/>
                  <a:pt x="593" y="21683"/>
                </a:cubicBezTo>
                <a:cubicBezTo>
                  <a:pt x="620" y="21683"/>
                  <a:pt x="651" y="21660"/>
                  <a:pt x="642" y="21623"/>
                </a:cubicBezTo>
                <a:lnTo>
                  <a:pt x="528" y="21321"/>
                </a:lnTo>
                <a:lnTo>
                  <a:pt x="793" y="21850"/>
                </a:lnTo>
                <a:cubicBezTo>
                  <a:pt x="805" y="21870"/>
                  <a:pt x="821" y="21879"/>
                  <a:pt x="837" y="21879"/>
                </a:cubicBezTo>
                <a:cubicBezTo>
                  <a:pt x="869" y="21879"/>
                  <a:pt x="898" y="21842"/>
                  <a:pt x="881" y="21799"/>
                </a:cubicBezTo>
                <a:cubicBezTo>
                  <a:pt x="768" y="21598"/>
                  <a:pt x="667" y="21397"/>
                  <a:pt x="579" y="21184"/>
                </a:cubicBezTo>
                <a:lnTo>
                  <a:pt x="604" y="21184"/>
                </a:lnTo>
                <a:lnTo>
                  <a:pt x="755" y="21485"/>
                </a:lnTo>
                <a:cubicBezTo>
                  <a:pt x="830" y="21636"/>
                  <a:pt x="881" y="21799"/>
                  <a:pt x="944" y="21963"/>
                </a:cubicBezTo>
                <a:cubicBezTo>
                  <a:pt x="1019" y="22139"/>
                  <a:pt x="1095" y="22315"/>
                  <a:pt x="1208" y="22478"/>
                </a:cubicBezTo>
                <a:cubicBezTo>
                  <a:pt x="1219" y="22493"/>
                  <a:pt x="1234" y="22499"/>
                  <a:pt x="1249" y="22499"/>
                </a:cubicBezTo>
                <a:cubicBezTo>
                  <a:pt x="1286" y="22499"/>
                  <a:pt x="1322" y="22464"/>
                  <a:pt x="1296" y="22428"/>
                </a:cubicBezTo>
                <a:cubicBezTo>
                  <a:pt x="1095" y="22151"/>
                  <a:pt x="1006" y="21812"/>
                  <a:pt x="868" y="21510"/>
                </a:cubicBezTo>
                <a:cubicBezTo>
                  <a:pt x="830" y="21422"/>
                  <a:pt x="793" y="21346"/>
                  <a:pt x="755" y="21271"/>
                </a:cubicBezTo>
                <a:lnTo>
                  <a:pt x="755" y="21271"/>
                </a:lnTo>
                <a:cubicBezTo>
                  <a:pt x="762" y="21276"/>
                  <a:pt x="770" y="21278"/>
                  <a:pt x="777" y="21278"/>
                </a:cubicBezTo>
                <a:cubicBezTo>
                  <a:pt x="810" y="21278"/>
                  <a:pt x="841" y="21239"/>
                  <a:pt x="830" y="21209"/>
                </a:cubicBezTo>
                <a:cubicBezTo>
                  <a:pt x="780" y="21095"/>
                  <a:pt x="730" y="20994"/>
                  <a:pt x="679" y="20882"/>
                </a:cubicBezTo>
                <a:lnTo>
                  <a:pt x="679" y="20882"/>
                </a:lnTo>
                <a:cubicBezTo>
                  <a:pt x="743" y="20994"/>
                  <a:pt x="805" y="21095"/>
                  <a:pt x="868" y="21196"/>
                </a:cubicBezTo>
                <a:cubicBezTo>
                  <a:pt x="1095" y="21673"/>
                  <a:pt x="1333" y="22164"/>
                  <a:pt x="1573" y="22654"/>
                </a:cubicBezTo>
                <a:cubicBezTo>
                  <a:pt x="1635" y="22768"/>
                  <a:pt x="1685" y="22894"/>
                  <a:pt x="1749" y="23019"/>
                </a:cubicBezTo>
                <a:cubicBezTo>
                  <a:pt x="1799" y="23120"/>
                  <a:pt x="1849" y="23246"/>
                  <a:pt x="1950" y="23321"/>
                </a:cubicBezTo>
                <a:cubicBezTo>
                  <a:pt x="1957" y="23325"/>
                  <a:pt x="1964" y="23326"/>
                  <a:pt x="1971" y="23326"/>
                </a:cubicBezTo>
                <a:cubicBezTo>
                  <a:pt x="2012" y="23326"/>
                  <a:pt x="2044" y="23266"/>
                  <a:pt x="2000" y="23233"/>
                </a:cubicBezTo>
                <a:cubicBezTo>
                  <a:pt x="1950" y="23196"/>
                  <a:pt x="1925" y="23145"/>
                  <a:pt x="1900" y="23095"/>
                </a:cubicBezTo>
                <a:lnTo>
                  <a:pt x="1824" y="22944"/>
                </a:lnTo>
                <a:cubicBezTo>
                  <a:pt x="1774" y="22830"/>
                  <a:pt x="1711" y="22730"/>
                  <a:pt x="1660" y="22617"/>
                </a:cubicBezTo>
                <a:cubicBezTo>
                  <a:pt x="1560" y="22416"/>
                  <a:pt x="1459" y="22202"/>
                  <a:pt x="1358" y="21988"/>
                </a:cubicBezTo>
                <a:cubicBezTo>
                  <a:pt x="1233" y="21737"/>
                  <a:pt x="1120" y="21485"/>
                  <a:pt x="994" y="21234"/>
                </a:cubicBezTo>
                <a:cubicBezTo>
                  <a:pt x="994" y="21221"/>
                  <a:pt x="994" y="21209"/>
                  <a:pt x="981" y="21196"/>
                </a:cubicBezTo>
                <a:cubicBezTo>
                  <a:pt x="969" y="21184"/>
                  <a:pt x="969" y="21170"/>
                  <a:pt x="956" y="21145"/>
                </a:cubicBezTo>
                <a:cubicBezTo>
                  <a:pt x="884" y="21014"/>
                  <a:pt x="824" y="20882"/>
                  <a:pt x="764" y="20750"/>
                </a:cubicBezTo>
                <a:lnTo>
                  <a:pt x="764" y="20750"/>
                </a:lnTo>
                <a:cubicBezTo>
                  <a:pt x="791" y="20801"/>
                  <a:pt x="819" y="20852"/>
                  <a:pt x="843" y="20907"/>
                </a:cubicBezTo>
                <a:cubicBezTo>
                  <a:pt x="855" y="20932"/>
                  <a:pt x="881" y="20932"/>
                  <a:pt x="894" y="20932"/>
                </a:cubicBezTo>
                <a:cubicBezTo>
                  <a:pt x="919" y="20969"/>
                  <a:pt x="931" y="21007"/>
                  <a:pt x="956" y="21058"/>
                </a:cubicBezTo>
                <a:cubicBezTo>
                  <a:pt x="956" y="21070"/>
                  <a:pt x="981" y="21083"/>
                  <a:pt x="994" y="21083"/>
                </a:cubicBezTo>
                <a:cubicBezTo>
                  <a:pt x="1082" y="21246"/>
                  <a:pt x="1170" y="21410"/>
                  <a:pt x="1271" y="21573"/>
                </a:cubicBezTo>
                <a:cubicBezTo>
                  <a:pt x="1277" y="21592"/>
                  <a:pt x="1293" y="21598"/>
                  <a:pt x="1308" y="21598"/>
                </a:cubicBezTo>
                <a:cubicBezTo>
                  <a:pt x="1324" y="21598"/>
                  <a:pt x="1340" y="21592"/>
                  <a:pt x="1346" y="21586"/>
                </a:cubicBezTo>
                <a:cubicBezTo>
                  <a:pt x="1358" y="21598"/>
                  <a:pt x="1371" y="21611"/>
                  <a:pt x="1371" y="21623"/>
                </a:cubicBezTo>
                <a:cubicBezTo>
                  <a:pt x="1384" y="21644"/>
                  <a:pt x="1400" y="21652"/>
                  <a:pt x="1415" y="21652"/>
                </a:cubicBezTo>
                <a:cubicBezTo>
                  <a:pt x="1447" y="21652"/>
                  <a:pt x="1476" y="21616"/>
                  <a:pt x="1459" y="21573"/>
                </a:cubicBezTo>
                <a:lnTo>
                  <a:pt x="1120" y="20894"/>
                </a:lnTo>
                <a:cubicBezTo>
                  <a:pt x="1145" y="20882"/>
                  <a:pt x="1170" y="20857"/>
                  <a:pt x="1145" y="20818"/>
                </a:cubicBezTo>
                <a:cubicBezTo>
                  <a:pt x="1107" y="20743"/>
                  <a:pt x="1057" y="20667"/>
                  <a:pt x="1019" y="20592"/>
                </a:cubicBezTo>
                <a:close/>
                <a:moveTo>
                  <a:pt x="13774" y="25369"/>
                </a:moveTo>
                <a:cubicBezTo>
                  <a:pt x="13820" y="25394"/>
                  <a:pt x="13866" y="25418"/>
                  <a:pt x="13908" y="25446"/>
                </a:cubicBezTo>
                <a:lnTo>
                  <a:pt x="13934" y="25446"/>
                </a:lnTo>
                <a:lnTo>
                  <a:pt x="13908" y="25484"/>
                </a:lnTo>
                <a:cubicBezTo>
                  <a:pt x="13908" y="25471"/>
                  <a:pt x="13908" y="25446"/>
                  <a:pt x="13883" y="25434"/>
                </a:cubicBezTo>
                <a:cubicBezTo>
                  <a:pt x="13851" y="25412"/>
                  <a:pt x="13809" y="25391"/>
                  <a:pt x="13774" y="25369"/>
                </a:cubicBezTo>
                <a:close/>
                <a:moveTo>
                  <a:pt x="11797" y="24919"/>
                </a:moveTo>
                <a:cubicBezTo>
                  <a:pt x="11712" y="24919"/>
                  <a:pt x="11628" y="24958"/>
                  <a:pt x="11569" y="25032"/>
                </a:cubicBezTo>
                <a:cubicBezTo>
                  <a:pt x="11532" y="25094"/>
                  <a:pt x="11507" y="25169"/>
                  <a:pt x="11519" y="25245"/>
                </a:cubicBezTo>
                <a:cubicBezTo>
                  <a:pt x="11532" y="25308"/>
                  <a:pt x="11557" y="25371"/>
                  <a:pt x="11595" y="25409"/>
                </a:cubicBezTo>
                <a:cubicBezTo>
                  <a:pt x="11608" y="25421"/>
                  <a:pt x="11620" y="25421"/>
                  <a:pt x="11633" y="25434"/>
                </a:cubicBezTo>
                <a:cubicBezTo>
                  <a:pt x="11671" y="25472"/>
                  <a:pt x="11725" y="25489"/>
                  <a:pt x="11781" y="25489"/>
                </a:cubicBezTo>
                <a:cubicBezTo>
                  <a:pt x="11799" y="25489"/>
                  <a:pt x="11816" y="25487"/>
                  <a:pt x="11834" y="25484"/>
                </a:cubicBezTo>
                <a:cubicBezTo>
                  <a:pt x="11909" y="25471"/>
                  <a:pt x="11985" y="25434"/>
                  <a:pt x="12022" y="25384"/>
                </a:cubicBezTo>
                <a:cubicBezTo>
                  <a:pt x="12072" y="25320"/>
                  <a:pt x="12086" y="25245"/>
                  <a:pt x="12086" y="25169"/>
                </a:cubicBezTo>
                <a:cubicBezTo>
                  <a:pt x="12072" y="25094"/>
                  <a:pt x="12035" y="25032"/>
                  <a:pt x="11972" y="24981"/>
                </a:cubicBezTo>
                <a:cubicBezTo>
                  <a:pt x="11919" y="24939"/>
                  <a:pt x="11858" y="24919"/>
                  <a:pt x="11797" y="24919"/>
                </a:cubicBezTo>
                <a:close/>
                <a:moveTo>
                  <a:pt x="2616" y="25333"/>
                </a:moveTo>
                <a:cubicBezTo>
                  <a:pt x="2792" y="25409"/>
                  <a:pt x="2968" y="25471"/>
                  <a:pt x="3144" y="25560"/>
                </a:cubicBezTo>
                <a:cubicBezTo>
                  <a:pt x="2968" y="25496"/>
                  <a:pt x="2792" y="25434"/>
                  <a:pt x="2629" y="25371"/>
                </a:cubicBezTo>
                <a:lnTo>
                  <a:pt x="2616" y="25371"/>
                </a:lnTo>
                <a:lnTo>
                  <a:pt x="2616" y="25358"/>
                </a:lnTo>
                <a:cubicBezTo>
                  <a:pt x="2604" y="25358"/>
                  <a:pt x="2604" y="25358"/>
                  <a:pt x="2604" y="25345"/>
                </a:cubicBezTo>
                <a:cubicBezTo>
                  <a:pt x="2616" y="25345"/>
                  <a:pt x="2616" y="25333"/>
                  <a:pt x="2616" y="25333"/>
                </a:cubicBezTo>
                <a:close/>
                <a:moveTo>
                  <a:pt x="4980" y="25459"/>
                </a:moveTo>
                <a:lnTo>
                  <a:pt x="4968" y="25471"/>
                </a:lnTo>
                <a:cubicBezTo>
                  <a:pt x="4968" y="25471"/>
                  <a:pt x="4955" y="25471"/>
                  <a:pt x="4955" y="25484"/>
                </a:cubicBezTo>
                <a:lnTo>
                  <a:pt x="4943" y="25484"/>
                </a:lnTo>
                <a:lnTo>
                  <a:pt x="4930" y="25496"/>
                </a:lnTo>
                <a:lnTo>
                  <a:pt x="4930" y="25521"/>
                </a:lnTo>
                <a:lnTo>
                  <a:pt x="4930" y="25535"/>
                </a:lnTo>
                <a:cubicBezTo>
                  <a:pt x="4930" y="25547"/>
                  <a:pt x="4943" y="25547"/>
                  <a:pt x="4943" y="25560"/>
                </a:cubicBezTo>
                <a:lnTo>
                  <a:pt x="4955" y="25560"/>
                </a:lnTo>
                <a:cubicBezTo>
                  <a:pt x="4968" y="25572"/>
                  <a:pt x="4968" y="25572"/>
                  <a:pt x="4980" y="25572"/>
                </a:cubicBezTo>
                <a:lnTo>
                  <a:pt x="4993" y="25572"/>
                </a:lnTo>
                <a:cubicBezTo>
                  <a:pt x="5005" y="25560"/>
                  <a:pt x="5005" y="25560"/>
                  <a:pt x="5018" y="25560"/>
                </a:cubicBezTo>
                <a:lnTo>
                  <a:pt x="5018" y="25547"/>
                </a:lnTo>
                <a:cubicBezTo>
                  <a:pt x="5030" y="25547"/>
                  <a:pt x="5030" y="25535"/>
                  <a:pt x="5030" y="25535"/>
                </a:cubicBezTo>
                <a:lnTo>
                  <a:pt x="5030" y="25509"/>
                </a:lnTo>
                <a:lnTo>
                  <a:pt x="5030" y="25496"/>
                </a:lnTo>
                <a:cubicBezTo>
                  <a:pt x="5030" y="25484"/>
                  <a:pt x="5018" y="25484"/>
                  <a:pt x="5018" y="25484"/>
                </a:cubicBezTo>
                <a:cubicBezTo>
                  <a:pt x="5018" y="25471"/>
                  <a:pt x="5018" y="25471"/>
                  <a:pt x="5005" y="25471"/>
                </a:cubicBezTo>
                <a:cubicBezTo>
                  <a:pt x="5005" y="25471"/>
                  <a:pt x="4993" y="25459"/>
                  <a:pt x="4980" y="25459"/>
                </a:cubicBezTo>
                <a:close/>
                <a:moveTo>
                  <a:pt x="10966" y="25333"/>
                </a:moveTo>
                <a:cubicBezTo>
                  <a:pt x="11004" y="25333"/>
                  <a:pt x="11054" y="25345"/>
                  <a:pt x="11092" y="25371"/>
                </a:cubicBezTo>
                <a:cubicBezTo>
                  <a:pt x="11105" y="25371"/>
                  <a:pt x="11105" y="25384"/>
                  <a:pt x="11117" y="25384"/>
                </a:cubicBezTo>
                <a:cubicBezTo>
                  <a:pt x="11142" y="25421"/>
                  <a:pt x="11167" y="25459"/>
                  <a:pt x="11167" y="25496"/>
                </a:cubicBezTo>
                <a:cubicBezTo>
                  <a:pt x="11180" y="25547"/>
                  <a:pt x="11167" y="25597"/>
                  <a:pt x="11130" y="25635"/>
                </a:cubicBezTo>
                <a:cubicBezTo>
                  <a:pt x="11091" y="25681"/>
                  <a:pt x="11034" y="25708"/>
                  <a:pt x="10979" y="25708"/>
                </a:cubicBezTo>
                <a:cubicBezTo>
                  <a:pt x="10943" y="25708"/>
                  <a:pt x="10908" y="25697"/>
                  <a:pt x="10878" y="25672"/>
                </a:cubicBezTo>
                <a:cubicBezTo>
                  <a:pt x="10828" y="25635"/>
                  <a:pt x="10803" y="25597"/>
                  <a:pt x="10803" y="25547"/>
                </a:cubicBezTo>
                <a:cubicBezTo>
                  <a:pt x="10790" y="25496"/>
                  <a:pt x="10803" y="25446"/>
                  <a:pt x="10840" y="25409"/>
                </a:cubicBezTo>
                <a:cubicBezTo>
                  <a:pt x="10865" y="25371"/>
                  <a:pt x="10916" y="25345"/>
                  <a:pt x="10966" y="25333"/>
                </a:cubicBezTo>
                <a:close/>
                <a:moveTo>
                  <a:pt x="2478" y="25560"/>
                </a:moveTo>
                <a:cubicBezTo>
                  <a:pt x="2515" y="25572"/>
                  <a:pt x="2540" y="25585"/>
                  <a:pt x="2579" y="25597"/>
                </a:cubicBezTo>
                <a:cubicBezTo>
                  <a:pt x="2579" y="25610"/>
                  <a:pt x="2579" y="25622"/>
                  <a:pt x="2604" y="25622"/>
                </a:cubicBezTo>
                <a:cubicBezTo>
                  <a:pt x="2691" y="25660"/>
                  <a:pt x="2780" y="25698"/>
                  <a:pt x="2867" y="25748"/>
                </a:cubicBezTo>
                <a:cubicBezTo>
                  <a:pt x="2742" y="25711"/>
                  <a:pt x="2629" y="25672"/>
                  <a:pt x="2515" y="25635"/>
                </a:cubicBezTo>
                <a:lnTo>
                  <a:pt x="2503" y="25635"/>
                </a:lnTo>
                <a:lnTo>
                  <a:pt x="2465" y="25597"/>
                </a:lnTo>
                <a:cubicBezTo>
                  <a:pt x="2478" y="25585"/>
                  <a:pt x="2478" y="25572"/>
                  <a:pt x="2478" y="25560"/>
                </a:cubicBezTo>
                <a:close/>
                <a:moveTo>
                  <a:pt x="2691" y="25786"/>
                </a:moveTo>
                <a:lnTo>
                  <a:pt x="2691" y="25797"/>
                </a:lnTo>
                <a:lnTo>
                  <a:pt x="2691" y="25797"/>
                </a:lnTo>
                <a:cubicBezTo>
                  <a:pt x="2687" y="25794"/>
                  <a:pt x="2683" y="25790"/>
                  <a:pt x="2679" y="25786"/>
                </a:cubicBezTo>
                <a:close/>
                <a:moveTo>
                  <a:pt x="13707" y="25547"/>
                </a:moveTo>
                <a:lnTo>
                  <a:pt x="13707" y="25547"/>
                </a:lnTo>
                <a:cubicBezTo>
                  <a:pt x="13720" y="25560"/>
                  <a:pt x="13745" y="25560"/>
                  <a:pt x="13758" y="25572"/>
                </a:cubicBezTo>
                <a:cubicBezTo>
                  <a:pt x="13771" y="25572"/>
                  <a:pt x="13796" y="25572"/>
                  <a:pt x="13808" y="25560"/>
                </a:cubicBezTo>
                <a:cubicBezTo>
                  <a:pt x="13808" y="25560"/>
                  <a:pt x="13821" y="25560"/>
                  <a:pt x="13821" y="25572"/>
                </a:cubicBezTo>
                <a:lnTo>
                  <a:pt x="13858" y="25572"/>
                </a:lnTo>
                <a:lnTo>
                  <a:pt x="13707" y="25798"/>
                </a:lnTo>
                <a:lnTo>
                  <a:pt x="13707" y="25773"/>
                </a:lnTo>
                <a:cubicBezTo>
                  <a:pt x="13720" y="25761"/>
                  <a:pt x="13720" y="25736"/>
                  <a:pt x="13695" y="25711"/>
                </a:cubicBezTo>
                <a:cubicBezTo>
                  <a:pt x="13707" y="25711"/>
                  <a:pt x="13707" y="25723"/>
                  <a:pt x="13720" y="25723"/>
                </a:cubicBezTo>
                <a:lnTo>
                  <a:pt x="13732" y="25723"/>
                </a:lnTo>
                <a:cubicBezTo>
                  <a:pt x="13745" y="25723"/>
                  <a:pt x="13745" y="25723"/>
                  <a:pt x="13745" y="25711"/>
                </a:cubicBezTo>
                <a:cubicBezTo>
                  <a:pt x="13758" y="25711"/>
                  <a:pt x="13758" y="25711"/>
                  <a:pt x="13771" y="25698"/>
                </a:cubicBezTo>
                <a:lnTo>
                  <a:pt x="13771" y="25685"/>
                </a:lnTo>
                <a:lnTo>
                  <a:pt x="13771" y="25672"/>
                </a:lnTo>
                <a:lnTo>
                  <a:pt x="13771" y="25647"/>
                </a:lnTo>
                <a:lnTo>
                  <a:pt x="13758" y="25635"/>
                </a:lnTo>
                <a:cubicBezTo>
                  <a:pt x="13758" y="25635"/>
                  <a:pt x="13745" y="25622"/>
                  <a:pt x="13732" y="25622"/>
                </a:cubicBezTo>
                <a:cubicBezTo>
                  <a:pt x="13745" y="25610"/>
                  <a:pt x="13745" y="25585"/>
                  <a:pt x="13720" y="25572"/>
                </a:cubicBezTo>
                <a:cubicBezTo>
                  <a:pt x="13720" y="25560"/>
                  <a:pt x="13720" y="25560"/>
                  <a:pt x="13707" y="25547"/>
                </a:cubicBezTo>
                <a:close/>
                <a:moveTo>
                  <a:pt x="10994" y="25240"/>
                </a:moveTo>
                <a:cubicBezTo>
                  <a:pt x="10976" y="25240"/>
                  <a:pt x="10958" y="25242"/>
                  <a:pt x="10941" y="25245"/>
                </a:cubicBezTo>
                <a:cubicBezTo>
                  <a:pt x="10878" y="25245"/>
                  <a:pt x="10803" y="25283"/>
                  <a:pt x="10765" y="25345"/>
                </a:cubicBezTo>
                <a:cubicBezTo>
                  <a:pt x="10677" y="25459"/>
                  <a:pt x="10689" y="25622"/>
                  <a:pt x="10790" y="25723"/>
                </a:cubicBezTo>
                <a:cubicBezTo>
                  <a:pt x="10790" y="25736"/>
                  <a:pt x="10803" y="25736"/>
                  <a:pt x="10815" y="25748"/>
                </a:cubicBezTo>
                <a:cubicBezTo>
                  <a:pt x="10865" y="25783"/>
                  <a:pt x="10923" y="25800"/>
                  <a:pt x="10981" y="25800"/>
                </a:cubicBezTo>
                <a:cubicBezTo>
                  <a:pt x="11067" y="25800"/>
                  <a:pt x="11152" y="25761"/>
                  <a:pt x="11205" y="25685"/>
                </a:cubicBezTo>
                <a:cubicBezTo>
                  <a:pt x="11306" y="25572"/>
                  <a:pt x="11281" y="25384"/>
                  <a:pt x="11155" y="25295"/>
                </a:cubicBezTo>
                <a:cubicBezTo>
                  <a:pt x="11106" y="25257"/>
                  <a:pt x="11051" y="25240"/>
                  <a:pt x="10994" y="25240"/>
                </a:cubicBezTo>
                <a:close/>
                <a:moveTo>
                  <a:pt x="6718" y="25596"/>
                </a:moveTo>
                <a:cubicBezTo>
                  <a:pt x="6663" y="25596"/>
                  <a:pt x="6644" y="25686"/>
                  <a:pt x="6703" y="25698"/>
                </a:cubicBezTo>
                <a:cubicBezTo>
                  <a:pt x="6841" y="25723"/>
                  <a:pt x="6980" y="25761"/>
                  <a:pt x="7106" y="25811"/>
                </a:cubicBezTo>
                <a:cubicBezTo>
                  <a:pt x="7110" y="25813"/>
                  <a:pt x="7115" y="25814"/>
                  <a:pt x="7120" y="25814"/>
                </a:cubicBezTo>
                <a:cubicBezTo>
                  <a:pt x="7143" y="25814"/>
                  <a:pt x="7168" y="25794"/>
                  <a:pt x="7168" y="25773"/>
                </a:cubicBezTo>
                <a:cubicBezTo>
                  <a:pt x="7181" y="25748"/>
                  <a:pt x="7156" y="25723"/>
                  <a:pt x="7131" y="25723"/>
                </a:cubicBezTo>
                <a:cubicBezTo>
                  <a:pt x="7005" y="25672"/>
                  <a:pt x="6866" y="25635"/>
                  <a:pt x="6729" y="25597"/>
                </a:cubicBezTo>
                <a:cubicBezTo>
                  <a:pt x="6725" y="25596"/>
                  <a:pt x="6721" y="25596"/>
                  <a:pt x="6718" y="25596"/>
                </a:cubicBezTo>
                <a:close/>
                <a:moveTo>
                  <a:pt x="2694" y="25800"/>
                </a:moveTo>
                <a:lnTo>
                  <a:pt x="2694" y="25800"/>
                </a:lnTo>
                <a:cubicBezTo>
                  <a:pt x="2718" y="25812"/>
                  <a:pt x="2742" y="25824"/>
                  <a:pt x="2755" y="25836"/>
                </a:cubicBezTo>
                <a:lnTo>
                  <a:pt x="2755" y="25848"/>
                </a:lnTo>
                <a:cubicBezTo>
                  <a:pt x="2735" y="25828"/>
                  <a:pt x="2714" y="25816"/>
                  <a:pt x="2694" y="25800"/>
                </a:cubicBezTo>
                <a:close/>
                <a:moveTo>
                  <a:pt x="13620" y="25937"/>
                </a:moveTo>
                <a:lnTo>
                  <a:pt x="13607" y="25949"/>
                </a:lnTo>
                <a:lnTo>
                  <a:pt x="13607" y="25937"/>
                </a:lnTo>
                <a:close/>
                <a:moveTo>
                  <a:pt x="13569" y="26012"/>
                </a:moveTo>
                <a:lnTo>
                  <a:pt x="13556" y="26024"/>
                </a:lnTo>
                <a:lnTo>
                  <a:pt x="13556" y="26012"/>
                </a:lnTo>
                <a:close/>
                <a:moveTo>
                  <a:pt x="11859" y="25836"/>
                </a:moveTo>
                <a:cubicBezTo>
                  <a:pt x="11909" y="25836"/>
                  <a:pt x="11947" y="25848"/>
                  <a:pt x="11997" y="25874"/>
                </a:cubicBezTo>
                <a:lnTo>
                  <a:pt x="12010" y="25887"/>
                </a:lnTo>
                <a:cubicBezTo>
                  <a:pt x="12035" y="25912"/>
                  <a:pt x="12060" y="25949"/>
                  <a:pt x="12060" y="25999"/>
                </a:cubicBezTo>
                <a:cubicBezTo>
                  <a:pt x="12072" y="26050"/>
                  <a:pt x="12060" y="26088"/>
                  <a:pt x="12022" y="26138"/>
                </a:cubicBezTo>
                <a:cubicBezTo>
                  <a:pt x="11997" y="26175"/>
                  <a:pt x="11960" y="26201"/>
                  <a:pt x="11909" y="26201"/>
                </a:cubicBezTo>
                <a:cubicBezTo>
                  <a:pt x="11897" y="26204"/>
                  <a:pt x="11884" y="26205"/>
                  <a:pt x="11872" y="26205"/>
                </a:cubicBezTo>
                <a:cubicBezTo>
                  <a:pt x="11835" y="26205"/>
                  <a:pt x="11799" y="26191"/>
                  <a:pt x="11771" y="26163"/>
                </a:cubicBezTo>
                <a:cubicBezTo>
                  <a:pt x="11733" y="26138"/>
                  <a:pt x="11708" y="26100"/>
                  <a:pt x="11695" y="26050"/>
                </a:cubicBezTo>
                <a:cubicBezTo>
                  <a:pt x="11695" y="25999"/>
                  <a:pt x="11708" y="25949"/>
                  <a:pt x="11733" y="25912"/>
                </a:cubicBezTo>
                <a:cubicBezTo>
                  <a:pt x="11759" y="25874"/>
                  <a:pt x="11809" y="25848"/>
                  <a:pt x="11859" y="25836"/>
                </a:cubicBezTo>
                <a:close/>
                <a:moveTo>
                  <a:pt x="13469" y="26075"/>
                </a:moveTo>
                <a:cubicBezTo>
                  <a:pt x="13481" y="26075"/>
                  <a:pt x="13481" y="26088"/>
                  <a:pt x="13494" y="26088"/>
                </a:cubicBezTo>
                <a:cubicBezTo>
                  <a:pt x="13506" y="26088"/>
                  <a:pt x="13506" y="26088"/>
                  <a:pt x="13519" y="26100"/>
                </a:cubicBezTo>
                <a:lnTo>
                  <a:pt x="13431" y="26226"/>
                </a:lnTo>
                <a:cubicBezTo>
                  <a:pt x="13431" y="26214"/>
                  <a:pt x="13419" y="26201"/>
                  <a:pt x="13405" y="26201"/>
                </a:cubicBezTo>
                <a:cubicBezTo>
                  <a:pt x="13405" y="26188"/>
                  <a:pt x="13393" y="26188"/>
                  <a:pt x="13393" y="26188"/>
                </a:cubicBezTo>
                <a:lnTo>
                  <a:pt x="13431" y="26188"/>
                </a:lnTo>
                <a:lnTo>
                  <a:pt x="13444" y="26175"/>
                </a:lnTo>
                <a:cubicBezTo>
                  <a:pt x="13456" y="26163"/>
                  <a:pt x="13456" y="26150"/>
                  <a:pt x="13456" y="26138"/>
                </a:cubicBezTo>
                <a:cubicBezTo>
                  <a:pt x="13481" y="26125"/>
                  <a:pt x="13481" y="26100"/>
                  <a:pt x="13469" y="26075"/>
                </a:cubicBezTo>
                <a:close/>
                <a:moveTo>
                  <a:pt x="11846" y="25736"/>
                </a:moveTo>
                <a:cubicBezTo>
                  <a:pt x="11771" y="25748"/>
                  <a:pt x="11695" y="25786"/>
                  <a:pt x="11658" y="25848"/>
                </a:cubicBezTo>
                <a:cubicBezTo>
                  <a:pt x="11608" y="25912"/>
                  <a:pt x="11595" y="25987"/>
                  <a:pt x="11595" y="26063"/>
                </a:cubicBezTo>
                <a:cubicBezTo>
                  <a:pt x="11608" y="26125"/>
                  <a:pt x="11633" y="26175"/>
                  <a:pt x="11683" y="26226"/>
                </a:cubicBezTo>
                <a:cubicBezTo>
                  <a:pt x="11695" y="26226"/>
                  <a:pt x="11695" y="26239"/>
                  <a:pt x="11708" y="26251"/>
                </a:cubicBezTo>
                <a:cubicBezTo>
                  <a:pt x="11759" y="26282"/>
                  <a:pt x="11819" y="26305"/>
                  <a:pt x="11880" y="26305"/>
                </a:cubicBezTo>
                <a:cubicBezTo>
                  <a:pt x="11894" y="26305"/>
                  <a:pt x="11908" y="26304"/>
                  <a:pt x="11922" y="26301"/>
                </a:cubicBezTo>
                <a:cubicBezTo>
                  <a:pt x="11997" y="26289"/>
                  <a:pt x="12060" y="26251"/>
                  <a:pt x="12111" y="26188"/>
                </a:cubicBezTo>
                <a:cubicBezTo>
                  <a:pt x="12148" y="26125"/>
                  <a:pt x="12173" y="26063"/>
                  <a:pt x="12161" y="25987"/>
                </a:cubicBezTo>
                <a:cubicBezTo>
                  <a:pt x="12148" y="25912"/>
                  <a:pt x="12111" y="25836"/>
                  <a:pt x="12047" y="25798"/>
                </a:cubicBezTo>
                <a:cubicBezTo>
                  <a:pt x="11997" y="25748"/>
                  <a:pt x="11922" y="25736"/>
                  <a:pt x="11846" y="25736"/>
                </a:cubicBezTo>
                <a:close/>
                <a:moveTo>
                  <a:pt x="13393" y="26276"/>
                </a:moveTo>
                <a:lnTo>
                  <a:pt x="13355" y="26339"/>
                </a:lnTo>
                <a:lnTo>
                  <a:pt x="13343" y="26326"/>
                </a:lnTo>
                <a:cubicBezTo>
                  <a:pt x="13318" y="26314"/>
                  <a:pt x="13305" y="26301"/>
                  <a:pt x="13293" y="26301"/>
                </a:cubicBezTo>
                <a:lnTo>
                  <a:pt x="13318" y="26301"/>
                </a:lnTo>
                <a:cubicBezTo>
                  <a:pt x="13325" y="26305"/>
                  <a:pt x="13331" y="26306"/>
                  <a:pt x="13338" y="26306"/>
                </a:cubicBezTo>
                <a:cubicBezTo>
                  <a:pt x="13355" y="26306"/>
                  <a:pt x="13368" y="26294"/>
                  <a:pt x="13368" y="26276"/>
                </a:cubicBezTo>
                <a:close/>
                <a:moveTo>
                  <a:pt x="4402" y="26061"/>
                </a:moveTo>
                <a:cubicBezTo>
                  <a:pt x="4348" y="26061"/>
                  <a:pt x="4330" y="26139"/>
                  <a:pt x="4390" y="26150"/>
                </a:cubicBezTo>
                <a:cubicBezTo>
                  <a:pt x="4628" y="26214"/>
                  <a:pt x="4867" y="26314"/>
                  <a:pt x="5094" y="26440"/>
                </a:cubicBezTo>
                <a:cubicBezTo>
                  <a:pt x="5100" y="26443"/>
                  <a:pt x="5106" y="26444"/>
                  <a:pt x="5112" y="26444"/>
                </a:cubicBezTo>
                <a:cubicBezTo>
                  <a:pt x="5155" y="26444"/>
                  <a:pt x="5188" y="26373"/>
                  <a:pt x="5144" y="26351"/>
                </a:cubicBezTo>
                <a:cubicBezTo>
                  <a:pt x="4905" y="26226"/>
                  <a:pt x="4666" y="26125"/>
                  <a:pt x="4415" y="26063"/>
                </a:cubicBezTo>
                <a:cubicBezTo>
                  <a:pt x="4410" y="26062"/>
                  <a:pt x="4406" y="26061"/>
                  <a:pt x="4402" y="26061"/>
                </a:cubicBezTo>
                <a:close/>
                <a:moveTo>
                  <a:pt x="13293" y="26440"/>
                </a:moveTo>
                <a:lnTo>
                  <a:pt x="13280" y="26452"/>
                </a:lnTo>
                <a:lnTo>
                  <a:pt x="13280" y="26440"/>
                </a:lnTo>
                <a:close/>
                <a:moveTo>
                  <a:pt x="13255" y="26502"/>
                </a:moveTo>
                <a:lnTo>
                  <a:pt x="13242" y="26515"/>
                </a:lnTo>
                <a:lnTo>
                  <a:pt x="13242" y="26502"/>
                </a:lnTo>
                <a:close/>
                <a:moveTo>
                  <a:pt x="4438" y="26449"/>
                </a:moveTo>
                <a:cubicBezTo>
                  <a:pt x="4415" y="26449"/>
                  <a:pt x="4390" y="26470"/>
                  <a:pt x="4390" y="26490"/>
                </a:cubicBezTo>
                <a:cubicBezTo>
                  <a:pt x="4376" y="26515"/>
                  <a:pt x="4402" y="26541"/>
                  <a:pt x="4427" y="26553"/>
                </a:cubicBezTo>
                <a:cubicBezTo>
                  <a:pt x="4566" y="26603"/>
                  <a:pt x="4716" y="26653"/>
                  <a:pt x="4854" y="26704"/>
                </a:cubicBezTo>
                <a:cubicBezTo>
                  <a:pt x="4859" y="26706"/>
                  <a:pt x="4864" y="26707"/>
                  <a:pt x="4870" y="26707"/>
                </a:cubicBezTo>
                <a:cubicBezTo>
                  <a:pt x="4893" y="26707"/>
                  <a:pt x="4918" y="26687"/>
                  <a:pt x="4918" y="26666"/>
                </a:cubicBezTo>
                <a:cubicBezTo>
                  <a:pt x="4930" y="26641"/>
                  <a:pt x="4905" y="26616"/>
                  <a:pt x="4879" y="26616"/>
                </a:cubicBezTo>
                <a:cubicBezTo>
                  <a:pt x="4742" y="26553"/>
                  <a:pt x="4591" y="26502"/>
                  <a:pt x="4452" y="26452"/>
                </a:cubicBezTo>
                <a:cubicBezTo>
                  <a:pt x="4447" y="26450"/>
                  <a:pt x="4443" y="26449"/>
                  <a:pt x="4438" y="26449"/>
                </a:cubicBezTo>
                <a:close/>
                <a:moveTo>
                  <a:pt x="13210" y="26553"/>
                </a:moveTo>
                <a:lnTo>
                  <a:pt x="13104" y="26729"/>
                </a:lnTo>
                <a:cubicBezTo>
                  <a:pt x="13104" y="26729"/>
                  <a:pt x="13092" y="26729"/>
                  <a:pt x="13092" y="26717"/>
                </a:cubicBezTo>
                <a:cubicBezTo>
                  <a:pt x="13104" y="26717"/>
                  <a:pt x="13104" y="26717"/>
                  <a:pt x="13117" y="26704"/>
                </a:cubicBezTo>
                <a:cubicBezTo>
                  <a:pt x="13129" y="26678"/>
                  <a:pt x="13117" y="26653"/>
                  <a:pt x="13092" y="26641"/>
                </a:cubicBezTo>
                <a:cubicBezTo>
                  <a:pt x="13066" y="26616"/>
                  <a:pt x="13041" y="26603"/>
                  <a:pt x="13016" y="26578"/>
                </a:cubicBezTo>
                <a:lnTo>
                  <a:pt x="13016" y="26578"/>
                </a:lnTo>
                <a:cubicBezTo>
                  <a:pt x="13053" y="26591"/>
                  <a:pt x="13078" y="26603"/>
                  <a:pt x="13117" y="26603"/>
                </a:cubicBezTo>
                <a:cubicBezTo>
                  <a:pt x="13142" y="26603"/>
                  <a:pt x="13167" y="26578"/>
                  <a:pt x="13167" y="26553"/>
                </a:cubicBezTo>
                <a:lnTo>
                  <a:pt x="13204" y="26553"/>
                </a:lnTo>
                <a:cubicBezTo>
                  <a:pt x="13207" y="26553"/>
                  <a:pt x="13208" y="26553"/>
                  <a:pt x="13210" y="26553"/>
                </a:cubicBezTo>
                <a:close/>
                <a:moveTo>
                  <a:pt x="8928" y="26493"/>
                </a:moveTo>
                <a:cubicBezTo>
                  <a:pt x="8889" y="26493"/>
                  <a:pt x="8862" y="26557"/>
                  <a:pt x="8904" y="26578"/>
                </a:cubicBezTo>
                <a:cubicBezTo>
                  <a:pt x="9029" y="26653"/>
                  <a:pt x="9168" y="26717"/>
                  <a:pt x="9319" y="26754"/>
                </a:cubicBezTo>
                <a:cubicBezTo>
                  <a:pt x="9324" y="26756"/>
                  <a:pt x="9329" y="26757"/>
                  <a:pt x="9334" y="26757"/>
                </a:cubicBezTo>
                <a:cubicBezTo>
                  <a:pt x="9353" y="26757"/>
                  <a:pt x="9369" y="26739"/>
                  <a:pt x="9369" y="26729"/>
                </a:cubicBezTo>
                <a:cubicBezTo>
                  <a:pt x="9381" y="26691"/>
                  <a:pt x="9369" y="26666"/>
                  <a:pt x="9344" y="26666"/>
                </a:cubicBezTo>
                <a:cubicBezTo>
                  <a:pt x="9205" y="26628"/>
                  <a:pt x="9080" y="26566"/>
                  <a:pt x="8954" y="26502"/>
                </a:cubicBezTo>
                <a:cubicBezTo>
                  <a:pt x="8945" y="26496"/>
                  <a:pt x="8937" y="26493"/>
                  <a:pt x="8928" y="26493"/>
                </a:cubicBezTo>
                <a:close/>
                <a:moveTo>
                  <a:pt x="13028" y="26792"/>
                </a:moveTo>
                <a:lnTo>
                  <a:pt x="13028" y="26792"/>
                </a:lnTo>
                <a:cubicBezTo>
                  <a:pt x="13041" y="26804"/>
                  <a:pt x="13041" y="26804"/>
                  <a:pt x="13053" y="26804"/>
                </a:cubicBezTo>
                <a:lnTo>
                  <a:pt x="13041" y="26829"/>
                </a:lnTo>
                <a:cubicBezTo>
                  <a:pt x="13041" y="26817"/>
                  <a:pt x="13041" y="26804"/>
                  <a:pt x="13028" y="26792"/>
                </a:cubicBezTo>
                <a:close/>
                <a:moveTo>
                  <a:pt x="13003" y="26880"/>
                </a:moveTo>
                <a:lnTo>
                  <a:pt x="13003" y="26893"/>
                </a:lnTo>
                <a:lnTo>
                  <a:pt x="12991" y="26880"/>
                </a:lnTo>
                <a:close/>
                <a:moveTo>
                  <a:pt x="6100" y="26754"/>
                </a:moveTo>
                <a:cubicBezTo>
                  <a:pt x="6075" y="26754"/>
                  <a:pt x="6049" y="26754"/>
                  <a:pt x="6036" y="26779"/>
                </a:cubicBezTo>
                <a:cubicBezTo>
                  <a:pt x="6024" y="26804"/>
                  <a:pt x="6036" y="26829"/>
                  <a:pt x="6049" y="26842"/>
                </a:cubicBezTo>
                <a:cubicBezTo>
                  <a:pt x="6125" y="26880"/>
                  <a:pt x="6187" y="26918"/>
                  <a:pt x="6263" y="26943"/>
                </a:cubicBezTo>
                <a:cubicBezTo>
                  <a:pt x="6276" y="26955"/>
                  <a:pt x="6288" y="26955"/>
                  <a:pt x="6301" y="26955"/>
                </a:cubicBezTo>
                <a:cubicBezTo>
                  <a:pt x="6313" y="26943"/>
                  <a:pt x="6326" y="26943"/>
                  <a:pt x="6326" y="26930"/>
                </a:cubicBezTo>
                <a:cubicBezTo>
                  <a:pt x="6338" y="26905"/>
                  <a:pt x="6338" y="26868"/>
                  <a:pt x="6313" y="26854"/>
                </a:cubicBezTo>
                <a:cubicBezTo>
                  <a:pt x="6238" y="26829"/>
                  <a:pt x="6175" y="26792"/>
                  <a:pt x="6100" y="26754"/>
                </a:cubicBezTo>
                <a:close/>
                <a:moveTo>
                  <a:pt x="12362" y="26829"/>
                </a:moveTo>
                <a:lnTo>
                  <a:pt x="12362" y="26829"/>
                </a:lnTo>
                <a:cubicBezTo>
                  <a:pt x="12450" y="26880"/>
                  <a:pt x="12538" y="26918"/>
                  <a:pt x="12614" y="26968"/>
                </a:cubicBezTo>
                <a:lnTo>
                  <a:pt x="12500" y="26930"/>
                </a:lnTo>
                <a:cubicBezTo>
                  <a:pt x="12450" y="26893"/>
                  <a:pt x="12413" y="26868"/>
                  <a:pt x="12362" y="26829"/>
                </a:cubicBezTo>
                <a:close/>
                <a:moveTo>
                  <a:pt x="12777" y="26930"/>
                </a:moveTo>
                <a:lnTo>
                  <a:pt x="12928" y="27005"/>
                </a:lnTo>
                <a:lnTo>
                  <a:pt x="12902" y="27030"/>
                </a:lnTo>
                <a:cubicBezTo>
                  <a:pt x="12865" y="27018"/>
                  <a:pt x="12827" y="27018"/>
                  <a:pt x="12790" y="27005"/>
                </a:cubicBezTo>
                <a:cubicBezTo>
                  <a:pt x="12815" y="26980"/>
                  <a:pt x="12815" y="26955"/>
                  <a:pt x="12777" y="26930"/>
                </a:cubicBezTo>
                <a:close/>
                <a:moveTo>
                  <a:pt x="12701" y="27081"/>
                </a:moveTo>
                <a:lnTo>
                  <a:pt x="12800" y="27106"/>
                </a:lnTo>
                <a:lnTo>
                  <a:pt x="12800" y="27106"/>
                </a:lnTo>
                <a:cubicBezTo>
                  <a:pt x="12775" y="27105"/>
                  <a:pt x="12739" y="27094"/>
                  <a:pt x="12701" y="27081"/>
                </a:cubicBezTo>
                <a:close/>
                <a:moveTo>
                  <a:pt x="12802" y="27106"/>
                </a:moveTo>
                <a:lnTo>
                  <a:pt x="12852" y="27119"/>
                </a:lnTo>
                <a:lnTo>
                  <a:pt x="12840" y="27131"/>
                </a:lnTo>
                <a:cubicBezTo>
                  <a:pt x="12827" y="27119"/>
                  <a:pt x="12815" y="27119"/>
                  <a:pt x="12802" y="27106"/>
                </a:cubicBezTo>
                <a:close/>
                <a:moveTo>
                  <a:pt x="12790" y="27207"/>
                </a:moveTo>
                <a:lnTo>
                  <a:pt x="12777" y="27220"/>
                </a:lnTo>
                <a:lnTo>
                  <a:pt x="12777" y="27207"/>
                </a:lnTo>
                <a:close/>
                <a:moveTo>
                  <a:pt x="12262" y="27119"/>
                </a:moveTo>
                <a:lnTo>
                  <a:pt x="12262" y="27119"/>
                </a:lnTo>
                <a:cubicBezTo>
                  <a:pt x="12337" y="27156"/>
                  <a:pt x="12413" y="27194"/>
                  <a:pt x="12488" y="27220"/>
                </a:cubicBezTo>
                <a:cubicBezTo>
                  <a:pt x="12550" y="27245"/>
                  <a:pt x="12614" y="27282"/>
                  <a:pt x="12676" y="27307"/>
                </a:cubicBezTo>
                <a:cubicBezTo>
                  <a:pt x="12701" y="27307"/>
                  <a:pt x="12726" y="27307"/>
                  <a:pt x="12739" y="27282"/>
                </a:cubicBezTo>
                <a:lnTo>
                  <a:pt x="12739" y="27282"/>
                </a:lnTo>
                <a:lnTo>
                  <a:pt x="12714" y="27332"/>
                </a:lnTo>
                <a:cubicBezTo>
                  <a:pt x="12626" y="27295"/>
                  <a:pt x="12550" y="27270"/>
                  <a:pt x="12463" y="27245"/>
                </a:cubicBezTo>
                <a:cubicBezTo>
                  <a:pt x="12399" y="27207"/>
                  <a:pt x="12324" y="27156"/>
                  <a:pt x="12262" y="27119"/>
                </a:cubicBezTo>
                <a:close/>
                <a:moveTo>
                  <a:pt x="11054" y="27257"/>
                </a:moveTo>
                <a:lnTo>
                  <a:pt x="11054" y="27257"/>
                </a:lnTo>
                <a:cubicBezTo>
                  <a:pt x="11230" y="27345"/>
                  <a:pt x="11406" y="27433"/>
                  <a:pt x="11583" y="27508"/>
                </a:cubicBezTo>
                <a:cubicBezTo>
                  <a:pt x="11557" y="27508"/>
                  <a:pt x="11532" y="27496"/>
                  <a:pt x="11519" y="27483"/>
                </a:cubicBezTo>
                <a:lnTo>
                  <a:pt x="11482" y="27483"/>
                </a:lnTo>
                <a:cubicBezTo>
                  <a:pt x="11457" y="27471"/>
                  <a:pt x="11432" y="27458"/>
                  <a:pt x="11419" y="27458"/>
                </a:cubicBezTo>
                <a:cubicBezTo>
                  <a:pt x="11318" y="27396"/>
                  <a:pt x="11217" y="27345"/>
                  <a:pt x="11117" y="27295"/>
                </a:cubicBezTo>
                <a:cubicBezTo>
                  <a:pt x="11092" y="27282"/>
                  <a:pt x="11066" y="27270"/>
                  <a:pt x="11054" y="27257"/>
                </a:cubicBezTo>
                <a:close/>
                <a:moveTo>
                  <a:pt x="12525" y="27396"/>
                </a:moveTo>
                <a:lnTo>
                  <a:pt x="12639" y="27433"/>
                </a:lnTo>
                <a:lnTo>
                  <a:pt x="12589" y="27521"/>
                </a:lnTo>
                <a:cubicBezTo>
                  <a:pt x="12589" y="27508"/>
                  <a:pt x="12575" y="27496"/>
                  <a:pt x="12563" y="27496"/>
                </a:cubicBezTo>
                <a:cubicBezTo>
                  <a:pt x="12550" y="27483"/>
                  <a:pt x="12525" y="27483"/>
                  <a:pt x="12513" y="27471"/>
                </a:cubicBezTo>
                <a:cubicBezTo>
                  <a:pt x="12500" y="27471"/>
                  <a:pt x="12500" y="27458"/>
                  <a:pt x="12500" y="27458"/>
                </a:cubicBezTo>
                <a:cubicBezTo>
                  <a:pt x="12525" y="27446"/>
                  <a:pt x="12538" y="27421"/>
                  <a:pt x="12525" y="27396"/>
                </a:cubicBezTo>
                <a:close/>
                <a:moveTo>
                  <a:pt x="7508" y="27508"/>
                </a:moveTo>
                <a:cubicBezTo>
                  <a:pt x="7495" y="27508"/>
                  <a:pt x="7483" y="27508"/>
                  <a:pt x="7470" y="27521"/>
                </a:cubicBezTo>
                <a:cubicBezTo>
                  <a:pt x="7458" y="27521"/>
                  <a:pt x="7458" y="27533"/>
                  <a:pt x="7445" y="27547"/>
                </a:cubicBezTo>
                <a:cubicBezTo>
                  <a:pt x="7445" y="27572"/>
                  <a:pt x="7458" y="27597"/>
                  <a:pt x="7483" y="27609"/>
                </a:cubicBezTo>
                <a:cubicBezTo>
                  <a:pt x="7533" y="27622"/>
                  <a:pt x="7571" y="27634"/>
                  <a:pt x="7621" y="27647"/>
                </a:cubicBezTo>
                <a:cubicBezTo>
                  <a:pt x="7634" y="27647"/>
                  <a:pt x="7646" y="27647"/>
                  <a:pt x="7659" y="27634"/>
                </a:cubicBezTo>
                <a:cubicBezTo>
                  <a:pt x="7671" y="27634"/>
                  <a:pt x="7684" y="27622"/>
                  <a:pt x="7684" y="27609"/>
                </a:cubicBezTo>
                <a:cubicBezTo>
                  <a:pt x="7684" y="27584"/>
                  <a:pt x="7671" y="27559"/>
                  <a:pt x="7646" y="27547"/>
                </a:cubicBezTo>
                <a:cubicBezTo>
                  <a:pt x="7596" y="27533"/>
                  <a:pt x="7558" y="27521"/>
                  <a:pt x="7508" y="27508"/>
                </a:cubicBezTo>
                <a:close/>
                <a:moveTo>
                  <a:pt x="12186" y="27748"/>
                </a:moveTo>
                <a:lnTo>
                  <a:pt x="12241" y="27775"/>
                </a:lnTo>
                <a:lnTo>
                  <a:pt x="12241" y="27775"/>
                </a:lnTo>
                <a:cubicBezTo>
                  <a:pt x="12224" y="27770"/>
                  <a:pt x="12206" y="27765"/>
                  <a:pt x="12186" y="27760"/>
                </a:cubicBezTo>
                <a:lnTo>
                  <a:pt x="12186" y="27748"/>
                </a:lnTo>
                <a:close/>
                <a:moveTo>
                  <a:pt x="7479" y="26901"/>
                </a:moveTo>
                <a:cubicBezTo>
                  <a:pt x="7440" y="26901"/>
                  <a:pt x="7425" y="26982"/>
                  <a:pt x="7470" y="26993"/>
                </a:cubicBezTo>
                <a:cubicBezTo>
                  <a:pt x="8162" y="27232"/>
                  <a:pt x="8841" y="27496"/>
                  <a:pt x="9507" y="27785"/>
                </a:cubicBezTo>
                <a:cubicBezTo>
                  <a:pt x="9515" y="27788"/>
                  <a:pt x="9523" y="27789"/>
                  <a:pt x="9530" y="27789"/>
                </a:cubicBezTo>
                <a:cubicBezTo>
                  <a:pt x="9581" y="27789"/>
                  <a:pt x="9613" y="27720"/>
                  <a:pt x="9557" y="27697"/>
                </a:cubicBezTo>
                <a:cubicBezTo>
                  <a:pt x="8878" y="27408"/>
                  <a:pt x="8199" y="27144"/>
                  <a:pt x="7495" y="26905"/>
                </a:cubicBezTo>
                <a:cubicBezTo>
                  <a:pt x="7490" y="26902"/>
                  <a:pt x="7484" y="26901"/>
                  <a:pt x="7479" y="26901"/>
                </a:cubicBezTo>
                <a:close/>
                <a:moveTo>
                  <a:pt x="12324" y="27735"/>
                </a:moveTo>
                <a:cubicBezTo>
                  <a:pt x="12362" y="27735"/>
                  <a:pt x="12399" y="27748"/>
                  <a:pt x="12438" y="27760"/>
                </a:cubicBezTo>
                <a:lnTo>
                  <a:pt x="12362" y="27860"/>
                </a:lnTo>
                <a:cubicBezTo>
                  <a:pt x="12374" y="27835"/>
                  <a:pt x="12349" y="27810"/>
                  <a:pt x="12324" y="27798"/>
                </a:cubicBezTo>
                <a:cubicBezTo>
                  <a:pt x="12306" y="27793"/>
                  <a:pt x="12289" y="27789"/>
                  <a:pt x="12273" y="27784"/>
                </a:cubicBezTo>
                <a:lnTo>
                  <a:pt x="12273" y="27784"/>
                </a:lnTo>
                <a:cubicBezTo>
                  <a:pt x="12297" y="27781"/>
                  <a:pt x="12324" y="27769"/>
                  <a:pt x="12324" y="27748"/>
                </a:cubicBezTo>
                <a:lnTo>
                  <a:pt x="12324" y="27735"/>
                </a:lnTo>
                <a:close/>
                <a:moveTo>
                  <a:pt x="12136" y="27848"/>
                </a:moveTo>
                <a:cubicBezTo>
                  <a:pt x="12161" y="27848"/>
                  <a:pt x="12173" y="27860"/>
                  <a:pt x="12198" y="27874"/>
                </a:cubicBezTo>
                <a:lnTo>
                  <a:pt x="12223" y="27874"/>
                </a:lnTo>
                <a:cubicBezTo>
                  <a:pt x="12249" y="27886"/>
                  <a:pt x="12274" y="27886"/>
                  <a:pt x="12312" y="27899"/>
                </a:cubicBezTo>
                <a:cubicBezTo>
                  <a:pt x="12324" y="27899"/>
                  <a:pt x="12337" y="27899"/>
                  <a:pt x="12349" y="27886"/>
                </a:cubicBezTo>
                <a:lnTo>
                  <a:pt x="12349" y="27886"/>
                </a:lnTo>
                <a:lnTo>
                  <a:pt x="12287" y="27974"/>
                </a:lnTo>
                <a:cubicBezTo>
                  <a:pt x="12299" y="27949"/>
                  <a:pt x="12287" y="27924"/>
                  <a:pt x="12262" y="27911"/>
                </a:cubicBezTo>
                <a:cubicBezTo>
                  <a:pt x="12211" y="27899"/>
                  <a:pt x="12161" y="27874"/>
                  <a:pt x="12111" y="27848"/>
                </a:cubicBezTo>
                <a:close/>
                <a:moveTo>
                  <a:pt x="12136" y="27999"/>
                </a:moveTo>
                <a:cubicBezTo>
                  <a:pt x="12173" y="27999"/>
                  <a:pt x="12198" y="28011"/>
                  <a:pt x="12223" y="28024"/>
                </a:cubicBezTo>
                <a:cubicBezTo>
                  <a:pt x="12236" y="28024"/>
                  <a:pt x="12249" y="28024"/>
                  <a:pt x="12262" y="28011"/>
                </a:cubicBezTo>
                <a:lnTo>
                  <a:pt x="12262" y="28011"/>
                </a:lnTo>
                <a:lnTo>
                  <a:pt x="12227" y="28066"/>
                </a:lnTo>
                <a:lnTo>
                  <a:pt x="12227" y="28066"/>
                </a:lnTo>
                <a:cubicBezTo>
                  <a:pt x="12230" y="28050"/>
                  <a:pt x="12222" y="28034"/>
                  <a:pt x="12198" y="28024"/>
                </a:cubicBezTo>
                <a:cubicBezTo>
                  <a:pt x="12173" y="28011"/>
                  <a:pt x="12161" y="27999"/>
                  <a:pt x="12136" y="27999"/>
                </a:cubicBezTo>
                <a:close/>
                <a:moveTo>
                  <a:pt x="10709" y="27940"/>
                </a:moveTo>
                <a:cubicBezTo>
                  <a:pt x="10696" y="27940"/>
                  <a:pt x="10684" y="27946"/>
                  <a:pt x="10677" y="27961"/>
                </a:cubicBezTo>
                <a:cubicBezTo>
                  <a:pt x="10664" y="27986"/>
                  <a:pt x="10664" y="28024"/>
                  <a:pt x="10689" y="28036"/>
                </a:cubicBezTo>
                <a:cubicBezTo>
                  <a:pt x="10778" y="28075"/>
                  <a:pt x="10865" y="28112"/>
                  <a:pt x="10966" y="28137"/>
                </a:cubicBezTo>
                <a:cubicBezTo>
                  <a:pt x="10991" y="28137"/>
                  <a:pt x="11016" y="28125"/>
                  <a:pt x="11029" y="28100"/>
                </a:cubicBezTo>
                <a:cubicBezTo>
                  <a:pt x="11029" y="28075"/>
                  <a:pt x="11016" y="28050"/>
                  <a:pt x="10991" y="28036"/>
                </a:cubicBezTo>
                <a:cubicBezTo>
                  <a:pt x="10941" y="28024"/>
                  <a:pt x="10903" y="28011"/>
                  <a:pt x="10853" y="27999"/>
                </a:cubicBezTo>
                <a:lnTo>
                  <a:pt x="10840" y="27999"/>
                </a:lnTo>
                <a:lnTo>
                  <a:pt x="10840" y="27986"/>
                </a:lnTo>
                <a:cubicBezTo>
                  <a:pt x="10828" y="27986"/>
                  <a:pt x="10815" y="27986"/>
                  <a:pt x="10803" y="27974"/>
                </a:cubicBezTo>
                <a:cubicBezTo>
                  <a:pt x="10778" y="27974"/>
                  <a:pt x="10765" y="27961"/>
                  <a:pt x="10740" y="27949"/>
                </a:cubicBezTo>
                <a:cubicBezTo>
                  <a:pt x="10729" y="27943"/>
                  <a:pt x="10718" y="27940"/>
                  <a:pt x="10709" y="27940"/>
                </a:cubicBezTo>
                <a:close/>
                <a:moveTo>
                  <a:pt x="9281" y="28187"/>
                </a:moveTo>
                <a:cubicBezTo>
                  <a:pt x="9256" y="28187"/>
                  <a:pt x="9230" y="28200"/>
                  <a:pt x="9218" y="28226"/>
                </a:cubicBezTo>
                <a:cubicBezTo>
                  <a:pt x="9218" y="28251"/>
                  <a:pt x="9230" y="28276"/>
                  <a:pt x="9256" y="28288"/>
                </a:cubicBezTo>
                <a:cubicBezTo>
                  <a:pt x="9306" y="28301"/>
                  <a:pt x="9356" y="28313"/>
                  <a:pt x="9420" y="28326"/>
                </a:cubicBezTo>
                <a:cubicBezTo>
                  <a:pt x="9426" y="28329"/>
                  <a:pt x="9432" y="28331"/>
                  <a:pt x="9438" y="28331"/>
                </a:cubicBezTo>
                <a:cubicBezTo>
                  <a:pt x="9456" y="28331"/>
                  <a:pt x="9470" y="28317"/>
                  <a:pt x="9470" y="28288"/>
                </a:cubicBezTo>
                <a:cubicBezTo>
                  <a:pt x="9482" y="28263"/>
                  <a:pt x="9470" y="28238"/>
                  <a:pt x="9432" y="28238"/>
                </a:cubicBezTo>
                <a:cubicBezTo>
                  <a:pt x="9381" y="28226"/>
                  <a:pt x="9331" y="28200"/>
                  <a:pt x="9281" y="28187"/>
                </a:cubicBezTo>
                <a:close/>
                <a:moveTo>
                  <a:pt x="16449" y="7326"/>
                </a:moveTo>
                <a:lnTo>
                  <a:pt x="16524" y="7363"/>
                </a:lnTo>
                <a:cubicBezTo>
                  <a:pt x="16524" y="7376"/>
                  <a:pt x="16537" y="7388"/>
                  <a:pt x="16549" y="7401"/>
                </a:cubicBezTo>
                <a:cubicBezTo>
                  <a:pt x="16574" y="7413"/>
                  <a:pt x="16600" y="7413"/>
                  <a:pt x="16625" y="7426"/>
                </a:cubicBezTo>
                <a:lnTo>
                  <a:pt x="18259" y="8432"/>
                </a:lnTo>
                <a:cubicBezTo>
                  <a:pt x="18259" y="8457"/>
                  <a:pt x="18259" y="8483"/>
                  <a:pt x="18298" y="8495"/>
                </a:cubicBezTo>
                <a:cubicBezTo>
                  <a:pt x="18323" y="8495"/>
                  <a:pt x="18360" y="8508"/>
                  <a:pt x="18385" y="8508"/>
                </a:cubicBezTo>
                <a:lnTo>
                  <a:pt x="20762" y="9953"/>
                </a:lnTo>
                <a:cubicBezTo>
                  <a:pt x="20762" y="9979"/>
                  <a:pt x="20774" y="10004"/>
                  <a:pt x="20800" y="10004"/>
                </a:cubicBezTo>
                <a:cubicBezTo>
                  <a:pt x="20825" y="10017"/>
                  <a:pt x="20838" y="10017"/>
                  <a:pt x="20863" y="10017"/>
                </a:cubicBezTo>
                <a:lnTo>
                  <a:pt x="23088" y="11375"/>
                </a:lnTo>
                <a:lnTo>
                  <a:pt x="23088" y="11387"/>
                </a:lnTo>
                <a:cubicBezTo>
                  <a:pt x="23001" y="11325"/>
                  <a:pt x="22912" y="11274"/>
                  <a:pt x="22825" y="11224"/>
                </a:cubicBezTo>
                <a:cubicBezTo>
                  <a:pt x="22821" y="11220"/>
                  <a:pt x="22815" y="11219"/>
                  <a:pt x="22808" y="11219"/>
                </a:cubicBezTo>
                <a:cubicBezTo>
                  <a:pt x="22792" y="11219"/>
                  <a:pt x="22771" y="11228"/>
                  <a:pt x="22761" y="11236"/>
                </a:cubicBezTo>
                <a:cubicBezTo>
                  <a:pt x="22749" y="11261"/>
                  <a:pt x="22761" y="11274"/>
                  <a:pt x="22774" y="11299"/>
                </a:cubicBezTo>
                <a:cubicBezTo>
                  <a:pt x="22724" y="11274"/>
                  <a:pt x="22686" y="11249"/>
                  <a:pt x="22649" y="11236"/>
                </a:cubicBezTo>
                <a:cubicBezTo>
                  <a:pt x="22642" y="11233"/>
                  <a:pt x="22635" y="11231"/>
                  <a:pt x="22629" y="11231"/>
                </a:cubicBezTo>
                <a:cubicBezTo>
                  <a:pt x="22611" y="11231"/>
                  <a:pt x="22595" y="11243"/>
                  <a:pt x="22585" y="11261"/>
                </a:cubicBezTo>
                <a:cubicBezTo>
                  <a:pt x="22573" y="11274"/>
                  <a:pt x="22585" y="11311"/>
                  <a:pt x="22610" y="11325"/>
                </a:cubicBezTo>
                <a:cubicBezTo>
                  <a:pt x="22736" y="11387"/>
                  <a:pt x="22862" y="11450"/>
                  <a:pt x="22988" y="11526"/>
                </a:cubicBezTo>
                <a:lnTo>
                  <a:pt x="22976" y="11538"/>
                </a:lnTo>
                <a:cubicBezTo>
                  <a:pt x="22951" y="11538"/>
                  <a:pt x="22937" y="11526"/>
                  <a:pt x="22912" y="11513"/>
                </a:cubicBezTo>
                <a:cubicBezTo>
                  <a:pt x="22246" y="11110"/>
                  <a:pt x="21579" y="10696"/>
                  <a:pt x="20913" y="10293"/>
                </a:cubicBezTo>
                <a:cubicBezTo>
                  <a:pt x="20905" y="10290"/>
                  <a:pt x="20896" y="10288"/>
                  <a:pt x="20889" y="10288"/>
                </a:cubicBezTo>
                <a:cubicBezTo>
                  <a:pt x="20841" y="10288"/>
                  <a:pt x="20820" y="10349"/>
                  <a:pt x="20863" y="10381"/>
                </a:cubicBezTo>
                <a:cubicBezTo>
                  <a:pt x="21416" y="10721"/>
                  <a:pt x="21982" y="11060"/>
                  <a:pt x="22535" y="11400"/>
                </a:cubicBezTo>
                <a:lnTo>
                  <a:pt x="22535" y="11425"/>
                </a:lnTo>
                <a:cubicBezTo>
                  <a:pt x="22523" y="11412"/>
                  <a:pt x="22510" y="11412"/>
                  <a:pt x="22498" y="11400"/>
                </a:cubicBezTo>
                <a:cubicBezTo>
                  <a:pt x="22473" y="11387"/>
                  <a:pt x="22448" y="11375"/>
                  <a:pt x="22434" y="11362"/>
                </a:cubicBezTo>
                <a:cubicBezTo>
                  <a:pt x="22409" y="11350"/>
                  <a:pt x="22397" y="11337"/>
                  <a:pt x="22372" y="11325"/>
                </a:cubicBezTo>
                <a:cubicBezTo>
                  <a:pt x="22372" y="11311"/>
                  <a:pt x="22359" y="11311"/>
                  <a:pt x="22359" y="11299"/>
                </a:cubicBezTo>
                <a:cubicBezTo>
                  <a:pt x="22346" y="11293"/>
                  <a:pt x="22337" y="11290"/>
                  <a:pt x="22328" y="11290"/>
                </a:cubicBezTo>
                <a:cubicBezTo>
                  <a:pt x="22318" y="11290"/>
                  <a:pt x="22309" y="11293"/>
                  <a:pt x="22297" y="11299"/>
                </a:cubicBezTo>
                <a:cubicBezTo>
                  <a:pt x="22284" y="11311"/>
                  <a:pt x="22271" y="11337"/>
                  <a:pt x="22271" y="11362"/>
                </a:cubicBezTo>
                <a:cubicBezTo>
                  <a:pt x="22284" y="11387"/>
                  <a:pt x="22309" y="11400"/>
                  <a:pt x="22334" y="11412"/>
                </a:cubicBezTo>
                <a:cubicBezTo>
                  <a:pt x="22359" y="11425"/>
                  <a:pt x="22384" y="11437"/>
                  <a:pt x="22409" y="11462"/>
                </a:cubicBezTo>
                <a:cubicBezTo>
                  <a:pt x="22422" y="11462"/>
                  <a:pt x="22434" y="11475"/>
                  <a:pt x="22448" y="11488"/>
                </a:cubicBezTo>
                <a:cubicBezTo>
                  <a:pt x="22409" y="11475"/>
                  <a:pt x="22384" y="11450"/>
                  <a:pt x="22347" y="11437"/>
                </a:cubicBezTo>
                <a:cubicBezTo>
                  <a:pt x="22341" y="11434"/>
                  <a:pt x="22335" y="11433"/>
                  <a:pt x="22329" y="11433"/>
                </a:cubicBezTo>
                <a:cubicBezTo>
                  <a:pt x="22286" y="11433"/>
                  <a:pt x="22254" y="11504"/>
                  <a:pt x="22309" y="11526"/>
                </a:cubicBezTo>
                <a:cubicBezTo>
                  <a:pt x="22334" y="11538"/>
                  <a:pt x="22372" y="11563"/>
                  <a:pt x="22397" y="11576"/>
                </a:cubicBezTo>
                <a:cubicBezTo>
                  <a:pt x="22397" y="11588"/>
                  <a:pt x="22397" y="11613"/>
                  <a:pt x="22409" y="11626"/>
                </a:cubicBezTo>
                <a:cubicBezTo>
                  <a:pt x="22523" y="11714"/>
                  <a:pt x="22649" y="11789"/>
                  <a:pt x="22774" y="11853"/>
                </a:cubicBezTo>
                <a:lnTo>
                  <a:pt x="22774" y="11865"/>
                </a:lnTo>
                <a:cubicBezTo>
                  <a:pt x="22221" y="11538"/>
                  <a:pt x="21668" y="11211"/>
                  <a:pt x="21127" y="10859"/>
                </a:cubicBezTo>
                <a:cubicBezTo>
                  <a:pt x="21120" y="10855"/>
                  <a:pt x="21113" y="10854"/>
                  <a:pt x="21106" y="10854"/>
                </a:cubicBezTo>
                <a:cubicBezTo>
                  <a:pt x="21064" y="10854"/>
                  <a:pt x="21033" y="10914"/>
                  <a:pt x="21076" y="10947"/>
                </a:cubicBezTo>
                <a:cubicBezTo>
                  <a:pt x="21479" y="11199"/>
                  <a:pt x="21869" y="11437"/>
                  <a:pt x="22271" y="11677"/>
                </a:cubicBezTo>
                <a:cubicBezTo>
                  <a:pt x="22258" y="11677"/>
                  <a:pt x="22258" y="11677"/>
                  <a:pt x="22258" y="11689"/>
                </a:cubicBezTo>
                <a:cubicBezTo>
                  <a:pt x="22246" y="11677"/>
                  <a:pt x="22221" y="11664"/>
                  <a:pt x="22208" y="11652"/>
                </a:cubicBezTo>
                <a:cubicBezTo>
                  <a:pt x="22201" y="11648"/>
                  <a:pt x="22195" y="11646"/>
                  <a:pt x="22188" y="11646"/>
                </a:cubicBezTo>
                <a:cubicBezTo>
                  <a:pt x="22170" y="11646"/>
                  <a:pt x="22155" y="11658"/>
                  <a:pt x="22146" y="11677"/>
                </a:cubicBezTo>
                <a:cubicBezTo>
                  <a:pt x="22133" y="11689"/>
                  <a:pt x="22146" y="11727"/>
                  <a:pt x="22158" y="11739"/>
                </a:cubicBezTo>
                <a:cubicBezTo>
                  <a:pt x="22183" y="11752"/>
                  <a:pt x="22208" y="11764"/>
                  <a:pt x="22233" y="11789"/>
                </a:cubicBezTo>
                <a:cubicBezTo>
                  <a:pt x="22221" y="11814"/>
                  <a:pt x="22233" y="11840"/>
                  <a:pt x="22258" y="11853"/>
                </a:cubicBezTo>
                <a:cubicBezTo>
                  <a:pt x="22372" y="11940"/>
                  <a:pt x="22498" y="12016"/>
                  <a:pt x="22624" y="12091"/>
                </a:cubicBezTo>
                <a:lnTo>
                  <a:pt x="22610" y="12104"/>
                </a:lnTo>
                <a:cubicBezTo>
                  <a:pt x="22473" y="12029"/>
                  <a:pt x="22347" y="11940"/>
                  <a:pt x="22221" y="11828"/>
                </a:cubicBezTo>
                <a:cubicBezTo>
                  <a:pt x="22212" y="11822"/>
                  <a:pt x="22203" y="11819"/>
                  <a:pt x="22193" y="11819"/>
                </a:cubicBezTo>
                <a:cubicBezTo>
                  <a:pt x="22162" y="11819"/>
                  <a:pt x="22133" y="11846"/>
                  <a:pt x="22133" y="11865"/>
                </a:cubicBezTo>
                <a:lnTo>
                  <a:pt x="22121" y="11878"/>
                </a:lnTo>
                <a:cubicBezTo>
                  <a:pt x="22121" y="11878"/>
                  <a:pt x="22107" y="11903"/>
                  <a:pt x="22107" y="11915"/>
                </a:cubicBezTo>
                <a:cubicBezTo>
                  <a:pt x="21869" y="11727"/>
                  <a:pt x="21618" y="11551"/>
                  <a:pt x="21353" y="11375"/>
                </a:cubicBezTo>
                <a:cubicBezTo>
                  <a:pt x="21344" y="11368"/>
                  <a:pt x="21336" y="11365"/>
                  <a:pt x="21329" y="11365"/>
                </a:cubicBezTo>
                <a:cubicBezTo>
                  <a:pt x="21292" y="11365"/>
                  <a:pt x="21274" y="11432"/>
                  <a:pt x="21316" y="11462"/>
                </a:cubicBezTo>
                <a:cubicBezTo>
                  <a:pt x="21517" y="11601"/>
                  <a:pt x="21718" y="11752"/>
                  <a:pt x="21931" y="11903"/>
                </a:cubicBezTo>
                <a:cubicBezTo>
                  <a:pt x="21927" y="11902"/>
                  <a:pt x="21922" y="11901"/>
                  <a:pt x="21918" y="11901"/>
                </a:cubicBezTo>
                <a:cubicBezTo>
                  <a:pt x="21875" y="11901"/>
                  <a:pt x="21848" y="11957"/>
                  <a:pt x="21894" y="11991"/>
                </a:cubicBezTo>
                <a:cubicBezTo>
                  <a:pt x="22070" y="12091"/>
                  <a:pt x="22246" y="12205"/>
                  <a:pt x="22422" y="12305"/>
                </a:cubicBezTo>
                <a:cubicBezTo>
                  <a:pt x="22428" y="12311"/>
                  <a:pt x="22435" y="12314"/>
                  <a:pt x="22441" y="12314"/>
                </a:cubicBezTo>
                <a:cubicBezTo>
                  <a:pt x="22447" y="12314"/>
                  <a:pt x="22454" y="12311"/>
                  <a:pt x="22460" y="12305"/>
                </a:cubicBezTo>
                <a:cubicBezTo>
                  <a:pt x="22473" y="12305"/>
                  <a:pt x="22473" y="12305"/>
                  <a:pt x="22473" y="12318"/>
                </a:cubicBezTo>
                <a:lnTo>
                  <a:pt x="22434" y="12381"/>
                </a:lnTo>
                <a:cubicBezTo>
                  <a:pt x="22208" y="12205"/>
                  <a:pt x="21970" y="12054"/>
                  <a:pt x="21718" y="11915"/>
                </a:cubicBezTo>
                <a:cubicBezTo>
                  <a:pt x="21710" y="11912"/>
                  <a:pt x="21703" y="11911"/>
                  <a:pt x="21696" y="11911"/>
                </a:cubicBezTo>
                <a:cubicBezTo>
                  <a:pt x="21647" y="11911"/>
                  <a:pt x="21624" y="11982"/>
                  <a:pt x="21668" y="12004"/>
                </a:cubicBezTo>
                <a:cubicBezTo>
                  <a:pt x="21819" y="12091"/>
                  <a:pt x="21982" y="12180"/>
                  <a:pt x="22121" y="12280"/>
                </a:cubicBezTo>
                <a:cubicBezTo>
                  <a:pt x="21718" y="12041"/>
                  <a:pt x="21316" y="11789"/>
                  <a:pt x="20913" y="11538"/>
                </a:cubicBezTo>
                <a:cubicBezTo>
                  <a:pt x="20905" y="11532"/>
                  <a:pt x="20896" y="11529"/>
                  <a:pt x="20888" y="11529"/>
                </a:cubicBezTo>
                <a:cubicBezTo>
                  <a:pt x="20849" y="11529"/>
                  <a:pt x="20821" y="11595"/>
                  <a:pt x="20863" y="11626"/>
                </a:cubicBezTo>
                <a:lnTo>
                  <a:pt x="21844" y="12230"/>
                </a:lnTo>
                <a:cubicBezTo>
                  <a:pt x="21844" y="12230"/>
                  <a:pt x="21844" y="12242"/>
                  <a:pt x="21831" y="12242"/>
                </a:cubicBezTo>
                <a:lnTo>
                  <a:pt x="21831" y="12267"/>
                </a:lnTo>
                <a:cubicBezTo>
                  <a:pt x="21819" y="12267"/>
                  <a:pt x="21794" y="12267"/>
                  <a:pt x="21781" y="12280"/>
                </a:cubicBezTo>
                <a:cubicBezTo>
                  <a:pt x="21768" y="12292"/>
                  <a:pt x="21768" y="12331"/>
                  <a:pt x="21781" y="12343"/>
                </a:cubicBezTo>
                <a:cubicBezTo>
                  <a:pt x="21806" y="12368"/>
                  <a:pt x="21819" y="12381"/>
                  <a:pt x="21844" y="12393"/>
                </a:cubicBezTo>
                <a:cubicBezTo>
                  <a:pt x="21844" y="12406"/>
                  <a:pt x="21831" y="12406"/>
                  <a:pt x="21831" y="12406"/>
                </a:cubicBezTo>
                <a:cubicBezTo>
                  <a:pt x="21743" y="12356"/>
                  <a:pt x="21643" y="12292"/>
                  <a:pt x="21554" y="12242"/>
                </a:cubicBezTo>
                <a:cubicBezTo>
                  <a:pt x="21544" y="12235"/>
                  <a:pt x="21533" y="12232"/>
                  <a:pt x="21524" y="12232"/>
                </a:cubicBezTo>
                <a:cubicBezTo>
                  <a:pt x="21499" y="12232"/>
                  <a:pt x="21479" y="12253"/>
                  <a:pt x="21479" y="12280"/>
                </a:cubicBezTo>
                <a:cubicBezTo>
                  <a:pt x="21378" y="12205"/>
                  <a:pt x="21265" y="12141"/>
                  <a:pt x="21152" y="12066"/>
                </a:cubicBezTo>
                <a:cubicBezTo>
                  <a:pt x="21143" y="12060"/>
                  <a:pt x="21135" y="12057"/>
                  <a:pt x="21127" y="12057"/>
                </a:cubicBezTo>
                <a:cubicBezTo>
                  <a:pt x="21087" y="12057"/>
                  <a:pt x="21060" y="12123"/>
                  <a:pt x="21101" y="12155"/>
                </a:cubicBezTo>
                <a:cubicBezTo>
                  <a:pt x="21403" y="12343"/>
                  <a:pt x="21693" y="12544"/>
                  <a:pt x="21982" y="12733"/>
                </a:cubicBezTo>
                <a:cubicBezTo>
                  <a:pt x="21994" y="12739"/>
                  <a:pt x="22007" y="12742"/>
                  <a:pt x="22018" y="12742"/>
                </a:cubicBezTo>
                <a:cubicBezTo>
                  <a:pt x="22029" y="12742"/>
                  <a:pt x="22039" y="12739"/>
                  <a:pt x="22045" y="12733"/>
                </a:cubicBezTo>
                <a:cubicBezTo>
                  <a:pt x="22082" y="12758"/>
                  <a:pt x="22121" y="12770"/>
                  <a:pt x="22158" y="12795"/>
                </a:cubicBezTo>
                <a:lnTo>
                  <a:pt x="22133" y="12834"/>
                </a:lnTo>
                <a:cubicBezTo>
                  <a:pt x="22133" y="12834"/>
                  <a:pt x="22121" y="12834"/>
                  <a:pt x="22121" y="12821"/>
                </a:cubicBezTo>
                <a:lnTo>
                  <a:pt x="22107" y="12808"/>
                </a:lnTo>
                <a:cubicBezTo>
                  <a:pt x="22020" y="12770"/>
                  <a:pt x="21931" y="12733"/>
                  <a:pt x="21856" y="12695"/>
                </a:cubicBezTo>
                <a:lnTo>
                  <a:pt x="21806" y="12695"/>
                </a:lnTo>
                <a:cubicBezTo>
                  <a:pt x="21604" y="12582"/>
                  <a:pt x="21403" y="12456"/>
                  <a:pt x="21202" y="12331"/>
                </a:cubicBezTo>
                <a:cubicBezTo>
                  <a:pt x="20875" y="12141"/>
                  <a:pt x="20561" y="11953"/>
                  <a:pt x="20234" y="11764"/>
                </a:cubicBezTo>
                <a:cubicBezTo>
                  <a:pt x="20058" y="11664"/>
                  <a:pt x="19882" y="11551"/>
                  <a:pt x="19693" y="11450"/>
                </a:cubicBezTo>
                <a:cubicBezTo>
                  <a:pt x="19684" y="11444"/>
                  <a:pt x="19676" y="11441"/>
                  <a:pt x="19668" y="11441"/>
                </a:cubicBezTo>
                <a:cubicBezTo>
                  <a:pt x="19629" y="11441"/>
                  <a:pt x="19603" y="11507"/>
                  <a:pt x="19656" y="11538"/>
                </a:cubicBezTo>
                <a:cubicBezTo>
                  <a:pt x="20297" y="11915"/>
                  <a:pt x="20938" y="12305"/>
                  <a:pt x="21579" y="12683"/>
                </a:cubicBezTo>
                <a:cubicBezTo>
                  <a:pt x="21643" y="12708"/>
                  <a:pt x="21705" y="12745"/>
                  <a:pt x="21755" y="12770"/>
                </a:cubicBezTo>
                <a:cubicBezTo>
                  <a:pt x="21743" y="12770"/>
                  <a:pt x="21718" y="12783"/>
                  <a:pt x="21718" y="12795"/>
                </a:cubicBezTo>
                <a:cubicBezTo>
                  <a:pt x="21705" y="12808"/>
                  <a:pt x="21705" y="12821"/>
                  <a:pt x="21718" y="12834"/>
                </a:cubicBezTo>
                <a:cubicBezTo>
                  <a:pt x="21693" y="12846"/>
                  <a:pt x="21668" y="12846"/>
                  <a:pt x="21668" y="12871"/>
                </a:cubicBezTo>
                <a:lnTo>
                  <a:pt x="21668" y="12884"/>
                </a:lnTo>
                <a:cubicBezTo>
                  <a:pt x="21655" y="12871"/>
                  <a:pt x="21630" y="12859"/>
                  <a:pt x="21618" y="12846"/>
                </a:cubicBezTo>
                <a:cubicBezTo>
                  <a:pt x="21603" y="12839"/>
                  <a:pt x="21588" y="12831"/>
                  <a:pt x="21576" y="12831"/>
                </a:cubicBezTo>
                <a:cubicBezTo>
                  <a:pt x="21567" y="12831"/>
                  <a:pt x="21560" y="12835"/>
                  <a:pt x="21554" y="12846"/>
                </a:cubicBezTo>
                <a:cubicBezTo>
                  <a:pt x="21529" y="12859"/>
                  <a:pt x="21529" y="12896"/>
                  <a:pt x="21554" y="12921"/>
                </a:cubicBezTo>
                <a:cubicBezTo>
                  <a:pt x="21668" y="13010"/>
                  <a:pt x="21794" y="13085"/>
                  <a:pt x="21931" y="13161"/>
                </a:cubicBezTo>
                <a:lnTo>
                  <a:pt x="21906" y="13186"/>
                </a:lnTo>
                <a:cubicBezTo>
                  <a:pt x="21730" y="13047"/>
                  <a:pt x="21529" y="12921"/>
                  <a:pt x="21328" y="12821"/>
                </a:cubicBezTo>
                <a:cubicBezTo>
                  <a:pt x="21322" y="12817"/>
                  <a:pt x="21316" y="12816"/>
                  <a:pt x="21310" y="12816"/>
                </a:cubicBezTo>
                <a:cubicBezTo>
                  <a:pt x="21267" y="12816"/>
                  <a:pt x="21233" y="12887"/>
                  <a:pt x="21278" y="12909"/>
                </a:cubicBezTo>
                <a:cubicBezTo>
                  <a:pt x="21479" y="13010"/>
                  <a:pt x="21668" y="13135"/>
                  <a:pt x="21856" y="13273"/>
                </a:cubicBezTo>
                <a:lnTo>
                  <a:pt x="21794" y="13362"/>
                </a:lnTo>
                <a:cubicBezTo>
                  <a:pt x="21781" y="13349"/>
                  <a:pt x="21768" y="13337"/>
                  <a:pt x="21743" y="13324"/>
                </a:cubicBezTo>
                <a:lnTo>
                  <a:pt x="21743" y="13324"/>
                </a:lnTo>
                <a:cubicBezTo>
                  <a:pt x="21750" y="13327"/>
                  <a:pt x="21756" y="13328"/>
                  <a:pt x="21762" y="13328"/>
                </a:cubicBezTo>
                <a:cubicBezTo>
                  <a:pt x="21804" y="13328"/>
                  <a:pt x="21838" y="13258"/>
                  <a:pt x="21794" y="13236"/>
                </a:cubicBezTo>
                <a:cubicBezTo>
                  <a:pt x="21441" y="13022"/>
                  <a:pt x="21101" y="12808"/>
                  <a:pt x="20762" y="12607"/>
                </a:cubicBezTo>
                <a:cubicBezTo>
                  <a:pt x="20754" y="12601"/>
                  <a:pt x="20745" y="12598"/>
                  <a:pt x="20737" y="12598"/>
                </a:cubicBezTo>
                <a:cubicBezTo>
                  <a:pt x="20698" y="12598"/>
                  <a:pt x="20670" y="12664"/>
                  <a:pt x="20712" y="12695"/>
                </a:cubicBezTo>
                <a:lnTo>
                  <a:pt x="21467" y="13147"/>
                </a:lnTo>
                <a:cubicBezTo>
                  <a:pt x="21467" y="13161"/>
                  <a:pt x="21454" y="13161"/>
                  <a:pt x="21454" y="13161"/>
                </a:cubicBezTo>
                <a:cubicBezTo>
                  <a:pt x="21441" y="13173"/>
                  <a:pt x="21441" y="13186"/>
                  <a:pt x="21441" y="13211"/>
                </a:cubicBezTo>
                <a:cubicBezTo>
                  <a:pt x="21441" y="13223"/>
                  <a:pt x="21441" y="13236"/>
                  <a:pt x="21454" y="13236"/>
                </a:cubicBezTo>
                <a:cubicBezTo>
                  <a:pt x="21542" y="13311"/>
                  <a:pt x="21630" y="13374"/>
                  <a:pt x="21730" y="13437"/>
                </a:cubicBezTo>
                <a:lnTo>
                  <a:pt x="21743" y="13437"/>
                </a:lnTo>
                <a:lnTo>
                  <a:pt x="21730" y="13462"/>
                </a:lnTo>
                <a:lnTo>
                  <a:pt x="21718" y="13462"/>
                </a:lnTo>
                <a:lnTo>
                  <a:pt x="21680" y="13424"/>
                </a:lnTo>
                <a:lnTo>
                  <a:pt x="21567" y="13349"/>
                </a:lnTo>
                <a:cubicBezTo>
                  <a:pt x="21492" y="13298"/>
                  <a:pt x="21416" y="13248"/>
                  <a:pt x="21353" y="13198"/>
                </a:cubicBezTo>
                <a:cubicBezTo>
                  <a:pt x="21340" y="13192"/>
                  <a:pt x="21328" y="13189"/>
                  <a:pt x="21315" y="13189"/>
                </a:cubicBezTo>
                <a:cubicBezTo>
                  <a:pt x="21303" y="13189"/>
                  <a:pt x="21290" y="13192"/>
                  <a:pt x="21278" y="13198"/>
                </a:cubicBezTo>
                <a:cubicBezTo>
                  <a:pt x="21265" y="13223"/>
                  <a:pt x="21265" y="13248"/>
                  <a:pt x="21278" y="13273"/>
                </a:cubicBezTo>
                <a:cubicBezTo>
                  <a:pt x="21291" y="13273"/>
                  <a:pt x="21291" y="13286"/>
                  <a:pt x="21303" y="13286"/>
                </a:cubicBezTo>
                <a:cubicBezTo>
                  <a:pt x="21291" y="13298"/>
                  <a:pt x="21278" y="13335"/>
                  <a:pt x="21301" y="13361"/>
                </a:cubicBezTo>
                <a:lnTo>
                  <a:pt x="21301" y="13361"/>
                </a:lnTo>
                <a:cubicBezTo>
                  <a:pt x="21208" y="13313"/>
                  <a:pt x="21105" y="13257"/>
                  <a:pt x="21001" y="13211"/>
                </a:cubicBezTo>
                <a:cubicBezTo>
                  <a:pt x="20995" y="13208"/>
                  <a:pt x="20988" y="13206"/>
                  <a:pt x="20982" y="13206"/>
                </a:cubicBezTo>
                <a:cubicBezTo>
                  <a:pt x="20940" y="13206"/>
                  <a:pt x="20908" y="13276"/>
                  <a:pt x="20964" y="13298"/>
                </a:cubicBezTo>
                <a:cubicBezTo>
                  <a:pt x="21101" y="13362"/>
                  <a:pt x="21252" y="13437"/>
                  <a:pt x="21391" y="13525"/>
                </a:cubicBezTo>
                <a:cubicBezTo>
                  <a:pt x="21366" y="13525"/>
                  <a:pt x="21353" y="13538"/>
                  <a:pt x="21353" y="13550"/>
                </a:cubicBezTo>
                <a:lnTo>
                  <a:pt x="21353" y="13563"/>
                </a:lnTo>
                <a:lnTo>
                  <a:pt x="21341" y="13563"/>
                </a:lnTo>
                <a:cubicBezTo>
                  <a:pt x="21322" y="13582"/>
                  <a:pt x="21317" y="13601"/>
                  <a:pt x="21327" y="13620"/>
                </a:cubicBezTo>
                <a:lnTo>
                  <a:pt x="21327" y="13620"/>
                </a:lnTo>
                <a:cubicBezTo>
                  <a:pt x="21248" y="13565"/>
                  <a:pt x="21168" y="13517"/>
                  <a:pt x="21089" y="13449"/>
                </a:cubicBezTo>
                <a:cubicBezTo>
                  <a:pt x="21077" y="13443"/>
                  <a:pt x="21064" y="13440"/>
                  <a:pt x="21052" y="13440"/>
                </a:cubicBezTo>
                <a:cubicBezTo>
                  <a:pt x="21039" y="13440"/>
                  <a:pt x="21027" y="13443"/>
                  <a:pt x="21014" y="13449"/>
                </a:cubicBezTo>
                <a:cubicBezTo>
                  <a:pt x="21001" y="13474"/>
                  <a:pt x="21001" y="13513"/>
                  <a:pt x="21014" y="13525"/>
                </a:cubicBezTo>
                <a:cubicBezTo>
                  <a:pt x="21064" y="13563"/>
                  <a:pt x="21127" y="13600"/>
                  <a:pt x="21177" y="13638"/>
                </a:cubicBezTo>
                <a:cubicBezTo>
                  <a:pt x="21165" y="13638"/>
                  <a:pt x="21165" y="13638"/>
                  <a:pt x="21165" y="13650"/>
                </a:cubicBezTo>
                <a:lnTo>
                  <a:pt x="21165" y="13689"/>
                </a:lnTo>
                <a:cubicBezTo>
                  <a:pt x="21026" y="13600"/>
                  <a:pt x="20888" y="13525"/>
                  <a:pt x="20749" y="13449"/>
                </a:cubicBezTo>
                <a:cubicBezTo>
                  <a:pt x="20743" y="13446"/>
                  <a:pt x="20737" y="13445"/>
                  <a:pt x="20731" y="13445"/>
                </a:cubicBezTo>
                <a:cubicBezTo>
                  <a:pt x="20688" y="13445"/>
                  <a:pt x="20655" y="13516"/>
                  <a:pt x="20699" y="13538"/>
                </a:cubicBezTo>
                <a:cubicBezTo>
                  <a:pt x="20875" y="13625"/>
                  <a:pt x="21051" y="13726"/>
                  <a:pt x="21215" y="13827"/>
                </a:cubicBezTo>
                <a:lnTo>
                  <a:pt x="21215" y="13840"/>
                </a:lnTo>
                <a:cubicBezTo>
                  <a:pt x="21227" y="13840"/>
                  <a:pt x="21227" y="13852"/>
                  <a:pt x="21240" y="13852"/>
                </a:cubicBezTo>
                <a:lnTo>
                  <a:pt x="21227" y="13865"/>
                </a:lnTo>
                <a:lnTo>
                  <a:pt x="21227" y="13890"/>
                </a:lnTo>
                <a:cubicBezTo>
                  <a:pt x="21165" y="13840"/>
                  <a:pt x="21089" y="13789"/>
                  <a:pt x="21026" y="13739"/>
                </a:cubicBezTo>
                <a:cubicBezTo>
                  <a:pt x="21012" y="13732"/>
                  <a:pt x="20997" y="13724"/>
                  <a:pt x="20985" y="13724"/>
                </a:cubicBezTo>
                <a:cubicBezTo>
                  <a:pt x="20976" y="13724"/>
                  <a:pt x="20969" y="13728"/>
                  <a:pt x="20964" y="13739"/>
                </a:cubicBezTo>
                <a:cubicBezTo>
                  <a:pt x="20951" y="13751"/>
                  <a:pt x="20938" y="13764"/>
                  <a:pt x="20951" y="13789"/>
                </a:cubicBezTo>
                <a:cubicBezTo>
                  <a:pt x="20938" y="13776"/>
                  <a:pt x="20913" y="13776"/>
                  <a:pt x="20900" y="13764"/>
                </a:cubicBezTo>
                <a:cubicBezTo>
                  <a:pt x="20893" y="13761"/>
                  <a:pt x="20886" y="13759"/>
                  <a:pt x="20880" y="13759"/>
                </a:cubicBezTo>
                <a:cubicBezTo>
                  <a:pt x="20838" y="13759"/>
                  <a:pt x="20808" y="13820"/>
                  <a:pt x="20863" y="13852"/>
                </a:cubicBezTo>
                <a:cubicBezTo>
                  <a:pt x="20925" y="13890"/>
                  <a:pt x="20989" y="13915"/>
                  <a:pt x="21064" y="13952"/>
                </a:cubicBezTo>
                <a:cubicBezTo>
                  <a:pt x="21051" y="13952"/>
                  <a:pt x="21039" y="13965"/>
                  <a:pt x="21039" y="13977"/>
                </a:cubicBezTo>
                <a:cubicBezTo>
                  <a:pt x="21001" y="13965"/>
                  <a:pt x="20976" y="13940"/>
                  <a:pt x="20951" y="13927"/>
                </a:cubicBezTo>
                <a:cubicBezTo>
                  <a:pt x="20945" y="13915"/>
                  <a:pt x="20932" y="13908"/>
                  <a:pt x="20919" y="13908"/>
                </a:cubicBezTo>
                <a:cubicBezTo>
                  <a:pt x="20907" y="13908"/>
                  <a:pt x="20894" y="13915"/>
                  <a:pt x="20888" y="13927"/>
                </a:cubicBezTo>
                <a:cubicBezTo>
                  <a:pt x="20863" y="13940"/>
                  <a:pt x="20863" y="13977"/>
                  <a:pt x="20888" y="13991"/>
                </a:cubicBezTo>
                <a:cubicBezTo>
                  <a:pt x="20951" y="14041"/>
                  <a:pt x="21014" y="14091"/>
                  <a:pt x="21076" y="14128"/>
                </a:cubicBezTo>
                <a:cubicBezTo>
                  <a:pt x="21076" y="14141"/>
                  <a:pt x="21076" y="14153"/>
                  <a:pt x="21089" y="14153"/>
                </a:cubicBezTo>
                <a:lnTo>
                  <a:pt x="21101" y="14167"/>
                </a:lnTo>
                <a:cubicBezTo>
                  <a:pt x="20938" y="14066"/>
                  <a:pt x="20788" y="13965"/>
                  <a:pt x="20612" y="13890"/>
                </a:cubicBezTo>
                <a:cubicBezTo>
                  <a:pt x="20605" y="13886"/>
                  <a:pt x="20598" y="13885"/>
                  <a:pt x="20591" y="13885"/>
                </a:cubicBezTo>
                <a:cubicBezTo>
                  <a:pt x="20549" y="13885"/>
                  <a:pt x="20520" y="13945"/>
                  <a:pt x="20573" y="13977"/>
                </a:cubicBezTo>
                <a:cubicBezTo>
                  <a:pt x="20649" y="14016"/>
                  <a:pt x="20724" y="14053"/>
                  <a:pt x="20800" y="14103"/>
                </a:cubicBezTo>
                <a:cubicBezTo>
                  <a:pt x="20788" y="14103"/>
                  <a:pt x="20788" y="14103"/>
                  <a:pt x="20774" y="14116"/>
                </a:cubicBezTo>
                <a:cubicBezTo>
                  <a:pt x="20762" y="14141"/>
                  <a:pt x="20774" y="14167"/>
                  <a:pt x="20800" y="14179"/>
                </a:cubicBezTo>
                <a:cubicBezTo>
                  <a:pt x="20800" y="14192"/>
                  <a:pt x="20813" y="14192"/>
                  <a:pt x="20813" y="14192"/>
                </a:cubicBezTo>
                <a:cubicBezTo>
                  <a:pt x="20813" y="14204"/>
                  <a:pt x="20800" y="14204"/>
                  <a:pt x="20788" y="14217"/>
                </a:cubicBezTo>
                <a:cubicBezTo>
                  <a:pt x="20788" y="14229"/>
                  <a:pt x="20788" y="14242"/>
                  <a:pt x="20800" y="14254"/>
                </a:cubicBezTo>
                <a:cubicBezTo>
                  <a:pt x="20788" y="14267"/>
                  <a:pt x="20788" y="14267"/>
                  <a:pt x="20788" y="14279"/>
                </a:cubicBezTo>
                <a:cubicBezTo>
                  <a:pt x="20777" y="14290"/>
                  <a:pt x="20775" y="14300"/>
                  <a:pt x="20782" y="14318"/>
                </a:cubicBezTo>
                <a:lnTo>
                  <a:pt x="20782" y="14318"/>
                </a:lnTo>
                <a:cubicBezTo>
                  <a:pt x="20780" y="14317"/>
                  <a:pt x="20778" y="14317"/>
                  <a:pt x="20774" y="14317"/>
                </a:cubicBezTo>
                <a:cubicBezTo>
                  <a:pt x="20771" y="14314"/>
                  <a:pt x="20766" y="14312"/>
                  <a:pt x="20760" y="14312"/>
                </a:cubicBezTo>
                <a:cubicBezTo>
                  <a:pt x="20744" y="14312"/>
                  <a:pt x="20721" y="14324"/>
                  <a:pt x="20712" y="14343"/>
                </a:cubicBezTo>
                <a:cubicBezTo>
                  <a:pt x="20699" y="14368"/>
                  <a:pt x="20712" y="14393"/>
                  <a:pt x="20737" y="14405"/>
                </a:cubicBezTo>
                <a:lnTo>
                  <a:pt x="20813" y="14443"/>
                </a:lnTo>
                <a:cubicBezTo>
                  <a:pt x="20813" y="14455"/>
                  <a:pt x="20813" y="14468"/>
                  <a:pt x="20800" y="14468"/>
                </a:cubicBezTo>
                <a:cubicBezTo>
                  <a:pt x="20788" y="14455"/>
                  <a:pt x="20762" y="14443"/>
                  <a:pt x="20749" y="14430"/>
                </a:cubicBezTo>
                <a:cubicBezTo>
                  <a:pt x="20741" y="14422"/>
                  <a:pt x="20726" y="14413"/>
                  <a:pt x="20713" y="14413"/>
                </a:cubicBezTo>
                <a:cubicBezTo>
                  <a:pt x="20708" y="14413"/>
                  <a:pt x="20703" y="14414"/>
                  <a:pt x="20699" y="14418"/>
                </a:cubicBezTo>
                <a:cubicBezTo>
                  <a:pt x="20674" y="14393"/>
                  <a:pt x="20649" y="14380"/>
                  <a:pt x="20624" y="14368"/>
                </a:cubicBezTo>
                <a:cubicBezTo>
                  <a:pt x="20617" y="14364"/>
                  <a:pt x="20610" y="14363"/>
                  <a:pt x="20604" y="14363"/>
                </a:cubicBezTo>
                <a:cubicBezTo>
                  <a:pt x="20586" y="14363"/>
                  <a:pt x="20570" y="14375"/>
                  <a:pt x="20561" y="14393"/>
                </a:cubicBezTo>
                <a:cubicBezTo>
                  <a:pt x="20548" y="14405"/>
                  <a:pt x="20561" y="14443"/>
                  <a:pt x="20573" y="14455"/>
                </a:cubicBezTo>
                <a:cubicBezTo>
                  <a:pt x="20649" y="14494"/>
                  <a:pt x="20712" y="14531"/>
                  <a:pt x="20774" y="14569"/>
                </a:cubicBezTo>
                <a:cubicBezTo>
                  <a:pt x="20838" y="14606"/>
                  <a:pt x="20888" y="14644"/>
                  <a:pt x="20938" y="14670"/>
                </a:cubicBezTo>
                <a:lnTo>
                  <a:pt x="20938" y="14682"/>
                </a:lnTo>
                <a:cubicBezTo>
                  <a:pt x="20724" y="14544"/>
                  <a:pt x="20511" y="14430"/>
                  <a:pt x="20297" y="14317"/>
                </a:cubicBezTo>
                <a:cubicBezTo>
                  <a:pt x="20288" y="14314"/>
                  <a:pt x="20280" y="14312"/>
                  <a:pt x="20272" y="14312"/>
                </a:cubicBezTo>
                <a:cubicBezTo>
                  <a:pt x="20223" y="14312"/>
                  <a:pt x="20193" y="14373"/>
                  <a:pt x="20246" y="14405"/>
                </a:cubicBezTo>
                <a:cubicBezTo>
                  <a:pt x="20285" y="14430"/>
                  <a:pt x="20335" y="14443"/>
                  <a:pt x="20385" y="14468"/>
                </a:cubicBezTo>
                <a:cubicBezTo>
                  <a:pt x="20372" y="14494"/>
                  <a:pt x="20385" y="14506"/>
                  <a:pt x="20410" y="14519"/>
                </a:cubicBezTo>
                <a:cubicBezTo>
                  <a:pt x="20435" y="14544"/>
                  <a:pt x="20473" y="14569"/>
                  <a:pt x="20511" y="14594"/>
                </a:cubicBezTo>
                <a:cubicBezTo>
                  <a:pt x="20498" y="14619"/>
                  <a:pt x="20511" y="14631"/>
                  <a:pt x="20536" y="14644"/>
                </a:cubicBezTo>
                <a:cubicBezTo>
                  <a:pt x="20624" y="14720"/>
                  <a:pt x="20724" y="14782"/>
                  <a:pt x="20825" y="14833"/>
                </a:cubicBezTo>
                <a:cubicBezTo>
                  <a:pt x="20825" y="14846"/>
                  <a:pt x="20838" y="14846"/>
                  <a:pt x="20838" y="14846"/>
                </a:cubicBezTo>
                <a:lnTo>
                  <a:pt x="20800" y="14896"/>
                </a:lnTo>
                <a:cubicBezTo>
                  <a:pt x="20800" y="14871"/>
                  <a:pt x="20800" y="14846"/>
                  <a:pt x="20774" y="14833"/>
                </a:cubicBezTo>
                <a:cubicBezTo>
                  <a:pt x="20674" y="14795"/>
                  <a:pt x="20573" y="14745"/>
                  <a:pt x="20473" y="14682"/>
                </a:cubicBezTo>
                <a:cubicBezTo>
                  <a:pt x="20466" y="14678"/>
                  <a:pt x="20459" y="14677"/>
                  <a:pt x="20453" y="14677"/>
                </a:cubicBezTo>
                <a:cubicBezTo>
                  <a:pt x="20435" y="14677"/>
                  <a:pt x="20419" y="14688"/>
                  <a:pt x="20410" y="14707"/>
                </a:cubicBezTo>
                <a:cubicBezTo>
                  <a:pt x="20234" y="14606"/>
                  <a:pt x="20058" y="14519"/>
                  <a:pt x="19894" y="14418"/>
                </a:cubicBezTo>
                <a:cubicBezTo>
                  <a:pt x="19887" y="14415"/>
                  <a:pt x="19879" y="14414"/>
                  <a:pt x="19872" y="14414"/>
                </a:cubicBezTo>
                <a:cubicBezTo>
                  <a:pt x="19821" y="14414"/>
                  <a:pt x="19789" y="14484"/>
                  <a:pt x="19844" y="14506"/>
                </a:cubicBezTo>
                <a:cubicBezTo>
                  <a:pt x="19995" y="14594"/>
                  <a:pt x="20146" y="14670"/>
                  <a:pt x="20297" y="14757"/>
                </a:cubicBezTo>
                <a:cubicBezTo>
                  <a:pt x="20297" y="14782"/>
                  <a:pt x="20297" y="14795"/>
                  <a:pt x="20322" y="14820"/>
                </a:cubicBezTo>
                <a:cubicBezTo>
                  <a:pt x="20435" y="14883"/>
                  <a:pt x="20561" y="14958"/>
                  <a:pt x="20687" y="15022"/>
                </a:cubicBezTo>
                <a:cubicBezTo>
                  <a:pt x="20687" y="15034"/>
                  <a:pt x="20699" y="15034"/>
                  <a:pt x="20712" y="15034"/>
                </a:cubicBezTo>
                <a:lnTo>
                  <a:pt x="20598" y="15210"/>
                </a:lnTo>
                <a:cubicBezTo>
                  <a:pt x="20486" y="15147"/>
                  <a:pt x="20385" y="15084"/>
                  <a:pt x="20271" y="15034"/>
                </a:cubicBezTo>
                <a:cubicBezTo>
                  <a:pt x="20265" y="15028"/>
                  <a:pt x="20256" y="15025"/>
                  <a:pt x="20247" y="15025"/>
                </a:cubicBezTo>
                <a:cubicBezTo>
                  <a:pt x="20237" y="15025"/>
                  <a:pt x="20228" y="15028"/>
                  <a:pt x="20221" y="15034"/>
                </a:cubicBezTo>
                <a:cubicBezTo>
                  <a:pt x="20196" y="15022"/>
                  <a:pt x="20159" y="14997"/>
                  <a:pt x="20134" y="14983"/>
                </a:cubicBezTo>
                <a:cubicBezTo>
                  <a:pt x="20109" y="14971"/>
                  <a:pt x="20083" y="14946"/>
                  <a:pt x="20058" y="14933"/>
                </a:cubicBezTo>
                <a:cubicBezTo>
                  <a:pt x="20045" y="14933"/>
                  <a:pt x="20033" y="14921"/>
                  <a:pt x="20020" y="14921"/>
                </a:cubicBezTo>
                <a:cubicBezTo>
                  <a:pt x="20020" y="14921"/>
                  <a:pt x="20020" y="14908"/>
                  <a:pt x="20008" y="14908"/>
                </a:cubicBezTo>
                <a:cubicBezTo>
                  <a:pt x="20008" y="14908"/>
                  <a:pt x="20008" y="14896"/>
                  <a:pt x="19995" y="14896"/>
                </a:cubicBezTo>
                <a:cubicBezTo>
                  <a:pt x="19982" y="14883"/>
                  <a:pt x="19967" y="14877"/>
                  <a:pt x="19953" y="14877"/>
                </a:cubicBezTo>
                <a:cubicBezTo>
                  <a:pt x="19939" y="14877"/>
                  <a:pt x="19926" y="14883"/>
                  <a:pt x="19919" y="14896"/>
                </a:cubicBezTo>
                <a:cubicBezTo>
                  <a:pt x="19894" y="14921"/>
                  <a:pt x="19907" y="14958"/>
                  <a:pt x="19932" y="14983"/>
                </a:cubicBezTo>
                <a:cubicBezTo>
                  <a:pt x="19958" y="14997"/>
                  <a:pt x="19995" y="15022"/>
                  <a:pt x="20033" y="15034"/>
                </a:cubicBezTo>
                <a:cubicBezTo>
                  <a:pt x="20070" y="15059"/>
                  <a:pt x="20109" y="15072"/>
                  <a:pt x="20134" y="15097"/>
                </a:cubicBezTo>
                <a:cubicBezTo>
                  <a:pt x="20271" y="15173"/>
                  <a:pt x="20397" y="15248"/>
                  <a:pt x="20523" y="15323"/>
                </a:cubicBezTo>
                <a:lnTo>
                  <a:pt x="20498" y="15349"/>
                </a:lnTo>
                <a:lnTo>
                  <a:pt x="20486" y="15336"/>
                </a:lnTo>
                <a:lnTo>
                  <a:pt x="20259" y="15185"/>
                </a:lnTo>
                <a:cubicBezTo>
                  <a:pt x="20250" y="15175"/>
                  <a:pt x="20239" y="15171"/>
                  <a:pt x="20228" y="15171"/>
                </a:cubicBezTo>
                <a:cubicBezTo>
                  <a:pt x="20211" y="15171"/>
                  <a:pt x="20196" y="15182"/>
                  <a:pt x="20196" y="15198"/>
                </a:cubicBezTo>
                <a:cubicBezTo>
                  <a:pt x="20171" y="15223"/>
                  <a:pt x="20184" y="15248"/>
                  <a:pt x="20209" y="15260"/>
                </a:cubicBezTo>
                <a:cubicBezTo>
                  <a:pt x="20209" y="15264"/>
                  <a:pt x="20210" y="15266"/>
                  <a:pt x="20211" y="15268"/>
                </a:cubicBezTo>
                <a:lnTo>
                  <a:pt x="20211" y="15268"/>
                </a:lnTo>
                <a:lnTo>
                  <a:pt x="20146" y="15235"/>
                </a:lnTo>
                <a:cubicBezTo>
                  <a:pt x="20141" y="15225"/>
                  <a:pt x="20133" y="15221"/>
                  <a:pt x="20124" y="15221"/>
                </a:cubicBezTo>
                <a:cubicBezTo>
                  <a:pt x="20109" y="15221"/>
                  <a:pt x="20091" y="15232"/>
                  <a:pt x="20083" y="15248"/>
                </a:cubicBezTo>
                <a:cubicBezTo>
                  <a:pt x="20070" y="15273"/>
                  <a:pt x="20083" y="15298"/>
                  <a:pt x="20109" y="15310"/>
                </a:cubicBezTo>
                <a:cubicBezTo>
                  <a:pt x="20109" y="15323"/>
                  <a:pt x="20121" y="15323"/>
                  <a:pt x="20121" y="15323"/>
                </a:cubicBezTo>
                <a:cubicBezTo>
                  <a:pt x="20121" y="15336"/>
                  <a:pt x="20121" y="15349"/>
                  <a:pt x="20134" y="15361"/>
                </a:cubicBezTo>
                <a:cubicBezTo>
                  <a:pt x="20146" y="15361"/>
                  <a:pt x="20159" y="15374"/>
                  <a:pt x="20171" y="15386"/>
                </a:cubicBezTo>
                <a:lnTo>
                  <a:pt x="20159" y="15399"/>
                </a:lnTo>
                <a:cubicBezTo>
                  <a:pt x="20146" y="15411"/>
                  <a:pt x="20146" y="15424"/>
                  <a:pt x="20146" y="15436"/>
                </a:cubicBezTo>
                <a:cubicBezTo>
                  <a:pt x="20033" y="15374"/>
                  <a:pt x="19919" y="15323"/>
                  <a:pt x="19807" y="15273"/>
                </a:cubicBezTo>
                <a:cubicBezTo>
                  <a:pt x="19796" y="15268"/>
                  <a:pt x="19786" y="15265"/>
                  <a:pt x="19776" y="15265"/>
                </a:cubicBezTo>
                <a:cubicBezTo>
                  <a:pt x="19763" y="15265"/>
                  <a:pt x="19751" y="15271"/>
                  <a:pt x="19743" y="15285"/>
                </a:cubicBezTo>
                <a:cubicBezTo>
                  <a:pt x="19731" y="15298"/>
                  <a:pt x="19743" y="15323"/>
                  <a:pt x="19743" y="15336"/>
                </a:cubicBezTo>
                <a:cubicBezTo>
                  <a:pt x="19706" y="15310"/>
                  <a:pt x="19681" y="15298"/>
                  <a:pt x="19643" y="15285"/>
                </a:cubicBezTo>
                <a:cubicBezTo>
                  <a:pt x="19634" y="15279"/>
                  <a:pt x="19626" y="15276"/>
                  <a:pt x="19618" y="15276"/>
                </a:cubicBezTo>
                <a:cubicBezTo>
                  <a:pt x="19578" y="15276"/>
                  <a:pt x="19551" y="15342"/>
                  <a:pt x="19592" y="15374"/>
                </a:cubicBezTo>
                <a:cubicBezTo>
                  <a:pt x="19768" y="15449"/>
                  <a:pt x="19932" y="15550"/>
                  <a:pt x="20095" y="15663"/>
                </a:cubicBezTo>
                <a:cubicBezTo>
                  <a:pt x="20083" y="15663"/>
                  <a:pt x="20070" y="15663"/>
                  <a:pt x="20058" y="15676"/>
                </a:cubicBezTo>
                <a:cubicBezTo>
                  <a:pt x="20008" y="15637"/>
                  <a:pt x="19958" y="15612"/>
                  <a:pt x="19907" y="15587"/>
                </a:cubicBezTo>
                <a:cubicBezTo>
                  <a:pt x="19901" y="15584"/>
                  <a:pt x="19893" y="15582"/>
                  <a:pt x="19885" y="15582"/>
                </a:cubicBezTo>
                <a:cubicBezTo>
                  <a:pt x="19865" y="15582"/>
                  <a:pt x="19844" y="15594"/>
                  <a:pt x="19844" y="15612"/>
                </a:cubicBezTo>
                <a:cubicBezTo>
                  <a:pt x="19819" y="15600"/>
                  <a:pt x="19807" y="15587"/>
                  <a:pt x="19782" y="15575"/>
                </a:cubicBezTo>
                <a:cubicBezTo>
                  <a:pt x="19772" y="15565"/>
                  <a:pt x="19762" y="15561"/>
                  <a:pt x="19753" y="15561"/>
                </a:cubicBezTo>
                <a:cubicBezTo>
                  <a:pt x="19739" y="15561"/>
                  <a:pt x="19726" y="15572"/>
                  <a:pt x="19718" y="15587"/>
                </a:cubicBezTo>
                <a:cubicBezTo>
                  <a:pt x="19706" y="15612"/>
                  <a:pt x="19706" y="15637"/>
                  <a:pt x="19731" y="15650"/>
                </a:cubicBezTo>
                <a:cubicBezTo>
                  <a:pt x="19782" y="15688"/>
                  <a:pt x="19819" y="15713"/>
                  <a:pt x="19869" y="15751"/>
                </a:cubicBezTo>
                <a:cubicBezTo>
                  <a:pt x="19857" y="15751"/>
                  <a:pt x="19857" y="15751"/>
                  <a:pt x="19857" y="15763"/>
                </a:cubicBezTo>
                <a:cubicBezTo>
                  <a:pt x="19832" y="15776"/>
                  <a:pt x="19832" y="15813"/>
                  <a:pt x="19857" y="15826"/>
                </a:cubicBezTo>
                <a:cubicBezTo>
                  <a:pt x="19844" y="15826"/>
                  <a:pt x="19819" y="15813"/>
                  <a:pt x="19807" y="15813"/>
                </a:cubicBezTo>
                <a:cubicBezTo>
                  <a:pt x="19801" y="15808"/>
                  <a:pt x="19792" y="15806"/>
                  <a:pt x="19782" y="15806"/>
                </a:cubicBezTo>
                <a:cubicBezTo>
                  <a:pt x="19767" y="15806"/>
                  <a:pt x="19751" y="15812"/>
                  <a:pt x="19743" y="15826"/>
                </a:cubicBezTo>
                <a:lnTo>
                  <a:pt x="19743" y="15852"/>
                </a:lnTo>
                <a:cubicBezTo>
                  <a:pt x="19668" y="15801"/>
                  <a:pt x="19592" y="15751"/>
                  <a:pt x="19530" y="15701"/>
                </a:cubicBezTo>
                <a:cubicBezTo>
                  <a:pt x="19516" y="15693"/>
                  <a:pt x="19501" y="15686"/>
                  <a:pt x="19487" y="15686"/>
                </a:cubicBezTo>
                <a:cubicBezTo>
                  <a:pt x="19476" y="15686"/>
                  <a:pt x="19465" y="15690"/>
                  <a:pt x="19455" y="15701"/>
                </a:cubicBezTo>
                <a:cubicBezTo>
                  <a:pt x="19442" y="15713"/>
                  <a:pt x="19442" y="15751"/>
                  <a:pt x="19455" y="15776"/>
                </a:cubicBezTo>
                <a:cubicBezTo>
                  <a:pt x="19567" y="15852"/>
                  <a:pt x="19681" y="15927"/>
                  <a:pt x="19794" y="16015"/>
                </a:cubicBezTo>
                <a:cubicBezTo>
                  <a:pt x="19693" y="15952"/>
                  <a:pt x="19592" y="15877"/>
                  <a:pt x="19492" y="15813"/>
                </a:cubicBezTo>
                <a:cubicBezTo>
                  <a:pt x="19329" y="15713"/>
                  <a:pt x="19165" y="15600"/>
                  <a:pt x="19002" y="15500"/>
                </a:cubicBezTo>
                <a:cubicBezTo>
                  <a:pt x="18993" y="15493"/>
                  <a:pt x="18985" y="15490"/>
                  <a:pt x="18977" y="15490"/>
                </a:cubicBezTo>
                <a:cubicBezTo>
                  <a:pt x="18937" y="15490"/>
                  <a:pt x="18910" y="15556"/>
                  <a:pt x="18952" y="15587"/>
                </a:cubicBezTo>
                <a:cubicBezTo>
                  <a:pt x="19115" y="15688"/>
                  <a:pt x="19279" y="15801"/>
                  <a:pt x="19442" y="15902"/>
                </a:cubicBezTo>
                <a:cubicBezTo>
                  <a:pt x="19555" y="15964"/>
                  <a:pt x="19656" y="16040"/>
                  <a:pt x="19768" y="16115"/>
                </a:cubicBezTo>
                <a:lnTo>
                  <a:pt x="19756" y="16115"/>
                </a:lnTo>
                <a:lnTo>
                  <a:pt x="19743" y="16128"/>
                </a:lnTo>
                <a:cubicBezTo>
                  <a:pt x="19656" y="16078"/>
                  <a:pt x="19580" y="16015"/>
                  <a:pt x="19492" y="15964"/>
                </a:cubicBezTo>
                <a:cubicBezTo>
                  <a:pt x="19486" y="15961"/>
                  <a:pt x="19480" y="15960"/>
                  <a:pt x="19474" y="15960"/>
                </a:cubicBezTo>
                <a:cubicBezTo>
                  <a:pt x="19431" y="15960"/>
                  <a:pt x="19397" y="16031"/>
                  <a:pt x="19442" y="16053"/>
                </a:cubicBezTo>
                <a:cubicBezTo>
                  <a:pt x="19530" y="16103"/>
                  <a:pt x="19618" y="16166"/>
                  <a:pt x="19693" y="16216"/>
                </a:cubicBezTo>
                <a:cubicBezTo>
                  <a:pt x="19693" y="16219"/>
                  <a:pt x="19694" y="16221"/>
                  <a:pt x="19695" y="16223"/>
                </a:cubicBezTo>
                <a:lnTo>
                  <a:pt x="19695" y="16223"/>
                </a:lnTo>
                <a:cubicBezTo>
                  <a:pt x="19624" y="16187"/>
                  <a:pt x="19564" y="16152"/>
                  <a:pt x="19505" y="16115"/>
                </a:cubicBezTo>
                <a:cubicBezTo>
                  <a:pt x="19498" y="16112"/>
                  <a:pt x="19490" y="16110"/>
                  <a:pt x="19483" y="16110"/>
                </a:cubicBezTo>
                <a:cubicBezTo>
                  <a:pt x="19466" y="16110"/>
                  <a:pt x="19451" y="16119"/>
                  <a:pt x="19442" y="16128"/>
                </a:cubicBezTo>
                <a:cubicBezTo>
                  <a:pt x="19429" y="16153"/>
                  <a:pt x="19429" y="16191"/>
                  <a:pt x="19455" y="16204"/>
                </a:cubicBezTo>
                <a:lnTo>
                  <a:pt x="19508" y="16230"/>
                </a:lnTo>
                <a:lnTo>
                  <a:pt x="19508" y="16230"/>
                </a:lnTo>
                <a:cubicBezTo>
                  <a:pt x="19391" y="16173"/>
                  <a:pt x="19284" y="16125"/>
                  <a:pt x="19178" y="16065"/>
                </a:cubicBezTo>
                <a:cubicBezTo>
                  <a:pt x="19172" y="16062"/>
                  <a:pt x="19166" y="16060"/>
                  <a:pt x="19160" y="16060"/>
                </a:cubicBezTo>
                <a:cubicBezTo>
                  <a:pt x="19117" y="16060"/>
                  <a:pt x="19085" y="16131"/>
                  <a:pt x="19140" y="16153"/>
                </a:cubicBezTo>
                <a:cubicBezTo>
                  <a:pt x="19279" y="16229"/>
                  <a:pt x="19416" y="16291"/>
                  <a:pt x="19555" y="16367"/>
                </a:cubicBezTo>
                <a:lnTo>
                  <a:pt x="19555" y="16392"/>
                </a:lnTo>
                <a:lnTo>
                  <a:pt x="19517" y="16355"/>
                </a:lnTo>
                <a:cubicBezTo>
                  <a:pt x="19504" y="16342"/>
                  <a:pt x="19489" y="16336"/>
                  <a:pt x="19475" y="16336"/>
                </a:cubicBezTo>
                <a:cubicBezTo>
                  <a:pt x="19461" y="16336"/>
                  <a:pt x="19448" y="16342"/>
                  <a:pt x="19442" y="16355"/>
                </a:cubicBezTo>
                <a:cubicBezTo>
                  <a:pt x="19429" y="16367"/>
                  <a:pt x="19429" y="16405"/>
                  <a:pt x="19442" y="16417"/>
                </a:cubicBezTo>
                <a:cubicBezTo>
                  <a:pt x="19492" y="16480"/>
                  <a:pt x="19542" y="16518"/>
                  <a:pt x="19606" y="16568"/>
                </a:cubicBezTo>
                <a:cubicBezTo>
                  <a:pt x="19606" y="16581"/>
                  <a:pt x="19618" y="16581"/>
                  <a:pt x="19631" y="16581"/>
                </a:cubicBezTo>
                <a:cubicBezTo>
                  <a:pt x="19643" y="16581"/>
                  <a:pt x="19656" y="16581"/>
                  <a:pt x="19668" y="16568"/>
                </a:cubicBezTo>
                <a:cubicBezTo>
                  <a:pt x="19681" y="16543"/>
                  <a:pt x="19693" y="16518"/>
                  <a:pt x="19668" y="16492"/>
                </a:cubicBezTo>
                <a:cubicBezTo>
                  <a:pt x="19643" y="16480"/>
                  <a:pt x="19618" y="16455"/>
                  <a:pt x="19592" y="16430"/>
                </a:cubicBezTo>
                <a:lnTo>
                  <a:pt x="19592" y="16430"/>
                </a:lnTo>
                <a:cubicBezTo>
                  <a:pt x="19631" y="16467"/>
                  <a:pt x="19681" y="16492"/>
                  <a:pt x="19743" y="16531"/>
                </a:cubicBezTo>
                <a:lnTo>
                  <a:pt x="19668" y="16631"/>
                </a:lnTo>
                <a:cubicBezTo>
                  <a:pt x="19643" y="16618"/>
                  <a:pt x="19606" y="16606"/>
                  <a:pt x="19580" y="16581"/>
                </a:cubicBezTo>
                <a:lnTo>
                  <a:pt x="19505" y="16506"/>
                </a:lnTo>
                <a:cubicBezTo>
                  <a:pt x="19455" y="16455"/>
                  <a:pt x="19391" y="16405"/>
                  <a:pt x="19341" y="16355"/>
                </a:cubicBezTo>
                <a:cubicBezTo>
                  <a:pt x="19331" y="16347"/>
                  <a:pt x="19321" y="16344"/>
                  <a:pt x="19311" y="16344"/>
                </a:cubicBezTo>
                <a:cubicBezTo>
                  <a:pt x="19271" y="16344"/>
                  <a:pt x="19238" y="16399"/>
                  <a:pt x="19279" y="16430"/>
                </a:cubicBezTo>
                <a:cubicBezTo>
                  <a:pt x="19316" y="16480"/>
                  <a:pt x="19366" y="16518"/>
                  <a:pt x="19416" y="16568"/>
                </a:cubicBezTo>
                <a:cubicBezTo>
                  <a:pt x="19416" y="16568"/>
                  <a:pt x="19429" y="16568"/>
                  <a:pt x="19429" y="16581"/>
                </a:cubicBezTo>
                <a:lnTo>
                  <a:pt x="19429" y="16593"/>
                </a:lnTo>
                <a:lnTo>
                  <a:pt x="19316" y="16518"/>
                </a:lnTo>
                <a:cubicBezTo>
                  <a:pt x="19309" y="16514"/>
                  <a:pt x="19302" y="16513"/>
                  <a:pt x="19296" y="16513"/>
                </a:cubicBezTo>
                <a:cubicBezTo>
                  <a:pt x="19278" y="16513"/>
                  <a:pt x="19262" y="16524"/>
                  <a:pt x="19253" y="16543"/>
                </a:cubicBezTo>
                <a:cubicBezTo>
                  <a:pt x="19240" y="16568"/>
                  <a:pt x="19240" y="16593"/>
                  <a:pt x="19265" y="16606"/>
                </a:cubicBezTo>
                <a:cubicBezTo>
                  <a:pt x="19304" y="16618"/>
                  <a:pt x="19329" y="16643"/>
                  <a:pt x="19354" y="16656"/>
                </a:cubicBezTo>
                <a:cubicBezTo>
                  <a:pt x="19341" y="16669"/>
                  <a:pt x="19341" y="16682"/>
                  <a:pt x="19341" y="16694"/>
                </a:cubicBezTo>
                <a:cubicBezTo>
                  <a:pt x="19329" y="16682"/>
                  <a:pt x="19316" y="16682"/>
                  <a:pt x="19304" y="16669"/>
                </a:cubicBezTo>
                <a:lnTo>
                  <a:pt x="19265" y="16669"/>
                </a:lnTo>
                <a:cubicBezTo>
                  <a:pt x="19253" y="16656"/>
                  <a:pt x="19240" y="16656"/>
                  <a:pt x="19215" y="16643"/>
                </a:cubicBezTo>
                <a:cubicBezTo>
                  <a:pt x="19128" y="16593"/>
                  <a:pt x="19039" y="16543"/>
                  <a:pt x="18939" y="16480"/>
                </a:cubicBezTo>
                <a:cubicBezTo>
                  <a:pt x="18932" y="16477"/>
                  <a:pt x="18926" y="16476"/>
                  <a:pt x="18920" y="16476"/>
                </a:cubicBezTo>
                <a:cubicBezTo>
                  <a:pt x="18877" y="16476"/>
                  <a:pt x="18844" y="16546"/>
                  <a:pt x="18888" y="16568"/>
                </a:cubicBezTo>
                <a:cubicBezTo>
                  <a:pt x="18952" y="16606"/>
                  <a:pt x="19002" y="16631"/>
                  <a:pt x="19052" y="16656"/>
                </a:cubicBezTo>
                <a:cubicBezTo>
                  <a:pt x="19014" y="16669"/>
                  <a:pt x="18989" y="16732"/>
                  <a:pt x="19039" y="16744"/>
                </a:cubicBezTo>
                <a:cubicBezTo>
                  <a:pt x="19089" y="16782"/>
                  <a:pt x="19127" y="16807"/>
                  <a:pt x="19177" y="16832"/>
                </a:cubicBezTo>
                <a:lnTo>
                  <a:pt x="19177" y="16832"/>
                </a:lnTo>
                <a:cubicBezTo>
                  <a:pt x="19170" y="16829"/>
                  <a:pt x="19164" y="16827"/>
                  <a:pt x="19158" y="16827"/>
                </a:cubicBezTo>
                <a:cubicBezTo>
                  <a:pt x="19140" y="16827"/>
                  <a:pt x="19124" y="16839"/>
                  <a:pt x="19115" y="16858"/>
                </a:cubicBezTo>
                <a:cubicBezTo>
                  <a:pt x="19103" y="16883"/>
                  <a:pt x="19115" y="16908"/>
                  <a:pt x="19128" y="16920"/>
                </a:cubicBezTo>
                <a:lnTo>
                  <a:pt x="19140" y="16920"/>
                </a:lnTo>
                <a:cubicBezTo>
                  <a:pt x="19128" y="16945"/>
                  <a:pt x="19128" y="16958"/>
                  <a:pt x="19128" y="16983"/>
                </a:cubicBezTo>
                <a:lnTo>
                  <a:pt x="19103" y="16983"/>
                </a:lnTo>
                <a:cubicBezTo>
                  <a:pt x="19052" y="16945"/>
                  <a:pt x="19014" y="16908"/>
                  <a:pt x="18964" y="16870"/>
                </a:cubicBezTo>
                <a:cubicBezTo>
                  <a:pt x="18955" y="16858"/>
                  <a:pt x="18944" y="16853"/>
                  <a:pt x="18933" y="16853"/>
                </a:cubicBezTo>
                <a:cubicBezTo>
                  <a:pt x="18898" y="16853"/>
                  <a:pt x="18863" y="16904"/>
                  <a:pt x="18901" y="16933"/>
                </a:cubicBezTo>
                <a:cubicBezTo>
                  <a:pt x="18977" y="17009"/>
                  <a:pt x="19052" y="17059"/>
                  <a:pt x="19128" y="17121"/>
                </a:cubicBezTo>
                <a:cubicBezTo>
                  <a:pt x="19153" y="17146"/>
                  <a:pt x="19178" y="17159"/>
                  <a:pt x="19203" y="17185"/>
                </a:cubicBezTo>
                <a:cubicBezTo>
                  <a:pt x="19215" y="17185"/>
                  <a:pt x="19228" y="17197"/>
                  <a:pt x="19240" y="17197"/>
                </a:cubicBezTo>
                <a:lnTo>
                  <a:pt x="19279" y="17235"/>
                </a:lnTo>
                <a:lnTo>
                  <a:pt x="19240" y="17297"/>
                </a:lnTo>
                <a:cubicBezTo>
                  <a:pt x="19240" y="17285"/>
                  <a:pt x="19228" y="17285"/>
                  <a:pt x="19228" y="17285"/>
                </a:cubicBezTo>
                <a:cubicBezTo>
                  <a:pt x="19228" y="17260"/>
                  <a:pt x="19228" y="17235"/>
                  <a:pt x="19203" y="17235"/>
                </a:cubicBezTo>
                <a:cubicBezTo>
                  <a:pt x="19190" y="17222"/>
                  <a:pt x="19190" y="17222"/>
                  <a:pt x="19178" y="17222"/>
                </a:cubicBezTo>
                <a:cubicBezTo>
                  <a:pt x="19165" y="17222"/>
                  <a:pt x="19165" y="17222"/>
                  <a:pt x="19153" y="17210"/>
                </a:cubicBezTo>
                <a:lnTo>
                  <a:pt x="19140" y="17197"/>
                </a:lnTo>
                <a:lnTo>
                  <a:pt x="19128" y="17185"/>
                </a:lnTo>
                <a:cubicBezTo>
                  <a:pt x="19103" y="17172"/>
                  <a:pt x="19089" y="17146"/>
                  <a:pt x="19064" y="17134"/>
                </a:cubicBezTo>
                <a:cubicBezTo>
                  <a:pt x="19077" y="17109"/>
                  <a:pt x="19077" y="17084"/>
                  <a:pt x="19052" y="17071"/>
                </a:cubicBezTo>
                <a:cubicBezTo>
                  <a:pt x="18813" y="16908"/>
                  <a:pt x="18586" y="16732"/>
                  <a:pt x="18373" y="16531"/>
                </a:cubicBezTo>
                <a:cubicBezTo>
                  <a:pt x="18363" y="16523"/>
                  <a:pt x="18353" y="16520"/>
                  <a:pt x="18343" y="16520"/>
                </a:cubicBezTo>
                <a:cubicBezTo>
                  <a:pt x="18303" y="16520"/>
                  <a:pt x="18269" y="16575"/>
                  <a:pt x="18310" y="16606"/>
                </a:cubicBezTo>
                <a:cubicBezTo>
                  <a:pt x="18486" y="16769"/>
                  <a:pt x="18687" y="16920"/>
                  <a:pt x="18888" y="17071"/>
                </a:cubicBezTo>
                <a:cubicBezTo>
                  <a:pt x="18863" y="17084"/>
                  <a:pt x="18863" y="17109"/>
                  <a:pt x="18888" y="17134"/>
                </a:cubicBezTo>
                <a:cubicBezTo>
                  <a:pt x="18901" y="17146"/>
                  <a:pt x="18926" y="17159"/>
                  <a:pt x="18939" y="17185"/>
                </a:cubicBezTo>
                <a:cubicBezTo>
                  <a:pt x="18712" y="17021"/>
                  <a:pt x="18474" y="16870"/>
                  <a:pt x="18247" y="16719"/>
                </a:cubicBezTo>
                <a:cubicBezTo>
                  <a:pt x="18237" y="16713"/>
                  <a:pt x="18227" y="16710"/>
                  <a:pt x="18218" y="16710"/>
                </a:cubicBezTo>
                <a:cubicBezTo>
                  <a:pt x="18174" y="16710"/>
                  <a:pt x="18155" y="16776"/>
                  <a:pt x="18197" y="16807"/>
                </a:cubicBezTo>
                <a:cubicBezTo>
                  <a:pt x="18449" y="16958"/>
                  <a:pt x="18687" y="17121"/>
                  <a:pt x="18926" y="17297"/>
                </a:cubicBezTo>
                <a:lnTo>
                  <a:pt x="18901" y="17297"/>
                </a:lnTo>
                <a:cubicBezTo>
                  <a:pt x="18888" y="17310"/>
                  <a:pt x="18876" y="17322"/>
                  <a:pt x="18876" y="17336"/>
                </a:cubicBezTo>
                <a:cubicBezTo>
                  <a:pt x="18801" y="17272"/>
                  <a:pt x="18725" y="17210"/>
                  <a:pt x="18650" y="17159"/>
                </a:cubicBezTo>
                <a:cubicBezTo>
                  <a:pt x="18637" y="17147"/>
                  <a:pt x="18625" y="17141"/>
                  <a:pt x="18612" y="17141"/>
                </a:cubicBezTo>
                <a:cubicBezTo>
                  <a:pt x="18599" y="17141"/>
                  <a:pt x="18587" y="17147"/>
                  <a:pt x="18574" y="17159"/>
                </a:cubicBezTo>
                <a:cubicBezTo>
                  <a:pt x="18561" y="17172"/>
                  <a:pt x="18549" y="17210"/>
                  <a:pt x="18574" y="17222"/>
                </a:cubicBezTo>
                <a:lnTo>
                  <a:pt x="18586" y="17222"/>
                </a:lnTo>
                <a:cubicBezTo>
                  <a:pt x="18574" y="17235"/>
                  <a:pt x="18561" y="17235"/>
                  <a:pt x="18549" y="17247"/>
                </a:cubicBezTo>
                <a:cubicBezTo>
                  <a:pt x="18536" y="17260"/>
                  <a:pt x="18536" y="17297"/>
                  <a:pt x="18549" y="17310"/>
                </a:cubicBezTo>
                <a:cubicBezTo>
                  <a:pt x="18586" y="17336"/>
                  <a:pt x="18612" y="17361"/>
                  <a:pt x="18637" y="17386"/>
                </a:cubicBezTo>
                <a:cubicBezTo>
                  <a:pt x="18586" y="17336"/>
                  <a:pt x="18524" y="17297"/>
                  <a:pt x="18461" y="17272"/>
                </a:cubicBezTo>
                <a:cubicBezTo>
                  <a:pt x="18450" y="17266"/>
                  <a:pt x="18440" y="17263"/>
                  <a:pt x="18430" y="17263"/>
                </a:cubicBezTo>
                <a:cubicBezTo>
                  <a:pt x="18384" y="17263"/>
                  <a:pt x="18359" y="17327"/>
                  <a:pt x="18410" y="17348"/>
                </a:cubicBezTo>
                <a:cubicBezTo>
                  <a:pt x="18499" y="17398"/>
                  <a:pt x="18586" y="17461"/>
                  <a:pt x="18675" y="17512"/>
                </a:cubicBezTo>
                <a:cubicBezTo>
                  <a:pt x="18662" y="17524"/>
                  <a:pt x="18675" y="17549"/>
                  <a:pt x="18675" y="17562"/>
                </a:cubicBezTo>
                <a:cubicBezTo>
                  <a:pt x="18750" y="17637"/>
                  <a:pt x="18838" y="17713"/>
                  <a:pt x="18913" y="17788"/>
                </a:cubicBezTo>
                <a:lnTo>
                  <a:pt x="18901" y="17813"/>
                </a:lnTo>
                <a:cubicBezTo>
                  <a:pt x="18888" y="17813"/>
                  <a:pt x="18876" y="17800"/>
                  <a:pt x="18863" y="17788"/>
                </a:cubicBezTo>
                <a:cubicBezTo>
                  <a:pt x="18863" y="17763"/>
                  <a:pt x="18851" y="17738"/>
                  <a:pt x="18826" y="17725"/>
                </a:cubicBezTo>
                <a:lnTo>
                  <a:pt x="18813" y="17725"/>
                </a:lnTo>
                <a:lnTo>
                  <a:pt x="18737" y="17688"/>
                </a:lnTo>
                <a:cubicBezTo>
                  <a:pt x="18737" y="17675"/>
                  <a:pt x="18725" y="17675"/>
                  <a:pt x="18725" y="17675"/>
                </a:cubicBezTo>
                <a:cubicBezTo>
                  <a:pt x="18712" y="17662"/>
                  <a:pt x="18700" y="17662"/>
                  <a:pt x="18687" y="17662"/>
                </a:cubicBezTo>
                <a:cubicBezTo>
                  <a:pt x="18687" y="17649"/>
                  <a:pt x="18675" y="17637"/>
                  <a:pt x="18662" y="17637"/>
                </a:cubicBezTo>
                <a:cubicBezTo>
                  <a:pt x="18655" y="17630"/>
                  <a:pt x="18639" y="17623"/>
                  <a:pt x="18625" y="17623"/>
                </a:cubicBezTo>
                <a:cubicBezTo>
                  <a:pt x="18615" y="17623"/>
                  <a:pt x="18605" y="17627"/>
                  <a:pt x="18599" y="17637"/>
                </a:cubicBezTo>
                <a:cubicBezTo>
                  <a:pt x="18574" y="17649"/>
                  <a:pt x="18574" y="17688"/>
                  <a:pt x="18599" y="17700"/>
                </a:cubicBezTo>
                <a:cubicBezTo>
                  <a:pt x="18675" y="17763"/>
                  <a:pt x="18750" y="17825"/>
                  <a:pt x="18826" y="17876"/>
                </a:cubicBezTo>
                <a:cubicBezTo>
                  <a:pt x="18750" y="17851"/>
                  <a:pt x="18687" y="17813"/>
                  <a:pt x="18625" y="17775"/>
                </a:cubicBezTo>
                <a:cubicBezTo>
                  <a:pt x="18612" y="17763"/>
                  <a:pt x="18599" y="17763"/>
                  <a:pt x="18586" y="17763"/>
                </a:cubicBezTo>
                <a:lnTo>
                  <a:pt x="18561" y="17788"/>
                </a:lnTo>
                <a:cubicBezTo>
                  <a:pt x="18536" y="17750"/>
                  <a:pt x="18499" y="17725"/>
                  <a:pt x="18474" y="17700"/>
                </a:cubicBezTo>
                <a:cubicBezTo>
                  <a:pt x="18459" y="17693"/>
                  <a:pt x="18445" y="17685"/>
                  <a:pt x="18430" y="17685"/>
                </a:cubicBezTo>
                <a:cubicBezTo>
                  <a:pt x="18419" y="17685"/>
                  <a:pt x="18409" y="17689"/>
                  <a:pt x="18398" y="17700"/>
                </a:cubicBezTo>
                <a:cubicBezTo>
                  <a:pt x="18385" y="17725"/>
                  <a:pt x="18385" y="17750"/>
                  <a:pt x="18398" y="17775"/>
                </a:cubicBezTo>
                <a:lnTo>
                  <a:pt x="18694" y="18034"/>
                </a:lnTo>
                <a:lnTo>
                  <a:pt x="18694" y="18034"/>
                </a:lnTo>
                <a:cubicBezTo>
                  <a:pt x="18680" y="18023"/>
                  <a:pt x="18658" y="18013"/>
                  <a:pt x="18637" y="18001"/>
                </a:cubicBezTo>
                <a:lnTo>
                  <a:pt x="18612" y="18001"/>
                </a:lnTo>
                <a:cubicBezTo>
                  <a:pt x="18599" y="18001"/>
                  <a:pt x="18586" y="18015"/>
                  <a:pt x="18574" y="18015"/>
                </a:cubicBezTo>
                <a:lnTo>
                  <a:pt x="18083" y="17713"/>
                </a:lnTo>
                <a:cubicBezTo>
                  <a:pt x="18075" y="17706"/>
                  <a:pt x="18066" y="17703"/>
                  <a:pt x="18059" y="17703"/>
                </a:cubicBezTo>
                <a:cubicBezTo>
                  <a:pt x="18023" y="17703"/>
                  <a:pt x="18005" y="17767"/>
                  <a:pt x="18046" y="17788"/>
                </a:cubicBezTo>
                <a:cubicBezTo>
                  <a:pt x="18172" y="17889"/>
                  <a:pt x="18310" y="17976"/>
                  <a:pt x="18449" y="18052"/>
                </a:cubicBezTo>
                <a:cubicBezTo>
                  <a:pt x="18449" y="18065"/>
                  <a:pt x="18436" y="18077"/>
                  <a:pt x="18436" y="18077"/>
                </a:cubicBezTo>
                <a:cubicBezTo>
                  <a:pt x="18423" y="18077"/>
                  <a:pt x="18410" y="18077"/>
                  <a:pt x="18398" y="18090"/>
                </a:cubicBezTo>
                <a:lnTo>
                  <a:pt x="18385" y="18090"/>
                </a:lnTo>
                <a:cubicBezTo>
                  <a:pt x="18380" y="18085"/>
                  <a:pt x="18371" y="18081"/>
                  <a:pt x="18360" y="18081"/>
                </a:cubicBezTo>
                <a:cubicBezTo>
                  <a:pt x="18346" y="18081"/>
                  <a:pt x="18330" y="18087"/>
                  <a:pt x="18323" y="18102"/>
                </a:cubicBezTo>
                <a:cubicBezTo>
                  <a:pt x="18310" y="18127"/>
                  <a:pt x="18323" y="18152"/>
                  <a:pt x="18348" y="18178"/>
                </a:cubicBezTo>
                <a:cubicBezTo>
                  <a:pt x="18410" y="18216"/>
                  <a:pt x="18486" y="18266"/>
                  <a:pt x="18549" y="18303"/>
                </a:cubicBezTo>
                <a:cubicBezTo>
                  <a:pt x="18561" y="18316"/>
                  <a:pt x="18561" y="18316"/>
                  <a:pt x="18574" y="18316"/>
                </a:cubicBezTo>
                <a:lnTo>
                  <a:pt x="18549" y="18342"/>
                </a:lnTo>
                <a:cubicBezTo>
                  <a:pt x="18549" y="18342"/>
                  <a:pt x="18549" y="18328"/>
                  <a:pt x="18536" y="18328"/>
                </a:cubicBezTo>
                <a:cubicBezTo>
                  <a:pt x="18449" y="18253"/>
                  <a:pt x="18335" y="18178"/>
                  <a:pt x="18222" y="18140"/>
                </a:cubicBezTo>
                <a:cubicBezTo>
                  <a:pt x="18217" y="18135"/>
                  <a:pt x="18207" y="18132"/>
                  <a:pt x="18197" y="18132"/>
                </a:cubicBezTo>
                <a:cubicBezTo>
                  <a:pt x="18182" y="18132"/>
                  <a:pt x="18166" y="18138"/>
                  <a:pt x="18159" y="18152"/>
                </a:cubicBezTo>
                <a:cubicBezTo>
                  <a:pt x="18147" y="18178"/>
                  <a:pt x="18159" y="18216"/>
                  <a:pt x="18184" y="18216"/>
                </a:cubicBezTo>
                <a:lnTo>
                  <a:pt x="18184" y="18228"/>
                </a:lnTo>
                <a:lnTo>
                  <a:pt x="18172" y="18241"/>
                </a:lnTo>
                <a:lnTo>
                  <a:pt x="18159" y="18253"/>
                </a:lnTo>
                <a:cubicBezTo>
                  <a:pt x="18071" y="18178"/>
                  <a:pt x="17983" y="18115"/>
                  <a:pt x="17895" y="18040"/>
                </a:cubicBezTo>
                <a:cubicBezTo>
                  <a:pt x="17883" y="18028"/>
                  <a:pt x="17871" y="18023"/>
                  <a:pt x="17859" y="18023"/>
                </a:cubicBezTo>
                <a:cubicBezTo>
                  <a:pt x="17821" y="18023"/>
                  <a:pt x="17793" y="18074"/>
                  <a:pt x="17832" y="18102"/>
                </a:cubicBezTo>
                <a:cubicBezTo>
                  <a:pt x="17996" y="18241"/>
                  <a:pt x="18159" y="18379"/>
                  <a:pt x="18335" y="18492"/>
                </a:cubicBezTo>
                <a:lnTo>
                  <a:pt x="18323" y="18492"/>
                </a:lnTo>
                <a:lnTo>
                  <a:pt x="18310" y="18479"/>
                </a:lnTo>
                <a:cubicBezTo>
                  <a:pt x="18298" y="18479"/>
                  <a:pt x="18273" y="18467"/>
                  <a:pt x="18259" y="18454"/>
                </a:cubicBezTo>
                <a:cubicBezTo>
                  <a:pt x="18259" y="18454"/>
                  <a:pt x="18247" y="18454"/>
                  <a:pt x="18247" y="18442"/>
                </a:cubicBezTo>
                <a:lnTo>
                  <a:pt x="18234" y="18442"/>
                </a:lnTo>
                <a:lnTo>
                  <a:pt x="18197" y="18404"/>
                </a:lnTo>
                <a:cubicBezTo>
                  <a:pt x="18191" y="18398"/>
                  <a:pt x="18178" y="18395"/>
                  <a:pt x="18165" y="18395"/>
                </a:cubicBezTo>
                <a:cubicBezTo>
                  <a:pt x="18153" y="18395"/>
                  <a:pt x="18140" y="18398"/>
                  <a:pt x="18134" y="18404"/>
                </a:cubicBezTo>
                <a:cubicBezTo>
                  <a:pt x="18046" y="18342"/>
                  <a:pt x="17971" y="18291"/>
                  <a:pt x="17882" y="18228"/>
                </a:cubicBezTo>
                <a:cubicBezTo>
                  <a:pt x="17719" y="18127"/>
                  <a:pt x="17555" y="18027"/>
                  <a:pt x="17379" y="17926"/>
                </a:cubicBezTo>
                <a:cubicBezTo>
                  <a:pt x="17373" y="17923"/>
                  <a:pt x="17367" y="17922"/>
                  <a:pt x="17361" y="17922"/>
                </a:cubicBezTo>
                <a:cubicBezTo>
                  <a:pt x="17318" y="17922"/>
                  <a:pt x="17285" y="17992"/>
                  <a:pt x="17329" y="18015"/>
                </a:cubicBezTo>
                <a:cubicBezTo>
                  <a:pt x="17543" y="18127"/>
                  <a:pt x="17756" y="18266"/>
                  <a:pt x="17958" y="18392"/>
                </a:cubicBezTo>
                <a:lnTo>
                  <a:pt x="17933" y="18417"/>
                </a:lnTo>
                <a:lnTo>
                  <a:pt x="17933" y="18454"/>
                </a:lnTo>
                <a:cubicBezTo>
                  <a:pt x="17920" y="18479"/>
                  <a:pt x="17920" y="18505"/>
                  <a:pt x="17946" y="18530"/>
                </a:cubicBezTo>
                <a:cubicBezTo>
                  <a:pt x="17958" y="18530"/>
                  <a:pt x="17971" y="18543"/>
                  <a:pt x="17983" y="18555"/>
                </a:cubicBezTo>
                <a:cubicBezTo>
                  <a:pt x="17983" y="18568"/>
                  <a:pt x="17971" y="18568"/>
                  <a:pt x="17971" y="18568"/>
                </a:cubicBezTo>
                <a:lnTo>
                  <a:pt x="17971" y="18593"/>
                </a:lnTo>
                <a:cubicBezTo>
                  <a:pt x="17958" y="18605"/>
                  <a:pt x="17958" y="18630"/>
                  <a:pt x="17971" y="18655"/>
                </a:cubicBezTo>
                <a:lnTo>
                  <a:pt x="18074" y="18759"/>
                </a:lnTo>
                <a:lnTo>
                  <a:pt x="18074" y="18759"/>
                </a:lnTo>
                <a:cubicBezTo>
                  <a:pt x="18070" y="18756"/>
                  <a:pt x="18066" y="18756"/>
                  <a:pt x="18058" y="18756"/>
                </a:cubicBezTo>
                <a:lnTo>
                  <a:pt x="18046" y="18756"/>
                </a:lnTo>
                <a:cubicBezTo>
                  <a:pt x="17857" y="18618"/>
                  <a:pt x="17656" y="18492"/>
                  <a:pt x="17468" y="18367"/>
                </a:cubicBezTo>
                <a:cubicBezTo>
                  <a:pt x="17457" y="18360"/>
                  <a:pt x="17447" y="18357"/>
                  <a:pt x="17438" y="18357"/>
                </a:cubicBezTo>
                <a:cubicBezTo>
                  <a:pt x="17394" y="18357"/>
                  <a:pt x="17376" y="18423"/>
                  <a:pt x="17417" y="18454"/>
                </a:cubicBezTo>
                <a:cubicBezTo>
                  <a:pt x="17644" y="18593"/>
                  <a:pt x="17870" y="18756"/>
                  <a:pt x="18083" y="18920"/>
                </a:cubicBezTo>
                <a:cubicBezTo>
                  <a:pt x="18093" y="18927"/>
                  <a:pt x="18103" y="18930"/>
                  <a:pt x="18114" y="18930"/>
                </a:cubicBezTo>
                <a:cubicBezTo>
                  <a:pt x="18158" y="18930"/>
                  <a:pt x="18200" y="18875"/>
                  <a:pt x="18159" y="18845"/>
                </a:cubicBezTo>
                <a:lnTo>
                  <a:pt x="18159" y="18819"/>
                </a:lnTo>
                <a:cubicBezTo>
                  <a:pt x="18172" y="18819"/>
                  <a:pt x="18184" y="18819"/>
                  <a:pt x="18197" y="18806"/>
                </a:cubicBezTo>
                <a:lnTo>
                  <a:pt x="18197" y="18781"/>
                </a:lnTo>
                <a:cubicBezTo>
                  <a:pt x="18222" y="18794"/>
                  <a:pt x="18234" y="18806"/>
                  <a:pt x="18247" y="18819"/>
                </a:cubicBezTo>
                <a:lnTo>
                  <a:pt x="18134" y="18982"/>
                </a:lnTo>
                <a:cubicBezTo>
                  <a:pt x="18134" y="18982"/>
                  <a:pt x="18122" y="18982"/>
                  <a:pt x="18122" y="18970"/>
                </a:cubicBezTo>
                <a:cubicBezTo>
                  <a:pt x="17870" y="18806"/>
                  <a:pt x="17619" y="18630"/>
                  <a:pt x="17367" y="18467"/>
                </a:cubicBezTo>
                <a:cubicBezTo>
                  <a:pt x="17359" y="18464"/>
                  <a:pt x="17352" y="18463"/>
                  <a:pt x="17345" y="18463"/>
                </a:cubicBezTo>
                <a:cubicBezTo>
                  <a:pt x="17296" y="18463"/>
                  <a:pt x="17273" y="18533"/>
                  <a:pt x="17317" y="18555"/>
                </a:cubicBezTo>
                <a:cubicBezTo>
                  <a:pt x="17568" y="18719"/>
                  <a:pt x="17820" y="18882"/>
                  <a:pt x="18071" y="19058"/>
                </a:cubicBezTo>
                <a:lnTo>
                  <a:pt x="18083" y="19058"/>
                </a:lnTo>
                <a:lnTo>
                  <a:pt x="18071" y="19083"/>
                </a:lnTo>
                <a:cubicBezTo>
                  <a:pt x="17971" y="19021"/>
                  <a:pt x="17870" y="18957"/>
                  <a:pt x="17782" y="18882"/>
                </a:cubicBezTo>
                <a:cubicBezTo>
                  <a:pt x="17769" y="18869"/>
                  <a:pt x="17756" y="18863"/>
                  <a:pt x="17744" y="18863"/>
                </a:cubicBezTo>
                <a:cubicBezTo>
                  <a:pt x="17731" y="18863"/>
                  <a:pt x="17719" y="18869"/>
                  <a:pt x="17706" y="18882"/>
                </a:cubicBezTo>
                <a:cubicBezTo>
                  <a:pt x="17694" y="18895"/>
                  <a:pt x="17694" y="18932"/>
                  <a:pt x="17706" y="18945"/>
                </a:cubicBezTo>
                <a:lnTo>
                  <a:pt x="17719" y="18945"/>
                </a:lnTo>
                <a:cubicBezTo>
                  <a:pt x="17706" y="18970"/>
                  <a:pt x="17719" y="18995"/>
                  <a:pt x="17731" y="19008"/>
                </a:cubicBezTo>
                <a:cubicBezTo>
                  <a:pt x="17820" y="19058"/>
                  <a:pt x="17895" y="19108"/>
                  <a:pt x="17971" y="19158"/>
                </a:cubicBezTo>
                <a:lnTo>
                  <a:pt x="18021" y="19158"/>
                </a:lnTo>
                <a:lnTo>
                  <a:pt x="17996" y="19197"/>
                </a:lnTo>
                <a:cubicBezTo>
                  <a:pt x="17907" y="19133"/>
                  <a:pt x="17820" y="19083"/>
                  <a:pt x="17719" y="19046"/>
                </a:cubicBezTo>
                <a:cubicBezTo>
                  <a:pt x="17694" y="19046"/>
                  <a:pt x="17669" y="19058"/>
                  <a:pt x="17656" y="19083"/>
                </a:cubicBezTo>
                <a:lnTo>
                  <a:pt x="17317" y="18819"/>
                </a:lnTo>
                <a:cubicBezTo>
                  <a:pt x="17304" y="18813"/>
                  <a:pt x="17292" y="18810"/>
                  <a:pt x="17279" y="18810"/>
                </a:cubicBezTo>
                <a:cubicBezTo>
                  <a:pt x="17267" y="18810"/>
                  <a:pt x="17254" y="18813"/>
                  <a:pt x="17241" y="18819"/>
                </a:cubicBezTo>
                <a:cubicBezTo>
                  <a:pt x="17228" y="18845"/>
                  <a:pt x="17228" y="18882"/>
                  <a:pt x="17241" y="18895"/>
                </a:cubicBezTo>
                <a:cubicBezTo>
                  <a:pt x="17443" y="19046"/>
                  <a:pt x="17644" y="19197"/>
                  <a:pt x="17832" y="19334"/>
                </a:cubicBezTo>
                <a:cubicBezTo>
                  <a:pt x="17844" y="19347"/>
                  <a:pt x="17857" y="19353"/>
                  <a:pt x="17870" y="19353"/>
                </a:cubicBezTo>
                <a:cubicBezTo>
                  <a:pt x="17882" y="19353"/>
                  <a:pt x="17895" y="19347"/>
                  <a:pt x="17907" y="19334"/>
                </a:cubicBezTo>
                <a:cubicBezTo>
                  <a:pt x="17920" y="19322"/>
                  <a:pt x="17920" y="19284"/>
                  <a:pt x="17907" y="19272"/>
                </a:cubicBezTo>
                <a:cubicBezTo>
                  <a:pt x="17870" y="19247"/>
                  <a:pt x="17832" y="19222"/>
                  <a:pt x="17807" y="19197"/>
                </a:cubicBezTo>
                <a:lnTo>
                  <a:pt x="17807" y="19197"/>
                </a:lnTo>
                <a:cubicBezTo>
                  <a:pt x="17857" y="19222"/>
                  <a:pt x="17895" y="19247"/>
                  <a:pt x="17946" y="19284"/>
                </a:cubicBezTo>
                <a:lnTo>
                  <a:pt x="17795" y="19524"/>
                </a:lnTo>
                <a:cubicBezTo>
                  <a:pt x="17795" y="19511"/>
                  <a:pt x="17782" y="19498"/>
                  <a:pt x="17770" y="19485"/>
                </a:cubicBezTo>
                <a:cubicBezTo>
                  <a:pt x="17756" y="19472"/>
                  <a:pt x="17743" y="19462"/>
                  <a:pt x="17729" y="19452"/>
                </a:cubicBezTo>
                <a:lnTo>
                  <a:pt x="17729" y="19452"/>
                </a:lnTo>
                <a:cubicBezTo>
                  <a:pt x="17736" y="19455"/>
                  <a:pt x="17743" y="19456"/>
                  <a:pt x="17749" y="19456"/>
                </a:cubicBezTo>
                <a:cubicBezTo>
                  <a:pt x="17763" y="19456"/>
                  <a:pt x="17774" y="19450"/>
                  <a:pt x="17782" y="19435"/>
                </a:cubicBezTo>
                <a:cubicBezTo>
                  <a:pt x="17794" y="19442"/>
                  <a:pt x="17804" y="19445"/>
                  <a:pt x="17813" y="19445"/>
                </a:cubicBezTo>
                <a:cubicBezTo>
                  <a:pt x="17823" y="19445"/>
                  <a:pt x="17832" y="19442"/>
                  <a:pt x="17845" y="19435"/>
                </a:cubicBezTo>
                <a:cubicBezTo>
                  <a:pt x="17857" y="19410"/>
                  <a:pt x="17857" y="19385"/>
                  <a:pt x="17845" y="19360"/>
                </a:cubicBezTo>
                <a:cubicBezTo>
                  <a:pt x="17681" y="19234"/>
                  <a:pt x="17518" y="19121"/>
                  <a:pt x="17354" y="19021"/>
                </a:cubicBezTo>
                <a:cubicBezTo>
                  <a:pt x="17348" y="19017"/>
                  <a:pt x="17342" y="19016"/>
                  <a:pt x="17336" y="19016"/>
                </a:cubicBezTo>
                <a:cubicBezTo>
                  <a:pt x="17293" y="19016"/>
                  <a:pt x="17260" y="19086"/>
                  <a:pt x="17304" y="19108"/>
                </a:cubicBezTo>
                <a:cubicBezTo>
                  <a:pt x="17379" y="19158"/>
                  <a:pt x="17455" y="19197"/>
                  <a:pt x="17518" y="19247"/>
                </a:cubicBezTo>
                <a:cubicBezTo>
                  <a:pt x="17505" y="19259"/>
                  <a:pt x="17518" y="19284"/>
                  <a:pt x="17530" y="19297"/>
                </a:cubicBezTo>
                <a:cubicBezTo>
                  <a:pt x="17542" y="19309"/>
                  <a:pt x="17551" y="19321"/>
                  <a:pt x="17560" y="19331"/>
                </a:cubicBezTo>
                <a:lnTo>
                  <a:pt x="17560" y="19331"/>
                </a:lnTo>
                <a:cubicBezTo>
                  <a:pt x="17556" y="19330"/>
                  <a:pt x="17552" y="19330"/>
                  <a:pt x="17548" y="19330"/>
                </a:cubicBezTo>
                <a:cubicBezTo>
                  <a:pt x="17531" y="19330"/>
                  <a:pt x="17515" y="19341"/>
                  <a:pt x="17505" y="19360"/>
                </a:cubicBezTo>
                <a:cubicBezTo>
                  <a:pt x="17468" y="19348"/>
                  <a:pt x="17443" y="19334"/>
                  <a:pt x="17417" y="19309"/>
                </a:cubicBezTo>
                <a:cubicBezTo>
                  <a:pt x="17410" y="19306"/>
                  <a:pt x="17402" y="19305"/>
                  <a:pt x="17395" y="19305"/>
                </a:cubicBezTo>
                <a:cubicBezTo>
                  <a:pt x="17346" y="19305"/>
                  <a:pt x="17323" y="19376"/>
                  <a:pt x="17367" y="19398"/>
                </a:cubicBezTo>
                <a:cubicBezTo>
                  <a:pt x="17480" y="19460"/>
                  <a:pt x="17593" y="19536"/>
                  <a:pt x="17694" y="19636"/>
                </a:cubicBezTo>
                <a:lnTo>
                  <a:pt x="17706" y="19636"/>
                </a:lnTo>
                <a:lnTo>
                  <a:pt x="17694" y="19674"/>
                </a:lnTo>
                <a:lnTo>
                  <a:pt x="17669" y="19649"/>
                </a:lnTo>
                <a:cubicBezTo>
                  <a:pt x="17656" y="19636"/>
                  <a:pt x="17656" y="19636"/>
                  <a:pt x="17656" y="19624"/>
                </a:cubicBezTo>
                <a:cubicBezTo>
                  <a:pt x="17593" y="19574"/>
                  <a:pt x="17530" y="19524"/>
                  <a:pt x="17468" y="19460"/>
                </a:cubicBezTo>
                <a:cubicBezTo>
                  <a:pt x="17455" y="19454"/>
                  <a:pt x="17443" y="19451"/>
                  <a:pt x="17430" y="19451"/>
                </a:cubicBezTo>
                <a:cubicBezTo>
                  <a:pt x="17417" y="19451"/>
                  <a:pt x="17405" y="19454"/>
                  <a:pt x="17392" y="19460"/>
                </a:cubicBezTo>
                <a:cubicBezTo>
                  <a:pt x="17367" y="19448"/>
                  <a:pt x="17329" y="19423"/>
                  <a:pt x="17292" y="19398"/>
                </a:cubicBezTo>
                <a:cubicBezTo>
                  <a:pt x="17279" y="19385"/>
                  <a:pt x="17253" y="19373"/>
                  <a:pt x="17228" y="19360"/>
                </a:cubicBezTo>
                <a:cubicBezTo>
                  <a:pt x="17216" y="19348"/>
                  <a:pt x="17203" y="19334"/>
                  <a:pt x="17191" y="19309"/>
                </a:cubicBezTo>
                <a:cubicBezTo>
                  <a:pt x="17182" y="19291"/>
                  <a:pt x="17164" y="19283"/>
                  <a:pt x="17147" y="19283"/>
                </a:cubicBezTo>
                <a:cubicBezTo>
                  <a:pt x="17116" y="19283"/>
                  <a:pt x="17087" y="19307"/>
                  <a:pt x="17103" y="19348"/>
                </a:cubicBezTo>
                <a:cubicBezTo>
                  <a:pt x="17116" y="19398"/>
                  <a:pt x="17153" y="19423"/>
                  <a:pt x="17191" y="19448"/>
                </a:cubicBezTo>
                <a:cubicBezTo>
                  <a:pt x="17241" y="19485"/>
                  <a:pt x="17292" y="19511"/>
                  <a:pt x="17342" y="19549"/>
                </a:cubicBezTo>
                <a:cubicBezTo>
                  <a:pt x="17404" y="19586"/>
                  <a:pt x="17468" y="19624"/>
                  <a:pt x="17530" y="19674"/>
                </a:cubicBezTo>
                <a:lnTo>
                  <a:pt x="17505" y="19674"/>
                </a:lnTo>
                <a:lnTo>
                  <a:pt x="17493" y="19687"/>
                </a:lnTo>
                <a:cubicBezTo>
                  <a:pt x="17480" y="19700"/>
                  <a:pt x="17480" y="19700"/>
                  <a:pt x="17480" y="19712"/>
                </a:cubicBezTo>
                <a:cubicBezTo>
                  <a:pt x="17203" y="19536"/>
                  <a:pt x="16940" y="19348"/>
                  <a:pt x="16675" y="19158"/>
                </a:cubicBezTo>
                <a:cubicBezTo>
                  <a:pt x="16666" y="19152"/>
                  <a:pt x="16658" y="19149"/>
                  <a:pt x="16651" y="19149"/>
                </a:cubicBezTo>
                <a:cubicBezTo>
                  <a:pt x="16615" y="19149"/>
                  <a:pt x="16596" y="19215"/>
                  <a:pt x="16638" y="19247"/>
                </a:cubicBezTo>
                <a:cubicBezTo>
                  <a:pt x="16876" y="19423"/>
                  <a:pt x="17116" y="19586"/>
                  <a:pt x="17367" y="19750"/>
                </a:cubicBezTo>
                <a:lnTo>
                  <a:pt x="17367" y="19762"/>
                </a:lnTo>
                <a:cubicBezTo>
                  <a:pt x="17317" y="19737"/>
                  <a:pt x="17279" y="19700"/>
                  <a:pt x="17241" y="19674"/>
                </a:cubicBezTo>
                <a:cubicBezTo>
                  <a:pt x="17234" y="19667"/>
                  <a:pt x="17218" y="19660"/>
                  <a:pt x="17204" y="19660"/>
                </a:cubicBezTo>
                <a:cubicBezTo>
                  <a:pt x="17194" y="19660"/>
                  <a:pt x="17184" y="19664"/>
                  <a:pt x="17178" y="19674"/>
                </a:cubicBezTo>
                <a:cubicBezTo>
                  <a:pt x="17153" y="19687"/>
                  <a:pt x="17153" y="19725"/>
                  <a:pt x="17178" y="19750"/>
                </a:cubicBezTo>
                <a:cubicBezTo>
                  <a:pt x="17279" y="19825"/>
                  <a:pt x="17379" y="19901"/>
                  <a:pt x="17493" y="19963"/>
                </a:cubicBezTo>
                <a:lnTo>
                  <a:pt x="17493" y="19976"/>
                </a:lnTo>
                <a:cubicBezTo>
                  <a:pt x="17493" y="19963"/>
                  <a:pt x="17480" y="19963"/>
                  <a:pt x="17468" y="19963"/>
                </a:cubicBezTo>
                <a:cubicBezTo>
                  <a:pt x="17455" y="19951"/>
                  <a:pt x="17455" y="19951"/>
                  <a:pt x="17443" y="19951"/>
                </a:cubicBezTo>
                <a:lnTo>
                  <a:pt x="17430" y="19951"/>
                </a:lnTo>
                <a:cubicBezTo>
                  <a:pt x="17430" y="19938"/>
                  <a:pt x="17430" y="19938"/>
                  <a:pt x="17417" y="19938"/>
                </a:cubicBezTo>
                <a:cubicBezTo>
                  <a:pt x="17404" y="19938"/>
                  <a:pt x="17379" y="19926"/>
                  <a:pt x="17367" y="19913"/>
                </a:cubicBezTo>
                <a:cubicBezTo>
                  <a:pt x="17354" y="19901"/>
                  <a:pt x="17329" y="19888"/>
                  <a:pt x="17317" y="19888"/>
                </a:cubicBezTo>
                <a:cubicBezTo>
                  <a:pt x="17317" y="19876"/>
                  <a:pt x="17304" y="19876"/>
                  <a:pt x="17304" y="19876"/>
                </a:cubicBezTo>
                <a:lnTo>
                  <a:pt x="17292" y="19863"/>
                </a:lnTo>
                <a:lnTo>
                  <a:pt x="17279" y="19851"/>
                </a:lnTo>
                <a:cubicBezTo>
                  <a:pt x="17264" y="19843"/>
                  <a:pt x="17246" y="19836"/>
                  <a:pt x="17230" y="19836"/>
                </a:cubicBezTo>
                <a:cubicBezTo>
                  <a:pt x="17219" y="19836"/>
                  <a:pt x="17209" y="19840"/>
                  <a:pt x="17203" y="19851"/>
                </a:cubicBezTo>
                <a:cubicBezTo>
                  <a:pt x="17191" y="19863"/>
                  <a:pt x="17191" y="19876"/>
                  <a:pt x="17191" y="19888"/>
                </a:cubicBezTo>
                <a:cubicBezTo>
                  <a:pt x="17185" y="19882"/>
                  <a:pt x="17175" y="19879"/>
                  <a:pt x="17166" y="19879"/>
                </a:cubicBezTo>
                <a:cubicBezTo>
                  <a:pt x="17156" y="19879"/>
                  <a:pt x="17147" y="19882"/>
                  <a:pt x="17141" y="19888"/>
                </a:cubicBezTo>
                <a:cubicBezTo>
                  <a:pt x="17002" y="19800"/>
                  <a:pt x="16864" y="19712"/>
                  <a:pt x="16738" y="19624"/>
                </a:cubicBezTo>
                <a:cubicBezTo>
                  <a:pt x="16730" y="19618"/>
                  <a:pt x="16721" y="19615"/>
                  <a:pt x="16713" y="19615"/>
                </a:cubicBezTo>
                <a:cubicBezTo>
                  <a:pt x="16674" y="19615"/>
                  <a:pt x="16646" y="19679"/>
                  <a:pt x="16688" y="19700"/>
                </a:cubicBezTo>
                <a:cubicBezTo>
                  <a:pt x="16914" y="19863"/>
                  <a:pt x="17141" y="20014"/>
                  <a:pt x="17367" y="20164"/>
                </a:cubicBezTo>
                <a:lnTo>
                  <a:pt x="17342" y="20215"/>
                </a:lnTo>
                <a:lnTo>
                  <a:pt x="17342" y="20203"/>
                </a:lnTo>
                <a:cubicBezTo>
                  <a:pt x="17178" y="20102"/>
                  <a:pt x="17027" y="19976"/>
                  <a:pt x="16876" y="19851"/>
                </a:cubicBezTo>
                <a:cubicBezTo>
                  <a:pt x="16869" y="19843"/>
                  <a:pt x="16860" y="19840"/>
                  <a:pt x="16852" y="19840"/>
                </a:cubicBezTo>
                <a:cubicBezTo>
                  <a:pt x="16815" y="19840"/>
                  <a:pt x="16773" y="19895"/>
                  <a:pt x="16814" y="19926"/>
                </a:cubicBezTo>
                <a:lnTo>
                  <a:pt x="17040" y="20114"/>
                </a:lnTo>
                <a:cubicBezTo>
                  <a:pt x="17027" y="20114"/>
                  <a:pt x="17015" y="20114"/>
                  <a:pt x="17002" y="20127"/>
                </a:cubicBezTo>
                <a:cubicBezTo>
                  <a:pt x="16990" y="20139"/>
                  <a:pt x="16990" y="20178"/>
                  <a:pt x="17002" y="20190"/>
                </a:cubicBezTo>
                <a:cubicBezTo>
                  <a:pt x="17040" y="20215"/>
                  <a:pt x="17077" y="20253"/>
                  <a:pt x="17103" y="20278"/>
                </a:cubicBezTo>
                <a:cubicBezTo>
                  <a:pt x="17077" y="20253"/>
                  <a:pt x="17052" y="20240"/>
                  <a:pt x="17015" y="20215"/>
                </a:cubicBezTo>
                <a:lnTo>
                  <a:pt x="16977" y="20215"/>
                </a:lnTo>
                <a:cubicBezTo>
                  <a:pt x="16940" y="20203"/>
                  <a:pt x="16901" y="20178"/>
                  <a:pt x="16864" y="20164"/>
                </a:cubicBezTo>
                <a:cubicBezTo>
                  <a:pt x="16856" y="20158"/>
                  <a:pt x="16847" y="20155"/>
                  <a:pt x="16839" y="20155"/>
                </a:cubicBezTo>
                <a:cubicBezTo>
                  <a:pt x="16800" y="20155"/>
                  <a:pt x="16772" y="20219"/>
                  <a:pt x="16814" y="20240"/>
                </a:cubicBezTo>
                <a:lnTo>
                  <a:pt x="17002" y="20354"/>
                </a:lnTo>
                <a:cubicBezTo>
                  <a:pt x="17010" y="20357"/>
                  <a:pt x="17017" y="20362"/>
                  <a:pt x="17024" y="20366"/>
                </a:cubicBezTo>
                <a:lnTo>
                  <a:pt x="16990" y="20366"/>
                </a:lnTo>
                <a:cubicBezTo>
                  <a:pt x="16977" y="20366"/>
                  <a:pt x="16965" y="20379"/>
                  <a:pt x="16965" y="20391"/>
                </a:cubicBezTo>
                <a:lnTo>
                  <a:pt x="16952" y="20391"/>
                </a:lnTo>
                <a:cubicBezTo>
                  <a:pt x="16814" y="20278"/>
                  <a:pt x="16663" y="20178"/>
                  <a:pt x="16499" y="20089"/>
                </a:cubicBezTo>
                <a:cubicBezTo>
                  <a:pt x="16491" y="20086"/>
                  <a:pt x="16484" y="20085"/>
                  <a:pt x="16477" y="20085"/>
                </a:cubicBezTo>
                <a:cubicBezTo>
                  <a:pt x="16426" y="20085"/>
                  <a:pt x="16394" y="20155"/>
                  <a:pt x="16449" y="20178"/>
                </a:cubicBezTo>
                <a:cubicBezTo>
                  <a:pt x="16537" y="20228"/>
                  <a:pt x="16638" y="20290"/>
                  <a:pt x="16725" y="20354"/>
                </a:cubicBezTo>
                <a:cubicBezTo>
                  <a:pt x="16700" y="20379"/>
                  <a:pt x="16713" y="20404"/>
                  <a:pt x="16738" y="20416"/>
                </a:cubicBezTo>
                <a:cubicBezTo>
                  <a:pt x="16851" y="20491"/>
                  <a:pt x="16952" y="20567"/>
                  <a:pt x="17052" y="20655"/>
                </a:cubicBezTo>
                <a:lnTo>
                  <a:pt x="17040" y="20667"/>
                </a:lnTo>
                <a:cubicBezTo>
                  <a:pt x="16914" y="20592"/>
                  <a:pt x="16789" y="20504"/>
                  <a:pt x="16663" y="20404"/>
                </a:cubicBezTo>
                <a:cubicBezTo>
                  <a:pt x="16650" y="20397"/>
                  <a:pt x="16638" y="20394"/>
                  <a:pt x="16625" y="20394"/>
                </a:cubicBezTo>
                <a:cubicBezTo>
                  <a:pt x="16613" y="20394"/>
                  <a:pt x="16600" y="20397"/>
                  <a:pt x="16587" y="20404"/>
                </a:cubicBezTo>
                <a:cubicBezTo>
                  <a:pt x="16574" y="20429"/>
                  <a:pt x="16574" y="20454"/>
                  <a:pt x="16587" y="20479"/>
                </a:cubicBezTo>
                <a:cubicBezTo>
                  <a:pt x="16725" y="20580"/>
                  <a:pt x="16851" y="20667"/>
                  <a:pt x="16990" y="20756"/>
                </a:cubicBezTo>
                <a:lnTo>
                  <a:pt x="16952" y="20806"/>
                </a:lnTo>
                <a:cubicBezTo>
                  <a:pt x="16801" y="20693"/>
                  <a:pt x="16638" y="20592"/>
                  <a:pt x="16462" y="20491"/>
                </a:cubicBezTo>
                <a:cubicBezTo>
                  <a:pt x="16456" y="20488"/>
                  <a:pt x="16449" y="20487"/>
                  <a:pt x="16443" y="20487"/>
                </a:cubicBezTo>
                <a:cubicBezTo>
                  <a:pt x="16401" y="20487"/>
                  <a:pt x="16369" y="20558"/>
                  <a:pt x="16423" y="20580"/>
                </a:cubicBezTo>
                <a:lnTo>
                  <a:pt x="16449" y="20605"/>
                </a:lnTo>
                <a:cubicBezTo>
                  <a:pt x="16437" y="20617"/>
                  <a:pt x="16423" y="20655"/>
                  <a:pt x="16449" y="20681"/>
                </a:cubicBezTo>
                <a:cubicBezTo>
                  <a:pt x="16574" y="20768"/>
                  <a:pt x="16713" y="20857"/>
                  <a:pt x="16839" y="20944"/>
                </a:cubicBezTo>
                <a:lnTo>
                  <a:pt x="16864" y="20944"/>
                </a:lnTo>
                <a:lnTo>
                  <a:pt x="16851" y="20957"/>
                </a:lnTo>
                <a:cubicBezTo>
                  <a:pt x="16738" y="20882"/>
                  <a:pt x="16613" y="20806"/>
                  <a:pt x="16499" y="20743"/>
                </a:cubicBezTo>
                <a:cubicBezTo>
                  <a:pt x="16486" y="20737"/>
                  <a:pt x="16477" y="20734"/>
                  <a:pt x="16469" y="20734"/>
                </a:cubicBezTo>
                <a:cubicBezTo>
                  <a:pt x="16461" y="20734"/>
                  <a:pt x="16455" y="20737"/>
                  <a:pt x="16449" y="20743"/>
                </a:cubicBezTo>
                <a:cubicBezTo>
                  <a:pt x="16261" y="20605"/>
                  <a:pt x="16071" y="20479"/>
                  <a:pt x="15883" y="20354"/>
                </a:cubicBezTo>
                <a:cubicBezTo>
                  <a:pt x="15875" y="20347"/>
                  <a:pt x="15866" y="20344"/>
                  <a:pt x="15859" y="20344"/>
                </a:cubicBezTo>
                <a:cubicBezTo>
                  <a:pt x="15822" y="20344"/>
                  <a:pt x="15803" y="20410"/>
                  <a:pt x="15845" y="20441"/>
                </a:cubicBezTo>
                <a:cubicBezTo>
                  <a:pt x="16059" y="20580"/>
                  <a:pt x="16273" y="20743"/>
                  <a:pt x="16487" y="20894"/>
                </a:cubicBezTo>
                <a:lnTo>
                  <a:pt x="16474" y="20894"/>
                </a:lnTo>
                <a:cubicBezTo>
                  <a:pt x="16474" y="20907"/>
                  <a:pt x="16462" y="20919"/>
                  <a:pt x="16462" y="20932"/>
                </a:cubicBezTo>
                <a:cubicBezTo>
                  <a:pt x="16437" y="20907"/>
                  <a:pt x="16398" y="20894"/>
                  <a:pt x="16373" y="20869"/>
                </a:cubicBezTo>
                <a:cubicBezTo>
                  <a:pt x="16366" y="20865"/>
                  <a:pt x="16359" y="20864"/>
                  <a:pt x="16351" y="20864"/>
                </a:cubicBezTo>
                <a:cubicBezTo>
                  <a:pt x="16330" y="20864"/>
                  <a:pt x="16307" y="20875"/>
                  <a:pt x="16298" y="20894"/>
                </a:cubicBezTo>
                <a:cubicBezTo>
                  <a:pt x="16286" y="20919"/>
                  <a:pt x="16298" y="20944"/>
                  <a:pt x="16323" y="20957"/>
                </a:cubicBezTo>
                <a:cubicBezTo>
                  <a:pt x="16348" y="20969"/>
                  <a:pt x="16373" y="20994"/>
                  <a:pt x="16398" y="21007"/>
                </a:cubicBezTo>
                <a:cubicBezTo>
                  <a:pt x="16398" y="21007"/>
                  <a:pt x="16386" y="21007"/>
                  <a:pt x="16373" y="21020"/>
                </a:cubicBezTo>
                <a:cubicBezTo>
                  <a:pt x="16286" y="20957"/>
                  <a:pt x="16185" y="20894"/>
                  <a:pt x="16097" y="20831"/>
                </a:cubicBezTo>
                <a:cubicBezTo>
                  <a:pt x="16046" y="20793"/>
                  <a:pt x="15996" y="20756"/>
                  <a:pt x="15946" y="20731"/>
                </a:cubicBezTo>
                <a:cubicBezTo>
                  <a:pt x="15908" y="20693"/>
                  <a:pt x="15845" y="20667"/>
                  <a:pt x="15820" y="20617"/>
                </a:cubicBezTo>
                <a:cubicBezTo>
                  <a:pt x="15809" y="20602"/>
                  <a:pt x="15794" y="20596"/>
                  <a:pt x="15778" y="20596"/>
                </a:cubicBezTo>
                <a:cubicBezTo>
                  <a:pt x="15742" y="20596"/>
                  <a:pt x="15705" y="20632"/>
                  <a:pt x="15732" y="20667"/>
                </a:cubicBezTo>
                <a:cubicBezTo>
                  <a:pt x="15770" y="20718"/>
                  <a:pt x="15820" y="20756"/>
                  <a:pt x="15870" y="20793"/>
                </a:cubicBezTo>
                <a:cubicBezTo>
                  <a:pt x="15920" y="20831"/>
                  <a:pt x="15971" y="20857"/>
                  <a:pt x="16021" y="20894"/>
                </a:cubicBezTo>
                <a:cubicBezTo>
                  <a:pt x="16097" y="20944"/>
                  <a:pt x="16160" y="20982"/>
                  <a:pt x="16235" y="21033"/>
                </a:cubicBezTo>
                <a:cubicBezTo>
                  <a:pt x="16222" y="21033"/>
                  <a:pt x="16210" y="21033"/>
                  <a:pt x="16197" y="21045"/>
                </a:cubicBezTo>
                <a:cubicBezTo>
                  <a:pt x="16185" y="21058"/>
                  <a:pt x="16185" y="21095"/>
                  <a:pt x="16197" y="21120"/>
                </a:cubicBezTo>
                <a:cubicBezTo>
                  <a:pt x="16323" y="21209"/>
                  <a:pt x="16449" y="21309"/>
                  <a:pt x="16574" y="21385"/>
                </a:cubicBezTo>
                <a:lnTo>
                  <a:pt x="16549" y="21422"/>
                </a:lnTo>
                <a:cubicBezTo>
                  <a:pt x="16549" y="21410"/>
                  <a:pt x="16549" y="21397"/>
                  <a:pt x="16537" y="21397"/>
                </a:cubicBezTo>
                <a:cubicBezTo>
                  <a:pt x="16361" y="21271"/>
                  <a:pt x="16185" y="21158"/>
                  <a:pt x="16009" y="21033"/>
                </a:cubicBezTo>
                <a:cubicBezTo>
                  <a:pt x="16002" y="21029"/>
                  <a:pt x="15995" y="21028"/>
                  <a:pt x="15988" y="21028"/>
                </a:cubicBezTo>
                <a:cubicBezTo>
                  <a:pt x="15947" y="21028"/>
                  <a:pt x="15915" y="21088"/>
                  <a:pt x="15959" y="21120"/>
                </a:cubicBezTo>
                <a:cubicBezTo>
                  <a:pt x="16135" y="21246"/>
                  <a:pt x="16311" y="21360"/>
                  <a:pt x="16487" y="21485"/>
                </a:cubicBezTo>
                <a:lnTo>
                  <a:pt x="16512" y="21485"/>
                </a:lnTo>
                <a:lnTo>
                  <a:pt x="16487" y="21523"/>
                </a:lnTo>
                <a:cubicBezTo>
                  <a:pt x="16487" y="21510"/>
                  <a:pt x="16474" y="21497"/>
                  <a:pt x="16462" y="21485"/>
                </a:cubicBezTo>
                <a:cubicBezTo>
                  <a:pt x="16449" y="21472"/>
                  <a:pt x="16437" y="21472"/>
                  <a:pt x="16423" y="21460"/>
                </a:cubicBezTo>
                <a:lnTo>
                  <a:pt x="16411" y="21460"/>
                </a:lnTo>
                <a:cubicBezTo>
                  <a:pt x="16373" y="21422"/>
                  <a:pt x="16323" y="21397"/>
                  <a:pt x="16286" y="21360"/>
                </a:cubicBezTo>
                <a:lnTo>
                  <a:pt x="16247" y="21360"/>
                </a:lnTo>
                <a:cubicBezTo>
                  <a:pt x="16235" y="21360"/>
                  <a:pt x="16222" y="21372"/>
                  <a:pt x="16222" y="21385"/>
                </a:cubicBezTo>
                <a:cubicBezTo>
                  <a:pt x="16210" y="21397"/>
                  <a:pt x="16210" y="21410"/>
                  <a:pt x="16210" y="21410"/>
                </a:cubicBezTo>
                <a:cubicBezTo>
                  <a:pt x="16210" y="21435"/>
                  <a:pt x="16210" y="21447"/>
                  <a:pt x="16222" y="21460"/>
                </a:cubicBezTo>
                <a:cubicBezTo>
                  <a:pt x="16210" y="21460"/>
                  <a:pt x="16197" y="21472"/>
                  <a:pt x="16185" y="21485"/>
                </a:cubicBezTo>
                <a:lnTo>
                  <a:pt x="16185" y="21510"/>
                </a:lnTo>
                <a:lnTo>
                  <a:pt x="16185" y="21523"/>
                </a:lnTo>
                <a:cubicBezTo>
                  <a:pt x="16160" y="21536"/>
                  <a:pt x="16147" y="21548"/>
                  <a:pt x="16147" y="21561"/>
                </a:cubicBezTo>
                <a:cubicBezTo>
                  <a:pt x="16097" y="21536"/>
                  <a:pt x="16059" y="21510"/>
                  <a:pt x="16021" y="21485"/>
                </a:cubicBezTo>
                <a:cubicBezTo>
                  <a:pt x="16014" y="21470"/>
                  <a:pt x="16002" y="21464"/>
                  <a:pt x="15989" y="21464"/>
                </a:cubicBezTo>
                <a:cubicBezTo>
                  <a:pt x="15979" y="21464"/>
                  <a:pt x="15969" y="21467"/>
                  <a:pt x="15959" y="21472"/>
                </a:cubicBezTo>
                <a:lnTo>
                  <a:pt x="15946" y="21460"/>
                </a:lnTo>
                <a:cubicBezTo>
                  <a:pt x="15870" y="21410"/>
                  <a:pt x="15795" y="21372"/>
                  <a:pt x="15732" y="21321"/>
                </a:cubicBezTo>
                <a:cubicBezTo>
                  <a:pt x="15724" y="21321"/>
                  <a:pt x="15715" y="21316"/>
                  <a:pt x="15707" y="21316"/>
                </a:cubicBezTo>
                <a:cubicBezTo>
                  <a:pt x="15703" y="21316"/>
                  <a:pt x="15698" y="21317"/>
                  <a:pt x="15694" y="21321"/>
                </a:cubicBezTo>
                <a:cubicBezTo>
                  <a:pt x="15682" y="21321"/>
                  <a:pt x="15669" y="21334"/>
                  <a:pt x="15669" y="21346"/>
                </a:cubicBezTo>
                <a:cubicBezTo>
                  <a:pt x="15657" y="21372"/>
                  <a:pt x="15669" y="21397"/>
                  <a:pt x="15682" y="21410"/>
                </a:cubicBezTo>
                <a:cubicBezTo>
                  <a:pt x="15758" y="21460"/>
                  <a:pt x="15820" y="21497"/>
                  <a:pt x="15895" y="21536"/>
                </a:cubicBezTo>
                <a:cubicBezTo>
                  <a:pt x="15902" y="21542"/>
                  <a:pt x="15911" y="21545"/>
                  <a:pt x="15921" y="21545"/>
                </a:cubicBezTo>
                <a:cubicBezTo>
                  <a:pt x="15930" y="21545"/>
                  <a:pt x="15940" y="21542"/>
                  <a:pt x="15946" y="21536"/>
                </a:cubicBezTo>
                <a:cubicBezTo>
                  <a:pt x="15946" y="21548"/>
                  <a:pt x="15959" y="21548"/>
                  <a:pt x="15959" y="21548"/>
                </a:cubicBezTo>
                <a:lnTo>
                  <a:pt x="15984" y="21573"/>
                </a:lnTo>
                <a:cubicBezTo>
                  <a:pt x="15971" y="21573"/>
                  <a:pt x="15959" y="21586"/>
                  <a:pt x="15959" y="21586"/>
                </a:cubicBezTo>
                <a:lnTo>
                  <a:pt x="15959" y="21623"/>
                </a:lnTo>
                <a:cubicBezTo>
                  <a:pt x="15845" y="21548"/>
                  <a:pt x="15732" y="21485"/>
                  <a:pt x="15619" y="21410"/>
                </a:cubicBezTo>
                <a:cubicBezTo>
                  <a:pt x="15612" y="21407"/>
                  <a:pt x="15606" y="21405"/>
                  <a:pt x="15600" y="21405"/>
                </a:cubicBezTo>
                <a:cubicBezTo>
                  <a:pt x="15558" y="21405"/>
                  <a:pt x="15526" y="21475"/>
                  <a:pt x="15581" y="21497"/>
                </a:cubicBezTo>
                <a:cubicBezTo>
                  <a:pt x="15707" y="21586"/>
                  <a:pt x="15845" y="21673"/>
                  <a:pt x="15984" y="21749"/>
                </a:cubicBezTo>
                <a:cubicBezTo>
                  <a:pt x="16021" y="21787"/>
                  <a:pt x="16071" y="21824"/>
                  <a:pt x="16122" y="21850"/>
                </a:cubicBezTo>
                <a:cubicBezTo>
                  <a:pt x="16135" y="21863"/>
                  <a:pt x="16147" y="21863"/>
                  <a:pt x="16147" y="21863"/>
                </a:cubicBezTo>
                <a:cubicBezTo>
                  <a:pt x="16185" y="21875"/>
                  <a:pt x="16210" y="21900"/>
                  <a:pt x="16235" y="21913"/>
                </a:cubicBezTo>
                <a:lnTo>
                  <a:pt x="16172" y="22000"/>
                </a:lnTo>
                <a:lnTo>
                  <a:pt x="16097" y="21963"/>
                </a:lnTo>
                <a:lnTo>
                  <a:pt x="16097" y="21963"/>
                </a:lnTo>
                <a:cubicBezTo>
                  <a:pt x="16100" y="21964"/>
                  <a:pt x="16104" y="21964"/>
                  <a:pt x="16107" y="21964"/>
                </a:cubicBezTo>
                <a:cubicBezTo>
                  <a:pt x="16152" y="21964"/>
                  <a:pt x="16181" y="21898"/>
                  <a:pt x="16135" y="21875"/>
                </a:cubicBezTo>
                <a:cubicBezTo>
                  <a:pt x="15934" y="21787"/>
                  <a:pt x="15744" y="21699"/>
                  <a:pt x="15543" y="21598"/>
                </a:cubicBezTo>
                <a:cubicBezTo>
                  <a:pt x="15537" y="21595"/>
                  <a:pt x="15531" y="21594"/>
                  <a:pt x="15525" y="21594"/>
                </a:cubicBezTo>
                <a:cubicBezTo>
                  <a:pt x="15482" y="21594"/>
                  <a:pt x="15449" y="21664"/>
                  <a:pt x="15493" y="21687"/>
                </a:cubicBezTo>
                <a:cubicBezTo>
                  <a:pt x="15594" y="21737"/>
                  <a:pt x="15682" y="21774"/>
                  <a:pt x="15783" y="21812"/>
                </a:cubicBezTo>
                <a:cubicBezTo>
                  <a:pt x="15770" y="21824"/>
                  <a:pt x="15758" y="21850"/>
                  <a:pt x="15758" y="21863"/>
                </a:cubicBezTo>
                <a:cubicBezTo>
                  <a:pt x="15768" y="21894"/>
                  <a:pt x="15796" y="21917"/>
                  <a:pt x="15820" y="21938"/>
                </a:cubicBezTo>
                <a:lnTo>
                  <a:pt x="15795" y="21938"/>
                </a:lnTo>
                <a:cubicBezTo>
                  <a:pt x="15758" y="21950"/>
                  <a:pt x="15744" y="21988"/>
                  <a:pt x="15758" y="22013"/>
                </a:cubicBezTo>
                <a:cubicBezTo>
                  <a:pt x="15744" y="22013"/>
                  <a:pt x="15719" y="22026"/>
                  <a:pt x="15707" y="22039"/>
                </a:cubicBezTo>
                <a:cubicBezTo>
                  <a:pt x="15694" y="22051"/>
                  <a:pt x="15694" y="22051"/>
                  <a:pt x="15694" y="22064"/>
                </a:cubicBezTo>
                <a:cubicBezTo>
                  <a:pt x="15456" y="21925"/>
                  <a:pt x="15216" y="21787"/>
                  <a:pt x="14990" y="21636"/>
                </a:cubicBezTo>
                <a:cubicBezTo>
                  <a:pt x="14981" y="21630"/>
                  <a:pt x="14973" y="21627"/>
                  <a:pt x="14965" y="21627"/>
                </a:cubicBezTo>
                <a:cubicBezTo>
                  <a:pt x="14925" y="21627"/>
                  <a:pt x="14898" y="21693"/>
                  <a:pt x="14940" y="21724"/>
                </a:cubicBezTo>
                <a:cubicBezTo>
                  <a:pt x="15154" y="21863"/>
                  <a:pt x="15367" y="21988"/>
                  <a:pt x="15581" y="22114"/>
                </a:cubicBezTo>
                <a:cubicBezTo>
                  <a:pt x="15568" y="22139"/>
                  <a:pt x="15581" y="22176"/>
                  <a:pt x="15607" y="22190"/>
                </a:cubicBezTo>
                <a:cubicBezTo>
                  <a:pt x="15632" y="22202"/>
                  <a:pt x="15669" y="22227"/>
                  <a:pt x="15707" y="22252"/>
                </a:cubicBezTo>
                <a:cubicBezTo>
                  <a:pt x="15682" y="22240"/>
                  <a:pt x="15657" y="22227"/>
                  <a:pt x="15644" y="22215"/>
                </a:cubicBezTo>
                <a:cubicBezTo>
                  <a:pt x="15637" y="22211"/>
                  <a:pt x="15629" y="22210"/>
                  <a:pt x="15622" y="22210"/>
                </a:cubicBezTo>
                <a:cubicBezTo>
                  <a:pt x="15600" y="22210"/>
                  <a:pt x="15578" y="22221"/>
                  <a:pt x="15568" y="22240"/>
                </a:cubicBezTo>
                <a:lnTo>
                  <a:pt x="15568" y="22265"/>
                </a:lnTo>
                <a:cubicBezTo>
                  <a:pt x="15562" y="22261"/>
                  <a:pt x="15554" y="22260"/>
                  <a:pt x="15546" y="22260"/>
                </a:cubicBezTo>
                <a:cubicBezTo>
                  <a:pt x="15525" y="22260"/>
                  <a:pt x="15502" y="22272"/>
                  <a:pt x="15493" y="22290"/>
                </a:cubicBezTo>
                <a:cubicBezTo>
                  <a:pt x="15481" y="22315"/>
                  <a:pt x="15493" y="22340"/>
                  <a:pt x="15518" y="22353"/>
                </a:cubicBezTo>
                <a:cubicBezTo>
                  <a:pt x="15607" y="22416"/>
                  <a:pt x="15707" y="22478"/>
                  <a:pt x="15795" y="22542"/>
                </a:cubicBezTo>
                <a:lnTo>
                  <a:pt x="15820" y="22542"/>
                </a:lnTo>
                <a:lnTo>
                  <a:pt x="15808" y="22567"/>
                </a:lnTo>
                <a:cubicBezTo>
                  <a:pt x="15808" y="22554"/>
                  <a:pt x="15795" y="22542"/>
                  <a:pt x="15783" y="22542"/>
                </a:cubicBezTo>
                <a:cubicBezTo>
                  <a:pt x="15744" y="22516"/>
                  <a:pt x="15707" y="22503"/>
                  <a:pt x="15682" y="22478"/>
                </a:cubicBezTo>
                <a:cubicBezTo>
                  <a:pt x="15657" y="22466"/>
                  <a:pt x="15644" y="22466"/>
                  <a:pt x="15632" y="22453"/>
                </a:cubicBezTo>
                <a:cubicBezTo>
                  <a:pt x="15619" y="22453"/>
                  <a:pt x="15619" y="22441"/>
                  <a:pt x="15607" y="22441"/>
                </a:cubicBezTo>
                <a:cubicBezTo>
                  <a:pt x="15607" y="22428"/>
                  <a:pt x="15594" y="22403"/>
                  <a:pt x="15568" y="22403"/>
                </a:cubicBezTo>
                <a:cubicBezTo>
                  <a:pt x="15543" y="22403"/>
                  <a:pt x="15518" y="22403"/>
                  <a:pt x="15506" y="22428"/>
                </a:cubicBezTo>
                <a:lnTo>
                  <a:pt x="15129" y="22202"/>
                </a:lnTo>
                <a:cubicBezTo>
                  <a:pt x="15123" y="22199"/>
                  <a:pt x="15116" y="22197"/>
                  <a:pt x="15111" y="22197"/>
                </a:cubicBezTo>
                <a:cubicBezTo>
                  <a:pt x="15068" y="22197"/>
                  <a:pt x="15036" y="22268"/>
                  <a:pt x="15091" y="22290"/>
                </a:cubicBezTo>
                <a:cubicBezTo>
                  <a:pt x="15267" y="22391"/>
                  <a:pt x="15443" y="22503"/>
                  <a:pt x="15619" y="22617"/>
                </a:cubicBezTo>
                <a:cubicBezTo>
                  <a:pt x="15625" y="22620"/>
                  <a:pt x="15632" y="22622"/>
                  <a:pt x="15639" y="22622"/>
                </a:cubicBezTo>
                <a:cubicBezTo>
                  <a:pt x="15656" y="22622"/>
                  <a:pt x="15672" y="22610"/>
                  <a:pt x="15682" y="22592"/>
                </a:cubicBezTo>
                <a:cubicBezTo>
                  <a:pt x="15707" y="22604"/>
                  <a:pt x="15719" y="22617"/>
                  <a:pt x="15732" y="22617"/>
                </a:cubicBezTo>
                <a:cubicBezTo>
                  <a:pt x="15744" y="22629"/>
                  <a:pt x="15758" y="22629"/>
                  <a:pt x="15770" y="22629"/>
                </a:cubicBezTo>
                <a:lnTo>
                  <a:pt x="15732" y="22679"/>
                </a:lnTo>
                <a:cubicBezTo>
                  <a:pt x="15707" y="22667"/>
                  <a:pt x="15669" y="22654"/>
                  <a:pt x="15644" y="22642"/>
                </a:cubicBezTo>
                <a:lnTo>
                  <a:pt x="15568" y="22604"/>
                </a:lnTo>
                <a:cubicBezTo>
                  <a:pt x="15556" y="22604"/>
                  <a:pt x="15543" y="22592"/>
                  <a:pt x="15531" y="22592"/>
                </a:cubicBezTo>
                <a:cubicBezTo>
                  <a:pt x="15531" y="22579"/>
                  <a:pt x="15531" y="22567"/>
                  <a:pt x="15518" y="22567"/>
                </a:cubicBezTo>
                <a:cubicBezTo>
                  <a:pt x="15505" y="22554"/>
                  <a:pt x="15493" y="22548"/>
                  <a:pt x="15482" y="22548"/>
                </a:cubicBezTo>
                <a:cubicBezTo>
                  <a:pt x="15471" y="22548"/>
                  <a:pt x="15462" y="22554"/>
                  <a:pt x="15456" y="22567"/>
                </a:cubicBezTo>
                <a:cubicBezTo>
                  <a:pt x="15443" y="22567"/>
                  <a:pt x="15443" y="22579"/>
                  <a:pt x="15443" y="22579"/>
                </a:cubicBezTo>
                <a:cubicBezTo>
                  <a:pt x="15431" y="22579"/>
                  <a:pt x="15417" y="22592"/>
                  <a:pt x="15417" y="22604"/>
                </a:cubicBezTo>
                <a:cubicBezTo>
                  <a:pt x="15405" y="22629"/>
                  <a:pt x="15417" y="22654"/>
                  <a:pt x="15431" y="22667"/>
                </a:cubicBezTo>
                <a:cubicBezTo>
                  <a:pt x="15506" y="22705"/>
                  <a:pt x="15581" y="22755"/>
                  <a:pt x="15644" y="22793"/>
                </a:cubicBezTo>
                <a:lnTo>
                  <a:pt x="15657" y="22793"/>
                </a:lnTo>
                <a:lnTo>
                  <a:pt x="15632" y="22830"/>
                </a:lnTo>
                <a:lnTo>
                  <a:pt x="15619" y="22830"/>
                </a:lnTo>
                <a:cubicBezTo>
                  <a:pt x="15506" y="22755"/>
                  <a:pt x="15380" y="22693"/>
                  <a:pt x="15254" y="22629"/>
                </a:cubicBezTo>
                <a:cubicBezTo>
                  <a:pt x="15248" y="22626"/>
                  <a:pt x="15242" y="22625"/>
                  <a:pt x="15236" y="22625"/>
                </a:cubicBezTo>
                <a:cubicBezTo>
                  <a:pt x="15194" y="22625"/>
                  <a:pt x="15162" y="22696"/>
                  <a:pt x="15216" y="22718"/>
                </a:cubicBezTo>
                <a:cubicBezTo>
                  <a:pt x="15229" y="22730"/>
                  <a:pt x="15241" y="22730"/>
                  <a:pt x="15241" y="22743"/>
                </a:cubicBezTo>
                <a:cubicBezTo>
                  <a:pt x="15216" y="22755"/>
                  <a:pt x="15216" y="22793"/>
                  <a:pt x="15254" y="22818"/>
                </a:cubicBezTo>
                <a:cubicBezTo>
                  <a:pt x="15280" y="22830"/>
                  <a:pt x="15292" y="22843"/>
                  <a:pt x="15316" y="22855"/>
                </a:cubicBezTo>
                <a:lnTo>
                  <a:pt x="15316" y="22855"/>
                </a:lnTo>
                <a:cubicBezTo>
                  <a:pt x="15292" y="22843"/>
                  <a:pt x="15280" y="22830"/>
                  <a:pt x="15254" y="22830"/>
                </a:cubicBezTo>
                <a:cubicBezTo>
                  <a:pt x="15241" y="22818"/>
                  <a:pt x="15229" y="22805"/>
                  <a:pt x="15216" y="22805"/>
                </a:cubicBezTo>
                <a:cubicBezTo>
                  <a:pt x="15216" y="22780"/>
                  <a:pt x="15191" y="22768"/>
                  <a:pt x="15166" y="22768"/>
                </a:cubicBezTo>
                <a:cubicBezTo>
                  <a:pt x="15141" y="22768"/>
                  <a:pt x="15116" y="22780"/>
                  <a:pt x="15116" y="22818"/>
                </a:cubicBezTo>
                <a:cubicBezTo>
                  <a:pt x="15116" y="22843"/>
                  <a:pt x="15129" y="22856"/>
                  <a:pt x="15154" y="22869"/>
                </a:cubicBezTo>
                <a:lnTo>
                  <a:pt x="15141" y="22881"/>
                </a:lnTo>
                <a:cubicBezTo>
                  <a:pt x="15129" y="22881"/>
                  <a:pt x="15129" y="22894"/>
                  <a:pt x="15116" y="22894"/>
                </a:cubicBezTo>
                <a:cubicBezTo>
                  <a:pt x="15015" y="22843"/>
                  <a:pt x="14914" y="22793"/>
                  <a:pt x="14802" y="22755"/>
                </a:cubicBezTo>
                <a:cubicBezTo>
                  <a:pt x="14795" y="22751"/>
                  <a:pt x="14788" y="22750"/>
                  <a:pt x="14781" y="22750"/>
                </a:cubicBezTo>
                <a:cubicBezTo>
                  <a:pt x="14740" y="22750"/>
                  <a:pt x="14710" y="22809"/>
                  <a:pt x="14764" y="22830"/>
                </a:cubicBezTo>
                <a:cubicBezTo>
                  <a:pt x="14864" y="22881"/>
                  <a:pt x="14978" y="22931"/>
                  <a:pt x="15078" y="22981"/>
                </a:cubicBezTo>
                <a:cubicBezTo>
                  <a:pt x="15065" y="22981"/>
                  <a:pt x="15053" y="22994"/>
                  <a:pt x="15053" y="23006"/>
                </a:cubicBezTo>
                <a:lnTo>
                  <a:pt x="15015" y="23006"/>
                </a:lnTo>
                <a:cubicBezTo>
                  <a:pt x="14990" y="22994"/>
                  <a:pt x="14965" y="22994"/>
                  <a:pt x="14953" y="22981"/>
                </a:cubicBezTo>
                <a:cubicBezTo>
                  <a:pt x="14942" y="22976"/>
                  <a:pt x="14930" y="22973"/>
                  <a:pt x="14918" y="22973"/>
                </a:cubicBezTo>
                <a:cubicBezTo>
                  <a:pt x="14901" y="22973"/>
                  <a:pt x="14884" y="22979"/>
                  <a:pt x="14877" y="22994"/>
                </a:cubicBezTo>
                <a:cubicBezTo>
                  <a:pt x="14864" y="23019"/>
                  <a:pt x="14877" y="23057"/>
                  <a:pt x="14902" y="23070"/>
                </a:cubicBezTo>
                <a:cubicBezTo>
                  <a:pt x="15015" y="23107"/>
                  <a:pt x="15116" y="23157"/>
                  <a:pt x="15229" y="23208"/>
                </a:cubicBezTo>
                <a:cubicBezTo>
                  <a:pt x="15254" y="23233"/>
                  <a:pt x="15292" y="23246"/>
                  <a:pt x="15317" y="23258"/>
                </a:cubicBezTo>
                <a:cubicBezTo>
                  <a:pt x="15330" y="23271"/>
                  <a:pt x="15342" y="23271"/>
                  <a:pt x="15355" y="23271"/>
                </a:cubicBezTo>
                <a:lnTo>
                  <a:pt x="15317" y="23321"/>
                </a:lnTo>
                <a:cubicBezTo>
                  <a:pt x="15305" y="23321"/>
                  <a:pt x="15305" y="23321"/>
                  <a:pt x="15292" y="23308"/>
                </a:cubicBezTo>
                <a:cubicBezTo>
                  <a:pt x="15305" y="23283"/>
                  <a:pt x="15292" y="23258"/>
                  <a:pt x="15267" y="23246"/>
                </a:cubicBezTo>
                <a:cubicBezTo>
                  <a:pt x="15204" y="23233"/>
                  <a:pt x="15154" y="23221"/>
                  <a:pt x="15104" y="23208"/>
                </a:cubicBezTo>
                <a:cubicBezTo>
                  <a:pt x="15097" y="23202"/>
                  <a:pt x="15094" y="23199"/>
                  <a:pt x="15091" y="23199"/>
                </a:cubicBezTo>
                <a:cubicBezTo>
                  <a:pt x="15087" y="23199"/>
                  <a:pt x="15084" y="23202"/>
                  <a:pt x="15078" y="23208"/>
                </a:cubicBezTo>
                <a:cubicBezTo>
                  <a:pt x="14990" y="23157"/>
                  <a:pt x="14902" y="23095"/>
                  <a:pt x="14814" y="23032"/>
                </a:cubicBezTo>
                <a:cubicBezTo>
                  <a:pt x="14801" y="23019"/>
                  <a:pt x="14789" y="23013"/>
                  <a:pt x="14776" y="23013"/>
                </a:cubicBezTo>
                <a:cubicBezTo>
                  <a:pt x="14764" y="23013"/>
                  <a:pt x="14751" y="23019"/>
                  <a:pt x="14738" y="23032"/>
                </a:cubicBezTo>
                <a:cubicBezTo>
                  <a:pt x="14726" y="23045"/>
                  <a:pt x="14726" y="23082"/>
                  <a:pt x="14751" y="23095"/>
                </a:cubicBezTo>
                <a:cubicBezTo>
                  <a:pt x="14789" y="23132"/>
                  <a:pt x="14839" y="23170"/>
                  <a:pt x="14877" y="23196"/>
                </a:cubicBezTo>
                <a:cubicBezTo>
                  <a:pt x="14877" y="23204"/>
                  <a:pt x="14884" y="23220"/>
                  <a:pt x="14892" y="23233"/>
                </a:cubicBezTo>
                <a:lnTo>
                  <a:pt x="14892" y="23233"/>
                </a:lnTo>
                <a:cubicBezTo>
                  <a:pt x="14891" y="23233"/>
                  <a:pt x="14890" y="23233"/>
                  <a:pt x="14889" y="23233"/>
                </a:cubicBezTo>
                <a:cubicBezTo>
                  <a:pt x="14882" y="23218"/>
                  <a:pt x="14871" y="23212"/>
                  <a:pt x="14858" y="23212"/>
                </a:cubicBezTo>
                <a:cubicBezTo>
                  <a:pt x="14848" y="23212"/>
                  <a:pt x="14837" y="23215"/>
                  <a:pt x="14827" y="23221"/>
                </a:cubicBezTo>
                <a:lnTo>
                  <a:pt x="14814" y="23221"/>
                </a:lnTo>
                <a:cubicBezTo>
                  <a:pt x="14802" y="23233"/>
                  <a:pt x="14802" y="23233"/>
                  <a:pt x="14802" y="23246"/>
                </a:cubicBezTo>
                <a:lnTo>
                  <a:pt x="14777" y="23246"/>
                </a:lnTo>
                <a:cubicBezTo>
                  <a:pt x="14764" y="23246"/>
                  <a:pt x="14751" y="23258"/>
                  <a:pt x="14751" y="23271"/>
                </a:cubicBezTo>
                <a:cubicBezTo>
                  <a:pt x="14726" y="23258"/>
                  <a:pt x="14701" y="23246"/>
                  <a:pt x="14676" y="23221"/>
                </a:cubicBezTo>
                <a:cubicBezTo>
                  <a:pt x="14512" y="23132"/>
                  <a:pt x="14336" y="23032"/>
                  <a:pt x="14173" y="22931"/>
                </a:cubicBezTo>
                <a:cubicBezTo>
                  <a:pt x="14165" y="22925"/>
                  <a:pt x="14156" y="22922"/>
                  <a:pt x="14148" y="22922"/>
                </a:cubicBezTo>
                <a:cubicBezTo>
                  <a:pt x="14109" y="22922"/>
                  <a:pt x="14081" y="22988"/>
                  <a:pt x="14123" y="23019"/>
                </a:cubicBezTo>
                <a:cubicBezTo>
                  <a:pt x="14299" y="23120"/>
                  <a:pt x="14487" y="23233"/>
                  <a:pt x="14663" y="23333"/>
                </a:cubicBezTo>
                <a:lnTo>
                  <a:pt x="14928" y="23484"/>
                </a:lnTo>
                <a:cubicBezTo>
                  <a:pt x="14953" y="23497"/>
                  <a:pt x="14990" y="23523"/>
                  <a:pt x="15028" y="23535"/>
                </a:cubicBezTo>
                <a:cubicBezTo>
                  <a:pt x="14877" y="23497"/>
                  <a:pt x="14738" y="23434"/>
                  <a:pt x="14613" y="23359"/>
                </a:cubicBezTo>
                <a:cubicBezTo>
                  <a:pt x="14604" y="23353"/>
                  <a:pt x="14595" y="23350"/>
                  <a:pt x="14587" y="23350"/>
                </a:cubicBezTo>
                <a:cubicBezTo>
                  <a:pt x="14560" y="23350"/>
                  <a:pt x="14537" y="23377"/>
                  <a:pt x="14537" y="23397"/>
                </a:cubicBezTo>
                <a:cubicBezTo>
                  <a:pt x="14525" y="23422"/>
                  <a:pt x="14525" y="23434"/>
                  <a:pt x="14550" y="23459"/>
                </a:cubicBezTo>
                <a:cubicBezTo>
                  <a:pt x="14601" y="23497"/>
                  <a:pt x="14651" y="23535"/>
                  <a:pt x="14701" y="23560"/>
                </a:cubicBezTo>
                <a:cubicBezTo>
                  <a:pt x="14663" y="23598"/>
                  <a:pt x="14688" y="23635"/>
                  <a:pt x="14713" y="23660"/>
                </a:cubicBezTo>
                <a:cubicBezTo>
                  <a:pt x="14738" y="23685"/>
                  <a:pt x="14777" y="23699"/>
                  <a:pt x="14802" y="23724"/>
                </a:cubicBezTo>
                <a:cubicBezTo>
                  <a:pt x="14839" y="23736"/>
                  <a:pt x="14877" y="23761"/>
                  <a:pt x="14914" y="23786"/>
                </a:cubicBezTo>
                <a:cubicBezTo>
                  <a:pt x="14852" y="23749"/>
                  <a:pt x="14789" y="23724"/>
                  <a:pt x="14738" y="23699"/>
                </a:cubicBezTo>
                <a:cubicBezTo>
                  <a:pt x="14728" y="23693"/>
                  <a:pt x="14717" y="23690"/>
                  <a:pt x="14708" y="23690"/>
                </a:cubicBezTo>
                <a:cubicBezTo>
                  <a:pt x="14694" y="23690"/>
                  <a:pt x="14683" y="23696"/>
                  <a:pt x="14676" y="23711"/>
                </a:cubicBezTo>
                <a:cubicBezTo>
                  <a:pt x="14676" y="23724"/>
                  <a:pt x="14676" y="23724"/>
                  <a:pt x="14663" y="23724"/>
                </a:cubicBezTo>
                <a:cubicBezTo>
                  <a:pt x="14663" y="23711"/>
                  <a:pt x="14651" y="23711"/>
                  <a:pt x="14638" y="23711"/>
                </a:cubicBezTo>
                <a:lnTo>
                  <a:pt x="14588" y="23711"/>
                </a:lnTo>
                <a:cubicBezTo>
                  <a:pt x="14411" y="23623"/>
                  <a:pt x="14235" y="23523"/>
                  <a:pt x="14059" y="23422"/>
                </a:cubicBezTo>
                <a:cubicBezTo>
                  <a:pt x="14049" y="23415"/>
                  <a:pt x="14039" y="23413"/>
                  <a:pt x="14030" y="23413"/>
                </a:cubicBezTo>
                <a:cubicBezTo>
                  <a:pt x="13986" y="23413"/>
                  <a:pt x="13967" y="23479"/>
                  <a:pt x="14009" y="23509"/>
                </a:cubicBezTo>
                <a:lnTo>
                  <a:pt x="14425" y="23736"/>
                </a:lnTo>
                <a:lnTo>
                  <a:pt x="14411" y="23736"/>
                </a:lnTo>
                <a:cubicBezTo>
                  <a:pt x="14361" y="23749"/>
                  <a:pt x="14349" y="23811"/>
                  <a:pt x="14386" y="23836"/>
                </a:cubicBezTo>
                <a:cubicBezTo>
                  <a:pt x="14487" y="23887"/>
                  <a:pt x="14575" y="23937"/>
                  <a:pt x="14676" y="23987"/>
                </a:cubicBezTo>
                <a:cubicBezTo>
                  <a:pt x="14588" y="23950"/>
                  <a:pt x="14500" y="23900"/>
                  <a:pt x="14425" y="23862"/>
                </a:cubicBezTo>
                <a:cubicBezTo>
                  <a:pt x="14413" y="23856"/>
                  <a:pt x="14403" y="23853"/>
                  <a:pt x="14393" y="23853"/>
                </a:cubicBezTo>
                <a:cubicBezTo>
                  <a:pt x="14360" y="23853"/>
                  <a:pt x="14339" y="23883"/>
                  <a:pt x="14349" y="23912"/>
                </a:cubicBezTo>
                <a:cubicBezTo>
                  <a:pt x="14299" y="23887"/>
                  <a:pt x="14261" y="23849"/>
                  <a:pt x="14210" y="23824"/>
                </a:cubicBezTo>
                <a:cubicBezTo>
                  <a:pt x="14202" y="23816"/>
                  <a:pt x="14195" y="23814"/>
                  <a:pt x="14187" y="23814"/>
                </a:cubicBezTo>
                <a:cubicBezTo>
                  <a:pt x="14171" y="23814"/>
                  <a:pt x="14156" y="23828"/>
                  <a:pt x="14148" y="23836"/>
                </a:cubicBezTo>
                <a:cubicBezTo>
                  <a:pt x="14135" y="23862"/>
                  <a:pt x="14148" y="23887"/>
                  <a:pt x="14160" y="23912"/>
                </a:cubicBezTo>
                <a:cubicBezTo>
                  <a:pt x="14286" y="23987"/>
                  <a:pt x="14411" y="24076"/>
                  <a:pt x="14537" y="24138"/>
                </a:cubicBezTo>
                <a:lnTo>
                  <a:pt x="14525" y="24138"/>
                </a:lnTo>
                <a:cubicBezTo>
                  <a:pt x="14399" y="24063"/>
                  <a:pt x="14261" y="24000"/>
                  <a:pt x="14135" y="23912"/>
                </a:cubicBezTo>
                <a:cubicBezTo>
                  <a:pt x="14129" y="23909"/>
                  <a:pt x="14123" y="23907"/>
                  <a:pt x="14117" y="23907"/>
                </a:cubicBezTo>
                <a:cubicBezTo>
                  <a:pt x="14074" y="23907"/>
                  <a:pt x="14042" y="23978"/>
                  <a:pt x="14098" y="24000"/>
                </a:cubicBezTo>
                <a:cubicBezTo>
                  <a:pt x="14123" y="24026"/>
                  <a:pt x="14160" y="24038"/>
                  <a:pt x="14198" y="24063"/>
                </a:cubicBezTo>
                <a:cubicBezTo>
                  <a:pt x="14185" y="24063"/>
                  <a:pt x="14173" y="24076"/>
                  <a:pt x="14160" y="24088"/>
                </a:cubicBezTo>
                <a:cubicBezTo>
                  <a:pt x="14148" y="24088"/>
                  <a:pt x="14148" y="24101"/>
                  <a:pt x="14148" y="24113"/>
                </a:cubicBezTo>
                <a:cubicBezTo>
                  <a:pt x="14098" y="24088"/>
                  <a:pt x="14047" y="24063"/>
                  <a:pt x="14009" y="24038"/>
                </a:cubicBezTo>
                <a:cubicBezTo>
                  <a:pt x="14001" y="24035"/>
                  <a:pt x="13994" y="24033"/>
                  <a:pt x="13987" y="24033"/>
                </a:cubicBezTo>
                <a:cubicBezTo>
                  <a:pt x="13936" y="24033"/>
                  <a:pt x="13904" y="24104"/>
                  <a:pt x="13959" y="24126"/>
                </a:cubicBezTo>
                <a:cubicBezTo>
                  <a:pt x="14022" y="24163"/>
                  <a:pt x="14098" y="24202"/>
                  <a:pt x="14160" y="24227"/>
                </a:cubicBezTo>
                <a:cubicBezTo>
                  <a:pt x="14135" y="24264"/>
                  <a:pt x="14160" y="24302"/>
                  <a:pt x="14185" y="24327"/>
                </a:cubicBezTo>
                <a:cubicBezTo>
                  <a:pt x="14185" y="24339"/>
                  <a:pt x="14198" y="24365"/>
                  <a:pt x="14210" y="24365"/>
                </a:cubicBezTo>
                <a:cubicBezTo>
                  <a:pt x="14212" y="24367"/>
                  <a:pt x="14215" y="24368"/>
                  <a:pt x="14217" y="24370"/>
                </a:cubicBezTo>
                <a:lnTo>
                  <a:pt x="14217" y="24370"/>
                </a:lnTo>
                <a:cubicBezTo>
                  <a:pt x="14153" y="24342"/>
                  <a:pt x="14084" y="24318"/>
                  <a:pt x="14022" y="24277"/>
                </a:cubicBezTo>
                <a:cubicBezTo>
                  <a:pt x="14016" y="24274"/>
                  <a:pt x="14010" y="24273"/>
                  <a:pt x="14004" y="24273"/>
                </a:cubicBezTo>
                <a:cubicBezTo>
                  <a:pt x="13961" y="24273"/>
                  <a:pt x="13928" y="24342"/>
                  <a:pt x="13972" y="24365"/>
                </a:cubicBezTo>
                <a:cubicBezTo>
                  <a:pt x="13984" y="24378"/>
                  <a:pt x="13984" y="24378"/>
                  <a:pt x="13997" y="24378"/>
                </a:cubicBezTo>
                <a:cubicBezTo>
                  <a:pt x="13997" y="24378"/>
                  <a:pt x="13984" y="24378"/>
                  <a:pt x="13984" y="24390"/>
                </a:cubicBezTo>
                <a:cubicBezTo>
                  <a:pt x="13972" y="24415"/>
                  <a:pt x="13984" y="24440"/>
                  <a:pt x="14009" y="24453"/>
                </a:cubicBezTo>
                <a:cubicBezTo>
                  <a:pt x="14024" y="24460"/>
                  <a:pt x="14038" y="24472"/>
                  <a:pt x="14053" y="24482"/>
                </a:cubicBezTo>
                <a:lnTo>
                  <a:pt x="14053" y="24482"/>
                </a:lnTo>
                <a:cubicBezTo>
                  <a:pt x="13921" y="24406"/>
                  <a:pt x="13791" y="24327"/>
                  <a:pt x="13670" y="24239"/>
                </a:cubicBezTo>
                <a:cubicBezTo>
                  <a:pt x="13662" y="24232"/>
                  <a:pt x="13653" y="24230"/>
                  <a:pt x="13645" y="24230"/>
                </a:cubicBezTo>
                <a:cubicBezTo>
                  <a:pt x="13606" y="24230"/>
                  <a:pt x="13578" y="24296"/>
                  <a:pt x="13620" y="24327"/>
                </a:cubicBezTo>
                <a:cubicBezTo>
                  <a:pt x="13858" y="24490"/>
                  <a:pt x="14110" y="24641"/>
                  <a:pt x="14374" y="24767"/>
                </a:cubicBezTo>
                <a:lnTo>
                  <a:pt x="14361" y="24792"/>
                </a:lnTo>
                <a:cubicBezTo>
                  <a:pt x="14361" y="24780"/>
                  <a:pt x="14349" y="24767"/>
                  <a:pt x="14336" y="24767"/>
                </a:cubicBezTo>
                <a:cubicBezTo>
                  <a:pt x="13934" y="24541"/>
                  <a:pt x="13519" y="24327"/>
                  <a:pt x="13117" y="24088"/>
                </a:cubicBezTo>
                <a:cubicBezTo>
                  <a:pt x="13111" y="24085"/>
                  <a:pt x="13104" y="24083"/>
                  <a:pt x="13098" y="24083"/>
                </a:cubicBezTo>
                <a:cubicBezTo>
                  <a:pt x="13056" y="24083"/>
                  <a:pt x="13024" y="24154"/>
                  <a:pt x="13078" y="24176"/>
                </a:cubicBezTo>
                <a:cubicBezTo>
                  <a:pt x="13255" y="24277"/>
                  <a:pt x="13431" y="24378"/>
                  <a:pt x="13620" y="24478"/>
                </a:cubicBezTo>
                <a:cubicBezTo>
                  <a:pt x="13607" y="24478"/>
                  <a:pt x="13595" y="24490"/>
                  <a:pt x="13581" y="24490"/>
                </a:cubicBezTo>
                <a:cubicBezTo>
                  <a:pt x="13531" y="24541"/>
                  <a:pt x="13569" y="24579"/>
                  <a:pt x="13607" y="24604"/>
                </a:cubicBezTo>
                <a:cubicBezTo>
                  <a:pt x="13581" y="24616"/>
                  <a:pt x="13569" y="24641"/>
                  <a:pt x="13595" y="24679"/>
                </a:cubicBezTo>
                <a:cubicBezTo>
                  <a:pt x="13620" y="24717"/>
                  <a:pt x="13682" y="24742"/>
                  <a:pt x="13732" y="24767"/>
                </a:cubicBezTo>
                <a:lnTo>
                  <a:pt x="13707" y="24767"/>
                </a:lnTo>
                <a:cubicBezTo>
                  <a:pt x="13695" y="24780"/>
                  <a:pt x="13682" y="24817"/>
                  <a:pt x="13695" y="24842"/>
                </a:cubicBezTo>
                <a:lnTo>
                  <a:pt x="13732" y="24881"/>
                </a:lnTo>
                <a:cubicBezTo>
                  <a:pt x="13720" y="24893"/>
                  <a:pt x="13707" y="24893"/>
                  <a:pt x="13707" y="24893"/>
                </a:cubicBezTo>
                <a:cubicBezTo>
                  <a:pt x="13682" y="24906"/>
                  <a:pt x="13682" y="24931"/>
                  <a:pt x="13682" y="24956"/>
                </a:cubicBezTo>
                <a:lnTo>
                  <a:pt x="13343" y="24767"/>
                </a:lnTo>
                <a:cubicBezTo>
                  <a:pt x="13335" y="24761"/>
                  <a:pt x="13326" y="24758"/>
                  <a:pt x="13318" y="24758"/>
                </a:cubicBezTo>
                <a:cubicBezTo>
                  <a:pt x="13279" y="24758"/>
                  <a:pt x="13251" y="24824"/>
                  <a:pt x="13293" y="24855"/>
                </a:cubicBezTo>
                <a:cubicBezTo>
                  <a:pt x="13444" y="24931"/>
                  <a:pt x="13581" y="25006"/>
                  <a:pt x="13732" y="25082"/>
                </a:cubicBezTo>
                <a:lnTo>
                  <a:pt x="13732" y="25094"/>
                </a:lnTo>
                <a:cubicBezTo>
                  <a:pt x="13645" y="25057"/>
                  <a:pt x="13544" y="25018"/>
                  <a:pt x="13456" y="24968"/>
                </a:cubicBezTo>
                <a:cubicBezTo>
                  <a:pt x="13448" y="24964"/>
                  <a:pt x="13440" y="24962"/>
                  <a:pt x="13433" y="24962"/>
                </a:cubicBezTo>
                <a:cubicBezTo>
                  <a:pt x="13395" y="24962"/>
                  <a:pt x="13372" y="25012"/>
                  <a:pt x="13393" y="25044"/>
                </a:cubicBezTo>
                <a:lnTo>
                  <a:pt x="13393" y="25057"/>
                </a:lnTo>
                <a:cubicBezTo>
                  <a:pt x="13419" y="25107"/>
                  <a:pt x="13469" y="25132"/>
                  <a:pt x="13519" y="25157"/>
                </a:cubicBezTo>
                <a:cubicBezTo>
                  <a:pt x="13519" y="25157"/>
                  <a:pt x="13531" y="25157"/>
                  <a:pt x="13531" y="25169"/>
                </a:cubicBezTo>
                <a:cubicBezTo>
                  <a:pt x="13531" y="25195"/>
                  <a:pt x="13531" y="25220"/>
                  <a:pt x="13556" y="25245"/>
                </a:cubicBezTo>
                <a:cubicBezTo>
                  <a:pt x="13569" y="25258"/>
                  <a:pt x="13581" y="25270"/>
                  <a:pt x="13595" y="25270"/>
                </a:cubicBezTo>
                <a:cubicBezTo>
                  <a:pt x="13569" y="25283"/>
                  <a:pt x="13556" y="25295"/>
                  <a:pt x="13556" y="25320"/>
                </a:cubicBezTo>
                <a:cubicBezTo>
                  <a:pt x="13393" y="25233"/>
                  <a:pt x="13217" y="25169"/>
                  <a:pt x="13041" y="25107"/>
                </a:cubicBezTo>
                <a:cubicBezTo>
                  <a:pt x="13036" y="25104"/>
                  <a:pt x="13031" y="25103"/>
                  <a:pt x="13026" y="25103"/>
                </a:cubicBezTo>
                <a:cubicBezTo>
                  <a:pt x="12986" y="25103"/>
                  <a:pt x="12971" y="25185"/>
                  <a:pt x="13016" y="25208"/>
                </a:cubicBezTo>
                <a:cubicBezTo>
                  <a:pt x="13078" y="25220"/>
                  <a:pt x="13129" y="25245"/>
                  <a:pt x="13179" y="25258"/>
                </a:cubicBezTo>
                <a:cubicBezTo>
                  <a:pt x="13142" y="25270"/>
                  <a:pt x="13129" y="25333"/>
                  <a:pt x="13179" y="25358"/>
                </a:cubicBezTo>
                <a:cubicBezTo>
                  <a:pt x="13330" y="25409"/>
                  <a:pt x="13469" y="25484"/>
                  <a:pt x="13595" y="25585"/>
                </a:cubicBezTo>
                <a:cubicBezTo>
                  <a:pt x="13595" y="25585"/>
                  <a:pt x="13581" y="25585"/>
                  <a:pt x="13581" y="25597"/>
                </a:cubicBezTo>
                <a:cubicBezTo>
                  <a:pt x="13569" y="25597"/>
                  <a:pt x="13569" y="25597"/>
                  <a:pt x="13569" y="25610"/>
                </a:cubicBezTo>
                <a:cubicBezTo>
                  <a:pt x="13531" y="25585"/>
                  <a:pt x="13506" y="25560"/>
                  <a:pt x="13469" y="25535"/>
                </a:cubicBezTo>
                <a:cubicBezTo>
                  <a:pt x="13456" y="25535"/>
                  <a:pt x="13456" y="25521"/>
                  <a:pt x="13444" y="25521"/>
                </a:cubicBezTo>
                <a:cubicBezTo>
                  <a:pt x="13431" y="25521"/>
                  <a:pt x="13405" y="25535"/>
                  <a:pt x="13405" y="25535"/>
                </a:cubicBezTo>
                <a:lnTo>
                  <a:pt x="13405" y="25547"/>
                </a:lnTo>
                <a:cubicBezTo>
                  <a:pt x="13330" y="25509"/>
                  <a:pt x="13242" y="25471"/>
                  <a:pt x="13167" y="25434"/>
                </a:cubicBezTo>
                <a:cubicBezTo>
                  <a:pt x="13156" y="25428"/>
                  <a:pt x="13146" y="25425"/>
                  <a:pt x="13136" y="25425"/>
                </a:cubicBezTo>
                <a:cubicBezTo>
                  <a:pt x="13123" y="25425"/>
                  <a:pt x="13111" y="25431"/>
                  <a:pt x="13104" y="25446"/>
                </a:cubicBezTo>
                <a:cubicBezTo>
                  <a:pt x="13092" y="25471"/>
                  <a:pt x="13104" y="25509"/>
                  <a:pt x="13117" y="25521"/>
                </a:cubicBezTo>
                <a:cubicBezTo>
                  <a:pt x="13217" y="25560"/>
                  <a:pt x="13318" y="25610"/>
                  <a:pt x="13405" y="25660"/>
                </a:cubicBezTo>
                <a:cubicBezTo>
                  <a:pt x="13405" y="25672"/>
                  <a:pt x="13419" y="25685"/>
                  <a:pt x="13431" y="25698"/>
                </a:cubicBezTo>
                <a:cubicBezTo>
                  <a:pt x="13469" y="25711"/>
                  <a:pt x="13506" y="25736"/>
                  <a:pt x="13531" y="25761"/>
                </a:cubicBezTo>
                <a:cubicBezTo>
                  <a:pt x="13556" y="25761"/>
                  <a:pt x="13569" y="25773"/>
                  <a:pt x="13581" y="25786"/>
                </a:cubicBezTo>
                <a:cubicBezTo>
                  <a:pt x="13595" y="25786"/>
                  <a:pt x="13595" y="25798"/>
                  <a:pt x="13595" y="25798"/>
                </a:cubicBezTo>
                <a:lnTo>
                  <a:pt x="13607" y="25798"/>
                </a:lnTo>
                <a:cubicBezTo>
                  <a:pt x="13607" y="25811"/>
                  <a:pt x="13620" y="25811"/>
                  <a:pt x="13632" y="25823"/>
                </a:cubicBezTo>
                <a:cubicBezTo>
                  <a:pt x="13638" y="25830"/>
                  <a:pt x="13648" y="25833"/>
                  <a:pt x="13657" y="25833"/>
                </a:cubicBezTo>
                <a:cubicBezTo>
                  <a:pt x="13667" y="25833"/>
                  <a:pt x="13676" y="25830"/>
                  <a:pt x="13682" y="25823"/>
                </a:cubicBezTo>
                <a:lnTo>
                  <a:pt x="13682" y="25823"/>
                </a:lnTo>
                <a:lnTo>
                  <a:pt x="13657" y="25874"/>
                </a:lnTo>
                <a:cubicBezTo>
                  <a:pt x="13657" y="25861"/>
                  <a:pt x="13645" y="25861"/>
                  <a:pt x="13632" y="25848"/>
                </a:cubicBezTo>
                <a:cubicBezTo>
                  <a:pt x="13595" y="25836"/>
                  <a:pt x="13556" y="25823"/>
                  <a:pt x="13519" y="25798"/>
                </a:cubicBezTo>
                <a:cubicBezTo>
                  <a:pt x="13519" y="25798"/>
                  <a:pt x="13519" y="25786"/>
                  <a:pt x="13506" y="25786"/>
                </a:cubicBezTo>
                <a:cubicBezTo>
                  <a:pt x="13431" y="25723"/>
                  <a:pt x="13330" y="25660"/>
                  <a:pt x="13242" y="25622"/>
                </a:cubicBezTo>
                <a:cubicBezTo>
                  <a:pt x="13230" y="25616"/>
                  <a:pt x="13220" y="25613"/>
                  <a:pt x="13211" y="25613"/>
                </a:cubicBezTo>
                <a:cubicBezTo>
                  <a:pt x="13201" y="25613"/>
                  <a:pt x="13192" y="25616"/>
                  <a:pt x="13179" y="25622"/>
                </a:cubicBezTo>
                <a:cubicBezTo>
                  <a:pt x="13179" y="25610"/>
                  <a:pt x="13167" y="25610"/>
                  <a:pt x="13154" y="25610"/>
                </a:cubicBezTo>
                <a:cubicBezTo>
                  <a:pt x="13154" y="25597"/>
                  <a:pt x="13154" y="25597"/>
                  <a:pt x="13142" y="25597"/>
                </a:cubicBezTo>
                <a:cubicBezTo>
                  <a:pt x="13137" y="25592"/>
                  <a:pt x="13129" y="25589"/>
                  <a:pt x="13121" y="25589"/>
                </a:cubicBezTo>
                <a:cubicBezTo>
                  <a:pt x="13110" y="25589"/>
                  <a:pt x="13099" y="25595"/>
                  <a:pt x="13092" y="25610"/>
                </a:cubicBezTo>
                <a:cubicBezTo>
                  <a:pt x="13078" y="25622"/>
                  <a:pt x="13066" y="25647"/>
                  <a:pt x="13078" y="25660"/>
                </a:cubicBezTo>
                <a:cubicBezTo>
                  <a:pt x="13092" y="25685"/>
                  <a:pt x="13104" y="25685"/>
                  <a:pt x="13117" y="25698"/>
                </a:cubicBezTo>
                <a:cubicBezTo>
                  <a:pt x="13179" y="25736"/>
                  <a:pt x="13242" y="25786"/>
                  <a:pt x="13305" y="25836"/>
                </a:cubicBezTo>
                <a:cubicBezTo>
                  <a:pt x="13305" y="25848"/>
                  <a:pt x="13305" y="25861"/>
                  <a:pt x="13318" y="25874"/>
                </a:cubicBezTo>
                <a:cubicBezTo>
                  <a:pt x="13268" y="25836"/>
                  <a:pt x="13204" y="25811"/>
                  <a:pt x="13154" y="25786"/>
                </a:cubicBezTo>
                <a:cubicBezTo>
                  <a:pt x="13148" y="25780"/>
                  <a:pt x="13141" y="25778"/>
                  <a:pt x="13135" y="25778"/>
                </a:cubicBezTo>
                <a:cubicBezTo>
                  <a:pt x="13113" y="25778"/>
                  <a:pt x="13092" y="25804"/>
                  <a:pt x="13092" y="25823"/>
                </a:cubicBezTo>
                <a:cubicBezTo>
                  <a:pt x="12827" y="25685"/>
                  <a:pt x="12575" y="25547"/>
                  <a:pt x="12324" y="25396"/>
                </a:cubicBezTo>
                <a:cubicBezTo>
                  <a:pt x="12316" y="25393"/>
                  <a:pt x="12309" y="25391"/>
                  <a:pt x="12302" y="25391"/>
                </a:cubicBezTo>
                <a:cubicBezTo>
                  <a:pt x="12251" y="25391"/>
                  <a:pt x="12219" y="25462"/>
                  <a:pt x="12274" y="25484"/>
                </a:cubicBezTo>
                <a:cubicBezTo>
                  <a:pt x="12513" y="25622"/>
                  <a:pt x="12739" y="25748"/>
                  <a:pt x="12978" y="25874"/>
                </a:cubicBezTo>
                <a:cubicBezTo>
                  <a:pt x="12966" y="25887"/>
                  <a:pt x="12966" y="25899"/>
                  <a:pt x="12966" y="25912"/>
                </a:cubicBezTo>
                <a:cubicBezTo>
                  <a:pt x="12966" y="25937"/>
                  <a:pt x="12991" y="25962"/>
                  <a:pt x="13016" y="25962"/>
                </a:cubicBezTo>
                <a:cubicBezTo>
                  <a:pt x="13041" y="25962"/>
                  <a:pt x="13066" y="25962"/>
                  <a:pt x="13092" y="25974"/>
                </a:cubicBezTo>
                <a:cubicBezTo>
                  <a:pt x="13129" y="25999"/>
                  <a:pt x="13167" y="26012"/>
                  <a:pt x="13192" y="26038"/>
                </a:cubicBezTo>
                <a:cubicBezTo>
                  <a:pt x="13229" y="26050"/>
                  <a:pt x="13255" y="26063"/>
                  <a:pt x="13293" y="26088"/>
                </a:cubicBezTo>
                <a:lnTo>
                  <a:pt x="13280" y="26088"/>
                </a:lnTo>
                <a:cubicBezTo>
                  <a:pt x="13255" y="26088"/>
                  <a:pt x="13242" y="26088"/>
                  <a:pt x="13229" y="26113"/>
                </a:cubicBezTo>
                <a:lnTo>
                  <a:pt x="13229" y="26125"/>
                </a:lnTo>
                <a:cubicBezTo>
                  <a:pt x="13078" y="26024"/>
                  <a:pt x="12928" y="25937"/>
                  <a:pt x="12765" y="25848"/>
                </a:cubicBezTo>
                <a:cubicBezTo>
                  <a:pt x="12676" y="25798"/>
                  <a:pt x="12589" y="25748"/>
                  <a:pt x="12488" y="25698"/>
                </a:cubicBezTo>
                <a:cubicBezTo>
                  <a:pt x="12439" y="25678"/>
                  <a:pt x="12374" y="25636"/>
                  <a:pt x="12313" y="25636"/>
                </a:cubicBezTo>
                <a:cubicBezTo>
                  <a:pt x="12295" y="25636"/>
                  <a:pt x="12278" y="25639"/>
                  <a:pt x="12262" y="25647"/>
                </a:cubicBezTo>
                <a:cubicBezTo>
                  <a:pt x="12218" y="25669"/>
                  <a:pt x="12250" y="25728"/>
                  <a:pt x="12291" y="25728"/>
                </a:cubicBezTo>
                <a:cubicBezTo>
                  <a:pt x="12298" y="25728"/>
                  <a:pt x="12305" y="25726"/>
                  <a:pt x="12312" y="25723"/>
                </a:cubicBezTo>
                <a:cubicBezTo>
                  <a:pt x="12324" y="25723"/>
                  <a:pt x="12362" y="25748"/>
                  <a:pt x="12374" y="25748"/>
                </a:cubicBezTo>
                <a:cubicBezTo>
                  <a:pt x="12387" y="25761"/>
                  <a:pt x="12413" y="25773"/>
                  <a:pt x="12425" y="25773"/>
                </a:cubicBezTo>
                <a:cubicBezTo>
                  <a:pt x="12450" y="25786"/>
                  <a:pt x="12475" y="25798"/>
                  <a:pt x="12488" y="25811"/>
                </a:cubicBezTo>
                <a:cubicBezTo>
                  <a:pt x="12475" y="25836"/>
                  <a:pt x="12475" y="25861"/>
                  <a:pt x="12513" y="25887"/>
                </a:cubicBezTo>
                <a:cubicBezTo>
                  <a:pt x="12714" y="26012"/>
                  <a:pt x="12928" y="26138"/>
                  <a:pt x="13142" y="26276"/>
                </a:cubicBezTo>
                <a:cubicBezTo>
                  <a:pt x="12941" y="26175"/>
                  <a:pt x="12726" y="26075"/>
                  <a:pt x="12525" y="25974"/>
                </a:cubicBezTo>
                <a:cubicBezTo>
                  <a:pt x="12517" y="25968"/>
                  <a:pt x="12508" y="25965"/>
                  <a:pt x="12500" y="25965"/>
                </a:cubicBezTo>
                <a:cubicBezTo>
                  <a:pt x="12461" y="25965"/>
                  <a:pt x="12433" y="26031"/>
                  <a:pt x="12475" y="26063"/>
                </a:cubicBezTo>
                <a:cubicBezTo>
                  <a:pt x="12575" y="26100"/>
                  <a:pt x="12664" y="26150"/>
                  <a:pt x="12752" y="26201"/>
                </a:cubicBezTo>
                <a:cubicBezTo>
                  <a:pt x="12752" y="26226"/>
                  <a:pt x="12765" y="26251"/>
                  <a:pt x="12790" y="26264"/>
                </a:cubicBezTo>
                <a:cubicBezTo>
                  <a:pt x="12890" y="26301"/>
                  <a:pt x="12978" y="26351"/>
                  <a:pt x="13066" y="26402"/>
                </a:cubicBezTo>
                <a:cubicBezTo>
                  <a:pt x="13053" y="26402"/>
                  <a:pt x="13053" y="26415"/>
                  <a:pt x="13041" y="26427"/>
                </a:cubicBezTo>
                <a:cubicBezTo>
                  <a:pt x="12991" y="26390"/>
                  <a:pt x="12941" y="26365"/>
                  <a:pt x="12890" y="26326"/>
                </a:cubicBezTo>
                <a:cubicBezTo>
                  <a:pt x="12852" y="26314"/>
                  <a:pt x="12815" y="26289"/>
                  <a:pt x="12777" y="26276"/>
                </a:cubicBezTo>
                <a:cubicBezTo>
                  <a:pt x="12766" y="26271"/>
                  <a:pt x="12756" y="26268"/>
                  <a:pt x="12746" y="26268"/>
                </a:cubicBezTo>
                <a:cubicBezTo>
                  <a:pt x="12731" y="26268"/>
                  <a:pt x="12716" y="26274"/>
                  <a:pt x="12701" y="26289"/>
                </a:cubicBezTo>
                <a:cubicBezTo>
                  <a:pt x="12689" y="26314"/>
                  <a:pt x="12701" y="26351"/>
                  <a:pt x="12726" y="26365"/>
                </a:cubicBezTo>
                <a:lnTo>
                  <a:pt x="12752" y="26365"/>
                </a:lnTo>
                <a:cubicBezTo>
                  <a:pt x="12752" y="26377"/>
                  <a:pt x="12765" y="26377"/>
                  <a:pt x="12765" y="26377"/>
                </a:cubicBezTo>
                <a:cubicBezTo>
                  <a:pt x="12790" y="26390"/>
                  <a:pt x="12802" y="26390"/>
                  <a:pt x="12815" y="26402"/>
                </a:cubicBezTo>
                <a:lnTo>
                  <a:pt x="12890" y="26440"/>
                </a:lnTo>
                <a:cubicBezTo>
                  <a:pt x="12877" y="26452"/>
                  <a:pt x="12877" y="26452"/>
                  <a:pt x="12877" y="26465"/>
                </a:cubicBezTo>
                <a:cubicBezTo>
                  <a:pt x="12877" y="26477"/>
                  <a:pt x="12890" y="26490"/>
                  <a:pt x="12890" y="26502"/>
                </a:cubicBezTo>
                <a:cubicBezTo>
                  <a:pt x="12902" y="26502"/>
                  <a:pt x="12902" y="26515"/>
                  <a:pt x="12902" y="26515"/>
                </a:cubicBezTo>
                <a:cubicBezTo>
                  <a:pt x="12865" y="26490"/>
                  <a:pt x="12827" y="26465"/>
                  <a:pt x="12777" y="26440"/>
                </a:cubicBezTo>
                <a:cubicBezTo>
                  <a:pt x="12769" y="26436"/>
                  <a:pt x="12762" y="26435"/>
                  <a:pt x="12755" y="26435"/>
                </a:cubicBezTo>
                <a:cubicBezTo>
                  <a:pt x="12738" y="26435"/>
                  <a:pt x="12723" y="26444"/>
                  <a:pt x="12714" y="26452"/>
                </a:cubicBezTo>
                <a:lnTo>
                  <a:pt x="12714" y="26477"/>
                </a:lnTo>
                <a:cubicBezTo>
                  <a:pt x="12651" y="26452"/>
                  <a:pt x="12601" y="26415"/>
                  <a:pt x="12550" y="26390"/>
                </a:cubicBezTo>
                <a:cubicBezTo>
                  <a:pt x="12543" y="26385"/>
                  <a:pt x="12536" y="26383"/>
                  <a:pt x="12529" y="26383"/>
                </a:cubicBezTo>
                <a:cubicBezTo>
                  <a:pt x="12497" y="26383"/>
                  <a:pt x="12468" y="26422"/>
                  <a:pt x="12488" y="26452"/>
                </a:cubicBezTo>
                <a:cubicBezTo>
                  <a:pt x="12463" y="26440"/>
                  <a:pt x="12450" y="26427"/>
                  <a:pt x="12425" y="26415"/>
                </a:cubicBezTo>
                <a:cubicBezTo>
                  <a:pt x="12418" y="26412"/>
                  <a:pt x="12412" y="26410"/>
                  <a:pt x="12406" y="26410"/>
                </a:cubicBezTo>
                <a:cubicBezTo>
                  <a:pt x="12363" y="26410"/>
                  <a:pt x="12330" y="26480"/>
                  <a:pt x="12374" y="26502"/>
                </a:cubicBezTo>
                <a:cubicBezTo>
                  <a:pt x="12563" y="26603"/>
                  <a:pt x="12752" y="26717"/>
                  <a:pt x="12928" y="26842"/>
                </a:cubicBezTo>
                <a:cubicBezTo>
                  <a:pt x="12714" y="26767"/>
                  <a:pt x="12513" y="26666"/>
                  <a:pt x="12324" y="26541"/>
                </a:cubicBezTo>
                <a:cubicBezTo>
                  <a:pt x="12317" y="26537"/>
                  <a:pt x="12310" y="26536"/>
                  <a:pt x="12303" y="26536"/>
                </a:cubicBezTo>
                <a:cubicBezTo>
                  <a:pt x="12262" y="26536"/>
                  <a:pt x="12230" y="26596"/>
                  <a:pt x="12274" y="26628"/>
                </a:cubicBezTo>
                <a:cubicBezTo>
                  <a:pt x="12287" y="26628"/>
                  <a:pt x="12287" y="26628"/>
                  <a:pt x="12287" y="26641"/>
                </a:cubicBezTo>
                <a:lnTo>
                  <a:pt x="12287" y="26666"/>
                </a:lnTo>
                <a:cubicBezTo>
                  <a:pt x="12299" y="26678"/>
                  <a:pt x="12299" y="26691"/>
                  <a:pt x="12312" y="26691"/>
                </a:cubicBezTo>
                <a:cubicBezTo>
                  <a:pt x="12299" y="26691"/>
                  <a:pt x="12287" y="26678"/>
                  <a:pt x="12274" y="26678"/>
                </a:cubicBezTo>
                <a:cubicBezTo>
                  <a:pt x="12265" y="26673"/>
                  <a:pt x="12258" y="26670"/>
                  <a:pt x="12251" y="26670"/>
                </a:cubicBezTo>
                <a:cubicBezTo>
                  <a:pt x="12226" y="26670"/>
                  <a:pt x="12211" y="26700"/>
                  <a:pt x="12211" y="26729"/>
                </a:cubicBezTo>
                <a:cubicBezTo>
                  <a:pt x="12022" y="26603"/>
                  <a:pt x="11834" y="26490"/>
                  <a:pt x="11645" y="26377"/>
                </a:cubicBezTo>
                <a:cubicBezTo>
                  <a:pt x="11636" y="26370"/>
                  <a:pt x="11628" y="26368"/>
                  <a:pt x="11620" y="26368"/>
                </a:cubicBezTo>
                <a:cubicBezTo>
                  <a:pt x="11581" y="26368"/>
                  <a:pt x="11555" y="26433"/>
                  <a:pt x="11608" y="26465"/>
                </a:cubicBezTo>
                <a:cubicBezTo>
                  <a:pt x="11720" y="26527"/>
                  <a:pt x="11846" y="26603"/>
                  <a:pt x="11960" y="26678"/>
                </a:cubicBezTo>
                <a:cubicBezTo>
                  <a:pt x="11846" y="26616"/>
                  <a:pt x="11720" y="26553"/>
                  <a:pt x="11608" y="26490"/>
                </a:cubicBezTo>
                <a:cubicBezTo>
                  <a:pt x="11599" y="26484"/>
                  <a:pt x="11590" y="26481"/>
                  <a:pt x="11582" y="26481"/>
                </a:cubicBezTo>
                <a:cubicBezTo>
                  <a:pt x="11543" y="26481"/>
                  <a:pt x="11516" y="26547"/>
                  <a:pt x="11557" y="26578"/>
                </a:cubicBezTo>
                <a:cubicBezTo>
                  <a:pt x="11821" y="26717"/>
                  <a:pt x="12098" y="26868"/>
                  <a:pt x="12362" y="27005"/>
                </a:cubicBezTo>
                <a:lnTo>
                  <a:pt x="12362" y="27018"/>
                </a:lnTo>
                <a:cubicBezTo>
                  <a:pt x="12438" y="27069"/>
                  <a:pt x="12538" y="27119"/>
                  <a:pt x="12626" y="27156"/>
                </a:cubicBezTo>
                <a:cubicBezTo>
                  <a:pt x="12589" y="27144"/>
                  <a:pt x="12563" y="27144"/>
                  <a:pt x="12525" y="27131"/>
                </a:cubicBezTo>
                <a:cubicBezTo>
                  <a:pt x="12413" y="27069"/>
                  <a:pt x="12287" y="26993"/>
                  <a:pt x="12173" y="26918"/>
                </a:cubicBezTo>
                <a:cubicBezTo>
                  <a:pt x="12166" y="26914"/>
                  <a:pt x="12160" y="26913"/>
                  <a:pt x="12153" y="26913"/>
                </a:cubicBezTo>
                <a:cubicBezTo>
                  <a:pt x="12135" y="26913"/>
                  <a:pt x="12120" y="26925"/>
                  <a:pt x="12111" y="26943"/>
                </a:cubicBezTo>
                <a:cubicBezTo>
                  <a:pt x="11997" y="26880"/>
                  <a:pt x="11884" y="26817"/>
                  <a:pt x="11771" y="26767"/>
                </a:cubicBezTo>
                <a:lnTo>
                  <a:pt x="10753" y="26239"/>
                </a:lnTo>
                <a:cubicBezTo>
                  <a:pt x="10742" y="26232"/>
                  <a:pt x="10731" y="26229"/>
                  <a:pt x="10721" y="26229"/>
                </a:cubicBezTo>
                <a:cubicBezTo>
                  <a:pt x="10675" y="26229"/>
                  <a:pt x="10650" y="26293"/>
                  <a:pt x="10702" y="26314"/>
                </a:cubicBezTo>
                <a:cubicBezTo>
                  <a:pt x="11041" y="26502"/>
                  <a:pt x="11393" y="26678"/>
                  <a:pt x="11746" y="26854"/>
                </a:cubicBezTo>
                <a:cubicBezTo>
                  <a:pt x="11746" y="26856"/>
                  <a:pt x="11746" y="26857"/>
                  <a:pt x="11746" y="26858"/>
                </a:cubicBezTo>
                <a:lnTo>
                  <a:pt x="11746" y="26858"/>
                </a:lnTo>
                <a:cubicBezTo>
                  <a:pt x="11721" y="26849"/>
                  <a:pt x="11699" y="26839"/>
                  <a:pt x="11670" y="26829"/>
                </a:cubicBezTo>
                <a:cubicBezTo>
                  <a:pt x="11659" y="26823"/>
                  <a:pt x="11649" y="26820"/>
                  <a:pt x="11640" y="26820"/>
                </a:cubicBezTo>
                <a:cubicBezTo>
                  <a:pt x="11597" y="26820"/>
                  <a:pt x="11578" y="26884"/>
                  <a:pt x="11620" y="26905"/>
                </a:cubicBezTo>
                <a:cubicBezTo>
                  <a:pt x="11809" y="26993"/>
                  <a:pt x="11985" y="27081"/>
                  <a:pt x="12161" y="27181"/>
                </a:cubicBezTo>
                <a:cubicBezTo>
                  <a:pt x="11759" y="26980"/>
                  <a:pt x="11356" y="26779"/>
                  <a:pt x="10941" y="26603"/>
                </a:cubicBezTo>
                <a:cubicBezTo>
                  <a:pt x="10933" y="26600"/>
                  <a:pt x="10926" y="26598"/>
                  <a:pt x="10919" y="26598"/>
                </a:cubicBezTo>
                <a:cubicBezTo>
                  <a:pt x="10870" y="26598"/>
                  <a:pt x="10846" y="26669"/>
                  <a:pt x="10890" y="26691"/>
                </a:cubicBezTo>
                <a:cubicBezTo>
                  <a:pt x="11393" y="26905"/>
                  <a:pt x="11896" y="27144"/>
                  <a:pt x="12374" y="27408"/>
                </a:cubicBezTo>
                <a:cubicBezTo>
                  <a:pt x="11997" y="27245"/>
                  <a:pt x="11633" y="27056"/>
                  <a:pt x="11268" y="26868"/>
                </a:cubicBezTo>
                <a:cubicBezTo>
                  <a:pt x="11261" y="26864"/>
                  <a:pt x="11255" y="26863"/>
                  <a:pt x="11249" y="26863"/>
                </a:cubicBezTo>
                <a:cubicBezTo>
                  <a:pt x="11206" y="26863"/>
                  <a:pt x="11173" y="26933"/>
                  <a:pt x="11217" y="26955"/>
                </a:cubicBezTo>
                <a:cubicBezTo>
                  <a:pt x="11295" y="26989"/>
                  <a:pt x="11363" y="27031"/>
                  <a:pt x="11437" y="27067"/>
                </a:cubicBezTo>
                <a:lnTo>
                  <a:pt x="11437" y="27067"/>
                </a:lnTo>
                <a:cubicBezTo>
                  <a:pt x="11084" y="26908"/>
                  <a:pt x="10743" y="26737"/>
                  <a:pt x="10413" y="26566"/>
                </a:cubicBezTo>
                <a:lnTo>
                  <a:pt x="9809" y="26264"/>
                </a:lnTo>
                <a:cubicBezTo>
                  <a:pt x="9800" y="26257"/>
                  <a:pt x="9792" y="26254"/>
                  <a:pt x="9783" y="26254"/>
                </a:cubicBezTo>
                <a:cubicBezTo>
                  <a:pt x="9744" y="26254"/>
                  <a:pt x="9717" y="26319"/>
                  <a:pt x="9759" y="26339"/>
                </a:cubicBezTo>
                <a:cubicBezTo>
                  <a:pt x="10463" y="26717"/>
                  <a:pt x="11180" y="27069"/>
                  <a:pt x="11896" y="27396"/>
                </a:cubicBezTo>
                <a:cubicBezTo>
                  <a:pt x="12072" y="27458"/>
                  <a:pt x="12236" y="27533"/>
                  <a:pt x="12399" y="27609"/>
                </a:cubicBezTo>
                <a:cubicBezTo>
                  <a:pt x="12123" y="27533"/>
                  <a:pt x="11859" y="27433"/>
                  <a:pt x="11595" y="27307"/>
                </a:cubicBezTo>
                <a:cubicBezTo>
                  <a:pt x="11595" y="27288"/>
                  <a:pt x="11573" y="27262"/>
                  <a:pt x="11545" y="27262"/>
                </a:cubicBezTo>
                <a:cubicBezTo>
                  <a:pt x="11537" y="27262"/>
                  <a:pt x="11528" y="27264"/>
                  <a:pt x="11519" y="27270"/>
                </a:cubicBezTo>
                <a:cubicBezTo>
                  <a:pt x="11519" y="27270"/>
                  <a:pt x="11507" y="27282"/>
                  <a:pt x="11494" y="27282"/>
                </a:cubicBezTo>
                <a:cubicBezTo>
                  <a:pt x="11469" y="27307"/>
                  <a:pt x="11469" y="27332"/>
                  <a:pt x="11469" y="27357"/>
                </a:cubicBezTo>
                <a:cubicBezTo>
                  <a:pt x="11080" y="27169"/>
                  <a:pt x="10677" y="26980"/>
                  <a:pt x="10287" y="26792"/>
                </a:cubicBezTo>
                <a:cubicBezTo>
                  <a:pt x="10275" y="26779"/>
                  <a:pt x="10275" y="26779"/>
                  <a:pt x="10262" y="26779"/>
                </a:cubicBezTo>
                <a:cubicBezTo>
                  <a:pt x="10250" y="26767"/>
                  <a:pt x="10236" y="26767"/>
                  <a:pt x="10211" y="26754"/>
                </a:cubicBezTo>
                <a:cubicBezTo>
                  <a:pt x="10208" y="26753"/>
                  <a:pt x="10205" y="26753"/>
                  <a:pt x="10202" y="26753"/>
                </a:cubicBezTo>
                <a:cubicBezTo>
                  <a:pt x="10158" y="26753"/>
                  <a:pt x="10139" y="26831"/>
                  <a:pt x="10186" y="26854"/>
                </a:cubicBezTo>
                <a:cubicBezTo>
                  <a:pt x="10362" y="26943"/>
                  <a:pt x="10551" y="27030"/>
                  <a:pt x="10740" y="27119"/>
                </a:cubicBezTo>
                <a:lnTo>
                  <a:pt x="10740" y="27156"/>
                </a:lnTo>
                <a:cubicBezTo>
                  <a:pt x="10778" y="27220"/>
                  <a:pt x="10840" y="27257"/>
                  <a:pt x="10903" y="27295"/>
                </a:cubicBezTo>
                <a:cubicBezTo>
                  <a:pt x="10865" y="27295"/>
                  <a:pt x="10840" y="27357"/>
                  <a:pt x="10878" y="27383"/>
                </a:cubicBezTo>
                <a:cubicBezTo>
                  <a:pt x="10966" y="27433"/>
                  <a:pt x="11041" y="27471"/>
                  <a:pt x="11117" y="27508"/>
                </a:cubicBezTo>
                <a:cubicBezTo>
                  <a:pt x="11105" y="27521"/>
                  <a:pt x="11092" y="27521"/>
                  <a:pt x="11080" y="27533"/>
                </a:cubicBezTo>
                <a:cubicBezTo>
                  <a:pt x="10828" y="27433"/>
                  <a:pt x="10563" y="27320"/>
                  <a:pt x="10312" y="27207"/>
                </a:cubicBezTo>
                <a:cubicBezTo>
                  <a:pt x="10124" y="27131"/>
                  <a:pt x="9948" y="27044"/>
                  <a:pt x="9759" y="26968"/>
                </a:cubicBezTo>
                <a:cubicBezTo>
                  <a:pt x="9752" y="26965"/>
                  <a:pt x="9746" y="26964"/>
                  <a:pt x="9740" y="26964"/>
                </a:cubicBezTo>
                <a:cubicBezTo>
                  <a:pt x="9698" y="26964"/>
                  <a:pt x="9666" y="27034"/>
                  <a:pt x="9721" y="27056"/>
                </a:cubicBezTo>
                <a:cubicBezTo>
                  <a:pt x="10350" y="27332"/>
                  <a:pt x="10979" y="27597"/>
                  <a:pt x="11608" y="27874"/>
                </a:cubicBezTo>
                <a:cubicBezTo>
                  <a:pt x="11733" y="27924"/>
                  <a:pt x="11859" y="27986"/>
                  <a:pt x="11985" y="28036"/>
                </a:cubicBezTo>
                <a:lnTo>
                  <a:pt x="12060" y="28075"/>
                </a:lnTo>
                <a:lnTo>
                  <a:pt x="12086" y="28075"/>
                </a:lnTo>
                <a:cubicBezTo>
                  <a:pt x="12111" y="28087"/>
                  <a:pt x="12123" y="28100"/>
                  <a:pt x="12148" y="28100"/>
                </a:cubicBezTo>
                <a:cubicBezTo>
                  <a:pt x="12157" y="28103"/>
                  <a:pt x="12165" y="28105"/>
                  <a:pt x="12173" y="28105"/>
                </a:cubicBezTo>
                <a:cubicBezTo>
                  <a:pt x="12188" y="28105"/>
                  <a:pt x="12200" y="28100"/>
                  <a:pt x="12210" y="28093"/>
                </a:cubicBezTo>
                <a:lnTo>
                  <a:pt x="12210" y="28093"/>
                </a:lnTo>
                <a:lnTo>
                  <a:pt x="12173" y="28150"/>
                </a:lnTo>
                <a:cubicBezTo>
                  <a:pt x="12173" y="28137"/>
                  <a:pt x="12161" y="28125"/>
                  <a:pt x="12148" y="28112"/>
                </a:cubicBezTo>
                <a:cubicBezTo>
                  <a:pt x="12035" y="28087"/>
                  <a:pt x="11922" y="28062"/>
                  <a:pt x="11821" y="28024"/>
                </a:cubicBezTo>
                <a:cubicBezTo>
                  <a:pt x="11670" y="27961"/>
                  <a:pt x="11532" y="27886"/>
                  <a:pt x="11393" y="27823"/>
                </a:cubicBezTo>
                <a:lnTo>
                  <a:pt x="11356" y="27823"/>
                </a:lnTo>
                <a:cubicBezTo>
                  <a:pt x="11192" y="27748"/>
                  <a:pt x="11029" y="27672"/>
                  <a:pt x="10853" y="27584"/>
                </a:cubicBezTo>
                <a:cubicBezTo>
                  <a:pt x="10847" y="27581"/>
                  <a:pt x="10841" y="27579"/>
                  <a:pt x="10835" y="27579"/>
                </a:cubicBezTo>
                <a:cubicBezTo>
                  <a:pt x="10792" y="27579"/>
                  <a:pt x="10760" y="27650"/>
                  <a:pt x="10815" y="27672"/>
                </a:cubicBezTo>
                <a:cubicBezTo>
                  <a:pt x="10966" y="27748"/>
                  <a:pt x="11130" y="27823"/>
                  <a:pt x="11293" y="27899"/>
                </a:cubicBezTo>
                <a:cubicBezTo>
                  <a:pt x="11281" y="27924"/>
                  <a:pt x="11281" y="27961"/>
                  <a:pt x="11318" y="27974"/>
                </a:cubicBezTo>
                <a:cubicBezTo>
                  <a:pt x="11393" y="27999"/>
                  <a:pt x="11457" y="28024"/>
                  <a:pt x="11532" y="28050"/>
                </a:cubicBezTo>
                <a:cubicBezTo>
                  <a:pt x="11620" y="28087"/>
                  <a:pt x="11708" y="28112"/>
                  <a:pt x="11796" y="28150"/>
                </a:cubicBezTo>
                <a:cubicBezTo>
                  <a:pt x="11884" y="28187"/>
                  <a:pt x="11972" y="28238"/>
                  <a:pt x="12060" y="28263"/>
                </a:cubicBezTo>
                <a:cubicBezTo>
                  <a:pt x="12086" y="28263"/>
                  <a:pt x="12098" y="28251"/>
                  <a:pt x="12111" y="28238"/>
                </a:cubicBezTo>
                <a:lnTo>
                  <a:pt x="12123" y="28238"/>
                </a:lnTo>
                <a:lnTo>
                  <a:pt x="12047" y="28338"/>
                </a:lnTo>
                <a:lnTo>
                  <a:pt x="11985" y="28313"/>
                </a:lnTo>
                <a:cubicBezTo>
                  <a:pt x="12010" y="28288"/>
                  <a:pt x="12010" y="28251"/>
                  <a:pt x="11972" y="28238"/>
                </a:cubicBezTo>
                <a:cubicBezTo>
                  <a:pt x="11620" y="28137"/>
                  <a:pt x="11293" y="28011"/>
                  <a:pt x="10966" y="27848"/>
                </a:cubicBezTo>
                <a:cubicBezTo>
                  <a:pt x="10954" y="27848"/>
                  <a:pt x="10929" y="27848"/>
                  <a:pt x="10916" y="27860"/>
                </a:cubicBezTo>
                <a:lnTo>
                  <a:pt x="3534" y="24666"/>
                </a:lnTo>
                <a:lnTo>
                  <a:pt x="3647" y="24503"/>
                </a:lnTo>
                <a:cubicBezTo>
                  <a:pt x="3660" y="24503"/>
                  <a:pt x="3660" y="24515"/>
                  <a:pt x="3672" y="24515"/>
                </a:cubicBezTo>
                <a:cubicBezTo>
                  <a:pt x="4264" y="24730"/>
                  <a:pt x="4854" y="24943"/>
                  <a:pt x="5458" y="25169"/>
                </a:cubicBezTo>
                <a:cubicBezTo>
                  <a:pt x="5461" y="25170"/>
                  <a:pt x="5465" y="25171"/>
                  <a:pt x="5468" y="25171"/>
                </a:cubicBezTo>
                <a:cubicBezTo>
                  <a:pt x="5511" y="25171"/>
                  <a:pt x="5530" y="25092"/>
                  <a:pt x="5483" y="25069"/>
                </a:cubicBezTo>
                <a:lnTo>
                  <a:pt x="3710" y="24428"/>
                </a:lnTo>
                <a:lnTo>
                  <a:pt x="3937" y="24113"/>
                </a:lnTo>
                <a:cubicBezTo>
                  <a:pt x="4879" y="24490"/>
                  <a:pt x="5835" y="24817"/>
                  <a:pt x="6804" y="25094"/>
                </a:cubicBezTo>
                <a:cubicBezTo>
                  <a:pt x="7093" y="25169"/>
                  <a:pt x="7369" y="25245"/>
                  <a:pt x="7646" y="25320"/>
                </a:cubicBezTo>
                <a:cubicBezTo>
                  <a:pt x="7650" y="25321"/>
                  <a:pt x="7654" y="25321"/>
                  <a:pt x="7657" y="25321"/>
                </a:cubicBezTo>
                <a:cubicBezTo>
                  <a:pt x="7712" y="25321"/>
                  <a:pt x="7731" y="25232"/>
                  <a:pt x="7671" y="25220"/>
                </a:cubicBezTo>
                <a:cubicBezTo>
                  <a:pt x="6678" y="24968"/>
                  <a:pt x="5709" y="24666"/>
                  <a:pt x="4754" y="24327"/>
                </a:cubicBezTo>
                <a:cubicBezTo>
                  <a:pt x="4502" y="24227"/>
                  <a:pt x="4251" y="24138"/>
                  <a:pt x="3999" y="24038"/>
                </a:cubicBezTo>
                <a:lnTo>
                  <a:pt x="4264" y="23673"/>
                </a:lnTo>
                <a:cubicBezTo>
                  <a:pt x="4270" y="23677"/>
                  <a:pt x="4277" y="23678"/>
                  <a:pt x="4283" y="23678"/>
                </a:cubicBezTo>
                <a:cubicBezTo>
                  <a:pt x="4301" y="23678"/>
                  <a:pt x="4314" y="23667"/>
                  <a:pt x="4314" y="23648"/>
                </a:cubicBezTo>
                <a:cubicBezTo>
                  <a:pt x="5018" y="23887"/>
                  <a:pt x="5723" y="24138"/>
                  <a:pt x="6427" y="24378"/>
                </a:cubicBezTo>
                <a:cubicBezTo>
                  <a:pt x="6640" y="24453"/>
                  <a:pt x="6841" y="24515"/>
                  <a:pt x="7055" y="24591"/>
                </a:cubicBezTo>
                <a:cubicBezTo>
                  <a:pt x="7062" y="24594"/>
                  <a:pt x="7069" y="24595"/>
                  <a:pt x="7075" y="24595"/>
                </a:cubicBezTo>
                <a:cubicBezTo>
                  <a:pt x="7122" y="24595"/>
                  <a:pt x="7136" y="24514"/>
                  <a:pt x="7081" y="24503"/>
                </a:cubicBezTo>
                <a:cubicBezTo>
                  <a:pt x="6338" y="24239"/>
                  <a:pt x="5609" y="23987"/>
                  <a:pt x="4867" y="23736"/>
                </a:cubicBezTo>
                <a:cubicBezTo>
                  <a:pt x="4703" y="23673"/>
                  <a:pt x="4527" y="23623"/>
                  <a:pt x="4351" y="23560"/>
                </a:cubicBezTo>
                <a:lnTo>
                  <a:pt x="4641" y="23170"/>
                </a:lnTo>
                <a:cubicBezTo>
                  <a:pt x="5496" y="23484"/>
                  <a:pt x="6351" y="23774"/>
                  <a:pt x="7218" y="24026"/>
                </a:cubicBezTo>
                <a:cubicBezTo>
                  <a:pt x="7470" y="24101"/>
                  <a:pt x="7709" y="24176"/>
                  <a:pt x="7961" y="24252"/>
                </a:cubicBezTo>
                <a:cubicBezTo>
                  <a:pt x="7965" y="24253"/>
                  <a:pt x="7969" y="24253"/>
                  <a:pt x="7972" y="24253"/>
                </a:cubicBezTo>
                <a:cubicBezTo>
                  <a:pt x="8026" y="24253"/>
                  <a:pt x="8044" y="24175"/>
                  <a:pt x="7986" y="24151"/>
                </a:cubicBezTo>
                <a:cubicBezTo>
                  <a:pt x="7118" y="23900"/>
                  <a:pt x="6251" y="23635"/>
                  <a:pt x="5396" y="23333"/>
                </a:cubicBezTo>
                <a:cubicBezTo>
                  <a:pt x="5169" y="23258"/>
                  <a:pt x="4930" y="23170"/>
                  <a:pt x="4703" y="23095"/>
                </a:cubicBezTo>
                <a:lnTo>
                  <a:pt x="4943" y="22768"/>
                </a:lnTo>
                <a:cubicBezTo>
                  <a:pt x="4955" y="22768"/>
                  <a:pt x="4955" y="22768"/>
                  <a:pt x="4968" y="22780"/>
                </a:cubicBezTo>
                <a:cubicBezTo>
                  <a:pt x="5446" y="22931"/>
                  <a:pt x="5924" y="23070"/>
                  <a:pt x="6414" y="23208"/>
                </a:cubicBezTo>
                <a:cubicBezTo>
                  <a:pt x="6421" y="23210"/>
                  <a:pt x="6427" y="23212"/>
                  <a:pt x="6433" y="23212"/>
                </a:cubicBezTo>
                <a:cubicBezTo>
                  <a:pt x="6481" y="23212"/>
                  <a:pt x="6495" y="23131"/>
                  <a:pt x="6439" y="23120"/>
                </a:cubicBezTo>
                <a:cubicBezTo>
                  <a:pt x="5961" y="22981"/>
                  <a:pt x="5483" y="22830"/>
                  <a:pt x="5005" y="22679"/>
                </a:cubicBezTo>
                <a:lnTo>
                  <a:pt x="5320" y="22265"/>
                </a:lnTo>
                <a:lnTo>
                  <a:pt x="5332" y="22265"/>
                </a:lnTo>
                <a:cubicBezTo>
                  <a:pt x="5684" y="22277"/>
                  <a:pt x="5974" y="22529"/>
                  <a:pt x="6301" y="22604"/>
                </a:cubicBezTo>
                <a:cubicBezTo>
                  <a:pt x="6305" y="22605"/>
                  <a:pt x="6309" y="22605"/>
                  <a:pt x="6313" y="22605"/>
                </a:cubicBezTo>
                <a:cubicBezTo>
                  <a:pt x="6366" y="22605"/>
                  <a:pt x="6384" y="22528"/>
                  <a:pt x="6326" y="22516"/>
                </a:cubicBezTo>
                <a:cubicBezTo>
                  <a:pt x="5999" y="22428"/>
                  <a:pt x="5723" y="22202"/>
                  <a:pt x="5382" y="22176"/>
                </a:cubicBezTo>
                <a:lnTo>
                  <a:pt x="5697" y="21749"/>
                </a:lnTo>
                <a:cubicBezTo>
                  <a:pt x="5697" y="21774"/>
                  <a:pt x="5709" y="21799"/>
                  <a:pt x="5735" y="21812"/>
                </a:cubicBezTo>
                <a:cubicBezTo>
                  <a:pt x="6162" y="21988"/>
                  <a:pt x="6603" y="22151"/>
                  <a:pt x="7042" y="22315"/>
                </a:cubicBezTo>
                <a:cubicBezTo>
                  <a:pt x="7048" y="22318"/>
                  <a:pt x="7053" y="22319"/>
                  <a:pt x="7058" y="22319"/>
                </a:cubicBezTo>
                <a:cubicBezTo>
                  <a:pt x="7097" y="22319"/>
                  <a:pt x="7112" y="22238"/>
                  <a:pt x="7068" y="22227"/>
                </a:cubicBezTo>
                <a:cubicBezTo>
                  <a:pt x="6628" y="22051"/>
                  <a:pt x="6187" y="21888"/>
                  <a:pt x="5760" y="21724"/>
                </a:cubicBezTo>
                <a:cubicBezTo>
                  <a:pt x="5754" y="21718"/>
                  <a:pt x="5747" y="21715"/>
                  <a:pt x="5741" y="21715"/>
                </a:cubicBezTo>
                <a:cubicBezTo>
                  <a:pt x="5735" y="21715"/>
                  <a:pt x="5729" y="21718"/>
                  <a:pt x="5723" y="21724"/>
                </a:cubicBezTo>
                <a:lnTo>
                  <a:pt x="5961" y="21397"/>
                </a:lnTo>
                <a:cubicBezTo>
                  <a:pt x="5968" y="21399"/>
                  <a:pt x="5975" y="21400"/>
                  <a:pt x="5981" y="21400"/>
                </a:cubicBezTo>
                <a:cubicBezTo>
                  <a:pt x="6011" y="21400"/>
                  <a:pt x="6034" y="21378"/>
                  <a:pt x="6024" y="21346"/>
                </a:cubicBezTo>
                <a:lnTo>
                  <a:pt x="6024" y="21346"/>
                </a:lnTo>
                <a:cubicBezTo>
                  <a:pt x="6464" y="21447"/>
                  <a:pt x="6891" y="21586"/>
                  <a:pt x="7307" y="21749"/>
                </a:cubicBezTo>
                <a:cubicBezTo>
                  <a:pt x="7315" y="21752"/>
                  <a:pt x="7322" y="21753"/>
                  <a:pt x="7329" y="21753"/>
                </a:cubicBezTo>
                <a:cubicBezTo>
                  <a:pt x="7380" y="21753"/>
                  <a:pt x="7412" y="21683"/>
                  <a:pt x="7357" y="21661"/>
                </a:cubicBezTo>
                <a:cubicBezTo>
                  <a:pt x="6942" y="21497"/>
                  <a:pt x="6514" y="21360"/>
                  <a:pt x="6075" y="21259"/>
                </a:cubicBezTo>
                <a:lnTo>
                  <a:pt x="6226" y="21045"/>
                </a:lnTo>
                <a:cubicBezTo>
                  <a:pt x="6233" y="21049"/>
                  <a:pt x="6240" y="21050"/>
                  <a:pt x="6247" y="21050"/>
                </a:cubicBezTo>
                <a:cubicBezTo>
                  <a:pt x="6264" y="21050"/>
                  <a:pt x="6279" y="21041"/>
                  <a:pt x="6288" y="21033"/>
                </a:cubicBezTo>
                <a:cubicBezTo>
                  <a:pt x="6313" y="21020"/>
                  <a:pt x="6301" y="20994"/>
                  <a:pt x="6288" y="20969"/>
                </a:cubicBezTo>
                <a:lnTo>
                  <a:pt x="6603" y="20542"/>
                </a:lnTo>
                <a:lnTo>
                  <a:pt x="7847" y="20994"/>
                </a:lnTo>
                <a:cubicBezTo>
                  <a:pt x="7854" y="20997"/>
                  <a:pt x="7861" y="20998"/>
                  <a:pt x="7867" y="20998"/>
                </a:cubicBezTo>
                <a:cubicBezTo>
                  <a:pt x="7915" y="20998"/>
                  <a:pt x="7929" y="20916"/>
                  <a:pt x="7872" y="20894"/>
                </a:cubicBezTo>
                <a:cubicBezTo>
                  <a:pt x="7470" y="20756"/>
                  <a:pt x="7068" y="20605"/>
                  <a:pt x="6665" y="20454"/>
                </a:cubicBezTo>
                <a:lnTo>
                  <a:pt x="6980" y="20039"/>
                </a:lnTo>
                <a:cubicBezTo>
                  <a:pt x="7382" y="20178"/>
                  <a:pt x="7760" y="20416"/>
                  <a:pt x="8174" y="20504"/>
                </a:cubicBezTo>
                <a:cubicBezTo>
                  <a:pt x="8181" y="20507"/>
                  <a:pt x="8188" y="20508"/>
                  <a:pt x="8194" y="20508"/>
                </a:cubicBezTo>
                <a:cubicBezTo>
                  <a:pt x="8242" y="20508"/>
                  <a:pt x="8256" y="20428"/>
                  <a:pt x="8199" y="20416"/>
                </a:cubicBezTo>
                <a:cubicBezTo>
                  <a:pt x="7986" y="20366"/>
                  <a:pt x="7797" y="20278"/>
                  <a:pt x="7596" y="20190"/>
                </a:cubicBezTo>
                <a:cubicBezTo>
                  <a:pt x="7420" y="20102"/>
                  <a:pt x="7232" y="20027"/>
                  <a:pt x="7042" y="19963"/>
                </a:cubicBezTo>
                <a:lnTo>
                  <a:pt x="7269" y="19649"/>
                </a:lnTo>
                <a:cubicBezTo>
                  <a:pt x="7269" y="19661"/>
                  <a:pt x="7282" y="19674"/>
                  <a:pt x="7294" y="19674"/>
                </a:cubicBezTo>
                <a:cubicBezTo>
                  <a:pt x="7634" y="19812"/>
                  <a:pt x="7973" y="19963"/>
                  <a:pt x="8313" y="20114"/>
                </a:cubicBezTo>
                <a:cubicBezTo>
                  <a:pt x="8321" y="20117"/>
                  <a:pt x="8328" y="20119"/>
                  <a:pt x="8335" y="20119"/>
                </a:cubicBezTo>
                <a:cubicBezTo>
                  <a:pt x="8386" y="20119"/>
                  <a:pt x="8418" y="20049"/>
                  <a:pt x="8363" y="20027"/>
                </a:cubicBezTo>
                <a:cubicBezTo>
                  <a:pt x="8023" y="19876"/>
                  <a:pt x="7684" y="19725"/>
                  <a:pt x="7332" y="19586"/>
                </a:cubicBezTo>
                <a:lnTo>
                  <a:pt x="7319" y="19586"/>
                </a:lnTo>
                <a:lnTo>
                  <a:pt x="7433" y="19435"/>
                </a:lnTo>
                <a:cubicBezTo>
                  <a:pt x="7445" y="19423"/>
                  <a:pt x="7470" y="19410"/>
                  <a:pt x="7458" y="19385"/>
                </a:cubicBezTo>
                <a:lnTo>
                  <a:pt x="7545" y="19272"/>
                </a:lnTo>
                <a:cubicBezTo>
                  <a:pt x="7998" y="19460"/>
                  <a:pt x="8464" y="19649"/>
                  <a:pt x="8917" y="19825"/>
                </a:cubicBezTo>
                <a:cubicBezTo>
                  <a:pt x="8923" y="19829"/>
                  <a:pt x="8929" y="19830"/>
                  <a:pt x="8935" y="19830"/>
                </a:cubicBezTo>
                <a:cubicBezTo>
                  <a:pt x="8978" y="19830"/>
                  <a:pt x="9011" y="19761"/>
                  <a:pt x="8967" y="19750"/>
                </a:cubicBezTo>
                <a:cubicBezTo>
                  <a:pt x="8514" y="19561"/>
                  <a:pt x="8061" y="19373"/>
                  <a:pt x="7609" y="19197"/>
                </a:cubicBezTo>
                <a:lnTo>
                  <a:pt x="7671" y="19108"/>
                </a:lnTo>
                <a:cubicBezTo>
                  <a:pt x="7696" y="19096"/>
                  <a:pt x="7721" y="19083"/>
                  <a:pt x="7709" y="19058"/>
                </a:cubicBezTo>
                <a:lnTo>
                  <a:pt x="7885" y="18819"/>
                </a:lnTo>
                <a:cubicBezTo>
                  <a:pt x="8187" y="18932"/>
                  <a:pt x="8489" y="19058"/>
                  <a:pt x="8791" y="19184"/>
                </a:cubicBezTo>
                <a:cubicBezTo>
                  <a:pt x="8797" y="19187"/>
                  <a:pt x="8803" y="19188"/>
                  <a:pt x="8809" y="19188"/>
                </a:cubicBezTo>
                <a:cubicBezTo>
                  <a:pt x="8852" y="19188"/>
                  <a:pt x="8885" y="19118"/>
                  <a:pt x="8841" y="19096"/>
                </a:cubicBezTo>
                <a:cubicBezTo>
                  <a:pt x="8539" y="18970"/>
                  <a:pt x="8250" y="18857"/>
                  <a:pt x="7948" y="18731"/>
                </a:cubicBezTo>
                <a:lnTo>
                  <a:pt x="8099" y="18530"/>
                </a:lnTo>
                <a:cubicBezTo>
                  <a:pt x="8350" y="18630"/>
                  <a:pt x="8602" y="18719"/>
                  <a:pt x="8853" y="18806"/>
                </a:cubicBezTo>
                <a:cubicBezTo>
                  <a:pt x="8860" y="18809"/>
                  <a:pt x="8867" y="18810"/>
                  <a:pt x="8873" y="18810"/>
                </a:cubicBezTo>
                <a:cubicBezTo>
                  <a:pt x="8921" y="18810"/>
                  <a:pt x="8935" y="18728"/>
                  <a:pt x="8878" y="18706"/>
                </a:cubicBezTo>
                <a:cubicBezTo>
                  <a:pt x="8640" y="18630"/>
                  <a:pt x="8401" y="18543"/>
                  <a:pt x="8162" y="18454"/>
                </a:cubicBezTo>
                <a:lnTo>
                  <a:pt x="8313" y="18241"/>
                </a:lnTo>
                <a:cubicBezTo>
                  <a:pt x="8313" y="18253"/>
                  <a:pt x="8325" y="18253"/>
                  <a:pt x="8325" y="18253"/>
                </a:cubicBezTo>
                <a:cubicBezTo>
                  <a:pt x="8702" y="18429"/>
                  <a:pt x="9080" y="18580"/>
                  <a:pt x="9470" y="18706"/>
                </a:cubicBezTo>
                <a:cubicBezTo>
                  <a:pt x="9477" y="18708"/>
                  <a:pt x="9483" y="18710"/>
                  <a:pt x="9489" y="18710"/>
                </a:cubicBezTo>
                <a:cubicBezTo>
                  <a:pt x="9537" y="18710"/>
                  <a:pt x="9551" y="18629"/>
                  <a:pt x="9495" y="18618"/>
                </a:cubicBezTo>
                <a:cubicBezTo>
                  <a:pt x="9118" y="18479"/>
                  <a:pt x="8741" y="18328"/>
                  <a:pt x="8375" y="18165"/>
                </a:cubicBezTo>
                <a:lnTo>
                  <a:pt x="8841" y="17537"/>
                </a:lnTo>
                <a:cubicBezTo>
                  <a:pt x="9155" y="17675"/>
                  <a:pt x="9457" y="17800"/>
                  <a:pt x="9772" y="17926"/>
                </a:cubicBezTo>
                <a:cubicBezTo>
                  <a:pt x="9780" y="17930"/>
                  <a:pt x="9789" y="17931"/>
                  <a:pt x="9796" y="17931"/>
                </a:cubicBezTo>
                <a:cubicBezTo>
                  <a:pt x="9843" y="17931"/>
                  <a:pt x="9865" y="17872"/>
                  <a:pt x="9822" y="17851"/>
                </a:cubicBezTo>
                <a:cubicBezTo>
                  <a:pt x="9507" y="17713"/>
                  <a:pt x="9205" y="17587"/>
                  <a:pt x="8904" y="17461"/>
                </a:cubicBezTo>
                <a:lnTo>
                  <a:pt x="9356" y="16845"/>
                </a:lnTo>
                <a:cubicBezTo>
                  <a:pt x="9733" y="16983"/>
                  <a:pt x="10111" y="17121"/>
                  <a:pt x="10476" y="17247"/>
                </a:cubicBezTo>
                <a:cubicBezTo>
                  <a:pt x="10484" y="17250"/>
                  <a:pt x="10491" y="17251"/>
                  <a:pt x="10497" y="17251"/>
                </a:cubicBezTo>
                <a:cubicBezTo>
                  <a:pt x="10543" y="17251"/>
                  <a:pt x="10556" y="17182"/>
                  <a:pt x="10501" y="17159"/>
                </a:cubicBezTo>
                <a:cubicBezTo>
                  <a:pt x="10136" y="17021"/>
                  <a:pt x="9784" y="16895"/>
                  <a:pt x="9420" y="16757"/>
                </a:cubicBezTo>
                <a:lnTo>
                  <a:pt x="9596" y="16531"/>
                </a:lnTo>
                <a:cubicBezTo>
                  <a:pt x="9608" y="16531"/>
                  <a:pt x="9608" y="16531"/>
                  <a:pt x="9621" y="16543"/>
                </a:cubicBezTo>
                <a:cubicBezTo>
                  <a:pt x="9733" y="16568"/>
                  <a:pt x="9859" y="16618"/>
                  <a:pt x="9973" y="16669"/>
                </a:cubicBezTo>
                <a:cubicBezTo>
                  <a:pt x="9978" y="16674"/>
                  <a:pt x="9988" y="16677"/>
                  <a:pt x="9998" y="16677"/>
                </a:cubicBezTo>
                <a:cubicBezTo>
                  <a:pt x="10012" y="16677"/>
                  <a:pt x="10028" y="16671"/>
                  <a:pt x="10035" y="16656"/>
                </a:cubicBezTo>
                <a:cubicBezTo>
                  <a:pt x="10048" y="16631"/>
                  <a:pt x="10035" y="16606"/>
                  <a:pt x="10010" y="16593"/>
                </a:cubicBezTo>
                <a:cubicBezTo>
                  <a:pt x="9897" y="16531"/>
                  <a:pt x="9772" y="16480"/>
                  <a:pt x="9658" y="16442"/>
                </a:cubicBezTo>
                <a:lnTo>
                  <a:pt x="9834" y="16204"/>
                </a:lnTo>
                <a:cubicBezTo>
                  <a:pt x="10023" y="16254"/>
                  <a:pt x="10186" y="16316"/>
                  <a:pt x="10362" y="16405"/>
                </a:cubicBezTo>
                <a:cubicBezTo>
                  <a:pt x="10371" y="16411"/>
                  <a:pt x="10379" y="16414"/>
                  <a:pt x="10387" y="16414"/>
                </a:cubicBezTo>
                <a:cubicBezTo>
                  <a:pt x="10427" y="16414"/>
                  <a:pt x="10454" y="16348"/>
                  <a:pt x="10413" y="16316"/>
                </a:cubicBezTo>
                <a:cubicBezTo>
                  <a:pt x="10250" y="16241"/>
                  <a:pt x="10074" y="16166"/>
                  <a:pt x="9897" y="16115"/>
                </a:cubicBezTo>
                <a:lnTo>
                  <a:pt x="10149" y="15788"/>
                </a:lnTo>
                <a:cubicBezTo>
                  <a:pt x="10551" y="15952"/>
                  <a:pt x="10941" y="16128"/>
                  <a:pt x="11331" y="16316"/>
                </a:cubicBezTo>
                <a:cubicBezTo>
                  <a:pt x="11340" y="16320"/>
                  <a:pt x="11348" y="16321"/>
                  <a:pt x="11356" y="16321"/>
                </a:cubicBezTo>
                <a:cubicBezTo>
                  <a:pt x="11405" y="16321"/>
                  <a:pt x="11435" y="16261"/>
                  <a:pt x="11381" y="16229"/>
                </a:cubicBezTo>
                <a:cubicBezTo>
                  <a:pt x="10991" y="16040"/>
                  <a:pt x="10602" y="15864"/>
                  <a:pt x="10211" y="15701"/>
                </a:cubicBezTo>
                <a:lnTo>
                  <a:pt x="10463" y="15361"/>
                </a:lnTo>
                <a:lnTo>
                  <a:pt x="10954" y="15587"/>
                </a:lnTo>
                <a:cubicBezTo>
                  <a:pt x="10961" y="15590"/>
                  <a:pt x="10969" y="15592"/>
                  <a:pt x="10976" y="15592"/>
                </a:cubicBezTo>
                <a:cubicBezTo>
                  <a:pt x="11024" y="15592"/>
                  <a:pt x="11048" y="15522"/>
                  <a:pt x="11004" y="15500"/>
                </a:cubicBezTo>
                <a:cubicBezTo>
                  <a:pt x="10840" y="15424"/>
                  <a:pt x="10689" y="15349"/>
                  <a:pt x="10526" y="15273"/>
                </a:cubicBezTo>
                <a:lnTo>
                  <a:pt x="10840" y="14858"/>
                </a:lnTo>
                <a:cubicBezTo>
                  <a:pt x="11180" y="15009"/>
                  <a:pt x="11532" y="15147"/>
                  <a:pt x="11884" y="15273"/>
                </a:cubicBezTo>
                <a:cubicBezTo>
                  <a:pt x="11890" y="15276"/>
                  <a:pt x="11895" y="15277"/>
                  <a:pt x="11900" y="15277"/>
                </a:cubicBezTo>
                <a:cubicBezTo>
                  <a:pt x="11939" y="15277"/>
                  <a:pt x="11953" y="15196"/>
                  <a:pt x="11896" y="15185"/>
                </a:cubicBezTo>
                <a:cubicBezTo>
                  <a:pt x="11557" y="15059"/>
                  <a:pt x="11230" y="14921"/>
                  <a:pt x="10903" y="14770"/>
                </a:cubicBezTo>
                <a:lnTo>
                  <a:pt x="10941" y="14720"/>
                </a:lnTo>
                <a:cubicBezTo>
                  <a:pt x="10945" y="14723"/>
                  <a:pt x="10949" y="14725"/>
                  <a:pt x="10955" y="14725"/>
                </a:cubicBezTo>
                <a:cubicBezTo>
                  <a:pt x="10967" y="14725"/>
                  <a:pt x="10982" y="14716"/>
                  <a:pt x="10991" y="14707"/>
                </a:cubicBezTo>
                <a:cubicBezTo>
                  <a:pt x="11004" y="14695"/>
                  <a:pt x="11004" y="14670"/>
                  <a:pt x="10991" y="14656"/>
                </a:cubicBezTo>
                <a:lnTo>
                  <a:pt x="11092" y="14506"/>
                </a:lnTo>
                <a:cubicBezTo>
                  <a:pt x="11243" y="14556"/>
                  <a:pt x="11393" y="14619"/>
                  <a:pt x="11532" y="14695"/>
                </a:cubicBezTo>
                <a:cubicBezTo>
                  <a:pt x="11538" y="14698"/>
                  <a:pt x="11545" y="14699"/>
                  <a:pt x="11551" y="14699"/>
                </a:cubicBezTo>
                <a:cubicBezTo>
                  <a:pt x="11593" y="14699"/>
                  <a:pt x="11627" y="14628"/>
                  <a:pt x="11583" y="14606"/>
                </a:cubicBezTo>
                <a:cubicBezTo>
                  <a:pt x="11444" y="14531"/>
                  <a:pt x="11306" y="14480"/>
                  <a:pt x="11155" y="14430"/>
                </a:cubicBezTo>
                <a:lnTo>
                  <a:pt x="11771" y="13613"/>
                </a:lnTo>
                <a:cubicBezTo>
                  <a:pt x="11935" y="13676"/>
                  <a:pt x="12086" y="13739"/>
                  <a:pt x="12249" y="13801"/>
                </a:cubicBezTo>
                <a:cubicBezTo>
                  <a:pt x="12255" y="13805"/>
                  <a:pt x="12262" y="13807"/>
                  <a:pt x="12269" y="13807"/>
                </a:cubicBezTo>
                <a:cubicBezTo>
                  <a:pt x="12286" y="13807"/>
                  <a:pt x="12302" y="13795"/>
                  <a:pt x="12312" y="13776"/>
                </a:cubicBezTo>
                <a:cubicBezTo>
                  <a:pt x="12324" y="13764"/>
                  <a:pt x="12324" y="13726"/>
                  <a:pt x="12299" y="13714"/>
                </a:cubicBezTo>
                <a:cubicBezTo>
                  <a:pt x="12148" y="13650"/>
                  <a:pt x="11985" y="13588"/>
                  <a:pt x="11834" y="13525"/>
                </a:cubicBezTo>
                <a:lnTo>
                  <a:pt x="12086" y="13186"/>
                </a:lnTo>
                <a:lnTo>
                  <a:pt x="12098" y="13186"/>
                </a:lnTo>
                <a:cubicBezTo>
                  <a:pt x="12098" y="13184"/>
                  <a:pt x="12099" y="13184"/>
                  <a:pt x="12101" y="13184"/>
                </a:cubicBezTo>
                <a:cubicBezTo>
                  <a:pt x="12120" y="13184"/>
                  <a:pt x="12225" y="13237"/>
                  <a:pt x="12236" y="13248"/>
                </a:cubicBezTo>
                <a:cubicBezTo>
                  <a:pt x="12287" y="13273"/>
                  <a:pt x="12337" y="13286"/>
                  <a:pt x="12387" y="13311"/>
                </a:cubicBezTo>
                <a:lnTo>
                  <a:pt x="12726" y="13462"/>
                </a:lnTo>
                <a:cubicBezTo>
                  <a:pt x="12941" y="13563"/>
                  <a:pt x="13167" y="13664"/>
                  <a:pt x="13380" y="13751"/>
                </a:cubicBezTo>
                <a:cubicBezTo>
                  <a:pt x="13389" y="13755"/>
                  <a:pt x="13398" y="13756"/>
                  <a:pt x="13406" y="13756"/>
                </a:cubicBezTo>
                <a:cubicBezTo>
                  <a:pt x="13455" y="13756"/>
                  <a:pt x="13485" y="13697"/>
                  <a:pt x="13431" y="13676"/>
                </a:cubicBezTo>
                <a:cubicBezTo>
                  <a:pt x="13179" y="13563"/>
                  <a:pt x="12941" y="13449"/>
                  <a:pt x="12689" y="13337"/>
                </a:cubicBezTo>
                <a:cubicBezTo>
                  <a:pt x="12575" y="13286"/>
                  <a:pt x="12450" y="13236"/>
                  <a:pt x="12324" y="13186"/>
                </a:cubicBezTo>
                <a:lnTo>
                  <a:pt x="12173" y="13110"/>
                </a:lnTo>
                <a:cubicBezTo>
                  <a:pt x="12198" y="13097"/>
                  <a:pt x="12223" y="13060"/>
                  <a:pt x="12198" y="13035"/>
                </a:cubicBezTo>
                <a:lnTo>
                  <a:pt x="12374" y="12808"/>
                </a:lnTo>
                <a:cubicBezTo>
                  <a:pt x="12626" y="12909"/>
                  <a:pt x="12877" y="13022"/>
                  <a:pt x="13142" y="13135"/>
                </a:cubicBezTo>
                <a:cubicBezTo>
                  <a:pt x="13148" y="13138"/>
                  <a:pt x="13154" y="13140"/>
                  <a:pt x="13160" y="13140"/>
                </a:cubicBezTo>
                <a:cubicBezTo>
                  <a:pt x="13203" y="13140"/>
                  <a:pt x="13235" y="13069"/>
                  <a:pt x="13179" y="13047"/>
                </a:cubicBezTo>
                <a:cubicBezTo>
                  <a:pt x="12928" y="12946"/>
                  <a:pt x="12676" y="12834"/>
                  <a:pt x="12425" y="12720"/>
                </a:cubicBezTo>
                <a:lnTo>
                  <a:pt x="12701" y="12368"/>
                </a:lnTo>
                <a:cubicBezTo>
                  <a:pt x="12928" y="12468"/>
                  <a:pt x="13154" y="12582"/>
                  <a:pt x="13368" y="12720"/>
                </a:cubicBezTo>
                <a:cubicBezTo>
                  <a:pt x="13375" y="12723"/>
                  <a:pt x="13382" y="12725"/>
                  <a:pt x="13389" y="12725"/>
                </a:cubicBezTo>
                <a:cubicBezTo>
                  <a:pt x="13430" y="12725"/>
                  <a:pt x="13462" y="12664"/>
                  <a:pt x="13419" y="12632"/>
                </a:cubicBezTo>
                <a:cubicBezTo>
                  <a:pt x="13204" y="12507"/>
                  <a:pt x="12991" y="12381"/>
                  <a:pt x="12752" y="12280"/>
                </a:cubicBezTo>
                <a:lnTo>
                  <a:pt x="12991" y="11965"/>
                </a:lnTo>
                <a:cubicBezTo>
                  <a:pt x="13380" y="12116"/>
                  <a:pt x="13758" y="12292"/>
                  <a:pt x="14123" y="12481"/>
                </a:cubicBezTo>
                <a:cubicBezTo>
                  <a:pt x="14130" y="12485"/>
                  <a:pt x="14137" y="12487"/>
                  <a:pt x="14143" y="12487"/>
                </a:cubicBezTo>
                <a:cubicBezTo>
                  <a:pt x="14185" y="12487"/>
                  <a:pt x="14215" y="12426"/>
                  <a:pt x="14160" y="12393"/>
                </a:cubicBezTo>
                <a:cubicBezTo>
                  <a:pt x="13808" y="12205"/>
                  <a:pt x="13431" y="12041"/>
                  <a:pt x="13053" y="11878"/>
                </a:cubicBezTo>
                <a:lnTo>
                  <a:pt x="13229" y="11652"/>
                </a:lnTo>
                <a:cubicBezTo>
                  <a:pt x="13431" y="11739"/>
                  <a:pt x="13620" y="11828"/>
                  <a:pt x="13821" y="11915"/>
                </a:cubicBezTo>
                <a:cubicBezTo>
                  <a:pt x="13828" y="11919"/>
                  <a:pt x="13835" y="11920"/>
                  <a:pt x="13842" y="11920"/>
                </a:cubicBezTo>
                <a:cubicBezTo>
                  <a:pt x="13883" y="11920"/>
                  <a:pt x="13915" y="11860"/>
                  <a:pt x="13871" y="11828"/>
                </a:cubicBezTo>
                <a:cubicBezTo>
                  <a:pt x="13670" y="11739"/>
                  <a:pt x="13481" y="11652"/>
                  <a:pt x="13293" y="11563"/>
                </a:cubicBezTo>
                <a:lnTo>
                  <a:pt x="13569" y="11199"/>
                </a:lnTo>
                <a:cubicBezTo>
                  <a:pt x="13569" y="11211"/>
                  <a:pt x="13569" y="11224"/>
                  <a:pt x="13581" y="11224"/>
                </a:cubicBezTo>
                <a:cubicBezTo>
                  <a:pt x="13821" y="11325"/>
                  <a:pt x="14059" y="11425"/>
                  <a:pt x="14299" y="11538"/>
                </a:cubicBezTo>
                <a:cubicBezTo>
                  <a:pt x="14305" y="11541"/>
                  <a:pt x="14311" y="11542"/>
                  <a:pt x="14317" y="11542"/>
                </a:cubicBezTo>
                <a:cubicBezTo>
                  <a:pt x="14360" y="11542"/>
                  <a:pt x="14393" y="11472"/>
                  <a:pt x="14349" y="11450"/>
                </a:cubicBezTo>
                <a:cubicBezTo>
                  <a:pt x="14110" y="11337"/>
                  <a:pt x="13871" y="11236"/>
                  <a:pt x="13632" y="11135"/>
                </a:cubicBezTo>
                <a:lnTo>
                  <a:pt x="13620" y="11135"/>
                </a:lnTo>
                <a:lnTo>
                  <a:pt x="13883" y="10771"/>
                </a:lnTo>
                <a:cubicBezTo>
                  <a:pt x="14185" y="10922"/>
                  <a:pt x="14475" y="11060"/>
                  <a:pt x="14777" y="11211"/>
                </a:cubicBezTo>
                <a:cubicBezTo>
                  <a:pt x="14784" y="11214"/>
                  <a:pt x="14791" y="11216"/>
                  <a:pt x="14797" y="11216"/>
                </a:cubicBezTo>
                <a:cubicBezTo>
                  <a:pt x="14839" y="11216"/>
                  <a:pt x="14870" y="11155"/>
                  <a:pt x="14827" y="11123"/>
                </a:cubicBezTo>
                <a:cubicBezTo>
                  <a:pt x="14525" y="10985"/>
                  <a:pt x="14235" y="10834"/>
                  <a:pt x="13947" y="10696"/>
                </a:cubicBezTo>
                <a:lnTo>
                  <a:pt x="14148" y="10419"/>
                </a:lnTo>
                <a:cubicBezTo>
                  <a:pt x="14311" y="10482"/>
                  <a:pt x="14462" y="10570"/>
                  <a:pt x="14613" y="10658"/>
                </a:cubicBezTo>
                <a:cubicBezTo>
                  <a:pt x="14621" y="10664"/>
                  <a:pt x="14630" y="10667"/>
                  <a:pt x="14638" y="10667"/>
                </a:cubicBezTo>
                <a:cubicBezTo>
                  <a:pt x="14677" y="10667"/>
                  <a:pt x="14705" y="10601"/>
                  <a:pt x="14663" y="10570"/>
                </a:cubicBezTo>
                <a:cubicBezTo>
                  <a:pt x="14512" y="10482"/>
                  <a:pt x="14361" y="10406"/>
                  <a:pt x="14210" y="10331"/>
                </a:cubicBezTo>
                <a:lnTo>
                  <a:pt x="14487" y="9966"/>
                </a:lnTo>
                <a:cubicBezTo>
                  <a:pt x="14487" y="9979"/>
                  <a:pt x="14487" y="10004"/>
                  <a:pt x="14512" y="10017"/>
                </a:cubicBezTo>
                <a:cubicBezTo>
                  <a:pt x="14676" y="10104"/>
                  <a:pt x="14852" y="10205"/>
                  <a:pt x="15028" y="10305"/>
                </a:cubicBezTo>
                <a:cubicBezTo>
                  <a:pt x="15037" y="10312"/>
                  <a:pt x="15045" y="10315"/>
                  <a:pt x="15054" y="10315"/>
                </a:cubicBezTo>
                <a:cubicBezTo>
                  <a:pt x="15093" y="10315"/>
                  <a:pt x="15120" y="10249"/>
                  <a:pt x="15078" y="10218"/>
                </a:cubicBezTo>
                <a:cubicBezTo>
                  <a:pt x="14902" y="10117"/>
                  <a:pt x="14726" y="10029"/>
                  <a:pt x="14550" y="9928"/>
                </a:cubicBezTo>
                <a:cubicBezTo>
                  <a:pt x="14537" y="9916"/>
                  <a:pt x="14525" y="9916"/>
                  <a:pt x="14512" y="9916"/>
                </a:cubicBezTo>
                <a:lnTo>
                  <a:pt x="14726" y="9639"/>
                </a:lnTo>
                <a:cubicBezTo>
                  <a:pt x="14953" y="9816"/>
                  <a:pt x="15191" y="9979"/>
                  <a:pt x="15443" y="10104"/>
                </a:cubicBezTo>
                <a:cubicBezTo>
                  <a:pt x="15450" y="10108"/>
                  <a:pt x="15457" y="10109"/>
                  <a:pt x="15463" y="10109"/>
                </a:cubicBezTo>
                <a:cubicBezTo>
                  <a:pt x="15505" y="10109"/>
                  <a:pt x="15536" y="10049"/>
                  <a:pt x="15493" y="10017"/>
                </a:cubicBezTo>
                <a:cubicBezTo>
                  <a:pt x="15241" y="9891"/>
                  <a:pt x="15003" y="9740"/>
                  <a:pt x="14777" y="9564"/>
                </a:cubicBezTo>
                <a:lnTo>
                  <a:pt x="14978" y="9313"/>
                </a:lnTo>
                <a:cubicBezTo>
                  <a:pt x="15254" y="9501"/>
                  <a:pt x="15531" y="9702"/>
                  <a:pt x="15808" y="9891"/>
                </a:cubicBezTo>
                <a:cubicBezTo>
                  <a:pt x="15816" y="9897"/>
                  <a:pt x="15825" y="9900"/>
                  <a:pt x="15833" y="9900"/>
                </a:cubicBezTo>
                <a:cubicBezTo>
                  <a:pt x="15872" y="9900"/>
                  <a:pt x="15900" y="9834"/>
                  <a:pt x="15858" y="9802"/>
                </a:cubicBezTo>
                <a:lnTo>
                  <a:pt x="15028" y="9237"/>
                </a:lnTo>
                <a:lnTo>
                  <a:pt x="15191" y="9023"/>
                </a:lnTo>
                <a:cubicBezTo>
                  <a:pt x="15531" y="9212"/>
                  <a:pt x="15870" y="9400"/>
                  <a:pt x="16210" y="9601"/>
                </a:cubicBezTo>
                <a:cubicBezTo>
                  <a:pt x="16216" y="9604"/>
                  <a:pt x="16223" y="9606"/>
                  <a:pt x="16229" y="9606"/>
                </a:cubicBezTo>
                <a:cubicBezTo>
                  <a:pt x="16271" y="9606"/>
                  <a:pt x="16305" y="9536"/>
                  <a:pt x="16261" y="9514"/>
                </a:cubicBezTo>
                <a:cubicBezTo>
                  <a:pt x="15920" y="9325"/>
                  <a:pt x="15581" y="9136"/>
                  <a:pt x="15241" y="8935"/>
                </a:cubicBezTo>
                <a:lnTo>
                  <a:pt x="15456" y="8659"/>
                </a:lnTo>
                <a:cubicBezTo>
                  <a:pt x="16185" y="9123"/>
                  <a:pt x="16926" y="9576"/>
                  <a:pt x="17656" y="10042"/>
                </a:cubicBezTo>
                <a:cubicBezTo>
                  <a:pt x="17857" y="10180"/>
                  <a:pt x="18071" y="10319"/>
                  <a:pt x="18285" y="10444"/>
                </a:cubicBezTo>
                <a:cubicBezTo>
                  <a:pt x="18293" y="10451"/>
                  <a:pt x="18302" y="10453"/>
                  <a:pt x="18310" y="10453"/>
                </a:cubicBezTo>
                <a:cubicBezTo>
                  <a:pt x="18349" y="10453"/>
                  <a:pt x="18375" y="10390"/>
                  <a:pt x="18323" y="10369"/>
                </a:cubicBezTo>
                <a:cubicBezTo>
                  <a:pt x="17580" y="9878"/>
                  <a:pt x="16826" y="9400"/>
                  <a:pt x="16071" y="8935"/>
                </a:cubicBezTo>
                <a:cubicBezTo>
                  <a:pt x="15883" y="8810"/>
                  <a:pt x="15694" y="8696"/>
                  <a:pt x="15518" y="8583"/>
                </a:cubicBezTo>
                <a:lnTo>
                  <a:pt x="15732" y="8281"/>
                </a:lnTo>
                <a:cubicBezTo>
                  <a:pt x="15744" y="8293"/>
                  <a:pt x="15744" y="8307"/>
                  <a:pt x="15758" y="8307"/>
                </a:cubicBezTo>
                <a:cubicBezTo>
                  <a:pt x="16210" y="8608"/>
                  <a:pt x="16675" y="8897"/>
                  <a:pt x="17128" y="9199"/>
                </a:cubicBezTo>
                <a:cubicBezTo>
                  <a:pt x="17136" y="9205"/>
                  <a:pt x="17145" y="9208"/>
                  <a:pt x="17153" y="9208"/>
                </a:cubicBezTo>
                <a:cubicBezTo>
                  <a:pt x="17192" y="9208"/>
                  <a:pt x="17220" y="9142"/>
                  <a:pt x="17178" y="9111"/>
                </a:cubicBezTo>
                <a:cubicBezTo>
                  <a:pt x="16713" y="8810"/>
                  <a:pt x="16261" y="8520"/>
                  <a:pt x="15808" y="8218"/>
                </a:cubicBezTo>
                <a:lnTo>
                  <a:pt x="15783" y="8218"/>
                </a:lnTo>
                <a:lnTo>
                  <a:pt x="15946" y="8005"/>
                </a:lnTo>
                <a:lnTo>
                  <a:pt x="15946" y="8017"/>
                </a:lnTo>
                <a:cubicBezTo>
                  <a:pt x="16750" y="8570"/>
                  <a:pt x="17568" y="9086"/>
                  <a:pt x="18423" y="9551"/>
                </a:cubicBezTo>
                <a:cubicBezTo>
                  <a:pt x="18675" y="9677"/>
                  <a:pt x="18913" y="9802"/>
                  <a:pt x="19165" y="9928"/>
                </a:cubicBezTo>
                <a:cubicBezTo>
                  <a:pt x="19171" y="9931"/>
                  <a:pt x="19177" y="9933"/>
                  <a:pt x="19183" y="9933"/>
                </a:cubicBezTo>
                <a:cubicBezTo>
                  <a:pt x="19226" y="9933"/>
                  <a:pt x="19259" y="9863"/>
                  <a:pt x="19215" y="9841"/>
                </a:cubicBezTo>
                <a:cubicBezTo>
                  <a:pt x="18335" y="9413"/>
                  <a:pt x="17493" y="8922"/>
                  <a:pt x="16688" y="8394"/>
                </a:cubicBezTo>
                <a:cubicBezTo>
                  <a:pt x="16449" y="8243"/>
                  <a:pt x="16222" y="8092"/>
                  <a:pt x="15996" y="7929"/>
                </a:cubicBezTo>
                <a:lnTo>
                  <a:pt x="16247" y="7602"/>
                </a:lnTo>
                <a:cubicBezTo>
                  <a:pt x="16914" y="8055"/>
                  <a:pt x="17606" y="8469"/>
                  <a:pt x="18323" y="8835"/>
                </a:cubicBezTo>
                <a:cubicBezTo>
                  <a:pt x="18330" y="8838"/>
                  <a:pt x="18338" y="8839"/>
                  <a:pt x="18345" y="8839"/>
                </a:cubicBezTo>
                <a:cubicBezTo>
                  <a:pt x="18396" y="8839"/>
                  <a:pt x="18428" y="8768"/>
                  <a:pt x="18373" y="8746"/>
                </a:cubicBezTo>
                <a:cubicBezTo>
                  <a:pt x="17656" y="8382"/>
                  <a:pt x="16965" y="7966"/>
                  <a:pt x="16311" y="7514"/>
                </a:cubicBezTo>
                <a:lnTo>
                  <a:pt x="16449" y="7326"/>
                </a:lnTo>
                <a:close/>
                <a:moveTo>
                  <a:pt x="12043" y="28450"/>
                </a:moveTo>
                <a:lnTo>
                  <a:pt x="12047" y="28452"/>
                </a:lnTo>
                <a:cubicBezTo>
                  <a:pt x="12047" y="28452"/>
                  <a:pt x="12060" y="28452"/>
                  <a:pt x="12072" y="28464"/>
                </a:cubicBezTo>
                <a:cubicBezTo>
                  <a:pt x="12063" y="28459"/>
                  <a:pt x="12053" y="28455"/>
                  <a:pt x="12043" y="28450"/>
                </a:cubicBezTo>
                <a:close/>
                <a:moveTo>
                  <a:pt x="10538" y="28402"/>
                </a:moveTo>
                <a:cubicBezTo>
                  <a:pt x="10526" y="28402"/>
                  <a:pt x="10513" y="28402"/>
                  <a:pt x="10501" y="28414"/>
                </a:cubicBezTo>
                <a:cubicBezTo>
                  <a:pt x="10488" y="28414"/>
                  <a:pt x="10476" y="28427"/>
                  <a:pt x="10476" y="28439"/>
                </a:cubicBezTo>
                <a:cubicBezTo>
                  <a:pt x="10476" y="28452"/>
                  <a:pt x="10476" y="28464"/>
                  <a:pt x="10488" y="28477"/>
                </a:cubicBezTo>
                <a:lnTo>
                  <a:pt x="10488" y="28489"/>
                </a:lnTo>
                <a:cubicBezTo>
                  <a:pt x="10501" y="28489"/>
                  <a:pt x="10501" y="28502"/>
                  <a:pt x="10513" y="28502"/>
                </a:cubicBezTo>
                <a:cubicBezTo>
                  <a:pt x="10563" y="28514"/>
                  <a:pt x="10614" y="28540"/>
                  <a:pt x="10652" y="28553"/>
                </a:cubicBezTo>
                <a:lnTo>
                  <a:pt x="10689" y="28553"/>
                </a:lnTo>
                <a:cubicBezTo>
                  <a:pt x="10702" y="28540"/>
                  <a:pt x="10714" y="28527"/>
                  <a:pt x="10714" y="28514"/>
                </a:cubicBezTo>
                <a:lnTo>
                  <a:pt x="10714" y="28477"/>
                </a:lnTo>
                <a:lnTo>
                  <a:pt x="10702" y="28477"/>
                </a:lnTo>
                <a:cubicBezTo>
                  <a:pt x="10702" y="28464"/>
                  <a:pt x="10689" y="28464"/>
                  <a:pt x="10677" y="28464"/>
                </a:cubicBezTo>
                <a:cubicBezTo>
                  <a:pt x="10627" y="28439"/>
                  <a:pt x="10589" y="28427"/>
                  <a:pt x="10538" y="28402"/>
                </a:cubicBezTo>
                <a:close/>
                <a:moveTo>
                  <a:pt x="12173" y="28565"/>
                </a:moveTo>
                <a:cubicBezTo>
                  <a:pt x="12198" y="28590"/>
                  <a:pt x="12223" y="28615"/>
                  <a:pt x="12249" y="28653"/>
                </a:cubicBezTo>
                <a:cubicBezTo>
                  <a:pt x="12198" y="28628"/>
                  <a:pt x="12148" y="28615"/>
                  <a:pt x="12111" y="28590"/>
                </a:cubicBezTo>
                <a:lnTo>
                  <a:pt x="12111" y="28590"/>
                </a:lnTo>
                <a:cubicBezTo>
                  <a:pt x="12117" y="28593"/>
                  <a:pt x="12124" y="28595"/>
                  <a:pt x="12131" y="28595"/>
                </a:cubicBezTo>
                <a:cubicBezTo>
                  <a:pt x="12148" y="28595"/>
                  <a:pt x="12164" y="28583"/>
                  <a:pt x="12173" y="28565"/>
                </a:cubicBezTo>
                <a:close/>
                <a:moveTo>
                  <a:pt x="11645" y="28804"/>
                </a:moveTo>
                <a:lnTo>
                  <a:pt x="11667" y="28815"/>
                </a:lnTo>
                <a:lnTo>
                  <a:pt x="11667" y="28815"/>
                </a:lnTo>
                <a:cubicBezTo>
                  <a:pt x="11659" y="28812"/>
                  <a:pt x="11651" y="28809"/>
                  <a:pt x="11645" y="28804"/>
                </a:cubicBezTo>
                <a:close/>
                <a:moveTo>
                  <a:pt x="12324" y="28741"/>
                </a:moveTo>
                <a:cubicBezTo>
                  <a:pt x="12337" y="28766"/>
                  <a:pt x="12362" y="28804"/>
                  <a:pt x="12374" y="28829"/>
                </a:cubicBezTo>
                <a:cubicBezTo>
                  <a:pt x="12349" y="28829"/>
                  <a:pt x="12324" y="28816"/>
                  <a:pt x="12299" y="28816"/>
                </a:cubicBezTo>
                <a:lnTo>
                  <a:pt x="12274" y="28791"/>
                </a:lnTo>
                <a:lnTo>
                  <a:pt x="12198" y="28754"/>
                </a:lnTo>
                <a:cubicBezTo>
                  <a:pt x="12211" y="28754"/>
                  <a:pt x="12211" y="28754"/>
                  <a:pt x="12223" y="28741"/>
                </a:cubicBezTo>
                <a:cubicBezTo>
                  <a:pt x="12236" y="28754"/>
                  <a:pt x="12249" y="28754"/>
                  <a:pt x="12262" y="28766"/>
                </a:cubicBezTo>
                <a:cubicBezTo>
                  <a:pt x="12268" y="28769"/>
                  <a:pt x="12275" y="28771"/>
                  <a:pt x="12282" y="28771"/>
                </a:cubicBezTo>
                <a:cubicBezTo>
                  <a:pt x="12299" y="28771"/>
                  <a:pt x="12315" y="28759"/>
                  <a:pt x="12324" y="28741"/>
                </a:cubicBezTo>
                <a:close/>
                <a:moveTo>
                  <a:pt x="12425" y="28930"/>
                </a:moveTo>
                <a:cubicBezTo>
                  <a:pt x="12438" y="28967"/>
                  <a:pt x="12438" y="29005"/>
                  <a:pt x="12450" y="29030"/>
                </a:cubicBezTo>
                <a:cubicBezTo>
                  <a:pt x="12438" y="29030"/>
                  <a:pt x="12425" y="29030"/>
                  <a:pt x="12399" y="29017"/>
                </a:cubicBezTo>
                <a:cubicBezTo>
                  <a:pt x="12425" y="29005"/>
                  <a:pt x="12425" y="28980"/>
                  <a:pt x="12425" y="28955"/>
                </a:cubicBezTo>
                <a:lnTo>
                  <a:pt x="12413" y="28942"/>
                </a:lnTo>
                <a:cubicBezTo>
                  <a:pt x="12413" y="28942"/>
                  <a:pt x="12413" y="28930"/>
                  <a:pt x="12425" y="28930"/>
                </a:cubicBezTo>
                <a:close/>
                <a:moveTo>
                  <a:pt x="12450" y="29206"/>
                </a:moveTo>
                <a:cubicBezTo>
                  <a:pt x="12438" y="29257"/>
                  <a:pt x="12425" y="29294"/>
                  <a:pt x="12399" y="29332"/>
                </a:cubicBezTo>
                <a:cubicBezTo>
                  <a:pt x="12374" y="29332"/>
                  <a:pt x="12337" y="29319"/>
                  <a:pt x="12312" y="29307"/>
                </a:cubicBezTo>
                <a:cubicBezTo>
                  <a:pt x="12312" y="29294"/>
                  <a:pt x="12312" y="29282"/>
                  <a:pt x="12299" y="29269"/>
                </a:cubicBezTo>
                <a:cubicBezTo>
                  <a:pt x="12324" y="29269"/>
                  <a:pt x="12337" y="29257"/>
                  <a:pt x="12349" y="29257"/>
                </a:cubicBezTo>
                <a:cubicBezTo>
                  <a:pt x="12374" y="29244"/>
                  <a:pt x="12387" y="29219"/>
                  <a:pt x="12374" y="29206"/>
                </a:cubicBezTo>
                <a:lnTo>
                  <a:pt x="12438" y="29206"/>
                </a:lnTo>
                <a:cubicBezTo>
                  <a:pt x="12438" y="29211"/>
                  <a:pt x="12438" y="29212"/>
                  <a:pt x="12438" y="29212"/>
                </a:cubicBezTo>
                <a:cubicBezTo>
                  <a:pt x="12439" y="29212"/>
                  <a:pt x="12442" y="29206"/>
                  <a:pt x="12450" y="29206"/>
                </a:cubicBezTo>
                <a:close/>
                <a:moveTo>
                  <a:pt x="12161" y="29445"/>
                </a:moveTo>
                <a:lnTo>
                  <a:pt x="12161" y="29445"/>
                </a:lnTo>
                <a:cubicBezTo>
                  <a:pt x="12198" y="29458"/>
                  <a:pt x="12236" y="29483"/>
                  <a:pt x="12274" y="29495"/>
                </a:cubicBezTo>
                <a:cubicBezTo>
                  <a:pt x="12249" y="29520"/>
                  <a:pt x="12223" y="29546"/>
                  <a:pt x="12198" y="29559"/>
                </a:cubicBezTo>
                <a:cubicBezTo>
                  <a:pt x="12186" y="29546"/>
                  <a:pt x="12173" y="29533"/>
                  <a:pt x="12161" y="29533"/>
                </a:cubicBezTo>
                <a:cubicBezTo>
                  <a:pt x="12136" y="29520"/>
                  <a:pt x="12123" y="29520"/>
                  <a:pt x="12098" y="29508"/>
                </a:cubicBezTo>
                <a:lnTo>
                  <a:pt x="12123" y="29508"/>
                </a:lnTo>
                <a:cubicBezTo>
                  <a:pt x="12161" y="29508"/>
                  <a:pt x="12173" y="29470"/>
                  <a:pt x="12161" y="29445"/>
                </a:cubicBezTo>
                <a:close/>
                <a:moveTo>
                  <a:pt x="3899" y="25057"/>
                </a:moveTo>
                <a:cubicBezTo>
                  <a:pt x="3933" y="25066"/>
                  <a:pt x="3965" y="25078"/>
                  <a:pt x="3996" y="25090"/>
                </a:cubicBezTo>
                <a:lnTo>
                  <a:pt x="3996" y="25090"/>
                </a:lnTo>
                <a:cubicBezTo>
                  <a:pt x="3994" y="25090"/>
                  <a:pt x="3992" y="25089"/>
                  <a:pt x="3990" y="25089"/>
                </a:cubicBezTo>
                <a:cubicBezTo>
                  <a:pt x="3941" y="25089"/>
                  <a:pt x="3918" y="25160"/>
                  <a:pt x="3962" y="25182"/>
                </a:cubicBezTo>
                <a:cubicBezTo>
                  <a:pt x="4200" y="25295"/>
                  <a:pt x="4427" y="25384"/>
                  <a:pt x="4678" y="25471"/>
                </a:cubicBezTo>
                <a:cubicBezTo>
                  <a:pt x="4684" y="25474"/>
                  <a:pt x="4689" y="25475"/>
                  <a:pt x="4694" y="25475"/>
                </a:cubicBezTo>
                <a:cubicBezTo>
                  <a:pt x="4733" y="25475"/>
                  <a:pt x="4748" y="25393"/>
                  <a:pt x="4703" y="25371"/>
                </a:cubicBezTo>
                <a:cubicBezTo>
                  <a:pt x="4482" y="25300"/>
                  <a:pt x="4270" y="25208"/>
                  <a:pt x="4060" y="25115"/>
                </a:cubicBezTo>
                <a:lnTo>
                  <a:pt x="4060" y="25115"/>
                </a:lnTo>
                <a:cubicBezTo>
                  <a:pt x="4086" y="25126"/>
                  <a:pt x="4112" y="25136"/>
                  <a:pt x="4138" y="25144"/>
                </a:cubicBezTo>
                <a:cubicBezTo>
                  <a:pt x="4142" y="25145"/>
                  <a:pt x="4146" y="25146"/>
                  <a:pt x="4150" y="25146"/>
                </a:cubicBezTo>
                <a:cubicBezTo>
                  <a:pt x="4196" y="25146"/>
                  <a:pt x="4215" y="25088"/>
                  <a:pt x="4184" y="25057"/>
                </a:cubicBezTo>
                <a:lnTo>
                  <a:pt x="4184" y="25057"/>
                </a:lnTo>
                <a:lnTo>
                  <a:pt x="11673" y="28290"/>
                </a:lnTo>
                <a:lnTo>
                  <a:pt x="11673" y="28290"/>
                </a:lnTo>
                <a:cubicBezTo>
                  <a:pt x="11540" y="28237"/>
                  <a:pt x="11405" y="28187"/>
                  <a:pt x="11268" y="28137"/>
                </a:cubicBezTo>
                <a:cubicBezTo>
                  <a:pt x="11261" y="28134"/>
                  <a:pt x="11254" y="28133"/>
                  <a:pt x="11249" y="28133"/>
                </a:cubicBezTo>
                <a:cubicBezTo>
                  <a:pt x="11201" y="28133"/>
                  <a:pt x="11187" y="28215"/>
                  <a:pt x="11243" y="28238"/>
                </a:cubicBezTo>
                <a:cubicBezTo>
                  <a:pt x="11532" y="28338"/>
                  <a:pt x="11809" y="28452"/>
                  <a:pt x="12086" y="28578"/>
                </a:cubicBezTo>
                <a:cubicBezTo>
                  <a:pt x="11960" y="28527"/>
                  <a:pt x="11821" y="28477"/>
                  <a:pt x="11695" y="28427"/>
                </a:cubicBezTo>
                <a:cubicBezTo>
                  <a:pt x="11690" y="28424"/>
                  <a:pt x="11685" y="28423"/>
                  <a:pt x="11680" y="28423"/>
                </a:cubicBezTo>
                <a:cubicBezTo>
                  <a:pt x="11661" y="28423"/>
                  <a:pt x="11643" y="28441"/>
                  <a:pt x="11633" y="28452"/>
                </a:cubicBezTo>
                <a:cubicBezTo>
                  <a:pt x="11608" y="28439"/>
                  <a:pt x="11583" y="28427"/>
                  <a:pt x="11557" y="28427"/>
                </a:cubicBezTo>
                <a:cubicBezTo>
                  <a:pt x="11547" y="28421"/>
                  <a:pt x="11534" y="28418"/>
                  <a:pt x="11522" y="28418"/>
                </a:cubicBezTo>
                <a:cubicBezTo>
                  <a:pt x="11505" y="28418"/>
                  <a:pt x="11489" y="28424"/>
                  <a:pt x="11482" y="28439"/>
                </a:cubicBezTo>
                <a:lnTo>
                  <a:pt x="11482" y="28477"/>
                </a:lnTo>
                <a:cubicBezTo>
                  <a:pt x="11066" y="28313"/>
                  <a:pt x="10639" y="28150"/>
                  <a:pt x="10211" y="27986"/>
                </a:cubicBezTo>
                <a:cubicBezTo>
                  <a:pt x="10205" y="27983"/>
                  <a:pt x="10198" y="27982"/>
                  <a:pt x="10192" y="27982"/>
                </a:cubicBezTo>
                <a:cubicBezTo>
                  <a:pt x="10145" y="27982"/>
                  <a:pt x="10131" y="28064"/>
                  <a:pt x="10186" y="28087"/>
                </a:cubicBezTo>
                <a:cubicBezTo>
                  <a:pt x="10652" y="28263"/>
                  <a:pt x="11117" y="28439"/>
                  <a:pt x="11583" y="28628"/>
                </a:cubicBezTo>
                <a:cubicBezTo>
                  <a:pt x="11583" y="28640"/>
                  <a:pt x="11583" y="28653"/>
                  <a:pt x="11608" y="28665"/>
                </a:cubicBezTo>
                <a:cubicBezTo>
                  <a:pt x="11809" y="28754"/>
                  <a:pt x="12022" y="28829"/>
                  <a:pt x="12236" y="28892"/>
                </a:cubicBezTo>
                <a:cubicBezTo>
                  <a:pt x="12274" y="28905"/>
                  <a:pt x="12312" y="28930"/>
                  <a:pt x="12337" y="28942"/>
                </a:cubicBezTo>
                <a:lnTo>
                  <a:pt x="12324" y="28942"/>
                </a:lnTo>
                <a:cubicBezTo>
                  <a:pt x="12312" y="28942"/>
                  <a:pt x="12312" y="28930"/>
                  <a:pt x="12299" y="28930"/>
                </a:cubicBezTo>
                <a:cubicBezTo>
                  <a:pt x="12287" y="28930"/>
                  <a:pt x="12274" y="28930"/>
                  <a:pt x="12262" y="28917"/>
                </a:cubicBezTo>
                <a:cubicBezTo>
                  <a:pt x="12223" y="28917"/>
                  <a:pt x="12198" y="28905"/>
                  <a:pt x="12161" y="28892"/>
                </a:cubicBezTo>
                <a:cubicBezTo>
                  <a:pt x="12098" y="28866"/>
                  <a:pt x="12035" y="28854"/>
                  <a:pt x="11960" y="28829"/>
                </a:cubicBezTo>
                <a:cubicBezTo>
                  <a:pt x="11834" y="28779"/>
                  <a:pt x="11708" y="28729"/>
                  <a:pt x="11583" y="28665"/>
                </a:cubicBezTo>
                <a:cubicBezTo>
                  <a:pt x="11576" y="28662"/>
                  <a:pt x="11570" y="28661"/>
                  <a:pt x="11564" y="28661"/>
                </a:cubicBezTo>
                <a:cubicBezTo>
                  <a:pt x="11522" y="28661"/>
                  <a:pt x="11490" y="28732"/>
                  <a:pt x="11544" y="28754"/>
                </a:cubicBezTo>
                <a:lnTo>
                  <a:pt x="11643" y="28803"/>
                </a:lnTo>
                <a:lnTo>
                  <a:pt x="11643" y="28803"/>
                </a:lnTo>
                <a:cubicBezTo>
                  <a:pt x="11618" y="28791"/>
                  <a:pt x="11582" y="28790"/>
                  <a:pt x="11557" y="28766"/>
                </a:cubicBezTo>
                <a:cubicBezTo>
                  <a:pt x="11544" y="28766"/>
                  <a:pt x="11532" y="28766"/>
                  <a:pt x="11519" y="28779"/>
                </a:cubicBezTo>
                <a:cubicBezTo>
                  <a:pt x="11381" y="28741"/>
                  <a:pt x="11243" y="28690"/>
                  <a:pt x="11092" y="28653"/>
                </a:cubicBezTo>
                <a:cubicBezTo>
                  <a:pt x="11089" y="28652"/>
                  <a:pt x="11086" y="28652"/>
                  <a:pt x="11083" y="28652"/>
                </a:cubicBezTo>
                <a:cubicBezTo>
                  <a:pt x="11039" y="28652"/>
                  <a:pt x="11020" y="28742"/>
                  <a:pt x="11080" y="28754"/>
                </a:cubicBezTo>
                <a:lnTo>
                  <a:pt x="11608" y="28905"/>
                </a:lnTo>
                <a:cubicBezTo>
                  <a:pt x="11720" y="28955"/>
                  <a:pt x="11834" y="29005"/>
                  <a:pt x="11947" y="29043"/>
                </a:cubicBezTo>
                <a:cubicBezTo>
                  <a:pt x="11947" y="29056"/>
                  <a:pt x="11960" y="29068"/>
                  <a:pt x="11972" y="29068"/>
                </a:cubicBezTo>
                <a:cubicBezTo>
                  <a:pt x="12010" y="29093"/>
                  <a:pt x="12047" y="29106"/>
                  <a:pt x="12098" y="29118"/>
                </a:cubicBezTo>
                <a:lnTo>
                  <a:pt x="12060" y="29118"/>
                </a:lnTo>
                <a:cubicBezTo>
                  <a:pt x="11972" y="29093"/>
                  <a:pt x="11896" y="29068"/>
                  <a:pt x="11821" y="29043"/>
                </a:cubicBezTo>
                <a:cubicBezTo>
                  <a:pt x="11645" y="28980"/>
                  <a:pt x="11482" y="28917"/>
                  <a:pt x="11318" y="28854"/>
                </a:cubicBezTo>
                <a:cubicBezTo>
                  <a:pt x="11311" y="28851"/>
                  <a:pt x="11304" y="28849"/>
                  <a:pt x="11297" y="28849"/>
                </a:cubicBezTo>
                <a:cubicBezTo>
                  <a:pt x="11256" y="28849"/>
                  <a:pt x="11224" y="28908"/>
                  <a:pt x="11268" y="28930"/>
                </a:cubicBezTo>
                <a:cubicBezTo>
                  <a:pt x="11457" y="29017"/>
                  <a:pt x="11633" y="29081"/>
                  <a:pt x="11821" y="29143"/>
                </a:cubicBezTo>
                <a:cubicBezTo>
                  <a:pt x="11829" y="29143"/>
                  <a:pt x="11837" y="29148"/>
                  <a:pt x="11845" y="29152"/>
                </a:cubicBezTo>
                <a:lnTo>
                  <a:pt x="11845" y="29152"/>
                </a:lnTo>
                <a:cubicBezTo>
                  <a:pt x="11585" y="29078"/>
                  <a:pt x="11327" y="28990"/>
                  <a:pt x="11092" y="28880"/>
                </a:cubicBezTo>
                <a:cubicBezTo>
                  <a:pt x="11084" y="28876"/>
                  <a:pt x="11077" y="28874"/>
                  <a:pt x="11070" y="28874"/>
                </a:cubicBezTo>
                <a:cubicBezTo>
                  <a:pt x="11053" y="28874"/>
                  <a:pt x="11038" y="28883"/>
                  <a:pt x="11029" y="28892"/>
                </a:cubicBezTo>
                <a:cubicBezTo>
                  <a:pt x="10815" y="28804"/>
                  <a:pt x="10589" y="28729"/>
                  <a:pt x="10375" y="28640"/>
                </a:cubicBezTo>
                <a:cubicBezTo>
                  <a:pt x="10186" y="28553"/>
                  <a:pt x="9998" y="28477"/>
                  <a:pt x="9809" y="28402"/>
                </a:cubicBezTo>
                <a:cubicBezTo>
                  <a:pt x="9801" y="28399"/>
                  <a:pt x="9794" y="28397"/>
                  <a:pt x="9787" y="28397"/>
                </a:cubicBezTo>
                <a:cubicBezTo>
                  <a:pt x="9736" y="28397"/>
                  <a:pt x="9704" y="28467"/>
                  <a:pt x="9759" y="28489"/>
                </a:cubicBezTo>
                <a:cubicBezTo>
                  <a:pt x="10350" y="28729"/>
                  <a:pt x="10929" y="28967"/>
                  <a:pt x="11532" y="29181"/>
                </a:cubicBezTo>
                <a:cubicBezTo>
                  <a:pt x="11482" y="29181"/>
                  <a:pt x="11469" y="29257"/>
                  <a:pt x="11519" y="29269"/>
                </a:cubicBezTo>
                <a:cubicBezTo>
                  <a:pt x="11708" y="29307"/>
                  <a:pt x="11884" y="29357"/>
                  <a:pt x="12060" y="29420"/>
                </a:cubicBezTo>
                <a:cubicBezTo>
                  <a:pt x="11997" y="29420"/>
                  <a:pt x="11935" y="29408"/>
                  <a:pt x="11884" y="29383"/>
                </a:cubicBezTo>
                <a:cubicBezTo>
                  <a:pt x="11784" y="29369"/>
                  <a:pt x="11708" y="29332"/>
                  <a:pt x="11620" y="29307"/>
                </a:cubicBezTo>
                <a:cubicBezTo>
                  <a:pt x="11444" y="29257"/>
                  <a:pt x="11268" y="29193"/>
                  <a:pt x="11105" y="29131"/>
                </a:cubicBezTo>
                <a:cubicBezTo>
                  <a:pt x="11080" y="29131"/>
                  <a:pt x="11066" y="29131"/>
                  <a:pt x="11054" y="29143"/>
                </a:cubicBezTo>
                <a:cubicBezTo>
                  <a:pt x="10966" y="29118"/>
                  <a:pt x="10890" y="29081"/>
                  <a:pt x="10803" y="29030"/>
                </a:cubicBezTo>
                <a:cubicBezTo>
                  <a:pt x="10795" y="29027"/>
                  <a:pt x="10788" y="29026"/>
                  <a:pt x="10781" y="29026"/>
                </a:cubicBezTo>
                <a:cubicBezTo>
                  <a:pt x="10732" y="29026"/>
                  <a:pt x="10708" y="29096"/>
                  <a:pt x="10753" y="29118"/>
                </a:cubicBezTo>
                <a:cubicBezTo>
                  <a:pt x="10853" y="29168"/>
                  <a:pt x="10954" y="29219"/>
                  <a:pt x="11054" y="29257"/>
                </a:cubicBezTo>
                <a:cubicBezTo>
                  <a:pt x="11016" y="29269"/>
                  <a:pt x="10991" y="29319"/>
                  <a:pt x="11041" y="29344"/>
                </a:cubicBezTo>
                <a:cubicBezTo>
                  <a:pt x="11310" y="29468"/>
                  <a:pt x="11588" y="29561"/>
                  <a:pt x="11885" y="29606"/>
                </a:cubicBezTo>
                <a:lnTo>
                  <a:pt x="11885" y="29606"/>
                </a:lnTo>
                <a:cubicBezTo>
                  <a:pt x="11881" y="29606"/>
                  <a:pt x="11876" y="29607"/>
                  <a:pt x="11871" y="29609"/>
                </a:cubicBezTo>
                <a:cubicBezTo>
                  <a:pt x="11839" y="29617"/>
                  <a:pt x="11806" y="29620"/>
                  <a:pt x="11774" y="29620"/>
                </a:cubicBezTo>
                <a:cubicBezTo>
                  <a:pt x="11656" y="29620"/>
                  <a:pt x="11542" y="29576"/>
                  <a:pt x="11444" y="29546"/>
                </a:cubicBezTo>
                <a:cubicBezTo>
                  <a:pt x="11281" y="29483"/>
                  <a:pt x="11130" y="29420"/>
                  <a:pt x="10991" y="29357"/>
                </a:cubicBezTo>
                <a:cubicBezTo>
                  <a:pt x="10981" y="29350"/>
                  <a:pt x="10971" y="29347"/>
                  <a:pt x="10963" y="29347"/>
                </a:cubicBezTo>
                <a:cubicBezTo>
                  <a:pt x="10941" y="29347"/>
                  <a:pt x="10925" y="29368"/>
                  <a:pt x="10916" y="29395"/>
                </a:cubicBezTo>
                <a:cubicBezTo>
                  <a:pt x="9683" y="28866"/>
                  <a:pt x="4893" y="26817"/>
                  <a:pt x="3697" y="26365"/>
                </a:cubicBezTo>
                <a:cubicBezTo>
                  <a:pt x="3509" y="26289"/>
                  <a:pt x="3333" y="26214"/>
                  <a:pt x="3182" y="26125"/>
                </a:cubicBezTo>
                <a:lnTo>
                  <a:pt x="3182" y="26125"/>
                </a:lnTo>
                <a:cubicBezTo>
                  <a:pt x="3546" y="26301"/>
                  <a:pt x="3912" y="26440"/>
                  <a:pt x="4289" y="26566"/>
                </a:cubicBezTo>
                <a:cubicBezTo>
                  <a:pt x="4293" y="26566"/>
                  <a:pt x="4297" y="26567"/>
                  <a:pt x="4300" y="26567"/>
                </a:cubicBezTo>
                <a:cubicBezTo>
                  <a:pt x="4354" y="26567"/>
                  <a:pt x="4372" y="26489"/>
                  <a:pt x="4314" y="26465"/>
                </a:cubicBezTo>
                <a:cubicBezTo>
                  <a:pt x="4150" y="26415"/>
                  <a:pt x="3974" y="26351"/>
                  <a:pt x="3811" y="26289"/>
                </a:cubicBezTo>
                <a:cubicBezTo>
                  <a:pt x="3823" y="26264"/>
                  <a:pt x="3811" y="26226"/>
                  <a:pt x="3786" y="26214"/>
                </a:cubicBezTo>
                <a:cubicBezTo>
                  <a:pt x="3546" y="26138"/>
                  <a:pt x="3333" y="26038"/>
                  <a:pt x="3119" y="25924"/>
                </a:cubicBezTo>
                <a:lnTo>
                  <a:pt x="3119" y="25924"/>
                </a:lnTo>
                <a:cubicBezTo>
                  <a:pt x="3124" y="25926"/>
                  <a:pt x="3128" y="25927"/>
                  <a:pt x="3133" y="25927"/>
                </a:cubicBezTo>
                <a:cubicBezTo>
                  <a:pt x="3152" y="25927"/>
                  <a:pt x="3169" y="25905"/>
                  <a:pt x="3169" y="25874"/>
                </a:cubicBezTo>
                <a:cubicBezTo>
                  <a:pt x="3270" y="25924"/>
                  <a:pt x="3370" y="25974"/>
                  <a:pt x="3471" y="26012"/>
                </a:cubicBezTo>
                <a:cubicBezTo>
                  <a:pt x="3478" y="26016"/>
                  <a:pt x="3486" y="26017"/>
                  <a:pt x="3493" y="26017"/>
                </a:cubicBezTo>
                <a:cubicBezTo>
                  <a:pt x="3510" y="26017"/>
                  <a:pt x="3525" y="26009"/>
                  <a:pt x="3534" y="25999"/>
                </a:cubicBezTo>
                <a:cubicBezTo>
                  <a:pt x="3924" y="26150"/>
                  <a:pt x="4314" y="26301"/>
                  <a:pt x="4703" y="26440"/>
                </a:cubicBezTo>
                <a:cubicBezTo>
                  <a:pt x="4710" y="26443"/>
                  <a:pt x="4715" y="26444"/>
                  <a:pt x="4721" y="26444"/>
                </a:cubicBezTo>
                <a:cubicBezTo>
                  <a:pt x="4759" y="26444"/>
                  <a:pt x="4773" y="26373"/>
                  <a:pt x="4729" y="26351"/>
                </a:cubicBezTo>
                <a:cubicBezTo>
                  <a:pt x="4251" y="26175"/>
                  <a:pt x="3786" y="25987"/>
                  <a:pt x="3320" y="25798"/>
                </a:cubicBezTo>
                <a:cubicBezTo>
                  <a:pt x="3320" y="25786"/>
                  <a:pt x="3308" y="25761"/>
                  <a:pt x="3283" y="25761"/>
                </a:cubicBezTo>
                <a:cubicBezTo>
                  <a:pt x="3094" y="25711"/>
                  <a:pt x="2906" y="25635"/>
                  <a:pt x="2730" y="25535"/>
                </a:cubicBezTo>
                <a:lnTo>
                  <a:pt x="2679" y="25535"/>
                </a:lnTo>
                <a:cubicBezTo>
                  <a:pt x="2629" y="25509"/>
                  <a:pt x="2579" y="25496"/>
                  <a:pt x="2528" y="25471"/>
                </a:cubicBezTo>
                <a:cubicBezTo>
                  <a:pt x="2528" y="25459"/>
                  <a:pt x="2528" y="25459"/>
                  <a:pt x="2540" y="25446"/>
                </a:cubicBezTo>
                <a:lnTo>
                  <a:pt x="2540" y="25434"/>
                </a:lnTo>
                <a:lnTo>
                  <a:pt x="2566" y="25434"/>
                </a:lnTo>
                <a:cubicBezTo>
                  <a:pt x="2579" y="25446"/>
                  <a:pt x="2591" y="25459"/>
                  <a:pt x="2604" y="25459"/>
                </a:cubicBezTo>
                <a:cubicBezTo>
                  <a:pt x="2641" y="25471"/>
                  <a:pt x="2679" y="25496"/>
                  <a:pt x="2730" y="25509"/>
                </a:cubicBezTo>
                <a:cubicBezTo>
                  <a:pt x="2730" y="25521"/>
                  <a:pt x="2742" y="25535"/>
                  <a:pt x="2767" y="25547"/>
                </a:cubicBezTo>
                <a:cubicBezTo>
                  <a:pt x="2931" y="25597"/>
                  <a:pt x="3082" y="25660"/>
                  <a:pt x="3245" y="25711"/>
                </a:cubicBezTo>
                <a:cubicBezTo>
                  <a:pt x="3251" y="25714"/>
                  <a:pt x="3258" y="25715"/>
                  <a:pt x="3265" y="25715"/>
                </a:cubicBezTo>
                <a:cubicBezTo>
                  <a:pt x="3282" y="25715"/>
                  <a:pt x="3298" y="25704"/>
                  <a:pt x="3308" y="25685"/>
                </a:cubicBezTo>
                <a:cubicBezTo>
                  <a:pt x="3396" y="25723"/>
                  <a:pt x="3484" y="25748"/>
                  <a:pt x="3572" y="25786"/>
                </a:cubicBezTo>
                <a:lnTo>
                  <a:pt x="3597" y="25786"/>
                </a:lnTo>
                <a:cubicBezTo>
                  <a:pt x="3660" y="25811"/>
                  <a:pt x="3710" y="25836"/>
                  <a:pt x="3773" y="25874"/>
                </a:cubicBezTo>
                <a:cubicBezTo>
                  <a:pt x="3779" y="25877"/>
                  <a:pt x="3785" y="25878"/>
                  <a:pt x="3791" y="25878"/>
                </a:cubicBezTo>
                <a:cubicBezTo>
                  <a:pt x="3834" y="25878"/>
                  <a:pt x="3867" y="25808"/>
                  <a:pt x="3823" y="25786"/>
                </a:cubicBezTo>
                <a:cubicBezTo>
                  <a:pt x="3672" y="25711"/>
                  <a:pt x="3534" y="25635"/>
                  <a:pt x="3384" y="25572"/>
                </a:cubicBezTo>
                <a:cubicBezTo>
                  <a:pt x="3396" y="25560"/>
                  <a:pt x="3396" y="25547"/>
                  <a:pt x="3409" y="25547"/>
                </a:cubicBezTo>
                <a:lnTo>
                  <a:pt x="3409" y="25535"/>
                </a:lnTo>
                <a:cubicBezTo>
                  <a:pt x="3597" y="25622"/>
                  <a:pt x="3798" y="25711"/>
                  <a:pt x="3987" y="25798"/>
                </a:cubicBezTo>
                <a:cubicBezTo>
                  <a:pt x="3996" y="25802"/>
                  <a:pt x="4004" y="25803"/>
                  <a:pt x="4012" y="25803"/>
                </a:cubicBezTo>
                <a:cubicBezTo>
                  <a:pt x="4061" y="25803"/>
                  <a:pt x="4091" y="25743"/>
                  <a:pt x="4037" y="25711"/>
                </a:cubicBezTo>
                <a:cubicBezTo>
                  <a:pt x="3823" y="25622"/>
                  <a:pt x="3610" y="25521"/>
                  <a:pt x="3396" y="25421"/>
                </a:cubicBezTo>
                <a:cubicBezTo>
                  <a:pt x="3409" y="25409"/>
                  <a:pt x="3396" y="25396"/>
                  <a:pt x="3396" y="25384"/>
                </a:cubicBezTo>
                <a:cubicBezTo>
                  <a:pt x="3396" y="25371"/>
                  <a:pt x="3409" y="25371"/>
                  <a:pt x="3409" y="25358"/>
                </a:cubicBezTo>
                <a:cubicBezTo>
                  <a:pt x="3685" y="25496"/>
                  <a:pt x="3949" y="25635"/>
                  <a:pt x="4226" y="25761"/>
                </a:cubicBezTo>
                <a:cubicBezTo>
                  <a:pt x="4234" y="25767"/>
                  <a:pt x="4243" y="25770"/>
                  <a:pt x="4251" y="25770"/>
                </a:cubicBezTo>
                <a:cubicBezTo>
                  <a:pt x="4290" y="25770"/>
                  <a:pt x="4318" y="25706"/>
                  <a:pt x="4276" y="25685"/>
                </a:cubicBezTo>
                <a:cubicBezTo>
                  <a:pt x="3987" y="25535"/>
                  <a:pt x="3697" y="25396"/>
                  <a:pt x="3409" y="25258"/>
                </a:cubicBezTo>
                <a:cubicBezTo>
                  <a:pt x="3409" y="25245"/>
                  <a:pt x="3396" y="25245"/>
                  <a:pt x="3396" y="25245"/>
                </a:cubicBezTo>
                <a:cubicBezTo>
                  <a:pt x="3421" y="25245"/>
                  <a:pt x="3446" y="25258"/>
                  <a:pt x="3471" y="25258"/>
                </a:cubicBezTo>
                <a:cubicBezTo>
                  <a:pt x="3496" y="25258"/>
                  <a:pt x="3509" y="25258"/>
                  <a:pt x="3521" y="25245"/>
                </a:cubicBezTo>
                <a:cubicBezTo>
                  <a:pt x="3647" y="25308"/>
                  <a:pt x="3773" y="25384"/>
                  <a:pt x="3912" y="25446"/>
                </a:cubicBezTo>
                <a:cubicBezTo>
                  <a:pt x="3916" y="25448"/>
                  <a:pt x="3922" y="25450"/>
                  <a:pt x="3927" y="25450"/>
                </a:cubicBezTo>
                <a:cubicBezTo>
                  <a:pt x="3950" y="25450"/>
                  <a:pt x="3974" y="25429"/>
                  <a:pt x="3974" y="25409"/>
                </a:cubicBezTo>
                <a:cubicBezTo>
                  <a:pt x="4527" y="25622"/>
                  <a:pt x="5094" y="25823"/>
                  <a:pt x="5647" y="26024"/>
                </a:cubicBezTo>
                <a:cubicBezTo>
                  <a:pt x="5860" y="26100"/>
                  <a:pt x="6062" y="26175"/>
                  <a:pt x="6276" y="26239"/>
                </a:cubicBezTo>
                <a:cubicBezTo>
                  <a:pt x="6283" y="26242"/>
                  <a:pt x="6289" y="26243"/>
                  <a:pt x="6295" y="26243"/>
                </a:cubicBezTo>
                <a:cubicBezTo>
                  <a:pt x="6340" y="26243"/>
                  <a:pt x="6346" y="26162"/>
                  <a:pt x="6301" y="26150"/>
                </a:cubicBezTo>
                <a:cubicBezTo>
                  <a:pt x="5572" y="25899"/>
                  <a:pt x="4854" y="25647"/>
                  <a:pt x="4150" y="25371"/>
                </a:cubicBezTo>
                <a:cubicBezTo>
                  <a:pt x="3974" y="25308"/>
                  <a:pt x="3786" y="25233"/>
                  <a:pt x="3610" y="25169"/>
                </a:cubicBezTo>
                <a:cubicBezTo>
                  <a:pt x="3622" y="25157"/>
                  <a:pt x="3622" y="25144"/>
                  <a:pt x="3622" y="25132"/>
                </a:cubicBezTo>
                <a:lnTo>
                  <a:pt x="3622" y="25107"/>
                </a:lnTo>
                <a:cubicBezTo>
                  <a:pt x="3697" y="25132"/>
                  <a:pt x="3761" y="25144"/>
                  <a:pt x="3836" y="25169"/>
                </a:cubicBezTo>
                <a:cubicBezTo>
                  <a:pt x="3840" y="25170"/>
                  <a:pt x="3845" y="25171"/>
                  <a:pt x="3848" y="25171"/>
                </a:cubicBezTo>
                <a:cubicBezTo>
                  <a:pt x="3902" y="25171"/>
                  <a:pt x="3920" y="25092"/>
                  <a:pt x="3861" y="25069"/>
                </a:cubicBezTo>
                <a:cubicBezTo>
                  <a:pt x="3873" y="25069"/>
                  <a:pt x="3899" y="25069"/>
                  <a:pt x="3899" y="25057"/>
                </a:cubicBezTo>
                <a:close/>
                <a:moveTo>
                  <a:pt x="12047" y="29596"/>
                </a:moveTo>
                <a:cubicBezTo>
                  <a:pt x="12060" y="29609"/>
                  <a:pt x="12086" y="29609"/>
                  <a:pt x="12098" y="29621"/>
                </a:cubicBezTo>
                <a:cubicBezTo>
                  <a:pt x="12047" y="29646"/>
                  <a:pt x="11985" y="29659"/>
                  <a:pt x="11922" y="29671"/>
                </a:cubicBezTo>
                <a:cubicBezTo>
                  <a:pt x="11931" y="29644"/>
                  <a:pt x="11920" y="29616"/>
                  <a:pt x="11898" y="29608"/>
                </a:cubicBezTo>
                <a:lnTo>
                  <a:pt x="11898" y="29608"/>
                </a:lnTo>
                <a:cubicBezTo>
                  <a:pt x="11931" y="29613"/>
                  <a:pt x="11964" y="29617"/>
                  <a:pt x="11997" y="29621"/>
                </a:cubicBezTo>
                <a:cubicBezTo>
                  <a:pt x="12001" y="29624"/>
                  <a:pt x="12005" y="29626"/>
                  <a:pt x="12010" y="29626"/>
                </a:cubicBezTo>
                <a:cubicBezTo>
                  <a:pt x="12023" y="29626"/>
                  <a:pt x="12039" y="29614"/>
                  <a:pt x="12047" y="29596"/>
                </a:cubicBezTo>
                <a:close/>
                <a:moveTo>
                  <a:pt x="18503" y="1"/>
                </a:moveTo>
                <a:cubicBezTo>
                  <a:pt x="18137" y="1"/>
                  <a:pt x="17887" y="187"/>
                  <a:pt x="17770" y="346"/>
                </a:cubicBezTo>
                <a:cubicBezTo>
                  <a:pt x="17606" y="585"/>
                  <a:pt x="17518" y="1050"/>
                  <a:pt x="17845" y="1516"/>
                </a:cubicBezTo>
                <a:cubicBezTo>
                  <a:pt x="17832" y="1516"/>
                  <a:pt x="17832" y="1516"/>
                  <a:pt x="17820" y="1528"/>
                </a:cubicBezTo>
                <a:cubicBezTo>
                  <a:pt x="17791" y="1566"/>
                  <a:pt x="17755" y="1604"/>
                  <a:pt x="17723" y="1643"/>
                </a:cubicBezTo>
                <a:lnTo>
                  <a:pt x="17723" y="1643"/>
                </a:lnTo>
                <a:cubicBezTo>
                  <a:pt x="17731" y="1630"/>
                  <a:pt x="17738" y="1616"/>
                  <a:pt x="17744" y="1603"/>
                </a:cubicBezTo>
                <a:cubicBezTo>
                  <a:pt x="17756" y="1578"/>
                  <a:pt x="17756" y="1566"/>
                  <a:pt x="17731" y="1553"/>
                </a:cubicBezTo>
                <a:lnTo>
                  <a:pt x="17770" y="1516"/>
                </a:lnTo>
                <a:cubicBezTo>
                  <a:pt x="17809" y="1476"/>
                  <a:pt x="17771" y="1429"/>
                  <a:pt x="17734" y="1429"/>
                </a:cubicBezTo>
                <a:cubicBezTo>
                  <a:pt x="17724" y="1429"/>
                  <a:pt x="17714" y="1432"/>
                  <a:pt x="17706" y="1440"/>
                </a:cubicBezTo>
                <a:cubicBezTo>
                  <a:pt x="17518" y="1642"/>
                  <a:pt x="17342" y="1855"/>
                  <a:pt x="17191" y="2081"/>
                </a:cubicBezTo>
                <a:cubicBezTo>
                  <a:pt x="17165" y="2124"/>
                  <a:pt x="17197" y="2155"/>
                  <a:pt x="17232" y="2155"/>
                </a:cubicBezTo>
                <a:cubicBezTo>
                  <a:pt x="17249" y="2155"/>
                  <a:pt x="17267" y="2148"/>
                  <a:pt x="17279" y="2132"/>
                </a:cubicBezTo>
                <a:cubicBezTo>
                  <a:pt x="17279" y="2132"/>
                  <a:pt x="17279" y="2120"/>
                  <a:pt x="17292" y="2120"/>
                </a:cubicBezTo>
                <a:lnTo>
                  <a:pt x="17304" y="2120"/>
                </a:lnTo>
                <a:cubicBezTo>
                  <a:pt x="17128" y="2321"/>
                  <a:pt x="16952" y="2509"/>
                  <a:pt x="16776" y="2710"/>
                </a:cubicBezTo>
                <a:cubicBezTo>
                  <a:pt x="16764" y="2723"/>
                  <a:pt x="16750" y="2735"/>
                  <a:pt x="16764" y="2748"/>
                </a:cubicBezTo>
                <a:cubicBezTo>
                  <a:pt x="16713" y="2786"/>
                  <a:pt x="16675" y="2836"/>
                  <a:pt x="16638" y="2886"/>
                </a:cubicBezTo>
                <a:cubicBezTo>
                  <a:pt x="16599" y="2915"/>
                  <a:pt x="16634" y="2966"/>
                  <a:pt x="16670" y="2966"/>
                </a:cubicBezTo>
                <a:cubicBezTo>
                  <a:pt x="16680" y="2966"/>
                  <a:pt x="16691" y="2961"/>
                  <a:pt x="16700" y="2949"/>
                </a:cubicBezTo>
                <a:cubicBezTo>
                  <a:pt x="16926" y="2710"/>
                  <a:pt x="17153" y="2472"/>
                  <a:pt x="17367" y="2232"/>
                </a:cubicBezTo>
                <a:cubicBezTo>
                  <a:pt x="17378" y="2238"/>
                  <a:pt x="17388" y="2241"/>
                  <a:pt x="17399" y="2241"/>
                </a:cubicBezTo>
                <a:cubicBezTo>
                  <a:pt x="17413" y="2241"/>
                  <a:pt x="17428" y="2235"/>
                  <a:pt x="17443" y="2220"/>
                </a:cubicBezTo>
                <a:cubicBezTo>
                  <a:pt x="17530" y="2069"/>
                  <a:pt x="17644" y="1918"/>
                  <a:pt x="17770" y="1793"/>
                </a:cubicBezTo>
                <a:cubicBezTo>
                  <a:pt x="17782" y="1767"/>
                  <a:pt x="17782" y="1754"/>
                  <a:pt x="17770" y="1742"/>
                </a:cubicBezTo>
                <a:cubicBezTo>
                  <a:pt x="17807" y="1692"/>
                  <a:pt x="17845" y="1654"/>
                  <a:pt x="17882" y="1603"/>
                </a:cubicBezTo>
                <a:cubicBezTo>
                  <a:pt x="17895" y="1591"/>
                  <a:pt x="17895" y="1591"/>
                  <a:pt x="17895" y="1578"/>
                </a:cubicBezTo>
                <a:cubicBezTo>
                  <a:pt x="17916" y="1599"/>
                  <a:pt x="17937" y="1630"/>
                  <a:pt x="17958" y="1654"/>
                </a:cubicBezTo>
                <a:lnTo>
                  <a:pt x="17958" y="1654"/>
                </a:lnTo>
                <a:cubicBezTo>
                  <a:pt x="17954" y="1651"/>
                  <a:pt x="17948" y="1649"/>
                  <a:pt x="17943" y="1649"/>
                </a:cubicBezTo>
                <a:cubicBezTo>
                  <a:pt x="17929" y="1649"/>
                  <a:pt x="17915" y="1658"/>
                  <a:pt x="17907" y="1679"/>
                </a:cubicBezTo>
                <a:cubicBezTo>
                  <a:pt x="17882" y="1717"/>
                  <a:pt x="17870" y="1742"/>
                  <a:pt x="17845" y="1779"/>
                </a:cubicBezTo>
                <a:cubicBezTo>
                  <a:pt x="17744" y="1893"/>
                  <a:pt x="17644" y="2019"/>
                  <a:pt x="17543" y="2145"/>
                </a:cubicBezTo>
                <a:cubicBezTo>
                  <a:pt x="17404" y="2296"/>
                  <a:pt x="17267" y="2459"/>
                  <a:pt x="17128" y="2609"/>
                </a:cubicBezTo>
                <a:cubicBezTo>
                  <a:pt x="17098" y="2649"/>
                  <a:pt x="17131" y="2697"/>
                  <a:pt x="17170" y="2697"/>
                </a:cubicBezTo>
                <a:cubicBezTo>
                  <a:pt x="17181" y="2697"/>
                  <a:pt x="17192" y="2693"/>
                  <a:pt x="17203" y="2685"/>
                </a:cubicBezTo>
                <a:cubicBezTo>
                  <a:pt x="17216" y="2673"/>
                  <a:pt x="17216" y="2660"/>
                  <a:pt x="17228" y="2648"/>
                </a:cubicBezTo>
                <a:cubicBezTo>
                  <a:pt x="17239" y="2653"/>
                  <a:pt x="17249" y="2656"/>
                  <a:pt x="17259" y="2656"/>
                </a:cubicBezTo>
                <a:cubicBezTo>
                  <a:pt x="17274" y="2656"/>
                  <a:pt x="17289" y="2649"/>
                  <a:pt x="17304" y="2635"/>
                </a:cubicBezTo>
                <a:cubicBezTo>
                  <a:pt x="17342" y="2572"/>
                  <a:pt x="17379" y="2522"/>
                  <a:pt x="17430" y="2459"/>
                </a:cubicBezTo>
                <a:cubicBezTo>
                  <a:pt x="17435" y="2464"/>
                  <a:pt x="17440" y="2467"/>
                  <a:pt x="17446" y="2467"/>
                </a:cubicBezTo>
                <a:cubicBezTo>
                  <a:pt x="17453" y="2467"/>
                  <a:pt x="17460" y="2461"/>
                  <a:pt x="17468" y="2446"/>
                </a:cubicBezTo>
                <a:cubicBezTo>
                  <a:pt x="17631" y="2283"/>
                  <a:pt x="17782" y="2094"/>
                  <a:pt x="17895" y="1893"/>
                </a:cubicBezTo>
                <a:cubicBezTo>
                  <a:pt x="17920" y="1868"/>
                  <a:pt x="17933" y="1843"/>
                  <a:pt x="17958" y="1830"/>
                </a:cubicBezTo>
                <a:cubicBezTo>
                  <a:pt x="17971" y="1818"/>
                  <a:pt x="17971" y="1805"/>
                  <a:pt x="17971" y="1793"/>
                </a:cubicBezTo>
                <a:cubicBezTo>
                  <a:pt x="17983" y="1779"/>
                  <a:pt x="17983" y="1767"/>
                  <a:pt x="17996" y="1754"/>
                </a:cubicBezTo>
                <a:cubicBezTo>
                  <a:pt x="18008" y="1729"/>
                  <a:pt x="18008" y="1717"/>
                  <a:pt x="18008" y="1704"/>
                </a:cubicBezTo>
                <a:lnTo>
                  <a:pt x="18021" y="1717"/>
                </a:lnTo>
                <a:cubicBezTo>
                  <a:pt x="18021" y="1717"/>
                  <a:pt x="18033" y="1717"/>
                  <a:pt x="18033" y="1729"/>
                </a:cubicBezTo>
                <a:lnTo>
                  <a:pt x="18083" y="1779"/>
                </a:lnTo>
                <a:cubicBezTo>
                  <a:pt x="17593" y="2333"/>
                  <a:pt x="17116" y="2899"/>
                  <a:pt x="16638" y="3452"/>
                </a:cubicBezTo>
                <a:cubicBezTo>
                  <a:pt x="16499" y="3615"/>
                  <a:pt x="16361" y="3766"/>
                  <a:pt x="16222" y="3930"/>
                </a:cubicBezTo>
                <a:cubicBezTo>
                  <a:pt x="16195" y="3968"/>
                  <a:pt x="16222" y="4011"/>
                  <a:pt x="16253" y="4011"/>
                </a:cubicBezTo>
                <a:cubicBezTo>
                  <a:pt x="16264" y="4011"/>
                  <a:pt x="16276" y="4006"/>
                  <a:pt x="16286" y="3993"/>
                </a:cubicBezTo>
                <a:cubicBezTo>
                  <a:pt x="16776" y="3439"/>
                  <a:pt x="17267" y="2874"/>
                  <a:pt x="17756" y="2308"/>
                </a:cubicBezTo>
                <a:cubicBezTo>
                  <a:pt x="17868" y="2173"/>
                  <a:pt x="17991" y="2036"/>
                  <a:pt x="18102" y="1901"/>
                </a:cubicBezTo>
                <a:lnTo>
                  <a:pt x="18102" y="1901"/>
                </a:lnTo>
                <a:cubicBezTo>
                  <a:pt x="18093" y="1915"/>
                  <a:pt x="18088" y="1935"/>
                  <a:pt x="18109" y="1956"/>
                </a:cubicBezTo>
                <a:cubicBezTo>
                  <a:pt x="18096" y="1956"/>
                  <a:pt x="18096" y="1969"/>
                  <a:pt x="18083" y="1981"/>
                </a:cubicBezTo>
                <a:cubicBezTo>
                  <a:pt x="18058" y="2006"/>
                  <a:pt x="18046" y="2031"/>
                  <a:pt x="18021" y="2044"/>
                </a:cubicBezTo>
                <a:cubicBezTo>
                  <a:pt x="17983" y="2094"/>
                  <a:pt x="17946" y="2132"/>
                  <a:pt x="17907" y="2182"/>
                </a:cubicBezTo>
                <a:cubicBezTo>
                  <a:pt x="17832" y="2270"/>
                  <a:pt x="17744" y="2371"/>
                  <a:pt x="17669" y="2459"/>
                </a:cubicBezTo>
                <a:cubicBezTo>
                  <a:pt x="17641" y="2496"/>
                  <a:pt x="17668" y="2540"/>
                  <a:pt x="17699" y="2540"/>
                </a:cubicBezTo>
                <a:cubicBezTo>
                  <a:pt x="17710" y="2540"/>
                  <a:pt x="17722" y="2535"/>
                  <a:pt x="17731" y="2522"/>
                </a:cubicBezTo>
                <a:lnTo>
                  <a:pt x="18033" y="2182"/>
                </a:lnTo>
                <a:cubicBezTo>
                  <a:pt x="18046" y="2170"/>
                  <a:pt x="18058" y="2145"/>
                  <a:pt x="18083" y="2132"/>
                </a:cubicBezTo>
                <a:lnTo>
                  <a:pt x="18083" y="2132"/>
                </a:lnTo>
                <a:cubicBezTo>
                  <a:pt x="17731" y="2572"/>
                  <a:pt x="17379" y="3012"/>
                  <a:pt x="17027" y="3465"/>
                </a:cubicBezTo>
                <a:cubicBezTo>
                  <a:pt x="16999" y="3494"/>
                  <a:pt x="17028" y="3545"/>
                  <a:pt x="17061" y="3545"/>
                </a:cubicBezTo>
                <a:cubicBezTo>
                  <a:pt x="17071" y="3545"/>
                  <a:pt x="17081" y="3540"/>
                  <a:pt x="17090" y="3528"/>
                </a:cubicBezTo>
                <a:cubicBezTo>
                  <a:pt x="17317" y="3251"/>
                  <a:pt x="17530" y="2975"/>
                  <a:pt x="17744" y="2710"/>
                </a:cubicBezTo>
                <a:cubicBezTo>
                  <a:pt x="17752" y="2726"/>
                  <a:pt x="17775" y="2742"/>
                  <a:pt x="17797" y="2742"/>
                </a:cubicBezTo>
                <a:cubicBezTo>
                  <a:pt x="17810" y="2742"/>
                  <a:pt x="17823" y="2737"/>
                  <a:pt x="17832" y="2723"/>
                </a:cubicBezTo>
                <a:cubicBezTo>
                  <a:pt x="17870" y="2698"/>
                  <a:pt x="17895" y="2660"/>
                  <a:pt x="17933" y="2623"/>
                </a:cubicBezTo>
                <a:lnTo>
                  <a:pt x="17933" y="2623"/>
                </a:lnTo>
                <a:cubicBezTo>
                  <a:pt x="17907" y="2660"/>
                  <a:pt x="17882" y="2685"/>
                  <a:pt x="17857" y="2723"/>
                </a:cubicBezTo>
                <a:cubicBezTo>
                  <a:pt x="17845" y="2748"/>
                  <a:pt x="17857" y="2773"/>
                  <a:pt x="17870" y="2786"/>
                </a:cubicBezTo>
                <a:lnTo>
                  <a:pt x="15959" y="5490"/>
                </a:lnTo>
                <a:cubicBezTo>
                  <a:pt x="15946" y="5515"/>
                  <a:pt x="15632" y="5968"/>
                  <a:pt x="15808" y="6558"/>
                </a:cubicBezTo>
                <a:lnTo>
                  <a:pt x="15644" y="6407"/>
                </a:lnTo>
                <a:cubicBezTo>
                  <a:pt x="15657" y="6395"/>
                  <a:pt x="15657" y="6395"/>
                  <a:pt x="15657" y="6382"/>
                </a:cubicBezTo>
                <a:cubicBezTo>
                  <a:pt x="15644" y="6194"/>
                  <a:pt x="15657" y="6018"/>
                  <a:pt x="15707" y="5842"/>
                </a:cubicBezTo>
                <a:cubicBezTo>
                  <a:pt x="15722" y="5804"/>
                  <a:pt x="15693" y="5780"/>
                  <a:pt x="15663" y="5780"/>
                </a:cubicBezTo>
                <a:cubicBezTo>
                  <a:pt x="15644" y="5780"/>
                  <a:pt x="15624" y="5791"/>
                  <a:pt x="15619" y="5817"/>
                </a:cubicBezTo>
                <a:cubicBezTo>
                  <a:pt x="15581" y="5917"/>
                  <a:pt x="15568" y="6018"/>
                  <a:pt x="15556" y="6118"/>
                </a:cubicBezTo>
                <a:cubicBezTo>
                  <a:pt x="15556" y="6030"/>
                  <a:pt x="15581" y="5942"/>
                  <a:pt x="15594" y="5867"/>
                </a:cubicBezTo>
                <a:cubicBezTo>
                  <a:pt x="15619" y="5703"/>
                  <a:pt x="15657" y="5552"/>
                  <a:pt x="15744" y="5414"/>
                </a:cubicBezTo>
                <a:cubicBezTo>
                  <a:pt x="15820" y="5263"/>
                  <a:pt x="15920" y="5138"/>
                  <a:pt x="16021" y="4999"/>
                </a:cubicBezTo>
                <a:cubicBezTo>
                  <a:pt x="16122" y="4848"/>
                  <a:pt x="16210" y="4710"/>
                  <a:pt x="16311" y="4559"/>
                </a:cubicBezTo>
                <a:cubicBezTo>
                  <a:pt x="16336" y="4526"/>
                  <a:pt x="16305" y="4492"/>
                  <a:pt x="16270" y="4492"/>
                </a:cubicBezTo>
                <a:cubicBezTo>
                  <a:pt x="16253" y="4492"/>
                  <a:pt x="16235" y="4500"/>
                  <a:pt x="16222" y="4521"/>
                </a:cubicBezTo>
                <a:cubicBezTo>
                  <a:pt x="16122" y="4672"/>
                  <a:pt x="16009" y="4836"/>
                  <a:pt x="15895" y="4999"/>
                </a:cubicBezTo>
                <a:cubicBezTo>
                  <a:pt x="15795" y="5138"/>
                  <a:pt x="15682" y="5288"/>
                  <a:pt x="15607" y="5451"/>
                </a:cubicBezTo>
                <a:cubicBezTo>
                  <a:pt x="15597" y="5471"/>
                  <a:pt x="15589" y="5492"/>
                  <a:pt x="15581" y="5512"/>
                </a:cubicBezTo>
                <a:lnTo>
                  <a:pt x="15581" y="5512"/>
                </a:lnTo>
                <a:cubicBezTo>
                  <a:pt x="15581" y="5488"/>
                  <a:pt x="15568" y="5465"/>
                  <a:pt x="15543" y="5465"/>
                </a:cubicBezTo>
                <a:cubicBezTo>
                  <a:pt x="15536" y="5461"/>
                  <a:pt x="15530" y="5459"/>
                  <a:pt x="15523" y="5459"/>
                </a:cubicBezTo>
                <a:cubicBezTo>
                  <a:pt x="15505" y="5459"/>
                  <a:pt x="15490" y="5471"/>
                  <a:pt x="15481" y="5490"/>
                </a:cubicBezTo>
                <a:cubicBezTo>
                  <a:pt x="15443" y="5590"/>
                  <a:pt x="15417" y="5691"/>
                  <a:pt x="15405" y="5804"/>
                </a:cubicBezTo>
                <a:cubicBezTo>
                  <a:pt x="15392" y="5728"/>
                  <a:pt x="15392" y="5666"/>
                  <a:pt x="15405" y="5590"/>
                </a:cubicBezTo>
                <a:cubicBezTo>
                  <a:pt x="15405" y="5565"/>
                  <a:pt x="15380" y="5540"/>
                  <a:pt x="15355" y="5540"/>
                </a:cubicBezTo>
                <a:cubicBezTo>
                  <a:pt x="15330" y="5540"/>
                  <a:pt x="15305" y="5565"/>
                  <a:pt x="15305" y="5590"/>
                </a:cubicBezTo>
                <a:cubicBezTo>
                  <a:pt x="15292" y="5766"/>
                  <a:pt x="15305" y="5942"/>
                  <a:pt x="15342" y="6105"/>
                </a:cubicBezTo>
                <a:lnTo>
                  <a:pt x="15065" y="5842"/>
                </a:lnTo>
                <a:cubicBezTo>
                  <a:pt x="15078" y="5829"/>
                  <a:pt x="15091" y="5817"/>
                  <a:pt x="15078" y="5804"/>
                </a:cubicBezTo>
                <a:cubicBezTo>
                  <a:pt x="15078" y="5797"/>
                  <a:pt x="15078" y="5792"/>
                  <a:pt x="15076" y="5787"/>
                </a:cubicBezTo>
                <a:lnTo>
                  <a:pt x="15076" y="5787"/>
                </a:lnTo>
                <a:cubicBezTo>
                  <a:pt x="15090" y="5821"/>
                  <a:pt x="15109" y="5850"/>
                  <a:pt x="15129" y="5879"/>
                </a:cubicBezTo>
                <a:cubicBezTo>
                  <a:pt x="15141" y="5892"/>
                  <a:pt x="15154" y="5892"/>
                  <a:pt x="15179" y="5892"/>
                </a:cubicBezTo>
                <a:cubicBezTo>
                  <a:pt x="15179" y="5917"/>
                  <a:pt x="15191" y="5929"/>
                  <a:pt x="15191" y="5942"/>
                </a:cubicBezTo>
                <a:cubicBezTo>
                  <a:pt x="15203" y="5963"/>
                  <a:pt x="15220" y="5971"/>
                  <a:pt x="15235" y="5971"/>
                </a:cubicBezTo>
                <a:cubicBezTo>
                  <a:pt x="15268" y="5971"/>
                  <a:pt x="15297" y="5934"/>
                  <a:pt x="15280" y="5892"/>
                </a:cubicBezTo>
                <a:cubicBezTo>
                  <a:pt x="15204" y="5753"/>
                  <a:pt x="15216" y="5590"/>
                  <a:pt x="15292" y="5451"/>
                </a:cubicBezTo>
                <a:cubicBezTo>
                  <a:pt x="15380" y="5288"/>
                  <a:pt x="15481" y="5124"/>
                  <a:pt x="15619" y="5012"/>
                </a:cubicBezTo>
                <a:cubicBezTo>
                  <a:pt x="15658" y="4982"/>
                  <a:pt x="15620" y="4937"/>
                  <a:pt x="15578" y="4937"/>
                </a:cubicBezTo>
                <a:cubicBezTo>
                  <a:pt x="15566" y="4937"/>
                  <a:pt x="15554" y="4940"/>
                  <a:pt x="15543" y="4948"/>
                </a:cubicBezTo>
                <a:cubicBezTo>
                  <a:pt x="15468" y="5012"/>
                  <a:pt x="15405" y="5099"/>
                  <a:pt x="15342" y="5188"/>
                </a:cubicBezTo>
                <a:cubicBezTo>
                  <a:pt x="15292" y="5263"/>
                  <a:pt x="15229" y="5351"/>
                  <a:pt x="15191" y="5439"/>
                </a:cubicBezTo>
                <a:cubicBezTo>
                  <a:pt x="15154" y="5515"/>
                  <a:pt x="15141" y="5577"/>
                  <a:pt x="15129" y="5653"/>
                </a:cubicBezTo>
                <a:cubicBezTo>
                  <a:pt x="15104" y="5565"/>
                  <a:pt x="15104" y="5465"/>
                  <a:pt x="15129" y="5376"/>
                </a:cubicBezTo>
                <a:cubicBezTo>
                  <a:pt x="15141" y="5339"/>
                  <a:pt x="15104" y="5314"/>
                  <a:pt x="15078" y="5314"/>
                </a:cubicBezTo>
                <a:cubicBezTo>
                  <a:pt x="15104" y="5225"/>
                  <a:pt x="15129" y="5150"/>
                  <a:pt x="15179" y="5074"/>
                </a:cubicBezTo>
                <a:cubicBezTo>
                  <a:pt x="15330" y="4798"/>
                  <a:pt x="15568" y="4571"/>
                  <a:pt x="15732" y="4295"/>
                </a:cubicBezTo>
                <a:cubicBezTo>
                  <a:pt x="15759" y="4259"/>
                  <a:pt x="15723" y="4223"/>
                  <a:pt x="15690" y="4223"/>
                </a:cubicBezTo>
                <a:cubicBezTo>
                  <a:pt x="15677" y="4223"/>
                  <a:pt x="15664" y="4230"/>
                  <a:pt x="15657" y="4244"/>
                </a:cubicBezTo>
                <a:cubicBezTo>
                  <a:pt x="15481" y="4534"/>
                  <a:pt x="15229" y="4772"/>
                  <a:pt x="15065" y="5062"/>
                </a:cubicBezTo>
                <a:cubicBezTo>
                  <a:pt x="15040" y="5112"/>
                  <a:pt x="15028" y="5163"/>
                  <a:pt x="15003" y="5213"/>
                </a:cubicBezTo>
                <a:cubicBezTo>
                  <a:pt x="15003" y="5200"/>
                  <a:pt x="14990" y="5188"/>
                  <a:pt x="14978" y="5188"/>
                </a:cubicBezTo>
                <a:cubicBezTo>
                  <a:pt x="14972" y="5182"/>
                  <a:pt x="14963" y="5179"/>
                  <a:pt x="14952" y="5179"/>
                </a:cubicBezTo>
                <a:cubicBezTo>
                  <a:pt x="14938" y="5179"/>
                  <a:pt x="14922" y="5185"/>
                  <a:pt x="14914" y="5200"/>
                </a:cubicBezTo>
                <a:cubicBezTo>
                  <a:pt x="14877" y="5301"/>
                  <a:pt x="14839" y="5389"/>
                  <a:pt x="14827" y="5490"/>
                </a:cubicBezTo>
                <a:cubicBezTo>
                  <a:pt x="14751" y="5175"/>
                  <a:pt x="14990" y="4898"/>
                  <a:pt x="15191" y="4672"/>
                </a:cubicBezTo>
                <a:cubicBezTo>
                  <a:pt x="15230" y="4643"/>
                  <a:pt x="15195" y="4593"/>
                  <a:pt x="15159" y="4593"/>
                </a:cubicBezTo>
                <a:cubicBezTo>
                  <a:pt x="15148" y="4593"/>
                  <a:pt x="15138" y="4598"/>
                  <a:pt x="15129" y="4609"/>
                </a:cubicBezTo>
                <a:cubicBezTo>
                  <a:pt x="14902" y="4848"/>
                  <a:pt x="14651" y="5150"/>
                  <a:pt x="14726" y="5477"/>
                </a:cubicBezTo>
                <a:cubicBezTo>
                  <a:pt x="14601" y="5200"/>
                  <a:pt x="14764" y="4798"/>
                  <a:pt x="14928" y="4621"/>
                </a:cubicBezTo>
                <a:cubicBezTo>
                  <a:pt x="15129" y="4420"/>
                  <a:pt x="17644" y="1491"/>
                  <a:pt x="17744" y="1365"/>
                </a:cubicBezTo>
                <a:lnTo>
                  <a:pt x="17669" y="1302"/>
                </a:lnTo>
                <a:cubicBezTo>
                  <a:pt x="17644" y="1327"/>
                  <a:pt x="15065" y="4358"/>
                  <a:pt x="14864" y="4559"/>
                </a:cubicBezTo>
                <a:cubicBezTo>
                  <a:pt x="14738" y="4685"/>
                  <a:pt x="14626" y="4923"/>
                  <a:pt x="14588" y="5163"/>
                </a:cubicBezTo>
                <a:lnTo>
                  <a:pt x="13972" y="4760"/>
                </a:lnTo>
                <a:lnTo>
                  <a:pt x="13934" y="4722"/>
                </a:lnTo>
                <a:lnTo>
                  <a:pt x="13569" y="5163"/>
                </a:lnTo>
                <a:cubicBezTo>
                  <a:pt x="13556" y="5163"/>
                  <a:pt x="13544" y="5163"/>
                  <a:pt x="13531" y="5175"/>
                </a:cubicBezTo>
                <a:cubicBezTo>
                  <a:pt x="13519" y="5188"/>
                  <a:pt x="13519" y="5200"/>
                  <a:pt x="13519" y="5225"/>
                </a:cubicBezTo>
                <a:lnTo>
                  <a:pt x="12902" y="5968"/>
                </a:lnTo>
                <a:cubicBezTo>
                  <a:pt x="12890" y="5980"/>
                  <a:pt x="12890" y="5980"/>
                  <a:pt x="12890" y="5993"/>
                </a:cubicBezTo>
                <a:lnTo>
                  <a:pt x="10954" y="8319"/>
                </a:lnTo>
                <a:lnTo>
                  <a:pt x="10941" y="8332"/>
                </a:lnTo>
                <a:lnTo>
                  <a:pt x="10941" y="8344"/>
                </a:lnTo>
                <a:lnTo>
                  <a:pt x="10916" y="8369"/>
                </a:lnTo>
                <a:cubicBezTo>
                  <a:pt x="10910" y="8363"/>
                  <a:pt x="10900" y="8360"/>
                  <a:pt x="10891" y="8360"/>
                </a:cubicBezTo>
                <a:cubicBezTo>
                  <a:pt x="10881" y="8360"/>
                  <a:pt x="10872" y="8363"/>
                  <a:pt x="10865" y="8369"/>
                </a:cubicBezTo>
                <a:cubicBezTo>
                  <a:pt x="10853" y="8394"/>
                  <a:pt x="10840" y="8419"/>
                  <a:pt x="10865" y="8432"/>
                </a:cubicBezTo>
                <a:lnTo>
                  <a:pt x="10551" y="8796"/>
                </a:lnTo>
                <a:lnTo>
                  <a:pt x="10551" y="8810"/>
                </a:lnTo>
                <a:lnTo>
                  <a:pt x="10236" y="9187"/>
                </a:lnTo>
                <a:cubicBezTo>
                  <a:pt x="10224" y="9187"/>
                  <a:pt x="10211" y="9187"/>
                  <a:pt x="10199" y="9199"/>
                </a:cubicBezTo>
                <a:cubicBezTo>
                  <a:pt x="10174" y="9212"/>
                  <a:pt x="10161" y="9237"/>
                  <a:pt x="10174" y="9262"/>
                </a:cubicBezTo>
                <a:lnTo>
                  <a:pt x="9294" y="10331"/>
                </a:lnTo>
                <a:cubicBezTo>
                  <a:pt x="9269" y="10344"/>
                  <a:pt x="9256" y="10356"/>
                  <a:pt x="9256" y="10381"/>
                </a:cubicBezTo>
                <a:lnTo>
                  <a:pt x="9004" y="10671"/>
                </a:lnTo>
                <a:lnTo>
                  <a:pt x="8979" y="10671"/>
                </a:lnTo>
                <a:cubicBezTo>
                  <a:pt x="8976" y="10669"/>
                  <a:pt x="8972" y="10669"/>
                  <a:pt x="8969" y="10669"/>
                </a:cubicBezTo>
                <a:cubicBezTo>
                  <a:pt x="8940" y="10669"/>
                  <a:pt x="8930" y="10723"/>
                  <a:pt x="8942" y="10746"/>
                </a:cubicBezTo>
                <a:lnTo>
                  <a:pt x="8828" y="10897"/>
                </a:lnTo>
                <a:cubicBezTo>
                  <a:pt x="8816" y="10897"/>
                  <a:pt x="8803" y="10909"/>
                  <a:pt x="8791" y="10909"/>
                </a:cubicBezTo>
                <a:cubicBezTo>
                  <a:pt x="8791" y="10922"/>
                  <a:pt x="8778" y="10934"/>
                  <a:pt x="8778" y="10947"/>
                </a:cubicBezTo>
                <a:lnTo>
                  <a:pt x="6905" y="13211"/>
                </a:lnTo>
                <a:lnTo>
                  <a:pt x="6603" y="13575"/>
                </a:lnTo>
                <a:cubicBezTo>
                  <a:pt x="6578" y="13575"/>
                  <a:pt x="6552" y="13588"/>
                  <a:pt x="6539" y="13600"/>
                </a:cubicBezTo>
                <a:cubicBezTo>
                  <a:pt x="6527" y="13613"/>
                  <a:pt x="6527" y="13638"/>
                  <a:pt x="6539" y="13650"/>
                </a:cubicBezTo>
                <a:lnTo>
                  <a:pt x="4968" y="15550"/>
                </a:lnTo>
                <a:cubicBezTo>
                  <a:pt x="4955" y="15550"/>
                  <a:pt x="4955" y="15550"/>
                  <a:pt x="4943" y="15562"/>
                </a:cubicBezTo>
                <a:cubicBezTo>
                  <a:pt x="4943" y="15562"/>
                  <a:pt x="4943" y="15575"/>
                  <a:pt x="4930" y="15587"/>
                </a:cubicBezTo>
                <a:lnTo>
                  <a:pt x="4125" y="16568"/>
                </a:lnTo>
                <a:cubicBezTo>
                  <a:pt x="4088" y="16568"/>
                  <a:pt x="4050" y="16606"/>
                  <a:pt x="4063" y="16631"/>
                </a:cubicBezTo>
                <a:lnTo>
                  <a:pt x="2893" y="18052"/>
                </a:lnTo>
                <a:lnTo>
                  <a:pt x="2881" y="18065"/>
                </a:lnTo>
                <a:lnTo>
                  <a:pt x="2616" y="18392"/>
                </a:lnTo>
                <a:lnTo>
                  <a:pt x="2591" y="18392"/>
                </a:lnTo>
                <a:cubicBezTo>
                  <a:pt x="2579" y="18404"/>
                  <a:pt x="2566" y="18429"/>
                  <a:pt x="2566" y="18442"/>
                </a:cubicBezTo>
                <a:lnTo>
                  <a:pt x="1170" y="20139"/>
                </a:lnTo>
                <a:cubicBezTo>
                  <a:pt x="1107" y="20077"/>
                  <a:pt x="994" y="19988"/>
                  <a:pt x="818" y="19938"/>
                </a:cubicBezTo>
                <a:cubicBezTo>
                  <a:pt x="809" y="19930"/>
                  <a:pt x="794" y="19921"/>
                  <a:pt x="777" y="19921"/>
                </a:cubicBezTo>
                <a:cubicBezTo>
                  <a:pt x="770" y="19921"/>
                  <a:pt x="762" y="19922"/>
                  <a:pt x="755" y="19926"/>
                </a:cubicBezTo>
                <a:cubicBezTo>
                  <a:pt x="717" y="19919"/>
                  <a:pt x="673" y="19916"/>
                  <a:pt x="626" y="19916"/>
                </a:cubicBezTo>
                <a:cubicBezTo>
                  <a:pt x="579" y="19916"/>
                  <a:pt x="528" y="19919"/>
                  <a:pt x="478" y="19926"/>
                </a:cubicBezTo>
                <a:cubicBezTo>
                  <a:pt x="340" y="19951"/>
                  <a:pt x="240" y="20014"/>
                  <a:pt x="164" y="20102"/>
                </a:cubicBezTo>
                <a:cubicBezTo>
                  <a:pt x="151" y="20114"/>
                  <a:pt x="139" y="20127"/>
                  <a:pt x="139" y="20152"/>
                </a:cubicBezTo>
                <a:cubicBezTo>
                  <a:pt x="139" y="20152"/>
                  <a:pt x="139" y="20164"/>
                  <a:pt x="126" y="20164"/>
                </a:cubicBezTo>
                <a:cubicBezTo>
                  <a:pt x="0" y="20416"/>
                  <a:pt x="51" y="20831"/>
                  <a:pt x="277" y="21346"/>
                </a:cubicBezTo>
                <a:cubicBezTo>
                  <a:pt x="617" y="22089"/>
                  <a:pt x="1937" y="25018"/>
                  <a:pt x="1950" y="25044"/>
                </a:cubicBezTo>
                <a:cubicBezTo>
                  <a:pt x="1950" y="25069"/>
                  <a:pt x="2063" y="25345"/>
                  <a:pt x="2403" y="25685"/>
                </a:cubicBezTo>
                <a:cubicBezTo>
                  <a:pt x="2666" y="25937"/>
                  <a:pt x="3069" y="26226"/>
                  <a:pt x="3660" y="26452"/>
                </a:cubicBezTo>
                <a:cubicBezTo>
                  <a:pt x="5030" y="26968"/>
                  <a:pt x="11105" y="29584"/>
                  <a:pt x="11167" y="29609"/>
                </a:cubicBezTo>
                <a:cubicBezTo>
                  <a:pt x="11175" y="29609"/>
                  <a:pt x="11473" y="29775"/>
                  <a:pt x="11807" y="29775"/>
                </a:cubicBezTo>
                <a:cubicBezTo>
                  <a:pt x="12025" y="29775"/>
                  <a:pt x="12259" y="29704"/>
                  <a:pt x="12438" y="29470"/>
                </a:cubicBezTo>
                <a:cubicBezTo>
                  <a:pt x="12790" y="29005"/>
                  <a:pt x="12274" y="28514"/>
                  <a:pt x="12136" y="28389"/>
                </a:cubicBezTo>
                <a:lnTo>
                  <a:pt x="12739" y="27471"/>
                </a:lnTo>
                <a:lnTo>
                  <a:pt x="12752" y="27471"/>
                </a:lnTo>
                <a:cubicBezTo>
                  <a:pt x="12777" y="27471"/>
                  <a:pt x="12802" y="27458"/>
                  <a:pt x="12802" y="27433"/>
                </a:cubicBezTo>
                <a:cubicBezTo>
                  <a:pt x="12815" y="27408"/>
                  <a:pt x="12802" y="27396"/>
                  <a:pt x="12790" y="27383"/>
                </a:cubicBezTo>
                <a:lnTo>
                  <a:pt x="12953" y="27131"/>
                </a:lnTo>
                <a:cubicBezTo>
                  <a:pt x="12966" y="27119"/>
                  <a:pt x="12978" y="27106"/>
                  <a:pt x="12978" y="27094"/>
                </a:cubicBezTo>
                <a:lnTo>
                  <a:pt x="13380" y="26477"/>
                </a:lnTo>
                <a:cubicBezTo>
                  <a:pt x="13419" y="26477"/>
                  <a:pt x="13444" y="26440"/>
                  <a:pt x="13431" y="26402"/>
                </a:cubicBezTo>
                <a:lnTo>
                  <a:pt x="14235" y="25169"/>
                </a:lnTo>
                <a:cubicBezTo>
                  <a:pt x="14261" y="25169"/>
                  <a:pt x="14286" y="25132"/>
                  <a:pt x="14274" y="25107"/>
                </a:cubicBezTo>
                <a:lnTo>
                  <a:pt x="15632" y="23006"/>
                </a:lnTo>
                <a:cubicBezTo>
                  <a:pt x="15657" y="23006"/>
                  <a:pt x="15669" y="22981"/>
                  <a:pt x="15669" y="22969"/>
                </a:cubicBezTo>
                <a:lnTo>
                  <a:pt x="15783" y="22793"/>
                </a:lnTo>
                <a:lnTo>
                  <a:pt x="15795" y="22780"/>
                </a:lnTo>
                <a:cubicBezTo>
                  <a:pt x="15808" y="22768"/>
                  <a:pt x="15808" y="22755"/>
                  <a:pt x="15808" y="22755"/>
                </a:cubicBezTo>
                <a:lnTo>
                  <a:pt x="16725" y="21334"/>
                </a:lnTo>
                <a:cubicBezTo>
                  <a:pt x="16729" y="21338"/>
                  <a:pt x="16733" y="21339"/>
                  <a:pt x="16738" y="21339"/>
                </a:cubicBezTo>
                <a:cubicBezTo>
                  <a:pt x="16751" y="21339"/>
                  <a:pt x="16767" y="21328"/>
                  <a:pt x="16776" y="21309"/>
                </a:cubicBezTo>
                <a:lnTo>
                  <a:pt x="16776" y="21271"/>
                </a:lnTo>
                <a:lnTo>
                  <a:pt x="17090" y="20781"/>
                </a:lnTo>
                <a:cubicBezTo>
                  <a:pt x="17090" y="20781"/>
                  <a:pt x="17103" y="20768"/>
                  <a:pt x="17103" y="20756"/>
                </a:cubicBezTo>
                <a:lnTo>
                  <a:pt x="17279" y="20479"/>
                </a:lnTo>
                <a:cubicBezTo>
                  <a:pt x="17292" y="20479"/>
                  <a:pt x="17317" y="20479"/>
                  <a:pt x="17317" y="20454"/>
                </a:cubicBezTo>
                <a:cubicBezTo>
                  <a:pt x="17329" y="20441"/>
                  <a:pt x="17329" y="20429"/>
                  <a:pt x="17317" y="20416"/>
                </a:cubicBezTo>
                <a:lnTo>
                  <a:pt x="18033" y="19334"/>
                </a:lnTo>
                <a:cubicBezTo>
                  <a:pt x="18058" y="19322"/>
                  <a:pt x="18083" y="19297"/>
                  <a:pt x="18071" y="19272"/>
                </a:cubicBezTo>
                <a:lnTo>
                  <a:pt x="18071" y="19259"/>
                </a:lnTo>
                <a:lnTo>
                  <a:pt x="18926" y="17951"/>
                </a:lnTo>
                <a:cubicBezTo>
                  <a:pt x="18939" y="17951"/>
                  <a:pt x="18952" y="17951"/>
                  <a:pt x="18964" y="17939"/>
                </a:cubicBezTo>
                <a:cubicBezTo>
                  <a:pt x="18977" y="17926"/>
                  <a:pt x="18977" y="17901"/>
                  <a:pt x="18977" y="17889"/>
                </a:cubicBezTo>
                <a:lnTo>
                  <a:pt x="19014" y="17813"/>
                </a:lnTo>
                <a:lnTo>
                  <a:pt x="19027" y="17813"/>
                </a:lnTo>
                <a:lnTo>
                  <a:pt x="19027" y="17788"/>
                </a:lnTo>
                <a:lnTo>
                  <a:pt x="19467" y="17134"/>
                </a:lnTo>
                <a:cubicBezTo>
                  <a:pt x="19480" y="17121"/>
                  <a:pt x="19492" y="17121"/>
                  <a:pt x="19505" y="17109"/>
                </a:cubicBezTo>
                <a:lnTo>
                  <a:pt x="19505" y="17071"/>
                </a:lnTo>
                <a:lnTo>
                  <a:pt x="20486" y="15562"/>
                </a:lnTo>
                <a:cubicBezTo>
                  <a:pt x="20498" y="15550"/>
                  <a:pt x="20511" y="15550"/>
                  <a:pt x="20511" y="15537"/>
                </a:cubicBezTo>
                <a:cubicBezTo>
                  <a:pt x="20523" y="15525"/>
                  <a:pt x="20523" y="15512"/>
                  <a:pt x="20523" y="15500"/>
                </a:cubicBezTo>
                <a:lnTo>
                  <a:pt x="20989" y="14770"/>
                </a:lnTo>
                <a:lnTo>
                  <a:pt x="21479" y="14041"/>
                </a:lnTo>
                <a:cubicBezTo>
                  <a:pt x="21479" y="14028"/>
                  <a:pt x="21492" y="14028"/>
                  <a:pt x="21492" y="14016"/>
                </a:cubicBezTo>
                <a:cubicBezTo>
                  <a:pt x="21504" y="14016"/>
                  <a:pt x="21504" y="14003"/>
                  <a:pt x="21504" y="13991"/>
                </a:cubicBezTo>
                <a:lnTo>
                  <a:pt x="21567" y="13890"/>
                </a:lnTo>
                <a:cubicBezTo>
                  <a:pt x="21592" y="13890"/>
                  <a:pt x="21604" y="13852"/>
                  <a:pt x="21604" y="13827"/>
                </a:cubicBezTo>
                <a:lnTo>
                  <a:pt x="21781" y="13563"/>
                </a:lnTo>
                <a:cubicBezTo>
                  <a:pt x="21806" y="13550"/>
                  <a:pt x="21806" y="13538"/>
                  <a:pt x="21806" y="13513"/>
                </a:cubicBezTo>
                <a:lnTo>
                  <a:pt x="21831" y="13488"/>
                </a:lnTo>
                <a:cubicBezTo>
                  <a:pt x="21844" y="13474"/>
                  <a:pt x="21856" y="13474"/>
                  <a:pt x="21869" y="13462"/>
                </a:cubicBezTo>
                <a:lnTo>
                  <a:pt x="21869" y="13424"/>
                </a:lnTo>
                <a:lnTo>
                  <a:pt x="21957" y="13298"/>
                </a:lnTo>
                <a:cubicBezTo>
                  <a:pt x="21957" y="13286"/>
                  <a:pt x="21970" y="13286"/>
                  <a:pt x="21970" y="13273"/>
                </a:cubicBezTo>
                <a:lnTo>
                  <a:pt x="22095" y="13072"/>
                </a:lnTo>
                <a:cubicBezTo>
                  <a:pt x="22100" y="13073"/>
                  <a:pt x="22104" y="13074"/>
                  <a:pt x="22107" y="13074"/>
                </a:cubicBezTo>
                <a:cubicBezTo>
                  <a:pt x="22138" y="13074"/>
                  <a:pt x="22156" y="13032"/>
                  <a:pt x="22146" y="13010"/>
                </a:cubicBezTo>
                <a:lnTo>
                  <a:pt x="22473" y="12507"/>
                </a:lnTo>
                <a:cubicBezTo>
                  <a:pt x="22498" y="12507"/>
                  <a:pt x="22535" y="12468"/>
                  <a:pt x="22510" y="12443"/>
                </a:cubicBezTo>
                <a:lnTo>
                  <a:pt x="22649" y="12242"/>
                </a:lnTo>
                <a:cubicBezTo>
                  <a:pt x="22656" y="12246"/>
                  <a:pt x="22662" y="12247"/>
                  <a:pt x="22669" y="12247"/>
                </a:cubicBezTo>
                <a:cubicBezTo>
                  <a:pt x="22708" y="12247"/>
                  <a:pt x="22731" y="12187"/>
                  <a:pt x="22699" y="12155"/>
                </a:cubicBezTo>
                <a:lnTo>
                  <a:pt x="22711" y="12141"/>
                </a:lnTo>
                <a:cubicBezTo>
                  <a:pt x="22736" y="12141"/>
                  <a:pt x="22761" y="12104"/>
                  <a:pt x="22749" y="12066"/>
                </a:cubicBezTo>
                <a:lnTo>
                  <a:pt x="23113" y="11513"/>
                </a:lnTo>
                <a:lnTo>
                  <a:pt x="23113" y="11526"/>
                </a:lnTo>
                <a:cubicBezTo>
                  <a:pt x="23121" y="11529"/>
                  <a:pt x="23129" y="11530"/>
                  <a:pt x="23135" y="11530"/>
                </a:cubicBezTo>
                <a:cubicBezTo>
                  <a:pt x="23185" y="11530"/>
                  <a:pt x="23208" y="11459"/>
                  <a:pt x="23164" y="11437"/>
                </a:cubicBezTo>
                <a:lnTo>
                  <a:pt x="23202" y="11387"/>
                </a:lnTo>
                <a:lnTo>
                  <a:pt x="23164" y="11362"/>
                </a:lnTo>
                <a:lnTo>
                  <a:pt x="23189" y="11325"/>
                </a:lnTo>
                <a:lnTo>
                  <a:pt x="22121" y="10394"/>
                </a:lnTo>
                <a:cubicBezTo>
                  <a:pt x="22624" y="10331"/>
                  <a:pt x="22812" y="9928"/>
                  <a:pt x="22825" y="9878"/>
                </a:cubicBezTo>
                <a:lnTo>
                  <a:pt x="24912" y="6432"/>
                </a:lnTo>
                <a:lnTo>
                  <a:pt x="24837" y="6395"/>
                </a:lnTo>
                <a:cubicBezTo>
                  <a:pt x="24849" y="6382"/>
                  <a:pt x="24849" y="6370"/>
                  <a:pt x="24862" y="6345"/>
                </a:cubicBezTo>
                <a:cubicBezTo>
                  <a:pt x="24874" y="6332"/>
                  <a:pt x="24874" y="6320"/>
                  <a:pt x="24862" y="6307"/>
                </a:cubicBezTo>
                <a:lnTo>
                  <a:pt x="24862" y="6307"/>
                </a:lnTo>
                <a:cubicBezTo>
                  <a:pt x="24895" y="6309"/>
                  <a:pt x="24927" y="6311"/>
                  <a:pt x="24959" y="6311"/>
                </a:cubicBezTo>
                <a:cubicBezTo>
                  <a:pt x="25350" y="6311"/>
                  <a:pt x="25641" y="6101"/>
                  <a:pt x="25793" y="5879"/>
                </a:cubicBezTo>
                <a:cubicBezTo>
                  <a:pt x="25994" y="5590"/>
                  <a:pt x="26006" y="5087"/>
                  <a:pt x="25415" y="4609"/>
                </a:cubicBezTo>
                <a:cubicBezTo>
                  <a:pt x="24899" y="4194"/>
                  <a:pt x="22988" y="2735"/>
                  <a:pt x="22510" y="2396"/>
                </a:cubicBezTo>
                <a:cubicBezTo>
                  <a:pt x="22397" y="2321"/>
                  <a:pt x="19819" y="522"/>
                  <a:pt x="19140" y="170"/>
                </a:cubicBezTo>
                <a:cubicBezTo>
                  <a:pt x="18900" y="48"/>
                  <a:pt x="18687" y="1"/>
                  <a:pt x="185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6" name="Google Shape;11596;p34"/>
          <p:cNvSpPr/>
          <p:nvPr/>
        </p:nvSpPr>
        <p:spPr>
          <a:xfrm rot="-5400000" flipH="1">
            <a:off x="-431758" y="4360740"/>
            <a:ext cx="1520155" cy="786783"/>
          </a:xfrm>
          <a:custGeom>
            <a:avLst/>
            <a:gdLst/>
            <a:ahLst/>
            <a:cxnLst/>
            <a:rect l="l" t="t" r="r" b="b"/>
            <a:pathLst>
              <a:path w="29942" h="15497" extrusionOk="0">
                <a:moveTo>
                  <a:pt x="28924" y="248"/>
                </a:moveTo>
                <a:cubicBezTo>
                  <a:pt x="28936" y="248"/>
                  <a:pt x="28961" y="260"/>
                  <a:pt x="28974" y="260"/>
                </a:cubicBezTo>
                <a:lnTo>
                  <a:pt x="28999" y="260"/>
                </a:lnTo>
                <a:cubicBezTo>
                  <a:pt x="29011" y="273"/>
                  <a:pt x="29024" y="273"/>
                  <a:pt x="29036" y="285"/>
                </a:cubicBezTo>
                <a:cubicBezTo>
                  <a:pt x="28848" y="285"/>
                  <a:pt x="28672" y="311"/>
                  <a:pt x="28496" y="374"/>
                </a:cubicBezTo>
                <a:cubicBezTo>
                  <a:pt x="28487" y="365"/>
                  <a:pt x="28478" y="356"/>
                  <a:pt x="28469" y="356"/>
                </a:cubicBezTo>
                <a:cubicBezTo>
                  <a:pt x="28465" y="356"/>
                  <a:pt x="28462" y="357"/>
                  <a:pt x="28458" y="361"/>
                </a:cubicBezTo>
                <a:cubicBezTo>
                  <a:pt x="28370" y="386"/>
                  <a:pt x="28295" y="411"/>
                  <a:pt x="28206" y="436"/>
                </a:cubicBezTo>
                <a:cubicBezTo>
                  <a:pt x="28408" y="361"/>
                  <a:pt x="28609" y="273"/>
                  <a:pt x="28835" y="273"/>
                </a:cubicBezTo>
                <a:cubicBezTo>
                  <a:pt x="28848" y="273"/>
                  <a:pt x="28860" y="260"/>
                  <a:pt x="28873" y="248"/>
                </a:cubicBezTo>
                <a:close/>
                <a:moveTo>
                  <a:pt x="29263" y="424"/>
                </a:moveTo>
                <a:cubicBezTo>
                  <a:pt x="29288" y="436"/>
                  <a:pt x="29301" y="449"/>
                  <a:pt x="29326" y="475"/>
                </a:cubicBezTo>
                <a:cubicBezTo>
                  <a:pt x="29251" y="475"/>
                  <a:pt x="29175" y="475"/>
                  <a:pt x="29100" y="487"/>
                </a:cubicBezTo>
                <a:lnTo>
                  <a:pt x="29100" y="475"/>
                </a:lnTo>
                <a:cubicBezTo>
                  <a:pt x="29137" y="462"/>
                  <a:pt x="29187" y="462"/>
                  <a:pt x="29226" y="449"/>
                </a:cubicBezTo>
                <a:cubicBezTo>
                  <a:pt x="29251" y="449"/>
                  <a:pt x="29251" y="436"/>
                  <a:pt x="29263" y="424"/>
                </a:cubicBezTo>
                <a:close/>
                <a:moveTo>
                  <a:pt x="29062" y="386"/>
                </a:moveTo>
                <a:cubicBezTo>
                  <a:pt x="28949" y="411"/>
                  <a:pt x="28823" y="436"/>
                  <a:pt x="28709" y="487"/>
                </a:cubicBezTo>
                <a:lnTo>
                  <a:pt x="28709" y="475"/>
                </a:lnTo>
                <a:cubicBezTo>
                  <a:pt x="28699" y="454"/>
                  <a:pt x="28681" y="433"/>
                  <a:pt x="28660" y="433"/>
                </a:cubicBezTo>
                <a:cubicBezTo>
                  <a:pt x="28656" y="433"/>
                  <a:pt x="28652" y="434"/>
                  <a:pt x="28647" y="436"/>
                </a:cubicBezTo>
                <a:cubicBezTo>
                  <a:pt x="28561" y="461"/>
                  <a:pt x="28474" y="489"/>
                  <a:pt x="28388" y="517"/>
                </a:cubicBezTo>
                <a:lnTo>
                  <a:pt x="28388" y="517"/>
                </a:lnTo>
                <a:cubicBezTo>
                  <a:pt x="28597" y="422"/>
                  <a:pt x="28830" y="386"/>
                  <a:pt x="29062" y="386"/>
                </a:cubicBezTo>
                <a:close/>
                <a:moveTo>
                  <a:pt x="29363" y="512"/>
                </a:moveTo>
                <a:cubicBezTo>
                  <a:pt x="29376" y="512"/>
                  <a:pt x="29376" y="512"/>
                  <a:pt x="29388" y="525"/>
                </a:cubicBezTo>
                <a:cubicBezTo>
                  <a:pt x="29376" y="525"/>
                  <a:pt x="29363" y="537"/>
                  <a:pt x="29363" y="550"/>
                </a:cubicBezTo>
                <a:cubicBezTo>
                  <a:pt x="29363" y="537"/>
                  <a:pt x="29363" y="525"/>
                  <a:pt x="29376" y="525"/>
                </a:cubicBezTo>
                <a:cubicBezTo>
                  <a:pt x="29376" y="512"/>
                  <a:pt x="29363" y="512"/>
                  <a:pt x="29363" y="512"/>
                </a:cubicBezTo>
                <a:close/>
                <a:moveTo>
                  <a:pt x="29351" y="562"/>
                </a:moveTo>
                <a:lnTo>
                  <a:pt x="29313" y="600"/>
                </a:lnTo>
                <a:lnTo>
                  <a:pt x="29276" y="600"/>
                </a:lnTo>
                <a:cubicBezTo>
                  <a:pt x="29238" y="626"/>
                  <a:pt x="29187" y="638"/>
                  <a:pt x="29150" y="651"/>
                </a:cubicBezTo>
                <a:cubicBezTo>
                  <a:pt x="29150" y="638"/>
                  <a:pt x="29162" y="626"/>
                  <a:pt x="29150" y="612"/>
                </a:cubicBezTo>
                <a:cubicBezTo>
                  <a:pt x="29150" y="600"/>
                  <a:pt x="29150" y="587"/>
                  <a:pt x="29137" y="587"/>
                </a:cubicBezTo>
                <a:cubicBezTo>
                  <a:pt x="29200" y="575"/>
                  <a:pt x="29263" y="562"/>
                  <a:pt x="29313" y="562"/>
                </a:cubicBezTo>
                <a:close/>
                <a:moveTo>
                  <a:pt x="28521" y="223"/>
                </a:moveTo>
                <a:cubicBezTo>
                  <a:pt x="28433" y="248"/>
                  <a:pt x="28345" y="273"/>
                  <a:pt x="28257" y="311"/>
                </a:cubicBezTo>
                <a:cubicBezTo>
                  <a:pt x="28056" y="386"/>
                  <a:pt x="27867" y="475"/>
                  <a:pt x="27666" y="575"/>
                </a:cubicBezTo>
                <a:cubicBezTo>
                  <a:pt x="27603" y="600"/>
                  <a:pt x="27540" y="638"/>
                  <a:pt x="27477" y="663"/>
                </a:cubicBezTo>
                <a:cubicBezTo>
                  <a:pt x="27678" y="562"/>
                  <a:pt x="27879" y="449"/>
                  <a:pt x="28094" y="361"/>
                </a:cubicBezTo>
                <a:cubicBezTo>
                  <a:pt x="28219" y="311"/>
                  <a:pt x="28370" y="235"/>
                  <a:pt x="28521" y="223"/>
                </a:cubicBezTo>
                <a:close/>
                <a:moveTo>
                  <a:pt x="28471" y="587"/>
                </a:moveTo>
                <a:cubicBezTo>
                  <a:pt x="28446" y="612"/>
                  <a:pt x="28446" y="638"/>
                  <a:pt x="28458" y="663"/>
                </a:cubicBezTo>
                <a:cubicBezTo>
                  <a:pt x="28421" y="651"/>
                  <a:pt x="28382" y="638"/>
                  <a:pt x="28332" y="638"/>
                </a:cubicBezTo>
                <a:cubicBezTo>
                  <a:pt x="28382" y="626"/>
                  <a:pt x="28433" y="612"/>
                  <a:pt x="28471" y="587"/>
                </a:cubicBezTo>
                <a:close/>
                <a:moveTo>
                  <a:pt x="28684" y="600"/>
                </a:moveTo>
                <a:cubicBezTo>
                  <a:pt x="28647" y="626"/>
                  <a:pt x="28597" y="651"/>
                  <a:pt x="28559" y="688"/>
                </a:cubicBezTo>
                <a:cubicBezTo>
                  <a:pt x="28546" y="688"/>
                  <a:pt x="28546" y="688"/>
                  <a:pt x="28546" y="701"/>
                </a:cubicBezTo>
                <a:cubicBezTo>
                  <a:pt x="28533" y="688"/>
                  <a:pt x="28521" y="688"/>
                  <a:pt x="28521" y="676"/>
                </a:cubicBezTo>
                <a:cubicBezTo>
                  <a:pt x="28572" y="651"/>
                  <a:pt x="28634" y="626"/>
                  <a:pt x="28684" y="600"/>
                </a:cubicBezTo>
                <a:close/>
                <a:moveTo>
                  <a:pt x="28961" y="626"/>
                </a:moveTo>
                <a:lnTo>
                  <a:pt x="28622" y="776"/>
                </a:lnTo>
                <a:cubicBezTo>
                  <a:pt x="28622" y="776"/>
                  <a:pt x="28622" y="763"/>
                  <a:pt x="28609" y="763"/>
                </a:cubicBezTo>
                <a:cubicBezTo>
                  <a:pt x="28622" y="763"/>
                  <a:pt x="28622" y="763"/>
                  <a:pt x="28622" y="751"/>
                </a:cubicBezTo>
                <a:cubicBezTo>
                  <a:pt x="28672" y="726"/>
                  <a:pt x="28722" y="688"/>
                  <a:pt x="28773" y="663"/>
                </a:cubicBezTo>
                <a:cubicBezTo>
                  <a:pt x="28781" y="672"/>
                  <a:pt x="28797" y="681"/>
                  <a:pt x="28814" y="681"/>
                </a:cubicBezTo>
                <a:cubicBezTo>
                  <a:pt x="28821" y="681"/>
                  <a:pt x="28828" y="679"/>
                  <a:pt x="28835" y="676"/>
                </a:cubicBezTo>
                <a:cubicBezTo>
                  <a:pt x="28873" y="651"/>
                  <a:pt x="28924" y="638"/>
                  <a:pt x="28961" y="626"/>
                </a:cubicBezTo>
                <a:close/>
                <a:moveTo>
                  <a:pt x="28307" y="512"/>
                </a:moveTo>
                <a:cubicBezTo>
                  <a:pt x="28319" y="524"/>
                  <a:pt x="28340" y="525"/>
                  <a:pt x="28363" y="525"/>
                </a:cubicBezTo>
                <a:lnTo>
                  <a:pt x="28363" y="525"/>
                </a:lnTo>
                <a:cubicBezTo>
                  <a:pt x="28281" y="551"/>
                  <a:pt x="28200" y="577"/>
                  <a:pt x="28119" y="600"/>
                </a:cubicBezTo>
                <a:cubicBezTo>
                  <a:pt x="28094" y="612"/>
                  <a:pt x="28081" y="638"/>
                  <a:pt x="28081" y="663"/>
                </a:cubicBezTo>
                <a:cubicBezTo>
                  <a:pt x="27980" y="688"/>
                  <a:pt x="27867" y="713"/>
                  <a:pt x="27767" y="763"/>
                </a:cubicBezTo>
                <a:cubicBezTo>
                  <a:pt x="27754" y="776"/>
                  <a:pt x="27742" y="788"/>
                  <a:pt x="27716" y="788"/>
                </a:cubicBezTo>
                <a:cubicBezTo>
                  <a:pt x="27716" y="776"/>
                  <a:pt x="27691" y="763"/>
                  <a:pt x="27666" y="763"/>
                </a:cubicBezTo>
                <a:cubicBezTo>
                  <a:pt x="27879" y="663"/>
                  <a:pt x="28094" y="575"/>
                  <a:pt x="28307" y="512"/>
                </a:cubicBezTo>
                <a:close/>
                <a:moveTo>
                  <a:pt x="29565" y="726"/>
                </a:moveTo>
                <a:cubicBezTo>
                  <a:pt x="29578" y="726"/>
                  <a:pt x="29578" y="738"/>
                  <a:pt x="29590" y="751"/>
                </a:cubicBezTo>
                <a:cubicBezTo>
                  <a:pt x="29590" y="751"/>
                  <a:pt x="29590" y="763"/>
                  <a:pt x="29603" y="763"/>
                </a:cubicBezTo>
                <a:cubicBezTo>
                  <a:pt x="29590" y="776"/>
                  <a:pt x="29590" y="776"/>
                  <a:pt x="29590" y="788"/>
                </a:cubicBezTo>
                <a:cubicBezTo>
                  <a:pt x="29590" y="776"/>
                  <a:pt x="29578" y="776"/>
                  <a:pt x="29565" y="763"/>
                </a:cubicBezTo>
                <a:lnTo>
                  <a:pt x="29565" y="726"/>
                </a:lnTo>
                <a:close/>
                <a:moveTo>
                  <a:pt x="29112" y="763"/>
                </a:moveTo>
                <a:lnTo>
                  <a:pt x="29112" y="763"/>
                </a:lnTo>
                <a:cubicBezTo>
                  <a:pt x="29049" y="814"/>
                  <a:pt x="28986" y="864"/>
                  <a:pt x="28911" y="902"/>
                </a:cubicBezTo>
                <a:cubicBezTo>
                  <a:pt x="28903" y="887"/>
                  <a:pt x="28892" y="881"/>
                  <a:pt x="28878" y="881"/>
                </a:cubicBezTo>
                <a:cubicBezTo>
                  <a:pt x="28869" y="881"/>
                  <a:pt x="28859" y="884"/>
                  <a:pt x="28848" y="889"/>
                </a:cubicBezTo>
                <a:cubicBezTo>
                  <a:pt x="28773" y="914"/>
                  <a:pt x="28709" y="952"/>
                  <a:pt x="28634" y="990"/>
                </a:cubicBezTo>
                <a:cubicBezTo>
                  <a:pt x="28647" y="952"/>
                  <a:pt x="28659" y="914"/>
                  <a:pt x="28659" y="877"/>
                </a:cubicBezTo>
                <a:cubicBezTo>
                  <a:pt x="28697" y="852"/>
                  <a:pt x="28735" y="827"/>
                  <a:pt x="28785" y="814"/>
                </a:cubicBezTo>
                <a:cubicBezTo>
                  <a:pt x="28785" y="834"/>
                  <a:pt x="28802" y="855"/>
                  <a:pt x="28822" y="855"/>
                </a:cubicBezTo>
                <a:cubicBezTo>
                  <a:pt x="28826" y="855"/>
                  <a:pt x="28831" y="854"/>
                  <a:pt x="28835" y="852"/>
                </a:cubicBezTo>
                <a:cubicBezTo>
                  <a:pt x="28936" y="827"/>
                  <a:pt x="29024" y="802"/>
                  <a:pt x="29112" y="763"/>
                </a:cubicBezTo>
                <a:close/>
                <a:moveTo>
                  <a:pt x="29276" y="1115"/>
                </a:moveTo>
                <a:lnTo>
                  <a:pt x="29276" y="1115"/>
                </a:lnTo>
                <a:cubicBezTo>
                  <a:pt x="29137" y="1241"/>
                  <a:pt x="28986" y="1342"/>
                  <a:pt x="28835" y="1430"/>
                </a:cubicBezTo>
                <a:lnTo>
                  <a:pt x="28835" y="1405"/>
                </a:lnTo>
                <a:cubicBezTo>
                  <a:pt x="28885" y="1380"/>
                  <a:pt x="28936" y="1342"/>
                  <a:pt x="28999" y="1317"/>
                </a:cubicBezTo>
                <a:cubicBezTo>
                  <a:pt x="29087" y="1254"/>
                  <a:pt x="29187" y="1191"/>
                  <a:pt x="29276" y="1115"/>
                </a:cubicBezTo>
                <a:close/>
                <a:moveTo>
                  <a:pt x="28295" y="738"/>
                </a:moveTo>
                <a:cubicBezTo>
                  <a:pt x="28382" y="738"/>
                  <a:pt x="28446" y="751"/>
                  <a:pt x="28496" y="776"/>
                </a:cubicBezTo>
                <a:cubicBezTo>
                  <a:pt x="28521" y="788"/>
                  <a:pt x="28533" y="814"/>
                  <a:pt x="28546" y="839"/>
                </a:cubicBezTo>
                <a:cubicBezTo>
                  <a:pt x="28572" y="902"/>
                  <a:pt x="28546" y="990"/>
                  <a:pt x="28471" y="1090"/>
                </a:cubicBezTo>
                <a:cubicBezTo>
                  <a:pt x="28370" y="1204"/>
                  <a:pt x="28232" y="1317"/>
                  <a:pt x="28056" y="1392"/>
                </a:cubicBezTo>
                <a:cubicBezTo>
                  <a:pt x="27893" y="1481"/>
                  <a:pt x="27716" y="1518"/>
                  <a:pt x="27578" y="1518"/>
                </a:cubicBezTo>
                <a:cubicBezTo>
                  <a:pt x="27440" y="1518"/>
                  <a:pt x="27351" y="1481"/>
                  <a:pt x="27314" y="1417"/>
                </a:cubicBezTo>
                <a:cubicBezTo>
                  <a:pt x="27289" y="1355"/>
                  <a:pt x="27314" y="1254"/>
                  <a:pt x="27402" y="1154"/>
                </a:cubicBezTo>
                <a:cubicBezTo>
                  <a:pt x="27490" y="1040"/>
                  <a:pt x="27641" y="939"/>
                  <a:pt x="27804" y="864"/>
                </a:cubicBezTo>
                <a:cubicBezTo>
                  <a:pt x="27980" y="776"/>
                  <a:pt x="28144" y="738"/>
                  <a:pt x="28295" y="738"/>
                </a:cubicBezTo>
                <a:close/>
                <a:moveTo>
                  <a:pt x="29729" y="1191"/>
                </a:moveTo>
                <a:cubicBezTo>
                  <a:pt x="29729" y="1216"/>
                  <a:pt x="29729" y="1241"/>
                  <a:pt x="29715" y="1254"/>
                </a:cubicBezTo>
                <a:cubicBezTo>
                  <a:pt x="29678" y="1380"/>
                  <a:pt x="29590" y="1481"/>
                  <a:pt x="29439" y="1568"/>
                </a:cubicBezTo>
                <a:cubicBezTo>
                  <a:pt x="29527" y="1468"/>
                  <a:pt x="29615" y="1367"/>
                  <a:pt x="29678" y="1266"/>
                </a:cubicBezTo>
                <a:cubicBezTo>
                  <a:pt x="29690" y="1241"/>
                  <a:pt x="29715" y="1216"/>
                  <a:pt x="29729" y="1191"/>
                </a:cubicBezTo>
                <a:close/>
                <a:moveTo>
                  <a:pt x="28597" y="1632"/>
                </a:moveTo>
                <a:lnTo>
                  <a:pt x="28295" y="1744"/>
                </a:lnTo>
                <a:cubicBezTo>
                  <a:pt x="28282" y="1757"/>
                  <a:pt x="28270" y="1757"/>
                  <a:pt x="28257" y="1769"/>
                </a:cubicBezTo>
                <a:cubicBezTo>
                  <a:pt x="28257" y="1782"/>
                  <a:pt x="28245" y="1795"/>
                  <a:pt x="28257" y="1808"/>
                </a:cubicBezTo>
                <a:cubicBezTo>
                  <a:pt x="28257" y="1828"/>
                  <a:pt x="28273" y="1848"/>
                  <a:pt x="28293" y="1848"/>
                </a:cubicBezTo>
                <a:cubicBezTo>
                  <a:pt x="28298" y="1848"/>
                  <a:pt x="28302" y="1847"/>
                  <a:pt x="28307" y="1845"/>
                </a:cubicBezTo>
                <a:cubicBezTo>
                  <a:pt x="28408" y="1808"/>
                  <a:pt x="28508" y="1769"/>
                  <a:pt x="28622" y="1732"/>
                </a:cubicBezTo>
                <a:cubicBezTo>
                  <a:pt x="28634" y="1732"/>
                  <a:pt x="28634" y="1719"/>
                  <a:pt x="28647" y="1707"/>
                </a:cubicBezTo>
                <a:cubicBezTo>
                  <a:pt x="28647" y="1694"/>
                  <a:pt x="28659" y="1682"/>
                  <a:pt x="28647" y="1669"/>
                </a:cubicBezTo>
                <a:cubicBezTo>
                  <a:pt x="28647" y="1644"/>
                  <a:pt x="28622" y="1632"/>
                  <a:pt x="28597" y="1632"/>
                </a:cubicBezTo>
                <a:close/>
                <a:moveTo>
                  <a:pt x="4301" y="2021"/>
                </a:moveTo>
                <a:cubicBezTo>
                  <a:pt x="4201" y="2034"/>
                  <a:pt x="4100" y="2059"/>
                  <a:pt x="4012" y="2071"/>
                </a:cubicBezTo>
                <a:cubicBezTo>
                  <a:pt x="3987" y="2071"/>
                  <a:pt x="3961" y="2109"/>
                  <a:pt x="3975" y="2135"/>
                </a:cubicBezTo>
                <a:cubicBezTo>
                  <a:pt x="3975" y="2160"/>
                  <a:pt x="4000" y="2172"/>
                  <a:pt x="4037" y="2172"/>
                </a:cubicBezTo>
                <a:cubicBezTo>
                  <a:pt x="4125" y="2147"/>
                  <a:pt x="4226" y="2135"/>
                  <a:pt x="4327" y="2121"/>
                </a:cubicBezTo>
                <a:cubicBezTo>
                  <a:pt x="4352" y="2109"/>
                  <a:pt x="4364" y="2084"/>
                  <a:pt x="4352" y="2059"/>
                </a:cubicBezTo>
                <a:cubicBezTo>
                  <a:pt x="4352" y="2034"/>
                  <a:pt x="4327" y="2021"/>
                  <a:pt x="4301" y="2021"/>
                </a:cubicBezTo>
                <a:close/>
                <a:moveTo>
                  <a:pt x="25860" y="2038"/>
                </a:moveTo>
                <a:cubicBezTo>
                  <a:pt x="25851" y="2038"/>
                  <a:pt x="25841" y="2041"/>
                  <a:pt x="25830" y="2046"/>
                </a:cubicBezTo>
                <a:cubicBezTo>
                  <a:pt x="25704" y="2084"/>
                  <a:pt x="25579" y="2135"/>
                  <a:pt x="25453" y="2185"/>
                </a:cubicBezTo>
                <a:cubicBezTo>
                  <a:pt x="25440" y="2197"/>
                  <a:pt x="25428" y="2222"/>
                  <a:pt x="25440" y="2247"/>
                </a:cubicBezTo>
                <a:cubicBezTo>
                  <a:pt x="25453" y="2272"/>
                  <a:pt x="25478" y="2272"/>
                  <a:pt x="25503" y="2272"/>
                </a:cubicBezTo>
                <a:cubicBezTo>
                  <a:pt x="25629" y="2222"/>
                  <a:pt x="25755" y="2172"/>
                  <a:pt x="25881" y="2135"/>
                </a:cubicBezTo>
                <a:cubicBezTo>
                  <a:pt x="25906" y="2121"/>
                  <a:pt x="25906" y="2084"/>
                  <a:pt x="25893" y="2059"/>
                </a:cubicBezTo>
                <a:cubicBezTo>
                  <a:pt x="25885" y="2044"/>
                  <a:pt x="25874" y="2038"/>
                  <a:pt x="25860" y="2038"/>
                </a:cubicBezTo>
                <a:close/>
                <a:moveTo>
                  <a:pt x="26144" y="2361"/>
                </a:moveTo>
                <a:cubicBezTo>
                  <a:pt x="26132" y="2361"/>
                  <a:pt x="26119" y="2361"/>
                  <a:pt x="26107" y="2373"/>
                </a:cubicBezTo>
                <a:cubicBezTo>
                  <a:pt x="26069" y="2386"/>
                  <a:pt x="26018" y="2411"/>
                  <a:pt x="25981" y="2423"/>
                </a:cubicBezTo>
                <a:cubicBezTo>
                  <a:pt x="25968" y="2436"/>
                  <a:pt x="25956" y="2448"/>
                  <a:pt x="25956" y="2461"/>
                </a:cubicBezTo>
                <a:lnTo>
                  <a:pt x="25956" y="2487"/>
                </a:lnTo>
                <a:cubicBezTo>
                  <a:pt x="25968" y="2499"/>
                  <a:pt x="25981" y="2512"/>
                  <a:pt x="25993" y="2512"/>
                </a:cubicBezTo>
                <a:cubicBezTo>
                  <a:pt x="25998" y="2516"/>
                  <a:pt x="26000" y="2517"/>
                  <a:pt x="26003" y="2517"/>
                </a:cubicBezTo>
                <a:cubicBezTo>
                  <a:pt x="26008" y="2517"/>
                  <a:pt x="26010" y="2512"/>
                  <a:pt x="26018" y="2512"/>
                </a:cubicBezTo>
                <a:cubicBezTo>
                  <a:pt x="26069" y="2499"/>
                  <a:pt x="26107" y="2474"/>
                  <a:pt x="26157" y="2461"/>
                </a:cubicBezTo>
                <a:cubicBezTo>
                  <a:pt x="26169" y="2448"/>
                  <a:pt x="26182" y="2436"/>
                  <a:pt x="26182" y="2423"/>
                </a:cubicBezTo>
                <a:lnTo>
                  <a:pt x="26182" y="2386"/>
                </a:lnTo>
                <a:cubicBezTo>
                  <a:pt x="26169" y="2386"/>
                  <a:pt x="26157" y="2373"/>
                  <a:pt x="26144" y="2361"/>
                </a:cubicBezTo>
                <a:close/>
                <a:moveTo>
                  <a:pt x="5031" y="2612"/>
                </a:moveTo>
                <a:lnTo>
                  <a:pt x="4654" y="2688"/>
                </a:lnTo>
                <a:cubicBezTo>
                  <a:pt x="4628" y="2700"/>
                  <a:pt x="4603" y="2725"/>
                  <a:pt x="4615" y="2750"/>
                </a:cubicBezTo>
                <a:cubicBezTo>
                  <a:pt x="4615" y="2771"/>
                  <a:pt x="4632" y="2792"/>
                  <a:pt x="4660" y="2792"/>
                </a:cubicBezTo>
                <a:cubicBezTo>
                  <a:pt x="4666" y="2792"/>
                  <a:pt x="4672" y="2791"/>
                  <a:pt x="4679" y="2788"/>
                </a:cubicBezTo>
                <a:cubicBezTo>
                  <a:pt x="4791" y="2750"/>
                  <a:pt x="4917" y="2725"/>
                  <a:pt x="5043" y="2713"/>
                </a:cubicBezTo>
                <a:cubicBezTo>
                  <a:pt x="5068" y="2713"/>
                  <a:pt x="5093" y="2675"/>
                  <a:pt x="5081" y="2650"/>
                </a:cubicBezTo>
                <a:cubicBezTo>
                  <a:pt x="5081" y="2624"/>
                  <a:pt x="5056" y="2612"/>
                  <a:pt x="5031" y="2612"/>
                </a:cubicBezTo>
                <a:close/>
                <a:moveTo>
                  <a:pt x="7057" y="2888"/>
                </a:moveTo>
                <a:cubicBezTo>
                  <a:pt x="7005" y="2888"/>
                  <a:pt x="7009" y="2977"/>
                  <a:pt x="7068" y="2990"/>
                </a:cubicBezTo>
                <a:cubicBezTo>
                  <a:pt x="7420" y="3040"/>
                  <a:pt x="7759" y="3090"/>
                  <a:pt x="8111" y="3153"/>
                </a:cubicBezTo>
                <a:cubicBezTo>
                  <a:pt x="8115" y="3153"/>
                  <a:pt x="8119" y="3154"/>
                  <a:pt x="8122" y="3154"/>
                </a:cubicBezTo>
                <a:cubicBezTo>
                  <a:pt x="8174" y="3154"/>
                  <a:pt x="8171" y="3064"/>
                  <a:pt x="8111" y="3052"/>
                </a:cubicBezTo>
                <a:cubicBezTo>
                  <a:pt x="7772" y="3002"/>
                  <a:pt x="7420" y="2939"/>
                  <a:pt x="7068" y="2889"/>
                </a:cubicBezTo>
                <a:cubicBezTo>
                  <a:pt x="7064" y="2888"/>
                  <a:pt x="7061" y="2888"/>
                  <a:pt x="7057" y="2888"/>
                </a:cubicBezTo>
                <a:close/>
                <a:moveTo>
                  <a:pt x="26434" y="2926"/>
                </a:moveTo>
                <a:cubicBezTo>
                  <a:pt x="26258" y="2951"/>
                  <a:pt x="26082" y="3002"/>
                  <a:pt x="25918" y="3065"/>
                </a:cubicBezTo>
                <a:cubicBezTo>
                  <a:pt x="25893" y="3077"/>
                  <a:pt x="25881" y="3115"/>
                  <a:pt x="25893" y="3127"/>
                </a:cubicBezTo>
                <a:cubicBezTo>
                  <a:pt x="25902" y="3146"/>
                  <a:pt x="25918" y="3158"/>
                  <a:pt x="25936" y="3158"/>
                </a:cubicBezTo>
                <a:cubicBezTo>
                  <a:pt x="25942" y="3158"/>
                  <a:pt x="25949" y="3156"/>
                  <a:pt x="25956" y="3153"/>
                </a:cubicBezTo>
                <a:cubicBezTo>
                  <a:pt x="26119" y="3090"/>
                  <a:pt x="26283" y="3052"/>
                  <a:pt x="26459" y="3027"/>
                </a:cubicBezTo>
                <a:cubicBezTo>
                  <a:pt x="26484" y="3015"/>
                  <a:pt x="26496" y="2990"/>
                  <a:pt x="26496" y="2964"/>
                </a:cubicBezTo>
                <a:cubicBezTo>
                  <a:pt x="26484" y="2939"/>
                  <a:pt x="26459" y="2926"/>
                  <a:pt x="26434" y="2926"/>
                </a:cubicBezTo>
                <a:close/>
                <a:moveTo>
                  <a:pt x="10816" y="3101"/>
                </a:moveTo>
                <a:cubicBezTo>
                  <a:pt x="10762" y="3101"/>
                  <a:pt x="10744" y="3179"/>
                  <a:pt x="10802" y="3191"/>
                </a:cubicBezTo>
                <a:cubicBezTo>
                  <a:pt x="11268" y="3317"/>
                  <a:pt x="11733" y="3442"/>
                  <a:pt x="12199" y="3555"/>
                </a:cubicBezTo>
                <a:cubicBezTo>
                  <a:pt x="12206" y="3558"/>
                  <a:pt x="12212" y="3559"/>
                  <a:pt x="12218" y="3559"/>
                </a:cubicBezTo>
                <a:cubicBezTo>
                  <a:pt x="12266" y="3559"/>
                  <a:pt x="12281" y="3478"/>
                  <a:pt x="12236" y="3468"/>
                </a:cubicBezTo>
                <a:cubicBezTo>
                  <a:pt x="11758" y="3342"/>
                  <a:pt x="11293" y="3216"/>
                  <a:pt x="10828" y="3102"/>
                </a:cubicBezTo>
                <a:cubicBezTo>
                  <a:pt x="10824" y="3102"/>
                  <a:pt x="10820" y="3101"/>
                  <a:pt x="10816" y="3101"/>
                </a:cubicBezTo>
                <a:close/>
                <a:moveTo>
                  <a:pt x="12982" y="3789"/>
                </a:moveTo>
                <a:cubicBezTo>
                  <a:pt x="12938" y="3789"/>
                  <a:pt x="12899" y="3850"/>
                  <a:pt x="12953" y="3882"/>
                </a:cubicBezTo>
                <a:cubicBezTo>
                  <a:pt x="13116" y="3971"/>
                  <a:pt x="13267" y="4046"/>
                  <a:pt x="13431" y="4133"/>
                </a:cubicBezTo>
                <a:cubicBezTo>
                  <a:pt x="13440" y="4140"/>
                  <a:pt x="13449" y="4143"/>
                  <a:pt x="13458" y="4143"/>
                </a:cubicBezTo>
                <a:cubicBezTo>
                  <a:pt x="13499" y="4143"/>
                  <a:pt x="13533" y="4079"/>
                  <a:pt x="13481" y="4058"/>
                </a:cubicBezTo>
                <a:cubicBezTo>
                  <a:pt x="13317" y="3971"/>
                  <a:pt x="13166" y="3882"/>
                  <a:pt x="13004" y="3794"/>
                </a:cubicBezTo>
                <a:cubicBezTo>
                  <a:pt x="12997" y="3791"/>
                  <a:pt x="12989" y="3789"/>
                  <a:pt x="12982" y="3789"/>
                </a:cubicBezTo>
                <a:close/>
                <a:moveTo>
                  <a:pt x="21410" y="3886"/>
                </a:moveTo>
                <a:cubicBezTo>
                  <a:pt x="21400" y="3886"/>
                  <a:pt x="21389" y="3890"/>
                  <a:pt x="21379" y="3895"/>
                </a:cubicBezTo>
                <a:cubicBezTo>
                  <a:pt x="21303" y="3957"/>
                  <a:pt x="21228" y="4008"/>
                  <a:pt x="21152" y="4058"/>
                </a:cubicBezTo>
                <a:cubicBezTo>
                  <a:pt x="21139" y="4071"/>
                  <a:pt x="21139" y="4108"/>
                  <a:pt x="21152" y="4133"/>
                </a:cubicBezTo>
                <a:cubicBezTo>
                  <a:pt x="21165" y="4140"/>
                  <a:pt x="21177" y="4143"/>
                  <a:pt x="21190" y="4143"/>
                </a:cubicBezTo>
                <a:cubicBezTo>
                  <a:pt x="21203" y="4143"/>
                  <a:pt x="21215" y="4140"/>
                  <a:pt x="21228" y="4133"/>
                </a:cubicBezTo>
                <a:cubicBezTo>
                  <a:pt x="21303" y="4083"/>
                  <a:pt x="21379" y="4021"/>
                  <a:pt x="21441" y="3971"/>
                </a:cubicBezTo>
                <a:cubicBezTo>
                  <a:pt x="21466" y="3957"/>
                  <a:pt x="21466" y="3920"/>
                  <a:pt x="21454" y="3907"/>
                </a:cubicBezTo>
                <a:cubicBezTo>
                  <a:pt x="21439" y="3893"/>
                  <a:pt x="21425" y="3886"/>
                  <a:pt x="21410" y="3886"/>
                </a:cubicBezTo>
                <a:close/>
                <a:moveTo>
                  <a:pt x="7558" y="4046"/>
                </a:moveTo>
                <a:cubicBezTo>
                  <a:pt x="7533" y="4046"/>
                  <a:pt x="7508" y="4071"/>
                  <a:pt x="7508" y="4096"/>
                </a:cubicBezTo>
                <a:cubicBezTo>
                  <a:pt x="7508" y="4133"/>
                  <a:pt x="7533" y="4147"/>
                  <a:pt x="7558" y="4147"/>
                </a:cubicBezTo>
                <a:cubicBezTo>
                  <a:pt x="7697" y="4172"/>
                  <a:pt x="7835" y="4197"/>
                  <a:pt x="7973" y="4209"/>
                </a:cubicBezTo>
                <a:cubicBezTo>
                  <a:pt x="7999" y="4209"/>
                  <a:pt x="8024" y="4184"/>
                  <a:pt x="8024" y="4159"/>
                </a:cubicBezTo>
                <a:cubicBezTo>
                  <a:pt x="8024" y="4133"/>
                  <a:pt x="8011" y="4121"/>
                  <a:pt x="7986" y="4108"/>
                </a:cubicBezTo>
                <a:cubicBezTo>
                  <a:pt x="7835" y="4096"/>
                  <a:pt x="7697" y="4071"/>
                  <a:pt x="7558" y="4046"/>
                </a:cubicBezTo>
                <a:close/>
                <a:moveTo>
                  <a:pt x="4817" y="4373"/>
                </a:moveTo>
                <a:cubicBezTo>
                  <a:pt x="4666" y="4398"/>
                  <a:pt x="4528" y="4410"/>
                  <a:pt x="4377" y="4435"/>
                </a:cubicBezTo>
                <a:cubicBezTo>
                  <a:pt x="4352" y="4435"/>
                  <a:pt x="4339" y="4474"/>
                  <a:pt x="4339" y="4499"/>
                </a:cubicBezTo>
                <a:cubicBezTo>
                  <a:pt x="4352" y="4524"/>
                  <a:pt x="4377" y="4536"/>
                  <a:pt x="4402" y="4536"/>
                </a:cubicBezTo>
                <a:cubicBezTo>
                  <a:pt x="4553" y="4511"/>
                  <a:pt x="4691" y="4486"/>
                  <a:pt x="4842" y="4460"/>
                </a:cubicBezTo>
                <a:cubicBezTo>
                  <a:pt x="4867" y="4460"/>
                  <a:pt x="4880" y="4435"/>
                  <a:pt x="4880" y="4410"/>
                </a:cubicBezTo>
                <a:cubicBezTo>
                  <a:pt x="4867" y="4385"/>
                  <a:pt x="4842" y="4373"/>
                  <a:pt x="4817" y="4373"/>
                </a:cubicBezTo>
                <a:close/>
                <a:moveTo>
                  <a:pt x="17178" y="4524"/>
                </a:moveTo>
                <a:cubicBezTo>
                  <a:pt x="17165" y="4524"/>
                  <a:pt x="17165" y="4536"/>
                  <a:pt x="17165" y="4536"/>
                </a:cubicBezTo>
                <a:lnTo>
                  <a:pt x="17165" y="4524"/>
                </a:lnTo>
                <a:close/>
                <a:moveTo>
                  <a:pt x="22439" y="4253"/>
                </a:moveTo>
                <a:cubicBezTo>
                  <a:pt x="22425" y="4253"/>
                  <a:pt x="22409" y="4260"/>
                  <a:pt x="22397" y="4272"/>
                </a:cubicBezTo>
                <a:cubicBezTo>
                  <a:pt x="22334" y="4335"/>
                  <a:pt x="22246" y="4410"/>
                  <a:pt x="22170" y="4460"/>
                </a:cubicBezTo>
                <a:cubicBezTo>
                  <a:pt x="22145" y="4474"/>
                  <a:pt x="22145" y="4511"/>
                  <a:pt x="22170" y="4536"/>
                </a:cubicBezTo>
                <a:cubicBezTo>
                  <a:pt x="22177" y="4542"/>
                  <a:pt x="22186" y="4546"/>
                  <a:pt x="22197" y="4546"/>
                </a:cubicBezTo>
                <a:cubicBezTo>
                  <a:pt x="22209" y="4546"/>
                  <a:pt x="22221" y="4542"/>
                  <a:pt x="22234" y="4536"/>
                </a:cubicBezTo>
                <a:cubicBezTo>
                  <a:pt x="22321" y="4474"/>
                  <a:pt x="22397" y="4410"/>
                  <a:pt x="22472" y="4335"/>
                </a:cubicBezTo>
                <a:cubicBezTo>
                  <a:pt x="22485" y="4323"/>
                  <a:pt x="22497" y="4284"/>
                  <a:pt x="22472" y="4272"/>
                </a:cubicBezTo>
                <a:cubicBezTo>
                  <a:pt x="22466" y="4260"/>
                  <a:pt x="22454" y="4253"/>
                  <a:pt x="22439" y="4253"/>
                </a:cubicBezTo>
                <a:close/>
                <a:moveTo>
                  <a:pt x="15204" y="4422"/>
                </a:moveTo>
                <a:cubicBezTo>
                  <a:pt x="15150" y="4422"/>
                  <a:pt x="15133" y="4500"/>
                  <a:pt x="15192" y="4524"/>
                </a:cubicBezTo>
                <a:cubicBezTo>
                  <a:pt x="15393" y="4574"/>
                  <a:pt x="15581" y="4662"/>
                  <a:pt x="15745" y="4787"/>
                </a:cubicBezTo>
                <a:cubicBezTo>
                  <a:pt x="15754" y="4794"/>
                  <a:pt x="15762" y="4797"/>
                  <a:pt x="15770" y="4797"/>
                </a:cubicBezTo>
                <a:cubicBezTo>
                  <a:pt x="15809" y="4797"/>
                  <a:pt x="15837" y="4731"/>
                  <a:pt x="15795" y="4700"/>
                </a:cubicBezTo>
                <a:cubicBezTo>
                  <a:pt x="15619" y="4574"/>
                  <a:pt x="15430" y="4486"/>
                  <a:pt x="15217" y="4423"/>
                </a:cubicBezTo>
                <a:cubicBezTo>
                  <a:pt x="15212" y="4422"/>
                  <a:pt x="15208" y="4422"/>
                  <a:pt x="15204" y="4422"/>
                </a:cubicBezTo>
                <a:close/>
                <a:moveTo>
                  <a:pt x="23025" y="4675"/>
                </a:moveTo>
                <a:lnTo>
                  <a:pt x="22799" y="4750"/>
                </a:lnTo>
                <a:cubicBezTo>
                  <a:pt x="22787" y="4750"/>
                  <a:pt x="22774" y="4762"/>
                  <a:pt x="22762" y="4775"/>
                </a:cubicBezTo>
                <a:lnTo>
                  <a:pt x="22762" y="4813"/>
                </a:lnTo>
                <a:cubicBezTo>
                  <a:pt x="22762" y="4838"/>
                  <a:pt x="22799" y="4851"/>
                  <a:pt x="22824" y="4851"/>
                </a:cubicBezTo>
                <a:cubicBezTo>
                  <a:pt x="22900" y="4826"/>
                  <a:pt x="22975" y="4800"/>
                  <a:pt x="23039" y="4775"/>
                </a:cubicBezTo>
                <a:cubicBezTo>
                  <a:pt x="23064" y="4762"/>
                  <a:pt x="23064" y="4762"/>
                  <a:pt x="23076" y="4750"/>
                </a:cubicBezTo>
                <a:cubicBezTo>
                  <a:pt x="23076" y="4737"/>
                  <a:pt x="23089" y="4725"/>
                  <a:pt x="23076" y="4712"/>
                </a:cubicBezTo>
                <a:cubicBezTo>
                  <a:pt x="23076" y="4687"/>
                  <a:pt x="23051" y="4675"/>
                  <a:pt x="23025" y="4675"/>
                </a:cubicBezTo>
                <a:close/>
                <a:moveTo>
                  <a:pt x="18610" y="4889"/>
                </a:moveTo>
                <a:lnTo>
                  <a:pt x="18610" y="4889"/>
                </a:lnTo>
                <a:cubicBezTo>
                  <a:pt x="18536" y="4914"/>
                  <a:pt x="18473" y="4952"/>
                  <a:pt x="18398" y="4977"/>
                </a:cubicBezTo>
                <a:cubicBezTo>
                  <a:pt x="18335" y="4989"/>
                  <a:pt x="18285" y="5014"/>
                  <a:pt x="18222" y="5027"/>
                </a:cubicBezTo>
                <a:cubicBezTo>
                  <a:pt x="18184" y="5039"/>
                  <a:pt x="18159" y="5039"/>
                  <a:pt x="18121" y="5052"/>
                </a:cubicBezTo>
                <a:cubicBezTo>
                  <a:pt x="18096" y="5052"/>
                  <a:pt x="18071" y="5064"/>
                  <a:pt x="18046" y="5064"/>
                </a:cubicBezTo>
                <a:lnTo>
                  <a:pt x="18034" y="5052"/>
                </a:lnTo>
                <a:cubicBezTo>
                  <a:pt x="18221" y="5014"/>
                  <a:pt x="18422" y="4952"/>
                  <a:pt x="18610" y="4889"/>
                </a:cubicBezTo>
                <a:close/>
                <a:moveTo>
                  <a:pt x="17970" y="5064"/>
                </a:moveTo>
                <a:cubicBezTo>
                  <a:pt x="17958" y="5064"/>
                  <a:pt x="17958" y="5064"/>
                  <a:pt x="17958" y="5077"/>
                </a:cubicBezTo>
                <a:cubicBezTo>
                  <a:pt x="17945" y="5077"/>
                  <a:pt x="17945" y="5064"/>
                  <a:pt x="17933" y="5064"/>
                </a:cubicBezTo>
                <a:close/>
                <a:moveTo>
                  <a:pt x="2726" y="4704"/>
                </a:moveTo>
                <a:cubicBezTo>
                  <a:pt x="2714" y="4704"/>
                  <a:pt x="2702" y="4707"/>
                  <a:pt x="2692" y="4712"/>
                </a:cubicBezTo>
                <a:cubicBezTo>
                  <a:pt x="2478" y="4787"/>
                  <a:pt x="2289" y="4913"/>
                  <a:pt x="2113" y="5052"/>
                </a:cubicBezTo>
                <a:cubicBezTo>
                  <a:pt x="2074" y="5092"/>
                  <a:pt x="2104" y="5139"/>
                  <a:pt x="2143" y="5139"/>
                </a:cubicBezTo>
                <a:cubicBezTo>
                  <a:pt x="2154" y="5139"/>
                  <a:pt x="2165" y="5135"/>
                  <a:pt x="2176" y="5127"/>
                </a:cubicBezTo>
                <a:cubicBezTo>
                  <a:pt x="2340" y="4989"/>
                  <a:pt x="2541" y="4876"/>
                  <a:pt x="2742" y="4800"/>
                </a:cubicBezTo>
                <a:cubicBezTo>
                  <a:pt x="2767" y="4787"/>
                  <a:pt x="2779" y="4750"/>
                  <a:pt x="2767" y="4725"/>
                </a:cubicBezTo>
                <a:cubicBezTo>
                  <a:pt x="2760" y="4710"/>
                  <a:pt x="2743" y="4704"/>
                  <a:pt x="2726" y="4704"/>
                </a:cubicBezTo>
                <a:close/>
                <a:moveTo>
                  <a:pt x="755" y="5102"/>
                </a:moveTo>
                <a:cubicBezTo>
                  <a:pt x="755" y="5114"/>
                  <a:pt x="767" y="5127"/>
                  <a:pt x="780" y="5140"/>
                </a:cubicBezTo>
                <a:cubicBezTo>
                  <a:pt x="780" y="5153"/>
                  <a:pt x="767" y="5153"/>
                  <a:pt x="755" y="5165"/>
                </a:cubicBezTo>
                <a:lnTo>
                  <a:pt x="755" y="5102"/>
                </a:lnTo>
                <a:close/>
                <a:moveTo>
                  <a:pt x="18763" y="4928"/>
                </a:moveTo>
                <a:cubicBezTo>
                  <a:pt x="18745" y="4938"/>
                  <a:pt x="18729" y="4946"/>
                  <a:pt x="18713" y="4951"/>
                </a:cubicBezTo>
                <a:cubicBezTo>
                  <a:pt x="18599" y="5014"/>
                  <a:pt x="18486" y="5064"/>
                  <a:pt x="18373" y="5114"/>
                </a:cubicBezTo>
                <a:cubicBezTo>
                  <a:pt x="18297" y="5153"/>
                  <a:pt x="18222" y="5190"/>
                  <a:pt x="18134" y="5215"/>
                </a:cubicBezTo>
                <a:cubicBezTo>
                  <a:pt x="18109" y="5190"/>
                  <a:pt x="18084" y="5178"/>
                  <a:pt x="18071" y="5165"/>
                </a:cubicBezTo>
                <a:cubicBezTo>
                  <a:pt x="18084" y="5153"/>
                  <a:pt x="18096" y="5153"/>
                  <a:pt x="18121" y="5153"/>
                </a:cubicBezTo>
                <a:cubicBezTo>
                  <a:pt x="18159" y="5140"/>
                  <a:pt x="18184" y="5140"/>
                  <a:pt x="18222" y="5127"/>
                </a:cubicBezTo>
                <a:cubicBezTo>
                  <a:pt x="18373" y="5089"/>
                  <a:pt x="18511" y="5039"/>
                  <a:pt x="18649" y="4977"/>
                </a:cubicBezTo>
                <a:cubicBezTo>
                  <a:pt x="18687" y="4961"/>
                  <a:pt x="18725" y="4946"/>
                  <a:pt x="18763" y="4928"/>
                </a:cubicBezTo>
                <a:close/>
                <a:moveTo>
                  <a:pt x="3494" y="5097"/>
                </a:moveTo>
                <a:cubicBezTo>
                  <a:pt x="3486" y="5097"/>
                  <a:pt x="3478" y="5099"/>
                  <a:pt x="3472" y="5102"/>
                </a:cubicBezTo>
                <a:cubicBezTo>
                  <a:pt x="3371" y="5153"/>
                  <a:pt x="3270" y="5215"/>
                  <a:pt x="3170" y="5265"/>
                </a:cubicBezTo>
                <a:cubicBezTo>
                  <a:pt x="3145" y="5278"/>
                  <a:pt x="3131" y="5303"/>
                  <a:pt x="3157" y="5329"/>
                </a:cubicBezTo>
                <a:cubicBezTo>
                  <a:pt x="3166" y="5347"/>
                  <a:pt x="3182" y="5359"/>
                  <a:pt x="3200" y="5359"/>
                </a:cubicBezTo>
                <a:cubicBezTo>
                  <a:pt x="3207" y="5359"/>
                  <a:pt x="3213" y="5357"/>
                  <a:pt x="3220" y="5354"/>
                </a:cubicBezTo>
                <a:cubicBezTo>
                  <a:pt x="3321" y="5303"/>
                  <a:pt x="3421" y="5240"/>
                  <a:pt x="3522" y="5190"/>
                </a:cubicBezTo>
                <a:cubicBezTo>
                  <a:pt x="3547" y="5178"/>
                  <a:pt x="3559" y="5153"/>
                  <a:pt x="3547" y="5127"/>
                </a:cubicBezTo>
                <a:cubicBezTo>
                  <a:pt x="3537" y="5109"/>
                  <a:pt x="3515" y="5097"/>
                  <a:pt x="3494" y="5097"/>
                </a:cubicBezTo>
                <a:close/>
                <a:moveTo>
                  <a:pt x="20058" y="4511"/>
                </a:moveTo>
                <a:lnTo>
                  <a:pt x="20058" y="4511"/>
                </a:lnTo>
                <a:cubicBezTo>
                  <a:pt x="19517" y="4851"/>
                  <a:pt x="18964" y="5153"/>
                  <a:pt x="18386" y="5416"/>
                </a:cubicBezTo>
                <a:lnTo>
                  <a:pt x="18347" y="5379"/>
                </a:lnTo>
                <a:cubicBezTo>
                  <a:pt x="18926" y="5127"/>
                  <a:pt x="19504" y="4838"/>
                  <a:pt x="20058" y="4511"/>
                </a:cubicBezTo>
                <a:close/>
                <a:moveTo>
                  <a:pt x="881" y="5391"/>
                </a:moveTo>
                <a:lnTo>
                  <a:pt x="881" y="5391"/>
                </a:lnTo>
                <a:cubicBezTo>
                  <a:pt x="856" y="5429"/>
                  <a:pt x="831" y="5454"/>
                  <a:pt x="806" y="5492"/>
                </a:cubicBezTo>
                <a:lnTo>
                  <a:pt x="806" y="5480"/>
                </a:lnTo>
                <a:cubicBezTo>
                  <a:pt x="831" y="5441"/>
                  <a:pt x="856" y="5416"/>
                  <a:pt x="881" y="5391"/>
                </a:cubicBezTo>
                <a:close/>
                <a:moveTo>
                  <a:pt x="1522" y="5341"/>
                </a:moveTo>
                <a:lnTo>
                  <a:pt x="1522" y="5341"/>
                </a:lnTo>
                <a:cubicBezTo>
                  <a:pt x="1472" y="5391"/>
                  <a:pt x="1421" y="5441"/>
                  <a:pt x="1371" y="5505"/>
                </a:cubicBezTo>
                <a:cubicBezTo>
                  <a:pt x="1334" y="5542"/>
                  <a:pt x="1296" y="5580"/>
                  <a:pt x="1245" y="5617"/>
                </a:cubicBezTo>
                <a:cubicBezTo>
                  <a:pt x="1321" y="5542"/>
                  <a:pt x="1384" y="5466"/>
                  <a:pt x="1446" y="5391"/>
                </a:cubicBezTo>
                <a:cubicBezTo>
                  <a:pt x="1472" y="5379"/>
                  <a:pt x="1497" y="5354"/>
                  <a:pt x="1522" y="5341"/>
                </a:cubicBezTo>
                <a:close/>
                <a:moveTo>
                  <a:pt x="11135" y="5487"/>
                </a:moveTo>
                <a:cubicBezTo>
                  <a:pt x="11117" y="5487"/>
                  <a:pt x="11101" y="5498"/>
                  <a:pt x="11092" y="5517"/>
                </a:cubicBezTo>
                <a:cubicBezTo>
                  <a:pt x="11092" y="5542"/>
                  <a:pt x="11104" y="5567"/>
                  <a:pt x="11129" y="5580"/>
                </a:cubicBezTo>
                <a:cubicBezTo>
                  <a:pt x="11305" y="5643"/>
                  <a:pt x="11481" y="5693"/>
                  <a:pt x="11671" y="5718"/>
                </a:cubicBezTo>
                <a:cubicBezTo>
                  <a:pt x="11674" y="5720"/>
                  <a:pt x="11678" y="5721"/>
                  <a:pt x="11681" y="5721"/>
                </a:cubicBezTo>
                <a:cubicBezTo>
                  <a:pt x="11702" y="5721"/>
                  <a:pt x="11721" y="5689"/>
                  <a:pt x="11721" y="5668"/>
                </a:cubicBezTo>
                <a:cubicBezTo>
                  <a:pt x="11721" y="5643"/>
                  <a:pt x="11708" y="5630"/>
                  <a:pt x="11671" y="5617"/>
                </a:cubicBezTo>
                <a:cubicBezTo>
                  <a:pt x="11494" y="5592"/>
                  <a:pt x="11318" y="5555"/>
                  <a:pt x="11154" y="5492"/>
                </a:cubicBezTo>
                <a:cubicBezTo>
                  <a:pt x="11148" y="5488"/>
                  <a:pt x="11141" y="5487"/>
                  <a:pt x="11135" y="5487"/>
                </a:cubicBezTo>
                <a:close/>
                <a:moveTo>
                  <a:pt x="202" y="5555"/>
                </a:moveTo>
                <a:cubicBezTo>
                  <a:pt x="214" y="5617"/>
                  <a:pt x="227" y="5668"/>
                  <a:pt x="252" y="5731"/>
                </a:cubicBezTo>
                <a:lnTo>
                  <a:pt x="202" y="5731"/>
                </a:lnTo>
                <a:lnTo>
                  <a:pt x="202" y="5693"/>
                </a:lnTo>
                <a:lnTo>
                  <a:pt x="202" y="5668"/>
                </a:lnTo>
                <a:lnTo>
                  <a:pt x="202" y="5555"/>
                </a:lnTo>
                <a:close/>
                <a:moveTo>
                  <a:pt x="6773" y="4666"/>
                </a:moveTo>
                <a:cubicBezTo>
                  <a:pt x="6360" y="4666"/>
                  <a:pt x="5947" y="4698"/>
                  <a:pt x="5534" y="4775"/>
                </a:cubicBezTo>
                <a:cubicBezTo>
                  <a:pt x="5006" y="4876"/>
                  <a:pt x="4478" y="5052"/>
                  <a:pt x="3987" y="5265"/>
                </a:cubicBezTo>
                <a:cubicBezTo>
                  <a:pt x="3698" y="5391"/>
                  <a:pt x="3433" y="5542"/>
                  <a:pt x="3170" y="5706"/>
                </a:cubicBezTo>
                <a:cubicBezTo>
                  <a:pt x="3126" y="5738"/>
                  <a:pt x="3148" y="5798"/>
                  <a:pt x="3187" y="5798"/>
                </a:cubicBezTo>
                <a:cubicBezTo>
                  <a:pt x="3193" y="5798"/>
                  <a:pt x="3200" y="5797"/>
                  <a:pt x="3207" y="5793"/>
                </a:cubicBezTo>
                <a:cubicBezTo>
                  <a:pt x="4125" y="5215"/>
                  <a:pt x="5182" y="4876"/>
                  <a:pt x="6250" y="4787"/>
                </a:cubicBezTo>
                <a:cubicBezTo>
                  <a:pt x="6435" y="4772"/>
                  <a:pt x="6621" y="4761"/>
                  <a:pt x="6806" y="4761"/>
                </a:cubicBezTo>
                <a:cubicBezTo>
                  <a:pt x="6922" y="4761"/>
                  <a:pt x="7039" y="4766"/>
                  <a:pt x="7156" y="4775"/>
                </a:cubicBezTo>
                <a:cubicBezTo>
                  <a:pt x="7219" y="4775"/>
                  <a:pt x="7219" y="4675"/>
                  <a:pt x="7156" y="4675"/>
                </a:cubicBezTo>
                <a:cubicBezTo>
                  <a:pt x="7028" y="4669"/>
                  <a:pt x="6900" y="4666"/>
                  <a:pt x="6773" y="4666"/>
                </a:cubicBezTo>
                <a:close/>
                <a:moveTo>
                  <a:pt x="19580" y="5404"/>
                </a:moveTo>
                <a:cubicBezTo>
                  <a:pt x="19353" y="5542"/>
                  <a:pt x="19115" y="5681"/>
                  <a:pt x="18864" y="5806"/>
                </a:cubicBezTo>
                <a:cubicBezTo>
                  <a:pt x="18864" y="5806"/>
                  <a:pt x="18850" y="5806"/>
                  <a:pt x="18850" y="5819"/>
                </a:cubicBezTo>
                <a:cubicBezTo>
                  <a:pt x="18838" y="5793"/>
                  <a:pt x="18825" y="5781"/>
                  <a:pt x="18800" y="5768"/>
                </a:cubicBezTo>
                <a:lnTo>
                  <a:pt x="18813" y="5768"/>
                </a:lnTo>
                <a:cubicBezTo>
                  <a:pt x="19077" y="5656"/>
                  <a:pt x="19328" y="5530"/>
                  <a:pt x="19580" y="5404"/>
                </a:cubicBezTo>
                <a:close/>
                <a:moveTo>
                  <a:pt x="918" y="5832"/>
                </a:moveTo>
                <a:cubicBezTo>
                  <a:pt x="931" y="5844"/>
                  <a:pt x="943" y="5844"/>
                  <a:pt x="956" y="5844"/>
                </a:cubicBezTo>
                <a:cubicBezTo>
                  <a:pt x="956" y="5857"/>
                  <a:pt x="943" y="5857"/>
                  <a:pt x="943" y="5869"/>
                </a:cubicBezTo>
                <a:cubicBezTo>
                  <a:pt x="943" y="5869"/>
                  <a:pt x="931" y="5869"/>
                  <a:pt x="931" y="5857"/>
                </a:cubicBezTo>
                <a:cubicBezTo>
                  <a:pt x="931" y="5857"/>
                  <a:pt x="931" y="5844"/>
                  <a:pt x="918" y="5832"/>
                </a:cubicBezTo>
                <a:close/>
                <a:moveTo>
                  <a:pt x="19379" y="5643"/>
                </a:moveTo>
                <a:cubicBezTo>
                  <a:pt x="19241" y="5731"/>
                  <a:pt x="19115" y="5844"/>
                  <a:pt x="18976" y="5932"/>
                </a:cubicBezTo>
                <a:lnTo>
                  <a:pt x="18926" y="5882"/>
                </a:lnTo>
                <a:cubicBezTo>
                  <a:pt x="19077" y="5806"/>
                  <a:pt x="19228" y="5731"/>
                  <a:pt x="19379" y="5643"/>
                </a:cubicBezTo>
                <a:close/>
                <a:moveTo>
                  <a:pt x="1736" y="5681"/>
                </a:moveTo>
                <a:cubicBezTo>
                  <a:pt x="1610" y="5806"/>
                  <a:pt x="1485" y="5919"/>
                  <a:pt x="1359" y="6033"/>
                </a:cubicBezTo>
                <a:cubicBezTo>
                  <a:pt x="1472" y="5894"/>
                  <a:pt x="1597" y="5793"/>
                  <a:pt x="1736" y="5681"/>
                </a:cubicBezTo>
                <a:close/>
                <a:moveTo>
                  <a:pt x="19982" y="5379"/>
                </a:moveTo>
                <a:lnTo>
                  <a:pt x="19982" y="5379"/>
                </a:lnTo>
                <a:cubicBezTo>
                  <a:pt x="19694" y="5605"/>
                  <a:pt x="19417" y="5832"/>
                  <a:pt x="19140" y="6058"/>
                </a:cubicBezTo>
                <a:cubicBezTo>
                  <a:pt x="19140" y="6058"/>
                  <a:pt x="19140" y="6070"/>
                  <a:pt x="19127" y="6083"/>
                </a:cubicBezTo>
                <a:cubicBezTo>
                  <a:pt x="19102" y="6045"/>
                  <a:pt x="19077" y="6020"/>
                  <a:pt x="19052" y="5995"/>
                </a:cubicBezTo>
                <a:cubicBezTo>
                  <a:pt x="19203" y="5894"/>
                  <a:pt x="19341" y="5781"/>
                  <a:pt x="19492" y="5681"/>
                </a:cubicBezTo>
                <a:cubicBezTo>
                  <a:pt x="19643" y="5567"/>
                  <a:pt x="19806" y="5466"/>
                  <a:pt x="19982" y="5379"/>
                </a:cubicBezTo>
                <a:close/>
                <a:moveTo>
                  <a:pt x="1208" y="6271"/>
                </a:moveTo>
                <a:cubicBezTo>
                  <a:pt x="1208" y="6284"/>
                  <a:pt x="1195" y="6284"/>
                  <a:pt x="1183" y="6296"/>
                </a:cubicBezTo>
                <a:lnTo>
                  <a:pt x="1208" y="6271"/>
                </a:lnTo>
                <a:close/>
                <a:moveTo>
                  <a:pt x="20083" y="5743"/>
                </a:moveTo>
                <a:lnTo>
                  <a:pt x="20083" y="5743"/>
                </a:lnTo>
                <a:cubicBezTo>
                  <a:pt x="19856" y="5944"/>
                  <a:pt x="19630" y="6159"/>
                  <a:pt x="19417" y="6360"/>
                </a:cubicBezTo>
                <a:cubicBezTo>
                  <a:pt x="19392" y="6335"/>
                  <a:pt x="19367" y="6322"/>
                  <a:pt x="19353" y="6296"/>
                </a:cubicBezTo>
                <a:cubicBezTo>
                  <a:pt x="19605" y="6120"/>
                  <a:pt x="19844" y="5932"/>
                  <a:pt x="20083" y="5743"/>
                </a:cubicBezTo>
                <a:close/>
                <a:moveTo>
                  <a:pt x="202" y="6360"/>
                </a:moveTo>
                <a:cubicBezTo>
                  <a:pt x="214" y="6385"/>
                  <a:pt x="227" y="6410"/>
                  <a:pt x="239" y="6422"/>
                </a:cubicBezTo>
                <a:cubicBezTo>
                  <a:pt x="227" y="6422"/>
                  <a:pt x="227" y="6435"/>
                  <a:pt x="227" y="6435"/>
                </a:cubicBezTo>
                <a:lnTo>
                  <a:pt x="214" y="6435"/>
                </a:lnTo>
                <a:cubicBezTo>
                  <a:pt x="214" y="6422"/>
                  <a:pt x="202" y="6422"/>
                  <a:pt x="202" y="6422"/>
                </a:cubicBezTo>
                <a:lnTo>
                  <a:pt x="202" y="6360"/>
                </a:lnTo>
                <a:close/>
                <a:moveTo>
                  <a:pt x="17487" y="6119"/>
                </a:moveTo>
                <a:cubicBezTo>
                  <a:pt x="17477" y="6119"/>
                  <a:pt x="17466" y="6123"/>
                  <a:pt x="17455" y="6133"/>
                </a:cubicBezTo>
                <a:cubicBezTo>
                  <a:pt x="17442" y="6146"/>
                  <a:pt x="17430" y="6184"/>
                  <a:pt x="17455" y="6196"/>
                </a:cubicBezTo>
                <a:cubicBezTo>
                  <a:pt x="17556" y="6296"/>
                  <a:pt x="17656" y="6372"/>
                  <a:pt x="17757" y="6447"/>
                </a:cubicBezTo>
                <a:cubicBezTo>
                  <a:pt x="17767" y="6453"/>
                  <a:pt x="17780" y="6456"/>
                  <a:pt x="17792" y="6456"/>
                </a:cubicBezTo>
                <a:cubicBezTo>
                  <a:pt x="17809" y="6456"/>
                  <a:pt x="17825" y="6450"/>
                  <a:pt x="17832" y="6435"/>
                </a:cubicBezTo>
                <a:cubicBezTo>
                  <a:pt x="17844" y="6410"/>
                  <a:pt x="17832" y="6385"/>
                  <a:pt x="17819" y="6372"/>
                </a:cubicBezTo>
                <a:cubicBezTo>
                  <a:pt x="17719" y="6296"/>
                  <a:pt x="17618" y="6221"/>
                  <a:pt x="17531" y="6133"/>
                </a:cubicBezTo>
                <a:cubicBezTo>
                  <a:pt x="17516" y="6126"/>
                  <a:pt x="17502" y="6119"/>
                  <a:pt x="17487" y="6119"/>
                </a:cubicBezTo>
                <a:close/>
                <a:moveTo>
                  <a:pt x="22267" y="5116"/>
                </a:moveTo>
                <a:cubicBezTo>
                  <a:pt x="22256" y="5116"/>
                  <a:pt x="22245" y="5119"/>
                  <a:pt x="22234" y="5127"/>
                </a:cubicBezTo>
                <a:cubicBezTo>
                  <a:pt x="21718" y="5505"/>
                  <a:pt x="21240" y="5932"/>
                  <a:pt x="20812" y="6422"/>
                </a:cubicBezTo>
                <a:cubicBezTo>
                  <a:pt x="20784" y="6451"/>
                  <a:pt x="20813" y="6502"/>
                  <a:pt x="20851" y="6502"/>
                </a:cubicBezTo>
                <a:cubicBezTo>
                  <a:pt x="20863" y="6502"/>
                  <a:pt x="20876" y="6497"/>
                  <a:pt x="20888" y="6486"/>
                </a:cubicBezTo>
                <a:cubicBezTo>
                  <a:pt x="21303" y="6008"/>
                  <a:pt x="21781" y="5567"/>
                  <a:pt x="22296" y="5190"/>
                </a:cubicBezTo>
                <a:cubicBezTo>
                  <a:pt x="22335" y="5161"/>
                  <a:pt x="22306" y="5116"/>
                  <a:pt x="22267" y="5116"/>
                </a:cubicBezTo>
                <a:close/>
                <a:moveTo>
                  <a:pt x="14801" y="5986"/>
                </a:moveTo>
                <a:cubicBezTo>
                  <a:pt x="14762" y="5986"/>
                  <a:pt x="14734" y="6049"/>
                  <a:pt x="14776" y="6070"/>
                </a:cubicBezTo>
                <a:cubicBezTo>
                  <a:pt x="15016" y="6209"/>
                  <a:pt x="15229" y="6372"/>
                  <a:pt x="15430" y="6548"/>
                </a:cubicBezTo>
                <a:cubicBezTo>
                  <a:pt x="15441" y="6556"/>
                  <a:pt x="15453" y="6560"/>
                  <a:pt x="15464" y="6560"/>
                </a:cubicBezTo>
                <a:cubicBezTo>
                  <a:pt x="15507" y="6560"/>
                  <a:pt x="15545" y="6512"/>
                  <a:pt x="15505" y="6472"/>
                </a:cubicBezTo>
                <a:cubicBezTo>
                  <a:pt x="15292" y="6296"/>
                  <a:pt x="15066" y="6133"/>
                  <a:pt x="14826" y="5995"/>
                </a:cubicBezTo>
                <a:cubicBezTo>
                  <a:pt x="14818" y="5988"/>
                  <a:pt x="14809" y="5986"/>
                  <a:pt x="14801" y="5986"/>
                </a:cubicBezTo>
                <a:close/>
                <a:moveTo>
                  <a:pt x="19957" y="6221"/>
                </a:moveTo>
                <a:lnTo>
                  <a:pt x="19957" y="6221"/>
                </a:lnTo>
                <a:cubicBezTo>
                  <a:pt x="19844" y="6347"/>
                  <a:pt x="19731" y="6460"/>
                  <a:pt x="19618" y="6586"/>
                </a:cubicBezTo>
                <a:lnTo>
                  <a:pt x="19593" y="6561"/>
                </a:lnTo>
                <a:cubicBezTo>
                  <a:pt x="19706" y="6447"/>
                  <a:pt x="19831" y="6335"/>
                  <a:pt x="19957" y="6221"/>
                </a:cubicBezTo>
                <a:close/>
                <a:moveTo>
                  <a:pt x="1535" y="6561"/>
                </a:moveTo>
                <a:cubicBezTo>
                  <a:pt x="1535" y="6586"/>
                  <a:pt x="1547" y="6598"/>
                  <a:pt x="1572" y="6611"/>
                </a:cubicBezTo>
                <a:cubicBezTo>
                  <a:pt x="1535" y="6636"/>
                  <a:pt x="1497" y="6662"/>
                  <a:pt x="1459" y="6699"/>
                </a:cubicBezTo>
                <a:cubicBezTo>
                  <a:pt x="1459" y="6687"/>
                  <a:pt x="1446" y="6674"/>
                  <a:pt x="1434" y="6649"/>
                </a:cubicBezTo>
                <a:cubicBezTo>
                  <a:pt x="1459" y="6623"/>
                  <a:pt x="1497" y="6586"/>
                  <a:pt x="1535" y="6561"/>
                </a:cubicBezTo>
                <a:close/>
                <a:moveTo>
                  <a:pt x="28144" y="109"/>
                </a:moveTo>
                <a:lnTo>
                  <a:pt x="28144" y="109"/>
                </a:lnTo>
                <a:cubicBezTo>
                  <a:pt x="28005" y="135"/>
                  <a:pt x="27854" y="198"/>
                  <a:pt x="27716" y="235"/>
                </a:cubicBezTo>
                <a:cubicBezTo>
                  <a:pt x="27427" y="349"/>
                  <a:pt x="27150" y="462"/>
                  <a:pt x="26873" y="600"/>
                </a:cubicBezTo>
                <a:cubicBezTo>
                  <a:pt x="26723" y="688"/>
                  <a:pt x="26572" y="763"/>
                  <a:pt x="26421" y="852"/>
                </a:cubicBezTo>
                <a:cubicBezTo>
                  <a:pt x="26369" y="883"/>
                  <a:pt x="26395" y="949"/>
                  <a:pt x="26434" y="949"/>
                </a:cubicBezTo>
                <a:cubicBezTo>
                  <a:pt x="26442" y="949"/>
                  <a:pt x="26450" y="946"/>
                  <a:pt x="26459" y="939"/>
                </a:cubicBezTo>
                <a:cubicBezTo>
                  <a:pt x="26786" y="751"/>
                  <a:pt x="27138" y="575"/>
                  <a:pt x="27490" y="436"/>
                </a:cubicBezTo>
                <a:cubicBezTo>
                  <a:pt x="27666" y="361"/>
                  <a:pt x="27842" y="299"/>
                  <a:pt x="28030" y="248"/>
                </a:cubicBezTo>
                <a:cubicBezTo>
                  <a:pt x="28121" y="214"/>
                  <a:pt x="28212" y="190"/>
                  <a:pt x="28302" y="177"/>
                </a:cubicBezTo>
                <a:lnTo>
                  <a:pt x="28302" y="177"/>
                </a:lnTo>
                <a:cubicBezTo>
                  <a:pt x="28282" y="181"/>
                  <a:pt x="28261" y="189"/>
                  <a:pt x="28245" y="198"/>
                </a:cubicBezTo>
                <a:cubicBezTo>
                  <a:pt x="28005" y="285"/>
                  <a:pt x="27779" y="399"/>
                  <a:pt x="27553" y="512"/>
                </a:cubicBezTo>
                <a:cubicBezTo>
                  <a:pt x="27075" y="763"/>
                  <a:pt x="26610" y="1028"/>
                  <a:pt x="26132" y="1279"/>
                </a:cubicBezTo>
                <a:cubicBezTo>
                  <a:pt x="25867" y="1430"/>
                  <a:pt x="25591" y="1568"/>
                  <a:pt x="25327" y="1719"/>
                </a:cubicBezTo>
                <a:cubicBezTo>
                  <a:pt x="25286" y="1740"/>
                  <a:pt x="25304" y="1804"/>
                  <a:pt x="25347" y="1804"/>
                </a:cubicBezTo>
                <a:cubicBezTo>
                  <a:pt x="25356" y="1804"/>
                  <a:pt x="25367" y="1801"/>
                  <a:pt x="25378" y="1795"/>
                </a:cubicBezTo>
                <a:cubicBezTo>
                  <a:pt x="25830" y="1556"/>
                  <a:pt x="26295" y="1305"/>
                  <a:pt x="26748" y="1053"/>
                </a:cubicBezTo>
                <a:cubicBezTo>
                  <a:pt x="26780" y="1042"/>
                  <a:pt x="26811" y="1029"/>
                  <a:pt x="26839" y="1014"/>
                </a:cubicBezTo>
                <a:lnTo>
                  <a:pt x="26839" y="1014"/>
                </a:lnTo>
                <a:cubicBezTo>
                  <a:pt x="26738" y="1073"/>
                  <a:pt x="26636" y="1135"/>
                  <a:pt x="26534" y="1191"/>
                </a:cubicBezTo>
                <a:cubicBezTo>
                  <a:pt x="26320" y="1317"/>
                  <a:pt x="26107" y="1455"/>
                  <a:pt x="25906" y="1581"/>
                </a:cubicBezTo>
                <a:cubicBezTo>
                  <a:pt x="25862" y="1613"/>
                  <a:pt x="25884" y="1674"/>
                  <a:pt x="25931" y="1674"/>
                </a:cubicBezTo>
                <a:cubicBezTo>
                  <a:pt x="25939" y="1674"/>
                  <a:pt x="25947" y="1672"/>
                  <a:pt x="25956" y="1669"/>
                </a:cubicBezTo>
                <a:cubicBezTo>
                  <a:pt x="26283" y="1455"/>
                  <a:pt x="26622" y="1254"/>
                  <a:pt x="26962" y="1053"/>
                </a:cubicBezTo>
                <a:lnTo>
                  <a:pt x="26962" y="1053"/>
                </a:lnTo>
                <a:cubicBezTo>
                  <a:pt x="26942" y="1083"/>
                  <a:pt x="26962" y="1139"/>
                  <a:pt x="26998" y="1139"/>
                </a:cubicBezTo>
                <a:cubicBezTo>
                  <a:pt x="27006" y="1139"/>
                  <a:pt x="27015" y="1136"/>
                  <a:pt x="27024" y="1129"/>
                </a:cubicBezTo>
                <a:cubicBezTo>
                  <a:pt x="27037" y="1115"/>
                  <a:pt x="27063" y="1103"/>
                  <a:pt x="27075" y="1103"/>
                </a:cubicBezTo>
                <a:cubicBezTo>
                  <a:pt x="26773" y="1291"/>
                  <a:pt x="26471" y="1481"/>
                  <a:pt x="26157" y="1657"/>
                </a:cubicBezTo>
                <a:cubicBezTo>
                  <a:pt x="26113" y="1679"/>
                  <a:pt x="26136" y="1749"/>
                  <a:pt x="26185" y="1749"/>
                </a:cubicBezTo>
                <a:cubicBezTo>
                  <a:pt x="26192" y="1749"/>
                  <a:pt x="26200" y="1747"/>
                  <a:pt x="26207" y="1744"/>
                </a:cubicBezTo>
                <a:cubicBezTo>
                  <a:pt x="26597" y="1518"/>
                  <a:pt x="26999" y="1279"/>
                  <a:pt x="27376" y="1028"/>
                </a:cubicBezTo>
                <a:lnTo>
                  <a:pt x="27376" y="1028"/>
                </a:lnTo>
                <a:cubicBezTo>
                  <a:pt x="27364" y="1053"/>
                  <a:pt x="27339" y="1078"/>
                  <a:pt x="27326" y="1090"/>
                </a:cubicBezTo>
                <a:cubicBezTo>
                  <a:pt x="27264" y="1179"/>
                  <a:pt x="27226" y="1254"/>
                  <a:pt x="27213" y="1330"/>
                </a:cubicBezTo>
                <a:cubicBezTo>
                  <a:pt x="27125" y="1380"/>
                  <a:pt x="27037" y="1442"/>
                  <a:pt x="26949" y="1493"/>
                </a:cubicBezTo>
                <a:cubicBezTo>
                  <a:pt x="26924" y="1506"/>
                  <a:pt x="26912" y="1531"/>
                  <a:pt x="26937" y="1556"/>
                </a:cubicBezTo>
                <a:cubicBezTo>
                  <a:pt x="26937" y="1575"/>
                  <a:pt x="26957" y="1586"/>
                  <a:pt x="26977" y="1586"/>
                </a:cubicBezTo>
                <a:cubicBezTo>
                  <a:pt x="26985" y="1586"/>
                  <a:pt x="26992" y="1584"/>
                  <a:pt x="26999" y="1581"/>
                </a:cubicBezTo>
                <a:lnTo>
                  <a:pt x="27226" y="1430"/>
                </a:lnTo>
                <a:lnTo>
                  <a:pt x="27226" y="1455"/>
                </a:lnTo>
                <a:cubicBezTo>
                  <a:pt x="27251" y="1493"/>
                  <a:pt x="27276" y="1531"/>
                  <a:pt x="27314" y="1556"/>
                </a:cubicBezTo>
                <a:lnTo>
                  <a:pt x="27390" y="1593"/>
                </a:lnTo>
                <a:cubicBezTo>
                  <a:pt x="27226" y="1657"/>
                  <a:pt x="27063" y="1707"/>
                  <a:pt x="26887" y="1757"/>
                </a:cubicBezTo>
                <a:cubicBezTo>
                  <a:pt x="26827" y="1781"/>
                  <a:pt x="26845" y="1859"/>
                  <a:pt x="26900" y="1859"/>
                </a:cubicBezTo>
                <a:cubicBezTo>
                  <a:pt x="26904" y="1859"/>
                  <a:pt x="26908" y="1859"/>
                  <a:pt x="26912" y="1858"/>
                </a:cubicBezTo>
                <a:cubicBezTo>
                  <a:pt x="27125" y="1795"/>
                  <a:pt x="27339" y="1719"/>
                  <a:pt x="27540" y="1632"/>
                </a:cubicBezTo>
                <a:cubicBezTo>
                  <a:pt x="27553" y="1632"/>
                  <a:pt x="27553" y="1618"/>
                  <a:pt x="27566" y="1618"/>
                </a:cubicBezTo>
                <a:lnTo>
                  <a:pt x="27578" y="1618"/>
                </a:lnTo>
                <a:cubicBezTo>
                  <a:pt x="27666" y="1618"/>
                  <a:pt x="27754" y="1606"/>
                  <a:pt x="27854" y="1568"/>
                </a:cubicBezTo>
                <a:lnTo>
                  <a:pt x="27854" y="1593"/>
                </a:lnTo>
                <a:cubicBezTo>
                  <a:pt x="27873" y="1612"/>
                  <a:pt x="27891" y="1624"/>
                  <a:pt x="27909" y="1624"/>
                </a:cubicBezTo>
                <a:cubicBezTo>
                  <a:pt x="27916" y="1624"/>
                  <a:pt x="27923" y="1622"/>
                  <a:pt x="27930" y="1618"/>
                </a:cubicBezTo>
                <a:cubicBezTo>
                  <a:pt x="28206" y="1518"/>
                  <a:pt x="28496" y="1405"/>
                  <a:pt x="28785" y="1305"/>
                </a:cubicBezTo>
                <a:cubicBezTo>
                  <a:pt x="28810" y="1291"/>
                  <a:pt x="28810" y="1254"/>
                  <a:pt x="28810" y="1229"/>
                </a:cubicBezTo>
                <a:cubicBezTo>
                  <a:pt x="28795" y="1214"/>
                  <a:pt x="28780" y="1208"/>
                  <a:pt x="28765" y="1208"/>
                </a:cubicBezTo>
                <a:cubicBezTo>
                  <a:pt x="28755" y="1208"/>
                  <a:pt x="28745" y="1211"/>
                  <a:pt x="28735" y="1216"/>
                </a:cubicBezTo>
                <a:cubicBezTo>
                  <a:pt x="28634" y="1254"/>
                  <a:pt x="28546" y="1291"/>
                  <a:pt x="28446" y="1317"/>
                </a:cubicBezTo>
                <a:cubicBezTo>
                  <a:pt x="28572" y="1266"/>
                  <a:pt x="28709" y="1204"/>
                  <a:pt x="28835" y="1129"/>
                </a:cubicBezTo>
                <a:cubicBezTo>
                  <a:pt x="28891" y="1106"/>
                  <a:pt x="28859" y="1036"/>
                  <a:pt x="28816" y="1036"/>
                </a:cubicBezTo>
                <a:cubicBezTo>
                  <a:pt x="28810" y="1036"/>
                  <a:pt x="28804" y="1037"/>
                  <a:pt x="28798" y="1040"/>
                </a:cubicBezTo>
                <a:cubicBezTo>
                  <a:pt x="28709" y="1090"/>
                  <a:pt x="28609" y="1141"/>
                  <a:pt x="28521" y="1179"/>
                </a:cubicBezTo>
                <a:lnTo>
                  <a:pt x="28546" y="1154"/>
                </a:lnTo>
                <a:lnTo>
                  <a:pt x="28546" y="1141"/>
                </a:lnTo>
                <a:lnTo>
                  <a:pt x="28559" y="1141"/>
                </a:lnTo>
                <a:cubicBezTo>
                  <a:pt x="28659" y="1078"/>
                  <a:pt x="28773" y="1028"/>
                  <a:pt x="28885" y="978"/>
                </a:cubicBezTo>
                <a:cubicBezTo>
                  <a:pt x="28885" y="996"/>
                  <a:pt x="28899" y="1007"/>
                  <a:pt x="28921" y="1007"/>
                </a:cubicBezTo>
                <a:cubicBezTo>
                  <a:pt x="28929" y="1007"/>
                  <a:pt x="28939" y="1006"/>
                  <a:pt x="28949" y="1003"/>
                </a:cubicBezTo>
                <a:cubicBezTo>
                  <a:pt x="29137" y="889"/>
                  <a:pt x="29301" y="751"/>
                  <a:pt x="29452" y="587"/>
                </a:cubicBezTo>
                <a:lnTo>
                  <a:pt x="29502" y="638"/>
                </a:lnTo>
                <a:cubicBezTo>
                  <a:pt x="29489" y="638"/>
                  <a:pt x="29464" y="638"/>
                  <a:pt x="29464" y="651"/>
                </a:cubicBezTo>
                <a:cubicBezTo>
                  <a:pt x="29301" y="839"/>
                  <a:pt x="29112" y="978"/>
                  <a:pt x="28899" y="1090"/>
                </a:cubicBezTo>
                <a:cubicBezTo>
                  <a:pt x="28846" y="1111"/>
                  <a:pt x="28871" y="1175"/>
                  <a:pt x="28910" y="1175"/>
                </a:cubicBezTo>
                <a:cubicBezTo>
                  <a:pt x="28918" y="1175"/>
                  <a:pt x="28927" y="1172"/>
                  <a:pt x="28936" y="1166"/>
                </a:cubicBezTo>
                <a:cubicBezTo>
                  <a:pt x="29125" y="1078"/>
                  <a:pt x="29301" y="952"/>
                  <a:pt x="29439" y="802"/>
                </a:cubicBezTo>
                <a:lnTo>
                  <a:pt x="29439" y="802"/>
                </a:lnTo>
                <a:cubicBezTo>
                  <a:pt x="29427" y="827"/>
                  <a:pt x="29414" y="852"/>
                  <a:pt x="29388" y="877"/>
                </a:cubicBezTo>
                <a:cubicBezTo>
                  <a:pt x="29351" y="927"/>
                  <a:pt x="29301" y="965"/>
                  <a:pt x="29238" y="1015"/>
                </a:cubicBezTo>
                <a:cubicBezTo>
                  <a:pt x="29125" y="1115"/>
                  <a:pt x="28999" y="1191"/>
                  <a:pt x="28873" y="1266"/>
                </a:cubicBezTo>
                <a:cubicBezTo>
                  <a:pt x="28735" y="1355"/>
                  <a:pt x="28584" y="1430"/>
                  <a:pt x="28433" y="1493"/>
                </a:cubicBezTo>
                <a:cubicBezTo>
                  <a:pt x="27779" y="1744"/>
                  <a:pt x="27113" y="1945"/>
                  <a:pt x="26434" y="2121"/>
                </a:cubicBezTo>
                <a:cubicBezTo>
                  <a:pt x="26377" y="2133"/>
                  <a:pt x="26391" y="2214"/>
                  <a:pt x="26439" y="2214"/>
                </a:cubicBezTo>
                <a:cubicBezTo>
                  <a:pt x="26445" y="2214"/>
                  <a:pt x="26452" y="2213"/>
                  <a:pt x="26459" y="2210"/>
                </a:cubicBezTo>
                <a:cubicBezTo>
                  <a:pt x="26999" y="2084"/>
                  <a:pt x="27540" y="1920"/>
                  <a:pt x="28056" y="1732"/>
                </a:cubicBezTo>
                <a:cubicBezTo>
                  <a:pt x="28073" y="1741"/>
                  <a:pt x="28085" y="1750"/>
                  <a:pt x="28099" y="1750"/>
                </a:cubicBezTo>
                <a:cubicBezTo>
                  <a:pt x="28105" y="1750"/>
                  <a:pt x="28111" y="1748"/>
                  <a:pt x="28119" y="1744"/>
                </a:cubicBezTo>
                <a:cubicBezTo>
                  <a:pt x="28245" y="1694"/>
                  <a:pt x="28370" y="1632"/>
                  <a:pt x="28496" y="1581"/>
                </a:cubicBezTo>
                <a:cubicBezTo>
                  <a:pt x="28559" y="1556"/>
                  <a:pt x="28634" y="1531"/>
                  <a:pt x="28697" y="1493"/>
                </a:cubicBezTo>
                <a:lnTo>
                  <a:pt x="28697" y="1493"/>
                </a:lnTo>
                <a:cubicBezTo>
                  <a:pt x="28664" y="1526"/>
                  <a:pt x="28688" y="1586"/>
                  <a:pt x="28728" y="1586"/>
                </a:cubicBezTo>
                <a:cubicBezTo>
                  <a:pt x="28734" y="1586"/>
                  <a:pt x="28741" y="1585"/>
                  <a:pt x="28748" y="1581"/>
                </a:cubicBezTo>
                <a:cubicBezTo>
                  <a:pt x="29075" y="1405"/>
                  <a:pt x="29402" y="1216"/>
                  <a:pt x="29565" y="877"/>
                </a:cubicBezTo>
                <a:lnTo>
                  <a:pt x="29565" y="877"/>
                </a:lnTo>
                <a:cubicBezTo>
                  <a:pt x="29477" y="1166"/>
                  <a:pt x="29187" y="1355"/>
                  <a:pt x="28924" y="1493"/>
                </a:cubicBezTo>
                <a:cubicBezTo>
                  <a:pt x="28882" y="1524"/>
                  <a:pt x="28910" y="1590"/>
                  <a:pt x="28949" y="1590"/>
                </a:cubicBezTo>
                <a:cubicBezTo>
                  <a:pt x="28957" y="1590"/>
                  <a:pt x="28965" y="1588"/>
                  <a:pt x="28974" y="1581"/>
                </a:cubicBezTo>
                <a:cubicBezTo>
                  <a:pt x="29263" y="1430"/>
                  <a:pt x="29578" y="1216"/>
                  <a:pt x="29665" y="889"/>
                </a:cubicBezTo>
                <a:cubicBezTo>
                  <a:pt x="29678" y="902"/>
                  <a:pt x="29690" y="927"/>
                  <a:pt x="29703" y="952"/>
                </a:cubicBezTo>
                <a:lnTo>
                  <a:pt x="29690" y="952"/>
                </a:lnTo>
                <a:cubicBezTo>
                  <a:pt x="29628" y="952"/>
                  <a:pt x="29628" y="1040"/>
                  <a:pt x="29690" y="1053"/>
                </a:cubicBezTo>
                <a:cubicBezTo>
                  <a:pt x="29690" y="1065"/>
                  <a:pt x="29678" y="1078"/>
                  <a:pt x="29678" y="1078"/>
                </a:cubicBezTo>
                <a:lnTo>
                  <a:pt x="29640" y="1154"/>
                </a:lnTo>
                <a:cubicBezTo>
                  <a:pt x="29615" y="1191"/>
                  <a:pt x="29578" y="1241"/>
                  <a:pt x="29552" y="1279"/>
                </a:cubicBezTo>
                <a:cubicBezTo>
                  <a:pt x="29489" y="1367"/>
                  <a:pt x="29427" y="1455"/>
                  <a:pt x="29351" y="1531"/>
                </a:cubicBezTo>
                <a:cubicBezTo>
                  <a:pt x="29326" y="1556"/>
                  <a:pt x="29338" y="1593"/>
                  <a:pt x="29363" y="1618"/>
                </a:cubicBezTo>
                <a:cubicBezTo>
                  <a:pt x="29313" y="1644"/>
                  <a:pt x="29263" y="1657"/>
                  <a:pt x="29200" y="1682"/>
                </a:cubicBezTo>
                <a:cubicBezTo>
                  <a:pt x="29049" y="1732"/>
                  <a:pt x="28823" y="1795"/>
                  <a:pt x="28546" y="1883"/>
                </a:cubicBezTo>
                <a:cubicBezTo>
                  <a:pt x="28365" y="1931"/>
                  <a:pt x="28149" y="1991"/>
                  <a:pt x="27910" y="2062"/>
                </a:cubicBezTo>
                <a:lnTo>
                  <a:pt x="27910" y="2062"/>
                </a:lnTo>
                <a:cubicBezTo>
                  <a:pt x="27920" y="2058"/>
                  <a:pt x="27932" y="2052"/>
                  <a:pt x="27943" y="2046"/>
                </a:cubicBezTo>
                <a:lnTo>
                  <a:pt x="27955" y="2046"/>
                </a:lnTo>
                <a:cubicBezTo>
                  <a:pt x="27968" y="2046"/>
                  <a:pt x="27968" y="2034"/>
                  <a:pt x="27980" y="2034"/>
                </a:cubicBezTo>
                <a:lnTo>
                  <a:pt x="27980" y="1996"/>
                </a:lnTo>
                <a:cubicBezTo>
                  <a:pt x="27980" y="1984"/>
                  <a:pt x="27968" y="1971"/>
                  <a:pt x="27955" y="1958"/>
                </a:cubicBezTo>
                <a:lnTo>
                  <a:pt x="27918" y="1958"/>
                </a:lnTo>
                <a:cubicBezTo>
                  <a:pt x="27893" y="1971"/>
                  <a:pt x="27867" y="1971"/>
                  <a:pt x="27842" y="1984"/>
                </a:cubicBezTo>
                <a:cubicBezTo>
                  <a:pt x="27829" y="1984"/>
                  <a:pt x="27829" y="1984"/>
                  <a:pt x="27817" y="1996"/>
                </a:cubicBezTo>
                <a:cubicBezTo>
                  <a:pt x="27817" y="1996"/>
                  <a:pt x="27804" y="1996"/>
                  <a:pt x="27804" y="2009"/>
                </a:cubicBezTo>
                <a:cubicBezTo>
                  <a:pt x="27804" y="2021"/>
                  <a:pt x="27792" y="2034"/>
                  <a:pt x="27804" y="2046"/>
                </a:cubicBezTo>
                <a:cubicBezTo>
                  <a:pt x="27804" y="2059"/>
                  <a:pt x="27804" y="2071"/>
                  <a:pt x="27817" y="2071"/>
                </a:cubicBezTo>
                <a:cubicBezTo>
                  <a:pt x="27829" y="2084"/>
                  <a:pt x="27842" y="2084"/>
                  <a:pt x="27854" y="2084"/>
                </a:cubicBezTo>
                <a:cubicBezTo>
                  <a:pt x="27037" y="2323"/>
                  <a:pt x="25943" y="2688"/>
                  <a:pt x="24761" y="3253"/>
                </a:cubicBezTo>
                <a:cubicBezTo>
                  <a:pt x="22799" y="4197"/>
                  <a:pt x="21340" y="5215"/>
                  <a:pt x="20435" y="6296"/>
                </a:cubicBezTo>
                <a:cubicBezTo>
                  <a:pt x="20446" y="6264"/>
                  <a:pt x="20419" y="6231"/>
                  <a:pt x="20388" y="6231"/>
                </a:cubicBezTo>
                <a:cubicBezTo>
                  <a:pt x="20383" y="6231"/>
                  <a:pt x="20378" y="6232"/>
                  <a:pt x="20373" y="6234"/>
                </a:cubicBezTo>
                <a:cubicBezTo>
                  <a:pt x="20448" y="6159"/>
                  <a:pt x="20510" y="6083"/>
                  <a:pt x="20586" y="6008"/>
                </a:cubicBezTo>
                <a:cubicBezTo>
                  <a:pt x="20611" y="5969"/>
                  <a:pt x="20586" y="5932"/>
                  <a:pt x="20561" y="5919"/>
                </a:cubicBezTo>
                <a:cubicBezTo>
                  <a:pt x="20712" y="5768"/>
                  <a:pt x="20876" y="5617"/>
                  <a:pt x="21052" y="5466"/>
                </a:cubicBezTo>
                <a:cubicBezTo>
                  <a:pt x="21082" y="5436"/>
                  <a:pt x="21047" y="5381"/>
                  <a:pt x="21005" y="5381"/>
                </a:cubicBezTo>
                <a:cubicBezTo>
                  <a:pt x="20996" y="5381"/>
                  <a:pt x="20986" y="5384"/>
                  <a:pt x="20976" y="5391"/>
                </a:cubicBezTo>
                <a:cubicBezTo>
                  <a:pt x="20523" y="5793"/>
                  <a:pt x="20096" y="6234"/>
                  <a:pt x="19719" y="6699"/>
                </a:cubicBezTo>
                <a:lnTo>
                  <a:pt x="19680" y="6662"/>
                </a:lnTo>
                <a:cubicBezTo>
                  <a:pt x="20158" y="6133"/>
                  <a:pt x="20674" y="5630"/>
                  <a:pt x="21203" y="5153"/>
                </a:cubicBezTo>
                <a:cubicBezTo>
                  <a:pt x="21353" y="5014"/>
                  <a:pt x="21516" y="4888"/>
                  <a:pt x="21667" y="4750"/>
                </a:cubicBezTo>
                <a:cubicBezTo>
                  <a:pt x="21708" y="4719"/>
                  <a:pt x="21675" y="4664"/>
                  <a:pt x="21634" y="4664"/>
                </a:cubicBezTo>
                <a:cubicBezTo>
                  <a:pt x="21625" y="4664"/>
                  <a:pt x="21615" y="4667"/>
                  <a:pt x="21605" y="4675"/>
                </a:cubicBezTo>
                <a:cubicBezTo>
                  <a:pt x="21127" y="5077"/>
                  <a:pt x="20674" y="5505"/>
                  <a:pt x="20234" y="5944"/>
                </a:cubicBezTo>
                <a:cubicBezTo>
                  <a:pt x="20226" y="5929"/>
                  <a:pt x="20209" y="5918"/>
                  <a:pt x="20191" y="5918"/>
                </a:cubicBezTo>
                <a:cubicBezTo>
                  <a:pt x="20180" y="5918"/>
                  <a:pt x="20168" y="5923"/>
                  <a:pt x="20158" y="5932"/>
                </a:cubicBezTo>
                <a:cubicBezTo>
                  <a:pt x="19932" y="6095"/>
                  <a:pt x="19731" y="6284"/>
                  <a:pt x="19530" y="6486"/>
                </a:cubicBezTo>
                <a:lnTo>
                  <a:pt x="19479" y="6435"/>
                </a:lnTo>
                <a:cubicBezTo>
                  <a:pt x="19731" y="6196"/>
                  <a:pt x="19982" y="5969"/>
                  <a:pt x="20234" y="5731"/>
                </a:cubicBezTo>
                <a:cubicBezTo>
                  <a:pt x="20272" y="5693"/>
                  <a:pt x="20234" y="5643"/>
                  <a:pt x="20197" y="5643"/>
                </a:cubicBezTo>
                <a:cubicBezTo>
                  <a:pt x="20272" y="5580"/>
                  <a:pt x="20347" y="5530"/>
                  <a:pt x="20423" y="5466"/>
                </a:cubicBezTo>
                <a:cubicBezTo>
                  <a:pt x="20448" y="5441"/>
                  <a:pt x="20448" y="5404"/>
                  <a:pt x="20423" y="5391"/>
                </a:cubicBezTo>
                <a:lnTo>
                  <a:pt x="22007" y="4184"/>
                </a:lnTo>
                <a:cubicBezTo>
                  <a:pt x="22259" y="3996"/>
                  <a:pt x="22510" y="3807"/>
                  <a:pt x="22774" y="3618"/>
                </a:cubicBezTo>
                <a:cubicBezTo>
                  <a:pt x="22815" y="3588"/>
                  <a:pt x="22773" y="3532"/>
                  <a:pt x="22729" y="3532"/>
                </a:cubicBezTo>
                <a:cubicBezTo>
                  <a:pt x="22719" y="3532"/>
                  <a:pt x="22708" y="3536"/>
                  <a:pt x="22698" y="3543"/>
                </a:cubicBezTo>
                <a:cubicBezTo>
                  <a:pt x="21806" y="4209"/>
                  <a:pt x="20913" y="4888"/>
                  <a:pt x="20033" y="5567"/>
                </a:cubicBezTo>
                <a:cubicBezTo>
                  <a:pt x="19781" y="5768"/>
                  <a:pt x="19530" y="5957"/>
                  <a:pt x="19278" y="6146"/>
                </a:cubicBezTo>
                <a:cubicBezTo>
                  <a:pt x="19253" y="6171"/>
                  <a:pt x="19253" y="6196"/>
                  <a:pt x="19266" y="6209"/>
                </a:cubicBezTo>
                <a:lnTo>
                  <a:pt x="19191" y="6133"/>
                </a:lnTo>
                <a:lnTo>
                  <a:pt x="19216" y="6133"/>
                </a:lnTo>
                <a:cubicBezTo>
                  <a:pt x="19605" y="5793"/>
                  <a:pt x="20007" y="5480"/>
                  <a:pt x="20423" y="5165"/>
                </a:cubicBezTo>
                <a:cubicBezTo>
                  <a:pt x="20464" y="5134"/>
                  <a:pt x="20422" y="5079"/>
                  <a:pt x="20378" y="5079"/>
                </a:cubicBezTo>
                <a:cubicBezTo>
                  <a:pt x="20367" y="5079"/>
                  <a:pt x="20357" y="5082"/>
                  <a:pt x="20347" y="5089"/>
                </a:cubicBezTo>
                <a:cubicBezTo>
                  <a:pt x="20234" y="5178"/>
                  <a:pt x="20121" y="5265"/>
                  <a:pt x="20020" y="5354"/>
                </a:cubicBezTo>
                <a:cubicBezTo>
                  <a:pt x="20030" y="5323"/>
                  <a:pt x="20008" y="5284"/>
                  <a:pt x="19972" y="5284"/>
                </a:cubicBezTo>
                <a:cubicBezTo>
                  <a:pt x="19963" y="5284"/>
                  <a:pt x="19954" y="5286"/>
                  <a:pt x="19945" y="5290"/>
                </a:cubicBezTo>
                <a:cubicBezTo>
                  <a:pt x="19907" y="5303"/>
                  <a:pt x="19870" y="5329"/>
                  <a:pt x="19831" y="5354"/>
                </a:cubicBezTo>
                <a:cubicBezTo>
                  <a:pt x="19982" y="5253"/>
                  <a:pt x="20133" y="5140"/>
                  <a:pt x="20272" y="5039"/>
                </a:cubicBezTo>
                <a:cubicBezTo>
                  <a:pt x="20284" y="5027"/>
                  <a:pt x="20284" y="5014"/>
                  <a:pt x="20284" y="5002"/>
                </a:cubicBezTo>
                <a:cubicBezTo>
                  <a:pt x="20435" y="4901"/>
                  <a:pt x="20599" y="4813"/>
                  <a:pt x="20750" y="4712"/>
                </a:cubicBezTo>
                <a:cubicBezTo>
                  <a:pt x="20792" y="4681"/>
                  <a:pt x="20764" y="4615"/>
                  <a:pt x="20725" y="4615"/>
                </a:cubicBezTo>
                <a:cubicBezTo>
                  <a:pt x="20717" y="4615"/>
                  <a:pt x="20708" y="4618"/>
                  <a:pt x="20700" y="4624"/>
                </a:cubicBezTo>
                <a:cubicBezTo>
                  <a:pt x="20259" y="4913"/>
                  <a:pt x="19794" y="5190"/>
                  <a:pt x="19316" y="5429"/>
                </a:cubicBezTo>
                <a:cubicBezTo>
                  <a:pt x="19731" y="5190"/>
                  <a:pt x="20133" y="4951"/>
                  <a:pt x="20536" y="4700"/>
                </a:cubicBezTo>
                <a:cubicBezTo>
                  <a:pt x="20712" y="4586"/>
                  <a:pt x="20876" y="4486"/>
                  <a:pt x="21052" y="4373"/>
                </a:cubicBezTo>
                <a:cubicBezTo>
                  <a:pt x="21093" y="4341"/>
                  <a:pt x="21074" y="4275"/>
                  <a:pt x="21031" y="4275"/>
                </a:cubicBezTo>
                <a:cubicBezTo>
                  <a:pt x="21022" y="4275"/>
                  <a:pt x="21012" y="4278"/>
                  <a:pt x="21001" y="4284"/>
                </a:cubicBezTo>
                <a:cubicBezTo>
                  <a:pt x="20410" y="4675"/>
                  <a:pt x="19806" y="5039"/>
                  <a:pt x="19191" y="5391"/>
                </a:cubicBezTo>
                <a:cubicBezTo>
                  <a:pt x="19027" y="5480"/>
                  <a:pt x="18850" y="5567"/>
                  <a:pt x="18688" y="5668"/>
                </a:cubicBezTo>
                <a:cubicBezTo>
                  <a:pt x="18662" y="5643"/>
                  <a:pt x="18637" y="5630"/>
                  <a:pt x="18624" y="5605"/>
                </a:cubicBezTo>
                <a:cubicBezTo>
                  <a:pt x="18688" y="5580"/>
                  <a:pt x="18750" y="5555"/>
                  <a:pt x="18813" y="5517"/>
                </a:cubicBezTo>
                <a:cubicBezTo>
                  <a:pt x="18914" y="5441"/>
                  <a:pt x="19027" y="5379"/>
                  <a:pt x="19127" y="5316"/>
                </a:cubicBezTo>
                <a:cubicBezTo>
                  <a:pt x="19353" y="5190"/>
                  <a:pt x="19580" y="5077"/>
                  <a:pt x="19819" y="4989"/>
                </a:cubicBezTo>
                <a:cubicBezTo>
                  <a:pt x="19863" y="4967"/>
                  <a:pt x="19839" y="4897"/>
                  <a:pt x="19791" y="4897"/>
                </a:cubicBezTo>
                <a:cubicBezTo>
                  <a:pt x="19784" y="4897"/>
                  <a:pt x="19777" y="4898"/>
                  <a:pt x="19769" y="4901"/>
                </a:cubicBezTo>
                <a:cubicBezTo>
                  <a:pt x="19543" y="4989"/>
                  <a:pt x="19316" y="5102"/>
                  <a:pt x="19102" y="5228"/>
                </a:cubicBezTo>
                <a:cubicBezTo>
                  <a:pt x="19001" y="5278"/>
                  <a:pt x="18889" y="5341"/>
                  <a:pt x="18788" y="5404"/>
                </a:cubicBezTo>
                <a:cubicBezTo>
                  <a:pt x="18713" y="5454"/>
                  <a:pt x="18624" y="5505"/>
                  <a:pt x="18537" y="5542"/>
                </a:cubicBezTo>
                <a:lnTo>
                  <a:pt x="18473" y="5480"/>
                </a:lnTo>
                <a:cubicBezTo>
                  <a:pt x="19040" y="5228"/>
                  <a:pt x="19593" y="4926"/>
                  <a:pt x="20121" y="4586"/>
                </a:cubicBezTo>
                <a:cubicBezTo>
                  <a:pt x="20165" y="4564"/>
                  <a:pt x="20132" y="4494"/>
                  <a:pt x="20089" y="4494"/>
                </a:cubicBezTo>
                <a:cubicBezTo>
                  <a:pt x="20083" y="4494"/>
                  <a:pt x="20077" y="4496"/>
                  <a:pt x="20071" y="4499"/>
                </a:cubicBezTo>
                <a:cubicBezTo>
                  <a:pt x="20071" y="4511"/>
                  <a:pt x="20058" y="4511"/>
                  <a:pt x="20058" y="4511"/>
                </a:cubicBezTo>
                <a:cubicBezTo>
                  <a:pt x="20101" y="4479"/>
                  <a:pt x="20079" y="4418"/>
                  <a:pt x="20032" y="4418"/>
                </a:cubicBezTo>
                <a:cubicBezTo>
                  <a:pt x="20024" y="4418"/>
                  <a:pt x="20016" y="4420"/>
                  <a:pt x="20007" y="4423"/>
                </a:cubicBezTo>
                <a:cubicBezTo>
                  <a:pt x="19442" y="4750"/>
                  <a:pt x="18864" y="5052"/>
                  <a:pt x="18260" y="5316"/>
                </a:cubicBezTo>
                <a:cubicBezTo>
                  <a:pt x="18247" y="5303"/>
                  <a:pt x="18235" y="5290"/>
                  <a:pt x="18222" y="5290"/>
                </a:cubicBezTo>
                <a:cubicBezTo>
                  <a:pt x="18272" y="5265"/>
                  <a:pt x="18322" y="5253"/>
                  <a:pt x="18361" y="5228"/>
                </a:cubicBezTo>
                <a:cubicBezTo>
                  <a:pt x="18486" y="5178"/>
                  <a:pt x="18599" y="5114"/>
                  <a:pt x="18725" y="5064"/>
                </a:cubicBezTo>
                <a:cubicBezTo>
                  <a:pt x="18976" y="4926"/>
                  <a:pt x="19216" y="4800"/>
                  <a:pt x="19467" y="4675"/>
                </a:cubicBezTo>
                <a:cubicBezTo>
                  <a:pt x="19522" y="4653"/>
                  <a:pt x="19490" y="4582"/>
                  <a:pt x="19447" y="4582"/>
                </a:cubicBezTo>
                <a:cubicBezTo>
                  <a:pt x="19441" y="4582"/>
                  <a:pt x="19435" y="4583"/>
                  <a:pt x="19429" y="4586"/>
                </a:cubicBezTo>
                <a:cubicBezTo>
                  <a:pt x="19316" y="4643"/>
                  <a:pt x="19208" y="4700"/>
                  <a:pt x="19098" y="4756"/>
                </a:cubicBezTo>
                <a:lnTo>
                  <a:pt x="19098" y="4756"/>
                </a:lnTo>
                <a:cubicBezTo>
                  <a:pt x="19168" y="4718"/>
                  <a:pt x="19236" y="4677"/>
                  <a:pt x="19303" y="4636"/>
                </a:cubicBezTo>
                <a:cubicBezTo>
                  <a:pt x="19417" y="4586"/>
                  <a:pt x="19530" y="4549"/>
                  <a:pt x="19630" y="4499"/>
                </a:cubicBezTo>
                <a:cubicBezTo>
                  <a:pt x="20259" y="4247"/>
                  <a:pt x="20888" y="3957"/>
                  <a:pt x="21504" y="3681"/>
                </a:cubicBezTo>
                <a:cubicBezTo>
                  <a:pt x="21856" y="3530"/>
                  <a:pt x="22209" y="3379"/>
                  <a:pt x="22573" y="3228"/>
                </a:cubicBezTo>
                <a:cubicBezTo>
                  <a:pt x="22617" y="3206"/>
                  <a:pt x="22594" y="3136"/>
                  <a:pt x="22545" y="3136"/>
                </a:cubicBezTo>
                <a:cubicBezTo>
                  <a:pt x="22538" y="3136"/>
                  <a:pt x="22530" y="3137"/>
                  <a:pt x="22522" y="3141"/>
                </a:cubicBezTo>
                <a:cubicBezTo>
                  <a:pt x="21907" y="3392"/>
                  <a:pt x="21290" y="3669"/>
                  <a:pt x="20674" y="3945"/>
                </a:cubicBezTo>
                <a:cubicBezTo>
                  <a:pt x="20284" y="4121"/>
                  <a:pt x="19882" y="4297"/>
                  <a:pt x="19479" y="4460"/>
                </a:cubicBezTo>
                <a:cubicBezTo>
                  <a:pt x="19472" y="4445"/>
                  <a:pt x="19459" y="4434"/>
                  <a:pt x="19445" y="4434"/>
                </a:cubicBezTo>
                <a:cubicBezTo>
                  <a:pt x="19436" y="4434"/>
                  <a:pt x="19427" y="4439"/>
                  <a:pt x="19417" y="4448"/>
                </a:cubicBezTo>
                <a:cubicBezTo>
                  <a:pt x="19367" y="4474"/>
                  <a:pt x="19303" y="4511"/>
                  <a:pt x="19253" y="4549"/>
                </a:cubicBezTo>
                <a:cubicBezTo>
                  <a:pt x="19102" y="4599"/>
                  <a:pt x="18964" y="4662"/>
                  <a:pt x="18813" y="4712"/>
                </a:cubicBezTo>
                <a:cubicBezTo>
                  <a:pt x="18486" y="4826"/>
                  <a:pt x="18159" y="4951"/>
                  <a:pt x="17819" y="4977"/>
                </a:cubicBezTo>
                <a:cubicBezTo>
                  <a:pt x="17794" y="4963"/>
                  <a:pt x="17782" y="4951"/>
                  <a:pt x="17757" y="4926"/>
                </a:cubicBezTo>
                <a:cubicBezTo>
                  <a:pt x="18121" y="4901"/>
                  <a:pt x="18486" y="4813"/>
                  <a:pt x="18825" y="4650"/>
                </a:cubicBezTo>
                <a:cubicBezTo>
                  <a:pt x="18869" y="4627"/>
                  <a:pt x="18846" y="4557"/>
                  <a:pt x="18797" y="4557"/>
                </a:cubicBezTo>
                <a:cubicBezTo>
                  <a:pt x="18790" y="4557"/>
                  <a:pt x="18783" y="4558"/>
                  <a:pt x="18775" y="4561"/>
                </a:cubicBezTo>
                <a:cubicBezTo>
                  <a:pt x="18423" y="4737"/>
                  <a:pt x="18021" y="4826"/>
                  <a:pt x="17631" y="4838"/>
                </a:cubicBezTo>
                <a:cubicBezTo>
                  <a:pt x="17606" y="4826"/>
                  <a:pt x="17593" y="4813"/>
                  <a:pt x="17568" y="4800"/>
                </a:cubicBezTo>
                <a:cubicBezTo>
                  <a:pt x="17606" y="4787"/>
                  <a:pt x="17656" y="4787"/>
                  <a:pt x="17694" y="4775"/>
                </a:cubicBezTo>
                <a:cubicBezTo>
                  <a:pt x="17694" y="4787"/>
                  <a:pt x="17707" y="4800"/>
                  <a:pt x="17732" y="4800"/>
                </a:cubicBezTo>
                <a:cubicBezTo>
                  <a:pt x="18322" y="4775"/>
                  <a:pt x="18838" y="4460"/>
                  <a:pt x="19392" y="4259"/>
                </a:cubicBezTo>
                <a:cubicBezTo>
                  <a:pt x="19417" y="4259"/>
                  <a:pt x="19417" y="4247"/>
                  <a:pt x="19429" y="4234"/>
                </a:cubicBezTo>
                <a:cubicBezTo>
                  <a:pt x="19467" y="4209"/>
                  <a:pt x="19517" y="4197"/>
                  <a:pt x="19555" y="4172"/>
                </a:cubicBezTo>
                <a:cubicBezTo>
                  <a:pt x="19610" y="4150"/>
                  <a:pt x="19578" y="4079"/>
                  <a:pt x="19536" y="4079"/>
                </a:cubicBezTo>
                <a:cubicBezTo>
                  <a:pt x="19530" y="4079"/>
                  <a:pt x="19524" y="4080"/>
                  <a:pt x="19517" y="4083"/>
                </a:cubicBezTo>
                <a:cubicBezTo>
                  <a:pt x="18864" y="4373"/>
                  <a:pt x="18171" y="4586"/>
                  <a:pt x="17480" y="4725"/>
                </a:cubicBezTo>
                <a:lnTo>
                  <a:pt x="17467" y="4725"/>
                </a:lnTo>
                <a:cubicBezTo>
                  <a:pt x="17392" y="4675"/>
                  <a:pt x="17329" y="4636"/>
                  <a:pt x="17266" y="4599"/>
                </a:cubicBezTo>
                <a:cubicBezTo>
                  <a:pt x="17291" y="4599"/>
                  <a:pt x="17304" y="4586"/>
                  <a:pt x="17329" y="4586"/>
                </a:cubicBezTo>
                <a:cubicBezTo>
                  <a:pt x="17341" y="4611"/>
                  <a:pt x="17355" y="4624"/>
                  <a:pt x="17380" y="4624"/>
                </a:cubicBezTo>
                <a:cubicBezTo>
                  <a:pt x="18046" y="4486"/>
                  <a:pt x="18700" y="4310"/>
                  <a:pt x="19328" y="4096"/>
                </a:cubicBezTo>
                <a:cubicBezTo>
                  <a:pt x="19970" y="3882"/>
                  <a:pt x="20611" y="3644"/>
                  <a:pt x="21240" y="3379"/>
                </a:cubicBezTo>
                <a:cubicBezTo>
                  <a:pt x="21592" y="3241"/>
                  <a:pt x="21944" y="3090"/>
                  <a:pt x="22296" y="2951"/>
                </a:cubicBezTo>
                <a:cubicBezTo>
                  <a:pt x="22340" y="2929"/>
                  <a:pt x="22317" y="2859"/>
                  <a:pt x="22268" y="2859"/>
                </a:cubicBezTo>
                <a:cubicBezTo>
                  <a:pt x="22261" y="2859"/>
                  <a:pt x="22254" y="2861"/>
                  <a:pt x="22246" y="2864"/>
                </a:cubicBezTo>
                <a:cubicBezTo>
                  <a:pt x="21630" y="3115"/>
                  <a:pt x="21001" y="3379"/>
                  <a:pt x="20373" y="3618"/>
                </a:cubicBezTo>
                <a:cubicBezTo>
                  <a:pt x="19756" y="3857"/>
                  <a:pt x="19115" y="4071"/>
                  <a:pt x="18473" y="4259"/>
                </a:cubicBezTo>
                <a:cubicBezTo>
                  <a:pt x="18485" y="4227"/>
                  <a:pt x="18467" y="4194"/>
                  <a:pt x="18438" y="4194"/>
                </a:cubicBezTo>
                <a:cubicBezTo>
                  <a:pt x="18433" y="4194"/>
                  <a:pt x="18428" y="4195"/>
                  <a:pt x="18423" y="4197"/>
                </a:cubicBezTo>
                <a:cubicBezTo>
                  <a:pt x="18034" y="4335"/>
                  <a:pt x="17643" y="4435"/>
                  <a:pt x="17241" y="4499"/>
                </a:cubicBezTo>
                <a:cubicBezTo>
                  <a:pt x="18046" y="4247"/>
                  <a:pt x="21416" y="3127"/>
                  <a:pt x="22737" y="2512"/>
                </a:cubicBezTo>
                <a:cubicBezTo>
                  <a:pt x="23290" y="2247"/>
                  <a:pt x="23931" y="1958"/>
                  <a:pt x="24560" y="1669"/>
                </a:cubicBezTo>
                <a:cubicBezTo>
                  <a:pt x="25616" y="1191"/>
                  <a:pt x="26723" y="701"/>
                  <a:pt x="27364" y="336"/>
                </a:cubicBezTo>
                <a:cubicBezTo>
                  <a:pt x="27616" y="198"/>
                  <a:pt x="27879" y="123"/>
                  <a:pt x="28144" y="109"/>
                </a:cubicBezTo>
                <a:close/>
                <a:moveTo>
                  <a:pt x="1912" y="6447"/>
                </a:moveTo>
                <a:cubicBezTo>
                  <a:pt x="1812" y="6548"/>
                  <a:pt x="1698" y="6649"/>
                  <a:pt x="1597" y="6749"/>
                </a:cubicBezTo>
                <a:cubicBezTo>
                  <a:pt x="1585" y="6749"/>
                  <a:pt x="1585" y="6749"/>
                  <a:pt x="1572" y="6762"/>
                </a:cubicBezTo>
                <a:cubicBezTo>
                  <a:pt x="1560" y="6774"/>
                  <a:pt x="1547" y="6787"/>
                  <a:pt x="1547" y="6799"/>
                </a:cubicBezTo>
                <a:lnTo>
                  <a:pt x="1522" y="6774"/>
                </a:lnTo>
                <a:cubicBezTo>
                  <a:pt x="1648" y="6662"/>
                  <a:pt x="1786" y="6561"/>
                  <a:pt x="1912" y="6447"/>
                </a:cubicBezTo>
                <a:close/>
                <a:moveTo>
                  <a:pt x="20247" y="6234"/>
                </a:moveTo>
                <a:cubicBezTo>
                  <a:pt x="20209" y="6284"/>
                  <a:pt x="20171" y="6335"/>
                  <a:pt x="20133" y="6397"/>
                </a:cubicBezTo>
                <a:cubicBezTo>
                  <a:pt x="20071" y="6472"/>
                  <a:pt x="20007" y="6548"/>
                  <a:pt x="19957" y="6636"/>
                </a:cubicBezTo>
                <a:cubicBezTo>
                  <a:pt x="19932" y="6674"/>
                  <a:pt x="19907" y="6724"/>
                  <a:pt x="19882" y="6774"/>
                </a:cubicBezTo>
                <a:cubicBezTo>
                  <a:pt x="19856" y="6799"/>
                  <a:pt x="19844" y="6825"/>
                  <a:pt x="19870" y="6863"/>
                </a:cubicBezTo>
                <a:cubicBezTo>
                  <a:pt x="19870" y="6875"/>
                  <a:pt x="19870" y="6875"/>
                  <a:pt x="19856" y="6875"/>
                </a:cubicBezTo>
                <a:cubicBezTo>
                  <a:pt x="19831" y="6850"/>
                  <a:pt x="19806" y="6813"/>
                  <a:pt x="19781" y="6774"/>
                </a:cubicBezTo>
                <a:cubicBezTo>
                  <a:pt x="19932" y="6586"/>
                  <a:pt x="20083" y="6410"/>
                  <a:pt x="20247" y="6234"/>
                </a:cubicBezTo>
                <a:close/>
                <a:moveTo>
                  <a:pt x="239" y="6913"/>
                </a:moveTo>
                <a:lnTo>
                  <a:pt x="239" y="6913"/>
                </a:lnTo>
                <a:cubicBezTo>
                  <a:pt x="251" y="6935"/>
                  <a:pt x="261" y="6947"/>
                  <a:pt x="272" y="6966"/>
                </a:cubicBezTo>
                <a:lnTo>
                  <a:pt x="272" y="6966"/>
                </a:lnTo>
                <a:cubicBezTo>
                  <a:pt x="267" y="6963"/>
                  <a:pt x="260" y="6963"/>
                  <a:pt x="252" y="6963"/>
                </a:cubicBezTo>
                <a:cubicBezTo>
                  <a:pt x="252" y="6950"/>
                  <a:pt x="239" y="6925"/>
                  <a:pt x="239" y="6913"/>
                </a:cubicBezTo>
                <a:close/>
                <a:moveTo>
                  <a:pt x="20334" y="6422"/>
                </a:moveTo>
                <a:cubicBezTo>
                  <a:pt x="20183" y="6598"/>
                  <a:pt x="20058" y="6787"/>
                  <a:pt x="19945" y="6975"/>
                </a:cubicBezTo>
                <a:cubicBezTo>
                  <a:pt x="19932" y="6975"/>
                  <a:pt x="19932" y="6963"/>
                  <a:pt x="19920" y="6963"/>
                </a:cubicBezTo>
                <a:lnTo>
                  <a:pt x="19932" y="6950"/>
                </a:lnTo>
                <a:cubicBezTo>
                  <a:pt x="20058" y="6762"/>
                  <a:pt x="20183" y="6586"/>
                  <a:pt x="20334" y="6422"/>
                </a:cubicBezTo>
                <a:close/>
                <a:moveTo>
                  <a:pt x="277" y="7177"/>
                </a:moveTo>
                <a:cubicBezTo>
                  <a:pt x="290" y="7190"/>
                  <a:pt x="290" y="7202"/>
                  <a:pt x="303" y="7202"/>
                </a:cubicBezTo>
                <a:cubicBezTo>
                  <a:pt x="290" y="7215"/>
                  <a:pt x="290" y="7215"/>
                  <a:pt x="290" y="7227"/>
                </a:cubicBezTo>
                <a:cubicBezTo>
                  <a:pt x="277" y="7202"/>
                  <a:pt x="277" y="7190"/>
                  <a:pt x="277" y="7177"/>
                </a:cubicBezTo>
                <a:close/>
                <a:moveTo>
                  <a:pt x="696" y="7357"/>
                </a:moveTo>
                <a:cubicBezTo>
                  <a:pt x="707" y="7372"/>
                  <a:pt x="719" y="7386"/>
                  <a:pt x="730" y="7403"/>
                </a:cubicBezTo>
                <a:lnTo>
                  <a:pt x="717" y="7391"/>
                </a:lnTo>
                <a:cubicBezTo>
                  <a:pt x="709" y="7378"/>
                  <a:pt x="702" y="7367"/>
                  <a:pt x="696" y="7357"/>
                </a:cubicBezTo>
                <a:close/>
                <a:moveTo>
                  <a:pt x="290" y="7265"/>
                </a:moveTo>
                <a:cubicBezTo>
                  <a:pt x="340" y="7341"/>
                  <a:pt x="390" y="7403"/>
                  <a:pt x="440" y="7478"/>
                </a:cubicBezTo>
                <a:lnTo>
                  <a:pt x="290" y="7290"/>
                </a:lnTo>
                <a:lnTo>
                  <a:pt x="290" y="7265"/>
                </a:lnTo>
                <a:close/>
                <a:moveTo>
                  <a:pt x="328" y="7504"/>
                </a:moveTo>
                <a:lnTo>
                  <a:pt x="365" y="7542"/>
                </a:lnTo>
                <a:lnTo>
                  <a:pt x="340" y="7542"/>
                </a:lnTo>
                <a:cubicBezTo>
                  <a:pt x="340" y="7529"/>
                  <a:pt x="340" y="7517"/>
                  <a:pt x="328" y="7504"/>
                </a:cubicBezTo>
                <a:close/>
                <a:moveTo>
                  <a:pt x="29804" y="1305"/>
                </a:moveTo>
                <a:cubicBezTo>
                  <a:pt x="29816" y="1493"/>
                  <a:pt x="29779" y="1669"/>
                  <a:pt x="29678" y="1833"/>
                </a:cubicBezTo>
                <a:cubicBezTo>
                  <a:pt x="29427" y="2247"/>
                  <a:pt x="28823" y="2499"/>
                  <a:pt x="28345" y="2599"/>
                </a:cubicBezTo>
                <a:cubicBezTo>
                  <a:pt x="27251" y="2814"/>
                  <a:pt x="23755" y="4222"/>
                  <a:pt x="21944" y="5957"/>
                </a:cubicBezTo>
                <a:cubicBezTo>
                  <a:pt x="21102" y="6774"/>
                  <a:pt x="20599" y="7529"/>
                  <a:pt x="20448" y="7755"/>
                </a:cubicBezTo>
                <a:cubicBezTo>
                  <a:pt x="20322" y="7529"/>
                  <a:pt x="20171" y="7290"/>
                  <a:pt x="20007" y="7064"/>
                </a:cubicBezTo>
                <a:cubicBezTo>
                  <a:pt x="20800" y="5756"/>
                  <a:pt x="22460" y="4474"/>
                  <a:pt x="24811" y="3342"/>
                </a:cubicBezTo>
                <a:cubicBezTo>
                  <a:pt x="26345" y="2612"/>
                  <a:pt x="27742" y="2210"/>
                  <a:pt x="28572" y="1971"/>
                </a:cubicBezTo>
                <a:cubicBezTo>
                  <a:pt x="28860" y="1895"/>
                  <a:pt x="29075" y="1833"/>
                  <a:pt x="29238" y="1769"/>
                </a:cubicBezTo>
                <a:cubicBezTo>
                  <a:pt x="29539" y="1669"/>
                  <a:pt x="29741" y="1506"/>
                  <a:pt x="29804" y="1305"/>
                </a:cubicBezTo>
                <a:close/>
                <a:moveTo>
                  <a:pt x="415" y="7604"/>
                </a:moveTo>
                <a:cubicBezTo>
                  <a:pt x="504" y="7718"/>
                  <a:pt x="604" y="7831"/>
                  <a:pt x="705" y="7944"/>
                </a:cubicBezTo>
                <a:cubicBezTo>
                  <a:pt x="692" y="7944"/>
                  <a:pt x="680" y="7944"/>
                  <a:pt x="680" y="7956"/>
                </a:cubicBezTo>
                <a:cubicBezTo>
                  <a:pt x="591" y="7844"/>
                  <a:pt x="504" y="7730"/>
                  <a:pt x="415" y="7604"/>
                </a:cubicBezTo>
                <a:close/>
                <a:moveTo>
                  <a:pt x="893" y="8233"/>
                </a:moveTo>
                <a:lnTo>
                  <a:pt x="1007" y="8347"/>
                </a:lnTo>
                <a:cubicBezTo>
                  <a:pt x="1007" y="8347"/>
                  <a:pt x="1007" y="8359"/>
                  <a:pt x="994" y="8359"/>
                </a:cubicBezTo>
                <a:cubicBezTo>
                  <a:pt x="969" y="8322"/>
                  <a:pt x="931" y="8283"/>
                  <a:pt x="893" y="8233"/>
                </a:cubicBezTo>
                <a:close/>
                <a:moveTo>
                  <a:pt x="529" y="8296"/>
                </a:moveTo>
                <a:lnTo>
                  <a:pt x="529" y="8296"/>
                </a:lnTo>
                <a:cubicBezTo>
                  <a:pt x="566" y="8347"/>
                  <a:pt x="604" y="8384"/>
                  <a:pt x="642" y="8434"/>
                </a:cubicBezTo>
                <a:cubicBezTo>
                  <a:pt x="616" y="8409"/>
                  <a:pt x="579" y="8384"/>
                  <a:pt x="541" y="8359"/>
                </a:cubicBezTo>
                <a:cubicBezTo>
                  <a:pt x="541" y="8334"/>
                  <a:pt x="541" y="8322"/>
                  <a:pt x="529" y="8296"/>
                </a:cubicBezTo>
                <a:close/>
                <a:moveTo>
                  <a:pt x="15566" y="8260"/>
                </a:moveTo>
                <a:cubicBezTo>
                  <a:pt x="15529" y="8260"/>
                  <a:pt x="15489" y="8307"/>
                  <a:pt x="15519" y="8347"/>
                </a:cubicBezTo>
                <a:cubicBezTo>
                  <a:pt x="15644" y="8459"/>
                  <a:pt x="15770" y="8585"/>
                  <a:pt x="15896" y="8699"/>
                </a:cubicBezTo>
                <a:cubicBezTo>
                  <a:pt x="15907" y="8707"/>
                  <a:pt x="15918" y="8710"/>
                  <a:pt x="15929" y="8710"/>
                </a:cubicBezTo>
                <a:cubicBezTo>
                  <a:pt x="15968" y="8710"/>
                  <a:pt x="16000" y="8665"/>
                  <a:pt x="15971" y="8635"/>
                </a:cubicBezTo>
                <a:cubicBezTo>
                  <a:pt x="15846" y="8510"/>
                  <a:pt x="15720" y="8397"/>
                  <a:pt x="15594" y="8271"/>
                </a:cubicBezTo>
                <a:cubicBezTo>
                  <a:pt x="15586" y="8263"/>
                  <a:pt x="15576" y="8260"/>
                  <a:pt x="15566" y="8260"/>
                </a:cubicBezTo>
                <a:close/>
                <a:moveTo>
                  <a:pt x="931" y="9302"/>
                </a:moveTo>
                <a:cubicBezTo>
                  <a:pt x="943" y="9314"/>
                  <a:pt x="943" y="9328"/>
                  <a:pt x="956" y="9340"/>
                </a:cubicBezTo>
                <a:lnTo>
                  <a:pt x="943" y="9340"/>
                </a:lnTo>
                <a:cubicBezTo>
                  <a:pt x="943" y="9328"/>
                  <a:pt x="931" y="9314"/>
                  <a:pt x="931" y="9302"/>
                </a:cubicBezTo>
                <a:close/>
                <a:moveTo>
                  <a:pt x="1158" y="9730"/>
                </a:moveTo>
                <a:lnTo>
                  <a:pt x="1158" y="9730"/>
                </a:lnTo>
                <a:cubicBezTo>
                  <a:pt x="1220" y="9805"/>
                  <a:pt x="1283" y="9868"/>
                  <a:pt x="1359" y="9943"/>
                </a:cubicBezTo>
                <a:cubicBezTo>
                  <a:pt x="1346" y="9943"/>
                  <a:pt x="1334" y="9943"/>
                  <a:pt x="1334" y="9956"/>
                </a:cubicBezTo>
                <a:lnTo>
                  <a:pt x="1233" y="9856"/>
                </a:lnTo>
                <a:lnTo>
                  <a:pt x="1233" y="9843"/>
                </a:lnTo>
                <a:lnTo>
                  <a:pt x="1158" y="9730"/>
                </a:lnTo>
                <a:close/>
                <a:moveTo>
                  <a:pt x="17643" y="9040"/>
                </a:moveTo>
                <a:cubicBezTo>
                  <a:pt x="17611" y="9040"/>
                  <a:pt x="17576" y="9071"/>
                  <a:pt x="17593" y="9113"/>
                </a:cubicBezTo>
                <a:cubicBezTo>
                  <a:pt x="17707" y="9378"/>
                  <a:pt x="17807" y="9655"/>
                  <a:pt x="17870" y="9931"/>
                </a:cubicBezTo>
                <a:cubicBezTo>
                  <a:pt x="17875" y="9957"/>
                  <a:pt x="17894" y="9968"/>
                  <a:pt x="17912" y="9968"/>
                </a:cubicBezTo>
                <a:cubicBezTo>
                  <a:pt x="17939" y="9968"/>
                  <a:pt x="17965" y="9947"/>
                  <a:pt x="17958" y="9918"/>
                </a:cubicBezTo>
                <a:cubicBezTo>
                  <a:pt x="17895" y="9616"/>
                  <a:pt x="17807" y="9340"/>
                  <a:pt x="17681" y="9063"/>
                </a:cubicBezTo>
                <a:cubicBezTo>
                  <a:pt x="17673" y="9047"/>
                  <a:pt x="17659" y="9040"/>
                  <a:pt x="17643" y="9040"/>
                </a:cubicBezTo>
                <a:close/>
                <a:moveTo>
                  <a:pt x="1622" y="10396"/>
                </a:moveTo>
                <a:lnTo>
                  <a:pt x="1636" y="10409"/>
                </a:lnTo>
                <a:lnTo>
                  <a:pt x="1636" y="10409"/>
                </a:lnTo>
                <a:cubicBezTo>
                  <a:pt x="1636" y="10409"/>
                  <a:pt x="1622" y="10409"/>
                  <a:pt x="1622" y="10396"/>
                </a:cubicBezTo>
                <a:close/>
                <a:moveTo>
                  <a:pt x="1636" y="10409"/>
                </a:moveTo>
                <a:lnTo>
                  <a:pt x="1661" y="10434"/>
                </a:lnTo>
                <a:lnTo>
                  <a:pt x="1648" y="10434"/>
                </a:lnTo>
                <a:cubicBezTo>
                  <a:pt x="1648" y="10421"/>
                  <a:pt x="1636" y="10421"/>
                  <a:pt x="1636" y="10409"/>
                </a:cubicBezTo>
                <a:close/>
                <a:moveTo>
                  <a:pt x="20259" y="10409"/>
                </a:moveTo>
                <a:cubicBezTo>
                  <a:pt x="20259" y="10421"/>
                  <a:pt x="20272" y="10446"/>
                  <a:pt x="20272" y="10471"/>
                </a:cubicBezTo>
                <a:cubicBezTo>
                  <a:pt x="20272" y="10497"/>
                  <a:pt x="20284" y="10497"/>
                  <a:pt x="20309" y="10510"/>
                </a:cubicBezTo>
                <a:cubicBezTo>
                  <a:pt x="20284" y="10547"/>
                  <a:pt x="20272" y="10585"/>
                  <a:pt x="20259" y="10610"/>
                </a:cubicBezTo>
                <a:lnTo>
                  <a:pt x="20259" y="10409"/>
                </a:lnTo>
                <a:close/>
                <a:moveTo>
                  <a:pt x="2113" y="10823"/>
                </a:moveTo>
                <a:lnTo>
                  <a:pt x="2264" y="10937"/>
                </a:lnTo>
                <a:cubicBezTo>
                  <a:pt x="2276" y="10949"/>
                  <a:pt x="2289" y="10949"/>
                  <a:pt x="2302" y="10949"/>
                </a:cubicBezTo>
                <a:lnTo>
                  <a:pt x="2365" y="11013"/>
                </a:lnTo>
                <a:cubicBezTo>
                  <a:pt x="2377" y="11025"/>
                  <a:pt x="2390" y="11025"/>
                  <a:pt x="2402" y="11025"/>
                </a:cubicBezTo>
                <a:cubicBezTo>
                  <a:pt x="2427" y="11050"/>
                  <a:pt x="2452" y="11063"/>
                  <a:pt x="2478" y="11088"/>
                </a:cubicBezTo>
                <a:cubicBezTo>
                  <a:pt x="2466" y="11100"/>
                  <a:pt x="2466" y="11113"/>
                  <a:pt x="2466" y="11125"/>
                </a:cubicBezTo>
                <a:cubicBezTo>
                  <a:pt x="2352" y="11025"/>
                  <a:pt x="2226" y="10924"/>
                  <a:pt x="2113" y="10823"/>
                </a:cubicBezTo>
                <a:close/>
                <a:moveTo>
                  <a:pt x="19856" y="11025"/>
                </a:moveTo>
                <a:cubicBezTo>
                  <a:pt x="19856" y="11050"/>
                  <a:pt x="19870" y="11075"/>
                  <a:pt x="19882" y="11113"/>
                </a:cubicBezTo>
                <a:cubicBezTo>
                  <a:pt x="19882" y="11113"/>
                  <a:pt x="19895" y="11125"/>
                  <a:pt x="19907" y="11125"/>
                </a:cubicBezTo>
                <a:cubicBezTo>
                  <a:pt x="19870" y="11164"/>
                  <a:pt x="19844" y="11201"/>
                  <a:pt x="19806" y="11226"/>
                </a:cubicBezTo>
                <a:lnTo>
                  <a:pt x="19806" y="11150"/>
                </a:lnTo>
                <a:cubicBezTo>
                  <a:pt x="19819" y="11150"/>
                  <a:pt x="19831" y="11138"/>
                  <a:pt x="19844" y="11125"/>
                </a:cubicBezTo>
                <a:cubicBezTo>
                  <a:pt x="19844" y="11088"/>
                  <a:pt x="19856" y="11050"/>
                  <a:pt x="19856" y="11025"/>
                </a:cubicBezTo>
                <a:close/>
                <a:moveTo>
                  <a:pt x="2050" y="10535"/>
                </a:moveTo>
                <a:cubicBezTo>
                  <a:pt x="2264" y="10736"/>
                  <a:pt x="2478" y="10937"/>
                  <a:pt x="2704" y="11138"/>
                </a:cubicBezTo>
                <a:cubicBezTo>
                  <a:pt x="2779" y="11189"/>
                  <a:pt x="2855" y="11251"/>
                  <a:pt x="2930" y="11314"/>
                </a:cubicBezTo>
                <a:cubicBezTo>
                  <a:pt x="2729" y="11176"/>
                  <a:pt x="2553" y="11025"/>
                  <a:pt x="2365" y="10874"/>
                </a:cubicBezTo>
                <a:cubicBezTo>
                  <a:pt x="2264" y="10761"/>
                  <a:pt x="2151" y="10647"/>
                  <a:pt x="2038" y="10547"/>
                </a:cubicBezTo>
                <a:cubicBezTo>
                  <a:pt x="2038" y="10535"/>
                  <a:pt x="2050" y="10535"/>
                  <a:pt x="2050" y="10535"/>
                </a:cubicBezTo>
                <a:close/>
                <a:moveTo>
                  <a:pt x="17002" y="11113"/>
                </a:moveTo>
                <a:cubicBezTo>
                  <a:pt x="16285" y="11138"/>
                  <a:pt x="15581" y="11176"/>
                  <a:pt x="14865" y="11251"/>
                </a:cubicBezTo>
                <a:cubicBezTo>
                  <a:pt x="14801" y="11251"/>
                  <a:pt x="14801" y="11352"/>
                  <a:pt x="14865" y="11352"/>
                </a:cubicBezTo>
                <a:cubicBezTo>
                  <a:pt x="15569" y="11276"/>
                  <a:pt x="16285" y="11239"/>
                  <a:pt x="16989" y="11214"/>
                </a:cubicBezTo>
                <a:cubicBezTo>
                  <a:pt x="17053" y="11214"/>
                  <a:pt x="17065" y="11113"/>
                  <a:pt x="17002" y="11113"/>
                </a:cubicBezTo>
                <a:close/>
                <a:moveTo>
                  <a:pt x="19102" y="9767"/>
                </a:moveTo>
                <a:lnTo>
                  <a:pt x="19102" y="9767"/>
                </a:lnTo>
                <a:cubicBezTo>
                  <a:pt x="19429" y="10283"/>
                  <a:pt x="19543" y="10924"/>
                  <a:pt x="19367" y="11528"/>
                </a:cubicBezTo>
                <a:cubicBezTo>
                  <a:pt x="19367" y="11541"/>
                  <a:pt x="19379" y="11553"/>
                  <a:pt x="19392" y="11566"/>
                </a:cubicBezTo>
                <a:cubicBezTo>
                  <a:pt x="19341" y="11603"/>
                  <a:pt x="19291" y="11628"/>
                  <a:pt x="19253" y="11653"/>
                </a:cubicBezTo>
                <a:cubicBezTo>
                  <a:pt x="19392" y="11276"/>
                  <a:pt x="19379" y="10862"/>
                  <a:pt x="19367" y="10459"/>
                </a:cubicBezTo>
                <a:cubicBezTo>
                  <a:pt x="19367" y="10428"/>
                  <a:pt x="19341" y="10412"/>
                  <a:pt x="19316" y="10412"/>
                </a:cubicBezTo>
                <a:cubicBezTo>
                  <a:pt x="19291" y="10412"/>
                  <a:pt x="19266" y="10428"/>
                  <a:pt x="19266" y="10459"/>
                </a:cubicBezTo>
                <a:lnTo>
                  <a:pt x="19266" y="10597"/>
                </a:lnTo>
                <a:cubicBezTo>
                  <a:pt x="19241" y="10308"/>
                  <a:pt x="19191" y="10032"/>
                  <a:pt x="19102" y="9767"/>
                </a:cubicBezTo>
                <a:close/>
                <a:moveTo>
                  <a:pt x="19040" y="11301"/>
                </a:moveTo>
                <a:lnTo>
                  <a:pt x="19040" y="11301"/>
                </a:lnTo>
                <a:cubicBezTo>
                  <a:pt x="19052" y="11440"/>
                  <a:pt x="19014" y="11591"/>
                  <a:pt x="18951" y="11717"/>
                </a:cubicBezTo>
                <a:cubicBezTo>
                  <a:pt x="18976" y="11578"/>
                  <a:pt x="19014" y="11440"/>
                  <a:pt x="19040" y="11301"/>
                </a:cubicBezTo>
                <a:close/>
                <a:moveTo>
                  <a:pt x="18423" y="11679"/>
                </a:moveTo>
                <a:lnTo>
                  <a:pt x="18398" y="11737"/>
                </a:lnTo>
                <a:lnTo>
                  <a:pt x="18398" y="11737"/>
                </a:lnTo>
                <a:cubicBezTo>
                  <a:pt x="18399" y="11715"/>
                  <a:pt x="18412" y="11702"/>
                  <a:pt x="18423" y="11679"/>
                </a:cubicBezTo>
                <a:close/>
                <a:moveTo>
                  <a:pt x="16937" y="11678"/>
                </a:moveTo>
                <a:cubicBezTo>
                  <a:pt x="16934" y="11678"/>
                  <a:pt x="16931" y="11678"/>
                  <a:pt x="16927" y="11679"/>
                </a:cubicBezTo>
                <a:cubicBezTo>
                  <a:pt x="16147" y="11704"/>
                  <a:pt x="15380" y="11717"/>
                  <a:pt x="14600" y="11742"/>
                </a:cubicBezTo>
                <a:cubicBezTo>
                  <a:pt x="14538" y="11754"/>
                  <a:pt x="14538" y="11843"/>
                  <a:pt x="14600" y="11843"/>
                </a:cubicBezTo>
                <a:cubicBezTo>
                  <a:pt x="15380" y="11817"/>
                  <a:pt x="16147" y="11792"/>
                  <a:pt x="16927" y="11767"/>
                </a:cubicBezTo>
                <a:cubicBezTo>
                  <a:pt x="16986" y="11767"/>
                  <a:pt x="16989" y="11678"/>
                  <a:pt x="16937" y="11678"/>
                </a:cubicBezTo>
                <a:close/>
                <a:moveTo>
                  <a:pt x="18838" y="11754"/>
                </a:moveTo>
                <a:lnTo>
                  <a:pt x="18838" y="11754"/>
                </a:lnTo>
                <a:cubicBezTo>
                  <a:pt x="18825" y="11792"/>
                  <a:pt x="18813" y="11830"/>
                  <a:pt x="18813" y="11855"/>
                </a:cubicBezTo>
                <a:lnTo>
                  <a:pt x="18813" y="11893"/>
                </a:lnTo>
                <a:lnTo>
                  <a:pt x="18788" y="11893"/>
                </a:lnTo>
                <a:cubicBezTo>
                  <a:pt x="18800" y="11855"/>
                  <a:pt x="18813" y="11804"/>
                  <a:pt x="18838" y="11754"/>
                </a:cubicBezTo>
                <a:close/>
                <a:moveTo>
                  <a:pt x="18391" y="11754"/>
                </a:moveTo>
                <a:lnTo>
                  <a:pt x="18310" y="11943"/>
                </a:lnTo>
                <a:cubicBezTo>
                  <a:pt x="18334" y="11884"/>
                  <a:pt x="18357" y="11814"/>
                  <a:pt x="18391" y="11754"/>
                </a:cubicBezTo>
                <a:close/>
                <a:moveTo>
                  <a:pt x="2994" y="11616"/>
                </a:moveTo>
                <a:cubicBezTo>
                  <a:pt x="3081" y="11667"/>
                  <a:pt x="3170" y="11729"/>
                  <a:pt x="3257" y="11792"/>
                </a:cubicBezTo>
                <a:cubicBezTo>
                  <a:pt x="3358" y="11868"/>
                  <a:pt x="3446" y="11955"/>
                  <a:pt x="3547" y="12031"/>
                </a:cubicBezTo>
                <a:cubicBezTo>
                  <a:pt x="3522" y="12019"/>
                  <a:pt x="3509" y="12006"/>
                  <a:pt x="3484" y="11993"/>
                </a:cubicBezTo>
                <a:cubicBezTo>
                  <a:pt x="3458" y="11968"/>
                  <a:pt x="3433" y="11955"/>
                  <a:pt x="3408" y="11943"/>
                </a:cubicBezTo>
                <a:cubicBezTo>
                  <a:pt x="3270" y="11830"/>
                  <a:pt x="3131" y="11729"/>
                  <a:pt x="2994" y="11616"/>
                </a:cubicBezTo>
                <a:close/>
                <a:moveTo>
                  <a:pt x="4653" y="11758"/>
                </a:moveTo>
                <a:cubicBezTo>
                  <a:pt x="4639" y="11758"/>
                  <a:pt x="4623" y="11765"/>
                  <a:pt x="4615" y="11779"/>
                </a:cubicBezTo>
                <a:cubicBezTo>
                  <a:pt x="4603" y="11804"/>
                  <a:pt x="4603" y="11830"/>
                  <a:pt x="4628" y="11843"/>
                </a:cubicBezTo>
                <a:lnTo>
                  <a:pt x="4930" y="12031"/>
                </a:lnTo>
                <a:cubicBezTo>
                  <a:pt x="4937" y="12034"/>
                  <a:pt x="4944" y="12036"/>
                  <a:pt x="4950" y="12036"/>
                </a:cubicBezTo>
                <a:cubicBezTo>
                  <a:pt x="4968" y="12036"/>
                  <a:pt x="4984" y="12024"/>
                  <a:pt x="4993" y="12006"/>
                </a:cubicBezTo>
                <a:cubicBezTo>
                  <a:pt x="5018" y="11993"/>
                  <a:pt x="5006" y="11955"/>
                  <a:pt x="4981" y="11943"/>
                </a:cubicBezTo>
                <a:cubicBezTo>
                  <a:pt x="4880" y="11880"/>
                  <a:pt x="4779" y="11817"/>
                  <a:pt x="4679" y="11767"/>
                </a:cubicBezTo>
                <a:cubicBezTo>
                  <a:pt x="4673" y="11762"/>
                  <a:pt x="4664" y="11758"/>
                  <a:pt x="4653" y="11758"/>
                </a:cubicBezTo>
                <a:close/>
                <a:moveTo>
                  <a:pt x="18524" y="11880"/>
                </a:moveTo>
                <a:lnTo>
                  <a:pt x="18524" y="11880"/>
                </a:lnTo>
                <a:cubicBezTo>
                  <a:pt x="18524" y="11918"/>
                  <a:pt x="18511" y="11955"/>
                  <a:pt x="18498" y="11980"/>
                </a:cubicBezTo>
                <a:cubicBezTo>
                  <a:pt x="18498" y="11993"/>
                  <a:pt x="18498" y="12006"/>
                  <a:pt x="18511" y="12019"/>
                </a:cubicBezTo>
                <a:cubicBezTo>
                  <a:pt x="18448" y="12031"/>
                  <a:pt x="18398" y="12056"/>
                  <a:pt x="18335" y="12069"/>
                </a:cubicBezTo>
                <a:cubicBezTo>
                  <a:pt x="18361" y="12044"/>
                  <a:pt x="18373" y="12019"/>
                  <a:pt x="18386" y="11993"/>
                </a:cubicBezTo>
                <a:cubicBezTo>
                  <a:pt x="18393" y="12015"/>
                  <a:pt x="18413" y="12029"/>
                  <a:pt x="18433" y="12029"/>
                </a:cubicBezTo>
                <a:cubicBezTo>
                  <a:pt x="18448" y="12029"/>
                  <a:pt x="18463" y="12022"/>
                  <a:pt x="18473" y="12006"/>
                </a:cubicBezTo>
                <a:cubicBezTo>
                  <a:pt x="18486" y="11968"/>
                  <a:pt x="18511" y="11918"/>
                  <a:pt x="18524" y="11880"/>
                </a:cubicBezTo>
                <a:close/>
                <a:moveTo>
                  <a:pt x="18046" y="11717"/>
                </a:moveTo>
                <a:cubicBezTo>
                  <a:pt x="18008" y="11855"/>
                  <a:pt x="17983" y="11993"/>
                  <a:pt x="17908" y="12119"/>
                </a:cubicBezTo>
                <a:cubicBezTo>
                  <a:pt x="17883" y="12156"/>
                  <a:pt x="17908" y="12182"/>
                  <a:pt x="17933" y="12195"/>
                </a:cubicBezTo>
                <a:cubicBezTo>
                  <a:pt x="17895" y="12207"/>
                  <a:pt x="17844" y="12220"/>
                  <a:pt x="17794" y="12232"/>
                </a:cubicBezTo>
                <a:cubicBezTo>
                  <a:pt x="17908" y="12069"/>
                  <a:pt x="17983" y="11905"/>
                  <a:pt x="18046" y="11717"/>
                </a:cubicBezTo>
                <a:close/>
                <a:moveTo>
                  <a:pt x="17516" y="10518"/>
                </a:moveTo>
                <a:cubicBezTo>
                  <a:pt x="17484" y="10518"/>
                  <a:pt x="17450" y="10551"/>
                  <a:pt x="17467" y="10585"/>
                </a:cubicBezTo>
                <a:cubicBezTo>
                  <a:pt x="17732" y="11113"/>
                  <a:pt x="17543" y="11704"/>
                  <a:pt x="17380" y="12220"/>
                </a:cubicBezTo>
                <a:cubicBezTo>
                  <a:pt x="17364" y="12259"/>
                  <a:pt x="17398" y="12284"/>
                  <a:pt x="17429" y="12284"/>
                </a:cubicBezTo>
                <a:cubicBezTo>
                  <a:pt x="17446" y="12284"/>
                  <a:pt x="17463" y="12276"/>
                  <a:pt x="17467" y="12257"/>
                </a:cubicBezTo>
                <a:cubicBezTo>
                  <a:pt x="17643" y="11704"/>
                  <a:pt x="17832" y="11088"/>
                  <a:pt x="17556" y="10547"/>
                </a:cubicBezTo>
                <a:cubicBezTo>
                  <a:pt x="17547" y="10526"/>
                  <a:pt x="17532" y="10518"/>
                  <a:pt x="17516" y="10518"/>
                </a:cubicBezTo>
                <a:close/>
                <a:moveTo>
                  <a:pt x="6656" y="1541"/>
                </a:moveTo>
                <a:cubicBezTo>
                  <a:pt x="6840" y="1541"/>
                  <a:pt x="7020" y="1546"/>
                  <a:pt x="7194" y="1556"/>
                </a:cubicBezTo>
                <a:cubicBezTo>
                  <a:pt x="11708" y="1795"/>
                  <a:pt x="16097" y="4448"/>
                  <a:pt x="16134" y="4474"/>
                </a:cubicBezTo>
                <a:cubicBezTo>
                  <a:pt x="16147" y="4474"/>
                  <a:pt x="16223" y="4524"/>
                  <a:pt x="16361" y="4611"/>
                </a:cubicBezTo>
                <a:cubicBezTo>
                  <a:pt x="17304" y="5203"/>
                  <a:pt x="20901" y="7629"/>
                  <a:pt x="20435" y="10082"/>
                </a:cubicBezTo>
                <a:cubicBezTo>
                  <a:pt x="20423" y="10019"/>
                  <a:pt x="20410" y="9968"/>
                  <a:pt x="20398" y="9906"/>
                </a:cubicBezTo>
                <a:cubicBezTo>
                  <a:pt x="20423" y="9906"/>
                  <a:pt x="20435" y="9893"/>
                  <a:pt x="20435" y="9868"/>
                </a:cubicBezTo>
                <a:cubicBezTo>
                  <a:pt x="20485" y="9541"/>
                  <a:pt x="20448" y="9202"/>
                  <a:pt x="20322" y="8900"/>
                </a:cubicBezTo>
                <a:cubicBezTo>
                  <a:pt x="20314" y="8879"/>
                  <a:pt x="20298" y="8870"/>
                  <a:pt x="20282" y="8870"/>
                </a:cubicBezTo>
                <a:cubicBezTo>
                  <a:pt x="20251" y="8870"/>
                  <a:pt x="20217" y="8904"/>
                  <a:pt x="20234" y="8937"/>
                </a:cubicBezTo>
                <a:cubicBezTo>
                  <a:pt x="20334" y="9189"/>
                  <a:pt x="20373" y="9440"/>
                  <a:pt x="20359" y="9705"/>
                </a:cubicBezTo>
                <a:cubicBezTo>
                  <a:pt x="20297" y="9478"/>
                  <a:pt x="20209" y="9252"/>
                  <a:pt x="20096" y="9038"/>
                </a:cubicBezTo>
                <a:cubicBezTo>
                  <a:pt x="20088" y="9022"/>
                  <a:pt x="20073" y="9015"/>
                  <a:pt x="20058" y="9015"/>
                </a:cubicBezTo>
                <a:cubicBezTo>
                  <a:pt x="20026" y="9015"/>
                  <a:pt x="19990" y="9046"/>
                  <a:pt x="20007" y="9088"/>
                </a:cubicBezTo>
                <a:cubicBezTo>
                  <a:pt x="20209" y="9453"/>
                  <a:pt x="20322" y="9843"/>
                  <a:pt x="20347" y="10258"/>
                </a:cubicBezTo>
                <a:cubicBezTo>
                  <a:pt x="20359" y="10283"/>
                  <a:pt x="20359" y="10295"/>
                  <a:pt x="20373" y="10295"/>
                </a:cubicBezTo>
                <a:lnTo>
                  <a:pt x="20373" y="10308"/>
                </a:lnTo>
                <a:cubicBezTo>
                  <a:pt x="20373" y="10334"/>
                  <a:pt x="20359" y="10359"/>
                  <a:pt x="20347" y="10384"/>
                </a:cubicBezTo>
                <a:cubicBezTo>
                  <a:pt x="20309" y="10195"/>
                  <a:pt x="20259" y="10019"/>
                  <a:pt x="20209" y="9843"/>
                </a:cubicBezTo>
                <a:cubicBezTo>
                  <a:pt x="20209" y="9843"/>
                  <a:pt x="20197" y="9843"/>
                  <a:pt x="20197" y="9831"/>
                </a:cubicBezTo>
                <a:cubicBezTo>
                  <a:pt x="20183" y="9780"/>
                  <a:pt x="20158" y="9730"/>
                  <a:pt x="20146" y="9667"/>
                </a:cubicBezTo>
                <a:cubicBezTo>
                  <a:pt x="20058" y="9403"/>
                  <a:pt x="19982" y="9151"/>
                  <a:pt x="19895" y="8887"/>
                </a:cubicBezTo>
                <a:cubicBezTo>
                  <a:pt x="19806" y="8635"/>
                  <a:pt x="19719" y="8397"/>
                  <a:pt x="19593" y="8158"/>
                </a:cubicBezTo>
                <a:cubicBezTo>
                  <a:pt x="19479" y="7944"/>
                  <a:pt x="19341" y="7743"/>
                  <a:pt x="19191" y="7554"/>
                </a:cubicBezTo>
                <a:cubicBezTo>
                  <a:pt x="19027" y="7328"/>
                  <a:pt x="18825" y="7126"/>
                  <a:pt x="18624" y="6925"/>
                </a:cubicBezTo>
                <a:cubicBezTo>
                  <a:pt x="18616" y="6917"/>
                  <a:pt x="18606" y="6914"/>
                  <a:pt x="18596" y="6914"/>
                </a:cubicBezTo>
                <a:cubicBezTo>
                  <a:pt x="18560" y="6914"/>
                  <a:pt x="18522" y="6959"/>
                  <a:pt x="18562" y="6989"/>
                </a:cubicBezTo>
                <a:cubicBezTo>
                  <a:pt x="18914" y="7341"/>
                  <a:pt x="19228" y="7718"/>
                  <a:pt x="19467" y="8145"/>
                </a:cubicBezTo>
                <a:cubicBezTo>
                  <a:pt x="19731" y="8598"/>
                  <a:pt x="19870" y="9113"/>
                  <a:pt x="20020" y="9616"/>
                </a:cubicBezTo>
                <a:cubicBezTo>
                  <a:pt x="20058" y="9705"/>
                  <a:pt x="20083" y="9780"/>
                  <a:pt x="20108" y="9868"/>
                </a:cubicBezTo>
                <a:cubicBezTo>
                  <a:pt x="20158" y="10158"/>
                  <a:pt x="20171" y="10434"/>
                  <a:pt x="20158" y="10723"/>
                </a:cubicBezTo>
                <a:cubicBezTo>
                  <a:pt x="20146" y="10736"/>
                  <a:pt x="20158" y="10761"/>
                  <a:pt x="20171" y="10761"/>
                </a:cubicBezTo>
                <a:cubicBezTo>
                  <a:pt x="20146" y="10811"/>
                  <a:pt x="20121" y="10849"/>
                  <a:pt x="20096" y="10899"/>
                </a:cubicBezTo>
                <a:cubicBezTo>
                  <a:pt x="20108" y="10635"/>
                  <a:pt x="20083" y="10371"/>
                  <a:pt x="20020" y="10107"/>
                </a:cubicBezTo>
                <a:cubicBezTo>
                  <a:pt x="20011" y="10089"/>
                  <a:pt x="19995" y="10077"/>
                  <a:pt x="19977" y="10077"/>
                </a:cubicBezTo>
                <a:cubicBezTo>
                  <a:pt x="19971" y="10077"/>
                  <a:pt x="19964" y="10079"/>
                  <a:pt x="19957" y="10082"/>
                </a:cubicBezTo>
                <a:cubicBezTo>
                  <a:pt x="19932" y="9981"/>
                  <a:pt x="19920" y="9881"/>
                  <a:pt x="19895" y="9780"/>
                </a:cubicBezTo>
                <a:cubicBezTo>
                  <a:pt x="19831" y="9465"/>
                  <a:pt x="19756" y="9151"/>
                  <a:pt x="19630" y="8862"/>
                </a:cubicBezTo>
                <a:cubicBezTo>
                  <a:pt x="19555" y="8699"/>
                  <a:pt x="19467" y="8548"/>
                  <a:pt x="19353" y="8409"/>
                </a:cubicBezTo>
                <a:cubicBezTo>
                  <a:pt x="19340" y="8396"/>
                  <a:pt x="19327" y="8391"/>
                  <a:pt x="19314" y="8391"/>
                </a:cubicBezTo>
                <a:cubicBezTo>
                  <a:pt x="19278" y="8391"/>
                  <a:pt x="19250" y="8435"/>
                  <a:pt x="19278" y="8472"/>
                </a:cubicBezTo>
                <a:cubicBezTo>
                  <a:pt x="19479" y="8711"/>
                  <a:pt x="19593" y="9001"/>
                  <a:pt x="19680" y="9302"/>
                </a:cubicBezTo>
                <a:cubicBezTo>
                  <a:pt x="19769" y="9604"/>
                  <a:pt x="19831" y="9918"/>
                  <a:pt x="19882" y="10233"/>
                </a:cubicBezTo>
                <a:cubicBezTo>
                  <a:pt x="19920" y="10409"/>
                  <a:pt x="19932" y="10597"/>
                  <a:pt x="19932" y="10786"/>
                </a:cubicBezTo>
                <a:cubicBezTo>
                  <a:pt x="19932" y="10825"/>
                  <a:pt x="19954" y="10841"/>
                  <a:pt x="19976" y="10841"/>
                </a:cubicBezTo>
                <a:cubicBezTo>
                  <a:pt x="19983" y="10841"/>
                  <a:pt x="19989" y="10839"/>
                  <a:pt x="19995" y="10837"/>
                </a:cubicBezTo>
                <a:lnTo>
                  <a:pt x="19995" y="10937"/>
                </a:lnTo>
                <a:cubicBezTo>
                  <a:pt x="19995" y="10962"/>
                  <a:pt x="20007" y="10974"/>
                  <a:pt x="20033" y="10974"/>
                </a:cubicBezTo>
                <a:cubicBezTo>
                  <a:pt x="20007" y="11000"/>
                  <a:pt x="19982" y="11038"/>
                  <a:pt x="19970" y="11063"/>
                </a:cubicBezTo>
                <a:lnTo>
                  <a:pt x="19970" y="11050"/>
                </a:lnTo>
                <a:cubicBezTo>
                  <a:pt x="19957" y="11038"/>
                  <a:pt x="19957" y="11025"/>
                  <a:pt x="19957" y="11013"/>
                </a:cubicBezTo>
                <a:lnTo>
                  <a:pt x="19957" y="10974"/>
                </a:lnTo>
                <a:cubicBezTo>
                  <a:pt x="19957" y="10962"/>
                  <a:pt x="19957" y="10949"/>
                  <a:pt x="19970" y="10937"/>
                </a:cubicBezTo>
                <a:cubicBezTo>
                  <a:pt x="19970" y="10912"/>
                  <a:pt x="19957" y="10887"/>
                  <a:pt x="19932" y="10887"/>
                </a:cubicBezTo>
                <a:cubicBezTo>
                  <a:pt x="19928" y="10883"/>
                  <a:pt x="19924" y="10881"/>
                  <a:pt x="19918" y="10881"/>
                </a:cubicBezTo>
                <a:cubicBezTo>
                  <a:pt x="19906" y="10881"/>
                  <a:pt x="19891" y="10890"/>
                  <a:pt x="19882" y="10899"/>
                </a:cubicBezTo>
                <a:cubicBezTo>
                  <a:pt x="19895" y="10837"/>
                  <a:pt x="19907" y="10786"/>
                  <a:pt x="19920" y="10736"/>
                </a:cubicBezTo>
                <a:cubicBezTo>
                  <a:pt x="19920" y="10711"/>
                  <a:pt x="19907" y="10686"/>
                  <a:pt x="19882" y="10673"/>
                </a:cubicBezTo>
                <a:lnTo>
                  <a:pt x="19844" y="10673"/>
                </a:lnTo>
                <a:cubicBezTo>
                  <a:pt x="19870" y="10195"/>
                  <a:pt x="19781" y="9705"/>
                  <a:pt x="19605" y="9252"/>
                </a:cubicBezTo>
                <a:cubicBezTo>
                  <a:pt x="19597" y="9231"/>
                  <a:pt x="19582" y="9223"/>
                  <a:pt x="19567" y="9223"/>
                </a:cubicBezTo>
                <a:cubicBezTo>
                  <a:pt x="19535" y="9223"/>
                  <a:pt x="19501" y="9260"/>
                  <a:pt x="19517" y="9302"/>
                </a:cubicBezTo>
                <a:cubicBezTo>
                  <a:pt x="19655" y="9655"/>
                  <a:pt x="19731" y="10032"/>
                  <a:pt x="19756" y="10409"/>
                </a:cubicBezTo>
                <a:cubicBezTo>
                  <a:pt x="19668" y="9868"/>
                  <a:pt x="19479" y="9340"/>
                  <a:pt x="19241" y="8850"/>
                </a:cubicBezTo>
                <a:cubicBezTo>
                  <a:pt x="18825" y="8032"/>
                  <a:pt x="18210" y="7328"/>
                  <a:pt x="17505" y="6749"/>
                </a:cubicBezTo>
                <a:cubicBezTo>
                  <a:pt x="17078" y="6397"/>
                  <a:pt x="16625" y="6095"/>
                  <a:pt x="16147" y="5832"/>
                </a:cubicBezTo>
                <a:cubicBezTo>
                  <a:pt x="16136" y="5825"/>
                  <a:pt x="16126" y="5822"/>
                  <a:pt x="16116" y="5822"/>
                </a:cubicBezTo>
                <a:cubicBezTo>
                  <a:pt x="16070" y="5822"/>
                  <a:pt x="16042" y="5886"/>
                  <a:pt x="16084" y="5907"/>
                </a:cubicBezTo>
                <a:cubicBezTo>
                  <a:pt x="16927" y="6372"/>
                  <a:pt x="17694" y="6950"/>
                  <a:pt x="18322" y="7668"/>
                </a:cubicBezTo>
                <a:cubicBezTo>
                  <a:pt x="18876" y="8308"/>
                  <a:pt x="19303" y="9063"/>
                  <a:pt x="19530" y="9881"/>
                </a:cubicBezTo>
                <a:cubicBezTo>
                  <a:pt x="19618" y="10195"/>
                  <a:pt x="19680" y="10522"/>
                  <a:pt x="19706" y="10849"/>
                </a:cubicBezTo>
                <a:cubicBezTo>
                  <a:pt x="19680" y="10773"/>
                  <a:pt x="19655" y="10698"/>
                  <a:pt x="19630" y="10635"/>
                </a:cubicBezTo>
                <a:cubicBezTo>
                  <a:pt x="19621" y="10617"/>
                  <a:pt x="19599" y="10605"/>
                  <a:pt x="19577" y="10605"/>
                </a:cubicBezTo>
                <a:cubicBezTo>
                  <a:pt x="19569" y="10605"/>
                  <a:pt x="19561" y="10607"/>
                  <a:pt x="19555" y="10610"/>
                </a:cubicBezTo>
                <a:cubicBezTo>
                  <a:pt x="19530" y="10622"/>
                  <a:pt x="19530" y="10647"/>
                  <a:pt x="19543" y="10673"/>
                </a:cubicBezTo>
                <a:cubicBezTo>
                  <a:pt x="19618" y="10887"/>
                  <a:pt x="19706" y="11125"/>
                  <a:pt x="19668" y="11352"/>
                </a:cubicBezTo>
                <a:cubicBezTo>
                  <a:pt x="19605" y="11402"/>
                  <a:pt x="19543" y="11465"/>
                  <a:pt x="19479" y="11503"/>
                </a:cubicBezTo>
                <a:cubicBezTo>
                  <a:pt x="19605" y="11025"/>
                  <a:pt x="19555" y="10497"/>
                  <a:pt x="19367" y="10032"/>
                </a:cubicBezTo>
                <a:cubicBezTo>
                  <a:pt x="19303" y="9893"/>
                  <a:pt x="19228" y="9767"/>
                  <a:pt x="19140" y="9655"/>
                </a:cubicBezTo>
                <a:cubicBezTo>
                  <a:pt x="19133" y="9633"/>
                  <a:pt x="19118" y="9624"/>
                  <a:pt x="19103" y="9624"/>
                </a:cubicBezTo>
                <a:cubicBezTo>
                  <a:pt x="19090" y="9624"/>
                  <a:pt x="19076" y="9630"/>
                  <a:pt x="19065" y="9641"/>
                </a:cubicBezTo>
                <a:cubicBezTo>
                  <a:pt x="19065" y="9629"/>
                  <a:pt x="19052" y="9616"/>
                  <a:pt x="19052" y="9616"/>
                </a:cubicBezTo>
                <a:cubicBezTo>
                  <a:pt x="18976" y="9403"/>
                  <a:pt x="18889" y="9202"/>
                  <a:pt x="18788" y="9001"/>
                </a:cubicBezTo>
                <a:cubicBezTo>
                  <a:pt x="18780" y="8984"/>
                  <a:pt x="18765" y="8977"/>
                  <a:pt x="18750" y="8977"/>
                </a:cubicBezTo>
                <a:cubicBezTo>
                  <a:pt x="18717" y="8977"/>
                  <a:pt x="18683" y="9008"/>
                  <a:pt x="18700" y="9051"/>
                </a:cubicBezTo>
                <a:cubicBezTo>
                  <a:pt x="18876" y="9378"/>
                  <a:pt x="19014" y="9742"/>
                  <a:pt x="19090" y="10107"/>
                </a:cubicBezTo>
                <a:cubicBezTo>
                  <a:pt x="19177" y="10471"/>
                  <a:pt x="19203" y="10837"/>
                  <a:pt x="19165" y="11201"/>
                </a:cubicBezTo>
                <a:cubicBezTo>
                  <a:pt x="19152" y="11239"/>
                  <a:pt x="19152" y="11276"/>
                  <a:pt x="19140" y="11314"/>
                </a:cubicBezTo>
                <a:lnTo>
                  <a:pt x="19140" y="11214"/>
                </a:lnTo>
                <a:cubicBezTo>
                  <a:pt x="19127" y="11189"/>
                  <a:pt x="19102" y="11176"/>
                  <a:pt x="19077" y="11176"/>
                </a:cubicBezTo>
                <a:lnTo>
                  <a:pt x="19152" y="10837"/>
                </a:lnTo>
                <a:cubicBezTo>
                  <a:pt x="19160" y="10805"/>
                  <a:pt x="19129" y="10778"/>
                  <a:pt x="19101" y="10778"/>
                </a:cubicBezTo>
                <a:cubicBezTo>
                  <a:pt x="19084" y="10778"/>
                  <a:pt x="19069" y="10788"/>
                  <a:pt x="19065" y="10811"/>
                </a:cubicBezTo>
                <a:cubicBezTo>
                  <a:pt x="19040" y="10935"/>
                  <a:pt x="19003" y="11046"/>
                  <a:pt x="18978" y="11169"/>
                </a:cubicBezTo>
                <a:lnTo>
                  <a:pt x="18978" y="11169"/>
                </a:lnTo>
                <a:cubicBezTo>
                  <a:pt x="18989" y="11109"/>
                  <a:pt x="18989" y="11047"/>
                  <a:pt x="18989" y="10974"/>
                </a:cubicBezTo>
                <a:cubicBezTo>
                  <a:pt x="19001" y="10887"/>
                  <a:pt x="19014" y="10798"/>
                  <a:pt x="19014" y="10698"/>
                </a:cubicBezTo>
                <a:cubicBezTo>
                  <a:pt x="19014" y="10686"/>
                  <a:pt x="19001" y="10673"/>
                  <a:pt x="18989" y="10661"/>
                </a:cubicBezTo>
                <a:cubicBezTo>
                  <a:pt x="18976" y="10434"/>
                  <a:pt x="18926" y="10208"/>
                  <a:pt x="18864" y="9994"/>
                </a:cubicBezTo>
                <a:cubicBezTo>
                  <a:pt x="18800" y="9817"/>
                  <a:pt x="18725" y="9655"/>
                  <a:pt x="18637" y="9504"/>
                </a:cubicBezTo>
                <a:cubicBezTo>
                  <a:pt x="18626" y="9489"/>
                  <a:pt x="18611" y="9483"/>
                  <a:pt x="18595" y="9483"/>
                </a:cubicBezTo>
                <a:cubicBezTo>
                  <a:pt x="18558" y="9483"/>
                  <a:pt x="18522" y="9518"/>
                  <a:pt x="18549" y="9554"/>
                </a:cubicBezTo>
                <a:cubicBezTo>
                  <a:pt x="18800" y="9968"/>
                  <a:pt x="18926" y="10471"/>
                  <a:pt x="18901" y="10962"/>
                </a:cubicBezTo>
                <a:cubicBezTo>
                  <a:pt x="18864" y="11251"/>
                  <a:pt x="18775" y="11541"/>
                  <a:pt x="18649" y="11817"/>
                </a:cubicBezTo>
                <a:cubicBezTo>
                  <a:pt x="18674" y="11679"/>
                  <a:pt x="18713" y="11553"/>
                  <a:pt x="18750" y="11427"/>
                </a:cubicBezTo>
                <a:cubicBezTo>
                  <a:pt x="18763" y="11402"/>
                  <a:pt x="18738" y="11377"/>
                  <a:pt x="18713" y="11377"/>
                </a:cubicBezTo>
                <a:cubicBezTo>
                  <a:pt x="18800" y="11025"/>
                  <a:pt x="18813" y="10661"/>
                  <a:pt x="18763" y="10295"/>
                </a:cubicBezTo>
                <a:cubicBezTo>
                  <a:pt x="18738" y="10132"/>
                  <a:pt x="18700" y="9968"/>
                  <a:pt x="18637" y="9817"/>
                </a:cubicBezTo>
                <a:cubicBezTo>
                  <a:pt x="18632" y="9792"/>
                  <a:pt x="18612" y="9781"/>
                  <a:pt x="18593" y="9781"/>
                </a:cubicBezTo>
                <a:cubicBezTo>
                  <a:pt x="18563" y="9781"/>
                  <a:pt x="18534" y="9805"/>
                  <a:pt x="18549" y="9843"/>
                </a:cubicBezTo>
                <a:cubicBezTo>
                  <a:pt x="18713" y="10334"/>
                  <a:pt x="18738" y="10874"/>
                  <a:pt x="18612" y="11377"/>
                </a:cubicBezTo>
                <a:cubicBezTo>
                  <a:pt x="18612" y="11352"/>
                  <a:pt x="18612" y="11326"/>
                  <a:pt x="18624" y="11301"/>
                </a:cubicBezTo>
                <a:lnTo>
                  <a:pt x="18624" y="11251"/>
                </a:lnTo>
                <a:cubicBezTo>
                  <a:pt x="18624" y="11226"/>
                  <a:pt x="18624" y="11214"/>
                  <a:pt x="18637" y="11189"/>
                </a:cubicBezTo>
                <a:cubicBezTo>
                  <a:pt x="18649" y="10862"/>
                  <a:pt x="18599" y="10535"/>
                  <a:pt x="18537" y="10220"/>
                </a:cubicBezTo>
                <a:cubicBezTo>
                  <a:pt x="18398" y="9591"/>
                  <a:pt x="18184" y="8988"/>
                  <a:pt x="17883" y="8422"/>
                </a:cubicBezTo>
                <a:cubicBezTo>
                  <a:pt x="17719" y="8095"/>
                  <a:pt x="17518" y="7793"/>
                  <a:pt x="17316" y="7504"/>
                </a:cubicBezTo>
                <a:cubicBezTo>
                  <a:pt x="17307" y="7491"/>
                  <a:pt x="17295" y="7485"/>
                  <a:pt x="17282" y="7485"/>
                </a:cubicBezTo>
                <a:cubicBezTo>
                  <a:pt x="17248" y="7485"/>
                  <a:pt x="17213" y="7530"/>
                  <a:pt x="17241" y="7567"/>
                </a:cubicBezTo>
                <a:cubicBezTo>
                  <a:pt x="17606" y="8070"/>
                  <a:pt x="17908" y="8623"/>
                  <a:pt x="18134" y="9202"/>
                </a:cubicBezTo>
                <a:cubicBezTo>
                  <a:pt x="18235" y="9491"/>
                  <a:pt x="18335" y="9792"/>
                  <a:pt x="18398" y="10094"/>
                </a:cubicBezTo>
                <a:cubicBezTo>
                  <a:pt x="18473" y="10396"/>
                  <a:pt x="18537" y="10711"/>
                  <a:pt x="18537" y="11025"/>
                </a:cubicBezTo>
                <a:cubicBezTo>
                  <a:pt x="18537" y="11113"/>
                  <a:pt x="18537" y="11201"/>
                  <a:pt x="18524" y="11276"/>
                </a:cubicBezTo>
                <a:cubicBezTo>
                  <a:pt x="18398" y="11541"/>
                  <a:pt x="18260" y="11792"/>
                  <a:pt x="18096" y="12044"/>
                </a:cubicBezTo>
                <a:cubicBezTo>
                  <a:pt x="18084" y="12069"/>
                  <a:pt x="18096" y="12094"/>
                  <a:pt x="18121" y="12106"/>
                </a:cubicBezTo>
                <a:cubicBezTo>
                  <a:pt x="18121" y="12119"/>
                  <a:pt x="18109" y="12131"/>
                  <a:pt x="18109" y="12144"/>
                </a:cubicBezTo>
                <a:cubicBezTo>
                  <a:pt x="18059" y="12156"/>
                  <a:pt x="18021" y="12170"/>
                  <a:pt x="17983" y="12182"/>
                </a:cubicBezTo>
                <a:lnTo>
                  <a:pt x="17983" y="12170"/>
                </a:lnTo>
                <a:cubicBezTo>
                  <a:pt x="17995" y="12170"/>
                  <a:pt x="17995" y="12170"/>
                  <a:pt x="17995" y="12156"/>
                </a:cubicBezTo>
                <a:cubicBezTo>
                  <a:pt x="17995" y="12156"/>
                  <a:pt x="18008" y="12156"/>
                  <a:pt x="18008" y="12144"/>
                </a:cubicBezTo>
                <a:cubicBezTo>
                  <a:pt x="18322" y="11704"/>
                  <a:pt x="18537" y="11113"/>
                  <a:pt x="18285" y="10597"/>
                </a:cubicBezTo>
                <a:cubicBezTo>
                  <a:pt x="18277" y="10576"/>
                  <a:pt x="18261" y="10568"/>
                  <a:pt x="18246" y="10568"/>
                </a:cubicBezTo>
                <a:cubicBezTo>
                  <a:pt x="18215" y="10568"/>
                  <a:pt x="18184" y="10602"/>
                  <a:pt x="18210" y="10635"/>
                </a:cubicBezTo>
                <a:cubicBezTo>
                  <a:pt x="18373" y="11000"/>
                  <a:pt x="18297" y="11390"/>
                  <a:pt x="18134" y="11742"/>
                </a:cubicBezTo>
                <a:cubicBezTo>
                  <a:pt x="18171" y="11591"/>
                  <a:pt x="18197" y="11440"/>
                  <a:pt x="18272" y="11301"/>
                </a:cubicBezTo>
                <a:cubicBezTo>
                  <a:pt x="18290" y="11266"/>
                  <a:pt x="18257" y="11230"/>
                  <a:pt x="18224" y="11230"/>
                </a:cubicBezTo>
                <a:cubicBezTo>
                  <a:pt x="18210" y="11230"/>
                  <a:pt x="18195" y="11236"/>
                  <a:pt x="18184" y="11251"/>
                </a:cubicBezTo>
                <a:cubicBezTo>
                  <a:pt x="18159" y="11301"/>
                  <a:pt x="18146" y="11340"/>
                  <a:pt x="18134" y="11390"/>
                </a:cubicBezTo>
                <a:cubicBezTo>
                  <a:pt x="18184" y="11125"/>
                  <a:pt x="18184" y="10849"/>
                  <a:pt x="18134" y="10585"/>
                </a:cubicBezTo>
                <a:cubicBezTo>
                  <a:pt x="18129" y="10559"/>
                  <a:pt x="18111" y="10548"/>
                  <a:pt x="18093" y="10548"/>
                </a:cubicBezTo>
                <a:cubicBezTo>
                  <a:pt x="18067" y="10548"/>
                  <a:pt x="18038" y="10572"/>
                  <a:pt x="18046" y="10610"/>
                </a:cubicBezTo>
                <a:cubicBezTo>
                  <a:pt x="18134" y="11176"/>
                  <a:pt x="17995" y="11779"/>
                  <a:pt x="17668" y="12245"/>
                </a:cubicBezTo>
                <a:lnTo>
                  <a:pt x="17668" y="12257"/>
                </a:lnTo>
                <a:cubicBezTo>
                  <a:pt x="17656" y="12270"/>
                  <a:pt x="17643" y="12270"/>
                  <a:pt x="17631" y="12270"/>
                </a:cubicBezTo>
                <a:cubicBezTo>
                  <a:pt x="17719" y="12170"/>
                  <a:pt x="17794" y="12056"/>
                  <a:pt x="17844" y="11918"/>
                </a:cubicBezTo>
                <a:cubicBezTo>
                  <a:pt x="17895" y="11754"/>
                  <a:pt x="17920" y="11566"/>
                  <a:pt x="17908" y="11390"/>
                </a:cubicBezTo>
                <a:cubicBezTo>
                  <a:pt x="17895" y="11038"/>
                  <a:pt x="17807" y="10686"/>
                  <a:pt x="17707" y="10346"/>
                </a:cubicBezTo>
                <a:cubicBezTo>
                  <a:pt x="17531" y="9680"/>
                  <a:pt x="17291" y="9038"/>
                  <a:pt x="16939" y="8447"/>
                </a:cubicBezTo>
                <a:cubicBezTo>
                  <a:pt x="16738" y="8120"/>
                  <a:pt x="16525" y="7805"/>
                  <a:pt x="16260" y="7517"/>
                </a:cubicBezTo>
                <a:cubicBezTo>
                  <a:pt x="16252" y="7509"/>
                  <a:pt x="16242" y="7505"/>
                  <a:pt x="16232" y="7505"/>
                </a:cubicBezTo>
                <a:cubicBezTo>
                  <a:pt x="16196" y="7505"/>
                  <a:pt x="16155" y="7553"/>
                  <a:pt x="16185" y="7592"/>
                </a:cubicBezTo>
                <a:cubicBezTo>
                  <a:pt x="16637" y="8070"/>
                  <a:pt x="16977" y="8648"/>
                  <a:pt x="17229" y="9252"/>
                </a:cubicBezTo>
                <a:cubicBezTo>
                  <a:pt x="17367" y="9554"/>
                  <a:pt x="17480" y="9881"/>
                  <a:pt x="17568" y="10195"/>
                </a:cubicBezTo>
                <a:cubicBezTo>
                  <a:pt x="17656" y="10522"/>
                  <a:pt x="17757" y="10849"/>
                  <a:pt x="17794" y="11189"/>
                </a:cubicBezTo>
                <a:cubicBezTo>
                  <a:pt x="17807" y="11276"/>
                  <a:pt x="17819" y="11377"/>
                  <a:pt x="17807" y="11465"/>
                </a:cubicBezTo>
                <a:cubicBezTo>
                  <a:pt x="17801" y="11462"/>
                  <a:pt x="17794" y="11460"/>
                  <a:pt x="17787" y="11460"/>
                </a:cubicBezTo>
                <a:cubicBezTo>
                  <a:pt x="17765" y="11460"/>
                  <a:pt x="17744" y="11475"/>
                  <a:pt x="17744" y="11503"/>
                </a:cubicBezTo>
                <a:cubicBezTo>
                  <a:pt x="17757" y="11767"/>
                  <a:pt x="17681" y="12019"/>
                  <a:pt x="17531" y="12232"/>
                </a:cubicBezTo>
                <a:cubicBezTo>
                  <a:pt x="17518" y="12257"/>
                  <a:pt x="17505" y="12270"/>
                  <a:pt x="17480" y="12295"/>
                </a:cubicBezTo>
                <a:lnTo>
                  <a:pt x="17480" y="12307"/>
                </a:lnTo>
                <a:cubicBezTo>
                  <a:pt x="17417" y="12320"/>
                  <a:pt x="17355" y="12333"/>
                  <a:pt x="17304" y="12333"/>
                </a:cubicBezTo>
                <a:cubicBezTo>
                  <a:pt x="17367" y="12131"/>
                  <a:pt x="17417" y="11918"/>
                  <a:pt x="17430" y="11692"/>
                </a:cubicBezTo>
                <a:cubicBezTo>
                  <a:pt x="17442" y="11452"/>
                  <a:pt x="17430" y="11214"/>
                  <a:pt x="17392" y="10974"/>
                </a:cubicBezTo>
                <a:cubicBezTo>
                  <a:pt x="17329" y="10547"/>
                  <a:pt x="17216" y="10119"/>
                  <a:pt x="17002" y="9755"/>
                </a:cubicBezTo>
                <a:cubicBezTo>
                  <a:pt x="16877" y="9554"/>
                  <a:pt x="16726" y="9365"/>
                  <a:pt x="16550" y="9227"/>
                </a:cubicBezTo>
                <a:cubicBezTo>
                  <a:pt x="16540" y="9220"/>
                  <a:pt x="16530" y="9216"/>
                  <a:pt x="16521" y="9216"/>
                </a:cubicBezTo>
                <a:cubicBezTo>
                  <a:pt x="16484" y="9216"/>
                  <a:pt x="16459" y="9272"/>
                  <a:pt x="16499" y="9302"/>
                </a:cubicBezTo>
                <a:cubicBezTo>
                  <a:pt x="16813" y="9554"/>
                  <a:pt x="17014" y="9931"/>
                  <a:pt x="17140" y="10320"/>
                </a:cubicBezTo>
                <a:cubicBezTo>
                  <a:pt x="17204" y="10510"/>
                  <a:pt x="17254" y="10723"/>
                  <a:pt x="17279" y="10924"/>
                </a:cubicBezTo>
                <a:cubicBezTo>
                  <a:pt x="17316" y="11150"/>
                  <a:pt x="17341" y="11377"/>
                  <a:pt x="17341" y="11603"/>
                </a:cubicBezTo>
                <a:cubicBezTo>
                  <a:pt x="17329" y="11855"/>
                  <a:pt x="17279" y="12106"/>
                  <a:pt x="17204" y="12346"/>
                </a:cubicBezTo>
                <a:cubicBezTo>
                  <a:pt x="17191" y="12346"/>
                  <a:pt x="17191" y="12358"/>
                  <a:pt x="17191" y="12358"/>
                </a:cubicBezTo>
                <a:lnTo>
                  <a:pt x="17178" y="12358"/>
                </a:lnTo>
                <a:cubicBezTo>
                  <a:pt x="17204" y="12170"/>
                  <a:pt x="17229" y="11993"/>
                  <a:pt x="17254" y="11804"/>
                </a:cubicBezTo>
                <a:cubicBezTo>
                  <a:pt x="17254" y="11754"/>
                  <a:pt x="17266" y="11717"/>
                  <a:pt x="17266" y="11667"/>
                </a:cubicBezTo>
                <a:cubicBezTo>
                  <a:pt x="17279" y="11653"/>
                  <a:pt x="17266" y="11653"/>
                  <a:pt x="17266" y="11641"/>
                </a:cubicBezTo>
                <a:cubicBezTo>
                  <a:pt x="17266" y="11628"/>
                  <a:pt x="17279" y="11616"/>
                  <a:pt x="17279" y="11603"/>
                </a:cubicBezTo>
                <a:lnTo>
                  <a:pt x="17279" y="11591"/>
                </a:lnTo>
                <a:lnTo>
                  <a:pt x="17279" y="11566"/>
                </a:lnTo>
                <a:cubicBezTo>
                  <a:pt x="17254" y="11326"/>
                  <a:pt x="17165" y="11088"/>
                  <a:pt x="17065" y="10862"/>
                </a:cubicBezTo>
                <a:cubicBezTo>
                  <a:pt x="16952" y="10610"/>
                  <a:pt x="16826" y="10371"/>
                  <a:pt x="16650" y="10144"/>
                </a:cubicBezTo>
                <a:cubicBezTo>
                  <a:pt x="16449" y="9881"/>
                  <a:pt x="16198" y="9641"/>
                  <a:pt x="15958" y="9403"/>
                </a:cubicBezTo>
                <a:cubicBezTo>
                  <a:pt x="15757" y="9202"/>
                  <a:pt x="15569" y="9013"/>
                  <a:pt x="15355" y="8825"/>
                </a:cubicBezTo>
                <a:cubicBezTo>
                  <a:pt x="15355" y="8811"/>
                  <a:pt x="15343" y="8799"/>
                  <a:pt x="15329" y="8799"/>
                </a:cubicBezTo>
                <a:lnTo>
                  <a:pt x="15204" y="8674"/>
                </a:lnTo>
                <a:cubicBezTo>
                  <a:pt x="14877" y="8384"/>
                  <a:pt x="14538" y="8107"/>
                  <a:pt x="14186" y="7856"/>
                </a:cubicBezTo>
                <a:cubicBezTo>
                  <a:pt x="14186" y="7844"/>
                  <a:pt x="14173" y="7844"/>
                  <a:pt x="14160" y="7831"/>
                </a:cubicBezTo>
                <a:cubicBezTo>
                  <a:pt x="13971" y="7693"/>
                  <a:pt x="13783" y="7567"/>
                  <a:pt x="13582" y="7441"/>
                </a:cubicBezTo>
                <a:cubicBezTo>
                  <a:pt x="13016" y="7101"/>
                  <a:pt x="12437" y="6813"/>
                  <a:pt x="11821" y="6573"/>
                </a:cubicBezTo>
                <a:cubicBezTo>
                  <a:pt x="11758" y="6548"/>
                  <a:pt x="11683" y="6523"/>
                  <a:pt x="11620" y="6498"/>
                </a:cubicBezTo>
                <a:cubicBezTo>
                  <a:pt x="11607" y="6486"/>
                  <a:pt x="11607" y="6486"/>
                  <a:pt x="11595" y="6486"/>
                </a:cubicBezTo>
                <a:lnTo>
                  <a:pt x="11582" y="6486"/>
                </a:lnTo>
                <a:cubicBezTo>
                  <a:pt x="10425" y="6058"/>
                  <a:pt x="9218" y="5793"/>
                  <a:pt x="8011" y="5643"/>
                </a:cubicBezTo>
                <a:cubicBezTo>
                  <a:pt x="7357" y="5555"/>
                  <a:pt x="6703" y="5505"/>
                  <a:pt x="6037" y="5492"/>
                </a:cubicBezTo>
                <a:cubicBezTo>
                  <a:pt x="5979" y="5491"/>
                  <a:pt x="5921" y="5490"/>
                  <a:pt x="5864" y="5490"/>
                </a:cubicBezTo>
                <a:cubicBezTo>
                  <a:pt x="5291" y="5490"/>
                  <a:pt x="4711" y="5547"/>
                  <a:pt x="4163" y="5718"/>
                </a:cubicBezTo>
                <a:cubicBezTo>
                  <a:pt x="3660" y="5857"/>
                  <a:pt x="3182" y="6095"/>
                  <a:pt x="2779" y="6435"/>
                </a:cubicBezTo>
                <a:cubicBezTo>
                  <a:pt x="2729" y="6498"/>
                  <a:pt x="2667" y="6548"/>
                  <a:pt x="2603" y="6598"/>
                </a:cubicBezTo>
                <a:lnTo>
                  <a:pt x="2591" y="6598"/>
                </a:lnTo>
                <a:cubicBezTo>
                  <a:pt x="2603" y="6586"/>
                  <a:pt x="2628" y="6573"/>
                  <a:pt x="2642" y="6548"/>
                </a:cubicBezTo>
                <a:cubicBezTo>
                  <a:pt x="2680" y="6520"/>
                  <a:pt x="2652" y="6469"/>
                  <a:pt x="2614" y="6469"/>
                </a:cubicBezTo>
                <a:cubicBezTo>
                  <a:pt x="2603" y="6469"/>
                  <a:pt x="2590" y="6474"/>
                  <a:pt x="2578" y="6486"/>
                </a:cubicBezTo>
                <a:cubicBezTo>
                  <a:pt x="2541" y="6511"/>
                  <a:pt x="2503" y="6548"/>
                  <a:pt x="2452" y="6573"/>
                </a:cubicBezTo>
                <a:cubicBezTo>
                  <a:pt x="2452" y="6556"/>
                  <a:pt x="2434" y="6532"/>
                  <a:pt x="2411" y="6532"/>
                </a:cubicBezTo>
                <a:cubicBezTo>
                  <a:pt x="2400" y="6532"/>
                  <a:pt x="2389" y="6537"/>
                  <a:pt x="2377" y="6548"/>
                </a:cubicBezTo>
                <a:cubicBezTo>
                  <a:pt x="2176" y="6699"/>
                  <a:pt x="2000" y="6875"/>
                  <a:pt x="1837" y="7064"/>
                </a:cubicBezTo>
                <a:cubicBezTo>
                  <a:pt x="1824" y="7089"/>
                  <a:pt x="1837" y="7126"/>
                  <a:pt x="1862" y="7139"/>
                </a:cubicBezTo>
                <a:cubicBezTo>
                  <a:pt x="1869" y="7143"/>
                  <a:pt x="1875" y="7144"/>
                  <a:pt x="1882" y="7144"/>
                </a:cubicBezTo>
                <a:cubicBezTo>
                  <a:pt x="1900" y="7144"/>
                  <a:pt x="1915" y="7133"/>
                  <a:pt x="1924" y="7114"/>
                </a:cubicBezTo>
                <a:lnTo>
                  <a:pt x="1937" y="7114"/>
                </a:lnTo>
                <a:cubicBezTo>
                  <a:pt x="1937" y="7114"/>
                  <a:pt x="1949" y="7114"/>
                  <a:pt x="1963" y="7101"/>
                </a:cubicBezTo>
                <a:cubicBezTo>
                  <a:pt x="2139" y="6963"/>
                  <a:pt x="2315" y="6813"/>
                  <a:pt x="2491" y="6674"/>
                </a:cubicBezTo>
                <a:cubicBezTo>
                  <a:pt x="2491" y="6687"/>
                  <a:pt x="2491" y="6687"/>
                  <a:pt x="2503" y="6687"/>
                </a:cubicBezTo>
                <a:cubicBezTo>
                  <a:pt x="2402" y="6774"/>
                  <a:pt x="2315" y="6863"/>
                  <a:pt x="2214" y="6950"/>
                </a:cubicBezTo>
                <a:lnTo>
                  <a:pt x="2214" y="6963"/>
                </a:lnTo>
                <a:cubicBezTo>
                  <a:pt x="2151" y="7026"/>
                  <a:pt x="2088" y="7089"/>
                  <a:pt x="2038" y="7152"/>
                </a:cubicBezTo>
                <a:cubicBezTo>
                  <a:pt x="2000" y="7190"/>
                  <a:pt x="1975" y="7227"/>
                  <a:pt x="1937" y="7265"/>
                </a:cubicBezTo>
                <a:cubicBezTo>
                  <a:pt x="1874" y="7190"/>
                  <a:pt x="1812" y="7114"/>
                  <a:pt x="1748" y="7051"/>
                </a:cubicBezTo>
                <a:cubicBezTo>
                  <a:pt x="1975" y="6787"/>
                  <a:pt x="2239" y="6548"/>
                  <a:pt x="2528" y="6347"/>
                </a:cubicBezTo>
                <a:cubicBezTo>
                  <a:pt x="2553" y="6322"/>
                  <a:pt x="2541" y="6284"/>
                  <a:pt x="2503" y="6259"/>
                </a:cubicBezTo>
                <a:cubicBezTo>
                  <a:pt x="2591" y="6196"/>
                  <a:pt x="2667" y="6133"/>
                  <a:pt x="2754" y="6083"/>
                </a:cubicBezTo>
                <a:cubicBezTo>
                  <a:pt x="2795" y="6052"/>
                  <a:pt x="2762" y="5997"/>
                  <a:pt x="2721" y="5997"/>
                </a:cubicBezTo>
                <a:cubicBezTo>
                  <a:pt x="2712" y="5997"/>
                  <a:pt x="2702" y="6000"/>
                  <a:pt x="2692" y="6008"/>
                </a:cubicBezTo>
                <a:cubicBezTo>
                  <a:pt x="2315" y="6284"/>
                  <a:pt x="1963" y="6586"/>
                  <a:pt x="1622" y="6900"/>
                </a:cubicBezTo>
                <a:cubicBezTo>
                  <a:pt x="1622" y="6888"/>
                  <a:pt x="1610" y="6888"/>
                  <a:pt x="1610" y="6875"/>
                </a:cubicBezTo>
                <a:cubicBezTo>
                  <a:pt x="1862" y="6636"/>
                  <a:pt x="2125" y="6397"/>
                  <a:pt x="2377" y="6159"/>
                </a:cubicBezTo>
                <a:cubicBezTo>
                  <a:pt x="2417" y="6119"/>
                  <a:pt x="2378" y="6071"/>
                  <a:pt x="2342" y="6071"/>
                </a:cubicBezTo>
                <a:cubicBezTo>
                  <a:pt x="2332" y="6071"/>
                  <a:pt x="2323" y="6075"/>
                  <a:pt x="2315" y="6083"/>
                </a:cubicBezTo>
                <a:cubicBezTo>
                  <a:pt x="2239" y="6146"/>
                  <a:pt x="2176" y="6209"/>
                  <a:pt x="2100" y="6271"/>
                </a:cubicBezTo>
                <a:cubicBezTo>
                  <a:pt x="2100" y="6246"/>
                  <a:pt x="2075" y="6234"/>
                  <a:pt x="2050" y="6234"/>
                </a:cubicBezTo>
                <a:cubicBezTo>
                  <a:pt x="2226" y="6095"/>
                  <a:pt x="2390" y="5969"/>
                  <a:pt x="2566" y="5857"/>
                </a:cubicBezTo>
                <a:cubicBezTo>
                  <a:pt x="2608" y="5825"/>
                  <a:pt x="2589" y="5759"/>
                  <a:pt x="2545" y="5759"/>
                </a:cubicBezTo>
                <a:cubicBezTo>
                  <a:pt x="2536" y="5759"/>
                  <a:pt x="2526" y="5762"/>
                  <a:pt x="2516" y="5768"/>
                </a:cubicBezTo>
                <a:cubicBezTo>
                  <a:pt x="2251" y="5957"/>
                  <a:pt x="1975" y="6159"/>
                  <a:pt x="1723" y="6372"/>
                </a:cubicBezTo>
                <a:cubicBezTo>
                  <a:pt x="1799" y="6296"/>
                  <a:pt x="1887" y="6221"/>
                  <a:pt x="1963" y="6146"/>
                </a:cubicBezTo>
                <a:cubicBezTo>
                  <a:pt x="2001" y="6107"/>
                  <a:pt x="1973" y="6053"/>
                  <a:pt x="1935" y="6053"/>
                </a:cubicBezTo>
                <a:cubicBezTo>
                  <a:pt x="1923" y="6053"/>
                  <a:pt x="1911" y="6058"/>
                  <a:pt x="1899" y="6070"/>
                </a:cubicBezTo>
                <a:cubicBezTo>
                  <a:pt x="1723" y="6234"/>
                  <a:pt x="1547" y="6397"/>
                  <a:pt x="1384" y="6573"/>
                </a:cubicBezTo>
                <a:cubicBezTo>
                  <a:pt x="1547" y="6385"/>
                  <a:pt x="1723" y="6209"/>
                  <a:pt x="1912" y="6033"/>
                </a:cubicBezTo>
                <a:cubicBezTo>
                  <a:pt x="1942" y="6002"/>
                  <a:pt x="1907" y="5947"/>
                  <a:pt x="1866" y="5947"/>
                </a:cubicBezTo>
                <a:cubicBezTo>
                  <a:pt x="1857" y="5947"/>
                  <a:pt x="1846" y="5950"/>
                  <a:pt x="1837" y="5957"/>
                </a:cubicBezTo>
                <a:cubicBezTo>
                  <a:pt x="1661" y="6133"/>
                  <a:pt x="1485" y="6310"/>
                  <a:pt x="1309" y="6498"/>
                </a:cubicBezTo>
                <a:cubicBezTo>
                  <a:pt x="1296" y="6472"/>
                  <a:pt x="1283" y="6460"/>
                  <a:pt x="1270" y="6435"/>
                </a:cubicBezTo>
                <a:cubicBezTo>
                  <a:pt x="1547" y="6171"/>
                  <a:pt x="1824" y="5907"/>
                  <a:pt x="2113" y="5656"/>
                </a:cubicBezTo>
                <a:cubicBezTo>
                  <a:pt x="2139" y="5643"/>
                  <a:pt x="2139" y="5617"/>
                  <a:pt x="2125" y="5605"/>
                </a:cubicBezTo>
                <a:cubicBezTo>
                  <a:pt x="2415" y="5404"/>
                  <a:pt x="2729" y="5215"/>
                  <a:pt x="3044" y="5027"/>
                </a:cubicBezTo>
                <a:cubicBezTo>
                  <a:pt x="3088" y="5005"/>
                  <a:pt x="3055" y="4934"/>
                  <a:pt x="3012" y="4934"/>
                </a:cubicBezTo>
                <a:cubicBezTo>
                  <a:pt x="3006" y="4934"/>
                  <a:pt x="3000" y="4935"/>
                  <a:pt x="2994" y="4938"/>
                </a:cubicBezTo>
                <a:cubicBezTo>
                  <a:pt x="2679" y="5140"/>
                  <a:pt x="2352" y="5329"/>
                  <a:pt x="2050" y="5542"/>
                </a:cubicBezTo>
                <a:cubicBezTo>
                  <a:pt x="2000" y="5567"/>
                  <a:pt x="1963" y="5605"/>
                  <a:pt x="1912" y="5643"/>
                </a:cubicBezTo>
                <a:cubicBezTo>
                  <a:pt x="1942" y="5603"/>
                  <a:pt x="1909" y="5556"/>
                  <a:pt x="1875" y="5556"/>
                </a:cubicBezTo>
                <a:cubicBezTo>
                  <a:pt x="1866" y="5556"/>
                  <a:pt x="1857" y="5559"/>
                  <a:pt x="1849" y="5567"/>
                </a:cubicBezTo>
                <a:lnTo>
                  <a:pt x="1812" y="5605"/>
                </a:lnTo>
                <a:cubicBezTo>
                  <a:pt x="1812" y="5578"/>
                  <a:pt x="1786" y="5552"/>
                  <a:pt x="1758" y="5552"/>
                </a:cubicBezTo>
                <a:cubicBezTo>
                  <a:pt x="1746" y="5552"/>
                  <a:pt x="1734" y="5556"/>
                  <a:pt x="1723" y="5567"/>
                </a:cubicBezTo>
                <a:cubicBezTo>
                  <a:pt x="1497" y="5743"/>
                  <a:pt x="1270" y="5919"/>
                  <a:pt x="1133" y="6171"/>
                </a:cubicBezTo>
                <a:cubicBezTo>
                  <a:pt x="1119" y="6184"/>
                  <a:pt x="1119" y="6196"/>
                  <a:pt x="1119" y="6209"/>
                </a:cubicBezTo>
                <a:lnTo>
                  <a:pt x="1082" y="6133"/>
                </a:lnTo>
                <a:cubicBezTo>
                  <a:pt x="1258" y="5894"/>
                  <a:pt x="1459" y="5693"/>
                  <a:pt x="1686" y="5505"/>
                </a:cubicBezTo>
                <a:cubicBezTo>
                  <a:pt x="1726" y="5474"/>
                  <a:pt x="1693" y="5419"/>
                  <a:pt x="1652" y="5419"/>
                </a:cubicBezTo>
                <a:cubicBezTo>
                  <a:pt x="1642" y="5419"/>
                  <a:pt x="1632" y="5422"/>
                  <a:pt x="1622" y="5429"/>
                </a:cubicBezTo>
                <a:cubicBezTo>
                  <a:pt x="1396" y="5605"/>
                  <a:pt x="1208" y="5819"/>
                  <a:pt x="1032" y="6045"/>
                </a:cubicBezTo>
                <a:cubicBezTo>
                  <a:pt x="1019" y="6033"/>
                  <a:pt x="1019" y="6033"/>
                  <a:pt x="1019" y="6020"/>
                </a:cubicBezTo>
                <a:cubicBezTo>
                  <a:pt x="1032" y="5983"/>
                  <a:pt x="1069" y="5944"/>
                  <a:pt x="1107" y="5907"/>
                </a:cubicBezTo>
                <a:cubicBezTo>
                  <a:pt x="1145" y="5857"/>
                  <a:pt x="1183" y="5819"/>
                  <a:pt x="1233" y="5781"/>
                </a:cubicBezTo>
                <a:cubicBezTo>
                  <a:pt x="1309" y="5706"/>
                  <a:pt x="1384" y="5617"/>
                  <a:pt x="1459" y="5542"/>
                </a:cubicBezTo>
                <a:cubicBezTo>
                  <a:pt x="1610" y="5379"/>
                  <a:pt x="1773" y="5228"/>
                  <a:pt x="1924" y="5064"/>
                </a:cubicBezTo>
                <a:cubicBezTo>
                  <a:pt x="1949" y="5039"/>
                  <a:pt x="1924" y="4989"/>
                  <a:pt x="1899" y="4989"/>
                </a:cubicBezTo>
                <a:cubicBezTo>
                  <a:pt x="2100" y="4826"/>
                  <a:pt x="2315" y="4687"/>
                  <a:pt x="2541" y="4561"/>
                </a:cubicBezTo>
                <a:cubicBezTo>
                  <a:pt x="2868" y="4398"/>
                  <a:pt x="3220" y="4272"/>
                  <a:pt x="3559" y="4172"/>
                </a:cubicBezTo>
                <a:cubicBezTo>
                  <a:pt x="3924" y="4058"/>
                  <a:pt x="4276" y="3971"/>
                  <a:pt x="4641" y="3882"/>
                </a:cubicBezTo>
                <a:cubicBezTo>
                  <a:pt x="5043" y="3794"/>
                  <a:pt x="5458" y="3731"/>
                  <a:pt x="5873" y="3681"/>
                </a:cubicBezTo>
                <a:cubicBezTo>
                  <a:pt x="5933" y="3669"/>
                  <a:pt x="5914" y="3579"/>
                  <a:pt x="5858" y="3579"/>
                </a:cubicBezTo>
                <a:cubicBezTo>
                  <a:pt x="5855" y="3579"/>
                  <a:pt x="5851" y="3579"/>
                  <a:pt x="5848" y="3580"/>
                </a:cubicBezTo>
                <a:cubicBezTo>
                  <a:pt x="5093" y="3669"/>
                  <a:pt x="4352" y="3832"/>
                  <a:pt x="3635" y="4046"/>
                </a:cubicBezTo>
                <a:cubicBezTo>
                  <a:pt x="3282" y="4147"/>
                  <a:pt x="2930" y="4272"/>
                  <a:pt x="2603" y="4435"/>
                </a:cubicBezTo>
                <a:cubicBezTo>
                  <a:pt x="2276" y="4586"/>
                  <a:pt x="1963" y="4787"/>
                  <a:pt x="1698" y="5027"/>
                </a:cubicBezTo>
                <a:cubicBezTo>
                  <a:pt x="1585" y="5114"/>
                  <a:pt x="1485" y="5215"/>
                  <a:pt x="1384" y="5316"/>
                </a:cubicBezTo>
                <a:cubicBezTo>
                  <a:pt x="1208" y="5454"/>
                  <a:pt x="1044" y="5605"/>
                  <a:pt x="906" y="5768"/>
                </a:cubicBezTo>
                <a:lnTo>
                  <a:pt x="906" y="5793"/>
                </a:lnTo>
                <a:cubicBezTo>
                  <a:pt x="893" y="5756"/>
                  <a:pt x="881" y="5731"/>
                  <a:pt x="868" y="5706"/>
                </a:cubicBezTo>
                <a:lnTo>
                  <a:pt x="868" y="5706"/>
                </a:lnTo>
                <a:cubicBezTo>
                  <a:pt x="875" y="5709"/>
                  <a:pt x="883" y="5711"/>
                  <a:pt x="890" y="5711"/>
                </a:cubicBezTo>
                <a:cubicBezTo>
                  <a:pt x="907" y="5711"/>
                  <a:pt x="922" y="5702"/>
                  <a:pt x="931" y="5693"/>
                </a:cubicBezTo>
                <a:cubicBezTo>
                  <a:pt x="1145" y="5429"/>
                  <a:pt x="1359" y="5178"/>
                  <a:pt x="1597" y="4926"/>
                </a:cubicBezTo>
                <a:cubicBezTo>
                  <a:pt x="1636" y="4897"/>
                  <a:pt x="1601" y="4846"/>
                  <a:pt x="1566" y="4846"/>
                </a:cubicBezTo>
                <a:cubicBezTo>
                  <a:pt x="1555" y="4846"/>
                  <a:pt x="1544" y="4851"/>
                  <a:pt x="1535" y="4863"/>
                </a:cubicBezTo>
                <a:cubicBezTo>
                  <a:pt x="1296" y="5102"/>
                  <a:pt x="1057" y="5366"/>
                  <a:pt x="843" y="5643"/>
                </a:cubicBezTo>
                <a:lnTo>
                  <a:pt x="843" y="5617"/>
                </a:lnTo>
                <a:cubicBezTo>
                  <a:pt x="1019" y="5354"/>
                  <a:pt x="1220" y="5114"/>
                  <a:pt x="1459" y="4913"/>
                </a:cubicBezTo>
                <a:cubicBezTo>
                  <a:pt x="1485" y="4888"/>
                  <a:pt x="1472" y="4851"/>
                  <a:pt x="1446" y="4838"/>
                </a:cubicBezTo>
                <a:cubicBezTo>
                  <a:pt x="1673" y="4650"/>
                  <a:pt x="1899" y="4486"/>
                  <a:pt x="2139" y="4323"/>
                </a:cubicBezTo>
                <a:cubicBezTo>
                  <a:pt x="2642" y="3996"/>
                  <a:pt x="3170" y="3731"/>
                  <a:pt x="3735" y="3505"/>
                </a:cubicBezTo>
                <a:cubicBezTo>
                  <a:pt x="4050" y="3379"/>
                  <a:pt x="4364" y="3278"/>
                  <a:pt x="4691" y="3178"/>
                </a:cubicBezTo>
                <a:cubicBezTo>
                  <a:pt x="4751" y="3166"/>
                  <a:pt x="4732" y="3076"/>
                  <a:pt x="4687" y="3076"/>
                </a:cubicBezTo>
                <a:cubicBezTo>
                  <a:pt x="4684" y="3076"/>
                  <a:pt x="4682" y="3076"/>
                  <a:pt x="4679" y="3077"/>
                </a:cubicBezTo>
                <a:cubicBezTo>
                  <a:pt x="4087" y="3253"/>
                  <a:pt x="3522" y="3468"/>
                  <a:pt x="2981" y="3731"/>
                </a:cubicBezTo>
                <a:cubicBezTo>
                  <a:pt x="2440" y="4008"/>
                  <a:pt x="1924" y="4323"/>
                  <a:pt x="1459" y="4712"/>
                </a:cubicBezTo>
                <a:cubicBezTo>
                  <a:pt x="1208" y="4913"/>
                  <a:pt x="982" y="5127"/>
                  <a:pt x="780" y="5354"/>
                </a:cubicBezTo>
                <a:cubicBezTo>
                  <a:pt x="767" y="5341"/>
                  <a:pt x="767" y="5316"/>
                  <a:pt x="767" y="5290"/>
                </a:cubicBezTo>
                <a:cubicBezTo>
                  <a:pt x="1094" y="4963"/>
                  <a:pt x="1446" y="4650"/>
                  <a:pt x="1812" y="4373"/>
                </a:cubicBezTo>
                <a:cubicBezTo>
                  <a:pt x="1852" y="4342"/>
                  <a:pt x="1819" y="4287"/>
                  <a:pt x="1778" y="4287"/>
                </a:cubicBezTo>
                <a:cubicBezTo>
                  <a:pt x="1768" y="4287"/>
                  <a:pt x="1758" y="4290"/>
                  <a:pt x="1748" y="4297"/>
                </a:cubicBezTo>
                <a:cubicBezTo>
                  <a:pt x="1510" y="4486"/>
                  <a:pt x="1270" y="4675"/>
                  <a:pt x="1044" y="4888"/>
                </a:cubicBezTo>
                <a:cubicBezTo>
                  <a:pt x="1334" y="4586"/>
                  <a:pt x="1661" y="4335"/>
                  <a:pt x="2013" y="4121"/>
                </a:cubicBezTo>
                <a:cubicBezTo>
                  <a:pt x="2055" y="4090"/>
                  <a:pt x="2035" y="4024"/>
                  <a:pt x="1992" y="4024"/>
                </a:cubicBezTo>
                <a:cubicBezTo>
                  <a:pt x="1983" y="4024"/>
                  <a:pt x="1973" y="4027"/>
                  <a:pt x="1963" y="4033"/>
                </a:cubicBezTo>
                <a:cubicBezTo>
                  <a:pt x="1636" y="4234"/>
                  <a:pt x="1321" y="4486"/>
                  <a:pt x="1032" y="4762"/>
                </a:cubicBezTo>
                <a:cubicBezTo>
                  <a:pt x="1522" y="4209"/>
                  <a:pt x="2100" y="3744"/>
                  <a:pt x="2742" y="3392"/>
                </a:cubicBezTo>
                <a:cubicBezTo>
                  <a:pt x="2969" y="3266"/>
                  <a:pt x="3182" y="3153"/>
                  <a:pt x="3421" y="3065"/>
                </a:cubicBezTo>
                <a:cubicBezTo>
                  <a:pt x="3465" y="3043"/>
                  <a:pt x="3432" y="2972"/>
                  <a:pt x="3389" y="2972"/>
                </a:cubicBezTo>
                <a:cubicBezTo>
                  <a:pt x="3383" y="2972"/>
                  <a:pt x="3377" y="2973"/>
                  <a:pt x="3371" y="2977"/>
                </a:cubicBezTo>
                <a:cubicBezTo>
                  <a:pt x="2792" y="3216"/>
                  <a:pt x="2251" y="3543"/>
                  <a:pt x="1761" y="3945"/>
                </a:cubicBezTo>
                <a:cubicBezTo>
                  <a:pt x="1753" y="3921"/>
                  <a:pt x="1734" y="3907"/>
                  <a:pt x="1712" y="3907"/>
                </a:cubicBezTo>
                <a:cubicBezTo>
                  <a:pt x="1700" y="3907"/>
                  <a:pt x="1686" y="3911"/>
                  <a:pt x="1673" y="3920"/>
                </a:cubicBezTo>
                <a:cubicBezTo>
                  <a:pt x="1359" y="4159"/>
                  <a:pt x="1069" y="4435"/>
                  <a:pt x="793" y="4737"/>
                </a:cubicBezTo>
                <a:cubicBezTo>
                  <a:pt x="761" y="4769"/>
                  <a:pt x="800" y="4818"/>
                  <a:pt x="836" y="4818"/>
                </a:cubicBezTo>
                <a:cubicBezTo>
                  <a:pt x="843" y="4818"/>
                  <a:pt x="850" y="4817"/>
                  <a:pt x="856" y="4813"/>
                </a:cubicBezTo>
                <a:lnTo>
                  <a:pt x="856" y="4813"/>
                </a:lnTo>
                <a:cubicBezTo>
                  <a:pt x="818" y="4863"/>
                  <a:pt x="780" y="4901"/>
                  <a:pt x="755" y="4938"/>
                </a:cubicBezTo>
                <a:cubicBezTo>
                  <a:pt x="755" y="4863"/>
                  <a:pt x="767" y="4775"/>
                  <a:pt x="780" y="4687"/>
                </a:cubicBezTo>
                <a:cubicBezTo>
                  <a:pt x="1170" y="4259"/>
                  <a:pt x="1636" y="3882"/>
                  <a:pt x="2139" y="3580"/>
                </a:cubicBezTo>
                <a:cubicBezTo>
                  <a:pt x="2180" y="3549"/>
                  <a:pt x="2161" y="3483"/>
                  <a:pt x="2125" y="3483"/>
                </a:cubicBezTo>
                <a:cubicBezTo>
                  <a:pt x="2117" y="3483"/>
                  <a:pt x="2109" y="3486"/>
                  <a:pt x="2100" y="3493"/>
                </a:cubicBezTo>
                <a:cubicBezTo>
                  <a:pt x="1622" y="3769"/>
                  <a:pt x="1195" y="4108"/>
                  <a:pt x="831" y="4499"/>
                </a:cubicBezTo>
                <a:cubicBezTo>
                  <a:pt x="831" y="4486"/>
                  <a:pt x="831" y="4474"/>
                  <a:pt x="843" y="4448"/>
                </a:cubicBezTo>
                <a:cubicBezTo>
                  <a:pt x="856" y="4448"/>
                  <a:pt x="868" y="4448"/>
                  <a:pt x="881" y="4435"/>
                </a:cubicBezTo>
                <a:cubicBezTo>
                  <a:pt x="1270" y="3945"/>
                  <a:pt x="1773" y="3555"/>
                  <a:pt x="2340" y="3278"/>
                </a:cubicBezTo>
                <a:cubicBezTo>
                  <a:pt x="2384" y="3256"/>
                  <a:pt x="2360" y="3186"/>
                  <a:pt x="2311" y="3186"/>
                </a:cubicBezTo>
                <a:cubicBezTo>
                  <a:pt x="2304" y="3186"/>
                  <a:pt x="2297" y="3188"/>
                  <a:pt x="2289" y="3191"/>
                </a:cubicBezTo>
                <a:cubicBezTo>
                  <a:pt x="1761" y="3442"/>
                  <a:pt x="1296" y="3807"/>
                  <a:pt x="906" y="4247"/>
                </a:cubicBezTo>
                <a:cubicBezTo>
                  <a:pt x="931" y="4209"/>
                  <a:pt x="943" y="4172"/>
                  <a:pt x="956" y="4133"/>
                </a:cubicBezTo>
                <a:cubicBezTo>
                  <a:pt x="969" y="4133"/>
                  <a:pt x="969" y="4133"/>
                  <a:pt x="982" y="4121"/>
                </a:cubicBezTo>
                <a:cubicBezTo>
                  <a:pt x="1446" y="3618"/>
                  <a:pt x="2025" y="3228"/>
                  <a:pt x="2654" y="2939"/>
                </a:cubicBezTo>
                <a:cubicBezTo>
                  <a:pt x="3308" y="2650"/>
                  <a:pt x="4000" y="2474"/>
                  <a:pt x="4704" y="2348"/>
                </a:cubicBezTo>
                <a:cubicBezTo>
                  <a:pt x="5106" y="2285"/>
                  <a:pt x="5509" y="2235"/>
                  <a:pt x="5911" y="2185"/>
                </a:cubicBezTo>
                <a:cubicBezTo>
                  <a:pt x="5970" y="2185"/>
                  <a:pt x="5951" y="2095"/>
                  <a:pt x="5906" y="2095"/>
                </a:cubicBezTo>
                <a:cubicBezTo>
                  <a:pt x="5904" y="2095"/>
                  <a:pt x="5901" y="2096"/>
                  <a:pt x="5898" y="2096"/>
                </a:cubicBezTo>
                <a:cubicBezTo>
                  <a:pt x="5169" y="2172"/>
                  <a:pt x="4439" y="2272"/>
                  <a:pt x="3723" y="2461"/>
                </a:cubicBezTo>
                <a:cubicBezTo>
                  <a:pt x="3056" y="2650"/>
                  <a:pt x="2390" y="2914"/>
                  <a:pt x="1812" y="3291"/>
                </a:cubicBezTo>
                <a:cubicBezTo>
                  <a:pt x="1560" y="3454"/>
                  <a:pt x="1334" y="3644"/>
                  <a:pt x="1119" y="3845"/>
                </a:cubicBezTo>
                <a:cubicBezTo>
                  <a:pt x="1133" y="3807"/>
                  <a:pt x="1158" y="3781"/>
                  <a:pt x="1170" y="3756"/>
                </a:cubicBezTo>
                <a:cubicBezTo>
                  <a:pt x="2285" y="2114"/>
                  <a:pt x="4711" y="1541"/>
                  <a:pt x="6656" y="1541"/>
                </a:cubicBezTo>
                <a:close/>
                <a:moveTo>
                  <a:pt x="17053" y="12257"/>
                </a:moveTo>
                <a:cubicBezTo>
                  <a:pt x="17053" y="12270"/>
                  <a:pt x="17078" y="12282"/>
                  <a:pt x="17090" y="12282"/>
                </a:cubicBezTo>
                <a:cubicBezTo>
                  <a:pt x="17090" y="12307"/>
                  <a:pt x="17078" y="12346"/>
                  <a:pt x="17078" y="12383"/>
                </a:cubicBezTo>
                <a:lnTo>
                  <a:pt x="17014" y="12383"/>
                </a:lnTo>
                <a:cubicBezTo>
                  <a:pt x="17028" y="12346"/>
                  <a:pt x="17040" y="12295"/>
                  <a:pt x="17053" y="12257"/>
                </a:cubicBezTo>
                <a:close/>
                <a:moveTo>
                  <a:pt x="19593" y="12358"/>
                </a:moveTo>
                <a:lnTo>
                  <a:pt x="19593" y="12358"/>
                </a:lnTo>
                <a:cubicBezTo>
                  <a:pt x="19580" y="12383"/>
                  <a:pt x="19555" y="12396"/>
                  <a:pt x="19543" y="12421"/>
                </a:cubicBezTo>
                <a:lnTo>
                  <a:pt x="19530" y="12421"/>
                </a:lnTo>
                <a:lnTo>
                  <a:pt x="19580" y="12371"/>
                </a:lnTo>
                <a:cubicBezTo>
                  <a:pt x="19580" y="12358"/>
                  <a:pt x="19593" y="12358"/>
                  <a:pt x="19593" y="12358"/>
                </a:cubicBezTo>
                <a:close/>
                <a:moveTo>
                  <a:pt x="19201" y="12422"/>
                </a:moveTo>
                <a:lnTo>
                  <a:pt x="19090" y="12496"/>
                </a:lnTo>
                <a:lnTo>
                  <a:pt x="19090" y="12483"/>
                </a:lnTo>
                <a:cubicBezTo>
                  <a:pt x="19127" y="12459"/>
                  <a:pt x="19164" y="12447"/>
                  <a:pt x="19201" y="12422"/>
                </a:cubicBezTo>
                <a:close/>
                <a:moveTo>
                  <a:pt x="5927" y="5585"/>
                </a:moveTo>
                <a:cubicBezTo>
                  <a:pt x="6463" y="5585"/>
                  <a:pt x="7001" y="5631"/>
                  <a:pt x="7521" y="5681"/>
                </a:cubicBezTo>
                <a:cubicBezTo>
                  <a:pt x="8678" y="5806"/>
                  <a:pt x="9821" y="6008"/>
                  <a:pt x="10916" y="6360"/>
                </a:cubicBezTo>
                <a:cubicBezTo>
                  <a:pt x="10841" y="6347"/>
                  <a:pt x="10752" y="6335"/>
                  <a:pt x="10665" y="6322"/>
                </a:cubicBezTo>
                <a:cubicBezTo>
                  <a:pt x="10601" y="6322"/>
                  <a:pt x="10601" y="6410"/>
                  <a:pt x="10665" y="6422"/>
                </a:cubicBezTo>
                <a:cubicBezTo>
                  <a:pt x="10966" y="6460"/>
                  <a:pt x="11268" y="6511"/>
                  <a:pt x="11557" y="6573"/>
                </a:cubicBezTo>
                <a:cubicBezTo>
                  <a:pt x="11859" y="6687"/>
                  <a:pt x="12148" y="6813"/>
                  <a:pt x="12425" y="6938"/>
                </a:cubicBezTo>
                <a:cubicBezTo>
                  <a:pt x="11733" y="6900"/>
                  <a:pt x="11042" y="6850"/>
                  <a:pt x="10350" y="6813"/>
                </a:cubicBezTo>
                <a:cubicBezTo>
                  <a:pt x="10346" y="6812"/>
                  <a:pt x="10342" y="6811"/>
                  <a:pt x="10339" y="6811"/>
                </a:cubicBezTo>
                <a:cubicBezTo>
                  <a:pt x="10286" y="6811"/>
                  <a:pt x="10278" y="6900"/>
                  <a:pt x="10338" y="6900"/>
                </a:cubicBezTo>
                <a:cubicBezTo>
                  <a:pt x="11079" y="6950"/>
                  <a:pt x="11808" y="7001"/>
                  <a:pt x="12538" y="7051"/>
                </a:cubicBezTo>
                <a:cubicBezTo>
                  <a:pt x="12563" y="7051"/>
                  <a:pt x="12576" y="7039"/>
                  <a:pt x="12588" y="7014"/>
                </a:cubicBezTo>
                <a:cubicBezTo>
                  <a:pt x="12827" y="7126"/>
                  <a:pt x="13054" y="7252"/>
                  <a:pt x="13292" y="7391"/>
                </a:cubicBezTo>
                <a:cubicBezTo>
                  <a:pt x="12853" y="7366"/>
                  <a:pt x="12425" y="7353"/>
                  <a:pt x="11984" y="7328"/>
                </a:cubicBezTo>
                <a:cubicBezTo>
                  <a:pt x="11922" y="7328"/>
                  <a:pt x="11922" y="7428"/>
                  <a:pt x="11984" y="7428"/>
                </a:cubicBezTo>
                <a:cubicBezTo>
                  <a:pt x="12437" y="7453"/>
                  <a:pt x="12903" y="7466"/>
                  <a:pt x="13356" y="7492"/>
                </a:cubicBezTo>
                <a:cubicBezTo>
                  <a:pt x="13381" y="7492"/>
                  <a:pt x="13393" y="7478"/>
                  <a:pt x="13393" y="7453"/>
                </a:cubicBezTo>
                <a:cubicBezTo>
                  <a:pt x="13594" y="7579"/>
                  <a:pt x="13795" y="7705"/>
                  <a:pt x="13984" y="7831"/>
                </a:cubicBezTo>
                <a:cubicBezTo>
                  <a:pt x="13280" y="7831"/>
                  <a:pt x="12563" y="7805"/>
                  <a:pt x="11859" y="7730"/>
                </a:cubicBezTo>
                <a:cubicBezTo>
                  <a:pt x="11632" y="7718"/>
                  <a:pt x="11419" y="7693"/>
                  <a:pt x="11205" y="7668"/>
                </a:cubicBezTo>
                <a:cubicBezTo>
                  <a:pt x="11201" y="7667"/>
                  <a:pt x="11197" y="7666"/>
                  <a:pt x="11194" y="7666"/>
                </a:cubicBezTo>
                <a:cubicBezTo>
                  <a:pt x="11143" y="7666"/>
                  <a:pt x="11146" y="7756"/>
                  <a:pt x="11205" y="7768"/>
                </a:cubicBezTo>
                <a:cubicBezTo>
                  <a:pt x="11959" y="7856"/>
                  <a:pt x="12727" y="7906"/>
                  <a:pt x="13493" y="7931"/>
                </a:cubicBezTo>
                <a:lnTo>
                  <a:pt x="14122" y="7931"/>
                </a:lnTo>
                <a:cubicBezTo>
                  <a:pt x="14261" y="8020"/>
                  <a:pt x="14387" y="8120"/>
                  <a:pt x="14513" y="8221"/>
                </a:cubicBezTo>
                <a:cubicBezTo>
                  <a:pt x="14195" y="8255"/>
                  <a:pt x="13873" y="8275"/>
                  <a:pt x="13549" y="8275"/>
                </a:cubicBezTo>
                <a:cubicBezTo>
                  <a:pt x="13284" y="8275"/>
                  <a:pt x="13018" y="8262"/>
                  <a:pt x="12752" y="8233"/>
                </a:cubicBezTo>
                <a:cubicBezTo>
                  <a:pt x="12748" y="8232"/>
                  <a:pt x="12745" y="8232"/>
                  <a:pt x="12742" y="8232"/>
                </a:cubicBezTo>
                <a:cubicBezTo>
                  <a:pt x="12689" y="8232"/>
                  <a:pt x="12692" y="8322"/>
                  <a:pt x="12752" y="8334"/>
                </a:cubicBezTo>
                <a:cubicBezTo>
                  <a:pt x="13018" y="8361"/>
                  <a:pt x="13284" y="8374"/>
                  <a:pt x="13550" y="8374"/>
                </a:cubicBezTo>
                <a:cubicBezTo>
                  <a:pt x="13900" y="8374"/>
                  <a:pt x="14250" y="8351"/>
                  <a:pt x="14600" y="8308"/>
                </a:cubicBezTo>
                <a:lnTo>
                  <a:pt x="14613" y="8308"/>
                </a:lnTo>
                <a:cubicBezTo>
                  <a:pt x="14638" y="8322"/>
                  <a:pt x="14663" y="8347"/>
                  <a:pt x="14689" y="8372"/>
                </a:cubicBezTo>
                <a:cubicBezTo>
                  <a:pt x="14865" y="8510"/>
                  <a:pt x="15016" y="8648"/>
                  <a:pt x="15179" y="8786"/>
                </a:cubicBezTo>
                <a:cubicBezTo>
                  <a:pt x="14975" y="8790"/>
                  <a:pt x="14772" y="8791"/>
                  <a:pt x="14569" y="8791"/>
                </a:cubicBezTo>
                <a:cubicBezTo>
                  <a:pt x="14018" y="8791"/>
                  <a:pt x="13470" y="8780"/>
                  <a:pt x="12928" y="8761"/>
                </a:cubicBezTo>
                <a:lnTo>
                  <a:pt x="12249" y="8724"/>
                </a:lnTo>
                <a:cubicBezTo>
                  <a:pt x="12186" y="8724"/>
                  <a:pt x="12174" y="8825"/>
                  <a:pt x="12249" y="8825"/>
                </a:cubicBezTo>
                <a:cubicBezTo>
                  <a:pt x="13041" y="8862"/>
                  <a:pt x="13833" y="8887"/>
                  <a:pt x="14638" y="8887"/>
                </a:cubicBezTo>
                <a:lnTo>
                  <a:pt x="15292" y="8887"/>
                </a:lnTo>
                <a:cubicBezTo>
                  <a:pt x="15418" y="9013"/>
                  <a:pt x="15544" y="9138"/>
                  <a:pt x="15682" y="9264"/>
                </a:cubicBezTo>
                <a:cubicBezTo>
                  <a:pt x="15192" y="9264"/>
                  <a:pt x="14714" y="9277"/>
                  <a:pt x="14223" y="9277"/>
                </a:cubicBezTo>
                <a:cubicBezTo>
                  <a:pt x="14160" y="9277"/>
                  <a:pt x="14160" y="9378"/>
                  <a:pt x="14223" y="9378"/>
                </a:cubicBezTo>
                <a:cubicBezTo>
                  <a:pt x="14739" y="9378"/>
                  <a:pt x="15254" y="9365"/>
                  <a:pt x="15770" y="9365"/>
                </a:cubicBezTo>
                <a:lnTo>
                  <a:pt x="15770" y="9353"/>
                </a:lnTo>
                <a:cubicBezTo>
                  <a:pt x="15908" y="9491"/>
                  <a:pt x="16047" y="9641"/>
                  <a:pt x="16185" y="9780"/>
                </a:cubicBezTo>
                <a:cubicBezTo>
                  <a:pt x="16210" y="9792"/>
                  <a:pt x="16223" y="9817"/>
                  <a:pt x="16248" y="9831"/>
                </a:cubicBezTo>
                <a:cubicBezTo>
                  <a:pt x="15822" y="9819"/>
                  <a:pt x="15399" y="9813"/>
                  <a:pt x="14976" y="9813"/>
                </a:cubicBezTo>
                <a:cubicBezTo>
                  <a:pt x="14462" y="9813"/>
                  <a:pt x="13948" y="9822"/>
                  <a:pt x="13431" y="9843"/>
                </a:cubicBezTo>
                <a:cubicBezTo>
                  <a:pt x="13166" y="9856"/>
                  <a:pt x="12903" y="9868"/>
                  <a:pt x="12626" y="9881"/>
                </a:cubicBezTo>
                <a:cubicBezTo>
                  <a:pt x="12563" y="9893"/>
                  <a:pt x="12563" y="9981"/>
                  <a:pt x="12626" y="9981"/>
                </a:cubicBezTo>
                <a:cubicBezTo>
                  <a:pt x="13423" y="9940"/>
                  <a:pt x="14210" y="9915"/>
                  <a:pt x="15003" y="9915"/>
                </a:cubicBezTo>
                <a:cubicBezTo>
                  <a:pt x="15162" y="9915"/>
                  <a:pt x="15321" y="9916"/>
                  <a:pt x="15480" y="9918"/>
                </a:cubicBezTo>
                <a:cubicBezTo>
                  <a:pt x="15745" y="9918"/>
                  <a:pt x="16022" y="9931"/>
                  <a:pt x="16285" y="9931"/>
                </a:cubicBezTo>
                <a:cubicBezTo>
                  <a:pt x="16298" y="9931"/>
                  <a:pt x="16310" y="9931"/>
                  <a:pt x="16323" y="9918"/>
                </a:cubicBezTo>
                <a:cubicBezTo>
                  <a:pt x="16436" y="10032"/>
                  <a:pt x="16537" y="10158"/>
                  <a:pt x="16637" y="10283"/>
                </a:cubicBezTo>
                <a:cubicBezTo>
                  <a:pt x="16470" y="10286"/>
                  <a:pt x="16302" y="10288"/>
                  <a:pt x="16134" y="10288"/>
                </a:cubicBezTo>
                <a:cubicBezTo>
                  <a:pt x="15585" y="10288"/>
                  <a:pt x="15036" y="10271"/>
                  <a:pt x="14487" y="10233"/>
                </a:cubicBezTo>
                <a:cubicBezTo>
                  <a:pt x="14273" y="10220"/>
                  <a:pt x="14060" y="10195"/>
                  <a:pt x="13859" y="10183"/>
                </a:cubicBezTo>
                <a:cubicBezTo>
                  <a:pt x="13855" y="10182"/>
                  <a:pt x="13851" y="10181"/>
                  <a:pt x="13848" y="10181"/>
                </a:cubicBezTo>
                <a:cubicBezTo>
                  <a:pt x="13794" y="10181"/>
                  <a:pt x="13787" y="10271"/>
                  <a:pt x="13846" y="10283"/>
                </a:cubicBezTo>
                <a:cubicBezTo>
                  <a:pt x="14588" y="10346"/>
                  <a:pt x="15317" y="10384"/>
                  <a:pt x="16047" y="10384"/>
                </a:cubicBezTo>
                <a:lnTo>
                  <a:pt x="16701" y="10384"/>
                </a:lnTo>
                <a:cubicBezTo>
                  <a:pt x="16726" y="10421"/>
                  <a:pt x="16763" y="10471"/>
                  <a:pt x="16788" y="10522"/>
                </a:cubicBezTo>
                <a:lnTo>
                  <a:pt x="16864" y="10673"/>
                </a:lnTo>
                <a:cubicBezTo>
                  <a:pt x="15908" y="10723"/>
                  <a:pt x="14952" y="10786"/>
                  <a:pt x="13996" y="10849"/>
                </a:cubicBezTo>
                <a:cubicBezTo>
                  <a:pt x="13720" y="10862"/>
                  <a:pt x="13456" y="10874"/>
                  <a:pt x="13180" y="10899"/>
                </a:cubicBezTo>
                <a:cubicBezTo>
                  <a:pt x="13116" y="10899"/>
                  <a:pt x="13116" y="11000"/>
                  <a:pt x="13180" y="11000"/>
                </a:cubicBezTo>
                <a:cubicBezTo>
                  <a:pt x="14135" y="10937"/>
                  <a:pt x="15103" y="10874"/>
                  <a:pt x="16059" y="10811"/>
                </a:cubicBezTo>
                <a:cubicBezTo>
                  <a:pt x="16335" y="10798"/>
                  <a:pt x="16612" y="10786"/>
                  <a:pt x="16877" y="10761"/>
                </a:cubicBezTo>
                <a:cubicBezTo>
                  <a:pt x="16889" y="10761"/>
                  <a:pt x="16902" y="10761"/>
                  <a:pt x="16914" y="10748"/>
                </a:cubicBezTo>
                <a:cubicBezTo>
                  <a:pt x="16989" y="10912"/>
                  <a:pt x="17053" y="11063"/>
                  <a:pt x="17103" y="11226"/>
                </a:cubicBezTo>
                <a:cubicBezTo>
                  <a:pt x="17140" y="11352"/>
                  <a:pt x="17165" y="11465"/>
                  <a:pt x="17178" y="11591"/>
                </a:cubicBezTo>
                <a:cubicBezTo>
                  <a:pt x="17165" y="11653"/>
                  <a:pt x="17165" y="11729"/>
                  <a:pt x="17153" y="11792"/>
                </a:cubicBezTo>
                <a:lnTo>
                  <a:pt x="17153" y="11817"/>
                </a:lnTo>
                <a:cubicBezTo>
                  <a:pt x="17153" y="11754"/>
                  <a:pt x="17140" y="11679"/>
                  <a:pt x="17115" y="11616"/>
                </a:cubicBezTo>
                <a:cubicBezTo>
                  <a:pt x="17103" y="11595"/>
                  <a:pt x="17084" y="11587"/>
                  <a:pt x="17067" y="11587"/>
                </a:cubicBezTo>
                <a:cubicBezTo>
                  <a:pt x="17033" y="11587"/>
                  <a:pt x="17002" y="11620"/>
                  <a:pt x="17028" y="11653"/>
                </a:cubicBezTo>
                <a:cubicBezTo>
                  <a:pt x="17078" y="11754"/>
                  <a:pt x="17040" y="11868"/>
                  <a:pt x="17028" y="11955"/>
                </a:cubicBezTo>
                <a:cubicBezTo>
                  <a:pt x="17014" y="12019"/>
                  <a:pt x="17002" y="12069"/>
                  <a:pt x="16977" y="12119"/>
                </a:cubicBezTo>
                <a:cubicBezTo>
                  <a:pt x="16977" y="12106"/>
                  <a:pt x="16964" y="12106"/>
                  <a:pt x="16952" y="12106"/>
                </a:cubicBezTo>
                <a:cubicBezTo>
                  <a:pt x="16499" y="12144"/>
                  <a:pt x="16059" y="12182"/>
                  <a:pt x="15606" y="12232"/>
                </a:cubicBezTo>
                <a:cubicBezTo>
                  <a:pt x="15547" y="12232"/>
                  <a:pt x="15544" y="12321"/>
                  <a:pt x="15596" y="12321"/>
                </a:cubicBezTo>
                <a:cubicBezTo>
                  <a:pt x="15599" y="12321"/>
                  <a:pt x="15603" y="12321"/>
                  <a:pt x="15606" y="12320"/>
                </a:cubicBezTo>
                <a:cubicBezTo>
                  <a:pt x="16047" y="12282"/>
                  <a:pt x="16499" y="12245"/>
                  <a:pt x="16939" y="12207"/>
                </a:cubicBezTo>
                <a:lnTo>
                  <a:pt x="16964" y="12207"/>
                </a:lnTo>
                <a:cubicBezTo>
                  <a:pt x="16952" y="12257"/>
                  <a:pt x="16927" y="12307"/>
                  <a:pt x="16914" y="12371"/>
                </a:cubicBezTo>
                <a:lnTo>
                  <a:pt x="16914" y="12408"/>
                </a:lnTo>
                <a:cubicBezTo>
                  <a:pt x="16310" y="12493"/>
                  <a:pt x="15649" y="12536"/>
                  <a:pt x="14958" y="12536"/>
                </a:cubicBezTo>
                <a:cubicBezTo>
                  <a:pt x="14728" y="12536"/>
                  <a:pt x="14496" y="12531"/>
                  <a:pt x="14261" y="12522"/>
                </a:cubicBezTo>
                <a:cubicBezTo>
                  <a:pt x="13066" y="12458"/>
                  <a:pt x="11872" y="12295"/>
                  <a:pt x="10702" y="12044"/>
                </a:cubicBezTo>
                <a:cubicBezTo>
                  <a:pt x="10312" y="11955"/>
                  <a:pt x="9935" y="11855"/>
                  <a:pt x="9545" y="11754"/>
                </a:cubicBezTo>
                <a:lnTo>
                  <a:pt x="9545" y="11754"/>
                </a:lnTo>
                <a:cubicBezTo>
                  <a:pt x="9791" y="11783"/>
                  <a:pt x="10030" y="11797"/>
                  <a:pt x="10267" y="11797"/>
                </a:cubicBezTo>
                <a:cubicBezTo>
                  <a:pt x="10345" y="11797"/>
                  <a:pt x="10423" y="11795"/>
                  <a:pt x="10501" y="11792"/>
                </a:cubicBezTo>
                <a:cubicBezTo>
                  <a:pt x="10564" y="11792"/>
                  <a:pt x="10564" y="11692"/>
                  <a:pt x="10501" y="11692"/>
                </a:cubicBezTo>
                <a:cubicBezTo>
                  <a:pt x="10417" y="11695"/>
                  <a:pt x="10332" y="11696"/>
                  <a:pt x="10247" y="11696"/>
                </a:cubicBezTo>
                <a:cubicBezTo>
                  <a:pt x="9988" y="11696"/>
                  <a:pt x="9725" y="11682"/>
                  <a:pt x="9469" y="11653"/>
                </a:cubicBezTo>
                <a:cubicBezTo>
                  <a:pt x="9464" y="11652"/>
                  <a:pt x="9459" y="11652"/>
                  <a:pt x="9455" y="11652"/>
                </a:cubicBezTo>
                <a:cubicBezTo>
                  <a:pt x="9417" y="11652"/>
                  <a:pt x="9408" y="11694"/>
                  <a:pt x="9419" y="11717"/>
                </a:cubicBezTo>
                <a:cubicBezTo>
                  <a:pt x="9017" y="11603"/>
                  <a:pt x="8602" y="11477"/>
                  <a:pt x="8200" y="11340"/>
                </a:cubicBezTo>
                <a:cubicBezTo>
                  <a:pt x="8149" y="11314"/>
                  <a:pt x="8086" y="11289"/>
                  <a:pt x="8024" y="11264"/>
                </a:cubicBezTo>
                <a:lnTo>
                  <a:pt x="8024" y="11264"/>
                </a:lnTo>
                <a:cubicBezTo>
                  <a:pt x="8403" y="11316"/>
                  <a:pt x="8782" y="11343"/>
                  <a:pt x="9162" y="11343"/>
                </a:cubicBezTo>
                <a:cubicBezTo>
                  <a:pt x="9235" y="11343"/>
                  <a:pt x="9308" y="11342"/>
                  <a:pt x="9382" y="11340"/>
                </a:cubicBezTo>
                <a:cubicBezTo>
                  <a:pt x="9558" y="11340"/>
                  <a:pt x="9734" y="11326"/>
                  <a:pt x="9910" y="11314"/>
                </a:cubicBezTo>
                <a:cubicBezTo>
                  <a:pt x="9969" y="11302"/>
                  <a:pt x="9972" y="11213"/>
                  <a:pt x="9921" y="11213"/>
                </a:cubicBezTo>
                <a:cubicBezTo>
                  <a:pt x="9917" y="11213"/>
                  <a:pt x="9914" y="11213"/>
                  <a:pt x="9910" y="11214"/>
                </a:cubicBezTo>
                <a:cubicBezTo>
                  <a:pt x="9655" y="11239"/>
                  <a:pt x="9398" y="11251"/>
                  <a:pt x="9142" y="11251"/>
                </a:cubicBezTo>
                <a:cubicBezTo>
                  <a:pt x="8627" y="11251"/>
                  <a:pt x="8112" y="11201"/>
                  <a:pt x="7608" y="11100"/>
                </a:cubicBezTo>
                <a:cubicBezTo>
                  <a:pt x="7206" y="10924"/>
                  <a:pt x="6817" y="10748"/>
                  <a:pt x="6439" y="10547"/>
                </a:cubicBezTo>
                <a:lnTo>
                  <a:pt x="6439" y="10547"/>
                </a:lnTo>
                <a:cubicBezTo>
                  <a:pt x="7370" y="10686"/>
                  <a:pt x="8326" y="10761"/>
                  <a:pt x="9268" y="10773"/>
                </a:cubicBezTo>
                <a:cubicBezTo>
                  <a:pt x="9545" y="10773"/>
                  <a:pt x="9835" y="10773"/>
                  <a:pt x="10123" y="10761"/>
                </a:cubicBezTo>
                <a:cubicBezTo>
                  <a:pt x="10183" y="10761"/>
                  <a:pt x="10186" y="10672"/>
                  <a:pt x="10133" y="10672"/>
                </a:cubicBezTo>
                <a:cubicBezTo>
                  <a:pt x="10130" y="10672"/>
                  <a:pt x="10127" y="10672"/>
                  <a:pt x="10123" y="10673"/>
                </a:cubicBezTo>
                <a:cubicBezTo>
                  <a:pt x="9951" y="10677"/>
                  <a:pt x="9779" y="10679"/>
                  <a:pt x="9607" y="10679"/>
                </a:cubicBezTo>
                <a:cubicBezTo>
                  <a:pt x="8760" y="10679"/>
                  <a:pt x="7914" y="10628"/>
                  <a:pt x="7068" y="10535"/>
                </a:cubicBezTo>
                <a:cubicBezTo>
                  <a:pt x="6791" y="10510"/>
                  <a:pt x="6502" y="10471"/>
                  <a:pt x="6225" y="10421"/>
                </a:cubicBezTo>
                <a:cubicBezTo>
                  <a:pt x="6213" y="10421"/>
                  <a:pt x="6200" y="10421"/>
                  <a:pt x="6200" y="10434"/>
                </a:cubicBezTo>
                <a:cubicBezTo>
                  <a:pt x="5961" y="10308"/>
                  <a:pt x="5722" y="10170"/>
                  <a:pt x="5496" y="10044"/>
                </a:cubicBezTo>
                <a:lnTo>
                  <a:pt x="5496" y="10044"/>
                </a:lnTo>
                <a:cubicBezTo>
                  <a:pt x="5999" y="10132"/>
                  <a:pt x="6515" y="10170"/>
                  <a:pt x="7018" y="10170"/>
                </a:cubicBezTo>
                <a:cubicBezTo>
                  <a:pt x="7080" y="10170"/>
                  <a:pt x="7080" y="10082"/>
                  <a:pt x="7018" y="10082"/>
                </a:cubicBezTo>
                <a:cubicBezTo>
                  <a:pt x="6451" y="10082"/>
                  <a:pt x="5886" y="10019"/>
                  <a:pt x="5333" y="9906"/>
                </a:cubicBezTo>
                <a:cubicBezTo>
                  <a:pt x="5320" y="9906"/>
                  <a:pt x="5308" y="9906"/>
                  <a:pt x="5294" y="9918"/>
                </a:cubicBezTo>
                <a:lnTo>
                  <a:pt x="4993" y="9730"/>
                </a:lnTo>
                <a:cubicBezTo>
                  <a:pt x="4855" y="9641"/>
                  <a:pt x="4729" y="9566"/>
                  <a:pt x="4603" y="9478"/>
                </a:cubicBezTo>
                <a:lnTo>
                  <a:pt x="4603" y="9478"/>
                </a:lnTo>
                <a:cubicBezTo>
                  <a:pt x="5785" y="9604"/>
                  <a:pt x="6980" y="9667"/>
                  <a:pt x="8175" y="9692"/>
                </a:cubicBezTo>
                <a:cubicBezTo>
                  <a:pt x="8351" y="9698"/>
                  <a:pt x="8527" y="9702"/>
                  <a:pt x="8704" y="9702"/>
                </a:cubicBezTo>
                <a:cubicBezTo>
                  <a:pt x="8882" y="9702"/>
                  <a:pt x="9061" y="9698"/>
                  <a:pt x="9243" y="9692"/>
                </a:cubicBezTo>
                <a:cubicBezTo>
                  <a:pt x="9306" y="9692"/>
                  <a:pt x="9306" y="9604"/>
                  <a:pt x="9243" y="9604"/>
                </a:cubicBezTo>
                <a:cubicBezTo>
                  <a:pt x="9121" y="9605"/>
                  <a:pt x="9000" y="9606"/>
                  <a:pt x="8878" y="9606"/>
                </a:cubicBezTo>
                <a:cubicBezTo>
                  <a:pt x="7742" y="9606"/>
                  <a:pt x="6608" y="9555"/>
                  <a:pt x="5484" y="9453"/>
                </a:cubicBezTo>
                <a:cubicBezTo>
                  <a:pt x="5131" y="9428"/>
                  <a:pt x="4779" y="9390"/>
                  <a:pt x="4439" y="9353"/>
                </a:cubicBezTo>
                <a:lnTo>
                  <a:pt x="3798" y="8900"/>
                </a:lnTo>
                <a:lnTo>
                  <a:pt x="3798" y="8900"/>
                </a:lnTo>
                <a:cubicBezTo>
                  <a:pt x="4729" y="8975"/>
                  <a:pt x="5660" y="9013"/>
                  <a:pt x="6577" y="9026"/>
                </a:cubicBezTo>
                <a:cubicBezTo>
                  <a:pt x="6842" y="9026"/>
                  <a:pt x="7118" y="9013"/>
                  <a:pt x="7382" y="9013"/>
                </a:cubicBezTo>
                <a:cubicBezTo>
                  <a:pt x="7445" y="9013"/>
                  <a:pt x="7445" y="8912"/>
                  <a:pt x="7382" y="8912"/>
                </a:cubicBezTo>
                <a:cubicBezTo>
                  <a:pt x="7141" y="8919"/>
                  <a:pt x="6900" y="8922"/>
                  <a:pt x="6658" y="8922"/>
                </a:cubicBezTo>
                <a:cubicBezTo>
                  <a:pt x="5964" y="8922"/>
                  <a:pt x="5268" y="8896"/>
                  <a:pt x="4578" y="8850"/>
                </a:cubicBezTo>
                <a:cubicBezTo>
                  <a:pt x="4314" y="8837"/>
                  <a:pt x="4050" y="8811"/>
                  <a:pt x="3785" y="8799"/>
                </a:cubicBezTo>
                <a:cubicBezTo>
                  <a:pt x="3779" y="8797"/>
                  <a:pt x="3773" y="8796"/>
                  <a:pt x="3767" y="8796"/>
                </a:cubicBezTo>
                <a:cubicBezTo>
                  <a:pt x="3744" y="8796"/>
                  <a:pt x="3735" y="8818"/>
                  <a:pt x="3735" y="8850"/>
                </a:cubicBezTo>
                <a:cubicBezTo>
                  <a:pt x="3622" y="8761"/>
                  <a:pt x="3509" y="8674"/>
                  <a:pt x="3408" y="8573"/>
                </a:cubicBezTo>
                <a:cubicBezTo>
                  <a:pt x="3346" y="8535"/>
                  <a:pt x="3295" y="8485"/>
                  <a:pt x="3245" y="8434"/>
                </a:cubicBezTo>
                <a:lnTo>
                  <a:pt x="3245" y="8434"/>
                </a:lnTo>
                <a:cubicBezTo>
                  <a:pt x="3861" y="8459"/>
                  <a:pt x="4490" y="8498"/>
                  <a:pt x="5106" y="8523"/>
                </a:cubicBezTo>
                <a:cubicBezTo>
                  <a:pt x="5169" y="8523"/>
                  <a:pt x="5182" y="8422"/>
                  <a:pt x="5118" y="8422"/>
                </a:cubicBezTo>
                <a:cubicBezTo>
                  <a:pt x="4464" y="8397"/>
                  <a:pt x="3811" y="8372"/>
                  <a:pt x="3170" y="8334"/>
                </a:cubicBezTo>
                <a:cubicBezTo>
                  <a:pt x="3157" y="8334"/>
                  <a:pt x="3145" y="8347"/>
                  <a:pt x="3131" y="8347"/>
                </a:cubicBezTo>
                <a:cubicBezTo>
                  <a:pt x="2969" y="8208"/>
                  <a:pt x="2805" y="8070"/>
                  <a:pt x="2654" y="7931"/>
                </a:cubicBezTo>
                <a:lnTo>
                  <a:pt x="2654" y="7931"/>
                </a:lnTo>
                <a:cubicBezTo>
                  <a:pt x="3333" y="7956"/>
                  <a:pt x="4012" y="7981"/>
                  <a:pt x="4704" y="8020"/>
                </a:cubicBezTo>
                <a:cubicBezTo>
                  <a:pt x="5395" y="8045"/>
                  <a:pt x="6099" y="8070"/>
                  <a:pt x="6791" y="8107"/>
                </a:cubicBezTo>
                <a:cubicBezTo>
                  <a:pt x="7194" y="8120"/>
                  <a:pt x="7596" y="8132"/>
                  <a:pt x="7986" y="8158"/>
                </a:cubicBezTo>
                <a:cubicBezTo>
                  <a:pt x="8049" y="8158"/>
                  <a:pt x="8061" y="8057"/>
                  <a:pt x="7986" y="8057"/>
                </a:cubicBezTo>
                <a:cubicBezTo>
                  <a:pt x="7294" y="8032"/>
                  <a:pt x="6590" y="7995"/>
                  <a:pt x="5886" y="7969"/>
                </a:cubicBezTo>
                <a:cubicBezTo>
                  <a:pt x="5182" y="7944"/>
                  <a:pt x="4490" y="7906"/>
                  <a:pt x="3785" y="7881"/>
                </a:cubicBezTo>
                <a:cubicBezTo>
                  <a:pt x="3383" y="7869"/>
                  <a:pt x="2994" y="7844"/>
                  <a:pt x="2591" y="7831"/>
                </a:cubicBezTo>
                <a:cubicBezTo>
                  <a:pt x="2578" y="7831"/>
                  <a:pt x="2566" y="7831"/>
                  <a:pt x="2553" y="7844"/>
                </a:cubicBezTo>
                <a:cubicBezTo>
                  <a:pt x="2516" y="7805"/>
                  <a:pt x="2478" y="7780"/>
                  <a:pt x="2440" y="7743"/>
                </a:cubicBezTo>
                <a:lnTo>
                  <a:pt x="2214" y="7517"/>
                </a:lnTo>
                <a:lnTo>
                  <a:pt x="2214" y="7517"/>
                </a:lnTo>
                <a:cubicBezTo>
                  <a:pt x="3069" y="7554"/>
                  <a:pt x="3911" y="7579"/>
                  <a:pt x="4754" y="7592"/>
                </a:cubicBezTo>
                <a:lnTo>
                  <a:pt x="5496" y="7592"/>
                </a:lnTo>
                <a:cubicBezTo>
                  <a:pt x="5559" y="7592"/>
                  <a:pt x="5559" y="7492"/>
                  <a:pt x="5496" y="7492"/>
                </a:cubicBezTo>
                <a:cubicBezTo>
                  <a:pt x="4628" y="7492"/>
                  <a:pt x="3748" y="7478"/>
                  <a:pt x="2880" y="7441"/>
                </a:cubicBezTo>
                <a:cubicBezTo>
                  <a:pt x="2628" y="7441"/>
                  <a:pt x="2390" y="7428"/>
                  <a:pt x="2151" y="7416"/>
                </a:cubicBezTo>
                <a:lnTo>
                  <a:pt x="2125" y="7416"/>
                </a:lnTo>
                <a:cubicBezTo>
                  <a:pt x="2088" y="7391"/>
                  <a:pt x="2050" y="7353"/>
                  <a:pt x="2025" y="7328"/>
                </a:cubicBezTo>
                <a:cubicBezTo>
                  <a:pt x="2063" y="7265"/>
                  <a:pt x="2113" y="7215"/>
                  <a:pt x="2164" y="7152"/>
                </a:cubicBezTo>
                <a:cubicBezTo>
                  <a:pt x="2164" y="7165"/>
                  <a:pt x="2176" y="7165"/>
                  <a:pt x="2189" y="7165"/>
                </a:cubicBezTo>
                <a:cubicBezTo>
                  <a:pt x="2943" y="7177"/>
                  <a:pt x="3685" y="7177"/>
                  <a:pt x="4427" y="7177"/>
                </a:cubicBezTo>
                <a:cubicBezTo>
                  <a:pt x="5169" y="7190"/>
                  <a:pt x="5911" y="7190"/>
                  <a:pt x="6653" y="7190"/>
                </a:cubicBezTo>
                <a:cubicBezTo>
                  <a:pt x="7080" y="7202"/>
                  <a:pt x="7508" y="7202"/>
                  <a:pt x="7923" y="7202"/>
                </a:cubicBezTo>
                <a:cubicBezTo>
                  <a:pt x="7986" y="7202"/>
                  <a:pt x="7986" y="7101"/>
                  <a:pt x="7923" y="7101"/>
                </a:cubicBezTo>
                <a:cubicBezTo>
                  <a:pt x="7181" y="7101"/>
                  <a:pt x="6439" y="7101"/>
                  <a:pt x="5697" y="7089"/>
                </a:cubicBezTo>
                <a:cubicBezTo>
                  <a:pt x="4955" y="7089"/>
                  <a:pt x="4201" y="7076"/>
                  <a:pt x="3458" y="7076"/>
                </a:cubicBezTo>
                <a:lnTo>
                  <a:pt x="2239" y="7076"/>
                </a:lnTo>
                <a:lnTo>
                  <a:pt x="2251" y="7064"/>
                </a:lnTo>
                <a:lnTo>
                  <a:pt x="2315" y="7001"/>
                </a:lnTo>
                <a:cubicBezTo>
                  <a:pt x="2340" y="6975"/>
                  <a:pt x="2365" y="6963"/>
                  <a:pt x="2390" y="6938"/>
                </a:cubicBezTo>
                <a:cubicBezTo>
                  <a:pt x="2466" y="6863"/>
                  <a:pt x="2541" y="6799"/>
                  <a:pt x="2628" y="6737"/>
                </a:cubicBezTo>
                <a:cubicBezTo>
                  <a:pt x="2642" y="6724"/>
                  <a:pt x="2642" y="6712"/>
                  <a:pt x="2642" y="6699"/>
                </a:cubicBezTo>
                <a:cubicBezTo>
                  <a:pt x="3685" y="6636"/>
                  <a:pt x="4729" y="6586"/>
                  <a:pt x="5760" y="6523"/>
                </a:cubicBezTo>
                <a:cubicBezTo>
                  <a:pt x="6074" y="6511"/>
                  <a:pt x="6376" y="6498"/>
                  <a:pt x="6678" y="6472"/>
                </a:cubicBezTo>
                <a:cubicBezTo>
                  <a:pt x="6737" y="6472"/>
                  <a:pt x="6741" y="6384"/>
                  <a:pt x="6689" y="6384"/>
                </a:cubicBezTo>
                <a:cubicBezTo>
                  <a:pt x="6685" y="6384"/>
                  <a:pt x="6682" y="6384"/>
                  <a:pt x="6678" y="6385"/>
                </a:cubicBezTo>
                <a:cubicBezTo>
                  <a:pt x="5609" y="6435"/>
                  <a:pt x="4528" y="6498"/>
                  <a:pt x="3446" y="6548"/>
                </a:cubicBezTo>
                <a:lnTo>
                  <a:pt x="2767" y="6586"/>
                </a:lnTo>
                <a:cubicBezTo>
                  <a:pt x="2893" y="6486"/>
                  <a:pt x="3019" y="6385"/>
                  <a:pt x="3157" y="6284"/>
                </a:cubicBezTo>
                <a:cubicBezTo>
                  <a:pt x="3243" y="6286"/>
                  <a:pt x="3328" y="6287"/>
                  <a:pt x="3414" y="6287"/>
                </a:cubicBezTo>
                <a:cubicBezTo>
                  <a:pt x="4018" y="6287"/>
                  <a:pt x="4614" y="6250"/>
                  <a:pt x="5219" y="6184"/>
                </a:cubicBezTo>
                <a:cubicBezTo>
                  <a:pt x="5408" y="6159"/>
                  <a:pt x="5609" y="6133"/>
                  <a:pt x="5797" y="6095"/>
                </a:cubicBezTo>
                <a:cubicBezTo>
                  <a:pt x="5857" y="6095"/>
                  <a:pt x="5849" y="6007"/>
                  <a:pt x="5796" y="6007"/>
                </a:cubicBezTo>
                <a:cubicBezTo>
                  <a:pt x="5793" y="6007"/>
                  <a:pt x="5789" y="6007"/>
                  <a:pt x="5785" y="6008"/>
                </a:cubicBezTo>
                <a:cubicBezTo>
                  <a:pt x="5106" y="6108"/>
                  <a:pt x="4414" y="6171"/>
                  <a:pt x="3735" y="6184"/>
                </a:cubicBezTo>
                <a:cubicBezTo>
                  <a:pt x="3597" y="6196"/>
                  <a:pt x="3446" y="6196"/>
                  <a:pt x="3308" y="6196"/>
                </a:cubicBezTo>
                <a:cubicBezTo>
                  <a:pt x="3472" y="6095"/>
                  <a:pt x="3635" y="6008"/>
                  <a:pt x="3811" y="5944"/>
                </a:cubicBezTo>
                <a:cubicBezTo>
                  <a:pt x="3886" y="5907"/>
                  <a:pt x="3961" y="5882"/>
                  <a:pt x="4037" y="5857"/>
                </a:cubicBezTo>
                <a:lnTo>
                  <a:pt x="4050" y="5869"/>
                </a:lnTo>
                <a:cubicBezTo>
                  <a:pt x="4294" y="5880"/>
                  <a:pt x="4538" y="5886"/>
                  <a:pt x="4782" y="5886"/>
                </a:cubicBezTo>
                <a:cubicBezTo>
                  <a:pt x="5078" y="5886"/>
                  <a:pt x="5375" y="5877"/>
                  <a:pt x="5672" y="5857"/>
                </a:cubicBezTo>
                <a:cubicBezTo>
                  <a:pt x="5735" y="5857"/>
                  <a:pt x="5735" y="5756"/>
                  <a:pt x="5672" y="5756"/>
                </a:cubicBezTo>
                <a:cubicBezTo>
                  <a:pt x="5383" y="5780"/>
                  <a:pt x="5090" y="5789"/>
                  <a:pt x="4798" y="5789"/>
                </a:cubicBezTo>
                <a:cubicBezTo>
                  <a:pt x="4632" y="5789"/>
                  <a:pt x="4466" y="5786"/>
                  <a:pt x="4301" y="5781"/>
                </a:cubicBezTo>
                <a:cubicBezTo>
                  <a:pt x="4825" y="5634"/>
                  <a:pt x="5375" y="5585"/>
                  <a:pt x="5927" y="5585"/>
                </a:cubicBezTo>
                <a:close/>
                <a:moveTo>
                  <a:pt x="19359" y="12622"/>
                </a:moveTo>
                <a:cubicBezTo>
                  <a:pt x="19357" y="12625"/>
                  <a:pt x="19355" y="12628"/>
                  <a:pt x="19353" y="12631"/>
                </a:cubicBezTo>
                <a:lnTo>
                  <a:pt x="19353" y="12631"/>
                </a:lnTo>
                <a:lnTo>
                  <a:pt x="19353" y="12622"/>
                </a:lnTo>
                <a:cubicBezTo>
                  <a:pt x="19356" y="12622"/>
                  <a:pt x="19358" y="12622"/>
                  <a:pt x="19359" y="12622"/>
                </a:cubicBezTo>
                <a:close/>
                <a:moveTo>
                  <a:pt x="6604" y="1439"/>
                </a:moveTo>
                <a:cubicBezTo>
                  <a:pt x="5419" y="1439"/>
                  <a:pt x="4306" y="1631"/>
                  <a:pt x="3358" y="2009"/>
                </a:cubicBezTo>
                <a:cubicBezTo>
                  <a:pt x="2365" y="2411"/>
                  <a:pt x="1560" y="3002"/>
                  <a:pt x="1094" y="3694"/>
                </a:cubicBezTo>
                <a:cubicBezTo>
                  <a:pt x="881" y="4008"/>
                  <a:pt x="755" y="4323"/>
                  <a:pt x="692" y="4650"/>
                </a:cubicBezTo>
                <a:cubicBezTo>
                  <a:pt x="680" y="4650"/>
                  <a:pt x="680" y="4662"/>
                  <a:pt x="667" y="4675"/>
                </a:cubicBezTo>
                <a:cubicBezTo>
                  <a:pt x="655" y="4687"/>
                  <a:pt x="655" y="4725"/>
                  <a:pt x="680" y="4737"/>
                </a:cubicBezTo>
                <a:cubicBezTo>
                  <a:pt x="655" y="4851"/>
                  <a:pt x="655" y="4951"/>
                  <a:pt x="655" y="5064"/>
                </a:cubicBezTo>
                <a:cubicBezTo>
                  <a:pt x="630" y="5089"/>
                  <a:pt x="642" y="5102"/>
                  <a:pt x="655" y="5114"/>
                </a:cubicBezTo>
                <a:cubicBezTo>
                  <a:pt x="655" y="5165"/>
                  <a:pt x="655" y="5215"/>
                  <a:pt x="667" y="5265"/>
                </a:cubicBezTo>
                <a:cubicBezTo>
                  <a:pt x="655" y="5265"/>
                  <a:pt x="655" y="5265"/>
                  <a:pt x="642" y="5278"/>
                </a:cubicBezTo>
                <a:cubicBezTo>
                  <a:pt x="616" y="5316"/>
                  <a:pt x="642" y="5366"/>
                  <a:pt x="680" y="5366"/>
                </a:cubicBezTo>
                <a:cubicBezTo>
                  <a:pt x="705" y="5542"/>
                  <a:pt x="767" y="5731"/>
                  <a:pt x="843" y="5907"/>
                </a:cubicBezTo>
                <a:cubicBezTo>
                  <a:pt x="881" y="5983"/>
                  <a:pt x="918" y="6058"/>
                  <a:pt x="969" y="6133"/>
                </a:cubicBezTo>
                <a:cubicBezTo>
                  <a:pt x="956" y="6146"/>
                  <a:pt x="969" y="6171"/>
                  <a:pt x="994" y="6184"/>
                </a:cubicBezTo>
                <a:cubicBezTo>
                  <a:pt x="1007" y="6209"/>
                  <a:pt x="1032" y="6246"/>
                  <a:pt x="1044" y="6271"/>
                </a:cubicBezTo>
                <a:lnTo>
                  <a:pt x="1044" y="6296"/>
                </a:lnTo>
                <a:cubicBezTo>
                  <a:pt x="1044" y="6322"/>
                  <a:pt x="1069" y="6347"/>
                  <a:pt x="1094" y="6347"/>
                </a:cubicBezTo>
                <a:cubicBezTo>
                  <a:pt x="1220" y="6548"/>
                  <a:pt x="1384" y="6749"/>
                  <a:pt x="1560" y="6975"/>
                </a:cubicBezTo>
                <a:cubicBezTo>
                  <a:pt x="1547" y="7014"/>
                  <a:pt x="1585" y="7039"/>
                  <a:pt x="1610" y="7039"/>
                </a:cubicBezTo>
                <a:cubicBezTo>
                  <a:pt x="2352" y="7906"/>
                  <a:pt x="3484" y="8887"/>
                  <a:pt x="4880" y="9780"/>
                </a:cubicBezTo>
                <a:cubicBezTo>
                  <a:pt x="5282" y="10044"/>
                  <a:pt x="5697" y="10283"/>
                  <a:pt x="6112" y="10510"/>
                </a:cubicBezTo>
                <a:cubicBezTo>
                  <a:pt x="6716" y="10837"/>
                  <a:pt x="7332" y="11113"/>
                  <a:pt x="7960" y="11352"/>
                </a:cubicBezTo>
                <a:cubicBezTo>
                  <a:pt x="8753" y="11653"/>
                  <a:pt x="9583" y="11918"/>
                  <a:pt x="10438" y="12106"/>
                </a:cubicBezTo>
                <a:cubicBezTo>
                  <a:pt x="11934" y="12433"/>
                  <a:pt x="13393" y="12609"/>
                  <a:pt x="14714" y="12634"/>
                </a:cubicBezTo>
                <a:cubicBezTo>
                  <a:pt x="14879" y="12640"/>
                  <a:pt x="15044" y="12643"/>
                  <a:pt x="15211" y="12643"/>
                </a:cubicBezTo>
                <a:cubicBezTo>
                  <a:pt x="15765" y="12643"/>
                  <a:pt x="16325" y="12608"/>
                  <a:pt x="16877" y="12522"/>
                </a:cubicBezTo>
                <a:cubicBezTo>
                  <a:pt x="16964" y="12509"/>
                  <a:pt x="17040" y="12483"/>
                  <a:pt x="17128" y="12471"/>
                </a:cubicBezTo>
                <a:cubicBezTo>
                  <a:pt x="17945" y="12333"/>
                  <a:pt x="18624" y="12119"/>
                  <a:pt x="19152" y="11830"/>
                </a:cubicBezTo>
                <a:cubicBezTo>
                  <a:pt x="19165" y="11830"/>
                  <a:pt x="19177" y="11817"/>
                  <a:pt x="19191" y="11804"/>
                </a:cubicBezTo>
                <a:cubicBezTo>
                  <a:pt x="19367" y="11704"/>
                  <a:pt x="19530" y="11591"/>
                  <a:pt x="19680" y="11477"/>
                </a:cubicBezTo>
                <a:cubicBezTo>
                  <a:pt x="19690" y="11482"/>
                  <a:pt x="19701" y="11485"/>
                  <a:pt x="19712" y="11485"/>
                </a:cubicBezTo>
                <a:cubicBezTo>
                  <a:pt x="19730" y="11485"/>
                  <a:pt x="19748" y="11476"/>
                  <a:pt x="19756" y="11452"/>
                </a:cubicBezTo>
                <a:cubicBezTo>
                  <a:pt x="19756" y="11440"/>
                  <a:pt x="19756" y="11415"/>
                  <a:pt x="19769" y="11402"/>
                </a:cubicBezTo>
                <a:cubicBezTo>
                  <a:pt x="20108" y="11100"/>
                  <a:pt x="20347" y="10736"/>
                  <a:pt x="20473" y="10334"/>
                </a:cubicBezTo>
                <a:cubicBezTo>
                  <a:pt x="20825" y="9101"/>
                  <a:pt x="20197" y="7693"/>
                  <a:pt x="18649" y="6234"/>
                </a:cubicBezTo>
                <a:cubicBezTo>
                  <a:pt x="17505" y="5153"/>
                  <a:pt x="16223" y="4410"/>
                  <a:pt x="16185" y="4385"/>
                </a:cubicBezTo>
                <a:cubicBezTo>
                  <a:pt x="16122" y="4348"/>
                  <a:pt x="11721" y="1694"/>
                  <a:pt x="7206" y="1455"/>
                </a:cubicBezTo>
                <a:cubicBezTo>
                  <a:pt x="7004" y="1445"/>
                  <a:pt x="6803" y="1439"/>
                  <a:pt x="6604" y="1439"/>
                </a:cubicBezTo>
                <a:close/>
                <a:moveTo>
                  <a:pt x="19341" y="12647"/>
                </a:moveTo>
                <a:lnTo>
                  <a:pt x="19341" y="12647"/>
                </a:lnTo>
                <a:cubicBezTo>
                  <a:pt x="19337" y="12651"/>
                  <a:pt x="19333" y="12655"/>
                  <a:pt x="19328" y="12659"/>
                </a:cubicBezTo>
                <a:lnTo>
                  <a:pt x="19341" y="12647"/>
                </a:lnTo>
                <a:close/>
                <a:moveTo>
                  <a:pt x="4265" y="12675"/>
                </a:moveTo>
                <a:lnTo>
                  <a:pt x="4265" y="12675"/>
                </a:lnTo>
                <a:cubicBezTo>
                  <a:pt x="4345" y="12723"/>
                  <a:pt x="4423" y="12778"/>
                  <a:pt x="4503" y="12823"/>
                </a:cubicBezTo>
                <a:cubicBezTo>
                  <a:pt x="4417" y="12781"/>
                  <a:pt x="4340" y="12728"/>
                  <a:pt x="4265" y="12675"/>
                </a:cubicBezTo>
                <a:close/>
                <a:moveTo>
                  <a:pt x="8024" y="12735"/>
                </a:moveTo>
                <a:cubicBezTo>
                  <a:pt x="7999" y="12735"/>
                  <a:pt x="7960" y="12748"/>
                  <a:pt x="7960" y="12773"/>
                </a:cubicBezTo>
                <a:cubicBezTo>
                  <a:pt x="7948" y="12798"/>
                  <a:pt x="7960" y="12823"/>
                  <a:pt x="7986" y="12836"/>
                </a:cubicBezTo>
                <a:cubicBezTo>
                  <a:pt x="8162" y="12861"/>
                  <a:pt x="8326" y="12899"/>
                  <a:pt x="8502" y="12936"/>
                </a:cubicBezTo>
                <a:cubicBezTo>
                  <a:pt x="8527" y="12936"/>
                  <a:pt x="8552" y="12924"/>
                  <a:pt x="8552" y="12899"/>
                </a:cubicBezTo>
                <a:cubicBezTo>
                  <a:pt x="8564" y="12874"/>
                  <a:pt x="8552" y="12836"/>
                  <a:pt x="8527" y="12836"/>
                </a:cubicBezTo>
                <a:cubicBezTo>
                  <a:pt x="8351" y="12810"/>
                  <a:pt x="8187" y="12773"/>
                  <a:pt x="8024" y="12735"/>
                </a:cubicBezTo>
                <a:close/>
                <a:moveTo>
                  <a:pt x="6537" y="1084"/>
                </a:moveTo>
                <a:cubicBezTo>
                  <a:pt x="6760" y="1084"/>
                  <a:pt x="6992" y="1091"/>
                  <a:pt x="7231" y="1103"/>
                </a:cubicBezTo>
                <a:cubicBezTo>
                  <a:pt x="11708" y="1355"/>
                  <a:pt x="15921" y="3870"/>
                  <a:pt x="16675" y="4348"/>
                </a:cubicBezTo>
                <a:cubicBezTo>
                  <a:pt x="16751" y="4398"/>
                  <a:pt x="16801" y="4423"/>
                  <a:pt x="16801" y="4423"/>
                </a:cubicBezTo>
                <a:cubicBezTo>
                  <a:pt x="16813" y="4435"/>
                  <a:pt x="17128" y="4611"/>
                  <a:pt x="17568" y="4913"/>
                </a:cubicBezTo>
                <a:cubicBezTo>
                  <a:pt x="17568" y="4926"/>
                  <a:pt x="17581" y="4938"/>
                  <a:pt x="17593" y="4938"/>
                </a:cubicBezTo>
                <a:cubicBezTo>
                  <a:pt x="17643" y="4977"/>
                  <a:pt x="17694" y="5002"/>
                  <a:pt x="17744" y="5039"/>
                </a:cubicBezTo>
                <a:cubicBezTo>
                  <a:pt x="17744" y="5064"/>
                  <a:pt x="17757" y="5077"/>
                  <a:pt x="17782" y="5077"/>
                </a:cubicBezTo>
                <a:cubicBezTo>
                  <a:pt x="17858" y="5127"/>
                  <a:pt x="17920" y="5178"/>
                  <a:pt x="17995" y="5228"/>
                </a:cubicBezTo>
                <a:cubicBezTo>
                  <a:pt x="17983" y="5265"/>
                  <a:pt x="17983" y="5303"/>
                  <a:pt x="18034" y="5316"/>
                </a:cubicBezTo>
                <a:lnTo>
                  <a:pt x="18096" y="5316"/>
                </a:lnTo>
                <a:cubicBezTo>
                  <a:pt x="18121" y="5329"/>
                  <a:pt x="18146" y="5354"/>
                  <a:pt x="18171" y="5379"/>
                </a:cubicBezTo>
                <a:cubicBezTo>
                  <a:pt x="18171" y="5401"/>
                  <a:pt x="18190" y="5432"/>
                  <a:pt x="18220" y="5432"/>
                </a:cubicBezTo>
                <a:cubicBezTo>
                  <a:pt x="18225" y="5432"/>
                  <a:pt x="18230" y="5431"/>
                  <a:pt x="18235" y="5429"/>
                </a:cubicBezTo>
                <a:cubicBezTo>
                  <a:pt x="18310" y="5480"/>
                  <a:pt x="18373" y="5542"/>
                  <a:pt x="18448" y="5592"/>
                </a:cubicBezTo>
                <a:cubicBezTo>
                  <a:pt x="18448" y="5623"/>
                  <a:pt x="18465" y="5646"/>
                  <a:pt x="18492" y="5646"/>
                </a:cubicBezTo>
                <a:cubicBezTo>
                  <a:pt x="18498" y="5646"/>
                  <a:pt x="18504" y="5645"/>
                  <a:pt x="18511" y="5643"/>
                </a:cubicBezTo>
                <a:cubicBezTo>
                  <a:pt x="18864" y="5944"/>
                  <a:pt x="19228" y="6296"/>
                  <a:pt x="19555" y="6674"/>
                </a:cubicBezTo>
                <a:cubicBezTo>
                  <a:pt x="19568" y="6699"/>
                  <a:pt x="19580" y="6712"/>
                  <a:pt x="19593" y="6712"/>
                </a:cubicBezTo>
                <a:cubicBezTo>
                  <a:pt x="20460" y="7730"/>
                  <a:pt x="21127" y="8988"/>
                  <a:pt x="20787" y="10346"/>
                </a:cubicBezTo>
                <a:cubicBezTo>
                  <a:pt x="20460" y="11679"/>
                  <a:pt x="19253" y="12584"/>
                  <a:pt x="17316" y="12974"/>
                </a:cubicBezTo>
                <a:cubicBezTo>
                  <a:pt x="16614" y="13115"/>
                  <a:pt x="15819" y="13184"/>
                  <a:pt x="14959" y="13184"/>
                </a:cubicBezTo>
                <a:cubicBezTo>
                  <a:pt x="13587" y="13184"/>
                  <a:pt x="12046" y="13008"/>
                  <a:pt x="10438" y="12659"/>
                </a:cubicBezTo>
                <a:cubicBezTo>
                  <a:pt x="5484" y="11566"/>
                  <a:pt x="1233" y="8246"/>
                  <a:pt x="378" y="5832"/>
                </a:cubicBezTo>
                <a:cubicBezTo>
                  <a:pt x="88" y="5002"/>
                  <a:pt x="264" y="4108"/>
                  <a:pt x="856" y="3317"/>
                </a:cubicBezTo>
                <a:cubicBezTo>
                  <a:pt x="1259" y="2771"/>
                  <a:pt x="2826" y="1084"/>
                  <a:pt x="6537" y="1084"/>
                </a:cubicBezTo>
                <a:close/>
                <a:moveTo>
                  <a:pt x="4589" y="12588"/>
                </a:moveTo>
                <a:cubicBezTo>
                  <a:pt x="4547" y="12588"/>
                  <a:pt x="4514" y="12652"/>
                  <a:pt x="4565" y="12673"/>
                </a:cubicBezTo>
                <a:cubicBezTo>
                  <a:pt x="5043" y="12949"/>
                  <a:pt x="5546" y="13201"/>
                  <a:pt x="6049" y="13427"/>
                </a:cubicBezTo>
                <a:cubicBezTo>
                  <a:pt x="6056" y="13430"/>
                  <a:pt x="6062" y="13431"/>
                  <a:pt x="6068" y="13431"/>
                </a:cubicBezTo>
                <a:cubicBezTo>
                  <a:pt x="6117" y="13431"/>
                  <a:pt x="6131" y="13349"/>
                  <a:pt x="6074" y="13326"/>
                </a:cubicBezTo>
                <a:cubicBezTo>
                  <a:pt x="5571" y="13112"/>
                  <a:pt x="5093" y="12861"/>
                  <a:pt x="4615" y="12597"/>
                </a:cubicBezTo>
                <a:cubicBezTo>
                  <a:pt x="4607" y="12590"/>
                  <a:pt x="4598" y="12588"/>
                  <a:pt x="4589" y="12588"/>
                </a:cubicBezTo>
                <a:close/>
                <a:moveTo>
                  <a:pt x="13731" y="13524"/>
                </a:moveTo>
                <a:cubicBezTo>
                  <a:pt x="13711" y="13524"/>
                  <a:pt x="13695" y="13544"/>
                  <a:pt x="13695" y="13565"/>
                </a:cubicBezTo>
                <a:cubicBezTo>
                  <a:pt x="13695" y="13603"/>
                  <a:pt x="13708" y="13615"/>
                  <a:pt x="13733" y="13615"/>
                </a:cubicBezTo>
                <a:cubicBezTo>
                  <a:pt x="13814" y="13630"/>
                  <a:pt x="13900" y="13636"/>
                  <a:pt x="13986" y="13636"/>
                </a:cubicBezTo>
                <a:cubicBezTo>
                  <a:pt x="14045" y="13636"/>
                  <a:pt x="14104" y="13633"/>
                  <a:pt x="14160" y="13628"/>
                </a:cubicBezTo>
                <a:cubicBezTo>
                  <a:pt x="14186" y="13628"/>
                  <a:pt x="14198" y="13590"/>
                  <a:pt x="14198" y="13565"/>
                </a:cubicBezTo>
                <a:cubicBezTo>
                  <a:pt x="14186" y="13540"/>
                  <a:pt x="14160" y="13528"/>
                  <a:pt x="14135" y="13528"/>
                </a:cubicBezTo>
                <a:cubicBezTo>
                  <a:pt x="14072" y="13534"/>
                  <a:pt x="14006" y="13537"/>
                  <a:pt x="13940" y="13537"/>
                </a:cubicBezTo>
                <a:cubicBezTo>
                  <a:pt x="13874" y="13537"/>
                  <a:pt x="13808" y="13534"/>
                  <a:pt x="13745" y="13528"/>
                </a:cubicBezTo>
                <a:cubicBezTo>
                  <a:pt x="13740" y="13525"/>
                  <a:pt x="13735" y="13524"/>
                  <a:pt x="13731" y="13524"/>
                </a:cubicBezTo>
                <a:close/>
                <a:moveTo>
                  <a:pt x="5373" y="13233"/>
                </a:moveTo>
                <a:cubicBezTo>
                  <a:pt x="5322" y="13233"/>
                  <a:pt x="5289" y="13304"/>
                  <a:pt x="5333" y="13326"/>
                </a:cubicBezTo>
                <a:cubicBezTo>
                  <a:pt x="5634" y="13464"/>
                  <a:pt x="5923" y="13590"/>
                  <a:pt x="6238" y="13704"/>
                </a:cubicBezTo>
                <a:cubicBezTo>
                  <a:pt x="6244" y="13706"/>
                  <a:pt x="6249" y="13708"/>
                  <a:pt x="6254" y="13708"/>
                </a:cubicBezTo>
                <a:cubicBezTo>
                  <a:pt x="6295" y="13708"/>
                  <a:pt x="6319" y="13627"/>
                  <a:pt x="6263" y="13615"/>
                </a:cubicBezTo>
                <a:cubicBezTo>
                  <a:pt x="5961" y="13503"/>
                  <a:pt x="5672" y="13377"/>
                  <a:pt x="5395" y="13238"/>
                </a:cubicBezTo>
                <a:cubicBezTo>
                  <a:pt x="5387" y="13235"/>
                  <a:pt x="5380" y="13233"/>
                  <a:pt x="5373" y="13233"/>
                </a:cubicBezTo>
                <a:close/>
                <a:moveTo>
                  <a:pt x="11643" y="13763"/>
                </a:moveTo>
                <a:cubicBezTo>
                  <a:pt x="11620" y="13763"/>
                  <a:pt x="11595" y="13784"/>
                  <a:pt x="11595" y="13804"/>
                </a:cubicBezTo>
                <a:cubicBezTo>
                  <a:pt x="11582" y="13829"/>
                  <a:pt x="11595" y="13855"/>
                  <a:pt x="11620" y="13867"/>
                </a:cubicBezTo>
                <a:cubicBezTo>
                  <a:pt x="11758" y="13917"/>
                  <a:pt x="11909" y="13942"/>
                  <a:pt x="12060" y="13942"/>
                </a:cubicBezTo>
                <a:cubicBezTo>
                  <a:pt x="12085" y="13942"/>
                  <a:pt x="12110" y="13917"/>
                  <a:pt x="12110" y="13892"/>
                </a:cubicBezTo>
                <a:cubicBezTo>
                  <a:pt x="12110" y="13867"/>
                  <a:pt x="12098" y="13842"/>
                  <a:pt x="12060" y="13842"/>
                </a:cubicBezTo>
                <a:cubicBezTo>
                  <a:pt x="11922" y="13842"/>
                  <a:pt x="11783" y="13816"/>
                  <a:pt x="11657" y="13766"/>
                </a:cubicBezTo>
                <a:cubicBezTo>
                  <a:pt x="11653" y="13764"/>
                  <a:pt x="11648" y="13763"/>
                  <a:pt x="11643" y="13763"/>
                </a:cubicBezTo>
                <a:close/>
                <a:moveTo>
                  <a:pt x="8589" y="14118"/>
                </a:moveTo>
                <a:cubicBezTo>
                  <a:pt x="8527" y="14118"/>
                  <a:pt x="8527" y="14194"/>
                  <a:pt x="8577" y="14219"/>
                </a:cubicBezTo>
                <a:cubicBezTo>
                  <a:pt x="9193" y="14458"/>
                  <a:pt x="9860" y="14559"/>
                  <a:pt x="10526" y="14609"/>
                </a:cubicBezTo>
                <a:lnTo>
                  <a:pt x="11092" y="14646"/>
                </a:lnTo>
                <a:cubicBezTo>
                  <a:pt x="11154" y="14646"/>
                  <a:pt x="11168" y="14559"/>
                  <a:pt x="11104" y="14546"/>
                </a:cubicBezTo>
                <a:cubicBezTo>
                  <a:pt x="10438" y="14509"/>
                  <a:pt x="9771" y="14458"/>
                  <a:pt x="9130" y="14294"/>
                </a:cubicBezTo>
                <a:cubicBezTo>
                  <a:pt x="9005" y="14269"/>
                  <a:pt x="8866" y="14219"/>
                  <a:pt x="8740" y="14182"/>
                </a:cubicBezTo>
                <a:cubicBezTo>
                  <a:pt x="8740" y="14156"/>
                  <a:pt x="8728" y="14131"/>
                  <a:pt x="8703" y="14131"/>
                </a:cubicBezTo>
                <a:cubicBezTo>
                  <a:pt x="8665" y="14131"/>
                  <a:pt x="8627" y="14131"/>
                  <a:pt x="8589" y="14118"/>
                </a:cubicBezTo>
                <a:close/>
                <a:moveTo>
                  <a:pt x="13720" y="14646"/>
                </a:moveTo>
                <a:cubicBezTo>
                  <a:pt x="13695" y="14646"/>
                  <a:pt x="13669" y="14659"/>
                  <a:pt x="13657" y="14685"/>
                </a:cubicBezTo>
                <a:cubicBezTo>
                  <a:pt x="13657" y="14710"/>
                  <a:pt x="13669" y="14735"/>
                  <a:pt x="13695" y="14747"/>
                </a:cubicBezTo>
                <a:cubicBezTo>
                  <a:pt x="13766" y="14756"/>
                  <a:pt x="13831" y="14765"/>
                  <a:pt x="13899" y="14765"/>
                </a:cubicBezTo>
                <a:cubicBezTo>
                  <a:pt x="13927" y="14765"/>
                  <a:pt x="13955" y="14764"/>
                  <a:pt x="13984" y="14760"/>
                </a:cubicBezTo>
                <a:cubicBezTo>
                  <a:pt x="13996" y="14760"/>
                  <a:pt x="14010" y="14747"/>
                  <a:pt x="14022" y="14747"/>
                </a:cubicBezTo>
                <a:cubicBezTo>
                  <a:pt x="14035" y="14735"/>
                  <a:pt x="14035" y="14722"/>
                  <a:pt x="14035" y="14710"/>
                </a:cubicBezTo>
                <a:cubicBezTo>
                  <a:pt x="14035" y="14685"/>
                  <a:pt x="14022" y="14659"/>
                  <a:pt x="13996" y="14659"/>
                </a:cubicBezTo>
                <a:lnTo>
                  <a:pt x="13745" y="14659"/>
                </a:lnTo>
                <a:cubicBezTo>
                  <a:pt x="13745" y="14646"/>
                  <a:pt x="13733" y="14646"/>
                  <a:pt x="13733" y="14646"/>
                </a:cubicBezTo>
                <a:close/>
                <a:moveTo>
                  <a:pt x="16504" y="14513"/>
                </a:moveTo>
                <a:cubicBezTo>
                  <a:pt x="16495" y="14513"/>
                  <a:pt x="16485" y="14516"/>
                  <a:pt x="16474" y="14521"/>
                </a:cubicBezTo>
                <a:cubicBezTo>
                  <a:pt x="16285" y="14596"/>
                  <a:pt x="16097" y="14659"/>
                  <a:pt x="15896" y="14697"/>
                </a:cubicBezTo>
                <a:cubicBezTo>
                  <a:pt x="15836" y="14709"/>
                  <a:pt x="15855" y="14798"/>
                  <a:pt x="15910" y="14798"/>
                </a:cubicBezTo>
                <a:cubicBezTo>
                  <a:pt x="15913" y="14798"/>
                  <a:pt x="15917" y="14798"/>
                  <a:pt x="15921" y="14797"/>
                </a:cubicBezTo>
                <a:cubicBezTo>
                  <a:pt x="16122" y="14747"/>
                  <a:pt x="16323" y="14685"/>
                  <a:pt x="16511" y="14596"/>
                </a:cubicBezTo>
                <a:cubicBezTo>
                  <a:pt x="16537" y="14596"/>
                  <a:pt x="16550" y="14559"/>
                  <a:pt x="16537" y="14534"/>
                </a:cubicBezTo>
                <a:cubicBezTo>
                  <a:pt x="16530" y="14519"/>
                  <a:pt x="16518" y="14513"/>
                  <a:pt x="16504" y="14513"/>
                </a:cubicBezTo>
                <a:close/>
                <a:moveTo>
                  <a:pt x="12048" y="14846"/>
                </a:moveTo>
                <a:cubicBezTo>
                  <a:pt x="11995" y="14846"/>
                  <a:pt x="11976" y="14925"/>
                  <a:pt x="12035" y="14948"/>
                </a:cubicBezTo>
                <a:cubicBezTo>
                  <a:pt x="12160" y="14986"/>
                  <a:pt x="12292" y="15003"/>
                  <a:pt x="12425" y="15003"/>
                </a:cubicBezTo>
                <a:cubicBezTo>
                  <a:pt x="12467" y="15003"/>
                  <a:pt x="12509" y="15002"/>
                  <a:pt x="12551" y="14998"/>
                </a:cubicBezTo>
                <a:cubicBezTo>
                  <a:pt x="12576" y="14986"/>
                  <a:pt x="12601" y="14961"/>
                  <a:pt x="12588" y="14936"/>
                </a:cubicBezTo>
                <a:cubicBezTo>
                  <a:pt x="12588" y="14911"/>
                  <a:pt x="12563" y="14898"/>
                  <a:pt x="12538" y="14898"/>
                </a:cubicBezTo>
                <a:cubicBezTo>
                  <a:pt x="12499" y="14901"/>
                  <a:pt x="12460" y="14903"/>
                  <a:pt x="12421" y="14903"/>
                </a:cubicBezTo>
                <a:cubicBezTo>
                  <a:pt x="12297" y="14903"/>
                  <a:pt x="12175" y="14886"/>
                  <a:pt x="12060" y="14848"/>
                </a:cubicBezTo>
                <a:cubicBezTo>
                  <a:pt x="12056" y="14847"/>
                  <a:pt x="12052" y="14846"/>
                  <a:pt x="12048" y="14846"/>
                </a:cubicBezTo>
                <a:close/>
                <a:moveTo>
                  <a:pt x="630" y="6573"/>
                </a:moveTo>
                <a:lnTo>
                  <a:pt x="630" y="6573"/>
                </a:lnTo>
                <a:cubicBezTo>
                  <a:pt x="1220" y="7592"/>
                  <a:pt x="2315" y="8736"/>
                  <a:pt x="3698" y="9742"/>
                </a:cubicBezTo>
                <a:cubicBezTo>
                  <a:pt x="4012" y="9968"/>
                  <a:pt x="4327" y="10183"/>
                  <a:pt x="4654" y="10384"/>
                </a:cubicBezTo>
                <a:cubicBezTo>
                  <a:pt x="6401" y="11477"/>
                  <a:pt x="8413" y="12307"/>
                  <a:pt x="10413" y="12748"/>
                </a:cubicBezTo>
                <a:cubicBezTo>
                  <a:pt x="12033" y="13105"/>
                  <a:pt x="13586" y="13284"/>
                  <a:pt x="14969" y="13284"/>
                </a:cubicBezTo>
                <a:cubicBezTo>
                  <a:pt x="15830" y="13284"/>
                  <a:pt x="16625" y="13215"/>
                  <a:pt x="17329" y="13075"/>
                </a:cubicBezTo>
                <a:cubicBezTo>
                  <a:pt x="17593" y="13025"/>
                  <a:pt x="17832" y="12961"/>
                  <a:pt x="18071" y="12886"/>
                </a:cubicBezTo>
                <a:lnTo>
                  <a:pt x="18071" y="12886"/>
                </a:lnTo>
                <a:cubicBezTo>
                  <a:pt x="17870" y="12974"/>
                  <a:pt x="17656" y="13037"/>
                  <a:pt x="17442" y="13112"/>
                </a:cubicBezTo>
                <a:cubicBezTo>
                  <a:pt x="16914" y="13276"/>
                  <a:pt x="16361" y="13389"/>
                  <a:pt x="15795" y="13427"/>
                </a:cubicBezTo>
                <a:cubicBezTo>
                  <a:pt x="15684" y="13436"/>
                  <a:pt x="15574" y="13440"/>
                  <a:pt x="15463" y="13440"/>
                </a:cubicBezTo>
                <a:cubicBezTo>
                  <a:pt x="15259" y="13440"/>
                  <a:pt x="15056" y="13426"/>
                  <a:pt x="14852" y="13402"/>
                </a:cubicBezTo>
                <a:cubicBezTo>
                  <a:pt x="14789" y="13402"/>
                  <a:pt x="14789" y="13503"/>
                  <a:pt x="14852" y="13503"/>
                </a:cubicBezTo>
                <a:cubicBezTo>
                  <a:pt x="15045" y="13523"/>
                  <a:pt x="15242" y="13532"/>
                  <a:pt x="15441" y="13532"/>
                </a:cubicBezTo>
                <a:cubicBezTo>
                  <a:pt x="15604" y="13532"/>
                  <a:pt x="15769" y="13526"/>
                  <a:pt x="15933" y="13515"/>
                </a:cubicBezTo>
                <a:cubicBezTo>
                  <a:pt x="15946" y="13528"/>
                  <a:pt x="15958" y="13540"/>
                  <a:pt x="15983" y="13540"/>
                </a:cubicBezTo>
                <a:cubicBezTo>
                  <a:pt x="16801" y="13452"/>
                  <a:pt x="17618" y="13251"/>
                  <a:pt x="18373" y="12936"/>
                </a:cubicBezTo>
                <a:cubicBezTo>
                  <a:pt x="18411" y="12911"/>
                  <a:pt x="18448" y="12899"/>
                  <a:pt x="18486" y="12886"/>
                </a:cubicBezTo>
                <a:lnTo>
                  <a:pt x="18486" y="12886"/>
                </a:lnTo>
                <a:cubicBezTo>
                  <a:pt x="18448" y="12899"/>
                  <a:pt x="18423" y="12924"/>
                  <a:pt x="18386" y="12949"/>
                </a:cubicBezTo>
                <a:cubicBezTo>
                  <a:pt x="17958" y="13137"/>
                  <a:pt x="17531" y="13301"/>
                  <a:pt x="17078" y="13439"/>
                </a:cubicBezTo>
                <a:cubicBezTo>
                  <a:pt x="16877" y="13503"/>
                  <a:pt x="16662" y="13565"/>
                  <a:pt x="16449" y="13615"/>
                </a:cubicBezTo>
                <a:cubicBezTo>
                  <a:pt x="16402" y="13627"/>
                  <a:pt x="16410" y="13705"/>
                  <a:pt x="16463" y="13705"/>
                </a:cubicBezTo>
                <a:cubicBezTo>
                  <a:pt x="16466" y="13705"/>
                  <a:pt x="16470" y="13704"/>
                  <a:pt x="16474" y="13704"/>
                </a:cubicBezTo>
                <a:cubicBezTo>
                  <a:pt x="16600" y="13679"/>
                  <a:pt x="16738" y="13640"/>
                  <a:pt x="16864" y="13603"/>
                </a:cubicBezTo>
                <a:lnTo>
                  <a:pt x="16864" y="13603"/>
                </a:lnTo>
                <a:cubicBezTo>
                  <a:pt x="16273" y="13791"/>
                  <a:pt x="15669" y="13917"/>
                  <a:pt x="15053" y="13980"/>
                </a:cubicBezTo>
                <a:cubicBezTo>
                  <a:pt x="14803" y="13998"/>
                  <a:pt x="14556" y="14007"/>
                  <a:pt x="14310" y="14007"/>
                </a:cubicBezTo>
                <a:cubicBezTo>
                  <a:pt x="14024" y="14007"/>
                  <a:pt x="13740" y="13994"/>
                  <a:pt x="13456" y="13967"/>
                </a:cubicBezTo>
                <a:cubicBezTo>
                  <a:pt x="13453" y="13967"/>
                  <a:pt x="13449" y="13966"/>
                  <a:pt x="13446" y="13966"/>
                </a:cubicBezTo>
                <a:cubicBezTo>
                  <a:pt x="13393" y="13966"/>
                  <a:pt x="13396" y="14056"/>
                  <a:pt x="13456" y="14056"/>
                </a:cubicBezTo>
                <a:cubicBezTo>
                  <a:pt x="13751" y="14091"/>
                  <a:pt x="14048" y="14107"/>
                  <a:pt x="14344" y="14107"/>
                </a:cubicBezTo>
                <a:cubicBezTo>
                  <a:pt x="15006" y="14107"/>
                  <a:pt x="15667" y="14023"/>
                  <a:pt x="16310" y="13867"/>
                </a:cubicBezTo>
                <a:cubicBezTo>
                  <a:pt x="17053" y="13679"/>
                  <a:pt x="17757" y="13402"/>
                  <a:pt x="18423" y="13037"/>
                </a:cubicBezTo>
                <a:cubicBezTo>
                  <a:pt x="18461" y="13012"/>
                  <a:pt x="18511" y="12986"/>
                  <a:pt x="18562" y="12974"/>
                </a:cubicBezTo>
                <a:lnTo>
                  <a:pt x="18562" y="12974"/>
                </a:lnTo>
                <a:cubicBezTo>
                  <a:pt x="18436" y="13050"/>
                  <a:pt x="18322" y="13125"/>
                  <a:pt x="18210" y="13213"/>
                </a:cubicBezTo>
                <a:cubicBezTo>
                  <a:pt x="17643" y="13503"/>
                  <a:pt x="17040" y="13741"/>
                  <a:pt x="16436" y="13917"/>
                </a:cubicBezTo>
                <a:cubicBezTo>
                  <a:pt x="16147" y="13992"/>
                  <a:pt x="15871" y="14068"/>
                  <a:pt x="15594" y="14118"/>
                </a:cubicBezTo>
                <a:cubicBezTo>
                  <a:pt x="15534" y="14130"/>
                  <a:pt x="15553" y="14220"/>
                  <a:pt x="15597" y="14220"/>
                </a:cubicBezTo>
                <a:cubicBezTo>
                  <a:pt x="15600" y="14220"/>
                  <a:pt x="15603" y="14220"/>
                  <a:pt x="15606" y="14219"/>
                </a:cubicBezTo>
                <a:cubicBezTo>
                  <a:pt x="16310" y="14081"/>
                  <a:pt x="16989" y="13867"/>
                  <a:pt x="17631" y="13590"/>
                </a:cubicBezTo>
                <a:lnTo>
                  <a:pt x="17631" y="13590"/>
                </a:lnTo>
                <a:cubicBezTo>
                  <a:pt x="17103" y="13917"/>
                  <a:pt x="16537" y="14219"/>
                  <a:pt x="15921" y="14395"/>
                </a:cubicBezTo>
                <a:cubicBezTo>
                  <a:pt x="15618" y="14478"/>
                  <a:pt x="15299" y="14527"/>
                  <a:pt x="14977" y="14527"/>
                </a:cubicBezTo>
                <a:cubicBezTo>
                  <a:pt x="14910" y="14527"/>
                  <a:pt x="14843" y="14525"/>
                  <a:pt x="14776" y="14521"/>
                </a:cubicBezTo>
                <a:cubicBezTo>
                  <a:pt x="14773" y="14520"/>
                  <a:pt x="14769" y="14520"/>
                  <a:pt x="14766" y="14520"/>
                </a:cubicBezTo>
                <a:cubicBezTo>
                  <a:pt x="14714" y="14520"/>
                  <a:pt x="14717" y="14609"/>
                  <a:pt x="14776" y="14609"/>
                </a:cubicBezTo>
                <a:cubicBezTo>
                  <a:pt x="14860" y="14617"/>
                  <a:pt x="14944" y="14621"/>
                  <a:pt x="15027" y="14621"/>
                </a:cubicBezTo>
                <a:cubicBezTo>
                  <a:pt x="15622" y="14621"/>
                  <a:pt x="16210" y="14435"/>
                  <a:pt x="16751" y="14182"/>
                </a:cubicBezTo>
                <a:cubicBezTo>
                  <a:pt x="16776" y="14194"/>
                  <a:pt x="16788" y="14194"/>
                  <a:pt x="16813" y="14194"/>
                </a:cubicBezTo>
                <a:cubicBezTo>
                  <a:pt x="17492" y="13880"/>
                  <a:pt x="18146" y="13503"/>
                  <a:pt x="18763" y="13075"/>
                </a:cubicBezTo>
                <a:lnTo>
                  <a:pt x="18763" y="13075"/>
                </a:lnTo>
                <a:cubicBezTo>
                  <a:pt x="18386" y="13402"/>
                  <a:pt x="17958" y="13691"/>
                  <a:pt x="17518" y="13930"/>
                </a:cubicBezTo>
                <a:cubicBezTo>
                  <a:pt x="17304" y="14043"/>
                  <a:pt x="17078" y="14143"/>
                  <a:pt x="16852" y="14232"/>
                </a:cubicBezTo>
                <a:cubicBezTo>
                  <a:pt x="16796" y="14254"/>
                  <a:pt x="16828" y="14324"/>
                  <a:pt x="16870" y="14324"/>
                </a:cubicBezTo>
                <a:cubicBezTo>
                  <a:pt x="16876" y="14324"/>
                  <a:pt x="16883" y="14323"/>
                  <a:pt x="16889" y="14319"/>
                </a:cubicBezTo>
                <a:cubicBezTo>
                  <a:pt x="17115" y="14232"/>
                  <a:pt x="17329" y="14143"/>
                  <a:pt x="17531" y="14031"/>
                </a:cubicBezTo>
                <a:cubicBezTo>
                  <a:pt x="17539" y="14031"/>
                  <a:pt x="17547" y="14036"/>
                  <a:pt x="17559" y="14036"/>
                </a:cubicBezTo>
                <a:cubicBezTo>
                  <a:pt x="17565" y="14036"/>
                  <a:pt x="17573" y="14035"/>
                  <a:pt x="17581" y="14031"/>
                </a:cubicBezTo>
                <a:cubicBezTo>
                  <a:pt x="17858" y="13905"/>
                  <a:pt x="18121" y="13754"/>
                  <a:pt x="18373" y="13578"/>
                </a:cubicBezTo>
                <a:lnTo>
                  <a:pt x="18373" y="13578"/>
                </a:lnTo>
                <a:cubicBezTo>
                  <a:pt x="16539" y="15081"/>
                  <a:pt x="14524" y="15408"/>
                  <a:pt x="12857" y="15408"/>
                </a:cubicBezTo>
                <a:cubicBezTo>
                  <a:pt x="12112" y="15408"/>
                  <a:pt x="11437" y="15343"/>
                  <a:pt x="10878" y="15288"/>
                </a:cubicBezTo>
                <a:cubicBezTo>
                  <a:pt x="9042" y="15112"/>
                  <a:pt x="6879" y="14307"/>
                  <a:pt x="5006" y="13201"/>
                </a:cubicBezTo>
                <a:cubicBezTo>
                  <a:pt x="5043" y="13188"/>
                  <a:pt x="5056" y="13137"/>
                  <a:pt x="5018" y="13125"/>
                </a:cubicBezTo>
                <a:cubicBezTo>
                  <a:pt x="4842" y="13025"/>
                  <a:pt x="4679" y="12936"/>
                  <a:pt x="4503" y="12836"/>
                </a:cubicBezTo>
                <a:lnTo>
                  <a:pt x="4503" y="12836"/>
                </a:lnTo>
                <a:cubicBezTo>
                  <a:pt x="4511" y="12839"/>
                  <a:pt x="4520" y="12841"/>
                  <a:pt x="4528" y="12841"/>
                </a:cubicBezTo>
                <a:cubicBezTo>
                  <a:pt x="4577" y="12841"/>
                  <a:pt x="4607" y="12780"/>
                  <a:pt x="4553" y="12748"/>
                </a:cubicBezTo>
                <a:cubicBezTo>
                  <a:pt x="4402" y="12647"/>
                  <a:pt x="4263" y="12547"/>
                  <a:pt x="4112" y="12446"/>
                </a:cubicBezTo>
                <a:cubicBezTo>
                  <a:pt x="4138" y="12433"/>
                  <a:pt x="4138" y="12383"/>
                  <a:pt x="4100" y="12371"/>
                </a:cubicBezTo>
                <a:cubicBezTo>
                  <a:pt x="4012" y="12346"/>
                  <a:pt x="3936" y="12295"/>
                  <a:pt x="3874" y="12257"/>
                </a:cubicBezTo>
                <a:lnTo>
                  <a:pt x="3899" y="12232"/>
                </a:lnTo>
                <a:cubicBezTo>
                  <a:pt x="3899" y="12232"/>
                  <a:pt x="3911" y="12232"/>
                  <a:pt x="3911" y="12245"/>
                </a:cubicBezTo>
                <a:cubicBezTo>
                  <a:pt x="3920" y="12251"/>
                  <a:pt x="3928" y="12254"/>
                  <a:pt x="3936" y="12254"/>
                </a:cubicBezTo>
                <a:cubicBezTo>
                  <a:pt x="3976" y="12254"/>
                  <a:pt x="4003" y="12188"/>
                  <a:pt x="3961" y="12156"/>
                </a:cubicBezTo>
                <a:cubicBezTo>
                  <a:pt x="3838" y="12069"/>
                  <a:pt x="3714" y="11982"/>
                  <a:pt x="3588" y="11895"/>
                </a:cubicBezTo>
                <a:lnTo>
                  <a:pt x="3588" y="11895"/>
                </a:lnTo>
                <a:cubicBezTo>
                  <a:pt x="3594" y="11897"/>
                  <a:pt x="3599" y="11898"/>
                  <a:pt x="3604" y="11898"/>
                </a:cubicBezTo>
                <a:cubicBezTo>
                  <a:pt x="3622" y="11898"/>
                  <a:pt x="3638" y="11886"/>
                  <a:pt x="3648" y="11868"/>
                </a:cubicBezTo>
                <a:cubicBezTo>
                  <a:pt x="4075" y="12170"/>
                  <a:pt x="4528" y="12446"/>
                  <a:pt x="4981" y="12698"/>
                </a:cubicBezTo>
                <a:cubicBezTo>
                  <a:pt x="5433" y="12949"/>
                  <a:pt x="5911" y="13176"/>
                  <a:pt x="6389" y="13364"/>
                </a:cubicBezTo>
                <a:cubicBezTo>
                  <a:pt x="6395" y="13367"/>
                  <a:pt x="6401" y="13368"/>
                  <a:pt x="6407" y="13368"/>
                </a:cubicBezTo>
                <a:cubicBezTo>
                  <a:pt x="6447" y="13368"/>
                  <a:pt x="6469" y="13298"/>
                  <a:pt x="6414" y="13276"/>
                </a:cubicBezTo>
                <a:cubicBezTo>
                  <a:pt x="5559" y="12924"/>
                  <a:pt x="4741" y="12496"/>
                  <a:pt x="3987" y="11980"/>
                </a:cubicBezTo>
                <a:cubicBezTo>
                  <a:pt x="3220" y="11465"/>
                  <a:pt x="2516" y="10887"/>
                  <a:pt x="1874" y="10233"/>
                </a:cubicBezTo>
                <a:cubicBezTo>
                  <a:pt x="1648" y="9994"/>
                  <a:pt x="1421" y="9742"/>
                  <a:pt x="1208" y="9491"/>
                </a:cubicBezTo>
                <a:lnTo>
                  <a:pt x="1208" y="9491"/>
                </a:lnTo>
                <a:cubicBezTo>
                  <a:pt x="1371" y="9641"/>
                  <a:pt x="1535" y="9805"/>
                  <a:pt x="1698" y="9968"/>
                </a:cubicBezTo>
                <a:cubicBezTo>
                  <a:pt x="1707" y="9978"/>
                  <a:pt x="1723" y="9986"/>
                  <a:pt x="1735" y="9986"/>
                </a:cubicBezTo>
                <a:cubicBezTo>
                  <a:pt x="1740" y="9986"/>
                  <a:pt x="1745" y="9985"/>
                  <a:pt x="1748" y="9981"/>
                </a:cubicBezTo>
                <a:cubicBezTo>
                  <a:pt x="2176" y="10409"/>
                  <a:pt x="2628" y="10798"/>
                  <a:pt x="3094" y="11176"/>
                </a:cubicBezTo>
                <a:cubicBezTo>
                  <a:pt x="3104" y="11183"/>
                  <a:pt x="3114" y="11186"/>
                  <a:pt x="3123" y="11186"/>
                </a:cubicBezTo>
                <a:cubicBezTo>
                  <a:pt x="3160" y="11186"/>
                  <a:pt x="3185" y="11131"/>
                  <a:pt x="3145" y="11100"/>
                </a:cubicBezTo>
                <a:cubicBezTo>
                  <a:pt x="2654" y="10698"/>
                  <a:pt x="2189" y="10283"/>
                  <a:pt x="1736" y="9831"/>
                </a:cubicBezTo>
                <a:lnTo>
                  <a:pt x="1736" y="9817"/>
                </a:lnTo>
                <a:cubicBezTo>
                  <a:pt x="1711" y="9805"/>
                  <a:pt x="1698" y="9792"/>
                  <a:pt x="1686" y="9780"/>
                </a:cubicBezTo>
                <a:cubicBezTo>
                  <a:pt x="1648" y="9742"/>
                  <a:pt x="1610" y="9692"/>
                  <a:pt x="1572" y="9655"/>
                </a:cubicBezTo>
                <a:cubicBezTo>
                  <a:pt x="1597" y="9655"/>
                  <a:pt x="1622" y="9641"/>
                  <a:pt x="1622" y="9616"/>
                </a:cubicBezTo>
                <a:cubicBezTo>
                  <a:pt x="1761" y="9767"/>
                  <a:pt x="1899" y="9906"/>
                  <a:pt x="2063" y="10044"/>
                </a:cubicBezTo>
                <a:cubicBezTo>
                  <a:pt x="2071" y="10052"/>
                  <a:pt x="2081" y="10056"/>
                  <a:pt x="2091" y="10056"/>
                </a:cubicBezTo>
                <a:cubicBezTo>
                  <a:pt x="2127" y="10056"/>
                  <a:pt x="2165" y="10011"/>
                  <a:pt x="2125" y="9981"/>
                </a:cubicBezTo>
                <a:cubicBezTo>
                  <a:pt x="1975" y="9843"/>
                  <a:pt x="1824" y="9692"/>
                  <a:pt x="1686" y="9541"/>
                </a:cubicBezTo>
                <a:cubicBezTo>
                  <a:pt x="1686" y="9516"/>
                  <a:pt x="1686" y="9504"/>
                  <a:pt x="1673" y="9478"/>
                </a:cubicBezTo>
                <a:cubicBezTo>
                  <a:pt x="1636" y="9453"/>
                  <a:pt x="1597" y="9428"/>
                  <a:pt x="1560" y="9390"/>
                </a:cubicBezTo>
                <a:cubicBezTo>
                  <a:pt x="1522" y="9353"/>
                  <a:pt x="1485" y="9302"/>
                  <a:pt x="1446" y="9252"/>
                </a:cubicBezTo>
                <a:cubicBezTo>
                  <a:pt x="1434" y="9239"/>
                  <a:pt x="1421" y="9239"/>
                  <a:pt x="1396" y="9239"/>
                </a:cubicBezTo>
                <a:cubicBezTo>
                  <a:pt x="1359" y="9202"/>
                  <a:pt x="1321" y="9151"/>
                  <a:pt x="1270" y="9101"/>
                </a:cubicBezTo>
                <a:cubicBezTo>
                  <a:pt x="1296" y="9088"/>
                  <a:pt x="1321" y="9063"/>
                  <a:pt x="1296" y="9026"/>
                </a:cubicBezTo>
                <a:cubicBezTo>
                  <a:pt x="1007" y="8724"/>
                  <a:pt x="730" y="8397"/>
                  <a:pt x="466" y="8070"/>
                </a:cubicBezTo>
                <a:cubicBezTo>
                  <a:pt x="453" y="8057"/>
                  <a:pt x="453" y="8045"/>
                  <a:pt x="453" y="8032"/>
                </a:cubicBezTo>
                <a:lnTo>
                  <a:pt x="453" y="8032"/>
                </a:lnTo>
                <a:cubicBezTo>
                  <a:pt x="655" y="8296"/>
                  <a:pt x="881" y="8548"/>
                  <a:pt x="1119" y="8786"/>
                </a:cubicBezTo>
                <a:cubicBezTo>
                  <a:pt x="1245" y="8937"/>
                  <a:pt x="1384" y="9088"/>
                  <a:pt x="1510" y="9239"/>
                </a:cubicBezTo>
                <a:cubicBezTo>
                  <a:pt x="1963" y="9742"/>
                  <a:pt x="2440" y="10220"/>
                  <a:pt x="2930" y="10686"/>
                </a:cubicBezTo>
                <a:cubicBezTo>
                  <a:pt x="3220" y="10937"/>
                  <a:pt x="3509" y="11189"/>
                  <a:pt x="3798" y="11415"/>
                </a:cubicBezTo>
                <a:cubicBezTo>
                  <a:pt x="3809" y="11426"/>
                  <a:pt x="3820" y="11430"/>
                  <a:pt x="3830" y="11430"/>
                </a:cubicBezTo>
                <a:cubicBezTo>
                  <a:pt x="3866" y="11430"/>
                  <a:pt x="3888" y="11369"/>
                  <a:pt x="3849" y="11340"/>
                </a:cubicBezTo>
                <a:cubicBezTo>
                  <a:pt x="3333" y="10912"/>
                  <a:pt x="2830" y="10459"/>
                  <a:pt x="2352" y="9981"/>
                </a:cubicBezTo>
                <a:cubicBezTo>
                  <a:pt x="1963" y="9604"/>
                  <a:pt x="1597" y="9202"/>
                  <a:pt x="1258" y="8786"/>
                </a:cubicBezTo>
                <a:cubicBezTo>
                  <a:pt x="1258" y="8774"/>
                  <a:pt x="1245" y="8774"/>
                  <a:pt x="1245" y="8761"/>
                </a:cubicBezTo>
                <a:cubicBezTo>
                  <a:pt x="1233" y="8749"/>
                  <a:pt x="1208" y="8736"/>
                  <a:pt x="1195" y="8724"/>
                </a:cubicBezTo>
                <a:cubicBezTo>
                  <a:pt x="1158" y="8674"/>
                  <a:pt x="1133" y="8635"/>
                  <a:pt x="1094" y="8598"/>
                </a:cubicBezTo>
                <a:cubicBezTo>
                  <a:pt x="1107" y="8585"/>
                  <a:pt x="1133" y="8573"/>
                  <a:pt x="1133" y="8548"/>
                </a:cubicBezTo>
                <a:cubicBezTo>
                  <a:pt x="1610" y="9063"/>
                  <a:pt x="2088" y="9579"/>
                  <a:pt x="2578" y="10094"/>
                </a:cubicBezTo>
                <a:cubicBezTo>
                  <a:pt x="2588" y="10107"/>
                  <a:pt x="2601" y="10113"/>
                  <a:pt x="2613" y="10113"/>
                </a:cubicBezTo>
                <a:cubicBezTo>
                  <a:pt x="2647" y="10113"/>
                  <a:pt x="2679" y="10069"/>
                  <a:pt x="2642" y="10032"/>
                </a:cubicBezTo>
                <a:cubicBezTo>
                  <a:pt x="2276" y="9629"/>
                  <a:pt x="1912" y="9239"/>
                  <a:pt x="1535" y="8837"/>
                </a:cubicBezTo>
                <a:lnTo>
                  <a:pt x="1535" y="8837"/>
                </a:lnTo>
                <a:cubicBezTo>
                  <a:pt x="1648" y="8950"/>
                  <a:pt x="1761" y="9063"/>
                  <a:pt x="1874" y="9164"/>
                </a:cubicBezTo>
                <a:cubicBezTo>
                  <a:pt x="1886" y="9175"/>
                  <a:pt x="1899" y="9180"/>
                  <a:pt x="1912" y="9180"/>
                </a:cubicBezTo>
                <a:cubicBezTo>
                  <a:pt x="1953" y="9180"/>
                  <a:pt x="1988" y="9130"/>
                  <a:pt x="1949" y="9101"/>
                </a:cubicBezTo>
                <a:cubicBezTo>
                  <a:pt x="1673" y="8837"/>
                  <a:pt x="1384" y="8573"/>
                  <a:pt x="1107" y="8296"/>
                </a:cubicBezTo>
                <a:cubicBezTo>
                  <a:pt x="1133" y="8283"/>
                  <a:pt x="1158" y="8246"/>
                  <a:pt x="1133" y="8221"/>
                </a:cubicBezTo>
                <a:cubicBezTo>
                  <a:pt x="1107" y="8196"/>
                  <a:pt x="1094" y="8171"/>
                  <a:pt x="1069" y="8158"/>
                </a:cubicBezTo>
                <a:cubicBezTo>
                  <a:pt x="1082" y="8132"/>
                  <a:pt x="1094" y="8107"/>
                  <a:pt x="1069" y="8095"/>
                </a:cubicBezTo>
                <a:cubicBezTo>
                  <a:pt x="767" y="7780"/>
                  <a:pt x="516" y="7428"/>
                  <a:pt x="315" y="7039"/>
                </a:cubicBezTo>
                <a:lnTo>
                  <a:pt x="315" y="7039"/>
                </a:lnTo>
                <a:cubicBezTo>
                  <a:pt x="541" y="7403"/>
                  <a:pt x="818" y="7743"/>
                  <a:pt x="1082" y="8070"/>
                </a:cubicBezTo>
                <a:cubicBezTo>
                  <a:pt x="1094" y="8082"/>
                  <a:pt x="1094" y="8082"/>
                  <a:pt x="1107" y="8082"/>
                </a:cubicBezTo>
                <a:cubicBezTo>
                  <a:pt x="1446" y="8498"/>
                  <a:pt x="1824" y="8887"/>
                  <a:pt x="2214" y="9252"/>
                </a:cubicBezTo>
                <a:cubicBezTo>
                  <a:pt x="3131" y="10132"/>
                  <a:pt x="4151" y="10899"/>
                  <a:pt x="5244" y="11553"/>
                </a:cubicBezTo>
                <a:cubicBezTo>
                  <a:pt x="5861" y="11918"/>
                  <a:pt x="6490" y="12245"/>
                  <a:pt x="7169" y="12458"/>
                </a:cubicBezTo>
                <a:cubicBezTo>
                  <a:pt x="7176" y="12461"/>
                  <a:pt x="7182" y="12462"/>
                  <a:pt x="7188" y="12462"/>
                </a:cubicBezTo>
                <a:cubicBezTo>
                  <a:pt x="7235" y="12462"/>
                  <a:pt x="7249" y="12381"/>
                  <a:pt x="7194" y="12371"/>
                </a:cubicBezTo>
                <a:cubicBezTo>
                  <a:pt x="6602" y="12170"/>
                  <a:pt x="6037" y="11893"/>
                  <a:pt x="5484" y="11578"/>
                </a:cubicBezTo>
                <a:cubicBezTo>
                  <a:pt x="4942" y="11264"/>
                  <a:pt x="4427" y="10924"/>
                  <a:pt x="3924" y="10560"/>
                </a:cubicBezTo>
                <a:cubicBezTo>
                  <a:pt x="3408" y="10183"/>
                  <a:pt x="2930" y="9780"/>
                  <a:pt x="2466" y="9353"/>
                </a:cubicBezTo>
                <a:cubicBezTo>
                  <a:pt x="2063" y="8975"/>
                  <a:pt x="1661" y="8585"/>
                  <a:pt x="1296" y="8158"/>
                </a:cubicBezTo>
                <a:cubicBezTo>
                  <a:pt x="1334" y="8158"/>
                  <a:pt x="1359" y="8107"/>
                  <a:pt x="1321" y="8082"/>
                </a:cubicBezTo>
                <a:lnTo>
                  <a:pt x="1245" y="8007"/>
                </a:lnTo>
                <a:cubicBezTo>
                  <a:pt x="1258" y="7995"/>
                  <a:pt x="1258" y="7969"/>
                  <a:pt x="1245" y="7944"/>
                </a:cubicBezTo>
                <a:cubicBezTo>
                  <a:pt x="982" y="7617"/>
                  <a:pt x="742" y="7277"/>
                  <a:pt x="541" y="6913"/>
                </a:cubicBezTo>
                <a:lnTo>
                  <a:pt x="541" y="6913"/>
                </a:lnTo>
                <a:cubicBezTo>
                  <a:pt x="767" y="7227"/>
                  <a:pt x="1019" y="7542"/>
                  <a:pt x="1283" y="7831"/>
                </a:cubicBezTo>
                <a:cubicBezTo>
                  <a:pt x="1597" y="8221"/>
                  <a:pt x="1912" y="8598"/>
                  <a:pt x="2251" y="8962"/>
                </a:cubicBezTo>
                <a:cubicBezTo>
                  <a:pt x="2503" y="9227"/>
                  <a:pt x="2767" y="9491"/>
                  <a:pt x="3031" y="9742"/>
                </a:cubicBezTo>
                <a:cubicBezTo>
                  <a:pt x="3042" y="9750"/>
                  <a:pt x="3054" y="9754"/>
                  <a:pt x="3066" y="9754"/>
                </a:cubicBezTo>
                <a:cubicBezTo>
                  <a:pt x="3108" y="9754"/>
                  <a:pt x="3146" y="9709"/>
                  <a:pt x="3106" y="9680"/>
                </a:cubicBezTo>
                <a:cubicBezTo>
                  <a:pt x="2792" y="9378"/>
                  <a:pt x="2478" y="9063"/>
                  <a:pt x="2189" y="8736"/>
                </a:cubicBezTo>
                <a:lnTo>
                  <a:pt x="2189" y="8736"/>
                </a:lnTo>
                <a:cubicBezTo>
                  <a:pt x="2239" y="8786"/>
                  <a:pt x="2302" y="8837"/>
                  <a:pt x="2352" y="8887"/>
                </a:cubicBezTo>
                <a:cubicBezTo>
                  <a:pt x="2363" y="8895"/>
                  <a:pt x="2375" y="8899"/>
                  <a:pt x="2387" y="8899"/>
                </a:cubicBezTo>
                <a:cubicBezTo>
                  <a:pt x="2429" y="8899"/>
                  <a:pt x="2467" y="8854"/>
                  <a:pt x="2427" y="8825"/>
                </a:cubicBezTo>
                <a:cubicBezTo>
                  <a:pt x="1949" y="8409"/>
                  <a:pt x="1522" y="7944"/>
                  <a:pt x="1158" y="7428"/>
                </a:cubicBezTo>
                <a:cubicBezTo>
                  <a:pt x="1145" y="7416"/>
                  <a:pt x="1145" y="7416"/>
                  <a:pt x="1133" y="7416"/>
                </a:cubicBezTo>
                <a:cubicBezTo>
                  <a:pt x="1032" y="7277"/>
                  <a:pt x="943" y="7139"/>
                  <a:pt x="856" y="7001"/>
                </a:cubicBezTo>
                <a:cubicBezTo>
                  <a:pt x="868" y="6989"/>
                  <a:pt x="868" y="6963"/>
                  <a:pt x="856" y="6950"/>
                </a:cubicBezTo>
                <a:cubicBezTo>
                  <a:pt x="818" y="6913"/>
                  <a:pt x="793" y="6863"/>
                  <a:pt x="755" y="6825"/>
                </a:cubicBezTo>
                <a:cubicBezTo>
                  <a:pt x="717" y="6737"/>
                  <a:pt x="667" y="6662"/>
                  <a:pt x="630" y="6573"/>
                </a:cubicBezTo>
                <a:close/>
                <a:moveTo>
                  <a:pt x="28248" y="1"/>
                </a:moveTo>
                <a:cubicBezTo>
                  <a:pt x="27926" y="1"/>
                  <a:pt x="27606" y="84"/>
                  <a:pt x="27314" y="248"/>
                </a:cubicBezTo>
                <a:cubicBezTo>
                  <a:pt x="26672" y="612"/>
                  <a:pt x="25579" y="1103"/>
                  <a:pt x="24522" y="1581"/>
                </a:cubicBezTo>
                <a:cubicBezTo>
                  <a:pt x="23894" y="1870"/>
                  <a:pt x="23240" y="2160"/>
                  <a:pt x="22686" y="2423"/>
                </a:cubicBezTo>
                <a:cubicBezTo>
                  <a:pt x="21265" y="3102"/>
                  <a:pt x="17380" y="4360"/>
                  <a:pt x="17053" y="4460"/>
                </a:cubicBezTo>
                <a:cubicBezTo>
                  <a:pt x="16939" y="4385"/>
                  <a:pt x="16864" y="4348"/>
                  <a:pt x="16852" y="4335"/>
                </a:cubicBezTo>
                <a:cubicBezTo>
                  <a:pt x="16751" y="4272"/>
                  <a:pt x="12148" y="1279"/>
                  <a:pt x="7231" y="1015"/>
                </a:cubicBezTo>
                <a:cubicBezTo>
                  <a:pt x="6982" y="1001"/>
                  <a:pt x="6742" y="994"/>
                  <a:pt x="6510" y="994"/>
                </a:cubicBezTo>
                <a:cubicBezTo>
                  <a:pt x="2779" y="994"/>
                  <a:pt x="1194" y="2709"/>
                  <a:pt x="780" y="3266"/>
                </a:cubicBezTo>
                <a:cubicBezTo>
                  <a:pt x="340" y="3845"/>
                  <a:pt x="127" y="4474"/>
                  <a:pt x="152" y="5089"/>
                </a:cubicBezTo>
                <a:cubicBezTo>
                  <a:pt x="139" y="5127"/>
                  <a:pt x="1" y="6058"/>
                  <a:pt x="189" y="7252"/>
                </a:cubicBezTo>
                <a:cubicBezTo>
                  <a:pt x="177" y="7277"/>
                  <a:pt x="177" y="7290"/>
                  <a:pt x="189" y="7316"/>
                </a:cubicBezTo>
                <a:cubicBezTo>
                  <a:pt x="202" y="7316"/>
                  <a:pt x="202" y="7328"/>
                  <a:pt x="202" y="7328"/>
                </a:cubicBezTo>
                <a:cubicBezTo>
                  <a:pt x="214" y="7416"/>
                  <a:pt x="227" y="7504"/>
                  <a:pt x="252" y="7592"/>
                </a:cubicBezTo>
                <a:cubicBezTo>
                  <a:pt x="239" y="7604"/>
                  <a:pt x="239" y="7629"/>
                  <a:pt x="252" y="7642"/>
                </a:cubicBezTo>
                <a:cubicBezTo>
                  <a:pt x="252" y="7655"/>
                  <a:pt x="264" y="7655"/>
                  <a:pt x="264" y="7668"/>
                </a:cubicBezTo>
                <a:cubicBezTo>
                  <a:pt x="277" y="7705"/>
                  <a:pt x="290" y="7755"/>
                  <a:pt x="290" y="7793"/>
                </a:cubicBezTo>
                <a:cubicBezTo>
                  <a:pt x="290" y="7805"/>
                  <a:pt x="290" y="7805"/>
                  <a:pt x="303" y="7819"/>
                </a:cubicBezTo>
                <a:cubicBezTo>
                  <a:pt x="340" y="7995"/>
                  <a:pt x="390" y="8196"/>
                  <a:pt x="453" y="8384"/>
                </a:cubicBezTo>
                <a:cubicBezTo>
                  <a:pt x="453" y="8397"/>
                  <a:pt x="453" y="8397"/>
                  <a:pt x="466" y="8409"/>
                </a:cubicBezTo>
                <a:cubicBezTo>
                  <a:pt x="680" y="9088"/>
                  <a:pt x="1032" y="9805"/>
                  <a:pt x="1560" y="10471"/>
                </a:cubicBezTo>
                <a:cubicBezTo>
                  <a:pt x="2327" y="11427"/>
                  <a:pt x="3408" y="12333"/>
                  <a:pt x="4641" y="13100"/>
                </a:cubicBezTo>
                <a:cubicBezTo>
                  <a:pt x="6577" y="14319"/>
                  <a:pt x="8879" y="15200"/>
                  <a:pt x="10866" y="15389"/>
                </a:cubicBezTo>
                <a:cubicBezTo>
                  <a:pt x="11495" y="15450"/>
                  <a:pt x="12140" y="15496"/>
                  <a:pt x="12795" y="15496"/>
                </a:cubicBezTo>
                <a:cubicBezTo>
                  <a:pt x="13766" y="15496"/>
                  <a:pt x="14759" y="15394"/>
                  <a:pt x="15757" y="15087"/>
                </a:cubicBezTo>
                <a:cubicBezTo>
                  <a:pt x="17769" y="14470"/>
                  <a:pt x="19367" y="13150"/>
                  <a:pt x="20636" y="11050"/>
                </a:cubicBezTo>
                <a:lnTo>
                  <a:pt x="20624" y="11038"/>
                </a:lnTo>
                <a:cubicBezTo>
                  <a:pt x="20737" y="10837"/>
                  <a:pt x="20825" y="10610"/>
                  <a:pt x="20888" y="10371"/>
                </a:cubicBezTo>
                <a:cubicBezTo>
                  <a:pt x="21077" y="9566"/>
                  <a:pt x="20951" y="8711"/>
                  <a:pt x="20510" y="7856"/>
                </a:cubicBezTo>
                <a:cubicBezTo>
                  <a:pt x="20586" y="7718"/>
                  <a:pt x="21089" y="6913"/>
                  <a:pt x="22019" y="6020"/>
                </a:cubicBezTo>
                <a:cubicBezTo>
                  <a:pt x="23818" y="4310"/>
                  <a:pt x="27276" y="2914"/>
                  <a:pt x="28357" y="2688"/>
                </a:cubicBezTo>
                <a:cubicBezTo>
                  <a:pt x="28860" y="2587"/>
                  <a:pt x="29489" y="2323"/>
                  <a:pt x="29766" y="1883"/>
                </a:cubicBezTo>
                <a:cubicBezTo>
                  <a:pt x="29905" y="1657"/>
                  <a:pt x="29942" y="1392"/>
                  <a:pt x="29866" y="1129"/>
                </a:cubicBezTo>
                <a:cubicBezTo>
                  <a:pt x="29841" y="1015"/>
                  <a:pt x="29791" y="902"/>
                  <a:pt x="29741" y="802"/>
                </a:cubicBezTo>
                <a:cubicBezTo>
                  <a:pt x="29703" y="751"/>
                  <a:pt x="29678" y="713"/>
                  <a:pt x="29665" y="701"/>
                </a:cubicBezTo>
                <a:cubicBezTo>
                  <a:pt x="29527" y="500"/>
                  <a:pt x="29338" y="336"/>
                  <a:pt x="29100" y="210"/>
                </a:cubicBezTo>
                <a:cubicBezTo>
                  <a:pt x="29100" y="198"/>
                  <a:pt x="29087" y="198"/>
                  <a:pt x="29075" y="185"/>
                </a:cubicBezTo>
                <a:cubicBezTo>
                  <a:pt x="29062" y="185"/>
                  <a:pt x="29049" y="173"/>
                  <a:pt x="29024" y="173"/>
                </a:cubicBezTo>
                <a:cubicBezTo>
                  <a:pt x="29011" y="160"/>
                  <a:pt x="28986" y="160"/>
                  <a:pt x="28974" y="148"/>
                </a:cubicBezTo>
                <a:cubicBezTo>
                  <a:pt x="28739" y="50"/>
                  <a:pt x="28493" y="1"/>
                  <a:pt x="282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7" name="Google Shape;11597;p34"/>
          <p:cNvSpPr/>
          <p:nvPr/>
        </p:nvSpPr>
        <p:spPr>
          <a:xfrm rot="-5400000" flipH="1">
            <a:off x="149576" y="4896248"/>
            <a:ext cx="5788" cy="5179"/>
          </a:xfrm>
          <a:custGeom>
            <a:avLst/>
            <a:gdLst/>
            <a:ahLst/>
            <a:cxnLst/>
            <a:rect l="l" t="t" r="r" b="b"/>
            <a:pathLst>
              <a:path w="114" h="102" extrusionOk="0">
                <a:moveTo>
                  <a:pt x="26" y="0"/>
                </a:moveTo>
                <a:lnTo>
                  <a:pt x="13" y="14"/>
                </a:lnTo>
                <a:lnTo>
                  <a:pt x="0" y="26"/>
                </a:lnTo>
                <a:lnTo>
                  <a:pt x="0" y="39"/>
                </a:lnTo>
                <a:lnTo>
                  <a:pt x="0" y="64"/>
                </a:lnTo>
                <a:lnTo>
                  <a:pt x="13" y="76"/>
                </a:lnTo>
                <a:cubicBezTo>
                  <a:pt x="13" y="89"/>
                  <a:pt x="26" y="89"/>
                  <a:pt x="38" y="89"/>
                </a:cubicBezTo>
                <a:cubicBezTo>
                  <a:pt x="38" y="101"/>
                  <a:pt x="38" y="101"/>
                  <a:pt x="51" y="101"/>
                </a:cubicBezTo>
                <a:cubicBezTo>
                  <a:pt x="63" y="101"/>
                  <a:pt x="63" y="101"/>
                  <a:pt x="76" y="89"/>
                </a:cubicBezTo>
                <a:lnTo>
                  <a:pt x="88" y="89"/>
                </a:lnTo>
                <a:cubicBezTo>
                  <a:pt x="101" y="76"/>
                  <a:pt x="101" y="76"/>
                  <a:pt x="101" y="64"/>
                </a:cubicBezTo>
                <a:cubicBezTo>
                  <a:pt x="113" y="51"/>
                  <a:pt x="113" y="51"/>
                  <a:pt x="113" y="39"/>
                </a:cubicBezTo>
                <a:cubicBezTo>
                  <a:pt x="113" y="39"/>
                  <a:pt x="113" y="26"/>
                  <a:pt x="101" y="26"/>
                </a:cubicBezTo>
                <a:cubicBezTo>
                  <a:pt x="101" y="14"/>
                  <a:pt x="101" y="14"/>
                  <a:pt x="88" y="14"/>
                </a:cubicBezTo>
                <a:cubicBezTo>
                  <a:pt x="88" y="0"/>
                  <a:pt x="88" y="0"/>
                  <a:pt x="76" y="0"/>
                </a:cubicBezTo>
                <a:close/>
              </a:path>
            </a:pathLst>
          </a:custGeom>
          <a:solidFill>
            <a:srgbClr val="C2CF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8" name="Google Shape;11598;p34"/>
          <p:cNvGrpSpPr/>
          <p:nvPr/>
        </p:nvGrpSpPr>
        <p:grpSpPr>
          <a:xfrm rot="-4203751" flipH="1">
            <a:off x="448592" y="4488852"/>
            <a:ext cx="1266469" cy="1181843"/>
            <a:chOff x="6103150" y="3520225"/>
            <a:chExt cx="522200" cy="487325"/>
          </a:xfrm>
        </p:grpSpPr>
        <p:sp>
          <p:nvSpPr>
            <p:cNvPr id="11599" name="Google Shape;11599;p34"/>
            <p:cNvSpPr/>
            <p:nvPr/>
          </p:nvSpPr>
          <p:spPr>
            <a:xfrm>
              <a:off x="6492025" y="3611675"/>
              <a:ext cx="90575" cy="82750"/>
            </a:xfrm>
            <a:custGeom>
              <a:avLst/>
              <a:gdLst/>
              <a:ahLst/>
              <a:cxnLst/>
              <a:rect l="l" t="t" r="r" b="b"/>
              <a:pathLst>
                <a:path w="3623" h="3310" extrusionOk="0">
                  <a:moveTo>
                    <a:pt x="3270" y="90"/>
                  </a:moveTo>
                  <a:cubicBezTo>
                    <a:pt x="3345" y="90"/>
                    <a:pt x="3409" y="129"/>
                    <a:pt x="3459" y="179"/>
                  </a:cubicBezTo>
                  <a:cubicBezTo>
                    <a:pt x="3509" y="229"/>
                    <a:pt x="3535" y="292"/>
                    <a:pt x="3521" y="367"/>
                  </a:cubicBezTo>
                  <a:cubicBezTo>
                    <a:pt x="3521" y="430"/>
                    <a:pt x="3496" y="506"/>
                    <a:pt x="3446" y="556"/>
                  </a:cubicBezTo>
                  <a:lnTo>
                    <a:pt x="542" y="3147"/>
                  </a:lnTo>
                  <a:cubicBezTo>
                    <a:pt x="500" y="3188"/>
                    <a:pt x="442" y="3213"/>
                    <a:pt x="387" y="3213"/>
                  </a:cubicBezTo>
                  <a:cubicBezTo>
                    <a:pt x="375" y="3213"/>
                    <a:pt x="364" y="3211"/>
                    <a:pt x="353" y="3209"/>
                  </a:cubicBezTo>
                  <a:cubicBezTo>
                    <a:pt x="277" y="3209"/>
                    <a:pt x="215" y="3184"/>
                    <a:pt x="164" y="3122"/>
                  </a:cubicBezTo>
                  <a:cubicBezTo>
                    <a:pt x="114" y="3071"/>
                    <a:pt x="101" y="3008"/>
                    <a:pt x="101" y="2932"/>
                  </a:cubicBezTo>
                  <a:cubicBezTo>
                    <a:pt x="114" y="2857"/>
                    <a:pt x="139" y="2807"/>
                    <a:pt x="190" y="2756"/>
                  </a:cubicBezTo>
                  <a:lnTo>
                    <a:pt x="3094" y="166"/>
                  </a:lnTo>
                  <a:cubicBezTo>
                    <a:pt x="3144" y="116"/>
                    <a:pt x="3208" y="90"/>
                    <a:pt x="3270" y="90"/>
                  </a:cubicBezTo>
                  <a:close/>
                  <a:moveTo>
                    <a:pt x="3244" y="0"/>
                  </a:moveTo>
                  <a:cubicBezTo>
                    <a:pt x="3160" y="0"/>
                    <a:pt x="3086" y="36"/>
                    <a:pt x="3032" y="90"/>
                  </a:cubicBezTo>
                  <a:lnTo>
                    <a:pt x="126" y="2681"/>
                  </a:lnTo>
                  <a:cubicBezTo>
                    <a:pt x="51" y="2744"/>
                    <a:pt x="14" y="2832"/>
                    <a:pt x="0" y="2920"/>
                  </a:cubicBezTo>
                  <a:cubicBezTo>
                    <a:pt x="0" y="3021"/>
                    <a:pt x="26" y="3122"/>
                    <a:pt x="89" y="3197"/>
                  </a:cubicBezTo>
                  <a:cubicBezTo>
                    <a:pt x="164" y="3259"/>
                    <a:pt x="252" y="3310"/>
                    <a:pt x="340" y="3310"/>
                  </a:cubicBezTo>
                  <a:cubicBezTo>
                    <a:pt x="441" y="3310"/>
                    <a:pt x="529" y="3285"/>
                    <a:pt x="604" y="3222"/>
                  </a:cubicBezTo>
                  <a:lnTo>
                    <a:pt x="3509" y="619"/>
                  </a:lnTo>
                  <a:cubicBezTo>
                    <a:pt x="3585" y="556"/>
                    <a:pt x="3622" y="468"/>
                    <a:pt x="3622" y="367"/>
                  </a:cubicBezTo>
                  <a:cubicBezTo>
                    <a:pt x="3622" y="266"/>
                    <a:pt x="3597" y="179"/>
                    <a:pt x="3535" y="116"/>
                  </a:cubicBezTo>
                  <a:cubicBezTo>
                    <a:pt x="3496" y="78"/>
                    <a:pt x="3446" y="40"/>
                    <a:pt x="3396" y="15"/>
                  </a:cubicBezTo>
                  <a:cubicBezTo>
                    <a:pt x="3359" y="3"/>
                    <a:pt x="3320" y="3"/>
                    <a:pt x="3283" y="3"/>
                  </a:cubicBezTo>
                  <a:cubicBezTo>
                    <a:pt x="3270" y="1"/>
                    <a:pt x="3257" y="0"/>
                    <a:pt x="3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34"/>
            <p:cNvSpPr/>
            <p:nvPr/>
          </p:nvSpPr>
          <p:spPr>
            <a:xfrm>
              <a:off x="6469075" y="3585950"/>
              <a:ext cx="90875" cy="83025"/>
            </a:xfrm>
            <a:custGeom>
              <a:avLst/>
              <a:gdLst/>
              <a:ahLst/>
              <a:cxnLst/>
              <a:rect l="l" t="t" r="r" b="b"/>
              <a:pathLst>
                <a:path w="3635" h="3321" extrusionOk="0">
                  <a:moveTo>
                    <a:pt x="3283" y="101"/>
                  </a:moveTo>
                  <a:cubicBezTo>
                    <a:pt x="3346" y="101"/>
                    <a:pt x="3421" y="139"/>
                    <a:pt x="3459" y="189"/>
                  </a:cubicBezTo>
                  <a:cubicBezTo>
                    <a:pt x="3509" y="239"/>
                    <a:pt x="3534" y="303"/>
                    <a:pt x="3534" y="365"/>
                  </a:cubicBezTo>
                  <a:cubicBezTo>
                    <a:pt x="3534" y="440"/>
                    <a:pt x="3497" y="516"/>
                    <a:pt x="3447" y="554"/>
                  </a:cubicBezTo>
                  <a:lnTo>
                    <a:pt x="541" y="3157"/>
                  </a:lnTo>
                  <a:cubicBezTo>
                    <a:pt x="491" y="3207"/>
                    <a:pt x="415" y="3220"/>
                    <a:pt x="353" y="3220"/>
                  </a:cubicBezTo>
                  <a:cubicBezTo>
                    <a:pt x="328" y="3220"/>
                    <a:pt x="290" y="3220"/>
                    <a:pt x="265" y="3207"/>
                  </a:cubicBezTo>
                  <a:cubicBezTo>
                    <a:pt x="227" y="3195"/>
                    <a:pt x="202" y="3170"/>
                    <a:pt x="164" y="3131"/>
                  </a:cubicBezTo>
                  <a:cubicBezTo>
                    <a:pt x="127" y="3081"/>
                    <a:pt x="102" y="3006"/>
                    <a:pt x="102" y="2943"/>
                  </a:cubicBezTo>
                  <a:cubicBezTo>
                    <a:pt x="114" y="2868"/>
                    <a:pt x="139" y="2805"/>
                    <a:pt x="189" y="2767"/>
                  </a:cubicBezTo>
                  <a:lnTo>
                    <a:pt x="3094" y="164"/>
                  </a:lnTo>
                  <a:cubicBezTo>
                    <a:pt x="3145" y="126"/>
                    <a:pt x="3207" y="101"/>
                    <a:pt x="3283" y="101"/>
                  </a:cubicBezTo>
                  <a:close/>
                  <a:moveTo>
                    <a:pt x="3283" y="1"/>
                  </a:moveTo>
                  <a:cubicBezTo>
                    <a:pt x="3182" y="1"/>
                    <a:pt x="3094" y="38"/>
                    <a:pt x="3031" y="101"/>
                  </a:cubicBezTo>
                  <a:lnTo>
                    <a:pt x="127" y="2692"/>
                  </a:lnTo>
                  <a:cubicBezTo>
                    <a:pt x="51" y="2754"/>
                    <a:pt x="13" y="2843"/>
                    <a:pt x="1" y="2930"/>
                  </a:cubicBezTo>
                  <a:cubicBezTo>
                    <a:pt x="1" y="3031"/>
                    <a:pt x="26" y="3131"/>
                    <a:pt x="102" y="3195"/>
                  </a:cubicBezTo>
                  <a:cubicBezTo>
                    <a:pt x="164" y="3270"/>
                    <a:pt x="252" y="3321"/>
                    <a:pt x="340" y="3321"/>
                  </a:cubicBezTo>
                  <a:cubicBezTo>
                    <a:pt x="441" y="3321"/>
                    <a:pt x="529" y="3295"/>
                    <a:pt x="605" y="3232"/>
                  </a:cubicBezTo>
                  <a:lnTo>
                    <a:pt x="3509" y="630"/>
                  </a:lnTo>
                  <a:cubicBezTo>
                    <a:pt x="3584" y="566"/>
                    <a:pt x="3623" y="479"/>
                    <a:pt x="3623" y="378"/>
                  </a:cubicBezTo>
                  <a:cubicBezTo>
                    <a:pt x="3635" y="277"/>
                    <a:pt x="3597" y="189"/>
                    <a:pt x="3534" y="126"/>
                  </a:cubicBezTo>
                  <a:cubicBezTo>
                    <a:pt x="3497" y="76"/>
                    <a:pt x="3447" y="51"/>
                    <a:pt x="3396" y="26"/>
                  </a:cubicBezTo>
                  <a:cubicBezTo>
                    <a:pt x="3358" y="13"/>
                    <a:pt x="3321" y="1"/>
                    <a:pt x="3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34"/>
            <p:cNvSpPr/>
            <p:nvPr/>
          </p:nvSpPr>
          <p:spPr>
            <a:xfrm>
              <a:off x="6447075" y="3561375"/>
              <a:ext cx="90875" cy="82825"/>
            </a:xfrm>
            <a:custGeom>
              <a:avLst/>
              <a:gdLst/>
              <a:ahLst/>
              <a:cxnLst/>
              <a:rect l="l" t="t" r="r" b="b"/>
              <a:pathLst>
                <a:path w="3635" h="3313" extrusionOk="0">
                  <a:moveTo>
                    <a:pt x="3282" y="90"/>
                  </a:moveTo>
                  <a:cubicBezTo>
                    <a:pt x="3358" y="90"/>
                    <a:pt x="3421" y="129"/>
                    <a:pt x="3471" y="179"/>
                  </a:cubicBezTo>
                  <a:cubicBezTo>
                    <a:pt x="3509" y="229"/>
                    <a:pt x="3534" y="292"/>
                    <a:pt x="3534" y="367"/>
                  </a:cubicBezTo>
                  <a:cubicBezTo>
                    <a:pt x="3534" y="430"/>
                    <a:pt x="3497" y="506"/>
                    <a:pt x="3446" y="556"/>
                  </a:cubicBezTo>
                  <a:lnTo>
                    <a:pt x="541" y="3147"/>
                  </a:lnTo>
                  <a:cubicBezTo>
                    <a:pt x="499" y="3188"/>
                    <a:pt x="450" y="3212"/>
                    <a:pt x="392" y="3212"/>
                  </a:cubicBezTo>
                  <a:cubicBezTo>
                    <a:pt x="379" y="3212"/>
                    <a:pt x="366" y="3211"/>
                    <a:pt x="353" y="3209"/>
                  </a:cubicBezTo>
                  <a:cubicBezTo>
                    <a:pt x="289" y="3209"/>
                    <a:pt x="214" y="3184"/>
                    <a:pt x="177" y="3122"/>
                  </a:cubicBezTo>
                  <a:cubicBezTo>
                    <a:pt x="126" y="3071"/>
                    <a:pt x="101" y="3008"/>
                    <a:pt x="113" y="2932"/>
                  </a:cubicBezTo>
                  <a:cubicBezTo>
                    <a:pt x="113" y="2857"/>
                    <a:pt x="139" y="2807"/>
                    <a:pt x="189" y="2756"/>
                  </a:cubicBezTo>
                  <a:lnTo>
                    <a:pt x="3094" y="166"/>
                  </a:lnTo>
                  <a:cubicBezTo>
                    <a:pt x="3144" y="116"/>
                    <a:pt x="3207" y="90"/>
                    <a:pt x="3282" y="90"/>
                  </a:cubicBezTo>
                  <a:close/>
                  <a:moveTo>
                    <a:pt x="3248" y="0"/>
                  </a:moveTo>
                  <a:cubicBezTo>
                    <a:pt x="3172" y="0"/>
                    <a:pt x="3096" y="36"/>
                    <a:pt x="3031" y="90"/>
                  </a:cubicBezTo>
                  <a:lnTo>
                    <a:pt x="126" y="2681"/>
                  </a:lnTo>
                  <a:cubicBezTo>
                    <a:pt x="63" y="2744"/>
                    <a:pt x="13" y="2832"/>
                    <a:pt x="13" y="2920"/>
                  </a:cubicBezTo>
                  <a:cubicBezTo>
                    <a:pt x="1" y="3021"/>
                    <a:pt x="38" y="3122"/>
                    <a:pt x="101" y="3197"/>
                  </a:cubicBezTo>
                  <a:cubicBezTo>
                    <a:pt x="164" y="3259"/>
                    <a:pt x="252" y="3310"/>
                    <a:pt x="353" y="3310"/>
                  </a:cubicBezTo>
                  <a:cubicBezTo>
                    <a:pt x="364" y="3311"/>
                    <a:pt x="376" y="3312"/>
                    <a:pt x="388" y="3312"/>
                  </a:cubicBezTo>
                  <a:cubicBezTo>
                    <a:pt x="466" y="3312"/>
                    <a:pt x="549" y="3276"/>
                    <a:pt x="604" y="3222"/>
                  </a:cubicBezTo>
                  <a:lnTo>
                    <a:pt x="3509" y="619"/>
                  </a:lnTo>
                  <a:cubicBezTo>
                    <a:pt x="3584" y="556"/>
                    <a:pt x="3634" y="468"/>
                    <a:pt x="3634" y="367"/>
                  </a:cubicBezTo>
                  <a:cubicBezTo>
                    <a:pt x="3634" y="266"/>
                    <a:pt x="3597" y="179"/>
                    <a:pt x="3547" y="116"/>
                  </a:cubicBezTo>
                  <a:cubicBezTo>
                    <a:pt x="3497" y="78"/>
                    <a:pt x="3458" y="40"/>
                    <a:pt x="3408" y="15"/>
                  </a:cubicBezTo>
                  <a:cubicBezTo>
                    <a:pt x="3371" y="3"/>
                    <a:pt x="3321" y="3"/>
                    <a:pt x="3282" y="3"/>
                  </a:cubicBezTo>
                  <a:cubicBezTo>
                    <a:pt x="3271" y="1"/>
                    <a:pt x="3259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34"/>
            <p:cNvSpPr/>
            <p:nvPr/>
          </p:nvSpPr>
          <p:spPr>
            <a:xfrm>
              <a:off x="6103150" y="3520225"/>
              <a:ext cx="522200" cy="487325"/>
            </a:xfrm>
            <a:custGeom>
              <a:avLst/>
              <a:gdLst/>
              <a:ahLst/>
              <a:cxnLst/>
              <a:rect l="l" t="t" r="r" b="b"/>
              <a:pathLst>
                <a:path w="20888" h="19493" extrusionOk="0">
                  <a:moveTo>
                    <a:pt x="8627" y="10665"/>
                  </a:moveTo>
                  <a:cubicBezTo>
                    <a:pt x="8652" y="10715"/>
                    <a:pt x="8689" y="10765"/>
                    <a:pt x="8728" y="10816"/>
                  </a:cubicBezTo>
                  <a:cubicBezTo>
                    <a:pt x="8677" y="10791"/>
                    <a:pt x="8639" y="10765"/>
                    <a:pt x="8589" y="10753"/>
                  </a:cubicBezTo>
                  <a:cubicBezTo>
                    <a:pt x="8582" y="10750"/>
                    <a:pt x="8575" y="10748"/>
                    <a:pt x="8569" y="10748"/>
                  </a:cubicBezTo>
                  <a:cubicBezTo>
                    <a:pt x="8551" y="10748"/>
                    <a:pt x="8535" y="10760"/>
                    <a:pt x="8526" y="10778"/>
                  </a:cubicBezTo>
                  <a:cubicBezTo>
                    <a:pt x="8513" y="10804"/>
                    <a:pt x="8526" y="10841"/>
                    <a:pt x="8552" y="10841"/>
                  </a:cubicBezTo>
                  <a:cubicBezTo>
                    <a:pt x="8577" y="10854"/>
                    <a:pt x="8589" y="10866"/>
                    <a:pt x="8602" y="10866"/>
                  </a:cubicBezTo>
                  <a:cubicBezTo>
                    <a:pt x="8602" y="10891"/>
                    <a:pt x="8614" y="10916"/>
                    <a:pt x="8639" y="10929"/>
                  </a:cubicBezTo>
                  <a:cubicBezTo>
                    <a:pt x="8715" y="10955"/>
                    <a:pt x="8790" y="10980"/>
                    <a:pt x="8879" y="10992"/>
                  </a:cubicBezTo>
                  <a:cubicBezTo>
                    <a:pt x="8879" y="11005"/>
                    <a:pt x="8891" y="11005"/>
                    <a:pt x="8891" y="11017"/>
                  </a:cubicBezTo>
                  <a:cubicBezTo>
                    <a:pt x="8828" y="10992"/>
                    <a:pt x="8765" y="10967"/>
                    <a:pt x="8689" y="10955"/>
                  </a:cubicBezTo>
                  <a:cubicBezTo>
                    <a:pt x="8677" y="10955"/>
                    <a:pt x="8664" y="10955"/>
                    <a:pt x="8664" y="10967"/>
                  </a:cubicBezTo>
                  <a:cubicBezTo>
                    <a:pt x="8602" y="10955"/>
                    <a:pt x="8552" y="10929"/>
                    <a:pt x="8488" y="10916"/>
                  </a:cubicBezTo>
                  <a:lnTo>
                    <a:pt x="8463" y="10916"/>
                  </a:lnTo>
                  <a:cubicBezTo>
                    <a:pt x="8463" y="10904"/>
                    <a:pt x="8451" y="10904"/>
                    <a:pt x="8451" y="10904"/>
                  </a:cubicBezTo>
                  <a:cubicBezTo>
                    <a:pt x="8413" y="10891"/>
                    <a:pt x="8388" y="10879"/>
                    <a:pt x="8350" y="10879"/>
                  </a:cubicBezTo>
                  <a:cubicBezTo>
                    <a:pt x="8476" y="10778"/>
                    <a:pt x="8577" y="10703"/>
                    <a:pt x="8627" y="10665"/>
                  </a:cubicBezTo>
                  <a:close/>
                  <a:moveTo>
                    <a:pt x="8880" y="11382"/>
                  </a:moveTo>
                  <a:cubicBezTo>
                    <a:pt x="8896" y="11382"/>
                    <a:pt x="8912" y="11387"/>
                    <a:pt x="8925" y="11391"/>
                  </a:cubicBezTo>
                  <a:lnTo>
                    <a:pt x="8925" y="11391"/>
                  </a:lnTo>
                  <a:cubicBezTo>
                    <a:pt x="8910" y="11388"/>
                    <a:pt x="8895" y="11385"/>
                    <a:pt x="8880" y="11382"/>
                  </a:cubicBezTo>
                  <a:close/>
                  <a:moveTo>
                    <a:pt x="9318" y="11470"/>
                  </a:moveTo>
                  <a:lnTo>
                    <a:pt x="9331" y="11483"/>
                  </a:lnTo>
                  <a:lnTo>
                    <a:pt x="9318" y="11483"/>
                  </a:lnTo>
                  <a:cubicBezTo>
                    <a:pt x="9318" y="11483"/>
                    <a:pt x="9318" y="11470"/>
                    <a:pt x="9306" y="11470"/>
                  </a:cubicBezTo>
                  <a:close/>
                  <a:moveTo>
                    <a:pt x="17448" y="99"/>
                  </a:moveTo>
                  <a:cubicBezTo>
                    <a:pt x="17463" y="99"/>
                    <a:pt x="17478" y="100"/>
                    <a:pt x="17492" y="102"/>
                  </a:cubicBezTo>
                  <a:cubicBezTo>
                    <a:pt x="17757" y="127"/>
                    <a:pt x="18033" y="328"/>
                    <a:pt x="18411" y="794"/>
                  </a:cubicBezTo>
                  <a:cubicBezTo>
                    <a:pt x="18850" y="1322"/>
                    <a:pt x="19227" y="1787"/>
                    <a:pt x="19580" y="2214"/>
                  </a:cubicBezTo>
                  <a:cubicBezTo>
                    <a:pt x="19655" y="2303"/>
                    <a:pt x="19743" y="2403"/>
                    <a:pt x="19844" y="2504"/>
                  </a:cubicBezTo>
                  <a:cubicBezTo>
                    <a:pt x="19743" y="2491"/>
                    <a:pt x="19630" y="2479"/>
                    <a:pt x="19529" y="2454"/>
                  </a:cubicBezTo>
                  <a:cubicBezTo>
                    <a:pt x="19504" y="2454"/>
                    <a:pt x="19479" y="2479"/>
                    <a:pt x="19479" y="2504"/>
                  </a:cubicBezTo>
                  <a:cubicBezTo>
                    <a:pt x="19467" y="2529"/>
                    <a:pt x="19492" y="2541"/>
                    <a:pt x="19517" y="2554"/>
                  </a:cubicBezTo>
                  <a:cubicBezTo>
                    <a:pt x="19655" y="2579"/>
                    <a:pt x="19806" y="2605"/>
                    <a:pt x="19945" y="2630"/>
                  </a:cubicBezTo>
                  <a:cubicBezTo>
                    <a:pt x="20007" y="2692"/>
                    <a:pt x="20070" y="2755"/>
                    <a:pt x="20133" y="2831"/>
                  </a:cubicBezTo>
                  <a:cubicBezTo>
                    <a:pt x="19806" y="2806"/>
                    <a:pt x="19467" y="2793"/>
                    <a:pt x="19140" y="2755"/>
                  </a:cubicBezTo>
                  <a:cubicBezTo>
                    <a:pt x="19076" y="2755"/>
                    <a:pt x="19064" y="2843"/>
                    <a:pt x="19127" y="2856"/>
                  </a:cubicBezTo>
                  <a:cubicBezTo>
                    <a:pt x="19492" y="2893"/>
                    <a:pt x="19856" y="2918"/>
                    <a:pt x="20221" y="2932"/>
                  </a:cubicBezTo>
                  <a:cubicBezTo>
                    <a:pt x="20309" y="3032"/>
                    <a:pt x="20384" y="3133"/>
                    <a:pt x="20460" y="3233"/>
                  </a:cubicBezTo>
                  <a:cubicBezTo>
                    <a:pt x="20208" y="3208"/>
                    <a:pt x="19957" y="3195"/>
                    <a:pt x="19705" y="3183"/>
                  </a:cubicBezTo>
                  <a:cubicBezTo>
                    <a:pt x="19701" y="3182"/>
                    <a:pt x="19698" y="3182"/>
                    <a:pt x="19694" y="3182"/>
                  </a:cubicBezTo>
                  <a:cubicBezTo>
                    <a:pt x="19642" y="3182"/>
                    <a:pt x="19634" y="3271"/>
                    <a:pt x="19693" y="3271"/>
                  </a:cubicBezTo>
                  <a:cubicBezTo>
                    <a:pt x="19957" y="3296"/>
                    <a:pt x="20208" y="3309"/>
                    <a:pt x="20460" y="3321"/>
                  </a:cubicBezTo>
                  <a:cubicBezTo>
                    <a:pt x="20467" y="3325"/>
                    <a:pt x="20474" y="3326"/>
                    <a:pt x="20479" y="3326"/>
                  </a:cubicBezTo>
                  <a:cubicBezTo>
                    <a:pt x="20491" y="3326"/>
                    <a:pt x="20498" y="3317"/>
                    <a:pt x="20498" y="3309"/>
                  </a:cubicBezTo>
                  <a:cubicBezTo>
                    <a:pt x="20573" y="3409"/>
                    <a:pt x="20624" y="3510"/>
                    <a:pt x="20661" y="3623"/>
                  </a:cubicBezTo>
                  <a:cubicBezTo>
                    <a:pt x="20208" y="3585"/>
                    <a:pt x="19756" y="3547"/>
                    <a:pt x="19303" y="3485"/>
                  </a:cubicBezTo>
                  <a:cubicBezTo>
                    <a:pt x="19299" y="3484"/>
                    <a:pt x="19295" y="3484"/>
                    <a:pt x="19292" y="3484"/>
                  </a:cubicBezTo>
                  <a:cubicBezTo>
                    <a:pt x="19241" y="3484"/>
                    <a:pt x="19244" y="3573"/>
                    <a:pt x="19303" y="3585"/>
                  </a:cubicBezTo>
                  <a:cubicBezTo>
                    <a:pt x="19756" y="3648"/>
                    <a:pt x="20221" y="3686"/>
                    <a:pt x="20686" y="3711"/>
                  </a:cubicBezTo>
                  <a:cubicBezTo>
                    <a:pt x="20711" y="3824"/>
                    <a:pt x="20699" y="3924"/>
                    <a:pt x="20661" y="4025"/>
                  </a:cubicBezTo>
                  <a:cubicBezTo>
                    <a:pt x="20661" y="4013"/>
                    <a:pt x="20649" y="4013"/>
                    <a:pt x="20624" y="4000"/>
                  </a:cubicBezTo>
                  <a:cubicBezTo>
                    <a:pt x="20372" y="3988"/>
                    <a:pt x="20121" y="3963"/>
                    <a:pt x="19869" y="3938"/>
                  </a:cubicBezTo>
                  <a:cubicBezTo>
                    <a:pt x="19806" y="3938"/>
                    <a:pt x="19806" y="4025"/>
                    <a:pt x="19869" y="4038"/>
                  </a:cubicBezTo>
                  <a:cubicBezTo>
                    <a:pt x="20121" y="4063"/>
                    <a:pt x="20372" y="4075"/>
                    <a:pt x="20624" y="4101"/>
                  </a:cubicBezTo>
                  <a:lnTo>
                    <a:pt x="20636" y="4101"/>
                  </a:lnTo>
                  <a:cubicBezTo>
                    <a:pt x="20611" y="4164"/>
                    <a:pt x="20573" y="4226"/>
                    <a:pt x="20535" y="4290"/>
                  </a:cubicBezTo>
                  <a:cubicBezTo>
                    <a:pt x="20523" y="4290"/>
                    <a:pt x="20510" y="4302"/>
                    <a:pt x="20510" y="4315"/>
                  </a:cubicBezTo>
                  <a:cubicBezTo>
                    <a:pt x="20510" y="4310"/>
                    <a:pt x="20504" y="4309"/>
                    <a:pt x="20497" y="4309"/>
                  </a:cubicBezTo>
                  <a:cubicBezTo>
                    <a:pt x="20481" y="4309"/>
                    <a:pt x="20456" y="4315"/>
                    <a:pt x="20448" y="4315"/>
                  </a:cubicBezTo>
                  <a:lnTo>
                    <a:pt x="19945" y="4315"/>
                  </a:lnTo>
                  <a:cubicBezTo>
                    <a:pt x="19756" y="4315"/>
                    <a:pt x="19567" y="4302"/>
                    <a:pt x="19366" y="4277"/>
                  </a:cubicBezTo>
                  <a:cubicBezTo>
                    <a:pt x="19303" y="4277"/>
                    <a:pt x="19303" y="4377"/>
                    <a:pt x="19366" y="4377"/>
                  </a:cubicBezTo>
                  <a:cubicBezTo>
                    <a:pt x="19580" y="4402"/>
                    <a:pt x="19794" y="4415"/>
                    <a:pt x="20020" y="4415"/>
                  </a:cubicBezTo>
                  <a:lnTo>
                    <a:pt x="20334" y="4415"/>
                  </a:lnTo>
                  <a:cubicBezTo>
                    <a:pt x="20372" y="4415"/>
                    <a:pt x="20409" y="4402"/>
                    <a:pt x="20448" y="4402"/>
                  </a:cubicBezTo>
                  <a:cubicBezTo>
                    <a:pt x="20359" y="4516"/>
                    <a:pt x="20259" y="4604"/>
                    <a:pt x="20158" y="4692"/>
                  </a:cubicBezTo>
                  <a:cubicBezTo>
                    <a:pt x="19970" y="4679"/>
                    <a:pt x="19769" y="4654"/>
                    <a:pt x="19580" y="4642"/>
                  </a:cubicBezTo>
                  <a:cubicBezTo>
                    <a:pt x="19576" y="4641"/>
                    <a:pt x="19572" y="4641"/>
                    <a:pt x="19569" y="4641"/>
                  </a:cubicBezTo>
                  <a:cubicBezTo>
                    <a:pt x="19516" y="4641"/>
                    <a:pt x="19508" y="4730"/>
                    <a:pt x="19567" y="4742"/>
                  </a:cubicBezTo>
                  <a:lnTo>
                    <a:pt x="20057" y="4780"/>
                  </a:lnTo>
                  <a:cubicBezTo>
                    <a:pt x="19995" y="4830"/>
                    <a:pt x="19920" y="4893"/>
                    <a:pt x="19844" y="4956"/>
                  </a:cubicBezTo>
                  <a:lnTo>
                    <a:pt x="19831" y="4956"/>
                  </a:lnTo>
                  <a:cubicBezTo>
                    <a:pt x="19492" y="4930"/>
                    <a:pt x="19140" y="4918"/>
                    <a:pt x="18800" y="4893"/>
                  </a:cubicBezTo>
                  <a:cubicBezTo>
                    <a:pt x="18737" y="4893"/>
                    <a:pt x="18724" y="4994"/>
                    <a:pt x="18788" y="4994"/>
                  </a:cubicBezTo>
                  <a:cubicBezTo>
                    <a:pt x="19115" y="5006"/>
                    <a:pt x="19429" y="5031"/>
                    <a:pt x="19743" y="5044"/>
                  </a:cubicBezTo>
                  <a:cubicBezTo>
                    <a:pt x="19680" y="5107"/>
                    <a:pt x="19605" y="5170"/>
                    <a:pt x="19529" y="5245"/>
                  </a:cubicBezTo>
                  <a:cubicBezTo>
                    <a:pt x="19517" y="5232"/>
                    <a:pt x="19517" y="5232"/>
                    <a:pt x="19504" y="5232"/>
                  </a:cubicBezTo>
                  <a:cubicBezTo>
                    <a:pt x="19278" y="5220"/>
                    <a:pt x="19039" y="5207"/>
                    <a:pt x="18813" y="5195"/>
                  </a:cubicBezTo>
                  <a:cubicBezTo>
                    <a:pt x="18750" y="5195"/>
                    <a:pt x="18737" y="5296"/>
                    <a:pt x="18800" y="5296"/>
                  </a:cubicBezTo>
                  <a:cubicBezTo>
                    <a:pt x="19014" y="5308"/>
                    <a:pt x="19215" y="5321"/>
                    <a:pt x="19429" y="5333"/>
                  </a:cubicBezTo>
                  <a:lnTo>
                    <a:pt x="19240" y="5484"/>
                  </a:lnTo>
                  <a:cubicBezTo>
                    <a:pt x="19240" y="5472"/>
                    <a:pt x="19227" y="5472"/>
                    <a:pt x="19215" y="5472"/>
                  </a:cubicBezTo>
                  <a:cubicBezTo>
                    <a:pt x="19020" y="5478"/>
                    <a:pt x="18825" y="5481"/>
                    <a:pt x="18632" y="5481"/>
                  </a:cubicBezTo>
                  <a:cubicBezTo>
                    <a:pt x="18439" y="5481"/>
                    <a:pt x="18247" y="5478"/>
                    <a:pt x="18058" y="5472"/>
                  </a:cubicBezTo>
                  <a:cubicBezTo>
                    <a:pt x="18055" y="5471"/>
                    <a:pt x="18051" y="5471"/>
                    <a:pt x="18047" y="5471"/>
                  </a:cubicBezTo>
                  <a:cubicBezTo>
                    <a:pt x="17994" y="5471"/>
                    <a:pt x="17987" y="5559"/>
                    <a:pt x="18045" y="5559"/>
                  </a:cubicBezTo>
                  <a:cubicBezTo>
                    <a:pt x="18411" y="5572"/>
                    <a:pt x="18788" y="5572"/>
                    <a:pt x="19152" y="5572"/>
                  </a:cubicBezTo>
                  <a:cubicBezTo>
                    <a:pt x="19076" y="5635"/>
                    <a:pt x="19014" y="5698"/>
                    <a:pt x="18939" y="5760"/>
                  </a:cubicBezTo>
                  <a:lnTo>
                    <a:pt x="18926" y="5760"/>
                  </a:lnTo>
                  <a:cubicBezTo>
                    <a:pt x="18687" y="5760"/>
                    <a:pt x="18448" y="5748"/>
                    <a:pt x="18209" y="5723"/>
                  </a:cubicBezTo>
                  <a:cubicBezTo>
                    <a:pt x="18146" y="5723"/>
                    <a:pt x="18134" y="5824"/>
                    <a:pt x="18196" y="5824"/>
                  </a:cubicBezTo>
                  <a:cubicBezTo>
                    <a:pt x="18411" y="5836"/>
                    <a:pt x="18624" y="5849"/>
                    <a:pt x="18838" y="5849"/>
                  </a:cubicBezTo>
                  <a:cubicBezTo>
                    <a:pt x="18724" y="5950"/>
                    <a:pt x="18624" y="6037"/>
                    <a:pt x="18511" y="6138"/>
                  </a:cubicBezTo>
                  <a:cubicBezTo>
                    <a:pt x="18184" y="6113"/>
                    <a:pt x="17844" y="6100"/>
                    <a:pt x="17517" y="6100"/>
                  </a:cubicBezTo>
                  <a:cubicBezTo>
                    <a:pt x="17455" y="6100"/>
                    <a:pt x="17442" y="6201"/>
                    <a:pt x="17505" y="6201"/>
                  </a:cubicBezTo>
                  <a:cubicBezTo>
                    <a:pt x="17819" y="6201"/>
                    <a:pt x="18121" y="6201"/>
                    <a:pt x="18423" y="6226"/>
                  </a:cubicBezTo>
                  <a:cubicBezTo>
                    <a:pt x="18310" y="6327"/>
                    <a:pt x="18196" y="6427"/>
                    <a:pt x="18096" y="6528"/>
                  </a:cubicBezTo>
                  <a:cubicBezTo>
                    <a:pt x="17962" y="6488"/>
                    <a:pt x="17829" y="6469"/>
                    <a:pt x="17695" y="6469"/>
                  </a:cubicBezTo>
                  <a:cubicBezTo>
                    <a:pt x="17615" y="6469"/>
                    <a:pt x="17535" y="6476"/>
                    <a:pt x="17455" y="6490"/>
                  </a:cubicBezTo>
                  <a:cubicBezTo>
                    <a:pt x="17395" y="6490"/>
                    <a:pt x="17414" y="6579"/>
                    <a:pt x="17470" y="6579"/>
                  </a:cubicBezTo>
                  <a:cubicBezTo>
                    <a:pt x="17473" y="6579"/>
                    <a:pt x="17476" y="6579"/>
                    <a:pt x="17480" y="6578"/>
                  </a:cubicBezTo>
                  <a:cubicBezTo>
                    <a:pt x="17543" y="6569"/>
                    <a:pt x="17606" y="6565"/>
                    <a:pt x="17668" y="6565"/>
                  </a:cubicBezTo>
                  <a:cubicBezTo>
                    <a:pt x="17782" y="6565"/>
                    <a:pt x="17895" y="6579"/>
                    <a:pt x="18008" y="6604"/>
                  </a:cubicBezTo>
                  <a:cubicBezTo>
                    <a:pt x="17920" y="6679"/>
                    <a:pt x="17844" y="6754"/>
                    <a:pt x="17757" y="6830"/>
                  </a:cubicBezTo>
                  <a:cubicBezTo>
                    <a:pt x="17719" y="6815"/>
                    <a:pt x="17682" y="6809"/>
                    <a:pt x="17642" y="6809"/>
                  </a:cubicBezTo>
                  <a:cubicBezTo>
                    <a:pt x="17615" y="6809"/>
                    <a:pt x="17586" y="6812"/>
                    <a:pt x="17555" y="6817"/>
                  </a:cubicBezTo>
                  <a:cubicBezTo>
                    <a:pt x="17455" y="6817"/>
                    <a:pt x="17354" y="6830"/>
                    <a:pt x="17266" y="6830"/>
                  </a:cubicBezTo>
                  <a:cubicBezTo>
                    <a:pt x="17052" y="6855"/>
                    <a:pt x="16851" y="6867"/>
                    <a:pt x="16637" y="6880"/>
                  </a:cubicBezTo>
                  <a:cubicBezTo>
                    <a:pt x="16575" y="6880"/>
                    <a:pt x="16600" y="6981"/>
                    <a:pt x="16662" y="6981"/>
                  </a:cubicBezTo>
                  <a:cubicBezTo>
                    <a:pt x="16838" y="6968"/>
                    <a:pt x="17027" y="6956"/>
                    <a:pt x="17215" y="6943"/>
                  </a:cubicBezTo>
                  <a:cubicBezTo>
                    <a:pt x="17304" y="6930"/>
                    <a:pt x="17404" y="6917"/>
                    <a:pt x="17492" y="6917"/>
                  </a:cubicBezTo>
                  <a:cubicBezTo>
                    <a:pt x="17542" y="6917"/>
                    <a:pt x="17618" y="6905"/>
                    <a:pt x="17668" y="6905"/>
                  </a:cubicBezTo>
                  <a:cubicBezTo>
                    <a:pt x="17567" y="7006"/>
                    <a:pt x="17455" y="7093"/>
                    <a:pt x="17366" y="7194"/>
                  </a:cubicBezTo>
                  <a:cubicBezTo>
                    <a:pt x="17354" y="7182"/>
                    <a:pt x="17341" y="7169"/>
                    <a:pt x="17316" y="7169"/>
                  </a:cubicBezTo>
                  <a:cubicBezTo>
                    <a:pt x="17163" y="7193"/>
                    <a:pt x="17004" y="7207"/>
                    <a:pt x="16846" y="7207"/>
                  </a:cubicBezTo>
                  <a:cubicBezTo>
                    <a:pt x="16759" y="7207"/>
                    <a:pt x="16672" y="7203"/>
                    <a:pt x="16587" y="7194"/>
                  </a:cubicBezTo>
                  <a:cubicBezTo>
                    <a:pt x="16524" y="7194"/>
                    <a:pt x="16511" y="7295"/>
                    <a:pt x="16575" y="7295"/>
                  </a:cubicBezTo>
                  <a:cubicBezTo>
                    <a:pt x="16669" y="7300"/>
                    <a:pt x="16766" y="7303"/>
                    <a:pt x="16864" y="7303"/>
                  </a:cubicBezTo>
                  <a:cubicBezTo>
                    <a:pt x="16999" y="7303"/>
                    <a:pt x="17134" y="7297"/>
                    <a:pt x="17266" y="7283"/>
                  </a:cubicBezTo>
                  <a:lnTo>
                    <a:pt x="17266" y="7283"/>
                  </a:lnTo>
                  <a:cubicBezTo>
                    <a:pt x="17165" y="7370"/>
                    <a:pt x="17064" y="7459"/>
                    <a:pt x="16977" y="7534"/>
                  </a:cubicBezTo>
                  <a:cubicBezTo>
                    <a:pt x="16629" y="7562"/>
                    <a:pt x="16281" y="7576"/>
                    <a:pt x="15928" y="7576"/>
                  </a:cubicBezTo>
                  <a:cubicBezTo>
                    <a:pt x="15809" y="7576"/>
                    <a:pt x="15689" y="7575"/>
                    <a:pt x="15569" y="7571"/>
                  </a:cubicBezTo>
                  <a:cubicBezTo>
                    <a:pt x="15505" y="7571"/>
                    <a:pt x="15505" y="7672"/>
                    <a:pt x="15569" y="7672"/>
                  </a:cubicBezTo>
                  <a:cubicBezTo>
                    <a:pt x="15684" y="7675"/>
                    <a:pt x="15800" y="7677"/>
                    <a:pt x="15916" y="7677"/>
                  </a:cubicBezTo>
                  <a:cubicBezTo>
                    <a:pt x="16232" y="7677"/>
                    <a:pt x="16551" y="7665"/>
                    <a:pt x="16863" y="7647"/>
                  </a:cubicBezTo>
                  <a:lnTo>
                    <a:pt x="16863" y="7647"/>
                  </a:lnTo>
                  <a:cubicBezTo>
                    <a:pt x="16776" y="7722"/>
                    <a:pt x="16700" y="7798"/>
                    <a:pt x="16625" y="7861"/>
                  </a:cubicBezTo>
                  <a:cubicBezTo>
                    <a:pt x="16616" y="7861"/>
                    <a:pt x="16608" y="7855"/>
                    <a:pt x="16599" y="7855"/>
                  </a:cubicBezTo>
                  <a:cubicBezTo>
                    <a:pt x="16595" y="7855"/>
                    <a:pt x="16591" y="7857"/>
                    <a:pt x="16587" y="7861"/>
                  </a:cubicBezTo>
                  <a:cubicBezTo>
                    <a:pt x="16335" y="7886"/>
                    <a:pt x="16097" y="7911"/>
                    <a:pt x="15845" y="7923"/>
                  </a:cubicBezTo>
                  <a:cubicBezTo>
                    <a:pt x="15782" y="7936"/>
                    <a:pt x="15795" y="8024"/>
                    <a:pt x="15857" y="8024"/>
                  </a:cubicBezTo>
                  <a:cubicBezTo>
                    <a:pt x="16084" y="8012"/>
                    <a:pt x="16298" y="7987"/>
                    <a:pt x="16524" y="7962"/>
                  </a:cubicBezTo>
                  <a:lnTo>
                    <a:pt x="16524" y="7962"/>
                  </a:lnTo>
                  <a:cubicBezTo>
                    <a:pt x="16461" y="8024"/>
                    <a:pt x="16411" y="8062"/>
                    <a:pt x="16385" y="8087"/>
                  </a:cubicBezTo>
                  <a:cubicBezTo>
                    <a:pt x="16335" y="8125"/>
                    <a:pt x="16298" y="8163"/>
                    <a:pt x="16260" y="8200"/>
                  </a:cubicBezTo>
                  <a:lnTo>
                    <a:pt x="16248" y="8188"/>
                  </a:lnTo>
                  <a:cubicBezTo>
                    <a:pt x="15731" y="8175"/>
                    <a:pt x="15228" y="8150"/>
                    <a:pt x="14725" y="8113"/>
                  </a:cubicBezTo>
                  <a:cubicBezTo>
                    <a:pt x="14663" y="8113"/>
                    <a:pt x="14650" y="8213"/>
                    <a:pt x="14713" y="8213"/>
                  </a:cubicBezTo>
                  <a:cubicBezTo>
                    <a:pt x="15178" y="8250"/>
                    <a:pt x="15656" y="8276"/>
                    <a:pt x="16122" y="8289"/>
                  </a:cubicBezTo>
                  <a:cubicBezTo>
                    <a:pt x="15933" y="8401"/>
                    <a:pt x="15719" y="8490"/>
                    <a:pt x="15493" y="8552"/>
                  </a:cubicBezTo>
                  <a:cubicBezTo>
                    <a:pt x="15480" y="8540"/>
                    <a:pt x="15480" y="8540"/>
                    <a:pt x="15468" y="8540"/>
                  </a:cubicBezTo>
                  <a:cubicBezTo>
                    <a:pt x="14826" y="8540"/>
                    <a:pt x="14185" y="8515"/>
                    <a:pt x="13543" y="8490"/>
                  </a:cubicBezTo>
                  <a:cubicBezTo>
                    <a:pt x="13481" y="8490"/>
                    <a:pt x="13468" y="8577"/>
                    <a:pt x="13531" y="8590"/>
                  </a:cubicBezTo>
                  <a:cubicBezTo>
                    <a:pt x="14059" y="8602"/>
                    <a:pt x="14588" y="8628"/>
                    <a:pt x="15116" y="8628"/>
                  </a:cubicBezTo>
                  <a:cubicBezTo>
                    <a:pt x="14965" y="8666"/>
                    <a:pt x="14814" y="8678"/>
                    <a:pt x="14663" y="8703"/>
                  </a:cubicBezTo>
                  <a:cubicBezTo>
                    <a:pt x="14537" y="8716"/>
                    <a:pt x="14424" y="8728"/>
                    <a:pt x="14323" y="8741"/>
                  </a:cubicBezTo>
                  <a:lnTo>
                    <a:pt x="14248" y="8753"/>
                  </a:lnTo>
                  <a:cubicBezTo>
                    <a:pt x="13946" y="8779"/>
                    <a:pt x="13644" y="8817"/>
                    <a:pt x="13355" y="8879"/>
                  </a:cubicBezTo>
                  <a:cubicBezTo>
                    <a:pt x="13355" y="8854"/>
                    <a:pt x="13330" y="8842"/>
                    <a:pt x="13305" y="8842"/>
                  </a:cubicBezTo>
                  <a:cubicBezTo>
                    <a:pt x="13028" y="8867"/>
                    <a:pt x="12752" y="8867"/>
                    <a:pt x="12462" y="8867"/>
                  </a:cubicBezTo>
                  <a:cubicBezTo>
                    <a:pt x="12458" y="8866"/>
                    <a:pt x="12455" y="8866"/>
                    <a:pt x="12451" y="8866"/>
                  </a:cubicBezTo>
                  <a:cubicBezTo>
                    <a:pt x="12398" y="8866"/>
                    <a:pt x="12390" y="8955"/>
                    <a:pt x="12450" y="8955"/>
                  </a:cubicBezTo>
                  <a:cubicBezTo>
                    <a:pt x="12538" y="8961"/>
                    <a:pt x="12626" y="8964"/>
                    <a:pt x="12712" y="8964"/>
                  </a:cubicBezTo>
                  <a:cubicBezTo>
                    <a:pt x="12799" y="8964"/>
                    <a:pt x="12883" y="8961"/>
                    <a:pt x="12965" y="8955"/>
                  </a:cubicBezTo>
                  <a:lnTo>
                    <a:pt x="12965" y="8955"/>
                  </a:lnTo>
                  <a:cubicBezTo>
                    <a:pt x="12588" y="9055"/>
                    <a:pt x="12224" y="9194"/>
                    <a:pt x="11897" y="9420"/>
                  </a:cubicBezTo>
                  <a:cubicBezTo>
                    <a:pt x="11506" y="9672"/>
                    <a:pt x="10740" y="10363"/>
                    <a:pt x="9544" y="11533"/>
                  </a:cubicBezTo>
                  <a:cubicBezTo>
                    <a:pt x="9457" y="11458"/>
                    <a:pt x="9205" y="11231"/>
                    <a:pt x="8966" y="10955"/>
                  </a:cubicBezTo>
                  <a:cubicBezTo>
                    <a:pt x="8966" y="10929"/>
                    <a:pt x="8954" y="10916"/>
                    <a:pt x="8941" y="10916"/>
                  </a:cubicBezTo>
                  <a:lnTo>
                    <a:pt x="8929" y="10916"/>
                  </a:lnTo>
                  <a:lnTo>
                    <a:pt x="8702" y="10614"/>
                  </a:lnTo>
                  <a:cubicBezTo>
                    <a:pt x="8778" y="10552"/>
                    <a:pt x="8840" y="10489"/>
                    <a:pt x="8916" y="10438"/>
                  </a:cubicBezTo>
                  <a:cubicBezTo>
                    <a:pt x="8916" y="10438"/>
                    <a:pt x="8929" y="10438"/>
                    <a:pt x="8941" y="10452"/>
                  </a:cubicBezTo>
                  <a:cubicBezTo>
                    <a:pt x="9256" y="10502"/>
                    <a:pt x="9583" y="10552"/>
                    <a:pt x="9897" y="10589"/>
                  </a:cubicBezTo>
                  <a:cubicBezTo>
                    <a:pt x="9900" y="10590"/>
                    <a:pt x="9904" y="10591"/>
                    <a:pt x="9908" y="10591"/>
                  </a:cubicBezTo>
                  <a:cubicBezTo>
                    <a:pt x="9961" y="10591"/>
                    <a:pt x="9968" y="10501"/>
                    <a:pt x="9910" y="10489"/>
                  </a:cubicBezTo>
                  <a:cubicBezTo>
                    <a:pt x="9608" y="10464"/>
                    <a:pt x="9306" y="10413"/>
                    <a:pt x="9004" y="10363"/>
                  </a:cubicBezTo>
                  <a:cubicBezTo>
                    <a:pt x="9080" y="10301"/>
                    <a:pt x="9155" y="10237"/>
                    <a:pt x="9218" y="10175"/>
                  </a:cubicBezTo>
                  <a:cubicBezTo>
                    <a:pt x="9231" y="10175"/>
                    <a:pt x="9243" y="10187"/>
                    <a:pt x="9256" y="10187"/>
                  </a:cubicBezTo>
                  <a:cubicBezTo>
                    <a:pt x="9544" y="10225"/>
                    <a:pt x="9834" y="10250"/>
                    <a:pt x="10123" y="10288"/>
                  </a:cubicBezTo>
                  <a:cubicBezTo>
                    <a:pt x="10186" y="10288"/>
                    <a:pt x="10198" y="10187"/>
                    <a:pt x="10136" y="10187"/>
                  </a:cubicBezTo>
                  <a:cubicBezTo>
                    <a:pt x="9859" y="10150"/>
                    <a:pt x="9583" y="10125"/>
                    <a:pt x="9306" y="10099"/>
                  </a:cubicBezTo>
                  <a:lnTo>
                    <a:pt x="9570" y="9873"/>
                  </a:lnTo>
                  <a:cubicBezTo>
                    <a:pt x="9834" y="9898"/>
                    <a:pt x="10086" y="9935"/>
                    <a:pt x="10349" y="9974"/>
                  </a:cubicBezTo>
                  <a:cubicBezTo>
                    <a:pt x="10413" y="9974"/>
                    <a:pt x="10425" y="9885"/>
                    <a:pt x="10362" y="9873"/>
                  </a:cubicBezTo>
                  <a:cubicBezTo>
                    <a:pt x="10123" y="9835"/>
                    <a:pt x="9897" y="9810"/>
                    <a:pt x="9658" y="9785"/>
                  </a:cubicBezTo>
                  <a:cubicBezTo>
                    <a:pt x="9784" y="9672"/>
                    <a:pt x="9910" y="9571"/>
                    <a:pt x="10022" y="9458"/>
                  </a:cubicBezTo>
                  <a:cubicBezTo>
                    <a:pt x="10224" y="9521"/>
                    <a:pt x="10425" y="9558"/>
                    <a:pt x="10626" y="9571"/>
                  </a:cubicBezTo>
                  <a:cubicBezTo>
                    <a:pt x="10630" y="9572"/>
                    <a:pt x="10633" y="9572"/>
                    <a:pt x="10636" y="9572"/>
                  </a:cubicBezTo>
                  <a:cubicBezTo>
                    <a:pt x="10690" y="9572"/>
                    <a:pt x="10698" y="9482"/>
                    <a:pt x="10639" y="9471"/>
                  </a:cubicBezTo>
                  <a:cubicBezTo>
                    <a:pt x="10463" y="9458"/>
                    <a:pt x="10274" y="9432"/>
                    <a:pt x="10098" y="9382"/>
                  </a:cubicBezTo>
                  <a:cubicBezTo>
                    <a:pt x="10211" y="9282"/>
                    <a:pt x="10312" y="9181"/>
                    <a:pt x="10400" y="9080"/>
                  </a:cubicBezTo>
                  <a:cubicBezTo>
                    <a:pt x="10576" y="9156"/>
                    <a:pt x="10752" y="9206"/>
                    <a:pt x="10928" y="9219"/>
                  </a:cubicBezTo>
                  <a:cubicBezTo>
                    <a:pt x="10931" y="9220"/>
                    <a:pt x="10935" y="9220"/>
                    <a:pt x="10938" y="9220"/>
                  </a:cubicBezTo>
                  <a:cubicBezTo>
                    <a:pt x="10992" y="9220"/>
                    <a:pt x="11000" y="9130"/>
                    <a:pt x="10941" y="9119"/>
                  </a:cubicBezTo>
                  <a:cubicBezTo>
                    <a:pt x="10777" y="9105"/>
                    <a:pt x="10626" y="9068"/>
                    <a:pt x="10475" y="9005"/>
                  </a:cubicBezTo>
                  <a:cubicBezTo>
                    <a:pt x="10551" y="8942"/>
                    <a:pt x="10614" y="8867"/>
                    <a:pt x="10676" y="8804"/>
                  </a:cubicBezTo>
                  <a:cubicBezTo>
                    <a:pt x="10683" y="8810"/>
                    <a:pt x="10689" y="8813"/>
                    <a:pt x="10697" y="8813"/>
                  </a:cubicBezTo>
                  <a:cubicBezTo>
                    <a:pt x="10705" y="8813"/>
                    <a:pt x="10714" y="8810"/>
                    <a:pt x="10727" y="8804"/>
                  </a:cubicBezTo>
                  <a:cubicBezTo>
                    <a:pt x="10966" y="8892"/>
                    <a:pt x="11204" y="8955"/>
                    <a:pt x="11456" y="8993"/>
                  </a:cubicBezTo>
                  <a:cubicBezTo>
                    <a:pt x="11519" y="8993"/>
                    <a:pt x="11531" y="8892"/>
                    <a:pt x="11469" y="8892"/>
                  </a:cubicBezTo>
                  <a:cubicBezTo>
                    <a:pt x="11230" y="8867"/>
                    <a:pt x="10978" y="8804"/>
                    <a:pt x="10752" y="8716"/>
                  </a:cubicBezTo>
                  <a:cubicBezTo>
                    <a:pt x="10827" y="8641"/>
                    <a:pt x="10891" y="8552"/>
                    <a:pt x="10941" y="8490"/>
                  </a:cubicBezTo>
                  <a:cubicBezTo>
                    <a:pt x="10953" y="8490"/>
                    <a:pt x="10966" y="8502"/>
                    <a:pt x="10978" y="8502"/>
                  </a:cubicBezTo>
                  <a:cubicBezTo>
                    <a:pt x="11167" y="8540"/>
                    <a:pt x="11343" y="8577"/>
                    <a:pt x="11531" y="8616"/>
                  </a:cubicBezTo>
                  <a:cubicBezTo>
                    <a:pt x="11536" y="8618"/>
                    <a:pt x="11540" y="8619"/>
                    <a:pt x="11545" y="8619"/>
                  </a:cubicBezTo>
                  <a:cubicBezTo>
                    <a:pt x="11565" y="8619"/>
                    <a:pt x="11584" y="8598"/>
                    <a:pt x="11595" y="8577"/>
                  </a:cubicBezTo>
                  <a:cubicBezTo>
                    <a:pt x="11595" y="8540"/>
                    <a:pt x="11570" y="8527"/>
                    <a:pt x="11544" y="8515"/>
                  </a:cubicBezTo>
                  <a:cubicBezTo>
                    <a:pt x="11368" y="8477"/>
                    <a:pt x="11179" y="8452"/>
                    <a:pt x="11003" y="8414"/>
                  </a:cubicBezTo>
                  <a:cubicBezTo>
                    <a:pt x="11028" y="8364"/>
                    <a:pt x="11067" y="8314"/>
                    <a:pt x="11092" y="8276"/>
                  </a:cubicBezTo>
                  <a:cubicBezTo>
                    <a:pt x="11142" y="8213"/>
                    <a:pt x="11179" y="8150"/>
                    <a:pt x="11218" y="8087"/>
                  </a:cubicBezTo>
                  <a:cubicBezTo>
                    <a:pt x="11230" y="8087"/>
                    <a:pt x="11230" y="8099"/>
                    <a:pt x="11243" y="8099"/>
                  </a:cubicBezTo>
                  <a:cubicBezTo>
                    <a:pt x="11469" y="8113"/>
                    <a:pt x="11682" y="8150"/>
                    <a:pt x="11897" y="8200"/>
                  </a:cubicBezTo>
                  <a:cubicBezTo>
                    <a:pt x="11903" y="8204"/>
                    <a:pt x="11910" y="8205"/>
                    <a:pt x="11917" y="8205"/>
                  </a:cubicBezTo>
                  <a:cubicBezTo>
                    <a:pt x="11934" y="8205"/>
                    <a:pt x="11950" y="8193"/>
                    <a:pt x="11959" y="8175"/>
                  </a:cubicBezTo>
                  <a:cubicBezTo>
                    <a:pt x="11972" y="8150"/>
                    <a:pt x="11959" y="8113"/>
                    <a:pt x="11934" y="8113"/>
                  </a:cubicBezTo>
                  <a:cubicBezTo>
                    <a:pt x="11707" y="8049"/>
                    <a:pt x="11494" y="8012"/>
                    <a:pt x="11268" y="7999"/>
                  </a:cubicBezTo>
                  <a:cubicBezTo>
                    <a:pt x="11330" y="7898"/>
                    <a:pt x="11380" y="7798"/>
                    <a:pt x="11431" y="7697"/>
                  </a:cubicBezTo>
                  <a:cubicBezTo>
                    <a:pt x="11657" y="7747"/>
                    <a:pt x="11883" y="7786"/>
                    <a:pt x="12110" y="7823"/>
                  </a:cubicBezTo>
                  <a:cubicBezTo>
                    <a:pt x="12114" y="7824"/>
                    <a:pt x="12117" y="7824"/>
                    <a:pt x="12121" y="7824"/>
                  </a:cubicBezTo>
                  <a:cubicBezTo>
                    <a:pt x="12174" y="7824"/>
                    <a:pt x="12181" y="7734"/>
                    <a:pt x="12123" y="7722"/>
                  </a:cubicBezTo>
                  <a:lnTo>
                    <a:pt x="11481" y="7610"/>
                  </a:lnTo>
                  <a:cubicBezTo>
                    <a:pt x="11519" y="7521"/>
                    <a:pt x="11557" y="7420"/>
                    <a:pt x="11595" y="7333"/>
                  </a:cubicBezTo>
                  <a:cubicBezTo>
                    <a:pt x="11833" y="7383"/>
                    <a:pt x="12085" y="7420"/>
                    <a:pt x="12324" y="7446"/>
                  </a:cubicBezTo>
                  <a:cubicBezTo>
                    <a:pt x="12386" y="7446"/>
                    <a:pt x="12400" y="7358"/>
                    <a:pt x="12336" y="7345"/>
                  </a:cubicBezTo>
                  <a:cubicBezTo>
                    <a:pt x="12098" y="7320"/>
                    <a:pt x="11871" y="7283"/>
                    <a:pt x="11632" y="7244"/>
                  </a:cubicBezTo>
                  <a:cubicBezTo>
                    <a:pt x="11670" y="7132"/>
                    <a:pt x="11707" y="7031"/>
                    <a:pt x="11746" y="6917"/>
                  </a:cubicBezTo>
                  <a:cubicBezTo>
                    <a:pt x="11746" y="6930"/>
                    <a:pt x="11758" y="6943"/>
                    <a:pt x="11771" y="6943"/>
                  </a:cubicBezTo>
                  <a:cubicBezTo>
                    <a:pt x="12047" y="6993"/>
                    <a:pt x="12324" y="7031"/>
                    <a:pt x="12613" y="7056"/>
                  </a:cubicBezTo>
                  <a:cubicBezTo>
                    <a:pt x="12616" y="7057"/>
                    <a:pt x="12618" y="7057"/>
                    <a:pt x="12621" y="7057"/>
                  </a:cubicBezTo>
                  <a:cubicBezTo>
                    <a:pt x="12664" y="7057"/>
                    <a:pt x="12673" y="6968"/>
                    <a:pt x="12613" y="6968"/>
                  </a:cubicBezTo>
                  <a:cubicBezTo>
                    <a:pt x="12336" y="6930"/>
                    <a:pt x="12060" y="6892"/>
                    <a:pt x="11783" y="6842"/>
                  </a:cubicBezTo>
                  <a:lnTo>
                    <a:pt x="11771" y="6842"/>
                  </a:lnTo>
                  <a:cubicBezTo>
                    <a:pt x="11796" y="6754"/>
                    <a:pt x="11821" y="6666"/>
                    <a:pt x="11833" y="6590"/>
                  </a:cubicBezTo>
                  <a:cubicBezTo>
                    <a:pt x="12173" y="6641"/>
                    <a:pt x="12500" y="6691"/>
                    <a:pt x="12839" y="6754"/>
                  </a:cubicBezTo>
                  <a:cubicBezTo>
                    <a:pt x="12843" y="6755"/>
                    <a:pt x="12846" y="6755"/>
                    <a:pt x="12849" y="6755"/>
                  </a:cubicBezTo>
                  <a:cubicBezTo>
                    <a:pt x="12902" y="6755"/>
                    <a:pt x="12900" y="6665"/>
                    <a:pt x="12852" y="6654"/>
                  </a:cubicBezTo>
                  <a:cubicBezTo>
                    <a:pt x="12512" y="6604"/>
                    <a:pt x="12185" y="6540"/>
                    <a:pt x="11858" y="6490"/>
                  </a:cubicBezTo>
                  <a:cubicBezTo>
                    <a:pt x="11883" y="6389"/>
                    <a:pt x="11909" y="6289"/>
                    <a:pt x="11922" y="6188"/>
                  </a:cubicBezTo>
                  <a:cubicBezTo>
                    <a:pt x="11922" y="6188"/>
                    <a:pt x="11934" y="6188"/>
                    <a:pt x="11934" y="6201"/>
                  </a:cubicBezTo>
                  <a:cubicBezTo>
                    <a:pt x="12475" y="6289"/>
                    <a:pt x="13015" y="6377"/>
                    <a:pt x="13556" y="6440"/>
                  </a:cubicBezTo>
                  <a:cubicBezTo>
                    <a:pt x="13619" y="6440"/>
                    <a:pt x="13632" y="6352"/>
                    <a:pt x="13569" y="6339"/>
                  </a:cubicBezTo>
                  <a:cubicBezTo>
                    <a:pt x="13028" y="6277"/>
                    <a:pt x="12487" y="6201"/>
                    <a:pt x="11947" y="6100"/>
                  </a:cubicBezTo>
                  <a:cubicBezTo>
                    <a:pt x="11959" y="6000"/>
                    <a:pt x="11972" y="5911"/>
                    <a:pt x="11997" y="5811"/>
                  </a:cubicBezTo>
                  <a:cubicBezTo>
                    <a:pt x="11997" y="5786"/>
                    <a:pt x="11997" y="5760"/>
                    <a:pt x="12009" y="5735"/>
                  </a:cubicBezTo>
                  <a:cubicBezTo>
                    <a:pt x="12009" y="5748"/>
                    <a:pt x="12009" y="5748"/>
                    <a:pt x="12022" y="5748"/>
                  </a:cubicBezTo>
                  <a:cubicBezTo>
                    <a:pt x="12286" y="5786"/>
                    <a:pt x="12550" y="5836"/>
                    <a:pt x="12827" y="5874"/>
                  </a:cubicBezTo>
                  <a:cubicBezTo>
                    <a:pt x="12831" y="5875"/>
                    <a:pt x="12834" y="5875"/>
                    <a:pt x="12837" y="5875"/>
                  </a:cubicBezTo>
                  <a:cubicBezTo>
                    <a:pt x="12889" y="5875"/>
                    <a:pt x="12886" y="5786"/>
                    <a:pt x="12827" y="5786"/>
                  </a:cubicBezTo>
                  <a:cubicBezTo>
                    <a:pt x="12563" y="5735"/>
                    <a:pt x="12299" y="5698"/>
                    <a:pt x="12034" y="5648"/>
                  </a:cubicBezTo>
                  <a:lnTo>
                    <a:pt x="12022" y="5648"/>
                  </a:lnTo>
                  <a:cubicBezTo>
                    <a:pt x="12047" y="5534"/>
                    <a:pt x="12060" y="5421"/>
                    <a:pt x="12085" y="5308"/>
                  </a:cubicBezTo>
                  <a:cubicBezTo>
                    <a:pt x="12085" y="5321"/>
                    <a:pt x="12098" y="5346"/>
                    <a:pt x="12123" y="5346"/>
                  </a:cubicBezTo>
                  <a:cubicBezTo>
                    <a:pt x="12576" y="5472"/>
                    <a:pt x="13040" y="5547"/>
                    <a:pt x="13518" y="5572"/>
                  </a:cubicBezTo>
                  <a:cubicBezTo>
                    <a:pt x="13582" y="5572"/>
                    <a:pt x="13594" y="5472"/>
                    <a:pt x="13531" y="5472"/>
                  </a:cubicBezTo>
                  <a:cubicBezTo>
                    <a:pt x="13066" y="5447"/>
                    <a:pt x="12601" y="5371"/>
                    <a:pt x="12160" y="5257"/>
                  </a:cubicBezTo>
                  <a:cubicBezTo>
                    <a:pt x="12153" y="5255"/>
                    <a:pt x="12147" y="5254"/>
                    <a:pt x="12141" y="5254"/>
                  </a:cubicBezTo>
                  <a:cubicBezTo>
                    <a:pt x="12119" y="5254"/>
                    <a:pt x="12103" y="5267"/>
                    <a:pt x="12099" y="5277"/>
                  </a:cubicBezTo>
                  <a:lnTo>
                    <a:pt x="12099" y="5277"/>
                  </a:lnTo>
                  <a:cubicBezTo>
                    <a:pt x="12111" y="5228"/>
                    <a:pt x="12123" y="5168"/>
                    <a:pt x="12135" y="5107"/>
                  </a:cubicBezTo>
                  <a:cubicBezTo>
                    <a:pt x="12160" y="5031"/>
                    <a:pt x="12185" y="4956"/>
                    <a:pt x="12224" y="4868"/>
                  </a:cubicBezTo>
                  <a:cubicBezTo>
                    <a:pt x="12412" y="4905"/>
                    <a:pt x="12588" y="4930"/>
                    <a:pt x="12777" y="4944"/>
                  </a:cubicBezTo>
                  <a:cubicBezTo>
                    <a:pt x="12780" y="4944"/>
                    <a:pt x="12784" y="4945"/>
                    <a:pt x="12787" y="4945"/>
                  </a:cubicBezTo>
                  <a:cubicBezTo>
                    <a:pt x="12840" y="4945"/>
                    <a:pt x="12849" y="4854"/>
                    <a:pt x="12789" y="4843"/>
                  </a:cubicBezTo>
                  <a:cubicBezTo>
                    <a:pt x="12613" y="4830"/>
                    <a:pt x="12437" y="4805"/>
                    <a:pt x="12274" y="4780"/>
                  </a:cubicBezTo>
                  <a:cubicBezTo>
                    <a:pt x="12311" y="4704"/>
                    <a:pt x="12349" y="4629"/>
                    <a:pt x="12400" y="4566"/>
                  </a:cubicBezTo>
                  <a:cubicBezTo>
                    <a:pt x="12434" y="4565"/>
                    <a:pt x="12469" y="4564"/>
                    <a:pt x="12504" y="4564"/>
                  </a:cubicBezTo>
                  <a:cubicBezTo>
                    <a:pt x="12793" y="4564"/>
                    <a:pt x="13074" y="4612"/>
                    <a:pt x="13355" y="4679"/>
                  </a:cubicBezTo>
                  <a:cubicBezTo>
                    <a:pt x="13362" y="4682"/>
                    <a:pt x="13369" y="4683"/>
                    <a:pt x="13375" y="4683"/>
                  </a:cubicBezTo>
                  <a:cubicBezTo>
                    <a:pt x="13425" y="4683"/>
                    <a:pt x="13449" y="4602"/>
                    <a:pt x="13393" y="4591"/>
                  </a:cubicBezTo>
                  <a:cubicBezTo>
                    <a:pt x="13091" y="4516"/>
                    <a:pt x="12777" y="4466"/>
                    <a:pt x="12475" y="4466"/>
                  </a:cubicBezTo>
                  <a:cubicBezTo>
                    <a:pt x="12525" y="4377"/>
                    <a:pt x="12601" y="4290"/>
                    <a:pt x="12676" y="4189"/>
                  </a:cubicBezTo>
                  <a:cubicBezTo>
                    <a:pt x="12676" y="4201"/>
                    <a:pt x="12688" y="4201"/>
                    <a:pt x="12701" y="4214"/>
                  </a:cubicBezTo>
                  <a:cubicBezTo>
                    <a:pt x="12990" y="4239"/>
                    <a:pt x="13280" y="4265"/>
                    <a:pt x="13582" y="4290"/>
                  </a:cubicBezTo>
                  <a:cubicBezTo>
                    <a:pt x="13644" y="4290"/>
                    <a:pt x="13644" y="4189"/>
                    <a:pt x="13582" y="4189"/>
                  </a:cubicBezTo>
                  <a:cubicBezTo>
                    <a:pt x="13305" y="4164"/>
                    <a:pt x="13028" y="4139"/>
                    <a:pt x="12739" y="4114"/>
                  </a:cubicBezTo>
                  <a:lnTo>
                    <a:pt x="12928" y="3887"/>
                  </a:lnTo>
                  <a:cubicBezTo>
                    <a:pt x="13179" y="3912"/>
                    <a:pt x="13443" y="3912"/>
                    <a:pt x="13694" y="3912"/>
                  </a:cubicBezTo>
                  <a:cubicBezTo>
                    <a:pt x="13719" y="3912"/>
                    <a:pt x="13733" y="3874"/>
                    <a:pt x="13733" y="3849"/>
                  </a:cubicBezTo>
                  <a:cubicBezTo>
                    <a:pt x="13733" y="3824"/>
                    <a:pt x="13707" y="3812"/>
                    <a:pt x="13682" y="3812"/>
                  </a:cubicBezTo>
                  <a:cubicBezTo>
                    <a:pt x="13617" y="3815"/>
                    <a:pt x="13551" y="3817"/>
                    <a:pt x="13485" y="3817"/>
                  </a:cubicBezTo>
                  <a:cubicBezTo>
                    <a:pt x="13325" y="3817"/>
                    <a:pt x="13167" y="3808"/>
                    <a:pt x="13015" y="3799"/>
                  </a:cubicBezTo>
                  <a:cubicBezTo>
                    <a:pt x="13104" y="3698"/>
                    <a:pt x="13191" y="3611"/>
                    <a:pt x="13292" y="3510"/>
                  </a:cubicBezTo>
                  <a:cubicBezTo>
                    <a:pt x="13556" y="3522"/>
                    <a:pt x="13820" y="3547"/>
                    <a:pt x="14085" y="3572"/>
                  </a:cubicBezTo>
                  <a:cubicBezTo>
                    <a:pt x="14147" y="3572"/>
                    <a:pt x="14147" y="3472"/>
                    <a:pt x="14085" y="3472"/>
                  </a:cubicBezTo>
                  <a:cubicBezTo>
                    <a:pt x="13858" y="3447"/>
                    <a:pt x="13619" y="3435"/>
                    <a:pt x="13380" y="3421"/>
                  </a:cubicBezTo>
                  <a:cubicBezTo>
                    <a:pt x="13456" y="3334"/>
                    <a:pt x="13543" y="3259"/>
                    <a:pt x="13619" y="3183"/>
                  </a:cubicBezTo>
                  <a:cubicBezTo>
                    <a:pt x="13896" y="3195"/>
                    <a:pt x="14185" y="3220"/>
                    <a:pt x="14462" y="3233"/>
                  </a:cubicBezTo>
                  <a:cubicBezTo>
                    <a:pt x="14524" y="3233"/>
                    <a:pt x="14537" y="3133"/>
                    <a:pt x="14474" y="3133"/>
                  </a:cubicBezTo>
                  <a:lnTo>
                    <a:pt x="13719" y="3095"/>
                  </a:lnTo>
                  <a:cubicBezTo>
                    <a:pt x="13783" y="3019"/>
                    <a:pt x="13858" y="2957"/>
                    <a:pt x="13934" y="2893"/>
                  </a:cubicBezTo>
                  <a:cubicBezTo>
                    <a:pt x="14103" y="2911"/>
                    <a:pt x="14276" y="2921"/>
                    <a:pt x="14449" y="2921"/>
                  </a:cubicBezTo>
                  <a:cubicBezTo>
                    <a:pt x="14647" y="2921"/>
                    <a:pt x="14845" y="2908"/>
                    <a:pt x="15040" y="2881"/>
                  </a:cubicBezTo>
                  <a:cubicBezTo>
                    <a:pt x="15099" y="2869"/>
                    <a:pt x="15080" y="2779"/>
                    <a:pt x="15026" y="2779"/>
                  </a:cubicBezTo>
                  <a:cubicBezTo>
                    <a:pt x="15023" y="2779"/>
                    <a:pt x="15019" y="2780"/>
                    <a:pt x="15015" y="2781"/>
                  </a:cubicBezTo>
                  <a:cubicBezTo>
                    <a:pt x="14841" y="2808"/>
                    <a:pt x="14666" y="2820"/>
                    <a:pt x="14491" y="2820"/>
                  </a:cubicBezTo>
                  <a:cubicBezTo>
                    <a:pt x="14339" y="2820"/>
                    <a:pt x="14187" y="2811"/>
                    <a:pt x="14034" y="2793"/>
                  </a:cubicBezTo>
                  <a:cubicBezTo>
                    <a:pt x="14110" y="2730"/>
                    <a:pt x="14185" y="2655"/>
                    <a:pt x="14261" y="2592"/>
                  </a:cubicBezTo>
                  <a:cubicBezTo>
                    <a:pt x="14562" y="2592"/>
                    <a:pt x="14864" y="2579"/>
                    <a:pt x="15153" y="2554"/>
                  </a:cubicBezTo>
                  <a:cubicBezTo>
                    <a:pt x="15216" y="2541"/>
                    <a:pt x="15203" y="2454"/>
                    <a:pt x="15141" y="2454"/>
                  </a:cubicBezTo>
                  <a:cubicBezTo>
                    <a:pt x="14889" y="2479"/>
                    <a:pt x="14638" y="2491"/>
                    <a:pt x="14373" y="2491"/>
                  </a:cubicBezTo>
                  <a:lnTo>
                    <a:pt x="14675" y="2227"/>
                  </a:lnTo>
                  <a:cubicBezTo>
                    <a:pt x="14675" y="2252"/>
                    <a:pt x="14700" y="2265"/>
                    <a:pt x="14713" y="2265"/>
                  </a:cubicBezTo>
                  <a:cubicBezTo>
                    <a:pt x="14977" y="2265"/>
                    <a:pt x="15242" y="2265"/>
                    <a:pt x="15505" y="2278"/>
                  </a:cubicBezTo>
                  <a:cubicBezTo>
                    <a:pt x="15569" y="2278"/>
                    <a:pt x="15581" y="2189"/>
                    <a:pt x="15518" y="2177"/>
                  </a:cubicBezTo>
                  <a:cubicBezTo>
                    <a:pt x="15254" y="2164"/>
                    <a:pt x="15002" y="2164"/>
                    <a:pt x="14751" y="2164"/>
                  </a:cubicBezTo>
                  <a:lnTo>
                    <a:pt x="15015" y="1938"/>
                  </a:lnTo>
                  <a:cubicBezTo>
                    <a:pt x="15180" y="1949"/>
                    <a:pt x="15344" y="1955"/>
                    <a:pt x="15509" y="1955"/>
                  </a:cubicBezTo>
                  <a:cubicBezTo>
                    <a:pt x="15709" y="1955"/>
                    <a:pt x="15909" y="1946"/>
                    <a:pt x="16109" y="1926"/>
                  </a:cubicBezTo>
                  <a:cubicBezTo>
                    <a:pt x="16168" y="1913"/>
                    <a:pt x="16160" y="1824"/>
                    <a:pt x="16107" y="1824"/>
                  </a:cubicBezTo>
                  <a:cubicBezTo>
                    <a:pt x="16104" y="1824"/>
                    <a:pt x="16100" y="1824"/>
                    <a:pt x="16097" y="1825"/>
                  </a:cubicBezTo>
                  <a:cubicBezTo>
                    <a:pt x="15888" y="1849"/>
                    <a:pt x="15680" y="1857"/>
                    <a:pt x="15475" y="1857"/>
                  </a:cubicBezTo>
                  <a:cubicBezTo>
                    <a:pt x="15358" y="1857"/>
                    <a:pt x="15242" y="1854"/>
                    <a:pt x="15128" y="1850"/>
                  </a:cubicBezTo>
                  <a:cubicBezTo>
                    <a:pt x="15203" y="1775"/>
                    <a:pt x="15292" y="1711"/>
                    <a:pt x="15379" y="1636"/>
                  </a:cubicBezTo>
                  <a:lnTo>
                    <a:pt x="15392" y="1649"/>
                  </a:lnTo>
                  <a:cubicBezTo>
                    <a:pt x="15549" y="1642"/>
                    <a:pt x="15707" y="1639"/>
                    <a:pt x="15864" y="1639"/>
                  </a:cubicBezTo>
                  <a:cubicBezTo>
                    <a:pt x="16021" y="1639"/>
                    <a:pt x="16178" y="1642"/>
                    <a:pt x="16335" y="1649"/>
                  </a:cubicBezTo>
                  <a:cubicBezTo>
                    <a:pt x="16398" y="1649"/>
                    <a:pt x="16411" y="1548"/>
                    <a:pt x="16348" y="1548"/>
                  </a:cubicBezTo>
                  <a:cubicBezTo>
                    <a:pt x="16203" y="1542"/>
                    <a:pt x="16059" y="1538"/>
                    <a:pt x="15916" y="1538"/>
                  </a:cubicBezTo>
                  <a:cubicBezTo>
                    <a:pt x="15773" y="1538"/>
                    <a:pt x="15631" y="1542"/>
                    <a:pt x="15493" y="1548"/>
                  </a:cubicBezTo>
                  <a:cubicBezTo>
                    <a:pt x="15555" y="1485"/>
                    <a:pt x="15631" y="1423"/>
                    <a:pt x="15694" y="1372"/>
                  </a:cubicBezTo>
                  <a:cubicBezTo>
                    <a:pt x="15706" y="1384"/>
                    <a:pt x="15719" y="1384"/>
                    <a:pt x="15731" y="1384"/>
                  </a:cubicBezTo>
                  <a:cubicBezTo>
                    <a:pt x="15895" y="1366"/>
                    <a:pt x="16062" y="1356"/>
                    <a:pt x="16228" y="1356"/>
                  </a:cubicBezTo>
                  <a:cubicBezTo>
                    <a:pt x="16395" y="1356"/>
                    <a:pt x="16562" y="1366"/>
                    <a:pt x="16725" y="1384"/>
                  </a:cubicBezTo>
                  <a:cubicBezTo>
                    <a:pt x="16788" y="1384"/>
                    <a:pt x="16801" y="1284"/>
                    <a:pt x="16738" y="1284"/>
                  </a:cubicBezTo>
                  <a:cubicBezTo>
                    <a:pt x="16581" y="1271"/>
                    <a:pt x="16423" y="1265"/>
                    <a:pt x="16266" y="1265"/>
                  </a:cubicBezTo>
                  <a:cubicBezTo>
                    <a:pt x="16109" y="1265"/>
                    <a:pt x="15952" y="1271"/>
                    <a:pt x="15795" y="1284"/>
                  </a:cubicBezTo>
                  <a:cubicBezTo>
                    <a:pt x="15882" y="1208"/>
                    <a:pt x="15958" y="1133"/>
                    <a:pt x="16033" y="1070"/>
                  </a:cubicBezTo>
                  <a:cubicBezTo>
                    <a:pt x="16587" y="1082"/>
                    <a:pt x="17140" y="1082"/>
                    <a:pt x="17681" y="1096"/>
                  </a:cubicBezTo>
                  <a:cubicBezTo>
                    <a:pt x="17744" y="1096"/>
                    <a:pt x="17757" y="1007"/>
                    <a:pt x="17693" y="995"/>
                  </a:cubicBezTo>
                  <a:cubicBezTo>
                    <a:pt x="17178" y="995"/>
                    <a:pt x="16662" y="982"/>
                    <a:pt x="16147" y="970"/>
                  </a:cubicBezTo>
                  <a:cubicBezTo>
                    <a:pt x="16172" y="945"/>
                    <a:pt x="16209" y="906"/>
                    <a:pt x="16248" y="881"/>
                  </a:cubicBezTo>
                  <a:cubicBezTo>
                    <a:pt x="16298" y="831"/>
                    <a:pt x="16348" y="781"/>
                    <a:pt x="16411" y="743"/>
                  </a:cubicBezTo>
                  <a:cubicBezTo>
                    <a:pt x="16876" y="781"/>
                    <a:pt x="17341" y="819"/>
                    <a:pt x="17819" y="831"/>
                  </a:cubicBezTo>
                  <a:cubicBezTo>
                    <a:pt x="17823" y="832"/>
                    <a:pt x="17826" y="832"/>
                    <a:pt x="17830" y="832"/>
                  </a:cubicBezTo>
                  <a:cubicBezTo>
                    <a:pt x="17882" y="832"/>
                    <a:pt x="17878" y="743"/>
                    <a:pt x="17819" y="743"/>
                  </a:cubicBezTo>
                  <a:cubicBezTo>
                    <a:pt x="17379" y="718"/>
                    <a:pt x="16952" y="693"/>
                    <a:pt x="16511" y="643"/>
                  </a:cubicBezTo>
                  <a:cubicBezTo>
                    <a:pt x="16575" y="593"/>
                    <a:pt x="16637" y="529"/>
                    <a:pt x="16700" y="479"/>
                  </a:cubicBezTo>
                  <a:cubicBezTo>
                    <a:pt x="17064" y="517"/>
                    <a:pt x="17430" y="542"/>
                    <a:pt x="17794" y="579"/>
                  </a:cubicBezTo>
                  <a:cubicBezTo>
                    <a:pt x="17857" y="579"/>
                    <a:pt x="17869" y="479"/>
                    <a:pt x="17807" y="479"/>
                  </a:cubicBezTo>
                  <a:cubicBezTo>
                    <a:pt x="17480" y="454"/>
                    <a:pt x="17140" y="417"/>
                    <a:pt x="16813" y="391"/>
                  </a:cubicBezTo>
                  <a:cubicBezTo>
                    <a:pt x="16876" y="341"/>
                    <a:pt x="16927" y="303"/>
                    <a:pt x="16989" y="266"/>
                  </a:cubicBezTo>
                  <a:cubicBezTo>
                    <a:pt x="17190" y="291"/>
                    <a:pt x="17391" y="303"/>
                    <a:pt x="17581" y="316"/>
                  </a:cubicBezTo>
                  <a:cubicBezTo>
                    <a:pt x="17584" y="317"/>
                    <a:pt x="17587" y="317"/>
                    <a:pt x="17591" y="317"/>
                  </a:cubicBezTo>
                  <a:cubicBezTo>
                    <a:pt x="17644" y="317"/>
                    <a:pt x="17652" y="227"/>
                    <a:pt x="17593" y="215"/>
                  </a:cubicBezTo>
                  <a:lnTo>
                    <a:pt x="17140" y="177"/>
                  </a:lnTo>
                  <a:cubicBezTo>
                    <a:pt x="17239" y="133"/>
                    <a:pt x="17347" y="99"/>
                    <a:pt x="17448" y="99"/>
                  </a:cubicBezTo>
                  <a:close/>
                  <a:moveTo>
                    <a:pt x="9460" y="11620"/>
                  </a:moveTo>
                  <a:lnTo>
                    <a:pt x="9460" y="11620"/>
                  </a:lnTo>
                  <a:cubicBezTo>
                    <a:pt x="9458" y="11624"/>
                    <a:pt x="9456" y="11628"/>
                    <a:pt x="9453" y="11630"/>
                  </a:cubicBezTo>
                  <a:lnTo>
                    <a:pt x="9453" y="11630"/>
                  </a:lnTo>
                  <a:cubicBezTo>
                    <a:pt x="9457" y="11626"/>
                    <a:pt x="9457" y="11621"/>
                    <a:pt x="9457" y="11621"/>
                  </a:cubicBezTo>
                  <a:cubicBezTo>
                    <a:pt x="9457" y="11621"/>
                    <a:pt x="9458" y="11621"/>
                    <a:pt x="9460" y="11620"/>
                  </a:cubicBezTo>
                  <a:close/>
                  <a:moveTo>
                    <a:pt x="9318" y="11784"/>
                  </a:moveTo>
                  <a:lnTo>
                    <a:pt x="9306" y="11797"/>
                  </a:lnTo>
                  <a:lnTo>
                    <a:pt x="9281" y="11797"/>
                  </a:lnTo>
                  <a:cubicBezTo>
                    <a:pt x="9293" y="11784"/>
                    <a:pt x="9293" y="11784"/>
                    <a:pt x="9306" y="11784"/>
                  </a:cubicBezTo>
                  <a:close/>
                  <a:moveTo>
                    <a:pt x="7105" y="11784"/>
                  </a:moveTo>
                  <a:cubicBezTo>
                    <a:pt x="7105" y="11797"/>
                    <a:pt x="7105" y="11810"/>
                    <a:pt x="7118" y="11810"/>
                  </a:cubicBezTo>
                  <a:lnTo>
                    <a:pt x="7080" y="11810"/>
                  </a:lnTo>
                  <a:cubicBezTo>
                    <a:pt x="7093" y="11797"/>
                    <a:pt x="7105" y="11797"/>
                    <a:pt x="7105" y="11784"/>
                  </a:cubicBezTo>
                  <a:close/>
                  <a:moveTo>
                    <a:pt x="9231" y="11885"/>
                  </a:moveTo>
                  <a:cubicBezTo>
                    <a:pt x="9218" y="11885"/>
                    <a:pt x="9218" y="11885"/>
                    <a:pt x="9218" y="11897"/>
                  </a:cubicBezTo>
                  <a:cubicBezTo>
                    <a:pt x="9218" y="11885"/>
                    <a:pt x="9218" y="11885"/>
                    <a:pt x="9205" y="11885"/>
                  </a:cubicBezTo>
                  <a:close/>
                  <a:moveTo>
                    <a:pt x="6187" y="12464"/>
                  </a:moveTo>
                  <a:cubicBezTo>
                    <a:pt x="6199" y="12464"/>
                    <a:pt x="6199" y="12476"/>
                    <a:pt x="6199" y="12476"/>
                  </a:cubicBezTo>
                  <a:lnTo>
                    <a:pt x="6199" y="12501"/>
                  </a:lnTo>
                  <a:cubicBezTo>
                    <a:pt x="6199" y="12501"/>
                    <a:pt x="6187" y="12489"/>
                    <a:pt x="6174" y="12489"/>
                  </a:cubicBezTo>
                  <a:cubicBezTo>
                    <a:pt x="6149" y="12489"/>
                    <a:pt x="6137" y="12501"/>
                    <a:pt x="6124" y="12514"/>
                  </a:cubicBezTo>
                  <a:lnTo>
                    <a:pt x="6112" y="12514"/>
                  </a:lnTo>
                  <a:cubicBezTo>
                    <a:pt x="6137" y="12489"/>
                    <a:pt x="6162" y="12476"/>
                    <a:pt x="6187" y="12464"/>
                  </a:cubicBezTo>
                  <a:close/>
                  <a:moveTo>
                    <a:pt x="5936" y="12640"/>
                  </a:moveTo>
                  <a:lnTo>
                    <a:pt x="5936" y="12640"/>
                  </a:lnTo>
                  <a:cubicBezTo>
                    <a:pt x="5936" y="12652"/>
                    <a:pt x="5923" y="12652"/>
                    <a:pt x="5923" y="12665"/>
                  </a:cubicBezTo>
                  <a:lnTo>
                    <a:pt x="5923" y="12690"/>
                  </a:lnTo>
                  <a:cubicBezTo>
                    <a:pt x="5911" y="12677"/>
                    <a:pt x="5911" y="12677"/>
                    <a:pt x="5898" y="12677"/>
                  </a:cubicBezTo>
                  <a:lnTo>
                    <a:pt x="5936" y="12640"/>
                  </a:lnTo>
                  <a:close/>
                  <a:moveTo>
                    <a:pt x="5634" y="12866"/>
                  </a:moveTo>
                  <a:cubicBezTo>
                    <a:pt x="5646" y="12878"/>
                    <a:pt x="5646" y="12891"/>
                    <a:pt x="5659" y="12891"/>
                  </a:cubicBezTo>
                  <a:cubicBezTo>
                    <a:pt x="5671" y="12903"/>
                    <a:pt x="5684" y="12903"/>
                    <a:pt x="5684" y="12903"/>
                  </a:cubicBezTo>
                  <a:lnTo>
                    <a:pt x="5621" y="12903"/>
                  </a:lnTo>
                  <a:cubicBezTo>
                    <a:pt x="5621" y="12891"/>
                    <a:pt x="5609" y="12891"/>
                    <a:pt x="5609" y="12891"/>
                  </a:cubicBezTo>
                  <a:cubicBezTo>
                    <a:pt x="5609" y="12878"/>
                    <a:pt x="5621" y="12878"/>
                    <a:pt x="5621" y="12866"/>
                  </a:cubicBezTo>
                  <a:close/>
                  <a:moveTo>
                    <a:pt x="4414" y="13733"/>
                  </a:moveTo>
                  <a:lnTo>
                    <a:pt x="4414" y="13746"/>
                  </a:lnTo>
                  <a:lnTo>
                    <a:pt x="4402" y="13746"/>
                  </a:lnTo>
                  <a:lnTo>
                    <a:pt x="4414" y="13733"/>
                  </a:lnTo>
                  <a:close/>
                  <a:moveTo>
                    <a:pt x="4037" y="13998"/>
                  </a:moveTo>
                  <a:lnTo>
                    <a:pt x="4037" y="13998"/>
                  </a:lnTo>
                  <a:cubicBezTo>
                    <a:pt x="4037" y="14010"/>
                    <a:pt x="4024" y="14010"/>
                    <a:pt x="4024" y="14023"/>
                  </a:cubicBezTo>
                  <a:lnTo>
                    <a:pt x="4011" y="14023"/>
                  </a:lnTo>
                  <a:lnTo>
                    <a:pt x="4037" y="13998"/>
                  </a:lnTo>
                  <a:close/>
                  <a:moveTo>
                    <a:pt x="4377" y="14199"/>
                  </a:moveTo>
                  <a:cubicBezTo>
                    <a:pt x="4402" y="14211"/>
                    <a:pt x="4414" y="14224"/>
                    <a:pt x="4439" y="14224"/>
                  </a:cubicBezTo>
                  <a:cubicBezTo>
                    <a:pt x="4414" y="14224"/>
                    <a:pt x="4389" y="14224"/>
                    <a:pt x="4351" y="14211"/>
                  </a:cubicBezTo>
                  <a:cubicBezTo>
                    <a:pt x="4364" y="14211"/>
                    <a:pt x="4364" y="14211"/>
                    <a:pt x="4377" y="14199"/>
                  </a:cubicBezTo>
                  <a:close/>
                  <a:moveTo>
                    <a:pt x="3547" y="14337"/>
                  </a:moveTo>
                  <a:cubicBezTo>
                    <a:pt x="3547" y="14350"/>
                    <a:pt x="3559" y="14350"/>
                    <a:pt x="3559" y="14350"/>
                  </a:cubicBezTo>
                  <a:lnTo>
                    <a:pt x="3597" y="14350"/>
                  </a:lnTo>
                  <a:lnTo>
                    <a:pt x="3584" y="14362"/>
                  </a:lnTo>
                  <a:lnTo>
                    <a:pt x="3584" y="14400"/>
                  </a:lnTo>
                  <a:cubicBezTo>
                    <a:pt x="3559" y="14387"/>
                    <a:pt x="3534" y="14375"/>
                    <a:pt x="3508" y="14375"/>
                  </a:cubicBezTo>
                  <a:lnTo>
                    <a:pt x="3547" y="14337"/>
                  </a:lnTo>
                  <a:close/>
                  <a:moveTo>
                    <a:pt x="3609" y="14425"/>
                  </a:moveTo>
                  <a:lnTo>
                    <a:pt x="3609" y="14425"/>
                  </a:lnTo>
                  <a:cubicBezTo>
                    <a:pt x="3684" y="14450"/>
                    <a:pt x="3748" y="14476"/>
                    <a:pt x="3810" y="14513"/>
                  </a:cubicBezTo>
                  <a:cubicBezTo>
                    <a:pt x="3748" y="14501"/>
                    <a:pt x="3672" y="14488"/>
                    <a:pt x="3609" y="14476"/>
                  </a:cubicBezTo>
                  <a:cubicBezTo>
                    <a:pt x="3609" y="14462"/>
                    <a:pt x="3622" y="14462"/>
                    <a:pt x="3622" y="14450"/>
                  </a:cubicBezTo>
                  <a:cubicBezTo>
                    <a:pt x="3622" y="14437"/>
                    <a:pt x="3609" y="14437"/>
                    <a:pt x="3609" y="14425"/>
                  </a:cubicBezTo>
                  <a:close/>
                  <a:moveTo>
                    <a:pt x="3181" y="14601"/>
                  </a:moveTo>
                  <a:cubicBezTo>
                    <a:pt x="3181" y="14613"/>
                    <a:pt x="3181" y="14613"/>
                    <a:pt x="3195" y="14613"/>
                  </a:cubicBezTo>
                  <a:cubicBezTo>
                    <a:pt x="3181" y="14613"/>
                    <a:pt x="3181" y="14626"/>
                    <a:pt x="3181" y="14626"/>
                  </a:cubicBezTo>
                  <a:lnTo>
                    <a:pt x="3144" y="14626"/>
                  </a:lnTo>
                  <a:cubicBezTo>
                    <a:pt x="3156" y="14613"/>
                    <a:pt x="3169" y="14613"/>
                    <a:pt x="3181" y="14601"/>
                  </a:cubicBezTo>
                  <a:close/>
                  <a:moveTo>
                    <a:pt x="6325" y="15142"/>
                  </a:moveTo>
                  <a:cubicBezTo>
                    <a:pt x="6313" y="15155"/>
                    <a:pt x="6313" y="15155"/>
                    <a:pt x="6313" y="15167"/>
                  </a:cubicBezTo>
                  <a:cubicBezTo>
                    <a:pt x="6300" y="15155"/>
                    <a:pt x="6300" y="15142"/>
                    <a:pt x="6300" y="15142"/>
                  </a:cubicBezTo>
                  <a:close/>
                  <a:moveTo>
                    <a:pt x="2427" y="15155"/>
                  </a:moveTo>
                  <a:cubicBezTo>
                    <a:pt x="2440" y="15155"/>
                    <a:pt x="2440" y="15167"/>
                    <a:pt x="2452" y="15167"/>
                  </a:cubicBezTo>
                  <a:cubicBezTo>
                    <a:pt x="2465" y="15167"/>
                    <a:pt x="2477" y="15180"/>
                    <a:pt x="2490" y="15180"/>
                  </a:cubicBezTo>
                  <a:cubicBezTo>
                    <a:pt x="2477" y="15192"/>
                    <a:pt x="2477" y="15217"/>
                    <a:pt x="2477" y="15230"/>
                  </a:cubicBezTo>
                  <a:cubicBezTo>
                    <a:pt x="2452" y="15217"/>
                    <a:pt x="2415" y="15205"/>
                    <a:pt x="2390" y="15192"/>
                  </a:cubicBezTo>
                  <a:lnTo>
                    <a:pt x="2427" y="15155"/>
                  </a:lnTo>
                  <a:close/>
                  <a:moveTo>
                    <a:pt x="2301" y="15255"/>
                  </a:moveTo>
                  <a:cubicBezTo>
                    <a:pt x="2301" y="15255"/>
                    <a:pt x="2314" y="15267"/>
                    <a:pt x="2326" y="15267"/>
                  </a:cubicBezTo>
                  <a:lnTo>
                    <a:pt x="2326" y="15280"/>
                  </a:lnTo>
                  <a:cubicBezTo>
                    <a:pt x="2314" y="15267"/>
                    <a:pt x="2301" y="15267"/>
                    <a:pt x="2289" y="15267"/>
                  </a:cubicBezTo>
                  <a:cubicBezTo>
                    <a:pt x="2289" y="15267"/>
                    <a:pt x="2289" y="15255"/>
                    <a:pt x="2301" y="15255"/>
                  </a:cubicBezTo>
                  <a:close/>
                  <a:moveTo>
                    <a:pt x="2943" y="15293"/>
                  </a:moveTo>
                  <a:lnTo>
                    <a:pt x="2943" y="15293"/>
                  </a:lnTo>
                  <a:cubicBezTo>
                    <a:pt x="2956" y="15293"/>
                    <a:pt x="2972" y="15296"/>
                    <a:pt x="2980" y="15306"/>
                  </a:cubicBezTo>
                  <a:cubicBezTo>
                    <a:pt x="2968" y="15306"/>
                    <a:pt x="2955" y="15306"/>
                    <a:pt x="2943" y="15293"/>
                  </a:cubicBezTo>
                  <a:close/>
                  <a:moveTo>
                    <a:pt x="2415" y="15393"/>
                  </a:moveTo>
                  <a:cubicBezTo>
                    <a:pt x="2465" y="15406"/>
                    <a:pt x="2502" y="15406"/>
                    <a:pt x="2553" y="15418"/>
                  </a:cubicBezTo>
                  <a:lnTo>
                    <a:pt x="2566" y="15418"/>
                  </a:lnTo>
                  <a:lnTo>
                    <a:pt x="2553" y="15431"/>
                  </a:lnTo>
                  <a:cubicBezTo>
                    <a:pt x="2515" y="15418"/>
                    <a:pt x="2465" y="15406"/>
                    <a:pt x="2415" y="15393"/>
                  </a:cubicBezTo>
                  <a:close/>
                  <a:moveTo>
                    <a:pt x="5545" y="15537"/>
                  </a:moveTo>
                  <a:cubicBezTo>
                    <a:pt x="5550" y="15539"/>
                    <a:pt x="5554" y="15542"/>
                    <a:pt x="5559" y="15544"/>
                  </a:cubicBezTo>
                  <a:cubicBezTo>
                    <a:pt x="5552" y="15544"/>
                    <a:pt x="5548" y="15540"/>
                    <a:pt x="5545" y="15537"/>
                  </a:cubicBezTo>
                  <a:close/>
                  <a:moveTo>
                    <a:pt x="1962" y="15532"/>
                  </a:moveTo>
                  <a:cubicBezTo>
                    <a:pt x="1949" y="15532"/>
                    <a:pt x="1949" y="15544"/>
                    <a:pt x="1949" y="15544"/>
                  </a:cubicBezTo>
                  <a:lnTo>
                    <a:pt x="1949" y="15557"/>
                  </a:lnTo>
                  <a:cubicBezTo>
                    <a:pt x="1949" y="15557"/>
                    <a:pt x="1937" y="15557"/>
                    <a:pt x="1937" y="15544"/>
                  </a:cubicBezTo>
                  <a:cubicBezTo>
                    <a:pt x="1937" y="15544"/>
                    <a:pt x="1949" y="15532"/>
                    <a:pt x="1962" y="15532"/>
                  </a:cubicBezTo>
                  <a:close/>
                  <a:moveTo>
                    <a:pt x="2088" y="15418"/>
                  </a:moveTo>
                  <a:lnTo>
                    <a:pt x="2088" y="15431"/>
                  </a:lnTo>
                  <a:lnTo>
                    <a:pt x="2113" y="15431"/>
                  </a:lnTo>
                  <a:cubicBezTo>
                    <a:pt x="2088" y="15443"/>
                    <a:pt x="2075" y="15443"/>
                    <a:pt x="2075" y="15469"/>
                  </a:cubicBezTo>
                  <a:cubicBezTo>
                    <a:pt x="2063" y="15494"/>
                    <a:pt x="2075" y="15519"/>
                    <a:pt x="2100" y="15532"/>
                  </a:cubicBezTo>
                  <a:cubicBezTo>
                    <a:pt x="2125" y="15532"/>
                    <a:pt x="2138" y="15544"/>
                    <a:pt x="2163" y="15557"/>
                  </a:cubicBezTo>
                  <a:cubicBezTo>
                    <a:pt x="2125" y="15544"/>
                    <a:pt x="2100" y="15532"/>
                    <a:pt x="2063" y="15519"/>
                  </a:cubicBezTo>
                  <a:cubicBezTo>
                    <a:pt x="2063" y="15519"/>
                    <a:pt x="2063" y="15507"/>
                    <a:pt x="2050" y="15494"/>
                  </a:cubicBezTo>
                  <a:cubicBezTo>
                    <a:pt x="2038" y="15482"/>
                    <a:pt x="2025" y="15482"/>
                    <a:pt x="2012" y="15482"/>
                  </a:cubicBezTo>
                  <a:cubicBezTo>
                    <a:pt x="2038" y="15469"/>
                    <a:pt x="2063" y="15443"/>
                    <a:pt x="2088" y="15418"/>
                  </a:cubicBezTo>
                  <a:close/>
                  <a:moveTo>
                    <a:pt x="5898" y="15557"/>
                  </a:moveTo>
                  <a:cubicBezTo>
                    <a:pt x="5911" y="15569"/>
                    <a:pt x="5936" y="15569"/>
                    <a:pt x="5948" y="15569"/>
                  </a:cubicBezTo>
                  <a:cubicBezTo>
                    <a:pt x="5948" y="15582"/>
                    <a:pt x="5936" y="15582"/>
                    <a:pt x="5936" y="15582"/>
                  </a:cubicBezTo>
                  <a:cubicBezTo>
                    <a:pt x="5923" y="15582"/>
                    <a:pt x="5911" y="15569"/>
                    <a:pt x="5898" y="15569"/>
                  </a:cubicBezTo>
                  <a:lnTo>
                    <a:pt x="5898" y="15557"/>
                  </a:lnTo>
                  <a:close/>
                  <a:moveTo>
                    <a:pt x="1723" y="15720"/>
                  </a:moveTo>
                  <a:lnTo>
                    <a:pt x="1723" y="15745"/>
                  </a:lnTo>
                  <a:cubicBezTo>
                    <a:pt x="1711" y="15745"/>
                    <a:pt x="1723" y="15758"/>
                    <a:pt x="1723" y="15758"/>
                  </a:cubicBezTo>
                  <a:lnTo>
                    <a:pt x="1686" y="15758"/>
                  </a:lnTo>
                  <a:lnTo>
                    <a:pt x="1723" y="15720"/>
                  </a:lnTo>
                  <a:close/>
                  <a:moveTo>
                    <a:pt x="1610" y="15809"/>
                  </a:moveTo>
                  <a:cubicBezTo>
                    <a:pt x="1622" y="15821"/>
                    <a:pt x="1622" y="15834"/>
                    <a:pt x="1622" y="15834"/>
                  </a:cubicBezTo>
                  <a:lnTo>
                    <a:pt x="1622" y="15846"/>
                  </a:lnTo>
                  <a:cubicBezTo>
                    <a:pt x="1610" y="15846"/>
                    <a:pt x="1597" y="15834"/>
                    <a:pt x="1597" y="15834"/>
                  </a:cubicBezTo>
                  <a:cubicBezTo>
                    <a:pt x="1597" y="15834"/>
                    <a:pt x="1610" y="15821"/>
                    <a:pt x="1610" y="15809"/>
                  </a:cubicBezTo>
                  <a:close/>
                  <a:moveTo>
                    <a:pt x="5696" y="15859"/>
                  </a:moveTo>
                  <a:cubicBezTo>
                    <a:pt x="5696" y="15871"/>
                    <a:pt x="5684" y="15871"/>
                    <a:pt x="5684" y="15884"/>
                  </a:cubicBezTo>
                  <a:cubicBezTo>
                    <a:pt x="5684" y="15871"/>
                    <a:pt x="5684" y="15859"/>
                    <a:pt x="5671" y="15859"/>
                  </a:cubicBezTo>
                  <a:close/>
                  <a:moveTo>
                    <a:pt x="5383" y="16223"/>
                  </a:moveTo>
                  <a:lnTo>
                    <a:pt x="5370" y="16236"/>
                  </a:lnTo>
                  <a:lnTo>
                    <a:pt x="5370" y="16248"/>
                  </a:lnTo>
                  <a:cubicBezTo>
                    <a:pt x="5370" y="16236"/>
                    <a:pt x="5357" y="16223"/>
                    <a:pt x="5357" y="16223"/>
                  </a:cubicBezTo>
                  <a:close/>
                  <a:moveTo>
                    <a:pt x="1107" y="16286"/>
                  </a:moveTo>
                  <a:cubicBezTo>
                    <a:pt x="1119" y="16286"/>
                    <a:pt x="1119" y="16286"/>
                    <a:pt x="1132" y="16298"/>
                  </a:cubicBezTo>
                  <a:cubicBezTo>
                    <a:pt x="1157" y="16312"/>
                    <a:pt x="1183" y="16312"/>
                    <a:pt x="1208" y="16324"/>
                  </a:cubicBezTo>
                  <a:cubicBezTo>
                    <a:pt x="1169" y="16324"/>
                    <a:pt x="1144" y="16312"/>
                    <a:pt x="1107" y="16312"/>
                  </a:cubicBezTo>
                  <a:lnTo>
                    <a:pt x="1082" y="16312"/>
                  </a:lnTo>
                  <a:lnTo>
                    <a:pt x="1107" y="16286"/>
                  </a:lnTo>
                  <a:close/>
                  <a:moveTo>
                    <a:pt x="1006" y="16387"/>
                  </a:moveTo>
                  <a:cubicBezTo>
                    <a:pt x="1044" y="16399"/>
                    <a:pt x="1094" y="16412"/>
                    <a:pt x="1132" y="16424"/>
                  </a:cubicBezTo>
                  <a:lnTo>
                    <a:pt x="1132" y="16424"/>
                  </a:lnTo>
                  <a:cubicBezTo>
                    <a:pt x="1094" y="16412"/>
                    <a:pt x="1044" y="16399"/>
                    <a:pt x="1006" y="16399"/>
                  </a:cubicBezTo>
                  <a:lnTo>
                    <a:pt x="1006" y="16387"/>
                  </a:lnTo>
                  <a:close/>
                  <a:moveTo>
                    <a:pt x="842" y="16563"/>
                  </a:moveTo>
                  <a:cubicBezTo>
                    <a:pt x="856" y="16588"/>
                    <a:pt x="893" y="16600"/>
                    <a:pt x="918" y="16600"/>
                  </a:cubicBezTo>
                  <a:cubicBezTo>
                    <a:pt x="881" y="16600"/>
                    <a:pt x="856" y="16588"/>
                    <a:pt x="817" y="16588"/>
                  </a:cubicBezTo>
                  <a:lnTo>
                    <a:pt x="842" y="16563"/>
                  </a:lnTo>
                  <a:close/>
                  <a:moveTo>
                    <a:pt x="4955" y="16600"/>
                  </a:moveTo>
                  <a:cubicBezTo>
                    <a:pt x="4992" y="16600"/>
                    <a:pt x="5017" y="16613"/>
                    <a:pt x="5043" y="16625"/>
                  </a:cubicBezTo>
                  <a:lnTo>
                    <a:pt x="5031" y="16625"/>
                  </a:lnTo>
                  <a:cubicBezTo>
                    <a:pt x="4992" y="16613"/>
                    <a:pt x="4955" y="16613"/>
                    <a:pt x="4930" y="16600"/>
                  </a:cubicBezTo>
                  <a:close/>
                  <a:moveTo>
                    <a:pt x="666" y="16789"/>
                  </a:moveTo>
                  <a:cubicBezTo>
                    <a:pt x="792" y="16815"/>
                    <a:pt x="906" y="16827"/>
                    <a:pt x="1032" y="16852"/>
                  </a:cubicBezTo>
                  <a:lnTo>
                    <a:pt x="1032" y="16865"/>
                  </a:lnTo>
                  <a:cubicBezTo>
                    <a:pt x="906" y="16840"/>
                    <a:pt x="767" y="16827"/>
                    <a:pt x="641" y="16801"/>
                  </a:cubicBezTo>
                  <a:lnTo>
                    <a:pt x="654" y="16789"/>
                  </a:lnTo>
                  <a:close/>
                  <a:moveTo>
                    <a:pt x="529" y="16965"/>
                  </a:moveTo>
                  <a:cubicBezTo>
                    <a:pt x="549" y="16968"/>
                    <a:pt x="569" y="16971"/>
                    <a:pt x="589" y="16974"/>
                  </a:cubicBezTo>
                  <a:lnTo>
                    <a:pt x="589" y="16974"/>
                  </a:lnTo>
                  <a:cubicBezTo>
                    <a:pt x="569" y="16971"/>
                    <a:pt x="549" y="16968"/>
                    <a:pt x="529" y="16965"/>
                  </a:cubicBezTo>
                  <a:close/>
                  <a:moveTo>
                    <a:pt x="126" y="17795"/>
                  </a:moveTo>
                  <a:cubicBezTo>
                    <a:pt x="163" y="17795"/>
                    <a:pt x="202" y="17807"/>
                    <a:pt x="239" y="17821"/>
                  </a:cubicBezTo>
                  <a:cubicBezTo>
                    <a:pt x="239" y="17821"/>
                    <a:pt x="239" y="17833"/>
                    <a:pt x="252" y="17833"/>
                  </a:cubicBezTo>
                  <a:cubicBezTo>
                    <a:pt x="239" y="17833"/>
                    <a:pt x="227" y="17833"/>
                    <a:pt x="214" y="17821"/>
                  </a:cubicBezTo>
                  <a:cubicBezTo>
                    <a:pt x="207" y="17817"/>
                    <a:pt x="199" y="17815"/>
                    <a:pt x="192" y="17815"/>
                  </a:cubicBezTo>
                  <a:cubicBezTo>
                    <a:pt x="171" y="17815"/>
                    <a:pt x="151" y="17827"/>
                    <a:pt x="151" y="17846"/>
                  </a:cubicBezTo>
                  <a:cubicBezTo>
                    <a:pt x="151" y="17858"/>
                    <a:pt x="138" y="17858"/>
                    <a:pt x="138" y="17871"/>
                  </a:cubicBezTo>
                  <a:lnTo>
                    <a:pt x="113" y="17871"/>
                  </a:lnTo>
                  <a:cubicBezTo>
                    <a:pt x="113" y="17846"/>
                    <a:pt x="126" y="17821"/>
                    <a:pt x="126" y="17795"/>
                  </a:cubicBezTo>
                  <a:close/>
                  <a:moveTo>
                    <a:pt x="3282" y="18424"/>
                  </a:moveTo>
                  <a:cubicBezTo>
                    <a:pt x="3282" y="18424"/>
                    <a:pt x="3295" y="18424"/>
                    <a:pt x="3295" y="18436"/>
                  </a:cubicBezTo>
                  <a:lnTo>
                    <a:pt x="3282" y="18436"/>
                  </a:lnTo>
                  <a:lnTo>
                    <a:pt x="3282" y="18424"/>
                  </a:lnTo>
                  <a:close/>
                  <a:moveTo>
                    <a:pt x="163" y="18436"/>
                  </a:moveTo>
                  <a:cubicBezTo>
                    <a:pt x="163" y="18449"/>
                    <a:pt x="163" y="18449"/>
                    <a:pt x="176" y="18449"/>
                  </a:cubicBezTo>
                  <a:lnTo>
                    <a:pt x="163" y="18449"/>
                  </a:lnTo>
                  <a:lnTo>
                    <a:pt x="163" y="18436"/>
                  </a:lnTo>
                  <a:close/>
                  <a:moveTo>
                    <a:pt x="2239" y="18638"/>
                  </a:moveTo>
                  <a:cubicBezTo>
                    <a:pt x="2289" y="18663"/>
                    <a:pt x="2352" y="18688"/>
                    <a:pt x="2402" y="18701"/>
                  </a:cubicBezTo>
                  <a:lnTo>
                    <a:pt x="2402" y="18713"/>
                  </a:lnTo>
                  <a:cubicBezTo>
                    <a:pt x="2339" y="18688"/>
                    <a:pt x="2289" y="18663"/>
                    <a:pt x="2239" y="18638"/>
                  </a:cubicBezTo>
                  <a:close/>
                  <a:moveTo>
                    <a:pt x="2100" y="19204"/>
                  </a:moveTo>
                  <a:cubicBezTo>
                    <a:pt x="2113" y="19204"/>
                    <a:pt x="2125" y="19204"/>
                    <a:pt x="2138" y="19216"/>
                  </a:cubicBezTo>
                  <a:cubicBezTo>
                    <a:pt x="2125" y="19216"/>
                    <a:pt x="2113" y="19216"/>
                    <a:pt x="2113" y="19229"/>
                  </a:cubicBezTo>
                  <a:cubicBezTo>
                    <a:pt x="2100" y="19216"/>
                    <a:pt x="2100" y="19216"/>
                    <a:pt x="2100" y="19204"/>
                  </a:cubicBezTo>
                  <a:close/>
                  <a:moveTo>
                    <a:pt x="8262" y="10941"/>
                  </a:moveTo>
                  <a:cubicBezTo>
                    <a:pt x="8262" y="10941"/>
                    <a:pt x="8275" y="10955"/>
                    <a:pt x="8287" y="10955"/>
                  </a:cubicBezTo>
                  <a:cubicBezTo>
                    <a:pt x="8325" y="10967"/>
                    <a:pt x="8362" y="10980"/>
                    <a:pt x="8413" y="10992"/>
                  </a:cubicBezTo>
                  <a:lnTo>
                    <a:pt x="8426" y="10992"/>
                  </a:lnTo>
                  <a:cubicBezTo>
                    <a:pt x="8438" y="11005"/>
                    <a:pt x="8438" y="11005"/>
                    <a:pt x="8451" y="11005"/>
                  </a:cubicBezTo>
                  <a:cubicBezTo>
                    <a:pt x="8577" y="11042"/>
                    <a:pt x="8702" y="11080"/>
                    <a:pt x="8828" y="11105"/>
                  </a:cubicBezTo>
                  <a:lnTo>
                    <a:pt x="8828" y="11131"/>
                  </a:lnTo>
                  <a:cubicBezTo>
                    <a:pt x="8803" y="11131"/>
                    <a:pt x="8778" y="11131"/>
                    <a:pt x="8765" y="11156"/>
                  </a:cubicBezTo>
                  <a:lnTo>
                    <a:pt x="8765" y="11193"/>
                  </a:lnTo>
                  <a:cubicBezTo>
                    <a:pt x="8753" y="11193"/>
                    <a:pt x="8740" y="11206"/>
                    <a:pt x="8740" y="11218"/>
                  </a:cubicBezTo>
                  <a:cubicBezTo>
                    <a:pt x="8740" y="11256"/>
                    <a:pt x="8765" y="11268"/>
                    <a:pt x="8790" y="11281"/>
                  </a:cubicBezTo>
                  <a:cubicBezTo>
                    <a:pt x="8815" y="11281"/>
                    <a:pt x="8840" y="11294"/>
                    <a:pt x="8879" y="11294"/>
                  </a:cubicBezTo>
                  <a:cubicBezTo>
                    <a:pt x="8865" y="11307"/>
                    <a:pt x="8853" y="11307"/>
                    <a:pt x="8853" y="11319"/>
                  </a:cubicBezTo>
                  <a:cubicBezTo>
                    <a:pt x="8840" y="11344"/>
                    <a:pt x="8853" y="11369"/>
                    <a:pt x="8878" y="11382"/>
                  </a:cubicBezTo>
                  <a:lnTo>
                    <a:pt x="8878" y="11382"/>
                  </a:lnTo>
                  <a:cubicBezTo>
                    <a:pt x="8708" y="11348"/>
                    <a:pt x="8531" y="11313"/>
                    <a:pt x="8362" y="11268"/>
                  </a:cubicBezTo>
                  <a:cubicBezTo>
                    <a:pt x="8359" y="11268"/>
                    <a:pt x="8356" y="11267"/>
                    <a:pt x="8352" y="11267"/>
                  </a:cubicBezTo>
                  <a:cubicBezTo>
                    <a:pt x="8299" y="11267"/>
                    <a:pt x="8291" y="11358"/>
                    <a:pt x="8350" y="11369"/>
                  </a:cubicBezTo>
                  <a:lnTo>
                    <a:pt x="9067" y="11520"/>
                  </a:lnTo>
                  <a:cubicBezTo>
                    <a:pt x="9117" y="11545"/>
                    <a:pt x="9180" y="11570"/>
                    <a:pt x="9231" y="11583"/>
                  </a:cubicBezTo>
                  <a:cubicBezTo>
                    <a:pt x="9167" y="11570"/>
                    <a:pt x="9092" y="11558"/>
                    <a:pt x="9016" y="11533"/>
                  </a:cubicBezTo>
                  <a:cubicBezTo>
                    <a:pt x="8991" y="11533"/>
                    <a:pt x="8966" y="11533"/>
                    <a:pt x="8954" y="11558"/>
                  </a:cubicBezTo>
                  <a:lnTo>
                    <a:pt x="8954" y="11595"/>
                  </a:lnTo>
                  <a:lnTo>
                    <a:pt x="8879" y="11558"/>
                  </a:lnTo>
                  <a:cubicBezTo>
                    <a:pt x="8871" y="11554"/>
                    <a:pt x="8865" y="11553"/>
                    <a:pt x="8859" y="11553"/>
                  </a:cubicBezTo>
                  <a:cubicBezTo>
                    <a:pt x="8846" y="11553"/>
                    <a:pt x="8837" y="11562"/>
                    <a:pt x="8828" y="11570"/>
                  </a:cubicBezTo>
                  <a:cubicBezTo>
                    <a:pt x="8790" y="11558"/>
                    <a:pt x="8740" y="11545"/>
                    <a:pt x="8702" y="11545"/>
                  </a:cubicBezTo>
                  <a:lnTo>
                    <a:pt x="8677" y="11545"/>
                  </a:lnTo>
                  <a:lnTo>
                    <a:pt x="8376" y="11470"/>
                  </a:lnTo>
                  <a:cubicBezTo>
                    <a:pt x="8372" y="11469"/>
                    <a:pt x="8369" y="11469"/>
                    <a:pt x="8365" y="11469"/>
                  </a:cubicBezTo>
                  <a:cubicBezTo>
                    <a:pt x="8311" y="11469"/>
                    <a:pt x="8304" y="11559"/>
                    <a:pt x="8362" y="11570"/>
                  </a:cubicBezTo>
                  <a:cubicBezTo>
                    <a:pt x="8564" y="11621"/>
                    <a:pt x="8765" y="11659"/>
                    <a:pt x="8966" y="11696"/>
                  </a:cubicBezTo>
                  <a:cubicBezTo>
                    <a:pt x="9029" y="11734"/>
                    <a:pt x="9105" y="11746"/>
                    <a:pt x="9167" y="11771"/>
                  </a:cubicBezTo>
                  <a:cubicBezTo>
                    <a:pt x="9067" y="11759"/>
                    <a:pt x="8966" y="11734"/>
                    <a:pt x="8879" y="11696"/>
                  </a:cubicBezTo>
                  <a:cubicBezTo>
                    <a:pt x="8853" y="11696"/>
                    <a:pt x="8815" y="11696"/>
                    <a:pt x="8815" y="11721"/>
                  </a:cubicBezTo>
                  <a:cubicBezTo>
                    <a:pt x="8803" y="11734"/>
                    <a:pt x="8803" y="11746"/>
                    <a:pt x="8803" y="11759"/>
                  </a:cubicBezTo>
                  <a:cubicBezTo>
                    <a:pt x="8765" y="11746"/>
                    <a:pt x="8715" y="11746"/>
                    <a:pt x="8677" y="11734"/>
                  </a:cubicBezTo>
                  <a:cubicBezTo>
                    <a:pt x="8672" y="11732"/>
                    <a:pt x="8667" y="11731"/>
                    <a:pt x="8663" y="11731"/>
                  </a:cubicBezTo>
                  <a:cubicBezTo>
                    <a:pt x="8643" y="11731"/>
                    <a:pt x="8627" y="11749"/>
                    <a:pt x="8627" y="11759"/>
                  </a:cubicBezTo>
                  <a:cubicBezTo>
                    <a:pt x="8577" y="11746"/>
                    <a:pt x="8526" y="11746"/>
                    <a:pt x="8476" y="11734"/>
                  </a:cubicBezTo>
                  <a:cubicBezTo>
                    <a:pt x="8472" y="11733"/>
                    <a:pt x="8468" y="11733"/>
                    <a:pt x="8464" y="11733"/>
                  </a:cubicBezTo>
                  <a:cubicBezTo>
                    <a:pt x="8411" y="11733"/>
                    <a:pt x="8405" y="11810"/>
                    <a:pt x="8463" y="11822"/>
                  </a:cubicBezTo>
                  <a:lnTo>
                    <a:pt x="8614" y="11860"/>
                  </a:lnTo>
                  <a:cubicBezTo>
                    <a:pt x="8614" y="11872"/>
                    <a:pt x="8627" y="11872"/>
                    <a:pt x="8639" y="11872"/>
                  </a:cubicBezTo>
                  <a:lnTo>
                    <a:pt x="8639" y="11885"/>
                  </a:lnTo>
                  <a:cubicBezTo>
                    <a:pt x="8614" y="11885"/>
                    <a:pt x="8602" y="11897"/>
                    <a:pt x="8602" y="11922"/>
                  </a:cubicBezTo>
                  <a:lnTo>
                    <a:pt x="8602" y="11947"/>
                  </a:lnTo>
                  <a:cubicBezTo>
                    <a:pt x="8597" y="11945"/>
                    <a:pt x="8593" y="11944"/>
                    <a:pt x="8589" y="11944"/>
                  </a:cubicBezTo>
                  <a:cubicBezTo>
                    <a:pt x="8569" y="11944"/>
                    <a:pt x="8552" y="11965"/>
                    <a:pt x="8552" y="11986"/>
                  </a:cubicBezTo>
                  <a:cubicBezTo>
                    <a:pt x="8438" y="11961"/>
                    <a:pt x="8325" y="11947"/>
                    <a:pt x="8212" y="11910"/>
                  </a:cubicBezTo>
                  <a:cubicBezTo>
                    <a:pt x="8208" y="11909"/>
                    <a:pt x="8204" y="11909"/>
                    <a:pt x="8201" y="11909"/>
                  </a:cubicBezTo>
                  <a:cubicBezTo>
                    <a:pt x="8148" y="11909"/>
                    <a:pt x="8140" y="11999"/>
                    <a:pt x="8199" y="12011"/>
                  </a:cubicBezTo>
                  <a:cubicBezTo>
                    <a:pt x="8325" y="12048"/>
                    <a:pt x="8451" y="12073"/>
                    <a:pt x="8577" y="12098"/>
                  </a:cubicBezTo>
                  <a:cubicBezTo>
                    <a:pt x="8564" y="12098"/>
                    <a:pt x="8564" y="12111"/>
                    <a:pt x="8564" y="12124"/>
                  </a:cubicBezTo>
                  <a:cubicBezTo>
                    <a:pt x="8564" y="12149"/>
                    <a:pt x="8577" y="12162"/>
                    <a:pt x="8602" y="12174"/>
                  </a:cubicBezTo>
                  <a:cubicBezTo>
                    <a:pt x="8589" y="12174"/>
                    <a:pt x="8577" y="12187"/>
                    <a:pt x="8564" y="12199"/>
                  </a:cubicBezTo>
                  <a:cubicBezTo>
                    <a:pt x="8538" y="12187"/>
                    <a:pt x="8513" y="12187"/>
                    <a:pt x="8476" y="12187"/>
                  </a:cubicBezTo>
                  <a:cubicBezTo>
                    <a:pt x="8473" y="12183"/>
                    <a:pt x="8468" y="12182"/>
                    <a:pt x="8464" y="12182"/>
                  </a:cubicBezTo>
                  <a:cubicBezTo>
                    <a:pt x="8451" y="12182"/>
                    <a:pt x="8438" y="12194"/>
                    <a:pt x="8438" y="12212"/>
                  </a:cubicBezTo>
                  <a:cubicBezTo>
                    <a:pt x="8401" y="12199"/>
                    <a:pt x="8376" y="12187"/>
                    <a:pt x="8337" y="12187"/>
                  </a:cubicBezTo>
                  <a:cubicBezTo>
                    <a:pt x="8330" y="12183"/>
                    <a:pt x="8324" y="12182"/>
                    <a:pt x="8317" y="12182"/>
                  </a:cubicBezTo>
                  <a:cubicBezTo>
                    <a:pt x="8300" y="12182"/>
                    <a:pt x="8284" y="12194"/>
                    <a:pt x="8275" y="12212"/>
                  </a:cubicBezTo>
                  <a:cubicBezTo>
                    <a:pt x="8275" y="12224"/>
                    <a:pt x="8275" y="12237"/>
                    <a:pt x="8287" y="12249"/>
                  </a:cubicBezTo>
                  <a:cubicBezTo>
                    <a:pt x="8250" y="12262"/>
                    <a:pt x="8237" y="12313"/>
                    <a:pt x="8262" y="12338"/>
                  </a:cubicBezTo>
                  <a:lnTo>
                    <a:pt x="7809" y="12224"/>
                  </a:lnTo>
                  <a:cubicBezTo>
                    <a:pt x="7806" y="12223"/>
                    <a:pt x="7803" y="12223"/>
                    <a:pt x="7800" y="12223"/>
                  </a:cubicBezTo>
                  <a:cubicBezTo>
                    <a:pt x="7758" y="12223"/>
                    <a:pt x="7751" y="12301"/>
                    <a:pt x="7809" y="12325"/>
                  </a:cubicBezTo>
                  <a:cubicBezTo>
                    <a:pt x="7960" y="12350"/>
                    <a:pt x="8111" y="12400"/>
                    <a:pt x="8275" y="12438"/>
                  </a:cubicBezTo>
                  <a:lnTo>
                    <a:pt x="8275" y="12464"/>
                  </a:lnTo>
                  <a:cubicBezTo>
                    <a:pt x="8262" y="12476"/>
                    <a:pt x="8250" y="12476"/>
                    <a:pt x="8250" y="12489"/>
                  </a:cubicBezTo>
                  <a:cubicBezTo>
                    <a:pt x="8237" y="12514"/>
                    <a:pt x="8237" y="12526"/>
                    <a:pt x="8250" y="12539"/>
                  </a:cubicBezTo>
                  <a:lnTo>
                    <a:pt x="8023" y="12464"/>
                  </a:lnTo>
                  <a:cubicBezTo>
                    <a:pt x="8019" y="12463"/>
                    <a:pt x="8015" y="12462"/>
                    <a:pt x="8011" y="12462"/>
                  </a:cubicBezTo>
                  <a:cubicBezTo>
                    <a:pt x="7955" y="12462"/>
                    <a:pt x="7927" y="12541"/>
                    <a:pt x="7985" y="12564"/>
                  </a:cubicBezTo>
                  <a:lnTo>
                    <a:pt x="8136" y="12601"/>
                  </a:lnTo>
                  <a:cubicBezTo>
                    <a:pt x="8124" y="12614"/>
                    <a:pt x="8111" y="12614"/>
                    <a:pt x="8111" y="12627"/>
                  </a:cubicBezTo>
                  <a:lnTo>
                    <a:pt x="8111" y="12640"/>
                  </a:lnTo>
                  <a:cubicBezTo>
                    <a:pt x="8061" y="12614"/>
                    <a:pt x="7998" y="12589"/>
                    <a:pt x="7948" y="12564"/>
                  </a:cubicBezTo>
                  <a:cubicBezTo>
                    <a:pt x="7923" y="12564"/>
                    <a:pt x="7898" y="12576"/>
                    <a:pt x="7885" y="12601"/>
                  </a:cubicBezTo>
                  <a:lnTo>
                    <a:pt x="7885" y="12640"/>
                  </a:lnTo>
                  <a:cubicBezTo>
                    <a:pt x="7784" y="12614"/>
                    <a:pt x="7683" y="12576"/>
                    <a:pt x="7583" y="12551"/>
                  </a:cubicBezTo>
                  <a:cubicBezTo>
                    <a:pt x="7579" y="12550"/>
                    <a:pt x="7575" y="12550"/>
                    <a:pt x="7571" y="12550"/>
                  </a:cubicBezTo>
                  <a:cubicBezTo>
                    <a:pt x="7516" y="12550"/>
                    <a:pt x="7486" y="12627"/>
                    <a:pt x="7546" y="12640"/>
                  </a:cubicBezTo>
                  <a:lnTo>
                    <a:pt x="7960" y="12752"/>
                  </a:lnTo>
                  <a:lnTo>
                    <a:pt x="7960" y="12765"/>
                  </a:lnTo>
                  <a:cubicBezTo>
                    <a:pt x="7948" y="12790"/>
                    <a:pt x="7973" y="12816"/>
                    <a:pt x="7998" y="12816"/>
                  </a:cubicBezTo>
                  <a:lnTo>
                    <a:pt x="7998" y="12828"/>
                  </a:lnTo>
                  <a:lnTo>
                    <a:pt x="7985" y="12841"/>
                  </a:lnTo>
                  <a:cubicBezTo>
                    <a:pt x="7948" y="12841"/>
                    <a:pt x="7898" y="12828"/>
                    <a:pt x="7859" y="12816"/>
                  </a:cubicBezTo>
                  <a:cubicBezTo>
                    <a:pt x="7834" y="12816"/>
                    <a:pt x="7809" y="12841"/>
                    <a:pt x="7809" y="12866"/>
                  </a:cubicBezTo>
                  <a:cubicBezTo>
                    <a:pt x="7797" y="12878"/>
                    <a:pt x="7809" y="12891"/>
                    <a:pt x="7822" y="12903"/>
                  </a:cubicBezTo>
                  <a:cubicBezTo>
                    <a:pt x="7809" y="12903"/>
                    <a:pt x="7797" y="12916"/>
                    <a:pt x="7784" y="12928"/>
                  </a:cubicBezTo>
                  <a:cubicBezTo>
                    <a:pt x="7671" y="12891"/>
                    <a:pt x="7558" y="12841"/>
                    <a:pt x="7445" y="12777"/>
                  </a:cubicBezTo>
                  <a:cubicBezTo>
                    <a:pt x="7438" y="12774"/>
                    <a:pt x="7431" y="12772"/>
                    <a:pt x="7424" y="12772"/>
                  </a:cubicBezTo>
                  <a:cubicBezTo>
                    <a:pt x="7380" y="12772"/>
                    <a:pt x="7340" y="12833"/>
                    <a:pt x="7395" y="12866"/>
                  </a:cubicBezTo>
                  <a:cubicBezTo>
                    <a:pt x="7457" y="12903"/>
                    <a:pt x="7532" y="12941"/>
                    <a:pt x="7608" y="12967"/>
                  </a:cubicBezTo>
                  <a:cubicBezTo>
                    <a:pt x="7470" y="12928"/>
                    <a:pt x="7331" y="12891"/>
                    <a:pt x="7193" y="12841"/>
                  </a:cubicBezTo>
                  <a:cubicBezTo>
                    <a:pt x="7189" y="12840"/>
                    <a:pt x="7185" y="12839"/>
                    <a:pt x="7181" y="12839"/>
                  </a:cubicBezTo>
                  <a:cubicBezTo>
                    <a:pt x="7125" y="12839"/>
                    <a:pt x="7097" y="12918"/>
                    <a:pt x="7155" y="12941"/>
                  </a:cubicBezTo>
                  <a:cubicBezTo>
                    <a:pt x="7319" y="12992"/>
                    <a:pt x="7470" y="13029"/>
                    <a:pt x="7633" y="13079"/>
                  </a:cubicBezTo>
                  <a:cubicBezTo>
                    <a:pt x="7621" y="13079"/>
                    <a:pt x="7608" y="13092"/>
                    <a:pt x="7608" y="13104"/>
                  </a:cubicBezTo>
                  <a:cubicBezTo>
                    <a:pt x="7596" y="13117"/>
                    <a:pt x="7608" y="13143"/>
                    <a:pt x="7621" y="13155"/>
                  </a:cubicBezTo>
                  <a:cubicBezTo>
                    <a:pt x="7546" y="13130"/>
                    <a:pt x="7482" y="13117"/>
                    <a:pt x="7407" y="13104"/>
                  </a:cubicBezTo>
                  <a:cubicBezTo>
                    <a:pt x="7402" y="13102"/>
                    <a:pt x="7398" y="13101"/>
                    <a:pt x="7393" y="13101"/>
                  </a:cubicBezTo>
                  <a:cubicBezTo>
                    <a:pt x="7373" y="13101"/>
                    <a:pt x="7356" y="13122"/>
                    <a:pt x="7356" y="13143"/>
                  </a:cubicBezTo>
                  <a:cubicBezTo>
                    <a:pt x="7356" y="13168"/>
                    <a:pt x="7369" y="13193"/>
                    <a:pt x="7395" y="13193"/>
                  </a:cubicBezTo>
                  <a:cubicBezTo>
                    <a:pt x="7445" y="13205"/>
                    <a:pt x="7482" y="13218"/>
                    <a:pt x="7520" y="13230"/>
                  </a:cubicBezTo>
                  <a:lnTo>
                    <a:pt x="7520" y="13255"/>
                  </a:lnTo>
                  <a:cubicBezTo>
                    <a:pt x="7507" y="13255"/>
                    <a:pt x="7507" y="13255"/>
                    <a:pt x="7507" y="13268"/>
                  </a:cubicBezTo>
                  <a:cubicBezTo>
                    <a:pt x="7495" y="13280"/>
                    <a:pt x="7495" y="13306"/>
                    <a:pt x="7507" y="13319"/>
                  </a:cubicBezTo>
                  <a:lnTo>
                    <a:pt x="7495" y="13319"/>
                  </a:lnTo>
                  <a:lnTo>
                    <a:pt x="7043" y="13205"/>
                  </a:lnTo>
                  <a:cubicBezTo>
                    <a:pt x="7039" y="13204"/>
                    <a:pt x="7036" y="13204"/>
                    <a:pt x="7033" y="13204"/>
                  </a:cubicBezTo>
                  <a:cubicBezTo>
                    <a:pt x="6988" y="13204"/>
                    <a:pt x="6958" y="13281"/>
                    <a:pt x="7017" y="13294"/>
                  </a:cubicBezTo>
                  <a:cubicBezTo>
                    <a:pt x="7143" y="13331"/>
                    <a:pt x="7269" y="13369"/>
                    <a:pt x="7407" y="13394"/>
                  </a:cubicBezTo>
                  <a:cubicBezTo>
                    <a:pt x="7395" y="13406"/>
                    <a:pt x="7382" y="13419"/>
                    <a:pt x="7382" y="13431"/>
                  </a:cubicBezTo>
                  <a:cubicBezTo>
                    <a:pt x="7382" y="13456"/>
                    <a:pt x="7382" y="13470"/>
                    <a:pt x="7395" y="13482"/>
                  </a:cubicBezTo>
                  <a:lnTo>
                    <a:pt x="7395" y="13495"/>
                  </a:lnTo>
                  <a:cubicBezTo>
                    <a:pt x="7356" y="13482"/>
                    <a:pt x="7331" y="13482"/>
                    <a:pt x="7306" y="13470"/>
                  </a:cubicBezTo>
                  <a:cubicBezTo>
                    <a:pt x="7299" y="13466"/>
                    <a:pt x="7293" y="13464"/>
                    <a:pt x="7286" y="13464"/>
                  </a:cubicBezTo>
                  <a:cubicBezTo>
                    <a:pt x="7268" y="13464"/>
                    <a:pt x="7253" y="13476"/>
                    <a:pt x="7244" y="13495"/>
                  </a:cubicBezTo>
                  <a:cubicBezTo>
                    <a:pt x="7231" y="13520"/>
                    <a:pt x="7244" y="13557"/>
                    <a:pt x="7269" y="13557"/>
                  </a:cubicBezTo>
                  <a:cubicBezTo>
                    <a:pt x="7281" y="13557"/>
                    <a:pt x="7294" y="13570"/>
                    <a:pt x="7306" y="13570"/>
                  </a:cubicBezTo>
                  <a:lnTo>
                    <a:pt x="7306" y="13595"/>
                  </a:lnTo>
                  <a:cubicBezTo>
                    <a:pt x="7244" y="13582"/>
                    <a:pt x="7180" y="13557"/>
                    <a:pt x="7130" y="13545"/>
                  </a:cubicBezTo>
                  <a:cubicBezTo>
                    <a:pt x="7105" y="13545"/>
                    <a:pt x="7068" y="13545"/>
                    <a:pt x="7068" y="13582"/>
                  </a:cubicBezTo>
                  <a:cubicBezTo>
                    <a:pt x="7055" y="13595"/>
                    <a:pt x="7068" y="13620"/>
                    <a:pt x="7080" y="13633"/>
                  </a:cubicBezTo>
                  <a:lnTo>
                    <a:pt x="7080" y="13646"/>
                  </a:lnTo>
                  <a:cubicBezTo>
                    <a:pt x="6992" y="13620"/>
                    <a:pt x="6904" y="13595"/>
                    <a:pt x="6816" y="13582"/>
                  </a:cubicBezTo>
                  <a:cubicBezTo>
                    <a:pt x="6808" y="13579"/>
                    <a:pt x="6801" y="13578"/>
                    <a:pt x="6794" y="13578"/>
                  </a:cubicBezTo>
                  <a:cubicBezTo>
                    <a:pt x="6745" y="13578"/>
                    <a:pt x="6723" y="13649"/>
                    <a:pt x="6778" y="13671"/>
                  </a:cubicBezTo>
                  <a:cubicBezTo>
                    <a:pt x="6892" y="13696"/>
                    <a:pt x="7004" y="13733"/>
                    <a:pt x="7118" y="13758"/>
                  </a:cubicBezTo>
                  <a:lnTo>
                    <a:pt x="7130" y="13758"/>
                  </a:lnTo>
                  <a:cubicBezTo>
                    <a:pt x="7105" y="13758"/>
                    <a:pt x="7068" y="13783"/>
                    <a:pt x="7068" y="13809"/>
                  </a:cubicBezTo>
                  <a:cubicBezTo>
                    <a:pt x="7068" y="13822"/>
                    <a:pt x="7080" y="13847"/>
                    <a:pt x="7093" y="13847"/>
                  </a:cubicBezTo>
                  <a:lnTo>
                    <a:pt x="7093" y="13859"/>
                  </a:lnTo>
                  <a:cubicBezTo>
                    <a:pt x="7017" y="13834"/>
                    <a:pt x="6942" y="13822"/>
                    <a:pt x="6866" y="13797"/>
                  </a:cubicBezTo>
                  <a:cubicBezTo>
                    <a:pt x="6841" y="13797"/>
                    <a:pt x="6816" y="13809"/>
                    <a:pt x="6803" y="13834"/>
                  </a:cubicBezTo>
                  <a:cubicBezTo>
                    <a:pt x="6791" y="13847"/>
                    <a:pt x="6791" y="13859"/>
                    <a:pt x="6803" y="13872"/>
                  </a:cubicBezTo>
                  <a:cubicBezTo>
                    <a:pt x="6716" y="13834"/>
                    <a:pt x="6640" y="13797"/>
                    <a:pt x="6552" y="13758"/>
                  </a:cubicBezTo>
                  <a:cubicBezTo>
                    <a:pt x="6544" y="13753"/>
                    <a:pt x="6536" y="13750"/>
                    <a:pt x="6530" y="13750"/>
                  </a:cubicBezTo>
                  <a:cubicBezTo>
                    <a:pt x="6492" y="13750"/>
                    <a:pt x="6472" y="13826"/>
                    <a:pt x="6514" y="13847"/>
                  </a:cubicBezTo>
                  <a:cubicBezTo>
                    <a:pt x="6540" y="13859"/>
                    <a:pt x="6565" y="13872"/>
                    <a:pt x="6577" y="13872"/>
                  </a:cubicBezTo>
                  <a:cubicBezTo>
                    <a:pt x="6552" y="13872"/>
                    <a:pt x="6526" y="13859"/>
                    <a:pt x="6501" y="13847"/>
                  </a:cubicBezTo>
                  <a:cubicBezTo>
                    <a:pt x="6497" y="13846"/>
                    <a:pt x="6493" y="13846"/>
                    <a:pt x="6489" y="13846"/>
                  </a:cubicBezTo>
                  <a:cubicBezTo>
                    <a:pt x="6434" y="13846"/>
                    <a:pt x="6405" y="13924"/>
                    <a:pt x="6464" y="13947"/>
                  </a:cubicBezTo>
                  <a:cubicBezTo>
                    <a:pt x="6565" y="13973"/>
                    <a:pt x="6665" y="13998"/>
                    <a:pt x="6766" y="14035"/>
                  </a:cubicBezTo>
                  <a:cubicBezTo>
                    <a:pt x="6753" y="14035"/>
                    <a:pt x="6753" y="14048"/>
                    <a:pt x="6753" y="14060"/>
                  </a:cubicBezTo>
                  <a:cubicBezTo>
                    <a:pt x="6741" y="14073"/>
                    <a:pt x="6753" y="14110"/>
                    <a:pt x="6778" y="14123"/>
                  </a:cubicBezTo>
                  <a:lnTo>
                    <a:pt x="6766" y="14123"/>
                  </a:lnTo>
                  <a:lnTo>
                    <a:pt x="6577" y="14048"/>
                  </a:lnTo>
                  <a:cubicBezTo>
                    <a:pt x="6570" y="14045"/>
                    <a:pt x="6564" y="14044"/>
                    <a:pt x="6558" y="14044"/>
                  </a:cubicBezTo>
                  <a:cubicBezTo>
                    <a:pt x="6510" y="14044"/>
                    <a:pt x="6495" y="14126"/>
                    <a:pt x="6540" y="14149"/>
                  </a:cubicBezTo>
                  <a:cubicBezTo>
                    <a:pt x="6590" y="14161"/>
                    <a:pt x="6652" y="14174"/>
                    <a:pt x="6703" y="14199"/>
                  </a:cubicBezTo>
                  <a:cubicBezTo>
                    <a:pt x="6690" y="14224"/>
                    <a:pt x="6703" y="14261"/>
                    <a:pt x="6728" y="14261"/>
                  </a:cubicBezTo>
                  <a:lnTo>
                    <a:pt x="6728" y="14274"/>
                  </a:lnTo>
                  <a:cubicBezTo>
                    <a:pt x="6716" y="14261"/>
                    <a:pt x="6703" y="14261"/>
                    <a:pt x="6703" y="14261"/>
                  </a:cubicBezTo>
                  <a:cubicBezTo>
                    <a:pt x="6696" y="14258"/>
                    <a:pt x="6688" y="14257"/>
                    <a:pt x="6681" y="14257"/>
                  </a:cubicBezTo>
                  <a:cubicBezTo>
                    <a:pt x="6660" y="14257"/>
                    <a:pt x="6640" y="14268"/>
                    <a:pt x="6640" y="14286"/>
                  </a:cubicBezTo>
                  <a:cubicBezTo>
                    <a:pt x="6627" y="14312"/>
                    <a:pt x="6640" y="14337"/>
                    <a:pt x="6665" y="14350"/>
                  </a:cubicBezTo>
                  <a:lnTo>
                    <a:pt x="6677" y="14350"/>
                  </a:lnTo>
                  <a:lnTo>
                    <a:pt x="6677" y="14362"/>
                  </a:lnTo>
                  <a:cubicBezTo>
                    <a:pt x="6615" y="14337"/>
                    <a:pt x="6565" y="14325"/>
                    <a:pt x="6501" y="14300"/>
                  </a:cubicBezTo>
                  <a:cubicBezTo>
                    <a:pt x="6495" y="14296"/>
                    <a:pt x="6489" y="14295"/>
                    <a:pt x="6483" y="14295"/>
                  </a:cubicBezTo>
                  <a:cubicBezTo>
                    <a:pt x="6443" y="14295"/>
                    <a:pt x="6420" y="14365"/>
                    <a:pt x="6464" y="14387"/>
                  </a:cubicBezTo>
                  <a:lnTo>
                    <a:pt x="6464" y="14400"/>
                  </a:lnTo>
                  <a:lnTo>
                    <a:pt x="6464" y="14412"/>
                  </a:lnTo>
                  <a:cubicBezTo>
                    <a:pt x="6451" y="14412"/>
                    <a:pt x="6439" y="14400"/>
                    <a:pt x="6426" y="14400"/>
                  </a:cubicBezTo>
                  <a:cubicBezTo>
                    <a:pt x="6426" y="14375"/>
                    <a:pt x="6426" y="14350"/>
                    <a:pt x="6389" y="14337"/>
                  </a:cubicBezTo>
                  <a:cubicBezTo>
                    <a:pt x="6124" y="14249"/>
                    <a:pt x="5847" y="14174"/>
                    <a:pt x="5571" y="14123"/>
                  </a:cubicBezTo>
                  <a:cubicBezTo>
                    <a:pt x="5566" y="14123"/>
                    <a:pt x="5562" y="14122"/>
                    <a:pt x="5559" y="14122"/>
                  </a:cubicBezTo>
                  <a:cubicBezTo>
                    <a:pt x="5507" y="14122"/>
                    <a:pt x="5500" y="14200"/>
                    <a:pt x="5559" y="14211"/>
                  </a:cubicBezTo>
                  <a:cubicBezTo>
                    <a:pt x="5785" y="14261"/>
                    <a:pt x="5998" y="14312"/>
                    <a:pt x="6225" y="14387"/>
                  </a:cubicBezTo>
                  <a:cubicBezTo>
                    <a:pt x="6213" y="14400"/>
                    <a:pt x="6225" y="14425"/>
                    <a:pt x="6250" y="14437"/>
                  </a:cubicBezTo>
                  <a:cubicBezTo>
                    <a:pt x="6300" y="14450"/>
                    <a:pt x="6338" y="14462"/>
                    <a:pt x="6389" y="14488"/>
                  </a:cubicBezTo>
                  <a:cubicBezTo>
                    <a:pt x="6389" y="14501"/>
                    <a:pt x="6401" y="14501"/>
                    <a:pt x="6414" y="14513"/>
                  </a:cubicBezTo>
                  <a:cubicBezTo>
                    <a:pt x="6439" y="14513"/>
                    <a:pt x="6464" y="14526"/>
                    <a:pt x="6501" y="14538"/>
                  </a:cubicBezTo>
                  <a:cubicBezTo>
                    <a:pt x="6476" y="14538"/>
                    <a:pt x="6451" y="14551"/>
                    <a:pt x="6439" y="14576"/>
                  </a:cubicBezTo>
                  <a:lnTo>
                    <a:pt x="6439" y="14588"/>
                  </a:lnTo>
                  <a:lnTo>
                    <a:pt x="6439" y="14613"/>
                  </a:lnTo>
                  <a:lnTo>
                    <a:pt x="6426" y="14613"/>
                  </a:lnTo>
                  <a:cubicBezTo>
                    <a:pt x="6422" y="14610"/>
                    <a:pt x="6419" y="14608"/>
                    <a:pt x="6415" y="14608"/>
                  </a:cubicBezTo>
                  <a:cubicBezTo>
                    <a:pt x="6406" y="14608"/>
                    <a:pt x="6397" y="14617"/>
                    <a:pt x="6389" y="14626"/>
                  </a:cubicBezTo>
                  <a:cubicBezTo>
                    <a:pt x="6376" y="14626"/>
                    <a:pt x="6376" y="14639"/>
                    <a:pt x="6363" y="14652"/>
                  </a:cubicBezTo>
                  <a:cubicBezTo>
                    <a:pt x="6313" y="14639"/>
                    <a:pt x="6250" y="14626"/>
                    <a:pt x="6199" y="14601"/>
                  </a:cubicBezTo>
                  <a:cubicBezTo>
                    <a:pt x="6174" y="14601"/>
                    <a:pt x="6137" y="14601"/>
                    <a:pt x="6137" y="14639"/>
                  </a:cubicBezTo>
                  <a:cubicBezTo>
                    <a:pt x="6124" y="14652"/>
                    <a:pt x="6124" y="14664"/>
                    <a:pt x="6137" y="14677"/>
                  </a:cubicBezTo>
                  <a:cubicBezTo>
                    <a:pt x="6124" y="14677"/>
                    <a:pt x="6112" y="14689"/>
                    <a:pt x="6099" y="14702"/>
                  </a:cubicBezTo>
                  <a:lnTo>
                    <a:pt x="6099" y="14714"/>
                  </a:lnTo>
                  <a:cubicBezTo>
                    <a:pt x="6062" y="14702"/>
                    <a:pt x="6023" y="14677"/>
                    <a:pt x="5986" y="14664"/>
                  </a:cubicBezTo>
                  <a:cubicBezTo>
                    <a:pt x="5978" y="14661"/>
                    <a:pt x="5971" y="14659"/>
                    <a:pt x="5965" y="14659"/>
                  </a:cubicBezTo>
                  <a:cubicBezTo>
                    <a:pt x="5918" y="14659"/>
                    <a:pt x="5904" y="14730"/>
                    <a:pt x="5948" y="14752"/>
                  </a:cubicBezTo>
                  <a:cubicBezTo>
                    <a:pt x="6011" y="14777"/>
                    <a:pt x="6074" y="14815"/>
                    <a:pt x="6137" y="14840"/>
                  </a:cubicBezTo>
                  <a:cubicBezTo>
                    <a:pt x="6124" y="14840"/>
                    <a:pt x="6099" y="14840"/>
                    <a:pt x="6087" y="14865"/>
                  </a:cubicBezTo>
                  <a:cubicBezTo>
                    <a:pt x="6087" y="14890"/>
                    <a:pt x="6087" y="14915"/>
                    <a:pt x="6124" y="14928"/>
                  </a:cubicBezTo>
                  <a:cubicBezTo>
                    <a:pt x="6124" y="14928"/>
                    <a:pt x="6137" y="14940"/>
                    <a:pt x="6149" y="14940"/>
                  </a:cubicBezTo>
                  <a:lnTo>
                    <a:pt x="6137" y="14953"/>
                  </a:lnTo>
                  <a:lnTo>
                    <a:pt x="6137" y="14979"/>
                  </a:lnTo>
                  <a:cubicBezTo>
                    <a:pt x="6049" y="14953"/>
                    <a:pt x="5973" y="14915"/>
                    <a:pt x="5898" y="14878"/>
                  </a:cubicBezTo>
                  <a:cubicBezTo>
                    <a:pt x="5891" y="14874"/>
                    <a:pt x="5883" y="14873"/>
                    <a:pt x="5876" y="14873"/>
                  </a:cubicBezTo>
                  <a:cubicBezTo>
                    <a:pt x="5855" y="14873"/>
                    <a:pt x="5835" y="14885"/>
                    <a:pt x="5835" y="14903"/>
                  </a:cubicBezTo>
                  <a:cubicBezTo>
                    <a:pt x="5822" y="14928"/>
                    <a:pt x="5835" y="14953"/>
                    <a:pt x="5860" y="14966"/>
                  </a:cubicBezTo>
                  <a:cubicBezTo>
                    <a:pt x="5873" y="14966"/>
                    <a:pt x="5886" y="14979"/>
                    <a:pt x="5898" y="14979"/>
                  </a:cubicBezTo>
                  <a:cubicBezTo>
                    <a:pt x="5873" y="14979"/>
                    <a:pt x="5847" y="14991"/>
                    <a:pt x="5835" y="15016"/>
                  </a:cubicBezTo>
                  <a:lnTo>
                    <a:pt x="5835" y="15054"/>
                  </a:lnTo>
                  <a:cubicBezTo>
                    <a:pt x="5760" y="15016"/>
                    <a:pt x="5684" y="14979"/>
                    <a:pt x="5609" y="14953"/>
                  </a:cubicBezTo>
                  <a:cubicBezTo>
                    <a:pt x="5599" y="14947"/>
                    <a:pt x="5590" y="14945"/>
                    <a:pt x="5581" y="14945"/>
                  </a:cubicBezTo>
                  <a:cubicBezTo>
                    <a:pt x="5536" y="14945"/>
                    <a:pt x="5518" y="15020"/>
                    <a:pt x="5571" y="15041"/>
                  </a:cubicBezTo>
                  <a:cubicBezTo>
                    <a:pt x="5646" y="15079"/>
                    <a:pt x="5735" y="15116"/>
                    <a:pt x="5810" y="15155"/>
                  </a:cubicBezTo>
                  <a:lnTo>
                    <a:pt x="5835" y="15155"/>
                  </a:lnTo>
                  <a:cubicBezTo>
                    <a:pt x="5847" y="15167"/>
                    <a:pt x="5860" y="15167"/>
                    <a:pt x="5860" y="15167"/>
                  </a:cubicBezTo>
                  <a:lnTo>
                    <a:pt x="5873" y="15167"/>
                  </a:lnTo>
                  <a:lnTo>
                    <a:pt x="5847" y="15192"/>
                  </a:lnTo>
                  <a:cubicBezTo>
                    <a:pt x="5835" y="15230"/>
                    <a:pt x="5847" y="15255"/>
                    <a:pt x="5873" y="15255"/>
                  </a:cubicBezTo>
                  <a:lnTo>
                    <a:pt x="5873" y="15267"/>
                  </a:lnTo>
                  <a:cubicBezTo>
                    <a:pt x="5860" y="15267"/>
                    <a:pt x="5860" y="15267"/>
                    <a:pt x="5847" y="15280"/>
                  </a:cubicBezTo>
                  <a:cubicBezTo>
                    <a:pt x="5810" y="15267"/>
                    <a:pt x="5760" y="15242"/>
                    <a:pt x="5722" y="15230"/>
                  </a:cubicBezTo>
                  <a:cubicBezTo>
                    <a:pt x="5715" y="15227"/>
                    <a:pt x="5708" y="15226"/>
                    <a:pt x="5702" y="15226"/>
                  </a:cubicBezTo>
                  <a:cubicBezTo>
                    <a:pt x="5652" y="15226"/>
                    <a:pt x="5628" y="15307"/>
                    <a:pt x="5684" y="15318"/>
                  </a:cubicBezTo>
                  <a:cubicBezTo>
                    <a:pt x="5735" y="15343"/>
                    <a:pt x="5785" y="15356"/>
                    <a:pt x="5847" y="15381"/>
                  </a:cubicBezTo>
                  <a:lnTo>
                    <a:pt x="5822" y="15381"/>
                  </a:lnTo>
                  <a:cubicBezTo>
                    <a:pt x="5810" y="15393"/>
                    <a:pt x="5810" y="15406"/>
                    <a:pt x="5797" y="15406"/>
                  </a:cubicBezTo>
                  <a:lnTo>
                    <a:pt x="5797" y="15431"/>
                  </a:lnTo>
                  <a:cubicBezTo>
                    <a:pt x="5772" y="15431"/>
                    <a:pt x="5760" y="15443"/>
                    <a:pt x="5747" y="15456"/>
                  </a:cubicBezTo>
                  <a:lnTo>
                    <a:pt x="5747" y="15469"/>
                  </a:lnTo>
                  <a:lnTo>
                    <a:pt x="5735" y="15469"/>
                  </a:lnTo>
                  <a:cubicBezTo>
                    <a:pt x="5718" y="15469"/>
                    <a:pt x="5712" y="15463"/>
                    <a:pt x="5707" y="15463"/>
                  </a:cubicBezTo>
                  <a:cubicBezTo>
                    <a:pt x="5704" y="15463"/>
                    <a:pt x="5701" y="15464"/>
                    <a:pt x="5696" y="15469"/>
                  </a:cubicBezTo>
                  <a:cubicBezTo>
                    <a:pt x="5684" y="15469"/>
                    <a:pt x="5684" y="15469"/>
                    <a:pt x="5671" y="15482"/>
                  </a:cubicBezTo>
                  <a:cubicBezTo>
                    <a:pt x="5546" y="15431"/>
                    <a:pt x="5408" y="15381"/>
                    <a:pt x="5269" y="15331"/>
                  </a:cubicBezTo>
                  <a:cubicBezTo>
                    <a:pt x="5265" y="15330"/>
                    <a:pt x="5262" y="15329"/>
                    <a:pt x="5259" y="15329"/>
                  </a:cubicBezTo>
                  <a:cubicBezTo>
                    <a:pt x="5214" y="15329"/>
                    <a:pt x="5185" y="15407"/>
                    <a:pt x="5232" y="15418"/>
                  </a:cubicBezTo>
                  <a:cubicBezTo>
                    <a:pt x="5335" y="15453"/>
                    <a:pt x="5440" y="15488"/>
                    <a:pt x="5534" y="15532"/>
                  </a:cubicBezTo>
                  <a:lnTo>
                    <a:pt x="5534" y="15532"/>
                  </a:lnTo>
                  <a:cubicBezTo>
                    <a:pt x="5534" y="15532"/>
                    <a:pt x="5534" y="15532"/>
                    <a:pt x="5534" y="15532"/>
                  </a:cubicBezTo>
                  <a:cubicBezTo>
                    <a:pt x="5508" y="15532"/>
                    <a:pt x="5483" y="15532"/>
                    <a:pt x="5470" y="15557"/>
                  </a:cubicBezTo>
                  <a:cubicBezTo>
                    <a:pt x="5458" y="15582"/>
                    <a:pt x="5470" y="15607"/>
                    <a:pt x="5495" y="15619"/>
                  </a:cubicBezTo>
                  <a:cubicBezTo>
                    <a:pt x="5483" y="15632"/>
                    <a:pt x="5483" y="15632"/>
                    <a:pt x="5483" y="15645"/>
                  </a:cubicBezTo>
                  <a:cubicBezTo>
                    <a:pt x="5193" y="15594"/>
                    <a:pt x="4905" y="15532"/>
                    <a:pt x="4628" y="15443"/>
                  </a:cubicBezTo>
                  <a:cubicBezTo>
                    <a:pt x="4624" y="15443"/>
                    <a:pt x="4620" y="15442"/>
                    <a:pt x="4616" y="15442"/>
                  </a:cubicBezTo>
                  <a:cubicBezTo>
                    <a:pt x="4560" y="15442"/>
                    <a:pt x="4531" y="15520"/>
                    <a:pt x="4590" y="15544"/>
                  </a:cubicBezTo>
                  <a:cubicBezTo>
                    <a:pt x="4841" y="15607"/>
                    <a:pt x="5093" y="15670"/>
                    <a:pt x="5357" y="15720"/>
                  </a:cubicBezTo>
                  <a:lnTo>
                    <a:pt x="5332" y="15745"/>
                  </a:lnTo>
                  <a:lnTo>
                    <a:pt x="5332" y="15770"/>
                  </a:lnTo>
                  <a:lnTo>
                    <a:pt x="5307" y="15795"/>
                  </a:lnTo>
                  <a:cubicBezTo>
                    <a:pt x="5294" y="15809"/>
                    <a:pt x="5294" y="15846"/>
                    <a:pt x="5319" y="15859"/>
                  </a:cubicBezTo>
                  <a:cubicBezTo>
                    <a:pt x="5333" y="15865"/>
                    <a:pt x="5342" y="15872"/>
                    <a:pt x="5351" y="15877"/>
                  </a:cubicBezTo>
                  <a:lnTo>
                    <a:pt x="5351" y="15877"/>
                  </a:lnTo>
                  <a:cubicBezTo>
                    <a:pt x="5328" y="15870"/>
                    <a:pt x="5301" y="15868"/>
                    <a:pt x="5282" y="15859"/>
                  </a:cubicBezTo>
                  <a:lnTo>
                    <a:pt x="5269" y="15859"/>
                  </a:lnTo>
                  <a:cubicBezTo>
                    <a:pt x="5181" y="15834"/>
                    <a:pt x="5081" y="15795"/>
                    <a:pt x="4980" y="15770"/>
                  </a:cubicBezTo>
                  <a:cubicBezTo>
                    <a:pt x="4967" y="15770"/>
                    <a:pt x="4955" y="15770"/>
                    <a:pt x="4942" y="15783"/>
                  </a:cubicBezTo>
                  <a:cubicBezTo>
                    <a:pt x="4729" y="15720"/>
                    <a:pt x="4528" y="15670"/>
                    <a:pt x="4313" y="15594"/>
                  </a:cubicBezTo>
                  <a:cubicBezTo>
                    <a:pt x="4309" y="15593"/>
                    <a:pt x="4305" y="15593"/>
                    <a:pt x="4302" y="15593"/>
                  </a:cubicBezTo>
                  <a:cubicBezTo>
                    <a:pt x="4248" y="15593"/>
                    <a:pt x="4229" y="15671"/>
                    <a:pt x="4276" y="15683"/>
                  </a:cubicBezTo>
                  <a:cubicBezTo>
                    <a:pt x="4578" y="15783"/>
                    <a:pt x="4880" y="15871"/>
                    <a:pt x="5181" y="15934"/>
                  </a:cubicBezTo>
                  <a:lnTo>
                    <a:pt x="5168" y="15946"/>
                  </a:lnTo>
                  <a:cubicBezTo>
                    <a:pt x="5156" y="15959"/>
                    <a:pt x="5156" y="15972"/>
                    <a:pt x="5168" y="15997"/>
                  </a:cubicBezTo>
                  <a:cubicBezTo>
                    <a:pt x="5143" y="15997"/>
                    <a:pt x="5131" y="16010"/>
                    <a:pt x="5118" y="16022"/>
                  </a:cubicBezTo>
                  <a:lnTo>
                    <a:pt x="5118" y="16047"/>
                  </a:lnTo>
                  <a:cubicBezTo>
                    <a:pt x="5118" y="16060"/>
                    <a:pt x="5106" y="16060"/>
                    <a:pt x="5106" y="16072"/>
                  </a:cubicBezTo>
                  <a:lnTo>
                    <a:pt x="5106" y="16097"/>
                  </a:lnTo>
                  <a:cubicBezTo>
                    <a:pt x="5093" y="16097"/>
                    <a:pt x="5093" y="16097"/>
                    <a:pt x="5093" y="16085"/>
                  </a:cubicBezTo>
                  <a:cubicBezTo>
                    <a:pt x="5068" y="16085"/>
                    <a:pt x="5043" y="16097"/>
                    <a:pt x="5031" y="16122"/>
                  </a:cubicBezTo>
                  <a:cubicBezTo>
                    <a:pt x="5017" y="16135"/>
                    <a:pt x="5031" y="16148"/>
                    <a:pt x="5031" y="16161"/>
                  </a:cubicBezTo>
                  <a:cubicBezTo>
                    <a:pt x="5017" y="16148"/>
                    <a:pt x="4992" y="16148"/>
                    <a:pt x="4980" y="16135"/>
                  </a:cubicBezTo>
                  <a:cubicBezTo>
                    <a:pt x="4980" y="16110"/>
                    <a:pt x="4967" y="16085"/>
                    <a:pt x="4942" y="16072"/>
                  </a:cubicBezTo>
                  <a:cubicBezTo>
                    <a:pt x="4766" y="16022"/>
                    <a:pt x="4590" y="15972"/>
                    <a:pt x="4414" y="15934"/>
                  </a:cubicBezTo>
                  <a:cubicBezTo>
                    <a:pt x="4407" y="15931"/>
                    <a:pt x="4400" y="15929"/>
                    <a:pt x="4394" y="15929"/>
                  </a:cubicBezTo>
                  <a:cubicBezTo>
                    <a:pt x="4376" y="15929"/>
                    <a:pt x="4360" y="15941"/>
                    <a:pt x="4351" y="15959"/>
                  </a:cubicBezTo>
                  <a:lnTo>
                    <a:pt x="4351" y="15985"/>
                  </a:lnTo>
                  <a:cubicBezTo>
                    <a:pt x="4288" y="15972"/>
                    <a:pt x="4213" y="15946"/>
                    <a:pt x="4137" y="15921"/>
                  </a:cubicBezTo>
                  <a:cubicBezTo>
                    <a:pt x="4132" y="15918"/>
                    <a:pt x="4126" y="15917"/>
                    <a:pt x="4121" y="15917"/>
                  </a:cubicBezTo>
                  <a:cubicBezTo>
                    <a:pt x="4080" y="15917"/>
                    <a:pt x="4057" y="15998"/>
                    <a:pt x="4112" y="16010"/>
                  </a:cubicBezTo>
                  <a:cubicBezTo>
                    <a:pt x="4313" y="16085"/>
                    <a:pt x="4528" y="16148"/>
                    <a:pt x="4741" y="16223"/>
                  </a:cubicBezTo>
                  <a:cubicBezTo>
                    <a:pt x="4729" y="16236"/>
                    <a:pt x="4741" y="16273"/>
                    <a:pt x="4766" y="16273"/>
                  </a:cubicBezTo>
                  <a:cubicBezTo>
                    <a:pt x="4779" y="16286"/>
                    <a:pt x="4791" y="16286"/>
                    <a:pt x="4804" y="16286"/>
                  </a:cubicBezTo>
                  <a:lnTo>
                    <a:pt x="4791" y="16298"/>
                  </a:lnTo>
                  <a:cubicBezTo>
                    <a:pt x="4779" y="16324"/>
                    <a:pt x="4791" y="16349"/>
                    <a:pt x="4816" y="16362"/>
                  </a:cubicBezTo>
                  <a:cubicBezTo>
                    <a:pt x="4841" y="16374"/>
                    <a:pt x="4867" y="16387"/>
                    <a:pt x="4880" y="16399"/>
                  </a:cubicBezTo>
                  <a:cubicBezTo>
                    <a:pt x="4779" y="16362"/>
                    <a:pt x="4665" y="16324"/>
                    <a:pt x="4565" y="16286"/>
                  </a:cubicBezTo>
                  <a:cubicBezTo>
                    <a:pt x="4557" y="16283"/>
                    <a:pt x="4550" y="16282"/>
                    <a:pt x="4543" y="16282"/>
                  </a:cubicBezTo>
                  <a:cubicBezTo>
                    <a:pt x="4497" y="16282"/>
                    <a:pt x="4483" y="16352"/>
                    <a:pt x="4528" y="16374"/>
                  </a:cubicBezTo>
                  <a:lnTo>
                    <a:pt x="4754" y="16449"/>
                  </a:lnTo>
                  <a:lnTo>
                    <a:pt x="4729" y="16449"/>
                  </a:lnTo>
                  <a:cubicBezTo>
                    <a:pt x="4722" y="16446"/>
                    <a:pt x="4715" y="16445"/>
                    <a:pt x="4709" y="16445"/>
                  </a:cubicBezTo>
                  <a:cubicBezTo>
                    <a:pt x="4691" y="16445"/>
                    <a:pt x="4675" y="16456"/>
                    <a:pt x="4665" y="16475"/>
                  </a:cubicBezTo>
                  <a:cubicBezTo>
                    <a:pt x="4653" y="16500"/>
                    <a:pt x="4665" y="16538"/>
                    <a:pt x="4690" y="16538"/>
                  </a:cubicBezTo>
                  <a:lnTo>
                    <a:pt x="4841" y="16575"/>
                  </a:lnTo>
                  <a:cubicBezTo>
                    <a:pt x="4791" y="16563"/>
                    <a:pt x="4741" y="16563"/>
                    <a:pt x="4690" y="16550"/>
                  </a:cubicBezTo>
                  <a:lnTo>
                    <a:pt x="4665" y="16550"/>
                  </a:lnTo>
                  <a:cubicBezTo>
                    <a:pt x="4452" y="16488"/>
                    <a:pt x="4226" y="16424"/>
                    <a:pt x="3999" y="16349"/>
                  </a:cubicBezTo>
                  <a:cubicBezTo>
                    <a:pt x="3994" y="16346"/>
                    <a:pt x="3988" y="16345"/>
                    <a:pt x="3983" y="16345"/>
                  </a:cubicBezTo>
                  <a:cubicBezTo>
                    <a:pt x="3942" y="16345"/>
                    <a:pt x="3916" y="16426"/>
                    <a:pt x="3961" y="16437"/>
                  </a:cubicBezTo>
                  <a:cubicBezTo>
                    <a:pt x="4162" y="16500"/>
                    <a:pt x="4351" y="16563"/>
                    <a:pt x="4540" y="16613"/>
                  </a:cubicBezTo>
                  <a:cubicBezTo>
                    <a:pt x="4514" y="16613"/>
                    <a:pt x="4502" y="16639"/>
                    <a:pt x="4502" y="16664"/>
                  </a:cubicBezTo>
                  <a:cubicBezTo>
                    <a:pt x="4489" y="16689"/>
                    <a:pt x="4514" y="16701"/>
                    <a:pt x="4528" y="16714"/>
                  </a:cubicBezTo>
                  <a:lnTo>
                    <a:pt x="4528" y="16739"/>
                  </a:lnTo>
                  <a:cubicBezTo>
                    <a:pt x="4514" y="16739"/>
                    <a:pt x="4502" y="16739"/>
                    <a:pt x="4489" y="16726"/>
                  </a:cubicBezTo>
                  <a:cubicBezTo>
                    <a:pt x="4464" y="16726"/>
                    <a:pt x="4439" y="16714"/>
                    <a:pt x="4427" y="16714"/>
                  </a:cubicBezTo>
                  <a:cubicBezTo>
                    <a:pt x="4414" y="16701"/>
                    <a:pt x="4402" y="16701"/>
                    <a:pt x="4402" y="16701"/>
                  </a:cubicBezTo>
                  <a:cubicBezTo>
                    <a:pt x="4125" y="16639"/>
                    <a:pt x="3835" y="16550"/>
                    <a:pt x="3559" y="16475"/>
                  </a:cubicBezTo>
                  <a:cubicBezTo>
                    <a:pt x="3553" y="16472"/>
                    <a:pt x="3548" y="16471"/>
                    <a:pt x="3543" y="16471"/>
                  </a:cubicBezTo>
                  <a:cubicBezTo>
                    <a:pt x="3501" y="16471"/>
                    <a:pt x="3478" y="16551"/>
                    <a:pt x="3534" y="16563"/>
                  </a:cubicBezTo>
                  <a:cubicBezTo>
                    <a:pt x="3698" y="16613"/>
                    <a:pt x="3874" y="16664"/>
                    <a:pt x="4050" y="16714"/>
                  </a:cubicBezTo>
                  <a:cubicBezTo>
                    <a:pt x="4024" y="16739"/>
                    <a:pt x="4024" y="16776"/>
                    <a:pt x="4062" y="16789"/>
                  </a:cubicBezTo>
                  <a:cubicBezTo>
                    <a:pt x="4150" y="16815"/>
                    <a:pt x="4226" y="16827"/>
                    <a:pt x="4313" y="16852"/>
                  </a:cubicBezTo>
                  <a:lnTo>
                    <a:pt x="4313" y="16865"/>
                  </a:lnTo>
                  <a:cubicBezTo>
                    <a:pt x="4301" y="16877"/>
                    <a:pt x="4301" y="16890"/>
                    <a:pt x="4313" y="16902"/>
                  </a:cubicBezTo>
                  <a:cubicBezTo>
                    <a:pt x="4313" y="16915"/>
                    <a:pt x="4301" y="16915"/>
                    <a:pt x="4301" y="16927"/>
                  </a:cubicBezTo>
                  <a:cubicBezTo>
                    <a:pt x="4288" y="16940"/>
                    <a:pt x="4301" y="16965"/>
                    <a:pt x="4326" y="16978"/>
                  </a:cubicBezTo>
                  <a:cubicBezTo>
                    <a:pt x="4313" y="16991"/>
                    <a:pt x="4326" y="16991"/>
                    <a:pt x="4326" y="16991"/>
                  </a:cubicBezTo>
                  <a:cubicBezTo>
                    <a:pt x="4301" y="16991"/>
                    <a:pt x="4276" y="16978"/>
                    <a:pt x="4251" y="16965"/>
                  </a:cubicBezTo>
                  <a:cubicBezTo>
                    <a:pt x="4226" y="16965"/>
                    <a:pt x="4201" y="16978"/>
                    <a:pt x="4187" y="17003"/>
                  </a:cubicBezTo>
                  <a:lnTo>
                    <a:pt x="4187" y="17028"/>
                  </a:lnTo>
                  <a:cubicBezTo>
                    <a:pt x="3974" y="16965"/>
                    <a:pt x="3748" y="16915"/>
                    <a:pt x="3534" y="16865"/>
                  </a:cubicBezTo>
                  <a:cubicBezTo>
                    <a:pt x="3527" y="16862"/>
                    <a:pt x="3520" y="16861"/>
                    <a:pt x="3515" y="16861"/>
                  </a:cubicBezTo>
                  <a:cubicBezTo>
                    <a:pt x="3469" y="16861"/>
                    <a:pt x="3465" y="16942"/>
                    <a:pt x="3521" y="16952"/>
                  </a:cubicBezTo>
                  <a:cubicBezTo>
                    <a:pt x="3748" y="17003"/>
                    <a:pt x="3961" y="17066"/>
                    <a:pt x="4187" y="17128"/>
                  </a:cubicBezTo>
                  <a:cubicBezTo>
                    <a:pt x="4187" y="17128"/>
                    <a:pt x="4187" y="17142"/>
                    <a:pt x="4175" y="17142"/>
                  </a:cubicBezTo>
                  <a:lnTo>
                    <a:pt x="4175" y="17167"/>
                  </a:lnTo>
                  <a:cubicBezTo>
                    <a:pt x="4150" y="17154"/>
                    <a:pt x="4125" y="17154"/>
                    <a:pt x="4100" y="17142"/>
                  </a:cubicBezTo>
                  <a:cubicBezTo>
                    <a:pt x="4075" y="17142"/>
                    <a:pt x="4050" y="17142"/>
                    <a:pt x="4037" y="17167"/>
                  </a:cubicBezTo>
                  <a:cubicBezTo>
                    <a:pt x="4024" y="17179"/>
                    <a:pt x="4024" y="17192"/>
                    <a:pt x="4037" y="17204"/>
                  </a:cubicBezTo>
                  <a:cubicBezTo>
                    <a:pt x="4024" y="17204"/>
                    <a:pt x="3999" y="17217"/>
                    <a:pt x="3986" y="17229"/>
                  </a:cubicBezTo>
                  <a:cubicBezTo>
                    <a:pt x="3924" y="17204"/>
                    <a:pt x="3848" y="17179"/>
                    <a:pt x="3773" y="17167"/>
                  </a:cubicBezTo>
                  <a:cubicBezTo>
                    <a:pt x="3766" y="17160"/>
                    <a:pt x="3760" y="17157"/>
                    <a:pt x="3754" y="17157"/>
                  </a:cubicBezTo>
                  <a:cubicBezTo>
                    <a:pt x="3748" y="17157"/>
                    <a:pt x="3741" y="17160"/>
                    <a:pt x="3735" y="17167"/>
                  </a:cubicBezTo>
                  <a:cubicBezTo>
                    <a:pt x="3672" y="17154"/>
                    <a:pt x="3597" y="17142"/>
                    <a:pt x="3534" y="17128"/>
                  </a:cubicBezTo>
                  <a:cubicBezTo>
                    <a:pt x="3358" y="17091"/>
                    <a:pt x="3181" y="17041"/>
                    <a:pt x="3005" y="16991"/>
                  </a:cubicBezTo>
                  <a:cubicBezTo>
                    <a:pt x="2998" y="16988"/>
                    <a:pt x="2990" y="16986"/>
                    <a:pt x="2984" y="16986"/>
                  </a:cubicBezTo>
                  <a:cubicBezTo>
                    <a:pt x="2935" y="16986"/>
                    <a:pt x="2913" y="17056"/>
                    <a:pt x="2968" y="17078"/>
                  </a:cubicBezTo>
                  <a:cubicBezTo>
                    <a:pt x="3131" y="17142"/>
                    <a:pt x="3307" y="17179"/>
                    <a:pt x="3483" y="17217"/>
                  </a:cubicBezTo>
                  <a:cubicBezTo>
                    <a:pt x="3597" y="17242"/>
                    <a:pt x="3710" y="17254"/>
                    <a:pt x="3823" y="17292"/>
                  </a:cubicBezTo>
                  <a:cubicBezTo>
                    <a:pt x="3861" y="17318"/>
                    <a:pt x="3911" y="17343"/>
                    <a:pt x="3949" y="17368"/>
                  </a:cubicBezTo>
                  <a:lnTo>
                    <a:pt x="3936" y="17368"/>
                  </a:lnTo>
                  <a:cubicBezTo>
                    <a:pt x="3924" y="17368"/>
                    <a:pt x="3911" y="17380"/>
                    <a:pt x="3899" y="17393"/>
                  </a:cubicBezTo>
                  <a:lnTo>
                    <a:pt x="3899" y="17443"/>
                  </a:lnTo>
                  <a:lnTo>
                    <a:pt x="3181" y="17217"/>
                  </a:lnTo>
                  <a:cubicBezTo>
                    <a:pt x="3177" y="17216"/>
                    <a:pt x="3173" y="17216"/>
                    <a:pt x="3169" y="17216"/>
                  </a:cubicBezTo>
                  <a:cubicBezTo>
                    <a:pt x="3114" y="17216"/>
                    <a:pt x="3085" y="17293"/>
                    <a:pt x="3144" y="17304"/>
                  </a:cubicBezTo>
                  <a:cubicBezTo>
                    <a:pt x="3320" y="17368"/>
                    <a:pt x="3496" y="17418"/>
                    <a:pt x="3672" y="17468"/>
                  </a:cubicBezTo>
                  <a:cubicBezTo>
                    <a:pt x="3659" y="17468"/>
                    <a:pt x="3647" y="17481"/>
                    <a:pt x="3634" y="17494"/>
                  </a:cubicBezTo>
                  <a:cubicBezTo>
                    <a:pt x="3627" y="17491"/>
                    <a:pt x="3621" y="17490"/>
                    <a:pt x="3614" y="17490"/>
                  </a:cubicBezTo>
                  <a:cubicBezTo>
                    <a:pt x="3565" y="17490"/>
                    <a:pt x="3541" y="17570"/>
                    <a:pt x="3597" y="17581"/>
                  </a:cubicBezTo>
                  <a:cubicBezTo>
                    <a:pt x="3638" y="17592"/>
                    <a:pt x="3680" y="17602"/>
                    <a:pt x="3714" y="17619"/>
                  </a:cubicBezTo>
                  <a:lnTo>
                    <a:pt x="3714" y="17619"/>
                  </a:lnTo>
                  <a:cubicBezTo>
                    <a:pt x="3713" y="17619"/>
                    <a:pt x="3711" y="17619"/>
                    <a:pt x="3710" y="17619"/>
                  </a:cubicBezTo>
                  <a:cubicBezTo>
                    <a:pt x="3684" y="17619"/>
                    <a:pt x="3659" y="17645"/>
                    <a:pt x="3659" y="17670"/>
                  </a:cubicBezTo>
                  <a:lnTo>
                    <a:pt x="3659" y="17682"/>
                  </a:lnTo>
                  <a:cubicBezTo>
                    <a:pt x="3584" y="17657"/>
                    <a:pt x="3521" y="17631"/>
                    <a:pt x="3446" y="17606"/>
                  </a:cubicBezTo>
                  <a:cubicBezTo>
                    <a:pt x="3440" y="17604"/>
                    <a:pt x="3435" y="17602"/>
                    <a:pt x="3430" y="17602"/>
                  </a:cubicBezTo>
                  <a:cubicBezTo>
                    <a:pt x="3388" y="17602"/>
                    <a:pt x="3363" y="17683"/>
                    <a:pt x="3408" y="17695"/>
                  </a:cubicBezTo>
                  <a:cubicBezTo>
                    <a:pt x="3458" y="17720"/>
                    <a:pt x="3508" y="17732"/>
                    <a:pt x="3559" y="17745"/>
                  </a:cubicBezTo>
                  <a:lnTo>
                    <a:pt x="3559" y="17782"/>
                  </a:lnTo>
                  <a:lnTo>
                    <a:pt x="3483" y="17745"/>
                  </a:lnTo>
                  <a:cubicBezTo>
                    <a:pt x="3476" y="17742"/>
                    <a:pt x="3470" y="17740"/>
                    <a:pt x="3463" y="17740"/>
                  </a:cubicBezTo>
                  <a:cubicBezTo>
                    <a:pt x="3445" y="17740"/>
                    <a:pt x="3430" y="17752"/>
                    <a:pt x="3421" y="17770"/>
                  </a:cubicBezTo>
                  <a:cubicBezTo>
                    <a:pt x="3408" y="17795"/>
                    <a:pt x="3421" y="17821"/>
                    <a:pt x="3446" y="17833"/>
                  </a:cubicBezTo>
                  <a:cubicBezTo>
                    <a:pt x="3458" y="17846"/>
                    <a:pt x="3471" y="17846"/>
                    <a:pt x="3483" y="17858"/>
                  </a:cubicBezTo>
                  <a:cubicBezTo>
                    <a:pt x="3471" y="17858"/>
                    <a:pt x="3446" y="17858"/>
                    <a:pt x="3446" y="17871"/>
                  </a:cubicBezTo>
                  <a:cubicBezTo>
                    <a:pt x="3232" y="17821"/>
                    <a:pt x="3018" y="17757"/>
                    <a:pt x="2804" y="17695"/>
                  </a:cubicBezTo>
                  <a:cubicBezTo>
                    <a:pt x="2797" y="17692"/>
                    <a:pt x="2791" y="17691"/>
                    <a:pt x="2785" y="17691"/>
                  </a:cubicBezTo>
                  <a:cubicBezTo>
                    <a:pt x="2735" y="17691"/>
                    <a:pt x="2711" y="17772"/>
                    <a:pt x="2767" y="17782"/>
                  </a:cubicBezTo>
                  <a:lnTo>
                    <a:pt x="3295" y="17933"/>
                  </a:lnTo>
                  <a:cubicBezTo>
                    <a:pt x="3282" y="17933"/>
                    <a:pt x="3282" y="17946"/>
                    <a:pt x="3282" y="17946"/>
                  </a:cubicBezTo>
                  <a:lnTo>
                    <a:pt x="3270" y="17946"/>
                  </a:lnTo>
                  <a:cubicBezTo>
                    <a:pt x="3270" y="17946"/>
                    <a:pt x="3257" y="17933"/>
                    <a:pt x="3245" y="17933"/>
                  </a:cubicBezTo>
                  <a:lnTo>
                    <a:pt x="3232" y="17933"/>
                  </a:lnTo>
                  <a:cubicBezTo>
                    <a:pt x="3220" y="17933"/>
                    <a:pt x="3195" y="17921"/>
                    <a:pt x="3169" y="17908"/>
                  </a:cubicBezTo>
                  <a:lnTo>
                    <a:pt x="3131" y="17908"/>
                  </a:lnTo>
                  <a:cubicBezTo>
                    <a:pt x="2893" y="17871"/>
                    <a:pt x="2653" y="17821"/>
                    <a:pt x="2427" y="17757"/>
                  </a:cubicBezTo>
                  <a:cubicBezTo>
                    <a:pt x="2390" y="17757"/>
                    <a:pt x="2365" y="17757"/>
                    <a:pt x="2351" y="17782"/>
                  </a:cubicBezTo>
                  <a:cubicBezTo>
                    <a:pt x="2351" y="17807"/>
                    <a:pt x="2365" y="17846"/>
                    <a:pt x="2390" y="17846"/>
                  </a:cubicBezTo>
                  <a:cubicBezTo>
                    <a:pt x="2653" y="17921"/>
                    <a:pt x="2930" y="17971"/>
                    <a:pt x="3207" y="18034"/>
                  </a:cubicBezTo>
                  <a:lnTo>
                    <a:pt x="3220" y="18034"/>
                  </a:lnTo>
                  <a:cubicBezTo>
                    <a:pt x="3207" y="18034"/>
                    <a:pt x="3207" y="18047"/>
                    <a:pt x="3195" y="18059"/>
                  </a:cubicBezTo>
                  <a:cubicBezTo>
                    <a:pt x="3131" y="18047"/>
                    <a:pt x="3069" y="18034"/>
                    <a:pt x="3018" y="18009"/>
                  </a:cubicBezTo>
                  <a:cubicBezTo>
                    <a:pt x="2993" y="18009"/>
                    <a:pt x="2955" y="18022"/>
                    <a:pt x="2955" y="18047"/>
                  </a:cubicBezTo>
                  <a:cubicBezTo>
                    <a:pt x="2943" y="18059"/>
                    <a:pt x="2955" y="18097"/>
                    <a:pt x="2980" y="18109"/>
                  </a:cubicBezTo>
                  <a:cubicBezTo>
                    <a:pt x="3031" y="18122"/>
                    <a:pt x="3081" y="18134"/>
                    <a:pt x="3119" y="18148"/>
                  </a:cubicBezTo>
                  <a:lnTo>
                    <a:pt x="3106" y="18160"/>
                  </a:lnTo>
                  <a:cubicBezTo>
                    <a:pt x="3094" y="18185"/>
                    <a:pt x="3106" y="18210"/>
                    <a:pt x="3131" y="18223"/>
                  </a:cubicBezTo>
                  <a:cubicBezTo>
                    <a:pt x="3106" y="18223"/>
                    <a:pt x="3081" y="18223"/>
                    <a:pt x="3056" y="18210"/>
                  </a:cubicBezTo>
                  <a:cubicBezTo>
                    <a:pt x="3031" y="18210"/>
                    <a:pt x="3005" y="18235"/>
                    <a:pt x="2993" y="18248"/>
                  </a:cubicBezTo>
                  <a:cubicBezTo>
                    <a:pt x="2804" y="18198"/>
                    <a:pt x="2603" y="18148"/>
                    <a:pt x="2402" y="18084"/>
                  </a:cubicBezTo>
                  <a:cubicBezTo>
                    <a:pt x="2398" y="18083"/>
                    <a:pt x="2394" y="18083"/>
                    <a:pt x="2390" y="18083"/>
                  </a:cubicBezTo>
                  <a:cubicBezTo>
                    <a:pt x="2337" y="18083"/>
                    <a:pt x="2317" y="18160"/>
                    <a:pt x="2365" y="18173"/>
                  </a:cubicBezTo>
                  <a:cubicBezTo>
                    <a:pt x="2515" y="18223"/>
                    <a:pt x="2666" y="18260"/>
                    <a:pt x="2817" y="18311"/>
                  </a:cubicBezTo>
                  <a:cubicBezTo>
                    <a:pt x="2804" y="18311"/>
                    <a:pt x="2804" y="18311"/>
                    <a:pt x="2804" y="18324"/>
                  </a:cubicBezTo>
                  <a:cubicBezTo>
                    <a:pt x="2804" y="18311"/>
                    <a:pt x="2792" y="18311"/>
                    <a:pt x="2779" y="18311"/>
                  </a:cubicBezTo>
                  <a:cubicBezTo>
                    <a:pt x="2553" y="18273"/>
                    <a:pt x="2339" y="18210"/>
                    <a:pt x="2125" y="18148"/>
                  </a:cubicBezTo>
                  <a:cubicBezTo>
                    <a:pt x="2117" y="18144"/>
                    <a:pt x="2110" y="18143"/>
                    <a:pt x="2103" y="18143"/>
                  </a:cubicBezTo>
                  <a:cubicBezTo>
                    <a:pt x="2055" y="18143"/>
                    <a:pt x="2032" y="18213"/>
                    <a:pt x="2088" y="18235"/>
                  </a:cubicBezTo>
                  <a:cubicBezTo>
                    <a:pt x="2289" y="18298"/>
                    <a:pt x="2490" y="18349"/>
                    <a:pt x="2704" y="18386"/>
                  </a:cubicBezTo>
                  <a:cubicBezTo>
                    <a:pt x="2704" y="18397"/>
                    <a:pt x="2704" y="18418"/>
                    <a:pt x="2712" y="18423"/>
                  </a:cubicBezTo>
                  <a:lnTo>
                    <a:pt x="2712" y="18423"/>
                  </a:lnTo>
                  <a:cubicBezTo>
                    <a:pt x="2663" y="18410"/>
                    <a:pt x="2602" y="18386"/>
                    <a:pt x="2553" y="18374"/>
                  </a:cubicBezTo>
                  <a:cubicBezTo>
                    <a:pt x="2545" y="18371"/>
                    <a:pt x="2538" y="18369"/>
                    <a:pt x="2531" y="18369"/>
                  </a:cubicBezTo>
                  <a:cubicBezTo>
                    <a:pt x="2485" y="18369"/>
                    <a:pt x="2471" y="18439"/>
                    <a:pt x="2515" y="18461"/>
                  </a:cubicBezTo>
                  <a:cubicBezTo>
                    <a:pt x="2566" y="18474"/>
                    <a:pt x="2616" y="18487"/>
                    <a:pt x="2653" y="18512"/>
                  </a:cubicBezTo>
                  <a:lnTo>
                    <a:pt x="2666" y="18525"/>
                  </a:lnTo>
                  <a:cubicBezTo>
                    <a:pt x="2653" y="18525"/>
                    <a:pt x="2641" y="18537"/>
                    <a:pt x="2641" y="18550"/>
                  </a:cubicBezTo>
                  <a:cubicBezTo>
                    <a:pt x="2628" y="18562"/>
                    <a:pt x="2628" y="18575"/>
                    <a:pt x="2641" y="18575"/>
                  </a:cubicBezTo>
                  <a:lnTo>
                    <a:pt x="2578" y="18575"/>
                  </a:lnTo>
                  <a:cubicBezTo>
                    <a:pt x="2573" y="18573"/>
                    <a:pt x="2568" y="18572"/>
                    <a:pt x="2564" y="18572"/>
                  </a:cubicBezTo>
                  <a:cubicBezTo>
                    <a:pt x="2544" y="18572"/>
                    <a:pt x="2528" y="18592"/>
                    <a:pt x="2528" y="18612"/>
                  </a:cubicBezTo>
                  <a:lnTo>
                    <a:pt x="2528" y="18625"/>
                  </a:lnTo>
                  <a:cubicBezTo>
                    <a:pt x="2515" y="18625"/>
                    <a:pt x="2515" y="18637"/>
                    <a:pt x="2502" y="18637"/>
                  </a:cubicBezTo>
                  <a:lnTo>
                    <a:pt x="1899" y="18411"/>
                  </a:lnTo>
                  <a:cubicBezTo>
                    <a:pt x="1895" y="18410"/>
                    <a:pt x="1891" y="18410"/>
                    <a:pt x="1887" y="18410"/>
                  </a:cubicBezTo>
                  <a:cubicBezTo>
                    <a:pt x="1832" y="18410"/>
                    <a:pt x="1802" y="18488"/>
                    <a:pt x="1862" y="18512"/>
                  </a:cubicBezTo>
                  <a:cubicBezTo>
                    <a:pt x="1949" y="18537"/>
                    <a:pt x="2038" y="18575"/>
                    <a:pt x="2125" y="18600"/>
                  </a:cubicBezTo>
                  <a:cubicBezTo>
                    <a:pt x="2088" y="18612"/>
                    <a:pt x="2075" y="18676"/>
                    <a:pt x="2113" y="18701"/>
                  </a:cubicBezTo>
                  <a:lnTo>
                    <a:pt x="2301" y="18776"/>
                  </a:lnTo>
                  <a:cubicBezTo>
                    <a:pt x="2301" y="18788"/>
                    <a:pt x="2289" y="18788"/>
                    <a:pt x="2289" y="18788"/>
                  </a:cubicBezTo>
                  <a:lnTo>
                    <a:pt x="2289" y="18814"/>
                  </a:lnTo>
                  <a:cubicBezTo>
                    <a:pt x="2189" y="18763"/>
                    <a:pt x="2088" y="18726"/>
                    <a:pt x="1987" y="18688"/>
                  </a:cubicBezTo>
                  <a:cubicBezTo>
                    <a:pt x="1980" y="18685"/>
                    <a:pt x="1972" y="18683"/>
                    <a:pt x="1965" y="18683"/>
                  </a:cubicBezTo>
                  <a:cubicBezTo>
                    <a:pt x="1916" y="18683"/>
                    <a:pt x="1894" y="18754"/>
                    <a:pt x="1949" y="18776"/>
                  </a:cubicBezTo>
                  <a:cubicBezTo>
                    <a:pt x="2025" y="18814"/>
                    <a:pt x="2100" y="18839"/>
                    <a:pt x="2175" y="18864"/>
                  </a:cubicBezTo>
                  <a:cubicBezTo>
                    <a:pt x="2175" y="18889"/>
                    <a:pt x="2189" y="18914"/>
                    <a:pt x="2214" y="18914"/>
                  </a:cubicBezTo>
                  <a:lnTo>
                    <a:pt x="2226" y="18914"/>
                  </a:lnTo>
                  <a:lnTo>
                    <a:pt x="2226" y="18927"/>
                  </a:lnTo>
                  <a:cubicBezTo>
                    <a:pt x="2201" y="18914"/>
                    <a:pt x="2175" y="18902"/>
                    <a:pt x="2138" y="18889"/>
                  </a:cubicBezTo>
                  <a:cubicBezTo>
                    <a:pt x="2134" y="18887"/>
                    <a:pt x="2129" y="18886"/>
                    <a:pt x="2124" y="18886"/>
                  </a:cubicBezTo>
                  <a:cubicBezTo>
                    <a:pt x="2104" y="18886"/>
                    <a:pt x="2085" y="18904"/>
                    <a:pt x="2075" y="18914"/>
                  </a:cubicBezTo>
                  <a:cubicBezTo>
                    <a:pt x="2075" y="18939"/>
                    <a:pt x="2075" y="18952"/>
                    <a:pt x="2088" y="18964"/>
                  </a:cubicBezTo>
                  <a:cubicBezTo>
                    <a:pt x="2038" y="18952"/>
                    <a:pt x="1999" y="18939"/>
                    <a:pt x="1949" y="18927"/>
                  </a:cubicBezTo>
                  <a:lnTo>
                    <a:pt x="1924" y="18927"/>
                  </a:lnTo>
                  <a:cubicBezTo>
                    <a:pt x="1773" y="18877"/>
                    <a:pt x="1622" y="18801"/>
                    <a:pt x="1484" y="18726"/>
                  </a:cubicBezTo>
                  <a:cubicBezTo>
                    <a:pt x="1477" y="18723"/>
                    <a:pt x="1469" y="18722"/>
                    <a:pt x="1463" y="18722"/>
                  </a:cubicBezTo>
                  <a:cubicBezTo>
                    <a:pt x="1416" y="18722"/>
                    <a:pt x="1402" y="18793"/>
                    <a:pt x="1446" y="18827"/>
                  </a:cubicBezTo>
                  <a:cubicBezTo>
                    <a:pt x="1660" y="18939"/>
                    <a:pt x="1887" y="19028"/>
                    <a:pt x="2125" y="19103"/>
                  </a:cubicBezTo>
                  <a:cubicBezTo>
                    <a:pt x="2063" y="19103"/>
                    <a:pt x="1999" y="19078"/>
                    <a:pt x="1937" y="19053"/>
                  </a:cubicBezTo>
                  <a:cubicBezTo>
                    <a:pt x="1930" y="19049"/>
                    <a:pt x="1923" y="19048"/>
                    <a:pt x="1917" y="19048"/>
                  </a:cubicBezTo>
                  <a:cubicBezTo>
                    <a:pt x="1899" y="19048"/>
                    <a:pt x="1883" y="19060"/>
                    <a:pt x="1874" y="19078"/>
                  </a:cubicBezTo>
                  <a:cubicBezTo>
                    <a:pt x="1848" y="19065"/>
                    <a:pt x="1811" y="19053"/>
                    <a:pt x="1786" y="19040"/>
                  </a:cubicBezTo>
                  <a:cubicBezTo>
                    <a:pt x="1761" y="19040"/>
                    <a:pt x="1736" y="19053"/>
                    <a:pt x="1723" y="19078"/>
                  </a:cubicBezTo>
                  <a:lnTo>
                    <a:pt x="1723" y="19103"/>
                  </a:lnTo>
                  <a:cubicBezTo>
                    <a:pt x="1635" y="19078"/>
                    <a:pt x="1547" y="19040"/>
                    <a:pt x="1471" y="19015"/>
                  </a:cubicBezTo>
                  <a:cubicBezTo>
                    <a:pt x="1464" y="19012"/>
                    <a:pt x="1456" y="19010"/>
                    <a:pt x="1450" y="19010"/>
                  </a:cubicBezTo>
                  <a:cubicBezTo>
                    <a:pt x="1401" y="19010"/>
                    <a:pt x="1378" y="19081"/>
                    <a:pt x="1434" y="19103"/>
                  </a:cubicBezTo>
                  <a:cubicBezTo>
                    <a:pt x="1471" y="19115"/>
                    <a:pt x="1522" y="19140"/>
                    <a:pt x="1560" y="19154"/>
                  </a:cubicBezTo>
                  <a:cubicBezTo>
                    <a:pt x="1560" y="19166"/>
                    <a:pt x="1572" y="19179"/>
                    <a:pt x="1585" y="19179"/>
                  </a:cubicBezTo>
                  <a:lnTo>
                    <a:pt x="1547" y="19179"/>
                  </a:lnTo>
                  <a:lnTo>
                    <a:pt x="1208" y="19065"/>
                  </a:lnTo>
                  <a:cubicBezTo>
                    <a:pt x="1200" y="19062"/>
                    <a:pt x="1193" y="19061"/>
                    <a:pt x="1186" y="19061"/>
                  </a:cubicBezTo>
                  <a:cubicBezTo>
                    <a:pt x="1137" y="19061"/>
                    <a:pt x="1115" y="19131"/>
                    <a:pt x="1169" y="19154"/>
                  </a:cubicBezTo>
                  <a:cubicBezTo>
                    <a:pt x="1258" y="19179"/>
                    <a:pt x="1333" y="19216"/>
                    <a:pt x="1421" y="19241"/>
                  </a:cubicBezTo>
                  <a:lnTo>
                    <a:pt x="1396" y="19241"/>
                  </a:lnTo>
                  <a:cubicBezTo>
                    <a:pt x="1384" y="19241"/>
                    <a:pt x="1371" y="19241"/>
                    <a:pt x="1359" y="19254"/>
                  </a:cubicBezTo>
                  <a:cubicBezTo>
                    <a:pt x="1283" y="19229"/>
                    <a:pt x="1195" y="19216"/>
                    <a:pt x="1107" y="19191"/>
                  </a:cubicBezTo>
                  <a:cubicBezTo>
                    <a:pt x="1100" y="19188"/>
                    <a:pt x="1094" y="19186"/>
                    <a:pt x="1087" y="19186"/>
                  </a:cubicBezTo>
                  <a:cubicBezTo>
                    <a:pt x="1069" y="19186"/>
                    <a:pt x="1053" y="19197"/>
                    <a:pt x="1044" y="19216"/>
                  </a:cubicBezTo>
                  <a:lnTo>
                    <a:pt x="1044" y="19229"/>
                  </a:lnTo>
                  <a:cubicBezTo>
                    <a:pt x="1019" y="19229"/>
                    <a:pt x="993" y="19229"/>
                    <a:pt x="968" y="19216"/>
                  </a:cubicBezTo>
                  <a:cubicBezTo>
                    <a:pt x="943" y="19216"/>
                    <a:pt x="918" y="19216"/>
                    <a:pt x="906" y="19241"/>
                  </a:cubicBezTo>
                  <a:lnTo>
                    <a:pt x="906" y="19279"/>
                  </a:lnTo>
                  <a:cubicBezTo>
                    <a:pt x="742" y="19191"/>
                    <a:pt x="579" y="19078"/>
                    <a:pt x="440" y="18914"/>
                  </a:cubicBezTo>
                  <a:cubicBezTo>
                    <a:pt x="415" y="18889"/>
                    <a:pt x="390" y="18852"/>
                    <a:pt x="378" y="18827"/>
                  </a:cubicBezTo>
                  <a:lnTo>
                    <a:pt x="378" y="18827"/>
                  </a:lnTo>
                  <a:cubicBezTo>
                    <a:pt x="516" y="18877"/>
                    <a:pt x="666" y="18914"/>
                    <a:pt x="830" y="18914"/>
                  </a:cubicBezTo>
                  <a:cubicBezTo>
                    <a:pt x="834" y="18915"/>
                    <a:pt x="838" y="18915"/>
                    <a:pt x="841" y="18915"/>
                  </a:cubicBezTo>
                  <a:cubicBezTo>
                    <a:pt x="894" y="18915"/>
                    <a:pt x="902" y="18827"/>
                    <a:pt x="842" y="18827"/>
                  </a:cubicBezTo>
                  <a:cubicBezTo>
                    <a:pt x="767" y="18814"/>
                    <a:pt x="692" y="18801"/>
                    <a:pt x="629" y="18788"/>
                  </a:cubicBezTo>
                  <a:cubicBezTo>
                    <a:pt x="629" y="18788"/>
                    <a:pt x="641" y="18776"/>
                    <a:pt x="641" y="18763"/>
                  </a:cubicBezTo>
                  <a:cubicBezTo>
                    <a:pt x="641" y="18751"/>
                    <a:pt x="629" y="18726"/>
                    <a:pt x="616" y="18726"/>
                  </a:cubicBezTo>
                  <a:lnTo>
                    <a:pt x="616" y="18713"/>
                  </a:lnTo>
                  <a:lnTo>
                    <a:pt x="616" y="18676"/>
                  </a:lnTo>
                  <a:cubicBezTo>
                    <a:pt x="629" y="18676"/>
                    <a:pt x="629" y="18663"/>
                    <a:pt x="641" y="18651"/>
                  </a:cubicBezTo>
                  <a:cubicBezTo>
                    <a:pt x="654" y="18663"/>
                    <a:pt x="666" y="18663"/>
                    <a:pt x="692" y="18663"/>
                  </a:cubicBezTo>
                  <a:cubicBezTo>
                    <a:pt x="695" y="18663"/>
                    <a:pt x="699" y="18664"/>
                    <a:pt x="702" y="18664"/>
                  </a:cubicBezTo>
                  <a:cubicBezTo>
                    <a:pt x="755" y="18664"/>
                    <a:pt x="752" y="18574"/>
                    <a:pt x="705" y="18562"/>
                  </a:cubicBezTo>
                  <a:cubicBezTo>
                    <a:pt x="629" y="18550"/>
                    <a:pt x="566" y="18537"/>
                    <a:pt x="503" y="18525"/>
                  </a:cubicBezTo>
                  <a:cubicBezTo>
                    <a:pt x="516" y="18512"/>
                    <a:pt x="529" y="18500"/>
                    <a:pt x="529" y="18487"/>
                  </a:cubicBezTo>
                  <a:lnTo>
                    <a:pt x="529" y="18461"/>
                  </a:lnTo>
                  <a:cubicBezTo>
                    <a:pt x="616" y="18487"/>
                    <a:pt x="717" y="18500"/>
                    <a:pt x="805" y="18512"/>
                  </a:cubicBezTo>
                  <a:cubicBezTo>
                    <a:pt x="868" y="18512"/>
                    <a:pt x="881" y="18424"/>
                    <a:pt x="817" y="18411"/>
                  </a:cubicBezTo>
                  <a:cubicBezTo>
                    <a:pt x="705" y="18399"/>
                    <a:pt x="604" y="18386"/>
                    <a:pt x="503" y="18361"/>
                  </a:cubicBezTo>
                  <a:cubicBezTo>
                    <a:pt x="503" y="18361"/>
                    <a:pt x="516" y="18349"/>
                    <a:pt x="516" y="18336"/>
                  </a:cubicBezTo>
                  <a:cubicBezTo>
                    <a:pt x="516" y="18324"/>
                    <a:pt x="503" y="18311"/>
                    <a:pt x="490" y="18298"/>
                  </a:cubicBezTo>
                  <a:cubicBezTo>
                    <a:pt x="503" y="18285"/>
                    <a:pt x="503" y="18285"/>
                    <a:pt x="503" y="18273"/>
                  </a:cubicBezTo>
                  <a:lnTo>
                    <a:pt x="503" y="18260"/>
                  </a:lnTo>
                  <a:lnTo>
                    <a:pt x="516" y="18273"/>
                  </a:lnTo>
                  <a:cubicBezTo>
                    <a:pt x="541" y="18273"/>
                    <a:pt x="579" y="18273"/>
                    <a:pt x="579" y="18248"/>
                  </a:cubicBezTo>
                  <a:cubicBezTo>
                    <a:pt x="591" y="18223"/>
                    <a:pt x="579" y="18185"/>
                    <a:pt x="554" y="18185"/>
                  </a:cubicBezTo>
                  <a:cubicBezTo>
                    <a:pt x="478" y="18160"/>
                    <a:pt x="403" y="18134"/>
                    <a:pt x="314" y="18109"/>
                  </a:cubicBezTo>
                  <a:cubicBezTo>
                    <a:pt x="308" y="18109"/>
                    <a:pt x="305" y="18106"/>
                    <a:pt x="302" y="18104"/>
                  </a:cubicBezTo>
                  <a:lnTo>
                    <a:pt x="302" y="18104"/>
                  </a:lnTo>
                  <a:cubicBezTo>
                    <a:pt x="696" y="18202"/>
                    <a:pt x="1090" y="18300"/>
                    <a:pt x="1484" y="18374"/>
                  </a:cubicBezTo>
                  <a:cubicBezTo>
                    <a:pt x="1488" y="18375"/>
                    <a:pt x="1491" y="18375"/>
                    <a:pt x="1494" y="18375"/>
                  </a:cubicBezTo>
                  <a:cubicBezTo>
                    <a:pt x="1548" y="18375"/>
                    <a:pt x="1556" y="18285"/>
                    <a:pt x="1496" y="18273"/>
                  </a:cubicBezTo>
                  <a:cubicBezTo>
                    <a:pt x="1144" y="18210"/>
                    <a:pt x="792" y="18134"/>
                    <a:pt x="453" y="18034"/>
                  </a:cubicBezTo>
                  <a:lnTo>
                    <a:pt x="453" y="18034"/>
                  </a:lnTo>
                  <a:cubicBezTo>
                    <a:pt x="554" y="18059"/>
                    <a:pt x="654" y="18072"/>
                    <a:pt x="755" y="18097"/>
                  </a:cubicBezTo>
                  <a:cubicBezTo>
                    <a:pt x="780" y="18097"/>
                    <a:pt x="805" y="18072"/>
                    <a:pt x="805" y="18047"/>
                  </a:cubicBezTo>
                  <a:lnTo>
                    <a:pt x="805" y="18034"/>
                  </a:lnTo>
                  <a:cubicBezTo>
                    <a:pt x="817" y="18047"/>
                    <a:pt x="842" y="18047"/>
                    <a:pt x="856" y="18047"/>
                  </a:cubicBezTo>
                  <a:cubicBezTo>
                    <a:pt x="859" y="18048"/>
                    <a:pt x="862" y="18048"/>
                    <a:pt x="866" y="18048"/>
                  </a:cubicBezTo>
                  <a:cubicBezTo>
                    <a:pt x="919" y="18048"/>
                    <a:pt x="927" y="17958"/>
                    <a:pt x="868" y="17946"/>
                  </a:cubicBezTo>
                  <a:cubicBezTo>
                    <a:pt x="767" y="17933"/>
                    <a:pt x="679" y="17921"/>
                    <a:pt x="579" y="17896"/>
                  </a:cubicBezTo>
                  <a:cubicBezTo>
                    <a:pt x="591" y="17896"/>
                    <a:pt x="591" y="17883"/>
                    <a:pt x="591" y="17883"/>
                  </a:cubicBezTo>
                  <a:cubicBezTo>
                    <a:pt x="591" y="17858"/>
                    <a:pt x="579" y="17833"/>
                    <a:pt x="541" y="17833"/>
                  </a:cubicBezTo>
                  <a:cubicBezTo>
                    <a:pt x="529" y="17821"/>
                    <a:pt x="529" y="17821"/>
                    <a:pt x="516" y="17821"/>
                  </a:cubicBezTo>
                  <a:cubicBezTo>
                    <a:pt x="503" y="17807"/>
                    <a:pt x="503" y="17807"/>
                    <a:pt x="503" y="17795"/>
                  </a:cubicBezTo>
                  <a:lnTo>
                    <a:pt x="503" y="17782"/>
                  </a:lnTo>
                  <a:cubicBezTo>
                    <a:pt x="705" y="17821"/>
                    <a:pt x="906" y="17871"/>
                    <a:pt x="1107" y="17908"/>
                  </a:cubicBezTo>
                  <a:cubicBezTo>
                    <a:pt x="1111" y="17909"/>
                    <a:pt x="1114" y="17909"/>
                    <a:pt x="1118" y="17909"/>
                  </a:cubicBezTo>
                  <a:cubicBezTo>
                    <a:pt x="1171" y="17909"/>
                    <a:pt x="1179" y="17820"/>
                    <a:pt x="1119" y="17807"/>
                  </a:cubicBezTo>
                  <a:cubicBezTo>
                    <a:pt x="956" y="17770"/>
                    <a:pt x="792" y="17745"/>
                    <a:pt x="629" y="17707"/>
                  </a:cubicBezTo>
                  <a:cubicBezTo>
                    <a:pt x="641" y="17707"/>
                    <a:pt x="654" y="17682"/>
                    <a:pt x="654" y="17670"/>
                  </a:cubicBezTo>
                  <a:lnTo>
                    <a:pt x="654" y="17645"/>
                  </a:lnTo>
                  <a:cubicBezTo>
                    <a:pt x="666" y="17657"/>
                    <a:pt x="692" y="17657"/>
                    <a:pt x="705" y="17657"/>
                  </a:cubicBezTo>
                  <a:cubicBezTo>
                    <a:pt x="708" y="17657"/>
                    <a:pt x="712" y="17658"/>
                    <a:pt x="715" y="17658"/>
                  </a:cubicBezTo>
                  <a:cubicBezTo>
                    <a:pt x="768" y="17658"/>
                    <a:pt x="776" y="17568"/>
                    <a:pt x="717" y="17556"/>
                  </a:cubicBezTo>
                  <a:lnTo>
                    <a:pt x="692" y="17556"/>
                  </a:lnTo>
                  <a:cubicBezTo>
                    <a:pt x="705" y="17544"/>
                    <a:pt x="705" y="17519"/>
                    <a:pt x="705" y="17506"/>
                  </a:cubicBezTo>
                  <a:lnTo>
                    <a:pt x="717" y="17506"/>
                  </a:lnTo>
                  <a:cubicBezTo>
                    <a:pt x="742" y="17506"/>
                    <a:pt x="755" y="17494"/>
                    <a:pt x="767" y="17468"/>
                  </a:cubicBezTo>
                  <a:cubicBezTo>
                    <a:pt x="1208" y="17556"/>
                    <a:pt x="1647" y="17619"/>
                    <a:pt x="2088" y="17682"/>
                  </a:cubicBezTo>
                  <a:cubicBezTo>
                    <a:pt x="2092" y="17683"/>
                    <a:pt x="2095" y="17683"/>
                    <a:pt x="2099" y="17683"/>
                  </a:cubicBezTo>
                  <a:cubicBezTo>
                    <a:pt x="2152" y="17683"/>
                    <a:pt x="2160" y="17593"/>
                    <a:pt x="2100" y="17581"/>
                  </a:cubicBezTo>
                  <a:cubicBezTo>
                    <a:pt x="1761" y="17544"/>
                    <a:pt x="1434" y="17494"/>
                    <a:pt x="1094" y="17430"/>
                  </a:cubicBezTo>
                  <a:cubicBezTo>
                    <a:pt x="1132" y="17418"/>
                    <a:pt x="1132" y="17343"/>
                    <a:pt x="1082" y="17343"/>
                  </a:cubicBezTo>
                  <a:cubicBezTo>
                    <a:pt x="1044" y="17330"/>
                    <a:pt x="1019" y="17330"/>
                    <a:pt x="981" y="17330"/>
                  </a:cubicBezTo>
                  <a:cubicBezTo>
                    <a:pt x="981" y="17318"/>
                    <a:pt x="968" y="17304"/>
                    <a:pt x="956" y="17304"/>
                  </a:cubicBezTo>
                  <a:lnTo>
                    <a:pt x="918" y="17304"/>
                  </a:lnTo>
                  <a:cubicBezTo>
                    <a:pt x="943" y="17292"/>
                    <a:pt x="943" y="17279"/>
                    <a:pt x="956" y="17267"/>
                  </a:cubicBezTo>
                  <a:cubicBezTo>
                    <a:pt x="1069" y="17292"/>
                    <a:pt x="1183" y="17304"/>
                    <a:pt x="1283" y="17330"/>
                  </a:cubicBezTo>
                  <a:cubicBezTo>
                    <a:pt x="1320" y="17330"/>
                    <a:pt x="1345" y="17304"/>
                    <a:pt x="1345" y="17279"/>
                  </a:cubicBezTo>
                  <a:cubicBezTo>
                    <a:pt x="1345" y="17254"/>
                    <a:pt x="1320" y="17229"/>
                    <a:pt x="1295" y="17229"/>
                  </a:cubicBezTo>
                  <a:cubicBezTo>
                    <a:pt x="1195" y="17204"/>
                    <a:pt x="1082" y="17192"/>
                    <a:pt x="981" y="17179"/>
                  </a:cubicBezTo>
                  <a:lnTo>
                    <a:pt x="981" y="17167"/>
                  </a:lnTo>
                  <a:lnTo>
                    <a:pt x="981" y="17142"/>
                  </a:lnTo>
                  <a:cubicBezTo>
                    <a:pt x="993" y="17154"/>
                    <a:pt x="1019" y="17154"/>
                    <a:pt x="1044" y="17154"/>
                  </a:cubicBezTo>
                  <a:cubicBezTo>
                    <a:pt x="1048" y="17156"/>
                    <a:pt x="1053" y="17157"/>
                    <a:pt x="1058" y="17157"/>
                  </a:cubicBezTo>
                  <a:cubicBezTo>
                    <a:pt x="1077" y="17157"/>
                    <a:pt x="1094" y="17137"/>
                    <a:pt x="1094" y="17116"/>
                  </a:cubicBezTo>
                  <a:cubicBezTo>
                    <a:pt x="1094" y="17078"/>
                    <a:pt x="1069" y="17066"/>
                    <a:pt x="1044" y="17053"/>
                  </a:cubicBezTo>
                  <a:cubicBezTo>
                    <a:pt x="930" y="17027"/>
                    <a:pt x="811" y="17007"/>
                    <a:pt x="689" y="16989"/>
                  </a:cubicBezTo>
                  <a:lnTo>
                    <a:pt x="689" y="16989"/>
                  </a:lnTo>
                  <a:cubicBezTo>
                    <a:pt x="1075" y="17046"/>
                    <a:pt x="1462" y="17112"/>
                    <a:pt x="1848" y="17179"/>
                  </a:cubicBezTo>
                  <a:cubicBezTo>
                    <a:pt x="1853" y="17180"/>
                    <a:pt x="1857" y="17180"/>
                    <a:pt x="1861" y="17180"/>
                  </a:cubicBezTo>
                  <a:cubicBezTo>
                    <a:pt x="1913" y="17180"/>
                    <a:pt x="1920" y="17102"/>
                    <a:pt x="1862" y="17091"/>
                  </a:cubicBezTo>
                  <a:cubicBezTo>
                    <a:pt x="1676" y="17054"/>
                    <a:pt x="1503" y="17029"/>
                    <a:pt x="1331" y="16993"/>
                  </a:cubicBezTo>
                  <a:lnTo>
                    <a:pt x="1331" y="16993"/>
                  </a:lnTo>
                  <a:cubicBezTo>
                    <a:pt x="1332" y="16993"/>
                    <a:pt x="1333" y="16993"/>
                    <a:pt x="1334" y="16993"/>
                  </a:cubicBezTo>
                  <a:cubicBezTo>
                    <a:pt x="1362" y="16993"/>
                    <a:pt x="1371" y="16960"/>
                    <a:pt x="1371" y="16927"/>
                  </a:cubicBezTo>
                  <a:cubicBezTo>
                    <a:pt x="1434" y="16940"/>
                    <a:pt x="1509" y="16952"/>
                    <a:pt x="1572" y="16965"/>
                  </a:cubicBezTo>
                  <a:cubicBezTo>
                    <a:pt x="1635" y="16965"/>
                    <a:pt x="1647" y="16877"/>
                    <a:pt x="1585" y="16865"/>
                  </a:cubicBezTo>
                  <a:cubicBezTo>
                    <a:pt x="1471" y="16840"/>
                    <a:pt x="1345" y="16827"/>
                    <a:pt x="1233" y="16815"/>
                  </a:cubicBezTo>
                  <a:cubicBezTo>
                    <a:pt x="1245" y="16815"/>
                    <a:pt x="1245" y="16801"/>
                    <a:pt x="1258" y="16776"/>
                  </a:cubicBezTo>
                  <a:cubicBezTo>
                    <a:pt x="1258" y="16776"/>
                    <a:pt x="1258" y="16768"/>
                    <a:pt x="1250" y="16765"/>
                  </a:cubicBezTo>
                  <a:lnTo>
                    <a:pt x="1250" y="16765"/>
                  </a:lnTo>
                  <a:cubicBezTo>
                    <a:pt x="1726" y="16840"/>
                    <a:pt x="2190" y="16915"/>
                    <a:pt x="2666" y="16991"/>
                  </a:cubicBezTo>
                  <a:cubicBezTo>
                    <a:pt x="2670" y="16991"/>
                    <a:pt x="2673" y="16992"/>
                    <a:pt x="2676" y="16992"/>
                  </a:cubicBezTo>
                  <a:cubicBezTo>
                    <a:pt x="2730" y="16992"/>
                    <a:pt x="2738" y="16902"/>
                    <a:pt x="2678" y="16902"/>
                  </a:cubicBezTo>
                  <a:cubicBezTo>
                    <a:pt x="2301" y="16840"/>
                    <a:pt x="1924" y="16776"/>
                    <a:pt x="1560" y="16714"/>
                  </a:cubicBezTo>
                  <a:cubicBezTo>
                    <a:pt x="1560" y="16689"/>
                    <a:pt x="1547" y="16651"/>
                    <a:pt x="1509" y="16651"/>
                  </a:cubicBezTo>
                  <a:lnTo>
                    <a:pt x="1471" y="16651"/>
                  </a:lnTo>
                  <a:cubicBezTo>
                    <a:pt x="1459" y="16639"/>
                    <a:pt x="1446" y="16625"/>
                    <a:pt x="1434" y="16625"/>
                  </a:cubicBezTo>
                  <a:lnTo>
                    <a:pt x="1421" y="16625"/>
                  </a:lnTo>
                  <a:cubicBezTo>
                    <a:pt x="1434" y="16600"/>
                    <a:pt x="1434" y="16588"/>
                    <a:pt x="1421" y="16563"/>
                  </a:cubicBezTo>
                  <a:lnTo>
                    <a:pt x="1421" y="16563"/>
                  </a:lnTo>
                  <a:cubicBezTo>
                    <a:pt x="1471" y="16575"/>
                    <a:pt x="1522" y="16575"/>
                    <a:pt x="1572" y="16575"/>
                  </a:cubicBezTo>
                  <a:cubicBezTo>
                    <a:pt x="1635" y="16575"/>
                    <a:pt x="1647" y="16488"/>
                    <a:pt x="1585" y="16475"/>
                  </a:cubicBezTo>
                  <a:lnTo>
                    <a:pt x="1535" y="16475"/>
                  </a:lnTo>
                  <a:cubicBezTo>
                    <a:pt x="1585" y="16475"/>
                    <a:pt x="1597" y="16412"/>
                    <a:pt x="1572" y="16387"/>
                  </a:cubicBezTo>
                  <a:lnTo>
                    <a:pt x="1647" y="16387"/>
                  </a:lnTo>
                  <a:cubicBezTo>
                    <a:pt x="1836" y="16412"/>
                    <a:pt x="2012" y="16437"/>
                    <a:pt x="2201" y="16449"/>
                  </a:cubicBezTo>
                  <a:cubicBezTo>
                    <a:pt x="2204" y="16450"/>
                    <a:pt x="2208" y="16451"/>
                    <a:pt x="2212" y="16451"/>
                  </a:cubicBezTo>
                  <a:cubicBezTo>
                    <a:pt x="2265" y="16451"/>
                    <a:pt x="2272" y="16361"/>
                    <a:pt x="2214" y="16349"/>
                  </a:cubicBezTo>
                  <a:cubicBezTo>
                    <a:pt x="2038" y="16337"/>
                    <a:pt x="1862" y="16312"/>
                    <a:pt x="1672" y="16298"/>
                  </a:cubicBezTo>
                  <a:lnTo>
                    <a:pt x="1672" y="16286"/>
                  </a:lnTo>
                  <a:lnTo>
                    <a:pt x="1723" y="16286"/>
                  </a:lnTo>
                  <a:cubicBezTo>
                    <a:pt x="1726" y="16287"/>
                    <a:pt x="1730" y="16287"/>
                    <a:pt x="1733" y="16287"/>
                  </a:cubicBezTo>
                  <a:cubicBezTo>
                    <a:pt x="1787" y="16287"/>
                    <a:pt x="1795" y="16198"/>
                    <a:pt x="1736" y="16198"/>
                  </a:cubicBezTo>
                  <a:cubicBezTo>
                    <a:pt x="1711" y="16186"/>
                    <a:pt x="1698" y="16186"/>
                    <a:pt x="1672" y="16186"/>
                  </a:cubicBezTo>
                  <a:cubicBezTo>
                    <a:pt x="1686" y="16186"/>
                    <a:pt x="1698" y="16173"/>
                    <a:pt x="1711" y="16161"/>
                  </a:cubicBezTo>
                  <a:cubicBezTo>
                    <a:pt x="1748" y="16173"/>
                    <a:pt x="1773" y="16173"/>
                    <a:pt x="1811" y="16173"/>
                  </a:cubicBezTo>
                  <a:cubicBezTo>
                    <a:pt x="1823" y="16186"/>
                    <a:pt x="1836" y="16186"/>
                    <a:pt x="1848" y="16186"/>
                  </a:cubicBezTo>
                  <a:cubicBezTo>
                    <a:pt x="1856" y="16189"/>
                    <a:pt x="1863" y="16191"/>
                    <a:pt x="1870" y="16191"/>
                  </a:cubicBezTo>
                  <a:cubicBezTo>
                    <a:pt x="1887" y="16191"/>
                    <a:pt x="1903" y="16182"/>
                    <a:pt x="1912" y="16173"/>
                  </a:cubicBezTo>
                  <a:lnTo>
                    <a:pt x="1912" y="16173"/>
                  </a:lnTo>
                  <a:cubicBezTo>
                    <a:pt x="1899" y="16198"/>
                    <a:pt x="1912" y="16223"/>
                    <a:pt x="1937" y="16236"/>
                  </a:cubicBezTo>
                  <a:cubicBezTo>
                    <a:pt x="2075" y="16261"/>
                    <a:pt x="2201" y="16298"/>
                    <a:pt x="2339" y="16324"/>
                  </a:cubicBezTo>
                  <a:cubicBezTo>
                    <a:pt x="2365" y="16324"/>
                    <a:pt x="2390" y="16298"/>
                    <a:pt x="2390" y="16273"/>
                  </a:cubicBezTo>
                  <a:cubicBezTo>
                    <a:pt x="2390" y="16248"/>
                    <a:pt x="2365" y="16236"/>
                    <a:pt x="2339" y="16223"/>
                  </a:cubicBezTo>
                  <a:cubicBezTo>
                    <a:pt x="2226" y="16198"/>
                    <a:pt x="2100" y="16173"/>
                    <a:pt x="1974" y="16135"/>
                  </a:cubicBezTo>
                  <a:cubicBezTo>
                    <a:pt x="1949" y="16135"/>
                    <a:pt x="1937" y="16135"/>
                    <a:pt x="1924" y="16148"/>
                  </a:cubicBezTo>
                  <a:cubicBezTo>
                    <a:pt x="1924" y="16135"/>
                    <a:pt x="1924" y="16110"/>
                    <a:pt x="1887" y="16097"/>
                  </a:cubicBezTo>
                  <a:cubicBezTo>
                    <a:pt x="1848" y="16085"/>
                    <a:pt x="1798" y="16072"/>
                    <a:pt x="1748" y="16060"/>
                  </a:cubicBezTo>
                  <a:cubicBezTo>
                    <a:pt x="1761" y="16047"/>
                    <a:pt x="1761" y="16035"/>
                    <a:pt x="1761" y="16035"/>
                  </a:cubicBezTo>
                  <a:lnTo>
                    <a:pt x="1761" y="16022"/>
                  </a:lnTo>
                  <a:lnTo>
                    <a:pt x="1848" y="16022"/>
                  </a:lnTo>
                  <a:cubicBezTo>
                    <a:pt x="1999" y="16047"/>
                    <a:pt x="2138" y="16072"/>
                    <a:pt x="2289" y="16097"/>
                  </a:cubicBezTo>
                  <a:lnTo>
                    <a:pt x="3195" y="16211"/>
                  </a:lnTo>
                  <a:cubicBezTo>
                    <a:pt x="3198" y="16212"/>
                    <a:pt x="3201" y="16212"/>
                    <a:pt x="3205" y="16212"/>
                  </a:cubicBezTo>
                  <a:cubicBezTo>
                    <a:pt x="3258" y="16212"/>
                    <a:pt x="3266" y="16122"/>
                    <a:pt x="3207" y="16110"/>
                  </a:cubicBezTo>
                  <a:cubicBezTo>
                    <a:pt x="2918" y="16072"/>
                    <a:pt x="2628" y="16047"/>
                    <a:pt x="2339" y="15997"/>
                  </a:cubicBezTo>
                  <a:cubicBezTo>
                    <a:pt x="2289" y="15997"/>
                    <a:pt x="2226" y="15985"/>
                    <a:pt x="2163" y="15972"/>
                  </a:cubicBezTo>
                  <a:cubicBezTo>
                    <a:pt x="2163" y="15972"/>
                    <a:pt x="2163" y="15959"/>
                    <a:pt x="2150" y="15946"/>
                  </a:cubicBezTo>
                  <a:cubicBezTo>
                    <a:pt x="2163" y="15946"/>
                    <a:pt x="2163" y="15946"/>
                    <a:pt x="2163" y="15934"/>
                  </a:cubicBezTo>
                  <a:cubicBezTo>
                    <a:pt x="2226" y="15934"/>
                    <a:pt x="2239" y="15846"/>
                    <a:pt x="2175" y="15834"/>
                  </a:cubicBezTo>
                  <a:lnTo>
                    <a:pt x="2113" y="15834"/>
                  </a:lnTo>
                  <a:cubicBezTo>
                    <a:pt x="2113" y="15821"/>
                    <a:pt x="2125" y="15821"/>
                    <a:pt x="2125" y="15809"/>
                  </a:cubicBezTo>
                  <a:cubicBezTo>
                    <a:pt x="2175" y="15821"/>
                    <a:pt x="2214" y="15834"/>
                    <a:pt x="2264" y="15834"/>
                  </a:cubicBezTo>
                  <a:cubicBezTo>
                    <a:pt x="2268" y="15836"/>
                    <a:pt x="2273" y="15837"/>
                    <a:pt x="2277" y="15837"/>
                  </a:cubicBezTo>
                  <a:cubicBezTo>
                    <a:pt x="2297" y="15837"/>
                    <a:pt x="2314" y="15816"/>
                    <a:pt x="2314" y="15795"/>
                  </a:cubicBezTo>
                  <a:cubicBezTo>
                    <a:pt x="2314" y="15770"/>
                    <a:pt x="2301" y="15745"/>
                    <a:pt x="2276" y="15745"/>
                  </a:cubicBezTo>
                  <a:cubicBezTo>
                    <a:pt x="2251" y="15733"/>
                    <a:pt x="2226" y="15733"/>
                    <a:pt x="2201" y="15720"/>
                  </a:cubicBezTo>
                  <a:lnTo>
                    <a:pt x="2201" y="15708"/>
                  </a:lnTo>
                  <a:cubicBezTo>
                    <a:pt x="2214" y="15708"/>
                    <a:pt x="2239" y="15708"/>
                    <a:pt x="2251" y="15720"/>
                  </a:cubicBezTo>
                  <a:lnTo>
                    <a:pt x="2276" y="15720"/>
                  </a:lnTo>
                  <a:cubicBezTo>
                    <a:pt x="2301" y="15720"/>
                    <a:pt x="2339" y="15733"/>
                    <a:pt x="2377" y="15733"/>
                  </a:cubicBezTo>
                  <a:cubicBezTo>
                    <a:pt x="2553" y="15770"/>
                    <a:pt x="2742" y="15809"/>
                    <a:pt x="2930" y="15846"/>
                  </a:cubicBezTo>
                  <a:cubicBezTo>
                    <a:pt x="2934" y="15847"/>
                    <a:pt x="2937" y="15847"/>
                    <a:pt x="2941" y="15847"/>
                  </a:cubicBezTo>
                  <a:cubicBezTo>
                    <a:pt x="2995" y="15847"/>
                    <a:pt x="3002" y="15757"/>
                    <a:pt x="2943" y="15745"/>
                  </a:cubicBezTo>
                  <a:lnTo>
                    <a:pt x="2528" y="15670"/>
                  </a:lnTo>
                  <a:cubicBezTo>
                    <a:pt x="2528" y="15661"/>
                    <a:pt x="2521" y="15651"/>
                    <a:pt x="2512" y="15647"/>
                  </a:cubicBezTo>
                  <a:lnTo>
                    <a:pt x="2512" y="15647"/>
                  </a:lnTo>
                  <a:cubicBezTo>
                    <a:pt x="2528" y="15643"/>
                    <a:pt x="2541" y="15625"/>
                    <a:pt x="2541" y="15607"/>
                  </a:cubicBezTo>
                  <a:cubicBezTo>
                    <a:pt x="2541" y="15594"/>
                    <a:pt x="2541" y="15582"/>
                    <a:pt x="2528" y="15569"/>
                  </a:cubicBezTo>
                  <a:lnTo>
                    <a:pt x="2528" y="15569"/>
                  </a:lnTo>
                  <a:cubicBezTo>
                    <a:pt x="2566" y="15582"/>
                    <a:pt x="2591" y="15582"/>
                    <a:pt x="2628" y="15582"/>
                  </a:cubicBezTo>
                  <a:cubicBezTo>
                    <a:pt x="2632" y="15586"/>
                    <a:pt x="2636" y="15587"/>
                    <a:pt x="2639" y="15587"/>
                  </a:cubicBezTo>
                  <a:cubicBezTo>
                    <a:pt x="2648" y="15587"/>
                    <a:pt x="2657" y="15578"/>
                    <a:pt x="2666" y="15569"/>
                  </a:cubicBezTo>
                  <a:cubicBezTo>
                    <a:pt x="2729" y="15607"/>
                    <a:pt x="2804" y="15632"/>
                    <a:pt x="2880" y="15645"/>
                  </a:cubicBezTo>
                  <a:cubicBezTo>
                    <a:pt x="2905" y="15645"/>
                    <a:pt x="2930" y="15619"/>
                    <a:pt x="2943" y="15594"/>
                  </a:cubicBezTo>
                  <a:cubicBezTo>
                    <a:pt x="2943" y="15569"/>
                    <a:pt x="2918" y="15544"/>
                    <a:pt x="2893" y="15544"/>
                  </a:cubicBezTo>
                  <a:cubicBezTo>
                    <a:pt x="2842" y="15544"/>
                    <a:pt x="2792" y="15532"/>
                    <a:pt x="2742" y="15507"/>
                  </a:cubicBezTo>
                  <a:cubicBezTo>
                    <a:pt x="2742" y="15482"/>
                    <a:pt x="2729" y="15469"/>
                    <a:pt x="2704" y="15469"/>
                  </a:cubicBezTo>
                  <a:cubicBezTo>
                    <a:pt x="2678" y="15456"/>
                    <a:pt x="2653" y="15456"/>
                    <a:pt x="2641" y="15443"/>
                  </a:cubicBezTo>
                  <a:cubicBezTo>
                    <a:pt x="2628" y="15443"/>
                    <a:pt x="2628" y="15443"/>
                    <a:pt x="2616" y="15431"/>
                  </a:cubicBezTo>
                  <a:lnTo>
                    <a:pt x="2616" y="15431"/>
                  </a:lnTo>
                  <a:cubicBezTo>
                    <a:pt x="2704" y="15456"/>
                    <a:pt x="2804" y="15469"/>
                    <a:pt x="2893" y="15482"/>
                  </a:cubicBezTo>
                  <a:lnTo>
                    <a:pt x="2905" y="15482"/>
                  </a:lnTo>
                  <a:cubicBezTo>
                    <a:pt x="3181" y="15532"/>
                    <a:pt x="3446" y="15569"/>
                    <a:pt x="3723" y="15607"/>
                  </a:cubicBezTo>
                  <a:cubicBezTo>
                    <a:pt x="3726" y="15608"/>
                    <a:pt x="3730" y="15608"/>
                    <a:pt x="3733" y="15608"/>
                  </a:cubicBezTo>
                  <a:cubicBezTo>
                    <a:pt x="3786" y="15608"/>
                    <a:pt x="3795" y="15519"/>
                    <a:pt x="3735" y="15519"/>
                  </a:cubicBezTo>
                  <a:cubicBezTo>
                    <a:pt x="3496" y="15482"/>
                    <a:pt x="3270" y="15443"/>
                    <a:pt x="3031" y="15406"/>
                  </a:cubicBezTo>
                  <a:cubicBezTo>
                    <a:pt x="3044" y="15393"/>
                    <a:pt x="3056" y="15368"/>
                    <a:pt x="3056" y="15356"/>
                  </a:cubicBezTo>
                  <a:cubicBezTo>
                    <a:pt x="3181" y="15368"/>
                    <a:pt x="3295" y="15381"/>
                    <a:pt x="3421" y="15381"/>
                  </a:cubicBezTo>
                  <a:cubicBezTo>
                    <a:pt x="3424" y="15384"/>
                    <a:pt x="3428" y="15386"/>
                    <a:pt x="3432" y="15386"/>
                  </a:cubicBezTo>
                  <a:cubicBezTo>
                    <a:pt x="3440" y="15386"/>
                    <a:pt x="3450" y="15377"/>
                    <a:pt x="3458" y="15368"/>
                  </a:cubicBezTo>
                  <a:cubicBezTo>
                    <a:pt x="3458" y="15381"/>
                    <a:pt x="3458" y="15381"/>
                    <a:pt x="3471" y="15393"/>
                  </a:cubicBezTo>
                  <a:lnTo>
                    <a:pt x="3483" y="15406"/>
                  </a:lnTo>
                  <a:lnTo>
                    <a:pt x="3496" y="15406"/>
                  </a:lnTo>
                  <a:cubicBezTo>
                    <a:pt x="3496" y="15406"/>
                    <a:pt x="3502" y="15412"/>
                    <a:pt x="3509" y="15412"/>
                  </a:cubicBezTo>
                  <a:cubicBezTo>
                    <a:pt x="3513" y="15412"/>
                    <a:pt x="3517" y="15410"/>
                    <a:pt x="3521" y="15406"/>
                  </a:cubicBezTo>
                  <a:cubicBezTo>
                    <a:pt x="3534" y="15406"/>
                    <a:pt x="3547" y="15393"/>
                    <a:pt x="3547" y="15393"/>
                  </a:cubicBezTo>
                  <a:lnTo>
                    <a:pt x="3559" y="15381"/>
                  </a:lnTo>
                  <a:lnTo>
                    <a:pt x="3559" y="15368"/>
                  </a:lnTo>
                  <a:cubicBezTo>
                    <a:pt x="3572" y="15356"/>
                    <a:pt x="3572" y="15356"/>
                    <a:pt x="3559" y="15343"/>
                  </a:cubicBezTo>
                  <a:lnTo>
                    <a:pt x="3559" y="15331"/>
                  </a:lnTo>
                  <a:cubicBezTo>
                    <a:pt x="3559" y="15318"/>
                    <a:pt x="3547" y="15318"/>
                    <a:pt x="3547" y="15318"/>
                  </a:cubicBezTo>
                  <a:lnTo>
                    <a:pt x="3534" y="15306"/>
                  </a:lnTo>
                  <a:lnTo>
                    <a:pt x="3496" y="15306"/>
                  </a:lnTo>
                  <a:cubicBezTo>
                    <a:pt x="3483" y="15318"/>
                    <a:pt x="3483" y="15318"/>
                    <a:pt x="3471" y="15318"/>
                  </a:cubicBezTo>
                  <a:lnTo>
                    <a:pt x="3471" y="15331"/>
                  </a:lnTo>
                  <a:cubicBezTo>
                    <a:pt x="3471" y="15306"/>
                    <a:pt x="3458" y="15292"/>
                    <a:pt x="3433" y="15292"/>
                  </a:cubicBezTo>
                  <a:cubicBezTo>
                    <a:pt x="3332" y="15280"/>
                    <a:pt x="3220" y="15267"/>
                    <a:pt x="3119" y="15255"/>
                  </a:cubicBezTo>
                  <a:cubicBezTo>
                    <a:pt x="3119" y="15242"/>
                    <a:pt x="3106" y="15217"/>
                    <a:pt x="3081" y="15217"/>
                  </a:cubicBezTo>
                  <a:cubicBezTo>
                    <a:pt x="3056" y="15217"/>
                    <a:pt x="3031" y="15205"/>
                    <a:pt x="3005" y="15205"/>
                  </a:cubicBezTo>
                  <a:cubicBezTo>
                    <a:pt x="3005" y="15192"/>
                    <a:pt x="2993" y="15180"/>
                    <a:pt x="2993" y="15180"/>
                  </a:cubicBezTo>
                  <a:lnTo>
                    <a:pt x="2993" y="15180"/>
                  </a:lnTo>
                  <a:cubicBezTo>
                    <a:pt x="3156" y="15205"/>
                    <a:pt x="3320" y="15230"/>
                    <a:pt x="3496" y="15255"/>
                  </a:cubicBezTo>
                  <a:cubicBezTo>
                    <a:pt x="3499" y="15256"/>
                    <a:pt x="3502" y="15256"/>
                    <a:pt x="3504" y="15256"/>
                  </a:cubicBezTo>
                  <a:cubicBezTo>
                    <a:pt x="3548" y="15256"/>
                    <a:pt x="3555" y="15166"/>
                    <a:pt x="3496" y="15155"/>
                  </a:cubicBezTo>
                  <a:cubicBezTo>
                    <a:pt x="3446" y="15155"/>
                    <a:pt x="3396" y="15142"/>
                    <a:pt x="3345" y="15142"/>
                  </a:cubicBezTo>
                  <a:cubicBezTo>
                    <a:pt x="3371" y="15116"/>
                    <a:pt x="3371" y="15079"/>
                    <a:pt x="3345" y="15066"/>
                  </a:cubicBezTo>
                  <a:cubicBezTo>
                    <a:pt x="3371" y="15041"/>
                    <a:pt x="3358" y="15004"/>
                    <a:pt x="3332" y="14991"/>
                  </a:cubicBezTo>
                  <a:cubicBezTo>
                    <a:pt x="3332" y="14979"/>
                    <a:pt x="3332" y="14979"/>
                    <a:pt x="3345" y="14966"/>
                  </a:cubicBezTo>
                  <a:cubicBezTo>
                    <a:pt x="3345" y="14966"/>
                    <a:pt x="3345" y="14958"/>
                    <a:pt x="3339" y="14955"/>
                  </a:cubicBezTo>
                  <a:lnTo>
                    <a:pt x="3339" y="14955"/>
                  </a:lnTo>
                  <a:cubicBezTo>
                    <a:pt x="3689" y="15030"/>
                    <a:pt x="4052" y="15092"/>
                    <a:pt x="4402" y="15142"/>
                  </a:cubicBezTo>
                  <a:cubicBezTo>
                    <a:pt x="4406" y="15142"/>
                    <a:pt x="4409" y="15143"/>
                    <a:pt x="4413" y="15143"/>
                  </a:cubicBezTo>
                  <a:cubicBezTo>
                    <a:pt x="4465" y="15143"/>
                    <a:pt x="4473" y="15054"/>
                    <a:pt x="4414" y="15054"/>
                  </a:cubicBezTo>
                  <a:cubicBezTo>
                    <a:pt x="4175" y="15016"/>
                    <a:pt x="3924" y="14979"/>
                    <a:pt x="3684" y="14928"/>
                  </a:cubicBezTo>
                  <a:cubicBezTo>
                    <a:pt x="3698" y="14915"/>
                    <a:pt x="3698" y="14903"/>
                    <a:pt x="3698" y="14890"/>
                  </a:cubicBezTo>
                  <a:cubicBezTo>
                    <a:pt x="3823" y="14903"/>
                    <a:pt x="3936" y="14915"/>
                    <a:pt x="4062" y="14928"/>
                  </a:cubicBezTo>
                  <a:cubicBezTo>
                    <a:pt x="4065" y="14929"/>
                    <a:pt x="4069" y="14929"/>
                    <a:pt x="4072" y="14929"/>
                  </a:cubicBezTo>
                  <a:cubicBezTo>
                    <a:pt x="4125" y="14929"/>
                    <a:pt x="4122" y="14840"/>
                    <a:pt x="4062" y="14840"/>
                  </a:cubicBezTo>
                  <a:cubicBezTo>
                    <a:pt x="3961" y="14828"/>
                    <a:pt x="3848" y="14815"/>
                    <a:pt x="3735" y="14803"/>
                  </a:cubicBezTo>
                  <a:cubicBezTo>
                    <a:pt x="3735" y="14790"/>
                    <a:pt x="3735" y="14766"/>
                    <a:pt x="3724" y="14764"/>
                  </a:cubicBezTo>
                  <a:lnTo>
                    <a:pt x="3724" y="14764"/>
                  </a:lnTo>
                  <a:lnTo>
                    <a:pt x="4213" y="14803"/>
                  </a:lnTo>
                  <a:cubicBezTo>
                    <a:pt x="4216" y="14803"/>
                    <a:pt x="4220" y="14804"/>
                    <a:pt x="4223" y="14804"/>
                  </a:cubicBezTo>
                  <a:cubicBezTo>
                    <a:pt x="4277" y="14804"/>
                    <a:pt x="4285" y="14713"/>
                    <a:pt x="4226" y="14702"/>
                  </a:cubicBezTo>
                  <a:lnTo>
                    <a:pt x="3773" y="14664"/>
                  </a:lnTo>
                  <a:cubicBezTo>
                    <a:pt x="3773" y="14652"/>
                    <a:pt x="3773" y="14652"/>
                    <a:pt x="3760" y="14639"/>
                  </a:cubicBezTo>
                  <a:lnTo>
                    <a:pt x="3760" y="14639"/>
                  </a:lnTo>
                  <a:cubicBezTo>
                    <a:pt x="3785" y="14652"/>
                    <a:pt x="3810" y="14652"/>
                    <a:pt x="3823" y="14664"/>
                  </a:cubicBezTo>
                  <a:cubicBezTo>
                    <a:pt x="3848" y="14664"/>
                    <a:pt x="3874" y="14664"/>
                    <a:pt x="3886" y="14639"/>
                  </a:cubicBezTo>
                  <a:lnTo>
                    <a:pt x="3886" y="14613"/>
                  </a:lnTo>
                  <a:cubicBezTo>
                    <a:pt x="3924" y="14613"/>
                    <a:pt x="3949" y="14626"/>
                    <a:pt x="3986" y="14626"/>
                  </a:cubicBezTo>
                  <a:cubicBezTo>
                    <a:pt x="4050" y="14626"/>
                    <a:pt x="4062" y="14526"/>
                    <a:pt x="3999" y="14526"/>
                  </a:cubicBezTo>
                  <a:cubicBezTo>
                    <a:pt x="3949" y="14526"/>
                    <a:pt x="3911" y="14526"/>
                    <a:pt x="3861" y="14513"/>
                  </a:cubicBezTo>
                  <a:cubicBezTo>
                    <a:pt x="3874" y="14513"/>
                    <a:pt x="3886" y="14501"/>
                    <a:pt x="3899" y="14488"/>
                  </a:cubicBezTo>
                  <a:cubicBezTo>
                    <a:pt x="3899" y="14462"/>
                    <a:pt x="3886" y="14437"/>
                    <a:pt x="3874" y="14425"/>
                  </a:cubicBezTo>
                  <a:cubicBezTo>
                    <a:pt x="3886" y="14425"/>
                    <a:pt x="3899" y="14437"/>
                    <a:pt x="3911" y="14437"/>
                  </a:cubicBezTo>
                  <a:cubicBezTo>
                    <a:pt x="3918" y="14441"/>
                    <a:pt x="3924" y="14442"/>
                    <a:pt x="3931" y="14442"/>
                  </a:cubicBezTo>
                  <a:cubicBezTo>
                    <a:pt x="3949" y="14442"/>
                    <a:pt x="3965" y="14431"/>
                    <a:pt x="3974" y="14412"/>
                  </a:cubicBezTo>
                  <a:lnTo>
                    <a:pt x="3974" y="14375"/>
                  </a:lnTo>
                  <a:cubicBezTo>
                    <a:pt x="3986" y="14375"/>
                    <a:pt x="4011" y="14375"/>
                    <a:pt x="4024" y="14387"/>
                  </a:cubicBezTo>
                  <a:cubicBezTo>
                    <a:pt x="4050" y="14387"/>
                    <a:pt x="4062" y="14375"/>
                    <a:pt x="4075" y="14350"/>
                  </a:cubicBezTo>
                  <a:cubicBezTo>
                    <a:pt x="4402" y="14437"/>
                    <a:pt x="4741" y="14488"/>
                    <a:pt x="5093" y="14526"/>
                  </a:cubicBezTo>
                  <a:cubicBezTo>
                    <a:pt x="5156" y="14526"/>
                    <a:pt x="5168" y="14425"/>
                    <a:pt x="5106" y="14425"/>
                  </a:cubicBezTo>
                  <a:cubicBezTo>
                    <a:pt x="4967" y="14412"/>
                    <a:pt x="4829" y="14400"/>
                    <a:pt x="4690" y="14375"/>
                  </a:cubicBezTo>
                  <a:cubicBezTo>
                    <a:pt x="4716" y="14350"/>
                    <a:pt x="4704" y="14300"/>
                    <a:pt x="4653" y="14300"/>
                  </a:cubicBezTo>
                  <a:cubicBezTo>
                    <a:pt x="4615" y="14300"/>
                    <a:pt x="4578" y="14286"/>
                    <a:pt x="4528" y="14286"/>
                  </a:cubicBezTo>
                  <a:cubicBezTo>
                    <a:pt x="4528" y="14274"/>
                    <a:pt x="4528" y="14261"/>
                    <a:pt x="4514" y="14249"/>
                  </a:cubicBezTo>
                  <a:lnTo>
                    <a:pt x="4514" y="14249"/>
                  </a:lnTo>
                  <a:cubicBezTo>
                    <a:pt x="4628" y="14274"/>
                    <a:pt x="4729" y="14286"/>
                    <a:pt x="4841" y="14300"/>
                  </a:cubicBezTo>
                  <a:cubicBezTo>
                    <a:pt x="4905" y="14300"/>
                    <a:pt x="4917" y="14211"/>
                    <a:pt x="4854" y="14199"/>
                  </a:cubicBezTo>
                  <a:cubicBezTo>
                    <a:pt x="4716" y="14186"/>
                    <a:pt x="4578" y="14174"/>
                    <a:pt x="4452" y="14123"/>
                  </a:cubicBezTo>
                  <a:lnTo>
                    <a:pt x="4452" y="14123"/>
                  </a:lnTo>
                  <a:cubicBezTo>
                    <a:pt x="4489" y="14136"/>
                    <a:pt x="4528" y="14149"/>
                    <a:pt x="4578" y="14161"/>
                  </a:cubicBezTo>
                  <a:cubicBezTo>
                    <a:pt x="4603" y="14161"/>
                    <a:pt x="4628" y="14136"/>
                    <a:pt x="4628" y="14110"/>
                  </a:cubicBezTo>
                  <a:lnTo>
                    <a:pt x="4628" y="14085"/>
                  </a:lnTo>
                  <a:cubicBezTo>
                    <a:pt x="4640" y="14085"/>
                    <a:pt x="4640" y="14073"/>
                    <a:pt x="4653" y="14048"/>
                  </a:cubicBezTo>
                  <a:lnTo>
                    <a:pt x="4640" y="14035"/>
                  </a:lnTo>
                  <a:cubicBezTo>
                    <a:pt x="4665" y="14035"/>
                    <a:pt x="4678" y="14035"/>
                    <a:pt x="4704" y="14048"/>
                  </a:cubicBezTo>
                  <a:cubicBezTo>
                    <a:pt x="4892" y="14085"/>
                    <a:pt x="5093" y="14123"/>
                    <a:pt x="5294" y="14161"/>
                  </a:cubicBezTo>
                  <a:cubicBezTo>
                    <a:pt x="5298" y="14162"/>
                    <a:pt x="5303" y="14162"/>
                    <a:pt x="5306" y="14162"/>
                  </a:cubicBezTo>
                  <a:cubicBezTo>
                    <a:pt x="5359" y="14162"/>
                    <a:pt x="5365" y="14084"/>
                    <a:pt x="5307" y="14073"/>
                  </a:cubicBezTo>
                  <a:cubicBezTo>
                    <a:pt x="5118" y="14035"/>
                    <a:pt x="4942" y="13998"/>
                    <a:pt x="4766" y="13959"/>
                  </a:cubicBezTo>
                  <a:cubicBezTo>
                    <a:pt x="4779" y="13947"/>
                    <a:pt x="4779" y="13947"/>
                    <a:pt x="4779" y="13934"/>
                  </a:cubicBezTo>
                  <a:cubicBezTo>
                    <a:pt x="4791" y="13934"/>
                    <a:pt x="4804" y="13922"/>
                    <a:pt x="4804" y="13909"/>
                  </a:cubicBezTo>
                  <a:cubicBezTo>
                    <a:pt x="4905" y="13922"/>
                    <a:pt x="4992" y="13922"/>
                    <a:pt x="5093" y="13934"/>
                  </a:cubicBezTo>
                  <a:cubicBezTo>
                    <a:pt x="5156" y="13934"/>
                    <a:pt x="5156" y="13847"/>
                    <a:pt x="5093" y="13834"/>
                  </a:cubicBezTo>
                  <a:cubicBezTo>
                    <a:pt x="5106" y="13822"/>
                    <a:pt x="5106" y="13809"/>
                    <a:pt x="5093" y="13797"/>
                  </a:cubicBezTo>
                  <a:lnTo>
                    <a:pt x="5093" y="13797"/>
                  </a:lnTo>
                  <a:cubicBezTo>
                    <a:pt x="5344" y="13847"/>
                    <a:pt x="5584" y="13897"/>
                    <a:pt x="5822" y="13947"/>
                  </a:cubicBezTo>
                  <a:cubicBezTo>
                    <a:pt x="5826" y="13948"/>
                    <a:pt x="5829" y="13948"/>
                    <a:pt x="5832" y="13948"/>
                  </a:cubicBezTo>
                  <a:cubicBezTo>
                    <a:pt x="5887" y="13948"/>
                    <a:pt x="5894" y="13858"/>
                    <a:pt x="5835" y="13847"/>
                  </a:cubicBezTo>
                  <a:cubicBezTo>
                    <a:pt x="5609" y="13797"/>
                    <a:pt x="5383" y="13746"/>
                    <a:pt x="5156" y="13708"/>
                  </a:cubicBezTo>
                  <a:cubicBezTo>
                    <a:pt x="5168" y="13696"/>
                    <a:pt x="5181" y="13671"/>
                    <a:pt x="5181" y="13658"/>
                  </a:cubicBezTo>
                  <a:cubicBezTo>
                    <a:pt x="5186" y="13660"/>
                    <a:pt x="5191" y="13661"/>
                    <a:pt x="5196" y="13661"/>
                  </a:cubicBezTo>
                  <a:cubicBezTo>
                    <a:pt x="5216" y="13661"/>
                    <a:pt x="5234" y="13641"/>
                    <a:pt x="5244" y="13620"/>
                  </a:cubicBezTo>
                  <a:cubicBezTo>
                    <a:pt x="5244" y="13595"/>
                    <a:pt x="5232" y="13582"/>
                    <a:pt x="5219" y="13582"/>
                  </a:cubicBezTo>
                  <a:cubicBezTo>
                    <a:pt x="5244" y="13570"/>
                    <a:pt x="5257" y="13557"/>
                    <a:pt x="5257" y="13545"/>
                  </a:cubicBezTo>
                  <a:cubicBezTo>
                    <a:pt x="5332" y="13557"/>
                    <a:pt x="5408" y="13570"/>
                    <a:pt x="5495" y="13595"/>
                  </a:cubicBezTo>
                  <a:cubicBezTo>
                    <a:pt x="5499" y="13596"/>
                    <a:pt x="5502" y="13596"/>
                    <a:pt x="5505" y="13596"/>
                  </a:cubicBezTo>
                  <a:cubicBezTo>
                    <a:pt x="5558" y="13596"/>
                    <a:pt x="5555" y="13506"/>
                    <a:pt x="5495" y="13495"/>
                  </a:cubicBezTo>
                  <a:cubicBezTo>
                    <a:pt x="5495" y="13495"/>
                    <a:pt x="5483" y="13482"/>
                    <a:pt x="5470" y="13482"/>
                  </a:cubicBezTo>
                  <a:cubicBezTo>
                    <a:pt x="5483" y="13456"/>
                    <a:pt x="5483" y="13431"/>
                    <a:pt x="5445" y="13419"/>
                  </a:cubicBezTo>
                  <a:cubicBezTo>
                    <a:pt x="5426" y="13410"/>
                    <a:pt x="5401" y="13401"/>
                    <a:pt x="5374" y="13391"/>
                  </a:cubicBezTo>
                  <a:lnTo>
                    <a:pt x="5374" y="13391"/>
                  </a:lnTo>
                  <a:cubicBezTo>
                    <a:pt x="5389" y="13394"/>
                    <a:pt x="5405" y="13394"/>
                    <a:pt x="5420" y="13394"/>
                  </a:cubicBezTo>
                  <a:cubicBezTo>
                    <a:pt x="5427" y="13396"/>
                    <a:pt x="5433" y="13397"/>
                    <a:pt x="5439" y="13397"/>
                  </a:cubicBezTo>
                  <a:cubicBezTo>
                    <a:pt x="5466" y="13397"/>
                    <a:pt x="5483" y="13377"/>
                    <a:pt x="5483" y="13356"/>
                  </a:cubicBezTo>
                  <a:lnTo>
                    <a:pt x="5483" y="13344"/>
                  </a:lnTo>
                  <a:lnTo>
                    <a:pt x="5508" y="13344"/>
                  </a:lnTo>
                  <a:cubicBezTo>
                    <a:pt x="5747" y="13369"/>
                    <a:pt x="5998" y="13406"/>
                    <a:pt x="6250" y="13444"/>
                  </a:cubicBezTo>
                  <a:cubicBezTo>
                    <a:pt x="6253" y="13445"/>
                    <a:pt x="6257" y="13445"/>
                    <a:pt x="6260" y="13445"/>
                  </a:cubicBezTo>
                  <a:cubicBezTo>
                    <a:pt x="6314" y="13445"/>
                    <a:pt x="6322" y="13356"/>
                    <a:pt x="6263" y="13356"/>
                  </a:cubicBezTo>
                  <a:cubicBezTo>
                    <a:pt x="6087" y="13331"/>
                    <a:pt x="5911" y="13294"/>
                    <a:pt x="5735" y="13268"/>
                  </a:cubicBezTo>
                  <a:lnTo>
                    <a:pt x="5785" y="13268"/>
                  </a:lnTo>
                  <a:cubicBezTo>
                    <a:pt x="5810" y="13255"/>
                    <a:pt x="5835" y="13230"/>
                    <a:pt x="5822" y="13205"/>
                  </a:cubicBezTo>
                  <a:cubicBezTo>
                    <a:pt x="5822" y="13180"/>
                    <a:pt x="5797" y="13168"/>
                    <a:pt x="5772" y="13168"/>
                  </a:cubicBezTo>
                  <a:lnTo>
                    <a:pt x="5760" y="13168"/>
                  </a:lnTo>
                  <a:cubicBezTo>
                    <a:pt x="5760" y="13155"/>
                    <a:pt x="5747" y="13143"/>
                    <a:pt x="5735" y="13130"/>
                  </a:cubicBezTo>
                  <a:cubicBezTo>
                    <a:pt x="5747" y="13130"/>
                    <a:pt x="5772" y="13117"/>
                    <a:pt x="5772" y="13092"/>
                  </a:cubicBezTo>
                  <a:cubicBezTo>
                    <a:pt x="5772" y="13079"/>
                    <a:pt x="5760" y="13067"/>
                    <a:pt x="5760" y="13067"/>
                  </a:cubicBezTo>
                  <a:cubicBezTo>
                    <a:pt x="5822" y="13067"/>
                    <a:pt x="5886" y="13079"/>
                    <a:pt x="5936" y="13092"/>
                  </a:cubicBezTo>
                  <a:cubicBezTo>
                    <a:pt x="5986" y="13092"/>
                    <a:pt x="6011" y="13042"/>
                    <a:pt x="5986" y="13004"/>
                  </a:cubicBezTo>
                  <a:lnTo>
                    <a:pt x="5986" y="13004"/>
                  </a:lnTo>
                  <a:cubicBezTo>
                    <a:pt x="5991" y="13006"/>
                    <a:pt x="5996" y="13007"/>
                    <a:pt x="6001" y="13007"/>
                  </a:cubicBezTo>
                  <a:cubicBezTo>
                    <a:pt x="6024" y="13007"/>
                    <a:pt x="6049" y="12987"/>
                    <a:pt x="6049" y="12967"/>
                  </a:cubicBezTo>
                  <a:cubicBezTo>
                    <a:pt x="6049" y="12941"/>
                    <a:pt x="6023" y="12916"/>
                    <a:pt x="5998" y="12916"/>
                  </a:cubicBezTo>
                  <a:cubicBezTo>
                    <a:pt x="5948" y="12903"/>
                    <a:pt x="5898" y="12891"/>
                    <a:pt x="5847" y="12866"/>
                  </a:cubicBezTo>
                  <a:cubicBezTo>
                    <a:pt x="5898" y="12866"/>
                    <a:pt x="5948" y="12878"/>
                    <a:pt x="5998" y="12878"/>
                  </a:cubicBezTo>
                  <a:cubicBezTo>
                    <a:pt x="6011" y="12878"/>
                    <a:pt x="6023" y="12878"/>
                    <a:pt x="6037" y="12866"/>
                  </a:cubicBezTo>
                  <a:cubicBezTo>
                    <a:pt x="6275" y="12916"/>
                    <a:pt x="6526" y="12953"/>
                    <a:pt x="6778" y="12992"/>
                  </a:cubicBezTo>
                  <a:cubicBezTo>
                    <a:pt x="6782" y="12992"/>
                    <a:pt x="6785" y="12993"/>
                    <a:pt x="6788" y="12993"/>
                  </a:cubicBezTo>
                  <a:cubicBezTo>
                    <a:pt x="6842" y="12993"/>
                    <a:pt x="6850" y="12902"/>
                    <a:pt x="6791" y="12891"/>
                  </a:cubicBezTo>
                  <a:cubicBezTo>
                    <a:pt x="6627" y="12878"/>
                    <a:pt x="6476" y="12853"/>
                    <a:pt x="6313" y="12816"/>
                  </a:cubicBezTo>
                  <a:lnTo>
                    <a:pt x="6313" y="12790"/>
                  </a:lnTo>
                  <a:cubicBezTo>
                    <a:pt x="6325" y="12790"/>
                    <a:pt x="6325" y="12777"/>
                    <a:pt x="6325" y="12765"/>
                  </a:cubicBezTo>
                  <a:lnTo>
                    <a:pt x="6325" y="12740"/>
                  </a:lnTo>
                  <a:cubicBezTo>
                    <a:pt x="6350" y="12752"/>
                    <a:pt x="6389" y="12752"/>
                    <a:pt x="6414" y="12752"/>
                  </a:cubicBezTo>
                  <a:cubicBezTo>
                    <a:pt x="6451" y="12752"/>
                    <a:pt x="6476" y="12715"/>
                    <a:pt x="6464" y="12690"/>
                  </a:cubicBezTo>
                  <a:lnTo>
                    <a:pt x="6464" y="12677"/>
                  </a:lnTo>
                  <a:cubicBezTo>
                    <a:pt x="6526" y="12677"/>
                    <a:pt x="6602" y="12690"/>
                    <a:pt x="6665" y="12690"/>
                  </a:cubicBezTo>
                  <a:cubicBezTo>
                    <a:pt x="6669" y="12691"/>
                    <a:pt x="6672" y="12691"/>
                    <a:pt x="6675" y="12691"/>
                  </a:cubicBezTo>
                  <a:cubicBezTo>
                    <a:pt x="6729" y="12691"/>
                    <a:pt x="6737" y="12601"/>
                    <a:pt x="6677" y="12601"/>
                  </a:cubicBezTo>
                  <a:cubicBezTo>
                    <a:pt x="6652" y="12601"/>
                    <a:pt x="6627" y="12589"/>
                    <a:pt x="6602" y="12589"/>
                  </a:cubicBezTo>
                  <a:cubicBezTo>
                    <a:pt x="6615" y="12589"/>
                    <a:pt x="6627" y="12576"/>
                    <a:pt x="6640" y="12564"/>
                  </a:cubicBezTo>
                  <a:cubicBezTo>
                    <a:pt x="6640" y="12553"/>
                    <a:pt x="6640" y="12522"/>
                    <a:pt x="6631" y="12506"/>
                  </a:cubicBezTo>
                  <a:lnTo>
                    <a:pt x="6631" y="12506"/>
                  </a:lnTo>
                  <a:cubicBezTo>
                    <a:pt x="6821" y="12543"/>
                    <a:pt x="7001" y="12578"/>
                    <a:pt x="7180" y="12614"/>
                  </a:cubicBezTo>
                  <a:cubicBezTo>
                    <a:pt x="7184" y="12615"/>
                    <a:pt x="7188" y="12616"/>
                    <a:pt x="7192" y="12616"/>
                  </a:cubicBezTo>
                  <a:cubicBezTo>
                    <a:pt x="7245" y="12616"/>
                    <a:pt x="7252" y="12538"/>
                    <a:pt x="7193" y="12526"/>
                  </a:cubicBezTo>
                  <a:cubicBezTo>
                    <a:pt x="7055" y="12489"/>
                    <a:pt x="6917" y="12464"/>
                    <a:pt x="6766" y="12425"/>
                  </a:cubicBezTo>
                  <a:cubicBezTo>
                    <a:pt x="6778" y="12425"/>
                    <a:pt x="6778" y="12413"/>
                    <a:pt x="6778" y="12413"/>
                  </a:cubicBezTo>
                  <a:cubicBezTo>
                    <a:pt x="6778" y="12400"/>
                    <a:pt x="6778" y="12388"/>
                    <a:pt x="6766" y="12375"/>
                  </a:cubicBezTo>
                  <a:cubicBezTo>
                    <a:pt x="6791" y="12375"/>
                    <a:pt x="6803" y="12388"/>
                    <a:pt x="6816" y="12388"/>
                  </a:cubicBezTo>
                  <a:cubicBezTo>
                    <a:pt x="6823" y="12391"/>
                    <a:pt x="6830" y="12393"/>
                    <a:pt x="6836" y="12393"/>
                  </a:cubicBezTo>
                  <a:cubicBezTo>
                    <a:pt x="6854" y="12393"/>
                    <a:pt x="6870" y="12381"/>
                    <a:pt x="6879" y="12363"/>
                  </a:cubicBezTo>
                  <a:cubicBezTo>
                    <a:pt x="6892" y="12338"/>
                    <a:pt x="6879" y="12313"/>
                    <a:pt x="6866" y="12300"/>
                  </a:cubicBezTo>
                  <a:lnTo>
                    <a:pt x="6866" y="12300"/>
                  </a:lnTo>
                  <a:cubicBezTo>
                    <a:pt x="6954" y="12313"/>
                    <a:pt x="7029" y="12325"/>
                    <a:pt x="7118" y="12338"/>
                  </a:cubicBezTo>
                  <a:cubicBezTo>
                    <a:pt x="7180" y="12338"/>
                    <a:pt x="7193" y="12249"/>
                    <a:pt x="7130" y="12237"/>
                  </a:cubicBezTo>
                  <a:cubicBezTo>
                    <a:pt x="7105" y="12237"/>
                    <a:pt x="7080" y="12237"/>
                    <a:pt x="7055" y="12224"/>
                  </a:cubicBezTo>
                  <a:lnTo>
                    <a:pt x="7055" y="12212"/>
                  </a:lnTo>
                  <a:lnTo>
                    <a:pt x="7055" y="12187"/>
                  </a:lnTo>
                  <a:cubicBezTo>
                    <a:pt x="7068" y="12187"/>
                    <a:pt x="7080" y="12174"/>
                    <a:pt x="7080" y="12149"/>
                  </a:cubicBezTo>
                  <a:lnTo>
                    <a:pt x="7080" y="12137"/>
                  </a:lnTo>
                  <a:lnTo>
                    <a:pt x="7093" y="12137"/>
                  </a:lnTo>
                  <a:cubicBezTo>
                    <a:pt x="7155" y="12149"/>
                    <a:pt x="7219" y="12162"/>
                    <a:pt x="7294" y="12174"/>
                  </a:cubicBezTo>
                  <a:cubicBezTo>
                    <a:pt x="7319" y="12174"/>
                    <a:pt x="7344" y="12149"/>
                    <a:pt x="7344" y="12124"/>
                  </a:cubicBezTo>
                  <a:cubicBezTo>
                    <a:pt x="7344" y="12098"/>
                    <a:pt x="7319" y="12086"/>
                    <a:pt x="7294" y="12073"/>
                  </a:cubicBezTo>
                  <a:cubicBezTo>
                    <a:pt x="7269" y="12073"/>
                    <a:pt x="7231" y="12061"/>
                    <a:pt x="7193" y="12048"/>
                  </a:cubicBezTo>
                  <a:cubicBezTo>
                    <a:pt x="7193" y="12048"/>
                    <a:pt x="7206" y="12036"/>
                    <a:pt x="7206" y="12023"/>
                  </a:cubicBezTo>
                  <a:cubicBezTo>
                    <a:pt x="7206" y="11998"/>
                    <a:pt x="7180" y="11986"/>
                    <a:pt x="7155" y="11973"/>
                  </a:cubicBezTo>
                  <a:cubicBezTo>
                    <a:pt x="7180" y="11973"/>
                    <a:pt x="7219" y="11986"/>
                    <a:pt x="7244" y="11986"/>
                  </a:cubicBezTo>
                  <a:cubicBezTo>
                    <a:pt x="7269" y="11986"/>
                    <a:pt x="7281" y="11973"/>
                    <a:pt x="7294" y="11947"/>
                  </a:cubicBezTo>
                  <a:cubicBezTo>
                    <a:pt x="7482" y="11986"/>
                    <a:pt x="7671" y="12023"/>
                    <a:pt x="7859" y="12086"/>
                  </a:cubicBezTo>
                  <a:cubicBezTo>
                    <a:pt x="7863" y="12087"/>
                    <a:pt x="7867" y="12087"/>
                    <a:pt x="7871" y="12087"/>
                  </a:cubicBezTo>
                  <a:cubicBezTo>
                    <a:pt x="7927" y="12087"/>
                    <a:pt x="7956" y="12009"/>
                    <a:pt x="7898" y="11986"/>
                  </a:cubicBezTo>
                  <a:lnTo>
                    <a:pt x="7445" y="11872"/>
                  </a:lnTo>
                  <a:lnTo>
                    <a:pt x="7445" y="11860"/>
                  </a:lnTo>
                  <a:cubicBezTo>
                    <a:pt x="7445" y="11847"/>
                    <a:pt x="7445" y="11835"/>
                    <a:pt x="7432" y="11822"/>
                  </a:cubicBezTo>
                  <a:lnTo>
                    <a:pt x="7457" y="11822"/>
                  </a:lnTo>
                  <a:cubicBezTo>
                    <a:pt x="7462" y="11824"/>
                    <a:pt x="7467" y="11825"/>
                    <a:pt x="7472" y="11825"/>
                  </a:cubicBezTo>
                  <a:cubicBezTo>
                    <a:pt x="7495" y="11825"/>
                    <a:pt x="7520" y="11805"/>
                    <a:pt x="7520" y="11784"/>
                  </a:cubicBezTo>
                  <a:cubicBezTo>
                    <a:pt x="7520" y="11771"/>
                    <a:pt x="7520" y="11759"/>
                    <a:pt x="7507" y="11759"/>
                  </a:cubicBezTo>
                  <a:cubicBezTo>
                    <a:pt x="7532" y="11759"/>
                    <a:pt x="7558" y="11771"/>
                    <a:pt x="7596" y="11771"/>
                  </a:cubicBezTo>
                  <a:cubicBezTo>
                    <a:pt x="7621" y="11771"/>
                    <a:pt x="7646" y="11746"/>
                    <a:pt x="7646" y="11721"/>
                  </a:cubicBezTo>
                  <a:cubicBezTo>
                    <a:pt x="7646" y="11721"/>
                    <a:pt x="7646" y="11709"/>
                    <a:pt x="7633" y="11696"/>
                  </a:cubicBezTo>
                  <a:cubicBezTo>
                    <a:pt x="7646" y="11696"/>
                    <a:pt x="7658" y="11684"/>
                    <a:pt x="7658" y="11659"/>
                  </a:cubicBezTo>
                  <a:cubicBezTo>
                    <a:pt x="7671" y="11634"/>
                    <a:pt x="7646" y="11621"/>
                    <a:pt x="7621" y="11608"/>
                  </a:cubicBezTo>
                  <a:lnTo>
                    <a:pt x="7596" y="11608"/>
                  </a:lnTo>
                  <a:cubicBezTo>
                    <a:pt x="7596" y="11583"/>
                    <a:pt x="7583" y="11570"/>
                    <a:pt x="7558" y="11570"/>
                  </a:cubicBezTo>
                  <a:cubicBezTo>
                    <a:pt x="7520" y="11558"/>
                    <a:pt x="7482" y="11545"/>
                    <a:pt x="7445" y="11545"/>
                  </a:cubicBezTo>
                  <a:cubicBezTo>
                    <a:pt x="7445" y="11533"/>
                    <a:pt x="7457" y="11533"/>
                    <a:pt x="7470" y="11520"/>
                  </a:cubicBezTo>
                  <a:cubicBezTo>
                    <a:pt x="7470" y="11533"/>
                    <a:pt x="7482" y="11545"/>
                    <a:pt x="7495" y="11545"/>
                  </a:cubicBezTo>
                  <a:cubicBezTo>
                    <a:pt x="7646" y="11570"/>
                    <a:pt x="7797" y="11595"/>
                    <a:pt x="7948" y="11634"/>
                  </a:cubicBezTo>
                  <a:cubicBezTo>
                    <a:pt x="7955" y="11637"/>
                    <a:pt x="7961" y="11638"/>
                    <a:pt x="7968" y="11638"/>
                  </a:cubicBezTo>
                  <a:cubicBezTo>
                    <a:pt x="7986" y="11638"/>
                    <a:pt x="8001" y="11627"/>
                    <a:pt x="8010" y="11608"/>
                  </a:cubicBezTo>
                  <a:cubicBezTo>
                    <a:pt x="8010" y="11583"/>
                    <a:pt x="7998" y="11558"/>
                    <a:pt x="7973" y="11545"/>
                  </a:cubicBezTo>
                  <a:cubicBezTo>
                    <a:pt x="7948" y="11533"/>
                    <a:pt x="7910" y="11533"/>
                    <a:pt x="7885" y="11520"/>
                  </a:cubicBezTo>
                  <a:cubicBezTo>
                    <a:pt x="7898" y="11520"/>
                    <a:pt x="7898" y="11508"/>
                    <a:pt x="7898" y="11495"/>
                  </a:cubicBezTo>
                  <a:cubicBezTo>
                    <a:pt x="7910" y="11458"/>
                    <a:pt x="7885" y="11444"/>
                    <a:pt x="7859" y="11432"/>
                  </a:cubicBezTo>
                  <a:cubicBezTo>
                    <a:pt x="7784" y="11419"/>
                    <a:pt x="7722" y="11407"/>
                    <a:pt x="7658" y="11382"/>
                  </a:cubicBezTo>
                  <a:cubicBezTo>
                    <a:pt x="7671" y="11382"/>
                    <a:pt x="7683" y="11369"/>
                    <a:pt x="7696" y="11357"/>
                  </a:cubicBezTo>
                  <a:cubicBezTo>
                    <a:pt x="7696" y="11369"/>
                    <a:pt x="7709" y="11369"/>
                    <a:pt x="7722" y="11382"/>
                  </a:cubicBezTo>
                  <a:lnTo>
                    <a:pt x="7772" y="11382"/>
                  </a:lnTo>
                  <a:cubicBezTo>
                    <a:pt x="7784" y="11394"/>
                    <a:pt x="7809" y="11394"/>
                    <a:pt x="7822" y="11407"/>
                  </a:cubicBezTo>
                  <a:cubicBezTo>
                    <a:pt x="7834" y="11407"/>
                    <a:pt x="7859" y="11419"/>
                    <a:pt x="7873" y="11419"/>
                  </a:cubicBezTo>
                  <a:cubicBezTo>
                    <a:pt x="7885" y="11432"/>
                    <a:pt x="7885" y="11432"/>
                    <a:pt x="7898" y="11432"/>
                  </a:cubicBezTo>
                  <a:cubicBezTo>
                    <a:pt x="7898" y="11432"/>
                    <a:pt x="7898" y="11444"/>
                    <a:pt x="7910" y="11444"/>
                  </a:cubicBezTo>
                  <a:cubicBezTo>
                    <a:pt x="7920" y="11450"/>
                    <a:pt x="7933" y="11453"/>
                    <a:pt x="7945" y="11453"/>
                  </a:cubicBezTo>
                  <a:cubicBezTo>
                    <a:pt x="7962" y="11453"/>
                    <a:pt x="7978" y="11447"/>
                    <a:pt x="7985" y="11432"/>
                  </a:cubicBezTo>
                  <a:lnTo>
                    <a:pt x="7985" y="11419"/>
                  </a:lnTo>
                  <a:cubicBezTo>
                    <a:pt x="8023" y="11432"/>
                    <a:pt x="8049" y="11432"/>
                    <a:pt x="8074" y="11444"/>
                  </a:cubicBezTo>
                  <a:cubicBezTo>
                    <a:pt x="8111" y="11444"/>
                    <a:pt x="8136" y="11444"/>
                    <a:pt x="8149" y="11419"/>
                  </a:cubicBezTo>
                  <a:cubicBezTo>
                    <a:pt x="8149" y="11394"/>
                    <a:pt x="8136" y="11357"/>
                    <a:pt x="8111" y="11344"/>
                  </a:cubicBezTo>
                  <a:lnTo>
                    <a:pt x="8086" y="11344"/>
                  </a:lnTo>
                  <a:cubicBezTo>
                    <a:pt x="8099" y="11319"/>
                    <a:pt x="8086" y="11294"/>
                    <a:pt x="8061" y="11281"/>
                  </a:cubicBezTo>
                  <a:cubicBezTo>
                    <a:pt x="7998" y="11256"/>
                    <a:pt x="7935" y="11243"/>
                    <a:pt x="7859" y="11231"/>
                  </a:cubicBezTo>
                  <a:cubicBezTo>
                    <a:pt x="7885" y="11218"/>
                    <a:pt x="7898" y="11206"/>
                    <a:pt x="7910" y="11193"/>
                  </a:cubicBezTo>
                  <a:lnTo>
                    <a:pt x="7935" y="11218"/>
                  </a:lnTo>
                  <a:cubicBezTo>
                    <a:pt x="7960" y="11218"/>
                    <a:pt x="7985" y="11218"/>
                    <a:pt x="8010" y="11231"/>
                  </a:cubicBezTo>
                  <a:cubicBezTo>
                    <a:pt x="8061" y="11256"/>
                    <a:pt x="8124" y="11281"/>
                    <a:pt x="8186" y="11294"/>
                  </a:cubicBezTo>
                  <a:cubicBezTo>
                    <a:pt x="8190" y="11297"/>
                    <a:pt x="8195" y="11299"/>
                    <a:pt x="8201" y="11299"/>
                  </a:cubicBezTo>
                  <a:cubicBezTo>
                    <a:pt x="8218" y="11299"/>
                    <a:pt x="8240" y="11287"/>
                    <a:pt x="8250" y="11268"/>
                  </a:cubicBezTo>
                  <a:cubicBezTo>
                    <a:pt x="8250" y="11256"/>
                    <a:pt x="8250" y="11231"/>
                    <a:pt x="8237" y="11218"/>
                  </a:cubicBezTo>
                  <a:lnTo>
                    <a:pt x="8237" y="11218"/>
                  </a:lnTo>
                  <a:cubicBezTo>
                    <a:pt x="8287" y="11231"/>
                    <a:pt x="8325" y="11231"/>
                    <a:pt x="8376" y="11243"/>
                  </a:cubicBezTo>
                  <a:cubicBezTo>
                    <a:pt x="8382" y="11247"/>
                    <a:pt x="8389" y="11248"/>
                    <a:pt x="8396" y="11248"/>
                  </a:cubicBezTo>
                  <a:cubicBezTo>
                    <a:pt x="8413" y="11248"/>
                    <a:pt x="8429" y="11236"/>
                    <a:pt x="8438" y="11218"/>
                  </a:cubicBezTo>
                  <a:cubicBezTo>
                    <a:pt x="8451" y="11193"/>
                    <a:pt x="8438" y="11168"/>
                    <a:pt x="8413" y="11156"/>
                  </a:cubicBezTo>
                  <a:cubicBezTo>
                    <a:pt x="8300" y="11131"/>
                    <a:pt x="8186" y="11105"/>
                    <a:pt x="8061" y="11080"/>
                  </a:cubicBezTo>
                  <a:cubicBezTo>
                    <a:pt x="8086" y="11067"/>
                    <a:pt x="8099" y="11055"/>
                    <a:pt x="8111" y="11042"/>
                  </a:cubicBezTo>
                  <a:cubicBezTo>
                    <a:pt x="8124" y="11055"/>
                    <a:pt x="8136" y="11055"/>
                    <a:pt x="8149" y="11055"/>
                  </a:cubicBezTo>
                  <a:cubicBezTo>
                    <a:pt x="8161" y="11067"/>
                    <a:pt x="8186" y="11067"/>
                    <a:pt x="8212" y="11067"/>
                  </a:cubicBezTo>
                  <a:cubicBezTo>
                    <a:pt x="8212" y="11067"/>
                    <a:pt x="8225" y="11080"/>
                    <a:pt x="8237" y="11080"/>
                  </a:cubicBezTo>
                  <a:lnTo>
                    <a:pt x="8262" y="11080"/>
                  </a:lnTo>
                  <a:cubicBezTo>
                    <a:pt x="8325" y="11092"/>
                    <a:pt x="8388" y="11105"/>
                    <a:pt x="8463" y="11117"/>
                  </a:cubicBezTo>
                  <a:cubicBezTo>
                    <a:pt x="8488" y="11117"/>
                    <a:pt x="8513" y="11092"/>
                    <a:pt x="8513" y="11067"/>
                  </a:cubicBezTo>
                  <a:cubicBezTo>
                    <a:pt x="8513" y="11042"/>
                    <a:pt x="8501" y="11030"/>
                    <a:pt x="8463" y="11017"/>
                  </a:cubicBezTo>
                  <a:cubicBezTo>
                    <a:pt x="8388" y="11005"/>
                    <a:pt x="8312" y="10980"/>
                    <a:pt x="8225" y="10980"/>
                  </a:cubicBezTo>
                  <a:cubicBezTo>
                    <a:pt x="8225" y="10967"/>
                    <a:pt x="8225" y="10967"/>
                    <a:pt x="8212" y="10967"/>
                  </a:cubicBezTo>
                  <a:cubicBezTo>
                    <a:pt x="8237" y="10955"/>
                    <a:pt x="8250" y="10955"/>
                    <a:pt x="8262" y="10941"/>
                  </a:cubicBezTo>
                  <a:close/>
                  <a:moveTo>
                    <a:pt x="1999" y="19266"/>
                  </a:moveTo>
                  <a:cubicBezTo>
                    <a:pt x="1987" y="19279"/>
                    <a:pt x="1974" y="19279"/>
                    <a:pt x="1962" y="19279"/>
                  </a:cubicBezTo>
                  <a:cubicBezTo>
                    <a:pt x="1962" y="19279"/>
                    <a:pt x="1962" y="19266"/>
                    <a:pt x="1949" y="19266"/>
                  </a:cubicBezTo>
                  <a:close/>
                  <a:moveTo>
                    <a:pt x="1069" y="19342"/>
                  </a:moveTo>
                  <a:lnTo>
                    <a:pt x="1295" y="19380"/>
                  </a:lnTo>
                  <a:cubicBezTo>
                    <a:pt x="1220" y="19380"/>
                    <a:pt x="1144" y="19355"/>
                    <a:pt x="1069" y="19342"/>
                  </a:cubicBezTo>
                  <a:close/>
                  <a:moveTo>
                    <a:pt x="17463" y="0"/>
                  </a:moveTo>
                  <a:cubicBezTo>
                    <a:pt x="17209" y="0"/>
                    <a:pt x="16953" y="149"/>
                    <a:pt x="16662" y="391"/>
                  </a:cubicBezTo>
                  <a:cubicBezTo>
                    <a:pt x="16650" y="391"/>
                    <a:pt x="16650" y="391"/>
                    <a:pt x="16650" y="403"/>
                  </a:cubicBezTo>
                  <a:cubicBezTo>
                    <a:pt x="16511" y="517"/>
                    <a:pt x="16348" y="655"/>
                    <a:pt x="16184" y="806"/>
                  </a:cubicBezTo>
                  <a:cubicBezTo>
                    <a:pt x="15958" y="1020"/>
                    <a:pt x="15694" y="1246"/>
                    <a:pt x="15392" y="1498"/>
                  </a:cubicBezTo>
                  <a:cubicBezTo>
                    <a:pt x="14902" y="1900"/>
                    <a:pt x="14373" y="2340"/>
                    <a:pt x="13896" y="2793"/>
                  </a:cubicBezTo>
                  <a:cubicBezTo>
                    <a:pt x="13891" y="2791"/>
                    <a:pt x="13887" y="2790"/>
                    <a:pt x="13882" y="2790"/>
                  </a:cubicBezTo>
                  <a:cubicBezTo>
                    <a:pt x="13862" y="2790"/>
                    <a:pt x="13845" y="2810"/>
                    <a:pt x="13845" y="2831"/>
                  </a:cubicBezTo>
                  <a:cubicBezTo>
                    <a:pt x="13758" y="2918"/>
                    <a:pt x="13657" y="3007"/>
                    <a:pt x="13569" y="3095"/>
                  </a:cubicBezTo>
                  <a:cubicBezTo>
                    <a:pt x="13456" y="3208"/>
                    <a:pt x="13342" y="3309"/>
                    <a:pt x="13242" y="3409"/>
                  </a:cubicBezTo>
                  <a:lnTo>
                    <a:pt x="13216" y="3435"/>
                  </a:lnTo>
                  <a:cubicBezTo>
                    <a:pt x="12752" y="3924"/>
                    <a:pt x="12361" y="4377"/>
                    <a:pt x="12160" y="4780"/>
                  </a:cubicBezTo>
                  <a:cubicBezTo>
                    <a:pt x="12160" y="4780"/>
                    <a:pt x="12148" y="4793"/>
                    <a:pt x="12148" y="4805"/>
                  </a:cubicBezTo>
                  <a:cubicBezTo>
                    <a:pt x="12098" y="4905"/>
                    <a:pt x="12060" y="4994"/>
                    <a:pt x="12047" y="5081"/>
                  </a:cubicBezTo>
                  <a:cubicBezTo>
                    <a:pt x="11984" y="5308"/>
                    <a:pt x="11947" y="5547"/>
                    <a:pt x="11897" y="5799"/>
                  </a:cubicBezTo>
                  <a:cubicBezTo>
                    <a:pt x="11821" y="6238"/>
                    <a:pt x="11733" y="6716"/>
                    <a:pt x="11531" y="7232"/>
                  </a:cubicBezTo>
                  <a:cubicBezTo>
                    <a:pt x="11506" y="7244"/>
                    <a:pt x="11506" y="7269"/>
                    <a:pt x="11506" y="7295"/>
                  </a:cubicBezTo>
                  <a:cubicBezTo>
                    <a:pt x="11469" y="7395"/>
                    <a:pt x="11419" y="7496"/>
                    <a:pt x="11368" y="7596"/>
                  </a:cubicBezTo>
                  <a:cubicBezTo>
                    <a:pt x="11355" y="7610"/>
                    <a:pt x="11343" y="7622"/>
                    <a:pt x="11343" y="7647"/>
                  </a:cubicBezTo>
                  <a:cubicBezTo>
                    <a:pt x="11255" y="7836"/>
                    <a:pt x="11142" y="8024"/>
                    <a:pt x="11016" y="8225"/>
                  </a:cubicBezTo>
                  <a:cubicBezTo>
                    <a:pt x="10916" y="8364"/>
                    <a:pt x="10790" y="8527"/>
                    <a:pt x="10639" y="8691"/>
                  </a:cubicBezTo>
                  <a:cubicBezTo>
                    <a:pt x="10626" y="8691"/>
                    <a:pt x="10626" y="8703"/>
                    <a:pt x="10614" y="8716"/>
                  </a:cubicBezTo>
                  <a:cubicBezTo>
                    <a:pt x="10061" y="9332"/>
                    <a:pt x="9243" y="10036"/>
                    <a:pt x="8602" y="10564"/>
                  </a:cubicBezTo>
                  <a:cubicBezTo>
                    <a:pt x="8589" y="10577"/>
                    <a:pt x="8401" y="10715"/>
                    <a:pt x="8099" y="10941"/>
                  </a:cubicBezTo>
                  <a:lnTo>
                    <a:pt x="8074" y="10941"/>
                  </a:lnTo>
                  <a:cubicBezTo>
                    <a:pt x="8061" y="10955"/>
                    <a:pt x="8049" y="10955"/>
                    <a:pt x="8049" y="10967"/>
                  </a:cubicBezTo>
                  <a:lnTo>
                    <a:pt x="8049" y="10980"/>
                  </a:lnTo>
                  <a:cubicBezTo>
                    <a:pt x="7470" y="11407"/>
                    <a:pt x="6501" y="12111"/>
                    <a:pt x="5584" y="12777"/>
                  </a:cubicBezTo>
                  <a:cubicBezTo>
                    <a:pt x="5571" y="12777"/>
                    <a:pt x="5571" y="12790"/>
                    <a:pt x="5559" y="12790"/>
                  </a:cubicBezTo>
                  <a:cubicBezTo>
                    <a:pt x="5181" y="13067"/>
                    <a:pt x="4804" y="13344"/>
                    <a:pt x="4464" y="13582"/>
                  </a:cubicBezTo>
                  <a:cubicBezTo>
                    <a:pt x="4402" y="13633"/>
                    <a:pt x="4338" y="13671"/>
                    <a:pt x="4276" y="13708"/>
                  </a:cubicBezTo>
                  <a:cubicBezTo>
                    <a:pt x="4276" y="13721"/>
                    <a:pt x="4276" y="13721"/>
                    <a:pt x="4263" y="13721"/>
                  </a:cubicBezTo>
                  <a:cubicBezTo>
                    <a:pt x="4125" y="13822"/>
                    <a:pt x="3999" y="13909"/>
                    <a:pt x="3886" y="13985"/>
                  </a:cubicBezTo>
                  <a:cubicBezTo>
                    <a:pt x="3396" y="14325"/>
                    <a:pt x="2905" y="14677"/>
                    <a:pt x="2452" y="15016"/>
                  </a:cubicBezTo>
                  <a:cubicBezTo>
                    <a:pt x="2427" y="15016"/>
                    <a:pt x="2415" y="15029"/>
                    <a:pt x="2402" y="15041"/>
                  </a:cubicBezTo>
                  <a:lnTo>
                    <a:pt x="2402" y="15054"/>
                  </a:lnTo>
                  <a:cubicBezTo>
                    <a:pt x="2050" y="15318"/>
                    <a:pt x="1723" y="15582"/>
                    <a:pt x="1421" y="15846"/>
                  </a:cubicBezTo>
                  <a:lnTo>
                    <a:pt x="1421" y="15859"/>
                  </a:lnTo>
                  <a:cubicBezTo>
                    <a:pt x="893" y="16337"/>
                    <a:pt x="465" y="16801"/>
                    <a:pt x="227" y="17267"/>
                  </a:cubicBezTo>
                  <a:cubicBezTo>
                    <a:pt x="223" y="17266"/>
                    <a:pt x="218" y="17265"/>
                    <a:pt x="214" y="17265"/>
                  </a:cubicBezTo>
                  <a:cubicBezTo>
                    <a:pt x="184" y="17265"/>
                    <a:pt x="166" y="17307"/>
                    <a:pt x="189" y="17330"/>
                  </a:cubicBezTo>
                  <a:cubicBezTo>
                    <a:pt x="126" y="17455"/>
                    <a:pt x="76" y="17569"/>
                    <a:pt x="51" y="17695"/>
                  </a:cubicBezTo>
                  <a:cubicBezTo>
                    <a:pt x="38" y="17695"/>
                    <a:pt x="38" y="17707"/>
                    <a:pt x="38" y="17707"/>
                  </a:cubicBezTo>
                  <a:lnTo>
                    <a:pt x="38" y="17745"/>
                  </a:lnTo>
                  <a:cubicBezTo>
                    <a:pt x="26" y="17795"/>
                    <a:pt x="13" y="17846"/>
                    <a:pt x="13" y="17883"/>
                  </a:cubicBezTo>
                  <a:cubicBezTo>
                    <a:pt x="0" y="17971"/>
                    <a:pt x="0" y="18047"/>
                    <a:pt x="0" y="18109"/>
                  </a:cubicBezTo>
                  <a:lnTo>
                    <a:pt x="0" y="18134"/>
                  </a:lnTo>
                  <a:cubicBezTo>
                    <a:pt x="13" y="18198"/>
                    <a:pt x="13" y="18248"/>
                    <a:pt x="26" y="18298"/>
                  </a:cubicBezTo>
                  <a:lnTo>
                    <a:pt x="26" y="18324"/>
                  </a:lnTo>
                  <a:cubicBezTo>
                    <a:pt x="76" y="18550"/>
                    <a:pt x="189" y="18776"/>
                    <a:pt x="365" y="18977"/>
                  </a:cubicBezTo>
                  <a:cubicBezTo>
                    <a:pt x="666" y="19317"/>
                    <a:pt x="1006" y="19493"/>
                    <a:pt x="1409" y="19493"/>
                  </a:cubicBezTo>
                  <a:cubicBezTo>
                    <a:pt x="2314" y="19481"/>
                    <a:pt x="3358" y="18587"/>
                    <a:pt x="4301" y="17581"/>
                  </a:cubicBezTo>
                  <a:cubicBezTo>
                    <a:pt x="4313" y="17581"/>
                    <a:pt x="4326" y="17569"/>
                    <a:pt x="4326" y="17556"/>
                  </a:cubicBezTo>
                  <a:cubicBezTo>
                    <a:pt x="4351" y="17544"/>
                    <a:pt x="4364" y="17519"/>
                    <a:pt x="4377" y="17506"/>
                  </a:cubicBezTo>
                  <a:cubicBezTo>
                    <a:pt x="4389" y="17506"/>
                    <a:pt x="4402" y="17494"/>
                    <a:pt x="4414" y="17468"/>
                  </a:cubicBezTo>
                  <a:cubicBezTo>
                    <a:pt x="4452" y="17418"/>
                    <a:pt x="4502" y="17380"/>
                    <a:pt x="4540" y="17330"/>
                  </a:cubicBezTo>
                  <a:cubicBezTo>
                    <a:pt x="4553" y="17330"/>
                    <a:pt x="4553" y="17318"/>
                    <a:pt x="4565" y="17304"/>
                  </a:cubicBezTo>
                  <a:cubicBezTo>
                    <a:pt x="4628" y="17229"/>
                    <a:pt x="4690" y="17154"/>
                    <a:pt x="4766" y="17078"/>
                  </a:cubicBezTo>
                  <a:cubicBezTo>
                    <a:pt x="4779" y="17078"/>
                    <a:pt x="4779" y="17066"/>
                    <a:pt x="4791" y="17053"/>
                  </a:cubicBezTo>
                  <a:cubicBezTo>
                    <a:pt x="5017" y="16801"/>
                    <a:pt x="5232" y="16550"/>
                    <a:pt x="5445" y="16312"/>
                  </a:cubicBezTo>
                  <a:cubicBezTo>
                    <a:pt x="5458" y="16286"/>
                    <a:pt x="5483" y="16261"/>
                    <a:pt x="5495" y="16236"/>
                  </a:cubicBezTo>
                  <a:cubicBezTo>
                    <a:pt x="5508" y="16236"/>
                    <a:pt x="5508" y="16236"/>
                    <a:pt x="5520" y="16223"/>
                  </a:cubicBezTo>
                  <a:cubicBezTo>
                    <a:pt x="5520" y="16223"/>
                    <a:pt x="5520" y="16211"/>
                    <a:pt x="5534" y="16198"/>
                  </a:cubicBezTo>
                  <a:cubicBezTo>
                    <a:pt x="5609" y="16110"/>
                    <a:pt x="5696" y="16010"/>
                    <a:pt x="5772" y="15921"/>
                  </a:cubicBezTo>
                  <a:cubicBezTo>
                    <a:pt x="6074" y="15582"/>
                    <a:pt x="6501" y="15091"/>
                    <a:pt x="6967" y="14576"/>
                  </a:cubicBezTo>
                  <a:cubicBezTo>
                    <a:pt x="6967" y="14563"/>
                    <a:pt x="6979" y="14563"/>
                    <a:pt x="6992" y="14551"/>
                  </a:cubicBezTo>
                  <a:lnTo>
                    <a:pt x="6992" y="14538"/>
                  </a:lnTo>
                  <a:cubicBezTo>
                    <a:pt x="7130" y="14387"/>
                    <a:pt x="7269" y="14236"/>
                    <a:pt x="7395" y="14085"/>
                  </a:cubicBezTo>
                  <a:lnTo>
                    <a:pt x="7420" y="14060"/>
                  </a:lnTo>
                  <a:cubicBezTo>
                    <a:pt x="7532" y="13934"/>
                    <a:pt x="7658" y="13797"/>
                    <a:pt x="7772" y="13658"/>
                  </a:cubicBezTo>
                  <a:cubicBezTo>
                    <a:pt x="7784" y="13658"/>
                    <a:pt x="7809" y="13646"/>
                    <a:pt x="7822" y="13633"/>
                  </a:cubicBezTo>
                  <a:lnTo>
                    <a:pt x="7822" y="13607"/>
                  </a:lnTo>
                  <a:cubicBezTo>
                    <a:pt x="8111" y="13280"/>
                    <a:pt x="8401" y="12953"/>
                    <a:pt x="8652" y="12677"/>
                  </a:cubicBezTo>
                  <a:lnTo>
                    <a:pt x="8652" y="12665"/>
                  </a:lnTo>
                  <a:cubicBezTo>
                    <a:pt x="8664" y="12665"/>
                    <a:pt x="8664" y="12652"/>
                    <a:pt x="8677" y="12652"/>
                  </a:cubicBezTo>
                  <a:cubicBezTo>
                    <a:pt x="8689" y="12640"/>
                    <a:pt x="8702" y="12640"/>
                    <a:pt x="8702" y="12614"/>
                  </a:cubicBezTo>
                  <a:cubicBezTo>
                    <a:pt x="9205" y="12061"/>
                    <a:pt x="9558" y="11659"/>
                    <a:pt x="9583" y="11634"/>
                  </a:cubicBezTo>
                  <a:cubicBezTo>
                    <a:pt x="10790" y="10452"/>
                    <a:pt x="11570" y="9747"/>
                    <a:pt x="11947" y="9496"/>
                  </a:cubicBezTo>
                  <a:cubicBezTo>
                    <a:pt x="12613" y="9055"/>
                    <a:pt x="13418" y="8942"/>
                    <a:pt x="14248" y="8842"/>
                  </a:cubicBezTo>
                  <a:lnTo>
                    <a:pt x="14336" y="8842"/>
                  </a:lnTo>
                  <a:cubicBezTo>
                    <a:pt x="14437" y="8829"/>
                    <a:pt x="14549" y="8817"/>
                    <a:pt x="14675" y="8804"/>
                  </a:cubicBezTo>
                  <a:cubicBezTo>
                    <a:pt x="15292" y="8728"/>
                    <a:pt x="15996" y="8590"/>
                    <a:pt x="16449" y="8163"/>
                  </a:cubicBezTo>
                  <a:cubicBezTo>
                    <a:pt x="16524" y="8099"/>
                    <a:pt x="16725" y="7898"/>
                    <a:pt x="17027" y="7635"/>
                  </a:cubicBezTo>
                  <a:cubicBezTo>
                    <a:pt x="17052" y="7635"/>
                    <a:pt x="17064" y="7610"/>
                    <a:pt x="17064" y="7596"/>
                  </a:cubicBezTo>
                  <a:cubicBezTo>
                    <a:pt x="17266" y="7408"/>
                    <a:pt x="17517" y="7182"/>
                    <a:pt x="17782" y="6943"/>
                  </a:cubicBezTo>
                  <a:cubicBezTo>
                    <a:pt x="17819" y="6943"/>
                    <a:pt x="17844" y="6917"/>
                    <a:pt x="17844" y="6880"/>
                  </a:cubicBezTo>
                  <a:cubicBezTo>
                    <a:pt x="18637" y="6151"/>
                    <a:pt x="19593" y="5296"/>
                    <a:pt x="20196" y="4793"/>
                  </a:cubicBezTo>
                  <a:cubicBezTo>
                    <a:pt x="20233" y="4793"/>
                    <a:pt x="20259" y="4768"/>
                    <a:pt x="20259" y="4742"/>
                  </a:cubicBezTo>
                  <a:cubicBezTo>
                    <a:pt x="20711" y="4352"/>
                    <a:pt x="20887" y="3950"/>
                    <a:pt x="20762" y="3585"/>
                  </a:cubicBezTo>
                  <a:cubicBezTo>
                    <a:pt x="20674" y="3334"/>
                    <a:pt x="20485" y="3095"/>
                    <a:pt x="20284" y="2856"/>
                  </a:cubicBezTo>
                  <a:lnTo>
                    <a:pt x="20284" y="2843"/>
                  </a:lnTo>
                  <a:cubicBezTo>
                    <a:pt x="20183" y="2730"/>
                    <a:pt x="20083" y="2617"/>
                    <a:pt x="19982" y="2516"/>
                  </a:cubicBezTo>
                  <a:cubicBezTo>
                    <a:pt x="19869" y="2390"/>
                    <a:pt x="19756" y="2265"/>
                    <a:pt x="19655" y="2152"/>
                  </a:cubicBezTo>
                  <a:cubicBezTo>
                    <a:pt x="19303" y="1724"/>
                    <a:pt x="18926" y="1259"/>
                    <a:pt x="18486" y="730"/>
                  </a:cubicBezTo>
                  <a:cubicBezTo>
                    <a:pt x="18184" y="353"/>
                    <a:pt x="17933" y="140"/>
                    <a:pt x="17706" y="51"/>
                  </a:cubicBezTo>
                  <a:cubicBezTo>
                    <a:pt x="17631" y="26"/>
                    <a:pt x="17567" y="14"/>
                    <a:pt x="17492" y="1"/>
                  </a:cubicBezTo>
                  <a:cubicBezTo>
                    <a:pt x="17482" y="1"/>
                    <a:pt x="17472" y="0"/>
                    <a:pt x="17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34"/>
            <p:cNvSpPr/>
            <p:nvPr/>
          </p:nvSpPr>
          <p:spPr>
            <a:xfrm>
              <a:off x="6260350" y="3846900"/>
              <a:ext cx="2825" cy="2525"/>
            </a:xfrm>
            <a:custGeom>
              <a:avLst/>
              <a:gdLst/>
              <a:ahLst/>
              <a:cxnLst/>
              <a:rect l="l" t="t" r="r" b="b"/>
              <a:pathLst>
                <a:path w="113" h="101" extrusionOk="0">
                  <a:moveTo>
                    <a:pt x="62" y="0"/>
                  </a:moveTo>
                  <a:cubicBezTo>
                    <a:pt x="50" y="0"/>
                    <a:pt x="50" y="0"/>
                    <a:pt x="37" y="12"/>
                  </a:cubicBezTo>
                  <a:lnTo>
                    <a:pt x="25" y="12"/>
                  </a:lnTo>
                  <a:lnTo>
                    <a:pt x="12" y="25"/>
                  </a:lnTo>
                  <a:cubicBezTo>
                    <a:pt x="12" y="37"/>
                    <a:pt x="0" y="37"/>
                    <a:pt x="0" y="50"/>
                  </a:cubicBezTo>
                  <a:lnTo>
                    <a:pt x="0" y="63"/>
                  </a:lnTo>
                  <a:cubicBezTo>
                    <a:pt x="12" y="76"/>
                    <a:pt x="12" y="76"/>
                    <a:pt x="12" y="88"/>
                  </a:cubicBezTo>
                  <a:lnTo>
                    <a:pt x="25" y="88"/>
                  </a:lnTo>
                  <a:cubicBezTo>
                    <a:pt x="37" y="101"/>
                    <a:pt x="37" y="101"/>
                    <a:pt x="50" y="101"/>
                  </a:cubicBezTo>
                  <a:lnTo>
                    <a:pt x="75" y="101"/>
                  </a:lnTo>
                  <a:cubicBezTo>
                    <a:pt x="88" y="101"/>
                    <a:pt x="88" y="101"/>
                    <a:pt x="101" y="88"/>
                  </a:cubicBezTo>
                  <a:cubicBezTo>
                    <a:pt x="101" y="88"/>
                    <a:pt x="113" y="88"/>
                    <a:pt x="113" y="76"/>
                  </a:cubicBezTo>
                  <a:lnTo>
                    <a:pt x="113" y="63"/>
                  </a:lnTo>
                  <a:lnTo>
                    <a:pt x="113" y="50"/>
                  </a:lnTo>
                  <a:cubicBezTo>
                    <a:pt x="113" y="37"/>
                    <a:pt x="113" y="37"/>
                    <a:pt x="101" y="25"/>
                  </a:cubicBezTo>
                  <a:lnTo>
                    <a:pt x="101" y="12"/>
                  </a:lnTo>
                  <a:lnTo>
                    <a:pt x="75" y="12"/>
                  </a:lnTo>
                  <a:cubicBezTo>
                    <a:pt x="62" y="12"/>
                    <a:pt x="62" y="12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34"/>
            <p:cNvSpPr/>
            <p:nvPr/>
          </p:nvSpPr>
          <p:spPr>
            <a:xfrm>
              <a:off x="6269450" y="38519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38" y="0"/>
                  </a:moveTo>
                  <a:lnTo>
                    <a:pt x="25" y="12"/>
                  </a:lnTo>
                  <a:cubicBezTo>
                    <a:pt x="13" y="12"/>
                    <a:pt x="13" y="26"/>
                    <a:pt x="13" y="26"/>
                  </a:cubicBezTo>
                  <a:lnTo>
                    <a:pt x="13" y="38"/>
                  </a:lnTo>
                  <a:cubicBezTo>
                    <a:pt x="0" y="51"/>
                    <a:pt x="13" y="63"/>
                    <a:pt x="13" y="63"/>
                  </a:cubicBezTo>
                  <a:lnTo>
                    <a:pt x="13" y="76"/>
                  </a:lnTo>
                  <a:lnTo>
                    <a:pt x="25" y="88"/>
                  </a:lnTo>
                  <a:lnTo>
                    <a:pt x="38" y="101"/>
                  </a:lnTo>
                  <a:lnTo>
                    <a:pt x="76" y="101"/>
                  </a:lnTo>
                  <a:cubicBezTo>
                    <a:pt x="76" y="101"/>
                    <a:pt x="89" y="101"/>
                    <a:pt x="89" y="88"/>
                  </a:cubicBezTo>
                  <a:cubicBezTo>
                    <a:pt x="101" y="88"/>
                    <a:pt x="101" y="76"/>
                    <a:pt x="101" y="76"/>
                  </a:cubicBezTo>
                  <a:lnTo>
                    <a:pt x="101" y="63"/>
                  </a:lnTo>
                  <a:cubicBezTo>
                    <a:pt x="114" y="51"/>
                    <a:pt x="101" y="38"/>
                    <a:pt x="101" y="38"/>
                  </a:cubicBezTo>
                  <a:lnTo>
                    <a:pt x="101" y="26"/>
                  </a:lnTo>
                  <a:cubicBezTo>
                    <a:pt x="101" y="26"/>
                    <a:pt x="101" y="12"/>
                    <a:pt x="89" y="12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34"/>
            <p:cNvSpPr/>
            <p:nvPr/>
          </p:nvSpPr>
          <p:spPr>
            <a:xfrm>
              <a:off x="6239900" y="3885875"/>
              <a:ext cx="2525" cy="2850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38" y="0"/>
                  </a:moveTo>
                  <a:lnTo>
                    <a:pt x="13" y="26"/>
                  </a:lnTo>
                  <a:cubicBezTo>
                    <a:pt x="0" y="38"/>
                    <a:pt x="0" y="38"/>
                    <a:pt x="0" y="51"/>
                  </a:cubicBezTo>
                  <a:lnTo>
                    <a:pt x="0" y="63"/>
                  </a:lnTo>
                  <a:lnTo>
                    <a:pt x="0" y="88"/>
                  </a:lnTo>
                  <a:cubicBezTo>
                    <a:pt x="13" y="88"/>
                    <a:pt x="13" y="101"/>
                    <a:pt x="13" y="101"/>
                  </a:cubicBezTo>
                  <a:lnTo>
                    <a:pt x="25" y="101"/>
                  </a:lnTo>
                  <a:cubicBezTo>
                    <a:pt x="38" y="113"/>
                    <a:pt x="50" y="113"/>
                    <a:pt x="50" y="113"/>
                  </a:cubicBezTo>
                  <a:lnTo>
                    <a:pt x="64" y="101"/>
                  </a:lnTo>
                  <a:cubicBezTo>
                    <a:pt x="76" y="101"/>
                    <a:pt x="76" y="101"/>
                    <a:pt x="89" y="88"/>
                  </a:cubicBezTo>
                  <a:cubicBezTo>
                    <a:pt x="89" y="88"/>
                    <a:pt x="89" y="76"/>
                    <a:pt x="101" y="76"/>
                  </a:cubicBezTo>
                  <a:lnTo>
                    <a:pt x="101" y="63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cubicBezTo>
                    <a:pt x="76" y="13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34"/>
            <p:cNvSpPr/>
            <p:nvPr/>
          </p:nvSpPr>
          <p:spPr>
            <a:xfrm>
              <a:off x="6205625" y="3880525"/>
              <a:ext cx="7575" cy="3800"/>
            </a:xfrm>
            <a:custGeom>
              <a:avLst/>
              <a:gdLst/>
              <a:ahLst/>
              <a:cxnLst/>
              <a:rect l="l" t="t" r="r" b="b"/>
              <a:pathLst>
                <a:path w="303" h="152" extrusionOk="0">
                  <a:moveTo>
                    <a:pt x="38" y="0"/>
                  </a:moveTo>
                  <a:lnTo>
                    <a:pt x="13" y="25"/>
                  </a:lnTo>
                  <a:cubicBezTo>
                    <a:pt x="1" y="50"/>
                    <a:pt x="13" y="89"/>
                    <a:pt x="38" y="89"/>
                  </a:cubicBezTo>
                  <a:cubicBezTo>
                    <a:pt x="102" y="114"/>
                    <a:pt x="164" y="126"/>
                    <a:pt x="239" y="151"/>
                  </a:cubicBezTo>
                  <a:lnTo>
                    <a:pt x="265" y="151"/>
                  </a:lnTo>
                  <a:cubicBezTo>
                    <a:pt x="278" y="139"/>
                    <a:pt x="290" y="126"/>
                    <a:pt x="303" y="126"/>
                  </a:cubicBezTo>
                  <a:cubicBezTo>
                    <a:pt x="303" y="101"/>
                    <a:pt x="290" y="64"/>
                    <a:pt x="265" y="50"/>
                  </a:cubicBezTo>
                  <a:cubicBezTo>
                    <a:pt x="202" y="38"/>
                    <a:pt x="139" y="25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34"/>
            <p:cNvSpPr/>
            <p:nvPr/>
          </p:nvSpPr>
          <p:spPr>
            <a:xfrm>
              <a:off x="6194000" y="3898050"/>
              <a:ext cx="7550" cy="4000"/>
            </a:xfrm>
            <a:custGeom>
              <a:avLst/>
              <a:gdLst/>
              <a:ahLst/>
              <a:cxnLst/>
              <a:rect l="l" t="t" r="r" b="b"/>
              <a:pathLst>
                <a:path w="302" h="160" extrusionOk="0">
                  <a:moveTo>
                    <a:pt x="37" y="0"/>
                  </a:moveTo>
                  <a:cubicBezTo>
                    <a:pt x="17" y="0"/>
                    <a:pt x="0" y="21"/>
                    <a:pt x="0" y="42"/>
                  </a:cubicBezTo>
                  <a:cubicBezTo>
                    <a:pt x="0" y="79"/>
                    <a:pt x="13" y="92"/>
                    <a:pt x="38" y="104"/>
                  </a:cubicBezTo>
                  <a:lnTo>
                    <a:pt x="89" y="104"/>
                  </a:lnTo>
                  <a:cubicBezTo>
                    <a:pt x="101" y="117"/>
                    <a:pt x="114" y="117"/>
                    <a:pt x="139" y="129"/>
                  </a:cubicBezTo>
                  <a:cubicBezTo>
                    <a:pt x="164" y="129"/>
                    <a:pt x="201" y="142"/>
                    <a:pt x="240" y="154"/>
                  </a:cubicBezTo>
                  <a:cubicBezTo>
                    <a:pt x="246" y="158"/>
                    <a:pt x="253" y="159"/>
                    <a:pt x="260" y="159"/>
                  </a:cubicBezTo>
                  <a:cubicBezTo>
                    <a:pt x="277" y="159"/>
                    <a:pt x="293" y="148"/>
                    <a:pt x="302" y="129"/>
                  </a:cubicBezTo>
                  <a:cubicBezTo>
                    <a:pt x="302" y="104"/>
                    <a:pt x="302" y="79"/>
                    <a:pt x="277" y="67"/>
                  </a:cubicBezTo>
                  <a:cubicBezTo>
                    <a:pt x="201" y="42"/>
                    <a:pt x="126" y="16"/>
                    <a:pt x="50" y="3"/>
                  </a:cubicBezTo>
                  <a:cubicBezTo>
                    <a:pt x="46" y="1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34"/>
            <p:cNvSpPr/>
            <p:nvPr/>
          </p:nvSpPr>
          <p:spPr>
            <a:xfrm>
              <a:off x="6183925" y="39129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1" y="1"/>
                  </a:moveTo>
                  <a:cubicBezTo>
                    <a:pt x="51" y="1"/>
                    <a:pt x="39" y="1"/>
                    <a:pt x="39" y="13"/>
                  </a:cubicBezTo>
                  <a:lnTo>
                    <a:pt x="26" y="13"/>
                  </a:lnTo>
                  <a:lnTo>
                    <a:pt x="14" y="26"/>
                  </a:lnTo>
                  <a:lnTo>
                    <a:pt x="14" y="38"/>
                  </a:lnTo>
                  <a:cubicBezTo>
                    <a:pt x="14" y="51"/>
                    <a:pt x="1" y="51"/>
                    <a:pt x="14" y="63"/>
                  </a:cubicBezTo>
                  <a:cubicBezTo>
                    <a:pt x="14" y="76"/>
                    <a:pt x="14" y="76"/>
                    <a:pt x="26" y="76"/>
                  </a:cubicBezTo>
                  <a:lnTo>
                    <a:pt x="14" y="76"/>
                  </a:lnTo>
                  <a:lnTo>
                    <a:pt x="14" y="88"/>
                  </a:lnTo>
                  <a:cubicBezTo>
                    <a:pt x="26" y="88"/>
                    <a:pt x="26" y="88"/>
                    <a:pt x="26" y="102"/>
                  </a:cubicBezTo>
                  <a:lnTo>
                    <a:pt x="89" y="102"/>
                  </a:lnTo>
                  <a:lnTo>
                    <a:pt x="89" y="88"/>
                  </a:lnTo>
                  <a:lnTo>
                    <a:pt x="101" y="88"/>
                  </a:lnTo>
                  <a:cubicBezTo>
                    <a:pt x="101" y="76"/>
                    <a:pt x="114" y="63"/>
                    <a:pt x="114" y="63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38"/>
                  </a:lnTo>
                  <a:cubicBezTo>
                    <a:pt x="101" y="26"/>
                    <a:pt x="89" y="26"/>
                    <a:pt x="89" y="13"/>
                  </a:cubicBezTo>
                  <a:lnTo>
                    <a:pt x="89" y="13"/>
                  </a:lnTo>
                  <a:cubicBezTo>
                    <a:pt x="89" y="13"/>
                    <a:pt x="89" y="26"/>
                    <a:pt x="101" y="26"/>
                  </a:cubicBezTo>
                  <a:lnTo>
                    <a:pt x="89" y="13"/>
                  </a:lnTo>
                  <a:lnTo>
                    <a:pt x="89" y="13"/>
                  </a:lnTo>
                  <a:cubicBezTo>
                    <a:pt x="89" y="13"/>
                    <a:pt x="89" y="13"/>
                    <a:pt x="89" y="13"/>
                  </a:cubicBezTo>
                  <a:lnTo>
                    <a:pt x="76" y="13"/>
                  </a:lnTo>
                  <a:cubicBezTo>
                    <a:pt x="76" y="1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34"/>
            <p:cNvSpPr/>
            <p:nvPr/>
          </p:nvSpPr>
          <p:spPr>
            <a:xfrm>
              <a:off x="6166325" y="3917625"/>
              <a:ext cx="2550" cy="2850"/>
            </a:xfrm>
            <a:custGeom>
              <a:avLst/>
              <a:gdLst/>
              <a:ahLst/>
              <a:cxnLst/>
              <a:rect l="l" t="t" r="r" b="b"/>
              <a:pathLst>
                <a:path w="102" h="114" extrusionOk="0">
                  <a:moveTo>
                    <a:pt x="64" y="0"/>
                  </a:moveTo>
                  <a:cubicBezTo>
                    <a:pt x="51" y="0"/>
                    <a:pt x="39" y="0"/>
                    <a:pt x="39" y="13"/>
                  </a:cubicBezTo>
                  <a:lnTo>
                    <a:pt x="26" y="13"/>
                  </a:lnTo>
                  <a:cubicBezTo>
                    <a:pt x="14" y="13"/>
                    <a:pt x="14" y="25"/>
                    <a:pt x="14" y="38"/>
                  </a:cubicBezTo>
                  <a:lnTo>
                    <a:pt x="1" y="38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14" y="89"/>
                  </a:lnTo>
                  <a:cubicBezTo>
                    <a:pt x="26" y="101"/>
                    <a:pt x="26" y="101"/>
                    <a:pt x="39" y="101"/>
                  </a:cubicBezTo>
                  <a:lnTo>
                    <a:pt x="51" y="114"/>
                  </a:lnTo>
                  <a:cubicBezTo>
                    <a:pt x="51" y="114"/>
                    <a:pt x="64" y="114"/>
                    <a:pt x="76" y="101"/>
                  </a:cubicBezTo>
                  <a:lnTo>
                    <a:pt x="101" y="76"/>
                  </a:lnTo>
                  <a:lnTo>
                    <a:pt x="101" y="63"/>
                  </a:lnTo>
                  <a:lnTo>
                    <a:pt x="101" y="50"/>
                  </a:lnTo>
                  <a:lnTo>
                    <a:pt x="101" y="38"/>
                  </a:lnTo>
                  <a:cubicBezTo>
                    <a:pt x="101" y="25"/>
                    <a:pt x="89" y="25"/>
                    <a:pt x="89" y="13"/>
                  </a:cubicBezTo>
                  <a:cubicBezTo>
                    <a:pt x="89" y="13"/>
                    <a:pt x="76" y="13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34"/>
            <p:cNvSpPr/>
            <p:nvPr/>
          </p:nvSpPr>
          <p:spPr>
            <a:xfrm>
              <a:off x="6144950" y="3932900"/>
              <a:ext cx="9775" cy="4225"/>
            </a:xfrm>
            <a:custGeom>
              <a:avLst/>
              <a:gdLst/>
              <a:ahLst/>
              <a:cxnLst/>
              <a:rect l="l" t="t" r="r" b="b"/>
              <a:pathLst>
                <a:path w="391" h="169" extrusionOk="0">
                  <a:moveTo>
                    <a:pt x="54" y="1"/>
                  </a:moveTo>
                  <a:cubicBezTo>
                    <a:pt x="33" y="1"/>
                    <a:pt x="14" y="13"/>
                    <a:pt x="14" y="31"/>
                  </a:cubicBezTo>
                  <a:cubicBezTo>
                    <a:pt x="0" y="56"/>
                    <a:pt x="14" y="81"/>
                    <a:pt x="39" y="93"/>
                  </a:cubicBezTo>
                  <a:cubicBezTo>
                    <a:pt x="139" y="132"/>
                    <a:pt x="240" y="157"/>
                    <a:pt x="340" y="169"/>
                  </a:cubicBezTo>
                  <a:cubicBezTo>
                    <a:pt x="366" y="169"/>
                    <a:pt x="391" y="157"/>
                    <a:pt x="391" y="132"/>
                  </a:cubicBezTo>
                  <a:cubicBezTo>
                    <a:pt x="391" y="93"/>
                    <a:pt x="378" y="81"/>
                    <a:pt x="353" y="68"/>
                  </a:cubicBezTo>
                  <a:cubicBezTo>
                    <a:pt x="252" y="56"/>
                    <a:pt x="164" y="31"/>
                    <a:pt x="76" y="6"/>
                  </a:cubicBezTo>
                  <a:cubicBezTo>
                    <a:pt x="69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34"/>
            <p:cNvSpPr/>
            <p:nvPr/>
          </p:nvSpPr>
          <p:spPr>
            <a:xfrm>
              <a:off x="6144325" y="3951900"/>
              <a:ext cx="2525" cy="2675"/>
            </a:xfrm>
            <a:custGeom>
              <a:avLst/>
              <a:gdLst/>
              <a:ahLst/>
              <a:cxnLst/>
              <a:rect l="l" t="t" r="r" b="b"/>
              <a:pathLst>
                <a:path w="101" h="107" extrusionOk="0">
                  <a:moveTo>
                    <a:pt x="51" y="0"/>
                  </a:moveTo>
                  <a:cubicBezTo>
                    <a:pt x="51" y="0"/>
                    <a:pt x="39" y="0"/>
                    <a:pt x="39" y="12"/>
                  </a:cubicBezTo>
                  <a:lnTo>
                    <a:pt x="25" y="12"/>
                  </a:lnTo>
                  <a:lnTo>
                    <a:pt x="0" y="37"/>
                  </a:lnTo>
                  <a:lnTo>
                    <a:pt x="0" y="51"/>
                  </a:lnTo>
                  <a:cubicBezTo>
                    <a:pt x="0" y="51"/>
                    <a:pt x="0" y="63"/>
                    <a:pt x="13" y="76"/>
                  </a:cubicBezTo>
                  <a:cubicBezTo>
                    <a:pt x="13" y="88"/>
                    <a:pt x="13" y="88"/>
                    <a:pt x="25" y="88"/>
                  </a:cubicBezTo>
                  <a:cubicBezTo>
                    <a:pt x="25" y="101"/>
                    <a:pt x="25" y="101"/>
                    <a:pt x="39" y="101"/>
                  </a:cubicBezTo>
                  <a:cubicBezTo>
                    <a:pt x="39" y="101"/>
                    <a:pt x="44" y="106"/>
                    <a:pt x="47" y="106"/>
                  </a:cubicBezTo>
                  <a:cubicBezTo>
                    <a:pt x="49" y="106"/>
                    <a:pt x="51" y="105"/>
                    <a:pt x="51" y="101"/>
                  </a:cubicBezTo>
                  <a:lnTo>
                    <a:pt x="89" y="101"/>
                  </a:lnTo>
                  <a:cubicBezTo>
                    <a:pt x="89" y="88"/>
                    <a:pt x="101" y="88"/>
                    <a:pt x="101" y="76"/>
                  </a:cubicBezTo>
                  <a:lnTo>
                    <a:pt x="101" y="63"/>
                  </a:lnTo>
                  <a:lnTo>
                    <a:pt x="101" y="37"/>
                  </a:lnTo>
                  <a:cubicBezTo>
                    <a:pt x="101" y="25"/>
                    <a:pt x="89" y="25"/>
                    <a:pt x="89" y="12"/>
                  </a:cubicBezTo>
                  <a:lnTo>
                    <a:pt x="76" y="12"/>
                  </a:lnTo>
                  <a:cubicBezTo>
                    <a:pt x="64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34"/>
            <p:cNvSpPr/>
            <p:nvPr/>
          </p:nvSpPr>
          <p:spPr>
            <a:xfrm>
              <a:off x="6230775" y="3891525"/>
              <a:ext cx="2850" cy="2850"/>
            </a:xfrm>
            <a:custGeom>
              <a:avLst/>
              <a:gdLst/>
              <a:ahLst/>
              <a:cxnLst/>
              <a:rect l="l" t="t" r="r" b="b"/>
              <a:pathLst>
                <a:path w="114" h="114" extrusionOk="0">
                  <a:moveTo>
                    <a:pt x="51" y="1"/>
                  </a:moveTo>
                  <a:lnTo>
                    <a:pt x="38" y="13"/>
                  </a:lnTo>
                  <a:cubicBezTo>
                    <a:pt x="26" y="13"/>
                    <a:pt x="26" y="13"/>
                    <a:pt x="13" y="26"/>
                  </a:cubicBezTo>
                  <a:lnTo>
                    <a:pt x="13" y="38"/>
                  </a:lnTo>
                  <a:cubicBezTo>
                    <a:pt x="1" y="38"/>
                    <a:pt x="1" y="51"/>
                    <a:pt x="1" y="51"/>
                  </a:cubicBezTo>
                  <a:lnTo>
                    <a:pt x="1" y="76"/>
                  </a:lnTo>
                  <a:cubicBezTo>
                    <a:pt x="1" y="76"/>
                    <a:pt x="1" y="88"/>
                    <a:pt x="13" y="88"/>
                  </a:cubicBezTo>
                  <a:cubicBezTo>
                    <a:pt x="13" y="88"/>
                    <a:pt x="13" y="101"/>
                    <a:pt x="26" y="101"/>
                  </a:cubicBezTo>
                  <a:lnTo>
                    <a:pt x="38" y="114"/>
                  </a:lnTo>
                  <a:lnTo>
                    <a:pt x="76" y="114"/>
                  </a:lnTo>
                  <a:cubicBezTo>
                    <a:pt x="76" y="101"/>
                    <a:pt x="88" y="101"/>
                    <a:pt x="88" y="88"/>
                  </a:cubicBezTo>
                  <a:lnTo>
                    <a:pt x="102" y="88"/>
                  </a:lnTo>
                  <a:lnTo>
                    <a:pt x="102" y="63"/>
                  </a:lnTo>
                  <a:cubicBezTo>
                    <a:pt x="114" y="63"/>
                    <a:pt x="114" y="51"/>
                    <a:pt x="102" y="51"/>
                  </a:cubicBezTo>
                  <a:lnTo>
                    <a:pt x="102" y="26"/>
                  </a:lnTo>
                  <a:lnTo>
                    <a:pt x="88" y="13"/>
                  </a:lnTo>
                  <a:lnTo>
                    <a:pt x="76" y="13"/>
                  </a:lnTo>
                  <a:cubicBezTo>
                    <a:pt x="63" y="1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34"/>
            <p:cNvSpPr/>
            <p:nvPr/>
          </p:nvSpPr>
          <p:spPr>
            <a:xfrm>
              <a:off x="6323525" y="3786450"/>
              <a:ext cx="19200" cy="4825"/>
            </a:xfrm>
            <a:custGeom>
              <a:avLst/>
              <a:gdLst/>
              <a:ahLst/>
              <a:cxnLst/>
              <a:rect l="l" t="t" r="r" b="b"/>
              <a:pathLst>
                <a:path w="768" h="193" extrusionOk="0">
                  <a:moveTo>
                    <a:pt x="49" y="0"/>
                  </a:moveTo>
                  <a:cubicBezTo>
                    <a:pt x="29" y="0"/>
                    <a:pt x="11" y="21"/>
                    <a:pt x="0" y="41"/>
                  </a:cubicBezTo>
                  <a:cubicBezTo>
                    <a:pt x="0" y="79"/>
                    <a:pt x="25" y="91"/>
                    <a:pt x="50" y="104"/>
                  </a:cubicBezTo>
                  <a:cubicBezTo>
                    <a:pt x="265" y="155"/>
                    <a:pt x="478" y="180"/>
                    <a:pt x="704" y="192"/>
                  </a:cubicBezTo>
                  <a:cubicBezTo>
                    <a:pt x="708" y="193"/>
                    <a:pt x="712" y="193"/>
                    <a:pt x="715" y="193"/>
                  </a:cubicBezTo>
                  <a:cubicBezTo>
                    <a:pt x="767" y="193"/>
                    <a:pt x="764" y="104"/>
                    <a:pt x="704" y="91"/>
                  </a:cubicBezTo>
                  <a:cubicBezTo>
                    <a:pt x="491" y="79"/>
                    <a:pt x="277" y="54"/>
                    <a:pt x="64" y="4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34"/>
            <p:cNvSpPr/>
            <p:nvPr/>
          </p:nvSpPr>
          <p:spPr>
            <a:xfrm>
              <a:off x="6330425" y="3794700"/>
              <a:ext cx="8200" cy="3925"/>
            </a:xfrm>
            <a:custGeom>
              <a:avLst/>
              <a:gdLst/>
              <a:ahLst/>
              <a:cxnLst/>
              <a:rect l="l" t="t" r="r" b="b"/>
              <a:pathLst>
                <a:path w="328" h="157" extrusionOk="0">
                  <a:moveTo>
                    <a:pt x="76" y="1"/>
                  </a:moveTo>
                  <a:cubicBezTo>
                    <a:pt x="51" y="1"/>
                    <a:pt x="14" y="1"/>
                    <a:pt x="14" y="26"/>
                  </a:cubicBezTo>
                  <a:cubicBezTo>
                    <a:pt x="1" y="51"/>
                    <a:pt x="14" y="88"/>
                    <a:pt x="39" y="88"/>
                  </a:cubicBezTo>
                  <a:cubicBezTo>
                    <a:pt x="114" y="113"/>
                    <a:pt x="190" y="138"/>
                    <a:pt x="265" y="152"/>
                  </a:cubicBezTo>
                  <a:cubicBezTo>
                    <a:pt x="272" y="155"/>
                    <a:pt x="279" y="156"/>
                    <a:pt x="285" y="156"/>
                  </a:cubicBezTo>
                  <a:cubicBezTo>
                    <a:pt x="303" y="156"/>
                    <a:pt x="319" y="145"/>
                    <a:pt x="328" y="126"/>
                  </a:cubicBezTo>
                  <a:cubicBezTo>
                    <a:pt x="328" y="101"/>
                    <a:pt x="328" y="76"/>
                    <a:pt x="291" y="63"/>
                  </a:cubicBezTo>
                  <a:cubicBezTo>
                    <a:pt x="227" y="38"/>
                    <a:pt x="152" y="26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34"/>
            <p:cNvSpPr/>
            <p:nvPr/>
          </p:nvSpPr>
          <p:spPr>
            <a:xfrm>
              <a:off x="6571875" y="35771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4" y="1"/>
                  </a:moveTo>
                  <a:cubicBezTo>
                    <a:pt x="64" y="1"/>
                    <a:pt x="51" y="1"/>
                    <a:pt x="39" y="13"/>
                  </a:cubicBezTo>
                  <a:cubicBezTo>
                    <a:pt x="26" y="13"/>
                    <a:pt x="26" y="13"/>
                    <a:pt x="26" y="26"/>
                  </a:cubicBezTo>
                  <a:cubicBezTo>
                    <a:pt x="14" y="26"/>
                    <a:pt x="14" y="26"/>
                    <a:pt x="14" y="38"/>
                  </a:cubicBezTo>
                  <a:cubicBezTo>
                    <a:pt x="14" y="38"/>
                    <a:pt x="1" y="51"/>
                    <a:pt x="14" y="63"/>
                  </a:cubicBezTo>
                  <a:cubicBezTo>
                    <a:pt x="1" y="63"/>
                    <a:pt x="14" y="63"/>
                    <a:pt x="14" y="76"/>
                  </a:cubicBezTo>
                  <a:lnTo>
                    <a:pt x="14" y="88"/>
                  </a:lnTo>
                  <a:cubicBezTo>
                    <a:pt x="26" y="88"/>
                    <a:pt x="26" y="101"/>
                    <a:pt x="39" y="101"/>
                  </a:cubicBezTo>
                  <a:lnTo>
                    <a:pt x="89" y="101"/>
                  </a:lnTo>
                  <a:cubicBezTo>
                    <a:pt x="89" y="101"/>
                    <a:pt x="89" y="88"/>
                    <a:pt x="101" y="88"/>
                  </a:cubicBezTo>
                  <a:cubicBezTo>
                    <a:pt x="101" y="88"/>
                    <a:pt x="101" y="76"/>
                    <a:pt x="114" y="76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76" y="13"/>
                  </a:cubicBezTo>
                  <a:cubicBezTo>
                    <a:pt x="76" y="1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34"/>
            <p:cNvSpPr/>
            <p:nvPr/>
          </p:nvSpPr>
          <p:spPr>
            <a:xfrm>
              <a:off x="6475675" y="3696625"/>
              <a:ext cx="2875" cy="3475"/>
            </a:xfrm>
            <a:custGeom>
              <a:avLst/>
              <a:gdLst/>
              <a:ahLst/>
              <a:cxnLst/>
              <a:rect l="l" t="t" r="r" b="b"/>
              <a:pathLst>
                <a:path w="115" h="139" extrusionOk="0">
                  <a:moveTo>
                    <a:pt x="39" y="0"/>
                  </a:moveTo>
                  <a:lnTo>
                    <a:pt x="26" y="12"/>
                  </a:lnTo>
                  <a:cubicBezTo>
                    <a:pt x="14" y="12"/>
                    <a:pt x="14" y="25"/>
                    <a:pt x="14" y="37"/>
                  </a:cubicBezTo>
                  <a:cubicBezTo>
                    <a:pt x="1" y="37"/>
                    <a:pt x="1" y="37"/>
                    <a:pt x="1" y="51"/>
                  </a:cubicBezTo>
                  <a:cubicBezTo>
                    <a:pt x="1" y="51"/>
                    <a:pt x="1" y="63"/>
                    <a:pt x="14" y="63"/>
                  </a:cubicBezTo>
                  <a:cubicBezTo>
                    <a:pt x="14" y="76"/>
                    <a:pt x="14" y="88"/>
                    <a:pt x="26" y="101"/>
                  </a:cubicBezTo>
                  <a:cubicBezTo>
                    <a:pt x="26" y="113"/>
                    <a:pt x="26" y="113"/>
                    <a:pt x="39" y="113"/>
                  </a:cubicBezTo>
                  <a:cubicBezTo>
                    <a:pt x="39" y="126"/>
                    <a:pt x="39" y="126"/>
                    <a:pt x="51" y="126"/>
                  </a:cubicBezTo>
                  <a:cubicBezTo>
                    <a:pt x="51" y="138"/>
                    <a:pt x="64" y="138"/>
                    <a:pt x="64" y="138"/>
                  </a:cubicBezTo>
                  <a:cubicBezTo>
                    <a:pt x="76" y="138"/>
                    <a:pt x="76" y="126"/>
                    <a:pt x="89" y="126"/>
                  </a:cubicBezTo>
                  <a:lnTo>
                    <a:pt x="101" y="126"/>
                  </a:lnTo>
                  <a:cubicBezTo>
                    <a:pt x="101" y="113"/>
                    <a:pt x="114" y="113"/>
                    <a:pt x="114" y="101"/>
                  </a:cubicBezTo>
                  <a:lnTo>
                    <a:pt x="114" y="88"/>
                  </a:lnTo>
                  <a:lnTo>
                    <a:pt x="114" y="63"/>
                  </a:lnTo>
                  <a:cubicBezTo>
                    <a:pt x="101" y="51"/>
                    <a:pt x="101" y="37"/>
                    <a:pt x="101" y="25"/>
                  </a:cubicBez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34"/>
            <p:cNvSpPr/>
            <p:nvPr/>
          </p:nvSpPr>
          <p:spPr>
            <a:xfrm>
              <a:off x="6435125" y="3703825"/>
              <a:ext cx="3175" cy="2875"/>
            </a:xfrm>
            <a:custGeom>
              <a:avLst/>
              <a:gdLst/>
              <a:ahLst/>
              <a:cxnLst/>
              <a:rect l="l" t="t" r="r" b="b"/>
              <a:pathLst>
                <a:path w="127" h="115" extrusionOk="0">
                  <a:moveTo>
                    <a:pt x="51" y="1"/>
                  </a:moveTo>
                  <a:cubicBezTo>
                    <a:pt x="38" y="1"/>
                    <a:pt x="38" y="14"/>
                    <a:pt x="26" y="14"/>
                  </a:cubicBezTo>
                  <a:lnTo>
                    <a:pt x="26" y="26"/>
                  </a:lnTo>
                  <a:lnTo>
                    <a:pt x="13" y="26"/>
                  </a:lnTo>
                  <a:lnTo>
                    <a:pt x="13" y="39"/>
                  </a:lnTo>
                  <a:cubicBezTo>
                    <a:pt x="13" y="51"/>
                    <a:pt x="1" y="51"/>
                    <a:pt x="1" y="64"/>
                  </a:cubicBezTo>
                  <a:lnTo>
                    <a:pt x="1" y="76"/>
                  </a:lnTo>
                  <a:lnTo>
                    <a:pt x="13" y="89"/>
                  </a:lnTo>
                  <a:cubicBezTo>
                    <a:pt x="13" y="102"/>
                    <a:pt x="26" y="102"/>
                    <a:pt x="26" y="102"/>
                  </a:cubicBezTo>
                  <a:cubicBezTo>
                    <a:pt x="26" y="115"/>
                    <a:pt x="38" y="115"/>
                    <a:pt x="38" y="115"/>
                  </a:cubicBezTo>
                  <a:lnTo>
                    <a:pt x="76" y="115"/>
                  </a:lnTo>
                  <a:lnTo>
                    <a:pt x="88" y="102"/>
                  </a:lnTo>
                  <a:lnTo>
                    <a:pt x="101" y="89"/>
                  </a:lnTo>
                  <a:lnTo>
                    <a:pt x="114" y="76"/>
                  </a:lnTo>
                  <a:lnTo>
                    <a:pt x="114" y="64"/>
                  </a:lnTo>
                  <a:cubicBezTo>
                    <a:pt x="127" y="51"/>
                    <a:pt x="127" y="51"/>
                    <a:pt x="127" y="39"/>
                  </a:cubicBezTo>
                  <a:cubicBezTo>
                    <a:pt x="114" y="39"/>
                    <a:pt x="114" y="26"/>
                    <a:pt x="114" y="26"/>
                  </a:cubicBezTo>
                  <a:cubicBezTo>
                    <a:pt x="114" y="14"/>
                    <a:pt x="114" y="14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34"/>
            <p:cNvSpPr/>
            <p:nvPr/>
          </p:nvSpPr>
          <p:spPr>
            <a:xfrm>
              <a:off x="6398350" y="373937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cubicBezTo>
                    <a:pt x="0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76"/>
                  </a:lnTo>
                  <a:lnTo>
                    <a:pt x="0" y="88"/>
                  </a:lnTo>
                  <a:cubicBezTo>
                    <a:pt x="13" y="88"/>
                    <a:pt x="13" y="88"/>
                    <a:pt x="25" y="101"/>
                  </a:cubicBezTo>
                  <a:lnTo>
                    <a:pt x="63" y="101"/>
                  </a:lnTo>
                  <a:lnTo>
                    <a:pt x="75" y="88"/>
                  </a:lnTo>
                  <a:cubicBezTo>
                    <a:pt x="75" y="88"/>
                    <a:pt x="89" y="88"/>
                    <a:pt x="89" y="76"/>
                  </a:cubicBezTo>
                  <a:cubicBezTo>
                    <a:pt x="101" y="76"/>
                    <a:pt x="101" y="76"/>
                    <a:pt x="101" y="63"/>
                  </a:cubicBezTo>
                  <a:lnTo>
                    <a:pt x="101" y="51"/>
                  </a:lnTo>
                  <a:lnTo>
                    <a:pt x="101" y="26"/>
                  </a:lnTo>
                  <a:lnTo>
                    <a:pt x="89" y="13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34"/>
            <p:cNvSpPr/>
            <p:nvPr/>
          </p:nvSpPr>
          <p:spPr>
            <a:xfrm>
              <a:off x="6364375" y="3770800"/>
              <a:ext cx="3800" cy="2550"/>
            </a:xfrm>
            <a:custGeom>
              <a:avLst/>
              <a:gdLst/>
              <a:ahLst/>
              <a:cxnLst/>
              <a:rect l="l" t="t" r="r" b="b"/>
              <a:pathLst>
                <a:path w="152" h="102" extrusionOk="0">
                  <a:moveTo>
                    <a:pt x="39" y="1"/>
                  </a:moveTo>
                  <a:cubicBezTo>
                    <a:pt x="26" y="1"/>
                    <a:pt x="26" y="1"/>
                    <a:pt x="14" y="13"/>
                  </a:cubicBezTo>
                  <a:lnTo>
                    <a:pt x="1" y="26"/>
                  </a:lnTo>
                  <a:lnTo>
                    <a:pt x="1" y="38"/>
                  </a:lnTo>
                  <a:cubicBezTo>
                    <a:pt x="1" y="51"/>
                    <a:pt x="1" y="63"/>
                    <a:pt x="14" y="76"/>
                  </a:cubicBezTo>
                  <a:cubicBezTo>
                    <a:pt x="14" y="88"/>
                    <a:pt x="26" y="88"/>
                    <a:pt x="39" y="88"/>
                  </a:cubicBezTo>
                  <a:cubicBezTo>
                    <a:pt x="64" y="102"/>
                    <a:pt x="76" y="102"/>
                    <a:pt x="102" y="102"/>
                  </a:cubicBezTo>
                  <a:lnTo>
                    <a:pt x="115" y="102"/>
                  </a:lnTo>
                  <a:cubicBezTo>
                    <a:pt x="127" y="102"/>
                    <a:pt x="127" y="88"/>
                    <a:pt x="140" y="88"/>
                  </a:cubicBezTo>
                  <a:lnTo>
                    <a:pt x="140" y="76"/>
                  </a:lnTo>
                  <a:cubicBezTo>
                    <a:pt x="152" y="63"/>
                    <a:pt x="152" y="63"/>
                    <a:pt x="152" y="51"/>
                  </a:cubicBezTo>
                  <a:cubicBezTo>
                    <a:pt x="152" y="38"/>
                    <a:pt x="152" y="26"/>
                    <a:pt x="140" y="26"/>
                  </a:cubicBezTo>
                  <a:cubicBezTo>
                    <a:pt x="127" y="13"/>
                    <a:pt x="127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34"/>
            <p:cNvSpPr/>
            <p:nvPr/>
          </p:nvSpPr>
          <p:spPr>
            <a:xfrm>
              <a:off x="6557425" y="3543200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25" y="1"/>
                  </a:moveTo>
                  <a:cubicBezTo>
                    <a:pt x="25" y="13"/>
                    <a:pt x="13" y="13"/>
                    <a:pt x="13" y="13"/>
                  </a:cubicBezTo>
                  <a:lnTo>
                    <a:pt x="13" y="26"/>
                  </a:lnTo>
                  <a:cubicBezTo>
                    <a:pt x="0" y="38"/>
                    <a:pt x="0" y="51"/>
                    <a:pt x="0" y="51"/>
                  </a:cubicBezTo>
                  <a:lnTo>
                    <a:pt x="13" y="63"/>
                  </a:lnTo>
                  <a:cubicBezTo>
                    <a:pt x="13" y="76"/>
                    <a:pt x="13" y="76"/>
                    <a:pt x="25" y="88"/>
                  </a:cubicBezTo>
                  <a:cubicBezTo>
                    <a:pt x="38" y="88"/>
                    <a:pt x="38" y="101"/>
                    <a:pt x="50" y="101"/>
                  </a:cubicBezTo>
                  <a:cubicBezTo>
                    <a:pt x="50" y="113"/>
                    <a:pt x="63" y="113"/>
                    <a:pt x="63" y="113"/>
                  </a:cubicBezTo>
                  <a:lnTo>
                    <a:pt x="89" y="113"/>
                  </a:lnTo>
                  <a:cubicBezTo>
                    <a:pt x="89" y="113"/>
                    <a:pt x="101" y="113"/>
                    <a:pt x="101" y="101"/>
                  </a:cubicBezTo>
                  <a:lnTo>
                    <a:pt x="114" y="101"/>
                  </a:lnTo>
                  <a:cubicBezTo>
                    <a:pt x="114" y="88"/>
                    <a:pt x="114" y="88"/>
                    <a:pt x="126" y="88"/>
                  </a:cubicBezTo>
                  <a:lnTo>
                    <a:pt x="126" y="63"/>
                  </a:lnTo>
                  <a:lnTo>
                    <a:pt x="126" y="51"/>
                  </a:lnTo>
                  <a:cubicBezTo>
                    <a:pt x="114" y="38"/>
                    <a:pt x="114" y="26"/>
                    <a:pt x="101" y="26"/>
                  </a:cubicBezTo>
                  <a:lnTo>
                    <a:pt x="89" y="13"/>
                  </a:lnTo>
                  <a:cubicBezTo>
                    <a:pt x="76" y="1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34"/>
          <p:cNvGrpSpPr/>
          <p:nvPr/>
        </p:nvGrpSpPr>
        <p:grpSpPr>
          <a:xfrm rot="-5400000" flipH="1">
            <a:off x="-385940" y="3533605"/>
            <a:ext cx="535065" cy="536588"/>
            <a:chOff x="5780900" y="3765775"/>
            <a:chExt cx="263475" cy="264225"/>
          </a:xfrm>
        </p:grpSpPr>
        <p:sp>
          <p:nvSpPr>
            <p:cNvPr id="11622" name="Google Shape;11622;p34"/>
            <p:cNvSpPr/>
            <p:nvPr/>
          </p:nvSpPr>
          <p:spPr>
            <a:xfrm>
              <a:off x="5780900" y="3765775"/>
              <a:ext cx="263475" cy="264225"/>
            </a:xfrm>
            <a:custGeom>
              <a:avLst/>
              <a:gdLst/>
              <a:ahLst/>
              <a:cxnLst/>
              <a:rect l="l" t="t" r="r" b="b"/>
              <a:pathLst>
                <a:path w="10539" h="10569" extrusionOk="0">
                  <a:moveTo>
                    <a:pt x="3672" y="63"/>
                  </a:moveTo>
                  <a:lnTo>
                    <a:pt x="3672" y="63"/>
                  </a:lnTo>
                  <a:cubicBezTo>
                    <a:pt x="3672" y="76"/>
                    <a:pt x="3660" y="76"/>
                    <a:pt x="3660" y="76"/>
                  </a:cubicBezTo>
                  <a:lnTo>
                    <a:pt x="3672" y="63"/>
                  </a:lnTo>
                  <a:close/>
                  <a:moveTo>
                    <a:pt x="3987" y="63"/>
                  </a:moveTo>
                  <a:lnTo>
                    <a:pt x="3987" y="76"/>
                  </a:lnTo>
                  <a:lnTo>
                    <a:pt x="3974" y="63"/>
                  </a:lnTo>
                  <a:close/>
                  <a:moveTo>
                    <a:pt x="3896" y="82"/>
                  </a:moveTo>
                  <a:cubicBezTo>
                    <a:pt x="3895" y="87"/>
                    <a:pt x="3892" y="92"/>
                    <a:pt x="3890" y="97"/>
                  </a:cubicBezTo>
                  <a:lnTo>
                    <a:pt x="3890" y="97"/>
                  </a:lnTo>
                  <a:cubicBezTo>
                    <a:pt x="3892" y="93"/>
                    <a:pt x="3894" y="87"/>
                    <a:pt x="3896" y="82"/>
                  </a:cubicBezTo>
                  <a:close/>
                  <a:moveTo>
                    <a:pt x="3421" y="100"/>
                  </a:moveTo>
                  <a:cubicBezTo>
                    <a:pt x="3421" y="100"/>
                    <a:pt x="3421" y="101"/>
                    <a:pt x="3421" y="101"/>
                  </a:cubicBezTo>
                  <a:lnTo>
                    <a:pt x="3396" y="101"/>
                  </a:lnTo>
                  <a:cubicBezTo>
                    <a:pt x="3402" y="101"/>
                    <a:pt x="3412" y="101"/>
                    <a:pt x="3421" y="100"/>
                  </a:cubicBezTo>
                  <a:close/>
                  <a:moveTo>
                    <a:pt x="3446" y="88"/>
                  </a:moveTo>
                  <a:lnTo>
                    <a:pt x="3446" y="101"/>
                  </a:lnTo>
                  <a:cubicBezTo>
                    <a:pt x="3441" y="101"/>
                    <a:pt x="3436" y="99"/>
                    <a:pt x="3431" y="97"/>
                  </a:cubicBezTo>
                  <a:lnTo>
                    <a:pt x="3431" y="97"/>
                  </a:lnTo>
                  <a:cubicBezTo>
                    <a:pt x="3437" y="95"/>
                    <a:pt x="3442" y="92"/>
                    <a:pt x="3446" y="88"/>
                  </a:cubicBezTo>
                  <a:close/>
                  <a:moveTo>
                    <a:pt x="3836" y="63"/>
                  </a:moveTo>
                  <a:cubicBezTo>
                    <a:pt x="3823" y="76"/>
                    <a:pt x="3823" y="88"/>
                    <a:pt x="3823" y="88"/>
                  </a:cubicBezTo>
                  <a:cubicBezTo>
                    <a:pt x="3811" y="101"/>
                    <a:pt x="3811" y="101"/>
                    <a:pt x="3811" y="113"/>
                  </a:cubicBezTo>
                  <a:lnTo>
                    <a:pt x="3786" y="113"/>
                  </a:lnTo>
                  <a:cubicBezTo>
                    <a:pt x="3798" y="101"/>
                    <a:pt x="3798" y="76"/>
                    <a:pt x="3811" y="63"/>
                  </a:cubicBezTo>
                  <a:close/>
                  <a:moveTo>
                    <a:pt x="4578" y="152"/>
                  </a:moveTo>
                  <a:cubicBezTo>
                    <a:pt x="4591" y="164"/>
                    <a:pt x="4603" y="164"/>
                    <a:pt x="4616" y="164"/>
                  </a:cubicBezTo>
                  <a:cubicBezTo>
                    <a:pt x="4616" y="177"/>
                    <a:pt x="4603" y="177"/>
                    <a:pt x="4603" y="177"/>
                  </a:cubicBezTo>
                  <a:lnTo>
                    <a:pt x="4578" y="177"/>
                  </a:lnTo>
                  <a:lnTo>
                    <a:pt x="4578" y="164"/>
                  </a:lnTo>
                  <a:lnTo>
                    <a:pt x="4578" y="152"/>
                  </a:lnTo>
                  <a:close/>
                  <a:moveTo>
                    <a:pt x="3647" y="113"/>
                  </a:moveTo>
                  <a:cubicBezTo>
                    <a:pt x="3647" y="139"/>
                    <a:pt x="3647" y="152"/>
                    <a:pt x="3635" y="164"/>
                  </a:cubicBezTo>
                  <a:cubicBezTo>
                    <a:pt x="3635" y="177"/>
                    <a:pt x="3635" y="177"/>
                    <a:pt x="3622" y="189"/>
                  </a:cubicBezTo>
                  <a:cubicBezTo>
                    <a:pt x="3635" y="164"/>
                    <a:pt x="3647" y="139"/>
                    <a:pt x="3647" y="113"/>
                  </a:cubicBezTo>
                  <a:close/>
                  <a:moveTo>
                    <a:pt x="4678" y="189"/>
                  </a:moveTo>
                  <a:cubicBezTo>
                    <a:pt x="4678" y="189"/>
                    <a:pt x="4678" y="198"/>
                    <a:pt x="4671" y="209"/>
                  </a:cubicBezTo>
                  <a:lnTo>
                    <a:pt x="4671" y="209"/>
                  </a:lnTo>
                  <a:cubicBezTo>
                    <a:pt x="4673" y="202"/>
                    <a:pt x="4676" y="195"/>
                    <a:pt x="4678" y="189"/>
                  </a:cubicBezTo>
                  <a:close/>
                  <a:moveTo>
                    <a:pt x="3245" y="428"/>
                  </a:moveTo>
                  <a:cubicBezTo>
                    <a:pt x="3239" y="434"/>
                    <a:pt x="3236" y="443"/>
                    <a:pt x="3233" y="453"/>
                  </a:cubicBezTo>
                  <a:lnTo>
                    <a:pt x="3233" y="453"/>
                  </a:lnTo>
                  <a:cubicBezTo>
                    <a:pt x="3233" y="440"/>
                    <a:pt x="3233" y="440"/>
                    <a:pt x="3245" y="428"/>
                  </a:cubicBezTo>
                  <a:close/>
                  <a:moveTo>
                    <a:pt x="3229" y="463"/>
                  </a:moveTo>
                  <a:cubicBezTo>
                    <a:pt x="3227" y="469"/>
                    <a:pt x="3224" y="474"/>
                    <a:pt x="3220" y="479"/>
                  </a:cubicBezTo>
                  <a:cubicBezTo>
                    <a:pt x="3220" y="470"/>
                    <a:pt x="3225" y="467"/>
                    <a:pt x="3229" y="463"/>
                  </a:cubicBezTo>
                  <a:close/>
                  <a:moveTo>
                    <a:pt x="5245" y="453"/>
                  </a:moveTo>
                  <a:cubicBezTo>
                    <a:pt x="5257" y="466"/>
                    <a:pt x="5257" y="466"/>
                    <a:pt x="5270" y="466"/>
                  </a:cubicBezTo>
                  <a:cubicBezTo>
                    <a:pt x="5270" y="466"/>
                    <a:pt x="5270" y="479"/>
                    <a:pt x="5257" y="479"/>
                  </a:cubicBezTo>
                  <a:cubicBezTo>
                    <a:pt x="5257" y="472"/>
                    <a:pt x="5254" y="469"/>
                    <a:pt x="5251" y="469"/>
                  </a:cubicBezTo>
                  <a:cubicBezTo>
                    <a:pt x="5248" y="469"/>
                    <a:pt x="5245" y="472"/>
                    <a:pt x="5245" y="479"/>
                  </a:cubicBezTo>
                  <a:lnTo>
                    <a:pt x="5245" y="453"/>
                  </a:lnTo>
                  <a:close/>
                  <a:moveTo>
                    <a:pt x="5056" y="340"/>
                  </a:moveTo>
                  <a:cubicBezTo>
                    <a:pt x="5056" y="340"/>
                    <a:pt x="5044" y="340"/>
                    <a:pt x="5044" y="353"/>
                  </a:cubicBezTo>
                  <a:cubicBezTo>
                    <a:pt x="5030" y="390"/>
                    <a:pt x="5018" y="440"/>
                    <a:pt x="4993" y="479"/>
                  </a:cubicBezTo>
                  <a:cubicBezTo>
                    <a:pt x="4993" y="479"/>
                    <a:pt x="4990" y="479"/>
                    <a:pt x="4987" y="480"/>
                  </a:cubicBezTo>
                  <a:lnTo>
                    <a:pt x="4987" y="480"/>
                  </a:lnTo>
                  <a:cubicBezTo>
                    <a:pt x="5008" y="446"/>
                    <a:pt x="5020" y="410"/>
                    <a:pt x="5030" y="365"/>
                  </a:cubicBezTo>
                  <a:lnTo>
                    <a:pt x="5030" y="353"/>
                  </a:lnTo>
                  <a:lnTo>
                    <a:pt x="5044" y="340"/>
                  </a:lnTo>
                  <a:close/>
                  <a:moveTo>
                    <a:pt x="4666" y="220"/>
                  </a:moveTo>
                  <a:lnTo>
                    <a:pt x="4666" y="239"/>
                  </a:lnTo>
                  <a:cubicBezTo>
                    <a:pt x="4666" y="252"/>
                    <a:pt x="4653" y="252"/>
                    <a:pt x="4653" y="264"/>
                  </a:cubicBezTo>
                  <a:lnTo>
                    <a:pt x="4534" y="533"/>
                  </a:lnTo>
                  <a:lnTo>
                    <a:pt x="4534" y="533"/>
                  </a:lnTo>
                  <a:cubicBezTo>
                    <a:pt x="4539" y="519"/>
                    <a:pt x="4545" y="505"/>
                    <a:pt x="4553" y="491"/>
                  </a:cubicBezTo>
                  <a:cubicBezTo>
                    <a:pt x="4587" y="401"/>
                    <a:pt x="4631" y="311"/>
                    <a:pt x="4666" y="220"/>
                  </a:cubicBezTo>
                  <a:close/>
                  <a:moveTo>
                    <a:pt x="5332" y="516"/>
                  </a:moveTo>
                  <a:lnTo>
                    <a:pt x="5345" y="529"/>
                  </a:lnTo>
                  <a:cubicBezTo>
                    <a:pt x="5345" y="541"/>
                    <a:pt x="5332" y="554"/>
                    <a:pt x="5332" y="554"/>
                  </a:cubicBezTo>
                  <a:lnTo>
                    <a:pt x="5320" y="554"/>
                  </a:lnTo>
                  <a:cubicBezTo>
                    <a:pt x="5320" y="541"/>
                    <a:pt x="5332" y="529"/>
                    <a:pt x="5332" y="516"/>
                  </a:cubicBezTo>
                  <a:close/>
                  <a:moveTo>
                    <a:pt x="3999" y="390"/>
                  </a:moveTo>
                  <a:cubicBezTo>
                    <a:pt x="3962" y="466"/>
                    <a:pt x="3937" y="541"/>
                    <a:pt x="3899" y="616"/>
                  </a:cubicBezTo>
                  <a:cubicBezTo>
                    <a:pt x="3924" y="541"/>
                    <a:pt x="3949" y="466"/>
                    <a:pt x="3987" y="390"/>
                  </a:cubicBezTo>
                  <a:close/>
                  <a:moveTo>
                    <a:pt x="5446" y="616"/>
                  </a:moveTo>
                  <a:cubicBezTo>
                    <a:pt x="5471" y="630"/>
                    <a:pt x="5483" y="642"/>
                    <a:pt x="5508" y="655"/>
                  </a:cubicBezTo>
                  <a:lnTo>
                    <a:pt x="5496" y="667"/>
                  </a:lnTo>
                  <a:lnTo>
                    <a:pt x="5483" y="667"/>
                  </a:lnTo>
                  <a:cubicBezTo>
                    <a:pt x="5475" y="658"/>
                    <a:pt x="5466" y="649"/>
                    <a:pt x="5452" y="649"/>
                  </a:cubicBezTo>
                  <a:cubicBezTo>
                    <a:pt x="5447" y="649"/>
                    <a:pt x="5440" y="651"/>
                    <a:pt x="5433" y="655"/>
                  </a:cubicBezTo>
                  <a:cubicBezTo>
                    <a:pt x="5446" y="642"/>
                    <a:pt x="5446" y="630"/>
                    <a:pt x="5446" y="616"/>
                  </a:cubicBezTo>
                  <a:close/>
                  <a:moveTo>
                    <a:pt x="4930" y="277"/>
                  </a:moveTo>
                  <a:cubicBezTo>
                    <a:pt x="4930" y="277"/>
                    <a:pt x="4930" y="289"/>
                    <a:pt x="4943" y="289"/>
                  </a:cubicBezTo>
                  <a:cubicBezTo>
                    <a:pt x="4918" y="340"/>
                    <a:pt x="4893" y="390"/>
                    <a:pt x="4880" y="440"/>
                  </a:cubicBezTo>
                  <a:lnTo>
                    <a:pt x="4880" y="453"/>
                  </a:lnTo>
                  <a:cubicBezTo>
                    <a:pt x="4829" y="541"/>
                    <a:pt x="4792" y="630"/>
                    <a:pt x="4754" y="717"/>
                  </a:cubicBezTo>
                  <a:cubicBezTo>
                    <a:pt x="4804" y="591"/>
                    <a:pt x="4842" y="479"/>
                    <a:pt x="4893" y="365"/>
                  </a:cubicBezTo>
                  <a:cubicBezTo>
                    <a:pt x="4893" y="353"/>
                    <a:pt x="4905" y="353"/>
                    <a:pt x="4905" y="340"/>
                  </a:cubicBezTo>
                  <a:cubicBezTo>
                    <a:pt x="4918" y="328"/>
                    <a:pt x="4918" y="303"/>
                    <a:pt x="4930" y="277"/>
                  </a:cubicBezTo>
                  <a:close/>
                  <a:moveTo>
                    <a:pt x="4289" y="415"/>
                  </a:moveTo>
                  <a:cubicBezTo>
                    <a:pt x="4239" y="529"/>
                    <a:pt x="4188" y="630"/>
                    <a:pt x="4138" y="730"/>
                  </a:cubicBezTo>
                  <a:lnTo>
                    <a:pt x="4214" y="541"/>
                  </a:lnTo>
                  <a:lnTo>
                    <a:pt x="4239" y="516"/>
                  </a:lnTo>
                  <a:cubicBezTo>
                    <a:pt x="4251" y="491"/>
                    <a:pt x="4264" y="453"/>
                    <a:pt x="4276" y="415"/>
                  </a:cubicBezTo>
                  <a:close/>
                  <a:moveTo>
                    <a:pt x="5181" y="415"/>
                  </a:moveTo>
                  <a:cubicBezTo>
                    <a:pt x="5181" y="415"/>
                    <a:pt x="5194" y="415"/>
                    <a:pt x="5194" y="428"/>
                  </a:cubicBezTo>
                  <a:cubicBezTo>
                    <a:pt x="5156" y="529"/>
                    <a:pt x="5106" y="630"/>
                    <a:pt x="5069" y="730"/>
                  </a:cubicBezTo>
                  <a:cubicBezTo>
                    <a:pt x="5106" y="630"/>
                    <a:pt x="5144" y="529"/>
                    <a:pt x="5181" y="415"/>
                  </a:cubicBezTo>
                  <a:close/>
                  <a:moveTo>
                    <a:pt x="5572" y="717"/>
                  </a:moveTo>
                  <a:lnTo>
                    <a:pt x="5585" y="730"/>
                  </a:lnTo>
                  <a:lnTo>
                    <a:pt x="5585" y="730"/>
                  </a:lnTo>
                  <a:cubicBezTo>
                    <a:pt x="5584" y="730"/>
                    <a:pt x="5584" y="730"/>
                    <a:pt x="5584" y="730"/>
                  </a:cubicBezTo>
                  <a:lnTo>
                    <a:pt x="5572" y="730"/>
                  </a:lnTo>
                  <a:lnTo>
                    <a:pt x="5572" y="717"/>
                  </a:lnTo>
                  <a:close/>
                  <a:moveTo>
                    <a:pt x="5659" y="792"/>
                  </a:moveTo>
                  <a:lnTo>
                    <a:pt x="5647" y="806"/>
                  </a:lnTo>
                  <a:lnTo>
                    <a:pt x="5647" y="792"/>
                  </a:lnTo>
                  <a:close/>
                  <a:moveTo>
                    <a:pt x="4779" y="831"/>
                  </a:moveTo>
                  <a:lnTo>
                    <a:pt x="4779" y="831"/>
                  </a:lnTo>
                  <a:cubicBezTo>
                    <a:pt x="4775" y="841"/>
                    <a:pt x="4771" y="852"/>
                    <a:pt x="4767" y="862"/>
                  </a:cubicBezTo>
                  <a:lnTo>
                    <a:pt x="4767" y="862"/>
                  </a:lnTo>
                  <a:cubicBezTo>
                    <a:pt x="4767" y="852"/>
                    <a:pt x="4769" y="841"/>
                    <a:pt x="4779" y="831"/>
                  </a:cubicBezTo>
                  <a:close/>
                  <a:moveTo>
                    <a:pt x="1673" y="871"/>
                  </a:moveTo>
                  <a:cubicBezTo>
                    <a:pt x="1673" y="883"/>
                    <a:pt x="1672" y="893"/>
                    <a:pt x="1660" y="893"/>
                  </a:cubicBezTo>
                  <a:lnTo>
                    <a:pt x="1648" y="881"/>
                  </a:lnTo>
                  <a:cubicBezTo>
                    <a:pt x="1656" y="881"/>
                    <a:pt x="1665" y="875"/>
                    <a:pt x="1673" y="871"/>
                  </a:cubicBezTo>
                  <a:close/>
                  <a:moveTo>
                    <a:pt x="5056" y="516"/>
                  </a:moveTo>
                  <a:cubicBezTo>
                    <a:pt x="5030" y="566"/>
                    <a:pt x="5018" y="630"/>
                    <a:pt x="4993" y="692"/>
                  </a:cubicBezTo>
                  <a:lnTo>
                    <a:pt x="4993" y="730"/>
                  </a:lnTo>
                  <a:lnTo>
                    <a:pt x="4880" y="1032"/>
                  </a:lnTo>
                  <a:lnTo>
                    <a:pt x="5030" y="541"/>
                  </a:lnTo>
                  <a:cubicBezTo>
                    <a:pt x="5030" y="541"/>
                    <a:pt x="5044" y="541"/>
                    <a:pt x="5044" y="529"/>
                  </a:cubicBezTo>
                  <a:lnTo>
                    <a:pt x="5044" y="516"/>
                  </a:lnTo>
                  <a:close/>
                  <a:moveTo>
                    <a:pt x="5899" y="1032"/>
                  </a:moveTo>
                  <a:cubicBezTo>
                    <a:pt x="5899" y="1032"/>
                    <a:pt x="5899" y="1044"/>
                    <a:pt x="5886" y="1044"/>
                  </a:cubicBezTo>
                  <a:lnTo>
                    <a:pt x="5886" y="1032"/>
                  </a:lnTo>
                  <a:close/>
                  <a:moveTo>
                    <a:pt x="5835" y="982"/>
                  </a:moveTo>
                  <a:cubicBezTo>
                    <a:pt x="5823" y="1019"/>
                    <a:pt x="5798" y="1057"/>
                    <a:pt x="5773" y="1094"/>
                  </a:cubicBezTo>
                  <a:cubicBezTo>
                    <a:pt x="5798" y="1057"/>
                    <a:pt x="5810" y="1019"/>
                    <a:pt x="5835" y="982"/>
                  </a:cubicBezTo>
                  <a:close/>
                  <a:moveTo>
                    <a:pt x="1784" y="1037"/>
                  </a:moveTo>
                  <a:cubicBezTo>
                    <a:pt x="1781" y="1057"/>
                    <a:pt x="1773" y="1081"/>
                    <a:pt x="1764" y="1100"/>
                  </a:cubicBezTo>
                  <a:lnTo>
                    <a:pt x="1764" y="1100"/>
                  </a:lnTo>
                  <a:cubicBezTo>
                    <a:pt x="1771" y="1078"/>
                    <a:pt x="1778" y="1057"/>
                    <a:pt x="1784" y="1037"/>
                  </a:cubicBezTo>
                  <a:close/>
                  <a:moveTo>
                    <a:pt x="5961" y="1107"/>
                  </a:moveTo>
                  <a:lnTo>
                    <a:pt x="5961" y="1119"/>
                  </a:lnTo>
                  <a:lnTo>
                    <a:pt x="5949" y="1119"/>
                  </a:lnTo>
                  <a:lnTo>
                    <a:pt x="5949" y="1107"/>
                  </a:lnTo>
                  <a:close/>
                  <a:moveTo>
                    <a:pt x="6011" y="1170"/>
                  </a:moveTo>
                  <a:lnTo>
                    <a:pt x="6036" y="1195"/>
                  </a:lnTo>
                  <a:lnTo>
                    <a:pt x="6024" y="1195"/>
                  </a:lnTo>
                  <a:cubicBezTo>
                    <a:pt x="6024" y="1195"/>
                    <a:pt x="6024" y="1208"/>
                    <a:pt x="6011" y="1208"/>
                  </a:cubicBezTo>
                  <a:lnTo>
                    <a:pt x="5999" y="1208"/>
                  </a:lnTo>
                  <a:lnTo>
                    <a:pt x="5999" y="1195"/>
                  </a:lnTo>
                  <a:cubicBezTo>
                    <a:pt x="6011" y="1183"/>
                    <a:pt x="6011" y="1170"/>
                    <a:pt x="6011" y="1170"/>
                  </a:cubicBezTo>
                  <a:close/>
                  <a:moveTo>
                    <a:pt x="6137" y="1334"/>
                  </a:moveTo>
                  <a:cubicBezTo>
                    <a:pt x="6150" y="1334"/>
                    <a:pt x="6150" y="1346"/>
                    <a:pt x="6150" y="1346"/>
                  </a:cubicBezTo>
                  <a:lnTo>
                    <a:pt x="6137" y="1346"/>
                  </a:lnTo>
                  <a:lnTo>
                    <a:pt x="6137" y="1334"/>
                  </a:lnTo>
                  <a:close/>
                  <a:moveTo>
                    <a:pt x="2590" y="885"/>
                  </a:moveTo>
                  <a:cubicBezTo>
                    <a:pt x="2554" y="1062"/>
                    <a:pt x="2513" y="1240"/>
                    <a:pt x="2478" y="1422"/>
                  </a:cubicBezTo>
                  <a:lnTo>
                    <a:pt x="2478" y="1422"/>
                  </a:lnTo>
                  <a:cubicBezTo>
                    <a:pt x="2478" y="1422"/>
                    <a:pt x="2478" y="1422"/>
                    <a:pt x="2478" y="1421"/>
                  </a:cubicBezTo>
                  <a:cubicBezTo>
                    <a:pt x="2465" y="1245"/>
                    <a:pt x="2503" y="1069"/>
                    <a:pt x="2554" y="893"/>
                  </a:cubicBezTo>
                  <a:cubicBezTo>
                    <a:pt x="2557" y="897"/>
                    <a:pt x="2562" y="899"/>
                    <a:pt x="2567" y="899"/>
                  </a:cubicBezTo>
                  <a:cubicBezTo>
                    <a:pt x="2577" y="899"/>
                    <a:pt x="2587" y="892"/>
                    <a:pt x="2590" y="885"/>
                  </a:cubicBezTo>
                  <a:close/>
                  <a:moveTo>
                    <a:pt x="5710" y="1233"/>
                  </a:moveTo>
                  <a:cubicBezTo>
                    <a:pt x="5710" y="1233"/>
                    <a:pt x="5710" y="1245"/>
                    <a:pt x="5723" y="1245"/>
                  </a:cubicBezTo>
                  <a:cubicBezTo>
                    <a:pt x="5710" y="1245"/>
                    <a:pt x="5710" y="1245"/>
                    <a:pt x="5710" y="1258"/>
                  </a:cubicBezTo>
                  <a:cubicBezTo>
                    <a:pt x="5697" y="1270"/>
                    <a:pt x="5697" y="1295"/>
                    <a:pt x="5710" y="1309"/>
                  </a:cubicBezTo>
                  <a:lnTo>
                    <a:pt x="5684" y="1334"/>
                  </a:lnTo>
                  <a:cubicBezTo>
                    <a:pt x="5660" y="1370"/>
                    <a:pt x="5635" y="1407"/>
                    <a:pt x="5611" y="1455"/>
                  </a:cubicBezTo>
                  <a:lnTo>
                    <a:pt x="5611" y="1455"/>
                  </a:lnTo>
                  <a:cubicBezTo>
                    <a:pt x="5648" y="1381"/>
                    <a:pt x="5673" y="1307"/>
                    <a:pt x="5710" y="1233"/>
                  </a:cubicBezTo>
                  <a:close/>
                  <a:moveTo>
                    <a:pt x="6313" y="1585"/>
                  </a:moveTo>
                  <a:cubicBezTo>
                    <a:pt x="6313" y="1597"/>
                    <a:pt x="6326" y="1597"/>
                    <a:pt x="6326" y="1597"/>
                  </a:cubicBezTo>
                  <a:lnTo>
                    <a:pt x="6313" y="1597"/>
                  </a:lnTo>
                  <a:lnTo>
                    <a:pt x="6313" y="1585"/>
                  </a:lnTo>
                  <a:close/>
                  <a:moveTo>
                    <a:pt x="6075" y="1522"/>
                  </a:moveTo>
                  <a:cubicBezTo>
                    <a:pt x="6075" y="1535"/>
                    <a:pt x="6087" y="1535"/>
                    <a:pt x="6087" y="1535"/>
                  </a:cubicBezTo>
                  <a:lnTo>
                    <a:pt x="6087" y="1547"/>
                  </a:lnTo>
                  <a:cubicBezTo>
                    <a:pt x="6050" y="1585"/>
                    <a:pt x="6024" y="1636"/>
                    <a:pt x="5986" y="1686"/>
                  </a:cubicBezTo>
                  <a:cubicBezTo>
                    <a:pt x="6011" y="1636"/>
                    <a:pt x="6050" y="1572"/>
                    <a:pt x="6075" y="1522"/>
                  </a:cubicBezTo>
                  <a:close/>
                  <a:moveTo>
                    <a:pt x="1283" y="1421"/>
                  </a:moveTo>
                  <a:lnTo>
                    <a:pt x="1283" y="1421"/>
                  </a:lnTo>
                  <a:cubicBezTo>
                    <a:pt x="1271" y="1485"/>
                    <a:pt x="1258" y="1547"/>
                    <a:pt x="1258" y="1610"/>
                  </a:cubicBezTo>
                  <a:lnTo>
                    <a:pt x="1182" y="1874"/>
                  </a:lnTo>
                  <a:cubicBezTo>
                    <a:pt x="1221" y="1723"/>
                    <a:pt x="1246" y="1572"/>
                    <a:pt x="1283" y="1421"/>
                  </a:cubicBezTo>
                  <a:close/>
                  <a:moveTo>
                    <a:pt x="6288" y="1622"/>
                  </a:moveTo>
                  <a:lnTo>
                    <a:pt x="6288" y="1622"/>
                  </a:lnTo>
                  <a:cubicBezTo>
                    <a:pt x="6276" y="1673"/>
                    <a:pt x="6251" y="1723"/>
                    <a:pt x="6238" y="1761"/>
                  </a:cubicBezTo>
                  <a:cubicBezTo>
                    <a:pt x="6187" y="1824"/>
                    <a:pt x="6150" y="1874"/>
                    <a:pt x="6112" y="1937"/>
                  </a:cubicBezTo>
                  <a:cubicBezTo>
                    <a:pt x="6162" y="1824"/>
                    <a:pt x="6226" y="1723"/>
                    <a:pt x="6288" y="1622"/>
                  </a:cubicBezTo>
                  <a:close/>
                  <a:moveTo>
                    <a:pt x="6452" y="1824"/>
                  </a:moveTo>
                  <a:cubicBezTo>
                    <a:pt x="6452" y="1837"/>
                    <a:pt x="6464" y="1862"/>
                    <a:pt x="6464" y="1874"/>
                  </a:cubicBezTo>
                  <a:lnTo>
                    <a:pt x="6464" y="1887"/>
                  </a:lnTo>
                  <a:lnTo>
                    <a:pt x="6464" y="1899"/>
                  </a:lnTo>
                  <a:lnTo>
                    <a:pt x="6464" y="1912"/>
                  </a:lnTo>
                  <a:cubicBezTo>
                    <a:pt x="6452" y="1912"/>
                    <a:pt x="6452" y="1912"/>
                    <a:pt x="6452" y="1924"/>
                  </a:cubicBezTo>
                  <a:cubicBezTo>
                    <a:pt x="6452" y="1937"/>
                    <a:pt x="6439" y="1949"/>
                    <a:pt x="6439" y="1962"/>
                  </a:cubicBezTo>
                  <a:cubicBezTo>
                    <a:pt x="6429" y="1972"/>
                    <a:pt x="6427" y="1982"/>
                    <a:pt x="6420" y="1992"/>
                  </a:cubicBezTo>
                  <a:lnTo>
                    <a:pt x="6420" y="1992"/>
                  </a:lnTo>
                  <a:cubicBezTo>
                    <a:pt x="6431" y="1957"/>
                    <a:pt x="6441" y="1916"/>
                    <a:pt x="6452" y="1874"/>
                  </a:cubicBezTo>
                  <a:cubicBezTo>
                    <a:pt x="6452" y="1862"/>
                    <a:pt x="6452" y="1849"/>
                    <a:pt x="6439" y="1849"/>
                  </a:cubicBezTo>
                  <a:cubicBezTo>
                    <a:pt x="6439" y="1837"/>
                    <a:pt x="6439" y="1837"/>
                    <a:pt x="6452" y="1824"/>
                  </a:cubicBezTo>
                  <a:close/>
                  <a:moveTo>
                    <a:pt x="805" y="1899"/>
                  </a:moveTo>
                  <a:lnTo>
                    <a:pt x="805" y="1924"/>
                  </a:lnTo>
                  <a:lnTo>
                    <a:pt x="793" y="1937"/>
                  </a:lnTo>
                  <a:cubicBezTo>
                    <a:pt x="780" y="1962"/>
                    <a:pt x="780" y="1975"/>
                    <a:pt x="768" y="2000"/>
                  </a:cubicBezTo>
                  <a:cubicBezTo>
                    <a:pt x="768" y="2000"/>
                    <a:pt x="768" y="1988"/>
                    <a:pt x="755" y="1988"/>
                  </a:cubicBezTo>
                  <a:cubicBezTo>
                    <a:pt x="780" y="1962"/>
                    <a:pt x="793" y="1937"/>
                    <a:pt x="805" y="1899"/>
                  </a:cubicBezTo>
                  <a:close/>
                  <a:moveTo>
                    <a:pt x="6539" y="2050"/>
                  </a:moveTo>
                  <a:cubicBezTo>
                    <a:pt x="6539" y="2063"/>
                    <a:pt x="6539" y="2063"/>
                    <a:pt x="6553" y="2075"/>
                  </a:cubicBezTo>
                  <a:lnTo>
                    <a:pt x="6527" y="2075"/>
                  </a:lnTo>
                  <a:cubicBezTo>
                    <a:pt x="6539" y="2063"/>
                    <a:pt x="6539" y="2050"/>
                    <a:pt x="6539" y="2050"/>
                  </a:cubicBezTo>
                  <a:close/>
                  <a:moveTo>
                    <a:pt x="6590" y="2214"/>
                  </a:moveTo>
                  <a:lnTo>
                    <a:pt x="6590" y="2226"/>
                  </a:lnTo>
                  <a:lnTo>
                    <a:pt x="6578" y="2226"/>
                  </a:lnTo>
                  <a:lnTo>
                    <a:pt x="6590" y="2214"/>
                  </a:lnTo>
                  <a:close/>
                  <a:moveTo>
                    <a:pt x="1409" y="1434"/>
                  </a:moveTo>
                  <a:lnTo>
                    <a:pt x="1296" y="1962"/>
                  </a:lnTo>
                  <a:lnTo>
                    <a:pt x="1296" y="1975"/>
                  </a:lnTo>
                  <a:cubicBezTo>
                    <a:pt x="1258" y="2125"/>
                    <a:pt x="1233" y="2264"/>
                    <a:pt x="1208" y="2402"/>
                  </a:cubicBezTo>
                  <a:cubicBezTo>
                    <a:pt x="1233" y="2176"/>
                    <a:pt x="1271" y="1937"/>
                    <a:pt x="1308" y="1711"/>
                  </a:cubicBezTo>
                  <a:lnTo>
                    <a:pt x="1308" y="1686"/>
                  </a:lnTo>
                  <a:cubicBezTo>
                    <a:pt x="1321" y="1686"/>
                    <a:pt x="1333" y="1673"/>
                    <a:pt x="1346" y="1661"/>
                  </a:cubicBezTo>
                  <a:cubicBezTo>
                    <a:pt x="1358" y="1585"/>
                    <a:pt x="1384" y="1510"/>
                    <a:pt x="1397" y="1434"/>
                  </a:cubicBezTo>
                  <a:close/>
                  <a:moveTo>
                    <a:pt x="6615" y="2402"/>
                  </a:moveTo>
                  <a:lnTo>
                    <a:pt x="6615" y="2402"/>
                  </a:lnTo>
                  <a:cubicBezTo>
                    <a:pt x="6603" y="2427"/>
                    <a:pt x="6590" y="2452"/>
                    <a:pt x="6590" y="2465"/>
                  </a:cubicBezTo>
                  <a:cubicBezTo>
                    <a:pt x="6578" y="2478"/>
                    <a:pt x="6578" y="2491"/>
                    <a:pt x="6578" y="2503"/>
                  </a:cubicBezTo>
                  <a:cubicBezTo>
                    <a:pt x="6565" y="2516"/>
                    <a:pt x="6553" y="2516"/>
                    <a:pt x="6553" y="2528"/>
                  </a:cubicBezTo>
                  <a:cubicBezTo>
                    <a:pt x="6553" y="2503"/>
                    <a:pt x="6553" y="2491"/>
                    <a:pt x="6565" y="2478"/>
                  </a:cubicBezTo>
                  <a:cubicBezTo>
                    <a:pt x="6578" y="2452"/>
                    <a:pt x="6590" y="2427"/>
                    <a:pt x="6615" y="2402"/>
                  </a:cubicBezTo>
                  <a:close/>
                  <a:moveTo>
                    <a:pt x="654" y="2503"/>
                  </a:moveTo>
                  <a:lnTo>
                    <a:pt x="654" y="2541"/>
                  </a:lnTo>
                  <a:cubicBezTo>
                    <a:pt x="654" y="2546"/>
                    <a:pt x="652" y="2551"/>
                    <a:pt x="650" y="2556"/>
                  </a:cubicBezTo>
                  <a:lnTo>
                    <a:pt x="650" y="2556"/>
                  </a:lnTo>
                  <a:cubicBezTo>
                    <a:pt x="654" y="2538"/>
                    <a:pt x="654" y="2520"/>
                    <a:pt x="654" y="2503"/>
                  </a:cubicBezTo>
                  <a:close/>
                  <a:moveTo>
                    <a:pt x="869" y="1949"/>
                  </a:moveTo>
                  <a:lnTo>
                    <a:pt x="869" y="1949"/>
                  </a:lnTo>
                  <a:cubicBezTo>
                    <a:pt x="811" y="2156"/>
                    <a:pt x="764" y="2363"/>
                    <a:pt x="718" y="2570"/>
                  </a:cubicBezTo>
                  <a:lnTo>
                    <a:pt x="718" y="2570"/>
                  </a:lnTo>
                  <a:cubicBezTo>
                    <a:pt x="718" y="2569"/>
                    <a:pt x="718" y="2567"/>
                    <a:pt x="718" y="2566"/>
                  </a:cubicBezTo>
                  <a:cubicBezTo>
                    <a:pt x="730" y="2478"/>
                    <a:pt x="755" y="2390"/>
                    <a:pt x="768" y="2302"/>
                  </a:cubicBezTo>
                  <a:cubicBezTo>
                    <a:pt x="793" y="2189"/>
                    <a:pt x="818" y="2063"/>
                    <a:pt x="869" y="1949"/>
                  </a:cubicBezTo>
                  <a:close/>
                  <a:moveTo>
                    <a:pt x="712" y="2594"/>
                  </a:moveTo>
                  <a:cubicBezTo>
                    <a:pt x="710" y="2606"/>
                    <a:pt x="707" y="2617"/>
                    <a:pt x="705" y="2628"/>
                  </a:cubicBezTo>
                  <a:cubicBezTo>
                    <a:pt x="705" y="2615"/>
                    <a:pt x="709" y="2605"/>
                    <a:pt x="712" y="2594"/>
                  </a:cubicBezTo>
                  <a:close/>
                  <a:moveTo>
                    <a:pt x="6653" y="2491"/>
                  </a:moveTo>
                  <a:cubicBezTo>
                    <a:pt x="6653" y="2516"/>
                    <a:pt x="6665" y="2553"/>
                    <a:pt x="6665" y="2578"/>
                  </a:cubicBezTo>
                  <a:lnTo>
                    <a:pt x="6665" y="2591"/>
                  </a:lnTo>
                  <a:lnTo>
                    <a:pt x="6665" y="2603"/>
                  </a:lnTo>
                  <a:cubicBezTo>
                    <a:pt x="6659" y="2597"/>
                    <a:pt x="6650" y="2594"/>
                    <a:pt x="6640" y="2594"/>
                  </a:cubicBezTo>
                  <a:cubicBezTo>
                    <a:pt x="6631" y="2594"/>
                    <a:pt x="6621" y="2597"/>
                    <a:pt x="6615" y="2603"/>
                  </a:cubicBezTo>
                  <a:cubicBezTo>
                    <a:pt x="6615" y="2616"/>
                    <a:pt x="6603" y="2616"/>
                    <a:pt x="6603" y="2628"/>
                  </a:cubicBezTo>
                  <a:lnTo>
                    <a:pt x="6603" y="2616"/>
                  </a:lnTo>
                  <a:cubicBezTo>
                    <a:pt x="6603" y="2616"/>
                    <a:pt x="6603" y="2603"/>
                    <a:pt x="6615" y="2591"/>
                  </a:cubicBezTo>
                  <a:cubicBezTo>
                    <a:pt x="6628" y="2566"/>
                    <a:pt x="6640" y="2553"/>
                    <a:pt x="6653" y="2528"/>
                  </a:cubicBezTo>
                  <a:lnTo>
                    <a:pt x="6653" y="2503"/>
                  </a:lnTo>
                  <a:lnTo>
                    <a:pt x="6653" y="2491"/>
                  </a:lnTo>
                  <a:close/>
                  <a:moveTo>
                    <a:pt x="6590" y="2642"/>
                  </a:moveTo>
                  <a:cubicBezTo>
                    <a:pt x="6579" y="2652"/>
                    <a:pt x="6571" y="2661"/>
                    <a:pt x="6564" y="2669"/>
                  </a:cubicBezTo>
                  <a:lnTo>
                    <a:pt x="6564" y="2669"/>
                  </a:lnTo>
                  <a:cubicBezTo>
                    <a:pt x="6568" y="2660"/>
                    <a:pt x="6573" y="2651"/>
                    <a:pt x="6578" y="2642"/>
                  </a:cubicBezTo>
                  <a:close/>
                  <a:moveTo>
                    <a:pt x="6628" y="2692"/>
                  </a:moveTo>
                  <a:lnTo>
                    <a:pt x="6628" y="2704"/>
                  </a:lnTo>
                  <a:cubicBezTo>
                    <a:pt x="6628" y="2704"/>
                    <a:pt x="6616" y="2704"/>
                    <a:pt x="6615" y="2716"/>
                  </a:cubicBezTo>
                  <a:lnTo>
                    <a:pt x="6615" y="2716"/>
                  </a:lnTo>
                  <a:cubicBezTo>
                    <a:pt x="6616" y="2704"/>
                    <a:pt x="6628" y="2704"/>
                    <a:pt x="6628" y="2692"/>
                  </a:cubicBezTo>
                  <a:close/>
                  <a:moveTo>
                    <a:pt x="6678" y="2742"/>
                  </a:moveTo>
                  <a:lnTo>
                    <a:pt x="6690" y="2754"/>
                  </a:lnTo>
                  <a:lnTo>
                    <a:pt x="6678" y="2754"/>
                  </a:lnTo>
                  <a:lnTo>
                    <a:pt x="6678" y="2742"/>
                  </a:lnTo>
                  <a:close/>
                  <a:moveTo>
                    <a:pt x="629" y="2692"/>
                  </a:moveTo>
                  <a:lnTo>
                    <a:pt x="629" y="2704"/>
                  </a:lnTo>
                  <a:cubicBezTo>
                    <a:pt x="617" y="2754"/>
                    <a:pt x="604" y="2792"/>
                    <a:pt x="604" y="2843"/>
                  </a:cubicBezTo>
                  <a:lnTo>
                    <a:pt x="604" y="2704"/>
                  </a:lnTo>
                  <a:cubicBezTo>
                    <a:pt x="617" y="2692"/>
                    <a:pt x="617" y="2692"/>
                    <a:pt x="629" y="2692"/>
                  </a:cubicBezTo>
                  <a:close/>
                  <a:moveTo>
                    <a:pt x="6640" y="2818"/>
                  </a:moveTo>
                  <a:cubicBezTo>
                    <a:pt x="6640" y="2830"/>
                    <a:pt x="6640" y="2843"/>
                    <a:pt x="6628" y="2855"/>
                  </a:cubicBezTo>
                  <a:cubicBezTo>
                    <a:pt x="6615" y="2880"/>
                    <a:pt x="6590" y="2905"/>
                    <a:pt x="6578" y="2918"/>
                  </a:cubicBezTo>
                  <a:cubicBezTo>
                    <a:pt x="6565" y="2918"/>
                    <a:pt x="6565" y="2930"/>
                    <a:pt x="6553" y="2930"/>
                  </a:cubicBezTo>
                  <a:cubicBezTo>
                    <a:pt x="6565" y="2905"/>
                    <a:pt x="6590" y="2880"/>
                    <a:pt x="6603" y="2855"/>
                  </a:cubicBezTo>
                  <a:cubicBezTo>
                    <a:pt x="6615" y="2855"/>
                    <a:pt x="6628" y="2843"/>
                    <a:pt x="6640" y="2818"/>
                  </a:cubicBezTo>
                  <a:close/>
                  <a:moveTo>
                    <a:pt x="503" y="2855"/>
                  </a:moveTo>
                  <a:lnTo>
                    <a:pt x="503" y="2855"/>
                  </a:lnTo>
                  <a:cubicBezTo>
                    <a:pt x="491" y="2930"/>
                    <a:pt x="478" y="2994"/>
                    <a:pt x="466" y="3069"/>
                  </a:cubicBezTo>
                  <a:cubicBezTo>
                    <a:pt x="478" y="2994"/>
                    <a:pt x="478" y="2930"/>
                    <a:pt x="503" y="2855"/>
                  </a:cubicBezTo>
                  <a:close/>
                  <a:moveTo>
                    <a:pt x="5949" y="3119"/>
                  </a:moveTo>
                  <a:cubicBezTo>
                    <a:pt x="5961" y="3119"/>
                    <a:pt x="5974" y="3119"/>
                    <a:pt x="5974" y="3131"/>
                  </a:cubicBezTo>
                  <a:lnTo>
                    <a:pt x="5974" y="3145"/>
                  </a:lnTo>
                  <a:lnTo>
                    <a:pt x="5974" y="3157"/>
                  </a:lnTo>
                  <a:cubicBezTo>
                    <a:pt x="5961" y="3145"/>
                    <a:pt x="5949" y="3145"/>
                    <a:pt x="5949" y="3145"/>
                  </a:cubicBezTo>
                  <a:lnTo>
                    <a:pt x="5949" y="3119"/>
                  </a:lnTo>
                  <a:close/>
                  <a:moveTo>
                    <a:pt x="6690" y="2880"/>
                  </a:moveTo>
                  <a:cubicBezTo>
                    <a:pt x="6703" y="2905"/>
                    <a:pt x="6703" y="2930"/>
                    <a:pt x="6703" y="2968"/>
                  </a:cubicBezTo>
                  <a:cubicBezTo>
                    <a:pt x="6640" y="3031"/>
                    <a:pt x="6590" y="3094"/>
                    <a:pt x="6527" y="3145"/>
                  </a:cubicBezTo>
                  <a:cubicBezTo>
                    <a:pt x="6502" y="3157"/>
                    <a:pt x="6502" y="3182"/>
                    <a:pt x="6514" y="3195"/>
                  </a:cubicBezTo>
                  <a:lnTo>
                    <a:pt x="6527" y="3207"/>
                  </a:lnTo>
                  <a:cubicBezTo>
                    <a:pt x="6539" y="3207"/>
                    <a:pt x="6539" y="3220"/>
                    <a:pt x="6539" y="3220"/>
                  </a:cubicBezTo>
                  <a:cubicBezTo>
                    <a:pt x="6498" y="3209"/>
                    <a:pt x="6457" y="3198"/>
                    <a:pt x="6416" y="3187"/>
                  </a:cubicBezTo>
                  <a:lnTo>
                    <a:pt x="6416" y="3187"/>
                  </a:lnTo>
                  <a:cubicBezTo>
                    <a:pt x="6420" y="3186"/>
                    <a:pt x="6424" y="3185"/>
                    <a:pt x="6427" y="3182"/>
                  </a:cubicBezTo>
                  <a:cubicBezTo>
                    <a:pt x="6489" y="3119"/>
                    <a:pt x="6553" y="3069"/>
                    <a:pt x="6603" y="3006"/>
                  </a:cubicBezTo>
                  <a:cubicBezTo>
                    <a:pt x="6640" y="2968"/>
                    <a:pt x="6665" y="2930"/>
                    <a:pt x="6690" y="2880"/>
                  </a:cubicBezTo>
                  <a:close/>
                  <a:moveTo>
                    <a:pt x="6703" y="3056"/>
                  </a:moveTo>
                  <a:cubicBezTo>
                    <a:pt x="6703" y="3069"/>
                    <a:pt x="6703" y="3081"/>
                    <a:pt x="6716" y="3094"/>
                  </a:cubicBezTo>
                  <a:lnTo>
                    <a:pt x="6690" y="3094"/>
                  </a:lnTo>
                  <a:lnTo>
                    <a:pt x="6690" y="3106"/>
                  </a:lnTo>
                  <a:cubicBezTo>
                    <a:pt x="6678" y="3106"/>
                    <a:pt x="6678" y="3106"/>
                    <a:pt x="6678" y="3119"/>
                  </a:cubicBezTo>
                  <a:lnTo>
                    <a:pt x="6678" y="3157"/>
                  </a:lnTo>
                  <a:cubicBezTo>
                    <a:pt x="6653" y="3182"/>
                    <a:pt x="6640" y="3220"/>
                    <a:pt x="6628" y="3245"/>
                  </a:cubicBezTo>
                  <a:cubicBezTo>
                    <a:pt x="6615" y="3245"/>
                    <a:pt x="6590" y="3232"/>
                    <a:pt x="6578" y="3232"/>
                  </a:cubicBezTo>
                  <a:cubicBezTo>
                    <a:pt x="6578" y="3232"/>
                    <a:pt x="6590" y="3232"/>
                    <a:pt x="6590" y="3220"/>
                  </a:cubicBezTo>
                  <a:lnTo>
                    <a:pt x="6703" y="3069"/>
                  </a:lnTo>
                  <a:lnTo>
                    <a:pt x="6703" y="3056"/>
                  </a:lnTo>
                  <a:close/>
                  <a:moveTo>
                    <a:pt x="6716" y="3220"/>
                  </a:moveTo>
                  <a:lnTo>
                    <a:pt x="6716" y="3257"/>
                  </a:lnTo>
                  <a:lnTo>
                    <a:pt x="6716" y="3270"/>
                  </a:lnTo>
                  <a:lnTo>
                    <a:pt x="6703" y="3270"/>
                  </a:lnTo>
                  <a:cubicBezTo>
                    <a:pt x="6690" y="3270"/>
                    <a:pt x="6690" y="3270"/>
                    <a:pt x="6690" y="3257"/>
                  </a:cubicBezTo>
                  <a:cubicBezTo>
                    <a:pt x="6703" y="3245"/>
                    <a:pt x="6703" y="3232"/>
                    <a:pt x="6716" y="3220"/>
                  </a:cubicBezTo>
                  <a:close/>
                  <a:moveTo>
                    <a:pt x="5911" y="3232"/>
                  </a:moveTo>
                  <a:cubicBezTo>
                    <a:pt x="5924" y="3245"/>
                    <a:pt x="5949" y="3257"/>
                    <a:pt x="5974" y="3270"/>
                  </a:cubicBezTo>
                  <a:cubicBezTo>
                    <a:pt x="5961" y="3282"/>
                    <a:pt x="5961" y="3282"/>
                    <a:pt x="5961" y="3295"/>
                  </a:cubicBezTo>
                  <a:cubicBezTo>
                    <a:pt x="5949" y="3295"/>
                    <a:pt x="5949" y="3295"/>
                    <a:pt x="5936" y="3282"/>
                  </a:cubicBezTo>
                  <a:cubicBezTo>
                    <a:pt x="5924" y="3282"/>
                    <a:pt x="5899" y="3295"/>
                    <a:pt x="5899" y="3308"/>
                  </a:cubicBezTo>
                  <a:lnTo>
                    <a:pt x="5899" y="3333"/>
                  </a:lnTo>
                  <a:cubicBezTo>
                    <a:pt x="5899" y="3321"/>
                    <a:pt x="5886" y="3321"/>
                    <a:pt x="5873" y="3321"/>
                  </a:cubicBezTo>
                  <a:cubicBezTo>
                    <a:pt x="5886" y="3295"/>
                    <a:pt x="5899" y="3257"/>
                    <a:pt x="5911" y="3232"/>
                  </a:cubicBezTo>
                  <a:close/>
                  <a:moveTo>
                    <a:pt x="5848" y="3472"/>
                  </a:moveTo>
                  <a:cubicBezTo>
                    <a:pt x="5848" y="3472"/>
                    <a:pt x="5835" y="3472"/>
                    <a:pt x="5835" y="3484"/>
                  </a:cubicBezTo>
                  <a:lnTo>
                    <a:pt x="5835" y="3472"/>
                  </a:lnTo>
                  <a:close/>
                  <a:moveTo>
                    <a:pt x="5798" y="3534"/>
                  </a:moveTo>
                  <a:cubicBezTo>
                    <a:pt x="5810" y="3547"/>
                    <a:pt x="5823" y="3547"/>
                    <a:pt x="5823" y="3559"/>
                  </a:cubicBezTo>
                  <a:lnTo>
                    <a:pt x="5785" y="3559"/>
                  </a:lnTo>
                  <a:cubicBezTo>
                    <a:pt x="5798" y="3547"/>
                    <a:pt x="5798" y="3534"/>
                    <a:pt x="5798" y="3534"/>
                  </a:cubicBezTo>
                  <a:close/>
                  <a:moveTo>
                    <a:pt x="5883" y="3631"/>
                  </a:moveTo>
                  <a:cubicBezTo>
                    <a:pt x="5904" y="3634"/>
                    <a:pt x="5924" y="3634"/>
                    <a:pt x="5949" y="3634"/>
                  </a:cubicBezTo>
                  <a:cubicBezTo>
                    <a:pt x="5961" y="3648"/>
                    <a:pt x="5986" y="3648"/>
                    <a:pt x="5999" y="3660"/>
                  </a:cubicBezTo>
                  <a:lnTo>
                    <a:pt x="5883" y="3631"/>
                  </a:lnTo>
                  <a:close/>
                  <a:moveTo>
                    <a:pt x="5760" y="3648"/>
                  </a:moveTo>
                  <a:cubicBezTo>
                    <a:pt x="5760" y="3660"/>
                    <a:pt x="5773" y="3673"/>
                    <a:pt x="5773" y="3673"/>
                  </a:cubicBezTo>
                  <a:cubicBezTo>
                    <a:pt x="5779" y="3676"/>
                    <a:pt x="5785" y="3678"/>
                    <a:pt x="5790" y="3680"/>
                  </a:cubicBezTo>
                  <a:lnTo>
                    <a:pt x="5790" y="3680"/>
                  </a:lnTo>
                  <a:cubicBezTo>
                    <a:pt x="5776" y="3676"/>
                    <a:pt x="5762" y="3673"/>
                    <a:pt x="5748" y="3673"/>
                  </a:cubicBezTo>
                  <a:cubicBezTo>
                    <a:pt x="5760" y="3660"/>
                    <a:pt x="5760" y="3660"/>
                    <a:pt x="5760" y="3648"/>
                  </a:cubicBezTo>
                  <a:close/>
                  <a:moveTo>
                    <a:pt x="6075" y="3748"/>
                  </a:moveTo>
                  <a:cubicBezTo>
                    <a:pt x="6087" y="3748"/>
                    <a:pt x="6112" y="3748"/>
                    <a:pt x="6137" y="3760"/>
                  </a:cubicBezTo>
                  <a:cubicBezTo>
                    <a:pt x="6213" y="3773"/>
                    <a:pt x="6276" y="3785"/>
                    <a:pt x="6351" y="3811"/>
                  </a:cubicBezTo>
                  <a:cubicBezTo>
                    <a:pt x="6276" y="3798"/>
                    <a:pt x="6213" y="3785"/>
                    <a:pt x="6150" y="3773"/>
                  </a:cubicBezTo>
                  <a:cubicBezTo>
                    <a:pt x="6137" y="3760"/>
                    <a:pt x="6125" y="3760"/>
                    <a:pt x="6125" y="3760"/>
                  </a:cubicBezTo>
                  <a:lnTo>
                    <a:pt x="6100" y="3760"/>
                  </a:lnTo>
                  <a:cubicBezTo>
                    <a:pt x="6087" y="3760"/>
                    <a:pt x="6075" y="3760"/>
                    <a:pt x="6062" y="3748"/>
                  </a:cubicBezTo>
                  <a:close/>
                  <a:moveTo>
                    <a:pt x="8766" y="3886"/>
                  </a:moveTo>
                  <a:lnTo>
                    <a:pt x="8766" y="3899"/>
                  </a:lnTo>
                  <a:lnTo>
                    <a:pt x="8753" y="3899"/>
                  </a:lnTo>
                  <a:cubicBezTo>
                    <a:pt x="8741" y="3911"/>
                    <a:pt x="8728" y="3911"/>
                    <a:pt x="8715" y="3911"/>
                  </a:cubicBezTo>
                  <a:lnTo>
                    <a:pt x="8700" y="3911"/>
                  </a:lnTo>
                  <a:cubicBezTo>
                    <a:pt x="8721" y="3903"/>
                    <a:pt x="8741" y="3895"/>
                    <a:pt x="8766" y="3886"/>
                  </a:cubicBezTo>
                  <a:close/>
                  <a:moveTo>
                    <a:pt x="8690" y="3915"/>
                  </a:moveTo>
                  <a:lnTo>
                    <a:pt x="8690" y="3924"/>
                  </a:lnTo>
                  <a:lnTo>
                    <a:pt x="8665" y="3924"/>
                  </a:lnTo>
                  <a:cubicBezTo>
                    <a:pt x="8674" y="3921"/>
                    <a:pt x="8682" y="3918"/>
                    <a:pt x="8690" y="3915"/>
                  </a:cubicBezTo>
                  <a:close/>
                  <a:moveTo>
                    <a:pt x="5672" y="3949"/>
                  </a:moveTo>
                  <a:cubicBezTo>
                    <a:pt x="5672" y="3961"/>
                    <a:pt x="5672" y="3975"/>
                    <a:pt x="5697" y="3975"/>
                  </a:cubicBezTo>
                  <a:cubicBezTo>
                    <a:pt x="5760" y="4000"/>
                    <a:pt x="5823" y="4000"/>
                    <a:pt x="5899" y="4025"/>
                  </a:cubicBezTo>
                  <a:cubicBezTo>
                    <a:pt x="5823" y="4012"/>
                    <a:pt x="5748" y="4000"/>
                    <a:pt x="5672" y="3975"/>
                  </a:cubicBezTo>
                  <a:lnTo>
                    <a:pt x="5659" y="3975"/>
                  </a:lnTo>
                  <a:cubicBezTo>
                    <a:pt x="5659" y="3975"/>
                    <a:pt x="5659" y="3961"/>
                    <a:pt x="5672" y="3949"/>
                  </a:cubicBezTo>
                  <a:close/>
                  <a:moveTo>
                    <a:pt x="8766" y="4012"/>
                  </a:moveTo>
                  <a:lnTo>
                    <a:pt x="8766" y="4025"/>
                  </a:lnTo>
                  <a:lnTo>
                    <a:pt x="8728" y="4025"/>
                  </a:lnTo>
                  <a:cubicBezTo>
                    <a:pt x="8728" y="4025"/>
                    <a:pt x="8728" y="4037"/>
                    <a:pt x="8715" y="4037"/>
                  </a:cubicBezTo>
                  <a:lnTo>
                    <a:pt x="8690" y="4037"/>
                  </a:lnTo>
                  <a:cubicBezTo>
                    <a:pt x="8715" y="4025"/>
                    <a:pt x="8741" y="4025"/>
                    <a:pt x="8766" y="4012"/>
                  </a:cubicBezTo>
                  <a:close/>
                  <a:moveTo>
                    <a:pt x="8778" y="4087"/>
                  </a:moveTo>
                  <a:lnTo>
                    <a:pt x="8778" y="4100"/>
                  </a:lnTo>
                  <a:cubicBezTo>
                    <a:pt x="8766" y="4100"/>
                    <a:pt x="8766" y="4087"/>
                    <a:pt x="8753" y="4087"/>
                  </a:cubicBezTo>
                  <a:close/>
                  <a:moveTo>
                    <a:pt x="5684" y="4087"/>
                  </a:moveTo>
                  <a:cubicBezTo>
                    <a:pt x="5672" y="4100"/>
                    <a:pt x="5672" y="4112"/>
                    <a:pt x="5672" y="4112"/>
                  </a:cubicBezTo>
                  <a:lnTo>
                    <a:pt x="5622" y="4112"/>
                  </a:lnTo>
                  <a:lnTo>
                    <a:pt x="5622" y="4087"/>
                  </a:lnTo>
                  <a:close/>
                  <a:moveTo>
                    <a:pt x="8702" y="4163"/>
                  </a:moveTo>
                  <a:lnTo>
                    <a:pt x="8702" y="4163"/>
                  </a:lnTo>
                  <a:cubicBezTo>
                    <a:pt x="8690" y="4176"/>
                    <a:pt x="8665" y="4176"/>
                    <a:pt x="8652" y="4176"/>
                  </a:cubicBezTo>
                  <a:lnTo>
                    <a:pt x="8627" y="4176"/>
                  </a:lnTo>
                  <a:cubicBezTo>
                    <a:pt x="8654" y="4167"/>
                    <a:pt x="8680" y="4164"/>
                    <a:pt x="8702" y="4163"/>
                  </a:cubicBezTo>
                  <a:close/>
                  <a:moveTo>
                    <a:pt x="8665" y="4288"/>
                  </a:moveTo>
                  <a:lnTo>
                    <a:pt x="8665" y="4288"/>
                  </a:lnTo>
                  <a:cubicBezTo>
                    <a:pt x="8501" y="4314"/>
                    <a:pt x="8350" y="4327"/>
                    <a:pt x="8199" y="4339"/>
                  </a:cubicBezTo>
                  <a:cubicBezTo>
                    <a:pt x="8350" y="4327"/>
                    <a:pt x="8501" y="4301"/>
                    <a:pt x="8665" y="4288"/>
                  </a:cubicBezTo>
                  <a:close/>
                  <a:moveTo>
                    <a:pt x="5584" y="4402"/>
                  </a:moveTo>
                  <a:cubicBezTo>
                    <a:pt x="5622" y="4414"/>
                    <a:pt x="5672" y="4427"/>
                    <a:pt x="5710" y="4439"/>
                  </a:cubicBezTo>
                  <a:cubicBezTo>
                    <a:pt x="5659" y="4427"/>
                    <a:pt x="5609" y="4427"/>
                    <a:pt x="5572" y="4427"/>
                  </a:cubicBezTo>
                  <a:lnTo>
                    <a:pt x="5547" y="4427"/>
                  </a:lnTo>
                  <a:lnTo>
                    <a:pt x="5547" y="4402"/>
                  </a:lnTo>
                  <a:close/>
                  <a:moveTo>
                    <a:pt x="5521" y="4528"/>
                  </a:moveTo>
                  <a:cubicBezTo>
                    <a:pt x="5521" y="4540"/>
                    <a:pt x="5533" y="4553"/>
                    <a:pt x="5547" y="4553"/>
                  </a:cubicBezTo>
                  <a:lnTo>
                    <a:pt x="5508" y="4553"/>
                  </a:lnTo>
                  <a:cubicBezTo>
                    <a:pt x="5521" y="4553"/>
                    <a:pt x="5521" y="4540"/>
                    <a:pt x="5521" y="4528"/>
                  </a:cubicBezTo>
                  <a:close/>
                  <a:moveTo>
                    <a:pt x="5521" y="4615"/>
                  </a:moveTo>
                  <a:lnTo>
                    <a:pt x="5496" y="4640"/>
                  </a:lnTo>
                  <a:lnTo>
                    <a:pt x="5496" y="4615"/>
                  </a:lnTo>
                  <a:close/>
                  <a:moveTo>
                    <a:pt x="5748" y="4729"/>
                  </a:moveTo>
                  <a:cubicBezTo>
                    <a:pt x="5773" y="4741"/>
                    <a:pt x="5785" y="4741"/>
                    <a:pt x="5798" y="4741"/>
                  </a:cubicBezTo>
                  <a:lnTo>
                    <a:pt x="5748" y="4741"/>
                  </a:lnTo>
                  <a:lnTo>
                    <a:pt x="5748" y="4729"/>
                  </a:lnTo>
                  <a:close/>
                  <a:moveTo>
                    <a:pt x="5483" y="4704"/>
                  </a:moveTo>
                  <a:cubicBezTo>
                    <a:pt x="5496" y="4716"/>
                    <a:pt x="5496" y="4716"/>
                    <a:pt x="5508" y="4716"/>
                  </a:cubicBezTo>
                  <a:cubicBezTo>
                    <a:pt x="5483" y="4729"/>
                    <a:pt x="5483" y="4766"/>
                    <a:pt x="5521" y="4779"/>
                  </a:cubicBezTo>
                  <a:lnTo>
                    <a:pt x="5508" y="4779"/>
                  </a:lnTo>
                  <a:cubicBezTo>
                    <a:pt x="5496" y="4766"/>
                    <a:pt x="5483" y="4766"/>
                    <a:pt x="5483" y="4766"/>
                  </a:cubicBezTo>
                  <a:lnTo>
                    <a:pt x="5471" y="4766"/>
                  </a:lnTo>
                  <a:cubicBezTo>
                    <a:pt x="5483" y="4741"/>
                    <a:pt x="5483" y="4729"/>
                    <a:pt x="5483" y="4704"/>
                  </a:cubicBezTo>
                  <a:close/>
                  <a:moveTo>
                    <a:pt x="5471" y="4993"/>
                  </a:moveTo>
                  <a:cubicBezTo>
                    <a:pt x="5458" y="4993"/>
                    <a:pt x="5446" y="4993"/>
                    <a:pt x="5446" y="5006"/>
                  </a:cubicBezTo>
                  <a:cubicBezTo>
                    <a:pt x="5446" y="5006"/>
                    <a:pt x="5433" y="5006"/>
                    <a:pt x="5433" y="5018"/>
                  </a:cubicBezTo>
                  <a:lnTo>
                    <a:pt x="5433" y="4993"/>
                  </a:lnTo>
                  <a:close/>
                  <a:moveTo>
                    <a:pt x="5433" y="5081"/>
                  </a:moveTo>
                  <a:cubicBezTo>
                    <a:pt x="5455" y="5085"/>
                    <a:pt x="5477" y="5087"/>
                    <a:pt x="5499" y="5089"/>
                  </a:cubicBezTo>
                  <a:lnTo>
                    <a:pt x="5499" y="5089"/>
                  </a:lnTo>
                  <a:cubicBezTo>
                    <a:pt x="5485" y="5090"/>
                    <a:pt x="5471" y="5091"/>
                    <a:pt x="5458" y="5093"/>
                  </a:cubicBezTo>
                  <a:cubicBezTo>
                    <a:pt x="5446" y="5106"/>
                    <a:pt x="5433" y="5106"/>
                    <a:pt x="5433" y="5131"/>
                  </a:cubicBezTo>
                  <a:lnTo>
                    <a:pt x="5421" y="5131"/>
                  </a:lnTo>
                  <a:cubicBezTo>
                    <a:pt x="5421" y="5106"/>
                    <a:pt x="5421" y="5093"/>
                    <a:pt x="5433" y="5081"/>
                  </a:cubicBezTo>
                  <a:close/>
                  <a:moveTo>
                    <a:pt x="5433" y="5232"/>
                  </a:moveTo>
                  <a:cubicBezTo>
                    <a:pt x="5421" y="5244"/>
                    <a:pt x="5421" y="5244"/>
                    <a:pt x="5421" y="5257"/>
                  </a:cubicBezTo>
                  <a:lnTo>
                    <a:pt x="5408" y="5257"/>
                  </a:lnTo>
                  <a:lnTo>
                    <a:pt x="5408" y="5244"/>
                  </a:lnTo>
                  <a:cubicBezTo>
                    <a:pt x="5421" y="5232"/>
                    <a:pt x="5421" y="5232"/>
                    <a:pt x="5433" y="5232"/>
                  </a:cubicBezTo>
                  <a:close/>
                  <a:moveTo>
                    <a:pt x="5533" y="5470"/>
                  </a:moveTo>
                  <a:cubicBezTo>
                    <a:pt x="5516" y="5470"/>
                    <a:pt x="5499" y="5477"/>
                    <a:pt x="5481" y="5481"/>
                  </a:cubicBezTo>
                  <a:lnTo>
                    <a:pt x="5481" y="5481"/>
                  </a:lnTo>
                  <a:cubicBezTo>
                    <a:pt x="5486" y="5479"/>
                    <a:pt x="5491" y="5476"/>
                    <a:pt x="5496" y="5470"/>
                  </a:cubicBezTo>
                  <a:close/>
                  <a:moveTo>
                    <a:pt x="5408" y="5496"/>
                  </a:moveTo>
                  <a:cubicBezTo>
                    <a:pt x="5396" y="5496"/>
                    <a:pt x="5396" y="5496"/>
                    <a:pt x="5396" y="5509"/>
                  </a:cubicBezTo>
                  <a:lnTo>
                    <a:pt x="5396" y="5496"/>
                  </a:lnTo>
                  <a:close/>
                  <a:moveTo>
                    <a:pt x="5408" y="5571"/>
                  </a:moveTo>
                  <a:lnTo>
                    <a:pt x="5408" y="5584"/>
                  </a:lnTo>
                  <a:lnTo>
                    <a:pt x="5396" y="5584"/>
                  </a:lnTo>
                  <a:lnTo>
                    <a:pt x="5396" y="5571"/>
                  </a:lnTo>
                  <a:close/>
                  <a:moveTo>
                    <a:pt x="5659" y="5621"/>
                  </a:moveTo>
                  <a:cubicBezTo>
                    <a:pt x="5684" y="5634"/>
                    <a:pt x="5710" y="5634"/>
                    <a:pt x="5735" y="5634"/>
                  </a:cubicBezTo>
                  <a:lnTo>
                    <a:pt x="5659" y="5634"/>
                  </a:lnTo>
                  <a:lnTo>
                    <a:pt x="5659" y="5621"/>
                  </a:lnTo>
                  <a:close/>
                  <a:moveTo>
                    <a:pt x="5924" y="5609"/>
                  </a:moveTo>
                  <a:cubicBezTo>
                    <a:pt x="5873" y="5621"/>
                    <a:pt x="5823" y="5621"/>
                    <a:pt x="5760" y="5634"/>
                  </a:cubicBezTo>
                  <a:lnTo>
                    <a:pt x="5785" y="5609"/>
                  </a:lnTo>
                  <a:close/>
                  <a:moveTo>
                    <a:pt x="5396" y="5749"/>
                  </a:moveTo>
                  <a:lnTo>
                    <a:pt x="5396" y="5749"/>
                  </a:lnTo>
                  <a:cubicBezTo>
                    <a:pt x="5401" y="5755"/>
                    <a:pt x="5410" y="5760"/>
                    <a:pt x="5421" y="5760"/>
                  </a:cubicBezTo>
                  <a:lnTo>
                    <a:pt x="5559" y="5760"/>
                  </a:lnTo>
                  <a:cubicBezTo>
                    <a:pt x="5496" y="5760"/>
                    <a:pt x="5446" y="5760"/>
                    <a:pt x="5396" y="5772"/>
                  </a:cubicBezTo>
                  <a:lnTo>
                    <a:pt x="5396" y="5749"/>
                  </a:lnTo>
                  <a:close/>
                  <a:moveTo>
                    <a:pt x="5446" y="5961"/>
                  </a:moveTo>
                  <a:cubicBezTo>
                    <a:pt x="5446" y="5961"/>
                    <a:pt x="5433" y="5961"/>
                    <a:pt x="5421" y="5973"/>
                  </a:cubicBezTo>
                  <a:cubicBezTo>
                    <a:pt x="5421" y="5973"/>
                    <a:pt x="5408" y="5987"/>
                    <a:pt x="5408" y="5999"/>
                  </a:cubicBezTo>
                  <a:lnTo>
                    <a:pt x="5396" y="5999"/>
                  </a:lnTo>
                  <a:lnTo>
                    <a:pt x="5396" y="5961"/>
                  </a:lnTo>
                  <a:close/>
                  <a:moveTo>
                    <a:pt x="5748" y="6037"/>
                  </a:moveTo>
                  <a:cubicBezTo>
                    <a:pt x="5723" y="6049"/>
                    <a:pt x="5710" y="6049"/>
                    <a:pt x="5697" y="6049"/>
                  </a:cubicBezTo>
                  <a:cubicBezTo>
                    <a:pt x="5710" y="6049"/>
                    <a:pt x="5735" y="6037"/>
                    <a:pt x="5748" y="6037"/>
                  </a:cubicBezTo>
                  <a:close/>
                  <a:moveTo>
                    <a:pt x="9696" y="6074"/>
                  </a:moveTo>
                  <a:cubicBezTo>
                    <a:pt x="9708" y="6074"/>
                    <a:pt x="9708" y="6087"/>
                    <a:pt x="9708" y="6087"/>
                  </a:cubicBezTo>
                  <a:cubicBezTo>
                    <a:pt x="9702" y="6081"/>
                    <a:pt x="9699" y="6077"/>
                    <a:pt x="9696" y="6077"/>
                  </a:cubicBezTo>
                  <a:cubicBezTo>
                    <a:pt x="9693" y="6077"/>
                    <a:pt x="9690" y="6081"/>
                    <a:pt x="9683" y="6087"/>
                  </a:cubicBezTo>
                  <a:lnTo>
                    <a:pt x="9671" y="6087"/>
                  </a:lnTo>
                  <a:cubicBezTo>
                    <a:pt x="9683" y="6074"/>
                    <a:pt x="9696" y="6074"/>
                    <a:pt x="9696" y="6074"/>
                  </a:cubicBezTo>
                  <a:close/>
                  <a:moveTo>
                    <a:pt x="5421" y="6062"/>
                  </a:moveTo>
                  <a:cubicBezTo>
                    <a:pt x="5408" y="6062"/>
                    <a:pt x="5408" y="6074"/>
                    <a:pt x="5408" y="6074"/>
                  </a:cubicBezTo>
                  <a:cubicBezTo>
                    <a:pt x="5408" y="6099"/>
                    <a:pt x="5433" y="6112"/>
                    <a:pt x="5446" y="6112"/>
                  </a:cubicBezTo>
                  <a:cubicBezTo>
                    <a:pt x="5471" y="6099"/>
                    <a:pt x="5508" y="6099"/>
                    <a:pt x="5533" y="6099"/>
                  </a:cubicBezTo>
                  <a:cubicBezTo>
                    <a:pt x="5521" y="6099"/>
                    <a:pt x="5508" y="6099"/>
                    <a:pt x="5496" y="6112"/>
                  </a:cubicBezTo>
                  <a:cubicBezTo>
                    <a:pt x="5483" y="6112"/>
                    <a:pt x="5458" y="6112"/>
                    <a:pt x="5433" y="6124"/>
                  </a:cubicBezTo>
                  <a:cubicBezTo>
                    <a:pt x="5421" y="6124"/>
                    <a:pt x="5421" y="6124"/>
                    <a:pt x="5408" y="6137"/>
                  </a:cubicBezTo>
                  <a:lnTo>
                    <a:pt x="5408" y="6062"/>
                  </a:lnTo>
                  <a:close/>
                  <a:moveTo>
                    <a:pt x="9721" y="6099"/>
                  </a:moveTo>
                  <a:cubicBezTo>
                    <a:pt x="9734" y="6112"/>
                    <a:pt x="9734" y="6124"/>
                    <a:pt x="9734" y="6124"/>
                  </a:cubicBezTo>
                  <a:cubicBezTo>
                    <a:pt x="9734" y="6137"/>
                    <a:pt x="9721" y="6137"/>
                    <a:pt x="9708" y="6137"/>
                  </a:cubicBezTo>
                  <a:cubicBezTo>
                    <a:pt x="9721" y="6124"/>
                    <a:pt x="9721" y="6112"/>
                    <a:pt x="9721" y="6099"/>
                  </a:cubicBezTo>
                  <a:close/>
                  <a:moveTo>
                    <a:pt x="9420" y="6137"/>
                  </a:moveTo>
                  <a:lnTo>
                    <a:pt x="9420" y="6150"/>
                  </a:lnTo>
                  <a:cubicBezTo>
                    <a:pt x="9385" y="6150"/>
                    <a:pt x="9352" y="6150"/>
                    <a:pt x="9318" y="6141"/>
                  </a:cubicBezTo>
                  <a:lnTo>
                    <a:pt x="9318" y="6141"/>
                  </a:lnTo>
                  <a:cubicBezTo>
                    <a:pt x="9320" y="6141"/>
                    <a:pt x="9323" y="6141"/>
                    <a:pt x="9326" y="6141"/>
                  </a:cubicBezTo>
                  <a:cubicBezTo>
                    <a:pt x="9357" y="6141"/>
                    <a:pt x="9389" y="6140"/>
                    <a:pt x="9420" y="6137"/>
                  </a:cubicBezTo>
                  <a:close/>
                  <a:moveTo>
                    <a:pt x="9822" y="6263"/>
                  </a:moveTo>
                  <a:cubicBezTo>
                    <a:pt x="9822" y="6263"/>
                    <a:pt x="9817" y="6268"/>
                    <a:pt x="9809" y="6272"/>
                  </a:cubicBezTo>
                  <a:lnTo>
                    <a:pt x="9809" y="6272"/>
                  </a:lnTo>
                  <a:cubicBezTo>
                    <a:pt x="9812" y="6263"/>
                    <a:pt x="9822" y="6263"/>
                    <a:pt x="9822" y="6263"/>
                  </a:cubicBezTo>
                  <a:close/>
                  <a:moveTo>
                    <a:pt x="5723" y="6213"/>
                  </a:moveTo>
                  <a:cubicBezTo>
                    <a:pt x="5697" y="6225"/>
                    <a:pt x="5684" y="6225"/>
                    <a:pt x="5659" y="6238"/>
                  </a:cubicBezTo>
                  <a:lnTo>
                    <a:pt x="5647" y="6238"/>
                  </a:lnTo>
                  <a:lnTo>
                    <a:pt x="5496" y="6275"/>
                  </a:lnTo>
                  <a:cubicBezTo>
                    <a:pt x="5572" y="6238"/>
                    <a:pt x="5634" y="6225"/>
                    <a:pt x="5710" y="6213"/>
                  </a:cubicBezTo>
                  <a:close/>
                  <a:moveTo>
                    <a:pt x="5471" y="6451"/>
                  </a:moveTo>
                  <a:cubicBezTo>
                    <a:pt x="5483" y="6464"/>
                    <a:pt x="5483" y="6476"/>
                    <a:pt x="5496" y="6476"/>
                  </a:cubicBezTo>
                  <a:cubicBezTo>
                    <a:pt x="5483" y="6490"/>
                    <a:pt x="5483" y="6502"/>
                    <a:pt x="5471" y="6515"/>
                  </a:cubicBezTo>
                  <a:cubicBezTo>
                    <a:pt x="5471" y="6502"/>
                    <a:pt x="5458" y="6476"/>
                    <a:pt x="5458" y="6451"/>
                  </a:cubicBezTo>
                  <a:close/>
                  <a:moveTo>
                    <a:pt x="5971" y="6555"/>
                  </a:moveTo>
                  <a:lnTo>
                    <a:pt x="5971" y="6555"/>
                  </a:lnTo>
                  <a:cubicBezTo>
                    <a:pt x="5823" y="6585"/>
                    <a:pt x="5676" y="6621"/>
                    <a:pt x="5533" y="6666"/>
                  </a:cubicBezTo>
                  <a:cubicBezTo>
                    <a:pt x="5500" y="6666"/>
                    <a:pt x="5507" y="6717"/>
                    <a:pt x="5546" y="6717"/>
                  </a:cubicBezTo>
                  <a:cubicBezTo>
                    <a:pt x="5550" y="6717"/>
                    <a:pt x="5554" y="6717"/>
                    <a:pt x="5559" y="6716"/>
                  </a:cubicBezTo>
                  <a:cubicBezTo>
                    <a:pt x="5609" y="6703"/>
                    <a:pt x="5672" y="6691"/>
                    <a:pt x="5735" y="6678"/>
                  </a:cubicBezTo>
                  <a:lnTo>
                    <a:pt x="5735" y="6678"/>
                  </a:lnTo>
                  <a:cubicBezTo>
                    <a:pt x="5672" y="6691"/>
                    <a:pt x="5597" y="6716"/>
                    <a:pt x="5521" y="6741"/>
                  </a:cubicBezTo>
                  <a:cubicBezTo>
                    <a:pt x="5508" y="6703"/>
                    <a:pt x="5496" y="6653"/>
                    <a:pt x="5496" y="6615"/>
                  </a:cubicBezTo>
                  <a:lnTo>
                    <a:pt x="5508" y="6602"/>
                  </a:lnTo>
                  <a:lnTo>
                    <a:pt x="5508" y="6602"/>
                  </a:lnTo>
                  <a:cubicBezTo>
                    <a:pt x="5498" y="6624"/>
                    <a:pt x="5515" y="6655"/>
                    <a:pt x="5536" y="6655"/>
                  </a:cubicBezTo>
                  <a:cubicBezTo>
                    <a:pt x="5539" y="6655"/>
                    <a:pt x="5543" y="6654"/>
                    <a:pt x="5547" y="6653"/>
                  </a:cubicBezTo>
                  <a:cubicBezTo>
                    <a:pt x="5687" y="6616"/>
                    <a:pt x="5828" y="6583"/>
                    <a:pt x="5971" y="6555"/>
                  </a:cubicBezTo>
                  <a:close/>
                  <a:moveTo>
                    <a:pt x="6026" y="6860"/>
                  </a:moveTo>
                  <a:cubicBezTo>
                    <a:pt x="6016" y="6863"/>
                    <a:pt x="6006" y="6867"/>
                    <a:pt x="5999" y="6867"/>
                  </a:cubicBezTo>
                  <a:cubicBezTo>
                    <a:pt x="6008" y="6864"/>
                    <a:pt x="6017" y="6862"/>
                    <a:pt x="6026" y="6860"/>
                  </a:cubicBezTo>
                  <a:close/>
                  <a:moveTo>
                    <a:pt x="5572" y="6842"/>
                  </a:moveTo>
                  <a:cubicBezTo>
                    <a:pt x="5572" y="6842"/>
                    <a:pt x="5572" y="6854"/>
                    <a:pt x="5584" y="6854"/>
                  </a:cubicBezTo>
                  <a:cubicBezTo>
                    <a:pt x="5584" y="6867"/>
                    <a:pt x="5597" y="6879"/>
                    <a:pt x="5597" y="6879"/>
                  </a:cubicBezTo>
                  <a:cubicBezTo>
                    <a:pt x="5584" y="6879"/>
                    <a:pt x="5572" y="6879"/>
                    <a:pt x="5572" y="6892"/>
                  </a:cubicBezTo>
                  <a:lnTo>
                    <a:pt x="5559" y="6892"/>
                  </a:lnTo>
                  <a:cubicBezTo>
                    <a:pt x="5559" y="6879"/>
                    <a:pt x="5547" y="6867"/>
                    <a:pt x="5547" y="6854"/>
                  </a:cubicBezTo>
                  <a:cubicBezTo>
                    <a:pt x="5559" y="6842"/>
                    <a:pt x="5559" y="6842"/>
                    <a:pt x="5572" y="6842"/>
                  </a:cubicBezTo>
                  <a:close/>
                  <a:moveTo>
                    <a:pt x="9063" y="3166"/>
                  </a:moveTo>
                  <a:cubicBezTo>
                    <a:pt x="9437" y="3166"/>
                    <a:pt x="10204" y="3393"/>
                    <a:pt x="10413" y="5936"/>
                  </a:cubicBezTo>
                  <a:cubicBezTo>
                    <a:pt x="10463" y="6640"/>
                    <a:pt x="10362" y="6879"/>
                    <a:pt x="10312" y="6954"/>
                  </a:cubicBezTo>
                  <a:cubicBezTo>
                    <a:pt x="10300" y="6942"/>
                    <a:pt x="10300" y="6929"/>
                    <a:pt x="10287" y="6917"/>
                  </a:cubicBezTo>
                  <a:cubicBezTo>
                    <a:pt x="10211" y="6753"/>
                    <a:pt x="10111" y="6602"/>
                    <a:pt x="10010" y="6439"/>
                  </a:cubicBezTo>
                  <a:cubicBezTo>
                    <a:pt x="9910" y="6275"/>
                    <a:pt x="9809" y="6112"/>
                    <a:pt x="9708" y="5961"/>
                  </a:cubicBezTo>
                  <a:cubicBezTo>
                    <a:pt x="9507" y="5672"/>
                    <a:pt x="9281" y="5395"/>
                    <a:pt x="9118" y="5081"/>
                  </a:cubicBezTo>
                  <a:cubicBezTo>
                    <a:pt x="9029" y="4930"/>
                    <a:pt x="8967" y="4766"/>
                    <a:pt x="8929" y="4603"/>
                  </a:cubicBezTo>
                  <a:cubicBezTo>
                    <a:pt x="8892" y="4478"/>
                    <a:pt x="8878" y="4364"/>
                    <a:pt x="8853" y="4251"/>
                  </a:cubicBezTo>
                  <a:cubicBezTo>
                    <a:pt x="8866" y="4238"/>
                    <a:pt x="8866" y="4213"/>
                    <a:pt x="8853" y="4213"/>
                  </a:cubicBezTo>
                  <a:lnTo>
                    <a:pt x="8853" y="4188"/>
                  </a:lnTo>
                  <a:cubicBezTo>
                    <a:pt x="8816" y="3936"/>
                    <a:pt x="8803" y="3660"/>
                    <a:pt x="8878" y="3408"/>
                  </a:cubicBezTo>
                  <a:cubicBezTo>
                    <a:pt x="8892" y="3396"/>
                    <a:pt x="8904" y="3396"/>
                    <a:pt x="8917" y="3396"/>
                  </a:cubicBezTo>
                  <a:cubicBezTo>
                    <a:pt x="8951" y="3384"/>
                    <a:pt x="8933" y="3331"/>
                    <a:pt x="8910" y="3331"/>
                  </a:cubicBezTo>
                  <a:cubicBezTo>
                    <a:pt x="8908" y="3331"/>
                    <a:pt x="8906" y="3332"/>
                    <a:pt x="8904" y="3333"/>
                  </a:cubicBezTo>
                  <a:cubicBezTo>
                    <a:pt x="8904" y="3295"/>
                    <a:pt x="8929" y="3257"/>
                    <a:pt x="8942" y="3232"/>
                  </a:cubicBezTo>
                  <a:cubicBezTo>
                    <a:pt x="8954" y="3220"/>
                    <a:pt x="8967" y="3207"/>
                    <a:pt x="8954" y="3195"/>
                  </a:cubicBezTo>
                  <a:cubicBezTo>
                    <a:pt x="8967" y="3182"/>
                    <a:pt x="8967" y="3182"/>
                    <a:pt x="8967" y="3170"/>
                  </a:cubicBezTo>
                  <a:lnTo>
                    <a:pt x="8979" y="3170"/>
                  </a:lnTo>
                  <a:cubicBezTo>
                    <a:pt x="9004" y="3168"/>
                    <a:pt x="9032" y="3166"/>
                    <a:pt x="9063" y="3166"/>
                  </a:cubicBezTo>
                  <a:close/>
                  <a:moveTo>
                    <a:pt x="5860" y="6892"/>
                  </a:moveTo>
                  <a:cubicBezTo>
                    <a:pt x="5773" y="6917"/>
                    <a:pt x="5672" y="6942"/>
                    <a:pt x="5584" y="6993"/>
                  </a:cubicBezTo>
                  <a:cubicBezTo>
                    <a:pt x="5584" y="6979"/>
                    <a:pt x="5584" y="6967"/>
                    <a:pt x="5572" y="6954"/>
                  </a:cubicBezTo>
                  <a:cubicBezTo>
                    <a:pt x="5672" y="6929"/>
                    <a:pt x="5773" y="6904"/>
                    <a:pt x="5860" y="6892"/>
                  </a:cubicBezTo>
                  <a:close/>
                  <a:moveTo>
                    <a:pt x="6402" y="6904"/>
                  </a:moveTo>
                  <a:cubicBezTo>
                    <a:pt x="6263" y="6942"/>
                    <a:pt x="6125" y="6967"/>
                    <a:pt x="5999" y="7005"/>
                  </a:cubicBezTo>
                  <a:lnTo>
                    <a:pt x="5999" y="6993"/>
                  </a:lnTo>
                  <a:cubicBezTo>
                    <a:pt x="6125" y="6954"/>
                    <a:pt x="6263" y="6929"/>
                    <a:pt x="6402" y="6904"/>
                  </a:cubicBezTo>
                  <a:close/>
                  <a:moveTo>
                    <a:pt x="5684" y="7105"/>
                  </a:moveTo>
                  <a:cubicBezTo>
                    <a:pt x="5659" y="7105"/>
                    <a:pt x="5647" y="7118"/>
                    <a:pt x="5622" y="7118"/>
                  </a:cubicBezTo>
                  <a:cubicBezTo>
                    <a:pt x="5647" y="7105"/>
                    <a:pt x="5659" y="7105"/>
                    <a:pt x="5684" y="7105"/>
                  </a:cubicBezTo>
                  <a:close/>
                  <a:moveTo>
                    <a:pt x="5974" y="7206"/>
                  </a:moveTo>
                  <a:cubicBezTo>
                    <a:pt x="5886" y="7231"/>
                    <a:pt x="5785" y="7269"/>
                    <a:pt x="5684" y="7294"/>
                  </a:cubicBezTo>
                  <a:lnTo>
                    <a:pt x="5684" y="7281"/>
                  </a:lnTo>
                  <a:cubicBezTo>
                    <a:pt x="5785" y="7256"/>
                    <a:pt x="5873" y="7231"/>
                    <a:pt x="5974" y="7206"/>
                  </a:cubicBezTo>
                  <a:close/>
                  <a:moveTo>
                    <a:pt x="6116" y="7267"/>
                  </a:moveTo>
                  <a:cubicBezTo>
                    <a:pt x="5986" y="7307"/>
                    <a:pt x="5852" y="7342"/>
                    <a:pt x="5735" y="7395"/>
                  </a:cubicBezTo>
                  <a:cubicBezTo>
                    <a:pt x="5723" y="7395"/>
                    <a:pt x="5723" y="7407"/>
                    <a:pt x="5723" y="7407"/>
                  </a:cubicBezTo>
                  <a:lnTo>
                    <a:pt x="5723" y="7395"/>
                  </a:lnTo>
                  <a:cubicBezTo>
                    <a:pt x="5735" y="7382"/>
                    <a:pt x="5735" y="7370"/>
                    <a:pt x="5735" y="7370"/>
                  </a:cubicBezTo>
                  <a:cubicBezTo>
                    <a:pt x="5748" y="7357"/>
                    <a:pt x="5748" y="7357"/>
                    <a:pt x="5760" y="7357"/>
                  </a:cubicBezTo>
                  <a:lnTo>
                    <a:pt x="5785" y="7357"/>
                  </a:lnTo>
                  <a:cubicBezTo>
                    <a:pt x="5810" y="7345"/>
                    <a:pt x="5835" y="7332"/>
                    <a:pt x="5848" y="7332"/>
                  </a:cubicBezTo>
                  <a:cubicBezTo>
                    <a:pt x="5899" y="7320"/>
                    <a:pt x="5949" y="7306"/>
                    <a:pt x="5986" y="7294"/>
                  </a:cubicBezTo>
                  <a:cubicBezTo>
                    <a:pt x="6027" y="7286"/>
                    <a:pt x="6072" y="7278"/>
                    <a:pt x="6116" y="7267"/>
                  </a:cubicBezTo>
                  <a:close/>
                  <a:moveTo>
                    <a:pt x="6376" y="3245"/>
                  </a:moveTo>
                  <a:cubicBezTo>
                    <a:pt x="6452" y="3270"/>
                    <a:pt x="6539" y="3295"/>
                    <a:pt x="6628" y="3321"/>
                  </a:cubicBezTo>
                  <a:lnTo>
                    <a:pt x="6640" y="3321"/>
                  </a:lnTo>
                  <a:cubicBezTo>
                    <a:pt x="6829" y="3371"/>
                    <a:pt x="7017" y="3408"/>
                    <a:pt x="7206" y="3433"/>
                  </a:cubicBezTo>
                  <a:cubicBezTo>
                    <a:pt x="7353" y="3452"/>
                    <a:pt x="7507" y="3464"/>
                    <a:pt x="7662" y="3464"/>
                  </a:cubicBezTo>
                  <a:cubicBezTo>
                    <a:pt x="7720" y="3464"/>
                    <a:pt x="7777" y="3462"/>
                    <a:pt x="7835" y="3458"/>
                  </a:cubicBezTo>
                  <a:cubicBezTo>
                    <a:pt x="8062" y="3446"/>
                    <a:pt x="8288" y="3383"/>
                    <a:pt x="8514" y="3321"/>
                  </a:cubicBezTo>
                  <a:cubicBezTo>
                    <a:pt x="8565" y="3308"/>
                    <a:pt x="8615" y="3295"/>
                    <a:pt x="8652" y="3282"/>
                  </a:cubicBezTo>
                  <a:lnTo>
                    <a:pt x="8652" y="3295"/>
                  </a:lnTo>
                  <a:cubicBezTo>
                    <a:pt x="8661" y="3304"/>
                    <a:pt x="8670" y="3313"/>
                    <a:pt x="8683" y="3313"/>
                  </a:cubicBezTo>
                  <a:cubicBezTo>
                    <a:pt x="8689" y="3313"/>
                    <a:pt x="8695" y="3311"/>
                    <a:pt x="8702" y="3308"/>
                  </a:cubicBezTo>
                  <a:cubicBezTo>
                    <a:pt x="8741" y="3308"/>
                    <a:pt x="8778" y="3295"/>
                    <a:pt x="8816" y="3282"/>
                  </a:cubicBezTo>
                  <a:lnTo>
                    <a:pt x="8816" y="3282"/>
                  </a:lnTo>
                  <a:cubicBezTo>
                    <a:pt x="8728" y="3321"/>
                    <a:pt x="8627" y="3346"/>
                    <a:pt x="8539" y="3358"/>
                  </a:cubicBezTo>
                  <a:cubicBezTo>
                    <a:pt x="8514" y="3358"/>
                    <a:pt x="8501" y="3371"/>
                    <a:pt x="8501" y="3396"/>
                  </a:cubicBezTo>
                  <a:cubicBezTo>
                    <a:pt x="8501" y="3408"/>
                    <a:pt x="8526" y="3421"/>
                    <a:pt x="8539" y="3421"/>
                  </a:cubicBezTo>
                  <a:cubicBezTo>
                    <a:pt x="8636" y="3409"/>
                    <a:pt x="8721" y="3385"/>
                    <a:pt x="8816" y="3350"/>
                  </a:cubicBezTo>
                  <a:lnTo>
                    <a:pt x="8816" y="3350"/>
                  </a:lnTo>
                  <a:cubicBezTo>
                    <a:pt x="8816" y="3352"/>
                    <a:pt x="8816" y="3354"/>
                    <a:pt x="8816" y="3358"/>
                  </a:cubicBezTo>
                  <a:cubicBezTo>
                    <a:pt x="8627" y="3421"/>
                    <a:pt x="8426" y="3472"/>
                    <a:pt x="8225" y="3509"/>
                  </a:cubicBezTo>
                  <a:cubicBezTo>
                    <a:pt x="8174" y="3509"/>
                    <a:pt x="8187" y="3572"/>
                    <a:pt x="8225" y="3572"/>
                  </a:cubicBezTo>
                  <a:cubicBezTo>
                    <a:pt x="8426" y="3534"/>
                    <a:pt x="8615" y="3497"/>
                    <a:pt x="8803" y="3433"/>
                  </a:cubicBezTo>
                  <a:lnTo>
                    <a:pt x="8803" y="3433"/>
                  </a:lnTo>
                  <a:cubicBezTo>
                    <a:pt x="8791" y="3446"/>
                    <a:pt x="8791" y="3446"/>
                    <a:pt x="8791" y="3458"/>
                  </a:cubicBezTo>
                  <a:cubicBezTo>
                    <a:pt x="8439" y="3584"/>
                    <a:pt x="8087" y="3648"/>
                    <a:pt x="7722" y="3660"/>
                  </a:cubicBezTo>
                  <a:cubicBezTo>
                    <a:pt x="7671" y="3660"/>
                    <a:pt x="7684" y="3723"/>
                    <a:pt x="7722" y="3723"/>
                  </a:cubicBezTo>
                  <a:cubicBezTo>
                    <a:pt x="7998" y="3710"/>
                    <a:pt x="8275" y="3673"/>
                    <a:pt x="8539" y="3609"/>
                  </a:cubicBezTo>
                  <a:cubicBezTo>
                    <a:pt x="8547" y="3609"/>
                    <a:pt x="8556" y="3615"/>
                    <a:pt x="8564" y="3615"/>
                  </a:cubicBezTo>
                  <a:cubicBezTo>
                    <a:pt x="8568" y="3615"/>
                    <a:pt x="8573" y="3614"/>
                    <a:pt x="8577" y="3609"/>
                  </a:cubicBezTo>
                  <a:cubicBezTo>
                    <a:pt x="8640" y="3609"/>
                    <a:pt x="8715" y="3584"/>
                    <a:pt x="8778" y="3559"/>
                  </a:cubicBezTo>
                  <a:lnTo>
                    <a:pt x="8778" y="3559"/>
                  </a:lnTo>
                  <a:cubicBezTo>
                    <a:pt x="8778" y="3584"/>
                    <a:pt x="8766" y="3597"/>
                    <a:pt x="8766" y="3622"/>
                  </a:cubicBezTo>
                  <a:cubicBezTo>
                    <a:pt x="8753" y="3622"/>
                    <a:pt x="8753" y="3634"/>
                    <a:pt x="8741" y="3648"/>
                  </a:cubicBezTo>
                  <a:lnTo>
                    <a:pt x="8715" y="3648"/>
                  </a:lnTo>
                  <a:cubicBezTo>
                    <a:pt x="8690" y="3660"/>
                    <a:pt x="8665" y="3660"/>
                    <a:pt x="8652" y="3660"/>
                  </a:cubicBezTo>
                  <a:lnTo>
                    <a:pt x="8514" y="3660"/>
                  </a:lnTo>
                  <a:cubicBezTo>
                    <a:pt x="8489" y="3660"/>
                    <a:pt x="8476" y="3685"/>
                    <a:pt x="8476" y="3698"/>
                  </a:cubicBezTo>
                  <a:cubicBezTo>
                    <a:pt x="8476" y="3723"/>
                    <a:pt x="8501" y="3723"/>
                    <a:pt x="8514" y="3723"/>
                  </a:cubicBezTo>
                  <a:cubicBezTo>
                    <a:pt x="8535" y="3727"/>
                    <a:pt x="8555" y="3728"/>
                    <a:pt x="8573" y="3728"/>
                  </a:cubicBezTo>
                  <a:cubicBezTo>
                    <a:pt x="8610" y="3728"/>
                    <a:pt x="8644" y="3723"/>
                    <a:pt x="8677" y="3723"/>
                  </a:cubicBezTo>
                  <a:cubicBezTo>
                    <a:pt x="8715" y="3723"/>
                    <a:pt x="8741" y="3710"/>
                    <a:pt x="8766" y="3710"/>
                  </a:cubicBezTo>
                  <a:lnTo>
                    <a:pt x="8766" y="3785"/>
                  </a:lnTo>
                  <a:cubicBezTo>
                    <a:pt x="8551" y="3861"/>
                    <a:pt x="8338" y="3899"/>
                    <a:pt x="8124" y="3899"/>
                  </a:cubicBezTo>
                  <a:cubicBezTo>
                    <a:pt x="8074" y="3899"/>
                    <a:pt x="8087" y="3961"/>
                    <a:pt x="8124" y="3961"/>
                  </a:cubicBezTo>
                  <a:cubicBezTo>
                    <a:pt x="8250" y="3961"/>
                    <a:pt x="8363" y="3949"/>
                    <a:pt x="8489" y="3924"/>
                  </a:cubicBezTo>
                  <a:cubicBezTo>
                    <a:pt x="8489" y="3936"/>
                    <a:pt x="8501" y="3949"/>
                    <a:pt x="8514" y="3949"/>
                  </a:cubicBezTo>
                  <a:lnTo>
                    <a:pt x="8565" y="3949"/>
                  </a:lnTo>
                  <a:lnTo>
                    <a:pt x="8565" y="3975"/>
                  </a:lnTo>
                  <a:cubicBezTo>
                    <a:pt x="8565" y="3975"/>
                    <a:pt x="8565" y="3987"/>
                    <a:pt x="8577" y="3987"/>
                  </a:cubicBezTo>
                  <a:cubicBezTo>
                    <a:pt x="8514" y="4000"/>
                    <a:pt x="8464" y="4000"/>
                    <a:pt x="8401" y="4000"/>
                  </a:cubicBezTo>
                  <a:cubicBezTo>
                    <a:pt x="8389" y="4000"/>
                    <a:pt x="8375" y="4025"/>
                    <a:pt x="8375" y="4037"/>
                  </a:cubicBezTo>
                  <a:cubicBezTo>
                    <a:pt x="8375" y="4062"/>
                    <a:pt x="8389" y="4075"/>
                    <a:pt x="8414" y="4075"/>
                  </a:cubicBezTo>
                  <a:cubicBezTo>
                    <a:pt x="8464" y="4075"/>
                    <a:pt x="8514" y="4062"/>
                    <a:pt x="8577" y="4062"/>
                  </a:cubicBezTo>
                  <a:cubicBezTo>
                    <a:pt x="8565" y="4075"/>
                    <a:pt x="8577" y="4100"/>
                    <a:pt x="8602" y="4100"/>
                  </a:cubicBezTo>
                  <a:lnTo>
                    <a:pt x="8665" y="4100"/>
                  </a:lnTo>
                  <a:cubicBezTo>
                    <a:pt x="8590" y="4112"/>
                    <a:pt x="8514" y="4125"/>
                    <a:pt x="8439" y="4125"/>
                  </a:cubicBezTo>
                  <a:cubicBezTo>
                    <a:pt x="8414" y="4125"/>
                    <a:pt x="8401" y="4137"/>
                    <a:pt x="8401" y="4163"/>
                  </a:cubicBezTo>
                  <a:cubicBezTo>
                    <a:pt x="8401" y="4176"/>
                    <a:pt x="8426" y="4188"/>
                    <a:pt x="8439" y="4188"/>
                  </a:cubicBezTo>
                  <a:cubicBezTo>
                    <a:pt x="8489" y="4188"/>
                    <a:pt x="8539" y="4188"/>
                    <a:pt x="8590" y="4176"/>
                  </a:cubicBezTo>
                  <a:lnTo>
                    <a:pt x="8590" y="4176"/>
                  </a:lnTo>
                  <a:cubicBezTo>
                    <a:pt x="8590" y="4188"/>
                    <a:pt x="8577" y="4188"/>
                    <a:pt x="8577" y="4201"/>
                  </a:cubicBezTo>
                  <a:cubicBezTo>
                    <a:pt x="8577" y="4213"/>
                    <a:pt x="8577" y="4213"/>
                    <a:pt x="8590" y="4226"/>
                  </a:cubicBezTo>
                  <a:cubicBezTo>
                    <a:pt x="8451" y="4238"/>
                    <a:pt x="8300" y="4263"/>
                    <a:pt x="8162" y="4276"/>
                  </a:cubicBezTo>
                  <a:cubicBezTo>
                    <a:pt x="8124" y="4276"/>
                    <a:pt x="8124" y="4327"/>
                    <a:pt x="8149" y="4339"/>
                  </a:cubicBezTo>
                  <a:lnTo>
                    <a:pt x="7835" y="4339"/>
                  </a:lnTo>
                  <a:cubicBezTo>
                    <a:pt x="7797" y="4339"/>
                    <a:pt x="7785" y="4402"/>
                    <a:pt x="7822" y="4402"/>
                  </a:cubicBezTo>
                  <a:cubicBezTo>
                    <a:pt x="7875" y="4404"/>
                    <a:pt x="7928" y="4405"/>
                    <a:pt x="7981" y="4405"/>
                  </a:cubicBezTo>
                  <a:cubicBezTo>
                    <a:pt x="8255" y="4405"/>
                    <a:pt x="8529" y="4379"/>
                    <a:pt x="8803" y="4327"/>
                  </a:cubicBezTo>
                  <a:lnTo>
                    <a:pt x="8803" y="4352"/>
                  </a:lnTo>
                  <a:cubicBezTo>
                    <a:pt x="8741" y="4364"/>
                    <a:pt x="8677" y="4364"/>
                    <a:pt x="8615" y="4364"/>
                  </a:cubicBezTo>
                  <a:cubicBezTo>
                    <a:pt x="8602" y="4364"/>
                    <a:pt x="8577" y="4377"/>
                    <a:pt x="8577" y="4402"/>
                  </a:cubicBezTo>
                  <a:cubicBezTo>
                    <a:pt x="8590" y="4414"/>
                    <a:pt x="8602" y="4427"/>
                    <a:pt x="8615" y="4427"/>
                  </a:cubicBezTo>
                  <a:cubicBezTo>
                    <a:pt x="8690" y="4427"/>
                    <a:pt x="8753" y="4427"/>
                    <a:pt x="8816" y="4414"/>
                  </a:cubicBezTo>
                  <a:lnTo>
                    <a:pt x="8816" y="4439"/>
                  </a:lnTo>
                  <a:cubicBezTo>
                    <a:pt x="8741" y="4439"/>
                    <a:pt x="8665" y="4439"/>
                    <a:pt x="8590" y="4452"/>
                  </a:cubicBezTo>
                  <a:cubicBezTo>
                    <a:pt x="8577" y="4452"/>
                    <a:pt x="8565" y="4464"/>
                    <a:pt x="8565" y="4478"/>
                  </a:cubicBezTo>
                  <a:cubicBezTo>
                    <a:pt x="8565" y="4503"/>
                    <a:pt x="8577" y="4515"/>
                    <a:pt x="8602" y="4515"/>
                  </a:cubicBezTo>
                  <a:cubicBezTo>
                    <a:pt x="8665" y="4515"/>
                    <a:pt x="8741" y="4503"/>
                    <a:pt x="8816" y="4503"/>
                  </a:cubicBezTo>
                  <a:lnTo>
                    <a:pt x="8828" y="4503"/>
                  </a:lnTo>
                  <a:cubicBezTo>
                    <a:pt x="8841" y="4515"/>
                    <a:pt x="8841" y="4528"/>
                    <a:pt x="8841" y="4540"/>
                  </a:cubicBezTo>
                  <a:cubicBezTo>
                    <a:pt x="8627" y="4540"/>
                    <a:pt x="8414" y="4553"/>
                    <a:pt x="8187" y="4565"/>
                  </a:cubicBezTo>
                  <a:cubicBezTo>
                    <a:pt x="8152" y="4565"/>
                    <a:pt x="8149" y="4630"/>
                    <a:pt x="8189" y="4630"/>
                  </a:cubicBezTo>
                  <a:cubicBezTo>
                    <a:pt x="8192" y="4630"/>
                    <a:pt x="8196" y="4629"/>
                    <a:pt x="8199" y="4628"/>
                  </a:cubicBezTo>
                  <a:cubicBezTo>
                    <a:pt x="8263" y="4628"/>
                    <a:pt x="8325" y="4628"/>
                    <a:pt x="8401" y="4615"/>
                  </a:cubicBezTo>
                  <a:lnTo>
                    <a:pt x="8401" y="4615"/>
                  </a:lnTo>
                  <a:cubicBezTo>
                    <a:pt x="8389" y="4640"/>
                    <a:pt x="8401" y="4666"/>
                    <a:pt x="8426" y="4666"/>
                  </a:cubicBezTo>
                  <a:lnTo>
                    <a:pt x="8514" y="4666"/>
                  </a:lnTo>
                  <a:cubicBezTo>
                    <a:pt x="8451" y="4666"/>
                    <a:pt x="8375" y="4679"/>
                    <a:pt x="8313" y="4679"/>
                  </a:cubicBezTo>
                  <a:cubicBezTo>
                    <a:pt x="8099" y="4691"/>
                    <a:pt x="7898" y="4704"/>
                    <a:pt x="7684" y="4729"/>
                  </a:cubicBezTo>
                  <a:cubicBezTo>
                    <a:pt x="7646" y="4729"/>
                    <a:pt x="7646" y="4791"/>
                    <a:pt x="7684" y="4791"/>
                  </a:cubicBezTo>
                  <a:cubicBezTo>
                    <a:pt x="7898" y="4779"/>
                    <a:pt x="8099" y="4766"/>
                    <a:pt x="8300" y="4741"/>
                  </a:cubicBezTo>
                  <a:cubicBezTo>
                    <a:pt x="8430" y="4733"/>
                    <a:pt x="8566" y="4718"/>
                    <a:pt x="8704" y="4718"/>
                  </a:cubicBezTo>
                  <a:cubicBezTo>
                    <a:pt x="8766" y="4718"/>
                    <a:pt x="8829" y="4721"/>
                    <a:pt x="8892" y="4729"/>
                  </a:cubicBezTo>
                  <a:lnTo>
                    <a:pt x="8904" y="4741"/>
                  </a:lnTo>
                  <a:cubicBezTo>
                    <a:pt x="8917" y="4779"/>
                    <a:pt x="8929" y="4830"/>
                    <a:pt x="8942" y="4867"/>
                  </a:cubicBezTo>
                  <a:cubicBezTo>
                    <a:pt x="8909" y="4863"/>
                    <a:pt x="8876" y="4862"/>
                    <a:pt x="8843" y="4862"/>
                  </a:cubicBezTo>
                  <a:cubicBezTo>
                    <a:pt x="8763" y="4862"/>
                    <a:pt x="8682" y="4871"/>
                    <a:pt x="8602" y="4880"/>
                  </a:cubicBezTo>
                  <a:cubicBezTo>
                    <a:pt x="8577" y="4892"/>
                    <a:pt x="8565" y="4905"/>
                    <a:pt x="8565" y="4917"/>
                  </a:cubicBezTo>
                  <a:cubicBezTo>
                    <a:pt x="8565" y="4930"/>
                    <a:pt x="8590" y="4955"/>
                    <a:pt x="8602" y="4955"/>
                  </a:cubicBezTo>
                  <a:cubicBezTo>
                    <a:pt x="8669" y="4941"/>
                    <a:pt x="8736" y="4934"/>
                    <a:pt x="8803" y="4934"/>
                  </a:cubicBezTo>
                  <a:cubicBezTo>
                    <a:pt x="8849" y="4934"/>
                    <a:pt x="8895" y="4937"/>
                    <a:pt x="8942" y="4942"/>
                  </a:cubicBezTo>
                  <a:cubicBezTo>
                    <a:pt x="8954" y="4942"/>
                    <a:pt x="8967" y="4930"/>
                    <a:pt x="8967" y="4917"/>
                  </a:cubicBezTo>
                  <a:cubicBezTo>
                    <a:pt x="8979" y="4942"/>
                    <a:pt x="8979" y="4955"/>
                    <a:pt x="8992" y="4981"/>
                  </a:cubicBezTo>
                  <a:cubicBezTo>
                    <a:pt x="8803" y="4981"/>
                    <a:pt x="8615" y="4993"/>
                    <a:pt x="8426" y="4993"/>
                  </a:cubicBezTo>
                  <a:cubicBezTo>
                    <a:pt x="8389" y="4993"/>
                    <a:pt x="8389" y="5056"/>
                    <a:pt x="8426" y="5056"/>
                  </a:cubicBezTo>
                  <a:cubicBezTo>
                    <a:pt x="8627" y="5056"/>
                    <a:pt x="8816" y="5043"/>
                    <a:pt x="9004" y="5043"/>
                  </a:cubicBezTo>
                  <a:cubicBezTo>
                    <a:pt x="9017" y="5043"/>
                    <a:pt x="9017" y="5043"/>
                    <a:pt x="9017" y="5031"/>
                  </a:cubicBezTo>
                  <a:cubicBezTo>
                    <a:pt x="9029" y="5043"/>
                    <a:pt x="9029" y="5056"/>
                    <a:pt x="9029" y="5056"/>
                  </a:cubicBezTo>
                  <a:cubicBezTo>
                    <a:pt x="8892" y="5068"/>
                    <a:pt x="8753" y="5081"/>
                    <a:pt x="8615" y="5081"/>
                  </a:cubicBezTo>
                  <a:cubicBezTo>
                    <a:pt x="8590" y="5081"/>
                    <a:pt x="8577" y="5093"/>
                    <a:pt x="8577" y="5118"/>
                  </a:cubicBezTo>
                  <a:cubicBezTo>
                    <a:pt x="8577" y="5131"/>
                    <a:pt x="8590" y="5144"/>
                    <a:pt x="8615" y="5144"/>
                  </a:cubicBezTo>
                  <a:lnTo>
                    <a:pt x="8791" y="5144"/>
                  </a:lnTo>
                  <a:lnTo>
                    <a:pt x="8791" y="5157"/>
                  </a:lnTo>
                  <a:cubicBezTo>
                    <a:pt x="8791" y="5169"/>
                    <a:pt x="8803" y="5182"/>
                    <a:pt x="8828" y="5182"/>
                  </a:cubicBezTo>
                  <a:cubicBezTo>
                    <a:pt x="8904" y="5182"/>
                    <a:pt x="8992" y="5169"/>
                    <a:pt x="9080" y="5157"/>
                  </a:cubicBezTo>
                  <a:lnTo>
                    <a:pt x="9093" y="5157"/>
                  </a:lnTo>
                  <a:cubicBezTo>
                    <a:pt x="9093" y="5169"/>
                    <a:pt x="9105" y="5182"/>
                    <a:pt x="9105" y="5194"/>
                  </a:cubicBezTo>
                  <a:cubicBezTo>
                    <a:pt x="9042" y="5194"/>
                    <a:pt x="8979" y="5207"/>
                    <a:pt x="8917" y="5219"/>
                  </a:cubicBezTo>
                  <a:cubicBezTo>
                    <a:pt x="8904" y="5219"/>
                    <a:pt x="8892" y="5232"/>
                    <a:pt x="8892" y="5244"/>
                  </a:cubicBezTo>
                  <a:cubicBezTo>
                    <a:pt x="8892" y="5269"/>
                    <a:pt x="8904" y="5282"/>
                    <a:pt x="8929" y="5282"/>
                  </a:cubicBezTo>
                  <a:cubicBezTo>
                    <a:pt x="8979" y="5269"/>
                    <a:pt x="9042" y="5269"/>
                    <a:pt x="9105" y="5257"/>
                  </a:cubicBezTo>
                  <a:cubicBezTo>
                    <a:pt x="9118" y="5257"/>
                    <a:pt x="9130" y="5244"/>
                    <a:pt x="9130" y="5232"/>
                  </a:cubicBezTo>
                  <a:cubicBezTo>
                    <a:pt x="9143" y="5257"/>
                    <a:pt x="9155" y="5269"/>
                    <a:pt x="9168" y="5294"/>
                  </a:cubicBezTo>
                  <a:cubicBezTo>
                    <a:pt x="8979" y="5294"/>
                    <a:pt x="8803" y="5282"/>
                    <a:pt x="8615" y="5269"/>
                  </a:cubicBezTo>
                  <a:cubicBezTo>
                    <a:pt x="8602" y="5269"/>
                    <a:pt x="8590" y="5282"/>
                    <a:pt x="8577" y="5307"/>
                  </a:cubicBezTo>
                  <a:cubicBezTo>
                    <a:pt x="8577" y="5320"/>
                    <a:pt x="8590" y="5345"/>
                    <a:pt x="8615" y="5345"/>
                  </a:cubicBezTo>
                  <a:cubicBezTo>
                    <a:pt x="8803" y="5358"/>
                    <a:pt x="9004" y="5358"/>
                    <a:pt x="9193" y="5358"/>
                  </a:cubicBezTo>
                  <a:lnTo>
                    <a:pt x="9205" y="5358"/>
                  </a:lnTo>
                  <a:lnTo>
                    <a:pt x="9218" y="5370"/>
                  </a:lnTo>
                  <a:cubicBezTo>
                    <a:pt x="9118" y="5370"/>
                    <a:pt x="9017" y="5376"/>
                    <a:pt x="8920" y="5376"/>
                  </a:cubicBezTo>
                  <a:cubicBezTo>
                    <a:pt x="8872" y="5376"/>
                    <a:pt x="8824" y="5374"/>
                    <a:pt x="8778" y="5370"/>
                  </a:cubicBezTo>
                  <a:cubicBezTo>
                    <a:pt x="8766" y="5370"/>
                    <a:pt x="8741" y="5370"/>
                    <a:pt x="8741" y="5395"/>
                  </a:cubicBezTo>
                  <a:cubicBezTo>
                    <a:pt x="8741" y="5408"/>
                    <a:pt x="8741" y="5420"/>
                    <a:pt x="8753" y="5420"/>
                  </a:cubicBezTo>
                  <a:cubicBezTo>
                    <a:pt x="8350" y="5433"/>
                    <a:pt x="7936" y="5445"/>
                    <a:pt x="7533" y="5458"/>
                  </a:cubicBezTo>
                  <a:cubicBezTo>
                    <a:pt x="7495" y="5458"/>
                    <a:pt x="7495" y="5521"/>
                    <a:pt x="7533" y="5521"/>
                  </a:cubicBezTo>
                  <a:cubicBezTo>
                    <a:pt x="8112" y="5509"/>
                    <a:pt x="8690" y="5496"/>
                    <a:pt x="9256" y="5484"/>
                  </a:cubicBezTo>
                  <a:cubicBezTo>
                    <a:pt x="9269" y="5484"/>
                    <a:pt x="9281" y="5470"/>
                    <a:pt x="9281" y="5470"/>
                  </a:cubicBezTo>
                  <a:cubicBezTo>
                    <a:pt x="9294" y="5484"/>
                    <a:pt x="9294" y="5496"/>
                    <a:pt x="9306" y="5509"/>
                  </a:cubicBezTo>
                  <a:cubicBezTo>
                    <a:pt x="9268" y="5515"/>
                    <a:pt x="9231" y="5518"/>
                    <a:pt x="9193" y="5518"/>
                  </a:cubicBezTo>
                  <a:cubicBezTo>
                    <a:pt x="9155" y="5518"/>
                    <a:pt x="9117" y="5515"/>
                    <a:pt x="9080" y="5509"/>
                  </a:cubicBezTo>
                  <a:cubicBezTo>
                    <a:pt x="9042" y="5509"/>
                    <a:pt x="9029" y="5571"/>
                    <a:pt x="9068" y="5571"/>
                  </a:cubicBezTo>
                  <a:cubicBezTo>
                    <a:pt x="9105" y="5582"/>
                    <a:pt x="9145" y="5586"/>
                    <a:pt x="9185" y="5586"/>
                  </a:cubicBezTo>
                  <a:cubicBezTo>
                    <a:pt x="9239" y="5586"/>
                    <a:pt x="9293" y="5579"/>
                    <a:pt x="9344" y="5571"/>
                  </a:cubicBezTo>
                  <a:lnTo>
                    <a:pt x="9369" y="5596"/>
                  </a:lnTo>
                  <a:lnTo>
                    <a:pt x="9143" y="5634"/>
                  </a:lnTo>
                  <a:cubicBezTo>
                    <a:pt x="9130" y="5634"/>
                    <a:pt x="9118" y="5647"/>
                    <a:pt x="9118" y="5660"/>
                  </a:cubicBezTo>
                  <a:cubicBezTo>
                    <a:pt x="9118" y="5685"/>
                    <a:pt x="9130" y="5697"/>
                    <a:pt x="9155" y="5697"/>
                  </a:cubicBezTo>
                  <a:lnTo>
                    <a:pt x="9420" y="5660"/>
                  </a:lnTo>
                  <a:cubicBezTo>
                    <a:pt x="9420" y="5672"/>
                    <a:pt x="9432" y="5685"/>
                    <a:pt x="9432" y="5685"/>
                  </a:cubicBezTo>
                  <a:cubicBezTo>
                    <a:pt x="9308" y="5699"/>
                    <a:pt x="9180" y="5705"/>
                    <a:pt x="9052" y="5705"/>
                  </a:cubicBezTo>
                  <a:cubicBezTo>
                    <a:pt x="8960" y="5705"/>
                    <a:pt x="8868" y="5702"/>
                    <a:pt x="8778" y="5697"/>
                  </a:cubicBezTo>
                  <a:cubicBezTo>
                    <a:pt x="8728" y="5697"/>
                    <a:pt x="8715" y="5760"/>
                    <a:pt x="8766" y="5760"/>
                  </a:cubicBezTo>
                  <a:cubicBezTo>
                    <a:pt x="8856" y="5770"/>
                    <a:pt x="8946" y="5774"/>
                    <a:pt x="9036" y="5774"/>
                  </a:cubicBezTo>
                  <a:cubicBezTo>
                    <a:pt x="9185" y="5774"/>
                    <a:pt x="9334" y="5763"/>
                    <a:pt x="9482" y="5747"/>
                  </a:cubicBezTo>
                  <a:cubicBezTo>
                    <a:pt x="9495" y="5772"/>
                    <a:pt x="9507" y="5785"/>
                    <a:pt x="9520" y="5797"/>
                  </a:cubicBezTo>
                  <a:cubicBezTo>
                    <a:pt x="9353" y="5822"/>
                    <a:pt x="9192" y="5830"/>
                    <a:pt x="9032" y="5830"/>
                  </a:cubicBezTo>
                  <a:cubicBezTo>
                    <a:pt x="8938" y="5830"/>
                    <a:pt x="8846" y="5827"/>
                    <a:pt x="8753" y="5823"/>
                  </a:cubicBezTo>
                  <a:cubicBezTo>
                    <a:pt x="8748" y="5822"/>
                    <a:pt x="8744" y="5821"/>
                    <a:pt x="8740" y="5821"/>
                  </a:cubicBezTo>
                  <a:cubicBezTo>
                    <a:pt x="8701" y="5821"/>
                    <a:pt x="8695" y="5874"/>
                    <a:pt x="8741" y="5886"/>
                  </a:cubicBezTo>
                  <a:cubicBezTo>
                    <a:pt x="8829" y="5892"/>
                    <a:pt x="8917" y="5895"/>
                    <a:pt x="9005" y="5895"/>
                  </a:cubicBezTo>
                  <a:cubicBezTo>
                    <a:pt x="9093" y="5895"/>
                    <a:pt x="9181" y="5892"/>
                    <a:pt x="9269" y="5886"/>
                  </a:cubicBezTo>
                  <a:lnTo>
                    <a:pt x="9269" y="5886"/>
                  </a:lnTo>
                  <a:cubicBezTo>
                    <a:pt x="9269" y="5898"/>
                    <a:pt x="9256" y="5898"/>
                    <a:pt x="9269" y="5911"/>
                  </a:cubicBezTo>
                  <a:cubicBezTo>
                    <a:pt x="9269" y="5923"/>
                    <a:pt x="9281" y="5936"/>
                    <a:pt x="9294" y="5936"/>
                  </a:cubicBezTo>
                  <a:cubicBezTo>
                    <a:pt x="9381" y="5936"/>
                    <a:pt x="9470" y="5923"/>
                    <a:pt x="9558" y="5911"/>
                  </a:cubicBezTo>
                  <a:cubicBezTo>
                    <a:pt x="9558" y="5898"/>
                    <a:pt x="9571" y="5898"/>
                    <a:pt x="9571" y="5886"/>
                  </a:cubicBezTo>
                  <a:lnTo>
                    <a:pt x="9608" y="5923"/>
                  </a:lnTo>
                  <a:cubicBezTo>
                    <a:pt x="9544" y="5942"/>
                    <a:pt x="9486" y="5953"/>
                    <a:pt x="9426" y="5953"/>
                  </a:cubicBezTo>
                  <a:cubicBezTo>
                    <a:pt x="9403" y="5953"/>
                    <a:pt x="9380" y="5952"/>
                    <a:pt x="9356" y="5948"/>
                  </a:cubicBezTo>
                  <a:cubicBezTo>
                    <a:pt x="9344" y="5948"/>
                    <a:pt x="9331" y="5961"/>
                    <a:pt x="9319" y="5973"/>
                  </a:cubicBezTo>
                  <a:cubicBezTo>
                    <a:pt x="9319" y="5987"/>
                    <a:pt x="9331" y="6012"/>
                    <a:pt x="9344" y="6012"/>
                  </a:cubicBezTo>
                  <a:cubicBezTo>
                    <a:pt x="9371" y="6015"/>
                    <a:pt x="9398" y="6016"/>
                    <a:pt x="9424" y="6016"/>
                  </a:cubicBezTo>
                  <a:cubicBezTo>
                    <a:pt x="9497" y="6016"/>
                    <a:pt x="9569" y="6005"/>
                    <a:pt x="9633" y="5987"/>
                  </a:cubicBezTo>
                  <a:lnTo>
                    <a:pt x="9646" y="5987"/>
                  </a:lnTo>
                  <a:cubicBezTo>
                    <a:pt x="9646" y="5999"/>
                    <a:pt x="9658" y="6012"/>
                    <a:pt x="9658" y="6024"/>
                  </a:cubicBezTo>
                  <a:cubicBezTo>
                    <a:pt x="9558" y="6071"/>
                    <a:pt x="9447" y="6082"/>
                    <a:pt x="9334" y="6082"/>
                  </a:cubicBezTo>
                  <a:cubicBezTo>
                    <a:pt x="9228" y="6082"/>
                    <a:pt x="9121" y="6072"/>
                    <a:pt x="9020" y="6072"/>
                  </a:cubicBezTo>
                  <a:cubicBezTo>
                    <a:pt x="8998" y="6072"/>
                    <a:pt x="8976" y="6073"/>
                    <a:pt x="8954" y="6074"/>
                  </a:cubicBezTo>
                  <a:cubicBezTo>
                    <a:pt x="8917" y="6074"/>
                    <a:pt x="8917" y="6137"/>
                    <a:pt x="8954" y="6137"/>
                  </a:cubicBezTo>
                  <a:cubicBezTo>
                    <a:pt x="8987" y="6135"/>
                    <a:pt x="9020" y="6134"/>
                    <a:pt x="9054" y="6134"/>
                  </a:cubicBezTo>
                  <a:cubicBezTo>
                    <a:pt x="9133" y="6134"/>
                    <a:pt x="9213" y="6139"/>
                    <a:pt x="9292" y="6141"/>
                  </a:cubicBezTo>
                  <a:lnTo>
                    <a:pt x="9292" y="6141"/>
                  </a:lnTo>
                  <a:cubicBezTo>
                    <a:pt x="9266" y="6153"/>
                    <a:pt x="9261" y="6202"/>
                    <a:pt x="9294" y="6213"/>
                  </a:cubicBezTo>
                  <a:cubicBezTo>
                    <a:pt x="9349" y="6217"/>
                    <a:pt x="9405" y="6220"/>
                    <a:pt x="9462" y="6220"/>
                  </a:cubicBezTo>
                  <a:cubicBezTo>
                    <a:pt x="9562" y="6220"/>
                    <a:pt x="9663" y="6211"/>
                    <a:pt x="9759" y="6188"/>
                  </a:cubicBezTo>
                  <a:cubicBezTo>
                    <a:pt x="9759" y="6188"/>
                    <a:pt x="9772" y="6188"/>
                    <a:pt x="9772" y="6175"/>
                  </a:cubicBezTo>
                  <a:cubicBezTo>
                    <a:pt x="9772" y="6188"/>
                    <a:pt x="9784" y="6200"/>
                    <a:pt x="9784" y="6213"/>
                  </a:cubicBezTo>
                  <a:cubicBezTo>
                    <a:pt x="9696" y="6250"/>
                    <a:pt x="9596" y="6263"/>
                    <a:pt x="9507" y="6263"/>
                  </a:cubicBezTo>
                  <a:cubicBezTo>
                    <a:pt x="9482" y="6263"/>
                    <a:pt x="9470" y="6288"/>
                    <a:pt x="9470" y="6300"/>
                  </a:cubicBezTo>
                  <a:cubicBezTo>
                    <a:pt x="9470" y="6313"/>
                    <a:pt x="9495" y="6326"/>
                    <a:pt x="9507" y="6326"/>
                  </a:cubicBezTo>
                  <a:cubicBezTo>
                    <a:pt x="9457" y="6332"/>
                    <a:pt x="9404" y="6335"/>
                    <a:pt x="9350" y="6335"/>
                  </a:cubicBezTo>
                  <a:cubicBezTo>
                    <a:pt x="9297" y="6335"/>
                    <a:pt x="9244" y="6332"/>
                    <a:pt x="9193" y="6326"/>
                  </a:cubicBezTo>
                  <a:cubicBezTo>
                    <a:pt x="9155" y="6326"/>
                    <a:pt x="9143" y="6364"/>
                    <a:pt x="9155" y="6376"/>
                  </a:cubicBezTo>
                  <a:cubicBezTo>
                    <a:pt x="8775" y="6365"/>
                    <a:pt x="8394" y="6284"/>
                    <a:pt x="8023" y="6284"/>
                  </a:cubicBezTo>
                  <a:cubicBezTo>
                    <a:pt x="7977" y="6284"/>
                    <a:pt x="7931" y="6286"/>
                    <a:pt x="7886" y="6288"/>
                  </a:cubicBezTo>
                  <a:cubicBezTo>
                    <a:pt x="7835" y="6288"/>
                    <a:pt x="7847" y="6351"/>
                    <a:pt x="7886" y="6351"/>
                  </a:cubicBezTo>
                  <a:cubicBezTo>
                    <a:pt x="7919" y="6349"/>
                    <a:pt x="7952" y="6349"/>
                    <a:pt x="7986" y="6349"/>
                  </a:cubicBezTo>
                  <a:cubicBezTo>
                    <a:pt x="8419" y="6349"/>
                    <a:pt x="8857" y="6449"/>
                    <a:pt x="9293" y="6449"/>
                  </a:cubicBezTo>
                  <a:cubicBezTo>
                    <a:pt x="9482" y="6449"/>
                    <a:pt x="9671" y="6430"/>
                    <a:pt x="9859" y="6376"/>
                  </a:cubicBezTo>
                  <a:cubicBezTo>
                    <a:pt x="9872" y="6376"/>
                    <a:pt x="9872" y="6364"/>
                    <a:pt x="9872" y="6351"/>
                  </a:cubicBezTo>
                  <a:cubicBezTo>
                    <a:pt x="9898" y="6376"/>
                    <a:pt x="9923" y="6414"/>
                    <a:pt x="9935" y="6439"/>
                  </a:cubicBezTo>
                  <a:lnTo>
                    <a:pt x="9923" y="6439"/>
                  </a:lnTo>
                  <a:cubicBezTo>
                    <a:pt x="9847" y="6490"/>
                    <a:pt x="9759" y="6515"/>
                    <a:pt x="9671" y="6527"/>
                  </a:cubicBezTo>
                  <a:cubicBezTo>
                    <a:pt x="9658" y="6527"/>
                    <a:pt x="9646" y="6540"/>
                    <a:pt x="9646" y="6565"/>
                  </a:cubicBezTo>
                  <a:cubicBezTo>
                    <a:pt x="9646" y="6577"/>
                    <a:pt x="9658" y="6590"/>
                    <a:pt x="9683" y="6590"/>
                  </a:cubicBezTo>
                  <a:cubicBezTo>
                    <a:pt x="9784" y="6577"/>
                    <a:pt x="9872" y="6540"/>
                    <a:pt x="9960" y="6502"/>
                  </a:cubicBezTo>
                  <a:cubicBezTo>
                    <a:pt x="9960" y="6502"/>
                    <a:pt x="9973" y="6502"/>
                    <a:pt x="9973" y="6490"/>
                  </a:cubicBezTo>
                  <a:cubicBezTo>
                    <a:pt x="9985" y="6527"/>
                    <a:pt x="10010" y="6565"/>
                    <a:pt x="10023" y="6590"/>
                  </a:cubicBezTo>
                  <a:cubicBezTo>
                    <a:pt x="9907" y="6697"/>
                    <a:pt x="9745" y="6721"/>
                    <a:pt x="9591" y="6721"/>
                  </a:cubicBezTo>
                  <a:cubicBezTo>
                    <a:pt x="9545" y="6721"/>
                    <a:pt x="9500" y="6719"/>
                    <a:pt x="9457" y="6716"/>
                  </a:cubicBezTo>
                  <a:cubicBezTo>
                    <a:pt x="9407" y="6716"/>
                    <a:pt x="9395" y="6778"/>
                    <a:pt x="9445" y="6778"/>
                  </a:cubicBezTo>
                  <a:cubicBezTo>
                    <a:pt x="9501" y="6782"/>
                    <a:pt x="9560" y="6785"/>
                    <a:pt x="9619" y="6785"/>
                  </a:cubicBezTo>
                  <a:cubicBezTo>
                    <a:pt x="9774" y="6785"/>
                    <a:pt x="9933" y="6761"/>
                    <a:pt x="10061" y="6653"/>
                  </a:cubicBezTo>
                  <a:cubicBezTo>
                    <a:pt x="10061" y="6653"/>
                    <a:pt x="10074" y="6666"/>
                    <a:pt x="10074" y="6678"/>
                  </a:cubicBezTo>
                  <a:lnTo>
                    <a:pt x="10061" y="6678"/>
                  </a:lnTo>
                  <a:cubicBezTo>
                    <a:pt x="9998" y="6716"/>
                    <a:pt x="9923" y="6753"/>
                    <a:pt x="9847" y="6766"/>
                  </a:cubicBezTo>
                  <a:cubicBezTo>
                    <a:pt x="9834" y="6766"/>
                    <a:pt x="9822" y="6778"/>
                    <a:pt x="9822" y="6803"/>
                  </a:cubicBezTo>
                  <a:cubicBezTo>
                    <a:pt x="9822" y="6817"/>
                    <a:pt x="9834" y="6829"/>
                    <a:pt x="9847" y="6829"/>
                  </a:cubicBezTo>
                  <a:cubicBezTo>
                    <a:pt x="9935" y="6817"/>
                    <a:pt x="10023" y="6778"/>
                    <a:pt x="10099" y="6728"/>
                  </a:cubicBezTo>
                  <a:lnTo>
                    <a:pt x="10111" y="6716"/>
                  </a:lnTo>
                  <a:cubicBezTo>
                    <a:pt x="10111" y="6741"/>
                    <a:pt x="10124" y="6753"/>
                    <a:pt x="10124" y="6766"/>
                  </a:cubicBezTo>
                  <a:lnTo>
                    <a:pt x="10124" y="6766"/>
                  </a:lnTo>
                  <a:cubicBezTo>
                    <a:pt x="10124" y="6762"/>
                    <a:pt x="10122" y="6760"/>
                    <a:pt x="10120" y="6760"/>
                  </a:cubicBezTo>
                  <a:cubicBezTo>
                    <a:pt x="10115" y="6760"/>
                    <a:pt x="10107" y="6766"/>
                    <a:pt x="10099" y="6766"/>
                  </a:cubicBezTo>
                  <a:cubicBezTo>
                    <a:pt x="9986" y="6834"/>
                    <a:pt x="9854" y="6881"/>
                    <a:pt x="9719" y="6881"/>
                  </a:cubicBezTo>
                  <a:cubicBezTo>
                    <a:pt x="9703" y="6881"/>
                    <a:pt x="9687" y="6880"/>
                    <a:pt x="9671" y="6879"/>
                  </a:cubicBezTo>
                  <a:cubicBezTo>
                    <a:pt x="9646" y="6879"/>
                    <a:pt x="9633" y="6904"/>
                    <a:pt x="9633" y="6917"/>
                  </a:cubicBezTo>
                  <a:cubicBezTo>
                    <a:pt x="9646" y="6942"/>
                    <a:pt x="9658" y="6942"/>
                    <a:pt x="9671" y="6942"/>
                  </a:cubicBezTo>
                  <a:cubicBezTo>
                    <a:pt x="9687" y="6943"/>
                    <a:pt x="9703" y="6944"/>
                    <a:pt x="9719" y="6944"/>
                  </a:cubicBezTo>
                  <a:cubicBezTo>
                    <a:pt x="9866" y="6944"/>
                    <a:pt x="10012" y="6895"/>
                    <a:pt x="10136" y="6817"/>
                  </a:cubicBezTo>
                  <a:cubicBezTo>
                    <a:pt x="10149" y="6817"/>
                    <a:pt x="10149" y="6803"/>
                    <a:pt x="10149" y="6803"/>
                  </a:cubicBezTo>
                  <a:cubicBezTo>
                    <a:pt x="10161" y="6817"/>
                    <a:pt x="10161" y="6817"/>
                    <a:pt x="10161" y="6829"/>
                  </a:cubicBezTo>
                  <a:cubicBezTo>
                    <a:pt x="10023" y="6929"/>
                    <a:pt x="9822" y="6954"/>
                    <a:pt x="9646" y="6967"/>
                  </a:cubicBezTo>
                  <a:cubicBezTo>
                    <a:pt x="9605" y="6970"/>
                    <a:pt x="9565" y="6972"/>
                    <a:pt x="9524" y="6972"/>
                  </a:cubicBezTo>
                  <a:cubicBezTo>
                    <a:pt x="9401" y="6972"/>
                    <a:pt x="9279" y="6958"/>
                    <a:pt x="9155" y="6929"/>
                  </a:cubicBezTo>
                  <a:cubicBezTo>
                    <a:pt x="8895" y="6886"/>
                    <a:pt x="8635" y="6796"/>
                    <a:pt x="8374" y="6796"/>
                  </a:cubicBezTo>
                  <a:cubicBezTo>
                    <a:pt x="8333" y="6796"/>
                    <a:pt x="8291" y="6798"/>
                    <a:pt x="8250" y="6803"/>
                  </a:cubicBezTo>
                  <a:cubicBezTo>
                    <a:pt x="8199" y="6803"/>
                    <a:pt x="8212" y="6867"/>
                    <a:pt x="8250" y="6867"/>
                  </a:cubicBezTo>
                  <a:cubicBezTo>
                    <a:pt x="8292" y="6862"/>
                    <a:pt x="8334" y="6860"/>
                    <a:pt x="8375" y="6860"/>
                  </a:cubicBezTo>
                  <a:cubicBezTo>
                    <a:pt x="8658" y="6860"/>
                    <a:pt x="8932" y="6961"/>
                    <a:pt x="9205" y="7005"/>
                  </a:cubicBezTo>
                  <a:cubicBezTo>
                    <a:pt x="9309" y="7029"/>
                    <a:pt x="9412" y="7038"/>
                    <a:pt x="9518" y="7038"/>
                  </a:cubicBezTo>
                  <a:cubicBezTo>
                    <a:pt x="9580" y="7038"/>
                    <a:pt x="9643" y="7035"/>
                    <a:pt x="9708" y="7030"/>
                  </a:cubicBezTo>
                  <a:cubicBezTo>
                    <a:pt x="9872" y="7018"/>
                    <a:pt x="10061" y="6979"/>
                    <a:pt x="10199" y="6879"/>
                  </a:cubicBezTo>
                  <a:cubicBezTo>
                    <a:pt x="10211" y="6904"/>
                    <a:pt x="10224" y="6929"/>
                    <a:pt x="10237" y="6942"/>
                  </a:cubicBezTo>
                  <a:cubicBezTo>
                    <a:pt x="10226" y="6937"/>
                    <a:pt x="10215" y="6934"/>
                    <a:pt x="10206" y="6934"/>
                  </a:cubicBezTo>
                  <a:cubicBezTo>
                    <a:pt x="10193" y="6934"/>
                    <a:pt x="10181" y="6940"/>
                    <a:pt x="10174" y="6954"/>
                  </a:cubicBezTo>
                  <a:cubicBezTo>
                    <a:pt x="10174" y="6979"/>
                    <a:pt x="10124" y="7005"/>
                    <a:pt x="10099" y="7018"/>
                  </a:cubicBezTo>
                  <a:cubicBezTo>
                    <a:pt x="10061" y="7030"/>
                    <a:pt x="10023" y="7043"/>
                    <a:pt x="9998" y="7055"/>
                  </a:cubicBezTo>
                  <a:cubicBezTo>
                    <a:pt x="9923" y="7080"/>
                    <a:pt x="9859" y="7093"/>
                    <a:pt x="9784" y="7105"/>
                  </a:cubicBezTo>
                  <a:cubicBezTo>
                    <a:pt x="9646" y="7130"/>
                    <a:pt x="9495" y="7130"/>
                    <a:pt x="9344" y="7130"/>
                  </a:cubicBezTo>
                  <a:cubicBezTo>
                    <a:pt x="9341" y="7129"/>
                    <a:pt x="9339" y="7129"/>
                    <a:pt x="9336" y="7129"/>
                  </a:cubicBezTo>
                  <a:cubicBezTo>
                    <a:pt x="9306" y="7129"/>
                    <a:pt x="9309" y="7194"/>
                    <a:pt x="9344" y="7194"/>
                  </a:cubicBezTo>
                  <a:cubicBezTo>
                    <a:pt x="9520" y="7194"/>
                    <a:pt x="9683" y="7194"/>
                    <a:pt x="9847" y="7169"/>
                  </a:cubicBezTo>
                  <a:cubicBezTo>
                    <a:pt x="9923" y="7143"/>
                    <a:pt x="9998" y="7130"/>
                    <a:pt x="10074" y="7093"/>
                  </a:cubicBezTo>
                  <a:cubicBezTo>
                    <a:pt x="10124" y="7080"/>
                    <a:pt x="10224" y="7043"/>
                    <a:pt x="10237" y="6979"/>
                  </a:cubicBezTo>
                  <a:lnTo>
                    <a:pt x="10237" y="6967"/>
                  </a:lnTo>
                  <a:lnTo>
                    <a:pt x="10250" y="6979"/>
                  </a:lnTo>
                  <a:cubicBezTo>
                    <a:pt x="10250" y="6979"/>
                    <a:pt x="10250" y="6993"/>
                    <a:pt x="10262" y="7005"/>
                  </a:cubicBezTo>
                  <a:cubicBezTo>
                    <a:pt x="10250" y="7005"/>
                    <a:pt x="10250" y="7018"/>
                    <a:pt x="10250" y="7018"/>
                  </a:cubicBezTo>
                  <a:cubicBezTo>
                    <a:pt x="10237" y="7018"/>
                    <a:pt x="10237" y="7030"/>
                    <a:pt x="10224" y="7030"/>
                  </a:cubicBezTo>
                  <a:lnTo>
                    <a:pt x="10186" y="7068"/>
                  </a:lnTo>
                  <a:cubicBezTo>
                    <a:pt x="10149" y="7093"/>
                    <a:pt x="10111" y="7118"/>
                    <a:pt x="10061" y="7130"/>
                  </a:cubicBezTo>
                  <a:cubicBezTo>
                    <a:pt x="9908" y="7204"/>
                    <a:pt x="9746" y="7230"/>
                    <a:pt x="9582" y="7230"/>
                  </a:cubicBezTo>
                  <a:cubicBezTo>
                    <a:pt x="9407" y="7230"/>
                    <a:pt x="9229" y="7201"/>
                    <a:pt x="9054" y="7169"/>
                  </a:cubicBezTo>
                  <a:cubicBezTo>
                    <a:pt x="8892" y="7143"/>
                    <a:pt x="8715" y="7105"/>
                    <a:pt x="8551" y="7080"/>
                  </a:cubicBezTo>
                  <a:cubicBezTo>
                    <a:pt x="8470" y="7074"/>
                    <a:pt x="8388" y="7071"/>
                    <a:pt x="8307" y="7071"/>
                  </a:cubicBezTo>
                  <a:cubicBezTo>
                    <a:pt x="8225" y="7071"/>
                    <a:pt x="8143" y="7074"/>
                    <a:pt x="8062" y="7080"/>
                  </a:cubicBezTo>
                  <a:cubicBezTo>
                    <a:pt x="7735" y="7093"/>
                    <a:pt x="7420" y="7169"/>
                    <a:pt x="7093" y="7256"/>
                  </a:cubicBezTo>
                  <a:cubicBezTo>
                    <a:pt x="6885" y="7318"/>
                    <a:pt x="6676" y="7385"/>
                    <a:pt x="6467" y="7456"/>
                  </a:cubicBezTo>
                  <a:lnTo>
                    <a:pt x="6467" y="7456"/>
                  </a:lnTo>
                  <a:cubicBezTo>
                    <a:pt x="6498" y="7443"/>
                    <a:pt x="6490" y="7393"/>
                    <a:pt x="6462" y="7393"/>
                  </a:cubicBezTo>
                  <a:cubicBezTo>
                    <a:pt x="6459" y="7393"/>
                    <a:pt x="6455" y="7394"/>
                    <a:pt x="6452" y="7395"/>
                  </a:cubicBezTo>
                  <a:lnTo>
                    <a:pt x="6194" y="7468"/>
                  </a:lnTo>
                  <a:lnTo>
                    <a:pt x="6194" y="7468"/>
                  </a:lnTo>
                  <a:cubicBezTo>
                    <a:pt x="6200" y="7464"/>
                    <a:pt x="6197" y="7454"/>
                    <a:pt x="6187" y="7445"/>
                  </a:cubicBezTo>
                  <a:cubicBezTo>
                    <a:pt x="6187" y="7436"/>
                    <a:pt x="6175" y="7427"/>
                    <a:pt x="6163" y="7427"/>
                  </a:cubicBezTo>
                  <a:cubicBezTo>
                    <a:pt x="6158" y="7427"/>
                    <a:pt x="6154" y="7429"/>
                    <a:pt x="6150" y="7432"/>
                  </a:cubicBezTo>
                  <a:cubicBezTo>
                    <a:pt x="6036" y="7482"/>
                    <a:pt x="5911" y="7521"/>
                    <a:pt x="5798" y="7558"/>
                  </a:cubicBezTo>
                  <a:lnTo>
                    <a:pt x="5785" y="7558"/>
                  </a:lnTo>
                  <a:cubicBezTo>
                    <a:pt x="5785" y="7546"/>
                    <a:pt x="5785" y="7546"/>
                    <a:pt x="5773" y="7533"/>
                  </a:cubicBezTo>
                  <a:lnTo>
                    <a:pt x="5823" y="7533"/>
                  </a:lnTo>
                  <a:cubicBezTo>
                    <a:pt x="6351" y="7345"/>
                    <a:pt x="6892" y="7181"/>
                    <a:pt x="7433" y="7043"/>
                  </a:cubicBezTo>
                  <a:cubicBezTo>
                    <a:pt x="7467" y="7031"/>
                    <a:pt x="7460" y="6978"/>
                    <a:pt x="7420" y="6978"/>
                  </a:cubicBezTo>
                  <a:cubicBezTo>
                    <a:pt x="7416" y="6978"/>
                    <a:pt x="7412" y="6978"/>
                    <a:pt x="7408" y="6979"/>
                  </a:cubicBezTo>
                  <a:cubicBezTo>
                    <a:pt x="7017" y="7080"/>
                    <a:pt x="6628" y="7194"/>
                    <a:pt x="6238" y="7320"/>
                  </a:cubicBezTo>
                  <a:lnTo>
                    <a:pt x="6213" y="7320"/>
                  </a:lnTo>
                  <a:cubicBezTo>
                    <a:pt x="6062" y="7357"/>
                    <a:pt x="5924" y="7407"/>
                    <a:pt x="5785" y="7470"/>
                  </a:cubicBezTo>
                  <a:cubicBezTo>
                    <a:pt x="5773" y="7470"/>
                    <a:pt x="5760" y="7482"/>
                    <a:pt x="5760" y="7496"/>
                  </a:cubicBezTo>
                  <a:cubicBezTo>
                    <a:pt x="5760" y="7482"/>
                    <a:pt x="5748" y="7470"/>
                    <a:pt x="5748" y="7457"/>
                  </a:cubicBezTo>
                  <a:cubicBezTo>
                    <a:pt x="6024" y="7345"/>
                    <a:pt x="6326" y="7306"/>
                    <a:pt x="6590" y="7156"/>
                  </a:cubicBezTo>
                  <a:cubicBezTo>
                    <a:pt x="6621" y="7135"/>
                    <a:pt x="6602" y="7098"/>
                    <a:pt x="6573" y="7098"/>
                  </a:cubicBezTo>
                  <a:cubicBezTo>
                    <a:pt x="6567" y="7098"/>
                    <a:pt x="6560" y="7100"/>
                    <a:pt x="6553" y="7105"/>
                  </a:cubicBezTo>
                  <a:cubicBezTo>
                    <a:pt x="6464" y="7156"/>
                    <a:pt x="6376" y="7181"/>
                    <a:pt x="6276" y="7219"/>
                  </a:cubicBezTo>
                  <a:cubicBezTo>
                    <a:pt x="6288" y="7194"/>
                    <a:pt x="6276" y="7169"/>
                    <a:pt x="6238" y="7169"/>
                  </a:cubicBezTo>
                  <a:cubicBezTo>
                    <a:pt x="6187" y="7181"/>
                    <a:pt x="6137" y="7194"/>
                    <a:pt x="6075" y="7206"/>
                  </a:cubicBezTo>
                  <a:cubicBezTo>
                    <a:pt x="6075" y="7194"/>
                    <a:pt x="6075" y="7181"/>
                    <a:pt x="6050" y="7181"/>
                  </a:cubicBezTo>
                  <a:lnTo>
                    <a:pt x="6162" y="7143"/>
                  </a:lnTo>
                  <a:cubicBezTo>
                    <a:pt x="6197" y="7143"/>
                    <a:pt x="6179" y="7091"/>
                    <a:pt x="6147" y="7091"/>
                  </a:cubicBezTo>
                  <a:cubicBezTo>
                    <a:pt x="6144" y="7091"/>
                    <a:pt x="6141" y="7092"/>
                    <a:pt x="6137" y="7093"/>
                  </a:cubicBezTo>
                  <a:cubicBezTo>
                    <a:pt x="6024" y="7118"/>
                    <a:pt x="5911" y="7156"/>
                    <a:pt x="5798" y="7181"/>
                  </a:cubicBezTo>
                  <a:cubicBezTo>
                    <a:pt x="5936" y="7130"/>
                    <a:pt x="6075" y="7093"/>
                    <a:pt x="6213" y="7043"/>
                  </a:cubicBezTo>
                  <a:cubicBezTo>
                    <a:pt x="6226" y="7030"/>
                    <a:pt x="6226" y="7030"/>
                    <a:pt x="6226" y="7018"/>
                  </a:cubicBezTo>
                  <a:cubicBezTo>
                    <a:pt x="6754" y="6879"/>
                    <a:pt x="7294" y="6766"/>
                    <a:pt x="7835" y="6678"/>
                  </a:cubicBezTo>
                  <a:cubicBezTo>
                    <a:pt x="7869" y="6678"/>
                    <a:pt x="7872" y="6614"/>
                    <a:pt x="7833" y="6614"/>
                  </a:cubicBezTo>
                  <a:cubicBezTo>
                    <a:pt x="7830" y="6614"/>
                    <a:pt x="7826" y="6614"/>
                    <a:pt x="7822" y="6615"/>
                  </a:cubicBezTo>
                  <a:cubicBezTo>
                    <a:pt x="7420" y="6678"/>
                    <a:pt x="7017" y="6753"/>
                    <a:pt x="6628" y="6854"/>
                  </a:cubicBezTo>
                  <a:cubicBezTo>
                    <a:pt x="6628" y="6829"/>
                    <a:pt x="6615" y="6803"/>
                    <a:pt x="6590" y="6803"/>
                  </a:cubicBezTo>
                  <a:cubicBezTo>
                    <a:pt x="6414" y="6829"/>
                    <a:pt x="6251" y="6867"/>
                    <a:pt x="6075" y="6904"/>
                  </a:cubicBezTo>
                  <a:cubicBezTo>
                    <a:pt x="6087" y="6879"/>
                    <a:pt x="6075" y="6854"/>
                    <a:pt x="6050" y="6854"/>
                  </a:cubicBezTo>
                  <a:cubicBezTo>
                    <a:pt x="6049" y="6854"/>
                    <a:pt x="6049" y="6854"/>
                    <a:pt x="6049" y="6854"/>
                  </a:cubicBezTo>
                  <a:lnTo>
                    <a:pt x="6049" y="6854"/>
                  </a:lnTo>
                  <a:cubicBezTo>
                    <a:pt x="6173" y="6823"/>
                    <a:pt x="6306" y="6800"/>
                    <a:pt x="6439" y="6778"/>
                  </a:cubicBezTo>
                  <a:cubicBezTo>
                    <a:pt x="6477" y="6766"/>
                    <a:pt x="6477" y="6703"/>
                    <a:pt x="6427" y="6703"/>
                  </a:cubicBezTo>
                  <a:cubicBezTo>
                    <a:pt x="6200" y="6753"/>
                    <a:pt x="5961" y="6803"/>
                    <a:pt x="5723" y="6854"/>
                  </a:cubicBezTo>
                  <a:cubicBezTo>
                    <a:pt x="5848" y="6817"/>
                    <a:pt x="5974" y="6778"/>
                    <a:pt x="6100" y="6753"/>
                  </a:cubicBezTo>
                  <a:cubicBezTo>
                    <a:pt x="6134" y="6742"/>
                    <a:pt x="6116" y="6689"/>
                    <a:pt x="6085" y="6689"/>
                  </a:cubicBezTo>
                  <a:cubicBezTo>
                    <a:pt x="6081" y="6689"/>
                    <a:pt x="6078" y="6690"/>
                    <a:pt x="6075" y="6691"/>
                  </a:cubicBezTo>
                  <a:cubicBezTo>
                    <a:pt x="6024" y="6703"/>
                    <a:pt x="5974" y="6716"/>
                    <a:pt x="5911" y="6728"/>
                  </a:cubicBezTo>
                  <a:cubicBezTo>
                    <a:pt x="5924" y="6716"/>
                    <a:pt x="5924" y="6703"/>
                    <a:pt x="5911" y="6691"/>
                  </a:cubicBezTo>
                  <a:cubicBezTo>
                    <a:pt x="6251" y="6590"/>
                    <a:pt x="6590" y="6527"/>
                    <a:pt x="6930" y="6476"/>
                  </a:cubicBezTo>
                  <a:cubicBezTo>
                    <a:pt x="6967" y="6476"/>
                    <a:pt x="6967" y="6414"/>
                    <a:pt x="6930" y="6414"/>
                  </a:cubicBezTo>
                  <a:cubicBezTo>
                    <a:pt x="6729" y="6439"/>
                    <a:pt x="6527" y="6476"/>
                    <a:pt x="6326" y="6515"/>
                  </a:cubicBezTo>
                  <a:cubicBezTo>
                    <a:pt x="6313" y="6502"/>
                    <a:pt x="6313" y="6502"/>
                    <a:pt x="6288" y="6502"/>
                  </a:cubicBezTo>
                  <a:cubicBezTo>
                    <a:pt x="6301" y="6502"/>
                    <a:pt x="6313" y="6502"/>
                    <a:pt x="6313" y="6490"/>
                  </a:cubicBezTo>
                  <a:cubicBezTo>
                    <a:pt x="6363" y="6490"/>
                    <a:pt x="6351" y="6426"/>
                    <a:pt x="6313" y="6426"/>
                  </a:cubicBezTo>
                  <a:cubicBezTo>
                    <a:pt x="6187" y="6451"/>
                    <a:pt x="6075" y="6464"/>
                    <a:pt x="5949" y="6490"/>
                  </a:cubicBezTo>
                  <a:cubicBezTo>
                    <a:pt x="5949" y="6476"/>
                    <a:pt x="5936" y="6464"/>
                    <a:pt x="5924" y="6464"/>
                  </a:cubicBezTo>
                  <a:cubicBezTo>
                    <a:pt x="5911" y="6464"/>
                    <a:pt x="5899" y="6476"/>
                    <a:pt x="5886" y="6476"/>
                  </a:cubicBezTo>
                  <a:cubicBezTo>
                    <a:pt x="5886" y="6464"/>
                    <a:pt x="5886" y="6451"/>
                    <a:pt x="5873" y="6451"/>
                  </a:cubicBezTo>
                  <a:cubicBezTo>
                    <a:pt x="5886" y="6439"/>
                    <a:pt x="5899" y="6439"/>
                    <a:pt x="5911" y="6439"/>
                  </a:cubicBezTo>
                  <a:cubicBezTo>
                    <a:pt x="6036" y="6414"/>
                    <a:pt x="6175" y="6389"/>
                    <a:pt x="6301" y="6364"/>
                  </a:cubicBezTo>
                  <a:cubicBezTo>
                    <a:pt x="6338" y="6364"/>
                    <a:pt x="6338" y="6300"/>
                    <a:pt x="6301" y="6300"/>
                  </a:cubicBezTo>
                  <a:lnTo>
                    <a:pt x="5924" y="6376"/>
                  </a:lnTo>
                  <a:cubicBezTo>
                    <a:pt x="5924" y="6355"/>
                    <a:pt x="5915" y="6335"/>
                    <a:pt x="5899" y="6335"/>
                  </a:cubicBezTo>
                  <a:cubicBezTo>
                    <a:pt x="5895" y="6335"/>
                    <a:pt x="5890" y="6336"/>
                    <a:pt x="5886" y="6339"/>
                  </a:cubicBezTo>
                  <a:lnTo>
                    <a:pt x="5835" y="6339"/>
                  </a:lnTo>
                  <a:cubicBezTo>
                    <a:pt x="5835" y="6326"/>
                    <a:pt x="5823" y="6313"/>
                    <a:pt x="5810" y="6313"/>
                  </a:cubicBezTo>
                  <a:cubicBezTo>
                    <a:pt x="5823" y="6313"/>
                    <a:pt x="5823" y="6300"/>
                    <a:pt x="5823" y="6288"/>
                  </a:cubicBezTo>
                  <a:lnTo>
                    <a:pt x="5810" y="6275"/>
                  </a:lnTo>
                  <a:cubicBezTo>
                    <a:pt x="6452" y="6150"/>
                    <a:pt x="7106" y="6062"/>
                    <a:pt x="7760" y="6024"/>
                  </a:cubicBezTo>
                  <a:cubicBezTo>
                    <a:pt x="7797" y="6024"/>
                    <a:pt x="7797" y="5961"/>
                    <a:pt x="7747" y="5961"/>
                  </a:cubicBezTo>
                  <a:cubicBezTo>
                    <a:pt x="7093" y="5999"/>
                    <a:pt x="6439" y="6087"/>
                    <a:pt x="5798" y="6213"/>
                  </a:cubicBezTo>
                  <a:cubicBezTo>
                    <a:pt x="5835" y="6200"/>
                    <a:pt x="5873" y="6188"/>
                    <a:pt x="5924" y="6188"/>
                  </a:cubicBezTo>
                  <a:cubicBezTo>
                    <a:pt x="5936" y="6175"/>
                    <a:pt x="5949" y="6163"/>
                    <a:pt x="5949" y="6150"/>
                  </a:cubicBezTo>
                  <a:cubicBezTo>
                    <a:pt x="5949" y="6137"/>
                    <a:pt x="5936" y="6112"/>
                    <a:pt x="5911" y="6112"/>
                  </a:cubicBezTo>
                  <a:cubicBezTo>
                    <a:pt x="5860" y="6124"/>
                    <a:pt x="5823" y="6137"/>
                    <a:pt x="5773" y="6150"/>
                  </a:cubicBezTo>
                  <a:cubicBezTo>
                    <a:pt x="5760" y="6137"/>
                    <a:pt x="5748" y="6137"/>
                    <a:pt x="5748" y="6137"/>
                  </a:cubicBezTo>
                  <a:cubicBezTo>
                    <a:pt x="5634" y="6150"/>
                    <a:pt x="5533" y="6188"/>
                    <a:pt x="5433" y="6238"/>
                  </a:cubicBezTo>
                  <a:cubicBezTo>
                    <a:pt x="5421" y="6225"/>
                    <a:pt x="5421" y="6213"/>
                    <a:pt x="5421" y="6188"/>
                  </a:cubicBezTo>
                  <a:lnTo>
                    <a:pt x="5421" y="6188"/>
                  </a:lnTo>
                  <a:cubicBezTo>
                    <a:pt x="5433" y="6200"/>
                    <a:pt x="5446" y="6200"/>
                    <a:pt x="5458" y="6200"/>
                  </a:cubicBezTo>
                  <a:cubicBezTo>
                    <a:pt x="5471" y="6188"/>
                    <a:pt x="5496" y="6175"/>
                    <a:pt x="5521" y="6175"/>
                  </a:cubicBezTo>
                  <a:cubicBezTo>
                    <a:pt x="5810" y="6112"/>
                    <a:pt x="6100" y="6062"/>
                    <a:pt x="6402" y="6024"/>
                  </a:cubicBezTo>
                  <a:cubicBezTo>
                    <a:pt x="6436" y="6024"/>
                    <a:pt x="6428" y="5960"/>
                    <a:pt x="6397" y="5960"/>
                  </a:cubicBezTo>
                  <a:cubicBezTo>
                    <a:pt x="6394" y="5960"/>
                    <a:pt x="6392" y="5960"/>
                    <a:pt x="6389" y="5961"/>
                  </a:cubicBezTo>
                  <a:cubicBezTo>
                    <a:pt x="6251" y="5973"/>
                    <a:pt x="6112" y="5999"/>
                    <a:pt x="5974" y="6024"/>
                  </a:cubicBezTo>
                  <a:lnTo>
                    <a:pt x="5974" y="6012"/>
                  </a:lnTo>
                  <a:cubicBezTo>
                    <a:pt x="5974" y="5999"/>
                    <a:pt x="5961" y="5987"/>
                    <a:pt x="5949" y="5973"/>
                  </a:cubicBezTo>
                  <a:lnTo>
                    <a:pt x="5835" y="5973"/>
                  </a:lnTo>
                  <a:lnTo>
                    <a:pt x="5835" y="5948"/>
                  </a:lnTo>
                  <a:cubicBezTo>
                    <a:pt x="5835" y="5940"/>
                    <a:pt x="5823" y="5931"/>
                    <a:pt x="5811" y="5931"/>
                  </a:cubicBezTo>
                  <a:cubicBezTo>
                    <a:pt x="5806" y="5931"/>
                    <a:pt x="5802" y="5932"/>
                    <a:pt x="5798" y="5936"/>
                  </a:cubicBezTo>
                  <a:cubicBezTo>
                    <a:pt x="5760" y="5936"/>
                    <a:pt x="5723" y="5948"/>
                    <a:pt x="5672" y="5961"/>
                  </a:cubicBezTo>
                  <a:cubicBezTo>
                    <a:pt x="5672" y="5948"/>
                    <a:pt x="5672" y="5936"/>
                    <a:pt x="5659" y="5936"/>
                  </a:cubicBezTo>
                  <a:cubicBezTo>
                    <a:pt x="5999" y="5898"/>
                    <a:pt x="6326" y="5861"/>
                    <a:pt x="6665" y="5848"/>
                  </a:cubicBezTo>
                  <a:cubicBezTo>
                    <a:pt x="6703" y="5836"/>
                    <a:pt x="6690" y="5772"/>
                    <a:pt x="6653" y="5772"/>
                  </a:cubicBezTo>
                  <a:cubicBezTo>
                    <a:pt x="6439" y="5797"/>
                    <a:pt x="6238" y="5810"/>
                    <a:pt x="6024" y="5836"/>
                  </a:cubicBezTo>
                  <a:cubicBezTo>
                    <a:pt x="6024" y="5823"/>
                    <a:pt x="6011" y="5810"/>
                    <a:pt x="5986" y="5810"/>
                  </a:cubicBezTo>
                  <a:cubicBezTo>
                    <a:pt x="5886" y="5823"/>
                    <a:pt x="5773" y="5836"/>
                    <a:pt x="5672" y="5836"/>
                  </a:cubicBezTo>
                  <a:lnTo>
                    <a:pt x="5572" y="5836"/>
                  </a:lnTo>
                  <a:cubicBezTo>
                    <a:pt x="5584" y="5836"/>
                    <a:pt x="5609" y="5823"/>
                    <a:pt x="5622" y="5823"/>
                  </a:cubicBezTo>
                  <a:lnTo>
                    <a:pt x="5710" y="5823"/>
                  </a:lnTo>
                  <a:cubicBezTo>
                    <a:pt x="5723" y="5823"/>
                    <a:pt x="5723" y="5823"/>
                    <a:pt x="5735" y="5810"/>
                  </a:cubicBezTo>
                  <a:cubicBezTo>
                    <a:pt x="5766" y="5804"/>
                    <a:pt x="5801" y="5801"/>
                    <a:pt x="5837" y="5801"/>
                  </a:cubicBezTo>
                  <a:cubicBezTo>
                    <a:pt x="5873" y="5801"/>
                    <a:pt x="5911" y="5804"/>
                    <a:pt x="5949" y="5810"/>
                  </a:cubicBezTo>
                  <a:cubicBezTo>
                    <a:pt x="5986" y="5810"/>
                    <a:pt x="5999" y="5772"/>
                    <a:pt x="5986" y="5760"/>
                  </a:cubicBezTo>
                  <a:cubicBezTo>
                    <a:pt x="6100" y="5747"/>
                    <a:pt x="6226" y="5747"/>
                    <a:pt x="6338" y="5747"/>
                  </a:cubicBezTo>
                  <a:cubicBezTo>
                    <a:pt x="6376" y="5747"/>
                    <a:pt x="6376" y="5685"/>
                    <a:pt x="6338" y="5685"/>
                  </a:cubicBezTo>
                  <a:cubicBezTo>
                    <a:pt x="6162" y="5685"/>
                    <a:pt x="5999" y="5685"/>
                    <a:pt x="5835" y="5697"/>
                  </a:cubicBezTo>
                  <a:cubicBezTo>
                    <a:pt x="5835" y="5697"/>
                    <a:pt x="5823" y="5697"/>
                    <a:pt x="5823" y="5685"/>
                  </a:cubicBezTo>
                  <a:cubicBezTo>
                    <a:pt x="5911" y="5685"/>
                    <a:pt x="5999" y="5672"/>
                    <a:pt x="6087" y="5660"/>
                  </a:cubicBezTo>
                  <a:cubicBezTo>
                    <a:pt x="6112" y="5660"/>
                    <a:pt x="6125" y="5647"/>
                    <a:pt x="6125" y="5621"/>
                  </a:cubicBezTo>
                  <a:cubicBezTo>
                    <a:pt x="6150" y="5621"/>
                    <a:pt x="6162" y="5621"/>
                    <a:pt x="6187" y="5634"/>
                  </a:cubicBezTo>
                  <a:cubicBezTo>
                    <a:pt x="6238" y="5634"/>
                    <a:pt x="6251" y="5571"/>
                    <a:pt x="6200" y="5559"/>
                  </a:cubicBezTo>
                  <a:cubicBezTo>
                    <a:pt x="6075" y="5559"/>
                    <a:pt x="5936" y="5546"/>
                    <a:pt x="5810" y="5546"/>
                  </a:cubicBezTo>
                  <a:lnTo>
                    <a:pt x="5773" y="5546"/>
                  </a:lnTo>
                  <a:lnTo>
                    <a:pt x="5773" y="5534"/>
                  </a:lnTo>
                  <a:lnTo>
                    <a:pt x="6452" y="5534"/>
                  </a:lnTo>
                  <a:cubicBezTo>
                    <a:pt x="6489" y="5534"/>
                    <a:pt x="6489" y="5470"/>
                    <a:pt x="6452" y="5470"/>
                  </a:cubicBezTo>
                  <a:cubicBezTo>
                    <a:pt x="6332" y="5464"/>
                    <a:pt x="6213" y="5461"/>
                    <a:pt x="6093" y="5461"/>
                  </a:cubicBezTo>
                  <a:cubicBezTo>
                    <a:pt x="5974" y="5461"/>
                    <a:pt x="5854" y="5464"/>
                    <a:pt x="5735" y="5470"/>
                  </a:cubicBezTo>
                  <a:cubicBezTo>
                    <a:pt x="5735" y="5470"/>
                    <a:pt x="5723" y="5458"/>
                    <a:pt x="5710" y="5458"/>
                  </a:cubicBezTo>
                  <a:cubicBezTo>
                    <a:pt x="6040" y="5440"/>
                    <a:pt x="6371" y="5428"/>
                    <a:pt x="6707" y="5428"/>
                  </a:cubicBezTo>
                  <a:cubicBezTo>
                    <a:pt x="6831" y="5428"/>
                    <a:pt x="6955" y="5430"/>
                    <a:pt x="7081" y="5433"/>
                  </a:cubicBezTo>
                  <a:cubicBezTo>
                    <a:pt x="7118" y="5433"/>
                    <a:pt x="7118" y="5370"/>
                    <a:pt x="7068" y="5370"/>
                  </a:cubicBezTo>
                  <a:cubicBezTo>
                    <a:pt x="6903" y="5365"/>
                    <a:pt x="6738" y="5362"/>
                    <a:pt x="6574" y="5362"/>
                  </a:cubicBezTo>
                  <a:cubicBezTo>
                    <a:pt x="6338" y="5362"/>
                    <a:pt x="6103" y="5368"/>
                    <a:pt x="5873" y="5383"/>
                  </a:cubicBezTo>
                  <a:cubicBezTo>
                    <a:pt x="5873" y="5370"/>
                    <a:pt x="5860" y="5358"/>
                    <a:pt x="5860" y="5358"/>
                  </a:cubicBezTo>
                  <a:lnTo>
                    <a:pt x="5873" y="5358"/>
                  </a:lnTo>
                  <a:cubicBezTo>
                    <a:pt x="5907" y="5346"/>
                    <a:pt x="5900" y="5293"/>
                    <a:pt x="5870" y="5293"/>
                  </a:cubicBezTo>
                  <a:cubicBezTo>
                    <a:pt x="5867" y="5293"/>
                    <a:pt x="5864" y="5293"/>
                    <a:pt x="5860" y="5294"/>
                  </a:cubicBezTo>
                  <a:lnTo>
                    <a:pt x="5835" y="5294"/>
                  </a:lnTo>
                  <a:lnTo>
                    <a:pt x="5835" y="5282"/>
                  </a:lnTo>
                  <a:lnTo>
                    <a:pt x="6338" y="5282"/>
                  </a:lnTo>
                  <a:cubicBezTo>
                    <a:pt x="6376" y="5282"/>
                    <a:pt x="6376" y="5219"/>
                    <a:pt x="6326" y="5219"/>
                  </a:cubicBezTo>
                  <a:cubicBezTo>
                    <a:pt x="6271" y="5215"/>
                    <a:pt x="6216" y="5214"/>
                    <a:pt x="6161" y="5214"/>
                  </a:cubicBezTo>
                  <a:cubicBezTo>
                    <a:pt x="6027" y="5214"/>
                    <a:pt x="5890" y="5223"/>
                    <a:pt x="5748" y="5232"/>
                  </a:cubicBezTo>
                  <a:cubicBezTo>
                    <a:pt x="5748" y="5219"/>
                    <a:pt x="5748" y="5219"/>
                    <a:pt x="5735" y="5219"/>
                  </a:cubicBezTo>
                  <a:lnTo>
                    <a:pt x="5723" y="5219"/>
                  </a:lnTo>
                  <a:cubicBezTo>
                    <a:pt x="5723" y="5207"/>
                    <a:pt x="5710" y="5207"/>
                    <a:pt x="5697" y="5194"/>
                  </a:cubicBezTo>
                  <a:cubicBezTo>
                    <a:pt x="5848" y="5194"/>
                    <a:pt x="5999" y="5182"/>
                    <a:pt x="6137" y="5169"/>
                  </a:cubicBezTo>
                  <a:cubicBezTo>
                    <a:pt x="6183" y="5158"/>
                    <a:pt x="6177" y="5105"/>
                    <a:pt x="6147" y="5105"/>
                  </a:cubicBezTo>
                  <a:cubicBezTo>
                    <a:pt x="6144" y="5105"/>
                    <a:pt x="6141" y="5105"/>
                    <a:pt x="6137" y="5106"/>
                  </a:cubicBezTo>
                  <a:cubicBezTo>
                    <a:pt x="6011" y="5106"/>
                    <a:pt x="5899" y="5118"/>
                    <a:pt x="5773" y="5131"/>
                  </a:cubicBezTo>
                  <a:lnTo>
                    <a:pt x="5773" y="5106"/>
                  </a:lnTo>
                  <a:cubicBezTo>
                    <a:pt x="5760" y="5106"/>
                    <a:pt x="5760" y="5093"/>
                    <a:pt x="5748" y="5093"/>
                  </a:cubicBezTo>
                  <a:cubicBezTo>
                    <a:pt x="5710" y="5089"/>
                    <a:pt x="5672" y="5086"/>
                    <a:pt x="5634" y="5085"/>
                  </a:cubicBezTo>
                  <a:lnTo>
                    <a:pt x="5634" y="5085"/>
                  </a:lnTo>
                  <a:cubicBezTo>
                    <a:pt x="5643" y="5084"/>
                    <a:pt x="5651" y="5082"/>
                    <a:pt x="5659" y="5081"/>
                  </a:cubicBezTo>
                  <a:cubicBezTo>
                    <a:pt x="5672" y="5081"/>
                    <a:pt x="5684" y="5068"/>
                    <a:pt x="5697" y="5056"/>
                  </a:cubicBezTo>
                  <a:cubicBezTo>
                    <a:pt x="5710" y="5056"/>
                    <a:pt x="5735" y="5056"/>
                    <a:pt x="5760" y="5068"/>
                  </a:cubicBezTo>
                  <a:cubicBezTo>
                    <a:pt x="5785" y="5068"/>
                    <a:pt x="5798" y="5056"/>
                    <a:pt x="5798" y="5043"/>
                  </a:cubicBezTo>
                  <a:lnTo>
                    <a:pt x="5798" y="5031"/>
                  </a:lnTo>
                  <a:cubicBezTo>
                    <a:pt x="5999" y="5043"/>
                    <a:pt x="6200" y="5043"/>
                    <a:pt x="6389" y="5043"/>
                  </a:cubicBezTo>
                  <a:cubicBezTo>
                    <a:pt x="6439" y="5043"/>
                    <a:pt x="6427" y="4981"/>
                    <a:pt x="6389" y="4981"/>
                  </a:cubicBezTo>
                  <a:cubicBezTo>
                    <a:pt x="6187" y="4981"/>
                    <a:pt x="5986" y="4967"/>
                    <a:pt x="5785" y="4955"/>
                  </a:cubicBezTo>
                  <a:cubicBezTo>
                    <a:pt x="5798" y="4930"/>
                    <a:pt x="5785" y="4917"/>
                    <a:pt x="5760" y="4917"/>
                  </a:cubicBezTo>
                  <a:cubicBezTo>
                    <a:pt x="5684" y="4905"/>
                    <a:pt x="5609" y="4892"/>
                    <a:pt x="5547" y="4880"/>
                  </a:cubicBezTo>
                  <a:cubicBezTo>
                    <a:pt x="5565" y="4876"/>
                    <a:pt x="5584" y="4874"/>
                    <a:pt x="5605" y="4874"/>
                  </a:cubicBezTo>
                  <a:cubicBezTo>
                    <a:pt x="5653" y="4874"/>
                    <a:pt x="5707" y="4883"/>
                    <a:pt x="5760" y="4892"/>
                  </a:cubicBezTo>
                  <a:cubicBezTo>
                    <a:pt x="5773" y="4892"/>
                    <a:pt x="5798" y="4880"/>
                    <a:pt x="5798" y="4867"/>
                  </a:cubicBezTo>
                  <a:cubicBezTo>
                    <a:pt x="5848" y="4867"/>
                    <a:pt x="5886" y="4880"/>
                    <a:pt x="5936" y="4880"/>
                  </a:cubicBezTo>
                  <a:cubicBezTo>
                    <a:pt x="5961" y="4880"/>
                    <a:pt x="5974" y="4880"/>
                    <a:pt x="5974" y="4855"/>
                  </a:cubicBezTo>
                  <a:lnTo>
                    <a:pt x="5974" y="4830"/>
                  </a:lnTo>
                  <a:cubicBezTo>
                    <a:pt x="6137" y="4855"/>
                    <a:pt x="6313" y="4880"/>
                    <a:pt x="6489" y="4892"/>
                  </a:cubicBezTo>
                  <a:cubicBezTo>
                    <a:pt x="6493" y="4893"/>
                    <a:pt x="6496" y="4894"/>
                    <a:pt x="6499" y="4894"/>
                  </a:cubicBezTo>
                  <a:cubicBezTo>
                    <a:pt x="6529" y="4894"/>
                    <a:pt x="6535" y="4841"/>
                    <a:pt x="6489" y="4830"/>
                  </a:cubicBezTo>
                  <a:cubicBezTo>
                    <a:pt x="6288" y="4804"/>
                    <a:pt x="6075" y="4779"/>
                    <a:pt x="5860" y="4754"/>
                  </a:cubicBezTo>
                  <a:lnTo>
                    <a:pt x="5873" y="4741"/>
                  </a:lnTo>
                  <a:cubicBezTo>
                    <a:pt x="5886" y="4729"/>
                    <a:pt x="5873" y="4704"/>
                    <a:pt x="5860" y="4691"/>
                  </a:cubicBezTo>
                  <a:cubicBezTo>
                    <a:pt x="5873" y="4691"/>
                    <a:pt x="5886" y="4679"/>
                    <a:pt x="5886" y="4654"/>
                  </a:cubicBezTo>
                  <a:cubicBezTo>
                    <a:pt x="6338" y="4704"/>
                    <a:pt x="6779" y="4741"/>
                    <a:pt x="7219" y="4804"/>
                  </a:cubicBezTo>
                  <a:cubicBezTo>
                    <a:pt x="7269" y="4804"/>
                    <a:pt x="7282" y="4741"/>
                    <a:pt x="7232" y="4741"/>
                  </a:cubicBezTo>
                  <a:cubicBezTo>
                    <a:pt x="6766" y="4679"/>
                    <a:pt x="6288" y="4628"/>
                    <a:pt x="5823" y="4578"/>
                  </a:cubicBezTo>
                  <a:lnTo>
                    <a:pt x="5823" y="4553"/>
                  </a:lnTo>
                  <a:cubicBezTo>
                    <a:pt x="5899" y="4565"/>
                    <a:pt x="5974" y="4578"/>
                    <a:pt x="6050" y="4578"/>
                  </a:cubicBezTo>
                  <a:cubicBezTo>
                    <a:pt x="6075" y="4578"/>
                    <a:pt x="6087" y="4553"/>
                    <a:pt x="6087" y="4540"/>
                  </a:cubicBezTo>
                  <a:cubicBezTo>
                    <a:pt x="6175" y="4540"/>
                    <a:pt x="6263" y="4553"/>
                    <a:pt x="6351" y="4565"/>
                  </a:cubicBezTo>
                  <a:cubicBezTo>
                    <a:pt x="6389" y="4565"/>
                    <a:pt x="6402" y="4503"/>
                    <a:pt x="6363" y="4503"/>
                  </a:cubicBezTo>
                  <a:cubicBezTo>
                    <a:pt x="6213" y="4478"/>
                    <a:pt x="6050" y="4464"/>
                    <a:pt x="5899" y="4452"/>
                  </a:cubicBezTo>
                  <a:cubicBezTo>
                    <a:pt x="5911" y="4452"/>
                    <a:pt x="5911" y="4439"/>
                    <a:pt x="5911" y="4427"/>
                  </a:cubicBezTo>
                  <a:cubicBezTo>
                    <a:pt x="5911" y="4415"/>
                    <a:pt x="5911" y="4404"/>
                    <a:pt x="5901" y="4402"/>
                  </a:cubicBezTo>
                  <a:lnTo>
                    <a:pt x="5901" y="4402"/>
                  </a:lnTo>
                  <a:lnTo>
                    <a:pt x="6313" y="4439"/>
                  </a:lnTo>
                  <a:cubicBezTo>
                    <a:pt x="6318" y="4441"/>
                    <a:pt x="6322" y="4441"/>
                    <a:pt x="6326" y="4441"/>
                  </a:cubicBezTo>
                  <a:cubicBezTo>
                    <a:pt x="6363" y="4441"/>
                    <a:pt x="6360" y="4388"/>
                    <a:pt x="6326" y="4377"/>
                  </a:cubicBezTo>
                  <a:lnTo>
                    <a:pt x="5911" y="4339"/>
                  </a:lnTo>
                  <a:cubicBezTo>
                    <a:pt x="5911" y="4327"/>
                    <a:pt x="5911" y="4327"/>
                    <a:pt x="5899" y="4327"/>
                  </a:cubicBezTo>
                  <a:lnTo>
                    <a:pt x="5899" y="4314"/>
                  </a:lnTo>
                  <a:cubicBezTo>
                    <a:pt x="5949" y="4327"/>
                    <a:pt x="5999" y="4327"/>
                    <a:pt x="6036" y="4339"/>
                  </a:cubicBezTo>
                  <a:cubicBezTo>
                    <a:pt x="6075" y="4339"/>
                    <a:pt x="6087" y="4314"/>
                    <a:pt x="6075" y="4288"/>
                  </a:cubicBezTo>
                  <a:lnTo>
                    <a:pt x="6075" y="4288"/>
                  </a:lnTo>
                  <a:cubicBezTo>
                    <a:pt x="6213" y="4301"/>
                    <a:pt x="6363" y="4327"/>
                    <a:pt x="6502" y="4339"/>
                  </a:cubicBezTo>
                  <a:cubicBezTo>
                    <a:pt x="6505" y="4340"/>
                    <a:pt x="6508" y="4340"/>
                    <a:pt x="6511" y="4340"/>
                  </a:cubicBezTo>
                  <a:cubicBezTo>
                    <a:pt x="6541" y="4340"/>
                    <a:pt x="6549" y="4276"/>
                    <a:pt x="6514" y="4276"/>
                  </a:cubicBezTo>
                  <a:cubicBezTo>
                    <a:pt x="6351" y="4263"/>
                    <a:pt x="6200" y="4238"/>
                    <a:pt x="6036" y="4226"/>
                  </a:cubicBezTo>
                  <a:cubicBezTo>
                    <a:pt x="5999" y="4213"/>
                    <a:pt x="5961" y="4213"/>
                    <a:pt x="5924" y="4201"/>
                  </a:cubicBezTo>
                  <a:cubicBezTo>
                    <a:pt x="5936" y="4201"/>
                    <a:pt x="5949" y="4188"/>
                    <a:pt x="5949" y="4176"/>
                  </a:cubicBezTo>
                  <a:cubicBezTo>
                    <a:pt x="5949" y="4176"/>
                    <a:pt x="5949" y="4163"/>
                    <a:pt x="5936" y="4163"/>
                  </a:cubicBezTo>
                  <a:lnTo>
                    <a:pt x="5961" y="4163"/>
                  </a:lnTo>
                  <a:cubicBezTo>
                    <a:pt x="5966" y="4165"/>
                    <a:pt x="5970" y="4166"/>
                    <a:pt x="5974" y="4166"/>
                  </a:cubicBezTo>
                  <a:cubicBezTo>
                    <a:pt x="5991" y="4166"/>
                    <a:pt x="5999" y="4148"/>
                    <a:pt x="5999" y="4137"/>
                  </a:cubicBezTo>
                  <a:cubicBezTo>
                    <a:pt x="6162" y="4163"/>
                    <a:pt x="6326" y="4176"/>
                    <a:pt x="6477" y="4201"/>
                  </a:cubicBezTo>
                  <a:cubicBezTo>
                    <a:pt x="6514" y="4201"/>
                    <a:pt x="6527" y="4137"/>
                    <a:pt x="6489" y="4137"/>
                  </a:cubicBezTo>
                  <a:cubicBezTo>
                    <a:pt x="6351" y="4112"/>
                    <a:pt x="6213" y="4100"/>
                    <a:pt x="6062" y="4087"/>
                  </a:cubicBezTo>
                  <a:cubicBezTo>
                    <a:pt x="6075" y="4075"/>
                    <a:pt x="6075" y="4062"/>
                    <a:pt x="6075" y="4062"/>
                  </a:cubicBezTo>
                  <a:lnTo>
                    <a:pt x="6075" y="4050"/>
                  </a:lnTo>
                  <a:cubicBezTo>
                    <a:pt x="6187" y="4075"/>
                    <a:pt x="6313" y="4100"/>
                    <a:pt x="6427" y="4112"/>
                  </a:cubicBezTo>
                  <a:cubicBezTo>
                    <a:pt x="6464" y="4112"/>
                    <a:pt x="6477" y="4050"/>
                    <a:pt x="6439" y="4050"/>
                  </a:cubicBezTo>
                  <a:cubicBezTo>
                    <a:pt x="6288" y="4025"/>
                    <a:pt x="6125" y="4000"/>
                    <a:pt x="5974" y="3961"/>
                  </a:cubicBezTo>
                  <a:lnTo>
                    <a:pt x="5949" y="3961"/>
                  </a:lnTo>
                  <a:cubicBezTo>
                    <a:pt x="5886" y="3936"/>
                    <a:pt x="5823" y="3924"/>
                    <a:pt x="5760" y="3899"/>
                  </a:cubicBezTo>
                  <a:lnTo>
                    <a:pt x="5760" y="3899"/>
                  </a:lnTo>
                  <a:cubicBezTo>
                    <a:pt x="5860" y="3911"/>
                    <a:pt x="5961" y="3924"/>
                    <a:pt x="6062" y="3949"/>
                  </a:cubicBezTo>
                  <a:cubicBezTo>
                    <a:pt x="6066" y="3952"/>
                    <a:pt x="6070" y="3952"/>
                    <a:pt x="6074" y="3952"/>
                  </a:cubicBezTo>
                  <a:cubicBezTo>
                    <a:pt x="6091" y="3952"/>
                    <a:pt x="6100" y="3932"/>
                    <a:pt x="6100" y="3911"/>
                  </a:cubicBezTo>
                  <a:cubicBezTo>
                    <a:pt x="6514" y="4000"/>
                    <a:pt x="6930" y="4087"/>
                    <a:pt x="7357" y="4176"/>
                  </a:cubicBezTo>
                  <a:cubicBezTo>
                    <a:pt x="7395" y="4176"/>
                    <a:pt x="7408" y="4112"/>
                    <a:pt x="7369" y="4112"/>
                  </a:cubicBezTo>
                  <a:cubicBezTo>
                    <a:pt x="6942" y="4025"/>
                    <a:pt x="6502" y="3936"/>
                    <a:pt x="6075" y="3849"/>
                  </a:cubicBezTo>
                  <a:lnTo>
                    <a:pt x="6100" y="3824"/>
                  </a:lnTo>
                  <a:cubicBezTo>
                    <a:pt x="6238" y="3849"/>
                    <a:pt x="6389" y="3874"/>
                    <a:pt x="6527" y="3911"/>
                  </a:cubicBezTo>
                  <a:cubicBezTo>
                    <a:pt x="6553" y="3911"/>
                    <a:pt x="6578" y="3886"/>
                    <a:pt x="6565" y="3861"/>
                  </a:cubicBezTo>
                  <a:lnTo>
                    <a:pt x="6565" y="3861"/>
                  </a:lnTo>
                  <a:cubicBezTo>
                    <a:pt x="6565" y="3861"/>
                    <a:pt x="6578" y="3861"/>
                    <a:pt x="6578" y="3874"/>
                  </a:cubicBezTo>
                  <a:cubicBezTo>
                    <a:pt x="6580" y="3875"/>
                    <a:pt x="6583" y="3875"/>
                    <a:pt x="6586" y="3875"/>
                  </a:cubicBezTo>
                  <a:cubicBezTo>
                    <a:pt x="6617" y="3875"/>
                    <a:pt x="6625" y="3810"/>
                    <a:pt x="6590" y="3798"/>
                  </a:cubicBezTo>
                  <a:cubicBezTo>
                    <a:pt x="6464" y="3773"/>
                    <a:pt x="6338" y="3735"/>
                    <a:pt x="6213" y="3710"/>
                  </a:cubicBezTo>
                  <a:cubicBezTo>
                    <a:pt x="6213" y="3698"/>
                    <a:pt x="6200" y="3698"/>
                    <a:pt x="6200" y="3698"/>
                  </a:cubicBezTo>
                  <a:cubicBezTo>
                    <a:pt x="6187" y="3698"/>
                    <a:pt x="6162" y="3698"/>
                    <a:pt x="6150" y="3685"/>
                  </a:cubicBezTo>
                  <a:cubicBezTo>
                    <a:pt x="6112" y="3685"/>
                    <a:pt x="6075" y="3673"/>
                    <a:pt x="6050" y="3673"/>
                  </a:cubicBezTo>
                  <a:lnTo>
                    <a:pt x="6062" y="3660"/>
                  </a:lnTo>
                  <a:cubicBezTo>
                    <a:pt x="6087" y="3660"/>
                    <a:pt x="6125" y="3673"/>
                    <a:pt x="6150" y="3673"/>
                  </a:cubicBezTo>
                  <a:cubicBezTo>
                    <a:pt x="6157" y="3676"/>
                    <a:pt x="6163" y="3677"/>
                    <a:pt x="6167" y="3677"/>
                  </a:cubicBezTo>
                  <a:cubicBezTo>
                    <a:pt x="6181" y="3677"/>
                    <a:pt x="6187" y="3666"/>
                    <a:pt x="6187" y="3648"/>
                  </a:cubicBezTo>
                  <a:cubicBezTo>
                    <a:pt x="6213" y="3648"/>
                    <a:pt x="6226" y="3648"/>
                    <a:pt x="6238" y="3660"/>
                  </a:cubicBezTo>
                  <a:cubicBezTo>
                    <a:pt x="6263" y="3660"/>
                    <a:pt x="6276" y="3660"/>
                    <a:pt x="6288" y="3648"/>
                  </a:cubicBezTo>
                  <a:cubicBezTo>
                    <a:pt x="6288" y="3626"/>
                    <a:pt x="6288" y="3614"/>
                    <a:pt x="6281" y="3603"/>
                  </a:cubicBezTo>
                  <a:lnTo>
                    <a:pt x="6281" y="3603"/>
                  </a:lnTo>
                  <a:cubicBezTo>
                    <a:pt x="6434" y="3645"/>
                    <a:pt x="6587" y="3679"/>
                    <a:pt x="6741" y="3723"/>
                  </a:cubicBezTo>
                  <a:cubicBezTo>
                    <a:pt x="6779" y="3723"/>
                    <a:pt x="6791" y="3660"/>
                    <a:pt x="6754" y="3660"/>
                  </a:cubicBezTo>
                  <a:cubicBezTo>
                    <a:pt x="6539" y="3597"/>
                    <a:pt x="6326" y="3547"/>
                    <a:pt x="6112" y="3484"/>
                  </a:cubicBezTo>
                  <a:lnTo>
                    <a:pt x="6100" y="3472"/>
                  </a:lnTo>
                  <a:lnTo>
                    <a:pt x="6100" y="3472"/>
                  </a:lnTo>
                  <a:cubicBezTo>
                    <a:pt x="6137" y="3484"/>
                    <a:pt x="6162" y="3497"/>
                    <a:pt x="6200" y="3509"/>
                  </a:cubicBezTo>
                  <a:cubicBezTo>
                    <a:pt x="6213" y="3509"/>
                    <a:pt x="6226" y="3509"/>
                    <a:pt x="6238" y="3484"/>
                  </a:cubicBezTo>
                  <a:lnTo>
                    <a:pt x="6238" y="3458"/>
                  </a:lnTo>
                  <a:cubicBezTo>
                    <a:pt x="6263" y="3472"/>
                    <a:pt x="6288" y="3472"/>
                    <a:pt x="6313" y="3484"/>
                  </a:cubicBezTo>
                  <a:cubicBezTo>
                    <a:pt x="6326" y="3484"/>
                    <a:pt x="6351" y="3472"/>
                    <a:pt x="6351" y="3458"/>
                  </a:cubicBezTo>
                  <a:cubicBezTo>
                    <a:pt x="6351" y="3449"/>
                    <a:pt x="6351" y="3440"/>
                    <a:pt x="6346" y="3435"/>
                  </a:cubicBezTo>
                  <a:lnTo>
                    <a:pt x="6346" y="3435"/>
                  </a:lnTo>
                  <a:cubicBezTo>
                    <a:pt x="6432" y="3460"/>
                    <a:pt x="6516" y="3484"/>
                    <a:pt x="6590" y="3509"/>
                  </a:cubicBezTo>
                  <a:cubicBezTo>
                    <a:pt x="6595" y="3510"/>
                    <a:pt x="6601" y="3511"/>
                    <a:pt x="6606" y="3511"/>
                  </a:cubicBezTo>
                  <a:cubicBezTo>
                    <a:pt x="6645" y="3511"/>
                    <a:pt x="6661" y="3470"/>
                    <a:pt x="6628" y="3458"/>
                  </a:cubicBezTo>
                  <a:cubicBezTo>
                    <a:pt x="6489" y="3408"/>
                    <a:pt x="6363" y="3371"/>
                    <a:pt x="6238" y="3333"/>
                  </a:cubicBezTo>
                  <a:lnTo>
                    <a:pt x="6238" y="3321"/>
                  </a:lnTo>
                  <a:cubicBezTo>
                    <a:pt x="6477" y="3383"/>
                    <a:pt x="6703" y="3458"/>
                    <a:pt x="6942" y="3522"/>
                  </a:cubicBezTo>
                  <a:cubicBezTo>
                    <a:pt x="6946" y="3523"/>
                    <a:pt x="6950" y="3523"/>
                    <a:pt x="6954" y="3523"/>
                  </a:cubicBezTo>
                  <a:cubicBezTo>
                    <a:pt x="6992" y="3523"/>
                    <a:pt x="6989" y="3470"/>
                    <a:pt x="6955" y="3458"/>
                  </a:cubicBezTo>
                  <a:cubicBezTo>
                    <a:pt x="6754" y="3396"/>
                    <a:pt x="6553" y="3346"/>
                    <a:pt x="6338" y="3282"/>
                  </a:cubicBezTo>
                  <a:cubicBezTo>
                    <a:pt x="6351" y="3270"/>
                    <a:pt x="6351" y="3270"/>
                    <a:pt x="6351" y="3257"/>
                  </a:cubicBezTo>
                  <a:cubicBezTo>
                    <a:pt x="6363" y="3257"/>
                    <a:pt x="6363" y="3245"/>
                    <a:pt x="6376" y="3245"/>
                  </a:cubicBezTo>
                  <a:close/>
                  <a:moveTo>
                    <a:pt x="6816" y="7608"/>
                  </a:moveTo>
                  <a:cubicBezTo>
                    <a:pt x="6816" y="7621"/>
                    <a:pt x="6816" y="7633"/>
                    <a:pt x="6804" y="7646"/>
                  </a:cubicBezTo>
                  <a:cubicBezTo>
                    <a:pt x="6804" y="7633"/>
                    <a:pt x="6791" y="7621"/>
                    <a:pt x="6791" y="7608"/>
                  </a:cubicBezTo>
                  <a:close/>
                  <a:moveTo>
                    <a:pt x="6460" y="7459"/>
                  </a:moveTo>
                  <a:cubicBezTo>
                    <a:pt x="6332" y="7503"/>
                    <a:pt x="6203" y="7549"/>
                    <a:pt x="6075" y="7596"/>
                  </a:cubicBezTo>
                  <a:cubicBezTo>
                    <a:pt x="5999" y="7621"/>
                    <a:pt x="5924" y="7646"/>
                    <a:pt x="5848" y="7684"/>
                  </a:cubicBezTo>
                  <a:cubicBezTo>
                    <a:pt x="5835" y="7659"/>
                    <a:pt x="5823" y="7633"/>
                    <a:pt x="5810" y="7621"/>
                  </a:cubicBezTo>
                  <a:lnTo>
                    <a:pt x="5810" y="7621"/>
                  </a:lnTo>
                  <a:cubicBezTo>
                    <a:pt x="5823" y="7633"/>
                    <a:pt x="5835" y="7633"/>
                    <a:pt x="5848" y="7633"/>
                  </a:cubicBezTo>
                  <a:cubicBezTo>
                    <a:pt x="6060" y="7583"/>
                    <a:pt x="6260" y="7521"/>
                    <a:pt x="6460" y="7459"/>
                  </a:cubicBezTo>
                  <a:close/>
                  <a:moveTo>
                    <a:pt x="6729" y="7985"/>
                  </a:moveTo>
                  <a:cubicBezTo>
                    <a:pt x="6741" y="7985"/>
                    <a:pt x="6741" y="7999"/>
                    <a:pt x="6754" y="8011"/>
                  </a:cubicBezTo>
                  <a:cubicBezTo>
                    <a:pt x="6754" y="8011"/>
                    <a:pt x="6766" y="8024"/>
                    <a:pt x="6779" y="8024"/>
                  </a:cubicBezTo>
                  <a:cubicBezTo>
                    <a:pt x="6779" y="8036"/>
                    <a:pt x="6766" y="8049"/>
                    <a:pt x="6766" y="8061"/>
                  </a:cubicBezTo>
                  <a:cubicBezTo>
                    <a:pt x="6754" y="8036"/>
                    <a:pt x="6729" y="8011"/>
                    <a:pt x="6716" y="7985"/>
                  </a:cubicBezTo>
                  <a:close/>
                  <a:moveTo>
                    <a:pt x="6703" y="8136"/>
                  </a:moveTo>
                  <a:lnTo>
                    <a:pt x="6754" y="8187"/>
                  </a:lnTo>
                  <a:lnTo>
                    <a:pt x="6754" y="8200"/>
                  </a:lnTo>
                  <a:cubicBezTo>
                    <a:pt x="6729" y="8187"/>
                    <a:pt x="6703" y="8162"/>
                    <a:pt x="6678" y="8149"/>
                  </a:cubicBezTo>
                  <a:cubicBezTo>
                    <a:pt x="6678" y="8149"/>
                    <a:pt x="6690" y="8149"/>
                    <a:pt x="6703" y="8136"/>
                  </a:cubicBezTo>
                  <a:close/>
                  <a:moveTo>
                    <a:pt x="6741" y="8287"/>
                  </a:moveTo>
                  <a:cubicBezTo>
                    <a:pt x="6741" y="8287"/>
                    <a:pt x="6729" y="8300"/>
                    <a:pt x="6729" y="8312"/>
                  </a:cubicBezTo>
                  <a:cubicBezTo>
                    <a:pt x="6729" y="8300"/>
                    <a:pt x="6716" y="8287"/>
                    <a:pt x="6703" y="8287"/>
                  </a:cubicBezTo>
                  <a:close/>
                  <a:moveTo>
                    <a:pt x="6703" y="8438"/>
                  </a:moveTo>
                  <a:lnTo>
                    <a:pt x="6703" y="8451"/>
                  </a:lnTo>
                  <a:cubicBezTo>
                    <a:pt x="6690" y="8451"/>
                    <a:pt x="6690" y="8451"/>
                    <a:pt x="6690" y="8438"/>
                  </a:cubicBezTo>
                  <a:close/>
                  <a:moveTo>
                    <a:pt x="6427" y="8841"/>
                  </a:moveTo>
                  <a:lnTo>
                    <a:pt x="6427" y="8841"/>
                  </a:lnTo>
                  <a:cubicBezTo>
                    <a:pt x="6439" y="8866"/>
                    <a:pt x="6464" y="8879"/>
                    <a:pt x="6477" y="8904"/>
                  </a:cubicBezTo>
                  <a:cubicBezTo>
                    <a:pt x="6464" y="8891"/>
                    <a:pt x="6439" y="8866"/>
                    <a:pt x="6427" y="8841"/>
                  </a:cubicBezTo>
                  <a:close/>
                  <a:moveTo>
                    <a:pt x="6519" y="8857"/>
                  </a:moveTo>
                  <a:cubicBezTo>
                    <a:pt x="6530" y="8866"/>
                    <a:pt x="6541" y="8866"/>
                    <a:pt x="6553" y="8866"/>
                  </a:cubicBezTo>
                  <a:lnTo>
                    <a:pt x="6553" y="8879"/>
                  </a:lnTo>
                  <a:lnTo>
                    <a:pt x="6565" y="8879"/>
                  </a:lnTo>
                  <a:cubicBezTo>
                    <a:pt x="6565" y="8891"/>
                    <a:pt x="6553" y="8891"/>
                    <a:pt x="6553" y="8904"/>
                  </a:cubicBezTo>
                  <a:cubicBezTo>
                    <a:pt x="6542" y="8888"/>
                    <a:pt x="6530" y="8872"/>
                    <a:pt x="6519" y="8857"/>
                  </a:cubicBezTo>
                  <a:close/>
                  <a:moveTo>
                    <a:pt x="5860" y="8476"/>
                  </a:moveTo>
                  <a:lnTo>
                    <a:pt x="5860" y="8476"/>
                  </a:lnTo>
                  <a:cubicBezTo>
                    <a:pt x="5961" y="8564"/>
                    <a:pt x="6062" y="8652"/>
                    <a:pt x="6162" y="8728"/>
                  </a:cubicBezTo>
                  <a:cubicBezTo>
                    <a:pt x="6238" y="8803"/>
                    <a:pt x="6338" y="8891"/>
                    <a:pt x="6389" y="8992"/>
                  </a:cubicBezTo>
                  <a:lnTo>
                    <a:pt x="6376" y="8979"/>
                  </a:lnTo>
                  <a:cubicBezTo>
                    <a:pt x="6351" y="8941"/>
                    <a:pt x="6313" y="8904"/>
                    <a:pt x="6276" y="8866"/>
                  </a:cubicBezTo>
                  <a:cubicBezTo>
                    <a:pt x="6213" y="8790"/>
                    <a:pt x="6137" y="8728"/>
                    <a:pt x="6062" y="8665"/>
                  </a:cubicBezTo>
                  <a:cubicBezTo>
                    <a:pt x="6056" y="8659"/>
                    <a:pt x="6046" y="8656"/>
                    <a:pt x="6038" y="8656"/>
                  </a:cubicBezTo>
                  <a:cubicBezTo>
                    <a:pt x="6031" y="8656"/>
                    <a:pt x="6024" y="8659"/>
                    <a:pt x="6024" y="8665"/>
                  </a:cubicBezTo>
                  <a:cubicBezTo>
                    <a:pt x="5961" y="8602"/>
                    <a:pt x="5911" y="8539"/>
                    <a:pt x="5860" y="8476"/>
                  </a:cubicBezTo>
                  <a:close/>
                  <a:moveTo>
                    <a:pt x="6464" y="8992"/>
                  </a:moveTo>
                  <a:cubicBezTo>
                    <a:pt x="6468" y="8996"/>
                    <a:pt x="6471" y="9000"/>
                    <a:pt x="6474" y="9004"/>
                  </a:cubicBezTo>
                  <a:lnTo>
                    <a:pt x="6474" y="9004"/>
                  </a:lnTo>
                  <a:cubicBezTo>
                    <a:pt x="6464" y="9002"/>
                    <a:pt x="6464" y="8992"/>
                    <a:pt x="6464" y="8992"/>
                  </a:cubicBezTo>
                  <a:close/>
                  <a:moveTo>
                    <a:pt x="6477" y="9010"/>
                  </a:moveTo>
                  <a:cubicBezTo>
                    <a:pt x="6480" y="9017"/>
                    <a:pt x="6483" y="9023"/>
                    <a:pt x="6489" y="9030"/>
                  </a:cubicBezTo>
                  <a:cubicBezTo>
                    <a:pt x="6477" y="9042"/>
                    <a:pt x="6464" y="9067"/>
                    <a:pt x="6452" y="9080"/>
                  </a:cubicBezTo>
                  <a:cubicBezTo>
                    <a:pt x="6452" y="9067"/>
                    <a:pt x="6452" y="9067"/>
                    <a:pt x="6439" y="9055"/>
                  </a:cubicBezTo>
                  <a:cubicBezTo>
                    <a:pt x="6462" y="9055"/>
                    <a:pt x="6475" y="9033"/>
                    <a:pt x="6477" y="9010"/>
                  </a:cubicBezTo>
                  <a:close/>
                  <a:moveTo>
                    <a:pt x="6351" y="9218"/>
                  </a:moveTo>
                  <a:cubicBezTo>
                    <a:pt x="6363" y="9218"/>
                    <a:pt x="6363" y="9231"/>
                    <a:pt x="6363" y="9231"/>
                  </a:cubicBezTo>
                  <a:lnTo>
                    <a:pt x="6351" y="9243"/>
                  </a:lnTo>
                  <a:lnTo>
                    <a:pt x="6351" y="9231"/>
                  </a:lnTo>
                  <a:lnTo>
                    <a:pt x="6338" y="9231"/>
                  </a:lnTo>
                  <a:cubicBezTo>
                    <a:pt x="6351" y="9231"/>
                    <a:pt x="6351" y="9218"/>
                    <a:pt x="6351" y="9218"/>
                  </a:cubicBezTo>
                  <a:close/>
                  <a:moveTo>
                    <a:pt x="6326" y="9281"/>
                  </a:moveTo>
                  <a:cubicBezTo>
                    <a:pt x="6326" y="9293"/>
                    <a:pt x="6313" y="9293"/>
                    <a:pt x="6313" y="9306"/>
                  </a:cubicBezTo>
                  <a:lnTo>
                    <a:pt x="6313" y="9281"/>
                  </a:lnTo>
                  <a:close/>
                  <a:moveTo>
                    <a:pt x="5749" y="9311"/>
                  </a:moveTo>
                  <a:cubicBezTo>
                    <a:pt x="5757" y="9316"/>
                    <a:pt x="5765" y="9323"/>
                    <a:pt x="5773" y="9332"/>
                  </a:cubicBezTo>
                  <a:cubicBezTo>
                    <a:pt x="5765" y="9325"/>
                    <a:pt x="5757" y="9318"/>
                    <a:pt x="5749" y="9311"/>
                  </a:cubicBezTo>
                  <a:close/>
                  <a:moveTo>
                    <a:pt x="6301" y="9318"/>
                  </a:moveTo>
                  <a:lnTo>
                    <a:pt x="6288" y="9332"/>
                  </a:lnTo>
                  <a:lnTo>
                    <a:pt x="6288" y="9318"/>
                  </a:lnTo>
                  <a:close/>
                  <a:moveTo>
                    <a:pt x="6162" y="9382"/>
                  </a:moveTo>
                  <a:cubicBezTo>
                    <a:pt x="6175" y="9394"/>
                    <a:pt x="6200" y="9407"/>
                    <a:pt x="6213" y="9432"/>
                  </a:cubicBezTo>
                  <a:lnTo>
                    <a:pt x="6200" y="9432"/>
                  </a:lnTo>
                  <a:cubicBezTo>
                    <a:pt x="6187" y="9419"/>
                    <a:pt x="6175" y="9394"/>
                    <a:pt x="6162" y="9382"/>
                  </a:cubicBezTo>
                  <a:close/>
                  <a:moveTo>
                    <a:pt x="5030" y="9469"/>
                  </a:moveTo>
                  <a:lnTo>
                    <a:pt x="5030" y="9469"/>
                  </a:lnTo>
                  <a:cubicBezTo>
                    <a:pt x="5081" y="9508"/>
                    <a:pt x="5131" y="9558"/>
                    <a:pt x="5181" y="9595"/>
                  </a:cubicBezTo>
                  <a:lnTo>
                    <a:pt x="5169" y="9608"/>
                  </a:lnTo>
                  <a:cubicBezTo>
                    <a:pt x="5119" y="9570"/>
                    <a:pt x="5069" y="9520"/>
                    <a:pt x="5030" y="9469"/>
                  </a:cubicBezTo>
                  <a:close/>
                  <a:moveTo>
                    <a:pt x="5924" y="9545"/>
                  </a:moveTo>
                  <a:lnTo>
                    <a:pt x="5924" y="9545"/>
                  </a:lnTo>
                  <a:cubicBezTo>
                    <a:pt x="5949" y="9558"/>
                    <a:pt x="5974" y="9583"/>
                    <a:pt x="5999" y="9595"/>
                  </a:cubicBezTo>
                  <a:lnTo>
                    <a:pt x="6011" y="9608"/>
                  </a:lnTo>
                  <a:cubicBezTo>
                    <a:pt x="6011" y="9620"/>
                    <a:pt x="6024" y="9620"/>
                    <a:pt x="6024" y="9620"/>
                  </a:cubicBezTo>
                  <a:cubicBezTo>
                    <a:pt x="6011" y="9620"/>
                    <a:pt x="6011" y="9633"/>
                    <a:pt x="5999" y="9633"/>
                  </a:cubicBezTo>
                  <a:cubicBezTo>
                    <a:pt x="5974" y="9608"/>
                    <a:pt x="5949" y="9570"/>
                    <a:pt x="5924" y="9545"/>
                  </a:cubicBezTo>
                  <a:close/>
                  <a:moveTo>
                    <a:pt x="5798" y="9645"/>
                  </a:moveTo>
                  <a:lnTo>
                    <a:pt x="5911" y="9721"/>
                  </a:lnTo>
                  <a:cubicBezTo>
                    <a:pt x="5899" y="9734"/>
                    <a:pt x="5899" y="9734"/>
                    <a:pt x="5886" y="9734"/>
                  </a:cubicBezTo>
                  <a:cubicBezTo>
                    <a:pt x="5860" y="9709"/>
                    <a:pt x="5835" y="9671"/>
                    <a:pt x="5798" y="9645"/>
                  </a:cubicBezTo>
                  <a:close/>
                  <a:moveTo>
                    <a:pt x="5622" y="9721"/>
                  </a:moveTo>
                  <a:lnTo>
                    <a:pt x="5622" y="9721"/>
                  </a:lnTo>
                  <a:cubicBezTo>
                    <a:pt x="5634" y="9734"/>
                    <a:pt x="5659" y="9746"/>
                    <a:pt x="5672" y="9771"/>
                  </a:cubicBezTo>
                  <a:lnTo>
                    <a:pt x="5684" y="9784"/>
                  </a:lnTo>
                  <a:cubicBezTo>
                    <a:pt x="5659" y="9759"/>
                    <a:pt x="5634" y="9746"/>
                    <a:pt x="5622" y="9721"/>
                  </a:cubicBezTo>
                  <a:close/>
                  <a:moveTo>
                    <a:pt x="5647" y="9620"/>
                  </a:moveTo>
                  <a:lnTo>
                    <a:pt x="5647" y="9620"/>
                  </a:lnTo>
                  <a:cubicBezTo>
                    <a:pt x="5697" y="9684"/>
                    <a:pt x="5748" y="9734"/>
                    <a:pt x="5810" y="9796"/>
                  </a:cubicBezTo>
                  <a:cubicBezTo>
                    <a:pt x="5810" y="9809"/>
                    <a:pt x="5798" y="9809"/>
                    <a:pt x="5785" y="9821"/>
                  </a:cubicBezTo>
                  <a:lnTo>
                    <a:pt x="5785" y="9796"/>
                  </a:lnTo>
                  <a:lnTo>
                    <a:pt x="5773" y="9796"/>
                  </a:lnTo>
                  <a:cubicBezTo>
                    <a:pt x="5773" y="9784"/>
                    <a:pt x="5773" y="9771"/>
                    <a:pt x="5760" y="9759"/>
                  </a:cubicBezTo>
                  <a:lnTo>
                    <a:pt x="5723" y="9721"/>
                  </a:lnTo>
                  <a:cubicBezTo>
                    <a:pt x="5697" y="9696"/>
                    <a:pt x="5672" y="9659"/>
                    <a:pt x="5647" y="9620"/>
                  </a:cubicBezTo>
                  <a:close/>
                  <a:moveTo>
                    <a:pt x="5533" y="9935"/>
                  </a:moveTo>
                  <a:lnTo>
                    <a:pt x="5533" y="9935"/>
                  </a:lnTo>
                  <a:cubicBezTo>
                    <a:pt x="5547" y="9947"/>
                    <a:pt x="5559" y="9960"/>
                    <a:pt x="5572" y="9960"/>
                  </a:cubicBezTo>
                  <a:lnTo>
                    <a:pt x="5559" y="9972"/>
                  </a:lnTo>
                  <a:cubicBezTo>
                    <a:pt x="5547" y="9960"/>
                    <a:pt x="5547" y="9947"/>
                    <a:pt x="5533" y="9935"/>
                  </a:cubicBezTo>
                  <a:close/>
                  <a:moveTo>
                    <a:pt x="4918" y="9709"/>
                  </a:moveTo>
                  <a:lnTo>
                    <a:pt x="4918" y="9709"/>
                  </a:lnTo>
                  <a:cubicBezTo>
                    <a:pt x="5044" y="9809"/>
                    <a:pt x="5156" y="9910"/>
                    <a:pt x="5282" y="10011"/>
                  </a:cubicBezTo>
                  <a:cubicBezTo>
                    <a:pt x="5156" y="9910"/>
                    <a:pt x="5030" y="9809"/>
                    <a:pt x="4918" y="9709"/>
                  </a:cubicBezTo>
                  <a:close/>
                  <a:moveTo>
                    <a:pt x="5496" y="9998"/>
                  </a:moveTo>
                  <a:lnTo>
                    <a:pt x="5508" y="10011"/>
                  </a:lnTo>
                  <a:lnTo>
                    <a:pt x="5496" y="10011"/>
                  </a:lnTo>
                  <a:lnTo>
                    <a:pt x="5496" y="9998"/>
                  </a:lnTo>
                  <a:close/>
                  <a:moveTo>
                    <a:pt x="5307" y="10023"/>
                  </a:moveTo>
                  <a:cubicBezTo>
                    <a:pt x="5320" y="10023"/>
                    <a:pt x="5320" y="10036"/>
                    <a:pt x="5332" y="10048"/>
                  </a:cubicBezTo>
                  <a:lnTo>
                    <a:pt x="5307" y="10023"/>
                  </a:lnTo>
                  <a:close/>
                  <a:moveTo>
                    <a:pt x="4717" y="9796"/>
                  </a:moveTo>
                  <a:lnTo>
                    <a:pt x="4717" y="9796"/>
                  </a:lnTo>
                  <a:cubicBezTo>
                    <a:pt x="4842" y="9885"/>
                    <a:pt x="4968" y="9972"/>
                    <a:pt x="5081" y="10073"/>
                  </a:cubicBezTo>
                  <a:cubicBezTo>
                    <a:pt x="4955" y="9985"/>
                    <a:pt x="4829" y="9897"/>
                    <a:pt x="4717" y="9796"/>
                  </a:cubicBezTo>
                  <a:close/>
                  <a:moveTo>
                    <a:pt x="3396" y="9972"/>
                  </a:moveTo>
                  <a:cubicBezTo>
                    <a:pt x="3434" y="9998"/>
                    <a:pt x="3471" y="10036"/>
                    <a:pt x="3509" y="10061"/>
                  </a:cubicBezTo>
                  <a:cubicBezTo>
                    <a:pt x="3496" y="10073"/>
                    <a:pt x="3496" y="10073"/>
                    <a:pt x="3496" y="10086"/>
                  </a:cubicBezTo>
                  <a:cubicBezTo>
                    <a:pt x="3459" y="10048"/>
                    <a:pt x="3434" y="10011"/>
                    <a:pt x="3396" y="9972"/>
                  </a:cubicBezTo>
                  <a:close/>
                  <a:moveTo>
                    <a:pt x="5257" y="10073"/>
                  </a:moveTo>
                  <a:cubicBezTo>
                    <a:pt x="5282" y="10086"/>
                    <a:pt x="5295" y="10098"/>
                    <a:pt x="5307" y="10111"/>
                  </a:cubicBezTo>
                  <a:cubicBezTo>
                    <a:pt x="5295" y="10098"/>
                    <a:pt x="5270" y="10086"/>
                    <a:pt x="5257" y="10073"/>
                  </a:cubicBezTo>
                  <a:close/>
                  <a:moveTo>
                    <a:pt x="3132" y="9960"/>
                  </a:moveTo>
                  <a:lnTo>
                    <a:pt x="3132" y="9960"/>
                  </a:lnTo>
                  <a:cubicBezTo>
                    <a:pt x="3191" y="10014"/>
                    <a:pt x="3251" y="10065"/>
                    <a:pt x="3312" y="10116"/>
                  </a:cubicBezTo>
                  <a:lnTo>
                    <a:pt x="3312" y="10116"/>
                  </a:lnTo>
                  <a:cubicBezTo>
                    <a:pt x="3278" y="10089"/>
                    <a:pt x="3243" y="10062"/>
                    <a:pt x="3208" y="10036"/>
                  </a:cubicBezTo>
                  <a:cubicBezTo>
                    <a:pt x="3208" y="10023"/>
                    <a:pt x="3194" y="10023"/>
                    <a:pt x="3182" y="10023"/>
                  </a:cubicBezTo>
                  <a:cubicBezTo>
                    <a:pt x="3169" y="10011"/>
                    <a:pt x="3144" y="9985"/>
                    <a:pt x="3132" y="9960"/>
                  </a:cubicBezTo>
                  <a:close/>
                  <a:moveTo>
                    <a:pt x="5195" y="10112"/>
                  </a:moveTo>
                  <a:cubicBezTo>
                    <a:pt x="5207" y="10124"/>
                    <a:pt x="5220" y="10137"/>
                    <a:pt x="5245" y="10148"/>
                  </a:cubicBezTo>
                  <a:lnTo>
                    <a:pt x="5232" y="10148"/>
                  </a:lnTo>
                  <a:lnTo>
                    <a:pt x="5195" y="10112"/>
                  </a:lnTo>
                  <a:close/>
                  <a:moveTo>
                    <a:pt x="3498" y="10175"/>
                  </a:moveTo>
                  <a:lnTo>
                    <a:pt x="3498" y="10175"/>
                  </a:lnTo>
                  <a:cubicBezTo>
                    <a:pt x="3508" y="10180"/>
                    <a:pt x="3516" y="10187"/>
                    <a:pt x="3524" y="10195"/>
                  </a:cubicBezTo>
                  <a:lnTo>
                    <a:pt x="3524" y="10195"/>
                  </a:lnTo>
                  <a:cubicBezTo>
                    <a:pt x="3515" y="10188"/>
                    <a:pt x="3507" y="10181"/>
                    <a:pt x="3498" y="10175"/>
                  </a:cubicBezTo>
                  <a:close/>
                  <a:moveTo>
                    <a:pt x="4943" y="10098"/>
                  </a:moveTo>
                  <a:cubicBezTo>
                    <a:pt x="4980" y="10136"/>
                    <a:pt x="5030" y="10174"/>
                    <a:pt x="5081" y="10212"/>
                  </a:cubicBezTo>
                  <a:lnTo>
                    <a:pt x="5069" y="10212"/>
                  </a:lnTo>
                  <a:cubicBezTo>
                    <a:pt x="5069" y="10212"/>
                    <a:pt x="5069" y="10199"/>
                    <a:pt x="5056" y="10199"/>
                  </a:cubicBezTo>
                  <a:cubicBezTo>
                    <a:pt x="5018" y="10174"/>
                    <a:pt x="4968" y="10148"/>
                    <a:pt x="4930" y="10111"/>
                  </a:cubicBezTo>
                  <a:lnTo>
                    <a:pt x="4943" y="10098"/>
                  </a:lnTo>
                  <a:close/>
                  <a:moveTo>
                    <a:pt x="3669" y="10122"/>
                  </a:moveTo>
                  <a:cubicBezTo>
                    <a:pt x="3733" y="10167"/>
                    <a:pt x="3795" y="10221"/>
                    <a:pt x="3848" y="10274"/>
                  </a:cubicBezTo>
                  <a:cubicBezTo>
                    <a:pt x="3789" y="10225"/>
                    <a:pt x="3729" y="10174"/>
                    <a:pt x="3669" y="10122"/>
                  </a:cubicBezTo>
                  <a:close/>
                  <a:moveTo>
                    <a:pt x="4564" y="10104"/>
                  </a:moveTo>
                  <a:cubicBezTo>
                    <a:pt x="4657" y="10173"/>
                    <a:pt x="4751" y="10242"/>
                    <a:pt x="4854" y="10299"/>
                  </a:cubicBezTo>
                  <a:lnTo>
                    <a:pt x="4829" y="10299"/>
                  </a:lnTo>
                  <a:lnTo>
                    <a:pt x="4566" y="10111"/>
                  </a:lnTo>
                  <a:cubicBezTo>
                    <a:pt x="4566" y="10109"/>
                    <a:pt x="4565" y="10106"/>
                    <a:pt x="4564" y="10104"/>
                  </a:cubicBezTo>
                  <a:close/>
                  <a:moveTo>
                    <a:pt x="2755" y="10237"/>
                  </a:moveTo>
                  <a:cubicBezTo>
                    <a:pt x="2792" y="10262"/>
                    <a:pt x="2817" y="10287"/>
                    <a:pt x="2855" y="10324"/>
                  </a:cubicBezTo>
                  <a:cubicBezTo>
                    <a:pt x="2842" y="10312"/>
                    <a:pt x="2842" y="10312"/>
                    <a:pt x="2830" y="10312"/>
                  </a:cubicBezTo>
                  <a:lnTo>
                    <a:pt x="2755" y="10237"/>
                  </a:lnTo>
                  <a:close/>
                  <a:moveTo>
                    <a:pt x="4616" y="10224"/>
                  </a:moveTo>
                  <a:cubicBezTo>
                    <a:pt x="4653" y="10262"/>
                    <a:pt x="4703" y="10299"/>
                    <a:pt x="4742" y="10324"/>
                  </a:cubicBezTo>
                  <a:lnTo>
                    <a:pt x="4742" y="10338"/>
                  </a:lnTo>
                  <a:lnTo>
                    <a:pt x="4628" y="10262"/>
                  </a:lnTo>
                  <a:cubicBezTo>
                    <a:pt x="4628" y="10262"/>
                    <a:pt x="4628" y="10249"/>
                    <a:pt x="4616" y="10237"/>
                  </a:cubicBezTo>
                  <a:lnTo>
                    <a:pt x="4616" y="10224"/>
                  </a:lnTo>
                  <a:close/>
                  <a:moveTo>
                    <a:pt x="3723" y="289"/>
                  </a:moveTo>
                  <a:lnTo>
                    <a:pt x="3736" y="303"/>
                  </a:lnTo>
                  <a:cubicBezTo>
                    <a:pt x="3647" y="516"/>
                    <a:pt x="3560" y="742"/>
                    <a:pt x="3496" y="982"/>
                  </a:cubicBezTo>
                  <a:cubicBezTo>
                    <a:pt x="3486" y="991"/>
                    <a:pt x="3501" y="1010"/>
                    <a:pt x="3514" y="1010"/>
                  </a:cubicBezTo>
                  <a:cubicBezTo>
                    <a:pt x="3516" y="1010"/>
                    <a:pt x="3519" y="1009"/>
                    <a:pt x="3521" y="1007"/>
                  </a:cubicBezTo>
                  <a:lnTo>
                    <a:pt x="3521" y="1007"/>
                  </a:lnTo>
                  <a:cubicBezTo>
                    <a:pt x="3421" y="1321"/>
                    <a:pt x="3320" y="1622"/>
                    <a:pt x="3233" y="1937"/>
                  </a:cubicBezTo>
                  <a:cubicBezTo>
                    <a:pt x="3194" y="2113"/>
                    <a:pt x="3144" y="2302"/>
                    <a:pt x="3107" y="2491"/>
                  </a:cubicBezTo>
                  <a:cubicBezTo>
                    <a:pt x="3099" y="2512"/>
                    <a:pt x="3118" y="2526"/>
                    <a:pt x="3137" y="2526"/>
                  </a:cubicBezTo>
                  <a:cubicBezTo>
                    <a:pt x="3150" y="2526"/>
                    <a:pt x="3164" y="2519"/>
                    <a:pt x="3169" y="2503"/>
                  </a:cubicBezTo>
                  <a:cubicBezTo>
                    <a:pt x="3308" y="1849"/>
                    <a:pt x="3509" y="1220"/>
                    <a:pt x="3748" y="604"/>
                  </a:cubicBezTo>
                  <a:cubicBezTo>
                    <a:pt x="3761" y="579"/>
                    <a:pt x="3773" y="554"/>
                    <a:pt x="3773" y="529"/>
                  </a:cubicBezTo>
                  <a:cubicBezTo>
                    <a:pt x="3779" y="535"/>
                    <a:pt x="3786" y="538"/>
                    <a:pt x="3792" y="538"/>
                  </a:cubicBezTo>
                  <a:cubicBezTo>
                    <a:pt x="3798" y="538"/>
                    <a:pt x="3805" y="535"/>
                    <a:pt x="3811" y="529"/>
                  </a:cubicBezTo>
                  <a:lnTo>
                    <a:pt x="3811" y="529"/>
                  </a:lnTo>
                  <a:cubicBezTo>
                    <a:pt x="3798" y="566"/>
                    <a:pt x="3786" y="604"/>
                    <a:pt x="3761" y="655"/>
                  </a:cubicBezTo>
                  <a:cubicBezTo>
                    <a:pt x="3761" y="680"/>
                    <a:pt x="3786" y="692"/>
                    <a:pt x="3798" y="692"/>
                  </a:cubicBezTo>
                  <a:cubicBezTo>
                    <a:pt x="3711" y="956"/>
                    <a:pt x="3610" y="1208"/>
                    <a:pt x="3509" y="1459"/>
                  </a:cubicBezTo>
                  <a:cubicBezTo>
                    <a:pt x="3501" y="1484"/>
                    <a:pt x="3525" y="1503"/>
                    <a:pt x="3546" y="1503"/>
                  </a:cubicBezTo>
                  <a:cubicBezTo>
                    <a:pt x="3557" y="1503"/>
                    <a:pt x="3568" y="1498"/>
                    <a:pt x="3572" y="1485"/>
                  </a:cubicBezTo>
                  <a:cubicBezTo>
                    <a:pt x="3635" y="1346"/>
                    <a:pt x="3685" y="1208"/>
                    <a:pt x="3736" y="1069"/>
                  </a:cubicBezTo>
                  <a:cubicBezTo>
                    <a:pt x="3748" y="1069"/>
                    <a:pt x="3761" y="1069"/>
                    <a:pt x="3773" y="1057"/>
                  </a:cubicBezTo>
                  <a:cubicBezTo>
                    <a:pt x="3798" y="1007"/>
                    <a:pt x="3811" y="969"/>
                    <a:pt x="3836" y="931"/>
                  </a:cubicBezTo>
                  <a:lnTo>
                    <a:pt x="3836" y="931"/>
                  </a:lnTo>
                  <a:cubicBezTo>
                    <a:pt x="3585" y="1648"/>
                    <a:pt x="3384" y="2402"/>
                    <a:pt x="3245" y="3157"/>
                  </a:cubicBezTo>
                  <a:cubicBezTo>
                    <a:pt x="3194" y="3458"/>
                    <a:pt x="3144" y="3760"/>
                    <a:pt x="3107" y="4062"/>
                  </a:cubicBezTo>
                  <a:cubicBezTo>
                    <a:pt x="3107" y="4084"/>
                    <a:pt x="3128" y="4098"/>
                    <a:pt x="3146" y="4098"/>
                  </a:cubicBezTo>
                  <a:cubicBezTo>
                    <a:pt x="3158" y="4098"/>
                    <a:pt x="3169" y="4091"/>
                    <a:pt x="3169" y="4075"/>
                  </a:cubicBezTo>
                  <a:cubicBezTo>
                    <a:pt x="3295" y="2994"/>
                    <a:pt x="3547" y="1937"/>
                    <a:pt x="3899" y="906"/>
                  </a:cubicBezTo>
                  <a:cubicBezTo>
                    <a:pt x="3912" y="881"/>
                    <a:pt x="3924" y="856"/>
                    <a:pt x="3937" y="818"/>
                  </a:cubicBezTo>
                  <a:cubicBezTo>
                    <a:pt x="3942" y="823"/>
                    <a:pt x="3949" y="826"/>
                    <a:pt x="3957" y="826"/>
                  </a:cubicBezTo>
                  <a:cubicBezTo>
                    <a:pt x="3968" y="826"/>
                    <a:pt x="3980" y="820"/>
                    <a:pt x="3987" y="806"/>
                  </a:cubicBezTo>
                  <a:cubicBezTo>
                    <a:pt x="4012" y="742"/>
                    <a:pt x="4037" y="667"/>
                    <a:pt x="4063" y="605"/>
                  </a:cubicBezTo>
                  <a:lnTo>
                    <a:pt x="4063" y="605"/>
                  </a:lnTo>
                  <a:cubicBezTo>
                    <a:pt x="4037" y="667"/>
                    <a:pt x="4024" y="742"/>
                    <a:pt x="3999" y="818"/>
                  </a:cubicBezTo>
                  <a:cubicBezTo>
                    <a:pt x="3999" y="831"/>
                    <a:pt x="4012" y="856"/>
                    <a:pt x="4038" y="856"/>
                  </a:cubicBezTo>
                  <a:cubicBezTo>
                    <a:pt x="3962" y="1057"/>
                    <a:pt x="3899" y="1258"/>
                    <a:pt x="3836" y="1472"/>
                  </a:cubicBezTo>
                  <a:cubicBezTo>
                    <a:pt x="3829" y="1494"/>
                    <a:pt x="3847" y="1507"/>
                    <a:pt x="3866" y="1507"/>
                  </a:cubicBezTo>
                  <a:cubicBezTo>
                    <a:pt x="3880" y="1507"/>
                    <a:pt x="3894" y="1500"/>
                    <a:pt x="3899" y="1485"/>
                  </a:cubicBezTo>
                  <a:cubicBezTo>
                    <a:pt x="3899" y="1472"/>
                    <a:pt x="3912" y="1459"/>
                    <a:pt x="3912" y="1446"/>
                  </a:cubicBezTo>
                  <a:cubicBezTo>
                    <a:pt x="3924" y="1446"/>
                    <a:pt x="3937" y="1434"/>
                    <a:pt x="3937" y="1421"/>
                  </a:cubicBezTo>
                  <a:cubicBezTo>
                    <a:pt x="4024" y="1183"/>
                    <a:pt x="4113" y="956"/>
                    <a:pt x="4214" y="717"/>
                  </a:cubicBezTo>
                  <a:cubicBezTo>
                    <a:pt x="4226" y="742"/>
                    <a:pt x="4239" y="755"/>
                    <a:pt x="4264" y="755"/>
                  </a:cubicBezTo>
                  <a:cubicBezTo>
                    <a:pt x="4214" y="856"/>
                    <a:pt x="4175" y="969"/>
                    <a:pt x="4125" y="1082"/>
                  </a:cubicBezTo>
                  <a:cubicBezTo>
                    <a:pt x="4012" y="1396"/>
                    <a:pt x="3912" y="1723"/>
                    <a:pt x="3811" y="2038"/>
                  </a:cubicBezTo>
                  <a:cubicBezTo>
                    <a:pt x="3804" y="2060"/>
                    <a:pt x="3822" y="2073"/>
                    <a:pt x="3841" y="2073"/>
                  </a:cubicBezTo>
                  <a:cubicBezTo>
                    <a:pt x="3854" y="2073"/>
                    <a:pt x="3868" y="2066"/>
                    <a:pt x="3874" y="2050"/>
                  </a:cubicBezTo>
                  <a:cubicBezTo>
                    <a:pt x="3987" y="1673"/>
                    <a:pt x="4113" y="1309"/>
                    <a:pt x="4251" y="943"/>
                  </a:cubicBezTo>
                  <a:cubicBezTo>
                    <a:pt x="4301" y="806"/>
                    <a:pt x="4364" y="680"/>
                    <a:pt x="4415" y="541"/>
                  </a:cubicBezTo>
                  <a:cubicBezTo>
                    <a:pt x="4422" y="545"/>
                    <a:pt x="4428" y="546"/>
                    <a:pt x="4434" y="546"/>
                  </a:cubicBezTo>
                  <a:cubicBezTo>
                    <a:pt x="4447" y="546"/>
                    <a:pt x="4456" y="537"/>
                    <a:pt x="4465" y="529"/>
                  </a:cubicBezTo>
                  <a:cubicBezTo>
                    <a:pt x="4465" y="516"/>
                    <a:pt x="4465" y="516"/>
                    <a:pt x="4477" y="504"/>
                  </a:cubicBezTo>
                  <a:lnTo>
                    <a:pt x="4477" y="504"/>
                  </a:lnTo>
                  <a:cubicBezTo>
                    <a:pt x="4465" y="516"/>
                    <a:pt x="4465" y="541"/>
                    <a:pt x="4452" y="566"/>
                  </a:cubicBezTo>
                  <a:cubicBezTo>
                    <a:pt x="4440" y="579"/>
                    <a:pt x="4427" y="604"/>
                    <a:pt x="4415" y="630"/>
                  </a:cubicBezTo>
                  <a:cubicBezTo>
                    <a:pt x="4415" y="642"/>
                    <a:pt x="4415" y="655"/>
                    <a:pt x="4402" y="667"/>
                  </a:cubicBezTo>
                  <a:lnTo>
                    <a:pt x="4390" y="680"/>
                  </a:lnTo>
                  <a:cubicBezTo>
                    <a:pt x="4364" y="692"/>
                    <a:pt x="4364" y="742"/>
                    <a:pt x="4402" y="742"/>
                  </a:cubicBezTo>
                  <a:cubicBezTo>
                    <a:pt x="4427" y="742"/>
                    <a:pt x="4440" y="730"/>
                    <a:pt x="4452" y="705"/>
                  </a:cubicBezTo>
                  <a:cubicBezTo>
                    <a:pt x="4460" y="697"/>
                    <a:pt x="4468" y="684"/>
                    <a:pt x="4476" y="669"/>
                  </a:cubicBezTo>
                  <a:lnTo>
                    <a:pt x="4476" y="669"/>
                  </a:lnTo>
                  <a:cubicBezTo>
                    <a:pt x="4407" y="836"/>
                    <a:pt x="4329" y="1002"/>
                    <a:pt x="4251" y="1158"/>
                  </a:cubicBezTo>
                  <a:cubicBezTo>
                    <a:pt x="4239" y="1183"/>
                    <a:pt x="4251" y="1195"/>
                    <a:pt x="4276" y="1208"/>
                  </a:cubicBezTo>
                  <a:cubicBezTo>
                    <a:pt x="4150" y="1535"/>
                    <a:pt x="4050" y="1862"/>
                    <a:pt x="3949" y="2201"/>
                  </a:cubicBezTo>
                  <a:lnTo>
                    <a:pt x="3798" y="2805"/>
                  </a:lnTo>
                  <a:cubicBezTo>
                    <a:pt x="3798" y="2833"/>
                    <a:pt x="3818" y="2849"/>
                    <a:pt x="3838" y="2849"/>
                  </a:cubicBezTo>
                  <a:cubicBezTo>
                    <a:pt x="3853" y="2849"/>
                    <a:pt x="3868" y="2840"/>
                    <a:pt x="3874" y="2818"/>
                  </a:cubicBezTo>
                  <a:cubicBezTo>
                    <a:pt x="4024" y="2113"/>
                    <a:pt x="4239" y="1409"/>
                    <a:pt x="4515" y="742"/>
                  </a:cubicBezTo>
                  <a:lnTo>
                    <a:pt x="4553" y="667"/>
                  </a:lnTo>
                  <a:lnTo>
                    <a:pt x="4566" y="667"/>
                  </a:lnTo>
                  <a:cubicBezTo>
                    <a:pt x="4541" y="730"/>
                    <a:pt x="4527" y="780"/>
                    <a:pt x="4502" y="831"/>
                  </a:cubicBezTo>
                  <a:cubicBezTo>
                    <a:pt x="4415" y="1044"/>
                    <a:pt x="4326" y="1270"/>
                    <a:pt x="4264" y="1485"/>
                  </a:cubicBezTo>
                  <a:cubicBezTo>
                    <a:pt x="4257" y="1513"/>
                    <a:pt x="4273" y="1529"/>
                    <a:pt x="4291" y="1529"/>
                  </a:cubicBezTo>
                  <a:cubicBezTo>
                    <a:pt x="4306" y="1529"/>
                    <a:pt x="4321" y="1519"/>
                    <a:pt x="4326" y="1497"/>
                  </a:cubicBezTo>
                  <a:cubicBezTo>
                    <a:pt x="4377" y="1321"/>
                    <a:pt x="4440" y="1145"/>
                    <a:pt x="4515" y="982"/>
                  </a:cubicBezTo>
                  <a:lnTo>
                    <a:pt x="4527" y="969"/>
                  </a:lnTo>
                  <a:lnTo>
                    <a:pt x="4527" y="969"/>
                  </a:lnTo>
                  <a:cubicBezTo>
                    <a:pt x="4440" y="1220"/>
                    <a:pt x="4364" y="1485"/>
                    <a:pt x="4289" y="1736"/>
                  </a:cubicBezTo>
                  <a:cubicBezTo>
                    <a:pt x="4281" y="1758"/>
                    <a:pt x="4300" y="1771"/>
                    <a:pt x="4319" y="1771"/>
                  </a:cubicBezTo>
                  <a:cubicBezTo>
                    <a:pt x="4332" y="1771"/>
                    <a:pt x="4346" y="1764"/>
                    <a:pt x="4351" y="1748"/>
                  </a:cubicBezTo>
                  <a:cubicBezTo>
                    <a:pt x="4452" y="1384"/>
                    <a:pt x="4566" y="1032"/>
                    <a:pt x="4691" y="680"/>
                  </a:cubicBezTo>
                  <a:lnTo>
                    <a:pt x="4703" y="680"/>
                  </a:lnTo>
                  <a:cubicBezTo>
                    <a:pt x="4691" y="680"/>
                    <a:pt x="4691" y="692"/>
                    <a:pt x="4691" y="692"/>
                  </a:cubicBezTo>
                  <a:cubicBezTo>
                    <a:pt x="4683" y="717"/>
                    <a:pt x="4707" y="736"/>
                    <a:pt x="4728" y="736"/>
                  </a:cubicBezTo>
                  <a:cubicBezTo>
                    <a:pt x="4736" y="736"/>
                    <a:pt x="4745" y="733"/>
                    <a:pt x="4750" y="725"/>
                  </a:cubicBezTo>
                  <a:lnTo>
                    <a:pt x="4750" y="725"/>
                  </a:lnTo>
                  <a:cubicBezTo>
                    <a:pt x="4739" y="748"/>
                    <a:pt x="4727" y="771"/>
                    <a:pt x="4717" y="806"/>
                  </a:cubicBezTo>
                  <a:cubicBezTo>
                    <a:pt x="4703" y="806"/>
                    <a:pt x="4703" y="818"/>
                    <a:pt x="4703" y="831"/>
                  </a:cubicBezTo>
                  <a:lnTo>
                    <a:pt x="4703" y="856"/>
                  </a:lnTo>
                  <a:cubicBezTo>
                    <a:pt x="4696" y="871"/>
                    <a:pt x="4712" y="882"/>
                    <a:pt x="4732" y="882"/>
                  </a:cubicBezTo>
                  <a:cubicBezTo>
                    <a:pt x="4742" y="882"/>
                    <a:pt x="4754" y="878"/>
                    <a:pt x="4764" y="871"/>
                  </a:cubicBezTo>
                  <a:lnTo>
                    <a:pt x="4764" y="871"/>
                  </a:lnTo>
                  <a:cubicBezTo>
                    <a:pt x="4606" y="1284"/>
                    <a:pt x="4448" y="1686"/>
                    <a:pt x="4314" y="2100"/>
                  </a:cubicBezTo>
                  <a:cubicBezTo>
                    <a:pt x="4306" y="2125"/>
                    <a:pt x="4329" y="2144"/>
                    <a:pt x="4350" y="2144"/>
                  </a:cubicBezTo>
                  <a:cubicBezTo>
                    <a:pt x="4362" y="2144"/>
                    <a:pt x="4372" y="2139"/>
                    <a:pt x="4377" y="2125"/>
                  </a:cubicBezTo>
                  <a:cubicBezTo>
                    <a:pt x="4553" y="1585"/>
                    <a:pt x="4754" y="1044"/>
                    <a:pt x="4968" y="529"/>
                  </a:cubicBezTo>
                  <a:lnTo>
                    <a:pt x="4968" y="529"/>
                  </a:lnTo>
                  <a:cubicBezTo>
                    <a:pt x="4880" y="767"/>
                    <a:pt x="4804" y="1019"/>
                    <a:pt x="4742" y="1270"/>
                  </a:cubicBezTo>
                  <a:cubicBezTo>
                    <a:pt x="4742" y="1295"/>
                    <a:pt x="4754" y="1309"/>
                    <a:pt x="4779" y="1309"/>
                  </a:cubicBezTo>
                  <a:cubicBezTo>
                    <a:pt x="4628" y="1698"/>
                    <a:pt x="4477" y="2075"/>
                    <a:pt x="4339" y="2465"/>
                  </a:cubicBezTo>
                  <a:cubicBezTo>
                    <a:pt x="4323" y="2490"/>
                    <a:pt x="4344" y="2509"/>
                    <a:pt x="4364" y="2509"/>
                  </a:cubicBezTo>
                  <a:cubicBezTo>
                    <a:pt x="4375" y="2509"/>
                    <a:pt x="4385" y="2504"/>
                    <a:pt x="4390" y="2491"/>
                  </a:cubicBezTo>
                  <a:cubicBezTo>
                    <a:pt x="4591" y="1988"/>
                    <a:pt x="4779" y="1485"/>
                    <a:pt x="4968" y="982"/>
                  </a:cubicBezTo>
                  <a:cubicBezTo>
                    <a:pt x="4973" y="987"/>
                    <a:pt x="4982" y="989"/>
                    <a:pt x="4992" y="989"/>
                  </a:cubicBezTo>
                  <a:cubicBezTo>
                    <a:pt x="5007" y="989"/>
                    <a:pt x="5023" y="983"/>
                    <a:pt x="5030" y="969"/>
                  </a:cubicBezTo>
                  <a:cubicBezTo>
                    <a:pt x="5069" y="893"/>
                    <a:pt x="5094" y="818"/>
                    <a:pt x="5131" y="742"/>
                  </a:cubicBezTo>
                  <a:lnTo>
                    <a:pt x="5144" y="755"/>
                  </a:lnTo>
                  <a:lnTo>
                    <a:pt x="5156" y="755"/>
                  </a:lnTo>
                  <a:cubicBezTo>
                    <a:pt x="5094" y="918"/>
                    <a:pt x="5018" y="1094"/>
                    <a:pt x="4968" y="1258"/>
                  </a:cubicBezTo>
                  <a:lnTo>
                    <a:pt x="4854" y="1485"/>
                  </a:lnTo>
                  <a:cubicBezTo>
                    <a:pt x="4842" y="1510"/>
                    <a:pt x="4854" y="1522"/>
                    <a:pt x="4867" y="1522"/>
                  </a:cubicBezTo>
                  <a:cubicBezTo>
                    <a:pt x="4691" y="2013"/>
                    <a:pt x="4527" y="2491"/>
                    <a:pt x="4390" y="2981"/>
                  </a:cubicBezTo>
                  <a:cubicBezTo>
                    <a:pt x="4314" y="3220"/>
                    <a:pt x="4239" y="3458"/>
                    <a:pt x="4175" y="3698"/>
                  </a:cubicBezTo>
                  <a:cubicBezTo>
                    <a:pt x="4168" y="3719"/>
                    <a:pt x="4186" y="3733"/>
                    <a:pt x="4205" y="3733"/>
                  </a:cubicBezTo>
                  <a:cubicBezTo>
                    <a:pt x="4219" y="3733"/>
                    <a:pt x="4233" y="3726"/>
                    <a:pt x="4239" y="3710"/>
                  </a:cubicBezTo>
                  <a:cubicBezTo>
                    <a:pt x="4465" y="2893"/>
                    <a:pt x="4729" y="2088"/>
                    <a:pt x="5018" y="1295"/>
                  </a:cubicBezTo>
                  <a:cubicBezTo>
                    <a:pt x="5056" y="1208"/>
                    <a:pt x="5094" y="1119"/>
                    <a:pt x="5144" y="1044"/>
                  </a:cubicBezTo>
                  <a:cubicBezTo>
                    <a:pt x="5150" y="1051"/>
                    <a:pt x="5159" y="1057"/>
                    <a:pt x="5169" y="1057"/>
                  </a:cubicBezTo>
                  <a:cubicBezTo>
                    <a:pt x="5178" y="1057"/>
                    <a:pt x="5188" y="1051"/>
                    <a:pt x="5194" y="1032"/>
                  </a:cubicBezTo>
                  <a:cubicBezTo>
                    <a:pt x="5220" y="969"/>
                    <a:pt x="5245" y="906"/>
                    <a:pt x="5282" y="843"/>
                  </a:cubicBezTo>
                  <a:lnTo>
                    <a:pt x="5295" y="831"/>
                  </a:lnTo>
                  <a:lnTo>
                    <a:pt x="5295" y="831"/>
                  </a:lnTo>
                  <a:cubicBezTo>
                    <a:pt x="5044" y="1485"/>
                    <a:pt x="4817" y="2139"/>
                    <a:pt x="4591" y="2805"/>
                  </a:cubicBezTo>
                  <a:cubicBezTo>
                    <a:pt x="4582" y="2829"/>
                    <a:pt x="4606" y="2849"/>
                    <a:pt x="4627" y="2849"/>
                  </a:cubicBezTo>
                  <a:cubicBezTo>
                    <a:pt x="4638" y="2849"/>
                    <a:pt x="4649" y="2843"/>
                    <a:pt x="4653" y="2830"/>
                  </a:cubicBezTo>
                  <a:cubicBezTo>
                    <a:pt x="4792" y="2402"/>
                    <a:pt x="4943" y="1962"/>
                    <a:pt x="5106" y="1535"/>
                  </a:cubicBezTo>
                  <a:cubicBezTo>
                    <a:pt x="5119" y="1535"/>
                    <a:pt x="5119" y="1535"/>
                    <a:pt x="5131" y="1522"/>
                  </a:cubicBezTo>
                  <a:cubicBezTo>
                    <a:pt x="5200" y="1339"/>
                    <a:pt x="5279" y="1176"/>
                    <a:pt x="5369" y="1006"/>
                  </a:cubicBezTo>
                  <a:lnTo>
                    <a:pt x="5369" y="1006"/>
                  </a:lnTo>
                  <a:cubicBezTo>
                    <a:pt x="5339" y="1094"/>
                    <a:pt x="5317" y="1182"/>
                    <a:pt x="5295" y="1270"/>
                  </a:cubicBezTo>
                  <a:cubicBezTo>
                    <a:pt x="5282" y="1295"/>
                    <a:pt x="5295" y="1295"/>
                    <a:pt x="5307" y="1309"/>
                  </a:cubicBezTo>
                  <a:cubicBezTo>
                    <a:pt x="5232" y="1459"/>
                    <a:pt x="5156" y="1610"/>
                    <a:pt x="5081" y="1748"/>
                  </a:cubicBezTo>
                  <a:cubicBezTo>
                    <a:pt x="5072" y="1775"/>
                    <a:pt x="5101" y="1802"/>
                    <a:pt x="5123" y="1802"/>
                  </a:cubicBezTo>
                  <a:cubicBezTo>
                    <a:pt x="5132" y="1802"/>
                    <a:pt x="5140" y="1797"/>
                    <a:pt x="5144" y="1786"/>
                  </a:cubicBezTo>
                  <a:cubicBezTo>
                    <a:pt x="5245" y="1572"/>
                    <a:pt x="5345" y="1371"/>
                    <a:pt x="5446" y="1158"/>
                  </a:cubicBezTo>
                  <a:cubicBezTo>
                    <a:pt x="5483" y="1119"/>
                    <a:pt x="5508" y="1082"/>
                    <a:pt x="5547" y="1044"/>
                  </a:cubicBezTo>
                  <a:cubicBezTo>
                    <a:pt x="5547" y="1032"/>
                    <a:pt x="5559" y="1019"/>
                    <a:pt x="5572" y="1007"/>
                  </a:cubicBezTo>
                  <a:lnTo>
                    <a:pt x="5572" y="1007"/>
                  </a:lnTo>
                  <a:cubicBezTo>
                    <a:pt x="5533" y="1069"/>
                    <a:pt x="5508" y="1133"/>
                    <a:pt x="5471" y="1195"/>
                  </a:cubicBezTo>
                  <a:cubicBezTo>
                    <a:pt x="5396" y="1295"/>
                    <a:pt x="5332" y="1409"/>
                    <a:pt x="5282" y="1535"/>
                  </a:cubicBezTo>
                  <a:cubicBezTo>
                    <a:pt x="5270" y="1535"/>
                    <a:pt x="5282" y="1547"/>
                    <a:pt x="5282" y="1560"/>
                  </a:cubicBezTo>
                  <a:cubicBezTo>
                    <a:pt x="5131" y="1874"/>
                    <a:pt x="5005" y="2201"/>
                    <a:pt x="4918" y="2528"/>
                  </a:cubicBezTo>
                  <a:cubicBezTo>
                    <a:pt x="4867" y="2704"/>
                    <a:pt x="4817" y="2880"/>
                    <a:pt x="4792" y="3056"/>
                  </a:cubicBezTo>
                  <a:cubicBezTo>
                    <a:pt x="4784" y="3078"/>
                    <a:pt x="4803" y="3092"/>
                    <a:pt x="4822" y="3092"/>
                  </a:cubicBezTo>
                  <a:cubicBezTo>
                    <a:pt x="4835" y="3092"/>
                    <a:pt x="4849" y="3085"/>
                    <a:pt x="4854" y="3069"/>
                  </a:cubicBezTo>
                  <a:cubicBezTo>
                    <a:pt x="4968" y="2465"/>
                    <a:pt x="5169" y="1887"/>
                    <a:pt x="5458" y="1346"/>
                  </a:cubicBezTo>
                  <a:cubicBezTo>
                    <a:pt x="5483" y="1309"/>
                    <a:pt x="5508" y="1258"/>
                    <a:pt x="5533" y="1220"/>
                  </a:cubicBezTo>
                  <a:cubicBezTo>
                    <a:pt x="5547" y="1195"/>
                    <a:pt x="5559" y="1183"/>
                    <a:pt x="5572" y="1158"/>
                  </a:cubicBezTo>
                  <a:cubicBezTo>
                    <a:pt x="5572" y="1170"/>
                    <a:pt x="5572" y="1183"/>
                    <a:pt x="5584" y="1195"/>
                  </a:cubicBezTo>
                  <a:lnTo>
                    <a:pt x="5597" y="1195"/>
                  </a:lnTo>
                  <a:cubicBezTo>
                    <a:pt x="5559" y="1295"/>
                    <a:pt x="5521" y="1384"/>
                    <a:pt x="5458" y="1472"/>
                  </a:cubicBezTo>
                  <a:cubicBezTo>
                    <a:pt x="5449" y="1499"/>
                    <a:pt x="5466" y="1520"/>
                    <a:pt x="5486" y="1520"/>
                  </a:cubicBezTo>
                  <a:cubicBezTo>
                    <a:pt x="5493" y="1520"/>
                    <a:pt x="5501" y="1517"/>
                    <a:pt x="5508" y="1510"/>
                  </a:cubicBezTo>
                  <a:lnTo>
                    <a:pt x="5508" y="1510"/>
                  </a:lnTo>
                  <a:cubicBezTo>
                    <a:pt x="5357" y="1849"/>
                    <a:pt x="5220" y="2189"/>
                    <a:pt x="5094" y="2541"/>
                  </a:cubicBezTo>
                  <a:cubicBezTo>
                    <a:pt x="5085" y="2565"/>
                    <a:pt x="5109" y="2584"/>
                    <a:pt x="5130" y="2584"/>
                  </a:cubicBezTo>
                  <a:cubicBezTo>
                    <a:pt x="5142" y="2584"/>
                    <a:pt x="5152" y="2579"/>
                    <a:pt x="5156" y="2566"/>
                  </a:cubicBezTo>
                  <a:cubicBezTo>
                    <a:pt x="5270" y="2251"/>
                    <a:pt x="5396" y="1937"/>
                    <a:pt x="5533" y="1636"/>
                  </a:cubicBezTo>
                  <a:cubicBezTo>
                    <a:pt x="5539" y="1640"/>
                    <a:pt x="5546" y="1643"/>
                    <a:pt x="5554" y="1643"/>
                  </a:cubicBezTo>
                  <a:cubicBezTo>
                    <a:pt x="5565" y="1643"/>
                    <a:pt x="5577" y="1637"/>
                    <a:pt x="5584" y="1622"/>
                  </a:cubicBezTo>
                  <a:cubicBezTo>
                    <a:pt x="5584" y="1610"/>
                    <a:pt x="5597" y="1597"/>
                    <a:pt x="5597" y="1585"/>
                  </a:cubicBezTo>
                  <a:cubicBezTo>
                    <a:pt x="5603" y="1591"/>
                    <a:pt x="5609" y="1594"/>
                    <a:pt x="5615" y="1594"/>
                  </a:cubicBezTo>
                  <a:cubicBezTo>
                    <a:pt x="5622" y="1594"/>
                    <a:pt x="5628" y="1591"/>
                    <a:pt x="5634" y="1585"/>
                  </a:cubicBezTo>
                  <a:lnTo>
                    <a:pt x="5634" y="1585"/>
                  </a:lnTo>
                  <a:cubicBezTo>
                    <a:pt x="5559" y="1736"/>
                    <a:pt x="5496" y="1887"/>
                    <a:pt x="5433" y="2050"/>
                  </a:cubicBezTo>
                  <a:cubicBezTo>
                    <a:pt x="5425" y="2075"/>
                    <a:pt x="5443" y="2094"/>
                    <a:pt x="5464" y="2094"/>
                  </a:cubicBezTo>
                  <a:cubicBezTo>
                    <a:pt x="5476" y="2094"/>
                    <a:pt x="5487" y="2089"/>
                    <a:pt x="5496" y="2075"/>
                  </a:cubicBezTo>
                  <a:cubicBezTo>
                    <a:pt x="5559" y="1912"/>
                    <a:pt x="5634" y="1748"/>
                    <a:pt x="5710" y="1597"/>
                  </a:cubicBezTo>
                  <a:lnTo>
                    <a:pt x="5710" y="1585"/>
                  </a:lnTo>
                  <a:cubicBezTo>
                    <a:pt x="5735" y="1560"/>
                    <a:pt x="5760" y="1535"/>
                    <a:pt x="5773" y="1510"/>
                  </a:cubicBezTo>
                  <a:lnTo>
                    <a:pt x="5773" y="1510"/>
                  </a:lnTo>
                  <a:cubicBezTo>
                    <a:pt x="5572" y="1949"/>
                    <a:pt x="5357" y="2377"/>
                    <a:pt x="5156" y="2805"/>
                  </a:cubicBezTo>
                  <a:cubicBezTo>
                    <a:pt x="5140" y="2829"/>
                    <a:pt x="5161" y="2849"/>
                    <a:pt x="5181" y="2849"/>
                  </a:cubicBezTo>
                  <a:cubicBezTo>
                    <a:pt x="5192" y="2849"/>
                    <a:pt x="5202" y="2843"/>
                    <a:pt x="5206" y="2830"/>
                  </a:cubicBezTo>
                  <a:cubicBezTo>
                    <a:pt x="5446" y="2365"/>
                    <a:pt x="5672" y="1887"/>
                    <a:pt x="5899" y="1409"/>
                  </a:cubicBezTo>
                  <a:cubicBezTo>
                    <a:pt x="5905" y="1415"/>
                    <a:pt x="5911" y="1418"/>
                    <a:pt x="5917" y="1418"/>
                  </a:cubicBezTo>
                  <a:cubicBezTo>
                    <a:pt x="5924" y="1418"/>
                    <a:pt x="5930" y="1415"/>
                    <a:pt x="5936" y="1409"/>
                  </a:cubicBezTo>
                  <a:lnTo>
                    <a:pt x="5936" y="1409"/>
                  </a:lnTo>
                  <a:cubicBezTo>
                    <a:pt x="5899" y="1472"/>
                    <a:pt x="5873" y="1522"/>
                    <a:pt x="5835" y="1572"/>
                  </a:cubicBezTo>
                  <a:cubicBezTo>
                    <a:pt x="5823" y="1585"/>
                    <a:pt x="5823" y="1610"/>
                    <a:pt x="5835" y="1622"/>
                  </a:cubicBezTo>
                  <a:lnTo>
                    <a:pt x="5860" y="1622"/>
                  </a:lnTo>
                  <a:cubicBezTo>
                    <a:pt x="5823" y="1698"/>
                    <a:pt x="5773" y="1761"/>
                    <a:pt x="5735" y="1837"/>
                  </a:cubicBezTo>
                  <a:cubicBezTo>
                    <a:pt x="5717" y="1863"/>
                    <a:pt x="5737" y="1890"/>
                    <a:pt x="5759" y="1890"/>
                  </a:cubicBezTo>
                  <a:cubicBezTo>
                    <a:pt x="5768" y="1890"/>
                    <a:pt x="5778" y="1885"/>
                    <a:pt x="5785" y="1874"/>
                  </a:cubicBezTo>
                  <a:cubicBezTo>
                    <a:pt x="5823" y="1799"/>
                    <a:pt x="5873" y="1736"/>
                    <a:pt x="5924" y="1661"/>
                  </a:cubicBezTo>
                  <a:lnTo>
                    <a:pt x="5924" y="1661"/>
                  </a:lnTo>
                  <a:cubicBezTo>
                    <a:pt x="5584" y="2276"/>
                    <a:pt x="5307" y="2930"/>
                    <a:pt x="5094" y="3597"/>
                  </a:cubicBezTo>
                  <a:cubicBezTo>
                    <a:pt x="5018" y="3824"/>
                    <a:pt x="4955" y="4050"/>
                    <a:pt x="4905" y="4276"/>
                  </a:cubicBezTo>
                  <a:cubicBezTo>
                    <a:pt x="4898" y="4298"/>
                    <a:pt x="4916" y="4311"/>
                    <a:pt x="4935" y="4311"/>
                  </a:cubicBezTo>
                  <a:cubicBezTo>
                    <a:pt x="4948" y="4311"/>
                    <a:pt x="4963" y="4304"/>
                    <a:pt x="4968" y="4288"/>
                  </a:cubicBezTo>
                  <a:cubicBezTo>
                    <a:pt x="5156" y="3484"/>
                    <a:pt x="5446" y="2717"/>
                    <a:pt x="5823" y="1988"/>
                  </a:cubicBezTo>
                  <a:cubicBezTo>
                    <a:pt x="5823" y="1988"/>
                    <a:pt x="5835" y="1988"/>
                    <a:pt x="5835" y="1975"/>
                  </a:cubicBezTo>
                  <a:cubicBezTo>
                    <a:pt x="5886" y="1924"/>
                    <a:pt x="5936" y="1862"/>
                    <a:pt x="5986" y="1799"/>
                  </a:cubicBezTo>
                  <a:cubicBezTo>
                    <a:pt x="5986" y="1799"/>
                    <a:pt x="5986" y="1812"/>
                    <a:pt x="5999" y="1812"/>
                  </a:cubicBezTo>
                  <a:lnTo>
                    <a:pt x="6011" y="1812"/>
                  </a:lnTo>
                  <a:cubicBezTo>
                    <a:pt x="5773" y="2276"/>
                    <a:pt x="5559" y="2754"/>
                    <a:pt x="5357" y="3245"/>
                  </a:cubicBezTo>
                  <a:cubicBezTo>
                    <a:pt x="5350" y="3269"/>
                    <a:pt x="5373" y="3289"/>
                    <a:pt x="5395" y="3289"/>
                  </a:cubicBezTo>
                  <a:cubicBezTo>
                    <a:pt x="5406" y="3289"/>
                    <a:pt x="5416" y="3283"/>
                    <a:pt x="5421" y="3270"/>
                  </a:cubicBezTo>
                  <a:cubicBezTo>
                    <a:pt x="5622" y="2767"/>
                    <a:pt x="5848" y="2264"/>
                    <a:pt x="6100" y="1773"/>
                  </a:cubicBezTo>
                  <a:cubicBezTo>
                    <a:pt x="6100" y="1786"/>
                    <a:pt x="6112" y="1786"/>
                    <a:pt x="6112" y="1786"/>
                  </a:cubicBezTo>
                  <a:cubicBezTo>
                    <a:pt x="6087" y="1837"/>
                    <a:pt x="6062" y="1887"/>
                    <a:pt x="6036" y="1949"/>
                  </a:cubicBezTo>
                  <a:cubicBezTo>
                    <a:pt x="6027" y="1970"/>
                    <a:pt x="6042" y="1991"/>
                    <a:pt x="6061" y="1991"/>
                  </a:cubicBezTo>
                  <a:cubicBezTo>
                    <a:pt x="6066" y="1991"/>
                    <a:pt x="6070" y="1990"/>
                    <a:pt x="6075" y="1988"/>
                  </a:cubicBezTo>
                  <a:lnTo>
                    <a:pt x="6075" y="1988"/>
                  </a:lnTo>
                  <a:cubicBezTo>
                    <a:pt x="6075" y="2000"/>
                    <a:pt x="6062" y="2025"/>
                    <a:pt x="6050" y="2038"/>
                  </a:cubicBezTo>
                  <a:cubicBezTo>
                    <a:pt x="6036" y="2050"/>
                    <a:pt x="6050" y="2075"/>
                    <a:pt x="6062" y="2075"/>
                  </a:cubicBezTo>
                  <a:cubicBezTo>
                    <a:pt x="6075" y="2088"/>
                    <a:pt x="6075" y="2088"/>
                    <a:pt x="6087" y="2088"/>
                  </a:cubicBezTo>
                  <a:lnTo>
                    <a:pt x="5974" y="2315"/>
                  </a:lnTo>
                  <a:cubicBezTo>
                    <a:pt x="5966" y="2339"/>
                    <a:pt x="5990" y="2358"/>
                    <a:pt x="6011" y="2358"/>
                  </a:cubicBezTo>
                  <a:cubicBezTo>
                    <a:pt x="6022" y="2358"/>
                    <a:pt x="6032" y="2353"/>
                    <a:pt x="6036" y="2340"/>
                  </a:cubicBezTo>
                  <a:cubicBezTo>
                    <a:pt x="6112" y="2189"/>
                    <a:pt x="6175" y="2038"/>
                    <a:pt x="6251" y="1899"/>
                  </a:cubicBezTo>
                  <a:cubicBezTo>
                    <a:pt x="6251" y="1899"/>
                    <a:pt x="6263" y="1887"/>
                    <a:pt x="6276" y="1887"/>
                  </a:cubicBezTo>
                  <a:cubicBezTo>
                    <a:pt x="6288" y="1887"/>
                    <a:pt x="6313" y="1887"/>
                    <a:pt x="6326" y="1874"/>
                  </a:cubicBezTo>
                  <a:cubicBezTo>
                    <a:pt x="6351" y="1837"/>
                    <a:pt x="6376" y="1786"/>
                    <a:pt x="6402" y="1748"/>
                  </a:cubicBezTo>
                  <a:cubicBezTo>
                    <a:pt x="6414" y="1748"/>
                    <a:pt x="6414" y="1748"/>
                    <a:pt x="6414" y="1761"/>
                  </a:cubicBezTo>
                  <a:cubicBezTo>
                    <a:pt x="6326" y="1887"/>
                    <a:pt x="6251" y="2013"/>
                    <a:pt x="6162" y="2139"/>
                  </a:cubicBezTo>
                  <a:cubicBezTo>
                    <a:pt x="6150" y="2151"/>
                    <a:pt x="6150" y="2164"/>
                    <a:pt x="6175" y="2176"/>
                  </a:cubicBezTo>
                  <a:cubicBezTo>
                    <a:pt x="6175" y="2182"/>
                    <a:pt x="6182" y="2186"/>
                    <a:pt x="6189" y="2186"/>
                  </a:cubicBezTo>
                  <a:cubicBezTo>
                    <a:pt x="6197" y="2186"/>
                    <a:pt x="6206" y="2182"/>
                    <a:pt x="6213" y="2176"/>
                  </a:cubicBezTo>
                  <a:lnTo>
                    <a:pt x="6363" y="1949"/>
                  </a:lnTo>
                  <a:lnTo>
                    <a:pt x="6363" y="1962"/>
                  </a:lnTo>
                  <a:cubicBezTo>
                    <a:pt x="6351" y="2000"/>
                    <a:pt x="6338" y="2025"/>
                    <a:pt x="6313" y="2063"/>
                  </a:cubicBezTo>
                  <a:cubicBezTo>
                    <a:pt x="6313" y="2075"/>
                    <a:pt x="6313" y="2100"/>
                    <a:pt x="6338" y="2100"/>
                  </a:cubicBezTo>
                  <a:cubicBezTo>
                    <a:pt x="6342" y="2104"/>
                    <a:pt x="6347" y="2106"/>
                    <a:pt x="6352" y="2106"/>
                  </a:cubicBezTo>
                  <a:cubicBezTo>
                    <a:pt x="6364" y="2106"/>
                    <a:pt x="6376" y="2097"/>
                    <a:pt x="6376" y="2088"/>
                  </a:cubicBezTo>
                  <a:cubicBezTo>
                    <a:pt x="6376" y="2075"/>
                    <a:pt x="6389" y="2075"/>
                    <a:pt x="6389" y="2063"/>
                  </a:cubicBezTo>
                  <a:cubicBezTo>
                    <a:pt x="6389" y="2063"/>
                    <a:pt x="6389" y="2075"/>
                    <a:pt x="6402" y="2075"/>
                  </a:cubicBezTo>
                  <a:cubicBezTo>
                    <a:pt x="6408" y="2082"/>
                    <a:pt x="6414" y="2085"/>
                    <a:pt x="6420" y="2085"/>
                  </a:cubicBezTo>
                  <a:cubicBezTo>
                    <a:pt x="6427" y="2085"/>
                    <a:pt x="6433" y="2082"/>
                    <a:pt x="6439" y="2075"/>
                  </a:cubicBezTo>
                  <a:cubicBezTo>
                    <a:pt x="6464" y="2063"/>
                    <a:pt x="6464" y="2038"/>
                    <a:pt x="6477" y="2013"/>
                  </a:cubicBezTo>
                  <a:lnTo>
                    <a:pt x="6477" y="2013"/>
                  </a:lnTo>
                  <a:cubicBezTo>
                    <a:pt x="6464" y="2063"/>
                    <a:pt x="6452" y="2100"/>
                    <a:pt x="6439" y="2139"/>
                  </a:cubicBezTo>
                  <a:cubicBezTo>
                    <a:pt x="6427" y="2151"/>
                    <a:pt x="6427" y="2176"/>
                    <a:pt x="6452" y="2176"/>
                  </a:cubicBezTo>
                  <a:cubicBezTo>
                    <a:pt x="6456" y="2180"/>
                    <a:pt x="6460" y="2182"/>
                    <a:pt x="6464" y="2182"/>
                  </a:cubicBezTo>
                  <a:cubicBezTo>
                    <a:pt x="6469" y="2182"/>
                    <a:pt x="6473" y="2180"/>
                    <a:pt x="6477" y="2179"/>
                  </a:cubicBezTo>
                  <a:lnTo>
                    <a:pt x="6477" y="2179"/>
                  </a:lnTo>
                  <a:cubicBezTo>
                    <a:pt x="6476" y="2215"/>
                    <a:pt x="6464" y="2240"/>
                    <a:pt x="6452" y="2264"/>
                  </a:cubicBezTo>
                  <a:cubicBezTo>
                    <a:pt x="6439" y="2276"/>
                    <a:pt x="6452" y="2289"/>
                    <a:pt x="6452" y="2302"/>
                  </a:cubicBezTo>
                  <a:cubicBezTo>
                    <a:pt x="6427" y="2340"/>
                    <a:pt x="6402" y="2377"/>
                    <a:pt x="6389" y="2427"/>
                  </a:cubicBezTo>
                  <a:cubicBezTo>
                    <a:pt x="6376" y="2427"/>
                    <a:pt x="6363" y="2440"/>
                    <a:pt x="6363" y="2452"/>
                  </a:cubicBezTo>
                  <a:cubicBezTo>
                    <a:pt x="6338" y="2503"/>
                    <a:pt x="6301" y="2566"/>
                    <a:pt x="6276" y="2616"/>
                  </a:cubicBezTo>
                  <a:cubicBezTo>
                    <a:pt x="6258" y="2643"/>
                    <a:pt x="6285" y="2664"/>
                    <a:pt x="6307" y="2664"/>
                  </a:cubicBezTo>
                  <a:cubicBezTo>
                    <a:pt x="6315" y="2664"/>
                    <a:pt x="6323" y="2661"/>
                    <a:pt x="6326" y="2654"/>
                  </a:cubicBezTo>
                  <a:cubicBezTo>
                    <a:pt x="6363" y="2591"/>
                    <a:pt x="6402" y="2528"/>
                    <a:pt x="6427" y="2478"/>
                  </a:cubicBezTo>
                  <a:cubicBezTo>
                    <a:pt x="6464" y="2452"/>
                    <a:pt x="6477" y="2427"/>
                    <a:pt x="6489" y="2390"/>
                  </a:cubicBezTo>
                  <a:cubicBezTo>
                    <a:pt x="6502" y="2390"/>
                    <a:pt x="6502" y="2390"/>
                    <a:pt x="6502" y="2377"/>
                  </a:cubicBezTo>
                  <a:lnTo>
                    <a:pt x="6502" y="2390"/>
                  </a:lnTo>
                  <a:cubicBezTo>
                    <a:pt x="6464" y="2465"/>
                    <a:pt x="6427" y="2541"/>
                    <a:pt x="6376" y="2603"/>
                  </a:cubicBezTo>
                  <a:cubicBezTo>
                    <a:pt x="6359" y="2630"/>
                    <a:pt x="6379" y="2657"/>
                    <a:pt x="6401" y="2657"/>
                  </a:cubicBezTo>
                  <a:cubicBezTo>
                    <a:pt x="6410" y="2657"/>
                    <a:pt x="6419" y="2652"/>
                    <a:pt x="6427" y="2642"/>
                  </a:cubicBezTo>
                  <a:cubicBezTo>
                    <a:pt x="6452" y="2616"/>
                    <a:pt x="6464" y="2578"/>
                    <a:pt x="6489" y="2553"/>
                  </a:cubicBezTo>
                  <a:lnTo>
                    <a:pt x="6527" y="2553"/>
                  </a:lnTo>
                  <a:cubicBezTo>
                    <a:pt x="6414" y="2654"/>
                    <a:pt x="6326" y="2779"/>
                    <a:pt x="6276" y="2918"/>
                  </a:cubicBezTo>
                  <a:cubicBezTo>
                    <a:pt x="6267" y="2943"/>
                    <a:pt x="6291" y="2962"/>
                    <a:pt x="6313" y="2962"/>
                  </a:cubicBezTo>
                  <a:cubicBezTo>
                    <a:pt x="6324" y="2962"/>
                    <a:pt x="6334" y="2956"/>
                    <a:pt x="6338" y="2943"/>
                  </a:cubicBezTo>
                  <a:cubicBezTo>
                    <a:pt x="6363" y="2868"/>
                    <a:pt x="6402" y="2805"/>
                    <a:pt x="6439" y="2742"/>
                  </a:cubicBezTo>
                  <a:cubicBezTo>
                    <a:pt x="6439" y="2761"/>
                    <a:pt x="6452" y="2772"/>
                    <a:pt x="6465" y="2772"/>
                  </a:cubicBezTo>
                  <a:cubicBezTo>
                    <a:pt x="6469" y="2772"/>
                    <a:pt x="6474" y="2771"/>
                    <a:pt x="6477" y="2767"/>
                  </a:cubicBezTo>
                  <a:lnTo>
                    <a:pt x="6477" y="2767"/>
                  </a:lnTo>
                  <a:cubicBezTo>
                    <a:pt x="6452" y="2805"/>
                    <a:pt x="6427" y="2830"/>
                    <a:pt x="6402" y="2855"/>
                  </a:cubicBezTo>
                  <a:cubicBezTo>
                    <a:pt x="6382" y="2884"/>
                    <a:pt x="6408" y="2913"/>
                    <a:pt x="6432" y="2913"/>
                  </a:cubicBezTo>
                  <a:cubicBezTo>
                    <a:pt x="6439" y="2913"/>
                    <a:pt x="6446" y="2911"/>
                    <a:pt x="6452" y="2905"/>
                  </a:cubicBezTo>
                  <a:cubicBezTo>
                    <a:pt x="6514" y="2843"/>
                    <a:pt x="6565" y="2779"/>
                    <a:pt x="6603" y="2717"/>
                  </a:cubicBezTo>
                  <a:lnTo>
                    <a:pt x="6603" y="2717"/>
                  </a:lnTo>
                  <a:cubicBezTo>
                    <a:pt x="6565" y="2805"/>
                    <a:pt x="6514" y="2893"/>
                    <a:pt x="6464" y="2968"/>
                  </a:cubicBezTo>
                  <a:cubicBezTo>
                    <a:pt x="6452" y="2981"/>
                    <a:pt x="6452" y="2994"/>
                    <a:pt x="6464" y="3006"/>
                  </a:cubicBezTo>
                  <a:cubicBezTo>
                    <a:pt x="6452" y="3019"/>
                    <a:pt x="6427" y="3031"/>
                    <a:pt x="6414" y="3044"/>
                  </a:cubicBezTo>
                  <a:cubicBezTo>
                    <a:pt x="6389" y="3056"/>
                    <a:pt x="6402" y="3081"/>
                    <a:pt x="6427" y="3094"/>
                  </a:cubicBezTo>
                  <a:cubicBezTo>
                    <a:pt x="6414" y="3106"/>
                    <a:pt x="6402" y="3119"/>
                    <a:pt x="6389" y="3119"/>
                  </a:cubicBezTo>
                  <a:cubicBezTo>
                    <a:pt x="6376" y="3131"/>
                    <a:pt x="6376" y="3157"/>
                    <a:pt x="6389" y="3170"/>
                  </a:cubicBezTo>
                  <a:cubicBezTo>
                    <a:pt x="6389" y="3174"/>
                    <a:pt x="6392" y="3178"/>
                    <a:pt x="6396" y="3181"/>
                  </a:cubicBezTo>
                  <a:lnTo>
                    <a:pt x="6396" y="3181"/>
                  </a:lnTo>
                  <a:cubicBezTo>
                    <a:pt x="6255" y="3143"/>
                    <a:pt x="6114" y="3103"/>
                    <a:pt x="5974" y="3056"/>
                  </a:cubicBezTo>
                  <a:cubicBezTo>
                    <a:pt x="6024" y="2943"/>
                    <a:pt x="6187" y="2578"/>
                    <a:pt x="6301" y="2440"/>
                  </a:cubicBezTo>
                  <a:lnTo>
                    <a:pt x="6251" y="2390"/>
                  </a:lnTo>
                  <a:cubicBezTo>
                    <a:pt x="6100" y="2566"/>
                    <a:pt x="5911" y="3044"/>
                    <a:pt x="5911" y="3069"/>
                  </a:cubicBezTo>
                  <a:cubicBezTo>
                    <a:pt x="5835" y="3220"/>
                    <a:pt x="5785" y="3371"/>
                    <a:pt x="5735" y="3522"/>
                  </a:cubicBezTo>
                  <a:cubicBezTo>
                    <a:pt x="5647" y="3773"/>
                    <a:pt x="5572" y="4025"/>
                    <a:pt x="5508" y="4288"/>
                  </a:cubicBezTo>
                  <a:lnTo>
                    <a:pt x="5508" y="4301"/>
                  </a:lnTo>
                  <a:lnTo>
                    <a:pt x="5508" y="4314"/>
                  </a:lnTo>
                  <a:lnTo>
                    <a:pt x="5433" y="4615"/>
                  </a:lnTo>
                  <a:cubicBezTo>
                    <a:pt x="5408" y="4791"/>
                    <a:pt x="5370" y="4981"/>
                    <a:pt x="5357" y="5157"/>
                  </a:cubicBezTo>
                  <a:cubicBezTo>
                    <a:pt x="5332" y="5169"/>
                    <a:pt x="5332" y="5194"/>
                    <a:pt x="5345" y="5207"/>
                  </a:cubicBezTo>
                  <a:cubicBezTo>
                    <a:pt x="5320" y="5470"/>
                    <a:pt x="5320" y="5722"/>
                    <a:pt x="5332" y="5987"/>
                  </a:cubicBezTo>
                  <a:cubicBezTo>
                    <a:pt x="5357" y="6376"/>
                    <a:pt x="5446" y="6766"/>
                    <a:pt x="5559" y="7143"/>
                  </a:cubicBezTo>
                  <a:cubicBezTo>
                    <a:pt x="5547" y="7156"/>
                    <a:pt x="5559" y="7194"/>
                    <a:pt x="5584" y="7194"/>
                  </a:cubicBezTo>
                  <a:cubicBezTo>
                    <a:pt x="5647" y="7382"/>
                    <a:pt x="5710" y="7558"/>
                    <a:pt x="5798" y="7734"/>
                  </a:cubicBezTo>
                  <a:cubicBezTo>
                    <a:pt x="5810" y="7747"/>
                    <a:pt x="5986" y="8111"/>
                    <a:pt x="6276" y="8363"/>
                  </a:cubicBezTo>
                  <a:lnTo>
                    <a:pt x="6313" y="8326"/>
                  </a:lnTo>
                  <a:cubicBezTo>
                    <a:pt x="6087" y="8111"/>
                    <a:pt x="5924" y="7835"/>
                    <a:pt x="5873" y="7734"/>
                  </a:cubicBezTo>
                  <a:cubicBezTo>
                    <a:pt x="6162" y="7633"/>
                    <a:pt x="6464" y="7521"/>
                    <a:pt x="6766" y="7432"/>
                  </a:cubicBezTo>
                  <a:cubicBezTo>
                    <a:pt x="6766" y="7432"/>
                    <a:pt x="6766" y="7445"/>
                    <a:pt x="6779" y="7445"/>
                  </a:cubicBezTo>
                  <a:cubicBezTo>
                    <a:pt x="6779" y="7445"/>
                    <a:pt x="6766" y="7445"/>
                    <a:pt x="6766" y="7457"/>
                  </a:cubicBezTo>
                  <a:cubicBezTo>
                    <a:pt x="6766" y="7457"/>
                    <a:pt x="6766" y="7470"/>
                    <a:pt x="6779" y="7482"/>
                  </a:cubicBezTo>
                  <a:cubicBezTo>
                    <a:pt x="6791" y="7496"/>
                    <a:pt x="6804" y="7521"/>
                    <a:pt x="6816" y="7546"/>
                  </a:cubicBezTo>
                  <a:lnTo>
                    <a:pt x="6816" y="7558"/>
                  </a:lnTo>
                  <a:cubicBezTo>
                    <a:pt x="6791" y="7533"/>
                    <a:pt x="6766" y="7496"/>
                    <a:pt x="6754" y="7457"/>
                  </a:cubicBezTo>
                  <a:cubicBezTo>
                    <a:pt x="6747" y="7451"/>
                    <a:pt x="6738" y="7448"/>
                    <a:pt x="6728" y="7448"/>
                  </a:cubicBezTo>
                  <a:cubicBezTo>
                    <a:pt x="6719" y="7448"/>
                    <a:pt x="6709" y="7451"/>
                    <a:pt x="6703" y="7457"/>
                  </a:cubicBezTo>
                  <a:cubicBezTo>
                    <a:pt x="6690" y="7470"/>
                    <a:pt x="6690" y="7482"/>
                    <a:pt x="6690" y="7496"/>
                  </a:cubicBezTo>
                  <a:cubicBezTo>
                    <a:pt x="6703" y="7508"/>
                    <a:pt x="6716" y="7521"/>
                    <a:pt x="6729" y="7546"/>
                  </a:cubicBezTo>
                  <a:cubicBezTo>
                    <a:pt x="6724" y="7542"/>
                    <a:pt x="6720" y="7540"/>
                    <a:pt x="6716" y="7540"/>
                  </a:cubicBezTo>
                  <a:cubicBezTo>
                    <a:pt x="6709" y="7540"/>
                    <a:pt x="6703" y="7546"/>
                    <a:pt x="6703" y="7546"/>
                  </a:cubicBezTo>
                  <a:cubicBezTo>
                    <a:pt x="6690" y="7558"/>
                    <a:pt x="6678" y="7571"/>
                    <a:pt x="6690" y="7583"/>
                  </a:cubicBezTo>
                  <a:cubicBezTo>
                    <a:pt x="6665" y="7571"/>
                    <a:pt x="6653" y="7558"/>
                    <a:pt x="6640" y="7546"/>
                  </a:cubicBezTo>
                  <a:cubicBezTo>
                    <a:pt x="6615" y="7546"/>
                    <a:pt x="6603" y="7546"/>
                    <a:pt x="6590" y="7571"/>
                  </a:cubicBezTo>
                  <a:cubicBezTo>
                    <a:pt x="6590" y="7583"/>
                    <a:pt x="6590" y="7596"/>
                    <a:pt x="6603" y="7608"/>
                  </a:cubicBezTo>
                  <a:cubicBezTo>
                    <a:pt x="6603" y="7621"/>
                    <a:pt x="6603" y="7646"/>
                    <a:pt x="6615" y="7646"/>
                  </a:cubicBezTo>
                  <a:lnTo>
                    <a:pt x="6653" y="7684"/>
                  </a:lnTo>
                  <a:cubicBezTo>
                    <a:pt x="6640" y="7684"/>
                    <a:pt x="6640" y="7684"/>
                    <a:pt x="6628" y="7697"/>
                  </a:cubicBezTo>
                  <a:cubicBezTo>
                    <a:pt x="6615" y="7709"/>
                    <a:pt x="6628" y="7722"/>
                    <a:pt x="6640" y="7734"/>
                  </a:cubicBezTo>
                  <a:cubicBezTo>
                    <a:pt x="6690" y="7784"/>
                    <a:pt x="6729" y="7835"/>
                    <a:pt x="6754" y="7885"/>
                  </a:cubicBezTo>
                  <a:cubicBezTo>
                    <a:pt x="6766" y="7898"/>
                    <a:pt x="6779" y="7910"/>
                    <a:pt x="6791" y="7910"/>
                  </a:cubicBezTo>
                  <a:cubicBezTo>
                    <a:pt x="6791" y="7923"/>
                    <a:pt x="6779" y="7935"/>
                    <a:pt x="6779" y="7948"/>
                  </a:cubicBezTo>
                  <a:cubicBezTo>
                    <a:pt x="6716" y="7860"/>
                    <a:pt x="6628" y="7797"/>
                    <a:pt x="6539" y="7734"/>
                  </a:cubicBezTo>
                  <a:cubicBezTo>
                    <a:pt x="6527" y="7734"/>
                    <a:pt x="6502" y="7734"/>
                    <a:pt x="6489" y="7759"/>
                  </a:cubicBezTo>
                  <a:cubicBezTo>
                    <a:pt x="6489" y="7772"/>
                    <a:pt x="6489" y="7784"/>
                    <a:pt x="6514" y="7797"/>
                  </a:cubicBezTo>
                  <a:cubicBezTo>
                    <a:pt x="6527" y="7809"/>
                    <a:pt x="6539" y="7823"/>
                    <a:pt x="6553" y="7823"/>
                  </a:cubicBezTo>
                  <a:lnTo>
                    <a:pt x="6553" y="7835"/>
                  </a:lnTo>
                  <a:lnTo>
                    <a:pt x="6628" y="7910"/>
                  </a:lnTo>
                  <a:cubicBezTo>
                    <a:pt x="6615" y="7910"/>
                    <a:pt x="6615" y="7898"/>
                    <a:pt x="6603" y="7898"/>
                  </a:cubicBezTo>
                  <a:cubicBezTo>
                    <a:pt x="6596" y="7891"/>
                    <a:pt x="6590" y="7888"/>
                    <a:pt x="6584" y="7888"/>
                  </a:cubicBezTo>
                  <a:cubicBezTo>
                    <a:pt x="6577" y="7888"/>
                    <a:pt x="6571" y="7891"/>
                    <a:pt x="6565" y="7898"/>
                  </a:cubicBezTo>
                  <a:cubicBezTo>
                    <a:pt x="6553" y="7910"/>
                    <a:pt x="6553" y="7935"/>
                    <a:pt x="6565" y="7948"/>
                  </a:cubicBezTo>
                  <a:cubicBezTo>
                    <a:pt x="6590" y="7960"/>
                    <a:pt x="6603" y="7985"/>
                    <a:pt x="6628" y="7999"/>
                  </a:cubicBezTo>
                  <a:lnTo>
                    <a:pt x="6615" y="7999"/>
                  </a:lnTo>
                  <a:cubicBezTo>
                    <a:pt x="6590" y="7973"/>
                    <a:pt x="6553" y="7935"/>
                    <a:pt x="6514" y="7910"/>
                  </a:cubicBezTo>
                  <a:cubicBezTo>
                    <a:pt x="6511" y="7907"/>
                    <a:pt x="6507" y="7905"/>
                    <a:pt x="6504" y="7905"/>
                  </a:cubicBezTo>
                  <a:cubicBezTo>
                    <a:pt x="6495" y="7905"/>
                    <a:pt x="6486" y="7914"/>
                    <a:pt x="6477" y="7923"/>
                  </a:cubicBezTo>
                  <a:cubicBezTo>
                    <a:pt x="6464" y="7935"/>
                    <a:pt x="6464" y="7948"/>
                    <a:pt x="6477" y="7960"/>
                  </a:cubicBezTo>
                  <a:cubicBezTo>
                    <a:pt x="6539" y="8011"/>
                    <a:pt x="6603" y="8074"/>
                    <a:pt x="6653" y="8124"/>
                  </a:cubicBezTo>
                  <a:cubicBezTo>
                    <a:pt x="6514" y="8011"/>
                    <a:pt x="6376" y="7885"/>
                    <a:pt x="6263" y="7747"/>
                  </a:cubicBezTo>
                  <a:cubicBezTo>
                    <a:pt x="6255" y="7736"/>
                    <a:pt x="6246" y="7731"/>
                    <a:pt x="6237" y="7731"/>
                  </a:cubicBezTo>
                  <a:cubicBezTo>
                    <a:pt x="6215" y="7731"/>
                    <a:pt x="6195" y="7758"/>
                    <a:pt x="6213" y="7784"/>
                  </a:cubicBezTo>
                  <a:cubicBezTo>
                    <a:pt x="6288" y="7885"/>
                    <a:pt x="6389" y="7973"/>
                    <a:pt x="6489" y="8074"/>
                  </a:cubicBezTo>
                  <a:cubicBezTo>
                    <a:pt x="6464" y="8074"/>
                    <a:pt x="6452" y="8086"/>
                    <a:pt x="6452" y="8111"/>
                  </a:cubicBezTo>
                  <a:cubicBezTo>
                    <a:pt x="6427" y="8086"/>
                    <a:pt x="6389" y="8061"/>
                    <a:pt x="6363" y="8036"/>
                  </a:cubicBezTo>
                  <a:cubicBezTo>
                    <a:pt x="6356" y="8031"/>
                    <a:pt x="6349" y="8029"/>
                    <a:pt x="6343" y="8029"/>
                  </a:cubicBezTo>
                  <a:cubicBezTo>
                    <a:pt x="6314" y="8029"/>
                    <a:pt x="6295" y="8066"/>
                    <a:pt x="6326" y="8086"/>
                  </a:cubicBezTo>
                  <a:cubicBezTo>
                    <a:pt x="6439" y="8175"/>
                    <a:pt x="6539" y="8287"/>
                    <a:pt x="6640" y="8401"/>
                  </a:cubicBezTo>
                  <a:lnTo>
                    <a:pt x="6578" y="8338"/>
                  </a:lnTo>
                  <a:cubicBezTo>
                    <a:pt x="6565" y="8326"/>
                    <a:pt x="6553" y="8326"/>
                    <a:pt x="6553" y="8326"/>
                  </a:cubicBezTo>
                  <a:cubicBezTo>
                    <a:pt x="6502" y="8275"/>
                    <a:pt x="6452" y="8225"/>
                    <a:pt x="6389" y="8187"/>
                  </a:cubicBezTo>
                  <a:cubicBezTo>
                    <a:pt x="6381" y="8182"/>
                    <a:pt x="6374" y="8180"/>
                    <a:pt x="6368" y="8180"/>
                  </a:cubicBezTo>
                  <a:cubicBezTo>
                    <a:pt x="6340" y="8180"/>
                    <a:pt x="6320" y="8217"/>
                    <a:pt x="6351" y="8237"/>
                  </a:cubicBezTo>
                  <a:cubicBezTo>
                    <a:pt x="6464" y="8326"/>
                    <a:pt x="6565" y="8426"/>
                    <a:pt x="6640" y="8539"/>
                  </a:cubicBezTo>
                  <a:cubicBezTo>
                    <a:pt x="6653" y="8552"/>
                    <a:pt x="6665" y="8552"/>
                    <a:pt x="6678" y="8552"/>
                  </a:cubicBezTo>
                  <a:cubicBezTo>
                    <a:pt x="6678" y="8564"/>
                    <a:pt x="6665" y="8589"/>
                    <a:pt x="6665" y="8602"/>
                  </a:cubicBezTo>
                  <a:cubicBezTo>
                    <a:pt x="6615" y="8527"/>
                    <a:pt x="6553" y="8438"/>
                    <a:pt x="6477" y="8376"/>
                  </a:cubicBezTo>
                  <a:cubicBezTo>
                    <a:pt x="6471" y="8369"/>
                    <a:pt x="6461" y="8366"/>
                    <a:pt x="6453" y="8366"/>
                  </a:cubicBezTo>
                  <a:cubicBezTo>
                    <a:pt x="6445" y="8366"/>
                    <a:pt x="6439" y="8369"/>
                    <a:pt x="6439" y="8376"/>
                  </a:cubicBezTo>
                  <a:cubicBezTo>
                    <a:pt x="6427" y="8388"/>
                    <a:pt x="6427" y="8413"/>
                    <a:pt x="6439" y="8426"/>
                  </a:cubicBezTo>
                  <a:cubicBezTo>
                    <a:pt x="6489" y="8476"/>
                    <a:pt x="6527" y="8527"/>
                    <a:pt x="6578" y="8589"/>
                  </a:cubicBezTo>
                  <a:cubicBezTo>
                    <a:pt x="6527" y="8552"/>
                    <a:pt x="6489" y="8514"/>
                    <a:pt x="6439" y="8476"/>
                  </a:cubicBezTo>
                  <a:cubicBezTo>
                    <a:pt x="6433" y="8471"/>
                    <a:pt x="6426" y="8468"/>
                    <a:pt x="6420" y="8468"/>
                  </a:cubicBezTo>
                  <a:cubicBezTo>
                    <a:pt x="6399" y="8468"/>
                    <a:pt x="6379" y="8494"/>
                    <a:pt x="6389" y="8514"/>
                  </a:cubicBezTo>
                  <a:cubicBezTo>
                    <a:pt x="6376" y="8514"/>
                    <a:pt x="6363" y="8514"/>
                    <a:pt x="6363" y="8527"/>
                  </a:cubicBezTo>
                  <a:cubicBezTo>
                    <a:pt x="6351" y="8539"/>
                    <a:pt x="6351" y="8564"/>
                    <a:pt x="6363" y="8577"/>
                  </a:cubicBezTo>
                  <a:cubicBezTo>
                    <a:pt x="6439" y="8639"/>
                    <a:pt x="6514" y="8715"/>
                    <a:pt x="6590" y="8778"/>
                  </a:cubicBezTo>
                  <a:lnTo>
                    <a:pt x="6603" y="8790"/>
                  </a:lnTo>
                  <a:cubicBezTo>
                    <a:pt x="6603" y="8790"/>
                    <a:pt x="6590" y="8803"/>
                    <a:pt x="6590" y="8815"/>
                  </a:cubicBezTo>
                  <a:lnTo>
                    <a:pt x="6477" y="8703"/>
                  </a:lnTo>
                  <a:cubicBezTo>
                    <a:pt x="6402" y="8614"/>
                    <a:pt x="6313" y="8539"/>
                    <a:pt x="6226" y="8463"/>
                  </a:cubicBezTo>
                  <a:cubicBezTo>
                    <a:pt x="6218" y="8459"/>
                    <a:pt x="6211" y="8457"/>
                    <a:pt x="6204" y="8457"/>
                  </a:cubicBezTo>
                  <a:cubicBezTo>
                    <a:pt x="6176" y="8457"/>
                    <a:pt x="6157" y="8493"/>
                    <a:pt x="6187" y="8514"/>
                  </a:cubicBezTo>
                  <a:cubicBezTo>
                    <a:pt x="6213" y="8539"/>
                    <a:pt x="6238" y="8552"/>
                    <a:pt x="6263" y="8577"/>
                  </a:cubicBezTo>
                  <a:cubicBezTo>
                    <a:pt x="6263" y="8589"/>
                    <a:pt x="6263" y="8602"/>
                    <a:pt x="6276" y="8602"/>
                  </a:cubicBezTo>
                  <a:cubicBezTo>
                    <a:pt x="6326" y="8652"/>
                    <a:pt x="6376" y="8690"/>
                    <a:pt x="6427" y="8740"/>
                  </a:cubicBezTo>
                  <a:cubicBezTo>
                    <a:pt x="6461" y="8775"/>
                    <a:pt x="6485" y="8809"/>
                    <a:pt x="6508" y="8844"/>
                  </a:cubicBezTo>
                  <a:lnTo>
                    <a:pt x="6508" y="8844"/>
                  </a:lnTo>
                  <a:cubicBezTo>
                    <a:pt x="6467" y="8794"/>
                    <a:pt x="6421" y="8751"/>
                    <a:pt x="6376" y="8715"/>
                  </a:cubicBezTo>
                  <a:cubicBezTo>
                    <a:pt x="6363" y="8715"/>
                    <a:pt x="6338" y="8715"/>
                    <a:pt x="6326" y="8728"/>
                  </a:cubicBezTo>
                  <a:lnTo>
                    <a:pt x="6326" y="8753"/>
                  </a:lnTo>
                  <a:cubicBezTo>
                    <a:pt x="6301" y="8740"/>
                    <a:pt x="6288" y="8728"/>
                    <a:pt x="6276" y="8715"/>
                  </a:cubicBezTo>
                  <a:cubicBezTo>
                    <a:pt x="6269" y="8709"/>
                    <a:pt x="6260" y="8706"/>
                    <a:pt x="6252" y="8706"/>
                  </a:cubicBezTo>
                  <a:cubicBezTo>
                    <a:pt x="6244" y="8706"/>
                    <a:pt x="6238" y="8709"/>
                    <a:pt x="6238" y="8715"/>
                  </a:cubicBezTo>
                  <a:cubicBezTo>
                    <a:pt x="6226" y="8715"/>
                    <a:pt x="6226" y="8703"/>
                    <a:pt x="6226" y="8703"/>
                  </a:cubicBezTo>
                  <a:cubicBezTo>
                    <a:pt x="6112" y="8602"/>
                    <a:pt x="6011" y="8514"/>
                    <a:pt x="5899" y="8426"/>
                  </a:cubicBezTo>
                  <a:cubicBezTo>
                    <a:pt x="5893" y="8420"/>
                    <a:pt x="5886" y="8418"/>
                    <a:pt x="5880" y="8418"/>
                  </a:cubicBezTo>
                  <a:cubicBezTo>
                    <a:pt x="5858" y="8418"/>
                    <a:pt x="5838" y="8444"/>
                    <a:pt x="5848" y="8463"/>
                  </a:cubicBezTo>
                  <a:cubicBezTo>
                    <a:pt x="5735" y="8338"/>
                    <a:pt x="5634" y="8200"/>
                    <a:pt x="5533" y="8061"/>
                  </a:cubicBezTo>
                  <a:cubicBezTo>
                    <a:pt x="5526" y="8050"/>
                    <a:pt x="5517" y="8046"/>
                    <a:pt x="5507" y="8046"/>
                  </a:cubicBezTo>
                  <a:cubicBezTo>
                    <a:pt x="5485" y="8046"/>
                    <a:pt x="5465" y="8072"/>
                    <a:pt x="5483" y="8099"/>
                  </a:cubicBezTo>
                  <a:cubicBezTo>
                    <a:pt x="5659" y="8338"/>
                    <a:pt x="5848" y="8577"/>
                    <a:pt x="6050" y="8790"/>
                  </a:cubicBezTo>
                  <a:cubicBezTo>
                    <a:pt x="6024" y="8765"/>
                    <a:pt x="5999" y="8740"/>
                    <a:pt x="5961" y="8715"/>
                  </a:cubicBezTo>
                  <a:cubicBezTo>
                    <a:pt x="5956" y="8710"/>
                    <a:pt x="5951" y="8708"/>
                    <a:pt x="5946" y="8708"/>
                  </a:cubicBezTo>
                  <a:cubicBezTo>
                    <a:pt x="5924" y="8708"/>
                    <a:pt x="5903" y="8745"/>
                    <a:pt x="5924" y="8765"/>
                  </a:cubicBezTo>
                  <a:cubicBezTo>
                    <a:pt x="5999" y="8841"/>
                    <a:pt x="6075" y="8904"/>
                    <a:pt x="6137" y="8979"/>
                  </a:cubicBezTo>
                  <a:lnTo>
                    <a:pt x="6125" y="8979"/>
                  </a:lnTo>
                  <a:cubicBezTo>
                    <a:pt x="6036" y="8891"/>
                    <a:pt x="5936" y="8815"/>
                    <a:pt x="5835" y="8740"/>
                  </a:cubicBezTo>
                  <a:cubicBezTo>
                    <a:pt x="5823" y="8728"/>
                    <a:pt x="5823" y="8728"/>
                    <a:pt x="5810" y="8728"/>
                  </a:cubicBezTo>
                  <a:cubicBezTo>
                    <a:pt x="5748" y="8678"/>
                    <a:pt x="5684" y="8614"/>
                    <a:pt x="5622" y="8552"/>
                  </a:cubicBezTo>
                  <a:cubicBezTo>
                    <a:pt x="5617" y="8547"/>
                    <a:pt x="5611" y="8545"/>
                    <a:pt x="5606" y="8545"/>
                  </a:cubicBezTo>
                  <a:cubicBezTo>
                    <a:pt x="5581" y="8545"/>
                    <a:pt x="5554" y="8582"/>
                    <a:pt x="5584" y="8602"/>
                  </a:cubicBezTo>
                  <a:cubicBezTo>
                    <a:pt x="5760" y="8778"/>
                    <a:pt x="5936" y="8941"/>
                    <a:pt x="6125" y="9105"/>
                  </a:cubicBezTo>
                  <a:cubicBezTo>
                    <a:pt x="6137" y="9117"/>
                    <a:pt x="6150" y="9117"/>
                    <a:pt x="6150" y="9117"/>
                  </a:cubicBezTo>
                  <a:cubicBezTo>
                    <a:pt x="6150" y="9130"/>
                    <a:pt x="6150" y="9130"/>
                    <a:pt x="6162" y="9142"/>
                  </a:cubicBezTo>
                  <a:cubicBezTo>
                    <a:pt x="6175" y="9168"/>
                    <a:pt x="6187" y="9181"/>
                    <a:pt x="6200" y="9206"/>
                  </a:cubicBezTo>
                  <a:cubicBezTo>
                    <a:pt x="6137" y="9142"/>
                    <a:pt x="6075" y="9080"/>
                    <a:pt x="6011" y="9030"/>
                  </a:cubicBezTo>
                  <a:cubicBezTo>
                    <a:pt x="6004" y="9025"/>
                    <a:pt x="5997" y="9023"/>
                    <a:pt x="5989" y="9023"/>
                  </a:cubicBezTo>
                  <a:cubicBezTo>
                    <a:pt x="5958" y="9023"/>
                    <a:pt x="5931" y="9060"/>
                    <a:pt x="5961" y="9080"/>
                  </a:cubicBezTo>
                  <a:cubicBezTo>
                    <a:pt x="6075" y="9155"/>
                    <a:pt x="6175" y="9256"/>
                    <a:pt x="6251" y="9382"/>
                  </a:cubicBezTo>
                  <a:cubicBezTo>
                    <a:pt x="6162" y="9281"/>
                    <a:pt x="6075" y="9193"/>
                    <a:pt x="5986" y="9105"/>
                  </a:cubicBezTo>
                  <a:cubicBezTo>
                    <a:pt x="5980" y="9099"/>
                    <a:pt x="5971" y="9095"/>
                    <a:pt x="5963" y="9095"/>
                  </a:cubicBezTo>
                  <a:cubicBezTo>
                    <a:pt x="5955" y="9095"/>
                    <a:pt x="5949" y="9099"/>
                    <a:pt x="5949" y="9105"/>
                  </a:cubicBezTo>
                  <a:cubicBezTo>
                    <a:pt x="5936" y="9105"/>
                    <a:pt x="5936" y="9105"/>
                    <a:pt x="5936" y="9117"/>
                  </a:cubicBezTo>
                  <a:cubicBezTo>
                    <a:pt x="5936" y="9105"/>
                    <a:pt x="5924" y="9092"/>
                    <a:pt x="5911" y="9080"/>
                  </a:cubicBezTo>
                  <a:cubicBezTo>
                    <a:pt x="5905" y="9074"/>
                    <a:pt x="5898" y="9070"/>
                    <a:pt x="5892" y="9070"/>
                  </a:cubicBezTo>
                  <a:cubicBezTo>
                    <a:pt x="5886" y="9070"/>
                    <a:pt x="5880" y="9074"/>
                    <a:pt x="5873" y="9080"/>
                  </a:cubicBezTo>
                  <a:cubicBezTo>
                    <a:pt x="5659" y="8803"/>
                    <a:pt x="5458" y="8527"/>
                    <a:pt x="5270" y="8250"/>
                  </a:cubicBezTo>
                  <a:cubicBezTo>
                    <a:pt x="4993" y="7823"/>
                    <a:pt x="4754" y="7370"/>
                    <a:pt x="4591" y="6892"/>
                  </a:cubicBezTo>
                  <a:cubicBezTo>
                    <a:pt x="4490" y="6627"/>
                    <a:pt x="4415" y="6364"/>
                    <a:pt x="4339" y="6087"/>
                  </a:cubicBezTo>
                  <a:cubicBezTo>
                    <a:pt x="4335" y="6074"/>
                    <a:pt x="4324" y="6068"/>
                    <a:pt x="4313" y="6068"/>
                  </a:cubicBezTo>
                  <a:cubicBezTo>
                    <a:pt x="4292" y="6068"/>
                    <a:pt x="4268" y="6087"/>
                    <a:pt x="4276" y="6112"/>
                  </a:cubicBezTo>
                  <a:cubicBezTo>
                    <a:pt x="4415" y="6602"/>
                    <a:pt x="4566" y="7080"/>
                    <a:pt x="4779" y="7533"/>
                  </a:cubicBezTo>
                  <a:cubicBezTo>
                    <a:pt x="5005" y="7985"/>
                    <a:pt x="5282" y="8401"/>
                    <a:pt x="5584" y="8803"/>
                  </a:cubicBezTo>
                  <a:cubicBezTo>
                    <a:pt x="5760" y="9042"/>
                    <a:pt x="5936" y="9268"/>
                    <a:pt x="6112" y="9495"/>
                  </a:cubicBezTo>
                  <a:cubicBezTo>
                    <a:pt x="6125" y="9508"/>
                    <a:pt x="6125" y="9508"/>
                    <a:pt x="6137" y="9508"/>
                  </a:cubicBezTo>
                  <a:lnTo>
                    <a:pt x="6125" y="9520"/>
                  </a:lnTo>
                  <a:cubicBezTo>
                    <a:pt x="5899" y="9268"/>
                    <a:pt x="5659" y="9030"/>
                    <a:pt x="5408" y="8815"/>
                  </a:cubicBezTo>
                  <a:cubicBezTo>
                    <a:pt x="5403" y="8811"/>
                    <a:pt x="5397" y="8809"/>
                    <a:pt x="5391" y="8809"/>
                  </a:cubicBezTo>
                  <a:cubicBezTo>
                    <a:pt x="5367" y="8809"/>
                    <a:pt x="5340" y="8845"/>
                    <a:pt x="5370" y="8866"/>
                  </a:cubicBezTo>
                  <a:cubicBezTo>
                    <a:pt x="5622" y="9080"/>
                    <a:pt x="5860" y="9318"/>
                    <a:pt x="6087" y="9570"/>
                  </a:cubicBezTo>
                  <a:cubicBezTo>
                    <a:pt x="6075" y="9570"/>
                    <a:pt x="6075" y="9570"/>
                    <a:pt x="6075" y="9583"/>
                  </a:cubicBezTo>
                  <a:cubicBezTo>
                    <a:pt x="6075" y="9570"/>
                    <a:pt x="6062" y="9558"/>
                    <a:pt x="6062" y="9558"/>
                  </a:cubicBezTo>
                  <a:cubicBezTo>
                    <a:pt x="6050" y="9558"/>
                    <a:pt x="6050" y="9545"/>
                    <a:pt x="6036" y="9545"/>
                  </a:cubicBezTo>
                  <a:cubicBezTo>
                    <a:pt x="5961" y="9444"/>
                    <a:pt x="5873" y="9357"/>
                    <a:pt x="5798" y="9268"/>
                  </a:cubicBezTo>
                  <a:cubicBezTo>
                    <a:pt x="5789" y="9260"/>
                    <a:pt x="5774" y="9251"/>
                    <a:pt x="5761" y="9251"/>
                  </a:cubicBezTo>
                  <a:cubicBezTo>
                    <a:pt x="5756" y="9251"/>
                    <a:pt x="5751" y="9252"/>
                    <a:pt x="5748" y="9256"/>
                  </a:cubicBezTo>
                  <a:cubicBezTo>
                    <a:pt x="5738" y="9265"/>
                    <a:pt x="5729" y="9281"/>
                    <a:pt x="5730" y="9294"/>
                  </a:cubicBezTo>
                  <a:lnTo>
                    <a:pt x="5730" y="9294"/>
                  </a:lnTo>
                  <a:cubicBezTo>
                    <a:pt x="5398" y="9000"/>
                    <a:pt x="5133" y="8649"/>
                    <a:pt x="4867" y="8287"/>
                  </a:cubicBezTo>
                  <a:cubicBezTo>
                    <a:pt x="4862" y="8282"/>
                    <a:pt x="4855" y="8279"/>
                    <a:pt x="4847" y="8279"/>
                  </a:cubicBezTo>
                  <a:cubicBezTo>
                    <a:pt x="4823" y="8279"/>
                    <a:pt x="4798" y="8306"/>
                    <a:pt x="4817" y="8326"/>
                  </a:cubicBezTo>
                  <a:cubicBezTo>
                    <a:pt x="5081" y="8690"/>
                    <a:pt x="5357" y="9055"/>
                    <a:pt x="5697" y="9357"/>
                  </a:cubicBezTo>
                  <a:cubicBezTo>
                    <a:pt x="5684" y="9369"/>
                    <a:pt x="5672" y="9394"/>
                    <a:pt x="5697" y="9407"/>
                  </a:cubicBezTo>
                  <a:cubicBezTo>
                    <a:pt x="5785" y="9482"/>
                    <a:pt x="5873" y="9570"/>
                    <a:pt x="5949" y="9671"/>
                  </a:cubicBezTo>
                  <a:cubicBezTo>
                    <a:pt x="5823" y="9570"/>
                    <a:pt x="5697" y="9469"/>
                    <a:pt x="5597" y="9344"/>
                  </a:cubicBezTo>
                  <a:cubicBezTo>
                    <a:pt x="5586" y="9333"/>
                    <a:pt x="5576" y="9329"/>
                    <a:pt x="5566" y="9329"/>
                  </a:cubicBezTo>
                  <a:cubicBezTo>
                    <a:pt x="5553" y="9329"/>
                    <a:pt x="5541" y="9337"/>
                    <a:pt x="5533" y="9344"/>
                  </a:cubicBezTo>
                  <a:cubicBezTo>
                    <a:pt x="5483" y="9281"/>
                    <a:pt x="5421" y="9218"/>
                    <a:pt x="5357" y="9155"/>
                  </a:cubicBezTo>
                  <a:cubicBezTo>
                    <a:pt x="5194" y="8954"/>
                    <a:pt x="5018" y="8753"/>
                    <a:pt x="4867" y="8552"/>
                  </a:cubicBezTo>
                  <a:cubicBezTo>
                    <a:pt x="4553" y="8136"/>
                    <a:pt x="4276" y="7697"/>
                    <a:pt x="4038" y="7244"/>
                  </a:cubicBezTo>
                  <a:cubicBezTo>
                    <a:pt x="3899" y="6979"/>
                    <a:pt x="3773" y="6703"/>
                    <a:pt x="3660" y="6426"/>
                  </a:cubicBezTo>
                  <a:cubicBezTo>
                    <a:pt x="3652" y="6413"/>
                    <a:pt x="3638" y="6408"/>
                    <a:pt x="3626" y="6408"/>
                  </a:cubicBezTo>
                  <a:cubicBezTo>
                    <a:pt x="3602" y="6408"/>
                    <a:pt x="3580" y="6427"/>
                    <a:pt x="3597" y="6451"/>
                  </a:cubicBezTo>
                  <a:cubicBezTo>
                    <a:pt x="3962" y="7345"/>
                    <a:pt x="4465" y="8175"/>
                    <a:pt x="5081" y="8929"/>
                  </a:cubicBezTo>
                  <a:cubicBezTo>
                    <a:pt x="5069" y="8929"/>
                    <a:pt x="5069" y="8941"/>
                    <a:pt x="5081" y="8954"/>
                  </a:cubicBezTo>
                  <a:cubicBezTo>
                    <a:pt x="5232" y="9168"/>
                    <a:pt x="5396" y="9357"/>
                    <a:pt x="5572" y="9545"/>
                  </a:cubicBezTo>
                  <a:lnTo>
                    <a:pt x="5547" y="9545"/>
                  </a:lnTo>
                  <a:lnTo>
                    <a:pt x="5533" y="9558"/>
                  </a:lnTo>
                  <a:cubicBezTo>
                    <a:pt x="5446" y="9495"/>
                    <a:pt x="5357" y="9419"/>
                    <a:pt x="5270" y="9344"/>
                  </a:cubicBezTo>
                  <a:lnTo>
                    <a:pt x="5245" y="9344"/>
                  </a:lnTo>
                  <a:cubicBezTo>
                    <a:pt x="4943" y="9042"/>
                    <a:pt x="4666" y="8715"/>
                    <a:pt x="4415" y="8376"/>
                  </a:cubicBezTo>
                  <a:cubicBezTo>
                    <a:pt x="4407" y="8365"/>
                    <a:pt x="4398" y="8360"/>
                    <a:pt x="4389" y="8360"/>
                  </a:cubicBezTo>
                  <a:cubicBezTo>
                    <a:pt x="4367" y="8360"/>
                    <a:pt x="4347" y="8387"/>
                    <a:pt x="4364" y="8413"/>
                  </a:cubicBezTo>
                  <a:cubicBezTo>
                    <a:pt x="4603" y="8740"/>
                    <a:pt x="4854" y="9042"/>
                    <a:pt x="5144" y="9332"/>
                  </a:cubicBezTo>
                  <a:lnTo>
                    <a:pt x="4880" y="9105"/>
                  </a:lnTo>
                  <a:cubicBezTo>
                    <a:pt x="4870" y="9096"/>
                    <a:pt x="4861" y="9092"/>
                    <a:pt x="4852" y="9092"/>
                  </a:cubicBezTo>
                  <a:cubicBezTo>
                    <a:pt x="4827" y="9092"/>
                    <a:pt x="4810" y="9127"/>
                    <a:pt x="4829" y="9155"/>
                  </a:cubicBezTo>
                  <a:cubicBezTo>
                    <a:pt x="4993" y="9306"/>
                    <a:pt x="5156" y="9444"/>
                    <a:pt x="5332" y="9595"/>
                  </a:cubicBezTo>
                  <a:cubicBezTo>
                    <a:pt x="5320" y="9608"/>
                    <a:pt x="5332" y="9620"/>
                    <a:pt x="5332" y="9633"/>
                  </a:cubicBezTo>
                  <a:cubicBezTo>
                    <a:pt x="5433" y="9734"/>
                    <a:pt x="5547" y="9821"/>
                    <a:pt x="5659" y="9910"/>
                  </a:cubicBezTo>
                  <a:cubicBezTo>
                    <a:pt x="5659" y="9910"/>
                    <a:pt x="5647" y="9922"/>
                    <a:pt x="5634" y="9922"/>
                  </a:cubicBezTo>
                  <a:cubicBezTo>
                    <a:pt x="5634" y="9910"/>
                    <a:pt x="5622" y="9897"/>
                    <a:pt x="5609" y="9897"/>
                  </a:cubicBezTo>
                  <a:lnTo>
                    <a:pt x="5597" y="9897"/>
                  </a:lnTo>
                  <a:cubicBezTo>
                    <a:pt x="5421" y="9721"/>
                    <a:pt x="5245" y="9558"/>
                    <a:pt x="5044" y="9407"/>
                  </a:cubicBezTo>
                  <a:cubicBezTo>
                    <a:pt x="5036" y="9400"/>
                    <a:pt x="5029" y="9397"/>
                    <a:pt x="5022" y="9397"/>
                  </a:cubicBezTo>
                  <a:cubicBezTo>
                    <a:pt x="5006" y="9397"/>
                    <a:pt x="4993" y="9414"/>
                    <a:pt x="4993" y="9432"/>
                  </a:cubicBezTo>
                  <a:cubicBezTo>
                    <a:pt x="4578" y="9005"/>
                    <a:pt x="4214" y="8527"/>
                    <a:pt x="3899" y="7999"/>
                  </a:cubicBezTo>
                  <a:cubicBezTo>
                    <a:pt x="3773" y="7784"/>
                    <a:pt x="3660" y="7571"/>
                    <a:pt x="3560" y="7345"/>
                  </a:cubicBezTo>
                  <a:cubicBezTo>
                    <a:pt x="3555" y="7331"/>
                    <a:pt x="3544" y="7326"/>
                    <a:pt x="3533" y="7326"/>
                  </a:cubicBezTo>
                  <a:cubicBezTo>
                    <a:pt x="3512" y="7326"/>
                    <a:pt x="3488" y="7345"/>
                    <a:pt x="3496" y="7370"/>
                  </a:cubicBezTo>
                  <a:cubicBezTo>
                    <a:pt x="3861" y="8162"/>
                    <a:pt x="4364" y="8891"/>
                    <a:pt x="4980" y="9520"/>
                  </a:cubicBezTo>
                  <a:cubicBezTo>
                    <a:pt x="5005" y="9533"/>
                    <a:pt x="5018" y="9558"/>
                    <a:pt x="5044" y="9583"/>
                  </a:cubicBezTo>
                  <a:lnTo>
                    <a:pt x="5005" y="9545"/>
                  </a:lnTo>
                  <a:cubicBezTo>
                    <a:pt x="4998" y="9540"/>
                    <a:pt x="4991" y="9538"/>
                    <a:pt x="4984" y="9538"/>
                  </a:cubicBezTo>
                  <a:cubicBezTo>
                    <a:pt x="4956" y="9538"/>
                    <a:pt x="4935" y="9575"/>
                    <a:pt x="4955" y="9595"/>
                  </a:cubicBezTo>
                  <a:cubicBezTo>
                    <a:pt x="5119" y="9746"/>
                    <a:pt x="5282" y="9897"/>
                    <a:pt x="5446" y="10036"/>
                  </a:cubicBezTo>
                  <a:lnTo>
                    <a:pt x="5433" y="10048"/>
                  </a:lnTo>
                  <a:cubicBezTo>
                    <a:pt x="5181" y="9809"/>
                    <a:pt x="4930" y="9570"/>
                    <a:pt x="4666" y="9344"/>
                  </a:cubicBezTo>
                  <a:cubicBezTo>
                    <a:pt x="4660" y="9334"/>
                    <a:pt x="4653" y="9331"/>
                    <a:pt x="4646" y="9331"/>
                  </a:cubicBezTo>
                  <a:cubicBezTo>
                    <a:pt x="4626" y="9331"/>
                    <a:pt x="4609" y="9366"/>
                    <a:pt x="4628" y="9394"/>
                  </a:cubicBezTo>
                  <a:cubicBezTo>
                    <a:pt x="4703" y="9457"/>
                    <a:pt x="4779" y="9520"/>
                    <a:pt x="4854" y="9595"/>
                  </a:cubicBezTo>
                  <a:cubicBezTo>
                    <a:pt x="4829" y="9595"/>
                    <a:pt x="4829" y="9620"/>
                    <a:pt x="4829" y="9633"/>
                  </a:cubicBezTo>
                  <a:cubicBezTo>
                    <a:pt x="4541" y="9369"/>
                    <a:pt x="4289" y="9080"/>
                    <a:pt x="4063" y="8753"/>
                  </a:cubicBezTo>
                  <a:cubicBezTo>
                    <a:pt x="3962" y="8602"/>
                    <a:pt x="3861" y="8451"/>
                    <a:pt x="3773" y="8287"/>
                  </a:cubicBezTo>
                  <a:cubicBezTo>
                    <a:pt x="3766" y="8276"/>
                    <a:pt x="3756" y="8272"/>
                    <a:pt x="3747" y="8272"/>
                  </a:cubicBezTo>
                  <a:cubicBezTo>
                    <a:pt x="3725" y="8272"/>
                    <a:pt x="3705" y="8298"/>
                    <a:pt x="3723" y="8326"/>
                  </a:cubicBezTo>
                  <a:cubicBezTo>
                    <a:pt x="3987" y="8803"/>
                    <a:pt x="4326" y="9231"/>
                    <a:pt x="4717" y="9608"/>
                  </a:cubicBezTo>
                  <a:cubicBezTo>
                    <a:pt x="4703" y="9620"/>
                    <a:pt x="4703" y="9633"/>
                    <a:pt x="4703" y="9633"/>
                  </a:cubicBezTo>
                  <a:cubicBezTo>
                    <a:pt x="4628" y="9570"/>
                    <a:pt x="4553" y="9520"/>
                    <a:pt x="4477" y="9457"/>
                  </a:cubicBezTo>
                  <a:cubicBezTo>
                    <a:pt x="4472" y="9452"/>
                    <a:pt x="4467" y="9450"/>
                    <a:pt x="4461" y="9450"/>
                  </a:cubicBezTo>
                  <a:cubicBezTo>
                    <a:pt x="4436" y="9450"/>
                    <a:pt x="4409" y="9487"/>
                    <a:pt x="4440" y="9508"/>
                  </a:cubicBezTo>
                  <a:lnTo>
                    <a:pt x="4648" y="9681"/>
                  </a:lnTo>
                  <a:lnTo>
                    <a:pt x="4648" y="9681"/>
                  </a:lnTo>
                  <a:cubicBezTo>
                    <a:pt x="4635" y="9684"/>
                    <a:pt x="4628" y="9699"/>
                    <a:pt x="4628" y="9709"/>
                  </a:cubicBezTo>
                  <a:cubicBezTo>
                    <a:pt x="3924" y="9067"/>
                    <a:pt x="3409" y="8237"/>
                    <a:pt x="3018" y="7370"/>
                  </a:cubicBezTo>
                  <a:cubicBezTo>
                    <a:pt x="2881" y="7055"/>
                    <a:pt x="2755" y="6741"/>
                    <a:pt x="2641" y="6414"/>
                  </a:cubicBezTo>
                  <a:cubicBezTo>
                    <a:pt x="2637" y="6401"/>
                    <a:pt x="2626" y="6395"/>
                    <a:pt x="2615" y="6395"/>
                  </a:cubicBezTo>
                  <a:cubicBezTo>
                    <a:pt x="2594" y="6395"/>
                    <a:pt x="2570" y="6414"/>
                    <a:pt x="2579" y="6439"/>
                  </a:cubicBezTo>
                  <a:cubicBezTo>
                    <a:pt x="2993" y="7571"/>
                    <a:pt x="3521" y="8703"/>
                    <a:pt x="4377" y="9570"/>
                  </a:cubicBezTo>
                  <a:cubicBezTo>
                    <a:pt x="4452" y="9645"/>
                    <a:pt x="4527" y="9709"/>
                    <a:pt x="4591" y="9784"/>
                  </a:cubicBezTo>
                  <a:cubicBezTo>
                    <a:pt x="4591" y="9796"/>
                    <a:pt x="4591" y="9809"/>
                    <a:pt x="4603" y="9821"/>
                  </a:cubicBezTo>
                  <a:cubicBezTo>
                    <a:pt x="4616" y="9835"/>
                    <a:pt x="4641" y="9847"/>
                    <a:pt x="4653" y="9860"/>
                  </a:cubicBezTo>
                  <a:cubicBezTo>
                    <a:pt x="4703" y="9910"/>
                    <a:pt x="4754" y="9960"/>
                    <a:pt x="4792" y="10011"/>
                  </a:cubicBezTo>
                  <a:cubicBezTo>
                    <a:pt x="4729" y="9960"/>
                    <a:pt x="4653" y="9897"/>
                    <a:pt x="4578" y="9835"/>
                  </a:cubicBezTo>
                  <a:cubicBezTo>
                    <a:pt x="4573" y="9824"/>
                    <a:pt x="4567" y="9820"/>
                    <a:pt x="4562" y="9820"/>
                  </a:cubicBezTo>
                  <a:cubicBezTo>
                    <a:pt x="4555" y="9820"/>
                    <a:pt x="4547" y="9827"/>
                    <a:pt x="4541" y="9835"/>
                  </a:cubicBezTo>
                  <a:cubicBezTo>
                    <a:pt x="4440" y="9759"/>
                    <a:pt x="4351" y="9671"/>
                    <a:pt x="4251" y="9595"/>
                  </a:cubicBezTo>
                  <a:cubicBezTo>
                    <a:pt x="4245" y="9586"/>
                    <a:pt x="4238" y="9582"/>
                    <a:pt x="4231" y="9582"/>
                  </a:cubicBezTo>
                  <a:cubicBezTo>
                    <a:pt x="4211" y="9582"/>
                    <a:pt x="4195" y="9617"/>
                    <a:pt x="4214" y="9645"/>
                  </a:cubicBezTo>
                  <a:cubicBezTo>
                    <a:pt x="4452" y="9847"/>
                    <a:pt x="4691" y="10061"/>
                    <a:pt x="4943" y="10262"/>
                  </a:cubicBezTo>
                  <a:cubicBezTo>
                    <a:pt x="4930" y="10274"/>
                    <a:pt x="4930" y="10274"/>
                    <a:pt x="4918" y="10274"/>
                  </a:cubicBezTo>
                  <a:cubicBezTo>
                    <a:pt x="4918" y="10262"/>
                    <a:pt x="4905" y="10262"/>
                    <a:pt x="4905" y="10249"/>
                  </a:cubicBezTo>
                  <a:cubicBezTo>
                    <a:pt x="4893" y="10249"/>
                    <a:pt x="4893" y="10249"/>
                    <a:pt x="4880" y="10237"/>
                  </a:cubicBezTo>
                  <a:lnTo>
                    <a:pt x="4880" y="10224"/>
                  </a:lnTo>
                  <a:cubicBezTo>
                    <a:pt x="4703" y="10073"/>
                    <a:pt x="4527" y="9935"/>
                    <a:pt x="4351" y="9784"/>
                  </a:cubicBezTo>
                  <a:cubicBezTo>
                    <a:pt x="4344" y="9780"/>
                    <a:pt x="4338" y="9779"/>
                    <a:pt x="4332" y="9779"/>
                  </a:cubicBezTo>
                  <a:cubicBezTo>
                    <a:pt x="4319" y="9779"/>
                    <a:pt x="4310" y="9788"/>
                    <a:pt x="4301" y="9796"/>
                  </a:cubicBezTo>
                  <a:cubicBezTo>
                    <a:pt x="3949" y="9469"/>
                    <a:pt x="3635" y="9080"/>
                    <a:pt x="3333" y="8703"/>
                  </a:cubicBezTo>
                  <a:cubicBezTo>
                    <a:pt x="3326" y="8692"/>
                    <a:pt x="3315" y="8687"/>
                    <a:pt x="3305" y="8687"/>
                  </a:cubicBezTo>
                  <a:cubicBezTo>
                    <a:pt x="3280" y="8687"/>
                    <a:pt x="3256" y="8714"/>
                    <a:pt x="3283" y="8740"/>
                  </a:cubicBezTo>
                  <a:cubicBezTo>
                    <a:pt x="3610" y="9155"/>
                    <a:pt x="3962" y="9583"/>
                    <a:pt x="4364" y="9947"/>
                  </a:cubicBezTo>
                  <a:cubicBezTo>
                    <a:pt x="4364" y="9947"/>
                    <a:pt x="4351" y="9960"/>
                    <a:pt x="4351" y="9972"/>
                  </a:cubicBezTo>
                  <a:cubicBezTo>
                    <a:pt x="4276" y="9897"/>
                    <a:pt x="4188" y="9835"/>
                    <a:pt x="4113" y="9771"/>
                  </a:cubicBezTo>
                  <a:cubicBezTo>
                    <a:pt x="4105" y="9763"/>
                    <a:pt x="4097" y="9760"/>
                    <a:pt x="4090" y="9760"/>
                  </a:cubicBezTo>
                  <a:cubicBezTo>
                    <a:pt x="4075" y="9760"/>
                    <a:pt x="4063" y="9775"/>
                    <a:pt x="4063" y="9784"/>
                  </a:cubicBezTo>
                  <a:cubicBezTo>
                    <a:pt x="3723" y="9444"/>
                    <a:pt x="3421" y="9067"/>
                    <a:pt x="3157" y="8665"/>
                  </a:cubicBezTo>
                  <a:cubicBezTo>
                    <a:pt x="3031" y="8476"/>
                    <a:pt x="2931" y="8287"/>
                    <a:pt x="2830" y="8099"/>
                  </a:cubicBezTo>
                  <a:cubicBezTo>
                    <a:pt x="2823" y="8088"/>
                    <a:pt x="2813" y="8083"/>
                    <a:pt x="2804" y="8083"/>
                  </a:cubicBezTo>
                  <a:cubicBezTo>
                    <a:pt x="2782" y="8083"/>
                    <a:pt x="2762" y="8110"/>
                    <a:pt x="2780" y="8136"/>
                  </a:cubicBezTo>
                  <a:cubicBezTo>
                    <a:pt x="3132" y="8815"/>
                    <a:pt x="3597" y="9444"/>
                    <a:pt x="4150" y="9972"/>
                  </a:cubicBezTo>
                  <a:cubicBezTo>
                    <a:pt x="4188" y="10011"/>
                    <a:pt x="4226" y="10036"/>
                    <a:pt x="4264" y="10073"/>
                  </a:cubicBezTo>
                  <a:lnTo>
                    <a:pt x="4264" y="10086"/>
                  </a:lnTo>
                  <a:lnTo>
                    <a:pt x="4251" y="10086"/>
                  </a:lnTo>
                  <a:cubicBezTo>
                    <a:pt x="4163" y="9998"/>
                    <a:pt x="4063" y="9910"/>
                    <a:pt x="3962" y="9821"/>
                  </a:cubicBezTo>
                  <a:cubicBezTo>
                    <a:pt x="3956" y="9812"/>
                    <a:pt x="3948" y="9808"/>
                    <a:pt x="3940" y="9808"/>
                  </a:cubicBezTo>
                  <a:cubicBezTo>
                    <a:pt x="3917" y="9808"/>
                    <a:pt x="3896" y="9844"/>
                    <a:pt x="3924" y="9872"/>
                  </a:cubicBezTo>
                  <a:cubicBezTo>
                    <a:pt x="4012" y="9947"/>
                    <a:pt x="4100" y="10036"/>
                    <a:pt x="4188" y="10123"/>
                  </a:cubicBezTo>
                  <a:lnTo>
                    <a:pt x="4188" y="10136"/>
                  </a:lnTo>
                  <a:cubicBezTo>
                    <a:pt x="4113" y="10061"/>
                    <a:pt x="4038" y="9998"/>
                    <a:pt x="3974" y="9922"/>
                  </a:cubicBezTo>
                  <a:cubicBezTo>
                    <a:pt x="3963" y="9911"/>
                    <a:pt x="3951" y="9907"/>
                    <a:pt x="3940" y="9907"/>
                  </a:cubicBezTo>
                  <a:cubicBezTo>
                    <a:pt x="3914" y="9907"/>
                    <a:pt x="3894" y="9933"/>
                    <a:pt x="3912" y="9960"/>
                  </a:cubicBezTo>
                  <a:cubicBezTo>
                    <a:pt x="3999" y="10048"/>
                    <a:pt x="4088" y="10136"/>
                    <a:pt x="4188" y="10212"/>
                  </a:cubicBezTo>
                  <a:lnTo>
                    <a:pt x="4188" y="10224"/>
                  </a:lnTo>
                  <a:cubicBezTo>
                    <a:pt x="4138" y="10187"/>
                    <a:pt x="4088" y="10148"/>
                    <a:pt x="4050" y="10111"/>
                  </a:cubicBezTo>
                  <a:lnTo>
                    <a:pt x="4038" y="10111"/>
                  </a:lnTo>
                  <a:lnTo>
                    <a:pt x="3999" y="10073"/>
                  </a:lnTo>
                  <a:cubicBezTo>
                    <a:pt x="3861" y="9947"/>
                    <a:pt x="3736" y="9821"/>
                    <a:pt x="3610" y="9684"/>
                  </a:cubicBezTo>
                  <a:cubicBezTo>
                    <a:pt x="3371" y="9407"/>
                    <a:pt x="3157" y="9130"/>
                    <a:pt x="2931" y="8841"/>
                  </a:cubicBezTo>
                  <a:cubicBezTo>
                    <a:pt x="2925" y="8835"/>
                    <a:pt x="2918" y="8832"/>
                    <a:pt x="2911" y="8832"/>
                  </a:cubicBezTo>
                  <a:cubicBezTo>
                    <a:pt x="2887" y="8832"/>
                    <a:pt x="2861" y="8859"/>
                    <a:pt x="2881" y="8879"/>
                  </a:cubicBezTo>
                  <a:cubicBezTo>
                    <a:pt x="3220" y="9318"/>
                    <a:pt x="3560" y="9746"/>
                    <a:pt x="3962" y="10123"/>
                  </a:cubicBezTo>
                  <a:cubicBezTo>
                    <a:pt x="3887" y="10061"/>
                    <a:pt x="3811" y="10011"/>
                    <a:pt x="3736" y="9947"/>
                  </a:cubicBezTo>
                  <a:cubicBezTo>
                    <a:pt x="3728" y="9944"/>
                    <a:pt x="3722" y="9942"/>
                    <a:pt x="3717" y="9942"/>
                  </a:cubicBezTo>
                  <a:cubicBezTo>
                    <a:pt x="3703" y="9942"/>
                    <a:pt x="3694" y="9951"/>
                    <a:pt x="3685" y="9960"/>
                  </a:cubicBezTo>
                  <a:cubicBezTo>
                    <a:pt x="3635" y="9910"/>
                    <a:pt x="3572" y="9872"/>
                    <a:pt x="3521" y="9821"/>
                  </a:cubicBezTo>
                  <a:lnTo>
                    <a:pt x="3496" y="9821"/>
                  </a:lnTo>
                  <a:cubicBezTo>
                    <a:pt x="2881" y="9142"/>
                    <a:pt x="2403" y="8363"/>
                    <a:pt x="2063" y="7521"/>
                  </a:cubicBezTo>
                  <a:cubicBezTo>
                    <a:pt x="1937" y="7194"/>
                    <a:pt x="1836" y="6867"/>
                    <a:pt x="1761" y="6540"/>
                  </a:cubicBezTo>
                  <a:cubicBezTo>
                    <a:pt x="1756" y="6520"/>
                    <a:pt x="1743" y="6512"/>
                    <a:pt x="1730" y="6512"/>
                  </a:cubicBezTo>
                  <a:cubicBezTo>
                    <a:pt x="1710" y="6512"/>
                    <a:pt x="1691" y="6530"/>
                    <a:pt x="1699" y="6552"/>
                  </a:cubicBezTo>
                  <a:cubicBezTo>
                    <a:pt x="1836" y="7143"/>
                    <a:pt x="2051" y="7722"/>
                    <a:pt x="2327" y="8262"/>
                  </a:cubicBezTo>
                  <a:cubicBezTo>
                    <a:pt x="2616" y="8803"/>
                    <a:pt x="2968" y="9318"/>
                    <a:pt x="3371" y="9771"/>
                  </a:cubicBezTo>
                  <a:cubicBezTo>
                    <a:pt x="3459" y="9872"/>
                    <a:pt x="3547" y="9960"/>
                    <a:pt x="3635" y="10048"/>
                  </a:cubicBezTo>
                  <a:cubicBezTo>
                    <a:pt x="3626" y="10057"/>
                    <a:pt x="3623" y="10072"/>
                    <a:pt x="3627" y="10084"/>
                  </a:cubicBezTo>
                  <a:lnTo>
                    <a:pt x="3627" y="10084"/>
                  </a:lnTo>
                  <a:cubicBezTo>
                    <a:pt x="3562" y="10027"/>
                    <a:pt x="3498" y="9969"/>
                    <a:pt x="3434" y="9910"/>
                  </a:cubicBezTo>
                  <a:cubicBezTo>
                    <a:pt x="3429" y="9905"/>
                    <a:pt x="3423" y="9903"/>
                    <a:pt x="3417" y="9903"/>
                  </a:cubicBezTo>
                  <a:cubicBezTo>
                    <a:pt x="3393" y="9903"/>
                    <a:pt x="3365" y="9938"/>
                    <a:pt x="3382" y="9958"/>
                  </a:cubicBezTo>
                  <a:lnTo>
                    <a:pt x="3382" y="9958"/>
                  </a:lnTo>
                  <a:cubicBezTo>
                    <a:pt x="3030" y="9569"/>
                    <a:pt x="2704" y="9155"/>
                    <a:pt x="2390" y="8728"/>
                  </a:cubicBezTo>
                  <a:cubicBezTo>
                    <a:pt x="2382" y="8717"/>
                    <a:pt x="2372" y="8712"/>
                    <a:pt x="2361" y="8712"/>
                  </a:cubicBezTo>
                  <a:cubicBezTo>
                    <a:pt x="2335" y="8712"/>
                    <a:pt x="2310" y="8739"/>
                    <a:pt x="2327" y="8765"/>
                  </a:cubicBezTo>
                  <a:cubicBezTo>
                    <a:pt x="2629" y="9155"/>
                    <a:pt x="2918" y="9545"/>
                    <a:pt x="3245" y="9910"/>
                  </a:cubicBezTo>
                  <a:cubicBezTo>
                    <a:pt x="3220" y="9910"/>
                    <a:pt x="3208" y="9947"/>
                    <a:pt x="3233" y="9960"/>
                  </a:cubicBezTo>
                  <a:cubicBezTo>
                    <a:pt x="3268" y="9991"/>
                    <a:pt x="3304" y="10021"/>
                    <a:pt x="3339" y="10051"/>
                  </a:cubicBezTo>
                  <a:lnTo>
                    <a:pt x="3339" y="10051"/>
                  </a:lnTo>
                  <a:cubicBezTo>
                    <a:pt x="3274" y="10001"/>
                    <a:pt x="3209" y="9950"/>
                    <a:pt x="3144" y="9897"/>
                  </a:cubicBezTo>
                  <a:cubicBezTo>
                    <a:pt x="3137" y="9890"/>
                    <a:pt x="3128" y="9887"/>
                    <a:pt x="3120" y="9887"/>
                  </a:cubicBezTo>
                  <a:cubicBezTo>
                    <a:pt x="3101" y="9887"/>
                    <a:pt x="3085" y="9904"/>
                    <a:pt x="3094" y="9922"/>
                  </a:cubicBezTo>
                  <a:cubicBezTo>
                    <a:pt x="2705" y="9508"/>
                    <a:pt x="2352" y="9055"/>
                    <a:pt x="2051" y="8564"/>
                  </a:cubicBezTo>
                  <a:cubicBezTo>
                    <a:pt x="2043" y="8553"/>
                    <a:pt x="2033" y="8549"/>
                    <a:pt x="2022" y="8549"/>
                  </a:cubicBezTo>
                  <a:cubicBezTo>
                    <a:pt x="1996" y="8549"/>
                    <a:pt x="1969" y="8575"/>
                    <a:pt x="1987" y="8602"/>
                  </a:cubicBezTo>
                  <a:cubicBezTo>
                    <a:pt x="2314" y="9130"/>
                    <a:pt x="2705" y="9620"/>
                    <a:pt x="3132" y="10061"/>
                  </a:cubicBezTo>
                  <a:cubicBezTo>
                    <a:pt x="3069" y="10011"/>
                    <a:pt x="3006" y="9972"/>
                    <a:pt x="2931" y="9922"/>
                  </a:cubicBezTo>
                  <a:cubicBezTo>
                    <a:pt x="2926" y="9917"/>
                    <a:pt x="2920" y="9915"/>
                    <a:pt x="2915" y="9915"/>
                  </a:cubicBezTo>
                  <a:cubicBezTo>
                    <a:pt x="2890" y="9915"/>
                    <a:pt x="2863" y="9952"/>
                    <a:pt x="2893" y="9972"/>
                  </a:cubicBezTo>
                  <a:cubicBezTo>
                    <a:pt x="3057" y="10086"/>
                    <a:pt x="3220" y="10212"/>
                    <a:pt x="3371" y="10350"/>
                  </a:cubicBezTo>
                  <a:cubicBezTo>
                    <a:pt x="3182" y="10212"/>
                    <a:pt x="3006" y="10086"/>
                    <a:pt x="2830" y="9947"/>
                  </a:cubicBezTo>
                  <a:cubicBezTo>
                    <a:pt x="2826" y="9944"/>
                    <a:pt x="2822" y="9942"/>
                    <a:pt x="2816" y="9942"/>
                  </a:cubicBezTo>
                  <a:cubicBezTo>
                    <a:pt x="2804" y="9942"/>
                    <a:pt x="2789" y="9951"/>
                    <a:pt x="2780" y="9960"/>
                  </a:cubicBezTo>
                  <a:cubicBezTo>
                    <a:pt x="2490" y="9696"/>
                    <a:pt x="2214" y="9407"/>
                    <a:pt x="1975" y="9092"/>
                  </a:cubicBezTo>
                  <a:cubicBezTo>
                    <a:pt x="1968" y="9081"/>
                    <a:pt x="1957" y="9077"/>
                    <a:pt x="1947" y="9077"/>
                  </a:cubicBezTo>
                  <a:cubicBezTo>
                    <a:pt x="1921" y="9077"/>
                    <a:pt x="1894" y="9103"/>
                    <a:pt x="1912" y="9130"/>
                  </a:cubicBezTo>
                  <a:cubicBezTo>
                    <a:pt x="2181" y="9473"/>
                    <a:pt x="2487" y="9792"/>
                    <a:pt x="2828" y="10088"/>
                  </a:cubicBezTo>
                  <a:lnTo>
                    <a:pt x="2828" y="10088"/>
                  </a:lnTo>
                  <a:cubicBezTo>
                    <a:pt x="2813" y="10077"/>
                    <a:pt x="2800" y="10069"/>
                    <a:pt x="2792" y="10061"/>
                  </a:cubicBezTo>
                  <a:cubicBezTo>
                    <a:pt x="2786" y="10054"/>
                    <a:pt x="2777" y="10051"/>
                    <a:pt x="2767" y="10051"/>
                  </a:cubicBezTo>
                  <a:cubicBezTo>
                    <a:pt x="2758" y="10051"/>
                    <a:pt x="2748" y="10054"/>
                    <a:pt x="2742" y="10061"/>
                  </a:cubicBezTo>
                  <a:cubicBezTo>
                    <a:pt x="2654" y="9972"/>
                    <a:pt x="2554" y="9885"/>
                    <a:pt x="2465" y="9796"/>
                  </a:cubicBezTo>
                  <a:cubicBezTo>
                    <a:pt x="2457" y="9789"/>
                    <a:pt x="2450" y="9786"/>
                    <a:pt x="2443" y="9786"/>
                  </a:cubicBezTo>
                  <a:cubicBezTo>
                    <a:pt x="2427" y="9786"/>
                    <a:pt x="2415" y="9800"/>
                    <a:pt x="2415" y="9809"/>
                  </a:cubicBezTo>
                  <a:cubicBezTo>
                    <a:pt x="2000" y="9394"/>
                    <a:pt x="1660" y="8929"/>
                    <a:pt x="1384" y="8413"/>
                  </a:cubicBezTo>
                  <a:cubicBezTo>
                    <a:pt x="1271" y="8187"/>
                    <a:pt x="1170" y="7960"/>
                    <a:pt x="1082" y="7734"/>
                  </a:cubicBezTo>
                  <a:cubicBezTo>
                    <a:pt x="1078" y="7721"/>
                    <a:pt x="1067" y="7716"/>
                    <a:pt x="1056" y="7716"/>
                  </a:cubicBezTo>
                  <a:cubicBezTo>
                    <a:pt x="1035" y="7716"/>
                    <a:pt x="1011" y="7735"/>
                    <a:pt x="1019" y="7759"/>
                  </a:cubicBezTo>
                  <a:cubicBezTo>
                    <a:pt x="1333" y="8564"/>
                    <a:pt x="1811" y="9306"/>
                    <a:pt x="2428" y="9922"/>
                  </a:cubicBezTo>
                  <a:cubicBezTo>
                    <a:pt x="2390" y="9897"/>
                    <a:pt x="2365" y="9872"/>
                    <a:pt x="2327" y="9847"/>
                  </a:cubicBezTo>
                  <a:cubicBezTo>
                    <a:pt x="2323" y="9844"/>
                    <a:pt x="2318" y="9844"/>
                    <a:pt x="2314" y="9844"/>
                  </a:cubicBezTo>
                  <a:cubicBezTo>
                    <a:pt x="2294" y="9844"/>
                    <a:pt x="2277" y="9864"/>
                    <a:pt x="2277" y="9885"/>
                  </a:cubicBezTo>
                  <a:lnTo>
                    <a:pt x="2239" y="9847"/>
                  </a:lnTo>
                  <a:cubicBezTo>
                    <a:pt x="2233" y="9841"/>
                    <a:pt x="2223" y="9838"/>
                    <a:pt x="2214" y="9838"/>
                  </a:cubicBezTo>
                  <a:cubicBezTo>
                    <a:pt x="2205" y="9838"/>
                    <a:pt x="2195" y="9841"/>
                    <a:pt x="2188" y="9847"/>
                  </a:cubicBezTo>
                  <a:cubicBezTo>
                    <a:pt x="1849" y="9545"/>
                    <a:pt x="1522" y="9206"/>
                    <a:pt x="1233" y="8841"/>
                  </a:cubicBezTo>
                  <a:cubicBezTo>
                    <a:pt x="1226" y="8834"/>
                    <a:pt x="1217" y="8830"/>
                    <a:pt x="1208" y="8830"/>
                  </a:cubicBezTo>
                  <a:cubicBezTo>
                    <a:pt x="1185" y="8830"/>
                    <a:pt x="1164" y="8851"/>
                    <a:pt x="1182" y="8879"/>
                  </a:cubicBezTo>
                  <a:cubicBezTo>
                    <a:pt x="1497" y="9268"/>
                    <a:pt x="1836" y="9620"/>
                    <a:pt x="2202" y="9947"/>
                  </a:cubicBezTo>
                  <a:cubicBezTo>
                    <a:pt x="2101" y="9860"/>
                    <a:pt x="2000" y="9771"/>
                    <a:pt x="1900" y="9696"/>
                  </a:cubicBezTo>
                  <a:cubicBezTo>
                    <a:pt x="1893" y="9690"/>
                    <a:pt x="1884" y="9687"/>
                    <a:pt x="1876" y="9687"/>
                  </a:cubicBezTo>
                  <a:cubicBezTo>
                    <a:pt x="1868" y="9687"/>
                    <a:pt x="1861" y="9690"/>
                    <a:pt x="1861" y="9696"/>
                  </a:cubicBezTo>
                  <a:lnTo>
                    <a:pt x="1786" y="9620"/>
                  </a:lnTo>
                  <a:cubicBezTo>
                    <a:pt x="1774" y="9608"/>
                    <a:pt x="1749" y="9608"/>
                    <a:pt x="1736" y="9608"/>
                  </a:cubicBezTo>
                  <a:lnTo>
                    <a:pt x="1736" y="9620"/>
                  </a:lnTo>
                  <a:cubicBezTo>
                    <a:pt x="1308" y="9231"/>
                    <a:pt x="981" y="8740"/>
                    <a:pt x="730" y="8237"/>
                  </a:cubicBezTo>
                  <a:cubicBezTo>
                    <a:pt x="416" y="7596"/>
                    <a:pt x="215" y="6917"/>
                    <a:pt x="139" y="6213"/>
                  </a:cubicBezTo>
                  <a:cubicBezTo>
                    <a:pt x="39" y="5496"/>
                    <a:pt x="64" y="4766"/>
                    <a:pt x="164" y="4050"/>
                  </a:cubicBezTo>
                  <a:cubicBezTo>
                    <a:pt x="164" y="4073"/>
                    <a:pt x="178" y="4083"/>
                    <a:pt x="192" y="4083"/>
                  </a:cubicBezTo>
                  <a:cubicBezTo>
                    <a:pt x="209" y="4083"/>
                    <a:pt x="227" y="4070"/>
                    <a:pt x="227" y="4050"/>
                  </a:cubicBezTo>
                  <a:cubicBezTo>
                    <a:pt x="227" y="3947"/>
                    <a:pt x="235" y="3844"/>
                    <a:pt x="245" y="3741"/>
                  </a:cubicBezTo>
                  <a:lnTo>
                    <a:pt x="245" y="3741"/>
                  </a:lnTo>
                  <a:cubicBezTo>
                    <a:pt x="250" y="3749"/>
                    <a:pt x="258" y="3753"/>
                    <a:pt x="265" y="3753"/>
                  </a:cubicBezTo>
                  <a:cubicBezTo>
                    <a:pt x="270" y="3753"/>
                    <a:pt x="274" y="3751"/>
                    <a:pt x="277" y="3748"/>
                  </a:cubicBezTo>
                  <a:lnTo>
                    <a:pt x="277" y="3748"/>
                  </a:lnTo>
                  <a:cubicBezTo>
                    <a:pt x="240" y="4100"/>
                    <a:pt x="227" y="4439"/>
                    <a:pt x="227" y="4791"/>
                  </a:cubicBezTo>
                  <a:cubicBezTo>
                    <a:pt x="215" y="5018"/>
                    <a:pt x="227" y="5244"/>
                    <a:pt x="227" y="5484"/>
                  </a:cubicBezTo>
                  <a:cubicBezTo>
                    <a:pt x="233" y="5501"/>
                    <a:pt x="249" y="5510"/>
                    <a:pt x="265" y="5510"/>
                  </a:cubicBezTo>
                  <a:cubicBezTo>
                    <a:pt x="284" y="5510"/>
                    <a:pt x="302" y="5497"/>
                    <a:pt x="302" y="5470"/>
                  </a:cubicBezTo>
                  <a:cubicBezTo>
                    <a:pt x="265" y="4741"/>
                    <a:pt x="302" y="4012"/>
                    <a:pt x="403" y="3282"/>
                  </a:cubicBezTo>
                  <a:cubicBezTo>
                    <a:pt x="403" y="3295"/>
                    <a:pt x="428" y="3295"/>
                    <a:pt x="441" y="3295"/>
                  </a:cubicBezTo>
                  <a:cubicBezTo>
                    <a:pt x="403" y="3597"/>
                    <a:pt x="378" y="3899"/>
                    <a:pt x="366" y="4201"/>
                  </a:cubicBezTo>
                  <a:cubicBezTo>
                    <a:pt x="352" y="4377"/>
                    <a:pt x="352" y="4565"/>
                    <a:pt x="352" y="4741"/>
                  </a:cubicBezTo>
                  <a:cubicBezTo>
                    <a:pt x="352" y="4765"/>
                    <a:pt x="366" y="4774"/>
                    <a:pt x="381" y="4774"/>
                  </a:cubicBezTo>
                  <a:cubicBezTo>
                    <a:pt x="398" y="4774"/>
                    <a:pt x="416" y="4761"/>
                    <a:pt x="416" y="4741"/>
                  </a:cubicBezTo>
                  <a:cubicBezTo>
                    <a:pt x="416" y="4151"/>
                    <a:pt x="466" y="3559"/>
                    <a:pt x="542" y="2968"/>
                  </a:cubicBezTo>
                  <a:cubicBezTo>
                    <a:pt x="548" y="2975"/>
                    <a:pt x="554" y="2978"/>
                    <a:pt x="560" y="2978"/>
                  </a:cubicBezTo>
                  <a:cubicBezTo>
                    <a:pt x="567" y="2978"/>
                    <a:pt x="573" y="2975"/>
                    <a:pt x="579" y="2968"/>
                  </a:cubicBezTo>
                  <a:lnTo>
                    <a:pt x="579" y="2968"/>
                  </a:lnTo>
                  <a:cubicBezTo>
                    <a:pt x="542" y="3220"/>
                    <a:pt x="516" y="3472"/>
                    <a:pt x="491" y="3723"/>
                  </a:cubicBezTo>
                  <a:cubicBezTo>
                    <a:pt x="441" y="4402"/>
                    <a:pt x="441" y="5093"/>
                    <a:pt x="503" y="5772"/>
                  </a:cubicBezTo>
                  <a:cubicBezTo>
                    <a:pt x="542" y="6150"/>
                    <a:pt x="592" y="6540"/>
                    <a:pt x="679" y="6917"/>
                  </a:cubicBezTo>
                  <a:cubicBezTo>
                    <a:pt x="679" y="6934"/>
                    <a:pt x="693" y="6944"/>
                    <a:pt x="708" y="6944"/>
                  </a:cubicBezTo>
                  <a:cubicBezTo>
                    <a:pt x="724" y="6944"/>
                    <a:pt x="743" y="6931"/>
                    <a:pt x="743" y="6904"/>
                  </a:cubicBezTo>
                  <a:cubicBezTo>
                    <a:pt x="604" y="6250"/>
                    <a:pt x="529" y="5571"/>
                    <a:pt x="516" y="4892"/>
                  </a:cubicBezTo>
                  <a:cubicBezTo>
                    <a:pt x="503" y="4213"/>
                    <a:pt x="554" y="3534"/>
                    <a:pt x="667" y="2868"/>
                  </a:cubicBezTo>
                  <a:cubicBezTo>
                    <a:pt x="667" y="2805"/>
                    <a:pt x="679" y="2742"/>
                    <a:pt x="693" y="2692"/>
                  </a:cubicBezTo>
                  <a:cubicBezTo>
                    <a:pt x="693" y="2679"/>
                    <a:pt x="705" y="2679"/>
                    <a:pt x="705" y="2679"/>
                  </a:cubicBezTo>
                  <a:cubicBezTo>
                    <a:pt x="705" y="2690"/>
                    <a:pt x="715" y="2696"/>
                    <a:pt x="727" y="2696"/>
                  </a:cubicBezTo>
                  <a:cubicBezTo>
                    <a:pt x="742" y="2696"/>
                    <a:pt x="761" y="2687"/>
                    <a:pt x="768" y="2667"/>
                  </a:cubicBezTo>
                  <a:cubicBezTo>
                    <a:pt x="768" y="2646"/>
                    <a:pt x="776" y="2625"/>
                    <a:pt x="779" y="2604"/>
                  </a:cubicBezTo>
                  <a:lnTo>
                    <a:pt x="779" y="2604"/>
                  </a:lnTo>
                  <a:cubicBezTo>
                    <a:pt x="767" y="2775"/>
                    <a:pt x="742" y="2934"/>
                    <a:pt x="730" y="3094"/>
                  </a:cubicBezTo>
                  <a:cubicBezTo>
                    <a:pt x="730" y="3106"/>
                    <a:pt x="743" y="3119"/>
                    <a:pt x="743" y="3131"/>
                  </a:cubicBezTo>
                  <a:cubicBezTo>
                    <a:pt x="743" y="3220"/>
                    <a:pt x="730" y="3308"/>
                    <a:pt x="718" y="3408"/>
                  </a:cubicBezTo>
                  <a:cubicBezTo>
                    <a:pt x="705" y="3584"/>
                    <a:pt x="693" y="3773"/>
                    <a:pt x="693" y="3961"/>
                  </a:cubicBezTo>
                  <a:cubicBezTo>
                    <a:pt x="693" y="3981"/>
                    <a:pt x="708" y="3990"/>
                    <a:pt x="724" y="3990"/>
                  </a:cubicBezTo>
                  <a:cubicBezTo>
                    <a:pt x="739" y="3990"/>
                    <a:pt x="755" y="3981"/>
                    <a:pt x="755" y="3961"/>
                  </a:cubicBezTo>
                  <a:cubicBezTo>
                    <a:pt x="768" y="3295"/>
                    <a:pt x="843" y="2642"/>
                    <a:pt x="981" y="1988"/>
                  </a:cubicBezTo>
                  <a:cubicBezTo>
                    <a:pt x="981" y="1949"/>
                    <a:pt x="994" y="1924"/>
                    <a:pt x="1006" y="1887"/>
                  </a:cubicBezTo>
                  <a:lnTo>
                    <a:pt x="1019" y="1887"/>
                  </a:lnTo>
                  <a:cubicBezTo>
                    <a:pt x="969" y="2125"/>
                    <a:pt x="931" y="2365"/>
                    <a:pt x="906" y="2616"/>
                  </a:cubicBezTo>
                  <a:cubicBezTo>
                    <a:pt x="906" y="2642"/>
                    <a:pt x="919" y="2654"/>
                    <a:pt x="944" y="2654"/>
                  </a:cubicBezTo>
                  <a:cubicBezTo>
                    <a:pt x="869" y="3182"/>
                    <a:pt x="843" y="3710"/>
                    <a:pt x="843" y="4238"/>
                  </a:cubicBezTo>
                  <a:cubicBezTo>
                    <a:pt x="855" y="4528"/>
                    <a:pt x="869" y="4830"/>
                    <a:pt x="906" y="5118"/>
                  </a:cubicBezTo>
                  <a:cubicBezTo>
                    <a:pt x="906" y="5142"/>
                    <a:pt x="920" y="5152"/>
                    <a:pt x="934" y="5152"/>
                  </a:cubicBezTo>
                  <a:cubicBezTo>
                    <a:pt x="951" y="5152"/>
                    <a:pt x="969" y="5139"/>
                    <a:pt x="969" y="5118"/>
                  </a:cubicBezTo>
                  <a:cubicBezTo>
                    <a:pt x="881" y="4276"/>
                    <a:pt x="894" y="3433"/>
                    <a:pt x="1019" y="2591"/>
                  </a:cubicBezTo>
                  <a:cubicBezTo>
                    <a:pt x="1019" y="2610"/>
                    <a:pt x="1032" y="2619"/>
                    <a:pt x="1046" y="2619"/>
                  </a:cubicBezTo>
                  <a:cubicBezTo>
                    <a:pt x="1060" y="2619"/>
                    <a:pt x="1076" y="2610"/>
                    <a:pt x="1082" y="2591"/>
                  </a:cubicBezTo>
                  <a:cubicBezTo>
                    <a:pt x="1107" y="2365"/>
                    <a:pt x="1132" y="2139"/>
                    <a:pt x="1182" y="1912"/>
                  </a:cubicBezTo>
                  <a:cubicBezTo>
                    <a:pt x="1182" y="1924"/>
                    <a:pt x="1182" y="1937"/>
                    <a:pt x="1196" y="1937"/>
                  </a:cubicBezTo>
                  <a:cubicBezTo>
                    <a:pt x="1196" y="2000"/>
                    <a:pt x="1182" y="2050"/>
                    <a:pt x="1170" y="2113"/>
                  </a:cubicBezTo>
                  <a:cubicBezTo>
                    <a:pt x="1170" y="2113"/>
                    <a:pt x="1170" y="2125"/>
                    <a:pt x="1182" y="2125"/>
                  </a:cubicBezTo>
                  <a:cubicBezTo>
                    <a:pt x="1132" y="2440"/>
                    <a:pt x="1107" y="2742"/>
                    <a:pt x="1082" y="3056"/>
                  </a:cubicBezTo>
                  <a:cubicBezTo>
                    <a:pt x="1070" y="3232"/>
                    <a:pt x="1070" y="3421"/>
                    <a:pt x="1057" y="3597"/>
                  </a:cubicBezTo>
                  <a:cubicBezTo>
                    <a:pt x="1057" y="3621"/>
                    <a:pt x="1070" y="3630"/>
                    <a:pt x="1085" y="3630"/>
                  </a:cubicBezTo>
                  <a:cubicBezTo>
                    <a:pt x="1102" y="3630"/>
                    <a:pt x="1120" y="3617"/>
                    <a:pt x="1120" y="3597"/>
                  </a:cubicBezTo>
                  <a:cubicBezTo>
                    <a:pt x="1132" y="3245"/>
                    <a:pt x="1157" y="2893"/>
                    <a:pt x="1196" y="2541"/>
                  </a:cubicBezTo>
                  <a:cubicBezTo>
                    <a:pt x="1200" y="2546"/>
                    <a:pt x="1210" y="2549"/>
                    <a:pt x="1220" y="2549"/>
                  </a:cubicBezTo>
                  <a:cubicBezTo>
                    <a:pt x="1234" y="2549"/>
                    <a:pt x="1251" y="2543"/>
                    <a:pt x="1258" y="2528"/>
                  </a:cubicBezTo>
                  <a:cubicBezTo>
                    <a:pt x="1283" y="2390"/>
                    <a:pt x="1308" y="2251"/>
                    <a:pt x="1333" y="2100"/>
                  </a:cubicBezTo>
                  <a:lnTo>
                    <a:pt x="1333" y="2100"/>
                  </a:lnTo>
                  <a:cubicBezTo>
                    <a:pt x="1296" y="2390"/>
                    <a:pt x="1271" y="2667"/>
                    <a:pt x="1258" y="2955"/>
                  </a:cubicBezTo>
                  <a:cubicBezTo>
                    <a:pt x="1258" y="2975"/>
                    <a:pt x="1274" y="2984"/>
                    <a:pt x="1291" y="2984"/>
                  </a:cubicBezTo>
                  <a:cubicBezTo>
                    <a:pt x="1308" y="2984"/>
                    <a:pt x="1327" y="2975"/>
                    <a:pt x="1333" y="2955"/>
                  </a:cubicBezTo>
                  <a:cubicBezTo>
                    <a:pt x="1346" y="2591"/>
                    <a:pt x="1384" y="2226"/>
                    <a:pt x="1434" y="1874"/>
                  </a:cubicBezTo>
                  <a:cubicBezTo>
                    <a:pt x="1440" y="1885"/>
                    <a:pt x="1451" y="1892"/>
                    <a:pt x="1461" y="1892"/>
                  </a:cubicBezTo>
                  <a:cubicBezTo>
                    <a:pt x="1473" y="1892"/>
                    <a:pt x="1484" y="1882"/>
                    <a:pt x="1484" y="1862"/>
                  </a:cubicBezTo>
                  <a:cubicBezTo>
                    <a:pt x="1497" y="1761"/>
                    <a:pt x="1522" y="1648"/>
                    <a:pt x="1535" y="1535"/>
                  </a:cubicBezTo>
                  <a:cubicBezTo>
                    <a:pt x="1548" y="1535"/>
                    <a:pt x="1548" y="1522"/>
                    <a:pt x="1548" y="1522"/>
                  </a:cubicBezTo>
                  <a:cubicBezTo>
                    <a:pt x="1573" y="1409"/>
                    <a:pt x="1610" y="1295"/>
                    <a:pt x="1635" y="1195"/>
                  </a:cubicBezTo>
                  <a:lnTo>
                    <a:pt x="1648" y="1195"/>
                  </a:lnTo>
                  <a:cubicBezTo>
                    <a:pt x="1585" y="1472"/>
                    <a:pt x="1548" y="1748"/>
                    <a:pt x="1509" y="2013"/>
                  </a:cubicBezTo>
                  <a:cubicBezTo>
                    <a:pt x="1459" y="2478"/>
                    <a:pt x="1434" y="2943"/>
                    <a:pt x="1409" y="3408"/>
                  </a:cubicBezTo>
                  <a:lnTo>
                    <a:pt x="1409" y="4226"/>
                  </a:lnTo>
                  <a:cubicBezTo>
                    <a:pt x="1409" y="4242"/>
                    <a:pt x="1420" y="4249"/>
                    <a:pt x="1433" y="4249"/>
                  </a:cubicBezTo>
                  <a:cubicBezTo>
                    <a:pt x="1451" y="4249"/>
                    <a:pt x="1472" y="4235"/>
                    <a:pt x="1472" y="4213"/>
                  </a:cubicBezTo>
                  <a:cubicBezTo>
                    <a:pt x="1459" y="3748"/>
                    <a:pt x="1472" y="3282"/>
                    <a:pt x="1509" y="2818"/>
                  </a:cubicBezTo>
                  <a:cubicBezTo>
                    <a:pt x="1535" y="2365"/>
                    <a:pt x="1573" y="1912"/>
                    <a:pt x="1648" y="1472"/>
                  </a:cubicBezTo>
                  <a:cubicBezTo>
                    <a:pt x="1660" y="1409"/>
                    <a:pt x="1673" y="1359"/>
                    <a:pt x="1685" y="1295"/>
                  </a:cubicBezTo>
                  <a:cubicBezTo>
                    <a:pt x="1699" y="1295"/>
                    <a:pt x="1711" y="1295"/>
                    <a:pt x="1724" y="1270"/>
                  </a:cubicBezTo>
                  <a:cubicBezTo>
                    <a:pt x="1732" y="1220"/>
                    <a:pt x="1746" y="1164"/>
                    <a:pt x="1761" y="1110"/>
                  </a:cubicBezTo>
                  <a:lnTo>
                    <a:pt x="1761" y="1110"/>
                  </a:lnTo>
                  <a:cubicBezTo>
                    <a:pt x="1762" y="1114"/>
                    <a:pt x="1765" y="1119"/>
                    <a:pt x="1774" y="1119"/>
                  </a:cubicBezTo>
                  <a:cubicBezTo>
                    <a:pt x="1711" y="1309"/>
                    <a:pt x="1673" y="1485"/>
                    <a:pt x="1635" y="1661"/>
                  </a:cubicBezTo>
                  <a:cubicBezTo>
                    <a:pt x="1628" y="1689"/>
                    <a:pt x="1645" y="1705"/>
                    <a:pt x="1663" y="1705"/>
                  </a:cubicBezTo>
                  <a:cubicBezTo>
                    <a:pt x="1677" y="1705"/>
                    <a:pt x="1693" y="1695"/>
                    <a:pt x="1699" y="1673"/>
                  </a:cubicBezTo>
                  <a:cubicBezTo>
                    <a:pt x="1711" y="1636"/>
                    <a:pt x="1711" y="1597"/>
                    <a:pt x="1724" y="1547"/>
                  </a:cubicBezTo>
                  <a:lnTo>
                    <a:pt x="1724" y="1547"/>
                  </a:lnTo>
                  <a:cubicBezTo>
                    <a:pt x="1685" y="1786"/>
                    <a:pt x="1648" y="2038"/>
                    <a:pt x="1610" y="2276"/>
                  </a:cubicBezTo>
                  <a:cubicBezTo>
                    <a:pt x="1610" y="2299"/>
                    <a:pt x="1631" y="2312"/>
                    <a:pt x="1649" y="2312"/>
                  </a:cubicBezTo>
                  <a:cubicBezTo>
                    <a:pt x="1662" y="2312"/>
                    <a:pt x="1673" y="2305"/>
                    <a:pt x="1673" y="2289"/>
                  </a:cubicBezTo>
                  <a:cubicBezTo>
                    <a:pt x="1724" y="1937"/>
                    <a:pt x="1774" y="1597"/>
                    <a:pt x="1849" y="1245"/>
                  </a:cubicBezTo>
                  <a:cubicBezTo>
                    <a:pt x="1861" y="1258"/>
                    <a:pt x="1861" y="1258"/>
                    <a:pt x="1875" y="1258"/>
                  </a:cubicBezTo>
                  <a:cubicBezTo>
                    <a:pt x="1836" y="1446"/>
                    <a:pt x="1811" y="1636"/>
                    <a:pt x="1799" y="1824"/>
                  </a:cubicBezTo>
                  <a:cubicBezTo>
                    <a:pt x="1799" y="1846"/>
                    <a:pt x="1820" y="1859"/>
                    <a:pt x="1838" y="1859"/>
                  </a:cubicBezTo>
                  <a:cubicBezTo>
                    <a:pt x="1851" y="1859"/>
                    <a:pt x="1861" y="1852"/>
                    <a:pt x="1861" y="1837"/>
                  </a:cubicBezTo>
                  <a:cubicBezTo>
                    <a:pt x="1887" y="1522"/>
                    <a:pt x="1937" y="1208"/>
                    <a:pt x="2012" y="906"/>
                  </a:cubicBezTo>
                  <a:lnTo>
                    <a:pt x="2012" y="918"/>
                  </a:lnTo>
                  <a:lnTo>
                    <a:pt x="2025" y="918"/>
                  </a:lnTo>
                  <a:cubicBezTo>
                    <a:pt x="1975" y="1082"/>
                    <a:pt x="1950" y="1258"/>
                    <a:pt x="1937" y="1421"/>
                  </a:cubicBezTo>
                  <a:cubicBezTo>
                    <a:pt x="1925" y="1446"/>
                    <a:pt x="1950" y="1459"/>
                    <a:pt x="1962" y="1459"/>
                  </a:cubicBezTo>
                  <a:cubicBezTo>
                    <a:pt x="1887" y="1887"/>
                    <a:pt x="1849" y="2302"/>
                    <a:pt x="1824" y="2729"/>
                  </a:cubicBezTo>
                  <a:cubicBezTo>
                    <a:pt x="1811" y="2943"/>
                    <a:pt x="1811" y="3157"/>
                    <a:pt x="1811" y="3383"/>
                  </a:cubicBezTo>
                  <a:cubicBezTo>
                    <a:pt x="1811" y="3401"/>
                    <a:pt x="1825" y="3410"/>
                    <a:pt x="1840" y="3410"/>
                  </a:cubicBezTo>
                  <a:cubicBezTo>
                    <a:pt x="1856" y="3410"/>
                    <a:pt x="1875" y="3398"/>
                    <a:pt x="1875" y="3371"/>
                  </a:cubicBezTo>
                  <a:cubicBezTo>
                    <a:pt x="1875" y="2729"/>
                    <a:pt x="1925" y="2075"/>
                    <a:pt x="2025" y="1446"/>
                  </a:cubicBezTo>
                  <a:cubicBezTo>
                    <a:pt x="2038" y="1446"/>
                    <a:pt x="2051" y="1434"/>
                    <a:pt x="2063" y="1421"/>
                  </a:cubicBezTo>
                  <a:cubicBezTo>
                    <a:pt x="2076" y="1295"/>
                    <a:pt x="2101" y="1183"/>
                    <a:pt x="2126" y="1069"/>
                  </a:cubicBezTo>
                  <a:lnTo>
                    <a:pt x="2138" y="1069"/>
                  </a:lnTo>
                  <a:lnTo>
                    <a:pt x="2063" y="1446"/>
                  </a:lnTo>
                  <a:cubicBezTo>
                    <a:pt x="2063" y="1459"/>
                    <a:pt x="2076" y="1472"/>
                    <a:pt x="2088" y="1485"/>
                  </a:cubicBezTo>
                  <a:cubicBezTo>
                    <a:pt x="2051" y="1673"/>
                    <a:pt x="2025" y="1874"/>
                    <a:pt x="2012" y="2075"/>
                  </a:cubicBezTo>
                  <a:cubicBezTo>
                    <a:pt x="2012" y="2097"/>
                    <a:pt x="2034" y="2111"/>
                    <a:pt x="2052" y="2111"/>
                  </a:cubicBezTo>
                  <a:cubicBezTo>
                    <a:pt x="2065" y="2111"/>
                    <a:pt x="2076" y="2104"/>
                    <a:pt x="2076" y="2088"/>
                  </a:cubicBezTo>
                  <a:cubicBezTo>
                    <a:pt x="2088" y="1837"/>
                    <a:pt x="2126" y="1597"/>
                    <a:pt x="2176" y="1359"/>
                  </a:cubicBezTo>
                  <a:lnTo>
                    <a:pt x="2176" y="1359"/>
                  </a:lnTo>
                  <a:cubicBezTo>
                    <a:pt x="2113" y="1748"/>
                    <a:pt x="2076" y="2139"/>
                    <a:pt x="2051" y="2528"/>
                  </a:cubicBezTo>
                  <a:cubicBezTo>
                    <a:pt x="2051" y="2546"/>
                    <a:pt x="2064" y="2555"/>
                    <a:pt x="2079" y="2555"/>
                  </a:cubicBezTo>
                  <a:cubicBezTo>
                    <a:pt x="2095" y="2555"/>
                    <a:pt x="2113" y="2543"/>
                    <a:pt x="2113" y="2516"/>
                  </a:cubicBezTo>
                  <a:cubicBezTo>
                    <a:pt x="2138" y="1988"/>
                    <a:pt x="2214" y="1459"/>
                    <a:pt x="2314" y="931"/>
                  </a:cubicBezTo>
                  <a:cubicBezTo>
                    <a:pt x="2339" y="931"/>
                    <a:pt x="2352" y="931"/>
                    <a:pt x="2365" y="906"/>
                  </a:cubicBezTo>
                  <a:cubicBezTo>
                    <a:pt x="2378" y="868"/>
                    <a:pt x="2390" y="818"/>
                    <a:pt x="2403" y="780"/>
                  </a:cubicBezTo>
                  <a:lnTo>
                    <a:pt x="2403" y="780"/>
                  </a:lnTo>
                  <a:cubicBezTo>
                    <a:pt x="2327" y="1044"/>
                    <a:pt x="2264" y="1321"/>
                    <a:pt x="2227" y="1597"/>
                  </a:cubicBezTo>
                  <a:cubicBezTo>
                    <a:pt x="2219" y="1620"/>
                    <a:pt x="2241" y="1633"/>
                    <a:pt x="2261" y="1633"/>
                  </a:cubicBezTo>
                  <a:cubicBezTo>
                    <a:pt x="2276" y="1633"/>
                    <a:pt x="2289" y="1626"/>
                    <a:pt x="2289" y="1610"/>
                  </a:cubicBezTo>
                  <a:cubicBezTo>
                    <a:pt x="2327" y="1334"/>
                    <a:pt x="2390" y="1057"/>
                    <a:pt x="2465" y="780"/>
                  </a:cubicBezTo>
                  <a:lnTo>
                    <a:pt x="2465" y="780"/>
                  </a:lnTo>
                  <a:cubicBezTo>
                    <a:pt x="2277" y="1812"/>
                    <a:pt x="2176" y="2855"/>
                    <a:pt x="2151" y="3899"/>
                  </a:cubicBezTo>
                  <a:cubicBezTo>
                    <a:pt x="2151" y="4238"/>
                    <a:pt x="2151" y="4578"/>
                    <a:pt x="2163" y="4930"/>
                  </a:cubicBezTo>
                  <a:cubicBezTo>
                    <a:pt x="2163" y="4946"/>
                    <a:pt x="2177" y="4953"/>
                    <a:pt x="2191" y="4953"/>
                  </a:cubicBezTo>
                  <a:cubicBezTo>
                    <a:pt x="2211" y="4953"/>
                    <a:pt x="2234" y="4939"/>
                    <a:pt x="2227" y="4917"/>
                  </a:cubicBezTo>
                  <a:cubicBezTo>
                    <a:pt x="2188" y="3760"/>
                    <a:pt x="2252" y="2591"/>
                    <a:pt x="2428" y="1446"/>
                  </a:cubicBezTo>
                  <a:cubicBezTo>
                    <a:pt x="2431" y="1450"/>
                    <a:pt x="2436" y="1452"/>
                    <a:pt x="2442" y="1452"/>
                  </a:cubicBezTo>
                  <a:cubicBezTo>
                    <a:pt x="2455" y="1452"/>
                    <a:pt x="2472" y="1443"/>
                    <a:pt x="2477" y="1429"/>
                  </a:cubicBezTo>
                  <a:lnTo>
                    <a:pt x="2477" y="1429"/>
                  </a:lnTo>
                  <a:cubicBezTo>
                    <a:pt x="2463" y="1501"/>
                    <a:pt x="2451" y="1574"/>
                    <a:pt x="2440" y="1648"/>
                  </a:cubicBezTo>
                  <a:cubicBezTo>
                    <a:pt x="2433" y="1670"/>
                    <a:pt x="2455" y="1683"/>
                    <a:pt x="2476" y="1683"/>
                  </a:cubicBezTo>
                  <a:cubicBezTo>
                    <a:pt x="2490" y="1683"/>
                    <a:pt x="2503" y="1676"/>
                    <a:pt x="2503" y="1661"/>
                  </a:cubicBezTo>
                  <a:cubicBezTo>
                    <a:pt x="2554" y="1371"/>
                    <a:pt x="2616" y="1082"/>
                    <a:pt x="2679" y="792"/>
                  </a:cubicBezTo>
                  <a:cubicBezTo>
                    <a:pt x="2691" y="792"/>
                    <a:pt x="2705" y="780"/>
                    <a:pt x="2717" y="767"/>
                  </a:cubicBezTo>
                  <a:cubicBezTo>
                    <a:pt x="2730" y="717"/>
                    <a:pt x="2730" y="680"/>
                    <a:pt x="2742" y="630"/>
                  </a:cubicBezTo>
                  <a:cubicBezTo>
                    <a:pt x="2742" y="642"/>
                    <a:pt x="2755" y="642"/>
                    <a:pt x="2755" y="655"/>
                  </a:cubicBezTo>
                  <a:cubicBezTo>
                    <a:pt x="2730" y="730"/>
                    <a:pt x="2705" y="806"/>
                    <a:pt x="2691" y="881"/>
                  </a:cubicBezTo>
                  <a:cubicBezTo>
                    <a:pt x="2679" y="906"/>
                    <a:pt x="2705" y="918"/>
                    <a:pt x="2717" y="918"/>
                  </a:cubicBezTo>
                  <a:cubicBezTo>
                    <a:pt x="2705" y="969"/>
                    <a:pt x="2691" y="1019"/>
                    <a:pt x="2679" y="1082"/>
                  </a:cubicBezTo>
                  <a:cubicBezTo>
                    <a:pt x="2672" y="1104"/>
                    <a:pt x="2690" y="1117"/>
                    <a:pt x="2709" y="1117"/>
                  </a:cubicBezTo>
                  <a:cubicBezTo>
                    <a:pt x="2723" y="1117"/>
                    <a:pt x="2737" y="1110"/>
                    <a:pt x="2742" y="1094"/>
                  </a:cubicBezTo>
                  <a:cubicBezTo>
                    <a:pt x="2767" y="1019"/>
                    <a:pt x="2780" y="943"/>
                    <a:pt x="2805" y="868"/>
                  </a:cubicBezTo>
                  <a:lnTo>
                    <a:pt x="2805" y="856"/>
                  </a:lnTo>
                  <a:lnTo>
                    <a:pt x="2918" y="516"/>
                  </a:lnTo>
                  <a:lnTo>
                    <a:pt x="2931" y="516"/>
                  </a:lnTo>
                  <a:cubicBezTo>
                    <a:pt x="2893" y="630"/>
                    <a:pt x="2855" y="742"/>
                    <a:pt x="2830" y="856"/>
                  </a:cubicBezTo>
                  <a:cubicBezTo>
                    <a:pt x="2830" y="881"/>
                    <a:pt x="2842" y="893"/>
                    <a:pt x="2855" y="893"/>
                  </a:cubicBezTo>
                  <a:cubicBezTo>
                    <a:pt x="2742" y="1309"/>
                    <a:pt x="2629" y="1723"/>
                    <a:pt x="2541" y="2151"/>
                  </a:cubicBezTo>
                  <a:cubicBezTo>
                    <a:pt x="2534" y="2173"/>
                    <a:pt x="2552" y="2186"/>
                    <a:pt x="2571" y="2186"/>
                  </a:cubicBezTo>
                  <a:cubicBezTo>
                    <a:pt x="2584" y="2186"/>
                    <a:pt x="2598" y="2179"/>
                    <a:pt x="2604" y="2164"/>
                  </a:cubicBezTo>
                  <a:cubicBezTo>
                    <a:pt x="2717" y="1673"/>
                    <a:pt x="2842" y="1195"/>
                    <a:pt x="2981" y="717"/>
                  </a:cubicBezTo>
                  <a:cubicBezTo>
                    <a:pt x="2986" y="723"/>
                    <a:pt x="2996" y="726"/>
                    <a:pt x="3005" y="726"/>
                  </a:cubicBezTo>
                  <a:cubicBezTo>
                    <a:pt x="3019" y="726"/>
                    <a:pt x="3031" y="720"/>
                    <a:pt x="3031" y="705"/>
                  </a:cubicBezTo>
                  <a:lnTo>
                    <a:pt x="3069" y="554"/>
                  </a:lnTo>
                  <a:lnTo>
                    <a:pt x="3069" y="541"/>
                  </a:lnTo>
                  <a:cubicBezTo>
                    <a:pt x="3077" y="517"/>
                    <a:pt x="3090" y="489"/>
                    <a:pt x="3102" y="461"/>
                  </a:cubicBezTo>
                  <a:lnTo>
                    <a:pt x="3102" y="461"/>
                  </a:lnTo>
                  <a:cubicBezTo>
                    <a:pt x="3083" y="513"/>
                    <a:pt x="3066" y="569"/>
                    <a:pt x="3057" y="616"/>
                  </a:cubicBezTo>
                  <a:cubicBezTo>
                    <a:pt x="3044" y="642"/>
                    <a:pt x="3057" y="655"/>
                    <a:pt x="3082" y="655"/>
                  </a:cubicBezTo>
                  <a:cubicBezTo>
                    <a:pt x="3069" y="667"/>
                    <a:pt x="3069" y="680"/>
                    <a:pt x="3069" y="680"/>
                  </a:cubicBezTo>
                  <a:cubicBezTo>
                    <a:pt x="2981" y="918"/>
                    <a:pt x="2906" y="1170"/>
                    <a:pt x="2842" y="1421"/>
                  </a:cubicBezTo>
                  <a:cubicBezTo>
                    <a:pt x="2835" y="1443"/>
                    <a:pt x="2853" y="1457"/>
                    <a:pt x="2872" y="1457"/>
                  </a:cubicBezTo>
                  <a:cubicBezTo>
                    <a:pt x="2886" y="1457"/>
                    <a:pt x="2900" y="1450"/>
                    <a:pt x="2906" y="1434"/>
                  </a:cubicBezTo>
                  <a:cubicBezTo>
                    <a:pt x="2956" y="1233"/>
                    <a:pt x="3006" y="1044"/>
                    <a:pt x="3069" y="856"/>
                  </a:cubicBezTo>
                  <a:cubicBezTo>
                    <a:pt x="3075" y="874"/>
                    <a:pt x="3091" y="884"/>
                    <a:pt x="3105" y="884"/>
                  </a:cubicBezTo>
                  <a:cubicBezTo>
                    <a:pt x="3120" y="884"/>
                    <a:pt x="3132" y="874"/>
                    <a:pt x="3132" y="856"/>
                  </a:cubicBezTo>
                  <a:lnTo>
                    <a:pt x="3169" y="705"/>
                  </a:lnTo>
                  <a:cubicBezTo>
                    <a:pt x="3175" y="710"/>
                    <a:pt x="3182" y="713"/>
                    <a:pt x="3190" y="713"/>
                  </a:cubicBezTo>
                  <a:cubicBezTo>
                    <a:pt x="3201" y="713"/>
                    <a:pt x="3212" y="707"/>
                    <a:pt x="3220" y="692"/>
                  </a:cubicBezTo>
                  <a:cubicBezTo>
                    <a:pt x="3220" y="667"/>
                    <a:pt x="3233" y="655"/>
                    <a:pt x="3245" y="630"/>
                  </a:cubicBezTo>
                  <a:lnTo>
                    <a:pt x="3245" y="630"/>
                  </a:lnTo>
                  <a:cubicBezTo>
                    <a:pt x="2981" y="1346"/>
                    <a:pt x="2792" y="2100"/>
                    <a:pt x="2679" y="2855"/>
                  </a:cubicBezTo>
                  <a:cubicBezTo>
                    <a:pt x="2641" y="3131"/>
                    <a:pt x="2616" y="3408"/>
                    <a:pt x="2591" y="3673"/>
                  </a:cubicBezTo>
                  <a:cubicBezTo>
                    <a:pt x="2591" y="3701"/>
                    <a:pt x="2611" y="3717"/>
                    <a:pt x="2628" y="3717"/>
                  </a:cubicBezTo>
                  <a:cubicBezTo>
                    <a:pt x="2642" y="3717"/>
                    <a:pt x="2654" y="3707"/>
                    <a:pt x="2654" y="3685"/>
                  </a:cubicBezTo>
                  <a:cubicBezTo>
                    <a:pt x="2717" y="2905"/>
                    <a:pt x="2855" y="2113"/>
                    <a:pt x="3082" y="1359"/>
                  </a:cubicBezTo>
                  <a:cubicBezTo>
                    <a:pt x="3094" y="1359"/>
                    <a:pt x="3107" y="1359"/>
                    <a:pt x="3119" y="1334"/>
                  </a:cubicBezTo>
                  <a:cubicBezTo>
                    <a:pt x="3194" y="1057"/>
                    <a:pt x="3283" y="780"/>
                    <a:pt x="3396" y="516"/>
                  </a:cubicBezTo>
                  <a:lnTo>
                    <a:pt x="3396" y="516"/>
                  </a:lnTo>
                  <a:cubicBezTo>
                    <a:pt x="3371" y="579"/>
                    <a:pt x="3358" y="642"/>
                    <a:pt x="3333" y="705"/>
                  </a:cubicBezTo>
                  <a:cubicBezTo>
                    <a:pt x="3270" y="943"/>
                    <a:pt x="3194" y="1170"/>
                    <a:pt x="3132" y="1396"/>
                  </a:cubicBezTo>
                  <a:cubicBezTo>
                    <a:pt x="3124" y="1418"/>
                    <a:pt x="3143" y="1432"/>
                    <a:pt x="3162" y="1432"/>
                  </a:cubicBezTo>
                  <a:cubicBezTo>
                    <a:pt x="3175" y="1432"/>
                    <a:pt x="3189" y="1425"/>
                    <a:pt x="3194" y="1409"/>
                  </a:cubicBezTo>
                  <a:cubicBezTo>
                    <a:pt x="3258" y="1220"/>
                    <a:pt x="3308" y="1019"/>
                    <a:pt x="3371" y="831"/>
                  </a:cubicBezTo>
                  <a:cubicBezTo>
                    <a:pt x="3374" y="834"/>
                    <a:pt x="3377" y="835"/>
                    <a:pt x="3381" y="835"/>
                  </a:cubicBezTo>
                  <a:cubicBezTo>
                    <a:pt x="3390" y="835"/>
                    <a:pt x="3399" y="824"/>
                    <a:pt x="3409" y="806"/>
                  </a:cubicBezTo>
                  <a:cubicBezTo>
                    <a:pt x="3434" y="730"/>
                    <a:pt x="3459" y="667"/>
                    <a:pt x="3471" y="591"/>
                  </a:cubicBezTo>
                  <a:cubicBezTo>
                    <a:pt x="3484" y="591"/>
                    <a:pt x="3496" y="579"/>
                    <a:pt x="3496" y="566"/>
                  </a:cubicBezTo>
                  <a:cubicBezTo>
                    <a:pt x="3498" y="566"/>
                    <a:pt x="3500" y="566"/>
                    <a:pt x="3501" y="565"/>
                  </a:cubicBezTo>
                  <a:lnTo>
                    <a:pt x="3501" y="565"/>
                  </a:lnTo>
                  <a:cubicBezTo>
                    <a:pt x="3328" y="1074"/>
                    <a:pt x="3167" y="1594"/>
                    <a:pt x="3031" y="2113"/>
                  </a:cubicBezTo>
                  <a:cubicBezTo>
                    <a:pt x="3024" y="2135"/>
                    <a:pt x="3042" y="2148"/>
                    <a:pt x="3061" y="2148"/>
                  </a:cubicBezTo>
                  <a:cubicBezTo>
                    <a:pt x="3075" y="2148"/>
                    <a:pt x="3089" y="2141"/>
                    <a:pt x="3094" y="2125"/>
                  </a:cubicBezTo>
                  <a:cubicBezTo>
                    <a:pt x="3220" y="1636"/>
                    <a:pt x="3371" y="1158"/>
                    <a:pt x="3534" y="680"/>
                  </a:cubicBezTo>
                  <a:cubicBezTo>
                    <a:pt x="3547" y="680"/>
                    <a:pt x="3547" y="680"/>
                    <a:pt x="3547" y="667"/>
                  </a:cubicBezTo>
                  <a:cubicBezTo>
                    <a:pt x="3610" y="541"/>
                    <a:pt x="3672" y="415"/>
                    <a:pt x="3723" y="289"/>
                  </a:cubicBezTo>
                  <a:close/>
                  <a:moveTo>
                    <a:pt x="4541" y="10312"/>
                  </a:moveTo>
                  <a:lnTo>
                    <a:pt x="4603" y="10375"/>
                  </a:lnTo>
                  <a:cubicBezTo>
                    <a:pt x="4578" y="10363"/>
                    <a:pt x="4553" y="10350"/>
                    <a:pt x="4541" y="10338"/>
                  </a:cubicBezTo>
                  <a:cubicBezTo>
                    <a:pt x="4541" y="10324"/>
                    <a:pt x="4527" y="10324"/>
                    <a:pt x="4527" y="10324"/>
                  </a:cubicBezTo>
                  <a:lnTo>
                    <a:pt x="4541" y="10324"/>
                  </a:lnTo>
                  <a:lnTo>
                    <a:pt x="4541" y="10312"/>
                  </a:lnTo>
                  <a:close/>
                  <a:moveTo>
                    <a:pt x="3429" y="10210"/>
                  </a:moveTo>
                  <a:cubicBezTo>
                    <a:pt x="3489" y="10257"/>
                    <a:pt x="3549" y="10303"/>
                    <a:pt x="3610" y="10350"/>
                  </a:cubicBezTo>
                  <a:cubicBezTo>
                    <a:pt x="3610" y="10363"/>
                    <a:pt x="3622" y="10375"/>
                    <a:pt x="3635" y="10388"/>
                  </a:cubicBezTo>
                  <a:cubicBezTo>
                    <a:pt x="3567" y="10326"/>
                    <a:pt x="3499" y="10267"/>
                    <a:pt x="3429" y="10210"/>
                  </a:cubicBezTo>
                  <a:close/>
                  <a:moveTo>
                    <a:pt x="3069" y="10350"/>
                  </a:moveTo>
                  <a:cubicBezTo>
                    <a:pt x="3082" y="10363"/>
                    <a:pt x="3107" y="10388"/>
                    <a:pt x="3132" y="10400"/>
                  </a:cubicBezTo>
                  <a:cubicBezTo>
                    <a:pt x="3107" y="10400"/>
                    <a:pt x="3082" y="10388"/>
                    <a:pt x="3069" y="10388"/>
                  </a:cubicBezTo>
                  <a:cubicBezTo>
                    <a:pt x="3069" y="10375"/>
                    <a:pt x="3057" y="10363"/>
                    <a:pt x="3057" y="10363"/>
                  </a:cubicBezTo>
                  <a:lnTo>
                    <a:pt x="3069" y="10350"/>
                  </a:lnTo>
                  <a:close/>
                  <a:moveTo>
                    <a:pt x="4364" y="10363"/>
                  </a:moveTo>
                  <a:cubicBezTo>
                    <a:pt x="4377" y="10375"/>
                    <a:pt x="4402" y="10388"/>
                    <a:pt x="4415" y="10388"/>
                  </a:cubicBezTo>
                  <a:cubicBezTo>
                    <a:pt x="4415" y="10400"/>
                    <a:pt x="4402" y="10400"/>
                    <a:pt x="4402" y="10400"/>
                  </a:cubicBezTo>
                  <a:lnTo>
                    <a:pt x="4377" y="10400"/>
                  </a:lnTo>
                  <a:cubicBezTo>
                    <a:pt x="4377" y="10388"/>
                    <a:pt x="4364" y="10388"/>
                    <a:pt x="4364" y="10388"/>
                  </a:cubicBezTo>
                  <a:lnTo>
                    <a:pt x="4364" y="10363"/>
                  </a:lnTo>
                  <a:close/>
                  <a:moveTo>
                    <a:pt x="4264" y="10413"/>
                  </a:moveTo>
                  <a:lnTo>
                    <a:pt x="4289" y="10438"/>
                  </a:lnTo>
                  <a:lnTo>
                    <a:pt x="4239" y="10438"/>
                  </a:lnTo>
                  <a:cubicBezTo>
                    <a:pt x="4251" y="10438"/>
                    <a:pt x="4251" y="10425"/>
                    <a:pt x="4239" y="10413"/>
                  </a:cubicBezTo>
                  <a:lnTo>
                    <a:pt x="4239" y="10413"/>
                  </a:lnTo>
                  <a:cubicBezTo>
                    <a:pt x="4243" y="10417"/>
                    <a:pt x="4247" y="10418"/>
                    <a:pt x="4251" y="10418"/>
                  </a:cubicBezTo>
                  <a:cubicBezTo>
                    <a:pt x="4258" y="10418"/>
                    <a:pt x="4264" y="10413"/>
                    <a:pt x="4264" y="10413"/>
                  </a:cubicBezTo>
                  <a:close/>
                  <a:moveTo>
                    <a:pt x="4114" y="10414"/>
                  </a:moveTo>
                  <a:cubicBezTo>
                    <a:pt x="4125" y="10425"/>
                    <a:pt x="4125" y="10425"/>
                    <a:pt x="4138" y="10425"/>
                  </a:cubicBezTo>
                  <a:lnTo>
                    <a:pt x="4150" y="10425"/>
                  </a:lnTo>
                  <a:cubicBezTo>
                    <a:pt x="4163" y="10438"/>
                    <a:pt x="4175" y="10438"/>
                    <a:pt x="4188" y="10450"/>
                  </a:cubicBezTo>
                  <a:lnTo>
                    <a:pt x="4150" y="10450"/>
                  </a:lnTo>
                  <a:lnTo>
                    <a:pt x="4150" y="10438"/>
                  </a:lnTo>
                  <a:cubicBezTo>
                    <a:pt x="4138" y="10438"/>
                    <a:pt x="4126" y="10426"/>
                    <a:pt x="4114" y="10414"/>
                  </a:cubicBezTo>
                  <a:close/>
                  <a:moveTo>
                    <a:pt x="3434" y="10413"/>
                  </a:moveTo>
                  <a:cubicBezTo>
                    <a:pt x="3446" y="10425"/>
                    <a:pt x="3471" y="10450"/>
                    <a:pt x="3496" y="10463"/>
                  </a:cubicBezTo>
                  <a:lnTo>
                    <a:pt x="3434" y="10463"/>
                  </a:lnTo>
                  <a:cubicBezTo>
                    <a:pt x="3434" y="10450"/>
                    <a:pt x="3434" y="10438"/>
                    <a:pt x="3421" y="10438"/>
                  </a:cubicBezTo>
                  <a:cubicBezTo>
                    <a:pt x="3421" y="10425"/>
                    <a:pt x="3434" y="10413"/>
                    <a:pt x="3434" y="10413"/>
                  </a:cubicBezTo>
                  <a:close/>
                  <a:moveTo>
                    <a:pt x="3761" y="10425"/>
                  </a:moveTo>
                  <a:cubicBezTo>
                    <a:pt x="3773" y="10438"/>
                    <a:pt x="3798" y="10463"/>
                    <a:pt x="3823" y="10475"/>
                  </a:cubicBezTo>
                  <a:lnTo>
                    <a:pt x="3786" y="10475"/>
                  </a:lnTo>
                  <a:lnTo>
                    <a:pt x="3786" y="10463"/>
                  </a:lnTo>
                  <a:cubicBezTo>
                    <a:pt x="3773" y="10450"/>
                    <a:pt x="3761" y="10438"/>
                    <a:pt x="3761" y="10425"/>
                  </a:cubicBezTo>
                  <a:close/>
                  <a:moveTo>
                    <a:pt x="3899" y="10463"/>
                  </a:moveTo>
                  <a:lnTo>
                    <a:pt x="3899" y="10463"/>
                  </a:lnTo>
                  <a:cubicBezTo>
                    <a:pt x="3899" y="10463"/>
                    <a:pt x="3912" y="10463"/>
                    <a:pt x="3924" y="10475"/>
                  </a:cubicBezTo>
                  <a:lnTo>
                    <a:pt x="3912" y="10475"/>
                  </a:lnTo>
                  <a:cubicBezTo>
                    <a:pt x="3912" y="10463"/>
                    <a:pt x="3899" y="10463"/>
                    <a:pt x="3899" y="10463"/>
                  </a:cubicBezTo>
                  <a:close/>
                  <a:moveTo>
                    <a:pt x="3560" y="1"/>
                  </a:moveTo>
                  <a:cubicBezTo>
                    <a:pt x="3547" y="1"/>
                    <a:pt x="3534" y="13"/>
                    <a:pt x="3534" y="13"/>
                  </a:cubicBezTo>
                  <a:cubicBezTo>
                    <a:pt x="3496" y="26"/>
                    <a:pt x="3459" y="26"/>
                    <a:pt x="3421" y="26"/>
                  </a:cubicBezTo>
                  <a:cubicBezTo>
                    <a:pt x="3415" y="19"/>
                    <a:pt x="3408" y="16"/>
                    <a:pt x="3402" y="16"/>
                  </a:cubicBezTo>
                  <a:cubicBezTo>
                    <a:pt x="3396" y="16"/>
                    <a:pt x="3390" y="19"/>
                    <a:pt x="3384" y="26"/>
                  </a:cubicBezTo>
                  <a:cubicBezTo>
                    <a:pt x="3371" y="26"/>
                    <a:pt x="3371" y="26"/>
                    <a:pt x="3358" y="38"/>
                  </a:cubicBezTo>
                  <a:cubicBezTo>
                    <a:pt x="3107" y="76"/>
                    <a:pt x="2868" y="152"/>
                    <a:pt x="2629" y="239"/>
                  </a:cubicBezTo>
                  <a:cubicBezTo>
                    <a:pt x="2616" y="239"/>
                    <a:pt x="2604" y="239"/>
                    <a:pt x="2604" y="252"/>
                  </a:cubicBezTo>
                  <a:cubicBezTo>
                    <a:pt x="2579" y="264"/>
                    <a:pt x="2554" y="277"/>
                    <a:pt x="2515" y="289"/>
                  </a:cubicBezTo>
                  <a:lnTo>
                    <a:pt x="2515" y="277"/>
                  </a:lnTo>
                  <a:cubicBezTo>
                    <a:pt x="2503" y="277"/>
                    <a:pt x="2478" y="277"/>
                    <a:pt x="2465" y="289"/>
                  </a:cubicBezTo>
                  <a:lnTo>
                    <a:pt x="2465" y="315"/>
                  </a:lnTo>
                  <a:cubicBezTo>
                    <a:pt x="2415" y="328"/>
                    <a:pt x="2365" y="353"/>
                    <a:pt x="2314" y="378"/>
                  </a:cubicBezTo>
                  <a:cubicBezTo>
                    <a:pt x="2309" y="373"/>
                    <a:pt x="2302" y="369"/>
                    <a:pt x="2294" y="369"/>
                  </a:cubicBezTo>
                  <a:cubicBezTo>
                    <a:pt x="2283" y="369"/>
                    <a:pt x="2271" y="375"/>
                    <a:pt x="2264" y="390"/>
                  </a:cubicBezTo>
                  <a:lnTo>
                    <a:pt x="2264" y="403"/>
                  </a:lnTo>
                  <a:cubicBezTo>
                    <a:pt x="2214" y="428"/>
                    <a:pt x="2151" y="466"/>
                    <a:pt x="2101" y="504"/>
                  </a:cubicBezTo>
                  <a:cubicBezTo>
                    <a:pt x="2090" y="498"/>
                    <a:pt x="2082" y="495"/>
                    <a:pt x="2075" y="495"/>
                  </a:cubicBezTo>
                  <a:cubicBezTo>
                    <a:pt x="2065" y="495"/>
                    <a:pt x="2058" y="501"/>
                    <a:pt x="2051" y="516"/>
                  </a:cubicBezTo>
                  <a:lnTo>
                    <a:pt x="2051" y="529"/>
                  </a:lnTo>
                  <a:cubicBezTo>
                    <a:pt x="1987" y="566"/>
                    <a:pt x="1912" y="604"/>
                    <a:pt x="1849" y="655"/>
                  </a:cubicBezTo>
                  <a:cubicBezTo>
                    <a:pt x="1836" y="655"/>
                    <a:pt x="1811" y="655"/>
                    <a:pt x="1811" y="667"/>
                  </a:cubicBezTo>
                  <a:lnTo>
                    <a:pt x="1811" y="680"/>
                  </a:lnTo>
                  <a:cubicBezTo>
                    <a:pt x="1774" y="717"/>
                    <a:pt x="1736" y="742"/>
                    <a:pt x="1699" y="767"/>
                  </a:cubicBezTo>
                  <a:cubicBezTo>
                    <a:pt x="1548" y="881"/>
                    <a:pt x="1409" y="1007"/>
                    <a:pt x="1283" y="1145"/>
                  </a:cubicBezTo>
                  <a:cubicBezTo>
                    <a:pt x="1271" y="1145"/>
                    <a:pt x="1258" y="1145"/>
                    <a:pt x="1246" y="1170"/>
                  </a:cubicBezTo>
                  <a:lnTo>
                    <a:pt x="1246" y="1195"/>
                  </a:lnTo>
                  <a:cubicBezTo>
                    <a:pt x="1182" y="1258"/>
                    <a:pt x="1120" y="1334"/>
                    <a:pt x="1057" y="1409"/>
                  </a:cubicBezTo>
                  <a:cubicBezTo>
                    <a:pt x="1045" y="1421"/>
                    <a:pt x="1045" y="1421"/>
                    <a:pt x="1045" y="1434"/>
                  </a:cubicBezTo>
                  <a:cubicBezTo>
                    <a:pt x="818" y="1723"/>
                    <a:pt x="642" y="2038"/>
                    <a:pt x="503" y="2377"/>
                  </a:cubicBezTo>
                  <a:cubicBezTo>
                    <a:pt x="503" y="2377"/>
                    <a:pt x="491" y="2377"/>
                    <a:pt x="491" y="2390"/>
                  </a:cubicBezTo>
                  <a:cubicBezTo>
                    <a:pt x="491" y="2415"/>
                    <a:pt x="478" y="2427"/>
                    <a:pt x="478" y="2452"/>
                  </a:cubicBezTo>
                  <a:cubicBezTo>
                    <a:pt x="416" y="2603"/>
                    <a:pt x="366" y="2767"/>
                    <a:pt x="315" y="2918"/>
                  </a:cubicBezTo>
                  <a:cubicBezTo>
                    <a:pt x="202" y="3346"/>
                    <a:pt x="126" y="3798"/>
                    <a:pt x="76" y="4238"/>
                  </a:cubicBezTo>
                  <a:cubicBezTo>
                    <a:pt x="13" y="4679"/>
                    <a:pt x="0" y="5118"/>
                    <a:pt x="13" y="5571"/>
                  </a:cubicBezTo>
                  <a:cubicBezTo>
                    <a:pt x="51" y="6339"/>
                    <a:pt x="189" y="7105"/>
                    <a:pt x="478" y="7823"/>
                  </a:cubicBezTo>
                  <a:cubicBezTo>
                    <a:pt x="718" y="8451"/>
                    <a:pt x="1070" y="9042"/>
                    <a:pt x="1548" y="9533"/>
                  </a:cubicBezTo>
                  <a:cubicBezTo>
                    <a:pt x="1685" y="9671"/>
                    <a:pt x="1836" y="9809"/>
                    <a:pt x="2000" y="9935"/>
                  </a:cubicBezTo>
                  <a:cubicBezTo>
                    <a:pt x="2038" y="9960"/>
                    <a:pt x="2063" y="9985"/>
                    <a:pt x="2101" y="10023"/>
                  </a:cubicBezTo>
                  <a:lnTo>
                    <a:pt x="2126" y="10023"/>
                  </a:lnTo>
                  <a:cubicBezTo>
                    <a:pt x="2214" y="10073"/>
                    <a:pt x="2302" y="10136"/>
                    <a:pt x="2390" y="10187"/>
                  </a:cubicBezTo>
                  <a:cubicBezTo>
                    <a:pt x="2403" y="10187"/>
                    <a:pt x="2415" y="10199"/>
                    <a:pt x="2428" y="10212"/>
                  </a:cubicBezTo>
                  <a:cubicBezTo>
                    <a:pt x="2428" y="10218"/>
                    <a:pt x="2431" y="10221"/>
                    <a:pt x="2436" y="10221"/>
                  </a:cubicBezTo>
                  <a:cubicBezTo>
                    <a:pt x="2440" y="10221"/>
                    <a:pt x="2446" y="10218"/>
                    <a:pt x="2453" y="10212"/>
                  </a:cubicBezTo>
                  <a:cubicBezTo>
                    <a:pt x="2691" y="10338"/>
                    <a:pt x="2943" y="10438"/>
                    <a:pt x="3220" y="10488"/>
                  </a:cubicBezTo>
                  <a:cubicBezTo>
                    <a:pt x="3384" y="10527"/>
                    <a:pt x="3555" y="10543"/>
                    <a:pt x="3728" y="10543"/>
                  </a:cubicBezTo>
                  <a:cubicBezTo>
                    <a:pt x="3781" y="10543"/>
                    <a:pt x="3834" y="10542"/>
                    <a:pt x="3887" y="10539"/>
                  </a:cubicBezTo>
                  <a:lnTo>
                    <a:pt x="3912" y="10564"/>
                  </a:lnTo>
                  <a:cubicBezTo>
                    <a:pt x="3915" y="10567"/>
                    <a:pt x="3919" y="10569"/>
                    <a:pt x="3924" y="10569"/>
                  </a:cubicBezTo>
                  <a:cubicBezTo>
                    <a:pt x="3936" y="10569"/>
                    <a:pt x="3952" y="10557"/>
                    <a:pt x="3962" y="10539"/>
                  </a:cubicBezTo>
                  <a:cubicBezTo>
                    <a:pt x="4175" y="10526"/>
                    <a:pt x="4390" y="10488"/>
                    <a:pt x="4591" y="10438"/>
                  </a:cubicBezTo>
                  <a:cubicBezTo>
                    <a:pt x="4603" y="10450"/>
                    <a:pt x="4616" y="10450"/>
                    <a:pt x="4616" y="10450"/>
                  </a:cubicBezTo>
                  <a:cubicBezTo>
                    <a:pt x="4623" y="10454"/>
                    <a:pt x="4630" y="10456"/>
                    <a:pt x="4635" y="10456"/>
                  </a:cubicBezTo>
                  <a:cubicBezTo>
                    <a:pt x="4648" y="10456"/>
                    <a:pt x="4657" y="10447"/>
                    <a:pt x="4666" y="10438"/>
                  </a:cubicBezTo>
                  <a:lnTo>
                    <a:pt x="4666" y="10425"/>
                  </a:lnTo>
                  <a:lnTo>
                    <a:pt x="5005" y="10312"/>
                  </a:lnTo>
                  <a:lnTo>
                    <a:pt x="5018" y="10312"/>
                  </a:lnTo>
                  <a:cubicBezTo>
                    <a:pt x="5144" y="10262"/>
                    <a:pt x="5257" y="10212"/>
                    <a:pt x="5370" y="10148"/>
                  </a:cubicBezTo>
                  <a:cubicBezTo>
                    <a:pt x="5370" y="10162"/>
                    <a:pt x="5370" y="10162"/>
                    <a:pt x="5383" y="10162"/>
                  </a:cubicBezTo>
                  <a:cubicBezTo>
                    <a:pt x="5388" y="10167"/>
                    <a:pt x="5395" y="10170"/>
                    <a:pt x="5401" y="10170"/>
                  </a:cubicBezTo>
                  <a:cubicBezTo>
                    <a:pt x="5423" y="10170"/>
                    <a:pt x="5443" y="10143"/>
                    <a:pt x="5433" y="10123"/>
                  </a:cubicBezTo>
                  <a:cubicBezTo>
                    <a:pt x="5458" y="10098"/>
                    <a:pt x="5483" y="10086"/>
                    <a:pt x="5521" y="10073"/>
                  </a:cubicBezTo>
                  <a:cubicBezTo>
                    <a:pt x="5899" y="9860"/>
                    <a:pt x="6226" y="9558"/>
                    <a:pt x="6464" y="9193"/>
                  </a:cubicBezTo>
                  <a:cubicBezTo>
                    <a:pt x="6553" y="9067"/>
                    <a:pt x="6628" y="8929"/>
                    <a:pt x="6678" y="8778"/>
                  </a:cubicBezTo>
                  <a:cubicBezTo>
                    <a:pt x="6703" y="8778"/>
                    <a:pt x="6716" y="8753"/>
                    <a:pt x="6703" y="8728"/>
                  </a:cubicBezTo>
                  <a:cubicBezTo>
                    <a:pt x="6690" y="8728"/>
                    <a:pt x="6690" y="8728"/>
                    <a:pt x="6690" y="8715"/>
                  </a:cubicBezTo>
                  <a:cubicBezTo>
                    <a:pt x="6754" y="8552"/>
                    <a:pt x="6791" y="8376"/>
                    <a:pt x="6816" y="8200"/>
                  </a:cubicBezTo>
                  <a:cubicBezTo>
                    <a:pt x="6829" y="8187"/>
                    <a:pt x="6829" y="8175"/>
                    <a:pt x="6816" y="8162"/>
                  </a:cubicBezTo>
                  <a:cubicBezTo>
                    <a:pt x="6829" y="8124"/>
                    <a:pt x="6829" y="8074"/>
                    <a:pt x="6841" y="8024"/>
                  </a:cubicBezTo>
                  <a:cubicBezTo>
                    <a:pt x="6866" y="7823"/>
                    <a:pt x="6879" y="7608"/>
                    <a:pt x="6892" y="7407"/>
                  </a:cubicBezTo>
                  <a:lnTo>
                    <a:pt x="6892" y="7395"/>
                  </a:lnTo>
                  <a:cubicBezTo>
                    <a:pt x="6892" y="7395"/>
                    <a:pt x="6892" y="7382"/>
                    <a:pt x="6905" y="7382"/>
                  </a:cubicBezTo>
                  <a:cubicBezTo>
                    <a:pt x="7219" y="7281"/>
                    <a:pt x="7545" y="7206"/>
                    <a:pt x="7886" y="7156"/>
                  </a:cubicBezTo>
                  <a:cubicBezTo>
                    <a:pt x="8000" y="7147"/>
                    <a:pt x="8116" y="7138"/>
                    <a:pt x="8231" y="7138"/>
                  </a:cubicBezTo>
                  <a:cubicBezTo>
                    <a:pt x="8279" y="7138"/>
                    <a:pt x="8327" y="7140"/>
                    <a:pt x="8375" y="7143"/>
                  </a:cubicBezTo>
                  <a:cubicBezTo>
                    <a:pt x="8551" y="7143"/>
                    <a:pt x="8728" y="7169"/>
                    <a:pt x="8892" y="7206"/>
                  </a:cubicBezTo>
                  <a:cubicBezTo>
                    <a:pt x="9121" y="7250"/>
                    <a:pt x="9357" y="7301"/>
                    <a:pt x="9594" y="7301"/>
                  </a:cubicBezTo>
                  <a:cubicBezTo>
                    <a:pt x="9695" y="7301"/>
                    <a:pt x="9796" y="7292"/>
                    <a:pt x="9898" y="7269"/>
                  </a:cubicBezTo>
                  <a:cubicBezTo>
                    <a:pt x="9973" y="7244"/>
                    <a:pt x="10048" y="7219"/>
                    <a:pt x="10124" y="7181"/>
                  </a:cubicBezTo>
                  <a:cubicBezTo>
                    <a:pt x="10186" y="7143"/>
                    <a:pt x="10262" y="7105"/>
                    <a:pt x="10312" y="7043"/>
                  </a:cubicBezTo>
                  <a:cubicBezTo>
                    <a:pt x="10375" y="7005"/>
                    <a:pt x="10538" y="6817"/>
                    <a:pt x="10476" y="5923"/>
                  </a:cubicBezTo>
                  <a:cubicBezTo>
                    <a:pt x="10414" y="5217"/>
                    <a:pt x="10254" y="3093"/>
                    <a:pt x="8997" y="3093"/>
                  </a:cubicBezTo>
                  <a:cubicBezTo>
                    <a:pt x="8979" y="3093"/>
                    <a:pt x="8961" y="3093"/>
                    <a:pt x="8942" y="3094"/>
                  </a:cubicBezTo>
                  <a:lnTo>
                    <a:pt x="8942" y="3106"/>
                  </a:lnTo>
                  <a:cubicBezTo>
                    <a:pt x="8929" y="3094"/>
                    <a:pt x="8929" y="3094"/>
                    <a:pt x="8917" y="3094"/>
                  </a:cubicBezTo>
                  <a:cubicBezTo>
                    <a:pt x="8853" y="3106"/>
                    <a:pt x="8791" y="3145"/>
                    <a:pt x="8728" y="3182"/>
                  </a:cubicBezTo>
                  <a:cubicBezTo>
                    <a:pt x="8640" y="3220"/>
                    <a:pt x="8551" y="3245"/>
                    <a:pt x="8464" y="3270"/>
                  </a:cubicBezTo>
                  <a:cubicBezTo>
                    <a:pt x="8325" y="3308"/>
                    <a:pt x="8199" y="3346"/>
                    <a:pt x="8062" y="3371"/>
                  </a:cubicBezTo>
                  <a:cubicBezTo>
                    <a:pt x="7932" y="3390"/>
                    <a:pt x="7802" y="3398"/>
                    <a:pt x="7671" y="3398"/>
                  </a:cubicBezTo>
                  <a:cubicBezTo>
                    <a:pt x="7369" y="3398"/>
                    <a:pt x="7064" y="3353"/>
                    <a:pt x="6766" y="3282"/>
                  </a:cubicBezTo>
                  <a:cubicBezTo>
                    <a:pt x="6779" y="3270"/>
                    <a:pt x="6779" y="3270"/>
                    <a:pt x="6779" y="3257"/>
                  </a:cubicBezTo>
                  <a:cubicBezTo>
                    <a:pt x="6779" y="3031"/>
                    <a:pt x="6766" y="2818"/>
                    <a:pt x="6729" y="2603"/>
                  </a:cubicBezTo>
                  <a:cubicBezTo>
                    <a:pt x="6741" y="2591"/>
                    <a:pt x="6741" y="2578"/>
                    <a:pt x="6729" y="2566"/>
                  </a:cubicBezTo>
                  <a:cubicBezTo>
                    <a:pt x="6716" y="2478"/>
                    <a:pt x="6690" y="2377"/>
                    <a:pt x="6678" y="2289"/>
                  </a:cubicBezTo>
                  <a:lnTo>
                    <a:pt x="6678" y="2276"/>
                  </a:lnTo>
                  <a:cubicBezTo>
                    <a:pt x="6653" y="2176"/>
                    <a:pt x="6615" y="2063"/>
                    <a:pt x="6578" y="1962"/>
                  </a:cubicBezTo>
                  <a:cubicBezTo>
                    <a:pt x="6578" y="1949"/>
                    <a:pt x="6578" y="1937"/>
                    <a:pt x="6565" y="1924"/>
                  </a:cubicBezTo>
                  <a:cubicBezTo>
                    <a:pt x="6553" y="1899"/>
                    <a:pt x="6539" y="1874"/>
                    <a:pt x="6539" y="1862"/>
                  </a:cubicBezTo>
                  <a:cubicBezTo>
                    <a:pt x="6514" y="1824"/>
                    <a:pt x="6502" y="1786"/>
                    <a:pt x="6477" y="1748"/>
                  </a:cubicBezTo>
                  <a:lnTo>
                    <a:pt x="6477" y="1736"/>
                  </a:lnTo>
                  <a:cubicBezTo>
                    <a:pt x="6427" y="1648"/>
                    <a:pt x="6389" y="1572"/>
                    <a:pt x="6326" y="1485"/>
                  </a:cubicBezTo>
                  <a:cubicBezTo>
                    <a:pt x="6326" y="1472"/>
                    <a:pt x="6326" y="1459"/>
                    <a:pt x="6313" y="1459"/>
                  </a:cubicBezTo>
                  <a:cubicBezTo>
                    <a:pt x="6301" y="1434"/>
                    <a:pt x="6288" y="1421"/>
                    <a:pt x="6276" y="1396"/>
                  </a:cubicBezTo>
                  <a:cubicBezTo>
                    <a:pt x="6276" y="1384"/>
                    <a:pt x="6263" y="1359"/>
                    <a:pt x="6251" y="1359"/>
                  </a:cubicBezTo>
                  <a:lnTo>
                    <a:pt x="6238" y="1359"/>
                  </a:lnTo>
                  <a:cubicBezTo>
                    <a:pt x="6213" y="1309"/>
                    <a:pt x="6175" y="1270"/>
                    <a:pt x="6137" y="1220"/>
                  </a:cubicBezTo>
                  <a:lnTo>
                    <a:pt x="6125" y="1208"/>
                  </a:lnTo>
                  <a:cubicBezTo>
                    <a:pt x="6075" y="1145"/>
                    <a:pt x="6024" y="1082"/>
                    <a:pt x="5961" y="1019"/>
                  </a:cubicBezTo>
                  <a:lnTo>
                    <a:pt x="5961" y="1007"/>
                  </a:lnTo>
                  <a:cubicBezTo>
                    <a:pt x="5961" y="994"/>
                    <a:pt x="5949" y="994"/>
                    <a:pt x="5936" y="994"/>
                  </a:cubicBezTo>
                  <a:cubicBezTo>
                    <a:pt x="5873" y="918"/>
                    <a:pt x="5810" y="856"/>
                    <a:pt x="5735" y="780"/>
                  </a:cubicBezTo>
                  <a:cubicBezTo>
                    <a:pt x="5735" y="767"/>
                    <a:pt x="5723" y="755"/>
                    <a:pt x="5697" y="755"/>
                  </a:cubicBezTo>
                  <a:cubicBezTo>
                    <a:pt x="5684" y="730"/>
                    <a:pt x="5672" y="717"/>
                    <a:pt x="5659" y="705"/>
                  </a:cubicBezTo>
                  <a:cubicBezTo>
                    <a:pt x="5584" y="630"/>
                    <a:pt x="5508" y="566"/>
                    <a:pt x="5421" y="504"/>
                  </a:cubicBezTo>
                  <a:cubicBezTo>
                    <a:pt x="5421" y="504"/>
                    <a:pt x="5408" y="491"/>
                    <a:pt x="5396" y="491"/>
                  </a:cubicBezTo>
                  <a:cubicBezTo>
                    <a:pt x="5383" y="479"/>
                    <a:pt x="5357" y="466"/>
                    <a:pt x="5345" y="440"/>
                  </a:cubicBezTo>
                  <a:cubicBezTo>
                    <a:pt x="5332" y="428"/>
                    <a:pt x="5320" y="428"/>
                    <a:pt x="5307" y="428"/>
                  </a:cubicBezTo>
                  <a:cubicBezTo>
                    <a:pt x="5144" y="315"/>
                    <a:pt x="4955" y="214"/>
                    <a:pt x="4754" y="139"/>
                  </a:cubicBezTo>
                  <a:lnTo>
                    <a:pt x="4729" y="139"/>
                  </a:lnTo>
                  <a:cubicBezTo>
                    <a:pt x="4729" y="127"/>
                    <a:pt x="4729" y="127"/>
                    <a:pt x="4717" y="127"/>
                  </a:cubicBezTo>
                  <a:cubicBezTo>
                    <a:pt x="4616" y="101"/>
                    <a:pt x="4515" y="63"/>
                    <a:pt x="4402" y="51"/>
                  </a:cubicBezTo>
                  <a:lnTo>
                    <a:pt x="4402" y="38"/>
                  </a:lnTo>
                  <a:cubicBezTo>
                    <a:pt x="4390" y="26"/>
                    <a:pt x="4377" y="26"/>
                    <a:pt x="4377" y="26"/>
                  </a:cubicBezTo>
                  <a:cubicBezTo>
                    <a:pt x="4364" y="26"/>
                    <a:pt x="4364" y="38"/>
                    <a:pt x="4351" y="38"/>
                  </a:cubicBezTo>
                  <a:cubicBezTo>
                    <a:pt x="4339" y="38"/>
                    <a:pt x="4314" y="38"/>
                    <a:pt x="4301" y="26"/>
                  </a:cubicBezTo>
                  <a:cubicBezTo>
                    <a:pt x="4295" y="19"/>
                    <a:pt x="4289" y="16"/>
                    <a:pt x="4282" y="16"/>
                  </a:cubicBezTo>
                  <a:cubicBezTo>
                    <a:pt x="4276" y="16"/>
                    <a:pt x="4270" y="19"/>
                    <a:pt x="4264" y="26"/>
                  </a:cubicBezTo>
                  <a:cubicBezTo>
                    <a:pt x="4251" y="26"/>
                    <a:pt x="4239" y="26"/>
                    <a:pt x="4226" y="13"/>
                  </a:cubicBezTo>
                  <a:cubicBezTo>
                    <a:pt x="4226" y="13"/>
                    <a:pt x="4214" y="7"/>
                    <a:pt x="4203" y="7"/>
                  </a:cubicBezTo>
                  <a:cubicBezTo>
                    <a:pt x="4198" y="7"/>
                    <a:pt x="4192" y="9"/>
                    <a:pt x="4188" y="13"/>
                  </a:cubicBezTo>
                  <a:cubicBezTo>
                    <a:pt x="4150" y="13"/>
                    <a:pt x="4125" y="13"/>
                    <a:pt x="4088" y="1"/>
                  </a:cubicBezTo>
                  <a:lnTo>
                    <a:pt x="3697" y="1"/>
                  </a:lnTo>
                  <a:cubicBezTo>
                    <a:pt x="3660" y="1"/>
                    <a:pt x="3622" y="13"/>
                    <a:pt x="3597" y="13"/>
                  </a:cubicBezTo>
                  <a:cubicBezTo>
                    <a:pt x="3585" y="1"/>
                    <a:pt x="3572" y="1"/>
                    <a:pt x="3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34"/>
            <p:cNvSpPr/>
            <p:nvPr/>
          </p:nvSpPr>
          <p:spPr>
            <a:xfrm>
              <a:off x="6032100" y="3923475"/>
              <a:ext cx="7575" cy="10125"/>
            </a:xfrm>
            <a:custGeom>
              <a:avLst/>
              <a:gdLst/>
              <a:ahLst/>
              <a:cxnLst/>
              <a:rect l="l" t="t" r="r" b="b"/>
              <a:pathLst>
                <a:path w="303" h="405" extrusionOk="0">
                  <a:moveTo>
                    <a:pt x="32" y="0"/>
                  </a:moveTo>
                  <a:cubicBezTo>
                    <a:pt x="26" y="0"/>
                    <a:pt x="20" y="2"/>
                    <a:pt x="13" y="5"/>
                  </a:cubicBezTo>
                  <a:cubicBezTo>
                    <a:pt x="0" y="18"/>
                    <a:pt x="0" y="43"/>
                    <a:pt x="13" y="56"/>
                  </a:cubicBezTo>
                  <a:cubicBezTo>
                    <a:pt x="101" y="156"/>
                    <a:pt x="176" y="269"/>
                    <a:pt x="239" y="395"/>
                  </a:cubicBezTo>
                  <a:cubicBezTo>
                    <a:pt x="245" y="401"/>
                    <a:pt x="255" y="405"/>
                    <a:pt x="264" y="405"/>
                  </a:cubicBezTo>
                  <a:cubicBezTo>
                    <a:pt x="274" y="405"/>
                    <a:pt x="283" y="401"/>
                    <a:pt x="289" y="395"/>
                  </a:cubicBezTo>
                  <a:cubicBezTo>
                    <a:pt x="302" y="383"/>
                    <a:pt x="302" y="370"/>
                    <a:pt x="289" y="358"/>
                  </a:cubicBezTo>
                  <a:cubicBezTo>
                    <a:pt x="227" y="232"/>
                    <a:pt x="151" y="118"/>
                    <a:pt x="63" y="18"/>
                  </a:cubicBezTo>
                  <a:cubicBezTo>
                    <a:pt x="54" y="9"/>
                    <a:pt x="4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34"/>
            <p:cNvSpPr/>
            <p:nvPr/>
          </p:nvSpPr>
          <p:spPr>
            <a:xfrm>
              <a:off x="6011200" y="3891450"/>
              <a:ext cx="16650" cy="21875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208" y="318"/>
                    <a:pt x="409" y="594"/>
                    <a:pt x="597" y="859"/>
                  </a:cubicBezTo>
                  <a:cubicBezTo>
                    <a:pt x="604" y="870"/>
                    <a:pt x="614" y="874"/>
                    <a:pt x="623" y="874"/>
                  </a:cubicBezTo>
                  <a:cubicBezTo>
                    <a:pt x="645" y="874"/>
                    <a:pt x="665" y="848"/>
                    <a:pt x="647" y="821"/>
                  </a:cubicBezTo>
                  <a:cubicBezTo>
                    <a:pt x="459" y="557"/>
                    <a:pt x="270" y="280"/>
                    <a:pt x="69" y="16"/>
                  </a:cubicBezTo>
                  <a:cubicBezTo>
                    <a:pt x="62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34"/>
            <p:cNvSpPr/>
            <p:nvPr/>
          </p:nvSpPr>
          <p:spPr>
            <a:xfrm>
              <a:off x="6002850" y="3861000"/>
              <a:ext cx="6200" cy="20575"/>
            </a:xfrm>
            <a:custGeom>
              <a:avLst/>
              <a:gdLst/>
              <a:ahLst/>
              <a:cxnLst/>
              <a:rect l="l" t="t" r="r" b="b"/>
              <a:pathLst>
                <a:path w="248" h="823" extrusionOk="0">
                  <a:moveTo>
                    <a:pt x="36" y="0"/>
                  </a:moveTo>
                  <a:cubicBezTo>
                    <a:pt x="19" y="0"/>
                    <a:pt x="0" y="13"/>
                    <a:pt x="0" y="40"/>
                  </a:cubicBezTo>
                  <a:cubicBezTo>
                    <a:pt x="39" y="291"/>
                    <a:pt x="101" y="543"/>
                    <a:pt x="176" y="794"/>
                  </a:cubicBezTo>
                  <a:cubicBezTo>
                    <a:pt x="182" y="814"/>
                    <a:pt x="195" y="822"/>
                    <a:pt x="208" y="822"/>
                  </a:cubicBezTo>
                  <a:cubicBezTo>
                    <a:pt x="228" y="822"/>
                    <a:pt x="247" y="804"/>
                    <a:pt x="240" y="781"/>
                  </a:cubicBezTo>
                  <a:cubicBezTo>
                    <a:pt x="164" y="530"/>
                    <a:pt x="101" y="278"/>
                    <a:pt x="64" y="27"/>
                  </a:cubicBezTo>
                  <a:cubicBezTo>
                    <a:pt x="64" y="9"/>
                    <a:pt x="50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34"/>
            <p:cNvSpPr/>
            <p:nvPr/>
          </p:nvSpPr>
          <p:spPr>
            <a:xfrm>
              <a:off x="6006950" y="3849400"/>
              <a:ext cx="2550" cy="4100"/>
            </a:xfrm>
            <a:custGeom>
              <a:avLst/>
              <a:gdLst/>
              <a:ahLst/>
              <a:cxnLst/>
              <a:rect l="l" t="t" r="r" b="b"/>
              <a:pathLst>
                <a:path w="102" h="164" extrusionOk="0">
                  <a:moveTo>
                    <a:pt x="51" y="1"/>
                  </a:moveTo>
                  <a:lnTo>
                    <a:pt x="38" y="13"/>
                  </a:lnTo>
                  <a:cubicBezTo>
                    <a:pt x="26" y="51"/>
                    <a:pt x="0" y="88"/>
                    <a:pt x="0" y="127"/>
                  </a:cubicBezTo>
                  <a:cubicBezTo>
                    <a:pt x="0" y="139"/>
                    <a:pt x="12" y="164"/>
                    <a:pt x="26" y="164"/>
                  </a:cubicBezTo>
                  <a:cubicBezTo>
                    <a:pt x="38" y="164"/>
                    <a:pt x="63" y="152"/>
                    <a:pt x="63" y="139"/>
                  </a:cubicBezTo>
                  <a:cubicBezTo>
                    <a:pt x="63" y="127"/>
                    <a:pt x="63" y="113"/>
                    <a:pt x="76" y="101"/>
                  </a:cubicBezTo>
                  <a:cubicBezTo>
                    <a:pt x="76" y="88"/>
                    <a:pt x="88" y="63"/>
                    <a:pt x="101" y="38"/>
                  </a:cubicBezTo>
                  <a:lnTo>
                    <a:pt x="101" y="1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34"/>
            <p:cNvSpPr/>
            <p:nvPr/>
          </p:nvSpPr>
          <p:spPr>
            <a:xfrm>
              <a:off x="6019075" y="3858975"/>
              <a:ext cx="19975" cy="53400"/>
            </a:xfrm>
            <a:custGeom>
              <a:avLst/>
              <a:gdLst/>
              <a:ahLst/>
              <a:cxnLst/>
              <a:rect l="l" t="t" r="r" b="b"/>
              <a:pathLst>
                <a:path w="799" h="2136" extrusionOk="0">
                  <a:moveTo>
                    <a:pt x="47" y="0"/>
                  </a:moveTo>
                  <a:cubicBezTo>
                    <a:pt x="19" y="0"/>
                    <a:pt x="0" y="37"/>
                    <a:pt x="31" y="57"/>
                  </a:cubicBezTo>
                  <a:cubicBezTo>
                    <a:pt x="345" y="259"/>
                    <a:pt x="471" y="636"/>
                    <a:pt x="559" y="976"/>
                  </a:cubicBezTo>
                  <a:cubicBezTo>
                    <a:pt x="647" y="1353"/>
                    <a:pt x="710" y="1730"/>
                    <a:pt x="735" y="2108"/>
                  </a:cubicBezTo>
                  <a:cubicBezTo>
                    <a:pt x="735" y="2126"/>
                    <a:pt x="751" y="2136"/>
                    <a:pt x="766" y="2136"/>
                  </a:cubicBezTo>
                  <a:cubicBezTo>
                    <a:pt x="782" y="2136"/>
                    <a:pt x="798" y="2126"/>
                    <a:pt x="798" y="2108"/>
                  </a:cubicBezTo>
                  <a:cubicBezTo>
                    <a:pt x="773" y="1705"/>
                    <a:pt x="710" y="1315"/>
                    <a:pt x="609" y="938"/>
                  </a:cubicBezTo>
                  <a:cubicBezTo>
                    <a:pt x="521" y="586"/>
                    <a:pt x="383" y="208"/>
                    <a:pt x="69" y="7"/>
                  </a:cubicBezTo>
                  <a:cubicBezTo>
                    <a:pt x="61" y="2"/>
                    <a:pt x="54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34"/>
            <p:cNvSpPr/>
            <p:nvPr/>
          </p:nvSpPr>
          <p:spPr>
            <a:xfrm>
              <a:off x="6009125" y="3854700"/>
              <a:ext cx="15575" cy="43525"/>
            </a:xfrm>
            <a:custGeom>
              <a:avLst/>
              <a:gdLst/>
              <a:ahLst/>
              <a:cxnLst/>
              <a:rect l="l" t="t" r="r" b="b"/>
              <a:pathLst>
                <a:path w="623" h="1741" extrusionOk="0">
                  <a:moveTo>
                    <a:pt x="185" y="1"/>
                  </a:moveTo>
                  <a:cubicBezTo>
                    <a:pt x="183" y="1"/>
                    <a:pt x="180" y="1"/>
                    <a:pt x="177" y="2"/>
                  </a:cubicBezTo>
                  <a:cubicBezTo>
                    <a:pt x="26" y="15"/>
                    <a:pt x="14" y="241"/>
                    <a:pt x="1" y="354"/>
                  </a:cubicBezTo>
                  <a:cubicBezTo>
                    <a:pt x="1" y="505"/>
                    <a:pt x="14" y="644"/>
                    <a:pt x="51" y="795"/>
                  </a:cubicBezTo>
                  <a:cubicBezTo>
                    <a:pt x="152" y="1134"/>
                    <a:pt x="353" y="1436"/>
                    <a:pt x="554" y="1725"/>
                  </a:cubicBezTo>
                  <a:cubicBezTo>
                    <a:pt x="562" y="1736"/>
                    <a:pt x="571" y="1741"/>
                    <a:pt x="580" y="1741"/>
                  </a:cubicBezTo>
                  <a:cubicBezTo>
                    <a:pt x="602" y="1741"/>
                    <a:pt x="622" y="1714"/>
                    <a:pt x="605" y="1687"/>
                  </a:cubicBezTo>
                  <a:cubicBezTo>
                    <a:pt x="429" y="1436"/>
                    <a:pt x="252" y="1172"/>
                    <a:pt x="152" y="870"/>
                  </a:cubicBezTo>
                  <a:cubicBezTo>
                    <a:pt x="102" y="744"/>
                    <a:pt x="76" y="606"/>
                    <a:pt x="76" y="468"/>
                  </a:cubicBezTo>
                  <a:cubicBezTo>
                    <a:pt x="64" y="404"/>
                    <a:pt x="64" y="329"/>
                    <a:pt x="76" y="267"/>
                  </a:cubicBezTo>
                  <a:cubicBezTo>
                    <a:pt x="89" y="203"/>
                    <a:pt x="102" y="77"/>
                    <a:pt x="177" y="65"/>
                  </a:cubicBezTo>
                  <a:cubicBezTo>
                    <a:pt x="224" y="65"/>
                    <a:pt x="217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34"/>
            <p:cNvSpPr/>
            <p:nvPr/>
          </p:nvSpPr>
          <p:spPr>
            <a:xfrm>
              <a:off x="6016675" y="3852625"/>
              <a:ext cx="3800" cy="3225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26" y="1"/>
                  </a:moveTo>
                  <a:cubicBezTo>
                    <a:pt x="17" y="1"/>
                    <a:pt x="7" y="4"/>
                    <a:pt x="1" y="10"/>
                  </a:cubicBezTo>
                  <a:cubicBezTo>
                    <a:pt x="1" y="35"/>
                    <a:pt x="1" y="48"/>
                    <a:pt x="14" y="60"/>
                  </a:cubicBezTo>
                  <a:cubicBezTo>
                    <a:pt x="39" y="85"/>
                    <a:pt x="64" y="110"/>
                    <a:pt x="101" y="123"/>
                  </a:cubicBezTo>
                  <a:cubicBezTo>
                    <a:pt x="105" y="127"/>
                    <a:pt x="110" y="128"/>
                    <a:pt x="115" y="128"/>
                  </a:cubicBezTo>
                  <a:cubicBezTo>
                    <a:pt x="128" y="128"/>
                    <a:pt x="143" y="119"/>
                    <a:pt x="152" y="110"/>
                  </a:cubicBezTo>
                  <a:cubicBezTo>
                    <a:pt x="152" y="98"/>
                    <a:pt x="152" y="73"/>
                    <a:pt x="127" y="73"/>
                  </a:cubicBezTo>
                  <a:cubicBezTo>
                    <a:pt x="127" y="60"/>
                    <a:pt x="114" y="60"/>
                    <a:pt x="114" y="60"/>
                  </a:cubicBezTo>
                  <a:cubicBezTo>
                    <a:pt x="89" y="48"/>
                    <a:pt x="76" y="23"/>
                    <a:pt x="51" y="10"/>
                  </a:cubicBezTo>
                  <a:cubicBezTo>
                    <a:pt x="45" y="4"/>
                    <a:pt x="36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34"/>
            <p:cNvSpPr/>
            <p:nvPr/>
          </p:nvSpPr>
          <p:spPr>
            <a:xfrm>
              <a:off x="6014300" y="3865675"/>
              <a:ext cx="16575" cy="30575"/>
            </a:xfrm>
            <a:custGeom>
              <a:avLst/>
              <a:gdLst/>
              <a:ahLst/>
              <a:cxnLst/>
              <a:rect l="l" t="t" r="r" b="b"/>
              <a:pathLst>
                <a:path w="663" h="1223" extrusionOk="0">
                  <a:moveTo>
                    <a:pt x="40" y="1"/>
                  </a:moveTo>
                  <a:cubicBezTo>
                    <a:pt x="20" y="1"/>
                    <a:pt x="0" y="19"/>
                    <a:pt x="8" y="41"/>
                  </a:cubicBezTo>
                  <a:cubicBezTo>
                    <a:pt x="134" y="406"/>
                    <a:pt x="285" y="745"/>
                    <a:pt x="448" y="1085"/>
                  </a:cubicBezTo>
                  <a:cubicBezTo>
                    <a:pt x="473" y="1135"/>
                    <a:pt x="511" y="1223"/>
                    <a:pt x="587" y="1223"/>
                  </a:cubicBezTo>
                  <a:cubicBezTo>
                    <a:pt x="649" y="1223"/>
                    <a:pt x="662" y="1148"/>
                    <a:pt x="662" y="1097"/>
                  </a:cubicBezTo>
                  <a:cubicBezTo>
                    <a:pt x="662" y="934"/>
                    <a:pt x="612" y="758"/>
                    <a:pt x="562" y="594"/>
                  </a:cubicBezTo>
                  <a:cubicBezTo>
                    <a:pt x="498" y="406"/>
                    <a:pt x="423" y="230"/>
                    <a:pt x="310" y="66"/>
                  </a:cubicBezTo>
                  <a:cubicBezTo>
                    <a:pt x="303" y="55"/>
                    <a:pt x="293" y="51"/>
                    <a:pt x="284" y="51"/>
                  </a:cubicBezTo>
                  <a:cubicBezTo>
                    <a:pt x="262" y="51"/>
                    <a:pt x="242" y="77"/>
                    <a:pt x="260" y="104"/>
                  </a:cubicBezTo>
                  <a:cubicBezTo>
                    <a:pt x="360" y="267"/>
                    <a:pt x="448" y="431"/>
                    <a:pt x="498" y="619"/>
                  </a:cubicBezTo>
                  <a:cubicBezTo>
                    <a:pt x="536" y="708"/>
                    <a:pt x="548" y="808"/>
                    <a:pt x="574" y="909"/>
                  </a:cubicBezTo>
                  <a:cubicBezTo>
                    <a:pt x="574" y="946"/>
                    <a:pt x="587" y="997"/>
                    <a:pt x="587" y="1047"/>
                  </a:cubicBezTo>
                  <a:cubicBezTo>
                    <a:pt x="587" y="1068"/>
                    <a:pt x="604" y="1159"/>
                    <a:pt x="581" y="1159"/>
                  </a:cubicBezTo>
                  <a:cubicBezTo>
                    <a:pt x="576" y="1159"/>
                    <a:pt x="570" y="1156"/>
                    <a:pt x="562" y="1148"/>
                  </a:cubicBezTo>
                  <a:cubicBezTo>
                    <a:pt x="523" y="1110"/>
                    <a:pt x="511" y="1047"/>
                    <a:pt x="486" y="1010"/>
                  </a:cubicBezTo>
                  <a:cubicBezTo>
                    <a:pt x="461" y="971"/>
                    <a:pt x="436" y="921"/>
                    <a:pt x="423" y="871"/>
                  </a:cubicBezTo>
                  <a:cubicBezTo>
                    <a:pt x="372" y="783"/>
                    <a:pt x="335" y="695"/>
                    <a:pt x="297" y="594"/>
                  </a:cubicBezTo>
                  <a:cubicBezTo>
                    <a:pt x="209" y="406"/>
                    <a:pt x="134" y="217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34"/>
            <p:cNvSpPr/>
            <p:nvPr/>
          </p:nvSpPr>
          <p:spPr>
            <a:xfrm>
              <a:off x="6017300" y="3863550"/>
              <a:ext cx="3175" cy="2225"/>
            </a:xfrm>
            <a:custGeom>
              <a:avLst/>
              <a:gdLst/>
              <a:ahLst/>
              <a:cxnLst/>
              <a:rect l="l" t="t" r="r" b="b"/>
              <a:pathLst>
                <a:path w="127" h="89" extrusionOk="0">
                  <a:moveTo>
                    <a:pt x="39" y="0"/>
                  </a:moveTo>
                  <a:cubicBezTo>
                    <a:pt x="26" y="0"/>
                    <a:pt x="14" y="0"/>
                    <a:pt x="14" y="13"/>
                  </a:cubicBezTo>
                  <a:cubicBezTo>
                    <a:pt x="1" y="13"/>
                    <a:pt x="1" y="25"/>
                    <a:pt x="1" y="38"/>
                  </a:cubicBezTo>
                  <a:lnTo>
                    <a:pt x="14" y="50"/>
                  </a:lnTo>
                  <a:cubicBezTo>
                    <a:pt x="26" y="64"/>
                    <a:pt x="26" y="64"/>
                    <a:pt x="39" y="64"/>
                  </a:cubicBezTo>
                  <a:lnTo>
                    <a:pt x="51" y="64"/>
                  </a:lnTo>
                  <a:cubicBezTo>
                    <a:pt x="51" y="64"/>
                    <a:pt x="64" y="64"/>
                    <a:pt x="64" y="76"/>
                  </a:cubicBezTo>
                  <a:lnTo>
                    <a:pt x="76" y="76"/>
                  </a:lnTo>
                  <a:lnTo>
                    <a:pt x="76" y="89"/>
                  </a:lnTo>
                  <a:lnTo>
                    <a:pt x="89" y="89"/>
                  </a:lnTo>
                  <a:cubicBezTo>
                    <a:pt x="102" y="89"/>
                    <a:pt x="115" y="76"/>
                    <a:pt x="115" y="76"/>
                  </a:cubicBezTo>
                  <a:cubicBezTo>
                    <a:pt x="127" y="64"/>
                    <a:pt x="127" y="64"/>
                    <a:pt x="127" y="50"/>
                  </a:cubicBezTo>
                  <a:lnTo>
                    <a:pt x="127" y="38"/>
                  </a:lnTo>
                  <a:cubicBezTo>
                    <a:pt x="127" y="38"/>
                    <a:pt x="115" y="38"/>
                    <a:pt x="115" y="25"/>
                  </a:cubicBezTo>
                  <a:cubicBezTo>
                    <a:pt x="115" y="25"/>
                    <a:pt x="102" y="25"/>
                    <a:pt x="102" y="13"/>
                  </a:cubicBezTo>
                  <a:cubicBezTo>
                    <a:pt x="89" y="13"/>
                    <a:pt x="89" y="13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34"/>
            <p:cNvSpPr/>
            <p:nvPr/>
          </p:nvSpPr>
          <p:spPr>
            <a:xfrm>
              <a:off x="6025475" y="3900525"/>
              <a:ext cx="8200" cy="5925"/>
            </a:xfrm>
            <a:custGeom>
              <a:avLst/>
              <a:gdLst/>
              <a:ahLst/>
              <a:cxnLst/>
              <a:rect l="l" t="t" r="r" b="b"/>
              <a:pathLst>
                <a:path w="328" h="237" extrusionOk="0">
                  <a:moveTo>
                    <a:pt x="45" y="0"/>
                  </a:moveTo>
                  <a:cubicBezTo>
                    <a:pt x="40" y="0"/>
                    <a:pt x="33" y="2"/>
                    <a:pt x="26" y="5"/>
                  </a:cubicBezTo>
                  <a:cubicBezTo>
                    <a:pt x="14" y="5"/>
                    <a:pt x="1" y="30"/>
                    <a:pt x="14" y="43"/>
                  </a:cubicBezTo>
                  <a:cubicBezTo>
                    <a:pt x="26" y="94"/>
                    <a:pt x="51" y="131"/>
                    <a:pt x="89" y="156"/>
                  </a:cubicBezTo>
                  <a:cubicBezTo>
                    <a:pt x="115" y="194"/>
                    <a:pt x="152" y="219"/>
                    <a:pt x="190" y="231"/>
                  </a:cubicBezTo>
                  <a:cubicBezTo>
                    <a:pt x="202" y="234"/>
                    <a:pt x="213" y="236"/>
                    <a:pt x="224" y="236"/>
                  </a:cubicBezTo>
                  <a:cubicBezTo>
                    <a:pt x="257" y="236"/>
                    <a:pt x="284" y="219"/>
                    <a:pt x="303" y="181"/>
                  </a:cubicBezTo>
                  <a:cubicBezTo>
                    <a:pt x="328" y="156"/>
                    <a:pt x="328" y="106"/>
                    <a:pt x="316" y="68"/>
                  </a:cubicBezTo>
                  <a:cubicBezTo>
                    <a:pt x="316" y="49"/>
                    <a:pt x="300" y="40"/>
                    <a:pt x="284" y="40"/>
                  </a:cubicBezTo>
                  <a:cubicBezTo>
                    <a:pt x="268" y="40"/>
                    <a:pt x="252" y="49"/>
                    <a:pt x="252" y="68"/>
                  </a:cubicBezTo>
                  <a:cubicBezTo>
                    <a:pt x="252" y="106"/>
                    <a:pt x="265" y="131"/>
                    <a:pt x="252" y="156"/>
                  </a:cubicBezTo>
                  <a:lnTo>
                    <a:pt x="240" y="169"/>
                  </a:lnTo>
                  <a:lnTo>
                    <a:pt x="202" y="169"/>
                  </a:lnTo>
                  <a:cubicBezTo>
                    <a:pt x="177" y="156"/>
                    <a:pt x="152" y="131"/>
                    <a:pt x="127" y="106"/>
                  </a:cubicBezTo>
                  <a:cubicBezTo>
                    <a:pt x="101" y="80"/>
                    <a:pt x="89" y="55"/>
                    <a:pt x="76" y="18"/>
                  </a:cubicBezTo>
                  <a:cubicBezTo>
                    <a:pt x="68" y="9"/>
                    <a:pt x="5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34"/>
            <p:cNvSpPr/>
            <p:nvPr/>
          </p:nvSpPr>
          <p:spPr>
            <a:xfrm>
              <a:off x="6033650" y="3915175"/>
              <a:ext cx="5075" cy="4675"/>
            </a:xfrm>
            <a:custGeom>
              <a:avLst/>
              <a:gdLst/>
              <a:ahLst/>
              <a:cxnLst/>
              <a:rect l="l" t="t" r="r" b="b"/>
              <a:pathLst>
                <a:path w="203" h="187" extrusionOk="0">
                  <a:moveTo>
                    <a:pt x="39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4" y="48"/>
                    <a:pt x="26" y="61"/>
                  </a:cubicBezTo>
                  <a:cubicBezTo>
                    <a:pt x="64" y="98"/>
                    <a:pt x="101" y="136"/>
                    <a:pt x="140" y="187"/>
                  </a:cubicBezTo>
                  <a:cubicBezTo>
                    <a:pt x="152" y="187"/>
                    <a:pt x="177" y="187"/>
                    <a:pt x="190" y="174"/>
                  </a:cubicBezTo>
                  <a:cubicBezTo>
                    <a:pt x="202" y="161"/>
                    <a:pt x="202" y="148"/>
                    <a:pt x="190" y="136"/>
                  </a:cubicBezTo>
                  <a:cubicBezTo>
                    <a:pt x="152" y="86"/>
                    <a:pt x="101" y="48"/>
                    <a:pt x="64" y="11"/>
                  </a:cubicBezTo>
                  <a:cubicBezTo>
                    <a:pt x="58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34"/>
            <p:cNvSpPr/>
            <p:nvPr/>
          </p:nvSpPr>
          <p:spPr>
            <a:xfrm>
              <a:off x="5999400" y="3928850"/>
              <a:ext cx="6325" cy="3025"/>
            </a:xfrm>
            <a:custGeom>
              <a:avLst/>
              <a:gdLst/>
              <a:ahLst/>
              <a:cxnLst/>
              <a:rect l="l" t="t" r="r" b="b"/>
              <a:pathLst>
                <a:path w="253" h="121" extrusionOk="0">
                  <a:moveTo>
                    <a:pt x="30" y="1"/>
                  </a:moveTo>
                  <a:cubicBezTo>
                    <a:pt x="17" y="1"/>
                    <a:pt x="1" y="19"/>
                    <a:pt x="1" y="29"/>
                  </a:cubicBezTo>
                  <a:cubicBezTo>
                    <a:pt x="1" y="42"/>
                    <a:pt x="13" y="67"/>
                    <a:pt x="26" y="67"/>
                  </a:cubicBezTo>
                  <a:cubicBezTo>
                    <a:pt x="88" y="79"/>
                    <a:pt x="152" y="104"/>
                    <a:pt x="214" y="117"/>
                  </a:cubicBezTo>
                  <a:cubicBezTo>
                    <a:pt x="216" y="120"/>
                    <a:pt x="219" y="121"/>
                    <a:pt x="222" y="121"/>
                  </a:cubicBezTo>
                  <a:cubicBezTo>
                    <a:pt x="235" y="121"/>
                    <a:pt x="252" y="102"/>
                    <a:pt x="252" y="92"/>
                  </a:cubicBezTo>
                  <a:cubicBezTo>
                    <a:pt x="252" y="79"/>
                    <a:pt x="239" y="54"/>
                    <a:pt x="227" y="54"/>
                  </a:cubicBezTo>
                  <a:cubicBezTo>
                    <a:pt x="164" y="42"/>
                    <a:pt x="101" y="17"/>
                    <a:pt x="38" y="4"/>
                  </a:cubicBezTo>
                  <a:cubicBezTo>
                    <a:pt x="36" y="2"/>
                    <a:pt x="3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34"/>
            <p:cNvSpPr/>
            <p:nvPr/>
          </p:nvSpPr>
          <p:spPr>
            <a:xfrm>
              <a:off x="5955700" y="3905675"/>
              <a:ext cx="5375" cy="2225"/>
            </a:xfrm>
            <a:custGeom>
              <a:avLst/>
              <a:gdLst/>
              <a:ahLst/>
              <a:cxnLst/>
              <a:rect l="l" t="t" r="r" b="b"/>
              <a:pathLst>
                <a:path w="215" h="89" extrusionOk="0">
                  <a:moveTo>
                    <a:pt x="25" y="0"/>
                  </a:moveTo>
                  <a:lnTo>
                    <a:pt x="0" y="25"/>
                  </a:lnTo>
                  <a:cubicBezTo>
                    <a:pt x="0" y="38"/>
                    <a:pt x="0" y="64"/>
                    <a:pt x="25" y="64"/>
                  </a:cubicBezTo>
                  <a:cubicBezTo>
                    <a:pt x="76" y="89"/>
                    <a:pt x="126" y="89"/>
                    <a:pt x="189" y="89"/>
                  </a:cubicBezTo>
                  <a:cubicBezTo>
                    <a:pt x="201" y="89"/>
                    <a:pt x="214" y="64"/>
                    <a:pt x="214" y="51"/>
                  </a:cubicBezTo>
                  <a:cubicBezTo>
                    <a:pt x="214" y="41"/>
                    <a:pt x="206" y="22"/>
                    <a:pt x="189" y="22"/>
                  </a:cubicBezTo>
                  <a:cubicBezTo>
                    <a:pt x="185" y="22"/>
                    <a:pt x="181" y="23"/>
                    <a:pt x="176" y="25"/>
                  </a:cubicBezTo>
                  <a:lnTo>
                    <a:pt x="114" y="25"/>
                  </a:lnTo>
                  <a:cubicBezTo>
                    <a:pt x="101" y="25"/>
                    <a:pt x="89" y="13"/>
                    <a:pt x="76" y="13"/>
                  </a:cubicBezTo>
                  <a:lnTo>
                    <a:pt x="64" y="13"/>
                  </a:lnTo>
                  <a:cubicBezTo>
                    <a:pt x="50" y="13"/>
                    <a:pt x="50" y="13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34"/>
            <p:cNvSpPr/>
            <p:nvPr/>
          </p:nvSpPr>
          <p:spPr>
            <a:xfrm>
              <a:off x="5969225" y="3889950"/>
              <a:ext cx="4725" cy="2225"/>
            </a:xfrm>
            <a:custGeom>
              <a:avLst/>
              <a:gdLst/>
              <a:ahLst/>
              <a:cxnLst/>
              <a:rect l="l" t="t" r="r" b="b"/>
              <a:pathLst>
                <a:path w="189" h="89" extrusionOk="0">
                  <a:moveTo>
                    <a:pt x="26" y="0"/>
                  </a:moveTo>
                  <a:lnTo>
                    <a:pt x="12" y="14"/>
                  </a:lnTo>
                  <a:cubicBezTo>
                    <a:pt x="0" y="26"/>
                    <a:pt x="0" y="39"/>
                    <a:pt x="0" y="39"/>
                  </a:cubicBezTo>
                  <a:cubicBezTo>
                    <a:pt x="0" y="51"/>
                    <a:pt x="0" y="64"/>
                    <a:pt x="12" y="64"/>
                  </a:cubicBezTo>
                  <a:cubicBezTo>
                    <a:pt x="12" y="64"/>
                    <a:pt x="26" y="76"/>
                    <a:pt x="38" y="76"/>
                  </a:cubicBezTo>
                  <a:lnTo>
                    <a:pt x="51" y="76"/>
                  </a:lnTo>
                  <a:cubicBezTo>
                    <a:pt x="88" y="76"/>
                    <a:pt x="113" y="76"/>
                    <a:pt x="151" y="89"/>
                  </a:cubicBezTo>
                  <a:cubicBezTo>
                    <a:pt x="151" y="89"/>
                    <a:pt x="163" y="89"/>
                    <a:pt x="176" y="76"/>
                  </a:cubicBezTo>
                  <a:lnTo>
                    <a:pt x="189" y="64"/>
                  </a:lnTo>
                  <a:cubicBezTo>
                    <a:pt x="189" y="51"/>
                    <a:pt x="189" y="39"/>
                    <a:pt x="176" y="39"/>
                  </a:cubicBezTo>
                  <a:cubicBezTo>
                    <a:pt x="176" y="26"/>
                    <a:pt x="163" y="26"/>
                    <a:pt x="163" y="26"/>
                  </a:cubicBezTo>
                  <a:cubicBezTo>
                    <a:pt x="113" y="14"/>
                    <a:pt x="76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34"/>
            <p:cNvSpPr/>
            <p:nvPr/>
          </p:nvSpPr>
          <p:spPr>
            <a:xfrm>
              <a:off x="5960100" y="3858200"/>
              <a:ext cx="4750" cy="2225"/>
            </a:xfrm>
            <a:custGeom>
              <a:avLst/>
              <a:gdLst/>
              <a:ahLst/>
              <a:cxnLst/>
              <a:rect l="l" t="t" r="r" b="b"/>
              <a:pathLst>
                <a:path w="190" h="89" extrusionOk="0">
                  <a:moveTo>
                    <a:pt x="25" y="1"/>
                  </a:moveTo>
                  <a:cubicBezTo>
                    <a:pt x="13" y="1"/>
                    <a:pt x="0" y="26"/>
                    <a:pt x="0" y="38"/>
                  </a:cubicBezTo>
                  <a:cubicBezTo>
                    <a:pt x="0" y="56"/>
                    <a:pt x="7" y="68"/>
                    <a:pt x="16" y="68"/>
                  </a:cubicBezTo>
                  <a:cubicBezTo>
                    <a:pt x="19" y="68"/>
                    <a:pt x="22" y="67"/>
                    <a:pt x="25" y="63"/>
                  </a:cubicBezTo>
                  <a:cubicBezTo>
                    <a:pt x="38" y="63"/>
                    <a:pt x="51" y="76"/>
                    <a:pt x="64" y="76"/>
                  </a:cubicBezTo>
                  <a:cubicBezTo>
                    <a:pt x="89" y="76"/>
                    <a:pt x="126" y="76"/>
                    <a:pt x="151" y="88"/>
                  </a:cubicBezTo>
                  <a:cubicBezTo>
                    <a:pt x="164" y="88"/>
                    <a:pt x="176" y="88"/>
                    <a:pt x="176" y="76"/>
                  </a:cubicBezTo>
                  <a:cubicBezTo>
                    <a:pt x="189" y="76"/>
                    <a:pt x="189" y="63"/>
                    <a:pt x="189" y="63"/>
                  </a:cubicBezTo>
                  <a:lnTo>
                    <a:pt x="189" y="38"/>
                  </a:lnTo>
                  <a:cubicBezTo>
                    <a:pt x="176" y="26"/>
                    <a:pt x="176" y="26"/>
                    <a:pt x="164" y="26"/>
                  </a:cubicBezTo>
                  <a:cubicBezTo>
                    <a:pt x="114" y="13"/>
                    <a:pt x="7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34"/>
            <p:cNvSpPr/>
            <p:nvPr/>
          </p:nvSpPr>
          <p:spPr>
            <a:xfrm>
              <a:off x="6017300" y="3928750"/>
              <a:ext cx="14000" cy="4475"/>
            </a:xfrm>
            <a:custGeom>
              <a:avLst/>
              <a:gdLst/>
              <a:ahLst/>
              <a:cxnLst/>
              <a:rect l="l" t="t" r="r" b="b"/>
              <a:pathLst>
                <a:path w="560" h="179" extrusionOk="0">
                  <a:moveTo>
                    <a:pt x="513" y="1"/>
                  </a:moveTo>
                  <a:cubicBezTo>
                    <a:pt x="506" y="1"/>
                    <a:pt x="499" y="3"/>
                    <a:pt x="492" y="8"/>
                  </a:cubicBezTo>
                  <a:cubicBezTo>
                    <a:pt x="382" y="73"/>
                    <a:pt x="244" y="111"/>
                    <a:pt x="110" y="111"/>
                  </a:cubicBezTo>
                  <a:cubicBezTo>
                    <a:pt x="91" y="111"/>
                    <a:pt x="71" y="110"/>
                    <a:pt x="51" y="108"/>
                  </a:cubicBezTo>
                  <a:cubicBezTo>
                    <a:pt x="14" y="108"/>
                    <a:pt x="1" y="172"/>
                    <a:pt x="39" y="172"/>
                  </a:cubicBezTo>
                  <a:cubicBezTo>
                    <a:pt x="70" y="176"/>
                    <a:pt x="100" y="178"/>
                    <a:pt x="130" y="178"/>
                  </a:cubicBezTo>
                  <a:cubicBezTo>
                    <a:pt x="272" y="178"/>
                    <a:pt x="404" y="131"/>
                    <a:pt x="529" y="58"/>
                  </a:cubicBezTo>
                  <a:cubicBezTo>
                    <a:pt x="560" y="38"/>
                    <a:pt x="541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34"/>
            <p:cNvSpPr/>
            <p:nvPr/>
          </p:nvSpPr>
          <p:spPr>
            <a:xfrm>
              <a:off x="6020250" y="3925275"/>
              <a:ext cx="8400" cy="3400"/>
            </a:xfrm>
            <a:custGeom>
              <a:avLst/>
              <a:gdLst/>
              <a:ahLst/>
              <a:cxnLst/>
              <a:rect l="l" t="t" r="r" b="b"/>
              <a:pathLst>
                <a:path w="336" h="136" extrusionOk="0">
                  <a:moveTo>
                    <a:pt x="301" y="0"/>
                  </a:moveTo>
                  <a:cubicBezTo>
                    <a:pt x="296" y="0"/>
                    <a:pt x="291" y="3"/>
                    <a:pt x="285" y="9"/>
                  </a:cubicBezTo>
                  <a:cubicBezTo>
                    <a:pt x="210" y="46"/>
                    <a:pt x="122" y="71"/>
                    <a:pt x="47" y="71"/>
                  </a:cubicBezTo>
                  <a:cubicBezTo>
                    <a:pt x="0" y="71"/>
                    <a:pt x="7" y="136"/>
                    <a:pt x="39" y="136"/>
                  </a:cubicBezTo>
                  <a:cubicBezTo>
                    <a:pt x="41" y="136"/>
                    <a:pt x="44" y="136"/>
                    <a:pt x="47" y="135"/>
                  </a:cubicBezTo>
                  <a:cubicBezTo>
                    <a:pt x="147" y="135"/>
                    <a:pt x="235" y="110"/>
                    <a:pt x="324" y="59"/>
                  </a:cubicBezTo>
                  <a:cubicBezTo>
                    <a:pt x="336" y="46"/>
                    <a:pt x="336" y="34"/>
                    <a:pt x="324" y="21"/>
                  </a:cubicBezTo>
                  <a:cubicBezTo>
                    <a:pt x="316" y="6"/>
                    <a:pt x="309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34"/>
            <p:cNvSpPr/>
            <p:nvPr/>
          </p:nvSpPr>
          <p:spPr>
            <a:xfrm>
              <a:off x="5995625" y="3884925"/>
              <a:ext cx="8200" cy="1600"/>
            </a:xfrm>
            <a:custGeom>
              <a:avLst/>
              <a:gdLst/>
              <a:ahLst/>
              <a:cxnLst/>
              <a:rect l="l" t="t" r="r" b="b"/>
              <a:pathLst>
                <a:path w="328" h="64" extrusionOk="0">
                  <a:moveTo>
                    <a:pt x="26" y="0"/>
                  </a:moveTo>
                  <a:cubicBezTo>
                    <a:pt x="13" y="0"/>
                    <a:pt x="1" y="25"/>
                    <a:pt x="1" y="38"/>
                  </a:cubicBezTo>
                  <a:cubicBezTo>
                    <a:pt x="1" y="64"/>
                    <a:pt x="13" y="64"/>
                    <a:pt x="38" y="64"/>
                  </a:cubicBezTo>
                  <a:lnTo>
                    <a:pt x="303" y="64"/>
                  </a:lnTo>
                  <a:cubicBezTo>
                    <a:pt x="315" y="64"/>
                    <a:pt x="328" y="51"/>
                    <a:pt x="328" y="38"/>
                  </a:cubicBezTo>
                  <a:cubicBezTo>
                    <a:pt x="328" y="13"/>
                    <a:pt x="315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34"/>
            <p:cNvSpPr/>
            <p:nvPr/>
          </p:nvSpPr>
          <p:spPr>
            <a:xfrm>
              <a:off x="5987450" y="3859100"/>
              <a:ext cx="12825" cy="3025"/>
            </a:xfrm>
            <a:custGeom>
              <a:avLst/>
              <a:gdLst/>
              <a:ahLst/>
              <a:cxnLst/>
              <a:rect l="l" t="t" r="r" b="b"/>
              <a:pathLst>
                <a:path w="513" h="121" extrusionOk="0">
                  <a:moveTo>
                    <a:pt x="463" y="1"/>
                  </a:moveTo>
                  <a:cubicBezTo>
                    <a:pt x="460" y="1"/>
                    <a:pt x="457" y="1"/>
                    <a:pt x="453" y="2"/>
                  </a:cubicBezTo>
                  <a:cubicBezTo>
                    <a:pt x="358" y="40"/>
                    <a:pt x="254" y="57"/>
                    <a:pt x="149" y="57"/>
                  </a:cubicBezTo>
                  <a:cubicBezTo>
                    <a:pt x="117" y="57"/>
                    <a:pt x="84" y="55"/>
                    <a:pt x="51" y="52"/>
                  </a:cubicBezTo>
                  <a:cubicBezTo>
                    <a:pt x="13" y="52"/>
                    <a:pt x="1" y="116"/>
                    <a:pt x="38" y="116"/>
                  </a:cubicBezTo>
                  <a:cubicBezTo>
                    <a:pt x="73" y="119"/>
                    <a:pt x="109" y="120"/>
                    <a:pt x="144" y="120"/>
                  </a:cubicBezTo>
                  <a:cubicBezTo>
                    <a:pt x="259" y="120"/>
                    <a:pt x="372" y="104"/>
                    <a:pt x="479" y="65"/>
                  </a:cubicBezTo>
                  <a:cubicBezTo>
                    <a:pt x="513" y="54"/>
                    <a:pt x="495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34"/>
            <p:cNvSpPr/>
            <p:nvPr/>
          </p:nvSpPr>
          <p:spPr>
            <a:xfrm>
              <a:off x="5825225" y="3862900"/>
              <a:ext cx="2225" cy="7100"/>
            </a:xfrm>
            <a:custGeom>
              <a:avLst/>
              <a:gdLst/>
              <a:ahLst/>
              <a:cxnLst/>
              <a:rect l="l" t="t" r="r" b="b"/>
              <a:pathLst>
                <a:path w="89" h="284" extrusionOk="0">
                  <a:moveTo>
                    <a:pt x="63" y="1"/>
                  </a:moveTo>
                  <a:cubicBezTo>
                    <a:pt x="51" y="1"/>
                    <a:pt x="26" y="1"/>
                    <a:pt x="26" y="26"/>
                  </a:cubicBezTo>
                  <a:cubicBezTo>
                    <a:pt x="1" y="102"/>
                    <a:pt x="1" y="177"/>
                    <a:pt x="13" y="266"/>
                  </a:cubicBezTo>
                  <a:cubicBezTo>
                    <a:pt x="13" y="274"/>
                    <a:pt x="26" y="283"/>
                    <a:pt x="37" y="283"/>
                  </a:cubicBezTo>
                  <a:cubicBezTo>
                    <a:pt x="42" y="283"/>
                    <a:pt x="47" y="282"/>
                    <a:pt x="51" y="278"/>
                  </a:cubicBezTo>
                  <a:cubicBezTo>
                    <a:pt x="76" y="278"/>
                    <a:pt x="76" y="252"/>
                    <a:pt x="76" y="240"/>
                  </a:cubicBezTo>
                  <a:lnTo>
                    <a:pt x="76" y="227"/>
                  </a:lnTo>
                  <a:lnTo>
                    <a:pt x="76" y="215"/>
                  </a:lnTo>
                  <a:cubicBezTo>
                    <a:pt x="76" y="215"/>
                    <a:pt x="63" y="202"/>
                    <a:pt x="63" y="190"/>
                  </a:cubicBezTo>
                  <a:lnTo>
                    <a:pt x="63" y="140"/>
                  </a:lnTo>
                  <a:lnTo>
                    <a:pt x="63" y="127"/>
                  </a:lnTo>
                  <a:cubicBezTo>
                    <a:pt x="63" y="115"/>
                    <a:pt x="63" y="102"/>
                    <a:pt x="76" y="102"/>
                  </a:cubicBezTo>
                  <a:lnTo>
                    <a:pt x="76" y="76"/>
                  </a:lnTo>
                  <a:lnTo>
                    <a:pt x="76" y="64"/>
                  </a:lnTo>
                  <a:lnTo>
                    <a:pt x="76" y="51"/>
                  </a:lnTo>
                  <a:cubicBezTo>
                    <a:pt x="88" y="39"/>
                    <a:pt x="88" y="14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34"/>
            <p:cNvSpPr/>
            <p:nvPr/>
          </p:nvSpPr>
          <p:spPr>
            <a:xfrm>
              <a:off x="5805125" y="3910700"/>
              <a:ext cx="2200" cy="10300"/>
            </a:xfrm>
            <a:custGeom>
              <a:avLst/>
              <a:gdLst/>
              <a:ahLst/>
              <a:cxnLst/>
              <a:rect l="l" t="t" r="r" b="b"/>
              <a:pathLst>
                <a:path w="88" h="412" extrusionOk="0">
                  <a:moveTo>
                    <a:pt x="37" y="0"/>
                  </a:moveTo>
                  <a:cubicBezTo>
                    <a:pt x="12" y="0"/>
                    <a:pt x="0" y="26"/>
                    <a:pt x="0" y="39"/>
                  </a:cubicBezTo>
                  <a:cubicBezTo>
                    <a:pt x="0" y="151"/>
                    <a:pt x="12" y="265"/>
                    <a:pt x="25" y="378"/>
                  </a:cubicBezTo>
                  <a:cubicBezTo>
                    <a:pt x="25" y="401"/>
                    <a:pt x="39" y="411"/>
                    <a:pt x="53" y="411"/>
                  </a:cubicBezTo>
                  <a:cubicBezTo>
                    <a:pt x="70" y="411"/>
                    <a:pt x="88" y="398"/>
                    <a:pt x="88" y="378"/>
                  </a:cubicBezTo>
                  <a:cubicBezTo>
                    <a:pt x="76" y="265"/>
                    <a:pt x="63" y="151"/>
                    <a:pt x="63" y="39"/>
                  </a:cubicBezTo>
                  <a:cubicBezTo>
                    <a:pt x="63" y="13"/>
                    <a:pt x="50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34"/>
            <p:cNvSpPr/>
            <p:nvPr/>
          </p:nvSpPr>
          <p:spPr>
            <a:xfrm>
              <a:off x="5878050" y="3883350"/>
              <a:ext cx="2550" cy="12725"/>
            </a:xfrm>
            <a:custGeom>
              <a:avLst/>
              <a:gdLst/>
              <a:ahLst/>
              <a:cxnLst/>
              <a:rect l="l" t="t" r="r" b="b"/>
              <a:pathLst>
                <a:path w="102" h="509" extrusionOk="0">
                  <a:moveTo>
                    <a:pt x="63" y="1"/>
                  </a:moveTo>
                  <a:cubicBezTo>
                    <a:pt x="51" y="1"/>
                    <a:pt x="26" y="13"/>
                    <a:pt x="26" y="38"/>
                  </a:cubicBezTo>
                  <a:cubicBezTo>
                    <a:pt x="26" y="177"/>
                    <a:pt x="13" y="328"/>
                    <a:pt x="1" y="466"/>
                  </a:cubicBezTo>
                  <a:cubicBezTo>
                    <a:pt x="1" y="491"/>
                    <a:pt x="13" y="504"/>
                    <a:pt x="26" y="504"/>
                  </a:cubicBezTo>
                  <a:cubicBezTo>
                    <a:pt x="32" y="507"/>
                    <a:pt x="38" y="509"/>
                    <a:pt x="43" y="509"/>
                  </a:cubicBezTo>
                  <a:cubicBezTo>
                    <a:pt x="56" y="509"/>
                    <a:pt x="63" y="497"/>
                    <a:pt x="63" y="479"/>
                  </a:cubicBezTo>
                  <a:cubicBezTo>
                    <a:pt x="76" y="340"/>
                    <a:pt x="88" y="189"/>
                    <a:pt x="88" y="51"/>
                  </a:cubicBezTo>
                  <a:cubicBezTo>
                    <a:pt x="101" y="26"/>
                    <a:pt x="88" y="13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34"/>
            <p:cNvSpPr/>
            <p:nvPr/>
          </p:nvSpPr>
          <p:spPr>
            <a:xfrm>
              <a:off x="5901625" y="3898100"/>
              <a:ext cx="6175" cy="33300"/>
            </a:xfrm>
            <a:custGeom>
              <a:avLst/>
              <a:gdLst/>
              <a:ahLst/>
              <a:cxnLst/>
              <a:rect l="l" t="t" r="r" b="b"/>
              <a:pathLst>
                <a:path w="247" h="1332" extrusionOk="0">
                  <a:moveTo>
                    <a:pt x="37" y="0"/>
                  </a:moveTo>
                  <a:cubicBezTo>
                    <a:pt x="19" y="0"/>
                    <a:pt x="0" y="13"/>
                    <a:pt x="0" y="40"/>
                  </a:cubicBezTo>
                  <a:cubicBezTo>
                    <a:pt x="13" y="467"/>
                    <a:pt x="76" y="895"/>
                    <a:pt x="189" y="1309"/>
                  </a:cubicBezTo>
                  <a:cubicBezTo>
                    <a:pt x="189" y="1324"/>
                    <a:pt x="199" y="1331"/>
                    <a:pt x="210" y="1331"/>
                  </a:cubicBezTo>
                  <a:cubicBezTo>
                    <a:pt x="227" y="1331"/>
                    <a:pt x="247" y="1315"/>
                    <a:pt x="240" y="1284"/>
                  </a:cubicBezTo>
                  <a:cubicBezTo>
                    <a:pt x="139" y="882"/>
                    <a:pt x="76" y="454"/>
                    <a:pt x="76" y="27"/>
                  </a:cubicBezTo>
                  <a:cubicBezTo>
                    <a:pt x="70" y="9"/>
                    <a:pt x="54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34"/>
            <p:cNvSpPr/>
            <p:nvPr/>
          </p:nvSpPr>
          <p:spPr>
            <a:xfrm>
              <a:off x="5848500" y="3891275"/>
              <a:ext cx="2225" cy="10975"/>
            </a:xfrm>
            <a:custGeom>
              <a:avLst/>
              <a:gdLst/>
              <a:ahLst/>
              <a:cxnLst/>
              <a:rect l="l" t="t" r="r" b="b"/>
              <a:pathLst>
                <a:path w="89" h="439" extrusionOk="0">
                  <a:moveTo>
                    <a:pt x="39" y="0"/>
                  </a:moveTo>
                  <a:cubicBezTo>
                    <a:pt x="22" y="0"/>
                    <a:pt x="1" y="14"/>
                    <a:pt x="1" y="36"/>
                  </a:cubicBezTo>
                  <a:cubicBezTo>
                    <a:pt x="13" y="162"/>
                    <a:pt x="26" y="287"/>
                    <a:pt x="26" y="413"/>
                  </a:cubicBezTo>
                  <a:cubicBezTo>
                    <a:pt x="26" y="425"/>
                    <a:pt x="38" y="438"/>
                    <a:pt x="51" y="438"/>
                  </a:cubicBezTo>
                  <a:cubicBezTo>
                    <a:pt x="76" y="438"/>
                    <a:pt x="88" y="425"/>
                    <a:pt x="88" y="400"/>
                  </a:cubicBezTo>
                  <a:cubicBezTo>
                    <a:pt x="88" y="274"/>
                    <a:pt x="76" y="149"/>
                    <a:pt x="63" y="23"/>
                  </a:cubicBezTo>
                  <a:cubicBezTo>
                    <a:pt x="63" y="7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34"/>
            <p:cNvSpPr/>
            <p:nvPr/>
          </p:nvSpPr>
          <p:spPr>
            <a:xfrm>
              <a:off x="5816425" y="3953450"/>
              <a:ext cx="2550" cy="4575"/>
            </a:xfrm>
            <a:custGeom>
              <a:avLst/>
              <a:gdLst/>
              <a:ahLst/>
              <a:cxnLst/>
              <a:rect l="l" t="t" r="r" b="b"/>
              <a:pathLst>
                <a:path w="102" h="183" extrusionOk="0">
                  <a:moveTo>
                    <a:pt x="26" y="1"/>
                  </a:moveTo>
                  <a:cubicBezTo>
                    <a:pt x="13" y="14"/>
                    <a:pt x="1" y="26"/>
                    <a:pt x="1" y="39"/>
                  </a:cubicBezTo>
                  <a:cubicBezTo>
                    <a:pt x="1" y="89"/>
                    <a:pt x="13" y="126"/>
                    <a:pt x="38" y="165"/>
                  </a:cubicBezTo>
                  <a:cubicBezTo>
                    <a:pt x="47" y="173"/>
                    <a:pt x="63" y="182"/>
                    <a:pt x="75" y="182"/>
                  </a:cubicBezTo>
                  <a:cubicBezTo>
                    <a:pt x="80" y="182"/>
                    <a:pt x="85" y="181"/>
                    <a:pt x="88" y="177"/>
                  </a:cubicBezTo>
                  <a:cubicBezTo>
                    <a:pt x="101" y="165"/>
                    <a:pt x="101" y="139"/>
                    <a:pt x="101" y="126"/>
                  </a:cubicBezTo>
                  <a:lnTo>
                    <a:pt x="88" y="126"/>
                  </a:lnTo>
                  <a:cubicBezTo>
                    <a:pt x="76" y="101"/>
                    <a:pt x="76" y="76"/>
                    <a:pt x="63" y="64"/>
                  </a:cubicBezTo>
                  <a:lnTo>
                    <a:pt x="63" y="39"/>
                  </a:lnTo>
                  <a:cubicBezTo>
                    <a:pt x="63" y="14"/>
                    <a:pt x="5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34"/>
            <p:cNvSpPr/>
            <p:nvPr/>
          </p:nvSpPr>
          <p:spPr>
            <a:xfrm>
              <a:off x="5845975" y="3869200"/>
              <a:ext cx="2225" cy="5050"/>
            </a:xfrm>
            <a:custGeom>
              <a:avLst/>
              <a:gdLst/>
              <a:ahLst/>
              <a:cxnLst/>
              <a:rect l="l" t="t" r="r" b="b"/>
              <a:pathLst>
                <a:path w="89" h="202" extrusionOk="0">
                  <a:moveTo>
                    <a:pt x="38" y="0"/>
                  </a:moveTo>
                  <a:cubicBezTo>
                    <a:pt x="26" y="14"/>
                    <a:pt x="1" y="26"/>
                    <a:pt x="13" y="39"/>
                  </a:cubicBezTo>
                  <a:lnTo>
                    <a:pt x="13" y="114"/>
                  </a:lnTo>
                  <a:lnTo>
                    <a:pt x="13" y="164"/>
                  </a:lnTo>
                  <a:cubicBezTo>
                    <a:pt x="1" y="177"/>
                    <a:pt x="13" y="202"/>
                    <a:pt x="38" y="202"/>
                  </a:cubicBezTo>
                  <a:cubicBezTo>
                    <a:pt x="51" y="202"/>
                    <a:pt x="76" y="190"/>
                    <a:pt x="76" y="177"/>
                  </a:cubicBezTo>
                  <a:cubicBezTo>
                    <a:pt x="88" y="126"/>
                    <a:pt x="88" y="76"/>
                    <a:pt x="76" y="39"/>
                  </a:cubicBezTo>
                  <a:cubicBezTo>
                    <a:pt x="76" y="26"/>
                    <a:pt x="76" y="26"/>
                    <a:pt x="63" y="14"/>
                  </a:cubicBezTo>
                  <a:cubicBezTo>
                    <a:pt x="63" y="14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34"/>
            <p:cNvSpPr/>
            <p:nvPr/>
          </p:nvSpPr>
          <p:spPr>
            <a:xfrm>
              <a:off x="5835925" y="3936250"/>
              <a:ext cx="2850" cy="3950"/>
            </a:xfrm>
            <a:custGeom>
              <a:avLst/>
              <a:gdLst/>
              <a:ahLst/>
              <a:cxnLst/>
              <a:rect l="l" t="t" r="r" b="b"/>
              <a:pathLst>
                <a:path w="114" h="158" extrusionOk="0">
                  <a:moveTo>
                    <a:pt x="38" y="1"/>
                  </a:moveTo>
                  <a:cubicBezTo>
                    <a:pt x="35" y="1"/>
                    <a:pt x="32" y="4"/>
                    <a:pt x="26" y="10"/>
                  </a:cubicBezTo>
                  <a:cubicBezTo>
                    <a:pt x="13" y="10"/>
                    <a:pt x="1" y="35"/>
                    <a:pt x="1" y="48"/>
                  </a:cubicBezTo>
                  <a:cubicBezTo>
                    <a:pt x="13" y="73"/>
                    <a:pt x="26" y="110"/>
                    <a:pt x="38" y="135"/>
                  </a:cubicBezTo>
                  <a:cubicBezTo>
                    <a:pt x="51" y="148"/>
                    <a:pt x="51" y="148"/>
                    <a:pt x="63" y="148"/>
                  </a:cubicBezTo>
                  <a:cubicBezTo>
                    <a:pt x="63" y="154"/>
                    <a:pt x="66" y="157"/>
                    <a:pt x="71" y="157"/>
                  </a:cubicBezTo>
                  <a:cubicBezTo>
                    <a:pt x="76" y="157"/>
                    <a:pt x="82" y="154"/>
                    <a:pt x="88" y="148"/>
                  </a:cubicBezTo>
                  <a:cubicBezTo>
                    <a:pt x="101" y="148"/>
                    <a:pt x="113" y="135"/>
                    <a:pt x="101" y="110"/>
                  </a:cubicBezTo>
                  <a:cubicBezTo>
                    <a:pt x="88" y="85"/>
                    <a:pt x="76" y="60"/>
                    <a:pt x="63" y="23"/>
                  </a:cubicBezTo>
                  <a:cubicBezTo>
                    <a:pt x="63" y="23"/>
                    <a:pt x="63" y="10"/>
                    <a:pt x="51" y="10"/>
                  </a:cubicBezTo>
                  <a:cubicBezTo>
                    <a:pt x="44" y="4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34"/>
            <p:cNvSpPr/>
            <p:nvPr/>
          </p:nvSpPr>
          <p:spPr>
            <a:xfrm>
              <a:off x="5885275" y="3867650"/>
              <a:ext cx="2225" cy="3150"/>
            </a:xfrm>
            <a:custGeom>
              <a:avLst/>
              <a:gdLst/>
              <a:ahLst/>
              <a:cxnLst/>
              <a:rect l="l" t="t" r="r" b="b"/>
              <a:pathLst>
                <a:path w="89" h="126" extrusionOk="0">
                  <a:moveTo>
                    <a:pt x="25" y="0"/>
                  </a:moveTo>
                  <a:cubicBezTo>
                    <a:pt x="25" y="12"/>
                    <a:pt x="13" y="12"/>
                    <a:pt x="13" y="25"/>
                  </a:cubicBezTo>
                  <a:cubicBezTo>
                    <a:pt x="13" y="50"/>
                    <a:pt x="0" y="62"/>
                    <a:pt x="0" y="88"/>
                  </a:cubicBezTo>
                  <a:lnTo>
                    <a:pt x="0" y="113"/>
                  </a:lnTo>
                  <a:cubicBezTo>
                    <a:pt x="13" y="113"/>
                    <a:pt x="25" y="126"/>
                    <a:pt x="25" y="126"/>
                  </a:cubicBezTo>
                  <a:lnTo>
                    <a:pt x="51" y="126"/>
                  </a:lnTo>
                  <a:cubicBezTo>
                    <a:pt x="64" y="113"/>
                    <a:pt x="64" y="113"/>
                    <a:pt x="64" y="101"/>
                  </a:cubicBezTo>
                  <a:cubicBezTo>
                    <a:pt x="76" y="76"/>
                    <a:pt x="76" y="62"/>
                    <a:pt x="76" y="37"/>
                  </a:cubicBezTo>
                  <a:cubicBezTo>
                    <a:pt x="89" y="25"/>
                    <a:pt x="76" y="12"/>
                    <a:pt x="76" y="12"/>
                  </a:cubicBezTo>
                  <a:cubicBezTo>
                    <a:pt x="76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34"/>
            <p:cNvSpPr/>
            <p:nvPr/>
          </p:nvSpPr>
          <p:spPr>
            <a:xfrm>
              <a:off x="5898475" y="3855700"/>
              <a:ext cx="2550" cy="4100"/>
            </a:xfrm>
            <a:custGeom>
              <a:avLst/>
              <a:gdLst/>
              <a:ahLst/>
              <a:cxnLst/>
              <a:rect l="l" t="t" r="r" b="b"/>
              <a:pathLst>
                <a:path w="102" h="164" extrusionOk="0">
                  <a:moveTo>
                    <a:pt x="51" y="0"/>
                  </a:moveTo>
                  <a:cubicBezTo>
                    <a:pt x="51" y="0"/>
                    <a:pt x="39" y="12"/>
                    <a:pt x="39" y="25"/>
                  </a:cubicBezTo>
                  <a:cubicBezTo>
                    <a:pt x="39" y="37"/>
                    <a:pt x="26" y="63"/>
                    <a:pt x="26" y="76"/>
                  </a:cubicBezTo>
                  <a:cubicBezTo>
                    <a:pt x="26" y="88"/>
                    <a:pt x="14" y="101"/>
                    <a:pt x="14" y="113"/>
                  </a:cubicBezTo>
                  <a:cubicBezTo>
                    <a:pt x="0" y="138"/>
                    <a:pt x="14" y="151"/>
                    <a:pt x="26" y="163"/>
                  </a:cubicBezTo>
                  <a:cubicBezTo>
                    <a:pt x="39" y="163"/>
                    <a:pt x="64" y="163"/>
                    <a:pt x="64" y="151"/>
                  </a:cubicBezTo>
                  <a:cubicBezTo>
                    <a:pt x="89" y="113"/>
                    <a:pt x="101" y="76"/>
                    <a:pt x="101" y="37"/>
                  </a:cubicBezTo>
                  <a:lnTo>
                    <a:pt x="101" y="12"/>
                  </a:lnTo>
                  <a:cubicBezTo>
                    <a:pt x="89" y="0"/>
                    <a:pt x="8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34"/>
            <p:cNvSpPr/>
            <p:nvPr/>
          </p:nvSpPr>
          <p:spPr>
            <a:xfrm>
              <a:off x="5873325" y="3853650"/>
              <a:ext cx="1900" cy="3325"/>
            </a:xfrm>
            <a:custGeom>
              <a:avLst/>
              <a:gdLst/>
              <a:ahLst/>
              <a:cxnLst/>
              <a:rect l="l" t="t" r="r" b="b"/>
              <a:pathLst>
                <a:path w="76" h="133" extrusionOk="0">
                  <a:moveTo>
                    <a:pt x="35" y="1"/>
                  </a:moveTo>
                  <a:cubicBezTo>
                    <a:pt x="30" y="1"/>
                    <a:pt x="22" y="7"/>
                    <a:pt x="14" y="7"/>
                  </a:cubicBezTo>
                  <a:cubicBezTo>
                    <a:pt x="14" y="19"/>
                    <a:pt x="0" y="19"/>
                    <a:pt x="0" y="32"/>
                  </a:cubicBezTo>
                  <a:lnTo>
                    <a:pt x="0" y="94"/>
                  </a:lnTo>
                  <a:lnTo>
                    <a:pt x="0" y="107"/>
                  </a:lnTo>
                  <a:lnTo>
                    <a:pt x="0" y="119"/>
                  </a:lnTo>
                  <a:cubicBezTo>
                    <a:pt x="14" y="119"/>
                    <a:pt x="14" y="133"/>
                    <a:pt x="26" y="133"/>
                  </a:cubicBezTo>
                  <a:cubicBezTo>
                    <a:pt x="39" y="133"/>
                    <a:pt x="39" y="133"/>
                    <a:pt x="51" y="119"/>
                  </a:cubicBezTo>
                  <a:lnTo>
                    <a:pt x="64" y="119"/>
                  </a:lnTo>
                  <a:lnTo>
                    <a:pt x="64" y="107"/>
                  </a:lnTo>
                  <a:lnTo>
                    <a:pt x="64" y="44"/>
                  </a:lnTo>
                  <a:cubicBezTo>
                    <a:pt x="76" y="32"/>
                    <a:pt x="64" y="32"/>
                    <a:pt x="64" y="32"/>
                  </a:cubicBezTo>
                  <a:lnTo>
                    <a:pt x="64" y="19"/>
                  </a:lnTo>
                  <a:cubicBezTo>
                    <a:pt x="64" y="7"/>
                    <a:pt x="51" y="7"/>
                    <a:pt x="39" y="7"/>
                  </a:cubicBezTo>
                  <a:cubicBezTo>
                    <a:pt x="39" y="2"/>
                    <a:pt x="37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34"/>
            <p:cNvSpPr/>
            <p:nvPr/>
          </p:nvSpPr>
          <p:spPr>
            <a:xfrm>
              <a:off x="5866725" y="3903475"/>
              <a:ext cx="2550" cy="8325"/>
            </a:xfrm>
            <a:custGeom>
              <a:avLst/>
              <a:gdLst/>
              <a:ahLst/>
              <a:cxnLst/>
              <a:rect l="l" t="t" r="r" b="b"/>
              <a:pathLst>
                <a:path w="102" h="333" extrusionOk="0">
                  <a:moveTo>
                    <a:pt x="38" y="1"/>
                  </a:moveTo>
                  <a:cubicBezTo>
                    <a:pt x="13" y="1"/>
                    <a:pt x="1" y="13"/>
                    <a:pt x="1" y="38"/>
                  </a:cubicBezTo>
                  <a:cubicBezTo>
                    <a:pt x="1" y="126"/>
                    <a:pt x="13" y="214"/>
                    <a:pt x="26" y="315"/>
                  </a:cubicBezTo>
                  <a:cubicBezTo>
                    <a:pt x="35" y="324"/>
                    <a:pt x="50" y="333"/>
                    <a:pt x="63" y="333"/>
                  </a:cubicBezTo>
                  <a:cubicBezTo>
                    <a:pt x="68" y="333"/>
                    <a:pt x="73" y="331"/>
                    <a:pt x="76" y="328"/>
                  </a:cubicBezTo>
                  <a:cubicBezTo>
                    <a:pt x="88" y="328"/>
                    <a:pt x="101" y="302"/>
                    <a:pt x="88" y="289"/>
                  </a:cubicBezTo>
                  <a:cubicBezTo>
                    <a:pt x="76" y="202"/>
                    <a:pt x="63" y="113"/>
                    <a:pt x="63" y="26"/>
                  </a:cubicBezTo>
                  <a:cubicBezTo>
                    <a:pt x="63" y="13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34"/>
            <p:cNvSpPr/>
            <p:nvPr/>
          </p:nvSpPr>
          <p:spPr>
            <a:xfrm>
              <a:off x="5814850" y="3884625"/>
              <a:ext cx="1900" cy="5675"/>
            </a:xfrm>
            <a:custGeom>
              <a:avLst/>
              <a:gdLst/>
              <a:ahLst/>
              <a:cxnLst/>
              <a:rect l="l" t="t" r="r" b="b"/>
              <a:pathLst>
                <a:path w="76" h="227" extrusionOk="0">
                  <a:moveTo>
                    <a:pt x="26" y="0"/>
                  </a:moveTo>
                  <a:cubicBezTo>
                    <a:pt x="14" y="0"/>
                    <a:pt x="0" y="12"/>
                    <a:pt x="0" y="37"/>
                  </a:cubicBezTo>
                  <a:cubicBezTo>
                    <a:pt x="0" y="88"/>
                    <a:pt x="14" y="138"/>
                    <a:pt x="14" y="188"/>
                  </a:cubicBezTo>
                  <a:cubicBezTo>
                    <a:pt x="14" y="213"/>
                    <a:pt x="26" y="227"/>
                    <a:pt x="51" y="227"/>
                  </a:cubicBezTo>
                  <a:cubicBezTo>
                    <a:pt x="64" y="227"/>
                    <a:pt x="76" y="213"/>
                    <a:pt x="76" y="188"/>
                  </a:cubicBezTo>
                  <a:cubicBezTo>
                    <a:pt x="76" y="138"/>
                    <a:pt x="76" y="88"/>
                    <a:pt x="64" y="25"/>
                  </a:cubicBezTo>
                  <a:cubicBezTo>
                    <a:pt x="64" y="12"/>
                    <a:pt x="5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34"/>
            <p:cNvSpPr/>
            <p:nvPr/>
          </p:nvSpPr>
          <p:spPr>
            <a:xfrm>
              <a:off x="5922375" y="3837325"/>
              <a:ext cx="4125" cy="6875"/>
            </a:xfrm>
            <a:custGeom>
              <a:avLst/>
              <a:gdLst/>
              <a:ahLst/>
              <a:cxnLst/>
              <a:rect l="l" t="t" r="r" b="b"/>
              <a:pathLst>
                <a:path w="165" h="275" extrusionOk="0">
                  <a:moveTo>
                    <a:pt x="125" y="0"/>
                  </a:moveTo>
                  <a:cubicBezTo>
                    <a:pt x="112" y="0"/>
                    <a:pt x="97" y="9"/>
                    <a:pt x="89" y="18"/>
                  </a:cubicBezTo>
                  <a:cubicBezTo>
                    <a:pt x="64" y="93"/>
                    <a:pt x="38" y="157"/>
                    <a:pt x="0" y="232"/>
                  </a:cubicBezTo>
                  <a:cubicBezTo>
                    <a:pt x="0" y="244"/>
                    <a:pt x="0" y="269"/>
                    <a:pt x="25" y="269"/>
                  </a:cubicBezTo>
                  <a:cubicBezTo>
                    <a:pt x="29" y="273"/>
                    <a:pt x="34" y="275"/>
                    <a:pt x="39" y="275"/>
                  </a:cubicBezTo>
                  <a:cubicBezTo>
                    <a:pt x="51" y="275"/>
                    <a:pt x="64" y="266"/>
                    <a:pt x="64" y="257"/>
                  </a:cubicBezTo>
                  <a:cubicBezTo>
                    <a:pt x="89" y="182"/>
                    <a:pt x="126" y="119"/>
                    <a:pt x="151" y="43"/>
                  </a:cubicBezTo>
                  <a:cubicBezTo>
                    <a:pt x="164" y="31"/>
                    <a:pt x="151" y="6"/>
                    <a:pt x="139" y="6"/>
                  </a:cubicBezTo>
                  <a:cubicBezTo>
                    <a:pt x="135" y="2"/>
                    <a:pt x="130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34"/>
            <p:cNvSpPr/>
            <p:nvPr/>
          </p:nvSpPr>
          <p:spPr>
            <a:xfrm>
              <a:off x="5912625" y="3863425"/>
              <a:ext cx="2850" cy="8325"/>
            </a:xfrm>
            <a:custGeom>
              <a:avLst/>
              <a:gdLst/>
              <a:ahLst/>
              <a:cxnLst/>
              <a:rect l="l" t="t" r="r" b="b"/>
              <a:pathLst>
                <a:path w="114" h="333" extrusionOk="0">
                  <a:moveTo>
                    <a:pt x="71" y="0"/>
                  </a:moveTo>
                  <a:cubicBezTo>
                    <a:pt x="58" y="0"/>
                    <a:pt x="51" y="12"/>
                    <a:pt x="51" y="30"/>
                  </a:cubicBezTo>
                  <a:cubicBezTo>
                    <a:pt x="26" y="119"/>
                    <a:pt x="13" y="206"/>
                    <a:pt x="1" y="295"/>
                  </a:cubicBezTo>
                  <a:cubicBezTo>
                    <a:pt x="1" y="307"/>
                    <a:pt x="13" y="332"/>
                    <a:pt x="26" y="332"/>
                  </a:cubicBezTo>
                  <a:cubicBezTo>
                    <a:pt x="38" y="332"/>
                    <a:pt x="63" y="320"/>
                    <a:pt x="63" y="307"/>
                  </a:cubicBezTo>
                  <a:cubicBezTo>
                    <a:pt x="76" y="219"/>
                    <a:pt x="88" y="131"/>
                    <a:pt x="114" y="43"/>
                  </a:cubicBezTo>
                  <a:cubicBezTo>
                    <a:pt x="114" y="18"/>
                    <a:pt x="101" y="5"/>
                    <a:pt x="88" y="5"/>
                  </a:cubicBezTo>
                  <a:cubicBezTo>
                    <a:pt x="82" y="2"/>
                    <a:pt x="76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34"/>
            <p:cNvSpPr/>
            <p:nvPr/>
          </p:nvSpPr>
          <p:spPr>
            <a:xfrm>
              <a:off x="5908850" y="3946525"/>
              <a:ext cx="4100" cy="6650"/>
            </a:xfrm>
            <a:custGeom>
              <a:avLst/>
              <a:gdLst/>
              <a:ahLst/>
              <a:cxnLst/>
              <a:rect l="l" t="t" r="r" b="b"/>
              <a:pathLst>
                <a:path w="164" h="266" extrusionOk="0">
                  <a:moveTo>
                    <a:pt x="26" y="1"/>
                  </a:moveTo>
                  <a:cubicBezTo>
                    <a:pt x="13" y="14"/>
                    <a:pt x="1" y="26"/>
                    <a:pt x="1" y="51"/>
                  </a:cubicBezTo>
                  <a:cubicBezTo>
                    <a:pt x="38" y="115"/>
                    <a:pt x="63" y="177"/>
                    <a:pt x="102" y="240"/>
                  </a:cubicBezTo>
                  <a:cubicBezTo>
                    <a:pt x="102" y="266"/>
                    <a:pt x="114" y="266"/>
                    <a:pt x="139" y="266"/>
                  </a:cubicBezTo>
                  <a:cubicBezTo>
                    <a:pt x="152" y="252"/>
                    <a:pt x="164" y="240"/>
                    <a:pt x="152" y="227"/>
                  </a:cubicBezTo>
                  <a:cubicBezTo>
                    <a:pt x="127" y="152"/>
                    <a:pt x="102" y="90"/>
                    <a:pt x="63" y="26"/>
                  </a:cubicBezTo>
                  <a:cubicBezTo>
                    <a:pt x="63" y="14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34"/>
            <p:cNvSpPr/>
            <p:nvPr/>
          </p:nvSpPr>
          <p:spPr>
            <a:xfrm>
              <a:off x="5845025" y="3795075"/>
              <a:ext cx="4625" cy="12575"/>
            </a:xfrm>
            <a:custGeom>
              <a:avLst/>
              <a:gdLst/>
              <a:ahLst/>
              <a:cxnLst/>
              <a:rect l="l" t="t" r="r" b="b"/>
              <a:pathLst>
                <a:path w="185" h="503" extrusionOk="0">
                  <a:moveTo>
                    <a:pt x="142" y="0"/>
                  </a:moveTo>
                  <a:cubicBezTo>
                    <a:pt x="128" y="0"/>
                    <a:pt x="114" y="7"/>
                    <a:pt x="114" y="23"/>
                  </a:cubicBezTo>
                  <a:cubicBezTo>
                    <a:pt x="76" y="174"/>
                    <a:pt x="39" y="325"/>
                    <a:pt x="1" y="464"/>
                  </a:cubicBezTo>
                  <a:cubicBezTo>
                    <a:pt x="1" y="490"/>
                    <a:pt x="19" y="503"/>
                    <a:pt x="37" y="503"/>
                  </a:cubicBezTo>
                  <a:cubicBezTo>
                    <a:pt x="54" y="503"/>
                    <a:pt x="71" y="493"/>
                    <a:pt x="76" y="476"/>
                  </a:cubicBezTo>
                  <a:cubicBezTo>
                    <a:pt x="101" y="338"/>
                    <a:pt x="140" y="187"/>
                    <a:pt x="177" y="36"/>
                  </a:cubicBezTo>
                  <a:cubicBezTo>
                    <a:pt x="184" y="14"/>
                    <a:pt x="162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34"/>
            <p:cNvSpPr/>
            <p:nvPr/>
          </p:nvSpPr>
          <p:spPr>
            <a:xfrm>
              <a:off x="5871775" y="3813875"/>
              <a:ext cx="1900" cy="3150"/>
            </a:xfrm>
            <a:custGeom>
              <a:avLst/>
              <a:gdLst/>
              <a:ahLst/>
              <a:cxnLst/>
              <a:rect l="l" t="t" r="r" b="b"/>
              <a:pathLst>
                <a:path w="76" h="126" extrusionOk="0">
                  <a:moveTo>
                    <a:pt x="25" y="0"/>
                  </a:moveTo>
                  <a:cubicBezTo>
                    <a:pt x="25" y="13"/>
                    <a:pt x="12" y="13"/>
                    <a:pt x="12" y="25"/>
                  </a:cubicBezTo>
                  <a:cubicBezTo>
                    <a:pt x="12" y="51"/>
                    <a:pt x="0" y="76"/>
                    <a:pt x="0" y="89"/>
                  </a:cubicBezTo>
                  <a:cubicBezTo>
                    <a:pt x="0" y="101"/>
                    <a:pt x="0" y="114"/>
                    <a:pt x="12" y="114"/>
                  </a:cubicBezTo>
                  <a:cubicBezTo>
                    <a:pt x="12" y="126"/>
                    <a:pt x="25" y="126"/>
                    <a:pt x="25" y="126"/>
                  </a:cubicBezTo>
                  <a:lnTo>
                    <a:pt x="50" y="126"/>
                  </a:lnTo>
                  <a:cubicBezTo>
                    <a:pt x="62" y="114"/>
                    <a:pt x="62" y="114"/>
                    <a:pt x="62" y="101"/>
                  </a:cubicBezTo>
                  <a:cubicBezTo>
                    <a:pt x="76" y="76"/>
                    <a:pt x="76" y="64"/>
                    <a:pt x="76" y="38"/>
                  </a:cubicBezTo>
                  <a:lnTo>
                    <a:pt x="76" y="13"/>
                  </a:lnTo>
                  <a:cubicBezTo>
                    <a:pt x="76" y="0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34"/>
            <p:cNvSpPr/>
            <p:nvPr/>
          </p:nvSpPr>
          <p:spPr>
            <a:xfrm>
              <a:off x="5852575" y="3836500"/>
              <a:ext cx="1900" cy="4750"/>
            </a:xfrm>
            <a:custGeom>
              <a:avLst/>
              <a:gdLst/>
              <a:ahLst/>
              <a:cxnLst/>
              <a:rect l="l" t="t" r="r" b="b"/>
              <a:pathLst>
                <a:path w="76" h="190" extrusionOk="0">
                  <a:moveTo>
                    <a:pt x="39" y="1"/>
                  </a:moveTo>
                  <a:cubicBezTo>
                    <a:pt x="39" y="1"/>
                    <a:pt x="26" y="1"/>
                    <a:pt x="26" y="14"/>
                  </a:cubicBezTo>
                  <a:cubicBezTo>
                    <a:pt x="14" y="26"/>
                    <a:pt x="14" y="26"/>
                    <a:pt x="14" y="39"/>
                  </a:cubicBezTo>
                  <a:cubicBezTo>
                    <a:pt x="14" y="76"/>
                    <a:pt x="1" y="114"/>
                    <a:pt x="1" y="152"/>
                  </a:cubicBezTo>
                  <a:lnTo>
                    <a:pt x="1" y="177"/>
                  </a:lnTo>
                  <a:cubicBezTo>
                    <a:pt x="14" y="177"/>
                    <a:pt x="14" y="190"/>
                    <a:pt x="26" y="190"/>
                  </a:cubicBezTo>
                  <a:cubicBezTo>
                    <a:pt x="26" y="190"/>
                    <a:pt x="39" y="190"/>
                    <a:pt x="51" y="177"/>
                  </a:cubicBezTo>
                  <a:lnTo>
                    <a:pt x="64" y="165"/>
                  </a:lnTo>
                  <a:cubicBezTo>
                    <a:pt x="76" y="114"/>
                    <a:pt x="76" y="76"/>
                    <a:pt x="76" y="26"/>
                  </a:cubicBezTo>
                  <a:cubicBezTo>
                    <a:pt x="76" y="26"/>
                    <a:pt x="76" y="14"/>
                    <a:pt x="64" y="14"/>
                  </a:cubicBezTo>
                  <a:cubicBezTo>
                    <a:pt x="64" y="1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34"/>
            <p:cNvSpPr/>
            <p:nvPr/>
          </p:nvSpPr>
          <p:spPr>
            <a:xfrm>
              <a:off x="5842525" y="3828325"/>
              <a:ext cx="1900" cy="2700"/>
            </a:xfrm>
            <a:custGeom>
              <a:avLst/>
              <a:gdLst/>
              <a:ahLst/>
              <a:cxnLst/>
              <a:rect l="l" t="t" r="r" b="b"/>
              <a:pathLst>
                <a:path w="76" h="108" extrusionOk="0">
                  <a:moveTo>
                    <a:pt x="25" y="1"/>
                  </a:moveTo>
                  <a:cubicBezTo>
                    <a:pt x="25" y="1"/>
                    <a:pt x="13" y="1"/>
                    <a:pt x="13" y="14"/>
                  </a:cubicBezTo>
                  <a:lnTo>
                    <a:pt x="13" y="26"/>
                  </a:lnTo>
                  <a:cubicBezTo>
                    <a:pt x="0" y="39"/>
                    <a:pt x="0" y="51"/>
                    <a:pt x="0" y="64"/>
                  </a:cubicBezTo>
                  <a:lnTo>
                    <a:pt x="0" y="76"/>
                  </a:lnTo>
                  <a:lnTo>
                    <a:pt x="0" y="89"/>
                  </a:lnTo>
                  <a:cubicBezTo>
                    <a:pt x="0" y="101"/>
                    <a:pt x="13" y="101"/>
                    <a:pt x="13" y="101"/>
                  </a:cubicBezTo>
                  <a:lnTo>
                    <a:pt x="25" y="101"/>
                  </a:lnTo>
                  <a:cubicBezTo>
                    <a:pt x="25" y="106"/>
                    <a:pt x="27" y="107"/>
                    <a:pt x="29" y="107"/>
                  </a:cubicBezTo>
                  <a:cubicBezTo>
                    <a:pt x="34" y="107"/>
                    <a:pt x="42" y="101"/>
                    <a:pt x="50" y="101"/>
                  </a:cubicBezTo>
                  <a:cubicBezTo>
                    <a:pt x="63" y="89"/>
                    <a:pt x="63" y="89"/>
                    <a:pt x="63" y="76"/>
                  </a:cubicBezTo>
                  <a:cubicBezTo>
                    <a:pt x="63" y="64"/>
                    <a:pt x="63" y="51"/>
                    <a:pt x="76" y="39"/>
                  </a:cubicBezTo>
                  <a:lnTo>
                    <a:pt x="76" y="26"/>
                  </a:lnTo>
                  <a:cubicBezTo>
                    <a:pt x="76" y="14"/>
                    <a:pt x="76" y="14"/>
                    <a:pt x="63" y="14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34"/>
            <p:cNvSpPr/>
            <p:nvPr/>
          </p:nvSpPr>
          <p:spPr>
            <a:xfrm>
              <a:off x="5906350" y="3795325"/>
              <a:ext cx="3175" cy="3800"/>
            </a:xfrm>
            <a:custGeom>
              <a:avLst/>
              <a:gdLst/>
              <a:ahLst/>
              <a:cxnLst/>
              <a:rect l="l" t="t" r="r" b="b"/>
              <a:pathLst>
                <a:path w="127" h="152" extrusionOk="0">
                  <a:moveTo>
                    <a:pt x="76" y="1"/>
                  </a:moveTo>
                  <a:cubicBezTo>
                    <a:pt x="63" y="1"/>
                    <a:pt x="63" y="1"/>
                    <a:pt x="63" y="13"/>
                  </a:cubicBezTo>
                  <a:cubicBezTo>
                    <a:pt x="38" y="51"/>
                    <a:pt x="26" y="76"/>
                    <a:pt x="0" y="101"/>
                  </a:cubicBezTo>
                  <a:lnTo>
                    <a:pt x="0" y="127"/>
                  </a:lnTo>
                  <a:cubicBezTo>
                    <a:pt x="0" y="139"/>
                    <a:pt x="12" y="152"/>
                    <a:pt x="12" y="152"/>
                  </a:cubicBezTo>
                  <a:lnTo>
                    <a:pt x="38" y="152"/>
                  </a:lnTo>
                  <a:cubicBezTo>
                    <a:pt x="51" y="152"/>
                    <a:pt x="51" y="139"/>
                    <a:pt x="63" y="139"/>
                  </a:cubicBezTo>
                  <a:cubicBezTo>
                    <a:pt x="76" y="101"/>
                    <a:pt x="101" y="76"/>
                    <a:pt x="113" y="38"/>
                  </a:cubicBezTo>
                  <a:cubicBezTo>
                    <a:pt x="126" y="38"/>
                    <a:pt x="126" y="26"/>
                    <a:pt x="113" y="13"/>
                  </a:cubicBezTo>
                  <a:cubicBezTo>
                    <a:pt x="113" y="1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3" name="Google Shape;11663;p34"/>
          <p:cNvGrpSpPr/>
          <p:nvPr/>
        </p:nvGrpSpPr>
        <p:grpSpPr>
          <a:xfrm rot="-5400000" flipH="1">
            <a:off x="1890671" y="4788482"/>
            <a:ext cx="507751" cy="582586"/>
            <a:chOff x="6315600" y="3874350"/>
            <a:chExt cx="250025" cy="286875"/>
          </a:xfrm>
        </p:grpSpPr>
        <p:sp>
          <p:nvSpPr>
            <p:cNvPr id="11664" name="Google Shape;11664;p34"/>
            <p:cNvSpPr/>
            <p:nvPr/>
          </p:nvSpPr>
          <p:spPr>
            <a:xfrm>
              <a:off x="6315600" y="3874350"/>
              <a:ext cx="250025" cy="286875"/>
            </a:xfrm>
            <a:custGeom>
              <a:avLst/>
              <a:gdLst/>
              <a:ahLst/>
              <a:cxnLst/>
              <a:rect l="l" t="t" r="r" b="b"/>
              <a:pathLst>
                <a:path w="10001" h="11475" extrusionOk="0">
                  <a:moveTo>
                    <a:pt x="8834" y="1615"/>
                  </a:moveTo>
                  <a:cubicBezTo>
                    <a:pt x="8834" y="1617"/>
                    <a:pt x="8833" y="1618"/>
                    <a:pt x="8831" y="1618"/>
                  </a:cubicBezTo>
                  <a:cubicBezTo>
                    <a:pt x="8832" y="1618"/>
                    <a:pt x="8833" y="1617"/>
                    <a:pt x="8834" y="1615"/>
                  </a:cubicBezTo>
                  <a:close/>
                  <a:moveTo>
                    <a:pt x="5463" y="61"/>
                  </a:moveTo>
                  <a:cubicBezTo>
                    <a:pt x="5760" y="61"/>
                    <a:pt x="6054" y="89"/>
                    <a:pt x="6341" y="147"/>
                  </a:cubicBezTo>
                  <a:cubicBezTo>
                    <a:pt x="6479" y="172"/>
                    <a:pt x="6618" y="210"/>
                    <a:pt x="6756" y="247"/>
                  </a:cubicBezTo>
                  <a:cubicBezTo>
                    <a:pt x="6781" y="260"/>
                    <a:pt x="6819" y="260"/>
                    <a:pt x="6844" y="272"/>
                  </a:cubicBezTo>
                  <a:cubicBezTo>
                    <a:pt x="6849" y="274"/>
                    <a:pt x="6855" y="275"/>
                    <a:pt x="6860" y="275"/>
                  </a:cubicBezTo>
                  <a:cubicBezTo>
                    <a:pt x="6892" y="275"/>
                    <a:pt x="6925" y="245"/>
                    <a:pt x="6957" y="235"/>
                  </a:cubicBezTo>
                  <a:cubicBezTo>
                    <a:pt x="7115" y="167"/>
                    <a:pt x="7294" y="120"/>
                    <a:pt x="7475" y="120"/>
                  </a:cubicBezTo>
                  <a:cubicBezTo>
                    <a:pt x="7495" y="120"/>
                    <a:pt x="7515" y="120"/>
                    <a:pt x="7535" y="121"/>
                  </a:cubicBezTo>
                  <a:cubicBezTo>
                    <a:pt x="7837" y="135"/>
                    <a:pt x="8102" y="285"/>
                    <a:pt x="8315" y="499"/>
                  </a:cubicBezTo>
                  <a:cubicBezTo>
                    <a:pt x="8529" y="725"/>
                    <a:pt x="8717" y="1002"/>
                    <a:pt x="8768" y="1329"/>
                  </a:cubicBezTo>
                  <a:cubicBezTo>
                    <a:pt x="8781" y="1404"/>
                    <a:pt x="8781" y="1480"/>
                    <a:pt x="8781" y="1555"/>
                  </a:cubicBezTo>
                  <a:cubicBezTo>
                    <a:pt x="8768" y="1580"/>
                    <a:pt x="8768" y="1605"/>
                    <a:pt x="8768" y="1630"/>
                  </a:cubicBezTo>
                  <a:cubicBezTo>
                    <a:pt x="8781" y="1669"/>
                    <a:pt x="8806" y="1694"/>
                    <a:pt x="8818" y="1731"/>
                  </a:cubicBezTo>
                  <a:cubicBezTo>
                    <a:pt x="8856" y="1820"/>
                    <a:pt x="8893" y="1895"/>
                    <a:pt x="8932" y="1983"/>
                  </a:cubicBezTo>
                  <a:cubicBezTo>
                    <a:pt x="9044" y="2234"/>
                    <a:pt x="9158" y="2499"/>
                    <a:pt x="9259" y="2750"/>
                  </a:cubicBezTo>
                  <a:cubicBezTo>
                    <a:pt x="9460" y="3253"/>
                    <a:pt x="9636" y="3768"/>
                    <a:pt x="9749" y="4296"/>
                  </a:cubicBezTo>
                  <a:cubicBezTo>
                    <a:pt x="9849" y="4774"/>
                    <a:pt x="9913" y="5265"/>
                    <a:pt x="9913" y="5755"/>
                  </a:cubicBezTo>
                  <a:cubicBezTo>
                    <a:pt x="9913" y="6347"/>
                    <a:pt x="9824" y="6937"/>
                    <a:pt x="9598" y="7491"/>
                  </a:cubicBezTo>
                  <a:cubicBezTo>
                    <a:pt x="9359" y="8119"/>
                    <a:pt x="8969" y="8698"/>
                    <a:pt x="8441" y="9125"/>
                  </a:cubicBezTo>
                  <a:cubicBezTo>
                    <a:pt x="7951" y="9528"/>
                    <a:pt x="7359" y="9792"/>
                    <a:pt x="6744" y="9968"/>
                  </a:cubicBezTo>
                  <a:cubicBezTo>
                    <a:pt x="6215" y="10119"/>
                    <a:pt x="5662" y="10195"/>
                    <a:pt x="5121" y="10232"/>
                  </a:cubicBezTo>
                  <a:cubicBezTo>
                    <a:pt x="4555" y="10257"/>
                    <a:pt x="4002" y="10232"/>
                    <a:pt x="3436" y="10282"/>
                  </a:cubicBezTo>
                  <a:cubicBezTo>
                    <a:pt x="3084" y="10307"/>
                    <a:pt x="2720" y="10358"/>
                    <a:pt x="2379" y="10471"/>
                  </a:cubicBezTo>
                  <a:cubicBezTo>
                    <a:pt x="2053" y="10572"/>
                    <a:pt x="1789" y="10773"/>
                    <a:pt x="1537" y="10986"/>
                  </a:cubicBezTo>
                  <a:cubicBezTo>
                    <a:pt x="1382" y="11118"/>
                    <a:pt x="1237" y="11249"/>
                    <a:pt x="1094" y="11392"/>
                  </a:cubicBezTo>
                  <a:lnTo>
                    <a:pt x="1094" y="11392"/>
                  </a:lnTo>
                  <a:cubicBezTo>
                    <a:pt x="696" y="11073"/>
                    <a:pt x="345" y="10685"/>
                    <a:pt x="76" y="10249"/>
                  </a:cubicBezTo>
                  <a:lnTo>
                    <a:pt x="76" y="10249"/>
                  </a:lnTo>
                  <a:cubicBezTo>
                    <a:pt x="172" y="10054"/>
                    <a:pt x="244" y="9848"/>
                    <a:pt x="317" y="9653"/>
                  </a:cubicBezTo>
                  <a:cubicBezTo>
                    <a:pt x="493" y="9138"/>
                    <a:pt x="607" y="8597"/>
                    <a:pt x="657" y="8057"/>
                  </a:cubicBezTo>
                  <a:cubicBezTo>
                    <a:pt x="694" y="7705"/>
                    <a:pt x="707" y="7340"/>
                    <a:pt x="682" y="6987"/>
                  </a:cubicBezTo>
                  <a:cubicBezTo>
                    <a:pt x="669" y="6661"/>
                    <a:pt x="632" y="6347"/>
                    <a:pt x="632" y="6020"/>
                  </a:cubicBezTo>
                  <a:cubicBezTo>
                    <a:pt x="619" y="5403"/>
                    <a:pt x="669" y="4774"/>
                    <a:pt x="820" y="4171"/>
                  </a:cubicBezTo>
                  <a:cubicBezTo>
                    <a:pt x="959" y="3555"/>
                    <a:pt x="1185" y="2963"/>
                    <a:pt x="1512" y="2423"/>
                  </a:cubicBezTo>
                  <a:cubicBezTo>
                    <a:pt x="1851" y="1857"/>
                    <a:pt x="2304" y="1354"/>
                    <a:pt x="2820" y="939"/>
                  </a:cubicBezTo>
                  <a:cubicBezTo>
                    <a:pt x="3399" y="499"/>
                    <a:pt x="4078" y="210"/>
                    <a:pt x="4794" y="109"/>
                  </a:cubicBezTo>
                  <a:cubicBezTo>
                    <a:pt x="5016" y="77"/>
                    <a:pt x="5240" y="61"/>
                    <a:pt x="5463" y="61"/>
                  </a:cubicBezTo>
                  <a:close/>
                  <a:moveTo>
                    <a:pt x="5413" y="1"/>
                  </a:moveTo>
                  <a:cubicBezTo>
                    <a:pt x="4872" y="1"/>
                    <a:pt x="4336" y="103"/>
                    <a:pt x="3838" y="297"/>
                  </a:cubicBezTo>
                  <a:cubicBezTo>
                    <a:pt x="3159" y="562"/>
                    <a:pt x="2569" y="1002"/>
                    <a:pt x="2078" y="1543"/>
                  </a:cubicBezTo>
                  <a:cubicBezTo>
                    <a:pt x="1650" y="2021"/>
                    <a:pt x="1311" y="2574"/>
                    <a:pt x="1060" y="3165"/>
                  </a:cubicBezTo>
                  <a:cubicBezTo>
                    <a:pt x="820" y="3756"/>
                    <a:pt x="682" y="4372"/>
                    <a:pt x="607" y="4989"/>
                  </a:cubicBezTo>
                  <a:cubicBezTo>
                    <a:pt x="582" y="5302"/>
                    <a:pt x="557" y="5604"/>
                    <a:pt x="557" y="5919"/>
                  </a:cubicBezTo>
                  <a:cubicBezTo>
                    <a:pt x="569" y="6246"/>
                    <a:pt x="594" y="6560"/>
                    <a:pt x="619" y="6875"/>
                  </a:cubicBezTo>
                  <a:cubicBezTo>
                    <a:pt x="657" y="7554"/>
                    <a:pt x="607" y="8245"/>
                    <a:pt x="456" y="8899"/>
                  </a:cubicBezTo>
                  <a:cubicBezTo>
                    <a:pt x="367" y="9301"/>
                    <a:pt x="242" y="9704"/>
                    <a:pt x="79" y="10081"/>
                  </a:cubicBezTo>
                  <a:lnTo>
                    <a:pt x="3" y="10232"/>
                  </a:lnTo>
                  <a:cubicBezTo>
                    <a:pt x="1" y="10238"/>
                    <a:pt x="1" y="10245"/>
                    <a:pt x="2" y="10251"/>
                  </a:cubicBezTo>
                  <a:lnTo>
                    <a:pt x="2" y="10251"/>
                  </a:lnTo>
                  <a:cubicBezTo>
                    <a:pt x="1" y="10257"/>
                    <a:pt x="1" y="10264"/>
                    <a:pt x="3" y="10270"/>
                  </a:cubicBezTo>
                  <a:cubicBezTo>
                    <a:pt x="292" y="10723"/>
                    <a:pt x="657" y="11125"/>
                    <a:pt x="1072" y="11464"/>
                  </a:cubicBezTo>
                  <a:cubicBezTo>
                    <a:pt x="1078" y="11471"/>
                    <a:pt x="1088" y="11474"/>
                    <a:pt x="1097" y="11474"/>
                  </a:cubicBezTo>
                  <a:cubicBezTo>
                    <a:pt x="1107" y="11474"/>
                    <a:pt x="1116" y="11471"/>
                    <a:pt x="1122" y="11464"/>
                  </a:cubicBezTo>
                  <a:cubicBezTo>
                    <a:pt x="1273" y="11301"/>
                    <a:pt x="1449" y="11150"/>
                    <a:pt x="1625" y="10999"/>
                  </a:cubicBezTo>
                  <a:cubicBezTo>
                    <a:pt x="1764" y="10886"/>
                    <a:pt x="1915" y="10760"/>
                    <a:pt x="2078" y="10673"/>
                  </a:cubicBezTo>
                  <a:cubicBezTo>
                    <a:pt x="2216" y="10584"/>
                    <a:pt x="2354" y="10534"/>
                    <a:pt x="2505" y="10496"/>
                  </a:cubicBezTo>
                  <a:cubicBezTo>
                    <a:pt x="3184" y="10307"/>
                    <a:pt x="3902" y="10320"/>
                    <a:pt x="4606" y="10307"/>
                  </a:cubicBezTo>
                  <a:cubicBezTo>
                    <a:pt x="5084" y="10307"/>
                    <a:pt x="5574" y="10270"/>
                    <a:pt x="6051" y="10182"/>
                  </a:cubicBezTo>
                  <a:cubicBezTo>
                    <a:pt x="6655" y="10081"/>
                    <a:pt x="7247" y="9905"/>
                    <a:pt x="7800" y="9628"/>
                  </a:cubicBezTo>
                  <a:cubicBezTo>
                    <a:pt x="8390" y="9314"/>
                    <a:pt x="8893" y="8874"/>
                    <a:pt x="9259" y="8308"/>
                  </a:cubicBezTo>
                  <a:cubicBezTo>
                    <a:pt x="9611" y="7780"/>
                    <a:pt x="9824" y="7164"/>
                    <a:pt x="9925" y="6535"/>
                  </a:cubicBezTo>
                  <a:cubicBezTo>
                    <a:pt x="10000" y="5995"/>
                    <a:pt x="10000" y="5441"/>
                    <a:pt x="9925" y="4900"/>
                  </a:cubicBezTo>
                  <a:cubicBezTo>
                    <a:pt x="9862" y="4447"/>
                    <a:pt x="9762" y="3995"/>
                    <a:pt x="9623" y="3555"/>
                  </a:cubicBezTo>
                  <a:cubicBezTo>
                    <a:pt x="9447" y="2989"/>
                    <a:pt x="9220" y="2435"/>
                    <a:pt x="8969" y="1895"/>
                  </a:cubicBezTo>
                  <a:cubicBezTo>
                    <a:pt x="8932" y="1820"/>
                    <a:pt x="8906" y="1744"/>
                    <a:pt x="8868" y="1669"/>
                  </a:cubicBezTo>
                  <a:cubicBezTo>
                    <a:pt x="8856" y="1656"/>
                    <a:pt x="8843" y="1630"/>
                    <a:pt x="8843" y="1605"/>
                  </a:cubicBezTo>
                  <a:cubicBezTo>
                    <a:pt x="8841" y="1603"/>
                    <a:pt x="8840" y="1602"/>
                    <a:pt x="8838" y="1601"/>
                  </a:cubicBezTo>
                  <a:lnTo>
                    <a:pt x="8838" y="1601"/>
                  </a:lnTo>
                  <a:cubicBezTo>
                    <a:pt x="8843" y="1571"/>
                    <a:pt x="8843" y="1514"/>
                    <a:pt x="8843" y="1505"/>
                  </a:cubicBezTo>
                  <a:cubicBezTo>
                    <a:pt x="8843" y="1417"/>
                    <a:pt x="8831" y="1317"/>
                    <a:pt x="8818" y="1228"/>
                  </a:cubicBezTo>
                  <a:cubicBezTo>
                    <a:pt x="8743" y="914"/>
                    <a:pt x="8541" y="638"/>
                    <a:pt x="8315" y="411"/>
                  </a:cubicBezTo>
                  <a:cubicBezTo>
                    <a:pt x="8102" y="210"/>
                    <a:pt x="7850" y="71"/>
                    <a:pt x="7560" y="59"/>
                  </a:cubicBezTo>
                  <a:cubicBezTo>
                    <a:pt x="7533" y="57"/>
                    <a:pt x="7505" y="57"/>
                    <a:pt x="7478" y="57"/>
                  </a:cubicBezTo>
                  <a:cubicBezTo>
                    <a:pt x="7295" y="57"/>
                    <a:pt x="7121" y="94"/>
                    <a:pt x="6957" y="160"/>
                  </a:cubicBezTo>
                  <a:cubicBezTo>
                    <a:pt x="6932" y="172"/>
                    <a:pt x="6881" y="185"/>
                    <a:pt x="6856" y="210"/>
                  </a:cubicBezTo>
                  <a:cubicBezTo>
                    <a:pt x="6831" y="197"/>
                    <a:pt x="6794" y="185"/>
                    <a:pt x="6769" y="185"/>
                  </a:cubicBezTo>
                  <a:cubicBezTo>
                    <a:pt x="6417" y="71"/>
                    <a:pt x="6039" y="21"/>
                    <a:pt x="5674" y="9"/>
                  </a:cubicBezTo>
                  <a:cubicBezTo>
                    <a:pt x="5587" y="3"/>
                    <a:pt x="5500" y="1"/>
                    <a:pt x="5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34"/>
            <p:cNvSpPr/>
            <p:nvPr/>
          </p:nvSpPr>
          <p:spPr>
            <a:xfrm>
              <a:off x="6336100" y="3914175"/>
              <a:ext cx="218825" cy="241125"/>
            </a:xfrm>
            <a:custGeom>
              <a:avLst/>
              <a:gdLst/>
              <a:ahLst/>
              <a:cxnLst/>
              <a:rect l="l" t="t" r="r" b="b"/>
              <a:pathLst>
                <a:path w="8753" h="9645" extrusionOk="0">
                  <a:moveTo>
                    <a:pt x="7961" y="0"/>
                  </a:moveTo>
                  <a:cubicBezTo>
                    <a:pt x="7948" y="12"/>
                    <a:pt x="7721" y="314"/>
                    <a:pt x="7973" y="1333"/>
                  </a:cubicBezTo>
                  <a:cubicBezTo>
                    <a:pt x="8112" y="1848"/>
                    <a:pt x="8690" y="4539"/>
                    <a:pt x="7131" y="6665"/>
                  </a:cubicBezTo>
                  <a:cubicBezTo>
                    <a:pt x="6061" y="8149"/>
                    <a:pt x="4012" y="8287"/>
                    <a:pt x="2666" y="8387"/>
                  </a:cubicBezTo>
                  <a:cubicBezTo>
                    <a:pt x="2252" y="8413"/>
                    <a:pt x="1900" y="8438"/>
                    <a:pt x="1660" y="8488"/>
                  </a:cubicBezTo>
                  <a:cubicBezTo>
                    <a:pt x="667" y="8727"/>
                    <a:pt x="0" y="9595"/>
                    <a:pt x="0" y="9608"/>
                  </a:cubicBezTo>
                  <a:lnTo>
                    <a:pt x="50" y="9645"/>
                  </a:lnTo>
                  <a:cubicBezTo>
                    <a:pt x="50" y="9633"/>
                    <a:pt x="704" y="8790"/>
                    <a:pt x="1685" y="8551"/>
                  </a:cubicBezTo>
                  <a:cubicBezTo>
                    <a:pt x="1912" y="8501"/>
                    <a:pt x="2264" y="8476"/>
                    <a:pt x="2666" y="8451"/>
                  </a:cubicBezTo>
                  <a:cubicBezTo>
                    <a:pt x="4024" y="8350"/>
                    <a:pt x="6087" y="8211"/>
                    <a:pt x="7181" y="6702"/>
                  </a:cubicBezTo>
                  <a:cubicBezTo>
                    <a:pt x="8752" y="4552"/>
                    <a:pt x="8174" y="1836"/>
                    <a:pt x="8036" y="1308"/>
                  </a:cubicBezTo>
                  <a:cubicBezTo>
                    <a:pt x="7785" y="339"/>
                    <a:pt x="7998" y="37"/>
                    <a:pt x="8011" y="37"/>
                  </a:cubicBezTo>
                  <a:lnTo>
                    <a:pt x="7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34"/>
            <p:cNvSpPr/>
            <p:nvPr/>
          </p:nvSpPr>
          <p:spPr>
            <a:xfrm>
              <a:off x="6337300" y="4011850"/>
              <a:ext cx="183550" cy="129975"/>
            </a:xfrm>
            <a:custGeom>
              <a:avLst/>
              <a:gdLst/>
              <a:ahLst/>
              <a:cxnLst/>
              <a:rect l="l" t="t" r="r" b="b"/>
              <a:pathLst>
                <a:path w="7342" h="5199" extrusionOk="0">
                  <a:moveTo>
                    <a:pt x="7302" y="1"/>
                  </a:moveTo>
                  <a:cubicBezTo>
                    <a:pt x="7289" y="1"/>
                    <a:pt x="7276" y="9"/>
                    <a:pt x="7271" y="29"/>
                  </a:cubicBezTo>
                  <a:cubicBezTo>
                    <a:pt x="7158" y="570"/>
                    <a:pt x="7019" y="1123"/>
                    <a:pt x="6743" y="1613"/>
                  </a:cubicBezTo>
                  <a:cubicBezTo>
                    <a:pt x="6617" y="1865"/>
                    <a:pt x="6454" y="2091"/>
                    <a:pt x="6240" y="2292"/>
                  </a:cubicBezTo>
                  <a:cubicBezTo>
                    <a:pt x="6026" y="2507"/>
                    <a:pt x="5762" y="2670"/>
                    <a:pt x="5485" y="2808"/>
                  </a:cubicBezTo>
                  <a:cubicBezTo>
                    <a:pt x="4895" y="3110"/>
                    <a:pt x="4241" y="3286"/>
                    <a:pt x="3599" y="3462"/>
                  </a:cubicBezTo>
                  <a:cubicBezTo>
                    <a:pt x="2970" y="3638"/>
                    <a:pt x="2316" y="3801"/>
                    <a:pt x="1713" y="4053"/>
                  </a:cubicBezTo>
                  <a:cubicBezTo>
                    <a:pt x="1159" y="4279"/>
                    <a:pt x="631" y="4581"/>
                    <a:pt x="192" y="4983"/>
                  </a:cubicBezTo>
                  <a:cubicBezTo>
                    <a:pt x="128" y="5034"/>
                    <a:pt x="78" y="5084"/>
                    <a:pt x="28" y="5147"/>
                  </a:cubicBezTo>
                  <a:cubicBezTo>
                    <a:pt x="0" y="5166"/>
                    <a:pt x="20" y="5198"/>
                    <a:pt x="43" y="5198"/>
                  </a:cubicBezTo>
                  <a:cubicBezTo>
                    <a:pt x="51" y="5198"/>
                    <a:pt x="59" y="5195"/>
                    <a:pt x="66" y="5185"/>
                  </a:cubicBezTo>
                  <a:cubicBezTo>
                    <a:pt x="493" y="4745"/>
                    <a:pt x="1022" y="4418"/>
                    <a:pt x="1587" y="4179"/>
                  </a:cubicBezTo>
                  <a:cubicBezTo>
                    <a:pt x="2204" y="3915"/>
                    <a:pt x="2844" y="3739"/>
                    <a:pt x="3486" y="3563"/>
                  </a:cubicBezTo>
                  <a:cubicBezTo>
                    <a:pt x="4127" y="3387"/>
                    <a:pt x="4781" y="3211"/>
                    <a:pt x="5385" y="2934"/>
                  </a:cubicBezTo>
                  <a:cubicBezTo>
                    <a:pt x="5661" y="2808"/>
                    <a:pt x="5926" y="2644"/>
                    <a:pt x="6164" y="2456"/>
                  </a:cubicBezTo>
                  <a:cubicBezTo>
                    <a:pt x="6379" y="2267"/>
                    <a:pt x="6567" y="2054"/>
                    <a:pt x="6718" y="1814"/>
                  </a:cubicBezTo>
                  <a:cubicBezTo>
                    <a:pt x="7007" y="1337"/>
                    <a:pt x="7158" y="783"/>
                    <a:pt x="7296" y="243"/>
                  </a:cubicBezTo>
                  <a:cubicBezTo>
                    <a:pt x="7309" y="180"/>
                    <a:pt x="7321" y="117"/>
                    <a:pt x="7334" y="42"/>
                  </a:cubicBezTo>
                  <a:cubicBezTo>
                    <a:pt x="7342" y="19"/>
                    <a:pt x="7322" y="1"/>
                    <a:pt x="7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34"/>
            <p:cNvSpPr/>
            <p:nvPr/>
          </p:nvSpPr>
          <p:spPr>
            <a:xfrm>
              <a:off x="6516025" y="3936325"/>
              <a:ext cx="9675" cy="59375"/>
            </a:xfrm>
            <a:custGeom>
              <a:avLst/>
              <a:gdLst/>
              <a:ahLst/>
              <a:cxnLst/>
              <a:rect l="l" t="t" r="r" b="b"/>
              <a:pathLst>
                <a:path w="387" h="2375" extrusionOk="0">
                  <a:moveTo>
                    <a:pt x="46" y="1"/>
                  </a:moveTo>
                  <a:cubicBezTo>
                    <a:pt x="25" y="1"/>
                    <a:pt x="1" y="20"/>
                    <a:pt x="9" y="45"/>
                  </a:cubicBezTo>
                  <a:cubicBezTo>
                    <a:pt x="248" y="786"/>
                    <a:pt x="323" y="1566"/>
                    <a:pt x="223" y="2346"/>
                  </a:cubicBezTo>
                  <a:cubicBezTo>
                    <a:pt x="223" y="2365"/>
                    <a:pt x="238" y="2374"/>
                    <a:pt x="254" y="2374"/>
                  </a:cubicBezTo>
                  <a:cubicBezTo>
                    <a:pt x="270" y="2374"/>
                    <a:pt x="286" y="2365"/>
                    <a:pt x="286" y="2346"/>
                  </a:cubicBezTo>
                  <a:cubicBezTo>
                    <a:pt x="386" y="1566"/>
                    <a:pt x="311" y="774"/>
                    <a:pt x="72" y="20"/>
                  </a:cubicBezTo>
                  <a:cubicBezTo>
                    <a:pt x="67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34"/>
            <p:cNvSpPr/>
            <p:nvPr/>
          </p:nvSpPr>
          <p:spPr>
            <a:xfrm>
              <a:off x="6417375" y="3946600"/>
              <a:ext cx="81425" cy="70325"/>
            </a:xfrm>
            <a:custGeom>
              <a:avLst/>
              <a:gdLst/>
              <a:ahLst/>
              <a:cxnLst/>
              <a:rect l="l" t="t" r="r" b="b"/>
              <a:pathLst>
                <a:path w="3257" h="2813" extrusionOk="0">
                  <a:moveTo>
                    <a:pt x="3207" y="1"/>
                  </a:moveTo>
                  <a:cubicBezTo>
                    <a:pt x="3199" y="1"/>
                    <a:pt x="3191" y="4"/>
                    <a:pt x="3188" y="11"/>
                  </a:cubicBezTo>
                  <a:cubicBezTo>
                    <a:pt x="2861" y="464"/>
                    <a:pt x="2433" y="828"/>
                    <a:pt x="1980" y="1143"/>
                  </a:cubicBezTo>
                  <a:cubicBezTo>
                    <a:pt x="1541" y="1457"/>
                    <a:pt x="1075" y="1759"/>
                    <a:pt x="647" y="2111"/>
                  </a:cubicBezTo>
                  <a:cubicBezTo>
                    <a:pt x="421" y="2312"/>
                    <a:pt x="208" y="2526"/>
                    <a:pt x="19" y="2765"/>
                  </a:cubicBezTo>
                  <a:cubicBezTo>
                    <a:pt x="1" y="2792"/>
                    <a:pt x="28" y="2813"/>
                    <a:pt x="55" y="2813"/>
                  </a:cubicBezTo>
                  <a:cubicBezTo>
                    <a:pt x="65" y="2813"/>
                    <a:pt x="75" y="2810"/>
                    <a:pt x="82" y="2803"/>
                  </a:cubicBezTo>
                  <a:cubicBezTo>
                    <a:pt x="409" y="2362"/>
                    <a:pt x="862" y="2010"/>
                    <a:pt x="1301" y="1696"/>
                  </a:cubicBezTo>
                  <a:cubicBezTo>
                    <a:pt x="1754" y="1381"/>
                    <a:pt x="2220" y="1079"/>
                    <a:pt x="2634" y="715"/>
                  </a:cubicBezTo>
                  <a:cubicBezTo>
                    <a:pt x="2861" y="514"/>
                    <a:pt x="3062" y="300"/>
                    <a:pt x="3238" y="48"/>
                  </a:cubicBezTo>
                  <a:cubicBezTo>
                    <a:pt x="3256" y="21"/>
                    <a:pt x="3229" y="1"/>
                    <a:pt x="3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34"/>
            <p:cNvSpPr/>
            <p:nvPr/>
          </p:nvSpPr>
          <p:spPr>
            <a:xfrm>
              <a:off x="6436875" y="3923425"/>
              <a:ext cx="41800" cy="64400"/>
            </a:xfrm>
            <a:custGeom>
              <a:avLst/>
              <a:gdLst/>
              <a:ahLst/>
              <a:cxnLst/>
              <a:rect l="l" t="t" r="r" b="b"/>
              <a:pathLst>
                <a:path w="1672" h="2576" extrusionOk="0">
                  <a:moveTo>
                    <a:pt x="1619" y="1"/>
                  </a:moveTo>
                  <a:cubicBezTo>
                    <a:pt x="1613" y="1"/>
                    <a:pt x="1608" y="3"/>
                    <a:pt x="1603" y="7"/>
                  </a:cubicBezTo>
                  <a:cubicBezTo>
                    <a:pt x="987" y="497"/>
                    <a:pt x="685" y="1240"/>
                    <a:pt x="345" y="1931"/>
                  </a:cubicBezTo>
                  <a:cubicBezTo>
                    <a:pt x="245" y="2132"/>
                    <a:pt x="144" y="2333"/>
                    <a:pt x="18" y="2535"/>
                  </a:cubicBezTo>
                  <a:cubicBezTo>
                    <a:pt x="1" y="2552"/>
                    <a:pt x="20" y="2576"/>
                    <a:pt x="42" y="2576"/>
                  </a:cubicBezTo>
                  <a:cubicBezTo>
                    <a:pt x="51" y="2576"/>
                    <a:pt x="61" y="2571"/>
                    <a:pt x="69" y="2560"/>
                  </a:cubicBezTo>
                  <a:cubicBezTo>
                    <a:pt x="496" y="1906"/>
                    <a:pt x="723" y="1126"/>
                    <a:pt x="1213" y="497"/>
                  </a:cubicBezTo>
                  <a:cubicBezTo>
                    <a:pt x="1339" y="334"/>
                    <a:pt x="1477" y="184"/>
                    <a:pt x="1641" y="58"/>
                  </a:cubicBezTo>
                  <a:cubicBezTo>
                    <a:pt x="1671" y="37"/>
                    <a:pt x="1644" y="1"/>
                    <a:pt x="1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34"/>
            <p:cNvSpPr/>
            <p:nvPr/>
          </p:nvSpPr>
          <p:spPr>
            <a:xfrm>
              <a:off x="6402825" y="3915550"/>
              <a:ext cx="74275" cy="85475"/>
            </a:xfrm>
            <a:custGeom>
              <a:avLst/>
              <a:gdLst/>
              <a:ahLst/>
              <a:cxnLst/>
              <a:rect l="l" t="t" r="r" b="b"/>
              <a:pathLst>
                <a:path w="2971" h="3419" extrusionOk="0">
                  <a:moveTo>
                    <a:pt x="2912" y="1"/>
                  </a:moveTo>
                  <a:cubicBezTo>
                    <a:pt x="2904" y="1"/>
                    <a:pt x="2897" y="3"/>
                    <a:pt x="2889" y="8"/>
                  </a:cubicBezTo>
                  <a:cubicBezTo>
                    <a:pt x="2009" y="750"/>
                    <a:pt x="1217" y="1605"/>
                    <a:pt x="550" y="2548"/>
                  </a:cubicBezTo>
                  <a:cubicBezTo>
                    <a:pt x="362" y="2812"/>
                    <a:pt x="186" y="3089"/>
                    <a:pt x="10" y="3366"/>
                  </a:cubicBezTo>
                  <a:cubicBezTo>
                    <a:pt x="1" y="3392"/>
                    <a:pt x="23" y="3419"/>
                    <a:pt x="46" y="3419"/>
                  </a:cubicBezTo>
                  <a:cubicBezTo>
                    <a:pt x="56" y="3419"/>
                    <a:pt x="65" y="3414"/>
                    <a:pt x="73" y="3403"/>
                  </a:cubicBezTo>
                  <a:cubicBezTo>
                    <a:pt x="664" y="2410"/>
                    <a:pt x="1380" y="1505"/>
                    <a:pt x="2210" y="712"/>
                  </a:cubicBezTo>
                  <a:cubicBezTo>
                    <a:pt x="2450" y="485"/>
                    <a:pt x="2688" y="272"/>
                    <a:pt x="2940" y="58"/>
                  </a:cubicBezTo>
                  <a:cubicBezTo>
                    <a:pt x="2971" y="38"/>
                    <a:pt x="2944" y="1"/>
                    <a:pt x="2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34"/>
            <p:cNvSpPr/>
            <p:nvPr/>
          </p:nvSpPr>
          <p:spPr>
            <a:xfrm>
              <a:off x="6366375" y="3907400"/>
              <a:ext cx="106650" cy="141800"/>
            </a:xfrm>
            <a:custGeom>
              <a:avLst/>
              <a:gdLst/>
              <a:ahLst/>
              <a:cxnLst/>
              <a:rect l="l" t="t" r="r" b="b"/>
              <a:pathLst>
                <a:path w="4266" h="5672" extrusionOk="0">
                  <a:moveTo>
                    <a:pt x="4227" y="1"/>
                  </a:moveTo>
                  <a:cubicBezTo>
                    <a:pt x="4221" y="1"/>
                    <a:pt x="4216" y="3"/>
                    <a:pt x="4210" y="7"/>
                  </a:cubicBezTo>
                  <a:cubicBezTo>
                    <a:pt x="3417" y="397"/>
                    <a:pt x="2713" y="962"/>
                    <a:pt x="2159" y="1655"/>
                  </a:cubicBezTo>
                  <a:cubicBezTo>
                    <a:pt x="1857" y="2032"/>
                    <a:pt x="1606" y="2434"/>
                    <a:pt x="1354" y="2849"/>
                  </a:cubicBezTo>
                  <a:cubicBezTo>
                    <a:pt x="1103" y="3264"/>
                    <a:pt x="865" y="3692"/>
                    <a:pt x="650" y="4144"/>
                  </a:cubicBezTo>
                  <a:cubicBezTo>
                    <a:pt x="424" y="4622"/>
                    <a:pt x="211" y="5125"/>
                    <a:pt x="9" y="5628"/>
                  </a:cubicBezTo>
                  <a:cubicBezTo>
                    <a:pt x="1" y="5653"/>
                    <a:pt x="25" y="5672"/>
                    <a:pt x="46" y="5672"/>
                  </a:cubicBezTo>
                  <a:cubicBezTo>
                    <a:pt x="57" y="5672"/>
                    <a:pt x="68" y="5666"/>
                    <a:pt x="72" y="5653"/>
                  </a:cubicBezTo>
                  <a:cubicBezTo>
                    <a:pt x="261" y="5201"/>
                    <a:pt x="437" y="4760"/>
                    <a:pt x="638" y="4320"/>
                  </a:cubicBezTo>
                  <a:cubicBezTo>
                    <a:pt x="839" y="3880"/>
                    <a:pt x="1066" y="3452"/>
                    <a:pt x="1317" y="3038"/>
                  </a:cubicBezTo>
                  <a:cubicBezTo>
                    <a:pt x="1569" y="2622"/>
                    <a:pt x="1820" y="2208"/>
                    <a:pt x="2109" y="1831"/>
                  </a:cubicBezTo>
                  <a:cubicBezTo>
                    <a:pt x="2374" y="1478"/>
                    <a:pt x="2675" y="1164"/>
                    <a:pt x="3002" y="887"/>
                  </a:cubicBezTo>
                  <a:cubicBezTo>
                    <a:pt x="3380" y="560"/>
                    <a:pt x="3794" y="283"/>
                    <a:pt x="4235" y="57"/>
                  </a:cubicBezTo>
                  <a:cubicBezTo>
                    <a:pt x="4266" y="47"/>
                    <a:pt x="4253" y="1"/>
                    <a:pt x="4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34"/>
            <p:cNvSpPr/>
            <p:nvPr/>
          </p:nvSpPr>
          <p:spPr>
            <a:xfrm>
              <a:off x="6376750" y="3898125"/>
              <a:ext cx="96425" cy="99775"/>
            </a:xfrm>
            <a:custGeom>
              <a:avLst/>
              <a:gdLst/>
              <a:ahLst/>
              <a:cxnLst/>
              <a:rect l="l" t="t" r="r" b="b"/>
              <a:pathLst>
                <a:path w="3857" h="3991" extrusionOk="0">
                  <a:moveTo>
                    <a:pt x="3807" y="0"/>
                  </a:moveTo>
                  <a:cubicBezTo>
                    <a:pt x="3618" y="13"/>
                    <a:pt x="3417" y="64"/>
                    <a:pt x="3228" y="126"/>
                  </a:cubicBezTo>
                  <a:cubicBezTo>
                    <a:pt x="3040" y="176"/>
                    <a:pt x="2851" y="240"/>
                    <a:pt x="2675" y="302"/>
                  </a:cubicBezTo>
                  <a:cubicBezTo>
                    <a:pt x="2499" y="378"/>
                    <a:pt x="2323" y="453"/>
                    <a:pt x="2185" y="567"/>
                  </a:cubicBezTo>
                  <a:cubicBezTo>
                    <a:pt x="2034" y="679"/>
                    <a:pt x="1908" y="805"/>
                    <a:pt x="1783" y="944"/>
                  </a:cubicBezTo>
                  <a:cubicBezTo>
                    <a:pt x="1531" y="1221"/>
                    <a:pt x="1292" y="1509"/>
                    <a:pt x="1078" y="1811"/>
                  </a:cubicBezTo>
                  <a:cubicBezTo>
                    <a:pt x="852" y="2126"/>
                    <a:pt x="663" y="2440"/>
                    <a:pt x="512" y="2792"/>
                  </a:cubicBezTo>
                  <a:cubicBezTo>
                    <a:pt x="349" y="3182"/>
                    <a:pt x="210" y="3572"/>
                    <a:pt x="9" y="3949"/>
                  </a:cubicBezTo>
                  <a:cubicBezTo>
                    <a:pt x="1" y="3967"/>
                    <a:pt x="22" y="3990"/>
                    <a:pt x="45" y="3990"/>
                  </a:cubicBezTo>
                  <a:cubicBezTo>
                    <a:pt x="55" y="3990"/>
                    <a:pt x="65" y="3986"/>
                    <a:pt x="72" y="3974"/>
                  </a:cubicBezTo>
                  <a:cubicBezTo>
                    <a:pt x="248" y="3660"/>
                    <a:pt x="374" y="3320"/>
                    <a:pt x="500" y="2981"/>
                  </a:cubicBezTo>
                  <a:cubicBezTo>
                    <a:pt x="651" y="2641"/>
                    <a:pt x="802" y="2314"/>
                    <a:pt x="1015" y="2000"/>
                  </a:cubicBezTo>
                  <a:cubicBezTo>
                    <a:pt x="1229" y="1699"/>
                    <a:pt x="1468" y="1422"/>
                    <a:pt x="1707" y="1132"/>
                  </a:cubicBezTo>
                  <a:cubicBezTo>
                    <a:pt x="1945" y="856"/>
                    <a:pt x="2197" y="592"/>
                    <a:pt x="2537" y="428"/>
                  </a:cubicBezTo>
                  <a:cubicBezTo>
                    <a:pt x="2738" y="340"/>
                    <a:pt x="2952" y="277"/>
                    <a:pt x="3153" y="215"/>
                  </a:cubicBezTo>
                  <a:cubicBezTo>
                    <a:pt x="3367" y="139"/>
                    <a:pt x="3580" y="89"/>
                    <a:pt x="3807" y="64"/>
                  </a:cubicBezTo>
                  <a:cubicBezTo>
                    <a:pt x="3857" y="64"/>
                    <a:pt x="3857" y="0"/>
                    <a:pt x="3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34"/>
            <p:cNvSpPr/>
            <p:nvPr/>
          </p:nvSpPr>
          <p:spPr>
            <a:xfrm>
              <a:off x="6356975" y="3889650"/>
              <a:ext cx="122825" cy="113125"/>
            </a:xfrm>
            <a:custGeom>
              <a:avLst/>
              <a:gdLst/>
              <a:ahLst/>
              <a:cxnLst/>
              <a:rect l="l" t="t" r="r" b="b"/>
              <a:pathLst>
                <a:path w="4913" h="4525" extrusionOk="0">
                  <a:moveTo>
                    <a:pt x="4874" y="0"/>
                  </a:moveTo>
                  <a:cubicBezTo>
                    <a:pt x="3906" y="76"/>
                    <a:pt x="2951" y="390"/>
                    <a:pt x="2158" y="931"/>
                  </a:cubicBezTo>
                  <a:cubicBezTo>
                    <a:pt x="1417" y="1434"/>
                    <a:pt x="914" y="2175"/>
                    <a:pt x="561" y="2980"/>
                  </a:cubicBezTo>
                  <a:cubicBezTo>
                    <a:pt x="347" y="3471"/>
                    <a:pt x="184" y="3974"/>
                    <a:pt x="8" y="4489"/>
                  </a:cubicBezTo>
                  <a:cubicBezTo>
                    <a:pt x="1" y="4511"/>
                    <a:pt x="19" y="4525"/>
                    <a:pt x="38" y="4525"/>
                  </a:cubicBezTo>
                  <a:cubicBezTo>
                    <a:pt x="51" y="4525"/>
                    <a:pt x="66" y="4518"/>
                    <a:pt x="71" y="4502"/>
                  </a:cubicBezTo>
                  <a:cubicBezTo>
                    <a:pt x="360" y="3647"/>
                    <a:pt x="637" y="2767"/>
                    <a:pt x="1152" y="2024"/>
                  </a:cubicBezTo>
                  <a:cubicBezTo>
                    <a:pt x="1404" y="1660"/>
                    <a:pt x="1693" y="1345"/>
                    <a:pt x="2045" y="1082"/>
                  </a:cubicBezTo>
                  <a:cubicBezTo>
                    <a:pt x="2423" y="805"/>
                    <a:pt x="2862" y="591"/>
                    <a:pt x="3303" y="415"/>
                  </a:cubicBezTo>
                  <a:cubicBezTo>
                    <a:pt x="3806" y="227"/>
                    <a:pt x="4334" y="113"/>
                    <a:pt x="4874" y="63"/>
                  </a:cubicBezTo>
                  <a:cubicBezTo>
                    <a:pt x="4913" y="63"/>
                    <a:pt x="4913" y="0"/>
                    <a:pt x="4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34"/>
            <p:cNvSpPr/>
            <p:nvPr/>
          </p:nvSpPr>
          <p:spPr>
            <a:xfrm>
              <a:off x="6356925" y="3881650"/>
              <a:ext cx="107775" cy="68775"/>
            </a:xfrm>
            <a:custGeom>
              <a:avLst/>
              <a:gdLst/>
              <a:ahLst/>
              <a:cxnLst/>
              <a:rect l="l" t="t" r="r" b="b"/>
              <a:pathLst>
                <a:path w="4311" h="2751" extrusionOk="0">
                  <a:moveTo>
                    <a:pt x="4084" y="1"/>
                  </a:moveTo>
                  <a:cubicBezTo>
                    <a:pt x="3441" y="1"/>
                    <a:pt x="2811" y="184"/>
                    <a:pt x="2235" y="483"/>
                  </a:cubicBezTo>
                  <a:cubicBezTo>
                    <a:pt x="1632" y="798"/>
                    <a:pt x="1117" y="1263"/>
                    <a:pt x="676" y="1779"/>
                  </a:cubicBezTo>
                  <a:cubicBezTo>
                    <a:pt x="438" y="2068"/>
                    <a:pt x="211" y="2383"/>
                    <a:pt x="10" y="2697"/>
                  </a:cubicBezTo>
                  <a:cubicBezTo>
                    <a:pt x="1" y="2724"/>
                    <a:pt x="23" y="2750"/>
                    <a:pt x="46" y="2750"/>
                  </a:cubicBezTo>
                  <a:cubicBezTo>
                    <a:pt x="56" y="2750"/>
                    <a:pt x="65" y="2746"/>
                    <a:pt x="73" y="2735"/>
                  </a:cubicBezTo>
                  <a:cubicBezTo>
                    <a:pt x="425" y="2168"/>
                    <a:pt x="827" y="1640"/>
                    <a:pt x="1330" y="1201"/>
                  </a:cubicBezTo>
                  <a:cubicBezTo>
                    <a:pt x="1846" y="748"/>
                    <a:pt x="2450" y="383"/>
                    <a:pt x="3104" y="207"/>
                  </a:cubicBezTo>
                  <a:cubicBezTo>
                    <a:pt x="3416" y="123"/>
                    <a:pt x="3737" y="75"/>
                    <a:pt x="4060" y="75"/>
                  </a:cubicBezTo>
                  <a:cubicBezTo>
                    <a:pt x="4127" y="75"/>
                    <a:pt x="4194" y="77"/>
                    <a:pt x="4261" y="81"/>
                  </a:cubicBezTo>
                  <a:cubicBezTo>
                    <a:pt x="4311" y="81"/>
                    <a:pt x="4311" y="19"/>
                    <a:pt x="4261" y="5"/>
                  </a:cubicBezTo>
                  <a:cubicBezTo>
                    <a:pt x="4201" y="2"/>
                    <a:pt x="4142" y="1"/>
                    <a:pt x="4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34"/>
            <p:cNvSpPr/>
            <p:nvPr/>
          </p:nvSpPr>
          <p:spPr>
            <a:xfrm>
              <a:off x="6519025" y="3934650"/>
              <a:ext cx="14850" cy="117800"/>
            </a:xfrm>
            <a:custGeom>
              <a:avLst/>
              <a:gdLst/>
              <a:ahLst/>
              <a:cxnLst/>
              <a:rect l="l" t="t" r="r" b="b"/>
              <a:pathLst>
                <a:path w="594" h="4712" extrusionOk="0">
                  <a:moveTo>
                    <a:pt x="246" y="1"/>
                  </a:moveTo>
                  <a:cubicBezTo>
                    <a:pt x="227" y="1"/>
                    <a:pt x="209" y="14"/>
                    <a:pt x="216" y="36"/>
                  </a:cubicBezTo>
                  <a:cubicBezTo>
                    <a:pt x="455" y="640"/>
                    <a:pt x="505" y="1281"/>
                    <a:pt x="493" y="1923"/>
                  </a:cubicBezTo>
                  <a:cubicBezTo>
                    <a:pt x="480" y="2526"/>
                    <a:pt x="417" y="3130"/>
                    <a:pt x="292" y="3720"/>
                  </a:cubicBezTo>
                  <a:cubicBezTo>
                    <a:pt x="216" y="4047"/>
                    <a:pt x="128" y="4362"/>
                    <a:pt x="15" y="4676"/>
                  </a:cubicBezTo>
                  <a:cubicBezTo>
                    <a:pt x="0" y="4698"/>
                    <a:pt x="15" y="4712"/>
                    <a:pt x="35" y="4712"/>
                  </a:cubicBezTo>
                  <a:cubicBezTo>
                    <a:pt x="50" y="4712"/>
                    <a:pt x="67" y="4705"/>
                    <a:pt x="77" y="4689"/>
                  </a:cubicBezTo>
                  <a:cubicBezTo>
                    <a:pt x="292" y="4136"/>
                    <a:pt x="417" y="3532"/>
                    <a:pt x="480" y="2941"/>
                  </a:cubicBezTo>
                  <a:cubicBezTo>
                    <a:pt x="555" y="2325"/>
                    <a:pt x="593" y="1683"/>
                    <a:pt x="530" y="1068"/>
                  </a:cubicBezTo>
                  <a:cubicBezTo>
                    <a:pt x="493" y="702"/>
                    <a:pt x="417" y="350"/>
                    <a:pt x="279" y="23"/>
                  </a:cubicBezTo>
                  <a:cubicBezTo>
                    <a:pt x="274" y="8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34"/>
            <p:cNvSpPr/>
            <p:nvPr/>
          </p:nvSpPr>
          <p:spPr>
            <a:xfrm>
              <a:off x="6429475" y="4064200"/>
              <a:ext cx="83475" cy="48350"/>
            </a:xfrm>
            <a:custGeom>
              <a:avLst/>
              <a:gdLst/>
              <a:ahLst/>
              <a:cxnLst/>
              <a:rect l="l" t="t" r="r" b="b"/>
              <a:pathLst>
                <a:path w="3339" h="1934" extrusionOk="0">
                  <a:moveTo>
                    <a:pt x="3284" y="0"/>
                  </a:moveTo>
                  <a:cubicBezTo>
                    <a:pt x="3274" y="0"/>
                    <a:pt x="3264" y="3"/>
                    <a:pt x="3257" y="10"/>
                  </a:cubicBezTo>
                  <a:cubicBezTo>
                    <a:pt x="2767" y="877"/>
                    <a:pt x="1823" y="1330"/>
                    <a:pt x="918" y="1620"/>
                  </a:cubicBezTo>
                  <a:cubicBezTo>
                    <a:pt x="629" y="1707"/>
                    <a:pt x="327" y="1783"/>
                    <a:pt x="38" y="1871"/>
                  </a:cubicBezTo>
                  <a:cubicBezTo>
                    <a:pt x="0" y="1871"/>
                    <a:pt x="13" y="1934"/>
                    <a:pt x="51" y="1934"/>
                  </a:cubicBezTo>
                  <a:cubicBezTo>
                    <a:pt x="1044" y="1670"/>
                    <a:pt x="2075" y="1380"/>
                    <a:pt x="2829" y="664"/>
                  </a:cubicBezTo>
                  <a:cubicBezTo>
                    <a:pt x="3019" y="475"/>
                    <a:pt x="3181" y="274"/>
                    <a:pt x="3320" y="47"/>
                  </a:cubicBezTo>
                  <a:cubicBezTo>
                    <a:pt x="3338" y="21"/>
                    <a:pt x="3311" y="0"/>
                    <a:pt x="3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34"/>
            <p:cNvSpPr/>
            <p:nvPr/>
          </p:nvSpPr>
          <p:spPr>
            <a:xfrm>
              <a:off x="6374225" y="3943775"/>
              <a:ext cx="139525" cy="159725"/>
            </a:xfrm>
            <a:custGeom>
              <a:avLst/>
              <a:gdLst/>
              <a:ahLst/>
              <a:cxnLst/>
              <a:rect l="l" t="t" r="r" b="b"/>
              <a:pathLst>
                <a:path w="5581" h="6389" extrusionOk="0">
                  <a:moveTo>
                    <a:pt x="5396" y="0"/>
                  </a:moveTo>
                  <a:cubicBezTo>
                    <a:pt x="5377" y="0"/>
                    <a:pt x="5359" y="14"/>
                    <a:pt x="5366" y="36"/>
                  </a:cubicBezTo>
                  <a:cubicBezTo>
                    <a:pt x="5581" y="1180"/>
                    <a:pt x="5492" y="2400"/>
                    <a:pt x="4914" y="3431"/>
                  </a:cubicBezTo>
                  <a:cubicBezTo>
                    <a:pt x="4637" y="3897"/>
                    <a:pt x="4273" y="4311"/>
                    <a:pt x="3820" y="4613"/>
                  </a:cubicBezTo>
                  <a:cubicBezTo>
                    <a:pt x="3292" y="4965"/>
                    <a:pt x="2700" y="5204"/>
                    <a:pt x="2110" y="5443"/>
                  </a:cubicBezTo>
                  <a:cubicBezTo>
                    <a:pt x="1418" y="5733"/>
                    <a:pt x="727" y="6034"/>
                    <a:pt x="34" y="6323"/>
                  </a:cubicBezTo>
                  <a:cubicBezTo>
                    <a:pt x="0" y="6335"/>
                    <a:pt x="29" y="6388"/>
                    <a:pt x="63" y="6388"/>
                  </a:cubicBezTo>
                  <a:cubicBezTo>
                    <a:pt x="66" y="6388"/>
                    <a:pt x="69" y="6388"/>
                    <a:pt x="73" y="6387"/>
                  </a:cubicBezTo>
                  <a:cubicBezTo>
                    <a:pt x="701" y="6110"/>
                    <a:pt x="1317" y="5845"/>
                    <a:pt x="1946" y="5582"/>
                  </a:cubicBezTo>
                  <a:cubicBezTo>
                    <a:pt x="2261" y="5456"/>
                    <a:pt x="2563" y="5330"/>
                    <a:pt x="2876" y="5191"/>
                  </a:cubicBezTo>
                  <a:cubicBezTo>
                    <a:pt x="3166" y="5066"/>
                    <a:pt x="3455" y="4928"/>
                    <a:pt x="3719" y="4764"/>
                  </a:cubicBezTo>
                  <a:cubicBezTo>
                    <a:pt x="4197" y="4462"/>
                    <a:pt x="4587" y="4073"/>
                    <a:pt x="4888" y="3595"/>
                  </a:cubicBezTo>
                  <a:cubicBezTo>
                    <a:pt x="5178" y="3129"/>
                    <a:pt x="5366" y="2601"/>
                    <a:pt x="5467" y="2061"/>
                  </a:cubicBezTo>
                  <a:cubicBezTo>
                    <a:pt x="5568" y="1457"/>
                    <a:pt x="5555" y="840"/>
                    <a:pt x="5467" y="250"/>
                  </a:cubicBezTo>
                  <a:lnTo>
                    <a:pt x="5430" y="23"/>
                  </a:lnTo>
                  <a:cubicBezTo>
                    <a:pt x="5424" y="7"/>
                    <a:pt x="5410" y="0"/>
                    <a:pt x="5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34"/>
            <p:cNvSpPr/>
            <p:nvPr/>
          </p:nvSpPr>
          <p:spPr>
            <a:xfrm>
              <a:off x="6379350" y="3967525"/>
              <a:ext cx="120725" cy="116600"/>
            </a:xfrm>
            <a:custGeom>
              <a:avLst/>
              <a:gdLst/>
              <a:ahLst/>
              <a:cxnLst/>
              <a:rect l="l" t="t" r="r" b="b"/>
              <a:pathLst>
                <a:path w="4829" h="4664" extrusionOk="0">
                  <a:moveTo>
                    <a:pt x="4795" y="1"/>
                  </a:moveTo>
                  <a:cubicBezTo>
                    <a:pt x="4778" y="1"/>
                    <a:pt x="4759" y="10"/>
                    <a:pt x="4759" y="29"/>
                  </a:cubicBezTo>
                  <a:cubicBezTo>
                    <a:pt x="4734" y="469"/>
                    <a:pt x="4658" y="909"/>
                    <a:pt x="4445" y="1299"/>
                  </a:cubicBezTo>
                  <a:cubicBezTo>
                    <a:pt x="4256" y="1664"/>
                    <a:pt x="3992" y="1966"/>
                    <a:pt x="3691" y="2242"/>
                  </a:cubicBezTo>
                  <a:cubicBezTo>
                    <a:pt x="2998" y="2846"/>
                    <a:pt x="2143" y="3235"/>
                    <a:pt x="1364" y="3713"/>
                  </a:cubicBezTo>
                  <a:cubicBezTo>
                    <a:pt x="899" y="3990"/>
                    <a:pt x="458" y="4292"/>
                    <a:pt x="31" y="4607"/>
                  </a:cubicBezTo>
                  <a:cubicBezTo>
                    <a:pt x="1" y="4627"/>
                    <a:pt x="19" y="4664"/>
                    <a:pt x="41" y="4664"/>
                  </a:cubicBezTo>
                  <a:cubicBezTo>
                    <a:pt x="46" y="4664"/>
                    <a:pt x="51" y="4662"/>
                    <a:pt x="56" y="4657"/>
                  </a:cubicBezTo>
                  <a:cubicBezTo>
                    <a:pt x="458" y="4367"/>
                    <a:pt x="861" y="4104"/>
                    <a:pt x="1263" y="3839"/>
                  </a:cubicBezTo>
                  <a:cubicBezTo>
                    <a:pt x="1679" y="3587"/>
                    <a:pt x="2106" y="3349"/>
                    <a:pt x="2521" y="3110"/>
                  </a:cubicBezTo>
                  <a:cubicBezTo>
                    <a:pt x="3263" y="2695"/>
                    <a:pt x="4018" y="2192"/>
                    <a:pt x="4445" y="1438"/>
                  </a:cubicBezTo>
                  <a:cubicBezTo>
                    <a:pt x="4697" y="1010"/>
                    <a:pt x="4797" y="519"/>
                    <a:pt x="4822" y="29"/>
                  </a:cubicBezTo>
                  <a:cubicBezTo>
                    <a:pt x="4828" y="10"/>
                    <a:pt x="4813" y="1"/>
                    <a:pt x="4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34"/>
            <p:cNvSpPr/>
            <p:nvPr/>
          </p:nvSpPr>
          <p:spPr>
            <a:xfrm>
              <a:off x="6387500" y="3990675"/>
              <a:ext cx="94675" cy="66075"/>
            </a:xfrm>
            <a:custGeom>
              <a:avLst/>
              <a:gdLst/>
              <a:ahLst/>
              <a:cxnLst/>
              <a:rect l="l" t="t" r="r" b="b"/>
              <a:pathLst>
                <a:path w="3787" h="2643" extrusionOk="0">
                  <a:moveTo>
                    <a:pt x="3741" y="0"/>
                  </a:moveTo>
                  <a:cubicBezTo>
                    <a:pt x="3734" y="0"/>
                    <a:pt x="3725" y="3"/>
                    <a:pt x="3717" y="9"/>
                  </a:cubicBezTo>
                  <a:cubicBezTo>
                    <a:pt x="2974" y="926"/>
                    <a:pt x="1931" y="1492"/>
                    <a:pt x="925" y="2058"/>
                  </a:cubicBezTo>
                  <a:cubicBezTo>
                    <a:pt x="623" y="2234"/>
                    <a:pt x="321" y="2398"/>
                    <a:pt x="32" y="2586"/>
                  </a:cubicBezTo>
                  <a:cubicBezTo>
                    <a:pt x="1" y="2597"/>
                    <a:pt x="21" y="2642"/>
                    <a:pt x="51" y="2642"/>
                  </a:cubicBezTo>
                  <a:cubicBezTo>
                    <a:pt x="57" y="2642"/>
                    <a:pt x="64" y="2640"/>
                    <a:pt x="70" y="2636"/>
                  </a:cubicBezTo>
                  <a:cubicBezTo>
                    <a:pt x="1076" y="2008"/>
                    <a:pt x="2182" y="1518"/>
                    <a:pt x="3088" y="738"/>
                  </a:cubicBezTo>
                  <a:cubicBezTo>
                    <a:pt x="3339" y="537"/>
                    <a:pt x="3566" y="310"/>
                    <a:pt x="3767" y="59"/>
                  </a:cubicBezTo>
                  <a:cubicBezTo>
                    <a:pt x="3786" y="29"/>
                    <a:pt x="3768" y="0"/>
                    <a:pt x="3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34"/>
            <p:cNvSpPr/>
            <p:nvPr/>
          </p:nvSpPr>
          <p:spPr>
            <a:xfrm>
              <a:off x="6395700" y="4019725"/>
              <a:ext cx="9175" cy="12425"/>
            </a:xfrm>
            <a:custGeom>
              <a:avLst/>
              <a:gdLst/>
              <a:ahLst/>
              <a:cxnLst/>
              <a:rect l="l" t="t" r="r" b="b"/>
              <a:pathLst>
                <a:path w="367" h="497" extrusionOk="0">
                  <a:moveTo>
                    <a:pt x="321" y="0"/>
                  </a:moveTo>
                  <a:cubicBezTo>
                    <a:pt x="312" y="0"/>
                    <a:pt x="303" y="5"/>
                    <a:pt x="295" y="16"/>
                  </a:cubicBezTo>
                  <a:cubicBezTo>
                    <a:pt x="207" y="166"/>
                    <a:pt x="106" y="305"/>
                    <a:pt x="19" y="443"/>
                  </a:cubicBezTo>
                  <a:cubicBezTo>
                    <a:pt x="1" y="470"/>
                    <a:pt x="27" y="497"/>
                    <a:pt x="48" y="497"/>
                  </a:cubicBezTo>
                  <a:cubicBezTo>
                    <a:pt x="57" y="497"/>
                    <a:pt x="65" y="492"/>
                    <a:pt x="69" y="481"/>
                  </a:cubicBezTo>
                  <a:cubicBezTo>
                    <a:pt x="169" y="343"/>
                    <a:pt x="257" y="192"/>
                    <a:pt x="358" y="54"/>
                  </a:cubicBezTo>
                  <a:cubicBezTo>
                    <a:pt x="367" y="27"/>
                    <a:pt x="34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34"/>
            <p:cNvSpPr/>
            <p:nvPr/>
          </p:nvSpPr>
          <p:spPr>
            <a:xfrm>
              <a:off x="6330300" y="4107050"/>
              <a:ext cx="33025" cy="26125"/>
            </a:xfrm>
            <a:custGeom>
              <a:avLst/>
              <a:gdLst/>
              <a:ahLst/>
              <a:cxnLst/>
              <a:rect l="l" t="t" r="r" b="b"/>
              <a:pathLst>
                <a:path w="1321" h="1045" extrusionOk="0">
                  <a:moveTo>
                    <a:pt x="1281" y="1"/>
                  </a:moveTo>
                  <a:cubicBezTo>
                    <a:pt x="1275" y="1"/>
                    <a:pt x="1270" y="2"/>
                    <a:pt x="1263" y="6"/>
                  </a:cubicBezTo>
                  <a:cubicBezTo>
                    <a:pt x="824" y="308"/>
                    <a:pt x="421" y="635"/>
                    <a:pt x="31" y="987"/>
                  </a:cubicBezTo>
                  <a:cubicBezTo>
                    <a:pt x="1" y="1008"/>
                    <a:pt x="28" y="1044"/>
                    <a:pt x="53" y="1044"/>
                  </a:cubicBezTo>
                  <a:cubicBezTo>
                    <a:pt x="59" y="1044"/>
                    <a:pt x="64" y="1042"/>
                    <a:pt x="69" y="1038"/>
                  </a:cubicBezTo>
                  <a:cubicBezTo>
                    <a:pt x="458" y="685"/>
                    <a:pt x="861" y="359"/>
                    <a:pt x="1288" y="69"/>
                  </a:cubicBezTo>
                  <a:cubicBezTo>
                    <a:pt x="1320" y="48"/>
                    <a:pt x="1308" y="1"/>
                    <a:pt x="1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34"/>
            <p:cNvSpPr/>
            <p:nvPr/>
          </p:nvSpPr>
          <p:spPr>
            <a:xfrm>
              <a:off x="6334700" y="4086550"/>
              <a:ext cx="34300" cy="29325"/>
            </a:xfrm>
            <a:custGeom>
              <a:avLst/>
              <a:gdLst/>
              <a:ahLst/>
              <a:cxnLst/>
              <a:rect l="l" t="t" r="r" b="b"/>
              <a:pathLst>
                <a:path w="1372" h="1173" extrusionOk="0">
                  <a:moveTo>
                    <a:pt x="1326" y="0"/>
                  </a:moveTo>
                  <a:cubicBezTo>
                    <a:pt x="1318" y="0"/>
                    <a:pt x="1310" y="3"/>
                    <a:pt x="1302" y="9"/>
                  </a:cubicBezTo>
                  <a:cubicBezTo>
                    <a:pt x="874" y="374"/>
                    <a:pt x="459" y="751"/>
                    <a:pt x="31" y="1115"/>
                  </a:cubicBezTo>
                  <a:cubicBezTo>
                    <a:pt x="1" y="1135"/>
                    <a:pt x="28" y="1172"/>
                    <a:pt x="53" y="1172"/>
                  </a:cubicBezTo>
                  <a:cubicBezTo>
                    <a:pt x="59" y="1172"/>
                    <a:pt x="64" y="1170"/>
                    <a:pt x="69" y="1165"/>
                  </a:cubicBezTo>
                  <a:cubicBezTo>
                    <a:pt x="497" y="801"/>
                    <a:pt x="924" y="424"/>
                    <a:pt x="1352" y="59"/>
                  </a:cubicBezTo>
                  <a:cubicBezTo>
                    <a:pt x="1371" y="30"/>
                    <a:pt x="1353" y="0"/>
                    <a:pt x="1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34"/>
            <p:cNvSpPr/>
            <p:nvPr/>
          </p:nvSpPr>
          <p:spPr>
            <a:xfrm>
              <a:off x="6338725" y="4014050"/>
              <a:ext cx="15625" cy="75325"/>
            </a:xfrm>
            <a:custGeom>
              <a:avLst/>
              <a:gdLst/>
              <a:ahLst/>
              <a:cxnLst/>
              <a:rect l="l" t="t" r="r" b="b"/>
              <a:pathLst>
                <a:path w="625" h="3013" extrusionOk="0">
                  <a:moveTo>
                    <a:pt x="593" y="1"/>
                  </a:moveTo>
                  <a:cubicBezTo>
                    <a:pt x="578" y="1"/>
                    <a:pt x="562" y="10"/>
                    <a:pt x="562" y="29"/>
                  </a:cubicBezTo>
                  <a:cubicBezTo>
                    <a:pt x="487" y="809"/>
                    <a:pt x="361" y="1576"/>
                    <a:pt x="172" y="2330"/>
                  </a:cubicBezTo>
                  <a:cubicBezTo>
                    <a:pt x="121" y="2544"/>
                    <a:pt x="71" y="2758"/>
                    <a:pt x="9" y="2972"/>
                  </a:cubicBezTo>
                  <a:cubicBezTo>
                    <a:pt x="1" y="2994"/>
                    <a:pt x="21" y="3012"/>
                    <a:pt x="40" y="3012"/>
                  </a:cubicBezTo>
                  <a:cubicBezTo>
                    <a:pt x="53" y="3012"/>
                    <a:pt x="66" y="3004"/>
                    <a:pt x="71" y="2984"/>
                  </a:cubicBezTo>
                  <a:cubicBezTo>
                    <a:pt x="285" y="2243"/>
                    <a:pt x="448" y="1475"/>
                    <a:pt x="549" y="695"/>
                  </a:cubicBezTo>
                  <a:cubicBezTo>
                    <a:pt x="574" y="469"/>
                    <a:pt x="599" y="256"/>
                    <a:pt x="625" y="29"/>
                  </a:cubicBezTo>
                  <a:cubicBezTo>
                    <a:pt x="625" y="10"/>
                    <a:pt x="609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34"/>
            <p:cNvSpPr/>
            <p:nvPr/>
          </p:nvSpPr>
          <p:spPr>
            <a:xfrm>
              <a:off x="6341125" y="3964200"/>
              <a:ext cx="12475" cy="56875"/>
            </a:xfrm>
            <a:custGeom>
              <a:avLst/>
              <a:gdLst/>
              <a:ahLst/>
              <a:cxnLst/>
              <a:rect l="l" t="t" r="r" b="b"/>
              <a:pathLst>
                <a:path w="499" h="2275" extrusionOk="0">
                  <a:moveTo>
                    <a:pt x="461" y="1"/>
                  </a:moveTo>
                  <a:cubicBezTo>
                    <a:pt x="447" y="1"/>
                    <a:pt x="433" y="8"/>
                    <a:pt x="428" y="23"/>
                  </a:cubicBezTo>
                  <a:cubicBezTo>
                    <a:pt x="189" y="741"/>
                    <a:pt x="51" y="1482"/>
                    <a:pt x="0" y="2237"/>
                  </a:cubicBezTo>
                  <a:cubicBezTo>
                    <a:pt x="0" y="2262"/>
                    <a:pt x="16" y="2274"/>
                    <a:pt x="32" y="2274"/>
                  </a:cubicBezTo>
                  <a:cubicBezTo>
                    <a:pt x="48" y="2274"/>
                    <a:pt x="64" y="2262"/>
                    <a:pt x="64" y="2237"/>
                  </a:cubicBezTo>
                  <a:cubicBezTo>
                    <a:pt x="114" y="1495"/>
                    <a:pt x="252" y="753"/>
                    <a:pt x="491" y="36"/>
                  </a:cubicBezTo>
                  <a:cubicBezTo>
                    <a:pt x="498" y="14"/>
                    <a:pt x="480" y="1"/>
                    <a:pt x="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34"/>
            <p:cNvSpPr/>
            <p:nvPr/>
          </p:nvSpPr>
          <p:spPr>
            <a:xfrm>
              <a:off x="6365150" y="4007600"/>
              <a:ext cx="5425" cy="16550"/>
            </a:xfrm>
            <a:custGeom>
              <a:avLst/>
              <a:gdLst/>
              <a:ahLst/>
              <a:cxnLst/>
              <a:rect l="l" t="t" r="r" b="b"/>
              <a:pathLst>
                <a:path w="217" h="662" extrusionOk="0">
                  <a:moveTo>
                    <a:pt x="179" y="0"/>
                  </a:moveTo>
                  <a:cubicBezTo>
                    <a:pt x="166" y="0"/>
                    <a:pt x="151" y="7"/>
                    <a:pt x="146" y="23"/>
                  </a:cubicBezTo>
                  <a:cubicBezTo>
                    <a:pt x="96" y="224"/>
                    <a:pt x="45" y="425"/>
                    <a:pt x="8" y="626"/>
                  </a:cubicBezTo>
                  <a:cubicBezTo>
                    <a:pt x="1" y="649"/>
                    <a:pt x="19" y="662"/>
                    <a:pt x="38" y="662"/>
                  </a:cubicBezTo>
                  <a:cubicBezTo>
                    <a:pt x="51" y="662"/>
                    <a:pt x="65" y="655"/>
                    <a:pt x="71" y="639"/>
                  </a:cubicBezTo>
                  <a:cubicBezTo>
                    <a:pt x="109" y="438"/>
                    <a:pt x="159" y="237"/>
                    <a:pt x="209" y="36"/>
                  </a:cubicBezTo>
                  <a:cubicBezTo>
                    <a:pt x="216" y="14"/>
                    <a:pt x="19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34"/>
            <p:cNvSpPr/>
            <p:nvPr/>
          </p:nvSpPr>
          <p:spPr>
            <a:xfrm>
              <a:off x="6426725" y="4032475"/>
              <a:ext cx="55750" cy="34550"/>
            </a:xfrm>
            <a:custGeom>
              <a:avLst/>
              <a:gdLst/>
              <a:ahLst/>
              <a:cxnLst/>
              <a:rect l="l" t="t" r="r" b="b"/>
              <a:pathLst>
                <a:path w="2230" h="1382" extrusionOk="0">
                  <a:moveTo>
                    <a:pt x="2179" y="1"/>
                  </a:moveTo>
                  <a:cubicBezTo>
                    <a:pt x="2172" y="1"/>
                    <a:pt x="2165" y="3"/>
                    <a:pt x="2160" y="9"/>
                  </a:cubicBezTo>
                  <a:cubicBezTo>
                    <a:pt x="1732" y="500"/>
                    <a:pt x="1142" y="826"/>
                    <a:pt x="550" y="1090"/>
                  </a:cubicBezTo>
                  <a:cubicBezTo>
                    <a:pt x="387" y="1166"/>
                    <a:pt x="211" y="1241"/>
                    <a:pt x="35" y="1304"/>
                  </a:cubicBezTo>
                  <a:cubicBezTo>
                    <a:pt x="0" y="1327"/>
                    <a:pt x="18" y="1381"/>
                    <a:pt x="51" y="1381"/>
                  </a:cubicBezTo>
                  <a:cubicBezTo>
                    <a:pt x="54" y="1381"/>
                    <a:pt x="57" y="1381"/>
                    <a:pt x="60" y="1380"/>
                  </a:cubicBezTo>
                  <a:cubicBezTo>
                    <a:pt x="664" y="1115"/>
                    <a:pt x="1279" y="852"/>
                    <a:pt x="1796" y="449"/>
                  </a:cubicBezTo>
                  <a:cubicBezTo>
                    <a:pt x="1946" y="323"/>
                    <a:pt x="2084" y="198"/>
                    <a:pt x="2210" y="59"/>
                  </a:cubicBezTo>
                  <a:cubicBezTo>
                    <a:pt x="2230" y="30"/>
                    <a:pt x="2204" y="1"/>
                    <a:pt x="2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34"/>
            <p:cNvSpPr/>
            <p:nvPr/>
          </p:nvSpPr>
          <p:spPr>
            <a:xfrm>
              <a:off x="6481325" y="3906800"/>
              <a:ext cx="4425" cy="2900"/>
            </a:xfrm>
            <a:custGeom>
              <a:avLst/>
              <a:gdLst/>
              <a:ahLst/>
              <a:cxnLst/>
              <a:rect l="l" t="t" r="r" b="b"/>
              <a:pathLst>
                <a:path w="177" h="116" extrusionOk="0">
                  <a:moveTo>
                    <a:pt x="148" y="0"/>
                  </a:moveTo>
                  <a:cubicBezTo>
                    <a:pt x="144" y="0"/>
                    <a:pt x="135" y="6"/>
                    <a:pt x="127" y="6"/>
                  </a:cubicBezTo>
                  <a:cubicBezTo>
                    <a:pt x="89" y="19"/>
                    <a:pt x="51" y="31"/>
                    <a:pt x="14" y="56"/>
                  </a:cubicBezTo>
                  <a:lnTo>
                    <a:pt x="1" y="69"/>
                  </a:lnTo>
                  <a:lnTo>
                    <a:pt x="1" y="94"/>
                  </a:lnTo>
                  <a:cubicBezTo>
                    <a:pt x="14" y="106"/>
                    <a:pt x="14" y="106"/>
                    <a:pt x="26" y="106"/>
                  </a:cubicBezTo>
                  <a:cubicBezTo>
                    <a:pt x="33" y="113"/>
                    <a:pt x="36" y="116"/>
                    <a:pt x="39" y="116"/>
                  </a:cubicBezTo>
                  <a:cubicBezTo>
                    <a:pt x="42" y="116"/>
                    <a:pt x="45" y="113"/>
                    <a:pt x="51" y="106"/>
                  </a:cubicBezTo>
                  <a:cubicBezTo>
                    <a:pt x="89" y="94"/>
                    <a:pt x="127" y="81"/>
                    <a:pt x="165" y="56"/>
                  </a:cubicBezTo>
                  <a:lnTo>
                    <a:pt x="177" y="44"/>
                  </a:lnTo>
                  <a:lnTo>
                    <a:pt x="177" y="19"/>
                  </a:lnTo>
                  <a:cubicBezTo>
                    <a:pt x="165" y="6"/>
                    <a:pt x="165" y="6"/>
                    <a:pt x="152" y="6"/>
                  </a:cubicBezTo>
                  <a:cubicBezTo>
                    <a:pt x="152" y="1"/>
                    <a:pt x="150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34"/>
            <p:cNvSpPr/>
            <p:nvPr/>
          </p:nvSpPr>
          <p:spPr>
            <a:xfrm>
              <a:off x="6491825" y="3889025"/>
              <a:ext cx="10600" cy="2575"/>
            </a:xfrm>
            <a:custGeom>
              <a:avLst/>
              <a:gdLst/>
              <a:ahLst/>
              <a:cxnLst/>
              <a:rect l="l" t="t" r="r" b="b"/>
              <a:pathLst>
                <a:path w="424" h="103" extrusionOk="0">
                  <a:moveTo>
                    <a:pt x="374" y="0"/>
                  </a:moveTo>
                  <a:cubicBezTo>
                    <a:pt x="260" y="0"/>
                    <a:pt x="147" y="12"/>
                    <a:pt x="47" y="37"/>
                  </a:cubicBezTo>
                  <a:cubicBezTo>
                    <a:pt x="1" y="49"/>
                    <a:pt x="18" y="102"/>
                    <a:pt x="49" y="102"/>
                  </a:cubicBezTo>
                  <a:cubicBezTo>
                    <a:pt x="52" y="102"/>
                    <a:pt x="55" y="102"/>
                    <a:pt x="59" y="101"/>
                  </a:cubicBezTo>
                  <a:cubicBezTo>
                    <a:pt x="132" y="82"/>
                    <a:pt x="213" y="71"/>
                    <a:pt x="290" y="71"/>
                  </a:cubicBezTo>
                  <a:cubicBezTo>
                    <a:pt x="318" y="71"/>
                    <a:pt x="347" y="72"/>
                    <a:pt x="374" y="76"/>
                  </a:cubicBezTo>
                  <a:cubicBezTo>
                    <a:pt x="424" y="76"/>
                    <a:pt x="424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34"/>
            <p:cNvSpPr/>
            <p:nvPr/>
          </p:nvSpPr>
          <p:spPr>
            <a:xfrm>
              <a:off x="6486450" y="4098350"/>
              <a:ext cx="46350" cy="13950"/>
            </a:xfrm>
            <a:custGeom>
              <a:avLst/>
              <a:gdLst/>
              <a:ahLst/>
              <a:cxnLst/>
              <a:rect l="l" t="t" r="r" b="b"/>
              <a:pathLst>
                <a:path w="1854" h="558" extrusionOk="0">
                  <a:moveTo>
                    <a:pt x="1796" y="0"/>
                  </a:moveTo>
                  <a:cubicBezTo>
                    <a:pt x="1791" y="0"/>
                    <a:pt x="1787" y="1"/>
                    <a:pt x="1783" y="2"/>
                  </a:cubicBezTo>
                  <a:cubicBezTo>
                    <a:pt x="1243" y="266"/>
                    <a:pt x="639" y="380"/>
                    <a:pt x="35" y="492"/>
                  </a:cubicBezTo>
                  <a:cubicBezTo>
                    <a:pt x="0" y="504"/>
                    <a:pt x="8" y="557"/>
                    <a:pt x="48" y="557"/>
                  </a:cubicBezTo>
                  <a:cubicBezTo>
                    <a:pt x="52" y="557"/>
                    <a:pt x="56" y="557"/>
                    <a:pt x="60" y="556"/>
                  </a:cubicBezTo>
                  <a:cubicBezTo>
                    <a:pt x="651" y="442"/>
                    <a:pt x="1268" y="329"/>
                    <a:pt x="1821" y="53"/>
                  </a:cubicBezTo>
                  <a:cubicBezTo>
                    <a:pt x="1854" y="41"/>
                    <a:pt x="1828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34"/>
            <p:cNvSpPr/>
            <p:nvPr/>
          </p:nvSpPr>
          <p:spPr>
            <a:xfrm>
              <a:off x="6486375" y="4106200"/>
              <a:ext cx="36100" cy="9850"/>
            </a:xfrm>
            <a:custGeom>
              <a:avLst/>
              <a:gdLst/>
              <a:ahLst/>
              <a:cxnLst/>
              <a:rect l="l" t="t" r="r" b="b"/>
              <a:pathLst>
                <a:path w="1444" h="394" extrusionOk="0">
                  <a:moveTo>
                    <a:pt x="1393" y="1"/>
                  </a:moveTo>
                  <a:cubicBezTo>
                    <a:pt x="1390" y="1"/>
                    <a:pt x="1387" y="1"/>
                    <a:pt x="1383" y="2"/>
                  </a:cubicBezTo>
                  <a:cubicBezTo>
                    <a:pt x="956" y="178"/>
                    <a:pt x="503" y="279"/>
                    <a:pt x="38" y="329"/>
                  </a:cubicBezTo>
                  <a:cubicBezTo>
                    <a:pt x="3" y="329"/>
                    <a:pt x="0" y="394"/>
                    <a:pt x="30" y="394"/>
                  </a:cubicBezTo>
                  <a:cubicBezTo>
                    <a:pt x="33" y="394"/>
                    <a:pt x="35" y="393"/>
                    <a:pt x="38" y="393"/>
                  </a:cubicBezTo>
                  <a:cubicBezTo>
                    <a:pt x="503" y="354"/>
                    <a:pt x="969" y="242"/>
                    <a:pt x="1409" y="66"/>
                  </a:cubicBezTo>
                  <a:cubicBezTo>
                    <a:pt x="1443" y="54"/>
                    <a:pt x="1425" y="1"/>
                    <a:pt x="1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34"/>
            <p:cNvSpPr/>
            <p:nvPr/>
          </p:nvSpPr>
          <p:spPr>
            <a:xfrm>
              <a:off x="6470025" y="4113450"/>
              <a:ext cx="40175" cy="7700"/>
            </a:xfrm>
            <a:custGeom>
              <a:avLst/>
              <a:gdLst/>
              <a:ahLst/>
              <a:cxnLst/>
              <a:rect l="l" t="t" r="r" b="b"/>
              <a:pathLst>
                <a:path w="1607" h="308" extrusionOk="0">
                  <a:moveTo>
                    <a:pt x="1557" y="0"/>
                  </a:moveTo>
                  <a:cubicBezTo>
                    <a:pt x="1554" y="0"/>
                    <a:pt x="1551" y="1"/>
                    <a:pt x="1547" y="2"/>
                  </a:cubicBezTo>
                  <a:cubicBezTo>
                    <a:pt x="1105" y="165"/>
                    <a:pt x="629" y="242"/>
                    <a:pt x="162" y="242"/>
                  </a:cubicBezTo>
                  <a:cubicBezTo>
                    <a:pt x="124" y="242"/>
                    <a:pt x="87" y="241"/>
                    <a:pt x="50" y="240"/>
                  </a:cubicBezTo>
                  <a:cubicBezTo>
                    <a:pt x="47" y="239"/>
                    <a:pt x="43" y="239"/>
                    <a:pt x="40" y="239"/>
                  </a:cubicBezTo>
                  <a:cubicBezTo>
                    <a:pt x="0" y="239"/>
                    <a:pt x="4" y="304"/>
                    <a:pt x="50" y="304"/>
                  </a:cubicBezTo>
                  <a:cubicBezTo>
                    <a:pt x="108" y="307"/>
                    <a:pt x="166" y="308"/>
                    <a:pt x="224" y="308"/>
                  </a:cubicBezTo>
                  <a:cubicBezTo>
                    <a:pt x="682" y="308"/>
                    <a:pt x="1137" y="221"/>
                    <a:pt x="1573" y="64"/>
                  </a:cubicBezTo>
                  <a:cubicBezTo>
                    <a:pt x="1606" y="53"/>
                    <a:pt x="1589" y="0"/>
                    <a:pt x="1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34"/>
            <p:cNvSpPr/>
            <p:nvPr/>
          </p:nvSpPr>
          <p:spPr>
            <a:xfrm>
              <a:off x="6454300" y="4121025"/>
              <a:ext cx="35850" cy="3375"/>
            </a:xfrm>
            <a:custGeom>
              <a:avLst/>
              <a:gdLst/>
              <a:ahLst/>
              <a:cxnLst/>
              <a:rect l="l" t="t" r="r" b="b"/>
              <a:pathLst>
                <a:path w="1434" h="135" extrusionOk="0">
                  <a:moveTo>
                    <a:pt x="1372" y="1"/>
                  </a:moveTo>
                  <a:cubicBezTo>
                    <a:pt x="1108" y="46"/>
                    <a:pt x="845" y="68"/>
                    <a:pt x="579" y="68"/>
                  </a:cubicBezTo>
                  <a:cubicBezTo>
                    <a:pt x="400" y="68"/>
                    <a:pt x="221" y="58"/>
                    <a:pt x="39" y="38"/>
                  </a:cubicBezTo>
                  <a:cubicBezTo>
                    <a:pt x="0" y="38"/>
                    <a:pt x="0" y="101"/>
                    <a:pt x="39" y="113"/>
                  </a:cubicBezTo>
                  <a:cubicBezTo>
                    <a:pt x="201" y="127"/>
                    <a:pt x="363" y="134"/>
                    <a:pt x="525" y="134"/>
                  </a:cubicBezTo>
                  <a:cubicBezTo>
                    <a:pt x="814" y="134"/>
                    <a:pt x="1102" y="111"/>
                    <a:pt x="1384" y="63"/>
                  </a:cubicBezTo>
                  <a:cubicBezTo>
                    <a:pt x="1434" y="63"/>
                    <a:pt x="1409" y="1"/>
                    <a:pt x="1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34"/>
            <p:cNvSpPr/>
            <p:nvPr/>
          </p:nvSpPr>
          <p:spPr>
            <a:xfrm>
              <a:off x="6445825" y="4124800"/>
              <a:ext cx="31750" cy="2550"/>
            </a:xfrm>
            <a:custGeom>
              <a:avLst/>
              <a:gdLst/>
              <a:ahLst/>
              <a:cxnLst/>
              <a:rect l="l" t="t" r="r" b="b"/>
              <a:pathLst>
                <a:path w="1270" h="102" extrusionOk="0">
                  <a:moveTo>
                    <a:pt x="1233" y="1"/>
                  </a:moveTo>
                  <a:cubicBezTo>
                    <a:pt x="972" y="25"/>
                    <a:pt x="716" y="39"/>
                    <a:pt x="459" y="39"/>
                  </a:cubicBezTo>
                  <a:cubicBezTo>
                    <a:pt x="319" y="39"/>
                    <a:pt x="179" y="35"/>
                    <a:pt x="38" y="26"/>
                  </a:cubicBezTo>
                  <a:cubicBezTo>
                    <a:pt x="0" y="26"/>
                    <a:pt x="0" y="88"/>
                    <a:pt x="38" y="88"/>
                  </a:cubicBezTo>
                  <a:cubicBezTo>
                    <a:pt x="181" y="97"/>
                    <a:pt x="323" y="101"/>
                    <a:pt x="465" y="101"/>
                  </a:cubicBezTo>
                  <a:cubicBezTo>
                    <a:pt x="720" y="101"/>
                    <a:pt x="974" y="88"/>
                    <a:pt x="1233" y="63"/>
                  </a:cubicBezTo>
                  <a:cubicBezTo>
                    <a:pt x="1270" y="63"/>
                    <a:pt x="1270" y="1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34"/>
            <p:cNvSpPr/>
            <p:nvPr/>
          </p:nvSpPr>
          <p:spPr>
            <a:xfrm>
              <a:off x="6426325" y="4127325"/>
              <a:ext cx="27375" cy="3475"/>
            </a:xfrm>
            <a:custGeom>
              <a:avLst/>
              <a:gdLst/>
              <a:ahLst/>
              <a:cxnLst/>
              <a:rect l="l" t="t" r="r" b="b"/>
              <a:pathLst>
                <a:path w="1095" h="139" extrusionOk="0">
                  <a:moveTo>
                    <a:pt x="38" y="0"/>
                  </a:moveTo>
                  <a:cubicBezTo>
                    <a:pt x="1" y="0"/>
                    <a:pt x="1" y="63"/>
                    <a:pt x="38" y="63"/>
                  </a:cubicBezTo>
                  <a:cubicBezTo>
                    <a:pt x="378" y="101"/>
                    <a:pt x="717" y="126"/>
                    <a:pt x="1044" y="138"/>
                  </a:cubicBezTo>
                  <a:cubicBezTo>
                    <a:pt x="1094" y="138"/>
                    <a:pt x="1094" y="76"/>
                    <a:pt x="1044" y="76"/>
                  </a:cubicBezTo>
                  <a:cubicBezTo>
                    <a:pt x="717" y="51"/>
                    <a:pt x="378" y="37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34"/>
            <p:cNvSpPr/>
            <p:nvPr/>
          </p:nvSpPr>
          <p:spPr>
            <a:xfrm>
              <a:off x="6405250" y="4127625"/>
              <a:ext cx="27375" cy="3825"/>
            </a:xfrm>
            <a:custGeom>
              <a:avLst/>
              <a:gdLst/>
              <a:ahLst/>
              <a:cxnLst/>
              <a:rect l="l" t="t" r="r" b="b"/>
              <a:pathLst>
                <a:path w="1095" h="153" extrusionOk="0">
                  <a:moveTo>
                    <a:pt x="51" y="0"/>
                  </a:moveTo>
                  <a:cubicBezTo>
                    <a:pt x="1" y="0"/>
                    <a:pt x="1" y="76"/>
                    <a:pt x="51" y="76"/>
                  </a:cubicBezTo>
                  <a:cubicBezTo>
                    <a:pt x="391" y="89"/>
                    <a:pt x="718" y="114"/>
                    <a:pt x="1057" y="151"/>
                  </a:cubicBezTo>
                  <a:cubicBezTo>
                    <a:pt x="1061" y="152"/>
                    <a:pt x="1064" y="153"/>
                    <a:pt x="1067" y="153"/>
                  </a:cubicBezTo>
                  <a:cubicBezTo>
                    <a:pt x="1095" y="153"/>
                    <a:pt x="1092" y="100"/>
                    <a:pt x="1057" y="89"/>
                  </a:cubicBezTo>
                  <a:cubicBezTo>
                    <a:pt x="718" y="51"/>
                    <a:pt x="391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34"/>
            <p:cNvSpPr/>
            <p:nvPr/>
          </p:nvSpPr>
          <p:spPr>
            <a:xfrm>
              <a:off x="6501225" y="4092275"/>
              <a:ext cx="36900" cy="13100"/>
            </a:xfrm>
            <a:custGeom>
              <a:avLst/>
              <a:gdLst/>
              <a:ahLst/>
              <a:cxnLst/>
              <a:rect l="l" t="t" r="r" b="b"/>
              <a:pathLst>
                <a:path w="1476" h="524" extrusionOk="0">
                  <a:moveTo>
                    <a:pt x="1447" y="0"/>
                  </a:moveTo>
                  <a:cubicBezTo>
                    <a:pt x="1443" y="0"/>
                    <a:pt x="1437" y="2"/>
                    <a:pt x="1431" y="6"/>
                  </a:cubicBezTo>
                  <a:cubicBezTo>
                    <a:pt x="978" y="182"/>
                    <a:pt x="513" y="333"/>
                    <a:pt x="35" y="459"/>
                  </a:cubicBezTo>
                  <a:cubicBezTo>
                    <a:pt x="1" y="471"/>
                    <a:pt x="8" y="524"/>
                    <a:pt x="39" y="524"/>
                  </a:cubicBezTo>
                  <a:cubicBezTo>
                    <a:pt x="41" y="524"/>
                    <a:pt x="45" y="523"/>
                    <a:pt x="48" y="522"/>
                  </a:cubicBezTo>
                  <a:cubicBezTo>
                    <a:pt x="526" y="396"/>
                    <a:pt x="991" y="245"/>
                    <a:pt x="1443" y="69"/>
                  </a:cubicBezTo>
                  <a:cubicBezTo>
                    <a:pt x="1475" y="48"/>
                    <a:pt x="1471" y="0"/>
                    <a:pt x="1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34"/>
            <p:cNvSpPr/>
            <p:nvPr/>
          </p:nvSpPr>
          <p:spPr>
            <a:xfrm>
              <a:off x="6509725" y="4087225"/>
              <a:ext cx="32175" cy="10900"/>
            </a:xfrm>
            <a:custGeom>
              <a:avLst/>
              <a:gdLst/>
              <a:ahLst/>
              <a:cxnLst/>
              <a:rect l="l" t="t" r="r" b="b"/>
              <a:pathLst>
                <a:path w="1287" h="436" extrusionOk="0">
                  <a:moveTo>
                    <a:pt x="1258" y="1"/>
                  </a:moveTo>
                  <a:cubicBezTo>
                    <a:pt x="1253" y="1"/>
                    <a:pt x="1248" y="3"/>
                    <a:pt x="1242" y="7"/>
                  </a:cubicBezTo>
                  <a:cubicBezTo>
                    <a:pt x="852" y="158"/>
                    <a:pt x="449" y="283"/>
                    <a:pt x="47" y="372"/>
                  </a:cubicBezTo>
                  <a:cubicBezTo>
                    <a:pt x="1" y="372"/>
                    <a:pt x="18" y="436"/>
                    <a:pt x="51" y="436"/>
                  </a:cubicBezTo>
                  <a:cubicBezTo>
                    <a:pt x="54" y="436"/>
                    <a:pt x="57" y="435"/>
                    <a:pt x="60" y="434"/>
                  </a:cubicBezTo>
                  <a:cubicBezTo>
                    <a:pt x="475" y="347"/>
                    <a:pt x="877" y="221"/>
                    <a:pt x="1254" y="70"/>
                  </a:cubicBezTo>
                  <a:cubicBezTo>
                    <a:pt x="1286" y="49"/>
                    <a:pt x="1282" y="1"/>
                    <a:pt x="1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34"/>
            <p:cNvSpPr/>
            <p:nvPr/>
          </p:nvSpPr>
          <p:spPr>
            <a:xfrm>
              <a:off x="6511925" y="4081575"/>
              <a:ext cx="33750" cy="11850"/>
            </a:xfrm>
            <a:custGeom>
              <a:avLst/>
              <a:gdLst/>
              <a:ahLst/>
              <a:cxnLst/>
              <a:rect l="l" t="t" r="r" b="b"/>
              <a:pathLst>
                <a:path w="1350" h="474" extrusionOk="0">
                  <a:moveTo>
                    <a:pt x="1298" y="0"/>
                  </a:moveTo>
                  <a:cubicBezTo>
                    <a:pt x="1292" y="0"/>
                    <a:pt x="1286" y="2"/>
                    <a:pt x="1280" y="6"/>
                  </a:cubicBezTo>
                  <a:cubicBezTo>
                    <a:pt x="877" y="182"/>
                    <a:pt x="462" y="321"/>
                    <a:pt x="34" y="409"/>
                  </a:cubicBezTo>
                  <a:cubicBezTo>
                    <a:pt x="0" y="421"/>
                    <a:pt x="8" y="474"/>
                    <a:pt x="38" y="474"/>
                  </a:cubicBezTo>
                  <a:cubicBezTo>
                    <a:pt x="41" y="474"/>
                    <a:pt x="44" y="473"/>
                    <a:pt x="47" y="472"/>
                  </a:cubicBezTo>
                  <a:cubicBezTo>
                    <a:pt x="487" y="384"/>
                    <a:pt x="903" y="233"/>
                    <a:pt x="1317" y="57"/>
                  </a:cubicBezTo>
                  <a:cubicBezTo>
                    <a:pt x="1349" y="47"/>
                    <a:pt x="1328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34"/>
            <p:cNvSpPr/>
            <p:nvPr/>
          </p:nvSpPr>
          <p:spPr>
            <a:xfrm>
              <a:off x="6520100" y="4076350"/>
              <a:ext cx="29075" cy="10475"/>
            </a:xfrm>
            <a:custGeom>
              <a:avLst/>
              <a:gdLst/>
              <a:ahLst/>
              <a:cxnLst/>
              <a:rect l="l" t="t" r="r" b="b"/>
              <a:pathLst>
                <a:path w="1163" h="419" extrusionOk="0">
                  <a:moveTo>
                    <a:pt x="1126" y="0"/>
                  </a:moveTo>
                  <a:cubicBezTo>
                    <a:pt x="1123" y="0"/>
                    <a:pt x="1119" y="1"/>
                    <a:pt x="1116" y="2"/>
                  </a:cubicBezTo>
                  <a:cubicBezTo>
                    <a:pt x="764" y="140"/>
                    <a:pt x="400" y="254"/>
                    <a:pt x="34" y="354"/>
                  </a:cubicBezTo>
                  <a:cubicBezTo>
                    <a:pt x="1" y="365"/>
                    <a:pt x="7" y="418"/>
                    <a:pt x="47" y="418"/>
                  </a:cubicBezTo>
                  <a:cubicBezTo>
                    <a:pt x="51" y="418"/>
                    <a:pt x="55" y="418"/>
                    <a:pt x="60" y="417"/>
                  </a:cubicBezTo>
                  <a:cubicBezTo>
                    <a:pt x="425" y="316"/>
                    <a:pt x="777" y="203"/>
                    <a:pt x="1129" y="64"/>
                  </a:cubicBezTo>
                  <a:cubicBezTo>
                    <a:pt x="1163" y="53"/>
                    <a:pt x="1156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34"/>
            <p:cNvSpPr/>
            <p:nvPr/>
          </p:nvSpPr>
          <p:spPr>
            <a:xfrm>
              <a:off x="6522925" y="4071300"/>
              <a:ext cx="29375" cy="10500"/>
            </a:xfrm>
            <a:custGeom>
              <a:avLst/>
              <a:gdLst/>
              <a:ahLst/>
              <a:cxnLst/>
              <a:rect l="l" t="t" r="r" b="b"/>
              <a:pathLst>
                <a:path w="1175" h="420" extrusionOk="0">
                  <a:moveTo>
                    <a:pt x="1116" y="1"/>
                  </a:moveTo>
                  <a:cubicBezTo>
                    <a:pt x="1112" y="1"/>
                    <a:pt x="1108" y="1"/>
                    <a:pt x="1103" y="3"/>
                  </a:cubicBezTo>
                  <a:cubicBezTo>
                    <a:pt x="764" y="154"/>
                    <a:pt x="399" y="266"/>
                    <a:pt x="35" y="355"/>
                  </a:cubicBezTo>
                  <a:cubicBezTo>
                    <a:pt x="0" y="366"/>
                    <a:pt x="8" y="419"/>
                    <a:pt x="47" y="419"/>
                  </a:cubicBezTo>
                  <a:cubicBezTo>
                    <a:pt x="51" y="419"/>
                    <a:pt x="56" y="419"/>
                    <a:pt x="60" y="417"/>
                  </a:cubicBezTo>
                  <a:cubicBezTo>
                    <a:pt x="424" y="330"/>
                    <a:pt x="790" y="216"/>
                    <a:pt x="1142" y="65"/>
                  </a:cubicBezTo>
                  <a:cubicBezTo>
                    <a:pt x="1175" y="43"/>
                    <a:pt x="1149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34"/>
            <p:cNvSpPr/>
            <p:nvPr/>
          </p:nvSpPr>
          <p:spPr>
            <a:xfrm>
              <a:off x="6530150" y="4066275"/>
              <a:ext cx="24675" cy="9225"/>
            </a:xfrm>
            <a:custGeom>
              <a:avLst/>
              <a:gdLst/>
              <a:ahLst/>
              <a:cxnLst/>
              <a:rect l="l" t="t" r="r" b="b"/>
              <a:pathLst>
                <a:path w="987" h="369" extrusionOk="0">
                  <a:moveTo>
                    <a:pt x="938" y="1"/>
                  </a:moveTo>
                  <a:cubicBezTo>
                    <a:pt x="935" y="1"/>
                    <a:pt x="932" y="1"/>
                    <a:pt x="928" y="3"/>
                  </a:cubicBezTo>
                  <a:cubicBezTo>
                    <a:pt x="638" y="128"/>
                    <a:pt x="337" y="229"/>
                    <a:pt x="35" y="304"/>
                  </a:cubicBezTo>
                  <a:cubicBezTo>
                    <a:pt x="1" y="315"/>
                    <a:pt x="8" y="369"/>
                    <a:pt x="47" y="369"/>
                  </a:cubicBezTo>
                  <a:cubicBezTo>
                    <a:pt x="51" y="369"/>
                    <a:pt x="55" y="368"/>
                    <a:pt x="60" y="367"/>
                  </a:cubicBezTo>
                  <a:cubicBezTo>
                    <a:pt x="362" y="291"/>
                    <a:pt x="664" y="191"/>
                    <a:pt x="953" y="65"/>
                  </a:cubicBezTo>
                  <a:cubicBezTo>
                    <a:pt x="987" y="54"/>
                    <a:pt x="969" y="1"/>
                    <a:pt x="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34"/>
            <p:cNvSpPr/>
            <p:nvPr/>
          </p:nvSpPr>
          <p:spPr>
            <a:xfrm>
              <a:off x="6529200" y="4061550"/>
              <a:ext cx="27500" cy="9550"/>
            </a:xfrm>
            <a:custGeom>
              <a:avLst/>
              <a:gdLst/>
              <a:ahLst/>
              <a:cxnLst/>
              <a:rect l="l" t="t" r="r" b="b"/>
              <a:pathLst>
                <a:path w="1100" h="382" extrusionOk="0">
                  <a:moveTo>
                    <a:pt x="1040" y="1"/>
                  </a:moveTo>
                  <a:cubicBezTo>
                    <a:pt x="1037" y="1"/>
                    <a:pt x="1033" y="1"/>
                    <a:pt x="1028" y="3"/>
                  </a:cubicBezTo>
                  <a:cubicBezTo>
                    <a:pt x="715" y="141"/>
                    <a:pt x="388" y="254"/>
                    <a:pt x="36" y="317"/>
                  </a:cubicBezTo>
                  <a:cubicBezTo>
                    <a:pt x="1" y="328"/>
                    <a:pt x="18" y="382"/>
                    <a:pt x="50" y="382"/>
                  </a:cubicBezTo>
                  <a:cubicBezTo>
                    <a:pt x="54" y="382"/>
                    <a:pt x="57" y="381"/>
                    <a:pt x="61" y="380"/>
                  </a:cubicBezTo>
                  <a:cubicBezTo>
                    <a:pt x="400" y="317"/>
                    <a:pt x="740" y="204"/>
                    <a:pt x="1067" y="53"/>
                  </a:cubicBezTo>
                  <a:cubicBezTo>
                    <a:pt x="1100" y="42"/>
                    <a:pt x="1074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34"/>
            <p:cNvSpPr/>
            <p:nvPr/>
          </p:nvSpPr>
          <p:spPr>
            <a:xfrm>
              <a:off x="6531725" y="4056525"/>
              <a:ext cx="26900" cy="8925"/>
            </a:xfrm>
            <a:custGeom>
              <a:avLst/>
              <a:gdLst/>
              <a:ahLst/>
              <a:cxnLst/>
              <a:rect l="l" t="t" r="r" b="b"/>
              <a:pathLst>
                <a:path w="1076" h="357" extrusionOk="0">
                  <a:moveTo>
                    <a:pt x="1025" y="1"/>
                  </a:moveTo>
                  <a:cubicBezTo>
                    <a:pt x="1022" y="1"/>
                    <a:pt x="1019" y="1"/>
                    <a:pt x="1016" y="2"/>
                  </a:cubicBezTo>
                  <a:cubicBezTo>
                    <a:pt x="701" y="141"/>
                    <a:pt x="374" y="242"/>
                    <a:pt x="35" y="292"/>
                  </a:cubicBezTo>
                  <a:cubicBezTo>
                    <a:pt x="0" y="303"/>
                    <a:pt x="8" y="356"/>
                    <a:pt x="38" y="356"/>
                  </a:cubicBezTo>
                  <a:cubicBezTo>
                    <a:pt x="41" y="356"/>
                    <a:pt x="44" y="356"/>
                    <a:pt x="47" y="354"/>
                  </a:cubicBezTo>
                  <a:cubicBezTo>
                    <a:pt x="399" y="304"/>
                    <a:pt x="726" y="204"/>
                    <a:pt x="1041" y="66"/>
                  </a:cubicBezTo>
                  <a:cubicBezTo>
                    <a:pt x="1075" y="54"/>
                    <a:pt x="1057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34"/>
            <p:cNvSpPr/>
            <p:nvPr/>
          </p:nvSpPr>
          <p:spPr>
            <a:xfrm>
              <a:off x="6538975" y="4051100"/>
              <a:ext cx="21150" cy="9300"/>
            </a:xfrm>
            <a:custGeom>
              <a:avLst/>
              <a:gdLst/>
              <a:ahLst/>
              <a:cxnLst/>
              <a:rect l="l" t="t" r="r" b="b"/>
              <a:pathLst>
                <a:path w="846" h="372" extrusionOk="0">
                  <a:moveTo>
                    <a:pt x="801" y="0"/>
                  </a:moveTo>
                  <a:cubicBezTo>
                    <a:pt x="797" y="0"/>
                    <a:pt x="792" y="2"/>
                    <a:pt x="788" y="6"/>
                  </a:cubicBezTo>
                  <a:cubicBezTo>
                    <a:pt x="562" y="157"/>
                    <a:pt x="298" y="258"/>
                    <a:pt x="34" y="308"/>
                  </a:cubicBezTo>
                  <a:cubicBezTo>
                    <a:pt x="0" y="319"/>
                    <a:pt x="7" y="372"/>
                    <a:pt x="46" y="372"/>
                  </a:cubicBezTo>
                  <a:cubicBezTo>
                    <a:pt x="50" y="372"/>
                    <a:pt x="54" y="371"/>
                    <a:pt x="59" y="370"/>
                  </a:cubicBezTo>
                  <a:cubicBezTo>
                    <a:pt x="324" y="320"/>
                    <a:pt x="587" y="219"/>
                    <a:pt x="814" y="68"/>
                  </a:cubicBezTo>
                  <a:cubicBezTo>
                    <a:pt x="846" y="47"/>
                    <a:pt x="824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34"/>
            <p:cNvSpPr/>
            <p:nvPr/>
          </p:nvSpPr>
          <p:spPr>
            <a:xfrm>
              <a:off x="6534250" y="4046700"/>
              <a:ext cx="27750" cy="10250"/>
            </a:xfrm>
            <a:custGeom>
              <a:avLst/>
              <a:gdLst/>
              <a:ahLst/>
              <a:cxnLst/>
              <a:rect l="l" t="t" r="r" b="b"/>
              <a:pathLst>
                <a:path w="1110" h="410" extrusionOk="0">
                  <a:moveTo>
                    <a:pt x="1059" y="0"/>
                  </a:moveTo>
                  <a:cubicBezTo>
                    <a:pt x="1053" y="0"/>
                    <a:pt x="1047" y="2"/>
                    <a:pt x="1041" y="6"/>
                  </a:cubicBezTo>
                  <a:cubicBezTo>
                    <a:pt x="726" y="157"/>
                    <a:pt x="387" y="270"/>
                    <a:pt x="47" y="345"/>
                  </a:cubicBezTo>
                  <a:cubicBezTo>
                    <a:pt x="1" y="357"/>
                    <a:pt x="18" y="410"/>
                    <a:pt x="50" y="410"/>
                  </a:cubicBezTo>
                  <a:cubicBezTo>
                    <a:pt x="53" y="410"/>
                    <a:pt x="57" y="409"/>
                    <a:pt x="60" y="408"/>
                  </a:cubicBezTo>
                  <a:cubicBezTo>
                    <a:pt x="412" y="333"/>
                    <a:pt x="751" y="219"/>
                    <a:pt x="1078" y="56"/>
                  </a:cubicBezTo>
                  <a:cubicBezTo>
                    <a:pt x="1110" y="45"/>
                    <a:pt x="1089" y="0"/>
                    <a:pt x="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34"/>
            <p:cNvSpPr/>
            <p:nvPr/>
          </p:nvSpPr>
          <p:spPr>
            <a:xfrm>
              <a:off x="6544000" y="4042300"/>
              <a:ext cx="18650" cy="8050"/>
            </a:xfrm>
            <a:custGeom>
              <a:avLst/>
              <a:gdLst/>
              <a:ahLst/>
              <a:cxnLst/>
              <a:rect l="l" t="t" r="r" b="b"/>
              <a:pathLst>
                <a:path w="746" h="322" extrusionOk="0">
                  <a:moveTo>
                    <a:pt x="694" y="0"/>
                  </a:moveTo>
                  <a:cubicBezTo>
                    <a:pt x="688" y="0"/>
                    <a:pt x="682" y="2"/>
                    <a:pt x="676" y="6"/>
                  </a:cubicBezTo>
                  <a:cubicBezTo>
                    <a:pt x="462" y="107"/>
                    <a:pt x="248" y="194"/>
                    <a:pt x="34" y="257"/>
                  </a:cubicBezTo>
                  <a:cubicBezTo>
                    <a:pt x="0" y="268"/>
                    <a:pt x="7" y="322"/>
                    <a:pt x="37" y="322"/>
                  </a:cubicBezTo>
                  <a:cubicBezTo>
                    <a:pt x="40" y="322"/>
                    <a:pt x="44" y="321"/>
                    <a:pt x="47" y="320"/>
                  </a:cubicBezTo>
                  <a:cubicBezTo>
                    <a:pt x="273" y="257"/>
                    <a:pt x="500" y="169"/>
                    <a:pt x="713" y="56"/>
                  </a:cubicBezTo>
                  <a:cubicBezTo>
                    <a:pt x="745" y="45"/>
                    <a:pt x="724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34"/>
            <p:cNvSpPr/>
            <p:nvPr/>
          </p:nvSpPr>
          <p:spPr>
            <a:xfrm>
              <a:off x="6543575" y="4037950"/>
              <a:ext cx="20425" cy="7650"/>
            </a:xfrm>
            <a:custGeom>
              <a:avLst/>
              <a:gdLst/>
              <a:ahLst/>
              <a:cxnLst/>
              <a:rect l="l" t="t" r="r" b="b"/>
              <a:pathLst>
                <a:path w="817" h="306" extrusionOk="0">
                  <a:moveTo>
                    <a:pt x="767" y="1"/>
                  </a:moveTo>
                  <a:cubicBezTo>
                    <a:pt x="762" y="1"/>
                    <a:pt x="757" y="2"/>
                    <a:pt x="753" y="4"/>
                  </a:cubicBezTo>
                  <a:lnTo>
                    <a:pt x="753" y="4"/>
                  </a:lnTo>
                  <a:cubicBezTo>
                    <a:pt x="716" y="5"/>
                    <a:pt x="679" y="30"/>
                    <a:pt x="655" y="54"/>
                  </a:cubicBezTo>
                  <a:cubicBezTo>
                    <a:pt x="617" y="66"/>
                    <a:pt x="567" y="91"/>
                    <a:pt x="529" y="104"/>
                  </a:cubicBezTo>
                  <a:cubicBezTo>
                    <a:pt x="378" y="167"/>
                    <a:pt x="215" y="205"/>
                    <a:pt x="51" y="242"/>
                  </a:cubicBezTo>
                  <a:cubicBezTo>
                    <a:pt x="1" y="242"/>
                    <a:pt x="26" y="306"/>
                    <a:pt x="64" y="306"/>
                  </a:cubicBezTo>
                  <a:cubicBezTo>
                    <a:pt x="190" y="281"/>
                    <a:pt x="316" y="255"/>
                    <a:pt x="441" y="205"/>
                  </a:cubicBezTo>
                  <a:cubicBezTo>
                    <a:pt x="492" y="192"/>
                    <a:pt x="554" y="167"/>
                    <a:pt x="604" y="142"/>
                  </a:cubicBezTo>
                  <a:cubicBezTo>
                    <a:pt x="630" y="130"/>
                    <a:pt x="668" y="117"/>
                    <a:pt x="693" y="104"/>
                  </a:cubicBezTo>
                  <a:cubicBezTo>
                    <a:pt x="712" y="95"/>
                    <a:pt x="731" y="78"/>
                    <a:pt x="750" y="70"/>
                  </a:cubicBezTo>
                  <a:lnTo>
                    <a:pt x="750" y="70"/>
                  </a:lnTo>
                  <a:cubicBezTo>
                    <a:pt x="752" y="71"/>
                    <a:pt x="755" y="72"/>
                    <a:pt x="757" y="72"/>
                  </a:cubicBezTo>
                  <a:cubicBezTo>
                    <a:pt x="761" y="72"/>
                    <a:pt x="765" y="70"/>
                    <a:pt x="768" y="66"/>
                  </a:cubicBezTo>
                  <a:cubicBezTo>
                    <a:pt x="816" y="66"/>
                    <a:pt x="813" y="22"/>
                    <a:pt x="785" y="7"/>
                  </a:cubicBezTo>
                  <a:lnTo>
                    <a:pt x="785" y="7"/>
                  </a:lnTo>
                  <a:cubicBezTo>
                    <a:pt x="780" y="3"/>
                    <a:pt x="773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34"/>
            <p:cNvSpPr/>
            <p:nvPr/>
          </p:nvSpPr>
          <p:spPr>
            <a:xfrm>
              <a:off x="6541150" y="4032850"/>
              <a:ext cx="22425" cy="8700"/>
            </a:xfrm>
            <a:custGeom>
              <a:avLst/>
              <a:gdLst/>
              <a:ahLst/>
              <a:cxnLst/>
              <a:rect l="l" t="t" r="r" b="b"/>
              <a:pathLst>
                <a:path w="897" h="348" extrusionOk="0">
                  <a:moveTo>
                    <a:pt x="846" y="1"/>
                  </a:moveTo>
                  <a:cubicBezTo>
                    <a:pt x="840" y="1"/>
                    <a:pt x="833" y="3"/>
                    <a:pt x="827" y="7"/>
                  </a:cubicBezTo>
                  <a:cubicBezTo>
                    <a:pt x="576" y="119"/>
                    <a:pt x="312" y="208"/>
                    <a:pt x="35" y="283"/>
                  </a:cubicBezTo>
                  <a:cubicBezTo>
                    <a:pt x="1" y="294"/>
                    <a:pt x="8" y="347"/>
                    <a:pt x="48" y="347"/>
                  </a:cubicBezTo>
                  <a:cubicBezTo>
                    <a:pt x="52" y="347"/>
                    <a:pt x="56" y="347"/>
                    <a:pt x="61" y="346"/>
                  </a:cubicBezTo>
                  <a:cubicBezTo>
                    <a:pt x="337" y="270"/>
                    <a:pt x="601" y="183"/>
                    <a:pt x="865" y="57"/>
                  </a:cubicBezTo>
                  <a:cubicBezTo>
                    <a:pt x="896" y="46"/>
                    <a:pt x="876" y="1"/>
                    <a:pt x="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34"/>
            <p:cNvSpPr/>
            <p:nvPr/>
          </p:nvSpPr>
          <p:spPr>
            <a:xfrm>
              <a:off x="6550275" y="4027175"/>
              <a:ext cx="14525" cy="7450"/>
            </a:xfrm>
            <a:custGeom>
              <a:avLst/>
              <a:gdLst/>
              <a:ahLst/>
              <a:cxnLst/>
              <a:rect l="l" t="t" r="r" b="b"/>
              <a:pathLst>
                <a:path w="581" h="298" extrusionOk="0">
                  <a:moveTo>
                    <a:pt x="541" y="0"/>
                  </a:moveTo>
                  <a:cubicBezTo>
                    <a:pt x="536" y="0"/>
                    <a:pt x="530" y="3"/>
                    <a:pt x="526" y="7"/>
                  </a:cubicBezTo>
                  <a:cubicBezTo>
                    <a:pt x="375" y="108"/>
                    <a:pt x="211" y="195"/>
                    <a:pt x="35" y="234"/>
                  </a:cubicBezTo>
                  <a:cubicBezTo>
                    <a:pt x="1" y="245"/>
                    <a:pt x="8" y="298"/>
                    <a:pt x="38" y="298"/>
                  </a:cubicBezTo>
                  <a:cubicBezTo>
                    <a:pt x="41" y="298"/>
                    <a:pt x="44" y="297"/>
                    <a:pt x="48" y="296"/>
                  </a:cubicBezTo>
                  <a:cubicBezTo>
                    <a:pt x="236" y="259"/>
                    <a:pt x="400" y="170"/>
                    <a:pt x="551" y="58"/>
                  </a:cubicBezTo>
                  <a:cubicBezTo>
                    <a:pt x="581" y="37"/>
                    <a:pt x="562" y="0"/>
                    <a:pt x="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34"/>
            <p:cNvSpPr/>
            <p:nvPr/>
          </p:nvSpPr>
          <p:spPr>
            <a:xfrm>
              <a:off x="6543400" y="4022475"/>
              <a:ext cx="21425" cy="9325"/>
            </a:xfrm>
            <a:custGeom>
              <a:avLst/>
              <a:gdLst/>
              <a:ahLst/>
              <a:cxnLst/>
              <a:rect l="l" t="t" r="r" b="b"/>
              <a:pathLst>
                <a:path w="857" h="373" extrusionOk="0">
                  <a:moveTo>
                    <a:pt x="806" y="0"/>
                  </a:moveTo>
                  <a:cubicBezTo>
                    <a:pt x="800" y="0"/>
                    <a:pt x="794" y="2"/>
                    <a:pt x="787" y="6"/>
                  </a:cubicBezTo>
                  <a:cubicBezTo>
                    <a:pt x="549" y="132"/>
                    <a:pt x="297" y="233"/>
                    <a:pt x="46" y="308"/>
                  </a:cubicBezTo>
                  <a:cubicBezTo>
                    <a:pt x="0" y="320"/>
                    <a:pt x="17" y="373"/>
                    <a:pt x="49" y="373"/>
                  </a:cubicBezTo>
                  <a:cubicBezTo>
                    <a:pt x="52" y="373"/>
                    <a:pt x="55" y="372"/>
                    <a:pt x="58" y="371"/>
                  </a:cubicBezTo>
                  <a:cubicBezTo>
                    <a:pt x="323" y="296"/>
                    <a:pt x="574" y="182"/>
                    <a:pt x="826" y="56"/>
                  </a:cubicBezTo>
                  <a:cubicBezTo>
                    <a:pt x="857" y="46"/>
                    <a:pt x="836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34"/>
            <p:cNvSpPr/>
            <p:nvPr/>
          </p:nvSpPr>
          <p:spPr>
            <a:xfrm>
              <a:off x="6548075" y="4017425"/>
              <a:ext cx="15525" cy="8725"/>
            </a:xfrm>
            <a:custGeom>
              <a:avLst/>
              <a:gdLst/>
              <a:ahLst/>
              <a:cxnLst/>
              <a:rect l="l" t="t" r="r" b="b"/>
              <a:pathLst>
                <a:path w="621" h="349" extrusionOk="0">
                  <a:moveTo>
                    <a:pt x="583" y="0"/>
                  </a:moveTo>
                  <a:cubicBezTo>
                    <a:pt x="577" y="0"/>
                    <a:pt x="570" y="2"/>
                    <a:pt x="563" y="7"/>
                  </a:cubicBezTo>
                  <a:cubicBezTo>
                    <a:pt x="399" y="121"/>
                    <a:pt x="223" y="208"/>
                    <a:pt x="35" y="284"/>
                  </a:cubicBezTo>
                  <a:cubicBezTo>
                    <a:pt x="0" y="296"/>
                    <a:pt x="8" y="349"/>
                    <a:pt x="38" y="349"/>
                  </a:cubicBezTo>
                  <a:cubicBezTo>
                    <a:pt x="41" y="349"/>
                    <a:pt x="44" y="348"/>
                    <a:pt x="47" y="347"/>
                  </a:cubicBezTo>
                  <a:cubicBezTo>
                    <a:pt x="248" y="272"/>
                    <a:pt x="424" y="171"/>
                    <a:pt x="600" y="57"/>
                  </a:cubicBezTo>
                  <a:cubicBezTo>
                    <a:pt x="621" y="37"/>
                    <a:pt x="608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34"/>
            <p:cNvSpPr/>
            <p:nvPr/>
          </p:nvSpPr>
          <p:spPr>
            <a:xfrm>
              <a:off x="6545950" y="4012100"/>
              <a:ext cx="19200" cy="11025"/>
            </a:xfrm>
            <a:custGeom>
              <a:avLst/>
              <a:gdLst/>
              <a:ahLst/>
              <a:cxnLst/>
              <a:rect l="l" t="t" r="r" b="b"/>
              <a:pathLst>
                <a:path w="768" h="441" extrusionOk="0">
                  <a:moveTo>
                    <a:pt x="723" y="1"/>
                  </a:moveTo>
                  <a:cubicBezTo>
                    <a:pt x="719" y="1"/>
                    <a:pt x="715" y="3"/>
                    <a:pt x="711" y="7"/>
                  </a:cubicBezTo>
                  <a:cubicBezTo>
                    <a:pt x="497" y="158"/>
                    <a:pt x="271" y="283"/>
                    <a:pt x="32" y="384"/>
                  </a:cubicBezTo>
                  <a:cubicBezTo>
                    <a:pt x="0" y="394"/>
                    <a:pt x="21" y="440"/>
                    <a:pt x="51" y="440"/>
                  </a:cubicBezTo>
                  <a:cubicBezTo>
                    <a:pt x="57" y="440"/>
                    <a:pt x="64" y="438"/>
                    <a:pt x="70" y="434"/>
                  </a:cubicBezTo>
                  <a:cubicBezTo>
                    <a:pt x="308" y="334"/>
                    <a:pt x="535" y="220"/>
                    <a:pt x="736" y="69"/>
                  </a:cubicBezTo>
                  <a:cubicBezTo>
                    <a:pt x="768" y="48"/>
                    <a:pt x="746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34"/>
            <p:cNvSpPr/>
            <p:nvPr/>
          </p:nvSpPr>
          <p:spPr>
            <a:xfrm>
              <a:off x="6548100" y="4009275"/>
              <a:ext cx="16725" cy="9025"/>
            </a:xfrm>
            <a:custGeom>
              <a:avLst/>
              <a:gdLst/>
              <a:ahLst/>
              <a:cxnLst/>
              <a:rect l="l" t="t" r="r" b="b"/>
              <a:pathLst>
                <a:path w="669" h="361" extrusionOk="0">
                  <a:moveTo>
                    <a:pt x="618" y="0"/>
                  </a:moveTo>
                  <a:cubicBezTo>
                    <a:pt x="612" y="0"/>
                    <a:pt x="606" y="2"/>
                    <a:pt x="599" y="6"/>
                  </a:cubicBezTo>
                  <a:cubicBezTo>
                    <a:pt x="423" y="107"/>
                    <a:pt x="235" y="207"/>
                    <a:pt x="34" y="296"/>
                  </a:cubicBezTo>
                  <a:cubicBezTo>
                    <a:pt x="0" y="318"/>
                    <a:pt x="26" y="360"/>
                    <a:pt x="59" y="360"/>
                  </a:cubicBezTo>
                  <a:cubicBezTo>
                    <a:pt x="63" y="360"/>
                    <a:pt x="67" y="360"/>
                    <a:pt x="71" y="358"/>
                  </a:cubicBezTo>
                  <a:cubicBezTo>
                    <a:pt x="260" y="271"/>
                    <a:pt x="449" y="170"/>
                    <a:pt x="638" y="56"/>
                  </a:cubicBezTo>
                  <a:cubicBezTo>
                    <a:pt x="669" y="46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34"/>
            <p:cNvSpPr/>
            <p:nvPr/>
          </p:nvSpPr>
          <p:spPr>
            <a:xfrm>
              <a:off x="6549400" y="4005450"/>
              <a:ext cx="13400" cy="8525"/>
            </a:xfrm>
            <a:custGeom>
              <a:avLst/>
              <a:gdLst/>
              <a:ahLst/>
              <a:cxnLst/>
              <a:rect l="l" t="t" r="r" b="b"/>
              <a:pathLst>
                <a:path w="536" h="341" extrusionOk="0">
                  <a:moveTo>
                    <a:pt x="505" y="0"/>
                  </a:moveTo>
                  <a:cubicBezTo>
                    <a:pt x="497" y="0"/>
                    <a:pt x="490" y="3"/>
                    <a:pt x="485" y="8"/>
                  </a:cubicBezTo>
                  <a:cubicBezTo>
                    <a:pt x="346" y="109"/>
                    <a:pt x="195" y="209"/>
                    <a:pt x="32" y="285"/>
                  </a:cubicBezTo>
                  <a:cubicBezTo>
                    <a:pt x="0" y="296"/>
                    <a:pt x="22" y="341"/>
                    <a:pt x="51" y="341"/>
                  </a:cubicBezTo>
                  <a:cubicBezTo>
                    <a:pt x="57" y="341"/>
                    <a:pt x="63" y="339"/>
                    <a:pt x="70" y="335"/>
                  </a:cubicBezTo>
                  <a:cubicBezTo>
                    <a:pt x="234" y="260"/>
                    <a:pt x="384" y="172"/>
                    <a:pt x="522" y="58"/>
                  </a:cubicBezTo>
                  <a:cubicBezTo>
                    <a:pt x="535" y="46"/>
                    <a:pt x="535" y="33"/>
                    <a:pt x="535" y="21"/>
                  </a:cubicBezTo>
                  <a:cubicBezTo>
                    <a:pt x="528" y="6"/>
                    <a:pt x="516" y="0"/>
                    <a:pt x="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34"/>
            <p:cNvSpPr/>
            <p:nvPr/>
          </p:nvSpPr>
          <p:spPr>
            <a:xfrm>
              <a:off x="6544300" y="4001425"/>
              <a:ext cx="18025" cy="9950"/>
            </a:xfrm>
            <a:custGeom>
              <a:avLst/>
              <a:gdLst/>
              <a:ahLst/>
              <a:cxnLst/>
              <a:rect l="l" t="t" r="r" b="b"/>
              <a:pathLst>
                <a:path w="721" h="398" extrusionOk="0">
                  <a:moveTo>
                    <a:pt x="681" y="0"/>
                  </a:moveTo>
                  <a:cubicBezTo>
                    <a:pt x="676" y="0"/>
                    <a:pt x="670" y="2"/>
                    <a:pt x="664" y="6"/>
                  </a:cubicBezTo>
                  <a:cubicBezTo>
                    <a:pt x="463" y="132"/>
                    <a:pt x="248" y="245"/>
                    <a:pt x="35" y="333"/>
                  </a:cubicBezTo>
                  <a:cubicBezTo>
                    <a:pt x="0" y="344"/>
                    <a:pt x="29" y="397"/>
                    <a:pt x="62" y="397"/>
                  </a:cubicBezTo>
                  <a:cubicBezTo>
                    <a:pt x="65" y="397"/>
                    <a:pt x="69" y="397"/>
                    <a:pt x="72" y="395"/>
                  </a:cubicBezTo>
                  <a:cubicBezTo>
                    <a:pt x="287" y="295"/>
                    <a:pt x="500" y="194"/>
                    <a:pt x="689" y="69"/>
                  </a:cubicBezTo>
                  <a:cubicBezTo>
                    <a:pt x="720" y="47"/>
                    <a:pt x="708" y="0"/>
                    <a:pt x="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34"/>
            <p:cNvSpPr/>
            <p:nvPr/>
          </p:nvSpPr>
          <p:spPr>
            <a:xfrm>
              <a:off x="6548300" y="3997025"/>
              <a:ext cx="13075" cy="8000"/>
            </a:xfrm>
            <a:custGeom>
              <a:avLst/>
              <a:gdLst/>
              <a:ahLst/>
              <a:cxnLst/>
              <a:rect l="l" t="t" r="r" b="b"/>
              <a:pathLst>
                <a:path w="523" h="320" extrusionOk="0">
                  <a:moveTo>
                    <a:pt x="479" y="0"/>
                  </a:moveTo>
                  <a:cubicBezTo>
                    <a:pt x="474" y="0"/>
                    <a:pt x="470" y="2"/>
                    <a:pt x="466" y="6"/>
                  </a:cubicBezTo>
                  <a:cubicBezTo>
                    <a:pt x="328" y="107"/>
                    <a:pt x="177" y="194"/>
                    <a:pt x="13" y="258"/>
                  </a:cubicBezTo>
                  <a:cubicBezTo>
                    <a:pt x="1" y="270"/>
                    <a:pt x="1" y="295"/>
                    <a:pt x="1" y="308"/>
                  </a:cubicBezTo>
                  <a:cubicBezTo>
                    <a:pt x="13" y="320"/>
                    <a:pt x="38" y="320"/>
                    <a:pt x="51" y="320"/>
                  </a:cubicBezTo>
                  <a:cubicBezTo>
                    <a:pt x="202" y="245"/>
                    <a:pt x="353" y="169"/>
                    <a:pt x="491" y="68"/>
                  </a:cubicBezTo>
                  <a:cubicBezTo>
                    <a:pt x="523" y="47"/>
                    <a:pt x="501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34"/>
            <p:cNvSpPr/>
            <p:nvPr/>
          </p:nvSpPr>
          <p:spPr>
            <a:xfrm>
              <a:off x="6549950" y="3990350"/>
              <a:ext cx="13625" cy="9700"/>
            </a:xfrm>
            <a:custGeom>
              <a:avLst/>
              <a:gdLst/>
              <a:ahLst/>
              <a:cxnLst/>
              <a:rect l="l" t="t" r="r" b="b"/>
              <a:pathLst>
                <a:path w="545" h="388" extrusionOk="0">
                  <a:moveTo>
                    <a:pt x="495" y="0"/>
                  </a:moveTo>
                  <a:cubicBezTo>
                    <a:pt x="488" y="0"/>
                    <a:pt x="481" y="3"/>
                    <a:pt x="475" y="9"/>
                  </a:cubicBezTo>
                  <a:cubicBezTo>
                    <a:pt x="362" y="147"/>
                    <a:pt x="212" y="260"/>
                    <a:pt x="35" y="323"/>
                  </a:cubicBezTo>
                  <a:cubicBezTo>
                    <a:pt x="1" y="334"/>
                    <a:pt x="8" y="388"/>
                    <a:pt x="38" y="388"/>
                  </a:cubicBezTo>
                  <a:cubicBezTo>
                    <a:pt x="41" y="388"/>
                    <a:pt x="44" y="387"/>
                    <a:pt x="48" y="386"/>
                  </a:cubicBezTo>
                  <a:cubicBezTo>
                    <a:pt x="237" y="323"/>
                    <a:pt x="400" y="210"/>
                    <a:pt x="525" y="59"/>
                  </a:cubicBezTo>
                  <a:cubicBezTo>
                    <a:pt x="545" y="30"/>
                    <a:pt x="519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34"/>
            <p:cNvSpPr/>
            <p:nvPr/>
          </p:nvSpPr>
          <p:spPr>
            <a:xfrm>
              <a:off x="6548950" y="3987900"/>
              <a:ext cx="13700" cy="8025"/>
            </a:xfrm>
            <a:custGeom>
              <a:avLst/>
              <a:gdLst/>
              <a:ahLst/>
              <a:cxnLst/>
              <a:rect l="l" t="t" r="r" b="b"/>
              <a:pathLst>
                <a:path w="548" h="321" extrusionOk="0">
                  <a:moveTo>
                    <a:pt x="496" y="0"/>
                  </a:moveTo>
                  <a:cubicBezTo>
                    <a:pt x="490" y="0"/>
                    <a:pt x="484" y="2"/>
                    <a:pt x="478" y="6"/>
                  </a:cubicBezTo>
                  <a:cubicBezTo>
                    <a:pt x="339" y="107"/>
                    <a:pt x="188" y="195"/>
                    <a:pt x="25" y="257"/>
                  </a:cubicBezTo>
                  <a:cubicBezTo>
                    <a:pt x="12" y="257"/>
                    <a:pt x="0" y="283"/>
                    <a:pt x="0" y="296"/>
                  </a:cubicBezTo>
                  <a:cubicBezTo>
                    <a:pt x="0" y="308"/>
                    <a:pt x="25" y="321"/>
                    <a:pt x="37" y="321"/>
                  </a:cubicBezTo>
                  <a:cubicBezTo>
                    <a:pt x="201" y="245"/>
                    <a:pt x="364" y="170"/>
                    <a:pt x="515" y="69"/>
                  </a:cubicBezTo>
                  <a:cubicBezTo>
                    <a:pt x="547" y="48"/>
                    <a:pt x="525" y="0"/>
                    <a:pt x="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34"/>
            <p:cNvSpPr/>
            <p:nvPr/>
          </p:nvSpPr>
          <p:spPr>
            <a:xfrm>
              <a:off x="6549100" y="3983275"/>
              <a:ext cx="12325" cy="7150"/>
            </a:xfrm>
            <a:custGeom>
              <a:avLst/>
              <a:gdLst/>
              <a:ahLst/>
              <a:cxnLst/>
              <a:rect l="l" t="t" r="r" b="b"/>
              <a:pathLst>
                <a:path w="493" h="286" extrusionOk="0">
                  <a:moveTo>
                    <a:pt x="434" y="1"/>
                  </a:moveTo>
                  <a:cubicBezTo>
                    <a:pt x="430" y="1"/>
                    <a:pt x="426" y="1"/>
                    <a:pt x="422" y="3"/>
                  </a:cubicBezTo>
                  <a:cubicBezTo>
                    <a:pt x="296" y="78"/>
                    <a:pt x="170" y="154"/>
                    <a:pt x="31" y="229"/>
                  </a:cubicBezTo>
                  <a:cubicBezTo>
                    <a:pt x="0" y="239"/>
                    <a:pt x="21" y="285"/>
                    <a:pt x="51" y="285"/>
                  </a:cubicBezTo>
                  <a:cubicBezTo>
                    <a:pt x="57" y="285"/>
                    <a:pt x="63" y="284"/>
                    <a:pt x="69" y="279"/>
                  </a:cubicBezTo>
                  <a:cubicBezTo>
                    <a:pt x="195" y="204"/>
                    <a:pt x="321" y="141"/>
                    <a:pt x="459" y="65"/>
                  </a:cubicBezTo>
                  <a:cubicBezTo>
                    <a:pt x="493" y="43"/>
                    <a:pt x="466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34"/>
            <p:cNvSpPr/>
            <p:nvPr/>
          </p:nvSpPr>
          <p:spPr>
            <a:xfrm>
              <a:off x="6545625" y="3979725"/>
              <a:ext cx="15125" cy="9425"/>
            </a:xfrm>
            <a:custGeom>
              <a:avLst/>
              <a:gdLst/>
              <a:ahLst/>
              <a:cxnLst/>
              <a:rect l="l" t="t" r="r" b="b"/>
              <a:pathLst>
                <a:path w="605" h="377" extrusionOk="0">
                  <a:moveTo>
                    <a:pt x="553" y="0"/>
                  </a:moveTo>
                  <a:cubicBezTo>
                    <a:pt x="548" y="0"/>
                    <a:pt x="542" y="2"/>
                    <a:pt x="535" y="6"/>
                  </a:cubicBezTo>
                  <a:cubicBezTo>
                    <a:pt x="371" y="120"/>
                    <a:pt x="208" y="220"/>
                    <a:pt x="32" y="321"/>
                  </a:cubicBezTo>
                  <a:cubicBezTo>
                    <a:pt x="0" y="331"/>
                    <a:pt x="22" y="377"/>
                    <a:pt x="52" y="377"/>
                  </a:cubicBezTo>
                  <a:cubicBezTo>
                    <a:pt x="58" y="377"/>
                    <a:pt x="64" y="375"/>
                    <a:pt x="70" y="371"/>
                  </a:cubicBezTo>
                  <a:cubicBezTo>
                    <a:pt x="246" y="283"/>
                    <a:pt x="410" y="170"/>
                    <a:pt x="573" y="56"/>
                  </a:cubicBezTo>
                  <a:cubicBezTo>
                    <a:pt x="605" y="46"/>
                    <a:pt x="583" y="0"/>
                    <a:pt x="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34"/>
            <p:cNvSpPr/>
            <p:nvPr/>
          </p:nvSpPr>
          <p:spPr>
            <a:xfrm>
              <a:off x="6547675" y="3975750"/>
              <a:ext cx="10575" cy="6975"/>
            </a:xfrm>
            <a:custGeom>
              <a:avLst/>
              <a:gdLst/>
              <a:ahLst/>
              <a:cxnLst/>
              <a:rect l="l" t="t" r="r" b="b"/>
              <a:pathLst>
                <a:path w="423" h="279" extrusionOk="0">
                  <a:moveTo>
                    <a:pt x="375" y="1"/>
                  </a:moveTo>
                  <a:cubicBezTo>
                    <a:pt x="367" y="1"/>
                    <a:pt x="359" y="5"/>
                    <a:pt x="353" y="14"/>
                  </a:cubicBezTo>
                  <a:cubicBezTo>
                    <a:pt x="277" y="103"/>
                    <a:pt x="177" y="203"/>
                    <a:pt x="38" y="203"/>
                  </a:cubicBezTo>
                  <a:cubicBezTo>
                    <a:pt x="1" y="203"/>
                    <a:pt x="1" y="279"/>
                    <a:pt x="38" y="279"/>
                  </a:cubicBezTo>
                  <a:cubicBezTo>
                    <a:pt x="189" y="266"/>
                    <a:pt x="303" y="165"/>
                    <a:pt x="403" y="64"/>
                  </a:cubicBezTo>
                  <a:cubicBezTo>
                    <a:pt x="422" y="36"/>
                    <a:pt x="398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34"/>
            <p:cNvSpPr/>
            <p:nvPr/>
          </p:nvSpPr>
          <p:spPr>
            <a:xfrm>
              <a:off x="6547425" y="3969600"/>
              <a:ext cx="11450" cy="8150"/>
            </a:xfrm>
            <a:custGeom>
              <a:avLst/>
              <a:gdLst/>
              <a:ahLst/>
              <a:cxnLst/>
              <a:rect l="l" t="t" r="r" b="b"/>
              <a:pathLst>
                <a:path w="458" h="326" extrusionOk="0">
                  <a:moveTo>
                    <a:pt x="408" y="0"/>
                  </a:moveTo>
                  <a:cubicBezTo>
                    <a:pt x="401" y="0"/>
                    <a:pt x="394" y="3"/>
                    <a:pt x="388" y="9"/>
                  </a:cubicBezTo>
                  <a:cubicBezTo>
                    <a:pt x="274" y="109"/>
                    <a:pt x="162" y="198"/>
                    <a:pt x="23" y="260"/>
                  </a:cubicBezTo>
                  <a:cubicBezTo>
                    <a:pt x="0" y="283"/>
                    <a:pt x="18" y="325"/>
                    <a:pt x="50" y="325"/>
                  </a:cubicBezTo>
                  <a:cubicBezTo>
                    <a:pt x="53" y="325"/>
                    <a:pt x="57" y="325"/>
                    <a:pt x="61" y="323"/>
                  </a:cubicBezTo>
                  <a:cubicBezTo>
                    <a:pt x="199" y="248"/>
                    <a:pt x="325" y="159"/>
                    <a:pt x="438" y="59"/>
                  </a:cubicBezTo>
                  <a:cubicBezTo>
                    <a:pt x="458" y="30"/>
                    <a:pt x="432" y="0"/>
                    <a:pt x="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34"/>
            <p:cNvSpPr/>
            <p:nvPr/>
          </p:nvSpPr>
          <p:spPr>
            <a:xfrm>
              <a:off x="6546725" y="3965525"/>
              <a:ext cx="11200" cy="7575"/>
            </a:xfrm>
            <a:custGeom>
              <a:avLst/>
              <a:gdLst/>
              <a:ahLst/>
              <a:cxnLst/>
              <a:rect l="l" t="t" r="r" b="b"/>
              <a:pathLst>
                <a:path w="448" h="303" extrusionOk="0">
                  <a:moveTo>
                    <a:pt x="404" y="0"/>
                  </a:moveTo>
                  <a:cubicBezTo>
                    <a:pt x="396" y="0"/>
                    <a:pt x="387" y="3"/>
                    <a:pt x="378" y="9"/>
                  </a:cubicBezTo>
                  <a:cubicBezTo>
                    <a:pt x="277" y="96"/>
                    <a:pt x="151" y="185"/>
                    <a:pt x="26" y="235"/>
                  </a:cubicBezTo>
                  <a:cubicBezTo>
                    <a:pt x="14" y="247"/>
                    <a:pt x="1" y="272"/>
                    <a:pt x="14" y="285"/>
                  </a:cubicBezTo>
                  <a:cubicBezTo>
                    <a:pt x="22" y="294"/>
                    <a:pt x="31" y="303"/>
                    <a:pt x="44" y="303"/>
                  </a:cubicBezTo>
                  <a:cubicBezTo>
                    <a:pt x="50" y="303"/>
                    <a:pt x="56" y="301"/>
                    <a:pt x="64" y="297"/>
                  </a:cubicBezTo>
                  <a:cubicBezTo>
                    <a:pt x="190" y="235"/>
                    <a:pt x="315" y="146"/>
                    <a:pt x="428" y="46"/>
                  </a:cubicBezTo>
                  <a:cubicBezTo>
                    <a:pt x="447" y="27"/>
                    <a:pt x="430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34"/>
            <p:cNvSpPr/>
            <p:nvPr/>
          </p:nvSpPr>
          <p:spPr>
            <a:xfrm>
              <a:off x="6546100" y="3961400"/>
              <a:ext cx="9450" cy="7300"/>
            </a:xfrm>
            <a:custGeom>
              <a:avLst/>
              <a:gdLst/>
              <a:ahLst/>
              <a:cxnLst/>
              <a:rect l="l" t="t" r="r" b="b"/>
              <a:pathLst>
                <a:path w="378" h="292" extrusionOk="0">
                  <a:moveTo>
                    <a:pt x="340" y="1"/>
                  </a:moveTo>
                  <a:cubicBezTo>
                    <a:pt x="331" y="1"/>
                    <a:pt x="321" y="4"/>
                    <a:pt x="315" y="10"/>
                  </a:cubicBezTo>
                  <a:cubicBezTo>
                    <a:pt x="240" y="110"/>
                    <a:pt x="139" y="186"/>
                    <a:pt x="26" y="224"/>
                  </a:cubicBezTo>
                  <a:cubicBezTo>
                    <a:pt x="13" y="236"/>
                    <a:pt x="0" y="249"/>
                    <a:pt x="0" y="274"/>
                  </a:cubicBezTo>
                  <a:cubicBezTo>
                    <a:pt x="10" y="283"/>
                    <a:pt x="18" y="292"/>
                    <a:pt x="31" y="292"/>
                  </a:cubicBezTo>
                  <a:cubicBezTo>
                    <a:pt x="37" y="292"/>
                    <a:pt x="43" y="290"/>
                    <a:pt x="51" y="286"/>
                  </a:cubicBezTo>
                  <a:cubicBezTo>
                    <a:pt x="176" y="236"/>
                    <a:pt x="277" y="160"/>
                    <a:pt x="366" y="60"/>
                  </a:cubicBezTo>
                  <a:cubicBezTo>
                    <a:pt x="378" y="35"/>
                    <a:pt x="378" y="23"/>
                    <a:pt x="366" y="10"/>
                  </a:cubicBezTo>
                  <a:cubicBezTo>
                    <a:pt x="359" y="4"/>
                    <a:pt x="349" y="1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34"/>
            <p:cNvSpPr/>
            <p:nvPr/>
          </p:nvSpPr>
          <p:spPr>
            <a:xfrm>
              <a:off x="6544050" y="3955575"/>
              <a:ext cx="9425" cy="8750"/>
            </a:xfrm>
            <a:custGeom>
              <a:avLst/>
              <a:gdLst/>
              <a:ahLst/>
              <a:cxnLst/>
              <a:rect l="l" t="t" r="r" b="b"/>
              <a:pathLst>
                <a:path w="377" h="350" extrusionOk="0">
                  <a:moveTo>
                    <a:pt x="329" y="1"/>
                  </a:moveTo>
                  <a:cubicBezTo>
                    <a:pt x="321" y="1"/>
                    <a:pt x="313" y="5"/>
                    <a:pt x="309" y="16"/>
                  </a:cubicBezTo>
                  <a:cubicBezTo>
                    <a:pt x="233" y="130"/>
                    <a:pt x="146" y="217"/>
                    <a:pt x="32" y="281"/>
                  </a:cubicBezTo>
                  <a:cubicBezTo>
                    <a:pt x="1" y="302"/>
                    <a:pt x="22" y="349"/>
                    <a:pt x="52" y="349"/>
                  </a:cubicBezTo>
                  <a:cubicBezTo>
                    <a:pt x="58" y="349"/>
                    <a:pt x="64" y="347"/>
                    <a:pt x="70" y="343"/>
                  </a:cubicBezTo>
                  <a:cubicBezTo>
                    <a:pt x="183" y="268"/>
                    <a:pt x="284" y="167"/>
                    <a:pt x="359" y="54"/>
                  </a:cubicBezTo>
                  <a:cubicBezTo>
                    <a:pt x="377" y="27"/>
                    <a:pt x="351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34"/>
            <p:cNvSpPr/>
            <p:nvPr/>
          </p:nvSpPr>
          <p:spPr>
            <a:xfrm>
              <a:off x="6545475" y="3953650"/>
              <a:ext cx="7575" cy="6450"/>
            </a:xfrm>
            <a:custGeom>
              <a:avLst/>
              <a:gdLst/>
              <a:ahLst/>
              <a:cxnLst/>
              <a:rect l="l" t="t" r="r" b="b"/>
              <a:pathLst>
                <a:path w="303" h="258" extrusionOk="0">
                  <a:moveTo>
                    <a:pt x="264" y="0"/>
                  </a:moveTo>
                  <a:cubicBezTo>
                    <a:pt x="252" y="0"/>
                    <a:pt x="240" y="9"/>
                    <a:pt x="240" y="18"/>
                  </a:cubicBezTo>
                  <a:cubicBezTo>
                    <a:pt x="176" y="93"/>
                    <a:pt x="101" y="157"/>
                    <a:pt x="13" y="194"/>
                  </a:cubicBezTo>
                  <a:cubicBezTo>
                    <a:pt x="0" y="207"/>
                    <a:pt x="0" y="232"/>
                    <a:pt x="0" y="244"/>
                  </a:cubicBezTo>
                  <a:cubicBezTo>
                    <a:pt x="13" y="257"/>
                    <a:pt x="38" y="257"/>
                    <a:pt x="51" y="257"/>
                  </a:cubicBezTo>
                  <a:cubicBezTo>
                    <a:pt x="151" y="207"/>
                    <a:pt x="227" y="131"/>
                    <a:pt x="290" y="43"/>
                  </a:cubicBezTo>
                  <a:cubicBezTo>
                    <a:pt x="302" y="31"/>
                    <a:pt x="290" y="18"/>
                    <a:pt x="277" y="6"/>
                  </a:cubicBezTo>
                  <a:cubicBezTo>
                    <a:pt x="273" y="2"/>
                    <a:pt x="269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34"/>
            <p:cNvSpPr/>
            <p:nvPr/>
          </p:nvSpPr>
          <p:spPr>
            <a:xfrm>
              <a:off x="6543275" y="3947975"/>
              <a:ext cx="7775" cy="9100"/>
            </a:xfrm>
            <a:custGeom>
              <a:avLst/>
              <a:gdLst/>
              <a:ahLst/>
              <a:cxnLst/>
              <a:rect l="l" t="t" r="r" b="b"/>
              <a:pathLst>
                <a:path w="311" h="364" extrusionOk="0">
                  <a:moveTo>
                    <a:pt x="262" y="0"/>
                  </a:moveTo>
                  <a:cubicBezTo>
                    <a:pt x="249" y="0"/>
                    <a:pt x="236" y="6"/>
                    <a:pt x="227" y="18"/>
                  </a:cubicBezTo>
                  <a:cubicBezTo>
                    <a:pt x="202" y="132"/>
                    <a:pt x="126" y="233"/>
                    <a:pt x="26" y="308"/>
                  </a:cubicBezTo>
                  <a:cubicBezTo>
                    <a:pt x="13" y="308"/>
                    <a:pt x="1" y="333"/>
                    <a:pt x="13" y="345"/>
                  </a:cubicBezTo>
                  <a:cubicBezTo>
                    <a:pt x="22" y="355"/>
                    <a:pt x="31" y="363"/>
                    <a:pt x="44" y="363"/>
                  </a:cubicBezTo>
                  <a:cubicBezTo>
                    <a:pt x="50" y="363"/>
                    <a:pt x="56" y="362"/>
                    <a:pt x="63" y="358"/>
                  </a:cubicBezTo>
                  <a:cubicBezTo>
                    <a:pt x="177" y="283"/>
                    <a:pt x="252" y="169"/>
                    <a:pt x="302" y="44"/>
                  </a:cubicBezTo>
                  <a:cubicBezTo>
                    <a:pt x="310" y="19"/>
                    <a:pt x="287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34"/>
            <p:cNvSpPr/>
            <p:nvPr/>
          </p:nvSpPr>
          <p:spPr>
            <a:xfrm>
              <a:off x="6541550" y="3943575"/>
              <a:ext cx="7925" cy="9425"/>
            </a:xfrm>
            <a:custGeom>
              <a:avLst/>
              <a:gdLst/>
              <a:ahLst/>
              <a:cxnLst/>
              <a:rect l="l" t="t" r="r" b="b"/>
              <a:pathLst>
                <a:path w="317" h="377" extrusionOk="0">
                  <a:moveTo>
                    <a:pt x="272" y="0"/>
                  </a:moveTo>
                  <a:cubicBezTo>
                    <a:pt x="260" y="0"/>
                    <a:pt x="250" y="5"/>
                    <a:pt x="246" y="18"/>
                  </a:cubicBezTo>
                  <a:cubicBezTo>
                    <a:pt x="221" y="144"/>
                    <a:pt x="145" y="258"/>
                    <a:pt x="31" y="320"/>
                  </a:cubicBezTo>
                  <a:cubicBezTo>
                    <a:pt x="0" y="331"/>
                    <a:pt x="13" y="376"/>
                    <a:pt x="39" y="376"/>
                  </a:cubicBezTo>
                  <a:cubicBezTo>
                    <a:pt x="45" y="376"/>
                    <a:pt x="50" y="375"/>
                    <a:pt x="57" y="370"/>
                  </a:cubicBezTo>
                  <a:cubicBezTo>
                    <a:pt x="182" y="308"/>
                    <a:pt x="283" y="182"/>
                    <a:pt x="308" y="44"/>
                  </a:cubicBezTo>
                  <a:cubicBezTo>
                    <a:pt x="317" y="19"/>
                    <a:pt x="293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34"/>
            <p:cNvSpPr/>
            <p:nvPr/>
          </p:nvSpPr>
          <p:spPr>
            <a:xfrm>
              <a:off x="6542325" y="3938700"/>
              <a:ext cx="5050" cy="8425"/>
            </a:xfrm>
            <a:custGeom>
              <a:avLst/>
              <a:gdLst/>
              <a:ahLst/>
              <a:cxnLst/>
              <a:rect l="l" t="t" r="r" b="b"/>
              <a:pathLst>
                <a:path w="202" h="337" extrusionOk="0">
                  <a:moveTo>
                    <a:pt x="177" y="0"/>
                  </a:moveTo>
                  <a:cubicBezTo>
                    <a:pt x="164" y="0"/>
                    <a:pt x="139" y="0"/>
                    <a:pt x="139" y="25"/>
                  </a:cubicBezTo>
                  <a:cubicBezTo>
                    <a:pt x="114" y="113"/>
                    <a:pt x="76" y="201"/>
                    <a:pt x="14" y="277"/>
                  </a:cubicBezTo>
                  <a:cubicBezTo>
                    <a:pt x="0" y="289"/>
                    <a:pt x="0" y="314"/>
                    <a:pt x="14" y="327"/>
                  </a:cubicBezTo>
                  <a:cubicBezTo>
                    <a:pt x="20" y="333"/>
                    <a:pt x="29" y="336"/>
                    <a:pt x="38" y="336"/>
                  </a:cubicBezTo>
                  <a:cubicBezTo>
                    <a:pt x="48" y="336"/>
                    <a:pt x="57" y="333"/>
                    <a:pt x="64" y="327"/>
                  </a:cubicBezTo>
                  <a:cubicBezTo>
                    <a:pt x="126" y="239"/>
                    <a:pt x="177" y="138"/>
                    <a:pt x="202" y="37"/>
                  </a:cubicBezTo>
                  <a:cubicBezTo>
                    <a:pt x="202" y="25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34"/>
            <p:cNvSpPr/>
            <p:nvPr/>
          </p:nvSpPr>
          <p:spPr>
            <a:xfrm>
              <a:off x="6539800" y="3934475"/>
              <a:ext cx="5400" cy="9200"/>
            </a:xfrm>
            <a:custGeom>
              <a:avLst/>
              <a:gdLst/>
              <a:ahLst/>
              <a:cxnLst/>
              <a:rect l="l" t="t" r="r" b="b"/>
              <a:pathLst>
                <a:path w="216" h="368" extrusionOk="0">
                  <a:moveTo>
                    <a:pt x="165" y="0"/>
                  </a:moveTo>
                  <a:cubicBezTo>
                    <a:pt x="153" y="0"/>
                    <a:pt x="140" y="12"/>
                    <a:pt x="140" y="30"/>
                  </a:cubicBezTo>
                  <a:cubicBezTo>
                    <a:pt x="115" y="131"/>
                    <a:pt x="76" y="231"/>
                    <a:pt x="14" y="307"/>
                  </a:cubicBezTo>
                  <a:cubicBezTo>
                    <a:pt x="1" y="320"/>
                    <a:pt x="1" y="345"/>
                    <a:pt x="14" y="357"/>
                  </a:cubicBezTo>
                  <a:cubicBezTo>
                    <a:pt x="20" y="364"/>
                    <a:pt x="29" y="367"/>
                    <a:pt x="37" y="367"/>
                  </a:cubicBezTo>
                  <a:cubicBezTo>
                    <a:pt x="45" y="367"/>
                    <a:pt x="51" y="364"/>
                    <a:pt x="51" y="357"/>
                  </a:cubicBezTo>
                  <a:cubicBezTo>
                    <a:pt x="127" y="270"/>
                    <a:pt x="177" y="156"/>
                    <a:pt x="202" y="43"/>
                  </a:cubicBezTo>
                  <a:cubicBezTo>
                    <a:pt x="215" y="30"/>
                    <a:pt x="202" y="5"/>
                    <a:pt x="177" y="5"/>
                  </a:cubicBezTo>
                  <a:cubicBezTo>
                    <a:pt x="174" y="2"/>
                    <a:pt x="170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34"/>
            <p:cNvSpPr/>
            <p:nvPr/>
          </p:nvSpPr>
          <p:spPr>
            <a:xfrm>
              <a:off x="6538725" y="3929250"/>
              <a:ext cx="4575" cy="11100"/>
            </a:xfrm>
            <a:custGeom>
              <a:avLst/>
              <a:gdLst/>
              <a:ahLst/>
              <a:cxnLst/>
              <a:rect l="l" t="t" r="r" b="b"/>
              <a:pathLst>
                <a:path w="183" h="444" extrusionOk="0">
                  <a:moveTo>
                    <a:pt x="119" y="1"/>
                  </a:moveTo>
                  <a:cubicBezTo>
                    <a:pt x="94" y="13"/>
                    <a:pt x="94" y="26"/>
                    <a:pt x="94" y="38"/>
                  </a:cubicBezTo>
                  <a:cubicBezTo>
                    <a:pt x="107" y="164"/>
                    <a:pt x="82" y="290"/>
                    <a:pt x="19" y="390"/>
                  </a:cubicBezTo>
                  <a:cubicBezTo>
                    <a:pt x="1" y="417"/>
                    <a:pt x="27" y="444"/>
                    <a:pt x="49" y="444"/>
                  </a:cubicBezTo>
                  <a:cubicBezTo>
                    <a:pt x="58" y="444"/>
                    <a:pt x="65" y="439"/>
                    <a:pt x="69" y="428"/>
                  </a:cubicBezTo>
                  <a:cubicBezTo>
                    <a:pt x="144" y="303"/>
                    <a:pt x="183" y="164"/>
                    <a:pt x="158" y="26"/>
                  </a:cubicBezTo>
                  <a:cubicBezTo>
                    <a:pt x="158" y="13"/>
                    <a:pt x="13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34"/>
            <p:cNvSpPr/>
            <p:nvPr/>
          </p:nvSpPr>
          <p:spPr>
            <a:xfrm>
              <a:off x="6537000" y="3923500"/>
              <a:ext cx="2525" cy="13000"/>
            </a:xfrm>
            <a:custGeom>
              <a:avLst/>
              <a:gdLst/>
              <a:ahLst/>
              <a:cxnLst/>
              <a:rect l="l" t="t" r="r" b="b"/>
              <a:pathLst>
                <a:path w="101" h="520" extrusionOk="0">
                  <a:moveTo>
                    <a:pt x="57" y="1"/>
                  </a:moveTo>
                  <a:cubicBezTo>
                    <a:pt x="41" y="1"/>
                    <a:pt x="25" y="11"/>
                    <a:pt x="25" y="30"/>
                  </a:cubicBezTo>
                  <a:cubicBezTo>
                    <a:pt x="25" y="181"/>
                    <a:pt x="25" y="331"/>
                    <a:pt x="0" y="482"/>
                  </a:cubicBezTo>
                  <a:cubicBezTo>
                    <a:pt x="0" y="494"/>
                    <a:pt x="0" y="508"/>
                    <a:pt x="25" y="520"/>
                  </a:cubicBezTo>
                  <a:cubicBezTo>
                    <a:pt x="37" y="520"/>
                    <a:pt x="63" y="508"/>
                    <a:pt x="63" y="494"/>
                  </a:cubicBezTo>
                  <a:cubicBezTo>
                    <a:pt x="88" y="344"/>
                    <a:pt x="101" y="193"/>
                    <a:pt x="88" y="30"/>
                  </a:cubicBezTo>
                  <a:cubicBezTo>
                    <a:pt x="88" y="11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34"/>
            <p:cNvSpPr/>
            <p:nvPr/>
          </p:nvSpPr>
          <p:spPr>
            <a:xfrm>
              <a:off x="6534150" y="3917675"/>
              <a:ext cx="4300" cy="10025"/>
            </a:xfrm>
            <a:custGeom>
              <a:avLst/>
              <a:gdLst/>
              <a:ahLst/>
              <a:cxnLst/>
              <a:rect l="l" t="t" r="r" b="b"/>
              <a:pathLst>
                <a:path w="172" h="401" extrusionOk="0">
                  <a:moveTo>
                    <a:pt x="134" y="1"/>
                  </a:moveTo>
                  <a:cubicBezTo>
                    <a:pt x="121" y="1"/>
                    <a:pt x="107" y="8"/>
                    <a:pt x="101" y="23"/>
                  </a:cubicBezTo>
                  <a:cubicBezTo>
                    <a:pt x="76" y="137"/>
                    <a:pt x="39" y="250"/>
                    <a:pt x="1" y="363"/>
                  </a:cubicBezTo>
                  <a:cubicBezTo>
                    <a:pt x="1" y="375"/>
                    <a:pt x="14" y="400"/>
                    <a:pt x="26" y="400"/>
                  </a:cubicBezTo>
                  <a:cubicBezTo>
                    <a:pt x="39" y="400"/>
                    <a:pt x="64" y="388"/>
                    <a:pt x="64" y="375"/>
                  </a:cubicBezTo>
                  <a:cubicBezTo>
                    <a:pt x="101" y="263"/>
                    <a:pt x="139" y="162"/>
                    <a:pt x="164" y="36"/>
                  </a:cubicBezTo>
                  <a:cubicBezTo>
                    <a:pt x="172" y="14"/>
                    <a:pt x="15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34"/>
            <p:cNvSpPr/>
            <p:nvPr/>
          </p:nvSpPr>
          <p:spPr>
            <a:xfrm>
              <a:off x="6511950" y="4097000"/>
              <a:ext cx="19250" cy="8375"/>
            </a:xfrm>
            <a:custGeom>
              <a:avLst/>
              <a:gdLst/>
              <a:ahLst/>
              <a:cxnLst/>
              <a:rect l="l" t="t" r="r" b="b"/>
              <a:pathLst>
                <a:path w="770" h="335" extrusionOk="0">
                  <a:moveTo>
                    <a:pt x="719" y="0"/>
                  </a:moveTo>
                  <a:cubicBezTo>
                    <a:pt x="713" y="0"/>
                    <a:pt x="707" y="2"/>
                    <a:pt x="700" y="6"/>
                  </a:cubicBezTo>
                  <a:cubicBezTo>
                    <a:pt x="486" y="107"/>
                    <a:pt x="260" y="194"/>
                    <a:pt x="46" y="270"/>
                  </a:cubicBezTo>
                  <a:cubicBezTo>
                    <a:pt x="1" y="282"/>
                    <a:pt x="18" y="335"/>
                    <a:pt x="49" y="335"/>
                  </a:cubicBezTo>
                  <a:cubicBezTo>
                    <a:pt x="52" y="335"/>
                    <a:pt x="55" y="334"/>
                    <a:pt x="59" y="333"/>
                  </a:cubicBezTo>
                  <a:cubicBezTo>
                    <a:pt x="285" y="258"/>
                    <a:pt x="511" y="157"/>
                    <a:pt x="738" y="56"/>
                  </a:cubicBezTo>
                  <a:cubicBezTo>
                    <a:pt x="770" y="45"/>
                    <a:pt x="748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34"/>
            <p:cNvSpPr/>
            <p:nvPr/>
          </p:nvSpPr>
          <p:spPr>
            <a:xfrm>
              <a:off x="6508175" y="4103900"/>
              <a:ext cx="13950" cy="6175"/>
            </a:xfrm>
            <a:custGeom>
              <a:avLst/>
              <a:gdLst/>
              <a:ahLst/>
              <a:cxnLst/>
              <a:rect l="l" t="t" r="r" b="b"/>
              <a:pathLst>
                <a:path w="558" h="247" extrusionOk="0">
                  <a:moveTo>
                    <a:pt x="516" y="1"/>
                  </a:moveTo>
                  <a:cubicBezTo>
                    <a:pt x="511" y="1"/>
                    <a:pt x="505" y="3"/>
                    <a:pt x="499" y="7"/>
                  </a:cubicBezTo>
                  <a:cubicBezTo>
                    <a:pt x="360" y="107"/>
                    <a:pt x="210" y="158"/>
                    <a:pt x="47" y="183"/>
                  </a:cubicBezTo>
                  <a:cubicBezTo>
                    <a:pt x="1" y="194"/>
                    <a:pt x="17" y="247"/>
                    <a:pt x="49" y="247"/>
                  </a:cubicBezTo>
                  <a:cubicBezTo>
                    <a:pt x="52" y="247"/>
                    <a:pt x="55" y="246"/>
                    <a:pt x="59" y="245"/>
                  </a:cubicBezTo>
                  <a:cubicBezTo>
                    <a:pt x="223" y="220"/>
                    <a:pt x="386" y="158"/>
                    <a:pt x="537" y="69"/>
                  </a:cubicBezTo>
                  <a:cubicBezTo>
                    <a:pt x="558" y="48"/>
                    <a:pt x="543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34"/>
            <p:cNvSpPr/>
            <p:nvPr/>
          </p:nvSpPr>
          <p:spPr>
            <a:xfrm>
              <a:off x="6515075" y="4092900"/>
              <a:ext cx="19900" cy="7450"/>
            </a:xfrm>
            <a:custGeom>
              <a:avLst/>
              <a:gdLst/>
              <a:ahLst/>
              <a:cxnLst/>
              <a:rect l="l" t="t" r="r" b="b"/>
              <a:pathLst>
                <a:path w="796" h="298" extrusionOk="0">
                  <a:moveTo>
                    <a:pt x="744" y="0"/>
                  </a:moveTo>
                  <a:cubicBezTo>
                    <a:pt x="738" y="0"/>
                    <a:pt x="732" y="2"/>
                    <a:pt x="726" y="6"/>
                  </a:cubicBezTo>
                  <a:cubicBezTo>
                    <a:pt x="500" y="107"/>
                    <a:pt x="274" y="182"/>
                    <a:pt x="34" y="232"/>
                  </a:cubicBezTo>
                  <a:cubicBezTo>
                    <a:pt x="0" y="244"/>
                    <a:pt x="7" y="297"/>
                    <a:pt x="38" y="297"/>
                  </a:cubicBezTo>
                  <a:cubicBezTo>
                    <a:pt x="41" y="297"/>
                    <a:pt x="44" y="297"/>
                    <a:pt x="47" y="296"/>
                  </a:cubicBezTo>
                  <a:cubicBezTo>
                    <a:pt x="299" y="245"/>
                    <a:pt x="537" y="170"/>
                    <a:pt x="764" y="56"/>
                  </a:cubicBezTo>
                  <a:cubicBezTo>
                    <a:pt x="796" y="46"/>
                    <a:pt x="774" y="0"/>
                    <a:pt x="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34"/>
            <p:cNvSpPr/>
            <p:nvPr/>
          </p:nvSpPr>
          <p:spPr>
            <a:xfrm>
              <a:off x="6518850" y="4090050"/>
              <a:ext cx="19250" cy="9675"/>
            </a:xfrm>
            <a:custGeom>
              <a:avLst/>
              <a:gdLst/>
              <a:ahLst/>
              <a:cxnLst/>
              <a:rect l="l" t="t" r="r" b="b"/>
              <a:pathLst>
                <a:path w="770" h="387" extrusionOk="0">
                  <a:moveTo>
                    <a:pt x="728" y="0"/>
                  </a:moveTo>
                  <a:cubicBezTo>
                    <a:pt x="723" y="0"/>
                    <a:pt x="718" y="3"/>
                    <a:pt x="713" y="7"/>
                  </a:cubicBezTo>
                  <a:cubicBezTo>
                    <a:pt x="500" y="145"/>
                    <a:pt x="273" y="259"/>
                    <a:pt x="34" y="321"/>
                  </a:cubicBezTo>
                  <a:cubicBezTo>
                    <a:pt x="0" y="333"/>
                    <a:pt x="7" y="386"/>
                    <a:pt x="38" y="386"/>
                  </a:cubicBezTo>
                  <a:cubicBezTo>
                    <a:pt x="41" y="386"/>
                    <a:pt x="44" y="386"/>
                    <a:pt x="47" y="385"/>
                  </a:cubicBezTo>
                  <a:cubicBezTo>
                    <a:pt x="299" y="321"/>
                    <a:pt x="537" y="209"/>
                    <a:pt x="738" y="58"/>
                  </a:cubicBezTo>
                  <a:cubicBezTo>
                    <a:pt x="769" y="37"/>
                    <a:pt x="750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34"/>
            <p:cNvSpPr/>
            <p:nvPr/>
          </p:nvSpPr>
          <p:spPr>
            <a:xfrm>
              <a:off x="6509425" y="4098850"/>
              <a:ext cx="21175" cy="11875"/>
            </a:xfrm>
            <a:custGeom>
              <a:avLst/>
              <a:gdLst/>
              <a:ahLst/>
              <a:cxnLst/>
              <a:rect l="l" t="t" r="r" b="b"/>
              <a:pathLst>
                <a:path w="847" h="475" extrusionOk="0">
                  <a:moveTo>
                    <a:pt x="809" y="1"/>
                  </a:moveTo>
                  <a:cubicBezTo>
                    <a:pt x="802" y="1"/>
                    <a:pt x="796" y="3"/>
                    <a:pt x="788" y="7"/>
                  </a:cubicBezTo>
                  <a:cubicBezTo>
                    <a:pt x="550" y="170"/>
                    <a:pt x="298" y="309"/>
                    <a:pt x="34" y="422"/>
                  </a:cubicBezTo>
                  <a:cubicBezTo>
                    <a:pt x="1" y="434"/>
                    <a:pt x="26" y="474"/>
                    <a:pt x="59" y="474"/>
                  </a:cubicBezTo>
                  <a:cubicBezTo>
                    <a:pt x="63" y="474"/>
                    <a:pt x="68" y="474"/>
                    <a:pt x="72" y="472"/>
                  </a:cubicBezTo>
                  <a:cubicBezTo>
                    <a:pt x="336" y="360"/>
                    <a:pt x="587" y="221"/>
                    <a:pt x="827" y="58"/>
                  </a:cubicBezTo>
                  <a:cubicBezTo>
                    <a:pt x="847" y="37"/>
                    <a:pt x="834" y="1"/>
                    <a:pt x="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34"/>
            <p:cNvSpPr/>
            <p:nvPr/>
          </p:nvSpPr>
          <p:spPr>
            <a:xfrm>
              <a:off x="6497775" y="4105800"/>
              <a:ext cx="23375" cy="9000"/>
            </a:xfrm>
            <a:custGeom>
              <a:avLst/>
              <a:gdLst/>
              <a:ahLst/>
              <a:cxnLst/>
              <a:rect l="l" t="t" r="r" b="b"/>
              <a:pathLst>
                <a:path w="935" h="360" extrusionOk="0">
                  <a:moveTo>
                    <a:pt x="890" y="0"/>
                  </a:moveTo>
                  <a:cubicBezTo>
                    <a:pt x="886" y="0"/>
                    <a:pt x="881" y="2"/>
                    <a:pt x="877" y="6"/>
                  </a:cubicBezTo>
                  <a:cubicBezTo>
                    <a:pt x="613" y="144"/>
                    <a:pt x="324" y="245"/>
                    <a:pt x="35" y="295"/>
                  </a:cubicBezTo>
                  <a:cubicBezTo>
                    <a:pt x="0" y="307"/>
                    <a:pt x="8" y="360"/>
                    <a:pt x="38" y="360"/>
                  </a:cubicBezTo>
                  <a:cubicBezTo>
                    <a:pt x="41" y="360"/>
                    <a:pt x="44" y="359"/>
                    <a:pt x="47" y="358"/>
                  </a:cubicBezTo>
                  <a:cubicBezTo>
                    <a:pt x="349" y="308"/>
                    <a:pt x="639" y="207"/>
                    <a:pt x="902" y="56"/>
                  </a:cubicBezTo>
                  <a:cubicBezTo>
                    <a:pt x="934" y="45"/>
                    <a:pt x="913" y="0"/>
                    <a:pt x="8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34"/>
            <p:cNvSpPr/>
            <p:nvPr/>
          </p:nvSpPr>
          <p:spPr>
            <a:xfrm>
              <a:off x="6521350" y="4085775"/>
              <a:ext cx="22775" cy="11100"/>
            </a:xfrm>
            <a:custGeom>
              <a:avLst/>
              <a:gdLst/>
              <a:ahLst/>
              <a:cxnLst/>
              <a:rect l="l" t="t" r="r" b="b"/>
              <a:pathLst>
                <a:path w="911" h="444" extrusionOk="0">
                  <a:moveTo>
                    <a:pt x="852" y="0"/>
                  </a:moveTo>
                  <a:cubicBezTo>
                    <a:pt x="848" y="0"/>
                    <a:pt x="844" y="1"/>
                    <a:pt x="839" y="2"/>
                  </a:cubicBezTo>
                  <a:cubicBezTo>
                    <a:pt x="588" y="165"/>
                    <a:pt x="324" y="291"/>
                    <a:pt x="35" y="380"/>
                  </a:cubicBezTo>
                  <a:cubicBezTo>
                    <a:pt x="1" y="391"/>
                    <a:pt x="18" y="444"/>
                    <a:pt x="50" y="444"/>
                  </a:cubicBezTo>
                  <a:cubicBezTo>
                    <a:pt x="53" y="444"/>
                    <a:pt x="56" y="443"/>
                    <a:pt x="60" y="442"/>
                  </a:cubicBezTo>
                  <a:cubicBezTo>
                    <a:pt x="350" y="354"/>
                    <a:pt x="626" y="229"/>
                    <a:pt x="878" y="65"/>
                  </a:cubicBezTo>
                  <a:cubicBezTo>
                    <a:pt x="911" y="42"/>
                    <a:pt x="885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34"/>
            <p:cNvSpPr/>
            <p:nvPr/>
          </p:nvSpPr>
          <p:spPr>
            <a:xfrm>
              <a:off x="6524500" y="4096175"/>
              <a:ext cx="10625" cy="3550"/>
            </a:xfrm>
            <a:custGeom>
              <a:avLst/>
              <a:gdLst/>
              <a:ahLst/>
              <a:cxnLst/>
              <a:rect l="l" t="t" r="r" b="b"/>
              <a:pathLst>
                <a:path w="425" h="142" extrusionOk="0">
                  <a:moveTo>
                    <a:pt x="387" y="1"/>
                  </a:moveTo>
                  <a:cubicBezTo>
                    <a:pt x="261" y="26"/>
                    <a:pt x="148" y="39"/>
                    <a:pt x="34" y="76"/>
                  </a:cubicBezTo>
                  <a:cubicBezTo>
                    <a:pt x="0" y="88"/>
                    <a:pt x="8" y="141"/>
                    <a:pt x="38" y="141"/>
                  </a:cubicBezTo>
                  <a:cubicBezTo>
                    <a:pt x="41" y="141"/>
                    <a:pt x="44" y="141"/>
                    <a:pt x="47" y="140"/>
                  </a:cubicBezTo>
                  <a:cubicBezTo>
                    <a:pt x="160" y="114"/>
                    <a:pt x="274" y="89"/>
                    <a:pt x="387" y="76"/>
                  </a:cubicBezTo>
                  <a:cubicBezTo>
                    <a:pt x="400" y="64"/>
                    <a:pt x="425" y="64"/>
                    <a:pt x="425" y="39"/>
                  </a:cubicBezTo>
                  <a:cubicBezTo>
                    <a:pt x="425" y="26"/>
                    <a:pt x="400" y="1"/>
                    <a:pt x="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34"/>
            <p:cNvSpPr/>
            <p:nvPr/>
          </p:nvSpPr>
          <p:spPr>
            <a:xfrm>
              <a:off x="6525775" y="4081900"/>
              <a:ext cx="21450" cy="9650"/>
            </a:xfrm>
            <a:custGeom>
              <a:avLst/>
              <a:gdLst/>
              <a:ahLst/>
              <a:cxnLst/>
              <a:rect l="l" t="t" r="r" b="b"/>
              <a:pathLst>
                <a:path w="858" h="386" extrusionOk="0">
                  <a:moveTo>
                    <a:pt x="819" y="0"/>
                  </a:moveTo>
                  <a:cubicBezTo>
                    <a:pt x="813" y="0"/>
                    <a:pt x="807" y="2"/>
                    <a:pt x="801" y="6"/>
                  </a:cubicBezTo>
                  <a:cubicBezTo>
                    <a:pt x="562" y="144"/>
                    <a:pt x="310" y="258"/>
                    <a:pt x="47" y="320"/>
                  </a:cubicBezTo>
                  <a:cubicBezTo>
                    <a:pt x="1" y="332"/>
                    <a:pt x="18" y="385"/>
                    <a:pt x="49" y="385"/>
                  </a:cubicBezTo>
                  <a:cubicBezTo>
                    <a:pt x="52" y="385"/>
                    <a:pt x="56" y="385"/>
                    <a:pt x="59" y="384"/>
                  </a:cubicBezTo>
                  <a:cubicBezTo>
                    <a:pt x="336" y="308"/>
                    <a:pt x="587" y="208"/>
                    <a:pt x="826" y="57"/>
                  </a:cubicBezTo>
                  <a:cubicBezTo>
                    <a:pt x="858" y="46"/>
                    <a:pt x="845" y="0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34"/>
            <p:cNvSpPr/>
            <p:nvPr/>
          </p:nvSpPr>
          <p:spPr>
            <a:xfrm>
              <a:off x="6528275" y="4079375"/>
              <a:ext cx="19275" cy="7450"/>
            </a:xfrm>
            <a:custGeom>
              <a:avLst/>
              <a:gdLst/>
              <a:ahLst/>
              <a:cxnLst/>
              <a:rect l="l" t="t" r="r" b="b"/>
              <a:pathLst>
                <a:path w="771" h="298" extrusionOk="0">
                  <a:moveTo>
                    <a:pt x="719" y="1"/>
                  </a:moveTo>
                  <a:cubicBezTo>
                    <a:pt x="714" y="1"/>
                    <a:pt x="707" y="3"/>
                    <a:pt x="701" y="7"/>
                  </a:cubicBezTo>
                  <a:cubicBezTo>
                    <a:pt x="500" y="119"/>
                    <a:pt x="274" y="195"/>
                    <a:pt x="34" y="233"/>
                  </a:cubicBezTo>
                  <a:cubicBezTo>
                    <a:pt x="1" y="244"/>
                    <a:pt x="7" y="297"/>
                    <a:pt x="37" y="297"/>
                  </a:cubicBezTo>
                  <a:cubicBezTo>
                    <a:pt x="41" y="297"/>
                    <a:pt x="44" y="297"/>
                    <a:pt x="47" y="296"/>
                  </a:cubicBezTo>
                  <a:cubicBezTo>
                    <a:pt x="286" y="258"/>
                    <a:pt x="525" y="183"/>
                    <a:pt x="739" y="57"/>
                  </a:cubicBezTo>
                  <a:cubicBezTo>
                    <a:pt x="770" y="46"/>
                    <a:pt x="749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34"/>
            <p:cNvSpPr/>
            <p:nvPr/>
          </p:nvSpPr>
          <p:spPr>
            <a:xfrm>
              <a:off x="6534575" y="4075400"/>
              <a:ext cx="15550" cy="5125"/>
            </a:xfrm>
            <a:custGeom>
              <a:avLst/>
              <a:gdLst/>
              <a:ahLst/>
              <a:cxnLst/>
              <a:rect l="l" t="t" r="r" b="b"/>
              <a:pathLst>
                <a:path w="622" h="205" extrusionOk="0">
                  <a:moveTo>
                    <a:pt x="584" y="0"/>
                  </a:moveTo>
                  <a:cubicBezTo>
                    <a:pt x="581" y="0"/>
                    <a:pt x="578" y="1"/>
                    <a:pt x="575" y="2"/>
                  </a:cubicBezTo>
                  <a:cubicBezTo>
                    <a:pt x="399" y="40"/>
                    <a:pt x="210" y="90"/>
                    <a:pt x="34" y="141"/>
                  </a:cubicBezTo>
                  <a:cubicBezTo>
                    <a:pt x="0" y="152"/>
                    <a:pt x="18" y="205"/>
                    <a:pt x="49" y="205"/>
                  </a:cubicBezTo>
                  <a:cubicBezTo>
                    <a:pt x="52" y="205"/>
                    <a:pt x="56" y="204"/>
                    <a:pt x="59" y="203"/>
                  </a:cubicBezTo>
                  <a:cubicBezTo>
                    <a:pt x="235" y="153"/>
                    <a:pt x="411" y="102"/>
                    <a:pt x="587" y="65"/>
                  </a:cubicBezTo>
                  <a:cubicBezTo>
                    <a:pt x="622" y="53"/>
                    <a:pt x="61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34"/>
            <p:cNvSpPr/>
            <p:nvPr/>
          </p:nvSpPr>
          <p:spPr>
            <a:xfrm>
              <a:off x="6536750" y="4069425"/>
              <a:ext cx="16175" cy="6700"/>
            </a:xfrm>
            <a:custGeom>
              <a:avLst/>
              <a:gdLst/>
              <a:ahLst/>
              <a:cxnLst/>
              <a:rect l="l" t="t" r="r" b="b"/>
              <a:pathLst>
                <a:path w="647" h="268" extrusionOk="0">
                  <a:moveTo>
                    <a:pt x="601" y="0"/>
                  </a:moveTo>
                  <a:cubicBezTo>
                    <a:pt x="597" y="0"/>
                    <a:pt x="593" y="1"/>
                    <a:pt x="589" y="2"/>
                  </a:cubicBezTo>
                  <a:cubicBezTo>
                    <a:pt x="413" y="90"/>
                    <a:pt x="223" y="165"/>
                    <a:pt x="35" y="204"/>
                  </a:cubicBezTo>
                  <a:cubicBezTo>
                    <a:pt x="1" y="215"/>
                    <a:pt x="8" y="268"/>
                    <a:pt x="38" y="268"/>
                  </a:cubicBezTo>
                  <a:cubicBezTo>
                    <a:pt x="41" y="268"/>
                    <a:pt x="44" y="267"/>
                    <a:pt x="47" y="266"/>
                  </a:cubicBezTo>
                  <a:cubicBezTo>
                    <a:pt x="249" y="216"/>
                    <a:pt x="438" y="153"/>
                    <a:pt x="614" y="65"/>
                  </a:cubicBezTo>
                  <a:cubicBezTo>
                    <a:pt x="647" y="42"/>
                    <a:pt x="631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34"/>
            <p:cNvSpPr/>
            <p:nvPr/>
          </p:nvSpPr>
          <p:spPr>
            <a:xfrm>
              <a:off x="6540525" y="4064075"/>
              <a:ext cx="14900" cy="6725"/>
            </a:xfrm>
            <a:custGeom>
              <a:avLst/>
              <a:gdLst/>
              <a:ahLst/>
              <a:cxnLst/>
              <a:rect l="l" t="t" r="r" b="b"/>
              <a:pathLst>
                <a:path w="596" h="269" extrusionOk="0">
                  <a:moveTo>
                    <a:pt x="537" y="0"/>
                  </a:moveTo>
                  <a:cubicBezTo>
                    <a:pt x="533" y="0"/>
                    <a:pt x="529" y="1"/>
                    <a:pt x="525" y="2"/>
                  </a:cubicBezTo>
                  <a:cubicBezTo>
                    <a:pt x="362" y="78"/>
                    <a:pt x="198" y="141"/>
                    <a:pt x="35" y="203"/>
                  </a:cubicBezTo>
                  <a:cubicBezTo>
                    <a:pt x="0" y="215"/>
                    <a:pt x="8" y="268"/>
                    <a:pt x="38" y="268"/>
                  </a:cubicBezTo>
                  <a:cubicBezTo>
                    <a:pt x="41" y="268"/>
                    <a:pt x="44" y="268"/>
                    <a:pt x="47" y="267"/>
                  </a:cubicBezTo>
                  <a:cubicBezTo>
                    <a:pt x="223" y="203"/>
                    <a:pt x="387" y="141"/>
                    <a:pt x="550" y="65"/>
                  </a:cubicBezTo>
                  <a:cubicBezTo>
                    <a:pt x="595" y="43"/>
                    <a:pt x="570" y="0"/>
                    <a:pt x="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34"/>
            <p:cNvSpPr/>
            <p:nvPr/>
          </p:nvSpPr>
          <p:spPr>
            <a:xfrm>
              <a:off x="6541075" y="4060625"/>
              <a:ext cx="15000" cy="5100"/>
            </a:xfrm>
            <a:custGeom>
              <a:avLst/>
              <a:gdLst/>
              <a:ahLst/>
              <a:cxnLst/>
              <a:rect l="l" t="t" r="r" b="b"/>
              <a:pathLst>
                <a:path w="600" h="204" extrusionOk="0">
                  <a:moveTo>
                    <a:pt x="551" y="1"/>
                  </a:moveTo>
                  <a:cubicBezTo>
                    <a:pt x="548" y="1"/>
                    <a:pt x="545" y="1"/>
                    <a:pt x="541" y="2"/>
                  </a:cubicBezTo>
                  <a:cubicBezTo>
                    <a:pt x="377" y="65"/>
                    <a:pt x="214" y="103"/>
                    <a:pt x="38" y="140"/>
                  </a:cubicBezTo>
                  <a:cubicBezTo>
                    <a:pt x="0" y="140"/>
                    <a:pt x="25" y="203"/>
                    <a:pt x="64" y="203"/>
                  </a:cubicBezTo>
                  <a:cubicBezTo>
                    <a:pt x="227" y="165"/>
                    <a:pt x="403" y="128"/>
                    <a:pt x="553" y="65"/>
                  </a:cubicBezTo>
                  <a:cubicBezTo>
                    <a:pt x="599" y="54"/>
                    <a:pt x="583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34"/>
            <p:cNvSpPr/>
            <p:nvPr/>
          </p:nvSpPr>
          <p:spPr>
            <a:xfrm>
              <a:off x="6545875" y="4056125"/>
              <a:ext cx="11250" cy="4600"/>
            </a:xfrm>
            <a:custGeom>
              <a:avLst/>
              <a:gdLst/>
              <a:ahLst/>
              <a:cxnLst/>
              <a:rect l="l" t="t" r="r" b="b"/>
              <a:pathLst>
                <a:path w="450" h="184" extrusionOk="0">
                  <a:moveTo>
                    <a:pt x="413" y="1"/>
                  </a:moveTo>
                  <a:cubicBezTo>
                    <a:pt x="408" y="1"/>
                    <a:pt x="403" y="2"/>
                    <a:pt x="400" y="6"/>
                  </a:cubicBezTo>
                  <a:cubicBezTo>
                    <a:pt x="286" y="43"/>
                    <a:pt x="160" y="82"/>
                    <a:pt x="35" y="119"/>
                  </a:cubicBezTo>
                  <a:cubicBezTo>
                    <a:pt x="1" y="131"/>
                    <a:pt x="19" y="184"/>
                    <a:pt x="50" y="184"/>
                  </a:cubicBezTo>
                  <a:cubicBezTo>
                    <a:pt x="53" y="184"/>
                    <a:pt x="56" y="183"/>
                    <a:pt x="60" y="182"/>
                  </a:cubicBezTo>
                  <a:cubicBezTo>
                    <a:pt x="173" y="144"/>
                    <a:pt x="299" y="107"/>
                    <a:pt x="412" y="69"/>
                  </a:cubicBezTo>
                  <a:cubicBezTo>
                    <a:pt x="437" y="57"/>
                    <a:pt x="450" y="43"/>
                    <a:pt x="437" y="18"/>
                  </a:cubicBezTo>
                  <a:cubicBezTo>
                    <a:pt x="437" y="10"/>
                    <a:pt x="424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34"/>
            <p:cNvSpPr/>
            <p:nvPr/>
          </p:nvSpPr>
          <p:spPr>
            <a:xfrm>
              <a:off x="6546175" y="4049600"/>
              <a:ext cx="13675" cy="6100"/>
            </a:xfrm>
            <a:custGeom>
              <a:avLst/>
              <a:gdLst/>
              <a:ahLst/>
              <a:cxnLst/>
              <a:rect l="l" t="t" r="r" b="b"/>
              <a:pathLst>
                <a:path w="547" h="244" extrusionOk="0">
                  <a:moveTo>
                    <a:pt x="487" y="1"/>
                  </a:moveTo>
                  <a:cubicBezTo>
                    <a:pt x="483" y="1"/>
                    <a:pt x="479" y="1"/>
                    <a:pt x="475" y="3"/>
                  </a:cubicBezTo>
                  <a:cubicBezTo>
                    <a:pt x="337" y="78"/>
                    <a:pt x="186" y="128"/>
                    <a:pt x="36" y="179"/>
                  </a:cubicBezTo>
                  <a:cubicBezTo>
                    <a:pt x="1" y="191"/>
                    <a:pt x="19" y="244"/>
                    <a:pt x="51" y="244"/>
                  </a:cubicBezTo>
                  <a:cubicBezTo>
                    <a:pt x="54" y="244"/>
                    <a:pt x="57" y="243"/>
                    <a:pt x="61" y="242"/>
                  </a:cubicBezTo>
                  <a:cubicBezTo>
                    <a:pt x="212" y="192"/>
                    <a:pt x="363" y="128"/>
                    <a:pt x="513" y="66"/>
                  </a:cubicBezTo>
                  <a:cubicBezTo>
                    <a:pt x="547" y="44"/>
                    <a:pt x="520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34"/>
            <p:cNvSpPr/>
            <p:nvPr/>
          </p:nvSpPr>
          <p:spPr>
            <a:xfrm>
              <a:off x="6547050" y="4047150"/>
              <a:ext cx="11350" cy="5675"/>
            </a:xfrm>
            <a:custGeom>
              <a:avLst/>
              <a:gdLst/>
              <a:ahLst/>
              <a:cxnLst/>
              <a:rect l="l" t="t" r="r" b="b"/>
              <a:pathLst>
                <a:path w="454" h="227" extrusionOk="0">
                  <a:moveTo>
                    <a:pt x="403" y="0"/>
                  </a:moveTo>
                  <a:cubicBezTo>
                    <a:pt x="277" y="63"/>
                    <a:pt x="138" y="114"/>
                    <a:pt x="13" y="164"/>
                  </a:cubicBezTo>
                  <a:cubicBezTo>
                    <a:pt x="1" y="176"/>
                    <a:pt x="1" y="201"/>
                    <a:pt x="1" y="214"/>
                  </a:cubicBezTo>
                  <a:cubicBezTo>
                    <a:pt x="13" y="226"/>
                    <a:pt x="38" y="226"/>
                    <a:pt x="51" y="226"/>
                  </a:cubicBezTo>
                  <a:cubicBezTo>
                    <a:pt x="177" y="164"/>
                    <a:pt x="302" y="114"/>
                    <a:pt x="428" y="63"/>
                  </a:cubicBezTo>
                  <a:cubicBezTo>
                    <a:pt x="453" y="50"/>
                    <a:pt x="453" y="25"/>
                    <a:pt x="440" y="13"/>
                  </a:cubicBezTo>
                  <a:cubicBezTo>
                    <a:pt x="440" y="0"/>
                    <a:pt x="415" y="0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34"/>
            <p:cNvSpPr/>
            <p:nvPr/>
          </p:nvSpPr>
          <p:spPr>
            <a:xfrm>
              <a:off x="6544425" y="4053875"/>
              <a:ext cx="15050" cy="9475"/>
            </a:xfrm>
            <a:custGeom>
              <a:avLst/>
              <a:gdLst/>
              <a:ahLst/>
              <a:cxnLst/>
              <a:rect l="l" t="t" r="r" b="b"/>
              <a:pathLst>
                <a:path w="602" h="379" extrusionOk="0">
                  <a:moveTo>
                    <a:pt x="543" y="1"/>
                  </a:moveTo>
                  <a:cubicBezTo>
                    <a:pt x="535" y="1"/>
                    <a:pt x="527" y="3"/>
                    <a:pt x="520" y="8"/>
                  </a:cubicBezTo>
                  <a:cubicBezTo>
                    <a:pt x="382" y="133"/>
                    <a:pt x="218" y="234"/>
                    <a:pt x="42" y="323"/>
                  </a:cubicBezTo>
                  <a:cubicBezTo>
                    <a:pt x="0" y="333"/>
                    <a:pt x="20" y="379"/>
                    <a:pt x="49" y="379"/>
                  </a:cubicBezTo>
                  <a:cubicBezTo>
                    <a:pt x="55" y="379"/>
                    <a:pt x="61" y="377"/>
                    <a:pt x="67" y="373"/>
                  </a:cubicBezTo>
                  <a:cubicBezTo>
                    <a:pt x="256" y="297"/>
                    <a:pt x="419" y="184"/>
                    <a:pt x="570" y="58"/>
                  </a:cubicBezTo>
                  <a:cubicBezTo>
                    <a:pt x="601" y="38"/>
                    <a:pt x="574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34"/>
            <p:cNvSpPr/>
            <p:nvPr/>
          </p:nvSpPr>
          <p:spPr>
            <a:xfrm>
              <a:off x="6550825" y="4045575"/>
              <a:ext cx="9750" cy="5050"/>
            </a:xfrm>
            <a:custGeom>
              <a:avLst/>
              <a:gdLst/>
              <a:ahLst/>
              <a:cxnLst/>
              <a:rect l="l" t="t" r="r" b="b"/>
              <a:pathLst>
                <a:path w="390" h="202" extrusionOk="0">
                  <a:moveTo>
                    <a:pt x="353" y="1"/>
                  </a:moveTo>
                  <a:cubicBezTo>
                    <a:pt x="239" y="51"/>
                    <a:pt x="138" y="88"/>
                    <a:pt x="26" y="138"/>
                  </a:cubicBezTo>
                  <a:cubicBezTo>
                    <a:pt x="13" y="138"/>
                    <a:pt x="0" y="152"/>
                    <a:pt x="0" y="177"/>
                  </a:cubicBezTo>
                  <a:cubicBezTo>
                    <a:pt x="0" y="189"/>
                    <a:pt x="26" y="202"/>
                    <a:pt x="38" y="202"/>
                  </a:cubicBezTo>
                  <a:cubicBezTo>
                    <a:pt x="151" y="152"/>
                    <a:pt x="264" y="113"/>
                    <a:pt x="365" y="63"/>
                  </a:cubicBezTo>
                  <a:cubicBezTo>
                    <a:pt x="390" y="63"/>
                    <a:pt x="390" y="51"/>
                    <a:pt x="390" y="26"/>
                  </a:cubicBezTo>
                  <a:cubicBezTo>
                    <a:pt x="390" y="13"/>
                    <a:pt x="365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34"/>
            <p:cNvSpPr/>
            <p:nvPr/>
          </p:nvSpPr>
          <p:spPr>
            <a:xfrm>
              <a:off x="6549025" y="4040675"/>
              <a:ext cx="12625" cy="5600"/>
            </a:xfrm>
            <a:custGeom>
              <a:avLst/>
              <a:gdLst/>
              <a:ahLst/>
              <a:cxnLst/>
              <a:rect l="l" t="t" r="r" b="b"/>
              <a:pathLst>
                <a:path w="505" h="224" extrusionOk="0">
                  <a:moveTo>
                    <a:pt x="453" y="1"/>
                  </a:moveTo>
                  <a:cubicBezTo>
                    <a:pt x="447" y="1"/>
                    <a:pt x="441" y="3"/>
                    <a:pt x="437" y="8"/>
                  </a:cubicBezTo>
                  <a:cubicBezTo>
                    <a:pt x="386" y="58"/>
                    <a:pt x="311" y="71"/>
                    <a:pt x="249" y="96"/>
                  </a:cubicBezTo>
                  <a:cubicBezTo>
                    <a:pt x="173" y="121"/>
                    <a:pt x="110" y="133"/>
                    <a:pt x="34" y="158"/>
                  </a:cubicBezTo>
                  <a:cubicBezTo>
                    <a:pt x="0" y="170"/>
                    <a:pt x="7" y="223"/>
                    <a:pt x="38" y="223"/>
                  </a:cubicBezTo>
                  <a:cubicBezTo>
                    <a:pt x="41" y="223"/>
                    <a:pt x="44" y="223"/>
                    <a:pt x="47" y="222"/>
                  </a:cubicBezTo>
                  <a:cubicBezTo>
                    <a:pt x="123" y="197"/>
                    <a:pt x="210" y="172"/>
                    <a:pt x="286" y="146"/>
                  </a:cubicBezTo>
                  <a:cubicBezTo>
                    <a:pt x="349" y="133"/>
                    <a:pt x="425" y="108"/>
                    <a:pt x="475" y="58"/>
                  </a:cubicBezTo>
                  <a:cubicBezTo>
                    <a:pt x="505" y="37"/>
                    <a:pt x="478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34"/>
            <p:cNvSpPr/>
            <p:nvPr/>
          </p:nvSpPr>
          <p:spPr>
            <a:xfrm>
              <a:off x="6548600" y="4035050"/>
              <a:ext cx="13100" cy="6150"/>
            </a:xfrm>
            <a:custGeom>
              <a:avLst/>
              <a:gdLst/>
              <a:ahLst/>
              <a:cxnLst/>
              <a:rect l="l" t="t" r="r" b="b"/>
              <a:pathLst>
                <a:path w="524" h="246" extrusionOk="0">
                  <a:moveTo>
                    <a:pt x="479" y="0"/>
                  </a:moveTo>
                  <a:cubicBezTo>
                    <a:pt x="475" y="0"/>
                    <a:pt x="471" y="2"/>
                    <a:pt x="467" y="6"/>
                  </a:cubicBezTo>
                  <a:cubicBezTo>
                    <a:pt x="328" y="95"/>
                    <a:pt x="190" y="145"/>
                    <a:pt x="39" y="182"/>
                  </a:cubicBezTo>
                  <a:cubicBezTo>
                    <a:pt x="1" y="182"/>
                    <a:pt x="14" y="246"/>
                    <a:pt x="64" y="246"/>
                  </a:cubicBezTo>
                  <a:cubicBezTo>
                    <a:pt x="215" y="207"/>
                    <a:pt x="366" y="145"/>
                    <a:pt x="492" y="70"/>
                  </a:cubicBezTo>
                  <a:cubicBezTo>
                    <a:pt x="523" y="48"/>
                    <a:pt x="502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34"/>
            <p:cNvSpPr/>
            <p:nvPr/>
          </p:nvSpPr>
          <p:spPr>
            <a:xfrm>
              <a:off x="6548700" y="4033775"/>
              <a:ext cx="13650" cy="7475"/>
            </a:xfrm>
            <a:custGeom>
              <a:avLst/>
              <a:gdLst/>
              <a:ahLst/>
              <a:cxnLst/>
              <a:rect l="l" t="t" r="r" b="b"/>
              <a:pathLst>
                <a:path w="546" h="299" extrusionOk="0">
                  <a:moveTo>
                    <a:pt x="508" y="0"/>
                  </a:moveTo>
                  <a:cubicBezTo>
                    <a:pt x="502" y="0"/>
                    <a:pt x="495" y="2"/>
                    <a:pt x="488" y="7"/>
                  </a:cubicBezTo>
                  <a:cubicBezTo>
                    <a:pt x="349" y="107"/>
                    <a:pt x="198" y="183"/>
                    <a:pt x="35" y="233"/>
                  </a:cubicBezTo>
                  <a:cubicBezTo>
                    <a:pt x="0" y="245"/>
                    <a:pt x="18" y="298"/>
                    <a:pt x="51" y="298"/>
                  </a:cubicBezTo>
                  <a:cubicBezTo>
                    <a:pt x="54" y="298"/>
                    <a:pt x="57" y="298"/>
                    <a:pt x="60" y="297"/>
                  </a:cubicBezTo>
                  <a:cubicBezTo>
                    <a:pt x="223" y="246"/>
                    <a:pt x="374" y="158"/>
                    <a:pt x="525" y="57"/>
                  </a:cubicBezTo>
                  <a:cubicBezTo>
                    <a:pt x="545" y="37"/>
                    <a:pt x="533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34"/>
            <p:cNvSpPr/>
            <p:nvPr/>
          </p:nvSpPr>
          <p:spPr>
            <a:xfrm>
              <a:off x="6550900" y="4036000"/>
              <a:ext cx="12725" cy="5875"/>
            </a:xfrm>
            <a:custGeom>
              <a:avLst/>
              <a:gdLst/>
              <a:ahLst/>
              <a:cxnLst/>
              <a:rect l="l" t="t" r="r" b="b"/>
              <a:pathLst>
                <a:path w="509" h="235" extrusionOk="0">
                  <a:moveTo>
                    <a:pt x="467" y="1"/>
                  </a:moveTo>
                  <a:cubicBezTo>
                    <a:pt x="462" y="1"/>
                    <a:pt x="456" y="2"/>
                    <a:pt x="450" y="6"/>
                  </a:cubicBezTo>
                  <a:cubicBezTo>
                    <a:pt x="324" y="82"/>
                    <a:pt x="186" y="144"/>
                    <a:pt x="35" y="169"/>
                  </a:cubicBezTo>
                  <a:cubicBezTo>
                    <a:pt x="1" y="181"/>
                    <a:pt x="8" y="234"/>
                    <a:pt x="48" y="234"/>
                  </a:cubicBezTo>
                  <a:cubicBezTo>
                    <a:pt x="51" y="234"/>
                    <a:pt x="55" y="234"/>
                    <a:pt x="60" y="233"/>
                  </a:cubicBezTo>
                  <a:cubicBezTo>
                    <a:pt x="211" y="208"/>
                    <a:pt x="350" y="144"/>
                    <a:pt x="487" y="69"/>
                  </a:cubicBezTo>
                  <a:cubicBezTo>
                    <a:pt x="508" y="48"/>
                    <a:pt x="494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34"/>
            <p:cNvSpPr/>
            <p:nvPr/>
          </p:nvSpPr>
          <p:spPr>
            <a:xfrm>
              <a:off x="6552375" y="4028350"/>
              <a:ext cx="9175" cy="5600"/>
            </a:xfrm>
            <a:custGeom>
              <a:avLst/>
              <a:gdLst/>
              <a:ahLst/>
              <a:cxnLst/>
              <a:rect l="l" t="t" r="r" b="b"/>
              <a:pathLst>
                <a:path w="367" h="224" extrusionOk="0">
                  <a:moveTo>
                    <a:pt x="328" y="1"/>
                  </a:moveTo>
                  <a:cubicBezTo>
                    <a:pt x="319" y="1"/>
                    <a:pt x="309" y="4"/>
                    <a:pt x="303" y="11"/>
                  </a:cubicBezTo>
                  <a:cubicBezTo>
                    <a:pt x="240" y="86"/>
                    <a:pt x="140" y="148"/>
                    <a:pt x="39" y="162"/>
                  </a:cubicBezTo>
                  <a:cubicBezTo>
                    <a:pt x="14" y="162"/>
                    <a:pt x="1" y="187"/>
                    <a:pt x="14" y="199"/>
                  </a:cubicBezTo>
                  <a:cubicBezTo>
                    <a:pt x="14" y="212"/>
                    <a:pt x="39" y="224"/>
                    <a:pt x="51" y="224"/>
                  </a:cubicBezTo>
                  <a:cubicBezTo>
                    <a:pt x="165" y="199"/>
                    <a:pt x="278" y="148"/>
                    <a:pt x="353" y="48"/>
                  </a:cubicBezTo>
                  <a:cubicBezTo>
                    <a:pt x="366" y="36"/>
                    <a:pt x="366" y="23"/>
                    <a:pt x="353" y="11"/>
                  </a:cubicBezTo>
                  <a:cubicBezTo>
                    <a:pt x="347" y="4"/>
                    <a:pt x="338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34"/>
            <p:cNvSpPr/>
            <p:nvPr/>
          </p:nvSpPr>
          <p:spPr>
            <a:xfrm>
              <a:off x="6553650" y="4029300"/>
              <a:ext cx="8825" cy="5750"/>
            </a:xfrm>
            <a:custGeom>
              <a:avLst/>
              <a:gdLst/>
              <a:ahLst/>
              <a:cxnLst/>
              <a:rect l="l" t="t" r="r" b="b"/>
              <a:pathLst>
                <a:path w="353" h="230" extrusionOk="0">
                  <a:moveTo>
                    <a:pt x="315" y="1"/>
                  </a:moveTo>
                  <a:cubicBezTo>
                    <a:pt x="305" y="1"/>
                    <a:pt x="296" y="4"/>
                    <a:pt x="290" y="10"/>
                  </a:cubicBezTo>
                  <a:cubicBezTo>
                    <a:pt x="227" y="98"/>
                    <a:pt x="139" y="149"/>
                    <a:pt x="25" y="161"/>
                  </a:cubicBezTo>
                  <a:cubicBezTo>
                    <a:pt x="13" y="174"/>
                    <a:pt x="0" y="186"/>
                    <a:pt x="0" y="211"/>
                  </a:cubicBezTo>
                  <a:cubicBezTo>
                    <a:pt x="9" y="220"/>
                    <a:pt x="18" y="229"/>
                    <a:pt x="32" y="229"/>
                  </a:cubicBezTo>
                  <a:cubicBezTo>
                    <a:pt x="37" y="229"/>
                    <a:pt x="43" y="228"/>
                    <a:pt x="50" y="224"/>
                  </a:cubicBezTo>
                  <a:cubicBezTo>
                    <a:pt x="164" y="211"/>
                    <a:pt x="265" y="149"/>
                    <a:pt x="340" y="60"/>
                  </a:cubicBezTo>
                  <a:cubicBezTo>
                    <a:pt x="352" y="48"/>
                    <a:pt x="352" y="23"/>
                    <a:pt x="340" y="10"/>
                  </a:cubicBezTo>
                  <a:cubicBezTo>
                    <a:pt x="334" y="4"/>
                    <a:pt x="324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34"/>
            <p:cNvSpPr/>
            <p:nvPr/>
          </p:nvSpPr>
          <p:spPr>
            <a:xfrm>
              <a:off x="6552475" y="4030600"/>
              <a:ext cx="10625" cy="3650"/>
            </a:xfrm>
            <a:custGeom>
              <a:avLst/>
              <a:gdLst/>
              <a:ahLst/>
              <a:cxnLst/>
              <a:rect l="l" t="t" r="r" b="b"/>
              <a:pathLst>
                <a:path w="425" h="146" extrusionOk="0">
                  <a:moveTo>
                    <a:pt x="387" y="0"/>
                  </a:moveTo>
                  <a:cubicBezTo>
                    <a:pt x="380" y="0"/>
                    <a:pt x="372" y="3"/>
                    <a:pt x="362" y="8"/>
                  </a:cubicBezTo>
                  <a:cubicBezTo>
                    <a:pt x="290" y="39"/>
                    <a:pt x="202" y="78"/>
                    <a:pt x="118" y="78"/>
                  </a:cubicBezTo>
                  <a:cubicBezTo>
                    <a:pt x="98" y="78"/>
                    <a:pt x="79" y="76"/>
                    <a:pt x="60" y="72"/>
                  </a:cubicBezTo>
                  <a:cubicBezTo>
                    <a:pt x="57" y="70"/>
                    <a:pt x="53" y="70"/>
                    <a:pt x="50" y="70"/>
                  </a:cubicBezTo>
                  <a:cubicBezTo>
                    <a:pt x="18" y="70"/>
                    <a:pt x="0" y="123"/>
                    <a:pt x="35" y="134"/>
                  </a:cubicBezTo>
                  <a:cubicBezTo>
                    <a:pt x="62" y="142"/>
                    <a:pt x="89" y="146"/>
                    <a:pt x="116" y="146"/>
                  </a:cubicBezTo>
                  <a:cubicBezTo>
                    <a:pt x="214" y="146"/>
                    <a:pt x="311" y="98"/>
                    <a:pt x="399" y="58"/>
                  </a:cubicBezTo>
                  <a:cubicBezTo>
                    <a:pt x="412" y="46"/>
                    <a:pt x="424" y="33"/>
                    <a:pt x="412" y="21"/>
                  </a:cubicBezTo>
                  <a:cubicBezTo>
                    <a:pt x="405" y="6"/>
                    <a:pt x="397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34"/>
            <p:cNvSpPr/>
            <p:nvPr/>
          </p:nvSpPr>
          <p:spPr>
            <a:xfrm>
              <a:off x="6550625" y="4025125"/>
              <a:ext cx="12800" cy="5100"/>
            </a:xfrm>
            <a:custGeom>
              <a:avLst/>
              <a:gdLst/>
              <a:ahLst/>
              <a:cxnLst/>
              <a:rect l="l" t="t" r="r" b="b"/>
              <a:pathLst>
                <a:path w="512" h="204" extrusionOk="0">
                  <a:moveTo>
                    <a:pt x="461" y="1"/>
                  </a:moveTo>
                  <a:cubicBezTo>
                    <a:pt x="322" y="51"/>
                    <a:pt x="185" y="101"/>
                    <a:pt x="46" y="140"/>
                  </a:cubicBezTo>
                  <a:cubicBezTo>
                    <a:pt x="0" y="151"/>
                    <a:pt x="17" y="204"/>
                    <a:pt x="49" y="204"/>
                  </a:cubicBezTo>
                  <a:cubicBezTo>
                    <a:pt x="52" y="204"/>
                    <a:pt x="55" y="203"/>
                    <a:pt x="59" y="202"/>
                  </a:cubicBezTo>
                  <a:cubicBezTo>
                    <a:pt x="197" y="165"/>
                    <a:pt x="348" y="114"/>
                    <a:pt x="486" y="64"/>
                  </a:cubicBezTo>
                  <a:cubicBezTo>
                    <a:pt x="498" y="64"/>
                    <a:pt x="512" y="39"/>
                    <a:pt x="498" y="26"/>
                  </a:cubicBezTo>
                  <a:cubicBezTo>
                    <a:pt x="498" y="14"/>
                    <a:pt x="486" y="1"/>
                    <a:pt x="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34"/>
            <p:cNvSpPr/>
            <p:nvPr/>
          </p:nvSpPr>
          <p:spPr>
            <a:xfrm>
              <a:off x="6554275" y="4022325"/>
              <a:ext cx="9775" cy="3150"/>
            </a:xfrm>
            <a:custGeom>
              <a:avLst/>
              <a:gdLst/>
              <a:ahLst/>
              <a:cxnLst/>
              <a:rect l="l" t="t" r="r" b="b"/>
              <a:pathLst>
                <a:path w="391" h="126" extrusionOk="0">
                  <a:moveTo>
                    <a:pt x="340" y="0"/>
                  </a:moveTo>
                  <a:cubicBezTo>
                    <a:pt x="252" y="37"/>
                    <a:pt x="139" y="62"/>
                    <a:pt x="39" y="62"/>
                  </a:cubicBezTo>
                  <a:cubicBezTo>
                    <a:pt x="0" y="62"/>
                    <a:pt x="0" y="126"/>
                    <a:pt x="39" y="126"/>
                  </a:cubicBezTo>
                  <a:cubicBezTo>
                    <a:pt x="151" y="126"/>
                    <a:pt x="252" y="101"/>
                    <a:pt x="366" y="62"/>
                  </a:cubicBezTo>
                  <a:cubicBezTo>
                    <a:pt x="378" y="62"/>
                    <a:pt x="391" y="50"/>
                    <a:pt x="391" y="25"/>
                  </a:cubicBezTo>
                  <a:cubicBezTo>
                    <a:pt x="378" y="12"/>
                    <a:pt x="366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34"/>
            <p:cNvSpPr/>
            <p:nvPr/>
          </p:nvSpPr>
          <p:spPr>
            <a:xfrm>
              <a:off x="6552375" y="4017225"/>
              <a:ext cx="11250" cy="4475"/>
            </a:xfrm>
            <a:custGeom>
              <a:avLst/>
              <a:gdLst/>
              <a:ahLst/>
              <a:cxnLst/>
              <a:rect l="l" t="t" r="r" b="b"/>
              <a:pathLst>
                <a:path w="450" h="179" extrusionOk="0">
                  <a:moveTo>
                    <a:pt x="403" y="1"/>
                  </a:moveTo>
                  <a:cubicBezTo>
                    <a:pt x="399" y="1"/>
                    <a:pt x="395" y="1"/>
                    <a:pt x="391" y="3"/>
                  </a:cubicBezTo>
                  <a:cubicBezTo>
                    <a:pt x="278" y="65"/>
                    <a:pt x="152" y="104"/>
                    <a:pt x="26" y="116"/>
                  </a:cubicBezTo>
                  <a:cubicBezTo>
                    <a:pt x="14" y="116"/>
                    <a:pt x="1" y="141"/>
                    <a:pt x="1" y="154"/>
                  </a:cubicBezTo>
                  <a:cubicBezTo>
                    <a:pt x="14" y="179"/>
                    <a:pt x="26" y="179"/>
                    <a:pt x="39" y="179"/>
                  </a:cubicBezTo>
                  <a:cubicBezTo>
                    <a:pt x="177" y="166"/>
                    <a:pt x="303" y="116"/>
                    <a:pt x="416" y="65"/>
                  </a:cubicBezTo>
                  <a:cubicBezTo>
                    <a:pt x="449" y="43"/>
                    <a:pt x="433" y="1"/>
                    <a:pt x="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34"/>
            <p:cNvSpPr/>
            <p:nvPr/>
          </p:nvSpPr>
          <p:spPr>
            <a:xfrm>
              <a:off x="6554275" y="4018850"/>
              <a:ext cx="8825" cy="6000"/>
            </a:xfrm>
            <a:custGeom>
              <a:avLst/>
              <a:gdLst/>
              <a:ahLst/>
              <a:cxnLst/>
              <a:rect l="l" t="t" r="r" b="b"/>
              <a:pathLst>
                <a:path w="353" h="240" extrusionOk="0">
                  <a:moveTo>
                    <a:pt x="340" y="0"/>
                  </a:moveTo>
                  <a:cubicBezTo>
                    <a:pt x="315" y="0"/>
                    <a:pt x="302" y="0"/>
                    <a:pt x="290" y="13"/>
                  </a:cubicBezTo>
                  <a:cubicBezTo>
                    <a:pt x="227" y="101"/>
                    <a:pt x="126" y="164"/>
                    <a:pt x="25" y="176"/>
                  </a:cubicBezTo>
                  <a:cubicBezTo>
                    <a:pt x="13" y="176"/>
                    <a:pt x="0" y="201"/>
                    <a:pt x="0" y="215"/>
                  </a:cubicBezTo>
                  <a:cubicBezTo>
                    <a:pt x="13" y="240"/>
                    <a:pt x="25" y="240"/>
                    <a:pt x="51" y="240"/>
                  </a:cubicBezTo>
                  <a:cubicBezTo>
                    <a:pt x="164" y="215"/>
                    <a:pt x="277" y="151"/>
                    <a:pt x="352" y="51"/>
                  </a:cubicBezTo>
                  <a:cubicBezTo>
                    <a:pt x="352" y="39"/>
                    <a:pt x="352" y="13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34"/>
            <p:cNvSpPr/>
            <p:nvPr/>
          </p:nvSpPr>
          <p:spPr>
            <a:xfrm>
              <a:off x="6555525" y="4015475"/>
              <a:ext cx="7275" cy="4475"/>
            </a:xfrm>
            <a:custGeom>
              <a:avLst/>
              <a:gdLst/>
              <a:ahLst/>
              <a:cxnLst/>
              <a:rect l="l" t="t" r="r" b="b"/>
              <a:pathLst>
                <a:path w="291" h="179" extrusionOk="0">
                  <a:moveTo>
                    <a:pt x="248" y="0"/>
                  </a:moveTo>
                  <a:cubicBezTo>
                    <a:pt x="240" y="0"/>
                    <a:pt x="234" y="3"/>
                    <a:pt x="227" y="10"/>
                  </a:cubicBezTo>
                  <a:cubicBezTo>
                    <a:pt x="165" y="60"/>
                    <a:pt x="101" y="98"/>
                    <a:pt x="26" y="110"/>
                  </a:cubicBezTo>
                  <a:cubicBezTo>
                    <a:pt x="1" y="123"/>
                    <a:pt x="1" y="135"/>
                    <a:pt x="1" y="160"/>
                  </a:cubicBezTo>
                  <a:cubicBezTo>
                    <a:pt x="1" y="170"/>
                    <a:pt x="13" y="178"/>
                    <a:pt x="25" y="178"/>
                  </a:cubicBezTo>
                  <a:cubicBezTo>
                    <a:pt x="30" y="178"/>
                    <a:pt x="35" y="177"/>
                    <a:pt x="39" y="174"/>
                  </a:cubicBezTo>
                  <a:cubicBezTo>
                    <a:pt x="126" y="160"/>
                    <a:pt x="202" y="110"/>
                    <a:pt x="277" y="60"/>
                  </a:cubicBezTo>
                  <a:cubicBezTo>
                    <a:pt x="290" y="48"/>
                    <a:pt x="277" y="23"/>
                    <a:pt x="277" y="10"/>
                  </a:cubicBezTo>
                  <a:cubicBezTo>
                    <a:pt x="265" y="3"/>
                    <a:pt x="255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34"/>
            <p:cNvSpPr/>
            <p:nvPr/>
          </p:nvSpPr>
          <p:spPr>
            <a:xfrm>
              <a:off x="6559625" y="4014450"/>
              <a:ext cx="2850" cy="2150"/>
            </a:xfrm>
            <a:custGeom>
              <a:avLst/>
              <a:gdLst/>
              <a:ahLst/>
              <a:cxnLst/>
              <a:rect l="l" t="t" r="r" b="b"/>
              <a:pathLst>
                <a:path w="114" h="86" extrusionOk="0">
                  <a:moveTo>
                    <a:pt x="26" y="0"/>
                  </a:moveTo>
                  <a:cubicBezTo>
                    <a:pt x="13" y="0"/>
                    <a:pt x="13" y="13"/>
                    <a:pt x="13" y="13"/>
                  </a:cubicBezTo>
                  <a:lnTo>
                    <a:pt x="13" y="25"/>
                  </a:lnTo>
                  <a:cubicBezTo>
                    <a:pt x="1" y="25"/>
                    <a:pt x="1" y="38"/>
                    <a:pt x="13" y="51"/>
                  </a:cubicBezTo>
                  <a:lnTo>
                    <a:pt x="26" y="64"/>
                  </a:lnTo>
                  <a:cubicBezTo>
                    <a:pt x="51" y="64"/>
                    <a:pt x="63" y="76"/>
                    <a:pt x="76" y="76"/>
                  </a:cubicBezTo>
                  <a:cubicBezTo>
                    <a:pt x="76" y="82"/>
                    <a:pt x="79" y="85"/>
                    <a:pt x="82" y="85"/>
                  </a:cubicBezTo>
                  <a:cubicBezTo>
                    <a:pt x="85" y="85"/>
                    <a:pt x="88" y="82"/>
                    <a:pt x="88" y="76"/>
                  </a:cubicBezTo>
                  <a:lnTo>
                    <a:pt x="101" y="76"/>
                  </a:lnTo>
                  <a:lnTo>
                    <a:pt x="113" y="64"/>
                  </a:lnTo>
                  <a:lnTo>
                    <a:pt x="113" y="38"/>
                  </a:lnTo>
                  <a:cubicBezTo>
                    <a:pt x="113" y="25"/>
                    <a:pt x="113" y="25"/>
                    <a:pt x="101" y="25"/>
                  </a:cubicBezTo>
                  <a:lnTo>
                    <a:pt x="88" y="13"/>
                  </a:lnTo>
                  <a:cubicBezTo>
                    <a:pt x="76" y="13"/>
                    <a:pt x="63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34"/>
            <p:cNvSpPr/>
            <p:nvPr/>
          </p:nvSpPr>
          <p:spPr>
            <a:xfrm>
              <a:off x="6554275" y="4008225"/>
              <a:ext cx="8825" cy="4800"/>
            </a:xfrm>
            <a:custGeom>
              <a:avLst/>
              <a:gdLst/>
              <a:ahLst/>
              <a:cxnLst/>
              <a:rect l="l" t="t" r="r" b="b"/>
              <a:pathLst>
                <a:path w="353" h="192" extrusionOk="0">
                  <a:moveTo>
                    <a:pt x="321" y="1"/>
                  </a:moveTo>
                  <a:cubicBezTo>
                    <a:pt x="315" y="1"/>
                    <a:pt x="309" y="4"/>
                    <a:pt x="302" y="11"/>
                  </a:cubicBezTo>
                  <a:cubicBezTo>
                    <a:pt x="215" y="73"/>
                    <a:pt x="126" y="111"/>
                    <a:pt x="25" y="123"/>
                  </a:cubicBezTo>
                  <a:cubicBezTo>
                    <a:pt x="13" y="137"/>
                    <a:pt x="0" y="149"/>
                    <a:pt x="0" y="174"/>
                  </a:cubicBezTo>
                  <a:cubicBezTo>
                    <a:pt x="10" y="183"/>
                    <a:pt x="18" y="192"/>
                    <a:pt x="32" y="192"/>
                  </a:cubicBezTo>
                  <a:cubicBezTo>
                    <a:pt x="37" y="192"/>
                    <a:pt x="43" y="190"/>
                    <a:pt x="51" y="187"/>
                  </a:cubicBezTo>
                  <a:cubicBezTo>
                    <a:pt x="151" y="174"/>
                    <a:pt x="252" y="123"/>
                    <a:pt x="340" y="61"/>
                  </a:cubicBezTo>
                  <a:cubicBezTo>
                    <a:pt x="352" y="48"/>
                    <a:pt x="352" y="23"/>
                    <a:pt x="340" y="11"/>
                  </a:cubicBezTo>
                  <a:cubicBezTo>
                    <a:pt x="334" y="4"/>
                    <a:pt x="328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34"/>
            <p:cNvSpPr/>
            <p:nvPr/>
          </p:nvSpPr>
          <p:spPr>
            <a:xfrm>
              <a:off x="6555850" y="4006050"/>
              <a:ext cx="6625" cy="3725"/>
            </a:xfrm>
            <a:custGeom>
              <a:avLst/>
              <a:gdLst/>
              <a:ahLst/>
              <a:cxnLst/>
              <a:rect l="l" t="t" r="r" b="b"/>
              <a:pathLst>
                <a:path w="265" h="149" extrusionOk="0">
                  <a:moveTo>
                    <a:pt x="227" y="0"/>
                  </a:moveTo>
                  <a:cubicBezTo>
                    <a:pt x="217" y="0"/>
                    <a:pt x="208" y="3"/>
                    <a:pt x="202" y="9"/>
                  </a:cubicBezTo>
                  <a:lnTo>
                    <a:pt x="164" y="48"/>
                  </a:lnTo>
                  <a:cubicBezTo>
                    <a:pt x="164" y="60"/>
                    <a:pt x="164" y="60"/>
                    <a:pt x="152" y="60"/>
                  </a:cubicBezTo>
                  <a:lnTo>
                    <a:pt x="152" y="73"/>
                  </a:lnTo>
                  <a:lnTo>
                    <a:pt x="126" y="73"/>
                  </a:lnTo>
                  <a:lnTo>
                    <a:pt x="113" y="85"/>
                  </a:lnTo>
                  <a:lnTo>
                    <a:pt x="101" y="85"/>
                  </a:lnTo>
                  <a:cubicBezTo>
                    <a:pt x="88" y="85"/>
                    <a:pt x="88" y="73"/>
                    <a:pt x="88" y="73"/>
                  </a:cubicBezTo>
                  <a:lnTo>
                    <a:pt x="76" y="73"/>
                  </a:lnTo>
                  <a:cubicBezTo>
                    <a:pt x="67" y="63"/>
                    <a:pt x="52" y="55"/>
                    <a:pt x="39" y="55"/>
                  </a:cubicBezTo>
                  <a:cubicBezTo>
                    <a:pt x="34" y="55"/>
                    <a:pt x="29" y="56"/>
                    <a:pt x="26" y="60"/>
                  </a:cubicBezTo>
                  <a:cubicBezTo>
                    <a:pt x="13" y="60"/>
                    <a:pt x="1" y="85"/>
                    <a:pt x="13" y="98"/>
                  </a:cubicBezTo>
                  <a:cubicBezTo>
                    <a:pt x="38" y="135"/>
                    <a:pt x="88" y="148"/>
                    <a:pt x="139" y="148"/>
                  </a:cubicBezTo>
                  <a:cubicBezTo>
                    <a:pt x="189" y="135"/>
                    <a:pt x="227" y="98"/>
                    <a:pt x="252" y="60"/>
                  </a:cubicBezTo>
                  <a:cubicBezTo>
                    <a:pt x="264" y="48"/>
                    <a:pt x="264" y="22"/>
                    <a:pt x="252" y="9"/>
                  </a:cubicBezTo>
                  <a:cubicBezTo>
                    <a:pt x="246" y="3"/>
                    <a:pt x="23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34"/>
            <p:cNvSpPr/>
            <p:nvPr/>
          </p:nvSpPr>
          <p:spPr>
            <a:xfrm>
              <a:off x="6554275" y="4000800"/>
              <a:ext cx="8675" cy="4575"/>
            </a:xfrm>
            <a:custGeom>
              <a:avLst/>
              <a:gdLst/>
              <a:ahLst/>
              <a:cxnLst/>
              <a:rect l="l" t="t" r="r" b="b"/>
              <a:pathLst>
                <a:path w="347" h="183" extrusionOk="0">
                  <a:moveTo>
                    <a:pt x="307" y="0"/>
                  </a:moveTo>
                  <a:cubicBezTo>
                    <a:pt x="302" y="0"/>
                    <a:pt x="296" y="2"/>
                    <a:pt x="290" y="6"/>
                  </a:cubicBezTo>
                  <a:cubicBezTo>
                    <a:pt x="215" y="56"/>
                    <a:pt x="126" y="94"/>
                    <a:pt x="39" y="119"/>
                  </a:cubicBezTo>
                  <a:cubicBezTo>
                    <a:pt x="13" y="119"/>
                    <a:pt x="0" y="132"/>
                    <a:pt x="13" y="157"/>
                  </a:cubicBezTo>
                  <a:cubicBezTo>
                    <a:pt x="13" y="169"/>
                    <a:pt x="25" y="182"/>
                    <a:pt x="51" y="182"/>
                  </a:cubicBezTo>
                  <a:cubicBezTo>
                    <a:pt x="151" y="157"/>
                    <a:pt x="240" y="119"/>
                    <a:pt x="315" y="68"/>
                  </a:cubicBezTo>
                  <a:cubicBezTo>
                    <a:pt x="346" y="47"/>
                    <a:pt x="334" y="0"/>
                    <a:pt x="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34"/>
            <p:cNvSpPr/>
            <p:nvPr/>
          </p:nvSpPr>
          <p:spPr>
            <a:xfrm>
              <a:off x="6555225" y="3997650"/>
              <a:ext cx="6950" cy="4675"/>
            </a:xfrm>
            <a:custGeom>
              <a:avLst/>
              <a:gdLst/>
              <a:ahLst/>
              <a:cxnLst/>
              <a:rect l="l" t="t" r="r" b="b"/>
              <a:pathLst>
                <a:path w="278" h="187" extrusionOk="0">
                  <a:moveTo>
                    <a:pt x="240" y="1"/>
                  </a:moveTo>
                  <a:cubicBezTo>
                    <a:pt x="235" y="1"/>
                    <a:pt x="230" y="2"/>
                    <a:pt x="227" y="6"/>
                  </a:cubicBezTo>
                  <a:cubicBezTo>
                    <a:pt x="164" y="57"/>
                    <a:pt x="101" y="94"/>
                    <a:pt x="26" y="119"/>
                  </a:cubicBezTo>
                  <a:cubicBezTo>
                    <a:pt x="13" y="132"/>
                    <a:pt x="1" y="144"/>
                    <a:pt x="1" y="157"/>
                  </a:cubicBezTo>
                  <a:cubicBezTo>
                    <a:pt x="9" y="176"/>
                    <a:pt x="19" y="187"/>
                    <a:pt x="28" y="187"/>
                  </a:cubicBezTo>
                  <a:cubicBezTo>
                    <a:pt x="31" y="187"/>
                    <a:pt x="35" y="186"/>
                    <a:pt x="38" y="182"/>
                  </a:cubicBezTo>
                  <a:cubicBezTo>
                    <a:pt x="126" y="157"/>
                    <a:pt x="189" y="119"/>
                    <a:pt x="252" y="69"/>
                  </a:cubicBezTo>
                  <a:cubicBezTo>
                    <a:pt x="277" y="57"/>
                    <a:pt x="277" y="43"/>
                    <a:pt x="264" y="18"/>
                  </a:cubicBezTo>
                  <a:cubicBezTo>
                    <a:pt x="264" y="10"/>
                    <a:pt x="252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34"/>
            <p:cNvSpPr/>
            <p:nvPr/>
          </p:nvSpPr>
          <p:spPr>
            <a:xfrm>
              <a:off x="6553650" y="3997025"/>
              <a:ext cx="8200" cy="7700"/>
            </a:xfrm>
            <a:custGeom>
              <a:avLst/>
              <a:gdLst/>
              <a:ahLst/>
              <a:cxnLst/>
              <a:rect l="l" t="t" r="r" b="b"/>
              <a:pathLst>
                <a:path w="328" h="308" extrusionOk="0">
                  <a:moveTo>
                    <a:pt x="283" y="1"/>
                  </a:moveTo>
                  <a:cubicBezTo>
                    <a:pt x="270" y="1"/>
                    <a:pt x="261" y="10"/>
                    <a:pt x="252" y="18"/>
                  </a:cubicBezTo>
                  <a:cubicBezTo>
                    <a:pt x="189" y="107"/>
                    <a:pt x="114" y="182"/>
                    <a:pt x="25" y="245"/>
                  </a:cubicBezTo>
                  <a:cubicBezTo>
                    <a:pt x="13" y="258"/>
                    <a:pt x="0" y="283"/>
                    <a:pt x="13" y="295"/>
                  </a:cubicBezTo>
                  <a:cubicBezTo>
                    <a:pt x="25" y="308"/>
                    <a:pt x="38" y="308"/>
                    <a:pt x="50" y="308"/>
                  </a:cubicBezTo>
                  <a:cubicBezTo>
                    <a:pt x="151" y="232"/>
                    <a:pt x="240" y="157"/>
                    <a:pt x="315" y="56"/>
                  </a:cubicBezTo>
                  <a:cubicBezTo>
                    <a:pt x="327" y="43"/>
                    <a:pt x="315" y="18"/>
                    <a:pt x="302" y="6"/>
                  </a:cubicBezTo>
                  <a:cubicBezTo>
                    <a:pt x="295" y="2"/>
                    <a:pt x="288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34"/>
            <p:cNvSpPr/>
            <p:nvPr/>
          </p:nvSpPr>
          <p:spPr>
            <a:xfrm>
              <a:off x="6550350" y="4002575"/>
              <a:ext cx="10850" cy="7000"/>
            </a:xfrm>
            <a:custGeom>
              <a:avLst/>
              <a:gdLst/>
              <a:ahLst/>
              <a:cxnLst/>
              <a:rect l="l" t="t" r="r" b="b"/>
              <a:pathLst>
                <a:path w="434" h="280" extrusionOk="0">
                  <a:moveTo>
                    <a:pt x="396" y="1"/>
                  </a:moveTo>
                  <a:cubicBezTo>
                    <a:pt x="387" y="1"/>
                    <a:pt x="378" y="4"/>
                    <a:pt x="372" y="10"/>
                  </a:cubicBezTo>
                  <a:cubicBezTo>
                    <a:pt x="271" y="98"/>
                    <a:pt x="157" y="161"/>
                    <a:pt x="32" y="224"/>
                  </a:cubicBezTo>
                  <a:cubicBezTo>
                    <a:pt x="0" y="235"/>
                    <a:pt x="21" y="280"/>
                    <a:pt x="51" y="280"/>
                  </a:cubicBezTo>
                  <a:cubicBezTo>
                    <a:pt x="57" y="280"/>
                    <a:pt x="63" y="278"/>
                    <a:pt x="70" y="274"/>
                  </a:cubicBezTo>
                  <a:cubicBezTo>
                    <a:pt x="196" y="224"/>
                    <a:pt x="308" y="148"/>
                    <a:pt x="422" y="48"/>
                  </a:cubicBezTo>
                  <a:cubicBezTo>
                    <a:pt x="434" y="48"/>
                    <a:pt x="434" y="23"/>
                    <a:pt x="422" y="10"/>
                  </a:cubicBezTo>
                  <a:cubicBezTo>
                    <a:pt x="415" y="4"/>
                    <a:pt x="406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34"/>
            <p:cNvSpPr/>
            <p:nvPr/>
          </p:nvSpPr>
          <p:spPr>
            <a:xfrm>
              <a:off x="6555850" y="4005525"/>
              <a:ext cx="4100" cy="2800"/>
            </a:xfrm>
            <a:custGeom>
              <a:avLst/>
              <a:gdLst/>
              <a:ahLst/>
              <a:cxnLst/>
              <a:rect l="l" t="t" r="r" b="b"/>
              <a:pathLst>
                <a:path w="164" h="112" extrusionOk="0">
                  <a:moveTo>
                    <a:pt x="127" y="0"/>
                  </a:moveTo>
                  <a:cubicBezTo>
                    <a:pt x="122" y="0"/>
                    <a:pt x="117" y="2"/>
                    <a:pt x="113" y="5"/>
                  </a:cubicBezTo>
                  <a:cubicBezTo>
                    <a:pt x="88" y="18"/>
                    <a:pt x="51" y="30"/>
                    <a:pt x="26" y="55"/>
                  </a:cubicBezTo>
                  <a:cubicBezTo>
                    <a:pt x="13" y="55"/>
                    <a:pt x="1" y="81"/>
                    <a:pt x="13" y="94"/>
                  </a:cubicBezTo>
                  <a:cubicBezTo>
                    <a:pt x="22" y="102"/>
                    <a:pt x="31" y="111"/>
                    <a:pt x="40" y="111"/>
                  </a:cubicBezTo>
                  <a:cubicBezTo>
                    <a:pt x="43" y="111"/>
                    <a:pt x="47" y="110"/>
                    <a:pt x="51" y="106"/>
                  </a:cubicBezTo>
                  <a:cubicBezTo>
                    <a:pt x="88" y="94"/>
                    <a:pt x="113" y="81"/>
                    <a:pt x="152" y="55"/>
                  </a:cubicBezTo>
                  <a:cubicBezTo>
                    <a:pt x="164" y="55"/>
                    <a:pt x="164" y="30"/>
                    <a:pt x="152" y="18"/>
                  </a:cubicBezTo>
                  <a:cubicBezTo>
                    <a:pt x="152" y="9"/>
                    <a:pt x="13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34"/>
            <p:cNvSpPr/>
            <p:nvPr/>
          </p:nvSpPr>
          <p:spPr>
            <a:xfrm>
              <a:off x="6552550" y="4002075"/>
              <a:ext cx="10250" cy="7825"/>
            </a:xfrm>
            <a:custGeom>
              <a:avLst/>
              <a:gdLst/>
              <a:ahLst/>
              <a:cxnLst/>
              <a:rect l="l" t="t" r="r" b="b"/>
              <a:pathLst>
                <a:path w="410" h="313" extrusionOk="0">
                  <a:moveTo>
                    <a:pt x="372" y="0"/>
                  </a:moveTo>
                  <a:cubicBezTo>
                    <a:pt x="359" y="0"/>
                    <a:pt x="346" y="12"/>
                    <a:pt x="346" y="30"/>
                  </a:cubicBezTo>
                  <a:cubicBezTo>
                    <a:pt x="334" y="81"/>
                    <a:pt x="271" y="106"/>
                    <a:pt x="220" y="131"/>
                  </a:cubicBezTo>
                  <a:cubicBezTo>
                    <a:pt x="158" y="168"/>
                    <a:pt x="94" y="207"/>
                    <a:pt x="32" y="257"/>
                  </a:cubicBezTo>
                  <a:cubicBezTo>
                    <a:pt x="0" y="267"/>
                    <a:pt x="13" y="313"/>
                    <a:pt x="40" y="313"/>
                  </a:cubicBezTo>
                  <a:cubicBezTo>
                    <a:pt x="45" y="313"/>
                    <a:pt x="51" y="311"/>
                    <a:pt x="57" y="307"/>
                  </a:cubicBezTo>
                  <a:cubicBezTo>
                    <a:pt x="133" y="269"/>
                    <a:pt x="208" y="219"/>
                    <a:pt x="271" y="181"/>
                  </a:cubicBezTo>
                  <a:cubicBezTo>
                    <a:pt x="334" y="143"/>
                    <a:pt x="396" y="106"/>
                    <a:pt x="409" y="43"/>
                  </a:cubicBezTo>
                  <a:cubicBezTo>
                    <a:pt x="409" y="17"/>
                    <a:pt x="396" y="5"/>
                    <a:pt x="384" y="5"/>
                  </a:cubicBezTo>
                  <a:cubicBezTo>
                    <a:pt x="381" y="2"/>
                    <a:pt x="376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34"/>
            <p:cNvSpPr/>
            <p:nvPr/>
          </p:nvSpPr>
          <p:spPr>
            <a:xfrm>
              <a:off x="6558050" y="4001875"/>
              <a:ext cx="4750" cy="2675"/>
            </a:xfrm>
            <a:custGeom>
              <a:avLst/>
              <a:gdLst/>
              <a:ahLst/>
              <a:cxnLst/>
              <a:rect l="l" t="t" r="r" b="b"/>
              <a:pathLst>
                <a:path w="190" h="107" extrusionOk="0">
                  <a:moveTo>
                    <a:pt x="38" y="0"/>
                  </a:moveTo>
                  <a:cubicBezTo>
                    <a:pt x="25" y="0"/>
                    <a:pt x="13" y="13"/>
                    <a:pt x="13" y="13"/>
                  </a:cubicBezTo>
                  <a:cubicBezTo>
                    <a:pt x="0" y="25"/>
                    <a:pt x="0" y="25"/>
                    <a:pt x="0" y="38"/>
                  </a:cubicBezTo>
                  <a:cubicBezTo>
                    <a:pt x="0" y="38"/>
                    <a:pt x="0" y="51"/>
                    <a:pt x="13" y="64"/>
                  </a:cubicBezTo>
                  <a:lnTo>
                    <a:pt x="89" y="101"/>
                  </a:lnTo>
                  <a:cubicBezTo>
                    <a:pt x="106" y="101"/>
                    <a:pt x="122" y="107"/>
                    <a:pt x="139" y="107"/>
                  </a:cubicBezTo>
                  <a:cubicBezTo>
                    <a:pt x="147" y="107"/>
                    <a:pt x="156" y="105"/>
                    <a:pt x="164" y="101"/>
                  </a:cubicBezTo>
                  <a:cubicBezTo>
                    <a:pt x="176" y="101"/>
                    <a:pt x="189" y="89"/>
                    <a:pt x="189" y="76"/>
                  </a:cubicBezTo>
                  <a:cubicBezTo>
                    <a:pt x="189" y="64"/>
                    <a:pt x="176" y="38"/>
                    <a:pt x="164" y="38"/>
                  </a:cubicBezTo>
                  <a:lnTo>
                    <a:pt x="101" y="38"/>
                  </a:lnTo>
                  <a:lnTo>
                    <a:pt x="89" y="25"/>
                  </a:lnTo>
                  <a:lnTo>
                    <a:pt x="76" y="25"/>
                  </a:lnTo>
                  <a:lnTo>
                    <a:pt x="64" y="13"/>
                  </a:lnTo>
                  <a:cubicBezTo>
                    <a:pt x="51" y="13"/>
                    <a:pt x="3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34"/>
            <p:cNvSpPr/>
            <p:nvPr/>
          </p:nvSpPr>
          <p:spPr>
            <a:xfrm>
              <a:off x="6554600" y="3996200"/>
              <a:ext cx="8675" cy="6025"/>
            </a:xfrm>
            <a:custGeom>
              <a:avLst/>
              <a:gdLst/>
              <a:ahLst/>
              <a:cxnLst/>
              <a:rect l="l" t="t" r="r" b="b"/>
              <a:pathLst>
                <a:path w="347" h="241" extrusionOk="0">
                  <a:moveTo>
                    <a:pt x="304" y="0"/>
                  </a:moveTo>
                  <a:cubicBezTo>
                    <a:pt x="296" y="0"/>
                    <a:pt x="286" y="4"/>
                    <a:pt x="277" y="14"/>
                  </a:cubicBezTo>
                  <a:cubicBezTo>
                    <a:pt x="214" y="89"/>
                    <a:pt x="126" y="140"/>
                    <a:pt x="38" y="177"/>
                  </a:cubicBezTo>
                  <a:cubicBezTo>
                    <a:pt x="12" y="177"/>
                    <a:pt x="0" y="202"/>
                    <a:pt x="12" y="215"/>
                  </a:cubicBezTo>
                  <a:cubicBezTo>
                    <a:pt x="12" y="227"/>
                    <a:pt x="38" y="240"/>
                    <a:pt x="51" y="240"/>
                  </a:cubicBezTo>
                  <a:cubicBezTo>
                    <a:pt x="151" y="202"/>
                    <a:pt x="252" y="140"/>
                    <a:pt x="327" y="64"/>
                  </a:cubicBezTo>
                  <a:cubicBezTo>
                    <a:pt x="346" y="36"/>
                    <a:pt x="33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34"/>
            <p:cNvSpPr/>
            <p:nvPr/>
          </p:nvSpPr>
          <p:spPr>
            <a:xfrm>
              <a:off x="6553350" y="3993825"/>
              <a:ext cx="9525" cy="6000"/>
            </a:xfrm>
            <a:custGeom>
              <a:avLst/>
              <a:gdLst/>
              <a:ahLst/>
              <a:cxnLst/>
              <a:rect l="l" t="t" r="r" b="b"/>
              <a:pathLst>
                <a:path w="381" h="240" extrusionOk="0">
                  <a:moveTo>
                    <a:pt x="328" y="0"/>
                  </a:moveTo>
                  <a:cubicBezTo>
                    <a:pt x="319" y="0"/>
                    <a:pt x="310" y="3"/>
                    <a:pt x="302" y="8"/>
                  </a:cubicBezTo>
                  <a:cubicBezTo>
                    <a:pt x="226" y="84"/>
                    <a:pt x="138" y="134"/>
                    <a:pt x="25" y="171"/>
                  </a:cubicBezTo>
                  <a:cubicBezTo>
                    <a:pt x="12" y="184"/>
                    <a:pt x="0" y="196"/>
                    <a:pt x="12" y="210"/>
                  </a:cubicBezTo>
                  <a:cubicBezTo>
                    <a:pt x="12" y="228"/>
                    <a:pt x="26" y="239"/>
                    <a:pt x="38" y="239"/>
                  </a:cubicBezTo>
                  <a:cubicBezTo>
                    <a:pt x="43" y="239"/>
                    <a:pt x="47" y="238"/>
                    <a:pt x="50" y="235"/>
                  </a:cubicBezTo>
                  <a:cubicBezTo>
                    <a:pt x="163" y="196"/>
                    <a:pt x="264" y="134"/>
                    <a:pt x="352" y="59"/>
                  </a:cubicBezTo>
                  <a:cubicBezTo>
                    <a:pt x="381" y="29"/>
                    <a:pt x="357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34"/>
            <p:cNvSpPr/>
            <p:nvPr/>
          </p:nvSpPr>
          <p:spPr>
            <a:xfrm>
              <a:off x="6555225" y="3991675"/>
              <a:ext cx="6950" cy="3300"/>
            </a:xfrm>
            <a:custGeom>
              <a:avLst/>
              <a:gdLst/>
              <a:ahLst/>
              <a:cxnLst/>
              <a:rect l="l" t="t" r="r" b="b"/>
              <a:pathLst>
                <a:path w="278" h="132" extrusionOk="0">
                  <a:moveTo>
                    <a:pt x="240" y="1"/>
                  </a:moveTo>
                  <a:cubicBezTo>
                    <a:pt x="235" y="1"/>
                    <a:pt x="230" y="2"/>
                    <a:pt x="227" y="6"/>
                  </a:cubicBezTo>
                  <a:cubicBezTo>
                    <a:pt x="177" y="44"/>
                    <a:pt x="101" y="69"/>
                    <a:pt x="38" y="69"/>
                  </a:cubicBezTo>
                  <a:cubicBezTo>
                    <a:pt x="26" y="69"/>
                    <a:pt x="1" y="81"/>
                    <a:pt x="1" y="106"/>
                  </a:cubicBezTo>
                  <a:cubicBezTo>
                    <a:pt x="1" y="119"/>
                    <a:pt x="26" y="132"/>
                    <a:pt x="38" y="132"/>
                  </a:cubicBezTo>
                  <a:cubicBezTo>
                    <a:pt x="113" y="132"/>
                    <a:pt x="202" y="106"/>
                    <a:pt x="264" y="56"/>
                  </a:cubicBezTo>
                  <a:cubicBezTo>
                    <a:pt x="277" y="44"/>
                    <a:pt x="277" y="31"/>
                    <a:pt x="277" y="19"/>
                  </a:cubicBezTo>
                  <a:cubicBezTo>
                    <a:pt x="268" y="10"/>
                    <a:pt x="253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34"/>
            <p:cNvSpPr/>
            <p:nvPr/>
          </p:nvSpPr>
          <p:spPr>
            <a:xfrm>
              <a:off x="6553350" y="3988125"/>
              <a:ext cx="8500" cy="5300"/>
            </a:xfrm>
            <a:custGeom>
              <a:avLst/>
              <a:gdLst/>
              <a:ahLst/>
              <a:cxnLst/>
              <a:rect l="l" t="t" r="r" b="b"/>
              <a:pathLst>
                <a:path w="340" h="212" extrusionOk="0">
                  <a:moveTo>
                    <a:pt x="313" y="0"/>
                  </a:moveTo>
                  <a:cubicBezTo>
                    <a:pt x="305" y="0"/>
                    <a:pt x="295" y="3"/>
                    <a:pt x="289" y="10"/>
                  </a:cubicBezTo>
                  <a:cubicBezTo>
                    <a:pt x="213" y="60"/>
                    <a:pt x="126" y="111"/>
                    <a:pt x="25" y="148"/>
                  </a:cubicBezTo>
                  <a:cubicBezTo>
                    <a:pt x="12" y="148"/>
                    <a:pt x="0" y="161"/>
                    <a:pt x="12" y="186"/>
                  </a:cubicBezTo>
                  <a:cubicBezTo>
                    <a:pt x="12" y="198"/>
                    <a:pt x="25" y="211"/>
                    <a:pt x="50" y="211"/>
                  </a:cubicBezTo>
                  <a:cubicBezTo>
                    <a:pt x="138" y="173"/>
                    <a:pt x="239" y="123"/>
                    <a:pt x="327" y="60"/>
                  </a:cubicBezTo>
                  <a:cubicBezTo>
                    <a:pt x="339" y="47"/>
                    <a:pt x="339" y="35"/>
                    <a:pt x="327" y="10"/>
                  </a:cubicBezTo>
                  <a:cubicBezTo>
                    <a:pt x="327" y="3"/>
                    <a:pt x="321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34"/>
            <p:cNvSpPr/>
            <p:nvPr/>
          </p:nvSpPr>
          <p:spPr>
            <a:xfrm>
              <a:off x="6552700" y="3986350"/>
              <a:ext cx="8200" cy="5250"/>
            </a:xfrm>
            <a:custGeom>
              <a:avLst/>
              <a:gdLst/>
              <a:ahLst/>
              <a:cxnLst/>
              <a:rect l="l" t="t" r="r" b="b"/>
              <a:pathLst>
                <a:path w="328" h="210" extrusionOk="0">
                  <a:moveTo>
                    <a:pt x="291" y="0"/>
                  </a:moveTo>
                  <a:cubicBezTo>
                    <a:pt x="286" y="0"/>
                    <a:pt x="281" y="2"/>
                    <a:pt x="278" y="6"/>
                  </a:cubicBezTo>
                  <a:cubicBezTo>
                    <a:pt x="202" y="56"/>
                    <a:pt x="114" y="106"/>
                    <a:pt x="26" y="143"/>
                  </a:cubicBezTo>
                  <a:cubicBezTo>
                    <a:pt x="13" y="156"/>
                    <a:pt x="1" y="169"/>
                    <a:pt x="1" y="182"/>
                  </a:cubicBezTo>
                  <a:cubicBezTo>
                    <a:pt x="11" y="191"/>
                    <a:pt x="21" y="210"/>
                    <a:pt x="31" y="210"/>
                  </a:cubicBezTo>
                  <a:cubicBezTo>
                    <a:pt x="34" y="210"/>
                    <a:pt x="36" y="209"/>
                    <a:pt x="38" y="207"/>
                  </a:cubicBezTo>
                  <a:cubicBezTo>
                    <a:pt x="139" y="169"/>
                    <a:pt x="227" y="118"/>
                    <a:pt x="303" y="56"/>
                  </a:cubicBezTo>
                  <a:cubicBezTo>
                    <a:pt x="328" y="43"/>
                    <a:pt x="328" y="31"/>
                    <a:pt x="315" y="18"/>
                  </a:cubicBezTo>
                  <a:cubicBezTo>
                    <a:pt x="315" y="9"/>
                    <a:pt x="302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34"/>
            <p:cNvSpPr/>
            <p:nvPr/>
          </p:nvSpPr>
          <p:spPr>
            <a:xfrm>
              <a:off x="6551850" y="3983725"/>
              <a:ext cx="9050" cy="5625"/>
            </a:xfrm>
            <a:custGeom>
              <a:avLst/>
              <a:gdLst/>
              <a:ahLst/>
              <a:cxnLst/>
              <a:rect l="l" t="t" r="r" b="b"/>
              <a:pathLst>
                <a:path w="362" h="225" extrusionOk="0">
                  <a:moveTo>
                    <a:pt x="318" y="0"/>
                  </a:moveTo>
                  <a:cubicBezTo>
                    <a:pt x="311" y="0"/>
                    <a:pt x="305" y="3"/>
                    <a:pt x="299" y="10"/>
                  </a:cubicBezTo>
                  <a:cubicBezTo>
                    <a:pt x="223" y="85"/>
                    <a:pt x="136" y="136"/>
                    <a:pt x="35" y="161"/>
                  </a:cubicBezTo>
                  <a:cubicBezTo>
                    <a:pt x="0" y="172"/>
                    <a:pt x="18" y="225"/>
                    <a:pt x="50" y="225"/>
                  </a:cubicBezTo>
                  <a:cubicBezTo>
                    <a:pt x="53" y="225"/>
                    <a:pt x="57" y="224"/>
                    <a:pt x="60" y="223"/>
                  </a:cubicBezTo>
                  <a:cubicBezTo>
                    <a:pt x="161" y="186"/>
                    <a:pt x="261" y="136"/>
                    <a:pt x="337" y="60"/>
                  </a:cubicBezTo>
                  <a:cubicBezTo>
                    <a:pt x="362" y="47"/>
                    <a:pt x="349" y="22"/>
                    <a:pt x="337" y="10"/>
                  </a:cubicBezTo>
                  <a:cubicBezTo>
                    <a:pt x="330" y="3"/>
                    <a:pt x="324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34"/>
            <p:cNvSpPr/>
            <p:nvPr/>
          </p:nvSpPr>
          <p:spPr>
            <a:xfrm>
              <a:off x="6553650" y="3979350"/>
              <a:ext cx="6925" cy="4200"/>
            </a:xfrm>
            <a:custGeom>
              <a:avLst/>
              <a:gdLst/>
              <a:ahLst/>
              <a:cxnLst/>
              <a:rect l="l" t="t" r="r" b="b"/>
              <a:pathLst>
                <a:path w="277" h="168" extrusionOk="0">
                  <a:moveTo>
                    <a:pt x="240" y="0"/>
                  </a:moveTo>
                  <a:cubicBezTo>
                    <a:pt x="233" y="0"/>
                    <a:pt x="225" y="3"/>
                    <a:pt x="214" y="9"/>
                  </a:cubicBezTo>
                  <a:cubicBezTo>
                    <a:pt x="151" y="34"/>
                    <a:pt x="76" y="71"/>
                    <a:pt x="13" y="109"/>
                  </a:cubicBezTo>
                  <a:cubicBezTo>
                    <a:pt x="0" y="109"/>
                    <a:pt x="0" y="135"/>
                    <a:pt x="0" y="147"/>
                  </a:cubicBezTo>
                  <a:cubicBezTo>
                    <a:pt x="8" y="162"/>
                    <a:pt x="20" y="168"/>
                    <a:pt x="31" y="168"/>
                  </a:cubicBezTo>
                  <a:cubicBezTo>
                    <a:pt x="38" y="168"/>
                    <a:pt x="46" y="165"/>
                    <a:pt x="50" y="160"/>
                  </a:cubicBezTo>
                  <a:cubicBezTo>
                    <a:pt x="114" y="122"/>
                    <a:pt x="176" y="96"/>
                    <a:pt x="252" y="59"/>
                  </a:cubicBezTo>
                  <a:cubicBezTo>
                    <a:pt x="265" y="59"/>
                    <a:pt x="277" y="34"/>
                    <a:pt x="265" y="21"/>
                  </a:cubicBezTo>
                  <a:cubicBezTo>
                    <a:pt x="257" y="6"/>
                    <a:pt x="250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34"/>
            <p:cNvSpPr/>
            <p:nvPr/>
          </p:nvSpPr>
          <p:spPr>
            <a:xfrm>
              <a:off x="6551125" y="3977750"/>
              <a:ext cx="8525" cy="5600"/>
            </a:xfrm>
            <a:custGeom>
              <a:avLst/>
              <a:gdLst/>
              <a:ahLst/>
              <a:cxnLst/>
              <a:rect l="l" t="t" r="r" b="b"/>
              <a:pathLst>
                <a:path w="341" h="224" extrusionOk="0">
                  <a:moveTo>
                    <a:pt x="309" y="0"/>
                  </a:moveTo>
                  <a:cubicBezTo>
                    <a:pt x="303" y="0"/>
                    <a:pt x="296" y="3"/>
                    <a:pt x="290" y="10"/>
                  </a:cubicBezTo>
                  <a:cubicBezTo>
                    <a:pt x="227" y="85"/>
                    <a:pt x="139" y="148"/>
                    <a:pt x="39" y="148"/>
                  </a:cubicBezTo>
                  <a:cubicBezTo>
                    <a:pt x="14" y="160"/>
                    <a:pt x="1" y="173"/>
                    <a:pt x="1" y="186"/>
                  </a:cubicBezTo>
                  <a:cubicBezTo>
                    <a:pt x="1" y="199"/>
                    <a:pt x="14" y="224"/>
                    <a:pt x="39" y="224"/>
                  </a:cubicBezTo>
                  <a:cubicBezTo>
                    <a:pt x="151" y="211"/>
                    <a:pt x="265" y="148"/>
                    <a:pt x="328" y="60"/>
                  </a:cubicBezTo>
                  <a:cubicBezTo>
                    <a:pt x="341" y="48"/>
                    <a:pt x="341" y="23"/>
                    <a:pt x="328" y="10"/>
                  </a:cubicBezTo>
                  <a:cubicBezTo>
                    <a:pt x="321" y="3"/>
                    <a:pt x="315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34"/>
            <p:cNvSpPr/>
            <p:nvPr/>
          </p:nvSpPr>
          <p:spPr>
            <a:xfrm>
              <a:off x="6549025" y="3976175"/>
              <a:ext cx="9675" cy="5325"/>
            </a:xfrm>
            <a:custGeom>
              <a:avLst/>
              <a:gdLst/>
              <a:ahLst/>
              <a:cxnLst/>
              <a:rect l="l" t="t" r="r" b="b"/>
              <a:pathLst>
                <a:path w="387" h="213" extrusionOk="0">
                  <a:moveTo>
                    <a:pt x="355" y="0"/>
                  </a:moveTo>
                  <a:cubicBezTo>
                    <a:pt x="349" y="0"/>
                    <a:pt x="343" y="4"/>
                    <a:pt x="336" y="10"/>
                  </a:cubicBezTo>
                  <a:cubicBezTo>
                    <a:pt x="249" y="73"/>
                    <a:pt x="148" y="123"/>
                    <a:pt x="34" y="148"/>
                  </a:cubicBezTo>
                  <a:cubicBezTo>
                    <a:pt x="0" y="160"/>
                    <a:pt x="7" y="213"/>
                    <a:pt x="47" y="213"/>
                  </a:cubicBezTo>
                  <a:cubicBezTo>
                    <a:pt x="51" y="213"/>
                    <a:pt x="55" y="212"/>
                    <a:pt x="59" y="211"/>
                  </a:cubicBezTo>
                  <a:cubicBezTo>
                    <a:pt x="173" y="186"/>
                    <a:pt x="286" y="123"/>
                    <a:pt x="374" y="47"/>
                  </a:cubicBezTo>
                  <a:cubicBezTo>
                    <a:pt x="386" y="35"/>
                    <a:pt x="386" y="10"/>
                    <a:pt x="374" y="10"/>
                  </a:cubicBezTo>
                  <a:cubicBezTo>
                    <a:pt x="368" y="4"/>
                    <a:pt x="361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34"/>
            <p:cNvSpPr/>
            <p:nvPr/>
          </p:nvSpPr>
          <p:spPr>
            <a:xfrm>
              <a:off x="6548425" y="3973775"/>
              <a:ext cx="9975" cy="5525"/>
            </a:xfrm>
            <a:custGeom>
              <a:avLst/>
              <a:gdLst/>
              <a:ahLst/>
              <a:cxnLst/>
              <a:rect l="l" t="t" r="r" b="b"/>
              <a:pathLst>
                <a:path w="399" h="221" extrusionOk="0">
                  <a:moveTo>
                    <a:pt x="354" y="0"/>
                  </a:moveTo>
                  <a:cubicBezTo>
                    <a:pt x="349" y="0"/>
                    <a:pt x="342" y="2"/>
                    <a:pt x="335" y="6"/>
                  </a:cubicBezTo>
                  <a:cubicBezTo>
                    <a:pt x="247" y="68"/>
                    <a:pt x="147" y="118"/>
                    <a:pt x="46" y="156"/>
                  </a:cubicBezTo>
                  <a:cubicBezTo>
                    <a:pt x="1" y="167"/>
                    <a:pt x="17" y="221"/>
                    <a:pt x="48" y="221"/>
                  </a:cubicBezTo>
                  <a:cubicBezTo>
                    <a:pt x="51" y="221"/>
                    <a:pt x="55" y="220"/>
                    <a:pt x="58" y="219"/>
                  </a:cubicBezTo>
                  <a:cubicBezTo>
                    <a:pt x="172" y="182"/>
                    <a:pt x="285" y="131"/>
                    <a:pt x="373" y="56"/>
                  </a:cubicBezTo>
                  <a:cubicBezTo>
                    <a:pt x="385" y="56"/>
                    <a:pt x="398" y="31"/>
                    <a:pt x="385" y="18"/>
                  </a:cubicBezTo>
                  <a:cubicBezTo>
                    <a:pt x="377" y="9"/>
                    <a:pt x="368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34"/>
            <p:cNvSpPr/>
            <p:nvPr/>
          </p:nvSpPr>
          <p:spPr>
            <a:xfrm>
              <a:off x="6551125" y="3971250"/>
              <a:ext cx="6950" cy="5325"/>
            </a:xfrm>
            <a:custGeom>
              <a:avLst/>
              <a:gdLst/>
              <a:ahLst/>
              <a:cxnLst/>
              <a:rect l="l" t="t" r="r" b="b"/>
              <a:pathLst>
                <a:path w="278" h="213" extrusionOk="0">
                  <a:moveTo>
                    <a:pt x="252" y="0"/>
                  </a:moveTo>
                  <a:cubicBezTo>
                    <a:pt x="243" y="0"/>
                    <a:pt x="232" y="6"/>
                    <a:pt x="215" y="6"/>
                  </a:cubicBezTo>
                  <a:cubicBezTo>
                    <a:pt x="165" y="56"/>
                    <a:pt x="89" y="107"/>
                    <a:pt x="26" y="157"/>
                  </a:cubicBezTo>
                  <a:cubicBezTo>
                    <a:pt x="14" y="169"/>
                    <a:pt x="1" y="182"/>
                    <a:pt x="14" y="194"/>
                  </a:cubicBezTo>
                  <a:cubicBezTo>
                    <a:pt x="22" y="203"/>
                    <a:pt x="37" y="212"/>
                    <a:pt x="50" y="212"/>
                  </a:cubicBezTo>
                  <a:cubicBezTo>
                    <a:pt x="55" y="212"/>
                    <a:pt x="60" y="211"/>
                    <a:pt x="64" y="207"/>
                  </a:cubicBezTo>
                  <a:cubicBezTo>
                    <a:pt x="126" y="157"/>
                    <a:pt x="202" y="107"/>
                    <a:pt x="265" y="56"/>
                  </a:cubicBezTo>
                  <a:cubicBezTo>
                    <a:pt x="277" y="43"/>
                    <a:pt x="277" y="18"/>
                    <a:pt x="265" y="6"/>
                  </a:cubicBezTo>
                  <a:cubicBezTo>
                    <a:pt x="261" y="2"/>
                    <a:pt x="257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34"/>
            <p:cNvSpPr/>
            <p:nvPr/>
          </p:nvSpPr>
          <p:spPr>
            <a:xfrm>
              <a:off x="6548950" y="3968725"/>
              <a:ext cx="7550" cy="4700"/>
            </a:xfrm>
            <a:custGeom>
              <a:avLst/>
              <a:gdLst/>
              <a:ahLst/>
              <a:cxnLst/>
              <a:rect l="l" t="t" r="r" b="b"/>
              <a:pathLst>
                <a:path w="302" h="188" extrusionOk="0">
                  <a:moveTo>
                    <a:pt x="253" y="1"/>
                  </a:moveTo>
                  <a:cubicBezTo>
                    <a:pt x="247" y="1"/>
                    <a:pt x="242" y="2"/>
                    <a:pt x="238" y="6"/>
                  </a:cubicBezTo>
                  <a:cubicBezTo>
                    <a:pt x="176" y="57"/>
                    <a:pt x="101" y="94"/>
                    <a:pt x="25" y="119"/>
                  </a:cubicBezTo>
                  <a:cubicBezTo>
                    <a:pt x="12" y="132"/>
                    <a:pt x="0" y="144"/>
                    <a:pt x="12" y="157"/>
                  </a:cubicBezTo>
                  <a:cubicBezTo>
                    <a:pt x="12" y="176"/>
                    <a:pt x="19" y="187"/>
                    <a:pt x="33" y="187"/>
                  </a:cubicBezTo>
                  <a:cubicBezTo>
                    <a:pt x="38" y="187"/>
                    <a:pt x="44" y="186"/>
                    <a:pt x="50" y="182"/>
                  </a:cubicBezTo>
                  <a:cubicBezTo>
                    <a:pt x="126" y="157"/>
                    <a:pt x="201" y="107"/>
                    <a:pt x="277" y="57"/>
                  </a:cubicBezTo>
                  <a:cubicBezTo>
                    <a:pt x="289" y="44"/>
                    <a:pt x="302" y="31"/>
                    <a:pt x="289" y="18"/>
                  </a:cubicBezTo>
                  <a:cubicBezTo>
                    <a:pt x="280" y="10"/>
                    <a:pt x="265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34"/>
            <p:cNvSpPr/>
            <p:nvPr/>
          </p:nvSpPr>
          <p:spPr>
            <a:xfrm>
              <a:off x="6546725" y="3966450"/>
              <a:ext cx="8300" cy="4950"/>
            </a:xfrm>
            <a:custGeom>
              <a:avLst/>
              <a:gdLst/>
              <a:ahLst/>
              <a:cxnLst/>
              <a:rect l="l" t="t" r="r" b="b"/>
              <a:pathLst>
                <a:path w="332" h="198" extrusionOk="0">
                  <a:moveTo>
                    <a:pt x="278" y="1"/>
                  </a:moveTo>
                  <a:cubicBezTo>
                    <a:pt x="270" y="1"/>
                    <a:pt x="261" y="3"/>
                    <a:pt x="252" y="9"/>
                  </a:cubicBezTo>
                  <a:cubicBezTo>
                    <a:pt x="202" y="72"/>
                    <a:pt x="114" y="109"/>
                    <a:pt x="26" y="135"/>
                  </a:cubicBezTo>
                  <a:cubicBezTo>
                    <a:pt x="14" y="135"/>
                    <a:pt x="1" y="148"/>
                    <a:pt x="1" y="173"/>
                  </a:cubicBezTo>
                  <a:cubicBezTo>
                    <a:pt x="14" y="185"/>
                    <a:pt x="26" y="198"/>
                    <a:pt x="51" y="198"/>
                  </a:cubicBezTo>
                  <a:cubicBezTo>
                    <a:pt x="139" y="173"/>
                    <a:pt x="240" y="122"/>
                    <a:pt x="302" y="59"/>
                  </a:cubicBezTo>
                  <a:cubicBezTo>
                    <a:pt x="332" y="30"/>
                    <a:pt x="308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34"/>
            <p:cNvSpPr/>
            <p:nvPr/>
          </p:nvSpPr>
          <p:spPr>
            <a:xfrm>
              <a:off x="6545250" y="3961875"/>
              <a:ext cx="8850" cy="6425"/>
            </a:xfrm>
            <a:custGeom>
              <a:avLst/>
              <a:gdLst/>
              <a:ahLst/>
              <a:cxnLst/>
              <a:rect l="l" t="t" r="r" b="b"/>
              <a:pathLst>
                <a:path w="354" h="257" extrusionOk="0">
                  <a:moveTo>
                    <a:pt x="312" y="0"/>
                  </a:moveTo>
                  <a:cubicBezTo>
                    <a:pt x="303" y="0"/>
                    <a:pt x="293" y="5"/>
                    <a:pt x="286" y="16"/>
                  </a:cubicBezTo>
                  <a:cubicBezTo>
                    <a:pt x="223" y="104"/>
                    <a:pt x="135" y="167"/>
                    <a:pt x="34" y="192"/>
                  </a:cubicBezTo>
                  <a:cubicBezTo>
                    <a:pt x="0" y="204"/>
                    <a:pt x="7" y="257"/>
                    <a:pt x="47" y="257"/>
                  </a:cubicBezTo>
                  <a:cubicBezTo>
                    <a:pt x="51" y="257"/>
                    <a:pt x="55" y="256"/>
                    <a:pt x="60" y="255"/>
                  </a:cubicBezTo>
                  <a:cubicBezTo>
                    <a:pt x="173" y="230"/>
                    <a:pt x="274" y="155"/>
                    <a:pt x="336" y="54"/>
                  </a:cubicBezTo>
                  <a:cubicBezTo>
                    <a:pt x="354" y="27"/>
                    <a:pt x="33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34"/>
            <p:cNvSpPr/>
            <p:nvPr/>
          </p:nvSpPr>
          <p:spPr>
            <a:xfrm>
              <a:off x="6547350" y="3960075"/>
              <a:ext cx="7900" cy="4850"/>
            </a:xfrm>
            <a:custGeom>
              <a:avLst/>
              <a:gdLst/>
              <a:ahLst/>
              <a:cxnLst/>
              <a:rect l="l" t="t" r="r" b="b"/>
              <a:pathLst>
                <a:path w="316" h="194" extrusionOk="0">
                  <a:moveTo>
                    <a:pt x="265" y="0"/>
                  </a:moveTo>
                  <a:cubicBezTo>
                    <a:pt x="177" y="51"/>
                    <a:pt x="101" y="88"/>
                    <a:pt x="26" y="138"/>
                  </a:cubicBezTo>
                  <a:cubicBezTo>
                    <a:pt x="14" y="138"/>
                    <a:pt x="1" y="163"/>
                    <a:pt x="14" y="176"/>
                  </a:cubicBezTo>
                  <a:cubicBezTo>
                    <a:pt x="22" y="185"/>
                    <a:pt x="31" y="194"/>
                    <a:pt x="40" y="194"/>
                  </a:cubicBezTo>
                  <a:cubicBezTo>
                    <a:pt x="44" y="194"/>
                    <a:pt x="47" y="192"/>
                    <a:pt x="51" y="188"/>
                  </a:cubicBezTo>
                  <a:cubicBezTo>
                    <a:pt x="139" y="151"/>
                    <a:pt x="215" y="101"/>
                    <a:pt x="290" y="63"/>
                  </a:cubicBezTo>
                  <a:cubicBezTo>
                    <a:pt x="316" y="51"/>
                    <a:pt x="316" y="37"/>
                    <a:pt x="302" y="12"/>
                  </a:cubicBezTo>
                  <a:cubicBezTo>
                    <a:pt x="290" y="0"/>
                    <a:pt x="277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34"/>
            <p:cNvSpPr/>
            <p:nvPr/>
          </p:nvSpPr>
          <p:spPr>
            <a:xfrm>
              <a:off x="6545000" y="3959375"/>
              <a:ext cx="9525" cy="5575"/>
            </a:xfrm>
            <a:custGeom>
              <a:avLst/>
              <a:gdLst/>
              <a:ahLst/>
              <a:cxnLst/>
              <a:rect l="l" t="t" r="r" b="b"/>
              <a:pathLst>
                <a:path w="381" h="223" extrusionOk="0">
                  <a:moveTo>
                    <a:pt x="330" y="1"/>
                  </a:moveTo>
                  <a:cubicBezTo>
                    <a:pt x="327" y="1"/>
                    <a:pt x="324" y="2"/>
                    <a:pt x="321" y="3"/>
                  </a:cubicBezTo>
                  <a:cubicBezTo>
                    <a:pt x="220" y="53"/>
                    <a:pt x="120" y="116"/>
                    <a:pt x="32" y="166"/>
                  </a:cubicBezTo>
                  <a:cubicBezTo>
                    <a:pt x="0" y="177"/>
                    <a:pt x="13" y="222"/>
                    <a:pt x="40" y="222"/>
                  </a:cubicBezTo>
                  <a:cubicBezTo>
                    <a:pt x="45" y="222"/>
                    <a:pt x="51" y="220"/>
                    <a:pt x="57" y="216"/>
                  </a:cubicBezTo>
                  <a:cubicBezTo>
                    <a:pt x="158" y="166"/>
                    <a:pt x="259" y="116"/>
                    <a:pt x="346" y="65"/>
                  </a:cubicBezTo>
                  <a:cubicBezTo>
                    <a:pt x="380" y="43"/>
                    <a:pt x="354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34"/>
            <p:cNvSpPr/>
            <p:nvPr/>
          </p:nvSpPr>
          <p:spPr>
            <a:xfrm>
              <a:off x="6545875" y="3964550"/>
              <a:ext cx="9675" cy="5650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49" y="0"/>
                  </a:moveTo>
                  <a:cubicBezTo>
                    <a:pt x="340" y="0"/>
                    <a:pt x="330" y="3"/>
                    <a:pt x="324" y="9"/>
                  </a:cubicBezTo>
                  <a:cubicBezTo>
                    <a:pt x="236" y="85"/>
                    <a:pt x="135" y="135"/>
                    <a:pt x="35" y="160"/>
                  </a:cubicBezTo>
                  <a:cubicBezTo>
                    <a:pt x="1" y="172"/>
                    <a:pt x="8" y="225"/>
                    <a:pt x="38" y="225"/>
                  </a:cubicBezTo>
                  <a:cubicBezTo>
                    <a:pt x="41" y="225"/>
                    <a:pt x="44" y="225"/>
                    <a:pt x="48" y="224"/>
                  </a:cubicBezTo>
                  <a:cubicBezTo>
                    <a:pt x="173" y="185"/>
                    <a:pt x="274" y="135"/>
                    <a:pt x="375" y="60"/>
                  </a:cubicBezTo>
                  <a:cubicBezTo>
                    <a:pt x="387" y="48"/>
                    <a:pt x="387" y="22"/>
                    <a:pt x="375" y="9"/>
                  </a:cubicBezTo>
                  <a:cubicBezTo>
                    <a:pt x="368" y="3"/>
                    <a:pt x="358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34"/>
            <p:cNvSpPr/>
            <p:nvPr/>
          </p:nvSpPr>
          <p:spPr>
            <a:xfrm>
              <a:off x="6541775" y="3949925"/>
              <a:ext cx="9375" cy="6750"/>
            </a:xfrm>
            <a:custGeom>
              <a:avLst/>
              <a:gdLst/>
              <a:ahLst/>
              <a:cxnLst/>
              <a:rect l="l" t="t" r="r" b="b"/>
              <a:pathLst>
                <a:path w="375" h="270" extrusionOk="0">
                  <a:moveTo>
                    <a:pt x="336" y="0"/>
                  </a:moveTo>
                  <a:cubicBezTo>
                    <a:pt x="327" y="0"/>
                    <a:pt x="318" y="4"/>
                    <a:pt x="312" y="16"/>
                  </a:cubicBezTo>
                  <a:cubicBezTo>
                    <a:pt x="237" y="91"/>
                    <a:pt x="148" y="167"/>
                    <a:pt x="36" y="205"/>
                  </a:cubicBezTo>
                  <a:cubicBezTo>
                    <a:pt x="1" y="216"/>
                    <a:pt x="18" y="269"/>
                    <a:pt x="50" y="269"/>
                  </a:cubicBezTo>
                  <a:cubicBezTo>
                    <a:pt x="54" y="269"/>
                    <a:pt x="57" y="269"/>
                    <a:pt x="61" y="267"/>
                  </a:cubicBezTo>
                  <a:cubicBezTo>
                    <a:pt x="173" y="217"/>
                    <a:pt x="287" y="155"/>
                    <a:pt x="362" y="54"/>
                  </a:cubicBezTo>
                  <a:cubicBezTo>
                    <a:pt x="375" y="41"/>
                    <a:pt x="375" y="29"/>
                    <a:pt x="362" y="4"/>
                  </a:cubicBezTo>
                  <a:cubicBezTo>
                    <a:pt x="356" y="4"/>
                    <a:pt x="346" y="0"/>
                    <a:pt x="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34"/>
            <p:cNvSpPr/>
            <p:nvPr/>
          </p:nvSpPr>
          <p:spPr>
            <a:xfrm>
              <a:off x="6541250" y="3947350"/>
              <a:ext cx="8650" cy="7550"/>
            </a:xfrm>
            <a:custGeom>
              <a:avLst/>
              <a:gdLst/>
              <a:ahLst/>
              <a:cxnLst/>
              <a:rect l="l" t="t" r="r" b="b"/>
              <a:pathLst>
                <a:path w="346" h="302" extrusionOk="0">
                  <a:moveTo>
                    <a:pt x="307" y="1"/>
                  </a:moveTo>
                  <a:cubicBezTo>
                    <a:pt x="295" y="1"/>
                    <a:pt x="283" y="10"/>
                    <a:pt x="283" y="18"/>
                  </a:cubicBezTo>
                  <a:cubicBezTo>
                    <a:pt x="220" y="107"/>
                    <a:pt x="132" y="182"/>
                    <a:pt x="31" y="245"/>
                  </a:cubicBezTo>
                  <a:cubicBezTo>
                    <a:pt x="0" y="265"/>
                    <a:pt x="20" y="302"/>
                    <a:pt x="48" y="302"/>
                  </a:cubicBezTo>
                  <a:cubicBezTo>
                    <a:pt x="54" y="302"/>
                    <a:pt x="62" y="300"/>
                    <a:pt x="69" y="295"/>
                  </a:cubicBezTo>
                  <a:cubicBezTo>
                    <a:pt x="169" y="233"/>
                    <a:pt x="258" y="157"/>
                    <a:pt x="333" y="57"/>
                  </a:cubicBezTo>
                  <a:cubicBezTo>
                    <a:pt x="345" y="43"/>
                    <a:pt x="333" y="18"/>
                    <a:pt x="320" y="6"/>
                  </a:cubicBezTo>
                  <a:cubicBezTo>
                    <a:pt x="317" y="2"/>
                    <a:pt x="312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34"/>
            <p:cNvSpPr/>
            <p:nvPr/>
          </p:nvSpPr>
          <p:spPr>
            <a:xfrm>
              <a:off x="6541075" y="3943100"/>
              <a:ext cx="5375" cy="5875"/>
            </a:xfrm>
            <a:custGeom>
              <a:avLst/>
              <a:gdLst/>
              <a:ahLst/>
              <a:cxnLst/>
              <a:rect l="l" t="t" r="r" b="b"/>
              <a:pathLst>
                <a:path w="215" h="235" extrusionOk="0">
                  <a:moveTo>
                    <a:pt x="189" y="0"/>
                  </a:moveTo>
                  <a:cubicBezTo>
                    <a:pt x="176" y="0"/>
                    <a:pt x="151" y="12"/>
                    <a:pt x="151" y="25"/>
                  </a:cubicBezTo>
                  <a:cubicBezTo>
                    <a:pt x="151" y="37"/>
                    <a:pt x="151" y="37"/>
                    <a:pt x="139" y="50"/>
                  </a:cubicBezTo>
                  <a:lnTo>
                    <a:pt x="139" y="63"/>
                  </a:lnTo>
                  <a:lnTo>
                    <a:pt x="139" y="76"/>
                  </a:lnTo>
                  <a:cubicBezTo>
                    <a:pt x="126" y="76"/>
                    <a:pt x="126" y="88"/>
                    <a:pt x="114" y="88"/>
                  </a:cubicBezTo>
                  <a:lnTo>
                    <a:pt x="114" y="101"/>
                  </a:lnTo>
                  <a:cubicBezTo>
                    <a:pt x="114" y="101"/>
                    <a:pt x="114" y="113"/>
                    <a:pt x="101" y="113"/>
                  </a:cubicBezTo>
                  <a:lnTo>
                    <a:pt x="89" y="126"/>
                  </a:lnTo>
                  <a:cubicBezTo>
                    <a:pt x="89" y="138"/>
                    <a:pt x="76" y="138"/>
                    <a:pt x="76" y="138"/>
                  </a:cubicBezTo>
                  <a:lnTo>
                    <a:pt x="76" y="151"/>
                  </a:lnTo>
                  <a:cubicBezTo>
                    <a:pt x="50" y="151"/>
                    <a:pt x="38" y="163"/>
                    <a:pt x="25" y="176"/>
                  </a:cubicBezTo>
                  <a:cubicBezTo>
                    <a:pt x="0" y="188"/>
                    <a:pt x="0" y="201"/>
                    <a:pt x="13" y="213"/>
                  </a:cubicBezTo>
                  <a:cubicBezTo>
                    <a:pt x="20" y="228"/>
                    <a:pt x="28" y="234"/>
                    <a:pt x="35" y="234"/>
                  </a:cubicBezTo>
                  <a:cubicBezTo>
                    <a:pt x="40" y="234"/>
                    <a:pt x="46" y="231"/>
                    <a:pt x="50" y="227"/>
                  </a:cubicBezTo>
                  <a:cubicBezTo>
                    <a:pt x="139" y="188"/>
                    <a:pt x="189" y="126"/>
                    <a:pt x="214" y="37"/>
                  </a:cubicBezTo>
                  <a:cubicBezTo>
                    <a:pt x="214" y="25"/>
                    <a:pt x="214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34"/>
            <p:cNvSpPr/>
            <p:nvPr/>
          </p:nvSpPr>
          <p:spPr>
            <a:xfrm>
              <a:off x="6539800" y="3938175"/>
              <a:ext cx="6650" cy="6325"/>
            </a:xfrm>
            <a:custGeom>
              <a:avLst/>
              <a:gdLst/>
              <a:ahLst/>
              <a:cxnLst/>
              <a:rect l="l" t="t" r="r" b="b"/>
              <a:pathLst>
                <a:path w="266" h="253" extrusionOk="0">
                  <a:moveTo>
                    <a:pt x="227" y="0"/>
                  </a:moveTo>
                  <a:cubicBezTo>
                    <a:pt x="217" y="0"/>
                    <a:pt x="210" y="6"/>
                    <a:pt x="202" y="21"/>
                  </a:cubicBezTo>
                  <a:cubicBezTo>
                    <a:pt x="152" y="83"/>
                    <a:pt x="89" y="147"/>
                    <a:pt x="26" y="197"/>
                  </a:cubicBezTo>
                  <a:cubicBezTo>
                    <a:pt x="14" y="209"/>
                    <a:pt x="1" y="222"/>
                    <a:pt x="14" y="234"/>
                  </a:cubicBezTo>
                  <a:cubicBezTo>
                    <a:pt x="23" y="244"/>
                    <a:pt x="32" y="252"/>
                    <a:pt x="40" y="252"/>
                  </a:cubicBezTo>
                  <a:cubicBezTo>
                    <a:pt x="44" y="252"/>
                    <a:pt x="48" y="251"/>
                    <a:pt x="51" y="247"/>
                  </a:cubicBezTo>
                  <a:cubicBezTo>
                    <a:pt x="140" y="197"/>
                    <a:pt x="202" y="122"/>
                    <a:pt x="265" y="46"/>
                  </a:cubicBezTo>
                  <a:cubicBezTo>
                    <a:pt x="265" y="33"/>
                    <a:pt x="265" y="8"/>
                    <a:pt x="252" y="8"/>
                  </a:cubicBezTo>
                  <a:cubicBezTo>
                    <a:pt x="242" y="3"/>
                    <a:pt x="234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34"/>
            <p:cNvSpPr/>
            <p:nvPr/>
          </p:nvSpPr>
          <p:spPr>
            <a:xfrm>
              <a:off x="6540450" y="3934600"/>
              <a:ext cx="2850" cy="3475"/>
            </a:xfrm>
            <a:custGeom>
              <a:avLst/>
              <a:gdLst/>
              <a:ahLst/>
              <a:cxnLst/>
              <a:rect l="l" t="t" r="r" b="b"/>
              <a:pathLst>
                <a:path w="114" h="139" extrusionOk="0">
                  <a:moveTo>
                    <a:pt x="25" y="64"/>
                  </a:moveTo>
                  <a:cubicBezTo>
                    <a:pt x="25" y="68"/>
                    <a:pt x="24" y="70"/>
                    <a:pt x="22" y="72"/>
                  </a:cubicBezTo>
                  <a:lnTo>
                    <a:pt x="22" y="72"/>
                  </a:lnTo>
                  <a:cubicBezTo>
                    <a:pt x="25" y="69"/>
                    <a:pt x="25" y="64"/>
                    <a:pt x="25" y="64"/>
                  </a:cubicBezTo>
                  <a:close/>
                  <a:moveTo>
                    <a:pt x="63" y="0"/>
                  </a:moveTo>
                  <a:lnTo>
                    <a:pt x="50" y="13"/>
                  </a:lnTo>
                  <a:lnTo>
                    <a:pt x="50" y="25"/>
                  </a:lnTo>
                  <a:cubicBezTo>
                    <a:pt x="38" y="38"/>
                    <a:pt x="25" y="64"/>
                    <a:pt x="13" y="76"/>
                  </a:cubicBezTo>
                  <a:cubicBezTo>
                    <a:pt x="13" y="89"/>
                    <a:pt x="0" y="89"/>
                    <a:pt x="0" y="101"/>
                  </a:cubicBezTo>
                  <a:cubicBezTo>
                    <a:pt x="0" y="114"/>
                    <a:pt x="13" y="114"/>
                    <a:pt x="13" y="126"/>
                  </a:cubicBezTo>
                  <a:cubicBezTo>
                    <a:pt x="25" y="126"/>
                    <a:pt x="25" y="139"/>
                    <a:pt x="38" y="139"/>
                  </a:cubicBezTo>
                  <a:cubicBezTo>
                    <a:pt x="50" y="126"/>
                    <a:pt x="50" y="126"/>
                    <a:pt x="63" y="126"/>
                  </a:cubicBezTo>
                  <a:cubicBezTo>
                    <a:pt x="75" y="114"/>
                    <a:pt x="89" y="101"/>
                    <a:pt x="89" y="76"/>
                  </a:cubicBezTo>
                  <a:cubicBezTo>
                    <a:pt x="101" y="64"/>
                    <a:pt x="101" y="50"/>
                    <a:pt x="114" y="38"/>
                  </a:cubicBezTo>
                  <a:lnTo>
                    <a:pt x="114" y="13"/>
                  </a:lnTo>
                  <a:cubicBezTo>
                    <a:pt x="101" y="0"/>
                    <a:pt x="10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34"/>
            <p:cNvSpPr/>
            <p:nvPr/>
          </p:nvSpPr>
          <p:spPr>
            <a:xfrm>
              <a:off x="6539175" y="392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34"/>
            <p:cNvSpPr/>
            <p:nvPr/>
          </p:nvSpPr>
          <p:spPr>
            <a:xfrm>
              <a:off x="6536375" y="3921775"/>
              <a:ext cx="2825" cy="8250"/>
            </a:xfrm>
            <a:custGeom>
              <a:avLst/>
              <a:gdLst/>
              <a:ahLst/>
              <a:cxnLst/>
              <a:rect l="l" t="t" r="r" b="b"/>
              <a:pathLst>
                <a:path w="113" h="330" extrusionOk="0">
                  <a:moveTo>
                    <a:pt x="55" y="0"/>
                  </a:moveTo>
                  <a:cubicBezTo>
                    <a:pt x="36" y="0"/>
                    <a:pt x="18" y="14"/>
                    <a:pt x="25" y="35"/>
                  </a:cubicBezTo>
                  <a:cubicBezTo>
                    <a:pt x="37" y="124"/>
                    <a:pt x="37" y="211"/>
                    <a:pt x="0" y="287"/>
                  </a:cubicBezTo>
                  <a:cubicBezTo>
                    <a:pt x="0" y="312"/>
                    <a:pt x="12" y="325"/>
                    <a:pt x="25" y="325"/>
                  </a:cubicBezTo>
                  <a:cubicBezTo>
                    <a:pt x="32" y="329"/>
                    <a:pt x="39" y="330"/>
                    <a:pt x="44" y="330"/>
                  </a:cubicBezTo>
                  <a:cubicBezTo>
                    <a:pt x="56" y="330"/>
                    <a:pt x="62" y="321"/>
                    <a:pt x="62" y="312"/>
                  </a:cubicBezTo>
                  <a:cubicBezTo>
                    <a:pt x="101" y="211"/>
                    <a:pt x="113" y="111"/>
                    <a:pt x="88" y="23"/>
                  </a:cubicBezTo>
                  <a:cubicBezTo>
                    <a:pt x="83" y="7"/>
                    <a:pt x="68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34"/>
            <p:cNvSpPr/>
            <p:nvPr/>
          </p:nvSpPr>
          <p:spPr>
            <a:xfrm>
              <a:off x="6536375" y="3920750"/>
              <a:ext cx="2525" cy="9400"/>
            </a:xfrm>
            <a:custGeom>
              <a:avLst/>
              <a:gdLst/>
              <a:ahLst/>
              <a:cxnLst/>
              <a:rect l="l" t="t" r="r" b="b"/>
              <a:pathLst>
                <a:path w="101" h="376" extrusionOk="0">
                  <a:moveTo>
                    <a:pt x="62" y="1"/>
                  </a:moveTo>
                  <a:cubicBezTo>
                    <a:pt x="50" y="1"/>
                    <a:pt x="25" y="14"/>
                    <a:pt x="25" y="39"/>
                  </a:cubicBezTo>
                  <a:cubicBezTo>
                    <a:pt x="37" y="140"/>
                    <a:pt x="25" y="240"/>
                    <a:pt x="0" y="328"/>
                  </a:cubicBezTo>
                  <a:cubicBezTo>
                    <a:pt x="0" y="358"/>
                    <a:pt x="23" y="375"/>
                    <a:pt x="41" y="375"/>
                  </a:cubicBezTo>
                  <a:cubicBezTo>
                    <a:pt x="53" y="375"/>
                    <a:pt x="62" y="368"/>
                    <a:pt x="62" y="353"/>
                  </a:cubicBezTo>
                  <a:cubicBezTo>
                    <a:pt x="88" y="240"/>
                    <a:pt x="101" y="140"/>
                    <a:pt x="88" y="39"/>
                  </a:cubicBezTo>
                  <a:cubicBezTo>
                    <a:pt x="88" y="14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34"/>
            <p:cNvSpPr/>
            <p:nvPr/>
          </p:nvSpPr>
          <p:spPr>
            <a:xfrm>
              <a:off x="6534775" y="3919875"/>
              <a:ext cx="2875" cy="9100"/>
            </a:xfrm>
            <a:custGeom>
              <a:avLst/>
              <a:gdLst/>
              <a:ahLst/>
              <a:cxnLst/>
              <a:rect l="l" t="t" r="r" b="b"/>
              <a:pathLst>
                <a:path w="115" h="364" extrusionOk="0">
                  <a:moveTo>
                    <a:pt x="75" y="1"/>
                  </a:moveTo>
                  <a:cubicBezTo>
                    <a:pt x="62" y="1"/>
                    <a:pt x="51" y="8"/>
                    <a:pt x="51" y="24"/>
                  </a:cubicBezTo>
                  <a:cubicBezTo>
                    <a:pt x="26" y="124"/>
                    <a:pt x="14" y="225"/>
                    <a:pt x="1" y="326"/>
                  </a:cubicBezTo>
                  <a:cubicBezTo>
                    <a:pt x="1" y="351"/>
                    <a:pt x="17" y="363"/>
                    <a:pt x="32" y="363"/>
                  </a:cubicBezTo>
                  <a:cubicBezTo>
                    <a:pt x="48" y="363"/>
                    <a:pt x="64" y="351"/>
                    <a:pt x="64" y="326"/>
                  </a:cubicBezTo>
                  <a:cubicBezTo>
                    <a:pt x="76" y="237"/>
                    <a:pt x="89" y="136"/>
                    <a:pt x="114" y="36"/>
                  </a:cubicBezTo>
                  <a:cubicBezTo>
                    <a:pt x="114" y="14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34"/>
            <p:cNvSpPr/>
            <p:nvPr/>
          </p:nvSpPr>
          <p:spPr>
            <a:xfrm>
              <a:off x="6540125" y="3927750"/>
              <a:ext cx="2550" cy="11600"/>
            </a:xfrm>
            <a:custGeom>
              <a:avLst/>
              <a:gdLst/>
              <a:ahLst/>
              <a:cxnLst/>
              <a:rect l="l" t="t" r="r" b="b"/>
              <a:pathLst>
                <a:path w="102" h="464" extrusionOk="0">
                  <a:moveTo>
                    <a:pt x="62" y="0"/>
                  </a:moveTo>
                  <a:cubicBezTo>
                    <a:pt x="49" y="0"/>
                    <a:pt x="38" y="7"/>
                    <a:pt x="38" y="23"/>
                  </a:cubicBezTo>
                  <a:cubicBezTo>
                    <a:pt x="13" y="161"/>
                    <a:pt x="1" y="299"/>
                    <a:pt x="26" y="438"/>
                  </a:cubicBezTo>
                  <a:cubicBezTo>
                    <a:pt x="26" y="450"/>
                    <a:pt x="51" y="463"/>
                    <a:pt x="63" y="463"/>
                  </a:cubicBezTo>
                  <a:cubicBezTo>
                    <a:pt x="88" y="450"/>
                    <a:pt x="88" y="438"/>
                    <a:pt x="88" y="413"/>
                  </a:cubicBezTo>
                  <a:cubicBezTo>
                    <a:pt x="76" y="287"/>
                    <a:pt x="76" y="161"/>
                    <a:pt x="102" y="36"/>
                  </a:cubicBezTo>
                  <a:cubicBezTo>
                    <a:pt x="102" y="13"/>
                    <a:pt x="80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34"/>
            <p:cNvSpPr/>
            <p:nvPr/>
          </p:nvSpPr>
          <p:spPr>
            <a:xfrm>
              <a:off x="6428925" y="4123175"/>
              <a:ext cx="12525" cy="3550"/>
            </a:xfrm>
            <a:custGeom>
              <a:avLst/>
              <a:gdLst/>
              <a:ahLst/>
              <a:cxnLst/>
              <a:rect l="l" t="t" r="r" b="b"/>
              <a:pathLst>
                <a:path w="501" h="142" extrusionOk="0">
                  <a:moveTo>
                    <a:pt x="38" y="1"/>
                  </a:moveTo>
                  <a:cubicBezTo>
                    <a:pt x="8" y="1"/>
                    <a:pt x="1" y="54"/>
                    <a:pt x="35" y="66"/>
                  </a:cubicBezTo>
                  <a:cubicBezTo>
                    <a:pt x="173" y="103"/>
                    <a:pt x="311" y="128"/>
                    <a:pt x="462" y="141"/>
                  </a:cubicBezTo>
                  <a:cubicBezTo>
                    <a:pt x="500" y="141"/>
                    <a:pt x="500" y="78"/>
                    <a:pt x="462" y="78"/>
                  </a:cubicBezTo>
                  <a:cubicBezTo>
                    <a:pt x="324" y="66"/>
                    <a:pt x="185" y="40"/>
                    <a:pt x="48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34"/>
            <p:cNvSpPr/>
            <p:nvPr/>
          </p:nvSpPr>
          <p:spPr>
            <a:xfrm>
              <a:off x="6436400" y="4120400"/>
              <a:ext cx="12275" cy="3475"/>
            </a:xfrm>
            <a:custGeom>
              <a:avLst/>
              <a:gdLst/>
              <a:ahLst/>
              <a:cxnLst/>
              <a:rect l="l" t="t" r="r" b="b"/>
              <a:pathLst>
                <a:path w="491" h="139" extrusionOk="0">
                  <a:moveTo>
                    <a:pt x="37" y="1"/>
                  </a:moveTo>
                  <a:cubicBezTo>
                    <a:pt x="12" y="1"/>
                    <a:pt x="0" y="26"/>
                    <a:pt x="0" y="38"/>
                  </a:cubicBezTo>
                  <a:cubicBezTo>
                    <a:pt x="0" y="51"/>
                    <a:pt x="12" y="63"/>
                    <a:pt x="37" y="63"/>
                  </a:cubicBezTo>
                  <a:cubicBezTo>
                    <a:pt x="163" y="88"/>
                    <a:pt x="302" y="113"/>
                    <a:pt x="440" y="138"/>
                  </a:cubicBezTo>
                  <a:cubicBezTo>
                    <a:pt x="478" y="138"/>
                    <a:pt x="490" y="76"/>
                    <a:pt x="453" y="76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34"/>
            <p:cNvSpPr/>
            <p:nvPr/>
          </p:nvSpPr>
          <p:spPr>
            <a:xfrm>
              <a:off x="6452750" y="4118200"/>
              <a:ext cx="14475" cy="2275"/>
            </a:xfrm>
            <a:custGeom>
              <a:avLst/>
              <a:gdLst/>
              <a:ahLst/>
              <a:cxnLst/>
              <a:rect l="l" t="t" r="r" b="b"/>
              <a:pathLst>
                <a:path w="579" h="91" extrusionOk="0">
                  <a:moveTo>
                    <a:pt x="50" y="0"/>
                  </a:moveTo>
                  <a:cubicBezTo>
                    <a:pt x="0" y="0"/>
                    <a:pt x="0" y="63"/>
                    <a:pt x="50" y="63"/>
                  </a:cubicBezTo>
                  <a:cubicBezTo>
                    <a:pt x="213" y="63"/>
                    <a:pt x="377" y="75"/>
                    <a:pt x="540" y="89"/>
                  </a:cubicBezTo>
                  <a:cubicBezTo>
                    <a:pt x="544" y="90"/>
                    <a:pt x="547" y="90"/>
                    <a:pt x="549" y="90"/>
                  </a:cubicBezTo>
                  <a:cubicBezTo>
                    <a:pt x="578" y="90"/>
                    <a:pt x="575" y="37"/>
                    <a:pt x="540" y="25"/>
                  </a:cubicBezTo>
                  <a:cubicBezTo>
                    <a:pt x="377" y="13"/>
                    <a:pt x="21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34"/>
            <p:cNvSpPr/>
            <p:nvPr/>
          </p:nvSpPr>
          <p:spPr>
            <a:xfrm>
              <a:off x="6464675" y="4114425"/>
              <a:ext cx="15750" cy="2850"/>
            </a:xfrm>
            <a:custGeom>
              <a:avLst/>
              <a:gdLst/>
              <a:ahLst/>
              <a:cxnLst/>
              <a:rect l="l" t="t" r="r" b="b"/>
              <a:pathLst>
                <a:path w="630" h="114" extrusionOk="0">
                  <a:moveTo>
                    <a:pt x="63" y="0"/>
                  </a:moveTo>
                  <a:cubicBezTo>
                    <a:pt x="26" y="0"/>
                    <a:pt x="1" y="64"/>
                    <a:pt x="51" y="64"/>
                  </a:cubicBezTo>
                  <a:cubicBezTo>
                    <a:pt x="227" y="101"/>
                    <a:pt x="403" y="114"/>
                    <a:pt x="591" y="114"/>
                  </a:cubicBezTo>
                  <a:cubicBezTo>
                    <a:pt x="630" y="114"/>
                    <a:pt x="630" y="50"/>
                    <a:pt x="591" y="50"/>
                  </a:cubicBezTo>
                  <a:cubicBezTo>
                    <a:pt x="415" y="50"/>
                    <a:pt x="239" y="38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34"/>
            <p:cNvSpPr/>
            <p:nvPr/>
          </p:nvSpPr>
          <p:spPr>
            <a:xfrm>
              <a:off x="6478825" y="4111275"/>
              <a:ext cx="4125" cy="1600"/>
            </a:xfrm>
            <a:custGeom>
              <a:avLst/>
              <a:gdLst/>
              <a:ahLst/>
              <a:cxnLst/>
              <a:rect l="l" t="t" r="r" b="b"/>
              <a:pathLst>
                <a:path w="165" h="64" extrusionOk="0">
                  <a:moveTo>
                    <a:pt x="39" y="0"/>
                  </a:moveTo>
                  <a:cubicBezTo>
                    <a:pt x="13" y="0"/>
                    <a:pt x="0" y="13"/>
                    <a:pt x="0" y="26"/>
                  </a:cubicBezTo>
                  <a:cubicBezTo>
                    <a:pt x="0" y="51"/>
                    <a:pt x="13" y="64"/>
                    <a:pt x="39" y="64"/>
                  </a:cubicBezTo>
                  <a:lnTo>
                    <a:pt x="126" y="64"/>
                  </a:lnTo>
                  <a:cubicBezTo>
                    <a:pt x="139" y="64"/>
                    <a:pt x="164" y="51"/>
                    <a:pt x="164" y="39"/>
                  </a:cubicBezTo>
                  <a:cubicBezTo>
                    <a:pt x="151" y="13"/>
                    <a:pt x="139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34"/>
            <p:cNvSpPr/>
            <p:nvPr/>
          </p:nvSpPr>
          <p:spPr>
            <a:xfrm>
              <a:off x="6493275" y="4102175"/>
              <a:ext cx="5700" cy="1900"/>
            </a:xfrm>
            <a:custGeom>
              <a:avLst/>
              <a:gdLst/>
              <a:ahLst/>
              <a:cxnLst/>
              <a:rect l="l" t="t" r="r" b="b"/>
              <a:pathLst>
                <a:path w="228" h="76" extrusionOk="0">
                  <a:moveTo>
                    <a:pt x="152" y="0"/>
                  </a:moveTo>
                  <a:cubicBezTo>
                    <a:pt x="140" y="12"/>
                    <a:pt x="126" y="12"/>
                    <a:pt x="114" y="12"/>
                  </a:cubicBezTo>
                  <a:lnTo>
                    <a:pt x="26" y="12"/>
                  </a:lnTo>
                  <a:cubicBezTo>
                    <a:pt x="14" y="12"/>
                    <a:pt x="1" y="25"/>
                    <a:pt x="1" y="37"/>
                  </a:cubicBezTo>
                  <a:cubicBezTo>
                    <a:pt x="1" y="63"/>
                    <a:pt x="14" y="76"/>
                    <a:pt x="26" y="76"/>
                  </a:cubicBezTo>
                  <a:cubicBezTo>
                    <a:pt x="89" y="76"/>
                    <a:pt x="140" y="76"/>
                    <a:pt x="202" y="63"/>
                  </a:cubicBezTo>
                  <a:cubicBezTo>
                    <a:pt x="215" y="63"/>
                    <a:pt x="227" y="37"/>
                    <a:pt x="227" y="25"/>
                  </a:cubicBezTo>
                  <a:cubicBezTo>
                    <a:pt x="215" y="0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34"/>
            <p:cNvSpPr/>
            <p:nvPr/>
          </p:nvSpPr>
          <p:spPr>
            <a:xfrm>
              <a:off x="6501450" y="4095875"/>
              <a:ext cx="6325" cy="2225"/>
            </a:xfrm>
            <a:custGeom>
              <a:avLst/>
              <a:gdLst/>
              <a:ahLst/>
              <a:cxnLst/>
              <a:rect l="l" t="t" r="r" b="b"/>
              <a:pathLst>
                <a:path w="253" h="89" extrusionOk="0">
                  <a:moveTo>
                    <a:pt x="227" y="1"/>
                  </a:moveTo>
                  <a:cubicBezTo>
                    <a:pt x="165" y="13"/>
                    <a:pt x="89" y="13"/>
                    <a:pt x="26" y="26"/>
                  </a:cubicBezTo>
                  <a:cubicBezTo>
                    <a:pt x="14" y="26"/>
                    <a:pt x="1" y="38"/>
                    <a:pt x="1" y="51"/>
                  </a:cubicBezTo>
                  <a:cubicBezTo>
                    <a:pt x="1" y="76"/>
                    <a:pt x="14" y="88"/>
                    <a:pt x="26" y="88"/>
                  </a:cubicBezTo>
                  <a:cubicBezTo>
                    <a:pt x="89" y="88"/>
                    <a:pt x="165" y="76"/>
                    <a:pt x="227" y="76"/>
                  </a:cubicBezTo>
                  <a:cubicBezTo>
                    <a:pt x="240" y="63"/>
                    <a:pt x="252" y="51"/>
                    <a:pt x="252" y="38"/>
                  </a:cubicBezTo>
                  <a:cubicBezTo>
                    <a:pt x="252" y="26"/>
                    <a:pt x="240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34"/>
            <p:cNvSpPr/>
            <p:nvPr/>
          </p:nvSpPr>
          <p:spPr>
            <a:xfrm>
              <a:off x="6513725" y="4082675"/>
              <a:ext cx="5050" cy="2225"/>
            </a:xfrm>
            <a:custGeom>
              <a:avLst/>
              <a:gdLst/>
              <a:ahLst/>
              <a:cxnLst/>
              <a:rect l="l" t="t" r="r" b="b"/>
              <a:pathLst>
                <a:path w="202" h="89" extrusionOk="0">
                  <a:moveTo>
                    <a:pt x="177" y="1"/>
                  </a:moveTo>
                  <a:cubicBezTo>
                    <a:pt x="126" y="13"/>
                    <a:pt x="76" y="13"/>
                    <a:pt x="38" y="13"/>
                  </a:cubicBezTo>
                  <a:cubicBezTo>
                    <a:pt x="26" y="13"/>
                    <a:pt x="13" y="26"/>
                    <a:pt x="13" y="26"/>
                  </a:cubicBezTo>
                  <a:cubicBezTo>
                    <a:pt x="13" y="38"/>
                    <a:pt x="1" y="38"/>
                    <a:pt x="1" y="51"/>
                  </a:cubicBezTo>
                  <a:cubicBezTo>
                    <a:pt x="1" y="63"/>
                    <a:pt x="13" y="88"/>
                    <a:pt x="38" y="88"/>
                  </a:cubicBezTo>
                  <a:cubicBezTo>
                    <a:pt x="76" y="76"/>
                    <a:pt x="126" y="76"/>
                    <a:pt x="164" y="76"/>
                  </a:cubicBezTo>
                  <a:cubicBezTo>
                    <a:pt x="177" y="76"/>
                    <a:pt x="189" y="63"/>
                    <a:pt x="189" y="63"/>
                  </a:cubicBezTo>
                  <a:cubicBezTo>
                    <a:pt x="202" y="51"/>
                    <a:pt x="202" y="51"/>
                    <a:pt x="202" y="38"/>
                  </a:cubicBezTo>
                  <a:cubicBezTo>
                    <a:pt x="202" y="26"/>
                    <a:pt x="18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34"/>
            <p:cNvSpPr/>
            <p:nvPr/>
          </p:nvSpPr>
          <p:spPr>
            <a:xfrm>
              <a:off x="6518750" y="4076050"/>
              <a:ext cx="5375" cy="2375"/>
            </a:xfrm>
            <a:custGeom>
              <a:avLst/>
              <a:gdLst/>
              <a:ahLst/>
              <a:cxnLst/>
              <a:rect l="l" t="t" r="r" b="b"/>
              <a:pathLst>
                <a:path w="215" h="95" extrusionOk="0">
                  <a:moveTo>
                    <a:pt x="189" y="1"/>
                  </a:moveTo>
                  <a:cubicBezTo>
                    <a:pt x="127" y="1"/>
                    <a:pt x="76" y="14"/>
                    <a:pt x="26" y="26"/>
                  </a:cubicBezTo>
                  <a:cubicBezTo>
                    <a:pt x="13" y="39"/>
                    <a:pt x="1" y="51"/>
                    <a:pt x="1" y="76"/>
                  </a:cubicBezTo>
                  <a:cubicBezTo>
                    <a:pt x="1" y="86"/>
                    <a:pt x="13" y="94"/>
                    <a:pt x="25" y="94"/>
                  </a:cubicBezTo>
                  <a:cubicBezTo>
                    <a:pt x="30" y="94"/>
                    <a:pt x="35" y="93"/>
                    <a:pt x="38" y="89"/>
                  </a:cubicBezTo>
                  <a:cubicBezTo>
                    <a:pt x="63" y="89"/>
                    <a:pt x="88" y="76"/>
                    <a:pt x="114" y="76"/>
                  </a:cubicBezTo>
                  <a:lnTo>
                    <a:pt x="152" y="76"/>
                  </a:lnTo>
                  <a:cubicBezTo>
                    <a:pt x="164" y="76"/>
                    <a:pt x="177" y="76"/>
                    <a:pt x="189" y="64"/>
                  </a:cubicBezTo>
                  <a:cubicBezTo>
                    <a:pt x="202" y="64"/>
                    <a:pt x="214" y="51"/>
                    <a:pt x="214" y="39"/>
                  </a:cubicBezTo>
                  <a:cubicBezTo>
                    <a:pt x="214" y="26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34"/>
            <p:cNvSpPr/>
            <p:nvPr/>
          </p:nvSpPr>
          <p:spPr>
            <a:xfrm>
              <a:off x="6524425" y="4067250"/>
              <a:ext cx="3800" cy="2250"/>
            </a:xfrm>
            <a:custGeom>
              <a:avLst/>
              <a:gdLst/>
              <a:ahLst/>
              <a:cxnLst/>
              <a:rect l="l" t="t" r="r" b="b"/>
              <a:pathLst>
                <a:path w="152" h="90" extrusionOk="0">
                  <a:moveTo>
                    <a:pt x="113" y="1"/>
                  </a:moveTo>
                  <a:cubicBezTo>
                    <a:pt x="101" y="1"/>
                    <a:pt x="76" y="1"/>
                    <a:pt x="63" y="14"/>
                  </a:cubicBezTo>
                  <a:cubicBezTo>
                    <a:pt x="50" y="14"/>
                    <a:pt x="37" y="14"/>
                    <a:pt x="12" y="26"/>
                  </a:cubicBezTo>
                  <a:lnTo>
                    <a:pt x="0" y="39"/>
                  </a:lnTo>
                  <a:lnTo>
                    <a:pt x="0" y="64"/>
                  </a:lnTo>
                  <a:lnTo>
                    <a:pt x="25" y="89"/>
                  </a:lnTo>
                  <a:lnTo>
                    <a:pt x="37" y="89"/>
                  </a:lnTo>
                  <a:cubicBezTo>
                    <a:pt x="37" y="89"/>
                    <a:pt x="50" y="89"/>
                    <a:pt x="50" y="76"/>
                  </a:cubicBezTo>
                  <a:lnTo>
                    <a:pt x="50" y="89"/>
                  </a:lnTo>
                  <a:cubicBezTo>
                    <a:pt x="63" y="76"/>
                    <a:pt x="88" y="64"/>
                    <a:pt x="113" y="64"/>
                  </a:cubicBezTo>
                  <a:cubicBezTo>
                    <a:pt x="126" y="64"/>
                    <a:pt x="126" y="64"/>
                    <a:pt x="138" y="51"/>
                  </a:cubicBezTo>
                  <a:cubicBezTo>
                    <a:pt x="138" y="51"/>
                    <a:pt x="151" y="39"/>
                    <a:pt x="151" y="26"/>
                  </a:cubicBezTo>
                  <a:lnTo>
                    <a:pt x="138" y="14"/>
                  </a:lnTo>
                  <a:cubicBezTo>
                    <a:pt x="126" y="1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34"/>
            <p:cNvSpPr/>
            <p:nvPr/>
          </p:nvSpPr>
          <p:spPr>
            <a:xfrm>
              <a:off x="6526925" y="4058450"/>
              <a:ext cx="4725" cy="2250"/>
            </a:xfrm>
            <a:custGeom>
              <a:avLst/>
              <a:gdLst/>
              <a:ahLst/>
              <a:cxnLst/>
              <a:rect l="l" t="t" r="r" b="b"/>
              <a:pathLst>
                <a:path w="189" h="90" extrusionOk="0">
                  <a:moveTo>
                    <a:pt x="152" y="1"/>
                  </a:moveTo>
                  <a:cubicBezTo>
                    <a:pt x="101" y="14"/>
                    <a:pt x="63" y="14"/>
                    <a:pt x="26" y="26"/>
                  </a:cubicBezTo>
                  <a:cubicBezTo>
                    <a:pt x="13" y="26"/>
                    <a:pt x="1" y="51"/>
                    <a:pt x="1" y="64"/>
                  </a:cubicBezTo>
                  <a:cubicBezTo>
                    <a:pt x="13" y="89"/>
                    <a:pt x="26" y="89"/>
                    <a:pt x="38" y="89"/>
                  </a:cubicBezTo>
                  <a:cubicBezTo>
                    <a:pt x="88" y="76"/>
                    <a:pt x="127" y="76"/>
                    <a:pt x="164" y="64"/>
                  </a:cubicBezTo>
                  <a:cubicBezTo>
                    <a:pt x="189" y="64"/>
                    <a:pt x="189" y="39"/>
                    <a:pt x="189" y="26"/>
                  </a:cubicBezTo>
                  <a:cubicBezTo>
                    <a:pt x="189" y="14"/>
                    <a:pt x="16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34"/>
            <p:cNvSpPr/>
            <p:nvPr/>
          </p:nvSpPr>
          <p:spPr>
            <a:xfrm>
              <a:off x="6531325" y="4048400"/>
              <a:ext cx="10100" cy="3175"/>
            </a:xfrm>
            <a:custGeom>
              <a:avLst/>
              <a:gdLst/>
              <a:ahLst/>
              <a:cxnLst/>
              <a:rect l="l" t="t" r="r" b="b"/>
              <a:pathLst>
                <a:path w="404" h="127" extrusionOk="0">
                  <a:moveTo>
                    <a:pt x="365" y="0"/>
                  </a:moveTo>
                  <a:cubicBezTo>
                    <a:pt x="252" y="25"/>
                    <a:pt x="139" y="51"/>
                    <a:pt x="26" y="64"/>
                  </a:cubicBezTo>
                  <a:cubicBezTo>
                    <a:pt x="13" y="64"/>
                    <a:pt x="1" y="89"/>
                    <a:pt x="1" y="101"/>
                  </a:cubicBezTo>
                  <a:cubicBezTo>
                    <a:pt x="13" y="126"/>
                    <a:pt x="26" y="126"/>
                    <a:pt x="38" y="126"/>
                  </a:cubicBezTo>
                  <a:cubicBezTo>
                    <a:pt x="152" y="114"/>
                    <a:pt x="264" y="89"/>
                    <a:pt x="378" y="64"/>
                  </a:cubicBezTo>
                  <a:cubicBezTo>
                    <a:pt x="390" y="64"/>
                    <a:pt x="403" y="39"/>
                    <a:pt x="403" y="25"/>
                  </a:cubicBezTo>
                  <a:cubicBezTo>
                    <a:pt x="403" y="13"/>
                    <a:pt x="378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34"/>
            <p:cNvSpPr/>
            <p:nvPr/>
          </p:nvSpPr>
          <p:spPr>
            <a:xfrm>
              <a:off x="6534475" y="4042425"/>
              <a:ext cx="5350" cy="2350"/>
            </a:xfrm>
            <a:custGeom>
              <a:avLst/>
              <a:gdLst/>
              <a:ahLst/>
              <a:cxnLst/>
              <a:rect l="l" t="t" r="r" b="b"/>
              <a:pathLst>
                <a:path w="214" h="94" extrusionOk="0">
                  <a:moveTo>
                    <a:pt x="189" y="1"/>
                  </a:moveTo>
                  <a:cubicBezTo>
                    <a:pt x="138" y="1"/>
                    <a:pt x="76" y="13"/>
                    <a:pt x="26" y="26"/>
                  </a:cubicBezTo>
                  <a:cubicBezTo>
                    <a:pt x="13" y="38"/>
                    <a:pt x="1" y="51"/>
                    <a:pt x="1" y="63"/>
                  </a:cubicBezTo>
                  <a:cubicBezTo>
                    <a:pt x="9" y="82"/>
                    <a:pt x="19" y="94"/>
                    <a:pt x="33" y="94"/>
                  </a:cubicBezTo>
                  <a:cubicBezTo>
                    <a:pt x="38" y="94"/>
                    <a:pt x="44" y="92"/>
                    <a:pt x="51" y="88"/>
                  </a:cubicBezTo>
                  <a:cubicBezTo>
                    <a:pt x="76" y="88"/>
                    <a:pt x="88" y="76"/>
                    <a:pt x="113" y="76"/>
                  </a:cubicBezTo>
                  <a:lnTo>
                    <a:pt x="138" y="76"/>
                  </a:lnTo>
                  <a:cubicBezTo>
                    <a:pt x="126" y="76"/>
                    <a:pt x="138" y="63"/>
                    <a:pt x="138" y="63"/>
                  </a:cubicBezTo>
                  <a:lnTo>
                    <a:pt x="189" y="63"/>
                  </a:lnTo>
                  <a:cubicBezTo>
                    <a:pt x="202" y="63"/>
                    <a:pt x="214" y="51"/>
                    <a:pt x="214" y="38"/>
                  </a:cubicBezTo>
                  <a:cubicBezTo>
                    <a:pt x="214" y="13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34"/>
            <p:cNvSpPr/>
            <p:nvPr/>
          </p:nvSpPr>
          <p:spPr>
            <a:xfrm>
              <a:off x="6537000" y="4032050"/>
              <a:ext cx="4725" cy="1900"/>
            </a:xfrm>
            <a:custGeom>
              <a:avLst/>
              <a:gdLst/>
              <a:ahLst/>
              <a:cxnLst/>
              <a:rect l="l" t="t" r="r" b="b"/>
              <a:pathLst>
                <a:path w="189" h="76" extrusionOk="0">
                  <a:moveTo>
                    <a:pt x="151" y="0"/>
                  </a:moveTo>
                  <a:cubicBezTo>
                    <a:pt x="113" y="0"/>
                    <a:pt x="76" y="14"/>
                    <a:pt x="37" y="14"/>
                  </a:cubicBezTo>
                  <a:cubicBezTo>
                    <a:pt x="25" y="14"/>
                    <a:pt x="12" y="14"/>
                    <a:pt x="12" y="26"/>
                  </a:cubicBezTo>
                  <a:cubicBezTo>
                    <a:pt x="0" y="26"/>
                    <a:pt x="0" y="39"/>
                    <a:pt x="0" y="39"/>
                  </a:cubicBezTo>
                  <a:cubicBezTo>
                    <a:pt x="0" y="64"/>
                    <a:pt x="12" y="76"/>
                    <a:pt x="37" y="76"/>
                  </a:cubicBezTo>
                  <a:cubicBezTo>
                    <a:pt x="76" y="76"/>
                    <a:pt x="113" y="64"/>
                    <a:pt x="151" y="64"/>
                  </a:cubicBezTo>
                  <a:cubicBezTo>
                    <a:pt x="163" y="64"/>
                    <a:pt x="163" y="64"/>
                    <a:pt x="176" y="51"/>
                  </a:cubicBezTo>
                  <a:cubicBezTo>
                    <a:pt x="176" y="51"/>
                    <a:pt x="188" y="39"/>
                    <a:pt x="176" y="39"/>
                  </a:cubicBezTo>
                  <a:cubicBezTo>
                    <a:pt x="176" y="14"/>
                    <a:pt x="163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34"/>
            <p:cNvSpPr/>
            <p:nvPr/>
          </p:nvSpPr>
          <p:spPr>
            <a:xfrm>
              <a:off x="6540125" y="4023575"/>
              <a:ext cx="3800" cy="2200"/>
            </a:xfrm>
            <a:custGeom>
              <a:avLst/>
              <a:gdLst/>
              <a:ahLst/>
              <a:cxnLst/>
              <a:rect l="l" t="t" r="r" b="b"/>
              <a:pathLst>
                <a:path w="152" h="88" extrusionOk="0">
                  <a:moveTo>
                    <a:pt x="102" y="0"/>
                  </a:moveTo>
                  <a:cubicBezTo>
                    <a:pt x="76" y="12"/>
                    <a:pt x="51" y="12"/>
                    <a:pt x="26" y="26"/>
                  </a:cubicBezTo>
                  <a:cubicBezTo>
                    <a:pt x="13" y="26"/>
                    <a:pt x="1" y="51"/>
                    <a:pt x="1" y="63"/>
                  </a:cubicBezTo>
                  <a:cubicBezTo>
                    <a:pt x="13" y="76"/>
                    <a:pt x="26" y="88"/>
                    <a:pt x="38" y="88"/>
                  </a:cubicBezTo>
                  <a:cubicBezTo>
                    <a:pt x="76" y="76"/>
                    <a:pt x="102" y="76"/>
                    <a:pt x="127" y="63"/>
                  </a:cubicBezTo>
                  <a:cubicBezTo>
                    <a:pt x="139" y="63"/>
                    <a:pt x="152" y="38"/>
                    <a:pt x="152" y="26"/>
                  </a:cubicBezTo>
                  <a:cubicBezTo>
                    <a:pt x="139" y="12"/>
                    <a:pt x="127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34"/>
            <p:cNvSpPr/>
            <p:nvPr/>
          </p:nvSpPr>
          <p:spPr>
            <a:xfrm>
              <a:off x="6540125" y="4015275"/>
              <a:ext cx="4425" cy="2475"/>
            </a:xfrm>
            <a:custGeom>
              <a:avLst/>
              <a:gdLst/>
              <a:ahLst/>
              <a:cxnLst/>
              <a:rect l="l" t="t" r="r" b="b"/>
              <a:pathLst>
                <a:path w="177" h="99" extrusionOk="0">
                  <a:moveTo>
                    <a:pt x="144" y="0"/>
                  </a:moveTo>
                  <a:cubicBezTo>
                    <a:pt x="139" y="0"/>
                    <a:pt x="133" y="2"/>
                    <a:pt x="127" y="5"/>
                  </a:cubicBezTo>
                  <a:cubicBezTo>
                    <a:pt x="88" y="18"/>
                    <a:pt x="63" y="18"/>
                    <a:pt x="26" y="31"/>
                  </a:cubicBezTo>
                  <a:cubicBezTo>
                    <a:pt x="13" y="43"/>
                    <a:pt x="1" y="56"/>
                    <a:pt x="1" y="68"/>
                  </a:cubicBezTo>
                  <a:cubicBezTo>
                    <a:pt x="1" y="86"/>
                    <a:pt x="14" y="98"/>
                    <a:pt x="26" y="98"/>
                  </a:cubicBezTo>
                  <a:cubicBezTo>
                    <a:pt x="31" y="98"/>
                    <a:pt x="35" y="97"/>
                    <a:pt x="38" y="93"/>
                  </a:cubicBezTo>
                  <a:cubicBezTo>
                    <a:pt x="76" y="81"/>
                    <a:pt x="114" y="81"/>
                    <a:pt x="152" y="68"/>
                  </a:cubicBezTo>
                  <a:cubicBezTo>
                    <a:pt x="164" y="56"/>
                    <a:pt x="177" y="43"/>
                    <a:pt x="177" y="31"/>
                  </a:cubicBezTo>
                  <a:cubicBezTo>
                    <a:pt x="167" y="12"/>
                    <a:pt x="15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34"/>
            <p:cNvSpPr/>
            <p:nvPr/>
          </p:nvSpPr>
          <p:spPr>
            <a:xfrm>
              <a:off x="6541700" y="3999975"/>
              <a:ext cx="4750" cy="2375"/>
            </a:xfrm>
            <a:custGeom>
              <a:avLst/>
              <a:gdLst/>
              <a:ahLst/>
              <a:cxnLst/>
              <a:rect l="l" t="t" r="r" b="b"/>
              <a:pathLst>
                <a:path w="190" h="95" extrusionOk="0">
                  <a:moveTo>
                    <a:pt x="139" y="1"/>
                  </a:moveTo>
                  <a:cubicBezTo>
                    <a:pt x="101" y="14"/>
                    <a:pt x="64" y="26"/>
                    <a:pt x="25" y="26"/>
                  </a:cubicBezTo>
                  <a:cubicBezTo>
                    <a:pt x="13" y="39"/>
                    <a:pt x="0" y="51"/>
                    <a:pt x="13" y="76"/>
                  </a:cubicBezTo>
                  <a:cubicBezTo>
                    <a:pt x="13" y="85"/>
                    <a:pt x="19" y="94"/>
                    <a:pt x="32" y="94"/>
                  </a:cubicBezTo>
                  <a:cubicBezTo>
                    <a:pt x="37" y="94"/>
                    <a:pt x="43" y="93"/>
                    <a:pt x="51" y="89"/>
                  </a:cubicBezTo>
                  <a:cubicBezTo>
                    <a:pt x="89" y="89"/>
                    <a:pt x="114" y="76"/>
                    <a:pt x="151" y="64"/>
                  </a:cubicBezTo>
                  <a:cubicBezTo>
                    <a:pt x="176" y="64"/>
                    <a:pt x="189" y="39"/>
                    <a:pt x="176" y="26"/>
                  </a:cubicBezTo>
                  <a:cubicBezTo>
                    <a:pt x="176" y="14"/>
                    <a:pt x="151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34"/>
            <p:cNvSpPr/>
            <p:nvPr/>
          </p:nvSpPr>
          <p:spPr>
            <a:xfrm>
              <a:off x="6540775" y="3993700"/>
              <a:ext cx="5050" cy="2125"/>
            </a:xfrm>
            <a:custGeom>
              <a:avLst/>
              <a:gdLst/>
              <a:ahLst/>
              <a:cxnLst/>
              <a:rect l="l" t="t" r="r" b="b"/>
              <a:pathLst>
                <a:path w="202" h="85" extrusionOk="0">
                  <a:moveTo>
                    <a:pt x="151" y="0"/>
                  </a:moveTo>
                  <a:cubicBezTo>
                    <a:pt x="138" y="13"/>
                    <a:pt x="126" y="13"/>
                    <a:pt x="126" y="13"/>
                  </a:cubicBezTo>
                  <a:lnTo>
                    <a:pt x="37" y="13"/>
                  </a:lnTo>
                  <a:cubicBezTo>
                    <a:pt x="34" y="10"/>
                    <a:pt x="30" y="8"/>
                    <a:pt x="25" y="8"/>
                  </a:cubicBezTo>
                  <a:cubicBezTo>
                    <a:pt x="14" y="8"/>
                    <a:pt x="0" y="20"/>
                    <a:pt x="0" y="38"/>
                  </a:cubicBezTo>
                  <a:cubicBezTo>
                    <a:pt x="0" y="51"/>
                    <a:pt x="0" y="64"/>
                    <a:pt x="25" y="76"/>
                  </a:cubicBezTo>
                  <a:cubicBezTo>
                    <a:pt x="46" y="81"/>
                    <a:pt x="67" y="84"/>
                    <a:pt x="88" y="84"/>
                  </a:cubicBezTo>
                  <a:cubicBezTo>
                    <a:pt x="115" y="84"/>
                    <a:pt x="141" y="78"/>
                    <a:pt x="163" y="64"/>
                  </a:cubicBezTo>
                  <a:cubicBezTo>
                    <a:pt x="188" y="64"/>
                    <a:pt x="201" y="51"/>
                    <a:pt x="188" y="25"/>
                  </a:cubicBezTo>
                  <a:cubicBezTo>
                    <a:pt x="188" y="13"/>
                    <a:pt x="163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34"/>
            <p:cNvSpPr/>
            <p:nvPr/>
          </p:nvSpPr>
          <p:spPr>
            <a:xfrm>
              <a:off x="6541400" y="3979425"/>
              <a:ext cx="6925" cy="3600"/>
            </a:xfrm>
            <a:custGeom>
              <a:avLst/>
              <a:gdLst/>
              <a:ahLst/>
              <a:cxnLst/>
              <a:rect l="l" t="t" r="r" b="b"/>
              <a:pathLst>
                <a:path w="277" h="144" extrusionOk="0">
                  <a:moveTo>
                    <a:pt x="246" y="0"/>
                  </a:moveTo>
                  <a:cubicBezTo>
                    <a:pt x="240" y="0"/>
                    <a:pt x="234" y="2"/>
                    <a:pt x="227" y="6"/>
                  </a:cubicBezTo>
                  <a:cubicBezTo>
                    <a:pt x="163" y="31"/>
                    <a:pt x="101" y="56"/>
                    <a:pt x="25" y="81"/>
                  </a:cubicBezTo>
                  <a:cubicBezTo>
                    <a:pt x="12" y="81"/>
                    <a:pt x="0" y="93"/>
                    <a:pt x="0" y="119"/>
                  </a:cubicBezTo>
                  <a:cubicBezTo>
                    <a:pt x="12" y="132"/>
                    <a:pt x="25" y="144"/>
                    <a:pt x="51" y="144"/>
                  </a:cubicBezTo>
                  <a:cubicBezTo>
                    <a:pt x="113" y="119"/>
                    <a:pt x="176" y="93"/>
                    <a:pt x="252" y="68"/>
                  </a:cubicBezTo>
                  <a:cubicBezTo>
                    <a:pt x="264" y="56"/>
                    <a:pt x="277" y="43"/>
                    <a:pt x="277" y="18"/>
                  </a:cubicBezTo>
                  <a:cubicBezTo>
                    <a:pt x="268" y="9"/>
                    <a:pt x="259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34"/>
            <p:cNvSpPr/>
            <p:nvPr/>
          </p:nvSpPr>
          <p:spPr>
            <a:xfrm>
              <a:off x="6542025" y="3969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34"/>
            <p:cNvSpPr/>
            <p:nvPr/>
          </p:nvSpPr>
          <p:spPr>
            <a:xfrm>
              <a:off x="6538875" y="3958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34"/>
            <p:cNvSpPr/>
            <p:nvPr/>
          </p:nvSpPr>
          <p:spPr>
            <a:xfrm>
              <a:off x="6391425" y="4129200"/>
              <a:ext cx="10075" cy="1925"/>
            </a:xfrm>
            <a:custGeom>
              <a:avLst/>
              <a:gdLst/>
              <a:ahLst/>
              <a:cxnLst/>
              <a:rect l="l" t="t" r="r" b="b"/>
              <a:pathLst>
                <a:path w="403" h="77" extrusionOk="0">
                  <a:moveTo>
                    <a:pt x="39" y="1"/>
                  </a:moveTo>
                  <a:cubicBezTo>
                    <a:pt x="13" y="1"/>
                    <a:pt x="0" y="13"/>
                    <a:pt x="0" y="26"/>
                  </a:cubicBezTo>
                  <a:cubicBezTo>
                    <a:pt x="0" y="51"/>
                    <a:pt x="13" y="63"/>
                    <a:pt x="39" y="63"/>
                  </a:cubicBezTo>
                  <a:cubicBezTo>
                    <a:pt x="151" y="76"/>
                    <a:pt x="265" y="76"/>
                    <a:pt x="378" y="76"/>
                  </a:cubicBezTo>
                  <a:cubicBezTo>
                    <a:pt x="391" y="76"/>
                    <a:pt x="403" y="51"/>
                    <a:pt x="403" y="38"/>
                  </a:cubicBezTo>
                  <a:cubicBezTo>
                    <a:pt x="403" y="26"/>
                    <a:pt x="391" y="1"/>
                    <a:pt x="378" y="1"/>
                  </a:cubicBezTo>
                  <a:cubicBezTo>
                    <a:pt x="321" y="7"/>
                    <a:pt x="265" y="10"/>
                    <a:pt x="208" y="10"/>
                  </a:cubicBezTo>
                  <a:cubicBezTo>
                    <a:pt x="152" y="10"/>
                    <a:pt x="95" y="7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34"/>
            <p:cNvSpPr/>
            <p:nvPr/>
          </p:nvSpPr>
          <p:spPr>
            <a:xfrm>
              <a:off x="6415325" y="4124475"/>
              <a:ext cx="7875" cy="2350"/>
            </a:xfrm>
            <a:custGeom>
              <a:avLst/>
              <a:gdLst/>
              <a:ahLst/>
              <a:cxnLst/>
              <a:rect l="l" t="t" r="r" b="b"/>
              <a:pathLst>
                <a:path w="315" h="94" extrusionOk="0">
                  <a:moveTo>
                    <a:pt x="38" y="1"/>
                  </a:moveTo>
                  <a:cubicBezTo>
                    <a:pt x="13" y="1"/>
                    <a:pt x="0" y="14"/>
                    <a:pt x="0" y="26"/>
                  </a:cubicBezTo>
                  <a:cubicBezTo>
                    <a:pt x="0" y="51"/>
                    <a:pt x="13" y="64"/>
                    <a:pt x="38" y="64"/>
                  </a:cubicBezTo>
                  <a:cubicBezTo>
                    <a:pt x="114" y="64"/>
                    <a:pt x="189" y="76"/>
                    <a:pt x="265" y="89"/>
                  </a:cubicBezTo>
                  <a:cubicBezTo>
                    <a:pt x="271" y="92"/>
                    <a:pt x="277" y="94"/>
                    <a:pt x="282" y="94"/>
                  </a:cubicBezTo>
                  <a:cubicBezTo>
                    <a:pt x="295" y="94"/>
                    <a:pt x="302" y="82"/>
                    <a:pt x="302" y="64"/>
                  </a:cubicBezTo>
                  <a:cubicBezTo>
                    <a:pt x="315" y="51"/>
                    <a:pt x="302" y="26"/>
                    <a:pt x="290" y="26"/>
                  </a:cubicBezTo>
                  <a:cubicBezTo>
                    <a:pt x="201" y="14"/>
                    <a:pt x="11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34"/>
            <p:cNvSpPr/>
            <p:nvPr/>
          </p:nvSpPr>
          <p:spPr>
            <a:xfrm>
              <a:off x="6373200" y="4131625"/>
              <a:ext cx="16275" cy="2350"/>
            </a:xfrm>
            <a:custGeom>
              <a:avLst/>
              <a:gdLst/>
              <a:ahLst/>
              <a:cxnLst/>
              <a:rect l="l" t="t" r="r" b="b"/>
              <a:pathLst>
                <a:path w="651" h="94" extrusionOk="0">
                  <a:moveTo>
                    <a:pt x="327" y="1"/>
                  </a:moveTo>
                  <a:cubicBezTo>
                    <a:pt x="230" y="1"/>
                    <a:pt x="132" y="10"/>
                    <a:pt x="38" y="29"/>
                  </a:cubicBezTo>
                  <a:cubicBezTo>
                    <a:pt x="0" y="29"/>
                    <a:pt x="13" y="92"/>
                    <a:pt x="50" y="92"/>
                  </a:cubicBezTo>
                  <a:cubicBezTo>
                    <a:pt x="136" y="75"/>
                    <a:pt x="219" y="68"/>
                    <a:pt x="302" y="68"/>
                  </a:cubicBezTo>
                  <a:cubicBezTo>
                    <a:pt x="401" y="68"/>
                    <a:pt x="501" y="78"/>
                    <a:pt x="604" y="92"/>
                  </a:cubicBezTo>
                  <a:cubicBezTo>
                    <a:pt x="607" y="93"/>
                    <a:pt x="610" y="94"/>
                    <a:pt x="614" y="94"/>
                  </a:cubicBezTo>
                  <a:cubicBezTo>
                    <a:pt x="644" y="94"/>
                    <a:pt x="650" y="40"/>
                    <a:pt x="617" y="29"/>
                  </a:cubicBezTo>
                  <a:cubicBezTo>
                    <a:pt x="522" y="10"/>
                    <a:pt x="425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34"/>
            <p:cNvSpPr/>
            <p:nvPr/>
          </p:nvSpPr>
          <p:spPr>
            <a:xfrm>
              <a:off x="6363750" y="4134975"/>
              <a:ext cx="13225" cy="2100"/>
            </a:xfrm>
            <a:custGeom>
              <a:avLst/>
              <a:gdLst/>
              <a:ahLst/>
              <a:cxnLst/>
              <a:rect l="l" t="t" r="r" b="b"/>
              <a:pathLst>
                <a:path w="529" h="84" extrusionOk="0">
                  <a:moveTo>
                    <a:pt x="302" y="0"/>
                  </a:moveTo>
                  <a:cubicBezTo>
                    <a:pt x="209" y="0"/>
                    <a:pt x="115" y="6"/>
                    <a:pt x="26" y="21"/>
                  </a:cubicBezTo>
                  <a:cubicBezTo>
                    <a:pt x="14" y="21"/>
                    <a:pt x="1" y="46"/>
                    <a:pt x="1" y="58"/>
                  </a:cubicBezTo>
                  <a:cubicBezTo>
                    <a:pt x="14" y="84"/>
                    <a:pt x="26" y="84"/>
                    <a:pt x="39" y="84"/>
                  </a:cubicBezTo>
                  <a:cubicBezTo>
                    <a:pt x="127" y="69"/>
                    <a:pt x="214" y="63"/>
                    <a:pt x="302" y="63"/>
                  </a:cubicBezTo>
                  <a:cubicBezTo>
                    <a:pt x="365" y="63"/>
                    <a:pt x="428" y="66"/>
                    <a:pt x="492" y="71"/>
                  </a:cubicBezTo>
                  <a:cubicBezTo>
                    <a:pt x="496" y="74"/>
                    <a:pt x="501" y="75"/>
                    <a:pt x="504" y="75"/>
                  </a:cubicBezTo>
                  <a:cubicBezTo>
                    <a:pt x="521" y="75"/>
                    <a:pt x="529" y="56"/>
                    <a:pt x="529" y="46"/>
                  </a:cubicBezTo>
                  <a:cubicBezTo>
                    <a:pt x="529" y="21"/>
                    <a:pt x="517" y="8"/>
                    <a:pt x="492" y="8"/>
                  </a:cubicBezTo>
                  <a:cubicBezTo>
                    <a:pt x="430" y="3"/>
                    <a:pt x="366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34"/>
            <p:cNvSpPr/>
            <p:nvPr/>
          </p:nvSpPr>
          <p:spPr>
            <a:xfrm>
              <a:off x="6352450" y="4139900"/>
              <a:ext cx="13850" cy="3150"/>
            </a:xfrm>
            <a:custGeom>
              <a:avLst/>
              <a:gdLst/>
              <a:ahLst/>
              <a:cxnLst/>
              <a:rect l="l" t="t" r="r" b="b"/>
              <a:pathLst>
                <a:path w="554" h="126" extrusionOk="0">
                  <a:moveTo>
                    <a:pt x="503" y="0"/>
                  </a:moveTo>
                  <a:cubicBezTo>
                    <a:pt x="352" y="12"/>
                    <a:pt x="189" y="37"/>
                    <a:pt x="38" y="63"/>
                  </a:cubicBezTo>
                  <a:cubicBezTo>
                    <a:pt x="0" y="63"/>
                    <a:pt x="13" y="126"/>
                    <a:pt x="50" y="126"/>
                  </a:cubicBezTo>
                  <a:cubicBezTo>
                    <a:pt x="201" y="101"/>
                    <a:pt x="352" y="76"/>
                    <a:pt x="503" y="76"/>
                  </a:cubicBezTo>
                  <a:cubicBezTo>
                    <a:pt x="553" y="63"/>
                    <a:pt x="553" y="0"/>
                    <a:pt x="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34"/>
            <p:cNvSpPr/>
            <p:nvPr/>
          </p:nvSpPr>
          <p:spPr>
            <a:xfrm>
              <a:off x="6344675" y="4145850"/>
              <a:ext cx="13775" cy="3550"/>
            </a:xfrm>
            <a:custGeom>
              <a:avLst/>
              <a:gdLst/>
              <a:ahLst/>
              <a:cxnLst/>
              <a:rect l="l" t="t" r="r" b="b"/>
              <a:pathLst>
                <a:path w="551" h="142" extrusionOk="0">
                  <a:moveTo>
                    <a:pt x="500" y="1"/>
                  </a:moveTo>
                  <a:cubicBezTo>
                    <a:pt x="349" y="14"/>
                    <a:pt x="185" y="39"/>
                    <a:pt x="34" y="76"/>
                  </a:cubicBezTo>
                  <a:cubicBezTo>
                    <a:pt x="0" y="88"/>
                    <a:pt x="8" y="141"/>
                    <a:pt x="47" y="141"/>
                  </a:cubicBezTo>
                  <a:cubicBezTo>
                    <a:pt x="51" y="141"/>
                    <a:pt x="55" y="141"/>
                    <a:pt x="60" y="139"/>
                  </a:cubicBezTo>
                  <a:cubicBezTo>
                    <a:pt x="198" y="101"/>
                    <a:pt x="349" y="76"/>
                    <a:pt x="500" y="64"/>
                  </a:cubicBezTo>
                  <a:cubicBezTo>
                    <a:pt x="550" y="64"/>
                    <a:pt x="550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34"/>
            <p:cNvSpPr/>
            <p:nvPr/>
          </p:nvSpPr>
          <p:spPr>
            <a:xfrm>
              <a:off x="6342375" y="4151850"/>
              <a:ext cx="7900" cy="2200"/>
            </a:xfrm>
            <a:custGeom>
              <a:avLst/>
              <a:gdLst/>
              <a:ahLst/>
              <a:cxnLst/>
              <a:rect l="l" t="t" r="r" b="b"/>
              <a:pathLst>
                <a:path w="316" h="88" extrusionOk="0">
                  <a:moveTo>
                    <a:pt x="277" y="0"/>
                  </a:moveTo>
                  <a:cubicBezTo>
                    <a:pt x="202" y="0"/>
                    <a:pt x="114" y="0"/>
                    <a:pt x="26" y="25"/>
                  </a:cubicBezTo>
                  <a:cubicBezTo>
                    <a:pt x="14" y="25"/>
                    <a:pt x="1" y="50"/>
                    <a:pt x="1" y="62"/>
                  </a:cubicBezTo>
                  <a:cubicBezTo>
                    <a:pt x="14" y="76"/>
                    <a:pt x="26" y="88"/>
                    <a:pt x="51" y="88"/>
                  </a:cubicBezTo>
                  <a:cubicBezTo>
                    <a:pt x="126" y="62"/>
                    <a:pt x="202" y="62"/>
                    <a:pt x="277" y="62"/>
                  </a:cubicBezTo>
                  <a:cubicBezTo>
                    <a:pt x="302" y="62"/>
                    <a:pt x="316" y="50"/>
                    <a:pt x="316" y="37"/>
                  </a:cubicBezTo>
                  <a:cubicBezTo>
                    <a:pt x="316" y="12"/>
                    <a:pt x="302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34"/>
            <p:cNvSpPr/>
            <p:nvPr/>
          </p:nvSpPr>
          <p:spPr>
            <a:xfrm>
              <a:off x="6379800" y="4127325"/>
              <a:ext cx="6950" cy="2650"/>
            </a:xfrm>
            <a:custGeom>
              <a:avLst/>
              <a:gdLst/>
              <a:ahLst/>
              <a:cxnLst/>
              <a:rect l="l" t="t" r="r" b="b"/>
              <a:pathLst>
                <a:path w="278" h="106" extrusionOk="0">
                  <a:moveTo>
                    <a:pt x="26" y="0"/>
                  </a:moveTo>
                  <a:cubicBezTo>
                    <a:pt x="13" y="0"/>
                    <a:pt x="1" y="25"/>
                    <a:pt x="1" y="37"/>
                  </a:cubicBezTo>
                  <a:cubicBezTo>
                    <a:pt x="1" y="51"/>
                    <a:pt x="13" y="63"/>
                    <a:pt x="26" y="76"/>
                  </a:cubicBezTo>
                  <a:cubicBezTo>
                    <a:pt x="63" y="76"/>
                    <a:pt x="101" y="76"/>
                    <a:pt x="126" y="88"/>
                  </a:cubicBezTo>
                  <a:cubicBezTo>
                    <a:pt x="164" y="88"/>
                    <a:pt x="202" y="101"/>
                    <a:pt x="239" y="101"/>
                  </a:cubicBezTo>
                  <a:cubicBezTo>
                    <a:pt x="243" y="104"/>
                    <a:pt x="248" y="106"/>
                    <a:pt x="253" y="106"/>
                  </a:cubicBezTo>
                  <a:cubicBezTo>
                    <a:pt x="265" y="106"/>
                    <a:pt x="277" y="97"/>
                    <a:pt x="277" y="88"/>
                  </a:cubicBezTo>
                  <a:cubicBezTo>
                    <a:pt x="277" y="63"/>
                    <a:pt x="264" y="51"/>
                    <a:pt x="252" y="37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34"/>
            <p:cNvSpPr/>
            <p:nvPr/>
          </p:nvSpPr>
          <p:spPr>
            <a:xfrm>
              <a:off x="6333400" y="4122225"/>
              <a:ext cx="43175" cy="30450"/>
            </a:xfrm>
            <a:custGeom>
              <a:avLst/>
              <a:gdLst/>
              <a:ahLst/>
              <a:cxnLst/>
              <a:rect l="l" t="t" r="r" b="b"/>
              <a:pathLst>
                <a:path w="1727" h="1218" extrusionOk="0">
                  <a:moveTo>
                    <a:pt x="1668" y="1"/>
                  </a:moveTo>
                  <a:cubicBezTo>
                    <a:pt x="1664" y="1"/>
                    <a:pt x="1660" y="2"/>
                    <a:pt x="1655" y="3"/>
                  </a:cubicBezTo>
                  <a:cubicBezTo>
                    <a:pt x="1039" y="267"/>
                    <a:pt x="485" y="669"/>
                    <a:pt x="21" y="1160"/>
                  </a:cubicBezTo>
                  <a:cubicBezTo>
                    <a:pt x="0" y="1180"/>
                    <a:pt x="21" y="1217"/>
                    <a:pt x="50" y="1217"/>
                  </a:cubicBezTo>
                  <a:cubicBezTo>
                    <a:pt x="56" y="1217"/>
                    <a:pt x="64" y="1215"/>
                    <a:pt x="71" y="1210"/>
                  </a:cubicBezTo>
                  <a:cubicBezTo>
                    <a:pt x="524" y="719"/>
                    <a:pt x="1077" y="330"/>
                    <a:pt x="1693" y="65"/>
                  </a:cubicBezTo>
                  <a:cubicBezTo>
                    <a:pt x="1727" y="43"/>
                    <a:pt x="1700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34"/>
            <p:cNvSpPr/>
            <p:nvPr/>
          </p:nvSpPr>
          <p:spPr>
            <a:xfrm>
              <a:off x="6330875" y="4131550"/>
              <a:ext cx="21400" cy="17975"/>
            </a:xfrm>
            <a:custGeom>
              <a:avLst/>
              <a:gdLst/>
              <a:ahLst/>
              <a:cxnLst/>
              <a:rect l="l" t="t" r="r" b="b"/>
              <a:pathLst>
                <a:path w="856" h="719" extrusionOk="0">
                  <a:moveTo>
                    <a:pt x="809" y="0"/>
                  </a:moveTo>
                  <a:cubicBezTo>
                    <a:pt x="802" y="0"/>
                    <a:pt x="795" y="2"/>
                    <a:pt x="788" y="7"/>
                  </a:cubicBezTo>
                  <a:cubicBezTo>
                    <a:pt x="499" y="183"/>
                    <a:pt x="285" y="447"/>
                    <a:pt x="21" y="661"/>
                  </a:cubicBezTo>
                  <a:cubicBezTo>
                    <a:pt x="1" y="682"/>
                    <a:pt x="21" y="718"/>
                    <a:pt x="50" y="718"/>
                  </a:cubicBezTo>
                  <a:cubicBezTo>
                    <a:pt x="57" y="718"/>
                    <a:pt x="64" y="716"/>
                    <a:pt x="71" y="711"/>
                  </a:cubicBezTo>
                  <a:cubicBezTo>
                    <a:pt x="323" y="497"/>
                    <a:pt x="536" y="234"/>
                    <a:pt x="826" y="58"/>
                  </a:cubicBezTo>
                  <a:cubicBezTo>
                    <a:pt x="856" y="37"/>
                    <a:pt x="837" y="0"/>
                    <a:pt x="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34"/>
            <p:cNvSpPr/>
            <p:nvPr/>
          </p:nvSpPr>
          <p:spPr>
            <a:xfrm>
              <a:off x="6329000" y="4112700"/>
              <a:ext cx="44050" cy="34300"/>
            </a:xfrm>
            <a:custGeom>
              <a:avLst/>
              <a:gdLst/>
              <a:ahLst/>
              <a:cxnLst/>
              <a:rect l="l" t="t" r="r" b="b"/>
              <a:pathLst>
                <a:path w="1762" h="1372" extrusionOk="0">
                  <a:moveTo>
                    <a:pt x="1723" y="1"/>
                  </a:moveTo>
                  <a:cubicBezTo>
                    <a:pt x="1718" y="1"/>
                    <a:pt x="1712" y="3"/>
                    <a:pt x="1706" y="7"/>
                  </a:cubicBezTo>
                  <a:cubicBezTo>
                    <a:pt x="1379" y="183"/>
                    <a:pt x="1052" y="359"/>
                    <a:pt x="762" y="585"/>
                  </a:cubicBezTo>
                  <a:cubicBezTo>
                    <a:pt x="485" y="799"/>
                    <a:pt x="234" y="1038"/>
                    <a:pt x="21" y="1315"/>
                  </a:cubicBezTo>
                  <a:cubicBezTo>
                    <a:pt x="0" y="1335"/>
                    <a:pt x="21" y="1372"/>
                    <a:pt x="43" y="1372"/>
                  </a:cubicBezTo>
                  <a:cubicBezTo>
                    <a:pt x="48" y="1372"/>
                    <a:pt x="53" y="1370"/>
                    <a:pt x="58" y="1365"/>
                  </a:cubicBezTo>
                  <a:cubicBezTo>
                    <a:pt x="284" y="1088"/>
                    <a:pt x="536" y="837"/>
                    <a:pt x="812" y="636"/>
                  </a:cubicBezTo>
                  <a:cubicBezTo>
                    <a:pt x="1102" y="409"/>
                    <a:pt x="1416" y="233"/>
                    <a:pt x="1731" y="57"/>
                  </a:cubicBezTo>
                  <a:cubicBezTo>
                    <a:pt x="1762" y="46"/>
                    <a:pt x="1749" y="1"/>
                    <a:pt x="1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34"/>
            <p:cNvSpPr/>
            <p:nvPr/>
          </p:nvSpPr>
          <p:spPr>
            <a:xfrm>
              <a:off x="6325500" y="4116150"/>
              <a:ext cx="33100" cy="28225"/>
            </a:xfrm>
            <a:custGeom>
              <a:avLst/>
              <a:gdLst/>
              <a:ahLst/>
              <a:cxnLst/>
              <a:rect l="l" t="t" r="r" b="b"/>
              <a:pathLst>
                <a:path w="1324" h="1129" extrusionOk="0">
                  <a:moveTo>
                    <a:pt x="1272" y="1"/>
                  </a:moveTo>
                  <a:cubicBezTo>
                    <a:pt x="1267" y="1"/>
                    <a:pt x="1260" y="2"/>
                    <a:pt x="1254" y="7"/>
                  </a:cubicBezTo>
                  <a:cubicBezTo>
                    <a:pt x="1028" y="145"/>
                    <a:pt x="801" y="308"/>
                    <a:pt x="600" y="484"/>
                  </a:cubicBezTo>
                  <a:cubicBezTo>
                    <a:pt x="513" y="573"/>
                    <a:pt x="412" y="661"/>
                    <a:pt x="324" y="761"/>
                  </a:cubicBezTo>
                  <a:cubicBezTo>
                    <a:pt x="273" y="811"/>
                    <a:pt x="236" y="862"/>
                    <a:pt x="186" y="912"/>
                  </a:cubicBezTo>
                  <a:cubicBezTo>
                    <a:pt x="147" y="975"/>
                    <a:pt x="97" y="1026"/>
                    <a:pt x="35" y="1063"/>
                  </a:cubicBezTo>
                  <a:cubicBezTo>
                    <a:pt x="1" y="1085"/>
                    <a:pt x="28" y="1128"/>
                    <a:pt x="60" y="1128"/>
                  </a:cubicBezTo>
                  <a:cubicBezTo>
                    <a:pt x="64" y="1128"/>
                    <a:pt x="68" y="1128"/>
                    <a:pt x="72" y="1126"/>
                  </a:cubicBezTo>
                  <a:cubicBezTo>
                    <a:pt x="173" y="1051"/>
                    <a:pt x="248" y="937"/>
                    <a:pt x="337" y="850"/>
                  </a:cubicBezTo>
                  <a:cubicBezTo>
                    <a:pt x="424" y="749"/>
                    <a:pt x="525" y="648"/>
                    <a:pt x="625" y="560"/>
                  </a:cubicBezTo>
                  <a:cubicBezTo>
                    <a:pt x="827" y="372"/>
                    <a:pt x="1053" y="208"/>
                    <a:pt x="1292" y="57"/>
                  </a:cubicBezTo>
                  <a:cubicBezTo>
                    <a:pt x="1323" y="47"/>
                    <a:pt x="1302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34"/>
            <p:cNvSpPr/>
            <p:nvPr/>
          </p:nvSpPr>
          <p:spPr>
            <a:xfrm>
              <a:off x="6322825" y="4130925"/>
              <a:ext cx="12550" cy="11200"/>
            </a:xfrm>
            <a:custGeom>
              <a:avLst/>
              <a:gdLst/>
              <a:ahLst/>
              <a:cxnLst/>
              <a:rect l="l" t="t" r="r" b="b"/>
              <a:pathLst>
                <a:path w="502" h="448" extrusionOk="0">
                  <a:moveTo>
                    <a:pt x="452" y="0"/>
                  </a:moveTo>
                  <a:cubicBezTo>
                    <a:pt x="445" y="0"/>
                    <a:pt x="438" y="2"/>
                    <a:pt x="431" y="7"/>
                  </a:cubicBezTo>
                  <a:cubicBezTo>
                    <a:pt x="280" y="120"/>
                    <a:pt x="142" y="259"/>
                    <a:pt x="28" y="396"/>
                  </a:cubicBezTo>
                  <a:cubicBezTo>
                    <a:pt x="0" y="415"/>
                    <a:pt x="21" y="448"/>
                    <a:pt x="44" y="448"/>
                  </a:cubicBezTo>
                  <a:cubicBezTo>
                    <a:pt x="52" y="448"/>
                    <a:pt x="60" y="444"/>
                    <a:pt x="66" y="435"/>
                  </a:cubicBezTo>
                  <a:cubicBezTo>
                    <a:pt x="192" y="296"/>
                    <a:pt x="330" y="170"/>
                    <a:pt x="481" y="57"/>
                  </a:cubicBezTo>
                  <a:cubicBezTo>
                    <a:pt x="501" y="37"/>
                    <a:pt x="481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34"/>
            <p:cNvSpPr/>
            <p:nvPr/>
          </p:nvSpPr>
          <p:spPr>
            <a:xfrm>
              <a:off x="6320825" y="4106400"/>
              <a:ext cx="34600" cy="31800"/>
            </a:xfrm>
            <a:custGeom>
              <a:avLst/>
              <a:gdLst/>
              <a:ahLst/>
              <a:cxnLst/>
              <a:rect l="l" t="t" r="r" b="b"/>
              <a:pathLst>
                <a:path w="1384" h="1272" extrusionOk="0">
                  <a:moveTo>
                    <a:pt x="1325" y="0"/>
                  </a:moveTo>
                  <a:cubicBezTo>
                    <a:pt x="1318" y="0"/>
                    <a:pt x="1310" y="2"/>
                    <a:pt x="1303" y="7"/>
                  </a:cubicBezTo>
                  <a:cubicBezTo>
                    <a:pt x="851" y="385"/>
                    <a:pt x="423" y="787"/>
                    <a:pt x="21" y="1214"/>
                  </a:cubicBezTo>
                  <a:cubicBezTo>
                    <a:pt x="0" y="1235"/>
                    <a:pt x="21" y="1272"/>
                    <a:pt x="50" y="1272"/>
                  </a:cubicBezTo>
                  <a:cubicBezTo>
                    <a:pt x="56" y="1272"/>
                    <a:pt x="64" y="1270"/>
                    <a:pt x="71" y="1265"/>
                  </a:cubicBezTo>
                  <a:cubicBezTo>
                    <a:pt x="473" y="837"/>
                    <a:pt x="901" y="435"/>
                    <a:pt x="1354" y="58"/>
                  </a:cubicBezTo>
                  <a:cubicBezTo>
                    <a:pt x="1384" y="37"/>
                    <a:pt x="1357" y="0"/>
                    <a:pt x="1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34"/>
            <p:cNvSpPr/>
            <p:nvPr/>
          </p:nvSpPr>
          <p:spPr>
            <a:xfrm>
              <a:off x="6318300" y="4117850"/>
              <a:ext cx="18200" cy="17850"/>
            </a:xfrm>
            <a:custGeom>
              <a:avLst/>
              <a:gdLst/>
              <a:ahLst/>
              <a:cxnLst/>
              <a:rect l="l" t="t" r="r" b="b"/>
              <a:pathLst>
                <a:path w="728" h="714" extrusionOk="0">
                  <a:moveTo>
                    <a:pt x="684" y="1"/>
                  </a:moveTo>
                  <a:cubicBezTo>
                    <a:pt x="676" y="1"/>
                    <a:pt x="668" y="5"/>
                    <a:pt x="662" y="14"/>
                  </a:cubicBezTo>
                  <a:lnTo>
                    <a:pt x="21" y="656"/>
                  </a:lnTo>
                  <a:cubicBezTo>
                    <a:pt x="1" y="676"/>
                    <a:pt x="30" y="713"/>
                    <a:pt x="55" y="713"/>
                  </a:cubicBezTo>
                  <a:cubicBezTo>
                    <a:pt x="61" y="713"/>
                    <a:pt x="67" y="711"/>
                    <a:pt x="71" y="706"/>
                  </a:cubicBezTo>
                  <a:cubicBezTo>
                    <a:pt x="285" y="492"/>
                    <a:pt x="499" y="279"/>
                    <a:pt x="700" y="52"/>
                  </a:cubicBezTo>
                  <a:cubicBezTo>
                    <a:pt x="728" y="34"/>
                    <a:pt x="707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34"/>
            <p:cNvSpPr/>
            <p:nvPr/>
          </p:nvSpPr>
          <p:spPr>
            <a:xfrm>
              <a:off x="6318025" y="4097375"/>
              <a:ext cx="27975" cy="34400"/>
            </a:xfrm>
            <a:custGeom>
              <a:avLst/>
              <a:gdLst/>
              <a:ahLst/>
              <a:cxnLst/>
              <a:rect l="l" t="t" r="r" b="b"/>
              <a:pathLst>
                <a:path w="1119" h="1376" extrusionOk="0">
                  <a:moveTo>
                    <a:pt x="1071" y="0"/>
                  </a:moveTo>
                  <a:cubicBezTo>
                    <a:pt x="1062" y="0"/>
                    <a:pt x="1054" y="5"/>
                    <a:pt x="1050" y="16"/>
                  </a:cubicBezTo>
                  <a:cubicBezTo>
                    <a:pt x="748" y="481"/>
                    <a:pt x="409" y="922"/>
                    <a:pt x="19" y="1324"/>
                  </a:cubicBezTo>
                  <a:cubicBezTo>
                    <a:pt x="0" y="1343"/>
                    <a:pt x="16" y="1375"/>
                    <a:pt x="41" y="1375"/>
                  </a:cubicBezTo>
                  <a:cubicBezTo>
                    <a:pt x="50" y="1375"/>
                    <a:pt x="60" y="1371"/>
                    <a:pt x="69" y="1361"/>
                  </a:cubicBezTo>
                  <a:cubicBezTo>
                    <a:pt x="460" y="959"/>
                    <a:pt x="812" y="519"/>
                    <a:pt x="1100" y="53"/>
                  </a:cubicBezTo>
                  <a:cubicBezTo>
                    <a:pt x="1118" y="27"/>
                    <a:pt x="109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34"/>
            <p:cNvSpPr/>
            <p:nvPr/>
          </p:nvSpPr>
          <p:spPr>
            <a:xfrm>
              <a:off x="6316450" y="4096725"/>
              <a:ext cx="18300" cy="34725"/>
            </a:xfrm>
            <a:custGeom>
              <a:avLst/>
              <a:gdLst/>
              <a:ahLst/>
              <a:cxnLst/>
              <a:rect l="l" t="t" r="r" b="b"/>
              <a:pathLst>
                <a:path w="732" h="1389" extrusionOk="0">
                  <a:moveTo>
                    <a:pt x="686" y="1"/>
                  </a:moveTo>
                  <a:cubicBezTo>
                    <a:pt x="672" y="1"/>
                    <a:pt x="660" y="9"/>
                    <a:pt x="660" y="29"/>
                  </a:cubicBezTo>
                  <a:cubicBezTo>
                    <a:pt x="535" y="495"/>
                    <a:pt x="321" y="948"/>
                    <a:pt x="20" y="1337"/>
                  </a:cubicBezTo>
                  <a:cubicBezTo>
                    <a:pt x="1" y="1356"/>
                    <a:pt x="24" y="1388"/>
                    <a:pt x="47" y="1388"/>
                  </a:cubicBezTo>
                  <a:cubicBezTo>
                    <a:pt x="55" y="1388"/>
                    <a:pt x="63" y="1385"/>
                    <a:pt x="70" y="1375"/>
                  </a:cubicBezTo>
                  <a:cubicBezTo>
                    <a:pt x="372" y="985"/>
                    <a:pt x="598" y="532"/>
                    <a:pt x="724" y="42"/>
                  </a:cubicBezTo>
                  <a:cubicBezTo>
                    <a:pt x="731" y="19"/>
                    <a:pt x="707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34"/>
            <p:cNvSpPr/>
            <p:nvPr/>
          </p:nvSpPr>
          <p:spPr>
            <a:xfrm>
              <a:off x="6317075" y="4103975"/>
              <a:ext cx="20850" cy="28400"/>
            </a:xfrm>
            <a:custGeom>
              <a:avLst/>
              <a:gdLst/>
              <a:ahLst/>
              <a:cxnLst/>
              <a:rect l="l" t="t" r="r" b="b"/>
              <a:pathLst>
                <a:path w="834" h="1136" extrusionOk="0">
                  <a:moveTo>
                    <a:pt x="787" y="0"/>
                  </a:moveTo>
                  <a:cubicBezTo>
                    <a:pt x="778" y="0"/>
                    <a:pt x="768" y="5"/>
                    <a:pt x="761" y="16"/>
                  </a:cubicBezTo>
                  <a:cubicBezTo>
                    <a:pt x="548" y="393"/>
                    <a:pt x="296" y="745"/>
                    <a:pt x="20" y="1072"/>
                  </a:cubicBezTo>
                  <a:cubicBezTo>
                    <a:pt x="1" y="1101"/>
                    <a:pt x="24" y="1136"/>
                    <a:pt x="48" y="1136"/>
                  </a:cubicBezTo>
                  <a:cubicBezTo>
                    <a:pt x="56" y="1136"/>
                    <a:pt x="64" y="1132"/>
                    <a:pt x="70" y="1122"/>
                  </a:cubicBezTo>
                  <a:cubicBezTo>
                    <a:pt x="347" y="795"/>
                    <a:pt x="610" y="431"/>
                    <a:pt x="825" y="54"/>
                  </a:cubicBezTo>
                  <a:cubicBezTo>
                    <a:pt x="833" y="27"/>
                    <a:pt x="810" y="0"/>
                    <a:pt x="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34"/>
            <p:cNvSpPr/>
            <p:nvPr/>
          </p:nvSpPr>
          <p:spPr>
            <a:xfrm>
              <a:off x="6320525" y="4121750"/>
              <a:ext cx="13250" cy="13650"/>
            </a:xfrm>
            <a:custGeom>
              <a:avLst/>
              <a:gdLst/>
              <a:ahLst/>
              <a:cxnLst/>
              <a:rect l="l" t="t" r="r" b="b"/>
              <a:pathLst>
                <a:path w="530" h="546" extrusionOk="0">
                  <a:moveTo>
                    <a:pt x="480" y="1"/>
                  </a:moveTo>
                  <a:cubicBezTo>
                    <a:pt x="473" y="1"/>
                    <a:pt x="466" y="3"/>
                    <a:pt x="460" y="9"/>
                  </a:cubicBezTo>
                  <a:cubicBezTo>
                    <a:pt x="321" y="173"/>
                    <a:pt x="170" y="336"/>
                    <a:pt x="20" y="487"/>
                  </a:cubicBezTo>
                  <a:cubicBezTo>
                    <a:pt x="0" y="516"/>
                    <a:pt x="26" y="545"/>
                    <a:pt x="50" y="545"/>
                  </a:cubicBezTo>
                  <a:cubicBezTo>
                    <a:pt x="57" y="545"/>
                    <a:pt x="64" y="543"/>
                    <a:pt x="70" y="537"/>
                  </a:cubicBezTo>
                  <a:cubicBezTo>
                    <a:pt x="221" y="374"/>
                    <a:pt x="372" y="223"/>
                    <a:pt x="510" y="59"/>
                  </a:cubicBezTo>
                  <a:cubicBezTo>
                    <a:pt x="530" y="30"/>
                    <a:pt x="504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34"/>
            <p:cNvSpPr/>
            <p:nvPr/>
          </p:nvSpPr>
          <p:spPr>
            <a:xfrm>
              <a:off x="6320575" y="4125600"/>
              <a:ext cx="10850" cy="10950"/>
            </a:xfrm>
            <a:custGeom>
              <a:avLst/>
              <a:gdLst/>
              <a:ahLst/>
              <a:cxnLst/>
              <a:rect l="l" t="t" r="r" b="b"/>
              <a:pathLst>
                <a:path w="434" h="438" extrusionOk="0">
                  <a:moveTo>
                    <a:pt x="396" y="1"/>
                  </a:moveTo>
                  <a:cubicBezTo>
                    <a:pt x="391" y="1"/>
                    <a:pt x="386" y="2"/>
                    <a:pt x="383" y="6"/>
                  </a:cubicBezTo>
                  <a:cubicBezTo>
                    <a:pt x="244" y="120"/>
                    <a:pt x="118" y="245"/>
                    <a:pt x="18" y="396"/>
                  </a:cubicBezTo>
                  <a:cubicBezTo>
                    <a:pt x="0" y="414"/>
                    <a:pt x="25" y="437"/>
                    <a:pt x="51" y="437"/>
                  </a:cubicBezTo>
                  <a:cubicBezTo>
                    <a:pt x="62" y="437"/>
                    <a:pt x="73" y="433"/>
                    <a:pt x="81" y="421"/>
                  </a:cubicBezTo>
                  <a:cubicBezTo>
                    <a:pt x="168" y="283"/>
                    <a:pt x="282" y="170"/>
                    <a:pt x="420" y="69"/>
                  </a:cubicBezTo>
                  <a:cubicBezTo>
                    <a:pt x="433" y="56"/>
                    <a:pt x="433" y="31"/>
                    <a:pt x="433" y="19"/>
                  </a:cubicBezTo>
                  <a:cubicBezTo>
                    <a:pt x="424" y="10"/>
                    <a:pt x="408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34"/>
            <p:cNvSpPr/>
            <p:nvPr/>
          </p:nvSpPr>
          <p:spPr>
            <a:xfrm>
              <a:off x="6319325" y="4125175"/>
              <a:ext cx="8625" cy="9225"/>
            </a:xfrm>
            <a:custGeom>
              <a:avLst/>
              <a:gdLst/>
              <a:ahLst/>
              <a:cxnLst/>
              <a:rect l="l" t="t" r="r" b="b"/>
              <a:pathLst>
                <a:path w="345" h="369" extrusionOk="0">
                  <a:moveTo>
                    <a:pt x="307" y="1"/>
                  </a:moveTo>
                  <a:cubicBezTo>
                    <a:pt x="297" y="1"/>
                    <a:pt x="288" y="4"/>
                    <a:pt x="282" y="11"/>
                  </a:cubicBezTo>
                  <a:cubicBezTo>
                    <a:pt x="181" y="98"/>
                    <a:pt x="93" y="199"/>
                    <a:pt x="17" y="325"/>
                  </a:cubicBezTo>
                  <a:cubicBezTo>
                    <a:pt x="1" y="349"/>
                    <a:pt x="22" y="369"/>
                    <a:pt x="46" y="369"/>
                  </a:cubicBezTo>
                  <a:cubicBezTo>
                    <a:pt x="58" y="369"/>
                    <a:pt x="72" y="363"/>
                    <a:pt x="81" y="350"/>
                  </a:cubicBezTo>
                  <a:cubicBezTo>
                    <a:pt x="143" y="237"/>
                    <a:pt x="232" y="137"/>
                    <a:pt x="332" y="61"/>
                  </a:cubicBezTo>
                  <a:cubicBezTo>
                    <a:pt x="344" y="48"/>
                    <a:pt x="344" y="23"/>
                    <a:pt x="332" y="11"/>
                  </a:cubicBezTo>
                  <a:cubicBezTo>
                    <a:pt x="326" y="4"/>
                    <a:pt x="316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34"/>
            <p:cNvSpPr/>
            <p:nvPr/>
          </p:nvSpPr>
          <p:spPr>
            <a:xfrm>
              <a:off x="6320075" y="4123025"/>
              <a:ext cx="9300" cy="10025"/>
            </a:xfrm>
            <a:custGeom>
              <a:avLst/>
              <a:gdLst/>
              <a:ahLst/>
              <a:cxnLst/>
              <a:rect l="l" t="t" r="r" b="b"/>
              <a:pathLst>
                <a:path w="372" h="401" extrusionOk="0">
                  <a:moveTo>
                    <a:pt x="327" y="0"/>
                  </a:moveTo>
                  <a:cubicBezTo>
                    <a:pt x="319" y="0"/>
                    <a:pt x="310" y="3"/>
                    <a:pt x="302" y="8"/>
                  </a:cubicBezTo>
                  <a:cubicBezTo>
                    <a:pt x="202" y="122"/>
                    <a:pt x="101" y="235"/>
                    <a:pt x="12" y="348"/>
                  </a:cubicBezTo>
                  <a:cubicBezTo>
                    <a:pt x="0" y="360"/>
                    <a:pt x="0" y="373"/>
                    <a:pt x="12" y="386"/>
                  </a:cubicBezTo>
                  <a:cubicBezTo>
                    <a:pt x="20" y="393"/>
                    <a:pt x="31" y="400"/>
                    <a:pt x="42" y="400"/>
                  </a:cubicBezTo>
                  <a:cubicBezTo>
                    <a:pt x="50" y="400"/>
                    <a:pt x="58" y="396"/>
                    <a:pt x="63" y="386"/>
                  </a:cubicBezTo>
                  <a:cubicBezTo>
                    <a:pt x="151" y="273"/>
                    <a:pt x="252" y="159"/>
                    <a:pt x="352" y="59"/>
                  </a:cubicBezTo>
                  <a:cubicBezTo>
                    <a:pt x="372" y="30"/>
                    <a:pt x="353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34"/>
            <p:cNvSpPr/>
            <p:nvPr/>
          </p:nvSpPr>
          <p:spPr>
            <a:xfrm>
              <a:off x="6323100" y="4126225"/>
              <a:ext cx="13825" cy="12650"/>
            </a:xfrm>
            <a:custGeom>
              <a:avLst/>
              <a:gdLst/>
              <a:ahLst/>
              <a:cxnLst/>
              <a:rect l="l" t="t" r="r" b="b"/>
              <a:pathLst>
                <a:path w="553" h="506" extrusionOk="0">
                  <a:moveTo>
                    <a:pt x="508" y="0"/>
                  </a:moveTo>
                  <a:cubicBezTo>
                    <a:pt x="503" y="0"/>
                    <a:pt x="499" y="2"/>
                    <a:pt x="495" y="6"/>
                  </a:cubicBezTo>
                  <a:cubicBezTo>
                    <a:pt x="319" y="145"/>
                    <a:pt x="168" y="283"/>
                    <a:pt x="30" y="447"/>
                  </a:cubicBezTo>
                  <a:cubicBezTo>
                    <a:pt x="1" y="476"/>
                    <a:pt x="24" y="505"/>
                    <a:pt x="48" y="505"/>
                  </a:cubicBezTo>
                  <a:cubicBezTo>
                    <a:pt x="55" y="505"/>
                    <a:pt x="62" y="503"/>
                    <a:pt x="67" y="497"/>
                  </a:cubicBezTo>
                  <a:cubicBezTo>
                    <a:pt x="206" y="333"/>
                    <a:pt x="357" y="195"/>
                    <a:pt x="520" y="69"/>
                  </a:cubicBezTo>
                  <a:cubicBezTo>
                    <a:pt x="552" y="48"/>
                    <a:pt x="530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34"/>
            <p:cNvSpPr/>
            <p:nvPr/>
          </p:nvSpPr>
          <p:spPr>
            <a:xfrm>
              <a:off x="6323650" y="4123975"/>
              <a:ext cx="16350" cy="14250"/>
            </a:xfrm>
            <a:custGeom>
              <a:avLst/>
              <a:gdLst/>
              <a:ahLst/>
              <a:cxnLst/>
              <a:rect l="l" t="t" r="r" b="b"/>
              <a:pathLst>
                <a:path w="654" h="570" extrusionOk="0">
                  <a:moveTo>
                    <a:pt x="600" y="0"/>
                  </a:moveTo>
                  <a:cubicBezTo>
                    <a:pt x="592" y="0"/>
                    <a:pt x="582" y="3"/>
                    <a:pt x="574" y="8"/>
                  </a:cubicBezTo>
                  <a:cubicBezTo>
                    <a:pt x="385" y="171"/>
                    <a:pt x="209" y="335"/>
                    <a:pt x="20" y="511"/>
                  </a:cubicBezTo>
                  <a:cubicBezTo>
                    <a:pt x="1" y="540"/>
                    <a:pt x="27" y="570"/>
                    <a:pt x="51" y="570"/>
                  </a:cubicBezTo>
                  <a:cubicBezTo>
                    <a:pt x="58" y="570"/>
                    <a:pt x="65" y="567"/>
                    <a:pt x="71" y="562"/>
                  </a:cubicBezTo>
                  <a:cubicBezTo>
                    <a:pt x="247" y="386"/>
                    <a:pt x="436" y="210"/>
                    <a:pt x="624" y="59"/>
                  </a:cubicBezTo>
                  <a:cubicBezTo>
                    <a:pt x="653" y="29"/>
                    <a:pt x="630" y="0"/>
                    <a:pt x="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34"/>
            <p:cNvSpPr/>
            <p:nvPr/>
          </p:nvSpPr>
          <p:spPr>
            <a:xfrm>
              <a:off x="6325925" y="4126225"/>
              <a:ext cx="14825" cy="14075"/>
            </a:xfrm>
            <a:custGeom>
              <a:avLst/>
              <a:gdLst/>
              <a:ahLst/>
              <a:cxnLst/>
              <a:rect l="l" t="t" r="r" b="b"/>
              <a:pathLst>
                <a:path w="593" h="563" extrusionOk="0">
                  <a:moveTo>
                    <a:pt x="550" y="0"/>
                  </a:moveTo>
                  <a:cubicBezTo>
                    <a:pt x="545" y="0"/>
                    <a:pt x="539" y="2"/>
                    <a:pt x="533" y="6"/>
                  </a:cubicBezTo>
                  <a:cubicBezTo>
                    <a:pt x="332" y="145"/>
                    <a:pt x="156" y="321"/>
                    <a:pt x="18" y="522"/>
                  </a:cubicBezTo>
                  <a:cubicBezTo>
                    <a:pt x="0" y="540"/>
                    <a:pt x="19" y="563"/>
                    <a:pt x="41" y="563"/>
                  </a:cubicBezTo>
                  <a:cubicBezTo>
                    <a:pt x="51" y="563"/>
                    <a:pt x="60" y="559"/>
                    <a:pt x="68" y="547"/>
                  </a:cubicBezTo>
                  <a:cubicBezTo>
                    <a:pt x="206" y="358"/>
                    <a:pt x="370" y="195"/>
                    <a:pt x="571" y="56"/>
                  </a:cubicBezTo>
                  <a:cubicBezTo>
                    <a:pt x="592" y="46"/>
                    <a:pt x="578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34"/>
            <p:cNvSpPr/>
            <p:nvPr/>
          </p:nvSpPr>
          <p:spPr>
            <a:xfrm>
              <a:off x="6326200" y="4128400"/>
              <a:ext cx="14150" cy="12175"/>
            </a:xfrm>
            <a:custGeom>
              <a:avLst/>
              <a:gdLst/>
              <a:ahLst/>
              <a:cxnLst/>
              <a:rect l="l" t="t" r="r" b="b"/>
              <a:pathLst>
                <a:path w="566" h="487" extrusionOk="0">
                  <a:moveTo>
                    <a:pt x="525" y="1"/>
                  </a:moveTo>
                  <a:cubicBezTo>
                    <a:pt x="520" y="1"/>
                    <a:pt x="515" y="3"/>
                    <a:pt x="510" y="8"/>
                  </a:cubicBezTo>
                  <a:cubicBezTo>
                    <a:pt x="334" y="133"/>
                    <a:pt x="170" y="271"/>
                    <a:pt x="19" y="435"/>
                  </a:cubicBezTo>
                  <a:cubicBezTo>
                    <a:pt x="0" y="454"/>
                    <a:pt x="16" y="486"/>
                    <a:pt x="41" y="486"/>
                  </a:cubicBezTo>
                  <a:cubicBezTo>
                    <a:pt x="50" y="486"/>
                    <a:pt x="60" y="482"/>
                    <a:pt x="69" y="472"/>
                  </a:cubicBezTo>
                  <a:cubicBezTo>
                    <a:pt x="220" y="321"/>
                    <a:pt x="371" y="184"/>
                    <a:pt x="535" y="58"/>
                  </a:cubicBezTo>
                  <a:cubicBezTo>
                    <a:pt x="565" y="37"/>
                    <a:pt x="546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34"/>
            <p:cNvSpPr/>
            <p:nvPr/>
          </p:nvSpPr>
          <p:spPr>
            <a:xfrm>
              <a:off x="6326825" y="4130000"/>
              <a:ext cx="15750" cy="14025"/>
            </a:xfrm>
            <a:custGeom>
              <a:avLst/>
              <a:gdLst/>
              <a:ahLst/>
              <a:cxnLst/>
              <a:rect l="l" t="t" r="r" b="b"/>
              <a:pathLst>
                <a:path w="630" h="561" extrusionOk="0">
                  <a:moveTo>
                    <a:pt x="585" y="0"/>
                  </a:moveTo>
                  <a:cubicBezTo>
                    <a:pt x="581" y="0"/>
                    <a:pt x="576" y="2"/>
                    <a:pt x="572" y="6"/>
                  </a:cubicBezTo>
                  <a:cubicBezTo>
                    <a:pt x="371" y="157"/>
                    <a:pt x="195" y="321"/>
                    <a:pt x="19" y="509"/>
                  </a:cubicBezTo>
                  <a:cubicBezTo>
                    <a:pt x="0" y="528"/>
                    <a:pt x="23" y="560"/>
                    <a:pt x="47" y="560"/>
                  </a:cubicBezTo>
                  <a:cubicBezTo>
                    <a:pt x="55" y="560"/>
                    <a:pt x="63" y="557"/>
                    <a:pt x="69" y="547"/>
                  </a:cubicBezTo>
                  <a:cubicBezTo>
                    <a:pt x="233" y="371"/>
                    <a:pt x="409" y="207"/>
                    <a:pt x="597" y="69"/>
                  </a:cubicBezTo>
                  <a:cubicBezTo>
                    <a:pt x="630" y="48"/>
                    <a:pt x="608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34"/>
            <p:cNvSpPr/>
            <p:nvPr/>
          </p:nvSpPr>
          <p:spPr>
            <a:xfrm>
              <a:off x="6329675" y="4130300"/>
              <a:ext cx="16700" cy="17550"/>
            </a:xfrm>
            <a:custGeom>
              <a:avLst/>
              <a:gdLst/>
              <a:ahLst/>
              <a:cxnLst/>
              <a:rect l="l" t="t" r="r" b="b"/>
              <a:pathLst>
                <a:path w="668" h="702" extrusionOk="0">
                  <a:moveTo>
                    <a:pt x="614" y="0"/>
                  </a:moveTo>
                  <a:cubicBezTo>
                    <a:pt x="608" y="0"/>
                    <a:pt x="602" y="2"/>
                    <a:pt x="597" y="7"/>
                  </a:cubicBezTo>
                  <a:cubicBezTo>
                    <a:pt x="483" y="108"/>
                    <a:pt x="383" y="208"/>
                    <a:pt x="282" y="321"/>
                  </a:cubicBezTo>
                  <a:cubicBezTo>
                    <a:pt x="232" y="371"/>
                    <a:pt x="182" y="421"/>
                    <a:pt x="144" y="485"/>
                  </a:cubicBezTo>
                  <a:cubicBezTo>
                    <a:pt x="94" y="535"/>
                    <a:pt x="44" y="585"/>
                    <a:pt x="19" y="648"/>
                  </a:cubicBezTo>
                  <a:cubicBezTo>
                    <a:pt x="1" y="675"/>
                    <a:pt x="27" y="701"/>
                    <a:pt x="48" y="701"/>
                  </a:cubicBezTo>
                  <a:cubicBezTo>
                    <a:pt x="57" y="701"/>
                    <a:pt x="65" y="697"/>
                    <a:pt x="69" y="686"/>
                  </a:cubicBezTo>
                  <a:cubicBezTo>
                    <a:pt x="106" y="623"/>
                    <a:pt x="157" y="572"/>
                    <a:pt x="195" y="510"/>
                  </a:cubicBezTo>
                  <a:cubicBezTo>
                    <a:pt x="245" y="460"/>
                    <a:pt x="295" y="409"/>
                    <a:pt x="333" y="359"/>
                  </a:cubicBezTo>
                  <a:cubicBezTo>
                    <a:pt x="433" y="245"/>
                    <a:pt x="534" y="145"/>
                    <a:pt x="647" y="57"/>
                  </a:cubicBezTo>
                  <a:cubicBezTo>
                    <a:pt x="668" y="37"/>
                    <a:pt x="63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34"/>
            <p:cNvSpPr/>
            <p:nvPr/>
          </p:nvSpPr>
          <p:spPr>
            <a:xfrm>
              <a:off x="6331250" y="4137025"/>
              <a:ext cx="14050" cy="12800"/>
            </a:xfrm>
            <a:custGeom>
              <a:avLst/>
              <a:gdLst/>
              <a:ahLst/>
              <a:cxnLst/>
              <a:rect l="l" t="t" r="r" b="b"/>
              <a:pathLst>
                <a:path w="562" h="512" extrusionOk="0">
                  <a:moveTo>
                    <a:pt x="514" y="1"/>
                  </a:moveTo>
                  <a:cubicBezTo>
                    <a:pt x="504" y="1"/>
                    <a:pt x="494" y="5"/>
                    <a:pt x="484" y="15"/>
                  </a:cubicBezTo>
                  <a:cubicBezTo>
                    <a:pt x="333" y="152"/>
                    <a:pt x="169" y="291"/>
                    <a:pt x="31" y="454"/>
                  </a:cubicBezTo>
                  <a:cubicBezTo>
                    <a:pt x="0" y="475"/>
                    <a:pt x="27" y="511"/>
                    <a:pt x="52" y="511"/>
                  </a:cubicBezTo>
                  <a:cubicBezTo>
                    <a:pt x="58" y="511"/>
                    <a:pt x="64" y="509"/>
                    <a:pt x="68" y="505"/>
                  </a:cubicBezTo>
                  <a:cubicBezTo>
                    <a:pt x="219" y="342"/>
                    <a:pt x="370" y="191"/>
                    <a:pt x="534" y="52"/>
                  </a:cubicBezTo>
                  <a:cubicBezTo>
                    <a:pt x="562" y="33"/>
                    <a:pt x="541" y="1"/>
                    <a:pt x="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34"/>
            <p:cNvSpPr/>
            <p:nvPr/>
          </p:nvSpPr>
          <p:spPr>
            <a:xfrm>
              <a:off x="6334100" y="4140675"/>
              <a:ext cx="12600" cy="12200"/>
            </a:xfrm>
            <a:custGeom>
              <a:avLst/>
              <a:gdLst/>
              <a:ahLst/>
              <a:cxnLst/>
              <a:rect l="l" t="t" r="r" b="b"/>
              <a:pathLst>
                <a:path w="504" h="488" extrusionOk="0">
                  <a:moveTo>
                    <a:pt x="462" y="1"/>
                  </a:moveTo>
                  <a:cubicBezTo>
                    <a:pt x="457" y="1"/>
                    <a:pt x="451" y="2"/>
                    <a:pt x="445" y="6"/>
                  </a:cubicBezTo>
                  <a:cubicBezTo>
                    <a:pt x="281" y="132"/>
                    <a:pt x="130" y="271"/>
                    <a:pt x="18" y="447"/>
                  </a:cubicBezTo>
                  <a:cubicBezTo>
                    <a:pt x="0" y="465"/>
                    <a:pt x="19" y="488"/>
                    <a:pt x="41" y="488"/>
                  </a:cubicBezTo>
                  <a:cubicBezTo>
                    <a:pt x="50" y="488"/>
                    <a:pt x="60" y="484"/>
                    <a:pt x="68" y="472"/>
                  </a:cubicBezTo>
                  <a:cubicBezTo>
                    <a:pt x="181" y="321"/>
                    <a:pt x="320" y="183"/>
                    <a:pt x="483" y="70"/>
                  </a:cubicBezTo>
                  <a:cubicBezTo>
                    <a:pt x="504" y="49"/>
                    <a:pt x="489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34"/>
            <p:cNvSpPr/>
            <p:nvPr/>
          </p:nvSpPr>
          <p:spPr>
            <a:xfrm>
              <a:off x="6334775" y="4140650"/>
              <a:ext cx="16250" cy="13125"/>
            </a:xfrm>
            <a:custGeom>
              <a:avLst/>
              <a:gdLst/>
              <a:ahLst/>
              <a:cxnLst/>
              <a:rect l="l" t="t" r="r" b="b"/>
              <a:pathLst>
                <a:path w="650" h="525" extrusionOk="0">
                  <a:moveTo>
                    <a:pt x="591" y="1"/>
                  </a:moveTo>
                  <a:cubicBezTo>
                    <a:pt x="584" y="1"/>
                    <a:pt x="576" y="3"/>
                    <a:pt x="569" y="7"/>
                  </a:cubicBezTo>
                  <a:cubicBezTo>
                    <a:pt x="393" y="171"/>
                    <a:pt x="204" y="322"/>
                    <a:pt x="28" y="473"/>
                  </a:cubicBezTo>
                  <a:cubicBezTo>
                    <a:pt x="0" y="492"/>
                    <a:pt x="21" y="524"/>
                    <a:pt x="44" y="524"/>
                  </a:cubicBezTo>
                  <a:cubicBezTo>
                    <a:pt x="52" y="524"/>
                    <a:pt x="60" y="520"/>
                    <a:pt x="66" y="510"/>
                  </a:cubicBezTo>
                  <a:cubicBezTo>
                    <a:pt x="254" y="360"/>
                    <a:pt x="430" y="209"/>
                    <a:pt x="620" y="58"/>
                  </a:cubicBezTo>
                  <a:cubicBezTo>
                    <a:pt x="650" y="37"/>
                    <a:pt x="622" y="1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34"/>
            <p:cNvSpPr/>
            <p:nvPr/>
          </p:nvSpPr>
          <p:spPr>
            <a:xfrm>
              <a:off x="6335275" y="4137975"/>
              <a:ext cx="12700" cy="13200"/>
            </a:xfrm>
            <a:custGeom>
              <a:avLst/>
              <a:gdLst/>
              <a:ahLst/>
              <a:cxnLst/>
              <a:rect l="l" t="t" r="r" b="b"/>
              <a:pathLst>
                <a:path w="508" h="528" extrusionOk="0">
                  <a:moveTo>
                    <a:pt x="471" y="0"/>
                  </a:moveTo>
                  <a:cubicBezTo>
                    <a:pt x="468" y="0"/>
                    <a:pt x="464" y="1"/>
                    <a:pt x="461" y="2"/>
                  </a:cubicBezTo>
                  <a:cubicBezTo>
                    <a:pt x="398" y="14"/>
                    <a:pt x="360" y="52"/>
                    <a:pt x="323" y="89"/>
                  </a:cubicBezTo>
                  <a:cubicBezTo>
                    <a:pt x="273" y="128"/>
                    <a:pt x="222" y="178"/>
                    <a:pt x="184" y="228"/>
                  </a:cubicBezTo>
                  <a:cubicBezTo>
                    <a:pt x="109" y="304"/>
                    <a:pt x="33" y="379"/>
                    <a:pt x="8" y="492"/>
                  </a:cubicBezTo>
                  <a:cubicBezTo>
                    <a:pt x="1" y="514"/>
                    <a:pt x="19" y="527"/>
                    <a:pt x="38" y="527"/>
                  </a:cubicBezTo>
                  <a:cubicBezTo>
                    <a:pt x="52" y="527"/>
                    <a:pt x="66" y="520"/>
                    <a:pt x="71" y="505"/>
                  </a:cubicBezTo>
                  <a:cubicBezTo>
                    <a:pt x="97" y="416"/>
                    <a:pt x="159" y="341"/>
                    <a:pt x="234" y="265"/>
                  </a:cubicBezTo>
                  <a:lnTo>
                    <a:pt x="348" y="153"/>
                  </a:lnTo>
                  <a:cubicBezTo>
                    <a:pt x="385" y="114"/>
                    <a:pt x="423" y="77"/>
                    <a:pt x="474" y="64"/>
                  </a:cubicBezTo>
                  <a:cubicBezTo>
                    <a:pt x="508" y="53"/>
                    <a:pt x="501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34"/>
            <p:cNvSpPr/>
            <p:nvPr/>
          </p:nvSpPr>
          <p:spPr>
            <a:xfrm>
              <a:off x="6333100" y="4138300"/>
              <a:ext cx="12150" cy="11375"/>
            </a:xfrm>
            <a:custGeom>
              <a:avLst/>
              <a:gdLst/>
              <a:ahLst/>
              <a:cxnLst/>
              <a:rect l="l" t="t" r="r" b="b"/>
              <a:pathLst>
                <a:path w="486" h="455" extrusionOk="0">
                  <a:moveTo>
                    <a:pt x="422" y="1"/>
                  </a:moveTo>
                  <a:cubicBezTo>
                    <a:pt x="385" y="14"/>
                    <a:pt x="346" y="51"/>
                    <a:pt x="321" y="89"/>
                  </a:cubicBezTo>
                  <a:cubicBezTo>
                    <a:pt x="284" y="115"/>
                    <a:pt x="246" y="152"/>
                    <a:pt x="221" y="190"/>
                  </a:cubicBezTo>
                  <a:cubicBezTo>
                    <a:pt x="158" y="252"/>
                    <a:pt x="83" y="328"/>
                    <a:pt x="20" y="403"/>
                  </a:cubicBezTo>
                  <a:cubicBezTo>
                    <a:pt x="1" y="422"/>
                    <a:pt x="24" y="455"/>
                    <a:pt x="47" y="455"/>
                  </a:cubicBezTo>
                  <a:cubicBezTo>
                    <a:pt x="55" y="455"/>
                    <a:pt x="63" y="451"/>
                    <a:pt x="70" y="441"/>
                  </a:cubicBezTo>
                  <a:cubicBezTo>
                    <a:pt x="133" y="378"/>
                    <a:pt x="196" y="316"/>
                    <a:pt x="259" y="240"/>
                  </a:cubicBezTo>
                  <a:cubicBezTo>
                    <a:pt x="284" y="215"/>
                    <a:pt x="309" y="177"/>
                    <a:pt x="346" y="152"/>
                  </a:cubicBezTo>
                  <a:cubicBezTo>
                    <a:pt x="360" y="140"/>
                    <a:pt x="372" y="127"/>
                    <a:pt x="385" y="101"/>
                  </a:cubicBezTo>
                  <a:cubicBezTo>
                    <a:pt x="410" y="89"/>
                    <a:pt x="422" y="76"/>
                    <a:pt x="447" y="64"/>
                  </a:cubicBezTo>
                  <a:cubicBezTo>
                    <a:pt x="485" y="64"/>
                    <a:pt x="460" y="1"/>
                    <a:pt x="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34"/>
            <p:cNvSpPr/>
            <p:nvPr/>
          </p:nvSpPr>
          <p:spPr>
            <a:xfrm>
              <a:off x="6331700" y="4139750"/>
              <a:ext cx="10250" cy="10025"/>
            </a:xfrm>
            <a:custGeom>
              <a:avLst/>
              <a:gdLst/>
              <a:ahLst/>
              <a:cxnLst/>
              <a:rect l="l" t="t" r="r" b="b"/>
              <a:pathLst>
                <a:path w="410" h="401" extrusionOk="0">
                  <a:moveTo>
                    <a:pt x="370" y="0"/>
                  </a:moveTo>
                  <a:cubicBezTo>
                    <a:pt x="364" y="0"/>
                    <a:pt x="359" y="2"/>
                    <a:pt x="352" y="6"/>
                  </a:cubicBezTo>
                  <a:cubicBezTo>
                    <a:pt x="265" y="57"/>
                    <a:pt x="201" y="107"/>
                    <a:pt x="139" y="169"/>
                  </a:cubicBezTo>
                  <a:cubicBezTo>
                    <a:pt x="101" y="207"/>
                    <a:pt x="76" y="245"/>
                    <a:pt x="50" y="283"/>
                  </a:cubicBezTo>
                  <a:cubicBezTo>
                    <a:pt x="25" y="320"/>
                    <a:pt x="0" y="358"/>
                    <a:pt x="38" y="396"/>
                  </a:cubicBezTo>
                  <a:cubicBezTo>
                    <a:pt x="42" y="399"/>
                    <a:pt x="47" y="401"/>
                    <a:pt x="52" y="401"/>
                  </a:cubicBezTo>
                  <a:cubicBezTo>
                    <a:pt x="64" y="401"/>
                    <a:pt x="79" y="392"/>
                    <a:pt x="89" y="383"/>
                  </a:cubicBezTo>
                  <a:cubicBezTo>
                    <a:pt x="89" y="374"/>
                    <a:pt x="89" y="358"/>
                    <a:pt x="83" y="345"/>
                  </a:cubicBezTo>
                  <a:lnTo>
                    <a:pt x="83" y="345"/>
                  </a:lnTo>
                  <a:cubicBezTo>
                    <a:pt x="89" y="344"/>
                    <a:pt x="89" y="342"/>
                    <a:pt x="89" y="333"/>
                  </a:cubicBezTo>
                  <a:lnTo>
                    <a:pt x="101" y="320"/>
                  </a:lnTo>
                  <a:cubicBezTo>
                    <a:pt x="114" y="295"/>
                    <a:pt x="126" y="283"/>
                    <a:pt x="126" y="270"/>
                  </a:cubicBezTo>
                  <a:lnTo>
                    <a:pt x="201" y="194"/>
                  </a:lnTo>
                  <a:cubicBezTo>
                    <a:pt x="265" y="144"/>
                    <a:pt x="315" y="94"/>
                    <a:pt x="377" y="57"/>
                  </a:cubicBezTo>
                  <a:cubicBezTo>
                    <a:pt x="409" y="46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34"/>
            <p:cNvSpPr/>
            <p:nvPr/>
          </p:nvSpPr>
          <p:spPr>
            <a:xfrm>
              <a:off x="6330875" y="4139500"/>
              <a:ext cx="8375" cy="10075"/>
            </a:xfrm>
            <a:custGeom>
              <a:avLst/>
              <a:gdLst/>
              <a:ahLst/>
              <a:cxnLst/>
              <a:rect l="l" t="t" r="r" b="b"/>
              <a:pathLst>
                <a:path w="335" h="403" extrusionOk="0">
                  <a:moveTo>
                    <a:pt x="290" y="1"/>
                  </a:moveTo>
                  <a:cubicBezTo>
                    <a:pt x="250" y="1"/>
                    <a:pt x="219" y="32"/>
                    <a:pt x="197" y="53"/>
                  </a:cubicBezTo>
                  <a:cubicBezTo>
                    <a:pt x="172" y="79"/>
                    <a:pt x="134" y="117"/>
                    <a:pt x="122" y="142"/>
                  </a:cubicBezTo>
                  <a:cubicBezTo>
                    <a:pt x="71" y="217"/>
                    <a:pt x="33" y="280"/>
                    <a:pt x="8" y="355"/>
                  </a:cubicBezTo>
                  <a:cubicBezTo>
                    <a:pt x="1" y="386"/>
                    <a:pt x="21" y="403"/>
                    <a:pt x="40" y="403"/>
                  </a:cubicBezTo>
                  <a:cubicBezTo>
                    <a:pt x="53" y="403"/>
                    <a:pt x="66" y="395"/>
                    <a:pt x="71" y="380"/>
                  </a:cubicBezTo>
                  <a:cubicBezTo>
                    <a:pt x="83" y="318"/>
                    <a:pt x="122" y="255"/>
                    <a:pt x="159" y="192"/>
                  </a:cubicBezTo>
                  <a:cubicBezTo>
                    <a:pt x="172" y="167"/>
                    <a:pt x="197" y="142"/>
                    <a:pt x="222" y="117"/>
                  </a:cubicBezTo>
                  <a:cubicBezTo>
                    <a:pt x="234" y="104"/>
                    <a:pt x="247" y="92"/>
                    <a:pt x="259" y="92"/>
                  </a:cubicBezTo>
                  <a:cubicBezTo>
                    <a:pt x="259" y="79"/>
                    <a:pt x="285" y="67"/>
                    <a:pt x="285" y="67"/>
                  </a:cubicBezTo>
                  <a:cubicBezTo>
                    <a:pt x="310" y="67"/>
                    <a:pt x="323" y="53"/>
                    <a:pt x="335" y="41"/>
                  </a:cubicBezTo>
                  <a:cubicBezTo>
                    <a:pt x="335" y="28"/>
                    <a:pt x="323" y="3"/>
                    <a:pt x="310" y="3"/>
                  </a:cubicBezTo>
                  <a:cubicBezTo>
                    <a:pt x="303" y="2"/>
                    <a:pt x="297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34"/>
            <p:cNvSpPr/>
            <p:nvPr/>
          </p:nvSpPr>
          <p:spPr>
            <a:xfrm>
              <a:off x="6328875" y="4137875"/>
              <a:ext cx="10075" cy="9900"/>
            </a:xfrm>
            <a:custGeom>
              <a:avLst/>
              <a:gdLst/>
              <a:ahLst/>
              <a:cxnLst/>
              <a:rect l="l" t="t" r="r" b="b"/>
              <a:pathLst>
                <a:path w="403" h="396" extrusionOk="0">
                  <a:moveTo>
                    <a:pt x="354" y="0"/>
                  </a:moveTo>
                  <a:cubicBezTo>
                    <a:pt x="348" y="0"/>
                    <a:pt x="343" y="2"/>
                    <a:pt x="339" y="6"/>
                  </a:cubicBezTo>
                  <a:cubicBezTo>
                    <a:pt x="214" y="106"/>
                    <a:pt x="101" y="219"/>
                    <a:pt x="12" y="345"/>
                  </a:cubicBezTo>
                  <a:cubicBezTo>
                    <a:pt x="0" y="358"/>
                    <a:pt x="12" y="383"/>
                    <a:pt x="26" y="395"/>
                  </a:cubicBezTo>
                  <a:cubicBezTo>
                    <a:pt x="38" y="395"/>
                    <a:pt x="51" y="395"/>
                    <a:pt x="63" y="383"/>
                  </a:cubicBezTo>
                  <a:cubicBezTo>
                    <a:pt x="145" y="266"/>
                    <a:pt x="238" y="171"/>
                    <a:pt x="352" y="87"/>
                  </a:cubicBezTo>
                  <a:lnTo>
                    <a:pt x="352" y="87"/>
                  </a:lnTo>
                  <a:cubicBezTo>
                    <a:pt x="354" y="87"/>
                    <a:pt x="356" y="87"/>
                    <a:pt x="358" y="87"/>
                  </a:cubicBezTo>
                  <a:cubicBezTo>
                    <a:pt x="369" y="87"/>
                    <a:pt x="381" y="82"/>
                    <a:pt x="390" y="68"/>
                  </a:cubicBezTo>
                  <a:cubicBezTo>
                    <a:pt x="403" y="56"/>
                    <a:pt x="403" y="31"/>
                    <a:pt x="390" y="18"/>
                  </a:cubicBezTo>
                  <a:cubicBezTo>
                    <a:pt x="381" y="9"/>
                    <a:pt x="366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34"/>
            <p:cNvSpPr/>
            <p:nvPr/>
          </p:nvSpPr>
          <p:spPr>
            <a:xfrm>
              <a:off x="6327925" y="4139275"/>
              <a:ext cx="5050" cy="6600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151" y="0"/>
                  </a:moveTo>
                  <a:cubicBezTo>
                    <a:pt x="64" y="50"/>
                    <a:pt x="13" y="138"/>
                    <a:pt x="13" y="226"/>
                  </a:cubicBezTo>
                  <a:cubicBezTo>
                    <a:pt x="0" y="239"/>
                    <a:pt x="25" y="264"/>
                    <a:pt x="38" y="264"/>
                  </a:cubicBezTo>
                  <a:cubicBezTo>
                    <a:pt x="64" y="264"/>
                    <a:pt x="76" y="252"/>
                    <a:pt x="76" y="226"/>
                  </a:cubicBezTo>
                  <a:lnTo>
                    <a:pt x="76" y="213"/>
                  </a:lnTo>
                  <a:lnTo>
                    <a:pt x="76" y="201"/>
                  </a:lnTo>
                  <a:cubicBezTo>
                    <a:pt x="76" y="201"/>
                    <a:pt x="76" y="188"/>
                    <a:pt x="89" y="176"/>
                  </a:cubicBezTo>
                  <a:lnTo>
                    <a:pt x="89" y="163"/>
                  </a:lnTo>
                  <a:lnTo>
                    <a:pt x="89" y="151"/>
                  </a:lnTo>
                  <a:cubicBezTo>
                    <a:pt x="101" y="151"/>
                    <a:pt x="101" y="138"/>
                    <a:pt x="114" y="126"/>
                  </a:cubicBezTo>
                  <a:cubicBezTo>
                    <a:pt x="114" y="113"/>
                    <a:pt x="126" y="113"/>
                    <a:pt x="114" y="113"/>
                  </a:cubicBezTo>
                  <a:lnTo>
                    <a:pt x="126" y="113"/>
                  </a:lnTo>
                  <a:cubicBezTo>
                    <a:pt x="126" y="101"/>
                    <a:pt x="139" y="101"/>
                    <a:pt x="139" y="88"/>
                  </a:cubicBezTo>
                  <a:cubicBezTo>
                    <a:pt x="151" y="88"/>
                    <a:pt x="151" y="76"/>
                    <a:pt x="164" y="76"/>
                  </a:cubicBezTo>
                  <a:lnTo>
                    <a:pt x="164" y="62"/>
                  </a:lnTo>
                  <a:lnTo>
                    <a:pt x="176" y="62"/>
                  </a:lnTo>
                  <a:cubicBezTo>
                    <a:pt x="189" y="50"/>
                    <a:pt x="201" y="25"/>
                    <a:pt x="189" y="12"/>
                  </a:cubicBezTo>
                  <a:cubicBezTo>
                    <a:pt x="176" y="0"/>
                    <a:pt x="164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34"/>
            <p:cNvSpPr/>
            <p:nvPr/>
          </p:nvSpPr>
          <p:spPr>
            <a:xfrm>
              <a:off x="6325925" y="4137000"/>
              <a:ext cx="7675" cy="6750"/>
            </a:xfrm>
            <a:custGeom>
              <a:avLst/>
              <a:gdLst/>
              <a:ahLst/>
              <a:cxnLst/>
              <a:rect l="l" t="t" r="r" b="b"/>
              <a:pathLst>
                <a:path w="307" h="270" extrusionOk="0">
                  <a:moveTo>
                    <a:pt x="267" y="1"/>
                  </a:moveTo>
                  <a:cubicBezTo>
                    <a:pt x="252" y="1"/>
                    <a:pt x="233" y="8"/>
                    <a:pt x="219" y="16"/>
                  </a:cubicBezTo>
                  <a:cubicBezTo>
                    <a:pt x="181" y="28"/>
                    <a:pt x="156" y="53"/>
                    <a:pt x="130" y="78"/>
                  </a:cubicBezTo>
                  <a:cubicBezTo>
                    <a:pt x="93" y="116"/>
                    <a:pt x="43" y="167"/>
                    <a:pt x="18" y="217"/>
                  </a:cubicBezTo>
                  <a:cubicBezTo>
                    <a:pt x="0" y="243"/>
                    <a:pt x="26" y="270"/>
                    <a:pt x="47" y="270"/>
                  </a:cubicBezTo>
                  <a:cubicBezTo>
                    <a:pt x="56" y="270"/>
                    <a:pt x="64" y="265"/>
                    <a:pt x="68" y="254"/>
                  </a:cubicBezTo>
                  <a:cubicBezTo>
                    <a:pt x="93" y="204"/>
                    <a:pt x="130" y="167"/>
                    <a:pt x="169" y="141"/>
                  </a:cubicBezTo>
                  <a:cubicBezTo>
                    <a:pt x="181" y="116"/>
                    <a:pt x="206" y="103"/>
                    <a:pt x="219" y="91"/>
                  </a:cubicBezTo>
                  <a:cubicBezTo>
                    <a:pt x="231" y="78"/>
                    <a:pt x="244" y="78"/>
                    <a:pt x="256" y="66"/>
                  </a:cubicBezTo>
                  <a:cubicBezTo>
                    <a:pt x="263" y="72"/>
                    <a:pt x="269" y="75"/>
                    <a:pt x="275" y="75"/>
                  </a:cubicBezTo>
                  <a:cubicBezTo>
                    <a:pt x="282" y="75"/>
                    <a:pt x="288" y="72"/>
                    <a:pt x="294" y="66"/>
                  </a:cubicBezTo>
                  <a:cubicBezTo>
                    <a:pt x="307" y="53"/>
                    <a:pt x="307" y="41"/>
                    <a:pt x="294" y="16"/>
                  </a:cubicBezTo>
                  <a:cubicBezTo>
                    <a:pt x="289" y="5"/>
                    <a:pt x="27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34"/>
            <p:cNvSpPr/>
            <p:nvPr/>
          </p:nvSpPr>
          <p:spPr>
            <a:xfrm>
              <a:off x="6325725" y="4135800"/>
              <a:ext cx="6625" cy="6225"/>
            </a:xfrm>
            <a:custGeom>
              <a:avLst/>
              <a:gdLst/>
              <a:ahLst/>
              <a:cxnLst/>
              <a:rect l="l" t="t" r="r" b="b"/>
              <a:pathLst>
                <a:path w="265" h="249" extrusionOk="0">
                  <a:moveTo>
                    <a:pt x="239" y="0"/>
                  </a:moveTo>
                  <a:cubicBezTo>
                    <a:pt x="214" y="0"/>
                    <a:pt x="189" y="13"/>
                    <a:pt x="177" y="25"/>
                  </a:cubicBezTo>
                  <a:cubicBezTo>
                    <a:pt x="152" y="38"/>
                    <a:pt x="138" y="64"/>
                    <a:pt x="113" y="76"/>
                  </a:cubicBezTo>
                  <a:cubicBezTo>
                    <a:pt x="76" y="114"/>
                    <a:pt x="51" y="151"/>
                    <a:pt x="13" y="189"/>
                  </a:cubicBezTo>
                  <a:cubicBezTo>
                    <a:pt x="1" y="201"/>
                    <a:pt x="1" y="227"/>
                    <a:pt x="13" y="240"/>
                  </a:cubicBezTo>
                  <a:cubicBezTo>
                    <a:pt x="19" y="246"/>
                    <a:pt x="29" y="249"/>
                    <a:pt x="38" y="249"/>
                  </a:cubicBezTo>
                  <a:cubicBezTo>
                    <a:pt x="48" y="249"/>
                    <a:pt x="57" y="246"/>
                    <a:pt x="63" y="240"/>
                  </a:cubicBezTo>
                  <a:cubicBezTo>
                    <a:pt x="88" y="201"/>
                    <a:pt x="113" y="164"/>
                    <a:pt x="152" y="139"/>
                  </a:cubicBezTo>
                  <a:cubicBezTo>
                    <a:pt x="164" y="114"/>
                    <a:pt x="189" y="101"/>
                    <a:pt x="202" y="89"/>
                  </a:cubicBezTo>
                  <a:cubicBezTo>
                    <a:pt x="202" y="89"/>
                    <a:pt x="202" y="76"/>
                    <a:pt x="214" y="76"/>
                  </a:cubicBezTo>
                  <a:cubicBezTo>
                    <a:pt x="214" y="76"/>
                    <a:pt x="214" y="64"/>
                    <a:pt x="227" y="64"/>
                  </a:cubicBezTo>
                  <a:cubicBezTo>
                    <a:pt x="231" y="67"/>
                    <a:pt x="235" y="69"/>
                    <a:pt x="240" y="69"/>
                  </a:cubicBezTo>
                  <a:cubicBezTo>
                    <a:pt x="252" y="69"/>
                    <a:pt x="264" y="60"/>
                    <a:pt x="264" y="51"/>
                  </a:cubicBezTo>
                  <a:cubicBezTo>
                    <a:pt x="264" y="25"/>
                    <a:pt x="264" y="13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34"/>
            <p:cNvSpPr/>
            <p:nvPr/>
          </p:nvSpPr>
          <p:spPr>
            <a:xfrm>
              <a:off x="6324475" y="4135925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63" y="0"/>
                  </a:moveTo>
                  <a:cubicBezTo>
                    <a:pt x="135" y="0"/>
                    <a:pt x="107" y="29"/>
                    <a:pt x="88" y="59"/>
                  </a:cubicBezTo>
                  <a:cubicBezTo>
                    <a:pt x="51" y="96"/>
                    <a:pt x="26" y="121"/>
                    <a:pt x="12" y="171"/>
                  </a:cubicBezTo>
                  <a:cubicBezTo>
                    <a:pt x="0" y="184"/>
                    <a:pt x="0" y="196"/>
                    <a:pt x="26" y="210"/>
                  </a:cubicBezTo>
                  <a:cubicBezTo>
                    <a:pt x="29" y="213"/>
                    <a:pt x="33" y="215"/>
                    <a:pt x="36" y="215"/>
                  </a:cubicBezTo>
                  <a:cubicBezTo>
                    <a:pt x="45" y="215"/>
                    <a:pt x="54" y="206"/>
                    <a:pt x="63" y="196"/>
                  </a:cubicBezTo>
                  <a:cubicBezTo>
                    <a:pt x="76" y="184"/>
                    <a:pt x="88" y="171"/>
                    <a:pt x="88" y="146"/>
                  </a:cubicBezTo>
                  <a:cubicBezTo>
                    <a:pt x="101" y="146"/>
                    <a:pt x="101" y="134"/>
                    <a:pt x="113" y="134"/>
                  </a:cubicBezTo>
                  <a:lnTo>
                    <a:pt x="113" y="121"/>
                  </a:lnTo>
                  <a:lnTo>
                    <a:pt x="126" y="109"/>
                  </a:lnTo>
                  <a:cubicBezTo>
                    <a:pt x="126" y="96"/>
                    <a:pt x="138" y="84"/>
                    <a:pt x="151" y="71"/>
                  </a:cubicBezTo>
                  <a:lnTo>
                    <a:pt x="163" y="71"/>
                  </a:lnTo>
                  <a:cubicBezTo>
                    <a:pt x="176" y="71"/>
                    <a:pt x="202" y="71"/>
                    <a:pt x="202" y="59"/>
                  </a:cubicBezTo>
                  <a:cubicBezTo>
                    <a:pt x="214" y="46"/>
                    <a:pt x="214" y="20"/>
                    <a:pt x="188" y="8"/>
                  </a:cubicBezTo>
                  <a:cubicBezTo>
                    <a:pt x="180" y="3"/>
                    <a:pt x="172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34"/>
            <p:cNvSpPr/>
            <p:nvPr/>
          </p:nvSpPr>
          <p:spPr>
            <a:xfrm>
              <a:off x="6322875" y="4134625"/>
              <a:ext cx="4775" cy="6550"/>
            </a:xfrm>
            <a:custGeom>
              <a:avLst/>
              <a:gdLst/>
              <a:ahLst/>
              <a:cxnLst/>
              <a:rect l="l" t="t" r="r" b="b"/>
              <a:pathLst>
                <a:path w="191" h="262" extrusionOk="0">
                  <a:moveTo>
                    <a:pt x="158" y="0"/>
                  </a:moveTo>
                  <a:cubicBezTo>
                    <a:pt x="152" y="0"/>
                    <a:pt x="146" y="3"/>
                    <a:pt x="140" y="10"/>
                  </a:cubicBezTo>
                  <a:cubicBezTo>
                    <a:pt x="76" y="72"/>
                    <a:pt x="26" y="136"/>
                    <a:pt x="1" y="223"/>
                  </a:cubicBezTo>
                  <a:cubicBezTo>
                    <a:pt x="1" y="236"/>
                    <a:pt x="14" y="262"/>
                    <a:pt x="26" y="262"/>
                  </a:cubicBezTo>
                  <a:cubicBezTo>
                    <a:pt x="39" y="262"/>
                    <a:pt x="64" y="262"/>
                    <a:pt x="64" y="236"/>
                  </a:cubicBezTo>
                  <a:cubicBezTo>
                    <a:pt x="64" y="223"/>
                    <a:pt x="76" y="223"/>
                    <a:pt x="76" y="211"/>
                  </a:cubicBezTo>
                  <a:lnTo>
                    <a:pt x="76" y="198"/>
                  </a:lnTo>
                  <a:cubicBezTo>
                    <a:pt x="90" y="198"/>
                    <a:pt x="90" y="198"/>
                    <a:pt x="90" y="186"/>
                  </a:cubicBezTo>
                  <a:cubicBezTo>
                    <a:pt x="90" y="173"/>
                    <a:pt x="102" y="161"/>
                    <a:pt x="115" y="136"/>
                  </a:cubicBezTo>
                  <a:cubicBezTo>
                    <a:pt x="115" y="136"/>
                    <a:pt x="127" y="123"/>
                    <a:pt x="127" y="111"/>
                  </a:cubicBezTo>
                  <a:cubicBezTo>
                    <a:pt x="140" y="111"/>
                    <a:pt x="140" y="98"/>
                    <a:pt x="140" y="98"/>
                  </a:cubicBezTo>
                  <a:lnTo>
                    <a:pt x="177" y="60"/>
                  </a:lnTo>
                  <a:cubicBezTo>
                    <a:pt x="190" y="47"/>
                    <a:pt x="190" y="22"/>
                    <a:pt x="177" y="10"/>
                  </a:cubicBezTo>
                  <a:cubicBezTo>
                    <a:pt x="171" y="3"/>
                    <a:pt x="1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34"/>
            <p:cNvSpPr/>
            <p:nvPr/>
          </p:nvSpPr>
          <p:spPr>
            <a:xfrm>
              <a:off x="6321325" y="4134225"/>
              <a:ext cx="2225" cy="3925"/>
            </a:xfrm>
            <a:custGeom>
              <a:avLst/>
              <a:gdLst/>
              <a:ahLst/>
              <a:cxnLst/>
              <a:rect l="l" t="t" r="r" b="b"/>
              <a:pathLst>
                <a:path w="89" h="157" extrusionOk="0">
                  <a:moveTo>
                    <a:pt x="26" y="1"/>
                  </a:moveTo>
                  <a:cubicBezTo>
                    <a:pt x="13" y="1"/>
                    <a:pt x="1" y="13"/>
                    <a:pt x="1" y="38"/>
                  </a:cubicBezTo>
                  <a:cubicBezTo>
                    <a:pt x="1" y="76"/>
                    <a:pt x="13" y="101"/>
                    <a:pt x="26" y="139"/>
                  </a:cubicBezTo>
                  <a:cubicBezTo>
                    <a:pt x="34" y="148"/>
                    <a:pt x="49" y="157"/>
                    <a:pt x="62" y="157"/>
                  </a:cubicBezTo>
                  <a:cubicBezTo>
                    <a:pt x="67" y="157"/>
                    <a:pt x="72" y="155"/>
                    <a:pt x="76" y="152"/>
                  </a:cubicBezTo>
                  <a:cubicBezTo>
                    <a:pt x="88" y="139"/>
                    <a:pt x="88" y="127"/>
                    <a:pt x="88" y="101"/>
                  </a:cubicBezTo>
                  <a:cubicBezTo>
                    <a:pt x="76" y="101"/>
                    <a:pt x="76" y="88"/>
                    <a:pt x="76" y="88"/>
                  </a:cubicBezTo>
                  <a:lnTo>
                    <a:pt x="76" y="101"/>
                  </a:lnTo>
                  <a:cubicBezTo>
                    <a:pt x="76" y="76"/>
                    <a:pt x="63" y="63"/>
                    <a:pt x="63" y="38"/>
                  </a:cubicBezTo>
                  <a:cubicBezTo>
                    <a:pt x="63" y="26"/>
                    <a:pt x="63" y="13"/>
                    <a:pt x="51" y="13"/>
                  </a:cubicBezTo>
                  <a:cubicBezTo>
                    <a:pt x="51" y="1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34"/>
            <p:cNvSpPr/>
            <p:nvPr/>
          </p:nvSpPr>
          <p:spPr>
            <a:xfrm>
              <a:off x="6318825" y="4130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51" y="1"/>
                  </a:moveTo>
                  <a:cubicBezTo>
                    <a:pt x="126" y="14"/>
                    <a:pt x="113" y="26"/>
                    <a:pt x="88" y="51"/>
                  </a:cubicBezTo>
                  <a:cubicBezTo>
                    <a:pt x="62" y="76"/>
                    <a:pt x="25" y="115"/>
                    <a:pt x="12" y="152"/>
                  </a:cubicBezTo>
                  <a:cubicBezTo>
                    <a:pt x="0" y="177"/>
                    <a:pt x="0" y="190"/>
                    <a:pt x="25" y="202"/>
                  </a:cubicBezTo>
                  <a:cubicBezTo>
                    <a:pt x="29" y="206"/>
                    <a:pt x="33" y="208"/>
                    <a:pt x="38" y="208"/>
                  </a:cubicBezTo>
                  <a:cubicBezTo>
                    <a:pt x="50" y="208"/>
                    <a:pt x="62" y="199"/>
                    <a:pt x="62" y="190"/>
                  </a:cubicBezTo>
                  <a:cubicBezTo>
                    <a:pt x="75" y="177"/>
                    <a:pt x="88" y="165"/>
                    <a:pt x="88" y="140"/>
                  </a:cubicBezTo>
                  <a:cubicBezTo>
                    <a:pt x="101" y="140"/>
                    <a:pt x="101" y="140"/>
                    <a:pt x="101" y="127"/>
                  </a:cubicBezTo>
                  <a:cubicBezTo>
                    <a:pt x="113" y="127"/>
                    <a:pt x="113" y="115"/>
                    <a:pt x="126" y="102"/>
                  </a:cubicBezTo>
                  <a:lnTo>
                    <a:pt x="138" y="89"/>
                  </a:lnTo>
                  <a:cubicBezTo>
                    <a:pt x="138" y="89"/>
                    <a:pt x="151" y="89"/>
                    <a:pt x="151" y="76"/>
                  </a:cubicBezTo>
                  <a:lnTo>
                    <a:pt x="163" y="76"/>
                  </a:lnTo>
                  <a:lnTo>
                    <a:pt x="163" y="64"/>
                  </a:lnTo>
                  <a:cubicBezTo>
                    <a:pt x="163" y="76"/>
                    <a:pt x="188" y="89"/>
                    <a:pt x="201" y="89"/>
                  </a:cubicBezTo>
                  <a:cubicBezTo>
                    <a:pt x="213" y="76"/>
                    <a:pt x="226" y="64"/>
                    <a:pt x="226" y="51"/>
                  </a:cubicBezTo>
                  <a:cubicBezTo>
                    <a:pt x="213" y="14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34"/>
            <p:cNvSpPr/>
            <p:nvPr/>
          </p:nvSpPr>
          <p:spPr>
            <a:xfrm>
              <a:off x="6319750" y="4130675"/>
              <a:ext cx="6300" cy="2775"/>
            </a:xfrm>
            <a:custGeom>
              <a:avLst/>
              <a:gdLst/>
              <a:ahLst/>
              <a:cxnLst/>
              <a:rect l="l" t="t" r="r" b="b"/>
              <a:pathLst>
                <a:path w="252" h="111" extrusionOk="0">
                  <a:moveTo>
                    <a:pt x="189" y="93"/>
                  </a:moveTo>
                  <a:cubicBezTo>
                    <a:pt x="181" y="93"/>
                    <a:pt x="184" y="98"/>
                    <a:pt x="186" y="98"/>
                  </a:cubicBezTo>
                  <a:cubicBezTo>
                    <a:pt x="188" y="98"/>
                    <a:pt x="189" y="97"/>
                    <a:pt x="189" y="93"/>
                  </a:cubicBezTo>
                  <a:close/>
                  <a:moveTo>
                    <a:pt x="106" y="1"/>
                  </a:moveTo>
                  <a:cubicBezTo>
                    <a:pt x="72" y="1"/>
                    <a:pt x="34" y="24"/>
                    <a:pt x="13" y="54"/>
                  </a:cubicBezTo>
                  <a:cubicBezTo>
                    <a:pt x="0" y="67"/>
                    <a:pt x="0" y="93"/>
                    <a:pt x="13" y="105"/>
                  </a:cubicBezTo>
                  <a:cubicBezTo>
                    <a:pt x="19" y="105"/>
                    <a:pt x="29" y="108"/>
                    <a:pt x="39" y="108"/>
                  </a:cubicBezTo>
                  <a:cubicBezTo>
                    <a:pt x="48" y="108"/>
                    <a:pt x="57" y="105"/>
                    <a:pt x="64" y="93"/>
                  </a:cubicBezTo>
                  <a:lnTo>
                    <a:pt x="76" y="80"/>
                  </a:lnTo>
                  <a:cubicBezTo>
                    <a:pt x="76" y="80"/>
                    <a:pt x="89" y="80"/>
                    <a:pt x="89" y="67"/>
                  </a:cubicBezTo>
                  <a:lnTo>
                    <a:pt x="151" y="67"/>
                  </a:lnTo>
                  <a:lnTo>
                    <a:pt x="151" y="80"/>
                  </a:lnTo>
                  <a:lnTo>
                    <a:pt x="176" y="80"/>
                  </a:lnTo>
                  <a:lnTo>
                    <a:pt x="176" y="93"/>
                  </a:lnTo>
                  <a:lnTo>
                    <a:pt x="189" y="93"/>
                  </a:lnTo>
                  <a:cubicBezTo>
                    <a:pt x="189" y="101"/>
                    <a:pt x="202" y="110"/>
                    <a:pt x="213" y="110"/>
                  </a:cubicBezTo>
                  <a:cubicBezTo>
                    <a:pt x="218" y="110"/>
                    <a:pt x="223" y="109"/>
                    <a:pt x="227" y="105"/>
                  </a:cubicBezTo>
                  <a:cubicBezTo>
                    <a:pt x="240" y="105"/>
                    <a:pt x="252" y="80"/>
                    <a:pt x="240" y="67"/>
                  </a:cubicBezTo>
                  <a:cubicBezTo>
                    <a:pt x="215" y="29"/>
                    <a:pt x="176" y="4"/>
                    <a:pt x="126" y="4"/>
                  </a:cubicBezTo>
                  <a:cubicBezTo>
                    <a:pt x="120" y="2"/>
                    <a:pt x="113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34"/>
            <p:cNvSpPr/>
            <p:nvPr/>
          </p:nvSpPr>
          <p:spPr>
            <a:xfrm>
              <a:off x="6327125" y="4137800"/>
              <a:ext cx="8525" cy="6400"/>
            </a:xfrm>
            <a:custGeom>
              <a:avLst/>
              <a:gdLst/>
              <a:ahLst/>
              <a:cxnLst/>
              <a:rect l="l" t="t" r="r" b="b"/>
              <a:pathLst>
                <a:path w="341" h="256" extrusionOk="0">
                  <a:moveTo>
                    <a:pt x="270" y="0"/>
                  </a:moveTo>
                  <a:cubicBezTo>
                    <a:pt x="257" y="0"/>
                    <a:pt x="244" y="3"/>
                    <a:pt x="233" y="9"/>
                  </a:cubicBezTo>
                  <a:cubicBezTo>
                    <a:pt x="208" y="34"/>
                    <a:pt x="183" y="46"/>
                    <a:pt x="171" y="71"/>
                  </a:cubicBezTo>
                  <a:cubicBezTo>
                    <a:pt x="121" y="109"/>
                    <a:pt x="70" y="160"/>
                    <a:pt x="20" y="197"/>
                  </a:cubicBezTo>
                  <a:cubicBezTo>
                    <a:pt x="1" y="226"/>
                    <a:pt x="19" y="255"/>
                    <a:pt x="45" y="255"/>
                  </a:cubicBezTo>
                  <a:cubicBezTo>
                    <a:pt x="53" y="255"/>
                    <a:pt x="62" y="253"/>
                    <a:pt x="70" y="247"/>
                  </a:cubicBezTo>
                  <a:lnTo>
                    <a:pt x="183" y="135"/>
                  </a:lnTo>
                  <a:cubicBezTo>
                    <a:pt x="208" y="121"/>
                    <a:pt x="221" y="109"/>
                    <a:pt x="246" y="84"/>
                  </a:cubicBezTo>
                  <a:cubicBezTo>
                    <a:pt x="259" y="84"/>
                    <a:pt x="259" y="71"/>
                    <a:pt x="272" y="71"/>
                  </a:cubicBezTo>
                  <a:lnTo>
                    <a:pt x="284" y="71"/>
                  </a:lnTo>
                  <a:cubicBezTo>
                    <a:pt x="272" y="71"/>
                    <a:pt x="272" y="59"/>
                    <a:pt x="272" y="59"/>
                  </a:cubicBezTo>
                  <a:lnTo>
                    <a:pt x="272" y="59"/>
                  </a:lnTo>
                  <a:cubicBezTo>
                    <a:pt x="278" y="69"/>
                    <a:pt x="286" y="72"/>
                    <a:pt x="294" y="72"/>
                  </a:cubicBezTo>
                  <a:cubicBezTo>
                    <a:pt x="317" y="72"/>
                    <a:pt x="341" y="40"/>
                    <a:pt x="322" y="21"/>
                  </a:cubicBezTo>
                  <a:cubicBezTo>
                    <a:pt x="307" y="6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34"/>
            <p:cNvSpPr/>
            <p:nvPr/>
          </p:nvSpPr>
          <p:spPr>
            <a:xfrm>
              <a:off x="6329325" y="4135150"/>
              <a:ext cx="9775" cy="9800"/>
            </a:xfrm>
            <a:custGeom>
              <a:avLst/>
              <a:gdLst/>
              <a:ahLst/>
              <a:cxnLst/>
              <a:rect l="l" t="t" r="r" b="b"/>
              <a:pathLst>
                <a:path w="391" h="392" extrusionOk="0">
                  <a:moveTo>
                    <a:pt x="350" y="0"/>
                  </a:moveTo>
                  <a:cubicBezTo>
                    <a:pt x="341" y="0"/>
                    <a:pt x="331" y="4"/>
                    <a:pt x="321" y="14"/>
                  </a:cubicBezTo>
                  <a:cubicBezTo>
                    <a:pt x="221" y="115"/>
                    <a:pt x="120" y="215"/>
                    <a:pt x="20" y="328"/>
                  </a:cubicBezTo>
                  <a:cubicBezTo>
                    <a:pt x="1" y="357"/>
                    <a:pt x="24" y="392"/>
                    <a:pt x="48" y="392"/>
                  </a:cubicBezTo>
                  <a:cubicBezTo>
                    <a:pt x="56" y="392"/>
                    <a:pt x="64" y="388"/>
                    <a:pt x="70" y="378"/>
                  </a:cubicBezTo>
                  <a:cubicBezTo>
                    <a:pt x="158" y="266"/>
                    <a:pt x="271" y="165"/>
                    <a:pt x="372" y="51"/>
                  </a:cubicBezTo>
                  <a:cubicBezTo>
                    <a:pt x="390" y="33"/>
                    <a:pt x="375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34"/>
            <p:cNvSpPr/>
            <p:nvPr/>
          </p:nvSpPr>
          <p:spPr>
            <a:xfrm>
              <a:off x="6345625" y="4107500"/>
              <a:ext cx="54000" cy="27525"/>
            </a:xfrm>
            <a:custGeom>
              <a:avLst/>
              <a:gdLst/>
              <a:ahLst/>
              <a:cxnLst/>
              <a:rect l="l" t="t" r="r" b="b"/>
              <a:pathLst>
                <a:path w="2160" h="1101" extrusionOk="0">
                  <a:moveTo>
                    <a:pt x="2109" y="0"/>
                  </a:moveTo>
                  <a:cubicBezTo>
                    <a:pt x="1329" y="151"/>
                    <a:pt x="663" y="592"/>
                    <a:pt x="22" y="1032"/>
                  </a:cubicBezTo>
                  <a:cubicBezTo>
                    <a:pt x="0" y="1053"/>
                    <a:pt x="15" y="1101"/>
                    <a:pt x="43" y="1101"/>
                  </a:cubicBezTo>
                  <a:cubicBezTo>
                    <a:pt x="48" y="1101"/>
                    <a:pt x="54" y="1099"/>
                    <a:pt x="60" y="1095"/>
                  </a:cubicBezTo>
                  <a:cubicBezTo>
                    <a:pt x="689" y="654"/>
                    <a:pt x="1355" y="215"/>
                    <a:pt x="2122" y="64"/>
                  </a:cubicBezTo>
                  <a:cubicBezTo>
                    <a:pt x="2159" y="64"/>
                    <a:pt x="2147" y="0"/>
                    <a:pt x="2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34"/>
            <p:cNvSpPr/>
            <p:nvPr/>
          </p:nvSpPr>
          <p:spPr>
            <a:xfrm>
              <a:off x="6344750" y="4115375"/>
              <a:ext cx="57075" cy="20925"/>
            </a:xfrm>
            <a:custGeom>
              <a:avLst/>
              <a:gdLst/>
              <a:ahLst/>
              <a:cxnLst/>
              <a:rect l="l" t="t" r="r" b="b"/>
              <a:pathLst>
                <a:path w="2283" h="837" extrusionOk="0">
                  <a:moveTo>
                    <a:pt x="2219" y="0"/>
                  </a:moveTo>
                  <a:cubicBezTo>
                    <a:pt x="1453" y="126"/>
                    <a:pt x="710" y="390"/>
                    <a:pt x="31" y="780"/>
                  </a:cubicBezTo>
                  <a:cubicBezTo>
                    <a:pt x="0" y="790"/>
                    <a:pt x="21" y="836"/>
                    <a:pt x="51" y="836"/>
                  </a:cubicBezTo>
                  <a:cubicBezTo>
                    <a:pt x="57" y="836"/>
                    <a:pt x="63" y="834"/>
                    <a:pt x="70" y="830"/>
                  </a:cubicBezTo>
                  <a:cubicBezTo>
                    <a:pt x="736" y="453"/>
                    <a:pt x="1478" y="188"/>
                    <a:pt x="2245" y="63"/>
                  </a:cubicBezTo>
                  <a:cubicBezTo>
                    <a:pt x="2283" y="63"/>
                    <a:pt x="2270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34"/>
            <p:cNvSpPr/>
            <p:nvPr/>
          </p:nvSpPr>
          <p:spPr>
            <a:xfrm>
              <a:off x="6343100" y="4117225"/>
              <a:ext cx="50475" cy="21875"/>
            </a:xfrm>
            <a:custGeom>
              <a:avLst/>
              <a:gdLst/>
              <a:ahLst/>
              <a:cxnLst/>
              <a:rect l="l" t="t" r="r" b="b"/>
              <a:pathLst>
                <a:path w="2019" h="875" extrusionOk="0">
                  <a:moveTo>
                    <a:pt x="1969" y="0"/>
                  </a:moveTo>
                  <a:cubicBezTo>
                    <a:pt x="1966" y="0"/>
                    <a:pt x="1962" y="1"/>
                    <a:pt x="1959" y="2"/>
                  </a:cubicBezTo>
                  <a:cubicBezTo>
                    <a:pt x="1267" y="114"/>
                    <a:pt x="600" y="391"/>
                    <a:pt x="22" y="807"/>
                  </a:cubicBezTo>
                  <a:cubicBezTo>
                    <a:pt x="1" y="828"/>
                    <a:pt x="15" y="875"/>
                    <a:pt x="43" y="875"/>
                  </a:cubicBezTo>
                  <a:cubicBezTo>
                    <a:pt x="48" y="875"/>
                    <a:pt x="54" y="873"/>
                    <a:pt x="60" y="869"/>
                  </a:cubicBezTo>
                  <a:cubicBezTo>
                    <a:pt x="626" y="455"/>
                    <a:pt x="1279" y="178"/>
                    <a:pt x="1984" y="64"/>
                  </a:cubicBezTo>
                  <a:cubicBezTo>
                    <a:pt x="2018" y="53"/>
                    <a:pt x="2001" y="0"/>
                    <a:pt x="1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34"/>
            <p:cNvSpPr/>
            <p:nvPr/>
          </p:nvSpPr>
          <p:spPr>
            <a:xfrm>
              <a:off x="6341600" y="4102750"/>
              <a:ext cx="49450" cy="29150"/>
            </a:xfrm>
            <a:custGeom>
              <a:avLst/>
              <a:gdLst/>
              <a:ahLst/>
              <a:cxnLst/>
              <a:rect l="l" t="t" r="r" b="b"/>
              <a:pathLst>
                <a:path w="1978" h="1166" extrusionOk="0">
                  <a:moveTo>
                    <a:pt x="1918" y="0"/>
                  </a:moveTo>
                  <a:cubicBezTo>
                    <a:pt x="1914" y="0"/>
                    <a:pt x="1910" y="1"/>
                    <a:pt x="1906" y="2"/>
                  </a:cubicBezTo>
                  <a:cubicBezTo>
                    <a:pt x="1264" y="329"/>
                    <a:pt x="635" y="693"/>
                    <a:pt x="32" y="1096"/>
                  </a:cubicBezTo>
                  <a:cubicBezTo>
                    <a:pt x="0" y="1117"/>
                    <a:pt x="22" y="1165"/>
                    <a:pt x="52" y="1165"/>
                  </a:cubicBezTo>
                  <a:cubicBezTo>
                    <a:pt x="58" y="1165"/>
                    <a:pt x="64" y="1163"/>
                    <a:pt x="70" y="1159"/>
                  </a:cubicBezTo>
                  <a:cubicBezTo>
                    <a:pt x="660" y="757"/>
                    <a:pt x="1289" y="392"/>
                    <a:pt x="1943" y="65"/>
                  </a:cubicBezTo>
                  <a:cubicBezTo>
                    <a:pt x="1977" y="42"/>
                    <a:pt x="1951" y="0"/>
                    <a:pt x="1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34"/>
            <p:cNvSpPr/>
            <p:nvPr/>
          </p:nvSpPr>
          <p:spPr>
            <a:xfrm>
              <a:off x="6341650" y="4098550"/>
              <a:ext cx="42725" cy="28375"/>
            </a:xfrm>
            <a:custGeom>
              <a:avLst/>
              <a:gdLst/>
              <a:ahLst/>
              <a:cxnLst/>
              <a:rect l="l" t="t" r="r" b="b"/>
              <a:pathLst>
                <a:path w="1709" h="1135" extrusionOk="0">
                  <a:moveTo>
                    <a:pt x="1658" y="1"/>
                  </a:moveTo>
                  <a:cubicBezTo>
                    <a:pt x="1652" y="1"/>
                    <a:pt x="1646" y="2"/>
                    <a:pt x="1639" y="6"/>
                  </a:cubicBezTo>
                  <a:cubicBezTo>
                    <a:pt x="1061" y="296"/>
                    <a:pt x="521" y="660"/>
                    <a:pt x="30" y="1076"/>
                  </a:cubicBezTo>
                  <a:cubicBezTo>
                    <a:pt x="1" y="1105"/>
                    <a:pt x="25" y="1134"/>
                    <a:pt x="48" y="1134"/>
                  </a:cubicBezTo>
                  <a:cubicBezTo>
                    <a:pt x="55" y="1134"/>
                    <a:pt x="62" y="1132"/>
                    <a:pt x="68" y="1126"/>
                  </a:cubicBezTo>
                  <a:cubicBezTo>
                    <a:pt x="558" y="711"/>
                    <a:pt x="1099" y="346"/>
                    <a:pt x="1678" y="57"/>
                  </a:cubicBezTo>
                  <a:cubicBezTo>
                    <a:pt x="1709" y="47"/>
                    <a:pt x="1688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34"/>
            <p:cNvSpPr/>
            <p:nvPr/>
          </p:nvSpPr>
          <p:spPr>
            <a:xfrm>
              <a:off x="6334050" y="4091000"/>
              <a:ext cx="42825" cy="35925"/>
            </a:xfrm>
            <a:custGeom>
              <a:avLst/>
              <a:gdLst/>
              <a:ahLst/>
              <a:cxnLst/>
              <a:rect l="l" t="t" r="r" b="b"/>
              <a:pathLst>
                <a:path w="1713" h="1437" extrusionOk="0">
                  <a:moveTo>
                    <a:pt x="1671" y="1"/>
                  </a:moveTo>
                  <a:cubicBezTo>
                    <a:pt x="1666" y="1"/>
                    <a:pt x="1661" y="3"/>
                    <a:pt x="1655" y="7"/>
                  </a:cubicBezTo>
                  <a:cubicBezTo>
                    <a:pt x="1063" y="409"/>
                    <a:pt x="510" y="862"/>
                    <a:pt x="20" y="1378"/>
                  </a:cubicBezTo>
                  <a:cubicBezTo>
                    <a:pt x="0" y="1407"/>
                    <a:pt x="18" y="1436"/>
                    <a:pt x="45" y="1436"/>
                  </a:cubicBezTo>
                  <a:cubicBezTo>
                    <a:pt x="53" y="1436"/>
                    <a:pt x="62" y="1434"/>
                    <a:pt x="70" y="1428"/>
                  </a:cubicBezTo>
                  <a:cubicBezTo>
                    <a:pt x="548" y="912"/>
                    <a:pt x="1101" y="459"/>
                    <a:pt x="1692" y="70"/>
                  </a:cubicBezTo>
                  <a:cubicBezTo>
                    <a:pt x="1713" y="49"/>
                    <a:pt x="1699" y="1"/>
                    <a:pt x="1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34"/>
            <p:cNvSpPr/>
            <p:nvPr/>
          </p:nvSpPr>
          <p:spPr>
            <a:xfrm>
              <a:off x="6333100" y="4087525"/>
              <a:ext cx="39000" cy="34175"/>
            </a:xfrm>
            <a:custGeom>
              <a:avLst/>
              <a:gdLst/>
              <a:ahLst/>
              <a:cxnLst/>
              <a:rect l="l" t="t" r="r" b="b"/>
              <a:pathLst>
                <a:path w="1560" h="1367" extrusionOk="0">
                  <a:moveTo>
                    <a:pt x="1508" y="1"/>
                  </a:moveTo>
                  <a:cubicBezTo>
                    <a:pt x="1502" y="1"/>
                    <a:pt x="1496" y="3"/>
                    <a:pt x="1491" y="8"/>
                  </a:cubicBezTo>
                  <a:cubicBezTo>
                    <a:pt x="988" y="422"/>
                    <a:pt x="497" y="863"/>
                    <a:pt x="20" y="1316"/>
                  </a:cubicBezTo>
                  <a:cubicBezTo>
                    <a:pt x="1" y="1334"/>
                    <a:pt x="24" y="1367"/>
                    <a:pt x="47" y="1367"/>
                  </a:cubicBezTo>
                  <a:cubicBezTo>
                    <a:pt x="55" y="1367"/>
                    <a:pt x="63" y="1363"/>
                    <a:pt x="70" y="1353"/>
                  </a:cubicBezTo>
                  <a:cubicBezTo>
                    <a:pt x="548" y="900"/>
                    <a:pt x="1026" y="473"/>
                    <a:pt x="1529" y="58"/>
                  </a:cubicBezTo>
                  <a:cubicBezTo>
                    <a:pt x="1559" y="38"/>
                    <a:pt x="1532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34"/>
            <p:cNvSpPr/>
            <p:nvPr/>
          </p:nvSpPr>
          <p:spPr>
            <a:xfrm>
              <a:off x="6342250" y="4094775"/>
              <a:ext cx="39300" cy="28350"/>
            </a:xfrm>
            <a:custGeom>
              <a:avLst/>
              <a:gdLst/>
              <a:ahLst/>
              <a:cxnLst/>
              <a:rect l="l" t="t" r="r" b="b"/>
              <a:pathLst>
                <a:path w="1572" h="1134" extrusionOk="0">
                  <a:moveTo>
                    <a:pt x="1521" y="1"/>
                  </a:moveTo>
                  <a:cubicBezTo>
                    <a:pt x="1515" y="1"/>
                    <a:pt x="1509" y="2"/>
                    <a:pt x="1503" y="6"/>
                  </a:cubicBezTo>
                  <a:cubicBezTo>
                    <a:pt x="1000" y="347"/>
                    <a:pt x="509" y="699"/>
                    <a:pt x="31" y="1076"/>
                  </a:cubicBezTo>
                  <a:cubicBezTo>
                    <a:pt x="1" y="1096"/>
                    <a:pt x="19" y="1133"/>
                    <a:pt x="41" y="1133"/>
                  </a:cubicBezTo>
                  <a:cubicBezTo>
                    <a:pt x="46" y="1133"/>
                    <a:pt x="51" y="1131"/>
                    <a:pt x="56" y="1126"/>
                  </a:cubicBezTo>
                  <a:cubicBezTo>
                    <a:pt x="534" y="749"/>
                    <a:pt x="1037" y="397"/>
                    <a:pt x="1540" y="57"/>
                  </a:cubicBezTo>
                  <a:cubicBezTo>
                    <a:pt x="1572" y="47"/>
                    <a:pt x="1550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34"/>
            <p:cNvSpPr/>
            <p:nvPr/>
          </p:nvSpPr>
          <p:spPr>
            <a:xfrm>
              <a:off x="6344375" y="4075075"/>
              <a:ext cx="65200" cy="35650"/>
            </a:xfrm>
            <a:custGeom>
              <a:avLst/>
              <a:gdLst/>
              <a:ahLst/>
              <a:cxnLst/>
              <a:rect l="l" t="t" r="r" b="b"/>
              <a:pathLst>
                <a:path w="2608" h="1426" extrusionOk="0">
                  <a:moveTo>
                    <a:pt x="2561" y="1"/>
                  </a:moveTo>
                  <a:cubicBezTo>
                    <a:pt x="2558" y="1"/>
                    <a:pt x="2554" y="1"/>
                    <a:pt x="2549" y="3"/>
                  </a:cubicBezTo>
                  <a:cubicBezTo>
                    <a:pt x="1870" y="317"/>
                    <a:pt x="1216" y="657"/>
                    <a:pt x="575" y="1034"/>
                  </a:cubicBezTo>
                  <a:cubicBezTo>
                    <a:pt x="399" y="1147"/>
                    <a:pt x="210" y="1247"/>
                    <a:pt x="34" y="1361"/>
                  </a:cubicBezTo>
                  <a:cubicBezTo>
                    <a:pt x="0" y="1383"/>
                    <a:pt x="27" y="1425"/>
                    <a:pt x="59" y="1425"/>
                  </a:cubicBezTo>
                  <a:cubicBezTo>
                    <a:pt x="63" y="1425"/>
                    <a:pt x="67" y="1425"/>
                    <a:pt x="72" y="1423"/>
                  </a:cubicBezTo>
                  <a:cubicBezTo>
                    <a:pt x="700" y="1034"/>
                    <a:pt x="1342" y="669"/>
                    <a:pt x="2008" y="342"/>
                  </a:cubicBezTo>
                  <a:cubicBezTo>
                    <a:pt x="2197" y="241"/>
                    <a:pt x="2385" y="154"/>
                    <a:pt x="2575" y="65"/>
                  </a:cubicBezTo>
                  <a:cubicBezTo>
                    <a:pt x="2608" y="43"/>
                    <a:pt x="2591" y="1"/>
                    <a:pt x="2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34"/>
            <p:cNvSpPr/>
            <p:nvPr/>
          </p:nvSpPr>
          <p:spPr>
            <a:xfrm>
              <a:off x="6403075" y="4080650"/>
              <a:ext cx="10700" cy="5825"/>
            </a:xfrm>
            <a:custGeom>
              <a:avLst/>
              <a:gdLst/>
              <a:ahLst/>
              <a:cxnLst/>
              <a:rect l="l" t="t" r="r" b="b"/>
              <a:pathLst>
                <a:path w="428" h="233" extrusionOk="0">
                  <a:moveTo>
                    <a:pt x="391" y="1"/>
                  </a:moveTo>
                  <a:cubicBezTo>
                    <a:pt x="386" y="1"/>
                    <a:pt x="381" y="2"/>
                    <a:pt x="377" y="6"/>
                  </a:cubicBezTo>
                  <a:cubicBezTo>
                    <a:pt x="264" y="56"/>
                    <a:pt x="138" y="119"/>
                    <a:pt x="25" y="169"/>
                  </a:cubicBezTo>
                  <a:cubicBezTo>
                    <a:pt x="12" y="182"/>
                    <a:pt x="0" y="207"/>
                    <a:pt x="12" y="219"/>
                  </a:cubicBezTo>
                  <a:cubicBezTo>
                    <a:pt x="25" y="232"/>
                    <a:pt x="37" y="232"/>
                    <a:pt x="50" y="232"/>
                  </a:cubicBezTo>
                  <a:cubicBezTo>
                    <a:pt x="176" y="169"/>
                    <a:pt x="289" y="119"/>
                    <a:pt x="415" y="68"/>
                  </a:cubicBezTo>
                  <a:cubicBezTo>
                    <a:pt x="428" y="56"/>
                    <a:pt x="428" y="31"/>
                    <a:pt x="415" y="18"/>
                  </a:cubicBezTo>
                  <a:cubicBezTo>
                    <a:pt x="415" y="10"/>
                    <a:pt x="402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34"/>
            <p:cNvSpPr/>
            <p:nvPr/>
          </p:nvSpPr>
          <p:spPr>
            <a:xfrm>
              <a:off x="6339800" y="4070875"/>
              <a:ext cx="47475" cy="41700"/>
            </a:xfrm>
            <a:custGeom>
              <a:avLst/>
              <a:gdLst/>
              <a:ahLst/>
              <a:cxnLst/>
              <a:rect l="l" t="t" r="r" b="b"/>
              <a:pathLst>
                <a:path w="1899" h="1668" extrusionOk="0">
                  <a:moveTo>
                    <a:pt x="1856" y="1"/>
                  </a:moveTo>
                  <a:cubicBezTo>
                    <a:pt x="1851" y="1"/>
                    <a:pt x="1845" y="3"/>
                    <a:pt x="1839" y="7"/>
                  </a:cubicBezTo>
                  <a:cubicBezTo>
                    <a:pt x="1198" y="498"/>
                    <a:pt x="582" y="1026"/>
                    <a:pt x="28" y="1616"/>
                  </a:cubicBezTo>
                  <a:cubicBezTo>
                    <a:pt x="0" y="1635"/>
                    <a:pt x="21" y="1668"/>
                    <a:pt x="44" y="1668"/>
                  </a:cubicBezTo>
                  <a:cubicBezTo>
                    <a:pt x="52" y="1668"/>
                    <a:pt x="60" y="1664"/>
                    <a:pt x="66" y="1655"/>
                  </a:cubicBezTo>
                  <a:cubicBezTo>
                    <a:pt x="632" y="1076"/>
                    <a:pt x="1235" y="548"/>
                    <a:pt x="1877" y="70"/>
                  </a:cubicBezTo>
                  <a:cubicBezTo>
                    <a:pt x="1898" y="49"/>
                    <a:pt x="1884" y="1"/>
                    <a:pt x="1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34"/>
            <p:cNvSpPr/>
            <p:nvPr/>
          </p:nvSpPr>
          <p:spPr>
            <a:xfrm>
              <a:off x="6329925" y="4073225"/>
              <a:ext cx="38975" cy="42025"/>
            </a:xfrm>
            <a:custGeom>
              <a:avLst/>
              <a:gdLst/>
              <a:ahLst/>
              <a:cxnLst/>
              <a:rect l="l" t="t" r="r" b="b"/>
              <a:pathLst>
                <a:path w="1559" h="1681" extrusionOk="0">
                  <a:moveTo>
                    <a:pt x="1515" y="0"/>
                  </a:moveTo>
                  <a:cubicBezTo>
                    <a:pt x="1507" y="0"/>
                    <a:pt x="1499" y="4"/>
                    <a:pt x="1493" y="13"/>
                  </a:cubicBezTo>
                  <a:cubicBezTo>
                    <a:pt x="1002" y="542"/>
                    <a:pt x="512" y="1083"/>
                    <a:pt x="21" y="1623"/>
                  </a:cubicBezTo>
                  <a:cubicBezTo>
                    <a:pt x="0" y="1643"/>
                    <a:pt x="29" y="1680"/>
                    <a:pt x="55" y="1680"/>
                  </a:cubicBezTo>
                  <a:cubicBezTo>
                    <a:pt x="61" y="1680"/>
                    <a:pt x="66" y="1678"/>
                    <a:pt x="71" y="1673"/>
                  </a:cubicBezTo>
                  <a:cubicBezTo>
                    <a:pt x="562" y="1133"/>
                    <a:pt x="1052" y="592"/>
                    <a:pt x="1530" y="52"/>
                  </a:cubicBezTo>
                  <a:cubicBezTo>
                    <a:pt x="1558" y="33"/>
                    <a:pt x="1538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34"/>
            <p:cNvSpPr/>
            <p:nvPr/>
          </p:nvSpPr>
          <p:spPr>
            <a:xfrm>
              <a:off x="6332875" y="4070800"/>
              <a:ext cx="30650" cy="43675"/>
            </a:xfrm>
            <a:custGeom>
              <a:avLst/>
              <a:gdLst/>
              <a:ahLst/>
              <a:cxnLst/>
              <a:rect l="l" t="t" r="r" b="b"/>
              <a:pathLst>
                <a:path w="1226" h="1747" extrusionOk="0">
                  <a:moveTo>
                    <a:pt x="1188" y="1"/>
                  </a:moveTo>
                  <a:cubicBezTo>
                    <a:pt x="1174" y="1"/>
                    <a:pt x="1158" y="8"/>
                    <a:pt x="1148" y="23"/>
                  </a:cubicBezTo>
                  <a:cubicBezTo>
                    <a:pt x="897" y="652"/>
                    <a:pt x="506" y="1217"/>
                    <a:pt x="29" y="1695"/>
                  </a:cubicBezTo>
                  <a:cubicBezTo>
                    <a:pt x="1" y="1714"/>
                    <a:pt x="22" y="1746"/>
                    <a:pt x="45" y="1746"/>
                  </a:cubicBezTo>
                  <a:cubicBezTo>
                    <a:pt x="52" y="1746"/>
                    <a:pt x="60" y="1743"/>
                    <a:pt x="67" y="1733"/>
                  </a:cubicBezTo>
                  <a:cubicBezTo>
                    <a:pt x="570" y="1255"/>
                    <a:pt x="959" y="677"/>
                    <a:pt x="1211" y="48"/>
                  </a:cubicBezTo>
                  <a:cubicBezTo>
                    <a:pt x="1226" y="18"/>
                    <a:pt x="1209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34"/>
            <p:cNvSpPr/>
            <p:nvPr/>
          </p:nvSpPr>
          <p:spPr>
            <a:xfrm>
              <a:off x="6335375" y="4067000"/>
              <a:ext cx="19175" cy="40675"/>
            </a:xfrm>
            <a:custGeom>
              <a:avLst/>
              <a:gdLst/>
              <a:ahLst/>
              <a:cxnLst/>
              <a:rect l="l" t="t" r="r" b="b"/>
              <a:pathLst>
                <a:path w="767" h="1627" extrusionOk="0">
                  <a:moveTo>
                    <a:pt x="729" y="1"/>
                  </a:moveTo>
                  <a:cubicBezTo>
                    <a:pt x="715" y="1"/>
                    <a:pt x="701" y="8"/>
                    <a:pt x="696" y="24"/>
                  </a:cubicBezTo>
                  <a:cubicBezTo>
                    <a:pt x="507" y="552"/>
                    <a:pt x="281" y="1080"/>
                    <a:pt x="17" y="1583"/>
                  </a:cubicBezTo>
                  <a:cubicBezTo>
                    <a:pt x="1" y="1608"/>
                    <a:pt x="22" y="1627"/>
                    <a:pt x="42" y="1627"/>
                  </a:cubicBezTo>
                  <a:cubicBezTo>
                    <a:pt x="52" y="1627"/>
                    <a:pt x="63" y="1621"/>
                    <a:pt x="67" y="1608"/>
                  </a:cubicBezTo>
                  <a:cubicBezTo>
                    <a:pt x="344" y="1105"/>
                    <a:pt x="570" y="577"/>
                    <a:pt x="759" y="36"/>
                  </a:cubicBezTo>
                  <a:cubicBezTo>
                    <a:pt x="766" y="14"/>
                    <a:pt x="748" y="1"/>
                    <a:pt x="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34"/>
            <p:cNvSpPr/>
            <p:nvPr/>
          </p:nvSpPr>
          <p:spPr>
            <a:xfrm>
              <a:off x="6333400" y="4057450"/>
              <a:ext cx="15300" cy="56275"/>
            </a:xfrm>
            <a:custGeom>
              <a:avLst/>
              <a:gdLst/>
              <a:ahLst/>
              <a:cxnLst/>
              <a:rect l="l" t="t" r="r" b="b"/>
              <a:pathLst>
                <a:path w="612" h="2251" extrusionOk="0">
                  <a:moveTo>
                    <a:pt x="571" y="0"/>
                  </a:moveTo>
                  <a:cubicBezTo>
                    <a:pt x="559" y="0"/>
                    <a:pt x="549" y="9"/>
                    <a:pt x="549" y="29"/>
                  </a:cubicBezTo>
                  <a:cubicBezTo>
                    <a:pt x="410" y="758"/>
                    <a:pt x="222" y="1487"/>
                    <a:pt x="8" y="2204"/>
                  </a:cubicBezTo>
                  <a:cubicBezTo>
                    <a:pt x="0" y="2234"/>
                    <a:pt x="20" y="2251"/>
                    <a:pt x="40" y="2251"/>
                  </a:cubicBezTo>
                  <a:cubicBezTo>
                    <a:pt x="53" y="2251"/>
                    <a:pt x="66" y="2244"/>
                    <a:pt x="71" y="2229"/>
                  </a:cubicBezTo>
                  <a:cubicBezTo>
                    <a:pt x="284" y="1513"/>
                    <a:pt x="473" y="783"/>
                    <a:pt x="611" y="41"/>
                  </a:cubicBezTo>
                  <a:cubicBezTo>
                    <a:pt x="611" y="18"/>
                    <a:pt x="589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34"/>
            <p:cNvSpPr/>
            <p:nvPr/>
          </p:nvSpPr>
          <p:spPr>
            <a:xfrm>
              <a:off x="6330575" y="4059650"/>
              <a:ext cx="12300" cy="48450"/>
            </a:xfrm>
            <a:custGeom>
              <a:avLst/>
              <a:gdLst/>
              <a:ahLst/>
              <a:cxnLst/>
              <a:rect l="l" t="t" r="r" b="b"/>
              <a:pathLst>
                <a:path w="492" h="1938" extrusionOk="0">
                  <a:moveTo>
                    <a:pt x="459" y="0"/>
                  </a:moveTo>
                  <a:cubicBezTo>
                    <a:pt x="441" y="0"/>
                    <a:pt x="422" y="10"/>
                    <a:pt x="422" y="28"/>
                  </a:cubicBezTo>
                  <a:cubicBezTo>
                    <a:pt x="360" y="670"/>
                    <a:pt x="221" y="1299"/>
                    <a:pt x="8" y="1902"/>
                  </a:cubicBezTo>
                  <a:cubicBezTo>
                    <a:pt x="0" y="1924"/>
                    <a:pt x="18" y="1938"/>
                    <a:pt x="37" y="1938"/>
                  </a:cubicBezTo>
                  <a:cubicBezTo>
                    <a:pt x="51" y="1938"/>
                    <a:pt x="65" y="1931"/>
                    <a:pt x="70" y="1914"/>
                  </a:cubicBezTo>
                  <a:cubicBezTo>
                    <a:pt x="285" y="1311"/>
                    <a:pt x="422" y="670"/>
                    <a:pt x="486" y="28"/>
                  </a:cubicBezTo>
                  <a:cubicBezTo>
                    <a:pt x="492" y="10"/>
                    <a:pt x="476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34"/>
            <p:cNvSpPr/>
            <p:nvPr/>
          </p:nvSpPr>
          <p:spPr>
            <a:xfrm>
              <a:off x="6320500" y="4073475"/>
              <a:ext cx="12475" cy="51425"/>
            </a:xfrm>
            <a:custGeom>
              <a:avLst/>
              <a:gdLst/>
              <a:ahLst/>
              <a:cxnLst/>
              <a:rect l="l" t="t" r="r" b="b"/>
              <a:pathLst>
                <a:path w="499" h="2057" extrusionOk="0">
                  <a:moveTo>
                    <a:pt x="467" y="1"/>
                  </a:moveTo>
                  <a:cubicBezTo>
                    <a:pt x="452" y="1"/>
                    <a:pt x="436" y="10"/>
                    <a:pt x="436" y="29"/>
                  </a:cubicBezTo>
                  <a:cubicBezTo>
                    <a:pt x="347" y="708"/>
                    <a:pt x="197" y="1361"/>
                    <a:pt x="8" y="2015"/>
                  </a:cubicBezTo>
                  <a:cubicBezTo>
                    <a:pt x="1" y="2038"/>
                    <a:pt x="20" y="2057"/>
                    <a:pt x="40" y="2057"/>
                  </a:cubicBezTo>
                  <a:cubicBezTo>
                    <a:pt x="53" y="2057"/>
                    <a:pt x="66" y="2049"/>
                    <a:pt x="71" y="2028"/>
                  </a:cubicBezTo>
                  <a:cubicBezTo>
                    <a:pt x="260" y="1375"/>
                    <a:pt x="411" y="708"/>
                    <a:pt x="498" y="29"/>
                  </a:cubicBezTo>
                  <a:cubicBezTo>
                    <a:pt x="498" y="10"/>
                    <a:pt x="483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34"/>
            <p:cNvSpPr/>
            <p:nvPr/>
          </p:nvSpPr>
          <p:spPr>
            <a:xfrm>
              <a:off x="6324875" y="4077250"/>
              <a:ext cx="10600" cy="35450"/>
            </a:xfrm>
            <a:custGeom>
              <a:avLst/>
              <a:gdLst/>
              <a:ahLst/>
              <a:cxnLst/>
              <a:rect l="l" t="t" r="r" b="b"/>
              <a:pathLst>
                <a:path w="424" h="1418" extrusionOk="0">
                  <a:moveTo>
                    <a:pt x="391" y="0"/>
                  </a:moveTo>
                  <a:cubicBezTo>
                    <a:pt x="374" y="0"/>
                    <a:pt x="355" y="10"/>
                    <a:pt x="349" y="28"/>
                  </a:cubicBezTo>
                  <a:cubicBezTo>
                    <a:pt x="298" y="494"/>
                    <a:pt x="186" y="947"/>
                    <a:pt x="10" y="1374"/>
                  </a:cubicBezTo>
                  <a:cubicBezTo>
                    <a:pt x="1" y="1399"/>
                    <a:pt x="25" y="1418"/>
                    <a:pt x="46" y="1418"/>
                  </a:cubicBezTo>
                  <a:cubicBezTo>
                    <a:pt x="57" y="1418"/>
                    <a:pt x="68" y="1413"/>
                    <a:pt x="72" y="1400"/>
                  </a:cubicBezTo>
                  <a:cubicBezTo>
                    <a:pt x="248" y="959"/>
                    <a:pt x="362" y="494"/>
                    <a:pt x="424" y="28"/>
                  </a:cubicBezTo>
                  <a:cubicBezTo>
                    <a:pt x="424" y="10"/>
                    <a:pt x="408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34"/>
            <p:cNvSpPr/>
            <p:nvPr/>
          </p:nvSpPr>
          <p:spPr>
            <a:xfrm>
              <a:off x="6341300" y="4074725"/>
              <a:ext cx="21050" cy="30775"/>
            </a:xfrm>
            <a:custGeom>
              <a:avLst/>
              <a:gdLst/>
              <a:ahLst/>
              <a:cxnLst/>
              <a:rect l="l" t="t" r="r" b="b"/>
              <a:pathLst>
                <a:path w="842" h="1231" extrusionOk="0">
                  <a:moveTo>
                    <a:pt x="794" y="1"/>
                  </a:moveTo>
                  <a:cubicBezTo>
                    <a:pt x="785" y="1"/>
                    <a:pt x="777" y="6"/>
                    <a:pt x="773" y="17"/>
                  </a:cubicBezTo>
                  <a:cubicBezTo>
                    <a:pt x="572" y="431"/>
                    <a:pt x="320" y="822"/>
                    <a:pt x="32" y="1174"/>
                  </a:cubicBezTo>
                  <a:cubicBezTo>
                    <a:pt x="1" y="1194"/>
                    <a:pt x="28" y="1231"/>
                    <a:pt x="52" y="1231"/>
                  </a:cubicBezTo>
                  <a:cubicBezTo>
                    <a:pt x="58" y="1231"/>
                    <a:pt x="64" y="1229"/>
                    <a:pt x="69" y="1224"/>
                  </a:cubicBezTo>
                  <a:cubicBezTo>
                    <a:pt x="371" y="859"/>
                    <a:pt x="622" y="469"/>
                    <a:pt x="823" y="54"/>
                  </a:cubicBezTo>
                  <a:cubicBezTo>
                    <a:pt x="841" y="28"/>
                    <a:pt x="815" y="1"/>
                    <a:pt x="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34"/>
            <p:cNvSpPr/>
            <p:nvPr/>
          </p:nvSpPr>
          <p:spPr>
            <a:xfrm>
              <a:off x="6343125" y="4076175"/>
              <a:ext cx="30825" cy="27450"/>
            </a:xfrm>
            <a:custGeom>
              <a:avLst/>
              <a:gdLst/>
              <a:ahLst/>
              <a:cxnLst/>
              <a:rect l="l" t="t" r="r" b="b"/>
              <a:pathLst>
                <a:path w="1233" h="1098" extrusionOk="0">
                  <a:moveTo>
                    <a:pt x="1186" y="1"/>
                  </a:moveTo>
                  <a:cubicBezTo>
                    <a:pt x="1179" y="1"/>
                    <a:pt x="1172" y="3"/>
                    <a:pt x="1166" y="9"/>
                  </a:cubicBezTo>
                  <a:cubicBezTo>
                    <a:pt x="763" y="323"/>
                    <a:pt x="386" y="675"/>
                    <a:pt x="21" y="1040"/>
                  </a:cubicBezTo>
                  <a:cubicBezTo>
                    <a:pt x="1" y="1061"/>
                    <a:pt x="30" y="1097"/>
                    <a:pt x="55" y="1097"/>
                  </a:cubicBezTo>
                  <a:cubicBezTo>
                    <a:pt x="61" y="1097"/>
                    <a:pt x="66" y="1095"/>
                    <a:pt x="71" y="1091"/>
                  </a:cubicBezTo>
                  <a:cubicBezTo>
                    <a:pt x="436" y="713"/>
                    <a:pt x="814" y="373"/>
                    <a:pt x="1203" y="46"/>
                  </a:cubicBezTo>
                  <a:cubicBezTo>
                    <a:pt x="1232" y="27"/>
                    <a:pt x="1210" y="1"/>
                    <a:pt x="1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34"/>
            <p:cNvSpPr/>
            <p:nvPr/>
          </p:nvSpPr>
          <p:spPr>
            <a:xfrm>
              <a:off x="6337525" y="4074100"/>
              <a:ext cx="18625" cy="31625"/>
            </a:xfrm>
            <a:custGeom>
              <a:avLst/>
              <a:gdLst/>
              <a:ahLst/>
              <a:cxnLst/>
              <a:rect l="l" t="t" r="r" b="b"/>
              <a:pathLst>
                <a:path w="745" h="1265" extrusionOk="0">
                  <a:moveTo>
                    <a:pt x="704" y="1"/>
                  </a:moveTo>
                  <a:cubicBezTo>
                    <a:pt x="696" y="1"/>
                    <a:pt x="689" y="5"/>
                    <a:pt x="686" y="17"/>
                  </a:cubicBezTo>
                  <a:cubicBezTo>
                    <a:pt x="496" y="431"/>
                    <a:pt x="270" y="833"/>
                    <a:pt x="19" y="1211"/>
                  </a:cubicBezTo>
                  <a:cubicBezTo>
                    <a:pt x="1" y="1238"/>
                    <a:pt x="21" y="1264"/>
                    <a:pt x="43" y="1264"/>
                  </a:cubicBezTo>
                  <a:cubicBezTo>
                    <a:pt x="52" y="1264"/>
                    <a:pt x="62" y="1260"/>
                    <a:pt x="69" y="1249"/>
                  </a:cubicBezTo>
                  <a:cubicBezTo>
                    <a:pt x="333" y="872"/>
                    <a:pt x="560" y="469"/>
                    <a:pt x="736" y="54"/>
                  </a:cubicBezTo>
                  <a:cubicBezTo>
                    <a:pt x="744" y="28"/>
                    <a:pt x="722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34"/>
            <p:cNvSpPr/>
            <p:nvPr/>
          </p:nvSpPr>
          <p:spPr>
            <a:xfrm>
              <a:off x="6366675" y="4043975"/>
              <a:ext cx="16050" cy="19925"/>
            </a:xfrm>
            <a:custGeom>
              <a:avLst/>
              <a:gdLst/>
              <a:ahLst/>
              <a:cxnLst/>
              <a:rect l="l" t="t" r="r" b="b"/>
              <a:pathLst>
                <a:path w="642" h="797" extrusionOk="0">
                  <a:moveTo>
                    <a:pt x="599" y="1"/>
                  </a:moveTo>
                  <a:cubicBezTo>
                    <a:pt x="591" y="1"/>
                    <a:pt x="582" y="4"/>
                    <a:pt x="576" y="14"/>
                  </a:cubicBezTo>
                  <a:cubicBezTo>
                    <a:pt x="350" y="228"/>
                    <a:pt x="160" y="479"/>
                    <a:pt x="10" y="744"/>
                  </a:cubicBezTo>
                  <a:cubicBezTo>
                    <a:pt x="1" y="770"/>
                    <a:pt x="24" y="797"/>
                    <a:pt x="46" y="797"/>
                  </a:cubicBezTo>
                  <a:cubicBezTo>
                    <a:pt x="56" y="797"/>
                    <a:pt x="66" y="792"/>
                    <a:pt x="73" y="781"/>
                  </a:cubicBezTo>
                  <a:cubicBezTo>
                    <a:pt x="224" y="517"/>
                    <a:pt x="400" y="266"/>
                    <a:pt x="613" y="52"/>
                  </a:cubicBezTo>
                  <a:cubicBezTo>
                    <a:pt x="641" y="33"/>
                    <a:pt x="621" y="1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34"/>
            <p:cNvSpPr/>
            <p:nvPr/>
          </p:nvSpPr>
          <p:spPr>
            <a:xfrm>
              <a:off x="6355900" y="4050675"/>
              <a:ext cx="2850" cy="4350"/>
            </a:xfrm>
            <a:custGeom>
              <a:avLst/>
              <a:gdLst/>
              <a:ahLst/>
              <a:cxnLst/>
              <a:rect l="l" t="t" r="r" b="b"/>
              <a:pathLst>
                <a:path w="114" h="174" extrusionOk="0">
                  <a:moveTo>
                    <a:pt x="71" y="1"/>
                  </a:moveTo>
                  <a:cubicBezTo>
                    <a:pt x="67" y="1"/>
                    <a:pt x="63" y="4"/>
                    <a:pt x="63" y="10"/>
                  </a:cubicBezTo>
                  <a:lnTo>
                    <a:pt x="51" y="10"/>
                  </a:lnTo>
                  <a:cubicBezTo>
                    <a:pt x="51" y="23"/>
                    <a:pt x="38" y="23"/>
                    <a:pt x="38" y="23"/>
                  </a:cubicBezTo>
                  <a:lnTo>
                    <a:pt x="1" y="136"/>
                  </a:lnTo>
                  <a:lnTo>
                    <a:pt x="1" y="161"/>
                  </a:lnTo>
                  <a:cubicBezTo>
                    <a:pt x="13" y="161"/>
                    <a:pt x="13" y="174"/>
                    <a:pt x="26" y="174"/>
                  </a:cubicBezTo>
                  <a:cubicBezTo>
                    <a:pt x="38" y="174"/>
                    <a:pt x="38" y="174"/>
                    <a:pt x="51" y="161"/>
                  </a:cubicBezTo>
                  <a:cubicBezTo>
                    <a:pt x="63" y="161"/>
                    <a:pt x="63" y="149"/>
                    <a:pt x="63" y="149"/>
                  </a:cubicBezTo>
                  <a:cubicBezTo>
                    <a:pt x="76" y="111"/>
                    <a:pt x="88" y="73"/>
                    <a:pt x="101" y="48"/>
                  </a:cubicBezTo>
                  <a:cubicBezTo>
                    <a:pt x="114" y="35"/>
                    <a:pt x="101" y="23"/>
                    <a:pt x="101" y="23"/>
                  </a:cubicBezTo>
                  <a:cubicBezTo>
                    <a:pt x="101" y="10"/>
                    <a:pt x="88" y="10"/>
                    <a:pt x="88" y="10"/>
                  </a:cubicBezTo>
                  <a:cubicBezTo>
                    <a:pt x="82" y="4"/>
                    <a:pt x="76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34"/>
            <p:cNvSpPr/>
            <p:nvPr/>
          </p:nvSpPr>
          <p:spPr>
            <a:xfrm>
              <a:off x="6524900" y="3893025"/>
              <a:ext cx="7725" cy="23450"/>
            </a:xfrm>
            <a:custGeom>
              <a:avLst/>
              <a:gdLst/>
              <a:ahLst/>
              <a:cxnLst/>
              <a:rect l="l" t="t" r="r" b="b"/>
              <a:pathLst>
                <a:path w="309" h="938" extrusionOk="0">
                  <a:moveTo>
                    <a:pt x="43" y="0"/>
                  </a:moveTo>
                  <a:cubicBezTo>
                    <a:pt x="21" y="0"/>
                    <a:pt x="1" y="27"/>
                    <a:pt x="18" y="54"/>
                  </a:cubicBezTo>
                  <a:cubicBezTo>
                    <a:pt x="169" y="305"/>
                    <a:pt x="245" y="607"/>
                    <a:pt x="233" y="909"/>
                  </a:cubicBezTo>
                  <a:cubicBezTo>
                    <a:pt x="233" y="928"/>
                    <a:pt x="248" y="937"/>
                    <a:pt x="264" y="937"/>
                  </a:cubicBezTo>
                  <a:cubicBezTo>
                    <a:pt x="279" y="937"/>
                    <a:pt x="295" y="928"/>
                    <a:pt x="295" y="909"/>
                  </a:cubicBezTo>
                  <a:cubicBezTo>
                    <a:pt x="308" y="595"/>
                    <a:pt x="220" y="293"/>
                    <a:pt x="69" y="16"/>
                  </a:cubicBezTo>
                  <a:cubicBezTo>
                    <a:pt x="61" y="5"/>
                    <a:pt x="52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34"/>
            <p:cNvSpPr/>
            <p:nvPr/>
          </p:nvSpPr>
          <p:spPr>
            <a:xfrm>
              <a:off x="6526775" y="3896850"/>
              <a:ext cx="7875" cy="16150"/>
            </a:xfrm>
            <a:custGeom>
              <a:avLst/>
              <a:gdLst/>
              <a:ahLst/>
              <a:cxnLst/>
              <a:rect l="l" t="t" r="r" b="b"/>
              <a:pathLst>
                <a:path w="315" h="646" extrusionOk="0">
                  <a:moveTo>
                    <a:pt x="47" y="1"/>
                  </a:moveTo>
                  <a:cubicBezTo>
                    <a:pt x="23" y="1"/>
                    <a:pt x="0" y="36"/>
                    <a:pt x="19" y="64"/>
                  </a:cubicBezTo>
                  <a:cubicBezTo>
                    <a:pt x="145" y="215"/>
                    <a:pt x="220" y="417"/>
                    <a:pt x="245" y="618"/>
                  </a:cubicBezTo>
                  <a:cubicBezTo>
                    <a:pt x="245" y="636"/>
                    <a:pt x="264" y="646"/>
                    <a:pt x="281" y="646"/>
                  </a:cubicBezTo>
                  <a:cubicBezTo>
                    <a:pt x="299" y="646"/>
                    <a:pt x="315" y="636"/>
                    <a:pt x="309" y="618"/>
                  </a:cubicBezTo>
                  <a:cubicBezTo>
                    <a:pt x="283" y="391"/>
                    <a:pt x="208" y="190"/>
                    <a:pt x="69" y="14"/>
                  </a:cubicBezTo>
                  <a:cubicBezTo>
                    <a:pt x="63" y="5"/>
                    <a:pt x="55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34"/>
            <p:cNvSpPr/>
            <p:nvPr/>
          </p:nvSpPr>
          <p:spPr>
            <a:xfrm>
              <a:off x="6518525" y="3889575"/>
              <a:ext cx="9350" cy="35075"/>
            </a:xfrm>
            <a:custGeom>
              <a:avLst/>
              <a:gdLst/>
              <a:ahLst/>
              <a:cxnLst/>
              <a:rect l="l" t="t" r="r" b="b"/>
              <a:pathLst>
                <a:path w="374" h="1403" extrusionOk="0">
                  <a:moveTo>
                    <a:pt x="222" y="0"/>
                  </a:moveTo>
                  <a:cubicBezTo>
                    <a:pt x="200" y="0"/>
                    <a:pt x="180" y="27"/>
                    <a:pt x="198" y="54"/>
                  </a:cubicBezTo>
                  <a:cubicBezTo>
                    <a:pt x="261" y="154"/>
                    <a:pt x="273" y="280"/>
                    <a:pt x="273" y="393"/>
                  </a:cubicBezTo>
                  <a:cubicBezTo>
                    <a:pt x="273" y="506"/>
                    <a:pt x="261" y="619"/>
                    <a:pt x="236" y="733"/>
                  </a:cubicBezTo>
                  <a:cubicBezTo>
                    <a:pt x="198" y="959"/>
                    <a:pt x="123" y="1160"/>
                    <a:pt x="10" y="1348"/>
                  </a:cubicBezTo>
                  <a:cubicBezTo>
                    <a:pt x="1" y="1375"/>
                    <a:pt x="23" y="1402"/>
                    <a:pt x="46" y="1402"/>
                  </a:cubicBezTo>
                  <a:cubicBezTo>
                    <a:pt x="55" y="1402"/>
                    <a:pt x="65" y="1398"/>
                    <a:pt x="72" y="1387"/>
                  </a:cubicBezTo>
                  <a:cubicBezTo>
                    <a:pt x="186" y="1185"/>
                    <a:pt x="273" y="959"/>
                    <a:pt x="312" y="720"/>
                  </a:cubicBezTo>
                  <a:cubicBezTo>
                    <a:pt x="349" y="493"/>
                    <a:pt x="374" y="217"/>
                    <a:pt x="248" y="15"/>
                  </a:cubicBezTo>
                  <a:cubicBezTo>
                    <a:pt x="241" y="5"/>
                    <a:pt x="231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34"/>
            <p:cNvSpPr/>
            <p:nvPr/>
          </p:nvSpPr>
          <p:spPr>
            <a:xfrm>
              <a:off x="6517600" y="3885500"/>
              <a:ext cx="12075" cy="15250"/>
            </a:xfrm>
            <a:custGeom>
              <a:avLst/>
              <a:gdLst/>
              <a:ahLst/>
              <a:cxnLst/>
              <a:rect l="l" t="t" r="r" b="b"/>
              <a:pathLst>
                <a:path w="483" h="610" extrusionOk="0">
                  <a:moveTo>
                    <a:pt x="60" y="1"/>
                  </a:moveTo>
                  <a:cubicBezTo>
                    <a:pt x="27" y="1"/>
                    <a:pt x="0" y="43"/>
                    <a:pt x="34" y="66"/>
                  </a:cubicBezTo>
                  <a:cubicBezTo>
                    <a:pt x="235" y="166"/>
                    <a:pt x="336" y="393"/>
                    <a:pt x="411" y="594"/>
                  </a:cubicBezTo>
                  <a:cubicBezTo>
                    <a:pt x="418" y="605"/>
                    <a:pt x="428" y="609"/>
                    <a:pt x="437" y="609"/>
                  </a:cubicBezTo>
                  <a:cubicBezTo>
                    <a:pt x="460" y="609"/>
                    <a:pt x="483" y="583"/>
                    <a:pt x="474" y="556"/>
                  </a:cubicBezTo>
                  <a:cubicBezTo>
                    <a:pt x="386" y="355"/>
                    <a:pt x="273" y="116"/>
                    <a:pt x="72" y="2"/>
                  </a:cubicBezTo>
                  <a:cubicBezTo>
                    <a:pt x="68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34"/>
            <p:cNvSpPr/>
            <p:nvPr/>
          </p:nvSpPr>
          <p:spPr>
            <a:xfrm>
              <a:off x="6516725" y="3886625"/>
              <a:ext cx="10125" cy="13250"/>
            </a:xfrm>
            <a:custGeom>
              <a:avLst/>
              <a:gdLst/>
              <a:ahLst/>
              <a:cxnLst/>
              <a:rect l="l" t="t" r="r" b="b"/>
              <a:pathLst>
                <a:path w="405" h="530" extrusionOk="0">
                  <a:moveTo>
                    <a:pt x="48" y="1"/>
                  </a:moveTo>
                  <a:cubicBezTo>
                    <a:pt x="20" y="1"/>
                    <a:pt x="1" y="38"/>
                    <a:pt x="32" y="58"/>
                  </a:cubicBezTo>
                  <a:cubicBezTo>
                    <a:pt x="182" y="172"/>
                    <a:pt x="283" y="323"/>
                    <a:pt x="333" y="511"/>
                  </a:cubicBezTo>
                  <a:cubicBezTo>
                    <a:pt x="338" y="524"/>
                    <a:pt x="348" y="530"/>
                    <a:pt x="359" y="530"/>
                  </a:cubicBezTo>
                  <a:cubicBezTo>
                    <a:pt x="380" y="530"/>
                    <a:pt x="404" y="510"/>
                    <a:pt x="396" y="486"/>
                  </a:cubicBezTo>
                  <a:cubicBezTo>
                    <a:pt x="345" y="297"/>
                    <a:pt x="220" y="121"/>
                    <a:pt x="69" y="8"/>
                  </a:cubicBezTo>
                  <a:cubicBezTo>
                    <a:pt x="62" y="3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34"/>
            <p:cNvSpPr/>
            <p:nvPr/>
          </p:nvSpPr>
          <p:spPr>
            <a:xfrm>
              <a:off x="6516425" y="3890825"/>
              <a:ext cx="10200" cy="27075"/>
            </a:xfrm>
            <a:custGeom>
              <a:avLst/>
              <a:gdLst/>
              <a:ahLst/>
              <a:cxnLst/>
              <a:rect l="l" t="t" r="r" b="b"/>
              <a:pathLst>
                <a:path w="408" h="1083" extrusionOk="0">
                  <a:moveTo>
                    <a:pt x="279" y="0"/>
                  </a:moveTo>
                  <a:cubicBezTo>
                    <a:pt x="253" y="0"/>
                    <a:pt x="227" y="27"/>
                    <a:pt x="245" y="54"/>
                  </a:cubicBezTo>
                  <a:cubicBezTo>
                    <a:pt x="345" y="205"/>
                    <a:pt x="282" y="406"/>
                    <a:pt x="232" y="569"/>
                  </a:cubicBezTo>
                  <a:cubicBezTo>
                    <a:pt x="181" y="733"/>
                    <a:pt x="106" y="884"/>
                    <a:pt x="18" y="1035"/>
                  </a:cubicBezTo>
                  <a:cubicBezTo>
                    <a:pt x="0" y="1062"/>
                    <a:pt x="28" y="1082"/>
                    <a:pt x="54" y="1082"/>
                  </a:cubicBezTo>
                  <a:cubicBezTo>
                    <a:pt x="64" y="1082"/>
                    <a:pt x="74" y="1079"/>
                    <a:pt x="81" y="1072"/>
                  </a:cubicBezTo>
                  <a:cubicBezTo>
                    <a:pt x="181" y="909"/>
                    <a:pt x="257" y="733"/>
                    <a:pt x="307" y="557"/>
                  </a:cubicBezTo>
                  <a:cubicBezTo>
                    <a:pt x="357" y="381"/>
                    <a:pt x="408" y="180"/>
                    <a:pt x="307" y="16"/>
                  </a:cubicBezTo>
                  <a:cubicBezTo>
                    <a:pt x="300" y="5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34"/>
            <p:cNvSpPr/>
            <p:nvPr/>
          </p:nvSpPr>
          <p:spPr>
            <a:xfrm>
              <a:off x="6506950" y="3889250"/>
              <a:ext cx="15275" cy="23575"/>
            </a:xfrm>
            <a:custGeom>
              <a:avLst/>
              <a:gdLst/>
              <a:ahLst/>
              <a:cxnLst/>
              <a:rect l="l" t="t" r="r" b="b"/>
              <a:pathLst>
                <a:path w="611" h="943" extrusionOk="0">
                  <a:moveTo>
                    <a:pt x="579" y="1"/>
                  </a:moveTo>
                  <a:cubicBezTo>
                    <a:pt x="564" y="1"/>
                    <a:pt x="548" y="10"/>
                    <a:pt x="548" y="28"/>
                  </a:cubicBezTo>
                  <a:cubicBezTo>
                    <a:pt x="523" y="381"/>
                    <a:pt x="259" y="645"/>
                    <a:pt x="20" y="884"/>
                  </a:cubicBezTo>
                  <a:cubicBezTo>
                    <a:pt x="1" y="913"/>
                    <a:pt x="19" y="942"/>
                    <a:pt x="45" y="942"/>
                  </a:cubicBezTo>
                  <a:cubicBezTo>
                    <a:pt x="53" y="942"/>
                    <a:pt x="62" y="940"/>
                    <a:pt x="70" y="934"/>
                  </a:cubicBezTo>
                  <a:cubicBezTo>
                    <a:pt x="322" y="682"/>
                    <a:pt x="586" y="406"/>
                    <a:pt x="611" y="28"/>
                  </a:cubicBezTo>
                  <a:cubicBezTo>
                    <a:pt x="611" y="10"/>
                    <a:pt x="595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34"/>
            <p:cNvSpPr/>
            <p:nvPr/>
          </p:nvSpPr>
          <p:spPr>
            <a:xfrm>
              <a:off x="6523325" y="3902775"/>
              <a:ext cx="10225" cy="27475"/>
            </a:xfrm>
            <a:custGeom>
              <a:avLst/>
              <a:gdLst/>
              <a:ahLst/>
              <a:cxnLst/>
              <a:rect l="l" t="t" r="r" b="b"/>
              <a:pathLst>
                <a:path w="409" h="1099" extrusionOk="0">
                  <a:moveTo>
                    <a:pt x="322" y="0"/>
                  </a:moveTo>
                  <a:cubicBezTo>
                    <a:pt x="305" y="0"/>
                    <a:pt x="289" y="10"/>
                    <a:pt x="296" y="29"/>
                  </a:cubicBezTo>
                  <a:cubicBezTo>
                    <a:pt x="333" y="381"/>
                    <a:pt x="245" y="758"/>
                    <a:pt x="19" y="1035"/>
                  </a:cubicBezTo>
                  <a:cubicBezTo>
                    <a:pt x="0" y="1063"/>
                    <a:pt x="24" y="1098"/>
                    <a:pt x="48" y="1098"/>
                  </a:cubicBezTo>
                  <a:cubicBezTo>
                    <a:pt x="55" y="1098"/>
                    <a:pt x="63" y="1094"/>
                    <a:pt x="69" y="1085"/>
                  </a:cubicBezTo>
                  <a:cubicBezTo>
                    <a:pt x="296" y="783"/>
                    <a:pt x="408" y="406"/>
                    <a:pt x="358" y="29"/>
                  </a:cubicBezTo>
                  <a:cubicBezTo>
                    <a:pt x="358" y="10"/>
                    <a:pt x="339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34"/>
            <p:cNvSpPr/>
            <p:nvPr/>
          </p:nvSpPr>
          <p:spPr>
            <a:xfrm>
              <a:off x="6523900" y="3901200"/>
              <a:ext cx="6025" cy="17225"/>
            </a:xfrm>
            <a:custGeom>
              <a:avLst/>
              <a:gdLst/>
              <a:ahLst/>
              <a:cxnLst/>
              <a:rect l="l" t="t" r="r" b="b"/>
              <a:pathLst>
                <a:path w="241" h="689" extrusionOk="0">
                  <a:moveTo>
                    <a:pt x="208" y="0"/>
                  </a:moveTo>
                  <a:cubicBezTo>
                    <a:pt x="191" y="0"/>
                    <a:pt x="172" y="10"/>
                    <a:pt x="172" y="28"/>
                  </a:cubicBezTo>
                  <a:cubicBezTo>
                    <a:pt x="147" y="243"/>
                    <a:pt x="97" y="444"/>
                    <a:pt x="8" y="645"/>
                  </a:cubicBezTo>
                  <a:cubicBezTo>
                    <a:pt x="0" y="669"/>
                    <a:pt x="19" y="688"/>
                    <a:pt x="40" y="688"/>
                  </a:cubicBezTo>
                  <a:cubicBezTo>
                    <a:pt x="51" y="688"/>
                    <a:pt x="63" y="683"/>
                    <a:pt x="71" y="670"/>
                  </a:cubicBezTo>
                  <a:cubicBezTo>
                    <a:pt x="159" y="469"/>
                    <a:pt x="209" y="255"/>
                    <a:pt x="234" y="28"/>
                  </a:cubicBezTo>
                  <a:cubicBezTo>
                    <a:pt x="241" y="10"/>
                    <a:pt x="225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34"/>
            <p:cNvSpPr/>
            <p:nvPr/>
          </p:nvSpPr>
          <p:spPr>
            <a:xfrm>
              <a:off x="6522975" y="3887550"/>
              <a:ext cx="11725" cy="20825"/>
            </a:xfrm>
            <a:custGeom>
              <a:avLst/>
              <a:gdLst/>
              <a:ahLst/>
              <a:cxnLst/>
              <a:rect l="l" t="t" r="r" b="b"/>
              <a:pathLst>
                <a:path w="469" h="833" extrusionOk="0">
                  <a:moveTo>
                    <a:pt x="40" y="1"/>
                  </a:moveTo>
                  <a:cubicBezTo>
                    <a:pt x="19" y="1"/>
                    <a:pt x="1" y="30"/>
                    <a:pt x="20" y="59"/>
                  </a:cubicBezTo>
                  <a:cubicBezTo>
                    <a:pt x="196" y="273"/>
                    <a:pt x="335" y="537"/>
                    <a:pt x="397" y="814"/>
                  </a:cubicBezTo>
                  <a:cubicBezTo>
                    <a:pt x="402" y="827"/>
                    <a:pt x="412" y="832"/>
                    <a:pt x="423" y="832"/>
                  </a:cubicBezTo>
                  <a:cubicBezTo>
                    <a:pt x="445" y="832"/>
                    <a:pt x="468" y="813"/>
                    <a:pt x="461" y="789"/>
                  </a:cubicBezTo>
                  <a:cubicBezTo>
                    <a:pt x="397" y="499"/>
                    <a:pt x="259" y="235"/>
                    <a:pt x="58" y="9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34"/>
            <p:cNvSpPr/>
            <p:nvPr/>
          </p:nvSpPr>
          <p:spPr>
            <a:xfrm>
              <a:off x="6527675" y="3895375"/>
              <a:ext cx="4625" cy="23125"/>
            </a:xfrm>
            <a:custGeom>
              <a:avLst/>
              <a:gdLst/>
              <a:ahLst/>
              <a:cxnLst/>
              <a:rect l="l" t="t" r="r" b="b"/>
              <a:pathLst>
                <a:path w="185" h="925" extrusionOk="0">
                  <a:moveTo>
                    <a:pt x="78" y="1"/>
                  </a:moveTo>
                  <a:cubicBezTo>
                    <a:pt x="58" y="1"/>
                    <a:pt x="38" y="18"/>
                    <a:pt x="46" y="48"/>
                  </a:cubicBezTo>
                  <a:cubicBezTo>
                    <a:pt x="122" y="325"/>
                    <a:pt x="109" y="613"/>
                    <a:pt x="8" y="878"/>
                  </a:cubicBezTo>
                  <a:cubicBezTo>
                    <a:pt x="1" y="908"/>
                    <a:pt x="21" y="925"/>
                    <a:pt x="40" y="925"/>
                  </a:cubicBezTo>
                  <a:cubicBezTo>
                    <a:pt x="53" y="925"/>
                    <a:pt x="66" y="918"/>
                    <a:pt x="71" y="903"/>
                  </a:cubicBezTo>
                  <a:cubicBezTo>
                    <a:pt x="172" y="626"/>
                    <a:pt x="184" y="312"/>
                    <a:pt x="109" y="23"/>
                  </a:cubicBezTo>
                  <a:cubicBezTo>
                    <a:pt x="104" y="8"/>
                    <a:pt x="9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34"/>
            <p:cNvSpPr/>
            <p:nvPr/>
          </p:nvSpPr>
          <p:spPr>
            <a:xfrm>
              <a:off x="6518650" y="3886025"/>
              <a:ext cx="4825" cy="17625"/>
            </a:xfrm>
            <a:custGeom>
              <a:avLst/>
              <a:gdLst/>
              <a:ahLst/>
              <a:cxnLst/>
              <a:rect l="l" t="t" r="r" b="b"/>
              <a:pathLst>
                <a:path w="193" h="705" extrusionOk="0">
                  <a:moveTo>
                    <a:pt x="42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105" y="233"/>
                    <a:pt x="118" y="459"/>
                    <a:pt x="42" y="660"/>
                  </a:cubicBezTo>
                  <a:cubicBezTo>
                    <a:pt x="34" y="685"/>
                    <a:pt x="58" y="705"/>
                    <a:pt x="79" y="705"/>
                  </a:cubicBezTo>
                  <a:cubicBezTo>
                    <a:pt x="90" y="705"/>
                    <a:pt x="101" y="699"/>
                    <a:pt x="105" y="686"/>
                  </a:cubicBezTo>
                  <a:cubicBezTo>
                    <a:pt x="193" y="459"/>
                    <a:pt x="168" y="221"/>
                    <a:pt x="67" y="20"/>
                  </a:cubicBezTo>
                  <a:cubicBezTo>
                    <a:pt x="63" y="6"/>
                    <a:pt x="52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34"/>
            <p:cNvSpPr/>
            <p:nvPr/>
          </p:nvSpPr>
          <p:spPr>
            <a:xfrm>
              <a:off x="6506325" y="3885175"/>
              <a:ext cx="18600" cy="4950"/>
            </a:xfrm>
            <a:custGeom>
              <a:avLst/>
              <a:gdLst/>
              <a:ahLst/>
              <a:cxnLst/>
              <a:rect l="l" t="t" r="r" b="b"/>
              <a:pathLst>
                <a:path w="744" h="198" extrusionOk="0">
                  <a:moveTo>
                    <a:pt x="463" y="1"/>
                  </a:moveTo>
                  <a:cubicBezTo>
                    <a:pt x="449" y="1"/>
                    <a:pt x="435" y="2"/>
                    <a:pt x="422" y="3"/>
                  </a:cubicBezTo>
                  <a:cubicBezTo>
                    <a:pt x="271" y="3"/>
                    <a:pt x="146" y="79"/>
                    <a:pt x="32" y="141"/>
                  </a:cubicBezTo>
                  <a:cubicBezTo>
                    <a:pt x="1" y="152"/>
                    <a:pt x="13" y="197"/>
                    <a:pt x="40" y="197"/>
                  </a:cubicBezTo>
                  <a:cubicBezTo>
                    <a:pt x="45" y="197"/>
                    <a:pt x="51" y="196"/>
                    <a:pt x="57" y="191"/>
                  </a:cubicBezTo>
                  <a:cubicBezTo>
                    <a:pt x="169" y="136"/>
                    <a:pt x="321" y="60"/>
                    <a:pt x="459" y="60"/>
                  </a:cubicBezTo>
                  <a:cubicBezTo>
                    <a:pt x="539" y="60"/>
                    <a:pt x="614" y="85"/>
                    <a:pt x="674" y="154"/>
                  </a:cubicBezTo>
                  <a:cubicBezTo>
                    <a:pt x="680" y="163"/>
                    <a:pt x="688" y="167"/>
                    <a:pt x="696" y="167"/>
                  </a:cubicBezTo>
                  <a:cubicBezTo>
                    <a:pt x="719" y="167"/>
                    <a:pt x="743" y="132"/>
                    <a:pt x="724" y="104"/>
                  </a:cubicBezTo>
                  <a:cubicBezTo>
                    <a:pt x="659" y="38"/>
                    <a:pt x="555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34"/>
            <p:cNvSpPr/>
            <p:nvPr/>
          </p:nvSpPr>
          <p:spPr>
            <a:xfrm>
              <a:off x="6499800" y="3890225"/>
              <a:ext cx="21400" cy="12975"/>
            </a:xfrm>
            <a:custGeom>
              <a:avLst/>
              <a:gdLst/>
              <a:ahLst/>
              <a:cxnLst/>
              <a:rect l="l" t="t" r="r" b="b"/>
              <a:pathLst>
                <a:path w="856" h="519" extrusionOk="0">
                  <a:moveTo>
                    <a:pt x="809" y="1"/>
                  </a:moveTo>
                  <a:cubicBezTo>
                    <a:pt x="805" y="1"/>
                    <a:pt x="801" y="1"/>
                    <a:pt x="796" y="3"/>
                  </a:cubicBezTo>
                  <a:cubicBezTo>
                    <a:pt x="519" y="115"/>
                    <a:pt x="256" y="266"/>
                    <a:pt x="29" y="467"/>
                  </a:cubicBezTo>
                  <a:cubicBezTo>
                    <a:pt x="1" y="486"/>
                    <a:pt x="22" y="519"/>
                    <a:pt x="50" y="519"/>
                  </a:cubicBezTo>
                  <a:cubicBezTo>
                    <a:pt x="60" y="519"/>
                    <a:pt x="70" y="515"/>
                    <a:pt x="80" y="506"/>
                  </a:cubicBezTo>
                  <a:cubicBezTo>
                    <a:pt x="293" y="316"/>
                    <a:pt x="545" y="166"/>
                    <a:pt x="821" y="65"/>
                  </a:cubicBezTo>
                  <a:cubicBezTo>
                    <a:pt x="856" y="54"/>
                    <a:pt x="848" y="1"/>
                    <a:pt x="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34"/>
            <p:cNvSpPr/>
            <p:nvPr/>
          </p:nvSpPr>
          <p:spPr>
            <a:xfrm>
              <a:off x="6514350" y="3894350"/>
              <a:ext cx="4425" cy="3300"/>
            </a:xfrm>
            <a:custGeom>
              <a:avLst/>
              <a:gdLst/>
              <a:ahLst/>
              <a:cxnLst/>
              <a:rect l="l" t="t" r="r" b="b"/>
              <a:pathLst>
                <a:path w="177" h="132" extrusionOk="0">
                  <a:moveTo>
                    <a:pt x="127" y="1"/>
                  </a:moveTo>
                  <a:cubicBezTo>
                    <a:pt x="88" y="26"/>
                    <a:pt x="51" y="51"/>
                    <a:pt x="13" y="64"/>
                  </a:cubicBezTo>
                  <a:cubicBezTo>
                    <a:pt x="1" y="76"/>
                    <a:pt x="1" y="101"/>
                    <a:pt x="13" y="114"/>
                  </a:cubicBezTo>
                  <a:cubicBezTo>
                    <a:pt x="13" y="123"/>
                    <a:pt x="25" y="132"/>
                    <a:pt x="37" y="132"/>
                  </a:cubicBezTo>
                  <a:cubicBezTo>
                    <a:pt x="42" y="132"/>
                    <a:pt x="47" y="130"/>
                    <a:pt x="51" y="126"/>
                  </a:cubicBezTo>
                  <a:cubicBezTo>
                    <a:pt x="88" y="101"/>
                    <a:pt x="127" y="89"/>
                    <a:pt x="164" y="64"/>
                  </a:cubicBezTo>
                  <a:cubicBezTo>
                    <a:pt x="177" y="51"/>
                    <a:pt x="177" y="26"/>
                    <a:pt x="177" y="14"/>
                  </a:cubicBezTo>
                  <a:cubicBezTo>
                    <a:pt x="164" y="1"/>
                    <a:pt x="139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34"/>
            <p:cNvSpPr/>
            <p:nvPr/>
          </p:nvSpPr>
          <p:spPr>
            <a:xfrm>
              <a:off x="6509775" y="3885825"/>
              <a:ext cx="15500" cy="5550"/>
            </a:xfrm>
            <a:custGeom>
              <a:avLst/>
              <a:gdLst/>
              <a:ahLst/>
              <a:cxnLst/>
              <a:rect l="l" t="t" r="r" b="b"/>
              <a:pathLst>
                <a:path w="620" h="222" extrusionOk="0">
                  <a:moveTo>
                    <a:pt x="571" y="1"/>
                  </a:moveTo>
                  <a:cubicBezTo>
                    <a:pt x="568" y="1"/>
                    <a:pt x="564" y="1"/>
                    <a:pt x="561" y="2"/>
                  </a:cubicBezTo>
                  <a:cubicBezTo>
                    <a:pt x="385" y="40"/>
                    <a:pt x="209" y="90"/>
                    <a:pt x="33" y="153"/>
                  </a:cubicBezTo>
                  <a:cubicBezTo>
                    <a:pt x="1" y="174"/>
                    <a:pt x="13" y="222"/>
                    <a:pt x="41" y="222"/>
                  </a:cubicBezTo>
                  <a:cubicBezTo>
                    <a:pt x="46" y="222"/>
                    <a:pt x="52" y="220"/>
                    <a:pt x="58" y="216"/>
                  </a:cubicBezTo>
                  <a:cubicBezTo>
                    <a:pt x="221" y="153"/>
                    <a:pt x="397" y="103"/>
                    <a:pt x="586" y="65"/>
                  </a:cubicBezTo>
                  <a:cubicBezTo>
                    <a:pt x="620" y="54"/>
                    <a:pt x="602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34"/>
            <p:cNvSpPr/>
            <p:nvPr/>
          </p:nvSpPr>
          <p:spPr>
            <a:xfrm>
              <a:off x="6490650" y="3882400"/>
              <a:ext cx="27500" cy="9625"/>
            </a:xfrm>
            <a:custGeom>
              <a:avLst/>
              <a:gdLst/>
              <a:ahLst/>
              <a:cxnLst/>
              <a:rect l="l" t="t" r="r" b="b"/>
              <a:pathLst>
                <a:path w="1100" h="385" extrusionOk="0">
                  <a:moveTo>
                    <a:pt x="1061" y="1"/>
                  </a:moveTo>
                  <a:cubicBezTo>
                    <a:pt x="697" y="14"/>
                    <a:pt x="332" y="126"/>
                    <a:pt x="30" y="328"/>
                  </a:cubicBezTo>
                  <a:cubicBezTo>
                    <a:pt x="0" y="348"/>
                    <a:pt x="11" y="385"/>
                    <a:pt x="36" y="385"/>
                  </a:cubicBezTo>
                  <a:cubicBezTo>
                    <a:pt x="42" y="385"/>
                    <a:pt x="48" y="383"/>
                    <a:pt x="55" y="378"/>
                  </a:cubicBezTo>
                  <a:cubicBezTo>
                    <a:pt x="357" y="190"/>
                    <a:pt x="697" y="76"/>
                    <a:pt x="1061" y="64"/>
                  </a:cubicBezTo>
                  <a:cubicBezTo>
                    <a:pt x="1100" y="64"/>
                    <a:pt x="1100" y="1"/>
                    <a:pt x="1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34"/>
            <p:cNvSpPr/>
            <p:nvPr/>
          </p:nvSpPr>
          <p:spPr>
            <a:xfrm>
              <a:off x="6501300" y="3883425"/>
              <a:ext cx="22075" cy="6075"/>
            </a:xfrm>
            <a:custGeom>
              <a:avLst/>
              <a:gdLst/>
              <a:ahLst/>
              <a:cxnLst/>
              <a:rect l="l" t="t" r="r" b="b"/>
              <a:pathLst>
                <a:path w="883" h="243" extrusionOk="0">
                  <a:moveTo>
                    <a:pt x="702" y="1"/>
                  </a:moveTo>
                  <a:cubicBezTo>
                    <a:pt x="626" y="1"/>
                    <a:pt x="547" y="20"/>
                    <a:pt x="472" y="35"/>
                  </a:cubicBezTo>
                  <a:cubicBezTo>
                    <a:pt x="322" y="73"/>
                    <a:pt x="183" y="124"/>
                    <a:pt x="32" y="174"/>
                  </a:cubicBezTo>
                  <a:cubicBezTo>
                    <a:pt x="1" y="195"/>
                    <a:pt x="13" y="242"/>
                    <a:pt x="40" y="242"/>
                  </a:cubicBezTo>
                  <a:cubicBezTo>
                    <a:pt x="45" y="242"/>
                    <a:pt x="51" y="240"/>
                    <a:pt x="57" y="236"/>
                  </a:cubicBezTo>
                  <a:cubicBezTo>
                    <a:pt x="183" y="186"/>
                    <a:pt x="308" y="149"/>
                    <a:pt x="447" y="111"/>
                  </a:cubicBezTo>
                  <a:lnTo>
                    <a:pt x="635" y="73"/>
                  </a:lnTo>
                  <a:cubicBezTo>
                    <a:pt x="662" y="68"/>
                    <a:pt x="688" y="65"/>
                    <a:pt x="714" y="65"/>
                  </a:cubicBezTo>
                  <a:cubicBezTo>
                    <a:pt x="749" y="65"/>
                    <a:pt x="782" y="71"/>
                    <a:pt x="812" y="85"/>
                  </a:cubicBezTo>
                  <a:cubicBezTo>
                    <a:pt x="816" y="87"/>
                    <a:pt x="820" y="88"/>
                    <a:pt x="824" y="88"/>
                  </a:cubicBezTo>
                  <a:cubicBezTo>
                    <a:pt x="857" y="88"/>
                    <a:pt x="883" y="47"/>
                    <a:pt x="850" y="35"/>
                  </a:cubicBezTo>
                  <a:cubicBezTo>
                    <a:pt x="804" y="10"/>
                    <a:pt x="754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34"/>
            <p:cNvSpPr/>
            <p:nvPr/>
          </p:nvSpPr>
          <p:spPr>
            <a:xfrm>
              <a:off x="6484325" y="3880225"/>
              <a:ext cx="33200" cy="9900"/>
            </a:xfrm>
            <a:custGeom>
              <a:avLst/>
              <a:gdLst/>
              <a:ahLst/>
              <a:cxnLst/>
              <a:rect l="l" t="t" r="r" b="b"/>
              <a:pathLst>
                <a:path w="1328" h="396" extrusionOk="0">
                  <a:moveTo>
                    <a:pt x="1277" y="0"/>
                  </a:moveTo>
                  <a:cubicBezTo>
                    <a:pt x="837" y="0"/>
                    <a:pt x="409" y="113"/>
                    <a:pt x="32" y="339"/>
                  </a:cubicBezTo>
                  <a:cubicBezTo>
                    <a:pt x="1" y="350"/>
                    <a:pt x="13" y="395"/>
                    <a:pt x="40" y="395"/>
                  </a:cubicBezTo>
                  <a:cubicBezTo>
                    <a:pt x="45" y="395"/>
                    <a:pt x="51" y="394"/>
                    <a:pt x="57" y="389"/>
                  </a:cubicBezTo>
                  <a:cubicBezTo>
                    <a:pt x="434" y="176"/>
                    <a:pt x="850" y="62"/>
                    <a:pt x="1277" y="62"/>
                  </a:cubicBezTo>
                  <a:cubicBezTo>
                    <a:pt x="1328" y="62"/>
                    <a:pt x="1328" y="0"/>
                    <a:pt x="1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34"/>
            <p:cNvSpPr/>
            <p:nvPr/>
          </p:nvSpPr>
          <p:spPr>
            <a:xfrm>
              <a:off x="6477950" y="3876975"/>
              <a:ext cx="32250" cy="11475"/>
            </a:xfrm>
            <a:custGeom>
              <a:avLst/>
              <a:gdLst/>
              <a:ahLst/>
              <a:cxnLst/>
              <a:rect l="l" t="t" r="r" b="b"/>
              <a:pathLst>
                <a:path w="1290" h="459" extrusionOk="0">
                  <a:moveTo>
                    <a:pt x="1120" y="0"/>
                  </a:moveTo>
                  <a:cubicBezTo>
                    <a:pt x="964" y="0"/>
                    <a:pt x="811" y="59"/>
                    <a:pt x="664" y="117"/>
                  </a:cubicBezTo>
                  <a:cubicBezTo>
                    <a:pt x="451" y="192"/>
                    <a:pt x="236" y="293"/>
                    <a:pt x="23" y="394"/>
                  </a:cubicBezTo>
                  <a:cubicBezTo>
                    <a:pt x="1" y="416"/>
                    <a:pt x="19" y="459"/>
                    <a:pt x="49" y="459"/>
                  </a:cubicBezTo>
                  <a:cubicBezTo>
                    <a:pt x="53" y="459"/>
                    <a:pt x="57" y="458"/>
                    <a:pt x="60" y="457"/>
                  </a:cubicBezTo>
                  <a:cubicBezTo>
                    <a:pt x="262" y="343"/>
                    <a:pt x="463" y="256"/>
                    <a:pt x="664" y="180"/>
                  </a:cubicBezTo>
                  <a:cubicBezTo>
                    <a:pt x="803" y="130"/>
                    <a:pt x="959" y="65"/>
                    <a:pt x="1111" y="65"/>
                  </a:cubicBezTo>
                  <a:cubicBezTo>
                    <a:pt x="1151" y="65"/>
                    <a:pt x="1191" y="69"/>
                    <a:pt x="1230" y="80"/>
                  </a:cubicBezTo>
                  <a:cubicBezTo>
                    <a:pt x="1234" y="81"/>
                    <a:pt x="1237" y="81"/>
                    <a:pt x="1240" y="81"/>
                  </a:cubicBezTo>
                  <a:cubicBezTo>
                    <a:pt x="1272" y="81"/>
                    <a:pt x="1290" y="28"/>
                    <a:pt x="1256" y="16"/>
                  </a:cubicBezTo>
                  <a:cubicBezTo>
                    <a:pt x="1210" y="5"/>
                    <a:pt x="1165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34"/>
            <p:cNvSpPr/>
            <p:nvPr/>
          </p:nvSpPr>
          <p:spPr>
            <a:xfrm>
              <a:off x="6495325" y="3887750"/>
              <a:ext cx="26900" cy="11500"/>
            </a:xfrm>
            <a:custGeom>
              <a:avLst/>
              <a:gdLst/>
              <a:ahLst/>
              <a:cxnLst/>
              <a:rect l="l" t="t" r="r" b="b"/>
              <a:pathLst>
                <a:path w="1076" h="460" extrusionOk="0">
                  <a:moveTo>
                    <a:pt x="1025" y="1"/>
                  </a:moveTo>
                  <a:cubicBezTo>
                    <a:pt x="673" y="102"/>
                    <a:pt x="346" y="227"/>
                    <a:pt x="32" y="403"/>
                  </a:cubicBezTo>
                  <a:cubicBezTo>
                    <a:pt x="0" y="413"/>
                    <a:pt x="13" y="459"/>
                    <a:pt x="40" y="459"/>
                  </a:cubicBezTo>
                  <a:cubicBezTo>
                    <a:pt x="45" y="459"/>
                    <a:pt x="51" y="458"/>
                    <a:pt x="58" y="454"/>
                  </a:cubicBezTo>
                  <a:cubicBezTo>
                    <a:pt x="371" y="290"/>
                    <a:pt x="698" y="152"/>
                    <a:pt x="1038" y="63"/>
                  </a:cubicBezTo>
                  <a:cubicBezTo>
                    <a:pt x="1076" y="63"/>
                    <a:pt x="1064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34"/>
            <p:cNvSpPr/>
            <p:nvPr/>
          </p:nvSpPr>
          <p:spPr>
            <a:xfrm>
              <a:off x="6488400" y="3888550"/>
              <a:ext cx="16400" cy="10700"/>
            </a:xfrm>
            <a:custGeom>
              <a:avLst/>
              <a:gdLst/>
              <a:ahLst/>
              <a:cxnLst/>
              <a:rect l="l" t="t" r="r" b="b"/>
              <a:pathLst>
                <a:path w="656" h="428" extrusionOk="0">
                  <a:moveTo>
                    <a:pt x="611" y="0"/>
                  </a:moveTo>
                  <a:cubicBezTo>
                    <a:pt x="607" y="0"/>
                    <a:pt x="602" y="2"/>
                    <a:pt x="598" y="6"/>
                  </a:cubicBezTo>
                  <a:cubicBezTo>
                    <a:pt x="397" y="120"/>
                    <a:pt x="209" y="233"/>
                    <a:pt x="33" y="358"/>
                  </a:cubicBezTo>
                  <a:cubicBezTo>
                    <a:pt x="1" y="379"/>
                    <a:pt x="22" y="427"/>
                    <a:pt x="52" y="427"/>
                  </a:cubicBezTo>
                  <a:cubicBezTo>
                    <a:pt x="58" y="427"/>
                    <a:pt x="64" y="426"/>
                    <a:pt x="70" y="422"/>
                  </a:cubicBezTo>
                  <a:cubicBezTo>
                    <a:pt x="246" y="296"/>
                    <a:pt x="435" y="170"/>
                    <a:pt x="623" y="70"/>
                  </a:cubicBezTo>
                  <a:cubicBezTo>
                    <a:pt x="655" y="48"/>
                    <a:pt x="634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4" name="Google Shape;11914;p34"/>
          <p:cNvGrpSpPr/>
          <p:nvPr/>
        </p:nvGrpSpPr>
        <p:grpSpPr>
          <a:xfrm rot="-5400000" flipH="1">
            <a:off x="-375617" y="4684695"/>
            <a:ext cx="330434" cy="352637"/>
            <a:chOff x="921973" y="957441"/>
            <a:chExt cx="330434" cy="352637"/>
          </a:xfrm>
        </p:grpSpPr>
        <p:sp>
          <p:nvSpPr>
            <p:cNvPr id="11915" name="Google Shape;11915;p34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34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7" name="Google Shape;11917;p34"/>
          <p:cNvGrpSpPr/>
          <p:nvPr/>
        </p:nvGrpSpPr>
        <p:grpSpPr>
          <a:xfrm rot="-5400000" flipH="1">
            <a:off x="844510" y="4601646"/>
            <a:ext cx="226812" cy="304948"/>
            <a:chOff x="2662300" y="1870450"/>
            <a:chExt cx="165750" cy="222850"/>
          </a:xfrm>
        </p:grpSpPr>
        <p:sp>
          <p:nvSpPr>
            <p:cNvPr id="11918" name="Google Shape;11918;p34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34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34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34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34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34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34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34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34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34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8" name="Google Shape;11928;p34"/>
          <p:cNvGrpSpPr/>
          <p:nvPr/>
        </p:nvGrpSpPr>
        <p:grpSpPr>
          <a:xfrm rot="-5400000" flipH="1">
            <a:off x="2544545" y="4903457"/>
            <a:ext cx="330434" cy="352637"/>
            <a:chOff x="921973" y="957441"/>
            <a:chExt cx="330434" cy="352637"/>
          </a:xfrm>
        </p:grpSpPr>
        <p:sp>
          <p:nvSpPr>
            <p:cNvPr id="11929" name="Google Shape;11929;p34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34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1" name="Google Shape;11931;p34"/>
          <p:cNvGrpSpPr/>
          <p:nvPr/>
        </p:nvGrpSpPr>
        <p:grpSpPr>
          <a:xfrm flipH="1">
            <a:off x="8587992" y="3350504"/>
            <a:ext cx="330434" cy="352637"/>
            <a:chOff x="921973" y="957441"/>
            <a:chExt cx="330434" cy="352637"/>
          </a:xfrm>
        </p:grpSpPr>
        <p:sp>
          <p:nvSpPr>
            <p:cNvPr id="11932" name="Google Shape;11932;p34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34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4" name="Google Shape;11934;p34"/>
          <p:cNvGrpSpPr/>
          <p:nvPr/>
        </p:nvGrpSpPr>
        <p:grpSpPr>
          <a:xfrm rot="-2320967" flipH="1">
            <a:off x="7340878" y="4573575"/>
            <a:ext cx="1000810" cy="1139503"/>
            <a:chOff x="3713225" y="4889650"/>
            <a:chExt cx="503675" cy="573475"/>
          </a:xfrm>
        </p:grpSpPr>
        <p:sp>
          <p:nvSpPr>
            <p:cNvPr id="11935" name="Google Shape;11935;p34"/>
            <p:cNvSpPr/>
            <p:nvPr/>
          </p:nvSpPr>
          <p:spPr>
            <a:xfrm>
              <a:off x="3713225" y="4889650"/>
              <a:ext cx="503675" cy="573475"/>
            </a:xfrm>
            <a:custGeom>
              <a:avLst/>
              <a:gdLst/>
              <a:ahLst/>
              <a:cxnLst/>
              <a:rect l="l" t="t" r="r" b="b"/>
              <a:pathLst>
                <a:path w="20147" h="22939" extrusionOk="0">
                  <a:moveTo>
                    <a:pt x="19228" y="140"/>
                  </a:moveTo>
                  <a:cubicBezTo>
                    <a:pt x="19241" y="140"/>
                    <a:pt x="19266" y="152"/>
                    <a:pt x="19278" y="152"/>
                  </a:cubicBezTo>
                  <a:lnTo>
                    <a:pt x="19266" y="166"/>
                  </a:lnTo>
                  <a:cubicBezTo>
                    <a:pt x="19253" y="166"/>
                    <a:pt x="19253" y="178"/>
                    <a:pt x="19253" y="178"/>
                  </a:cubicBezTo>
                  <a:cubicBezTo>
                    <a:pt x="19241" y="166"/>
                    <a:pt x="19228" y="166"/>
                    <a:pt x="19216" y="166"/>
                  </a:cubicBezTo>
                  <a:lnTo>
                    <a:pt x="19203" y="166"/>
                  </a:lnTo>
                  <a:cubicBezTo>
                    <a:pt x="19216" y="152"/>
                    <a:pt x="19216" y="140"/>
                    <a:pt x="19228" y="140"/>
                  </a:cubicBezTo>
                  <a:close/>
                  <a:moveTo>
                    <a:pt x="19580" y="580"/>
                  </a:moveTo>
                  <a:cubicBezTo>
                    <a:pt x="19610" y="675"/>
                    <a:pt x="19623" y="776"/>
                    <a:pt x="19617" y="876"/>
                  </a:cubicBezTo>
                  <a:lnTo>
                    <a:pt x="19617" y="876"/>
                  </a:lnTo>
                  <a:cubicBezTo>
                    <a:pt x="19605" y="777"/>
                    <a:pt x="19605" y="679"/>
                    <a:pt x="19580" y="580"/>
                  </a:cubicBezTo>
                  <a:close/>
                  <a:moveTo>
                    <a:pt x="13934" y="4567"/>
                  </a:moveTo>
                  <a:cubicBezTo>
                    <a:pt x="14022" y="4567"/>
                    <a:pt x="14110" y="4579"/>
                    <a:pt x="14198" y="4592"/>
                  </a:cubicBezTo>
                  <a:cubicBezTo>
                    <a:pt x="14186" y="4604"/>
                    <a:pt x="14173" y="4629"/>
                    <a:pt x="14161" y="4654"/>
                  </a:cubicBezTo>
                  <a:cubicBezTo>
                    <a:pt x="14161" y="4629"/>
                    <a:pt x="14147" y="4617"/>
                    <a:pt x="14122" y="4604"/>
                  </a:cubicBezTo>
                  <a:cubicBezTo>
                    <a:pt x="14115" y="4589"/>
                    <a:pt x="14098" y="4578"/>
                    <a:pt x="14080" y="4578"/>
                  </a:cubicBezTo>
                  <a:cubicBezTo>
                    <a:pt x="14068" y="4578"/>
                    <a:pt x="14057" y="4582"/>
                    <a:pt x="14047" y="4592"/>
                  </a:cubicBezTo>
                  <a:cubicBezTo>
                    <a:pt x="13946" y="4705"/>
                    <a:pt x="13846" y="4830"/>
                    <a:pt x="13733" y="4944"/>
                  </a:cubicBezTo>
                  <a:cubicBezTo>
                    <a:pt x="13808" y="4844"/>
                    <a:pt x="13884" y="4730"/>
                    <a:pt x="13946" y="4629"/>
                  </a:cubicBezTo>
                  <a:cubicBezTo>
                    <a:pt x="13959" y="4604"/>
                    <a:pt x="13946" y="4579"/>
                    <a:pt x="13934" y="4567"/>
                  </a:cubicBezTo>
                  <a:close/>
                  <a:moveTo>
                    <a:pt x="14965" y="4830"/>
                  </a:moveTo>
                  <a:lnTo>
                    <a:pt x="14965" y="4830"/>
                  </a:lnTo>
                  <a:cubicBezTo>
                    <a:pt x="14915" y="4919"/>
                    <a:pt x="14852" y="4994"/>
                    <a:pt x="14801" y="5070"/>
                  </a:cubicBezTo>
                  <a:cubicBezTo>
                    <a:pt x="14852" y="4994"/>
                    <a:pt x="14902" y="4906"/>
                    <a:pt x="14965" y="4830"/>
                  </a:cubicBezTo>
                  <a:close/>
                  <a:moveTo>
                    <a:pt x="15832" y="5057"/>
                  </a:moveTo>
                  <a:lnTo>
                    <a:pt x="15832" y="5057"/>
                  </a:lnTo>
                  <a:cubicBezTo>
                    <a:pt x="15795" y="5095"/>
                    <a:pt x="15770" y="5145"/>
                    <a:pt x="15732" y="5196"/>
                  </a:cubicBezTo>
                  <a:cubicBezTo>
                    <a:pt x="15732" y="5183"/>
                    <a:pt x="15732" y="5183"/>
                    <a:pt x="15720" y="5183"/>
                  </a:cubicBezTo>
                  <a:cubicBezTo>
                    <a:pt x="15757" y="5145"/>
                    <a:pt x="15795" y="5095"/>
                    <a:pt x="15832" y="5057"/>
                  </a:cubicBezTo>
                  <a:close/>
                  <a:moveTo>
                    <a:pt x="14726" y="4730"/>
                  </a:moveTo>
                  <a:lnTo>
                    <a:pt x="14726" y="4730"/>
                  </a:lnTo>
                  <a:cubicBezTo>
                    <a:pt x="14751" y="4743"/>
                    <a:pt x="14764" y="4743"/>
                    <a:pt x="14789" y="4755"/>
                  </a:cubicBezTo>
                  <a:cubicBezTo>
                    <a:pt x="14676" y="4969"/>
                    <a:pt x="14538" y="5183"/>
                    <a:pt x="14387" y="5372"/>
                  </a:cubicBezTo>
                  <a:cubicBezTo>
                    <a:pt x="14525" y="5183"/>
                    <a:pt x="14638" y="4994"/>
                    <a:pt x="14739" y="4793"/>
                  </a:cubicBezTo>
                  <a:cubicBezTo>
                    <a:pt x="14751" y="4768"/>
                    <a:pt x="14739" y="4743"/>
                    <a:pt x="14726" y="4730"/>
                  </a:cubicBezTo>
                  <a:close/>
                  <a:moveTo>
                    <a:pt x="17392" y="4252"/>
                  </a:moveTo>
                  <a:lnTo>
                    <a:pt x="17392" y="4252"/>
                  </a:lnTo>
                  <a:cubicBezTo>
                    <a:pt x="17254" y="4466"/>
                    <a:pt x="17103" y="4667"/>
                    <a:pt x="16939" y="4881"/>
                  </a:cubicBezTo>
                  <a:cubicBezTo>
                    <a:pt x="16927" y="4881"/>
                    <a:pt x="16902" y="4881"/>
                    <a:pt x="16889" y="4894"/>
                  </a:cubicBezTo>
                  <a:cubicBezTo>
                    <a:pt x="16788" y="5032"/>
                    <a:pt x="16688" y="5157"/>
                    <a:pt x="16575" y="5271"/>
                  </a:cubicBezTo>
                  <a:cubicBezTo>
                    <a:pt x="16525" y="5333"/>
                    <a:pt x="16461" y="5384"/>
                    <a:pt x="16411" y="5447"/>
                  </a:cubicBezTo>
                  <a:cubicBezTo>
                    <a:pt x="16386" y="5472"/>
                    <a:pt x="16349" y="5497"/>
                    <a:pt x="16323" y="5535"/>
                  </a:cubicBezTo>
                  <a:cubicBezTo>
                    <a:pt x="16298" y="5560"/>
                    <a:pt x="16260" y="5598"/>
                    <a:pt x="16223" y="5610"/>
                  </a:cubicBezTo>
                  <a:cubicBezTo>
                    <a:pt x="16210" y="5610"/>
                    <a:pt x="16210" y="5623"/>
                    <a:pt x="16210" y="5623"/>
                  </a:cubicBezTo>
                  <a:cubicBezTo>
                    <a:pt x="16198" y="5610"/>
                    <a:pt x="16198" y="5598"/>
                    <a:pt x="16185" y="5585"/>
                  </a:cubicBezTo>
                  <a:cubicBezTo>
                    <a:pt x="16600" y="5157"/>
                    <a:pt x="17015" y="4718"/>
                    <a:pt x="17392" y="4252"/>
                  </a:cubicBezTo>
                  <a:close/>
                  <a:moveTo>
                    <a:pt x="18725" y="152"/>
                  </a:moveTo>
                  <a:cubicBezTo>
                    <a:pt x="18172" y="479"/>
                    <a:pt x="17707" y="932"/>
                    <a:pt x="17342" y="1460"/>
                  </a:cubicBezTo>
                  <a:cubicBezTo>
                    <a:pt x="17324" y="1496"/>
                    <a:pt x="17356" y="1531"/>
                    <a:pt x="17390" y="1531"/>
                  </a:cubicBezTo>
                  <a:cubicBezTo>
                    <a:pt x="17404" y="1531"/>
                    <a:pt x="17419" y="1525"/>
                    <a:pt x="17430" y="1511"/>
                  </a:cubicBezTo>
                  <a:cubicBezTo>
                    <a:pt x="17769" y="996"/>
                    <a:pt x="18235" y="568"/>
                    <a:pt x="18763" y="241"/>
                  </a:cubicBezTo>
                  <a:lnTo>
                    <a:pt x="18763" y="241"/>
                  </a:lnTo>
                  <a:cubicBezTo>
                    <a:pt x="18473" y="505"/>
                    <a:pt x="18172" y="756"/>
                    <a:pt x="17883" y="1008"/>
                  </a:cubicBezTo>
                  <a:cubicBezTo>
                    <a:pt x="17842" y="1038"/>
                    <a:pt x="17875" y="1094"/>
                    <a:pt x="17916" y="1094"/>
                  </a:cubicBezTo>
                  <a:cubicBezTo>
                    <a:pt x="17925" y="1094"/>
                    <a:pt x="17935" y="1090"/>
                    <a:pt x="17945" y="1083"/>
                  </a:cubicBezTo>
                  <a:cubicBezTo>
                    <a:pt x="18185" y="882"/>
                    <a:pt x="18423" y="681"/>
                    <a:pt x="18649" y="467"/>
                  </a:cubicBezTo>
                  <a:lnTo>
                    <a:pt x="18649" y="467"/>
                  </a:lnTo>
                  <a:cubicBezTo>
                    <a:pt x="18436" y="694"/>
                    <a:pt x="18235" y="932"/>
                    <a:pt x="18046" y="1184"/>
                  </a:cubicBezTo>
                  <a:cubicBezTo>
                    <a:pt x="18019" y="1219"/>
                    <a:pt x="18049" y="1255"/>
                    <a:pt x="18087" y="1255"/>
                  </a:cubicBezTo>
                  <a:cubicBezTo>
                    <a:pt x="18103" y="1255"/>
                    <a:pt x="18120" y="1249"/>
                    <a:pt x="18134" y="1234"/>
                  </a:cubicBezTo>
                  <a:cubicBezTo>
                    <a:pt x="18348" y="945"/>
                    <a:pt x="18599" y="669"/>
                    <a:pt x="18851" y="404"/>
                  </a:cubicBezTo>
                  <a:lnTo>
                    <a:pt x="18851" y="404"/>
                  </a:lnTo>
                  <a:cubicBezTo>
                    <a:pt x="18612" y="669"/>
                    <a:pt x="18386" y="945"/>
                    <a:pt x="18159" y="1222"/>
                  </a:cubicBezTo>
                  <a:cubicBezTo>
                    <a:pt x="18132" y="1257"/>
                    <a:pt x="18169" y="1293"/>
                    <a:pt x="18206" y="1293"/>
                  </a:cubicBezTo>
                  <a:cubicBezTo>
                    <a:pt x="18221" y="1293"/>
                    <a:pt x="18236" y="1287"/>
                    <a:pt x="18247" y="1272"/>
                  </a:cubicBezTo>
                  <a:cubicBezTo>
                    <a:pt x="18272" y="1234"/>
                    <a:pt x="18310" y="1197"/>
                    <a:pt x="18335" y="1158"/>
                  </a:cubicBezTo>
                  <a:cubicBezTo>
                    <a:pt x="18343" y="1183"/>
                    <a:pt x="18367" y="1203"/>
                    <a:pt x="18394" y="1203"/>
                  </a:cubicBezTo>
                  <a:cubicBezTo>
                    <a:pt x="18408" y="1203"/>
                    <a:pt x="18423" y="1197"/>
                    <a:pt x="18436" y="1184"/>
                  </a:cubicBezTo>
                  <a:cubicBezTo>
                    <a:pt x="18562" y="1033"/>
                    <a:pt x="18688" y="870"/>
                    <a:pt x="18813" y="719"/>
                  </a:cubicBezTo>
                  <a:cubicBezTo>
                    <a:pt x="18889" y="618"/>
                    <a:pt x="18976" y="530"/>
                    <a:pt x="19052" y="429"/>
                  </a:cubicBezTo>
                  <a:lnTo>
                    <a:pt x="19052" y="429"/>
                  </a:lnTo>
                  <a:cubicBezTo>
                    <a:pt x="18788" y="907"/>
                    <a:pt x="18512" y="1373"/>
                    <a:pt x="18197" y="1825"/>
                  </a:cubicBezTo>
                  <a:cubicBezTo>
                    <a:pt x="18084" y="1976"/>
                    <a:pt x="17983" y="2114"/>
                    <a:pt x="17870" y="2265"/>
                  </a:cubicBezTo>
                  <a:cubicBezTo>
                    <a:pt x="17843" y="2301"/>
                    <a:pt x="17873" y="2336"/>
                    <a:pt x="17906" y="2336"/>
                  </a:cubicBezTo>
                  <a:cubicBezTo>
                    <a:pt x="17920" y="2336"/>
                    <a:pt x="17934" y="2330"/>
                    <a:pt x="17945" y="2315"/>
                  </a:cubicBezTo>
                  <a:cubicBezTo>
                    <a:pt x="18273" y="1903"/>
                    <a:pt x="18566" y="1466"/>
                    <a:pt x="18835" y="1018"/>
                  </a:cubicBezTo>
                  <a:lnTo>
                    <a:pt x="18835" y="1018"/>
                  </a:lnTo>
                  <a:cubicBezTo>
                    <a:pt x="18821" y="1045"/>
                    <a:pt x="18808" y="1073"/>
                    <a:pt x="18800" y="1096"/>
                  </a:cubicBezTo>
                  <a:cubicBezTo>
                    <a:pt x="18775" y="1138"/>
                    <a:pt x="18807" y="1175"/>
                    <a:pt x="18838" y="1175"/>
                  </a:cubicBezTo>
                  <a:cubicBezTo>
                    <a:pt x="18853" y="1175"/>
                    <a:pt x="18868" y="1167"/>
                    <a:pt x="18876" y="1146"/>
                  </a:cubicBezTo>
                  <a:cubicBezTo>
                    <a:pt x="18951" y="1008"/>
                    <a:pt x="19027" y="870"/>
                    <a:pt x="19090" y="719"/>
                  </a:cubicBezTo>
                  <a:lnTo>
                    <a:pt x="19090" y="719"/>
                  </a:lnTo>
                  <a:cubicBezTo>
                    <a:pt x="19040" y="882"/>
                    <a:pt x="18976" y="1033"/>
                    <a:pt x="18914" y="1184"/>
                  </a:cubicBezTo>
                  <a:cubicBezTo>
                    <a:pt x="18891" y="1221"/>
                    <a:pt x="18918" y="1246"/>
                    <a:pt x="18948" y="1246"/>
                  </a:cubicBezTo>
                  <a:cubicBezTo>
                    <a:pt x="18969" y="1246"/>
                    <a:pt x="18991" y="1234"/>
                    <a:pt x="19001" y="1209"/>
                  </a:cubicBezTo>
                  <a:cubicBezTo>
                    <a:pt x="19115" y="945"/>
                    <a:pt x="19216" y="681"/>
                    <a:pt x="19291" y="404"/>
                  </a:cubicBezTo>
                  <a:lnTo>
                    <a:pt x="19291" y="404"/>
                  </a:lnTo>
                  <a:cubicBezTo>
                    <a:pt x="19303" y="982"/>
                    <a:pt x="19165" y="1574"/>
                    <a:pt x="18914" y="2089"/>
                  </a:cubicBezTo>
                  <a:cubicBezTo>
                    <a:pt x="18888" y="2132"/>
                    <a:pt x="18920" y="2169"/>
                    <a:pt x="18951" y="2169"/>
                  </a:cubicBezTo>
                  <a:cubicBezTo>
                    <a:pt x="18966" y="2169"/>
                    <a:pt x="18981" y="2160"/>
                    <a:pt x="18989" y="2139"/>
                  </a:cubicBezTo>
                  <a:cubicBezTo>
                    <a:pt x="19241" y="1636"/>
                    <a:pt x="19379" y="1083"/>
                    <a:pt x="19392" y="530"/>
                  </a:cubicBezTo>
                  <a:lnTo>
                    <a:pt x="19392" y="530"/>
                  </a:lnTo>
                  <a:cubicBezTo>
                    <a:pt x="19404" y="669"/>
                    <a:pt x="19392" y="806"/>
                    <a:pt x="19379" y="932"/>
                  </a:cubicBezTo>
                  <a:cubicBezTo>
                    <a:pt x="19372" y="967"/>
                    <a:pt x="19399" y="986"/>
                    <a:pt x="19426" y="986"/>
                  </a:cubicBezTo>
                  <a:cubicBezTo>
                    <a:pt x="19447" y="986"/>
                    <a:pt x="19467" y="973"/>
                    <a:pt x="19467" y="945"/>
                  </a:cubicBezTo>
                  <a:cubicBezTo>
                    <a:pt x="19492" y="832"/>
                    <a:pt x="19492" y="731"/>
                    <a:pt x="19492" y="618"/>
                  </a:cubicBezTo>
                  <a:cubicBezTo>
                    <a:pt x="19504" y="706"/>
                    <a:pt x="19518" y="794"/>
                    <a:pt x="19518" y="882"/>
                  </a:cubicBezTo>
                  <a:cubicBezTo>
                    <a:pt x="19518" y="914"/>
                    <a:pt x="19543" y="929"/>
                    <a:pt x="19568" y="929"/>
                  </a:cubicBezTo>
                  <a:cubicBezTo>
                    <a:pt x="19589" y="929"/>
                    <a:pt x="19609" y="919"/>
                    <a:pt x="19616" y="897"/>
                  </a:cubicBezTo>
                  <a:lnTo>
                    <a:pt x="19616" y="897"/>
                  </a:lnTo>
                  <a:cubicBezTo>
                    <a:pt x="19608" y="1001"/>
                    <a:pt x="19579" y="1103"/>
                    <a:pt x="19530" y="1197"/>
                  </a:cubicBezTo>
                  <a:cubicBezTo>
                    <a:pt x="19512" y="1232"/>
                    <a:pt x="19550" y="1273"/>
                    <a:pt x="19583" y="1273"/>
                  </a:cubicBezTo>
                  <a:cubicBezTo>
                    <a:pt x="19597" y="1273"/>
                    <a:pt x="19611" y="1266"/>
                    <a:pt x="19618" y="1247"/>
                  </a:cubicBezTo>
                  <a:cubicBezTo>
                    <a:pt x="19706" y="1058"/>
                    <a:pt x="19731" y="845"/>
                    <a:pt x="19694" y="643"/>
                  </a:cubicBezTo>
                  <a:lnTo>
                    <a:pt x="19694" y="643"/>
                  </a:lnTo>
                  <a:cubicBezTo>
                    <a:pt x="19731" y="706"/>
                    <a:pt x="19756" y="781"/>
                    <a:pt x="19769" y="845"/>
                  </a:cubicBezTo>
                  <a:cubicBezTo>
                    <a:pt x="19779" y="870"/>
                    <a:pt x="19799" y="881"/>
                    <a:pt x="19819" y="881"/>
                  </a:cubicBezTo>
                  <a:cubicBezTo>
                    <a:pt x="19849" y="881"/>
                    <a:pt x="19877" y="857"/>
                    <a:pt x="19870" y="819"/>
                  </a:cubicBezTo>
                  <a:cubicBezTo>
                    <a:pt x="19819" y="655"/>
                    <a:pt x="19744" y="493"/>
                    <a:pt x="19630" y="354"/>
                  </a:cubicBezTo>
                  <a:lnTo>
                    <a:pt x="19630" y="354"/>
                  </a:lnTo>
                  <a:cubicBezTo>
                    <a:pt x="19794" y="505"/>
                    <a:pt x="19907" y="694"/>
                    <a:pt x="19932" y="907"/>
                  </a:cubicBezTo>
                  <a:cubicBezTo>
                    <a:pt x="20046" y="1787"/>
                    <a:pt x="19052" y="3033"/>
                    <a:pt x="18448" y="3699"/>
                  </a:cubicBezTo>
                  <a:cubicBezTo>
                    <a:pt x="18121" y="4051"/>
                    <a:pt x="17606" y="4579"/>
                    <a:pt x="16902" y="5283"/>
                  </a:cubicBezTo>
                  <a:cubicBezTo>
                    <a:pt x="17065" y="5095"/>
                    <a:pt x="17216" y="4894"/>
                    <a:pt x="17342" y="4680"/>
                  </a:cubicBezTo>
                  <a:cubicBezTo>
                    <a:pt x="17369" y="4644"/>
                    <a:pt x="17332" y="4608"/>
                    <a:pt x="17300" y="4608"/>
                  </a:cubicBezTo>
                  <a:cubicBezTo>
                    <a:pt x="17286" y="4608"/>
                    <a:pt x="17273" y="4615"/>
                    <a:pt x="17266" y="4629"/>
                  </a:cubicBezTo>
                  <a:cubicBezTo>
                    <a:pt x="17028" y="5006"/>
                    <a:pt x="16751" y="5333"/>
                    <a:pt x="16436" y="5635"/>
                  </a:cubicBezTo>
                  <a:cubicBezTo>
                    <a:pt x="16902" y="5120"/>
                    <a:pt x="17329" y="4554"/>
                    <a:pt x="17694" y="3963"/>
                  </a:cubicBezTo>
                  <a:cubicBezTo>
                    <a:pt x="17707" y="3938"/>
                    <a:pt x="17694" y="3913"/>
                    <a:pt x="17669" y="3900"/>
                  </a:cubicBezTo>
                  <a:cubicBezTo>
                    <a:pt x="17794" y="3737"/>
                    <a:pt x="17908" y="3573"/>
                    <a:pt x="18021" y="3410"/>
                  </a:cubicBezTo>
                  <a:cubicBezTo>
                    <a:pt x="18172" y="3171"/>
                    <a:pt x="18322" y="2919"/>
                    <a:pt x="18448" y="2668"/>
                  </a:cubicBezTo>
                  <a:cubicBezTo>
                    <a:pt x="18466" y="2632"/>
                    <a:pt x="18433" y="2596"/>
                    <a:pt x="18404" y="2596"/>
                  </a:cubicBezTo>
                  <a:cubicBezTo>
                    <a:pt x="18392" y="2596"/>
                    <a:pt x="18380" y="2602"/>
                    <a:pt x="18373" y="2617"/>
                  </a:cubicBezTo>
                  <a:cubicBezTo>
                    <a:pt x="17920" y="3511"/>
                    <a:pt x="17266" y="4277"/>
                    <a:pt x="16600" y="5006"/>
                  </a:cubicBezTo>
                  <a:cubicBezTo>
                    <a:pt x="16600" y="5006"/>
                    <a:pt x="16597" y="5006"/>
                    <a:pt x="16594" y="5008"/>
                  </a:cubicBezTo>
                  <a:lnTo>
                    <a:pt x="16594" y="5008"/>
                  </a:lnTo>
                  <a:cubicBezTo>
                    <a:pt x="16630" y="4947"/>
                    <a:pt x="16665" y="4877"/>
                    <a:pt x="16701" y="4818"/>
                  </a:cubicBezTo>
                  <a:cubicBezTo>
                    <a:pt x="16726" y="4793"/>
                    <a:pt x="16701" y="4755"/>
                    <a:pt x="16676" y="4755"/>
                  </a:cubicBezTo>
                  <a:cubicBezTo>
                    <a:pt x="16852" y="4503"/>
                    <a:pt x="17028" y="4265"/>
                    <a:pt x="17179" y="4000"/>
                  </a:cubicBezTo>
                  <a:cubicBezTo>
                    <a:pt x="17205" y="3965"/>
                    <a:pt x="17169" y="3929"/>
                    <a:pt x="17137" y="3929"/>
                  </a:cubicBezTo>
                  <a:cubicBezTo>
                    <a:pt x="17123" y="3929"/>
                    <a:pt x="17110" y="3935"/>
                    <a:pt x="17103" y="3950"/>
                  </a:cubicBezTo>
                  <a:cubicBezTo>
                    <a:pt x="16939" y="4215"/>
                    <a:pt x="16751" y="4478"/>
                    <a:pt x="16562" y="4730"/>
                  </a:cubicBezTo>
                  <a:cubicBezTo>
                    <a:pt x="16570" y="4705"/>
                    <a:pt x="16546" y="4681"/>
                    <a:pt x="16518" y="4681"/>
                  </a:cubicBezTo>
                  <a:cubicBezTo>
                    <a:pt x="16503" y="4681"/>
                    <a:pt x="16487" y="4687"/>
                    <a:pt x="16474" y="4705"/>
                  </a:cubicBezTo>
                  <a:cubicBezTo>
                    <a:pt x="16336" y="4931"/>
                    <a:pt x="16185" y="5132"/>
                    <a:pt x="15997" y="5321"/>
                  </a:cubicBezTo>
                  <a:cubicBezTo>
                    <a:pt x="15958" y="5360"/>
                    <a:pt x="15993" y="5413"/>
                    <a:pt x="16029" y="5413"/>
                  </a:cubicBezTo>
                  <a:cubicBezTo>
                    <a:pt x="16040" y="5413"/>
                    <a:pt x="16050" y="5409"/>
                    <a:pt x="16059" y="5397"/>
                  </a:cubicBezTo>
                  <a:cubicBezTo>
                    <a:pt x="16097" y="5359"/>
                    <a:pt x="16122" y="5333"/>
                    <a:pt x="16147" y="5296"/>
                  </a:cubicBezTo>
                  <a:cubicBezTo>
                    <a:pt x="16155" y="5320"/>
                    <a:pt x="16174" y="5334"/>
                    <a:pt x="16193" y="5334"/>
                  </a:cubicBezTo>
                  <a:cubicBezTo>
                    <a:pt x="16204" y="5334"/>
                    <a:pt x="16214" y="5330"/>
                    <a:pt x="16223" y="5321"/>
                  </a:cubicBezTo>
                  <a:cubicBezTo>
                    <a:pt x="16310" y="5221"/>
                    <a:pt x="16386" y="5132"/>
                    <a:pt x="16461" y="5032"/>
                  </a:cubicBezTo>
                  <a:lnTo>
                    <a:pt x="16461" y="5032"/>
                  </a:lnTo>
                  <a:cubicBezTo>
                    <a:pt x="16374" y="5170"/>
                    <a:pt x="16285" y="5296"/>
                    <a:pt x="16185" y="5422"/>
                  </a:cubicBezTo>
                  <a:cubicBezTo>
                    <a:pt x="16173" y="5422"/>
                    <a:pt x="16173" y="5434"/>
                    <a:pt x="16173" y="5447"/>
                  </a:cubicBezTo>
                  <a:cubicBezTo>
                    <a:pt x="16159" y="5472"/>
                    <a:pt x="16134" y="5497"/>
                    <a:pt x="16109" y="5523"/>
                  </a:cubicBezTo>
                  <a:cubicBezTo>
                    <a:pt x="16047" y="5459"/>
                    <a:pt x="15983" y="5397"/>
                    <a:pt x="15921" y="5347"/>
                  </a:cubicBezTo>
                  <a:cubicBezTo>
                    <a:pt x="15933" y="5347"/>
                    <a:pt x="15933" y="5333"/>
                    <a:pt x="15946" y="5333"/>
                  </a:cubicBezTo>
                  <a:cubicBezTo>
                    <a:pt x="16374" y="4856"/>
                    <a:pt x="16751" y="4341"/>
                    <a:pt x="17078" y="3787"/>
                  </a:cubicBezTo>
                  <a:cubicBezTo>
                    <a:pt x="17096" y="3752"/>
                    <a:pt x="17063" y="3716"/>
                    <a:pt x="17029" y="3716"/>
                  </a:cubicBezTo>
                  <a:cubicBezTo>
                    <a:pt x="17015" y="3716"/>
                    <a:pt x="17001" y="3722"/>
                    <a:pt x="16989" y="3737"/>
                  </a:cubicBezTo>
                  <a:cubicBezTo>
                    <a:pt x="16813" y="4026"/>
                    <a:pt x="16625" y="4315"/>
                    <a:pt x="16424" y="4579"/>
                  </a:cubicBezTo>
                  <a:cubicBezTo>
                    <a:pt x="16411" y="4579"/>
                    <a:pt x="16386" y="4579"/>
                    <a:pt x="16374" y="4604"/>
                  </a:cubicBezTo>
                  <a:cubicBezTo>
                    <a:pt x="16223" y="4793"/>
                    <a:pt x="16059" y="4981"/>
                    <a:pt x="15883" y="5145"/>
                  </a:cubicBezTo>
                  <a:cubicBezTo>
                    <a:pt x="16260" y="4604"/>
                    <a:pt x="16650" y="4076"/>
                    <a:pt x="17040" y="3536"/>
                  </a:cubicBezTo>
                  <a:cubicBezTo>
                    <a:pt x="17153" y="3372"/>
                    <a:pt x="17279" y="3209"/>
                    <a:pt x="17392" y="3045"/>
                  </a:cubicBezTo>
                  <a:cubicBezTo>
                    <a:pt x="17419" y="3009"/>
                    <a:pt x="17389" y="2974"/>
                    <a:pt x="17356" y="2974"/>
                  </a:cubicBezTo>
                  <a:cubicBezTo>
                    <a:pt x="17342" y="2974"/>
                    <a:pt x="17328" y="2980"/>
                    <a:pt x="17316" y="2994"/>
                  </a:cubicBezTo>
                  <a:lnTo>
                    <a:pt x="16374" y="4277"/>
                  </a:lnTo>
                  <a:cubicBezTo>
                    <a:pt x="16361" y="4277"/>
                    <a:pt x="16336" y="4277"/>
                    <a:pt x="16323" y="4302"/>
                  </a:cubicBezTo>
                  <a:cubicBezTo>
                    <a:pt x="16097" y="4579"/>
                    <a:pt x="15871" y="4856"/>
                    <a:pt x="15644" y="5120"/>
                  </a:cubicBezTo>
                  <a:lnTo>
                    <a:pt x="15531" y="5045"/>
                  </a:lnTo>
                  <a:cubicBezTo>
                    <a:pt x="15569" y="5006"/>
                    <a:pt x="15606" y="4956"/>
                    <a:pt x="15644" y="4919"/>
                  </a:cubicBezTo>
                  <a:lnTo>
                    <a:pt x="15644" y="4919"/>
                  </a:lnTo>
                  <a:cubicBezTo>
                    <a:pt x="15619" y="4944"/>
                    <a:pt x="15606" y="4969"/>
                    <a:pt x="15581" y="4994"/>
                  </a:cubicBezTo>
                  <a:cubicBezTo>
                    <a:pt x="15554" y="5032"/>
                    <a:pt x="15594" y="5075"/>
                    <a:pt x="15633" y="5075"/>
                  </a:cubicBezTo>
                  <a:cubicBezTo>
                    <a:pt x="15646" y="5075"/>
                    <a:pt x="15660" y="5070"/>
                    <a:pt x="15670" y="5057"/>
                  </a:cubicBezTo>
                  <a:cubicBezTo>
                    <a:pt x="16072" y="4542"/>
                    <a:pt x="16436" y="4000"/>
                    <a:pt x="16763" y="3435"/>
                  </a:cubicBezTo>
                  <a:cubicBezTo>
                    <a:pt x="16790" y="3400"/>
                    <a:pt x="16754" y="3358"/>
                    <a:pt x="16722" y="3358"/>
                  </a:cubicBezTo>
                  <a:cubicBezTo>
                    <a:pt x="16708" y="3358"/>
                    <a:pt x="16695" y="3366"/>
                    <a:pt x="16688" y="3385"/>
                  </a:cubicBezTo>
                  <a:cubicBezTo>
                    <a:pt x="16537" y="3636"/>
                    <a:pt x="16386" y="3875"/>
                    <a:pt x="16223" y="4114"/>
                  </a:cubicBezTo>
                  <a:cubicBezTo>
                    <a:pt x="16022" y="4353"/>
                    <a:pt x="15820" y="4579"/>
                    <a:pt x="15619" y="4805"/>
                  </a:cubicBezTo>
                  <a:cubicBezTo>
                    <a:pt x="16034" y="4101"/>
                    <a:pt x="16461" y="3410"/>
                    <a:pt x="16939" y="2743"/>
                  </a:cubicBezTo>
                  <a:cubicBezTo>
                    <a:pt x="17078" y="2530"/>
                    <a:pt x="17229" y="2328"/>
                    <a:pt x="17380" y="2114"/>
                  </a:cubicBezTo>
                  <a:cubicBezTo>
                    <a:pt x="17398" y="2079"/>
                    <a:pt x="17365" y="2043"/>
                    <a:pt x="17331" y="2043"/>
                  </a:cubicBezTo>
                  <a:cubicBezTo>
                    <a:pt x="17317" y="2043"/>
                    <a:pt x="17302" y="2049"/>
                    <a:pt x="17291" y="2064"/>
                  </a:cubicBezTo>
                  <a:cubicBezTo>
                    <a:pt x="16763" y="2781"/>
                    <a:pt x="16273" y="3523"/>
                    <a:pt x="15807" y="4290"/>
                  </a:cubicBezTo>
                  <a:cubicBezTo>
                    <a:pt x="15682" y="4503"/>
                    <a:pt x="15544" y="4718"/>
                    <a:pt x="15418" y="4944"/>
                  </a:cubicBezTo>
                  <a:lnTo>
                    <a:pt x="15418" y="4969"/>
                  </a:lnTo>
                  <a:cubicBezTo>
                    <a:pt x="15393" y="4944"/>
                    <a:pt x="15355" y="4931"/>
                    <a:pt x="15330" y="4919"/>
                  </a:cubicBezTo>
                  <a:lnTo>
                    <a:pt x="15330" y="4906"/>
                  </a:lnTo>
                  <a:cubicBezTo>
                    <a:pt x="15304" y="4906"/>
                    <a:pt x="15292" y="4894"/>
                    <a:pt x="15279" y="4881"/>
                  </a:cubicBezTo>
                  <a:cubicBezTo>
                    <a:pt x="15594" y="4290"/>
                    <a:pt x="15933" y="3699"/>
                    <a:pt x="16310" y="3145"/>
                  </a:cubicBezTo>
                  <a:cubicBezTo>
                    <a:pt x="16424" y="2982"/>
                    <a:pt x="16537" y="2831"/>
                    <a:pt x="16650" y="2668"/>
                  </a:cubicBezTo>
                  <a:cubicBezTo>
                    <a:pt x="16677" y="2632"/>
                    <a:pt x="16641" y="2596"/>
                    <a:pt x="16604" y="2596"/>
                  </a:cubicBezTo>
                  <a:cubicBezTo>
                    <a:pt x="16589" y="2596"/>
                    <a:pt x="16573" y="2602"/>
                    <a:pt x="16562" y="2617"/>
                  </a:cubicBezTo>
                  <a:cubicBezTo>
                    <a:pt x="16159" y="3171"/>
                    <a:pt x="15795" y="3749"/>
                    <a:pt x="15468" y="4341"/>
                  </a:cubicBezTo>
                  <a:cubicBezTo>
                    <a:pt x="15368" y="4503"/>
                    <a:pt x="15279" y="4667"/>
                    <a:pt x="15192" y="4844"/>
                  </a:cubicBezTo>
                  <a:cubicBezTo>
                    <a:pt x="15179" y="4830"/>
                    <a:pt x="15167" y="4830"/>
                    <a:pt x="15153" y="4818"/>
                  </a:cubicBezTo>
                  <a:lnTo>
                    <a:pt x="16637" y="2290"/>
                  </a:lnTo>
                  <a:cubicBezTo>
                    <a:pt x="16650" y="2265"/>
                    <a:pt x="17682" y="467"/>
                    <a:pt x="18725" y="152"/>
                  </a:cubicBezTo>
                  <a:close/>
                  <a:moveTo>
                    <a:pt x="16336" y="5736"/>
                  </a:moveTo>
                  <a:lnTo>
                    <a:pt x="16336" y="5761"/>
                  </a:lnTo>
                  <a:cubicBezTo>
                    <a:pt x="16336" y="5761"/>
                    <a:pt x="16336" y="5749"/>
                    <a:pt x="16323" y="5749"/>
                  </a:cubicBezTo>
                  <a:cubicBezTo>
                    <a:pt x="16336" y="5749"/>
                    <a:pt x="16336" y="5749"/>
                    <a:pt x="16336" y="5736"/>
                  </a:cubicBezTo>
                  <a:close/>
                  <a:moveTo>
                    <a:pt x="16361" y="5786"/>
                  </a:moveTo>
                  <a:cubicBezTo>
                    <a:pt x="16374" y="5786"/>
                    <a:pt x="16386" y="5799"/>
                    <a:pt x="16399" y="5799"/>
                  </a:cubicBezTo>
                  <a:cubicBezTo>
                    <a:pt x="16386" y="5799"/>
                    <a:pt x="16386" y="5799"/>
                    <a:pt x="16374" y="5811"/>
                  </a:cubicBezTo>
                  <a:cubicBezTo>
                    <a:pt x="16374" y="5799"/>
                    <a:pt x="16361" y="5799"/>
                    <a:pt x="16361" y="5786"/>
                  </a:cubicBezTo>
                  <a:close/>
                  <a:moveTo>
                    <a:pt x="13091" y="4856"/>
                  </a:moveTo>
                  <a:cubicBezTo>
                    <a:pt x="12777" y="5221"/>
                    <a:pt x="12462" y="5573"/>
                    <a:pt x="12135" y="5937"/>
                  </a:cubicBezTo>
                  <a:lnTo>
                    <a:pt x="13029" y="4906"/>
                  </a:lnTo>
                  <a:cubicBezTo>
                    <a:pt x="13054" y="4894"/>
                    <a:pt x="13066" y="4869"/>
                    <a:pt x="13091" y="4856"/>
                  </a:cubicBezTo>
                  <a:close/>
                  <a:moveTo>
                    <a:pt x="16436" y="6038"/>
                  </a:moveTo>
                  <a:lnTo>
                    <a:pt x="16449" y="6051"/>
                  </a:lnTo>
                  <a:lnTo>
                    <a:pt x="16424" y="6051"/>
                  </a:lnTo>
                  <a:cubicBezTo>
                    <a:pt x="16424" y="6051"/>
                    <a:pt x="16424" y="6038"/>
                    <a:pt x="16436" y="6038"/>
                  </a:cubicBezTo>
                  <a:close/>
                  <a:moveTo>
                    <a:pt x="16109" y="5660"/>
                  </a:moveTo>
                  <a:cubicBezTo>
                    <a:pt x="16122" y="5673"/>
                    <a:pt x="16134" y="5686"/>
                    <a:pt x="16147" y="5686"/>
                  </a:cubicBezTo>
                  <a:cubicBezTo>
                    <a:pt x="16134" y="5686"/>
                    <a:pt x="16122" y="5699"/>
                    <a:pt x="16109" y="5699"/>
                  </a:cubicBezTo>
                  <a:cubicBezTo>
                    <a:pt x="16009" y="5824"/>
                    <a:pt x="15908" y="5950"/>
                    <a:pt x="15795" y="6076"/>
                  </a:cubicBezTo>
                  <a:cubicBezTo>
                    <a:pt x="15883" y="5950"/>
                    <a:pt x="15971" y="5824"/>
                    <a:pt x="16047" y="5699"/>
                  </a:cubicBezTo>
                  <a:cubicBezTo>
                    <a:pt x="16059" y="5699"/>
                    <a:pt x="16084" y="5699"/>
                    <a:pt x="16097" y="5686"/>
                  </a:cubicBezTo>
                  <a:cubicBezTo>
                    <a:pt x="16097" y="5673"/>
                    <a:pt x="16109" y="5673"/>
                    <a:pt x="16109" y="5660"/>
                  </a:cubicBezTo>
                  <a:close/>
                  <a:moveTo>
                    <a:pt x="16877" y="6856"/>
                  </a:moveTo>
                  <a:cubicBezTo>
                    <a:pt x="16877" y="6881"/>
                    <a:pt x="16889" y="6893"/>
                    <a:pt x="16889" y="6906"/>
                  </a:cubicBezTo>
                  <a:cubicBezTo>
                    <a:pt x="16877" y="6906"/>
                    <a:pt x="16852" y="6906"/>
                    <a:pt x="16839" y="6918"/>
                  </a:cubicBezTo>
                  <a:cubicBezTo>
                    <a:pt x="16852" y="6893"/>
                    <a:pt x="16864" y="6881"/>
                    <a:pt x="16877" y="6856"/>
                  </a:cubicBezTo>
                  <a:close/>
                  <a:moveTo>
                    <a:pt x="16637" y="6629"/>
                  </a:moveTo>
                  <a:cubicBezTo>
                    <a:pt x="16550" y="6856"/>
                    <a:pt x="16411" y="7069"/>
                    <a:pt x="16260" y="7258"/>
                  </a:cubicBezTo>
                  <a:cubicBezTo>
                    <a:pt x="16273" y="7220"/>
                    <a:pt x="16298" y="7183"/>
                    <a:pt x="16323" y="7144"/>
                  </a:cubicBezTo>
                  <a:lnTo>
                    <a:pt x="16323" y="7132"/>
                  </a:lnTo>
                  <a:cubicBezTo>
                    <a:pt x="16399" y="7006"/>
                    <a:pt x="16474" y="6893"/>
                    <a:pt x="16550" y="6767"/>
                  </a:cubicBezTo>
                  <a:cubicBezTo>
                    <a:pt x="16587" y="6717"/>
                    <a:pt x="16612" y="6679"/>
                    <a:pt x="16637" y="6629"/>
                  </a:cubicBezTo>
                  <a:close/>
                  <a:moveTo>
                    <a:pt x="16763" y="6591"/>
                  </a:moveTo>
                  <a:cubicBezTo>
                    <a:pt x="16788" y="6654"/>
                    <a:pt x="16813" y="6705"/>
                    <a:pt x="16839" y="6767"/>
                  </a:cubicBezTo>
                  <a:cubicBezTo>
                    <a:pt x="16826" y="6767"/>
                    <a:pt x="16813" y="6780"/>
                    <a:pt x="16801" y="6792"/>
                  </a:cubicBezTo>
                  <a:cubicBezTo>
                    <a:pt x="16701" y="6968"/>
                    <a:pt x="16587" y="7144"/>
                    <a:pt x="16461" y="7320"/>
                  </a:cubicBezTo>
                  <a:cubicBezTo>
                    <a:pt x="16587" y="7132"/>
                    <a:pt x="16701" y="6931"/>
                    <a:pt x="16801" y="6742"/>
                  </a:cubicBezTo>
                  <a:cubicBezTo>
                    <a:pt x="16822" y="6701"/>
                    <a:pt x="16792" y="6660"/>
                    <a:pt x="16760" y="6660"/>
                  </a:cubicBezTo>
                  <a:cubicBezTo>
                    <a:pt x="16752" y="6660"/>
                    <a:pt x="16745" y="6662"/>
                    <a:pt x="16738" y="6666"/>
                  </a:cubicBezTo>
                  <a:cubicBezTo>
                    <a:pt x="16751" y="6641"/>
                    <a:pt x="16751" y="6616"/>
                    <a:pt x="16763" y="6591"/>
                  </a:cubicBezTo>
                  <a:close/>
                  <a:moveTo>
                    <a:pt x="16939" y="7107"/>
                  </a:moveTo>
                  <a:lnTo>
                    <a:pt x="16939" y="7107"/>
                  </a:lnTo>
                  <a:cubicBezTo>
                    <a:pt x="17015" y="7484"/>
                    <a:pt x="16952" y="7823"/>
                    <a:pt x="16751" y="8075"/>
                  </a:cubicBezTo>
                  <a:lnTo>
                    <a:pt x="16726" y="8100"/>
                  </a:lnTo>
                  <a:cubicBezTo>
                    <a:pt x="16801" y="7924"/>
                    <a:pt x="16864" y="7748"/>
                    <a:pt x="16914" y="7572"/>
                  </a:cubicBezTo>
                  <a:cubicBezTo>
                    <a:pt x="16927" y="7535"/>
                    <a:pt x="16902" y="7509"/>
                    <a:pt x="16877" y="7509"/>
                  </a:cubicBezTo>
                  <a:lnTo>
                    <a:pt x="16914" y="7434"/>
                  </a:lnTo>
                  <a:cubicBezTo>
                    <a:pt x="16927" y="7409"/>
                    <a:pt x="16902" y="7371"/>
                    <a:pt x="16877" y="7371"/>
                  </a:cubicBezTo>
                  <a:cubicBezTo>
                    <a:pt x="16877" y="7365"/>
                    <a:pt x="16874" y="7362"/>
                    <a:pt x="16869" y="7362"/>
                  </a:cubicBezTo>
                  <a:cubicBezTo>
                    <a:pt x="16864" y="7362"/>
                    <a:pt x="16858" y="7365"/>
                    <a:pt x="16852" y="7371"/>
                  </a:cubicBezTo>
                  <a:cubicBezTo>
                    <a:pt x="16877" y="7308"/>
                    <a:pt x="16914" y="7245"/>
                    <a:pt x="16939" y="7195"/>
                  </a:cubicBezTo>
                  <a:cubicBezTo>
                    <a:pt x="16952" y="7169"/>
                    <a:pt x="16939" y="7144"/>
                    <a:pt x="16914" y="7132"/>
                  </a:cubicBezTo>
                  <a:cubicBezTo>
                    <a:pt x="16927" y="7132"/>
                    <a:pt x="16927" y="7119"/>
                    <a:pt x="16939" y="7107"/>
                  </a:cubicBezTo>
                  <a:close/>
                  <a:moveTo>
                    <a:pt x="6653" y="13923"/>
                  </a:moveTo>
                  <a:lnTo>
                    <a:pt x="6653" y="13923"/>
                  </a:lnTo>
                  <a:cubicBezTo>
                    <a:pt x="6565" y="14035"/>
                    <a:pt x="6477" y="14136"/>
                    <a:pt x="6389" y="14250"/>
                  </a:cubicBezTo>
                  <a:cubicBezTo>
                    <a:pt x="6477" y="14136"/>
                    <a:pt x="6565" y="14023"/>
                    <a:pt x="6653" y="13923"/>
                  </a:cubicBezTo>
                  <a:close/>
                  <a:moveTo>
                    <a:pt x="5647" y="13747"/>
                  </a:moveTo>
                  <a:cubicBezTo>
                    <a:pt x="5521" y="13898"/>
                    <a:pt x="5408" y="14035"/>
                    <a:pt x="5282" y="14174"/>
                  </a:cubicBezTo>
                  <a:cubicBezTo>
                    <a:pt x="5251" y="14204"/>
                    <a:pt x="5287" y="14260"/>
                    <a:pt x="5322" y="14260"/>
                  </a:cubicBezTo>
                  <a:cubicBezTo>
                    <a:pt x="5330" y="14260"/>
                    <a:pt x="5338" y="14257"/>
                    <a:pt x="5345" y="14250"/>
                  </a:cubicBezTo>
                  <a:lnTo>
                    <a:pt x="5345" y="14250"/>
                  </a:lnTo>
                  <a:cubicBezTo>
                    <a:pt x="5345" y="14262"/>
                    <a:pt x="5333" y="14262"/>
                    <a:pt x="5320" y="14275"/>
                  </a:cubicBezTo>
                  <a:cubicBezTo>
                    <a:pt x="5219" y="14275"/>
                    <a:pt x="5132" y="14287"/>
                    <a:pt x="5043" y="14312"/>
                  </a:cubicBezTo>
                  <a:lnTo>
                    <a:pt x="5118" y="14237"/>
                  </a:lnTo>
                  <a:cubicBezTo>
                    <a:pt x="5125" y="14243"/>
                    <a:pt x="5135" y="14246"/>
                    <a:pt x="5144" y="14246"/>
                  </a:cubicBezTo>
                  <a:cubicBezTo>
                    <a:pt x="5153" y="14246"/>
                    <a:pt x="5163" y="14243"/>
                    <a:pt x="5169" y="14237"/>
                  </a:cubicBezTo>
                  <a:cubicBezTo>
                    <a:pt x="5333" y="14074"/>
                    <a:pt x="5484" y="13910"/>
                    <a:pt x="5647" y="13747"/>
                  </a:cubicBezTo>
                  <a:close/>
                  <a:moveTo>
                    <a:pt x="6339" y="13859"/>
                  </a:moveTo>
                  <a:cubicBezTo>
                    <a:pt x="6301" y="13935"/>
                    <a:pt x="6250" y="14010"/>
                    <a:pt x="6200" y="14074"/>
                  </a:cubicBezTo>
                  <a:cubicBezTo>
                    <a:pt x="6124" y="14174"/>
                    <a:pt x="6049" y="14262"/>
                    <a:pt x="5974" y="14350"/>
                  </a:cubicBezTo>
                  <a:lnTo>
                    <a:pt x="5936" y="14350"/>
                  </a:lnTo>
                  <a:cubicBezTo>
                    <a:pt x="6074" y="14186"/>
                    <a:pt x="6213" y="14023"/>
                    <a:pt x="6339" y="13859"/>
                  </a:cubicBezTo>
                  <a:close/>
                  <a:moveTo>
                    <a:pt x="8143" y="14145"/>
                  </a:moveTo>
                  <a:cubicBezTo>
                    <a:pt x="7904" y="14445"/>
                    <a:pt x="7677" y="14752"/>
                    <a:pt x="7457" y="15067"/>
                  </a:cubicBezTo>
                  <a:lnTo>
                    <a:pt x="7457" y="15105"/>
                  </a:lnTo>
                  <a:cubicBezTo>
                    <a:pt x="7445" y="15130"/>
                    <a:pt x="7432" y="15142"/>
                    <a:pt x="7420" y="15155"/>
                  </a:cubicBezTo>
                  <a:lnTo>
                    <a:pt x="7382" y="15117"/>
                  </a:lnTo>
                  <a:cubicBezTo>
                    <a:pt x="7370" y="15105"/>
                    <a:pt x="7345" y="15092"/>
                    <a:pt x="7332" y="15080"/>
                  </a:cubicBezTo>
                  <a:cubicBezTo>
                    <a:pt x="7595" y="14756"/>
                    <a:pt x="7858" y="14445"/>
                    <a:pt x="8143" y="14145"/>
                  </a:cubicBezTo>
                  <a:close/>
                  <a:moveTo>
                    <a:pt x="5031" y="14413"/>
                  </a:moveTo>
                  <a:cubicBezTo>
                    <a:pt x="4792" y="14715"/>
                    <a:pt x="4553" y="15004"/>
                    <a:pt x="4302" y="15293"/>
                  </a:cubicBezTo>
                  <a:cubicBezTo>
                    <a:pt x="4314" y="15080"/>
                    <a:pt x="4389" y="14879"/>
                    <a:pt x="4515" y="14715"/>
                  </a:cubicBezTo>
                  <a:cubicBezTo>
                    <a:pt x="4641" y="14564"/>
                    <a:pt x="4817" y="14463"/>
                    <a:pt x="5031" y="14413"/>
                  </a:cubicBezTo>
                  <a:close/>
                  <a:moveTo>
                    <a:pt x="8577" y="14715"/>
                  </a:moveTo>
                  <a:lnTo>
                    <a:pt x="8577" y="14715"/>
                  </a:lnTo>
                  <a:cubicBezTo>
                    <a:pt x="8363" y="14991"/>
                    <a:pt x="8111" y="15243"/>
                    <a:pt x="7860" y="15494"/>
                  </a:cubicBezTo>
                  <a:cubicBezTo>
                    <a:pt x="8086" y="15218"/>
                    <a:pt x="8338" y="14966"/>
                    <a:pt x="8577" y="14715"/>
                  </a:cubicBezTo>
                  <a:close/>
                  <a:moveTo>
                    <a:pt x="8352" y="15211"/>
                  </a:moveTo>
                  <a:cubicBezTo>
                    <a:pt x="8217" y="15377"/>
                    <a:pt x="8080" y="15543"/>
                    <a:pt x="7935" y="15708"/>
                  </a:cubicBezTo>
                  <a:cubicBezTo>
                    <a:pt x="7923" y="15670"/>
                    <a:pt x="7898" y="15645"/>
                    <a:pt x="7873" y="15620"/>
                  </a:cubicBezTo>
                  <a:cubicBezTo>
                    <a:pt x="7898" y="15595"/>
                    <a:pt x="7910" y="15570"/>
                    <a:pt x="7935" y="15558"/>
                  </a:cubicBezTo>
                  <a:lnTo>
                    <a:pt x="7935" y="15558"/>
                  </a:lnTo>
                  <a:lnTo>
                    <a:pt x="7923" y="15570"/>
                  </a:lnTo>
                  <a:cubicBezTo>
                    <a:pt x="7893" y="15609"/>
                    <a:pt x="7926" y="15657"/>
                    <a:pt x="7959" y="15657"/>
                  </a:cubicBezTo>
                  <a:cubicBezTo>
                    <a:pt x="7968" y="15657"/>
                    <a:pt x="7978" y="15653"/>
                    <a:pt x="7986" y="15645"/>
                  </a:cubicBezTo>
                  <a:cubicBezTo>
                    <a:pt x="8108" y="15503"/>
                    <a:pt x="8230" y="15360"/>
                    <a:pt x="8352" y="15211"/>
                  </a:cubicBezTo>
                  <a:close/>
                  <a:moveTo>
                    <a:pt x="5484" y="14376"/>
                  </a:moveTo>
                  <a:cubicBezTo>
                    <a:pt x="5471" y="14388"/>
                    <a:pt x="5471" y="14401"/>
                    <a:pt x="5471" y="14401"/>
                  </a:cubicBezTo>
                  <a:cubicBezTo>
                    <a:pt x="5093" y="14879"/>
                    <a:pt x="4729" y="15356"/>
                    <a:pt x="4364" y="15846"/>
                  </a:cubicBezTo>
                  <a:cubicBezTo>
                    <a:pt x="4327" y="15708"/>
                    <a:pt x="4302" y="15570"/>
                    <a:pt x="4302" y="15457"/>
                  </a:cubicBezTo>
                  <a:cubicBezTo>
                    <a:pt x="4603" y="15105"/>
                    <a:pt x="4892" y="14740"/>
                    <a:pt x="5169" y="14388"/>
                  </a:cubicBezTo>
                  <a:cubicBezTo>
                    <a:pt x="5269" y="14376"/>
                    <a:pt x="5370" y="14376"/>
                    <a:pt x="5484" y="14376"/>
                  </a:cubicBezTo>
                  <a:close/>
                  <a:moveTo>
                    <a:pt x="8753" y="15620"/>
                  </a:moveTo>
                  <a:cubicBezTo>
                    <a:pt x="8589" y="15809"/>
                    <a:pt x="8426" y="15997"/>
                    <a:pt x="8250" y="16161"/>
                  </a:cubicBezTo>
                  <a:cubicBezTo>
                    <a:pt x="8250" y="16161"/>
                    <a:pt x="8237" y="16148"/>
                    <a:pt x="8237" y="16136"/>
                  </a:cubicBezTo>
                  <a:lnTo>
                    <a:pt x="8262" y="16136"/>
                  </a:lnTo>
                  <a:cubicBezTo>
                    <a:pt x="8426" y="15960"/>
                    <a:pt x="8589" y="15796"/>
                    <a:pt x="8753" y="15620"/>
                  </a:cubicBezTo>
                  <a:close/>
                  <a:moveTo>
                    <a:pt x="7105" y="15029"/>
                  </a:moveTo>
                  <a:cubicBezTo>
                    <a:pt x="7181" y="15080"/>
                    <a:pt x="7244" y="15142"/>
                    <a:pt x="7320" y="15192"/>
                  </a:cubicBezTo>
                  <a:cubicBezTo>
                    <a:pt x="7332" y="15205"/>
                    <a:pt x="7345" y="15231"/>
                    <a:pt x="7370" y="15243"/>
                  </a:cubicBezTo>
                  <a:cubicBezTo>
                    <a:pt x="7357" y="15268"/>
                    <a:pt x="7382" y="15281"/>
                    <a:pt x="7407" y="15293"/>
                  </a:cubicBezTo>
                  <a:cubicBezTo>
                    <a:pt x="7130" y="15633"/>
                    <a:pt x="6842" y="15960"/>
                    <a:pt x="6565" y="16299"/>
                  </a:cubicBezTo>
                  <a:cubicBezTo>
                    <a:pt x="6540" y="16262"/>
                    <a:pt x="6515" y="16237"/>
                    <a:pt x="6477" y="16198"/>
                  </a:cubicBezTo>
                  <a:cubicBezTo>
                    <a:pt x="6477" y="16177"/>
                    <a:pt x="6449" y="16146"/>
                    <a:pt x="6416" y="16146"/>
                  </a:cubicBezTo>
                  <a:cubicBezTo>
                    <a:pt x="6411" y="16146"/>
                    <a:pt x="6406" y="16147"/>
                    <a:pt x="6401" y="16148"/>
                  </a:cubicBezTo>
                  <a:cubicBezTo>
                    <a:pt x="6339" y="16111"/>
                    <a:pt x="6275" y="16086"/>
                    <a:pt x="6200" y="16061"/>
                  </a:cubicBezTo>
                  <a:cubicBezTo>
                    <a:pt x="6502" y="15721"/>
                    <a:pt x="6804" y="15382"/>
                    <a:pt x="7105" y="15029"/>
                  </a:cubicBezTo>
                  <a:close/>
                  <a:moveTo>
                    <a:pt x="5596" y="14388"/>
                  </a:moveTo>
                  <a:cubicBezTo>
                    <a:pt x="5635" y="14388"/>
                    <a:pt x="5672" y="14388"/>
                    <a:pt x="5710" y="14401"/>
                  </a:cubicBezTo>
                  <a:cubicBezTo>
                    <a:pt x="5811" y="14413"/>
                    <a:pt x="5911" y="14438"/>
                    <a:pt x="6012" y="14463"/>
                  </a:cubicBezTo>
                  <a:lnTo>
                    <a:pt x="6012" y="14476"/>
                  </a:lnTo>
                  <a:cubicBezTo>
                    <a:pt x="5559" y="15117"/>
                    <a:pt x="5081" y="15734"/>
                    <a:pt x="4578" y="16337"/>
                  </a:cubicBezTo>
                  <a:cubicBezTo>
                    <a:pt x="4503" y="16211"/>
                    <a:pt x="4439" y="16086"/>
                    <a:pt x="4402" y="15960"/>
                  </a:cubicBezTo>
                  <a:cubicBezTo>
                    <a:pt x="4792" y="15432"/>
                    <a:pt x="5182" y="14916"/>
                    <a:pt x="5584" y="14413"/>
                  </a:cubicBezTo>
                  <a:cubicBezTo>
                    <a:pt x="5596" y="14401"/>
                    <a:pt x="5596" y="14388"/>
                    <a:pt x="5596" y="14388"/>
                  </a:cubicBezTo>
                  <a:close/>
                  <a:moveTo>
                    <a:pt x="6440" y="16313"/>
                  </a:moveTo>
                  <a:lnTo>
                    <a:pt x="6451" y="16324"/>
                  </a:lnTo>
                  <a:lnTo>
                    <a:pt x="6451" y="16337"/>
                  </a:lnTo>
                  <a:cubicBezTo>
                    <a:pt x="6448" y="16341"/>
                    <a:pt x="6445" y="16345"/>
                    <a:pt x="6443" y="16349"/>
                  </a:cubicBezTo>
                  <a:lnTo>
                    <a:pt x="6443" y="16349"/>
                  </a:lnTo>
                  <a:cubicBezTo>
                    <a:pt x="6445" y="16335"/>
                    <a:pt x="6444" y="16323"/>
                    <a:pt x="6440" y="16313"/>
                  </a:cubicBezTo>
                  <a:close/>
                  <a:moveTo>
                    <a:pt x="6436" y="16362"/>
                  </a:moveTo>
                  <a:cubicBezTo>
                    <a:pt x="6433" y="16366"/>
                    <a:pt x="6431" y="16371"/>
                    <a:pt x="6426" y="16374"/>
                  </a:cubicBezTo>
                  <a:cubicBezTo>
                    <a:pt x="6426" y="16364"/>
                    <a:pt x="6426" y="16363"/>
                    <a:pt x="6436" y="16362"/>
                  </a:cubicBezTo>
                  <a:close/>
                  <a:moveTo>
                    <a:pt x="8438" y="16287"/>
                  </a:moveTo>
                  <a:lnTo>
                    <a:pt x="8363" y="16400"/>
                  </a:lnTo>
                  <a:lnTo>
                    <a:pt x="8363" y="16388"/>
                  </a:lnTo>
                  <a:lnTo>
                    <a:pt x="8363" y="16374"/>
                  </a:lnTo>
                  <a:cubicBezTo>
                    <a:pt x="8388" y="16349"/>
                    <a:pt x="8413" y="16324"/>
                    <a:pt x="8438" y="16287"/>
                  </a:cubicBezTo>
                  <a:close/>
                  <a:moveTo>
                    <a:pt x="8765" y="16161"/>
                  </a:moveTo>
                  <a:cubicBezTo>
                    <a:pt x="8665" y="16287"/>
                    <a:pt x="8552" y="16413"/>
                    <a:pt x="8438" y="16538"/>
                  </a:cubicBezTo>
                  <a:cubicBezTo>
                    <a:pt x="8438" y="16551"/>
                    <a:pt x="8438" y="16564"/>
                    <a:pt x="8426" y="16564"/>
                  </a:cubicBezTo>
                  <a:cubicBezTo>
                    <a:pt x="8426" y="16538"/>
                    <a:pt x="8413" y="16525"/>
                    <a:pt x="8401" y="16500"/>
                  </a:cubicBezTo>
                  <a:cubicBezTo>
                    <a:pt x="8489" y="16400"/>
                    <a:pt x="8564" y="16299"/>
                    <a:pt x="8653" y="16186"/>
                  </a:cubicBezTo>
                  <a:lnTo>
                    <a:pt x="8653" y="16198"/>
                  </a:lnTo>
                  <a:cubicBezTo>
                    <a:pt x="8659" y="16211"/>
                    <a:pt x="8671" y="16217"/>
                    <a:pt x="8685" y="16217"/>
                  </a:cubicBezTo>
                  <a:cubicBezTo>
                    <a:pt x="8700" y="16217"/>
                    <a:pt x="8715" y="16211"/>
                    <a:pt x="8728" y="16198"/>
                  </a:cubicBezTo>
                  <a:lnTo>
                    <a:pt x="8765" y="16161"/>
                  </a:lnTo>
                  <a:close/>
                  <a:moveTo>
                    <a:pt x="6099" y="14501"/>
                  </a:moveTo>
                  <a:cubicBezTo>
                    <a:pt x="6124" y="14501"/>
                    <a:pt x="6150" y="14513"/>
                    <a:pt x="6188" y="14526"/>
                  </a:cubicBezTo>
                  <a:cubicBezTo>
                    <a:pt x="6188" y="14553"/>
                    <a:pt x="6214" y="14574"/>
                    <a:pt x="6238" y="14574"/>
                  </a:cubicBezTo>
                  <a:cubicBezTo>
                    <a:pt x="6247" y="14574"/>
                    <a:pt x="6256" y="14571"/>
                    <a:pt x="6263" y="14564"/>
                  </a:cubicBezTo>
                  <a:lnTo>
                    <a:pt x="6263" y="14552"/>
                  </a:lnTo>
                  <a:cubicBezTo>
                    <a:pt x="6376" y="14602"/>
                    <a:pt x="6477" y="14652"/>
                    <a:pt x="6590" y="14702"/>
                  </a:cubicBezTo>
                  <a:cubicBezTo>
                    <a:pt x="6099" y="15218"/>
                    <a:pt x="5635" y="15746"/>
                    <a:pt x="5194" y="16287"/>
                  </a:cubicBezTo>
                  <a:cubicBezTo>
                    <a:pt x="5068" y="16438"/>
                    <a:pt x="4942" y="16589"/>
                    <a:pt x="4830" y="16740"/>
                  </a:cubicBezTo>
                  <a:cubicBezTo>
                    <a:pt x="4754" y="16639"/>
                    <a:pt x="4679" y="16538"/>
                    <a:pt x="4629" y="16438"/>
                  </a:cubicBezTo>
                  <a:cubicBezTo>
                    <a:pt x="5132" y="15821"/>
                    <a:pt x="5621" y="15180"/>
                    <a:pt x="6087" y="14526"/>
                  </a:cubicBezTo>
                  <a:cubicBezTo>
                    <a:pt x="6099" y="14513"/>
                    <a:pt x="6099" y="14501"/>
                    <a:pt x="6099" y="14501"/>
                  </a:cubicBezTo>
                  <a:close/>
                  <a:moveTo>
                    <a:pt x="8552" y="16564"/>
                  </a:moveTo>
                  <a:cubicBezTo>
                    <a:pt x="8552" y="16588"/>
                    <a:pt x="8579" y="16607"/>
                    <a:pt x="8604" y="16607"/>
                  </a:cubicBezTo>
                  <a:cubicBezTo>
                    <a:pt x="8613" y="16607"/>
                    <a:pt x="8621" y="16605"/>
                    <a:pt x="8629" y="16600"/>
                  </a:cubicBezTo>
                  <a:lnTo>
                    <a:pt x="8629" y="16600"/>
                  </a:lnTo>
                  <a:cubicBezTo>
                    <a:pt x="8582" y="16648"/>
                    <a:pt x="8535" y="16705"/>
                    <a:pt x="8489" y="16752"/>
                  </a:cubicBezTo>
                  <a:cubicBezTo>
                    <a:pt x="8477" y="16714"/>
                    <a:pt x="8463" y="16664"/>
                    <a:pt x="8451" y="16614"/>
                  </a:cubicBezTo>
                  <a:lnTo>
                    <a:pt x="8451" y="16614"/>
                  </a:lnTo>
                  <a:cubicBezTo>
                    <a:pt x="8458" y="16621"/>
                    <a:pt x="8470" y="16628"/>
                    <a:pt x="8483" y="16628"/>
                  </a:cubicBezTo>
                  <a:cubicBezTo>
                    <a:pt x="8493" y="16628"/>
                    <a:pt x="8503" y="16624"/>
                    <a:pt x="8514" y="16614"/>
                  </a:cubicBezTo>
                  <a:cubicBezTo>
                    <a:pt x="8527" y="16601"/>
                    <a:pt x="8539" y="16576"/>
                    <a:pt x="8552" y="16564"/>
                  </a:cubicBezTo>
                  <a:close/>
                  <a:moveTo>
                    <a:pt x="6678" y="14753"/>
                  </a:moveTo>
                  <a:cubicBezTo>
                    <a:pt x="6791" y="14815"/>
                    <a:pt x="6904" y="14891"/>
                    <a:pt x="7030" y="14966"/>
                  </a:cubicBezTo>
                  <a:cubicBezTo>
                    <a:pt x="6716" y="15331"/>
                    <a:pt x="6401" y="15695"/>
                    <a:pt x="6074" y="16048"/>
                  </a:cubicBezTo>
                  <a:cubicBezTo>
                    <a:pt x="6068" y="16041"/>
                    <a:pt x="6062" y="16038"/>
                    <a:pt x="6056" y="16038"/>
                  </a:cubicBezTo>
                  <a:cubicBezTo>
                    <a:pt x="6049" y="16038"/>
                    <a:pt x="6043" y="16041"/>
                    <a:pt x="6037" y="16048"/>
                  </a:cubicBezTo>
                  <a:cubicBezTo>
                    <a:pt x="5962" y="16048"/>
                    <a:pt x="5873" y="16061"/>
                    <a:pt x="5785" y="16073"/>
                  </a:cubicBezTo>
                  <a:lnTo>
                    <a:pt x="5772" y="16086"/>
                  </a:lnTo>
                  <a:lnTo>
                    <a:pt x="4905" y="16790"/>
                  </a:lnTo>
                  <a:cubicBezTo>
                    <a:pt x="5345" y="16249"/>
                    <a:pt x="5798" y="15708"/>
                    <a:pt x="6263" y="15192"/>
                  </a:cubicBezTo>
                  <a:cubicBezTo>
                    <a:pt x="6401" y="15041"/>
                    <a:pt x="6540" y="14904"/>
                    <a:pt x="6678" y="14753"/>
                  </a:cubicBezTo>
                  <a:close/>
                  <a:moveTo>
                    <a:pt x="6138" y="16148"/>
                  </a:moveTo>
                  <a:cubicBezTo>
                    <a:pt x="5898" y="16388"/>
                    <a:pt x="5647" y="16626"/>
                    <a:pt x="5408" y="16865"/>
                  </a:cubicBezTo>
                  <a:cubicBezTo>
                    <a:pt x="5609" y="16639"/>
                    <a:pt x="5823" y="16425"/>
                    <a:pt x="6024" y="16211"/>
                  </a:cubicBezTo>
                  <a:cubicBezTo>
                    <a:pt x="6037" y="16198"/>
                    <a:pt x="6037" y="16186"/>
                    <a:pt x="6037" y="16173"/>
                  </a:cubicBezTo>
                  <a:cubicBezTo>
                    <a:pt x="6049" y="16161"/>
                    <a:pt x="6062" y="16161"/>
                    <a:pt x="6074" y="16148"/>
                  </a:cubicBezTo>
                  <a:close/>
                  <a:moveTo>
                    <a:pt x="6074" y="16337"/>
                  </a:moveTo>
                  <a:lnTo>
                    <a:pt x="6074" y="16337"/>
                  </a:lnTo>
                  <a:cubicBezTo>
                    <a:pt x="6037" y="16413"/>
                    <a:pt x="5987" y="16463"/>
                    <a:pt x="5936" y="16525"/>
                  </a:cubicBezTo>
                  <a:cubicBezTo>
                    <a:pt x="5873" y="16614"/>
                    <a:pt x="5798" y="16689"/>
                    <a:pt x="5735" y="16765"/>
                  </a:cubicBezTo>
                  <a:cubicBezTo>
                    <a:pt x="5721" y="16757"/>
                    <a:pt x="5706" y="16750"/>
                    <a:pt x="5692" y="16750"/>
                  </a:cubicBezTo>
                  <a:cubicBezTo>
                    <a:pt x="5681" y="16750"/>
                    <a:pt x="5670" y="16754"/>
                    <a:pt x="5660" y="16765"/>
                  </a:cubicBezTo>
                  <a:cubicBezTo>
                    <a:pt x="5609" y="16815"/>
                    <a:pt x="5546" y="16865"/>
                    <a:pt x="5484" y="16928"/>
                  </a:cubicBezTo>
                  <a:lnTo>
                    <a:pt x="5559" y="16852"/>
                  </a:lnTo>
                  <a:cubicBezTo>
                    <a:pt x="5735" y="16689"/>
                    <a:pt x="5898" y="16513"/>
                    <a:pt x="6074" y="16337"/>
                  </a:cubicBezTo>
                  <a:close/>
                  <a:moveTo>
                    <a:pt x="6565" y="16488"/>
                  </a:moveTo>
                  <a:cubicBezTo>
                    <a:pt x="6565" y="16500"/>
                    <a:pt x="6577" y="16513"/>
                    <a:pt x="6577" y="16525"/>
                  </a:cubicBezTo>
                  <a:cubicBezTo>
                    <a:pt x="6426" y="16752"/>
                    <a:pt x="6250" y="16953"/>
                    <a:pt x="6074" y="17154"/>
                  </a:cubicBezTo>
                  <a:cubicBezTo>
                    <a:pt x="6074" y="17142"/>
                    <a:pt x="6062" y="17129"/>
                    <a:pt x="6062" y="17129"/>
                  </a:cubicBezTo>
                  <a:lnTo>
                    <a:pt x="6213" y="16941"/>
                  </a:lnTo>
                  <a:cubicBezTo>
                    <a:pt x="6326" y="16790"/>
                    <a:pt x="6451" y="16639"/>
                    <a:pt x="6565" y="16488"/>
                  </a:cubicBezTo>
                  <a:close/>
                  <a:moveTo>
                    <a:pt x="13871" y="4567"/>
                  </a:moveTo>
                  <a:lnTo>
                    <a:pt x="13859" y="4579"/>
                  </a:lnTo>
                  <a:cubicBezTo>
                    <a:pt x="13519" y="5145"/>
                    <a:pt x="13104" y="5673"/>
                    <a:pt x="12626" y="6151"/>
                  </a:cubicBezTo>
                  <a:cubicBezTo>
                    <a:pt x="12597" y="6180"/>
                    <a:pt x="12627" y="6230"/>
                    <a:pt x="12660" y="6230"/>
                  </a:cubicBezTo>
                  <a:cubicBezTo>
                    <a:pt x="12670" y="6230"/>
                    <a:pt x="12680" y="6226"/>
                    <a:pt x="12689" y="6214"/>
                  </a:cubicBezTo>
                  <a:cubicBezTo>
                    <a:pt x="12865" y="6038"/>
                    <a:pt x="13041" y="5862"/>
                    <a:pt x="13205" y="5673"/>
                  </a:cubicBezTo>
                  <a:cubicBezTo>
                    <a:pt x="13212" y="5689"/>
                    <a:pt x="13225" y="5699"/>
                    <a:pt x="13239" y="5699"/>
                  </a:cubicBezTo>
                  <a:cubicBezTo>
                    <a:pt x="13248" y="5699"/>
                    <a:pt x="13257" y="5695"/>
                    <a:pt x="13267" y="5686"/>
                  </a:cubicBezTo>
                  <a:cubicBezTo>
                    <a:pt x="13535" y="5393"/>
                    <a:pt x="13792" y="5113"/>
                    <a:pt x="14048" y="4821"/>
                  </a:cubicBezTo>
                  <a:lnTo>
                    <a:pt x="14048" y="4821"/>
                  </a:lnTo>
                  <a:cubicBezTo>
                    <a:pt x="14032" y="4841"/>
                    <a:pt x="14018" y="4864"/>
                    <a:pt x="14010" y="4881"/>
                  </a:cubicBezTo>
                  <a:cubicBezTo>
                    <a:pt x="13846" y="5070"/>
                    <a:pt x="13683" y="5258"/>
                    <a:pt x="13532" y="5447"/>
                  </a:cubicBezTo>
                  <a:cubicBezTo>
                    <a:pt x="13494" y="5484"/>
                    <a:pt x="13519" y="5535"/>
                    <a:pt x="13557" y="5535"/>
                  </a:cubicBezTo>
                  <a:cubicBezTo>
                    <a:pt x="13255" y="5962"/>
                    <a:pt x="12953" y="6390"/>
                    <a:pt x="12638" y="6805"/>
                  </a:cubicBezTo>
                  <a:cubicBezTo>
                    <a:pt x="12488" y="7006"/>
                    <a:pt x="12337" y="7220"/>
                    <a:pt x="12174" y="7421"/>
                  </a:cubicBezTo>
                  <a:cubicBezTo>
                    <a:pt x="12147" y="7456"/>
                    <a:pt x="12183" y="7492"/>
                    <a:pt x="12220" y="7492"/>
                  </a:cubicBezTo>
                  <a:cubicBezTo>
                    <a:pt x="12235" y="7492"/>
                    <a:pt x="12250" y="7486"/>
                    <a:pt x="12261" y="7471"/>
                  </a:cubicBezTo>
                  <a:cubicBezTo>
                    <a:pt x="12814" y="6755"/>
                    <a:pt x="13343" y="6026"/>
                    <a:pt x="13859" y="5283"/>
                  </a:cubicBezTo>
                  <a:lnTo>
                    <a:pt x="14085" y="4944"/>
                  </a:lnTo>
                  <a:lnTo>
                    <a:pt x="14311" y="4680"/>
                  </a:lnTo>
                  <a:lnTo>
                    <a:pt x="14311" y="4680"/>
                  </a:lnTo>
                  <a:cubicBezTo>
                    <a:pt x="13971" y="5258"/>
                    <a:pt x="13607" y="5824"/>
                    <a:pt x="13205" y="6378"/>
                  </a:cubicBezTo>
                  <a:cubicBezTo>
                    <a:pt x="13091" y="6529"/>
                    <a:pt x="12978" y="6679"/>
                    <a:pt x="12853" y="6830"/>
                  </a:cubicBezTo>
                  <a:cubicBezTo>
                    <a:pt x="12824" y="6868"/>
                    <a:pt x="12867" y="6906"/>
                    <a:pt x="12906" y="6906"/>
                  </a:cubicBezTo>
                  <a:cubicBezTo>
                    <a:pt x="12919" y="6906"/>
                    <a:pt x="12931" y="6902"/>
                    <a:pt x="12940" y="6893"/>
                  </a:cubicBezTo>
                  <a:cubicBezTo>
                    <a:pt x="13167" y="6591"/>
                    <a:pt x="13381" y="6289"/>
                    <a:pt x="13594" y="5987"/>
                  </a:cubicBezTo>
                  <a:cubicBezTo>
                    <a:pt x="13605" y="5993"/>
                    <a:pt x="13615" y="5996"/>
                    <a:pt x="13625" y="5996"/>
                  </a:cubicBezTo>
                  <a:cubicBezTo>
                    <a:pt x="13638" y="5996"/>
                    <a:pt x="13650" y="5990"/>
                    <a:pt x="13658" y="5975"/>
                  </a:cubicBezTo>
                  <a:cubicBezTo>
                    <a:pt x="13946" y="5560"/>
                    <a:pt x="14236" y="5145"/>
                    <a:pt x="14525" y="4743"/>
                  </a:cubicBezTo>
                  <a:cubicBezTo>
                    <a:pt x="14551" y="4708"/>
                    <a:pt x="14516" y="4666"/>
                    <a:pt x="14480" y="4666"/>
                  </a:cubicBezTo>
                  <a:cubicBezTo>
                    <a:pt x="14464" y="4666"/>
                    <a:pt x="14448" y="4674"/>
                    <a:pt x="14437" y="4693"/>
                  </a:cubicBezTo>
                  <a:cubicBezTo>
                    <a:pt x="14387" y="4768"/>
                    <a:pt x="14324" y="4856"/>
                    <a:pt x="14261" y="4944"/>
                  </a:cubicBezTo>
                  <a:cubicBezTo>
                    <a:pt x="14311" y="4869"/>
                    <a:pt x="14349" y="4793"/>
                    <a:pt x="14399" y="4718"/>
                  </a:cubicBezTo>
                  <a:cubicBezTo>
                    <a:pt x="14417" y="4682"/>
                    <a:pt x="14378" y="4647"/>
                    <a:pt x="14345" y="4647"/>
                  </a:cubicBezTo>
                  <a:cubicBezTo>
                    <a:pt x="14334" y="4647"/>
                    <a:pt x="14324" y="4650"/>
                    <a:pt x="14317" y="4659"/>
                  </a:cubicBezTo>
                  <a:lnTo>
                    <a:pt x="14317" y="4659"/>
                  </a:lnTo>
                  <a:cubicBezTo>
                    <a:pt x="14323" y="4645"/>
                    <a:pt x="14321" y="4625"/>
                    <a:pt x="14311" y="4604"/>
                  </a:cubicBezTo>
                  <a:lnTo>
                    <a:pt x="14311" y="4604"/>
                  </a:lnTo>
                  <a:cubicBezTo>
                    <a:pt x="14437" y="4629"/>
                    <a:pt x="14563" y="4667"/>
                    <a:pt x="14689" y="4718"/>
                  </a:cubicBezTo>
                  <a:cubicBezTo>
                    <a:pt x="14676" y="4718"/>
                    <a:pt x="14664" y="4730"/>
                    <a:pt x="14664" y="4743"/>
                  </a:cubicBezTo>
                  <a:cubicBezTo>
                    <a:pt x="14638" y="4768"/>
                    <a:pt x="14625" y="4793"/>
                    <a:pt x="14613" y="4830"/>
                  </a:cubicBezTo>
                  <a:cubicBezTo>
                    <a:pt x="14621" y="4797"/>
                    <a:pt x="14591" y="4769"/>
                    <a:pt x="14562" y="4769"/>
                  </a:cubicBezTo>
                  <a:cubicBezTo>
                    <a:pt x="14547" y="4769"/>
                    <a:pt x="14533" y="4776"/>
                    <a:pt x="14525" y="4793"/>
                  </a:cubicBezTo>
                  <a:cubicBezTo>
                    <a:pt x="14273" y="5233"/>
                    <a:pt x="13984" y="5660"/>
                    <a:pt x="13658" y="6051"/>
                  </a:cubicBezTo>
                  <a:cubicBezTo>
                    <a:pt x="13629" y="6089"/>
                    <a:pt x="13672" y="6127"/>
                    <a:pt x="13711" y="6127"/>
                  </a:cubicBezTo>
                  <a:cubicBezTo>
                    <a:pt x="13724" y="6127"/>
                    <a:pt x="13736" y="6123"/>
                    <a:pt x="13745" y="6113"/>
                  </a:cubicBezTo>
                  <a:cubicBezTo>
                    <a:pt x="13846" y="5975"/>
                    <a:pt x="13946" y="5850"/>
                    <a:pt x="14047" y="5711"/>
                  </a:cubicBezTo>
                  <a:cubicBezTo>
                    <a:pt x="14054" y="5725"/>
                    <a:pt x="14072" y="5735"/>
                    <a:pt x="14092" y="5735"/>
                  </a:cubicBezTo>
                  <a:cubicBezTo>
                    <a:pt x="14108" y="5735"/>
                    <a:pt x="14124" y="5728"/>
                    <a:pt x="14135" y="5711"/>
                  </a:cubicBezTo>
                  <a:lnTo>
                    <a:pt x="14286" y="5523"/>
                  </a:lnTo>
                  <a:cubicBezTo>
                    <a:pt x="14286" y="5535"/>
                    <a:pt x="14298" y="5548"/>
                    <a:pt x="14311" y="5560"/>
                  </a:cubicBezTo>
                  <a:cubicBezTo>
                    <a:pt x="14317" y="5566"/>
                    <a:pt x="14327" y="5570"/>
                    <a:pt x="14336" y="5570"/>
                  </a:cubicBezTo>
                  <a:cubicBezTo>
                    <a:pt x="14346" y="5570"/>
                    <a:pt x="14355" y="5566"/>
                    <a:pt x="14362" y="5560"/>
                  </a:cubicBezTo>
                  <a:lnTo>
                    <a:pt x="14362" y="5560"/>
                  </a:lnTo>
                  <a:cubicBezTo>
                    <a:pt x="14010" y="6076"/>
                    <a:pt x="13644" y="6591"/>
                    <a:pt x="13267" y="7082"/>
                  </a:cubicBezTo>
                  <a:cubicBezTo>
                    <a:pt x="13104" y="7295"/>
                    <a:pt x="12940" y="7496"/>
                    <a:pt x="12777" y="7711"/>
                  </a:cubicBezTo>
                  <a:cubicBezTo>
                    <a:pt x="12750" y="7746"/>
                    <a:pt x="12787" y="7782"/>
                    <a:pt x="12823" y="7782"/>
                  </a:cubicBezTo>
                  <a:cubicBezTo>
                    <a:pt x="12839" y="7782"/>
                    <a:pt x="12854" y="7776"/>
                    <a:pt x="12865" y="7761"/>
                  </a:cubicBezTo>
                  <a:cubicBezTo>
                    <a:pt x="13406" y="7082"/>
                    <a:pt x="13921" y="6390"/>
                    <a:pt x="14412" y="5660"/>
                  </a:cubicBezTo>
                  <a:cubicBezTo>
                    <a:pt x="14419" y="5668"/>
                    <a:pt x="14430" y="5675"/>
                    <a:pt x="14441" y="5675"/>
                  </a:cubicBezTo>
                  <a:cubicBezTo>
                    <a:pt x="14449" y="5675"/>
                    <a:pt x="14457" y="5671"/>
                    <a:pt x="14462" y="5660"/>
                  </a:cubicBezTo>
                  <a:cubicBezTo>
                    <a:pt x="14676" y="5409"/>
                    <a:pt x="14877" y="5145"/>
                    <a:pt x="15053" y="4869"/>
                  </a:cubicBezTo>
                  <a:cubicBezTo>
                    <a:pt x="15066" y="4881"/>
                    <a:pt x="15066" y="4881"/>
                    <a:pt x="15078" y="4881"/>
                  </a:cubicBezTo>
                  <a:cubicBezTo>
                    <a:pt x="14952" y="5132"/>
                    <a:pt x="14814" y="5372"/>
                    <a:pt x="14650" y="5610"/>
                  </a:cubicBezTo>
                  <a:cubicBezTo>
                    <a:pt x="14620" y="5641"/>
                    <a:pt x="14656" y="5680"/>
                    <a:pt x="14691" y="5680"/>
                  </a:cubicBezTo>
                  <a:cubicBezTo>
                    <a:pt x="14699" y="5680"/>
                    <a:pt x="14707" y="5678"/>
                    <a:pt x="14714" y="5673"/>
                  </a:cubicBezTo>
                  <a:lnTo>
                    <a:pt x="14714" y="5673"/>
                  </a:lnTo>
                  <a:cubicBezTo>
                    <a:pt x="14664" y="5749"/>
                    <a:pt x="14625" y="5811"/>
                    <a:pt x="14575" y="5887"/>
                  </a:cubicBezTo>
                  <a:cubicBezTo>
                    <a:pt x="14549" y="5922"/>
                    <a:pt x="14579" y="5958"/>
                    <a:pt x="14612" y="5958"/>
                  </a:cubicBezTo>
                  <a:cubicBezTo>
                    <a:pt x="14625" y="5958"/>
                    <a:pt x="14640" y="5952"/>
                    <a:pt x="14650" y="5937"/>
                  </a:cubicBezTo>
                  <a:cubicBezTo>
                    <a:pt x="14776" y="5761"/>
                    <a:pt x="14890" y="5585"/>
                    <a:pt x="15003" y="5397"/>
                  </a:cubicBezTo>
                  <a:cubicBezTo>
                    <a:pt x="15016" y="5397"/>
                    <a:pt x="15041" y="5397"/>
                    <a:pt x="15041" y="5384"/>
                  </a:cubicBezTo>
                  <a:cubicBezTo>
                    <a:pt x="15078" y="5321"/>
                    <a:pt x="15116" y="5271"/>
                    <a:pt x="15153" y="5221"/>
                  </a:cubicBezTo>
                  <a:lnTo>
                    <a:pt x="15153" y="5221"/>
                  </a:lnTo>
                  <a:cubicBezTo>
                    <a:pt x="14990" y="5535"/>
                    <a:pt x="14801" y="5836"/>
                    <a:pt x="14600" y="6113"/>
                  </a:cubicBezTo>
                  <a:cubicBezTo>
                    <a:pt x="14574" y="6149"/>
                    <a:pt x="14610" y="6184"/>
                    <a:pt x="14642" y="6184"/>
                  </a:cubicBezTo>
                  <a:cubicBezTo>
                    <a:pt x="14656" y="6184"/>
                    <a:pt x="14668" y="6178"/>
                    <a:pt x="14676" y="6163"/>
                  </a:cubicBezTo>
                  <a:cubicBezTo>
                    <a:pt x="14915" y="5836"/>
                    <a:pt x="15128" y="5484"/>
                    <a:pt x="15304" y="5120"/>
                  </a:cubicBezTo>
                  <a:cubicBezTo>
                    <a:pt x="15330" y="5095"/>
                    <a:pt x="15304" y="5070"/>
                    <a:pt x="15279" y="5057"/>
                  </a:cubicBezTo>
                  <a:lnTo>
                    <a:pt x="15317" y="5020"/>
                  </a:lnTo>
                  <a:cubicBezTo>
                    <a:pt x="15405" y="5070"/>
                    <a:pt x="15494" y="5132"/>
                    <a:pt x="15569" y="5196"/>
                  </a:cubicBezTo>
                  <a:cubicBezTo>
                    <a:pt x="15544" y="5233"/>
                    <a:pt x="15519" y="5271"/>
                    <a:pt x="15480" y="5308"/>
                  </a:cubicBezTo>
                  <a:cubicBezTo>
                    <a:pt x="15494" y="5271"/>
                    <a:pt x="15506" y="5246"/>
                    <a:pt x="15519" y="5208"/>
                  </a:cubicBezTo>
                  <a:cubicBezTo>
                    <a:pt x="15526" y="5168"/>
                    <a:pt x="15494" y="5144"/>
                    <a:pt x="15466" y="5144"/>
                  </a:cubicBezTo>
                  <a:cubicBezTo>
                    <a:pt x="15450" y="5144"/>
                    <a:pt x="15435" y="5152"/>
                    <a:pt x="15430" y="5170"/>
                  </a:cubicBezTo>
                  <a:cubicBezTo>
                    <a:pt x="15418" y="5196"/>
                    <a:pt x="15405" y="5221"/>
                    <a:pt x="15405" y="5233"/>
                  </a:cubicBezTo>
                  <a:cubicBezTo>
                    <a:pt x="15399" y="5220"/>
                    <a:pt x="15380" y="5211"/>
                    <a:pt x="15360" y="5211"/>
                  </a:cubicBezTo>
                  <a:cubicBezTo>
                    <a:pt x="15339" y="5211"/>
                    <a:pt x="15317" y="5221"/>
                    <a:pt x="15304" y="5246"/>
                  </a:cubicBezTo>
                  <a:cubicBezTo>
                    <a:pt x="15053" y="5799"/>
                    <a:pt x="14714" y="6302"/>
                    <a:pt x="14298" y="6742"/>
                  </a:cubicBezTo>
                  <a:cubicBezTo>
                    <a:pt x="14258" y="6773"/>
                    <a:pt x="14291" y="6828"/>
                    <a:pt x="14332" y="6828"/>
                  </a:cubicBezTo>
                  <a:cubicBezTo>
                    <a:pt x="14342" y="6828"/>
                    <a:pt x="14352" y="6825"/>
                    <a:pt x="14362" y="6817"/>
                  </a:cubicBezTo>
                  <a:cubicBezTo>
                    <a:pt x="14664" y="6490"/>
                    <a:pt x="14927" y="6138"/>
                    <a:pt x="15153" y="5761"/>
                  </a:cubicBezTo>
                  <a:cubicBezTo>
                    <a:pt x="15160" y="5768"/>
                    <a:pt x="15170" y="5771"/>
                    <a:pt x="15181" y="5771"/>
                  </a:cubicBezTo>
                  <a:cubicBezTo>
                    <a:pt x="15192" y="5771"/>
                    <a:pt x="15204" y="5768"/>
                    <a:pt x="15217" y="5761"/>
                  </a:cubicBezTo>
                  <a:cubicBezTo>
                    <a:pt x="15242" y="5724"/>
                    <a:pt x="15279" y="5673"/>
                    <a:pt x="15317" y="5635"/>
                  </a:cubicBezTo>
                  <a:cubicBezTo>
                    <a:pt x="15317" y="5623"/>
                    <a:pt x="15330" y="5610"/>
                    <a:pt x="15343" y="5598"/>
                  </a:cubicBezTo>
                  <a:lnTo>
                    <a:pt x="15343" y="5598"/>
                  </a:lnTo>
                  <a:cubicBezTo>
                    <a:pt x="15103" y="5975"/>
                    <a:pt x="14840" y="6339"/>
                    <a:pt x="14563" y="6705"/>
                  </a:cubicBezTo>
                  <a:cubicBezTo>
                    <a:pt x="14186" y="7195"/>
                    <a:pt x="13783" y="7686"/>
                    <a:pt x="13406" y="8175"/>
                  </a:cubicBezTo>
                  <a:cubicBezTo>
                    <a:pt x="13192" y="8465"/>
                    <a:pt x="12991" y="8742"/>
                    <a:pt x="12802" y="9044"/>
                  </a:cubicBezTo>
                  <a:cubicBezTo>
                    <a:pt x="12775" y="9079"/>
                    <a:pt x="12812" y="9115"/>
                    <a:pt x="12848" y="9115"/>
                  </a:cubicBezTo>
                  <a:cubicBezTo>
                    <a:pt x="12864" y="9115"/>
                    <a:pt x="12879" y="9109"/>
                    <a:pt x="12890" y="9094"/>
                  </a:cubicBezTo>
                  <a:cubicBezTo>
                    <a:pt x="13230" y="8566"/>
                    <a:pt x="13607" y="8075"/>
                    <a:pt x="13997" y="7585"/>
                  </a:cubicBezTo>
                  <a:cubicBezTo>
                    <a:pt x="14374" y="7094"/>
                    <a:pt x="14776" y="6604"/>
                    <a:pt x="15128" y="6101"/>
                  </a:cubicBezTo>
                  <a:cubicBezTo>
                    <a:pt x="15317" y="5824"/>
                    <a:pt x="15506" y="5548"/>
                    <a:pt x="15670" y="5258"/>
                  </a:cubicBezTo>
                  <a:cubicBezTo>
                    <a:pt x="15670" y="5271"/>
                    <a:pt x="15682" y="5271"/>
                    <a:pt x="15695" y="5283"/>
                  </a:cubicBezTo>
                  <a:cubicBezTo>
                    <a:pt x="15670" y="5283"/>
                    <a:pt x="15670" y="5296"/>
                    <a:pt x="15656" y="5308"/>
                  </a:cubicBezTo>
                  <a:cubicBezTo>
                    <a:pt x="15368" y="6000"/>
                    <a:pt x="14840" y="6541"/>
                    <a:pt x="14387" y="7119"/>
                  </a:cubicBezTo>
                  <a:cubicBezTo>
                    <a:pt x="14261" y="7283"/>
                    <a:pt x="14147" y="7459"/>
                    <a:pt x="14035" y="7635"/>
                  </a:cubicBezTo>
                  <a:cubicBezTo>
                    <a:pt x="14008" y="7671"/>
                    <a:pt x="14044" y="7706"/>
                    <a:pt x="14081" y="7706"/>
                  </a:cubicBezTo>
                  <a:cubicBezTo>
                    <a:pt x="14096" y="7706"/>
                    <a:pt x="14111" y="7700"/>
                    <a:pt x="14122" y="7686"/>
                  </a:cubicBezTo>
                  <a:cubicBezTo>
                    <a:pt x="14500" y="7044"/>
                    <a:pt x="15053" y="6516"/>
                    <a:pt x="15455" y="5887"/>
                  </a:cubicBezTo>
                  <a:cubicBezTo>
                    <a:pt x="15569" y="5711"/>
                    <a:pt x="15670" y="5535"/>
                    <a:pt x="15745" y="5333"/>
                  </a:cubicBezTo>
                  <a:lnTo>
                    <a:pt x="15757" y="5333"/>
                  </a:lnTo>
                  <a:cubicBezTo>
                    <a:pt x="15782" y="5347"/>
                    <a:pt x="15807" y="5372"/>
                    <a:pt x="15820" y="5384"/>
                  </a:cubicBezTo>
                  <a:cubicBezTo>
                    <a:pt x="15871" y="5434"/>
                    <a:pt x="15921" y="5472"/>
                    <a:pt x="15958" y="5509"/>
                  </a:cubicBezTo>
                  <a:lnTo>
                    <a:pt x="15958" y="5523"/>
                  </a:lnTo>
                  <a:cubicBezTo>
                    <a:pt x="15720" y="5862"/>
                    <a:pt x="15468" y="6189"/>
                    <a:pt x="15179" y="6490"/>
                  </a:cubicBezTo>
                  <a:cubicBezTo>
                    <a:pt x="15149" y="6530"/>
                    <a:pt x="15182" y="6578"/>
                    <a:pt x="15221" y="6578"/>
                  </a:cubicBezTo>
                  <a:cubicBezTo>
                    <a:pt x="15232" y="6578"/>
                    <a:pt x="15243" y="6574"/>
                    <a:pt x="15254" y="6566"/>
                  </a:cubicBezTo>
                  <a:cubicBezTo>
                    <a:pt x="15443" y="6353"/>
                    <a:pt x="15619" y="6138"/>
                    <a:pt x="15795" y="5912"/>
                  </a:cubicBezTo>
                  <a:lnTo>
                    <a:pt x="15795" y="5912"/>
                  </a:lnTo>
                  <a:cubicBezTo>
                    <a:pt x="15480" y="6390"/>
                    <a:pt x="15153" y="6842"/>
                    <a:pt x="14801" y="7295"/>
                  </a:cubicBezTo>
                  <a:cubicBezTo>
                    <a:pt x="14664" y="7459"/>
                    <a:pt x="14538" y="7610"/>
                    <a:pt x="14399" y="7773"/>
                  </a:cubicBezTo>
                  <a:cubicBezTo>
                    <a:pt x="14371" y="7810"/>
                    <a:pt x="14399" y="7855"/>
                    <a:pt x="14435" y="7855"/>
                  </a:cubicBezTo>
                  <a:cubicBezTo>
                    <a:pt x="14448" y="7855"/>
                    <a:pt x="14461" y="7849"/>
                    <a:pt x="14474" y="7836"/>
                  </a:cubicBezTo>
                  <a:cubicBezTo>
                    <a:pt x="14814" y="7434"/>
                    <a:pt x="15153" y="7006"/>
                    <a:pt x="15455" y="6579"/>
                  </a:cubicBezTo>
                  <a:cubicBezTo>
                    <a:pt x="15466" y="6584"/>
                    <a:pt x="15474" y="6587"/>
                    <a:pt x="15482" y="6587"/>
                  </a:cubicBezTo>
                  <a:cubicBezTo>
                    <a:pt x="15493" y="6587"/>
                    <a:pt x="15504" y="6581"/>
                    <a:pt x="15519" y="6566"/>
                  </a:cubicBezTo>
                  <a:cubicBezTo>
                    <a:pt x="15707" y="6353"/>
                    <a:pt x="15883" y="6126"/>
                    <a:pt x="16072" y="5912"/>
                  </a:cubicBezTo>
                  <a:lnTo>
                    <a:pt x="16072" y="5912"/>
                  </a:lnTo>
                  <a:cubicBezTo>
                    <a:pt x="15820" y="6302"/>
                    <a:pt x="15556" y="6692"/>
                    <a:pt x="15304" y="7082"/>
                  </a:cubicBezTo>
                  <a:cubicBezTo>
                    <a:pt x="15278" y="7117"/>
                    <a:pt x="15314" y="7153"/>
                    <a:pt x="15351" y="7153"/>
                  </a:cubicBezTo>
                  <a:cubicBezTo>
                    <a:pt x="15366" y="7153"/>
                    <a:pt x="15382" y="7147"/>
                    <a:pt x="15393" y="7132"/>
                  </a:cubicBezTo>
                  <a:cubicBezTo>
                    <a:pt x="15670" y="6705"/>
                    <a:pt x="15946" y="6289"/>
                    <a:pt x="16223" y="5862"/>
                  </a:cubicBezTo>
                  <a:cubicBezTo>
                    <a:pt x="16248" y="5824"/>
                    <a:pt x="16210" y="5786"/>
                    <a:pt x="16173" y="5786"/>
                  </a:cubicBezTo>
                  <a:lnTo>
                    <a:pt x="16185" y="5774"/>
                  </a:lnTo>
                  <a:cubicBezTo>
                    <a:pt x="16185" y="5761"/>
                    <a:pt x="16198" y="5761"/>
                    <a:pt x="16198" y="5749"/>
                  </a:cubicBezTo>
                  <a:cubicBezTo>
                    <a:pt x="16248" y="5811"/>
                    <a:pt x="16298" y="5862"/>
                    <a:pt x="16349" y="5925"/>
                  </a:cubicBezTo>
                  <a:cubicBezTo>
                    <a:pt x="16349" y="5950"/>
                    <a:pt x="16349" y="5962"/>
                    <a:pt x="16361" y="5962"/>
                  </a:cubicBezTo>
                  <a:cubicBezTo>
                    <a:pt x="16349" y="5975"/>
                    <a:pt x="16349" y="6000"/>
                    <a:pt x="16336" y="6000"/>
                  </a:cubicBezTo>
                  <a:cubicBezTo>
                    <a:pt x="16323" y="6026"/>
                    <a:pt x="16310" y="6051"/>
                    <a:pt x="16298" y="6063"/>
                  </a:cubicBezTo>
                  <a:cubicBezTo>
                    <a:pt x="16273" y="6113"/>
                    <a:pt x="16248" y="6163"/>
                    <a:pt x="16210" y="6214"/>
                  </a:cubicBezTo>
                  <a:cubicBezTo>
                    <a:pt x="16147" y="6314"/>
                    <a:pt x="16084" y="6415"/>
                    <a:pt x="16022" y="6503"/>
                  </a:cubicBezTo>
                  <a:cubicBezTo>
                    <a:pt x="16012" y="6517"/>
                    <a:pt x="16003" y="6531"/>
                    <a:pt x="15994" y="6545"/>
                  </a:cubicBezTo>
                  <a:lnTo>
                    <a:pt x="15994" y="6545"/>
                  </a:lnTo>
                  <a:cubicBezTo>
                    <a:pt x="16086" y="6368"/>
                    <a:pt x="16186" y="6190"/>
                    <a:pt x="16285" y="6013"/>
                  </a:cubicBezTo>
                  <a:cubicBezTo>
                    <a:pt x="16312" y="5977"/>
                    <a:pt x="16276" y="5941"/>
                    <a:pt x="16243" y="5941"/>
                  </a:cubicBezTo>
                  <a:cubicBezTo>
                    <a:pt x="16230" y="5941"/>
                    <a:pt x="16217" y="5947"/>
                    <a:pt x="16210" y="5962"/>
                  </a:cubicBezTo>
                  <a:cubicBezTo>
                    <a:pt x="16034" y="6277"/>
                    <a:pt x="15858" y="6579"/>
                    <a:pt x="15695" y="6881"/>
                  </a:cubicBezTo>
                  <a:cubicBezTo>
                    <a:pt x="15670" y="6906"/>
                    <a:pt x="15695" y="6943"/>
                    <a:pt x="15720" y="6943"/>
                  </a:cubicBezTo>
                  <a:cubicBezTo>
                    <a:pt x="15682" y="6993"/>
                    <a:pt x="15656" y="7032"/>
                    <a:pt x="15631" y="7069"/>
                  </a:cubicBezTo>
                  <a:cubicBezTo>
                    <a:pt x="15355" y="7434"/>
                    <a:pt x="15066" y="7786"/>
                    <a:pt x="14764" y="8138"/>
                  </a:cubicBezTo>
                  <a:cubicBezTo>
                    <a:pt x="14588" y="8339"/>
                    <a:pt x="14424" y="8528"/>
                    <a:pt x="14248" y="8729"/>
                  </a:cubicBezTo>
                  <a:cubicBezTo>
                    <a:pt x="14219" y="8767"/>
                    <a:pt x="14250" y="8821"/>
                    <a:pt x="14282" y="8821"/>
                  </a:cubicBezTo>
                  <a:cubicBezTo>
                    <a:pt x="14292" y="8821"/>
                    <a:pt x="14303" y="8816"/>
                    <a:pt x="14311" y="8804"/>
                  </a:cubicBezTo>
                  <a:cubicBezTo>
                    <a:pt x="14814" y="8226"/>
                    <a:pt x="15330" y="7647"/>
                    <a:pt x="15782" y="7032"/>
                  </a:cubicBezTo>
                  <a:cubicBezTo>
                    <a:pt x="15795" y="7038"/>
                    <a:pt x="15807" y="7044"/>
                    <a:pt x="15820" y="7044"/>
                  </a:cubicBezTo>
                  <a:cubicBezTo>
                    <a:pt x="15833" y="7044"/>
                    <a:pt x="15845" y="7038"/>
                    <a:pt x="15858" y="7019"/>
                  </a:cubicBezTo>
                  <a:cubicBezTo>
                    <a:pt x="15871" y="7006"/>
                    <a:pt x="15871" y="6993"/>
                    <a:pt x="15883" y="6981"/>
                  </a:cubicBezTo>
                  <a:cubicBezTo>
                    <a:pt x="15908" y="6981"/>
                    <a:pt x="15921" y="6968"/>
                    <a:pt x="15933" y="6956"/>
                  </a:cubicBezTo>
                  <a:cubicBezTo>
                    <a:pt x="16122" y="6692"/>
                    <a:pt x="16310" y="6415"/>
                    <a:pt x="16474" y="6126"/>
                  </a:cubicBezTo>
                  <a:cubicBezTo>
                    <a:pt x="16486" y="6126"/>
                    <a:pt x="16486" y="6113"/>
                    <a:pt x="16486" y="6113"/>
                  </a:cubicBezTo>
                  <a:lnTo>
                    <a:pt x="16500" y="6126"/>
                  </a:lnTo>
                  <a:cubicBezTo>
                    <a:pt x="16474" y="6314"/>
                    <a:pt x="16349" y="6478"/>
                    <a:pt x="16248" y="6629"/>
                  </a:cubicBezTo>
                  <a:cubicBezTo>
                    <a:pt x="16134" y="6817"/>
                    <a:pt x="16009" y="7006"/>
                    <a:pt x="15871" y="7195"/>
                  </a:cubicBezTo>
                  <a:cubicBezTo>
                    <a:pt x="15844" y="7230"/>
                    <a:pt x="15880" y="7266"/>
                    <a:pt x="15917" y="7266"/>
                  </a:cubicBezTo>
                  <a:cubicBezTo>
                    <a:pt x="15932" y="7266"/>
                    <a:pt x="15947" y="7260"/>
                    <a:pt x="15958" y="7245"/>
                  </a:cubicBezTo>
                  <a:cubicBezTo>
                    <a:pt x="16097" y="7044"/>
                    <a:pt x="16235" y="6856"/>
                    <a:pt x="16361" y="6654"/>
                  </a:cubicBezTo>
                  <a:cubicBezTo>
                    <a:pt x="16436" y="6516"/>
                    <a:pt x="16525" y="6390"/>
                    <a:pt x="16575" y="6239"/>
                  </a:cubicBezTo>
                  <a:cubicBezTo>
                    <a:pt x="16600" y="6289"/>
                    <a:pt x="16637" y="6339"/>
                    <a:pt x="16662" y="6390"/>
                  </a:cubicBezTo>
                  <a:cubicBezTo>
                    <a:pt x="16662" y="6403"/>
                    <a:pt x="16650" y="6403"/>
                    <a:pt x="16650" y="6415"/>
                  </a:cubicBezTo>
                  <a:cubicBezTo>
                    <a:pt x="16650" y="6384"/>
                    <a:pt x="16628" y="6368"/>
                    <a:pt x="16605" y="6368"/>
                  </a:cubicBezTo>
                  <a:cubicBezTo>
                    <a:pt x="16581" y="6368"/>
                    <a:pt x="16556" y="6384"/>
                    <a:pt x="16550" y="6415"/>
                  </a:cubicBezTo>
                  <a:cubicBezTo>
                    <a:pt x="16525" y="6616"/>
                    <a:pt x="16399" y="6780"/>
                    <a:pt x="16298" y="6943"/>
                  </a:cubicBezTo>
                  <a:cubicBezTo>
                    <a:pt x="16159" y="7132"/>
                    <a:pt x="16022" y="7308"/>
                    <a:pt x="15883" y="7484"/>
                  </a:cubicBezTo>
                  <a:cubicBezTo>
                    <a:pt x="15851" y="7516"/>
                    <a:pt x="15882" y="7566"/>
                    <a:pt x="15915" y="7566"/>
                  </a:cubicBezTo>
                  <a:cubicBezTo>
                    <a:pt x="15921" y="7566"/>
                    <a:pt x="15927" y="7564"/>
                    <a:pt x="15933" y="7560"/>
                  </a:cubicBezTo>
                  <a:lnTo>
                    <a:pt x="15933" y="7560"/>
                  </a:lnTo>
                  <a:cubicBezTo>
                    <a:pt x="15682" y="7949"/>
                    <a:pt x="15418" y="8326"/>
                    <a:pt x="15141" y="8692"/>
                  </a:cubicBezTo>
                  <a:lnTo>
                    <a:pt x="14650" y="9295"/>
                  </a:lnTo>
                  <a:cubicBezTo>
                    <a:pt x="14624" y="9331"/>
                    <a:pt x="14660" y="9366"/>
                    <a:pt x="14697" y="9366"/>
                  </a:cubicBezTo>
                  <a:cubicBezTo>
                    <a:pt x="14712" y="9366"/>
                    <a:pt x="14728" y="9360"/>
                    <a:pt x="14739" y="9345"/>
                  </a:cubicBezTo>
                  <a:cubicBezTo>
                    <a:pt x="15242" y="8729"/>
                    <a:pt x="15707" y="8088"/>
                    <a:pt x="16147" y="7409"/>
                  </a:cubicBezTo>
                  <a:cubicBezTo>
                    <a:pt x="16147" y="7435"/>
                    <a:pt x="16173" y="7462"/>
                    <a:pt x="16196" y="7462"/>
                  </a:cubicBezTo>
                  <a:cubicBezTo>
                    <a:pt x="16206" y="7462"/>
                    <a:pt x="16215" y="7457"/>
                    <a:pt x="16223" y="7446"/>
                  </a:cubicBezTo>
                  <a:cubicBezTo>
                    <a:pt x="16285" y="7384"/>
                    <a:pt x="16349" y="7308"/>
                    <a:pt x="16399" y="7245"/>
                  </a:cubicBezTo>
                  <a:lnTo>
                    <a:pt x="16399" y="7245"/>
                  </a:lnTo>
                  <a:cubicBezTo>
                    <a:pt x="16323" y="7359"/>
                    <a:pt x="16248" y="7484"/>
                    <a:pt x="16173" y="7597"/>
                  </a:cubicBezTo>
                  <a:cubicBezTo>
                    <a:pt x="16144" y="7635"/>
                    <a:pt x="16173" y="7673"/>
                    <a:pt x="16205" y="7673"/>
                  </a:cubicBezTo>
                  <a:cubicBezTo>
                    <a:pt x="16215" y="7673"/>
                    <a:pt x="16226" y="7669"/>
                    <a:pt x="16235" y="7660"/>
                  </a:cubicBezTo>
                  <a:cubicBezTo>
                    <a:pt x="16243" y="7682"/>
                    <a:pt x="16263" y="7695"/>
                    <a:pt x="16286" y="7695"/>
                  </a:cubicBezTo>
                  <a:cubicBezTo>
                    <a:pt x="16302" y="7695"/>
                    <a:pt x="16320" y="7688"/>
                    <a:pt x="16336" y="7672"/>
                  </a:cubicBezTo>
                  <a:cubicBezTo>
                    <a:pt x="16500" y="7459"/>
                    <a:pt x="16650" y="7220"/>
                    <a:pt x="16801" y="6993"/>
                  </a:cubicBezTo>
                  <a:lnTo>
                    <a:pt x="16801" y="6993"/>
                  </a:lnTo>
                  <a:cubicBezTo>
                    <a:pt x="16662" y="7270"/>
                    <a:pt x="16512" y="7547"/>
                    <a:pt x="16336" y="7811"/>
                  </a:cubicBezTo>
                  <a:cubicBezTo>
                    <a:pt x="16323" y="7823"/>
                    <a:pt x="16323" y="7836"/>
                    <a:pt x="16323" y="7848"/>
                  </a:cubicBezTo>
                  <a:cubicBezTo>
                    <a:pt x="16198" y="8025"/>
                    <a:pt x="16072" y="8201"/>
                    <a:pt x="15933" y="8365"/>
                  </a:cubicBezTo>
                  <a:cubicBezTo>
                    <a:pt x="15907" y="8400"/>
                    <a:pt x="15943" y="8436"/>
                    <a:pt x="15980" y="8436"/>
                  </a:cubicBezTo>
                  <a:cubicBezTo>
                    <a:pt x="15995" y="8436"/>
                    <a:pt x="16010" y="8430"/>
                    <a:pt x="16022" y="8415"/>
                  </a:cubicBezTo>
                  <a:cubicBezTo>
                    <a:pt x="16235" y="8138"/>
                    <a:pt x="16449" y="7862"/>
                    <a:pt x="16637" y="7572"/>
                  </a:cubicBezTo>
                  <a:lnTo>
                    <a:pt x="16637" y="7572"/>
                  </a:lnTo>
                  <a:cubicBezTo>
                    <a:pt x="16537" y="7773"/>
                    <a:pt x="16411" y="7962"/>
                    <a:pt x="16285" y="8150"/>
                  </a:cubicBezTo>
                  <a:cubicBezTo>
                    <a:pt x="16259" y="8186"/>
                    <a:pt x="16295" y="8221"/>
                    <a:pt x="16332" y="8221"/>
                  </a:cubicBezTo>
                  <a:cubicBezTo>
                    <a:pt x="16347" y="8221"/>
                    <a:pt x="16363" y="8215"/>
                    <a:pt x="16374" y="8201"/>
                  </a:cubicBezTo>
                  <a:cubicBezTo>
                    <a:pt x="16449" y="8075"/>
                    <a:pt x="16525" y="7962"/>
                    <a:pt x="16600" y="7836"/>
                  </a:cubicBezTo>
                  <a:lnTo>
                    <a:pt x="16600" y="7836"/>
                  </a:lnTo>
                  <a:cubicBezTo>
                    <a:pt x="16550" y="7937"/>
                    <a:pt x="16486" y="8050"/>
                    <a:pt x="16424" y="8150"/>
                  </a:cubicBezTo>
                  <a:cubicBezTo>
                    <a:pt x="16398" y="8193"/>
                    <a:pt x="16430" y="8230"/>
                    <a:pt x="16461" y="8230"/>
                  </a:cubicBezTo>
                  <a:cubicBezTo>
                    <a:pt x="16476" y="8230"/>
                    <a:pt x="16491" y="8221"/>
                    <a:pt x="16500" y="8201"/>
                  </a:cubicBezTo>
                  <a:cubicBezTo>
                    <a:pt x="16587" y="8063"/>
                    <a:pt x="16676" y="7912"/>
                    <a:pt x="16751" y="7761"/>
                  </a:cubicBezTo>
                  <a:lnTo>
                    <a:pt x="16751" y="7761"/>
                  </a:lnTo>
                  <a:cubicBezTo>
                    <a:pt x="16676" y="7987"/>
                    <a:pt x="16575" y="8214"/>
                    <a:pt x="16424" y="8402"/>
                  </a:cubicBezTo>
                  <a:cubicBezTo>
                    <a:pt x="16411" y="8415"/>
                    <a:pt x="16411" y="8427"/>
                    <a:pt x="16424" y="8440"/>
                  </a:cubicBezTo>
                  <a:lnTo>
                    <a:pt x="9520" y="16400"/>
                  </a:lnTo>
                  <a:cubicBezTo>
                    <a:pt x="9531" y="16369"/>
                    <a:pt x="9498" y="16346"/>
                    <a:pt x="9465" y="16346"/>
                  </a:cubicBezTo>
                  <a:cubicBezTo>
                    <a:pt x="9458" y="16346"/>
                    <a:pt x="9451" y="16347"/>
                    <a:pt x="9444" y="16349"/>
                  </a:cubicBezTo>
                  <a:cubicBezTo>
                    <a:pt x="9438" y="16343"/>
                    <a:pt x="9429" y="16340"/>
                    <a:pt x="9420" y="16340"/>
                  </a:cubicBezTo>
                  <a:cubicBezTo>
                    <a:pt x="9410" y="16340"/>
                    <a:pt x="9401" y="16343"/>
                    <a:pt x="9394" y="16349"/>
                  </a:cubicBezTo>
                  <a:cubicBezTo>
                    <a:pt x="9117" y="16664"/>
                    <a:pt x="8829" y="16978"/>
                    <a:pt x="8552" y="17293"/>
                  </a:cubicBezTo>
                  <a:lnTo>
                    <a:pt x="8552" y="17154"/>
                  </a:lnTo>
                  <a:cubicBezTo>
                    <a:pt x="8564" y="17154"/>
                    <a:pt x="8577" y="17154"/>
                    <a:pt x="8589" y="17142"/>
                  </a:cubicBezTo>
                  <a:cubicBezTo>
                    <a:pt x="9030" y="16701"/>
                    <a:pt x="9444" y="16237"/>
                    <a:pt x="9822" y="15734"/>
                  </a:cubicBezTo>
                  <a:cubicBezTo>
                    <a:pt x="9849" y="15698"/>
                    <a:pt x="9819" y="15662"/>
                    <a:pt x="9786" y="15662"/>
                  </a:cubicBezTo>
                  <a:cubicBezTo>
                    <a:pt x="9772" y="15662"/>
                    <a:pt x="9757" y="15669"/>
                    <a:pt x="9746" y="15683"/>
                  </a:cubicBezTo>
                  <a:cubicBezTo>
                    <a:pt x="9369" y="16161"/>
                    <a:pt x="8966" y="16614"/>
                    <a:pt x="8552" y="17041"/>
                  </a:cubicBezTo>
                  <a:cubicBezTo>
                    <a:pt x="8539" y="17028"/>
                    <a:pt x="8539" y="17003"/>
                    <a:pt x="8539" y="16978"/>
                  </a:cubicBezTo>
                  <a:cubicBezTo>
                    <a:pt x="8866" y="16651"/>
                    <a:pt x="9181" y="16312"/>
                    <a:pt x="9483" y="15947"/>
                  </a:cubicBezTo>
                  <a:cubicBezTo>
                    <a:pt x="9511" y="15918"/>
                    <a:pt x="9481" y="15868"/>
                    <a:pt x="9449" y="15868"/>
                  </a:cubicBezTo>
                  <a:cubicBezTo>
                    <a:pt x="9439" y="15868"/>
                    <a:pt x="9428" y="15873"/>
                    <a:pt x="9419" y="15885"/>
                  </a:cubicBezTo>
                  <a:cubicBezTo>
                    <a:pt x="9168" y="16161"/>
                    <a:pt x="8916" y="16450"/>
                    <a:pt x="8653" y="16714"/>
                  </a:cubicBezTo>
                  <a:cubicBezTo>
                    <a:pt x="9419" y="15859"/>
                    <a:pt x="10187" y="14991"/>
                    <a:pt x="10941" y="14124"/>
                  </a:cubicBezTo>
                  <a:cubicBezTo>
                    <a:pt x="11168" y="13873"/>
                    <a:pt x="11394" y="13608"/>
                    <a:pt x="11632" y="13344"/>
                  </a:cubicBezTo>
                  <a:cubicBezTo>
                    <a:pt x="11662" y="13306"/>
                    <a:pt x="11631" y="13252"/>
                    <a:pt x="11593" y="13252"/>
                  </a:cubicBezTo>
                  <a:cubicBezTo>
                    <a:pt x="11581" y="13252"/>
                    <a:pt x="11569" y="13257"/>
                    <a:pt x="11557" y="13269"/>
                  </a:cubicBezTo>
                  <a:cubicBezTo>
                    <a:pt x="10752" y="14199"/>
                    <a:pt x="9935" y="15130"/>
                    <a:pt x="9117" y="16048"/>
                  </a:cubicBezTo>
                  <a:cubicBezTo>
                    <a:pt x="8966" y="16224"/>
                    <a:pt x="8804" y="16413"/>
                    <a:pt x="8640" y="16589"/>
                  </a:cubicBezTo>
                  <a:cubicBezTo>
                    <a:pt x="8879" y="16287"/>
                    <a:pt x="9130" y="15985"/>
                    <a:pt x="9394" y="15695"/>
                  </a:cubicBezTo>
                  <a:cubicBezTo>
                    <a:pt x="9419" y="15658"/>
                    <a:pt x="9394" y="15608"/>
                    <a:pt x="9357" y="15608"/>
                  </a:cubicBezTo>
                  <a:cubicBezTo>
                    <a:pt x="9608" y="15293"/>
                    <a:pt x="9860" y="14979"/>
                    <a:pt x="10111" y="14652"/>
                  </a:cubicBezTo>
                  <a:cubicBezTo>
                    <a:pt x="10138" y="14617"/>
                    <a:pt x="10108" y="14581"/>
                    <a:pt x="10070" y="14581"/>
                  </a:cubicBezTo>
                  <a:cubicBezTo>
                    <a:pt x="10054" y="14581"/>
                    <a:pt x="10038" y="14587"/>
                    <a:pt x="10023" y="14602"/>
                  </a:cubicBezTo>
                  <a:cubicBezTo>
                    <a:pt x="9696" y="15041"/>
                    <a:pt x="9344" y="15469"/>
                    <a:pt x="8992" y="15885"/>
                  </a:cubicBezTo>
                  <a:cubicBezTo>
                    <a:pt x="8979" y="15872"/>
                    <a:pt x="8966" y="15866"/>
                    <a:pt x="8954" y="15866"/>
                  </a:cubicBezTo>
                  <a:cubicBezTo>
                    <a:pt x="8941" y="15866"/>
                    <a:pt x="8929" y="15872"/>
                    <a:pt x="8916" y="15885"/>
                  </a:cubicBezTo>
                  <a:cubicBezTo>
                    <a:pt x="8895" y="15905"/>
                    <a:pt x="8866" y="15926"/>
                    <a:pt x="8842" y="15954"/>
                  </a:cubicBezTo>
                  <a:lnTo>
                    <a:pt x="8842" y="15954"/>
                  </a:lnTo>
                  <a:cubicBezTo>
                    <a:pt x="9039" y="15696"/>
                    <a:pt x="9248" y="15426"/>
                    <a:pt x="9457" y="15167"/>
                  </a:cubicBezTo>
                  <a:cubicBezTo>
                    <a:pt x="9484" y="15132"/>
                    <a:pt x="9448" y="15096"/>
                    <a:pt x="9411" y="15096"/>
                  </a:cubicBezTo>
                  <a:cubicBezTo>
                    <a:pt x="9396" y="15096"/>
                    <a:pt x="9380" y="15102"/>
                    <a:pt x="9369" y="15117"/>
                  </a:cubicBezTo>
                  <a:cubicBezTo>
                    <a:pt x="9218" y="15306"/>
                    <a:pt x="9080" y="15494"/>
                    <a:pt x="8929" y="15683"/>
                  </a:cubicBezTo>
                  <a:cubicBezTo>
                    <a:pt x="8917" y="15671"/>
                    <a:pt x="8901" y="15664"/>
                    <a:pt x="8885" y="15664"/>
                  </a:cubicBezTo>
                  <a:cubicBezTo>
                    <a:pt x="8869" y="15664"/>
                    <a:pt x="8853" y="15671"/>
                    <a:pt x="8841" y="15683"/>
                  </a:cubicBezTo>
                  <a:cubicBezTo>
                    <a:pt x="8678" y="15897"/>
                    <a:pt x="8502" y="16098"/>
                    <a:pt x="8313" y="16287"/>
                  </a:cubicBezTo>
                  <a:cubicBezTo>
                    <a:pt x="8313" y="16274"/>
                    <a:pt x="8300" y="16262"/>
                    <a:pt x="8300" y="16249"/>
                  </a:cubicBezTo>
                  <a:cubicBezTo>
                    <a:pt x="8300" y="16249"/>
                    <a:pt x="8313" y="16249"/>
                    <a:pt x="8313" y="16237"/>
                  </a:cubicBezTo>
                  <a:cubicBezTo>
                    <a:pt x="8690" y="15871"/>
                    <a:pt x="9017" y="15457"/>
                    <a:pt x="9344" y="15041"/>
                  </a:cubicBezTo>
                  <a:cubicBezTo>
                    <a:pt x="9671" y="14627"/>
                    <a:pt x="10011" y="14212"/>
                    <a:pt x="10375" y="13822"/>
                  </a:cubicBezTo>
                  <a:cubicBezTo>
                    <a:pt x="11079" y="13055"/>
                    <a:pt x="11834" y="12325"/>
                    <a:pt x="12437" y="11483"/>
                  </a:cubicBezTo>
                  <a:cubicBezTo>
                    <a:pt x="12777" y="11005"/>
                    <a:pt x="13079" y="10514"/>
                    <a:pt x="13507" y="10112"/>
                  </a:cubicBezTo>
                  <a:cubicBezTo>
                    <a:pt x="13546" y="10072"/>
                    <a:pt x="13515" y="10025"/>
                    <a:pt x="13476" y="10025"/>
                  </a:cubicBezTo>
                  <a:cubicBezTo>
                    <a:pt x="13465" y="10025"/>
                    <a:pt x="13454" y="10029"/>
                    <a:pt x="13443" y="10037"/>
                  </a:cubicBezTo>
                  <a:cubicBezTo>
                    <a:pt x="13066" y="10389"/>
                    <a:pt x="12777" y="10816"/>
                    <a:pt x="12488" y="11244"/>
                  </a:cubicBezTo>
                  <a:cubicBezTo>
                    <a:pt x="12186" y="11671"/>
                    <a:pt x="11859" y="12074"/>
                    <a:pt x="11507" y="12464"/>
                  </a:cubicBezTo>
                  <a:cubicBezTo>
                    <a:pt x="11155" y="12853"/>
                    <a:pt x="10790" y="13231"/>
                    <a:pt x="10438" y="13621"/>
                  </a:cubicBezTo>
                  <a:cubicBezTo>
                    <a:pt x="10073" y="13998"/>
                    <a:pt x="9734" y="14388"/>
                    <a:pt x="9407" y="14803"/>
                  </a:cubicBezTo>
                  <a:cubicBezTo>
                    <a:pt x="9394" y="14828"/>
                    <a:pt x="9369" y="14853"/>
                    <a:pt x="9344" y="14879"/>
                  </a:cubicBezTo>
                  <a:cubicBezTo>
                    <a:pt x="9332" y="14879"/>
                    <a:pt x="9319" y="14879"/>
                    <a:pt x="9307" y="14891"/>
                  </a:cubicBezTo>
                  <a:cubicBezTo>
                    <a:pt x="8941" y="15293"/>
                    <a:pt x="8564" y="15683"/>
                    <a:pt x="8187" y="16061"/>
                  </a:cubicBezTo>
                  <a:cubicBezTo>
                    <a:pt x="8150" y="15997"/>
                    <a:pt x="8111" y="15935"/>
                    <a:pt x="8074" y="15885"/>
                  </a:cubicBezTo>
                  <a:cubicBezTo>
                    <a:pt x="8376" y="15558"/>
                    <a:pt x="8665" y="15231"/>
                    <a:pt x="8966" y="14904"/>
                  </a:cubicBezTo>
                  <a:cubicBezTo>
                    <a:pt x="9005" y="14874"/>
                    <a:pt x="8970" y="14824"/>
                    <a:pt x="8935" y="14824"/>
                  </a:cubicBezTo>
                  <a:cubicBezTo>
                    <a:pt x="8924" y="14824"/>
                    <a:pt x="8913" y="14828"/>
                    <a:pt x="8904" y="14840"/>
                  </a:cubicBezTo>
                  <a:cubicBezTo>
                    <a:pt x="8602" y="15155"/>
                    <a:pt x="8313" y="15482"/>
                    <a:pt x="8011" y="15796"/>
                  </a:cubicBezTo>
                  <a:cubicBezTo>
                    <a:pt x="8011" y="15796"/>
                    <a:pt x="8011" y="15784"/>
                    <a:pt x="7999" y="15784"/>
                  </a:cubicBezTo>
                  <a:cubicBezTo>
                    <a:pt x="8665" y="14991"/>
                    <a:pt x="9344" y="14225"/>
                    <a:pt x="10048" y="13482"/>
                  </a:cubicBezTo>
                  <a:cubicBezTo>
                    <a:pt x="10249" y="13256"/>
                    <a:pt x="10450" y="13043"/>
                    <a:pt x="10665" y="12828"/>
                  </a:cubicBezTo>
                  <a:cubicBezTo>
                    <a:pt x="10693" y="12800"/>
                    <a:pt x="10663" y="12749"/>
                    <a:pt x="10631" y="12749"/>
                  </a:cubicBezTo>
                  <a:cubicBezTo>
                    <a:pt x="10621" y="12749"/>
                    <a:pt x="10610" y="12754"/>
                    <a:pt x="10601" y="12766"/>
                  </a:cubicBezTo>
                  <a:cubicBezTo>
                    <a:pt x="9948" y="13430"/>
                    <a:pt x="9305" y="14115"/>
                    <a:pt x="8690" y="14820"/>
                  </a:cubicBezTo>
                  <a:lnTo>
                    <a:pt x="8690" y="14820"/>
                  </a:lnTo>
                  <a:cubicBezTo>
                    <a:pt x="8696" y="14798"/>
                    <a:pt x="8684" y="14775"/>
                    <a:pt x="8665" y="14765"/>
                  </a:cubicBezTo>
                  <a:cubicBezTo>
                    <a:pt x="8804" y="14602"/>
                    <a:pt x="8929" y="14438"/>
                    <a:pt x="9042" y="14262"/>
                  </a:cubicBezTo>
                  <a:cubicBezTo>
                    <a:pt x="9069" y="14226"/>
                    <a:pt x="9033" y="14191"/>
                    <a:pt x="9000" y="14191"/>
                  </a:cubicBezTo>
                  <a:cubicBezTo>
                    <a:pt x="8987" y="14191"/>
                    <a:pt x="8974" y="14197"/>
                    <a:pt x="8966" y="14212"/>
                  </a:cubicBezTo>
                  <a:cubicBezTo>
                    <a:pt x="8879" y="14337"/>
                    <a:pt x="8778" y="14463"/>
                    <a:pt x="8690" y="14577"/>
                  </a:cubicBezTo>
                  <a:cubicBezTo>
                    <a:pt x="8690" y="14559"/>
                    <a:pt x="8665" y="14535"/>
                    <a:pt x="8638" y="14535"/>
                  </a:cubicBezTo>
                  <a:cubicBezTo>
                    <a:pt x="8626" y="14535"/>
                    <a:pt x="8614" y="14540"/>
                    <a:pt x="8602" y="14552"/>
                  </a:cubicBezTo>
                  <a:cubicBezTo>
                    <a:pt x="8326" y="14828"/>
                    <a:pt x="8049" y="15117"/>
                    <a:pt x="7784" y="15432"/>
                  </a:cubicBezTo>
                  <a:cubicBezTo>
                    <a:pt x="7784" y="15432"/>
                    <a:pt x="7772" y="15432"/>
                    <a:pt x="7772" y="15444"/>
                  </a:cubicBezTo>
                  <a:lnTo>
                    <a:pt x="7747" y="15469"/>
                  </a:lnTo>
                  <a:cubicBezTo>
                    <a:pt x="7734" y="15457"/>
                    <a:pt x="7709" y="15444"/>
                    <a:pt x="7697" y="15419"/>
                  </a:cubicBezTo>
                  <a:cubicBezTo>
                    <a:pt x="8061" y="15004"/>
                    <a:pt x="8413" y="14577"/>
                    <a:pt x="8740" y="14136"/>
                  </a:cubicBezTo>
                  <a:cubicBezTo>
                    <a:pt x="8768" y="14099"/>
                    <a:pt x="8735" y="14055"/>
                    <a:pt x="8700" y="14055"/>
                  </a:cubicBezTo>
                  <a:cubicBezTo>
                    <a:pt x="8687" y="14055"/>
                    <a:pt x="8675" y="14061"/>
                    <a:pt x="8665" y="14074"/>
                  </a:cubicBezTo>
                  <a:cubicBezTo>
                    <a:pt x="8577" y="14186"/>
                    <a:pt x="8502" y="14287"/>
                    <a:pt x="8413" y="14401"/>
                  </a:cubicBezTo>
                  <a:cubicBezTo>
                    <a:pt x="8407" y="14387"/>
                    <a:pt x="8392" y="14377"/>
                    <a:pt x="8376" y="14377"/>
                  </a:cubicBezTo>
                  <a:cubicBezTo>
                    <a:pt x="8363" y="14377"/>
                    <a:pt x="8349" y="14383"/>
                    <a:pt x="8338" y="14401"/>
                  </a:cubicBezTo>
                  <a:cubicBezTo>
                    <a:pt x="8162" y="14652"/>
                    <a:pt x="7986" y="14891"/>
                    <a:pt x="7797" y="15130"/>
                  </a:cubicBezTo>
                  <a:cubicBezTo>
                    <a:pt x="7784" y="15142"/>
                    <a:pt x="7784" y="15155"/>
                    <a:pt x="7784" y="15167"/>
                  </a:cubicBezTo>
                  <a:cubicBezTo>
                    <a:pt x="7734" y="15231"/>
                    <a:pt x="7684" y="15293"/>
                    <a:pt x="7621" y="15356"/>
                  </a:cubicBezTo>
                  <a:cubicBezTo>
                    <a:pt x="7608" y="15331"/>
                    <a:pt x="7583" y="15306"/>
                    <a:pt x="7571" y="15293"/>
                  </a:cubicBezTo>
                  <a:cubicBezTo>
                    <a:pt x="8011" y="14753"/>
                    <a:pt x="8451" y="14212"/>
                    <a:pt x="8904" y="13671"/>
                  </a:cubicBezTo>
                  <a:cubicBezTo>
                    <a:pt x="9357" y="13130"/>
                    <a:pt x="9822" y="12590"/>
                    <a:pt x="10287" y="12062"/>
                  </a:cubicBezTo>
                  <a:lnTo>
                    <a:pt x="11079" y="11156"/>
                  </a:lnTo>
                  <a:cubicBezTo>
                    <a:pt x="11108" y="11127"/>
                    <a:pt x="11078" y="11076"/>
                    <a:pt x="11040" y="11076"/>
                  </a:cubicBezTo>
                  <a:cubicBezTo>
                    <a:pt x="11028" y="11076"/>
                    <a:pt x="11016" y="11081"/>
                    <a:pt x="11004" y="11093"/>
                  </a:cubicBezTo>
                  <a:cubicBezTo>
                    <a:pt x="10539" y="11621"/>
                    <a:pt x="10073" y="12162"/>
                    <a:pt x="9608" y="12703"/>
                  </a:cubicBezTo>
                  <a:cubicBezTo>
                    <a:pt x="9143" y="13244"/>
                    <a:pt x="8678" y="13784"/>
                    <a:pt x="8225" y="14337"/>
                  </a:cubicBezTo>
                  <a:cubicBezTo>
                    <a:pt x="7986" y="14627"/>
                    <a:pt x="7734" y="14929"/>
                    <a:pt x="7496" y="15231"/>
                  </a:cubicBezTo>
                  <a:lnTo>
                    <a:pt x="7496" y="15218"/>
                  </a:lnTo>
                  <a:cubicBezTo>
                    <a:pt x="7960" y="14639"/>
                    <a:pt x="8426" y="14049"/>
                    <a:pt x="8879" y="13470"/>
                  </a:cubicBezTo>
                  <a:cubicBezTo>
                    <a:pt x="9017" y="13294"/>
                    <a:pt x="9156" y="13130"/>
                    <a:pt x="9293" y="12954"/>
                  </a:cubicBezTo>
                  <a:cubicBezTo>
                    <a:pt x="9320" y="12918"/>
                    <a:pt x="9284" y="12883"/>
                    <a:pt x="9247" y="12883"/>
                  </a:cubicBezTo>
                  <a:cubicBezTo>
                    <a:pt x="9232" y="12883"/>
                    <a:pt x="9217" y="12889"/>
                    <a:pt x="9206" y="12904"/>
                  </a:cubicBezTo>
                  <a:cubicBezTo>
                    <a:pt x="8954" y="13231"/>
                    <a:pt x="8703" y="13546"/>
                    <a:pt x="8451" y="13859"/>
                  </a:cubicBezTo>
                  <a:cubicBezTo>
                    <a:pt x="8437" y="13852"/>
                    <a:pt x="8422" y="13845"/>
                    <a:pt x="8408" y="13845"/>
                  </a:cubicBezTo>
                  <a:cubicBezTo>
                    <a:pt x="8397" y="13845"/>
                    <a:pt x="8386" y="13849"/>
                    <a:pt x="8376" y="13859"/>
                  </a:cubicBezTo>
                  <a:cubicBezTo>
                    <a:pt x="8315" y="13932"/>
                    <a:pt x="8256" y="14004"/>
                    <a:pt x="8197" y="14077"/>
                  </a:cubicBezTo>
                  <a:lnTo>
                    <a:pt x="8197" y="14077"/>
                  </a:lnTo>
                  <a:cubicBezTo>
                    <a:pt x="8205" y="14043"/>
                    <a:pt x="8179" y="14007"/>
                    <a:pt x="8147" y="14007"/>
                  </a:cubicBezTo>
                  <a:cubicBezTo>
                    <a:pt x="8135" y="14007"/>
                    <a:pt x="8123" y="14012"/>
                    <a:pt x="8111" y="14023"/>
                  </a:cubicBezTo>
                  <a:cubicBezTo>
                    <a:pt x="7823" y="14350"/>
                    <a:pt x="7533" y="14677"/>
                    <a:pt x="7256" y="15029"/>
                  </a:cubicBezTo>
                  <a:cubicBezTo>
                    <a:pt x="7231" y="15004"/>
                    <a:pt x="7219" y="14991"/>
                    <a:pt x="7194" y="14979"/>
                  </a:cubicBezTo>
                  <a:cubicBezTo>
                    <a:pt x="7583" y="14526"/>
                    <a:pt x="7974" y="14074"/>
                    <a:pt x="8363" y="13633"/>
                  </a:cubicBezTo>
                  <a:cubicBezTo>
                    <a:pt x="8392" y="13594"/>
                    <a:pt x="8355" y="13541"/>
                    <a:pt x="8318" y="13541"/>
                  </a:cubicBezTo>
                  <a:cubicBezTo>
                    <a:pt x="8307" y="13541"/>
                    <a:pt x="8296" y="13546"/>
                    <a:pt x="8287" y="13558"/>
                  </a:cubicBezTo>
                  <a:lnTo>
                    <a:pt x="7118" y="14916"/>
                  </a:lnTo>
                  <a:cubicBezTo>
                    <a:pt x="7055" y="14879"/>
                    <a:pt x="6993" y="14828"/>
                    <a:pt x="6929" y="14790"/>
                  </a:cubicBezTo>
                  <a:cubicBezTo>
                    <a:pt x="7395" y="14275"/>
                    <a:pt x="7860" y="13759"/>
                    <a:pt x="8326" y="13231"/>
                  </a:cubicBezTo>
                  <a:cubicBezTo>
                    <a:pt x="8364" y="13202"/>
                    <a:pt x="8329" y="13152"/>
                    <a:pt x="8293" y="13152"/>
                  </a:cubicBezTo>
                  <a:cubicBezTo>
                    <a:pt x="8282" y="13152"/>
                    <a:pt x="8271" y="13156"/>
                    <a:pt x="8262" y="13168"/>
                  </a:cubicBezTo>
                  <a:cubicBezTo>
                    <a:pt x="7784" y="13683"/>
                    <a:pt x="7320" y="14212"/>
                    <a:pt x="6842" y="14740"/>
                  </a:cubicBezTo>
                  <a:lnTo>
                    <a:pt x="6728" y="14664"/>
                  </a:lnTo>
                  <a:lnTo>
                    <a:pt x="6766" y="14627"/>
                  </a:lnTo>
                  <a:cubicBezTo>
                    <a:pt x="6779" y="14627"/>
                    <a:pt x="6788" y="14630"/>
                    <a:pt x="6797" y="14630"/>
                  </a:cubicBezTo>
                  <a:cubicBezTo>
                    <a:pt x="6806" y="14630"/>
                    <a:pt x="6816" y="14627"/>
                    <a:pt x="6829" y="14614"/>
                  </a:cubicBezTo>
                  <a:cubicBezTo>
                    <a:pt x="7294" y="14124"/>
                    <a:pt x="7759" y="13621"/>
                    <a:pt x="8212" y="13118"/>
                  </a:cubicBezTo>
                  <a:cubicBezTo>
                    <a:pt x="8338" y="12967"/>
                    <a:pt x="8463" y="12828"/>
                    <a:pt x="8589" y="12677"/>
                  </a:cubicBezTo>
                  <a:cubicBezTo>
                    <a:pt x="8619" y="12638"/>
                    <a:pt x="8586" y="12591"/>
                    <a:pt x="8553" y="12591"/>
                  </a:cubicBezTo>
                  <a:cubicBezTo>
                    <a:pt x="8544" y="12591"/>
                    <a:pt x="8535" y="12594"/>
                    <a:pt x="8527" y="12602"/>
                  </a:cubicBezTo>
                  <a:cubicBezTo>
                    <a:pt x="8250" y="12929"/>
                    <a:pt x="7960" y="13244"/>
                    <a:pt x="7672" y="13558"/>
                  </a:cubicBezTo>
                  <a:cubicBezTo>
                    <a:pt x="7662" y="13540"/>
                    <a:pt x="7641" y="13522"/>
                    <a:pt x="7621" y="13522"/>
                  </a:cubicBezTo>
                  <a:cubicBezTo>
                    <a:pt x="7612" y="13522"/>
                    <a:pt x="7604" y="13525"/>
                    <a:pt x="7596" y="13532"/>
                  </a:cubicBezTo>
                  <a:cubicBezTo>
                    <a:pt x="7281" y="13898"/>
                    <a:pt x="6954" y="14262"/>
                    <a:pt x="6641" y="14627"/>
                  </a:cubicBezTo>
                  <a:cubicBezTo>
                    <a:pt x="6615" y="14614"/>
                    <a:pt x="6590" y="14602"/>
                    <a:pt x="6577" y="14589"/>
                  </a:cubicBezTo>
                  <a:cubicBezTo>
                    <a:pt x="6817" y="14300"/>
                    <a:pt x="7068" y="14010"/>
                    <a:pt x="7307" y="13722"/>
                  </a:cubicBezTo>
                  <a:cubicBezTo>
                    <a:pt x="7546" y="13445"/>
                    <a:pt x="7797" y="13180"/>
                    <a:pt x="8036" y="12904"/>
                  </a:cubicBezTo>
                  <a:cubicBezTo>
                    <a:pt x="8175" y="12741"/>
                    <a:pt x="8313" y="12590"/>
                    <a:pt x="8463" y="12426"/>
                  </a:cubicBezTo>
                  <a:cubicBezTo>
                    <a:pt x="8477" y="12401"/>
                    <a:pt x="8477" y="12389"/>
                    <a:pt x="8463" y="12363"/>
                  </a:cubicBezTo>
                  <a:cubicBezTo>
                    <a:pt x="8489" y="12338"/>
                    <a:pt x="8514" y="12300"/>
                    <a:pt x="8539" y="12275"/>
                  </a:cubicBezTo>
                  <a:cubicBezTo>
                    <a:pt x="8728" y="12049"/>
                    <a:pt x="8916" y="11835"/>
                    <a:pt x="9105" y="11609"/>
                  </a:cubicBezTo>
                  <a:cubicBezTo>
                    <a:pt x="9134" y="11580"/>
                    <a:pt x="9104" y="11529"/>
                    <a:pt x="9071" y="11529"/>
                  </a:cubicBezTo>
                  <a:cubicBezTo>
                    <a:pt x="9061" y="11529"/>
                    <a:pt x="9051" y="11534"/>
                    <a:pt x="9042" y="11546"/>
                  </a:cubicBezTo>
                  <a:cubicBezTo>
                    <a:pt x="8463" y="12213"/>
                    <a:pt x="7885" y="12892"/>
                    <a:pt x="7320" y="13558"/>
                  </a:cubicBezTo>
                  <a:cubicBezTo>
                    <a:pt x="7311" y="13542"/>
                    <a:pt x="7288" y="13526"/>
                    <a:pt x="7263" y="13526"/>
                  </a:cubicBezTo>
                  <a:cubicBezTo>
                    <a:pt x="7248" y="13526"/>
                    <a:pt x="7233" y="13531"/>
                    <a:pt x="7219" y="13546"/>
                  </a:cubicBezTo>
                  <a:cubicBezTo>
                    <a:pt x="7005" y="13859"/>
                    <a:pt x="6766" y="14149"/>
                    <a:pt x="6502" y="14426"/>
                  </a:cubicBezTo>
                  <a:cubicBezTo>
                    <a:pt x="6490" y="14438"/>
                    <a:pt x="6490" y="14463"/>
                    <a:pt x="6502" y="14488"/>
                  </a:cubicBezTo>
                  <a:lnTo>
                    <a:pt x="6465" y="14526"/>
                  </a:lnTo>
                  <a:cubicBezTo>
                    <a:pt x="6414" y="14513"/>
                    <a:pt x="6376" y="14488"/>
                    <a:pt x="6326" y="14476"/>
                  </a:cubicBezTo>
                  <a:cubicBezTo>
                    <a:pt x="6376" y="14426"/>
                    <a:pt x="6414" y="14362"/>
                    <a:pt x="6465" y="14312"/>
                  </a:cubicBezTo>
                  <a:cubicBezTo>
                    <a:pt x="6472" y="14328"/>
                    <a:pt x="6490" y="14344"/>
                    <a:pt x="6509" y="14344"/>
                  </a:cubicBezTo>
                  <a:cubicBezTo>
                    <a:pt x="6520" y="14344"/>
                    <a:pt x="6531" y="14339"/>
                    <a:pt x="6540" y="14325"/>
                  </a:cubicBezTo>
                  <a:cubicBezTo>
                    <a:pt x="6741" y="14099"/>
                    <a:pt x="6917" y="13859"/>
                    <a:pt x="7068" y="13608"/>
                  </a:cubicBezTo>
                  <a:cubicBezTo>
                    <a:pt x="7080" y="13596"/>
                    <a:pt x="7068" y="13571"/>
                    <a:pt x="7068" y="13558"/>
                  </a:cubicBezTo>
                  <a:lnTo>
                    <a:pt x="7596" y="12879"/>
                  </a:lnTo>
                  <a:cubicBezTo>
                    <a:pt x="7623" y="12843"/>
                    <a:pt x="7587" y="12807"/>
                    <a:pt x="7550" y="12807"/>
                  </a:cubicBezTo>
                  <a:cubicBezTo>
                    <a:pt x="7534" y="12807"/>
                    <a:pt x="7519" y="12814"/>
                    <a:pt x="7508" y="12828"/>
                  </a:cubicBezTo>
                  <a:cubicBezTo>
                    <a:pt x="7332" y="13068"/>
                    <a:pt x="7144" y="13306"/>
                    <a:pt x="6954" y="13546"/>
                  </a:cubicBezTo>
                  <a:cubicBezTo>
                    <a:pt x="6954" y="13518"/>
                    <a:pt x="6929" y="13492"/>
                    <a:pt x="6906" y="13492"/>
                  </a:cubicBezTo>
                  <a:cubicBezTo>
                    <a:pt x="6896" y="13492"/>
                    <a:pt x="6886" y="13496"/>
                    <a:pt x="6879" y="13507"/>
                  </a:cubicBezTo>
                  <a:cubicBezTo>
                    <a:pt x="6615" y="13797"/>
                    <a:pt x="6376" y="14099"/>
                    <a:pt x="6138" y="14413"/>
                  </a:cubicBezTo>
                  <a:cubicBezTo>
                    <a:pt x="6124" y="14401"/>
                    <a:pt x="6099" y="14388"/>
                    <a:pt x="6074" y="14388"/>
                  </a:cubicBezTo>
                  <a:cubicBezTo>
                    <a:pt x="6150" y="14300"/>
                    <a:pt x="6213" y="14225"/>
                    <a:pt x="6275" y="14136"/>
                  </a:cubicBezTo>
                  <a:cubicBezTo>
                    <a:pt x="6716" y="13596"/>
                    <a:pt x="7169" y="13055"/>
                    <a:pt x="7608" y="12514"/>
                  </a:cubicBezTo>
                  <a:cubicBezTo>
                    <a:pt x="8137" y="11873"/>
                    <a:pt x="8665" y="11219"/>
                    <a:pt x="9193" y="10578"/>
                  </a:cubicBezTo>
                  <a:cubicBezTo>
                    <a:pt x="9483" y="10213"/>
                    <a:pt x="9784" y="9848"/>
                    <a:pt x="10073" y="9483"/>
                  </a:cubicBezTo>
                  <a:cubicBezTo>
                    <a:pt x="10100" y="9448"/>
                    <a:pt x="10070" y="9412"/>
                    <a:pt x="10037" y="9412"/>
                  </a:cubicBezTo>
                  <a:cubicBezTo>
                    <a:pt x="10023" y="9412"/>
                    <a:pt x="10009" y="9418"/>
                    <a:pt x="9998" y="9433"/>
                  </a:cubicBezTo>
                  <a:cubicBezTo>
                    <a:pt x="9469" y="10075"/>
                    <a:pt x="8954" y="10716"/>
                    <a:pt x="8426" y="11357"/>
                  </a:cubicBezTo>
                  <a:cubicBezTo>
                    <a:pt x="7898" y="11998"/>
                    <a:pt x="7382" y="12640"/>
                    <a:pt x="6854" y="13281"/>
                  </a:cubicBezTo>
                  <a:cubicBezTo>
                    <a:pt x="6753" y="13395"/>
                    <a:pt x="6666" y="13507"/>
                    <a:pt x="6565" y="13621"/>
                  </a:cubicBezTo>
                  <a:cubicBezTo>
                    <a:pt x="6565" y="13621"/>
                    <a:pt x="6565" y="13608"/>
                    <a:pt x="6552" y="13608"/>
                  </a:cubicBezTo>
                  <a:lnTo>
                    <a:pt x="7307" y="12703"/>
                  </a:lnTo>
                  <a:cubicBezTo>
                    <a:pt x="7336" y="12674"/>
                    <a:pt x="7299" y="12623"/>
                    <a:pt x="7262" y="12623"/>
                  </a:cubicBezTo>
                  <a:cubicBezTo>
                    <a:pt x="7251" y="12623"/>
                    <a:pt x="7240" y="12628"/>
                    <a:pt x="7231" y="12640"/>
                  </a:cubicBezTo>
                  <a:cubicBezTo>
                    <a:pt x="6766" y="13193"/>
                    <a:pt x="6301" y="13759"/>
                    <a:pt x="5836" y="14325"/>
                  </a:cubicBezTo>
                  <a:cubicBezTo>
                    <a:pt x="5798" y="14312"/>
                    <a:pt x="5760" y="14312"/>
                    <a:pt x="5735" y="14300"/>
                  </a:cubicBezTo>
                  <a:cubicBezTo>
                    <a:pt x="5635" y="14287"/>
                    <a:pt x="5546" y="14275"/>
                    <a:pt x="5445" y="14275"/>
                  </a:cubicBezTo>
                  <a:lnTo>
                    <a:pt x="5509" y="14212"/>
                  </a:lnTo>
                  <a:lnTo>
                    <a:pt x="5509" y="14212"/>
                  </a:lnTo>
                  <a:cubicBezTo>
                    <a:pt x="5499" y="14240"/>
                    <a:pt x="5525" y="14275"/>
                    <a:pt x="5554" y="14275"/>
                  </a:cubicBezTo>
                  <a:cubicBezTo>
                    <a:pt x="5564" y="14275"/>
                    <a:pt x="5575" y="14271"/>
                    <a:pt x="5584" y="14262"/>
                  </a:cubicBezTo>
                  <a:cubicBezTo>
                    <a:pt x="5848" y="14023"/>
                    <a:pt x="6074" y="13747"/>
                    <a:pt x="6250" y="13445"/>
                  </a:cubicBezTo>
                  <a:cubicBezTo>
                    <a:pt x="6275" y="13407"/>
                    <a:pt x="6238" y="13369"/>
                    <a:pt x="6200" y="13369"/>
                  </a:cubicBezTo>
                  <a:cubicBezTo>
                    <a:pt x="6527" y="12979"/>
                    <a:pt x="6867" y="12590"/>
                    <a:pt x="7206" y="12213"/>
                  </a:cubicBezTo>
                  <a:lnTo>
                    <a:pt x="7256" y="12162"/>
                  </a:lnTo>
                  <a:lnTo>
                    <a:pt x="7256" y="12162"/>
                  </a:lnTo>
                  <a:cubicBezTo>
                    <a:pt x="6942" y="12577"/>
                    <a:pt x="6641" y="12992"/>
                    <a:pt x="6326" y="13407"/>
                  </a:cubicBezTo>
                  <a:cubicBezTo>
                    <a:pt x="6317" y="13402"/>
                    <a:pt x="6307" y="13400"/>
                    <a:pt x="6299" y="13400"/>
                  </a:cubicBezTo>
                  <a:cubicBezTo>
                    <a:pt x="6284" y="13400"/>
                    <a:pt x="6271" y="13408"/>
                    <a:pt x="6263" y="13432"/>
                  </a:cubicBezTo>
                  <a:cubicBezTo>
                    <a:pt x="6213" y="13507"/>
                    <a:pt x="6163" y="13596"/>
                    <a:pt x="6112" y="13671"/>
                  </a:cubicBezTo>
                  <a:cubicBezTo>
                    <a:pt x="5987" y="13834"/>
                    <a:pt x="5861" y="13998"/>
                    <a:pt x="5722" y="14161"/>
                  </a:cubicBezTo>
                  <a:cubicBezTo>
                    <a:pt x="5696" y="14197"/>
                    <a:pt x="5732" y="14232"/>
                    <a:pt x="5769" y="14232"/>
                  </a:cubicBezTo>
                  <a:cubicBezTo>
                    <a:pt x="5784" y="14232"/>
                    <a:pt x="5799" y="14226"/>
                    <a:pt x="5811" y="14212"/>
                  </a:cubicBezTo>
                  <a:cubicBezTo>
                    <a:pt x="5836" y="14174"/>
                    <a:pt x="5873" y="14136"/>
                    <a:pt x="5898" y="14099"/>
                  </a:cubicBezTo>
                  <a:cubicBezTo>
                    <a:pt x="5911" y="14099"/>
                    <a:pt x="5923" y="14099"/>
                    <a:pt x="5923" y="14086"/>
                  </a:cubicBezTo>
                  <a:cubicBezTo>
                    <a:pt x="6024" y="13973"/>
                    <a:pt x="6112" y="13847"/>
                    <a:pt x="6200" y="13722"/>
                  </a:cubicBezTo>
                  <a:cubicBezTo>
                    <a:pt x="6527" y="13306"/>
                    <a:pt x="6842" y="12892"/>
                    <a:pt x="7156" y="12464"/>
                  </a:cubicBezTo>
                  <a:cubicBezTo>
                    <a:pt x="7269" y="12300"/>
                    <a:pt x="7395" y="12137"/>
                    <a:pt x="7521" y="11961"/>
                  </a:cubicBezTo>
                  <a:cubicBezTo>
                    <a:pt x="7533" y="11936"/>
                    <a:pt x="7521" y="11898"/>
                    <a:pt x="7496" y="11898"/>
                  </a:cubicBezTo>
                  <a:cubicBezTo>
                    <a:pt x="7571" y="11797"/>
                    <a:pt x="7659" y="11710"/>
                    <a:pt x="7734" y="11621"/>
                  </a:cubicBezTo>
                  <a:cubicBezTo>
                    <a:pt x="7773" y="11593"/>
                    <a:pt x="7738" y="11542"/>
                    <a:pt x="7702" y="11542"/>
                  </a:cubicBezTo>
                  <a:cubicBezTo>
                    <a:pt x="7691" y="11542"/>
                    <a:pt x="7681" y="11547"/>
                    <a:pt x="7672" y="11559"/>
                  </a:cubicBezTo>
                  <a:cubicBezTo>
                    <a:pt x="7156" y="12124"/>
                    <a:pt x="6641" y="12703"/>
                    <a:pt x="6150" y="13281"/>
                  </a:cubicBezTo>
                  <a:cubicBezTo>
                    <a:pt x="6141" y="13263"/>
                    <a:pt x="6119" y="13245"/>
                    <a:pt x="6099" y="13245"/>
                  </a:cubicBezTo>
                  <a:cubicBezTo>
                    <a:pt x="6090" y="13245"/>
                    <a:pt x="6082" y="13248"/>
                    <a:pt x="6074" y="13256"/>
                  </a:cubicBezTo>
                  <a:cubicBezTo>
                    <a:pt x="6012" y="13319"/>
                    <a:pt x="5962" y="13382"/>
                    <a:pt x="5911" y="13445"/>
                  </a:cubicBezTo>
                  <a:cubicBezTo>
                    <a:pt x="5911" y="13432"/>
                    <a:pt x="5898" y="13420"/>
                    <a:pt x="5898" y="13420"/>
                  </a:cubicBezTo>
                  <a:cubicBezTo>
                    <a:pt x="6012" y="13294"/>
                    <a:pt x="6124" y="13155"/>
                    <a:pt x="6250" y="13029"/>
                  </a:cubicBezTo>
                  <a:cubicBezTo>
                    <a:pt x="6280" y="12991"/>
                    <a:pt x="6249" y="12937"/>
                    <a:pt x="6211" y="12937"/>
                  </a:cubicBezTo>
                  <a:cubicBezTo>
                    <a:pt x="6199" y="12937"/>
                    <a:pt x="6186" y="12942"/>
                    <a:pt x="6175" y="12954"/>
                  </a:cubicBezTo>
                  <a:cubicBezTo>
                    <a:pt x="5760" y="13432"/>
                    <a:pt x="5320" y="13898"/>
                    <a:pt x="4867" y="14337"/>
                  </a:cubicBezTo>
                  <a:cubicBezTo>
                    <a:pt x="4867" y="14350"/>
                    <a:pt x="4855" y="14362"/>
                    <a:pt x="4855" y="14362"/>
                  </a:cubicBezTo>
                  <a:cubicBezTo>
                    <a:pt x="4842" y="14376"/>
                    <a:pt x="4830" y="14376"/>
                    <a:pt x="4805" y="14388"/>
                  </a:cubicBezTo>
                  <a:lnTo>
                    <a:pt x="11381" y="6805"/>
                  </a:lnTo>
                  <a:cubicBezTo>
                    <a:pt x="11390" y="6823"/>
                    <a:pt x="11411" y="6841"/>
                    <a:pt x="11432" y="6841"/>
                  </a:cubicBezTo>
                  <a:cubicBezTo>
                    <a:pt x="11441" y="6841"/>
                    <a:pt x="11449" y="6838"/>
                    <a:pt x="11456" y="6830"/>
                  </a:cubicBezTo>
                  <a:cubicBezTo>
                    <a:pt x="11771" y="6503"/>
                    <a:pt x="12060" y="6176"/>
                    <a:pt x="12362" y="5836"/>
                  </a:cubicBezTo>
                  <a:cubicBezTo>
                    <a:pt x="12370" y="5852"/>
                    <a:pt x="12387" y="5863"/>
                    <a:pt x="12403" y="5863"/>
                  </a:cubicBezTo>
                  <a:cubicBezTo>
                    <a:pt x="12412" y="5863"/>
                    <a:pt x="12420" y="5859"/>
                    <a:pt x="12425" y="5850"/>
                  </a:cubicBezTo>
                  <a:cubicBezTo>
                    <a:pt x="12764" y="5459"/>
                    <a:pt x="13104" y="5095"/>
                    <a:pt x="13468" y="4743"/>
                  </a:cubicBezTo>
                  <a:cubicBezTo>
                    <a:pt x="13509" y="4712"/>
                    <a:pt x="13468" y="4657"/>
                    <a:pt x="13431" y="4657"/>
                  </a:cubicBezTo>
                  <a:cubicBezTo>
                    <a:pt x="13422" y="4657"/>
                    <a:pt x="13413" y="4660"/>
                    <a:pt x="13406" y="4667"/>
                  </a:cubicBezTo>
                  <a:lnTo>
                    <a:pt x="13167" y="4906"/>
                  </a:lnTo>
                  <a:cubicBezTo>
                    <a:pt x="13217" y="4844"/>
                    <a:pt x="13280" y="4780"/>
                    <a:pt x="13343" y="4705"/>
                  </a:cubicBezTo>
                  <a:cubicBezTo>
                    <a:pt x="13343" y="4693"/>
                    <a:pt x="13356" y="4680"/>
                    <a:pt x="13356" y="4667"/>
                  </a:cubicBezTo>
                  <a:cubicBezTo>
                    <a:pt x="13418" y="4642"/>
                    <a:pt x="13507" y="4617"/>
                    <a:pt x="13594" y="4592"/>
                  </a:cubicBezTo>
                  <a:lnTo>
                    <a:pt x="13594" y="4592"/>
                  </a:lnTo>
                  <a:cubicBezTo>
                    <a:pt x="12928" y="5523"/>
                    <a:pt x="12224" y="6415"/>
                    <a:pt x="11482" y="7283"/>
                  </a:cubicBezTo>
                  <a:cubicBezTo>
                    <a:pt x="11268" y="7535"/>
                    <a:pt x="11054" y="7773"/>
                    <a:pt x="10828" y="8025"/>
                  </a:cubicBezTo>
                  <a:cubicBezTo>
                    <a:pt x="10799" y="8054"/>
                    <a:pt x="10829" y="8105"/>
                    <a:pt x="10867" y="8105"/>
                  </a:cubicBezTo>
                  <a:cubicBezTo>
                    <a:pt x="10879" y="8105"/>
                    <a:pt x="10891" y="8100"/>
                    <a:pt x="10903" y="8088"/>
                  </a:cubicBezTo>
                  <a:cubicBezTo>
                    <a:pt x="11394" y="7547"/>
                    <a:pt x="11872" y="6981"/>
                    <a:pt x="12337" y="6403"/>
                  </a:cubicBezTo>
                  <a:cubicBezTo>
                    <a:pt x="12337" y="6403"/>
                    <a:pt x="12350" y="6403"/>
                    <a:pt x="12362" y="6390"/>
                  </a:cubicBezTo>
                  <a:cubicBezTo>
                    <a:pt x="12878" y="5836"/>
                    <a:pt x="13356" y="5246"/>
                    <a:pt x="13795" y="4629"/>
                  </a:cubicBezTo>
                  <a:cubicBezTo>
                    <a:pt x="13808" y="4604"/>
                    <a:pt x="13795" y="4579"/>
                    <a:pt x="13783" y="4567"/>
                  </a:cubicBezTo>
                  <a:close/>
                  <a:moveTo>
                    <a:pt x="8614" y="17368"/>
                  </a:moveTo>
                  <a:cubicBezTo>
                    <a:pt x="8614" y="17394"/>
                    <a:pt x="8627" y="17406"/>
                    <a:pt x="8640" y="17419"/>
                  </a:cubicBezTo>
                  <a:lnTo>
                    <a:pt x="8514" y="17570"/>
                  </a:lnTo>
                  <a:cubicBezTo>
                    <a:pt x="8527" y="17506"/>
                    <a:pt x="8539" y="17456"/>
                    <a:pt x="8539" y="17406"/>
                  </a:cubicBezTo>
                  <a:cubicBezTo>
                    <a:pt x="8564" y="17406"/>
                    <a:pt x="8577" y="17406"/>
                    <a:pt x="8589" y="17394"/>
                  </a:cubicBezTo>
                  <a:lnTo>
                    <a:pt x="8614" y="17368"/>
                  </a:lnTo>
                  <a:close/>
                  <a:moveTo>
                    <a:pt x="6627" y="16676"/>
                  </a:moveTo>
                  <a:cubicBezTo>
                    <a:pt x="6627" y="16701"/>
                    <a:pt x="6627" y="16727"/>
                    <a:pt x="6641" y="16740"/>
                  </a:cubicBezTo>
                  <a:cubicBezTo>
                    <a:pt x="6627" y="16740"/>
                    <a:pt x="6615" y="16752"/>
                    <a:pt x="6615" y="16752"/>
                  </a:cubicBezTo>
                  <a:cubicBezTo>
                    <a:pt x="6426" y="16978"/>
                    <a:pt x="6250" y="17218"/>
                    <a:pt x="6062" y="17444"/>
                  </a:cubicBezTo>
                  <a:cubicBezTo>
                    <a:pt x="6049" y="17456"/>
                    <a:pt x="6049" y="17469"/>
                    <a:pt x="6049" y="17469"/>
                  </a:cubicBezTo>
                  <a:cubicBezTo>
                    <a:pt x="5987" y="17570"/>
                    <a:pt x="5923" y="17657"/>
                    <a:pt x="5848" y="17746"/>
                  </a:cubicBezTo>
                  <a:cubicBezTo>
                    <a:pt x="5911" y="17670"/>
                    <a:pt x="5962" y="17582"/>
                    <a:pt x="6012" y="17494"/>
                  </a:cubicBezTo>
                  <a:cubicBezTo>
                    <a:pt x="6213" y="17218"/>
                    <a:pt x="6426" y="16953"/>
                    <a:pt x="6627" y="16676"/>
                  </a:cubicBezTo>
                  <a:close/>
                  <a:moveTo>
                    <a:pt x="7483" y="15343"/>
                  </a:moveTo>
                  <a:cubicBezTo>
                    <a:pt x="7508" y="15368"/>
                    <a:pt x="7533" y="15407"/>
                    <a:pt x="7558" y="15432"/>
                  </a:cubicBezTo>
                  <a:cubicBezTo>
                    <a:pt x="7538" y="15461"/>
                    <a:pt x="7565" y="15506"/>
                    <a:pt x="7601" y="15506"/>
                  </a:cubicBezTo>
                  <a:cubicBezTo>
                    <a:pt x="7612" y="15506"/>
                    <a:pt x="7623" y="15503"/>
                    <a:pt x="7634" y="15494"/>
                  </a:cubicBezTo>
                  <a:cubicBezTo>
                    <a:pt x="7709" y="15583"/>
                    <a:pt x="7797" y="15670"/>
                    <a:pt x="7860" y="15771"/>
                  </a:cubicBezTo>
                  <a:cubicBezTo>
                    <a:pt x="7432" y="16337"/>
                    <a:pt x="6980" y="16891"/>
                    <a:pt x="6540" y="17456"/>
                  </a:cubicBezTo>
                  <a:cubicBezTo>
                    <a:pt x="6426" y="17607"/>
                    <a:pt x="6301" y="17758"/>
                    <a:pt x="6188" y="17897"/>
                  </a:cubicBezTo>
                  <a:lnTo>
                    <a:pt x="6037" y="17821"/>
                  </a:lnTo>
                  <a:cubicBezTo>
                    <a:pt x="6439" y="17243"/>
                    <a:pt x="6728" y="16840"/>
                    <a:pt x="6728" y="16827"/>
                  </a:cubicBezTo>
                  <a:lnTo>
                    <a:pt x="6741" y="16815"/>
                  </a:lnTo>
                  <a:lnTo>
                    <a:pt x="6741" y="16790"/>
                  </a:lnTo>
                  <a:cubicBezTo>
                    <a:pt x="6741" y="16777"/>
                    <a:pt x="6728" y="16576"/>
                    <a:pt x="6615" y="16388"/>
                  </a:cubicBezTo>
                  <a:cubicBezTo>
                    <a:pt x="6627" y="16388"/>
                    <a:pt x="6627" y="16374"/>
                    <a:pt x="6627" y="16374"/>
                  </a:cubicBezTo>
                  <a:cubicBezTo>
                    <a:pt x="6917" y="16035"/>
                    <a:pt x="7206" y="15695"/>
                    <a:pt x="7483" y="15343"/>
                  </a:cubicBezTo>
                  <a:close/>
                  <a:moveTo>
                    <a:pt x="7923" y="15846"/>
                  </a:moveTo>
                  <a:lnTo>
                    <a:pt x="7948" y="15871"/>
                  </a:lnTo>
                  <a:lnTo>
                    <a:pt x="7935" y="15871"/>
                  </a:lnTo>
                  <a:cubicBezTo>
                    <a:pt x="7905" y="15902"/>
                    <a:pt x="7940" y="15957"/>
                    <a:pt x="7975" y="15957"/>
                  </a:cubicBezTo>
                  <a:cubicBezTo>
                    <a:pt x="7983" y="15957"/>
                    <a:pt x="7991" y="15954"/>
                    <a:pt x="7999" y="15947"/>
                  </a:cubicBezTo>
                  <a:cubicBezTo>
                    <a:pt x="8086" y="16073"/>
                    <a:pt x="8162" y="16198"/>
                    <a:pt x="8225" y="16324"/>
                  </a:cubicBezTo>
                  <a:cubicBezTo>
                    <a:pt x="8210" y="16317"/>
                    <a:pt x="8191" y="16310"/>
                    <a:pt x="8173" y="16310"/>
                  </a:cubicBezTo>
                  <a:cubicBezTo>
                    <a:pt x="8160" y="16310"/>
                    <a:pt x="8147" y="16314"/>
                    <a:pt x="8137" y="16324"/>
                  </a:cubicBezTo>
                  <a:cubicBezTo>
                    <a:pt x="7684" y="16928"/>
                    <a:pt x="7219" y="17531"/>
                    <a:pt x="6778" y="18135"/>
                  </a:cubicBezTo>
                  <a:cubicBezTo>
                    <a:pt x="6615" y="18085"/>
                    <a:pt x="6439" y="18022"/>
                    <a:pt x="6275" y="17947"/>
                  </a:cubicBezTo>
                  <a:cubicBezTo>
                    <a:pt x="6716" y="17394"/>
                    <a:pt x="7156" y="16840"/>
                    <a:pt x="7583" y="16287"/>
                  </a:cubicBezTo>
                  <a:cubicBezTo>
                    <a:pt x="7697" y="16136"/>
                    <a:pt x="7810" y="15997"/>
                    <a:pt x="7923" y="15846"/>
                  </a:cubicBezTo>
                  <a:close/>
                  <a:moveTo>
                    <a:pt x="8426" y="16891"/>
                  </a:moveTo>
                  <a:cubicBezTo>
                    <a:pt x="8426" y="16916"/>
                    <a:pt x="8426" y="16928"/>
                    <a:pt x="8438" y="16941"/>
                  </a:cubicBezTo>
                  <a:cubicBezTo>
                    <a:pt x="8413" y="16966"/>
                    <a:pt x="8426" y="17003"/>
                    <a:pt x="8438" y="17016"/>
                  </a:cubicBezTo>
                  <a:cubicBezTo>
                    <a:pt x="8489" y="17368"/>
                    <a:pt x="8426" y="17657"/>
                    <a:pt x="8237" y="17883"/>
                  </a:cubicBezTo>
                  <a:cubicBezTo>
                    <a:pt x="8061" y="18073"/>
                    <a:pt x="7810" y="18185"/>
                    <a:pt x="7508" y="18210"/>
                  </a:cubicBezTo>
                  <a:cubicBezTo>
                    <a:pt x="7848" y="17796"/>
                    <a:pt x="8150" y="17355"/>
                    <a:pt x="8426" y="16891"/>
                  </a:cubicBezTo>
                  <a:close/>
                  <a:moveTo>
                    <a:pt x="8230" y="16360"/>
                  </a:moveTo>
                  <a:cubicBezTo>
                    <a:pt x="8279" y="16457"/>
                    <a:pt x="8327" y="16554"/>
                    <a:pt x="8363" y="16651"/>
                  </a:cubicBezTo>
                  <a:cubicBezTo>
                    <a:pt x="8376" y="16689"/>
                    <a:pt x="8388" y="16727"/>
                    <a:pt x="8388" y="16777"/>
                  </a:cubicBezTo>
                  <a:cubicBezTo>
                    <a:pt x="8388" y="16777"/>
                    <a:pt x="8376" y="16777"/>
                    <a:pt x="8363" y="16790"/>
                  </a:cubicBezTo>
                  <a:cubicBezTo>
                    <a:pt x="8074" y="17280"/>
                    <a:pt x="7759" y="17746"/>
                    <a:pt x="7407" y="18198"/>
                  </a:cubicBezTo>
                  <a:cubicBezTo>
                    <a:pt x="7395" y="18198"/>
                    <a:pt x="7395" y="18210"/>
                    <a:pt x="7395" y="18224"/>
                  </a:cubicBezTo>
                  <a:cubicBezTo>
                    <a:pt x="7231" y="18224"/>
                    <a:pt x="7055" y="18198"/>
                    <a:pt x="6879" y="18160"/>
                  </a:cubicBezTo>
                  <a:cubicBezTo>
                    <a:pt x="7320" y="17570"/>
                    <a:pt x="7772" y="16966"/>
                    <a:pt x="8225" y="16374"/>
                  </a:cubicBezTo>
                  <a:cubicBezTo>
                    <a:pt x="8225" y="16374"/>
                    <a:pt x="8231" y="16368"/>
                    <a:pt x="8230" y="16360"/>
                  </a:cubicBezTo>
                  <a:close/>
                  <a:moveTo>
                    <a:pt x="139" y="21631"/>
                  </a:moveTo>
                  <a:cubicBezTo>
                    <a:pt x="152" y="21644"/>
                    <a:pt x="164" y="21644"/>
                    <a:pt x="177" y="21644"/>
                  </a:cubicBezTo>
                  <a:cubicBezTo>
                    <a:pt x="164" y="21656"/>
                    <a:pt x="152" y="21669"/>
                    <a:pt x="152" y="21681"/>
                  </a:cubicBezTo>
                  <a:cubicBezTo>
                    <a:pt x="139" y="21706"/>
                    <a:pt x="139" y="21731"/>
                    <a:pt x="152" y="21745"/>
                  </a:cubicBezTo>
                  <a:cubicBezTo>
                    <a:pt x="139" y="21757"/>
                    <a:pt x="127" y="21757"/>
                    <a:pt x="114" y="21770"/>
                  </a:cubicBezTo>
                  <a:cubicBezTo>
                    <a:pt x="127" y="21731"/>
                    <a:pt x="127" y="21681"/>
                    <a:pt x="139" y="21631"/>
                  </a:cubicBezTo>
                  <a:close/>
                  <a:moveTo>
                    <a:pt x="479" y="21518"/>
                  </a:moveTo>
                  <a:cubicBezTo>
                    <a:pt x="390" y="21644"/>
                    <a:pt x="290" y="21770"/>
                    <a:pt x="202" y="21895"/>
                  </a:cubicBezTo>
                  <a:lnTo>
                    <a:pt x="278" y="21745"/>
                  </a:lnTo>
                  <a:cubicBezTo>
                    <a:pt x="340" y="21669"/>
                    <a:pt x="415" y="21594"/>
                    <a:pt x="479" y="21518"/>
                  </a:cubicBezTo>
                  <a:close/>
                  <a:moveTo>
                    <a:pt x="165" y="22108"/>
                  </a:moveTo>
                  <a:lnTo>
                    <a:pt x="139" y="22147"/>
                  </a:lnTo>
                  <a:cubicBezTo>
                    <a:pt x="139" y="22134"/>
                    <a:pt x="139" y="22134"/>
                    <a:pt x="127" y="22122"/>
                  </a:cubicBezTo>
                  <a:cubicBezTo>
                    <a:pt x="144" y="22122"/>
                    <a:pt x="155" y="22116"/>
                    <a:pt x="165" y="22108"/>
                  </a:cubicBezTo>
                  <a:close/>
                  <a:moveTo>
                    <a:pt x="1145" y="22222"/>
                  </a:moveTo>
                  <a:lnTo>
                    <a:pt x="1145" y="22222"/>
                  </a:lnTo>
                  <a:cubicBezTo>
                    <a:pt x="1019" y="22335"/>
                    <a:pt x="906" y="22436"/>
                    <a:pt x="781" y="22524"/>
                  </a:cubicBezTo>
                  <a:cubicBezTo>
                    <a:pt x="893" y="22424"/>
                    <a:pt x="1019" y="22323"/>
                    <a:pt x="1145" y="22222"/>
                  </a:cubicBezTo>
                  <a:close/>
                  <a:moveTo>
                    <a:pt x="1007" y="22600"/>
                  </a:moveTo>
                  <a:cubicBezTo>
                    <a:pt x="931" y="22662"/>
                    <a:pt x="843" y="22725"/>
                    <a:pt x="767" y="22788"/>
                  </a:cubicBezTo>
                  <a:cubicBezTo>
                    <a:pt x="755" y="22788"/>
                    <a:pt x="755" y="22788"/>
                    <a:pt x="755" y="22801"/>
                  </a:cubicBezTo>
                  <a:cubicBezTo>
                    <a:pt x="755" y="22801"/>
                    <a:pt x="742" y="22801"/>
                    <a:pt x="742" y="22788"/>
                  </a:cubicBezTo>
                  <a:lnTo>
                    <a:pt x="1007" y="22600"/>
                  </a:lnTo>
                  <a:close/>
                  <a:moveTo>
                    <a:pt x="5923" y="16148"/>
                  </a:moveTo>
                  <a:lnTo>
                    <a:pt x="5923" y="16148"/>
                  </a:lnTo>
                  <a:cubicBezTo>
                    <a:pt x="5898" y="16186"/>
                    <a:pt x="5861" y="16211"/>
                    <a:pt x="5836" y="16249"/>
                  </a:cubicBezTo>
                  <a:cubicBezTo>
                    <a:pt x="5828" y="16233"/>
                    <a:pt x="5811" y="16223"/>
                    <a:pt x="5790" y="16223"/>
                  </a:cubicBezTo>
                  <a:cubicBezTo>
                    <a:pt x="5777" y="16223"/>
                    <a:pt x="5762" y="16227"/>
                    <a:pt x="5747" y="16237"/>
                  </a:cubicBezTo>
                  <a:cubicBezTo>
                    <a:pt x="5106" y="16752"/>
                    <a:pt x="4490" y="17280"/>
                    <a:pt x="3874" y="17833"/>
                  </a:cubicBezTo>
                  <a:cubicBezTo>
                    <a:pt x="3833" y="17864"/>
                    <a:pt x="3875" y="17919"/>
                    <a:pt x="3912" y="17919"/>
                  </a:cubicBezTo>
                  <a:cubicBezTo>
                    <a:pt x="3921" y="17919"/>
                    <a:pt x="3929" y="17916"/>
                    <a:pt x="3936" y="17909"/>
                  </a:cubicBezTo>
                  <a:cubicBezTo>
                    <a:pt x="4478" y="17419"/>
                    <a:pt x="5031" y="16953"/>
                    <a:pt x="5596" y="16488"/>
                  </a:cubicBezTo>
                  <a:lnTo>
                    <a:pt x="5596" y="16488"/>
                  </a:lnTo>
                  <a:cubicBezTo>
                    <a:pt x="5118" y="16953"/>
                    <a:pt x="4641" y="17406"/>
                    <a:pt x="4138" y="17858"/>
                  </a:cubicBezTo>
                  <a:cubicBezTo>
                    <a:pt x="3962" y="18022"/>
                    <a:pt x="3773" y="18185"/>
                    <a:pt x="3584" y="18336"/>
                  </a:cubicBezTo>
                  <a:cubicBezTo>
                    <a:pt x="3545" y="18376"/>
                    <a:pt x="3583" y="18423"/>
                    <a:pt x="3625" y="18423"/>
                  </a:cubicBezTo>
                  <a:cubicBezTo>
                    <a:pt x="3637" y="18423"/>
                    <a:pt x="3649" y="18420"/>
                    <a:pt x="3660" y="18412"/>
                  </a:cubicBezTo>
                  <a:cubicBezTo>
                    <a:pt x="4213" y="17934"/>
                    <a:pt x="4754" y="17444"/>
                    <a:pt x="5282" y="16928"/>
                  </a:cubicBezTo>
                  <a:cubicBezTo>
                    <a:pt x="5295" y="16941"/>
                    <a:pt x="5308" y="16941"/>
                    <a:pt x="5320" y="16941"/>
                  </a:cubicBezTo>
                  <a:cubicBezTo>
                    <a:pt x="4779" y="17469"/>
                    <a:pt x="4226" y="17984"/>
                    <a:pt x="3673" y="18500"/>
                  </a:cubicBezTo>
                  <a:cubicBezTo>
                    <a:pt x="3433" y="18727"/>
                    <a:pt x="3182" y="18940"/>
                    <a:pt x="2943" y="19166"/>
                  </a:cubicBezTo>
                  <a:cubicBezTo>
                    <a:pt x="2903" y="19197"/>
                    <a:pt x="2944" y="19252"/>
                    <a:pt x="2981" y="19252"/>
                  </a:cubicBezTo>
                  <a:cubicBezTo>
                    <a:pt x="2990" y="19252"/>
                    <a:pt x="2999" y="19249"/>
                    <a:pt x="3006" y="19242"/>
                  </a:cubicBezTo>
                  <a:cubicBezTo>
                    <a:pt x="3597" y="18701"/>
                    <a:pt x="4176" y="18173"/>
                    <a:pt x="4754" y="17620"/>
                  </a:cubicBezTo>
                  <a:cubicBezTo>
                    <a:pt x="4762" y="17644"/>
                    <a:pt x="4775" y="17658"/>
                    <a:pt x="4794" y="17658"/>
                  </a:cubicBezTo>
                  <a:cubicBezTo>
                    <a:pt x="4804" y="17658"/>
                    <a:pt x="4816" y="17654"/>
                    <a:pt x="4830" y="17645"/>
                  </a:cubicBezTo>
                  <a:cubicBezTo>
                    <a:pt x="5056" y="17444"/>
                    <a:pt x="5269" y="17243"/>
                    <a:pt x="5496" y="17041"/>
                  </a:cubicBezTo>
                  <a:lnTo>
                    <a:pt x="5496" y="17041"/>
                  </a:lnTo>
                  <a:cubicBezTo>
                    <a:pt x="5484" y="17054"/>
                    <a:pt x="5471" y="17079"/>
                    <a:pt x="5459" y="17092"/>
                  </a:cubicBezTo>
                  <a:cubicBezTo>
                    <a:pt x="5445" y="17104"/>
                    <a:pt x="5445" y="17104"/>
                    <a:pt x="5445" y="17117"/>
                  </a:cubicBezTo>
                  <a:cubicBezTo>
                    <a:pt x="5282" y="17293"/>
                    <a:pt x="5118" y="17469"/>
                    <a:pt x="4942" y="17632"/>
                  </a:cubicBezTo>
                  <a:cubicBezTo>
                    <a:pt x="4805" y="17746"/>
                    <a:pt x="4666" y="17871"/>
                    <a:pt x="4528" y="17984"/>
                  </a:cubicBezTo>
                  <a:cubicBezTo>
                    <a:pt x="4488" y="18024"/>
                    <a:pt x="4527" y="18071"/>
                    <a:pt x="4569" y="18071"/>
                  </a:cubicBezTo>
                  <a:cubicBezTo>
                    <a:pt x="4581" y="18071"/>
                    <a:pt x="4593" y="18068"/>
                    <a:pt x="4603" y="18060"/>
                  </a:cubicBezTo>
                  <a:cubicBezTo>
                    <a:pt x="5093" y="17645"/>
                    <a:pt x="5546" y="17179"/>
                    <a:pt x="5948" y="16664"/>
                  </a:cubicBezTo>
                  <a:cubicBezTo>
                    <a:pt x="5974" y="16639"/>
                    <a:pt x="5987" y="16614"/>
                    <a:pt x="6012" y="16601"/>
                  </a:cubicBezTo>
                  <a:lnTo>
                    <a:pt x="6275" y="16299"/>
                  </a:lnTo>
                  <a:cubicBezTo>
                    <a:pt x="6288" y="16274"/>
                    <a:pt x="6288" y="16249"/>
                    <a:pt x="6275" y="16237"/>
                  </a:cubicBezTo>
                  <a:cubicBezTo>
                    <a:pt x="6275" y="16224"/>
                    <a:pt x="6288" y="16224"/>
                    <a:pt x="6288" y="16224"/>
                  </a:cubicBezTo>
                  <a:cubicBezTo>
                    <a:pt x="6288" y="16211"/>
                    <a:pt x="6288" y="16211"/>
                    <a:pt x="6301" y="16198"/>
                  </a:cubicBezTo>
                  <a:cubicBezTo>
                    <a:pt x="6314" y="16211"/>
                    <a:pt x="6326" y="16211"/>
                    <a:pt x="6339" y="16224"/>
                  </a:cubicBezTo>
                  <a:cubicBezTo>
                    <a:pt x="6150" y="16475"/>
                    <a:pt x="5962" y="16714"/>
                    <a:pt x="5772" y="16966"/>
                  </a:cubicBezTo>
                  <a:cubicBezTo>
                    <a:pt x="5760" y="16966"/>
                    <a:pt x="5760" y="16966"/>
                    <a:pt x="5760" y="16978"/>
                  </a:cubicBezTo>
                  <a:cubicBezTo>
                    <a:pt x="5496" y="17293"/>
                    <a:pt x="5219" y="17582"/>
                    <a:pt x="4917" y="17833"/>
                  </a:cubicBezTo>
                  <a:cubicBezTo>
                    <a:pt x="4871" y="17868"/>
                    <a:pt x="4909" y="17923"/>
                    <a:pt x="4945" y="17923"/>
                  </a:cubicBezTo>
                  <a:cubicBezTo>
                    <a:pt x="4949" y="17923"/>
                    <a:pt x="4952" y="17923"/>
                    <a:pt x="4955" y="17922"/>
                  </a:cubicBezTo>
                  <a:lnTo>
                    <a:pt x="4955" y="17922"/>
                  </a:lnTo>
                  <a:cubicBezTo>
                    <a:pt x="4805" y="18073"/>
                    <a:pt x="4641" y="18236"/>
                    <a:pt x="4478" y="18386"/>
                  </a:cubicBezTo>
                  <a:lnTo>
                    <a:pt x="3874" y="18953"/>
                  </a:lnTo>
                  <a:cubicBezTo>
                    <a:pt x="3845" y="18991"/>
                    <a:pt x="3875" y="19045"/>
                    <a:pt x="3914" y="19045"/>
                  </a:cubicBezTo>
                  <a:cubicBezTo>
                    <a:pt x="3925" y="19045"/>
                    <a:pt x="3938" y="19040"/>
                    <a:pt x="3949" y="19028"/>
                  </a:cubicBezTo>
                  <a:cubicBezTo>
                    <a:pt x="4302" y="18688"/>
                    <a:pt x="4666" y="18349"/>
                    <a:pt x="5018" y="17997"/>
                  </a:cubicBezTo>
                  <a:cubicBezTo>
                    <a:pt x="5358" y="17670"/>
                    <a:pt x="5697" y="17343"/>
                    <a:pt x="5999" y="16978"/>
                  </a:cubicBezTo>
                  <a:cubicBezTo>
                    <a:pt x="6024" y="16941"/>
                    <a:pt x="6049" y="16903"/>
                    <a:pt x="6087" y="16877"/>
                  </a:cubicBezTo>
                  <a:lnTo>
                    <a:pt x="6087" y="16877"/>
                  </a:lnTo>
                  <a:cubicBezTo>
                    <a:pt x="6024" y="16941"/>
                    <a:pt x="5974" y="17016"/>
                    <a:pt x="5923" y="17079"/>
                  </a:cubicBezTo>
                  <a:cubicBezTo>
                    <a:pt x="5898" y="17104"/>
                    <a:pt x="5898" y="17129"/>
                    <a:pt x="5911" y="17142"/>
                  </a:cubicBezTo>
                  <a:cubicBezTo>
                    <a:pt x="5685" y="17431"/>
                    <a:pt x="5433" y="17707"/>
                    <a:pt x="5194" y="17984"/>
                  </a:cubicBezTo>
                  <a:cubicBezTo>
                    <a:pt x="5068" y="18135"/>
                    <a:pt x="4930" y="18274"/>
                    <a:pt x="4805" y="18425"/>
                  </a:cubicBezTo>
                  <a:cubicBezTo>
                    <a:pt x="4766" y="18453"/>
                    <a:pt x="4801" y="18504"/>
                    <a:pt x="4836" y="18504"/>
                  </a:cubicBezTo>
                  <a:cubicBezTo>
                    <a:pt x="4847" y="18504"/>
                    <a:pt x="4858" y="18499"/>
                    <a:pt x="4867" y="18487"/>
                  </a:cubicBezTo>
                  <a:cubicBezTo>
                    <a:pt x="5068" y="18274"/>
                    <a:pt x="5269" y="18047"/>
                    <a:pt x="5471" y="17821"/>
                  </a:cubicBezTo>
                  <a:cubicBezTo>
                    <a:pt x="5479" y="17837"/>
                    <a:pt x="5496" y="17847"/>
                    <a:pt x="5514" y="17847"/>
                  </a:cubicBezTo>
                  <a:cubicBezTo>
                    <a:pt x="5525" y="17847"/>
                    <a:pt x="5536" y="17843"/>
                    <a:pt x="5546" y="17833"/>
                  </a:cubicBezTo>
                  <a:cubicBezTo>
                    <a:pt x="5697" y="17682"/>
                    <a:pt x="5836" y="17506"/>
                    <a:pt x="5962" y="17330"/>
                  </a:cubicBezTo>
                  <a:cubicBezTo>
                    <a:pt x="5974" y="17343"/>
                    <a:pt x="5987" y="17355"/>
                    <a:pt x="5999" y="17355"/>
                  </a:cubicBezTo>
                  <a:cubicBezTo>
                    <a:pt x="5987" y="17368"/>
                    <a:pt x="5974" y="17394"/>
                    <a:pt x="5962" y="17406"/>
                  </a:cubicBezTo>
                  <a:cubicBezTo>
                    <a:pt x="5948" y="17406"/>
                    <a:pt x="5948" y="17419"/>
                    <a:pt x="5936" y="17419"/>
                  </a:cubicBezTo>
                  <a:lnTo>
                    <a:pt x="5936" y="17444"/>
                  </a:lnTo>
                  <a:cubicBezTo>
                    <a:pt x="5785" y="17645"/>
                    <a:pt x="5621" y="17846"/>
                    <a:pt x="5471" y="18047"/>
                  </a:cubicBezTo>
                  <a:cubicBezTo>
                    <a:pt x="5449" y="18080"/>
                    <a:pt x="5474" y="18112"/>
                    <a:pt x="5506" y="18112"/>
                  </a:cubicBezTo>
                  <a:cubicBezTo>
                    <a:pt x="5511" y="18112"/>
                    <a:pt x="5516" y="18112"/>
                    <a:pt x="5521" y="18110"/>
                  </a:cubicBezTo>
                  <a:cubicBezTo>
                    <a:pt x="5533" y="18116"/>
                    <a:pt x="5543" y="18120"/>
                    <a:pt x="5553" y="18120"/>
                  </a:cubicBezTo>
                  <a:cubicBezTo>
                    <a:pt x="5562" y="18120"/>
                    <a:pt x="5572" y="18116"/>
                    <a:pt x="5584" y="18110"/>
                  </a:cubicBezTo>
                  <a:cubicBezTo>
                    <a:pt x="5660" y="18009"/>
                    <a:pt x="5735" y="17922"/>
                    <a:pt x="5798" y="17821"/>
                  </a:cubicBezTo>
                  <a:lnTo>
                    <a:pt x="5798" y="17821"/>
                  </a:lnTo>
                  <a:cubicBezTo>
                    <a:pt x="5787" y="17853"/>
                    <a:pt x="5823" y="17886"/>
                    <a:pt x="5857" y="17886"/>
                  </a:cubicBezTo>
                  <a:cubicBezTo>
                    <a:pt x="5863" y="17886"/>
                    <a:pt x="5868" y="17885"/>
                    <a:pt x="5873" y="17883"/>
                  </a:cubicBezTo>
                  <a:lnTo>
                    <a:pt x="5873" y="17883"/>
                  </a:lnTo>
                  <a:cubicBezTo>
                    <a:pt x="5157" y="18877"/>
                    <a:pt x="4151" y="20286"/>
                    <a:pt x="3584" y="20965"/>
                  </a:cubicBezTo>
                  <a:cubicBezTo>
                    <a:pt x="3308" y="21304"/>
                    <a:pt x="2905" y="21757"/>
                    <a:pt x="2453" y="22134"/>
                  </a:cubicBezTo>
                  <a:cubicBezTo>
                    <a:pt x="2617" y="21971"/>
                    <a:pt x="2767" y="21795"/>
                    <a:pt x="2905" y="21619"/>
                  </a:cubicBezTo>
                  <a:cubicBezTo>
                    <a:pt x="2934" y="21581"/>
                    <a:pt x="2898" y="21543"/>
                    <a:pt x="2862" y="21543"/>
                  </a:cubicBezTo>
                  <a:cubicBezTo>
                    <a:pt x="2850" y="21543"/>
                    <a:pt x="2839" y="21546"/>
                    <a:pt x="2830" y="21555"/>
                  </a:cubicBezTo>
                  <a:cubicBezTo>
                    <a:pt x="2617" y="21832"/>
                    <a:pt x="2377" y="22084"/>
                    <a:pt x="2126" y="22323"/>
                  </a:cubicBezTo>
                  <a:cubicBezTo>
                    <a:pt x="2114" y="22348"/>
                    <a:pt x="2114" y="22373"/>
                    <a:pt x="2126" y="22385"/>
                  </a:cubicBezTo>
                  <a:cubicBezTo>
                    <a:pt x="1975" y="22499"/>
                    <a:pt x="1812" y="22600"/>
                    <a:pt x="1661" y="22675"/>
                  </a:cubicBezTo>
                  <a:cubicBezTo>
                    <a:pt x="1799" y="22575"/>
                    <a:pt x="1937" y="22474"/>
                    <a:pt x="2063" y="22360"/>
                  </a:cubicBezTo>
                  <a:cubicBezTo>
                    <a:pt x="2104" y="22330"/>
                    <a:pt x="2062" y="22275"/>
                    <a:pt x="2024" y="22275"/>
                  </a:cubicBezTo>
                  <a:cubicBezTo>
                    <a:pt x="2016" y="22275"/>
                    <a:pt x="2007" y="22278"/>
                    <a:pt x="2000" y="22285"/>
                  </a:cubicBezTo>
                  <a:cubicBezTo>
                    <a:pt x="1787" y="22461"/>
                    <a:pt x="1560" y="22625"/>
                    <a:pt x="1334" y="22776"/>
                  </a:cubicBezTo>
                  <a:cubicBezTo>
                    <a:pt x="1321" y="22776"/>
                    <a:pt x="1309" y="22788"/>
                    <a:pt x="1309" y="22801"/>
                  </a:cubicBezTo>
                  <a:cubicBezTo>
                    <a:pt x="1245" y="22813"/>
                    <a:pt x="1170" y="22826"/>
                    <a:pt x="1107" y="22838"/>
                  </a:cubicBezTo>
                  <a:cubicBezTo>
                    <a:pt x="1346" y="22700"/>
                    <a:pt x="1572" y="22549"/>
                    <a:pt x="1773" y="22385"/>
                  </a:cubicBezTo>
                  <a:cubicBezTo>
                    <a:pt x="1812" y="22360"/>
                    <a:pt x="1799" y="22323"/>
                    <a:pt x="1773" y="22298"/>
                  </a:cubicBezTo>
                  <a:cubicBezTo>
                    <a:pt x="1824" y="22260"/>
                    <a:pt x="1887" y="22197"/>
                    <a:pt x="1950" y="22147"/>
                  </a:cubicBezTo>
                  <a:cubicBezTo>
                    <a:pt x="1979" y="22118"/>
                    <a:pt x="1949" y="22067"/>
                    <a:pt x="1910" y="22067"/>
                  </a:cubicBezTo>
                  <a:cubicBezTo>
                    <a:pt x="1899" y="22067"/>
                    <a:pt x="1886" y="22072"/>
                    <a:pt x="1874" y="22084"/>
                  </a:cubicBezTo>
                  <a:cubicBezTo>
                    <a:pt x="1610" y="22323"/>
                    <a:pt x="1321" y="22549"/>
                    <a:pt x="1019" y="22751"/>
                  </a:cubicBezTo>
                  <a:cubicBezTo>
                    <a:pt x="1007" y="22751"/>
                    <a:pt x="1007" y="22763"/>
                    <a:pt x="994" y="22788"/>
                  </a:cubicBezTo>
                  <a:cubicBezTo>
                    <a:pt x="969" y="22801"/>
                    <a:pt x="944" y="22813"/>
                    <a:pt x="906" y="22826"/>
                  </a:cubicBezTo>
                  <a:lnTo>
                    <a:pt x="868" y="22826"/>
                  </a:lnTo>
                  <a:cubicBezTo>
                    <a:pt x="1208" y="22575"/>
                    <a:pt x="1522" y="22310"/>
                    <a:pt x="1824" y="22033"/>
                  </a:cubicBezTo>
                  <a:cubicBezTo>
                    <a:pt x="1862" y="22005"/>
                    <a:pt x="1835" y="21954"/>
                    <a:pt x="1797" y="21954"/>
                  </a:cubicBezTo>
                  <a:cubicBezTo>
                    <a:pt x="1786" y="21954"/>
                    <a:pt x="1773" y="21959"/>
                    <a:pt x="1761" y="21971"/>
                  </a:cubicBezTo>
                  <a:cubicBezTo>
                    <a:pt x="1648" y="22072"/>
                    <a:pt x="1522" y="22184"/>
                    <a:pt x="1396" y="22285"/>
                  </a:cubicBezTo>
                  <a:cubicBezTo>
                    <a:pt x="1406" y="22257"/>
                    <a:pt x="1380" y="22221"/>
                    <a:pt x="1350" y="22221"/>
                  </a:cubicBezTo>
                  <a:cubicBezTo>
                    <a:pt x="1340" y="22221"/>
                    <a:pt x="1330" y="22225"/>
                    <a:pt x="1321" y="22235"/>
                  </a:cubicBezTo>
                  <a:cubicBezTo>
                    <a:pt x="1107" y="22411"/>
                    <a:pt x="893" y="22575"/>
                    <a:pt x="680" y="22725"/>
                  </a:cubicBezTo>
                  <a:cubicBezTo>
                    <a:pt x="667" y="22738"/>
                    <a:pt x="655" y="22738"/>
                    <a:pt x="655" y="22751"/>
                  </a:cubicBezTo>
                  <a:lnTo>
                    <a:pt x="642" y="22751"/>
                  </a:lnTo>
                  <a:cubicBezTo>
                    <a:pt x="1007" y="22486"/>
                    <a:pt x="1346" y="22197"/>
                    <a:pt x="1661" y="21882"/>
                  </a:cubicBezTo>
                  <a:cubicBezTo>
                    <a:pt x="1700" y="21843"/>
                    <a:pt x="1662" y="21796"/>
                    <a:pt x="1625" y="21796"/>
                  </a:cubicBezTo>
                  <a:cubicBezTo>
                    <a:pt x="1615" y="21796"/>
                    <a:pt x="1606" y="21799"/>
                    <a:pt x="1597" y="21807"/>
                  </a:cubicBezTo>
                  <a:cubicBezTo>
                    <a:pt x="1497" y="21908"/>
                    <a:pt x="1409" y="21996"/>
                    <a:pt x="1309" y="22084"/>
                  </a:cubicBezTo>
                  <a:cubicBezTo>
                    <a:pt x="1309" y="22057"/>
                    <a:pt x="1284" y="22031"/>
                    <a:pt x="1255" y="22031"/>
                  </a:cubicBezTo>
                  <a:cubicBezTo>
                    <a:pt x="1244" y="22031"/>
                    <a:pt x="1231" y="22035"/>
                    <a:pt x="1220" y="22046"/>
                  </a:cubicBezTo>
                  <a:cubicBezTo>
                    <a:pt x="1214" y="22046"/>
                    <a:pt x="1208" y="22049"/>
                    <a:pt x="1202" y="22053"/>
                  </a:cubicBezTo>
                  <a:lnTo>
                    <a:pt x="1202" y="22053"/>
                  </a:lnTo>
                  <a:cubicBezTo>
                    <a:pt x="1534" y="21744"/>
                    <a:pt x="1843" y="21423"/>
                    <a:pt x="2139" y="21078"/>
                  </a:cubicBezTo>
                  <a:cubicBezTo>
                    <a:pt x="2167" y="21039"/>
                    <a:pt x="2137" y="20986"/>
                    <a:pt x="2104" y="20986"/>
                  </a:cubicBezTo>
                  <a:cubicBezTo>
                    <a:pt x="2094" y="20986"/>
                    <a:pt x="2084" y="20990"/>
                    <a:pt x="2075" y="21002"/>
                  </a:cubicBezTo>
                  <a:cubicBezTo>
                    <a:pt x="1849" y="21254"/>
                    <a:pt x="1623" y="21505"/>
                    <a:pt x="1384" y="21731"/>
                  </a:cubicBezTo>
                  <a:cubicBezTo>
                    <a:pt x="1384" y="21716"/>
                    <a:pt x="1369" y="21700"/>
                    <a:pt x="1348" y="21700"/>
                  </a:cubicBezTo>
                  <a:cubicBezTo>
                    <a:pt x="1336" y="21700"/>
                    <a:pt x="1322" y="21705"/>
                    <a:pt x="1309" y="21719"/>
                  </a:cubicBezTo>
                  <a:cubicBezTo>
                    <a:pt x="1044" y="21983"/>
                    <a:pt x="755" y="22248"/>
                    <a:pt x="479" y="22499"/>
                  </a:cubicBezTo>
                  <a:lnTo>
                    <a:pt x="441" y="22536"/>
                  </a:lnTo>
                  <a:lnTo>
                    <a:pt x="428" y="22536"/>
                  </a:lnTo>
                  <a:lnTo>
                    <a:pt x="390" y="22575"/>
                  </a:lnTo>
                  <a:cubicBezTo>
                    <a:pt x="390" y="22561"/>
                    <a:pt x="378" y="22561"/>
                    <a:pt x="378" y="22549"/>
                  </a:cubicBezTo>
                  <a:cubicBezTo>
                    <a:pt x="755" y="22184"/>
                    <a:pt x="1133" y="21807"/>
                    <a:pt x="1497" y="21418"/>
                  </a:cubicBezTo>
                  <a:cubicBezTo>
                    <a:pt x="1526" y="21379"/>
                    <a:pt x="1496" y="21326"/>
                    <a:pt x="1463" y="21326"/>
                  </a:cubicBezTo>
                  <a:cubicBezTo>
                    <a:pt x="1453" y="21326"/>
                    <a:pt x="1443" y="21330"/>
                    <a:pt x="1434" y="21342"/>
                  </a:cubicBezTo>
                  <a:cubicBezTo>
                    <a:pt x="1284" y="21505"/>
                    <a:pt x="1133" y="21656"/>
                    <a:pt x="969" y="21820"/>
                  </a:cubicBezTo>
                  <a:cubicBezTo>
                    <a:pt x="1007" y="21770"/>
                    <a:pt x="1044" y="21731"/>
                    <a:pt x="1082" y="21694"/>
                  </a:cubicBezTo>
                  <a:cubicBezTo>
                    <a:pt x="1112" y="21655"/>
                    <a:pt x="1079" y="21607"/>
                    <a:pt x="1046" y="21607"/>
                  </a:cubicBezTo>
                  <a:cubicBezTo>
                    <a:pt x="1036" y="21607"/>
                    <a:pt x="1027" y="21611"/>
                    <a:pt x="1019" y="21619"/>
                  </a:cubicBezTo>
                  <a:cubicBezTo>
                    <a:pt x="831" y="21832"/>
                    <a:pt x="642" y="22033"/>
                    <a:pt x="466" y="22248"/>
                  </a:cubicBezTo>
                  <a:cubicBezTo>
                    <a:pt x="868" y="21706"/>
                    <a:pt x="1309" y="21216"/>
                    <a:pt x="1799" y="20751"/>
                  </a:cubicBezTo>
                  <a:cubicBezTo>
                    <a:pt x="1830" y="20720"/>
                    <a:pt x="1794" y="20665"/>
                    <a:pt x="1752" y="20665"/>
                  </a:cubicBezTo>
                  <a:cubicBezTo>
                    <a:pt x="1743" y="20665"/>
                    <a:pt x="1733" y="20668"/>
                    <a:pt x="1723" y="20675"/>
                  </a:cubicBezTo>
                  <a:cubicBezTo>
                    <a:pt x="1183" y="21191"/>
                    <a:pt x="692" y="21757"/>
                    <a:pt x="252" y="22360"/>
                  </a:cubicBezTo>
                  <a:cubicBezTo>
                    <a:pt x="227" y="22385"/>
                    <a:pt x="264" y="22424"/>
                    <a:pt x="303" y="22424"/>
                  </a:cubicBezTo>
                  <a:cubicBezTo>
                    <a:pt x="290" y="22436"/>
                    <a:pt x="290" y="22449"/>
                    <a:pt x="290" y="22449"/>
                  </a:cubicBezTo>
                  <a:cubicBezTo>
                    <a:pt x="264" y="22424"/>
                    <a:pt x="239" y="22385"/>
                    <a:pt x="227" y="22360"/>
                  </a:cubicBezTo>
                  <a:cubicBezTo>
                    <a:pt x="239" y="22360"/>
                    <a:pt x="252" y="22348"/>
                    <a:pt x="264" y="22335"/>
                  </a:cubicBezTo>
                  <a:cubicBezTo>
                    <a:pt x="504" y="21983"/>
                    <a:pt x="767" y="21656"/>
                    <a:pt x="1044" y="21342"/>
                  </a:cubicBezTo>
                  <a:cubicBezTo>
                    <a:pt x="1073" y="21304"/>
                    <a:pt x="1043" y="21250"/>
                    <a:pt x="1004" y="21250"/>
                  </a:cubicBezTo>
                  <a:cubicBezTo>
                    <a:pt x="993" y="21250"/>
                    <a:pt x="980" y="21255"/>
                    <a:pt x="969" y="21267"/>
                  </a:cubicBezTo>
                  <a:cubicBezTo>
                    <a:pt x="692" y="21581"/>
                    <a:pt x="428" y="21921"/>
                    <a:pt x="189" y="22285"/>
                  </a:cubicBezTo>
                  <a:cubicBezTo>
                    <a:pt x="177" y="22273"/>
                    <a:pt x="177" y="22260"/>
                    <a:pt x="177" y="22248"/>
                  </a:cubicBezTo>
                  <a:cubicBezTo>
                    <a:pt x="177" y="22248"/>
                    <a:pt x="189" y="22248"/>
                    <a:pt x="202" y="22235"/>
                  </a:cubicBezTo>
                  <a:cubicBezTo>
                    <a:pt x="541" y="21719"/>
                    <a:pt x="931" y="21254"/>
                    <a:pt x="1359" y="20814"/>
                  </a:cubicBezTo>
                  <a:cubicBezTo>
                    <a:pt x="1389" y="20783"/>
                    <a:pt x="1354" y="20728"/>
                    <a:pt x="1320" y="20728"/>
                  </a:cubicBezTo>
                  <a:cubicBezTo>
                    <a:pt x="1311" y="20728"/>
                    <a:pt x="1303" y="20731"/>
                    <a:pt x="1296" y="20739"/>
                  </a:cubicBezTo>
                  <a:cubicBezTo>
                    <a:pt x="1069" y="20965"/>
                    <a:pt x="868" y="21191"/>
                    <a:pt x="667" y="21430"/>
                  </a:cubicBezTo>
                  <a:cubicBezTo>
                    <a:pt x="730" y="21354"/>
                    <a:pt x="793" y="21279"/>
                    <a:pt x="843" y="21203"/>
                  </a:cubicBezTo>
                  <a:cubicBezTo>
                    <a:pt x="868" y="21178"/>
                    <a:pt x="856" y="21153"/>
                    <a:pt x="831" y="21141"/>
                  </a:cubicBezTo>
                  <a:cubicBezTo>
                    <a:pt x="1170" y="20789"/>
                    <a:pt x="1510" y="20437"/>
                    <a:pt x="1862" y="20097"/>
                  </a:cubicBezTo>
                  <a:cubicBezTo>
                    <a:pt x="1891" y="20058"/>
                    <a:pt x="1860" y="20005"/>
                    <a:pt x="1828" y="20005"/>
                  </a:cubicBezTo>
                  <a:cubicBezTo>
                    <a:pt x="1818" y="20005"/>
                    <a:pt x="1808" y="20010"/>
                    <a:pt x="1799" y="20021"/>
                  </a:cubicBezTo>
                  <a:cubicBezTo>
                    <a:pt x="1371" y="20437"/>
                    <a:pt x="957" y="20876"/>
                    <a:pt x="541" y="21304"/>
                  </a:cubicBezTo>
                  <a:lnTo>
                    <a:pt x="541" y="21292"/>
                  </a:lnTo>
                  <a:cubicBezTo>
                    <a:pt x="767" y="20965"/>
                    <a:pt x="1019" y="20650"/>
                    <a:pt x="1296" y="20348"/>
                  </a:cubicBezTo>
                  <a:cubicBezTo>
                    <a:pt x="1421" y="20210"/>
                    <a:pt x="1560" y="20060"/>
                    <a:pt x="1698" y="19921"/>
                  </a:cubicBezTo>
                  <a:cubicBezTo>
                    <a:pt x="1727" y="19882"/>
                    <a:pt x="1697" y="19829"/>
                    <a:pt x="1658" y="19829"/>
                  </a:cubicBezTo>
                  <a:cubicBezTo>
                    <a:pt x="1647" y="19829"/>
                    <a:pt x="1634" y="19834"/>
                    <a:pt x="1623" y="19845"/>
                  </a:cubicBezTo>
                  <a:cubicBezTo>
                    <a:pt x="1158" y="20336"/>
                    <a:pt x="692" y="20851"/>
                    <a:pt x="340" y="21430"/>
                  </a:cubicBezTo>
                  <a:cubicBezTo>
                    <a:pt x="315" y="21455"/>
                    <a:pt x="303" y="21468"/>
                    <a:pt x="290" y="21493"/>
                  </a:cubicBezTo>
                  <a:cubicBezTo>
                    <a:pt x="491" y="21052"/>
                    <a:pt x="781" y="20650"/>
                    <a:pt x="1120" y="20311"/>
                  </a:cubicBezTo>
                  <a:cubicBezTo>
                    <a:pt x="1158" y="20272"/>
                    <a:pt x="1123" y="20219"/>
                    <a:pt x="1087" y="20219"/>
                  </a:cubicBezTo>
                  <a:cubicBezTo>
                    <a:pt x="1077" y="20219"/>
                    <a:pt x="1066" y="20224"/>
                    <a:pt x="1057" y="20236"/>
                  </a:cubicBezTo>
                  <a:cubicBezTo>
                    <a:pt x="705" y="20588"/>
                    <a:pt x="415" y="21002"/>
                    <a:pt x="202" y="21455"/>
                  </a:cubicBezTo>
                  <a:cubicBezTo>
                    <a:pt x="566" y="20449"/>
                    <a:pt x="1912" y="19393"/>
                    <a:pt x="1924" y="19380"/>
                  </a:cubicBezTo>
                  <a:lnTo>
                    <a:pt x="5811" y="16173"/>
                  </a:lnTo>
                  <a:cubicBezTo>
                    <a:pt x="5848" y="16161"/>
                    <a:pt x="5898" y="16161"/>
                    <a:pt x="5923" y="16148"/>
                  </a:cubicBezTo>
                  <a:close/>
                  <a:moveTo>
                    <a:pt x="19148" y="1"/>
                  </a:moveTo>
                  <a:cubicBezTo>
                    <a:pt x="19136" y="1"/>
                    <a:pt x="19125" y="5"/>
                    <a:pt x="19115" y="15"/>
                  </a:cubicBezTo>
                  <a:cubicBezTo>
                    <a:pt x="19086" y="11"/>
                    <a:pt x="19057" y="10"/>
                    <a:pt x="19027" y="10"/>
                  </a:cubicBezTo>
                  <a:cubicBezTo>
                    <a:pt x="18938" y="10"/>
                    <a:pt x="18844" y="24"/>
                    <a:pt x="18750" y="52"/>
                  </a:cubicBezTo>
                  <a:cubicBezTo>
                    <a:pt x="17656" y="316"/>
                    <a:pt x="16600" y="2164"/>
                    <a:pt x="16562" y="2240"/>
                  </a:cubicBezTo>
                  <a:lnTo>
                    <a:pt x="15066" y="4780"/>
                  </a:lnTo>
                  <a:cubicBezTo>
                    <a:pt x="14659" y="4574"/>
                    <a:pt x="14249" y="4467"/>
                    <a:pt x="13888" y="4467"/>
                  </a:cubicBezTo>
                  <a:cubicBezTo>
                    <a:pt x="13500" y="4467"/>
                    <a:pt x="13168" y="4590"/>
                    <a:pt x="12953" y="4844"/>
                  </a:cubicBezTo>
                  <a:lnTo>
                    <a:pt x="4452" y="14652"/>
                  </a:lnTo>
                  <a:cubicBezTo>
                    <a:pt x="4176" y="14966"/>
                    <a:pt x="4138" y="15444"/>
                    <a:pt x="4302" y="15947"/>
                  </a:cubicBezTo>
                  <a:lnTo>
                    <a:pt x="4302" y="15972"/>
                  </a:lnTo>
                  <a:cubicBezTo>
                    <a:pt x="4402" y="16274"/>
                    <a:pt x="4578" y="16576"/>
                    <a:pt x="4805" y="16877"/>
                  </a:cubicBezTo>
                  <a:lnTo>
                    <a:pt x="1862" y="19305"/>
                  </a:lnTo>
                  <a:cubicBezTo>
                    <a:pt x="1799" y="19355"/>
                    <a:pt x="127" y="20663"/>
                    <a:pt x="13" y="21795"/>
                  </a:cubicBezTo>
                  <a:cubicBezTo>
                    <a:pt x="1" y="21895"/>
                    <a:pt x="13" y="21983"/>
                    <a:pt x="26" y="22072"/>
                  </a:cubicBezTo>
                  <a:lnTo>
                    <a:pt x="26" y="22097"/>
                  </a:lnTo>
                  <a:cubicBezTo>
                    <a:pt x="51" y="22273"/>
                    <a:pt x="127" y="22424"/>
                    <a:pt x="252" y="22575"/>
                  </a:cubicBezTo>
                  <a:cubicBezTo>
                    <a:pt x="290" y="22600"/>
                    <a:pt x="315" y="22637"/>
                    <a:pt x="353" y="22662"/>
                  </a:cubicBezTo>
                  <a:cubicBezTo>
                    <a:pt x="323" y="22702"/>
                    <a:pt x="356" y="22749"/>
                    <a:pt x="389" y="22749"/>
                  </a:cubicBezTo>
                  <a:cubicBezTo>
                    <a:pt x="398" y="22749"/>
                    <a:pt x="407" y="22746"/>
                    <a:pt x="415" y="22738"/>
                  </a:cubicBezTo>
                  <a:lnTo>
                    <a:pt x="428" y="22738"/>
                  </a:lnTo>
                  <a:cubicBezTo>
                    <a:pt x="566" y="22838"/>
                    <a:pt x="717" y="22901"/>
                    <a:pt x="881" y="22927"/>
                  </a:cubicBezTo>
                  <a:cubicBezTo>
                    <a:pt x="887" y="22933"/>
                    <a:pt x="893" y="22936"/>
                    <a:pt x="901" y="22936"/>
                  </a:cubicBezTo>
                  <a:cubicBezTo>
                    <a:pt x="909" y="22936"/>
                    <a:pt x="919" y="22933"/>
                    <a:pt x="931" y="22927"/>
                  </a:cubicBezTo>
                  <a:cubicBezTo>
                    <a:pt x="969" y="22939"/>
                    <a:pt x="1007" y="22939"/>
                    <a:pt x="1044" y="22939"/>
                  </a:cubicBezTo>
                  <a:cubicBezTo>
                    <a:pt x="1284" y="22939"/>
                    <a:pt x="1535" y="22851"/>
                    <a:pt x="1787" y="22725"/>
                  </a:cubicBezTo>
                  <a:cubicBezTo>
                    <a:pt x="2466" y="22373"/>
                    <a:pt x="3145" y="21656"/>
                    <a:pt x="3660" y="21027"/>
                  </a:cubicBezTo>
                  <a:cubicBezTo>
                    <a:pt x="4226" y="20336"/>
                    <a:pt x="5269" y="18903"/>
                    <a:pt x="5974" y="17897"/>
                  </a:cubicBezTo>
                  <a:cubicBezTo>
                    <a:pt x="6037" y="17934"/>
                    <a:pt x="6099" y="17972"/>
                    <a:pt x="6163" y="17997"/>
                  </a:cubicBezTo>
                  <a:cubicBezTo>
                    <a:pt x="6175" y="18009"/>
                    <a:pt x="6175" y="18009"/>
                    <a:pt x="6188" y="18009"/>
                  </a:cubicBezTo>
                  <a:cubicBezTo>
                    <a:pt x="6376" y="18110"/>
                    <a:pt x="6577" y="18185"/>
                    <a:pt x="6778" y="18236"/>
                  </a:cubicBezTo>
                  <a:lnTo>
                    <a:pt x="6791" y="18236"/>
                  </a:lnTo>
                  <a:cubicBezTo>
                    <a:pt x="6995" y="18291"/>
                    <a:pt x="7194" y="18319"/>
                    <a:pt x="7381" y="18319"/>
                  </a:cubicBezTo>
                  <a:cubicBezTo>
                    <a:pt x="7620" y="18319"/>
                    <a:pt x="7840" y="18272"/>
                    <a:pt x="8024" y="18173"/>
                  </a:cubicBezTo>
                  <a:cubicBezTo>
                    <a:pt x="8124" y="18110"/>
                    <a:pt x="8225" y="18034"/>
                    <a:pt x="8313" y="17947"/>
                  </a:cubicBezTo>
                  <a:lnTo>
                    <a:pt x="16826" y="8138"/>
                  </a:lnTo>
                  <a:cubicBezTo>
                    <a:pt x="17229" y="7660"/>
                    <a:pt x="17103" y="6856"/>
                    <a:pt x="16600" y="6101"/>
                  </a:cubicBezTo>
                  <a:cubicBezTo>
                    <a:pt x="16600" y="6076"/>
                    <a:pt x="16587" y="6063"/>
                    <a:pt x="16562" y="6051"/>
                  </a:cubicBezTo>
                  <a:cubicBezTo>
                    <a:pt x="16537" y="6013"/>
                    <a:pt x="16512" y="5975"/>
                    <a:pt x="16474" y="5925"/>
                  </a:cubicBezTo>
                  <a:cubicBezTo>
                    <a:pt x="16474" y="5912"/>
                    <a:pt x="16474" y="5900"/>
                    <a:pt x="16449" y="5887"/>
                  </a:cubicBezTo>
                  <a:cubicBezTo>
                    <a:pt x="17430" y="4906"/>
                    <a:pt x="18121" y="4202"/>
                    <a:pt x="18512" y="3774"/>
                  </a:cubicBezTo>
                  <a:cubicBezTo>
                    <a:pt x="19266" y="2932"/>
                    <a:pt x="20146" y="1762"/>
                    <a:pt x="20033" y="895"/>
                  </a:cubicBezTo>
                  <a:cubicBezTo>
                    <a:pt x="19982" y="593"/>
                    <a:pt x="19831" y="354"/>
                    <a:pt x="19555" y="166"/>
                  </a:cubicBezTo>
                  <a:cubicBezTo>
                    <a:pt x="19442" y="102"/>
                    <a:pt x="19342" y="65"/>
                    <a:pt x="19228" y="40"/>
                  </a:cubicBezTo>
                  <a:lnTo>
                    <a:pt x="19216" y="27"/>
                  </a:lnTo>
                  <a:lnTo>
                    <a:pt x="19191" y="27"/>
                  </a:lnTo>
                  <a:cubicBezTo>
                    <a:pt x="19183" y="11"/>
                    <a:pt x="19165" y="1"/>
                    <a:pt x="19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34"/>
            <p:cNvSpPr/>
            <p:nvPr/>
          </p:nvSpPr>
          <p:spPr>
            <a:xfrm>
              <a:off x="3889250" y="5121800"/>
              <a:ext cx="117050" cy="140025"/>
            </a:xfrm>
            <a:custGeom>
              <a:avLst/>
              <a:gdLst/>
              <a:ahLst/>
              <a:cxnLst/>
              <a:rect l="l" t="t" r="r" b="b"/>
              <a:pathLst>
                <a:path w="4682" h="5601" extrusionOk="0">
                  <a:moveTo>
                    <a:pt x="4613" y="0"/>
                  </a:moveTo>
                  <a:cubicBezTo>
                    <a:pt x="4599" y="0"/>
                    <a:pt x="4587" y="6"/>
                    <a:pt x="4579" y="21"/>
                  </a:cubicBezTo>
                  <a:cubicBezTo>
                    <a:pt x="4063" y="801"/>
                    <a:pt x="3460" y="1518"/>
                    <a:pt x="2856" y="2222"/>
                  </a:cubicBezTo>
                  <a:cubicBezTo>
                    <a:pt x="2240" y="2927"/>
                    <a:pt x="1612" y="3606"/>
                    <a:pt x="1008" y="4310"/>
                  </a:cubicBezTo>
                  <a:cubicBezTo>
                    <a:pt x="668" y="4712"/>
                    <a:pt x="341" y="5115"/>
                    <a:pt x="27" y="5529"/>
                  </a:cubicBezTo>
                  <a:cubicBezTo>
                    <a:pt x="0" y="5565"/>
                    <a:pt x="30" y="5600"/>
                    <a:pt x="63" y="5600"/>
                  </a:cubicBezTo>
                  <a:cubicBezTo>
                    <a:pt x="77" y="5600"/>
                    <a:pt x="91" y="5594"/>
                    <a:pt x="103" y="5579"/>
                  </a:cubicBezTo>
                  <a:cubicBezTo>
                    <a:pt x="668" y="4838"/>
                    <a:pt x="1285" y="4134"/>
                    <a:pt x="1900" y="3430"/>
                  </a:cubicBezTo>
                  <a:cubicBezTo>
                    <a:pt x="2517" y="2737"/>
                    <a:pt x="3146" y="2058"/>
                    <a:pt x="3724" y="1342"/>
                  </a:cubicBezTo>
                  <a:cubicBezTo>
                    <a:pt x="4051" y="927"/>
                    <a:pt x="4365" y="512"/>
                    <a:pt x="4655" y="72"/>
                  </a:cubicBezTo>
                  <a:cubicBezTo>
                    <a:pt x="4681" y="36"/>
                    <a:pt x="4645" y="0"/>
                    <a:pt x="46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34"/>
            <p:cNvSpPr/>
            <p:nvPr/>
          </p:nvSpPr>
          <p:spPr>
            <a:xfrm>
              <a:off x="3996175" y="5096400"/>
              <a:ext cx="9450" cy="10350"/>
            </a:xfrm>
            <a:custGeom>
              <a:avLst/>
              <a:gdLst/>
              <a:ahLst/>
              <a:cxnLst/>
              <a:rect l="l" t="t" r="r" b="b"/>
              <a:pathLst>
                <a:path w="378" h="414" extrusionOk="0">
                  <a:moveTo>
                    <a:pt x="332" y="0"/>
                  </a:moveTo>
                  <a:cubicBezTo>
                    <a:pt x="318" y="0"/>
                    <a:pt x="302" y="7"/>
                    <a:pt x="289" y="19"/>
                  </a:cubicBezTo>
                  <a:cubicBezTo>
                    <a:pt x="202" y="120"/>
                    <a:pt x="101" y="220"/>
                    <a:pt x="13" y="333"/>
                  </a:cubicBezTo>
                  <a:cubicBezTo>
                    <a:pt x="1" y="358"/>
                    <a:pt x="13" y="396"/>
                    <a:pt x="38" y="408"/>
                  </a:cubicBezTo>
                  <a:cubicBezTo>
                    <a:pt x="45" y="412"/>
                    <a:pt x="53" y="414"/>
                    <a:pt x="60" y="414"/>
                  </a:cubicBezTo>
                  <a:cubicBezTo>
                    <a:pt x="77" y="414"/>
                    <a:pt x="92" y="405"/>
                    <a:pt x="101" y="396"/>
                  </a:cubicBezTo>
                  <a:cubicBezTo>
                    <a:pt x="177" y="283"/>
                    <a:pt x="264" y="182"/>
                    <a:pt x="365" y="81"/>
                  </a:cubicBezTo>
                  <a:cubicBezTo>
                    <a:pt x="378" y="69"/>
                    <a:pt x="378" y="31"/>
                    <a:pt x="365" y="19"/>
                  </a:cubicBezTo>
                  <a:cubicBezTo>
                    <a:pt x="359" y="7"/>
                    <a:pt x="346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34"/>
            <p:cNvSpPr/>
            <p:nvPr/>
          </p:nvSpPr>
          <p:spPr>
            <a:xfrm>
              <a:off x="4039550" y="5168800"/>
              <a:ext cx="10725" cy="11450"/>
            </a:xfrm>
            <a:custGeom>
              <a:avLst/>
              <a:gdLst/>
              <a:ahLst/>
              <a:cxnLst/>
              <a:rect l="l" t="t" r="r" b="b"/>
              <a:pathLst>
                <a:path w="429" h="458" extrusionOk="0">
                  <a:moveTo>
                    <a:pt x="366" y="1"/>
                  </a:moveTo>
                  <a:cubicBezTo>
                    <a:pt x="355" y="1"/>
                    <a:pt x="346" y="5"/>
                    <a:pt x="340" y="15"/>
                  </a:cubicBezTo>
                  <a:cubicBezTo>
                    <a:pt x="227" y="141"/>
                    <a:pt x="127" y="254"/>
                    <a:pt x="26" y="368"/>
                  </a:cubicBezTo>
                  <a:cubicBezTo>
                    <a:pt x="1" y="393"/>
                    <a:pt x="1" y="418"/>
                    <a:pt x="13" y="443"/>
                  </a:cubicBezTo>
                  <a:cubicBezTo>
                    <a:pt x="28" y="450"/>
                    <a:pt x="42" y="457"/>
                    <a:pt x="57" y="457"/>
                  </a:cubicBezTo>
                  <a:cubicBezTo>
                    <a:pt x="67" y="457"/>
                    <a:pt x="78" y="454"/>
                    <a:pt x="88" y="443"/>
                  </a:cubicBezTo>
                  <a:cubicBezTo>
                    <a:pt x="189" y="329"/>
                    <a:pt x="303" y="204"/>
                    <a:pt x="403" y="91"/>
                  </a:cubicBezTo>
                  <a:cubicBezTo>
                    <a:pt x="415" y="66"/>
                    <a:pt x="428" y="41"/>
                    <a:pt x="403" y="15"/>
                  </a:cubicBezTo>
                  <a:cubicBezTo>
                    <a:pt x="396" y="8"/>
                    <a:pt x="380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34"/>
            <p:cNvSpPr/>
            <p:nvPr/>
          </p:nvSpPr>
          <p:spPr>
            <a:xfrm>
              <a:off x="4159650" y="4928475"/>
              <a:ext cx="7250" cy="8100"/>
            </a:xfrm>
            <a:custGeom>
              <a:avLst/>
              <a:gdLst/>
              <a:ahLst/>
              <a:cxnLst/>
              <a:rect l="l" t="t" r="r" b="b"/>
              <a:pathLst>
                <a:path w="290" h="324" extrusionOk="0">
                  <a:moveTo>
                    <a:pt x="222" y="0"/>
                  </a:moveTo>
                  <a:cubicBezTo>
                    <a:pt x="208" y="0"/>
                    <a:pt x="196" y="6"/>
                    <a:pt x="189" y="21"/>
                  </a:cubicBezTo>
                  <a:cubicBezTo>
                    <a:pt x="126" y="96"/>
                    <a:pt x="76" y="172"/>
                    <a:pt x="13" y="247"/>
                  </a:cubicBezTo>
                  <a:cubicBezTo>
                    <a:pt x="1" y="272"/>
                    <a:pt x="1" y="298"/>
                    <a:pt x="26" y="310"/>
                  </a:cubicBezTo>
                  <a:cubicBezTo>
                    <a:pt x="35" y="319"/>
                    <a:pt x="45" y="324"/>
                    <a:pt x="54" y="324"/>
                  </a:cubicBezTo>
                  <a:cubicBezTo>
                    <a:pt x="68" y="324"/>
                    <a:pt x="81" y="313"/>
                    <a:pt x="88" y="298"/>
                  </a:cubicBezTo>
                  <a:lnTo>
                    <a:pt x="277" y="71"/>
                  </a:lnTo>
                  <a:cubicBezTo>
                    <a:pt x="289" y="46"/>
                    <a:pt x="277" y="21"/>
                    <a:pt x="252" y="8"/>
                  </a:cubicBezTo>
                  <a:cubicBezTo>
                    <a:pt x="242" y="3"/>
                    <a:pt x="232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34"/>
            <p:cNvSpPr/>
            <p:nvPr/>
          </p:nvSpPr>
          <p:spPr>
            <a:xfrm>
              <a:off x="4193600" y="4935775"/>
              <a:ext cx="7575" cy="10725"/>
            </a:xfrm>
            <a:custGeom>
              <a:avLst/>
              <a:gdLst/>
              <a:ahLst/>
              <a:cxnLst/>
              <a:rect l="l" t="t" r="r" b="b"/>
              <a:pathLst>
                <a:path w="303" h="429" extrusionOk="0">
                  <a:moveTo>
                    <a:pt x="257" y="0"/>
                  </a:moveTo>
                  <a:cubicBezTo>
                    <a:pt x="240" y="0"/>
                    <a:pt x="224" y="12"/>
                    <a:pt x="214" y="31"/>
                  </a:cubicBezTo>
                  <a:cubicBezTo>
                    <a:pt x="139" y="131"/>
                    <a:pt x="76" y="244"/>
                    <a:pt x="13" y="358"/>
                  </a:cubicBezTo>
                  <a:cubicBezTo>
                    <a:pt x="1" y="383"/>
                    <a:pt x="1" y="408"/>
                    <a:pt x="26" y="420"/>
                  </a:cubicBezTo>
                  <a:cubicBezTo>
                    <a:pt x="36" y="426"/>
                    <a:pt x="47" y="429"/>
                    <a:pt x="57" y="429"/>
                  </a:cubicBezTo>
                  <a:cubicBezTo>
                    <a:pt x="70" y="429"/>
                    <a:pt x="81" y="423"/>
                    <a:pt x="88" y="408"/>
                  </a:cubicBezTo>
                  <a:cubicBezTo>
                    <a:pt x="164" y="294"/>
                    <a:pt x="227" y="182"/>
                    <a:pt x="289" y="81"/>
                  </a:cubicBezTo>
                  <a:cubicBezTo>
                    <a:pt x="303" y="56"/>
                    <a:pt x="303" y="31"/>
                    <a:pt x="277" y="6"/>
                  </a:cubicBezTo>
                  <a:cubicBezTo>
                    <a:pt x="271" y="2"/>
                    <a:pt x="26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34"/>
            <p:cNvSpPr/>
            <p:nvPr/>
          </p:nvSpPr>
          <p:spPr>
            <a:xfrm>
              <a:off x="4096000" y="4981900"/>
              <a:ext cx="20325" cy="30450"/>
            </a:xfrm>
            <a:custGeom>
              <a:avLst/>
              <a:gdLst/>
              <a:ahLst/>
              <a:cxnLst/>
              <a:rect l="l" t="t" r="r" b="b"/>
              <a:pathLst>
                <a:path w="813" h="1218" extrusionOk="0">
                  <a:moveTo>
                    <a:pt x="739" y="1"/>
                  </a:moveTo>
                  <a:cubicBezTo>
                    <a:pt x="724" y="1"/>
                    <a:pt x="709" y="7"/>
                    <a:pt x="698" y="22"/>
                  </a:cubicBezTo>
                  <a:cubicBezTo>
                    <a:pt x="459" y="386"/>
                    <a:pt x="233" y="751"/>
                    <a:pt x="19" y="1140"/>
                  </a:cubicBezTo>
                  <a:cubicBezTo>
                    <a:pt x="1" y="1176"/>
                    <a:pt x="39" y="1217"/>
                    <a:pt x="72" y="1217"/>
                  </a:cubicBezTo>
                  <a:cubicBezTo>
                    <a:pt x="86" y="1217"/>
                    <a:pt x="100" y="1210"/>
                    <a:pt x="107" y="1191"/>
                  </a:cubicBezTo>
                  <a:cubicBezTo>
                    <a:pt x="320" y="813"/>
                    <a:pt x="547" y="436"/>
                    <a:pt x="786" y="72"/>
                  </a:cubicBezTo>
                  <a:cubicBezTo>
                    <a:pt x="812" y="36"/>
                    <a:pt x="776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34"/>
            <p:cNvSpPr/>
            <p:nvPr/>
          </p:nvSpPr>
          <p:spPr>
            <a:xfrm>
              <a:off x="4161550" y="4983450"/>
              <a:ext cx="5675" cy="5325"/>
            </a:xfrm>
            <a:custGeom>
              <a:avLst/>
              <a:gdLst/>
              <a:ahLst/>
              <a:cxnLst/>
              <a:rect l="l" t="t" r="r" b="b"/>
              <a:pathLst>
                <a:path w="227" h="213" extrusionOk="0">
                  <a:moveTo>
                    <a:pt x="170" y="0"/>
                  </a:moveTo>
                  <a:cubicBezTo>
                    <a:pt x="157" y="0"/>
                    <a:pt x="144" y="4"/>
                    <a:pt x="138" y="10"/>
                  </a:cubicBezTo>
                  <a:lnTo>
                    <a:pt x="25" y="123"/>
                  </a:lnTo>
                  <a:cubicBezTo>
                    <a:pt x="0" y="148"/>
                    <a:pt x="0" y="173"/>
                    <a:pt x="12" y="198"/>
                  </a:cubicBezTo>
                  <a:cubicBezTo>
                    <a:pt x="27" y="206"/>
                    <a:pt x="41" y="213"/>
                    <a:pt x="55" y="213"/>
                  </a:cubicBezTo>
                  <a:cubicBezTo>
                    <a:pt x="66" y="213"/>
                    <a:pt x="77" y="209"/>
                    <a:pt x="88" y="198"/>
                  </a:cubicBezTo>
                  <a:lnTo>
                    <a:pt x="201" y="86"/>
                  </a:lnTo>
                  <a:cubicBezTo>
                    <a:pt x="226" y="60"/>
                    <a:pt x="226" y="35"/>
                    <a:pt x="201" y="10"/>
                  </a:cubicBezTo>
                  <a:cubicBezTo>
                    <a:pt x="195" y="4"/>
                    <a:pt x="182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34"/>
            <p:cNvSpPr/>
            <p:nvPr/>
          </p:nvSpPr>
          <p:spPr>
            <a:xfrm>
              <a:off x="4046400" y="5049825"/>
              <a:ext cx="21200" cy="28050"/>
            </a:xfrm>
            <a:custGeom>
              <a:avLst/>
              <a:gdLst/>
              <a:ahLst/>
              <a:cxnLst/>
              <a:rect l="l" t="t" r="r" b="b"/>
              <a:pathLst>
                <a:path w="848" h="1122" extrusionOk="0">
                  <a:moveTo>
                    <a:pt x="779" y="0"/>
                  </a:moveTo>
                  <a:cubicBezTo>
                    <a:pt x="765" y="0"/>
                    <a:pt x="752" y="6"/>
                    <a:pt x="745" y="21"/>
                  </a:cubicBezTo>
                  <a:cubicBezTo>
                    <a:pt x="519" y="373"/>
                    <a:pt x="280" y="712"/>
                    <a:pt x="29" y="1052"/>
                  </a:cubicBezTo>
                  <a:cubicBezTo>
                    <a:pt x="1" y="1080"/>
                    <a:pt x="41" y="1121"/>
                    <a:pt x="79" y="1121"/>
                  </a:cubicBezTo>
                  <a:cubicBezTo>
                    <a:pt x="93" y="1121"/>
                    <a:pt x="106" y="1116"/>
                    <a:pt x="116" y="1102"/>
                  </a:cubicBezTo>
                  <a:cubicBezTo>
                    <a:pt x="368" y="762"/>
                    <a:pt x="607" y="423"/>
                    <a:pt x="820" y="71"/>
                  </a:cubicBezTo>
                  <a:cubicBezTo>
                    <a:pt x="847" y="36"/>
                    <a:pt x="811" y="0"/>
                    <a:pt x="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34"/>
            <p:cNvSpPr/>
            <p:nvPr/>
          </p:nvSpPr>
          <p:spPr>
            <a:xfrm>
              <a:off x="4092600" y="5025300"/>
              <a:ext cx="18375" cy="23275"/>
            </a:xfrm>
            <a:custGeom>
              <a:avLst/>
              <a:gdLst/>
              <a:ahLst/>
              <a:cxnLst/>
              <a:rect l="l" t="t" r="r" b="b"/>
              <a:pathLst>
                <a:path w="735" h="931" extrusionOk="0">
                  <a:moveTo>
                    <a:pt x="666" y="0"/>
                  </a:moveTo>
                  <a:cubicBezTo>
                    <a:pt x="653" y="0"/>
                    <a:pt x="640" y="6"/>
                    <a:pt x="632" y="21"/>
                  </a:cubicBezTo>
                  <a:cubicBezTo>
                    <a:pt x="456" y="323"/>
                    <a:pt x="255" y="587"/>
                    <a:pt x="29" y="838"/>
                  </a:cubicBezTo>
                  <a:cubicBezTo>
                    <a:pt x="0" y="877"/>
                    <a:pt x="30" y="930"/>
                    <a:pt x="63" y="930"/>
                  </a:cubicBezTo>
                  <a:cubicBezTo>
                    <a:pt x="73" y="930"/>
                    <a:pt x="83" y="925"/>
                    <a:pt x="92" y="913"/>
                  </a:cubicBezTo>
                  <a:cubicBezTo>
                    <a:pt x="331" y="662"/>
                    <a:pt x="532" y="373"/>
                    <a:pt x="708" y="71"/>
                  </a:cubicBezTo>
                  <a:cubicBezTo>
                    <a:pt x="735" y="36"/>
                    <a:pt x="699" y="0"/>
                    <a:pt x="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34"/>
            <p:cNvSpPr/>
            <p:nvPr/>
          </p:nvSpPr>
          <p:spPr>
            <a:xfrm>
              <a:off x="4097350" y="5105150"/>
              <a:ext cx="9850" cy="11750"/>
            </a:xfrm>
            <a:custGeom>
              <a:avLst/>
              <a:gdLst/>
              <a:ahLst/>
              <a:cxnLst/>
              <a:rect l="l" t="t" r="r" b="b"/>
              <a:pathLst>
                <a:path w="394" h="470" extrusionOk="0">
                  <a:moveTo>
                    <a:pt x="321" y="0"/>
                  </a:moveTo>
                  <a:cubicBezTo>
                    <a:pt x="306" y="0"/>
                    <a:pt x="290" y="6"/>
                    <a:pt x="279" y="21"/>
                  </a:cubicBezTo>
                  <a:cubicBezTo>
                    <a:pt x="191" y="147"/>
                    <a:pt x="115" y="273"/>
                    <a:pt x="28" y="398"/>
                  </a:cubicBezTo>
                  <a:cubicBezTo>
                    <a:pt x="1" y="434"/>
                    <a:pt x="37" y="470"/>
                    <a:pt x="74" y="470"/>
                  </a:cubicBezTo>
                  <a:cubicBezTo>
                    <a:pt x="89" y="470"/>
                    <a:pt x="105" y="464"/>
                    <a:pt x="115" y="449"/>
                  </a:cubicBezTo>
                  <a:cubicBezTo>
                    <a:pt x="191" y="323"/>
                    <a:pt x="279" y="197"/>
                    <a:pt x="367" y="72"/>
                  </a:cubicBezTo>
                  <a:cubicBezTo>
                    <a:pt x="394" y="36"/>
                    <a:pt x="358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34"/>
            <p:cNvSpPr/>
            <p:nvPr/>
          </p:nvSpPr>
          <p:spPr>
            <a:xfrm>
              <a:off x="4014700" y="5087725"/>
              <a:ext cx="2550" cy="3175"/>
            </a:xfrm>
            <a:custGeom>
              <a:avLst/>
              <a:gdLst/>
              <a:ahLst/>
              <a:cxnLst/>
              <a:rect l="l" t="t" r="r" b="b"/>
              <a:pathLst>
                <a:path w="102" h="127" extrusionOk="0">
                  <a:moveTo>
                    <a:pt x="88" y="39"/>
                  </a:moveTo>
                  <a:cubicBezTo>
                    <a:pt x="89" y="39"/>
                    <a:pt x="90" y="39"/>
                    <a:pt x="90" y="39"/>
                  </a:cubicBezTo>
                  <a:lnTo>
                    <a:pt x="90" y="51"/>
                  </a:lnTo>
                  <a:cubicBezTo>
                    <a:pt x="90" y="45"/>
                    <a:pt x="90" y="42"/>
                    <a:pt x="88" y="39"/>
                  </a:cubicBezTo>
                  <a:close/>
                  <a:moveTo>
                    <a:pt x="39" y="1"/>
                  </a:moveTo>
                  <a:cubicBezTo>
                    <a:pt x="26" y="1"/>
                    <a:pt x="26" y="1"/>
                    <a:pt x="14" y="14"/>
                  </a:cubicBezTo>
                  <a:lnTo>
                    <a:pt x="14" y="26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lnTo>
                    <a:pt x="1" y="64"/>
                  </a:lnTo>
                  <a:lnTo>
                    <a:pt x="1" y="76"/>
                  </a:lnTo>
                  <a:lnTo>
                    <a:pt x="1" y="89"/>
                  </a:lnTo>
                  <a:cubicBezTo>
                    <a:pt x="1" y="102"/>
                    <a:pt x="14" y="102"/>
                    <a:pt x="14" y="102"/>
                  </a:cubicBezTo>
                  <a:cubicBezTo>
                    <a:pt x="14" y="115"/>
                    <a:pt x="26" y="115"/>
                    <a:pt x="26" y="115"/>
                  </a:cubicBezTo>
                  <a:lnTo>
                    <a:pt x="39" y="127"/>
                  </a:lnTo>
                  <a:lnTo>
                    <a:pt x="64" y="127"/>
                  </a:lnTo>
                  <a:cubicBezTo>
                    <a:pt x="64" y="115"/>
                    <a:pt x="76" y="115"/>
                    <a:pt x="76" y="115"/>
                  </a:cubicBezTo>
                  <a:cubicBezTo>
                    <a:pt x="90" y="115"/>
                    <a:pt x="90" y="102"/>
                    <a:pt x="90" y="102"/>
                  </a:cubicBezTo>
                  <a:cubicBezTo>
                    <a:pt x="102" y="102"/>
                    <a:pt x="102" y="89"/>
                    <a:pt x="102" y="89"/>
                  </a:cubicBezTo>
                  <a:lnTo>
                    <a:pt x="102" y="64"/>
                  </a:lnTo>
                  <a:lnTo>
                    <a:pt x="102" y="51"/>
                  </a:lnTo>
                  <a:lnTo>
                    <a:pt x="102" y="26"/>
                  </a:lnTo>
                  <a:cubicBezTo>
                    <a:pt x="90" y="26"/>
                    <a:pt x="90" y="14"/>
                    <a:pt x="90" y="14"/>
                  </a:cubicBezTo>
                  <a:cubicBezTo>
                    <a:pt x="90" y="14"/>
                    <a:pt x="76" y="14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34"/>
            <p:cNvSpPr/>
            <p:nvPr/>
          </p:nvSpPr>
          <p:spPr>
            <a:xfrm>
              <a:off x="3917875" y="5159750"/>
              <a:ext cx="2875" cy="2825"/>
            </a:xfrm>
            <a:custGeom>
              <a:avLst/>
              <a:gdLst/>
              <a:ahLst/>
              <a:cxnLst/>
              <a:rect l="l" t="t" r="r" b="b"/>
              <a:pathLst>
                <a:path w="115" h="113" extrusionOk="0">
                  <a:moveTo>
                    <a:pt x="64" y="0"/>
                  </a:moveTo>
                  <a:cubicBezTo>
                    <a:pt x="51" y="0"/>
                    <a:pt x="51" y="0"/>
                    <a:pt x="39" y="12"/>
                  </a:cubicBezTo>
                  <a:lnTo>
                    <a:pt x="26" y="12"/>
                  </a:lnTo>
                  <a:cubicBezTo>
                    <a:pt x="26" y="25"/>
                    <a:pt x="14" y="25"/>
                    <a:pt x="14" y="25"/>
                  </a:cubicBezTo>
                  <a:cubicBezTo>
                    <a:pt x="14" y="37"/>
                    <a:pt x="14" y="37"/>
                    <a:pt x="1" y="50"/>
                  </a:cubicBezTo>
                  <a:lnTo>
                    <a:pt x="1" y="63"/>
                  </a:lnTo>
                  <a:cubicBezTo>
                    <a:pt x="1" y="76"/>
                    <a:pt x="1" y="76"/>
                    <a:pt x="14" y="88"/>
                  </a:cubicBezTo>
                  <a:lnTo>
                    <a:pt x="39" y="113"/>
                  </a:lnTo>
                  <a:lnTo>
                    <a:pt x="51" y="113"/>
                  </a:lnTo>
                  <a:cubicBezTo>
                    <a:pt x="64" y="113"/>
                    <a:pt x="64" y="113"/>
                    <a:pt x="76" y="101"/>
                  </a:cubicBezTo>
                  <a:lnTo>
                    <a:pt x="89" y="101"/>
                  </a:lnTo>
                  <a:cubicBezTo>
                    <a:pt x="89" y="88"/>
                    <a:pt x="101" y="88"/>
                    <a:pt x="101" y="88"/>
                  </a:cubicBezTo>
                  <a:cubicBezTo>
                    <a:pt x="101" y="76"/>
                    <a:pt x="114" y="76"/>
                    <a:pt x="114" y="63"/>
                  </a:cubicBezTo>
                  <a:lnTo>
                    <a:pt x="114" y="50"/>
                  </a:lnTo>
                  <a:cubicBezTo>
                    <a:pt x="114" y="37"/>
                    <a:pt x="114" y="37"/>
                    <a:pt x="101" y="25"/>
                  </a:cubicBezTo>
                  <a:cubicBezTo>
                    <a:pt x="89" y="12"/>
                    <a:pt x="89" y="12"/>
                    <a:pt x="76" y="12"/>
                  </a:cubicBezTo>
                  <a:cubicBezTo>
                    <a:pt x="76" y="0"/>
                    <a:pt x="64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34"/>
            <p:cNvSpPr/>
            <p:nvPr/>
          </p:nvSpPr>
          <p:spPr>
            <a:xfrm>
              <a:off x="3952800" y="5151675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extrusionOk="0">
                  <a:moveTo>
                    <a:pt x="201" y="0"/>
                  </a:moveTo>
                  <a:cubicBezTo>
                    <a:pt x="190" y="0"/>
                    <a:pt x="181" y="3"/>
                    <a:pt x="176" y="8"/>
                  </a:cubicBezTo>
                  <a:cubicBezTo>
                    <a:pt x="126" y="72"/>
                    <a:pt x="63" y="134"/>
                    <a:pt x="12" y="197"/>
                  </a:cubicBezTo>
                  <a:cubicBezTo>
                    <a:pt x="0" y="209"/>
                    <a:pt x="0" y="223"/>
                    <a:pt x="0" y="235"/>
                  </a:cubicBezTo>
                  <a:cubicBezTo>
                    <a:pt x="0" y="248"/>
                    <a:pt x="0" y="260"/>
                    <a:pt x="12" y="273"/>
                  </a:cubicBezTo>
                  <a:cubicBezTo>
                    <a:pt x="20" y="280"/>
                    <a:pt x="36" y="287"/>
                    <a:pt x="50" y="287"/>
                  </a:cubicBezTo>
                  <a:cubicBezTo>
                    <a:pt x="60" y="287"/>
                    <a:pt x="70" y="283"/>
                    <a:pt x="76" y="273"/>
                  </a:cubicBezTo>
                  <a:cubicBezTo>
                    <a:pt x="138" y="209"/>
                    <a:pt x="188" y="147"/>
                    <a:pt x="239" y="84"/>
                  </a:cubicBezTo>
                  <a:cubicBezTo>
                    <a:pt x="252" y="72"/>
                    <a:pt x="252" y="72"/>
                    <a:pt x="252" y="47"/>
                  </a:cubicBezTo>
                  <a:cubicBezTo>
                    <a:pt x="252" y="33"/>
                    <a:pt x="252" y="21"/>
                    <a:pt x="239" y="21"/>
                  </a:cubicBezTo>
                  <a:cubicBezTo>
                    <a:pt x="231" y="6"/>
                    <a:pt x="215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34"/>
            <p:cNvSpPr/>
            <p:nvPr/>
          </p:nvSpPr>
          <p:spPr>
            <a:xfrm>
              <a:off x="3876375" y="5202175"/>
              <a:ext cx="2875" cy="2850"/>
            </a:xfrm>
            <a:custGeom>
              <a:avLst/>
              <a:gdLst/>
              <a:ahLst/>
              <a:cxnLst/>
              <a:rect l="l" t="t" r="r" b="b"/>
              <a:pathLst>
                <a:path w="115" h="114" extrusionOk="0">
                  <a:moveTo>
                    <a:pt x="64" y="0"/>
                  </a:moveTo>
                  <a:cubicBezTo>
                    <a:pt x="64" y="0"/>
                    <a:pt x="51" y="0"/>
                    <a:pt x="39" y="13"/>
                  </a:cubicBezTo>
                  <a:cubicBezTo>
                    <a:pt x="39" y="13"/>
                    <a:pt x="26" y="13"/>
                    <a:pt x="26" y="25"/>
                  </a:cubicBezTo>
                  <a:cubicBezTo>
                    <a:pt x="14" y="25"/>
                    <a:pt x="14" y="25"/>
                    <a:pt x="14" y="39"/>
                  </a:cubicBezTo>
                  <a:cubicBezTo>
                    <a:pt x="1" y="39"/>
                    <a:pt x="1" y="39"/>
                    <a:pt x="1" y="51"/>
                  </a:cubicBezTo>
                  <a:lnTo>
                    <a:pt x="1" y="64"/>
                  </a:lnTo>
                  <a:lnTo>
                    <a:pt x="1" y="89"/>
                  </a:lnTo>
                  <a:cubicBezTo>
                    <a:pt x="1" y="89"/>
                    <a:pt x="14" y="89"/>
                    <a:pt x="14" y="101"/>
                  </a:cubicBezTo>
                  <a:lnTo>
                    <a:pt x="26" y="114"/>
                  </a:lnTo>
                  <a:lnTo>
                    <a:pt x="39" y="114"/>
                  </a:lnTo>
                  <a:cubicBezTo>
                    <a:pt x="51" y="114"/>
                    <a:pt x="64" y="114"/>
                    <a:pt x="64" y="101"/>
                  </a:cubicBezTo>
                  <a:cubicBezTo>
                    <a:pt x="76" y="101"/>
                    <a:pt x="89" y="101"/>
                    <a:pt x="89" y="89"/>
                  </a:cubicBezTo>
                  <a:cubicBezTo>
                    <a:pt x="101" y="89"/>
                    <a:pt x="101" y="89"/>
                    <a:pt x="101" y="76"/>
                  </a:cubicBezTo>
                  <a:cubicBezTo>
                    <a:pt x="115" y="76"/>
                    <a:pt x="115" y="76"/>
                    <a:pt x="115" y="64"/>
                  </a:cubicBezTo>
                  <a:lnTo>
                    <a:pt x="115" y="51"/>
                  </a:lnTo>
                  <a:lnTo>
                    <a:pt x="115" y="25"/>
                  </a:lnTo>
                  <a:cubicBezTo>
                    <a:pt x="115" y="25"/>
                    <a:pt x="101" y="25"/>
                    <a:pt x="101" y="13"/>
                  </a:cubicBezTo>
                  <a:cubicBezTo>
                    <a:pt x="101" y="13"/>
                    <a:pt x="8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34"/>
            <p:cNvSpPr/>
            <p:nvPr/>
          </p:nvSpPr>
          <p:spPr>
            <a:xfrm>
              <a:off x="3911925" y="5191125"/>
              <a:ext cx="8825" cy="8450"/>
            </a:xfrm>
            <a:custGeom>
              <a:avLst/>
              <a:gdLst/>
              <a:ahLst/>
              <a:cxnLst/>
              <a:rect l="l" t="t" r="r" b="b"/>
              <a:pathLst>
                <a:path w="353" h="338" extrusionOk="0">
                  <a:moveTo>
                    <a:pt x="296" y="0"/>
                  </a:moveTo>
                  <a:cubicBezTo>
                    <a:pt x="285" y="0"/>
                    <a:pt x="275" y="4"/>
                    <a:pt x="264" y="15"/>
                  </a:cubicBezTo>
                  <a:lnTo>
                    <a:pt x="26" y="254"/>
                  </a:lnTo>
                  <a:cubicBezTo>
                    <a:pt x="12" y="266"/>
                    <a:pt x="0" y="304"/>
                    <a:pt x="26" y="317"/>
                  </a:cubicBezTo>
                  <a:cubicBezTo>
                    <a:pt x="33" y="331"/>
                    <a:pt x="49" y="337"/>
                    <a:pt x="64" y="337"/>
                  </a:cubicBezTo>
                  <a:cubicBezTo>
                    <a:pt x="74" y="337"/>
                    <a:pt x="83" y="335"/>
                    <a:pt x="88" y="330"/>
                  </a:cubicBezTo>
                  <a:cubicBezTo>
                    <a:pt x="176" y="241"/>
                    <a:pt x="252" y="166"/>
                    <a:pt x="339" y="90"/>
                  </a:cubicBezTo>
                  <a:cubicBezTo>
                    <a:pt x="352" y="65"/>
                    <a:pt x="352" y="40"/>
                    <a:pt x="339" y="15"/>
                  </a:cubicBezTo>
                  <a:cubicBezTo>
                    <a:pt x="325" y="8"/>
                    <a:pt x="310" y="0"/>
                    <a:pt x="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34"/>
            <p:cNvSpPr/>
            <p:nvPr/>
          </p:nvSpPr>
          <p:spPr>
            <a:xfrm>
              <a:off x="3928900" y="5220400"/>
              <a:ext cx="2850" cy="3175"/>
            </a:xfrm>
            <a:custGeom>
              <a:avLst/>
              <a:gdLst/>
              <a:ahLst/>
              <a:cxnLst/>
              <a:rect l="l" t="t" r="r" b="b"/>
              <a:pathLst>
                <a:path w="114" h="127" extrusionOk="0">
                  <a:moveTo>
                    <a:pt x="63" y="1"/>
                  </a:moveTo>
                  <a:cubicBezTo>
                    <a:pt x="51" y="1"/>
                    <a:pt x="51" y="14"/>
                    <a:pt x="51" y="14"/>
                  </a:cubicBezTo>
                  <a:cubicBezTo>
                    <a:pt x="38" y="14"/>
                    <a:pt x="38" y="26"/>
                    <a:pt x="26" y="26"/>
                  </a:cubicBezTo>
                  <a:cubicBezTo>
                    <a:pt x="26" y="39"/>
                    <a:pt x="26" y="39"/>
                    <a:pt x="13" y="51"/>
                  </a:cubicBezTo>
                  <a:lnTo>
                    <a:pt x="13" y="64"/>
                  </a:lnTo>
                  <a:cubicBezTo>
                    <a:pt x="0" y="76"/>
                    <a:pt x="0" y="76"/>
                    <a:pt x="13" y="89"/>
                  </a:cubicBezTo>
                  <a:lnTo>
                    <a:pt x="13" y="101"/>
                  </a:lnTo>
                  <a:lnTo>
                    <a:pt x="26" y="114"/>
                  </a:lnTo>
                  <a:lnTo>
                    <a:pt x="38" y="126"/>
                  </a:lnTo>
                  <a:lnTo>
                    <a:pt x="76" y="126"/>
                  </a:lnTo>
                  <a:lnTo>
                    <a:pt x="101" y="101"/>
                  </a:lnTo>
                  <a:cubicBezTo>
                    <a:pt x="101" y="89"/>
                    <a:pt x="101" y="89"/>
                    <a:pt x="113" y="76"/>
                  </a:cubicBezTo>
                  <a:lnTo>
                    <a:pt x="113" y="64"/>
                  </a:lnTo>
                  <a:lnTo>
                    <a:pt x="113" y="39"/>
                  </a:lnTo>
                  <a:lnTo>
                    <a:pt x="113" y="26"/>
                  </a:lnTo>
                  <a:lnTo>
                    <a:pt x="101" y="14"/>
                  </a:lnTo>
                  <a:cubicBezTo>
                    <a:pt x="88" y="14"/>
                    <a:pt x="88" y="14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34"/>
            <p:cNvSpPr/>
            <p:nvPr/>
          </p:nvSpPr>
          <p:spPr>
            <a:xfrm>
              <a:off x="3942100" y="5221750"/>
              <a:ext cx="10075" cy="9525"/>
            </a:xfrm>
            <a:custGeom>
              <a:avLst/>
              <a:gdLst/>
              <a:ahLst/>
              <a:cxnLst/>
              <a:rect l="l" t="t" r="r" b="b"/>
              <a:pathLst>
                <a:path w="403" h="381" extrusionOk="0">
                  <a:moveTo>
                    <a:pt x="346" y="0"/>
                  </a:moveTo>
                  <a:cubicBezTo>
                    <a:pt x="334" y="0"/>
                    <a:pt x="321" y="4"/>
                    <a:pt x="314" y="10"/>
                  </a:cubicBezTo>
                  <a:cubicBezTo>
                    <a:pt x="214" y="111"/>
                    <a:pt x="126" y="211"/>
                    <a:pt x="26" y="299"/>
                  </a:cubicBezTo>
                  <a:cubicBezTo>
                    <a:pt x="1" y="312"/>
                    <a:pt x="1" y="349"/>
                    <a:pt x="13" y="362"/>
                  </a:cubicBezTo>
                  <a:cubicBezTo>
                    <a:pt x="25" y="375"/>
                    <a:pt x="38" y="381"/>
                    <a:pt x="50" y="381"/>
                  </a:cubicBezTo>
                  <a:cubicBezTo>
                    <a:pt x="63" y="381"/>
                    <a:pt x="76" y="375"/>
                    <a:pt x="88" y="362"/>
                  </a:cubicBezTo>
                  <a:cubicBezTo>
                    <a:pt x="189" y="274"/>
                    <a:pt x="289" y="186"/>
                    <a:pt x="378" y="85"/>
                  </a:cubicBezTo>
                  <a:cubicBezTo>
                    <a:pt x="390" y="60"/>
                    <a:pt x="403" y="35"/>
                    <a:pt x="378" y="10"/>
                  </a:cubicBezTo>
                  <a:cubicBezTo>
                    <a:pt x="371" y="4"/>
                    <a:pt x="359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34"/>
            <p:cNvSpPr/>
            <p:nvPr/>
          </p:nvSpPr>
          <p:spPr>
            <a:xfrm>
              <a:off x="3916850" y="5266975"/>
              <a:ext cx="20675" cy="21775"/>
            </a:xfrm>
            <a:custGeom>
              <a:avLst/>
              <a:gdLst/>
              <a:ahLst/>
              <a:cxnLst/>
              <a:rect l="l" t="t" r="r" b="b"/>
              <a:pathLst>
                <a:path w="827" h="871" extrusionOk="0">
                  <a:moveTo>
                    <a:pt x="754" y="0"/>
                  </a:moveTo>
                  <a:cubicBezTo>
                    <a:pt x="743" y="0"/>
                    <a:pt x="732" y="4"/>
                    <a:pt x="721" y="12"/>
                  </a:cubicBezTo>
                  <a:cubicBezTo>
                    <a:pt x="495" y="275"/>
                    <a:pt x="268" y="527"/>
                    <a:pt x="30" y="792"/>
                  </a:cubicBezTo>
                  <a:cubicBezTo>
                    <a:pt x="1" y="820"/>
                    <a:pt x="31" y="871"/>
                    <a:pt x="69" y="871"/>
                  </a:cubicBezTo>
                  <a:cubicBezTo>
                    <a:pt x="81" y="871"/>
                    <a:pt x="93" y="866"/>
                    <a:pt x="105" y="854"/>
                  </a:cubicBezTo>
                  <a:cubicBezTo>
                    <a:pt x="332" y="602"/>
                    <a:pt x="558" y="339"/>
                    <a:pt x="796" y="87"/>
                  </a:cubicBezTo>
                  <a:cubicBezTo>
                    <a:pt x="826" y="48"/>
                    <a:pt x="794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34"/>
            <p:cNvSpPr/>
            <p:nvPr/>
          </p:nvSpPr>
          <p:spPr>
            <a:xfrm>
              <a:off x="3945550" y="5244700"/>
              <a:ext cx="8200" cy="8350"/>
            </a:xfrm>
            <a:custGeom>
              <a:avLst/>
              <a:gdLst/>
              <a:ahLst/>
              <a:cxnLst/>
              <a:rect l="l" t="t" r="r" b="b"/>
              <a:pathLst>
                <a:path w="328" h="334" extrusionOk="0">
                  <a:moveTo>
                    <a:pt x="271" y="0"/>
                  </a:moveTo>
                  <a:cubicBezTo>
                    <a:pt x="258" y="0"/>
                    <a:pt x="246" y="3"/>
                    <a:pt x="240" y="10"/>
                  </a:cubicBezTo>
                  <a:cubicBezTo>
                    <a:pt x="164" y="85"/>
                    <a:pt x="101" y="174"/>
                    <a:pt x="26" y="249"/>
                  </a:cubicBezTo>
                  <a:cubicBezTo>
                    <a:pt x="0" y="274"/>
                    <a:pt x="0" y="299"/>
                    <a:pt x="26" y="324"/>
                  </a:cubicBezTo>
                  <a:cubicBezTo>
                    <a:pt x="32" y="330"/>
                    <a:pt x="45" y="333"/>
                    <a:pt x="57" y="333"/>
                  </a:cubicBezTo>
                  <a:cubicBezTo>
                    <a:pt x="70" y="333"/>
                    <a:pt x="82" y="330"/>
                    <a:pt x="89" y="324"/>
                  </a:cubicBezTo>
                  <a:cubicBezTo>
                    <a:pt x="164" y="236"/>
                    <a:pt x="240" y="160"/>
                    <a:pt x="302" y="85"/>
                  </a:cubicBezTo>
                  <a:cubicBezTo>
                    <a:pt x="327" y="60"/>
                    <a:pt x="327" y="35"/>
                    <a:pt x="302" y="10"/>
                  </a:cubicBezTo>
                  <a:cubicBezTo>
                    <a:pt x="296" y="3"/>
                    <a:pt x="284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34"/>
            <p:cNvSpPr/>
            <p:nvPr/>
          </p:nvSpPr>
          <p:spPr>
            <a:xfrm>
              <a:off x="3967550" y="5268825"/>
              <a:ext cx="3800" cy="4750"/>
            </a:xfrm>
            <a:custGeom>
              <a:avLst/>
              <a:gdLst/>
              <a:ahLst/>
              <a:cxnLst/>
              <a:rect l="l" t="t" r="r" b="b"/>
              <a:pathLst>
                <a:path w="152" h="190" extrusionOk="0">
                  <a:moveTo>
                    <a:pt x="89" y="0"/>
                  </a:moveTo>
                  <a:cubicBezTo>
                    <a:pt x="76" y="0"/>
                    <a:pt x="64" y="13"/>
                    <a:pt x="64" y="25"/>
                  </a:cubicBezTo>
                  <a:cubicBezTo>
                    <a:pt x="39" y="51"/>
                    <a:pt x="26" y="76"/>
                    <a:pt x="14" y="114"/>
                  </a:cubicBezTo>
                  <a:cubicBezTo>
                    <a:pt x="1" y="126"/>
                    <a:pt x="1" y="139"/>
                    <a:pt x="1" y="151"/>
                  </a:cubicBezTo>
                  <a:cubicBezTo>
                    <a:pt x="14" y="164"/>
                    <a:pt x="14" y="176"/>
                    <a:pt x="26" y="176"/>
                  </a:cubicBezTo>
                  <a:cubicBezTo>
                    <a:pt x="39" y="189"/>
                    <a:pt x="51" y="189"/>
                    <a:pt x="64" y="189"/>
                  </a:cubicBezTo>
                  <a:cubicBezTo>
                    <a:pt x="76" y="176"/>
                    <a:pt x="89" y="176"/>
                    <a:pt x="89" y="164"/>
                  </a:cubicBezTo>
                  <a:cubicBezTo>
                    <a:pt x="114" y="139"/>
                    <a:pt x="126" y="101"/>
                    <a:pt x="140" y="76"/>
                  </a:cubicBezTo>
                  <a:cubicBezTo>
                    <a:pt x="152" y="64"/>
                    <a:pt x="152" y="51"/>
                    <a:pt x="152" y="38"/>
                  </a:cubicBezTo>
                  <a:cubicBezTo>
                    <a:pt x="140" y="25"/>
                    <a:pt x="140" y="13"/>
                    <a:pt x="126" y="13"/>
                  </a:cubicBezTo>
                  <a:cubicBezTo>
                    <a:pt x="114" y="0"/>
                    <a:pt x="10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34"/>
            <p:cNvSpPr/>
            <p:nvPr/>
          </p:nvSpPr>
          <p:spPr>
            <a:xfrm>
              <a:off x="3837400" y="5347575"/>
              <a:ext cx="9775" cy="10300"/>
            </a:xfrm>
            <a:custGeom>
              <a:avLst/>
              <a:gdLst/>
              <a:ahLst/>
              <a:cxnLst/>
              <a:rect l="l" t="t" r="r" b="b"/>
              <a:pathLst>
                <a:path w="391" h="412" extrusionOk="0">
                  <a:moveTo>
                    <a:pt x="334" y="0"/>
                  </a:moveTo>
                  <a:cubicBezTo>
                    <a:pt x="321" y="0"/>
                    <a:pt x="309" y="7"/>
                    <a:pt x="302" y="19"/>
                  </a:cubicBezTo>
                  <a:cubicBezTo>
                    <a:pt x="202" y="120"/>
                    <a:pt x="114" y="220"/>
                    <a:pt x="14" y="334"/>
                  </a:cubicBezTo>
                  <a:cubicBezTo>
                    <a:pt x="1" y="346"/>
                    <a:pt x="1" y="371"/>
                    <a:pt x="14" y="396"/>
                  </a:cubicBezTo>
                  <a:cubicBezTo>
                    <a:pt x="28" y="404"/>
                    <a:pt x="43" y="411"/>
                    <a:pt x="57" y="411"/>
                  </a:cubicBezTo>
                  <a:cubicBezTo>
                    <a:pt x="68" y="411"/>
                    <a:pt x="78" y="407"/>
                    <a:pt x="89" y="396"/>
                  </a:cubicBezTo>
                  <a:cubicBezTo>
                    <a:pt x="177" y="296"/>
                    <a:pt x="265" y="195"/>
                    <a:pt x="366" y="83"/>
                  </a:cubicBezTo>
                  <a:cubicBezTo>
                    <a:pt x="378" y="69"/>
                    <a:pt x="391" y="32"/>
                    <a:pt x="366" y="19"/>
                  </a:cubicBezTo>
                  <a:cubicBezTo>
                    <a:pt x="359" y="7"/>
                    <a:pt x="347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34"/>
            <p:cNvSpPr/>
            <p:nvPr/>
          </p:nvSpPr>
          <p:spPr>
            <a:xfrm>
              <a:off x="3811950" y="5345950"/>
              <a:ext cx="9125" cy="9400"/>
            </a:xfrm>
            <a:custGeom>
              <a:avLst/>
              <a:gdLst/>
              <a:ahLst/>
              <a:cxnLst/>
              <a:rect l="l" t="t" r="r" b="b"/>
              <a:pathLst>
                <a:path w="365" h="376" extrusionOk="0">
                  <a:moveTo>
                    <a:pt x="308" y="1"/>
                  </a:moveTo>
                  <a:cubicBezTo>
                    <a:pt x="298" y="1"/>
                    <a:pt x="287" y="4"/>
                    <a:pt x="277" y="9"/>
                  </a:cubicBezTo>
                  <a:cubicBezTo>
                    <a:pt x="189" y="109"/>
                    <a:pt x="101" y="198"/>
                    <a:pt x="26" y="285"/>
                  </a:cubicBezTo>
                  <a:cubicBezTo>
                    <a:pt x="0" y="311"/>
                    <a:pt x="0" y="336"/>
                    <a:pt x="13" y="361"/>
                  </a:cubicBezTo>
                  <a:cubicBezTo>
                    <a:pt x="27" y="368"/>
                    <a:pt x="41" y="376"/>
                    <a:pt x="56" y="376"/>
                  </a:cubicBezTo>
                  <a:cubicBezTo>
                    <a:pt x="67" y="376"/>
                    <a:pt x="77" y="372"/>
                    <a:pt x="88" y="361"/>
                  </a:cubicBezTo>
                  <a:cubicBezTo>
                    <a:pt x="177" y="273"/>
                    <a:pt x="264" y="173"/>
                    <a:pt x="353" y="84"/>
                  </a:cubicBezTo>
                  <a:cubicBezTo>
                    <a:pt x="365" y="72"/>
                    <a:pt x="365" y="34"/>
                    <a:pt x="353" y="22"/>
                  </a:cubicBezTo>
                  <a:cubicBezTo>
                    <a:pt x="338" y="7"/>
                    <a:pt x="32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34"/>
            <p:cNvSpPr/>
            <p:nvPr/>
          </p:nvSpPr>
          <p:spPr>
            <a:xfrm>
              <a:off x="3758800" y="5392450"/>
              <a:ext cx="9475" cy="8350"/>
            </a:xfrm>
            <a:custGeom>
              <a:avLst/>
              <a:gdLst/>
              <a:ahLst/>
              <a:cxnLst/>
              <a:rect l="l" t="t" r="r" b="b"/>
              <a:pathLst>
                <a:path w="379" h="334" extrusionOk="0">
                  <a:moveTo>
                    <a:pt x="328" y="1"/>
                  </a:moveTo>
                  <a:cubicBezTo>
                    <a:pt x="316" y="1"/>
                    <a:pt x="303" y="4"/>
                    <a:pt x="291" y="10"/>
                  </a:cubicBezTo>
                  <a:cubicBezTo>
                    <a:pt x="202" y="85"/>
                    <a:pt x="114" y="174"/>
                    <a:pt x="26" y="249"/>
                  </a:cubicBezTo>
                  <a:cubicBezTo>
                    <a:pt x="1" y="261"/>
                    <a:pt x="1" y="300"/>
                    <a:pt x="26" y="325"/>
                  </a:cubicBezTo>
                  <a:cubicBezTo>
                    <a:pt x="32" y="331"/>
                    <a:pt x="45" y="334"/>
                    <a:pt x="58" y="334"/>
                  </a:cubicBezTo>
                  <a:cubicBezTo>
                    <a:pt x="70" y="334"/>
                    <a:pt x="83" y="331"/>
                    <a:pt x="89" y="325"/>
                  </a:cubicBezTo>
                  <a:cubicBezTo>
                    <a:pt x="177" y="236"/>
                    <a:pt x="277" y="161"/>
                    <a:pt x="366" y="85"/>
                  </a:cubicBezTo>
                  <a:cubicBezTo>
                    <a:pt x="378" y="60"/>
                    <a:pt x="378" y="35"/>
                    <a:pt x="366" y="10"/>
                  </a:cubicBezTo>
                  <a:cubicBezTo>
                    <a:pt x="353" y="4"/>
                    <a:pt x="341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34"/>
            <p:cNvSpPr/>
            <p:nvPr/>
          </p:nvSpPr>
          <p:spPr>
            <a:xfrm>
              <a:off x="3768575" y="5395150"/>
              <a:ext cx="8825" cy="9875"/>
            </a:xfrm>
            <a:custGeom>
              <a:avLst/>
              <a:gdLst/>
              <a:ahLst/>
              <a:cxnLst/>
              <a:rect l="l" t="t" r="r" b="b"/>
              <a:pathLst>
                <a:path w="353" h="395" extrusionOk="0">
                  <a:moveTo>
                    <a:pt x="300" y="1"/>
                  </a:moveTo>
                  <a:cubicBezTo>
                    <a:pt x="287" y="1"/>
                    <a:pt x="274" y="5"/>
                    <a:pt x="264" y="16"/>
                  </a:cubicBezTo>
                  <a:cubicBezTo>
                    <a:pt x="188" y="116"/>
                    <a:pt x="101" y="204"/>
                    <a:pt x="25" y="304"/>
                  </a:cubicBezTo>
                  <a:cubicBezTo>
                    <a:pt x="0" y="329"/>
                    <a:pt x="0" y="355"/>
                    <a:pt x="12" y="380"/>
                  </a:cubicBezTo>
                  <a:cubicBezTo>
                    <a:pt x="27" y="387"/>
                    <a:pt x="45" y="394"/>
                    <a:pt x="61" y="394"/>
                  </a:cubicBezTo>
                  <a:cubicBezTo>
                    <a:pt x="73" y="394"/>
                    <a:pt x="82" y="390"/>
                    <a:pt x="88" y="380"/>
                  </a:cubicBezTo>
                  <a:cubicBezTo>
                    <a:pt x="163" y="279"/>
                    <a:pt x="252" y="179"/>
                    <a:pt x="339" y="78"/>
                  </a:cubicBezTo>
                  <a:cubicBezTo>
                    <a:pt x="352" y="66"/>
                    <a:pt x="352" y="41"/>
                    <a:pt x="339" y="16"/>
                  </a:cubicBezTo>
                  <a:cubicBezTo>
                    <a:pt x="332" y="8"/>
                    <a:pt x="31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34"/>
            <p:cNvSpPr/>
            <p:nvPr/>
          </p:nvSpPr>
          <p:spPr>
            <a:xfrm>
              <a:off x="3770750" y="5412600"/>
              <a:ext cx="18950" cy="20475"/>
            </a:xfrm>
            <a:custGeom>
              <a:avLst/>
              <a:gdLst/>
              <a:ahLst/>
              <a:cxnLst/>
              <a:rect l="l" t="t" r="r" b="b"/>
              <a:pathLst>
                <a:path w="758" h="819" extrusionOk="0">
                  <a:moveTo>
                    <a:pt x="694" y="1"/>
                  </a:moveTo>
                  <a:cubicBezTo>
                    <a:pt x="680" y="1"/>
                    <a:pt x="666" y="7"/>
                    <a:pt x="655" y="22"/>
                  </a:cubicBezTo>
                  <a:cubicBezTo>
                    <a:pt x="466" y="273"/>
                    <a:pt x="265" y="512"/>
                    <a:pt x="39" y="738"/>
                  </a:cubicBezTo>
                  <a:cubicBezTo>
                    <a:pt x="0" y="767"/>
                    <a:pt x="28" y="818"/>
                    <a:pt x="65" y="818"/>
                  </a:cubicBezTo>
                  <a:cubicBezTo>
                    <a:pt x="77" y="818"/>
                    <a:pt x="89" y="813"/>
                    <a:pt x="101" y="801"/>
                  </a:cubicBezTo>
                  <a:cubicBezTo>
                    <a:pt x="328" y="575"/>
                    <a:pt x="542" y="336"/>
                    <a:pt x="730" y="72"/>
                  </a:cubicBezTo>
                  <a:cubicBezTo>
                    <a:pt x="757" y="36"/>
                    <a:pt x="727" y="1"/>
                    <a:pt x="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34"/>
            <p:cNvSpPr/>
            <p:nvPr/>
          </p:nvSpPr>
          <p:spPr>
            <a:xfrm>
              <a:off x="3764800" y="5418550"/>
              <a:ext cx="9125" cy="9625"/>
            </a:xfrm>
            <a:custGeom>
              <a:avLst/>
              <a:gdLst/>
              <a:ahLst/>
              <a:cxnLst/>
              <a:rect l="l" t="t" r="r" b="b"/>
              <a:pathLst>
                <a:path w="365" h="385" extrusionOk="0">
                  <a:moveTo>
                    <a:pt x="310" y="0"/>
                  </a:moveTo>
                  <a:cubicBezTo>
                    <a:pt x="295" y="0"/>
                    <a:pt x="283" y="4"/>
                    <a:pt x="277" y="10"/>
                  </a:cubicBezTo>
                  <a:cubicBezTo>
                    <a:pt x="188" y="111"/>
                    <a:pt x="113" y="198"/>
                    <a:pt x="25" y="299"/>
                  </a:cubicBezTo>
                  <a:cubicBezTo>
                    <a:pt x="12" y="324"/>
                    <a:pt x="0" y="349"/>
                    <a:pt x="25" y="374"/>
                  </a:cubicBezTo>
                  <a:cubicBezTo>
                    <a:pt x="31" y="381"/>
                    <a:pt x="44" y="384"/>
                    <a:pt x="57" y="384"/>
                  </a:cubicBezTo>
                  <a:cubicBezTo>
                    <a:pt x="69" y="384"/>
                    <a:pt x="82" y="381"/>
                    <a:pt x="88" y="374"/>
                  </a:cubicBezTo>
                  <a:cubicBezTo>
                    <a:pt x="176" y="274"/>
                    <a:pt x="264" y="186"/>
                    <a:pt x="339" y="86"/>
                  </a:cubicBezTo>
                  <a:cubicBezTo>
                    <a:pt x="364" y="60"/>
                    <a:pt x="364" y="35"/>
                    <a:pt x="352" y="10"/>
                  </a:cubicBezTo>
                  <a:cubicBezTo>
                    <a:pt x="340" y="4"/>
                    <a:pt x="324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34"/>
            <p:cNvSpPr/>
            <p:nvPr/>
          </p:nvSpPr>
          <p:spPr>
            <a:xfrm>
              <a:off x="3793400" y="5383125"/>
              <a:ext cx="7550" cy="8850"/>
            </a:xfrm>
            <a:custGeom>
              <a:avLst/>
              <a:gdLst/>
              <a:ahLst/>
              <a:cxnLst/>
              <a:rect l="l" t="t" r="r" b="b"/>
              <a:pathLst>
                <a:path w="302" h="354" extrusionOk="0">
                  <a:moveTo>
                    <a:pt x="245" y="1"/>
                  </a:moveTo>
                  <a:cubicBezTo>
                    <a:pt x="227" y="1"/>
                    <a:pt x="211" y="12"/>
                    <a:pt x="201" y="31"/>
                  </a:cubicBezTo>
                  <a:cubicBezTo>
                    <a:pt x="151" y="119"/>
                    <a:pt x="89" y="195"/>
                    <a:pt x="25" y="282"/>
                  </a:cubicBezTo>
                  <a:cubicBezTo>
                    <a:pt x="0" y="295"/>
                    <a:pt x="13" y="333"/>
                    <a:pt x="38" y="346"/>
                  </a:cubicBezTo>
                  <a:cubicBezTo>
                    <a:pt x="49" y="351"/>
                    <a:pt x="59" y="354"/>
                    <a:pt x="68" y="354"/>
                  </a:cubicBezTo>
                  <a:cubicBezTo>
                    <a:pt x="82" y="354"/>
                    <a:pt x="94" y="347"/>
                    <a:pt x="101" y="333"/>
                  </a:cubicBezTo>
                  <a:cubicBezTo>
                    <a:pt x="176" y="257"/>
                    <a:pt x="226" y="170"/>
                    <a:pt x="277" y="81"/>
                  </a:cubicBezTo>
                  <a:cubicBezTo>
                    <a:pt x="302" y="56"/>
                    <a:pt x="290" y="31"/>
                    <a:pt x="265" y="6"/>
                  </a:cubicBezTo>
                  <a:cubicBezTo>
                    <a:pt x="258" y="2"/>
                    <a:pt x="251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34"/>
            <p:cNvSpPr/>
            <p:nvPr/>
          </p:nvSpPr>
          <p:spPr>
            <a:xfrm>
              <a:off x="3809725" y="5380300"/>
              <a:ext cx="6325" cy="9400"/>
            </a:xfrm>
            <a:custGeom>
              <a:avLst/>
              <a:gdLst/>
              <a:ahLst/>
              <a:cxnLst/>
              <a:rect l="l" t="t" r="r" b="b"/>
              <a:pathLst>
                <a:path w="253" h="376" extrusionOk="0">
                  <a:moveTo>
                    <a:pt x="205" y="1"/>
                  </a:moveTo>
                  <a:cubicBezTo>
                    <a:pt x="188" y="1"/>
                    <a:pt x="173" y="10"/>
                    <a:pt x="165" y="18"/>
                  </a:cubicBezTo>
                  <a:cubicBezTo>
                    <a:pt x="115" y="119"/>
                    <a:pt x="64" y="207"/>
                    <a:pt x="14" y="295"/>
                  </a:cubicBezTo>
                  <a:cubicBezTo>
                    <a:pt x="1" y="320"/>
                    <a:pt x="1" y="358"/>
                    <a:pt x="26" y="370"/>
                  </a:cubicBezTo>
                  <a:cubicBezTo>
                    <a:pt x="33" y="374"/>
                    <a:pt x="40" y="375"/>
                    <a:pt x="46" y="375"/>
                  </a:cubicBezTo>
                  <a:cubicBezTo>
                    <a:pt x="64" y="375"/>
                    <a:pt x="80" y="363"/>
                    <a:pt x="89" y="345"/>
                  </a:cubicBezTo>
                  <a:lnTo>
                    <a:pt x="240" y="81"/>
                  </a:lnTo>
                  <a:cubicBezTo>
                    <a:pt x="252" y="56"/>
                    <a:pt x="252" y="18"/>
                    <a:pt x="227" y="6"/>
                  </a:cubicBezTo>
                  <a:cubicBezTo>
                    <a:pt x="220" y="2"/>
                    <a:pt x="212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4" name="Google Shape;11964;p34"/>
          <p:cNvGrpSpPr/>
          <p:nvPr/>
        </p:nvGrpSpPr>
        <p:grpSpPr>
          <a:xfrm rot="6039525" flipH="1">
            <a:off x="7780572" y="4595671"/>
            <a:ext cx="226814" cy="304950"/>
            <a:chOff x="2662300" y="1870450"/>
            <a:chExt cx="165750" cy="222850"/>
          </a:xfrm>
        </p:grpSpPr>
        <p:sp>
          <p:nvSpPr>
            <p:cNvPr id="11965" name="Google Shape;11965;p34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34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34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34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34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34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34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34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34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34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34"/>
          <p:cNvGrpSpPr/>
          <p:nvPr/>
        </p:nvGrpSpPr>
        <p:grpSpPr>
          <a:xfrm rot="2539886" flipH="1">
            <a:off x="890771" y="4601674"/>
            <a:ext cx="226811" cy="304946"/>
            <a:chOff x="2662300" y="1870450"/>
            <a:chExt cx="165750" cy="222850"/>
          </a:xfrm>
        </p:grpSpPr>
        <p:sp>
          <p:nvSpPr>
            <p:cNvPr id="11976" name="Google Shape;11976;p34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34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34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34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34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34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34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34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34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34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4"/>
          <p:cNvSpPr/>
          <p:nvPr/>
        </p:nvSpPr>
        <p:spPr>
          <a:xfrm rot="3529295">
            <a:off x="7553221" y="3178895"/>
            <a:ext cx="3254393" cy="3033544"/>
          </a:xfrm>
          <a:custGeom>
            <a:avLst/>
            <a:gdLst/>
            <a:ahLst/>
            <a:cxnLst/>
            <a:rect l="l" t="t" r="r" b="b"/>
            <a:pathLst>
              <a:path w="76862" h="71646" extrusionOk="0">
                <a:moveTo>
                  <a:pt x="54262" y="1"/>
                </a:moveTo>
                <a:cubicBezTo>
                  <a:pt x="50979" y="1"/>
                  <a:pt x="47718" y="954"/>
                  <a:pt x="44510" y="1711"/>
                </a:cubicBezTo>
                <a:cubicBezTo>
                  <a:pt x="37954" y="3275"/>
                  <a:pt x="31225" y="4057"/>
                  <a:pt x="24498" y="4057"/>
                </a:cubicBezTo>
                <a:cubicBezTo>
                  <a:pt x="18625" y="4057"/>
                  <a:pt x="12753" y="3461"/>
                  <a:pt x="6998" y="2269"/>
                </a:cubicBezTo>
                <a:cubicBezTo>
                  <a:pt x="6522" y="2171"/>
                  <a:pt x="6058" y="2125"/>
                  <a:pt x="5616" y="2125"/>
                </a:cubicBezTo>
                <a:cubicBezTo>
                  <a:pt x="2160" y="2125"/>
                  <a:pt x="0" y="4906"/>
                  <a:pt x="3835" y="7339"/>
                </a:cubicBezTo>
                <a:cubicBezTo>
                  <a:pt x="7742" y="9826"/>
                  <a:pt x="12998" y="9525"/>
                  <a:pt x="17113" y="11665"/>
                </a:cubicBezTo>
                <a:cubicBezTo>
                  <a:pt x="22487" y="14455"/>
                  <a:pt x="25650" y="20967"/>
                  <a:pt x="24487" y="26897"/>
                </a:cubicBezTo>
                <a:cubicBezTo>
                  <a:pt x="23811" y="30478"/>
                  <a:pt x="21765" y="34293"/>
                  <a:pt x="23463" y="37526"/>
                </a:cubicBezTo>
                <a:cubicBezTo>
                  <a:pt x="24323" y="39176"/>
                  <a:pt x="25998" y="40224"/>
                  <a:pt x="27579" y="41223"/>
                </a:cubicBezTo>
                <a:cubicBezTo>
                  <a:pt x="31975" y="44014"/>
                  <a:pt x="36534" y="47527"/>
                  <a:pt x="37697" y="52619"/>
                </a:cubicBezTo>
                <a:cubicBezTo>
                  <a:pt x="38975" y="58178"/>
                  <a:pt x="35464" y="64085"/>
                  <a:pt x="30416" y="66759"/>
                </a:cubicBezTo>
                <a:cubicBezTo>
                  <a:pt x="29836" y="67062"/>
                  <a:pt x="29207" y="67364"/>
                  <a:pt x="28835" y="67922"/>
                </a:cubicBezTo>
                <a:cubicBezTo>
                  <a:pt x="28068" y="69085"/>
                  <a:pt x="28928" y="70737"/>
                  <a:pt x="30184" y="71295"/>
                </a:cubicBezTo>
                <a:cubicBezTo>
                  <a:pt x="30771" y="71551"/>
                  <a:pt x="31393" y="71646"/>
                  <a:pt x="32025" y="71646"/>
                </a:cubicBezTo>
                <a:cubicBezTo>
                  <a:pt x="32768" y="71646"/>
                  <a:pt x="33525" y="71515"/>
                  <a:pt x="34255" y="71364"/>
                </a:cubicBezTo>
                <a:cubicBezTo>
                  <a:pt x="44581" y="69388"/>
                  <a:pt x="54603" y="65736"/>
                  <a:pt x="63512" y="60154"/>
                </a:cubicBezTo>
                <a:cubicBezTo>
                  <a:pt x="68418" y="57108"/>
                  <a:pt x="73162" y="53177"/>
                  <a:pt x="75162" y="47759"/>
                </a:cubicBezTo>
                <a:cubicBezTo>
                  <a:pt x="76861" y="43130"/>
                  <a:pt x="76325" y="37967"/>
                  <a:pt x="75047" y="33200"/>
                </a:cubicBezTo>
                <a:cubicBezTo>
                  <a:pt x="73767" y="28432"/>
                  <a:pt x="71767" y="23873"/>
                  <a:pt x="70558" y="19083"/>
                </a:cubicBezTo>
                <a:cubicBezTo>
                  <a:pt x="69534" y="15036"/>
                  <a:pt x="69047" y="10734"/>
                  <a:pt x="66907" y="7153"/>
                </a:cubicBezTo>
                <a:cubicBezTo>
                  <a:pt x="64557" y="3175"/>
                  <a:pt x="60232" y="455"/>
                  <a:pt x="55627" y="58"/>
                </a:cubicBezTo>
                <a:cubicBezTo>
                  <a:pt x="55171" y="19"/>
                  <a:pt x="54717" y="1"/>
                  <a:pt x="542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4"/>
          <p:cNvSpPr/>
          <p:nvPr/>
        </p:nvSpPr>
        <p:spPr>
          <a:xfrm rot="3529295">
            <a:off x="7177686" y="4847096"/>
            <a:ext cx="746467" cy="581169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7015834" y="-222980"/>
            <a:ext cx="481490" cy="333682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 rot="3529589">
            <a:off x="8169745" y="3650077"/>
            <a:ext cx="508137" cy="1441717"/>
            <a:chOff x="8151948" y="342755"/>
            <a:chExt cx="403231" cy="1144072"/>
          </a:xfrm>
        </p:grpSpPr>
        <p:sp>
          <p:nvSpPr>
            <p:cNvPr id="101" name="Google Shape;101;p4"/>
            <p:cNvSpPr/>
            <p:nvPr/>
          </p:nvSpPr>
          <p:spPr>
            <a:xfrm>
              <a:off x="8151948" y="574976"/>
              <a:ext cx="61752" cy="54529"/>
            </a:xfrm>
            <a:custGeom>
              <a:avLst/>
              <a:gdLst/>
              <a:ahLst/>
              <a:cxnLst/>
              <a:rect l="l" t="t" r="r" b="b"/>
              <a:pathLst>
                <a:path w="1838" h="1623" extrusionOk="0">
                  <a:moveTo>
                    <a:pt x="1419" y="1210"/>
                  </a:moveTo>
                  <a:cubicBezTo>
                    <a:pt x="1414" y="1215"/>
                    <a:pt x="1409" y="1220"/>
                    <a:pt x="1403" y="1225"/>
                  </a:cubicBezTo>
                  <a:lnTo>
                    <a:pt x="1403" y="1225"/>
                  </a:lnTo>
                  <a:cubicBezTo>
                    <a:pt x="1406" y="1220"/>
                    <a:pt x="1409" y="1215"/>
                    <a:pt x="1412" y="1210"/>
                  </a:cubicBezTo>
                  <a:close/>
                  <a:moveTo>
                    <a:pt x="1316" y="1327"/>
                  </a:moveTo>
                  <a:lnTo>
                    <a:pt x="1316" y="1327"/>
                  </a:lnTo>
                  <a:cubicBezTo>
                    <a:pt x="1313" y="1332"/>
                    <a:pt x="1310" y="1337"/>
                    <a:pt x="1307" y="1342"/>
                  </a:cubicBezTo>
                  <a:lnTo>
                    <a:pt x="1307" y="1342"/>
                  </a:lnTo>
                  <a:cubicBezTo>
                    <a:pt x="1306" y="1343"/>
                    <a:pt x="1305" y="1343"/>
                    <a:pt x="1304" y="1344"/>
                  </a:cubicBezTo>
                  <a:lnTo>
                    <a:pt x="1304" y="1344"/>
                  </a:lnTo>
                  <a:cubicBezTo>
                    <a:pt x="1305" y="1339"/>
                    <a:pt x="1308" y="1331"/>
                    <a:pt x="1316" y="1327"/>
                  </a:cubicBezTo>
                  <a:close/>
                  <a:moveTo>
                    <a:pt x="763" y="1489"/>
                  </a:moveTo>
                  <a:cubicBezTo>
                    <a:pt x="769" y="1490"/>
                    <a:pt x="775" y="1490"/>
                    <a:pt x="780" y="1492"/>
                  </a:cubicBezTo>
                  <a:lnTo>
                    <a:pt x="780" y="1492"/>
                  </a:lnTo>
                  <a:cubicBezTo>
                    <a:pt x="775" y="1491"/>
                    <a:pt x="770" y="1490"/>
                    <a:pt x="764" y="1490"/>
                  </a:cubicBezTo>
                  <a:lnTo>
                    <a:pt x="764" y="1490"/>
                  </a:lnTo>
                  <a:cubicBezTo>
                    <a:pt x="764" y="1490"/>
                    <a:pt x="764" y="1490"/>
                    <a:pt x="763" y="1489"/>
                  </a:cubicBezTo>
                  <a:close/>
                  <a:moveTo>
                    <a:pt x="931" y="0"/>
                  </a:moveTo>
                  <a:cubicBezTo>
                    <a:pt x="699" y="23"/>
                    <a:pt x="466" y="94"/>
                    <a:pt x="280" y="255"/>
                  </a:cubicBezTo>
                  <a:cubicBezTo>
                    <a:pt x="116" y="441"/>
                    <a:pt x="47" y="652"/>
                    <a:pt x="23" y="884"/>
                  </a:cubicBezTo>
                  <a:cubicBezTo>
                    <a:pt x="1" y="1046"/>
                    <a:pt x="116" y="1279"/>
                    <a:pt x="234" y="1396"/>
                  </a:cubicBezTo>
                  <a:cubicBezTo>
                    <a:pt x="349" y="1511"/>
                    <a:pt x="488" y="1582"/>
                    <a:pt x="652" y="1604"/>
                  </a:cubicBezTo>
                  <a:cubicBezTo>
                    <a:pt x="691" y="1610"/>
                    <a:pt x="731" y="1613"/>
                    <a:pt x="771" y="1613"/>
                  </a:cubicBezTo>
                  <a:cubicBezTo>
                    <a:pt x="809" y="1613"/>
                    <a:pt x="848" y="1610"/>
                    <a:pt x="886" y="1605"/>
                  </a:cubicBezTo>
                  <a:lnTo>
                    <a:pt x="886" y="1605"/>
                  </a:lnTo>
                  <a:cubicBezTo>
                    <a:pt x="943" y="1616"/>
                    <a:pt x="995" y="1622"/>
                    <a:pt x="1044" y="1622"/>
                  </a:cubicBezTo>
                  <a:cubicBezTo>
                    <a:pt x="1093" y="1622"/>
                    <a:pt x="1140" y="1616"/>
                    <a:pt x="1186" y="1604"/>
                  </a:cubicBezTo>
                  <a:cubicBezTo>
                    <a:pt x="1350" y="1582"/>
                    <a:pt x="1512" y="1535"/>
                    <a:pt x="1605" y="1418"/>
                  </a:cubicBezTo>
                  <a:cubicBezTo>
                    <a:pt x="1744" y="1279"/>
                    <a:pt x="1837" y="1070"/>
                    <a:pt x="1837" y="884"/>
                  </a:cubicBezTo>
                  <a:cubicBezTo>
                    <a:pt x="1815" y="652"/>
                    <a:pt x="1744" y="441"/>
                    <a:pt x="1558" y="255"/>
                  </a:cubicBezTo>
                  <a:cubicBezTo>
                    <a:pt x="1396" y="94"/>
                    <a:pt x="1164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8298061" y="583980"/>
              <a:ext cx="67229" cy="58829"/>
            </a:xfrm>
            <a:custGeom>
              <a:avLst/>
              <a:gdLst/>
              <a:ahLst/>
              <a:cxnLst/>
              <a:rect l="l" t="t" r="r" b="b"/>
              <a:pathLst>
                <a:path w="2001" h="1751" extrusionOk="0">
                  <a:moveTo>
                    <a:pt x="812" y="1"/>
                  </a:moveTo>
                  <a:cubicBezTo>
                    <a:pt x="744" y="1"/>
                    <a:pt x="674" y="11"/>
                    <a:pt x="605" y="34"/>
                  </a:cubicBezTo>
                  <a:cubicBezTo>
                    <a:pt x="443" y="80"/>
                    <a:pt x="233" y="220"/>
                    <a:pt x="140" y="384"/>
                  </a:cubicBezTo>
                  <a:cubicBezTo>
                    <a:pt x="47" y="570"/>
                    <a:pt x="0" y="778"/>
                    <a:pt x="71" y="988"/>
                  </a:cubicBezTo>
                  <a:cubicBezTo>
                    <a:pt x="117" y="1174"/>
                    <a:pt x="257" y="1360"/>
                    <a:pt x="419" y="1454"/>
                  </a:cubicBezTo>
                  <a:cubicBezTo>
                    <a:pt x="558" y="1522"/>
                    <a:pt x="675" y="1569"/>
                    <a:pt x="815" y="1640"/>
                  </a:cubicBezTo>
                  <a:cubicBezTo>
                    <a:pt x="951" y="1708"/>
                    <a:pt x="1087" y="1751"/>
                    <a:pt x="1232" y="1751"/>
                  </a:cubicBezTo>
                  <a:cubicBezTo>
                    <a:pt x="1285" y="1751"/>
                    <a:pt x="1340" y="1745"/>
                    <a:pt x="1395" y="1733"/>
                  </a:cubicBezTo>
                  <a:cubicBezTo>
                    <a:pt x="1581" y="1662"/>
                    <a:pt x="1768" y="1522"/>
                    <a:pt x="1861" y="1360"/>
                  </a:cubicBezTo>
                  <a:cubicBezTo>
                    <a:pt x="1954" y="1197"/>
                    <a:pt x="2000" y="964"/>
                    <a:pt x="1954" y="778"/>
                  </a:cubicBezTo>
                  <a:cubicBezTo>
                    <a:pt x="1885" y="592"/>
                    <a:pt x="1768" y="406"/>
                    <a:pt x="1581" y="313"/>
                  </a:cubicBezTo>
                  <a:cubicBezTo>
                    <a:pt x="1466" y="244"/>
                    <a:pt x="1349" y="173"/>
                    <a:pt x="1209" y="105"/>
                  </a:cubicBezTo>
                  <a:cubicBezTo>
                    <a:pt x="1085" y="42"/>
                    <a:pt x="950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8360551" y="678858"/>
              <a:ext cx="57855" cy="44617"/>
            </a:xfrm>
            <a:custGeom>
              <a:avLst/>
              <a:gdLst/>
              <a:ahLst/>
              <a:cxnLst/>
              <a:rect l="l" t="t" r="r" b="b"/>
              <a:pathLst>
                <a:path w="1722" h="1328" extrusionOk="0">
                  <a:moveTo>
                    <a:pt x="862" y="1"/>
                  </a:moveTo>
                  <a:cubicBezTo>
                    <a:pt x="1" y="1"/>
                    <a:pt x="1" y="1327"/>
                    <a:pt x="862" y="1327"/>
                  </a:cubicBezTo>
                  <a:cubicBezTo>
                    <a:pt x="1722" y="1327"/>
                    <a:pt x="1722" y="1"/>
                    <a:pt x="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8311365" y="776557"/>
              <a:ext cx="53924" cy="42232"/>
            </a:xfrm>
            <a:custGeom>
              <a:avLst/>
              <a:gdLst/>
              <a:ahLst/>
              <a:cxnLst/>
              <a:rect l="l" t="t" r="r" b="b"/>
              <a:pathLst>
                <a:path w="1605" h="1257" extrusionOk="0">
                  <a:moveTo>
                    <a:pt x="791" y="1"/>
                  </a:moveTo>
                  <a:cubicBezTo>
                    <a:pt x="0" y="1"/>
                    <a:pt x="0" y="1257"/>
                    <a:pt x="791" y="1257"/>
                  </a:cubicBezTo>
                  <a:cubicBezTo>
                    <a:pt x="1604" y="1257"/>
                    <a:pt x="1604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8400430" y="821073"/>
              <a:ext cx="42971" cy="49590"/>
            </a:xfrm>
            <a:custGeom>
              <a:avLst/>
              <a:gdLst/>
              <a:ahLst/>
              <a:cxnLst/>
              <a:rect l="l" t="t" r="r" b="b"/>
              <a:pathLst>
                <a:path w="1279" h="1476" extrusionOk="0">
                  <a:moveTo>
                    <a:pt x="628" y="0"/>
                  </a:moveTo>
                  <a:cubicBezTo>
                    <a:pt x="466" y="25"/>
                    <a:pt x="302" y="71"/>
                    <a:pt x="187" y="187"/>
                  </a:cubicBezTo>
                  <a:cubicBezTo>
                    <a:pt x="69" y="326"/>
                    <a:pt x="1" y="466"/>
                    <a:pt x="1" y="652"/>
                  </a:cubicBezTo>
                  <a:lnTo>
                    <a:pt x="1" y="838"/>
                  </a:lnTo>
                  <a:cubicBezTo>
                    <a:pt x="1" y="1001"/>
                    <a:pt x="69" y="1163"/>
                    <a:pt x="187" y="1281"/>
                  </a:cubicBezTo>
                  <a:cubicBezTo>
                    <a:pt x="255" y="1349"/>
                    <a:pt x="302" y="1396"/>
                    <a:pt x="395" y="1420"/>
                  </a:cubicBezTo>
                  <a:cubicBezTo>
                    <a:pt x="447" y="1454"/>
                    <a:pt x="511" y="1475"/>
                    <a:pt x="568" y="1475"/>
                  </a:cubicBezTo>
                  <a:cubicBezTo>
                    <a:pt x="589" y="1475"/>
                    <a:pt x="609" y="1473"/>
                    <a:pt x="628" y="1467"/>
                  </a:cubicBezTo>
                  <a:cubicBezTo>
                    <a:pt x="791" y="1467"/>
                    <a:pt x="977" y="1420"/>
                    <a:pt x="1093" y="1281"/>
                  </a:cubicBezTo>
                  <a:cubicBezTo>
                    <a:pt x="1210" y="1163"/>
                    <a:pt x="1279" y="1024"/>
                    <a:pt x="1279" y="838"/>
                  </a:cubicBezTo>
                  <a:lnTo>
                    <a:pt x="1279" y="652"/>
                  </a:lnTo>
                  <a:cubicBezTo>
                    <a:pt x="1279" y="559"/>
                    <a:pt x="1256" y="490"/>
                    <a:pt x="1232" y="397"/>
                  </a:cubicBezTo>
                  <a:cubicBezTo>
                    <a:pt x="1186" y="326"/>
                    <a:pt x="1163" y="257"/>
                    <a:pt x="1093" y="187"/>
                  </a:cubicBezTo>
                  <a:cubicBezTo>
                    <a:pt x="1024" y="140"/>
                    <a:pt x="953" y="94"/>
                    <a:pt x="884" y="71"/>
                  </a:cubicBezTo>
                  <a:cubicBezTo>
                    <a:pt x="814" y="25"/>
                    <a:pt x="721" y="0"/>
                    <a:pt x="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8302731" y="935974"/>
              <a:ext cx="37528" cy="37528"/>
            </a:xfrm>
            <a:custGeom>
              <a:avLst/>
              <a:gdLst/>
              <a:ahLst/>
              <a:cxnLst/>
              <a:rect l="l" t="t" r="r" b="b"/>
              <a:pathLst>
                <a:path w="1117" h="1117" extrusionOk="0">
                  <a:moveTo>
                    <a:pt x="466" y="0"/>
                  </a:moveTo>
                  <a:cubicBezTo>
                    <a:pt x="350" y="0"/>
                    <a:pt x="211" y="69"/>
                    <a:pt x="140" y="140"/>
                  </a:cubicBezTo>
                  <a:cubicBezTo>
                    <a:pt x="47" y="233"/>
                    <a:pt x="1" y="372"/>
                    <a:pt x="1" y="488"/>
                  </a:cubicBezTo>
                  <a:cubicBezTo>
                    <a:pt x="1" y="605"/>
                    <a:pt x="47" y="744"/>
                    <a:pt x="140" y="837"/>
                  </a:cubicBezTo>
                  <a:cubicBezTo>
                    <a:pt x="187" y="860"/>
                    <a:pt x="211" y="906"/>
                    <a:pt x="257" y="930"/>
                  </a:cubicBezTo>
                  <a:cubicBezTo>
                    <a:pt x="304" y="977"/>
                    <a:pt x="350" y="999"/>
                    <a:pt x="397" y="1046"/>
                  </a:cubicBezTo>
                  <a:cubicBezTo>
                    <a:pt x="490" y="1092"/>
                    <a:pt x="559" y="1116"/>
                    <a:pt x="676" y="1116"/>
                  </a:cubicBezTo>
                  <a:cubicBezTo>
                    <a:pt x="722" y="1116"/>
                    <a:pt x="791" y="1116"/>
                    <a:pt x="838" y="1070"/>
                  </a:cubicBezTo>
                  <a:cubicBezTo>
                    <a:pt x="884" y="1070"/>
                    <a:pt x="931" y="1023"/>
                    <a:pt x="977" y="999"/>
                  </a:cubicBezTo>
                  <a:cubicBezTo>
                    <a:pt x="1048" y="906"/>
                    <a:pt x="1117" y="791"/>
                    <a:pt x="1117" y="674"/>
                  </a:cubicBezTo>
                  <a:cubicBezTo>
                    <a:pt x="1095" y="581"/>
                    <a:pt x="1095" y="488"/>
                    <a:pt x="1024" y="419"/>
                  </a:cubicBezTo>
                  <a:cubicBezTo>
                    <a:pt x="1002" y="372"/>
                    <a:pt x="955" y="326"/>
                    <a:pt x="931" y="279"/>
                  </a:cubicBezTo>
                  <a:cubicBezTo>
                    <a:pt x="884" y="233"/>
                    <a:pt x="862" y="186"/>
                    <a:pt x="815" y="140"/>
                  </a:cubicBezTo>
                  <a:cubicBezTo>
                    <a:pt x="745" y="69"/>
                    <a:pt x="583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8376980" y="971082"/>
              <a:ext cx="50799" cy="39914"/>
            </a:xfrm>
            <a:custGeom>
              <a:avLst/>
              <a:gdLst/>
              <a:ahLst/>
              <a:cxnLst/>
              <a:rect l="l" t="t" r="r" b="b"/>
              <a:pathLst>
                <a:path w="1512" h="1188" extrusionOk="0">
                  <a:moveTo>
                    <a:pt x="767" y="1"/>
                  </a:moveTo>
                  <a:cubicBezTo>
                    <a:pt x="1" y="1"/>
                    <a:pt x="1" y="1188"/>
                    <a:pt x="767" y="1188"/>
                  </a:cubicBezTo>
                  <a:cubicBezTo>
                    <a:pt x="1512" y="1188"/>
                    <a:pt x="1512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8330112" y="1053932"/>
              <a:ext cx="35177" cy="35210"/>
            </a:xfrm>
            <a:custGeom>
              <a:avLst/>
              <a:gdLst/>
              <a:ahLst/>
              <a:cxnLst/>
              <a:rect l="l" t="t" r="r" b="b"/>
              <a:pathLst>
                <a:path w="1047" h="1048" extrusionOk="0">
                  <a:moveTo>
                    <a:pt x="419" y="0"/>
                  </a:moveTo>
                  <a:cubicBezTo>
                    <a:pt x="326" y="0"/>
                    <a:pt x="187" y="47"/>
                    <a:pt x="116" y="117"/>
                  </a:cubicBezTo>
                  <a:cubicBezTo>
                    <a:pt x="47" y="210"/>
                    <a:pt x="0" y="303"/>
                    <a:pt x="0" y="419"/>
                  </a:cubicBezTo>
                  <a:cubicBezTo>
                    <a:pt x="0" y="536"/>
                    <a:pt x="47" y="651"/>
                    <a:pt x="116" y="722"/>
                  </a:cubicBezTo>
                  <a:cubicBezTo>
                    <a:pt x="187" y="791"/>
                    <a:pt x="255" y="861"/>
                    <a:pt x="326" y="908"/>
                  </a:cubicBezTo>
                  <a:cubicBezTo>
                    <a:pt x="395" y="1001"/>
                    <a:pt x="512" y="1048"/>
                    <a:pt x="627" y="1048"/>
                  </a:cubicBezTo>
                  <a:cubicBezTo>
                    <a:pt x="721" y="1048"/>
                    <a:pt x="838" y="1001"/>
                    <a:pt x="907" y="908"/>
                  </a:cubicBezTo>
                  <a:cubicBezTo>
                    <a:pt x="1000" y="837"/>
                    <a:pt x="1046" y="722"/>
                    <a:pt x="1046" y="629"/>
                  </a:cubicBezTo>
                  <a:cubicBezTo>
                    <a:pt x="1046" y="512"/>
                    <a:pt x="1000" y="419"/>
                    <a:pt x="907" y="326"/>
                  </a:cubicBezTo>
                  <a:cubicBezTo>
                    <a:pt x="860" y="257"/>
                    <a:pt x="791" y="186"/>
                    <a:pt x="745" y="117"/>
                  </a:cubicBezTo>
                  <a:cubicBezTo>
                    <a:pt x="652" y="47"/>
                    <a:pt x="53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8395760" y="1103185"/>
              <a:ext cx="26576" cy="20326"/>
            </a:xfrm>
            <a:custGeom>
              <a:avLst/>
              <a:gdLst/>
              <a:ahLst/>
              <a:cxnLst/>
              <a:rect l="l" t="t" r="r" b="b"/>
              <a:pathLst>
                <a:path w="791" h="605" extrusionOk="0">
                  <a:moveTo>
                    <a:pt x="394" y="0"/>
                  </a:moveTo>
                  <a:cubicBezTo>
                    <a:pt x="0" y="0"/>
                    <a:pt x="0" y="605"/>
                    <a:pt x="394" y="605"/>
                  </a:cubicBezTo>
                  <a:cubicBezTo>
                    <a:pt x="791" y="605"/>
                    <a:pt x="791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8417632" y="1157880"/>
              <a:ext cx="34404" cy="26576"/>
            </a:xfrm>
            <a:custGeom>
              <a:avLst/>
              <a:gdLst/>
              <a:ahLst/>
              <a:cxnLst/>
              <a:rect l="l" t="t" r="r" b="b"/>
              <a:pathLst>
                <a:path w="1024" h="791" extrusionOk="0">
                  <a:moveTo>
                    <a:pt x="512" y="0"/>
                  </a:moveTo>
                  <a:cubicBezTo>
                    <a:pt x="0" y="0"/>
                    <a:pt x="0" y="791"/>
                    <a:pt x="512" y="791"/>
                  </a:cubicBezTo>
                  <a:cubicBezTo>
                    <a:pt x="1024" y="791"/>
                    <a:pt x="1024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8386353" y="1237572"/>
              <a:ext cx="45357" cy="35143"/>
            </a:xfrm>
            <a:custGeom>
              <a:avLst/>
              <a:gdLst/>
              <a:ahLst/>
              <a:cxnLst/>
              <a:rect l="l" t="t" r="r" b="b"/>
              <a:pathLst>
                <a:path w="1350" h="1046" extrusionOk="0">
                  <a:moveTo>
                    <a:pt x="674" y="0"/>
                  </a:moveTo>
                  <a:cubicBezTo>
                    <a:pt x="1" y="0"/>
                    <a:pt x="1" y="1046"/>
                    <a:pt x="674" y="1046"/>
                  </a:cubicBezTo>
                  <a:cubicBezTo>
                    <a:pt x="1350" y="1046"/>
                    <a:pt x="1350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8500448" y="1236766"/>
              <a:ext cx="54730" cy="54730"/>
            </a:xfrm>
            <a:custGeom>
              <a:avLst/>
              <a:gdLst/>
              <a:ahLst/>
              <a:cxnLst/>
              <a:rect l="l" t="t" r="r" b="b"/>
              <a:pathLst>
                <a:path w="1629" h="1629" extrusionOk="0">
                  <a:moveTo>
                    <a:pt x="721" y="0"/>
                  </a:moveTo>
                  <a:cubicBezTo>
                    <a:pt x="627" y="0"/>
                    <a:pt x="534" y="24"/>
                    <a:pt x="441" y="71"/>
                  </a:cubicBezTo>
                  <a:cubicBezTo>
                    <a:pt x="348" y="93"/>
                    <a:pt x="280" y="164"/>
                    <a:pt x="209" y="233"/>
                  </a:cubicBezTo>
                  <a:cubicBezTo>
                    <a:pt x="94" y="372"/>
                    <a:pt x="0" y="536"/>
                    <a:pt x="0" y="744"/>
                  </a:cubicBezTo>
                  <a:cubicBezTo>
                    <a:pt x="0" y="815"/>
                    <a:pt x="23" y="862"/>
                    <a:pt x="23" y="930"/>
                  </a:cubicBezTo>
                  <a:cubicBezTo>
                    <a:pt x="69" y="1048"/>
                    <a:pt x="116" y="1163"/>
                    <a:pt x="209" y="1256"/>
                  </a:cubicBezTo>
                  <a:lnTo>
                    <a:pt x="559" y="1535"/>
                  </a:lnTo>
                  <a:cubicBezTo>
                    <a:pt x="627" y="1559"/>
                    <a:pt x="674" y="1582"/>
                    <a:pt x="745" y="1606"/>
                  </a:cubicBezTo>
                  <a:cubicBezTo>
                    <a:pt x="838" y="1628"/>
                    <a:pt x="931" y="1628"/>
                    <a:pt x="1024" y="1628"/>
                  </a:cubicBezTo>
                  <a:cubicBezTo>
                    <a:pt x="1070" y="1628"/>
                    <a:pt x="1139" y="1606"/>
                    <a:pt x="1186" y="1582"/>
                  </a:cubicBezTo>
                  <a:cubicBezTo>
                    <a:pt x="1279" y="1535"/>
                    <a:pt x="1349" y="1489"/>
                    <a:pt x="1418" y="1420"/>
                  </a:cubicBezTo>
                  <a:cubicBezTo>
                    <a:pt x="1442" y="1373"/>
                    <a:pt x="1489" y="1327"/>
                    <a:pt x="1535" y="1280"/>
                  </a:cubicBezTo>
                  <a:cubicBezTo>
                    <a:pt x="1558" y="1234"/>
                    <a:pt x="1582" y="1163"/>
                    <a:pt x="1604" y="1116"/>
                  </a:cubicBezTo>
                  <a:cubicBezTo>
                    <a:pt x="1628" y="1023"/>
                    <a:pt x="1628" y="930"/>
                    <a:pt x="1604" y="837"/>
                  </a:cubicBezTo>
                  <a:cubicBezTo>
                    <a:pt x="1604" y="744"/>
                    <a:pt x="1582" y="651"/>
                    <a:pt x="1535" y="582"/>
                  </a:cubicBezTo>
                  <a:cubicBezTo>
                    <a:pt x="1442" y="443"/>
                    <a:pt x="1349" y="326"/>
                    <a:pt x="1232" y="233"/>
                  </a:cubicBezTo>
                  <a:cubicBezTo>
                    <a:pt x="1186" y="164"/>
                    <a:pt x="1093" y="93"/>
                    <a:pt x="1000" y="71"/>
                  </a:cubicBezTo>
                  <a:cubicBezTo>
                    <a:pt x="931" y="24"/>
                    <a:pt x="838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8425426" y="1317264"/>
              <a:ext cx="50060" cy="49220"/>
            </a:xfrm>
            <a:custGeom>
              <a:avLst/>
              <a:gdLst/>
              <a:ahLst/>
              <a:cxnLst/>
              <a:rect l="l" t="t" r="r" b="b"/>
              <a:pathLst>
                <a:path w="1490" h="1465" extrusionOk="0">
                  <a:moveTo>
                    <a:pt x="652" y="1"/>
                  </a:moveTo>
                  <a:cubicBezTo>
                    <a:pt x="581" y="1"/>
                    <a:pt x="488" y="23"/>
                    <a:pt x="419" y="47"/>
                  </a:cubicBezTo>
                  <a:cubicBezTo>
                    <a:pt x="326" y="69"/>
                    <a:pt x="256" y="116"/>
                    <a:pt x="209" y="187"/>
                  </a:cubicBezTo>
                  <a:cubicBezTo>
                    <a:pt x="94" y="302"/>
                    <a:pt x="1" y="466"/>
                    <a:pt x="23" y="652"/>
                  </a:cubicBezTo>
                  <a:cubicBezTo>
                    <a:pt x="23" y="814"/>
                    <a:pt x="70" y="977"/>
                    <a:pt x="209" y="1093"/>
                  </a:cubicBezTo>
                  <a:cubicBezTo>
                    <a:pt x="280" y="1163"/>
                    <a:pt x="349" y="1210"/>
                    <a:pt x="395" y="1279"/>
                  </a:cubicBezTo>
                  <a:cubicBezTo>
                    <a:pt x="466" y="1349"/>
                    <a:pt x="535" y="1396"/>
                    <a:pt x="605" y="1418"/>
                  </a:cubicBezTo>
                  <a:cubicBezTo>
                    <a:pt x="674" y="1442"/>
                    <a:pt x="767" y="1465"/>
                    <a:pt x="860" y="1465"/>
                  </a:cubicBezTo>
                  <a:cubicBezTo>
                    <a:pt x="931" y="1465"/>
                    <a:pt x="1024" y="1442"/>
                    <a:pt x="1093" y="1418"/>
                  </a:cubicBezTo>
                  <a:cubicBezTo>
                    <a:pt x="1164" y="1396"/>
                    <a:pt x="1233" y="1349"/>
                    <a:pt x="1303" y="1279"/>
                  </a:cubicBezTo>
                  <a:cubicBezTo>
                    <a:pt x="1396" y="1163"/>
                    <a:pt x="1489" y="1000"/>
                    <a:pt x="1489" y="838"/>
                  </a:cubicBezTo>
                  <a:cubicBezTo>
                    <a:pt x="1465" y="791"/>
                    <a:pt x="1465" y="721"/>
                    <a:pt x="1465" y="674"/>
                  </a:cubicBezTo>
                  <a:cubicBezTo>
                    <a:pt x="1419" y="559"/>
                    <a:pt x="1372" y="466"/>
                    <a:pt x="1303" y="395"/>
                  </a:cubicBezTo>
                  <a:cubicBezTo>
                    <a:pt x="1233" y="326"/>
                    <a:pt x="1186" y="255"/>
                    <a:pt x="1117" y="187"/>
                  </a:cubicBezTo>
                  <a:cubicBezTo>
                    <a:pt x="1046" y="116"/>
                    <a:pt x="978" y="69"/>
                    <a:pt x="907" y="47"/>
                  </a:cubicBezTo>
                  <a:cubicBezTo>
                    <a:pt x="838" y="23"/>
                    <a:pt x="745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8448877" y="1448526"/>
              <a:ext cx="49220" cy="38301"/>
            </a:xfrm>
            <a:custGeom>
              <a:avLst/>
              <a:gdLst/>
              <a:ahLst/>
              <a:cxnLst/>
              <a:rect l="l" t="t" r="r" b="b"/>
              <a:pathLst>
                <a:path w="1465" h="1140" extrusionOk="0">
                  <a:moveTo>
                    <a:pt x="721" y="1"/>
                  </a:moveTo>
                  <a:cubicBezTo>
                    <a:pt x="1" y="1"/>
                    <a:pt x="1" y="1139"/>
                    <a:pt x="721" y="1139"/>
                  </a:cubicBezTo>
                  <a:cubicBezTo>
                    <a:pt x="1465" y="1139"/>
                    <a:pt x="1465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8244171" y="478822"/>
              <a:ext cx="58594" cy="45357"/>
            </a:xfrm>
            <a:custGeom>
              <a:avLst/>
              <a:gdLst/>
              <a:ahLst/>
              <a:cxnLst/>
              <a:rect l="l" t="t" r="r" b="b"/>
              <a:pathLst>
                <a:path w="1744" h="1350" extrusionOk="0">
                  <a:moveTo>
                    <a:pt x="884" y="1"/>
                  </a:moveTo>
                  <a:cubicBezTo>
                    <a:pt x="0" y="1"/>
                    <a:pt x="0" y="1350"/>
                    <a:pt x="884" y="1350"/>
                  </a:cubicBezTo>
                  <a:cubicBezTo>
                    <a:pt x="1744" y="1350"/>
                    <a:pt x="1744" y="1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8183226" y="411629"/>
              <a:ext cx="44517" cy="38368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581" y="1"/>
                  </a:moveTo>
                  <a:cubicBezTo>
                    <a:pt x="512" y="1"/>
                    <a:pt x="441" y="1"/>
                    <a:pt x="372" y="47"/>
                  </a:cubicBezTo>
                  <a:cubicBezTo>
                    <a:pt x="302" y="72"/>
                    <a:pt x="233" y="118"/>
                    <a:pt x="186" y="165"/>
                  </a:cubicBezTo>
                  <a:cubicBezTo>
                    <a:pt x="116" y="211"/>
                    <a:pt x="93" y="280"/>
                    <a:pt x="69" y="351"/>
                  </a:cubicBezTo>
                  <a:cubicBezTo>
                    <a:pt x="23" y="420"/>
                    <a:pt x="0" y="490"/>
                    <a:pt x="23" y="559"/>
                  </a:cubicBezTo>
                  <a:cubicBezTo>
                    <a:pt x="23" y="723"/>
                    <a:pt x="69" y="862"/>
                    <a:pt x="186" y="978"/>
                  </a:cubicBezTo>
                  <a:cubicBezTo>
                    <a:pt x="279" y="1071"/>
                    <a:pt x="441" y="1141"/>
                    <a:pt x="581" y="1141"/>
                  </a:cubicBezTo>
                  <a:cubicBezTo>
                    <a:pt x="651" y="1141"/>
                    <a:pt x="720" y="1117"/>
                    <a:pt x="767" y="1117"/>
                  </a:cubicBezTo>
                  <a:cubicBezTo>
                    <a:pt x="930" y="1117"/>
                    <a:pt x="1070" y="1071"/>
                    <a:pt x="1163" y="955"/>
                  </a:cubicBezTo>
                  <a:cubicBezTo>
                    <a:pt x="1232" y="909"/>
                    <a:pt x="1256" y="838"/>
                    <a:pt x="1278" y="769"/>
                  </a:cubicBezTo>
                  <a:cubicBezTo>
                    <a:pt x="1325" y="723"/>
                    <a:pt x="1325" y="652"/>
                    <a:pt x="1325" y="559"/>
                  </a:cubicBezTo>
                  <a:cubicBezTo>
                    <a:pt x="1325" y="420"/>
                    <a:pt x="1278" y="280"/>
                    <a:pt x="1163" y="165"/>
                  </a:cubicBezTo>
                  <a:cubicBezTo>
                    <a:pt x="1139" y="140"/>
                    <a:pt x="1092" y="118"/>
                    <a:pt x="1046" y="72"/>
                  </a:cubicBezTo>
                  <a:cubicBezTo>
                    <a:pt x="977" y="25"/>
                    <a:pt x="884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8230833" y="342755"/>
              <a:ext cx="40687" cy="33933"/>
            </a:xfrm>
            <a:custGeom>
              <a:avLst/>
              <a:gdLst/>
              <a:ahLst/>
              <a:cxnLst/>
              <a:rect l="l" t="t" r="r" b="b"/>
              <a:pathLst>
                <a:path w="1211" h="1010" extrusionOk="0">
                  <a:moveTo>
                    <a:pt x="751" y="0"/>
                  </a:moveTo>
                  <a:cubicBezTo>
                    <a:pt x="734" y="0"/>
                    <a:pt x="717" y="1"/>
                    <a:pt x="699" y="4"/>
                  </a:cubicBezTo>
                  <a:cubicBezTo>
                    <a:pt x="583" y="4"/>
                    <a:pt x="490" y="4"/>
                    <a:pt x="373" y="28"/>
                  </a:cubicBezTo>
                  <a:cubicBezTo>
                    <a:pt x="351" y="51"/>
                    <a:pt x="304" y="75"/>
                    <a:pt x="258" y="75"/>
                  </a:cubicBezTo>
                  <a:cubicBezTo>
                    <a:pt x="211" y="121"/>
                    <a:pt x="165" y="144"/>
                    <a:pt x="118" y="215"/>
                  </a:cubicBezTo>
                  <a:cubicBezTo>
                    <a:pt x="47" y="283"/>
                    <a:pt x="1" y="401"/>
                    <a:pt x="25" y="516"/>
                  </a:cubicBezTo>
                  <a:cubicBezTo>
                    <a:pt x="25" y="587"/>
                    <a:pt x="47" y="680"/>
                    <a:pt x="94" y="748"/>
                  </a:cubicBezTo>
                  <a:cubicBezTo>
                    <a:pt x="118" y="819"/>
                    <a:pt x="165" y="866"/>
                    <a:pt x="211" y="888"/>
                  </a:cubicBezTo>
                  <a:cubicBezTo>
                    <a:pt x="258" y="935"/>
                    <a:pt x="304" y="959"/>
                    <a:pt x="373" y="981"/>
                  </a:cubicBezTo>
                  <a:cubicBezTo>
                    <a:pt x="490" y="1005"/>
                    <a:pt x="583" y="1005"/>
                    <a:pt x="699" y="1005"/>
                  </a:cubicBezTo>
                  <a:cubicBezTo>
                    <a:pt x="717" y="1008"/>
                    <a:pt x="735" y="1009"/>
                    <a:pt x="752" y="1009"/>
                  </a:cubicBezTo>
                  <a:cubicBezTo>
                    <a:pt x="873" y="1009"/>
                    <a:pt x="990" y="947"/>
                    <a:pt x="1071" y="866"/>
                  </a:cubicBezTo>
                  <a:cubicBezTo>
                    <a:pt x="1141" y="773"/>
                    <a:pt x="1210" y="633"/>
                    <a:pt x="1210" y="516"/>
                  </a:cubicBezTo>
                  <a:cubicBezTo>
                    <a:pt x="1210" y="376"/>
                    <a:pt x="1164" y="237"/>
                    <a:pt x="1071" y="144"/>
                  </a:cubicBezTo>
                  <a:cubicBezTo>
                    <a:pt x="970" y="63"/>
                    <a:pt x="868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322284" y="350684"/>
              <a:ext cx="57049" cy="43811"/>
            </a:xfrm>
            <a:custGeom>
              <a:avLst/>
              <a:gdLst/>
              <a:ahLst/>
              <a:cxnLst/>
              <a:rect l="l" t="t" r="r" b="b"/>
              <a:pathLst>
                <a:path w="1698" h="1304" extrusionOk="0">
                  <a:moveTo>
                    <a:pt x="860" y="1"/>
                  </a:moveTo>
                  <a:cubicBezTo>
                    <a:pt x="1" y="1"/>
                    <a:pt x="1" y="1303"/>
                    <a:pt x="860" y="1303"/>
                  </a:cubicBezTo>
                  <a:cubicBezTo>
                    <a:pt x="1698" y="1303"/>
                    <a:pt x="1698" y="1"/>
                    <a:pt x="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352756" y="450702"/>
              <a:ext cx="47708" cy="36789"/>
            </a:xfrm>
            <a:custGeom>
              <a:avLst/>
              <a:gdLst/>
              <a:ahLst/>
              <a:cxnLst/>
              <a:rect l="l" t="t" r="r" b="b"/>
              <a:pathLst>
                <a:path w="1420" h="1095" extrusionOk="0">
                  <a:moveTo>
                    <a:pt x="722" y="1"/>
                  </a:moveTo>
                  <a:cubicBezTo>
                    <a:pt x="0" y="1"/>
                    <a:pt x="0" y="1095"/>
                    <a:pt x="722" y="1095"/>
                  </a:cubicBezTo>
                  <a:cubicBezTo>
                    <a:pt x="1420" y="1095"/>
                    <a:pt x="1420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4"/>
          <p:cNvSpPr/>
          <p:nvPr/>
        </p:nvSpPr>
        <p:spPr>
          <a:xfrm>
            <a:off x="7592387" y="-268046"/>
            <a:ext cx="2009626" cy="719653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"/>
          <p:cNvSpPr/>
          <p:nvPr/>
        </p:nvSpPr>
        <p:spPr>
          <a:xfrm rot="3529295">
            <a:off x="8286539" y="4001886"/>
            <a:ext cx="621350" cy="1474177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"/>
          <p:cNvSpPr/>
          <p:nvPr/>
        </p:nvSpPr>
        <p:spPr>
          <a:xfrm rot="-2742946" flipH="1">
            <a:off x="-148797" y="-672474"/>
            <a:ext cx="1158652" cy="1091032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4"/>
          <p:cNvSpPr/>
          <p:nvPr/>
        </p:nvSpPr>
        <p:spPr>
          <a:xfrm rot="-5625371" flipH="1">
            <a:off x="-395075" y="440658"/>
            <a:ext cx="481717" cy="375045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4"/>
          <p:cNvSpPr/>
          <p:nvPr/>
        </p:nvSpPr>
        <p:spPr>
          <a:xfrm rot="-9765758" flipH="1">
            <a:off x="1106714" y="-206949"/>
            <a:ext cx="467606" cy="364443"/>
          </a:xfrm>
          <a:custGeom>
            <a:avLst/>
            <a:gdLst/>
            <a:ahLst/>
            <a:cxnLst/>
            <a:rect l="l" t="t" r="r" b="b"/>
            <a:pathLst>
              <a:path w="12666" h="9871" extrusionOk="0">
                <a:moveTo>
                  <a:pt x="5921" y="1897"/>
                </a:moveTo>
                <a:lnTo>
                  <a:pt x="5921" y="1897"/>
                </a:lnTo>
                <a:cubicBezTo>
                  <a:pt x="6005" y="1961"/>
                  <a:pt x="6083" y="2034"/>
                  <a:pt x="6154" y="2117"/>
                </a:cubicBezTo>
                <a:cubicBezTo>
                  <a:pt x="6340" y="2327"/>
                  <a:pt x="6455" y="2582"/>
                  <a:pt x="6479" y="2861"/>
                </a:cubicBezTo>
                <a:cubicBezTo>
                  <a:pt x="6479" y="3093"/>
                  <a:pt x="6386" y="3419"/>
                  <a:pt x="6154" y="3490"/>
                </a:cubicBezTo>
                <a:cubicBezTo>
                  <a:pt x="6118" y="3501"/>
                  <a:pt x="6085" y="3507"/>
                  <a:pt x="6054" y="3507"/>
                </a:cubicBezTo>
                <a:cubicBezTo>
                  <a:pt x="5841" y="3507"/>
                  <a:pt x="5729" y="3250"/>
                  <a:pt x="5689" y="3047"/>
                </a:cubicBezTo>
                <a:cubicBezTo>
                  <a:pt x="5618" y="2768"/>
                  <a:pt x="5689" y="2489"/>
                  <a:pt x="5782" y="2210"/>
                </a:cubicBezTo>
                <a:cubicBezTo>
                  <a:pt x="5823" y="2104"/>
                  <a:pt x="5869" y="2000"/>
                  <a:pt x="5921" y="1897"/>
                </a:cubicBezTo>
                <a:close/>
                <a:moveTo>
                  <a:pt x="10113" y="3013"/>
                </a:moveTo>
                <a:cubicBezTo>
                  <a:pt x="10447" y="3013"/>
                  <a:pt x="10781" y="3098"/>
                  <a:pt x="11083" y="3264"/>
                </a:cubicBezTo>
                <a:lnTo>
                  <a:pt x="11083" y="3264"/>
                </a:lnTo>
                <a:cubicBezTo>
                  <a:pt x="11054" y="3389"/>
                  <a:pt x="11016" y="3511"/>
                  <a:pt x="10967" y="3629"/>
                </a:cubicBezTo>
                <a:cubicBezTo>
                  <a:pt x="10759" y="4163"/>
                  <a:pt x="10362" y="4628"/>
                  <a:pt x="9828" y="4839"/>
                </a:cubicBezTo>
                <a:cubicBezTo>
                  <a:pt x="9675" y="4902"/>
                  <a:pt x="9514" y="4938"/>
                  <a:pt x="9354" y="4938"/>
                </a:cubicBezTo>
                <a:cubicBezTo>
                  <a:pt x="9223" y="4938"/>
                  <a:pt x="9093" y="4914"/>
                  <a:pt x="8967" y="4861"/>
                </a:cubicBezTo>
                <a:cubicBezTo>
                  <a:pt x="8734" y="4746"/>
                  <a:pt x="8526" y="4535"/>
                  <a:pt x="8455" y="4280"/>
                </a:cubicBezTo>
                <a:cubicBezTo>
                  <a:pt x="8386" y="3955"/>
                  <a:pt x="8572" y="3652"/>
                  <a:pt x="8827" y="3465"/>
                </a:cubicBezTo>
                <a:cubicBezTo>
                  <a:pt x="9060" y="3257"/>
                  <a:pt x="9339" y="3140"/>
                  <a:pt x="9642" y="3071"/>
                </a:cubicBezTo>
                <a:cubicBezTo>
                  <a:pt x="9797" y="3032"/>
                  <a:pt x="9955" y="3013"/>
                  <a:pt x="10113" y="3013"/>
                </a:cubicBezTo>
                <a:close/>
                <a:moveTo>
                  <a:pt x="8494" y="0"/>
                </a:moveTo>
                <a:cubicBezTo>
                  <a:pt x="8107" y="0"/>
                  <a:pt x="7721" y="76"/>
                  <a:pt x="7363" y="234"/>
                </a:cubicBezTo>
                <a:cubicBezTo>
                  <a:pt x="6781" y="489"/>
                  <a:pt x="6293" y="931"/>
                  <a:pt x="5944" y="1465"/>
                </a:cubicBezTo>
                <a:cubicBezTo>
                  <a:pt x="5914" y="1517"/>
                  <a:pt x="5885" y="1568"/>
                  <a:pt x="5857" y="1621"/>
                </a:cubicBezTo>
                <a:lnTo>
                  <a:pt x="5857" y="1621"/>
                </a:lnTo>
                <a:cubicBezTo>
                  <a:pt x="5847" y="1616"/>
                  <a:pt x="5838" y="1610"/>
                  <a:pt x="5828" y="1605"/>
                </a:cubicBezTo>
                <a:cubicBezTo>
                  <a:pt x="5533" y="1441"/>
                  <a:pt x="5207" y="1375"/>
                  <a:pt x="4879" y="1375"/>
                </a:cubicBezTo>
                <a:cubicBezTo>
                  <a:pt x="4509" y="1375"/>
                  <a:pt x="4137" y="1459"/>
                  <a:pt x="3804" y="1583"/>
                </a:cubicBezTo>
                <a:cubicBezTo>
                  <a:pt x="3153" y="1815"/>
                  <a:pt x="2572" y="2234"/>
                  <a:pt x="2107" y="2745"/>
                </a:cubicBezTo>
                <a:cubicBezTo>
                  <a:pt x="1037" y="3884"/>
                  <a:pt x="526" y="5397"/>
                  <a:pt x="222" y="6908"/>
                </a:cubicBezTo>
                <a:cubicBezTo>
                  <a:pt x="154" y="7326"/>
                  <a:pt x="83" y="7745"/>
                  <a:pt x="14" y="8141"/>
                </a:cubicBezTo>
                <a:cubicBezTo>
                  <a:pt x="1" y="8204"/>
                  <a:pt x="51" y="8240"/>
                  <a:pt x="103" y="8240"/>
                </a:cubicBezTo>
                <a:cubicBezTo>
                  <a:pt x="145" y="8240"/>
                  <a:pt x="189" y="8216"/>
                  <a:pt x="200" y="8163"/>
                </a:cubicBezTo>
                <a:cubicBezTo>
                  <a:pt x="433" y="6675"/>
                  <a:pt x="712" y="5164"/>
                  <a:pt x="1478" y="3862"/>
                </a:cubicBezTo>
                <a:cubicBezTo>
                  <a:pt x="2129" y="2792"/>
                  <a:pt x="3177" y="1791"/>
                  <a:pt x="4455" y="1583"/>
                </a:cubicBezTo>
                <a:cubicBezTo>
                  <a:pt x="4575" y="1565"/>
                  <a:pt x="4696" y="1556"/>
                  <a:pt x="4816" y="1556"/>
                </a:cubicBezTo>
                <a:cubicBezTo>
                  <a:pt x="5155" y="1556"/>
                  <a:pt x="5485" y="1630"/>
                  <a:pt x="5769" y="1795"/>
                </a:cubicBezTo>
                <a:lnTo>
                  <a:pt x="5769" y="1795"/>
                </a:lnTo>
                <a:cubicBezTo>
                  <a:pt x="5682" y="1977"/>
                  <a:pt x="5606" y="2163"/>
                  <a:pt x="5549" y="2349"/>
                </a:cubicBezTo>
                <a:cubicBezTo>
                  <a:pt x="5478" y="2652"/>
                  <a:pt x="5456" y="2954"/>
                  <a:pt x="5549" y="3257"/>
                </a:cubicBezTo>
                <a:cubicBezTo>
                  <a:pt x="5633" y="3488"/>
                  <a:pt x="5812" y="3682"/>
                  <a:pt x="6053" y="3682"/>
                </a:cubicBezTo>
                <a:cubicBezTo>
                  <a:pt x="6078" y="3682"/>
                  <a:pt x="6103" y="3680"/>
                  <a:pt x="6130" y="3676"/>
                </a:cubicBezTo>
                <a:cubicBezTo>
                  <a:pt x="6409" y="3629"/>
                  <a:pt x="6572" y="3372"/>
                  <a:pt x="6641" y="3118"/>
                </a:cubicBezTo>
                <a:cubicBezTo>
                  <a:pt x="6744" y="2588"/>
                  <a:pt x="6436" y="2040"/>
                  <a:pt x="6014" y="1725"/>
                </a:cubicBezTo>
                <a:lnTo>
                  <a:pt x="6014" y="1725"/>
                </a:lnTo>
                <a:cubicBezTo>
                  <a:pt x="6215" y="1373"/>
                  <a:pt x="6476" y="1049"/>
                  <a:pt x="6781" y="792"/>
                </a:cubicBezTo>
                <a:cubicBezTo>
                  <a:pt x="7246" y="442"/>
                  <a:pt x="7804" y="210"/>
                  <a:pt x="8386" y="187"/>
                </a:cubicBezTo>
                <a:cubicBezTo>
                  <a:pt x="8424" y="186"/>
                  <a:pt x="8462" y="185"/>
                  <a:pt x="8499" y="185"/>
                </a:cubicBezTo>
                <a:cubicBezTo>
                  <a:pt x="9042" y="185"/>
                  <a:pt x="9581" y="348"/>
                  <a:pt x="10037" y="652"/>
                </a:cubicBezTo>
                <a:cubicBezTo>
                  <a:pt x="10526" y="978"/>
                  <a:pt x="10898" y="1443"/>
                  <a:pt x="11038" y="2001"/>
                </a:cubicBezTo>
                <a:cubicBezTo>
                  <a:pt x="11145" y="2354"/>
                  <a:pt x="11171" y="2728"/>
                  <a:pt x="11116" y="3088"/>
                </a:cubicBezTo>
                <a:lnTo>
                  <a:pt x="11116" y="3088"/>
                </a:lnTo>
                <a:cubicBezTo>
                  <a:pt x="10825" y="2938"/>
                  <a:pt x="10504" y="2850"/>
                  <a:pt x="10176" y="2838"/>
                </a:cubicBezTo>
                <a:cubicBezTo>
                  <a:pt x="10148" y="2837"/>
                  <a:pt x="10120" y="2837"/>
                  <a:pt x="10092" y="2837"/>
                </a:cubicBezTo>
                <a:cubicBezTo>
                  <a:pt x="9466" y="2837"/>
                  <a:pt x="8810" y="3094"/>
                  <a:pt x="8433" y="3605"/>
                </a:cubicBezTo>
                <a:cubicBezTo>
                  <a:pt x="8247" y="3862"/>
                  <a:pt x="8200" y="4210"/>
                  <a:pt x="8340" y="4513"/>
                </a:cubicBezTo>
                <a:cubicBezTo>
                  <a:pt x="8455" y="4768"/>
                  <a:pt x="8688" y="4954"/>
                  <a:pt x="8967" y="5047"/>
                </a:cubicBezTo>
                <a:cubicBezTo>
                  <a:pt x="9100" y="5096"/>
                  <a:pt x="9235" y="5118"/>
                  <a:pt x="9368" y="5118"/>
                </a:cubicBezTo>
                <a:cubicBezTo>
                  <a:pt x="9869" y="5118"/>
                  <a:pt x="10358" y="4809"/>
                  <a:pt x="10688" y="4442"/>
                </a:cubicBezTo>
                <a:cubicBezTo>
                  <a:pt x="10964" y="4135"/>
                  <a:pt x="11149" y="3761"/>
                  <a:pt x="11245" y="3363"/>
                </a:cubicBezTo>
                <a:lnTo>
                  <a:pt x="11245" y="3363"/>
                </a:lnTo>
                <a:cubicBezTo>
                  <a:pt x="11261" y="3374"/>
                  <a:pt x="11277" y="3385"/>
                  <a:pt x="11293" y="3397"/>
                </a:cubicBezTo>
                <a:cubicBezTo>
                  <a:pt x="11782" y="3745"/>
                  <a:pt x="12083" y="4303"/>
                  <a:pt x="12269" y="4885"/>
                </a:cubicBezTo>
                <a:cubicBezTo>
                  <a:pt x="12409" y="5419"/>
                  <a:pt x="12455" y="6001"/>
                  <a:pt x="12409" y="6582"/>
                </a:cubicBezTo>
                <a:cubicBezTo>
                  <a:pt x="12294" y="7629"/>
                  <a:pt x="11782" y="8699"/>
                  <a:pt x="10898" y="9350"/>
                </a:cubicBezTo>
                <a:cubicBezTo>
                  <a:pt x="10688" y="9490"/>
                  <a:pt x="10433" y="9605"/>
                  <a:pt x="10200" y="9698"/>
                </a:cubicBezTo>
                <a:cubicBezTo>
                  <a:pt x="10098" y="9739"/>
                  <a:pt x="10139" y="9870"/>
                  <a:pt x="10229" y="9870"/>
                </a:cubicBezTo>
                <a:cubicBezTo>
                  <a:pt x="10242" y="9870"/>
                  <a:pt x="10255" y="9868"/>
                  <a:pt x="10269" y="9862"/>
                </a:cubicBezTo>
                <a:cubicBezTo>
                  <a:pt x="11410" y="9466"/>
                  <a:pt x="12176" y="8396"/>
                  <a:pt x="12455" y="7257"/>
                </a:cubicBezTo>
                <a:cubicBezTo>
                  <a:pt x="12619" y="6675"/>
                  <a:pt x="12666" y="6048"/>
                  <a:pt x="12573" y="5443"/>
                </a:cubicBezTo>
                <a:cubicBezTo>
                  <a:pt x="12480" y="4814"/>
                  <a:pt x="12247" y="4163"/>
                  <a:pt x="11828" y="3652"/>
                </a:cubicBezTo>
                <a:cubicBezTo>
                  <a:pt x="11670" y="3467"/>
                  <a:pt x="11485" y="3309"/>
                  <a:pt x="11281" y="3182"/>
                </a:cubicBezTo>
                <a:lnTo>
                  <a:pt x="11281" y="3182"/>
                </a:lnTo>
                <a:cubicBezTo>
                  <a:pt x="11404" y="2456"/>
                  <a:pt x="11235" y="1675"/>
                  <a:pt x="10781" y="1093"/>
                </a:cubicBezTo>
                <a:cubicBezTo>
                  <a:pt x="10234" y="385"/>
                  <a:pt x="9363" y="0"/>
                  <a:pt x="8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"/>
          <p:cNvSpPr/>
          <p:nvPr/>
        </p:nvSpPr>
        <p:spPr>
          <a:xfrm rot="6783229" flipH="1">
            <a:off x="8791477" y="703628"/>
            <a:ext cx="289065" cy="322157"/>
          </a:xfrm>
          <a:custGeom>
            <a:avLst/>
            <a:gdLst/>
            <a:ahLst/>
            <a:cxnLst/>
            <a:rect l="l" t="t" r="r" b="b"/>
            <a:pathLst>
              <a:path w="9233" h="10290" extrusionOk="0">
                <a:moveTo>
                  <a:pt x="4867" y="0"/>
                </a:moveTo>
                <a:cubicBezTo>
                  <a:pt x="4661" y="0"/>
                  <a:pt x="4455" y="37"/>
                  <a:pt x="4255" y="121"/>
                </a:cubicBezTo>
                <a:cubicBezTo>
                  <a:pt x="3442" y="493"/>
                  <a:pt x="3163" y="1492"/>
                  <a:pt x="2977" y="2354"/>
                </a:cubicBezTo>
                <a:cubicBezTo>
                  <a:pt x="2791" y="3237"/>
                  <a:pt x="2534" y="4214"/>
                  <a:pt x="1744" y="4633"/>
                </a:cubicBezTo>
                <a:cubicBezTo>
                  <a:pt x="1442" y="4795"/>
                  <a:pt x="1070" y="4841"/>
                  <a:pt x="744" y="5027"/>
                </a:cubicBezTo>
                <a:cubicBezTo>
                  <a:pt x="0" y="5492"/>
                  <a:pt x="0" y="6586"/>
                  <a:pt x="93" y="7470"/>
                </a:cubicBezTo>
                <a:cubicBezTo>
                  <a:pt x="270" y="9417"/>
                  <a:pt x="2047" y="10290"/>
                  <a:pt x="3822" y="10290"/>
                </a:cubicBezTo>
                <a:cubicBezTo>
                  <a:pt x="3913" y="10290"/>
                  <a:pt x="4003" y="10288"/>
                  <a:pt x="4093" y="10283"/>
                </a:cubicBezTo>
                <a:cubicBezTo>
                  <a:pt x="6209" y="10168"/>
                  <a:pt x="8162" y="8958"/>
                  <a:pt x="8745" y="6819"/>
                </a:cubicBezTo>
                <a:cubicBezTo>
                  <a:pt x="9232" y="4934"/>
                  <a:pt x="8581" y="2865"/>
                  <a:pt x="7279" y="1399"/>
                </a:cubicBezTo>
                <a:cubicBezTo>
                  <a:pt x="7093" y="1191"/>
                  <a:pt x="6907" y="1005"/>
                  <a:pt x="6698" y="819"/>
                </a:cubicBezTo>
                <a:cubicBezTo>
                  <a:pt x="6184" y="375"/>
                  <a:pt x="5523" y="0"/>
                  <a:pt x="48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4"/>
          <p:cNvSpPr/>
          <p:nvPr/>
        </p:nvSpPr>
        <p:spPr>
          <a:xfrm rot="6783229" flipH="1">
            <a:off x="8952082" y="821531"/>
            <a:ext cx="195142" cy="183088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 rot="6783229" flipH="1">
            <a:off x="183932" y="451469"/>
            <a:ext cx="195142" cy="183088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"/>
          <p:cNvSpPr/>
          <p:nvPr/>
        </p:nvSpPr>
        <p:spPr>
          <a:xfrm rot="-10058849" flipH="1">
            <a:off x="233922" y="4714508"/>
            <a:ext cx="1158623" cy="1091004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"/>
          <p:cNvSpPr/>
          <p:nvPr/>
        </p:nvSpPr>
        <p:spPr>
          <a:xfrm rot="-10058849" flipH="1">
            <a:off x="-805534" y="4193863"/>
            <a:ext cx="1384351" cy="1339788"/>
          </a:xfrm>
          <a:custGeom>
            <a:avLst/>
            <a:gdLst/>
            <a:ahLst/>
            <a:cxnLst/>
            <a:rect l="l" t="t" r="r" b="b"/>
            <a:pathLst>
              <a:path w="30382" h="29404" extrusionOk="0">
                <a:moveTo>
                  <a:pt x="19201" y="0"/>
                </a:moveTo>
                <a:cubicBezTo>
                  <a:pt x="19054" y="0"/>
                  <a:pt x="18908" y="13"/>
                  <a:pt x="18762" y="42"/>
                </a:cubicBezTo>
                <a:cubicBezTo>
                  <a:pt x="17820" y="218"/>
                  <a:pt x="17128" y="1011"/>
                  <a:pt x="16537" y="1766"/>
                </a:cubicBezTo>
                <a:cubicBezTo>
                  <a:pt x="11708" y="7864"/>
                  <a:pt x="7508" y="14428"/>
                  <a:pt x="3308" y="20980"/>
                </a:cubicBezTo>
                <a:cubicBezTo>
                  <a:pt x="2314" y="22527"/>
                  <a:pt x="1321" y="24074"/>
                  <a:pt x="365" y="25658"/>
                </a:cubicBezTo>
                <a:cubicBezTo>
                  <a:pt x="189" y="25947"/>
                  <a:pt x="0" y="26262"/>
                  <a:pt x="63" y="26601"/>
                </a:cubicBezTo>
                <a:cubicBezTo>
                  <a:pt x="151" y="27042"/>
                  <a:pt x="617" y="27293"/>
                  <a:pt x="1031" y="27469"/>
                </a:cubicBezTo>
                <a:cubicBezTo>
                  <a:pt x="3481" y="28507"/>
                  <a:pt x="6071" y="29404"/>
                  <a:pt x="8713" y="29404"/>
                </a:cubicBezTo>
                <a:cubicBezTo>
                  <a:pt x="9015" y="29404"/>
                  <a:pt x="9317" y="29392"/>
                  <a:pt x="9621" y="29368"/>
                </a:cubicBezTo>
                <a:cubicBezTo>
                  <a:pt x="12575" y="29129"/>
                  <a:pt x="15568" y="27381"/>
                  <a:pt x="16474" y="24564"/>
                </a:cubicBezTo>
                <a:cubicBezTo>
                  <a:pt x="16738" y="23759"/>
                  <a:pt x="16814" y="22892"/>
                  <a:pt x="17191" y="22137"/>
                </a:cubicBezTo>
                <a:cubicBezTo>
                  <a:pt x="17719" y="21068"/>
                  <a:pt x="18801" y="20288"/>
                  <a:pt x="19039" y="19119"/>
                </a:cubicBezTo>
                <a:cubicBezTo>
                  <a:pt x="19203" y="18314"/>
                  <a:pt x="18938" y="17459"/>
                  <a:pt x="19203" y="16680"/>
                </a:cubicBezTo>
                <a:cubicBezTo>
                  <a:pt x="19630" y="15447"/>
                  <a:pt x="21126" y="15045"/>
                  <a:pt x="22372" y="14643"/>
                </a:cubicBezTo>
                <a:cubicBezTo>
                  <a:pt x="24170" y="14051"/>
                  <a:pt x="25817" y="13058"/>
                  <a:pt x="27201" y="11775"/>
                </a:cubicBezTo>
                <a:cubicBezTo>
                  <a:pt x="28056" y="10971"/>
                  <a:pt x="30382" y="8732"/>
                  <a:pt x="30269" y="7424"/>
                </a:cubicBezTo>
                <a:cubicBezTo>
                  <a:pt x="30143" y="6129"/>
                  <a:pt x="27112" y="4054"/>
                  <a:pt x="26131" y="3325"/>
                </a:cubicBezTo>
                <a:cubicBezTo>
                  <a:pt x="24510" y="2092"/>
                  <a:pt x="22711" y="1099"/>
                  <a:pt x="20813" y="369"/>
                </a:cubicBezTo>
                <a:cubicBezTo>
                  <a:pt x="20296" y="181"/>
                  <a:pt x="19749" y="0"/>
                  <a:pt x="192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"/>
          <p:cNvSpPr/>
          <p:nvPr/>
        </p:nvSpPr>
        <p:spPr>
          <a:xfrm rot="-10058849" flipH="1">
            <a:off x="209389" y="4479966"/>
            <a:ext cx="363425" cy="286010"/>
          </a:xfrm>
          <a:custGeom>
            <a:avLst/>
            <a:gdLst/>
            <a:ahLst/>
            <a:cxnLst/>
            <a:rect l="l" t="t" r="r" b="b"/>
            <a:pathLst>
              <a:path w="7976" h="6277" extrusionOk="0">
                <a:moveTo>
                  <a:pt x="5010" y="1"/>
                </a:moveTo>
                <a:cubicBezTo>
                  <a:pt x="4468" y="1"/>
                  <a:pt x="3868" y="128"/>
                  <a:pt x="3270" y="403"/>
                </a:cubicBezTo>
                <a:cubicBezTo>
                  <a:pt x="2125" y="931"/>
                  <a:pt x="1219" y="1899"/>
                  <a:pt x="654" y="3018"/>
                </a:cubicBezTo>
                <a:cubicBezTo>
                  <a:pt x="226" y="3848"/>
                  <a:pt x="0" y="4930"/>
                  <a:pt x="578" y="5646"/>
                </a:cubicBezTo>
                <a:cubicBezTo>
                  <a:pt x="919" y="6080"/>
                  <a:pt x="1473" y="6277"/>
                  <a:pt x="2030" y="6277"/>
                </a:cubicBezTo>
                <a:cubicBezTo>
                  <a:pt x="2151" y="6277"/>
                  <a:pt x="2271" y="6267"/>
                  <a:pt x="2389" y="6250"/>
                </a:cubicBezTo>
                <a:cubicBezTo>
                  <a:pt x="3043" y="6149"/>
                  <a:pt x="3634" y="5810"/>
                  <a:pt x="4200" y="5445"/>
                </a:cubicBezTo>
                <a:cubicBezTo>
                  <a:pt x="5042" y="4904"/>
                  <a:pt x="5847" y="4263"/>
                  <a:pt x="6451" y="3458"/>
                </a:cubicBezTo>
                <a:cubicBezTo>
                  <a:pt x="7976" y="1392"/>
                  <a:pt x="6803" y="1"/>
                  <a:pt x="50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"/>
          <p:cNvSpPr/>
          <p:nvPr/>
        </p:nvSpPr>
        <p:spPr>
          <a:xfrm rot="-10058849" flipH="1">
            <a:off x="-530923" y="4432055"/>
            <a:ext cx="1367537" cy="613849"/>
          </a:xfrm>
          <a:custGeom>
            <a:avLst/>
            <a:gdLst/>
            <a:ahLst/>
            <a:cxnLst/>
            <a:rect l="l" t="t" r="r" b="b"/>
            <a:pathLst>
              <a:path w="30013" h="13472" extrusionOk="0">
                <a:moveTo>
                  <a:pt x="28480" y="0"/>
                </a:moveTo>
                <a:cubicBezTo>
                  <a:pt x="28468" y="0"/>
                  <a:pt x="28456" y="3"/>
                  <a:pt x="28446" y="10"/>
                </a:cubicBezTo>
                <a:cubicBezTo>
                  <a:pt x="28044" y="173"/>
                  <a:pt x="27817" y="550"/>
                  <a:pt x="27604" y="902"/>
                </a:cubicBezTo>
                <a:cubicBezTo>
                  <a:pt x="27339" y="1330"/>
                  <a:pt x="27063" y="1758"/>
                  <a:pt x="26761" y="2173"/>
                </a:cubicBezTo>
                <a:cubicBezTo>
                  <a:pt x="26157" y="2990"/>
                  <a:pt x="25478" y="3758"/>
                  <a:pt x="24737" y="4449"/>
                </a:cubicBezTo>
                <a:cubicBezTo>
                  <a:pt x="24372" y="4789"/>
                  <a:pt x="23994" y="5103"/>
                  <a:pt x="23592" y="5417"/>
                </a:cubicBezTo>
                <a:cubicBezTo>
                  <a:pt x="23470" y="5515"/>
                  <a:pt x="23156" y="5714"/>
                  <a:pt x="22924" y="5714"/>
                </a:cubicBezTo>
                <a:cubicBezTo>
                  <a:pt x="22799" y="5714"/>
                  <a:pt x="22697" y="5656"/>
                  <a:pt x="22661" y="5493"/>
                </a:cubicBezTo>
                <a:cubicBezTo>
                  <a:pt x="22624" y="5342"/>
                  <a:pt x="22737" y="5191"/>
                  <a:pt x="22837" y="5077"/>
                </a:cubicBezTo>
                <a:cubicBezTo>
                  <a:pt x="22963" y="4927"/>
                  <a:pt x="23127" y="4814"/>
                  <a:pt x="23278" y="4688"/>
                </a:cubicBezTo>
                <a:cubicBezTo>
                  <a:pt x="23680" y="4373"/>
                  <a:pt x="24083" y="4046"/>
                  <a:pt x="24447" y="3694"/>
                </a:cubicBezTo>
                <a:cubicBezTo>
                  <a:pt x="25290" y="2915"/>
                  <a:pt x="26057" y="2047"/>
                  <a:pt x="26724" y="1129"/>
                </a:cubicBezTo>
                <a:cubicBezTo>
                  <a:pt x="26769" y="1065"/>
                  <a:pt x="26715" y="995"/>
                  <a:pt x="26658" y="995"/>
                </a:cubicBezTo>
                <a:cubicBezTo>
                  <a:pt x="26637" y="995"/>
                  <a:pt x="26615" y="1004"/>
                  <a:pt x="26598" y="1028"/>
                </a:cubicBezTo>
                <a:cubicBezTo>
                  <a:pt x="25944" y="1922"/>
                  <a:pt x="25227" y="2738"/>
                  <a:pt x="24422" y="3493"/>
                </a:cubicBezTo>
                <a:cubicBezTo>
                  <a:pt x="24033" y="3870"/>
                  <a:pt x="23617" y="4222"/>
                  <a:pt x="23177" y="4562"/>
                </a:cubicBezTo>
                <a:cubicBezTo>
                  <a:pt x="22913" y="4776"/>
                  <a:pt x="22561" y="5002"/>
                  <a:pt x="22485" y="5367"/>
                </a:cubicBezTo>
                <a:cubicBezTo>
                  <a:pt x="22429" y="5685"/>
                  <a:pt x="22700" y="5890"/>
                  <a:pt x="22984" y="5890"/>
                </a:cubicBezTo>
                <a:cubicBezTo>
                  <a:pt x="23015" y="5890"/>
                  <a:pt x="23046" y="5887"/>
                  <a:pt x="23077" y="5882"/>
                </a:cubicBezTo>
                <a:cubicBezTo>
                  <a:pt x="23516" y="5795"/>
                  <a:pt x="23869" y="5443"/>
                  <a:pt x="24196" y="5166"/>
                </a:cubicBezTo>
                <a:cubicBezTo>
                  <a:pt x="25000" y="4487"/>
                  <a:pt x="25743" y="3719"/>
                  <a:pt x="26409" y="2902"/>
                </a:cubicBezTo>
                <a:cubicBezTo>
                  <a:pt x="26786" y="2425"/>
                  <a:pt x="27151" y="1934"/>
                  <a:pt x="27478" y="1419"/>
                </a:cubicBezTo>
                <a:cubicBezTo>
                  <a:pt x="27742" y="1016"/>
                  <a:pt x="27981" y="450"/>
                  <a:pt x="28434" y="211"/>
                </a:cubicBezTo>
                <a:lnTo>
                  <a:pt x="28434" y="211"/>
                </a:lnTo>
                <a:cubicBezTo>
                  <a:pt x="28560" y="626"/>
                  <a:pt x="28384" y="1053"/>
                  <a:pt x="28182" y="1419"/>
                </a:cubicBezTo>
                <a:cubicBezTo>
                  <a:pt x="27893" y="1922"/>
                  <a:pt x="27528" y="2374"/>
                  <a:pt x="27163" y="2827"/>
                </a:cubicBezTo>
                <a:cubicBezTo>
                  <a:pt x="26384" y="3808"/>
                  <a:pt x="25491" y="4700"/>
                  <a:pt x="24522" y="5505"/>
                </a:cubicBezTo>
                <a:cubicBezTo>
                  <a:pt x="23555" y="6310"/>
                  <a:pt x="22510" y="7002"/>
                  <a:pt x="21454" y="7681"/>
                </a:cubicBezTo>
                <a:cubicBezTo>
                  <a:pt x="20436" y="8347"/>
                  <a:pt x="19392" y="9001"/>
                  <a:pt x="18323" y="9605"/>
                </a:cubicBezTo>
                <a:cubicBezTo>
                  <a:pt x="16424" y="10661"/>
                  <a:pt x="14412" y="11466"/>
                  <a:pt x="12287" y="11906"/>
                </a:cubicBezTo>
                <a:cubicBezTo>
                  <a:pt x="10850" y="12214"/>
                  <a:pt x="9381" y="12365"/>
                  <a:pt x="7911" y="12365"/>
                </a:cubicBezTo>
                <a:cubicBezTo>
                  <a:pt x="7336" y="12365"/>
                  <a:pt x="6761" y="12342"/>
                  <a:pt x="6188" y="12296"/>
                </a:cubicBezTo>
                <a:cubicBezTo>
                  <a:pt x="5170" y="12220"/>
                  <a:pt x="4164" y="12069"/>
                  <a:pt x="3183" y="11856"/>
                </a:cubicBezTo>
                <a:cubicBezTo>
                  <a:pt x="2680" y="11742"/>
                  <a:pt x="2189" y="11604"/>
                  <a:pt x="1699" y="11466"/>
                </a:cubicBezTo>
                <a:cubicBezTo>
                  <a:pt x="1446" y="11400"/>
                  <a:pt x="1167" y="11335"/>
                  <a:pt x="892" y="11335"/>
                </a:cubicBezTo>
                <a:cubicBezTo>
                  <a:pt x="743" y="11335"/>
                  <a:pt x="595" y="11354"/>
                  <a:pt x="454" y="11403"/>
                </a:cubicBezTo>
                <a:cubicBezTo>
                  <a:pt x="278" y="11454"/>
                  <a:pt x="127" y="11566"/>
                  <a:pt x="26" y="11730"/>
                </a:cubicBezTo>
                <a:cubicBezTo>
                  <a:pt x="14" y="11755"/>
                  <a:pt x="1" y="11806"/>
                  <a:pt x="26" y="11831"/>
                </a:cubicBezTo>
                <a:cubicBezTo>
                  <a:pt x="454" y="12270"/>
                  <a:pt x="1007" y="12497"/>
                  <a:pt x="1560" y="12686"/>
                </a:cubicBezTo>
                <a:cubicBezTo>
                  <a:pt x="2051" y="12862"/>
                  <a:pt x="2554" y="13000"/>
                  <a:pt x="3057" y="13113"/>
                </a:cubicBezTo>
                <a:cubicBezTo>
                  <a:pt x="4063" y="13340"/>
                  <a:pt x="5081" y="13440"/>
                  <a:pt x="6112" y="13466"/>
                </a:cubicBezTo>
                <a:cubicBezTo>
                  <a:pt x="6265" y="13469"/>
                  <a:pt x="6418" y="13471"/>
                  <a:pt x="6571" y="13471"/>
                </a:cubicBezTo>
                <a:cubicBezTo>
                  <a:pt x="8516" y="13471"/>
                  <a:pt x="10449" y="13179"/>
                  <a:pt x="12338" y="12736"/>
                </a:cubicBezTo>
                <a:cubicBezTo>
                  <a:pt x="13369" y="12510"/>
                  <a:pt x="14375" y="12233"/>
                  <a:pt x="15381" y="11931"/>
                </a:cubicBezTo>
                <a:cubicBezTo>
                  <a:pt x="16513" y="11591"/>
                  <a:pt x="17631" y="11239"/>
                  <a:pt x="18726" y="10800"/>
                </a:cubicBezTo>
                <a:cubicBezTo>
                  <a:pt x="20889" y="9945"/>
                  <a:pt x="22825" y="8674"/>
                  <a:pt x="24586" y="7153"/>
                </a:cubicBezTo>
                <a:cubicBezTo>
                  <a:pt x="26346" y="5644"/>
                  <a:pt x="27893" y="3921"/>
                  <a:pt x="29427" y="2185"/>
                </a:cubicBezTo>
                <a:cubicBezTo>
                  <a:pt x="29616" y="1959"/>
                  <a:pt x="29804" y="1746"/>
                  <a:pt x="29993" y="1531"/>
                </a:cubicBezTo>
                <a:cubicBezTo>
                  <a:pt x="30012" y="1503"/>
                  <a:pt x="29981" y="1468"/>
                  <a:pt x="29954" y="1468"/>
                </a:cubicBezTo>
                <a:cubicBezTo>
                  <a:pt x="29945" y="1468"/>
                  <a:pt x="29936" y="1472"/>
                  <a:pt x="29930" y="1481"/>
                </a:cubicBezTo>
                <a:cubicBezTo>
                  <a:pt x="28409" y="3204"/>
                  <a:pt x="26861" y="4927"/>
                  <a:pt x="25176" y="6474"/>
                </a:cubicBezTo>
                <a:cubicBezTo>
                  <a:pt x="23491" y="8008"/>
                  <a:pt x="21655" y="9353"/>
                  <a:pt x="19568" y="10272"/>
                </a:cubicBezTo>
                <a:cubicBezTo>
                  <a:pt x="18474" y="10761"/>
                  <a:pt x="17329" y="11139"/>
                  <a:pt x="16186" y="11491"/>
                </a:cubicBezTo>
                <a:cubicBezTo>
                  <a:pt x="15180" y="11806"/>
                  <a:pt x="14161" y="12094"/>
                  <a:pt x="13142" y="12359"/>
                </a:cubicBezTo>
                <a:cubicBezTo>
                  <a:pt x="11142" y="12862"/>
                  <a:pt x="9093" y="13226"/>
                  <a:pt x="7031" y="13276"/>
                </a:cubicBezTo>
                <a:cubicBezTo>
                  <a:pt x="6929" y="13278"/>
                  <a:pt x="6826" y="13278"/>
                  <a:pt x="6724" y="13278"/>
                </a:cubicBezTo>
                <a:cubicBezTo>
                  <a:pt x="5798" y="13278"/>
                  <a:pt x="4881" y="13223"/>
                  <a:pt x="3975" y="13075"/>
                </a:cubicBezTo>
                <a:cubicBezTo>
                  <a:pt x="3472" y="13000"/>
                  <a:pt x="2982" y="12899"/>
                  <a:pt x="2491" y="12773"/>
                </a:cubicBezTo>
                <a:cubicBezTo>
                  <a:pt x="1963" y="12636"/>
                  <a:pt x="1434" y="12472"/>
                  <a:pt x="931" y="12245"/>
                </a:cubicBezTo>
                <a:cubicBezTo>
                  <a:pt x="668" y="12120"/>
                  <a:pt x="416" y="11969"/>
                  <a:pt x="202" y="11767"/>
                </a:cubicBezTo>
                <a:cubicBezTo>
                  <a:pt x="372" y="11551"/>
                  <a:pt x="628" y="11487"/>
                  <a:pt x="893" y="11487"/>
                </a:cubicBezTo>
                <a:cubicBezTo>
                  <a:pt x="1059" y="11487"/>
                  <a:pt x="1229" y="11512"/>
                  <a:pt x="1384" y="11541"/>
                </a:cubicBezTo>
                <a:cubicBezTo>
                  <a:pt x="1862" y="11642"/>
                  <a:pt x="2328" y="11806"/>
                  <a:pt x="2806" y="11918"/>
                </a:cubicBezTo>
                <a:cubicBezTo>
                  <a:pt x="3799" y="12158"/>
                  <a:pt x="4818" y="12321"/>
                  <a:pt x="5849" y="12421"/>
                </a:cubicBezTo>
                <a:cubicBezTo>
                  <a:pt x="6534" y="12485"/>
                  <a:pt x="7223" y="12518"/>
                  <a:pt x="7913" y="12518"/>
                </a:cubicBezTo>
                <a:cubicBezTo>
                  <a:pt x="9263" y="12518"/>
                  <a:pt x="10616" y="12394"/>
                  <a:pt x="11947" y="12145"/>
                </a:cubicBezTo>
                <a:cubicBezTo>
                  <a:pt x="14060" y="11742"/>
                  <a:pt x="16085" y="11001"/>
                  <a:pt x="17983" y="9982"/>
                </a:cubicBezTo>
                <a:cubicBezTo>
                  <a:pt x="19065" y="9403"/>
                  <a:pt x="20096" y="8762"/>
                  <a:pt x="21127" y="8109"/>
                </a:cubicBezTo>
                <a:cubicBezTo>
                  <a:pt x="22183" y="7416"/>
                  <a:pt x="23240" y="6737"/>
                  <a:pt x="24234" y="5958"/>
                </a:cubicBezTo>
                <a:cubicBezTo>
                  <a:pt x="25227" y="5178"/>
                  <a:pt x="26145" y="4311"/>
                  <a:pt x="26962" y="3355"/>
                </a:cubicBezTo>
                <a:cubicBezTo>
                  <a:pt x="27364" y="2889"/>
                  <a:pt x="27742" y="2386"/>
                  <a:pt x="28094" y="1883"/>
                </a:cubicBezTo>
                <a:cubicBezTo>
                  <a:pt x="28345" y="1519"/>
                  <a:pt x="28597" y="1104"/>
                  <a:pt x="28647" y="651"/>
                </a:cubicBezTo>
                <a:cubicBezTo>
                  <a:pt x="28672" y="450"/>
                  <a:pt x="28647" y="249"/>
                  <a:pt x="28560" y="60"/>
                </a:cubicBezTo>
                <a:cubicBezTo>
                  <a:pt x="28550" y="24"/>
                  <a:pt x="28514" y="0"/>
                  <a:pt x="284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"/>
          <p:cNvSpPr/>
          <p:nvPr/>
        </p:nvSpPr>
        <p:spPr>
          <a:xfrm rot="-10058849" flipH="1">
            <a:off x="-16156" y="4746653"/>
            <a:ext cx="295898" cy="427580"/>
          </a:xfrm>
          <a:custGeom>
            <a:avLst/>
            <a:gdLst/>
            <a:ahLst/>
            <a:cxnLst/>
            <a:rect l="l" t="t" r="r" b="b"/>
            <a:pathLst>
              <a:path w="6494" h="9384" extrusionOk="0">
                <a:moveTo>
                  <a:pt x="3883" y="1"/>
                </a:moveTo>
                <a:cubicBezTo>
                  <a:pt x="3691" y="1"/>
                  <a:pt x="3541" y="277"/>
                  <a:pt x="3737" y="411"/>
                </a:cubicBezTo>
                <a:cubicBezTo>
                  <a:pt x="3781" y="444"/>
                  <a:pt x="3827" y="458"/>
                  <a:pt x="3870" y="458"/>
                </a:cubicBezTo>
                <a:cubicBezTo>
                  <a:pt x="4057" y="458"/>
                  <a:pt x="4198" y="190"/>
                  <a:pt x="4014" y="47"/>
                </a:cubicBezTo>
                <a:cubicBezTo>
                  <a:pt x="3970" y="15"/>
                  <a:pt x="3925" y="1"/>
                  <a:pt x="3883" y="1"/>
                </a:cubicBezTo>
                <a:close/>
                <a:moveTo>
                  <a:pt x="2806" y="2901"/>
                </a:moveTo>
                <a:cubicBezTo>
                  <a:pt x="2793" y="2901"/>
                  <a:pt x="2781" y="2914"/>
                  <a:pt x="2756" y="2914"/>
                </a:cubicBezTo>
                <a:cubicBezTo>
                  <a:pt x="2731" y="2926"/>
                  <a:pt x="2693" y="2951"/>
                  <a:pt x="2681" y="2976"/>
                </a:cubicBezTo>
                <a:cubicBezTo>
                  <a:pt x="2642" y="3014"/>
                  <a:pt x="2617" y="3065"/>
                  <a:pt x="2580" y="3102"/>
                </a:cubicBezTo>
                <a:cubicBezTo>
                  <a:pt x="2567" y="3115"/>
                  <a:pt x="2555" y="3140"/>
                  <a:pt x="2555" y="3177"/>
                </a:cubicBezTo>
                <a:cubicBezTo>
                  <a:pt x="2542" y="3202"/>
                  <a:pt x="2542" y="3228"/>
                  <a:pt x="2542" y="3253"/>
                </a:cubicBezTo>
                <a:cubicBezTo>
                  <a:pt x="2555" y="3278"/>
                  <a:pt x="2555" y="3303"/>
                  <a:pt x="2580" y="3328"/>
                </a:cubicBezTo>
                <a:cubicBezTo>
                  <a:pt x="2592" y="3353"/>
                  <a:pt x="2605" y="3379"/>
                  <a:pt x="2630" y="3392"/>
                </a:cubicBezTo>
                <a:cubicBezTo>
                  <a:pt x="2642" y="3404"/>
                  <a:pt x="2656" y="3404"/>
                  <a:pt x="2681" y="3417"/>
                </a:cubicBezTo>
                <a:cubicBezTo>
                  <a:pt x="2718" y="3429"/>
                  <a:pt x="2743" y="3429"/>
                  <a:pt x="2781" y="3429"/>
                </a:cubicBezTo>
                <a:cubicBezTo>
                  <a:pt x="2806" y="3429"/>
                  <a:pt x="2819" y="3417"/>
                  <a:pt x="2832" y="3417"/>
                </a:cubicBezTo>
                <a:cubicBezTo>
                  <a:pt x="2869" y="3404"/>
                  <a:pt x="2894" y="3379"/>
                  <a:pt x="2919" y="3341"/>
                </a:cubicBezTo>
                <a:cubicBezTo>
                  <a:pt x="2944" y="3303"/>
                  <a:pt x="2983" y="3266"/>
                  <a:pt x="3008" y="3228"/>
                </a:cubicBezTo>
                <a:cubicBezTo>
                  <a:pt x="3020" y="3202"/>
                  <a:pt x="3033" y="3177"/>
                  <a:pt x="3033" y="3152"/>
                </a:cubicBezTo>
                <a:cubicBezTo>
                  <a:pt x="3045" y="3127"/>
                  <a:pt x="3045" y="3102"/>
                  <a:pt x="3045" y="3077"/>
                </a:cubicBezTo>
                <a:cubicBezTo>
                  <a:pt x="3045" y="3052"/>
                  <a:pt x="3033" y="3026"/>
                  <a:pt x="3020" y="3001"/>
                </a:cubicBezTo>
                <a:cubicBezTo>
                  <a:pt x="3008" y="2976"/>
                  <a:pt x="2983" y="2951"/>
                  <a:pt x="2957" y="2939"/>
                </a:cubicBezTo>
                <a:cubicBezTo>
                  <a:pt x="2944" y="2926"/>
                  <a:pt x="2932" y="2926"/>
                  <a:pt x="2919" y="2914"/>
                </a:cubicBezTo>
                <a:cubicBezTo>
                  <a:pt x="2882" y="2901"/>
                  <a:pt x="2844" y="2901"/>
                  <a:pt x="2806" y="2901"/>
                </a:cubicBezTo>
                <a:close/>
                <a:moveTo>
                  <a:pt x="6235" y="3254"/>
                </a:moveTo>
                <a:cubicBezTo>
                  <a:pt x="6086" y="3254"/>
                  <a:pt x="5972" y="3467"/>
                  <a:pt x="6126" y="3580"/>
                </a:cubicBezTo>
                <a:cubicBezTo>
                  <a:pt x="6161" y="3605"/>
                  <a:pt x="6197" y="3616"/>
                  <a:pt x="6231" y="3616"/>
                </a:cubicBezTo>
                <a:cubicBezTo>
                  <a:pt x="6380" y="3616"/>
                  <a:pt x="6494" y="3403"/>
                  <a:pt x="6340" y="3291"/>
                </a:cubicBezTo>
                <a:cubicBezTo>
                  <a:pt x="6305" y="3265"/>
                  <a:pt x="6269" y="3254"/>
                  <a:pt x="6235" y="3254"/>
                </a:cubicBezTo>
                <a:close/>
                <a:moveTo>
                  <a:pt x="3474" y="5027"/>
                </a:moveTo>
                <a:cubicBezTo>
                  <a:pt x="3331" y="5027"/>
                  <a:pt x="3216" y="5238"/>
                  <a:pt x="3360" y="5340"/>
                </a:cubicBezTo>
                <a:cubicBezTo>
                  <a:pt x="3396" y="5367"/>
                  <a:pt x="3432" y="5378"/>
                  <a:pt x="3467" y="5378"/>
                </a:cubicBezTo>
                <a:cubicBezTo>
                  <a:pt x="3611" y="5378"/>
                  <a:pt x="3715" y="5176"/>
                  <a:pt x="3573" y="5064"/>
                </a:cubicBezTo>
                <a:cubicBezTo>
                  <a:pt x="3540" y="5038"/>
                  <a:pt x="3507" y="5027"/>
                  <a:pt x="3474" y="5027"/>
                </a:cubicBezTo>
                <a:close/>
                <a:moveTo>
                  <a:pt x="4884" y="5868"/>
                </a:moveTo>
                <a:cubicBezTo>
                  <a:pt x="4579" y="5868"/>
                  <a:pt x="4337" y="6312"/>
                  <a:pt x="4655" y="6547"/>
                </a:cubicBezTo>
                <a:cubicBezTo>
                  <a:pt x="4727" y="6601"/>
                  <a:pt x="4801" y="6624"/>
                  <a:pt x="4871" y="6624"/>
                </a:cubicBezTo>
                <a:cubicBezTo>
                  <a:pt x="5179" y="6624"/>
                  <a:pt x="5412" y="6180"/>
                  <a:pt x="5095" y="5944"/>
                </a:cubicBezTo>
                <a:cubicBezTo>
                  <a:pt x="5025" y="5890"/>
                  <a:pt x="4953" y="5868"/>
                  <a:pt x="4884" y="5868"/>
                </a:cubicBezTo>
                <a:close/>
                <a:moveTo>
                  <a:pt x="3159" y="6407"/>
                </a:moveTo>
                <a:cubicBezTo>
                  <a:pt x="2997" y="6407"/>
                  <a:pt x="2869" y="6639"/>
                  <a:pt x="3033" y="6762"/>
                </a:cubicBezTo>
                <a:cubicBezTo>
                  <a:pt x="3072" y="6790"/>
                  <a:pt x="3112" y="6802"/>
                  <a:pt x="3150" y="6802"/>
                </a:cubicBezTo>
                <a:cubicBezTo>
                  <a:pt x="3315" y="6802"/>
                  <a:pt x="3435" y="6570"/>
                  <a:pt x="3271" y="6447"/>
                </a:cubicBezTo>
                <a:cubicBezTo>
                  <a:pt x="3234" y="6419"/>
                  <a:pt x="3195" y="6407"/>
                  <a:pt x="3159" y="6407"/>
                </a:cubicBezTo>
                <a:close/>
                <a:moveTo>
                  <a:pt x="1441" y="6676"/>
                </a:moveTo>
                <a:cubicBezTo>
                  <a:pt x="1201" y="6676"/>
                  <a:pt x="1014" y="7017"/>
                  <a:pt x="1259" y="7201"/>
                </a:cubicBezTo>
                <a:cubicBezTo>
                  <a:pt x="1316" y="7244"/>
                  <a:pt x="1374" y="7262"/>
                  <a:pt x="1428" y="7262"/>
                </a:cubicBezTo>
                <a:cubicBezTo>
                  <a:pt x="1666" y="7262"/>
                  <a:pt x="1847" y="6921"/>
                  <a:pt x="1611" y="6737"/>
                </a:cubicBezTo>
                <a:cubicBezTo>
                  <a:pt x="1555" y="6694"/>
                  <a:pt x="1496" y="6676"/>
                  <a:pt x="1441" y="6676"/>
                </a:cubicBezTo>
                <a:close/>
                <a:moveTo>
                  <a:pt x="2983" y="7339"/>
                </a:moveTo>
                <a:cubicBezTo>
                  <a:pt x="2795" y="7339"/>
                  <a:pt x="2651" y="7615"/>
                  <a:pt x="2844" y="7768"/>
                </a:cubicBezTo>
                <a:cubicBezTo>
                  <a:pt x="2889" y="7800"/>
                  <a:pt x="2936" y="7813"/>
                  <a:pt x="2980" y="7813"/>
                </a:cubicBezTo>
                <a:cubicBezTo>
                  <a:pt x="3178" y="7813"/>
                  <a:pt x="3326" y="7535"/>
                  <a:pt x="3120" y="7391"/>
                </a:cubicBezTo>
                <a:cubicBezTo>
                  <a:pt x="3075" y="7354"/>
                  <a:pt x="3028" y="7339"/>
                  <a:pt x="2983" y="7339"/>
                </a:cubicBezTo>
                <a:close/>
                <a:moveTo>
                  <a:pt x="406" y="8835"/>
                </a:moveTo>
                <a:cubicBezTo>
                  <a:pt x="181" y="8835"/>
                  <a:pt x="1" y="9162"/>
                  <a:pt x="228" y="9327"/>
                </a:cubicBezTo>
                <a:cubicBezTo>
                  <a:pt x="282" y="9367"/>
                  <a:pt x="338" y="9384"/>
                  <a:pt x="390" y="9384"/>
                </a:cubicBezTo>
                <a:cubicBezTo>
                  <a:pt x="618" y="9384"/>
                  <a:pt x="791" y="9061"/>
                  <a:pt x="555" y="8886"/>
                </a:cubicBezTo>
                <a:cubicBezTo>
                  <a:pt x="506" y="8851"/>
                  <a:pt x="455" y="8835"/>
                  <a:pt x="406" y="883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9"/>
          <p:cNvSpPr txBox="1">
            <a:spLocks noGrp="1"/>
          </p:cNvSpPr>
          <p:nvPr>
            <p:ph type="subTitle" idx="1"/>
          </p:nvPr>
        </p:nvSpPr>
        <p:spPr>
          <a:xfrm>
            <a:off x="1388200" y="3574900"/>
            <a:ext cx="6367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97" name="Google Shape;1097;p9"/>
          <p:cNvSpPr txBox="1">
            <a:spLocks noGrp="1"/>
          </p:cNvSpPr>
          <p:nvPr>
            <p:ph type="title"/>
          </p:nvPr>
        </p:nvSpPr>
        <p:spPr>
          <a:xfrm>
            <a:off x="1388100" y="9348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98" name="Google Shape;1098;p9"/>
          <p:cNvSpPr/>
          <p:nvPr/>
        </p:nvSpPr>
        <p:spPr>
          <a:xfrm rot="-3529295" flipH="1">
            <a:off x="-1732119" y="3211295"/>
            <a:ext cx="3254393" cy="3033544"/>
          </a:xfrm>
          <a:custGeom>
            <a:avLst/>
            <a:gdLst/>
            <a:ahLst/>
            <a:cxnLst/>
            <a:rect l="l" t="t" r="r" b="b"/>
            <a:pathLst>
              <a:path w="76862" h="71646" extrusionOk="0">
                <a:moveTo>
                  <a:pt x="54262" y="1"/>
                </a:moveTo>
                <a:cubicBezTo>
                  <a:pt x="50979" y="1"/>
                  <a:pt x="47718" y="954"/>
                  <a:pt x="44510" y="1711"/>
                </a:cubicBezTo>
                <a:cubicBezTo>
                  <a:pt x="37954" y="3275"/>
                  <a:pt x="31225" y="4057"/>
                  <a:pt x="24498" y="4057"/>
                </a:cubicBezTo>
                <a:cubicBezTo>
                  <a:pt x="18625" y="4057"/>
                  <a:pt x="12753" y="3461"/>
                  <a:pt x="6998" y="2269"/>
                </a:cubicBezTo>
                <a:cubicBezTo>
                  <a:pt x="6522" y="2171"/>
                  <a:pt x="6058" y="2125"/>
                  <a:pt x="5616" y="2125"/>
                </a:cubicBezTo>
                <a:cubicBezTo>
                  <a:pt x="2160" y="2125"/>
                  <a:pt x="0" y="4906"/>
                  <a:pt x="3835" y="7339"/>
                </a:cubicBezTo>
                <a:cubicBezTo>
                  <a:pt x="7742" y="9826"/>
                  <a:pt x="12998" y="9525"/>
                  <a:pt x="17113" y="11665"/>
                </a:cubicBezTo>
                <a:cubicBezTo>
                  <a:pt x="22487" y="14455"/>
                  <a:pt x="25650" y="20967"/>
                  <a:pt x="24487" y="26897"/>
                </a:cubicBezTo>
                <a:cubicBezTo>
                  <a:pt x="23811" y="30478"/>
                  <a:pt x="21765" y="34293"/>
                  <a:pt x="23463" y="37526"/>
                </a:cubicBezTo>
                <a:cubicBezTo>
                  <a:pt x="24323" y="39176"/>
                  <a:pt x="25998" y="40224"/>
                  <a:pt x="27579" y="41223"/>
                </a:cubicBezTo>
                <a:cubicBezTo>
                  <a:pt x="31975" y="44014"/>
                  <a:pt x="36534" y="47527"/>
                  <a:pt x="37697" y="52619"/>
                </a:cubicBezTo>
                <a:cubicBezTo>
                  <a:pt x="38975" y="58178"/>
                  <a:pt x="35464" y="64085"/>
                  <a:pt x="30416" y="66759"/>
                </a:cubicBezTo>
                <a:cubicBezTo>
                  <a:pt x="29836" y="67062"/>
                  <a:pt x="29207" y="67364"/>
                  <a:pt x="28835" y="67922"/>
                </a:cubicBezTo>
                <a:cubicBezTo>
                  <a:pt x="28068" y="69085"/>
                  <a:pt x="28928" y="70737"/>
                  <a:pt x="30184" y="71295"/>
                </a:cubicBezTo>
                <a:cubicBezTo>
                  <a:pt x="30771" y="71551"/>
                  <a:pt x="31393" y="71646"/>
                  <a:pt x="32025" y="71646"/>
                </a:cubicBezTo>
                <a:cubicBezTo>
                  <a:pt x="32768" y="71646"/>
                  <a:pt x="33525" y="71515"/>
                  <a:pt x="34255" y="71364"/>
                </a:cubicBezTo>
                <a:cubicBezTo>
                  <a:pt x="44581" y="69388"/>
                  <a:pt x="54603" y="65736"/>
                  <a:pt x="63512" y="60154"/>
                </a:cubicBezTo>
                <a:cubicBezTo>
                  <a:pt x="68418" y="57108"/>
                  <a:pt x="73162" y="53177"/>
                  <a:pt x="75162" y="47759"/>
                </a:cubicBezTo>
                <a:cubicBezTo>
                  <a:pt x="76861" y="43130"/>
                  <a:pt x="76325" y="37967"/>
                  <a:pt x="75047" y="33200"/>
                </a:cubicBezTo>
                <a:cubicBezTo>
                  <a:pt x="73767" y="28432"/>
                  <a:pt x="71767" y="23873"/>
                  <a:pt x="70558" y="19083"/>
                </a:cubicBezTo>
                <a:cubicBezTo>
                  <a:pt x="69534" y="15036"/>
                  <a:pt x="69047" y="10734"/>
                  <a:pt x="66907" y="7153"/>
                </a:cubicBezTo>
                <a:cubicBezTo>
                  <a:pt x="64557" y="3175"/>
                  <a:pt x="60232" y="455"/>
                  <a:pt x="55627" y="58"/>
                </a:cubicBezTo>
                <a:cubicBezTo>
                  <a:pt x="55171" y="19"/>
                  <a:pt x="54717" y="1"/>
                  <a:pt x="542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9"/>
          <p:cNvSpPr/>
          <p:nvPr/>
        </p:nvSpPr>
        <p:spPr>
          <a:xfrm rot="-3529295" flipH="1">
            <a:off x="1151342" y="4879496"/>
            <a:ext cx="746467" cy="581169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9"/>
          <p:cNvSpPr/>
          <p:nvPr/>
        </p:nvSpPr>
        <p:spPr>
          <a:xfrm flipH="1">
            <a:off x="1578170" y="-190580"/>
            <a:ext cx="481490" cy="333682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1" name="Google Shape;1101;p9"/>
          <p:cNvGrpSpPr/>
          <p:nvPr/>
        </p:nvGrpSpPr>
        <p:grpSpPr>
          <a:xfrm rot="-3529589" flipH="1">
            <a:off x="397613" y="3682477"/>
            <a:ext cx="508137" cy="1441717"/>
            <a:chOff x="8151948" y="342755"/>
            <a:chExt cx="403231" cy="1144072"/>
          </a:xfrm>
        </p:grpSpPr>
        <p:sp>
          <p:nvSpPr>
            <p:cNvPr id="1102" name="Google Shape;1102;p9"/>
            <p:cNvSpPr/>
            <p:nvPr/>
          </p:nvSpPr>
          <p:spPr>
            <a:xfrm>
              <a:off x="8151948" y="574976"/>
              <a:ext cx="61752" cy="54529"/>
            </a:xfrm>
            <a:custGeom>
              <a:avLst/>
              <a:gdLst/>
              <a:ahLst/>
              <a:cxnLst/>
              <a:rect l="l" t="t" r="r" b="b"/>
              <a:pathLst>
                <a:path w="1838" h="1623" extrusionOk="0">
                  <a:moveTo>
                    <a:pt x="1419" y="1210"/>
                  </a:moveTo>
                  <a:cubicBezTo>
                    <a:pt x="1414" y="1215"/>
                    <a:pt x="1409" y="1220"/>
                    <a:pt x="1403" y="1225"/>
                  </a:cubicBezTo>
                  <a:lnTo>
                    <a:pt x="1403" y="1225"/>
                  </a:lnTo>
                  <a:cubicBezTo>
                    <a:pt x="1406" y="1220"/>
                    <a:pt x="1409" y="1215"/>
                    <a:pt x="1412" y="1210"/>
                  </a:cubicBezTo>
                  <a:close/>
                  <a:moveTo>
                    <a:pt x="1316" y="1327"/>
                  </a:moveTo>
                  <a:lnTo>
                    <a:pt x="1316" y="1327"/>
                  </a:lnTo>
                  <a:cubicBezTo>
                    <a:pt x="1313" y="1332"/>
                    <a:pt x="1310" y="1337"/>
                    <a:pt x="1307" y="1342"/>
                  </a:cubicBezTo>
                  <a:lnTo>
                    <a:pt x="1307" y="1342"/>
                  </a:lnTo>
                  <a:cubicBezTo>
                    <a:pt x="1306" y="1343"/>
                    <a:pt x="1305" y="1343"/>
                    <a:pt x="1304" y="1344"/>
                  </a:cubicBezTo>
                  <a:lnTo>
                    <a:pt x="1304" y="1344"/>
                  </a:lnTo>
                  <a:cubicBezTo>
                    <a:pt x="1305" y="1339"/>
                    <a:pt x="1308" y="1331"/>
                    <a:pt x="1316" y="1327"/>
                  </a:cubicBezTo>
                  <a:close/>
                  <a:moveTo>
                    <a:pt x="763" y="1489"/>
                  </a:moveTo>
                  <a:cubicBezTo>
                    <a:pt x="769" y="1490"/>
                    <a:pt x="775" y="1490"/>
                    <a:pt x="780" y="1492"/>
                  </a:cubicBezTo>
                  <a:lnTo>
                    <a:pt x="780" y="1492"/>
                  </a:lnTo>
                  <a:cubicBezTo>
                    <a:pt x="775" y="1491"/>
                    <a:pt x="770" y="1490"/>
                    <a:pt x="764" y="1490"/>
                  </a:cubicBezTo>
                  <a:lnTo>
                    <a:pt x="764" y="1490"/>
                  </a:lnTo>
                  <a:cubicBezTo>
                    <a:pt x="764" y="1490"/>
                    <a:pt x="764" y="1490"/>
                    <a:pt x="763" y="1489"/>
                  </a:cubicBezTo>
                  <a:close/>
                  <a:moveTo>
                    <a:pt x="931" y="0"/>
                  </a:moveTo>
                  <a:cubicBezTo>
                    <a:pt x="699" y="23"/>
                    <a:pt x="466" y="94"/>
                    <a:pt x="280" y="255"/>
                  </a:cubicBezTo>
                  <a:cubicBezTo>
                    <a:pt x="116" y="441"/>
                    <a:pt x="47" y="652"/>
                    <a:pt x="23" y="884"/>
                  </a:cubicBezTo>
                  <a:cubicBezTo>
                    <a:pt x="1" y="1046"/>
                    <a:pt x="116" y="1279"/>
                    <a:pt x="234" y="1396"/>
                  </a:cubicBezTo>
                  <a:cubicBezTo>
                    <a:pt x="349" y="1511"/>
                    <a:pt x="488" y="1582"/>
                    <a:pt x="652" y="1604"/>
                  </a:cubicBezTo>
                  <a:cubicBezTo>
                    <a:pt x="691" y="1610"/>
                    <a:pt x="731" y="1613"/>
                    <a:pt x="771" y="1613"/>
                  </a:cubicBezTo>
                  <a:cubicBezTo>
                    <a:pt x="809" y="1613"/>
                    <a:pt x="848" y="1610"/>
                    <a:pt x="886" y="1605"/>
                  </a:cubicBezTo>
                  <a:lnTo>
                    <a:pt x="886" y="1605"/>
                  </a:lnTo>
                  <a:cubicBezTo>
                    <a:pt x="943" y="1616"/>
                    <a:pt x="995" y="1622"/>
                    <a:pt x="1044" y="1622"/>
                  </a:cubicBezTo>
                  <a:cubicBezTo>
                    <a:pt x="1093" y="1622"/>
                    <a:pt x="1140" y="1616"/>
                    <a:pt x="1186" y="1604"/>
                  </a:cubicBezTo>
                  <a:cubicBezTo>
                    <a:pt x="1350" y="1582"/>
                    <a:pt x="1512" y="1535"/>
                    <a:pt x="1605" y="1418"/>
                  </a:cubicBezTo>
                  <a:cubicBezTo>
                    <a:pt x="1744" y="1279"/>
                    <a:pt x="1837" y="1070"/>
                    <a:pt x="1837" y="884"/>
                  </a:cubicBezTo>
                  <a:cubicBezTo>
                    <a:pt x="1815" y="652"/>
                    <a:pt x="1744" y="441"/>
                    <a:pt x="1558" y="255"/>
                  </a:cubicBezTo>
                  <a:cubicBezTo>
                    <a:pt x="1396" y="94"/>
                    <a:pt x="1164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9"/>
            <p:cNvSpPr/>
            <p:nvPr/>
          </p:nvSpPr>
          <p:spPr>
            <a:xfrm>
              <a:off x="8298061" y="583980"/>
              <a:ext cx="67229" cy="58829"/>
            </a:xfrm>
            <a:custGeom>
              <a:avLst/>
              <a:gdLst/>
              <a:ahLst/>
              <a:cxnLst/>
              <a:rect l="l" t="t" r="r" b="b"/>
              <a:pathLst>
                <a:path w="2001" h="1751" extrusionOk="0">
                  <a:moveTo>
                    <a:pt x="812" y="1"/>
                  </a:moveTo>
                  <a:cubicBezTo>
                    <a:pt x="744" y="1"/>
                    <a:pt x="674" y="11"/>
                    <a:pt x="605" y="34"/>
                  </a:cubicBezTo>
                  <a:cubicBezTo>
                    <a:pt x="443" y="80"/>
                    <a:pt x="233" y="220"/>
                    <a:pt x="140" y="384"/>
                  </a:cubicBezTo>
                  <a:cubicBezTo>
                    <a:pt x="47" y="570"/>
                    <a:pt x="0" y="778"/>
                    <a:pt x="71" y="988"/>
                  </a:cubicBezTo>
                  <a:cubicBezTo>
                    <a:pt x="117" y="1174"/>
                    <a:pt x="257" y="1360"/>
                    <a:pt x="419" y="1454"/>
                  </a:cubicBezTo>
                  <a:cubicBezTo>
                    <a:pt x="558" y="1522"/>
                    <a:pt x="675" y="1569"/>
                    <a:pt x="815" y="1640"/>
                  </a:cubicBezTo>
                  <a:cubicBezTo>
                    <a:pt x="951" y="1708"/>
                    <a:pt x="1087" y="1751"/>
                    <a:pt x="1232" y="1751"/>
                  </a:cubicBezTo>
                  <a:cubicBezTo>
                    <a:pt x="1285" y="1751"/>
                    <a:pt x="1340" y="1745"/>
                    <a:pt x="1395" y="1733"/>
                  </a:cubicBezTo>
                  <a:cubicBezTo>
                    <a:pt x="1581" y="1662"/>
                    <a:pt x="1768" y="1522"/>
                    <a:pt x="1861" y="1360"/>
                  </a:cubicBezTo>
                  <a:cubicBezTo>
                    <a:pt x="1954" y="1197"/>
                    <a:pt x="2000" y="964"/>
                    <a:pt x="1954" y="778"/>
                  </a:cubicBezTo>
                  <a:cubicBezTo>
                    <a:pt x="1885" y="592"/>
                    <a:pt x="1768" y="406"/>
                    <a:pt x="1581" y="313"/>
                  </a:cubicBezTo>
                  <a:cubicBezTo>
                    <a:pt x="1466" y="244"/>
                    <a:pt x="1349" y="173"/>
                    <a:pt x="1209" y="105"/>
                  </a:cubicBezTo>
                  <a:cubicBezTo>
                    <a:pt x="1085" y="42"/>
                    <a:pt x="950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9"/>
            <p:cNvSpPr/>
            <p:nvPr/>
          </p:nvSpPr>
          <p:spPr>
            <a:xfrm>
              <a:off x="8360551" y="678858"/>
              <a:ext cx="57855" cy="44617"/>
            </a:xfrm>
            <a:custGeom>
              <a:avLst/>
              <a:gdLst/>
              <a:ahLst/>
              <a:cxnLst/>
              <a:rect l="l" t="t" r="r" b="b"/>
              <a:pathLst>
                <a:path w="1722" h="1328" extrusionOk="0">
                  <a:moveTo>
                    <a:pt x="862" y="1"/>
                  </a:moveTo>
                  <a:cubicBezTo>
                    <a:pt x="1" y="1"/>
                    <a:pt x="1" y="1327"/>
                    <a:pt x="862" y="1327"/>
                  </a:cubicBezTo>
                  <a:cubicBezTo>
                    <a:pt x="1722" y="1327"/>
                    <a:pt x="1722" y="1"/>
                    <a:pt x="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9"/>
            <p:cNvSpPr/>
            <p:nvPr/>
          </p:nvSpPr>
          <p:spPr>
            <a:xfrm>
              <a:off x="8311365" y="776557"/>
              <a:ext cx="53924" cy="42232"/>
            </a:xfrm>
            <a:custGeom>
              <a:avLst/>
              <a:gdLst/>
              <a:ahLst/>
              <a:cxnLst/>
              <a:rect l="l" t="t" r="r" b="b"/>
              <a:pathLst>
                <a:path w="1605" h="1257" extrusionOk="0">
                  <a:moveTo>
                    <a:pt x="791" y="1"/>
                  </a:moveTo>
                  <a:cubicBezTo>
                    <a:pt x="0" y="1"/>
                    <a:pt x="0" y="1257"/>
                    <a:pt x="791" y="1257"/>
                  </a:cubicBezTo>
                  <a:cubicBezTo>
                    <a:pt x="1604" y="1257"/>
                    <a:pt x="1604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9"/>
            <p:cNvSpPr/>
            <p:nvPr/>
          </p:nvSpPr>
          <p:spPr>
            <a:xfrm>
              <a:off x="8400430" y="821073"/>
              <a:ext cx="42971" cy="49590"/>
            </a:xfrm>
            <a:custGeom>
              <a:avLst/>
              <a:gdLst/>
              <a:ahLst/>
              <a:cxnLst/>
              <a:rect l="l" t="t" r="r" b="b"/>
              <a:pathLst>
                <a:path w="1279" h="1476" extrusionOk="0">
                  <a:moveTo>
                    <a:pt x="628" y="0"/>
                  </a:moveTo>
                  <a:cubicBezTo>
                    <a:pt x="466" y="25"/>
                    <a:pt x="302" y="71"/>
                    <a:pt x="187" y="187"/>
                  </a:cubicBezTo>
                  <a:cubicBezTo>
                    <a:pt x="69" y="326"/>
                    <a:pt x="1" y="466"/>
                    <a:pt x="1" y="652"/>
                  </a:cubicBezTo>
                  <a:lnTo>
                    <a:pt x="1" y="838"/>
                  </a:lnTo>
                  <a:cubicBezTo>
                    <a:pt x="1" y="1001"/>
                    <a:pt x="69" y="1163"/>
                    <a:pt x="187" y="1281"/>
                  </a:cubicBezTo>
                  <a:cubicBezTo>
                    <a:pt x="255" y="1349"/>
                    <a:pt x="302" y="1396"/>
                    <a:pt x="395" y="1420"/>
                  </a:cubicBezTo>
                  <a:cubicBezTo>
                    <a:pt x="447" y="1454"/>
                    <a:pt x="511" y="1475"/>
                    <a:pt x="568" y="1475"/>
                  </a:cubicBezTo>
                  <a:cubicBezTo>
                    <a:pt x="589" y="1475"/>
                    <a:pt x="609" y="1473"/>
                    <a:pt x="628" y="1467"/>
                  </a:cubicBezTo>
                  <a:cubicBezTo>
                    <a:pt x="791" y="1467"/>
                    <a:pt x="977" y="1420"/>
                    <a:pt x="1093" y="1281"/>
                  </a:cubicBezTo>
                  <a:cubicBezTo>
                    <a:pt x="1210" y="1163"/>
                    <a:pt x="1279" y="1024"/>
                    <a:pt x="1279" y="838"/>
                  </a:cubicBezTo>
                  <a:lnTo>
                    <a:pt x="1279" y="652"/>
                  </a:lnTo>
                  <a:cubicBezTo>
                    <a:pt x="1279" y="559"/>
                    <a:pt x="1256" y="490"/>
                    <a:pt x="1232" y="397"/>
                  </a:cubicBezTo>
                  <a:cubicBezTo>
                    <a:pt x="1186" y="326"/>
                    <a:pt x="1163" y="257"/>
                    <a:pt x="1093" y="187"/>
                  </a:cubicBezTo>
                  <a:cubicBezTo>
                    <a:pt x="1024" y="140"/>
                    <a:pt x="953" y="94"/>
                    <a:pt x="884" y="71"/>
                  </a:cubicBezTo>
                  <a:cubicBezTo>
                    <a:pt x="814" y="25"/>
                    <a:pt x="721" y="0"/>
                    <a:pt x="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9"/>
            <p:cNvSpPr/>
            <p:nvPr/>
          </p:nvSpPr>
          <p:spPr>
            <a:xfrm>
              <a:off x="8302731" y="935974"/>
              <a:ext cx="37528" cy="37528"/>
            </a:xfrm>
            <a:custGeom>
              <a:avLst/>
              <a:gdLst/>
              <a:ahLst/>
              <a:cxnLst/>
              <a:rect l="l" t="t" r="r" b="b"/>
              <a:pathLst>
                <a:path w="1117" h="1117" extrusionOk="0">
                  <a:moveTo>
                    <a:pt x="466" y="0"/>
                  </a:moveTo>
                  <a:cubicBezTo>
                    <a:pt x="350" y="0"/>
                    <a:pt x="211" y="69"/>
                    <a:pt x="140" y="140"/>
                  </a:cubicBezTo>
                  <a:cubicBezTo>
                    <a:pt x="47" y="233"/>
                    <a:pt x="1" y="372"/>
                    <a:pt x="1" y="488"/>
                  </a:cubicBezTo>
                  <a:cubicBezTo>
                    <a:pt x="1" y="605"/>
                    <a:pt x="47" y="744"/>
                    <a:pt x="140" y="837"/>
                  </a:cubicBezTo>
                  <a:cubicBezTo>
                    <a:pt x="187" y="860"/>
                    <a:pt x="211" y="906"/>
                    <a:pt x="257" y="930"/>
                  </a:cubicBezTo>
                  <a:cubicBezTo>
                    <a:pt x="304" y="977"/>
                    <a:pt x="350" y="999"/>
                    <a:pt x="397" y="1046"/>
                  </a:cubicBezTo>
                  <a:cubicBezTo>
                    <a:pt x="490" y="1092"/>
                    <a:pt x="559" y="1116"/>
                    <a:pt x="676" y="1116"/>
                  </a:cubicBezTo>
                  <a:cubicBezTo>
                    <a:pt x="722" y="1116"/>
                    <a:pt x="791" y="1116"/>
                    <a:pt x="838" y="1070"/>
                  </a:cubicBezTo>
                  <a:cubicBezTo>
                    <a:pt x="884" y="1070"/>
                    <a:pt x="931" y="1023"/>
                    <a:pt x="977" y="999"/>
                  </a:cubicBezTo>
                  <a:cubicBezTo>
                    <a:pt x="1048" y="906"/>
                    <a:pt x="1117" y="791"/>
                    <a:pt x="1117" y="674"/>
                  </a:cubicBezTo>
                  <a:cubicBezTo>
                    <a:pt x="1095" y="581"/>
                    <a:pt x="1095" y="488"/>
                    <a:pt x="1024" y="419"/>
                  </a:cubicBezTo>
                  <a:cubicBezTo>
                    <a:pt x="1002" y="372"/>
                    <a:pt x="955" y="326"/>
                    <a:pt x="931" y="279"/>
                  </a:cubicBezTo>
                  <a:cubicBezTo>
                    <a:pt x="884" y="233"/>
                    <a:pt x="862" y="186"/>
                    <a:pt x="815" y="140"/>
                  </a:cubicBezTo>
                  <a:cubicBezTo>
                    <a:pt x="745" y="69"/>
                    <a:pt x="583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9"/>
            <p:cNvSpPr/>
            <p:nvPr/>
          </p:nvSpPr>
          <p:spPr>
            <a:xfrm>
              <a:off x="8376980" y="971082"/>
              <a:ext cx="50799" cy="39914"/>
            </a:xfrm>
            <a:custGeom>
              <a:avLst/>
              <a:gdLst/>
              <a:ahLst/>
              <a:cxnLst/>
              <a:rect l="l" t="t" r="r" b="b"/>
              <a:pathLst>
                <a:path w="1512" h="1188" extrusionOk="0">
                  <a:moveTo>
                    <a:pt x="767" y="1"/>
                  </a:moveTo>
                  <a:cubicBezTo>
                    <a:pt x="1" y="1"/>
                    <a:pt x="1" y="1188"/>
                    <a:pt x="767" y="1188"/>
                  </a:cubicBezTo>
                  <a:cubicBezTo>
                    <a:pt x="1512" y="1188"/>
                    <a:pt x="1512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9"/>
            <p:cNvSpPr/>
            <p:nvPr/>
          </p:nvSpPr>
          <p:spPr>
            <a:xfrm>
              <a:off x="8330112" y="1053932"/>
              <a:ext cx="35177" cy="35210"/>
            </a:xfrm>
            <a:custGeom>
              <a:avLst/>
              <a:gdLst/>
              <a:ahLst/>
              <a:cxnLst/>
              <a:rect l="l" t="t" r="r" b="b"/>
              <a:pathLst>
                <a:path w="1047" h="1048" extrusionOk="0">
                  <a:moveTo>
                    <a:pt x="419" y="0"/>
                  </a:moveTo>
                  <a:cubicBezTo>
                    <a:pt x="326" y="0"/>
                    <a:pt x="187" y="47"/>
                    <a:pt x="116" y="117"/>
                  </a:cubicBezTo>
                  <a:cubicBezTo>
                    <a:pt x="47" y="210"/>
                    <a:pt x="0" y="303"/>
                    <a:pt x="0" y="419"/>
                  </a:cubicBezTo>
                  <a:cubicBezTo>
                    <a:pt x="0" y="536"/>
                    <a:pt x="47" y="651"/>
                    <a:pt x="116" y="722"/>
                  </a:cubicBezTo>
                  <a:cubicBezTo>
                    <a:pt x="187" y="791"/>
                    <a:pt x="255" y="861"/>
                    <a:pt x="326" y="908"/>
                  </a:cubicBezTo>
                  <a:cubicBezTo>
                    <a:pt x="395" y="1001"/>
                    <a:pt x="512" y="1048"/>
                    <a:pt x="627" y="1048"/>
                  </a:cubicBezTo>
                  <a:cubicBezTo>
                    <a:pt x="721" y="1048"/>
                    <a:pt x="838" y="1001"/>
                    <a:pt x="907" y="908"/>
                  </a:cubicBezTo>
                  <a:cubicBezTo>
                    <a:pt x="1000" y="837"/>
                    <a:pt x="1046" y="722"/>
                    <a:pt x="1046" y="629"/>
                  </a:cubicBezTo>
                  <a:cubicBezTo>
                    <a:pt x="1046" y="512"/>
                    <a:pt x="1000" y="419"/>
                    <a:pt x="907" y="326"/>
                  </a:cubicBezTo>
                  <a:cubicBezTo>
                    <a:pt x="860" y="257"/>
                    <a:pt x="791" y="186"/>
                    <a:pt x="745" y="117"/>
                  </a:cubicBezTo>
                  <a:cubicBezTo>
                    <a:pt x="652" y="47"/>
                    <a:pt x="53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9"/>
            <p:cNvSpPr/>
            <p:nvPr/>
          </p:nvSpPr>
          <p:spPr>
            <a:xfrm>
              <a:off x="8395760" y="1103185"/>
              <a:ext cx="26576" cy="20326"/>
            </a:xfrm>
            <a:custGeom>
              <a:avLst/>
              <a:gdLst/>
              <a:ahLst/>
              <a:cxnLst/>
              <a:rect l="l" t="t" r="r" b="b"/>
              <a:pathLst>
                <a:path w="791" h="605" extrusionOk="0">
                  <a:moveTo>
                    <a:pt x="394" y="0"/>
                  </a:moveTo>
                  <a:cubicBezTo>
                    <a:pt x="0" y="0"/>
                    <a:pt x="0" y="605"/>
                    <a:pt x="394" y="605"/>
                  </a:cubicBezTo>
                  <a:cubicBezTo>
                    <a:pt x="791" y="605"/>
                    <a:pt x="791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9"/>
            <p:cNvSpPr/>
            <p:nvPr/>
          </p:nvSpPr>
          <p:spPr>
            <a:xfrm>
              <a:off x="8417632" y="1157880"/>
              <a:ext cx="34404" cy="26576"/>
            </a:xfrm>
            <a:custGeom>
              <a:avLst/>
              <a:gdLst/>
              <a:ahLst/>
              <a:cxnLst/>
              <a:rect l="l" t="t" r="r" b="b"/>
              <a:pathLst>
                <a:path w="1024" h="791" extrusionOk="0">
                  <a:moveTo>
                    <a:pt x="512" y="0"/>
                  </a:moveTo>
                  <a:cubicBezTo>
                    <a:pt x="0" y="0"/>
                    <a:pt x="0" y="791"/>
                    <a:pt x="512" y="791"/>
                  </a:cubicBezTo>
                  <a:cubicBezTo>
                    <a:pt x="1024" y="791"/>
                    <a:pt x="1024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9"/>
            <p:cNvSpPr/>
            <p:nvPr/>
          </p:nvSpPr>
          <p:spPr>
            <a:xfrm>
              <a:off x="8386353" y="1237572"/>
              <a:ext cx="45357" cy="35143"/>
            </a:xfrm>
            <a:custGeom>
              <a:avLst/>
              <a:gdLst/>
              <a:ahLst/>
              <a:cxnLst/>
              <a:rect l="l" t="t" r="r" b="b"/>
              <a:pathLst>
                <a:path w="1350" h="1046" extrusionOk="0">
                  <a:moveTo>
                    <a:pt x="674" y="0"/>
                  </a:moveTo>
                  <a:cubicBezTo>
                    <a:pt x="1" y="0"/>
                    <a:pt x="1" y="1046"/>
                    <a:pt x="674" y="1046"/>
                  </a:cubicBezTo>
                  <a:cubicBezTo>
                    <a:pt x="1350" y="1046"/>
                    <a:pt x="1350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9"/>
            <p:cNvSpPr/>
            <p:nvPr/>
          </p:nvSpPr>
          <p:spPr>
            <a:xfrm>
              <a:off x="8500448" y="1236766"/>
              <a:ext cx="54730" cy="54730"/>
            </a:xfrm>
            <a:custGeom>
              <a:avLst/>
              <a:gdLst/>
              <a:ahLst/>
              <a:cxnLst/>
              <a:rect l="l" t="t" r="r" b="b"/>
              <a:pathLst>
                <a:path w="1629" h="1629" extrusionOk="0">
                  <a:moveTo>
                    <a:pt x="721" y="0"/>
                  </a:moveTo>
                  <a:cubicBezTo>
                    <a:pt x="627" y="0"/>
                    <a:pt x="534" y="24"/>
                    <a:pt x="441" y="71"/>
                  </a:cubicBezTo>
                  <a:cubicBezTo>
                    <a:pt x="348" y="93"/>
                    <a:pt x="280" y="164"/>
                    <a:pt x="209" y="233"/>
                  </a:cubicBezTo>
                  <a:cubicBezTo>
                    <a:pt x="94" y="372"/>
                    <a:pt x="0" y="536"/>
                    <a:pt x="0" y="744"/>
                  </a:cubicBezTo>
                  <a:cubicBezTo>
                    <a:pt x="0" y="815"/>
                    <a:pt x="23" y="862"/>
                    <a:pt x="23" y="930"/>
                  </a:cubicBezTo>
                  <a:cubicBezTo>
                    <a:pt x="69" y="1048"/>
                    <a:pt x="116" y="1163"/>
                    <a:pt x="209" y="1256"/>
                  </a:cubicBezTo>
                  <a:lnTo>
                    <a:pt x="559" y="1535"/>
                  </a:lnTo>
                  <a:cubicBezTo>
                    <a:pt x="627" y="1559"/>
                    <a:pt x="674" y="1582"/>
                    <a:pt x="745" y="1606"/>
                  </a:cubicBezTo>
                  <a:cubicBezTo>
                    <a:pt x="838" y="1628"/>
                    <a:pt x="931" y="1628"/>
                    <a:pt x="1024" y="1628"/>
                  </a:cubicBezTo>
                  <a:cubicBezTo>
                    <a:pt x="1070" y="1628"/>
                    <a:pt x="1139" y="1606"/>
                    <a:pt x="1186" y="1582"/>
                  </a:cubicBezTo>
                  <a:cubicBezTo>
                    <a:pt x="1279" y="1535"/>
                    <a:pt x="1349" y="1489"/>
                    <a:pt x="1418" y="1420"/>
                  </a:cubicBezTo>
                  <a:cubicBezTo>
                    <a:pt x="1442" y="1373"/>
                    <a:pt x="1489" y="1327"/>
                    <a:pt x="1535" y="1280"/>
                  </a:cubicBezTo>
                  <a:cubicBezTo>
                    <a:pt x="1558" y="1234"/>
                    <a:pt x="1582" y="1163"/>
                    <a:pt x="1604" y="1116"/>
                  </a:cubicBezTo>
                  <a:cubicBezTo>
                    <a:pt x="1628" y="1023"/>
                    <a:pt x="1628" y="930"/>
                    <a:pt x="1604" y="837"/>
                  </a:cubicBezTo>
                  <a:cubicBezTo>
                    <a:pt x="1604" y="744"/>
                    <a:pt x="1582" y="651"/>
                    <a:pt x="1535" y="582"/>
                  </a:cubicBezTo>
                  <a:cubicBezTo>
                    <a:pt x="1442" y="443"/>
                    <a:pt x="1349" y="326"/>
                    <a:pt x="1232" y="233"/>
                  </a:cubicBezTo>
                  <a:cubicBezTo>
                    <a:pt x="1186" y="164"/>
                    <a:pt x="1093" y="93"/>
                    <a:pt x="1000" y="71"/>
                  </a:cubicBezTo>
                  <a:cubicBezTo>
                    <a:pt x="931" y="24"/>
                    <a:pt x="838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9"/>
            <p:cNvSpPr/>
            <p:nvPr/>
          </p:nvSpPr>
          <p:spPr>
            <a:xfrm>
              <a:off x="8425426" y="1317264"/>
              <a:ext cx="50060" cy="49220"/>
            </a:xfrm>
            <a:custGeom>
              <a:avLst/>
              <a:gdLst/>
              <a:ahLst/>
              <a:cxnLst/>
              <a:rect l="l" t="t" r="r" b="b"/>
              <a:pathLst>
                <a:path w="1490" h="1465" extrusionOk="0">
                  <a:moveTo>
                    <a:pt x="652" y="1"/>
                  </a:moveTo>
                  <a:cubicBezTo>
                    <a:pt x="581" y="1"/>
                    <a:pt x="488" y="23"/>
                    <a:pt x="419" y="47"/>
                  </a:cubicBezTo>
                  <a:cubicBezTo>
                    <a:pt x="326" y="69"/>
                    <a:pt x="256" y="116"/>
                    <a:pt x="209" y="187"/>
                  </a:cubicBezTo>
                  <a:cubicBezTo>
                    <a:pt x="94" y="302"/>
                    <a:pt x="1" y="466"/>
                    <a:pt x="23" y="652"/>
                  </a:cubicBezTo>
                  <a:cubicBezTo>
                    <a:pt x="23" y="814"/>
                    <a:pt x="70" y="977"/>
                    <a:pt x="209" y="1093"/>
                  </a:cubicBezTo>
                  <a:cubicBezTo>
                    <a:pt x="280" y="1163"/>
                    <a:pt x="349" y="1210"/>
                    <a:pt x="395" y="1279"/>
                  </a:cubicBezTo>
                  <a:cubicBezTo>
                    <a:pt x="466" y="1349"/>
                    <a:pt x="535" y="1396"/>
                    <a:pt x="605" y="1418"/>
                  </a:cubicBezTo>
                  <a:cubicBezTo>
                    <a:pt x="674" y="1442"/>
                    <a:pt x="767" y="1465"/>
                    <a:pt x="860" y="1465"/>
                  </a:cubicBezTo>
                  <a:cubicBezTo>
                    <a:pt x="931" y="1465"/>
                    <a:pt x="1024" y="1442"/>
                    <a:pt x="1093" y="1418"/>
                  </a:cubicBezTo>
                  <a:cubicBezTo>
                    <a:pt x="1164" y="1396"/>
                    <a:pt x="1233" y="1349"/>
                    <a:pt x="1303" y="1279"/>
                  </a:cubicBezTo>
                  <a:cubicBezTo>
                    <a:pt x="1396" y="1163"/>
                    <a:pt x="1489" y="1000"/>
                    <a:pt x="1489" y="838"/>
                  </a:cubicBezTo>
                  <a:cubicBezTo>
                    <a:pt x="1465" y="791"/>
                    <a:pt x="1465" y="721"/>
                    <a:pt x="1465" y="674"/>
                  </a:cubicBezTo>
                  <a:cubicBezTo>
                    <a:pt x="1419" y="559"/>
                    <a:pt x="1372" y="466"/>
                    <a:pt x="1303" y="395"/>
                  </a:cubicBezTo>
                  <a:cubicBezTo>
                    <a:pt x="1233" y="326"/>
                    <a:pt x="1186" y="255"/>
                    <a:pt x="1117" y="187"/>
                  </a:cubicBezTo>
                  <a:cubicBezTo>
                    <a:pt x="1046" y="116"/>
                    <a:pt x="978" y="69"/>
                    <a:pt x="907" y="47"/>
                  </a:cubicBezTo>
                  <a:cubicBezTo>
                    <a:pt x="838" y="23"/>
                    <a:pt x="745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9"/>
            <p:cNvSpPr/>
            <p:nvPr/>
          </p:nvSpPr>
          <p:spPr>
            <a:xfrm>
              <a:off x="8448877" y="1448526"/>
              <a:ext cx="49220" cy="38301"/>
            </a:xfrm>
            <a:custGeom>
              <a:avLst/>
              <a:gdLst/>
              <a:ahLst/>
              <a:cxnLst/>
              <a:rect l="l" t="t" r="r" b="b"/>
              <a:pathLst>
                <a:path w="1465" h="1140" extrusionOk="0">
                  <a:moveTo>
                    <a:pt x="721" y="1"/>
                  </a:moveTo>
                  <a:cubicBezTo>
                    <a:pt x="1" y="1"/>
                    <a:pt x="1" y="1139"/>
                    <a:pt x="721" y="1139"/>
                  </a:cubicBezTo>
                  <a:cubicBezTo>
                    <a:pt x="1465" y="1139"/>
                    <a:pt x="1465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9"/>
            <p:cNvSpPr/>
            <p:nvPr/>
          </p:nvSpPr>
          <p:spPr>
            <a:xfrm>
              <a:off x="8244171" y="478822"/>
              <a:ext cx="58594" cy="45357"/>
            </a:xfrm>
            <a:custGeom>
              <a:avLst/>
              <a:gdLst/>
              <a:ahLst/>
              <a:cxnLst/>
              <a:rect l="l" t="t" r="r" b="b"/>
              <a:pathLst>
                <a:path w="1744" h="1350" extrusionOk="0">
                  <a:moveTo>
                    <a:pt x="884" y="1"/>
                  </a:moveTo>
                  <a:cubicBezTo>
                    <a:pt x="0" y="1"/>
                    <a:pt x="0" y="1350"/>
                    <a:pt x="884" y="1350"/>
                  </a:cubicBezTo>
                  <a:cubicBezTo>
                    <a:pt x="1744" y="1350"/>
                    <a:pt x="1744" y="1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9"/>
            <p:cNvSpPr/>
            <p:nvPr/>
          </p:nvSpPr>
          <p:spPr>
            <a:xfrm>
              <a:off x="8183226" y="411629"/>
              <a:ext cx="44517" cy="38368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581" y="1"/>
                  </a:moveTo>
                  <a:cubicBezTo>
                    <a:pt x="512" y="1"/>
                    <a:pt x="441" y="1"/>
                    <a:pt x="372" y="47"/>
                  </a:cubicBezTo>
                  <a:cubicBezTo>
                    <a:pt x="302" y="72"/>
                    <a:pt x="233" y="118"/>
                    <a:pt x="186" y="165"/>
                  </a:cubicBezTo>
                  <a:cubicBezTo>
                    <a:pt x="116" y="211"/>
                    <a:pt x="93" y="280"/>
                    <a:pt x="69" y="351"/>
                  </a:cubicBezTo>
                  <a:cubicBezTo>
                    <a:pt x="23" y="420"/>
                    <a:pt x="0" y="490"/>
                    <a:pt x="23" y="559"/>
                  </a:cubicBezTo>
                  <a:cubicBezTo>
                    <a:pt x="23" y="723"/>
                    <a:pt x="69" y="862"/>
                    <a:pt x="186" y="978"/>
                  </a:cubicBezTo>
                  <a:cubicBezTo>
                    <a:pt x="279" y="1071"/>
                    <a:pt x="441" y="1141"/>
                    <a:pt x="581" y="1141"/>
                  </a:cubicBezTo>
                  <a:cubicBezTo>
                    <a:pt x="651" y="1141"/>
                    <a:pt x="720" y="1117"/>
                    <a:pt x="767" y="1117"/>
                  </a:cubicBezTo>
                  <a:cubicBezTo>
                    <a:pt x="930" y="1117"/>
                    <a:pt x="1070" y="1071"/>
                    <a:pt x="1163" y="955"/>
                  </a:cubicBezTo>
                  <a:cubicBezTo>
                    <a:pt x="1232" y="909"/>
                    <a:pt x="1256" y="838"/>
                    <a:pt x="1278" y="769"/>
                  </a:cubicBezTo>
                  <a:cubicBezTo>
                    <a:pt x="1325" y="723"/>
                    <a:pt x="1325" y="652"/>
                    <a:pt x="1325" y="559"/>
                  </a:cubicBezTo>
                  <a:cubicBezTo>
                    <a:pt x="1325" y="420"/>
                    <a:pt x="1278" y="280"/>
                    <a:pt x="1163" y="165"/>
                  </a:cubicBezTo>
                  <a:cubicBezTo>
                    <a:pt x="1139" y="140"/>
                    <a:pt x="1092" y="118"/>
                    <a:pt x="1046" y="72"/>
                  </a:cubicBezTo>
                  <a:cubicBezTo>
                    <a:pt x="977" y="25"/>
                    <a:pt x="884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9"/>
            <p:cNvSpPr/>
            <p:nvPr/>
          </p:nvSpPr>
          <p:spPr>
            <a:xfrm>
              <a:off x="8230833" y="342755"/>
              <a:ext cx="40687" cy="33933"/>
            </a:xfrm>
            <a:custGeom>
              <a:avLst/>
              <a:gdLst/>
              <a:ahLst/>
              <a:cxnLst/>
              <a:rect l="l" t="t" r="r" b="b"/>
              <a:pathLst>
                <a:path w="1211" h="1010" extrusionOk="0">
                  <a:moveTo>
                    <a:pt x="751" y="0"/>
                  </a:moveTo>
                  <a:cubicBezTo>
                    <a:pt x="734" y="0"/>
                    <a:pt x="717" y="1"/>
                    <a:pt x="699" y="4"/>
                  </a:cubicBezTo>
                  <a:cubicBezTo>
                    <a:pt x="583" y="4"/>
                    <a:pt x="490" y="4"/>
                    <a:pt x="373" y="28"/>
                  </a:cubicBezTo>
                  <a:cubicBezTo>
                    <a:pt x="351" y="51"/>
                    <a:pt x="304" y="75"/>
                    <a:pt x="258" y="75"/>
                  </a:cubicBezTo>
                  <a:cubicBezTo>
                    <a:pt x="211" y="121"/>
                    <a:pt x="165" y="144"/>
                    <a:pt x="118" y="215"/>
                  </a:cubicBezTo>
                  <a:cubicBezTo>
                    <a:pt x="47" y="283"/>
                    <a:pt x="1" y="401"/>
                    <a:pt x="25" y="516"/>
                  </a:cubicBezTo>
                  <a:cubicBezTo>
                    <a:pt x="25" y="587"/>
                    <a:pt x="47" y="680"/>
                    <a:pt x="94" y="748"/>
                  </a:cubicBezTo>
                  <a:cubicBezTo>
                    <a:pt x="118" y="819"/>
                    <a:pt x="165" y="866"/>
                    <a:pt x="211" y="888"/>
                  </a:cubicBezTo>
                  <a:cubicBezTo>
                    <a:pt x="258" y="935"/>
                    <a:pt x="304" y="959"/>
                    <a:pt x="373" y="981"/>
                  </a:cubicBezTo>
                  <a:cubicBezTo>
                    <a:pt x="490" y="1005"/>
                    <a:pt x="583" y="1005"/>
                    <a:pt x="699" y="1005"/>
                  </a:cubicBezTo>
                  <a:cubicBezTo>
                    <a:pt x="717" y="1008"/>
                    <a:pt x="735" y="1009"/>
                    <a:pt x="752" y="1009"/>
                  </a:cubicBezTo>
                  <a:cubicBezTo>
                    <a:pt x="873" y="1009"/>
                    <a:pt x="990" y="947"/>
                    <a:pt x="1071" y="866"/>
                  </a:cubicBezTo>
                  <a:cubicBezTo>
                    <a:pt x="1141" y="773"/>
                    <a:pt x="1210" y="633"/>
                    <a:pt x="1210" y="516"/>
                  </a:cubicBezTo>
                  <a:cubicBezTo>
                    <a:pt x="1210" y="376"/>
                    <a:pt x="1164" y="237"/>
                    <a:pt x="1071" y="144"/>
                  </a:cubicBezTo>
                  <a:cubicBezTo>
                    <a:pt x="970" y="63"/>
                    <a:pt x="868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9"/>
            <p:cNvSpPr/>
            <p:nvPr/>
          </p:nvSpPr>
          <p:spPr>
            <a:xfrm>
              <a:off x="8322284" y="350684"/>
              <a:ext cx="57049" cy="43811"/>
            </a:xfrm>
            <a:custGeom>
              <a:avLst/>
              <a:gdLst/>
              <a:ahLst/>
              <a:cxnLst/>
              <a:rect l="l" t="t" r="r" b="b"/>
              <a:pathLst>
                <a:path w="1698" h="1304" extrusionOk="0">
                  <a:moveTo>
                    <a:pt x="860" y="1"/>
                  </a:moveTo>
                  <a:cubicBezTo>
                    <a:pt x="1" y="1"/>
                    <a:pt x="1" y="1303"/>
                    <a:pt x="860" y="1303"/>
                  </a:cubicBezTo>
                  <a:cubicBezTo>
                    <a:pt x="1698" y="1303"/>
                    <a:pt x="1698" y="1"/>
                    <a:pt x="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9"/>
            <p:cNvSpPr/>
            <p:nvPr/>
          </p:nvSpPr>
          <p:spPr>
            <a:xfrm>
              <a:off x="8352756" y="450702"/>
              <a:ext cx="47708" cy="36789"/>
            </a:xfrm>
            <a:custGeom>
              <a:avLst/>
              <a:gdLst/>
              <a:ahLst/>
              <a:cxnLst/>
              <a:rect l="l" t="t" r="r" b="b"/>
              <a:pathLst>
                <a:path w="1420" h="1095" extrusionOk="0">
                  <a:moveTo>
                    <a:pt x="722" y="1"/>
                  </a:moveTo>
                  <a:cubicBezTo>
                    <a:pt x="0" y="1"/>
                    <a:pt x="0" y="1095"/>
                    <a:pt x="722" y="1095"/>
                  </a:cubicBezTo>
                  <a:cubicBezTo>
                    <a:pt x="1420" y="1095"/>
                    <a:pt x="1420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" name="Google Shape;1121;p9"/>
          <p:cNvSpPr/>
          <p:nvPr/>
        </p:nvSpPr>
        <p:spPr>
          <a:xfrm flipH="1">
            <a:off x="-526518" y="-235646"/>
            <a:ext cx="2009626" cy="719653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9"/>
          <p:cNvSpPr/>
          <p:nvPr/>
        </p:nvSpPr>
        <p:spPr>
          <a:xfrm rot="-3529295" flipH="1">
            <a:off x="167605" y="4034286"/>
            <a:ext cx="621350" cy="1474177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9"/>
          <p:cNvSpPr/>
          <p:nvPr/>
        </p:nvSpPr>
        <p:spPr>
          <a:xfrm rot="2742946">
            <a:off x="8065640" y="-640074"/>
            <a:ext cx="1158652" cy="1091032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9"/>
          <p:cNvSpPr/>
          <p:nvPr/>
        </p:nvSpPr>
        <p:spPr>
          <a:xfrm rot="5625371">
            <a:off x="8988853" y="473058"/>
            <a:ext cx="481717" cy="375045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9"/>
          <p:cNvSpPr/>
          <p:nvPr/>
        </p:nvSpPr>
        <p:spPr>
          <a:xfrm rot="9765758">
            <a:off x="7501176" y="-174549"/>
            <a:ext cx="467606" cy="364443"/>
          </a:xfrm>
          <a:custGeom>
            <a:avLst/>
            <a:gdLst/>
            <a:ahLst/>
            <a:cxnLst/>
            <a:rect l="l" t="t" r="r" b="b"/>
            <a:pathLst>
              <a:path w="12666" h="9871" extrusionOk="0">
                <a:moveTo>
                  <a:pt x="5921" y="1897"/>
                </a:moveTo>
                <a:lnTo>
                  <a:pt x="5921" y="1897"/>
                </a:lnTo>
                <a:cubicBezTo>
                  <a:pt x="6005" y="1961"/>
                  <a:pt x="6083" y="2034"/>
                  <a:pt x="6154" y="2117"/>
                </a:cubicBezTo>
                <a:cubicBezTo>
                  <a:pt x="6340" y="2327"/>
                  <a:pt x="6455" y="2582"/>
                  <a:pt x="6479" y="2861"/>
                </a:cubicBezTo>
                <a:cubicBezTo>
                  <a:pt x="6479" y="3093"/>
                  <a:pt x="6386" y="3419"/>
                  <a:pt x="6154" y="3490"/>
                </a:cubicBezTo>
                <a:cubicBezTo>
                  <a:pt x="6118" y="3501"/>
                  <a:pt x="6085" y="3507"/>
                  <a:pt x="6054" y="3507"/>
                </a:cubicBezTo>
                <a:cubicBezTo>
                  <a:pt x="5841" y="3507"/>
                  <a:pt x="5729" y="3250"/>
                  <a:pt x="5689" y="3047"/>
                </a:cubicBezTo>
                <a:cubicBezTo>
                  <a:pt x="5618" y="2768"/>
                  <a:pt x="5689" y="2489"/>
                  <a:pt x="5782" y="2210"/>
                </a:cubicBezTo>
                <a:cubicBezTo>
                  <a:pt x="5823" y="2104"/>
                  <a:pt x="5869" y="2000"/>
                  <a:pt x="5921" y="1897"/>
                </a:cubicBezTo>
                <a:close/>
                <a:moveTo>
                  <a:pt x="10113" y="3013"/>
                </a:moveTo>
                <a:cubicBezTo>
                  <a:pt x="10447" y="3013"/>
                  <a:pt x="10781" y="3098"/>
                  <a:pt x="11083" y="3264"/>
                </a:cubicBezTo>
                <a:lnTo>
                  <a:pt x="11083" y="3264"/>
                </a:lnTo>
                <a:cubicBezTo>
                  <a:pt x="11054" y="3389"/>
                  <a:pt x="11016" y="3511"/>
                  <a:pt x="10967" y="3629"/>
                </a:cubicBezTo>
                <a:cubicBezTo>
                  <a:pt x="10759" y="4163"/>
                  <a:pt x="10362" y="4628"/>
                  <a:pt x="9828" y="4839"/>
                </a:cubicBezTo>
                <a:cubicBezTo>
                  <a:pt x="9675" y="4902"/>
                  <a:pt x="9514" y="4938"/>
                  <a:pt x="9354" y="4938"/>
                </a:cubicBezTo>
                <a:cubicBezTo>
                  <a:pt x="9223" y="4938"/>
                  <a:pt x="9093" y="4914"/>
                  <a:pt x="8967" y="4861"/>
                </a:cubicBezTo>
                <a:cubicBezTo>
                  <a:pt x="8734" y="4746"/>
                  <a:pt x="8526" y="4535"/>
                  <a:pt x="8455" y="4280"/>
                </a:cubicBezTo>
                <a:cubicBezTo>
                  <a:pt x="8386" y="3955"/>
                  <a:pt x="8572" y="3652"/>
                  <a:pt x="8827" y="3465"/>
                </a:cubicBezTo>
                <a:cubicBezTo>
                  <a:pt x="9060" y="3257"/>
                  <a:pt x="9339" y="3140"/>
                  <a:pt x="9642" y="3071"/>
                </a:cubicBezTo>
                <a:cubicBezTo>
                  <a:pt x="9797" y="3032"/>
                  <a:pt x="9955" y="3013"/>
                  <a:pt x="10113" y="3013"/>
                </a:cubicBezTo>
                <a:close/>
                <a:moveTo>
                  <a:pt x="8494" y="0"/>
                </a:moveTo>
                <a:cubicBezTo>
                  <a:pt x="8107" y="0"/>
                  <a:pt x="7721" y="76"/>
                  <a:pt x="7363" y="234"/>
                </a:cubicBezTo>
                <a:cubicBezTo>
                  <a:pt x="6781" y="489"/>
                  <a:pt x="6293" y="931"/>
                  <a:pt x="5944" y="1465"/>
                </a:cubicBezTo>
                <a:cubicBezTo>
                  <a:pt x="5914" y="1517"/>
                  <a:pt x="5885" y="1568"/>
                  <a:pt x="5857" y="1621"/>
                </a:cubicBezTo>
                <a:lnTo>
                  <a:pt x="5857" y="1621"/>
                </a:lnTo>
                <a:cubicBezTo>
                  <a:pt x="5847" y="1616"/>
                  <a:pt x="5838" y="1610"/>
                  <a:pt x="5828" y="1605"/>
                </a:cubicBezTo>
                <a:cubicBezTo>
                  <a:pt x="5533" y="1441"/>
                  <a:pt x="5207" y="1375"/>
                  <a:pt x="4879" y="1375"/>
                </a:cubicBezTo>
                <a:cubicBezTo>
                  <a:pt x="4509" y="1375"/>
                  <a:pt x="4137" y="1459"/>
                  <a:pt x="3804" y="1583"/>
                </a:cubicBezTo>
                <a:cubicBezTo>
                  <a:pt x="3153" y="1815"/>
                  <a:pt x="2572" y="2234"/>
                  <a:pt x="2107" y="2745"/>
                </a:cubicBezTo>
                <a:cubicBezTo>
                  <a:pt x="1037" y="3884"/>
                  <a:pt x="526" y="5397"/>
                  <a:pt x="222" y="6908"/>
                </a:cubicBezTo>
                <a:cubicBezTo>
                  <a:pt x="154" y="7326"/>
                  <a:pt x="83" y="7745"/>
                  <a:pt x="14" y="8141"/>
                </a:cubicBezTo>
                <a:cubicBezTo>
                  <a:pt x="1" y="8204"/>
                  <a:pt x="51" y="8240"/>
                  <a:pt x="103" y="8240"/>
                </a:cubicBezTo>
                <a:cubicBezTo>
                  <a:pt x="145" y="8240"/>
                  <a:pt x="189" y="8216"/>
                  <a:pt x="200" y="8163"/>
                </a:cubicBezTo>
                <a:cubicBezTo>
                  <a:pt x="433" y="6675"/>
                  <a:pt x="712" y="5164"/>
                  <a:pt x="1478" y="3862"/>
                </a:cubicBezTo>
                <a:cubicBezTo>
                  <a:pt x="2129" y="2792"/>
                  <a:pt x="3177" y="1791"/>
                  <a:pt x="4455" y="1583"/>
                </a:cubicBezTo>
                <a:cubicBezTo>
                  <a:pt x="4575" y="1565"/>
                  <a:pt x="4696" y="1556"/>
                  <a:pt x="4816" y="1556"/>
                </a:cubicBezTo>
                <a:cubicBezTo>
                  <a:pt x="5155" y="1556"/>
                  <a:pt x="5485" y="1630"/>
                  <a:pt x="5769" y="1795"/>
                </a:cubicBezTo>
                <a:lnTo>
                  <a:pt x="5769" y="1795"/>
                </a:lnTo>
                <a:cubicBezTo>
                  <a:pt x="5682" y="1977"/>
                  <a:pt x="5606" y="2163"/>
                  <a:pt x="5549" y="2349"/>
                </a:cubicBezTo>
                <a:cubicBezTo>
                  <a:pt x="5478" y="2652"/>
                  <a:pt x="5456" y="2954"/>
                  <a:pt x="5549" y="3257"/>
                </a:cubicBezTo>
                <a:cubicBezTo>
                  <a:pt x="5633" y="3488"/>
                  <a:pt x="5812" y="3682"/>
                  <a:pt x="6053" y="3682"/>
                </a:cubicBezTo>
                <a:cubicBezTo>
                  <a:pt x="6078" y="3682"/>
                  <a:pt x="6103" y="3680"/>
                  <a:pt x="6130" y="3676"/>
                </a:cubicBezTo>
                <a:cubicBezTo>
                  <a:pt x="6409" y="3629"/>
                  <a:pt x="6572" y="3372"/>
                  <a:pt x="6641" y="3118"/>
                </a:cubicBezTo>
                <a:cubicBezTo>
                  <a:pt x="6744" y="2588"/>
                  <a:pt x="6436" y="2040"/>
                  <a:pt x="6014" y="1725"/>
                </a:cubicBezTo>
                <a:lnTo>
                  <a:pt x="6014" y="1725"/>
                </a:lnTo>
                <a:cubicBezTo>
                  <a:pt x="6215" y="1373"/>
                  <a:pt x="6476" y="1049"/>
                  <a:pt x="6781" y="792"/>
                </a:cubicBezTo>
                <a:cubicBezTo>
                  <a:pt x="7246" y="442"/>
                  <a:pt x="7804" y="210"/>
                  <a:pt x="8386" y="187"/>
                </a:cubicBezTo>
                <a:cubicBezTo>
                  <a:pt x="8424" y="186"/>
                  <a:pt x="8462" y="185"/>
                  <a:pt x="8499" y="185"/>
                </a:cubicBezTo>
                <a:cubicBezTo>
                  <a:pt x="9042" y="185"/>
                  <a:pt x="9581" y="348"/>
                  <a:pt x="10037" y="652"/>
                </a:cubicBezTo>
                <a:cubicBezTo>
                  <a:pt x="10526" y="978"/>
                  <a:pt x="10898" y="1443"/>
                  <a:pt x="11038" y="2001"/>
                </a:cubicBezTo>
                <a:cubicBezTo>
                  <a:pt x="11145" y="2354"/>
                  <a:pt x="11171" y="2728"/>
                  <a:pt x="11116" y="3088"/>
                </a:cubicBezTo>
                <a:lnTo>
                  <a:pt x="11116" y="3088"/>
                </a:lnTo>
                <a:cubicBezTo>
                  <a:pt x="10825" y="2938"/>
                  <a:pt x="10504" y="2850"/>
                  <a:pt x="10176" y="2838"/>
                </a:cubicBezTo>
                <a:cubicBezTo>
                  <a:pt x="10148" y="2837"/>
                  <a:pt x="10120" y="2837"/>
                  <a:pt x="10092" y="2837"/>
                </a:cubicBezTo>
                <a:cubicBezTo>
                  <a:pt x="9466" y="2837"/>
                  <a:pt x="8810" y="3094"/>
                  <a:pt x="8433" y="3605"/>
                </a:cubicBezTo>
                <a:cubicBezTo>
                  <a:pt x="8247" y="3862"/>
                  <a:pt x="8200" y="4210"/>
                  <a:pt x="8340" y="4513"/>
                </a:cubicBezTo>
                <a:cubicBezTo>
                  <a:pt x="8455" y="4768"/>
                  <a:pt x="8688" y="4954"/>
                  <a:pt x="8967" y="5047"/>
                </a:cubicBezTo>
                <a:cubicBezTo>
                  <a:pt x="9100" y="5096"/>
                  <a:pt x="9235" y="5118"/>
                  <a:pt x="9368" y="5118"/>
                </a:cubicBezTo>
                <a:cubicBezTo>
                  <a:pt x="9869" y="5118"/>
                  <a:pt x="10358" y="4809"/>
                  <a:pt x="10688" y="4442"/>
                </a:cubicBezTo>
                <a:cubicBezTo>
                  <a:pt x="10964" y="4135"/>
                  <a:pt x="11149" y="3761"/>
                  <a:pt x="11245" y="3363"/>
                </a:cubicBezTo>
                <a:lnTo>
                  <a:pt x="11245" y="3363"/>
                </a:lnTo>
                <a:cubicBezTo>
                  <a:pt x="11261" y="3374"/>
                  <a:pt x="11277" y="3385"/>
                  <a:pt x="11293" y="3397"/>
                </a:cubicBezTo>
                <a:cubicBezTo>
                  <a:pt x="11782" y="3745"/>
                  <a:pt x="12083" y="4303"/>
                  <a:pt x="12269" y="4885"/>
                </a:cubicBezTo>
                <a:cubicBezTo>
                  <a:pt x="12409" y="5419"/>
                  <a:pt x="12455" y="6001"/>
                  <a:pt x="12409" y="6582"/>
                </a:cubicBezTo>
                <a:cubicBezTo>
                  <a:pt x="12294" y="7629"/>
                  <a:pt x="11782" y="8699"/>
                  <a:pt x="10898" y="9350"/>
                </a:cubicBezTo>
                <a:cubicBezTo>
                  <a:pt x="10688" y="9490"/>
                  <a:pt x="10433" y="9605"/>
                  <a:pt x="10200" y="9698"/>
                </a:cubicBezTo>
                <a:cubicBezTo>
                  <a:pt x="10098" y="9739"/>
                  <a:pt x="10139" y="9870"/>
                  <a:pt x="10229" y="9870"/>
                </a:cubicBezTo>
                <a:cubicBezTo>
                  <a:pt x="10242" y="9870"/>
                  <a:pt x="10255" y="9868"/>
                  <a:pt x="10269" y="9862"/>
                </a:cubicBezTo>
                <a:cubicBezTo>
                  <a:pt x="11410" y="9466"/>
                  <a:pt x="12176" y="8396"/>
                  <a:pt x="12455" y="7257"/>
                </a:cubicBezTo>
                <a:cubicBezTo>
                  <a:pt x="12619" y="6675"/>
                  <a:pt x="12666" y="6048"/>
                  <a:pt x="12573" y="5443"/>
                </a:cubicBezTo>
                <a:cubicBezTo>
                  <a:pt x="12480" y="4814"/>
                  <a:pt x="12247" y="4163"/>
                  <a:pt x="11828" y="3652"/>
                </a:cubicBezTo>
                <a:cubicBezTo>
                  <a:pt x="11670" y="3467"/>
                  <a:pt x="11485" y="3309"/>
                  <a:pt x="11281" y="3182"/>
                </a:cubicBezTo>
                <a:lnTo>
                  <a:pt x="11281" y="3182"/>
                </a:lnTo>
                <a:cubicBezTo>
                  <a:pt x="11404" y="2456"/>
                  <a:pt x="11235" y="1675"/>
                  <a:pt x="10781" y="1093"/>
                </a:cubicBezTo>
                <a:cubicBezTo>
                  <a:pt x="10234" y="385"/>
                  <a:pt x="9363" y="0"/>
                  <a:pt x="8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9"/>
          <p:cNvSpPr/>
          <p:nvPr/>
        </p:nvSpPr>
        <p:spPr>
          <a:xfrm rot="-6783229">
            <a:off x="-5047" y="736028"/>
            <a:ext cx="289065" cy="322157"/>
          </a:xfrm>
          <a:custGeom>
            <a:avLst/>
            <a:gdLst/>
            <a:ahLst/>
            <a:cxnLst/>
            <a:rect l="l" t="t" r="r" b="b"/>
            <a:pathLst>
              <a:path w="9233" h="10290" extrusionOk="0">
                <a:moveTo>
                  <a:pt x="4867" y="0"/>
                </a:moveTo>
                <a:cubicBezTo>
                  <a:pt x="4661" y="0"/>
                  <a:pt x="4455" y="37"/>
                  <a:pt x="4255" y="121"/>
                </a:cubicBezTo>
                <a:cubicBezTo>
                  <a:pt x="3442" y="493"/>
                  <a:pt x="3163" y="1492"/>
                  <a:pt x="2977" y="2354"/>
                </a:cubicBezTo>
                <a:cubicBezTo>
                  <a:pt x="2791" y="3237"/>
                  <a:pt x="2534" y="4214"/>
                  <a:pt x="1744" y="4633"/>
                </a:cubicBezTo>
                <a:cubicBezTo>
                  <a:pt x="1442" y="4795"/>
                  <a:pt x="1070" y="4841"/>
                  <a:pt x="744" y="5027"/>
                </a:cubicBezTo>
                <a:cubicBezTo>
                  <a:pt x="0" y="5492"/>
                  <a:pt x="0" y="6586"/>
                  <a:pt x="93" y="7470"/>
                </a:cubicBezTo>
                <a:cubicBezTo>
                  <a:pt x="270" y="9417"/>
                  <a:pt x="2047" y="10290"/>
                  <a:pt x="3822" y="10290"/>
                </a:cubicBezTo>
                <a:cubicBezTo>
                  <a:pt x="3913" y="10290"/>
                  <a:pt x="4003" y="10288"/>
                  <a:pt x="4093" y="10283"/>
                </a:cubicBezTo>
                <a:cubicBezTo>
                  <a:pt x="6209" y="10168"/>
                  <a:pt x="8162" y="8958"/>
                  <a:pt x="8745" y="6819"/>
                </a:cubicBezTo>
                <a:cubicBezTo>
                  <a:pt x="9232" y="4934"/>
                  <a:pt x="8581" y="2865"/>
                  <a:pt x="7279" y="1399"/>
                </a:cubicBezTo>
                <a:cubicBezTo>
                  <a:pt x="7093" y="1191"/>
                  <a:pt x="6907" y="1005"/>
                  <a:pt x="6698" y="819"/>
                </a:cubicBezTo>
                <a:cubicBezTo>
                  <a:pt x="6184" y="375"/>
                  <a:pt x="5523" y="0"/>
                  <a:pt x="48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9"/>
          <p:cNvSpPr/>
          <p:nvPr/>
        </p:nvSpPr>
        <p:spPr>
          <a:xfrm rot="-6783229">
            <a:off x="-71729" y="853931"/>
            <a:ext cx="195142" cy="183088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9"/>
          <p:cNvSpPr/>
          <p:nvPr/>
        </p:nvSpPr>
        <p:spPr>
          <a:xfrm rot="-6783229">
            <a:off x="8696421" y="483869"/>
            <a:ext cx="195142" cy="183088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9"/>
          <p:cNvSpPr/>
          <p:nvPr/>
        </p:nvSpPr>
        <p:spPr>
          <a:xfrm rot="10058849">
            <a:off x="7682950" y="4746908"/>
            <a:ext cx="1158623" cy="1091004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9"/>
          <p:cNvSpPr/>
          <p:nvPr/>
        </p:nvSpPr>
        <p:spPr>
          <a:xfrm rot="10058849">
            <a:off x="8496679" y="4226263"/>
            <a:ext cx="1384351" cy="1339788"/>
          </a:xfrm>
          <a:custGeom>
            <a:avLst/>
            <a:gdLst/>
            <a:ahLst/>
            <a:cxnLst/>
            <a:rect l="l" t="t" r="r" b="b"/>
            <a:pathLst>
              <a:path w="30382" h="29404" extrusionOk="0">
                <a:moveTo>
                  <a:pt x="19201" y="0"/>
                </a:moveTo>
                <a:cubicBezTo>
                  <a:pt x="19054" y="0"/>
                  <a:pt x="18908" y="13"/>
                  <a:pt x="18762" y="42"/>
                </a:cubicBezTo>
                <a:cubicBezTo>
                  <a:pt x="17820" y="218"/>
                  <a:pt x="17128" y="1011"/>
                  <a:pt x="16537" y="1766"/>
                </a:cubicBezTo>
                <a:cubicBezTo>
                  <a:pt x="11708" y="7864"/>
                  <a:pt x="7508" y="14428"/>
                  <a:pt x="3308" y="20980"/>
                </a:cubicBezTo>
                <a:cubicBezTo>
                  <a:pt x="2314" y="22527"/>
                  <a:pt x="1321" y="24074"/>
                  <a:pt x="365" y="25658"/>
                </a:cubicBezTo>
                <a:cubicBezTo>
                  <a:pt x="189" y="25947"/>
                  <a:pt x="0" y="26262"/>
                  <a:pt x="63" y="26601"/>
                </a:cubicBezTo>
                <a:cubicBezTo>
                  <a:pt x="151" y="27042"/>
                  <a:pt x="617" y="27293"/>
                  <a:pt x="1031" y="27469"/>
                </a:cubicBezTo>
                <a:cubicBezTo>
                  <a:pt x="3481" y="28507"/>
                  <a:pt x="6071" y="29404"/>
                  <a:pt x="8713" y="29404"/>
                </a:cubicBezTo>
                <a:cubicBezTo>
                  <a:pt x="9015" y="29404"/>
                  <a:pt x="9317" y="29392"/>
                  <a:pt x="9621" y="29368"/>
                </a:cubicBezTo>
                <a:cubicBezTo>
                  <a:pt x="12575" y="29129"/>
                  <a:pt x="15568" y="27381"/>
                  <a:pt x="16474" y="24564"/>
                </a:cubicBezTo>
                <a:cubicBezTo>
                  <a:pt x="16738" y="23759"/>
                  <a:pt x="16814" y="22892"/>
                  <a:pt x="17191" y="22137"/>
                </a:cubicBezTo>
                <a:cubicBezTo>
                  <a:pt x="17719" y="21068"/>
                  <a:pt x="18801" y="20288"/>
                  <a:pt x="19039" y="19119"/>
                </a:cubicBezTo>
                <a:cubicBezTo>
                  <a:pt x="19203" y="18314"/>
                  <a:pt x="18938" y="17459"/>
                  <a:pt x="19203" y="16680"/>
                </a:cubicBezTo>
                <a:cubicBezTo>
                  <a:pt x="19630" y="15447"/>
                  <a:pt x="21126" y="15045"/>
                  <a:pt x="22372" y="14643"/>
                </a:cubicBezTo>
                <a:cubicBezTo>
                  <a:pt x="24170" y="14051"/>
                  <a:pt x="25817" y="13058"/>
                  <a:pt x="27201" y="11775"/>
                </a:cubicBezTo>
                <a:cubicBezTo>
                  <a:pt x="28056" y="10971"/>
                  <a:pt x="30382" y="8732"/>
                  <a:pt x="30269" y="7424"/>
                </a:cubicBezTo>
                <a:cubicBezTo>
                  <a:pt x="30143" y="6129"/>
                  <a:pt x="27112" y="4054"/>
                  <a:pt x="26131" y="3325"/>
                </a:cubicBezTo>
                <a:cubicBezTo>
                  <a:pt x="24510" y="2092"/>
                  <a:pt x="22711" y="1099"/>
                  <a:pt x="20813" y="369"/>
                </a:cubicBezTo>
                <a:cubicBezTo>
                  <a:pt x="20296" y="181"/>
                  <a:pt x="19749" y="0"/>
                  <a:pt x="192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9"/>
          <p:cNvSpPr/>
          <p:nvPr/>
        </p:nvSpPr>
        <p:spPr>
          <a:xfrm rot="10058849">
            <a:off x="8502681" y="4512366"/>
            <a:ext cx="363425" cy="286010"/>
          </a:xfrm>
          <a:custGeom>
            <a:avLst/>
            <a:gdLst/>
            <a:ahLst/>
            <a:cxnLst/>
            <a:rect l="l" t="t" r="r" b="b"/>
            <a:pathLst>
              <a:path w="7976" h="6277" extrusionOk="0">
                <a:moveTo>
                  <a:pt x="5010" y="1"/>
                </a:moveTo>
                <a:cubicBezTo>
                  <a:pt x="4468" y="1"/>
                  <a:pt x="3868" y="128"/>
                  <a:pt x="3270" y="403"/>
                </a:cubicBezTo>
                <a:cubicBezTo>
                  <a:pt x="2125" y="931"/>
                  <a:pt x="1219" y="1899"/>
                  <a:pt x="654" y="3018"/>
                </a:cubicBezTo>
                <a:cubicBezTo>
                  <a:pt x="226" y="3848"/>
                  <a:pt x="0" y="4930"/>
                  <a:pt x="578" y="5646"/>
                </a:cubicBezTo>
                <a:cubicBezTo>
                  <a:pt x="919" y="6080"/>
                  <a:pt x="1473" y="6277"/>
                  <a:pt x="2030" y="6277"/>
                </a:cubicBezTo>
                <a:cubicBezTo>
                  <a:pt x="2151" y="6277"/>
                  <a:pt x="2271" y="6267"/>
                  <a:pt x="2389" y="6250"/>
                </a:cubicBezTo>
                <a:cubicBezTo>
                  <a:pt x="3043" y="6149"/>
                  <a:pt x="3634" y="5810"/>
                  <a:pt x="4200" y="5445"/>
                </a:cubicBezTo>
                <a:cubicBezTo>
                  <a:pt x="5042" y="4904"/>
                  <a:pt x="5847" y="4263"/>
                  <a:pt x="6451" y="3458"/>
                </a:cubicBezTo>
                <a:cubicBezTo>
                  <a:pt x="7976" y="1392"/>
                  <a:pt x="6803" y="1"/>
                  <a:pt x="50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9"/>
          <p:cNvSpPr/>
          <p:nvPr/>
        </p:nvSpPr>
        <p:spPr>
          <a:xfrm rot="10058849">
            <a:off x="8238880" y="4464455"/>
            <a:ext cx="1367537" cy="613849"/>
          </a:xfrm>
          <a:custGeom>
            <a:avLst/>
            <a:gdLst/>
            <a:ahLst/>
            <a:cxnLst/>
            <a:rect l="l" t="t" r="r" b="b"/>
            <a:pathLst>
              <a:path w="30013" h="13472" extrusionOk="0">
                <a:moveTo>
                  <a:pt x="28480" y="0"/>
                </a:moveTo>
                <a:cubicBezTo>
                  <a:pt x="28468" y="0"/>
                  <a:pt x="28456" y="3"/>
                  <a:pt x="28446" y="10"/>
                </a:cubicBezTo>
                <a:cubicBezTo>
                  <a:pt x="28044" y="173"/>
                  <a:pt x="27817" y="550"/>
                  <a:pt x="27604" y="902"/>
                </a:cubicBezTo>
                <a:cubicBezTo>
                  <a:pt x="27339" y="1330"/>
                  <a:pt x="27063" y="1758"/>
                  <a:pt x="26761" y="2173"/>
                </a:cubicBezTo>
                <a:cubicBezTo>
                  <a:pt x="26157" y="2990"/>
                  <a:pt x="25478" y="3758"/>
                  <a:pt x="24737" y="4449"/>
                </a:cubicBezTo>
                <a:cubicBezTo>
                  <a:pt x="24372" y="4789"/>
                  <a:pt x="23994" y="5103"/>
                  <a:pt x="23592" y="5417"/>
                </a:cubicBezTo>
                <a:cubicBezTo>
                  <a:pt x="23470" y="5515"/>
                  <a:pt x="23156" y="5714"/>
                  <a:pt x="22924" y="5714"/>
                </a:cubicBezTo>
                <a:cubicBezTo>
                  <a:pt x="22799" y="5714"/>
                  <a:pt x="22697" y="5656"/>
                  <a:pt x="22661" y="5493"/>
                </a:cubicBezTo>
                <a:cubicBezTo>
                  <a:pt x="22624" y="5342"/>
                  <a:pt x="22737" y="5191"/>
                  <a:pt x="22837" y="5077"/>
                </a:cubicBezTo>
                <a:cubicBezTo>
                  <a:pt x="22963" y="4927"/>
                  <a:pt x="23127" y="4814"/>
                  <a:pt x="23278" y="4688"/>
                </a:cubicBezTo>
                <a:cubicBezTo>
                  <a:pt x="23680" y="4373"/>
                  <a:pt x="24083" y="4046"/>
                  <a:pt x="24447" y="3694"/>
                </a:cubicBezTo>
                <a:cubicBezTo>
                  <a:pt x="25290" y="2915"/>
                  <a:pt x="26057" y="2047"/>
                  <a:pt x="26724" y="1129"/>
                </a:cubicBezTo>
                <a:cubicBezTo>
                  <a:pt x="26769" y="1065"/>
                  <a:pt x="26715" y="995"/>
                  <a:pt x="26658" y="995"/>
                </a:cubicBezTo>
                <a:cubicBezTo>
                  <a:pt x="26637" y="995"/>
                  <a:pt x="26615" y="1004"/>
                  <a:pt x="26598" y="1028"/>
                </a:cubicBezTo>
                <a:cubicBezTo>
                  <a:pt x="25944" y="1922"/>
                  <a:pt x="25227" y="2738"/>
                  <a:pt x="24422" y="3493"/>
                </a:cubicBezTo>
                <a:cubicBezTo>
                  <a:pt x="24033" y="3870"/>
                  <a:pt x="23617" y="4222"/>
                  <a:pt x="23177" y="4562"/>
                </a:cubicBezTo>
                <a:cubicBezTo>
                  <a:pt x="22913" y="4776"/>
                  <a:pt x="22561" y="5002"/>
                  <a:pt x="22485" y="5367"/>
                </a:cubicBezTo>
                <a:cubicBezTo>
                  <a:pt x="22429" y="5685"/>
                  <a:pt x="22700" y="5890"/>
                  <a:pt x="22984" y="5890"/>
                </a:cubicBezTo>
                <a:cubicBezTo>
                  <a:pt x="23015" y="5890"/>
                  <a:pt x="23046" y="5887"/>
                  <a:pt x="23077" y="5882"/>
                </a:cubicBezTo>
                <a:cubicBezTo>
                  <a:pt x="23516" y="5795"/>
                  <a:pt x="23869" y="5443"/>
                  <a:pt x="24196" y="5166"/>
                </a:cubicBezTo>
                <a:cubicBezTo>
                  <a:pt x="25000" y="4487"/>
                  <a:pt x="25743" y="3719"/>
                  <a:pt x="26409" y="2902"/>
                </a:cubicBezTo>
                <a:cubicBezTo>
                  <a:pt x="26786" y="2425"/>
                  <a:pt x="27151" y="1934"/>
                  <a:pt x="27478" y="1419"/>
                </a:cubicBezTo>
                <a:cubicBezTo>
                  <a:pt x="27742" y="1016"/>
                  <a:pt x="27981" y="450"/>
                  <a:pt x="28434" y="211"/>
                </a:cubicBezTo>
                <a:lnTo>
                  <a:pt x="28434" y="211"/>
                </a:lnTo>
                <a:cubicBezTo>
                  <a:pt x="28560" y="626"/>
                  <a:pt x="28384" y="1053"/>
                  <a:pt x="28182" y="1419"/>
                </a:cubicBezTo>
                <a:cubicBezTo>
                  <a:pt x="27893" y="1922"/>
                  <a:pt x="27528" y="2374"/>
                  <a:pt x="27163" y="2827"/>
                </a:cubicBezTo>
                <a:cubicBezTo>
                  <a:pt x="26384" y="3808"/>
                  <a:pt x="25491" y="4700"/>
                  <a:pt x="24522" y="5505"/>
                </a:cubicBezTo>
                <a:cubicBezTo>
                  <a:pt x="23555" y="6310"/>
                  <a:pt x="22510" y="7002"/>
                  <a:pt x="21454" y="7681"/>
                </a:cubicBezTo>
                <a:cubicBezTo>
                  <a:pt x="20436" y="8347"/>
                  <a:pt x="19392" y="9001"/>
                  <a:pt x="18323" y="9605"/>
                </a:cubicBezTo>
                <a:cubicBezTo>
                  <a:pt x="16424" y="10661"/>
                  <a:pt x="14412" y="11466"/>
                  <a:pt x="12287" y="11906"/>
                </a:cubicBezTo>
                <a:cubicBezTo>
                  <a:pt x="10850" y="12214"/>
                  <a:pt x="9381" y="12365"/>
                  <a:pt x="7911" y="12365"/>
                </a:cubicBezTo>
                <a:cubicBezTo>
                  <a:pt x="7336" y="12365"/>
                  <a:pt x="6761" y="12342"/>
                  <a:pt x="6188" y="12296"/>
                </a:cubicBezTo>
                <a:cubicBezTo>
                  <a:pt x="5170" y="12220"/>
                  <a:pt x="4164" y="12069"/>
                  <a:pt x="3183" y="11856"/>
                </a:cubicBezTo>
                <a:cubicBezTo>
                  <a:pt x="2680" y="11742"/>
                  <a:pt x="2189" y="11604"/>
                  <a:pt x="1699" y="11466"/>
                </a:cubicBezTo>
                <a:cubicBezTo>
                  <a:pt x="1446" y="11400"/>
                  <a:pt x="1167" y="11335"/>
                  <a:pt x="892" y="11335"/>
                </a:cubicBezTo>
                <a:cubicBezTo>
                  <a:pt x="743" y="11335"/>
                  <a:pt x="595" y="11354"/>
                  <a:pt x="454" y="11403"/>
                </a:cubicBezTo>
                <a:cubicBezTo>
                  <a:pt x="278" y="11454"/>
                  <a:pt x="127" y="11566"/>
                  <a:pt x="26" y="11730"/>
                </a:cubicBezTo>
                <a:cubicBezTo>
                  <a:pt x="14" y="11755"/>
                  <a:pt x="1" y="11806"/>
                  <a:pt x="26" y="11831"/>
                </a:cubicBezTo>
                <a:cubicBezTo>
                  <a:pt x="454" y="12270"/>
                  <a:pt x="1007" y="12497"/>
                  <a:pt x="1560" y="12686"/>
                </a:cubicBezTo>
                <a:cubicBezTo>
                  <a:pt x="2051" y="12862"/>
                  <a:pt x="2554" y="13000"/>
                  <a:pt x="3057" y="13113"/>
                </a:cubicBezTo>
                <a:cubicBezTo>
                  <a:pt x="4063" y="13340"/>
                  <a:pt x="5081" y="13440"/>
                  <a:pt x="6112" y="13466"/>
                </a:cubicBezTo>
                <a:cubicBezTo>
                  <a:pt x="6265" y="13469"/>
                  <a:pt x="6418" y="13471"/>
                  <a:pt x="6571" y="13471"/>
                </a:cubicBezTo>
                <a:cubicBezTo>
                  <a:pt x="8516" y="13471"/>
                  <a:pt x="10449" y="13179"/>
                  <a:pt x="12338" y="12736"/>
                </a:cubicBezTo>
                <a:cubicBezTo>
                  <a:pt x="13369" y="12510"/>
                  <a:pt x="14375" y="12233"/>
                  <a:pt x="15381" y="11931"/>
                </a:cubicBezTo>
                <a:cubicBezTo>
                  <a:pt x="16513" y="11591"/>
                  <a:pt x="17631" y="11239"/>
                  <a:pt x="18726" y="10800"/>
                </a:cubicBezTo>
                <a:cubicBezTo>
                  <a:pt x="20889" y="9945"/>
                  <a:pt x="22825" y="8674"/>
                  <a:pt x="24586" y="7153"/>
                </a:cubicBezTo>
                <a:cubicBezTo>
                  <a:pt x="26346" y="5644"/>
                  <a:pt x="27893" y="3921"/>
                  <a:pt x="29427" y="2185"/>
                </a:cubicBezTo>
                <a:cubicBezTo>
                  <a:pt x="29616" y="1959"/>
                  <a:pt x="29804" y="1746"/>
                  <a:pt x="29993" y="1531"/>
                </a:cubicBezTo>
                <a:cubicBezTo>
                  <a:pt x="30012" y="1503"/>
                  <a:pt x="29981" y="1468"/>
                  <a:pt x="29954" y="1468"/>
                </a:cubicBezTo>
                <a:cubicBezTo>
                  <a:pt x="29945" y="1468"/>
                  <a:pt x="29936" y="1472"/>
                  <a:pt x="29930" y="1481"/>
                </a:cubicBezTo>
                <a:cubicBezTo>
                  <a:pt x="28409" y="3204"/>
                  <a:pt x="26861" y="4927"/>
                  <a:pt x="25176" y="6474"/>
                </a:cubicBezTo>
                <a:cubicBezTo>
                  <a:pt x="23491" y="8008"/>
                  <a:pt x="21655" y="9353"/>
                  <a:pt x="19568" y="10272"/>
                </a:cubicBezTo>
                <a:cubicBezTo>
                  <a:pt x="18474" y="10761"/>
                  <a:pt x="17329" y="11139"/>
                  <a:pt x="16186" y="11491"/>
                </a:cubicBezTo>
                <a:cubicBezTo>
                  <a:pt x="15180" y="11806"/>
                  <a:pt x="14161" y="12094"/>
                  <a:pt x="13142" y="12359"/>
                </a:cubicBezTo>
                <a:cubicBezTo>
                  <a:pt x="11142" y="12862"/>
                  <a:pt x="9093" y="13226"/>
                  <a:pt x="7031" y="13276"/>
                </a:cubicBezTo>
                <a:cubicBezTo>
                  <a:pt x="6929" y="13278"/>
                  <a:pt x="6826" y="13278"/>
                  <a:pt x="6724" y="13278"/>
                </a:cubicBezTo>
                <a:cubicBezTo>
                  <a:pt x="5798" y="13278"/>
                  <a:pt x="4881" y="13223"/>
                  <a:pt x="3975" y="13075"/>
                </a:cubicBezTo>
                <a:cubicBezTo>
                  <a:pt x="3472" y="13000"/>
                  <a:pt x="2982" y="12899"/>
                  <a:pt x="2491" y="12773"/>
                </a:cubicBezTo>
                <a:cubicBezTo>
                  <a:pt x="1963" y="12636"/>
                  <a:pt x="1434" y="12472"/>
                  <a:pt x="931" y="12245"/>
                </a:cubicBezTo>
                <a:cubicBezTo>
                  <a:pt x="668" y="12120"/>
                  <a:pt x="416" y="11969"/>
                  <a:pt x="202" y="11767"/>
                </a:cubicBezTo>
                <a:cubicBezTo>
                  <a:pt x="372" y="11551"/>
                  <a:pt x="628" y="11487"/>
                  <a:pt x="893" y="11487"/>
                </a:cubicBezTo>
                <a:cubicBezTo>
                  <a:pt x="1059" y="11487"/>
                  <a:pt x="1229" y="11512"/>
                  <a:pt x="1384" y="11541"/>
                </a:cubicBezTo>
                <a:cubicBezTo>
                  <a:pt x="1862" y="11642"/>
                  <a:pt x="2328" y="11806"/>
                  <a:pt x="2806" y="11918"/>
                </a:cubicBezTo>
                <a:cubicBezTo>
                  <a:pt x="3799" y="12158"/>
                  <a:pt x="4818" y="12321"/>
                  <a:pt x="5849" y="12421"/>
                </a:cubicBezTo>
                <a:cubicBezTo>
                  <a:pt x="6534" y="12485"/>
                  <a:pt x="7223" y="12518"/>
                  <a:pt x="7913" y="12518"/>
                </a:cubicBezTo>
                <a:cubicBezTo>
                  <a:pt x="9263" y="12518"/>
                  <a:pt x="10616" y="12394"/>
                  <a:pt x="11947" y="12145"/>
                </a:cubicBezTo>
                <a:cubicBezTo>
                  <a:pt x="14060" y="11742"/>
                  <a:pt x="16085" y="11001"/>
                  <a:pt x="17983" y="9982"/>
                </a:cubicBezTo>
                <a:cubicBezTo>
                  <a:pt x="19065" y="9403"/>
                  <a:pt x="20096" y="8762"/>
                  <a:pt x="21127" y="8109"/>
                </a:cubicBezTo>
                <a:cubicBezTo>
                  <a:pt x="22183" y="7416"/>
                  <a:pt x="23240" y="6737"/>
                  <a:pt x="24234" y="5958"/>
                </a:cubicBezTo>
                <a:cubicBezTo>
                  <a:pt x="25227" y="5178"/>
                  <a:pt x="26145" y="4311"/>
                  <a:pt x="26962" y="3355"/>
                </a:cubicBezTo>
                <a:cubicBezTo>
                  <a:pt x="27364" y="2889"/>
                  <a:pt x="27742" y="2386"/>
                  <a:pt x="28094" y="1883"/>
                </a:cubicBezTo>
                <a:cubicBezTo>
                  <a:pt x="28345" y="1519"/>
                  <a:pt x="28597" y="1104"/>
                  <a:pt x="28647" y="651"/>
                </a:cubicBezTo>
                <a:cubicBezTo>
                  <a:pt x="28672" y="450"/>
                  <a:pt x="28647" y="249"/>
                  <a:pt x="28560" y="60"/>
                </a:cubicBezTo>
                <a:cubicBezTo>
                  <a:pt x="28550" y="24"/>
                  <a:pt x="28514" y="0"/>
                  <a:pt x="284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9"/>
          <p:cNvSpPr/>
          <p:nvPr/>
        </p:nvSpPr>
        <p:spPr>
          <a:xfrm rot="10058849">
            <a:off x="8795753" y="4779053"/>
            <a:ext cx="295898" cy="427580"/>
          </a:xfrm>
          <a:custGeom>
            <a:avLst/>
            <a:gdLst/>
            <a:ahLst/>
            <a:cxnLst/>
            <a:rect l="l" t="t" r="r" b="b"/>
            <a:pathLst>
              <a:path w="6494" h="9384" extrusionOk="0">
                <a:moveTo>
                  <a:pt x="3883" y="1"/>
                </a:moveTo>
                <a:cubicBezTo>
                  <a:pt x="3691" y="1"/>
                  <a:pt x="3541" y="277"/>
                  <a:pt x="3737" y="411"/>
                </a:cubicBezTo>
                <a:cubicBezTo>
                  <a:pt x="3781" y="444"/>
                  <a:pt x="3827" y="458"/>
                  <a:pt x="3870" y="458"/>
                </a:cubicBezTo>
                <a:cubicBezTo>
                  <a:pt x="4057" y="458"/>
                  <a:pt x="4198" y="190"/>
                  <a:pt x="4014" y="47"/>
                </a:cubicBezTo>
                <a:cubicBezTo>
                  <a:pt x="3970" y="15"/>
                  <a:pt x="3925" y="1"/>
                  <a:pt x="3883" y="1"/>
                </a:cubicBezTo>
                <a:close/>
                <a:moveTo>
                  <a:pt x="2806" y="2901"/>
                </a:moveTo>
                <a:cubicBezTo>
                  <a:pt x="2793" y="2901"/>
                  <a:pt x="2781" y="2914"/>
                  <a:pt x="2756" y="2914"/>
                </a:cubicBezTo>
                <a:cubicBezTo>
                  <a:pt x="2731" y="2926"/>
                  <a:pt x="2693" y="2951"/>
                  <a:pt x="2681" y="2976"/>
                </a:cubicBezTo>
                <a:cubicBezTo>
                  <a:pt x="2642" y="3014"/>
                  <a:pt x="2617" y="3065"/>
                  <a:pt x="2580" y="3102"/>
                </a:cubicBezTo>
                <a:cubicBezTo>
                  <a:pt x="2567" y="3115"/>
                  <a:pt x="2555" y="3140"/>
                  <a:pt x="2555" y="3177"/>
                </a:cubicBezTo>
                <a:cubicBezTo>
                  <a:pt x="2542" y="3202"/>
                  <a:pt x="2542" y="3228"/>
                  <a:pt x="2542" y="3253"/>
                </a:cubicBezTo>
                <a:cubicBezTo>
                  <a:pt x="2555" y="3278"/>
                  <a:pt x="2555" y="3303"/>
                  <a:pt x="2580" y="3328"/>
                </a:cubicBezTo>
                <a:cubicBezTo>
                  <a:pt x="2592" y="3353"/>
                  <a:pt x="2605" y="3379"/>
                  <a:pt x="2630" y="3392"/>
                </a:cubicBezTo>
                <a:cubicBezTo>
                  <a:pt x="2642" y="3404"/>
                  <a:pt x="2656" y="3404"/>
                  <a:pt x="2681" y="3417"/>
                </a:cubicBezTo>
                <a:cubicBezTo>
                  <a:pt x="2718" y="3429"/>
                  <a:pt x="2743" y="3429"/>
                  <a:pt x="2781" y="3429"/>
                </a:cubicBezTo>
                <a:cubicBezTo>
                  <a:pt x="2806" y="3429"/>
                  <a:pt x="2819" y="3417"/>
                  <a:pt x="2832" y="3417"/>
                </a:cubicBezTo>
                <a:cubicBezTo>
                  <a:pt x="2869" y="3404"/>
                  <a:pt x="2894" y="3379"/>
                  <a:pt x="2919" y="3341"/>
                </a:cubicBezTo>
                <a:cubicBezTo>
                  <a:pt x="2944" y="3303"/>
                  <a:pt x="2983" y="3266"/>
                  <a:pt x="3008" y="3228"/>
                </a:cubicBezTo>
                <a:cubicBezTo>
                  <a:pt x="3020" y="3202"/>
                  <a:pt x="3033" y="3177"/>
                  <a:pt x="3033" y="3152"/>
                </a:cubicBezTo>
                <a:cubicBezTo>
                  <a:pt x="3045" y="3127"/>
                  <a:pt x="3045" y="3102"/>
                  <a:pt x="3045" y="3077"/>
                </a:cubicBezTo>
                <a:cubicBezTo>
                  <a:pt x="3045" y="3052"/>
                  <a:pt x="3033" y="3026"/>
                  <a:pt x="3020" y="3001"/>
                </a:cubicBezTo>
                <a:cubicBezTo>
                  <a:pt x="3008" y="2976"/>
                  <a:pt x="2983" y="2951"/>
                  <a:pt x="2957" y="2939"/>
                </a:cubicBezTo>
                <a:cubicBezTo>
                  <a:pt x="2944" y="2926"/>
                  <a:pt x="2932" y="2926"/>
                  <a:pt x="2919" y="2914"/>
                </a:cubicBezTo>
                <a:cubicBezTo>
                  <a:pt x="2882" y="2901"/>
                  <a:pt x="2844" y="2901"/>
                  <a:pt x="2806" y="2901"/>
                </a:cubicBezTo>
                <a:close/>
                <a:moveTo>
                  <a:pt x="6235" y="3254"/>
                </a:moveTo>
                <a:cubicBezTo>
                  <a:pt x="6086" y="3254"/>
                  <a:pt x="5972" y="3467"/>
                  <a:pt x="6126" y="3580"/>
                </a:cubicBezTo>
                <a:cubicBezTo>
                  <a:pt x="6161" y="3605"/>
                  <a:pt x="6197" y="3616"/>
                  <a:pt x="6231" y="3616"/>
                </a:cubicBezTo>
                <a:cubicBezTo>
                  <a:pt x="6380" y="3616"/>
                  <a:pt x="6494" y="3403"/>
                  <a:pt x="6340" y="3291"/>
                </a:cubicBezTo>
                <a:cubicBezTo>
                  <a:pt x="6305" y="3265"/>
                  <a:pt x="6269" y="3254"/>
                  <a:pt x="6235" y="3254"/>
                </a:cubicBezTo>
                <a:close/>
                <a:moveTo>
                  <a:pt x="3474" y="5027"/>
                </a:moveTo>
                <a:cubicBezTo>
                  <a:pt x="3331" y="5027"/>
                  <a:pt x="3216" y="5238"/>
                  <a:pt x="3360" y="5340"/>
                </a:cubicBezTo>
                <a:cubicBezTo>
                  <a:pt x="3396" y="5367"/>
                  <a:pt x="3432" y="5378"/>
                  <a:pt x="3467" y="5378"/>
                </a:cubicBezTo>
                <a:cubicBezTo>
                  <a:pt x="3611" y="5378"/>
                  <a:pt x="3715" y="5176"/>
                  <a:pt x="3573" y="5064"/>
                </a:cubicBezTo>
                <a:cubicBezTo>
                  <a:pt x="3540" y="5038"/>
                  <a:pt x="3507" y="5027"/>
                  <a:pt x="3474" y="5027"/>
                </a:cubicBezTo>
                <a:close/>
                <a:moveTo>
                  <a:pt x="4884" y="5868"/>
                </a:moveTo>
                <a:cubicBezTo>
                  <a:pt x="4579" y="5868"/>
                  <a:pt x="4337" y="6312"/>
                  <a:pt x="4655" y="6547"/>
                </a:cubicBezTo>
                <a:cubicBezTo>
                  <a:pt x="4727" y="6601"/>
                  <a:pt x="4801" y="6624"/>
                  <a:pt x="4871" y="6624"/>
                </a:cubicBezTo>
                <a:cubicBezTo>
                  <a:pt x="5179" y="6624"/>
                  <a:pt x="5412" y="6180"/>
                  <a:pt x="5095" y="5944"/>
                </a:cubicBezTo>
                <a:cubicBezTo>
                  <a:pt x="5025" y="5890"/>
                  <a:pt x="4953" y="5868"/>
                  <a:pt x="4884" y="5868"/>
                </a:cubicBezTo>
                <a:close/>
                <a:moveTo>
                  <a:pt x="3159" y="6407"/>
                </a:moveTo>
                <a:cubicBezTo>
                  <a:pt x="2997" y="6407"/>
                  <a:pt x="2869" y="6639"/>
                  <a:pt x="3033" y="6762"/>
                </a:cubicBezTo>
                <a:cubicBezTo>
                  <a:pt x="3072" y="6790"/>
                  <a:pt x="3112" y="6802"/>
                  <a:pt x="3150" y="6802"/>
                </a:cubicBezTo>
                <a:cubicBezTo>
                  <a:pt x="3315" y="6802"/>
                  <a:pt x="3435" y="6570"/>
                  <a:pt x="3271" y="6447"/>
                </a:cubicBezTo>
                <a:cubicBezTo>
                  <a:pt x="3234" y="6419"/>
                  <a:pt x="3195" y="6407"/>
                  <a:pt x="3159" y="6407"/>
                </a:cubicBezTo>
                <a:close/>
                <a:moveTo>
                  <a:pt x="1441" y="6676"/>
                </a:moveTo>
                <a:cubicBezTo>
                  <a:pt x="1201" y="6676"/>
                  <a:pt x="1014" y="7017"/>
                  <a:pt x="1259" y="7201"/>
                </a:cubicBezTo>
                <a:cubicBezTo>
                  <a:pt x="1316" y="7244"/>
                  <a:pt x="1374" y="7262"/>
                  <a:pt x="1428" y="7262"/>
                </a:cubicBezTo>
                <a:cubicBezTo>
                  <a:pt x="1666" y="7262"/>
                  <a:pt x="1847" y="6921"/>
                  <a:pt x="1611" y="6737"/>
                </a:cubicBezTo>
                <a:cubicBezTo>
                  <a:pt x="1555" y="6694"/>
                  <a:pt x="1496" y="6676"/>
                  <a:pt x="1441" y="6676"/>
                </a:cubicBezTo>
                <a:close/>
                <a:moveTo>
                  <a:pt x="2983" y="7339"/>
                </a:moveTo>
                <a:cubicBezTo>
                  <a:pt x="2795" y="7339"/>
                  <a:pt x="2651" y="7615"/>
                  <a:pt x="2844" y="7768"/>
                </a:cubicBezTo>
                <a:cubicBezTo>
                  <a:pt x="2889" y="7800"/>
                  <a:pt x="2936" y="7813"/>
                  <a:pt x="2980" y="7813"/>
                </a:cubicBezTo>
                <a:cubicBezTo>
                  <a:pt x="3178" y="7813"/>
                  <a:pt x="3326" y="7535"/>
                  <a:pt x="3120" y="7391"/>
                </a:cubicBezTo>
                <a:cubicBezTo>
                  <a:pt x="3075" y="7354"/>
                  <a:pt x="3028" y="7339"/>
                  <a:pt x="2983" y="7339"/>
                </a:cubicBezTo>
                <a:close/>
                <a:moveTo>
                  <a:pt x="406" y="8835"/>
                </a:moveTo>
                <a:cubicBezTo>
                  <a:pt x="181" y="8835"/>
                  <a:pt x="1" y="9162"/>
                  <a:pt x="228" y="9327"/>
                </a:cubicBezTo>
                <a:cubicBezTo>
                  <a:pt x="282" y="9367"/>
                  <a:pt x="338" y="9384"/>
                  <a:pt x="390" y="9384"/>
                </a:cubicBezTo>
                <a:cubicBezTo>
                  <a:pt x="618" y="9384"/>
                  <a:pt x="791" y="9061"/>
                  <a:pt x="555" y="8886"/>
                </a:cubicBezTo>
                <a:cubicBezTo>
                  <a:pt x="506" y="8851"/>
                  <a:pt x="455" y="8835"/>
                  <a:pt x="406" y="883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0" name="Google Shape;249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91" name="Google Shape;2491;p13"/>
          <p:cNvSpPr txBox="1">
            <a:spLocks noGrp="1"/>
          </p:cNvSpPr>
          <p:nvPr>
            <p:ph type="title" idx="2" hasCustomPrompt="1"/>
          </p:nvPr>
        </p:nvSpPr>
        <p:spPr>
          <a:xfrm>
            <a:off x="2885975" y="1343850"/>
            <a:ext cx="6858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92" name="Google Shape;2492;p13"/>
          <p:cNvSpPr txBox="1">
            <a:spLocks noGrp="1"/>
          </p:cNvSpPr>
          <p:nvPr>
            <p:ph type="subTitle" idx="1"/>
          </p:nvPr>
        </p:nvSpPr>
        <p:spPr>
          <a:xfrm>
            <a:off x="1948775" y="2263410"/>
            <a:ext cx="2560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3" name="Google Shape;2493;p13"/>
          <p:cNvSpPr txBox="1">
            <a:spLocks noGrp="1"/>
          </p:cNvSpPr>
          <p:nvPr>
            <p:ph type="title" idx="3" hasCustomPrompt="1"/>
          </p:nvPr>
        </p:nvSpPr>
        <p:spPr>
          <a:xfrm>
            <a:off x="5572225" y="1343863"/>
            <a:ext cx="6858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94" name="Google Shape;2494;p13"/>
          <p:cNvSpPr txBox="1">
            <a:spLocks noGrp="1"/>
          </p:cNvSpPr>
          <p:nvPr>
            <p:ph type="subTitle" idx="4"/>
          </p:nvPr>
        </p:nvSpPr>
        <p:spPr>
          <a:xfrm>
            <a:off x="4635025" y="2263400"/>
            <a:ext cx="2560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5" name="Google Shape;2495;p13"/>
          <p:cNvSpPr txBox="1">
            <a:spLocks noGrp="1"/>
          </p:cNvSpPr>
          <p:nvPr>
            <p:ph type="subTitle" idx="5"/>
          </p:nvPr>
        </p:nvSpPr>
        <p:spPr>
          <a:xfrm>
            <a:off x="1948775" y="2017500"/>
            <a:ext cx="25602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6" name="Google Shape;2496;p13"/>
          <p:cNvSpPr txBox="1">
            <a:spLocks noGrp="1"/>
          </p:cNvSpPr>
          <p:nvPr>
            <p:ph type="subTitle" idx="6"/>
          </p:nvPr>
        </p:nvSpPr>
        <p:spPr>
          <a:xfrm>
            <a:off x="4635025" y="2016438"/>
            <a:ext cx="2560200" cy="36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7" name="Google Shape;2497;p13"/>
          <p:cNvSpPr txBox="1">
            <a:spLocks noGrp="1"/>
          </p:cNvSpPr>
          <p:nvPr>
            <p:ph type="title" idx="7" hasCustomPrompt="1"/>
          </p:nvPr>
        </p:nvSpPr>
        <p:spPr>
          <a:xfrm>
            <a:off x="1652300" y="3127963"/>
            <a:ext cx="6858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98" name="Google Shape;2498;p13"/>
          <p:cNvSpPr txBox="1">
            <a:spLocks noGrp="1"/>
          </p:cNvSpPr>
          <p:nvPr>
            <p:ph type="subTitle" idx="8"/>
          </p:nvPr>
        </p:nvSpPr>
        <p:spPr>
          <a:xfrm>
            <a:off x="715100" y="4047500"/>
            <a:ext cx="2560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9" name="Google Shape;2499;p13"/>
          <p:cNvSpPr txBox="1">
            <a:spLocks noGrp="1"/>
          </p:cNvSpPr>
          <p:nvPr>
            <p:ph type="subTitle" idx="9"/>
          </p:nvPr>
        </p:nvSpPr>
        <p:spPr>
          <a:xfrm>
            <a:off x="715100" y="3800538"/>
            <a:ext cx="2560200" cy="36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0" name="Google Shape;2500;p13"/>
          <p:cNvSpPr txBox="1">
            <a:spLocks noGrp="1"/>
          </p:cNvSpPr>
          <p:nvPr>
            <p:ph type="title" idx="13" hasCustomPrompt="1"/>
          </p:nvPr>
        </p:nvSpPr>
        <p:spPr>
          <a:xfrm>
            <a:off x="6805900" y="3127963"/>
            <a:ext cx="6858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01" name="Google Shape;2501;p13"/>
          <p:cNvSpPr txBox="1">
            <a:spLocks noGrp="1"/>
          </p:cNvSpPr>
          <p:nvPr>
            <p:ph type="subTitle" idx="14"/>
          </p:nvPr>
        </p:nvSpPr>
        <p:spPr>
          <a:xfrm>
            <a:off x="5868700" y="4047500"/>
            <a:ext cx="2560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2" name="Google Shape;2502;p13"/>
          <p:cNvSpPr txBox="1">
            <a:spLocks noGrp="1"/>
          </p:cNvSpPr>
          <p:nvPr>
            <p:ph type="subTitle" idx="15"/>
          </p:nvPr>
        </p:nvSpPr>
        <p:spPr>
          <a:xfrm>
            <a:off x="5868700" y="3800538"/>
            <a:ext cx="2560200" cy="36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3" name="Google Shape;2503;p13"/>
          <p:cNvSpPr txBox="1">
            <a:spLocks noGrp="1"/>
          </p:cNvSpPr>
          <p:nvPr>
            <p:ph type="title" idx="16" hasCustomPrompt="1"/>
          </p:nvPr>
        </p:nvSpPr>
        <p:spPr>
          <a:xfrm>
            <a:off x="4229100" y="3127963"/>
            <a:ext cx="6858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04" name="Google Shape;2504;p13"/>
          <p:cNvSpPr txBox="1">
            <a:spLocks noGrp="1"/>
          </p:cNvSpPr>
          <p:nvPr>
            <p:ph type="subTitle" idx="17"/>
          </p:nvPr>
        </p:nvSpPr>
        <p:spPr>
          <a:xfrm>
            <a:off x="3291900" y="4047500"/>
            <a:ext cx="2560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5" name="Google Shape;2505;p13"/>
          <p:cNvSpPr txBox="1">
            <a:spLocks noGrp="1"/>
          </p:cNvSpPr>
          <p:nvPr>
            <p:ph type="subTitle" idx="18"/>
          </p:nvPr>
        </p:nvSpPr>
        <p:spPr>
          <a:xfrm>
            <a:off x="3291900" y="3800538"/>
            <a:ext cx="2560200" cy="36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506" name="Google Shape;2506;p13"/>
          <p:cNvGrpSpPr/>
          <p:nvPr/>
        </p:nvGrpSpPr>
        <p:grpSpPr>
          <a:xfrm>
            <a:off x="484828" y="4548832"/>
            <a:ext cx="407838" cy="513679"/>
            <a:chOff x="3249500" y="4693325"/>
            <a:chExt cx="255650" cy="321975"/>
          </a:xfrm>
        </p:grpSpPr>
        <p:sp>
          <p:nvSpPr>
            <p:cNvPr id="2507" name="Google Shape;2507;p13"/>
            <p:cNvSpPr/>
            <p:nvPr/>
          </p:nvSpPr>
          <p:spPr>
            <a:xfrm>
              <a:off x="3344775" y="4693325"/>
              <a:ext cx="57875" cy="102075"/>
            </a:xfrm>
            <a:custGeom>
              <a:avLst/>
              <a:gdLst/>
              <a:ahLst/>
              <a:cxnLst/>
              <a:rect l="l" t="t" r="r" b="b"/>
              <a:pathLst>
                <a:path w="2315" h="4083" extrusionOk="0">
                  <a:moveTo>
                    <a:pt x="1262" y="0"/>
                  </a:moveTo>
                  <a:cubicBezTo>
                    <a:pt x="1211" y="0"/>
                    <a:pt x="1159" y="9"/>
                    <a:pt x="1107" y="33"/>
                  </a:cubicBezTo>
                  <a:cubicBezTo>
                    <a:pt x="994" y="96"/>
                    <a:pt x="906" y="209"/>
                    <a:pt x="818" y="309"/>
                  </a:cubicBezTo>
                  <a:cubicBezTo>
                    <a:pt x="491" y="750"/>
                    <a:pt x="365" y="1303"/>
                    <a:pt x="252" y="1832"/>
                  </a:cubicBezTo>
                  <a:cubicBezTo>
                    <a:pt x="127" y="2485"/>
                    <a:pt x="1" y="3139"/>
                    <a:pt x="38" y="3805"/>
                  </a:cubicBezTo>
                  <a:cubicBezTo>
                    <a:pt x="51" y="3881"/>
                    <a:pt x="51" y="3969"/>
                    <a:pt x="63" y="4045"/>
                  </a:cubicBezTo>
                  <a:cubicBezTo>
                    <a:pt x="63" y="4070"/>
                    <a:pt x="82" y="4083"/>
                    <a:pt x="99" y="4083"/>
                  </a:cubicBezTo>
                  <a:cubicBezTo>
                    <a:pt x="117" y="4083"/>
                    <a:pt x="133" y="4070"/>
                    <a:pt x="127" y="4045"/>
                  </a:cubicBezTo>
                  <a:cubicBezTo>
                    <a:pt x="51" y="3403"/>
                    <a:pt x="139" y="2762"/>
                    <a:pt x="264" y="2133"/>
                  </a:cubicBezTo>
                  <a:cubicBezTo>
                    <a:pt x="365" y="1605"/>
                    <a:pt x="453" y="1039"/>
                    <a:pt x="730" y="574"/>
                  </a:cubicBezTo>
                  <a:cubicBezTo>
                    <a:pt x="792" y="448"/>
                    <a:pt x="868" y="335"/>
                    <a:pt x="969" y="234"/>
                  </a:cubicBezTo>
                  <a:cubicBezTo>
                    <a:pt x="1053" y="140"/>
                    <a:pt x="1146" y="62"/>
                    <a:pt x="1271" y="62"/>
                  </a:cubicBezTo>
                  <a:cubicBezTo>
                    <a:pt x="1294" y="62"/>
                    <a:pt x="1320" y="65"/>
                    <a:pt x="1346" y="71"/>
                  </a:cubicBezTo>
                  <a:cubicBezTo>
                    <a:pt x="1485" y="96"/>
                    <a:pt x="1610" y="172"/>
                    <a:pt x="1723" y="247"/>
                  </a:cubicBezTo>
                  <a:cubicBezTo>
                    <a:pt x="1824" y="323"/>
                    <a:pt x="1924" y="410"/>
                    <a:pt x="2013" y="511"/>
                  </a:cubicBezTo>
                  <a:cubicBezTo>
                    <a:pt x="2063" y="561"/>
                    <a:pt x="2100" y="611"/>
                    <a:pt x="2139" y="662"/>
                  </a:cubicBezTo>
                  <a:cubicBezTo>
                    <a:pt x="2176" y="725"/>
                    <a:pt x="2214" y="787"/>
                    <a:pt x="2226" y="851"/>
                  </a:cubicBezTo>
                  <a:cubicBezTo>
                    <a:pt x="2239" y="938"/>
                    <a:pt x="2189" y="989"/>
                    <a:pt x="2139" y="1039"/>
                  </a:cubicBezTo>
                  <a:cubicBezTo>
                    <a:pt x="2100" y="1089"/>
                    <a:pt x="2050" y="1139"/>
                    <a:pt x="2000" y="1190"/>
                  </a:cubicBezTo>
                  <a:cubicBezTo>
                    <a:pt x="1824" y="1391"/>
                    <a:pt x="1636" y="1592"/>
                    <a:pt x="1497" y="1818"/>
                  </a:cubicBezTo>
                  <a:cubicBezTo>
                    <a:pt x="1321" y="2070"/>
                    <a:pt x="1208" y="2360"/>
                    <a:pt x="1183" y="2674"/>
                  </a:cubicBezTo>
                  <a:cubicBezTo>
                    <a:pt x="1145" y="3014"/>
                    <a:pt x="1195" y="3366"/>
                    <a:pt x="1245" y="3705"/>
                  </a:cubicBezTo>
                  <a:cubicBezTo>
                    <a:pt x="1251" y="3721"/>
                    <a:pt x="1265" y="3728"/>
                    <a:pt x="1278" y="3728"/>
                  </a:cubicBezTo>
                  <a:cubicBezTo>
                    <a:pt x="1297" y="3728"/>
                    <a:pt x="1316" y="3714"/>
                    <a:pt x="1309" y="3693"/>
                  </a:cubicBezTo>
                  <a:cubicBezTo>
                    <a:pt x="1270" y="3366"/>
                    <a:pt x="1220" y="3039"/>
                    <a:pt x="1245" y="2724"/>
                  </a:cubicBezTo>
                  <a:cubicBezTo>
                    <a:pt x="1270" y="2410"/>
                    <a:pt x="1371" y="2133"/>
                    <a:pt x="1535" y="1869"/>
                  </a:cubicBezTo>
                  <a:cubicBezTo>
                    <a:pt x="1686" y="1630"/>
                    <a:pt x="1887" y="1416"/>
                    <a:pt x="2075" y="1203"/>
                  </a:cubicBezTo>
                  <a:cubicBezTo>
                    <a:pt x="2164" y="1127"/>
                    <a:pt x="2289" y="1027"/>
                    <a:pt x="2302" y="901"/>
                  </a:cubicBezTo>
                  <a:cubicBezTo>
                    <a:pt x="2315" y="775"/>
                    <a:pt x="2201" y="649"/>
                    <a:pt x="2125" y="549"/>
                  </a:cubicBezTo>
                  <a:cubicBezTo>
                    <a:pt x="1975" y="335"/>
                    <a:pt x="1761" y="172"/>
                    <a:pt x="1510" y="58"/>
                  </a:cubicBezTo>
                  <a:cubicBezTo>
                    <a:pt x="1431" y="26"/>
                    <a:pt x="1347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3326550" y="4794100"/>
              <a:ext cx="21400" cy="22750"/>
            </a:xfrm>
            <a:custGeom>
              <a:avLst/>
              <a:gdLst/>
              <a:ahLst/>
              <a:cxnLst/>
              <a:rect l="l" t="t" r="r" b="b"/>
              <a:pathLst>
                <a:path w="856" h="910" extrusionOk="0">
                  <a:moveTo>
                    <a:pt x="817" y="1"/>
                  </a:moveTo>
                  <a:cubicBezTo>
                    <a:pt x="591" y="26"/>
                    <a:pt x="352" y="101"/>
                    <a:pt x="176" y="265"/>
                  </a:cubicBezTo>
                  <a:cubicBezTo>
                    <a:pt x="0" y="428"/>
                    <a:pt x="26" y="668"/>
                    <a:pt x="76" y="881"/>
                  </a:cubicBezTo>
                  <a:cubicBezTo>
                    <a:pt x="76" y="901"/>
                    <a:pt x="86" y="909"/>
                    <a:pt x="98" y="909"/>
                  </a:cubicBezTo>
                  <a:cubicBezTo>
                    <a:pt x="116" y="909"/>
                    <a:pt x="138" y="891"/>
                    <a:pt x="138" y="869"/>
                  </a:cubicBezTo>
                  <a:cubicBezTo>
                    <a:pt x="113" y="768"/>
                    <a:pt x="88" y="668"/>
                    <a:pt x="101" y="567"/>
                  </a:cubicBezTo>
                  <a:cubicBezTo>
                    <a:pt x="113" y="453"/>
                    <a:pt x="163" y="366"/>
                    <a:pt x="239" y="303"/>
                  </a:cubicBezTo>
                  <a:cubicBezTo>
                    <a:pt x="390" y="165"/>
                    <a:pt x="604" y="89"/>
                    <a:pt x="817" y="64"/>
                  </a:cubicBezTo>
                  <a:cubicBezTo>
                    <a:pt x="856" y="64"/>
                    <a:pt x="856" y="1"/>
                    <a:pt x="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3376950" y="4781550"/>
              <a:ext cx="24325" cy="14550"/>
            </a:xfrm>
            <a:custGeom>
              <a:avLst/>
              <a:gdLst/>
              <a:ahLst/>
              <a:cxnLst/>
              <a:rect l="l" t="t" r="r" b="b"/>
              <a:pathLst>
                <a:path w="973" h="582" extrusionOk="0">
                  <a:moveTo>
                    <a:pt x="319" y="1"/>
                  </a:moveTo>
                  <a:cubicBezTo>
                    <a:pt x="200" y="1"/>
                    <a:pt x="84" y="50"/>
                    <a:pt x="8" y="164"/>
                  </a:cubicBezTo>
                  <a:cubicBezTo>
                    <a:pt x="0" y="181"/>
                    <a:pt x="22" y="205"/>
                    <a:pt x="44" y="205"/>
                  </a:cubicBezTo>
                  <a:cubicBezTo>
                    <a:pt x="54" y="205"/>
                    <a:pt x="64" y="200"/>
                    <a:pt x="72" y="189"/>
                  </a:cubicBezTo>
                  <a:cubicBezTo>
                    <a:pt x="131" y="103"/>
                    <a:pt x="222" y="69"/>
                    <a:pt x="316" y="69"/>
                  </a:cubicBezTo>
                  <a:cubicBezTo>
                    <a:pt x="402" y="69"/>
                    <a:pt x="490" y="96"/>
                    <a:pt x="562" y="139"/>
                  </a:cubicBezTo>
                  <a:cubicBezTo>
                    <a:pt x="713" y="226"/>
                    <a:pt x="838" y="390"/>
                    <a:pt x="902" y="553"/>
                  </a:cubicBezTo>
                  <a:cubicBezTo>
                    <a:pt x="907" y="573"/>
                    <a:pt x="920" y="581"/>
                    <a:pt x="933" y="581"/>
                  </a:cubicBezTo>
                  <a:cubicBezTo>
                    <a:pt x="952" y="581"/>
                    <a:pt x="972" y="563"/>
                    <a:pt x="964" y="541"/>
                  </a:cubicBezTo>
                  <a:cubicBezTo>
                    <a:pt x="889" y="340"/>
                    <a:pt x="751" y="151"/>
                    <a:pt x="550" y="63"/>
                  </a:cubicBezTo>
                  <a:cubicBezTo>
                    <a:pt x="479" y="23"/>
                    <a:pt x="399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3299950" y="4815025"/>
              <a:ext cx="57825" cy="35475"/>
            </a:xfrm>
            <a:custGeom>
              <a:avLst/>
              <a:gdLst/>
              <a:ahLst/>
              <a:cxnLst/>
              <a:rect l="l" t="t" r="r" b="b"/>
              <a:pathLst>
                <a:path w="2313" h="1419" extrusionOk="0">
                  <a:moveTo>
                    <a:pt x="1478" y="1"/>
                  </a:moveTo>
                  <a:cubicBezTo>
                    <a:pt x="1408" y="1"/>
                    <a:pt x="1336" y="7"/>
                    <a:pt x="1266" y="19"/>
                  </a:cubicBezTo>
                  <a:cubicBezTo>
                    <a:pt x="1090" y="44"/>
                    <a:pt x="913" y="107"/>
                    <a:pt x="763" y="208"/>
                  </a:cubicBezTo>
                  <a:cubicBezTo>
                    <a:pt x="587" y="334"/>
                    <a:pt x="448" y="497"/>
                    <a:pt x="335" y="673"/>
                  </a:cubicBezTo>
                  <a:cubicBezTo>
                    <a:pt x="184" y="899"/>
                    <a:pt x="84" y="1125"/>
                    <a:pt x="8" y="1377"/>
                  </a:cubicBezTo>
                  <a:cubicBezTo>
                    <a:pt x="0" y="1400"/>
                    <a:pt x="20" y="1418"/>
                    <a:pt x="40" y="1418"/>
                  </a:cubicBezTo>
                  <a:cubicBezTo>
                    <a:pt x="53" y="1418"/>
                    <a:pt x="66" y="1410"/>
                    <a:pt x="70" y="1390"/>
                  </a:cubicBezTo>
                  <a:cubicBezTo>
                    <a:pt x="134" y="1189"/>
                    <a:pt x="221" y="988"/>
                    <a:pt x="335" y="798"/>
                  </a:cubicBezTo>
                  <a:cubicBezTo>
                    <a:pt x="436" y="622"/>
                    <a:pt x="573" y="446"/>
                    <a:pt x="724" y="321"/>
                  </a:cubicBezTo>
                  <a:cubicBezTo>
                    <a:pt x="938" y="145"/>
                    <a:pt x="1213" y="61"/>
                    <a:pt x="1484" y="61"/>
                  </a:cubicBezTo>
                  <a:cubicBezTo>
                    <a:pt x="1563" y="61"/>
                    <a:pt x="1641" y="68"/>
                    <a:pt x="1718" y="82"/>
                  </a:cubicBezTo>
                  <a:cubicBezTo>
                    <a:pt x="1906" y="132"/>
                    <a:pt x="2096" y="208"/>
                    <a:pt x="2246" y="334"/>
                  </a:cubicBezTo>
                  <a:cubicBezTo>
                    <a:pt x="2253" y="343"/>
                    <a:pt x="2261" y="347"/>
                    <a:pt x="2269" y="347"/>
                  </a:cubicBezTo>
                  <a:cubicBezTo>
                    <a:pt x="2291" y="347"/>
                    <a:pt x="2312" y="314"/>
                    <a:pt x="2284" y="295"/>
                  </a:cubicBezTo>
                  <a:cubicBezTo>
                    <a:pt x="2061" y="103"/>
                    <a:pt x="1773" y="1"/>
                    <a:pt x="14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3356550" y="4794425"/>
              <a:ext cx="56600" cy="29900"/>
            </a:xfrm>
            <a:custGeom>
              <a:avLst/>
              <a:gdLst/>
              <a:ahLst/>
              <a:cxnLst/>
              <a:rect l="l" t="t" r="r" b="b"/>
              <a:pathLst>
                <a:path w="2264" h="1196" extrusionOk="0">
                  <a:moveTo>
                    <a:pt x="1830" y="0"/>
                  </a:moveTo>
                  <a:cubicBezTo>
                    <a:pt x="1700" y="0"/>
                    <a:pt x="1571" y="17"/>
                    <a:pt x="1453" y="51"/>
                  </a:cubicBezTo>
                  <a:cubicBezTo>
                    <a:pt x="1076" y="152"/>
                    <a:pt x="737" y="378"/>
                    <a:pt x="460" y="642"/>
                  </a:cubicBezTo>
                  <a:cubicBezTo>
                    <a:pt x="296" y="793"/>
                    <a:pt x="159" y="956"/>
                    <a:pt x="20" y="1133"/>
                  </a:cubicBezTo>
                  <a:cubicBezTo>
                    <a:pt x="1" y="1161"/>
                    <a:pt x="25" y="1196"/>
                    <a:pt x="48" y="1196"/>
                  </a:cubicBezTo>
                  <a:cubicBezTo>
                    <a:pt x="56" y="1196"/>
                    <a:pt x="64" y="1192"/>
                    <a:pt x="70" y="1183"/>
                  </a:cubicBezTo>
                  <a:cubicBezTo>
                    <a:pt x="472" y="680"/>
                    <a:pt x="975" y="177"/>
                    <a:pt x="1642" y="76"/>
                  </a:cubicBezTo>
                  <a:cubicBezTo>
                    <a:pt x="1730" y="63"/>
                    <a:pt x="1818" y="63"/>
                    <a:pt x="1919" y="63"/>
                  </a:cubicBezTo>
                  <a:cubicBezTo>
                    <a:pt x="1956" y="63"/>
                    <a:pt x="2007" y="76"/>
                    <a:pt x="2057" y="76"/>
                  </a:cubicBezTo>
                  <a:cubicBezTo>
                    <a:pt x="2070" y="88"/>
                    <a:pt x="2095" y="88"/>
                    <a:pt x="2120" y="88"/>
                  </a:cubicBezTo>
                  <a:cubicBezTo>
                    <a:pt x="2132" y="101"/>
                    <a:pt x="2132" y="101"/>
                    <a:pt x="2145" y="101"/>
                  </a:cubicBezTo>
                  <a:cubicBezTo>
                    <a:pt x="2145" y="101"/>
                    <a:pt x="2155" y="103"/>
                    <a:pt x="2167" y="106"/>
                  </a:cubicBezTo>
                  <a:lnTo>
                    <a:pt x="2167" y="106"/>
                  </a:lnTo>
                  <a:cubicBezTo>
                    <a:pt x="2160" y="116"/>
                    <a:pt x="2171" y="127"/>
                    <a:pt x="2171" y="127"/>
                  </a:cubicBezTo>
                  <a:cubicBezTo>
                    <a:pt x="2181" y="141"/>
                    <a:pt x="2195" y="147"/>
                    <a:pt x="2207" y="147"/>
                  </a:cubicBezTo>
                  <a:cubicBezTo>
                    <a:pt x="2237" y="147"/>
                    <a:pt x="2264" y="112"/>
                    <a:pt x="2246" y="76"/>
                  </a:cubicBezTo>
                  <a:cubicBezTo>
                    <a:pt x="2233" y="51"/>
                    <a:pt x="2196" y="38"/>
                    <a:pt x="2171" y="38"/>
                  </a:cubicBezTo>
                  <a:cubicBezTo>
                    <a:pt x="2120" y="26"/>
                    <a:pt x="2070" y="13"/>
                    <a:pt x="2020" y="13"/>
                  </a:cubicBezTo>
                  <a:cubicBezTo>
                    <a:pt x="1957" y="5"/>
                    <a:pt x="1893" y="0"/>
                    <a:pt x="1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3249500" y="4731850"/>
              <a:ext cx="255650" cy="283450"/>
            </a:xfrm>
            <a:custGeom>
              <a:avLst/>
              <a:gdLst/>
              <a:ahLst/>
              <a:cxnLst/>
              <a:rect l="l" t="t" r="r" b="b"/>
              <a:pathLst>
                <a:path w="10226" h="11338" extrusionOk="0">
                  <a:moveTo>
                    <a:pt x="1624" y="2013"/>
                  </a:moveTo>
                  <a:cubicBezTo>
                    <a:pt x="1620" y="2014"/>
                    <a:pt x="1617" y="2015"/>
                    <a:pt x="1614" y="2015"/>
                  </a:cubicBezTo>
                  <a:lnTo>
                    <a:pt x="1614" y="2015"/>
                  </a:lnTo>
                  <a:cubicBezTo>
                    <a:pt x="1617" y="2014"/>
                    <a:pt x="1620" y="2013"/>
                    <a:pt x="1624" y="2013"/>
                  </a:cubicBezTo>
                  <a:close/>
                  <a:moveTo>
                    <a:pt x="8908" y="9545"/>
                  </a:moveTo>
                  <a:cubicBezTo>
                    <a:pt x="8907" y="9546"/>
                    <a:pt x="8906" y="9546"/>
                    <a:pt x="8904" y="9546"/>
                  </a:cubicBezTo>
                  <a:cubicBezTo>
                    <a:pt x="8905" y="9546"/>
                    <a:pt x="8907" y="9546"/>
                    <a:pt x="8908" y="9545"/>
                  </a:cubicBezTo>
                  <a:close/>
                  <a:moveTo>
                    <a:pt x="5509" y="1"/>
                  </a:moveTo>
                  <a:cubicBezTo>
                    <a:pt x="5472" y="1"/>
                    <a:pt x="5472" y="76"/>
                    <a:pt x="5509" y="76"/>
                  </a:cubicBezTo>
                  <a:cubicBezTo>
                    <a:pt x="5521" y="76"/>
                    <a:pt x="5533" y="76"/>
                    <a:pt x="5544" y="76"/>
                  </a:cubicBezTo>
                  <a:cubicBezTo>
                    <a:pt x="5845" y="76"/>
                    <a:pt x="6121" y="222"/>
                    <a:pt x="6339" y="403"/>
                  </a:cubicBezTo>
                  <a:cubicBezTo>
                    <a:pt x="6427" y="467"/>
                    <a:pt x="6503" y="542"/>
                    <a:pt x="6578" y="630"/>
                  </a:cubicBezTo>
                  <a:cubicBezTo>
                    <a:pt x="6603" y="655"/>
                    <a:pt x="6629" y="680"/>
                    <a:pt x="6641" y="705"/>
                  </a:cubicBezTo>
                  <a:lnTo>
                    <a:pt x="6666" y="730"/>
                  </a:lnTo>
                  <a:cubicBezTo>
                    <a:pt x="6675" y="739"/>
                    <a:pt x="6684" y="748"/>
                    <a:pt x="6693" y="748"/>
                  </a:cubicBezTo>
                  <a:cubicBezTo>
                    <a:pt x="6697" y="748"/>
                    <a:pt x="6700" y="747"/>
                    <a:pt x="6704" y="743"/>
                  </a:cubicBezTo>
                  <a:cubicBezTo>
                    <a:pt x="6980" y="656"/>
                    <a:pt x="7280" y="570"/>
                    <a:pt x="7578" y="570"/>
                  </a:cubicBezTo>
                  <a:cubicBezTo>
                    <a:pt x="7755" y="570"/>
                    <a:pt x="7930" y="600"/>
                    <a:pt x="8099" y="680"/>
                  </a:cubicBezTo>
                  <a:cubicBezTo>
                    <a:pt x="8490" y="869"/>
                    <a:pt x="8792" y="1208"/>
                    <a:pt x="8968" y="1610"/>
                  </a:cubicBezTo>
                  <a:cubicBezTo>
                    <a:pt x="9055" y="1825"/>
                    <a:pt x="9118" y="2038"/>
                    <a:pt x="9169" y="2264"/>
                  </a:cubicBezTo>
                  <a:cubicBezTo>
                    <a:pt x="9231" y="2491"/>
                    <a:pt x="9281" y="2717"/>
                    <a:pt x="9345" y="2943"/>
                  </a:cubicBezTo>
                  <a:cubicBezTo>
                    <a:pt x="9471" y="3446"/>
                    <a:pt x="9596" y="3949"/>
                    <a:pt x="9709" y="4452"/>
                  </a:cubicBezTo>
                  <a:cubicBezTo>
                    <a:pt x="9823" y="4955"/>
                    <a:pt x="9923" y="5472"/>
                    <a:pt x="9999" y="5987"/>
                  </a:cubicBezTo>
                  <a:cubicBezTo>
                    <a:pt x="10074" y="6490"/>
                    <a:pt x="10137" y="7006"/>
                    <a:pt x="10162" y="7521"/>
                  </a:cubicBezTo>
                  <a:cubicBezTo>
                    <a:pt x="10175" y="8099"/>
                    <a:pt x="10036" y="8716"/>
                    <a:pt x="9583" y="9118"/>
                  </a:cubicBezTo>
                  <a:cubicBezTo>
                    <a:pt x="9458" y="9231"/>
                    <a:pt x="9307" y="9332"/>
                    <a:pt x="9156" y="9407"/>
                  </a:cubicBezTo>
                  <a:cubicBezTo>
                    <a:pt x="9068" y="9445"/>
                    <a:pt x="8980" y="9457"/>
                    <a:pt x="8904" y="9483"/>
                  </a:cubicBezTo>
                  <a:lnTo>
                    <a:pt x="8892" y="9483"/>
                  </a:lnTo>
                  <a:cubicBezTo>
                    <a:pt x="8879" y="9496"/>
                    <a:pt x="8867" y="9496"/>
                    <a:pt x="8867" y="9508"/>
                  </a:cubicBezTo>
                  <a:cubicBezTo>
                    <a:pt x="8829" y="9709"/>
                    <a:pt x="8792" y="9898"/>
                    <a:pt x="8703" y="10074"/>
                  </a:cubicBezTo>
                  <a:cubicBezTo>
                    <a:pt x="8565" y="10326"/>
                    <a:pt x="8339" y="10514"/>
                    <a:pt x="8099" y="10653"/>
                  </a:cubicBezTo>
                  <a:cubicBezTo>
                    <a:pt x="7775" y="10837"/>
                    <a:pt x="7381" y="10982"/>
                    <a:pt x="7002" y="10982"/>
                  </a:cubicBezTo>
                  <a:cubicBezTo>
                    <a:pt x="6735" y="10982"/>
                    <a:pt x="6475" y="10910"/>
                    <a:pt x="6251" y="10728"/>
                  </a:cubicBezTo>
                  <a:cubicBezTo>
                    <a:pt x="6151" y="10653"/>
                    <a:pt x="6062" y="10552"/>
                    <a:pt x="6012" y="10451"/>
                  </a:cubicBezTo>
                  <a:cubicBezTo>
                    <a:pt x="5999" y="10439"/>
                    <a:pt x="5984" y="10432"/>
                    <a:pt x="5971" y="10432"/>
                  </a:cubicBezTo>
                  <a:cubicBezTo>
                    <a:pt x="5959" y="10432"/>
                    <a:pt x="5950" y="10439"/>
                    <a:pt x="5950" y="10451"/>
                  </a:cubicBezTo>
                  <a:cubicBezTo>
                    <a:pt x="5924" y="10552"/>
                    <a:pt x="5861" y="10653"/>
                    <a:pt x="5799" y="10740"/>
                  </a:cubicBezTo>
                  <a:cubicBezTo>
                    <a:pt x="5648" y="10954"/>
                    <a:pt x="5433" y="11105"/>
                    <a:pt x="5195" y="11193"/>
                  </a:cubicBezTo>
                  <a:cubicBezTo>
                    <a:pt x="5027" y="11244"/>
                    <a:pt x="4849" y="11276"/>
                    <a:pt x="4675" y="11276"/>
                  </a:cubicBezTo>
                  <a:cubicBezTo>
                    <a:pt x="4510" y="11276"/>
                    <a:pt x="4348" y="11248"/>
                    <a:pt x="4201" y="11181"/>
                  </a:cubicBezTo>
                  <a:cubicBezTo>
                    <a:pt x="3963" y="11067"/>
                    <a:pt x="3774" y="10891"/>
                    <a:pt x="3636" y="10690"/>
                  </a:cubicBezTo>
                  <a:cubicBezTo>
                    <a:pt x="3560" y="10577"/>
                    <a:pt x="3497" y="10451"/>
                    <a:pt x="3460" y="10326"/>
                  </a:cubicBezTo>
                  <a:cubicBezTo>
                    <a:pt x="3450" y="10307"/>
                    <a:pt x="3434" y="10295"/>
                    <a:pt x="3421" y="10295"/>
                  </a:cubicBezTo>
                  <a:cubicBezTo>
                    <a:pt x="3417" y="10295"/>
                    <a:pt x="3413" y="10297"/>
                    <a:pt x="3409" y="10300"/>
                  </a:cubicBezTo>
                  <a:cubicBezTo>
                    <a:pt x="3290" y="10386"/>
                    <a:pt x="3158" y="10436"/>
                    <a:pt x="3024" y="10436"/>
                  </a:cubicBezTo>
                  <a:cubicBezTo>
                    <a:pt x="2960" y="10436"/>
                    <a:pt x="2895" y="10425"/>
                    <a:pt x="2831" y="10401"/>
                  </a:cubicBezTo>
                  <a:cubicBezTo>
                    <a:pt x="2605" y="10312"/>
                    <a:pt x="2415" y="10124"/>
                    <a:pt x="2278" y="9948"/>
                  </a:cubicBezTo>
                  <a:cubicBezTo>
                    <a:pt x="2076" y="9697"/>
                    <a:pt x="1912" y="9420"/>
                    <a:pt x="1761" y="9143"/>
                  </a:cubicBezTo>
                  <a:cubicBezTo>
                    <a:pt x="1585" y="8817"/>
                    <a:pt x="1448" y="8490"/>
                    <a:pt x="1309" y="8150"/>
                  </a:cubicBezTo>
                  <a:cubicBezTo>
                    <a:pt x="1070" y="7571"/>
                    <a:pt x="856" y="6981"/>
                    <a:pt x="655" y="6377"/>
                  </a:cubicBezTo>
                  <a:cubicBezTo>
                    <a:pt x="492" y="5861"/>
                    <a:pt x="316" y="5346"/>
                    <a:pt x="202" y="4805"/>
                  </a:cubicBezTo>
                  <a:cubicBezTo>
                    <a:pt x="102" y="4365"/>
                    <a:pt x="39" y="3874"/>
                    <a:pt x="152" y="3421"/>
                  </a:cubicBezTo>
                  <a:cubicBezTo>
                    <a:pt x="266" y="3019"/>
                    <a:pt x="567" y="2692"/>
                    <a:pt x="894" y="2453"/>
                  </a:cubicBezTo>
                  <a:cubicBezTo>
                    <a:pt x="1108" y="2303"/>
                    <a:pt x="1347" y="2164"/>
                    <a:pt x="1599" y="2088"/>
                  </a:cubicBezTo>
                  <a:cubicBezTo>
                    <a:pt x="1611" y="2076"/>
                    <a:pt x="1624" y="2076"/>
                    <a:pt x="1636" y="2076"/>
                  </a:cubicBezTo>
                  <a:cubicBezTo>
                    <a:pt x="1649" y="2063"/>
                    <a:pt x="1661" y="2051"/>
                    <a:pt x="1661" y="2038"/>
                  </a:cubicBezTo>
                  <a:cubicBezTo>
                    <a:pt x="1636" y="1598"/>
                    <a:pt x="1988" y="1208"/>
                    <a:pt x="2303" y="944"/>
                  </a:cubicBezTo>
                  <a:cubicBezTo>
                    <a:pt x="2630" y="668"/>
                    <a:pt x="3007" y="467"/>
                    <a:pt x="3421" y="341"/>
                  </a:cubicBezTo>
                  <a:cubicBezTo>
                    <a:pt x="3648" y="277"/>
                    <a:pt x="3874" y="240"/>
                    <a:pt x="4114" y="227"/>
                  </a:cubicBezTo>
                  <a:cubicBezTo>
                    <a:pt x="4160" y="227"/>
                    <a:pt x="4164" y="163"/>
                    <a:pt x="4125" y="163"/>
                  </a:cubicBezTo>
                  <a:cubicBezTo>
                    <a:pt x="4121" y="163"/>
                    <a:pt x="4118" y="164"/>
                    <a:pt x="4114" y="165"/>
                  </a:cubicBezTo>
                  <a:cubicBezTo>
                    <a:pt x="3245" y="215"/>
                    <a:pt x="2365" y="630"/>
                    <a:pt x="1850" y="1334"/>
                  </a:cubicBezTo>
                  <a:cubicBezTo>
                    <a:pt x="1703" y="1530"/>
                    <a:pt x="1591" y="1763"/>
                    <a:pt x="1598" y="2020"/>
                  </a:cubicBezTo>
                  <a:lnTo>
                    <a:pt x="1598" y="2020"/>
                  </a:lnTo>
                  <a:cubicBezTo>
                    <a:pt x="1407" y="2071"/>
                    <a:pt x="1239" y="2156"/>
                    <a:pt x="1070" y="2252"/>
                  </a:cubicBezTo>
                  <a:cubicBezTo>
                    <a:pt x="730" y="2466"/>
                    <a:pt x="416" y="2742"/>
                    <a:pt x="215" y="3107"/>
                  </a:cubicBezTo>
                  <a:cubicBezTo>
                    <a:pt x="1" y="3497"/>
                    <a:pt x="1" y="3963"/>
                    <a:pt x="64" y="4390"/>
                  </a:cubicBezTo>
                  <a:cubicBezTo>
                    <a:pt x="140" y="4955"/>
                    <a:pt x="303" y="5509"/>
                    <a:pt x="479" y="6050"/>
                  </a:cubicBezTo>
                  <a:cubicBezTo>
                    <a:pt x="693" y="6704"/>
                    <a:pt x="906" y="7345"/>
                    <a:pt x="1158" y="7973"/>
                  </a:cubicBezTo>
                  <a:cubicBezTo>
                    <a:pt x="1422" y="8627"/>
                    <a:pt x="1711" y="9294"/>
                    <a:pt x="2127" y="9860"/>
                  </a:cubicBezTo>
                  <a:cubicBezTo>
                    <a:pt x="2334" y="10151"/>
                    <a:pt x="2662" y="10502"/>
                    <a:pt x="3046" y="10502"/>
                  </a:cubicBezTo>
                  <a:cubicBezTo>
                    <a:pt x="3127" y="10502"/>
                    <a:pt x="3210" y="10486"/>
                    <a:pt x="3296" y="10451"/>
                  </a:cubicBezTo>
                  <a:cubicBezTo>
                    <a:pt x="3334" y="10432"/>
                    <a:pt x="3373" y="10405"/>
                    <a:pt x="3411" y="10382"/>
                  </a:cubicBezTo>
                  <a:lnTo>
                    <a:pt x="3411" y="10382"/>
                  </a:lnTo>
                  <a:cubicBezTo>
                    <a:pt x="3532" y="10717"/>
                    <a:pt x="3787" y="11024"/>
                    <a:pt x="4088" y="11193"/>
                  </a:cubicBezTo>
                  <a:cubicBezTo>
                    <a:pt x="4276" y="11295"/>
                    <a:pt x="4488" y="11338"/>
                    <a:pt x="4700" y="11338"/>
                  </a:cubicBezTo>
                  <a:cubicBezTo>
                    <a:pt x="4829" y="11338"/>
                    <a:pt x="4958" y="11322"/>
                    <a:pt x="5081" y="11293"/>
                  </a:cubicBezTo>
                  <a:cubicBezTo>
                    <a:pt x="5358" y="11218"/>
                    <a:pt x="5623" y="11067"/>
                    <a:pt x="5799" y="10841"/>
                  </a:cubicBezTo>
                  <a:cubicBezTo>
                    <a:pt x="5871" y="10758"/>
                    <a:pt x="5944" y="10649"/>
                    <a:pt x="5988" y="10543"/>
                  </a:cubicBezTo>
                  <a:lnTo>
                    <a:pt x="5988" y="10543"/>
                  </a:lnTo>
                  <a:cubicBezTo>
                    <a:pt x="6035" y="10616"/>
                    <a:pt x="6095" y="10679"/>
                    <a:pt x="6163" y="10728"/>
                  </a:cubicBezTo>
                  <a:cubicBezTo>
                    <a:pt x="6352" y="10904"/>
                    <a:pt x="6578" y="11005"/>
                    <a:pt x="6830" y="11042"/>
                  </a:cubicBezTo>
                  <a:cubicBezTo>
                    <a:pt x="6885" y="11049"/>
                    <a:pt x="6941" y="11052"/>
                    <a:pt x="6997" y="11052"/>
                  </a:cubicBezTo>
                  <a:cubicBezTo>
                    <a:pt x="7333" y="11052"/>
                    <a:pt x="7672" y="10931"/>
                    <a:pt x="7974" y="10790"/>
                  </a:cubicBezTo>
                  <a:cubicBezTo>
                    <a:pt x="8263" y="10653"/>
                    <a:pt x="8540" y="10463"/>
                    <a:pt x="8703" y="10187"/>
                  </a:cubicBezTo>
                  <a:cubicBezTo>
                    <a:pt x="8840" y="9989"/>
                    <a:pt x="8891" y="9766"/>
                    <a:pt x="8928" y="9543"/>
                  </a:cubicBezTo>
                  <a:lnTo>
                    <a:pt x="8928" y="9543"/>
                  </a:lnTo>
                  <a:cubicBezTo>
                    <a:pt x="9146" y="9512"/>
                    <a:pt x="9363" y="9390"/>
                    <a:pt x="9533" y="9256"/>
                  </a:cubicBezTo>
                  <a:cubicBezTo>
                    <a:pt x="9974" y="8904"/>
                    <a:pt x="10175" y="8364"/>
                    <a:pt x="10212" y="7811"/>
                  </a:cubicBezTo>
                  <a:cubicBezTo>
                    <a:pt x="10225" y="7584"/>
                    <a:pt x="10212" y="7358"/>
                    <a:pt x="10200" y="7131"/>
                  </a:cubicBezTo>
                  <a:cubicBezTo>
                    <a:pt x="10175" y="6867"/>
                    <a:pt x="10150" y="6603"/>
                    <a:pt x="10111" y="6327"/>
                  </a:cubicBezTo>
                  <a:cubicBezTo>
                    <a:pt x="10049" y="5811"/>
                    <a:pt x="9948" y="5282"/>
                    <a:pt x="9835" y="4767"/>
                  </a:cubicBezTo>
                  <a:cubicBezTo>
                    <a:pt x="9734" y="4239"/>
                    <a:pt x="9608" y="3711"/>
                    <a:pt x="9483" y="3195"/>
                  </a:cubicBezTo>
                  <a:cubicBezTo>
                    <a:pt x="9420" y="2956"/>
                    <a:pt x="9345" y="2705"/>
                    <a:pt x="9295" y="2466"/>
                  </a:cubicBezTo>
                  <a:cubicBezTo>
                    <a:pt x="9231" y="2239"/>
                    <a:pt x="9181" y="2013"/>
                    <a:pt x="9105" y="1800"/>
                  </a:cubicBezTo>
                  <a:cubicBezTo>
                    <a:pt x="8955" y="1372"/>
                    <a:pt x="8716" y="1007"/>
                    <a:pt x="8351" y="743"/>
                  </a:cubicBezTo>
                  <a:cubicBezTo>
                    <a:pt x="8163" y="618"/>
                    <a:pt x="7948" y="529"/>
                    <a:pt x="7722" y="504"/>
                  </a:cubicBezTo>
                  <a:cubicBezTo>
                    <a:pt x="7674" y="498"/>
                    <a:pt x="7625" y="496"/>
                    <a:pt x="7577" y="496"/>
                  </a:cubicBezTo>
                  <a:cubicBezTo>
                    <a:pt x="7395" y="496"/>
                    <a:pt x="7209" y="530"/>
                    <a:pt x="7031" y="579"/>
                  </a:cubicBezTo>
                  <a:cubicBezTo>
                    <a:pt x="6925" y="603"/>
                    <a:pt x="6820" y="638"/>
                    <a:pt x="6713" y="673"/>
                  </a:cubicBezTo>
                  <a:lnTo>
                    <a:pt x="6713" y="673"/>
                  </a:lnTo>
                  <a:cubicBezTo>
                    <a:pt x="6514" y="417"/>
                    <a:pt x="6243" y="199"/>
                    <a:pt x="5936" y="89"/>
                  </a:cubicBezTo>
                  <a:cubicBezTo>
                    <a:pt x="5811" y="26"/>
                    <a:pt x="5660" y="1"/>
                    <a:pt x="5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3289750" y="4782050"/>
              <a:ext cx="42650" cy="20425"/>
            </a:xfrm>
            <a:custGeom>
              <a:avLst/>
              <a:gdLst/>
              <a:ahLst/>
              <a:cxnLst/>
              <a:rect l="l" t="t" r="r" b="b"/>
              <a:pathLst>
                <a:path w="1706" h="817" extrusionOk="0">
                  <a:moveTo>
                    <a:pt x="142" y="1"/>
                  </a:moveTo>
                  <a:cubicBezTo>
                    <a:pt x="108" y="1"/>
                    <a:pt x="74" y="2"/>
                    <a:pt x="39" y="5"/>
                  </a:cubicBezTo>
                  <a:cubicBezTo>
                    <a:pt x="1" y="5"/>
                    <a:pt x="1" y="68"/>
                    <a:pt x="39" y="68"/>
                  </a:cubicBezTo>
                  <a:cubicBezTo>
                    <a:pt x="67" y="67"/>
                    <a:pt x="94" y="66"/>
                    <a:pt x="122" y="66"/>
                  </a:cubicBezTo>
                  <a:cubicBezTo>
                    <a:pt x="713" y="66"/>
                    <a:pt x="1203" y="449"/>
                    <a:pt x="1635" y="810"/>
                  </a:cubicBezTo>
                  <a:cubicBezTo>
                    <a:pt x="1640" y="814"/>
                    <a:pt x="1646" y="817"/>
                    <a:pt x="1652" y="817"/>
                  </a:cubicBezTo>
                  <a:cubicBezTo>
                    <a:pt x="1677" y="817"/>
                    <a:pt x="1706" y="780"/>
                    <a:pt x="1686" y="759"/>
                  </a:cubicBezTo>
                  <a:cubicBezTo>
                    <a:pt x="1234" y="403"/>
                    <a:pt x="737" y="1"/>
                    <a:pt x="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3"/>
            <p:cNvSpPr/>
            <p:nvPr/>
          </p:nvSpPr>
          <p:spPr>
            <a:xfrm>
              <a:off x="3387200" y="4748800"/>
              <a:ext cx="31725" cy="33625"/>
            </a:xfrm>
            <a:custGeom>
              <a:avLst/>
              <a:gdLst/>
              <a:ahLst/>
              <a:cxnLst/>
              <a:rect l="l" t="t" r="r" b="b"/>
              <a:pathLst>
                <a:path w="1269" h="1345" extrusionOk="0">
                  <a:moveTo>
                    <a:pt x="1218" y="0"/>
                  </a:moveTo>
                  <a:cubicBezTo>
                    <a:pt x="1215" y="0"/>
                    <a:pt x="1211" y="1"/>
                    <a:pt x="1208" y="2"/>
                  </a:cubicBezTo>
                  <a:cubicBezTo>
                    <a:pt x="618" y="203"/>
                    <a:pt x="152" y="706"/>
                    <a:pt x="1" y="1298"/>
                  </a:cubicBezTo>
                  <a:cubicBezTo>
                    <a:pt x="1" y="1328"/>
                    <a:pt x="24" y="1344"/>
                    <a:pt x="42" y="1344"/>
                  </a:cubicBezTo>
                  <a:cubicBezTo>
                    <a:pt x="54" y="1344"/>
                    <a:pt x="64" y="1337"/>
                    <a:pt x="64" y="1323"/>
                  </a:cubicBezTo>
                  <a:cubicBezTo>
                    <a:pt x="215" y="744"/>
                    <a:pt x="655" y="253"/>
                    <a:pt x="1233" y="65"/>
                  </a:cubicBezTo>
                  <a:cubicBezTo>
                    <a:pt x="1268" y="53"/>
                    <a:pt x="1250" y="0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3"/>
            <p:cNvSpPr/>
            <p:nvPr/>
          </p:nvSpPr>
          <p:spPr>
            <a:xfrm>
              <a:off x="3397450" y="4765375"/>
              <a:ext cx="62000" cy="27450"/>
            </a:xfrm>
            <a:custGeom>
              <a:avLst/>
              <a:gdLst/>
              <a:ahLst/>
              <a:cxnLst/>
              <a:rect l="l" t="t" r="r" b="b"/>
              <a:pathLst>
                <a:path w="2480" h="1098" extrusionOk="0">
                  <a:moveTo>
                    <a:pt x="1670" y="1"/>
                  </a:moveTo>
                  <a:cubicBezTo>
                    <a:pt x="1551" y="1"/>
                    <a:pt x="1432" y="17"/>
                    <a:pt x="1314" y="56"/>
                  </a:cubicBezTo>
                  <a:cubicBezTo>
                    <a:pt x="974" y="157"/>
                    <a:pt x="672" y="383"/>
                    <a:pt x="421" y="609"/>
                  </a:cubicBezTo>
                  <a:cubicBezTo>
                    <a:pt x="270" y="747"/>
                    <a:pt x="144" y="898"/>
                    <a:pt x="18" y="1049"/>
                  </a:cubicBezTo>
                  <a:cubicBezTo>
                    <a:pt x="0" y="1077"/>
                    <a:pt x="28" y="1097"/>
                    <a:pt x="55" y="1097"/>
                  </a:cubicBezTo>
                  <a:cubicBezTo>
                    <a:pt x="65" y="1097"/>
                    <a:pt x="75" y="1094"/>
                    <a:pt x="82" y="1087"/>
                  </a:cubicBezTo>
                  <a:cubicBezTo>
                    <a:pt x="283" y="823"/>
                    <a:pt x="521" y="584"/>
                    <a:pt x="798" y="395"/>
                  </a:cubicBezTo>
                  <a:cubicBezTo>
                    <a:pt x="949" y="295"/>
                    <a:pt x="1100" y="207"/>
                    <a:pt x="1264" y="144"/>
                  </a:cubicBezTo>
                  <a:cubicBezTo>
                    <a:pt x="1392" y="84"/>
                    <a:pt x="1537" y="64"/>
                    <a:pt x="1678" y="64"/>
                  </a:cubicBezTo>
                  <a:cubicBezTo>
                    <a:pt x="1716" y="64"/>
                    <a:pt x="1755" y="66"/>
                    <a:pt x="1792" y="68"/>
                  </a:cubicBezTo>
                  <a:cubicBezTo>
                    <a:pt x="2005" y="81"/>
                    <a:pt x="2220" y="157"/>
                    <a:pt x="2433" y="219"/>
                  </a:cubicBezTo>
                  <a:cubicBezTo>
                    <a:pt x="2436" y="220"/>
                    <a:pt x="2440" y="221"/>
                    <a:pt x="2443" y="221"/>
                  </a:cubicBezTo>
                  <a:cubicBezTo>
                    <a:pt x="2473" y="221"/>
                    <a:pt x="2480" y="168"/>
                    <a:pt x="2446" y="157"/>
                  </a:cubicBezTo>
                  <a:cubicBezTo>
                    <a:pt x="2195" y="79"/>
                    <a:pt x="1932" y="1"/>
                    <a:pt x="1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3279825" y="4806050"/>
              <a:ext cx="48825" cy="18025"/>
            </a:xfrm>
            <a:custGeom>
              <a:avLst/>
              <a:gdLst/>
              <a:ahLst/>
              <a:cxnLst/>
              <a:rect l="l" t="t" r="r" b="b"/>
              <a:pathLst>
                <a:path w="1953" h="721" extrusionOk="0">
                  <a:moveTo>
                    <a:pt x="1014" y="1"/>
                  </a:moveTo>
                  <a:cubicBezTo>
                    <a:pt x="738" y="14"/>
                    <a:pt x="461" y="114"/>
                    <a:pt x="260" y="302"/>
                  </a:cubicBezTo>
                  <a:cubicBezTo>
                    <a:pt x="146" y="416"/>
                    <a:pt x="59" y="542"/>
                    <a:pt x="8" y="680"/>
                  </a:cubicBezTo>
                  <a:cubicBezTo>
                    <a:pt x="0" y="703"/>
                    <a:pt x="20" y="721"/>
                    <a:pt x="40" y="721"/>
                  </a:cubicBezTo>
                  <a:cubicBezTo>
                    <a:pt x="53" y="721"/>
                    <a:pt x="66" y="713"/>
                    <a:pt x="71" y="693"/>
                  </a:cubicBezTo>
                  <a:cubicBezTo>
                    <a:pt x="159" y="453"/>
                    <a:pt x="347" y="277"/>
                    <a:pt x="587" y="165"/>
                  </a:cubicBezTo>
                  <a:cubicBezTo>
                    <a:pt x="732" y="102"/>
                    <a:pt x="889" y="74"/>
                    <a:pt x="1047" y="74"/>
                  </a:cubicBezTo>
                  <a:cubicBezTo>
                    <a:pt x="1175" y="74"/>
                    <a:pt x="1305" y="92"/>
                    <a:pt x="1429" y="126"/>
                  </a:cubicBezTo>
                  <a:cubicBezTo>
                    <a:pt x="1593" y="165"/>
                    <a:pt x="1744" y="240"/>
                    <a:pt x="1895" y="328"/>
                  </a:cubicBezTo>
                  <a:cubicBezTo>
                    <a:pt x="1901" y="332"/>
                    <a:pt x="1906" y="333"/>
                    <a:pt x="1912" y="333"/>
                  </a:cubicBezTo>
                  <a:cubicBezTo>
                    <a:pt x="1939" y="333"/>
                    <a:pt x="1953" y="288"/>
                    <a:pt x="1932" y="277"/>
                  </a:cubicBezTo>
                  <a:cubicBezTo>
                    <a:pt x="1655" y="101"/>
                    <a:pt x="1341" y="1"/>
                    <a:pt x="1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3328200" y="4766350"/>
              <a:ext cx="10800" cy="18300"/>
            </a:xfrm>
            <a:custGeom>
              <a:avLst/>
              <a:gdLst/>
              <a:ahLst/>
              <a:cxnLst/>
              <a:rect l="l" t="t" r="r" b="b"/>
              <a:pathLst>
                <a:path w="432" h="732" extrusionOk="0">
                  <a:moveTo>
                    <a:pt x="45" y="1"/>
                  </a:moveTo>
                  <a:cubicBezTo>
                    <a:pt x="22" y="1"/>
                    <a:pt x="1" y="25"/>
                    <a:pt x="10" y="42"/>
                  </a:cubicBezTo>
                  <a:cubicBezTo>
                    <a:pt x="148" y="256"/>
                    <a:pt x="273" y="482"/>
                    <a:pt x="362" y="708"/>
                  </a:cubicBezTo>
                  <a:cubicBezTo>
                    <a:pt x="367" y="724"/>
                    <a:pt x="381" y="731"/>
                    <a:pt x="395" y="731"/>
                  </a:cubicBezTo>
                  <a:cubicBezTo>
                    <a:pt x="414" y="731"/>
                    <a:pt x="432" y="718"/>
                    <a:pt x="424" y="696"/>
                  </a:cubicBezTo>
                  <a:cubicBezTo>
                    <a:pt x="324" y="457"/>
                    <a:pt x="211" y="230"/>
                    <a:pt x="72" y="17"/>
                  </a:cubicBezTo>
                  <a:cubicBezTo>
                    <a:pt x="65" y="6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3386175" y="4746250"/>
              <a:ext cx="8750" cy="12200"/>
            </a:xfrm>
            <a:custGeom>
              <a:avLst/>
              <a:gdLst/>
              <a:ahLst/>
              <a:cxnLst/>
              <a:rect l="l" t="t" r="r" b="b"/>
              <a:pathLst>
                <a:path w="350" h="488" extrusionOk="0">
                  <a:moveTo>
                    <a:pt x="297" y="0"/>
                  </a:moveTo>
                  <a:cubicBezTo>
                    <a:pt x="286" y="0"/>
                    <a:pt x="276" y="5"/>
                    <a:pt x="268" y="16"/>
                  </a:cubicBezTo>
                  <a:cubicBezTo>
                    <a:pt x="181" y="154"/>
                    <a:pt x="92" y="293"/>
                    <a:pt x="17" y="444"/>
                  </a:cubicBezTo>
                  <a:cubicBezTo>
                    <a:pt x="0" y="468"/>
                    <a:pt x="22" y="487"/>
                    <a:pt x="42" y="487"/>
                  </a:cubicBezTo>
                  <a:cubicBezTo>
                    <a:pt x="53" y="487"/>
                    <a:pt x="63" y="482"/>
                    <a:pt x="67" y="469"/>
                  </a:cubicBezTo>
                  <a:cubicBezTo>
                    <a:pt x="156" y="330"/>
                    <a:pt x="231" y="192"/>
                    <a:pt x="332" y="54"/>
                  </a:cubicBezTo>
                  <a:cubicBezTo>
                    <a:pt x="349" y="27"/>
                    <a:pt x="323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3352625" y="4821325"/>
              <a:ext cx="44275" cy="162150"/>
            </a:xfrm>
            <a:custGeom>
              <a:avLst/>
              <a:gdLst/>
              <a:ahLst/>
              <a:cxnLst/>
              <a:rect l="l" t="t" r="r" b="b"/>
              <a:pathLst>
                <a:path w="1771" h="6486" extrusionOk="0">
                  <a:moveTo>
                    <a:pt x="228" y="0"/>
                  </a:moveTo>
                  <a:cubicBezTo>
                    <a:pt x="217" y="0"/>
                    <a:pt x="206" y="5"/>
                    <a:pt x="202" y="18"/>
                  </a:cubicBezTo>
                  <a:cubicBezTo>
                    <a:pt x="64" y="459"/>
                    <a:pt x="1" y="924"/>
                    <a:pt x="14" y="1390"/>
                  </a:cubicBezTo>
                  <a:cubicBezTo>
                    <a:pt x="26" y="1842"/>
                    <a:pt x="101" y="2282"/>
                    <a:pt x="202" y="2722"/>
                  </a:cubicBezTo>
                  <a:cubicBezTo>
                    <a:pt x="391" y="3527"/>
                    <a:pt x="655" y="4319"/>
                    <a:pt x="995" y="5074"/>
                  </a:cubicBezTo>
                  <a:cubicBezTo>
                    <a:pt x="1208" y="5539"/>
                    <a:pt x="1447" y="6004"/>
                    <a:pt x="1699" y="6470"/>
                  </a:cubicBezTo>
                  <a:cubicBezTo>
                    <a:pt x="1706" y="6481"/>
                    <a:pt x="1716" y="6485"/>
                    <a:pt x="1725" y="6485"/>
                  </a:cubicBezTo>
                  <a:cubicBezTo>
                    <a:pt x="1748" y="6485"/>
                    <a:pt x="1770" y="6459"/>
                    <a:pt x="1761" y="6432"/>
                  </a:cubicBezTo>
                  <a:cubicBezTo>
                    <a:pt x="1334" y="5677"/>
                    <a:pt x="944" y="4885"/>
                    <a:pt x="655" y="4055"/>
                  </a:cubicBezTo>
                  <a:cubicBezTo>
                    <a:pt x="517" y="3678"/>
                    <a:pt x="403" y="3301"/>
                    <a:pt x="316" y="2911"/>
                  </a:cubicBezTo>
                  <a:cubicBezTo>
                    <a:pt x="202" y="2471"/>
                    <a:pt x="114" y="2018"/>
                    <a:pt x="76" y="1566"/>
                  </a:cubicBezTo>
                  <a:cubicBezTo>
                    <a:pt x="51" y="1049"/>
                    <a:pt x="114" y="534"/>
                    <a:pt x="265" y="43"/>
                  </a:cubicBezTo>
                  <a:cubicBezTo>
                    <a:pt x="273" y="19"/>
                    <a:pt x="249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3419425" y="4800700"/>
              <a:ext cx="49550" cy="166725"/>
            </a:xfrm>
            <a:custGeom>
              <a:avLst/>
              <a:gdLst/>
              <a:ahLst/>
              <a:cxnLst/>
              <a:rect l="l" t="t" r="r" b="b"/>
              <a:pathLst>
                <a:path w="1982" h="6669" extrusionOk="0">
                  <a:moveTo>
                    <a:pt x="48" y="0"/>
                  </a:moveTo>
                  <a:cubicBezTo>
                    <a:pt x="24" y="0"/>
                    <a:pt x="1" y="33"/>
                    <a:pt x="20" y="52"/>
                  </a:cubicBezTo>
                  <a:cubicBezTo>
                    <a:pt x="674" y="605"/>
                    <a:pt x="1039" y="1397"/>
                    <a:pt x="1290" y="2201"/>
                  </a:cubicBezTo>
                  <a:cubicBezTo>
                    <a:pt x="1579" y="3107"/>
                    <a:pt x="1730" y="4063"/>
                    <a:pt x="1831" y="5018"/>
                  </a:cubicBezTo>
                  <a:cubicBezTo>
                    <a:pt x="1881" y="5560"/>
                    <a:pt x="1906" y="6100"/>
                    <a:pt x="1919" y="6641"/>
                  </a:cubicBezTo>
                  <a:cubicBezTo>
                    <a:pt x="1919" y="6660"/>
                    <a:pt x="1935" y="6669"/>
                    <a:pt x="1950" y="6669"/>
                  </a:cubicBezTo>
                  <a:cubicBezTo>
                    <a:pt x="1966" y="6669"/>
                    <a:pt x="1981" y="6660"/>
                    <a:pt x="1981" y="6641"/>
                  </a:cubicBezTo>
                  <a:cubicBezTo>
                    <a:pt x="1956" y="5672"/>
                    <a:pt x="1894" y="4704"/>
                    <a:pt x="1718" y="3736"/>
                  </a:cubicBezTo>
                  <a:cubicBezTo>
                    <a:pt x="1642" y="3258"/>
                    <a:pt x="1529" y="2793"/>
                    <a:pt x="1391" y="2327"/>
                  </a:cubicBezTo>
                  <a:cubicBezTo>
                    <a:pt x="1265" y="1913"/>
                    <a:pt x="1114" y="1497"/>
                    <a:pt x="925" y="1120"/>
                  </a:cubicBezTo>
                  <a:cubicBezTo>
                    <a:pt x="712" y="692"/>
                    <a:pt x="435" y="315"/>
                    <a:pt x="70" y="13"/>
                  </a:cubicBezTo>
                  <a:cubicBezTo>
                    <a:pt x="64" y="4"/>
                    <a:pt x="56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3297300" y="4859425"/>
              <a:ext cx="36400" cy="125925"/>
            </a:xfrm>
            <a:custGeom>
              <a:avLst/>
              <a:gdLst/>
              <a:ahLst/>
              <a:cxnLst/>
              <a:rect l="l" t="t" r="r" b="b"/>
              <a:pathLst>
                <a:path w="1456" h="5037" extrusionOk="0">
                  <a:moveTo>
                    <a:pt x="81" y="1"/>
                  </a:moveTo>
                  <a:cubicBezTo>
                    <a:pt x="64" y="1"/>
                    <a:pt x="45" y="10"/>
                    <a:pt x="39" y="28"/>
                  </a:cubicBezTo>
                  <a:cubicBezTo>
                    <a:pt x="0" y="670"/>
                    <a:pt x="89" y="1324"/>
                    <a:pt x="227" y="1940"/>
                  </a:cubicBezTo>
                  <a:cubicBezTo>
                    <a:pt x="391" y="2632"/>
                    <a:pt x="629" y="3298"/>
                    <a:pt x="894" y="3940"/>
                  </a:cubicBezTo>
                  <a:cubicBezTo>
                    <a:pt x="1045" y="4304"/>
                    <a:pt x="1208" y="4656"/>
                    <a:pt x="1384" y="5021"/>
                  </a:cubicBezTo>
                  <a:cubicBezTo>
                    <a:pt x="1391" y="5032"/>
                    <a:pt x="1401" y="5037"/>
                    <a:pt x="1410" y="5037"/>
                  </a:cubicBezTo>
                  <a:cubicBezTo>
                    <a:pt x="1433" y="5037"/>
                    <a:pt x="1456" y="5010"/>
                    <a:pt x="1447" y="4983"/>
                  </a:cubicBezTo>
                  <a:cubicBezTo>
                    <a:pt x="1132" y="4354"/>
                    <a:pt x="856" y="3714"/>
                    <a:pt x="617" y="3047"/>
                  </a:cubicBezTo>
                  <a:cubicBezTo>
                    <a:pt x="403" y="2406"/>
                    <a:pt x="227" y="1752"/>
                    <a:pt x="139" y="1073"/>
                  </a:cubicBezTo>
                  <a:cubicBezTo>
                    <a:pt x="101" y="733"/>
                    <a:pt x="89" y="381"/>
                    <a:pt x="114" y="28"/>
                  </a:cubicBezTo>
                  <a:cubicBezTo>
                    <a:pt x="114" y="10"/>
                    <a:pt x="98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3353575" y="4703800"/>
              <a:ext cx="23400" cy="91350"/>
            </a:xfrm>
            <a:custGeom>
              <a:avLst/>
              <a:gdLst/>
              <a:ahLst/>
              <a:cxnLst/>
              <a:rect l="l" t="t" r="r" b="b"/>
              <a:pathLst>
                <a:path w="936" h="3654" extrusionOk="0">
                  <a:moveTo>
                    <a:pt x="886" y="0"/>
                  </a:moveTo>
                  <a:cubicBezTo>
                    <a:pt x="875" y="0"/>
                    <a:pt x="864" y="5"/>
                    <a:pt x="856" y="16"/>
                  </a:cubicBezTo>
                  <a:cubicBezTo>
                    <a:pt x="705" y="205"/>
                    <a:pt x="591" y="432"/>
                    <a:pt x="491" y="658"/>
                  </a:cubicBezTo>
                  <a:cubicBezTo>
                    <a:pt x="403" y="884"/>
                    <a:pt x="315" y="1111"/>
                    <a:pt x="252" y="1349"/>
                  </a:cubicBezTo>
                  <a:cubicBezTo>
                    <a:pt x="114" y="1815"/>
                    <a:pt x="26" y="2293"/>
                    <a:pt x="13" y="2783"/>
                  </a:cubicBezTo>
                  <a:cubicBezTo>
                    <a:pt x="1" y="3059"/>
                    <a:pt x="1" y="3336"/>
                    <a:pt x="26" y="3626"/>
                  </a:cubicBezTo>
                  <a:cubicBezTo>
                    <a:pt x="32" y="3644"/>
                    <a:pt x="51" y="3654"/>
                    <a:pt x="67" y="3654"/>
                  </a:cubicBezTo>
                  <a:cubicBezTo>
                    <a:pt x="82" y="3654"/>
                    <a:pt x="95" y="3644"/>
                    <a:pt x="88" y="3626"/>
                  </a:cubicBezTo>
                  <a:cubicBezTo>
                    <a:pt x="1" y="2657"/>
                    <a:pt x="152" y="1664"/>
                    <a:pt x="516" y="771"/>
                  </a:cubicBezTo>
                  <a:cubicBezTo>
                    <a:pt x="630" y="519"/>
                    <a:pt x="742" y="268"/>
                    <a:pt x="918" y="41"/>
                  </a:cubicBezTo>
                  <a:cubicBezTo>
                    <a:pt x="936" y="24"/>
                    <a:pt x="911" y="0"/>
                    <a:pt x="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3359550" y="4707575"/>
              <a:ext cx="22475" cy="84050"/>
            </a:xfrm>
            <a:custGeom>
              <a:avLst/>
              <a:gdLst/>
              <a:ahLst/>
              <a:cxnLst/>
              <a:rect l="l" t="t" r="r" b="b"/>
              <a:pathLst>
                <a:path w="899" h="3362" extrusionOk="0">
                  <a:moveTo>
                    <a:pt x="851" y="1"/>
                  </a:moveTo>
                  <a:cubicBezTo>
                    <a:pt x="842" y="1"/>
                    <a:pt x="834" y="5"/>
                    <a:pt x="830" y="16"/>
                  </a:cubicBezTo>
                  <a:cubicBezTo>
                    <a:pt x="441" y="809"/>
                    <a:pt x="64" y="1626"/>
                    <a:pt x="13" y="2506"/>
                  </a:cubicBezTo>
                  <a:cubicBezTo>
                    <a:pt x="0" y="2783"/>
                    <a:pt x="13" y="3047"/>
                    <a:pt x="25" y="3324"/>
                  </a:cubicBezTo>
                  <a:cubicBezTo>
                    <a:pt x="25" y="3349"/>
                    <a:pt x="41" y="3362"/>
                    <a:pt x="57" y="3362"/>
                  </a:cubicBezTo>
                  <a:cubicBezTo>
                    <a:pt x="73" y="3362"/>
                    <a:pt x="89" y="3349"/>
                    <a:pt x="89" y="3324"/>
                  </a:cubicBezTo>
                  <a:cubicBezTo>
                    <a:pt x="76" y="3084"/>
                    <a:pt x="64" y="2846"/>
                    <a:pt x="76" y="2620"/>
                  </a:cubicBezTo>
                  <a:cubicBezTo>
                    <a:pt x="76" y="2393"/>
                    <a:pt x="101" y="2167"/>
                    <a:pt x="151" y="1953"/>
                  </a:cubicBezTo>
                  <a:cubicBezTo>
                    <a:pt x="240" y="1525"/>
                    <a:pt x="391" y="1123"/>
                    <a:pt x="567" y="720"/>
                  </a:cubicBezTo>
                  <a:cubicBezTo>
                    <a:pt x="667" y="494"/>
                    <a:pt x="768" y="281"/>
                    <a:pt x="881" y="54"/>
                  </a:cubicBezTo>
                  <a:cubicBezTo>
                    <a:pt x="898" y="27"/>
                    <a:pt x="872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3367425" y="4709525"/>
              <a:ext cx="26275" cy="78250"/>
            </a:xfrm>
            <a:custGeom>
              <a:avLst/>
              <a:gdLst/>
              <a:ahLst/>
              <a:cxnLst/>
              <a:rect l="l" t="t" r="r" b="b"/>
              <a:pathLst>
                <a:path w="1051" h="3130" extrusionOk="0">
                  <a:moveTo>
                    <a:pt x="1008" y="0"/>
                  </a:moveTo>
                  <a:cubicBezTo>
                    <a:pt x="1000" y="0"/>
                    <a:pt x="990" y="4"/>
                    <a:pt x="981" y="14"/>
                  </a:cubicBezTo>
                  <a:cubicBezTo>
                    <a:pt x="403" y="655"/>
                    <a:pt x="63" y="1511"/>
                    <a:pt x="25" y="2378"/>
                  </a:cubicBezTo>
                  <a:cubicBezTo>
                    <a:pt x="12" y="2617"/>
                    <a:pt x="25" y="2869"/>
                    <a:pt x="63" y="3107"/>
                  </a:cubicBezTo>
                  <a:cubicBezTo>
                    <a:pt x="63" y="3122"/>
                    <a:pt x="72" y="3129"/>
                    <a:pt x="84" y="3129"/>
                  </a:cubicBezTo>
                  <a:cubicBezTo>
                    <a:pt x="103" y="3129"/>
                    <a:pt x="126" y="3112"/>
                    <a:pt x="126" y="3082"/>
                  </a:cubicBezTo>
                  <a:cubicBezTo>
                    <a:pt x="0" y="2252"/>
                    <a:pt x="176" y="1372"/>
                    <a:pt x="604" y="642"/>
                  </a:cubicBezTo>
                  <a:cubicBezTo>
                    <a:pt x="730" y="441"/>
                    <a:pt x="867" y="240"/>
                    <a:pt x="1031" y="64"/>
                  </a:cubicBezTo>
                  <a:cubicBezTo>
                    <a:pt x="1050" y="36"/>
                    <a:pt x="1033" y="0"/>
                    <a:pt x="1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3330325" y="4797525"/>
              <a:ext cx="17200" cy="18950"/>
            </a:xfrm>
            <a:custGeom>
              <a:avLst/>
              <a:gdLst/>
              <a:ahLst/>
              <a:cxnLst/>
              <a:rect l="l" t="t" r="r" b="b"/>
              <a:pathLst>
                <a:path w="688" h="758" extrusionOk="0">
                  <a:moveTo>
                    <a:pt x="651" y="1"/>
                  </a:moveTo>
                  <a:cubicBezTo>
                    <a:pt x="648" y="1"/>
                    <a:pt x="645" y="1"/>
                    <a:pt x="641" y="3"/>
                  </a:cubicBezTo>
                  <a:cubicBezTo>
                    <a:pt x="478" y="65"/>
                    <a:pt x="302" y="140"/>
                    <a:pt x="176" y="279"/>
                  </a:cubicBezTo>
                  <a:cubicBezTo>
                    <a:pt x="63" y="392"/>
                    <a:pt x="0" y="568"/>
                    <a:pt x="51" y="732"/>
                  </a:cubicBezTo>
                  <a:cubicBezTo>
                    <a:pt x="51" y="747"/>
                    <a:pt x="70" y="758"/>
                    <a:pt x="87" y="758"/>
                  </a:cubicBezTo>
                  <a:cubicBezTo>
                    <a:pt x="98" y="758"/>
                    <a:pt x="108" y="754"/>
                    <a:pt x="113" y="744"/>
                  </a:cubicBezTo>
                  <a:lnTo>
                    <a:pt x="113" y="719"/>
                  </a:lnTo>
                  <a:cubicBezTo>
                    <a:pt x="126" y="700"/>
                    <a:pt x="116" y="680"/>
                    <a:pt x="101" y="671"/>
                  </a:cubicBezTo>
                  <a:lnTo>
                    <a:pt x="101" y="671"/>
                  </a:lnTo>
                  <a:cubicBezTo>
                    <a:pt x="77" y="536"/>
                    <a:pt x="138" y="405"/>
                    <a:pt x="239" y="304"/>
                  </a:cubicBezTo>
                  <a:cubicBezTo>
                    <a:pt x="352" y="191"/>
                    <a:pt x="503" y="128"/>
                    <a:pt x="654" y="65"/>
                  </a:cubicBezTo>
                  <a:cubicBezTo>
                    <a:pt x="688" y="54"/>
                    <a:pt x="681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3335975" y="4803375"/>
              <a:ext cx="7750" cy="13150"/>
            </a:xfrm>
            <a:custGeom>
              <a:avLst/>
              <a:gdLst/>
              <a:ahLst/>
              <a:cxnLst/>
              <a:rect l="l" t="t" r="r" b="b"/>
              <a:pathLst>
                <a:path w="310" h="526" extrusionOk="0">
                  <a:moveTo>
                    <a:pt x="260" y="0"/>
                  </a:moveTo>
                  <a:cubicBezTo>
                    <a:pt x="254" y="0"/>
                    <a:pt x="246" y="2"/>
                    <a:pt x="239" y="7"/>
                  </a:cubicBezTo>
                  <a:cubicBezTo>
                    <a:pt x="101" y="133"/>
                    <a:pt x="13" y="309"/>
                    <a:pt x="1" y="498"/>
                  </a:cubicBezTo>
                  <a:cubicBezTo>
                    <a:pt x="1" y="517"/>
                    <a:pt x="16" y="526"/>
                    <a:pt x="32" y="526"/>
                  </a:cubicBezTo>
                  <a:cubicBezTo>
                    <a:pt x="47" y="526"/>
                    <a:pt x="63" y="517"/>
                    <a:pt x="63" y="498"/>
                  </a:cubicBezTo>
                  <a:cubicBezTo>
                    <a:pt x="76" y="322"/>
                    <a:pt x="152" y="171"/>
                    <a:pt x="289" y="57"/>
                  </a:cubicBezTo>
                  <a:cubicBezTo>
                    <a:pt x="310" y="37"/>
                    <a:pt x="289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3341300" y="4796775"/>
              <a:ext cx="14075" cy="20375"/>
            </a:xfrm>
            <a:custGeom>
              <a:avLst/>
              <a:gdLst/>
              <a:ahLst/>
              <a:cxnLst/>
              <a:rect l="l" t="t" r="r" b="b"/>
              <a:pathLst>
                <a:path w="563" h="815" extrusionOk="0">
                  <a:moveTo>
                    <a:pt x="513" y="1"/>
                  </a:moveTo>
                  <a:cubicBezTo>
                    <a:pt x="506" y="1"/>
                    <a:pt x="499" y="3"/>
                    <a:pt x="492" y="7"/>
                  </a:cubicBezTo>
                  <a:cubicBezTo>
                    <a:pt x="252" y="209"/>
                    <a:pt x="1" y="447"/>
                    <a:pt x="1" y="787"/>
                  </a:cubicBezTo>
                  <a:cubicBezTo>
                    <a:pt x="1" y="806"/>
                    <a:pt x="17" y="815"/>
                    <a:pt x="33" y="815"/>
                  </a:cubicBezTo>
                  <a:cubicBezTo>
                    <a:pt x="48" y="815"/>
                    <a:pt x="64" y="806"/>
                    <a:pt x="64" y="787"/>
                  </a:cubicBezTo>
                  <a:cubicBezTo>
                    <a:pt x="64" y="472"/>
                    <a:pt x="316" y="246"/>
                    <a:pt x="542" y="58"/>
                  </a:cubicBezTo>
                  <a:cubicBezTo>
                    <a:pt x="563" y="37"/>
                    <a:pt x="541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3347300" y="4805225"/>
              <a:ext cx="4100" cy="12575"/>
            </a:xfrm>
            <a:custGeom>
              <a:avLst/>
              <a:gdLst/>
              <a:ahLst/>
              <a:cxnLst/>
              <a:rect l="l" t="t" r="r" b="b"/>
              <a:pathLst>
                <a:path w="164" h="503" extrusionOk="0">
                  <a:moveTo>
                    <a:pt x="119" y="1"/>
                  </a:moveTo>
                  <a:cubicBezTo>
                    <a:pt x="110" y="1"/>
                    <a:pt x="101" y="7"/>
                    <a:pt x="101" y="21"/>
                  </a:cubicBezTo>
                  <a:cubicBezTo>
                    <a:pt x="38" y="159"/>
                    <a:pt x="0" y="310"/>
                    <a:pt x="0" y="474"/>
                  </a:cubicBezTo>
                  <a:cubicBezTo>
                    <a:pt x="0" y="493"/>
                    <a:pt x="16" y="502"/>
                    <a:pt x="32" y="502"/>
                  </a:cubicBezTo>
                  <a:cubicBezTo>
                    <a:pt x="47" y="502"/>
                    <a:pt x="63" y="493"/>
                    <a:pt x="63" y="474"/>
                  </a:cubicBezTo>
                  <a:cubicBezTo>
                    <a:pt x="76" y="323"/>
                    <a:pt x="101" y="184"/>
                    <a:pt x="151" y="47"/>
                  </a:cubicBezTo>
                  <a:cubicBezTo>
                    <a:pt x="163" y="34"/>
                    <a:pt x="163" y="21"/>
                    <a:pt x="138" y="8"/>
                  </a:cubicBezTo>
                  <a:cubicBezTo>
                    <a:pt x="133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3353575" y="4801025"/>
              <a:ext cx="1925" cy="19600"/>
            </a:xfrm>
            <a:custGeom>
              <a:avLst/>
              <a:gdLst/>
              <a:ahLst/>
              <a:cxnLst/>
              <a:rect l="l" t="t" r="r" b="b"/>
              <a:pathLst>
                <a:path w="77" h="784" extrusionOk="0">
                  <a:moveTo>
                    <a:pt x="32" y="1"/>
                  </a:moveTo>
                  <a:cubicBezTo>
                    <a:pt x="16" y="1"/>
                    <a:pt x="1" y="13"/>
                    <a:pt x="1" y="39"/>
                  </a:cubicBezTo>
                  <a:cubicBezTo>
                    <a:pt x="1" y="277"/>
                    <a:pt x="13" y="516"/>
                    <a:pt x="13" y="755"/>
                  </a:cubicBezTo>
                  <a:cubicBezTo>
                    <a:pt x="13" y="774"/>
                    <a:pt x="29" y="784"/>
                    <a:pt x="45" y="784"/>
                  </a:cubicBezTo>
                  <a:cubicBezTo>
                    <a:pt x="60" y="784"/>
                    <a:pt x="76" y="774"/>
                    <a:pt x="76" y="755"/>
                  </a:cubicBezTo>
                  <a:cubicBezTo>
                    <a:pt x="76" y="516"/>
                    <a:pt x="63" y="277"/>
                    <a:pt x="63" y="39"/>
                  </a:cubicBezTo>
                  <a:cubicBezTo>
                    <a:pt x="63" y="13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3357475" y="4795925"/>
              <a:ext cx="3675" cy="26025"/>
            </a:xfrm>
            <a:custGeom>
              <a:avLst/>
              <a:gdLst/>
              <a:ahLst/>
              <a:cxnLst/>
              <a:rect l="l" t="t" r="r" b="b"/>
              <a:pathLst>
                <a:path w="147" h="1041" extrusionOk="0">
                  <a:moveTo>
                    <a:pt x="40" y="0"/>
                  </a:moveTo>
                  <a:cubicBezTo>
                    <a:pt x="20" y="0"/>
                    <a:pt x="1" y="18"/>
                    <a:pt x="8" y="41"/>
                  </a:cubicBezTo>
                  <a:cubicBezTo>
                    <a:pt x="71" y="355"/>
                    <a:pt x="83" y="682"/>
                    <a:pt x="33" y="997"/>
                  </a:cubicBezTo>
                  <a:cubicBezTo>
                    <a:pt x="33" y="1021"/>
                    <a:pt x="60" y="1041"/>
                    <a:pt x="79" y="1041"/>
                  </a:cubicBezTo>
                  <a:cubicBezTo>
                    <a:pt x="89" y="1041"/>
                    <a:pt x="96" y="1035"/>
                    <a:pt x="96" y="1022"/>
                  </a:cubicBezTo>
                  <a:cubicBezTo>
                    <a:pt x="147" y="682"/>
                    <a:pt x="134" y="355"/>
                    <a:pt x="71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3359175" y="4792475"/>
              <a:ext cx="7475" cy="23350"/>
            </a:xfrm>
            <a:custGeom>
              <a:avLst/>
              <a:gdLst/>
              <a:ahLst/>
              <a:cxnLst/>
              <a:rect l="l" t="t" r="r" b="b"/>
              <a:pathLst>
                <a:path w="299" h="934" extrusionOk="0">
                  <a:moveTo>
                    <a:pt x="38" y="0"/>
                  </a:moveTo>
                  <a:cubicBezTo>
                    <a:pt x="17" y="0"/>
                    <a:pt x="0" y="18"/>
                    <a:pt x="15" y="41"/>
                  </a:cubicBezTo>
                  <a:cubicBezTo>
                    <a:pt x="129" y="317"/>
                    <a:pt x="204" y="607"/>
                    <a:pt x="230" y="896"/>
                  </a:cubicBezTo>
                  <a:cubicBezTo>
                    <a:pt x="230" y="921"/>
                    <a:pt x="248" y="933"/>
                    <a:pt x="266" y="933"/>
                  </a:cubicBezTo>
                  <a:cubicBezTo>
                    <a:pt x="283" y="933"/>
                    <a:pt x="298" y="921"/>
                    <a:pt x="292" y="896"/>
                  </a:cubicBezTo>
                  <a:cubicBezTo>
                    <a:pt x="267" y="594"/>
                    <a:pt x="191" y="305"/>
                    <a:pt x="79" y="28"/>
                  </a:cubicBezTo>
                  <a:cubicBezTo>
                    <a:pt x="69" y="8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3363425" y="4793325"/>
              <a:ext cx="7350" cy="16600"/>
            </a:xfrm>
            <a:custGeom>
              <a:avLst/>
              <a:gdLst/>
              <a:ahLst/>
              <a:cxnLst/>
              <a:rect l="l" t="t" r="r" b="b"/>
              <a:pathLst>
                <a:path w="294" h="664" extrusionOk="0">
                  <a:moveTo>
                    <a:pt x="40" y="1"/>
                  </a:moveTo>
                  <a:cubicBezTo>
                    <a:pt x="19" y="1"/>
                    <a:pt x="1" y="20"/>
                    <a:pt x="9" y="45"/>
                  </a:cubicBezTo>
                  <a:cubicBezTo>
                    <a:pt x="110" y="233"/>
                    <a:pt x="185" y="434"/>
                    <a:pt x="223" y="635"/>
                  </a:cubicBezTo>
                  <a:cubicBezTo>
                    <a:pt x="228" y="655"/>
                    <a:pt x="241" y="664"/>
                    <a:pt x="254" y="664"/>
                  </a:cubicBezTo>
                  <a:cubicBezTo>
                    <a:pt x="274" y="664"/>
                    <a:pt x="293" y="646"/>
                    <a:pt x="286" y="623"/>
                  </a:cubicBezTo>
                  <a:cubicBezTo>
                    <a:pt x="248" y="409"/>
                    <a:pt x="172" y="208"/>
                    <a:pt x="72" y="20"/>
                  </a:cubicBezTo>
                  <a:cubicBezTo>
                    <a:pt x="63" y="6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3368175" y="4793300"/>
              <a:ext cx="7750" cy="12150"/>
            </a:xfrm>
            <a:custGeom>
              <a:avLst/>
              <a:gdLst/>
              <a:ahLst/>
              <a:cxnLst/>
              <a:rect l="l" t="t" r="r" b="b"/>
              <a:pathLst>
                <a:path w="310" h="486" extrusionOk="0">
                  <a:moveTo>
                    <a:pt x="49" y="1"/>
                  </a:moveTo>
                  <a:cubicBezTo>
                    <a:pt x="21" y="1"/>
                    <a:pt x="0" y="38"/>
                    <a:pt x="20" y="58"/>
                  </a:cubicBezTo>
                  <a:cubicBezTo>
                    <a:pt x="146" y="158"/>
                    <a:pt x="222" y="297"/>
                    <a:pt x="247" y="460"/>
                  </a:cubicBezTo>
                  <a:cubicBezTo>
                    <a:pt x="247" y="473"/>
                    <a:pt x="272" y="485"/>
                    <a:pt x="284" y="485"/>
                  </a:cubicBezTo>
                  <a:cubicBezTo>
                    <a:pt x="309" y="473"/>
                    <a:pt x="309" y="460"/>
                    <a:pt x="309" y="448"/>
                  </a:cubicBezTo>
                  <a:cubicBezTo>
                    <a:pt x="284" y="272"/>
                    <a:pt x="197" y="121"/>
                    <a:pt x="71" y="8"/>
                  </a:cubicBezTo>
                  <a:cubicBezTo>
                    <a:pt x="63" y="3"/>
                    <a:pt x="5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3370550" y="4791825"/>
              <a:ext cx="10725" cy="10075"/>
            </a:xfrm>
            <a:custGeom>
              <a:avLst/>
              <a:gdLst/>
              <a:ahLst/>
              <a:cxnLst/>
              <a:rect l="l" t="t" r="r" b="b"/>
              <a:pathLst>
                <a:path w="429" h="403" extrusionOk="0">
                  <a:moveTo>
                    <a:pt x="19" y="1"/>
                  </a:moveTo>
                  <a:cubicBezTo>
                    <a:pt x="9" y="1"/>
                    <a:pt x="1" y="19"/>
                    <a:pt x="1" y="29"/>
                  </a:cubicBezTo>
                  <a:cubicBezTo>
                    <a:pt x="1" y="54"/>
                    <a:pt x="13" y="67"/>
                    <a:pt x="26" y="67"/>
                  </a:cubicBezTo>
                  <a:cubicBezTo>
                    <a:pt x="102" y="67"/>
                    <a:pt x="164" y="130"/>
                    <a:pt x="202" y="180"/>
                  </a:cubicBezTo>
                  <a:cubicBezTo>
                    <a:pt x="264" y="243"/>
                    <a:pt x="315" y="318"/>
                    <a:pt x="365" y="381"/>
                  </a:cubicBezTo>
                  <a:cubicBezTo>
                    <a:pt x="373" y="396"/>
                    <a:pt x="380" y="402"/>
                    <a:pt x="387" y="402"/>
                  </a:cubicBezTo>
                  <a:cubicBezTo>
                    <a:pt x="393" y="402"/>
                    <a:pt x="398" y="399"/>
                    <a:pt x="403" y="394"/>
                  </a:cubicBezTo>
                  <a:cubicBezTo>
                    <a:pt x="428" y="394"/>
                    <a:pt x="428" y="368"/>
                    <a:pt x="415" y="356"/>
                  </a:cubicBezTo>
                  <a:cubicBezTo>
                    <a:pt x="365" y="281"/>
                    <a:pt x="303" y="192"/>
                    <a:pt x="239" y="130"/>
                  </a:cubicBezTo>
                  <a:cubicBezTo>
                    <a:pt x="189" y="67"/>
                    <a:pt x="114" y="4"/>
                    <a:pt x="26" y="4"/>
                  </a:cubicBezTo>
                  <a:cubicBezTo>
                    <a:pt x="24" y="2"/>
                    <a:pt x="21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3375350" y="4791250"/>
              <a:ext cx="13300" cy="8250"/>
            </a:xfrm>
            <a:custGeom>
              <a:avLst/>
              <a:gdLst/>
              <a:ahLst/>
              <a:cxnLst/>
              <a:rect l="l" t="t" r="r" b="b"/>
              <a:pathLst>
                <a:path w="532" h="330" extrusionOk="0">
                  <a:moveTo>
                    <a:pt x="47" y="0"/>
                  </a:moveTo>
                  <a:cubicBezTo>
                    <a:pt x="8" y="0"/>
                    <a:pt x="1" y="53"/>
                    <a:pt x="35" y="64"/>
                  </a:cubicBezTo>
                  <a:cubicBezTo>
                    <a:pt x="211" y="103"/>
                    <a:pt x="362" y="190"/>
                    <a:pt x="463" y="316"/>
                  </a:cubicBezTo>
                  <a:cubicBezTo>
                    <a:pt x="472" y="326"/>
                    <a:pt x="482" y="330"/>
                    <a:pt x="490" y="330"/>
                  </a:cubicBezTo>
                  <a:cubicBezTo>
                    <a:pt x="515" y="330"/>
                    <a:pt x="532" y="294"/>
                    <a:pt x="513" y="266"/>
                  </a:cubicBezTo>
                  <a:cubicBezTo>
                    <a:pt x="399" y="128"/>
                    <a:pt x="236" y="39"/>
                    <a:pt x="60" y="2"/>
                  </a:cubicBezTo>
                  <a:cubicBezTo>
                    <a:pt x="56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3376850" y="4787825"/>
              <a:ext cx="16525" cy="8725"/>
            </a:xfrm>
            <a:custGeom>
              <a:avLst/>
              <a:gdLst/>
              <a:ahLst/>
              <a:cxnLst/>
              <a:rect l="l" t="t" r="r" b="b"/>
              <a:pathLst>
                <a:path w="661" h="349" extrusionOk="0">
                  <a:moveTo>
                    <a:pt x="51" y="0"/>
                  </a:moveTo>
                  <a:cubicBezTo>
                    <a:pt x="12" y="0"/>
                    <a:pt x="0" y="64"/>
                    <a:pt x="38" y="64"/>
                  </a:cubicBezTo>
                  <a:cubicBezTo>
                    <a:pt x="252" y="89"/>
                    <a:pt x="440" y="189"/>
                    <a:pt x="591" y="340"/>
                  </a:cubicBezTo>
                  <a:cubicBezTo>
                    <a:pt x="600" y="346"/>
                    <a:pt x="608" y="348"/>
                    <a:pt x="616" y="348"/>
                  </a:cubicBezTo>
                  <a:cubicBezTo>
                    <a:pt x="643" y="348"/>
                    <a:pt x="661" y="319"/>
                    <a:pt x="641" y="290"/>
                  </a:cubicBezTo>
                  <a:cubicBezTo>
                    <a:pt x="478" y="139"/>
                    <a:pt x="277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3386725" y="4785775"/>
              <a:ext cx="10275" cy="9425"/>
            </a:xfrm>
            <a:custGeom>
              <a:avLst/>
              <a:gdLst/>
              <a:ahLst/>
              <a:cxnLst/>
              <a:rect l="l" t="t" r="r" b="b"/>
              <a:pathLst>
                <a:path w="411" h="377" extrusionOk="0">
                  <a:moveTo>
                    <a:pt x="41" y="1"/>
                  </a:moveTo>
                  <a:cubicBezTo>
                    <a:pt x="13" y="1"/>
                    <a:pt x="1" y="49"/>
                    <a:pt x="33" y="70"/>
                  </a:cubicBezTo>
                  <a:cubicBezTo>
                    <a:pt x="146" y="146"/>
                    <a:pt x="259" y="246"/>
                    <a:pt x="335" y="359"/>
                  </a:cubicBezTo>
                  <a:cubicBezTo>
                    <a:pt x="343" y="368"/>
                    <a:pt x="359" y="377"/>
                    <a:pt x="371" y="377"/>
                  </a:cubicBezTo>
                  <a:cubicBezTo>
                    <a:pt x="376" y="377"/>
                    <a:pt x="381" y="375"/>
                    <a:pt x="385" y="372"/>
                  </a:cubicBezTo>
                  <a:cubicBezTo>
                    <a:pt x="397" y="359"/>
                    <a:pt x="410" y="347"/>
                    <a:pt x="397" y="322"/>
                  </a:cubicBezTo>
                  <a:cubicBezTo>
                    <a:pt x="310" y="196"/>
                    <a:pt x="196" y="95"/>
                    <a:pt x="58" y="7"/>
                  </a:cubicBezTo>
                  <a:cubicBezTo>
                    <a:pt x="52" y="3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3329375" y="4804325"/>
              <a:ext cx="3050" cy="10550"/>
            </a:xfrm>
            <a:custGeom>
              <a:avLst/>
              <a:gdLst/>
              <a:ahLst/>
              <a:cxnLst/>
              <a:rect l="l" t="t" r="r" b="b"/>
              <a:pathLst>
                <a:path w="122" h="422" extrusionOk="0">
                  <a:moveTo>
                    <a:pt x="77" y="1"/>
                  </a:moveTo>
                  <a:cubicBezTo>
                    <a:pt x="65" y="1"/>
                    <a:pt x="55" y="6"/>
                    <a:pt x="50" y="19"/>
                  </a:cubicBezTo>
                  <a:cubicBezTo>
                    <a:pt x="13" y="145"/>
                    <a:pt x="0" y="259"/>
                    <a:pt x="0" y="384"/>
                  </a:cubicBezTo>
                  <a:cubicBezTo>
                    <a:pt x="13" y="410"/>
                    <a:pt x="25" y="422"/>
                    <a:pt x="38" y="422"/>
                  </a:cubicBezTo>
                  <a:cubicBezTo>
                    <a:pt x="50" y="422"/>
                    <a:pt x="76" y="410"/>
                    <a:pt x="76" y="384"/>
                  </a:cubicBezTo>
                  <a:cubicBezTo>
                    <a:pt x="63" y="271"/>
                    <a:pt x="76" y="158"/>
                    <a:pt x="114" y="44"/>
                  </a:cubicBezTo>
                  <a:cubicBezTo>
                    <a:pt x="122" y="20"/>
                    <a:pt x="9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3331875" y="4804175"/>
              <a:ext cx="5050" cy="12175"/>
            </a:xfrm>
            <a:custGeom>
              <a:avLst/>
              <a:gdLst/>
              <a:ahLst/>
              <a:cxnLst/>
              <a:rect l="l" t="t" r="r" b="b"/>
              <a:pathLst>
                <a:path w="202" h="487" extrusionOk="0">
                  <a:moveTo>
                    <a:pt x="190" y="0"/>
                  </a:moveTo>
                  <a:cubicBezTo>
                    <a:pt x="165" y="0"/>
                    <a:pt x="152" y="0"/>
                    <a:pt x="139" y="13"/>
                  </a:cubicBezTo>
                  <a:cubicBezTo>
                    <a:pt x="101" y="89"/>
                    <a:pt x="76" y="176"/>
                    <a:pt x="51" y="252"/>
                  </a:cubicBezTo>
                  <a:cubicBezTo>
                    <a:pt x="39" y="290"/>
                    <a:pt x="26" y="340"/>
                    <a:pt x="14" y="377"/>
                  </a:cubicBezTo>
                  <a:cubicBezTo>
                    <a:pt x="14" y="416"/>
                    <a:pt x="1" y="453"/>
                    <a:pt x="39" y="478"/>
                  </a:cubicBezTo>
                  <a:cubicBezTo>
                    <a:pt x="45" y="484"/>
                    <a:pt x="52" y="486"/>
                    <a:pt x="59" y="486"/>
                  </a:cubicBezTo>
                  <a:cubicBezTo>
                    <a:pt x="82" y="486"/>
                    <a:pt x="106" y="457"/>
                    <a:pt x="76" y="428"/>
                  </a:cubicBezTo>
                  <a:lnTo>
                    <a:pt x="76" y="403"/>
                  </a:lnTo>
                  <a:cubicBezTo>
                    <a:pt x="89" y="390"/>
                    <a:pt x="89" y="365"/>
                    <a:pt x="89" y="352"/>
                  </a:cubicBezTo>
                  <a:cubicBezTo>
                    <a:pt x="101" y="315"/>
                    <a:pt x="114" y="277"/>
                    <a:pt x="126" y="252"/>
                  </a:cubicBezTo>
                  <a:cubicBezTo>
                    <a:pt x="139" y="176"/>
                    <a:pt x="165" y="114"/>
                    <a:pt x="190" y="50"/>
                  </a:cubicBezTo>
                  <a:cubicBezTo>
                    <a:pt x="202" y="38"/>
                    <a:pt x="202" y="13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3335975" y="4806050"/>
              <a:ext cx="3175" cy="8300"/>
            </a:xfrm>
            <a:custGeom>
              <a:avLst/>
              <a:gdLst/>
              <a:ahLst/>
              <a:cxnLst/>
              <a:rect l="l" t="t" r="r" b="b"/>
              <a:pathLst>
                <a:path w="127" h="332" extrusionOk="0">
                  <a:moveTo>
                    <a:pt x="88" y="1"/>
                  </a:moveTo>
                  <a:cubicBezTo>
                    <a:pt x="76" y="1"/>
                    <a:pt x="63" y="14"/>
                    <a:pt x="51" y="26"/>
                  </a:cubicBezTo>
                  <a:cubicBezTo>
                    <a:pt x="13" y="114"/>
                    <a:pt x="1" y="202"/>
                    <a:pt x="1" y="302"/>
                  </a:cubicBezTo>
                  <a:cubicBezTo>
                    <a:pt x="1" y="321"/>
                    <a:pt x="16" y="331"/>
                    <a:pt x="32" y="331"/>
                  </a:cubicBezTo>
                  <a:cubicBezTo>
                    <a:pt x="47" y="331"/>
                    <a:pt x="63" y="321"/>
                    <a:pt x="63" y="302"/>
                  </a:cubicBezTo>
                  <a:cubicBezTo>
                    <a:pt x="63" y="215"/>
                    <a:pt x="88" y="126"/>
                    <a:pt x="113" y="39"/>
                  </a:cubicBezTo>
                  <a:cubicBezTo>
                    <a:pt x="126" y="26"/>
                    <a:pt x="113" y="14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3329050" y="4809275"/>
              <a:ext cx="5375" cy="7500"/>
            </a:xfrm>
            <a:custGeom>
              <a:avLst/>
              <a:gdLst/>
              <a:ahLst/>
              <a:cxnLst/>
              <a:rect l="l" t="t" r="r" b="b"/>
              <a:pathLst>
                <a:path w="215" h="300" extrusionOk="0">
                  <a:moveTo>
                    <a:pt x="17" y="237"/>
                  </a:moveTo>
                  <a:lnTo>
                    <a:pt x="17" y="237"/>
                  </a:lnTo>
                  <a:cubicBezTo>
                    <a:pt x="15" y="241"/>
                    <a:pt x="13" y="245"/>
                    <a:pt x="13" y="249"/>
                  </a:cubicBezTo>
                  <a:lnTo>
                    <a:pt x="13" y="237"/>
                  </a:lnTo>
                  <a:cubicBezTo>
                    <a:pt x="15" y="237"/>
                    <a:pt x="16" y="237"/>
                    <a:pt x="17" y="237"/>
                  </a:cubicBezTo>
                  <a:close/>
                  <a:moveTo>
                    <a:pt x="175" y="1"/>
                  </a:moveTo>
                  <a:cubicBezTo>
                    <a:pt x="167" y="1"/>
                    <a:pt x="158" y="4"/>
                    <a:pt x="152" y="10"/>
                  </a:cubicBezTo>
                  <a:lnTo>
                    <a:pt x="38" y="161"/>
                  </a:lnTo>
                  <a:cubicBezTo>
                    <a:pt x="26" y="173"/>
                    <a:pt x="26" y="186"/>
                    <a:pt x="13" y="199"/>
                  </a:cubicBezTo>
                  <a:cubicBezTo>
                    <a:pt x="13" y="212"/>
                    <a:pt x="1" y="224"/>
                    <a:pt x="1" y="249"/>
                  </a:cubicBezTo>
                  <a:cubicBezTo>
                    <a:pt x="1" y="274"/>
                    <a:pt x="13" y="287"/>
                    <a:pt x="38" y="299"/>
                  </a:cubicBezTo>
                  <a:cubicBezTo>
                    <a:pt x="63" y="299"/>
                    <a:pt x="76" y="274"/>
                    <a:pt x="76" y="249"/>
                  </a:cubicBezTo>
                  <a:cubicBezTo>
                    <a:pt x="76" y="246"/>
                    <a:pt x="76" y="242"/>
                    <a:pt x="74" y="239"/>
                  </a:cubicBezTo>
                  <a:lnTo>
                    <a:pt x="74" y="239"/>
                  </a:lnTo>
                  <a:lnTo>
                    <a:pt x="76" y="237"/>
                  </a:lnTo>
                  <a:cubicBezTo>
                    <a:pt x="76" y="224"/>
                    <a:pt x="76" y="212"/>
                    <a:pt x="89" y="212"/>
                  </a:cubicBezTo>
                  <a:cubicBezTo>
                    <a:pt x="102" y="186"/>
                    <a:pt x="114" y="173"/>
                    <a:pt x="127" y="161"/>
                  </a:cubicBezTo>
                  <a:cubicBezTo>
                    <a:pt x="139" y="123"/>
                    <a:pt x="164" y="86"/>
                    <a:pt x="189" y="61"/>
                  </a:cubicBezTo>
                  <a:cubicBezTo>
                    <a:pt x="202" y="48"/>
                    <a:pt x="214" y="22"/>
                    <a:pt x="189" y="10"/>
                  </a:cubicBezTo>
                  <a:cubicBezTo>
                    <a:pt x="189" y="4"/>
                    <a:pt x="183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3335025" y="4807625"/>
              <a:ext cx="2875" cy="7875"/>
            </a:xfrm>
            <a:custGeom>
              <a:avLst/>
              <a:gdLst/>
              <a:ahLst/>
              <a:cxnLst/>
              <a:rect l="l" t="t" r="r" b="b"/>
              <a:pathLst>
                <a:path w="115" h="315" extrusionOk="0">
                  <a:moveTo>
                    <a:pt x="101" y="1"/>
                  </a:moveTo>
                  <a:cubicBezTo>
                    <a:pt x="76" y="1"/>
                    <a:pt x="64" y="1"/>
                    <a:pt x="51" y="13"/>
                  </a:cubicBezTo>
                  <a:cubicBezTo>
                    <a:pt x="13" y="102"/>
                    <a:pt x="0" y="189"/>
                    <a:pt x="0" y="278"/>
                  </a:cubicBezTo>
                  <a:cubicBezTo>
                    <a:pt x="0" y="303"/>
                    <a:pt x="13" y="315"/>
                    <a:pt x="39" y="315"/>
                  </a:cubicBezTo>
                  <a:cubicBezTo>
                    <a:pt x="51" y="315"/>
                    <a:pt x="64" y="303"/>
                    <a:pt x="64" y="278"/>
                  </a:cubicBezTo>
                  <a:cubicBezTo>
                    <a:pt x="64" y="202"/>
                    <a:pt x="76" y="127"/>
                    <a:pt x="101" y="51"/>
                  </a:cubicBezTo>
                  <a:cubicBezTo>
                    <a:pt x="114" y="38"/>
                    <a:pt x="114" y="13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3338925" y="4807075"/>
              <a:ext cx="4000" cy="9625"/>
            </a:xfrm>
            <a:custGeom>
              <a:avLst/>
              <a:gdLst/>
              <a:ahLst/>
              <a:cxnLst/>
              <a:rect l="l" t="t" r="r" b="b"/>
              <a:pathLst>
                <a:path w="160" h="385" extrusionOk="0">
                  <a:moveTo>
                    <a:pt x="118" y="1"/>
                  </a:moveTo>
                  <a:cubicBezTo>
                    <a:pt x="106" y="1"/>
                    <a:pt x="96" y="8"/>
                    <a:pt x="96" y="23"/>
                  </a:cubicBezTo>
                  <a:cubicBezTo>
                    <a:pt x="59" y="136"/>
                    <a:pt x="34" y="236"/>
                    <a:pt x="8" y="350"/>
                  </a:cubicBezTo>
                  <a:cubicBezTo>
                    <a:pt x="1" y="372"/>
                    <a:pt x="19" y="385"/>
                    <a:pt x="38" y="385"/>
                  </a:cubicBezTo>
                  <a:cubicBezTo>
                    <a:pt x="52" y="385"/>
                    <a:pt x="66" y="378"/>
                    <a:pt x="71" y="362"/>
                  </a:cubicBezTo>
                  <a:cubicBezTo>
                    <a:pt x="96" y="261"/>
                    <a:pt x="121" y="149"/>
                    <a:pt x="159" y="48"/>
                  </a:cubicBezTo>
                  <a:cubicBezTo>
                    <a:pt x="159" y="18"/>
                    <a:pt x="136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3341000" y="4807500"/>
              <a:ext cx="4100" cy="7200"/>
            </a:xfrm>
            <a:custGeom>
              <a:avLst/>
              <a:gdLst/>
              <a:ahLst/>
              <a:cxnLst/>
              <a:rect l="l" t="t" r="r" b="b"/>
              <a:pathLst>
                <a:path w="164" h="288" extrusionOk="0">
                  <a:moveTo>
                    <a:pt x="128" y="0"/>
                  </a:moveTo>
                  <a:cubicBezTo>
                    <a:pt x="119" y="0"/>
                    <a:pt x="110" y="10"/>
                    <a:pt x="101" y="18"/>
                  </a:cubicBezTo>
                  <a:cubicBezTo>
                    <a:pt x="63" y="93"/>
                    <a:pt x="26" y="169"/>
                    <a:pt x="13" y="244"/>
                  </a:cubicBezTo>
                  <a:cubicBezTo>
                    <a:pt x="1" y="270"/>
                    <a:pt x="13" y="283"/>
                    <a:pt x="26" y="283"/>
                  </a:cubicBezTo>
                  <a:cubicBezTo>
                    <a:pt x="33" y="286"/>
                    <a:pt x="40" y="288"/>
                    <a:pt x="45" y="288"/>
                  </a:cubicBezTo>
                  <a:cubicBezTo>
                    <a:pt x="58" y="288"/>
                    <a:pt x="67" y="279"/>
                    <a:pt x="76" y="270"/>
                  </a:cubicBezTo>
                  <a:cubicBezTo>
                    <a:pt x="88" y="194"/>
                    <a:pt x="114" y="119"/>
                    <a:pt x="152" y="43"/>
                  </a:cubicBezTo>
                  <a:cubicBezTo>
                    <a:pt x="164" y="31"/>
                    <a:pt x="164" y="18"/>
                    <a:pt x="139" y="6"/>
                  </a:cubicBezTo>
                  <a:cubicBezTo>
                    <a:pt x="135" y="2"/>
                    <a:pt x="131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3345525" y="4805750"/>
              <a:ext cx="3050" cy="10650"/>
            </a:xfrm>
            <a:custGeom>
              <a:avLst/>
              <a:gdLst/>
              <a:ahLst/>
              <a:cxnLst/>
              <a:rect l="l" t="t" r="r" b="b"/>
              <a:pathLst>
                <a:path w="122" h="426" extrusionOk="0">
                  <a:moveTo>
                    <a:pt x="71" y="0"/>
                  </a:moveTo>
                  <a:cubicBezTo>
                    <a:pt x="58" y="0"/>
                    <a:pt x="33" y="13"/>
                    <a:pt x="46" y="38"/>
                  </a:cubicBezTo>
                  <a:cubicBezTo>
                    <a:pt x="58" y="151"/>
                    <a:pt x="46" y="277"/>
                    <a:pt x="8" y="390"/>
                  </a:cubicBezTo>
                  <a:cubicBezTo>
                    <a:pt x="1" y="412"/>
                    <a:pt x="19" y="425"/>
                    <a:pt x="38" y="425"/>
                  </a:cubicBezTo>
                  <a:cubicBezTo>
                    <a:pt x="52" y="425"/>
                    <a:pt x="66" y="418"/>
                    <a:pt x="71" y="403"/>
                  </a:cubicBezTo>
                  <a:cubicBezTo>
                    <a:pt x="109" y="289"/>
                    <a:pt x="122" y="163"/>
                    <a:pt x="109" y="38"/>
                  </a:cubicBezTo>
                  <a:cubicBezTo>
                    <a:pt x="109" y="13"/>
                    <a:pt x="97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3344450" y="4807950"/>
              <a:ext cx="1925" cy="7550"/>
            </a:xfrm>
            <a:custGeom>
              <a:avLst/>
              <a:gdLst/>
              <a:ahLst/>
              <a:cxnLst/>
              <a:rect l="l" t="t" r="r" b="b"/>
              <a:pathLst>
                <a:path w="77" h="302" extrusionOk="0">
                  <a:moveTo>
                    <a:pt x="51" y="0"/>
                  </a:moveTo>
                  <a:cubicBezTo>
                    <a:pt x="26" y="0"/>
                    <a:pt x="14" y="13"/>
                    <a:pt x="14" y="25"/>
                  </a:cubicBezTo>
                  <a:cubicBezTo>
                    <a:pt x="14" y="114"/>
                    <a:pt x="14" y="189"/>
                    <a:pt x="1" y="265"/>
                  </a:cubicBezTo>
                  <a:cubicBezTo>
                    <a:pt x="1" y="277"/>
                    <a:pt x="26" y="302"/>
                    <a:pt x="39" y="302"/>
                  </a:cubicBezTo>
                  <a:cubicBezTo>
                    <a:pt x="51" y="302"/>
                    <a:pt x="64" y="277"/>
                    <a:pt x="76" y="265"/>
                  </a:cubicBezTo>
                  <a:lnTo>
                    <a:pt x="76" y="25"/>
                  </a:lnTo>
                  <a:cubicBezTo>
                    <a:pt x="76" y="13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3348975" y="4807250"/>
              <a:ext cx="3525" cy="11175"/>
            </a:xfrm>
            <a:custGeom>
              <a:avLst/>
              <a:gdLst/>
              <a:ahLst/>
              <a:cxnLst/>
              <a:rect l="l" t="t" r="r" b="b"/>
              <a:pathLst>
                <a:path w="141" h="447" extrusionOk="0">
                  <a:moveTo>
                    <a:pt x="107" y="0"/>
                  </a:moveTo>
                  <a:cubicBezTo>
                    <a:pt x="90" y="0"/>
                    <a:pt x="71" y="9"/>
                    <a:pt x="71" y="28"/>
                  </a:cubicBezTo>
                  <a:cubicBezTo>
                    <a:pt x="59" y="154"/>
                    <a:pt x="46" y="280"/>
                    <a:pt x="9" y="405"/>
                  </a:cubicBezTo>
                  <a:cubicBezTo>
                    <a:pt x="1" y="428"/>
                    <a:pt x="21" y="446"/>
                    <a:pt x="40" y="446"/>
                  </a:cubicBezTo>
                  <a:cubicBezTo>
                    <a:pt x="53" y="446"/>
                    <a:pt x="66" y="438"/>
                    <a:pt x="71" y="418"/>
                  </a:cubicBezTo>
                  <a:cubicBezTo>
                    <a:pt x="109" y="293"/>
                    <a:pt x="135" y="154"/>
                    <a:pt x="135" y="28"/>
                  </a:cubicBezTo>
                  <a:cubicBezTo>
                    <a:pt x="141" y="9"/>
                    <a:pt x="12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3351075" y="4808800"/>
              <a:ext cx="3475" cy="9225"/>
            </a:xfrm>
            <a:custGeom>
              <a:avLst/>
              <a:gdLst/>
              <a:ahLst/>
              <a:cxnLst/>
              <a:rect l="l" t="t" r="r" b="b"/>
              <a:pathLst>
                <a:path w="139" h="369" extrusionOk="0">
                  <a:moveTo>
                    <a:pt x="100" y="1"/>
                  </a:moveTo>
                  <a:cubicBezTo>
                    <a:pt x="81" y="1"/>
                    <a:pt x="63" y="10"/>
                    <a:pt x="63" y="29"/>
                  </a:cubicBezTo>
                  <a:cubicBezTo>
                    <a:pt x="76" y="130"/>
                    <a:pt x="51" y="231"/>
                    <a:pt x="12" y="318"/>
                  </a:cubicBezTo>
                  <a:cubicBezTo>
                    <a:pt x="0" y="343"/>
                    <a:pt x="12" y="356"/>
                    <a:pt x="37" y="368"/>
                  </a:cubicBezTo>
                  <a:cubicBezTo>
                    <a:pt x="51" y="368"/>
                    <a:pt x="63" y="356"/>
                    <a:pt x="76" y="343"/>
                  </a:cubicBezTo>
                  <a:cubicBezTo>
                    <a:pt x="113" y="243"/>
                    <a:pt x="138" y="142"/>
                    <a:pt x="138" y="29"/>
                  </a:cubicBezTo>
                  <a:cubicBezTo>
                    <a:pt x="138" y="10"/>
                    <a:pt x="11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3353875" y="4808450"/>
              <a:ext cx="4425" cy="11675"/>
            </a:xfrm>
            <a:custGeom>
              <a:avLst/>
              <a:gdLst/>
              <a:ahLst/>
              <a:cxnLst/>
              <a:rect l="l" t="t" r="r" b="b"/>
              <a:pathLst>
                <a:path w="177" h="467" extrusionOk="0">
                  <a:moveTo>
                    <a:pt x="78" y="0"/>
                  </a:moveTo>
                  <a:cubicBezTo>
                    <a:pt x="72" y="0"/>
                    <a:pt x="68" y="2"/>
                    <a:pt x="64" y="5"/>
                  </a:cubicBezTo>
                  <a:cubicBezTo>
                    <a:pt x="51" y="18"/>
                    <a:pt x="51" y="30"/>
                    <a:pt x="51" y="43"/>
                  </a:cubicBezTo>
                  <a:cubicBezTo>
                    <a:pt x="102" y="169"/>
                    <a:pt x="89" y="307"/>
                    <a:pt x="14" y="421"/>
                  </a:cubicBezTo>
                  <a:cubicBezTo>
                    <a:pt x="1" y="433"/>
                    <a:pt x="14" y="458"/>
                    <a:pt x="26" y="458"/>
                  </a:cubicBezTo>
                  <a:cubicBezTo>
                    <a:pt x="32" y="463"/>
                    <a:pt x="37" y="467"/>
                    <a:pt x="42" y="467"/>
                  </a:cubicBezTo>
                  <a:cubicBezTo>
                    <a:pt x="49" y="467"/>
                    <a:pt x="57" y="460"/>
                    <a:pt x="64" y="446"/>
                  </a:cubicBezTo>
                  <a:cubicBezTo>
                    <a:pt x="165" y="320"/>
                    <a:pt x="177" y="156"/>
                    <a:pt x="115" y="18"/>
                  </a:cubicBezTo>
                  <a:cubicBezTo>
                    <a:pt x="105" y="9"/>
                    <a:pt x="90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3356850" y="4806450"/>
              <a:ext cx="3350" cy="13400"/>
            </a:xfrm>
            <a:custGeom>
              <a:avLst/>
              <a:gdLst/>
              <a:ahLst/>
              <a:cxnLst/>
              <a:rect l="l" t="t" r="r" b="b"/>
              <a:pathLst>
                <a:path w="134" h="536" extrusionOk="0">
                  <a:moveTo>
                    <a:pt x="65" y="1"/>
                  </a:moveTo>
                  <a:cubicBezTo>
                    <a:pt x="46" y="1"/>
                    <a:pt x="26" y="17"/>
                    <a:pt x="33" y="48"/>
                  </a:cubicBezTo>
                  <a:cubicBezTo>
                    <a:pt x="71" y="186"/>
                    <a:pt x="58" y="350"/>
                    <a:pt x="8" y="501"/>
                  </a:cubicBezTo>
                  <a:cubicBezTo>
                    <a:pt x="1" y="522"/>
                    <a:pt x="19" y="536"/>
                    <a:pt x="38" y="536"/>
                  </a:cubicBezTo>
                  <a:cubicBezTo>
                    <a:pt x="51" y="536"/>
                    <a:pt x="66" y="529"/>
                    <a:pt x="71" y="513"/>
                  </a:cubicBezTo>
                  <a:cubicBezTo>
                    <a:pt x="121" y="362"/>
                    <a:pt x="133" y="186"/>
                    <a:pt x="96" y="23"/>
                  </a:cubicBezTo>
                  <a:cubicBezTo>
                    <a:pt x="91" y="8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3357650" y="4808575"/>
              <a:ext cx="2875" cy="11400"/>
            </a:xfrm>
            <a:custGeom>
              <a:avLst/>
              <a:gdLst/>
              <a:ahLst/>
              <a:cxnLst/>
              <a:rect l="l" t="t" r="r" b="b"/>
              <a:pathLst>
                <a:path w="115" h="456" extrusionOk="0">
                  <a:moveTo>
                    <a:pt x="51" y="0"/>
                  </a:moveTo>
                  <a:cubicBezTo>
                    <a:pt x="26" y="0"/>
                    <a:pt x="26" y="25"/>
                    <a:pt x="26" y="38"/>
                  </a:cubicBezTo>
                  <a:cubicBezTo>
                    <a:pt x="51" y="164"/>
                    <a:pt x="39" y="290"/>
                    <a:pt x="1" y="416"/>
                  </a:cubicBezTo>
                  <a:cubicBezTo>
                    <a:pt x="1" y="438"/>
                    <a:pt x="24" y="456"/>
                    <a:pt x="42" y="456"/>
                  </a:cubicBezTo>
                  <a:cubicBezTo>
                    <a:pt x="54" y="456"/>
                    <a:pt x="64" y="448"/>
                    <a:pt x="64" y="428"/>
                  </a:cubicBezTo>
                  <a:cubicBezTo>
                    <a:pt x="101" y="302"/>
                    <a:pt x="115" y="164"/>
                    <a:pt x="89" y="25"/>
                  </a:cubicBezTo>
                  <a:cubicBezTo>
                    <a:pt x="89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3356225" y="4808800"/>
              <a:ext cx="3050" cy="12150"/>
            </a:xfrm>
            <a:custGeom>
              <a:avLst/>
              <a:gdLst/>
              <a:ahLst/>
              <a:cxnLst/>
              <a:rect l="l" t="t" r="r" b="b"/>
              <a:pathLst>
                <a:path w="122" h="486" extrusionOk="0">
                  <a:moveTo>
                    <a:pt x="77" y="1"/>
                  </a:moveTo>
                  <a:cubicBezTo>
                    <a:pt x="61" y="1"/>
                    <a:pt x="46" y="10"/>
                    <a:pt x="46" y="29"/>
                  </a:cubicBezTo>
                  <a:cubicBezTo>
                    <a:pt x="58" y="167"/>
                    <a:pt x="46" y="306"/>
                    <a:pt x="8" y="444"/>
                  </a:cubicBezTo>
                  <a:cubicBezTo>
                    <a:pt x="0" y="467"/>
                    <a:pt x="20" y="485"/>
                    <a:pt x="40" y="485"/>
                  </a:cubicBezTo>
                  <a:cubicBezTo>
                    <a:pt x="53" y="485"/>
                    <a:pt x="66" y="477"/>
                    <a:pt x="71" y="457"/>
                  </a:cubicBezTo>
                  <a:cubicBezTo>
                    <a:pt x="108" y="318"/>
                    <a:pt x="121" y="180"/>
                    <a:pt x="108" y="29"/>
                  </a:cubicBezTo>
                  <a:cubicBezTo>
                    <a:pt x="108" y="10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3358100" y="4800150"/>
              <a:ext cx="5250" cy="17950"/>
            </a:xfrm>
            <a:custGeom>
              <a:avLst/>
              <a:gdLst/>
              <a:ahLst/>
              <a:cxnLst/>
              <a:rect l="l" t="t" r="r" b="b"/>
              <a:pathLst>
                <a:path w="210" h="718" extrusionOk="0">
                  <a:moveTo>
                    <a:pt x="38" y="0"/>
                  </a:moveTo>
                  <a:cubicBezTo>
                    <a:pt x="19" y="0"/>
                    <a:pt x="1" y="14"/>
                    <a:pt x="8" y="35"/>
                  </a:cubicBezTo>
                  <a:cubicBezTo>
                    <a:pt x="71" y="237"/>
                    <a:pt x="147" y="463"/>
                    <a:pt x="97" y="677"/>
                  </a:cubicBezTo>
                  <a:cubicBezTo>
                    <a:pt x="89" y="700"/>
                    <a:pt x="108" y="717"/>
                    <a:pt x="128" y="717"/>
                  </a:cubicBezTo>
                  <a:cubicBezTo>
                    <a:pt x="141" y="717"/>
                    <a:pt x="154" y="709"/>
                    <a:pt x="159" y="689"/>
                  </a:cubicBezTo>
                  <a:cubicBezTo>
                    <a:pt x="209" y="463"/>
                    <a:pt x="134" y="237"/>
                    <a:pt x="71" y="23"/>
                  </a:cubicBezTo>
                  <a:cubicBezTo>
                    <a:pt x="66" y="7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3361575" y="4801975"/>
              <a:ext cx="3025" cy="10025"/>
            </a:xfrm>
            <a:custGeom>
              <a:avLst/>
              <a:gdLst/>
              <a:ahLst/>
              <a:cxnLst/>
              <a:rect l="l" t="t" r="r" b="b"/>
              <a:pathLst>
                <a:path w="121" h="401" extrusionOk="0">
                  <a:moveTo>
                    <a:pt x="70" y="1"/>
                  </a:moveTo>
                  <a:cubicBezTo>
                    <a:pt x="58" y="1"/>
                    <a:pt x="45" y="13"/>
                    <a:pt x="45" y="26"/>
                  </a:cubicBezTo>
                  <a:cubicBezTo>
                    <a:pt x="45" y="138"/>
                    <a:pt x="45" y="252"/>
                    <a:pt x="8" y="365"/>
                  </a:cubicBezTo>
                  <a:cubicBezTo>
                    <a:pt x="0" y="387"/>
                    <a:pt x="18" y="400"/>
                    <a:pt x="37" y="400"/>
                  </a:cubicBezTo>
                  <a:cubicBezTo>
                    <a:pt x="51" y="400"/>
                    <a:pt x="65" y="393"/>
                    <a:pt x="70" y="378"/>
                  </a:cubicBezTo>
                  <a:cubicBezTo>
                    <a:pt x="108" y="264"/>
                    <a:pt x="120" y="151"/>
                    <a:pt x="108" y="26"/>
                  </a:cubicBezTo>
                  <a:cubicBezTo>
                    <a:pt x="108" y="13"/>
                    <a:pt x="9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3363325" y="4804800"/>
              <a:ext cx="1600" cy="5375"/>
            </a:xfrm>
            <a:custGeom>
              <a:avLst/>
              <a:gdLst/>
              <a:ahLst/>
              <a:cxnLst/>
              <a:rect l="l" t="t" r="r" b="b"/>
              <a:pathLst>
                <a:path w="64" h="215" extrusionOk="0">
                  <a:moveTo>
                    <a:pt x="38" y="0"/>
                  </a:moveTo>
                  <a:cubicBezTo>
                    <a:pt x="13" y="0"/>
                    <a:pt x="0" y="25"/>
                    <a:pt x="0" y="38"/>
                  </a:cubicBezTo>
                  <a:lnTo>
                    <a:pt x="0" y="189"/>
                  </a:lnTo>
                  <a:cubicBezTo>
                    <a:pt x="0" y="201"/>
                    <a:pt x="13" y="215"/>
                    <a:pt x="38" y="215"/>
                  </a:cubicBezTo>
                  <a:cubicBezTo>
                    <a:pt x="50" y="215"/>
                    <a:pt x="64" y="201"/>
                    <a:pt x="64" y="189"/>
                  </a:cubicBezTo>
                  <a:lnTo>
                    <a:pt x="64" y="38"/>
                  </a:lnTo>
                  <a:cubicBezTo>
                    <a:pt x="64" y="25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3364575" y="4798375"/>
              <a:ext cx="2250" cy="9900"/>
            </a:xfrm>
            <a:custGeom>
              <a:avLst/>
              <a:gdLst/>
              <a:ahLst/>
              <a:cxnLst/>
              <a:rect l="l" t="t" r="r" b="b"/>
              <a:pathLst>
                <a:path w="90" h="396" extrusionOk="0">
                  <a:moveTo>
                    <a:pt x="39" y="1"/>
                  </a:moveTo>
                  <a:cubicBezTo>
                    <a:pt x="34" y="1"/>
                    <a:pt x="29" y="2"/>
                    <a:pt x="26" y="6"/>
                  </a:cubicBezTo>
                  <a:cubicBezTo>
                    <a:pt x="0" y="6"/>
                    <a:pt x="0" y="19"/>
                    <a:pt x="0" y="44"/>
                  </a:cubicBezTo>
                  <a:cubicBezTo>
                    <a:pt x="26" y="145"/>
                    <a:pt x="26" y="257"/>
                    <a:pt x="26" y="358"/>
                  </a:cubicBezTo>
                  <a:cubicBezTo>
                    <a:pt x="26" y="383"/>
                    <a:pt x="41" y="396"/>
                    <a:pt x="57" y="396"/>
                  </a:cubicBezTo>
                  <a:cubicBezTo>
                    <a:pt x="73" y="396"/>
                    <a:pt x="89" y="383"/>
                    <a:pt x="89" y="358"/>
                  </a:cubicBezTo>
                  <a:cubicBezTo>
                    <a:pt x="89" y="245"/>
                    <a:pt x="89" y="132"/>
                    <a:pt x="64" y="19"/>
                  </a:cubicBezTo>
                  <a:cubicBezTo>
                    <a:pt x="64" y="10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3361125" y="4802800"/>
              <a:ext cx="4425" cy="13475"/>
            </a:xfrm>
            <a:custGeom>
              <a:avLst/>
              <a:gdLst/>
              <a:ahLst/>
              <a:cxnLst/>
              <a:rect l="l" t="t" r="r" b="b"/>
              <a:pathLst>
                <a:path w="177" h="539" extrusionOk="0">
                  <a:moveTo>
                    <a:pt x="100" y="0"/>
                  </a:moveTo>
                  <a:cubicBezTo>
                    <a:pt x="96" y="0"/>
                    <a:pt x="92" y="2"/>
                    <a:pt x="88" y="5"/>
                  </a:cubicBezTo>
                  <a:cubicBezTo>
                    <a:pt x="76" y="5"/>
                    <a:pt x="63" y="30"/>
                    <a:pt x="63" y="43"/>
                  </a:cubicBezTo>
                  <a:cubicBezTo>
                    <a:pt x="88" y="194"/>
                    <a:pt x="113" y="357"/>
                    <a:pt x="13" y="483"/>
                  </a:cubicBezTo>
                  <a:cubicBezTo>
                    <a:pt x="1" y="496"/>
                    <a:pt x="13" y="521"/>
                    <a:pt x="26" y="533"/>
                  </a:cubicBezTo>
                  <a:cubicBezTo>
                    <a:pt x="29" y="537"/>
                    <a:pt x="34" y="538"/>
                    <a:pt x="39" y="538"/>
                  </a:cubicBezTo>
                  <a:cubicBezTo>
                    <a:pt x="51" y="538"/>
                    <a:pt x="63" y="529"/>
                    <a:pt x="63" y="521"/>
                  </a:cubicBezTo>
                  <a:cubicBezTo>
                    <a:pt x="177" y="382"/>
                    <a:pt x="152" y="194"/>
                    <a:pt x="126" y="30"/>
                  </a:cubicBezTo>
                  <a:cubicBezTo>
                    <a:pt x="126" y="12"/>
                    <a:pt x="113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3364450" y="4801100"/>
              <a:ext cx="3925" cy="13550"/>
            </a:xfrm>
            <a:custGeom>
              <a:avLst/>
              <a:gdLst/>
              <a:ahLst/>
              <a:cxnLst/>
              <a:rect l="l" t="t" r="r" b="b"/>
              <a:pathLst>
                <a:path w="157" h="542" extrusionOk="0">
                  <a:moveTo>
                    <a:pt x="88" y="1"/>
                  </a:moveTo>
                  <a:cubicBezTo>
                    <a:pt x="68" y="1"/>
                    <a:pt x="48" y="17"/>
                    <a:pt x="56" y="48"/>
                  </a:cubicBezTo>
                  <a:cubicBezTo>
                    <a:pt x="94" y="186"/>
                    <a:pt x="81" y="349"/>
                    <a:pt x="19" y="488"/>
                  </a:cubicBezTo>
                  <a:cubicBezTo>
                    <a:pt x="1" y="515"/>
                    <a:pt x="27" y="541"/>
                    <a:pt x="48" y="541"/>
                  </a:cubicBezTo>
                  <a:cubicBezTo>
                    <a:pt x="57" y="541"/>
                    <a:pt x="65" y="537"/>
                    <a:pt x="69" y="526"/>
                  </a:cubicBezTo>
                  <a:cubicBezTo>
                    <a:pt x="144" y="375"/>
                    <a:pt x="156" y="199"/>
                    <a:pt x="119" y="23"/>
                  </a:cubicBezTo>
                  <a:cubicBezTo>
                    <a:pt x="114" y="8"/>
                    <a:pt x="101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3368125" y="4798125"/>
              <a:ext cx="3725" cy="11550"/>
            </a:xfrm>
            <a:custGeom>
              <a:avLst/>
              <a:gdLst/>
              <a:ahLst/>
              <a:cxnLst/>
              <a:rect l="l" t="t" r="r" b="b"/>
              <a:pathLst>
                <a:path w="149" h="462" extrusionOk="0">
                  <a:moveTo>
                    <a:pt x="45" y="0"/>
                  </a:moveTo>
                  <a:cubicBezTo>
                    <a:pt x="23" y="0"/>
                    <a:pt x="1" y="23"/>
                    <a:pt x="9" y="41"/>
                  </a:cubicBezTo>
                  <a:cubicBezTo>
                    <a:pt x="73" y="155"/>
                    <a:pt x="73" y="292"/>
                    <a:pt x="22" y="406"/>
                  </a:cubicBezTo>
                  <a:cubicBezTo>
                    <a:pt x="22" y="431"/>
                    <a:pt x="22" y="443"/>
                    <a:pt x="35" y="456"/>
                  </a:cubicBezTo>
                  <a:cubicBezTo>
                    <a:pt x="38" y="460"/>
                    <a:pt x="43" y="461"/>
                    <a:pt x="48" y="461"/>
                  </a:cubicBezTo>
                  <a:cubicBezTo>
                    <a:pt x="61" y="461"/>
                    <a:pt x="76" y="453"/>
                    <a:pt x="85" y="443"/>
                  </a:cubicBezTo>
                  <a:cubicBezTo>
                    <a:pt x="148" y="305"/>
                    <a:pt x="135" y="142"/>
                    <a:pt x="73" y="16"/>
                  </a:cubicBezTo>
                  <a:cubicBezTo>
                    <a:pt x="65" y="4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3368925" y="4795925"/>
              <a:ext cx="3550" cy="10250"/>
            </a:xfrm>
            <a:custGeom>
              <a:avLst/>
              <a:gdLst/>
              <a:ahLst/>
              <a:cxnLst/>
              <a:rect l="l" t="t" r="r" b="b"/>
              <a:pathLst>
                <a:path w="142" h="410" extrusionOk="0">
                  <a:moveTo>
                    <a:pt x="38" y="0"/>
                  </a:moveTo>
                  <a:cubicBezTo>
                    <a:pt x="17" y="0"/>
                    <a:pt x="1" y="18"/>
                    <a:pt x="16" y="41"/>
                  </a:cubicBezTo>
                  <a:cubicBezTo>
                    <a:pt x="41" y="154"/>
                    <a:pt x="66" y="255"/>
                    <a:pt x="78" y="380"/>
                  </a:cubicBezTo>
                  <a:cubicBezTo>
                    <a:pt x="78" y="400"/>
                    <a:pt x="94" y="409"/>
                    <a:pt x="110" y="409"/>
                  </a:cubicBezTo>
                  <a:cubicBezTo>
                    <a:pt x="126" y="409"/>
                    <a:pt x="141" y="400"/>
                    <a:pt x="141" y="380"/>
                  </a:cubicBezTo>
                  <a:cubicBezTo>
                    <a:pt x="128" y="255"/>
                    <a:pt x="116" y="142"/>
                    <a:pt x="78" y="28"/>
                  </a:cubicBezTo>
                  <a:cubicBezTo>
                    <a:pt x="68" y="8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3370375" y="4792775"/>
              <a:ext cx="5250" cy="11250"/>
            </a:xfrm>
            <a:custGeom>
              <a:avLst/>
              <a:gdLst/>
              <a:ahLst/>
              <a:cxnLst/>
              <a:rect l="l" t="t" r="r" b="b"/>
              <a:pathLst>
                <a:path w="210" h="450" extrusionOk="0">
                  <a:moveTo>
                    <a:pt x="39" y="0"/>
                  </a:moveTo>
                  <a:cubicBezTo>
                    <a:pt x="20" y="0"/>
                    <a:pt x="0" y="19"/>
                    <a:pt x="8" y="42"/>
                  </a:cubicBezTo>
                  <a:cubicBezTo>
                    <a:pt x="33" y="104"/>
                    <a:pt x="58" y="179"/>
                    <a:pt x="83" y="243"/>
                  </a:cubicBezTo>
                  <a:cubicBezTo>
                    <a:pt x="95" y="280"/>
                    <a:pt x="109" y="305"/>
                    <a:pt x="109" y="343"/>
                  </a:cubicBezTo>
                  <a:cubicBezTo>
                    <a:pt x="121" y="356"/>
                    <a:pt x="121" y="381"/>
                    <a:pt x="109" y="394"/>
                  </a:cubicBezTo>
                  <a:cubicBezTo>
                    <a:pt x="77" y="404"/>
                    <a:pt x="98" y="450"/>
                    <a:pt x="128" y="450"/>
                  </a:cubicBezTo>
                  <a:cubicBezTo>
                    <a:pt x="134" y="450"/>
                    <a:pt x="140" y="448"/>
                    <a:pt x="146" y="444"/>
                  </a:cubicBezTo>
                  <a:cubicBezTo>
                    <a:pt x="209" y="419"/>
                    <a:pt x="171" y="318"/>
                    <a:pt x="159" y="268"/>
                  </a:cubicBezTo>
                  <a:cubicBezTo>
                    <a:pt x="134" y="179"/>
                    <a:pt x="109" y="104"/>
                    <a:pt x="70" y="29"/>
                  </a:cubicBezTo>
                  <a:cubicBezTo>
                    <a:pt x="65" y="8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3369300" y="4796500"/>
              <a:ext cx="3800" cy="11225"/>
            </a:xfrm>
            <a:custGeom>
              <a:avLst/>
              <a:gdLst/>
              <a:ahLst/>
              <a:cxnLst/>
              <a:rect l="l" t="t" r="r" b="b"/>
              <a:pathLst>
                <a:path w="152" h="449" extrusionOk="0">
                  <a:moveTo>
                    <a:pt x="49" y="0"/>
                  </a:moveTo>
                  <a:cubicBezTo>
                    <a:pt x="45" y="0"/>
                    <a:pt x="42" y="2"/>
                    <a:pt x="38" y="5"/>
                  </a:cubicBezTo>
                  <a:cubicBezTo>
                    <a:pt x="13" y="5"/>
                    <a:pt x="1" y="18"/>
                    <a:pt x="13" y="44"/>
                  </a:cubicBezTo>
                  <a:cubicBezTo>
                    <a:pt x="63" y="156"/>
                    <a:pt x="88" y="282"/>
                    <a:pt x="88" y="421"/>
                  </a:cubicBezTo>
                  <a:cubicBezTo>
                    <a:pt x="88" y="439"/>
                    <a:pt x="104" y="449"/>
                    <a:pt x="120" y="449"/>
                  </a:cubicBezTo>
                  <a:cubicBezTo>
                    <a:pt x="136" y="449"/>
                    <a:pt x="152" y="439"/>
                    <a:pt x="152" y="421"/>
                  </a:cubicBezTo>
                  <a:cubicBezTo>
                    <a:pt x="152" y="282"/>
                    <a:pt x="126" y="144"/>
                    <a:pt x="76" y="18"/>
                  </a:cubicBezTo>
                  <a:cubicBezTo>
                    <a:pt x="67" y="9"/>
                    <a:pt x="58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3373375" y="4796625"/>
              <a:ext cx="1925" cy="9450"/>
            </a:xfrm>
            <a:custGeom>
              <a:avLst/>
              <a:gdLst/>
              <a:ahLst/>
              <a:cxnLst/>
              <a:rect l="l" t="t" r="r" b="b"/>
              <a:pathLst>
                <a:path w="77" h="378" extrusionOk="0">
                  <a:moveTo>
                    <a:pt x="26" y="0"/>
                  </a:moveTo>
                  <a:cubicBezTo>
                    <a:pt x="14" y="0"/>
                    <a:pt x="1" y="13"/>
                    <a:pt x="1" y="39"/>
                  </a:cubicBezTo>
                  <a:cubicBezTo>
                    <a:pt x="14" y="139"/>
                    <a:pt x="14" y="240"/>
                    <a:pt x="1" y="340"/>
                  </a:cubicBezTo>
                  <a:cubicBezTo>
                    <a:pt x="1" y="352"/>
                    <a:pt x="14" y="378"/>
                    <a:pt x="26" y="378"/>
                  </a:cubicBezTo>
                  <a:cubicBezTo>
                    <a:pt x="51" y="378"/>
                    <a:pt x="64" y="352"/>
                    <a:pt x="64" y="340"/>
                  </a:cubicBezTo>
                  <a:cubicBezTo>
                    <a:pt x="76" y="240"/>
                    <a:pt x="76" y="139"/>
                    <a:pt x="64" y="39"/>
                  </a:cubicBezTo>
                  <a:cubicBezTo>
                    <a:pt x="64" y="13"/>
                    <a:pt x="5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3374825" y="4791200"/>
              <a:ext cx="4575" cy="10425"/>
            </a:xfrm>
            <a:custGeom>
              <a:avLst/>
              <a:gdLst/>
              <a:ahLst/>
              <a:cxnLst/>
              <a:rect l="l" t="t" r="r" b="b"/>
              <a:pathLst>
                <a:path w="183" h="417" extrusionOk="0">
                  <a:moveTo>
                    <a:pt x="47" y="0"/>
                  </a:moveTo>
                  <a:cubicBezTo>
                    <a:pt x="26" y="0"/>
                    <a:pt x="1" y="24"/>
                    <a:pt x="18" y="41"/>
                  </a:cubicBezTo>
                  <a:cubicBezTo>
                    <a:pt x="43" y="105"/>
                    <a:pt x="56" y="155"/>
                    <a:pt x="81" y="205"/>
                  </a:cubicBezTo>
                  <a:cubicBezTo>
                    <a:pt x="93" y="230"/>
                    <a:pt x="93" y="268"/>
                    <a:pt x="107" y="293"/>
                  </a:cubicBezTo>
                  <a:lnTo>
                    <a:pt x="107" y="331"/>
                  </a:lnTo>
                  <a:lnTo>
                    <a:pt x="107" y="353"/>
                  </a:lnTo>
                  <a:lnTo>
                    <a:pt x="107" y="353"/>
                  </a:lnTo>
                  <a:cubicBezTo>
                    <a:pt x="97" y="356"/>
                    <a:pt x="88" y="362"/>
                    <a:pt x="81" y="368"/>
                  </a:cubicBezTo>
                  <a:cubicBezTo>
                    <a:pt x="81" y="381"/>
                    <a:pt x="81" y="406"/>
                    <a:pt x="93" y="406"/>
                  </a:cubicBezTo>
                  <a:cubicBezTo>
                    <a:pt x="104" y="413"/>
                    <a:pt x="114" y="416"/>
                    <a:pt x="124" y="416"/>
                  </a:cubicBezTo>
                  <a:cubicBezTo>
                    <a:pt x="150" y="416"/>
                    <a:pt x="172" y="393"/>
                    <a:pt x="182" y="356"/>
                  </a:cubicBezTo>
                  <a:cubicBezTo>
                    <a:pt x="182" y="343"/>
                    <a:pt x="169" y="318"/>
                    <a:pt x="169" y="293"/>
                  </a:cubicBezTo>
                  <a:cubicBezTo>
                    <a:pt x="169" y="281"/>
                    <a:pt x="157" y="256"/>
                    <a:pt x="157" y="242"/>
                  </a:cubicBezTo>
                  <a:cubicBezTo>
                    <a:pt x="132" y="155"/>
                    <a:pt x="107" y="92"/>
                    <a:pt x="68" y="16"/>
                  </a:cubicBezTo>
                  <a:cubicBezTo>
                    <a:pt x="65" y="5"/>
                    <a:pt x="56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3373475" y="4793400"/>
              <a:ext cx="5575" cy="9050"/>
            </a:xfrm>
            <a:custGeom>
              <a:avLst/>
              <a:gdLst/>
              <a:ahLst/>
              <a:cxnLst/>
              <a:rect l="l" t="t" r="r" b="b"/>
              <a:pathLst>
                <a:path w="223" h="362" extrusionOk="0">
                  <a:moveTo>
                    <a:pt x="46" y="1"/>
                  </a:moveTo>
                  <a:cubicBezTo>
                    <a:pt x="23" y="1"/>
                    <a:pt x="0" y="28"/>
                    <a:pt x="10" y="54"/>
                  </a:cubicBezTo>
                  <a:cubicBezTo>
                    <a:pt x="72" y="142"/>
                    <a:pt x="110" y="243"/>
                    <a:pt x="161" y="344"/>
                  </a:cubicBezTo>
                  <a:cubicBezTo>
                    <a:pt x="169" y="352"/>
                    <a:pt x="178" y="361"/>
                    <a:pt x="191" y="361"/>
                  </a:cubicBezTo>
                  <a:cubicBezTo>
                    <a:pt x="197" y="361"/>
                    <a:pt x="203" y="360"/>
                    <a:pt x="211" y="356"/>
                  </a:cubicBezTo>
                  <a:cubicBezTo>
                    <a:pt x="223" y="344"/>
                    <a:pt x="223" y="331"/>
                    <a:pt x="223" y="305"/>
                  </a:cubicBezTo>
                  <a:cubicBezTo>
                    <a:pt x="173" y="205"/>
                    <a:pt x="122" y="117"/>
                    <a:pt x="72" y="17"/>
                  </a:cubicBezTo>
                  <a:cubicBezTo>
                    <a:pt x="65" y="5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3374625" y="4795700"/>
              <a:ext cx="2250" cy="5975"/>
            </a:xfrm>
            <a:custGeom>
              <a:avLst/>
              <a:gdLst/>
              <a:ahLst/>
              <a:cxnLst/>
              <a:rect l="l" t="t" r="r" b="b"/>
              <a:pathLst>
                <a:path w="90" h="239" extrusionOk="0">
                  <a:moveTo>
                    <a:pt x="39" y="0"/>
                  </a:moveTo>
                  <a:cubicBezTo>
                    <a:pt x="26" y="0"/>
                    <a:pt x="1" y="12"/>
                    <a:pt x="1" y="37"/>
                  </a:cubicBezTo>
                  <a:cubicBezTo>
                    <a:pt x="14" y="88"/>
                    <a:pt x="14" y="151"/>
                    <a:pt x="26" y="201"/>
                  </a:cubicBezTo>
                  <a:cubicBezTo>
                    <a:pt x="26" y="226"/>
                    <a:pt x="39" y="239"/>
                    <a:pt x="51" y="239"/>
                  </a:cubicBezTo>
                  <a:cubicBezTo>
                    <a:pt x="76" y="239"/>
                    <a:pt x="89" y="226"/>
                    <a:pt x="89" y="201"/>
                  </a:cubicBezTo>
                  <a:cubicBezTo>
                    <a:pt x="76" y="151"/>
                    <a:pt x="76" y="88"/>
                    <a:pt x="64" y="37"/>
                  </a:cubicBezTo>
                  <a:cubicBezTo>
                    <a:pt x="64" y="25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3377650" y="4791575"/>
              <a:ext cx="5175" cy="8550"/>
            </a:xfrm>
            <a:custGeom>
              <a:avLst/>
              <a:gdLst/>
              <a:ahLst/>
              <a:cxnLst/>
              <a:rect l="l" t="t" r="r" b="b"/>
              <a:pathLst>
                <a:path w="207" h="342" extrusionOk="0">
                  <a:moveTo>
                    <a:pt x="41" y="0"/>
                  </a:moveTo>
                  <a:cubicBezTo>
                    <a:pt x="16" y="0"/>
                    <a:pt x="0" y="33"/>
                    <a:pt x="19" y="51"/>
                  </a:cubicBezTo>
                  <a:cubicBezTo>
                    <a:pt x="81" y="127"/>
                    <a:pt x="131" y="215"/>
                    <a:pt x="131" y="316"/>
                  </a:cubicBezTo>
                  <a:cubicBezTo>
                    <a:pt x="131" y="328"/>
                    <a:pt x="144" y="341"/>
                    <a:pt x="170" y="341"/>
                  </a:cubicBezTo>
                  <a:cubicBezTo>
                    <a:pt x="182" y="341"/>
                    <a:pt x="207" y="328"/>
                    <a:pt x="195" y="316"/>
                  </a:cubicBezTo>
                  <a:cubicBezTo>
                    <a:pt x="195" y="202"/>
                    <a:pt x="144" y="90"/>
                    <a:pt x="69" y="14"/>
                  </a:cubicBezTo>
                  <a:cubicBezTo>
                    <a:pt x="59" y="4"/>
                    <a:pt x="49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3380625" y="4792000"/>
              <a:ext cx="5050" cy="6850"/>
            </a:xfrm>
            <a:custGeom>
              <a:avLst/>
              <a:gdLst/>
              <a:ahLst/>
              <a:cxnLst/>
              <a:rect l="l" t="t" r="r" b="b"/>
              <a:pathLst>
                <a:path w="202" h="274" extrusionOk="0">
                  <a:moveTo>
                    <a:pt x="38" y="0"/>
                  </a:moveTo>
                  <a:cubicBezTo>
                    <a:pt x="28" y="0"/>
                    <a:pt x="19" y="3"/>
                    <a:pt x="12" y="9"/>
                  </a:cubicBezTo>
                  <a:cubicBezTo>
                    <a:pt x="0" y="22"/>
                    <a:pt x="0" y="47"/>
                    <a:pt x="12" y="60"/>
                  </a:cubicBezTo>
                  <a:cubicBezTo>
                    <a:pt x="51" y="85"/>
                    <a:pt x="63" y="110"/>
                    <a:pt x="88" y="148"/>
                  </a:cubicBezTo>
                  <a:cubicBezTo>
                    <a:pt x="101" y="185"/>
                    <a:pt x="113" y="210"/>
                    <a:pt x="126" y="249"/>
                  </a:cubicBezTo>
                  <a:cubicBezTo>
                    <a:pt x="138" y="261"/>
                    <a:pt x="151" y="274"/>
                    <a:pt x="163" y="274"/>
                  </a:cubicBezTo>
                  <a:cubicBezTo>
                    <a:pt x="188" y="261"/>
                    <a:pt x="202" y="249"/>
                    <a:pt x="188" y="236"/>
                  </a:cubicBezTo>
                  <a:cubicBezTo>
                    <a:pt x="163" y="148"/>
                    <a:pt x="126" y="73"/>
                    <a:pt x="63" y="9"/>
                  </a:cubicBezTo>
                  <a:cubicBezTo>
                    <a:pt x="57" y="3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3380000" y="4789825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30" y="0"/>
                  </a:moveTo>
                  <a:cubicBezTo>
                    <a:pt x="19" y="0"/>
                    <a:pt x="7" y="6"/>
                    <a:pt x="0" y="21"/>
                  </a:cubicBezTo>
                  <a:cubicBezTo>
                    <a:pt x="0" y="34"/>
                    <a:pt x="0" y="46"/>
                    <a:pt x="12" y="59"/>
                  </a:cubicBezTo>
                  <a:cubicBezTo>
                    <a:pt x="25" y="71"/>
                    <a:pt x="37" y="71"/>
                    <a:pt x="37" y="71"/>
                  </a:cubicBezTo>
                  <a:lnTo>
                    <a:pt x="50" y="84"/>
                  </a:lnTo>
                  <a:lnTo>
                    <a:pt x="63" y="96"/>
                  </a:lnTo>
                  <a:cubicBezTo>
                    <a:pt x="76" y="96"/>
                    <a:pt x="76" y="109"/>
                    <a:pt x="88" y="121"/>
                  </a:cubicBezTo>
                  <a:lnTo>
                    <a:pt x="101" y="134"/>
                  </a:lnTo>
                  <a:lnTo>
                    <a:pt x="113" y="147"/>
                  </a:lnTo>
                  <a:cubicBezTo>
                    <a:pt x="113" y="160"/>
                    <a:pt x="126" y="160"/>
                    <a:pt x="126" y="160"/>
                  </a:cubicBezTo>
                  <a:cubicBezTo>
                    <a:pt x="126" y="172"/>
                    <a:pt x="138" y="185"/>
                    <a:pt x="138" y="197"/>
                  </a:cubicBezTo>
                  <a:cubicBezTo>
                    <a:pt x="151" y="210"/>
                    <a:pt x="151" y="222"/>
                    <a:pt x="163" y="247"/>
                  </a:cubicBezTo>
                  <a:cubicBezTo>
                    <a:pt x="163" y="260"/>
                    <a:pt x="188" y="272"/>
                    <a:pt x="201" y="272"/>
                  </a:cubicBezTo>
                  <a:cubicBezTo>
                    <a:pt x="213" y="260"/>
                    <a:pt x="227" y="247"/>
                    <a:pt x="227" y="235"/>
                  </a:cubicBezTo>
                  <a:cubicBezTo>
                    <a:pt x="201" y="134"/>
                    <a:pt x="138" y="59"/>
                    <a:pt x="50" y="9"/>
                  </a:cubicBezTo>
                  <a:cubicBezTo>
                    <a:pt x="45" y="3"/>
                    <a:pt x="37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3382800" y="4788625"/>
              <a:ext cx="4750" cy="5125"/>
            </a:xfrm>
            <a:custGeom>
              <a:avLst/>
              <a:gdLst/>
              <a:ahLst/>
              <a:cxnLst/>
              <a:rect l="l" t="t" r="r" b="b"/>
              <a:pathLst>
                <a:path w="190" h="205" extrusionOk="0">
                  <a:moveTo>
                    <a:pt x="44" y="1"/>
                  </a:moveTo>
                  <a:cubicBezTo>
                    <a:pt x="36" y="1"/>
                    <a:pt x="22" y="6"/>
                    <a:pt x="14" y="6"/>
                  </a:cubicBezTo>
                  <a:cubicBezTo>
                    <a:pt x="1" y="32"/>
                    <a:pt x="1" y="44"/>
                    <a:pt x="14" y="57"/>
                  </a:cubicBezTo>
                  <a:cubicBezTo>
                    <a:pt x="51" y="107"/>
                    <a:pt x="89" y="157"/>
                    <a:pt x="127" y="195"/>
                  </a:cubicBezTo>
                  <a:cubicBezTo>
                    <a:pt x="133" y="201"/>
                    <a:pt x="143" y="204"/>
                    <a:pt x="152" y="204"/>
                  </a:cubicBezTo>
                  <a:cubicBezTo>
                    <a:pt x="162" y="204"/>
                    <a:pt x="171" y="201"/>
                    <a:pt x="177" y="195"/>
                  </a:cubicBezTo>
                  <a:cubicBezTo>
                    <a:pt x="190" y="182"/>
                    <a:pt x="190" y="169"/>
                    <a:pt x="177" y="157"/>
                  </a:cubicBezTo>
                  <a:cubicBezTo>
                    <a:pt x="140" y="107"/>
                    <a:pt x="101" y="57"/>
                    <a:pt x="51" y="6"/>
                  </a:cubicBezTo>
                  <a:cubicBezTo>
                    <a:pt x="51" y="2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3382625" y="4791550"/>
              <a:ext cx="8825" cy="4625"/>
            </a:xfrm>
            <a:custGeom>
              <a:avLst/>
              <a:gdLst/>
              <a:ahLst/>
              <a:cxnLst/>
              <a:rect l="l" t="t" r="r" b="b"/>
              <a:pathLst>
                <a:path w="353" h="185" extrusionOk="0">
                  <a:moveTo>
                    <a:pt x="49" y="1"/>
                  </a:moveTo>
                  <a:cubicBezTo>
                    <a:pt x="17" y="1"/>
                    <a:pt x="0" y="54"/>
                    <a:pt x="46" y="65"/>
                  </a:cubicBezTo>
                  <a:cubicBezTo>
                    <a:pt x="134" y="91"/>
                    <a:pt x="209" y="141"/>
                    <a:pt x="298" y="178"/>
                  </a:cubicBezTo>
                  <a:cubicBezTo>
                    <a:pt x="305" y="183"/>
                    <a:pt x="311" y="185"/>
                    <a:pt x="317" y="185"/>
                  </a:cubicBezTo>
                  <a:cubicBezTo>
                    <a:pt x="342" y="185"/>
                    <a:pt x="353" y="148"/>
                    <a:pt x="323" y="128"/>
                  </a:cubicBezTo>
                  <a:cubicBezTo>
                    <a:pt x="247" y="78"/>
                    <a:pt x="147" y="40"/>
                    <a:pt x="58" y="2"/>
                  </a:cubicBezTo>
                  <a:cubicBezTo>
                    <a:pt x="55" y="1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3383425" y="4790425"/>
              <a:ext cx="4775" cy="5600"/>
            </a:xfrm>
            <a:custGeom>
              <a:avLst/>
              <a:gdLst/>
              <a:ahLst/>
              <a:cxnLst/>
              <a:rect l="l" t="t" r="r" b="b"/>
              <a:pathLst>
                <a:path w="191" h="224" extrusionOk="0">
                  <a:moveTo>
                    <a:pt x="37" y="0"/>
                  </a:moveTo>
                  <a:cubicBezTo>
                    <a:pt x="29" y="0"/>
                    <a:pt x="20" y="3"/>
                    <a:pt x="14" y="10"/>
                  </a:cubicBezTo>
                  <a:cubicBezTo>
                    <a:pt x="1" y="22"/>
                    <a:pt x="1" y="47"/>
                    <a:pt x="14" y="60"/>
                  </a:cubicBezTo>
                  <a:cubicBezTo>
                    <a:pt x="26" y="72"/>
                    <a:pt x="26" y="85"/>
                    <a:pt x="39" y="97"/>
                  </a:cubicBezTo>
                  <a:cubicBezTo>
                    <a:pt x="51" y="97"/>
                    <a:pt x="51" y="110"/>
                    <a:pt x="51" y="110"/>
                  </a:cubicBezTo>
                  <a:cubicBezTo>
                    <a:pt x="56" y="110"/>
                    <a:pt x="59" y="112"/>
                    <a:pt x="61" y="114"/>
                  </a:cubicBezTo>
                  <a:lnTo>
                    <a:pt x="61" y="114"/>
                  </a:lnTo>
                  <a:cubicBezTo>
                    <a:pt x="63" y="115"/>
                    <a:pt x="64" y="118"/>
                    <a:pt x="64" y="123"/>
                  </a:cubicBezTo>
                  <a:cubicBezTo>
                    <a:pt x="90" y="148"/>
                    <a:pt x="102" y="173"/>
                    <a:pt x="127" y="211"/>
                  </a:cubicBezTo>
                  <a:cubicBezTo>
                    <a:pt x="127" y="223"/>
                    <a:pt x="152" y="223"/>
                    <a:pt x="165" y="223"/>
                  </a:cubicBezTo>
                  <a:cubicBezTo>
                    <a:pt x="177" y="211"/>
                    <a:pt x="190" y="186"/>
                    <a:pt x="177" y="173"/>
                  </a:cubicBezTo>
                  <a:cubicBezTo>
                    <a:pt x="140" y="110"/>
                    <a:pt x="102" y="60"/>
                    <a:pt x="51" y="10"/>
                  </a:cubicBezTo>
                  <a:cubicBezTo>
                    <a:pt x="51" y="3"/>
                    <a:pt x="45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3386275" y="4788075"/>
              <a:ext cx="6625" cy="7775"/>
            </a:xfrm>
            <a:custGeom>
              <a:avLst/>
              <a:gdLst/>
              <a:ahLst/>
              <a:cxnLst/>
              <a:rect l="l" t="t" r="r" b="b"/>
              <a:pathLst>
                <a:path w="265" h="311" extrusionOk="0">
                  <a:moveTo>
                    <a:pt x="35" y="1"/>
                  </a:moveTo>
                  <a:cubicBezTo>
                    <a:pt x="28" y="1"/>
                    <a:pt x="20" y="8"/>
                    <a:pt x="13" y="15"/>
                  </a:cubicBezTo>
                  <a:cubicBezTo>
                    <a:pt x="1" y="28"/>
                    <a:pt x="1" y="41"/>
                    <a:pt x="13" y="54"/>
                  </a:cubicBezTo>
                  <a:cubicBezTo>
                    <a:pt x="76" y="129"/>
                    <a:pt x="139" y="217"/>
                    <a:pt x="189" y="292"/>
                  </a:cubicBezTo>
                  <a:cubicBezTo>
                    <a:pt x="198" y="301"/>
                    <a:pt x="213" y="310"/>
                    <a:pt x="226" y="310"/>
                  </a:cubicBezTo>
                  <a:cubicBezTo>
                    <a:pt x="231" y="310"/>
                    <a:pt x="236" y="309"/>
                    <a:pt x="239" y="305"/>
                  </a:cubicBezTo>
                  <a:cubicBezTo>
                    <a:pt x="252" y="292"/>
                    <a:pt x="264" y="280"/>
                    <a:pt x="252" y="267"/>
                  </a:cubicBezTo>
                  <a:cubicBezTo>
                    <a:pt x="189" y="179"/>
                    <a:pt x="126" y="91"/>
                    <a:pt x="51" y="15"/>
                  </a:cubicBezTo>
                  <a:cubicBezTo>
                    <a:pt x="45" y="5"/>
                    <a:pt x="40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3388475" y="4787900"/>
              <a:ext cx="5050" cy="6225"/>
            </a:xfrm>
            <a:custGeom>
              <a:avLst/>
              <a:gdLst/>
              <a:ahLst/>
              <a:cxnLst/>
              <a:rect l="l" t="t" r="r" b="b"/>
              <a:pathLst>
                <a:path w="202" h="249" extrusionOk="0">
                  <a:moveTo>
                    <a:pt x="38" y="0"/>
                  </a:moveTo>
                  <a:cubicBezTo>
                    <a:pt x="29" y="0"/>
                    <a:pt x="19" y="4"/>
                    <a:pt x="13" y="10"/>
                  </a:cubicBezTo>
                  <a:cubicBezTo>
                    <a:pt x="0" y="22"/>
                    <a:pt x="0" y="48"/>
                    <a:pt x="13" y="61"/>
                  </a:cubicBezTo>
                  <a:lnTo>
                    <a:pt x="51" y="98"/>
                  </a:lnTo>
                  <a:lnTo>
                    <a:pt x="51" y="111"/>
                  </a:lnTo>
                  <a:cubicBezTo>
                    <a:pt x="64" y="111"/>
                    <a:pt x="64" y="111"/>
                    <a:pt x="64" y="123"/>
                  </a:cubicBezTo>
                  <a:lnTo>
                    <a:pt x="76" y="136"/>
                  </a:lnTo>
                  <a:cubicBezTo>
                    <a:pt x="101" y="173"/>
                    <a:pt x="114" y="198"/>
                    <a:pt x="139" y="237"/>
                  </a:cubicBezTo>
                  <a:cubicBezTo>
                    <a:pt x="139" y="249"/>
                    <a:pt x="164" y="249"/>
                    <a:pt x="176" y="249"/>
                  </a:cubicBezTo>
                  <a:cubicBezTo>
                    <a:pt x="189" y="237"/>
                    <a:pt x="201" y="211"/>
                    <a:pt x="189" y="198"/>
                  </a:cubicBezTo>
                  <a:cubicBezTo>
                    <a:pt x="151" y="136"/>
                    <a:pt x="114" y="73"/>
                    <a:pt x="64" y="10"/>
                  </a:cubicBezTo>
                  <a:cubicBezTo>
                    <a:pt x="57" y="4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3390675" y="478760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32" y="0"/>
                  </a:moveTo>
                  <a:cubicBezTo>
                    <a:pt x="26" y="0"/>
                    <a:pt x="19" y="3"/>
                    <a:pt x="13" y="9"/>
                  </a:cubicBezTo>
                  <a:cubicBezTo>
                    <a:pt x="1" y="22"/>
                    <a:pt x="1" y="34"/>
                    <a:pt x="13" y="47"/>
                  </a:cubicBezTo>
                  <a:cubicBezTo>
                    <a:pt x="76" y="110"/>
                    <a:pt x="126" y="173"/>
                    <a:pt x="164" y="249"/>
                  </a:cubicBezTo>
                  <a:cubicBezTo>
                    <a:pt x="173" y="257"/>
                    <a:pt x="182" y="266"/>
                    <a:pt x="195" y="266"/>
                  </a:cubicBezTo>
                  <a:cubicBezTo>
                    <a:pt x="200" y="266"/>
                    <a:pt x="207" y="265"/>
                    <a:pt x="214" y="261"/>
                  </a:cubicBezTo>
                  <a:cubicBezTo>
                    <a:pt x="227" y="249"/>
                    <a:pt x="227" y="236"/>
                    <a:pt x="227" y="223"/>
                  </a:cubicBezTo>
                  <a:cubicBezTo>
                    <a:pt x="177" y="135"/>
                    <a:pt x="126" y="73"/>
                    <a:pt x="51" y="9"/>
                  </a:cubicBezTo>
                  <a:cubicBezTo>
                    <a:pt x="44" y="3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3390350" y="4785375"/>
              <a:ext cx="5375" cy="7500"/>
            </a:xfrm>
            <a:custGeom>
              <a:avLst/>
              <a:gdLst/>
              <a:ahLst/>
              <a:cxnLst/>
              <a:rect l="l" t="t" r="r" b="b"/>
              <a:pathLst>
                <a:path w="215" h="300" extrusionOk="0">
                  <a:moveTo>
                    <a:pt x="39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" y="36"/>
                    <a:pt x="14" y="48"/>
                  </a:cubicBezTo>
                  <a:cubicBezTo>
                    <a:pt x="76" y="111"/>
                    <a:pt x="114" y="187"/>
                    <a:pt x="139" y="274"/>
                  </a:cubicBezTo>
                  <a:cubicBezTo>
                    <a:pt x="152" y="287"/>
                    <a:pt x="165" y="299"/>
                    <a:pt x="190" y="299"/>
                  </a:cubicBezTo>
                  <a:cubicBezTo>
                    <a:pt x="202" y="287"/>
                    <a:pt x="215" y="274"/>
                    <a:pt x="202" y="262"/>
                  </a:cubicBezTo>
                  <a:cubicBezTo>
                    <a:pt x="177" y="162"/>
                    <a:pt x="126" y="73"/>
                    <a:pt x="64" y="11"/>
                  </a:cubicBezTo>
                  <a:cubicBezTo>
                    <a:pt x="57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3392775" y="4786400"/>
              <a:ext cx="5350" cy="9575"/>
            </a:xfrm>
            <a:custGeom>
              <a:avLst/>
              <a:gdLst/>
              <a:ahLst/>
              <a:cxnLst/>
              <a:rect l="l" t="t" r="r" b="b"/>
              <a:pathLst>
                <a:path w="214" h="383" extrusionOk="0">
                  <a:moveTo>
                    <a:pt x="42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68" y="146"/>
                    <a:pt x="118" y="258"/>
                    <a:pt x="143" y="359"/>
                  </a:cubicBezTo>
                  <a:cubicBezTo>
                    <a:pt x="148" y="375"/>
                    <a:pt x="162" y="382"/>
                    <a:pt x="176" y="382"/>
                  </a:cubicBezTo>
                  <a:cubicBezTo>
                    <a:pt x="195" y="382"/>
                    <a:pt x="213" y="369"/>
                    <a:pt x="205" y="347"/>
                  </a:cubicBezTo>
                  <a:cubicBezTo>
                    <a:pt x="168" y="233"/>
                    <a:pt x="130" y="121"/>
                    <a:pt x="68" y="20"/>
                  </a:cubicBezTo>
                  <a:cubicBezTo>
                    <a:pt x="63" y="7"/>
                    <a:pt x="52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3393825" y="4789475"/>
              <a:ext cx="4100" cy="6550"/>
            </a:xfrm>
            <a:custGeom>
              <a:avLst/>
              <a:gdLst/>
              <a:ahLst/>
              <a:cxnLst/>
              <a:rect l="l" t="t" r="r" b="b"/>
              <a:pathLst>
                <a:path w="164" h="262" extrusionOk="0">
                  <a:moveTo>
                    <a:pt x="38" y="1"/>
                  </a:moveTo>
                  <a:cubicBezTo>
                    <a:pt x="29" y="1"/>
                    <a:pt x="19" y="4"/>
                    <a:pt x="13" y="10"/>
                  </a:cubicBezTo>
                  <a:cubicBezTo>
                    <a:pt x="0" y="23"/>
                    <a:pt x="0" y="48"/>
                    <a:pt x="13" y="60"/>
                  </a:cubicBezTo>
                  <a:cubicBezTo>
                    <a:pt x="26" y="60"/>
                    <a:pt x="26" y="73"/>
                    <a:pt x="38" y="85"/>
                  </a:cubicBezTo>
                  <a:lnTo>
                    <a:pt x="51" y="98"/>
                  </a:lnTo>
                  <a:cubicBezTo>
                    <a:pt x="51" y="110"/>
                    <a:pt x="63" y="123"/>
                    <a:pt x="76" y="135"/>
                  </a:cubicBezTo>
                  <a:lnTo>
                    <a:pt x="76" y="148"/>
                  </a:lnTo>
                  <a:lnTo>
                    <a:pt x="76" y="161"/>
                  </a:lnTo>
                  <a:cubicBezTo>
                    <a:pt x="88" y="161"/>
                    <a:pt x="88" y="174"/>
                    <a:pt x="88" y="174"/>
                  </a:cubicBezTo>
                  <a:lnTo>
                    <a:pt x="88" y="199"/>
                  </a:lnTo>
                  <a:cubicBezTo>
                    <a:pt x="88" y="211"/>
                    <a:pt x="101" y="211"/>
                    <a:pt x="101" y="211"/>
                  </a:cubicBezTo>
                  <a:lnTo>
                    <a:pt x="101" y="224"/>
                  </a:lnTo>
                  <a:cubicBezTo>
                    <a:pt x="101" y="236"/>
                    <a:pt x="113" y="261"/>
                    <a:pt x="126" y="261"/>
                  </a:cubicBezTo>
                  <a:cubicBezTo>
                    <a:pt x="151" y="261"/>
                    <a:pt x="163" y="236"/>
                    <a:pt x="163" y="224"/>
                  </a:cubicBezTo>
                  <a:cubicBezTo>
                    <a:pt x="151" y="148"/>
                    <a:pt x="113" y="73"/>
                    <a:pt x="63" y="10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3383425" y="4793175"/>
              <a:ext cx="5700" cy="3400"/>
            </a:xfrm>
            <a:custGeom>
              <a:avLst/>
              <a:gdLst/>
              <a:ahLst/>
              <a:cxnLst/>
              <a:rect l="l" t="t" r="r" b="b"/>
              <a:pathLst>
                <a:path w="228" h="136" extrusionOk="0">
                  <a:moveTo>
                    <a:pt x="39" y="0"/>
                  </a:moveTo>
                  <a:cubicBezTo>
                    <a:pt x="26" y="0"/>
                    <a:pt x="1" y="13"/>
                    <a:pt x="14" y="26"/>
                  </a:cubicBezTo>
                  <a:cubicBezTo>
                    <a:pt x="14" y="51"/>
                    <a:pt x="26" y="63"/>
                    <a:pt x="39" y="63"/>
                  </a:cubicBezTo>
                  <a:lnTo>
                    <a:pt x="76" y="63"/>
                  </a:lnTo>
                  <a:cubicBezTo>
                    <a:pt x="76" y="63"/>
                    <a:pt x="90" y="63"/>
                    <a:pt x="90" y="76"/>
                  </a:cubicBezTo>
                  <a:lnTo>
                    <a:pt x="102" y="76"/>
                  </a:lnTo>
                  <a:cubicBezTo>
                    <a:pt x="115" y="76"/>
                    <a:pt x="115" y="88"/>
                    <a:pt x="127" y="88"/>
                  </a:cubicBezTo>
                  <a:lnTo>
                    <a:pt x="140" y="88"/>
                  </a:lnTo>
                  <a:lnTo>
                    <a:pt x="140" y="101"/>
                  </a:lnTo>
                  <a:cubicBezTo>
                    <a:pt x="140" y="101"/>
                    <a:pt x="152" y="101"/>
                    <a:pt x="152" y="113"/>
                  </a:cubicBezTo>
                  <a:cubicBezTo>
                    <a:pt x="152" y="113"/>
                    <a:pt x="165" y="113"/>
                    <a:pt x="165" y="126"/>
                  </a:cubicBezTo>
                  <a:cubicBezTo>
                    <a:pt x="171" y="132"/>
                    <a:pt x="180" y="135"/>
                    <a:pt x="190" y="135"/>
                  </a:cubicBezTo>
                  <a:cubicBezTo>
                    <a:pt x="199" y="135"/>
                    <a:pt x="209" y="132"/>
                    <a:pt x="215" y="126"/>
                  </a:cubicBezTo>
                  <a:cubicBezTo>
                    <a:pt x="227" y="113"/>
                    <a:pt x="227" y="88"/>
                    <a:pt x="215" y="76"/>
                  </a:cubicBezTo>
                  <a:cubicBezTo>
                    <a:pt x="177" y="26"/>
                    <a:pt x="10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3374625" y="4791675"/>
              <a:ext cx="7725" cy="8200"/>
            </a:xfrm>
            <a:custGeom>
              <a:avLst/>
              <a:gdLst/>
              <a:ahLst/>
              <a:cxnLst/>
              <a:rect l="l" t="t" r="r" b="b"/>
              <a:pathLst>
                <a:path w="309" h="328" extrusionOk="0">
                  <a:moveTo>
                    <a:pt x="44" y="0"/>
                  </a:moveTo>
                  <a:cubicBezTo>
                    <a:pt x="36" y="0"/>
                    <a:pt x="27" y="4"/>
                    <a:pt x="14" y="10"/>
                  </a:cubicBezTo>
                  <a:cubicBezTo>
                    <a:pt x="14" y="22"/>
                    <a:pt x="1" y="47"/>
                    <a:pt x="14" y="60"/>
                  </a:cubicBezTo>
                  <a:cubicBezTo>
                    <a:pt x="101" y="123"/>
                    <a:pt x="177" y="211"/>
                    <a:pt x="240" y="312"/>
                  </a:cubicBezTo>
                  <a:cubicBezTo>
                    <a:pt x="244" y="323"/>
                    <a:pt x="252" y="328"/>
                    <a:pt x="262" y="328"/>
                  </a:cubicBezTo>
                  <a:cubicBezTo>
                    <a:pt x="283" y="328"/>
                    <a:pt x="308" y="304"/>
                    <a:pt x="291" y="287"/>
                  </a:cubicBezTo>
                  <a:cubicBezTo>
                    <a:pt x="240" y="173"/>
                    <a:pt x="152" y="86"/>
                    <a:pt x="64" y="10"/>
                  </a:cubicBezTo>
                  <a:cubicBezTo>
                    <a:pt x="58" y="4"/>
                    <a:pt x="51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3360925" y="4791050"/>
              <a:ext cx="6075" cy="15300"/>
            </a:xfrm>
            <a:custGeom>
              <a:avLst/>
              <a:gdLst/>
              <a:ahLst/>
              <a:cxnLst/>
              <a:rect l="l" t="t" r="r" b="b"/>
              <a:pathLst>
                <a:path w="243" h="612" extrusionOk="0">
                  <a:moveTo>
                    <a:pt x="41" y="0"/>
                  </a:moveTo>
                  <a:cubicBezTo>
                    <a:pt x="21" y="0"/>
                    <a:pt x="1" y="17"/>
                    <a:pt x="9" y="47"/>
                  </a:cubicBezTo>
                  <a:cubicBezTo>
                    <a:pt x="46" y="236"/>
                    <a:pt x="96" y="412"/>
                    <a:pt x="172" y="588"/>
                  </a:cubicBezTo>
                  <a:cubicBezTo>
                    <a:pt x="177" y="604"/>
                    <a:pt x="191" y="611"/>
                    <a:pt x="205" y="611"/>
                  </a:cubicBezTo>
                  <a:cubicBezTo>
                    <a:pt x="224" y="611"/>
                    <a:pt x="242" y="598"/>
                    <a:pt x="235" y="575"/>
                  </a:cubicBezTo>
                  <a:cubicBezTo>
                    <a:pt x="160" y="399"/>
                    <a:pt x="109" y="211"/>
                    <a:pt x="71" y="22"/>
                  </a:cubicBezTo>
                  <a:cubicBezTo>
                    <a:pt x="66" y="7"/>
                    <a:pt x="5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3362275" y="4788300"/>
              <a:ext cx="7225" cy="13000"/>
            </a:xfrm>
            <a:custGeom>
              <a:avLst/>
              <a:gdLst/>
              <a:ahLst/>
              <a:cxnLst/>
              <a:rect l="l" t="t" r="r" b="b"/>
              <a:pathLst>
                <a:path w="289" h="520" extrusionOk="0">
                  <a:moveTo>
                    <a:pt x="42" y="0"/>
                  </a:moveTo>
                  <a:cubicBezTo>
                    <a:pt x="22" y="0"/>
                    <a:pt x="1" y="20"/>
                    <a:pt x="17" y="45"/>
                  </a:cubicBezTo>
                  <a:cubicBezTo>
                    <a:pt x="106" y="182"/>
                    <a:pt x="181" y="333"/>
                    <a:pt x="218" y="497"/>
                  </a:cubicBezTo>
                  <a:cubicBezTo>
                    <a:pt x="224" y="513"/>
                    <a:pt x="238" y="520"/>
                    <a:pt x="252" y="520"/>
                  </a:cubicBezTo>
                  <a:cubicBezTo>
                    <a:pt x="270" y="520"/>
                    <a:pt x="289" y="506"/>
                    <a:pt x="282" y="484"/>
                  </a:cubicBezTo>
                  <a:cubicBezTo>
                    <a:pt x="231" y="321"/>
                    <a:pt x="168" y="157"/>
                    <a:pt x="67" y="19"/>
                  </a:cubicBezTo>
                  <a:cubicBezTo>
                    <a:pt x="63" y="6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3"/>
            <p:cNvSpPr/>
            <p:nvPr/>
          </p:nvSpPr>
          <p:spPr>
            <a:xfrm>
              <a:off x="3359350" y="4694425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627" y="1"/>
                  </a:moveTo>
                  <a:cubicBezTo>
                    <a:pt x="619" y="1"/>
                    <a:pt x="609" y="4"/>
                    <a:pt x="600" y="14"/>
                  </a:cubicBezTo>
                  <a:cubicBezTo>
                    <a:pt x="373" y="190"/>
                    <a:pt x="172" y="404"/>
                    <a:pt x="8" y="656"/>
                  </a:cubicBezTo>
                  <a:cubicBezTo>
                    <a:pt x="0" y="680"/>
                    <a:pt x="19" y="699"/>
                    <a:pt x="40" y="699"/>
                  </a:cubicBezTo>
                  <a:cubicBezTo>
                    <a:pt x="51" y="699"/>
                    <a:pt x="63" y="694"/>
                    <a:pt x="72" y="681"/>
                  </a:cubicBezTo>
                  <a:cubicBezTo>
                    <a:pt x="223" y="442"/>
                    <a:pt x="424" y="228"/>
                    <a:pt x="650" y="52"/>
                  </a:cubicBezTo>
                  <a:cubicBezTo>
                    <a:pt x="669" y="33"/>
                    <a:pt x="652" y="1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3"/>
            <p:cNvSpPr/>
            <p:nvPr/>
          </p:nvSpPr>
          <p:spPr>
            <a:xfrm>
              <a:off x="3363475" y="4695675"/>
              <a:ext cx="15825" cy="17375"/>
            </a:xfrm>
            <a:custGeom>
              <a:avLst/>
              <a:gdLst/>
              <a:ahLst/>
              <a:cxnLst/>
              <a:rect l="l" t="t" r="r" b="b"/>
              <a:pathLst>
                <a:path w="633" h="695" extrusionOk="0">
                  <a:moveTo>
                    <a:pt x="586" y="0"/>
                  </a:moveTo>
                  <a:cubicBezTo>
                    <a:pt x="582" y="0"/>
                    <a:pt x="577" y="1"/>
                    <a:pt x="573" y="2"/>
                  </a:cubicBezTo>
                  <a:cubicBezTo>
                    <a:pt x="522" y="27"/>
                    <a:pt x="485" y="65"/>
                    <a:pt x="447" y="103"/>
                  </a:cubicBezTo>
                  <a:cubicBezTo>
                    <a:pt x="397" y="165"/>
                    <a:pt x="346" y="229"/>
                    <a:pt x="309" y="279"/>
                  </a:cubicBezTo>
                  <a:cubicBezTo>
                    <a:pt x="208" y="405"/>
                    <a:pt x="108" y="517"/>
                    <a:pt x="19" y="631"/>
                  </a:cubicBezTo>
                  <a:cubicBezTo>
                    <a:pt x="0" y="659"/>
                    <a:pt x="17" y="694"/>
                    <a:pt x="38" y="694"/>
                  </a:cubicBezTo>
                  <a:cubicBezTo>
                    <a:pt x="44" y="694"/>
                    <a:pt x="51" y="690"/>
                    <a:pt x="58" y="681"/>
                  </a:cubicBezTo>
                  <a:cubicBezTo>
                    <a:pt x="158" y="568"/>
                    <a:pt x="246" y="467"/>
                    <a:pt x="334" y="354"/>
                  </a:cubicBezTo>
                  <a:cubicBezTo>
                    <a:pt x="385" y="291"/>
                    <a:pt x="422" y="241"/>
                    <a:pt x="472" y="190"/>
                  </a:cubicBezTo>
                  <a:cubicBezTo>
                    <a:pt x="510" y="140"/>
                    <a:pt x="535" y="90"/>
                    <a:pt x="598" y="65"/>
                  </a:cubicBezTo>
                  <a:cubicBezTo>
                    <a:pt x="632" y="54"/>
                    <a:pt x="625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3"/>
            <p:cNvSpPr/>
            <p:nvPr/>
          </p:nvSpPr>
          <p:spPr>
            <a:xfrm>
              <a:off x="3354025" y="4694300"/>
              <a:ext cx="23025" cy="35025"/>
            </a:xfrm>
            <a:custGeom>
              <a:avLst/>
              <a:gdLst/>
              <a:ahLst/>
              <a:cxnLst/>
              <a:rect l="l" t="t" r="r" b="b"/>
              <a:pathLst>
                <a:path w="921" h="1401" extrusionOk="0">
                  <a:moveTo>
                    <a:pt x="871" y="0"/>
                  </a:moveTo>
                  <a:cubicBezTo>
                    <a:pt x="865" y="0"/>
                    <a:pt x="857" y="2"/>
                    <a:pt x="850" y="7"/>
                  </a:cubicBezTo>
                  <a:cubicBezTo>
                    <a:pt x="461" y="384"/>
                    <a:pt x="171" y="849"/>
                    <a:pt x="8" y="1365"/>
                  </a:cubicBezTo>
                  <a:cubicBezTo>
                    <a:pt x="0" y="1387"/>
                    <a:pt x="19" y="1400"/>
                    <a:pt x="38" y="1400"/>
                  </a:cubicBezTo>
                  <a:cubicBezTo>
                    <a:pt x="51" y="1400"/>
                    <a:pt x="65" y="1393"/>
                    <a:pt x="70" y="1377"/>
                  </a:cubicBezTo>
                  <a:cubicBezTo>
                    <a:pt x="234" y="874"/>
                    <a:pt x="523" y="421"/>
                    <a:pt x="900" y="57"/>
                  </a:cubicBezTo>
                  <a:cubicBezTo>
                    <a:pt x="921" y="37"/>
                    <a:pt x="900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3"/>
            <p:cNvSpPr/>
            <p:nvPr/>
          </p:nvSpPr>
          <p:spPr>
            <a:xfrm>
              <a:off x="3371050" y="4700225"/>
              <a:ext cx="11575" cy="14450"/>
            </a:xfrm>
            <a:custGeom>
              <a:avLst/>
              <a:gdLst/>
              <a:ahLst/>
              <a:cxnLst/>
              <a:rect l="l" t="t" r="r" b="b"/>
              <a:pathLst>
                <a:path w="463" h="578" extrusionOk="0">
                  <a:moveTo>
                    <a:pt x="415" y="0"/>
                  </a:moveTo>
                  <a:cubicBezTo>
                    <a:pt x="408" y="0"/>
                    <a:pt x="401" y="3"/>
                    <a:pt x="395" y="8"/>
                  </a:cubicBezTo>
                  <a:cubicBezTo>
                    <a:pt x="244" y="172"/>
                    <a:pt x="119" y="348"/>
                    <a:pt x="18" y="524"/>
                  </a:cubicBezTo>
                  <a:cubicBezTo>
                    <a:pt x="0" y="551"/>
                    <a:pt x="27" y="577"/>
                    <a:pt x="48" y="577"/>
                  </a:cubicBezTo>
                  <a:cubicBezTo>
                    <a:pt x="57" y="577"/>
                    <a:pt x="65" y="573"/>
                    <a:pt x="68" y="562"/>
                  </a:cubicBezTo>
                  <a:cubicBezTo>
                    <a:pt x="182" y="386"/>
                    <a:pt x="295" y="210"/>
                    <a:pt x="434" y="59"/>
                  </a:cubicBezTo>
                  <a:cubicBezTo>
                    <a:pt x="463" y="30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3"/>
            <p:cNvSpPr/>
            <p:nvPr/>
          </p:nvSpPr>
          <p:spPr>
            <a:xfrm>
              <a:off x="3372450" y="4695575"/>
              <a:ext cx="9125" cy="10775"/>
            </a:xfrm>
            <a:custGeom>
              <a:avLst/>
              <a:gdLst/>
              <a:ahLst/>
              <a:cxnLst/>
              <a:rect l="l" t="t" r="r" b="b"/>
              <a:pathLst>
                <a:path w="365" h="431" extrusionOk="0">
                  <a:moveTo>
                    <a:pt x="321" y="0"/>
                  </a:moveTo>
                  <a:cubicBezTo>
                    <a:pt x="317" y="0"/>
                    <a:pt x="314" y="2"/>
                    <a:pt x="314" y="6"/>
                  </a:cubicBezTo>
                  <a:lnTo>
                    <a:pt x="12" y="383"/>
                  </a:lnTo>
                  <a:cubicBezTo>
                    <a:pt x="12" y="396"/>
                    <a:pt x="0" y="409"/>
                    <a:pt x="12" y="421"/>
                  </a:cubicBezTo>
                  <a:cubicBezTo>
                    <a:pt x="19" y="427"/>
                    <a:pt x="29" y="430"/>
                    <a:pt x="38" y="430"/>
                  </a:cubicBezTo>
                  <a:cubicBezTo>
                    <a:pt x="47" y="430"/>
                    <a:pt x="57" y="427"/>
                    <a:pt x="63" y="421"/>
                  </a:cubicBezTo>
                  <a:cubicBezTo>
                    <a:pt x="163" y="308"/>
                    <a:pt x="252" y="182"/>
                    <a:pt x="352" y="56"/>
                  </a:cubicBezTo>
                  <a:cubicBezTo>
                    <a:pt x="365" y="43"/>
                    <a:pt x="365" y="31"/>
                    <a:pt x="352" y="6"/>
                  </a:cubicBezTo>
                  <a:cubicBezTo>
                    <a:pt x="344" y="6"/>
                    <a:pt x="330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3"/>
            <p:cNvSpPr/>
            <p:nvPr/>
          </p:nvSpPr>
          <p:spPr>
            <a:xfrm>
              <a:off x="3372025" y="4697650"/>
              <a:ext cx="11900" cy="17400"/>
            </a:xfrm>
            <a:custGeom>
              <a:avLst/>
              <a:gdLst/>
              <a:ahLst/>
              <a:cxnLst/>
              <a:rect l="l" t="t" r="r" b="b"/>
              <a:pathLst>
                <a:path w="476" h="696" extrusionOk="0">
                  <a:moveTo>
                    <a:pt x="431" y="1"/>
                  </a:moveTo>
                  <a:cubicBezTo>
                    <a:pt x="423" y="1"/>
                    <a:pt x="414" y="4"/>
                    <a:pt x="407" y="11"/>
                  </a:cubicBezTo>
                  <a:cubicBezTo>
                    <a:pt x="269" y="225"/>
                    <a:pt x="143" y="438"/>
                    <a:pt x="17" y="653"/>
                  </a:cubicBezTo>
                  <a:cubicBezTo>
                    <a:pt x="1" y="677"/>
                    <a:pt x="17" y="696"/>
                    <a:pt x="37" y="696"/>
                  </a:cubicBezTo>
                  <a:cubicBezTo>
                    <a:pt x="47" y="696"/>
                    <a:pt x="59" y="691"/>
                    <a:pt x="68" y="678"/>
                  </a:cubicBezTo>
                  <a:cubicBezTo>
                    <a:pt x="193" y="463"/>
                    <a:pt x="319" y="250"/>
                    <a:pt x="457" y="49"/>
                  </a:cubicBezTo>
                  <a:cubicBezTo>
                    <a:pt x="475" y="21"/>
                    <a:pt x="454" y="1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3"/>
            <p:cNvSpPr/>
            <p:nvPr/>
          </p:nvSpPr>
          <p:spPr>
            <a:xfrm>
              <a:off x="3370725" y="4699150"/>
              <a:ext cx="16900" cy="20100"/>
            </a:xfrm>
            <a:custGeom>
              <a:avLst/>
              <a:gdLst/>
              <a:ahLst/>
              <a:cxnLst/>
              <a:rect l="l" t="t" r="r" b="b"/>
              <a:pathLst>
                <a:path w="676" h="804" extrusionOk="0">
                  <a:moveTo>
                    <a:pt x="632" y="0"/>
                  </a:moveTo>
                  <a:cubicBezTo>
                    <a:pt x="624" y="0"/>
                    <a:pt x="616" y="4"/>
                    <a:pt x="610" y="14"/>
                  </a:cubicBezTo>
                  <a:cubicBezTo>
                    <a:pt x="383" y="240"/>
                    <a:pt x="195" y="492"/>
                    <a:pt x="19" y="756"/>
                  </a:cubicBezTo>
                  <a:cubicBezTo>
                    <a:pt x="1" y="783"/>
                    <a:pt x="22" y="804"/>
                    <a:pt x="45" y="804"/>
                  </a:cubicBezTo>
                  <a:cubicBezTo>
                    <a:pt x="53" y="804"/>
                    <a:pt x="62" y="801"/>
                    <a:pt x="69" y="794"/>
                  </a:cubicBezTo>
                  <a:cubicBezTo>
                    <a:pt x="245" y="529"/>
                    <a:pt x="434" y="291"/>
                    <a:pt x="648" y="64"/>
                  </a:cubicBezTo>
                  <a:cubicBezTo>
                    <a:pt x="676" y="36"/>
                    <a:pt x="65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3"/>
            <p:cNvSpPr/>
            <p:nvPr/>
          </p:nvSpPr>
          <p:spPr>
            <a:xfrm>
              <a:off x="3369400" y="4701600"/>
              <a:ext cx="17975" cy="26350"/>
            </a:xfrm>
            <a:custGeom>
              <a:avLst/>
              <a:gdLst/>
              <a:ahLst/>
              <a:cxnLst/>
              <a:rect l="l" t="t" r="r" b="b"/>
              <a:pathLst>
                <a:path w="719" h="1054" extrusionOk="0">
                  <a:moveTo>
                    <a:pt x="671" y="1"/>
                  </a:moveTo>
                  <a:cubicBezTo>
                    <a:pt x="662" y="1"/>
                    <a:pt x="654" y="5"/>
                    <a:pt x="651" y="17"/>
                  </a:cubicBezTo>
                  <a:cubicBezTo>
                    <a:pt x="436" y="344"/>
                    <a:pt x="223" y="671"/>
                    <a:pt x="9" y="1010"/>
                  </a:cubicBezTo>
                  <a:cubicBezTo>
                    <a:pt x="1" y="1034"/>
                    <a:pt x="19" y="1054"/>
                    <a:pt x="40" y="1054"/>
                  </a:cubicBezTo>
                  <a:cubicBezTo>
                    <a:pt x="51" y="1054"/>
                    <a:pt x="63" y="1048"/>
                    <a:pt x="72" y="1035"/>
                  </a:cubicBezTo>
                  <a:cubicBezTo>
                    <a:pt x="285" y="708"/>
                    <a:pt x="487" y="381"/>
                    <a:pt x="701" y="54"/>
                  </a:cubicBezTo>
                  <a:cubicBezTo>
                    <a:pt x="719" y="28"/>
                    <a:pt x="692" y="1"/>
                    <a:pt x="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3"/>
            <p:cNvSpPr/>
            <p:nvPr/>
          </p:nvSpPr>
          <p:spPr>
            <a:xfrm>
              <a:off x="3381100" y="4702100"/>
              <a:ext cx="11575" cy="13200"/>
            </a:xfrm>
            <a:custGeom>
              <a:avLst/>
              <a:gdLst/>
              <a:ahLst/>
              <a:cxnLst/>
              <a:rect l="l" t="t" r="r" b="b"/>
              <a:pathLst>
                <a:path w="463" h="528" extrusionOk="0">
                  <a:moveTo>
                    <a:pt x="416" y="1"/>
                  </a:moveTo>
                  <a:cubicBezTo>
                    <a:pt x="409" y="1"/>
                    <a:pt x="402" y="3"/>
                    <a:pt x="396" y="9"/>
                  </a:cubicBezTo>
                  <a:cubicBezTo>
                    <a:pt x="245" y="135"/>
                    <a:pt x="107" y="298"/>
                    <a:pt x="19" y="475"/>
                  </a:cubicBezTo>
                  <a:cubicBezTo>
                    <a:pt x="1" y="501"/>
                    <a:pt x="27" y="528"/>
                    <a:pt x="48" y="528"/>
                  </a:cubicBezTo>
                  <a:cubicBezTo>
                    <a:pt x="57" y="528"/>
                    <a:pt x="65" y="523"/>
                    <a:pt x="69" y="512"/>
                  </a:cubicBezTo>
                  <a:cubicBezTo>
                    <a:pt x="169" y="336"/>
                    <a:pt x="283" y="185"/>
                    <a:pt x="434" y="47"/>
                  </a:cubicBezTo>
                  <a:cubicBezTo>
                    <a:pt x="463" y="28"/>
                    <a:pt x="439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3"/>
            <p:cNvSpPr/>
            <p:nvPr/>
          </p:nvSpPr>
          <p:spPr>
            <a:xfrm>
              <a:off x="3381150" y="4701425"/>
              <a:ext cx="12825" cy="17400"/>
            </a:xfrm>
            <a:custGeom>
              <a:avLst/>
              <a:gdLst/>
              <a:ahLst/>
              <a:cxnLst/>
              <a:rect l="l" t="t" r="r" b="b"/>
              <a:pathLst>
                <a:path w="513" h="696" extrusionOk="0">
                  <a:moveTo>
                    <a:pt x="459" y="0"/>
                  </a:moveTo>
                  <a:cubicBezTo>
                    <a:pt x="449" y="0"/>
                    <a:pt x="439" y="4"/>
                    <a:pt x="432" y="11"/>
                  </a:cubicBezTo>
                  <a:cubicBezTo>
                    <a:pt x="281" y="225"/>
                    <a:pt x="142" y="426"/>
                    <a:pt x="17" y="652"/>
                  </a:cubicBezTo>
                  <a:cubicBezTo>
                    <a:pt x="0" y="677"/>
                    <a:pt x="21" y="696"/>
                    <a:pt x="45" y="696"/>
                  </a:cubicBezTo>
                  <a:cubicBezTo>
                    <a:pt x="58" y="696"/>
                    <a:pt x="71" y="691"/>
                    <a:pt x="80" y="678"/>
                  </a:cubicBezTo>
                  <a:cubicBezTo>
                    <a:pt x="206" y="463"/>
                    <a:pt x="344" y="250"/>
                    <a:pt x="494" y="49"/>
                  </a:cubicBezTo>
                  <a:cubicBezTo>
                    <a:pt x="513" y="21"/>
                    <a:pt x="485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3"/>
            <p:cNvSpPr/>
            <p:nvPr/>
          </p:nvSpPr>
          <p:spPr>
            <a:xfrm>
              <a:off x="3384400" y="4707525"/>
              <a:ext cx="8200" cy="9800"/>
            </a:xfrm>
            <a:custGeom>
              <a:avLst/>
              <a:gdLst/>
              <a:ahLst/>
              <a:cxnLst/>
              <a:rect l="l" t="t" r="r" b="b"/>
              <a:pathLst>
                <a:path w="328" h="392" extrusionOk="0">
                  <a:moveTo>
                    <a:pt x="288" y="1"/>
                  </a:moveTo>
                  <a:cubicBezTo>
                    <a:pt x="275" y="1"/>
                    <a:pt x="260" y="10"/>
                    <a:pt x="252" y="18"/>
                  </a:cubicBezTo>
                  <a:cubicBezTo>
                    <a:pt x="176" y="132"/>
                    <a:pt x="101" y="232"/>
                    <a:pt x="12" y="345"/>
                  </a:cubicBezTo>
                  <a:cubicBezTo>
                    <a:pt x="0" y="358"/>
                    <a:pt x="12" y="383"/>
                    <a:pt x="25" y="383"/>
                  </a:cubicBezTo>
                  <a:cubicBezTo>
                    <a:pt x="36" y="388"/>
                    <a:pt x="44" y="391"/>
                    <a:pt x="51" y="391"/>
                  </a:cubicBezTo>
                  <a:cubicBezTo>
                    <a:pt x="61" y="391"/>
                    <a:pt x="68" y="385"/>
                    <a:pt x="76" y="370"/>
                  </a:cubicBezTo>
                  <a:cubicBezTo>
                    <a:pt x="151" y="270"/>
                    <a:pt x="239" y="157"/>
                    <a:pt x="314" y="43"/>
                  </a:cubicBezTo>
                  <a:cubicBezTo>
                    <a:pt x="327" y="31"/>
                    <a:pt x="314" y="18"/>
                    <a:pt x="302" y="6"/>
                  </a:cubicBezTo>
                  <a:cubicBezTo>
                    <a:pt x="298" y="2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3"/>
            <p:cNvSpPr/>
            <p:nvPr/>
          </p:nvSpPr>
          <p:spPr>
            <a:xfrm>
              <a:off x="3380725" y="4700725"/>
              <a:ext cx="12875" cy="15275"/>
            </a:xfrm>
            <a:custGeom>
              <a:avLst/>
              <a:gdLst/>
              <a:ahLst/>
              <a:cxnLst/>
              <a:rect l="l" t="t" r="r" b="b"/>
              <a:pathLst>
                <a:path w="515" h="611" extrusionOk="0">
                  <a:moveTo>
                    <a:pt x="471" y="0"/>
                  </a:moveTo>
                  <a:cubicBezTo>
                    <a:pt x="463" y="0"/>
                    <a:pt x="455" y="4"/>
                    <a:pt x="449" y="13"/>
                  </a:cubicBezTo>
                  <a:cubicBezTo>
                    <a:pt x="273" y="164"/>
                    <a:pt x="122" y="353"/>
                    <a:pt x="8" y="567"/>
                  </a:cubicBezTo>
                  <a:cubicBezTo>
                    <a:pt x="1" y="592"/>
                    <a:pt x="19" y="611"/>
                    <a:pt x="40" y="611"/>
                  </a:cubicBezTo>
                  <a:cubicBezTo>
                    <a:pt x="51" y="611"/>
                    <a:pt x="63" y="605"/>
                    <a:pt x="72" y="592"/>
                  </a:cubicBezTo>
                  <a:cubicBezTo>
                    <a:pt x="184" y="391"/>
                    <a:pt x="323" y="215"/>
                    <a:pt x="486" y="52"/>
                  </a:cubicBezTo>
                  <a:cubicBezTo>
                    <a:pt x="515" y="33"/>
                    <a:pt x="494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3"/>
            <p:cNvSpPr/>
            <p:nvPr/>
          </p:nvSpPr>
          <p:spPr>
            <a:xfrm>
              <a:off x="3378825" y="4703100"/>
              <a:ext cx="12075" cy="17725"/>
            </a:xfrm>
            <a:custGeom>
              <a:avLst/>
              <a:gdLst/>
              <a:ahLst/>
              <a:cxnLst/>
              <a:rect l="l" t="t" r="r" b="b"/>
              <a:pathLst>
                <a:path w="483" h="709" extrusionOk="0">
                  <a:moveTo>
                    <a:pt x="443" y="1"/>
                  </a:moveTo>
                  <a:cubicBezTo>
                    <a:pt x="432" y="1"/>
                    <a:pt x="420" y="6"/>
                    <a:pt x="411" y="19"/>
                  </a:cubicBezTo>
                  <a:cubicBezTo>
                    <a:pt x="286" y="233"/>
                    <a:pt x="160" y="447"/>
                    <a:pt x="9" y="661"/>
                  </a:cubicBezTo>
                  <a:cubicBezTo>
                    <a:pt x="0" y="688"/>
                    <a:pt x="24" y="708"/>
                    <a:pt x="47" y="708"/>
                  </a:cubicBezTo>
                  <a:cubicBezTo>
                    <a:pt x="56" y="708"/>
                    <a:pt x="65" y="705"/>
                    <a:pt x="72" y="698"/>
                  </a:cubicBezTo>
                  <a:cubicBezTo>
                    <a:pt x="210" y="485"/>
                    <a:pt x="349" y="271"/>
                    <a:pt x="475" y="44"/>
                  </a:cubicBezTo>
                  <a:cubicBezTo>
                    <a:pt x="483" y="20"/>
                    <a:pt x="464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3"/>
            <p:cNvSpPr/>
            <p:nvPr/>
          </p:nvSpPr>
          <p:spPr>
            <a:xfrm>
              <a:off x="3383950" y="4706000"/>
              <a:ext cx="11600" cy="14650"/>
            </a:xfrm>
            <a:custGeom>
              <a:avLst/>
              <a:gdLst/>
              <a:ahLst/>
              <a:cxnLst/>
              <a:rect l="l" t="t" r="r" b="b"/>
              <a:pathLst>
                <a:path w="464" h="586" extrusionOk="0">
                  <a:moveTo>
                    <a:pt x="423" y="1"/>
                  </a:moveTo>
                  <a:cubicBezTo>
                    <a:pt x="413" y="1"/>
                    <a:pt x="403" y="5"/>
                    <a:pt x="395" y="17"/>
                  </a:cubicBezTo>
                  <a:cubicBezTo>
                    <a:pt x="270" y="193"/>
                    <a:pt x="156" y="369"/>
                    <a:pt x="18" y="545"/>
                  </a:cubicBezTo>
                  <a:cubicBezTo>
                    <a:pt x="1" y="562"/>
                    <a:pt x="26" y="586"/>
                    <a:pt x="51" y="586"/>
                  </a:cubicBezTo>
                  <a:cubicBezTo>
                    <a:pt x="62" y="586"/>
                    <a:pt x="73" y="581"/>
                    <a:pt x="81" y="570"/>
                  </a:cubicBezTo>
                  <a:cubicBezTo>
                    <a:pt x="206" y="406"/>
                    <a:pt x="332" y="230"/>
                    <a:pt x="446" y="42"/>
                  </a:cubicBezTo>
                  <a:cubicBezTo>
                    <a:pt x="463" y="24"/>
                    <a:pt x="444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3"/>
            <p:cNvSpPr/>
            <p:nvPr/>
          </p:nvSpPr>
          <p:spPr>
            <a:xfrm>
              <a:off x="3384875" y="4708350"/>
              <a:ext cx="14125" cy="17200"/>
            </a:xfrm>
            <a:custGeom>
              <a:avLst/>
              <a:gdLst/>
              <a:ahLst/>
              <a:cxnLst/>
              <a:rect l="l" t="t" r="r" b="b"/>
              <a:pathLst>
                <a:path w="565" h="688" extrusionOk="0">
                  <a:moveTo>
                    <a:pt x="511" y="0"/>
                  </a:moveTo>
                  <a:cubicBezTo>
                    <a:pt x="501" y="0"/>
                    <a:pt x="491" y="3"/>
                    <a:pt x="484" y="10"/>
                  </a:cubicBezTo>
                  <a:cubicBezTo>
                    <a:pt x="333" y="225"/>
                    <a:pt x="169" y="426"/>
                    <a:pt x="18" y="639"/>
                  </a:cubicBezTo>
                  <a:cubicBezTo>
                    <a:pt x="0" y="667"/>
                    <a:pt x="21" y="687"/>
                    <a:pt x="44" y="687"/>
                  </a:cubicBezTo>
                  <a:cubicBezTo>
                    <a:pt x="53" y="687"/>
                    <a:pt x="62" y="684"/>
                    <a:pt x="69" y="677"/>
                  </a:cubicBezTo>
                  <a:cubicBezTo>
                    <a:pt x="233" y="463"/>
                    <a:pt x="384" y="262"/>
                    <a:pt x="547" y="48"/>
                  </a:cubicBezTo>
                  <a:cubicBezTo>
                    <a:pt x="565" y="21"/>
                    <a:pt x="537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3"/>
            <p:cNvSpPr/>
            <p:nvPr/>
          </p:nvSpPr>
          <p:spPr>
            <a:xfrm>
              <a:off x="3382700" y="4713600"/>
              <a:ext cx="16025" cy="21500"/>
            </a:xfrm>
            <a:custGeom>
              <a:avLst/>
              <a:gdLst/>
              <a:ahLst/>
              <a:cxnLst/>
              <a:rect l="l" t="t" r="r" b="b"/>
              <a:pathLst>
                <a:path w="641" h="860" extrusionOk="0">
                  <a:moveTo>
                    <a:pt x="593" y="1"/>
                  </a:moveTo>
                  <a:cubicBezTo>
                    <a:pt x="586" y="1"/>
                    <a:pt x="578" y="5"/>
                    <a:pt x="571" y="15"/>
                  </a:cubicBezTo>
                  <a:cubicBezTo>
                    <a:pt x="382" y="266"/>
                    <a:pt x="194" y="543"/>
                    <a:pt x="18" y="806"/>
                  </a:cubicBezTo>
                  <a:cubicBezTo>
                    <a:pt x="0" y="833"/>
                    <a:pt x="26" y="860"/>
                    <a:pt x="52" y="860"/>
                  </a:cubicBezTo>
                  <a:cubicBezTo>
                    <a:pt x="62" y="860"/>
                    <a:pt x="73" y="855"/>
                    <a:pt x="80" y="844"/>
                  </a:cubicBezTo>
                  <a:cubicBezTo>
                    <a:pt x="244" y="580"/>
                    <a:pt x="420" y="316"/>
                    <a:pt x="622" y="65"/>
                  </a:cubicBezTo>
                  <a:cubicBezTo>
                    <a:pt x="640" y="36"/>
                    <a:pt x="617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3"/>
            <p:cNvSpPr/>
            <p:nvPr/>
          </p:nvSpPr>
          <p:spPr>
            <a:xfrm>
              <a:off x="3392425" y="4712125"/>
              <a:ext cx="8875" cy="12300"/>
            </a:xfrm>
            <a:custGeom>
              <a:avLst/>
              <a:gdLst/>
              <a:ahLst/>
              <a:cxnLst/>
              <a:rect l="l" t="t" r="r" b="b"/>
              <a:pathLst>
                <a:path w="355" h="492" extrusionOk="0">
                  <a:moveTo>
                    <a:pt x="308" y="0"/>
                  </a:moveTo>
                  <a:cubicBezTo>
                    <a:pt x="299" y="0"/>
                    <a:pt x="290" y="3"/>
                    <a:pt x="283" y="10"/>
                  </a:cubicBezTo>
                  <a:cubicBezTo>
                    <a:pt x="194" y="161"/>
                    <a:pt x="107" y="300"/>
                    <a:pt x="18" y="438"/>
                  </a:cubicBezTo>
                  <a:cubicBezTo>
                    <a:pt x="0" y="465"/>
                    <a:pt x="27" y="491"/>
                    <a:pt x="53" y="491"/>
                  </a:cubicBezTo>
                  <a:cubicBezTo>
                    <a:pt x="64" y="491"/>
                    <a:pt x="74" y="487"/>
                    <a:pt x="82" y="476"/>
                  </a:cubicBezTo>
                  <a:cubicBezTo>
                    <a:pt x="169" y="337"/>
                    <a:pt x="258" y="186"/>
                    <a:pt x="345" y="48"/>
                  </a:cubicBezTo>
                  <a:cubicBezTo>
                    <a:pt x="355" y="21"/>
                    <a:pt x="331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3"/>
            <p:cNvSpPr/>
            <p:nvPr/>
          </p:nvSpPr>
          <p:spPr>
            <a:xfrm>
              <a:off x="3390675" y="4710250"/>
              <a:ext cx="10100" cy="10200"/>
            </a:xfrm>
            <a:custGeom>
              <a:avLst/>
              <a:gdLst/>
              <a:ahLst/>
              <a:cxnLst/>
              <a:rect l="l" t="t" r="r" b="b"/>
              <a:pathLst>
                <a:path w="404" h="408" extrusionOk="0">
                  <a:moveTo>
                    <a:pt x="370" y="1"/>
                  </a:moveTo>
                  <a:cubicBezTo>
                    <a:pt x="362" y="1"/>
                    <a:pt x="352" y="4"/>
                    <a:pt x="340" y="10"/>
                  </a:cubicBezTo>
                  <a:cubicBezTo>
                    <a:pt x="214" y="110"/>
                    <a:pt x="101" y="236"/>
                    <a:pt x="1" y="362"/>
                  </a:cubicBezTo>
                  <a:cubicBezTo>
                    <a:pt x="1" y="375"/>
                    <a:pt x="1" y="400"/>
                    <a:pt x="13" y="400"/>
                  </a:cubicBezTo>
                  <a:cubicBezTo>
                    <a:pt x="23" y="405"/>
                    <a:pt x="31" y="408"/>
                    <a:pt x="38" y="408"/>
                  </a:cubicBezTo>
                  <a:cubicBezTo>
                    <a:pt x="48" y="408"/>
                    <a:pt x="56" y="402"/>
                    <a:pt x="63" y="387"/>
                  </a:cubicBezTo>
                  <a:cubicBezTo>
                    <a:pt x="164" y="274"/>
                    <a:pt x="264" y="161"/>
                    <a:pt x="390" y="60"/>
                  </a:cubicBezTo>
                  <a:cubicBezTo>
                    <a:pt x="403" y="48"/>
                    <a:pt x="403" y="23"/>
                    <a:pt x="390" y="10"/>
                  </a:cubicBezTo>
                  <a:cubicBezTo>
                    <a:pt x="384" y="4"/>
                    <a:pt x="378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3"/>
            <p:cNvSpPr/>
            <p:nvPr/>
          </p:nvSpPr>
          <p:spPr>
            <a:xfrm>
              <a:off x="3391600" y="4708925"/>
              <a:ext cx="8200" cy="9900"/>
            </a:xfrm>
            <a:custGeom>
              <a:avLst/>
              <a:gdLst/>
              <a:ahLst/>
              <a:cxnLst/>
              <a:rect l="l" t="t" r="r" b="b"/>
              <a:pathLst>
                <a:path w="328" h="396" extrusionOk="0">
                  <a:moveTo>
                    <a:pt x="303" y="0"/>
                  </a:moveTo>
                  <a:cubicBezTo>
                    <a:pt x="291" y="0"/>
                    <a:pt x="266" y="0"/>
                    <a:pt x="252" y="12"/>
                  </a:cubicBezTo>
                  <a:cubicBezTo>
                    <a:pt x="177" y="126"/>
                    <a:pt x="89" y="239"/>
                    <a:pt x="14" y="352"/>
                  </a:cubicBezTo>
                  <a:cubicBezTo>
                    <a:pt x="1" y="365"/>
                    <a:pt x="1" y="390"/>
                    <a:pt x="14" y="390"/>
                  </a:cubicBezTo>
                  <a:cubicBezTo>
                    <a:pt x="21" y="394"/>
                    <a:pt x="28" y="395"/>
                    <a:pt x="33" y="395"/>
                  </a:cubicBezTo>
                  <a:cubicBezTo>
                    <a:pt x="46" y="395"/>
                    <a:pt x="55" y="386"/>
                    <a:pt x="64" y="378"/>
                  </a:cubicBezTo>
                  <a:cubicBezTo>
                    <a:pt x="152" y="277"/>
                    <a:pt x="227" y="163"/>
                    <a:pt x="316" y="51"/>
                  </a:cubicBezTo>
                  <a:cubicBezTo>
                    <a:pt x="328" y="38"/>
                    <a:pt x="316" y="12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3"/>
            <p:cNvSpPr/>
            <p:nvPr/>
          </p:nvSpPr>
          <p:spPr>
            <a:xfrm>
              <a:off x="3389725" y="4705875"/>
              <a:ext cx="8675" cy="10100"/>
            </a:xfrm>
            <a:custGeom>
              <a:avLst/>
              <a:gdLst/>
              <a:ahLst/>
              <a:cxnLst/>
              <a:rect l="l" t="t" r="r" b="b"/>
              <a:pathLst>
                <a:path w="347" h="404" extrusionOk="0">
                  <a:moveTo>
                    <a:pt x="297" y="1"/>
                  </a:moveTo>
                  <a:cubicBezTo>
                    <a:pt x="290" y="1"/>
                    <a:pt x="283" y="3"/>
                    <a:pt x="277" y="9"/>
                  </a:cubicBezTo>
                  <a:cubicBezTo>
                    <a:pt x="190" y="122"/>
                    <a:pt x="89" y="235"/>
                    <a:pt x="14" y="361"/>
                  </a:cubicBezTo>
                  <a:cubicBezTo>
                    <a:pt x="1" y="374"/>
                    <a:pt x="14" y="386"/>
                    <a:pt x="26" y="399"/>
                  </a:cubicBezTo>
                  <a:cubicBezTo>
                    <a:pt x="29" y="402"/>
                    <a:pt x="33" y="404"/>
                    <a:pt x="37" y="404"/>
                  </a:cubicBezTo>
                  <a:cubicBezTo>
                    <a:pt x="46" y="404"/>
                    <a:pt x="55" y="395"/>
                    <a:pt x="64" y="386"/>
                  </a:cubicBezTo>
                  <a:cubicBezTo>
                    <a:pt x="151" y="273"/>
                    <a:pt x="227" y="160"/>
                    <a:pt x="327" y="59"/>
                  </a:cubicBezTo>
                  <a:cubicBezTo>
                    <a:pt x="347" y="30"/>
                    <a:pt x="321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3"/>
            <p:cNvSpPr/>
            <p:nvPr/>
          </p:nvSpPr>
          <p:spPr>
            <a:xfrm>
              <a:off x="3388175" y="4704375"/>
              <a:ext cx="8500" cy="10350"/>
            </a:xfrm>
            <a:custGeom>
              <a:avLst/>
              <a:gdLst/>
              <a:ahLst/>
              <a:cxnLst/>
              <a:rect l="l" t="t" r="r" b="b"/>
              <a:pathLst>
                <a:path w="340" h="414" extrusionOk="0">
                  <a:moveTo>
                    <a:pt x="308" y="1"/>
                  </a:moveTo>
                  <a:cubicBezTo>
                    <a:pt x="294" y="1"/>
                    <a:pt x="285" y="10"/>
                    <a:pt x="277" y="18"/>
                  </a:cubicBezTo>
                  <a:cubicBezTo>
                    <a:pt x="188" y="132"/>
                    <a:pt x="101" y="245"/>
                    <a:pt x="12" y="370"/>
                  </a:cubicBezTo>
                  <a:cubicBezTo>
                    <a:pt x="0" y="384"/>
                    <a:pt x="12" y="409"/>
                    <a:pt x="25" y="409"/>
                  </a:cubicBezTo>
                  <a:cubicBezTo>
                    <a:pt x="29" y="412"/>
                    <a:pt x="33" y="414"/>
                    <a:pt x="38" y="414"/>
                  </a:cubicBezTo>
                  <a:cubicBezTo>
                    <a:pt x="51" y="414"/>
                    <a:pt x="66" y="405"/>
                    <a:pt x="76" y="396"/>
                  </a:cubicBezTo>
                  <a:cubicBezTo>
                    <a:pt x="163" y="283"/>
                    <a:pt x="252" y="169"/>
                    <a:pt x="327" y="57"/>
                  </a:cubicBezTo>
                  <a:cubicBezTo>
                    <a:pt x="339" y="31"/>
                    <a:pt x="339" y="18"/>
                    <a:pt x="327" y="6"/>
                  </a:cubicBezTo>
                  <a:cubicBezTo>
                    <a:pt x="320" y="2"/>
                    <a:pt x="31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3"/>
            <p:cNvSpPr/>
            <p:nvPr/>
          </p:nvSpPr>
          <p:spPr>
            <a:xfrm>
              <a:off x="3385825" y="4702075"/>
              <a:ext cx="8650" cy="10575"/>
            </a:xfrm>
            <a:custGeom>
              <a:avLst/>
              <a:gdLst/>
              <a:ahLst/>
              <a:cxnLst/>
              <a:rect l="l" t="t" r="r" b="b"/>
              <a:pathLst>
                <a:path w="346" h="423" extrusionOk="0">
                  <a:moveTo>
                    <a:pt x="308" y="1"/>
                  </a:moveTo>
                  <a:cubicBezTo>
                    <a:pt x="298" y="1"/>
                    <a:pt x="289" y="4"/>
                    <a:pt x="282" y="10"/>
                  </a:cubicBezTo>
                  <a:cubicBezTo>
                    <a:pt x="195" y="123"/>
                    <a:pt x="94" y="249"/>
                    <a:pt x="19" y="375"/>
                  </a:cubicBezTo>
                  <a:cubicBezTo>
                    <a:pt x="1" y="402"/>
                    <a:pt x="22" y="422"/>
                    <a:pt x="44" y="422"/>
                  </a:cubicBezTo>
                  <a:cubicBezTo>
                    <a:pt x="53" y="422"/>
                    <a:pt x="62" y="419"/>
                    <a:pt x="69" y="412"/>
                  </a:cubicBezTo>
                  <a:cubicBezTo>
                    <a:pt x="157" y="286"/>
                    <a:pt x="245" y="174"/>
                    <a:pt x="333" y="60"/>
                  </a:cubicBezTo>
                  <a:cubicBezTo>
                    <a:pt x="346" y="48"/>
                    <a:pt x="346" y="23"/>
                    <a:pt x="333" y="10"/>
                  </a:cubicBezTo>
                  <a:cubicBezTo>
                    <a:pt x="327" y="4"/>
                    <a:pt x="317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3"/>
            <p:cNvSpPr/>
            <p:nvPr/>
          </p:nvSpPr>
          <p:spPr>
            <a:xfrm>
              <a:off x="3384700" y="4701125"/>
              <a:ext cx="8525" cy="10250"/>
            </a:xfrm>
            <a:custGeom>
              <a:avLst/>
              <a:gdLst/>
              <a:ahLst/>
              <a:cxnLst/>
              <a:rect l="l" t="t" r="r" b="b"/>
              <a:pathLst>
                <a:path w="341" h="410" extrusionOk="0">
                  <a:moveTo>
                    <a:pt x="304" y="1"/>
                  </a:moveTo>
                  <a:cubicBezTo>
                    <a:pt x="296" y="1"/>
                    <a:pt x="290" y="4"/>
                    <a:pt x="290" y="11"/>
                  </a:cubicBezTo>
                  <a:cubicBezTo>
                    <a:pt x="202" y="123"/>
                    <a:pt x="114" y="237"/>
                    <a:pt x="13" y="350"/>
                  </a:cubicBezTo>
                  <a:cubicBezTo>
                    <a:pt x="13" y="363"/>
                    <a:pt x="0" y="388"/>
                    <a:pt x="13" y="400"/>
                  </a:cubicBezTo>
                  <a:cubicBezTo>
                    <a:pt x="19" y="406"/>
                    <a:pt x="29" y="410"/>
                    <a:pt x="38" y="410"/>
                  </a:cubicBezTo>
                  <a:cubicBezTo>
                    <a:pt x="48" y="410"/>
                    <a:pt x="57" y="406"/>
                    <a:pt x="64" y="400"/>
                  </a:cubicBezTo>
                  <a:lnTo>
                    <a:pt x="327" y="61"/>
                  </a:lnTo>
                  <a:cubicBezTo>
                    <a:pt x="340" y="48"/>
                    <a:pt x="340" y="23"/>
                    <a:pt x="327" y="11"/>
                  </a:cubicBezTo>
                  <a:cubicBezTo>
                    <a:pt x="321" y="4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3"/>
            <p:cNvSpPr/>
            <p:nvPr/>
          </p:nvSpPr>
          <p:spPr>
            <a:xfrm>
              <a:off x="3384175" y="4700900"/>
              <a:ext cx="5975" cy="8200"/>
            </a:xfrm>
            <a:custGeom>
              <a:avLst/>
              <a:gdLst/>
              <a:ahLst/>
              <a:cxnLst/>
              <a:rect l="l" t="t" r="r" b="b"/>
              <a:pathLst>
                <a:path w="239" h="328" extrusionOk="0">
                  <a:moveTo>
                    <a:pt x="198" y="1"/>
                  </a:moveTo>
                  <a:cubicBezTo>
                    <a:pt x="187" y="1"/>
                    <a:pt x="177" y="6"/>
                    <a:pt x="172" y="20"/>
                  </a:cubicBezTo>
                  <a:cubicBezTo>
                    <a:pt x="122" y="107"/>
                    <a:pt x="60" y="196"/>
                    <a:pt x="9" y="283"/>
                  </a:cubicBezTo>
                  <a:cubicBezTo>
                    <a:pt x="1" y="308"/>
                    <a:pt x="19" y="327"/>
                    <a:pt x="40" y="327"/>
                  </a:cubicBezTo>
                  <a:cubicBezTo>
                    <a:pt x="51" y="327"/>
                    <a:pt x="63" y="322"/>
                    <a:pt x="72" y="308"/>
                  </a:cubicBezTo>
                  <a:lnTo>
                    <a:pt x="223" y="45"/>
                  </a:lnTo>
                  <a:cubicBezTo>
                    <a:pt x="239" y="20"/>
                    <a:pt x="218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3"/>
            <p:cNvSpPr/>
            <p:nvPr/>
          </p:nvSpPr>
          <p:spPr>
            <a:xfrm>
              <a:off x="3382800" y="4702700"/>
              <a:ext cx="6025" cy="6800"/>
            </a:xfrm>
            <a:custGeom>
              <a:avLst/>
              <a:gdLst/>
              <a:ahLst/>
              <a:cxnLst/>
              <a:rect l="l" t="t" r="r" b="b"/>
              <a:pathLst>
                <a:path w="241" h="272" extrusionOk="0">
                  <a:moveTo>
                    <a:pt x="202" y="1"/>
                  </a:moveTo>
                  <a:cubicBezTo>
                    <a:pt x="193" y="1"/>
                    <a:pt x="183" y="4"/>
                    <a:pt x="177" y="10"/>
                  </a:cubicBezTo>
                  <a:cubicBezTo>
                    <a:pt x="127" y="73"/>
                    <a:pt x="76" y="149"/>
                    <a:pt x="14" y="211"/>
                  </a:cubicBezTo>
                  <a:cubicBezTo>
                    <a:pt x="1" y="224"/>
                    <a:pt x="1" y="249"/>
                    <a:pt x="14" y="261"/>
                  </a:cubicBezTo>
                  <a:cubicBezTo>
                    <a:pt x="20" y="268"/>
                    <a:pt x="29" y="271"/>
                    <a:pt x="39" y="271"/>
                  </a:cubicBezTo>
                  <a:cubicBezTo>
                    <a:pt x="48" y="271"/>
                    <a:pt x="58" y="268"/>
                    <a:pt x="64" y="261"/>
                  </a:cubicBezTo>
                  <a:cubicBezTo>
                    <a:pt x="115" y="199"/>
                    <a:pt x="177" y="124"/>
                    <a:pt x="227" y="60"/>
                  </a:cubicBezTo>
                  <a:cubicBezTo>
                    <a:pt x="240" y="48"/>
                    <a:pt x="240" y="23"/>
                    <a:pt x="227" y="10"/>
                  </a:cubicBezTo>
                  <a:cubicBezTo>
                    <a:pt x="221" y="4"/>
                    <a:pt x="212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3"/>
            <p:cNvSpPr/>
            <p:nvPr/>
          </p:nvSpPr>
          <p:spPr>
            <a:xfrm>
              <a:off x="3380300" y="4699675"/>
              <a:ext cx="7250" cy="8650"/>
            </a:xfrm>
            <a:custGeom>
              <a:avLst/>
              <a:gdLst/>
              <a:ahLst/>
              <a:cxnLst/>
              <a:rect l="l" t="t" r="r" b="b"/>
              <a:pathLst>
                <a:path w="290" h="346" extrusionOk="0">
                  <a:moveTo>
                    <a:pt x="251" y="0"/>
                  </a:moveTo>
                  <a:cubicBezTo>
                    <a:pt x="238" y="0"/>
                    <a:pt x="223" y="9"/>
                    <a:pt x="215" y="18"/>
                  </a:cubicBezTo>
                  <a:cubicBezTo>
                    <a:pt x="151" y="106"/>
                    <a:pt x="89" y="206"/>
                    <a:pt x="13" y="295"/>
                  </a:cubicBezTo>
                  <a:cubicBezTo>
                    <a:pt x="0" y="307"/>
                    <a:pt x="13" y="332"/>
                    <a:pt x="25" y="345"/>
                  </a:cubicBezTo>
                  <a:cubicBezTo>
                    <a:pt x="51" y="345"/>
                    <a:pt x="64" y="345"/>
                    <a:pt x="76" y="332"/>
                  </a:cubicBezTo>
                  <a:cubicBezTo>
                    <a:pt x="139" y="232"/>
                    <a:pt x="201" y="144"/>
                    <a:pt x="277" y="55"/>
                  </a:cubicBezTo>
                  <a:cubicBezTo>
                    <a:pt x="290" y="43"/>
                    <a:pt x="277" y="18"/>
                    <a:pt x="265" y="5"/>
                  </a:cubicBezTo>
                  <a:cubicBezTo>
                    <a:pt x="261" y="2"/>
                    <a:pt x="256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3"/>
            <p:cNvSpPr/>
            <p:nvPr/>
          </p:nvSpPr>
          <p:spPr>
            <a:xfrm>
              <a:off x="3377475" y="4698100"/>
              <a:ext cx="7250" cy="9075"/>
            </a:xfrm>
            <a:custGeom>
              <a:avLst/>
              <a:gdLst/>
              <a:ahLst/>
              <a:cxnLst/>
              <a:rect l="l" t="t" r="r" b="b"/>
              <a:pathLst>
                <a:path w="290" h="363" extrusionOk="0">
                  <a:moveTo>
                    <a:pt x="258" y="0"/>
                  </a:moveTo>
                  <a:cubicBezTo>
                    <a:pt x="244" y="0"/>
                    <a:pt x="235" y="9"/>
                    <a:pt x="227" y="18"/>
                  </a:cubicBezTo>
                  <a:cubicBezTo>
                    <a:pt x="151" y="118"/>
                    <a:pt x="88" y="219"/>
                    <a:pt x="13" y="308"/>
                  </a:cubicBezTo>
                  <a:cubicBezTo>
                    <a:pt x="1" y="320"/>
                    <a:pt x="13" y="345"/>
                    <a:pt x="26" y="358"/>
                  </a:cubicBezTo>
                  <a:cubicBezTo>
                    <a:pt x="29" y="361"/>
                    <a:pt x="33" y="363"/>
                    <a:pt x="36" y="363"/>
                  </a:cubicBezTo>
                  <a:cubicBezTo>
                    <a:pt x="45" y="363"/>
                    <a:pt x="54" y="354"/>
                    <a:pt x="63" y="345"/>
                  </a:cubicBezTo>
                  <a:cubicBezTo>
                    <a:pt x="138" y="244"/>
                    <a:pt x="214" y="144"/>
                    <a:pt x="277" y="56"/>
                  </a:cubicBezTo>
                  <a:cubicBezTo>
                    <a:pt x="289" y="31"/>
                    <a:pt x="289" y="18"/>
                    <a:pt x="277" y="6"/>
                  </a:cubicBezTo>
                  <a:cubicBezTo>
                    <a:pt x="270" y="2"/>
                    <a:pt x="263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3"/>
            <p:cNvSpPr/>
            <p:nvPr/>
          </p:nvSpPr>
          <p:spPr>
            <a:xfrm>
              <a:off x="3377150" y="4697200"/>
              <a:ext cx="8025" cy="10400"/>
            </a:xfrm>
            <a:custGeom>
              <a:avLst/>
              <a:gdLst/>
              <a:ahLst/>
              <a:cxnLst/>
              <a:rect l="l" t="t" r="r" b="b"/>
              <a:pathLst>
                <a:path w="321" h="416" extrusionOk="0">
                  <a:moveTo>
                    <a:pt x="278" y="1"/>
                  </a:moveTo>
                  <a:cubicBezTo>
                    <a:pt x="269" y="1"/>
                    <a:pt x="259" y="5"/>
                    <a:pt x="252" y="17"/>
                  </a:cubicBezTo>
                  <a:cubicBezTo>
                    <a:pt x="177" y="129"/>
                    <a:pt x="101" y="255"/>
                    <a:pt x="14" y="369"/>
                  </a:cubicBezTo>
                  <a:cubicBezTo>
                    <a:pt x="0" y="381"/>
                    <a:pt x="0" y="394"/>
                    <a:pt x="14" y="406"/>
                  </a:cubicBezTo>
                  <a:cubicBezTo>
                    <a:pt x="20" y="412"/>
                    <a:pt x="29" y="416"/>
                    <a:pt x="37" y="416"/>
                  </a:cubicBezTo>
                  <a:cubicBezTo>
                    <a:pt x="45" y="416"/>
                    <a:pt x="51" y="412"/>
                    <a:pt x="51" y="406"/>
                  </a:cubicBezTo>
                  <a:cubicBezTo>
                    <a:pt x="151" y="293"/>
                    <a:pt x="227" y="180"/>
                    <a:pt x="302" y="54"/>
                  </a:cubicBezTo>
                  <a:cubicBezTo>
                    <a:pt x="320" y="28"/>
                    <a:pt x="300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3"/>
            <p:cNvSpPr/>
            <p:nvPr/>
          </p:nvSpPr>
          <p:spPr>
            <a:xfrm>
              <a:off x="3380300" y="4698525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extrusionOk="0">
                  <a:moveTo>
                    <a:pt x="227" y="1"/>
                  </a:moveTo>
                  <a:cubicBezTo>
                    <a:pt x="215" y="1"/>
                    <a:pt x="189" y="1"/>
                    <a:pt x="189" y="14"/>
                  </a:cubicBezTo>
                  <a:cubicBezTo>
                    <a:pt x="126" y="89"/>
                    <a:pt x="76" y="165"/>
                    <a:pt x="13" y="227"/>
                  </a:cubicBezTo>
                  <a:cubicBezTo>
                    <a:pt x="0" y="240"/>
                    <a:pt x="0" y="265"/>
                    <a:pt x="13" y="278"/>
                  </a:cubicBezTo>
                  <a:cubicBezTo>
                    <a:pt x="19" y="284"/>
                    <a:pt x="29" y="287"/>
                    <a:pt x="38" y="287"/>
                  </a:cubicBezTo>
                  <a:cubicBezTo>
                    <a:pt x="48" y="287"/>
                    <a:pt x="57" y="284"/>
                    <a:pt x="64" y="278"/>
                  </a:cubicBezTo>
                  <a:cubicBezTo>
                    <a:pt x="126" y="202"/>
                    <a:pt x="176" y="127"/>
                    <a:pt x="240" y="51"/>
                  </a:cubicBezTo>
                  <a:cubicBezTo>
                    <a:pt x="252" y="39"/>
                    <a:pt x="240" y="14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3"/>
            <p:cNvSpPr/>
            <p:nvPr/>
          </p:nvSpPr>
          <p:spPr>
            <a:xfrm>
              <a:off x="3372450" y="4698925"/>
              <a:ext cx="8200" cy="9300"/>
            </a:xfrm>
            <a:custGeom>
              <a:avLst/>
              <a:gdLst/>
              <a:ahLst/>
              <a:cxnLst/>
              <a:rect l="l" t="t" r="r" b="b"/>
              <a:pathLst>
                <a:path w="328" h="372" extrusionOk="0">
                  <a:moveTo>
                    <a:pt x="291" y="1"/>
                  </a:moveTo>
                  <a:cubicBezTo>
                    <a:pt x="283" y="1"/>
                    <a:pt x="277" y="4"/>
                    <a:pt x="277" y="10"/>
                  </a:cubicBezTo>
                  <a:lnTo>
                    <a:pt x="53" y="266"/>
                  </a:lnTo>
                  <a:lnTo>
                    <a:pt x="53" y="266"/>
                  </a:lnTo>
                  <a:cubicBezTo>
                    <a:pt x="52" y="266"/>
                    <a:pt x="51" y="266"/>
                    <a:pt x="50" y="266"/>
                  </a:cubicBezTo>
                  <a:cubicBezTo>
                    <a:pt x="40" y="266"/>
                    <a:pt x="33" y="272"/>
                    <a:pt x="26" y="287"/>
                  </a:cubicBezTo>
                  <a:cubicBezTo>
                    <a:pt x="26" y="294"/>
                    <a:pt x="22" y="301"/>
                    <a:pt x="18" y="305"/>
                  </a:cubicBezTo>
                  <a:lnTo>
                    <a:pt x="18" y="305"/>
                  </a:lnTo>
                  <a:lnTo>
                    <a:pt x="12" y="312"/>
                  </a:lnTo>
                  <a:cubicBezTo>
                    <a:pt x="0" y="337"/>
                    <a:pt x="0" y="350"/>
                    <a:pt x="12" y="362"/>
                  </a:cubicBezTo>
                  <a:cubicBezTo>
                    <a:pt x="19" y="369"/>
                    <a:pt x="29" y="372"/>
                    <a:pt x="38" y="372"/>
                  </a:cubicBezTo>
                  <a:cubicBezTo>
                    <a:pt x="47" y="372"/>
                    <a:pt x="57" y="369"/>
                    <a:pt x="63" y="362"/>
                  </a:cubicBezTo>
                  <a:cubicBezTo>
                    <a:pt x="151" y="262"/>
                    <a:pt x="239" y="161"/>
                    <a:pt x="314" y="60"/>
                  </a:cubicBezTo>
                  <a:cubicBezTo>
                    <a:pt x="327" y="48"/>
                    <a:pt x="327" y="23"/>
                    <a:pt x="314" y="10"/>
                  </a:cubicBezTo>
                  <a:cubicBezTo>
                    <a:pt x="308" y="4"/>
                    <a:pt x="29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3"/>
            <p:cNvSpPr/>
            <p:nvPr/>
          </p:nvSpPr>
          <p:spPr>
            <a:xfrm>
              <a:off x="3372750" y="4701750"/>
              <a:ext cx="6300" cy="7625"/>
            </a:xfrm>
            <a:custGeom>
              <a:avLst/>
              <a:gdLst/>
              <a:ahLst/>
              <a:cxnLst/>
              <a:rect l="l" t="t" r="r" b="b"/>
              <a:pathLst>
                <a:path w="252" h="305" extrusionOk="0">
                  <a:moveTo>
                    <a:pt x="202" y="1"/>
                  </a:moveTo>
                  <a:cubicBezTo>
                    <a:pt x="193" y="1"/>
                    <a:pt x="183" y="4"/>
                    <a:pt x="176" y="11"/>
                  </a:cubicBezTo>
                  <a:cubicBezTo>
                    <a:pt x="126" y="98"/>
                    <a:pt x="64" y="174"/>
                    <a:pt x="14" y="249"/>
                  </a:cubicBezTo>
                  <a:cubicBezTo>
                    <a:pt x="0" y="274"/>
                    <a:pt x="14" y="287"/>
                    <a:pt x="26" y="299"/>
                  </a:cubicBezTo>
                  <a:cubicBezTo>
                    <a:pt x="29" y="303"/>
                    <a:pt x="34" y="305"/>
                    <a:pt x="39" y="305"/>
                  </a:cubicBezTo>
                  <a:cubicBezTo>
                    <a:pt x="51" y="305"/>
                    <a:pt x="64" y="296"/>
                    <a:pt x="64" y="287"/>
                  </a:cubicBezTo>
                  <a:cubicBezTo>
                    <a:pt x="126" y="212"/>
                    <a:pt x="176" y="123"/>
                    <a:pt x="240" y="48"/>
                  </a:cubicBezTo>
                  <a:cubicBezTo>
                    <a:pt x="252" y="36"/>
                    <a:pt x="240" y="11"/>
                    <a:pt x="227" y="11"/>
                  </a:cubicBezTo>
                  <a:cubicBezTo>
                    <a:pt x="221" y="4"/>
                    <a:pt x="211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3"/>
            <p:cNvSpPr/>
            <p:nvPr/>
          </p:nvSpPr>
          <p:spPr>
            <a:xfrm>
              <a:off x="3362225" y="4696250"/>
              <a:ext cx="16025" cy="20800"/>
            </a:xfrm>
            <a:custGeom>
              <a:avLst/>
              <a:gdLst/>
              <a:ahLst/>
              <a:cxnLst/>
              <a:rect l="l" t="t" r="r" b="b"/>
              <a:pathLst>
                <a:path w="641" h="832" extrusionOk="0">
                  <a:moveTo>
                    <a:pt x="599" y="1"/>
                  </a:moveTo>
                  <a:cubicBezTo>
                    <a:pt x="590" y="1"/>
                    <a:pt x="580" y="5"/>
                    <a:pt x="572" y="16"/>
                  </a:cubicBezTo>
                  <a:cubicBezTo>
                    <a:pt x="384" y="268"/>
                    <a:pt x="195" y="532"/>
                    <a:pt x="19" y="784"/>
                  </a:cubicBezTo>
                  <a:cubicBezTo>
                    <a:pt x="1" y="811"/>
                    <a:pt x="22" y="831"/>
                    <a:pt x="45" y="831"/>
                  </a:cubicBezTo>
                  <a:cubicBezTo>
                    <a:pt x="53" y="831"/>
                    <a:pt x="62" y="828"/>
                    <a:pt x="69" y="821"/>
                  </a:cubicBezTo>
                  <a:cubicBezTo>
                    <a:pt x="258" y="558"/>
                    <a:pt x="447" y="306"/>
                    <a:pt x="623" y="42"/>
                  </a:cubicBezTo>
                  <a:cubicBezTo>
                    <a:pt x="640" y="24"/>
                    <a:pt x="621" y="1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3"/>
            <p:cNvSpPr/>
            <p:nvPr/>
          </p:nvSpPr>
          <p:spPr>
            <a:xfrm>
              <a:off x="3357975" y="4698150"/>
              <a:ext cx="19025" cy="37275"/>
            </a:xfrm>
            <a:custGeom>
              <a:avLst/>
              <a:gdLst/>
              <a:ahLst/>
              <a:cxnLst/>
              <a:rect l="l" t="t" r="r" b="b"/>
              <a:pathLst>
                <a:path w="761" h="1491" extrusionOk="0">
                  <a:moveTo>
                    <a:pt x="713" y="0"/>
                  </a:moveTo>
                  <a:cubicBezTo>
                    <a:pt x="704" y="0"/>
                    <a:pt x="696" y="5"/>
                    <a:pt x="692" y="16"/>
                  </a:cubicBezTo>
                  <a:cubicBezTo>
                    <a:pt x="441" y="482"/>
                    <a:pt x="63" y="909"/>
                    <a:pt x="1" y="1462"/>
                  </a:cubicBezTo>
                  <a:cubicBezTo>
                    <a:pt x="1" y="1481"/>
                    <a:pt x="17" y="1490"/>
                    <a:pt x="34" y="1490"/>
                  </a:cubicBezTo>
                  <a:cubicBezTo>
                    <a:pt x="51" y="1490"/>
                    <a:pt x="70" y="1481"/>
                    <a:pt x="76" y="1462"/>
                  </a:cubicBezTo>
                  <a:cubicBezTo>
                    <a:pt x="127" y="921"/>
                    <a:pt x="504" y="507"/>
                    <a:pt x="742" y="54"/>
                  </a:cubicBezTo>
                  <a:cubicBezTo>
                    <a:pt x="760" y="27"/>
                    <a:pt x="734" y="0"/>
                    <a:pt x="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3"/>
            <p:cNvSpPr/>
            <p:nvPr/>
          </p:nvSpPr>
          <p:spPr>
            <a:xfrm>
              <a:off x="3365200" y="4723375"/>
              <a:ext cx="4750" cy="7875"/>
            </a:xfrm>
            <a:custGeom>
              <a:avLst/>
              <a:gdLst/>
              <a:ahLst/>
              <a:cxnLst/>
              <a:rect l="l" t="t" r="r" b="b"/>
              <a:pathLst>
                <a:path w="190" h="315" extrusionOk="0">
                  <a:moveTo>
                    <a:pt x="165" y="1"/>
                  </a:moveTo>
                  <a:cubicBezTo>
                    <a:pt x="152" y="1"/>
                    <a:pt x="139" y="1"/>
                    <a:pt x="126" y="13"/>
                  </a:cubicBezTo>
                  <a:cubicBezTo>
                    <a:pt x="89" y="101"/>
                    <a:pt x="39" y="177"/>
                    <a:pt x="1" y="264"/>
                  </a:cubicBezTo>
                  <a:cubicBezTo>
                    <a:pt x="1" y="277"/>
                    <a:pt x="1" y="303"/>
                    <a:pt x="14" y="315"/>
                  </a:cubicBezTo>
                  <a:cubicBezTo>
                    <a:pt x="26" y="315"/>
                    <a:pt x="51" y="315"/>
                    <a:pt x="64" y="303"/>
                  </a:cubicBezTo>
                  <a:cubicBezTo>
                    <a:pt x="101" y="214"/>
                    <a:pt x="139" y="127"/>
                    <a:pt x="177" y="51"/>
                  </a:cubicBezTo>
                  <a:cubicBezTo>
                    <a:pt x="190" y="38"/>
                    <a:pt x="190" y="13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3"/>
            <p:cNvSpPr/>
            <p:nvPr/>
          </p:nvSpPr>
          <p:spPr>
            <a:xfrm>
              <a:off x="3374325" y="4720875"/>
              <a:ext cx="5700" cy="10375"/>
            </a:xfrm>
            <a:custGeom>
              <a:avLst/>
              <a:gdLst/>
              <a:ahLst/>
              <a:cxnLst/>
              <a:rect l="l" t="t" r="r" b="b"/>
              <a:pathLst>
                <a:path w="228" h="415" extrusionOk="0">
                  <a:moveTo>
                    <a:pt x="214" y="0"/>
                  </a:moveTo>
                  <a:cubicBezTo>
                    <a:pt x="189" y="0"/>
                    <a:pt x="177" y="0"/>
                    <a:pt x="164" y="12"/>
                  </a:cubicBezTo>
                  <a:cubicBezTo>
                    <a:pt x="113" y="138"/>
                    <a:pt x="63" y="252"/>
                    <a:pt x="13" y="364"/>
                  </a:cubicBezTo>
                  <a:cubicBezTo>
                    <a:pt x="1" y="377"/>
                    <a:pt x="1" y="403"/>
                    <a:pt x="26" y="415"/>
                  </a:cubicBezTo>
                  <a:cubicBezTo>
                    <a:pt x="38" y="415"/>
                    <a:pt x="51" y="415"/>
                    <a:pt x="63" y="403"/>
                  </a:cubicBezTo>
                  <a:cubicBezTo>
                    <a:pt x="113" y="277"/>
                    <a:pt x="164" y="163"/>
                    <a:pt x="227" y="50"/>
                  </a:cubicBezTo>
                  <a:cubicBezTo>
                    <a:pt x="227" y="37"/>
                    <a:pt x="227" y="12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3"/>
            <p:cNvSpPr/>
            <p:nvPr/>
          </p:nvSpPr>
          <p:spPr>
            <a:xfrm>
              <a:off x="3289450" y="4780525"/>
              <a:ext cx="32250" cy="10300"/>
            </a:xfrm>
            <a:custGeom>
              <a:avLst/>
              <a:gdLst/>
              <a:ahLst/>
              <a:cxnLst/>
              <a:rect l="l" t="t" r="r" b="b"/>
              <a:pathLst>
                <a:path w="1290" h="412" extrusionOk="0">
                  <a:moveTo>
                    <a:pt x="159" y="0"/>
                  </a:moveTo>
                  <a:cubicBezTo>
                    <a:pt x="123" y="0"/>
                    <a:pt x="87" y="1"/>
                    <a:pt x="51" y="3"/>
                  </a:cubicBezTo>
                  <a:cubicBezTo>
                    <a:pt x="1" y="3"/>
                    <a:pt x="1" y="66"/>
                    <a:pt x="51" y="66"/>
                  </a:cubicBezTo>
                  <a:cubicBezTo>
                    <a:pt x="71" y="65"/>
                    <a:pt x="91" y="65"/>
                    <a:pt x="111" y="65"/>
                  </a:cubicBezTo>
                  <a:cubicBezTo>
                    <a:pt x="505" y="65"/>
                    <a:pt x="897" y="178"/>
                    <a:pt x="1220" y="406"/>
                  </a:cubicBezTo>
                  <a:cubicBezTo>
                    <a:pt x="1226" y="410"/>
                    <a:pt x="1232" y="412"/>
                    <a:pt x="1238" y="412"/>
                  </a:cubicBezTo>
                  <a:cubicBezTo>
                    <a:pt x="1268" y="412"/>
                    <a:pt x="1289" y="364"/>
                    <a:pt x="1258" y="343"/>
                  </a:cubicBezTo>
                  <a:cubicBezTo>
                    <a:pt x="936" y="124"/>
                    <a:pt x="550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3"/>
            <p:cNvSpPr/>
            <p:nvPr/>
          </p:nvSpPr>
          <p:spPr>
            <a:xfrm>
              <a:off x="3294875" y="4775200"/>
              <a:ext cx="35350" cy="18475"/>
            </a:xfrm>
            <a:custGeom>
              <a:avLst/>
              <a:gdLst/>
              <a:ahLst/>
              <a:cxnLst/>
              <a:rect l="l" t="t" r="r" b="b"/>
              <a:pathLst>
                <a:path w="1414" h="739" extrusionOk="0">
                  <a:moveTo>
                    <a:pt x="38" y="1"/>
                  </a:moveTo>
                  <a:cubicBezTo>
                    <a:pt x="8" y="1"/>
                    <a:pt x="0" y="54"/>
                    <a:pt x="35" y="66"/>
                  </a:cubicBezTo>
                  <a:cubicBezTo>
                    <a:pt x="513" y="178"/>
                    <a:pt x="966" y="405"/>
                    <a:pt x="1343" y="732"/>
                  </a:cubicBezTo>
                  <a:cubicBezTo>
                    <a:pt x="1350" y="736"/>
                    <a:pt x="1357" y="738"/>
                    <a:pt x="1364" y="738"/>
                  </a:cubicBezTo>
                  <a:cubicBezTo>
                    <a:pt x="1392" y="738"/>
                    <a:pt x="1413" y="702"/>
                    <a:pt x="1393" y="681"/>
                  </a:cubicBezTo>
                  <a:cubicBezTo>
                    <a:pt x="1003" y="354"/>
                    <a:pt x="550" y="116"/>
                    <a:pt x="47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3"/>
            <p:cNvSpPr/>
            <p:nvPr/>
          </p:nvSpPr>
          <p:spPr>
            <a:xfrm>
              <a:off x="3293600" y="4767650"/>
              <a:ext cx="37200" cy="20375"/>
            </a:xfrm>
            <a:custGeom>
              <a:avLst/>
              <a:gdLst/>
              <a:ahLst/>
              <a:cxnLst/>
              <a:rect l="l" t="t" r="r" b="b"/>
              <a:pathLst>
                <a:path w="1488" h="815" extrusionOk="0">
                  <a:moveTo>
                    <a:pt x="39" y="1"/>
                  </a:moveTo>
                  <a:cubicBezTo>
                    <a:pt x="9" y="1"/>
                    <a:pt x="1" y="54"/>
                    <a:pt x="36" y="66"/>
                  </a:cubicBezTo>
                  <a:cubicBezTo>
                    <a:pt x="551" y="192"/>
                    <a:pt x="1017" y="455"/>
                    <a:pt x="1419" y="807"/>
                  </a:cubicBezTo>
                  <a:cubicBezTo>
                    <a:pt x="1424" y="812"/>
                    <a:pt x="1430" y="814"/>
                    <a:pt x="1435" y="814"/>
                  </a:cubicBezTo>
                  <a:cubicBezTo>
                    <a:pt x="1460" y="814"/>
                    <a:pt x="1487" y="777"/>
                    <a:pt x="1456" y="757"/>
                  </a:cubicBezTo>
                  <a:cubicBezTo>
                    <a:pt x="1054" y="393"/>
                    <a:pt x="576" y="141"/>
                    <a:pt x="48" y="2"/>
                  </a:cubicBezTo>
                  <a:cubicBezTo>
                    <a:pt x="45" y="1"/>
                    <a:pt x="4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3"/>
            <p:cNvSpPr/>
            <p:nvPr/>
          </p:nvSpPr>
          <p:spPr>
            <a:xfrm>
              <a:off x="3298350" y="4763575"/>
              <a:ext cx="20525" cy="12175"/>
            </a:xfrm>
            <a:custGeom>
              <a:avLst/>
              <a:gdLst/>
              <a:ahLst/>
              <a:cxnLst/>
              <a:rect l="l" t="t" r="r" b="b"/>
              <a:pathLst>
                <a:path w="821" h="487" extrusionOk="0">
                  <a:moveTo>
                    <a:pt x="37" y="1"/>
                  </a:moveTo>
                  <a:cubicBezTo>
                    <a:pt x="7" y="1"/>
                    <a:pt x="0" y="54"/>
                    <a:pt x="34" y="65"/>
                  </a:cubicBezTo>
                  <a:cubicBezTo>
                    <a:pt x="285" y="178"/>
                    <a:pt x="537" y="316"/>
                    <a:pt x="763" y="480"/>
                  </a:cubicBezTo>
                  <a:cubicBezTo>
                    <a:pt x="767" y="484"/>
                    <a:pt x="772" y="486"/>
                    <a:pt x="776" y="486"/>
                  </a:cubicBezTo>
                  <a:cubicBezTo>
                    <a:pt x="799" y="486"/>
                    <a:pt x="820" y="438"/>
                    <a:pt x="788" y="417"/>
                  </a:cubicBezTo>
                  <a:cubicBezTo>
                    <a:pt x="562" y="254"/>
                    <a:pt x="311" y="115"/>
                    <a:pt x="47" y="2"/>
                  </a:cubicBezTo>
                  <a:cubicBezTo>
                    <a:pt x="43" y="1"/>
                    <a:pt x="40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3"/>
            <p:cNvSpPr/>
            <p:nvPr/>
          </p:nvSpPr>
          <p:spPr>
            <a:xfrm>
              <a:off x="3300550" y="4759800"/>
              <a:ext cx="28325" cy="18825"/>
            </a:xfrm>
            <a:custGeom>
              <a:avLst/>
              <a:gdLst/>
              <a:ahLst/>
              <a:cxnLst/>
              <a:rect l="l" t="t" r="r" b="b"/>
              <a:pathLst>
                <a:path w="1133" h="753" extrusionOk="0">
                  <a:moveTo>
                    <a:pt x="59" y="0"/>
                  </a:moveTo>
                  <a:cubicBezTo>
                    <a:pt x="27" y="0"/>
                    <a:pt x="0" y="41"/>
                    <a:pt x="34" y="53"/>
                  </a:cubicBezTo>
                  <a:cubicBezTo>
                    <a:pt x="412" y="229"/>
                    <a:pt x="764" y="455"/>
                    <a:pt x="1066" y="744"/>
                  </a:cubicBezTo>
                  <a:cubicBezTo>
                    <a:pt x="1071" y="750"/>
                    <a:pt x="1078" y="752"/>
                    <a:pt x="1085" y="752"/>
                  </a:cubicBezTo>
                  <a:cubicBezTo>
                    <a:pt x="1109" y="752"/>
                    <a:pt x="1132" y="723"/>
                    <a:pt x="1103" y="694"/>
                  </a:cubicBezTo>
                  <a:cubicBezTo>
                    <a:pt x="801" y="405"/>
                    <a:pt x="449" y="165"/>
                    <a:pt x="72" y="3"/>
                  </a:cubicBezTo>
                  <a:cubicBezTo>
                    <a:pt x="67" y="1"/>
                    <a:pt x="63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3"/>
            <p:cNvSpPr/>
            <p:nvPr/>
          </p:nvSpPr>
          <p:spPr>
            <a:xfrm>
              <a:off x="3304650" y="4757275"/>
              <a:ext cx="16100" cy="10800"/>
            </a:xfrm>
            <a:custGeom>
              <a:avLst/>
              <a:gdLst/>
              <a:ahLst/>
              <a:cxnLst/>
              <a:rect l="l" t="t" r="r" b="b"/>
              <a:pathLst>
                <a:path w="644" h="432" extrusionOk="0">
                  <a:moveTo>
                    <a:pt x="59" y="1"/>
                  </a:moveTo>
                  <a:cubicBezTo>
                    <a:pt x="26" y="1"/>
                    <a:pt x="0" y="43"/>
                    <a:pt x="33" y="65"/>
                  </a:cubicBezTo>
                  <a:cubicBezTo>
                    <a:pt x="235" y="166"/>
                    <a:pt x="411" y="280"/>
                    <a:pt x="575" y="417"/>
                  </a:cubicBezTo>
                  <a:cubicBezTo>
                    <a:pt x="584" y="427"/>
                    <a:pt x="594" y="431"/>
                    <a:pt x="603" y="431"/>
                  </a:cubicBezTo>
                  <a:cubicBezTo>
                    <a:pt x="627" y="431"/>
                    <a:pt x="644" y="399"/>
                    <a:pt x="625" y="380"/>
                  </a:cubicBezTo>
                  <a:cubicBezTo>
                    <a:pt x="461" y="229"/>
                    <a:pt x="273" y="104"/>
                    <a:pt x="72" y="3"/>
                  </a:cubicBezTo>
                  <a:cubicBezTo>
                    <a:pt x="67" y="1"/>
                    <a:pt x="63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3"/>
            <p:cNvSpPr/>
            <p:nvPr/>
          </p:nvSpPr>
          <p:spPr>
            <a:xfrm>
              <a:off x="3306825" y="4752900"/>
              <a:ext cx="19225" cy="14925"/>
            </a:xfrm>
            <a:custGeom>
              <a:avLst/>
              <a:gdLst/>
              <a:ahLst/>
              <a:cxnLst/>
              <a:rect l="l" t="t" r="r" b="b"/>
              <a:pathLst>
                <a:path w="769" h="597" extrusionOk="0">
                  <a:moveTo>
                    <a:pt x="37" y="0"/>
                  </a:moveTo>
                  <a:cubicBezTo>
                    <a:pt x="8" y="0"/>
                    <a:pt x="0" y="53"/>
                    <a:pt x="35" y="64"/>
                  </a:cubicBezTo>
                  <a:cubicBezTo>
                    <a:pt x="298" y="178"/>
                    <a:pt x="525" y="354"/>
                    <a:pt x="701" y="580"/>
                  </a:cubicBezTo>
                  <a:cubicBezTo>
                    <a:pt x="708" y="592"/>
                    <a:pt x="718" y="596"/>
                    <a:pt x="728" y="596"/>
                  </a:cubicBezTo>
                  <a:cubicBezTo>
                    <a:pt x="750" y="596"/>
                    <a:pt x="769" y="573"/>
                    <a:pt x="751" y="555"/>
                  </a:cubicBezTo>
                  <a:cubicBezTo>
                    <a:pt x="575" y="304"/>
                    <a:pt x="337" y="115"/>
                    <a:pt x="47" y="2"/>
                  </a:cubicBezTo>
                  <a:cubicBezTo>
                    <a:pt x="44" y="1"/>
                    <a:pt x="40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3"/>
            <p:cNvSpPr/>
            <p:nvPr/>
          </p:nvSpPr>
          <p:spPr>
            <a:xfrm>
              <a:off x="3311450" y="4749875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3" y="0"/>
                  </a:moveTo>
                  <a:cubicBezTo>
                    <a:pt x="26" y="0"/>
                    <a:pt x="19" y="3"/>
                    <a:pt x="13" y="9"/>
                  </a:cubicBezTo>
                  <a:cubicBezTo>
                    <a:pt x="1" y="22"/>
                    <a:pt x="1" y="47"/>
                    <a:pt x="13" y="59"/>
                  </a:cubicBezTo>
                  <a:cubicBezTo>
                    <a:pt x="152" y="160"/>
                    <a:pt x="290" y="274"/>
                    <a:pt x="415" y="386"/>
                  </a:cubicBezTo>
                  <a:cubicBezTo>
                    <a:pt x="432" y="386"/>
                    <a:pt x="443" y="392"/>
                    <a:pt x="453" y="392"/>
                  </a:cubicBezTo>
                  <a:cubicBezTo>
                    <a:pt x="457" y="392"/>
                    <a:pt x="462" y="391"/>
                    <a:pt x="466" y="386"/>
                  </a:cubicBezTo>
                  <a:cubicBezTo>
                    <a:pt x="479" y="374"/>
                    <a:pt x="479" y="349"/>
                    <a:pt x="466" y="336"/>
                  </a:cubicBezTo>
                  <a:cubicBezTo>
                    <a:pt x="328" y="223"/>
                    <a:pt x="189" y="123"/>
                    <a:pt x="63" y="9"/>
                  </a:cubicBezTo>
                  <a:cubicBezTo>
                    <a:pt x="51" y="3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3"/>
            <p:cNvSpPr/>
            <p:nvPr/>
          </p:nvSpPr>
          <p:spPr>
            <a:xfrm>
              <a:off x="3316025" y="4747100"/>
              <a:ext cx="18925" cy="21025"/>
            </a:xfrm>
            <a:custGeom>
              <a:avLst/>
              <a:gdLst/>
              <a:ahLst/>
              <a:cxnLst/>
              <a:rect l="l" t="t" r="r" b="b"/>
              <a:pathLst>
                <a:path w="757" h="841" extrusionOk="0">
                  <a:moveTo>
                    <a:pt x="41" y="1"/>
                  </a:moveTo>
                  <a:cubicBezTo>
                    <a:pt x="20" y="1"/>
                    <a:pt x="1" y="37"/>
                    <a:pt x="31" y="58"/>
                  </a:cubicBezTo>
                  <a:cubicBezTo>
                    <a:pt x="321" y="246"/>
                    <a:pt x="547" y="511"/>
                    <a:pt x="685" y="824"/>
                  </a:cubicBezTo>
                  <a:cubicBezTo>
                    <a:pt x="692" y="836"/>
                    <a:pt x="702" y="840"/>
                    <a:pt x="711" y="840"/>
                  </a:cubicBezTo>
                  <a:cubicBezTo>
                    <a:pt x="734" y="840"/>
                    <a:pt x="757" y="813"/>
                    <a:pt x="748" y="787"/>
                  </a:cubicBezTo>
                  <a:cubicBezTo>
                    <a:pt x="597" y="472"/>
                    <a:pt x="358" y="196"/>
                    <a:pt x="56" y="8"/>
                  </a:cubicBezTo>
                  <a:cubicBezTo>
                    <a:pt x="51" y="3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3"/>
            <p:cNvSpPr/>
            <p:nvPr/>
          </p:nvSpPr>
          <p:spPr>
            <a:xfrm>
              <a:off x="3322150" y="4744000"/>
              <a:ext cx="9450" cy="11050"/>
            </a:xfrm>
            <a:custGeom>
              <a:avLst/>
              <a:gdLst/>
              <a:ahLst/>
              <a:cxnLst/>
              <a:rect l="l" t="t" r="r" b="b"/>
              <a:pathLst>
                <a:path w="378" h="442" extrusionOk="0">
                  <a:moveTo>
                    <a:pt x="49" y="0"/>
                  </a:moveTo>
                  <a:cubicBezTo>
                    <a:pt x="37" y="0"/>
                    <a:pt x="22" y="9"/>
                    <a:pt x="12" y="18"/>
                  </a:cubicBezTo>
                  <a:cubicBezTo>
                    <a:pt x="0" y="31"/>
                    <a:pt x="12" y="56"/>
                    <a:pt x="25" y="56"/>
                  </a:cubicBezTo>
                  <a:cubicBezTo>
                    <a:pt x="151" y="157"/>
                    <a:pt x="252" y="282"/>
                    <a:pt x="314" y="420"/>
                  </a:cubicBezTo>
                  <a:cubicBezTo>
                    <a:pt x="322" y="435"/>
                    <a:pt x="334" y="441"/>
                    <a:pt x="345" y="441"/>
                  </a:cubicBezTo>
                  <a:cubicBezTo>
                    <a:pt x="352" y="441"/>
                    <a:pt x="360" y="438"/>
                    <a:pt x="365" y="433"/>
                  </a:cubicBezTo>
                  <a:cubicBezTo>
                    <a:pt x="378" y="433"/>
                    <a:pt x="378" y="408"/>
                    <a:pt x="378" y="395"/>
                  </a:cubicBezTo>
                  <a:cubicBezTo>
                    <a:pt x="302" y="244"/>
                    <a:pt x="202" y="106"/>
                    <a:pt x="63" y="6"/>
                  </a:cubicBezTo>
                  <a:cubicBezTo>
                    <a:pt x="59" y="2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3"/>
            <p:cNvSpPr/>
            <p:nvPr/>
          </p:nvSpPr>
          <p:spPr>
            <a:xfrm>
              <a:off x="3327025" y="4742700"/>
              <a:ext cx="15450" cy="28125"/>
            </a:xfrm>
            <a:custGeom>
              <a:avLst/>
              <a:gdLst/>
              <a:ahLst/>
              <a:cxnLst/>
              <a:rect l="l" t="t" r="r" b="b"/>
              <a:pathLst>
                <a:path w="618" h="1125" extrusionOk="0">
                  <a:moveTo>
                    <a:pt x="53" y="1"/>
                  </a:moveTo>
                  <a:cubicBezTo>
                    <a:pt x="28" y="1"/>
                    <a:pt x="1" y="37"/>
                    <a:pt x="32" y="58"/>
                  </a:cubicBezTo>
                  <a:cubicBezTo>
                    <a:pt x="170" y="184"/>
                    <a:pt x="258" y="372"/>
                    <a:pt x="333" y="548"/>
                  </a:cubicBezTo>
                  <a:cubicBezTo>
                    <a:pt x="421" y="724"/>
                    <a:pt x="484" y="913"/>
                    <a:pt x="547" y="1101"/>
                  </a:cubicBezTo>
                  <a:cubicBezTo>
                    <a:pt x="552" y="1117"/>
                    <a:pt x="566" y="1124"/>
                    <a:pt x="580" y="1124"/>
                  </a:cubicBezTo>
                  <a:cubicBezTo>
                    <a:pt x="599" y="1124"/>
                    <a:pt x="617" y="1111"/>
                    <a:pt x="610" y="1089"/>
                  </a:cubicBezTo>
                  <a:cubicBezTo>
                    <a:pt x="547" y="888"/>
                    <a:pt x="471" y="699"/>
                    <a:pt x="384" y="510"/>
                  </a:cubicBezTo>
                  <a:cubicBezTo>
                    <a:pt x="308" y="334"/>
                    <a:pt x="220" y="145"/>
                    <a:pt x="69" y="7"/>
                  </a:cubicBezTo>
                  <a:cubicBezTo>
                    <a:pt x="64" y="3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3"/>
            <p:cNvSpPr/>
            <p:nvPr/>
          </p:nvSpPr>
          <p:spPr>
            <a:xfrm>
              <a:off x="3331875" y="4741150"/>
              <a:ext cx="9025" cy="15200"/>
            </a:xfrm>
            <a:custGeom>
              <a:avLst/>
              <a:gdLst/>
              <a:ahLst/>
              <a:cxnLst/>
              <a:rect l="l" t="t" r="r" b="b"/>
              <a:pathLst>
                <a:path w="361" h="608" extrusionOk="0">
                  <a:moveTo>
                    <a:pt x="48" y="1"/>
                  </a:moveTo>
                  <a:cubicBezTo>
                    <a:pt x="36" y="1"/>
                    <a:pt x="22" y="6"/>
                    <a:pt x="14" y="6"/>
                  </a:cubicBezTo>
                  <a:cubicBezTo>
                    <a:pt x="1" y="31"/>
                    <a:pt x="1" y="44"/>
                    <a:pt x="14" y="56"/>
                  </a:cubicBezTo>
                  <a:cubicBezTo>
                    <a:pt x="139" y="220"/>
                    <a:pt x="227" y="396"/>
                    <a:pt x="290" y="585"/>
                  </a:cubicBezTo>
                  <a:cubicBezTo>
                    <a:pt x="295" y="601"/>
                    <a:pt x="310" y="608"/>
                    <a:pt x="323" y="608"/>
                  </a:cubicBezTo>
                  <a:cubicBezTo>
                    <a:pt x="342" y="608"/>
                    <a:pt x="360" y="594"/>
                    <a:pt x="353" y="572"/>
                  </a:cubicBezTo>
                  <a:cubicBezTo>
                    <a:pt x="290" y="371"/>
                    <a:pt x="190" y="182"/>
                    <a:pt x="64" y="6"/>
                  </a:cubicBezTo>
                  <a:cubicBezTo>
                    <a:pt x="60" y="2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3"/>
            <p:cNvSpPr/>
            <p:nvPr/>
          </p:nvSpPr>
          <p:spPr>
            <a:xfrm>
              <a:off x="3336150" y="4738400"/>
              <a:ext cx="6950" cy="13375"/>
            </a:xfrm>
            <a:custGeom>
              <a:avLst/>
              <a:gdLst/>
              <a:ahLst/>
              <a:cxnLst/>
              <a:rect l="l" t="t" r="r" b="b"/>
              <a:pathLst>
                <a:path w="278" h="535" extrusionOk="0">
                  <a:moveTo>
                    <a:pt x="48" y="0"/>
                  </a:moveTo>
                  <a:cubicBezTo>
                    <a:pt x="27" y="0"/>
                    <a:pt x="1" y="27"/>
                    <a:pt x="19" y="54"/>
                  </a:cubicBezTo>
                  <a:cubicBezTo>
                    <a:pt x="94" y="205"/>
                    <a:pt x="157" y="356"/>
                    <a:pt x="207" y="506"/>
                  </a:cubicBezTo>
                  <a:cubicBezTo>
                    <a:pt x="212" y="526"/>
                    <a:pt x="225" y="535"/>
                    <a:pt x="238" y="535"/>
                  </a:cubicBezTo>
                  <a:cubicBezTo>
                    <a:pt x="258" y="535"/>
                    <a:pt x="278" y="516"/>
                    <a:pt x="270" y="493"/>
                  </a:cubicBezTo>
                  <a:cubicBezTo>
                    <a:pt x="220" y="330"/>
                    <a:pt x="157" y="166"/>
                    <a:pt x="69" y="15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3"/>
            <p:cNvSpPr/>
            <p:nvPr/>
          </p:nvSpPr>
          <p:spPr>
            <a:xfrm>
              <a:off x="3341450" y="4738200"/>
              <a:ext cx="5250" cy="14450"/>
            </a:xfrm>
            <a:custGeom>
              <a:avLst/>
              <a:gdLst/>
              <a:ahLst/>
              <a:cxnLst/>
              <a:rect l="l" t="t" r="r" b="b"/>
              <a:pathLst>
                <a:path w="210" h="578" extrusionOk="0">
                  <a:moveTo>
                    <a:pt x="38" y="1"/>
                  </a:moveTo>
                  <a:cubicBezTo>
                    <a:pt x="19" y="1"/>
                    <a:pt x="0" y="14"/>
                    <a:pt x="8" y="37"/>
                  </a:cubicBezTo>
                  <a:cubicBezTo>
                    <a:pt x="70" y="200"/>
                    <a:pt x="121" y="376"/>
                    <a:pt x="134" y="540"/>
                  </a:cubicBezTo>
                  <a:cubicBezTo>
                    <a:pt x="140" y="565"/>
                    <a:pt x="159" y="577"/>
                    <a:pt x="176" y="577"/>
                  </a:cubicBezTo>
                  <a:cubicBezTo>
                    <a:pt x="193" y="577"/>
                    <a:pt x="209" y="565"/>
                    <a:pt x="209" y="540"/>
                  </a:cubicBezTo>
                  <a:cubicBezTo>
                    <a:pt x="184" y="364"/>
                    <a:pt x="134" y="187"/>
                    <a:pt x="70" y="23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3"/>
            <p:cNvSpPr/>
            <p:nvPr/>
          </p:nvSpPr>
          <p:spPr>
            <a:xfrm>
              <a:off x="3346975" y="4738325"/>
              <a:ext cx="3175" cy="7400"/>
            </a:xfrm>
            <a:custGeom>
              <a:avLst/>
              <a:gdLst/>
              <a:ahLst/>
              <a:cxnLst/>
              <a:rect l="l" t="t" r="r" b="b"/>
              <a:pathLst>
                <a:path w="127" h="296" extrusionOk="0">
                  <a:moveTo>
                    <a:pt x="45" y="1"/>
                  </a:moveTo>
                  <a:cubicBezTo>
                    <a:pt x="39" y="1"/>
                    <a:pt x="33" y="3"/>
                    <a:pt x="25" y="6"/>
                  </a:cubicBezTo>
                  <a:cubicBezTo>
                    <a:pt x="13" y="6"/>
                    <a:pt x="0" y="18"/>
                    <a:pt x="13" y="44"/>
                  </a:cubicBezTo>
                  <a:lnTo>
                    <a:pt x="51" y="270"/>
                  </a:lnTo>
                  <a:cubicBezTo>
                    <a:pt x="64" y="283"/>
                    <a:pt x="76" y="295"/>
                    <a:pt x="101" y="295"/>
                  </a:cubicBezTo>
                  <a:cubicBezTo>
                    <a:pt x="114" y="283"/>
                    <a:pt x="126" y="270"/>
                    <a:pt x="114" y="258"/>
                  </a:cubicBezTo>
                  <a:cubicBezTo>
                    <a:pt x="101" y="182"/>
                    <a:pt x="89" y="94"/>
                    <a:pt x="76" y="18"/>
                  </a:cubicBezTo>
                  <a:cubicBezTo>
                    <a:pt x="67" y="10"/>
                    <a:pt x="5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3"/>
            <p:cNvSpPr/>
            <p:nvPr/>
          </p:nvSpPr>
          <p:spPr>
            <a:xfrm>
              <a:off x="3291100" y="4777100"/>
              <a:ext cx="11800" cy="5125"/>
            </a:xfrm>
            <a:custGeom>
              <a:avLst/>
              <a:gdLst/>
              <a:ahLst/>
              <a:cxnLst/>
              <a:rect l="l" t="t" r="r" b="b"/>
              <a:pathLst>
                <a:path w="472" h="205" extrusionOk="0">
                  <a:moveTo>
                    <a:pt x="48" y="0"/>
                  </a:moveTo>
                  <a:cubicBezTo>
                    <a:pt x="8" y="0"/>
                    <a:pt x="0" y="53"/>
                    <a:pt x="35" y="65"/>
                  </a:cubicBezTo>
                  <a:cubicBezTo>
                    <a:pt x="161" y="115"/>
                    <a:pt x="287" y="153"/>
                    <a:pt x="412" y="203"/>
                  </a:cubicBezTo>
                  <a:cubicBezTo>
                    <a:pt x="416" y="204"/>
                    <a:pt x="419" y="205"/>
                    <a:pt x="422" y="205"/>
                  </a:cubicBezTo>
                  <a:cubicBezTo>
                    <a:pt x="454" y="205"/>
                    <a:pt x="471" y="151"/>
                    <a:pt x="438" y="140"/>
                  </a:cubicBezTo>
                  <a:cubicBezTo>
                    <a:pt x="312" y="90"/>
                    <a:pt x="186" y="52"/>
                    <a:pt x="60" y="2"/>
                  </a:cubicBezTo>
                  <a:cubicBezTo>
                    <a:pt x="56" y="1"/>
                    <a:pt x="5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3"/>
            <p:cNvSpPr/>
            <p:nvPr/>
          </p:nvSpPr>
          <p:spPr>
            <a:xfrm>
              <a:off x="3288500" y="4779150"/>
              <a:ext cx="15325" cy="4350"/>
            </a:xfrm>
            <a:custGeom>
              <a:avLst/>
              <a:gdLst/>
              <a:ahLst/>
              <a:cxnLst/>
              <a:rect l="l" t="t" r="r" b="b"/>
              <a:pathLst>
                <a:path w="613" h="174" extrusionOk="0">
                  <a:moveTo>
                    <a:pt x="154" y="0"/>
                  </a:moveTo>
                  <a:cubicBezTo>
                    <a:pt x="116" y="0"/>
                    <a:pt x="77" y="3"/>
                    <a:pt x="39" y="8"/>
                  </a:cubicBezTo>
                  <a:cubicBezTo>
                    <a:pt x="13" y="8"/>
                    <a:pt x="0" y="20"/>
                    <a:pt x="0" y="33"/>
                  </a:cubicBezTo>
                  <a:cubicBezTo>
                    <a:pt x="0" y="58"/>
                    <a:pt x="13" y="71"/>
                    <a:pt x="39" y="71"/>
                  </a:cubicBezTo>
                  <a:cubicBezTo>
                    <a:pt x="74" y="65"/>
                    <a:pt x="110" y="63"/>
                    <a:pt x="146" y="63"/>
                  </a:cubicBezTo>
                  <a:cubicBezTo>
                    <a:pt x="286" y="63"/>
                    <a:pt x="424" y="101"/>
                    <a:pt x="554" y="171"/>
                  </a:cubicBezTo>
                  <a:cubicBezTo>
                    <a:pt x="558" y="173"/>
                    <a:pt x="562" y="173"/>
                    <a:pt x="566" y="173"/>
                  </a:cubicBezTo>
                  <a:cubicBezTo>
                    <a:pt x="597" y="173"/>
                    <a:pt x="613" y="131"/>
                    <a:pt x="579" y="109"/>
                  </a:cubicBezTo>
                  <a:cubicBezTo>
                    <a:pt x="449" y="38"/>
                    <a:pt x="30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3"/>
            <p:cNvSpPr/>
            <p:nvPr/>
          </p:nvSpPr>
          <p:spPr>
            <a:xfrm>
              <a:off x="3290700" y="4775825"/>
              <a:ext cx="13375" cy="4000"/>
            </a:xfrm>
            <a:custGeom>
              <a:avLst/>
              <a:gdLst/>
              <a:ahLst/>
              <a:cxnLst/>
              <a:rect l="l" t="t" r="r" b="b"/>
              <a:pathLst>
                <a:path w="535" h="160" extrusionOk="0">
                  <a:moveTo>
                    <a:pt x="99" y="0"/>
                  </a:moveTo>
                  <a:cubicBezTo>
                    <a:pt x="79" y="0"/>
                    <a:pt x="58" y="1"/>
                    <a:pt x="38" y="2"/>
                  </a:cubicBezTo>
                  <a:cubicBezTo>
                    <a:pt x="1" y="15"/>
                    <a:pt x="1" y="78"/>
                    <a:pt x="38" y="78"/>
                  </a:cubicBezTo>
                  <a:cubicBezTo>
                    <a:pt x="63" y="76"/>
                    <a:pt x="87" y="75"/>
                    <a:pt x="111" y="75"/>
                  </a:cubicBezTo>
                  <a:cubicBezTo>
                    <a:pt x="238" y="75"/>
                    <a:pt x="362" y="101"/>
                    <a:pt x="479" y="153"/>
                  </a:cubicBezTo>
                  <a:cubicBezTo>
                    <a:pt x="485" y="157"/>
                    <a:pt x="491" y="159"/>
                    <a:pt x="496" y="159"/>
                  </a:cubicBezTo>
                  <a:cubicBezTo>
                    <a:pt x="523" y="159"/>
                    <a:pt x="535" y="114"/>
                    <a:pt x="504" y="103"/>
                  </a:cubicBezTo>
                  <a:cubicBezTo>
                    <a:pt x="382" y="37"/>
                    <a:pt x="242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3"/>
            <p:cNvSpPr/>
            <p:nvPr/>
          </p:nvSpPr>
          <p:spPr>
            <a:xfrm>
              <a:off x="3291325" y="4773350"/>
              <a:ext cx="14975" cy="4900"/>
            </a:xfrm>
            <a:custGeom>
              <a:avLst/>
              <a:gdLst/>
              <a:ahLst/>
              <a:cxnLst/>
              <a:rect l="l" t="t" r="r" b="b"/>
              <a:pathLst>
                <a:path w="599" h="196" extrusionOk="0">
                  <a:moveTo>
                    <a:pt x="38" y="1"/>
                  </a:moveTo>
                  <a:cubicBezTo>
                    <a:pt x="1" y="1"/>
                    <a:pt x="1" y="64"/>
                    <a:pt x="38" y="64"/>
                  </a:cubicBezTo>
                  <a:cubicBezTo>
                    <a:pt x="214" y="89"/>
                    <a:pt x="378" y="126"/>
                    <a:pt x="541" y="190"/>
                  </a:cubicBezTo>
                  <a:cubicBezTo>
                    <a:pt x="547" y="194"/>
                    <a:pt x="553" y="196"/>
                    <a:pt x="558" y="196"/>
                  </a:cubicBezTo>
                  <a:cubicBezTo>
                    <a:pt x="586" y="196"/>
                    <a:pt x="598" y="148"/>
                    <a:pt x="566" y="126"/>
                  </a:cubicBezTo>
                  <a:cubicBezTo>
                    <a:pt x="390" y="64"/>
                    <a:pt x="214" y="26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3"/>
            <p:cNvSpPr/>
            <p:nvPr/>
          </p:nvSpPr>
          <p:spPr>
            <a:xfrm>
              <a:off x="3291825" y="4771425"/>
              <a:ext cx="15800" cy="4825"/>
            </a:xfrm>
            <a:custGeom>
              <a:avLst/>
              <a:gdLst/>
              <a:ahLst/>
              <a:cxnLst/>
              <a:rect l="l" t="t" r="r" b="b"/>
              <a:pathLst>
                <a:path w="632" h="193" extrusionOk="0">
                  <a:moveTo>
                    <a:pt x="154" y="1"/>
                  </a:moveTo>
                  <a:cubicBezTo>
                    <a:pt x="110" y="1"/>
                    <a:pt x="67" y="11"/>
                    <a:pt x="31" y="41"/>
                  </a:cubicBezTo>
                  <a:cubicBezTo>
                    <a:pt x="0" y="61"/>
                    <a:pt x="19" y="98"/>
                    <a:pt x="48" y="98"/>
                  </a:cubicBezTo>
                  <a:cubicBezTo>
                    <a:pt x="54" y="98"/>
                    <a:pt x="61" y="96"/>
                    <a:pt x="68" y="91"/>
                  </a:cubicBezTo>
                  <a:cubicBezTo>
                    <a:pt x="93" y="72"/>
                    <a:pt x="122" y="65"/>
                    <a:pt x="152" y="65"/>
                  </a:cubicBezTo>
                  <a:cubicBezTo>
                    <a:pt x="203" y="65"/>
                    <a:pt x="256" y="83"/>
                    <a:pt x="295" y="91"/>
                  </a:cubicBezTo>
                  <a:cubicBezTo>
                    <a:pt x="383" y="116"/>
                    <a:pt x="471" y="141"/>
                    <a:pt x="559" y="191"/>
                  </a:cubicBezTo>
                  <a:cubicBezTo>
                    <a:pt x="563" y="192"/>
                    <a:pt x="566" y="193"/>
                    <a:pt x="569" y="193"/>
                  </a:cubicBezTo>
                  <a:cubicBezTo>
                    <a:pt x="603" y="193"/>
                    <a:pt x="632" y="140"/>
                    <a:pt x="597" y="128"/>
                  </a:cubicBezTo>
                  <a:cubicBezTo>
                    <a:pt x="496" y="78"/>
                    <a:pt x="395" y="53"/>
                    <a:pt x="295" y="27"/>
                  </a:cubicBezTo>
                  <a:cubicBezTo>
                    <a:pt x="255" y="14"/>
                    <a:pt x="20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3"/>
            <p:cNvSpPr/>
            <p:nvPr/>
          </p:nvSpPr>
          <p:spPr>
            <a:xfrm>
              <a:off x="3294475" y="4769900"/>
              <a:ext cx="20000" cy="7400"/>
            </a:xfrm>
            <a:custGeom>
              <a:avLst/>
              <a:gdLst/>
              <a:ahLst/>
              <a:cxnLst/>
              <a:rect l="l" t="t" r="r" b="b"/>
              <a:pathLst>
                <a:path w="800" h="296" extrusionOk="0">
                  <a:moveTo>
                    <a:pt x="38" y="1"/>
                  </a:moveTo>
                  <a:cubicBezTo>
                    <a:pt x="1" y="1"/>
                    <a:pt x="1" y="63"/>
                    <a:pt x="38" y="63"/>
                  </a:cubicBezTo>
                  <a:cubicBezTo>
                    <a:pt x="289" y="88"/>
                    <a:pt x="516" y="164"/>
                    <a:pt x="730" y="290"/>
                  </a:cubicBezTo>
                  <a:cubicBezTo>
                    <a:pt x="736" y="294"/>
                    <a:pt x="742" y="296"/>
                    <a:pt x="748" y="296"/>
                  </a:cubicBezTo>
                  <a:cubicBezTo>
                    <a:pt x="778" y="296"/>
                    <a:pt x="799" y="250"/>
                    <a:pt x="767" y="239"/>
                  </a:cubicBezTo>
                  <a:cubicBezTo>
                    <a:pt x="541" y="102"/>
                    <a:pt x="289" y="26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3"/>
            <p:cNvSpPr/>
            <p:nvPr/>
          </p:nvSpPr>
          <p:spPr>
            <a:xfrm>
              <a:off x="3295825" y="4766725"/>
              <a:ext cx="15550" cy="5775"/>
            </a:xfrm>
            <a:custGeom>
              <a:avLst/>
              <a:gdLst/>
              <a:ahLst/>
              <a:cxnLst/>
              <a:rect l="l" t="t" r="r" b="b"/>
              <a:pathLst>
                <a:path w="622" h="231" extrusionOk="0">
                  <a:moveTo>
                    <a:pt x="46" y="0"/>
                  </a:moveTo>
                  <a:cubicBezTo>
                    <a:pt x="7" y="0"/>
                    <a:pt x="0" y="54"/>
                    <a:pt x="34" y="65"/>
                  </a:cubicBezTo>
                  <a:cubicBezTo>
                    <a:pt x="210" y="90"/>
                    <a:pt x="386" y="140"/>
                    <a:pt x="562" y="229"/>
                  </a:cubicBezTo>
                  <a:cubicBezTo>
                    <a:pt x="566" y="230"/>
                    <a:pt x="570" y="230"/>
                    <a:pt x="574" y="230"/>
                  </a:cubicBezTo>
                  <a:cubicBezTo>
                    <a:pt x="605" y="230"/>
                    <a:pt x="622" y="188"/>
                    <a:pt x="588" y="165"/>
                  </a:cubicBezTo>
                  <a:cubicBezTo>
                    <a:pt x="425" y="90"/>
                    <a:pt x="235" y="27"/>
                    <a:pt x="59" y="2"/>
                  </a:cubicBezTo>
                  <a:cubicBezTo>
                    <a:pt x="55" y="1"/>
                    <a:pt x="50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3"/>
            <p:cNvSpPr/>
            <p:nvPr/>
          </p:nvSpPr>
          <p:spPr>
            <a:xfrm>
              <a:off x="3299000" y="4765475"/>
              <a:ext cx="13325" cy="4175"/>
            </a:xfrm>
            <a:custGeom>
              <a:avLst/>
              <a:gdLst/>
              <a:ahLst/>
              <a:cxnLst/>
              <a:rect l="l" t="t" r="r" b="b"/>
              <a:pathLst>
                <a:path w="533" h="167" extrusionOk="0">
                  <a:moveTo>
                    <a:pt x="48" y="0"/>
                  </a:moveTo>
                  <a:cubicBezTo>
                    <a:pt x="17" y="0"/>
                    <a:pt x="0" y="53"/>
                    <a:pt x="46" y="64"/>
                  </a:cubicBezTo>
                  <a:cubicBezTo>
                    <a:pt x="184" y="102"/>
                    <a:pt x="335" y="140"/>
                    <a:pt x="486" y="165"/>
                  </a:cubicBezTo>
                  <a:cubicBezTo>
                    <a:pt x="489" y="166"/>
                    <a:pt x="493" y="167"/>
                    <a:pt x="496" y="167"/>
                  </a:cubicBezTo>
                  <a:cubicBezTo>
                    <a:pt x="526" y="167"/>
                    <a:pt x="533" y="113"/>
                    <a:pt x="499" y="102"/>
                  </a:cubicBezTo>
                  <a:cubicBezTo>
                    <a:pt x="348" y="77"/>
                    <a:pt x="209" y="39"/>
                    <a:pt x="58" y="2"/>
                  </a:cubicBezTo>
                  <a:cubicBezTo>
                    <a:pt x="55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3"/>
            <p:cNvSpPr/>
            <p:nvPr/>
          </p:nvSpPr>
          <p:spPr>
            <a:xfrm>
              <a:off x="3301150" y="4763875"/>
              <a:ext cx="15025" cy="5725"/>
            </a:xfrm>
            <a:custGeom>
              <a:avLst/>
              <a:gdLst/>
              <a:ahLst/>
              <a:cxnLst/>
              <a:rect l="l" t="t" r="r" b="b"/>
              <a:pathLst>
                <a:path w="601" h="229" extrusionOk="0">
                  <a:moveTo>
                    <a:pt x="48" y="1"/>
                  </a:moveTo>
                  <a:cubicBezTo>
                    <a:pt x="8" y="1"/>
                    <a:pt x="1" y="54"/>
                    <a:pt x="36" y="66"/>
                  </a:cubicBezTo>
                  <a:cubicBezTo>
                    <a:pt x="212" y="103"/>
                    <a:pt x="388" y="153"/>
                    <a:pt x="551" y="229"/>
                  </a:cubicBezTo>
                  <a:cubicBezTo>
                    <a:pt x="576" y="229"/>
                    <a:pt x="589" y="229"/>
                    <a:pt x="601" y="217"/>
                  </a:cubicBezTo>
                  <a:cubicBezTo>
                    <a:pt x="601" y="204"/>
                    <a:pt x="601" y="179"/>
                    <a:pt x="589" y="166"/>
                  </a:cubicBezTo>
                  <a:cubicBezTo>
                    <a:pt x="413" y="91"/>
                    <a:pt x="237" y="41"/>
                    <a:pt x="61" y="2"/>
                  </a:cubicBezTo>
                  <a:cubicBezTo>
                    <a:pt x="56" y="1"/>
                    <a:pt x="5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3"/>
            <p:cNvSpPr/>
            <p:nvPr/>
          </p:nvSpPr>
          <p:spPr>
            <a:xfrm>
              <a:off x="3297075" y="4762950"/>
              <a:ext cx="9925" cy="4500"/>
            </a:xfrm>
            <a:custGeom>
              <a:avLst/>
              <a:gdLst/>
              <a:ahLst/>
              <a:cxnLst/>
              <a:rect l="l" t="t" r="r" b="b"/>
              <a:pathLst>
                <a:path w="397" h="180" extrusionOk="0">
                  <a:moveTo>
                    <a:pt x="47" y="0"/>
                  </a:moveTo>
                  <a:cubicBezTo>
                    <a:pt x="8" y="0"/>
                    <a:pt x="1" y="54"/>
                    <a:pt x="35" y="65"/>
                  </a:cubicBezTo>
                  <a:cubicBezTo>
                    <a:pt x="135" y="103"/>
                    <a:pt x="249" y="140"/>
                    <a:pt x="349" y="178"/>
                  </a:cubicBezTo>
                  <a:cubicBezTo>
                    <a:pt x="353" y="179"/>
                    <a:pt x="356" y="180"/>
                    <a:pt x="359" y="180"/>
                  </a:cubicBezTo>
                  <a:cubicBezTo>
                    <a:pt x="389" y="180"/>
                    <a:pt x="396" y="127"/>
                    <a:pt x="362" y="115"/>
                  </a:cubicBezTo>
                  <a:lnTo>
                    <a:pt x="60" y="2"/>
                  </a:lnTo>
                  <a:cubicBezTo>
                    <a:pt x="55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3"/>
            <p:cNvSpPr/>
            <p:nvPr/>
          </p:nvSpPr>
          <p:spPr>
            <a:xfrm>
              <a:off x="3296375" y="4765475"/>
              <a:ext cx="10300" cy="2300"/>
            </a:xfrm>
            <a:custGeom>
              <a:avLst/>
              <a:gdLst/>
              <a:ahLst/>
              <a:cxnLst/>
              <a:rect l="l" t="t" r="r" b="b"/>
              <a:pathLst>
                <a:path w="412" h="92" extrusionOk="0">
                  <a:moveTo>
                    <a:pt x="157" y="0"/>
                  </a:moveTo>
                  <a:cubicBezTo>
                    <a:pt x="112" y="0"/>
                    <a:pt x="68" y="4"/>
                    <a:pt x="25" y="14"/>
                  </a:cubicBezTo>
                  <a:cubicBezTo>
                    <a:pt x="12" y="14"/>
                    <a:pt x="0" y="39"/>
                    <a:pt x="0" y="52"/>
                  </a:cubicBezTo>
                  <a:cubicBezTo>
                    <a:pt x="12" y="77"/>
                    <a:pt x="25" y="77"/>
                    <a:pt x="50" y="77"/>
                  </a:cubicBezTo>
                  <a:cubicBezTo>
                    <a:pt x="93" y="72"/>
                    <a:pt x="135" y="69"/>
                    <a:pt x="178" y="69"/>
                  </a:cubicBezTo>
                  <a:cubicBezTo>
                    <a:pt x="237" y="69"/>
                    <a:pt x="299" y="75"/>
                    <a:pt x="364" y="89"/>
                  </a:cubicBezTo>
                  <a:cubicBezTo>
                    <a:pt x="368" y="91"/>
                    <a:pt x="371" y="91"/>
                    <a:pt x="374" y="91"/>
                  </a:cubicBezTo>
                  <a:cubicBezTo>
                    <a:pt x="404" y="91"/>
                    <a:pt x="411" y="38"/>
                    <a:pt x="377" y="27"/>
                  </a:cubicBezTo>
                  <a:cubicBezTo>
                    <a:pt x="307" y="11"/>
                    <a:pt x="231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3"/>
            <p:cNvSpPr/>
            <p:nvPr/>
          </p:nvSpPr>
          <p:spPr>
            <a:xfrm>
              <a:off x="3302025" y="4763300"/>
              <a:ext cx="12600" cy="4750"/>
            </a:xfrm>
            <a:custGeom>
              <a:avLst/>
              <a:gdLst/>
              <a:ahLst/>
              <a:cxnLst/>
              <a:rect l="l" t="t" r="r" b="b"/>
              <a:pathLst>
                <a:path w="504" h="190" extrusionOk="0">
                  <a:moveTo>
                    <a:pt x="38" y="0"/>
                  </a:moveTo>
                  <a:cubicBezTo>
                    <a:pt x="26" y="0"/>
                    <a:pt x="13" y="13"/>
                    <a:pt x="1" y="25"/>
                  </a:cubicBezTo>
                  <a:cubicBezTo>
                    <a:pt x="1" y="39"/>
                    <a:pt x="13" y="64"/>
                    <a:pt x="26" y="64"/>
                  </a:cubicBezTo>
                  <a:cubicBezTo>
                    <a:pt x="177" y="89"/>
                    <a:pt x="314" y="126"/>
                    <a:pt x="453" y="189"/>
                  </a:cubicBezTo>
                  <a:cubicBezTo>
                    <a:pt x="478" y="189"/>
                    <a:pt x="490" y="176"/>
                    <a:pt x="504" y="164"/>
                  </a:cubicBezTo>
                  <a:cubicBezTo>
                    <a:pt x="504" y="139"/>
                    <a:pt x="490" y="126"/>
                    <a:pt x="478" y="126"/>
                  </a:cubicBezTo>
                  <a:cubicBezTo>
                    <a:pt x="340" y="64"/>
                    <a:pt x="189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3"/>
            <p:cNvSpPr/>
            <p:nvPr/>
          </p:nvSpPr>
          <p:spPr>
            <a:xfrm>
              <a:off x="3304225" y="4760775"/>
              <a:ext cx="12800" cy="4475"/>
            </a:xfrm>
            <a:custGeom>
              <a:avLst/>
              <a:gdLst/>
              <a:ahLst/>
              <a:cxnLst/>
              <a:rect l="l" t="t" r="r" b="b"/>
              <a:pathLst>
                <a:path w="512" h="179" extrusionOk="0">
                  <a:moveTo>
                    <a:pt x="38" y="1"/>
                  </a:moveTo>
                  <a:cubicBezTo>
                    <a:pt x="13" y="1"/>
                    <a:pt x="0" y="14"/>
                    <a:pt x="0" y="26"/>
                  </a:cubicBezTo>
                  <a:cubicBezTo>
                    <a:pt x="0" y="51"/>
                    <a:pt x="13" y="64"/>
                    <a:pt x="38" y="64"/>
                  </a:cubicBezTo>
                  <a:cubicBezTo>
                    <a:pt x="176" y="76"/>
                    <a:pt x="315" y="114"/>
                    <a:pt x="441" y="177"/>
                  </a:cubicBezTo>
                  <a:cubicBezTo>
                    <a:pt x="445" y="178"/>
                    <a:pt x="449" y="179"/>
                    <a:pt x="453" y="179"/>
                  </a:cubicBezTo>
                  <a:cubicBezTo>
                    <a:pt x="486" y="179"/>
                    <a:pt x="512" y="137"/>
                    <a:pt x="478" y="114"/>
                  </a:cubicBezTo>
                  <a:cubicBezTo>
                    <a:pt x="340" y="51"/>
                    <a:pt x="189" y="14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3"/>
            <p:cNvSpPr/>
            <p:nvPr/>
          </p:nvSpPr>
          <p:spPr>
            <a:xfrm>
              <a:off x="3301400" y="4760075"/>
              <a:ext cx="8425" cy="3925"/>
            </a:xfrm>
            <a:custGeom>
              <a:avLst/>
              <a:gdLst/>
              <a:ahLst/>
              <a:cxnLst/>
              <a:rect l="l" t="t" r="r" b="b"/>
              <a:pathLst>
                <a:path w="337" h="157" extrusionOk="0">
                  <a:moveTo>
                    <a:pt x="18" y="0"/>
                  </a:moveTo>
                  <a:cubicBezTo>
                    <a:pt x="8" y="0"/>
                    <a:pt x="0" y="19"/>
                    <a:pt x="0" y="29"/>
                  </a:cubicBezTo>
                  <a:cubicBezTo>
                    <a:pt x="0" y="54"/>
                    <a:pt x="12" y="67"/>
                    <a:pt x="26" y="67"/>
                  </a:cubicBezTo>
                  <a:cubicBezTo>
                    <a:pt x="113" y="79"/>
                    <a:pt x="202" y="104"/>
                    <a:pt x="277" y="154"/>
                  </a:cubicBezTo>
                  <a:cubicBezTo>
                    <a:pt x="281" y="156"/>
                    <a:pt x="285" y="157"/>
                    <a:pt x="289" y="157"/>
                  </a:cubicBezTo>
                  <a:cubicBezTo>
                    <a:pt x="319" y="157"/>
                    <a:pt x="337" y="114"/>
                    <a:pt x="314" y="92"/>
                  </a:cubicBezTo>
                  <a:cubicBezTo>
                    <a:pt x="227" y="42"/>
                    <a:pt x="126" y="4"/>
                    <a:pt x="26" y="4"/>
                  </a:cubicBezTo>
                  <a:cubicBezTo>
                    <a:pt x="23" y="1"/>
                    <a:pt x="21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3"/>
            <p:cNvSpPr/>
            <p:nvPr/>
          </p:nvSpPr>
          <p:spPr>
            <a:xfrm>
              <a:off x="3299500" y="4761875"/>
              <a:ext cx="8200" cy="2525"/>
            </a:xfrm>
            <a:custGeom>
              <a:avLst/>
              <a:gdLst/>
              <a:ahLst/>
              <a:cxnLst/>
              <a:rect l="l" t="t" r="r" b="b"/>
              <a:pathLst>
                <a:path w="328" h="101" extrusionOk="0">
                  <a:moveTo>
                    <a:pt x="122" y="0"/>
                  </a:moveTo>
                  <a:cubicBezTo>
                    <a:pt x="91" y="0"/>
                    <a:pt x="59" y="3"/>
                    <a:pt x="26" y="7"/>
                  </a:cubicBezTo>
                  <a:cubicBezTo>
                    <a:pt x="13" y="20"/>
                    <a:pt x="1" y="32"/>
                    <a:pt x="13" y="45"/>
                  </a:cubicBezTo>
                  <a:cubicBezTo>
                    <a:pt x="13" y="64"/>
                    <a:pt x="20" y="75"/>
                    <a:pt x="34" y="75"/>
                  </a:cubicBezTo>
                  <a:cubicBezTo>
                    <a:pt x="39" y="75"/>
                    <a:pt x="45" y="74"/>
                    <a:pt x="51" y="70"/>
                  </a:cubicBezTo>
                  <a:cubicBezTo>
                    <a:pt x="72" y="67"/>
                    <a:pt x="92" y="65"/>
                    <a:pt x="112" y="65"/>
                  </a:cubicBezTo>
                  <a:cubicBezTo>
                    <a:pt x="167" y="65"/>
                    <a:pt x="222" y="77"/>
                    <a:pt x="278" y="96"/>
                  </a:cubicBezTo>
                  <a:cubicBezTo>
                    <a:pt x="281" y="99"/>
                    <a:pt x="286" y="101"/>
                    <a:pt x="290" y="101"/>
                  </a:cubicBezTo>
                  <a:cubicBezTo>
                    <a:pt x="302" y="101"/>
                    <a:pt x="315" y="92"/>
                    <a:pt x="315" y="82"/>
                  </a:cubicBezTo>
                  <a:cubicBezTo>
                    <a:pt x="328" y="70"/>
                    <a:pt x="328" y="45"/>
                    <a:pt x="303" y="45"/>
                  </a:cubicBezTo>
                  <a:cubicBezTo>
                    <a:pt x="243" y="12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3"/>
            <p:cNvSpPr/>
            <p:nvPr/>
          </p:nvSpPr>
          <p:spPr>
            <a:xfrm>
              <a:off x="3302325" y="4762050"/>
              <a:ext cx="7275" cy="1900"/>
            </a:xfrm>
            <a:custGeom>
              <a:avLst/>
              <a:gdLst/>
              <a:ahLst/>
              <a:cxnLst/>
              <a:rect l="l" t="t" r="r" b="b"/>
              <a:pathLst>
                <a:path w="291" h="76" extrusionOk="0">
                  <a:moveTo>
                    <a:pt x="26" y="0"/>
                  </a:moveTo>
                  <a:cubicBezTo>
                    <a:pt x="14" y="0"/>
                    <a:pt x="1" y="13"/>
                    <a:pt x="1" y="38"/>
                  </a:cubicBezTo>
                  <a:cubicBezTo>
                    <a:pt x="1" y="50"/>
                    <a:pt x="14" y="75"/>
                    <a:pt x="26" y="75"/>
                  </a:cubicBezTo>
                  <a:cubicBezTo>
                    <a:pt x="101" y="63"/>
                    <a:pt x="177" y="63"/>
                    <a:pt x="252" y="63"/>
                  </a:cubicBezTo>
                  <a:cubicBezTo>
                    <a:pt x="265" y="63"/>
                    <a:pt x="290" y="50"/>
                    <a:pt x="290" y="38"/>
                  </a:cubicBezTo>
                  <a:cubicBezTo>
                    <a:pt x="290" y="13"/>
                    <a:pt x="265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3"/>
            <p:cNvSpPr/>
            <p:nvPr/>
          </p:nvSpPr>
          <p:spPr>
            <a:xfrm>
              <a:off x="3304000" y="4758225"/>
              <a:ext cx="9925" cy="3575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47" y="1"/>
                  </a:moveTo>
                  <a:cubicBezTo>
                    <a:pt x="7" y="1"/>
                    <a:pt x="0" y="54"/>
                    <a:pt x="34" y="66"/>
                  </a:cubicBezTo>
                  <a:lnTo>
                    <a:pt x="336" y="141"/>
                  </a:lnTo>
                  <a:cubicBezTo>
                    <a:pt x="340" y="142"/>
                    <a:pt x="345" y="143"/>
                    <a:pt x="348" y="143"/>
                  </a:cubicBezTo>
                  <a:cubicBezTo>
                    <a:pt x="388" y="143"/>
                    <a:pt x="396" y="90"/>
                    <a:pt x="361" y="78"/>
                  </a:cubicBezTo>
                  <a:lnTo>
                    <a:pt x="59" y="2"/>
                  </a:lnTo>
                  <a:cubicBezTo>
                    <a:pt x="55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3"/>
            <p:cNvSpPr/>
            <p:nvPr/>
          </p:nvSpPr>
          <p:spPr>
            <a:xfrm>
              <a:off x="3307775" y="4756350"/>
              <a:ext cx="11100" cy="5225"/>
            </a:xfrm>
            <a:custGeom>
              <a:avLst/>
              <a:gdLst/>
              <a:ahLst/>
              <a:cxnLst/>
              <a:rect l="l" t="t" r="r" b="b"/>
              <a:pathLst>
                <a:path w="444" h="209" extrusionOk="0">
                  <a:moveTo>
                    <a:pt x="50" y="0"/>
                  </a:moveTo>
                  <a:cubicBezTo>
                    <a:pt x="18" y="0"/>
                    <a:pt x="0" y="53"/>
                    <a:pt x="34" y="65"/>
                  </a:cubicBezTo>
                  <a:cubicBezTo>
                    <a:pt x="160" y="102"/>
                    <a:pt x="274" y="153"/>
                    <a:pt x="374" y="203"/>
                  </a:cubicBezTo>
                  <a:cubicBezTo>
                    <a:pt x="380" y="207"/>
                    <a:pt x="386" y="209"/>
                    <a:pt x="392" y="209"/>
                  </a:cubicBezTo>
                  <a:cubicBezTo>
                    <a:pt x="422" y="209"/>
                    <a:pt x="443" y="164"/>
                    <a:pt x="411" y="153"/>
                  </a:cubicBezTo>
                  <a:cubicBezTo>
                    <a:pt x="299" y="90"/>
                    <a:pt x="185" y="40"/>
                    <a:pt x="59" y="2"/>
                  </a:cubicBezTo>
                  <a:cubicBezTo>
                    <a:pt x="56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3"/>
            <p:cNvSpPr/>
            <p:nvPr/>
          </p:nvSpPr>
          <p:spPr>
            <a:xfrm>
              <a:off x="3308700" y="4756975"/>
              <a:ext cx="8750" cy="4675"/>
            </a:xfrm>
            <a:custGeom>
              <a:avLst/>
              <a:gdLst/>
              <a:ahLst/>
              <a:cxnLst/>
              <a:rect l="l" t="t" r="r" b="b"/>
              <a:pathLst>
                <a:path w="350" h="187" extrusionOk="0">
                  <a:moveTo>
                    <a:pt x="38" y="0"/>
                  </a:moveTo>
                  <a:cubicBezTo>
                    <a:pt x="8" y="0"/>
                    <a:pt x="0" y="53"/>
                    <a:pt x="35" y="65"/>
                  </a:cubicBezTo>
                  <a:cubicBezTo>
                    <a:pt x="123" y="90"/>
                    <a:pt x="211" y="128"/>
                    <a:pt x="299" y="178"/>
                  </a:cubicBezTo>
                  <a:cubicBezTo>
                    <a:pt x="304" y="183"/>
                    <a:pt x="312" y="187"/>
                    <a:pt x="320" y="187"/>
                  </a:cubicBezTo>
                  <a:cubicBezTo>
                    <a:pt x="331" y="187"/>
                    <a:pt x="342" y="180"/>
                    <a:pt x="349" y="166"/>
                  </a:cubicBezTo>
                  <a:cubicBezTo>
                    <a:pt x="349" y="153"/>
                    <a:pt x="349" y="141"/>
                    <a:pt x="337" y="128"/>
                  </a:cubicBezTo>
                  <a:cubicBezTo>
                    <a:pt x="249" y="65"/>
                    <a:pt x="148" y="27"/>
                    <a:pt x="47" y="2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3"/>
            <p:cNvSpPr/>
            <p:nvPr/>
          </p:nvSpPr>
          <p:spPr>
            <a:xfrm>
              <a:off x="3306200" y="4755700"/>
              <a:ext cx="9350" cy="5000"/>
            </a:xfrm>
            <a:custGeom>
              <a:avLst/>
              <a:gdLst/>
              <a:ahLst/>
              <a:cxnLst/>
              <a:rect l="l" t="t" r="r" b="b"/>
              <a:pathLst>
                <a:path w="374" h="200" extrusionOk="0">
                  <a:moveTo>
                    <a:pt x="50" y="1"/>
                  </a:moveTo>
                  <a:cubicBezTo>
                    <a:pt x="18" y="1"/>
                    <a:pt x="1" y="54"/>
                    <a:pt x="47" y="66"/>
                  </a:cubicBezTo>
                  <a:cubicBezTo>
                    <a:pt x="147" y="91"/>
                    <a:pt x="236" y="128"/>
                    <a:pt x="323" y="192"/>
                  </a:cubicBezTo>
                  <a:cubicBezTo>
                    <a:pt x="329" y="197"/>
                    <a:pt x="336" y="200"/>
                    <a:pt x="343" y="200"/>
                  </a:cubicBezTo>
                  <a:cubicBezTo>
                    <a:pt x="353" y="200"/>
                    <a:pt x="362" y="193"/>
                    <a:pt x="362" y="179"/>
                  </a:cubicBezTo>
                  <a:cubicBezTo>
                    <a:pt x="374" y="167"/>
                    <a:pt x="374" y="153"/>
                    <a:pt x="362" y="141"/>
                  </a:cubicBezTo>
                  <a:cubicBezTo>
                    <a:pt x="273" y="78"/>
                    <a:pt x="173" y="28"/>
                    <a:pt x="60" y="3"/>
                  </a:cubicBezTo>
                  <a:cubicBezTo>
                    <a:pt x="57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3"/>
            <p:cNvSpPr/>
            <p:nvPr/>
          </p:nvSpPr>
          <p:spPr>
            <a:xfrm>
              <a:off x="3307975" y="4755125"/>
              <a:ext cx="7900" cy="4975"/>
            </a:xfrm>
            <a:custGeom>
              <a:avLst/>
              <a:gdLst/>
              <a:ahLst/>
              <a:cxnLst/>
              <a:rect l="l" t="t" r="r" b="b"/>
              <a:pathLst>
                <a:path w="316" h="199" extrusionOk="0">
                  <a:moveTo>
                    <a:pt x="51" y="0"/>
                  </a:moveTo>
                  <a:cubicBezTo>
                    <a:pt x="26" y="0"/>
                    <a:pt x="14" y="13"/>
                    <a:pt x="1" y="26"/>
                  </a:cubicBezTo>
                  <a:cubicBezTo>
                    <a:pt x="1" y="39"/>
                    <a:pt x="14" y="64"/>
                    <a:pt x="26" y="64"/>
                  </a:cubicBezTo>
                  <a:cubicBezTo>
                    <a:pt x="115" y="89"/>
                    <a:pt x="190" y="139"/>
                    <a:pt x="252" y="190"/>
                  </a:cubicBezTo>
                  <a:cubicBezTo>
                    <a:pt x="259" y="196"/>
                    <a:pt x="269" y="199"/>
                    <a:pt x="278" y="199"/>
                  </a:cubicBezTo>
                  <a:cubicBezTo>
                    <a:pt x="287" y="199"/>
                    <a:pt x="297" y="196"/>
                    <a:pt x="303" y="190"/>
                  </a:cubicBezTo>
                  <a:cubicBezTo>
                    <a:pt x="316" y="176"/>
                    <a:pt x="316" y="151"/>
                    <a:pt x="303" y="151"/>
                  </a:cubicBezTo>
                  <a:cubicBezTo>
                    <a:pt x="227" y="76"/>
                    <a:pt x="140" y="39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3"/>
            <p:cNvSpPr/>
            <p:nvPr/>
          </p:nvSpPr>
          <p:spPr>
            <a:xfrm>
              <a:off x="3303275" y="4759175"/>
              <a:ext cx="8200" cy="4775"/>
            </a:xfrm>
            <a:custGeom>
              <a:avLst/>
              <a:gdLst/>
              <a:ahLst/>
              <a:cxnLst/>
              <a:rect l="l" t="t" r="r" b="b"/>
              <a:pathLst>
                <a:path w="328" h="191" extrusionOk="0">
                  <a:moveTo>
                    <a:pt x="56" y="1"/>
                  </a:moveTo>
                  <a:cubicBezTo>
                    <a:pt x="46" y="1"/>
                    <a:pt x="36" y="1"/>
                    <a:pt x="26" y="2"/>
                  </a:cubicBezTo>
                  <a:cubicBezTo>
                    <a:pt x="13" y="2"/>
                    <a:pt x="1" y="14"/>
                    <a:pt x="1" y="28"/>
                  </a:cubicBezTo>
                  <a:cubicBezTo>
                    <a:pt x="1" y="53"/>
                    <a:pt x="13" y="65"/>
                    <a:pt x="26" y="65"/>
                  </a:cubicBezTo>
                  <a:cubicBezTo>
                    <a:pt x="114" y="65"/>
                    <a:pt x="202" y="103"/>
                    <a:pt x="252" y="178"/>
                  </a:cubicBezTo>
                  <a:cubicBezTo>
                    <a:pt x="264" y="190"/>
                    <a:pt x="290" y="190"/>
                    <a:pt x="303" y="190"/>
                  </a:cubicBezTo>
                  <a:cubicBezTo>
                    <a:pt x="315" y="178"/>
                    <a:pt x="328" y="153"/>
                    <a:pt x="315" y="140"/>
                  </a:cubicBezTo>
                  <a:cubicBezTo>
                    <a:pt x="258" y="60"/>
                    <a:pt x="158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3"/>
            <p:cNvSpPr/>
            <p:nvPr/>
          </p:nvSpPr>
          <p:spPr>
            <a:xfrm>
              <a:off x="3307775" y="4759800"/>
              <a:ext cx="13325" cy="6100"/>
            </a:xfrm>
            <a:custGeom>
              <a:avLst/>
              <a:gdLst/>
              <a:ahLst/>
              <a:cxnLst/>
              <a:rect l="l" t="t" r="r" b="b"/>
              <a:pathLst>
                <a:path w="533" h="244" extrusionOk="0">
                  <a:moveTo>
                    <a:pt x="37" y="1"/>
                  </a:moveTo>
                  <a:cubicBezTo>
                    <a:pt x="7" y="1"/>
                    <a:pt x="0" y="54"/>
                    <a:pt x="34" y="65"/>
                  </a:cubicBezTo>
                  <a:cubicBezTo>
                    <a:pt x="173" y="115"/>
                    <a:pt x="324" y="179"/>
                    <a:pt x="462" y="241"/>
                  </a:cubicBezTo>
                  <a:cubicBezTo>
                    <a:pt x="466" y="242"/>
                    <a:pt x="470" y="243"/>
                    <a:pt x="474" y="243"/>
                  </a:cubicBezTo>
                  <a:cubicBezTo>
                    <a:pt x="507" y="243"/>
                    <a:pt x="533" y="201"/>
                    <a:pt x="500" y="179"/>
                  </a:cubicBezTo>
                  <a:cubicBezTo>
                    <a:pt x="349" y="115"/>
                    <a:pt x="198" y="53"/>
                    <a:pt x="47" y="3"/>
                  </a:cubicBezTo>
                  <a:cubicBezTo>
                    <a:pt x="44" y="1"/>
                    <a:pt x="40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3"/>
            <p:cNvSpPr/>
            <p:nvPr/>
          </p:nvSpPr>
          <p:spPr>
            <a:xfrm>
              <a:off x="3313450" y="4757300"/>
              <a:ext cx="12175" cy="6900"/>
            </a:xfrm>
            <a:custGeom>
              <a:avLst/>
              <a:gdLst/>
              <a:ahLst/>
              <a:cxnLst/>
              <a:rect l="l" t="t" r="r" b="b"/>
              <a:pathLst>
                <a:path w="487" h="276" extrusionOk="0">
                  <a:moveTo>
                    <a:pt x="49" y="0"/>
                  </a:moveTo>
                  <a:cubicBezTo>
                    <a:pt x="17" y="0"/>
                    <a:pt x="1" y="53"/>
                    <a:pt x="47" y="64"/>
                  </a:cubicBezTo>
                  <a:cubicBezTo>
                    <a:pt x="184" y="103"/>
                    <a:pt x="310" y="165"/>
                    <a:pt x="424" y="265"/>
                  </a:cubicBezTo>
                  <a:cubicBezTo>
                    <a:pt x="430" y="272"/>
                    <a:pt x="436" y="275"/>
                    <a:pt x="444" y="275"/>
                  </a:cubicBezTo>
                  <a:cubicBezTo>
                    <a:pt x="452" y="275"/>
                    <a:pt x="462" y="272"/>
                    <a:pt x="474" y="265"/>
                  </a:cubicBezTo>
                  <a:cubicBezTo>
                    <a:pt x="474" y="253"/>
                    <a:pt x="486" y="228"/>
                    <a:pt x="474" y="215"/>
                  </a:cubicBezTo>
                  <a:cubicBezTo>
                    <a:pt x="348" y="115"/>
                    <a:pt x="210" y="39"/>
                    <a:pt x="59" y="2"/>
                  </a:cubicBezTo>
                  <a:cubicBezTo>
                    <a:pt x="55" y="1"/>
                    <a:pt x="5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3"/>
            <p:cNvSpPr/>
            <p:nvPr/>
          </p:nvSpPr>
          <p:spPr>
            <a:xfrm>
              <a:off x="3312475" y="4751000"/>
              <a:ext cx="13850" cy="7325"/>
            </a:xfrm>
            <a:custGeom>
              <a:avLst/>
              <a:gdLst/>
              <a:ahLst/>
              <a:cxnLst/>
              <a:rect l="l" t="t" r="r" b="b"/>
              <a:pathLst>
                <a:path w="554" h="293" extrusionOk="0">
                  <a:moveTo>
                    <a:pt x="50" y="1"/>
                  </a:moveTo>
                  <a:cubicBezTo>
                    <a:pt x="18" y="1"/>
                    <a:pt x="1" y="54"/>
                    <a:pt x="35" y="65"/>
                  </a:cubicBezTo>
                  <a:cubicBezTo>
                    <a:pt x="198" y="103"/>
                    <a:pt x="362" y="178"/>
                    <a:pt x="488" y="279"/>
                  </a:cubicBezTo>
                  <a:cubicBezTo>
                    <a:pt x="494" y="289"/>
                    <a:pt x="502" y="292"/>
                    <a:pt x="510" y="292"/>
                  </a:cubicBezTo>
                  <a:cubicBezTo>
                    <a:pt x="533" y="292"/>
                    <a:pt x="554" y="260"/>
                    <a:pt x="525" y="241"/>
                  </a:cubicBezTo>
                  <a:cubicBezTo>
                    <a:pt x="399" y="128"/>
                    <a:pt x="236" y="40"/>
                    <a:pt x="60" y="2"/>
                  </a:cubicBezTo>
                  <a:cubicBezTo>
                    <a:pt x="57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3"/>
            <p:cNvSpPr/>
            <p:nvPr/>
          </p:nvSpPr>
          <p:spPr>
            <a:xfrm>
              <a:off x="3310500" y="4751850"/>
              <a:ext cx="8825" cy="6125"/>
            </a:xfrm>
            <a:custGeom>
              <a:avLst/>
              <a:gdLst/>
              <a:ahLst/>
              <a:cxnLst/>
              <a:rect l="l" t="t" r="r" b="b"/>
              <a:pathLst>
                <a:path w="353" h="245" extrusionOk="0">
                  <a:moveTo>
                    <a:pt x="32" y="1"/>
                  </a:moveTo>
                  <a:cubicBezTo>
                    <a:pt x="20" y="1"/>
                    <a:pt x="14" y="9"/>
                    <a:pt x="14" y="19"/>
                  </a:cubicBezTo>
                  <a:cubicBezTo>
                    <a:pt x="1" y="44"/>
                    <a:pt x="14" y="56"/>
                    <a:pt x="26" y="69"/>
                  </a:cubicBezTo>
                  <a:cubicBezTo>
                    <a:pt x="89" y="81"/>
                    <a:pt x="139" y="106"/>
                    <a:pt x="177" y="131"/>
                  </a:cubicBezTo>
                  <a:lnTo>
                    <a:pt x="252" y="170"/>
                  </a:lnTo>
                  <a:lnTo>
                    <a:pt x="277" y="195"/>
                  </a:lnTo>
                  <a:lnTo>
                    <a:pt x="290" y="207"/>
                  </a:lnTo>
                  <a:cubicBezTo>
                    <a:pt x="284" y="232"/>
                    <a:pt x="299" y="245"/>
                    <a:pt x="317" y="245"/>
                  </a:cubicBezTo>
                  <a:cubicBezTo>
                    <a:pt x="334" y="245"/>
                    <a:pt x="353" y="232"/>
                    <a:pt x="353" y="207"/>
                  </a:cubicBezTo>
                  <a:cubicBezTo>
                    <a:pt x="353" y="144"/>
                    <a:pt x="277" y="106"/>
                    <a:pt x="227" y="81"/>
                  </a:cubicBezTo>
                  <a:cubicBezTo>
                    <a:pt x="177" y="56"/>
                    <a:pt x="114" y="19"/>
                    <a:pt x="51" y="6"/>
                  </a:cubicBezTo>
                  <a:cubicBezTo>
                    <a:pt x="44" y="2"/>
                    <a:pt x="3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3"/>
            <p:cNvSpPr/>
            <p:nvPr/>
          </p:nvSpPr>
          <p:spPr>
            <a:xfrm>
              <a:off x="3312400" y="4753875"/>
              <a:ext cx="7250" cy="4350"/>
            </a:xfrm>
            <a:custGeom>
              <a:avLst/>
              <a:gdLst/>
              <a:ahLst/>
              <a:cxnLst/>
              <a:rect l="l" t="t" r="r" b="b"/>
              <a:pathLst>
                <a:path w="290" h="174" extrusionOk="0">
                  <a:moveTo>
                    <a:pt x="38" y="0"/>
                  </a:moveTo>
                  <a:cubicBezTo>
                    <a:pt x="13" y="0"/>
                    <a:pt x="0" y="13"/>
                    <a:pt x="0" y="38"/>
                  </a:cubicBezTo>
                  <a:cubicBezTo>
                    <a:pt x="0" y="50"/>
                    <a:pt x="13" y="63"/>
                    <a:pt x="38" y="63"/>
                  </a:cubicBezTo>
                  <a:lnTo>
                    <a:pt x="50" y="63"/>
                  </a:lnTo>
                  <a:lnTo>
                    <a:pt x="50" y="76"/>
                  </a:lnTo>
                  <a:cubicBezTo>
                    <a:pt x="59" y="76"/>
                    <a:pt x="56" y="70"/>
                    <a:pt x="57" y="70"/>
                  </a:cubicBezTo>
                  <a:lnTo>
                    <a:pt x="57" y="70"/>
                  </a:lnTo>
                  <a:cubicBezTo>
                    <a:pt x="58" y="70"/>
                    <a:pt x="59" y="72"/>
                    <a:pt x="63" y="76"/>
                  </a:cubicBezTo>
                  <a:lnTo>
                    <a:pt x="89" y="76"/>
                  </a:lnTo>
                  <a:cubicBezTo>
                    <a:pt x="114" y="76"/>
                    <a:pt x="126" y="89"/>
                    <a:pt x="139" y="101"/>
                  </a:cubicBezTo>
                  <a:cubicBezTo>
                    <a:pt x="176" y="114"/>
                    <a:pt x="201" y="139"/>
                    <a:pt x="226" y="164"/>
                  </a:cubicBezTo>
                  <a:cubicBezTo>
                    <a:pt x="233" y="170"/>
                    <a:pt x="242" y="173"/>
                    <a:pt x="252" y="173"/>
                  </a:cubicBezTo>
                  <a:cubicBezTo>
                    <a:pt x="261" y="173"/>
                    <a:pt x="271" y="170"/>
                    <a:pt x="277" y="164"/>
                  </a:cubicBezTo>
                  <a:cubicBezTo>
                    <a:pt x="290" y="151"/>
                    <a:pt x="290" y="126"/>
                    <a:pt x="277" y="114"/>
                  </a:cubicBezTo>
                  <a:cubicBezTo>
                    <a:pt x="214" y="50"/>
                    <a:pt x="126" y="13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3"/>
            <p:cNvSpPr/>
            <p:nvPr/>
          </p:nvSpPr>
          <p:spPr>
            <a:xfrm>
              <a:off x="3311125" y="4752225"/>
              <a:ext cx="9800" cy="3675"/>
            </a:xfrm>
            <a:custGeom>
              <a:avLst/>
              <a:gdLst/>
              <a:ahLst/>
              <a:cxnLst/>
              <a:rect l="l" t="t" r="r" b="b"/>
              <a:pathLst>
                <a:path w="392" h="147" extrusionOk="0">
                  <a:moveTo>
                    <a:pt x="19" y="0"/>
                  </a:moveTo>
                  <a:cubicBezTo>
                    <a:pt x="9" y="0"/>
                    <a:pt x="1" y="18"/>
                    <a:pt x="1" y="29"/>
                  </a:cubicBezTo>
                  <a:cubicBezTo>
                    <a:pt x="1" y="54"/>
                    <a:pt x="14" y="66"/>
                    <a:pt x="26" y="66"/>
                  </a:cubicBezTo>
                  <a:cubicBezTo>
                    <a:pt x="140" y="79"/>
                    <a:pt x="240" y="104"/>
                    <a:pt x="341" y="142"/>
                  </a:cubicBezTo>
                  <a:cubicBezTo>
                    <a:pt x="344" y="145"/>
                    <a:pt x="348" y="147"/>
                    <a:pt x="353" y="147"/>
                  </a:cubicBezTo>
                  <a:cubicBezTo>
                    <a:pt x="365" y="147"/>
                    <a:pt x="378" y="135"/>
                    <a:pt x="378" y="116"/>
                  </a:cubicBezTo>
                  <a:cubicBezTo>
                    <a:pt x="391" y="104"/>
                    <a:pt x="378" y="91"/>
                    <a:pt x="353" y="79"/>
                  </a:cubicBezTo>
                  <a:cubicBezTo>
                    <a:pt x="252" y="41"/>
                    <a:pt x="140" y="16"/>
                    <a:pt x="26" y="4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3"/>
            <p:cNvSpPr/>
            <p:nvPr/>
          </p:nvSpPr>
          <p:spPr>
            <a:xfrm>
              <a:off x="3317125" y="4750275"/>
              <a:ext cx="7550" cy="5125"/>
            </a:xfrm>
            <a:custGeom>
              <a:avLst/>
              <a:gdLst/>
              <a:ahLst/>
              <a:cxnLst/>
              <a:rect l="l" t="t" r="r" b="b"/>
              <a:pathLst>
                <a:path w="302" h="205" extrusionOk="0">
                  <a:moveTo>
                    <a:pt x="31" y="1"/>
                  </a:moveTo>
                  <a:cubicBezTo>
                    <a:pt x="18" y="1"/>
                    <a:pt x="9" y="10"/>
                    <a:pt x="0" y="18"/>
                  </a:cubicBezTo>
                  <a:cubicBezTo>
                    <a:pt x="0" y="43"/>
                    <a:pt x="12" y="57"/>
                    <a:pt x="25" y="69"/>
                  </a:cubicBezTo>
                  <a:cubicBezTo>
                    <a:pt x="76" y="69"/>
                    <a:pt x="113" y="82"/>
                    <a:pt x="151" y="107"/>
                  </a:cubicBezTo>
                  <a:cubicBezTo>
                    <a:pt x="188" y="132"/>
                    <a:pt x="213" y="157"/>
                    <a:pt x="252" y="194"/>
                  </a:cubicBezTo>
                  <a:cubicBezTo>
                    <a:pt x="252" y="201"/>
                    <a:pt x="258" y="204"/>
                    <a:pt x="266" y="204"/>
                  </a:cubicBezTo>
                  <a:cubicBezTo>
                    <a:pt x="274" y="204"/>
                    <a:pt x="283" y="201"/>
                    <a:pt x="289" y="194"/>
                  </a:cubicBezTo>
                  <a:cubicBezTo>
                    <a:pt x="302" y="182"/>
                    <a:pt x="302" y="157"/>
                    <a:pt x="289" y="144"/>
                  </a:cubicBezTo>
                  <a:cubicBezTo>
                    <a:pt x="239" y="69"/>
                    <a:pt x="138" y="18"/>
                    <a:pt x="50" y="6"/>
                  </a:cubicBezTo>
                  <a:cubicBezTo>
                    <a:pt x="43" y="2"/>
                    <a:pt x="3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3"/>
            <p:cNvSpPr/>
            <p:nvPr/>
          </p:nvSpPr>
          <p:spPr>
            <a:xfrm>
              <a:off x="3312075" y="4749750"/>
              <a:ext cx="13300" cy="5425"/>
            </a:xfrm>
            <a:custGeom>
              <a:avLst/>
              <a:gdLst/>
              <a:ahLst/>
              <a:cxnLst/>
              <a:rect l="l" t="t" r="r" b="b"/>
              <a:pathLst>
                <a:path w="532" h="217" extrusionOk="0">
                  <a:moveTo>
                    <a:pt x="94" y="0"/>
                  </a:moveTo>
                  <a:cubicBezTo>
                    <a:pt x="80" y="0"/>
                    <a:pt x="65" y="1"/>
                    <a:pt x="51" y="2"/>
                  </a:cubicBezTo>
                  <a:cubicBezTo>
                    <a:pt x="1" y="14"/>
                    <a:pt x="1" y="78"/>
                    <a:pt x="51" y="78"/>
                  </a:cubicBezTo>
                  <a:cubicBezTo>
                    <a:pt x="69" y="76"/>
                    <a:pt x="86" y="75"/>
                    <a:pt x="104" y="75"/>
                  </a:cubicBezTo>
                  <a:cubicBezTo>
                    <a:pt x="226" y="75"/>
                    <a:pt x="354" y="115"/>
                    <a:pt x="454" y="203"/>
                  </a:cubicBezTo>
                  <a:cubicBezTo>
                    <a:pt x="463" y="213"/>
                    <a:pt x="473" y="217"/>
                    <a:pt x="483" y="217"/>
                  </a:cubicBezTo>
                  <a:cubicBezTo>
                    <a:pt x="511" y="217"/>
                    <a:pt x="532" y="184"/>
                    <a:pt x="504" y="165"/>
                  </a:cubicBezTo>
                  <a:cubicBezTo>
                    <a:pt x="389" y="62"/>
                    <a:pt x="242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3"/>
            <p:cNvSpPr/>
            <p:nvPr/>
          </p:nvSpPr>
          <p:spPr>
            <a:xfrm>
              <a:off x="3317125" y="4748800"/>
              <a:ext cx="10700" cy="5850"/>
            </a:xfrm>
            <a:custGeom>
              <a:avLst/>
              <a:gdLst/>
              <a:ahLst/>
              <a:cxnLst/>
              <a:rect l="l" t="t" r="r" b="b"/>
              <a:pathLst>
                <a:path w="428" h="234" extrusionOk="0">
                  <a:moveTo>
                    <a:pt x="62" y="0"/>
                  </a:moveTo>
                  <a:cubicBezTo>
                    <a:pt x="50" y="0"/>
                    <a:pt x="38" y="1"/>
                    <a:pt x="25" y="2"/>
                  </a:cubicBezTo>
                  <a:cubicBezTo>
                    <a:pt x="12" y="15"/>
                    <a:pt x="0" y="27"/>
                    <a:pt x="0" y="52"/>
                  </a:cubicBezTo>
                  <a:cubicBezTo>
                    <a:pt x="9" y="61"/>
                    <a:pt x="18" y="70"/>
                    <a:pt x="27" y="70"/>
                  </a:cubicBezTo>
                  <a:cubicBezTo>
                    <a:pt x="30" y="70"/>
                    <a:pt x="34" y="69"/>
                    <a:pt x="37" y="65"/>
                  </a:cubicBezTo>
                  <a:cubicBezTo>
                    <a:pt x="48" y="64"/>
                    <a:pt x="59" y="64"/>
                    <a:pt x="71" y="64"/>
                  </a:cubicBezTo>
                  <a:cubicBezTo>
                    <a:pt x="187" y="64"/>
                    <a:pt x="307" y="124"/>
                    <a:pt x="364" y="216"/>
                  </a:cubicBezTo>
                  <a:cubicBezTo>
                    <a:pt x="374" y="225"/>
                    <a:pt x="382" y="234"/>
                    <a:pt x="395" y="234"/>
                  </a:cubicBezTo>
                  <a:cubicBezTo>
                    <a:pt x="401" y="234"/>
                    <a:pt x="407" y="232"/>
                    <a:pt x="415" y="228"/>
                  </a:cubicBezTo>
                  <a:cubicBezTo>
                    <a:pt x="428" y="216"/>
                    <a:pt x="428" y="191"/>
                    <a:pt x="428" y="178"/>
                  </a:cubicBezTo>
                  <a:cubicBezTo>
                    <a:pt x="346" y="62"/>
                    <a:pt x="20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3"/>
            <p:cNvSpPr/>
            <p:nvPr/>
          </p:nvSpPr>
          <p:spPr>
            <a:xfrm>
              <a:off x="3319000" y="4747150"/>
              <a:ext cx="9525" cy="6150"/>
            </a:xfrm>
            <a:custGeom>
              <a:avLst/>
              <a:gdLst/>
              <a:ahLst/>
              <a:cxnLst/>
              <a:rect l="l" t="t" r="r" b="b"/>
              <a:pathLst>
                <a:path w="381" h="246" extrusionOk="0">
                  <a:moveTo>
                    <a:pt x="33" y="0"/>
                  </a:moveTo>
                  <a:cubicBezTo>
                    <a:pt x="20" y="0"/>
                    <a:pt x="13" y="12"/>
                    <a:pt x="13" y="31"/>
                  </a:cubicBezTo>
                  <a:cubicBezTo>
                    <a:pt x="1" y="43"/>
                    <a:pt x="13" y="56"/>
                    <a:pt x="26" y="68"/>
                  </a:cubicBezTo>
                  <a:cubicBezTo>
                    <a:pt x="138" y="106"/>
                    <a:pt x="227" y="156"/>
                    <a:pt x="314" y="232"/>
                  </a:cubicBezTo>
                  <a:cubicBezTo>
                    <a:pt x="321" y="241"/>
                    <a:pt x="329" y="245"/>
                    <a:pt x="337" y="245"/>
                  </a:cubicBezTo>
                  <a:cubicBezTo>
                    <a:pt x="360" y="245"/>
                    <a:pt x="380" y="212"/>
                    <a:pt x="353" y="194"/>
                  </a:cubicBezTo>
                  <a:cubicBezTo>
                    <a:pt x="264" y="106"/>
                    <a:pt x="164" y="43"/>
                    <a:pt x="51" y="6"/>
                  </a:cubicBezTo>
                  <a:cubicBezTo>
                    <a:pt x="44" y="2"/>
                    <a:pt x="38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3"/>
            <p:cNvSpPr/>
            <p:nvPr/>
          </p:nvSpPr>
          <p:spPr>
            <a:xfrm>
              <a:off x="3322150" y="4747775"/>
              <a:ext cx="7250" cy="5475"/>
            </a:xfrm>
            <a:custGeom>
              <a:avLst/>
              <a:gdLst/>
              <a:ahLst/>
              <a:cxnLst/>
              <a:rect l="l" t="t" r="r" b="b"/>
              <a:pathLst>
                <a:path w="290" h="219" extrusionOk="0">
                  <a:moveTo>
                    <a:pt x="37" y="0"/>
                  </a:moveTo>
                  <a:cubicBezTo>
                    <a:pt x="25" y="0"/>
                    <a:pt x="12" y="9"/>
                    <a:pt x="12" y="18"/>
                  </a:cubicBezTo>
                  <a:cubicBezTo>
                    <a:pt x="0" y="43"/>
                    <a:pt x="12" y="56"/>
                    <a:pt x="25" y="68"/>
                  </a:cubicBezTo>
                  <a:cubicBezTo>
                    <a:pt x="76" y="81"/>
                    <a:pt x="113" y="93"/>
                    <a:pt x="151" y="118"/>
                  </a:cubicBezTo>
                  <a:cubicBezTo>
                    <a:pt x="163" y="118"/>
                    <a:pt x="163" y="118"/>
                    <a:pt x="176" y="131"/>
                  </a:cubicBezTo>
                  <a:cubicBezTo>
                    <a:pt x="176" y="131"/>
                    <a:pt x="188" y="131"/>
                    <a:pt x="188" y="143"/>
                  </a:cubicBezTo>
                  <a:lnTo>
                    <a:pt x="202" y="143"/>
                  </a:lnTo>
                  <a:cubicBezTo>
                    <a:pt x="188" y="143"/>
                    <a:pt x="202" y="157"/>
                    <a:pt x="202" y="157"/>
                  </a:cubicBezTo>
                  <a:cubicBezTo>
                    <a:pt x="202" y="169"/>
                    <a:pt x="214" y="169"/>
                    <a:pt x="214" y="169"/>
                  </a:cubicBezTo>
                  <a:lnTo>
                    <a:pt x="214" y="182"/>
                  </a:lnTo>
                  <a:lnTo>
                    <a:pt x="214" y="194"/>
                  </a:lnTo>
                  <a:cubicBezTo>
                    <a:pt x="227" y="219"/>
                    <a:pt x="239" y="219"/>
                    <a:pt x="264" y="219"/>
                  </a:cubicBezTo>
                  <a:cubicBezTo>
                    <a:pt x="277" y="219"/>
                    <a:pt x="289" y="194"/>
                    <a:pt x="277" y="182"/>
                  </a:cubicBezTo>
                  <a:cubicBezTo>
                    <a:pt x="264" y="131"/>
                    <a:pt x="239" y="93"/>
                    <a:pt x="202" y="56"/>
                  </a:cubicBezTo>
                  <a:cubicBezTo>
                    <a:pt x="151" y="31"/>
                    <a:pt x="101" y="18"/>
                    <a:pt x="51" y="6"/>
                  </a:cubicBezTo>
                  <a:cubicBezTo>
                    <a:pt x="47" y="2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3"/>
            <p:cNvSpPr/>
            <p:nvPr/>
          </p:nvSpPr>
          <p:spPr>
            <a:xfrm>
              <a:off x="3321525" y="4746325"/>
              <a:ext cx="7875" cy="5825"/>
            </a:xfrm>
            <a:custGeom>
              <a:avLst/>
              <a:gdLst/>
              <a:ahLst/>
              <a:cxnLst/>
              <a:rect l="l" t="t" r="r" b="b"/>
              <a:pathLst>
                <a:path w="315" h="233" extrusionOk="0">
                  <a:moveTo>
                    <a:pt x="37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39"/>
                    <a:pt x="12" y="64"/>
                    <a:pt x="25" y="64"/>
                  </a:cubicBezTo>
                  <a:cubicBezTo>
                    <a:pt x="76" y="76"/>
                    <a:pt x="126" y="89"/>
                    <a:pt x="163" y="114"/>
                  </a:cubicBezTo>
                  <a:cubicBezTo>
                    <a:pt x="188" y="126"/>
                    <a:pt x="201" y="139"/>
                    <a:pt x="213" y="151"/>
                  </a:cubicBezTo>
                  <a:lnTo>
                    <a:pt x="227" y="164"/>
                  </a:lnTo>
                  <a:cubicBezTo>
                    <a:pt x="239" y="164"/>
                    <a:pt x="239" y="176"/>
                    <a:pt x="239" y="176"/>
                  </a:cubicBezTo>
                  <a:lnTo>
                    <a:pt x="239" y="189"/>
                  </a:lnTo>
                  <a:cubicBezTo>
                    <a:pt x="239" y="176"/>
                    <a:pt x="239" y="176"/>
                    <a:pt x="252" y="176"/>
                  </a:cubicBezTo>
                  <a:cubicBezTo>
                    <a:pt x="239" y="189"/>
                    <a:pt x="227" y="201"/>
                    <a:pt x="239" y="215"/>
                  </a:cubicBezTo>
                  <a:cubicBezTo>
                    <a:pt x="248" y="223"/>
                    <a:pt x="257" y="232"/>
                    <a:pt x="270" y="232"/>
                  </a:cubicBezTo>
                  <a:cubicBezTo>
                    <a:pt x="275" y="232"/>
                    <a:pt x="281" y="230"/>
                    <a:pt x="289" y="227"/>
                  </a:cubicBezTo>
                  <a:cubicBezTo>
                    <a:pt x="302" y="215"/>
                    <a:pt x="314" y="201"/>
                    <a:pt x="314" y="176"/>
                  </a:cubicBezTo>
                  <a:cubicBezTo>
                    <a:pt x="302" y="164"/>
                    <a:pt x="302" y="151"/>
                    <a:pt x="289" y="139"/>
                  </a:cubicBezTo>
                  <a:cubicBezTo>
                    <a:pt x="277" y="114"/>
                    <a:pt x="239" y="89"/>
                    <a:pt x="213" y="76"/>
                  </a:cubicBezTo>
                  <a:cubicBezTo>
                    <a:pt x="163" y="39"/>
                    <a:pt x="101" y="13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3"/>
            <p:cNvSpPr/>
            <p:nvPr/>
          </p:nvSpPr>
          <p:spPr>
            <a:xfrm>
              <a:off x="3318375" y="4745700"/>
              <a:ext cx="10375" cy="5300"/>
            </a:xfrm>
            <a:custGeom>
              <a:avLst/>
              <a:gdLst/>
              <a:ahLst/>
              <a:cxnLst/>
              <a:rect l="l" t="t" r="r" b="b"/>
              <a:pathLst>
                <a:path w="415" h="212" extrusionOk="0">
                  <a:moveTo>
                    <a:pt x="38" y="0"/>
                  </a:moveTo>
                  <a:cubicBezTo>
                    <a:pt x="0" y="0"/>
                    <a:pt x="0" y="64"/>
                    <a:pt x="38" y="64"/>
                  </a:cubicBezTo>
                  <a:cubicBezTo>
                    <a:pt x="101" y="64"/>
                    <a:pt x="163" y="64"/>
                    <a:pt x="227" y="89"/>
                  </a:cubicBezTo>
                  <a:cubicBezTo>
                    <a:pt x="252" y="89"/>
                    <a:pt x="277" y="101"/>
                    <a:pt x="302" y="114"/>
                  </a:cubicBezTo>
                  <a:cubicBezTo>
                    <a:pt x="314" y="126"/>
                    <a:pt x="339" y="151"/>
                    <a:pt x="327" y="176"/>
                  </a:cubicBezTo>
                  <a:cubicBezTo>
                    <a:pt x="320" y="198"/>
                    <a:pt x="338" y="212"/>
                    <a:pt x="357" y="212"/>
                  </a:cubicBezTo>
                  <a:cubicBezTo>
                    <a:pt x="371" y="212"/>
                    <a:pt x="385" y="205"/>
                    <a:pt x="390" y="189"/>
                  </a:cubicBezTo>
                  <a:cubicBezTo>
                    <a:pt x="415" y="114"/>
                    <a:pt x="339" y="50"/>
                    <a:pt x="277" y="25"/>
                  </a:cubicBezTo>
                  <a:cubicBezTo>
                    <a:pt x="202" y="0"/>
                    <a:pt x="126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3"/>
            <p:cNvSpPr/>
            <p:nvPr/>
          </p:nvSpPr>
          <p:spPr>
            <a:xfrm>
              <a:off x="3324025" y="4743425"/>
              <a:ext cx="7575" cy="7325"/>
            </a:xfrm>
            <a:custGeom>
              <a:avLst/>
              <a:gdLst/>
              <a:ahLst/>
              <a:cxnLst/>
              <a:rect l="l" t="t" r="r" b="b"/>
              <a:pathLst>
                <a:path w="303" h="293" extrusionOk="0">
                  <a:moveTo>
                    <a:pt x="60" y="0"/>
                  </a:moveTo>
                  <a:cubicBezTo>
                    <a:pt x="48" y="0"/>
                    <a:pt x="37" y="1"/>
                    <a:pt x="26" y="4"/>
                  </a:cubicBezTo>
                  <a:cubicBezTo>
                    <a:pt x="1" y="16"/>
                    <a:pt x="1" y="29"/>
                    <a:pt x="1" y="41"/>
                  </a:cubicBezTo>
                  <a:cubicBezTo>
                    <a:pt x="1" y="59"/>
                    <a:pt x="14" y="71"/>
                    <a:pt x="26" y="71"/>
                  </a:cubicBezTo>
                  <a:cubicBezTo>
                    <a:pt x="31" y="71"/>
                    <a:pt x="35" y="70"/>
                    <a:pt x="38" y="66"/>
                  </a:cubicBezTo>
                  <a:lnTo>
                    <a:pt x="76" y="66"/>
                  </a:lnTo>
                  <a:cubicBezTo>
                    <a:pt x="88" y="66"/>
                    <a:pt x="101" y="79"/>
                    <a:pt x="113" y="79"/>
                  </a:cubicBezTo>
                  <a:cubicBezTo>
                    <a:pt x="127" y="91"/>
                    <a:pt x="152" y="104"/>
                    <a:pt x="164" y="116"/>
                  </a:cubicBezTo>
                  <a:cubicBezTo>
                    <a:pt x="214" y="155"/>
                    <a:pt x="227" y="217"/>
                    <a:pt x="239" y="267"/>
                  </a:cubicBezTo>
                  <a:cubicBezTo>
                    <a:pt x="239" y="280"/>
                    <a:pt x="264" y="292"/>
                    <a:pt x="277" y="292"/>
                  </a:cubicBezTo>
                  <a:cubicBezTo>
                    <a:pt x="303" y="280"/>
                    <a:pt x="303" y="267"/>
                    <a:pt x="303" y="255"/>
                  </a:cubicBezTo>
                  <a:cubicBezTo>
                    <a:pt x="290" y="180"/>
                    <a:pt x="264" y="116"/>
                    <a:pt x="214" y="66"/>
                  </a:cubicBezTo>
                  <a:cubicBezTo>
                    <a:pt x="173" y="25"/>
                    <a:pt x="11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3"/>
            <p:cNvSpPr/>
            <p:nvPr/>
          </p:nvSpPr>
          <p:spPr>
            <a:xfrm>
              <a:off x="3325925" y="4743875"/>
              <a:ext cx="7650" cy="8275"/>
            </a:xfrm>
            <a:custGeom>
              <a:avLst/>
              <a:gdLst/>
              <a:ahLst/>
              <a:cxnLst/>
              <a:rect l="l" t="t" r="r" b="b"/>
              <a:pathLst>
                <a:path w="306" h="331" extrusionOk="0">
                  <a:moveTo>
                    <a:pt x="44" y="1"/>
                  </a:moveTo>
                  <a:cubicBezTo>
                    <a:pt x="38" y="1"/>
                    <a:pt x="31" y="4"/>
                    <a:pt x="25" y="11"/>
                  </a:cubicBezTo>
                  <a:cubicBezTo>
                    <a:pt x="12" y="23"/>
                    <a:pt x="0" y="36"/>
                    <a:pt x="25" y="48"/>
                  </a:cubicBezTo>
                  <a:cubicBezTo>
                    <a:pt x="101" y="123"/>
                    <a:pt x="176" y="212"/>
                    <a:pt x="227" y="313"/>
                  </a:cubicBezTo>
                  <a:cubicBezTo>
                    <a:pt x="235" y="325"/>
                    <a:pt x="249" y="331"/>
                    <a:pt x="261" y="331"/>
                  </a:cubicBezTo>
                  <a:cubicBezTo>
                    <a:pt x="284" y="331"/>
                    <a:pt x="305" y="312"/>
                    <a:pt x="289" y="287"/>
                  </a:cubicBezTo>
                  <a:cubicBezTo>
                    <a:pt x="227" y="174"/>
                    <a:pt x="151" y="86"/>
                    <a:pt x="63" y="11"/>
                  </a:cubicBezTo>
                  <a:cubicBezTo>
                    <a:pt x="57" y="4"/>
                    <a:pt x="50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3"/>
            <p:cNvSpPr/>
            <p:nvPr/>
          </p:nvSpPr>
          <p:spPr>
            <a:xfrm>
              <a:off x="3323850" y="4744925"/>
              <a:ext cx="9300" cy="7950"/>
            </a:xfrm>
            <a:custGeom>
              <a:avLst/>
              <a:gdLst/>
              <a:ahLst/>
              <a:cxnLst/>
              <a:rect l="l" t="t" r="r" b="b"/>
              <a:pathLst>
                <a:path w="372" h="318" extrusionOk="0">
                  <a:moveTo>
                    <a:pt x="52" y="0"/>
                  </a:moveTo>
                  <a:cubicBezTo>
                    <a:pt x="23" y="0"/>
                    <a:pt x="1" y="46"/>
                    <a:pt x="33" y="56"/>
                  </a:cubicBezTo>
                  <a:cubicBezTo>
                    <a:pt x="146" y="120"/>
                    <a:pt x="234" y="207"/>
                    <a:pt x="310" y="308"/>
                  </a:cubicBezTo>
                  <a:cubicBezTo>
                    <a:pt x="316" y="314"/>
                    <a:pt x="325" y="318"/>
                    <a:pt x="334" y="318"/>
                  </a:cubicBezTo>
                  <a:cubicBezTo>
                    <a:pt x="344" y="318"/>
                    <a:pt x="353" y="314"/>
                    <a:pt x="360" y="308"/>
                  </a:cubicBezTo>
                  <a:cubicBezTo>
                    <a:pt x="372" y="296"/>
                    <a:pt x="372" y="271"/>
                    <a:pt x="360" y="257"/>
                  </a:cubicBezTo>
                  <a:cubicBezTo>
                    <a:pt x="284" y="157"/>
                    <a:pt x="184" y="69"/>
                    <a:pt x="70" y="6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3"/>
            <p:cNvSpPr/>
            <p:nvPr/>
          </p:nvSpPr>
          <p:spPr>
            <a:xfrm>
              <a:off x="3327175" y="4742425"/>
              <a:ext cx="9750" cy="9275"/>
            </a:xfrm>
            <a:custGeom>
              <a:avLst/>
              <a:gdLst/>
              <a:ahLst/>
              <a:cxnLst/>
              <a:rect l="l" t="t" r="r" b="b"/>
              <a:pathLst>
                <a:path w="390" h="371" extrusionOk="0">
                  <a:moveTo>
                    <a:pt x="40" y="0"/>
                  </a:moveTo>
                  <a:cubicBezTo>
                    <a:pt x="31" y="0"/>
                    <a:pt x="22" y="9"/>
                    <a:pt x="13" y="18"/>
                  </a:cubicBezTo>
                  <a:cubicBezTo>
                    <a:pt x="1" y="31"/>
                    <a:pt x="13" y="56"/>
                    <a:pt x="26" y="56"/>
                  </a:cubicBezTo>
                  <a:cubicBezTo>
                    <a:pt x="76" y="94"/>
                    <a:pt x="138" y="144"/>
                    <a:pt x="189" y="181"/>
                  </a:cubicBezTo>
                  <a:lnTo>
                    <a:pt x="264" y="257"/>
                  </a:lnTo>
                  <a:cubicBezTo>
                    <a:pt x="289" y="282"/>
                    <a:pt x="302" y="295"/>
                    <a:pt x="289" y="332"/>
                  </a:cubicBezTo>
                  <a:cubicBezTo>
                    <a:pt x="289" y="345"/>
                    <a:pt x="302" y="357"/>
                    <a:pt x="314" y="371"/>
                  </a:cubicBezTo>
                  <a:cubicBezTo>
                    <a:pt x="340" y="371"/>
                    <a:pt x="353" y="357"/>
                    <a:pt x="353" y="345"/>
                  </a:cubicBezTo>
                  <a:cubicBezTo>
                    <a:pt x="390" y="270"/>
                    <a:pt x="302" y="195"/>
                    <a:pt x="252" y="156"/>
                  </a:cubicBezTo>
                  <a:cubicBezTo>
                    <a:pt x="189" y="94"/>
                    <a:pt x="126" y="44"/>
                    <a:pt x="51" y="5"/>
                  </a:cubicBezTo>
                  <a:cubicBezTo>
                    <a:pt x="47" y="2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3"/>
            <p:cNvSpPr/>
            <p:nvPr/>
          </p:nvSpPr>
          <p:spPr>
            <a:xfrm>
              <a:off x="3328725" y="4743175"/>
              <a:ext cx="9475" cy="8300"/>
            </a:xfrm>
            <a:custGeom>
              <a:avLst/>
              <a:gdLst/>
              <a:ahLst/>
              <a:cxnLst/>
              <a:rect l="l" t="t" r="r" b="b"/>
              <a:pathLst>
                <a:path w="379" h="332" extrusionOk="0">
                  <a:moveTo>
                    <a:pt x="304" y="271"/>
                  </a:moveTo>
                  <a:cubicBezTo>
                    <a:pt x="307" y="277"/>
                    <a:pt x="313" y="277"/>
                    <a:pt x="303" y="277"/>
                  </a:cubicBezTo>
                  <a:cubicBezTo>
                    <a:pt x="303" y="275"/>
                    <a:pt x="303" y="273"/>
                    <a:pt x="304" y="271"/>
                  </a:cubicBezTo>
                  <a:close/>
                  <a:moveTo>
                    <a:pt x="39" y="1"/>
                  </a:moveTo>
                  <a:cubicBezTo>
                    <a:pt x="1" y="1"/>
                    <a:pt x="1" y="64"/>
                    <a:pt x="39" y="64"/>
                  </a:cubicBezTo>
                  <a:cubicBezTo>
                    <a:pt x="102" y="64"/>
                    <a:pt x="165" y="101"/>
                    <a:pt x="202" y="139"/>
                  </a:cubicBezTo>
                  <a:cubicBezTo>
                    <a:pt x="227" y="165"/>
                    <a:pt x="252" y="190"/>
                    <a:pt x="265" y="215"/>
                  </a:cubicBezTo>
                  <a:cubicBezTo>
                    <a:pt x="278" y="227"/>
                    <a:pt x="291" y="240"/>
                    <a:pt x="291" y="265"/>
                  </a:cubicBezTo>
                  <a:lnTo>
                    <a:pt x="303" y="265"/>
                  </a:lnTo>
                  <a:cubicBezTo>
                    <a:pt x="303" y="267"/>
                    <a:pt x="303" y="268"/>
                    <a:pt x="303" y="270"/>
                  </a:cubicBezTo>
                  <a:lnTo>
                    <a:pt x="303" y="270"/>
                  </a:lnTo>
                  <a:cubicBezTo>
                    <a:pt x="299" y="275"/>
                    <a:pt x="295" y="282"/>
                    <a:pt x="291" y="290"/>
                  </a:cubicBezTo>
                  <a:cubicBezTo>
                    <a:pt x="291" y="302"/>
                    <a:pt x="303" y="315"/>
                    <a:pt x="316" y="327"/>
                  </a:cubicBezTo>
                  <a:cubicBezTo>
                    <a:pt x="321" y="330"/>
                    <a:pt x="325" y="331"/>
                    <a:pt x="330" y="331"/>
                  </a:cubicBezTo>
                  <a:cubicBezTo>
                    <a:pt x="350" y="331"/>
                    <a:pt x="366" y="311"/>
                    <a:pt x="366" y="290"/>
                  </a:cubicBezTo>
                  <a:cubicBezTo>
                    <a:pt x="378" y="265"/>
                    <a:pt x="366" y="252"/>
                    <a:pt x="353" y="240"/>
                  </a:cubicBezTo>
                  <a:cubicBezTo>
                    <a:pt x="328" y="190"/>
                    <a:pt x="303" y="151"/>
                    <a:pt x="278" y="126"/>
                  </a:cubicBezTo>
                  <a:cubicBezTo>
                    <a:pt x="215" y="51"/>
                    <a:pt x="140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3"/>
            <p:cNvSpPr/>
            <p:nvPr/>
          </p:nvSpPr>
          <p:spPr>
            <a:xfrm>
              <a:off x="3328200" y="4741250"/>
              <a:ext cx="9700" cy="10375"/>
            </a:xfrm>
            <a:custGeom>
              <a:avLst/>
              <a:gdLst/>
              <a:ahLst/>
              <a:cxnLst/>
              <a:rect l="l" t="t" r="r" b="b"/>
              <a:pathLst>
                <a:path w="388" h="415" extrusionOk="0">
                  <a:moveTo>
                    <a:pt x="61" y="0"/>
                  </a:moveTo>
                  <a:cubicBezTo>
                    <a:pt x="28" y="0"/>
                    <a:pt x="1" y="43"/>
                    <a:pt x="35" y="65"/>
                  </a:cubicBezTo>
                  <a:cubicBezTo>
                    <a:pt x="97" y="91"/>
                    <a:pt x="161" y="141"/>
                    <a:pt x="211" y="191"/>
                  </a:cubicBezTo>
                  <a:cubicBezTo>
                    <a:pt x="236" y="216"/>
                    <a:pt x="248" y="242"/>
                    <a:pt x="273" y="279"/>
                  </a:cubicBezTo>
                  <a:cubicBezTo>
                    <a:pt x="286" y="304"/>
                    <a:pt x="312" y="342"/>
                    <a:pt x="312" y="367"/>
                  </a:cubicBezTo>
                  <a:cubicBezTo>
                    <a:pt x="304" y="398"/>
                    <a:pt x="324" y="414"/>
                    <a:pt x="344" y="414"/>
                  </a:cubicBezTo>
                  <a:cubicBezTo>
                    <a:pt x="356" y="414"/>
                    <a:pt x="369" y="407"/>
                    <a:pt x="374" y="392"/>
                  </a:cubicBezTo>
                  <a:cubicBezTo>
                    <a:pt x="387" y="342"/>
                    <a:pt x="362" y="304"/>
                    <a:pt x="337" y="254"/>
                  </a:cubicBezTo>
                  <a:cubicBezTo>
                    <a:pt x="324" y="228"/>
                    <a:pt x="286" y="191"/>
                    <a:pt x="261" y="166"/>
                  </a:cubicBezTo>
                  <a:cubicBezTo>
                    <a:pt x="211" y="103"/>
                    <a:pt x="136" y="40"/>
                    <a:pt x="72" y="2"/>
                  </a:cubicBezTo>
                  <a:cubicBezTo>
                    <a:pt x="68" y="1"/>
                    <a:pt x="6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3"/>
            <p:cNvSpPr/>
            <p:nvPr/>
          </p:nvSpPr>
          <p:spPr>
            <a:xfrm>
              <a:off x="3332200" y="4741925"/>
              <a:ext cx="8500" cy="7875"/>
            </a:xfrm>
            <a:custGeom>
              <a:avLst/>
              <a:gdLst/>
              <a:ahLst/>
              <a:cxnLst/>
              <a:rect l="l" t="t" r="r" b="b"/>
              <a:pathLst>
                <a:path w="340" h="315" extrusionOk="0">
                  <a:moveTo>
                    <a:pt x="38" y="0"/>
                  </a:moveTo>
                  <a:cubicBezTo>
                    <a:pt x="26" y="0"/>
                    <a:pt x="13" y="13"/>
                    <a:pt x="1" y="25"/>
                  </a:cubicBezTo>
                  <a:cubicBezTo>
                    <a:pt x="1" y="38"/>
                    <a:pt x="13" y="64"/>
                    <a:pt x="26" y="64"/>
                  </a:cubicBezTo>
                  <a:cubicBezTo>
                    <a:pt x="88" y="89"/>
                    <a:pt x="152" y="101"/>
                    <a:pt x="202" y="151"/>
                  </a:cubicBezTo>
                  <a:cubicBezTo>
                    <a:pt x="239" y="176"/>
                    <a:pt x="277" y="227"/>
                    <a:pt x="277" y="277"/>
                  </a:cubicBezTo>
                  <a:cubicBezTo>
                    <a:pt x="277" y="302"/>
                    <a:pt x="293" y="315"/>
                    <a:pt x="309" y="315"/>
                  </a:cubicBezTo>
                  <a:cubicBezTo>
                    <a:pt x="324" y="315"/>
                    <a:pt x="340" y="302"/>
                    <a:pt x="340" y="277"/>
                  </a:cubicBezTo>
                  <a:cubicBezTo>
                    <a:pt x="340" y="215"/>
                    <a:pt x="303" y="139"/>
                    <a:pt x="252" y="101"/>
                  </a:cubicBezTo>
                  <a:cubicBezTo>
                    <a:pt x="189" y="51"/>
                    <a:pt x="113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3"/>
            <p:cNvSpPr/>
            <p:nvPr/>
          </p:nvSpPr>
          <p:spPr>
            <a:xfrm>
              <a:off x="3336600" y="4743925"/>
              <a:ext cx="5375" cy="7025"/>
            </a:xfrm>
            <a:custGeom>
              <a:avLst/>
              <a:gdLst/>
              <a:ahLst/>
              <a:cxnLst/>
              <a:rect l="l" t="t" r="r" b="b"/>
              <a:pathLst>
                <a:path w="215" h="281" extrusionOk="0">
                  <a:moveTo>
                    <a:pt x="42" y="0"/>
                  </a:moveTo>
                  <a:cubicBezTo>
                    <a:pt x="36" y="0"/>
                    <a:pt x="31" y="3"/>
                    <a:pt x="26" y="9"/>
                  </a:cubicBezTo>
                  <a:cubicBezTo>
                    <a:pt x="1" y="9"/>
                    <a:pt x="1" y="34"/>
                    <a:pt x="13" y="46"/>
                  </a:cubicBezTo>
                  <a:cubicBezTo>
                    <a:pt x="51" y="121"/>
                    <a:pt x="101" y="197"/>
                    <a:pt x="152" y="260"/>
                  </a:cubicBezTo>
                  <a:cubicBezTo>
                    <a:pt x="152" y="275"/>
                    <a:pt x="160" y="281"/>
                    <a:pt x="170" y="281"/>
                  </a:cubicBezTo>
                  <a:cubicBezTo>
                    <a:pt x="177" y="281"/>
                    <a:pt x="184" y="278"/>
                    <a:pt x="189" y="272"/>
                  </a:cubicBezTo>
                  <a:cubicBezTo>
                    <a:pt x="202" y="272"/>
                    <a:pt x="214" y="247"/>
                    <a:pt x="202" y="235"/>
                  </a:cubicBezTo>
                  <a:cubicBezTo>
                    <a:pt x="152" y="160"/>
                    <a:pt x="113" y="84"/>
                    <a:pt x="63" y="21"/>
                  </a:cubicBezTo>
                  <a:cubicBezTo>
                    <a:pt x="56" y="6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3"/>
            <p:cNvSpPr/>
            <p:nvPr/>
          </p:nvSpPr>
          <p:spPr>
            <a:xfrm>
              <a:off x="3334725" y="4740475"/>
              <a:ext cx="7250" cy="8075"/>
            </a:xfrm>
            <a:custGeom>
              <a:avLst/>
              <a:gdLst/>
              <a:ahLst/>
              <a:cxnLst/>
              <a:rect l="l" t="t" r="r" b="b"/>
              <a:pathLst>
                <a:path w="290" h="323" extrusionOk="0">
                  <a:moveTo>
                    <a:pt x="30" y="0"/>
                  </a:moveTo>
                  <a:cubicBezTo>
                    <a:pt x="19" y="0"/>
                    <a:pt x="7" y="6"/>
                    <a:pt x="0" y="21"/>
                  </a:cubicBezTo>
                  <a:cubicBezTo>
                    <a:pt x="0" y="33"/>
                    <a:pt x="0" y="46"/>
                    <a:pt x="12" y="58"/>
                  </a:cubicBezTo>
                  <a:cubicBezTo>
                    <a:pt x="101" y="109"/>
                    <a:pt x="227" y="172"/>
                    <a:pt x="214" y="285"/>
                  </a:cubicBezTo>
                  <a:cubicBezTo>
                    <a:pt x="214" y="310"/>
                    <a:pt x="227" y="323"/>
                    <a:pt x="252" y="323"/>
                  </a:cubicBezTo>
                  <a:cubicBezTo>
                    <a:pt x="264" y="323"/>
                    <a:pt x="277" y="310"/>
                    <a:pt x="277" y="285"/>
                  </a:cubicBezTo>
                  <a:cubicBezTo>
                    <a:pt x="289" y="222"/>
                    <a:pt x="252" y="159"/>
                    <a:pt x="214" y="109"/>
                  </a:cubicBezTo>
                  <a:cubicBezTo>
                    <a:pt x="163" y="71"/>
                    <a:pt x="113" y="33"/>
                    <a:pt x="51" y="8"/>
                  </a:cubicBezTo>
                  <a:cubicBezTo>
                    <a:pt x="45" y="3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3"/>
            <p:cNvSpPr/>
            <p:nvPr/>
          </p:nvSpPr>
          <p:spPr>
            <a:xfrm>
              <a:off x="3334100" y="4741175"/>
              <a:ext cx="7550" cy="7375"/>
            </a:xfrm>
            <a:custGeom>
              <a:avLst/>
              <a:gdLst/>
              <a:ahLst/>
              <a:cxnLst/>
              <a:rect l="l" t="t" r="r" b="b"/>
              <a:pathLst>
                <a:path w="302" h="295" extrusionOk="0">
                  <a:moveTo>
                    <a:pt x="26" y="0"/>
                  </a:moveTo>
                  <a:cubicBezTo>
                    <a:pt x="14" y="0"/>
                    <a:pt x="0" y="12"/>
                    <a:pt x="0" y="30"/>
                  </a:cubicBezTo>
                  <a:cubicBezTo>
                    <a:pt x="0" y="43"/>
                    <a:pt x="12" y="55"/>
                    <a:pt x="25" y="68"/>
                  </a:cubicBezTo>
                  <a:cubicBezTo>
                    <a:pt x="76" y="81"/>
                    <a:pt x="126" y="106"/>
                    <a:pt x="176" y="144"/>
                  </a:cubicBezTo>
                  <a:cubicBezTo>
                    <a:pt x="188" y="156"/>
                    <a:pt x="213" y="169"/>
                    <a:pt x="227" y="194"/>
                  </a:cubicBezTo>
                  <a:cubicBezTo>
                    <a:pt x="227" y="219"/>
                    <a:pt x="239" y="231"/>
                    <a:pt x="239" y="257"/>
                  </a:cubicBezTo>
                  <a:cubicBezTo>
                    <a:pt x="239" y="282"/>
                    <a:pt x="252" y="295"/>
                    <a:pt x="277" y="295"/>
                  </a:cubicBezTo>
                  <a:cubicBezTo>
                    <a:pt x="289" y="295"/>
                    <a:pt x="302" y="282"/>
                    <a:pt x="302" y="257"/>
                  </a:cubicBezTo>
                  <a:cubicBezTo>
                    <a:pt x="302" y="194"/>
                    <a:pt x="264" y="144"/>
                    <a:pt x="227" y="94"/>
                  </a:cubicBezTo>
                  <a:cubicBezTo>
                    <a:pt x="163" y="55"/>
                    <a:pt x="101" y="30"/>
                    <a:pt x="37" y="5"/>
                  </a:cubicBezTo>
                  <a:cubicBezTo>
                    <a:pt x="34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3"/>
            <p:cNvSpPr/>
            <p:nvPr/>
          </p:nvSpPr>
          <p:spPr>
            <a:xfrm>
              <a:off x="3341650" y="4742425"/>
              <a:ext cx="4075" cy="5950"/>
            </a:xfrm>
            <a:custGeom>
              <a:avLst/>
              <a:gdLst/>
              <a:ahLst/>
              <a:cxnLst/>
              <a:rect l="l" t="t" r="r" b="b"/>
              <a:pathLst>
                <a:path w="163" h="238" extrusionOk="0">
                  <a:moveTo>
                    <a:pt x="38" y="0"/>
                  </a:moveTo>
                  <a:cubicBezTo>
                    <a:pt x="33" y="0"/>
                    <a:pt x="29" y="2"/>
                    <a:pt x="25" y="5"/>
                  </a:cubicBezTo>
                  <a:cubicBezTo>
                    <a:pt x="12" y="18"/>
                    <a:pt x="0" y="31"/>
                    <a:pt x="12" y="56"/>
                  </a:cubicBezTo>
                  <a:cubicBezTo>
                    <a:pt x="37" y="106"/>
                    <a:pt x="62" y="169"/>
                    <a:pt x="88" y="220"/>
                  </a:cubicBezTo>
                  <a:cubicBezTo>
                    <a:pt x="97" y="228"/>
                    <a:pt x="112" y="237"/>
                    <a:pt x="124" y="237"/>
                  </a:cubicBezTo>
                  <a:cubicBezTo>
                    <a:pt x="130" y="237"/>
                    <a:pt x="134" y="236"/>
                    <a:pt x="138" y="232"/>
                  </a:cubicBezTo>
                  <a:cubicBezTo>
                    <a:pt x="151" y="220"/>
                    <a:pt x="163" y="207"/>
                    <a:pt x="151" y="195"/>
                  </a:cubicBezTo>
                  <a:cubicBezTo>
                    <a:pt x="126" y="131"/>
                    <a:pt x="101" y="81"/>
                    <a:pt x="62" y="18"/>
                  </a:cubicBezTo>
                  <a:cubicBezTo>
                    <a:pt x="62" y="9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3"/>
            <p:cNvSpPr/>
            <p:nvPr/>
          </p:nvSpPr>
          <p:spPr>
            <a:xfrm>
              <a:off x="3338500" y="4738650"/>
              <a:ext cx="5975" cy="9275"/>
            </a:xfrm>
            <a:custGeom>
              <a:avLst/>
              <a:gdLst/>
              <a:ahLst/>
              <a:cxnLst/>
              <a:rect l="l" t="t" r="r" b="b"/>
              <a:pathLst>
                <a:path w="239" h="371" extrusionOk="0">
                  <a:moveTo>
                    <a:pt x="37" y="0"/>
                  </a:moveTo>
                  <a:cubicBezTo>
                    <a:pt x="25" y="0"/>
                    <a:pt x="12" y="9"/>
                    <a:pt x="12" y="19"/>
                  </a:cubicBezTo>
                  <a:cubicBezTo>
                    <a:pt x="0" y="31"/>
                    <a:pt x="0" y="44"/>
                    <a:pt x="12" y="56"/>
                  </a:cubicBezTo>
                  <a:cubicBezTo>
                    <a:pt x="113" y="119"/>
                    <a:pt x="163" y="232"/>
                    <a:pt x="176" y="332"/>
                  </a:cubicBezTo>
                  <a:cubicBezTo>
                    <a:pt x="176" y="358"/>
                    <a:pt x="188" y="371"/>
                    <a:pt x="201" y="371"/>
                  </a:cubicBezTo>
                  <a:cubicBezTo>
                    <a:pt x="227" y="371"/>
                    <a:pt x="239" y="358"/>
                    <a:pt x="239" y="332"/>
                  </a:cubicBezTo>
                  <a:cubicBezTo>
                    <a:pt x="227" y="207"/>
                    <a:pt x="163" y="81"/>
                    <a:pt x="51" y="5"/>
                  </a:cubicBezTo>
                  <a:cubicBezTo>
                    <a:pt x="47" y="2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3"/>
            <p:cNvSpPr/>
            <p:nvPr/>
          </p:nvSpPr>
          <p:spPr>
            <a:xfrm>
              <a:off x="3337875" y="4738250"/>
              <a:ext cx="3450" cy="7175"/>
            </a:xfrm>
            <a:custGeom>
              <a:avLst/>
              <a:gdLst/>
              <a:ahLst/>
              <a:cxnLst/>
              <a:rect l="l" t="t" r="r" b="b"/>
              <a:pathLst>
                <a:path w="138" h="287" extrusionOk="0">
                  <a:moveTo>
                    <a:pt x="45" y="1"/>
                  </a:moveTo>
                  <a:cubicBezTo>
                    <a:pt x="38" y="1"/>
                    <a:pt x="30" y="4"/>
                    <a:pt x="25" y="9"/>
                  </a:cubicBezTo>
                  <a:cubicBezTo>
                    <a:pt x="12" y="9"/>
                    <a:pt x="0" y="35"/>
                    <a:pt x="12" y="47"/>
                  </a:cubicBezTo>
                  <a:cubicBezTo>
                    <a:pt x="50" y="110"/>
                    <a:pt x="62" y="185"/>
                    <a:pt x="76" y="261"/>
                  </a:cubicBezTo>
                  <a:cubicBezTo>
                    <a:pt x="76" y="273"/>
                    <a:pt x="88" y="286"/>
                    <a:pt x="101" y="286"/>
                  </a:cubicBezTo>
                  <a:cubicBezTo>
                    <a:pt x="113" y="286"/>
                    <a:pt x="138" y="273"/>
                    <a:pt x="138" y="261"/>
                  </a:cubicBezTo>
                  <a:cubicBezTo>
                    <a:pt x="126" y="172"/>
                    <a:pt x="113" y="97"/>
                    <a:pt x="76" y="21"/>
                  </a:cubicBezTo>
                  <a:cubicBezTo>
                    <a:pt x="68" y="7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3"/>
            <p:cNvSpPr/>
            <p:nvPr/>
          </p:nvSpPr>
          <p:spPr>
            <a:xfrm>
              <a:off x="3342575" y="4739275"/>
              <a:ext cx="4125" cy="6575"/>
            </a:xfrm>
            <a:custGeom>
              <a:avLst/>
              <a:gdLst/>
              <a:ahLst/>
              <a:cxnLst/>
              <a:rect l="l" t="t" r="r" b="b"/>
              <a:pathLst>
                <a:path w="165" h="263" extrusionOk="0">
                  <a:moveTo>
                    <a:pt x="39" y="1"/>
                  </a:moveTo>
                  <a:cubicBezTo>
                    <a:pt x="34" y="1"/>
                    <a:pt x="29" y="2"/>
                    <a:pt x="25" y="6"/>
                  </a:cubicBezTo>
                  <a:cubicBezTo>
                    <a:pt x="13" y="19"/>
                    <a:pt x="0" y="31"/>
                    <a:pt x="13" y="56"/>
                  </a:cubicBezTo>
                  <a:cubicBezTo>
                    <a:pt x="51" y="106"/>
                    <a:pt x="76" y="170"/>
                    <a:pt x="89" y="232"/>
                  </a:cubicBezTo>
                  <a:cubicBezTo>
                    <a:pt x="98" y="250"/>
                    <a:pt x="107" y="262"/>
                    <a:pt x="121" y="262"/>
                  </a:cubicBezTo>
                  <a:cubicBezTo>
                    <a:pt x="126" y="262"/>
                    <a:pt x="132" y="261"/>
                    <a:pt x="139" y="257"/>
                  </a:cubicBezTo>
                  <a:cubicBezTo>
                    <a:pt x="151" y="257"/>
                    <a:pt x="164" y="245"/>
                    <a:pt x="151" y="220"/>
                  </a:cubicBezTo>
                  <a:cubicBezTo>
                    <a:pt x="139" y="144"/>
                    <a:pt x="114" y="81"/>
                    <a:pt x="76" y="19"/>
                  </a:cubicBezTo>
                  <a:cubicBezTo>
                    <a:pt x="67" y="9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3"/>
            <p:cNvSpPr/>
            <p:nvPr/>
          </p:nvSpPr>
          <p:spPr>
            <a:xfrm>
              <a:off x="3345075" y="4739600"/>
              <a:ext cx="3175" cy="6250"/>
            </a:xfrm>
            <a:custGeom>
              <a:avLst/>
              <a:gdLst/>
              <a:ahLst/>
              <a:cxnLst/>
              <a:rect l="l" t="t" r="r" b="b"/>
              <a:pathLst>
                <a:path w="127" h="250" extrusionOk="0">
                  <a:moveTo>
                    <a:pt x="40" y="0"/>
                  </a:moveTo>
                  <a:cubicBezTo>
                    <a:pt x="35" y="0"/>
                    <a:pt x="30" y="2"/>
                    <a:pt x="26" y="6"/>
                  </a:cubicBezTo>
                  <a:cubicBezTo>
                    <a:pt x="14" y="6"/>
                    <a:pt x="1" y="18"/>
                    <a:pt x="1" y="43"/>
                  </a:cubicBezTo>
                  <a:cubicBezTo>
                    <a:pt x="14" y="68"/>
                    <a:pt x="26" y="106"/>
                    <a:pt x="26" y="131"/>
                  </a:cubicBezTo>
                  <a:cubicBezTo>
                    <a:pt x="39" y="157"/>
                    <a:pt x="39" y="169"/>
                    <a:pt x="51" y="182"/>
                  </a:cubicBezTo>
                  <a:lnTo>
                    <a:pt x="51" y="194"/>
                  </a:lnTo>
                  <a:cubicBezTo>
                    <a:pt x="39" y="207"/>
                    <a:pt x="26" y="219"/>
                    <a:pt x="51" y="232"/>
                  </a:cubicBezTo>
                  <a:cubicBezTo>
                    <a:pt x="60" y="241"/>
                    <a:pt x="69" y="250"/>
                    <a:pt x="78" y="250"/>
                  </a:cubicBezTo>
                  <a:cubicBezTo>
                    <a:pt x="82" y="250"/>
                    <a:pt x="85" y="248"/>
                    <a:pt x="89" y="244"/>
                  </a:cubicBezTo>
                  <a:cubicBezTo>
                    <a:pt x="101" y="244"/>
                    <a:pt x="115" y="232"/>
                    <a:pt x="115" y="219"/>
                  </a:cubicBezTo>
                  <a:cubicBezTo>
                    <a:pt x="127" y="194"/>
                    <a:pt x="115" y="169"/>
                    <a:pt x="101" y="157"/>
                  </a:cubicBezTo>
                  <a:cubicBezTo>
                    <a:pt x="89" y="106"/>
                    <a:pt x="76" y="68"/>
                    <a:pt x="64" y="18"/>
                  </a:cubicBezTo>
                  <a:cubicBezTo>
                    <a:pt x="64" y="9"/>
                    <a:pt x="52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3"/>
            <p:cNvSpPr/>
            <p:nvPr/>
          </p:nvSpPr>
          <p:spPr>
            <a:xfrm>
              <a:off x="3343725" y="4737950"/>
              <a:ext cx="5150" cy="8100"/>
            </a:xfrm>
            <a:custGeom>
              <a:avLst/>
              <a:gdLst/>
              <a:ahLst/>
              <a:cxnLst/>
              <a:rect l="l" t="t" r="r" b="b"/>
              <a:pathLst>
                <a:path w="206" h="324" extrusionOk="0">
                  <a:moveTo>
                    <a:pt x="48" y="0"/>
                  </a:moveTo>
                  <a:cubicBezTo>
                    <a:pt x="25" y="0"/>
                    <a:pt x="1" y="30"/>
                    <a:pt x="30" y="59"/>
                  </a:cubicBezTo>
                  <a:cubicBezTo>
                    <a:pt x="55" y="84"/>
                    <a:pt x="93" y="134"/>
                    <a:pt x="105" y="172"/>
                  </a:cubicBezTo>
                  <a:cubicBezTo>
                    <a:pt x="118" y="197"/>
                    <a:pt x="130" y="210"/>
                    <a:pt x="130" y="235"/>
                  </a:cubicBezTo>
                  <a:lnTo>
                    <a:pt x="130" y="248"/>
                  </a:lnTo>
                  <a:lnTo>
                    <a:pt x="130" y="260"/>
                  </a:lnTo>
                  <a:lnTo>
                    <a:pt x="143" y="260"/>
                  </a:lnTo>
                  <a:cubicBezTo>
                    <a:pt x="118" y="260"/>
                    <a:pt x="118" y="285"/>
                    <a:pt x="118" y="298"/>
                  </a:cubicBezTo>
                  <a:cubicBezTo>
                    <a:pt x="118" y="310"/>
                    <a:pt x="143" y="323"/>
                    <a:pt x="155" y="323"/>
                  </a:cubicBezTo>
                  <a:cubicBezTo>
                    <a:pt x="194" y="310"/>
                    <a:pt x="206" y="285"/>
                    <a:pt x="206" y="248"/>
                  </a:cubicBezTo>
                  <a:cubicBezTo>
                    <a:pt x="194" y="223"/>
                    <a:pt x="181" y="184"/>
                    <a:pt x="169" y="159"/>
                  </a:cubicBezTo>
                  <a:cubicBezTo>
                    <a:pt x="155" y="109"/>
                    <a:pt x="118" y="59"/>
                    <a:pt x="68" y="8"/>
                  </a:cubicBezTo>
                  <a:cubicBezTo>
                    <a:pt x="62" y="3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3"/>
            <p:cNvSpPr/>
            <p:nvPr/>
          </p:nvSpPr>
          <p:spPr>
            <a:xfrm>
              <a:off x="3343525" y="4738475"/>
              <a:ext cx="6300" cy="5175"/>
            </a:xfrm>
            <a:custGeom>
              <a:avLst/>
              <a:gdLst/>
              <a:ahLst/>
              <a:cxnLst/>
              <a:rect l="l" t="t" r="r" b="b"/>
              <a:pathLst>
                <a:path w="252" h="207" extrusionOk="0">
                  <a:moveTo>
                    <a:pt x="51" y="0"/>
                  </a:moveTo>
                  <a:cubicBezTo>
                    <a:pt x="38" y="0"/>
                    <a:pt x="13" y="0"/>
                    <a:pt x="13" y="26"/>
                  </a:cubicBezTo>
                  <a:cubicBezTo>
                    <a:pt x="0" y="38"/>
                    <a:pt x="13" y="63"/>
                    <a:pt x="38" y="63"/>
                  </a:cubicBezTo>
                  <a:cubicBezTo>
                    <a:pt x="38" y="63"/>
                    <a:pt x="51" y="76"/>
                    <a:pt x="63" y="76"/>
                  </a:cubicBezTo>
                  <a:lnTo>
                    <a:pt x="76" y="76"/>
                  </a:lnTo>
                  <a:cubicBezTo>
                    <a:pt x="88" y="88"/>
                    <a:pt x="101" y="88"/>
                    <a:pt x="101" y="101"/>
                  </a:cubicBezTo>
                  <a:lnTo>
                    <a:pt x="113" y="101"/>
                  </a:lnTo>
                  <a:lnTo>
                    <a:pt x="126" y="113"/>
                  </a:lnTo>
                  <a:lnTo>
                    <a:pt x="163" y="151"/>
                  </a:lnTo>
                  <a:cubicBezTo>
                    <a:pt x="163" y="163"/>
                    <a:pt x="177" y="163"/>
                    <a:pt x="177" y="163"/>
                  </a:cubicBezTo>
                  <a:cubicBezTo>
                    <a:pt x="177" y="176"/>
                    <a:pt x="189" y="189"/>
                    <a:pt x="189" y="189"/>
                  </a:cubicBezTo>
                  <a:cubicBezTo>
                    <a:pt x="198" y="198"/>
                    <a:pt x="207" y="207"/>
                    <a:pt x="220" y="207"/>
                  </a:cubicBezTo>
                  <a:cubicBezTo>
                    <a:pt x="225" y="207"/>
                    <a:pt x="232" y="205"/>
                    <a:pt x="239" y="202"/>
                  </a:cubicBezTo>
                  <a:cubicBezTo>
                    <a:pt x="252" y="189"/>
                    <a:pt x="252" y="176"/>
                    <a:pt x="239" y="163"/>
                  </a:cubicBezTo>
                  <a:cubicBezTo>
                    <a:pt x="202" y="88"/>
                    <a:pt x="138" y="26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3"/>
            <p:cNvSpPr/>
            <p:nvPr/>
          </p:nvSpPr>
          <p:spPr>
            <a:xfrm>
              <a:off x="3348550" y="4738475"/>
              <a:ext cx="2850" cy="5350"/>
            </a:xfrm>
            <a:custGeom>
              <a:avLst/>
              <a:gdLst/>
              <a:ahLst/>
              <a:cxnLst/>
              <a:rect l="l" t="t" r="r" b="b"/>
              <a:pathLst>
                <a:path w="114" h="214" extrusionOk="0">
                  <a:moveTo>
                    <a:pt x="26" y="0"/>
                  </a:moveTo>
                  <a:cubicBezTo>
                    <a:pt x="1" y="0"/>
                    <a:pt x="1" y="26"/>
                    <a:pt x="1" y="38"/>
                  </a:cubicBezTo>
                  <a:lnTo>
                    <a:pt x="38" y="189"/>
                  </a:lnTo>
                  <a:cubicBezTo>
                    <a:pt x="51" y="202"/>
                    <a:pt x="63" y="214"/>
                    <a:pt x="76" y="214"/>
                  </a:cubicBezTo>
                  <a:cubicBezTo>
                    <a:pt x="101" y="202"/>
                    <a:pt x="113" y="189"/>
                    <a:pt x="101" y="176"/>
                  </a:cubicBezTo>
                  <a:lnTo>
                    <a:pt x="63" y="26"/>
                  </a:lnTo>
                  <a:cubicBezTo>
                    <a:pt x="63" y="12"/>
                    <a:pt x="3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3"/>
            <p:cNvSpPr/>
            <p:nvPr/>
          </p:nvSpPr>
          <p:spPr>
            <a:xfrm>
              <a:off x="3349175" y="4736575"/>
              <a:ext cx="3800" cy="6450"/>
            </a:xfrm>
            <a:custGeom>
              <a:avLst/>
              <a:gdLst/>
              <a:ahLst/>
              <a:cxnLst/>
              <a:rect l="l" t="t" r="r" b="b"/>
              <a:pathLst>
                <a:path w="152" h="258" extrusionOk="0">
                  <a:moveTo>
                    <a:pt x="113" y="1"/>
                  </a:moveTo>
                  <a:cubicBezTo>
                    <a:pt x="101" y="1"/>
                    <a:pt x="88" y="13"/>
                    <a:pt x="76" y="26"/>
                  </a:cubicBezTo>
                  <a:cubicBezTo>
                    <a:pt x="51" y="88"/>
                    <a:pt x="38" y="152"/>
                    <a:pt x="13" y="214"/>
                  </a:cubicBezTo>
                  <a:cubicBezTo>
                    <a:pt x="1" y="239"/>
                    <a:pt x="13" y="252"/>
                    <a:pt x="38" y="252"/>
                  </a:cubicBezTo>
                  <a:cubicBezTo>
                    <a:pt x="42" y="256"/>
                    <a:pt x="46" y="257"/>
                    <a:pt x="49" y="257"/>
                  </a:cubicBezTo>
                  <a:cubicBezTo>
                    <a:pt x="58" y="257"/>
                    <a:pt x="67" y="249"/>
                    <a:pt x="76" y="239"/>
                  </a:cubicBezTo>
                  <a:cubicBezTo>
                    <a:pt x="101" y="177"/>
                    <a:pt x="113" y="114"/>
                    <a:pt x="139" y="51"/>
                  </a:cubicBezTo>
                  <a:cubicBezTo>
                    <a:pt x="152" y="26"/>
                    <a:pt x="139" y="13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3"/>
            <p:cNvSpPr/>
            <p:nvPr/>
          </p:nvSpPr>
          <p:spPr>
            <a:xfrm>
              <a:off x="3348550" y="4735950"/>
              <a:ext cx="2225" cy="4100"/>
            </a:xfrm>
            <a:custGeom>
              <a:avLst/>
              <a:gdLst/>
              <a:ahLst/>
              <a:cxnLst/>
              <a:rect l="l" t="t" r="r" b="b"/>
              <a:pathLst>
                <a:path w="89" h="164" extrusionOk="0">
                  <a:moveTo>
                    <a:pt x="63" y="1"/>
                  </a:moveTo>
                  <a:cubicBezTo>
                    <a:pt x="38" y="1"/>
                    <a:pt x="26" y="13"/>
                    <a:pt x="26" y="38"/>
                  </a:cubicBezTo>
                  <a:lnTo>
                    <a:pt x="26" y="51"/>
                  </a:lnTo>
                  <a:cubicBezTo>
                    <a:pt x="26" y="76"/>
                    <a:pt x="13" y="101"/>
                    <a:pt x="1" y="127"/>
                  </a:cubicBezTo>
                  <a:lnTo>
                    <a:pt x="1" y="139"/>
                  </a:lnTo>
                  <a:cubicBezTo>
                    <a:pt x="1" y="152"/>
                    <a:pt x="13" y="164"/>
                    <a:pt x="13" y="164"/>
                  </a:cubicBezTo>
                  <a:lnTo>
                    <a:pt x="38" y="164"/>
                  </a:lnTo>
                  <a:cubicBezTo>
                    <a:pt x="51" y="164"/>
                    <a:pt x="63" y="164"/>
                    <a:pt x="63" y="152"/>
                  </a:cubicBezTo>
                  <a:cubicBezTo>
                    <a:pt x="76" y="127"/>
                    <a:pt x="76" y="113"/>
                    <a:pt x="76" y="88"/>
                  </a:cubicBezTo>
                  <a:cubicBezTo>
                    <a:pt x="88" y="76"/>
                    <a:pt x="88" y="51"/>
                    <a:pt x="88" y="38"/>
                  </a:cubicBezTo>
                  <a:cubicBezTo>
                    <a:pt x="88" y="13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3"/>
            <p:cNvSpPr/>
            <p:nvPr/>
          </p:nvSpPr>
          <p:spPr>
            <a:xfrm>
              <a:off x="3345075" y="4735800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67" y="1"/>
                  </a:moveTo>
                  <a:cubicBezTo>
                    <a:pt x="61" y="1"/>
                    <a:pt x="55" y="2"/>
                    <a:pt x="51" y="7"/>
                  </a:cubicBezTo>
                  <a:cubicBezTo>
                    <a:pt x="39" y="32"/>
                    <a:pt x="14" y="69"/>
                    <a:pt x="14" y="94"/>
                  </a:cubicBezTo>
                  <a:cubicBezTo>
                    <a:pt x="1" y="133"/>
                    <a:pt x="1" y="158"/>
                    <a:pt x="1" y="195"/>
                  </a:cubicBezTo>
                  <a:lnTo>
                    <a:pt x="14" y="208"/>
                  </a:lnTo>
                  <a:cubicBezTo>
                    <a:pt x="26" y="220"/>
                    <a:pt x="39" y="220"/>
                    <a:pt x="39" y="220"/>
                  </a:cubicBezTo>
                  <a:cubicBezTo>
                    <a:pt x="64" y="208"/>
                    <a:pt x="64" y="195"/>
                    <a:pt x="64" y="170"/>
                  </a:cubicBezTo>
                  <a:lnTo>
                    <a:pt x="64" y="158"/>
                  </a:lnTo>
                  <a:lnTo>
                    <a:pt x="64" y="145"/>
                  </a:lnTo>
                  <a:lnTo>
                    <a:pt x="64" y="133"/>
                  </a:lnTo>
                  <a:cubicBezTo>
                    <a:pt x="64" y="119"/>
                    <a:pt x="76" y="119"/>
                    <a:pt x="76" y="119"/>
                  </a:cubicBezTo>
                  <a:lnTo>
                    <a:pt x="76" y="94"/>
                  </a:lnTo>
                  <a:cubicBezTo>
                    <a:pt x="76" y="94"/>
                    <a:pt x="76" y="82"/>
                    <a:pt x="89" y="82"/>
                  </a:cubicBezTo>
                  <a:lnTo>
                    <a:pt x="89" y="69"/>
                  </a:lnTo>
                  <a:cubicBezTo>
                    <a:pt x="89" y="69"/>
                    <a:pt x="101" y="69"/>
                    <a:pt x="101" y="57"/>
                  </a:cubicBezTo>
                  <a:cubicBezTo>
                    <a:pt x="115" y="44"/>
                    <a:pt x="115" y="19"/>
                    <a:pt x="101" y="7"/>
                  </a:cubicBezTo>
                  <a:cubicBezTo>
                    <a:pt x="93" y="7"/>
                    <a:pt x="80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3"/>
            <p:cNvSpPr/>
            <p:nvPr/>
          </p:nvSpPr>
          <p:spPr>
            <a:xfrm>
              <a:off x="3260525" y="4814775"/>
              <a:ext cx="13050" cy="64625"/>
            </a:xfrm>
            <a:custGeom>
              <a:avLst/>
              <a:gdLst/>
              <a:ahLst/>
              <a:cxnLst/>
              <a:rect l="l" t="t" r="r" b="b"/>
              <a:pathLst>
                <a:path w="522" h="2585" extrusionOk="0">
                  <a:moveTo>
                    <a:pt x="474" y="1"/>
                  </a:moveTo>
                  <a:cubicBezTo>
                    <a:pt x="465" y="1"/>
                    <a:pt x="457" y="6"/>
                    <a:pt x="453" y="17"/>
                  </a:cubicBezTo>
                  <a:cubicBezTo>
                    <a:pt x="76" y="582"/>
                    <a:pt x="1" y="1274"/>
                    <a:pt x="1" y="1940"/>
                  </a:cubicBezTo>
                  <a:cubicBezTo>
                    <a:pt x="1" y="2141"/>
                    <a:pt x="1" y="2343"/>
                    <a:pt x="13" y="2557"/>
                  </a:cubicBezTo>
                  <a:cubicBezTo>
                    <a:pt x="13" y="2576"/>
                    <a:pt x="29" y="2585"/>
                    <a:pt x="44" y="2585"/>
                  </a:cubicBezTo>
                  <a:cubicBezTo>
                    <a:pt x="60" y="2585"/>
                    <a:pt x="76" y="2576"/>
                    <a:pt x="76" y="2557"/>
                  </a:cubicBezTo>
                  <a:cubicBezTo>
                    <a:pt x="51" y="1878"/>
                    <a:pt x="26" y="1186"/>
                    <a:pt x="264" y="532"/>
                  </a:cubicBezTo>
                  <a:cubicBezTo>
                    <a:pt x="328" y="369"/>
                    <a:pt x="403" y="205"/>
                    <a:pt x="504" y="54"/>
                  </a:cubicBezTo>
                  <a:cubicBezTo>
                    <a:pt x="521" y="28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3"/>
            <p:cNvSpPr/>
            <p:nvPr/>
          </p:nvSpPr>
          <p:spPr>
            <a:xfrm>
              <a:off x="3255175" y="4814475"/>
              <a:ext cx="11775" cy="44500"/>
            </a:xfrm>
            <a:custGeom>
              <a:avLst/>
              <a:gdLst/>
              <a:ahLst/>
              <a:cxnLst/>
              <a:rect l="l" t="t" r="r" b="b"/>
              <a:pathLst>
                <a:path w="471" h="1780" extrusionOk="0">
                  <a:moveTo>
                    <a:pt x="423" y="0"/>
                  </a:moveTo>
                  <a:cubicBezTo>
                    <a:pt x="415" y="0"/>
                    <a:pt x="407" y="5"/>
                    <a:pt x="403" y="16"/>
                  </a:cubicBezTo>
                  <a:cubicBezTo>
                    <a:pt x="76" y="532"/>
                    <a:pt x="39" y="1161"/>
                    <a:pt x="0" y="1751"/>
                  </a:cubicBezTo>
                  <a:cubicBezTo>
                    <a:pt x="0" y="1770"/>
                    <a:pt x="16" y="1780"/>
                    <a:pt x="34" y="1780"/>
                  </a:cubicBezTo>
                  <a:cubicBezTo>
                    <a:pt x="51" y="1780"/>
                    <a:pt x="70" y="1770"/>
                    <a:pt x="76" y="1751"/>
                  </a:cubicBezTo>
                  <a:cubicBezTo>
                    <a:pt x="101" y="1173"/>
                    <a:pt x="139" y="557"/>
                    <a:pt x="453" y="54"/>
                  </a:cubicBezTo>
                  <a:cubicBezTo>
                    <a:pt x="471" y="27"/>
                    <a:pt x="445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3"/>
            <p:cNvSpPr/>
            <p:nvPr/>
          </p:nvSpPr>
          <p:spPr>
            <a:xfrm>
              <a:off x="3280175" y="4799125"/>
              <a:ext cx="21550" cy="11700"/>
            </a:xfrm>
            <a:custGeom>
              <a:avLst/>
              <a:gdLst/>
              <a:ahLst/>
              <a:cxnLst/>
              <a:rect l="l" t="t" r="r" b="b"/>
              <a:pathLst>
                <a:path w="862" h="468" extrusionOk="0">
                  <a:moveTo>
                    <a:pt x="811" y="1"/>
                  </a:moveTo>
                  <a:cubicBezTo>
                    <a:pt x="509" y="51"/>
                    <a:pt x="233" y="190"/>
                    <a:pt x="19" y="416"/>
                  </a:cubicBezTo>
                  <a:cubicBezTo>
                    <a:pt x="1" y="435"/>
                    <a:pt x="24" y="467"/>
                    <a:pt x="47" y="467"/>
                  </a:cubicBezTo>
                  <a:cubicBezTo>
                    <a:pt x="55" y="467"/>
                    <a:pt x="63" y="464"/>
                    <a:pt x="70" y="454"/>
                  </a:cubicBezTo>
                  <a:cubicBezTo>
                    <a:pt x="271" y="252"/>
                    <a:pt x="534" y="115"/>
                    <a:pt x="824" y="64"/>
                  </a:cubicBezTo>
                  <a:cubicBezTo>
                    <a:pt x="861" y="64"/>
                    <a:pt x="849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3"/>
            <p:cNvSpPr/>
            <p:nvPr/>
          </p:nvSpPr>
          <p:spPr>
            <a:xfrm>
              <a:off x="3251725" y="4793900"/>
              <a:ext cx="26925" cy="50100"/>
            </a:xfrm>
            <a:custGeom>
              <a:avLst/>
              <a:gdLst/>
              <a:ahLst/>
              <a:cxnLst/>
              <a:rect l="l" t="t" r="r" b="b"/>
              <a:pathLst>
                <a:path w="1077" h="2004" extrusionOk="0">
                  <a:moveTo>
                    <a:pt x="1032" y="0"/>
                  </a:moveTo>
                  <a:cubicBezTo>
                    <a:pt x="1024" y="0"/>
                    <a:pt x="1015" y="3"/>
                    <a:pt x="1007" y="9"/>
                  </a:cubicBezTo>
                  <a:cubicBezTo>
                    <a:pt x="780" y="185"/>
                    <a:pt x="579" y="386"/>
                    <a:pt x="415" y="612"/>
                  </a:cubicBezTo>
                  <a:cubicBezTo>
                    <a:pt x="239" y="852"/>
                    <a:pt x="113" y="1128"/>
                    <a:pt x="63" y="1430"/>
                  </a:cubicBezTo>
                  <a:cubicBezTo>
                    <a:pt x="38" y="1606"/>
                    <a:pt x="26" y="1794"/>
                    <a:pt x="0" y="1970"/>
                  </a:cubicBezTo>
                  <a:cubicBezTo>
                    <a:pt x="0" y="1994"/>
                    <a:pt x="14" y="2004"/>
                    <a:pt x="30" y="2004"/>
                  </a:cubicBezTo>
                  <a:cubicBezTo>
                    <a:pt x="48" y="2004"/>
                    <a:pt x="69" y="1991"/>
                    <a:pt x="76" y="1970"/>
                  </a:cubicBezTo>
                  <a:cubicBezTo>
                    <a:pt x="101" y="1581"/>
                    <a:pt x="138" y="1191"/>
                    <a:pt x="340" y="839"/>
                  </a:cubicBezTo>
                  <a:cubicBezTo>
                    <a:pt x="516" y="525"/>
                    <a:pt x="780" y="273"/>
                    <a:pt x="1057" y="47"/>
                  </a:cubicBezTo>
                  <a:cubicBezTo>
                    <a:pt x="1076" y="28"/>
                    <a:pt x="1058" y="0"/>
                    <a:pt x="1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3"/>
            <p:cNvSpPr/>
            <p:nvPr/>
          </p:nvSpPr>
          <p:spPr>
            <a:xfrm>
              <a:off x="3250775" y="4796925"/>
              <a:ext cx="17800" cy="29350"/>
            </a:xfrm>
            <a:custGeom>
              <a:avLst/>
              <a:gdLst/>
              <a:ahLst/>
              <a:cxnLst/>
              <a:rect l="l" t="t" r="r" b="b"/>
              <a:pathLst>
                <a:path w="712" h="1174" extrusionOk="0">
                  <a:moveTo>
                    <a:pt x="670" y="0"/>
                  </a:moveTo>
                  <a:cubicBezTo>
                    <a:pt x="661" y="0"/>
                    <a:pt x="652" y="4"/>
                    <a:pt x="642" y="13"/>
                  </a:cubicBezTo>
                  <a:cubicBezTo>
                    <a:pt x="340" y="328"/>
                    <a:pt x="38" y="693"/>
                    <a:pt x="0" y="1145"/>
                  </a:cubicBezTo>
                  <a:cubicBezTo>
                    <a:pt x="0" y="1164"/>
                    <a:pt x="16" y="1174"/>
                    <a:pt x="33" y="1174"/>
                  </a:cubicBezTo>
                  <a:cubicBezTo>
                    <a:pt x="51" y="1174"/>
                    <a:pt x="70" y="1164"/>
                    <a:pt x="76" y="1145"/>
                  </a:cubicBezTo>
                  <a:cubicBezTo>
                    <a:pt x="101" y="706"/>
                    <a:pt x="403" y="353"/>
                    <a:pt x="692" y="52"/>
                  </a:cubicBezTo>
                  <a:cubicBezTo>
                    <a:pt x="711" y="33"/>
                    <a:pt x="695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3"/>
            <p:cNvSpPr/>
            <p:nvPr/>
          </p:nvSpPr>
          <p:spPr>
            <a:xfrm>
              <a:off x="3250625" y="4810200"/>
              <a:ext cx="8075" cy="24575"/>
            </a:xfrm>
            <a:custGeom>
              <a:avLst/>
              <a:gdLst/>
              <a:ahLst/>
              <a:cxnLst/>
              <a:rect l="l" t="t" r="r" b="b"/>
              <a:pathLst>
                <a:path w="323" h="983" extrusionOk="0">
                  <a:moveTo>
                    <a:pt x="288" y="1"/>
                  </a:moveTo>
                  <a:cubicBezTo>
                    <a:pt x="273" y="1"/>
                    <a:pt x="256" y="8"/>
                    <a:pt x="246" y="24"/>
                  </a:cubicBezTo>
                  <a:cubicBezTo>
                    <a:pt x="132" y="325"/>
                    <a:pt x="44" y="639"/>
                    <a:pt x="6" y="954"/>
                  </a:cubicBezTo>
                  <a:cubicBezTo>
                    <a:pt x="0" y="973"/>
                    <a:pt x="16" y="982"/>
                    <a:pt x="33" y="982"/>
                  </a:cubicBezTo>
                  <a:cubicBezTo>
                    <a:pt x="51" y="982"/>
                    <a:pt x="70" y="973"/>
                    <a:pt x="70" y="954"/>
                  </a:cubicBezTo>
                  <a:cubicBezTo>
                    <a:pt x="107" y="639"/>
                    <a:pt x="195" y="338"/>
                    <a:pt x="308" y="36"/>
                  </a:cubicBezTo>
                  <a:cubicBezTo>
                    <a:pt x="323" y="14"/>
                    <a:pt x="308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3"/>
            <p:cNvSpPr/>
            <p:nvPr/>
          </p:nvSpPr>
          <p:spPr>
            <a:xfrm>
              <a:off x="3252975" y="4819825"/>
              <a:ext cx="7400" cy="24075"/>
            </a:xfrm>
            <a:custGeom>
              <a:avLst/>
              <a:gdLst/>
              <a:ahLst/>
              <a:cxnLst/>
              <a:rect l="l" t="t" r="r" b="b"/>
              <a:pathLst>
                <a:path w="296" h="963" extrusionOk="0">
                  <a:moveTo>
                    <a:pt x="248" y="0"/>
                  </a:moveTo>
                  <a:cubicBezTo>
                    <a:pt x="239" y="0"/>
                    <a:pt x="231" y="5"/>
                    <a:pt x="227" y="16"/>
                  </a:cubicBezTo>
                  <a:cubicBezTo>
                    <a:pt x="101" y="305"/>
                    <a:pt x="26" y="620"/>
                    <a:pt x="1" y="933"/>
                  </a:cubicBezTo>
                  <a:cubicBezTo>
                    <a:pt x="1" y="953"/>
                    <a:pt x="16" y="962"/>
                    <a:pt x="34" y="962"/>
                  </a:cubicBezTo>
                  <a:cubicBezTo>
                    <a:pt x="51" y="962"/>
                    <a:pt x="70" y="953"/>
                    <a:pt x="76" y="933"/>
                  </a:cubicBezTo>
                  <a:cubicBezTo>
                    <a:pt x="88" y="632"/>
                    <a:pt x="164" y="330"/>
                    <a:pt x="277" y="53"/>
                  </a:cubicBezTo>
                  <a:cubicBezTo>
                    <a:pt x="295" y="27"/>
                    <a:pt x="269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3"/>
            <p:cNvSpPr/>
            <p:nvPr/>
          </p:nvSpPr>
          <p:spPr>
            <a:xfrm>
              <a:off x="3253125" y="4823575"/>
              <a:ext cx="6675" cy="24650"/>
            </a:xfrm>
            <a:custGeom>
              <a:avLst/>
              <a:gdLst/>
              <a:ahLst/>
              <a:cxnLst/>
              <a:rect l="l" t="t" r="r" b="b"/>
              <a:pathLst>
                <a:path w="267" h="986" extrusionOk="0">
                  <a:moveTo>
                    <a:pt x="227" y="1"/>
                  </a:moveTo>
                  <a:cubicBezTo>
                    <a:pt x="214" y="1"/>
                    <a:pt x="201" y="9"/>
                    <a:pt x="196" y="29"/>
                  </a:cubicBezTo>
                  <a:cubicBezTo>
                    <a:pt x="95" y="331"/>
                    <a:pt x="32" y="633"/>
                    <a:pt x="7" y="947"/>
                  </a:cubicBezTo>
                  <a:cubicBezTo>
                    <a:pt x="1" y="973"/>
                    <a:pt x="13" y="985"/>
                    <a:pt x="29" y="985"/>
                  </a:cubicBezTo>
                  <a:cubicBezTo>
                    <a:pt x="45" y="985"/>
                    <a:pt x="64" y="973"/>
                    <a:pt x="70" y="947"/>
                  </a:cubicBezTo>
                  <a:cubicBezTo>
                    <a:pt x="95" y="646"/>
                    <a:pt x="171" y="344"/>
                    <a:pt x="258" y="42"/>
                  </a:cubicBezTo>
                  <a:cubicBezTo>
                    <a:pt x="266" y="19"/>
                    <a:pt x="2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3"/>
            <p:cNvSpPr/>
            <p:nvPr/>
          </p:nvSpPr>
          <p:spPr>
            <a:xfrm>
              <a:off x="3253725" y="4824375"/>
              <a:ext cx="6700" cy="30350"/>
            </a:xfrm>
            <a:custGeom>
              <a:avLst/>
              <a:gdLst/>
              <a:ahLst/>
              <a:cxnLst/>
              <a:rect l="l" t="t" r="r" b="b"/>
              <a:pathLst>
                <a:path w="268" h="1214" extrusionOk="0">
                  <a:moveTo>
                    <a:pt x="228" y="0"/>
                  </a:moveTo>
                  <a:cubicBezTo>
                    <a:pt x="215" y="0"/>
                    <a:pt x="202" y="7"/>
                    <a:pt x="197" y="22"/>
                  </a:cubicBezTo>
                  <a:cubicBezTo>
                    <a:pt x="134" y="412"/>
                    <a:pt x="71" y="790"/>
                    <a:pt x="8" y="1167"/>
                  </a:cubicBezTo>
                  <a:cubicBezTo>
                    <a:pt x="1" y="1197"/>
                    <a:pt x="21" y="1214"/>
                    <a:pt x="40" y="1214"/>
                  </a:cubicBezTo>
                  <a:cubicBezTo>
                    <a:pt x="53" y="1214"/>
                    <a:pt x="66" y="1207"/>
                    <a:pt x="71" y="1192"/>
                  </a:cubicBezTo>
                  <a:cubicBezTo>
                    <a:pt x="134" y="802"/>
                    <a:pt x="197" y="424"/>
                    <a:pt x="260" y="47"/>
                  </a:cubicBezTo>
                  <a:cubicBezTo>
                    <a:pt x="267" y="17"/>
                    <a:pt x="247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3"/>
            <p:cNvSpPr/>
            <p:nvPr/>
          </p:nvSpPr>
          <p:spPr>
            <a:xfrm>
              <a:off x="3256600" y="4831300"/>
              <a:ext cx="6025" cy="30500"/>
            </a:xfrm>
            <a:custGeom>
              <a:avLst/>
              <a:gdLst/>
              <a:ahLst/>
              <a:cxnLst/>
              <a:rect l="l" t="t" r="r" b="b"/>
              <a:pathLst>
                <a:path w="241" h="1220" extrusionOk="0">
                  <a:moveTo>
                    <a:pt x="201" y="0"/>
                  </a:moveTo>
                  <a:cubicBezTo>
                    <a:pt x="188" y="0"/>
                    <a:pt x="175" y="7"/>
                    <a:pt x="170" y="22"/>
                  </a:cubicBezTo>
                  <a:cubicBezTo>
                    <a:pt x="94" y="412"/>
                    <a:pt x="44" y="801"/>
                    <a:pt x="7" y="1192"/>
                  </a:cubicBezTo>
                  <a:cubicBezTo>
                    <a:pt x="0" y="1210"/>
                    <a:pt x="16" y="1220"/>
                    <a:pt x="33" y="1220"/>
                  </a:cubicBezTo>
                  <a:cubicBezTo>
                    <a:pt x="50" y="1220"/>
                    <a:pt x="69" y="1210"/>
                    <a:pt x="69" y="1192"/>
                  </a:cubicBezTo>
                  <a:cubicBezTo>
                    <a:pt x="107" y="801"/>
                    <a:pt x="158" y="424"/>
                    <a:pt x="233" y="47"/>
                  </a:cubicBezTo>
                  <a:cubicBezTo>
                    <a:pt x="240" y="16"/>
                    <a:pt x="220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3"/>
            <p:cNvSpPr/>
            <p:nvPr/>
          </p:nvSpPr>
          <p:spPr>
            <a:xfrm>
              <a:off x="3258000" y="4846725"/>
              <a:ext cx="3000" cy="27275"/>
            </a:xfrm>
            <a:custGeom>
              <a:avLst/>
              <a:gdLst/>
              <a:ahLst/>
              <a:cxnLst/>
              <a:rect l="l" t="t" r="r" b="b"/>
              <a:pathLst>
                <a:path w="120" h="1091" extrusionOk="0">
                  <a:moveTo>
                    <a:pt x="91" y="0"/>
                  </a:moveTo>
                  <a:cubicBezTo>
                    <a:pt x="73" y="0"/>
                    <a:pt x="51" y="14"/>
                    <a:pt x="51" y="33"/>
                  </a:cubicBezTo>
                  <a:cubicBezTo>
                    <a:pt x="13" y="374"/>
                    <a:pt x="1" y="713"/>
                    <a:pt x="1" y="1053"/>
                  </a:cubicBezTo>
                  <a:cubicBezTo>
                    <a:pt x="1" y="1078"/>
                    <a:pt x="17" y="1090"/>
                    <a:pt x="32" y="1090"/>
                  </a:cubicBezTo>
                  <a:cubicBezTo>
                    <a:pt x="48" y="1090"/>
                    <a:pt x="63" y="1078"/>
                    <a:pt x="63" y="1053"/>
                  </a:cubicBezTo>
                  <a:cubicBezTo>
                    <a:pt x="63" y="713"/>
                    <a:pt x="89" y="374"/>
                    <a:pt x="114" y="33"/>
                  </a:cubicBezTo>
                  <a:cubicBezTo>
                    <a:pt x="120" y="10"/>
                    <a:pt x="107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3"/>
            <p:cNvSpPr/>
            <p:nvPr/>
          </p:nvSpPr>
          <p:spPr>
            <a:xfrm>
              <a:off x="3259575" y="4840250"/>
              <a:ext cx="3325" cy="35700"/>
            </a:xfrm>
            <a:custGeom>
              <a:avLst/>
              <a:gdLst/>
              <a:ahLst/>
              <a:cxnLst/>
              <a:rect l="l" t="t" r="r" b="b"/>
              <a:pathLst>
                <a:path w="133" h="1428" extrusionOk="0">
                  <a:moveTo>
                    <a:pt x="100" y="0"/>
                  </a:moveTo>
                  <a:cubicBezTo>
                    <a:pt x="83" y="0"/>
                    <a:pt x="64" y="10"/>
                    <a:pt x="64" y="29"/>
                  </a:cubicBezTo>
                  <a:cubicBezTo>
                    <a:pt x="13" y="482"/>
                    <a:pt x="0" y="946"/>
                    <a:pt x="26" y="1399"/>
                  </a:cubicBezTo>
                  <a:cubicBezTo>
                    <a:pt x="26" y="1418"/>
                    <a:pt x="41" y="1428"/>
                    <a:pt x="57" y="1428"/>
                  </a:cubicBezTo>
                  <a:cubicBezTo>
                    <a:pt x="73" y="1428"/>
                    <a:pt x="89" y="1418"/>
                    <a:pt x="89" y="1399"/>
                  </a:cubicBezTo>
                  <a:cubicBezTo>
                    <a:pt x="64" y="946"/>
                    <a:pt x="76" y="482"/>
                    <a:pt x="126" y="29"/>
                  </a:cubicBezTo>
                  <a:cubicBezTo>
                    <a:pt x="133" y="10"/>
                    <a:pt x="117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3"/>
            <p:cNvSpPr/>
            <p:nvPr/>
          </p:nvSpPr>
          <p:spPr>
            <a:xfrm>
              <a:off x="3255800" y="4829250"/>
              <a:ext cx="3500" cy="29400"/>
            </a:xfrm>
            <a:custGeom>
              <a:avLst/>
              <a:gdLst/>
              <a:ahLst/>
              <a:cxnLst/>
              <a:rect l="l" t="t" r="r" b="b"/>
              <a:pathLst>
                <a:path w="140" h="1176" extrusionOk="0">
                  <a:moveTo>
                    <a:pt x="108" y="0"/>
                  </a:moveTo>
                  <a:cubicBezTo>
                    <a:pt x="92" y="0"/>
                    <a:pt x="76" y="10"/>
                    <a:pt x="76" y="28"/>
                  </a:cubicBezTo>
                  <a:cubicBezTo>
                    <a:pt x="51" y="406"/>
                    <a:pt x="26" y="771"/>
                    <a:pt x="0" y="1148"/>
                  </a:cubicBezTo>
                  <a:cubicBezTo>
                    <a:pt x="0" y="1167"/>
                    <a:pt x="16" y="1176"/>
                    <a:pt x="32" y="1176"/>
                  </a:cubicBezTo>
                  <a:cubicBezTo>
                    <a:pt x="48" y="1176"/>
                    <a:pt x="64" y="1167"/>
                    <a:pt x="64" y="1148"/>
                  </a:cubicBezTo>
                  <a:cubicBezTo>
                    <a:pt x="89" y="771"/>
                    <a:pt x="114" y="406"/>
                    <a:pt x="139" y="28"/>
                  </a:cubicBezTo>
                  <a:cubicBezTo>
                    <a:pt x="139" y="10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3"/>
            <p:cNvSpPr/>
            <p:nvPr/>
          </p:nvSpPr>
          <p:spPr>
            <a:xfrm>
              <a:off x="3263050" y="4850875"/>
              <a:ext cx="5575" cy="38200"/>
            </a:xfrm>
            <a:custGeom>
              <a:avLst/>
              <a:gdLst/>
              <a:ahLst/>
              <a:cxnLst/>
              <a:rect l="l" t="t" r="r" b="b"/>
              <a:pathLst>
                <a:path w="223" h="1528" extrusionOk="0">
                  <a:moveTo>
                    <a:pt x="177" y="0"/>
                  </a:moveTo>
                  <a:cubicBezTo>
                    <a:pt x="166" y="0"/>
                    <a:pt x="155" y="5"/>
                    <a:pt x="151" y="18"/>
                  </a:cubicBezTo>
                  <a:cubicBezTo>
                    <a:pt x="37" y="509"/>
                    <a:pt x="0" y="999"/>
                    <a:pt x="25" y="1490"/>
                  </a:cubicBezTo>
                  <a:cubicBezTo>
                    <a:pt x="25" y="1515"/>
                    <a:pt x="44" y="1528"/>
                    <a:pt x="61" y="1528"/>
                  </a:cubicBezTo>
                  <a:cubicBezTo>
                    <a:pt x="79" y="1528"/>
                    <a:pt x="94" y="1515"/>
                    <a:pt x="88" y="1490"/>
                  </a:cubicBezTo>
                  <a:cubicBezTo>
                    <a:pt x="63" y="999"/>
                    <a:pt x="101" y="521"/>
                    <a:pt x="213" y="44"/>
                  </a:cubicBezTo>
                  <a:cubicBezTo>
                    <a:pt x="222" y="19"/>
                    <a:pt x="198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3"/>
            <p:cNvSpPr/>
            <p:nvPr/>
          </p:nvSpPr>
          <p:spPr>
            <a:xfrm>
              <a:off x="3261775" y="4858500"/>
              <a:ext cx="3675" cy="24850"/>
            </a:xfrm>
            <a:custGeom>
              <a:avLst/>
              <a:gdLst/>
              <a:ahLst/>
              <a:cxnLst/>
              <a:rect l="l" t="t" r="r" b="b"/>
              <a:pathLst>
                <a:path w="147" h="994" extrusionOk="0">
                  <a:moveTo>
                    <a:pt x="107" y="0"/>
                  </a:moveTo>
                  <a:cubicBezTo>
                    <a:pt x="94" y="0"/>
                    <a:pt x="81" y="8"/>
                    <a:pt x="76" y="28"/>
                  </a:cubicBezTo>
                  <a:cubicBezTo>
                    <a:pt x="13" y="330"/>
                    <a:pt x="1" y="657"/>
                    <a:pt x="63" y="971"/>
                  </a:cubicBezTo>
                  <a:cubicBezTo>
                    <a:pt x="63" y="987"/>
                    <a:pt x="77" y="994"/>
                    <a:pt x="91" y="994"/>
                  </a:cubicBezTo>
                  <a:cubicBezTo>
                    <a:pt x="111" y="994"/>
                    <a:pt x="134" y="980"/>
                    <a:pt x="127" y="959"/>
                  </a:cubicBezTo>
                  <a:cubicBezTo>
                    <a:pt x="76" y="657"/>
                    <a:pt x="76" y="342"/>
                    <a:pt x="139" y="40"/>
                  </a:cubicBezTo>
                  <a:cubicBezTo>
                    <a:pt x="147" y="18"/>
                    <a:pt x="12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3"/>
            <p:cNvSpPr/>
            <p:nvPr/>
          </p:nvSpPr>
          <p:spPr>
            <a:xfrm>
              <a:off x="3264925" y="4862575"/>
              <a:ext cx="3800" cy="29725"/>
            </a:xfrm>
            <a:custGeom>
              <a:avLst/>
              <a:gdLst/>
              <a:ahLst/>
              <a:cxnLst/>
              <a:rect l="l" t="t" r="r" b="b"/>
              <a:pathLst>
                <a:path w="152" h="1189" extrusionOk="0">
                  <a:moveTo>
                    <a:pt x="120" y="0"/>
                  </a:moveTo>
                  <a:cubicBezTo>
                    <a:pt x="104" y="0"/>
                    <a:pt x="88" y="10"/>
                    <a:pt x="88" y="28"/>
                  </a:cubicBezTo>
                  <a:cubicBezTo>
                    <a:pt x="51" y="406"/>
                    <a:pt x="13" y="783"/>
                    <a:pt x="1" y="1160"/>
                  </a:cubicBezTo>
                  <a:cubicBezTo>
                    <a:pt x="1" y="1179"/>
                    <a:pt x="16" y="1189"/>
                    <a:pt x="32" y="1189"/>
                  </a:cubicBezTo>
                  <a:cubicBezTo>
                    <a:pt x="47" y="1189"/>
                    <a:pt x="63" y="1179"/>
                    <a:pt x="63" y="1160"/>
                  </a:cubicBezTo>
                  <a:cubicBezTo>
                    <a:pt x="88" y="783"/>
                    <a:pt x="113" y="406"/>
                    <a:pt x="152" y="28"/>
                  </a:cubicBezTo>
                  <a:cubicBezTo>
                    <a:pt x="152" y="10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3"/>
            <p:cNvSpPr/>
            <p:nvPr/>
          </p:nvSpPr>
          <p:spPr>
            <a:xfrm>
              <a:off x="3266500" y="4866650"/>
              <a:ext cx="3775" cy="35950"/>
            </a:xfrm>
            <a:custGeom>
              <a:avLst/>
              <a:gdLst/>
              <a:ahLst/>
              <a:cxnLst/>
              <a:rect l="l" t="t" r="r" b="b"/>
              <a:pathLst>
                <a:path w="151" h="1438" extrusionOk="0">
                  <a:moveTo>
                    <a:pt x="93" y="1"/>
                  </a:moveTo>
                  <a:cubicBezTo>
                    <a:pt x="76" y="1"/>
                    <a:pt x="57" y="10"/>
                    <a:pt x="50" y="29"/>
                  </a:cubicBezTo>
                  <a:lnTo>
                    <a:pt x="13" y="821"/>
                  </a:lnTo>
                  <a:lnTo>
                    <a:pt x="13" y="1198"/>
                  </a:lnTo>
                  <a:cubicBezTo>
                    <a:pt x="13" y="1262"/>
                    <a:pt x="0" y="1413"/>
                    <a:pt x="89" y="1438"/>
                  </a:cubicBezTo>
                  <a:cubicBezTo>
                    <a:pt x="126" y="1438"/>
                    <a:pt x="151" y="1374"/>
                    <a:pt x="114" y="1374"/>
                  </a:cubicBezTo>
                  <a:cubicBezTo>
                    <a:pt x="75" y="1362"/>
                    <a:pt x="89" y="1262"/>
                    <a:pt x="89" y="1223"/>
                  </a:cubicBezTo>
                  <a:cubicBezTo>
                    <a:pt x="75" y="1173"/>
                    <a:pt x="75" y="1111"/>
                    <a:pt x="75" y="1060"/>
                  </a:cubicBezTo>
                  <a:cubicBezTo>
                    <a:pt x="75" y="947"/>
                    <a:pt x="75" y="834"/>
                    <a:pt x="89" y="708"/>
                  </a:cubicBezTo>
                  <a:cubicBezTo>
                    <a:pt x="89" y="482"/>
                    <a:pt x="101" y="256"/>
                    <a:pt x="126" y="29"/>
                  </a:cubicBezTo>
                  <a:cubicBezTo>
                    <a:pt x="126" y="10"/>
                    <a:pt x="11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3"/>
            <p:cNvSpPr/>
            <p:nvPr/>
          </p:nvSpPr>
          <p:spPr>
            <a:xfrm>
              <a:off x="3269325" y="4872475"/>
              <a:ext cx="3975" cy="34850"/>
            </a:xfrm>
            <a:custGeom>
              <a:avLst/>
              <a:gdLst/>
              <a:ahLst/>
              <a:cxnLst/>
              <a:rect l="l" t="t" r="r" b="b"/>
              <a:pathLst>
                <a:path w="159" h="1394" extrusionOk="0">
                  <a:moveTo>
                    <a:pt x="119" y="0"/>
                  </a:moveTo>
                  <a:cubicBezTo>
                    <a:pt x="106" y="0"/>
                    <a:pt x="93" y="8"/>
                    <a:pt x="88" y="23"/>
                  </a:cubicBezTo>
                  <a:cubicBezTo>
                    <a:pt x="26" y="462"/>
                    <a:pt x="1" y="915"/>
                    <a:pt x="13" y="1356"/>
                  </a:cubicBezTo>
                  <a:cubicBezTo>
                    <a:pt x="13" y="1381"/>
                    <a:pt x="29" y="1393"/>
                    <a:pt x="44" y="1393"/>
                  </a:cubicBezTo>
                  <a:cubicBezTo>
                    <a:pt x="60" y="1393"/>
                    <a:pt x="76" y="1381"/>
                    <a:pt x="76" y="1356"/>
                  </a:cubicBezTo>
                  <a:cubicBezTo>
                    <a:pt x="63" y="915"/>
                    <a:pt x="88" y="475"/>
                    <a:pt x="152" y="48"/>
                  </a:cubicBezTo>
                  <a:cubicBezTo>
                    <a:pt x="159" y="17"/>
                    <a:pt x="13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3"/>
            <p:cNvSpPr/>
            <p:nvPr/>
          </p:nvSpPr>
          <p:spPr>
            <a:xfrm>
              <a:off x="3272150" y="4879075"/>
              <a:ext cx="3800" cy="32725"/>
            </a:xfrm>
            <a:custGeom>
              <a:avLst/>
              <a:gdLst/>
              <a:ahLst/>
              <a:cxnLst/>
              <a:rect l="l" t="t" r="r" b="b"/>
              <a:pathLst>
                <a:path w="152" h="1309" extrusionOk="0">
                  <a:moveTo>
                    <a:pt x="110" y="0"/>
                  </a:moveTo>
                  <a:cubicBezTo>
                    <a:pt x="99" y="0"/>
                    <a:pt x="89" y="7"/>
                    <a:pt x="89" y="22"/>
                  </a:cubicBezTo>
                  <a:cubicBezTo>
                    <a:pt x="26" y="438"/>
                    <a:pt x="0" y="852"/>
                    <a:pt x="26" y="1280"/>
                  </a:cubicBezTo>
                  <a:cubicBezTo>
                    <a:pt x="26" y="1299"/>
                    <a:pt x="41" y="1308"/>
                    <a:pt x="57" y="1308"/>
                  </a:cubicBezTo>
                  <a:cubicBezTo>
                    <a:pt x="73" y="1308"/>
                    <a:pt x="89" y="1299"/>
                    <a:pt x="89" y="1280"/>
                  </a:cubicBezTo>
                  <a:cubicBezTo>
                    <a:pt x="64" y="865"/>
                    <a:pt x="89" y="450"/>
                    <a:pt x="151" y="47"/>
                  </a:cubicBezTo>
                  <a:cubicBezTo>
                    <a:pt x="151" y="17"/>
                    <a:pt x="128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3"/>
            <p:cNvSpPr/>
            <p:nvPr/>
          </p:nvSpPr>
          <p:spPr>
            <a:xfrm>
              <a:off x="3274650" y="4881750"/>
              <a:ext cx="3800" cy="36250"/>
            </a:xfrm>
            <a:custGeom>
              <a:avLst/>
              <a:gdLst/>
              <a:ahLst/>
              <a:cxnLst/>
              <a:rect l="l" t="t" r="r" b="b"/>
              <a:pathLst>
                <a:path w="152" h="1450" extrusionOk="0">
                  <a:moveTo>
                    <a:pt x="112" y="1"/>
                  </a:moveTo>
                  <a:cubicBezTo>
                    <a:pt x="100" y="1"/>
                    <a:pt x="90" y="9"/>
                    <a:pt x="90" y="29"/>
                  </a:cubicBezTo>
                  <a:cubicBezTo>
                    <a:pt x="14" y="482"/>
                    <a:pt x="1" y="946"/>
                    <a:pt x="26" y="1412"/>
                  </a:cubicBezTo>
                  <a:cubicBezTo>
                    <a:pt x="26" y="1437"/>
                    <a:pt x="42" y="1450"/>
                    <a:pt x="58" y="1450"/>
                  </a:cubicBezTo>
                  <a:cubicBezTo>
                    <a:pt x="74" y="1450"/>
                    <a:pt x="90" y="1437"/>
                    <a:pt x="90" y="1412"/>
                  </a:cubicBezTo>
                  <a:cubicBezTo>
                    <a:pt x="64" y="959"/>
                    <a:pt x="76" y="494"/>
                    <a:pt x="152" y="41"/>
                  </a:cubicBezTo>
                  <a:cubicBezTo>
                    <a:pt x="152" y="19"/>
                    <a:pt x="129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3"/>
            <p:cNvSpPr/>
            <p:nvPr/>
          </p:nvSpPr>
          <p:spPr>
            <a:xfrm>
              <a:off x="3276550" y="4891500"/>
              <a:ext cx="2875" cy="33100"/>
            </a:xfrm>
            <a:custGeom>
              <a:avLst/>
              <a:gdLst/>
              <a:ahLst/>
              <a:cxnLst/>
              <a:rect l="l" t="t" r="r" b="b"/>
              <a:pathLst>
                <a:path w="115" h="1324" extrusionOk="0">
                  <a:moveTo>
                    <a:pt x="82" y="0"/>
                  </a:moveTo>
                  <a:cubicBezTo>
                    <a:pt x="67" y="0"/>
                    <a:pt x="51" y="10"/>
                    <a:pt x="51" y="28"/>
                  </a:cubicBezTo>
                  <a:cubicBezTo>
                    <a:pt x="51" y="456"/>
                    <a:pt x="39" y="871"/>
                    <a:pt x="0" y="1286"/>
                  </a:cubicBezTo>
                  <a:cubicBezTo>
                    <a:pt x="0" y="1311"/>
                    <a:pt x="16" y="1323"/>
                    <a:pt x="32" y="1323"/>
                  </a:cubicBezTo>
                  <a:cubicBezTo>
                    <a:pt x="48" y="1323"/>
                    <a:pt x="64" y="1311"/>
                    <a:pt x="64" y="1286"/>
                  </a:cubicBezTo>
                  <a:cubicBezTo>
                    <a:pt x="101" y="871"/>
                    <a:pt x="114" y="456"/>
                    <a:pt x="114" y="28"/>
                  </a:cubicBezTo>
                  <a:cubicBezTo>
                    <a:pt x="114" y="10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3"/>
            <p:cNvSpPr/>
            <p:nvPr/>
          </p:nvSpPr>
          <p:spPr>
            <a:xfrm>
              <a:off x="3272775" y="4885650"/>
              <a:ext cx="2875" cy="28350"/>
            </a:xfrm>
            <a:custGeom>
              <a:avLst/>
              <a:gdLst/>
              <a:ahLst/>
              <a:cxnLst/>
              <a:rect l="l" t="t" r="r" b="b"/>
              <a:pathLst>
                <a:path w="115" h="1134" extrusionOk="0">
                  <a:moveTo>
                    <a:pt x="72" y="1"/>
                  </a:moveTo>
                  <a:cubicBezTo>
                    <a:pt x="58" y="1"/>
                    <a:pt x="44" y="8"/>
                    <a:pt x="39" y="24"/>
                  </a:cubicBezTo>
                  <a:cubicBezTo>
                    <a:pt x="14" y="200"/>
                    <a:pt x="1" y="376"/>
                    <a:pt x="1" y="552"/>
                  </a:cubicBezTo>
                  <a:cubicBezTo>
                    <a:pt x="1" y="639"/>
                    <a:pt x="14" y="728"/>
                    <a:pt x="26" y="815"/>
                  </a:cubicBezTo>
                  <a:cubicBezTo>
                    <a:pt x="39" y="916"/>
                    <a:pt x="51" y="1005"/>
                    <a:pt x="26" y="1092"/>
                  </a:cubicBezTo>
                  <a:cubicBezTo>
                    <a:pt x="18" y="1115"/>
                    <a:pt x="38" y="1133"/>
                    <a:pt x="58" y="1133"/>
                  </a:cubicBezTo>
                  <a:cubicBezTo>
                    <a:pt x="71" y="1133"/>
                    <a:pt x="84" y="1125"/>
                    <a:pt x="89" y="1105"/>
                  </a:cubicBezTo>
                  <a:cubicBezTo>
                    <a:pt x="114" y="1030"/>
                    <a:pt x="101" y="941"/>
                    <a:pt x="89" y="854"/>
                  </a:cubicBezTo>
                  <a:cubicBezTo>
                    <a:pt x="89" y="765"/>
                    <a:pt x="76" y="678"/>
                    <a:pt x="64" y="589"/>
                  </a:cubicBezTo>
                  <a:cubicBezTo>
                    <a:pt x="64" y="413"/>
                    <a:pt x="76" y="225"/>
                    <a:pt x="101" y="36"/>
                  </a:cubicBezTo>
                  <a:cubicBezTo>
                    <a:pt x="109" y="14"/>
                    <a:pt x="91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3"/>
            <p:cNvSpPr/>
            <p:nvPr/>
          </p:nvSpPr>
          <p:spPr>
            <a:xfrm>
              <a:off x="3270250" y="4881825"/>
              <a:ext cx="2725" cy="24625"/>
            </a:xfrm>
            <a:custGeom>
              <a:avLst/>
              <a:gdLst/>
              <a:ahLst/>
              <a:cxnLst/>
              <a:rect l="l" t="t" r="r" b="b"/>
              <a:pathLst>
                <a:path w="109" h="985" extrusionOk="0">
                  <a:moveTo>
                    <a:pt x="56" y="0"/>
                  </a:moveTo>
                  <a:cubicBezTo>
                    <a:pt x="39" y="0"/>
                    <a:pt x="20" y="13"/>
                    <a:pt x="14" y="38"/>
                  </a:cubicBezTo>
                  <a:cubicBezTo>
                    <a:pt x="1" y="340"/>
                    <a:pt x="1" y="655"/>
                    <a:pt x="39" y="956"/>
                  </a:cubicBezTo>
                  <a:cubicBezTo>
                    <a:pt x="39" y="975"/>
                    <a:pt x="58" y="984"/>
                    <a:pt x="75" y="984"/>
                  </a:cubicBezTo>
                  <a:cubicBezTo>
                    <a:pt x="92" y="984"/>
                    <a:pt x="108" y="975"/>
                    <a:pt x="102" y="956"/>
                  </a:cubicBezTo>
                  <a:cubicBezTo>
                    <a:pt x="64" y="655"/>
                    <a:pt x="64" y="340"/>
                    <a:pt x="89" y="38"/>
                  </a:cubicBezTo>
                  <a:cubicBezTo>
                    <a:pt x="89" y="13"/>
                    <a:pt x="7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3"/>
            <p:cNvSpPr/>
            <p:nvPr/>
          </p:nvSpPr>
          <p:spPr>
            <a:xfrm>
              <a:off x="3269000" y="4880000"/>
              <a:ext cx="3675" cy="20650"/>
            </a:xfrm>
            <a:custGeom>
              <a:avLst/>
              <a:gdLst/>
              <a:ahLst/>
              <a:cxnLst/>
              <a:rect l="l" t="t" r="r" b="b"/>
              <a:pathLst>
                <a:path w="147" h="826" extrusionOk="0">
                  <a:moveTo>
                    <a:pt x="75" y="0"/>
                  </a:moveTo>
                  <a:cubicBezTo>
                    <a:pt x="62" y="0"/>
                    <a:pt x="51" y="7"/>
                    <a:pt x="51" y="23"/>
                  </a:cubicBezTo>
                  <a:cubicBezTo>
                    <a:pt x="1" y="287"/>
                    <a:pt x="14" y="552"/>
                    <a:pt x="76" y="803"/>
                  </a:cubicBezTo>
                  <a:cubicBezTo>
                    <a:pt x="82" y="819"/>
                    <a:pt x="96" y="826"/>
                    <a:pt x="109" y="826"/>
                  </a:cubicBezTo>
                  <a:cubicBezTo>
                    <a:pt x="128" y="826"/>
                    <a:pt x="146" y="812"/>
                    <a:pt x="139" y="790"/>
                  </a:cubicBezTo>
                  <a:cubicBezTo>
                    <a:pt x="76" y="538"/>
                    <a:pt x="64" y="287"/>
                    <a:pt x="114" y="35"/>
                  </a:cubicBezTo>
                  <a:cubicBezTo>
                    <a:pt x="114" y="14"/>
                    <a:pt x="93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3"/>
            <p:cNvSpPr/>
            <p:nvPr/>
          </p:nvSpPr>
          <p:spPr>
            <a:xfrm>
              <a:off x="3268075" y="4876400"/>
              <a:ext cx="2850" cy="18100"/>
            </a:xfrm>
            <a:custGeom>
              <a:avLst/>
              <a:gdLst/>
              <a:ahLst/>
              <a:cxnLst/>
              <a:rect l="l" t="t" r="r" b="b"/>
              <a:pathLst>
                <a:path w="114" h="724" extrusionOk="0">
                  <a:moveTo>
                    <a:pt x="82" y="1"/>
                  </a:moveTo>
                  <a:cubicBezTo>
                    <a:pt x="66" y="1"/>
                    <a:pt x="51" y="10"/>
                    <a:pt x="51" y="29"/>
                  </a:cubicBezTo>
                  <a:cubicBezTo>
                    <a:pt x="26" y="243"/>
                    <a:pt x="12" y="469"/>
                    <a:pt x="0" y="696"/>
                  </a:cubicBezTo>
                  <a:cubicBezTo>
                    <a:pt x="0" y="714"/>
                    <a:pt x="16" y="723"/>
                    <a:pt x="32" y="723"/>
                  </a:cubicBezTo>
                  <a:cubicBezTo>
                    <a:pt x="47" y="723"/>
                    <a:pt x="63" y="714"/>
                    <a:pt x="63" y="696"/>
                  </a:cubicBezTo>
                  <a:cubicBezTo>
                    <a:pt x="76" y="469"/>
                    <a:pt x="101" y="243"/>
                    <a:pt x="113" y="29"/>
                  </a:cubicBezTo>
                  <a:cubicBezTo>
                    <a:pt x="113" y="10"/>
                    <a:pt x="97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3"/>
            <p:cNvSpPr/>
            <p:nvPr/>
          </p:nvSpPr>
          <p:spPr>
            <a:xfrm>
              <a:off x="3275925" y="4902900"/>
              <a:ext cx="2225" cy="23350"/>
            </a:xfrm>
            <a:custGeom>
              <a:avLst/>
              <a:gdLst/>
              <a:ahLst/>
              <a:cxnLst/>
              <a:rect l="l" t="t" r="r" b="b"/>
              <a:pathLst>
                <a:path w="89" h="934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0" y="327"/>
                    <a:pt x="13" y="616"/>
                    <a:pt x="13" y="905"/>
                  </a:cubicBezTo>
                  <a:cubicBezTo>
                    <a:pt x="13" y="924"/>
                    <a:pt x="32" y="934"/>
                    <a:pt x="51" y="934"/>
                  </a:cubicBezTo>
                  <a:cubicBezTo>
                    <a:pt x="70" y="934"/>
                    <a:pt x="89" y="924"/>
                    <a:pt x="89" y="905"/>
                  </a:cubicBezTo>
                  <a:cubicBezTo>
                    <a:pt x="76" y="616"/>
                    <a:pt x="64" y="327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3"/>
            <p:cNvSpPr/>
            <p:nvPr/>
          </p:nvSpPr>
          <p:spPr>
            <a:xfrm>
              <a:off x="3278425" y="4901300"/>
              <a:ext cx="3175" cy="29350"/>
            </a:xfrm>
            <a:custGeom>
              <a:avLst/>
              <a:gdLst/>
              <a:ahLst/>
              <a:cxnLst/>
              <a:rect l="l" t="t" r="r" b="b"/>
              <a:pathLst>
                <a:path w="127" h="1174" extrusionOk="0">
                  <a:moveTo>
                    <a:pt x="95" y="1"/>
                  </a:moveTo>
                  <a:cubicBezTo>
                    <a:pt x="80" y="1"/>
                    <a:pt x="64" y="13"/>
                    <a:pt x="64" y="39"/>
                  </a:cubicBezTo>
                  <a:cubicBezTo>
                    <a:pt x="64" y="404"/>
                    <a:pt x="39" y="781"/>
                    <a:pt x="1" y="1145"/>
                  </a:cubicBezTo>
                  <a:cubicBezTo>
                    <a:pt x="1" y="1164"/>
                    <a:pt x="17" y="1174"/>
                    <a:pt x="33" y="1174"/>
                  </a:cubicBezTo>
                  <a:cubicBezTo>
                    <a:pt x="48" y="1174"/>
                    <a:pt x="64" y="1164"/>
                    <a:pt x="64" y="1145"/>
                  </a:cubicBezTo>
                  <a:cubicBezTo>
                    <a:pt x="101" y="781"/>
                    <a:pt x="127" y="404"/>
                    <a:pt x="127" y="39"/>
                  </a:cubicBezTo>
                  <a:cubicBezTo>
                    <a:pt x="127" y="13"/>
                    <a:pt x="111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3"/>
            <p:cNvSpPr/>
            <p:nvPr/>
          </p:nvSpPr>
          <p:spPr>
            <a:xfrm>
              <a:off x="3269750" y="4888175"/>
              <a:ext cx="3675" cy="23050"/>
            </a:xfrm>
            <a:custGeom>
              <a:avLst/>
              <a:gdLst/>
              <a:ahLst/>
              <a:cxnLst/>
              <a:rect l="l" t="t" r="r" b="b"/>
              <a:pathLst>
                <a:path w="147" h="922" extrusionOk="0">
                  <a:moveTo>
                    <a:pt x="92" y="0"/>
                  </a:moveTo>
                  <a:cubicBezTo>
                    <a:pt x="78" y="0"/>
                    <a:pt x="64" y="7"/>
                    <a:pt x="59" y="23"/>
                  </a:cubicBezTo>
                  <a:cubicBezTo>
                    <a:pt x="0" y="291"/>
                    <a:pt x="29" y="569"/>
                    <a:pt x="73" y="839"/>
                  </a:cubicBezTo>
                  <a:lnTo>
                    <a:pt x="73" y="839"/>
                  </a:lnTo>
                  <a:cubicBezTo>
                    <a:pt x="65" y="849"/>
                    <a:pt x="62" y="864"/>
                    <a:pt x="71" y="878"/>
                  </a:cubicBezTo>
                  <a:cubicBezTo>
                    <a:pt x="71" y="891"/>
                    <a:pt x="71" y="891"/>
                    <a:pt x="84" y="904"/>
                  </a:cubicBezTo>
                  <a:cubicBezTo>
                    <a:pt x="88" y="917"/>
                    <a:pt x="97" y="922"/>
                    <a:pt x="107" y="922"/>
                  </a:cubicBezTo>
                  <a:cubicBezTo>
                    <a:pt x="125" y="922"/>
                    <a:pt x="147" y="903"/>
                    <a:pt x="147" y="878"/>
                  </a:cubicBezTo>
                  <a:cubicBezTo>
                    <a:pt x="109" y="602"/>
                    <a:pt x="71" y="312"/>
                    <a:pt x="122" y="35"/>
                  </a:cubicBezTo>
                  <a:cubicBezTo>
                    <a:pt x="129" y="14"/>
                    <a:pt x="111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3"/>
            <p:cNvSpPr/>
            <p:nvPr/>
          </p:nvSpPr>
          <p:spPr>
            <a:xfrm>
              <a:off x="3280325" y="4911925"/>
              <a:ext cx="4925" cy="28025"/>
            </a:xfrm>
            <a:custGeom>
              <a:avLst/>
              <a:gdLst/>
              <a:ahLst/>
              <a:cxnLst/>
              <a:rect l="l" t="t" r="r" b="b"/>
              <a:pathLst>
                <a:path w="197" h="1121" extrusionOk="0">
                  <a:moveTo>
                    <a:pt x="158" y="1"/>
                  </a:moveTo>
                  <a:cubicBezTo>
                    <a:pt x="144" y="1"/>
                    <a:pt x="131" y="9"/>
                    <a:pt x="126" y="29"/>
                  </a:cubicBezTo>
                  <a:cubicBezTo>
                    <a:pt x="64" y="381"/>
                    <a:pt x="0" y="745"/>
                    <a:pt x="76" y="1097"/>
                  </a:cubicBezTo>
                  <a:cubicBezTo>
                    <a:pt x="81" y="1113"/>
                    <a:pt x="95" y="1120"/>
                    <a:pt x="109" y="1120"/>
                  </a:cubicBezTo>
                  <a:cubicBezTo>
                    <a:pt x="128" y="1120"/>
                    <a:pt x="146" y="1107"/>
                    <a:pt x="139" y="1085"/>
                  </a:cubicBezTo>
                  <a:cubicBezTo>
                    <a:pt x="64" y="733"/>
                    <a:pt x="126" y="381"/>
                    <a:pt x="189" y="41"/>
                  </a:cubicBezTo>
                  <a:cubicBezTo>
                    <a:pt x="197" y="19"/>
                    <a:pt x="177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3"/>
            <p:cNvSpPr/>
            <p:nvPr/>
          </p:nvSpPr>
          <p:spPr>
            <a:xfrm>
              <a:off x="3282825" y="4907600"/>
              <a:ext cx="4625" cy="39100"/>
            </a:xfrm>
            <a:custGeom>
              <a:avLst/>
              <a:gdLst/>
              <a:ahLst/>
              <a:cxnLst/>
              <a:rect l="l" t="t" r="r" b="b"/>
              <a:pathLst>
                <a:path w="185" h="1564" extrusionOk="0">
                  <a:moveTo>
                    <a:pt x="118" y="0"/>
                  </a:moveTo>
                  <a:cubicBezTo>
                    <a:pt x="102" y="0"/>
                    <a:pt x="83" y="13"/>
                    <a:pt x="76" y="38"/>
                  </a:cubicBezTo>
                  <a:cubicBezTo>
                    <a:pt x="39" y="529"/>
                    <a:pt x="1" y="1044"/>
                    <a:pt x="115" y="1535"/>
                  </a:cubicBezTo>
                  <a:cubicBezTo>
                    <a:pt x="119" y="1555"/>
                    <a:pt x="132" y="1563"/>
                    <a:pt x="145" y="1563"/>
                  </a:cubicBezTo>
                  <a:cubicBezTo>
                    <a:pt x="165" y="1563"/>
                    <a:pt x="185" y="1545"/>
                    <a:pt x="177" y="1522"/>
                  </a:cubicBezTo>
                  <a:cubicBezTo>
                    <a:pt x="64" y="1032"/>
                    <a:pt x="102" y="529"/>
                    <a:pt x="140" y="38"/>
                  </a:cubicBezTo>
                  <a:cubicBezTo>
                    <a:pt x="146" y="13"/>
                    <a:pt x="133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3"/>
            <p:cNvSpPr/>
            <p:nvPr/>
          </p:nvSpPr>
          <p:spPr>
            <a:xfrm>
              <a:off x="3277800" y="4899125"/>
              <a:ext cx="5050" cy="33725"/>
            </a:xfrm>
            <a:custGeom>
              <a:avLst/>
              <a:gdLst/>
              <a:ahLst/>
              <a:cxnLst/>
              <a:rect l="l" t="t" r="r" b="b"/>
              <a:pathLst>
                <a:path w="202" h="1349" extrusionOk="0">
                  <a:moveTo>
                    <a:pt x="158" y="0"/>
                  </a:moveTo>
                  <a:cubicBezTo>
                    <a:pt x="142" y="0"/>
                    <a:pt x="126" y="13"/>
                    <a:pt x="126" y="38"/>
                  </a:cubicBezTo>
                  <a:cubicBezTo>
                    <a:pt x="140" y="466"/>
                    <a:pt x="1" y="905"/>
                    <a:pt x="126" y="1321"/>
                  </a:cubicBezTo>
                  <a:cubicBezTo>
                    <a:pt x="132" y="1341"/>
                    <a:pt x="145" y="1349"/>
                    <a:pt x="158" y="1349"/>
                  </a:cubicBezTo>
                  <a:cubicBezTo>
                    <a:pt x="178" y="1349"/>
                    <a:pt x="197" y="1331"/>
                    <a:pt x="190" y="1308"/>
                  </a:cubicBezTo>
                  <a:cubicBezTo>
                    <a:pt x="76" y="893"/>
                    <a:pt x="202" y="466"/>
                    <a:pt x="190" y="38"/>
                  </a:cubicBezTo>
                  <a:cubicBezTo>
                    <a:pt x="190" y="13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3"/>
            <p:cNvSpPr/>
            <p:nvPr/>
          </p:nvSpPr>
          <p:spPr>
            <a:xfrm>
              <a:off x="3285675" y="4914425"/>
              <a:ext cx="3975" cy="36050"/>
            </a:xfrm>
            <a:custGeom>
              <a:avLst/>
              <a:gdLst/>
              <a:ahLst/>
              <a:cxnLst/>
              <a:rect l="l" t="t" r="r" b="b"/>
              <a:pathLst>
                <a:path w="159" h="1442" extrusionOk="0">
                  <a:moveTo>
                    <a:pt x="62" y="1"/>
                  </a:moveTo>
                  <a:cubicBezTo>
                    <a:pt x="45" y="1"/>
                    <a:pt x="26" y="11"/>
                    <a:pt x="26" y="30"/>
                  </a:cubicBezTo>
                  <a:cubicBezTo>
                    <a:pt x="1" y="494"/>
                    <a:pt x="26" y="960"/>
                    <a:pt x="88" y="1413"/>
                  </a:cubicBezTo>
                  <a:cubicBezTo>
                    <a:pt x="93" y="1433"/>
                    <a:pt x="106" y="1441"/>
                    <a:pt x="119" y="1441"/>
                  </a:cubicBezTo>
                  <a:cubicBezTo>
                    <a:pt x="139" y="1441"/>
                    <a:pt x="159" y="1423"/>
                    <a:pt x="152" y="1400"/>
                  </a:cubicBezTo>
                  <a:cubicBezTo>
                    <a:pt x="88" y="947"/>
                    <a:pt x="63" y="482"/>
                    <a:pt x="88" y="30"/>
                  </a:cubicBezTo>
                  <a:cubicBezTo>
                    <a:pt x="95" y="11"/>
                    <a:pt x="7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3"/>
            <p:cNvSpPr/>
            <p:nvPr/>
          </p:nvSpPr>
          <p:spPr>
            <a:xfrm>
              <a:off x="3288350" y="4921750"/>
              <a:ext cx="4275" cy="33500"/>
            </a:xfrm>
            <a:custGeom>
              <a:avLst/>
              <a:gdLst/>
              <a:ahLst/>
              <a:cxnLst/>
              <a:rect l="l" t="t" r="r" b="b"/>
              <a:pathLst>
                <a:path w="171" h="1340" extrusionOk="0">
                  <a:moveTo>
                    <a:pt x="33" y="1"/>
                  </a:moveTo>
                  <a:cubicBezTo>
                    <a:pt x="16" y="1"/>
                    <a:pt x="0" y="13"/>
                    <a:pt x="6" y="38"/>
                  </a:cubicBezTo>
                  <a:cubicBezTo>
                    <a:pt x="6" y="466"/>
                    <a:pt x="45" y="894"/>
                    <a:pt x="107" y="1321"/>
                  </a:cubicBezTo>
                  <a:cubicBezTo>
                    <a:pt x="107" y="1334"/>
                    <a:pt x="115" y="1339"/>
                    <a:pt x="124" y="1339"/>
                  </a:cubicBezTo>
                  <a:cubicBezTo>
                    <a:pt x="143" y="1339"/>
                    <a:pt x="170" y="1320"/>
                    <a:pt x="170" y="1296"/>
                  </a:cubicBezTo>
                  <a:cubicBezTo>
                    <a:pt x="107" y="880"/>
                    <a:pt x="70" y="453"/>
                    <a:pt x="70" y="38"/>
                  </a:cubicBezTo>
                  <a:cubicBezTo>
                    <a:pt x="70" y="13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3"/>
            <p:cNvSpPr/>
            <p:nvPr/>
          </p:nvSpPr>
          <p:spPr>
            <a:xfrm>
              <a:off x="3288200" y="4927950"/>
              <a:ext cx="5550" cy="34125"/>
            </a:xfrm>
            <a:custGeom>
              <a:avLst/>
              <a:gdLst/>
              <a:ahLst/>
              <a:cxnLst/>
              <a:rect l="l" t="t" r="r" b="b"/>
              <a:pathLst>
                <a:path w="222" h="1365" extrusionOk="0">
                  <a:moveTo>
                    <a:pt x="31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12" y="470"/>
                    <a:pt x="63" y="909"/>
                    <a:pt x="151" y="1337"/>
                  </a:cubicBezTo>
                  <a:cubicBezTo>
                    <a:pt x="156" y="1357"/>
                    <a:pt x="169" y="1365"/>
                    <a:pt x="182" y="1365"/>
                  </a:cubicBezTo>
                  <a:cubicBezTo>
                    <a:pt x="202" y="1365"/>
                    <a:pt x="221" y="1347"/>
                    <a:pt x="213" y="1325"/>
                  </a:cubicBezTo>
                  <a:cubicBezTo>
                    <a:pt x="126" y="897"/>
                    <a:pt x="76" y="470"/>
                    <a:pt x="63" y="29"/>
                  </a:cubicBezTo>
                  <a:cubicBezTo>
                    <a:pt x="63" y="10"/>
                    <a:pt x="4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3"/>
            <p:cNvSpPr/>
            <p:nvPr/>
          </p:nvSpPr>
          <p:spPr>
            <a:xfrm>
              <a:off x="3285050" y="4924900"/>
              <a:ext cx="6475" cy="29500"/>
            </a:xfrm>
            <a:custGeom>
              <a:avLst/>
              <a:gdLst/>
              <a:ahLst/>
              <a:cxnLst/>
              <a:rect l="l" t="t" r="r" b="b"/>
              <a:pathLst>
                <a:path w="259" h="1180" extrusionOk="0">
                  <a:moveTo>
                    <a:pt x="66" y="0"/>
                  </a:moveTo>
                  <a:cubicBezTo>
                    <a:pt x="51" y="0"/>
                    <a:pt x="32" y="13"/>
                    <a:pt x="26" y="38"/>
                  </a:cubicBezTo>
                  <a:cubicBezTo>
                    <a:pt x="0" y="415"/>
                    <a:pt x="51" y="805"/>
                    <a:pt x="189" y="1157"/>
                  </a:cubicBezTo>
                  <a:cubicBezTo>
                    <a:pt x="194" y="1173"/>
                    <a:pt x="208" y="1180"/>
                    <a:pt x="222" y="1180"/>
                  </a:cubicBezTo>
                  <a:cubicBezTo>
                    <a:pt x="241" y="1180"/>
                    <a:pt x="259" y="1166"/>
                    <a:pt x="252" y="1145"/>
                  </a:cubicBezTo>
                  <a:cubicBezTo>
                    <a:pt x="113" y="793"/>
                    <a:pt x="63" y="415"/>
                    <a:pt x="88" y="38"/>
                  </a:cubicBezTo>
                  <a:cubicBezTo>
                    <a:pt x="95" y="13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3"/>
            <p:cNvSpPr/>
            <p:nvPr/>
          </p:nvSpPr>
          <p:spPr>
            <a:xfrm>
              <a:off x="3292125" y="4934325"/>
              <a:ext cx="5375" cy="32650"/>
            </a:xfrm>
            <a:custGeom>
              <a:avLst/>
              <a:gdLst/>
              <a:ahLst/>
              <a:cxnLst/>
              <a:rect l="l" t="t" r="r" b="b"/>
              <a:pathLst>
                <a:path w="215" h="1306" extrusionOk="0">
                  <a:moveTo>
                    <a:pt x="33" y="1"/>
                  </a:moveTo>
                  <a:cubicBezTo>
                    <a:pt x="16" y="1"/>
                    <a:pt x="0" y="13"/>
                    <a:pt x="6" y="38"/>
                  </a:cubicBezTo>
                  <a:cubicBezTo>
                    <a:pt x="31" y="453"/>
                    <a:pt x="82" y="868"/>
                    <a:pt x="145" y="1283"/>
                  </a:cubicBezTo>
                  <a:cubicBezTo>
                    <a:pt x="150" y="1299"/>
                    <a:pt x="164" y="1306"/>
                    <a:pt x="178" y="1306"/>
                  </a:cubicBezTo>
                  <a:cubicBezTo>
                    <a:pt x="197" y="1306"/>
                    <a:pt x="215" y="1292"/>
                    <a:pt x="207" y="1271"/>
                  </a:cubicBezTo>
                  <a:cubicBezTo>
                    <a:pt x="145" y="855"/>
                    <a:pt x="95" y="453"/>
                    <a:pt x="70" y="38"/>
                  </a:cubicBezTo>
                  <a:cubicBezTo>
                    <a:pt x="70" y="13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3"/>
            <p:cNvSpPr/>
            <p:nvPr/>
          </p:nvSpPr>
          <p:spPr>
            <a:xfrm>
              <a:off x="3294150" y="4933925"/>
              <a:ext cx="5250" cy="31800"/>
            </a:xfrm>
            <a:custGeom>
              <a:avLst/>
              <a:gdLst/>
              <a:ahLst/>
              <a:cxnLst/>
              <a:rect l="l" t="t" r="r" b="b"/>
              <a:pathLst>
                <a:path w="210" h="1272" extrusionOk="0">
                  <a:moveTo>
                    <a:pt x="45" y="1"/>
                  </a:moveTo>
                  <a:cubicBezTo>
                    <a:pt x="29" y="1"/>
                    <a:pt x="14" y="10"/>
                    <a:pt x="14" y="29"/>
                  </a:cubicBezTo>
                  <a:cubicBezTo>
                    <a:pt x="1" y="444"/>
                    <a:pt x="51" y="846"/>
                    <a:pt x="139" y="1249"/>
                  </a:cubicBezTo>
                  <a:cubicBezTo>
                    <a:pt x="145" y="1265"/>
                    <a:pt x="159" y="1272"/>
                    <a:pt x="172" y="1272"/>
                  </a:cubicBezTo>
                  <a:cubicBezTo>
                    <a:pt x="191" y="1272"/>
                    <a:pt x="209" y="1258"/>
                    <a:pt x="202" y="1237"/>
                  </a:cubicBezTo>
                  <a:cubicBezTo>
                    <a:pt x="114" y="834"/>
                    <a:pt x="76" y="432"/>
                    <a:pt x="76" y="29"/>
                  </a:cubicBezTo>
                  <a:cubicBezTo>
                    <a:pt x="76" y="10"/>
                    <a:pt x="6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3"/>
            <p:cNvSpPr/>
            <p:nvPr/>
          </p:nvSpPr>
          <p:spPr>
            <a:xfrm>
              <a:off x="3296675" y="4936775"/>
              <a:ext cx="5875" cy="35700"/>
            </a:xfrm>
            <a:custGeom>
              <a:avLst/>
              <a:gdLst/>
              <a:ahLst/>
              <a:cxnLst/>
              <a:rect l="l" t="t" r="r" b="b"/>
              <a:pathLst>
                <a:path w="235" h="1428" extrusionOk="0">
                  <a:moveTo>
                    <a:pt x="45" y="0"/>
                  </a:moveTo>
                  <a:cubicBezTo>
                    <a:pt x="29" y="0"/>
                    <a:pt x="13" y="9"/>
                    <a:pt x="13" y="28"/>
                  </a:cubicBezTo>
                  <a:cubicBezTo>
                    <a:pt x="0" y="494"/>
                    <a:pt x="51" y="959"/>
                    <a:pt x="164" y="1399"/>
                  </a:cubicBezTo>
                  <a:cubicBezTo>
                    <a:pt x="169" y="1419"/>
                    <a:pt x="182" y="1427"/>
                    <a:pt x="195" y="1427"/>
                  </a:cubicBezTo>
                  <a:cubicBezTo>
                    <a:pt x="215" y="1427"/>
                    <a:pt x="234" y="1409"/>
                    <a:pt x="227" y="1386"/>
                  </a:cubicBezTo>
                  <a:cubicBezTo>
                    <a:pt x="114" y="946"/>
                    <a:pt x="64" y="494"/>
                    <a:pt x="76" y="28"/>
                  </a:cubicBezTo>
                  <a:cubicBezTo>
                    <a:pt x="76" y="9"/>
                    <a:pt x="6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3"/>
            <p:cNvSpPr/>
            <p:nvPr/>
          </p:nvSpPr>
          <p:spPr>
            <a:xfrm>
              <a:off x="3289125" y="4933000"/>
              <a:ext cx="4425" cy="29400"/>
            </a:xfrm>
            <a:custGeom>
              <a:avLst/>
              <a:gdLst/>
              <a:ahLst/>
              <a:cxnLst/>
              <a:rect l="l" t="t" r="r" b="b"/>
              <a:pathLst>
                <a:path w="177" h="1176" extrusionOk="0">
                  <a:moveTo>
                    <a:pt x="34" y="0"/>
                  </a:moveTo>
                  <a:cubicBezTo>
                    <a:pt x="16" y="0"/>
                    <a:pt x="0" y="9"/>
                    <a:pt x="0" y="28"/>
                  </a:cubicBezTo>
                  <a:cubicBezTo>
                    <a:pt x="26" y="405"/>
                    <a:pt x="64" y="771"/>
                    <a:pt x="101" y="1148"/>
                  </a:cubicBezTo>
                  <a:cubicBezTo>
                    <a:pt x="108" y="1166"/>
                    <a:pt x="126" y="1176"/>
                    <a:pt x="144" y="1176"/>
                  </a:cubicBezTo>
                  <a:cubicBezTo>
                    <a:pt x="161" y="1176"/>
                    <a:pt x="176" y="1166"/>
                    <a:pt x="176" y="1148"/>
                  </a:cubicBezTo>
                  <a:cubicBezTo>
                    <a:pt x="126" y="771"/>
                    <a:pt x="89" y="405"/>
                    <a:pt x="76" y="28"/>
                  </a:cubicBezTo>
                  <a:cubicBezTo>
                    <a:pt x="70" y="9"/>
                    <a:pt x="5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3"/>
            <p:cNvSpPr/>
            <p:nvPr/>
          </p:nvSpPr>
          <p:spPr>
            <a:xfrm>
              <a:off x="3290700" y="4927000"/>
              <a:ext cx="5900" cy="35475"/>
            </a:xfrm>
            <a:custGeom>
              <a:avLst/>
              <a:gdLst/>
              <a:ahLst/>
              <a:cxnLst/>
              <a:rect l="l" t="t" r="r" b="b"/>
              <a:pathLst>
                <a:path w="236" h="1419" extrusionOk="0">
                  <a:moveTo>
                    <a:pt x="32" y="1"/>
                  </a:moveTo>
                  <a:cubicBezTo>
                    <a:pt x="16" y="1"/>
                    <a:pt x="1" y="11"/>
                    <a:pt x="1" y="30"/>
                  </a:cubicBezTo>
                  <a:cubicBezTo>
                    <a:pt x="38" y="482"/>
                    <a:pt x="88" y="947"/>
                    <a:pt x="164" y="1400"/>
                  </a:cubicBezTo>
                  <a:cubicBezTo>
                    <a:pt x="168" y="1413"/>
                    <a:pt x="179" y="1419"/>
                    <a:pt x="190" y="1419"/>
                  </a:cubicBezTo>
                  <a:cubicBezTo>
                    <a:pt x="211" y="1419"/>
                    <a:pt x="235" y="1400"/>
                    <a:pt x="227" y="1375"/>
                  </a:cubicBezTo>
                  <a:cubicBezTo>
                    <a:pt x="164" y="935"/>
                    <a:pt x="101" y="482"/>
                    <a:pt x="63" y="30"/>
                  </a:cubicBezTo>
                  <a:cubicBezTo>
                    <a:pt x="63" y="11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3"/>
            <p:cNvSpPr/>
            <p:nvPr/>
          </p:nvSpPr>
          <p:spPr>
            <a:xfrm>
              <a:off x="3292600" y="4931175"/>
              <a:ext cx="2375" cy="22425"/>
            </a:xfrm>
            <a:custGeom>
              <a:avLst/>
              <a:gdLst/>
              <a:ahLst/>
              <a:cxnLst/>
              <a:rect l="l" t="t" r="r" b="b"/>
              <a:pathLst>
                <a:path w="95" h="897" extrusionOk="0">
                  <a:moveTo>
                    <a:pt x="36" y="1"/>
                  </a:moveTo>
                  <a:cubicBezTo>
                    <a:pt x="19" y="1"/>
                    <a:pt x="0" y="14"/>
                    <a:pt x="0" y="39"/>
                  </a:cubicBezTo>
                  <a:cubicBezTo>
                    <a:pt x="0" y="315"/>
                    <a:pt x="12" y="592"/>
                    <a:pt x="25" y="869"/>
                  </a:cubicBezTo>
                  <a:cubicBezTo>
                    <a:pt x="25" y="887"/>
                    <a:pt x="44" y="897"/>
                    <a:pt x="62" y="897"/>
                  </a:cubicBezTo>
                  <a:cubicBezTo>
                    <a:pt x="79" y="897"/>
                    <a:pt x="94" y="887"/>
                    <a:pt x="88" y="869"/>
                  </a:cubicBezTo>
                  <a:cubicBezTo>
                    <a:pt x="76" y="592"/>
                    <a:pt x="63" y="315"/>
                    <a:pt x="63" y="39"/>
                  </a:cubicBezTo>
                  <a:cubicBezTo>
                    <a:pt x="69" y="14"/>
                    <a:pt x="5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3"/>
            <p:cNvSpPr/>
            <p:nvPr/>
          </p:nvSpPr>
          <p:spPr>
            <a:xfrm>
              <a:off x="3297125" y="4954500"/>
              <a:ext cx="4800" cy="19400"/>
            </a:xfrm>
            <a:custGeom>
              <a:avLst/>
              <a:gdLst/>
              <a:ahLst/>
              <a:cxnLst/>
              <a:rect l="l" t="t" r="r" b="b"/>
              <a:pathLst>
                <a:path w="192" h="776" extrusionOk="0">
                  <a:moveTo>
                    <a:pt x="38" y="1"/>
                  </a:moveTo>
                  <a:cubicBezTo>
                    <a:pt x="19" y="1"/>
                    <a:pt x="0" y="14"/>
                    <a:pt x="7" y="36"/>
                  </a:cubicBezTo>
                  <a:lnTo>
                    <a:pt x="121" y="753"/>
                  </a:lnTo>
                  <a:cubicBezTo>
                    <a:pt x="126" y="769"/>
                    <a:pt x="140" y="776"/>
                    <a:pt x="154" y="776"/>
                  </a:cubicBezTo>
                  <a:cubicBezTo>
                    <a:pt x="173" y="776"/>
                    <a:pt x="191" y="762"/>
                    <a:pt x="183" y="740"/>
                  </a:cubicBezTo>
                  <a:lnTo>
                    <a:pt x="71" y="23"/>
                  </a:ln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3"/>
            <p:cNvSpPr/>
            <p:nvPr/>
          </p:nvSpPr>
          <p:spPr>
            <a:xfrm>
              <a:off x="3295250" y="4949425"/>
              <a:ext cx="5100" cy="21950"/>
            </a:xfrm>
            <a:custGeom>
              <a:avLst/>
              <a:gdLst/>
              <a:ahLst/>
              <a:cxnLst/>
              <a:rect l="l" t="t" r="r" b="b"/>
              <a:pathLst>
                <a:path w="204" h="878" extrusionOk="0">
                  <a:moveTo>
                    <a:pt x="34" y="0"/>
                  </a:moveTo>
                  <a:cubicBezTo>
                    <a:pt x="17" y="0"/>
                    <a:pt x="1" y="13"/>
                    <a:pt x="7" y="38"/>
                  </a:cubicBezTo>
                  <a:cubicBezTo>
                    <a:pt x="20" y="315"/>
                    <a:pt x="32" y="591"/>
                    <a:pt x="133" y="855"/>
                  </a:cubicBezTo>
                  <a:cubicBezTo>
                    <a:pt x="138" y="871"/>
                    <a:pt x="152" y="878"/>
                    <a:pt x="166" y="878"/>
                  </a:cubicBezTo>
                  <a:cubicBezTo>
                    <a:pt x="185" y="878"/>
                    <a:pt x="203" y="865"/>
                    <a:pt x="196" y="843"/>
                  </a:cubicBezTo>
                  <a:cubicBezTo>
                    <a:pt x="108" y="578"/>
                    <a:pt x="82" y="302"/>
                    <a:pt x="70" y="38"/>
                  </a:cubicBezTo>
                  <a:cubicBezTo>
                    <a:pt x="70" y="13"/>
                    <a:pt x="5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3"/>
            <p:cNvSpPr/>
            <p:nvPr/>
          </p:nvSpPr>
          <p:spPr>
            <a:xfrm>
              <a:off x="3291650" y="4942100"/>
              <a:ext cx="4425" cy="21125"/>
            </a:xfrm>
            <a:custGeom>
              <a:avLst/>
              <a:gdLst/>
              <a:ahLst/>
              <a:cxnLst/>
              <a:rect l="l" t="t" r="r" b="b"/>
              <a:pathLst>
                <a:path w="177" h="845" extrusionOk="0">
                  <a:moveTo>
                    <a:pt x="33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13" y="293"/>
                    <a:pt x="50" y="557"/>
                    <a:pt x="114" y="821"/>
                  </a:cubicBezTo>
                  <a:cubicBezTo>
                    <a:pt x="114" y="837"/>
                    <a:pt x="125" y="844"/>
                    <a:pt x="137" y="844"/>
                  </a:cubicBezTo>
                  <a:cubicBezTo>
                    <a:pt x="155" y="844"/>
                    <a:pt x="176" y="831"/>
                    <a:pt x="176" y="809"/>
                  </a:cubicBezTo>
                  <a:cubicBezTo>
                    <a:pt x="114" y="557"/>
                    <a:pt x="89" y="293"/>
                    <a:pt x="75" y="29"/>
                  </a:cubicBezTo>
                  <a:cubicBezTo>
                    <a:pt x="69" y="10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3"/>
            <p:cNvSpPr/>
            <p:nvPr/>
          </p:nvSpPr>
          <p:spPr>
            <a:xfrm>
              <a:off x="3301075" y="4942500"/>
              <a:ext cx="5550" cy="37200"/>
            </a:xfrm>
            <a:custGeom>
              <a:avLst/>
              <a:gdLst/>
              <a:ahLst/>
              <a:cxnLst/>
              <a:rect l="l" t="t" r="r" b="b"/>
              <a:pathLst>
                <a:path w="222" h="1488" extrusionOk="0">
                  <a:moveTo>
                    <a:pt x="38" y="1"/>
                  </a:moveTo>
                  <a:cubicBezTo>
                    <a:pt x="19" y="1"/>
                    <a:pt x="0" y="13"/>
                    <a:pt x="0" y="38"/>
                  </a:cubicBezTo>
                  <a:cubicBezTo>
                    <a:pt x="13" y="516"/>
                    <a:pt x="64" y="994"/>
                    <a:pt x="151" y="1459"/>
                  </a:cubicBezTo>
                  <a:cubicBezTo>
                    <a:pt x="156" y="1479"/>
                    <a:pt x="170" y="1487"/>
                    <a:pt x="183" y="1487"/>
                  </a:cubicBezTo>
                  <a:cubicBezTo>
                    <a:pt x="202" y="1487"/>
                    <a:pt x="222" y="1469"/>
                    <a:pt x="215" y="1447"/>
                  </a:cubicBezTo>
                  <a:cubicBezTo>
                    <a:pt x="126" y="981"/>
                    <a:pt x="76" y="503"/>
                    <a:pt x="76" y="38"/>
                  </a:cubicBezTo>
                  <a:cubicBezTo>
                    <a:pt x="76" y="13"/>
                    <a:pt x="5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3"/>
            <p:cNvSpPr/>
            <p:nvPr/>
          </p:nvSpPr>
          <p:spPr>
            <a:xfrm>
              <a:off x="3305175" y="4950050"/>
              <a:ext cx="4100" cy="33900"/>
            </a:xfrm>
            <a:custGeom>
              <a:avLst/>
              <a:gdLst/>
              <a:ahLst/>
              <a:cxnLst/>
              <a:rect l="l" t="t" r="r" b="b"/>
              <a:pathLst>
                <a:path w="164" h="1356" extrusionOk="0">
                  <a:moveTo>
                    <a:pt x="57" y="1"/>
                  </a:moveTo>
                  <a:cubicBezTo>
                    <a:pt x="41" y="1"/>
                    <a:pt x="25" y="13"/>
                    <a:pt x="25" y="38"/>
                  </a:cubicBezTo>
                  <a:cubicBezTo>
                    <a:pt x="0" y="466"/>
                    <a:pt x="25" y="905"/>
                    <a:pt x="101" y="1333"/>
                  </a:cubicBezTo>
                  <a:cubicBezTo>
                    <a:pt x="101" y="1348"/>
                    <a:pt x="111" y="1355"/>
                    <a:pt x="122" y="1355"/>
                  </a:cubicBezTo>
                  <a:cubicBezTo>
                    <a:pt x="140" y="1355"/>
                    <a:pt x="163" y="1338"/>
                    <a:pt x="163" y="1308"/>
                  </a:cubicBezTo>
                  <a:cubicBezTo>
                    <a:pt x="88" y="893"/>
                    <a:pt x="63" y="466"/>
                    <a:pt x="88" y="38"/>
                  </a:cubicBezTo>
                  <a:cubicBezTo>
                    <a:pt x="88" y="13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3"/>
            <p:cNvSpPr/>
            <p:nvPr/>
          </p:nvSpPr>
          <p:spPr>
            <a:xfrm>
              <a:off x="3305950" y="4955500"/>
              <a:ext cx="5100" cy="26775"/>
            </a:xfrm>
            <a:custGeom>
              <a:avLst/>
              <a:gdLst/>
              <a:ahLst/>
              <a:cxnLst/>
              <a:rect l="l" t="t" r="r" b="b"/>
              <a:pathLst>
                <a:path w="204" h="1071" extrusionOk="0">
                  <a:moveTo>
                    <a:pt x="25" y="1"/>
                  </a:moveTo>
                  <a:cubicBezTo>
                    <a:pt x="11" y="1"/>
                    <a:pt x="1" y="10"/>
                    <a:pt x="7" y="34"/>
                  </a:cubicBezTo>
                  <a:cubicBezTo>
                    <a:pt x="32" y="374"/>
                    <a:pt x="82" y="713"/>
                    <a:pt x="132" y="1053"/>
                  </a:cubicBezTo>
                  <a:cubicBezTo>
                    <a:pt x="137" y="1066"/>
                    <a:pt x="147" y="1071"/>
                    <a:pt x="158" y="1071"/>
                  </a:cubicBezTo>
                  <a:cubicBezTo>
                    <a:pt x="180" y="1071"/>
                    <a:pt x="204" y="1052"/>
                    <a:pt x="196" y="1027"/>
                  </a:cubicBezTo>
                  <a:cubicBezTo>
                    <a:pt x="145" y="700"/>
                    <a:pt x="95" y="360"/>
                    <a:pt x="70" y="34"/>
                  </a:cubicBezTo>
                  <a:cubicBezTo>
                    <a:pt x="63" y="14"/>
                    <a:pt x="42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3"/>
            <p:cNvSpPr/>
            <p:nvPr/>
          </p:nvSpPr>
          <p:spPr>
            <a:xfrm>
              <a:off x="3305300" y="4954700"/>
              <a:ext cx="6375" cy="29400"/>
            </a:xfrm>
            <a:custGeom>
              <a:avLst/>
              <a:gdLst/>
              <a:ahLst/>
              <a:cxnLst/>
              <a:rect l="l" t="t" r="r" b="b"/>
              <a:pathLst>
                <a:path w="255" h="1176" extrusionOk="0">
                  <a:moveTo>
                    <a:pt x="39" y="0"/>
                  </a:moveTo>
                  <a:cubicBezTo>
                    <a:pt x="20" y="0"/>
                    <a:pt x="0" y="18"/>
                    <a:pt x="7" y="40"/>
                  </a:cubicBezTo>
                  <a:cubicBezTo>
                    <a:pt x="58" y="418"/>
                    <a:pt x="121" y="783"/>
                    <a:pt x="183" y="1147"/>
                  </a:cubicBezTo>
                  <a:cubicBezTo>
                    <a:pt x="189" y="1167"/>
                    <a:pt x="202" y="1175"/>
                    <a:pt x="215" y="1175"/>
                  </a:cubicBezTo>
                  <a:cubicBezTo>
                    <a:pt x="235" y="1175"/>
                    <a:pt x="254" y="1157"/>
                    <a:pt x="247" y="1135"/>
                  </a:cubicBezTo>
                  <a:cubicBezTo>
                    <a:pt x="183" y="770"/>
                    <a:pt x="121" y="392"/>
                    <a:pt x="71" y="28"/>
                  </a:cubicBezTo>
                  <a:cubicBezTo>
                    <a:pt x="65" y="8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3"/>
            <p:cNvSpPr/>
            <p:nvPr/>
          </p:nvSpPr>
          <p:spPr>
            <a:xfrm>
              <a:off x="3298050" y="4947150"/>
              <a:ext cx="8275" cy="33975"/>
            </a:xfrm>
            <a:custGeom>
              <a:avLst/>
              <a:gdLst/>
              <a:ahLst/>
              <a:cxnLst/>
              <a:rect l="l" t="t" r="r" b="b"/>
              <a:pathLst>
                <a:path w="331" h="1359" extrusionOk="0">
                  <a:moveTo>
                    <a:pt x="40" y="0"/>
                  </a:moveTo>
                  <a:cubicBezTo>
                    <a:pt x="20" y="0"/>
                    <a:pt x="1" y="18"/>
                    <a:pt x="9" y="41"/>
                  </a:cubicBezTo>
                  <a:cubicBezTo>
                    <a:pt x="109" y="468"/>
                    <a:pt x="197" y="896"/>
                    <a:pt x="260" y="1336"/>
                  </a:cubicBezTo>
                  <a:cubicBezTo>
                    <a:pt x="265" y="1352"/>
                    <a:pt x="279" y="1359"/>
                    <a:pt x="293" y="1359"/>
                  </a:cubicBezTo>
                  <a:cubicBezTo>
                    <a:pt x="312" y="1359"/>
                    <a:pt x="330" y="1345"/>
                    <a:pt x="323" y="1323"/>
                  </a:cubicBezTo>
                  <a:cubicBezTo>
                    <a:pt x="260" y="884"/>
                    <a:pt x="172" y="456"/>
                    <a:pt x="71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3"/>
            <p:cNvSpPr/>
            <p:nvPr/>
          </p:nvSpPr>
          <p:spPr>
            <a:xfrm>
              <a:off x="3297925" y="4944300"/>
              <a:ext cx="6825" cy="32400"/>
            </a:xfrm>
            <a:custGeom>
              <a:avLst/>
              <a:gdLst/>
              <a:ahLst/>
              <a:cxnLst/>
              <a:rect l="l" t="t" r="r" b="b"/>
              <a:pathLst>
                <a:path w="273" h="1296" extrusionOk="0">
                  <a:moveTo>
                    <a:pt x="32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51" y="444"/>
                    <a:pt x="126" y="859"/>
                    <a:pt x="202" y="1274"/>
                  </a:cubicBezTo>
                  <a:cubicBezTo>
                    <a:pt x="207" y="1289"/>
                    <a:pt x="220" y="1296"/>
                    <a:pt x="233" y="1296"/>
                  </a:cubicBezTo>
                  <a:cubicBezTo>
                    <a:pt x="252" y="1296"/>
                    <a:pt x="272" y="1280"/>
                    <a:pt x="265" y="1249"/>
                  </a:cubicBezTo>
                  <a:cubicBezTo>
                    <a:pt x="190" y="847"/>
                    <a:pt x="114" y="444"/>
                    <a:pt x="64" y="29"/>
                  </a:cubicBezTo>
                  <a:cubicBezTo>
                    <a:pt x="64" y="10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3"/>
            <p:cNvSpPr/>
            <p:nvPr/>
          </p:nvSpPr>
          <p:spPr>
            <a:xfrm>
              <a:off x="3303275" y="4947125"/>
              <a:ext cx="3975" cy="23000"/>
            </a:xfrm>
            <a:custGeom>
              <a:avLst/>
              <a:gdLst/>
              <a:ahLst/>
              <a:cxnLst/>
              <a:rect l="l" t="t" r="r" b="b"/>
              <a:pathLst>
                <a:path w="159" h="920" extrusionOk="0">
                  <a:moveTo>
                    <a:pt x="32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13" y="318"/>
                    <a:pt x="38" y="608"/>
                    <a:pt x="88" y="897"/>
                  </a:cubicBezTo>
                  <a:cubicBezTo>
                    <a:pt x="94" y="913"/>
                    <a:pt x="108" y="920"/>
                    <a:pt x="122" y="920"/>
                  </a:cubicBezTo>
                  <a:cubicBezTo>
                    <a:pt x="141" y="920"/>
                    <a:pt x="159" y="906"/>
                    <a:pt x="152" y="885"/>
                  </a:cubicBezTo>
                  <a:cubicBezTo>
                    <a:pt x="101" y="595"/>
                    <a:pt x="76" y="318"/>
                    <a:pt x="63" y="29"/>
                  </a:cubicBezTo>
                  <a:cubicBezTo>
                    <a:pt x="63" y="10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3"/>
            <p:cNvSpPr/>
            <p:nvPr/>
          </p:nvSpPr>
          <p:spPr>
            <a:xfrm>
              <a:off x="3309575" y="4966625"/>
              <a:ext cx="5850" cy="22650"/>
            </a:xfrm>
            <a:custGeom>
              <a:avLst/>
              <a:gdLst/>
              <a:ahLst/>
              <a:cxnLst/>
              <a:rect l="l" t="t" r="r" b="b"/>
              <a:pathLst>
                <a:path w="234" h="906" extrusionOk="0">
                  <a:moveTo>
                    <a:pt x="32" y="0"/>
                  </a:moveTo>
                  <a:cubicBezTo>
                    <a:pt x="16" y="0"/>
                    <a:pt x="0" y="10"/>
                    <a:pt x="0" y="29"/>
                  </a:cubicBezTo>
                  <a:cubicBezTo>
                    <a:pt x="25" y="318"/>
                    <a:pt x="88" y="608"/>
                    <a:pt x="163" y="884"/>
                  </a:cubicBezTo>
                  <a:cubicBezTo>
                    <a:pt x="168" y="899"/>
                    <a:pt x="181" y="906"/>
                    <a:pt x="194" y="906"/>
                  </a:cubicBezTo>
                  <a:cubicBezTo>
                    <a:pt x="214" y="906"/>
                    <a:pt x="234" y="890"/>
                    <a:pt x="227" y="859"/>
                  </a:cubicBezTo>
                  <a:cubicBezTo>
                    <a:pt x="151" y="595"/>
                    <a:pt x="88" y="318"/>
                    <a:pt x="63" y="29"/>
                  </a:cubicBezTo>
                  <a:cubicBezTo>
                    <a:pt x="63" y="10"/>
                    <a:pt x="4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3"/>
            <p:cNvSpPr/>
            <p:nvPr/>
          </p:nvSpPr>
          <p:spPr>
            <a:xfrm>
              <a:off x="3311450" y="4961925"/>
              <a:ext cx="5550" cy="27375"/>
            </a:xfrm>
            <a:custGeom>
              <a:avLst/>
              <a:gdLst/>
              <a:ahLst/>
              <a:cxnLst/>
              <a:rect l="l" t="t" r="r" b="b"/>
              <a:pathLst>
                <a:path w="222" h="1095" extrusionOk="0">
                  <a:moveTo>
                    <a:pt x="57" y="0"/>
                  </a:moveTo>
                  <a:cubicBezTo>
                    <a:pt x="42" y="0"/>
                    <a:pt x="26" y="9"/>
                    <a:pt x="26" y="28"/>
                  </a:cubicBezTo>
                  <a:cubicBezTo>
                    <a:pt x="1" y="380"/>
                    <a:pt x="38" y="732"/>
                    <a:pt x="152" y="1072"/>
                  </a:cubicBezTo>
                  <a:cubicBezTo>
                    <a:pt x="157" y="1088"/>
                    <a:pt x="171" y="1095"/>
                    <a:pt x="184" y="1095"/>
                  </a:cubicBezTo>
                  <a:cubicBezTo>
                    <a:pt x="203" y="1095"/>
                    <a:pt x="222" y="1081"/>
                    <a:pt x="214" y="1059"/>
                  </a:cubicBezTo>
                  <a:cubicBezTo>
                    <a:pt x="101" y="720"/>
                    <a:pt x="63" y="380"/>
                    <a:pt x="88" y="28"/>
                  </a:cubicBezTo>
                  <a:cubicBezTo>
                    <a:pt x="88" y="9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3"/>
            <p:cNvSpPr/>
            <p:nvPr/>
          </p:nvSpPr>
          <p:spPr>
            <a:xfrm>
              <a:off x="3312400" y="4958150"/>
              <a:ext cx="8050" cy="32425"/>
            </a:xfrm>
            <a:custGeom>
              <a:avLst/>
              <a:gdLst/>
              <a:ahLst/>
              <a:cxnLst/>
              <a:rect l="l" t="t" r="r" b="b"/>
              <a:pathLst>
                <a:path w="322" h="1297" extrusionOk="0">
                  <a:moveTo>
                    <a:pt x="32" y="0"/>
                  </a:moveTo>
                  <a:cubicBezTo>
                    <a:pt x="16" y="0"/>
                    <a:pt x="0" y="9"/>
                    <a:pt x="0" y="28"/>
                  </a:cubicBezTo>
                  <a:cubicBezTo>
                    <a:pt x="50" y="456"/>
                    <a:pt x="139" y="871"/>
                    <a:pt x="252" y="1274"/>
                  </a:cubicBezTo>
                  <a:cubicBezTo>
                    <a:pt x="257" y="1289"/>
                    <a:pt x="271" y="1296"/>
                    <a:pt x="285" y="1296"/>
                  </a:cubicBezTo>
                  <a:cubicBezTo>
                    <a:pt x="304" y="1296"/>
                    <a:pt x="322" y="1283"/>
                    <a:pt x="315" y="1260"/>
                  </a:cubicBezTo>
                  <a:cubicBezTo>
                    <a:pt x="201" y="858"/>
                    <a:pt x="114" y="444"/>
                    <a:pt x="63" y="28"/>
                  </a:cubicBezTo>
                  <a:cubicBezTo>
                    <a:pt x="63" y="9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3"/>
            <p:cNvSpPr/>
            <p:nvPr/>
          </p:nvSpPr>
          <p:spPr>
            <a:xfrm>
              <a:off x="3312525" y="4966300"/>
              <a:ext cx="7925" cy="24575"/>
            </a:xfrm>
            <a:custGeom>
              <a:avLst/>
              <a:gdLst/>
              <a:ahLst/>
              <a:cxnLst/>
              <a:rect l="l" t="t" r="r" b="b"/>
              <a:pathLst>
                <a:path w="317" h="983" extrusionOk="0">
                  <a:moveTo>
                    <a:pt x="40" y="1"/>
                  </a:moveTo>
                  <a:cubicBezTo>
                    <a:pt x="20" y="1"/>
                    <a:pt x="0" y="19"/>
                    <a:pt x="8" y="42"/>
                  </a:cubicBezTo>
                  <a:cubicBezTo>
                    <a:pt x="70" y="356"/>
                    <a:pt x="159" y="658"/>
                    <a:pt x="247" y="960"/>
                  </a:cubicBezTo>
                  <a:cubicBezTo>
                    <a:pt x="252" y="976"/>
                    <a:pt x="266" y="983"/>
                    <a:pt x="280" y="983"/>
                  </a:cubicBezTo>
                  <a:cubicBezTo>
                    <a:pt x="299" y="983"/>
                    <a:pt x="317" y="969"/>
                    <a:pt x="310" y="948"/>
                  </a:cubicBezTo>
                  <a:cubicBezTo>
                    <a:pt x="221" y="646"/>
                    <a:pt x="134" y="331"/>
                    <a:pt x="70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3"/>
            <p:cNvSpPr/>
            <p:nvPr/>
          </p:nvSpPr>
          <p:spPr>
            <a:xfrm>
              <a:off x="3311750" y="4967575"/>
              <a:ext cx="5575" cy="22350"/>
            </a:xfrm>
            <a:custGeom>
              <a:avLst/>
              <a:gdLst/>
              <a:ahLst/>
              <a:cxnLst/>
              <a:rect l="l" t="t" r="r" b="b"/>
              <a:pathLst>
                <a:path w="223" h="894" extrusionOk="0">
                  <a:moveTo>
                    <a:pt x="42" y="0"/>
                  </a:moveTo>
                  <a:cubicBezTo>
                    <a:pt x="24" y="0"/>
                    <a:pt x="1" y="18"/>
                    <a:pt x="1" y="41"/>
                  </a:cubicBezTo>
                  <a:cubicBezTo>
                    <a:pt x="64" y="318"/>
                    <a:pt x="115" y="595"/>
                    <a:pt x="152" y="871"/>
                  </a:cubicBezTo>
                  <a:cubicBezTo>
                    <a:pt x="157" y="887"/>
                    <a:pt x="171" y="894"/>
                    <a:pt x="185" y="894"/>
                  </a:cubicBezTo>
                  <a:cubicBezTo>
                    <a:pt x="204" y="894"/>
                    <a:pt x="222" y="881"/>
                    <a:pt x="215" y="858"/>
                  </a:cubicBezTo>
                  <a:cubicBezTo>
                    <a:pt x="177" y="570"/>
                    <a:pt x="127" y="293"/>
                    <a:pt x="64" y="28"/>
                  </a:cubicBezTo>
                  <a:cubicBezTo>
                    <a:pt x="64" y="8"/>
                    <a:pt x="54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3"/>
            <p:cNvSpPr/>
            <p:nvPr/>
          </p:nvSpPr>
          <p:spPr>
            <a:xfrm>
              <a:off x="3307800" y="4970250"/>
              <a:ext cx="8575" cy="17450"/>
            </a:xfrm>
            <a:custGeom>
              <a:avLst/>
              <a:gdLst/>
              <a:ahLst/>
              <a:cxnLst/>
              <a:rect l="l" t="t" r="r" b="b"/>
              <a:pathLst>
                <a:path w="343" h="698" extrusionOk="0">
                  <a:moveTo>
                    <a:pt x="40" y="0"/>
                  </a:moveTo>
                  <a:cubicBezTo>
                    <a:pt x="21" y="0"/>
                    <a:pt x="1" y="17"/>
                    <a:pt x="8" y="47"/>
                  </a:cubicBezTo>
                  <a:cubicBezTo>
                    <a:pt x="58" y="273"/>
                    <a:pt x="122" y="500"/>
                    <a:pt x="273" y="689"/>
                  </a:cubicBezTo>
                  <a:cubicBezTo>
                    <a:pt x="281" y="695"/>
                    <a:pt x="289" y="697"/>
                    <a:pt x="297" y="697"/>
                  </a:cubicBezTo>
                  <a:cubicBezTo>
                    <a:pt x="324" y="697"/>
                    <a:pt x="342" y="668"/>
                    <a:pt x="323" y="639"/>
                  </a:cubicBezTo>
                  <a:cubicBezTo>
                    <a:pt x="172" y="463"/>
                    <a:pt x="122" y="236"/>
                    <a:pt x="71" y="22"/>
                  </a:cubicBezTo>
                  <a:cubicBezTo>
                    <a:pt x="66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3"/>
            <p:cNvSpPr/>
            <p:nvPr/>
          </p:nvSpPr>
          <p:spPr>
            <a:xfrm>
              <a:off x="3306225" y="4965825"/>
              <a:ext cx="7350" cy="20225"/>
            </a:xfrm>
            <a:custGeom>
              <a:avLst/>
              <a:gdLst/>
              <a:ahLst/>
              <a:cxnLst/>
              <a:rect l="l" t="t" r="r" b="b"/>
              <a:pathLst>
                <a:path w="294" h="809" extrusionOk="0">
                  <a:moveTo>
                    <a:pt x="38" y="0"/>
                  </a:moveTo>
                  <a:cubicBezTo>
                    <a:pt x="19" y="0"/>
                    <a:pt x="1" y="14"/>
                    <a:pt x="9" y="36"/>
                  </a:cubicBezTo>
                  <a:cubicBezTo>
                    <a:pt x="46" y="300"/>
                    <a:pt x="121" y="551"/>
                    <a:pt x="222" y="791"/>
                  </a:cubicBezTo>
                  <a:cubicBezTo>
                    <a:pt x="226" y="803"/>
                    <a:pt x="237" y="809"/>
                    <a:pt x="248" y="809"/>
                  </a:cubicBezTo>
                  <a:cubicBezTo>
                    <a:pt x="269" y="809"/>
                    <a:pt x="293" y="790"/>
                    <a:pt x="285" y="765"/>
                  </a:cubicBezTo>
                  <a:cubicBezTo>
                    <a:pt x="172" y="526"/>
                    <a:pt x="109" y="274"/>
                    <a:pt x="71" y="23"/>
                  </a:cubicBezTo>
                  <a:cubicBezTo>
                    <a:pt x="66" y="7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3"/>
            <p:cNvSpPr/>
            <p:nvPr/>
          </p:nvSpPr>
          <p:spPr>
            <a:xfrm>
              <a:off x="3301525" y="4959400"/>
              <a:ext cx="10500" cy="24700"/>
            </a:xfrm>
            <a:custGeom>
              <a:avLst/>
              <a:gdLst/>
              <a:ahLst/>
              <a:cxnLst/>
              <a:rect l="l" t="t" r="r" b="b"/>
              <a:pathLst>
                <a:path w="420" h="988" extrusionOk="0">
                  <a:moveTo>
                    <a:pt x="39" y="0"/>
                  </a:moveTo>
                  <a:cubicBezTo>
                    <a:pt x="20" y="0"/>
                    <a:pt x="0" y="19"/>
                    <a:pt x="7" y="41"/>
                  </a:cubicBezTo>
                  <a:cubicBezTo>
                    <a:pt x="83" y="355"/>
                    <a:pt x="222" y="670"/>
                    <a:pt x="347" y="972"/>
                  </a:cubicBezTo>
                  <a:cubicBezTo>
                    <a:pt x="351" y="983"/>
                    <a:pt x="359" y="987"/>
                    <a:pt x="368" y="987"/>
                  </a:cubicBezTo>
                  <a:cubicBezTo>
                    <a:pt x="390" y="987"/>
                    <a:pt x="419" y="961"/>
                    <a:pt x="410" y="934"/>
                  </a:cubicBezTo>
                  <a:cubicBezTo>
                    <a:pt x="272" y="632"/>
                    <a:pt x="146" y="343"/>
                    <a:pt x="71" y="28"/>
                  </a:cubicBezTo>
                  <a:cubicBezTo>
                    <a:pt x="66" y="8"/>
                    <a:pt x="5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3"/>
            <p:cNvSpPr/>
            <p:nvPr/>
          </p:nvSpPr>
          <p:spPr>
            <a:xfrm>
              <a:off x="3302325" y="4962625"/>
              <a:ext cx="4300" cy="15675"/>
            </a:xfrm>
            <a:custGeom>
              <a:avLst/>
              <a:gdLst/>
              <a:ahLst/>
              <a:cxnLst/>
              <a:rect l="l" t="t" r="r" b="b"/>
              <a:pathLst>
                <a:path w="172" h="627" extrusionOk="0">
                  <a:moveTo>
                    <a:pt x="32" y="1"/>
                  </a:moveTo>
                  <a:cubicBezTo>
                    <a:pt x="16" y="1"/>
                    <a:pt x="1" y="13"/>
                    <a:pt x="1" y="38"/>
                  </a:cubicBezTo>
                  <a:cubicBezTo>
                    <a:pt x="1" y="226"/>
                    <a:pt x="26" y="428"/>
                    <a:pt x="101" y="604"/>
                  </a:cubicBezTo>
                  <a:cubicBezTo>
                    <a:pt x="107" y="620"/>
                    <a:pt x="121" y="627"/>
                    <a:pt x="135" y="627"/>
                  </a:cubicBezTo>
                  <a:cubicBezTo>
                    <a:pt x="153" y="627"/>
                    <a:pt x="172" y="613"/>
                    <a:pt x="165" y="592"/>
                  </a:cubicBezTo>
                  <a:cubicBezTo>
                    <a:pt x="89" y="415"/>
                    <a:pt x="64" y="226"/>
                    <a:pt x="64" y="38"/>
                  </a:cubicBezTo>
                  <a:cubicBezTo>
                    <a:pt x="64" y="13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3"/>
            <p:cNvSpPr/>
            <p:nvPr/>
          </p:nvSpPr>
          <p:spPr>
            <a:xfrm>
              <a:off x="3303400" y="4969900"/>
              <a:ext cx="11350" cy="18600"/>
            </a:xfrm>
            <a:custGeom>
              <a:avLst/>
              <a:gdLst/>
              <a:ahLst/>
              <a:cxnLst/>
              <a:rect l="l" t="t" r="r" b="b"/>
              <a:pathLst>
                <a:path w="454" h="744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96" y="287"/>
                    <a:pt x="222" y="514"/>
                    <a:pt x="373" y="728"/>
                  </a:cubicBezTo>
                  <a:cubicBezTo>
                    <a:pt x="380" y="739"/>
                    <a:pt x="391" y="743"/>
                    <a:pt x="402" y="743"/>
                  </a:cubicBezTo>
                  <a:cubicBezTo>
                    <a:pt x="427" y="743"/>
                    <a:pt x="453" y="717"/>
                    <a:pt x="435" y="690"/>
                  </a:cubicBezTo>
                  <a:cubicBezTo>
                    <a:pt x="272" y="489"/>
                    <a:pt x="159" y="262"/>
                    <a:pt x="71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3"/>
            <p:cNvSpPr/>
            <p:nvPr/>
          </p:nvSpPr>
          <p:spPr>
            <a:xfrm>
              <a:off x="3318375" y="4965675"/>
              <a:ext cx="3975" cy="24700"/>
            </a:xfrm>
            <a:custGeom>
              <a:avLst/>
              <a:gdLst/>
              <a:ahLst/>
              <a:cxnLst/>
              <a:rect l="l" t="t" r="r" b="b"/>
              <a:pathLst>
                <a:path w="159" h="988" extrusionOk="0">
                  <a:moveTo>
                    <a:pt x="32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0" y="344"/>
                    <a:pt x="26" y="658"/>
                    <a:pt x="88" y="959"/>
                  </a:cubicBezTo>
                  <a:cubicBezTo>
                    <a:pt x="93" y="980"/>
                    <a:pt x="106" y="988"/>
                    <a:pt x="119" y="988"/>
                  </a:cubicBezTo>
                  <a:cubicBezTo>
                    <a:pt x="139" y="988"/>
                    <a:pt x="159" y="970"/>
                    <a:pt x="151" y="947"/>
                  </a:cubicBezTo>
                  <a:cubicBezTo>
                    <a:pt x="88" y="646"/>
                    <a:pt x="63" y="331"/>
                    <a:pt x="63" y="29"/>
                  </a:cubicBezTo>
                  <a:cubicBezTo>
                    <a:pt x="63" y="10"/>
                    <a:pt x="4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3"/>
            <p:cNvSpPr/>
            <p:nvPr/>
          </p:nvSpPr>
          <p:spPr>
            <a:xfrm>
              <a:off x="3318175" y="4969625"/>
              <a:ext cx="6375" cy="23425"/>
            </a:xfrm>
            <a:custGeom>
              <a:avLst/>
              <a:gdLst/>
              <a:ahLst/>
              <a:cxnLst/>
              <a:rect l="l" t="t" r="r" b="b"/>
              <a:pathLst>
                <a:path w="255" h="937" extrusionOk="0">
                  <a:moveTo>
                    <a:pt x="40" y="0"/>
                  </a:moveTo>
                  <a:cubicBezTo>
                    <a:pt x="21" y="0"/>
                    <a:pt x="1" y="17"/>
                    <a:pt x="8" y="47"/>
                  </a:cubicBezTo>
                  <a:cubicBezTo>
                    <a:pt x="71" y="337"/>
                    <a:pt x="134" y="625"/>
                    <a:pt x="184" y="915"/>
                  </a:cubicBezTo>
                  <a:cubicBezTo>
                    <a:pt x="189" y="930"/>
                    <a:pt x="202" y="937"/>
                    <a:pt x="215" y="937"/>
                  </a:cubicBezTo>
                  <a:cubicBezTo>
                    <a:pt x="235" y="937"/>
                    <a:pt x="255" y="920"/>
                    <a:pt x="247" y="890"/>
                  </a:cubicBezTo>
                  <a:cubicBezTo>
                    <a:pt x="197" y="600"/>
                    <a:pt x="134" y="312"/>
                    <a:pt x="71" y="22"/>
                  </a:cubicBezTo>
                  <a:cubicBezTo>
                    <a:pt x="66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3"/>
            <p:cNvSpPr/>
            <p:nvPr/>
          </p:nvSpPr>
          <p:spPr>
            <a:xfrm>
              <a:off x="3315225" y="4966000"/>
              <a:ext cx="7775" cy="25550"/>
            </a:xfrm>
            <a:custGeom>
              <a:avLst/>
              <a:gdLst/>
              <a:ahLst/>
              <a:cxnLst/>
              <a:rect l="l" t="t" r="r" b="b"/>
              <a:pathLst>
                <a:path w="311" h="1022" extrusionOk="0">
                  <a:moveTo>
                    <a:pt x="32" y="0"/>
                  </a:moveTo>
                  <a:cubicBezTo>
                    <a:pt x="16" y="0"/>
                    <a:pt x="1" y="10"/>
                    <a:pt x="1" y="29"/>
                  </a:cubicBezTo>
                  <a:cubicBezTo>
                    <a:pt x="26" y="368"/>
                    <a:pt x="113" y="695"/>
                    <a:pt x="239" y="997"/>
                  </a:cubicBezTo>
                  <a:cubicBezTo>
                    <a:pt x="244" y="1014"/>
                    <a:pt x="254" y="1021"/>
                    <a:pt x="265" y="1021"/>
                  </a:cubicBezTo>
                  <a:cubicBezTo>
                    <a:pt x="286" y="1021"/>
                    <a:pt x="310" y="997"/>
                    <a:pt x="302" y="972"/>
                  </a:cubicBezTo>
                  <a:cubicBezTo>
                    <a:pt x="177" y="670"/>
                    <a:pt x="88" y="356"/>
                    <a:pt x="63" y="29"/>
                  </a:cubicBezTo>
                  <a:cubicBezTo>
                    <a:pt x="63" y="10"/>
                    <a:pt x="4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3"/>
            <p:cNvSpPr/>
            <p:nvPr/>
          </p:nvSpPr>
          <p:spPr>
            <a:xfrm>
              <a:off x="3321450" y="4973375"/>
              <a:ext cx="4800" cy="19125"/>
            </a:xfrm>
            <a:custGeom>
              <a:avLst/>
              <a:gdLst/>
              <a:ahLst/>
              <a:cxnLst/>
              <a:rect l="l" t="t" r="r" b="b"/>
              <a:pathLst>
                <a:path w="192" h="765" extrusionOk="0">
                  <a:moveTo>
                    <a:pt x="36" y="0"/>
                  </a:moveTo>
                  <a:cubicBezTo>
                    <a:pt x="16" y="0"/>
                    <a:pt x="1" y="14"/>
                    <a:pt x="15" y="36"/>
                  </a:cubicBezTo>
                  <a:cubicBezTo>
                    <a:pt x="91" y="262"/>
                    <a:pt x="129" y="501"/>
                    <a:pt x="129" y="727"/>
                  </a:cubicBezTo>
                  <a:cubicBezTo>
                    <a:pt x="129" y="752"/>
                    <a:pt x="145" y="765"/>
                    <a:pt x="160" y="765"/>
                  </a:cubicBezTo>
                  <a:cubicBezTo>
                    <a:pt x="176" y="765"/>
                    <a:pt x="191" y="752"/>
                    <a:pt x="191" y="727"/>
                  </a:cubicBezTo>
                  <a:cubicBezTo>
                    <a:pt x="191" y="489"/>
                    <a:pt x="154" y="249"/>
                    <a:pt x="79" y="23"/>
                  </a:cubicBezTo>
                  <a:cubicBezTo>
                    <a:pt x="68" y="7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3"/>
            <p:cNvSpPr/>
            <p:nvPr/>
          </p:nvSpPr>
          <p:spPr>
            <a:xfrm>
              <a:off x="3321825" y="4972750"/>
              <a:ext cx="6825" cy="19850"/>
            </a:xfrm>
            <a:custGeom>
              <a:avLst/>
              <a:gdLst/>
              <a:ahLst/>
              <a:cxnLst/>
              <a:rect l="l" t="t" r="r" b="b"/>
              <a:pathLst>
                <a:path w="273" h="794" extrusionOk="0">
                  <a:moveTo>
                    <a:pt x="40" y="0"/>
                  </a:moveTo>
                  <a:cubicBezTo>
                    <a:pt x="22" y="0"/>
                    <a:pt x="0" y="13"/>
                    <a:pt x="0" y="36"/>
                  </a:cubicBezTo>
                  <a:cubicBezTo>
                    <a:pt x="64" y="287"/>
                    <a:pt x="126" y="526"/>
                    <a:pt x="201" y="765"/>
                  </a:cubicBezTo>
                  <a:cubicBezTo>
                    <a:pt x="207" y="785"/>
                    <a:pt x="220" y="793"/>
                    <a:pt x="233" y="793"/>
                  </a:cubicBezTo>
                  <a:cubicBezTo>
                    <a:pt x="252" y="793"/>
                    <a:pt x="272" y="775"/>
                    <a:pt x="265" y="752"/>
                  </a:cubicBezTo>
                  <a:cubicBezTo>
                    <a:pt x="189" y="514"/>
                    <a:pt x="126" y="262"/>
                    <a:pt x="64" y="23"/>
                  </a:cubicBezTo>
                  <a:cubicBezTo>
                    <a:pt x="64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3"/>
            <p:cNvSpPr/>
            <p:nvPr/>
          </p:nvSpPr>
          <p:spPr>
            <a:xfrm>
              <a:off x="3323825" y="4972225"/>
              <a:ext cx="7150" cy="20375"/>
            </a:xfrm>
            <a:custGeom>
              <a:avLst/>
              <a:gdLst/>
              <a:ahLst/>
              <a:cxnLst/>
              <a:rect l="l" t="t" r="r" b="b"/>
              <a:pathLst>
                <a:path w="286" h="815" extrusionOk="0">
                  <a:moveTo>
                    <a:pt x="45" y="0"/>
                  </a:moveTo>
                  <a:cubicBezTo>
                    <a:pt x="24" y="0"/>
                    <a:pt x="0" y="19"/>
                    <a:pt x="9" y="44"/>
                  </a:cubicBezTo>
                  <a:cubicBezTo>
                    <a:pt x="96" y="283"/>
                    <a:pt x="160" y="535"/>
                    <a:pt x="222" y="786"/>
                  </a:cubicBezTo>
                  <a:cubicBezTo>
                    <a:pt x="222" y="806"/>
                    <a:pt x="232" y="814"/>
                    <a:pt x="244" y="814"/>
                  </a:cubicBezTo>
                  <a:cubicBezTo>
                    <a:pt x="263" y="814"/>
                    <a:pt x="285" y="796"/>
                    <a:pt x="285" y="773"/>
                  </a:cubicBezTo>
                  <a:cubicBezTo>
                    <a:pt x="222" y="521"/>
                    <a:pt x="160" y="270"/>
                    <a:pt x="71" y="18"/>
                  </a:cubicBezTo>
                  <a:cubicBezTo>
                    <a:pt x="67" y="6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3"/>
            <p:cNvSpPr/>
            <p:nvPr/>
          </p:nvSpPr>
          <p:spPr>
            <a:xfrm>
              <a:off x="3327625" y="4978075"/>
              <a:ext cx="4175" cy="13025"/>
            </a:xfrm>
            <a:custGeom>
              <a:avLst/>
              <a:gdLst/>
              <a:ahLst/>
              <a:cxnLst/>
              <a:rect l="l" t="t" r="r" b="b"/>
              <a:pathLst>
                <a:path w="167" h="521" extrusionOk="0">
                  <a:moveTo>
                    <a:pt x="37" y="1"/>
                  </a:moveTo>
                  <a:cubicBezTo>
                    <a:pt x="18" y="1"/>
                    <a:pt x="0" y="14"/>
                    <a:pt x="8" y="36"/>
                  </a:cubicBezTo>
                  <a:cubicBezTo>
                    <a:pt x="33" y="187"/>
                    <a:pt x="70" y="338"/>
                    <a:pt x="95" y="502"/>
                  </a:cubicBezTo>
                  <a:cubicBezTo>
                    <a:pt x="100" y="515"/>
                    <a:pt x="110" y="520"/>
                    <a:pt x="121" y="520"/>
                  </a:cubicBezTo>
                  <a:cubicBezTo>
                    <a:pt x="143" y="520"/>
                    <a:pt x="166" y="501"/>
                    <a:pt x="159" y="477"/>
                  </a:cubicBezTo>
                  <a:cubicBezTo>
                    <a:pt x="133" y="326"/>
                    <a:pt x="95" y="175"/>
                    <a:pt x="70" y="24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3"/>
            <p:cNvSpPr/>
            <p:nvPr/>
          </p:nvSpPr>
          <p:spPr>
            <a:xfrm>
              <a:off x="3328100" y="4977400"/>
              <a:ext cx="4125" cy="10075"/>
            </a:xfrm>
            <a:custGeom>
              <a:avLst/>
              <a:gdLst/>
              <a:ahLst/>
              <a:cxnLst/>
              <a:rect l="l" t="t" r="r" b="b"/>
              <a:pathLst>
                <a:path w="165" h="403" extrusionOk="0">
                  <a:moveTo>
                    <a:pt x="26" y="1"/>
                  </a:moveTo>
                  <a:cubicBezTo>
                    <a:pt x="14" y="13"/>
                    <a:pt x="1" y="26"/>
                    <a:pt x="1" y="51"/>
                  </a:cubicBezTo>
                  <a:cubicBezTo>
                    <a:pt x="51" y="151"/>
                    <a:pt x="76" y="264"/>
                    <a:pt x="89" y="378"/>
                  </a:cubicBezTo>
                  <a:cubicBezTo>
                    <a:pt x="101" y="403"/>
                    <a:pt x="114" y="403"/>
                    <a:pt x="140" y="403"/>
                  </a:cubicBezTo>
                  <a:cubicBezTo>
                    <a:pt x="152" y="403"/>
                    <a:pt x="165" y="378"/>
                    <a:pt x="152" y="365"/>
                  </a:cubicBezTo>
                  <a:cubicBezTo>
                    <a:pt x="140" y="252"/>
                    <a:pt x="114" y="138"/>
                    <a:pt x="64" y="26"/>
                  </a:cubicBezTo>
                  <a:cubicBezTo>
                    <a:pt x="64" y="13"/>
                    <a:pt x="5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3"/>
            <p:cNvSpPr/>
            <p:nvPr/>
          </p:nvSpPr>
          <p:spPr>
            <a:xfrm>
              <a:off x="3328225" y="4975525"/>
              <a:ext cx="5450" cy="12350"/>
            </a:xfrm>
            <a:custGeom>
              <a:avLst/>
              <a:gdLst/>
              <a:ahLst/>
              <a:cxnLst/>
              <a:rect l="l" t="t" r="r" b="b"/>
              <a:pathLst>
                <a:path w="218" h="494" extrusionOk="0">
                  <a:moveTo>
                    <a:pt x="40" y="1"/>
                  </a:moveTo>
                  <a:cubicBezTo>
                    <a:pt x="19" y="1"/>
                    <a:pt x="0" y="25"/>
                    <a:pt x="9" y="50"/>
                  </a:cubicBezTo>
                  <a:cubicBezTo>
                    <a:pt x="71" y="188"/>
                    <a:pt x="122" y="327"/>
                    <a:pt x="147" y="465"/>
                  </a:cubicBezTo>
                  <a:cubicBezTo>
                    <a:pt x="152" y="485"/>
                    <a:pt x="165" y="493"/>
                    <a:pt x="178" y="493"/>
                  </a:cubicBezTo>
                  <a:cubicBezTo>
                    <a:pt x="198" y="493"/>
                    <a:pt x="217" y="475"/>
                    <a:pt x="210" y="453"/>
                  </a:cubicBezTo>
                  <a:cubicBezTo>
                    <a:pt x="185" y="302"/>
                    <a:pt x="135" y="151"/>
                    <a:pt x="71" y="25"/>
                  </a:cubicBezTo>
                  <a:cubicBezTo>
                    <a:pt x="62" y="8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3"/>
            <p:cNvSpPr/>
            <p:nvPr/>
          </p:nvSpPr>
          <p:spPr>
            <a:xfrm>
              <a:off x="3327175" y="4978525"/>
              <a:ext cx="6325" cy="11675"/>
            </a:xfrm>
            <a:custGeom>
              <a:avLst/>
              <a:gdLst/>
              <a:ahLst/>
              <a:cxnLst/>
              <a:rect l="l" t="t" r="r" b="b"/>
              <a:pathLst>
                <a:path w="253" h="467" extrusionOk="0">
                  <a:moveTo>
                    <a:pt x="27" y="0"/>
                  </a:moveTo>
                  <a:cubicBezTo>
                    <a:pt x="21" y="0"/>
                    <a:pt x="16" y="2"/>
                    <a:pt x="13" y="6"/>
                  </a:cubicBezTo>
                  <a:cubicBezTo>
                    <a:pt x="1" y="18"/>
                    <a:pt x="1" y="31"/>
                    <a:pt x="1" y="43"/>
                  </a:cubicBezTo>
                  <a:cubicBezTo>
                    <a:pt x="63" y="182"/>
                    <a:pt x="126" y="320"/>
                    <a:pt x="189" y="445"/>
                  </a:cubicBezTo>
                  <a:cubicBezTo>
                    <a:pt x="196" y="460"/>
                    <a:pt x="208" y="466"/>
                    <a:pt x="219" y="466"/>
                  </a:cubicBezTo>
                  <a:cubicBezTo>
                    <a:pt x="227" y="466"/>
                    <a:pt x="234" y="463"/>
                    <a:pt x="239" y="459"/>
                  </a:cubicBezTo>
                  <a:cubicBezTo>
                    <a:pt x="252" y="459"/>
                    <a:pt x="252" y="433"/>
                    <a:pt x="252" y="420"/>
                  </a:cubicBezTo>
                  <a:cubicBezTo>
                    <a:pt x="189" y="283"/>
                    <a:pt x="126" y="144"/>
                    <a:pt x="63" y="18"/>
                  </a:cubicBezTo>
                  <a:cubicBezTo>
                    <a:pt x="54" y="9"/>
                    <a:pt x="3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3"/>
            <p:cNvSpPr/>
            <p:nvPr/>
          </p:nvSpPr>
          <p:spPr>
            <a:xfrm>
              <a:off x="3328525" y="4981725"/>
              <a:ext cx="5150" cy="9050"/>
            </a:xfrm>
            <a:custGeom>
              <a:avLst/>
              <a:gdLst/>
              <a:ahLst/>
              <a:cxnLst/>
              <a:rect l="l" t="t" r="r" b="b"/>
              <a:pathLst>
                <a:path w="206" h="362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59" y="141"/>
                    <a:pt x="97" y="242"/>
                    <a:pt x="135" y="343"/>
                  </a:cubicBezTo>
                  <a:cubicBezTo>
                    <a:pt x="139" y="356"/>
                    <a:pt x="150" y="362"/>
                    <a:pt x="161" y="362"/>
                  </a:cubicBezTo>
                  <a:cubicBezTo>
                    <a:pt x="182" y="362"/>
                    <a:pt x="206" y="342"/>
                    <a:pt x="198" y="317"/>
                  </a:cubicBezTo>
                  <a:cubicBezTo>
                    <a:pt x="160" y="217"/>
                    <a:pt x="123" y="116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3"/>
            <p:cNvSpPr/>
            <p:nvPr/>
          </p:nvSpPr>
          <p:spPr>
            <a:xfrm>
              <a:off x="3316625" y="4975575"/>
              <a:ext cx="5725" cy="17200"/>
            </a:xfrm>
            <a:custGeom>
              <a:avLst/>
              <a:gdLst/>
              <a:ahLst/>
              <a:cxnLst/>
              <a:rect l="l" t="t" r="r" b="b"/>
              <a:pathLst>
                <a:path w="229" h="688" extrusionOk="0">
                  <a:moveTo>
                    <a:pt x="37" y="0"/>
                  </a:moveTo>
                  <a:cubicBezTo>
                    <a:pt x="18" y="0"/>
                    <a:pt x="0" y="14"/>
                    <a:pt x="7" y="35"/>
                  </a:cubicBezTo>
                  <a:cubicBezTo>
                    <a:pt x="57" y="250"/>
                    <a:pt x="108" y="451"/>
                    <a:pt x="158" y="664"/>
                  </a:cubicBezTo>
                  <a:cubicBezTo>
                    <a:pt x="163" y="680"/>
                    <a:pt x="178" y="687"/>
                    <a:pt x="191" y="687"/>
                  </a:cubicBezTo>
                  <a:cubicBezTo>
                    <a:pt x="210" y="687"/>
                    <a:pt x="228" y="674"/>
                    <a:pt x="221" y="652"/>
                  </a:cubicBezTo>
                  <a:cubicBezTo>
                    <a:pt x="171" y="438"/>
                    <a:pt x="121" y="224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3"/>
            <p:cNvSpPr/>
            <p:nvPr/>
          </p:nvSpPr>
          <p:spPr>
            <a:xfrm>
              <a:off x="3320250" y="4982425"/>
              <a:ext cx="1925" cy="8200"/>
            </a:xfrm>
            <a:custGeom>
              <a:avLst/>
              <a:gdLst/>
              <a:ahLst/>
              <a:cxnLst/>
              <a:rect l="l" t="t" r="r" b="b"/>
              <a:pathLst>
                <a:path w="77" h="328" extrusionOk="0">
                  <a:moveTo>
                    <a:pt x="51" y="1"/>
                  </a:moveTo>
                  <a:cubicBezTo>
                    <a:pt x="26" y="1"/>
                    <a:pt x="13" y="13"/>
                    <a:pt x="13" y="38"/>
                  </a:cubicBezTo>
                  <a:cubicBezTo>
                    <a:pt x="13" y="127"/>
                    <a:pt x="13" y="202"/>
                    <a:pt x="1" y="289"/>
                  </a:cubicBezTo>
                  <a:cubicBezTo>
                    <a:pt x="1" y="315"/>
                    <a:pt x="13" y="328"/>
                    <a:pt x="38" y="328"/>
                  </a:cubicBezTo>
                  <a:cubicBezTo>
                    <a:pt x="51" y="328"/>
                    <a:pt x="63" y="315"/>
                    <a:pt x="63" y="289"/>
                  </a:cubicBezTo>
                  <a:cubicBezTo>
                    <a:pt x="76" y="202"/>
                    <a:pt x="76" y="127"/>
                    <a:pt x="76" y="38"/>
                  </a:cubicBezTo>
                  <a:cubicBezTo>
                    <a:pt x="76" y="13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3"/>
            <p:cNvSpPr/>
            <p:nvPr/>
          </p:nvSpPr>
          <p:spPr>
            <a:xfrm>
              <a:off x="3318800" y="4969150"/>
              <a:ext cx="6175" cy="15450"/>
            </a:xfrm>
            <a:custGeom>
              <a:avLst/>
              <a:gdLst/>
              <a:ahLst/>
              <a:cxnLst/>
              <a:rect l="l" t="t" r="r" b="b"/>
              <a:pathLst>
                <a:path w="247" h="618" extrusionOk="0">
                  <a:moveTo>
                    <a:pt x="40" y="1"/>
                  </a:moveTo>
                  <a:cubicBezTo>
                    <a:pt x="20" y="1"/>
                    <a:pt x="1" y="19"/>
                    <a:pt x="9" y="41"/>
                  </a:cubicBezTo>
                  <a:cubicBezTo>
                    <a:pt x="71" y="217"/>
                    <a:pt x="134" y="406"/>
                    <a:pt x="185" y="594"/>
                  </a:cubicBezTo>
                  <a:cubicBezTo>
                    <a:pt x="185" y="610"/>
                    <a:pt x="196" y="617"/>
                    <a:pt x="208" y="617"/>
                  </a:cubicBezTo>
                  <a:cubicBezTo>
                    <a:pt x="226" y="617"/>
                    <a:pt x="247" y="604"/>
                    <a:pt x="247" y="582"/>
                  </a:cubicBezTo>
                  <a:cubicBezTo>
                    <a:pt x="197" y="393"/>
                    <a:pt x="134" y="205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3"/>
            <p:cNvSpPr/>
            <p:nvPr/>
          </p:nvSpPr>
          <p:spPr>
            <a:xfrm>
              <a:off x="3328875" y="4956100"/>
              <a:ext cx="7625" cy="34600"/>
            </a:xfrm>
            <a:custGeom>
              <a:avLst/>
              <a:gdLst/>
              <a:ahLst/>
              <a:cxnLst/>
              <a:rect l="l" t="t" r="r" b="b"/>
              <a:pathLst>
                <a:path w="305" h="1384" extrusionOk="0">
                  <a:moveTo>
                    <a:pt x="40" y="0"/>
                  </a:moveTo>
                  <a:cubicBezTo>
                    <a:pt x="20" y="0"/>
                    <a:pt x="0" y="17"/>
                    <a:pt x="8" y="48"/>
                  </a:cubicBezTo>
                  <a:cubicBezTo>
                    <a:pt x="70" y="487"/>
                    <a:pt x="146" y="928"/>
                    <a:pt x="234" y="1356"/>
                  </a:cubicBezTo>
                  <a:cubicBezTo>
                    <a:pt x="239" y="1376"/>
                    <a:pt x="252" y="1384"/>
                    <a:pt x="265" y="1384"/>
                  </a:cubicBezTo>
                  <a:cubicBezTo>
                    <a:pt x="285" y="1384"/>
                    <a:pt x="305" y="1365"/>
                    <a:pt x="297" y="1342"/>
                  </a:cubicBezTo>
                  <a:cubicBezTo>
                    <a:pt x="209" y="903"/>
                    <a:pt x="134" y="462"/>
                    <a:pt x="70" y="23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3"/>
            <p:cNvSpPr/>
            <p:nvPr/>
          </p:nvSpPr>
          <p:spPr>
            <a:xfrm>
              <a:off x="3334400" y="4966400"/>
              <a:ext cx="4750" cy="25725"/>
            </a:xfrm>
            <a:custGeom>
              <a:avLst/>
              <a:gdLst/>
              <a:ahLst/>
              <a:cxnLst/>
              <a:rect l="l" t="t" r="r" b="b"/>
              <a:pathLst>
                <a:path w="190" h="1029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13" y="365"/>
                    <a:pt x="64" y="679"/>
                    <a:pt x="126" y="1006"/>
                  </a:cubicBezTo>
                  <a:cubicBezTo>
                    <a:pt x="126" y="1022"/>
                    <a:pt x="137" y="1029"/>
                    <a:pt x="150" y="1029"/>
                  </a:cubicBezTo>
                  <a:cubicBezTo>
                    <a:pt x="168" y="1029"/>
                    <a:pt x="189" y="1015"/>
                    <a:pt x="189" y="994"/>
                  </a:cubicBezTo>
                  <a:cubicBezTo>
                    <a:pt x="126" y="679"/>
                    <a:pt x="76" y="352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3"/>
            <p:cNvSpPr/>
            <p:nvPr/>
          </p:nvSpPr>
          <p:spPr>
            <a:xfrm>
              <a:off x="3336275" y="4969775"/>
              <a:ext cx="4925" cy="29600"/>
            </a:xfrm>
            <a:custGeom>
              <a:avLst/>
              <a:gdLst/>
              <a:ahLst/>
              <a:cxnLst/>
              <a:rect l="l" t="t" r="r" b="b"/>
              <a:pathLst>
                <a:path w="197" h="1184" extrusionOk="0">
                  <a:moveTo>
                    <a:pt x="32" y="0"/>
                  </a:moveTo>
                  <a:cubicBezTo>
                    <a:pt x="17" y="0"/>
                    <a:pt x="1" y="10"/>
                    <a:pt x="1" y="29"/>
                  </a:cubicBezTo>
                  <a:cubicBezTo>
                    <a:pt x="1" y="406"/>
                    <a:pt x="51" y="783"/>
                    <a:pt x="126" y="1161"/>
                  </a:cubicBezTo>
                  <a:cubicBezTo>
                    <a:pt x="132" y="1176"/>
                    <a:pt x="146" y="1183"/>
                    <a:pt x="160" y="1183"/>
                  </a:cubicBezTo>
                  <a:cubicBezTo>
                    <a:pt x="179" y="1183"/>
                    <a:pt x="197" y="1170"/>
                    <a:pt x="190" y="1148"/>
                  </a:cubicBezTo>
                  <a:cubicBezTo>
                    <a:pt x="114" y="783"/>
                    <a:pt x="64" y="406"/>
                    <a:pt x="64" y="29"/>
                  </a:cubicBezTo>
                  <a:cubicBezTo>
                    <a:pt x="64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3"/>
            <p:cNvSpPr/>
            <p:nvPr/>
          </p:nvSpPr>
          <p:spPr>
            <a:xfrm>
              <a:off x="3337375" y="4967875"/>
              <a:ext cx="6675" cy="33525"/>
            </a:xfrm>
            <a:custGeom>
              <a:avLst/>
              <a:gdLst/>
              <a:ahLst/>
              <a:cxnLst/>
              <a:rect l="l" t="t" r="r" b="b"/>
              <a:pathLst>
                <a:path w="267" h="1341" extrusionOk="0">
                  <a:moveTo>
                    <a:pt x="34" y="1"/>
                  </a:moveTo>
                  <a:cubicBezTo>
                    <a:pt x="17" y="1"/>
                    <a:pt x="1" y="10"/>
                    <a:pt x="7" y="29"/>
                  </a:cubicBezTo>
                  <a:cubicBezTo>
                    <a:pt x="45" y="457"/>
                    <a:pt x="108" y="897"/>
                    <a:pt x="196" y="1312"/>
                  </a:cubicBezTo>
                  <a:cubicBezTo>
                    <a:pt x="201" y="1332"/>
                    <a:pt x="214" y="1340"/>
                    <a:pt x="227" y="1340"/>
                  </a:cubicBezTo>
                  <a:cubicBezTo>
                    <a:pt x="247" y="1340"/>
                    <a:pt x="266" y="1322"/>
                    <a:pt x="259" y="1299"/>
                  </a:cubicBezTo>
                  <a:cubicBezTo>
                    <a:pt x="171" y="885"/>
                    <a:pt x="108" y="457"/>
                    <a:pt x="70" y="29"/>
                  </a:cubicBezTo>
                  <a:cubicBezTo>
                    <a:pt x="70" y="10"/>
                    <a:pt x="52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3"/>
            <p:cNvSpPr/>
            <p:nvPr/>
          </p:nvSpPr>
          <p:spPr>
            <a:xfrm>
              <a:off x="3339425" y="4972600"/>
              <a:ext cx="8075" cy="33375"/>
            </a:xfrm>
            <a:custGeom>
              <a:avLst/>
              <a:gdLst/>
              <a:ahLst/>
              <a:cxnLst/>
              <a:rect l="l" t="t" r="r" b="b"/>
              <a:pathLst>
                <a:path w="323" h="1335" extrusionOk="0">
                  <a:moveTo>
                    <a:pt x="34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39" y="469"/>
                    <a:pt x="114" y="897"/>
                    <a:pt x="252" y="1311"/>
                  </a:cubicBezTo>
                  <a:cubicBezTo>
                    <a:pt x="257" y="1327"/>
                    <a:pt x="272" y="1334"/>
                    <a:pt x="285" y="1334"/>
                  </a:cubicBezTo>
                  <a:cubicBezTo>
                    <a:pt x="304" y="1334"/>
                    <a:pt x="322" y="1321"/>
                    <a:pt x="315" y="1299"/>
                  </a:cubicBezTo>
                  <a:cubicBezTo>
                    <a:pt x="177" y="884"/>
                    <a:pt x="101" y="456"/>
                    <a:pt x="76" y="29"/>
                  </a:cubicBezTo>
                  <a:cubicBezTo>
                    <a:pt x="70" y="10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3"/>
            <p:cNvSpPr/>
            <p:nvPr/>
          </p:nvSpPr>
          <p:spPr>
            <a:xfrm>
              <a:off x="3344450" y="4979275"/>
              <a:ext cx="6200" cy="30750"/>
            </a:xfrm>
            <a:custGeom>
              <a:avLst/>
              <a:gdLst/>
              <a:ahLst/>
              <a:cxnLst/>
              <a:rect l="l" t="t" r="r" b="b"/>
              <a:pathLst>
                <a:path w="248" h="1230" extrusionOk="0">
                  <a:moveTo>
                    <a:pt x="32" y="0"/>
                  </a:moveTo>
                  <a:cubicBezTo>
                    <a:pt x="17" y="0"/>
                    <a:pt x="1" y="13"/>
                    <a:pt x="1" y="38"/>
                  </a:cubicBezTo>
                  <a:cubicBezTo>
                    <a:pt x="26" y="429"/>
                    <a:pt x="76" y="818"/>
                    <a:pt x="177" y="1208"/>
                  </a:cubicBezTo>
                  <a:cubicBezTo>
                    <a:pt x="182" y="1223"/>
                    <a:pt x="195" y="1230"/>
                    <a:pt x="208" y="1230"/>
                  </a:cubicBezTo>
                  <a:cubicBezTo>
                    <a:pt x="227" y="1230"/>
                    <a:pt x="247" y="1213"/>
                    <a:pt x="240" y="1183"/>
                  </a:cubicBezTo>
                  <a:cubicBezTo>
                    <a:pt x="152" y="806"/>
                    <a:pt x="89" y="429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3"/>
            <p:cNvSpPr/>
            <p:nvPr/>
          </p:nvSpPr>
          <p:spPr>
            <a:xfrm>
              <a:off x="3346975" y="4976750"/>
              <a:ext cx="7450" cy="35625"/>
            </a:xfrm>
            <a:custGeom>
              <a:avLst/>
              <a:gdLst/>
              <a:ahLst/>
              <a:cxnLst/>
              <a:rect l="l" t="t" r="r" b="b"/>
              <a:pathLst>
                <a:path w="298" h="1425" extrusionOk="0">
                  <a:moveTo>
                    <a:pt x="57" y="1"/>
                  </a:moveTo>
                  <a:cubicBezTo>
                    <a:pt x="41" y="1"/>
                    <a:pt x="25" y="13"/>
                    <a:pt x="25" y="39"/>
                  </a:cubicBezTo>
                  <a:cubicBezTo>
                    <a:pt x="0" y="504"/>
                    <a:pt x="64" y="969"/>
                    <a:pt x="227" y="1397"/>
                  </a:cubicBezTo>
                  <a:cubicBezTo>
                    <a:pt x="232" y="1417"/>
                    <a:pt x="245" y="1425"/>
                    <a:pt x="258" y="1425"/>
                  </a:cubicBezTo>
                  <a:cubicBezTo>
                    <a:pt x="278" y="1425"/>
                    <a:pt x="297" y="1407"/>
                    <a:pt x="290" y="1385"/>
                  </a:cubicBezTo>
                  <a:cubicBezTo>
                    <a:pt x="126" y="957"/>
                    <a:pt x="64" y="491"/>
                    <a:pt x="89" y="39"/>
                  </a:cubicBezTo>
                  <a:cubicBezTo>
                    <a:pt x="89" y="13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3"/>
            <p:cNvSpPr/>
            <p:nvPr/>
          </p:nvSpPr>
          <p:spPr>
            <a:xfrm>
              <a:off x="3348225" y="4969450"/>
              <a:ext cx="7900" cy="43125"/>
            </a:xfrm>
            <a:custGeom>
              <a:avLst/>
              <a:gdLst/>
              <a:ahLst/>
              <a:cxnLst/>
              <a:rect l="l" t="t" r="r" b="b"/>
              <a:pathLst>
                <a:path w="316" h="1725" extrusionOk="0">
                  <a:moveTo>
                    <a:pt x="32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39" y="595"/>
                    <a:pt x="126" y="1149"/>
                    <a:pt x="252" y="1702"/>
                  </a:cubicBezTo>
                  <a:cubicBezTo>
                    <a:pt x="252" y="1717"/>
                    <a:pt x="263" y="1724"/>
                    <a:pt x="276" y="1724"/>
                  </a:cubicBezTo>
                  <a:cubicBezTo>
                    <a:pt x="294" y="1724"/>
                    <a:pt x="315" y="1711"/>
                    <a:pt x="315" y="1689"/>
                  </a:cubicBezTo>
                  <a:cubicBezTo>
                    <a:pt x="190" y="1135"/>
                    <a:pt x="101" y="582"/>
                    <a:pt x="64" y="29"/>
                  </a:cubicBezTo>
                  <a:cubicBezTo>
                    <a:pt x="64" y="10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3"/>
            <p:cNvSpPr/>
            <p:nvPr/>
          </p:nvSpPr>
          <p:spPr>
            <a:xfrm>
              <a:off x="3353575" y="4991450"/>
              <a:ext cx="4925" cy="21575"/>
            </a:xfrm>
            <a:custGeom>
              <a:avLst/>
              <a:gdLst/>
              <a:ahLst/>
              <a:cxnLst/>
              <a:rect l="l" t="t" r="r" b="b"/>
              <a:pathLst>
                <a:path w="197" h="863" extrusionOk="0">
                  <a:moveTo>
                    <a:pt x="41" y="1"/>
                  </a:moveTo>
                  <a:cubicBezTo>
                    <a:pt x="23" y="1"/>
                    <a:pt x="1" y="19"/>
                    <a:pt x="1" y="42"/>
                  </a:cubicBezTo>
                  <a:cubicBezTo>
                    <a:pt x="38" y="306"/>
                    <a:pt x="76" y="570"/>
                    <a:pt x="127" y="834"/>
                  </a:cubicBezTo>
                  <a:cubicBezTo>
                    <a:pt x="131" y="854"/>
                    <a:pt x="145" y="862"/>
                    <a:pt x="158" y="862"/>
                  </a:cubicBezTo>
                  <a:cubicBezTo>
                    <a:pt x="177" y="862"/>
                    <a:pt x="197" y="844"/>
                    <a:pt x="189" y="822"/>
                  </a:cubicBezTo>
                  <a:cubicBezTo>
                    <a:pt x="139" y="557"/>
                    <a:pt x="101" y="294"/>
                    <a:pt x="63" y="29"/>
                  </a:cubicBezTo>
                  <a:cubicBezTo>
                    <a:pt x="63" y="9"/>
                    <a:pt x="5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3"/>
            <p:cNvSpPr/>
            <p:nvPr/>
          </p:nvSpPr>
          <p:spPr>
            <a:xfrm>
              <a:off x="3353425" y="4967250"/>
              <a:ext cx="8550" cy="46250"/>
            </a:xfrm>
            <a:custGeom>
              <a:avLst/>
              <a:gdLst/>
              <a:ahLst/>
              <a:cxnLst/>
              <a:rect l="l" t="t" r="r" b="b"/>
              <a:pathLst>
                <a:path w="342" h="1850" extrusionOk="0">
                  <a:moveTo>
                    <a:pt x="33" y="1"/>
                  </a:moveTo>
                  <a:cubicBezTo>
                    <a:pt x="16" y="1"/>
                    <a:pt x="0" y="10"/>
                    <a:pt x="7" y="29"/>
                  </a:cubicBezTo>
                  <a:cubicBezTo>
                    <a:pt x="57" y="633"/>
                    <a:pt x="145" y="1237"/>
                    <a:pt x="270" y="1827"/>
                  </a:cubicBezTo>
                  <a:cubicBezTo>
                    <a:pt x="276" y="1842"/>
                    <a:pt x="288" y="1849"/>
                    <a:pt x="301" y="1849"/>
                  </a:cubicBezTo>
                  <a:cubicBezTo>
                    <a:pt x="321" y="1849"/>
                    <a:pt x="341" y="1832"/>
                    <a:pt x="334" y="1802"/>
                  </a:cubicBezTo>
                  <a:cubicBezTo>
                    <a:pt x="208" y="1223"/>
                    <a:pt x="120" y="620"/>
                    <a:pt x="69" y="29"/>
                  </a:cubicBezTo>
                  <a:cubicBezTo>
                    <a:pt x="69" y="10"/>
                    <a:pt x="50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3"/>
            <p:cNvSpPr/>
            <p:nvPr/>
          </p:nvSpPr>
          <p:spPr>
            <a:xfrm>
              <a:off x="3357350" y="4982675"/>
              <a:ext cx="6500" cy="28000"/>
            </a:xfrm>
            <a:custGeom>
              <a:avLst/>
              <a:gdLst/>
              <a:ahLst/>
              <a:cxnLst/>
              <a:rect l="l" t="t" r="r" b="b"/>
              <a:pathLst>
                <a:path w="260" h="1120" extrusionOk="0">
                  <a:moveTo>
                    <a:pt x="34" y="0"/>
                  </a:moveTo>
                  <a:cubicBezTo>
                    <a:pt x="16" y="0"/>
                    <a:pt x="1" y="9"/>
                    <a:pt x="1" y="28"/>
                  </a:cubicBezTo>
                  <a:cubicBezTo>
                    <a:pt x="38" y="393"/>
                    <a:pt x="101" y="745"/>
                    <a:pt x="189" y="1097"/>
                  </a:cubicBezTo>
                  <a:cubicBezTo>
                    <a:pt x="194" y="1113"/>
                    <a:pt x="208" y="1120"/>
                    <a:pt x="222" y="1120"/>
                  </a:cubicBezTo>
                  <a:cubicBezTo>
                    <a:pt x="241" y="1120"/>
                    <a:pt x="259" y="1107"/>
                    <a:pt x="252" y="1084"/>
                  </a:cubicBezTo>
                  <a:cubicBezTo>
                    <a:pt x="164" y="732"/>
                    <a:pt x="101" y="393"/>
                    <a:pt x="76" y="28"/>
                  </a:cubicBezTo>
                  <a:cubicBezTo>
                    <a:pt x="70" y="9"/>
                    <a:pt x="5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3"/>
            <p:cNvSpPr/>
            <p:nvPr/>
          </p:nvSpPr>
          <p:spPr>
            <a:xfrm>
              <a:off x="3361425" y="4985975"/>
              <a:ext cx="6025" cy="27675"/>
            </a:xfrm>
            <a:custGeom>
              <a:avLst/>
              <a:gdLst/>
              <a:ahLst/>
              <a:cxnLst/>
              <a:rect l="l" t="t" r="r" b="b"/>
              <a:pathLst>
                <a:path w="241" h="1107" extrusionOk="0">
                  <a:moveTo>
                    <a:pt x="42" y="0"/>
                  </a:moveTo>
                  <a:cubicBezTo>
                    <a:pt x="24" y="0"/>
                    <a:pt x="1" y="16"/>
                    <a:pt x="1" y="47"/>
                  </a:cubicBezTo>
                  <a:cubicBezTo>
                    <a:pt x="51" y="387"/>
                    <a:pt x="101" y="739"/>
                    <a:pt x="177" y="1078"/>
                  </a:cubicBezTo>
                  <a:cubicBezTo>
                    <a:pt x="177" y="1098"/>
                    <a:pt x="187" y="1106"/>
                    <a:pt x="199" y="1106"/>
                  </a:cubicBezTo>
                  <a:cubicBezTo>
                    <a:pt x="217" y="1106"/>
                    <a:pt x="240" y="1088"/>
                    <a:pt x="240" y="1066"/>
                  </a:cubicBezTo>
                  <a:cubicBezTo>
                    <a:pt x="165" y="726"/>
                    <a:pt x="114" y="374"/>
                    <a:pt x="64" y="22"/>
                  </a:cubicBezTo>
                  <a:cubicBezTo>
                    <a:pt x="64" y="7"/>
                    <a:pt x="54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3"/>
            <p:cNvSpPr/>
            <p:nvPr/>
          </p:nvSpPr>
          <p:spPr>
            <a:xfrm>
              <a:off x="3360600" y="4967825"/>
              <a:ext cx="10800" cy="46300"/>
            </a:xfrm>
            <a:custGeom>
              <a:avLst/>
              <a:gdLst/>
              <a:ahLst/>
              <a:cxnLst/>
              <a:rect l="l" t="t" r="r" b="b"/>
              <a:pathLst>
                <a:path w="432" h="1852" extrusionOk="0">
                  <a:moveTo>
                    <a:pt x="46" y="0"/>
                  </a:moveTo>
                  <a:cubicBezTo>
                    <a:pt x="25" y="0"/>
                    <a:pt x="1" y="19"/>
                    <a:pt x="9" y="44"/>
                  </a:cubicBezTo>
                  <a:cubicBezTo>
                    <a:pt x="147" y="635"/>
                    <a:pt x="260" y="1226"/>
                    <a:pt x="361" y="1829"/>
                  </a:cubicBezTo>
                  <a:cubicBezTo>
                    <a:pt x="366" y="1844"/>
                    <a:pt x="379" y="1851"/>
                    <a:pt x="392" y="1851"/>
                  </a:cubicBezTo>
                  <a:cubicBezTo>
                    <a:pt x="411" y="1851"/>
                    <a:pt x="431" y="1835"/>
                    <a:pt x="424" y="1804"/>
                  </a:cubicBezTo>
                  <a:cubicBezTo>
                    <a:pt x="323" y="1214"/>
                    <a:pt x="210" y="610"/>
                    <a:pt x="72" y="18"/>
                  </a:cubicBezTo>
                  <a:cubicBezTo>
                    <a:pt x="67" y="5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3"/>
            <p:cNvSpPr/>
            <p:nvPr/>
          </p:nvSpPr>
          <p:spPr>
            <a:xfrm>
              <a:off x="3366900" y="4985425"/>
              <a:ext cx="7750" cy="28775"/>
            </a:xfrm>
            <a:custGeom>
              <a:avLst/>
              <a:gdLst/>
              <a:ahLst/>
              <a:cxnLst/>
              <a:rect l="l" t="t" r="r" b="b"/>
              <a:pathLst>
                <a:path w="310" h="1151" extrusionOk="0">
                  <a:moveTo>
                    <a:pt x="45" y="0"/>
                  </a:moveTo>
                  <a:cubicBezTo>
                    <a:pt x="24" y="0"/>
                    <a:pt x="0" y="19"/>
                    <a:pt x="8" y="44"/>
                  </a:cubicBezTo>
                  <a:cubicBezTo>
                    <a:pt x="122" y="384"/>
                    <a:pt x="209" y="748"/>
                    <a:pt x="248" y="1113"/>
                  </a:cubicBezTo>
                  <a:cubicBezTo>
                    <a:pt x="248" y="1138"/>
                    <a:pt x="263" y="1151"/>
                    <a:pt x="279" y="1151"/>
                  </a:cubicBezTo>
                  <a:cubicBezTo>
                    <a:pt x="294" y="1151"/>
                    <a:pt x="310" y="1138"/>
                    <a:pt x="310" y="1113"/>
                  </a:cubicBezTo>
                  <a:cubicBezTo>
                    <a:pt x="273" y="748"/>
                    <a:pt x="197" y="384"/>
                    <a:pt x="71" y="19"/>
                  </a:cubicBezTo>
                  <a:cubicBezTo>
                    <a:pt x="67" y="6"/>
                    <a:pt x="56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3"/>
            <p:cNvSpPr/>
            <p:nvPr/>
          </p:nvSpPr>
          <p:spPr>
            <a:xfrm>
              <a:off x="3369125" y="4980275"/>
              <a:ext cx="8675" cy="32675"/>
            </a:xfrm>
            <a:custGeom>
              <a:avLst/>
              <a:gdLst/>
              <a:ahLst/>
              <a:cxnLst/>
              <a:rect l="l" t="t" r="r" b="b"/>
              <a:pathLst>
                <a:path w="347" h="1307" extrusionOk="0">
                  <a:moveTo>
                    <a:pt x="37" y="1"/>
                  </a:moveTo>
                  <a:cubicBezTo>
                    <a:pt x="18" y="1"/>
                    <a:pt x="0" y="14"/>
                    <a:pt x="8" y="36"/>
                  </a:cubicBezTo>
                  <a:cubicBezTo>
                    <a:pt x="145" y="439"/>
                    <a:pt x="234" y="853"/>
                    <a:pt x="271" y="1269"/>
                  </a:cubicBezTo>
                  <a:cubicBezTo>
                    <a:pt x="278" y="1294"/>
                    <a:pt x="297" y="1307"/>
                    <a:pt x="314" y="1307"/>
                  </a:cubicBezTo>
                  <a:cubicBezTo>
                    <a:pt x="331" y="1307"/>
                    <a:pt x="347" y="1294"/>
                    <a:pt x="347" y="1269"/>
                  </a:cubicBezTo>
                  <a:cubicBezTo>
                    <a:pt x="296" y="841"/>
                    <a:pt x="209" y="426"/>
                    <a:pt x="70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3"/>
            <p:cNvSpPr/>
            <p:nvPr/>
          </p:nvSpPr>
          <p:spPr>
            <a:xfrm>
              <a:off x="3370375" y="4977150"/>
              <a:ext cx="10575" cy="35000"/>
            </a:xfrm>
            <a:custGeom>
              <a:avLst/>
              <a:gdLst/>
              <a:ahLst/>
              <a:cxnLst/>
              <a:rect l="l" t="t" r="r" b="b"/>
              <a:pathLst>
                <a:path w="423" h="1400" extrusionOk="0">
                  <a:moveTo>
                    <a:pt x="40" y="1"/>
                  </a:moveTo>
                  <a:cubicBezTo>
                    <a:pt x="20" y="1"/>
                    <a:pt x="0" y="17"/>
                    <a:pt x="8" y="48"/>
                  </a:cubicBezTo>
                  <a:cubicBezTo>
                    <a:pt x="146" y="475"/>
                    <a:pt x="259" y="928"/>
                    <a:pt x="360" y="1381"/>
                  </a:cubicBezTo>
                  <a:cubicBezTo>
                    <a:pt x="360" y="1394"/>
                    <a:pt x="368" y="1400"/>
                    <a:pt x="378" y="1400"/>
                  </a:cubicBezTo>
                  <a:cubicBezTo>
                    <a:pt x="396" y="1400"/>
                    <a:pt x="422" y="1380"/>
                    <a:pt x="422" y="1356"/>
                  </a:cubicBezTo>
                  <a:cubicBezTo>
                    <a:pt x="322" y="903"/>
                    <a:pt x="209" y="463"/>
                    <a:pt x="70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3"/>
            <p:cNvSpPr/>
            <p:nvPr/>
          </p:nvSpPr>
          <p:spPr>
            <a:xfrm>
              <a:off x="3372975" y="4979750"/>
              <a:ext cx="9450" cy="29900"/>
            </a:xfrm>
            <a:custGeom>
              <a:avLst/>
              <a:gdLst/>
              <a:ahLst/>
              <a:cxnLst/>
              <a:rect l="l" t="t" r="r" b="b"/>
              <a:pathLst>
                <a:path w="378" h="1196" extrusionOk="0">
                  <a:moveTo>
                    <a:pt x="51" y="1"/>
                  </a:moveTo>
                  <a:cubicBezTo>
                    <a:pt x="27" y="1"/>
                    <a:pt x="0" y="20"/>
                    <a:pt x="17" y="44"/>
                  </a:cubicBezTo>
                  <a:cubicBezTo>
                    <a:pt x="142" y="410"/>
                    <a:pt x="243" y="787"/>
                    <a:pt x="306" y="1176"/>
                  </a:cubicBezTo>
                  <a:cubicBezTo>
                    <a:pt x="311" y="1190"/>
                    <a:pt x="321" y="1195"/>
                    <a:pt x="332" y="1195"/>
                  </a:cubicBezTo>
                  <a:cubicBezTo>
                    <a:pt x="353" y="1195"/>
                    <a:pt x="377" y="1176"/>
                    <a:pt x="369" y="1151"/>
                  </a:cubicBezTo>
                  <a:cubicBezTo>
                    <a:pt x="306" y="774"/>
                    <a:pt x="206" y="396"/>
                    <a:pt x="80" y="19"/>
                  </a:cubicBezTo>
                  <a:cubicBezTo>
                    <a:pt x="75" y="6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3"/>
            <p:cNvSpPr/>
            <p:nvPr/>
          </p:nvSpPr>
          <p:spPr>
            <a:xfrm>
              <a:off x="3373200" y="4968325"/>
              <a:ext cx="11675" cy="42175"/>
            </a:xfrm>
            <a:custGeom>
              <a:avLst/>
              <a:gdLst/>
              <a:ahLst/>
              <a:cxnLst/>
              <a:rect l="l" t="t" r="r" b="b"/>
              <a:pathLst>
                <a:path w="467" h="1687" extrusionOk="0">
                  <a:moveTo>
                    <a:pt x="38" y="1"/>
                  </a:moveTo>
                  <a:cubicBezTo>
                    <a:pt x="19" y="1"/>
                    <a:pt x="1" y="14"/>
                    <a:pt x="8" y="37"/>
                  </a:cubicBezTo>
                  <a:cubicBezTo>
                    <a:pt x="83" y="590"/>
                    <a:pt x="385" y="1093"/>
                    <a:pt x="398" y="1658"/>
                  </a:cubicBezTo>
                  <a:cubicBezTo>
                    <a:pt x="398" y="1677"/>
                    <a:pt x="417" y="1687"/>
                    <a:pt x="434" y="1687"/>
                  </a:cubicBezTo>
                  <a:cubicBezTo>
                    <a:pt x="451" y="1687"/>
                    <a:pt x="467" y="1677"/>
                    <a:pt x="460" y="1658"/>
                  </a:cubicBezTo>
                  <a:cubicBezTo>
                    <a:pt x="448" y="1093"/>
                    <a:pt x="146" y="577"/>
                    <a:pt x="71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3"/>
            <p:cNvSpPr/>
            <p:nvPr/>
          </p:nvSpPr>
          <p:spPr>
            <a:xfrm>
              <a:off x="3378625" y="4977550"/>
              <a:ext cx="10075" cy="29250"/>
            </a:xfrm>
            <a:custGeom>
              <a:avLst/>
              <a:gdLst/>
              <a:ahLst/>
              <a:cxnLst/>
              <a:rect l="l" t="t" r="r" b="b"/>
              <a:pathLst>
                <a:path w="403" h="1170" extrusionOk="0">
                  <a:moveTo>
                    <a:pt x="45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143" y="397"/>
                    <a:pt x="256" y="774"/>
                    <a:pt x="332" y="1151"/>
                  </a:cubicBezTo>
                  <a:cubicBezTo>
                    <a:pt x="336" y="1164"/>
                    <a:pt x="346" y="1170"/>
                    <a:pt x="358" y="1170"/>
                  </a:cubicBezTo>
                  <a:cubicBezTo>
                    <a:pt x="379" y="1170"/>
                    <a:pt x="403" y="1151"/>
                    <a:pt x="394" y="1126"/>
                  </a:cubicBezTo>
                  <a:cubicBezTo>
                    <a:pt x="319" y="749"/>
                    <a:pt x="206" y="384"/>
                    <a:pt x="80" y="20"/>
                  </a:cubicBezTo>
                  <a:cubicBezTo>
                    <a:pt x="72" y="6"/>
                    <a:pt x="5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3"/>
            <p:cNvSpPr/>
            <p:nvPr/>
          </p:nvSpPr>
          <p:spPr>
            <a:xfrm>
              <a:off x="3380100" y="4971975"/>
              <a:ext cx="12325" cy="33825"/>
            </a:xfrm>
            <a:custGeom>
              <a:avLst/>
              <a:gdLst/>
              <a:ahLst/>
              <a:cxnLst/>
              <a:rect l="l" t="t" r="r" b="b"/>
              <a:pathLst>
                <a:path w="493" h="1353" extrusionOk="0">
                  <a:moveTo>
                    <a:pt x="40" y="0"/>
                  </a:moveTo>
                  <a:cubicBezTo>
                    <a:pt x="21" y="0"/>
                    <a:pt x="1" y="19"/>
                    <a:pt x="8" y="41"/>
                  </a:cubicBezTo>
                  <a:cubicBezTo>
                    <a:pt x="147" y="469"/>
                    <a:pt x="373" y="871"/>
                    <a:pt x="424" y="1324"/>
                  </a:cubicBezTo>
                  <a:cubicBezTo>
                    <a:pt x="424" y="1343"/>
                    <a:pt x="443" y="1352"/>
                    <a:pt x="460" y="1352"/>
                  </a:cubicBezTo>
                  <a:cubicBezTo>
                    <a:pt x="477" y="1352"/>
                    <a:pt x="493" y="1343"/>
                    <a:pt x="486" y="1324"/>
                  </a:cubicBezTo>
                  <a:cubicBezTo>
                    <a:pt x="436" y="871"/>
                    <a:pt x="209" y="456"/>
                    <a:pt x="72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3"/>
            <p:cNvSpPr/>
            <p:nvPr/>
          </p:nvSpPr>
          <p:spPr>
            <a:xfrm>
              <a:off x="3383325" y="4972300"/>
              <a:ext cx="10050" cy="30675"/>
            </a:xfrm>
            <a:custGeom>
              <a:avLst/>
              <a:gdLst/>
              <a:ahLst/>
              <a:cxnLst/>
              <a:rect l="l" t="t" r="r" b="b"/>
              <a:pathLst>
                <a:path w="402" h="1227" extrusionOk="0">
                  <a:moveTo>
                    <a:pt x="48" y="0"/>
                  </a:moveTo>
                  <a:cubicBezTo>
                    <a:pt x="26" y="0"/>
                    <a:pt x="0" y="27"/>
                    <a:pt x="18" y="54"/>
                  </a:cubicBezTo>
                  <a:cubicBezTo>
                    <a:pt x="181" y="418"/>
                    <a:pt x="295" y="795"/>
                    <a:pt x="332" y="1197"/>
                  </a:cubicBezTo>
                  <a:cubicBezTo>
                    <a:pt x="332" y="1217"/>
                    <a:pt x="351" y="1226"/>
                    <a:pt x="368" y="1226"/>
                  </a:cubicBezTo>
                  <a:cubicBezTo>
                    <a:pt x="386" y="1226"/>
                    <a:pt x="401" y="1217"/>
                    <a:pt x="395" y="1197"/>
                  </a:cubicBezTo>
                  <a:cubicBezTo>
                    <a:pt x="357" y="783"/>
                    <a:pt x="244" y="393"/>
                    <a:pt x="68" y="15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3"/>
            <p:cNvSpPr/>
            <p:nvPr/>
          </p:nvSpPr>
          <p:spPr>
            <a:xfrm>
              <a:off x="3383525" y="4968200"/>
              <a:ext cx="11775" cy="32400"/>
            </a:xfrm>
            <a:custGeom>
              <a:avLst/>
              <a:gdLst/>
              <a:ahLst/>
              <a:cxnLst/>
              <a:rect l="l" t="t" r="r" b="b"/>
              <a:pathLst>
                <a:path w="471" h="1296" extrusionOk="0">
                  <a:moveTo>
                    <a:pt x="42" y="1"/>
                  </a:moveTo>
                  <a:cubicBezTo>
                    <a:pt x="23" y="1"/>
                    <a:pt x="1" y="27"/>
                    <a:pt x="10" y="54"/>
                  </a:cubicBezTo>
                  <a:cubicBezTo>
                    <a:pt x="173" y="444"/>
                    <a:pt x="312" y="846"/>
                    <a:pt x="399" y="1274"/>
                  </a:cubicBezTo>
                  <a:cubicBezTo>
                    <a:pt x="405" y="1289"/>
                    <a:pt x="417" y="1296"/>
                    <a:pt x="430" y="1296"/>
                  </a:cubicBezTo>
                  <a:cubicBezTo>
                    <a:pt x="450" y="1296"/>
                    <a:pt x="470" y="1279"/>
                    <a:pt x="463" y="1249"/>
                  </a:cubicBezTo>
                  <a:cubicBezTo>
                    <a:pt x="374" y="833"/>
                    <a:pt x="236" y="419"/>
                    <a:pt x="60" y="16"/>
                  </a:cubicBezTo>
                  <a:cubicBezTo>
                    <a:pt x="57" y="5"/>
                    <a:pt x="49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3"/>
            <p:cNvSpPr/>
            <p:nvPr/>
          </p:nvSpPr>
          <p:spPr>
            <a:xfrm>
              <a:off x="3385450" y="4967075"/>
              <a:ext cx="12350" cy="30400"/>
            </a:xfrm>
            <a:custGeom>
              <a:avLst/>
              <a:gdLst/>
              <a:ahLst/>
              <a:cxnLst/>
              <a:rect l="l" t="t" r="r" b="b"/>
              <a:pathLst>
                <a:path w="494" h="1216" extrusionOk="0">
                  <a:moveTo>
                    <a:pt x="38" y="1"/>
                  </a:moveTo>
                  <a:cubicBezTo>
                    <a:pt x="19" y="1"/>
                    <a:pt x="1" y="14"/>
                    <a:pt x="9" y="36"/>
                  </a:cubicBezTo>
                  <a:cubicBezTo>
                    <a:pt x="172" y="414"/>
                    <a:pt x="310" y="803"/>
                    <a:pt x="423" y="1193"/>
                  </a:cubicBezTo>
                  <a:cubicBezTo>
                    <a:pt x="428" y="1209"/>
                    <a:pt x="443" y="1216"/>
                    <a:pt x="456" y="1216"/>
                  </a:cubicBezTo>
                  <a:cubicBezTo>
                    <a:pt x="475" y="1216"/>
                    <a:pt x="493" y="1202"/>
                    <a:pt x="486" y="1180"/>
                  </a:cubicBezTo>
                  <a:cubicBezTo>
                    <a:pt x="373" y="778"/>
                    <a:pt x="235" y="400"/>
                    <a:pt x="71" y="23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3"/>
            <p:cNvSpPr/>
            <p:nvPr/>
          </p:nvSpPr>
          <p:spPr>
            <a:xfrm>
              <a:off x="3391700" y="4976050"/>
              <a:ext cx="7800" cy="19600"/>
            </a:xfrm>
            <a:custGeom>
              <a:avLst/>
              <a:gdLst/>
              <a:ahLst/>
              <a:cxnLst/>
              <a:rect l="l" t="t" r="r" b="b"/>
              <a:pathLst>
                <a:path w="312" h="784" extrusionOk="0">
                  <a:moveTo>
                    <a:pt x="46" y="1"/>
                  </a:moveTo>
                  <a:cubicBezTo>
                    <a:pt x="23" y="1"/>
                    <a:pt x="1" y="27"/>
                    <a:pt x="10" y="55"/>
                  </a:cubicBezTo>
                  <a:cubicBezTo>
                    <a:pt x="60" y="155"/>
                    <a:pt x="98" y="281"/>
                    <a:pt x="136" y="394"/>
                  </a:cubicBezTo>
                  <a:cubicBezTo>
                    <a:pt x="161" y="444"/>
                    <a:pt x="173" y="507"/>
                    <a:pt x="186" y="558"/>
                  </a:cubicBezTo>
                  <a:cubicBezTo>
                    <a:pt x="198" y="583"/>
                    <a:pt x="211" y="620"/>
                    <a:pt x="211" y="645"/>
                  </a:cubicBezTo>
                  <a:cubicBezTo>
                    <a:pt x="211" y="658"/>
                    <a:pt x="223" y="670"/>
                    <a:pt x="223" y="683"/>
                  </a:cubicBezTo>
                  <a:lnTo>
                    <a:pt x="223" y="708"/>
                  </a:lnTo>
                  <a:cubicBezTo>
                    <a:pt x="223" y="719"/>
                    <a:pt x="226" y="726"/>
                    <a:pt x="230" y="728"/>
                  </a:cubicBezTo>
                  <a:lnTo>
                    <a:pt x="230" y="728"/>
                  </a:lnTo>
                  <a:cubicBezTo>
                    <a:pt x="213" y="745"/>
                    <a:pt x="219" y="784"/>
                    <a:pt x="248" y="784"/>
                  </a:cubicBezTo>
                  <a:cubicBezTo>
                    <a:pt x="312" y="784"/>
                    <a:pt x="287" y="695"/>
                    <a:pt x="287" y="658"/>
                  </a:cubicBezTo>
                  <a:cubicBezTo>
                    <a:pt x="262" y="583"/>
                    <a:pt x="248" y="507"/>
                    <a:pt x="223" y="432"/>
                  </a:cubicBezTo>
                  <a:cubicBezTo>
                    <a:pt x="186" y="293"/>
                    <a:pt x="123" y="155"/>
                    <a:pt x="72" y="16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3"/>
            <p:cNvSpPr/>
            <p:nvPr/>
          </p:nvSpPr>
          <p:spPr>
            <a:xfrm>
              <a:off x="3345850" y="4990050"/>
              <a:ext cx="6375" cy="18125"/>
            </a:xfrm>
            <a:custGeom>
              <a:avLst/>
              <a:gdLst/>
              <a:ahLst/>
              <a:cxnLst/>
              <a:rect l="l" t="t" r="r" b="b"/>
              <a:pathLst>
                <a:path w="255" h="725" extrusionOk="0">
                  <a:moveTo>
                    <a:pt x="40" y="1"/>
                  </a:moveTo>
                  <a:cubicBezTo>
                    <a:pt x="20" y="1"/>
                    <a:pt x="0" y="17"/>
                    <a:pt x="8" y="48"/>
                  </a:cubicBezTo>
                  <a:cubicBezTo>
                    <a:pt x="70" y="261"/>
                    <a:pt x="134" y="487"/>
                    <a:pt x="184" y="702"/>
                  </a:cubicBezTo>
                  <a:cubicBezTo>
                    <a:pt x="189" y="717"/>
                    <a:pt x="203" y="724"/>
                    <a:pt x="217" y="724"/>
                  </a:cubicBezTo>
                  <a:cubicBezTo>
                    <a:pt x="236" y="724"/>
                    <a:pt x="254" y="711"/>
                    <a:pt x="246" y="689"/>
                  </a:cubicBezTo>
                  <a:cubicBezTo>
                    <a:pt x="196" y="462"/>
                    <a:pt x="134" y="249"/>
                    <a:pt x="70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3"/>
            <p:cNvSpPr/>
            <p:nvPr/>
          </p:nvSpPr>
          <p:spPr>
            <a:xfrm>
              <a:off x="3343650" y="4990975"/>
              <a:ext cx="6050" cy="17800"/>
            </a:xfrm>
            <a:custGeom>
              <a:avLst/>
              <a:gdLst/>
              <a:ahLst/>
              <a:cxnLst/>
              <a:rect l="l" t="t" r="r" b="b"/>
              <a:pathLst>
                <a:path w="242" h="712" extrusionOk="0">
                  <a:moveTo>
                    <a:pt x="38" y="0"/>
                  </a:moveTo>
                  <a:cubicBezTo>
                    <a:pt x="19" y="0"/>
                    <a:pt x="1" y="14"/>
                    <a:pt x="8" y="36"/>
                  </a:cubicBezTo>
                  <a:cubicBezTo>
                    <a:pt x="71" y="249"/>
                    <a:pt x="121" y="464"/>
                    <a:pt x="172" y="690"/>
                  </a:cubicBezTo>
                  <a:cubicBezTo>
                    <a:pt x="176" y="705"/>
                    <a:pt x="189" y="712"/>
                    <a:pt x="202" y="712"/>
                  </a:cubicBezTo>
                  <a:cubicBezTo>
                    <a:pt x="222" y="712"/>
                    <a:pt x="242" y="695"/>
                    <a:pt x="234" y="665"/>
                  </a:cubicBezTo>
                  <a:cubicBezTo>
                    <a:pt x="184" y="450"/>
                    <a:pt x="133" y="237"/>
                    <a:pt x="71" y="23"/>
                  </a:cubicBezTo>
                  <a:cubicBezTo>
                    <a:pt x="65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3"/>
            <p:cNvSpPr/>
            <p:nvPr/>
          </p:nvSpPr>
          <p:spPr>
            <a:xfrm>
              <a:off x="3340200" y="4987525"/>
              <a:ext cx="7825" cy="18025"/>
            </a:xfrm>
            <a:custGeom>
              <a:avLst/>
              <a:gdLst/>
              <a:ahLst/>
              <a:cxnLst/>
              <a:rect l="l" t="t" r="r" b="b"/>
              <a:pathLst>
                <a:path w="313" h="721" extrusionOk="0">
                  <a:moveTo>
                    <a:pt x="37" y="0"/>
                  </a:moveTo>
                  <a:cubicBezTo>
                    <a:pt x="18" y="0"/>
                    <a:pt x="0" y="14"/>
                    <a:pt x="8" y="35"/>
                  </a:cubicBezTo>
                  <a:cubicBezTo>
                    <a:pt x="58" y="275"/>
                    <a:pt x="133" y="488"/>
                    <a:pt x="246" y="702"/>
                  </a:cubicBezTo>
                  <a:cubicBezTo>
                    <a:pt x="251" y="715"/>
                    <a:pt x="261" y="720"/>
                    <a:pt x="272" y="720"/>
                  </a:cubicBezTo>
                  <a:cubicBezTo>
                    <a:pt x="292" y="720"/>
                    <a:pt x="313" y="701"/>
                    <a:pt x="296" y="677"/>
                  </a:cubicBezTo>
                  <a:cubicBezTo>
                    <a:pt x="196" y="463"/>
                    <a:pt x="120" y="249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3"/>
            <p:cNvSpPr/>
            <p:nvPr/>
          </p:nvSpPr>
          <p:spPr>
            <a:xfrm>
              <a:off x="3336900" y="4985000"/>
              <a:ext cx="7500" cy="17950"/>
            </a:xfrm>
            <a:custGeom>
              <a:avLst/>
              <a:gdLst/>
              <a:ahLst/>
              <a:cxnLst/>
              <a:rect l="l" t="t" r="r" b="b"/>
              <a:pathLst>
                <a:path w="300" h="718" extrusionOk="0">
                  <a:moveTo>
                    <a:pt x="40" y="0"/>
                  </a:moveTo>
                  <a:cubicBezTo>
                    <a:pt x="22" y="0"/>
                    <a:pt x="1" y="14"/>
                    <a:pt x="1" y="36"/>
                  </a:cubicBezTo>
                  <a:cubicBezTo>
                    <a:pt x="51" y="275"/>
                    <a:pt x="127" y="488"/>
                    <a:pt x="227" y="703"/>
                  </a:cubicBezTo>
                  <a:cubicBezTo>
                    <a:pt x="235" y="713"/>
                    <a:pt x="244" y="718"/>
                    <a:pt x="254" y="718"/>
                  </a:cubicBezTo>
                  <a:cubicBezTo>
                    <a:pt x="276" y="718"/>
                    <a:pt x="299" y="691"/>
                    <a:pt x="291" y="664"/>
                  </a:cubicBezTo>
                  <a:cubicBezTo>
                    <a:pt x="190" y="463"/>
                    <a:pt x="115" y="250"/>
                    <a:pt x="64" y="24"/>
                  </a:cubicBezTo>
                  <a:cubicBezTo>
                    <a:pt x="64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3"/>
            <p:cNvSpPr/>
            <p:nvPr/>
          </p:nvSpPr>
          <p:spPr>
            <a:xfrm>
              <a:off x="3335025" y="4981500"/>
              <a:ext cx="4425" cy="15025"/>
            </a:xfrm>
            <a:custGeom>
              <a:avLst/>
              <a:gdLst/>
              <a:ahLst/>
              <a:cxnLst/>
              <a:rect l="l" t="t" r="r" b="b"/>
              <a:pathLst>
                <a:path w="177" h="601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26" y="214"/>
                    <a:pt x="64" y="402"/>
                    <a:pt x="114" y="578"/>
                  </a:cubicBezTo>
                  <a:cubicBezTo>
                    <a:pt x="114" y="594"/>
                    <a:pt x="125" y="601"/>
                    <a:pt x="138" y="601"/>
                  </a:cubicBezTo>
                  <a:cubicBezTo>
                    <a:pt x="155" y="601"/>
                    <a:pt x="176" y="588"/>
                    <a:pt x="176" y="566"/>
                  </a:cubicBezTo>
                  <a:cubicBezTo>
                    <a:pt x="126" y="390"/>
                    <a:pt x="89" y="214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3"/>
            <p:cNvSpPr/>
            <p:nvPr/>
          </p:nvSpPr>
          <p:spPr>
            <a:xfrm>
              <a:off x="3351375" y="4995325"/>
              <a:ext cx="4650" cy="13600"/>
            </a:xfrm>
            <a:custGeom>
              <a:avLst/>
              <a:gdLst/>
              <a:ahLst/>
              <a:cxnLst/>
              <a:rect l="l" t="t" r="r" b="b"/>
              <a:pathLst>
                <a:path w="186" h="544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0" y="201"/>
                    <a:pt x="51" y="365"/>
                    <a:pt x="114" y="528"/>
                  </a:cubicBezTo>
                  <a:cubicBezTo>
                    <a:pt x="121" y="539"/>
                    <a:pt x="131" y="544"/>
                    <a:pt x="140" y="544"/>
                  </a:cubicBezTo>
                  <a:cubicBezTo>
                    <a:pt x="163" y="544"/>
                    <a:pt x="186" y="517"/>
                    <a:pt x="176" y="491"/>
                  </a:cubicBezTo>
                  <a:cubicBezTo>
                    <a:pt x="101" y="340"/>
                    <a:pt x="76" y="189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3"/>
            <p:cNvSpPr/>
            <p:nvPr/>
          </p:nvSpPr>
          <p:spPr>
            <a:xfrm>
              <a:off x="3354975" y="4997250"/>
              <a:ext cx="6050" cy="16400"/>
            </a:xfrm>
            <a:custGeom>
              <a:avLst/>
              <a:gdLst/>
              <a:ahLst/>
              <a:cxnLst/>
              <a:rect l="l" t="t" r="r" b="b"/>
              <a:pathLst>
                <a:path w="242" h="656" extrusionOk="0">
                  <a:moveTo>
                    <a:pt x="37" y="1"/>
                  </a:moveTo>
                  <a:cubicBezTo>
                    <a:pt x="18" y="1"/>
                    <a:pt x="0" y="14"/>
                    <a:pt x="7" y="37"/>
                  </a:cubicBezTo>
                  <a:cubicBezTo>
                    <a:pt x="71" y="238"/>
                    <a:pt x="121" y="439"/>
                    <a:pt x="171" y="627"/>
                  </a:cubicBezTo>
                  <a:cubicBezTo>
                    <a:pt x="176" y="647"/>
                    <a:pt x="189" y="655"/>
                    <a:pt x="202" y="655"/>
                  </a:cubicBezTo>
                  <a:cubicBezTo>
                    <a:pt x="222" y="655"/>
                    <a:pt x="241" y="637"/>
                    <a:pt x="234" y="615"/>
                  </a:cubicBezTo>
                  <a:cubicBezTo>
                    <a:pt x="183" y="414"/>
                    <a:pt x="133" y="213"/>
                    <a:pt x="71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3"/>
            <p:cNvSpPr/>
            <p:nvPr/>
          </p:nvSpPr>
          <p:spPr>
            <a:xfrm>
              <a:off x="3359875" y="4998450"/>
              <a:ext cx="5225" cy="15075"/>
            </a:xfrm>
            <a:custGeom>
              <a:avLst/>
              <a:gdLst/>
              <a:ahLst/>
              <a:cxnLst/>
              <a:rect l="l" t="t" r="r" b="b"/>
              <a:pathLst>
                <a:path w="209" h="603" extrusionOk="0">
                  <a:moveTo>
                    <a:pt x="26" y="1"/>
                  </a:moveTo>
                  <a:cubicBezTo>
                    <a:pt x="0" y="14"/>
                    <a:pt x="0" y="26"/>
                    <a:pt x="0" y="51"/>
                  </a:cubicBezTo>
                  <a:cubicBezTo>
                    <a:pt x="26" y="227"/>
                    <a:pt x="76" y="403"/>
                    <a:pt x="138" y="579"/>
                  </a:cubicBezTo>
                  <a:cubicBezTo>
                    <a:pt x="144" y="595"/>
                    <a:pt x="158" y="602"/>
                    <a:pt x="171" y="602"/>
                  </a:cubicBezTo>
                  <a:cubicBezTo>
                    <a:pt x="190" y="602"/>
                    <a:pt x="209" y="589"/>
                    <a:pt x="202" y="567"/>
                  </a:cubicBezTo>
                  <a:cubicBezTo>
                    <a:pt x="138" y="391"/>
                    <a:pt x="88" y="215"/>
                    <a:pt x="63" y="26"/>
                  </a:cubicBezTo>
                  <a:cubicBezTo>
                    <a:pt x="63" y="14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3"/>
            <p:cNvSpPr/>
            <p:nvPr/>
          </p:nvSpPr>
          <p:spPr>
            <a:xfrm>
              <a:off x="3360925" y="4993350"/>
              <a:ext cx="4000" cy="17375"/>
            </a:xfrm>
            <a:custGeom>
              <a:avLst/>
              <a:gdLst/>
              <a:ahLst/>
              <a:cxnLst/>
              <a:rect l="l" t="t" r="r" b="b"/>
              <a:pathLst>
                <a:path w="160" h="695" extrusionOk="0">
                  <a:moveTo>
                    <a:pt x="40" y="0"/>
                  </a:moveTo>
                  <a:cubicBezTo>
                    <a:pt x="21" y="0"/>
                    <a:pt x="1" y="19"/>
                    <a:pt x="9" y="42"/>
                  </a:cubicBezTo>
                  <a:cubicBezTo>
                    <a:pt x="34" y="243"/>
                    <a:pt x="71" y="456"/>
                    <a:pt x="96" y="657"/>
                  </a:cubicBezTo>
                  <a:cubicBezTo>
                    <a:pt x="96" y="682"/>
                    <a:pt x="112" y="695"/>
                    <a:pt x="128" y="695"/>
                  </a:cubicBezTo>
                  <a:cubicBezTo>
                    <a:pt x="144" y="695"/>
                    <a:pt x="160" y="682"/>
                    <a:pt x="160" y="657"/>
                  </a:cubicBezTo>
                  <a:cubicBezTo>
                    <a:pt x="134" y="444"/>
                    <a:pt x="96" y="230"/>
                    <a:pt x="71" y="29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3"/>
            <p:cNvSpPr/>
            <p:nvPr/>
          </p:nvSpPr>
          <p:spPr>
            <a:xfrm>
              <a:off x="3362375" y="4994450"/>
              <a:ext cx="3800" cy="16925"/>
            </a:xfrm>
            <a:custGeom>
              <a:avLst/>
              <a:gdLst/>
              <a:ahLst/>
              <a:cxnLst/>
              <a:rect l="l" t="t" r="r" b="b"/>
              <a:pathLst>
                <a:path w="152" h="677" extrusionOk="0">
                  <a:moveTo>
                    <a:pt x="42" y="1"/>
                  </a:moveTo>
                  <a:cubicBezTo>
                    <a:pt x="24" y="1"/>
                    <a:pt x="1" y="17"/>
                    <a:pt x="1" y="48"/>
                  </a:cubicBezTo>
                  <a:cubicBezTo>
                    <a:pt x="38" y="236"/>
                    <a:pt x="63" y="437"/>
                    <a:pt x="88" y="638"/>
                  </a:cubicBezTo>
                  <a:cubicBezTo>
                    <a:pt x="88" y="664"/>
                    <a:pt x="104" y="676"/>
                    <a:pt x="120" y="676"/>
                  </a:cubicBezTo>
                  <a:cubicBezTo>
                    <a:pt x="136" y="676"/>
                    <a:pt x="152" y="664"/>
                    <a:pt x="152" y="638"/>
                  </a:cubicBezTo>
                  <a:cubicBezTo>
                    <a:pt x="127" y="437"/>
                    <a:pt x="102" y="236"/>
                    <a:pt x="63" y="23"/>
                  </a:cubicBezTo>
                  <a:cubicBezTo>
                    <a:pt x="63" y="8"/>
                    <a:pt x="54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3"/>
            <p:cNvSpPr/>
            <p:nvPr/>
          </p:nvSpPr>
          <p:spPr>
            <a:xfrm>
              <a:off x="3365000" y="5000900"/>
              <a:ext cx="4000" cy="12050"/>
            </a:xfrm>
            <a:custGeom>
              <a:avLst/>
              <a:gdLst/>
              <a:ahLst/>
              <a:cxnLst/>
              <a:rect l="l" t="t" r="r" b="b"/>
              <a:pathLst>
                <a:path w="160" h="482" extrusionOk="0">
                  <a:moveTo>
                    <a:pt x="46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72" y="167"/>
                    <a:pt x="97" y="305"/>
                    <a:pt x="72" y="431"/>
                  </a:cubicBezTo>
                  <a:cubicBezTo>
                    <a:pt x="72" y="456"/>
                    <a:pt x="84" y="469"/>
                    <a:pt x="97" y="481"/>
                  </a:cubicBezTo>
                  <a:cubicBezTo>
                    <a:pt x="109" y="481"/>
                    <a:pt x="134" y="469"/>
                    <a:pt x="134" y="456"/>
                  </a:cubicBezTo>
                  <a:cubicBezTo>
                    <a:pt x="160" y="305"/>
                    <a:pt x="134" y="154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3"/>
            <p:cNvSpPr/>
            <p:nvPr/>
          </p:nvSpPr>
          <p:spPr>
            <a:xfrm>
              <a:off x="3359250" y="5001975"/>
              <a:ext cx="5250" cy="10425"/>
            </a:xfrm>
            <a:custGeom>
              <a:avLst/>
              <a:gdLst/>
              <a:ahLst/>
              <a:cxnLst/>
              <a:rect l="l" t="t" r="r" b="b"/>
              <a:pathLst>
                <a:path w="210" h="417" extrusionOk="0">
                  <a:moveTo>
                    <a:pt x="39" y="1"/>
                  </a:moveTo>
                  <a:cubicBezTo>
                    <a:pt x="21" y="1"/>
                    <a:pt x="0" y="14"/>
                    <a:pt x="0" y="36"/>
                  </a:cubicBezTo>
                  <a:cubicBezTo>
                    <a:pt x="37" y="161"/>
                    <a:pt x="76" y="287"/>
                    <a:pt x="138" y="401"/>
                  </a:cubicBezTo>
                  <a:cubicBezTo>
                    <a:pt x="145" y="412"/>
                    <a:pt x="155" y="416"/>
                    <a:pt x="164" y="416"/>
                  </a:cubicBezTo>
                  <a:cubicBezTo>
                    <a:pt x="187" y="416"/>
                    <a:pt x="210" y="390"/>
                    <a:pt x="201" y="363"/>
                  </a:cubicBezTo>
                  <a:cubicBezTo>
                    <a:pt x="138" y="262"/>
                    <a:pt x="88" y="149"/>
                    <a:pt x="63" y="24"/>
                  </a:cubicBezTo>
                  <a:cubicBezTo>
                    <a:pt x="63" y="8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3"/>
            <p:cNvSpPr/>
            <p:nvPr/>
          </p:nvSpPr>
          <p:spPr>
            <a:xfrm>
              <a:off x="3367525" y="4998525"/>
              <a:ext cx="2725" cy="13400"/>
            </a:xfrm>
            <a:custGeom>
              <a:avLst/>
              <a:gdLst/>
              <a:ahLst/>
              <a:cxnLst/>
              <a:rect l="l" t="t" r="r" b="b"/>
              <a:pathLst>
                <a:path w="109" h="536" extrusionOk="0">
                  <a:moveTo>
                    <a:pt x="48" y="0"/>
                  </a:moveTo>
                  <a:cubicBezTo>
                    <a:pt x="30" y="0"/>
                    <a:pt x="8" y="14"/>
                    <a:pt x="8" y="36"/>
                  </a:cubicBezTo>
                  <a:cubicBezTo>
                    <a:pt x="33" y="187"/>
                    <a:pt x="33" y="350"/>
                    <a:pt x="8" y="489"/>
                  </a:cubicBezTo>
                  <a:cubicBezTo>
                    <a:pt x="1" y="519"/>
                    <a:pt x="21" y="535"/>
                    <a:pt x="41" y="535"/>
                  </a:cubicBezTo>
                  <a:cubicBezTo>
                    <a:pt x="54" y="535"/>
                    <a:pt x="66" y="528"/>
                    <a:pt x="72" y="514"/>
                  </a:cubicBezTo>
                  <a:cubicBezTo>
                    <a:pt x="97" y="350"/>
                    <a:pt x="109" y="187"/>
                    <a:pt x="72" y="23"/>
                  </a:cubicBezTo>
                  <a:cubicBezTo>
                    <a:pt x="72" y="7"/>
                    <a:pt x="6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3"/>
            <p:cNvSpPr/>
            <p:nvPr/>
          </p:nvSpPr>
          <p:spPr>
            <a:xfrm>
              <a:off x="3367100" y="4992975"/>
              <a:ext cx="3950" cy="16275"/>
            </a:xfrm>
            <a:custGeom>
              <a:avLst/>
              <a:gdLst/>
              <a:ahLst/>
              <a:cxnLst/>
              <a:rect l="l" t="t" r="r" b="b"/>
              <a:pathLst>
                <a:path w="158" h="651" extrusionOk="0">
                  <a:moveTo>
                    <a:pt x="46" y="0"/>
                  </a:moveTo>
                  <a:cubicBezTo>
                    <a:pt x="27" y="0"/>
                    <a:pt x="0" y="19"/>
                    <a:pt x="0" y="44"/>
                  </a:cubicBezTo>
                  <a:cubicBezTo>
                    <a:pt x="38" y="233"/>
                    <a:pt x="76" y="421"/>
                    <a:pt x="89" y="622"/>
                  </a:cubicBezTo>
                  <a:cubicBezTo>
                    <a:pt x="89" y="641"/>
                    <a:pt x="107" y="651"/>
                    <a:pt x="125" y="651"/>
                  </a:cubicBezTo>
                  <a:cubicBezTo>
                    <a:pt x="142" y="651"/>
                    <a:pt x="158" y="641"/>
                    <a:pt x="151" y="622"/>
                  </a:cubicBezTo>
                  <a:cubicBezTo>
                    <a:pt x="139" y="421"/>
                    <a:pt x="101" y="220"/>
                    <a:pt x="63" y="18"/>
                  </a:cubicBezTo>
                  <a:cubicBezTo>
                    <a:pt x="63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3"/>
            <p:cNvSpPr/>
            <p:nvPr/>
          </p:nvSpPr>
          <p:spPr>
            <a:xfrm>
              <a:off x="3371275" y="4996650"/>
              <a:ext cx="3700" cy="14450"/>
            </a:xfrm>
            <a:custGeom>
              <a:avLst/>
              <a:gdLst/>
              <a:ahLst/>
              <a:cxnLst/>
              <a:rect l="l" t="t" r="r" b="b"/>
              <a:pathLst>
                <a:path w="148" h="578" extrusionOk="0">
                  <a:moveTo>
                    <a:pt x="42" y="1"/>
                  </a:moveTo>
                  <a:cubicBezTo>
                    <a:pt x="22" y="1"/>
                    <a:pt x="2" y="17"/>
                    <a:pt x="9" y="47"/>
                  </a:cubicBezTo>
                  <a:cubicBezTo>
                    <a:pt x="34" y="123"/>
                    <a:pt x="47" y="211"/>
                    <a:pt x="59" y="299"/>
                  </a:cubicBezTo>
                  <a:cubicBezTo>
                    <a:pt x="73" y="337"/>
                    <a:pt x="73" y="374"/>
                    <a:pt x="73" y="425"/>
                  </a:cubicBezTo>
                  <a:cubicBezTo>
                    <a:pt x="73" y="450"/>
                    <a:pt x="73" y="500"/>
                    <a:pt x="34" y="513"/>
                  </a:cubicBezTo>
                  <a:cubicBezTo>
                    <a:pt x="1" y="524"/>
                    <a:pt x="7" y="577"/>
                    <a:pt x="37" y="577"/>
                  </a:cubicBezTo>
                  <a:cubicBezTo>
                    <a:pt x="41" y="577"/>
                    <a:pt x="44" y="577"/>
                    <a:pt x="47" y="576"/>
                  </a:cubicBezTo>
                  <a:cubicBezTo>
                    <a:pt x="148" y="538"/>
                    <a:pt x="148" y="425"/>
                    <a:pt x="135" y="337"/>
                  </a:cubicBezTo>
                  <a:cubicBezTo>
                    <a:pt x="123" y="237"/>
                    <a:pt x="98" y="123"/>
                    <a:pt x="73" y="22"/>
                  </a:cubicBezTo>
                  <a:cubicBezTo>
                    <a:pt x="67" y="8"/>
                    <a:pt x="54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3"/>
            <p:cNvSpPr/>
            <p:nvPr/>
          </p:nvSpPr>
          <p:spPr>
            <a:xfrm>
              <a:off x="3372450" y="5001600"/>
              <a:ext cx="1900" cy="5050"/>
            </a:xfrm>
            <a:custGeom>
              <a:avLst/>
              <a:gdLst/>
              <a:ahLst/>
              <a:cxnLst/>
              <a:rect l="l" t="t" r="r" b="b"/>
              <a:pathLst>
                <a:path w="76" h="202" extrusionOk="0">
                  <a:moveTo>
                    <a:pt x="26" y="0"/>
                  </a:moveTo>
                  <a:cubicBezTo>
                    <a:pt x="12" y="0"/>
                    <a:pt x="0" y="13"/>
                    <a:pt x="0" y="25"/>
                  </a:cubicBezTo>
                  <a:cubicBezTo>
                    <a:pt x="0" y="76"/>
                    <a:pt x="0" y="126"/>
                    <a:pt x="12" y="164"/>
                  </a:cubicBezTo>
                  <a:cubicBezTo>
                    <a:pt x="12" y="176"/>
                    <a:pt x="12" y="189"/>
                    <a:pt x="26" y="189"/>
                  </a:cubicBezTo>
                  <a:cubicBezTo>
                    <a:pt x="26" y="202"/>
                    <a:pt x="38" y="202"/>
                    <a:pt x="38" y="202"/>
                  </a:cubicBezTo>
                  <a:cubicBezTo>
                    <a:pt x="63" y="202"/>
                    <a:pt x="76" y="189"/>
                    <a:pt x="76" y="164"/>
                  </a:cubicBezTo>
                  <a:cubicBezTo>
                    <a:pt x="76" y="126"/>
                    <a:pt x="63" y="76"/>
                    <a:pt x="63" y="25"/>
                  </a:cubicBezTo>
                  <a:cubicBezTo>
                    <a:pt x="63" y="13"/>
                    <a:pt x="63" y="13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3"/>
            <p:cNvSpPr/>
            <p:nvPr/>
          </p:nvSpPr>
          <p:spPr>
            <a:xfrm>
              <a:off x="3376025" y="4997125"/>
              <a:ext cx="3025" cy="13700"/>
            </a:xfrm>
            <a:custGeom>
              <a:avLst/>
              <a:gdLst/>
              <a:ahLst/>
              <a:cxnLst/>
              <a:rect l="l" t="t" r="r" b="b"/>
              <a:pathLst>
                <a:path w="121" h="548" extrusionOk="0">
                  <a:moveTo>
                    <a:pt x="52" y="0"/>
                  </a:moveTo>
                  <a:cubicBezTo>
                    <a:pt x="33" y="0"/>
                    <a:pt x="13" y="19"/>
                    <a:pt x="20" y="42"/>
                  </a:cubicBezTo>
                  <a:cubicBezTo>
                    <a:pt x="59" y="192"/>
                    <a:pt x="59" y="355"/>
                    <a:pt x="8" y="506"/>
                  </a:cubicBezTo>
                  <a:cubicBezTo>
                    <a:pt x="0" y="529"/>
                    <a:pt x="20" y="548"/>
                    <a:pt x="40" y="548"/>
                  </a:cubicBezTo>
                  <a:cubicBezTo>
                    <a:pt x="53" y="548"/>
                    <a:pt x="66" y="539"/>
                    <a:pt x="71" y="519"/>
                  </a:cubicBezTo>
                  <a:cubicBezTo>
                    <a:pt x="121" y="355"/>
                    <a:pt x="121" y="192"/>
                    <a:pt x="84" y="28"/>
                  </a:cubicBezTo>
                  <a:cubicBezTo>
                    <a:pt x="79" y="8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3"/>
            <p:cNvSpPr/>
            <p:nvPr/>
          </p:nvSpPr>
          <p:spPr>
            <a:xfrm>
              <a:off x="3375400" y="4994425"/>
              <a:ext cx="4300" cy="15125"/>
            </a:xfrm>
            <a:custGeom>
              <a:avLst/>
              <a:gdLst/>
              <a:ahLst/>
              <a:cxnLst/>
              <a:rect l="l" t="t" r="r" b="b"/>
              <a:pathLst>
                <a:path w="172" h="605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84" y="212"/>
                    <a:pt x="109" y="388"/>
                    <a:pt x="96" y="577"/>
                  </a:cubicBezTo>
                  <a:cubicBezTo>
                    <a:pt x="96" y="596"/>
                    <a:pt x="111" y="605"/>
                    <a:pt x="127" y="605"/>
                  </a:cubicBezTo>
                  <a:cubicBezTo>
                    <a:pt x="143" y="605"/>
                    <a:pt x="159" y="596"/>
                    <a:pt x="159" y="577"/>
                  </a:cubicBezTo>
                  <a:cubicBezTo>
                    <a:pt x="171" y="388"/>
                    <a:pt x="146" y="200"/>
                    <a:pt x="70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3"/>
            <p:cNvSpPr/>
            <p:nvPr/>
          </p:nvSpPr>
          <p:spPr>
            <a:xfrm>
              <a:off x="3371050" y="4997750"/>
              <a:ext cx="4575" cy="14650"/>
            </a:xfrm>
            <a:custGeom>
              <a:avLst/>
              <a:gdLst/>
              <a:ahLst/>
              <a:cxnLst/>
              <a:rect l="l" t="t" r="r" b="b"/>
              <a:pathLst>
                <a:path w="183" h="586" extrusionOk="0">
                  <a:moveTo>
                    <a:pt x="48" y="1"/>
                  </a:moveTo>
                  <a:cubicBezTo>
                    <a:pt x="27" y="1"/>
                    <a:pt x="0" y="27"/>
                    <a:pt x="18" y="54"/>
                  </a:cubicBezTo>
                  <a:cubicBezTo>
                    <a:pt x="82" y="205"/>
                    <a:pt x="119" y="381"/>
                    <a:pt x="119" y="557"/>
                  </a:cubicBezTo>
                  <a:cubicBezTo>
                    <a:pt x="119" y="576"/>
                    <a:pt x="135" y="585"/>
                    <a:pt x="150" y="585"/>
                  </a:cubicBezTo>
                  <a:cubicBezTo>
                    <a:pt x="166" y="585"/>
                    <a:pt x="182" y="576"/>
                    <a:pt x="182" y="557"/>
                  </a:cubicBezTo>
                  <a:cubicBezTo>
                    <a:pt x="182" y="369"/>
                    <a:pt x="144" y="193"/>
                    <a:pt x="68" y="17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3"/>
            <p:cNvSpPr/>
            <p:nvPr/>
          </p:nvSpPr>
          <p:spPr>
            <a:xfrm>
              <a:off x="3367850" y="4996825"/>
              <a:ext cx="4300" cy="16425"/>
            </a:xfrm>
            <a:custGeom>
              <a:avLst/>
              <a:gdLst/>
              <a:ahLst/>
              <a:cxnLst/>
              <a:rect l="l" t="t" r="r" b="b"/>
              <a:pathLst>
                <a:path w="172" h="657" extrusionOk="0">
                  <a:moveTo>
                    <a:pt x="40" y="0"/>
                  </a:moveTo>
                  <a:cubicBezTo>
                    <a:pt x="20" y="0"/>
                    <a:pt x="0" y="18"/>
                    <a:pt x="8" y="40"/>
                  </a:cubicBezTo>
                  <a:cubicBezTo>
                    <a:pt x="59" y="230"/>
                    <a:pt x="84" y="431"/>
                    <a:pt x="96" y="619"/>
                  </a:cubicBezTo>
                  <a:cubicBezTo>
                    <a:pt x="102" y="644"/>
                    <a:pt x="121" y="657"/>
                    <a:pt x="138" y="657"/>
                  </a:cubicBezTo>
                  <a:cubicBezTo>
                    <a:pt x="156" y="657"/>
                    <a:pt x="171" y="644"/>
                    <a:pt x="171" y="619"/>
                  </a:cubicBezTo>
                  <a:cubicBezTo>
                    <a:pt x="146" y="418"/>
                    <a:pt x="121" y="216"/>
                    <a:pt x="71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3"/>
            <p:cNvSpPr/>
            <p:nvPr/>
          </p:nvSpPr>
          <p:spPr>
            <a:xfrm>
              <a:off x="3367850" y="4996325"/>
              <a:ext cx="4625" cy="16700"/>
            </a:xfrm>
            <a:custGeom>
              <a:avLst/>
              <a:gdLst/>
              <a:ahLst/>
              <a:cxnLst/>
              <a:rect l="l" t="t" r="r" b="b"/>
              <a:pathLst>
                <a:path w="185" h="668" extrusionOk="0">
                  <a:moveTo>
                    <a:pt x="38" y="0"/>
                  </a:moveTo>
                  <a:cubicBezTo>
                    <a:pt x="19" y="0"/>
                    <a:pt x="1" y="14"/>
                    <a:pt x="8" y="35"/>
                  </a:cubicBezTo>
                  <a:cubicBezTo>
                    <a:pt x="84" y="224"/>
                    <a:pt x="121" y="438"/>
                    <a:pt x="121" y="639"/>
                  </a:cubicBezTo>
                  <a:cubicBezTo>
                    <a:pt x="121" y="658"/>
                    <a:pt x="137" y="668"/>
                    <a:pt x="153" y="668"/>
                  </a:cubicBezTo>
                  <a:cubicBezTo>
                    <a:pt x="169" y="668"/>
                    <a:pt x="184" y="658"/>
                    <a:pt x="184" y="639"/>
                  </a:cubicBezTo>
                  <a:cubicBezTo>
                    <a:pt x="184" y="426"/>
                    <a:pt x="146" y="224"/>
                    <a:pt x="71" y="23"/>
                  </a:cubicBezTo>
                  <a:cubicBezTo>
                    <a:pt x="66" y="7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3"/>
            <p:cNvSpPr/>
            <p:nvPr/>
          </p:nvSpPr>
          <p:spPr>
            <a:xfrm>
              <a:off x="3360950" y="4994125"/>
              <a:ext cx="4600" cy="18275"/>
            </a:xfrm>
            <a:custGeom>
              <a:avLst/>
              <a:gdLst/>
              <a:ahLst/>
              <a:cxnLst/>
              <a:rect l="l" t="t" r="r" b="b"/>
              <a:pathLst>
                <a:path w="184" h="731" extrusionOk="0">
                  <a:moveTo>
                    <a:pt x="37" y="0"/>
                  </a:moveTo>
                  <a:cubicBezTo>
                    <a:pt x="18" y="0"/>
                    <a:pt x="0" y="14"/>
                    <a:pt x="8" y="36"/>
                  </a:cubicBezTo>
                  <a:cubicBezTo>
                    <a:pt x="58" y="262"/>
                    <a:pt x="108" y="475"/>
                    <a:pt x="120" y="702"/>
                  </a:cubicBezTo>
                  <a:cubicBezTo>
                    <a:pt x="120" y="721"/>
                    <a:pt x="136" y="730"/>
                    <a:pt x="152" y="730"/>
                  </a:cubicBezTo>
                  <a:cubicBezTo>
                    <a:pt x="168" y="730"/>
                    <a:pt x="184" y="721"/>
                    <a:pt x="184" y="702"/>
                  </a:cubicBezTo>
                  <a:cubicBezTo>
                    <a:pt x="171" y="475"/>
                    <a:pt x="133" y="249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3"/>
            <p:cNvSpPr/>
            <p:nvPr/>
          </p:nvSpPr>
          <p:spPr>
            <a:xfrm>
              <a:off x="3362700" y="4991475"/>
              <a:ext cx="2525" cy="17775"/>
            </a:xfrm>
            <a:custGeom>
              <a:avLst/>
              <a:gdLst/>
              <a:ahLst/>
              <a:cxnLst/>
              <a:rect l="l" t="t" r="r" b="b"/>
              <a:pathLst>
                <a:path w="101" h="711" extrusionOk="0">
                  <a:moveTo>
                    <a:pt x="63" y="0"/>
                  </a:moveTo>
                  <a:cubicBezTo>
                    <a:pt x="44" y="0"/>
                    <a:pt x="25" y="9"/>
                    <a:pt x="25" y="28"/>
                  </a:cubicBezTo>
                  <a:cubicBezTo>
                    <a:pt x="38" y="242"/>
                    <a:pt x="25" y="469"/>
                    <a:pt x="0" y="682"/>
                  </a:cubicBezTo>
                  <a:cubicBezTo>
                    <a:pt x="0" y="701"/>
                    <a:pt x="16" y="711"/>
                    <a:pt x="32" y="711"/>
                  </a:cubicBezTo>
                  <a:cubicBezTo>
                    <a:pt x="48" y="711"/>
                    <a:pt x="63" y="701"/>
                    <a:pt x="63" y="682"/>
                  </a:cubicBezTo>
                  <a:cubicBezTo>
                    <a:pt x="101" y="469"/>
                    <a:pt x="101" y="242"/>
                    <a:pt x="101" y="28"/>
                  </a:cubicBezTo>
                  <a:cubicBezTo>
                    <a:pt x="101" y="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3"/>
            <p:cNvSpPr/>
            <p:nvPr/>
          </p:nvSpPr>
          <p:spPr>
            <a:xfrm>
              <a:off x="3365825" y="4996750"/>
              <a:ext cx="2875" cy="6450"/>
            </a:xfrm>
            <a:custGeom>
              <a:avLst/>
              <a:gdLst/>
              <a:ahLst/>
              <a:cxnLst/>
              <a:rect l="l" t="t" r="r" b="b"/>
              <a:pathLst>
                <a:path w="115" h="258" extrusionOk="0">
                  <a:moveTo>
                    <a:pt x="70" y="1"/>
                  </a:moveTo>
                  <a:cubicBezTo>
                    <a:pt x="58" y="1"/>
                    <a:pt x="51" y="10"/>
                    <a:pt x="51" y="18"/>
                  </a:cubicBezTo>
                  <a:cubicBezTo>
                    <a:pt x="26" y="94"/>
                    <a:pt x="14" y="157"/>
                    <a:pt x="14" y="219"/>
                  </a:cubicBezTo>
                  <a:cubicBezTo>
                    <a:pt x="1" y="233"/>
                    <a:pt x="26" y="258"/>
                    <a:pt x="39" y="258"/>
                  </a:cubicBezTo>
                  <a:cubicBezTo>
                    <a:pt x="64" y="245"/>
                    <a:pt x="76" y="233"/>
                    <a:pt x="76" y="219"/>
                  </a:cubicBezTo>
                  <a:lnTo>
                    <a:pt x="76" y="194"/>
                  </a:lnTo>
                  <a:lnTo>
                    <a:pt x="76" y="182"/>
                  </a:lnTo>
                  <a:cubicBezTo>
                    <a:pt x="76" y="157"/>
                    <a:pt x="89" y="144"/>
                    <a:pt x="89" y="132"/>
                  </a:cubicBezTo>
                  <a:cubicBezTo>
                    <a:pt x="89" y="107"/>
                    <a:pt x="101" y="69"/>
                    <a:pt x="114" y="43"/>
                  </a:cubicBezTo>
                  <a:cubicBezTo>
                    <a:pt x="114" y="31"/>
                    <a:pt x="101" y="6"/>
                    <a:pt x="89" y="6"/>
                  </a:cubicBezTo>
                  <a:cubicBezTo>
                    <a:pt x="82" y="2"/>
                    <a:pt x="7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3"/>
            <p:cNvSpPr/>
            <p:nvPr/>
          </p:nvSpPr>
          <p:spPr>
            <a:xfrm>
              <a:off x="3377600" y="4991275"/>
              <a:ext cx="4600" cy="20100"/>
            </a:xfrm>
            <a:custGeom>
              <a:avLst/>
              <a:gdLst/>
              <a:ahLst/>
              <a:cxnLst/>
              <a:rect l="l" t="t" r="r" b="b"/>
              <a:pathLst>
                <a:path w="184" h="804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46" y="150"/>
                    <a:pt x="71" y="276"/>
                    <a:pt x="96" y="388"/>
                  </a:cubicBezTo>
                  <a:cubicBezTo>
                    <a:pt x="108" y="452"/>
                    <a:pt x="108" y="514"/>
                    <a:pt x="108" y="577"/>
                  </a:cubicBezTo>
                  <a:cubicBezTo>
                    <a:pt x="108" y="602"/>
                    <a:pt x="133" y="740"/>
                    <a:pt x="96" y="740"/>
                  </a:cubicBezTo>
                  <a:cubicBezTo>
                    <a:pt x="46" y="740"/>
                    <a:pt x="46" y="804"/>
                    <a:pt x="96" y="804"/>
                  </a:cubicBezTo>
                  <a:cubicBezTo>
                    <a:pt x="159" y="804"/>
                    <a:pt x="184" y="753"/>
                    <a:pt x="184" y="690"/>
                  </a:cubicBezTo>
                  <a:cubicBezTo>
                    <a:pt x="184" y="615"/>
                    <a:pt x="172" y="539"/>
                    <a:pt x="172" y="464"/>
                  </a:cubicBezTo>
                  <a:cubicBezTo>
                    <a:pt x="146" y="313"/>
                    <a:pt x="121" y="162"/>
                    <a:pt x="71" y="24"/>
                  </a:cubicBezTo>
                  <a:cubicBezTo>
                    <a:pt x="66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3"/>
            <p:cNvSpPr/>
            <p:nvPr/>
          </p:nvSpPr>
          <p:spPr>
            <a:xfrm>
              <a:off x="3379175" y="4991275"/>
              <a:ext cx="3350" cy="18200"/>
            </a:xfrm>
            <a:custGeom>
              <a:avLst/>
              <a:gdLst/>
              <a:ahLst/>
              <a:cxnLst/>
              <a:rect l="l" t="t" r="r" b="b"/>
              <a:pathLst>
                <a:path w="134" h="728" extrusionOk="0">
                  <a:moveTo>
                    <a:pt x="38" y="1"/>
                  </a:moveTo>
                  <a:cubicBezTo>
                    <a:pt x="19" y="1"/>
                    <a:pt x="0" y="14"/>
                    <a:pt x="8" y="36"/>
                  </a:cubicBezTo>
                  <a:cubicBezTo>
                    <a:pt x="45" y="250"/>
                    <a:pt x="58" y="477"/>
                    <a:pt x="45" y="690"/>
                  </a:cubicBezTo>
                  <a:cubicBezTo>
                    <a:pt x="45" y="715"/>
                    <a:pt x="61" y="728"/>
                    <a:pt x="78" y="728"/>
                  </a:cubicBezTo>
                  <a:cubicBezTo>
                    <a:pt x="96" y="728"/>
                    <a:pt x="115" y="715"/>
                    <a:pt x="121" y="690"/>
                  </a:cubicBezTo>
                  <a:cubicBezTo>
                    <a:pt x="134" y="464"/>
                    <a:pt x="109" y="250"/>
                    <a:pt x="70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3"/>
            <p:cNvSpPr/>
            <p:nvPr/>
          </p:nvSpPr>
          <p:spPr>
            <a:xfrm>
              <a:off x="3382000" y="4989975"/>
              <a:ext cx="3975" cy="17850"/>
            </a:xfrm>
            <a:custGeom>
              <a:avLst/>
              <a:gdLst/>
              <a:ahLst/>
              <a:cxnLst/>
              <a:rect l="l" t="t" r="r" b="b"/>
              <a:pathLst>
                <a:path w="159" h="714" extrusionOk="0">
                  <a:moveTo>
                    <a:pt x="68" y="0"/>
                  </a:moveTo>
                  <a:cubicBezTo>
                    <a:pt x="52" y="0"/>
                    <a:pt x="39" y="13"/>
                    <a:pt x="46" y="38"/>
                  </a:cubicBezTo>
                  <a:cubicBezTo>
                    <a:pt x="71" y="252"/>
                    <a:pt x="96" y="465"/>
                    <a:pt x="8" y="667"/>
                  </a:cubicBezTo>
                  <a:cubicBezTo>
                    <a:pt x="0" y="697"/>
                    <a:pt x="20" y="714"/>
                    <a:pt x="40" y="714"/>
                  </a:cubicBezTo>
                  <a:cubicBezTo>
                    <a:pt x="53" y="714"/>
                    <a:pt x="66" y="707"/>
                    <a:pt x="71" y="692"/>
                  </a:cubicBezTo>
                  <a:cubicBezTo>
                    <a:pt x="159" y="478"/>
                    <a:pt x="133" y="252"/>
                    <a:pt x="108" y="38"/>
                  </a:cubicBezTo>
                  <a:cubicBezTo>
                    <a:pt x="102" y="13"/>
                    <a:pt x="83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3"/>
            <p:cNvSpPr/>
            <p:nvPr/>
          </p:nvSpPr>
          <p:spPr>
            <a:xfrm>
              <a:off x="3384575" y="4987525"/>
              <a:ext cx="3625" cy="17100"/>
            </a:xfrm>
            <a:custGeom>
              <a:avLst/>
              <a:gdLst/>
              <a:ahLst/>
              <a:cxnLst/>
              <a:rect l="l" t="t" r="r" b="b"/>
              <a:pathLst>
                <a:path w="145" h="684" extrusionOk="0">
                  <a:moveTo>
                    <a:pt x="50" y="1"/>
                  </a:moveTo>
                  <a:cubicBezTo>
                    <a:pt x="31" y="1"/>
                    <a:pt x="10" y="18"/>
                    <a:pt x="18" y="48"/>
                  </a:cubicBezTo>
                  <a:cubicBezTo>
                    <a:pt x="44" y="149"/>
                    <a:pt x="69" y="249"/>
                    <a:pt x="81" y="362"/>
                  </a:cubicBezTo>
                  <a:cubicBezTo>
                    <a:pt x="81" y="438"/>
                    <a:pt x="94" y="563"/>
                    <a:pt x="30" y="627"/>
                  </a:cubicBezTo>
                  <a:cubicBezTo>
                    <a:pt x="0" y="647"/>
                    <a:pt x="19" y="684"/>
                    <a:pt x="40" y="684"/>
                  </a:cubicBezTo>
                  <a:cubicBezTo>
                    <a:pt x="46" y="684"/>
                    <a:pt x="51" y="682"/>
                    <a:pt x="56" y="677"/>
                  </a:cubicBezTo>
                  <a:cubicBezTo>
                    <a:pt x="144" y="614"/>
                    <a:pt x="144" y="501"/>
                    <a:pt x="144" y="400"/>
                  </a:cubicBezTo>
                  <a:cubicBezTo>
                    <a:pt x="131" y="275"/>
                    <a:pt x="119" y="149"/>
                    <a:pt x="81" y="23"/>
                  </a:cubicBezTo>
                  <a:cubicBezTo>
                    <a:pt x="76" y="8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3"/>
            <p:cNvSpPr/>
            <p:nvPr/>
          </p:nvSpPr>
          <p:spPr>
            <a:xfrm>
              <a:off x="3383400" y="4993175"/>
              <a:ext cx="4475" cy="15675"/>
            </a:xfrm>
            <a:custGeom>
              <a:avLst/>
              <a:gdLst/>
              <a:ahLst/>
              <a:cxnLst/>
              <a:rect l="l" t="t" r="r" b="b"/>
              <a:pathLst>
                <a:path w="179" h="627" extrusionOk="0">
                  <a:moveTo>
                    <a:pt x="41" y="0"/>
                  </a:moveTo>
                  <a:cubicBezTo>
                    <a:pt x="20" y="0"/>
                    <a:pt x="0" y="14"/>
                    <a:pt x="15" y="36"/>
                  </a:cubicBezTo>
                  <a:cubicBezTo>
                    <a:pt x="91" y="212"/>
                    <a:pt x="116" y="401"/>
                    <a:pt x="91" y="589"/>
                  </a:cubicBezTo>
                  <a:cubicBezTo>
                    <a:pt x="91" y="614"/>
                    <a:pt x="106" y="627"/>
                    <a:pt x="123" y="627"/>
                  </a:cubicBezTo>
                  <a:cubicBezTo>
                    <a:pt x="141" y="627"/>
                    <a:pt x="159" y="614"/>
                    <a:pt x="166" y="589"/>
                  </a:cubicBezTo>
                  <a:cubicBezTo>
                    <a:pt x="178" y="401"/>
                    <a:pt x="153" y="200"/>
                    <a:pt x="77" y="23"/>
                  </a:cubicBezTo>
                  <a:cubicBezTo>
                    <a:pt x="72" y="7"/>
                    <a:pt x="5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3"/>
            <p:cNvSpPr/>
            <p:nvPr/>
          </p:nvSpPr>
          <p:spPr>
            <a:xfrm>
              <a:off x="3380425" y="4987825"/>
              <a:ext cx="6500" cy="22900"/>
            </a:xfrm>
            <a:custGeom>
              <a:avLst/>
              <a:gdLst/>
              <a:ahLst/>
              <a:cxnLst/>
              <a:rect l="l" t="t" r="r" b="b"/>
              <a:pathLst>
                <a:path w="260" h="916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lnTo>
                    <a:pt x="121" y="451"/>
                  </a:lnTo>
                  <a:cubicBezTo>
                    <a:pt x="146" y="590"/>
                    <a:pt x="196" y="740"/>
                    <a:pt x="184" y="878"/>
                  </a:cubicBezTo>
                  <a:cubicBezTo>
                    <a:pt x="184" y="903"/>
                    <a:pt x="200" y="916"/>
                    <a:pt x="216" y="916"/>
                  </a:cubicBezTo>
                  <a:cubicBezTo>
                    <a:pt x="231" y="916"/>
                    <a:pt x="247" y="903"/>
                    <a:pt x="247" y="878"/>
                  </a:cubicBezTo>
                  <a:cubicBezTo>
                    <a:pt x="260" y="740"/>
                    <a:pt x="222" y="590"/>
                    <a:pt x="184" y="451"/>
                  </a:cubicBezTo>
                  <a:cubicBezTo>
                    <a:pt x="146" y="313"/>
                    <a:pt x="109" y="162"/>
                    <a:pt x="71" y="23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3"/>
            <p:cNvSpPr/>
            <p:nvPr/>
          </p:nvSpPr>
          <p:spPr>
            <a:xfrm>
              <a:off x="3385950" y="4990850"/>
              <a:ext cx="2250" cy="16750"/>
            </a:xfrm>
            <a:custGeom>
              <a:avLst/>
              <a:gdLst/>
              <a:ahLst/>
              <a:cxnLst/>
              <a:rect l="l" t="t" r="r" b="b"/>
              <a:pathLst>
                <a:path w="90" h="670" extrusionOk="0">
                  <a:moveTo>
                    <a:pt x="57" y="0"/>
                  </a:moveTo>
                  <a:cubicBezTo>
                    <a:pt x="42" y="0"/>
                    <a:pt x="26" y="9"/>
                    <a:pt x="26" y="28"/>
                  </a:cubicBezTo>
                  <a:cubicBezTo>
                    <a:pt x="14" y="229"/>
                    <a:pt x="1" y="430"/>
                    <a:pt x="1" y="632"/>
                  </a:cubicBezTo>
                  <a:cubicBezTo>
                    <a:pt x="1" y="657"/>
                    <a:pt x="16" y="669"/>
                    <a:pt x="32" y="669"/>
                  </a:cubicBezTo>
                  <a:cubicBezTo>
                    <a:pt x="48" y="669"/>
                    <a:pt x="64" y="657"/>
                    <a:pt x="64" y="632"/>
                  </a:cubicBezTo>
                  <a:cubicBezTo>
                    <a:pt x="76" y="430"/>
                    <a:pt x="76" y="229"/>
                    <a:pt x="89" y="28"/>
                  </a:cubicBezTo>
                  <a:cubicBezTo>
                    <a:pt x="89" y="9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3"/>
            <p:cNvSpPr/>
            <p:nvPr/>
          </p:nvSpPr>
          <p:spPr>
            <a:xfrm>
              <a:off x="3386275" y="4982825"/>
              <a:ext cx="4100" cy="23450"/>
            </a:xfrm>
            <a:custGeom>
              <a:avLst/>
              <a:gdLst/>
              <a:ahLst/>
              <a:cxnLst/>
              <a:rect l="l" t="t" r="r" b="b"/>
              <a:pathLst>
                <a:path w="164" h="938" extrusionOk="0">
                  <a:moveTo>
                    <a:pt x="42" y="0"/>
                  </a:moveTo>
                  <a:cubicBezTo>
                    <a:pt x="24" y="0"/>
                    <a:pt x="1" y="17"/>
                    <a:pt x="1" y="47"/>
                  </a:cubicBezTo>
                  <a:cubicBezTo>
                    <a:pt x="38" y="198"/>
                    <a:pt x="63" y="349"/>
                    <a:pt x="76" y="500"/>
                  </a:cubicBezTo>
                  <a:cubicBezTo>
                    <a:pt x="88" y="575"/>
                    <a:pt x="88" y="639"/>
                    <a:pt x="101" y="714"/>
                  </a:cubicBezTo>
                  <a:cubicBezTo>
                    <a:pt x="101" y="776"/>
                    <a:pt x="101" y="840"/>
                    <a:pt x="63" y="890"/>
                  </a:cubicBezTo>
                  <a:cubicBezTo>
                    <a:pt x="45" y="917"/>
                    <a:pt x="73" y="938"/>
                    <a:pt x="99" y="938"/>
                  </a:cubicBezTo>
                  <a:cubicBezTo>
                    <a:pt x="109" y="938"/>
                    <a:pt x="119" y="934"/>
                    <a:pt x="126" y="927"/>
                  </a:cubicBezTo>
                  <a:cubicBezTo>
                    <a:pt x="164" y="877"/>
                    <a:pt x="164" y="815"/>
                    <a:pt x="164" y="751"/>
                  </a:cubicBezTo>
                  <a:cubicBezTo>
                    <a:pt x="164" y="676"/>
                    <a:pt x="152" y="588"/>
                    <a:pt x="139" y="513"/>
                  </a:cubicBezTo>
                  <a:cubicBezTo>
                    <a:pt x="126" y="349"/>
                    <a:pt x="101" y="186"/>
                    <a:pt x="63" y="22"/>
                  </a:cubicBezTo>
                  <a:cubicBezTo>
                    <a:pt x="63" y="7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3"/>
            <p:cNvSpPr/>
            <p:nvPr/>
          </p:nvSpPr>
          <p:spPr>
            <a:xfrm>
              <a:off x="3389425" y="4983300"/>
              <a:ext cx="2550" cy="16200"/>
            </a:xfrm>
            <a:custGeom>
              <a:avLst/>
              <a:gdLst/>
              <a:ahLst/>
              <a:cxnLst/>
              <a:rect l="l" t="t" r="r" b="b"/>
              <a:pathLst>
                <a:path w="102" h="648" extrusionOk="0">
                  <a:moveTo>
                    <a:pt x="69" y="0"/>
                  </a:moveTo>
                  <a:cubicBezTo>
                    <a:pt x="53" y="0"/>
                    <a:pt x="38" y="10"/>
                    <a:pt x="38" y="28"/>
                  </a:cubicBezTo>
                  <a:cubicBezTo>
                    <a:pt x="38" y="229"/>
                    <a:pt x="26" y="418"/>
                    <a:pt x="0" y="607"/>
                  </a:cubicBezTo>
                  <a:cubicBezTo>
                    <a:pt x="0" y="630"/>
                    <a:pt x="23" y="648"/>
                    <a:pt x="41" y="648"/>
                  </a:cubicBezTo>
                  <a:cubicBezTo>
                    <a:pt x="53" y="648"/>
                    <a:pt x="63" y="640"/>
                    <a:pt x="63" y="620"/>
                  </a:cubicBezTo>
                  <a:cubicBezTo>
                    <a:pt x="88" y="431"/>
                    <a:pt x="101" y="229"/>
                    <a:pt x="101" y="28"/>
                  </a:cubicBezTo>
                  <a:cubicBezTo>
                    <a:pt x="101" y="10"/>
                    <a:pt x="8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3"/>
            <p:cNvSpPr/>
            <p:nvPr/>
          </p:nvSpPr>
          <p:spPr>
            <a:xfrm>
              <a:off x="3392350" y="4980700"/>
              <a:ext cx="3375" cy="15500"/>
            </a:xfrm>
            <a:custGeom>
              <a:avLst/>
              <a:gdLst/>
              <a:ahLst/>
              <a:cxnLst/>
              <a:rect l="l" t="t" r="r" b="b"/>
              <a:pathLst>
                <a:path w="135" h="620" extrusionOk="0">
                  <a:moveTo>
                    <a:pt x="45" y="0"/>
                  </a:moveTo>
                  <a:cubicBezTo>
                    <a:pt x="24" y="0"/>
                    <a:pt x="1" y="20"/>
                    <a:pt x="9" y="45"/>
                  </a:cubicBezTo>
                  <a:cubicBezTo>
                    <a:pt x="59" y="221"/>
                    <a:pt x="72" y="397"/>
                    <a:pt x="34" y="573"/>
                  </a:cubicBezTo>
                  <a:cubicBezTo>
                    <a:pt x="26" y="603"/>
                    <a:pt x="46" y="620"/>
                    <a:pt x="66" y="620"/>
                  </a:cubicBezTo>
                  <a:cubicBezTo>
                    <a:pt x="79" y="620"/>
                    <a:pt x="92" y="613"/>
                    <a:pt x="97" y="598"/>
                  </a:cubicBezTo>
                  <a:cubicBezTo>
                    <a:pt x="135" y="409"/>
                    <a:pt x="135" y="208"/>
                    <a:pt x="72" y="19"/>
                  </a:cubicBezTo>
                  <a:cubicBezTo>
                    <a:pt x="67" y="6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3"/>
            <p:cNvSpPr/>
            <p:nvPr/>
          </p:nvSpPr>
          <p:spPr>
            <a:xfrm>
              <a:off x="3391725" y="4977550"/>
              <a:ext cx="4825" cy="13625"/>
            </a:xfrm>
            <a:custGeom>
              <a:avLst/>
              <a:gdLst/>
              <a:ahLst/>
              <a:cxnLst/>
              <a:rect l="l" t="t" r="r" b="b"/>
              <a:pathLst>
                <a:path w="193" h="545" extrusionOk="0">
                  <a:moveTo>
                    <a:pt x="45" y="1"/>
                  </a:moveTo>
                  <a:cubicBezTo>
                    <a:pt x="24" y="1"/>
                    <a:pt x="1" y="20"/>
                    <a:pt x="9" y="45"/>
                  </a:cubicBezTo>
                  <a:cubicBezTo>
                    <a:pt x="59" y="196"/>
                    <a:pt x="97" y="359"/>
                    <a:pt x="122" y="523"/>
                  </a:cubicBezTo>
                  <a:cubicBezTo>
                    <a:pt x="127" y="537"/>
                    <a:pt x="140" y="544"/>
                    <a:pt x="153" y="544"/>
                  </a:cubicBezTo>
                  <a:cubicBezTo>
                    <a:pt x="172" y="544"/>
                    <a:pt x="192" y="528"/>
                    <a:pt x="185" y="498"/>
                  </a:cubicBezTo>
                  <a:cubicBezTo>
                    <a:pt x="160" y="347"/>
                    <a:pt x="122" y="183"/>
                    <a:pt x="71" y="20"/>
                  </a:cubicBezTo>
                  <a:cubicBezTo>
                    <a:pt x="67" y="6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3"/>
            <p:cNvSpPr/>
            <p:nvPr/>
          </p:nvSpPr>
          <p:spPr>
            <a:xfrm>
              <a:off x="3328725" y="4941550"/>
              <a:ext cx="2550" cy="34600"/>
            </a:xfrm>
            <a:custGeom>
              <a:avLst/>
              <a:gdLst/>
              <a:ahLst/>
              <a:cxnLst/>
              <a:rect l="l" t="t" r="r" b="b"/>
              <a:pathLst>
                <a:path w="102" h="1384" extrusionOk="0">
                  <a:moveTo>
                    <a:pt x="56" y="0"/>
                  </a:moveTo>
                  <a:cubicBezTo>
                    <a:pt x="39" y="0"/>
                    <a:pt x="20" y="13"/>
                    <a:pt x="14" y="38"/>
                  </a:cubicBezTo>
                  <a:cubicBezTo>
                    <a:pt x="1" y="479"/>
                    <a:pt x="1" y="906"/>
                    <a:pt x="39" y="1346"/>
                  </a:cubicBezTo>
                  <a:cubicBezTo>
                    <a:pt x="39" y="1371"/>
                    <a:pt x="55" y="1384"/>
                    <a:pt x="70" y="1384"/>
                  </a:cubicBezTo>
                  <a:cubicBezTo>
                    <a:pt x="86" y="1384"/>
                    <a:pt x="102" y="1371"/>
                    <a:pt x="102" y="1346"/>
                  </a:cubicBezTo>
                  <a:cubicBezTo>
                    <a:pt x="64" y="906"/>
                    <a:pt x="64" y="479"/>
                    <a:pt x="89" y="38"/>
                  </a:cubicBezTo>
                  <a:cubicBezTo>
                    <a:pt x="89" y="13"/>
                    <a:pt x="7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3"/>
            <p:cNvSpPr/>
            <p:nvPr/>
          </p:nvSpPr>
          <p:spPr>
            <a:xfrm>
              <a:off x="3333125" y="4949975"/>
              <a:ext cx="2550" cy="28775"/>
            </a:xfrm>
            <a:custGeom>
              <a:avLst/>
              <a:gdLst/>
              <a:ahLst/>
              <a:cxnLst/>
              <a:rect l="l" t="t" r="r" b="b"/>
              <a:pathLst>
                <a:path w="102" h="1151" extrusionOk="0">
                  <a:moveTo>
                    <a:pt x="34" y="0"/>
                  </a:moveTo>
                  <a:cubicBezTo>
                    <a:pt x="17" y="0"/>
                    <a:pt x="1" y="10"/>
                    <a:pt x="1" y="28"/>
                  </a:cubicBezTo>
                  <a:lnTo>
                    <a:pt x="39" y="1123"/>
                  </a:lnTo>
                  <a:cubicBezTo>
                    <a:pt x="39" y="1141"/>
                    <a:pt x="55" y="1151"/>
                    <a:pt x="70" y="1151"/>
                  </a:cubicBezTo>
                  <a:cubicBezTo>
                    <a:pt x="86" y="1151"/>
                    <a:pt x="102" y="1141"/>
                    <a:pt x="102" y="1123"/>
                  </a:cubicBezTo>
                  <a:cubicBezTo>
                    <a:pt x="89" y="758"/>
                    <a:pt x="76" y="393"/>
                    <a:pt x="76" y="28"/>
                  </a:cubicBezTo>
                  <a:cubicBezTo>
                    <a:pt x="70" y="10"/>
                    <a:pt x="52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3"/>
            <p:cNvSpPr/>
            <p:nvPr/>
          </p:nvSpPr>
          <p:spPr>
            <a:xfrm>
              <a:off x="3335125" y="4951225"/>
              <a:ext cx="4650" cy="29800"/>
            </a:xfrm>
            <a:custGeom>
              <a:avLst/>
              <a:gdLst/>
              <a:ahLst/>
              <a:cxnLst/>
              <a:rect l="l" t="t" r="r" b="b"/>
              <a:pathLst>
                <a:path w="186" h="1192" extrusionOk="0">
                  <a:moveTo>
                    <a:pt x="152" y="1"/>
                  </a:moveTo>
                  <a:cubicBezTo>
                    <a:pt x="135" y="1"/>
                    <a:pt x="116" y="10"/>
                    <a:pt x="110" y="28"/>
                  </a:cubicBezTo>
                  <a:cubicBezTo>
                    <a:pt x="110" y="406"/>
                    <a:pt x="72" y="783"/>
                    <a:pt x="9" y="1148"/>
                  </a:cubicBezTo>
                  <a:cubicBezTo>
                    <a:pt x="1" y="1172"/>
                    <a:pt x="25" y="1192"/>
                    <a:pt x="46" y="1192"/>
                  </a:cubicBezTo>
                  <a:cubicBezTo>
                    <a:pt x="57" y="1192"/>
                    <a:pt x="68" y="1186"/>
                    <a:pt x="72" y="1173"/>
                  </a:cubicBezTo>
                  <a:cubicBezTo>
                    <a:pt x="135" y="796"/>
                    <a:pt x="172" y="419"/>
                    <a:pt x="186" y="28"/>
                  </a:cubicBezTo>
                  <a:cubicBezTo>
                    <a:pt x="186" y="10"/>
                    <a:pt x="17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3"/>
            <p:cNvSpPr/>
            <p:nvPr/>
          </p:nvSpPr>
          <p:spPr>
            <a:xfrm>
              <a:off x="3326850" y="4936525"/>
              <a:ext cx="3025" cy="35300"/>
            </a:xfrm>
            <a:custGeom>
              <a:avLst/>
              <a:gdLst/>
              <a:ahLst/>
              <a:cxnLst/>
              <a:rect l="l" t="t" r="r" b="b"/>
              <a:pathLst>
                <a:path w="121" h="1412" extrusionOk="0">
                  <a:moveTo>
                    <a:pt x="57" y="0"/>
                  </a:moveTo>
                  <a:cubicBezTo>
                    <a:pt x="41" y="0"/>
                    <a:pt x="26" y="13"/>
                    <a:pt x="26" y="38"/>
                  </a:cubicBezTo>
                  <a:cubicBezTo>
                    <a:pt x="0" y="479"/>
                    <a:pt x="14" y="931"/>
                    <a:pt x="51" y="1384"/>
                  </a:cubicBezTo>
                  <a:cubicBezTo>
                    <a:pt x="57" y="1403"/>
                    <a:pt x="76" y="1412"/>
                    <a:pt x="92" y="1412"/>
                  </a:cubicBezTo>
                  <a:cubicBezTo>
                    <a:pt x="108" y="1412"/>
                    <a:pt x="120" y="1403"/>
                    <a:pt x="114" y="1384"/>
                  </a:cubicBezTo>
                  <a:cubicBezTo>
                    <a:pt x="76" y="931"/>
                    <a:pt x="64" y="479"/>
                    <a:pt x="89" y="38"/>
                  </a:cubicBezTo>
                  <a:cubicBezTo>
                    <a:pt x="89" y="13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3"/>
            <p:cNvSpPr/>
            <p:nvPr/>
          </p:nvSpPr>
          <p:spPr>
            <a:xfrm>
              <a:off x="3324025" y="4928675"/>
              <a:ext cx="4600" cy="39250"/>
            </a:xfrm>
            <a:custGeom>
              <a:avLst/>
              <a:gdLst/>
              <a:ahLst/>
              <a:cxnLst/>
              <a:rect l="l" t="t" r="r" b="b"/>
              <a:pathLst>
                <a:path w="184" h="1570" extrusionOk="0">
                  <a:moveTo>
                    <a:pt x="70" y="0"/>
                  </a:moveTo>
                  <a:cubicBezTo>
                    <a:pt x="54" y="0"/>
                    <a:pt x="38" y="13"/>
                    <a:pt x="38" y="38"/>
                  </a:cubicBezTo>
                  <a:cubicBezTo>
                    <a:pt x="1" y="541"/>
                    <a:pt x="26" y="1044"/>
                    <a:pt x="113" y="1547"/>
                  </a:cubicBezTo>
                  <a:cubicBezTo>
                    <a:pt x="119" y="1563"/>
                    <a:pt x="133" y="1570"/>
                    <a:pt x="147" y="1570"/>
                  </a:cubicBezTo>
                  <a:cubicBezTo>
                    <a:pt x="166" y="1570"/>
                    <a:pt x="184" y="1556"/>
                    <a:pt x="177" y="1534"/>
                  </a:cubicBezTo>
                  <a:cubicBezTo>
                    <a:pt x="88" y="1031"/>
                    <a:pt x="63" y="528"/>
                    <a:pt x="101" y="38"/>
                  </a:cubicBezTo>
                  <a:cubicBezTo>
                    <a:pt x="101" y="13"/>
                    <a:pt x="86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3"/>
            <p:cNvSpPr/>
            <p:nvPr/>
          </p:nvSpPr>
          <p:spPr>
            <a:xfrm>
              <a:off x="3320550" y="4922300"/>
              <a:ext cx="2550" cy="38125"/>
            </a:xfrm>
            <a:custGeom>
              <a:avLst/>
              <a:gdLst/>
              <a:ahLst/>
              <a:cxnLst/>
              <a:rect l="l" t="t" r="r" b="b"/>
              <a:pathLst>
                <a:path w="102" h="1525" extrusionOk="0">
                  <a:moveTo>
                    <a:pt x="45" y="1"/>
                  </a:moveTo>
                  <a:cubicBezTo>
                    <a:pt x="30" y="1"/>
                    <a:pt x="14" y="10"/>
                    <a:pt x="14" y="29"/>
                  </a:cubicBezTo>
                  <a:cubicBezTo>
                    <a:pt x="1" y="519"/>
                    <a:pt x="1" y="1009"/>
                    <a:pt x="26" y="1487"/>
                  </a:cubicBezTo>
                  <a:cubicBezTo>
                    <a:pt x="33" y="1512"/>
                    <a:pt x="52" y="1525"/>
                    <a:pt x="69" y="1525"/>
                  </a:cubicBezTo>
                  <a:cubicBezTo>
                    <a:pt x="86" y="1525"/>
                    <a:pt x="102" y="1512"/>
                    <a:pt x="102" y="1487"/>
                  </a:cubicBezTo>
                  <a:cubicBezTo>
                    <a:pt x="76" y="1009"/>
                    <a:pt x="64" y="519"/>
                    <a:pt x="76" y="29"/>
                  </a:cubicBezTo>
                  <a:cubicBezTo>
                    <a:pt x="76" y="10"/>
                    <a:pt x="6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3"/>
            <p:cNvSpPr/>
            <p:nvPr/>
          </p:nvSpPr>
          <p:spPr>
            <a:xfrm>
              <a:off x="3322775" y="4921975"/>
              <a:ext cx="5050" cy="44375"/>
            </a:xfrm>
            <a:custGeom>
              <a:avLst/>
              <a:gdLst/>
              <a:ahLst/>
              <a:cxnLst/>
              <a:rect l="l" t="t" r="r" b="b"/>
              <a:pathLst>
                <a:path w="202" h="1775" extrusionOk="0">
                  <a:moveTo>
                    <a:pt x="107" y="1"/>
                  </a:moveTo>
                  <a:cubicBezTo>
                    <a:pt x="92" y="1"/>
                    <a:pt x="76" y="10"/>
                    <a:pt x="76" y="29"/>
                  </a:cubicBezTo>
                  <a:cubicBezTo>
                    <a:pt x="0" y="608"/>
                    <a:pt x="26" y="1186"/>
                    <a:pt x="138" y="1752"/>
                  </a:cubicBezTo>
                  <a:cubicBezTo>
                    <a:pt x="138" y="1768"/>
                    <a:pt x="149" y="1775"/>
                    <a:pt x="162" y="1775"/>
                  </a:cubicBezTo>
                  <a:cubicBezTo>
                    <a:pt x="180" y="1775"/>
                    <a:pt x="202" y="1761"/>
                    <a:pt x="202" y="1740"/>
                  </a:cubicBezTo>
                  <a:cubicBezTo>
                    <a:pt x="88" y="1173"/>
                    <a:pt x="63" y="595"/>
                    <a:pt x="138" y="29"/>
                  </a:cubicBezTo>
                  <a:cubicBezTo>
                    <a:pt x="138" y="10"/>
                    <a:pt x="123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3"/>
            <p:cNvSpPr/>
            <p:nvPr/>
          </p:nvSpPr>
          <p:spPr>
            <a:xfrm>
              <a:off x="3316800" y="4911425"/>
              <a:ext cx="4600" cy="40150"/>
            </a:xfrm>
            <a:custGeom>
              <a:avLst/>
              <a:gdLst/>
              <a:ahLst/>
              <a:cxnLst/>
              <a:rect l="l" t="t" r="r" b="b"/>
              <a:pathLst>
                <a:path w="184" h="1606" extrusionOk="0">
                  <a:moveTo>
                    <a:pt x="147" y="1"/>
                  </a:moveTo>
                  <a:cubicBezTo>
                    <a:pt x="133" y="1"/>
                    <a:pt x="119" y="8"/>
                    <a:pt x="114" y="24"/>
                  </a:cubicBezTo>
                  <a:cubicBezTo>
                    <a:pt x="13" y="539"/>
                    <a:pt x="0" y="1067"/>
                    <a:pt x="89" y="1583"/>
                  </a:cubicBezTo>
                  <a:cubicBezTo>
                    <a:pt x="94" y="1599"/>
                    <a:pt x="108" y="1606"/>
                    <a:pt x="121" y="1606"/>
                  </a:cubicBezTo>
                  <a:cubicBezTo>
                    <a:pt x="140" y="1606"/>
                    <a:pt x="159" y="1592"/>
                    <a:pt x="151" y="1570"/>
                  </a:cubicBezTo>
                  <a:cubicBezTo>
                    <a:pt x="63" y="1055"/>
                    <a:pt x="76" y="539"/>
                    <a:pt x="176" y="36"/>
                  </a:cubicBezTo>
                  <a:cubicBezTo>
                    <a:pt x="184" y="14"/>
                    <a:pt x="166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3"/>
            <p:cNvSpPr/>
            <p:nvPr/>
          </p:nvSpPr>
          <p:spPr>
            <a:xfrm>
              <a:off x="3313025" y="4901225"/>
              <a:ext cx="5250" cy="45850"/>
            </a:xfrm>
            <a:custGeom>
              <a:avLst/>
              <a:gdLst/>
              <a:ahLst/>
              <a:cxnLst/>
              <a:rect l="l" t="t" r="r" b="b"/>
              <a:pathLst>
                <a:path w="210" h="1834" extrusionOk="0">
                  <a:moveTo>
                    <a:pt x="150" y="1"/>
                  </a:moveTo>
                  <a:cubicBezTo>
                    <a:pt x="133" y="1"/>
                    <a:pt x="114" y="10"/>
                    <a:pt x="114" y="30"/>
                  </a:cubicBezTo>
                  <a:cubicBezTo>
                    <a:pt x="64" y="620"/>
                    <a:pt x="0" y="1224"/>
                    <a:pt x="139" y="1815"/>
                  </a:cubicBezTo>
                  <a:cubicBezTo>
                    <a:pt x="143" y="1828"/>
                    <a:pt x="154" y="1833"/>
                    <a:pt x="165" y="1833"/>
                  </a:cubicBezTo>
                  <a:cubicBezTo>
                    <a:pt x="186" y="1833"/>
                    <a:pt x="210" y="1814"/>
                    <a:pt x="201" y="1790"/>
                  </a:cubicBezTo>
                  <a:cubicBezTo>
                    <a:pt x="76" y="1212"/>
                    <a:pt x="126" y="620"/>
                    <a:pt x="176" y="30"/>
                  </a:cubicBezTo>
                  <a:cubicBezTo>
                    <a:pt x="183" y="10"/>
                    <a:pt x="167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3"/>
            <p:cNvSpPr/>
            <p:nvPr/>
          </p:nvSpPr>
          <p:spPr>
            <a:xfrm>
              <a:off x="3311125" y="4896850"/>
              <a:ext cx="3800" cy="38125"/>
            </a:xfrm>
            <a:custGeom>
              <a:avLst/>
              <a:gdLst/>
              <a:ahLst/>
              <a:cxnLst/>
              <a:rect l="l" t="t" r="r" b="b"/>
              <a:pathLst>
                <a:path w="152" h="1525" extrusionOk="0">
                  <a:moveTo>
                    <a:pt x="111" y="0"/>
                  </a:moveTo>
                  <a:cubicBezTo>
                    <a:pt x="99" y="0"/>
                    <a:pt x="89" y="8"/>
                    <a:pt x="89" y="28"/>
                  </a:cubicBezTo>
                  <a:cubicBezTo>
                    <a:pt x="14" y="506"/>
                    <a:pt x="1" y="996"/>
                    <a:pt x="26" y="1487"/>
                  </a:cubicBezTo>
                  <a:cubicBezTo>
                    <a:pt x="32" y="1512"/>
                    <a:pt x="51" y="1525"/>
                    <a:pt x="68" y="1525"/>
                  </a:cubicBezTo>
                  <a:cubicBezTo>
                    <a:pt x="86" y="1525"/>
                    <a:pt x="101" y="1512"/>
                    <a:pt x="101" y="1487"/>
                  </a:cubicBezTo>
                  <a:cubicBezTo>
                    <a:pt x="64" y="1009"/>
                    <a:pt x="76" y="518"/>
                    <a:pt x="152" y="41"/>
                  </a:cubicBezTo>
                  <a:cubicBezTo>
                    <a:pt x="152" y="18"/>
                    <a:pt x="129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3"/>
            <p:cNvSpPr/>
            <p:nvPr/>
          </p:nvSpPr>
          <p:spPr>
            <a:xfrm>
              <a:off x="3307675" y="4889425"/>
              <a:ext cx="5550" cy="38275"/>
            </a:xfrm>
            <a:custGeom>
              <a:avLst/>
              <a:gdLst/>
              <a:ahLst/>
              <a:cxnLst/>
              <a:rect l="l" t="t" r="r" b="b"/>
              <a:pathLst>
                <a:path w="222" h="1531" extrusionOk="0">
                  <a:moveTo>
                    <a:pt x="185" y="1"/>
                  </a:moveTo>
                  <a:cubicBezTo>
                    <a:pt x="171" y="1"/>
                    <a:pt x="157" y="8"/>
                    <a:pt x="152" y="24"/>
                  </a:cubicBezTo>
                  <a:cubicBezTo>
                    <a:pt x="26" y="502"/>
                    <a:pt x="1" y="1017"/>
                    <a:pt x="88" y="1508"/>
                  </a:cubicBezTo>
                  <a:cubicBezTo>
                    <a:pt x="88" y="1523"/>
                    <a:pt x="100" y="1530"/>
                    <a:pt x="112" y="1530"/>
                  </a:cubicBezTo>
                  <a:cubicBezTo>
                    <a:pt x="130" y="1530"/>
                    <a:pt x="152" y="1517"/>
                    <a:pt x="152" y="1494"/>
                  </a:cubicBezTo>
                  <a:cubicBezTo>
                    <a:pt x="76" y="1005"/>
                    <a:pt x="88" y="514"/>
                    <a:pt x="214" y="36"/>
                  </a:cubicBezTo>
                  <a:cubicBezTo>
                    <a:pt x="222" y="14"/>
                    <a:pt x="204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3"/>
            <p:cNvSpPr/>
            <p:nvPr/>
          </p:nvSpPr>
          <p:spPr>
            <a:xfrm>
              <a:off x="3304850" y="4878750"/>
              <a:ext cx="8375" cy="39500"/>
            </a:xfrm>
            <a:custGeom>
              <a:avLst/>
              <a:gdLst/>
              <a:ahLst/>
              <a:cxnLst/>
              <a:rect l="l" t="t" r="r" b="b"/>
              <a:pathLst>
                <a:path w="335" h="1580" extrusionOk="0">
                  <a:moveTo>
                    <a:pt x="298" y="0"/>
                  </a:moveTo>
                  <a:cubicBezTo>
                    <a:pt x="284" y="0"/>
                    <a:pt x="270" y="7"/>
                    <a:pt x="265" y="23"/>
                  </a:cubicBezTo>
                  <a:cubicBezTo>
                    <a:pt x="126" y="526"/>
                    <a:pt x="0" y="1041"/>
                    <a:pt x="101" y="1557"/>
                  </a:cubicBezTo>
                  <a:cubicBezTo>
                    <a:pt x="101" y="1573"/>
                    <a:pt x="112" y="1580"/>
                    <a:pt x="125" y="1580"/>
                  </a:cubicBezTo>
                  <a:cubicBezTo>
                    <a:pt x="143" y="1580"/>
                    <a:pt x="164" y="1566"/>
                    <a:pt x="164" y="1544"/>
                  </a:cubicBezTo>
                  <a:cubicBezTo>
                    <a:pt x="64" y="1029"/>
                    <a:pt x="189" y="526"/>
                    <a:pt x="327" y="35"/>
                  </a:cubicBezTo>
                  <a:cubicBezTo>
                    <a:pt x="335" y="14"/>
                    <a:pt x="317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3"/>
            <p:cNvSpPr/>
            <p:nvPr/>
          </p:nvSpPr>
          <p:spPr>
            <a:xfrm>
              <a:off x="3301400" y="4870200"/>
              <a:ext cx="9925" cy="40825"/>
            </a:xfrm>
            <a:custGeom>
              <a:avLst/>
              <a:gdLst/>
              <a:ahLst/>
              <a:cxnLst/>
              <a:rect l="l" t="t" r="r" b="b"/>
              <a:pathLst>
                <a:path w="397" h="1633" extrusionOk="0">
                  <a:moveTo>
                    <a:pt x="363" y="0"/>
                  </a:moveTo>
                  <a:cubicBezTo>
                    <a:pt x="346" y="0"/>
                    <a:pt x="327" y="13"/>
                    <a:pt x="327" y="38"/>
                  </a:cubicBezTo>
                  <a:cubicBezTo>
                    <a:pt x="289" y="566"/>
                    <a:pt x="0" y="1081"/>
                    <a:pt x="151" y="1610"/>
                  </a:cubicBezTo>
                  <a:cubicBezTo>
                    <a:pt x="156" y="1626"/>
                    <a:pt x="170" y="1633"/>
                    <a:pt x="184" y="1633"/>
                  </a:cubicBezTo>
                  <a:cubicBezTo>
                    <a:pt x="203" y="1633"/>
                    <a:pt x="221" y="1619"/>
                    <a:pt x="214" y="1597"/>
                  </a:cubicBezTo>
                  <a:cubicBezTo>
                    <a:pt x="63" y="1069"/>
                    <a:pt x="352" y="553"/>
                    <a:pt x="390" y="38"/>
                  </a:cubicBezTo>
                  <a:cubicBezTo>
                    <a:pt x="396" y="13"/>
                    <a:pt x="381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3"/>
            <p:cNvSpPr/>
            <p:nvPr/>
          </p:nvSpPr>
          <p:spPr>
            <a:xfrm>
              <a:off x="3302325" y="4861875"/>
              <a:ext cx="11250" cy="38825"/>
            </a:xfrm>
            <a:custGeom>
              <a:avLst/>
              <a:gdLst/>
              <a:ahLst/>
              <a:cxnLst/>
              <a:rect l="l" t="t" r="r" b="b"/>
              <a:pathLst>
                <a:path w="450" h="1553" extrusionOk="0">
                  <a:moveTo>
                    <a:pt x="404" y="0"/>
                  </a:moveTo>
                  <a:cubicBezTo>
                    <a:pt x="393" y="0"/>
                    <a:pt x="382" y="6"/>
                    <a:pt x="378" y="19"/>
                  </a:cubicBezTo>
                  <a:cubicBezTo>
                    <a:pt x="177" y="497"/>
                    <a:pt x="51" y="1000"/>
                    <a:pt x="1" y="1515"/>
                  </a:cubicBezTo>
                  <a:cubicBezTo>
                    <a:pt x="1" y="1540"/>
                    <a:pt x="16" y="1553"/>
                    <a:pt x="34" y="1553"/>
                  </a:cubicBezTo>
                  <a:cubicBezTo>
                    <a:pt x="51" y="1553"/>
                    <a:pt x="70" y="1540"/>
                    <a:pt x="76" y="1515"/>
                  </a:cubicBezTo>
                  <a:cubicBezTo>
                    <a:pt x="114" y="1012"/>
                    <a:pt x="240" y="509"/>
                    <a:pt x="441" y="44"/>
                  </a:cubicBezTo>
                  <a:cubicBezTo>
                    <a:pt x="449" y="19"/>
                    <a:pt x="425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3"/>
            <p:cNvSpPr/>
            <p:nvPr/>
          </p:nvSpPr>
          <p:spPr>
            <a:xfrm>
              <a:off x="3299175" y="4854075"/>
              <a:ext cx="12200" cy="39475"/>
            </a:xfrm>
            <a:custGeom>
              <a:avLst/>
              <a:gdLst/>
              <a:ahLst/>
              <a:cxnLst/>
              <a:rect l="l" t="t" r="r" b="b"/>
              <a:pathLst>
                <a:path w="488" h="1579" extrusionOk="0">
                  <a:moveTo>
                    <a:pt x="437" y="1"/>
                  </a:moveTo>
                  <a:cubicBezTo>
                    <a:pt x="428" y="1"/>
                    <a:pt x="420" y="5"/>
                    <a:pt x="416" y="16"/>
                  </a:cubicBezTo>
                  <a:cubicBezTo>
                    <a:pt x="303" y="268"/>
                    <a:pt x="215" y="532"/>
                    <a:pt x="152" y="796"/>
                  </a:cubicBezTo>
                  <a:cubicBezTo>
                    <a:pt x="89" y="1035"/>
                    <a:pt x="1" y="1312"/>
                    <a:pt x="89" y="1550"/>
                  </a:cubicBezTo>
                  <a:cubicBezTo>
                    <a:pt x="94" y="1570"/>
                    <a:pt x="107" y="1579"/>
                    <a:pt x="120" y="1579"/>
                  </a:cubicBezTo>
                  <a:cubicBezTo>
                    <a:pt x="140" y="1579"/>
                    <a:pt x="160" y="1561"/>
                    <a:pt x="152" y="1538"/>
                  </a:cubicBezTo>
                  <a:cubicBezTo>
                    <a:pt x="64" y="1299"/>
                    <a:pt x="152" y="1022"/>
                    <a:pt x="215" y="784"/>
                  </a:cubicBezTo>
                  <a:cubicBezTo>
                    <a:pt x="278" y="544"/>
                    <a:pt x="366" y="293"/>
                    <a:pt x="479" y="54"/>
                  </a:cubicBezTo>
                  <a:cubicBezTo>
                    <a:pt x="488" y="27"/>
                    <a:pt x="459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3"/>
            <p:cNvSpPr/>
            <p:nvPr/>
          </p:nvSpPr>
          <p:spPr>
            <a:xfrm>
              <a:off x="3301700" y="4851400"/>
              <a:ext cx="12800" cy="34225"/>
            </a:xfrm>
            <a:custGeom>
              <a:avLst/>
              <a:gdLst/>
              <a:ahLst/>
              <a:cxnLst/>
              <a:rect l="l" t="t" r="r" b="b"/>
              <a:pathLst>
                <a:path w="512" h="1369" extrusionOk="0">
                  <a:moveTo>
                    <a:pt x="472" y="1"/>
                  </a:moveTo>
                  <a:cubicBezTo>
                    <a:pt x="459" y="1"/>
                    <a:pt x="446" y="8"/>
                    <a:pt x="441" y="23"/>
                  </a:cubicBezTo>
                  <a:cubicBezTo>
                    <a:pt x="315" y="475"/>
                    <a:pt x="39" y="866"/>
                    <a:pt x="0" y="1330"/>
                  </a:cubicBezTo>
                  <a:cubicBezTo>
                    <a:pt x="0" y="1356"/>
                    <a:pt x="16" y="1368"/>
                    <a:pt x="32" y="1368"/>
                  </a:cubicBezTo>
                  <a:cubicBezTo>
                    <a:pt x="48" y="1368"/>
                    <a:pt x="64" y="1356"/>
                    <a:pt x="64" y="1330"/>
                  </a:cubicBezTo>
                  <a:cubicBezTo>
                    <a:pt x="101" y="878"/>
                    <a:pt x="378" y="475"/>
                    <a:pt x="503" y="48"/>
                  </a:cubicBezTo>
                  <a:cubicBezTo>
                    <a:pt x="511" y="17"/>
                    <a:pt x="491" y="1"/>
                    <a:pt x="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3"/>
            <p:cNvSpPr/>
            <p:nvPr/>
          </p:nvSpPr>
          <p:spPr>
            <a:xfrm>
              <a:off x="3299300" y="4848100"/>
              <a:ext cx="13550" cy="29575"/>
            </a:xfrm>
            <a:custGeom>
              <a:avLst/>
              <a:gdLst/>
              <a:ahLst/>
              <a:cxnLst/>
              <a:rect l="l" t="t" r="r" b="b"/>
              <a:pathLst>
                <a:path w="542" h="1183" extrusionOk="0">
                  <a:moveTo>
                    <a:pt x="500" y="1"/>
                  </a:moveTo>
                  <a:cubicBezTo>
                    <a:pt x="491" y="1"/>
                    <a:pt x="481" y="5"/>
                    <a:pt x="474" y="17"/>
                  </a:cubicBezTo>
                  <a:cubicBezTo>
                    <a:pt x="260" y="369"/>
                    <a:pt x="96" y="746"/>
                    <a:pt x="9" y="1135"/>
                  </a:cubicBezTo>
                  <a:cubicBezTo>
                    <a:pt x="1" y="1166"/>
                    <a:pt x="21" y="1183"/>
                    <a:pt x="41" y="1183"/>
                  </a:cubicBezTo>
                  <a:cubicBezTo>
                    <a:pt x="54" y="1183"/>
                    <a:pt x="67" y="1176"/>
                    <a:pt x="71" y="1161"/>
                  </a:cubicBezTo>
                  <a:cubicBezTo>
                    <a:pt x="160" y="771"/>
                    <a:pt x="311" y="394"/>
                    <a:pt x="524" y="54"/>
                  </a:cubicBezTo>
                  <a:cubicBezTo>
                    <a:pt x="542" y="28"/>
                    <a:pt x="522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3"/>
            <p:cNvSpPr/>
            <p:nvPr/>
          </p:nvSpPr>
          <p:spPr>
            <a:xfrm>
              <a:off x="3300150" y="4840075"/>
              <a:ext cx="13050" cy="27625"/>
            </a:xfrm>
            <a:custGeom>
              <a:avLst/>
              <a:gdLst/>
              <a:ahLst/>
              <a:cxnLst/>
              <a:rect l="l" t="t" r="r" b="b"/>
              <a:pathLst>
                <a:path w="522" h="1105" extrusionOk="0">
                  <a:moveTo>
                    <a:pt x="478" y="1"/>
                  </a:moveTo>
                  <a:cubicBezTo>
                    <a:pt x="469" y="1"/>
                    <a:pt x="460" y="4"/>
                    <a:pt x="453" y="11"/>
                  </a:cubicBezTo>
                  <a:cubicBezTo>
                    <a:pt x="239" y="338"/>
                    <a:pt x="12" y="677"/>
                    <a:pt x="0" y="1067"/>
                  </a:cubicBezTo>
                  <a:cubicBezTo>
                    <a:pt x="0" y="1092"/>
                    <a:pt x="16" y="1105"/>
                    <a:pt x="31" y="1105"/>
                  </a:cubicBezTo>
                  <a:cubicBezTo>
                    <a:pt x="47" y="1105"/>
                    <a:pt x="62" y="1092"/>
                    <a:pt x="62" y="1067"/>
                  </a:cubicBezTo>
                  <a:cubicBezTo>
                    <a:pt x="76" y="690"/>
                    <a:pt x="302" y="350"/>
                    <a:pt x="503" y="48"/>
                  </a:cubicBezTo>
                  <a:cubicBezTo>
                    <a:pt x="521" y="21"/>
                    <a:pt x="500" y="1"/>
                    <a:pt x="4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3"/>
            <p:cNvSpPr/>
            <p:nvPr/>
          </p:nvSpPr>
          <p:spPr>
            <a:xfrm>
              <a:off x="3299950" y="4829250"/>
              <a:ext cx="19200" cy="34300"/>
            </a:xfrm>
            <a:custGeom>
              <a:avLst/>
              <a:gdLst/>
              <a:ahLst/>
              <a:cxnLst/>
              <a:rect l="l" t="t" r="r" b="b"/>
              <a:pathLst>
                <a:path w="768" h="1372" extrusionOk="0">
                  <a:moveTo>
                    <a:pt x="725" y="0"/>
                  </a:moveTo>
                  <a:cubicBezTo>
                    <a:pt x="716" y="0"/>
                    <a:pt x="707" y="5"/>
                    <a:pt x="699" y="16"/>
                  </a:cubicBezTo>
                  <a:cubicBezTo>
                    <a:pt x="410" y="419"/>
                    <a:pt x="121" y="846"/>
                    <a:pt x="8" y="1336"/>
                  </a:cubicBezTo>
                  <a:cubicBezTo>
                    <a:pt x="0" y="1358"/>
                    <a:pt x="19" y="1372"/>
                    <a:pt x="38" y="1372"/>
                  </a:cubicBezTo>
                  <a:cubicBezTo>
                    <a:pt x="51" y="1372"/>
                    <a:pt x="65" y="1365"/>
                    <a:pt x="70" y="1349"/>
                  </a:cubicBezTo>
                  <a:cubicBezTo>
                    <a:pt x="184" y="858"/>
                    <a:pt x="473" y="456"/>
                    <a:pt x="750" y="53"/>
                  </a:cubicBezTo>
                  <a:cubicBezTo>
                    <a:pt x="767" y="27"/>
                    <a:pt x="747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3"/>
            <p:cNvSpPr/>
            <p:nvPr/>
          </p:nvSpPr>
          <p:spPr>
            <a:xfrm>
              <a:off x="3299000" y="4828975"/>
              <a:ext cx="18900" cy="35650"/>
            </a:xfrm>
            <a:custGeom>
              <a:avLst/>
              <a:gdLst/>
              <a:ahLst/>
              <a:cxnLst/>
              <a:rect l="l" t="t" r="r" b="b"/>
              <a:pathLst>
                <a:path w="756" h="1426" extrusionOk="0">
                  <a:moveTo>
                    <a:pt x="720" y="1"/>
                  </a:moveTo>
                  <a:cubicBezTo>
                    <a:pt x="714" y="1"/>
                    <a:pt x="706" y="5"/>
                    <a:pt x="700" y="14"/>
                  </a:cubicBezTo>
                  <a:cubicBezTo>
                    <a:pt x="360" y="404"/>
                    <a:pt x="134" y="882"/>
                    <a:pt x="8" y="1385"/>
                  </a:cubicBezTo>
                  <a:cubicBezTo>
                    <a:pt x="1" y="1408"/>
                    <a:pt x="20" y="1426"/>
                    <a:pt x="40" y="1426"/>
                  </a:cubicBezTo>
                  <a:cubicBezTo>
                    <a:pt x="53" y="1426"/>
                    <a:pt x="66" y="1418"/>
                    <a:pt x="71" y="1397"/>
                  </a:cubicBezTo>
                  <a:cubicBezTo>
                    <a:pt x="184" y="907"/>
                    <a:pt x="423" y="442"/>
                    <a:pt x="737" y="52"/>
                  </a:cubicBezTo>
                  <a:cubicBezTo>
                    <a:pt x="756" y="34"/>
                    <a:pt x="740" y="1"/>
                    <a:pt x="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3"/>
            <p:cNvSpPr/>
            <p:nvPr/>
          </p:nvSpPr>
          <p:spPr>
            <a:xfrm>
              <a:off x="3303150" y="4825850"/>
              <a:ext cx="16650" cy="20250"/>
            </a:xfrm>
            <a:custGeom>
              <a:avLst/>
              <a:gdLst/>
              <a:ahLst/>
              <a:cxnLst/>
              <a:rect l="l" t="t" r="r" b="b"/>
              <a:pathLst>
                <a:path w="666" h="810" extrusionOk="0">
                  <a:moveTo>
                    <a:pt x="629" y="0"/>
                  </a:moveTo>
                  <a:cubicBezTo>
                    <a:pt x="623" y="0"/>
                    <a:pt x="616" y="4"/>
                    <a:pt x="609" y="13"/>
                  </a:cubicBezTo>
                  <a:cubicBezTo>
                    <a:pt x="395" y="253"/>
                    <a:pt x="207" y="504"/>
                    <a:pt x="18" y="768"/>
                  </a:cubicBezTo>
                  <a:cubicBezTo>
                    <a:pt x="0" y="785"/>
                    <a:pt x="19" y="809"/>
                    <a:pt x="41" y="809"/>
                  </a:cubicBezTo>
                  <a:cubicBezTo>
                    <a:pt x="51" y="809"/>
                    <a:pt x="61" y="805"/>
                    <a:pt x="68" y="793"/>
                  </a:cubicBezTo>
                  <a:cubicBezTo>
                    <a:pt x="257" y="542"/>
                    <a:pt x="445" y="303"/>
                    <a:pt x="647" y="64"/>
                  </a:cubicBezTo>
                  <a:cubicBezTo>
                    <a:pt x="666" y="36"/>
                    <a:pt x="649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3"/>
            <p:cNvSpPr/>
            <p:nvPr/>
          </p:nvSpPr>
          <p:spPr>
            <a:xfrm>
              <a:off x="3306650" y="4820050"/>
              <a:ext cx="17225" cy="15150"/>
            </a:xfrm>
            <a:custGeom>
              <a:avLst/>
              <a:gdLst/>
              <a:ahLst/>
              <a:cxnLst/>
              <a:rect l="l" t="t" r="r" b="b"/>
              <a:pathLst>
                <a:path w="689" h="606" extrusionOk="0">
                  <a:moveTo>
                    <a:pt x="648" y="0"/>
                  </a:moveTo>
                  <a:cubicBezTo>
                    <a:pt x="642" y="0"/>
                    <a:pt x="637" y="2"/>
                    <a:pt x="632" y="7"/>
                  </a:cubicBezTo>
                  <a:cubicBezTo>
                    <a:pt x="406" y="170"/>
                    <a:pt x="205" y="346"/>
                    <a:pt x="29" y="547"/>
                  </a:cubicBezTo>
                  <a:cubicBezTo>
                    <a:pt x="0" y="577"/>
                    <a:pt x="24" y="606"/>
                    <a:pt x="47" y="606"/>
                  </a:cubicBezTo>
                  <a:cubicBezTo>
                    <a:pt x="54" y="606"/>
                    <a:pt x="61" y="603"/>
                    <a:pt x="67" y="597"/>
                  </a:cubicBezTo>
                  <a:cubicBezTo>
                    <a:pt x="243" y="396"/>
                    <a:pt x="444" y="220"/>
                    <a:pt x="658" y="57"/>
                  </a:cubicBezTo>
                  <a:cubicBezTo>
                    <a:pt x="688" y="37"/>
                    <a:pt x="669" y="0"/>
                    <a:pt x="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3"/>
            <p:cNvSpPr/>
            <p:nvPr/>
          </p:nvSpPr>
          <p:spPr>
            <a:xfrm>
              <a:off x="3302750" y="4838550"/>
              <a:ext cx="20850" cy="30800"/>
            </a:xfrm>
            <a:custGeom>
              <a:avLst/>
              <a:gdLst/>
              <a:ahLst/>
              <a:cxnLst/>
              <a:rect l="l" t="t" r="r" b="b"/>
              <a:pathLst>
                <a:path w="834" h="1232" extrusionOk="0">
                  <a:moveTo>
                    <a:pt x="794" y="0"/>
                  </a:moveTo>
                  <a:cubicBezTo>
                    <a:pt x="788" y="0"/>
                    <a:pt x="782" y="3"/>
                    <a:pt x="776" y="8"/>
                  </a:cubicBezTo>
                  <a:cubicBezTo>
                    <a:pt x="461" y="360"/>
                    <a:pt x="210" y="763"/>
                    <a:pt x="9" y="1178"/>
                  </a:cubicBezTo>
                  <a:cubicBezTo>
                    <a:pt x="0" y="1205"/>
                    <a:pt x="29" y="1231"/>
                    <a:pt x="51" y="1231"/>
                  </a:cubicBezTo>
                  <a:cubicBezTo>
                    <a:pt x="60" y="1231"/>
                    <a:pt x="68" y="1227"/>
                    <a:pt x="72" y="1216"/>
                  </a:cubicBezTo>
                  <a:cubicBezTo>
                    <a:pt x="260" y="801"/>
                    <a:pt x="512" y="411"/>
                    <a:pt x="814" y="59"/>
                  </a:cubicBezTo>
                  <a:cubicBezTo>
                    <a:pt x="833" y="30"/>
                    <a:pt x="815" y="0"/>
                    <a:pt x="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3"/>
            <p:cNvSpPr/>
            <p:nvPr/>
          </p:nvSpPr>
          <p:spPr>
            <a:xfrm>
              <a:off x="3317750" y="4861825"/>
              <a:ext cx="6300" cy="10900"/>
            </a:xfrm>
            <a:custGeom>
              <a:avLst/>
              <a:gdLst/>
              <a:ahLst/>
              <a:cxnLst/>
              <a:rect l="l" t="t" r="r" b="b"/>
              <a:pathLst>
                <a:path w="252" h="436" extrusionOk="0">
                  <a:moveTo>
                    <a:pt x="207" y="0"/>
                  </a:moveTo>
                  <a:cubicBezTo>
                    <a:pt x="197" y="0"/>
                    <a:pt x="188" y="6"/>
                    <a:pt x="188" y="21"/>
                  </a:cubicBezTo>
                  <a:cubicBezTo>
                    <a:pt x="126" y="134"/>
                    <a:pt x="63" y="259"/>
                    <a:pt x="12" y="385"/>
                  </a:cubicBezTo>
                  <a:cubicBezTo>
                    <a:pt x="0" y="398"/>
                    <a:pt x="0" y="423"/>
                    <a:pt x="25" y="436"/>
                  </a:cubicBezTo>
                  <a:cubicBezTo>
                    <a:pt x="38" y="436"/>
                    <a:pt x="51" y="436"/>
                    <a:pt x="63" y="423"/>
                  </a:cubicBezTo>
                  <a:cubicBezTo>
                    <a:pt x="126" y="298"/>
                    <a:pt x="176" y="172"/>
                    <a:pt x="239" y="46"/>
                  </a:cubicBezTo>
                  <a:cubicBezTo>
                    <a:pt x="252" y="33"/>
                    <a:pt x="252" y="8"/>
                    <a:pt x="227" y="8"/>
                  </a:cubicBezTo>
                  <a:cubicBezTo>
                    <a:pt x="221" y="3"/>
                    <a:pt x="214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3"/>
            <p:cNvSpPr/>
            <p:nvPr/>
          </p:nvSpPr>
          <p:spPr>
            <a:xfrm>
              <a:off x="3323700" y="4885150"/>
              <a:ext cx="5050" cy="6650"/>
            </a:xfrm>
            <a:custGeom>
              <a:avLst/>
              <a:gdLst/>
              <a:ahLst/>
              <a:cxnLst/>
              <a:rect l="l" t="t" r="r" b="b"/>
              <a:pathLst>
                <a:path w="202" h="266" extrusionOk="0">
                  <a:moveTo>
                    <a:pt x="166" y="1"/>
                  </a:moveTo>
                  <a:cubicBezTo>
                    <a:pt x="157" y="1"/>
                    <a:pt x="148" y="9"/>
                    <a:pt x="140" y="19"/>
                  </a:cubicBezTo>
                  <a:cubicBezTo>
                    <a:pt x="101" y="81"/>
                    <a:pt x="51" y="156"/>
                    <a:pt x="14" y="220"/>
                  </a:cubicBezTo>
                  <a:cubicBezTo>
                    <a:pt x="1" y="232"/>
                    <a:pt x="14" y="257"/>
                    <a:pt x="26" y="257"/>
                  </a:cubicBezTo>
                  <a:cubicBezTo>
                    <a:pt x="31" y="262"/>
                    <a:pt x="39" y="266"/>
                    <a:pt x="46" y="266"/>
                  </a:cubicBezTo>
                  <a:cubicBezTo>
                    <a:pt x="56" y="266"/>
                    <a:pt x="64" y="260"/>
                    <a:pt x="64" y="245"/>
                  </a:cubicBezTo>
                  <a:cubicBezTo>
                    <a:pt x="114" y="182"/>
                    <a:pt x="152" y="119"/>
                    <a:pt x="190" y="56"/>
                  </a:cubicBezTo>
                  <a:cubicBezTo>
                    <a:pt x="202" y="44"/>
                    <a:pt x="202" y="19"/>
                    <a:pt x="177" y="6"/>
                  </a:cubicBezTo>
                  <a:cubicBezTo>
                    <a:pt x="173" y="2"/>
                    <a:pt x="170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3"/>
            <p:cNvSpPr/>
            <p:nvPr/>
          </p:nvSpPr>
          <p:spPr>
            <a:xfrm>
              <a:off x="3334725" y="4911475"/>
              <a:ext cx="4100" cy="7275"/>
            </a:xfrm>
            <a:custGeom>
              <a:avLst/>
              <a:gdLst/>
              <a:ahLst/>
              <a:cxnLst/>
              <a:rect l="l" t="t" r="r" b="b"/>
              <a:pathLst>
                <a:path w="164" h="291" extrusionOk="0">
                  <a:moveTo>
                    <a:pt x="131" y="1"/>
                  </a:moveTo>
                  <a:cubicBezTo>
                    <a:pt x="120" y="1"/>
                    <a:pt x="108" y="7"/>
                    <a:pt x="101" y="22"/>
                  </a:cubicBezTo>
                  <a:cubicBezTo>
                    <a:pt x="63" y="97"/>
                    <a:pt x="38" y="173"/>
                    <a:pt x="12" y="248"/>
                  </a:cubicBezTo>
                  <a:cubicBezTo>
                    <a:pt x="0" y="260"/>
                    <a:pt x="12" y="285"/>
                    <a:pt x="25" y="285"/>
                  </a:cubicBezTo>
                  <a:cubicBezTo>
                    <a:pt x="32" y="289"/>
                    <a:pt x="38" y="291"/>
                    <a:pt x="43" y="291"/>
                  </a:cubicBezTo>
                  <a:cubicBezTo>
                    <a:pt x="57" y="291"/>
                    <a:pt x="66" y="279"/>
                    <a:pt x="76" y="260"/>
                  </a:cubicBezTo>
                  <a:cubicBezTo>
                    <a:pt x="101" y="198"/>
                    <a:pt x="126" y="123"/>
                    <a:pt x="163" y="47"/>
                  </a:cubicBezTo>
                  <a:cubicBezTo>
                    <a:pt x="163" y="34"/>
                    <a:pt x="163" y="22"/>
                    <a:pt x="151" y="9"/>
                  </a:cubicBezTo>
                  <a:cubicBezTo>
                    <a:pt x="146" y="4"/>
                    <a:pt x="139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3"/>
            <p:cNvSpPr/>
            <p:nvPr/>
          </p:nvSpPr>
          <p:spPr>
            <a:xfrm>
              <a:off x="3340050" y="4931800"/>
              <a:ext cx="2875" cy="6325"/>
            </a:xfrm>
            <a:custGeom>
              <a:avLst/>
              <a:gdLst/>
              <a:ahLst/>
              <a:cxnLst/>
              <a:rect l="l" t="t" r="r" b="b"/>
              <a:pathLst>
                <a:path w="115" h="253" extrusionOk="0">
                  <a:moveTo>
                    <a:pt x="89" y="1"/>
                  </a:moveTo>
                  <a:cubicBezTo>
                    <a:pt x="76" y="1"/>
                    <a:pt x="51" y="14"/>
                    <a:pt x="51" y="26"/>
                  </a:cubicBezTo>
                  <a:cubicBezTo>
                    <a:pt x="39" y="89"/>
                    <a:pt x="14" y="152"/>
                    <a:pt x="1" y="202"/>
                  </a:cubicBezTo>
                  <a:cubicBezTo>
                    <a:pt x="1" y="227"/>
                    <a:pt x="1" y="240"/>
                    <a:pt x="26" y="252"/>
                  </a:cubicBezTo>
                  <a:cubicBezTo>
                    <a:pt x="39" y="252"/>
                    <a:pt x="64" y="240"/>
                    <a:pt x="64" y="227"/>
                  </a:cubicBezTo>
                  <a:cubicBezTo>
                    <a:pt x="76" y="165"/>
                    <a:pt x="101" y="101"/>
                    <a:pt x="114" y="39"/>
                  </a:cubicBezTo>
                  <a:cubicBezTo>
                    <a:pt x="114" y="26"/>
                    <a:pt x="10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3"/>
            <p:cNvSpPr/>
            <p:nvPr/>
          </p:nvSpPr>
          <p:spPr>
            <a:xfrm>
              <a:off x="3341950" y="4940675"/>
              <a:ext cx="5550" cy="28275"/>
            </a:xfrm>
            <a:custGeom>
              <a:avLst/>
              <a:gdLst/>
              <a:ahLst/>
              <a:cxnLst/>
              <a:rect l="l" t="t" r="r" b="b"/>
              <a:pathLst>
                <a:path w="222" h="1131" extrusionOk="0">
                  <a:moveTo>
                    <a:pt x="184" y="0"/>
                  </a:moveTo>
                  <a:cubicBezTo>
                    <a:pt x="171" y="0"/>
                    <a:pt x="156" y="7"/>
                    <a:pt x="151" y="23"/>
                  </a:cubicBezTo>
                  <a:cubicBezTo>
                    <a:pt x="89" y="375"/>
                    <a:pt x="38" y="740"/>
                    <a:pt x="0" y="1092"/>
                  </a:cubicBezTo>
                  <a:cubicBezTo>
                    <a:pt x="0" y="1117"/>
                    <a:pt x="16" y="1130"/>
                    <a:pt x="32" y="1130"/>
                  </a:cubicBezTo>
                  <a:cubicBezTo>
                    <a:pt x="48" y="1130"/>
                    <a:pt x="63" y="1117"/>
                    <a:pt x="63" y="1092"/>
                  </a:cubicBezTo>
                  <a:cubicBezTo>
                    <a:pt x="101" y="740"/>
                    <a:pt x="151" y="388"/>
                    <a:pt x="214" y="36"/>
                  </a:cubicBezTo>
                  <a:cubicBezTo>
                    <a:pt x="221" y="14"/>
                    <a:pt x="203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3"/>
            <p:cNvSpPr/>
            <p:nvPr/>
          </p:nvSpPr>
          <p:spPr>
            <a:xfrm>
              <a:off x="3344775" y="4956250"/>
              <a:ext cx="3650" cy="28475"/>
            </a:xfrm>
            <a:custGeom>
              <a:avLst/>
              <a:gdLst/>
              <a:ahLst/>
              <a:cxnLst/>
              <a:rect l="l" t="t" r="r" b="b"/>
              <a:pathLst>
                <a:path w="146" h="1139" extrusionOk="0">
                  <a:moveTo>
                    <a:pt x="117" y="1"/>
                  </a:moveTo>
                  <a:cubicBezTo>
                    <a:pt x="101" y="1"/>
                    <a:pt x="82" y="10"/>
                    <a:pt x="76" y="29"/>
                  </a:cubicBezTo>
                  <a:cubicBezTo>
                    <a:pt x="38" y="394"/>
                    <a:pt x="13" y="746"/>
                    <a:pt x="1" y="1110"/>
                  </a:cubicBezTo>
                  <a:cubicBezTo>
                    <a:pt x="1" y="1129"/>
                    <a:pt x="16" y="1139"/>
                    <a:pt x="32" y="1139"/>
                  </a:cubicBezTo>
                  <a:cubicBezTo>
                    <a:pt x="48" y="1139"/>
                    <a:pt x="63" y="1129"/>
                    <a:pt x="63" y="1110"/>
                  </a:cubicBezTo>
                  <a:cubicBezTo>
                    <a:pt x="76" y="746"/>
                    <a:pt x="101" y="394"/>
                    <a:pt x="139" y="29"/>
                  </a:cubicBezTo>
                  <a:cubicBezTo>
                    <a:pt x="145" y="10"/>
                    <a:pt x="133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3"/>
            <p:cNvSpPr/>
            <p:nvPr/>
          </p:nvSpPr>
          <p:spPr>
            <a:xfrm>
              <a:off x="3342575" y="4957825"/>
              <a:ext cx="2525" cy="30600"/>
            </a:xfrm>
            <a:custGeom>
              <a:avLst/>
              <a:gdLst/>
              <a:ahLst/>
              <a:cxnLst/>
              <a:rect l="l" t="t" r="r" b="b"/>
              <a:pathLst>
                <a:path w="101" h="1224" extrusionOk="0">
                  <a:moveTo>
                    <a:pt x="70" y="0"/>
                  </a:moveTo>
                  <a:cubicBezTo>
                    <a:pt x="54" y="0"/>
                    <a:pt x="38" y="10"/>
                    <a:pt x="38" y="29"/>
                  </a:cubicBezTo>
                  <a:cubicBezTo>
                    <a:pt x="13" y="418"/>
                    <a:pt x="0" y="809"/>
                    <a:pt x="0" y="1186"/>
                  </a:cubicBezTo>
                  <a:cubicBezTo>
                    <a:pt x="0" y="1211"/>
                    <a:pt x="19" y="1224"/>
                    <a:pt x="38" y="1224"/>
                  </a:cubicBezTo>
                  <a:cubicBezTo>
                    <a:pt x="57" y="1224"/>
                    <a:pt x="76" y="1211"/>
                    <a:pt x="76" y="1186"/>
                  </a:cubicBezTo>
                  <a:cubicBezTo>
                    <a:pt x="76" y="809"/>
                    <a:pt x="76" y="418"/>
                    <a:pt x="101" y="29"/>
                  </a:cubicBezTo>
                  <a:cubicBezTo>
                    <a:pt x="101" y="10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3"/>
            <p:cNvSpPr/>
            <p:nvPr/>
          </p:nvSpPr>
          <p:spPr>
            <a:xfrm>
              <a:off x="3351375" y="4966400"/>
              <a:ext cx="4575" cy="28225"/>
            </a:xfrm>
            <a:custGeom>
              <a:avLst/>
              <a:gdLst/>
              <a:ahLst/>
              <a:cxnLst/>
              <a:rect l="l" t="t" r="r" b="b"/>
              <a:pathLst>
                <a:path w="183" h="1129" extrusionOk="0">
                  <a:moveTo>
                    <a:pt x="150" y="0"/>
                  </a:moveTo>
                  <a:cubicBezTo>
                    <a:pt x="133" y="0"/>
                    <a:pt x="114" y="13"/>
                    <a:pt x="114" y="38"/>
                  </a:cubicBezTo>
                  <a:cubicBezTo>
                    <a:pt x="89" y="390"/>
                    <a:pt x="51" y="742"/>
                    <a:pt x="0" y="1081"/>
                  </a:cubicBezTo>
                  <a:cubicBezTo>
                    <a:pt x="0" y="1112"/>
                    <a:pt x="24" y="1129"/>
                    <a:pt x="42" y="1129"/>
                  </a:cubicBezTo>
                  <a:cubicBezTo>
                    <a:pt x="54" y="1129"/>
                    <a:pt x="64" y="1122"/>
                    <a:pt x="64" y="1107"/>
                  </a:cubicBezTo>
                  <a:cubicBezTo>
                    <a:pt x="126" y="754"/>
                    <a:pt x="164" y="390"/>
                    <a:pt x="176" y="38"/>
                  </a:cubicBezTo>
                  <a:cubicBezTo>
                    <a:pt x="183" y="13"/>
                    <a:pt x="167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3"/>
            <p:cNvSpPr/>
            <p:nvPr/>
          </p:nvSpPr>
          <p:spPr>
            <a:xfrm>
              <a:off x="3359875" y="4970175"/>
              <a:ext cx="2200" cy="25875"/>
            </a:xfrm>
            <a:custGeom>
              <a:avLst/>
              <a:gdLst/>
              <a:ahLst/>
              <a:cxnLst/>
              <a:rect l="l" t="t" r="r" b="b"/>
              <a:pathLst>
                <a:path w="88" h="1035" extrusionOk="0">
                  <a:moveTo>
                    <a:pt x="40" y="0"/>
                  </a:moveTo>
                  <a:cubicBezTo>
                    <a:pt x="22" y="0"/>
                    <a:pt x="6" y="13"/>
                    <a:pt x="12" y="38"/>
                  </a:cubicBezTo>
                  <a:cubicBezTo>
                    <a:pt x="12" y="352"/>
                    <a:pt x="12" y="679"/>
                    <a:pt x="0" y="1006"/>
                  </a:cubicBezTo>
                  <a:cubicBezTo>
                    <a:pt x="0" y="1025"/>
                    <a:pt x="16" y="1035"/>
                    <a:pt x="32" y="1035"/>
                  </a:cubicBezTo>
                  <a:cubicBezTo>
                    <a:pt x="47" y="1035"/>
                    <a:pt x="63" y="1025"/>
                    <a:pt x="63" y="1006"/>
                  </a:cubicBezTo>
                  <a:cubicBezTo>
                    <a:pt x="76" y="679"/>
                    <a:pt x="88" y="352"/>
                    <a:pt x="76" y="38"/>
                  </a:cubicBezTo>
                  <a:cubicBezTo>
                    <a:pt x="76" y="13"/>
                    <a:pt x="57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3"/>
            <p:cNvSpPr/>
            <p:nvPr/>
          </p:nvSpPr>
          <p:spPr>
            <a:xfrm>
              <a:off x="3362050" y="4970100"/>
              <a:ext cx="2250" cy="19575"/>
            </a:xfrm>
            <a:custGeom>
              <a:avLst/>
              <a:gdLst/>
              <a:ahLst/>
              <a:cxnLst/>
              <a:rect l="l" t="t" r="r" b="b"/>
              <a:pathLst>
                <a:path w="90" h="783" extrusionOk="0">
                  <a:moveTo>
                    <a:pt x="58" y="0"/>
                  </a:moveTo>
                  <a:cubicBezTo>
                    <a:pt x="42" y="0"/>
                    <a:pt x="26" y="9"/>
                    <a:pt x="26" y="28"/>
                  </a:cubicBezTo>
                  <a:cubicBezTo>
                    <a:pt x="26" y="267"/>
                    <a:pt x="14" y="506"/>
                    <a:pt x="1" y="745"/>
                  </a:cubicBezTo>
                  <a:cubicBezTo>
                    <a:pt x="1" y="770"/>
                    <a:pt x="17" y="783"/>
                    <a:pt x="34" y="783"/>
                  </a:cubicBezTo>
                  <a:cubicBezTo>
                    <a:pt x="51" y="783"/>
                    <a:pt x="70" y="770"/>
                    <a:pt x="76" y="745"/>
                  </a:cubicBezTo>
                  <a:cubicBezTo>
                    <a:pt x="89" y="506"/>
                    <a:pt x="89" y="267"/>
                    <a:pt x="89" y="28"/>
                  </a:cubicBezTo>
                  <a:cubicBezTo>
                    <a:pt x="89" y="9"/>
                    <a:pt x="74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3"/>
            <p:cNvSpPr/>
            <p:nvPr/>
          </p:nvSpPr>
          <p:spPr>
            <a:xfrm>
              <a:off x="3353250" y="4947525"/>
              <a:ext cx="2250" cy="5675"/>
            </a:xfrm>
            <a:custGeom>
              <a:avLst/>
              <a:gdLst/>
              <a:ahLst/>
              <a:cxnLst/>
              <a:rect l="l" t="t" r="r" b="b"/>
              <a:pathLst>
                <a:path w="90" h="227" extrusionOk="0">
                  <a:moveTo>
                    <a:pt x="51" y="0"/>
                  </a:moveTo>
                  <a:cubicBezTo>
                    <a:pt x="39" y="0"/>
                    <a:pt x="26" y="13"/>
                    <a:pt x="26" y="39"/>
                  </a:cubicBezTo>
                  <a:cubicBezTo>
                    <a:pt x="14" y="89"/>
                    <a:pt x="14" y="139"/>
                    <a:pt x="14" y="202"/>
                  </a:cubicBezTo>
                  <a:cubicBezTo>
                    <a:pt x="1" y="215"/>
                    <a:pt x="26" y="227"/>
                    <a:pt x="39" y="227"/>
                  </a:cubicBezTo>
                  <a:cubicBezTo>
                    <a:pt x="64" y="227"/>
                    <a:pt x="76" y="215"/>
                    <a:pt x="76" y="202"/>
                  </a:cubicBezTo>
                  <a:cubicBezTo>
                    <a:pt x="76" y="139"/>
                    <a:pt x="89" y="89"/>
                    <a:pt x="89" y="39"/>
                  </a:cubicBezTo>
                  <a:cubicBezTo>
                    <a:pt x="89" y="13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3"/>
            <p:cNvSpPr/>
            <p:nvPr/>
          </p:nvSpPr>
          <p:spPr>
            <a:xfrm>
              <a:off x="3293850" y="4907675"/>
              <a:ext cx="3675" cy="14175"/>
            </a:xfrm>
            <a:custGeom>
              <a:avLst/>
              <a:gdLst/>
              <a:ahLst/>
              <a:cxnLst/>
              <a:rect l="l" t="t" r="r" b="b"/>
              <a:pathLst>
                <a:path w="147" h="567" extrusionOk="0">
                  <a:moveTo>
                    <a:pt x="106" y="1"/>
                  </a:moveTo>
                  <a:cubicBezTo>
                    <a:pt x="93" y="1"/>
                    <a:pt x="81" y="8"/>
                    <a:pt x="76" y="23"/>
                  </a:cubicBezTo>
                  <a:cubicBezTo>
                    <a:pt x="38" y="199"/>
                    <a:pt x="13" y="362"/>
                    <a:pt x="1" y="538"/>
                  </a:cubicBezTo>
                  <a:cubicBezTo>
                    <a:pt x="1" y="557"/>
                    <a:pt x="16" y="567"/>
                    <a:pt x="32" y="567"/>
                  </a:cubicBezTo>
                  <a:cubicBezTo>
                    <a:pt x="47" y="567"/>
                    <a:pt x="63" y="557"/>
                    <a:pt x="63" y="538"/>
                  </a:cubicBezTo>
                  <a:cubicBezTo>
                    <a:pt x="76" y="362"/>
                    <a:pt x="101" y="199"/>
                    <a:pt x="138" y="48"/>
                  </a:cubicBezTo>
                  <a:cubicBezTo>
                    <a:pt x="146" y="18"/>
                    <a:pt x="126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3"/>
            <p:cNvSpPr/>
            <p:nvPr/>
          </p:nvSpPr>
          <p:spPr>
            <a:xfrm>
              <a:off x="3299800" y="4925225"/>
              <a:ext cx="2250" cy="5050"/>
            </a:xfrm>
            <a:custGeom>
              <a:avLst/>
              <a:gdLst/>
              <a:ahLst/>
              <a:cxnLst/>
              <a:rect l="l" t="t" r="r" b="b"/>
              <a:pathLst>
                <a:path w="90" h="202" extrusionOk="0">
                  <a:moveTo>
                    <a:pt x="64" y="0"/>
                  </a:moveTo>
                  <a:cubicBezTo>
                    <a:pt x="39" y="0"/>
                    <a:pt x="26" y="0"/>
                    <a:pt x="14" y="25"/>
                  </a:cubicBezTo>
                  <a:cubicBezTo>
                    <a:pt x="14" y="62"/>
                    <a:pt x="1" y="113"/>
                    <a:pt x="1" y="163"/>
                  </a:cubicBezTo>
                  <a:lnTo>
                    <a:pt x="1" y="188"/>
                  </a:lnTo>
                  <a:cubicBezTo>
                    <a:pt x="14" y="188"/>
                    <a:pt x="14" y="201"/>
                    <a:pt x="26" y="201"/>
                  </a:cubicBezTo>
                  <a:cubicBezTo>
                    <a:pt x="39" y="201"/>
                    <a:pt x="64" y="188"/>
                    <a:pt x="64" y="176"/>
                  </a:cubicBezTo>
                  <a:cubicBezTo>
                    <a:pt x="64" y="126"/>
                    <a:pt x="76" y="88"/>
                    <a:pt x="76" y="37"/>
                  </a:cubicBezTo>
                  <a:cubicBezTo>
                    <a:pt x="90" y="37"/>
                    <a:pt x="90" y="25"/>
                    <a:pt x="76" y="12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3"/>
            <p:cNvSpPr/>
            <p:nvPr/>
          </p:nvSpPr>
          <p:spPr>
            <a:xfrm>
              <a:off x="3305175" y="4932425"/>
              <a:ext cx="2825" cy="13575"/>
            </a:xfrm>
            <a:custGeom>
              <a:avLst/>
              <a:gdLst/>
              <a:ahLst/>
              <a:cxnLst/>
              <a:rect l="l" t="t" r="r" b="b"/>
              <a:pathLst>
                <a:path w="113" h="543" extrusionOk="0">
                  <a:moveTo>
                    <a:pt x="88" y="1"/>
                  </a:moveTo>
                  <a:cubicBezTo>
                    <a:pt x="63" y="1"/>
                    <a:pt x="51" y="14"/>
                    <a:pt x="51" y="39"/>
                  </a:cubicBezTo>
                  <a:cubicBezTo>
                    <a:pt x="38" y="190"/>
                    <a:pt x="12" y="353"/>
                    <a:pt x="0" y="517"/>
                  </a:cubicBezTo>
                  <a:cubicBezTo>
                    <a:pt x="0" y="529"/>
                    <a:pt x="12" y="542"/>
                    <a:pt x="25" y="542"/>
                  </a:cubicBezTo>
                  <a:cubicBezTo>
                    <a:pt x="51" y="542"/>
                    <a:pt x="63" y="529"/>
                    <a:pt x="63" y="517"/>
                  </a:cubicBezTo>
                  <a:cubicBezTo>
                    <a:pt x="76" y="353"/>
                    <a:pt x="101" y="190"/>
                    <a:pt x="113" y="39"/>
                  </a:cubicBezTo>
                  <a:cubicBezTo>
                    <a:pt x="113" y="14"/>
                    <a:pt x="101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3"/>
            <p:cNvSpPr/>
            <p:nvPr/>
          </p:nvSpPr>
          <p:spPr>
            <a:xfrm>
              <a:off x="3283475" y="4878525"/>
              <a:ext cx="5875" cy="38850"/>
            </a:xfrm>
            <a:custGeom>
              <a:avLst/>
              <a:gdLst/>
              <a:ahLst/>
              <a:cxnLst/>
              <a:rect l="l" t="t" r="r" b="b"/>
              <a:pathLst>
                <a:path w="235" h="1554" extrusionOk="0">
                  <a:moveTo>
                    <a:pt x="190" y="1"/>
                  </a:moveTo>
                  <a:cubicBezTo>
                    <a:pt x="179" y="1"/>
                    <a:pt x="168" y="6"/>
                    <a:pt x="164" y="19"/>
                  </a:cubicBezTo>
                  <a:cubicBezTo>
                    <a:pt x="50" y="510"/>
                    <a:pt x="0" y="1013"/>
                    <a:pt x="25" y="1516"/>
                  </a:cubicBezTo>
                  <a:cubicBezTo>
                    <a:pt x="25" y="1541"/>
                    <a:pt x="41" y="1554"/>
                    <a:pt x="57" y="1554"/>
                  </a:cubicBezTo>
                  <a:cubicBezTo>
                    <a:pt x="73" y="1554"/>
                    <a:pt x="89" y="1541"/>
                    <a:pt x="89" y="1516"/>
                  </a:cubicBezTo>
                  <a:cubicBezTo>
                    <a:pt x="63" y="1025"/>
                    <a:pt x="114" y="522"/>
                    <a:pt x="226" y="44"/>
                  </a:cubicBezTo>
                  <a:cubicBezTo>
                    <a:pt x="235" y="20"/>
                    <a:pt x="211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3"/>
            <p:cNvSpPr/>
            <p:nvPr/>
          </p:nvSpPr>
          <p:spPr>
            <a:xfrm>
              <a:off x="3279075" y="4870875"/>
              <a:ext cx="6300" cy="33050"/>
            </a:xfrm>
            <a:custGeom>
              <a:avLst/>
              <a:gdLst/>
              <a:ahLst/>
              <a:cxnLst/>
              <a:rect l="l" t="t" r="r" b="b"/>
              <a:pathLst>
                <a:path w="252" h="1322" extrusionOk="0">
                  <a:moveTo>
                    <a:pt x="213" y="1"/>
                  </a:moveTo>
                  <a:cubicBezTo>
                    <a:pt x="200" y="1"/>
                    <a:pt x="189" y="8"/>
                    <a:pt x="189" y="23"/>
                  </a:cubicBezTo>
                  <a:cubicBezTo>
                    <a:pt x="63" y="439"/>
                    <a:pt x="0" y="866"/>
                    <a:pt x="0" y="1294"/>
                  </a:cubicBezTo>
                  <a:cubicBezTo>
                    <a:pt x="0" y="1312"/>
                    <a:pt x="16" y="1322"/>
                    <a:pt x="32" y="1322"/>
                  </a:cubicBezTo>
                  <a:cubicBezTo>
                    <a:pt x="48" y="1322"/>
                    <a:pt x="63" y="1312"/>
                    <a:pt x="63" y="1294"/>
                  </a:cubicBezTo>
                  <a:cubicBezTo>
                    <a:pt x="63" y="866"/>
                    <a:pt x="126" y="451"/>
                    <a:pt x="252" y="36"/>
                  </a:cubicBezTo>
                  <a:cubicBezTo>
                    <a:pt x="252" y="14"/>
                    <a:pt x="230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3"/>
            <p:cNvSpPr/>
            <p:nvPr/>
          </p:nvSpPr>
          <p:spPr>
            <a:xfrm>
              <a:off x="3269125" y="4846600"/>
              <a:ext cx="6050" cy="31850"/>
            </a:xfrm>
            <a:custGeom>
              <a:avLst/>
              <a:gdLst/>
              <a:ahLst/>
              <a:cxnLst/>
              <a:rect l="l" t="t" r="r" b="b"/>
              <a:pathLst>
                <a:path w="242" h="1274" extrusionOk="0">
                  <a:moveTo>
                    <a:pt x="208" y="1"/>
                  </a:moveTo>
                  <a:cubicBezTo>
                    <a:pt x="191" y="1"/>
                    <a:pt x="172" y="13"/>
                    <a:pt x="172" y="38"/>
                  </a:cubicBezTo>
                  <a:cubicBezTo>
                    <a:pt x="121" y="441"/>
                    <a:pt x="71" y="831"/>
                    <a:pt x="9" y="1234"/>
                  </a:cubicBezTo>
                  <a:cubicBezTo>
                    <a:pt x="1" y="1256"/>
                    <a:pt x="20" y="1274"/>
                    <a:pt x="40" y="1274"/>
                  </a:cubicBezTo>
                  <a:cubicBezTo>
                    <a:pt x="53" y="1274"/>
                    <a:pt x="66" y="1266"/>
                    <a:pt x="71" y="1246"/>
                  </a:cubicBezTo>
                  <a:cubicBezTo>
                    <a:pt x="134" y="843"/>
                    <a:pt x="197" y="441"/>
                    <a:pt x="235" y="38"/>
                  </a:cubicBezTo>
                  <a:cubicBezTo>
                    <a:pt x="241" y="13"/>
                    <a:pt x="225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3"/>
            <p:cNvSpPr/>
            <p:nvPr/>
          </p:nvSpPr>
          <p:spPr>
            <a:xfrm>
              <a:off x="3286200" y="4830825"/>
              <a:ext cx="8200" cy="14400"/>
            </a:xfrm>
            <a:custGeom>
              <a:avLst/>
              <a:gdLst/>
              <a:ahLst/>
              <a:cxnLst/>
              <a:rect l="l" t="t" r="r" b="b"/>
              <a:pathLst>
                <a:path w="328" h="576" extrusionOk="0">
                  <a:moveTo>
                    <a:pt x="283" y="0"/>
                  </a:moveTo>
                  <a:cubicBezTo>
                    <a:pt x="273" y="0"/>
                    <a:pt x="264" y="5"/>
                    <a:pt x="256" y="16"/>
                  </a:cubicBezTo>
                  <a:cubicBezTo>
                    <a:pt x="181" y="192"/>
                    <a:pt x="92" y="356"/>
                    <a:pt x="17" y="532"/>
                  </a:cubicBezTo>
                  <a:cubicBezTo>
                    <a:pt x="0" y="556"/>
                    <a:pt x="22" y="575"/>
                    <a:pt x="42" y="575"/>
                  </a:cubicBezTo>
                  <a:cubicBezTo>
                    <a:pt x="53" y="575"/>
                    <a:pt x="63" y="570"/>
                    <a:pt x="67" y="557"/>
                  </a:cubicBezTo>
                  <a:cubicBezTo>
                    <a:pt x="156" y="393"/>
                    <a:pt x="231" y="217"/>
                    <a:pt x="319" y="54"/>
                  </a:cubicBezTo>
                  <a:cubicBezTo>
                    <a:pt x="328" y="27"/>
                    <a:pt x="305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3"/>
            <p:cNvSpPr/>
            <p:nvPr/>
          </p:nvSpPr>
          <p:spPr>
            <a:xfrm>
              <a:off x="3287575" y="4844650"/>
              <a:ext cx="5225" cy="16525"/>
            </a:xfrm>
            <a:custGeom>
              <a:avLst/>
              <a:gdLst/>
              <a:ahLst/>
              <a:cxnLst/>
              <a:rect l="l" t="t" r="r" b="b"/>
              <a:pathLst>
                <a:path w="209" h="661" extrusionOk="0">
                  <a:moveTo>
                    <a:pt x="169" y="1"/>
                  </a:moveTo>
                  <a:cubicBezTo>
                    <a:pt x="156" y="1"/>
                    <a:pt x="143" y="9"/>
                    <a:pt x="138" y="29"/>
                  </a:cubicBezTo>
                  <a:cubicBezTo>
                    <a:pt x="88" y="217"/>
                    <a:pt x="37" y="418"/>
                    <a:pt x="0" y="619"/>
                  </a:cubicBezTo>
                  <a:cubicBezTo>
                    <a:pt x="0" y="642"/>
                    <a:pt x="23" y="661"/>
                    <a:pt x="41" y="661"/>
                  </a:cubicBezTo>
                  <a:cubicBezTo>
                    <a:pt x="53" y="661"/>
                    <a:pt x="62" y="653"/>
                    <a:pt x="62" y="633"/>
                  </a:cubicBezTo>
                  <a:cubicBezTo>
                    <a:pt x="101" y="431"/>
                    <a:pt x="151" y="242"/>
                    <a:pt x="201" y="41"/>
                  </a:cubicBezTo>
                  <a:cubicBezTo>
                    <a:pt x="209" y="19"/>
                    <a:pt x="189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3"/>
            <p:cNvSpPr/>
            <p:nvPr/>
          </p:nvSpPr>
          <p:spPr>
            <a:xfrm>
              <a:off x="3275725" y="4826425"/>
              <a:ext cx="8200" cy="12825"/>
            </a:xfrm>
            <a:custGeom>
              <a:avLst/>
              <a:gdLst/>
              <a:ahLst/>
              <a:cxnLst/>
              <a:rect l="l" t="t" r="r" b="b"/>
              <a:pathLst>
                <a:path w="328" h="513" extrusionOk="0">
                  <a:moveTo>
                    <a:pt x="286" y="0"/>
                  </a:moveTo>
                  <a:cubicBezTo>
                    <a:pt x="277" y="0"/>
                    <a:pt x="267" y="5"/>
                    <a:pt x="260" y="16"/>
                  </a:cubicBezTo>
                  <a:cubicBezTo>
                    <a:pt x="172" y="166"/>
                    <a:pt x="84" y="305"/>
                    <a:pt x="8" y="468"/>
                  </a:cubicBezTo>
                  <a:cubicBezTo>
                    <a:pt x="0" y="493"/>
                    <a:pt x="19" y="512"/>
                    <a:pt x="40" y="512"/>
                  </a:cubicBezTo>
                  <a:cubicBezTo>
                    <a:pt x="51" y="512"/>
                    <a:pt x="63" y="507"/>
                    <a:pt x="72" y="493"/>
                  </a:cubicBezTo>
                  <a:cubicBezTo>
                    <a:pt x="134" y="342"/>
                    <a:pt x="223" y="192"/>
                    <a:pt x="310" y="54"/>
                  </a:cubicBezTo>
                  <a:cubicBezTo>
                    <a:pt x="328" y="27"/>
                    <a:pt x="30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3"/>
            <p:cNvSpPr/>
            <p:nvPr/>
          </p:nvSpPr>
          <p:spPr>
            <a:xfrm>
              <a:off x="3304225" y="4812975"/>
              <a:ext cx="6925" cy="3150"/>
            </a:xfrm>
            <a:custGeom>
              <a:avLst/>
              <a:gdLst/>
              <a:ahLst/>
              <a:cxnLst/>
              <a:rect l="l" t="t" r="r" b="b"/>
              <a:pathLst>
                <a:path w="277" h="126" extrusionOk="0">
                  <a:moveTo>
                    <a:pt x="226" y="0"/>
                  </a:moveTo>
                  <a:cubicBezTo>
                    <a:pt x="164" y="25"/>
                    <a:pt x="89" y="38"/>
                    <a:pt x="25" y="64"/>
                  </a:cubicBezTo>
                  <a:cubicBezTo>
                    <a:pt x="13" y="64"/>
                    <a:pt x="0" y="89"/>
                    <a:pt x="0" y="101"/>
                  </a:cubicBezTo>
                  <a:cubicBezTo>
                    <a:pt x="13" y="114"/>
                    <a:pt x="25" y="126"/>
                    <a:pt x="38" y="126"/>
                  </a:cubicBezTo>
                  <a:cubicBezTo>
                    <a:pt x="114" y="101"/>
                    <a:pt x="176" y="89"/>
                    <a:pt x="252" y="64"/>
                  </a:cubicBezTo>
                  <a:cubicBezTo>
                    <a:pt x="265" y="64"/>
                    <a:pt x="277" y="38"/>
                    <a:pt x="265" y="25"/>
                  </a:cubicBezTo>
                  <a:cubicBezTo>
                    <a:pt x="265" y="13"/>
                    <a:pt x="25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3"/>
            <p:cNvSpPr/>
            <p:nvPr/>
          </p:nvSpPr>
          <p:spPr>
            <a:xfrm>
              <a:off x="3330425" y="4819850"/>
              <a:ext cx="15550" cy="11850"/>
            </a:xfrm>
            <a:custGeom>
              <a:avLst/>
              <a:gdLst/>
              <a:ahLst/>
              <a:cxnLst/>
              <a:rect l="l" t="t" r="r" b="b"/>
              <a:pathLst>
                <a:path w="622" h="474" extrusionOk="0">
                  <a:moveTo>
                    <a:pt x="584" y="0"/>
                  </a:moveTo>
                  <a:cubicBezTo>
                    <a:pt x="581" y="0"/>
                    <a:pt x="578" y="1"/>
                    <a:pt x="575" y="2"/>
                  </a:cubicBezTo>
                  <a:cubicBezTo>
                    <a:pt x="335" y="65"/>
                    <a:pt x="97" y="191"/>
                    <a:pt x="8" y="429"/>
                  </a:cubicBezTo>
                  <a:cubicBezTo>
                    <a:pt x="1" y="454"/>
                    <a:pt x="24" y="474"/>
                    <a:pt x="45" y="474"/>
                  </a:cubicBezTo>
                  <a:cubicBezTo>
                    <a:pt x="57" y="474"/>
                    <a:pt x="67" y="468"/>
                    <a:pt x="72" y="455"/>
                  </a:cubicBezTo>
                  <a:cubicBezTo>
                    <a:pt x="147" y="228"/>
                    <a:pt x="374" y="116"/>
                    <a:pt x="587" y="65"/>
                  </a:cubicBezTo>
                  <a:cubicBezTo>
                    <a:pt x="622" y="53"/>
                    <a:pt x="61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3"/>
            <p:cNvSpPr/>
            <p:nvPr/>
          </p:nvSpPr>
          <p:spPr>
            <a:xfrm>
              <a:off x="3332650" y="4824075"/>
              <a:ext cx="17600" cy="26900"/>
            </a:xfrm>
            <a:custGeom>
              <a:avLst/>
              <a:gdLst/>
              <a:ahLst/>
              <a:cxnLst/>
              <a:rect l="l" t="t" r="r" b="b"/>
              <a:pathLst>
                <a:path w="704" h="1076" extrusionOk="0">
                  <a:moveTo>
                    <a:pt x="657" y="1"/>
                  </a:moveTo>
                  <a:cubicBezTo>
                    <a:pt x="650" y="1"/>
                    <a:pt x="642" y="3"/>
                    <a:pt x="637" y="9"/>
                  </a:cubicBezTo>
                  <a:cubicBezTo>
                    <a:pt x="335" y="286"/>
                    <a:pt x="108" y="638"/>
                    <a:pt x="8" y="1040"/>
                  </a:cubicBezTo>
                  <a:cubicBezTo>
                    <a:pt x="0" y="1062"/>
                    <a:pt x="19" y="1076"/>
                    <a:pt x="38" y="1076"/>
                  </a:cubicBezTo>
                  <a:cubicBezTo>
                    <a:pt x="51" y="1076"/>
                    <a:pt x="65" y="1069"/>
                    <a:pt x="70" y="1053"/>
                  </a:cubicBezTo>
                  <a:cubicBezTo>
                    <a:pt x="171" y="676"/>
                    <a:pt x="385" y="324"/>
                    <a:pt x="674" y="47"/>
                  </a:cubicBezTo>
                  <a:cubicBezTo>
                    <a:pt x="703" y="28"/>
                    <a:pt x="680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3"/>
            <p:cNvSpPr/>
            <p:nvPr/>
          </p:nvSpPr>
          <p:spPr>
            <a:xfrm>
              <a:off x="3340050" y="4844325"/>
              <a:ext cx="7475" cy="20775"/>
            </a:xfrm>
            <a:custGeom>
              <a:avLst/>
              <a:gdLst/>
              <a:ahLst/>
              <a:cxnLst/>
              <a:rect l="l" t="t" r="r" b="b"/>
              <a:pathLst>
                <a:path w="299" h="831" extrusionOk="0">
                  <a:moveTo>
                    <a:pt x="258" y="1"/>
                  </a:moveTo>
                  <a:cubicBezTo>
                    <a:pt x="250" y="1"/>
                    <a:pt x="244" y="6"/>
                    <a:pt x="240" y="17"/>
                  </a:cubicBezTo>
                  <a:cubicBezTo>
                    <a:pt x="126" y="268"/>
                    <a:pt x="51" y="520"/>
                    <a:pt x="1" y="783"/>
                  </a:cubicBezTo>
                  <a:cubicBezTo>
                    <a:pt x="1" y="814"/>
                    <a:pt x="24" y="831"/>
                    <a:pt x="42" y="831"/>
                  </a:cubicBezTo>
                  <a:cubicBezTo>
                    <a:pt x="54" y="831"/>
                    <a:pt x="64" y="824"/>
                    <a:pt x="64" y="809"/>
                  </a:cubicBezTo>
                  <a:cubicBezTo>
                    <a:pt x="114" y="545"/>
                    <a:pt x="190" y="293"/>
                    <a:pt x="290" y="54"/>
                  </a:cubicBezTo>
                  <a:cubicBezTo>
                    <a:pt x="299" y="28"/>
                    <a:pt x="276" y="1"/>
                    <a:pt x="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3"/>
            <p:cNvSpPr/>
            <p:nvPr/>
          </p:nvSpPr>
          <p:spPr>
            <a:xfrm>
              <a:off x="3338275" y="4873800"/>
              <a:ext cx="11025" cy="26750"/>
            </a:xfrm>
            <a:custGeom>
              <a:avLst/>
              <a:gdLst/>
              <a:ahLst/>
              <a:cxnLst/>
              <a:rect l="l" t="t" r="r" b="b"/>
              <a:pathLst>
                <a:path w="441" h="1070" extrusionOk="0">
                  <a:moveTo>
                    <a:pt x="399" y="1"/>
                  </a:moveTo>
                  <a:cubicBezTo>
                    <a:pt x="389" y="1"/>
                    <a:pt x="378" y="6"/>
                    <a:pt x="373" y="20"/>
                  </a:cubicBezTo>
                  <a:cubicBezTo>
                    <a:pt x="185" y="322"/>
                    <a:pt x="60" y="674"/>
                    <a:pt x="9" y="1026"/>
                  </a:cubicBezTo>
                  <a:cubicBezTo>
                    <a:pt x="1" y="1050"/>
                    <a:pt x="25" y="1069"/>
                    <a:pt x="46" y="1069"/>
                  </a:cubicBezTo>
                  <a:cubicBezTo>
                    <a:pt x="57" y="1069"/>
                    <a:pt x="67" y="1064"/>
                    <a:pt x="72" y="1051"/>
                  </a:cubicBezTo>
                  <a:cubicBezTo>
                    <a:pt x="122" y="686"/>
                    <a:pt x="248" y="359"/>
                    <a:pt x="424" y="45"/>
                  </a:cubicBezTo>
                  <a:cubicBezTo>
                    <a:pt x="440" y="20"/>
                    <a:pt x="419" y="1"/>
                    <a:pt x="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3"/>
            <p:cNvSpPr/>
            <p:nvPr/>
          </p:nvSpPr>
          <p:spPr>
            <a:xfrm>
              <a:off x="3351175" y="4895900"/>
              <a:ext cx="5800" cy="15975"/>
            </a:xfrm>
            <a:custGeom>
              <a:avLst/>
              <a:gdLst/>
              <a:ahLst/>
              <a:cxnLst/>
              <a:rect l="l" t="t" r="r" b="b"/>
              <a:pathLst>
                <a:path w="232" h="639" extrusionOk="0">
                  <a:moveTo>
                    <a:pt x="190" y="0"/>
                  </a:moveTo>
                  <a:cubicBezTo>
                    <a:pt x="183" y="0"/>
                    <a:pt x="176" y="5"/>
                    <a:pt x="172" y="16"/>
                  </a:cubicBezTo>
                  <a:cubicBezTo>
                    <a:pt x="84" y="204"/>
                    <a:pt x="33" y="393"/>
                    <a:pt x="8" y="595"/>
                  </a:cubicBezTo>
                  <a:cubicBezTo>
                    <a:pt x="0" y="619"/>
                    <a:pt x="24" y="638"/>
                    <a:pt x="45" y="638"/>
                  </a:cubicBezTo>
                  <a:cubicBezTo>
                    <a:pt x="57" y="638"/>
                    <a:pt x="67" y="633"/>
                    <a:pt x="72" y="620"/>
                  </a:cubicBezTo>
                  <a:cubicBezTo>
                    <a:pt x="97" y="419"/>
                    <a:pt x="147" y="229"/>
                    <a:pt x="223" y="53"/>
                  </a:cubicBezTo>
                  <a:cubicBezTo>
                    <a:pt x="231" y="27"/>
                    <a:pt x="209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3"/>
            <p:cNvSpPr/>
            <p:nvPr/>
          </p:nvSpPr>
          <p:spPr>
            <a:xfrm>
              <a:off x="3357975" y="4923000"/>
              <a:ext cx="2225" cy="3800"/>
            </a:xfrm>
            <a:custGeom>
              <a:avLst/>
              <a:gdLst/>
              <a:ahLst/>
              <a:cxnLst/>
              <a:rect l="l" t="t" r="r" b="b"/>
              <a:pathLst>
                <a:path w="89" h="152" extrusionOk="0">
                  <a:moveTo>
                    <a:pt x="38" y="1"/>
                  </a:moveTo>
                  <a:cubicBezTo>
                    <a:pt x="26" y="1"/>
                    <a:pt x="13" y="1"/>
                    <a:pt x="13" y="14"/>
                  </a:cubicBezTo>
                  <a:cubicBezTo>
                    <a:pt x="13" y="14"/>
                    <a:pt x="1" y="26"/>
                    <a:pt x="1" y="39"/>
                  </a:cubicBezTo>
                  <a:cubicBezTo>
                    <a:pt x="1" y="39"/>
                    <a:pt x="1" y="51"/>
                    <a:pt x="13" y="51"/>
                  </a:cubicBezTo>
                  <a:cubicBezTo>
                    <a:pt x="13" y="64"/>
                    <a:pt x="13" y="64"/>
                    <a:pt x="26" y="64"/>
                  </a:cubicBezTo>
                  <a:lnTo>
                    <a:pt x="13" y="64"/>
                  </a:lnTo>
                  <a:cubicBezTo>
                    <a:pt x="26" y="64"/>
                    <a:pt x="26" y="64"/>
                    <a:pt x="26" y="76"/>
                  </a:cubicBezTo>
                  <a:lnTo>
                    <a:pt x="26" y="101"/>
                  </a:lnTo>
                  <a:cubicBezTo>
                    <a:pt x="13" y="114"/>
                    <a:pt x="13" y="114"/>
                    <a:pt x="26" y="126"/>
                  </a:cubicBezTo>
                  <a:cubicBezTo>
                    <a:pt x="26" y="139"/>
                    <a:pt x="26" y="139"/>
                    <a:pt x="38" y="151"/>
                  </a:cubicBezTo>
                  <a:cubicBezTo>
                    <a:pt x="51" y="151"/>
                    <a:pt x="76" y="151"/>
                    <a:pt x="76" y="139"/>
                  </a:cubicBezTo>
                  <a:cubicBezTo>
                    <a:pt x="88" y="114"/>
                    <a:pt x="88" y="89"/>
                    <a:pt x="88" y="64"/>
                  </a:cubicBezTo>
                  <a:cubicBezTo>
                    <a:pt x="88" y="39"/>
                    <a:pt x="76" y="26"/>
                    <a:pt x="63" y="14"/>
                  </a:cubicBezTo>
                  <a:cubicBezTo>
                    <a:pt x="51" y="1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3"/>
            <p:cNvSpPr/>
            <p:nvPr/>
          </p:nvSpPr>
          <p:spPr>
            <a:xfrm>
              <a:off x="3469275" y="4959575"/>
              <a:ext cx="5675" cy="10825"/>
            </a:xfrm>
            <a:custGeom>
              <a:avLst/>
              <a:gdLst/>
              <a:ahLst/>
              <a:cxnLst/>
              <a:rect l="l" t="t" r="r" b="b"/>
              <a:pathLst>
                <a:path w="227" h="433" extrusionOk="0">
                  <a:moveTo>
                    <a:pt x="34" y="1"/>
                  </a:moveTo>
                  <a:cubicBezTo>
                    <a:pt x="26" y="1"/>
                    <a:pt x="18" y="4"/>
                    <a:pt x="13" y="9"/>
                  </a:cubicBezTo>
                  <a:cubicBezTo>
                    <a:pt x="1" y="9"/>
                    <a:pt x="1" y="34"/>
                    <a:pt x="1" y="47"/>
                  </a:cubicBezTo>
                  <a:cubicBezTo>
                    <a:pt x="51" y="172"/>
                    <a:pt x="113" y="298"/>
                    <a:pt x="164" y="412"/>
                  </a:cubicBezTo>
                  <a:cubicBezTo>
                    <a:pt x="164" y="426"/>
                    <a:pt x="172" y="432"/>
                    <a:pt x="182" y="432"/>
                  </a:cubicBezTo>
                  <a:cubicBezTo>
                    <a:pt x="189" y="432"/>
                    <a:pt x="196" y="429"/>
                    <a:pt x="202" y="424"/>
                  </a:cubicBezTo>
                  <a:cubicBezTo>
                    <a:pt x="227" y="424"/>
                    <a:pt x="227" y="399"/>
                    <a:pt x="214" y="387"/>
                  </a:cubicBezTo>
                  <a:cubicBezTo>
                    <a:pt x="164" y="261"/>
                    <a:pt x="113" y="135"/>
                    <a:pt x="63" y="21"/>
                  </a:cubicBezTo>
                  <a:cubicBezTo>
                    <a:pt x="56" y="7"/>
                    <a:pt x="4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3"/>
            <p:cNvSpPr/>
            <p:nvPr/>
          </p:nvSpPr>
          <p:spPr>
            <a:xfrm>
              <a:off x="3473350" y="4958150"/>
              <a:ext cx="3175" cy="8700"/>
            </a:xfrm>
            <a:custGeom>
              <a:avLst/>
              <a:gdLst/>
              <a:ahLst/>
              <a:cxnLst/>
              <a:rect l="l" t="t" r="r" b="b"/>
              <a:pathLst>
                <a:path w="127" h="348" extrusionOk="0">
                  <a:moveTo>
                    <a:pt x="32" y="0"/>
                  </a:moveTo>
                  <a:cubicBezTo>
                    <a:pt x="16" y="0"/>
                    <a:pt x="1" y="9"/>
                    <a:pt x="1" y="28"/>
                  </a:cubicBezTo>
                  <a:cubicBezTo>
                    <a:pt x="1" y="142"/>
                    <a:pt x="14" y="242"/>
                    <a:pt x="64" y="330"/>
                  </a:cubicBezTo>
                  <a:cubicBezTo>
                    <a:pt x="64" y="339"/>
                    <a:pt x="77" y="348"/>
                    <a:pt x="88" y="348"/>
                  </a:cubicBezTo>
                  <a:cubicBezTo>
                    <a:pt x="93" y="348"/>
                    <a:pt x="98" y="346"/>
                    <a:pt x="101" y="343"/>
                  </a:cubicBezTo>
                  <a:cubicBezTo>
                    <a:pt x="126" y="330"/>
                    <a:pt x="126" y="318"/>
                    <a:pt x="114" y="293"/>
                  </a:cubicBezTo>
                  <a:cubicBezTo>
                    <a:pt x="76" y="217"/>
                    <a:pt x="64" y="129"/>
                    <a:pt x="64" y="28"/>
                  </a:cubicBezTo>
                  <a:cubicBezTo>
                    <a:pt x="64" y="9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3"/>
            <p:cNvSpPr/>
            <p:nvPr/>
          </p:nvSpPr>
          <p:spPr>
            <a:xfrm>
              <a:off x="3472225" y="4949175"/>
              <a:ext cx="7300" cy="17800"/>
            </a:xfrm>
            <a:custGeom>
              <a:avLst/>
              <a:gdLst/>
              <a:ahLst/>
              <a:cxnLst/>
              <a:rect l="l" t="t" r="r" b="b"/>
              <a:pathLst>
                <a:path w="292" h="712" extrusionOk="0">
                  <a:moveTo>
                    <a:pt x="40" y="1"/>
                  </a:moveTo>
                  <a:cubicBezTo>
                    <a:pt x="21" y="1"/>
                    <a:pt x="0" y="18"/>
                    <a:pt x="8" y="48"/>
                  </a:cubicBezTo>
                  <a:cubicBezTo>
                    <a:pt x="84" y="261"/>
                    <a:pt x="159" y="476"/>
                    <a:pt x="222" y="689"/>
                  </a:cubicBezTo>
                  <a:cubicBezTo>
                    <a:pt x="227" y="705"/>
                    <a:pt x="241" y="712"/>
                    <a:pt x="255" y="712"/>
                  </a:cubicBezTo>
                  <a:cubicBezTo>
                    <a:pt x="274" y="712"/>
                    <a:pt x="292" y="698"/>
                    <a:pt x="285" y="677"/>
                  </a:cubicBezTo>
                  <a:cubicBezTo>
                    <a:pt x="222" y="450"/>
                    <a:pt x="146" y="236"/>
                    <a:pt x="71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3"/>
            <p:cNvSpPr/>
            <p:nvPr/>
          </p:nvSpPr>
          <p:spPr>
            <a:xfrm>
              <a:off x="3472500" y="4945250"/>
              <a:ext cx="9550" cy="19200"/>
            </a:xfrm>
            <a:custGeom>
              <a:avLst/>
              <a:gdLst/>
              <a:ahLst/>
              <a:cxnLst/>
              <a:rect l="l" t="t" r="r" b="b"/>
              <a:pathLst>
                <a:path w="382" h="768" extrusionOk="0">
                  <a:moveTo>
                    <a:pt x="46" y="1"/>
                  </a:moveTo>
                  <a:cubicBezTo>
                    <a:pt x="24" y="1"/>
                    <a:pt x="1" y="27"/>
                    <a:pt x="9" y="54"/>
                  </a:cubicBezTo>
                  <a:cubicBezTo>
                    <a:pt x="135" y="267"/>
                    <a:pt x="249" y="494"/>
                    <a:pt x="311" y="745"/>
                  </a:cubicBezTo>
                  <a:cubicBezTo>
                    <a:pt x="316" y="760"/>
                    <a:pt x="329" y="767"/>
                    <a:pt x="342" y="767"/>
                  </a:cubicBezTo>
                  <a:cubicBezTo>
                    <a:pt x="362" y="767"/>
                    <a:pt x="382" y="751"/>
                    <a:pt x="375" y="720"/>
                  </a:cubicBezTo>
                  <a:cubicBezTo>
                    <a:pt x="299" y="482"/>
                    <a:pt x="198" y="242"/>
                    <a:pt x="73" y="16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3"/>
            <p:cNvSpPr/>
            <p:nvPr/>
          </p:nvSpPr>
          <p:spPr>
            <a:xfrm>
              <a:off x="3475375" y="4940050"/>
              <a:ext cx="8225" cy="22975"/>
            </a:xfrm>
            <a:custGeom>
              <a:avLst/>
              <a:gdLst/>
              <a:ahLst/>
              <a:cxnLst/>
              <a:rect l="l" t="t" r="r" b="b"/>
              <a:pathLst>
                <a:path w="329" h="919" extrusionOk="0">
                  <a:moveTo>
                    <a:pt x="38" y="0"/>
                  </a:moveTo>
                  <a:cubicBezTo>
                    <a:pt x="19" y="0"/>
                    <a:pt x="0" y="14"/>
                    <a:pt x="8" y="36"/>
                  </a:cubicBezTo>
                  <a:cubicBezTo>
                    <a:pt x="70" y="325"/>
                    <a:pt x="234" y="589"/>
                    <a:pt x="260" y="891"/>
                  </a:cubicBezTo>
                  <a:cubicBezTo>
                    <a:pt x="266" y="910"/>
                    <a:pt x="284" y="919"/>
                    <a:pt x="300" y="919"/>
                  </a:cubicBezTo>
                  <a:cubicBezTo>
                    <a:pt x="316" y="919"/>
                    <a:pt x="328" y="910"/>
                    <a:pt x="322" y="891"/>
                  </a:cubicBezTo>
                  <a:cubicBezTo>
                    <a:pt x="297" y="589"/>
                    <a:pt x="134" y="312"/>
                    <a:pt x="70" y="23"/>
                  </a:cubicBezTo>
                  <a:cubicBezTo>
                    <a:pt x="65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3"/>
            <p:cNvSpPr/>
            <p:nvPr/>
          </p:nvSpPr>
          <p:spPr>
            <a:xfrm>
              <a:off x="3472600" y="4933000"/>
              <a:ext cx="14600" cy="30600"/>
            </a:xfrm>
            <a:custGeom>
              <a:avLst/>
              <a:gdLst/>
              <a:ahLst/>
              <a:cxnLst/>
              <a:rect l="l" t="t" r="r" b="b"/>
              <a:pathLst>
                <a:path w="584" h="1224" extrusionOk="0">
                  <a:moveTo>
                    <a:pt x="48" y="0"/>
                  </a:moveTo>
                  <a:cubicBezTo>
                    <a:pt x="27" y="0"/>
                    <a:pt x="1" y="27"/>
                    <a:pt x="18" y="53"/>
                  </a:cubicBezTo>
                  <a:cubicBezTo>
                    <a:pt x="198" y="402"/>
                    <a:pt x="356" y="773"/>
                    <a:pt x="489" y="1145"/>
                  </a:cubicBezTo>
                  <a:lnTo>
                    <a:pt x="489" y="1145"/>
                  </a:lnTo>
                  <a:cubicBezTo>
                    <a:pt x="484" y="1142"/>
                    <a:pt x="478" y="1138"/>
                    <a:pt x="471" y="1135"/>
                  </a:cubicBezTo>
                  <a:cubicBezTo>
                    <a:pt x="464" y="1130"/>
                    <a:pt x="457" y="1128"/>
                    <a:pt x="450" y="1128"/>
                  </a:cubicBezTo>
                  <a:cubicBezTo>
                    <a:pt x="421" y="1128"/>
                    <a:pt x="403" y="1165"/>
                    <a:pt x="433" y="1185"/>
                  </a:cubicBezTo>
                  <a:cubicBezTo>
                    <a:pt x="471" y="1210"/>
                    <a:pt x="496" y="1223"/>
                    <a:pt x="534" y="1223"/>
                  </a:cubicBezTo>
                  <a:cubicBezTo>
                    <a:pt x="559" y="1223"/>
                    <a:pt x="584" y="1198"/>
                    <a:pt x="572" y="1173"/>
                  </a:cubicBezTo>
                  <a:cubicBezTo>
                    <a:pt x="433" y="783"/>
                    <a:pt x="257" y="393"/>
                    <a:pt x="69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3"/>
            <p:cNvSpPr/>
            <p:nvPr/>
          </p:nvSpPr>
          <p:spPr>
            <a:xfrm>
              <a:off x="3473225" y="4929225"/>
              <a:ext cx="16500" cy="33550"/>
            </a:xfrm>
            <a:custGeom>
              <a:avLst/>
              <a:gdLst/>
              <a:ahLst/>
              <a:cxnLst/>
              <a:rect l="l" t="t" r="r" b="b"/>
              <a:pathLst>
                <a:path w="660" h="1342" extrusionOk="0">
                  <a:moveTo>
                    <a:pt x="48" y="0"/>
                  </a:moveTo>
                  <a:cubicBezTo>
                    <a:pt x="27" y="0"/>
                    <a:pt x="1" y="27"/>
                    <a:pt x="19" y="53"/>
                  </a:cubicBezTo>
                  <a:cubicBezTo>
                    <a:pt x="106" y="268"/>
                    <a:pt x="207" y="469"/>
                    <a:pt x="295" y="682"/>
                  </a:cubicBezTo>
                  <a:cubicBezTo>
                    <a:pt x="346" y="783"/>
                    <a:pt x="383" y="883"/>
                    <a:pt x="433" y="984"/>
                  </a:cubicBezTo>
                  <a:cubicBezTo>
                    <a:pt x="446" y="1022"/>
                    <a:pt x="572" y="1274"/>
                    <a:pt x="547" y="1286"/>
                  </a:cubicBezTo>
                  <a:cubicBezTo>
                    <a:pt x="526" y="1297"/>
                    <a:pt x="540" y="1342"/>
                    <a:pt x="567" y="1342"/>
                  </a:cubicBezTo>
                  <a:cubicBezTo>
                    <a:pt x="572" y="1342"/>
                    <a:pt x="578" y="1340"/>
                    <a:pt x="584" y="1336"/>
                  </a:cubicBezTo>
                  <a:cubicBezTo>
                    <a:pt x="659" y="1286"/>
                    <a:pt x="584" y="1173"/>
                    <a:pt x="559" y="1110"/>
                  </a:cubicBezTo>
                  <a:cubicBezTo>
                    <a:pt x="509" y="984"/>
                    <a:pt x="446" y="871"/>
                    <a:pt x="396" y="745"/>
                  </a:cubicBezTo>
                  <a:cubicBezTo>
                    <a:pt x="282" y="506"/>
                    <a:pt x="182" y="268"/>
                    <a:pt x="69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3"/>
            <p:cNvSpPr/>
            <p:nvPr/>
          </p:nvSpPr>
          <p:spPr>
            <a:xfrm>
              <a:off x="3468500" y="4914750"/>
              <a:ext cx="23325" cy="43950"/>
            </a:xfrm>
            <a:custGeom>
              <a:avLst/>
              <a:gdLst/>
              <a:ahLst/>
              <a:cxnLst/>
              <a:rect l="l" t="t" r="r" b="b"/>
              <a:pathLst>
                <a:path w="933" h="1758" extrusionOk="0">
                  <a:moveTo>
                    <a:pt x="53" y="1"/>
                  </a:moveTo>
                  <a:cubicBezTo>
                    <a:pt x="27" y="1"/>
                    <a:pt x="1" y="28"/>
                    <a:pt x="18" y="54"/>
                  </a:cubicBezTo>
                  <a:cubicBezTo>
                    <a:pt x="333" y="595"/>
                    <a:pt x="622" y="1160"/>
                    <a:pt x="861" y="1739"/>
                  </a:cubicBezTo>
                  <a:cubicBezTo>
                    <a:pt x="866" y="1752"/>
                    <a:pt x="875" y="1757"/>
                    <a:pt x="886" y="1757"/>
                  </a:cubicBezTo>
                  <a:cubicBezTo>
                    <a:pt x="907" y="1757"/>
                    <a:pt x="933" y="1735"/>
                    <a:pt x="924" y="1702"/>
                  </a:cubicBezTo>
                  <a:cubicBezTo>
                    <a:pt x="672" y="1123"/>
                    <a:pt x="396" y="557"/>
                    <a:pt x="82" y="17"/>
                  </a:cubicBezTo>
                  <a:cubicBezTo>
                    <a:pt x="74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3"/>
            <p:cNvSpPr/>
            <p:nvPr/>
          </p:nvSpPr>
          <p:spPr>
            <a:xfrm>
              <a:off x="3479425" y="4923250"/>
              <a:ext cx="14700" cy="31925"/>
            </a:xfrm>
            <a:custGeom>
              <a:avLst/>
              <a:gdLst/>
              <a:ahLst/>
              <a:cxnLst/>
              <a:rect l="l" t="t" r="r" b="b"/>
              <a:pathLst>
                <a:path w="588" h="1277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98" y="242"/>
                    <a:pt x="185" y="443"/>
                    <a:pt x="274" y="632"/>
                  </a:cubicBezTo>
                  <a:cubicBezTo>
                    <a:pt x="311" y="733"/>
                    <a:pt x="361" y="820"/>
                    <a:pt x="399" y="921"/>
                  </a:cubicBezTo>
                  <a:cubicBezTo>
                    <a:pt x="424" y="971"/>
                    <a:pt x="450" y="1022"/>
                    <a:pt x="462" y="1072"/>
                  </a:cubicBezTo>
                  <a:cubicBezTo>
                    <a:pt x="487" y="1122"/>
                    <a:pt x="512" y="1173"/>
                    <a:pt x="500" y="1236"/>
                  </a:cubicBezTo>
                  <a:cubicBezTo>
                    <a:pt x="500" y="1258"/>
                    <a:pt x="522" y="1276"/>
                    <a:pt x="540" y="1276"/>
                  </a:cubicBezTo>
                  <a:cubicBezTo>
                    <a:pt x="552" y="1276"/>
                    <a:pt x="562" y="1268"/>
                    <a:pt x="562" y="1248"/>
                  </a:cubicBezTo>
                  <a:cubicBezTo>
                    <a:pt x="587" y="1147"/>
                    <a:pt x="537" y="1060"/>
                    <a:pt x="500" y="984"/>
                  </a:cubicBezTo>
                  <a:cubicBezTo>
                    <a:pt x="450" y="871"/>
                    <a:pt x="399" y="758"/>
                    <a:pt x="349" y="658"/>
                  </a:cubicBezTo>
                  <a:cubicBezTo>
                    <a:pt x="261" y="443"/>
                    <a:pt x="160" y="230"/>
                    <a:pt x="72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3"/>
            <p:cNvSpPr/>
            <p:nvPr/>
          </p:nvSpPr>
          <p:spPr>
            <a:xfrm>
              <a:off x="3480350" y="4919150"/>
              <a:ext cx="17250" cy="33775"/>
            </a:xfrm>
            <a:custGeom>
              <a:avLst/>
              <a:gdLst/>
              <a:ahLst/>
              <a:cxnLst/>
              <a:rect l="l" t="t" r="r" b="b"/>
              <a:pathLst>
                <a:path w="690" h="1351" extrusionOk="0">
                  <a:moveTo>
                    <a:pt x="46" y="1"/>
                  </a:moveTo>
                  <a:cubicBezTo>
                    <a:pt x="23" y="1"/>
                    <a:pt x="1" y="28"/>
                    <a:pt x="10" y="54"/>
                  </a:cubicBezTo>
                  <a:cubicBezTo>
                    <a:pt x="111" y="255"/>
                    <a:pt x="211" y="456"/>
                    <a:pt x="312" y="671"/>
                  </a:cubicBezTo>
                  <a:cubicBezTo>
                    <a:pt x="362" y="771"/>
                    <a:pt x="413" y="872"/>
                    <a:pt x="450" y="972"/>
                  </a:cubicBezTo>
                  <a:lnTo>
                    <a:pt x="525" y="1123"/>
                  </a:lnTo>
                  <a:cubicBezTo>
                    <a:pt x="538" y="1148"/>
                    <a:pt x="550" y="1174"/>
                    <a:pt x="550" y="1199"/>
                  </a:cubicBezTo>
                  <a:cubicBezTo>
                    <a:pt x="564" y="1224"/>
                    <a:pt x="589" y="1274"/>
                    <a:pt x="576" y="1299"/>
                  </a:cubicBezTo>
                  <a:cubicBezTo>
                    <a:pt x="557" y="1318"/>
                    <a:pt x="580" y="1350"/>
                    <a:pt x="603" y="1350"/>
                  </a:cubicBezTo>
                  <a:cubicBezTo>
                    <a:pt x="611" y="1350"/>
                    <a:pt x="619" y="1347"/>
                    <a:pt x="626" y="1337"/>
                  </a:cubicBezTo>
                  <a:cubicBezTo>
                    <a:pt x="689" y="1261"/>
                    <a:pt x="601" y="1148"/>
                    <a:pt x="576" y="1073"/>
                  </a:cubicBezTo>
                  <a:cubicBezTo>
                    <a:pt x="525" y="959"/>
                    <a:pt x="463" y="847"/>
                    <a:pt x="413" y="721"/>
                  </a:cubicBezTo>
                  <a:cubicBezTo>
                    <a:pt x="299" y="495"/>
                    <a:pt x="186" y="255"/>
                    <a:pt x="73" y="17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3"/>
            <p:cNvSpPr/>
            <p:nvPr/>
          </p:nvSpPr>
          <p:spPr>
            <a:xfrm>
              <a:off x="3473875" y="4908450"/>
              <a:ext cx="25700" cy="41275"/>
            </a:xfrm>
            <a:custGeom>
              <a:avLst/>
              <a:gdLst/>
              <a:ahLst/>
              <a:cxnLst/>
              <a:rect l="l" t="t" r="r" b="b"/>
              <a:pathLst>
                <a:path w="1028" h="1651" extrusionOk="0">
                  <a:moveTo>
                    <a:pt x="41" y="1"/>
                  </a:moveTo>
                  <a:cubicBezTo>
                    <a:pt x="19" y="1"/>
                    <a:pt x="0" y="25"/>
                    <a:pt x="18" y="42"/>
                  </a:cubicBezTo>
                  <a:cubicBezTo>
                    <a:pt x="382" y="545"/>
                    <a:pt x="697" y="1073"/>
                    <a:pt x="960" y="1627"/>
                  </a:cubicBezTo>
                  <a:cubicBezTo>
                    <a:pt x="965" y="1644"/>
                    <a:pt x="975" y="1651"/>
                    <a:pt x="986" y="1651"/>
                  </a:cubicBezTo>
                  <a:cubicBezTo>
                    <a:pt x="1006" y="1651"/>
                    <a:pt x="1027" y="1626"/>
                    <a:pt x="1011" y="1602"/>
                  </a:cubicBezTo>
                  <a:cubicBezTo>
                    <a:pt x="747" y="1048"/>
                    <a:pt x="432" y="507"/>
                    <a:pt x="68" y="17"/>
                  </a:cubicBezTo>
                  <a:cubicBezTo>
                    <a:pt x="60" y="6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3"/>
            <p:cNvSpPr/>
            <p:nvPr/>
          </p:nvSpPr>
          <p:spPr>
            <a:xfrm>
              <a:off x="3483500" y="4919475"/>
              <a:ext cx="16500" cy="24075"/>
            </a:xfrm>
            <a:custGeom>
              <a:avLst/>
              <a:gdLst/>
              <a:ahLst/>
              <a:cxnLst/>
              <a:rect l="l" t="t" r="r" b="b"/>
              <a:pathLst>
                <a:path w="660" h="963" extrusionOk="0">
                  <a:moveTo>
                    <a:pt x="46" y="0"/>
                  </a:moveTo>
                  <a:cubicBezTo>
                    <a:pt x="23" y="0"/>
                    <a:pt x="1" y="27"/>
                    <a:pt x="10" y="54"/>
                  </a:cubicBezTo>
                  <a:cubicBezTo>
                    <a:pt x="198" y="356"/>
                    <a:pt x="387" y="658"/>
                    <a:pt x="588" y="946"/>
                  </a:cubicBezTo>
                  <a:cubicBezTo>
                    <a:pt x="596" y="958"/>
                    <a:pt x="606" y="963"/>
                    <a:pt x="616" y="963"/>
                  </a:cubicBezTo>
                  <a:cubicBezTo>
                    <a:pt x="638" y="963"/>
                    <a:pt x="660" y="939"/>
                    <a:pt x="651" y="921"/>
                  </a:cubicBezTo>
                  <a:cubicBezTo>
                    <a:pt x="450" y="619"/>
                    <a:pt x="248" y="318"/>
                    <a:pt x="72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3"/>
            <p:cNvSpPr/>
            <p:nvPr/>
          </p:nvSpPr>
          <p:spPr>
            <a:xfrm>
              <a:off x="3477950" y="4898400"/>
              <a:ext cx="23625" cy="43325"/>
            </a:xfrm>
            <a:custGeom>
              <a:avLst/>
              <a:gdLst/>
              <a:ahLst/>
              <a:cxnLst/>
              <a:rect l="l" t="t" r="r" b="b"/>
              <a:pathLst>
                <a:path w="945" h="1733" extrusionOk="0">
                  <a:moveTo>
                    <a:pt x="51" y="1"/>
                  </a:moveTo>
                  <a:cubicBezTo>
                    <a:pt x="26" y="1"/>
                    <a:pt x="0" y="24"/>
                    <a:pt x="18" y="42"/>
                  </a:cubicBezTo>
                  <a:cubicBezTo>
                    <a:pt x="370" y="557"/>
                    <a:pt x="660" y="1123"/>
                    <a:pt x="873" y="1714"/>
                  </a:cubicBezTo>
                  <a:cubicBezTo>
                    <a:pt x="877" y="1727"/>
                    <a:pt x="888" y="1733"/>
                    <a:pt x="899" y="1733"/>
                  </a:cubicBezTo>
                  <a:cubicBezTo>
                    <a:pt x="920" y="1733"/>
                    <a:pt x="944" y="1714"/>
                    <a:pt x="936" y="1689"/>
                  </a:cubicBezTo>
                  <a:cubicBezTo>
                    <a:pt x="722" y="1098"/>
                    <a:pt x="433" y="532"/>
                    <a:pt x="81" y="17"/>
                  </a:cubicBezTo>
                  <a:cubicBezTo>
                    <a:pt x="73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3"/>
            <p:cNvSpPr/>
            <p:nvPr/>
          </p:nvSpPr>
          <p:spPr>
            <a:xfrm>
              <a:off x="3484150" y="4912800"/>
              <a:ext cx="15750" cy="27050"/>
            </a:xfrm>
            <a:custGeom>
              <a:avLst/>
              <a:gdLst/>
              <a:ahLst/>
              <a:cxnLst/>
              <a:rect l="l" t="t" r="r" b="b"/>
              <a:pathLst>
                <a:path w="630" h="1082" extrusionOk="0">
                  <a:moveTo>
                    <a:pt x="36" y="0"/>
                  </a:moveTo>
                  <a:cubicBezTo>
                    <a:pt x="19" y="0"/>
                    <a:pt x="1" y="20"/>
                    <a:pt x="9" y="44"/>
                  </a:cubicBezTo>
                  <a:cubicBezTo>
                    <a:pt x="160" y="409"/>
                    <a:pt x="348" y="749"/>
                    <a:pt x="549" y="1062"/>
                  </a:cubicBezTo>
                  <a:cubicBezTo>
                    <a:pt x="558" y="1076"/>
                    <a:pt x="572" y="1081"/>
                    <a:pt x="584" y="1081"/>
                  </a:cubicBezTo>
                  <a:cubicBezTo>
                    <a:pt x="608" y="1081"/>
                    <a:pt x="629" y="1062"/>
                    <a:pt x="613" y="1037"/>
                  </a:cubicBezTo>
                  <a:cubicBezTo>
                    <a:pt x="398" y="710"/>
                    <a:pt x="222" y="371"/>
                    <a:pt x="59" y="19"/>
                  </a:cubicBezTo>
                  <a:cubicBezTo>
                    <a:pt x="55" y="6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3"/>
            <p:cNvSpPr/>
            <p:nvPr/>
          </p:nvSpPr>
          <p:spPr>
            <a:xfrm>
              <a:off x="3481000" y="4937400"/>
              <a:ext cx="10400" cy="19550"/>
            </a:xfrm>
            <a:custGeom>
              <a:avLst/>
              <a:gdLst/>
              <a:ahLst/>
              <a:cxnLst/>
              <a:rect l="l" t="t" r="r" b="b"/>
              <a:pathLst>
                <a:path w="416" h="782" extrusionOk="0">
                  <a:moveTo>
                    <a:pt x="45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135" y="293"/>
                    <a:pt x="248" y="519"/>
                    <a:pt x="348" y="758"/>
                  </a:cubicBezTo>
                  <a:cubicBezTo>
                    <a:pt x="353" y="775"/>
                    <a:pt x="363" y="782"/>
                    <a:pt x="374" y="782"/>
                  </a:cubicBezTo>
                  <a:cubicBezTo>
                    <a:pt x="394" y="782"/>
                    <a:pt x="415" y="757"/>
                    <a:pt x="399" y="732"/>
                  </a:cubicBezTo>
                  <a:cubicBezTo>
                    <a:pt x="298" y="494"/>
                    <a:pt x="185" y="254"/>
                    <a:pt x="72" y="16"/>
                  </a:cubicBezTo>
                  <a:cubicBezTo>
                    <a:pt x="64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3"/>
            <p:cNvSpPr/>
            <p:nvPr/>
          </p:nvSpPr>
          <p:spPr>
            <a:xfrm>
              <a:off x="3481300" y="4940850"/>
              <a:ext cx="8300" cy="17950"/>
            </a:xfrm>
            <a:custGeom>
              <a:avLst/>
              <a:gdLst/>
              <a:ahLst/>
              <a:cxnLst/>
              <a:rect l="l" t="t" r="r" b="b"/>
              <a:pathLst>
                <a:path w="332" h="718" extrusionOk="0">
                  <a:moveTo>
                    <a:pt x="47" y="1"/>
                  </a:moveTo>
                  <a:cubicBezTo>
                    <a:pt x="24" y="1"/>
                    <a:pt x="1" y="27"/>
                    <a:pt x="9" y="54"/>
                  </a:cubicBezTo>
                  <a:cubicBezTo>
                    <a:pt x="110" y="267"/>
                    <a:pt x="199" y="482"/>
                    <a:pt x="261" y="695"/>
                  </a:cubicBezTo>
                  <a:cubicBezTo>
                    <a:pt x="266" y="711"/>
                    <a:pt x="281" y="718"/>
                    <a:pt x="294" y="718"/>
                  </a:cubicBezTo>
                  <a:cubicBezTo>
                    <a:pt x="313" y="718"/>
                    <a:pt x="331" y="705"/>
                    <a:pt x="324" y="683"/>
                  </a:cubicBezTo>
                  <a:cubicBezTo>
                    <a:pt x="249" y="457"/>
                    <a:pt x="173" y="230"/>
                    <a:pt x="73" y="16"/>
                  </a:cubicBezTo>
                  <a:cubicBezTo>
                    <a:pt x="65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3"/>
            <p:cNvSpPr/>
            <p:nvPr/>
          </p:nvSpPr>
          <p:spPr>
            <a:xfrm>
              <a:off x="3483325" y="4948000"/>
              <a:ext cx="4500" cy="12250"/>
            </a:xfrm>
            <a:custGeom>
              <a:avLst/>
              <a:gdLst/>
              <a:ahLst/>
              <a:cxnLst/>
              <a:rect l="l" t="t" r="r" b="b"/>
              <a:pathLst>
                <a:path w="180" h="490" extrusionOk="0">
                  <a:moveTo>
                    <a:pt x="36" y="1"/>
                  </a:moveTo>
                  <a:cubicBezTo>
                    <a:pt x="16" y="1"/>
                    <a:pt x="1" y="20"/>
                    <a:pt x="17" y="45"/>
                  </a:cubicBezTo>
                  <a:cubicBezTo>
                    <a:pt x="79" y="171"/>
                    <a:pt x="118" y="308"/>
                    <a:pt x="92" y="447"/>
                  </a:cubicBezTo>
                  <a:cubicBezTo>
                    <a:pt x="92" y="459"/>
                    <a:pt x="92" y="484"/>
                    <a:pt x="118" y="484"/>
                  </a:cubicBezTo>
                  <a:cubicBezTo>
                    <a:pt x="121" y="488"/>
                    <a:pt x="125" y="490"/>
                    <a:pt x="129" y="490"/>
                  </a:cubicBezTo>
                  <a:cubicBezTo>
                    <a:pt x="141" y="490"/>
                    <a:pt x="155" y="478"/>
                    <a:pt x="155" y="459"/>
                  </a:cubicBezTo>
                  <a:cubicBezTo>
                    <a:pt x="180" y="308"/>
                    <a:pt x="155" y="145"/>
                    <a:pt x="67" y="20"/>
                  </a:cubicBezTo>
                  <a:cubicBezTo>
                    <a:pt x="58" y="6"/>
                    <a:pt x="47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3"/>
            <p:cNvSpPr/>
            <p:nvPr/>
          </p:nvSpPr>
          <p:spPr>
            <a:xfrm>
              <a:off x="3473175" y="4957325"/>
              <a:ext cx="3350" cy="11050"/>
            </a:xfrm>
            <a:custGeom>
              <a:avLst/>
              <a:gdLst/>
              <a:ahLst/>
              <a:cxnLst/>
              <a:rect l="l" t="t" r="r" b="b"/>
              <a:pathLst>
                <a:path w="134" h="442" extrusionOk="0">
                  <a:moveTo>
                    <a:pt x="38" y="1"/>
                  </a:moveTo>
                  <a:cubicBezTo>
                    <a:pt x="19" y="1"/>
                    <a:pt x="0" y="14"/>
                    <a:pt x="8" y="36"/>
                  </a:cubicBezTo>
                  <a:cubicBezTo>
                    <a:pt x="58" y="162"/>
                    <a:pt x="71" y="287"/>
                    <a:pt x="71" y="413"/>
                  </a:cubicBezTo>
                  <a:cubicBezTo>
                    <a:pt x="71" y="432"/>
                    <a:pt x="86" y="442"/>
                    <a:pt x="102" y="442"/>
                  </a:cubicBezTo>
                  <a:cubicBezTo>
                    <a:pt x="118" y="442"/>
                    <a:pt x="133" y="432"/>
                    <a:pt x="133" y="413"/>
                  </a:cubicBezTo>
                  <a:cubicBezTo>
                    <a:pt x="133" y="275"/>
                    <a:pt x="121" y="150"/>
                    <a:pt x="71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3"/>
            <p:cNvSpPr/>
            <p:nvPr/>
          </p:nvSpPr>
          <p:spPr>
            <a:xfrm>
              <a:off x="3469575" y="4957900"/>
              <a:ext cx="4625" cy="10625"/>
            </a:xfrm>
            <a:custGeom>
              <a:avLst/>
              <a:gdLst/>
              <a:ahLst/>
              <a:cxnLst/>
              <a:rect l="l" t="t" r="r" b="b"/>
              <a:pathLst>
                <a:path w="185" h="425" extrusionOk="0">
                  <a:moveTo>
                    <a:pt x="39" y="1"/>
                  </a:moveTo>
                  <a:cubicBezTo>
                    <a:pt x="14" y="1"/>
                    <a:pt x="1" y="26"/>
                    <a:pt x="14" y="38"/>
                  </a:cubicBezTo>
                  <a:cubicBezTo>
                    <a:pt x="51" y="164"/>
                    <a:pt x="89" y="278"/>
                    <a:pt x="114" y="403"/>
                  </a:cubicBezTo>
                  <a:cubicBezTo>
                    <a:pt x="119" y="418"/>
                    <a:pt x="132" y="425"/>
                    <a:pt x="145" y="425"/>
                  </a:cubicBezTo>
                  <a:cubicBezTo>
                    <a:pt x="164" y="425"/>
                    <a:pt x="185" y="409"/>
                    <a:pt x="177" y="378"/>
                  </a:cubicBezTo>
                  <a:cubicBezTo>
                    <a:pt x="152" y="264"/>
                    <a:pt x="114" y="139"/>
                    <a:pt x="76" y="26"/>
                  </a:cubicBezTo>
                  <a:cubicBezTo>
                    <a:pt x="64" y="13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3"/>
            <p:cNvSpPr/>
            <p:nvPr/>
          </p:nvSpPr>
          <p:spPr>
            <a:xfrm>
              <a:off x="3468025" y="4959475"/>
              <a:ext cx="3150" cy="11025"/>
            </a:xfrm>
            <a:custGeom>
              <a:avLst/>
              <a:gdLst/>
              <a:ahLst/>
              <a:cxnLst/>
              <a:rect l="l" t="t" r="r" b="b"/>
              <a:pathLst>
                <a:path w="126" h="441" extrusionOk="0">
                  <a:moveTo>
                    <a:pt x="25" y="0"/>
                  </a:moveTo>
                  <a:cubicBezTo>
                    <a:pt x="12" y="13"/>
                    <a:pt x="0" y="25"/>
                    <a:pt x="0" y="51"/>
                  </a:cubicBezTo>
                  <a:cubicBezTo>
                    <a:pt x="25" y="164"/>
                    <a:pt x="51" y="290"/>
                    <a:pt x="63" y="416"/>
                  </a:cubicBezTo>
                  <a:cubicBezTo>
                    <a:pt x="63" y="428"/>
                    <a:pt x="88" y="441"/>
                    <a:pt x="101" y="441"/>
                  </a:cubicBezTo>
                  <a:cubicBezTo>
                    <a:pt x="126" y="428"/>
                    <a:pt x="126" y="416"/>
                    <a:pt x="126" y="403"/>
                  </a:cubicBezTo>
                  <a:cubicBezTo>
                    <a:pt x="113" y="277"/>
                    <a:pt x="88" y="151"/>
                    <a:pt x="63" y="25"/>
                  </a:cubicBezTo>
                  <a:cubicBezTo>
                    <a:pt x="63" y="13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3"/>
            <p:cNvSpPr/>
            <p:nvPr/>
          </p:nvSpPr>
          <p:spPr>
            <a:xfrm>
              <a:off x="3470825" y="4958525"/>
              <a:ext cx="1625" cy="11975"/>
            </a:xfrm>
            <a:custGeom>
              <a:avLst/>
              <a:gdLst/>
              <a:ahLst/>
              <a:cxnLst/>
              <a:rect l="l" t="t" r="r" b="b"/>
              <a:pathLst>
                <a:path w="65" h="479" extrusionOk="0">
                  <a:moveTo>
                    <a:pt x="33" y="1"/>
                  </a:moveTo>
                  <a:cubicBezTo>
                    <a:pt x="17" y="1"/>
                    <a:pt x="1" y="13"/>
                    <a:pt x="1" y="38"/>
                  </a:cubicBezTo>
                  <a:lnTo>
                    <a:pt x="1" y="441"/>
                  </a:lnTo>
                  <a:cubicBezTo>
                    <a:pt x="1" y="466"/>
                    <a:pt x="17" y="478"/>
                    <a:pt x="33" y="478"/>
                  </a:cubicBezTo>
                  <a:cubicBezTo>
                    <a:pt x="48" y="478"/>
                    <a:pt x="64" y="466"/>
                    <a:pt x="64" y="441"/>
                  </a:cubicBezTo>
                  <a:lnTo>
                    <a:pt x="64" y="38"/>
                  </a:lnTo>
                  <a:cubicBezTo>
                    <a:pt x="64" y="13"/>
                    <a:pt x="48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3"/>
            <p:cNvSpPr/>
            <p:nvPr/>
          </p:nvSpPr>
          <p:spPr>
            <a:xfrm>
              <a:off x="3474875" y="4955125"/>
              <a:ext cx="3525" cy="12950"/>
            </a:xfrm>
            <a:custGeom>
              <a:avLst/>
              <a:gdLst/>
              <a:ahLst/>
              <a:cxnLst/>
              <a:rect l="l" t="t" r="r" b="b"/>
              <a:pathLst>
                <a:path w="141" h="518" extrusionOk="0">
                  <a:moveTo>
                    <a:pt x="41" y="1"/>
                  </a:moveTo>
                  <a:cubicBezTo>
                    <a:pt x="20" y="1"/>
                    <a:pt x="0" y="14"/>
                    <a:pt x="15" y="36"/>
                  </a:cubicBezTo>
                  <a:cubicBezTo>
                    <a:pt x="65" y="187"/>
                    <a:pt x="65" y="338"/>
                    <a:pt x="28" y="476"/>
                  </a:cubicBezTo>
                  <a:cubicBezTo>
                    <a:pt x="28" y="499"/>
                    <a:pt x="51" y="517"/>
                    <a:pt x="69" y="517"/>
                  </a:cubicBezTo>
                  <a:cubicBezTo>
                    <a:pt x="80" y="517"/>
                    <a:pt x="90" y="509"/>
                    <a:pt x="90" y="489"/>
                  </a:cubicBezTo>
                  <a:cubicBezTo>
                    <a:pt x="141" y="338"/>
                    <a:pt x="129" y="174"/>
                    <a:pt x="78" y="23"/>
                  </a:cubicBezTo>
                  <a:cubicBezTo>
                    <a:pt x="73" y="8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3"/>
            <p:cNvSpPr/>
            <p:nvPr/>
          </p:nvSpPr>
          <p:spPr>
            <a:xfrm>
              <a:off x="3475950" y="4951850"/>
              <a:ext cx="5300" cy="14950"/>
            </a:xfrm>
            <a:custGeom>
              <a:avLst/>
              <a:gdLst/>
              <a:ahLst/>
              <a:cxnLst/>
              <a:rect l="l" t="t" r="r" b="b"/>
              <a:pathLst>
                <a:path w="212" h="598" extrusionOk="0">
                  <a:moveTo>
                    <a:pt x="42" y="1"/>
                  </a:moveTo>
                  <a:cubicBezTo>
                    <a:pt x="23" y="1"/>
                    <a:pt x="1" y="27"/>
                    <a:pt x="10" y="54"/>
                  </a:cubicBezTo>
                  <a:cubicBezTo>
                    <a:pt x="47" y="129"/>
                    <a:pt x="73" y="218"/>
                    <a:pt x="98" y="293"/>
                  </a:cubicBezTo>
                  <a:cubicBezTo>
                    <a:pt x="111" y="343"/>
                    <a:pt x="123" y="381"/>
                    <a:pt x="123" y="419"/>
                  </a:cubicBezTo>
                  <a:cubicBezTo>
                    <a:pt x="123" y="444"/>
                    <a:pt x="136" y="469"/>
                    <a:pt x="136" y="494"/>
                  </a:cubicBezTo>
                  <a:lnTo>
                    <a:pt x="136" y="520"/>
                  </a:lnTo>
                  <a:lnTo>
                    <a:pt x="136" y="529"/>
                  </a:lnTo>
                  <a:lnTo>
                    <a:pt x="136" y="529"/>
                  </a:lnTo>
                  <a:cubicBezTo>
                    <a:pt x="116" y="531"/>
                    <a:pt x="94" y="553"/>
                    <a:pt x="111" y="570"/>
                  </a:cubicBezTo>
                  <a:cubicBezTo>
                    <a:pt x="120" y="589"/>
                    <a:pt x="135" y="597"/>
                    <a:pt x="150" y="597"/>
                  </a:cubicBezTo>
                  <a:cubicBezTo>
                    <a:pt x="174" y="597"/>
                    <a:pt x="198" y="576"/>
                    <a:pt x="198" y="545"/>
                  </a:cubicBezTo>
                  <a:cubicBezTo>
                    <a:pt x="211" y="481"/>
                    <a:pt x="186" y="419"/>
                    <a:pt x="186" y="369"/>
                  </a:cubicBezTo>
                  <a:cubicBezTo>
                    <a:pt x="161" y="243"/>
                    <a:pt x="123" y="129"/>
                    <a:pt x="60" y="17"/>
                  </a:cubicBezTo>
                  <a:cubicBezTo>
                    <a:pt x="57" y="5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3"/>
            <p:cNvSpPr/>
            <p:nvPr/>
          </p:nvSpPr>
          <p:spPr>
            <a:xfrm>
              <a:off x="3470675" y="4946900"/>
              <a:ext cx="3325" cy="18025"/>
            </a:xfrm>
            <a:custGeom>
              <a:avLst/>
              <a:gdLst/>
              <a:ahLst/>
              <a:cxnLst/>
              <a:rect l="l" t="t" r="r" b="b"/>
              <a:pathLst>
                <a:path w="133" h="721" extrusionOk="0">
                  <a:moveTo>
                    <a:pt x="34" y="1"/>
                  </a:moveTo>
                  <a:cubicBezTo>
                    <a:pt x="17" y="1"/>
                    <a:pt x="1" y="13"/>
                    <a:pt x="7" y="38"/>
                  </a:cubicBezTo>
                  <a:cubicBezTo>
                    <a:pt x="20" y="252"/>
                    <a:pt x="45" y="478"/>
                    <a:pt x="57" y="692"/>
                  </a:cubicBezTo>
                  <a:cubicBezTo>
                    <a:pt x="64" y="711"/>
                    <a:pt x="83" y="720"/>
                    <a:pt x="100" y="720"/>
                  </a:cubicBezTo>
                  <a:cubicBezTo>
                    <a:pt x="117" y="720"/>
                    <a:pt x="133" y="711"/>
                    <a:pt x="133" y="692"/>
                  </a:cubicBezTo>
                  <a:cubicBezTo>
                    <a:pt x="108" y="478"/>
                    <a:pt x="82" y="252"/>
                    <a:pt x="70" y="38"/>
                  </a:cubicBezTo>
                  <a:cubicBezTo>
                    <a:pt x="70" y="13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3"/>
            <p:cNvSpPr/>
            <p:nvPr/>
          </p:nvSpPr>
          <p:spPr>
            <a:xfrm>
              <a:off x="3468425" y="4950825"/>
              <a:ext cx="6075" cy="17250"/>
            </a:xfrm>
            <a:custGeom>
              <a:avLst/>
              <a:gdLst/>
              <a:ahLst/>
              <a:cxnLst/>
              <a:rect l="l" t="t" r="r" b="b"/>
              <a:pathLst>
                <a:path w="243" h="690" extrusionOk="0">
                  <a:moveTo>
                    <a:pt x="46" y="1"/>
                  </a:moveTo>
                  <a:cubicBezTo>
                    <a:pt x="25" y="1"/>
                    <a:pt x="1" y="20"/>
                    <a:pt x="9" y="44"/>
                  </a:cubicBezTo>
                  <a:cubicBezTo>
                    <a:pt x="85" y="246"/>
                    <a:pt x="135" y="447"/>
                    <a:pt x="172" y="661"/>
                  </a:cubicBezTo>
                  <a:cubicBezTo>
                    <a:pt x="178" y="681"/>
                    <a:pt x="191" y="689"/>
                    <a:pt x="204" y="689"/>
                  </a:cubicBezTo>
                  <a:cubicBezTo>
                    <a:pt x="223" y="689"/>
                    <a:pt x="243" y="671"/>
                    <a:pt x="236" y="648"/>
                  </a:cubicBezTo>
                  <a:cubicBezTo>
                    <a:pt x="198" y="435"/>
                    <a:pt x="147" y="221"/>
                    <a:pt x="72" y="19"/>
                  </a:cubicBezTo>
                  <a:cubicBezTo>
                    <a:pt x="68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3"/>
            <p:cNvSpPr/>
            <p:nvPr/>
          </p:nvSpPr>
          <p:spPr>
            <a:xfrm>
              <a:off x="3469575" y="4954775"/>
              <a:ext cx="1925" cy="5675"/>
            </a:xfrm>
            <a:custGeom>
              <a:avLst/>
              <a:gdLst/>
              <a:ahLst/>
              <a:cxnLst/>
              <a:rect l="l" t="t" r="r" b="b"/>
              <a:pathLst>
                <a:path w="77" h="227" extrusionOk="0">
                  <a:moveTo>
                    <a:pt x="39" y="0"/>
                  </a:moveTo>
                  <a:cubicBezTo>
                    <a:pt x="14" y="0"/>
                    <a:pt x="1" y="12"/>
                    <a:pt x="1" y="25"/>
                  </a:cubicBezTo>
                  <a:lnTo>
                    <a:pt x="1" y="188"/>
                  </a:lnTo>
                  <a:cubicBezTo>
                    <a:pt x="1" y="213"/>
                    <a:pt x="26" y="226"/>
                    <a:pt x="39" y="226"/>
                  </a:cubicBezTo>
                  <a:cubicBezTo>
                    <a:pt x="51" y="226"/>
                    <a:pt x="76" y="213"/>
                    <a:pt x="76" y="188"/>
                  </a:cubicBezTo>
                  <a:cubicBezTo>
                    <a:pt x="76" y="138"/>
                    <a:pt x="64" y="88"/>
                    <a:pt x="64" y="25"/>
                  </a:cubicBezTo>
                  <a:cubicBezTo>
                    <a:pt x="64" y="12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3"/>
            <p:cNvSpPr/>
            <p:nvPr/>
          </p:nvSpPr>
          <p:spPr>
            <a:xfrm>
              <a:off x="3478175" y="4948700"/>
              <a:ext cx="5575" cy="16325"/>
            </a:xfrm>
            <a:custGeom>
              <a:avLst/>
              <a:gdLst/>
              <a:ahLst/>
              <a:cxnLst/>
              <a:rect l="l" t="t" r="r" b="b"/>
              <a:pathLst>
                <a:path w="223" h="653" extrusionOk="0">
                  <a:moveTo>
                    <a:pt x="46" y="1"/>
                  </a:moveTo>
                  <a:cubicBezTo>
                    <a:pt x="23" y="1"/>
                    <a:pt x="0" y="28"/>
                    <a:pt x="9" y="54"/>
                  </a:cubicBezTo>
                  <a:cubicBezTo>
                    <a:pt x="59" y="155"/>
                    <a:pt x="84" y="243"/>
                    <a:pt x="109" y="356"/>
                  </a:cubicBezTo>
                  <a:cubicBezTo>
                    <a:pt x="122" y="419"/>
                    <a:pt x="160" y="545"/>
                    <a:pt x="97" y="595"/>
                  </a:cubicBezTo>
                  <a:cubicBezTo>
                    <a:pt x="66" y="616"/>
                    <a:pt x="85" y="652"/>
                    <a:pt x="114" y="652"/>
                  </a:cubicBezTo>
                  <a:cubicBezTo>
                    <a:pt x="120" y="652"/>
                    <a:pt x="127" y="650"/>
                    <a:pt x="134" y="646"/>
                  </a:cubicBezTo>
                  <a:cubicBezTo>
                    <a:pt x="223" y="582"/>
                    <a:pt x="198" y="469"/>
                    <a:pt x="185" y="381"/>
                  </a:cubicBezTo>
                  <a:cubicBezTo>
                    <a:pt x="160" y="255"/>
                    <a:pt x="122" y="129"/>
                    <a:pt x="72" y="17"/>
                  </a:cubicBezTo>
                  <a:cubicBezTo>
                    <a:pt x="65" y="6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3"/>
            <p:cNvSpPr/>
            <p:nvPr/>
          </p:nvSpPr>
          <p:spPr>
            <a:xfrm>
              <a:off x="3478575" y="4949975"/>
              <a:ext cx="5175" cy="11725"/>
            </a:xfrm>
            <a:custGeom>
              <a:avLst/>
              <a:gdLst/>
              <a:ahLst/>
              <a:cxnLst/>
              <a:rect l="l" t="t" r="r" b="b"/>
              <a:pathLst>
                <a:path w="207" h="469" extrusionOk="0">
                  <a:moveTo>
                    <a:pt x="48" y="0"/>
                  </a:moveTo>
                  <a:cubicBezTo>
                    <a:pt x="26" y="0"/>
                    <a:pt x="0" y="27"/>
                    <a:pt x="18" y="53"/>
                  </a:cubicBezTo>
                  <a:cubicBezTo>
                    <a:pt x="81" y="167"/>
                    <a:pt x="132" y="305"/>
                    <a:pt x="132" y="431"/>
                  </a:cubicBezTo>
                  <a:cubicBezTo>
                    <a:pt x="138" y="456"/>
                    <a:pt x="156" y="468"/>
                    <a:pt x="174" y="468"/>
                  </a:cubicBezTo>
                  <a:cubicBezTo>
                    <a:pt x="191" y="468"/>
                    <a:pt x="207" y="456"/>
                    <a:pt x="207" y="431"/>
                  </a:cubicBezTo>
                  <a:cubicBezTo>
                    <a:pt x="194" y="293"/>
                    <a:pt x="144" y="142"/>
                    <a:pt x="68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3"/>
            <p:cNvSpPr/>
            <p:nvPr/>
          </p:nvSpPr>
          <p:spPr>
            <a:xfrm>
              <a:off x="3478575" y="4946825"/>
              <a:ext cx="7075" cy="16950"/>
            </a:xfrm>
            <a:custGeom>
              <a:avLst/>
              <a:gdLst/>
              <a:ahLst/>
              <a:cxnLst/>
              <a:rect l="l" t="t" r="r" b="b"/>
              <a:pathLst>
                <a:path w="283" h="678" extrusionOk="0">
                  <a:moveTo>
                    <a:pt x="48" y="0"/>
                  </a:moveTo>
                  <a:cubicBezTo>
                    <a:pt x="26" y="0"/>
                    <a:pt x="0" y="27"/>
                    <a:pt x="18" y="54"/>
                  </a:cubicBezTo>
                  <a:cubicBezTo>
                    <a:pt x="68" y="142"/>
                    <a:pt x="106" y="243"/>
                    <a:pt x="144" y="343"/>
                  </a:cubicBezTo>
                  <a:cubicBezTo>
                    <a:pt x="157" y="394"/>
                    <a:pt x="169" y="456"/>
                    <a:pt x="182" y="506"/>
                  </a:cubicBezTo>
                  <a:cubicBezTo>
                    <a:pt x="182" y="531"/>
                    <a:pt x="194" y="595"/>
                    <a:pt x="157" y="620"/>
                  </a:cubicBezTo>
                  <a:cubicBezTo>
                    <a:pt x="126" y="640"/>
                    <a:pt x="145" y="677"/>
                    <a:pt x="173" y="677"/>
                  </a:cubicBezTo>
                  <a:cubicBezTo>
                    <a:pt x="180" y="677"/>
                    <a:pt x="187" y="675"/>
                    <a:pt x="194" y="670"/>
                  </a:cubicBezTo>
                  <a:cubicBezTo>
                    <a:pt x="282" y="607"/>
                    <a:pt x="244" y="469"/>
                    <a:pt x="219" y="368"/>
                  </a:cubicBezTo>
                  <a:cubicBezTo>
                    <a:pt x="182" y="255"/>
                    <a:pt x="132" y="129"/>
                    <a:pt x="68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3"/>
            <p:cNvSpPr/>
            <p:nvPr/>
          </p:nvSpPr>
          <p:spPr>
            <a:xfrm>
              <a:off x="3474525" y="4948950"/>
              <a:ext cx="7800" cy="14400"/>
            </a:xfrm>
            <a:custGeom>
              <a:avLst/>
              <a:gdLst/>
              <a:ahLst/>
              <a:cxnLst/>
              <a:rect l="l" t="t" r="r" b="b"/>
              <a:pathLst>
                <a:path w="312" h="576" extrusionOk="0">
                  <a:moveTo>
                    <a:pt x="41" y="1"/>
                  </a:moveTo>
                  <a:cubicBezTo>
                    <a:pt x="21" y="1"/>
                    <a:pt x="0" y="20"/>
                    <a:pt x="17" y="44"/>
                  </a:cubicBezTo>
                  <a:cubicBezTo>
                    <a:pt x="92" y="220"/>
                    <a:pt x="168" y="384"/>
                    <a:pt x="243" y="560"/>
                  </a:cubicBezTo>
                  <a:cubicBezTo>
                    <a:pt x="247" y="571"/>
                    <a:pt x="255" y="575"/>
                    <a:pt x="263" y="575"/>
                  </a:cubicBezTo>
                  <a:cubicBezTo>
                    <a:pt x="285" y="575"/>
                    <a:pt x="311" y="549"/>
                    <a:pt x="294" y="522"/>
                  </a:cubicBezTo>
                  <a:cubicBezTo>
                    <a:pt x="218" y="359"/>
                    <a:pt x="143" y="183"/>
                    <a:pt x="67" y="19"/>
                  </a:cubicBezTo>
                  <a:cubicBezTo>
                    <a:pt x="63" y="6"/>
                    <a:pt x="52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3"/>
            <p:cNvSpPr/>
            <p:nvPr/>
          </p:nvSpPr>
          <p:spPr>
            <a:xfrm>
              <a:off x="3480150" y="4950600"/>
              <a:ext cx="4250" cy="13375"/>
            </a:xfrm>
            <a:custGeom>
              <a:avLst/>
              <a:gdLst/>
              <a:ahLst/>
              <a:cxnLst/>
              <a:rect l="l" t="t" r="r" b="b"/>
              <a:pathLst>
                <a:path w="170" h="535" extrusionOk="0">
                  <a:moveTo>
                    <a:pt x="51" y="0"/>
                  </a:moveTo>
                  <a:cubicBezTo>
                    <a:pt x="26" y="0"/>
                    <a:pt x="1" y="24"/>
                    <a:pt x="18" y="41"/>
                  </a:cubicBezTo>
                  <a:cubicBezTo>
                    <a:pt x="94" y="179"/>
                    <a:pt x="106" y="343"/>
                    <a:pt x="43" y="481"/>
                  </a:cubicBezTo>
                  <a:cubicBezTo>
                    <a:pt x="26" y="508"/>
                    <a:pt x="52" y="535"/>
                    <a:pt x="73" y="535"/>
                  </a:cubicBezTo>
                  <a:cubicBezTo>
                    <a:pt x="82" y="535"/>
                    <a:pt x="90" y="530"/>
                    <a:pt x="94" y="519"/>
                  </a:cubicBezTo>
                  <a:cubicBezTo>
                    <a:pt x="169" y="355"/>
                    <a:pt x="169" y="167"/>
                    <a:pt x="81" y="16"/>
                  </a:cubicBezTo>
                  <a:cubicBezTo>
                    <a:pt x="73" y="5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3"/>
            <p:cNvSpPr/>
            <p:nvPr/>
          </p:nvSpPr>
          <p:spPr>
            <a:xfrm>
              <a:off x="3483875" y="4946950"/>
              <a:ext cx="5225" cy="15825"/>
            </a:xfrm>
            <a:custGeom>
              <a:avLst/>
              <a:gdLst/>
              <a:ahLst/>
              <a:cxnLst/>
              <a:rect l="l" t="t" r="r" b="b"/>
              <a:pathLst>
                <a:path w="209" h="633" extrusionOk="0">
                  <a:moveTo>
                    <a:pt x="37" y="1"/>
                  </a:moveTo>
                  <a:cubicBezTo>
                    <a:pt x="18" y="1"/>
                    <a:pt x="0" y="14"/>
                    <a:pt x="7" y="36"/>
                  </a:cubicBezTo>
                  <a:cubicBezTo>
                    <a:pt x="45" y="137"/>
                    <a:pt x="70" y="225"/>
                    <a:pt x="96" y="325"/>
                  </a:cubicBezTo>
                  <a:cubicBezTo>
                    <a:pt x="121" y="401"/>
                    <a:pt x="158" y="526"/>
                    <a:pt x="70" y="577"/>
                  </a:cubicBezTo>
                  <a:cubicBezTo>
                    <a:pt x="39" y="588"/>
                    <a:pt x="60" y="633"/>
                    <a:pt x="90" y="633"/>
                  </a:cubicBezTo>
                  <a:cubicBezTo>
                    <a:pt x="95" y="633"/>
                    <a:pt x="102" y="631"/>
                    <a:pt x="108" y="627"/>
                  </a:cubicBezTo>
                  <a:cubicBezTo>
                    <a:pt x="208" y="577"/>
                    <a:pt x="196" y="451"/>
                    <a:pt x="171" y="363"/>
                  </a:cubicBezTo>
                  <a:cubicBezTo>
                    <a:pt x="146" y="250"/>
                    <a:pt x="121" y="137"/>
                    <a:pt x="70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3"/>
            <p:cNvSpPr/>
            <p:nvPr/>
          </p:nvSpPr>
          <p:spPr>
            <a:xfrm>
              <a:off x="3486350" y="4944000"/>
              <a:ext cx="5250" cy="13450"/>
            </a:xfrm>
            <a:custGeom>
              <a:avLst/>
              <a:gdLst/>
              <a:ahLst/>
              <a:cxnLst/>
              <a:rect l="l" t="t" r="r" b="b"/>
              <a:pathLst>
                <a:path w="210" h="538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47" y="129"/>
                    <a:pt x="72" y="205"/>
                    <a:pt x="97" y="292"/>
                  </a:cubicBezTo>
                  <a:cubicBezTo>
                    <a:pt x="109" y="331"/>
                    <a:pt x="122" y="368"/>
                    <a:pt x="122" y="418"/>
                  </a:cubicBezTo>
                  <a:cubicBezTo>
                    <a:pt x="122" y="431"/>
                    <a:pt x="134" y="456"/>
                    <a:pt x="122" y="468"/>
                  </a:cubicBezTo>
                  <a:cubicBezTo>
                    <a:pt x="114" y="468"/>
                    <a:pt x="111" y="474"/>
                    <a:pt x="106" y="474"/>
                  </a:cubicBezTo>
                  <a:cubicBezTo>
                    <a:pt x="104" y="474"/>
                    <a:pt x="101" y="473"/>
                    <a:pt x="97" y="468"/>
                  </a:cubicBezTo>
                  <a:cubicBezTo>
                    <a:pt x="93" y="465"/>
                    <a:pt x="89" y="463"/>
                    <a:pt x="83" y="463"/>
                  </a:cubicBezTo>
                  <a:cubicBezTo>
                    <a:pt x="71" y="463"/>
                    <a:pt x="55" y="472"/>
                    <a:pt x="47" y="481"/>
                  </a:cubicBezTo>
                  <a:cubicBezTo>
                    <a:pt x="47" y="494"/>
                    <a:pt x="47" y="519"/>
                    <a:pt x="59" y="519"/>
                  </a:cubicBezTo>
                  <a:cubicBezTo>
                    <a:pt x="72" y="532"/>
                    <a:pt x="87" y="538"/>
                    <a:pt x="102" y="538"/>
                  </a:cubicBezTo>
                  <a:cubicBezTo>
                    <a:pt x="129" y="538"/>
                    <a:pt x="156" y="518"/>
                    <a:pt x="173" y="494"/>
                  </a:cubicBezTo>
                  <a:cubicBezTo>
                    <a:pt x="210" y="456"/>
                    <a:pt x="185" y="393"/>
                    <a:pt x="173" y="343"/>
                  </a:cubicBezTo>
                  <a:cubicBezTo>
                    <a:pt x="147" y="230"/>
                    <a:pt x="122" y="116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3"/>
            <p:cNvSpPr/>
            <p:nvPr/>
          </p:nvSpPr>
          <p:spPr>
            <a:xfrm>
              <a:off x="3484850" y="4939100"/>
              <a:ext cx="8025" cy="18550"/>
            </a:xfrm>
            <a:custGeom>
              <a:avLst/>
              <a:gdLst/>
              <a:ahLst/>
              <a:cxnLst/>
              <a:rect l="l" t="t" r="r" b="b"/>
              <a:pathLst>
                <a:path w="321" h="742" extrusionOk="0">
                  <a:moveTo>
                    <a:pt x="55" y="0"/>
                  </a:moveTo>
                  <a:cubicBezTo>
                    <a:pt x="28" y="0"/>
                    <a:pt x="0" y="21"/>
                    <a:pt x="18" y="49"/>
                  </a:cubicBezTo>
                  <a:cubicBezTo>
                    <a:pt x="82" y="149"/>
                    <a:pt x="144" y="262"/>
                    <a:pt x="182" y="376"/>
                  </a:cubicBezTo>
                  <a:cubicBezTo>
                    <a:pt x="194" y="412"/>
                    <a:pt x="303" y="678"/>
                    <a:pt x="201" y="678"/>
                  </a:cubicBezTo>
                  <a:cubicBezTo>
                    <a:pt x="199" y="678"/>
                    <a:pt x="197" y="678"/>
                    <a:pt x="194" y="677"/>
                  </a:cubicBezTo>
                  <a:cubicBezTo>
                    <a:pt x="157" y="677"/>
                    <a:pt x="157" y="740"/>
                    <a:pt x="194" y="740"/>
                  </a:cubicBezTo>
                  <a:cubicBezTo>
                    <a:pt x="200" y="741"/>
                    <a:pt x="206" y="742"/>
                    <a:pt x="211" y="742"/>
                  </a:cubicBezTo>
                  <a:cubicBezTo>
                    <a:pt x="266" y="742"/>
                    <a:pt x="308" y="685"/>
                    <a:pt x="308" y="639"/>
                  </a:cubicBezTo>
                  <a:cubicBezTo>
                    <a:pt x="320" y="564"/>
                    <a:pt x="283" y="488"/>
                    <a:pt x="270" y="426"/>
                  </a:cubicBezTo>
                  <a:cubicBezTo>
                    <a:pt x="220" y="275"/>
                    <a:pt x="157" y="136"/>
                    <a:pt x="82" y="10"/>
                  </a:cubicBezTo>
                  <a:cubicBezTo>
                    <a:pt x="75" y="3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3"/>
            <p:cNvSpPr/>
            <p:nvPr/>
          </p:nvSpPr>
          <p:spPr>
            <a:xfrm>
              <a:off x="3483200" y="4935825"/>
              <a:ext cx="10300" cy="20025"/>
            </a:xfrm>
            <a:custGeom>
              <a:avLst/>
              <a:gdLst/>
              <a:ahLst/>
              <a:cxnLst/>
              <a:rect l="l" t="t" r="r" b="b"/>
              <a:pathLst>
                <a:path w="412" h="801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lnTo>
                    <a:pt x="198" y="393"/>
                  </a:lnTo>
                  <a:cubicBezTo>
                    <a:pt x="223" y="456"/>
                    <a:pt x="248" y="519"/>
                    <a:pt x="273" y="569"/>
                  </a:cubicBezTo>
                  <a:cubicBezTo>
                    <a:pt x="290" y="611"/>
                    <a:pt x="306" y="652"/>
                    <a:pt x="309" y="693"/>
                  </a:cubicBezTo>
                  <a:lnTo>
                    <a:pt x="309" y="693"/>
                  </a:lnTo>
                  <a:cubicBezTo>
                    <a:pt x="300" y="685"/>
                    <a:pt x="291" y="681"/>
                    <a:pt x="283" y="681"/>
                  </a:cubicBezTo>
                  <a:cubicBezTo>
                    <a:pt x="258" y="681"/>
                    <a:pt x="242" y="714"/>
                    <a:pt x="260" y="733"/>
                  </a:cubicBezTo>
                  <a:cubicBezTo>
                    <a:pt x="273" y="758"/>
                    <a:pt x="299" y="770"/>
                    <a:pt x="311" y="795"/>
                  </a:cubicBezTo>
                  <a:cubicBezTo>
                    <a:pt x="315" y="799"/>
                    <a:pt x="321" y="801"/>
                    <a:pt x="327" y="801"/>
                  </a:cubicBezTo>
                  <a:cubicBezTo>
                    <a:pt x="343" y="801"/>
                    <a:pt x="361" y="792"/>
                    <a:pt x="361" y="783"/>
                  </a:cubicBezTo>
                  <a:cubicBezTo>
                    <a:pt x="411" y="658"/>
                    <a:pt x="324" y="507"/>
                    <a:pt x="273" y="406"/>
                  </a:cubicBezTo>
                  <a:cubicBezTo>
                    <a:pt x="210" y="267"/>
                    <a:pt x="135" y="141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3"/>
            <p:cNvSpPr/>
            <p:nvPr/>
          </p:nvSpPr>
          <p:spPr>
            <a:xfrm>
              <a:off x="3479200" y="4884250"/>
              <a:ext cx="24675" cy="44525"/>
            </a:xfrm>
            <a:custGeom>
              <a:avLst/>
              <a:gdLst/>
              <a:ahLst/>
              <a:cxnLst/>
              <a:rect l="l" t="t" r="r" b="b"/>
              <a:pathLst>
                <a:path w="987" h="1781" extrusionOk="0">
                  <a:moveTo>
                    <a:pt x="41" y="1"/>
                  </a:moveTo>
                  <a:cubicBezTo>
                    <a:pt x="20" y="1"/>
                    <a:pt x="0" y="24"/>
                    <a:pt x="18" y="42"/>
                  </a:cubicBezTo>
                  <a:cubicBezTo>
                    <a:pt x="207" y="318"/>
                    <a:pt x="383" y="583"/>
                    <a:pt x="546" y="871"/>
                  </a:cubicBezTo>
                  <a:lnTo>
                    <a:pt x="773" y="1287"/>
                  </a:lnTo>
                  <a:cubicBezTo>
                    <a:pt x="848" y="1438"/>
                    <a:pt x="911" y="1589"/>
                    <a:pt x="923" y="1752"/>
                  </a:cubicBezTo>
                  <a:cubicBezTo>
                    <a:pt x="923" y="1771"/>
                    <a:pt x="939" y="1780"/>
                    <a:pt x="955" y="1780"/>
                  </a:cubicBezTo>
                  <a:cubicBezTo>
                    <a:pt x="971" y="1780"/>
                    <a:pt x="987" y="1771"/>
                    <a:pt x="987" y="1752"/>
                  </a:cubicBezTo>
                  <a:cubicBezTo>
                    <a:pt x="974" y="1589"/>
                    <a:pt x="923" y="1438"/>
                    <a:pt x="861" y="1299"/>
                  </a:cubicBezTo>
                  <a:cubicBezTo>
                    <a:pt x="786" y="1161"/>
                    <a:pt x="697" y="1010"/>
                    <a:pt x="622" y="871"/>
                  </a:cubicBezTo>
                  <a:cubicBezTo>
                    <a:pt x="459" y="570"/>
                    <a:pt x="270" y="293"/>
                    <a:pt x="68" y="16"/>
                  </a:cubicBezTo>
                  <a:cubicBezTo>
                    <a:pt x="61" y="5"/>
                    <a:pt x="51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3"/>
            <p:cNvSpPr/>
            <p:nvPr/>
          </p:nvSpPr>
          <p:spPr>
            <a:xfrm>
              <a:off x="3484225" y="4895875"/>
              <a:ext cx="16425" cy="30700"/>
            </a:xfrm>
            <a:custGeom>
              <a:avLst/>
              <a:gdLst/>
              <a:ahLst/>
              <a:cxnLst/>
              <a:rect l="l" t="t" r="r" b="b"/>
              <a:pathLst>
                <a:path w="657" h="1228" extrusionOk="0">
                  <a:moveTo>
                    <a:pt x="47" y="1"/>
                  </a:moveTo>
                  <a:cubicBezTo>
                    <a:pt x="26" y="1"/>
                    <a:pt x="1" y="25"/>
                    <a:pt x="18" y="42"/>
                  </a:cubicBezTo>
                  <a:cubicBezTo>
                    <a:pt x="219" y="432"/>
                    <a:pt x="409" y="809"/>
                    <a:pt x="585" y="1211"/>
                  </a:cubicBezTo>
                  <a:cubicBezTo>
                    <a:pt x="592" y="1223"/>
                    <a:pt x="602" y="1227"/>
                    <a:pt x="611" y="1227"/>
                  </a:cubicBezTo>
                  <a:cubicBezTo>
                    <a:pt x="634" y="1227"/>
                    <a:pt x="656" y="1200"/>
                    <a:pt x="647" y="1174"/>
                  </a:cubicBezTo>
                  <a:cubicBezTo>
                    <a:pt x="471" y="784"/>
                    <a:pt x="283" y="394"/>
                    <a:pt x="69" y="17"/>
                  </a:cubicBezTo>
                  <a:cubicBezTo>
                    <a:pt x="65" y="6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3"/>
            <p:cNvSpPr/>
            <p:nvPr/>
          </p:nvSpPr>
          <p:spPr>
            <a:xfrm>
              <a:off x="3474150" y="4871425"/>
              <a:ext cx="30250" cy="47975"/>
            </a:xfrm>
            <a:custGeom>
              <a:avLst/>
              <a:gdLst/>
              <a:ahLst/>
              <a:cxnLst/>
              <a:rect l="l" t="t" r="r" b="b"/>
              <a:pathLst>
                <a:path w="1210" h="1919" extrusionOk="0">
                  <a:moveTo>
                    <a:pt x="46" y="0"/>
                  </a:moveTo>
                  <a:cubicBezTo>
                    <a:pt x="23" y="0"/>
                    <a:pt x="0" y="33"/>
                    <a:pt x="19" y="52"/>
                  </a:cubicBezTo>
                  <a:cubicBezTo>
                    <a:pt x="472" y="618"/>
                    <a:pt x="849" y="1247"/>
                    <a:pt x="1138" y="1901"/>
                  </a:cubicBezTo>
                  <a:cubicBezTo>
                    <a:pt x="1147" y="1913"/>
                    <a:pt x="1159" y="1919"/>
                    <a:pt x="1170" y="1919"/>
                  </a:cubicBezTo>
                  <a:cubicBezTo>
                    <a:pt x="1191" y="1919"/>
                    <a:pt x="1209" y="1900"/>
                    <a:pt x="1201" y="1875"/>
                  </a:cubicBezTo>
                  <a:cubicBezTo>
                    <a:pt x="899" y="1208"/>
                    <a:pt x="522" y="580"/>
                    <a:pt x="69" y="14"/>
                  </a:cubicBezTo>
                  <a:cubicBezTo>
                    <a:pt x="63" y="4"/>
                    <a:pt x="54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3"/>
            <p:cNvSpPr/>
            <p:nvPr/>
          </p:nvSpPr>
          <p:spPr>
            <a:xfrm>
              <a:off x="3485175" y="4884725"/>
              <a:ext cx="17600" cy="27075"/>
            </a:xfrm>
            <a:custGeom>
              <a:avLst/>
              <a:gdLst/>
              <a:ahLst/>
              <a:cxnLst/>
              <a:rect l="l" t="t" r="r" b="b"/>
              <a:pathLst>
                <a:path w="704" h="1083" extrusionOk="0">
                  <a:moveTo>
                    <a:pt x="44" y="0"/>
                  </a:moveTo>
                  <a:cubicBezTo>
                    <a:pt x="21" y="0"/>
                    <a:pt x="0" y="21"/>
                    <a:pt x="18" y="48"/>
                  </a:cubicBezTo>
                  <a:cubicBezTo>
                    <a:pt x="131" y="212"/>
                    <a:pt x="245" y="375"/>
                    <a:pt x="345" y="539"/>
                  </a:cubicBezTo>
                  <a:cubicBezTo>
                    <a:pt x="408" y="626"/>
                    <a:pt x="458" y="715"/>
                    <a:pt x="508" y="790"/>
                  </a:cubicBezTo>
                  <a:cubicBezTo>
                    <a:pt x="559" y="866"/>
                    <a:pt x="634" y="953"/>
                    <a:pt x="634" y="1054"/>
                  </a:cubicBezTo>
                  <a:cubicBezTo>
                    <a:pt x="634" y="1073"/>
                    <a:pt x="653" y="1082"/>
                    <a:pt x="670" y="1082"/>
                  </a:cubicBezTo>
                  <a:cubicBezTo>
                    <a:pt x="688" y="1082"/>
                    <a:pt x="704" y="1073"/>
                    <a:pt x="697" y="1054"/>
                  </a:cubicBezTo>
                  <a:cubicBezTo>
                    <a:pt x="697" y="953"/>
                    <a:pt x="647" y="891"/>
                    <a:pt x="609" y="815"/>
                  </a:cubicBezTo>
                  <a:cubicBezTo>
                    <a:pt x="547" y="727"/>
                    <a:pt x="483" y="626"/>
                    <a:pt x="433" y="539"/>
                  </a:cubicBezTo>
                  <a:cubicBezTo>
                    <a:pt x="307" y="363"/>
                    <a:pt x="194" y="186"/>
                    <a:pt x="69" y="10"/>
                  </a:cubicBez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3"/>
            <p:cNvSpPr/>
            <p:nvPr/>
          </p:nvSpPr>
          <p:spPr>
            <a:xfrm>
              <a:off x="3481700" y="4897300"/>
              <a:ext cx="15775" cy="26825"/>
            </a:xfrm>
            <a:custGeom>
              <a:avLst/>
              <a:gdLst/>
              <a:ahLst/>
              <a:cxnLst/>
              <a:rect l="l" t="t" r="r" b="b"/>
              <a:pathLst>
                <a:path w="631" h="1073" extrusionOk="0">
                  <a:moveTo>
                    <a:pt x="55" y="0"/>
                  </a:moveTo>
                  <a:cubicBezTo>
                    <a:pt x="28" y="0"/>
                    <a:pt x="0" y="21"/>
                    <a:pt x="19" y="48"/>
                  </a:cubicBezTo>
                  <a:cubicBezTo>
                    <a:pt x="233" y="363"/>
                    <a:pt x="421" y="702"/>
                    <a:pt x="572" y="1054"/>
                  </a:cubicBezTo>
                  <a:cubicBezTo>
                    <a:pt x="576" y="1067"/>
                    <a:pt x="585" y="1072"/>
                    <a:pt x="594" y="1072"/>
                  </a:cubicBezTo>
                  <a:cubicBezTo>
                    <a:pt x="612" y="1072"/>
                    <a:pt x="631" y="1050"/>
                    <a:pt x="622" y="1016"/>
                  </a:cubicBezTo>
                  <a:cubicBezTo>
                    <a:pt x="471" y="676"/>
                    <a:pt x="283" y="337"/>
                    <a:pt x="82" y="10"/>
                  </a:cubicBezTo>
                  <a:cubicBezTo>
                    <a:pt x="75" y="3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3"/>
            <p:cNvSpPr/>
            <p:nvPr/>
          </p:nvSpPr>
          <p:spPr>
            <a:xfrm>
              <a:off x="3480725" y="4874700"/>
              <a:ext cx="21575" cy="31675"/>
            </a:xfrm>
            <a:custGeom>
              <a:avLst/>
              <a:gdLst/>
              <a:ahLst/>
              <a:cxnLst/>
              <a:rect l="l" t="t" r="r" b="b"/>
              <a:pathLst>
                <a:path w="863" h="1267" extrusionOk="0">
                  <a:moveTo>
                    <a:pt x="51" y="1"/>
                  </a:moveTo>
                  <a:cubicBezTo>
                    <a:pt x="27" y="1"/>
                    <a:pt x="1" y="30"/>
                    <a:pt x="20" y="59"/>
                  </a:cubicBezTo>
                  <a:cubicBezTo>
                    <a:pt x="171" y="235"/>
                    <a:pt x="309" y="437"/>
                    <a:pt x="435" y="625"/>
                  </a:cubicBezTo>
                  <a:cubicBezTo>
                    <a:pt x="498" y="725"/>
                    <a:pt x="561" y="814"/>
                    <a:pt x="624" y="914"/>
                  </a:cubicBezTo>
                  <a:cubicBezTo>
                    <a:pt x="649" y="965"/>
                    <a:pt x="686" y="1015"/>
                    <a:pt x="712" y="1065"/>
                  </a:cubicBezTo>
                  <a:cubicBezTo>
                    <a:pt x="725" y="1091"/>
                    <a:pt x="737" y="1103"/>
                    <a:pt x="750" y="1128"/>
                  </a:cubicBezTo>
                  <a:cubicBezTo>
                    <a:pt x="760" y="1161"/>
                    <a:pt x="772" y="1194"/>
                    <a:pt x="800" y="1202"/>
                  </a:cubicBezTo>
                  <a:lnTo>
                    <a:pt x="800" y="1202"/>
                  </a:lnTo>
                  <a:cubicBezTo>
                    <a:pt x="760" y="1202"/>
                    <a:pt x="753" y="1255"/>
                    <a:pt x="787" y="1267"/>
                  </a:cubicBezTo>
                  <a:cubicBezTo>
                    <a:pt x="825" y="1267"/>
                    <a:pt x="862" y="1253"/>
                    <a:pt x="862" y="1203"/>
                  </a:cubicBezTo>
                  <a:cubicBezTo>
                    <a:pt x="850" y="1153"/>
                    <a:pt x="812" y="1091"/>
                    <a:pt x="775" y="1052"/>
                  </a:cubicBezTo>
                  <a:cubicBezTo>
                    <a:pt x="712" y="927"/>
                    <a:pt x="636" y="801"/>
                    <a:pt x="561" y="688"/>
                  </a:cubicBezTo>
                  <a:cubicBezTo>
                    <a:pt x="410" y="449"/>
                    <a:pt x="247" y="235"/>
                    <a:pt x="71" y="9"/>
                  </a:cubicBezTo>
                  <a:cubicBezTo>
                    <a:pt x="65" y="3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3"/>
            <p:cNvSpPr/>
            <p:nvPr/>
          </p:nvSpPr>
          <p:spPr>
            <a:xfrm>
              <a:off x="3483550" y="4871250"/>
              <a:ext cx="18950" cy="32450"/>
            </a:xfrm>
            <a:custGeom>
              <a:avLst/>
              <a:gdLst/>
              <a:ahLst/>
              <a:cxnLst/>
              <a:rect l="l" t="t" r="r" b="b"/>
              <a:pathLst>
                <a:path w="758" h="1298" extrusionOk="0">
                  <a:moveTo>
                    <a:pt x="40" y="0"/>
                  </a:moveTo>
                  <a:cubicBezTo>
                    <a:pt x="19" y="0"/>
                    <a:pt x="1" y="30"/>
                    <a:pt x="20" y="59"/>
                  </a:cubicBezTo>
                  <a:cubicBezTo>
                    <a:pt x="310" y="424"/>
                    <a:pt x="536" y="826"/>
                    <a:pt x="687" y="1279"/>
                  </a:cubicBezTo>
                  <a:cubicBezTo>
                    <a:pt x="691" y="1292"/>
                    <a:pt x="702" y="1297"/>
                    <a:pt x="713" y="1297"/>
                  </a:cubicBezTo>
                  <a:cubicBezTo>
                    <a:pt x="734" y="1297"/>
                    <a:pt x="758" y="1278"/>
                    <a:pt x="749" y="1254"/>
                  </a:cubicBezTo>
                  <a:cubicBezTo>
                    <a:pt x="599" y="801"/>
                    <a:pt x="372" y="385"/>
                    <a:pt x="58" y="8"/>
                  </a:cubicBezTo>
                  <a:cubicBezTo>
                    <a:pt x="53" y="3"/>
                    <a:pt x="46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3"/>
            <p:cNvSpPr/>
            <p:nvPr/>
          </p:nvSpPr>
          <p:spPr>
            <a:xfrm>
              <a:off x="3485475" y="4865725"/>
              <a:ext cx="16825" cy="28575"/>
            </a:xfrm>
            <a:custGeom>
              <a:avLst/>
              <a:gdLst/>
              <a:ahLst/>
              <a:cxnLst/>
              <a:rect l="l" t="t" r="r" b="b"/>
              <a:pathLst>
                <a:path w="673" h="1143" extrusionOk="0">
                  <a:moveTo>
                    <a:pt x="43" y="0"/>
                  </a:moveTo>
                  <a:cubicBezTo>
                    <a:pt x="21" y="0"/>
                    <a:pt x="1" y="27"/>
                    <a:pt x="19" y="53"/>
                  </a:cubicBezTo>
                  <a:cubicBezTo>
                    <a:pt x="132" y="204"/>
                    <a:pt x="245" y="368"/>
                    <a:pt x="359" y="544"/>
                  </a:cubicBezTo>
                  <a:cubicBezTo>
                    <a:pt x="409" y="620"/>
                    <a:pt x="459" y="707"/>
                    <a:pt x="509" y="796"/>
                  </a:cubicBezTo>
                  <a:cubicBezTo>
                    <a:pt x="547" y="871"/>
                    <a:pt x="635" y="997"/>
                    <a:pt x="572" y="1084"/>
                  </a:cubicBezTo>
                  <a:cubicBezTo>
                    <a:pt x="552" y="1114"/>
                    <a:pt x="578" y="1143"/>
                    <a:pt x="602" y="1143"/>
                  </a:cubicBezTo>
                  <a:cubicBezTo>
                    <a:pt x="609" y="1143"/>
                    <a:pt x="616" y="1140"/>
                    <a:pt x="622" y="1135"/>
                  </a:cubicBezTo>
                  <a:cubicBezTo>
                    <a:pt x="672" y="1059"/>
                    <a:pt x="672" y="972"/>
                    <a:pt x="635" y="883"/>
                  </a:cubicBezTo>
                  <a:cubicBezTo>
                    <a:pt x="585" y="783"/>
                    <a:pt x="522" y="682"/>
                    <a:pt x="459" y="581"/>
                  </a:cubicBezTo>
                  <a:cubicBezTo>
                    <a:pt x="345" y="393"/>
                    <a:pt x="208" y="204"/>
                    <a:pt x="69" y="16"/>
                  </a:cubicBezTo>
                  <a:cubicBezTo>
                    <a:pt x="61" y="5"/>
                    <a:pt x="52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3"/>
            <p:cNvSpPr/>
            <p:nvPr/>
          </p:nvSpPr>
          <p:spPr>
            <a:xfrm>
              <a:off x="3474525" y="4853000"/>
              <a:ext cx="26625" cy="29300"/>
            </a:xfrm>
            <a:custGeom>
              <a:avLst/>
              <a:gdLst/>
              <a:ahLst/>
              <a:cxnLst/>
              <a:rect l="l" t="t" r="r" b="b"/>
              <a:pathLst>
                <a:path w="1065" h="1172" extrusionOk="0">
                  <a:moveTo>
                    <a:pt x="53" y="1"/>
                  </a:moveTo>
                  <a:cubicBezTo>
                    <a:pt x="24" y="1"/>
                    <a:pt x="0" y="30"/>
                    <a:pt x="29" y="59"/>
                  </a:cubicBezTo>
                  <a:cubicBezTo>
                    <a:pt x="406" y="361"/>
                    <a:pt x="733" y="738"/>
                    <a:pt x="985" y="1154"/>
                  </a:cubicBezTo>
                  <a:cubicBezTo>
                    <a:pt x="993" y="1167"/>
                    <a:pt x="1007" y="1172"/>
                    <a:pt x="1019" y="1172"/>
                  </a:cubicBezTo>
                  <a:cubicBezTo>
                    <a:pt x="1043" y="1172"/>
                    <a:pt x="1064" y="1153"/>
                    <a:pt x="1048" y="1129"/>
                  </a:cubicBezTo>
                  <a:cubicBezTo>
                    <a:pt x="797" y="701"/>
                    <a:pt x="457" y="324"/>
                    <a:pt x="79" y="9"/>
                  </a:cubicBezTo>
                  <a:cubicBezTo>
                    <a:pt x="71" y="3"/>
                    <a:pt x="62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3"/>
            <p:cNvSpPr/>
            <p:nvPr/>
          </p:nvSpPr>
          <p:spPr>
            <a:xfrm>
              <a:off x="3473850" y="4850525"/>
              <a:ext cx="25925" cy="23200"/>
            </a:xfrm>
            <a:custGeom>
              <a:avLst/>
              <a:gdLst/>
              <a:ahLst/>
              <a:cxnLst/>
              <a:rect l="l" t="t" r="r" b="b"/>
              <a:pathLst>
                <a:path w="1037" h="928" extrusionOk="0">
                  <a:moveTo>
                    <a:pt x="59" y="0"/>
                  </a:moveTo>
                  <a:cubicBezTo>
                    <a:pt x="28" y="0"/>
                    <a:pt x="1" y="37"/>
                    <a:pt x="31" y="58"/>
                  </a:cubicBezTo>
                  <a:cubicBezTo>
                    <a:pt x="195" y="183"/>
                    <a:pt x="346" y="322"/>
                    <a:pt x="497" y="448"/>
                  </a:cubicBezTo>
                  <a:cubicBezTo>
                    <a:pt x="559" y="523"/>
                    <a:pt x="634" y="586"/>
                    <a:pt x="710" y="661"/>
                  </a:cubicBezTo>
                  <a:cubicBezTo>
                    <a:pt x="748" y="699"/>
                    <a:pt x="785" y="737"/>
                    <a:pt x="810" y="775"/>
                  </a:cubicBezTo>
                  <a:cubicBezTo>
                    <a:pt x="836" y="787"/>
                    <a:pt x="849" y="800"/>
                    <a:pt x="874" y="825"/>
                  </a:cubicBezTo>
                  <a:cubicBezTo>
                    <a:pt x="874" y="825"/>
                    <a:pt x="886" y="837"/>
                    <a:pt x="886" y="850"/>
                  </a:cubicBezTo>
                  <a:cubicBezTo>
                    <a:pt x="899" y="850"/>
                    <a:pt x="899" y="862"/>
                    <a:pt x="911" y="862"/>
                  </a:cubicBezTo>
                  <a:cubicBezTo>
                    <a:pt x="911" y="864"/>
                    <a:pt x="911" y="866"/>
                    <a:pt x="911" y="868"/>
                  </a:cubicBezTo>
                  <a:lnTo>
                    <a:pt x="911" y="868"/>
                  </a:lnTo>
                  <a:cubicBezTo>
                    <a:pt x="882" y="885"/>
                    <a:pt x="899" y="927"/>
                    <a:pt x="927" y="927"/>
                  </a:cubicBezTo>
                  <a:cubicBezTo>
                    <a:pt x="930" y="927"/>
                    <a:pt x="933" y="927"/>
                    <a:pt x="936" y="926"/>
                  </a:cubicBezTo>
                  <a:cubicBezTo>
                    <a:pt x="1037" y="888"/>
                    <a:pt x="911" y="775"/>
                    <a:pt x="886" y="737"/>
                  </a:cubicBezTo>
                  <a:cubicBezTo>
                    <a:pt x="798" y="649"/>
                    <a:pt x="710" y="574"/>
                    <a:pt x="622" y="485"/>
                  </a:cubicBezTo>
                  <a:cubicBezTo>
                    <a:pt x="446" y="322"/>
                    <a:pt x="270" y="158"/>
                    <a:pt x="81" y="7"/>
                  </a:cubicBezTo>
                  <a:cubicBezTo>
                    <a:pt x="74" y="2"/>
                    <a:pt x="6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3"/>
            <p:cNvSpPr/>
            <p:nvPr/>
          </p:nvSpPr>
          <p:spPr>
            <a:xfrm>
              <a:off x="3472425" y="4862450"/>
              <a:ext cx="10375" cy="8200"/>
            </a:xfrm>
            <a:custGeom>
              <a:avLst/>
              <a:gdLst/>
              <a:ahLst/>
              <a:cxnLst/>
              <a:rect l="l" t="t" r="r" b="b"/>
              <a:pathLst>
                <a:path w="415" h="328" extrusionOk="0">
                  <a:moveTo>
                    <a:pt x="31" y="0"/>
                  </a:moveTo>
                  <a:cubicBezTo>
                    <a:pt x="21" y="0"/>
                    <a:pt x="12" y="6"/>
                    <a:pt x="12" y="21"/>
                  </a:cubicBezTo>
                  <a:cubicBezTo>
                    <a:pt x="0" y="33"/>
                    <a:pt x="0" y="46"/>
                    <a:pt x="25" y="58"/>
                  </a:cubicBezTo>
                  <a:lnTo>
                    <a:pt x="364" y="323"/>
                  </a:lnTo>
                  <a:cubicBezTo>
                    <a:pt x="368" y="326"/>
                    <a:pt x="373" y="328"/>
                    <a:pt x="378" y="328"/>
                  </a:cubicBezTo>
                  <a:cubicBezTo>
                    <a:pt x="391" y="328"/>
                    <a:pt x="406" y="319"/>
                    <a:pt x="415" y="310"/>
                  </a:cubicBezTo>
                  <a:cubicBezTo>
                    <a:pt x="415" y="298"/>
                    <a:pt x="415" y="273"/>
                    <a:pt x="403" y="260"/>
                  </a:cubicBezTo>
                  <a:cubicBezTo>
                    <a:pt x="289" y="184"/>
                    <a:pt x="163" y="97"/>
                    <a:pt x="51" y="8"/>
                  </a:cubicBezTo>
                  <a:cubicBezTo>
                    <a:pt x="45" y="3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3"/>
            <p:cNvSpPr/>
            <p:nvPr/>
          </p:nvSpPr>
          <p:spPr>
            <a:xfrm>
              <a:off x="3482050" y="4855025"/>
              <a:ext cx="17100" cy="24575"/>
            </a:xfrm>
            <a:custGeom>
              <a:avLst/>
              <a:gdLst/>
              <a:ahLst/>
              <a:cxnLst/>
              <a:rect l="l" t="t" r="r" b="b"/>
              <a:pathLst>
                <a:path w="684" h="983" extrusionOk="0">
                  <a:moveTo>
                    <a:pt x="41" y="0"/>
                  </a:moveTo>
                  <a:cubicBezTo>
                    <a:pt x="19" y="0"/>
                    <a:pt x="0" y="24"/>
                    <a:pt x="18" y="42"/>
                  </a:cubicBezTo>
                  <a:cubicBezTo>
                    <a:pt x="130" y="192"/>
                    <a:pt x="231" y="343"/>
                    <a:pt x="345" y="494"/>
                  </a:cubicBezTo>
                  <a:cubicBezTo>
                    <a:pt x="407" y="557"/>
                    <a:pt x="457" y="632"/>
                    <a:pt x="508" y="708"/>
                  </a:cubicBezTo>
                  <a:cubicBezTo>
                    <a:pt x="558" y="771"/>
                    <a:pt x="621" y="858"/>
                    <a:pt x="608" y="947"/>
                  </a:cubicBezTo>
                  <a:cubicBezTo>
                    <a:pt x="608" y="969"/>
                    <a:pt x="630" y="982"/>
                    <a:pt x="650" y="982"/>
                  </a:cubicBezTo>
                  <a:cubicBezTo>
                    <a:pt x="665" y="982"/>
                    <a:pt x="679" y="975"/>
                    <a:pt x="684" y="959"/>
                  </a:cubicBezTo>
                  <a:cubicBezTo>
                    <a:pt x="684" y="884"/>
                    <a:pt x="659" y="808"/>
                    <a:pt x="621" y="746"/>
                  </a:cubicBezTo>
                  <a:cubicBezTo>
                    <a:pt x="558" y="657"/>
                    <a:pt x="496" y="582"/>
                    <a:pt x="432" y="494"/>
                  </a:cubicBezTo>
                  <a:cubicBezTo>
                    <a:pt x="319" y="343"/>
                    <a:pt x="194" y="179"/>
                    <a:pt x="68" y="16"/>
                  </a:cubicBezTo>
                  <a:cubicBezTo>
                    <a:pt x="60" y="5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3"/>
            <p:cNvSpPr/>
            <p:nvPr/>
          </p:nvSpPr>
          <p:spPr>
            <a:xfrm>
              <a:off x="3465600" y="4838700"/>
              <a:ext cx="31525" cy="24500"/>
            </a:xfrm>
            <a:custGeom>
              <a:avLst/>
              <a:gdLst/>
              <a:ahLst/>
              <a:cxnLst/>
              <a:rect l="l" t="t" r="r" b="b"/>
              <a:pathLst>
                <a:path w="1261" h="980" extrusionOk="0">
                  <a:moveTo>
                    <a:pt x="48" y="1"/>
                  </a:moveTo>
                  <a:cubicBezTo>
                    <a:pt x="17" y="1"/>
                    <a:pt x="1" y="43"/>
                    <a:pt x="34" y="66"/>
                  </a:cubicBezTo>
                  <a:cubicBezTo>
                    <a:pt x="474" y="279"/>
                    <a:pt x="877" y="594"/>
                    <a:pt x="1191" y="971"/>
                  </a:cubicBezTo>
                  <a:cubicBezTo>
                    <a:pt x="1199" y="977"/>
                    <a:pt x="1208" y="979"/>
                    <a:pt x="1216" y="979"/>
                  </a:cubicBezTo>
                  <a:cubicBezTo>
                    <a:pt x="1243" y="979"/>
                    <a:pt x="1261" y="950"/>
                    <a:pt x="1241" y="921"/>
                  </a:cubicBezTo>
                  <a:cubicBezTo>
                    <a:pt x="914" y="544"/>
                    <a:pt x="512" y="229"/>
                    <a:pt x="59" y="2"/>
                  </a:cubicBezTo>
                  <a:cubicBezTo>
                    <a:pt x="55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3"/>
            <p:cNvSpPr/>
            <p:nvPr/>
          </p:nvSpPr>
          <p:spPr>
            <a:xfrm>
              <a:off x="3481600" y="4852525"/>
              <a:ext cx="16125" cy="15200"/>
            </a:xfrm>
            <a:custGeom>
              <a:avLst/>
              <a:gdLst/>
              <a:ahLst/>
              <a:cxnLst/>
              <a:rect l="l" t="t" r="r" b="b"/>
              <a:pathLst>
                <a:path w="645" h="608" extrusionOk="0">
                  <a:moveTo>
                    <a:pt x="49" y="1"/>
                  </a:moveTo>
                  <a:cubicBezTo>
                    <a:pt x="18" y="1"/>
                    <a:pt x="0" y="44"/>
                    <a:pt x="23" y="66"/>
                  </a:cubicBezTo>
                  <a:cubicBezTo>
                    <a:pt x="237" y="217"/>
                    <a:pt x="425" y="393"/>
                    <a:pt x="576" y="594"/>
                  </a:cubicBezTo>
                  <a:cubicBezTo>
                    <a:pt x="582" y="604"/>
                    <a:pt x="590" y="607"/>
                    <a:pt x="598" y="607"/>
                  </a:cubicBezTo>
                  <a:cubicBezTo>
                    <a:pt x="622" y="607"/>
                    <a:pt x="645" y="575"/>
                    <a:pt x="626" y="556"/>
                  </a:cubicBezTo>
                  <a:cubicBezTo>
                    <a:pt x="463" y="343"/>
                    <a:pt x="274" y="167"/>
                    <a:pt x="61" y="3"/>
                  </a:cubicBezTo>
                  <a:cubicBezTo>
                    <a:pt x="57" y="1"/>
                    <a:pt x="5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3"/>
            <p:cNvSpPr/>
            <p:nvPr/>
          </p:nvSpPr>
          <p:spPr>
            <a:xfrm>
              <a:off x="3478850" y="4847350"/>
              <a:ext cx="19500" cy="20925"/>
            </a:xfrm>
            <a:custGeom>
              <a:avLst/>
              <a:gdLst/>
              <a:ahLst/>
              <a:cxnLst/>
              <a:rect l="l" t="t" r="r" b="b"/>
              <a:pathLst>
                <a:path w="780" h="837" extrusionOk="0">
                  <a:moveTo>
                    <a:pt x="51" y="0"/>
                  </a:moveTo>
                  <a:cubicBezTo>
                    <a:pt x="26" y="0"/>
                    <a:pt x="0" y="30"/>
                    <a:pt x="20" y="59"/>
                  </a:cubicBezTo>
                  <a:cubicBezTo>
                    <a:pt x="284" y="285"/>
                    <a:pt x="510" y="537"/>
                    <a:pt x="699" y="826"/>
                  </a:cubicBezTo>
                  <a:cubicBezTo>
                    <a:pt x="706" y="833"/>
                    <a:pt x="716" y="836"/>
                    <a:pt x="726" y="836"/>
                  </a:cubicBezTo>
                  <a:cubicBezTo>
                    <a:pt x="752" y="836"/>
                    <a:pt x="780" y="816"/>
                    <a:pt x="761" y="788"/>
                  </a:cubicBezTo>
                  <a:cubicBezTo>
                    <a:pt x="560" y="499"/>
                    <a:pt x="334" y="235"/>
                    <a:pt x="70" y="8"/>
                  </a:cubicBezTo>
                  <a:cubicBezTo>
                    <a:pt x="65" y="3"/>
                    <a:pt x="5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3"/>
            <p:cNvSpPr/>
            <p:nvPr/>
          </p:nvSpPr>
          <p:spPr>
            <a:xfrm>
              <a:off x="3481400" y="4849275"/>
              <a:ext cx="13850" cy="13925"/>
            </a:xfrm>
            <a:custGeom>
              <a:avLst/>
              <a:gdLst/>
              <a:ahLst/>
              <a:cxnLst/>
              <a:rect l="l" t="t" r="r" b="b"/>
              <a:pathLst>
                <a:path w="554" h="557" extrusionOk="0">
                  <a:moveTo>
                    <a:pt x="52" y="0"/>
                  </a:moveTo>
                  <a:cubicBezTo>
                    <a:pt x="28" y="0"/>
                    <a:pt x="0" y="37"/>
                    <a:pt x="31" y="57"/>
                  </a:cubicBezTo>
                  <a:cubicBezTo>
                    <a:pt x="195" y="208"/>
                    <a:pt x="345" y="372"/>
                    <a:pt x="483" y="548"/>
                  </a:cubicBezTo>
                  <a:cubicBezTo>
                    <a:pt x="489" y="554"/>
                    <a:pt x="496" y="556"/>
                    <a:pt x="503" y="556"/>
                  </a:cubicBezTo>
                  <a:cubicBezTo>
                    <a:pt x="527" y="556"/>
                    <a:pt x="553" y="527"/>
                    <a:pt x="534" y="498"/>
                  </a:cubicBezTo>
                  <a:cubicBezTo>
                    <a:pt x="396" y="322"/>
                    <a:pt x="245" y="158"/>
                    <a:pt x="69" y="7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3"/>
            <p:cNvSpPr/>
            <p:nvPr/>
          </p:nvSpPr>
          <p:spPr>
            <a:xfrm>
              <a:off x="3483275" y="4857275"/>
              <a:ext cx="15100" cy="15350"/>
            </a:xfrm>
            <a:custGeom>
              <a:avLst/>
              <a:gdLst/>
              <a:ahLst/>
              <a:cxnLst/>
              <a:rect l="l" t="t" r="r" b="b"/>
              <a:pathLst>
                <a:path w="604" h="614" extrusionOk="0">
                  <a:moveTo>
                    <a:pt x="47" y="1"/>
                  </a:moveTo>
                  <a:cubicBezTo>
                    <a:pt x="23" y="1"/>
                    <a:pt x="0" y="33"/>
                    <a:pt x="19" y="52"/>
                  </a:cubicBezTo>
                  <a:cubicBezTo>
                    <a:pt x="195" y="240"/>
                    <a:pt x="371" y="416"/>
                    <a:pt x="534" y="605"/>
                  </a:cubicBezTo>
                  <a:cubicBezTo>
                    <a:pt x="540" y="611"/>
                    <a:pt x="547" y="614"/>
                    <a:pt x="554" y="614"/>
                  </a:cubicBezTo>
                  <a:cubicBezTo>
                    <a:pt x="578" y="614"/>
                    <a:pt x="604" y="584"/>
                    <a:pt x="584" y="555"/>
                  </a:cubicBezTo>
                  <a:cubicBezTo>
                    <a:pt x="408" y="366"/>
                    <a:pt x="245" y="190"/>
                    <a:pt x="69" y="14"/>
                  </a:cubicBezTo>
                  <a:cubicBezTo>
                    <a:pt x="63" y="4"/>
                    <a:pt x="55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3"/>
            <p:cNvSpPr/>
            <p:nvPr/>
          </p:nvSpPr>
          <p:spPr>
            <a:xfrm>
              <a:off x="3481025" y="4849225"/>
              <a:ext cx="16100" cy="17750"/>
            </a:xfrm>
            <a:custGeom>
              <a:avLst/>
              <a:gdLst/>
              <a:ahLst/>
              <a:cxnLst/>
              <a:rect l="l" t="t" r="r" b="b"/>
              <a:pathLst>
                <a:path w="644" h="710" extrusionOk="0">
                  <a:moveTo>
                    <a:pt x="51" y="1"/>
                  </a:moveTo>
                  <a:cubicBezTo>
                    <a:pt x="27" y="1"/>
                    <a:pt x="1" y="30"/>
                    <a:pt x="20" y="59"/>
                  </a:cubicBezTo>
                  <a:cubicBezTo>
                    <a:pt x="197" y="286"/>
                    <a:pt x="373" y="500"/>
                    <a:pt x="574" y="701"/>
                  </a:cubicBezTo>
                  <a:cubicBezTo>
                    <a:pt x="579" y="707"/>
                    <a:pt x="586" y="709"/>
                    <a:pt x="593" y="709"/>
                  </a:cubicBezTo>
                  <a:cubicBezTo>
                    <a:pt x="618" y="709"/>
                    <a:pt x="644" y="680"/>
                    <a:pt x="624" y="651"/>
                  </a:cubicBezTo>
                  <a:cubicBezTo>
                    <a:pt x="423" y="450"/>
                    <a:pt x="235" y="235"/>
                    <a:pt x="71" y="9"/>
                  </a:cubicBezTo>
                  <a:cubicBezTo>
                    <a:pt x="65" y="3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3"/>
            <p:cNvSpPr/>
            <p:nvPr/>
          </p:nvSpPr>
          <p:spPr>
            <a:xfrm>
              <a:off x="3468175" y="4834200"/>
              <a:ext cx="26575" cy="22850"/>
            </a:xfrm>
            <a:custGeom>
              <a:avLst/>
              <a:gdLst/>
              <a:ahLst/>
              <a:cxnLst/>
              <a:rect l="l" t="t" r="r" b="b"/>
              <a:pathLst>
                <a:path w="1063" h="914" extrusionOk="0">
                  <a:moveTo>
                    <a:pt x="52" y="1"/>
                  </a:moveTo>
                  <a:cubicBezTo>
                    <a:pt x="21" y="1"/>
                    <a:pt x="0" y="49"/>
                    <a:pt x="31" y="70"/>
                  </a:cubicBezTo>
                  <a:cubicBezTo>
                    <a:pt x="208" y="182"/>
                    <a:pt x="371" y="308"/>
                    <a:pt x="522" y="434"/>
                  </a:cubicBezTo>
                  <a:lnTo>
                    <a:pt x="736" y="648"/>
                  </a:lnTo>
                  <a:cubicBezTo>
                    <a:pt x="774" y="673"/>
                    <a:pt x="799" y="711"/>
                    <a:pt x="836" y="749"/>
                  </a:cubicBezTo>
                  <a:cubicBezTo>
                    <a:pt x="849" y="760"/>
                    <a:pt x="916" y="850"/>
                    <a:pt x="934" y="850"/>
                  </a:cubicBezTo>
                  <a:cubicBezTo>
                    <a:pt x="935" y="850"/>
                    <a:pt x="935" y="850"/>
                    <a:pt x="936" y="850"/>
                  </a:cubicBezTo>
                  <a:lnTo>
                    <a:pt x="936" y="850"/>
                  </a:lnTo>
                  <a:cubicBezTo>
                    <a:pt x="904" y="873"/>
                    <a:pt x="930" y="914"/>
                    <a:pt x="962" y="914"/>
                  </a:cubicBezTo>
                  <a:cubicBezTo>
                    <a:pt x="967" y="914"/>
                    <a:pt x="971" y="913"/>
                    <a:pt x="975" y="912"/>
                  </a:cubicBezTo>
                  <a:cubicBezTo>
                    <a:pt x="1063" y="875"/>
                    <a:pt x="912" y="736"/>
                    <a:pt x="887" y="711"/>
                  </a:cubicBezTo>
                  <a:cubicBezTo>
                    <a:pt x="811" y="623"/>
                    <a:pt x="724" y="534"/>
                    <a:pt x="635" y="447"/>
                  </a:cubicBezTo>
                  <a:cubicBezTo>
                    <a:pt x="459" y="283"/>
                    <a:pt x="271" y="145"/>
                    <a:pt x="70" y="6"/>
                  </a:cubicBezTo>
                  <a:cubicBezTo>
                    <a:pt x="64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3"/>
            <p:cNvSpPr/>
            <p:nvPr/>
          </p:nvSpPr>
          <p:spPr>
            <a:xfrm>
              <a:off x="3484175" y="4843900"/>
              <a:ext cx="11025" cy="12550"/>
            </a:xfrm>
            <a:custGeom>
              <a:avLst/>
              <a:gdLst/>
              <a:ahLst/>
              <a:cxnLst/>
              <a:rect l="l" t="t" r="r" b="b"/>
              <a:pathLst>
                <a:path w="441" h="502" extrusionOk="0">
                  <a:moveTo>
                    <a:pt x="51" y="0"/>
                  </a:moveTo>
                  <a:cubicBezTo>
                    <a:pt x="26" y="0"/>
                    <a:pt x="1" y="29"/>
                    <a:pt x="20" y="59"/>
                  </a:cubicBezTo>
                  <a:cubicBezTo>
                    <a:pt x="146" y="197"/>
                    <a:pt x="260" y="336"/>
                    <a:pt x="372" y="487"/>
                  </a:cubicBezTo>
                  <a:cubicBezTo>
                    <a:pt x="376" y="497"/>
                    <a:pt x="384" y="502"/>
                    <a:pt x="393" y="502"/>
                  </a:cubicBezTo>
                  <a:cubicBezTo>
                    <a:pt x="414" y="502"/>
                    <a:pt x="440" y="475"/>
                    <a:pt x="423" y="448"/>
                  </a:cubicBezTo>
                  <a:cubicBezTo>
                    <a:pt x="310" y="297"/>
                    <a:pt x="196" y="146"/>
                    <a:pt x="71" y="9"/>
                  </a:cubicBezTo>
                  <a:cubicBezTo>
                    <a:pt x="65" y="3"/>
                    <a:pt x="5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3"/>
            <p:cNvSpPr/>
            <p:nvPr/>
          </p:nvSpPr>
          <p:spPr>
            <a:xfrm>
              <a:off x="3470700" y="4832300"/>
              <a:ext cx="23600" cy="22725"/>
            </a:xfrm>
            <a:custGeom>
              <a:avLst/>
              <a:gdLst/>
              <a:ahLst/>
              <a:cxnLst/>
              <a:rect l="l" t="t" r="r" b="b"/>
              <a:pathLst>
                <a:path w="944" h="909" extrusionOk="0">
                  <a:moveTo>
                    <a:pt x="59" y="0"/>
                  </a:moveTo>
                  <a:cubicBezTo>
                    <a:pt x="28" y="0"/>
                    <a:pt x="1" y="37"/>
                    <a:pt x="31" y="57"/>
                  </a:cubicBezTo>
                  <a:cubicBezTo>
                    <a:pt x="346" y="309"/>
                    <a:pt x="623" y="585"/>
                    <a:pt x="874" y="900"/>
                  </a:cubicBezTo>
                  <a:cubicBezTo>
                    <a:pt x="880" y="906"/>
                    <a:pt x="887" y="908"/>
                    <a:pt x="894" y="908"/>
                  </a:cubicBezTo>
                  <a:cubicBezTo>
                    <a:pt x="918" y="908"/>
                    <a:pt x="944" y="879"/>
                    <a:pt x="924" y="850"/>
                  </a:cubicBezTo>
                  <a:cubicBezTo>
                    <a:pt x="673" y="535"/>
                    <a:pt x="383" y="258"/>
                    <a:pt x="81" y="7"/>
                  </a:cubicBezTo>
                  <a:cubicBezTo>
                    <a:pt x="74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3"/>
            <p:cNvSpPr/>
            <p:nvPr/>
          </p:nvSpPr>
          <p:spPr>
            <a:xfrm>
              <a:off x="3453700" y="4818475"/>
              <a:ext cx="37500" cy="29875"/>
            </a:xfrm>
            <a:custGeom>
              <a:avLst/>
              <a:gdLst/>
              <a:ahLst/>
              <a:cxnLst/>
              <a:rect l="l" t="t" r="r" b="b"/>
              <a:pathLst>
                <a:path w="1500" h="1195" extrusionOk="0">
                  <a:moveTo>
                    <a:pt x="52" y="1"/>
                  </a:moveTo>
                  <a:cubicBezTo>
                    <a:pt x="22" y="1"/>
                    <a:pt x="1" y="49"/>
                    <a:pt x="32" y="70"/>
                  </a:cubicBezTo>
                  <a:cubicBezTo>
                    <a:pt x="283" y="246"/>
                    <a:pt x="535" y="434"/>
                    <a:pt x="787" y="623"/>
                  </a:cubicBezTo>
                  <a:lnTo>
                    <a:pt x="1164" y="887"/>
                  </a:lnTo>
                  <a:cubicBezTo>
                    <a:pt x="1264" y="975"/>
                    <a:pt x="1378" y="1063"/>
                    <a:pt x="1428" y="1177"/>
                  </a:cubicBezTo>
                  <a:cubicBezTo>
                    <a:pt x="1437" y="1189"/>
                    <a:pt x="1449" y="1195"/>
                    <a:pt x="1460" y="1195"/>
                  </a:cubicBezTo>
                  <a:cubicBezTo>
                    <a:pt x="1481" y="1195"/>
                    <a:pt x="1499" y="1176"/>
                    <a:pt x="1491" y="1151"/>
                  </a:cubicBezTo>
                  <a:cubicBezTo>
                    <a:pt x="1428" y="1026"/>
                    <a:pt x="1340" y="950"/>
                    <a:pt x="1239" y="862"/>
                  </a:cubicBezTo>
                  <a:cubicBezTo>
                    <a:pt x="1113" y="774"/>
                    <a:pt x="988" y="674"/>
                    <a:pt x="862" y="585"/>
                  </a:cubicBezTo>
                  <a:cubicBezTo>
                    <a:pt x="598" y="397"/>
                    <a:pt x="334" y="208"/>
                    <a:pt x="70" y="7"/>
                  </a:cubicBezTo>
                  <a:cubicBezTo>
                    <a:pt x="64" y="3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3"/>
            <p:cNvSpPr/>
            <p:nvPr/>
          </p:nvSpPr>
          <p:spPr>
            <a:xfrm>
              <a:off x="3470975" y="4824700"/>
              <a:ext cx="22000" cy="19300"/>
            </a:xfrm>
            <a:custGeom>
              <a:avLst/>
              <a:gdLst/>
              <a:ahLst/>
              <a:cxnLst/>
              <a:rect l="l" t="t" r="r" b="b"/>
              <a:pathLst>
                <a:path w="880" h="772" extrusionOk="0">
                  <a:moveTo>
                    <a:pt x="45" y="1"/>
                  </a:moveTo>
                  <a:cubicBezTo>
                    <a:pt x="19" y="1"/>
                    <a:pt x="1" y="28"/>
                    <a:pt x="20" y="47"/>
                  </a:cubicBezTo>
                  <a:cubicBezTo>
                    <a:pt x="297" y="274"/>
                    <a:pt x="561" y="512"/>
                    <a:pt x="813" y="764"/>
                  </a:cubicBezTo>
                  <a:cubicBezTo>
                    <a:pt x="818" y="769"/>
                    <a:pt x="826" y="772"/>
                    <a:pt x="832" y="772"/>
                  </a:cubicBezTo>
                  <a:cubicBezTo>
                    <a:pt x="856" y="772"/>
                    <a:pt x="880" y="743"/>
                    <a:pt x="850" y="713"/>
                  </a:cubicBezTo>
                  <a:cubicBezTo>
                    <a:pt x="599" y="475"/>
                    <a:pt x="347" y="235"/>
                    <a:pt x="70" y="9"/>
                  </a:cubicBezTo>
                  <a:cubicBezTo>
                    <a:pt x="62" y="3"/>
                    <a:pt x="53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3"/>
            <p:cNvSpPr/>
            <p:nvPr/>
          </p:nvSpPr>
          <p:spPr>
            <a:xfrm>
              <a:off x="3457800" y="4813775"/>
              <a:ext cx="32700" cy="20775"/>
            </a:xfrm>
            <a:custGeom>
              <a:avLst/>
              <a:gdLst/>
              <a:ahLst/>
              <a:cxnLst/>
              <a:rect l="l" t="t" r="r" b="b"/>
              <a:pathLst>
                <a:path w="1308" h="831" extrusionOk="0">
                  <a:moveTo>
                    <a:pt x="39" y="1"/>
                  </a:moveTo>
                  <a:cubicBezTo>
                    <a:pt x="12" y="1"/>
                    <a:pt x="0" y="46"/>
                    <a:pt x="32" y="57"/>
                  </a:cubicBezTo>
                  <a:cubicBezTo>
                    <a:pt x="460" y="258"/>
                    <a:pt x="862" y="522"/>
                    <a:pt x="1239" y="823"/>
                  </a:cubicBezTo>
                  <a:cubicBezTo>
                    <a:pt x="1244" y="828"/>
                    <a:pt x="1250" y="830"/>
                    <a:pt x="1256" y="830"/>
                  </a:cubicBezTo>
                  <a:cubicBezTo>
                    <a:pt x="1280" y="830"/>
                    <a:pt x="1307" y="793"/>
                    <a:pt x="1276" y="773"/>
                  </a:cubicBezTo>
                  <a:cubicBezTo>
                    <a:pt x="912" y="471"/>
                    <a:pt x="497" y="208"/>
                    <a:pt x="57" y="6"/>
                  </a:cubicBezTo>
                  <a:cubicBezTo>
                    <a:pt x="51" y="2"/>
                    <a:pt x="45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3"/>
            <p:cNvSpPr/>
            <p:nvPr/>
          </p:nvSpPr>
          <p:spPr>
            <a:xfrm>
              <a:off x="3464025" y="4805600"/>
              <a:ext cx="25875" cy="22750"/>
            </a:xfrm>
            <a:custGeom>
              <a:avLst/>
              <a:gdLst/>
              <a:ahLst/>
              <a:cxnLst/>
              <a:rect l="l" t="t" r="r" b="b"/>
              <a:pathLst>
                <a:path w="1035" h="910" extrusionOk="0">
                  <a:moveTo>
                    <a:pt x="42" y="1"/>
                  </a:moveTo>
                  <a:cubicBezTo>
                    <a:pt x="14" y="1"/>
                    <a:pt x="0" y="46"/>
                    <a:pt x="21" y="57"/>
                  </a:cubicBezTo>
                  <a:cubicBezTo>
                    <a:pt x="197" y="183"/>
                    <a:pt x="374" y="308"/>
                    <a:pt x="524" y="434"/>
                  </a:cubicBezTo>
                  <a:cubicBezTo>
                    <a:pt x="600" y="509"/>
                    <a:pt x="675" y="572"/>
                    <a:pt x="751" y="647"/>
                  </a:cubicBezTo>
                  <a:cubicBezTo>
                    <a:pt x="789" y="686"/>
                    <a:pt x="826" y="711"/>
                    <a:pt x="864" y="748"/>
                  </a:cubicBezTo>
                  <a:cubicBezTo>
                    <a:pt x="902" y="798"/>
                    <a:pt x="952" y="836"/>
                    <a:pt x="965" y="887"/>
                  </a:cubicBezTo>
                  <a:cubicBezTo>
                    <a:pt x="970" y="902"/>
                    <a:pt x="984" y="909"/>
                    <a:pt x="998" y="909"/>
                  </a:cubicBezTo>
                  <a:cubicBezTo>
                    <a:pt x="1017" y="909"/>
                    <a:pt x="1035" y="896"/>
                    <a:pt x="1027" y="874"/>
                  </a:cubicBezTo>
                  <a:cubicBezTo>
                    <a:pt x="990" y="773"/>
                    <a:pt x="902" y="698"/>
                    <a:pt x="826" y="622"/>
                  </a:cubicBezTo>
                  <a:cubicBezTo>
                    <a:pt x="751" y="547"/>
                    <a:pt x="675" y="471"/>
                    <a:pt x="588" y="409"/>
                  </a:cubicBezTo>
                  <a:cubicBezTo>
                    <a:pt x="424" y="258"/>
                    <a:pt x="248" y="132"/>
                    <a:pt x="60" y="6"/>
                  </a:cubicBezTo>
                  <a:cubicBezTo>
                    <a:pt x="53" y="2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3"/>
            <p:cNvSpPr/>
            <p:nvPr/>
          </p:nvSpPr>
          <p:spPr>
            <a:xfrm>
              <a:off x="3462150" y="4801475"/>
              <a:ext cx="24250" cy="16725"/>
            </a:xfrm>
            <a:custGeom>
              <a:avLst/>
              <a:gdLst/>
              <a:ahLst/>
              <a:cxnLst/>
              <a:rect l="l" t="t" r="r" b="b"/>
              <a:pathLst>
                <a:path w="970" h="669" extrusionOk="0">
                  <a:moveTo>
                    <a:pt x="39" y="1"/>
                  </a:moveTo>
                  <a:cubicBezTo>
                    <a:pt x="13" y="1"/>
                    <a:pt x="1" y="37"/>
                    <a:pt x="21" y="58"/>
                  </a:cubicBezTo>
                  <a:cubicBezTo>
                    <a:pt x="323" y="259"/>
                    <a:pt x="625" y="460"/>
                    <a:pt x="914" y="661"/>
                  </a:cubicBezTo>
                  <a:cubicBezTo>
                    <a:pt x="919" y="666"/>
                    <a:pt x="924" y="668"/>
                    <a:pt x="929" y="668"/>
                  </a:cubicBezTo>
                  <a:cubicBezTo>
                    <a:pt x="951" y="668"/>
                    <a:pt x="970" y="631"/>
                    <a:pt x="939" y="611"/>
                  </a:cubicBezTo>
                  <a:cubicBezTo>
                    <a:pt x="650" y="398"/>
                    <a:pt x="361" y="197"/>
                    <a:pt x="59" y="8"/>
                  </a:cubicBezTo>
                  <a:cubicBezTo>
                    <a:pt x="52" y="3"/>
                    <a:pt x="45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3"/>
            <p:cNvSpPr/>
            <p:nvPr/>
          </p:nvSpPr>
          <p:spPr>
            <a:xfrm>
              <a:off x="3460875" y="4795950"/>
              <a:ext cx="25600" cy="17200"/>
            </a:xfrm>
            <a:custGeom>
              <a:avLst/>
              <a:gdLst/>
              <a:ahLst/>
              <a:cxnLst/>
              <a:rect l="l" t="t" r="r" b="b"/>
              <a:pathLst>
                <a:path w="1024" h="688" extrusionOk="0">
                  <a:moveTo>
                    <a:pt x="60" y="0"/>
                  </a:moveTo>
                  <a:cubicBezTo>
                    <a:pt x="28" y="0"/>
                    <a:pt x="0" y="43"/>
                    <a:pt x="35" y="66"/>
                  </a:cubicBezTo>
                  <a:cubicBezTo>
                    <a:pt x="211" y="141"/>
                    <a:pt x="374" y="229"/>
                    <a:pt x="538" y="329"/>
                  </a:cubicBezTo>
                  <a:cubicBezTo>
                    <a:pt x="625" y="379"/>
                    <a:pt x="701" y="430"/>
                    <a:pt x="776" y="480"/>
                  </a:cubicBezTo>
                  <a:cubicBezTo>
                    <a:pt x="852" y="530"/>
                    <a:pt x="915" y="594"/>
                    <a:pt x="952" y="669"/>
                  </a:cubicBezTo>
                  <a:cubicBezTo>
                    <a:pt x="957" y="682"/>
                    <a:pt x="967" y="687"/>
                    <a:pt x="978" y="687"/>
                  </a:cubicBezTo>
                  <a:cubicBezTo>
                    <a:pt x="1000" y="687"/>
                    <a:pt x="1023" y="668"/>
                    <a:pt x="1016" y="644"/>
                  </a:cubicBezTo>
                  <a:cubicBezTo>
                    <a:pt x="927" y="480"/>
                    <a:pt x="751" y="379"/>
                    <a:pt x="600" y="292"/>
                  </a:cubicBezTo>
                  <a:cubicBezTo>
                    <a:pt x="424" y="178"/>
                    <a:pt x="248" y="91"/>
                    <a:pt x="72" y="2"/>
                  </a:cubicBezTo>
                  <a:cubicBezTo>
                    <a:pt x="68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3"/>
            <p:cNvSpPr/>
            <p:nvPr/>
          </p:nvSpPr>
          <p:spPr>
            <a:xfrm>
              <a:off x="3455525" y="4788400"/>
              <a:ext cx="29375" cy="17225"/>
            </a:xfrm>
            <a:custGeom>
              <a:avLst/>
              <a:gdLst/>
              <a:ahLst/>
              <a:cxnLst/>
              <a:rect l="l" t="t" r="r" b="b"/>
              <a:pathLst>
                <a:path w="1175" h="689" extrusionOk="0">
                  <a:moveTo>
                    <a:pt x="38" y="1"/>
                  </a:moveTo>
                  <a:cubicBezTo>
                    <a:pt x="8" y="1"/>
                    <a:pt x="0" y="54"/>
                    <a:pt x="34" y="66"/>
                  </a:cubicBezTo>
                  <a:cubicBezTo>
                    <a:pt x="425" y="191"/>
                    <a:pt x="802" y="405"/>
                    <a:pt x="1104" y="681"/>
                  </a:cubicBezTo>
                  <a:cubicBezTo>
                    <a:pt x="1111" y="686"/>
                    <a:pt x="1118" y="688"/>
                    <a:pt x="1125" y="688"/>
                  </a:cubicBezTo>
                  <a:cubicBezTo>
                    <a:pt x="1153" y="688"/>
                    <a:pt x="1174" y="651"/>
                    <a:pt x="1154" y="631"/>
                  </a:cubicBezTo>
                  <a:cubicBezTo>
                    <a:pt x="839" y="354"/>
                    <a:pt x="462" y="128"/>
                    <a:pt x="48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3"/>
            <p:cNvSpPr/>
            <p:nvPr/>
          </p:nvSpPr>
          <p:spPr>
            <a:xfrm>
              <a:off x="3457100" y="4783075"/>
              <a:ext cx="24950" cy="14075"/>
            </a:xfrm>
            <a:custGeom>
              <a:avLst/>
              <a:gdLst/>
              <a:ahLst/>
              <a:cxnLst/>
              <a:rect l="l" t="t" r="r" b="b"/>
              <a:pathLst>
                <a:path w="998" h="563" extrusionOk="0">
                  <a:moveTo>
                    <a:pt x="47" y="0"/>
                  </a:moveTo>
                  <a:cubicBezTo>
                    <a:pt x="8" y="0"/>
                    <a:pt x="0" y="53"/>
                    <a:pt x="35" y="64"/>
                  </a:cubicBezTo>
                  <a:cubicBezTo>
                    <a:pt x="362" y="165"/>
                    <a:pt x="664" y="329"/>
                    <a:pt x="927" y="555"/>
                  </a:cubicBezTo>
                  <a:cubicBezTo>
                    <a:pt x="932" y="560"/>
                    <a:pt x="938" y="562"/>
                    <a:pt x="944" y="562"/>
                  </a:cubicBezTo>
                  <a:cubicBezTo>
                    <a:pt x="969" y="562"/>
                    <a:pt x="998" y="525"/>
                    <a:pt x="977" y="505"/>
                  </a:cubicBezTo>
                  <a:cubicBezTo>
                    <a:pt x="701" y="279"/>
                    <a:pt x="387" y="103"/>
                    <a:pt x="60" y="2"/>
                  </a:cubicBezTo>
                  <a:cubicBezTo>
                    <a:pt x="55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3"/>
            <p:cNvSpPr/>
            <p:nvPr/>
          </p:nvSpPr>
          <p:spPr>
            <a:xfrm>
              <a:off x="3462775" y="4779300"/>
              <a:ext cx="17050" cy="10575"/>
            </a:xfrm>
            <a:custGeom>
              <a:avLst/>
              <a:gdLst/>
              <a:ahLst/>
              <a:cxnLst/>
              <a:rect l="l" t="t" r="r" b="b"/>
              <a:pathLst>
                <a:path w="682" h="423" extrusionOk="0">
                  <a:moveTo>
                    <a:pt x="59" y="0"/>
                  </a:moveTo>
                  <a:cubicBezTo>
                    <a:pt x="27" y="0"/>
                    <a:pt x="0" y="42"/>
                    <a:pt x="34" y="65"/>
                  </a:cubicBezTo>
                  <a:cubicBezTo>
                    <a:pt x="235" y="178"/>
                    <a:pt x="424" y="304"/>
                    <a:pt x="625" y="417"/>
                  </a:cubicBezTo>
                  <a:cubicBezTo>
                    <a:pt x="631" y="421"/>
                    <a:pt x="637" y="423"/>
                    <a:pt x="642" y="423"/>
                  </a:cubicBezTo>
                  <a:cubicBezTo>
                    <a:pt x="670" y="423"/>
                    <a:pt x="682" y="377"/>
                    <a:pt x="650" y="366"/>
                  </a:cubicBezTo>
                  <a:cubicBezTo>
                    <a:pt x="462" y="241"/>
                    <a:pt x="261" y="128"/>
                    <a:pt x="71" y="2"/>
                  </a:cubicBezTo>
                  <a:cubicBezTo>
                    <a:pt x="67" y="1"/>
                    <a:pt x="63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3"/>
            <p:cNvSpPr/>
            <p:nvPr/>
          </p:nvSpPr>
          <p:spPr>
            <a:xfrm>
              <a:off x="3464650" y="4777400"/>
              <a:ext cx="14275" cy="8300"/>
            </a:xfrm>
            <a:custGeom>
              <a:avLst/>
              <a:gdLst/>
              <a:ahLst/>
              <a:cxnLst/>
              <a:rect l="l" t="t" r="r" b="b"/>
              <a:pathLst>
                <a:path w="571" h="332" extrusionOk="0">
                  <a:moveTo>
                    <a:pt x="48" y="1"/>
                  </a:moveTo>
                  <a:cubicBezTo>
                    <a:pt x="17" y="1"/>
                    <a:pt x="1" y="43"/>
                    <a:pt x="35" y="65"/>
                  </a:cubicBezTo>
                  <a:cubicBezTo>
                    <a:pt x="186" y="141"/>
                    <a:pt x="349" y="229"/>
                    <a:pt x="499" y="330"/>
                  </a:cubicBezTo>
                  <a:cubicBezTo>
                    <a:pt x="503" y="331"/>
                    <a:pt x="507" y="332"/>
                    <a:pt x="511" y="332"/>
                  </a:cubicBezTo>
                  <a:cubicBezTo>
                    <a:pt x="545" y="332"/>
                    <a:pt x="571" y="289"/>
                    <a:pt x="538" y="266"/>
                  </a:cubicBezTo>
                  <a:cubicBezTo>
                    <a:pt x="387" y="179"/>
                    <a:pt x="223" y="90"/>
                    <a:pt x="60" y="3"/>
                  </a:cubicBezTo>
                  <a:cubicBezTo>
                    <a:pt x="55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3"/>
            <p:cNvSpPr/>
            <p:nvPr/>
          </p:nvSpPr>
          <p:spPr>
            <a:xfrm>
              <a:off x="3464325" y="4773100"/>
              <a:ext cx="12425" cy="5675"/>
            </a:xfrm>
            <a:custGeom>
              <a:avLst/>
              <a:gdLst/>
              <a:ahLst/>
              <a:cxnLst/>
              <a:rect l="l" t="t" r="r" b="b"/>
              <a:pathLst>
                <a:path w="497" h="227" extrusionOk="0">
                  <a:moveTo>
                    <a:pt x="97" y="1"/>
                  </a:moveTo>
                  <a:cubicBezTo>
                    <a:pt x="77" y="1"/>
                    <a:pt x="56" y="4"/>
                    <a:pt x="35" y="11"/>
                  </a:cubicBezTo>
                  <a:cubicBezTo>
                    <a:pt x="1" y="23"/>
                    <a:pt x="19" y="76"/>
                    <a:pt x="50" y="76"/>
                  </a:cubicBezTo>
                  <a:cubicBezTo>
                    <a:pt x="53" y="76"/>
                    <a:pt x="56" y="75"/>
                    <a:pt x="60" y="74"/>
                  </a:cubicBezTo>
                  <a:cubicBezTo>
                    <a:pt x="75" y="68"/>
                    <a:pt x="89" y="66"/>
                    <a:pt x="104" y="66"/>
                  </a:cubicBezTo>
                  <a:cubicBezTo>
                    <a:pt x="152" y="66"/>
                    <a:pt x="197" y="92"/>
                    <a:pt x="236" y="111"/>
                  </a:cubicBezTo>
                  <a:cubicBezTo>
                    <a:pt x="299" y="150"/>
                    <a:pt x="362" y="187"/>
                    <a:pt x="437" y="225"/>
                  </a:cubicBezTo>
                  <a:cubicBezTo>
                    <a:pt x="441" y="226"/>
                    <a:pt x="445" y="227"/>
                    <a:pt x="448" y="227"/>
                  </a:cubicBezTo>
                  <a:cubicBezTo>
                    <a:pt x="480" y="227"/>
                    <a:pt x="496" y="184"/>
                    <a:pt x="462" y="162"/>
                  </a:cubicBezTo>
                  <a:cubicBezTo>
                    <a:pt x="400" y="124"/>
                    <a:pt x="324" y="86"/>
                    <a:pt x="249" y="49"/>
                  </a:cubicBezTo>
                  <a:cubicBezTo>
                    <a:pt x="203" y="21"/>
                    <a:pt x="151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3"/>
            <p:cNvSpPr/>
            <p:nvPr/>
          </p:nvSpPr>
          <p:spPr>
            <a:xfrm>
              <a:off x="3465500" y="4767075"/>
              <a:ext cx="10725" cy="6825"/>
            </a:xfrm>
            <a:custGeom>
              <a:avLst/>
              <a:gdLst/>
              <a:ahLst/>
              <a:cxnLst/>
              <a:rect l="l" t="t" r="r" b="b"/>
              <a:pathLst>
                <a:path w="429" h="273" extrusionOk="0">
                  <a:moveTo>
                    <a:pt x="63" y="0"/>
                  </a:moveTo>
                  <a:cubicBezTo>
                    <a:pt x="51" y="0"/>
                    <a:pt x="26" y="0"/>
                    <a:pt x="13" y="13"/>
                  </a:cubicBezTo>
                  <a:cubicBezTo>
                    <a:pt x="1" y="38"/>
                    <a:pt x="13" y="51"/>
                    <a:pt x="26" y="64"/>
                  </a:cubicBezTo>
                  <a:cubicBezTo>
                    <a:pt x="138" y="139"/>
                    <a:pt x="252" y="215"/>
                    <a:pt x="378" y="265"/>
                  </a:cubicBezTo>
                  <a:cubicBezTo>
                    <a:pt x="383" y="270"/>
                    <a:pt x="388" y="273"/>
                    <a:pt x="393" y="273"/>
                  </a:cubicBezTo>
                  <a:cubicBezTo>
                    <a:pt x="400" y="273"/>
                    <a:pt x="408" y="267"/>
                    <a:pt x="415" y="252"/>
                  </a:cubicBezTo>
                  <a:cubicBezTo>
                    <a:pt x="428" y="240"/>
                    <a:pt x="428" y="215"/>
                    <a:pt x="403" y="215"/>
                  </a:cubicBezTo>
                  <a:cubicBezTo>
                    <a:pt x="289" y="151"/>
                    <a:pt x="164" y="8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3"/>
            <p:cNvSpPr/>
            <p:nvPr/>
          </p:nvSpPr>
          <p:spPr>
            <a:xfrm>
              <a:off x="3462350" y="4761725"/>
              <a:ext cx="9150" cy="6325"/>
            </a:xfrm>
            <a:custGeom>
              <a:avLst/>
              <a:gdLst/>
              <a:ahLst/>
              <a:cxnLst/>
              <a:rect l="l" t="t" r="r" b="b"/>
              <a:pathLst>
                <a:path w="366" h="253" extrusionOk="0">
                  <a:moveTo>
                    <a:pt x="38" y="1"/>
                  </a:moveTo>
                  <a:cubicBezTo>
                    <a:pt x="26" y="1"/>
                    <a:pt x="13" y="13"/>
                    <a:pt x="1" y="26"/>
                  </a:cubicBezTo>
                  <a:cubicBezTo>
                    <a:pt x="1" y="51"/>
                    <a:pt x="13" y="63"/>
                    <a:pt x="26" y="63"/>
                  </a:cubicBezTo>
                  <a:cubicBezTo>
                    <a:pt x="139" y="88"/>
                    <a:pt x="239" y="139"/>
                    <a:pt x="303" y="239"/>
                  </a:cubicBezTo>
                  <a:cubicBezTo>
                    <a:pt x="315" y="252"/>
                    <a:pt x="328" y="252"/>
                    <a:pt x="353" y="252"/>
                  </a:cubicBezTo>
                  <a:cubicBezTo>
                    <a:pt x="365" y="239"/>
                    <a:pt x="365" y="214"/>
                    <a:pt x="365" y="202"/>
                  </a:cubicBezTo>
                  <a:cubicBezTo>
                    <a:pt x="290" y="102"/>
                    <a:pt x="177" y="26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3"/>
            <p:cNvSpPr/>
            <p:nvPr/>
          </p:nvSpPr>
          <p:spPr>
            <a:xfrm>
              <a:off x="3409025" y="4747725"/>
              <a:ext cx="13625" cy="18825"/>
            </a:xfrm>
            <a:custGeom>
              <a:avLst/>
              <a:gdLst/>
              <a:ahLst/>
              <a:cxnLst/>
              <a:rect l="l" t="t" r="r" b="b"/>
              <a:pathLst>
                <a:path w="545" h="753" extrusionOk="0">
                  <a:moveTo>
                    <a:pt x="506" y="1"/>
                  </a:moveTo>
                  <a:cubicBezTo>
                    <a:pt x="500" y="1"/>
                    <a:pt x="493" y="3"/>
                    <a:pt x="486" y="8"/>
                  </a:cubicBezTo>
                  <a:cubicBezTo>
                    <a:pt x="260" y="184"/>
                    <a:pt x="84" y="435"/>
                    <a:pt x="8" y="712"/>
                  </a:cubicBezTo>
                  <a:cubicBezTo>
                    <a:pt x="1" y="734"/>
                    <a:pt x="20" y="752"/>
                    <a:pt x="40" y="752"/>
                  </a:cubicBezTo>
                  <a:cubicBezTo>
                    <a:pt x="53" y="752"/>
                    <a:pt x="66" y="744"/>
                    <a:pt x="72" y="724"/>
                  </a:cubicBezTo>
                  <a:cubicBezTo>
                    <a:pt x="147" y="460"/>
                    <a:pt x="298" y="234"/>
                    <a:pt x="524" y="58"/>
                  </a:cubicBezTo>
                  <a:cubicBezTo>
                    <a:pt x="545" y="38"/>
                    <a:pt x="532" y="1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3"/>
            <p:cNvSpPr/>
            <p:nvPr/>
          </p:nvSpPr>
          <p:spPr>
            <a:xfrm>
              <a:off x="3406075" y="47506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428" y="0"/>
                  </a:moveTo>
                  <a:cubicBezTo>
                    <a:pt x="424" y="0"/>
                    <a:pt x="420" y="1"/>
                    <a:pt x="416" y="2"/>
                  </a:cubicBezTo>
                  <a:cubicBezTo>
                    <a:pt x="240" y="103"/>
                    <a:pt x="89" y="254"/>
                    <a:pt x="0" y="443"/>
                  </a:cubicBezTo>
                  <a:cubicBezTo>
                    <a:pt x="0" y="455"/>
                    <a:pt x="0" y="468"/>
                    <a:pt x="13" y="480"/>
                  </a:cubicBezTo>
                  <a:cubicBezTo>
                    <a:pt x="19" y="486"/>
                    <a:pt x="26" y="489"/>
                    <a:pt x="34" y="489"/>
                  </a:cubicBezTo>
                  <a:cubicBezTo>
                    <a:pt x="45" y="489"/>
                    <a:pt x="56" y="483"/>
                    <a:pt x="64" y="468"/>
                  </a:cubicBezTo>
                  <a:cubicBezTo>
                    <a:pt x="139" y="292"/>
                    <a:pt x="277" y="153"/>
                    <a:pt x="453" y="66"/>
                  </a:cubicBezTo>
                  <a:cubicBezTo>
                    <a:pt x="487" y="43"/>
                    <a:pt x="4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3"/>
            <p:cNvSpPr/>
            <p:nvPr/>
          </p:nvSpPr>
          <p:spPr>
            <a:xfrm>
              <a:off x="3400500" y="4750550"/>
              <a:ext cx="13275" cy="17875"/>
            </a:xfrm>
            <a:custGeom>
              <a:avLst/>
              <a:gdLst/>
              <a:ahLst/>
              <a:cxnLst/>
              <a:rect l="l" t="t" r="r" b="b"/>
              <a:pathLst>
                <a:path w="531" h="715" extrusionOk="0">
                  <a:moveTo>
                    <a:pt x="472" y="0"/>
                  </a:moveTo>
                  <a:cubicBezTo>
                    <a:pt x="465" y="0"/>
                    <a:pt x="457" y="3"/>
                    <a:pt x="450" y="7"/>
                  </a:cubicBezTo>
                  <a:cubicBezTo>
                    <a:pt x="249" y="183"/>
                    <a:pt x="123" y="423"/>
                    <a:pt x="10" y="661"/>
                  </a:cubicBezTo>
                  <a:cubicBezTo>
                    <a:pt x="1" y="688"/>
                    <a:pt x="30" y="715"/>
                    <a:pt x="52" y="715"/>
                  </a:cubicBezTo>
                  <a:cubicBezTo>
                    <a:pt x="61" y="715"/>
                    <a:pt x="69" y="710"/>
                    <a:pt x="73" y="699"/>
                  </a:cubicBezTo>
                  <a:cubicBezTo>
                    <a:pt x="186" y="460"/>
                    <a:pt x="299" y="222"/>
                    <a:pt x="500" y="58"/>
                  </a:cubicBezTo>
                  <a:cubicBezTo>
                    <a:pt x="531" y="37"/>
                    <a:pt x="504" y="0"/>
                    <a:pt x="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3"/>
            <p:cNvSpPr/>
            <p:nvPr/>
          </p:nvSpPr>
          <p:spPr>
            <a:xfrm>
              <a:off x="3397600" y="4756950"/>
              <a:ext cx="7375" cy="22475"/>
            </a:xfrm>
            <a:custGeom>
              <a:avLst/>
              <a:gdLst/>
              <a:ahLst/>
              <a:cxnLst/>
              <a:rect l="l" t="t" r="r" b="b"/>
              <a:pathLst>
                <a:path w="295" h="899" extrusionOk="0">
                  <a:moveTo>
                    <a:pt x="253" y="0"/>
                  </a:moveTo>
                  <a:cubicBezTo>
                    <a:pt x="244" y="0"/>
                    <a:pt x="234" y="5"/>
                    <a:pt x="227" y="16"/>
                  </a:cubicBezTo>
                  <a:cubicBezTo>
                    <a:pt x="76" y="279"/>
                    <a:pt x="0" y="569"/>
                    <a:pt x="0" y="871"/>
                  </a:cubicBezTo>
                  <a:cubicBezTo>
                    <a:pt x="0" y="890"/>
                    <a:pt x="16" y="899"/>
                    <a:pt x="32" y="899"/>
                  </a:cubicBezTo>
                  <a:cubicBezTo>
                    <a:pt x="47" y="899"/>
                    <a:pt x="63" y="890"/>
                    <a:pt x="63" y="871"/>
                  </a:cubicBezTo>
                  <a:cubicBezTo>
                    <a:pt x="63" y="581"/>
                    <a:pt x="138" y="305"/>
                    <a:pt x="277" y="53"/>
                  </a:cubicBezTo>
                  <a:cubicBezTo>
                    <a:pt x="295" y="27"/>
                    <a:pt x="275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3"/>
            <p:cNvSpPr/>
            <p:nvPr/>
          </p:nvSpPr>
          <p:spPr>
            <a:xfrm>
              <a:off x="3392050" y="4762275"/>
              <a:ext cx="8000" cy="18100"/>
            </a:xfrm>
            <a:custGeom>
              <a:avLst/>
              <a:gdLst/>
              <a:ahLst/>
              <a:cxnLst/>
              <a:rect l="l" t="t" r="r" b="b"/>
              <a:pathLst>
                <a:path w="320" h="724" extrusionOk="0">
                  <a:moveTo>
                    <a:pt x="274" y="1"/>
                  </a:moveTo>
                  <a:cubicBezTo>
                    <a:pt x="264" y="1"/>
                    <a:pt x="255" y="5"/>
                    <a:pt x="248" y="16"/>
                  </a:cubicBezTo>
                  <a:cubicBezTo>
                    <a:pt x="134" y="230"/>
                    <a:pt x="58" y="457"/>
                    <a:pt x="8" y="683"/>
                  </a:cubicBezTo>
                  <a:cubicBezTo>
                    <a:pt x="1" y="705"/>
                    <a:pt x="20" y="723"/>
                    <a:pt x="40" y="723"/>
                  </a:cubicBezTo>
                  <a:cubicBezTo>
                    <a:pt x="53" y="723"/>
                    <a:pt x="66" y="715"/>
                    <a:pt x="71" y="695"/>
                  </a:cubicBezTo>
                  <a:cubicBezTo>
                    <a:pt x="122" y="469"/>
                    <a:pt x="197" y="256"/>
                    <a:pt x="310" y="54"/>
                  </a:cubicBezTo>
                  <a:cubicBezTo>
                    <a:pt x="319" y="27"/>
                    <a:pt x="297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3"/>
            <p:cNvSpPr/>
            <p:nvPr/>
          </p:nvSpPr>
          <p:spPr>
            <a:xfrm>
              <a:off x="3391950" y="4765125"/>
              <a:ext cx="4625" cy="12750"/>
            </a:xfrm>
            <a:custGeom>
              <a:avLst/>
              <a:gdLst/>
              <a:ahLst/>
              <a:cxnLst/>
              <a:rect l="l" t="t" r="r" b="b"/>
              <a:pathLst>
                <a:path w="185" h="510" extrusionOk="0">
                  <a:moveTo>
                    <a:pt x="134" y="0"/>
                  </a:moveTo>
                  <a:cubicBezTo>
                    <a:pt x="125" y="0"/>
                    <a:pt x="117" y="5"/>
                    <a:pt x="113" y="16"/>
                  </a:cubicBezTo>
                  <a:cubicBezTo>
                    <a:pt x="50" y="167"/>
                    <a:pt x="12" y="318"/>
                    <a:pt x="0" y="481"/>
                  </a:cubicBezTo>
                  <a:cubicBezTo>
                    <a:pt x="0" y="500"/>
                    <a:pt x="16" y="509"/>
                    <a:pt x="31" y="509"/>
                  </a:cubicBezTo>
                  <a:cubicBezTo>
                    <a:pt x="47" y="509"/>
                    <a:pt x="62" y="500"/>
                    <a:pt x="62" y="481"/>
                  </a:cubicBezTo>
                  <a:cubicBezTo>
                    <a:pt x="75" y="330"/>
                    <a:pt x="113" y="179"/>
                    <a:pt x="176" y="53"/>
                  </a:cubicBezTo>
                  <a:cubicBezTo>
                    <a:pt x="185" y="27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3"/>
            <p:cNvSpPr/>
            <p:nvPr/>
          </p:nvSpPr>
          <p:spPr>
            <a:xfrm>
              <a:off x="3413950" y="4750875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285" y="1"/>
                  </a:moveTo>
                  <a:cubicBezTo>
                    <a:pt x="278" y="1"/>
                    <a:pt x="271" y="3"/>
                    <a:pt x="264" y="7"/>
                  </a:cubicBezTo>
                  <a:cubicBezTo>
                    <a:pt x="138" y="120"/>
                    <a:pt x="51" y="259"/>
                    <a:pt x="0" y="410"/>
                  </a:cubicBezTo>
                  <a:cubicBezTo>
                    <a:pt x="0" y="440"/>
                    <a:pt x="23" y="457"/>
                    <a:pt x="41" y="457"/>
                  </a:cubicBezTo>
                  <a:cubicBezTo>
                    <a:pt x="53" y="457"/>
                    <a:pt x="63" y="450"/>
                    <a:pt x="63" y="435"/>
                  </a:cubicBezTo>
                  <a:cubicBezTo>
                    <a:pt x="113" y="284"/>
                    <a:pt x="201" y="158"/>
                    <a:pt x="314" y="58"/>
                  </a:cubicBezTo>
                  <a:cubicBezTo>
                    <a:pt x="335" y="37"/>
                    <a:pt x="314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3"/>
            <p:cNvSpPr/>
            <p:nvPr/>
          </p:nvSpPr>
          <p:spPr>
            <a:xfrm>
              <a:off x="3413950" y="4746925"/>
              <a:ext cx="13075" cy="23900"/>
            </a:xfrm>
            <a:custGeom>
              <a:avLst/>
              <a:gdLst/>
              <a:ahLst/>
              <a:cxnLst/>
              <a:rect l="l" t="t" r="r" b="b"/>
              <a:pathLst>
                <a:path w="523" h="956" extrusionOk="0">
                  <a:moveTo>
                    <a:pt x="480" y="1"/>
                  </a:moveTo>
                  <a:cubicBezTo>
                    <a:pt x="472" y="1"/>
                    <a:pt x="462" y="5"/>
                    <a:pt x="453" y="15"/>
                  </a:cubicBezTo>
                  <a:cubicBezTo>
                    <a:pt x="227" y="266"/>
                    <a:pt x="63" y="580"/>
                    <a:pt x="0" y="920"/>
                  </a:cubicBezTo>
                  <a:cubicBezTo>
                    <a:pt x="0" y="942"/>
                    <a:pt x="21" y="955"/>
                    <a:pt x="39" y="955"/>
                  </a:cubicBezTo>
                  <a:cubicBezTo>
                    <a:pt x="52" y="955"/>
                    <a:pt x="63" y="948"/>
                    <a:pt x="63" y="932"/>
                  </a:cubicBezTo>
                  <a:cubicBezTo>
                    <a:pt x="126" y="605"/>
                    <a:pt x="277" y="303"/>
                    <a:pt x="503" y="65"/>
                  </a:cubicBezTo>
                  <a:cubicBezTo>
                    <a:pt x="522" y="36"/>
                    <a:pt x="505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3"/>
            <p:cNvSpPr/>
            <p:nvPr/>
          </p:nvSpPr>
          <p:spPr>
            <a:xfrm>
              <a:off x="3420525" y="4748500"/>
              <a:ext cx="9225" cy="10125"/>
            </a:xfrm>
            <a:custGeom>
              <a:avLst/>
              <a:gdLst/>
              <a:ahLst/>
              <a:cxnLst/>
              <a:rect l="l" t="t" r="r" b="b"/>
              <a:pathLst>
                <a:path w="369" h="405" extrusionOk="0">
                  <a:moveTo>
                    <a:pt x="325" y="1"/>
                  </a:moveTo>
                  <a:cubicBezTo>
                    <a:pt x="317" y="1"/>
                    <a:pt x="309" y="4"/>
                    <a:pt x="303" y="14"/>
                  </a:cubicBezTo>
                  <a:cubicBezTo>
                    <a:pt x="202" y="114"/>
                    <a:pt x="101" y="228"/>
                    <a:pt x="14" y="354"/>
                  </a:cubicBezTo>
                  <a:cubicBezTo>
                    <a:pt x="1" y="366"/>
                    <a:pt x="14" y="391"/>
                    <a:pt x="26" y="404"/>
                  </a:cubicBezTo>
                  <a:cubicBezTo>
                    <a:pt x="39" y="404"/>
                    <a:pt x="64" y="404"/>
                    <a:pt x="76" y="391"/>
                  </a:cubicBezTo>
                  <a:cubicBezTo>
                    <a:pt x="152" y="265"/>
                    <a:pt x="252" y="165"/>
                    <a:pt x="341" y="52"/>
                  </a:cubicBezTo>
                  <a:cubicBezTo>
                    <a:pt x="369" y="33"/>
                    <a:pt x="348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3"/>
            <p:cNvSpPr/>
            <p:nvPr/>
          </p:nvSpPr>
          <p:spPr>
            <a:xfrm>
              <a:off x="3425975" y="4745225"/>
              <a:ext cx="10750" cy="12825"/>
            </a:xfrm>
            <a:custGeom>
              <a:avLst/>
              <a:gdLst/>
              <a:ahLst/>
              <a:cxnLst/>
              <a:rect l="l" t="t" r="r" b="b"/>
              <a:pathLst>
                <a:path w="430" h="513" extrusionOk="0">
                  <a:moveTo>
                    <a:pt x="378" y="0"/>
                  </a:moveTo>
                  <a:cubicBezTo>
                    <a:pt x="372" y="0"/>
                    <a:pt x="366" y="2"/>
                    <a:pt x="361" y="7"/>
                  </a:cubicBezTo>
                  <a:cubicBezTo>
                    <a:pt x="210" y="133"/>
                    <a:pt x="85" y="296"/>
                    <a:pt x="9" y="460"/>
                  </a:cubicBezTo>
                  <a:cubicBezTo>
                    <a:pt x="1" y="486"/>
                    <a:pt x="23" y="513"/>
                    <a:pt x="46" y="513"/>
                  </a:cubicBezTo>
                  <a:cubicBezTo>
                    <a:pt x="56" y="513"/>
                    <a:pt x="65" y="508"/>
                    <a:pt x="73" y="497"/>
                  </a:cubicBezTo>
                  <a:cubicBezTo>
                    <a:pt x="148" y="321"/>
                    <a:pt x="261" y="170"/>
                    <a:pt x="400" y="57"/>
                  </a:cubicBezTo>
                  <a:cubicBezTo>
                    <a:pt x="430" y="37"/>
                    <a:pt x="403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3"/>
            <p:cNvSpPr/>
            <p:nvPr/>
          </p:nvSpPr>
          <p:spPr>
            <a:xfrm>
              <a:off x="3428850" y="4746175"/>
              <a:ext cx="11675" cy="14275"/>
            </a:xfrm>
            <a:custGeom>
              <a:avLst/>
              <a:gdLst/>
              <a:ahLst/>
              <a:cxnLst/>
              <a:rect l="l" t="t" r="r" b="b"/>
              <a:pathLst>
                <a:path w="467" h="571" extrusionOk="0">
                  <a:moveTo>
                    <a:pt x="423" y="0"/>
                  </a:moveTo>
                  <a:cubicBezTo>
                    <a:pt x="419" y="0"/>
                    <a:pt x="414" y="2"/>
                    <a:pt x="410" y="6"/>
                  </a:cubicBezTo>
                  <a:cubicBezTo>
                    <a:pt x="221" y="145"/>
                    <a:pt x="83" y="321"/>
                    <a:pt x="8" y="534"/>
                  </a:cubicBezTo>
                  <a:cubicBezTo>
                    <a:pt x="0" y="557"/>
                    <a:pt x="19" y="570"/>
                    <a:pt x="38" y="570"/>
                  </a:cubicBezTo>
                  <a:cubicBezTo>
                    <a:pt x="51" y="570"/>
                    <a:pt x="65" y="563"/>
                    <a:pt x="70" y="548"/>
                  </a:cubicBezTo>
                  <a:cubicBezTo>
                    <a:pt x="146" y="358"/>
                    <a:pt x="271" y="195"/>
                    <a:pt x="435" y="70"/>
                  </a:cubicBezTo>
                  <a:cubicBezTo>
                    <a:pt x="467" y="49"/>
                    <a:pt x="445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3"/>
            <p:cNvSpPr/>
            <p:nvPr/>
          </p:nvSpPr>
          <p:spPr>
            <a:xfrm>
              <a:off x="3432475" y="4745875"/>
              <a:ext cx="13075" cy="8250"/>
            </a:xfrm>
            <a:custGeom>
              <a:avLst/>
              <a:gdLst/>
              <a:ahLst/>
              <a:cxnLst/>
              <a:rect l="l" t="t" r="r" b="b"/>
              <a:pathLst>
                <a:path w="523" h="330" extrusionOk="0">
                  <a:moveTo>
                    <a:pt x="484" y="0"/>
                  </a:moveTo>
                  <a:cubicBezTo>
                    <a:pt x="478" y="0"/>
                    <a:pt x="473" y="2"/>
                    <a:pt x="467" y="6"/>
                  </a:cubicBezTo>
                  <a:cubicBezTo>
                    <a:pt x="303" y="82"/>
                    <a:pt x="152" y="169"/>
                    <a:pt x="26" y="283"/>
                  </a:cubicBezTo>
                  <a:cubicBezTo>
                    <a:pt x="1" y="283"/>
                    <a:pt x="14" y="308"/>
                    <a:pt x="26" y="320"/>
                  </a:cubicBezTo>
                  <a:cubicBezTo>
                    <a:pt x="32" y="327"/>
                    <a:pt x="39" y="330"/>
                    <a:pt x="45" y="330"/>
                  </a:cubicBezTo>
                  <a:cubicBezTo>
                    <a:pt x="51" y="330"/>
                    <a:pt x="58" y="327"/>
                    <a:pt x="64" y="320"/>
                  </a:cubicBezTo>
                  <a:cubicBezTo>
                    <a:pt x="202" y="219"/>
                    <a:pt x="341" y="132"/>
                    <a:pt x="492" y="57"/>
                  </a:cubicBezTo>
                  <a:cubicBezTo>
                    <a:pt x="523" y="46"/>
                    <a:pt x="510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3"/>
            <p:cNvSpPr/>
            <p:nvPr/>
          </p:nvSpPr>
          <p:spPr>
            <a:xfrm>
              <a:off x="3432350" y="4747875"/>
              <a:ext cx="20275" cy="13175"/>
            </a:xfrm>
            <a:custGeom>
              <a:avLst/>
              <a:gdLst/>
              <a:ahLst/>
              <a:cxnLst/>
              <a:rect l="l" t="t" r="r" b="b"/>
              <a:pathLst>
                <a:path w="811" h="527" extrusionOk="0">
                  <a:moveTo>
                    <a:pt x="726" y="0"/>
                  </a:moveTo>
                  <a:cubicBezTo>
                    <a:pt x="587" y="0"/>
                    <a:pt x="450" y="71"/>
                    <a:pt x="346" y="153"/>
                  </a:cubicBezTo>
                  <a:cubicBezTo>
                    <a:pt x="220" y="253"/>
                    <a:pt x="106" y="354"/>
                    <a:pt x="19" y="480"/>
                  </a:cubicBezTo>
                  <a:cubicBezTo>
                    <a:pt x="1" y="506"/>
                    <a:pt x="28" y="527"/>
                    <a:pt x="54" y="527"/>
                  </a:cubicBezTo>
                  <a:cubicBezTo>
                    <a:pt x="64" y="527"/>
                    <a:pt x="74" y="524"/>
                    <a:pt x="81" y="517"/>
                  </a:cubicBezTo>
                  <a:cubicBezTo>
                    <a:pt x="157" y="404"/>
                    <a:pt x="257" y="303"/>
                    <a:pt x="371" y="215"/>
                  </a:cubicBezTo>
                  <a:cubicBezTo>
                    <a:pt x="476" y="134"/>
                    <a:pt x="603" y="63"/>
                    <a:pt x="731" y="63"/>
                  </a:cubicBezTo>
                  <a:cubicBezTo>
                    <a:pt x="741" y="63"/>
                    <a:pt x="750" y="63"/>
                    <a:pt x="760" y="64"/>
                  </a:cubicBezTo>
                  <a:cubicBezTo>
                    <a:pt x="811" y="64"/>
                    <a:pt x="811" y="2"/>
                    <a:pt x="760" y="2"/>
                  </a:cubicBezTo>
                  <a:cubicBezTo>
                    <a:pt x="749" y="1"/>
                    <a:pt x="737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3"/>
            <p:cNvSpPr/>
            <p:nvPr/>
          </p:nvSpPr>
          <p:spPr>
            <a:xfrm>
              <a:off x="3440175" y="4750100"/>
              <a:ext cx="16225" cy="8100"/>
            </a:xfrm>
            <a:custGeom>
              <a:avLst/>
              <a:gdLst/>
              <a:ahLst/>
              <a:cxnLst/>
              <a:rect l="l" t="t" r="r" b="b"/>
              <a:pathLst>
                <a:path w="649" h="324" extrusionOk="0">
                  <a:moveTo>
                    <a:pt x="611" y="0"/>
                  </a:moveTo>
                  <a:cubicBezTo>
                    <a:pt x="397" y="25"/>
                    <a:pt x="184" y="114"/>
                    <a:pt x="20" y="265"/>
                  </a:cubicBezTo>
                  <a:cubicBezTo>
                    <a:pt x="0" y="294"/>
                    <a:pt x="26" y="323"/>
                    <a:pt x="50" y="323"/>
                  </a:cubicBezTo>
                  <a:cubicBezTo>
                    <a:pt x="57" y="323"/>
                    <a:pt x="64" y="321"/>
                    <a:pt x="70" y="315"/>
                  </a:cubicBezTo>
                  <a:cubicBezTo>
                    <a:pt x="221" y="176"/>
                    <a:pt x="410" y="89"/>
                    <a:pt x="611" y="64"/>
                  </a:cubicBezTo>
                  <a:cubicBezTo>
                    <a:pt x="648" y="64"/>
                    <a:pt x="648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3"/>
            <p:cNvSpPr/>
            <p:nvPr/>
          </p:nvSpPr>
          <p:spPr>
            <a:xfrm>
              <a:off x="3442475" y="4753825"/>
              <a:ext cx="19825" cy="5750"/>
            </a:xfrm>
            <a:custGeom>
              <a:avLst/>
              <a:gdLst/>
              <a:ahLst/>
              <a:cxnLst/>
              <a:rect l="l" t="t" r="r" b="b"/>
              <a:pathLst>
                <a:path w="793" h="230" extrusionOk="0">
                  <a:moveTo>
                    <a:pt x="521" y="0"/>
                  </a:moveTo>
                  <a:cubicBezTo>
                    <a:pt x="343" y="0"/>
                    <a:pt x="168" y="65"/>
                    <a:pt x="28" y="178"/>
                  </a:cubicBezTo>
                  <a:cubicBezTo>
                    <a:pt x="1" y="197"/>
                    <a:pt x="21" y="230"/>
                    <a:pt x="44" y="230"/>
                  </a:cubicBezTo>
                  <a:cubicBezTo>
                    <a:pt x="52" y="230"/>
                    <a:pt x="60" y="226"/>
                    <a:pt x="67" y="216"/>
                  </a:cubicBezTo>
                  <a:cubicBezTo>
                    <a:pt x="195" y="121"/>
                    <a:pt x="360" y="68"/>
                    <a:pt x="520" y="68"/>
                  </a:cubicBezTo>
                  <a:cubicBezTo>
                    <a:pt x="593" y="68"/>
                    <a:pt x="665" y="79"/>
                    <a:pt x="732" y="103"/>
                  </a:cubicBezTo>
                  <a:cubicBezTo>
                    <a:pt x="737" y="104"/>
                    <a:pt x="742" y="104"/>
                    <a:pt x="746" y="104"/>
                  </a:cubicBezTo>
                  <a:cubicBezTo>
                    <a:pt x="785" y="104"/>
                    <a:pt x="792" y="51"/>
                    <a:pt x="758" y="40"/>
                  </a:cubicBezTo>
                  <a:cubicBezTo>
                    <a:pt x="680" y="13"/>
                    <a:pt x="600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3"/>
            <p:cNvSpPr/>
            <p:nvPr/>
          </p:nvSpPr>
          <p:spPr>
            <a:xfrm>
              <a:off x="3443650" y="4756525"/>
              <a:ext cx="21175" cy="5375"/>
            </a:xfrm>
            <a:custGeom>
              <a:avLst/>
              <a:gdLst/>
              <a:ahLst/>
              <a:cxnLst/>
              <a:rect l="l" t="t" r="r" b="b"/>
              <a:pathLst>
                <a:path w="847" h="215" extrusionOk="0">
                  <a:moveTo>
                    <a:pt x="609" y="1"/>
                  </a:moveTo>
                  <a:cubicBezTo>
                    <a:pt x="410" y="1"/>
                    <a:pt x="210" y="55"/>
                    <a:pt x="32" y="159"/>
                  </a:cubicBezTo>
                  <a:cubicBezTo>
                    <a:pt x="0" y="169"/>
                    <a:pt x="21" y="215"/>
                    <a:pt x="44" y="215"/>
                  </a:cubicBezTo>
                  <a:cubicBezTo>
                    <a:pt x="48" y="215"/>
                    <a:pt x="53" y="213"/>
                    <a:pt x="57" y="209"/>
                  </a:cubicBezTo>
                  <a:cubicBezTo>
                    <a:pt x="227" y="114"/>
                    <a:pt x="420" y="69"/>
                    <a:pt x="612" y="69"/>
                  </a:cubicBezTo>
                  <a:cubicBezTo>
                    <a:pt x="675" y="69"/>
                    <a:pt x="737" y="74"/>
                    <a:pt x="799" y="83"/>
                  </a:cubicBezTo>
                  <a:cubicBezTo>
                    <a:pt x="802" y="84"/>
                    <a:pt x="805" y="85"/>
                    <a:pt x="808" y="85"/>
                  </a:cubicBezTo>
                  <a:cubicBezTo>
                    <a:pt x="838" y="85"/>
                    <a:pt x="846" y="32"/>
                    <a:pt x="811" y="20"/>
                  </a:cubicBezTo>
                  <a:cubicBezTo>
                    <a:pt x="744" y="7"/>
                    <a:pt x="677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3"/>
            <p:cNvSpPr/>
            <p:nvPr/>
          </p:nvSpPr>
          <p:spPr>
            <a:xfrm>
              <a:off x="3450175" y="4758750"/>
              <a:ext cx="17125" cy="3050"/>
            </a:xfrm>
            <a:custGeom>
              <a:avLst/>
              <a:gdLst/>
              <a:ahLst/>
              <a:cxnLst/>
              <a:rect l="l" t="t" r="r" b="b"/>
              <a:pathLst>
                <a:path w="685" h="122" extrusionOk="0">
                  <a:moveTo>
                    <a:pt x="388" y="1"/>
                  </a:moveTo>
                  <a:cubicBezTo>
                    <a:pt x="270" y="1"/>
                    <a:pt x="153" y="20"/>
                    <a:pt x="35" y="57"/>
                  </a:cubicBezTo>
                  <a:cubicBezTo>
                    <a:pt x="0" y="69"/>
                    <a:pt x="8" y="122"/>
                    <a:pt x="48" y="122"/>
                  </a:cubicBezTo>
                  <a:cubicBezTo>
                    <a:pt x="52" y="122"/>
                    <a:pt x="56" y="121"/>
                    <a:pt x="60" y="120"/>
                  </a:cubicBezTo>
                  <a:cubicBezTo>
                    <a:pt x="163" y="83"/>
                    <a:pt x="273" y="64"/>
                    <a:pt x="385" y="64"/>
                  </a:cubicBezTo>
                  <a:cubicBezTo>
                    <a:pt x="466" y="64"/>
                    <a:pt x="547" y="74"/>
                    <a:pt x="626" y="95"/>
                  </a:cubicBezTo>
                  <a:cubicBezTo>
                    <a:pt x="629" y="96"/>
                    <a:pt x="632" y="96"/>
                    <a:pt x="635" y="96"/>
                  </a:cubicBezTo>
                  <a:cubicBezTo>
                    <a:pt x="668" y="96"/>
                    <a:pt x="685" y="43"/>
                    <a:pt x="639" y="31"/>
                  </a:cubicBezTo>
                  <a:cubicBezTo>
                    <a:pt x="555" y="11"/>
                    <a:pt x="471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3"/>
            <p:cNvSpPr/>
            <p:nvPr/>
          </p:nvSpPr>
          <p:spPr>
            <a:xfrm>
              <a:off x="3454825" y="4761225"/>
              <a:ext cx="15000" cy="4350"/>
            </a:xfrm>
            <a:custGeom>
              <a:avLst/>
              <a:gdLst/>
              <a:ahLst/>
              <a:cxnLst/>
              <a:rect l="l" t="t" r="r" b="b"/>
              <a:pathLst>
                <a:path w="600" h="174" extrusionOk="0">
                  <a:moveTo>
                    <a:pt x="146" y="0"/>
                  </a:moveTo>
                  <a:cubicBezTo>
                    <a:pt x="109" y="0"/>
                    <a:pt x="73" y="3"/>
                    <a:pt x="37" y="8"/>
                  </a:cubicBezTo>
                  <a:cubicBezTo>
                    <a:pt x="25" y="8"/>
                    <a:pt x="0" y="21"/>
                    <a:pt x="0" y="33"/>
                  </a:cubicBezTo>
                  <a:cubicBezTo>
                    <a:pt x="0" y="58"/>
                    <a:pt x="25" y="71"/>
                    <a:pt x="37" y="71"/>
                  </a:cubicBezTo>
                  <a:cubicBezTo>
                    <a:pt x="73" y="66"/>
                    <a:pt x="109" y="64"/>
                    <a:pt x="144" y="64"/>
                  </a:cubicBezTo>
                  <a:cubicBezTo>
                    <a:pt x="280" y="64"/>
                    <a:pt x="408" y="102"/>
                    <a:pt x="528" y="172"/>
                  </a:cubicBezTo>
                  <a:cubicBezTo>
                    <a:pt x="532" y="173"/>
                    <a:pt x="536" y="174"/>
                    <a:pt x="540" y="174"/>
                  </a:cubicBezTo>
                  <a:cubicBezTo>
                    <a:pt x="573" y="174"/>
                    <a:pt x="600" y="131"/>
                    <a:pt x="565" y="108"/>
                  </a:cubicBezTo>
                  <a:cubicBezTo>
                    <a:pt x="436" y="39"/>
                    <a:pt x="289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3"/>
            <p:cNvSpPr/>
            <p:nvPr/>
          </p:nvSpPr>
          <p:spPr>
            <a:xfrm>
              <a:off x="3457625" y="4760775"/>
              <a:ext cx="11750" cy="6975"/>
            </a:xfrm>
            <a:custGeom>
              <a:avLst/>
              <a:gdLst/>
              <a:ahLst/>
              <a:cxnLst/>
              <a:rect l="l" t="t" r="r" b="b"/>
              <a:pathLst>
                <a:path w="470" h="279" extrusionOk="0">
                  <a:moveTo>
                    <a:pt x="51" y="1"/>
                  </a:moveTo>
                  <a:cubicBezTo>
                    <a:pt x="39" y="1"/>
                    <a:pt x="14" y="14"/>
                    <a:pt x="14" y="26"/>
                  </a:cubicBezTo>
                  <a:cubicBezTo>
                    <a:pt x="1" y="39"/>
                    <a:pt x="14" y="64"/>
                    <a:pt x="39" y="64"/>
                  </a:cubicBezTo>
                  <a:cubicBezTo>
                    <a:pt x="177" y="89"/>
                    <a:pt x="303" y="165"/>
                    <a:pt x="403" y="265"/>
                  </a:cubicBezTo>
                  <a:cubicBezTo>
                    <a:pt x="409" y="275"/>
                    <a:pt x="417" y="278"/>
                    <a:pt x="425" y="278"/>
                  </a:cubicBezTo>
                  <a:cubicBezTo>
                    <a:pt x="448" y="278"/>
                    <a:pt x="469" y="243"/>
                    <a:pt x="441" y="215"/>
                  </a:cubicBezTo>
                  <a:cubicBezTo>
                    <a:pt x="341" y="101"/>
                    <a:pt x="202" y="26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3"/>
            <p:cNvSpPr/>
            <p:nvPr/>
          </p:nvSpPr>
          <p:spPr>
            <a:xfrm>
              <a:off x="3447025" y="4754075"/>
              <a:ext cx="11800" cy="2700"/>
            </a:xfrm>
            <a:custGeom>
              <a:avLst/>
              <a:gdLst/>
              <a:ahLst/>
              <a:cxnLst/>
              <a:rect l="l" t="t" r="r" b="b"/>
              <a:pathLst>
                <a:path w="472" h="108" extrusionOk="0">
                  <a:moveTo>
                    <a:pt x="267" y="1"/>
                  </a:moveTo>
                  <a:cubicBezTo>
                    <a:pt x="187" y="1"/>
                    <a:pt x="109" y="13"/>
                    <a:pt x="35" y="42"/>
                  </a:cubicBezTo>
                  <a:cubicBezTo>
                    <a:pt x="1" y="54"/>
                    <a:pt x="8" y="107"/>
                    <a:pt x="38" y="107"/>
                  </a:cubicBezTo>
                  <a:cubicBezTo>
                    <a:pt x="41" y="107"/>
                    <a:pt x="44" y="107"/>
                    <a:pt x="47" y="106"/>
                  </a:cubicBezTo>
                  <a:cubicBezTo>
                    <a:pt x="128" y="81"/>
                    <a:pt x="209" y="67"/>
                    <a:pt x="290" y="67"/>
                  </a:cubicBezTo>
                  <a:cubicBezTo>
                    <a:pt x="335" y="67"/>
                    <a:pt x="380" y="72"/>
                    <a:pt x="425" y="81"/>
                  </a:cubicBezTo>
                  <a:cubicBezTo>
                    <a:pt x="428" y="82"/>
                    <a:pt x="431" y="82"/>
                    <a:pt x="434" y="82"/>
                  </a:cubicBezTo>
                  <a:cubicBezTo>
                    <a:pt x="465" y="82"/>
                    <a:pt x="472" y="29"/>
                    <a:pt x="438" y="17"/>
                  </a:cubicBezTo>
                  <a:cubicBezTo>
                    <a:pt x="380" y="7"/>
                    <a:pt x="32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3"/>
            <p:cNvSpPr/>
            <p:nvPr/>
          </p:nvSpPr>
          <p:spPr>
            <a:xfrm>
              <a:off x="3445675" y="4750675"/>
              <a:ext cx="11900" cy="5875"/>
            </a:xfrm>
            <a:custGeom>
              <a:avLst/>
              <a:gdLst/>
              <a:ahLst/>
              <a:cxnLst/>
              <a:rect l="l" t="t" r="r" b="b"/>
              <a:pathLst>
                <a:path w="476" h="235" extrusionOk="0">
                  <a:moveTo>
                    <a:pt x="429" y="1"/>
                  </a:moveTo>
                  <a:cubicBezTo>
                    <a:pt x="425" y="1"/>
                    <a:pt x="421" y="1"/>
                    <a:pt x="416" y="2"/>
                  </a:cubicBezTo>
                  <a:cubicBezTo>
                    <a:pt x="278" y="27"/>
                    <a:pt x="140" y="91"/>
                    <a:pt x="26" y="178"/>
                  </a:cubicBezTo>
                  <a:cubicBezTo>
                    <a:pt x="14" y="191"/>
                    <a:pt x="1" y="204"/>
                    <a:pt x="14" y="217"/>
                  </a:cubicBezTo>
                  <a:cubicBezTo>
                    <a:pt x="14" y="225"/>
                    <a:pt x="26" y="234"/>
                    <a:pt x="38" y="234"/>
                  </a:cubicBezTo>
                  <a:cubicBezTo>
                    <a:pt x="43" y="234"/>
                    <a:pt x="48" y="233"/>
                    <a:pt x="51" y="229"/>
                  </a:cubicBezTo>
                  <a:cubicBezTo>
                    <a:pt x="165" y="141"/>
                    <a:pt x="303" y="91"/>
                    <a:pt x="442" y="66"/>
                  </a:cubicBezTo>
                  <a:cubicBezTo>
                    <a:pt x="475" y="54"/>
                    <a:pt x="468" y="1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3"/>
            <p:cNvSpPr/>
            <p:nvPr/>
          </p:nvSpPr>
          <p:spPr>
            <a:xfrm>
              <a:off x="3442550" y="4749550"/>
              <a:ext cx="6625" cy="6150"/>
            </a:xfrm>
            <a:custGeom>
              <a:avLst/>
              <a:gdLst/>
              <a:ahLst/>
              <a:cxnLst/>
              <a:rect l="l" t="t" r="r" b="b"/>
              <a:pathLst>
                <a:path w="265" h="246" extrusionOk="0">
                  <a:moveTo>
                    <a:pt x="222" y="0"/>
                  </a:moveTo>
                  <a:cubicBezTo>
                    <a:pt x="214" y="0"/>
                    <a:pt x="208" y="4"/>
                    <a:pt x="201" y="10"/>
                  </a:cubicBezTo>
                  <a:cubicBezTo>
                    <a:pt x="139" y="72"/>
                    <a:pt x="76" y="123"/>
                    <a:pt x="13" y="186"/>
                  </a:cubicBezTo>
                  <a:cubicBezTo>
                    <a:pt x="0" y="198"/>
                    <a:pt x="0" y="223"/>
                    <a:pt x="13" y="236"/>
                  </a:cubicBezTo>
                  <a:cubicBezTo>
                    <a:pt x="19" y="242"/>
                    <a:pt x="26" y="246"/>
                    <a:pt x="33" y="246"/>
                  </a:cubicBezTo>
                  <a:cubicBezTo>
                    <a:pt x="41" y="246"/>
                    <a:pt x="51" y="242"/>
                    <a:pt x="64" y="236"/>
                  </a:cubicBezTo>
                  <a:lnTo>
                    <a:pt x="252" y="47"/>
                  </a:lnTo>
                  <a:cubicBezTo>
                    <a:pt x="265" y="35"/>
                    <a:pt x="265" y="22"/>
                    <a:pt x="252" y="10"/>
                  </a:cubicBezTo>
                  <a:cubicBezTo>
                    <a:pt x="239" y="4"/>
                    <a:pt x="230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3"/>
            <p:cNvSpPr/>
            <p:nvPr/>
          </p:nvSpPr>
          <p:spPr>
            <a:xfrm>
              <a:off x="3439400" y="4748400"/>
              <a:ext cx="8825" cy="5625"/>
            </a:xfrm>
            <a:custGeom>
              <a:avLst/>
              <a:gdLst/>
              <a:ahLst/>
              <a:cxnLst/>
              <a:rect l="l" t="t" r="r" b="b"/>
              <a:pathLst>
                <a:path w="353" h="225" extrusionOk="0">
                  <a:moveTo>
                    <a:pt x="325" y="1"/>
                  </a:moveTo>
                  <a:cubicBezTo>
                    <a:pt x="322" y="1"/>
                    <a:pt x="319" y="2"/>
                    <a:pt x="315" y="6"/>
                  </a:cubicBezTo>
                  <a:cubicBezTo>
                    <a:pt x="215" y="43"/>
                    <a:pt x="114" y="93"/>
                    <a:pt x="26" y="169"/>
                  </a:cubicBezTo>
                  <a:cubicBezTo>
                    <a:pt x="13" y="169"/>
                    <a:pt x="0" y="194"/>
                    <a:pt x="13" y="207"/>
                  </a:cubicBezTo>
                  <a:cubicBezTo>
                    <a:pt x="22" y="216"/>
                    <a:pt x="31" y="225"/>
                    <a:pt x="40" y="225"/>
                  </a:cubicBezTo>
                  <a:cubicBezTo>
                    <a:pt x="43" y="225"/>
                    <a:pt x="47" y="223"/>
                    <a:pt x="51" y="219"/>
                  </a:cubicBezTo>
                  <a:cubicBezTo>
                    <a:pt x="139" y="157"/>
                    <a:pt x="227" y="106"/>
                    <a:pt x="327" y="68"/>
                  </a:cubicBezTo>
                  <a:cubicBezTo>
                    <a:pt x="340" y="56"/>
                    <a:pt x="352" y="43"/>
                    <a:pt x="352" y="31"/>
                  </a:cubicBezTo>
                  <a:cubicBezTo>
                    <a:pt x="344" y="13"/>
                    <a:pt x="334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3"/>
            <p:cNvSpPr/>
            <p:nvPr/>
          </p:nvSpPr>
          <p:spPr>
            <a:xfrm>
              <a:off x="3438150" y="4746825"/>
              <a:ext cx="7875" cy="6675"/>
            </a:xfrm>
            <a:custGeom>
              <a:avLst/>
              <a:gdLst/>
              <a:ahLst/>
              <a:cxnLst/>
              <a:rect l="l" t="t" r="r" b="b"/>
              <a:pathLst>
                <a:path w="315" h="267" extrusionOk="0">
                  <a:moveTo>
                    <a:pt x="278" y="0"/>
                  </a:moveTo>
                  <a:cubicBezTo>
                    <a:pt x="273" y="0"/>
                    <a:pt x="268" y="2"/>
                    <a:pt x="265" y="5"/>
                  </a:cubicBezTo>
                  <a:cubicBezTo>
                    <a:pt x="176" y="69"/>
                    <a:pt x="89" y="131"/>
                    <a:pt x="13" y="220"/>
                  </a:cubicBezTo>
                  <a:cubicBezTo>
                    <a:pt x="0" y="232"/>
                    <a:pt x="0" y="245"/>
                    <a:pt x="13" y="257"/>
                  </a:cubicBezTo>
                  <a:cubicBezTo>
                    <a:pt x="19" y="263"/>
                    <a:pt x="29" y="267"/>
                    <a:pt x="38" y="267"/>
                  </a:cubicBezTo>
                  <a:cubicBezTo>
                    <a:pt x="47" y="267"/>
                    <a:pt x="57" y="263"/>
                    <a:pt x="63" y="257"/>
                  </a:cubicBezTo>
                  <a:cubicBezTo>
                    <a:pt x="139" y="181"/>
                    <a:pt x="214" y="119"/>
                    <a:pt x="302" y="69"/>
                  </a:cubicBezTo>
                  <a:cubicBezTo>
                    <a:pt x="315" y="56"/>
                    <a:pt x="315" y="31"/>
                    <a:pt x="315" y="19"/>
                  </a:cubicBezTo>
                  <a:cubicBezTo>
                    <a:pt x="306" y="9"/>
                    <a:pt x="290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3"/>
            <p:cNvSpPr/>
            <p:nvPr/>
          </p:nvSpPr>
          <p:spPr>
            <a:xfrm>
              <a:off x="3436350" y="474610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61" y="0"/>
                  </a:moveTo>
                  <a:cubicBezTo>
                    <a:pt x="352" y="0"/>
                    <a:pt x="343" y="3"/>
                    <a:pt x="337" y="9"/>
                  </a:cubicBezTo>
                  <a:cubicBezTo>
                    <a:pt x="236" y="85"/>
                    <a:pt x="135" y="148"/>
                    <a:pt x="35" y="210"/>
                  </a:cubicBezTo>
                  <a:cubicBezTo>
                    <a:pt x="1" y="233"/>
                    <a:pt x="28" y="276"/>
                    <a:pt x="60" y="276"/>
                  </a:cubicBezTo>
                  <a:cubicBezTo>
                    <a:pt x="64" y="276"/>
                    <a:pt x="68" y="275"/>
                    <a:pt x="72" y="274"/>
                  </a:cubicBezTo>
                  <a:cubicBezTo>
                    <a:pt x="173" y="198"/>
                    <a:pt x="286" y="135"/>
                    <a:pt x="387" y="60"/>
                  </a:cubicBezTo>
                  <a:cubicBezTo>
                    <a:pt x="399" y="48"/>
                    <a:pt x="399" y="22"/>
                    <a:pt x="387" y="9"/>
                  </a:cubicBezTo>
                  <a:cubicBezTo>
                    <a:pt x="380" y="3"/>
                    <a:pt x="371" y="0"/>
                    <a:pt x="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3"/>
            <p:cNvSpPr/>
            <p:nvPr/>
          </p:nvSpPr>
          <p:spPr>
            <a:xfrm>
              <a:off x="3431700" y="4744700"/>
              <a:ext cx="9500" cy="7325"/>
            </a:xfrm>
            <a:custGeom>
              <a:avLst/>
              <a:gdLst/>
              <a:ahLst/>
              <a:cxnLst/>
              <a:rect l="l" t="t" r="r" b="b"/>
              <a:pathLst>
                <a:path w="380" h="293" extrusionOk="0">
                  <a:moveTo>
                    <a:pt x="333" y="1"/>
                  </a:moveTo>
                  <a:cubicBezTo>
                    <a:pt x="330" y="1"/>
                    <a:pt x="326" y="1"/>
                    <a:pt x="321" y="3"/>
                  </a:cubicBezTo>
                  <a:cubicBezTo>
                    <a:pt x="208" y="65"/>
                    <a:pt x="107" y="141"/>
                    <a:pt x="20" y="229"/>
                  </a:cubicBezTo>
                  <a:cubicBezTo>
                    <a:pt x="1" y="257"/>
                    <a:pt x="17" y="293"/>
                    <a:pt x="43" y="293"/>
                  </a:cubicBezTo>
                  <a:cubicBezTo>
                    <a:pt x="51" y="293"/>
                    <a:pt x="60" y="289"/>
                    <a:pt x="70" y="280"/>
                  </a:cubicBezTo>
                  <a:cubicBezTo>
                    <a:pt x="157" y="191"/>
                    <a:pt x="246" y="129"/>
                    <a:pt x="347" y="65"/>
                  </a:cubicBezTo>
                  <a:cubicBezTo>
                    <a:pt x="380" y="43"/>
                    <a:pt x="364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3"/>
            <p:cNvSpPr/>
            <p:nvPr/>
          </p:nvSpPr>
          <p:spPr>
            <a:xfrm>
              <a:off x="3425900" y="474492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394" y="0"/>
                  </a:moveTo>
                  <a:cubicBezTo>
                    <a:pt x="389" y="0"/>
                    <a:pt x="383" y="2"/>
                    <a:pt x="377" y="6"/>
                  </a:cubicBezTo>
                  <a:cubicBezTo>
                    <a:pt x="252" y="81"/>
                    <a:pt x="126" y="170"/>
                    <a:pt x="12" y="271"/>
                  </a:cubicBezTo>
                  <a:cubicBezTo>
                    <a:pt x="0" y="283"/>
                    <a:pt x="0" y="308"/>
                    <a:pt x="12" y="321"/>
                  </a:cubicBezTo>
                  <a:cubicBezTo>
                    <a:pt x="19" y="327"/>
                    <a:pt x="25" y="330"/>
                    <a:pt x="33" y="330"/>
                  </a:cubicBezTo>
                  <a:cubicBezTo>
                    <a:pt x="41" y="330"/>
                    <a:pt x="50" y="327"/>
                    <a:pt x="63" y="321"/>
                  </a:cubicBezTo>
                  <a:cubicBezTo>
                    <a:pt x="163" y="220"/>
                    <a:pt x="289" y="145"/>
                    <a:pt x="403" y="56"/>
                  </a:cubicBezTo>
                  <a:cubicBezTo>
                    <a:pt x="434" y="46"/>
                    <a:pt x="421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3"/>
            <p:cNvSpPr/>
            <p:nvPr/>
          </p:nvSpPr>
          <p:spPr>
            <a:xfrm>
              <a:off x="3422750" y="4745525"/>
              <a:ext cx="8950" cy="9050"/>
            </a:xfrm>
            <a:custGeom>
              <a:avLst/>
              <a:gdLst/>
              <a:ahLst/>
              <a:cxnLst/>
              <a:rect l="l" t="t" r="r" b="b"/>
              <a:pathLst>
                <a:path w="358" h="362" extrusionOk="0">
                  <a:moveTo>
                    <a:pt x="306" y="0"/>
                  </a:moveTo>
                  <a:cubicBezTo>
                    <a:pt x="300" y="0"/>
                    <a:pt x="294" y="2"/>
                    <a:pt x="289" y="7"/>
                  </a:cubicBezTo>
                  <a:cubicBezTo>
                    <a:pt x="189" y="108"/>
                    <a:pt x="101" y="196"/>
                    <a:pt x="12" y="309"/>
                  </a:cubicBezTo>
                  <a:cubicBezTo>
                    <a:pt x="0" y="322"/>
                    <a:pt x="0" y="334"/>
                    <a:pt x="12" y="347"/>
                  </a:cubicBezTo>
                  <a:cubicBezTo>
                    <a:pt x="20" y="354"/>
                    <a:pt x="32" y="362"/>
                    <a:pt x="43" y="362"/>
                  </a:cubicBezTo>
                  <a:cubicBezTo>
                    <a:pt x="50" y="362"/>
                    <a:pt x="58" y="358"/>
                    <a:pt x="63" y="347"/>
                  </a:cubicBezTo>
                  <a:cubicBezTo>
                    <a:pt x="138" y="247"/>
                    <a:pt x="239" y="146"/>
                    <a:pt x="327" y="57"/>
                  </a:cubicBezTo>
                  <a:cubicBezTo>
                    <a:pt x="357" y="37"/>
                    <a:pt x="330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3"/>
            <p:cNvSpPr/>
            <p:nvPr/>
          </p:nvSpPr>
          <p:spPr>
            <a:xfrm>
              <a:off x="3419600" y="4746500"/>
              <a:ext cx="9300" cy="8650"/>
            </a:xfrm>
            <a:custGeom>
              <a:avLst/>
              <a:gdLst/>
              <a:ahLst/>
              <a:cxnLst/>
              <a:rect l="l" t="t" r="r" b="b"/>
              <a:pathLst>
                <a:path w="372" h="346" extrusionOk="0">
                  <a:moveTo>
                    <a:pt x="320" y="0"/>
                  </a:moveTo>
                  <a:cubicBezTo>
                    <a:pt x="315" y="0"/>
                    <a:pt x="309" y="2"/>
                    <a:pt x="302" y="6"/>
                  </a:cubicBezTo>
                  <a:cubicBezTo>
                    <a:pt x="189" y="82"/>
                    <a:pt x="88" y="182"/>
                    <a:pt x="13" y="295"/>
                  </a:cubicBezTo>
                  <a:cubicBezTo>
                    <a:pt x="1" y="308"/>
                    <a:pt x="1" y="333"/>
                    <a:pt x="26" y="345"/>
                  </a:cubicBezTo>
                  <a:cubicBezTo>
                    <a:pt x="38" y="345"/>
                    <a:pt x="51" y="345"/>
                    <a:pt x="63" y="333"/>
                  </a:cubicBezTo>
                  <a:cubicBezTo>
                    <a:pt x="138" y="220"/>
                    <a:pt x="227" y="132"/>
                    <a:pt x="340" y="69"/>
                  </a:cubicBezTo>
                  <a:cubicBezTo>
                    <a:pt x="372" y="48"/>
                    <a:pt x="350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3"/>
            <p:cNvSpPr/>
            <p:nvPr/>
          </p:nvSpPr>
          <p:spPr>
            <a:xfrm>
              <a:off x="3415200" y="4747975"/>
              <a:ext cx="7875" cy="8975"/>
            </a:xfrm>
            <a:custGeom>
              <a:avLst/>
              <a:gdLst/>
              <a:ahLst/>
              <a:cxnLst/>
              <a:rect l="l" t="t" r="r" b="b"/>
              <a:pathLst>
                <a:path w="315" h="359" extrusionOk="0">
                  <a:moveTo>
                    <a:pt x="283" y="1"/>
                  </a:moveTo>
                  <a:cubicBezTo>
                    <a:pt x="277" y="1"/>
                    <a:pt x="271" y="4"/>
                    <a:pt x="264" y="10"/>
                  </a:cubicBezTo>
                  <a:cubicBezTo>
                    <a:pt x="177" y="110"/>
                    <a:pt x="101" y="211"/>
                    <a:pt x="13" y="299"/>
                  </a:cubicBezTo>
                  <a:cubicBezTo>
                    <a:pt x="1" y="325"/>
                    <a:pt x="1" y="337"/>
                    <a:pt x="13" y="350"/>
                  </a:cubicBezTo>
                  <a:cubicBezTo>
                    <a:pt x="19" y="356"/>
                    <a:pt x="29" y="359"/>
                    <a:pt x="38" y="359"/>
                  </a:cubicBezTo>
                  <a:cubicBezTo>
                    <a:pt x="48" y="359"/>
                    <a:pt x="57" y="356"/>
                    <a:pt x="63" y="350"/>
                  </a:cubicBezTo>
                  <a:cubicBezTo>
                    <a:pt x="138" y="249"/>
                    <a:pt x="227" y="161"/>
                    <a:pt x="302" y="60"/>
                  </a:cubicBezTo>
                  <a:cubicBezTo>
                    <a:pt x="314" y="48"/>
                    <a:pt x="314" y="23"/>
                    <a:pt x="302" y="10"/>
                  </a:cubicBezTo>
                  <a:cubicBezTo>
                    <a:pt x="296" y="4"/>
                    <a:pt x="290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3"/>
            <p:cNvSpPr/>
            <p:nvPr/>
          </p:nvSpPr>
          <p:spPr>
            <a:xfrm>
              <a:off x="3407575" y="4751425"/>
              <a:ext cx="10800" cy="10050"/>
            </a:xfrm>
            <a:custGeom>
              <a:avLst/>
              <a:gdLst/>
              <a:ahLst/>
              <a:cxnLst/>
              <a:rect l="l" t="t" r="r" b="b"/>
              <a:pathLst>
                <a:path w="432" h="402" extrusionOk="0">
                  <a:moveTo>
                    <a:pt x="389" y="1"/>
                  </a:moveTo>
                  <a:cubicBezTo>
                    <a:pt x="381" y="1"/>
                    <a:pt x="375" y="4"/>
                    <a:pt x="368" y="11"/>
                  </a:cubicBezTo>
                  <a:cubicBezTo>
                    <a:pt x="242" y="111"/>
                    <a:pt x="130" y="224"/>
                    <a:pt x="29" y="350"/>
                  </a:cubicBezTo>
                  <a:cubicBezTo>
                    <a:pt x="0" y="368"/>
                    <a:pt x="21" y="401"/>
                    <a:pt x="44" y="401"/>
                  </a:cubicBezTo>
                  <a:cubicBezTo>
                    <a:pt x="52" y="401"/>
                    <a:pt x="60" y="397"/>
                    <a:pt x="66" y="388"/>
                  </a:cubicBezTo>
                  <a:cubicBezTo>
                    <a:pt x="180" y="274"/>
                    <a:pt x="293" y="161"/>
                    <a:pt x="418" y="61"/>
                  </a:cubicBezTo>
                  <a:cubicBezTo>
                    <a:pt x="431" y="48"/>
                    <a:pt x="418" y="23"/>
                    <a:pt x="418" y="11"/>
                  </a:cubicBezTo>
                  <a:cubicBezTo>
                    <a:pt x="406" y="4"/>
                    <a:pt x="396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3"/>
            <p:cNvSpPr/>
            <p:nvPr/>
          </p:nvSpPr>
          <p:spPr>
            <a:xfrm>
              <a:off x="3401775" y="4753400"/>
              <a:ext cx="9175" cy="11250"/>
            </a:xfrm>
            <a:custGeom>
              <a:avLst/>
              <a:gdLst/>
              <a:ahLst/>
              <a:cxnLst/>
              <a:rect l="l" t="t" r="r" b="b"/>
              <a:pathLst>
                <a:path w="367" h="450" extrusionOk="0">
                  <a:moveTo>
                    <a:pt x="315" y="0"/>
                  </a:moveTo>
                  <a:cubicBezTo>
                    <a:pt x="309" y="0"/>
                    <a:pt x="303" y="2"/>
                    <a:pt x="298" y="7"/>
                  </a:cubicBezTo>
                  <a:cubicBezTo>
                    <a:pt x="185" y="120"/>
                    <a:pt x="85" y="259"/>
                    <a:pt x="9" y="396"/>
                  </a:cubicBezTo>
                  <a:cubicBezTo>
                    <a:pt x="0" y="423"/>
                    <a:pt x="23" y="450"/>
                    <a:pt x="46" y="450"/>
                  </a:cubicBezTo>
                  <a:cubicBezTo>
                    <a:pt x="55" y="450"/>
                    <a:pt x="64" y="445"/>
                    <a:pt x="72" y="435"/>
                  </a:cubicBezTo>
                  <a:cubicBezTo>
                    <a:pt x="135" y="296"/>
                    <a:pt x="236" y="170"/>
                    <a:pt x="336" y="57"/>
                  </a:cubicBezTo>
                  <a:cubicBezTo>
                    <a:pt x="367" y="37"/>
                    <a:pt x="339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3"/>
            <p:cNvSpPr/>
            <p:nvPr/>
          </p:nvSpPr>
          <p:spPr>
            <a:xfrm>
              <a:off x="3394650" y="4756175"/>
              <a:ext cx="12575" cy="15725"/>
            </a:xfrm>
            <a:custGeom>
              <a:avLst/>
              <a:gdLst/>
              <a:ahLst/>
              <a:cxnLst/>
              <a:rect l="l" t="t" r="r" b="b"/>
              <a:pathLst>
                <a:path w="503" h="629" extrusionOk="0">
                  <a:moveTo>
                    <a:pt x="452" y="1"/>
                  </a:moveTo>
                  <a:cubicBezTo>
                    <a:pt x="445" y="1"/>
                    <a:pt x="438" y="3"/>
                    <a:pt x="432" y="9"/>
                  </a:cubicBezTo>
                  <a:cubicBezTo>
                    <a:pt x="281" y="185"/>
                    <a:pt x="144" y="374"/>
                    <a:pt x="18" y="575"/>
                  </a:cubicBezTo>
                  <a:cubicBezTo>
                    <a:pt x="0" y="601"/>
                    <a:pt x="26" y="628"/>
                    <a:pt x="47" y="628"/>
                  </a:cubicBezTo>
                  <a:cubicBezTo>
                    <a:pt x="56" y="628"/>
                    <a:pt x="64" y="624"/>
                    <a:pt x="68" y="612"/>
                  </a:cubicBezTo>
                  <a:cubicBezTo>
                    <a:pt x="194" y="411"/>
                    <a:pt x="332" y="235"/>
                    <a:pt x="483" y="59"/>
                  </a:cubicBezTo>
                  <a:cubicBezTo>
                    <a:pt x="502" y="30"/>
                    <a:pt x="476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3"/>
            <p:cNvSpPr/>
            <p:nvPr/>
          </p:nvSpPr>
          <p:spPr>
            <a:xfrm>
              <a:off x="3399275" y="4760975"/>
              <a:ext cx="4925" cy="12550"/>
            </a:xfrm>
            <a:custGeom>
              <a:avLst/>
              <a:gdLst/>
              <a:ahLst/>
              <a:cxnLst/>
              <a:rect l="l" t="t" r="r" b="b"/>
              <a:pathLst>
                <a:path w="197" h="502" extrusionOk="0">
                  <a:moveTo>
                    <a:pt x="159" y="0"/>
                  </a:moveTo>
                  <a:cubicBezTo>
                    <a:pt x="147" y="0"/>
                    <a:pt x="135" y="9"/>
                    <a:pt x="135" y="18"/>
                  </a:cubicBezTo>
                  <a:cubicBezTo>
                    <a:pt x="71" y="169"/>
                    <a:pt x="34" y="308"/>
                    <a:pt x="9" y="459"/>
                  </a:cubicBezTo>
                  <a:cubicBezTo>
                    <a:pt x="0" y="483"/>
                    <a:pt x="24" y="502"/>
                    <a:pt x="45" y="502"/>
                  </a:cubicBezTo>
                  <a:cubicBezTo>
                    <a:pt x="57" y="502"/>
                    <a:pt x="67" y="497"/>
                    <a:pt x="71" y="484"/>
                  </a:cubicBezTo>
                  <a:cubicBezTo>
                    <a:pt x="96" y="333"/>
                    <a:pt x="135" y="182"/>
                    <a:pt x="197" y="43"/>
                  </a:cubicBezTo>
                  <a:cubicBezTo>
                    <a:pt x="197" y="18"/>
                    <a:pt x="185" y="6"/>
                    <a:pt x="172" y="6"/>
                  </a:cubicBezTo>
                  <a:cubicBezTo>
                    <a:pt x="168" y="2"/>
                    <a:pt x="164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3"/>
            <p:cNvSpPr/>
            <p:nvPr/>
          </p:nvSpPr>
          <p:spPr>
            <a:xfrm>
              <a:off x="3404625" y="4760225"/>
              <a:ext cx="4800" cy="11500"/>
            </a:xfrm>
            <a:custGeom>
              <a:avLst/>
              <a:gdLst/>
              <a:ahLst/>
              <a:cxnLst/>
              <a:rect l="l" t="t" r="r" b="b"/>
              <a:pathLst>
                <a:path w="192" h="460" extrusionOk="0">
                  <a:moveTo>
                    <a:pt x="155" y="0"/>
                  </a:moveTo>
                  <a:cubicBezTo>
                    <a:pt x="141" y="0"/>
                    <a:pt x="127" y="7"/>
                    <a:pt x="122" y="23"/>
                  </a:cubicBezTo>
                  <a:cubicBezTo>
                    <a:pt x="84" y="148"/>
                    <a:pt x="46" y="287"/>
                    <a:pt x="8" y="413"/>
                  </a:cubicBezTo>
                  <a:cubicBezTo>
                    <a:pt x="1" y="443"/>
                    <a:pt x="21" y="460"/>
                    <a:pt x="41" y="460"/>
                  </a:cubicBezTo>
                  <a:cubicBezTo>
                    <a:pt x="53" y="460"/>
                    <a:pt x="66" y="453"/>
                    <a:pt x="71" y="438"/>
                  </a:cubicBezTo>
                  <a:cubicBezTo>
                    <a:pt x="109" y="299"/>
                    <a:pt x="147" y="174"/>
                    <a:pt x="184" y="36"/>
                  </a:cubicBezTo>
                  <a:cubicBezTo>
                    <a:pt x="192" y="14"/>
                    <a:pt x="174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3"/>
            <p:cNvSpPr/>
            <p:nvPr/>
          </p:nvSpPr>
          <p:spPr>
            <a:xfrm>
              <a:off x="3404825" y="4773975"/>
              <a:ext cx="3475" cy="6775"/>
            </a:xfrm>
            <a:custGeom>
              <a:avLst/>
              <a:gdLst/>
              <a:ahLst/>
              <a:cxnLst/>
              <a:rect l="l" t="t" r="r" b="b"/>
              <a:pathLst>
                <a:path w="139" h="271" extrusionOk="0">
                  <a:moveTo>
                    <a:pt x="101" y="1"/>
                  </a:moveTo>
                  <a:cubicBezTo>
                    <a:pt x="89" y="1"/>
                    <a:pt x="76" y="1"/>
                    <a:pt x="63" y="26"/>
                  </a:cubicBezTo>
                  <a:cubicBezTo>
                    <a:pt x="50" y="89"/>
                    <a:pt x="25" y="165"/>
                    <a:pt x="13" y="227"/>
                  </a:cubicBezTo>
                  <a:cubicBezTo>
                    <a:pt x="0" y="240"/>
                    <a:pt x="13" y="265"/>
                    <a:pt x="38" y="265"/>
                  </a:cubicBezTo>
                  <a:cubicBezTo>
                    <a:pt x="42" y="269"/>
                    <a:pt x="45" y="270"/>
                    <a:pt x="48" y="270"/>
                  </a:cubicBezTo>
                  <a:cubicBezTo>
                    <a:pt x="57" y="270"/>
                    <a:pt x="67" y="259"/>
                    <a:pt x="76" y="240"/>
                  </a:cubicBezTo>
                  <a:cubicBezTo>
                    <a:pt x="89" y="177"/>
                    <a:pt x="114" y="115"/>
                    <a:pt x="126" y="39"/>
                  </a:cubicBezTo>
                  <a:cubicBezTo>
                    <a:pt x="139" y="26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3"/>
            <p:cNvSpPr/>
            <p:nvPr/>
          </p:nvSpPr>
          <p:spPr>
            <a:xfrm>
              <a:off x="3447725" y="4753375"/>
              <a:ext cx="9000" cy="3875"/>
            </a:xfrm>
            <a:custGeom>
              <a:avLst/>
              <a:gdLst/>
              <a:ahLst/>
              <a:cxnLst/>
              <a:rect l="l" t="t" r="r" b="b"/>
              <a:pathLst>
                <a:path w="360" h="155" extrusionOk="0">
                  <a:moveTo>
                    <a:pt x="255" y="0"/>
                  </a:moveTo>
                  <a:cubicBezTo>
                    <a:pt x="170" y="0"/>
                    <a:pt x="79" y="36"/>
                    <a:pt x="19" y="96"/>
                  </a:cubicBezTo>
                  <a:cubicBezTo>
                    <a:pt x="0" y="125"/>
                    <a:pt x="26" y="154"/>
                    <a:pt x="50" y="154"/>
                  </a:cubicBezTo>
                  <a:cubicBezTo>
                    <a:pt x="57" y="154"/>
                    <a:pt x="64" y="152"/>
                    <a:pt x="70" y="146"/>
                  </a:cubicBezTo>
                  <a:cubicBezTo>
                    <a:pt x="120" y="97"/>
                    <a:pt x="185" y="63"/>
                    <a:pt x="253" y="63"/>
                  </a:cubicBezTo>
                  <a:cubicBezTo>
                    <a:pt x="272" y="63"/>
                    <a:pt x="290" y="65"/>
                    <a:pt x="309" y="70"/>
                  </a:cubicBezTo>
                  <a:cubicBezTo>
                    <a:pt x="321" y="70"/>
                    <a:pt x="346" y="70"/>
                    <a:pt x="346" y="45"/>
                  </a:cubicBezTo>
                  <a:cubicBezTo>
                    <a:pt x="360" y="33"/>
                    <a:pt x="346" y="8"/>
                    <a:pt x="321" y="8"/>
                  </a:cubicBezTo>
                  <a:cubicBezTo>
                    <a:pt x="300" y="3"/>
                    <a:pt x="278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3"/>
            <p:cNvSpPr/>
            <p:nvPr/>
          </p:nvSpPr>
          <p:spPr>
            <a:xfrm>
              <a:off x="3451050" y="4753575"/>
              <a:ext cx="10075" cy="7775"/>
            </a:xfrm>
            <a:custGeom>
              <a:avLst/>
              <a:gdLst/>
              <a:ahLst/>
              <a:cxnLst/>
              <a:rect l="l" t="t" r="r" b="b"/>
              <a:pathLst>
                <a:path w="403" h="311" extrusionOk="0">
                  <a:moveTo>
                    <a:pt x="352" y="0"/>
                  </a:moveTo>
                  <a:cubicBezTo>
                    <a:pt x="213" y="50"/>
                    <a:pt x="101" y="138"/>
                    <a:pt x="12" y="252"/>
                  </a:cubicBezTo>
                  <a:cubicBezTo>
                    <a:pt x="0" y="264"/>
                    <a:pt x="0" y="289"/>
                    <a:pt x="12" y="302"/>
                  </a:cubicBezTo>
                  <a:cubicBezTo>
                    <a:pt x="19" y="308"/>
                    <a:pt x="25" y="311"/>
                    <a:pt x="31" y="311"/>
                  </a:cubicBezTo>
                  <a:cubicBezTo>
                    <a:pt x="38" y="311"/>
                    <a:pt x="44" y="308"/>
                    <a:pt x="50" y="302"/>
                  </a:cubicBezTo>
                  <a:cubicBezTo>
                    <a:pt x="138" y="188"/>
                    <a:pt x="252" y="113"/>
                    <a:pt x="364" y="62"/>
                  </a:cubicBezTo>
                  <a:cubicBezTo>
                    <a:pt x="389" y="62"/>
                    <a:pt x="403" y="50"/>
                    <a:pt x="389" y="25"/>
                  </a:cubicBezTo>
                  <a:cubicBezTo>
                    <a:pt x="389" y="12"/>
                    <a:pt x="364" y="0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3"/>
            <p:cNvSpPr/>
            <p:nvPr/>
          </p:nvSpPr>
          <p:spPr>
            <a:xfrm>
              <a:off x="3458575" y="4758450"/>
              <a:ext cx="8850" cy="5825"/>
            </a:xfrm>
            <a:custGeom>
              <a:avLst/>
              <a:gdLst/>
              <a:ahLst/>
              <a:cxnLst/>
              <a:rect l="l" t="t" r="r" b="b"/>
              <a:pathLst>
                <a:path w="354" h="233" extrusionOk="0">
                  <a:moveTo>
                    <a:pt x="316" y="1"/>
                  </a:moveTo>
                  <a:cubicBezTo>
                    <a:pt x="311" y="1"/>
                    <a:pt x="306" y="2"/>
                    <a:pt x="303" y="6"/>
                  </a:cubicBezTo>
                  <a:cubicBezTo>
                    <a:pt x="239" y="31"/>
                    <a:pt x="189" y="69"/>
                    <a:pt x="127" y="94"/>
                  </a:cubicBezTo>
                  <a:cubicBezTo>
                    <a:pt x="76" y="119"/>
                    <a:pt x="13" y="144"/>
                    <a:pt x="1" y="207"/>
                  </a:cubicBezTo>
                  <a:cubicBezTo>
                    <a:pt x="1" y="219"/>
                    <a:pt x="13" y="233"/>
                    <a:pt x="38" y="233"/>
                  </a:cubicBezTo>
                  <a:cubicBezTo>
                    <a:pt x="51" y="233"/>
                    <a:pt x="63" y="219"/>
                    <a:pt x="63" y="207"/>
                  </a:cubicBezTo>
                  <a:lnTo>
                    <a:pt x="63" y="194"/>
                  </a:lnTo>
                  <a:lnTo>
                    <a:pt x="76" y="194"/>
                  </a:lnTo>
                  <a:cubicBezTo>
                    <a:pt x="88" y="182"/>
                    <a:pt x="88" y="182"/>
                    <a:pt x="102" y="182"/>
                  </a:cubicBezTo>
                  <a:lnTo>
                    <a:pt x="177" y="144"/>
                  </a:lnTo>
                  <a:cubicBezTo>
                    <a:pt x="227" y="119"/>
                    <a:pt x="278" y="94"/>
                    <a:pt x="340" y="69"/>
                  </a:cubicBezTo>
                  <a:cubicBezTo>
                    <a:pt x="353" y="57"/>
                    <a:pt x="353" y="31"/>
                    <a:pt x="353" y="18"/>
                  </a:cubicBezTo>
                  <a:cubicBezTo>
                    <a:pt x="344" y="10"/>
                    <a:pt x="329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3"/>
            <p:cNvSpPr/>
            <p:nvPr/>
          </p:nvSpPr>
          <p:spPr>
            <a:xfrm>
              <a:off x="3454300" y="4759750"/>
              <a:ext cx="16100" cy="4350"/>
            </a:xfrm>
            <a:custGeom>
              <a:avLst/>
              <a:gdLst/>
              <a:ahLst/>
              <a:cxnLst/>
              <a:rect l="l" t="t" r="r" b="b"/>
              <a:pathLst>
                <a:path w="644" h="174" extrusionOk="0">
                  <a:moveTo>
                    <a:pt x="210" y="1"/>
                  </a:moveTo>
                  <a:cubicBezTo>
                    <a:pt x="155" y="1"/>
                    <a:pt x="99" y="6"/>
                    <a:pt x="46" y="17"/>
                  </a:cubicBezTo>
                  <a:cubicBezTo>
                    <a:pt x="0" y="29"/>
                    <a:pt x="17" y="82"/>
                    <a:pt x="49" y="82"/>
                  </a:cubicBezTo>
                  <a:cubicBezTo>
                    <a:pt x="52" y="82"/>
                    <a:pt x="55" y="81"/>
                    <a:pt x="58" y="80"/>
                  </a:cubicBezTo>
                  <a:cubicBezTo>
                    <a:pt x="110" y="69"/>
                    <a:pt x="163" y="63"/>
                    <a:pt x="216" y="63"/>
                  </a:cubicBezTo>
                  <a:cubicBezTo>
                    <a:pt x="343" y="63"/>
                    <a:pt x="471" y="96"/>
                    <a:pt x="586" y="167"/>
                  </a:cubicBezTo>
                  <a:cubicBezTo>
                    <a:pt x="593" y="172"/>
                    <a:pt x="599" y="173"/>
                    <a:pt x="604" y="173"/>
                  </a:cubicBezTo>
                  <a:cubicBezTo>
                    <a:pt x="631" y="173"/>
                    <a:pt x="644" y="128"/>
                    <a:pt x="612" y="117"/>
                  </a:cubicBezTo>
                  <a:cubicBezTo>
                    <a:pt x="495" y="36"/>
                    <a:pt x="35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3"/>
            <p:cNvSpPr/>
            <p:nvPr/>
          </p:nvSpPr>
          <p:spPr>
            <a:xfrm>
              <a:off x="3454175" y="4754875"/>
              <a:ext cx="9275" cy="3275"/>
            </a:xfrm>
            <a:custGeom>
              <a:avLst/>
              <a:gdLst/>
              <a:ahLst/>
              <a:cxnLst/>
              <a:rect l="l" t="t" r="r" b="b"/>
              <a:pathLst>
                <a:path w="371" h="131" extrusionOk="0">
                  <a:moveTo>
                    <a:pt x="113" y="1"/>
                  </a:moveTo>
                  <a:cubicBezTo>
                    <a:pt x="84" y="1"/>
                    <a:pt x="55" y="4"/>
                    <a:pt x="26" y="10"/>
                  </a:cubicBezTo>
                  <a:cubicBezTo>
                    <a:pt x="13" y="10"/>
                    <a:pt x="1" y="36"/>
                    <a:pt x="1" y="49"/>
                  </a:cubicBezTo>
                  <a:cubicBezTo>
                    <a:pt x="13" y="74"/>
                    <a:pt x="26" y="74"/>
                    <a:pt x="38" y="74"/>
                  </a:cubicBezTo>
                  <a:cubicBezTo>
                    <a:pt x="62" y="71"/>
                    <a:pt x="85" y="69"/>
                    <a:pt x="108" y="69"/>
                  </a:cubicBezTo>
                  <a:cubicBezTo>
                    <a:pt x="180" y="69"/>
                    <a:pt x="245" y="86"/>
                    <a:pt x="303" y="124"/>
                  </a:cubicBezTo>
                  <a:cubicBezTo>
                    <a:pt x="310" y="129"/>
                    <a:pt x="317" y="131"/>
                    <a:pt x="324" y="131"/>
                  </a:cubicBezTo>
                  <a:cubicBezTo>
                    <a:pt x="352" y="131"/>
                    <a:pt x="371" y="94"/>
                    <a:pt x="340" y="74"/>
                  </a:cubicBezTo>
                  <a:cubicBezTo>
                    <a:pt x="275" y="27"/>
                    <a:pt x="196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3"/>
            <p:cNvSpPr/>
            <p:nvPr/>
          </p:nvSpPr>
          <p:spPr>
            <a:xfrm>
              <a:off x="3450550" y="4752325"/>
              <a:ext cx="9450" cy="2700"/>
            </a:xfrm>
            <a:custGeom>
              <a:avLst/>
              <a:gdLst/>
              <a:ahLst/>
              <a:cxnLst/>
              <a:rect l="l" t="t" r="r" b="b"/>
              <a:pathLst>
                <a:path w="378" h="108" extrusionOk="0">
                  <a:moveTo>
                    <a:pt x="180" y="1"/>
                  </a:moveTo>
                  <a:cubicBezTo>
                    <a:pt x="127" y="1"/>
                    <a:pt x="74" y="13"/>
                    <a:pt x="32" y="37"/>
                  </a:cubicBezTo>
                  <a:cubicBezTo>
                    <a:pt x="1" y="58"/>
                    <a:pt x="14" y="106"/>
                    <a:pt x="41" y="106"/>
                  </a:cubicBezTo>
                  <a:cubicBezTo>
                    <a:pt x="46" y="106"/>
                    <a:pt x="51" y="104"/>
                    <a:pt x="57" y="100"/>
                  </a:cubicBezTo>
                  <a:cubicBezTo>
                    <a:pt x="95" y="75"/>
                    <a:pt x="139" y="63"/>
                    <a:pt x="185" y="63"/>
                  </a:cubicBezTo>
                  <a:cubicBezTo>
                    <a:pt x="230" y="63"/>
                    <a:pt x="278" y="75"/>
                    <a:pt x="322" y="100"/>
                  </a:cubicBezTo>
                  <a:cubicBezTo>
                    <a:pt x="327" y="105"/>
                    <a:pt x="332" y="107"/>
                    <a:pt x="337" y="107"/>
                  </a:cubicBezTo>
                  <a:cubicBezTo>
                    <a:pt x="359" y="107"/>
                    <a:pt x="377" y="70"/>
                    <a:pt x="347" y="50"/>
                  </a:cubicBezTo>
                  <a:cubicBezTo>
                    <a:pt x="300" y="16"/>
                    <a:pt x="240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3"/>
            <p:cNvSpPr/>
            <p:nvPr/>
          </p:nvSpPr>
          <p:spPr>
            <a:xfrm>
              <a:off x="3448825" y="4750950"/>
              <a:ext cx="7900" cy="3275"/>
            </a:xfrm>
            <a:custGeom>
              <a:avLst/>
              <a:gdLst/>
              <a:ahLst/>
              <a:cxnLst/>
              <a:rect l="l" t="t" r="r" b="b"/>
              <a:pathLst>
                <a:path w="316" h="131" extrusionOk="0">
                  <a:moveTo>
                    <a:pt x="297" y="1"/>
                  </a:moveTo>
                  <a:cubicBezTo>
                    <a:pt x="295" y="1"/>
                    <a:pt x="293" y="2"/>
                    <a:pt x="290" y="4"/>
                  </a:cubicBezTo>
                  <a:cubicBezTo>
                    <a:pt x="190" y="4"/>
                    <a:pt x="101" y="30"/>
                    <a:pt x="14" y="67"/>
                  </a:cubicBezTo>
                  <a:cubicBezTo>
                    <a:pt x="1" y="80"/>
                    <a:pt x="1" y="105"/>
                    <a:pt x="1" y="117"/>
                  </a:cubicBezTo>
                  <a:cubicBezTo>
                    <a:pt x="14" y="130"/>
                    <a:pt x="39" y="130"/>
                    <a:pt x="51" y="130"/>
                  </a:cubicBezTo>
                  <a:cubicBezTo>
                    <a:pt x="126" y="92"/>
                    <a:pt x="202" y="67"/>
                    <a:pt x="290" y="67"/>
                  </a:cubicBezTo>
                  <a:cubicBezTo>
                    <a:pt x="302" y="67"/>
                    <a:pt x="316" y="55"/>
                    <a:pt x="316" y="30"/>
                  </a:cubicBezTo>
                  <a:cubicBezTo>
                    <a:pt x="316" y="19"/>
                    <a:pt x="307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3"/>
            <p:cNvSpPr/>
            <p:nvPr/>
          </p:nvSpPr>
          <p:spPr>
            <a:xfrm>
              <a:off x="3446000" y="4748725"/>
              <a:ext cx="7250" cy="3100"/>
            </a:xfrm>
            <a:custGeom>
              <a:avLst/>
              <a:gdLst/>
              <a:ahLst/>
              <a:cxnLst/>
              <a:rect l="l" t="t" r="r" b="b"/>
              <a:pathLst>
                <a:path w="290" h="124" extrusionOk="0">
                  <a:moveTo>
                    <a:pt x="203" y="1"/>
                  </a:moveTo>
                  <a:cubicBezTo>
                    <a:pt x="137" y="1"/>
                    <a:pt x="74" y="17"/>
                    <a:pt x="26" y="55"/>
                  </a:cubicBezTo>
                  <a:cubicBezTo>
                    <a:pt x="13" y="68"/>
                    <a:pt x="1" y="93"/>
                    <a:pt x="13" y="105"/>
                  </a:cubicBezTo>
                  <a:cubicBezTo>
                    <a:pt x="22" y="115"/>
                    <a:pt x="31" y="124"/>
                    <a:pt x="44" y="124"/>
                  </a:cubicBezTo>
                  <a:cubicBezTo>
                    <a:pt x="50" y="124"/>
                    <a:pt x="56" y="122"/>
                    <a:pt x="63" y="119"/>
                  </a:cubicBezTo>
                  <a:cubicBezTo>
                    <a:pt x="88" y="93"/>
                    <a:pt x="114" y="80"/>
                    <a:pt x="152" y="80"/>
                  </a:cubicBezTo>
                  <a:cubicBezTo>
                    <a:pt x="164" y="68"/>
                    <a:pt x="177" y="68"/>
                    <a:pt x="189" y="68"/>
                  </a:cubicBezTo>
                  <a:lnTo>
                    <a:pt x="239" y="68"/>
                  </a:lnTo>
                  <a:cubicBezTo>
                    <a:pt x="252" y="68"/>
                    <a:pt x="278" y="68"/>
                    <a:pt x="278" y="43"/>
                  </a:cubicBezTo>
                  <a:cubicBezTo>
                    <a:pt x="290" y="30"/>
                    <a:pt x="278" y="5"/>
                    <a:pt x="265" y="5"/>
                  </a:cubicBezTo>
                  <a:cubicBezTo>
                    <a:pt x="244" y="2"/>
                    <a:pt x="224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3"/>
            <p:cNvSpPr/>
            <p:nvPr/>
          </p:nvSpPr>
          <p:spPr>
            <a:xfrm>
              <a:off x="3446650" y="4748725"/>
              <a:ext cx="5675" cy="2975"/>
            </a:xfrm>
            <a:custGeom>
              <a:avLst/>
              <a:gdLst/>
              <a:ahLst/>
              <a:cxnLst/>
              <a:rect l="l" t="t" r="r" b="b"/>
              <a:pathLst>
                <a:path w="227" h="119" extrusionOk="0">
                  <a:moveTo>
                    <a:pt x="194" y="0"/>
                  </a:moveTo>
                  <a:cubicBezTo>
                    <a:pt x="189" y="0"/>
                    <a:pt x="183" y="2"/>
                    <a:pt x="176" y="5"/>
                  </a:cubicBezTo>
                  <a:cubicBezTo>
                    <a:pt x="126" y="18"/>
                    <a:pt x="76" y="43"/>
                    <a:pt x="25" y="55"/>
                  </a:cubicBezTo>
                  <a:cubicBezTo>
                    <a:pt x="12" y="55"/>
                    <a:pt x="0" y="80"/>
                    <a:pt x="0" y="93"/>
                  </a:cubicBezTo>
                  <a:cubicBezTo>
                    <a:pt x="12" y="105"/>
                    <a:pt x="25" y="119"/>
                    <a:pt x="50" y="119"/>
                  </a:cubicBezTo>
                  <a:cubicBezTo>
                    <a:pt x="101" y="105"/>
                    <a:pt x="151" y="80"/>
                    <a:pt x="201" y="68"/>
                  </a:cubicBezTo>
                  <a:cubicBezTo>
                    <a:pt x="213" y="55"/>
                    <a:pt x="226" y="43"/>
                    <a:pt x="226" y="30"/>
                  </a:cubicBezTo>
                  <a:cubicBezTo>
                    <a:pt x="217" y="12"/>
                    <a:pt x="208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3"/>
            <p:cNvSpPr/>
            <p:nvPr/>
          </p:nvSpPr>
          <p:spPr>
            <a:xfrm>
              <a:off x="3441275" y="4747675"/>
              <a:ext cx="7575" cy="4325"/>
            </a:xfrm>
            <a:custGeom>
              <a:avLst/>
              <a:gdLst/>
              <a:ahLst/>
              <a:cxnLst/>
              <a:rect l="l" t="t" r="r" b="b"/>
              <a:pathLst>
                <a:path w="303" h="173" extrusionOk="0">
                  <a:moveTo>
                    <a:pt x="200" y="1"/>
                  </a:moveTo>
                  <a:cubicBezTo>
                    <a:pt x="164" y="1"/>
                    <a:pt x="131" y="7"/>
                    <a:pt x="101" y="22"/>
                  </a:cubicBezTo>
                  <a:cubicBezTo>
                    <a:pt x="51" y="47"/>
                    <a:pt x="14" y="85"/>
                    <a:pt x="1" y="135"/>
                  </a:cubicBezTo>
                  <a:cubicBezTo>
                    <a:pt x="1" y="147"/>
                    <a:pt x="1" y="173"/>
                    <a:pt x="26" y="173"/>
                  </a:cubicBezTo>
                  <a:cubicBezTo>
                    <a:pt x="39" y="173"/>
                    <a:pt x="64" y="173"/>
                    <a:pt x="64" y="147"/>
                  </a:cubicBezTo>
                  <a:lnTo>
                    <a:pt x="64" y="135"/>
                  </a:lnTo>
                  <a:cubicBezTo>
                    <a:pt x="64" y="135"/>
                    <a:pt x="76" y="135"/>
                    <a:pt x="76" y="122"/>
                  </a:cubicBezTo>
                  <a:lnTo>
                    <a:pt x="76" y="110"/>
                  </a:lnTo>
                  <a:lnTo>
                    <a:pt x="89" y="110"/>
                  </a:lnTo>
                  <a:cubicBezTo>
                    <a:pt x="89" y="97"/>
                    <a:pt x="101" y="97"/>
                    <a:pt x="101" y="97"/>
                  </a:cubicBezTo>
                  <a:lnTo>
                    <a:pt x="115" y="85"/>
                  </a:lnTo>
                  <a:lnTo>
                    <a:pt x="127" y="85"/>
                  </a:lnTo>
                  <a:cubicBezTo>
                    <a:pt x="152" y="72"/>
                    <a:pt x="178" y="69"/>
                    <a:pt x="204" y="69"/>
                  </a:cubicBezTo>
                  <a:cubicBezTo>
                    <a:pt x="228" y="69"/>
                    <a:pt x="253" y="72"/>
                    <a:pt x="277" y="72"/>
                  </a:cubicBezTo>
                  <a:cubicBezTo>
                    <a:pt x="291" y="72"/>
                    <a:pt x="303" y="60"/>
                    <a:pt x="303" y="47"/>
                  </a:cubicBezTo>
                  <a:cubicBezTo>
                    <a:pt x="303" y="22"/>
                    <a:pt x="291" y="10"/>
                    <a:pt x="277" y="10"/>
                  </a:cubicBezTo>
                  <a:cubicBezTo>
                    <a:pt x="251" y="4"/>
                    <a:pt x="225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3"/>
            <p:cNvSpPr/>
            <p:nvPr/>
          </p:nvSpPr>
          <p:spPr>
            <a:xfrm>
              <a:off x="3440350" y="4746650"/>
              <a:ext cx="6950" cy="4350"/>
            </a:xfrm>
            <a:custGeom>
              <a:avLst/>
              <a:gdLst/>
              <a:ahLst/>
              <a:cxnLst/>
              <a:rect l="l" t="t" r="r" b="b"/>
              <a:pathLst>
                <a:path w="278" h="174" extrusionOk="0">
                  <a:moveTo>
                    <a:pt x="239" y="0"/>
                  </a:moveTo>
                  <a:cubicBezTo>
                    <a:pt x="152" y="26"/>
                    <a:pt x="76" y="63"/>
                    <a:pt x="13" y="126"/>
                  </a:cubicBezTo>
                  <a:cubicBezTo>
                    <a:pt x="1" y="138"/>
                    <a:pt x="1" y="151"/>
                    <a:pt x="13" y="163"/>
                  </a:cubicBezTo>
                  <a:cubicBezTo>
                    <a:pt x="19" y="170"/>
                    <a:pt x="26" y="173"/>
                    <a:pt x="32" y="173"/>
                  </a:cubicBezTo>
                  <a:cubicBezTo>
                    <a:pt x="38" y="173"/>
                    <a:pt x="44" y="170"/>
                    <a:pt x="51" y="163"/>
                  </a:cubicBezTo>
                  <a:cubicBezTo>
                    <a:pt x="76" y="151"/>
                    <a:pt x="88" y="138"/>
                    <a:pt x="101" y="138"/>
                  </a:cubicBezTo>
                  <a:cubicBezTo>
                    <a:pt x="113" y="126"/>
                    <a:pt x="126" y="113"/>
                    <a:pt x="152" y="101"/>
                  </a:cubicBezTo>
                  <a:cubicBezTo>
                    <a:pt x="164" y="88"/>
                    <a:pt x="177" y="88"/>
                    <a:pt x="202" y="88"/>
                  </a:cubicBezTo>
                  <a:cubicBezTo>
                    <a:pt x="214" y="76"/>
                    <a:pt x="239" y="76"/>
                    <a:pt x="252" y="63"/>
                  </a:cubicBezTo>
                  <a:cubicBezTo>
                    <a:pt x="277" y="63"/>
                    <a:pt x="277" y="38"/>
                    <a:pt x="277" y="26"/>
                  </a:cubicBezTo>
                  <a:cubicBezTo>
                    <a:pt x="277" y="12"/>
                    <a:pt x="252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3"/>
            <p:cNvSpPr/>
            <p:nvPr/>
          </p:nvSpPr>
          <p:spPr>
            <a:xfrm>
              <a:off x="3407325" y="4977775"/>
              <a:ext cx="3375" cy="22675"/>
            </a:xfrm>
            <a:custGeom>
              <a:avLst/>
              <a:gdLst/>
              <a:ahLst/>
              <a:cxnLst/>
              <a:rect l="l" t="t" r="r" b="b"/>
              <a:pathLst>
                <a:path w="135" h="907" extrusionOk="0">
                  <a:moveTo>
                    <a:pt x="97" y="0"/>
                  </a:moveTo>
                  <a:cubicBezTo>
                    <a:pt x="83" y="0"/>
                    <a:pt x="69" y="7"/>
                    <a:pt x="64" y="23"/>
                  </a:cubicBezTo>
                  <a:cubicBezTo>
                    <a:pt x="26" y="299"/>
                    <a:pt x="1" y="589"/>
                    <a:pt x="14" y="878"/>
                  </a:cubicBezTo>
                  <a:cubicBezTo>
                    <a:pt x="14" y="897"/>
                    <a:pt x="29" y="907"/>
                    <a:pt x="45" y="907"/>
                  </a:cubicBezTo>
                  <a:cubicBezTo>
                    <a:pt x="61" y="907"/>
                    <a:pt x="76" y="897"/>
                    <a:pt x="76" y="878"/>
                  </a:cubicBezTo>
                  <a:cubicBezTo>
                    <a:pt x="76" y="601"/>
                    <a:pt x="89" y="313"/>
                    <a:pt x="126" y="36"/>
                  </a:cubicBezTo>
                  <a:cubicBezTo>
                    <a:pt x="134" y="14"/>
                    <a:pt x="11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3"/>
            <p:cNvSpPr/>
            <p:nvPr/>
          </p:nvSpPr>
          <p:spPr>
            <a:xfrm>
              <a:off x="3404525" y="4976450"/>
              <a:ext cx="3675" cy="25950"/>
            </a:xfrm>
            <a:custGeom>
              <a:avLst/>
              <a:gdLst/>
              <a:ahLst/>
              <a:cxnLst/>
              <a:rect l="l" t="t" r="r" b="b"/>
              <a:pathLst>
                <a:path w="147" h="1038" extrusionOk="0">
                  <a:moveTo>
                    <a:pt x="44" y="1"/>
                  </a:moveTo>
                  <a:cubicBezTo>
                    <a:pt x="28" y="1"/>
                    <a:pt x="12" y="13"/>
                    <a:pt x="12" y="39"/>
                  </a:cubicBezTo>
                  <a:cubicBezTo>
                    <a:pt x="0" y="366"/>
                    <a:pt x="25" y="692"/>
                    <a:pt x="75" y="1019"/>
                  </a:cubicBezTo>
                  <a:cubicBezTo>
                    <a:pt x="80" y="1032"/>
                    <a:pt x="90" y="1038"/>
                    <a:pt x="101" y="1038"/>
                  </a:cubicBezTo>
                  <a:cubicBezTo>
                    <a:pt x="122" y="1038"/>
                    <a:pt x="146" y="1019"/>
                    <a:pt x="138" y="994"/>
                  </a:cubicBezTo>
                  <a:cubicBezTo>
                    <a:pt x="88" y="679"/>
                    <a:pt x="62" y="352"/>
                    <a:pt x="75" y="39"/>
                  </a:cubicBezTo>
                  <a:cubicBezTo>
                    <a:pt x="75" y="13"/>
                    <a:pt x="60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3"/>
            <p:cNvSpPr/>
            <p:nvPr/>
          </p:nvSpPr>
          <p:spPr>
            <a:xfrm>
              <a:off x="3399775" y="4964575"/>
              <a:ext cx="5575" cy="35075"/>
            </a:xfrm>
            <a:custGeom>
              <a:avLst/>
              <a:gdLst/>
              <a:ahLst/>
              <a:cxnLst/>
              <a:rect l="l" t="t" r="r" b="b"/>
              <a:pathLst>
                <a:path w="223" h="1403" extrusionOk="0">
                  <a:moveTo>
                    <a:pt x="185" y="0"/>
                  </a:moveTo>
                  <a:cubicBezTo>
                    <a:pt x="171" y="0"/>
                    <a:pt x="157" y="7"/>
                    <a:pt x="152" y="23"/>
                  </a:cubicBezTo>
                  <a:cubicBezTo>
                    <a:pt x="14" y="463"/>
                    <a:pt x="1" y="928"/>
                    <a:pt x="89" y="1381"/>
                  </a:cubicBezTo>
                  <a:cubicBezTo>
                    <a:pt x="89" y="1396"/>
                    <a:pt x="99" y="1403"/>
                    <a:pt x="111" y="1403"/>
                  </a:cubicBezTo>
                  <a:cubicBezTo>
                    <a:pt x="129" y="1403"/>
                    <a:pt x="152" y="1386"/>
                    <a:pt x="152" y="1356"/>
                  </a:cubicBezTo>
                  <a:cubicBezTo>
                    <a:pt x="64" y="916"/>
                    <a:pt x="89" y="463"/>
                    <a:pt x="215" y="36"/>
                  </a:cubicBezTo>
                  <a:cubicBezTo>
                    <a:pt x="222" y="13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3"/>
            <p:cNvSpPr/>
            <p:nvPr/>
          </p:nvSpPr>
          <p:spPr>
            <a:xfrm>
              <a:off x="3398525" y="4958300"/>
              <a:ext cx="4000" cy="38375"/>
            </a:xfrm>
            <a:custGeom>
              <a:avLst/>
              <a:gdLst/>
              <a:ahLst/>
              <a:cxnLst/>
              <a:rect l="l" t="t" r="r" b="b"/>
              <a:pathLst>
                <a:path w="160" h="1535" extrusionOk="0">
                  <a:moveTo>
                    <a:pt x="120" y="0"/>
                  </a:moveTo>
                  <a:cubicBezTo>
                    <a:pt x="107" y="0"/>
                    <a:pt x="94" y="7"/>
                    <a:pt x="89" y="22"/>
                  </a:cubicBezTo>
                  <a:cubicBezTo>
                    <a:pt x="14" y="513"/>
                    <a:pt x="1" y="1016"/>
                    <a:pt x="76" y="1506"/>
                  </a:cubicBezTo>
                  <a:cubicBezTo>
                    <a:pt x="81" y="1526"/>
                    <a:pt x="94" y="1534"/>
                    <a:pt x="108" y="1534"/>
                  </a:cubicBezTo>
                  <a:cubicBezTo>
                    <a:pt x="127" y="1534"/>
                    <a:pt x="147" y="1516"/>
                    <a:pt x="139" y="1494"/>
                  </a:cubicBezTo>
                  <a:cubicBezTo>
                    <a:pt x="76" y="1016"/>
                    <a:pt x="76" y="525"/>
                    <a:pt x="152" y="47"/>
                  </a:cubicBezTo>
                  <a:cubicBezTo>
                    <a:pt x="159" y="17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3"/>
            <p:cNvSpPr/>
            <p:nvPr/>
          </p:nvSpPr>
          <p:spPr>
            <a:xfrm>
              <a:off x="3394450" y="4952475"/>
              <a:ext cx="5675" cy="39875"/>
            </a:xfrm>
            <a:custGeom>
              <a:avLst/>
              <a:gdLst/>
              <a:ahLst/>
              <a:cxnLst/>
              <a:rect l="l" t="t" r="r" b="b"/>
              <a:pathLst>
                <a:path w="227" h="1595" extrusionOk="0">
                  <a:moveTo>
                    <a:pt x="189" y="1"/>
                  </a:moveTo>
                  <a:cubicBezTo>
                    <a:pt x="170" y="1"/>
                    <a:pt x="152" y="10"/>
                    <a:pt x="152" y="29"/>
                  </a:cubicBezTo>
                  <a:cubicBezTo>
                    <a:pt x="164" y="545"/>
                    <a:pt x="1" y="1060"/>
                    <a:pt x="88" y="1576"/>
                  </a:cubicBezTo>
                  <a:cubicBezTo>
                    <a:pt x="88" y="1589"/>
                    <a:pt x="96" y="1594"/>
                    <a:pt x="106" y="1594"/>
                  </a:cubicBezTo>
                  <a:cubicBezTo>
                    <a:pt x="125" y="1594"/>
                    <a:pt x="152" y="1575"/>
                    <a:pt x="152" y="1551"/>
                  </a:cubicBezTo>
                  <a:cubicBezTo>
                    <a:pt x="63" y="1048"/>
                    <a:pt x="227" y="545"/>
                    <a:pt x="227" y="29"/>
                  </a:cubicBezTo>
                  <a:cubicBezTo>
                    <a:pt x="227" y="10"/>
                    <a:pt x="208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3"/>
            <p:cNvSpPr/>
            <p:nvPr/>
          </p:nvSpPr>
          <p:spPr>
            <a:xfrm>
              <a:off x="3393500" y="4947125"/>
              <a:ext cx="3875" cy="32200"/>
            </a:xfrm>
            <a:custGeom>
              <a:avLst/>
              <a:gdLst/>
              <a:ahLst/>
              <a:cxnLst/>
              <a:rect l="l" t="t" r="r" b="b"/>
              <a:pathLst>
                <a:path w="155" h="1288" extrusionOk="0">
                  <a:moveTo>
                    <a:pt x="70" y="1"/>
                  </a:moveTo>
                  <a:cubicBezTo>
                    <a:pt x="54" y="1"/>
                    <a:pt x="39" y="10"/>
                    <a:pt x="39" y="29"/>
                  </a:cubicBezTo>
                  <a:cubicBezTo>
                    <a:pt x="26" y="268"/>
                    <a:pt x="13" y="507"/>
                    <a:pt x="13" y="734"/>
                  </a:cubicBezTo>
                  <a:cubicBezTo>
                    <a:pt x="0" y="846"/>
                    <a:pt x="0" y="947"/>
                    <a:pt x="0" y="1061"/>
                  </a:cubicBezTo>
                  <a:cubicBezTo>
                    <a:pt x="0" y="1136"/>
                    <a:pt x="26" y="1224"/>
                    <a:pt x="89" y="1274"/>
                  </a:cubicBezTo>
                  <a:cubicBezTo>
                    <a:pt x="95" y="1284"/>
                    <a:pt x="104" y="1288"/>
                    <a:pt x="112" y="1288"/>
                  </a:cubicBezTo>
                  <a:cubicBezTo>
                    <a:pt x="134" y="1288"/>
                    <a:pt x="154" y="1255"/>
                    <a:pt x="126" y="1237"/>
                  </a:cubicBezTo>
                  <a:cubicBezTo>
                    <a:pt x="64" y="1173"/>
                    <a:pt x="64" y="1086"/>
                    <a:pt x="64" y="997"/>
                  </a:cubicBezTo>
                  <a:cubicBezTo>
                    <a:pt x="64" y="897"/>
                    <a:pt x="76" y="784"/>
                    <a:pt x="76" y="683"/>
                  </a:cubicBezTo>
                  <a:cubicBezTo>
                    <a:pt x="89" y="457"/>
                    <a:pt x="89" y="243"/>
                    <a:pt x="101" y="29"/>
                  </a:cubicBezTo>
                  <a:cubicBezTo>
                    <a:pt x="101" y="10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3"/>
            <p:cNvSpPr/>
            <p:nvPr/>
          </p:nvSpPr>
          <p:spPr>
            <a:xfrm>
              <a:off x="3389725" y="4944000"/>
              <a:ext cx="2875" cy="30275"/>
            </a:xfrm>
            <a:custGeom>
              <a:avLst/>
              <a:gdLst/>
              <a:ahLst/>
              <a:cxnLst/>
              <a:rect l="l" t="t" r="r" b="b"/>
              <a:pathLst>
                <a:path w="115" h="1211" extrusionOk="0">
                  <a:moveTo>
                    <a:pt x="68" y="0"/>
                  </a:moveTo>
                  <a:cubicBezTo>
                    <a:pt x="51" y="0"/>
                    <a:pt x="32" y="10"/>
                    <a:pt x="26" y="29"/>
                  </a:cubicBezTo>
                  <a:cubicBezTo>
                    <a:pt x="1" y="418"/>
                    <a:pt x="1" y="795"/>
                    <a:pt x="51" y="1173"/>
                  </a:cubicBezTo>
                  <a:cubicBezTo>
                    <a:pt x="51" y="1198"/>
                    <a:pt x="67" y="1210"/>
                    <a:pt x="82" y="1210"/>
                  </a:cubicBezTo>
                  <a:cubicBezTo>
                    <a:pt x="98" y="1210"/>
                    <a:pt x="114" y="1198"/>
                    <a:pt x="114" y="1173"/>
                  </a:cubicBezTo>
                  <a:cubicBezTo>
                    <a:pt x="64" y="795"/>
                    <a:pt x="64" y="418"/>
                    <a:pt x="101" y="29"/>
                  </a:cubicBezTo>
                  <a:cubicBezTo>
                    <a:pt x="101" y="10"/>
                    <a:pt x="86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3"/>
            <p:cNvSpPr/>
            <p:nvPr/>
          </p:nvSpPr>
          <p:spPr>
            <a:xfrm>
              <a:off x="3387200" y="4922750"/>
              <a:ext cx="10150" cy="45325"/>
            </a:xfrm>
            <a:custGeom>
              <a:avLst/>
              <a:gdLst/>
              <a:ahLst/>
              <a:cxnLst/>
              <a:rect l="l" t="t" r="r" b="b"/>
              <a:pathLst>
                <a:path w="406" h="1813" extrusionOk="0">
                  <a:moveTo>
                    <a:pt x="370" y="1"/>
                  </a:moveTo>
                  <a:cubicBezTo>
                    <a:pt x="356" y="1"/>
                    <a:pt x="338" y="8"/>
                    <a:pt x="328" y="24"/>
                  </a:cubicBezTo>
                  <a:cubicBezTo>
                    <a:pt x="115" y="577"/>
                    <a:pt x="1" y="1181"/>
                    <a:pt x="1" y="1784"/>
                  </a:cubicBezTo>
                  <a:cubicBezTo>
                    <a:pt x="1" y="1803"/>
                    <a:pt x="20" y="1812"/>
                    <a:pt x="39" y="1812"/>
                  </a:cubicBezTo>
                  <a:cubicBezTo>
                    <a:pt x="57" y="1812"/>
                    <a:pt x="76" y="1803"/>
                    <a:pt x="76" y="1784"/>
                  </a:cubicBezTo>
                  <a:cubicBezTo>
                    <a:pt x="76" y="1181"/>
                    <a:pt x="177" y="589"/>
                    <a:pt x="391" y="36"/>
                  </a:cubicBezTo>
                  <a:cubicBezTo>
                    <a:pt x="406" y="14"/>
                    <a:pt x="391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3"/>
            <p:cNvSpPr/>
            <p:nvPr/>
          </p:nvSpPr>
          <p:spPr>
            <a:xfrm>
              <a:off x="3383425" y="4922300"/>
              <a:ext cx="7575" cy="38475"/>
            </a:xfrm>
            <a:custGeom>
              <a:avLst/>
              <a:gdLst/>
              <a:ahLst/>
              <a:cxnLst/>
              <a:rect l="l" t="t" r="r" b="b"/>
              <a:pathLst>
                <a:path w="303" h="1539" extrusionOk="0">
                  <a:moveTo>
                    <a:pt x="262" y="0"/>
                  </a:moveTo>
                  <a:cubicBezTo>
                    <a:pt x="250" y="0"/>
                    <a:pt x="240" y="8"/>
                    <a:pt x="240" y="29"/>
                  </a:cubicBezTo>
                  <a:cubicBezTo>
                    <a:pt x="190" y="268"/>
                    <a:pt x="152" y="519"/>
                    <a:pt x="115" y="771"/>
                  </a:cubicBezTo>
                  <a:cubicBezTo>
                    <a:pt x="64" y="1009"/>
                    <a:pt x="14" y="1261"/>
                    <a:pt x="1" y="1500"/>
                  </a:cubicBezTo>
                  <a:cubicBezTo>
                    <a:pt x="1" y="1525"/>
                    <a:pt x="17" y="1538"/>
                    <a:pt x="33" y="1538"/>
                  </a:cubicBezTo>
                  <a:cubicBezTo>
                    <a:pt x="49" y="1538"/>
                    <a:pt x="64" y="1525"/>
                    <a:pt x="64" y="1500"/>
                  </a:cubicBezTo>
                  <a:cubicBezTo>
                    <a:pt x="76" y="1261"/>
                    <a:pt x="127" y="1009"/>
                    <a:pt x="177" y="771"/>
                  </a:cubicBezTo>
                  <a:cubicBezTo>
                    <a:pt x="215" y="519"/>
                    <a:pt x="253" y="280"/>
                    <a:pt x="303" y="42"/>
                  </a:cubicBezTo>
                  <a:cubicBezTo>
                    <a:pt x="303" y="19"/>
                    <a:pt x="280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3"/>
            <p:cNvSpPr/>
            <p:nvPr/>
          </p:nvSpPr>
          <p:spPr>
            <a:xfrm>
              <a:off x="3380000" y="4927775"/>
              <a:ext cx="6475" cy="28025"/>
            </a:xfrm>
            <a:custGeom>
              <a:avLst/>
              <a:gdLst/>
              <a:ahLst/>
              <a:cxnLst/>
              <a:rect l="l" t="t" r="r" b="b"/>
              <a:pathLst>
                <a:path w="259" h="1121" extrusionOk="0">
                  <a:moveTo>
                    <a:pt x="222" y="1"/>
                  </a:moveTo>
                  <a:cubicBezTo>
                    <a:pt x="208" y="1"/>
                    <a:pt x="194" y="8"/>
                    <a:pt x="188" y="24"/>
                  </a:cubicBezTo>
                  <a:cubicBezTo>
                    <a:pt x="88" y="376"/>
                    <a:pt x="0" y="728"/>
                    <a:pt x="37" y="1092"/>
                  </a:cubicBezTo>
                  <a:cubicBezTo>
                    <a:pt x="44" y="1111"/>
                    <a:pt x="63" y="1121"/>
                    <a:pt x="79" y="1121"/>
                  </a:cubicBezTo>
                  <a:cubicBezTo>
                    <a:pt x="94" y="1121"/>
                    <a:pt x="107" y="1111"/>
                    <a:pt x="101" y="1092"/>
                  </a:cubicBezTo>
                  <a:cubicBezTo>
                    <a:pt x="63" y="740"/>
                    <a:pt x="151" y="388"/>
                    <a:pt x="252" y="36"/>
                  </a:cubicBezTo>
                  <a:cubicBezTo>
                    <a:pt x="259" y="14"/>
                    <a:pt x="241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3"/>
            <p:cNvSpPr/>
            <p:nvPr/>
          </p:nvSpPr>
          <p:spPr>
            <a:xfrm>
              <a:off x="3377625" y="4911850"/>
              <a:ext cx="9500" cy="36425"/>
            </a:xfrm>
            <a:custGeom>
              <a:avLst/>
              <a:gdLst/>
              <a:ahLst/>
              <a:cxnLst/>
              <a:rect l="l" t="t" r="r" b="b"/>
              <a:pathLst>
                <a:path w="380" h="1457" extrusionOk="0">
                  <a:moveTo>
                    <a:pt x="335" y="1"/>
                  </a:moveTo>
                  <a:cubicBezTo>
                    <a:pt x="323" y="1"/>
                    <a:pt x="313" y="6"/>
                    <a:pt x="308" y="19"/>
                  </a:cubicBezTo>
                  <a:cubicBezTo>
                    <a:pt x="145" y="472"/>
                    <a:pt x="45" y="950"/>
                    <a:pt x="7" y="1427"/>
                  </a:cubicBezTo>
                  <a:cubicBezTo>
                    <a:pt x="1" y="1447"/>
                    <a:pt x="16" y="1456"/>
                    <a:pt x="34" y="1456"/>
                  </a:cubicBezTo>
                  <a:cubicBezTo>
                    <a:pt x="51" y="1456"/>
                    <a:pt x="70" y="1447"/>
                    <a:pt x="70" y="1427"/>
                  </a:cubicBezTo>
                  <a:cubicBezTo>
                    <a:pt x="107" y="950"/>
                    <a:pt x="208" y="485"/>
                    <a:pt x="372" y="44"/>
                  </a:cubicBezTo>
                  <a:cubicBezTo>
                    <a:pt x="380" y="20"/>
                    <a:pt x="356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3"/>
            <p:cNvSpPr/>
            <p:nvPr/>
          </p:nvSpPr>
          <p:spPr>
            <a:xfrm>
              <a:off x="3375275" y="4916000"/>
              <a:ext cx="5675" cy="30450"/>
            </a:xfrm>
            <a:custGeom>
              <a:avLst/>
              <a:gdLst/>
              <a:ahLst/>
              <a:cxnLst/>
              <a:rect l="l" t="t" r="r" b="b"/>
              <a:pathLst>
                <a:path w="227" h="1218" extrusionOk="0">
                  <a:moveTo>
                    <a:pt x="186" y="1"/>
                  </a:moveTo>
                  <a:cubicBezTo>
                    <a:pt x="174" y="1"/>
                    <a:pt x="164" y="9"/>
                    <a:pt x="164" y="29"/>
                  </a:cubicBezTo>
                  <a:cubicBezTo>
                    <a:pt x="126" y="243"/>
                    <a:pt x="89" y="457"/>
                    <a:pt x="75" y="671"/>
                  </a:cubicBezTo>
                  <a:cubicBezTo>
                    <a:pt x="63" y="784"/>
                    <a:pt x="50" y="884"/>
                    <a:pt x="38" y="998"/>
                  </a:cubicBezTo>
                  <a:cubicBezTo>
                    <a:pt x="38" y="1060"/>
                    <a:pt x="0" y="1174"/>
                    <a:pt x="75" y="1211"/>
                  </a:cubicBezTo>
                  <a:cubicBezTo>
                    <a:pt x="83" y="1216"/>
                    <a:pt x="90" y="1218"/>
                    <a:pt x="97" y="1218"/>
                  </a:cubicBezTo>
                  <a:cubicBezTo>
                    <a:pt x="125" y="1218"/>
                    <a:pt x="144" y="1181"/>
                    <a:pt x="114" y="1161"/>
                  </a:cubicBezTo>
                  <a:cubicBezTo>
                    <a:pt x="75" y="1149"/>
                    <a:pt x="101" y="1060"/>
                    <a:pt x="101" y="1035"/>
                  </a:cubicBezTo>
                  <a:cubicBezTo>
                    <a:pt x="101" y="998"/>
                    <a:pt x="114" y="948"/>
                    <a:pt x="114" y="897"/>
                  </a:cubicBezTo>
                  <a:cubicBezTo>
                    <a:pt x="126" y="809"/>
                    <a:pt x="126" y="708"/>
                    <a:pt x="139" y="607"/>
                  </a:cubicBezTo>
                  <a:cubicBezTo>
                    <a:pt x="164" y="419"/>
                    <a:pt x="189" y="230"/>
                    <a:pt x="226" y="42"/>
                  </a:cubicBezTo>
                  <a:cubicBezTo>
                    <a:pt x="226" y="19"/>
                    <a:pt x="204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3"/>
            <p:cNvSpPr/>
            <p:nvPr/>
          </p:nvSpPr>
          <p:spPr>
            <a:xfrm>
              <a:off x="3373075" y="4904700"/>
              <a:ext cx="8400" cy="32250"/>
            </a:xfrm>
            <a:custGeom>
              <a:avLst/>
              <a:gdLst/>
              <a:ahLst/>
              <a:cxnLst/>
              <a:rect l="l" t="t" r="r" b="b"/>
              <a:pathLst>
                <a:path w="336" h="1290" extrusionOk="0">
                  <a:moveTo>
                    <a:pt x="295" y="0"/>
                  </a:moveTo>
                  <a:cubicBezTo>
                    <a:pt x="288" y="0"/>
                    <a:pt x="281" y="5"/>
                    <a:pt x="277" y="16"/>
                  </a:cubicBezTo>
                  <a:cubicBezTo>
                    <a:pt x="88" y="406"/>
                    <a:pt x="1" y="833"/>
                    <a:pt x="1" y="1261"/>
                  </a:cubicBezTo>
                  <a:cubicBezTo>
                    <a:pt x="1" y="1280"/>
                    <a:pt x="16" y="1289"/>
                    <a:pt x="32" y="1289"/>
                  </a:cubicBezTo>
                  <a:cubicBezTo>
                    <a:pt x="47" y="1289"/>
                    <a:pt x="63" y="1280"/>
                    <a:pt x="63" y="1261"/>
                  </a:cubicBezTo>
                  <a:cubicBezTo>
                    <a:pt x="63" y="846"/>
                    <a:pt x="151" y="431"/>
                    <a:pt x="327" y="53"/>
                  </a:cubicBezTo>
                  <a:cubicBezTo>
                    <a:pt x="336" y="27"/>
                    <a:pt x="313" y="0"/>
                    <a:pt x="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3"/>
            <p:cNvSpPr/>
            <p:nvPr/>
          </p:nvSpPr>
          <p:spPr>
            <a:xfrm>
              <a:off x="3369150" y="4911425"/>
              <a:ext cx="5375" cy="19550"/>
            </a:xfrm>
            <a:custGeom>
              <a:avLst/>
              <a:gdLst/>
              <a:ahLst/>
              <a:cxnLst/>
              <a:rect l="l" t="t" r="r" b="b"/>
              <a:pathLst>
                <a:path w="215" h="782" extrusionOk="0">
                  <a:moveTo>
                    <a:pt x="178" y="1"/>
                  </a:moveTo>
                  <a:cubicBezTo>
                    <a:pt x="164" y="1"/>
                    <a:pt x="150" y="8"/>
                    <a:pt x="144" y="24"/>
                  </a:cubicBezTo>
                  <a:cubicBezTo>
                    <a:pt x="82" y="262"/>
                    <a:pt x="32" y="502"/>
                    <a:pt x="7" y="753"/>
                  </a:cubicBezTo>
                  <a:cubicBezTo>
                    <a:pt x="0" y="772"/>
                    <a:pt x="13" y="781"/>
                    <a:pt x="28" y="781"/>
                  </a:cubicBezTo>
                  <a:cubicBezTo>
                    <a:pt x="44" y="781"/>
                    <a:pt x="63" y="772"/>
                    <a:pt x="69" y="753"/>
                  </a:cubicBezTo>
                  <a:cubicBezTo>
                    <a:pt x="94" y="514"/>
                    <a:pt x="144" y="275"/>
                    <a:pt x="208" y="36"/>
                  </a:cubicBezTo>
                  <a:cubicBezTo>
                    <a:pt x="215" y="14"/>
                    <a:pt x="19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3"/>
            <p:cNvSpPr/>
            <p:nvPr/>
          </p:nvSpPr>
          <p:spPr>
            <a:xfrm>
              <a:off x="3367850" y="4891825"/>
              <a:ext cx="8775" cy="30175"/>
            </a:xfrm>
            <a:custGeom>
              <a:avLst/>
              <a:gdLst/>
              <a:ahLst/>
              <a:cxnLst/>
              <a:rect l="l" t="t" r="r" b="b"/>
              <a:pathLst>
                <a:path w="351" h="1207" extrusionOk="0">
                  <a:moveTo>
                    <a:pt x="312" y="0"/>
                  </a:moveTo>
                  <a:cubicBezTo>
                    <a:pt x="298" y="0"/>
                    <a:pt x="282" y="8"/>
                    <a:pt x="272" y="28"/>
                  </a:cubicBezTo>
                  <a:cubicBezTo>
                    <a:pt x="146" y="392"/>
                    <a:pt x="59" y="770"/>
                    <a:pt x="8" y="1160"/>
                  </a:cubicBezTo>
                  <a:cubicBezTo>
                    <a:pt x="0" y="1190"/>
                    <a:pt x="20" y="1207"/>
                    <a:pt x="40" y="1207"/>
                  </a:cubicBezTo>
                  <a:cubicBezTo>
                    <a:pt x="53" y="1207"/>
                    <a:pt x="66" y="1200"/>
                    <a:pt x="71" y="1185"/>
                  </a:cubicBezTo>
                  <a:cubicBezTo>
                    <a:pt x="121" y="795"/>
                    <a:pt x="210" y="406"/>
                    <a:pt x="335" y="40"/>
                  </a:cubicBezTo>
                  <a:cubicBezTo>
                    <a:pt x="350" y="18"/>
                    <a:pt x="33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3"/>
            <p:cNvSpPr/>
            <p:nvPr/>
          </p:nvSpPr>
          <p:spPr>
            <a:xfrm>
              <a:off x="3365825" y="4893825"/>
              <a:ext cx="6825" cy="24425"/>
            </a:xfrm>
            <a:custGeom>
              <a:avLst/>
              <a:gdLst/>
              <a:ahLst/>
              <a:cxnLst/>
              <a:rect l="l" t="t" r="r" b="b"/>
              <a:pathLst>
                <a:path w="273" h="977" extrusionOk="0">
                  <a:moveTo>
                    <a:pt x="235" y="1"/>
                  </a:moveTo>
                  <a:cubicBezTo>
                    <a:pt x="222" y="1"/>
                    <a:pt x="207" y="8"/>
                    <a:pt x="202" y="24"/>
                  </a:cubicBezTo>
                  <a:cubicBezTo>
                    <a:pt x="152" y="175"/>
                    <a:pt x="101" y="338"/>
                    <a:pt x="64" y="502"/>
                  </a:cubicBezTo>
                  <a:cubicBezTo>
                    <a:pt x="51" y="577"/>
                    <a:pt x="39" y="665"/>
                    <a:pt x="26" y="740"/>
                  </a:cubicBezTo>
                  <a:cubicBezTo>
                    <a:pt x="14" y="815"/>
                    <a:pt x="1" y="879"/>
                    <a:pt x="26" y="954"/>
                  </a:cubicBezTo>
                  <a:cubicBezTo>
                    <a:pt x="31" y="970"/>
                    <a:pt x="46" y="977"/>
                    <a:pt x="59" y="977"/>
                  </a:cubicBezTo>
                  <a:cubicBezTo>
                    <a:pt x="78" y="977"/>
                    <a:pt x="96" y="963"/>
                    <a:pt x="89" y="941"/>
                  </a:cubicBezTo>
                  <a:cubicBezTo>
                    <a:pt x="64" y="866"/>
                    <a:pt x="76" y="790"/>
                    <a:pt x="89" y="715"/>
                  </a:cubicBezTo>
                  <a:cubicBezTo>
                    <a:pt x="101" y="639"/>
                    <a:pt x="127" y="564"/>
                    <a:pt x="140" y="488"/>
                  </a:cubicBezTo>
                  <a:cubicBezTo>
                    <a:pt x="177" y="338"/>
                    <a:pt x="215" y="187"/>
                    <a:pt x="265" y="36"/>
                  </a:cubicBezTo>
                  <a:cubicBezTo>
                    <a:pt x="272" y="14"/>
                    <a:pt x="254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3"/>
            <p:cNvSpPr/>
            <p:nvPr/>
          </p:nvSpPr>
          <p:spPr>
            <a:xfrm>
              <a:off x="3363325" y="4877350"/>
              <a:ext cx="11875" cy="34425"/>
            </a:xfrm>
            <a:custGeom>
              <a:avLst/>
              <a:gdLst/>
              <a:ahLst/>
              <a:cxnLst/>
              <a:rect l="l" t="t" r="r" b="b"/>
              <a:pathLst>
                <a:path w="475" h="1377" extrusionOk="0">
                  <a:moveTo>
                    <a:pt x="429" y="0"/>
                  </a:moveTo>
                  <a:cubicBezTo>
                    <a:pt x="419" y="0"/>
                    <a:pt x="410" y="5"/>
                    <a:pt x="403" y="16"/>
                  </a:cubicBezTo>
                  <a:cubicBezTo>
                    <a:pt x="302" y="230"/>
                    <a:pt x="214" y="443"/>
                    <a:pt x="139" y="670"/>
                  </a:cubicBezTo>
                  <a:cubicBezTo>
                    <a:pt x="76" y="884"/>
                    <a:pt x="0" y="1122"/>
                    <a:pt x="38" y="1349"/>
                  </a:cubicBezTo>
                  <a:cubicBezTo>
                    <a:pt x="38" y="1369"/>
                    <a:pt x="48" y="1377"/>
                    <a:pt x="60" y="1377"/>
                  </a:cubicBezTo>
                  <a:cubicBezTo>
                    <a:pt x="78" y="1377"/>
                    <a:pt x="101" y="1359"/>
                    <a:pt x="101" y="1337"/>
                  </a:cubicBezTo>
                  <a:cubicBezTo>
                    <a:pt x="64" y="1110"/>
                    <a:pt x="139" y="871"/>
                    <a:pt x="214" y="670"/>
                  </a:cubicBezTo>
                  <a:cubicBezTo>
                    <a:pt x="277" y="456"/>
                    <a:pt x="365" y="242"/>
                    <a:pt x="466" y="54"/>
                  </a:cubicBezTo>
                  <a:cubicBezTo>
                    <a:pt x="475" y="27"/>
                    <a:pt x="452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3"/>
            <p:cNvSpPr/>
            <p:nvPr/>
          </p:nvSpPr>
          <p:spPr>
            <a:xfrm>
              <a:off x="3360625" y="4881425"/>
              <a:ext cx="8275" cy="19375"/>
            </a:xfrm>
            <a:custGeom>
              <a:avLst/>
              <a:gdLst/>
              <a:ahLst/>
              <a:cxnLst/>
              <a:rect l="l" t="t" r="r" b="b"/>
              <a:pathLst>
                <a:path w="331" h="775" extrusionOk="0">
                  <a:moveTo>
                    <a:pt x="286" y="1"/>
                  </a:moveTo>
                  <a:cubicBezTo>
                    <a:pt x="276" y="1"/>
                    <a:pt x="266" y="5"/>
                    <a:pt x="259" y="17"/>
                  </a:cubicBezTo>
                  <a:cubicBezTo>
                    <a:pt x="146" y="243"/>
                    <a:pt x="58" y="481"/>
                    <a:pt x="8" y="733"/>
                  </a:cubicBezTo>
                  <a:cubicBezTo>
                    <a:pt x="0" y="756"/>
                    <a:pt x="20" y="774"/>
                    <a:pt x="40" y="774"/>
                  </a:cubicBezTo>
                  <a:cubicBezTo>
                    <a:pt x="53" y="774"/>
                    <a:pt x="66" y="766"/>
                    <a:pt x="71" y="746"/>
                  </a:cubicBezTo>
                  <a:cubicBezTo>
                    <a:pt x="121" y="507"/>
                    <a:pt x="209" y="280"/>
                    <a:pt x="322" y="54"/>
                  </a:cubicBezTo>
                  <a:cubicBezTo>
                    <a:pt x="331" y="28"/>
                    <a:pt x="30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3"/>
            <p:cNvSpPr/>
            <p:nvPr/>
          </p:nvSpPr>
          <p:spPr>
            <a:xfrm>
              <a:off x="3357975" y="4866275"/>
              <a:ext cx="12175" cy="26425"/>
            </a:xfrm>
            <a:custGeom>
              <a:avLst/>
              <a:gdLst/>
              <a:ahLst/>
              <a:cxnLst/>
              <a:rect l="l" t="t" r="r" b="b"/>
              <a:pathLst>
                <a:path w="487" h="1057" extrusionOk="0">
                  <a:moveTo>
                    <a:pt x="447" y="0"/>
                  </a:moveTo>
                  <a:cubicBezTo>
                    <a:pt x="436" y="0"/>
                    <a:pt x="424" y="6"/>
                    <a:pt x="415" y="19"/>
                  </a:cubicBezTo>
                  <a:cubicBezTo>
                    <a:pt x="239" y="333"/>
                    <a:pt x="63" y="648"/>
                    <a:pt x="1" y="1012"/>
                  </a:cubicBezTo>
                  <a:cubicBezTo>
                    <a:pt x="1" y="1037"/>
                    <a:pt x="27" y="1056"/>
                    <a:pt x="46" y="1056"/>
                  </a:cubicBezTo>
                  <a:cubicBezTo>
                    <a:pt x="56" y="1056"/>
                    <a:pt x="63" y="1051"/>
                    <a:pt x="63" y="1037"/>
                  </a:cubicBezTo>
                  <a:cubicBezTo>
                    <a:pt x="127" y="673"/>
                    <a:pt x="303" y="358"/>
                    <a:pt x="479" y="44"/>
                  </a:cubicBezTo>
                  <a:cubicBezTo>
                    <a:pt x="487" y="19"/>
                    <a:pt x="468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3"/>
            <p:cNvSpPr/>
            <p:nvPr/>
          </p:nvSpPr>
          <p:spPr>
            <a:xfrm>
              <a:off x="3356225" y="4850675"/>
              <a:ext cx="20500" cy="34250"/>
            </a:xfrm>
            <a:custGeom>
              <a:avLst/>
              <a:gdLst/>
              <a:ahLst/>
              <a:cxnLst/>
              <a:rect l="l" t="t" r="r" b="b"/>
              <a:pathLst>
                <a:path w="820" h="1370" extrusionOk="0">
                  <a:moveTo>
                    <a:pt x="772" y="1"/>
                  </a:moveTo>
                  <a:cubicBezTo>
                    <a:pt x="764" y="1"/>
                    <a:pt x="756" y="5"/>
                    <a:pt x="750" y="14"/>
                  </a:cubicBezTo>
                  <a:cubicBezTo>
                    <a:pt x="435" y="417"/>
                    <a:pt x="184" y="856"/>
                    <a:pt x="8" y="1334"/>
                  </a:cubicBezTo>
                  <a:cubicBezTo>
                    <a:pt x="1" y="1356"/>
                    <a:pt x="19" y="1370"/>
                    <a:pt x="38" y="1370"/>
                  </a:cubicBezTo>
                  <a:cubicBezTo>
                    <a:pt x="51" y="1370"/>
                    <a:pt x="65" y="1363"/>
                    <a:pt x="71" y="1347"/>
                  </a:cubicBezTo>
                  <a:cubicBezTo>
                    <a:pt x="247" y="882"/>
                    <a:pt x="485" y="454"/>
                    <a:pt x="800" y="65"/>
                  </a:cubicBezTo>
                  <a:cubicBezTo>
                    <a:pt x="819" y="36"/>
                    <a:pt x="796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3"/>
            <p:cNvSpPr/>
            <p:nvPr/>
          </p:nvSpPr>
          <p:spPr>
            <a:xfrm>
              <a:off x="3355600" y="4856200"/>
              <a:ext cx="12675" cy="23400"/>
            </a:xfrm>
            <a:custGeom>
              <a:avLst/>
              <a:gdLst/>
              <a:ahLst/>
              <a:cxnLst/>
              <a:rect l="l" t="t" r="r" b="b"/>
              <a:pathLst>
                <a:path w="507" h="936" extrusionOk="0">
                  <a:moveTo>
                    <a:pt x="467" y="1"/>
                  </a:moveTo>
                  <a:cubicBezTo>
                    <a:pt x="456" y="1"/>
                    <a:pt x="444" y="6"/>
                    <a:pt x="435" y="20"/>
                  </a:cubicBezTo>
                  <a:cubicBezTo>
                    <a:pt x="272" y="296"/>
                    <a:pt x="121" y="585"/>
                    <a:pt x="7" y="900"/>
                  </a:cubicBezTo>
                  <a:cubicBezTo>
                    <a:pt x="0" y="922"/>
                    <a:pt x="18" y="935"/>
                    <a:pt x="37" y="935"/>
                  </a:cubicBezTo>
                  <a:cubicBezTo>
                    <a:pt x="51" y="935"/>
                    <a:pt x="65" y="928"/>
                    <a:pt x="71" y="912"/>
                  </a:cubicBezTo>
                  <a:cubicBezTo>
                    <a:pt x="183" y="610"/>
                    <a:pt x="322" y="321"/>
                    <a:pt x="498" y="45"/>
                  </a:cubicBezTo>
                  <a:cubicBezTo>
                    <a:pt x="506" y="20"/>
                    <a:pt x="488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3"/>
            <p:cNvSpPr/>
            <p:nvPr/>
          </p:nvSpPr>
          <p:spPr>
            <a:xfrm>
              <a:off x="3353975" y="4852500"/>
              <a:ext cx="12325" cy="20300"/>
            </a:xfrm>
            <a:custGeom>
              <a:avLst/>
              <a:gdLst/>
              <a:ahLst/>
              <a:cxnLst/>
              <a:rect l="l" t="t" r="r" b="b"/>
              <a:pathLst>
                <a:path w="493" h="812" extrusionOk="0">
                  <a:moveTo>
                    <a:pt x="445" y="1"/>
                  </a:moveTo>
                  <a:cubicBezTo>
                    <a:pt x="436" y="1"/>
                    <a:pt x="428" y="6"/>
                    <a:pt x="424" y="17"/>
                  </a:cubicBezTo>
                  <a:cubicBezTo>
                    <a:pt x="274" y="268"/>
                    <a:pt x="148" y="507"/>
                    <a:pt x="10" y="758"/>
                  </a:cubicBezTo>
                  <a:cubicBezTo>
                    <a:pt x="1" y="785"/>
                    <a:pt x="23" y="812"/>
                    <a:pt x="46" y="812"/>
                  </a:cubicBezTo>
                  <a:cubicBezTo>
                    <a:pt x="56" y="812"/>
                    <a:pt x="65" y="807"/>
                    <a:pt x="72" y="796"/>
                  </a:cubicBezTo>
                  <a:cubicBezTo>
                    <a:pt x="198" y="545"/>
                    <a:pt x="337" y="293"/>
                    <a:pt x="475" y="54"/>
                  </a:cubicBezTo>
                  <a:cubicBezTo>
                    <a:pt x="493" y="28"/>
                    <a:pt x="467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3"/>
            <p:cNvSpPr/>
            <p:nvPr/>
          </p:nvSpPr>
          <p:spPr>
            <a:xfrm>
              <a:off x="3353700" y="4840425"/>
              <a:ext cx="15475" cy="23350"/>
            </a:xfrm>
            <a:custGeom>
              <a:avLst/>
              <a:gdLst/>
              <a:ahLst/>
              <a:cxnLst/>
              <a:rect l="l" t="t" r="r" b="b"/>
              <a:pathLst>
                <a:path w="619" h="934" extrusionOk="0">
                  <a:moveTo>
                    <a:pt x="579" y="1"/>
                  </a:moveTo>
                  <a:cubicBezTo>
                    <a:pt x="573" y="1"/>
                    <a:pt x="567" y="3"/>
                    <a:pt x="561" y="9"/>
                  </a:cubicBezTo>
                  <a:cubicBezTo>
                    <a:pt x="348" y="285"/>
                    <a:pt x="159" y="575"/>
                    <a:pt x="8" y="889"/>
                  </a:cubicBezTo>
                  <a:cubicBezTo>
                    <a:pt x="0" y="914"/>
                    <a:pt x="19" y="933"/>
                    <a:pt x="39" y="933"/>
                  </a:cubicBezTo>
                  <a:cubicBezTo>
                    <a:pt x="51" y="933"/>
                    <a:pt x="63" y="928"/>
                    <a:pt x="71" y="914"/>
                  </a:cubicBezTo>
                  <a:cubicBezTo>
                    <a:pt x="209" y="612"/>
                    <a:pt x="398" y="324"/>
                    <a:pt x="599" y="59"/>
                  </a:cubicBezTo>
                  <a:cubicBezTo>
                    <a:pt x="619" y="30"/>
                    <a:pt x="60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3"/>
            <p:cNvSpPr/>
            <p:nvPr/>
          </p:nvSpPr>
          <p:spPr>
            <a:xfrm>
              <a:off x="3354650" y="4837875"/>
              <a:ext cx="10400" cy="17200"/>
            </a:xfrm>
            <a:custGeom>
              <a:avLst/>
              <a:gdLst/>
              <a:ahLst/>
              <a:cxnLst/>
              <a:rect l="l" t="t" r="r" b="b"/>
              <a:pathLst>
                <a:path w="416" h="688" extrusionOk="0">
                  <a:moveTo>
                    <a:pt x="362" y="0"/>
                  </a:moveTo>
                  <a:cubicBezTo>
                    <a:pt x="352" y="0"/>
                    <a:pt x="342" y="3"/>
                    <a:pt x="335" y="10"/>
                  </a:cubicBezTo>
                  <a:cubicBezTo>
                    <a:pt x="209" y="211"/>
                    <a:pt x="96" y="426"/>
                    <a:pt x="8" y="652"/>
                  </a:cubicBezTo>
                  <a:cubicBezTo>
                    <a:pt x="1" y="674"/>
                    <a:pt x="19" y="687"/>
                    <a:pt x="38" y="687"/>
                  </a:cubicBezTo>
                  <a:cubicBezTo>
                    <a:pt x="51" y="687"/>
                    <a:pt x="65" y="680"/>
                    <a:pt x="71" y="664"/>
                  </a:cubicBezTo>
                  <a:cubicBezTo>
                    <a:pt x="159" y="451"/>
                    <a:pt x="272" y="237"/>
                    <a:pt x="397" y="48"/>
                  </a:cubicBezTo>
                  <a:cubicBezTo>
                    <a:pt x="416" y="21"/>
                    <a:pt x="388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3"/>
            <p:cNvSpPr/>
            <p:nvPr/>
          </p:nvSpPr>
          <p:spPr>
            <a:xfrm>
              <a:off x="3351875" y="4824225"/>
              <a:ext cx="16650" cy="22975"/>
            </a:xfrm>
            <a:custGeom>
              <a:avLst/>
              <a:gdLst/>
              <a:ahLst/>
              <a:cxnLst/>
              <a:rect l="l" t="t" r="r" b="b"/>
              <a:pathLst>
                <a:path w="666" h="919" extrusionOk="0">
                  <a:moveTo>
                    <a:pt x="623" y="0"/>
                  </a:moveTo>
                  <a:cubicBezTo>
                    <a:pt x="614" y="0"/>
                    <a:pt x="604" y="5"/>
                    <a:pt x="597" y="16"/>
                  </a:cubicBezTo>
                  <a:cubicBezTo>
                    <a:pt x="408" y="305"/>
                    <a:pt x="207" y="581"/>
                    <a:pt x="19" y="871"/>
                  </a:cubicBezTo>
                  <a:cubicBezTo>
                    <a:pt x="0" y="898"/>
                    <a:pt x="28" y="918"/>
                    <a:pt x="49" y="918"/>
                  </a:cubicBezTo>
                  <a:cubicBezTo>
                    <a:pt x="58" y="918"/>
                    <a:pt x="65" y="915"/>
                    <a:pt x="69" y="908"/>
                  </a:cubicBezTo>
                  <a:cubicBezTo>
                    <a:pt x="270" y="620"/>
                    <a:pt x="458" y="330"/>
                    <a:pt x="647" y="53"/>
                  </a:cubicBezTo>
                  <a:cubicBezTo>
                    <a:pt x="665" y="27"/>
                    <a:pt x="645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3"/>
            <p:cNvSpPr/>
            <p:nvPr/>
          </p:nvSpPr>
          <p:spPr>
            <a:xfrm>
              <a:off x="3353800" y="4827025"/>
              <a:ext cx="9450" cy="11900"/>
            </a:xfrm>
            <a:custGeom>
              <a:avLst/>
              <a:gdLst/>
              <a:ahLst/>
              <a:cxnLst/>
              <a:rect l="l" t="t" r="r" b="b"/>
              <a:pathLst>
                <a:path w="378" h="476" extrusionOk="0">
                  <a:moveTo>
                    <a:pt x="333" y="1"/>
                  </a:moveTo>
                  <a:cubicBezTo>
                    <a:pt x="323" y="1"/>
                    <a:pt x="313" y="5"/>
                    <a:pt x="306" y="17"/>
                  </a:cubicBezTo>
                  <a:cubicBezTo>
                    <a:pt x="205" y="156"/>
                    <a:pt x="118" y="293"/>
                    <a:pt x="17" y="432"/>
                  </a:cubicBezTo>
                  <a:cubicBezTo>
                    <a:pt x="1" y="456"/>
                    <a:pt x="21" y="476"/>
                    <a:pt x="45" y="476"/>
                  </a:cubicBezTo>
                  <a:cubicBezTo>
                    <a:pt x="57" y="476"/>
                    <a:pt x="71" y="470"/>
                    <a:pt x="79" y="457"/>
                  </a:cubicBezTo>
                  <a:cubicBezTo>
                    <a:pt x="168" y="318"/>
                    <a:pt x="269" y="181"/>
                    <a:pt x="369" y="42"/>
                  </a:cubicBezTo>
                  <a:cubicBezTo>
                    <a:pt x="378" y="24"/>
                    <a:pt x="356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3"/>
            <p:cNvSpPr/>
            <p:nvPr/>
          </p:nvSpPr>
          <p:spPr>
            <a:xfrm>
              <a:off x="3356325" y="4814650"/>
              <a:ext cx="13175" cy="14850"/>
            </a:xfrm>
            <a:custGeom>
              <a:avLst/>
              <a:gdLst/>
              <a:ahLst/>
              <a:cxnLst/>
              <a:rect l="l" t="t" r="r" b="b"/>
              <a:pathLst>
                <a:path w="527" h="594" extrusionOk="0">
                  <a:moveTo>
                    <a:pt x="476" y="1"/>
                  </a:moveTo>
                  <a:cubicBezTo>
                    <a:pt x="469" y="1"/>
                    <a:pt x="462" y="3"/>
                    <a:pt x="456" y="9"/>
                  </a:cubicBezTo>
                  <a:cubicBezTo>
                    <a:pt x="293" y="185"/>
                    <a:pt x="154" y="361"/>
                    <a:pt x="17" y="550"/>
                  </a:cubicBezTo>
                  <a:cubicBezTo>
                    <a:pt x="0" y="574"/>
                    <a:pt x="16" y="593"/>
                    <a:pt x="36" y="593"/>
                  </a:cubicBezTo>
                  <a:cubicBezTo>
                    <a:pt x="46" y="593"/>
                    <a:pt x="58" y="588"/>
                    <a:pt x="67" y="575"/>
                  </a:cubicBezTo>
                  <a:cubicBezTo>
                    <a:pt x="205" y="399"/>
                    <a:pt x="344" y="223"/>
                    <a:pt x="507" y="59"/>
                  </a:cubicBezTo>
                  <a:cubicBezTo>
                    <a:pt x="526" y="30"/>
                    <a:pt x="500" y="1"/>
                    <a:pt x="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3"/>
            <p:cNvSpPr/>
            <p:nvPr/>
          </p:nvSpPr>
          <p:spPr>
            <a:xfrm>
              <a:off x="3411425" y="4984375"/>
              <a:ext cx="4300" cy="21650"/>
            </a:xfrm>
            <a:custGeom>
              <a:avLst/>
              <a:gdLst/>
              <a:ahLst/>
              <a:cxnLst/>
              <a:rect l="l" t="t" r="r" b="b"/>
              <a:pathLst>
                <a:path w="172" h="866" extrusionOk="0">
                  <a:moveTo>
                    <a:pt x="134" y="0"/>
                  </a:moveTo>
                  <a:cubicBezTo>
                    <a:pt x="120" y="0"/>
                    <a:pt x="106" y="7"/>
                    <a:pt x="101" y="23"/>
                  </a:cubicBezTo>
                  <a:cubicBezTo>
                    <a:pt x="26" y="287"/>
                    <a:pt x="1" y="564"/>
                    <a:pt x="13" y="828"/>
                  </a:cubicBezTo>
                  <a:cubicBezTo>
                    <a:pt x="13" y="853"/>
                    <a:pt x="29" y="866"/>
                    <a:pt x="44" y="866"/>
                  </a:cubicBezTo>
                  <a:cubicBezTo>
                    <a:pt x="60" y="866"/>
                    <a:pt x="76" y="853"/>
                    <a:pt x="76" y="828"/>
                  </a:cubicBezTo>
                  <a:cubicBezTo>
                    <a:pt x="63" y="564"/>
                    <a:pt x="88" y="300"/>
                    <a:pt x="164" y="35"/>
                  </a:cubicBezTo>
                  <a:cubicBezTo>
                    <a:pt x="171" y="14"/>
                    <a:pt x="153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3"/>
            <p:cNvSpPr/>
            <p:nvPr/>
          </p:nvSpPr>
          <p:spPr>
            <a:xfrm>
              <a:off x="3415500" y="4964500"/>
              <a:ext cx="2250" cy="42550"/>
            </a:xfrm>
            <a:custGeom>
              <a:avLst/>
              <a:gdLst/>
              <a:ahLst/>
              <a:cxnLst/>
              <a:rect l="l" t="t" r="r" b="b"/>
              <a:pathLst>
                <a:path w="90" h="1702" extrusionOk="0">
                  <a:moveTo>
                    <a:pt x="34" y="1"/>
                  </a:moveTo>
                  <a:cubicBezTo>
                    <a:pt x="17" y="1"/>
                    <a:pt x="1" y="14"/>
                    <a:pt x="1" y="39"/>
                  </a:cubicBezTo>
                  <a:cubicBezTo>
                    <a:pt x="26" y="579"/>
                    <a:pt x="26" y="1120"/>
                    <a:pt x="1" y="1673"/>
                  </a:cubicBezTo>
                  <a:cubicBezTo>
                    <a:pt x="1" y="1692"/>
                    <a:pt x="17" y="1701"/>
                    <a:pt x="34" y="1701"/>
                  </a:cubicBezTo>
                  <a:cubicBezTo>
                    <a:pt x="51" y="1701"/>
                    <a:pt x="70" y="1692"/>
                    <a:pt x="76" y="1673"/>
                  </a:cubicBezTo>
                  <a:cubicBezTo>
                    <a:pt x="89" y="1120"/>
                    <a:pt x="89" y="579"/>
                    <a:pt x="76" y="39"/>
                  </a:cubicBezTo>
                  <a:cubicBezTo>
                    <a:pt x="70" y="14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3"/>
            <p:cNvSpPr/>
            <p:nvPr/>
          </p:nvSpPr>
          <p:spPr>
            <a:xfrm>
              <a:off x="3419600" y="4984925"/>
              <a:ext cx="4100" cy="21875"/>
            </a:xfrm>
            <a:custGeom>
              <a:avLst/>
              <a:gdLst/>
              <a:ahLst/>
              <a:cxnLst/>
              <a:rect l="l" t="t" r="r" b="b"/>
              <a:pathLst>
                <a:path w="164" h="875" extrusionOk="0">
                  <a:moveTo>
                    <a:pt x="33" y="1"/>
                  </a:moveTo>
                  <a:cubicBezTo>
                    <a:pt x="16" y="1"/>
                    <a:pt x="1" y="13"/>
                    <a:pt x="1" y="39"/>
                  </a:cubicBezTo>
                  <a:cubicBezTo>
                    <a:pt x="26" y="303"/>
                    <a:pt x="51" y="580"/>
                    <a:pt x="101" y="856"/>
                  </a:cubicBezTo>
                  <a:cubicBezTo>
                    <a:pt x="101" y="869"/>
                    <a:pt x="109" y="875"/>
                    <a:pt x="119" y="875"/>
                  </a:cubicBezTo>
                  <a:cubicBezTo>
                    <a:pt x="137" y="875"/>
                    <a:pt x="164" y="856"/>
                    <a:pt x="164" y="831"/>
                  </a:cubicBezTo>
                  <a:cubicBezTo>
                    <a:pt x="113" y="567"/>
                    <a:pt x="88" y="303"/>
                    <a:pt x="76" y="39"/>
                  </a:cubicBezTo>
                  <a:cubicBezTo>
                    <a:pt x="70" y="13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3"/>
            <p:cNvSpPr/>
            <p:nvPr/>
          </p:nvSpPr>
          <p:spPr>
            <a:xfrm>
              <a:off x="3424000" y="4979825"/>
              <a:ext cx="5575" cy="26350"/>
            </a:xfrm>
            <a:custGeom>
              <a:avLst/>
              <a:gdLst/>
              <a:ahLst/>
              <a:cxnLst/>
              <a:rect l="l" t="t" r="r" b="b"/>
              <a:pathLst>
                <a:path w="223" h="1054" extrusionOk="0">
                  <a:moveTo>
                    <a:pt x="34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13" y="368"/>
                    <a:pt x="63" y="708"/>
                    <a:pt x="152" y="1035"/>
                  </a:cubicBezTo>
                  <a:cubicBezTo>
                    <a:pt x="156" y="1048"/>
                    <a:pt x="166" y="1054"/>
                    <a:pt x="177" y="1054"/>
                  </a:cubicBezTo>
                  <a:cubicBezTo>
                    <a:pt x="198" y="1054"/>
                    <a:pt x="223" y="1034"/>
                    <a:pt x="214" y="1010"/>
                  </a:cubicBezTo>
                  <a:cubicBezTo>
                    <a:pt x="126" y="695"/>
                    <a:pt x="88" y="368"/>
                    <a:pt x="76" y="29"/>
                  </a:cubicBezTo>
                  <a:cubicBezTo>
                    <a:pt x="70" y="10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3"/>
            <p:cNvSpPr/>
            <p:nvPr/>
          </p:nvSpPr>
          <p:spPr>
            <a:xfrm>
              <a:off x="3425075" y="4969300"/>
              <a:ext cx="8250" cy="36675"/>
            </a:xfrm>
            <a:custGeom>
              <a:avLst/>
              <a:gdLst/>
              <a:ahLst/>
              <a:cxnLst/>
              <a:rect l="l" t="t" r="r" b="b"/>
              <a:pathLst>
                <a:path w="330" h="1467" extrusionOk="0">
                  <a:moveTo>
                    <a:pt x="40" y="1"/>
                  </a:moveTo>
                  <a:cubicBezTo>
                    <a:pt x="20" y="1"/>
                    <a:pt x="0" y="17"/>
                    <a:pt x="8" y="48"/>
                  </a:cubicBezTo>
                  <a:cubicBezTo>
                    <a:pt x="96" y="513"/>
                    <a:pt x="171" y="978"/>
                    <a:pt x="260" y="1443"/>
                  </a:cubicBezTo>
                  <a:cubicBezTo>
                    <a:pt x="265" y="1459"/>
                    <a:pt x="279" y="1466"/>
                    <a:pt x="292" y="1466"/>
                  </a:cubicBezTo>
                  <a:cubicBezTo>
                    <a:pt x="311" y="1466"/>
                    <a:pt x="329" y="1453"/>
                    <a:pt x="322" y="1431"/>
                  </a:cubicBezTo>
                  <a:cubicBezTo>
                    <a:pt x="234" y="965"/>
                    <a:pt x="159" y="488"/>
                    <a:pt x="70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3"/>
            <p:cNvSpPr/>
            <p:nvPr/>
          </p:nvSpPr>
          <p:spPr>
            <a:xfrm>
              <a:off x="3431050" y="4983125"/>
              <a:ext cx="7925" cy="22525"/>
            </a:xfrm>
            <a:custGeom>
              <a:avLst/>
              <a:gdLst/>
              <a:ahLst/>
              <a:cxnLst/>
              <a:rect l="l" t="t" r="r" b="b"/>
              <a:pathLst>
                <a:path w="317" h="901" extrusionOk="0">
                  <a:moveTo>
                    <a:pt x="38" y="0"/>
                  </a:moveTo>
                  <a:cubicBezTo>
                    <a:pt x="19" y="0"/>
                    <a:pt x="0" y="13"/>
                    <a:pt x="7" y="35"/>
                  </a:cubicBezTo>
                  <a:cubicBezTo>
                    <a:pt x="108" y="312"/>
                    <a:pt x="183" y="588"/>
                    <a:pt x="247" y="878"/>
                  </a:cubicBezTo>
                  <a:cubicBezTo>
                    <a:pt x="252" y="894"/>
                    <a:pt x="266" y="901"/>
                    <a:pt x="280" y="901"/>
                  </a:cubicBezTo>
                  <a:cubicBezTo>
                    <a:pt x="299" y="901"/>
                    <a:pt x="317" y="887"/>
                    <a:pt x="309" y="865"/>
                  </a:cubicBezTo>
                  <a:cubicBezTo>
                    <a:pt x="247" y="576"/>
                    <a:pt x="171" y="300"/>
                    <a:pt x="71" y="23"/>
                  </a:cubicBezTo>
                  <a:cubicBezTo>
                    <a:pt x="65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3"/>
            <p:cNvSpPr/>
            <p:nvPr/>
          </p:nvSpPr>
          <p:spPr>
            <a:xfrm>
              <a:off x="3432600" y="4970875"/>
              <a:ext cx="11100" cy="31950"/>
            </a:xfrm>
            <a:custGeom>
              <a:avLst/>
              <a:gdLst/>
              <a:ahLst/>
              <a:cxnLst/>
              <a:rect l="l" t="t" r="r" b="b"/>
              <a:pathLst>
                <a:path w="444" h="1278" extrusionOk="0">
                  <a:moveTo>
                    <a:pt x="41" y="0"/>
                  </a:moveTo>
                  <a:cubicBezTo>
                    <a:pt x="21" y="0"/>
                    <a:pt x="1" y="17"/>
                    <a:pt x="9" y="47"/>
                  </a:cubicBezTo>
                  <a:cubicBezTo>
                    <a:pt x="121" y="450"/>
                    <a:pt x="247" y="852"/>
                    <a:pt x="373" y="1254"/>
                  </a:cubicBezTo>
                  <a:cubicBezTo>
                    <a:pt x="378" y="1271"/>
                    <a:pt x="393" y="1278"/>
                    <a:pt x="406" y="1278"/>
                  </a:cubicBezTo>
                  <a:cubicBezTo>
                    <a:pt x="425" y="1278"/>
                    <a:pt x="443" y="1264"/>
                    <a:pt x="436" y="1242"/>
                  </a:cubicBezTo>
                  <a:cubicBezTo>
                    <a:pt x="311" y="840"/>
                    <a:pt x="185" y="438"/>
                    <a:pt x="71" y="22"/>
                  </a:cubicBezTo>
                  <a:cubicBezTo>
                    <a:pt x="66" y="7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3"/>
            <p:cNvSpPr/>
            <p:nvPr/>
          </p:nvSpPr>
          <p:spPr>
            <a:xfrm>
              <a:off x="3438275" y="4976700"/>
              <a:ext cx="9200" cy="22975"/>
            </a:xfrm>
            <a:custGeom>
              <a:avLst/>
              <a:gdLst/>
              <a:ahLst/>
              <a:cxnLst/>
              <a:rect l="l" t="t" r="r" b="b"/>
              <a:pathLst>
                <a:path w="368" h="919" extrusionOk="0">
                  <a:moveTo>
                    <a:pt x="40" y="0"/>
                  </a:moveTo>
                  <a:cubicBezTo>
                    <a:pt x="20" y="0"/>
                    <a:pt x="0" y="18"/>
                    <a:pt x="8" y="41"/>
                  </a:cubicBezTo>
                  <a:cubicBezTo>
                    <a:pt x="121" y="317"/>
                    <a:pt x="209" y="607"/>
                    <a:pt x="297" y="896"/>
                  </a:cubicBezTo>
                  <a:cubicBezTo>
                    <a:pt x="302" y="912"/>
                    <a:pt x="317" y="919"/>
                    <a:pt x="330" y="919"/>
                  </a:cubicBezTo>
                  <a:cubicBezTo>
                    <a:pt x="349" y="919"/>
                    <a:pt x="367" y="905"/>
                    <a:pt x="360" y="884"/>
                  </a:cubicBezTo>
                  <a:cubicBezTo>
                    <a:pt x="272" y="594"/>
                    <a:pt x="184" y="305"/>
                    <a:pt x="71" y="29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3"/>
            <p:cNvSpPr/>
            <p:nvPr/>
          </p:nvSpPr>
          <p:spPr>
            <a:xfrm>
              <a:off x="3441100" y="4973075"/>
              <a:ext cx="10150" cy="28400"/>
            </a:xfrm>
            <a:custGeom>
              <a:avLst/>
              <a:gdLst/>
              <a:ahLst/>
              <a:cxnLst/>
              <a:rect l="l" t="t" r="r" b="b"/>
              <a:pathLst>
                <a:path w="406" h="1136" extrusionOk="0">
                  <a:moveTo>
                    <a:pt x="40" y="0"/>
                  </a:moveTo>
                  <a:cubicBezTo>
                    <a:pt x="21" y="0"/>
                    <a:pt x="1" y="17"/>
                    <a:pt x="8" y="48"/>
                  </a:cubicBezTo>
                  <a:cubicBezTo>
                    <a:pt x="122" y="400"/>
                    <a:pt x="234" y="752"/>
                    <a:pt x="335" y="1116"/>
                  </a:cubicBezTo>
                  <a:cubicBezTo>
                    <a:pt x="339" y="1130"/>
                    <a:pt x="350" y="1135"/>
                    <a:pt x="361" y="1135"/>
                  </a:cubicBezTo>
                  <a:cubicBezTo>
                    <a:pt x="382" y="1135"/>
                    <a:pt x="406" y="1116"/>
                    <a:pt x="398" y="1091"/>
                  </a:cubicBezTo>
                  <a:cubicBezTo>
                    <a:pt x="298" y="739"/>
                    <a:pt x="184" y="387"/>
                    <a:pt x="71" y="23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3"/>
            <p:cNvSpPr/>
            <p:nvPr/>
          </p:nvSpPr>
          <p:spPr>
            <a:xfrm>
              <a:off x="3441700" y="4963175"/>
              <a:ext cx="14575" cy="34450"/>
            </a:xfrm>
            <a:custGeom>
              <a:avLst/>
              <a:gdLst/>
              <a:ahLst/>
              <a:cxnLst/>
              <a:rect l="l" t="t" r="r" b="b"/>
              <a:pathLst>
                <a:path w="583" h="1378" extrusionOk="0">
                  <a:moveTo>
                    <a:pt x="51" y="0"/>
                  </a:moveTo>
                  <a:cubicBezTo>
                    <a:pt x="29" y="0"/>
                    <a:pt x="0" y="27"/>
                    <a:pt x="9" y="53"/>
                  </a:cubicBezTo>
                  <a:cubicBezTo>
                    <a:pt x="198" y="481"/>
                    <a:pt x="361" y="909"/>
                    <a:pt x="512" y="1349"/>
                  </a:cubicBezTo>
                  <a:cubicBezTo>
                    <a:pt x="517" y="1369"/>
                    <a:pt x="530" y="1377"/>
                    <a:pt x="543" y="1377"/>
                  </a:cubicBezTo>
                  <a:cubicBezTo>
                    <a:pt x="563" y="1377"/>
                    <a:pt x="583" y="1359"/>
                    <a:pt x="575" y="1336"/>
                  </a:cubicBezTo>
                  <a:cubicBezTo>
                    <a:pt x="424" y="897"/>
                    <a:pt x="260" y="456"/>
                    <a:pt x="72" y="16"/>
                  </a:cubicBezTo>
                  <a:cubicBezTo>
                    <a:pt x="69" y="5"/>
                    <a:pt x="60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3"/>
            <p:cNvSpPr/>
            <p:nvPr/>
          </p:nvSpPr>
          <p:spPr>
            <a:xfrm>
              <a:off x="3451475" y="4974950"/>
              <a:ext cx="9475" cy="17325"/>
            </a:xfrm>
            <a:custGeom>
              <a:avLst/>
              <a:gdLst/>
              <a:ahLst/>
              <a:cxnLst/>
              <a:rect l="l" t="t" r="r" b="b"/>
              <a:pathLst>
                <a:path w="379" h="693" extrusionOk="0">
                  <a:moveTo>
                    <a:pt x="40" y="1"/>
                  </a:moveTo>
                  <a:cubicBezTo>
                    <a:pt x="21" y="1"/>
                    <a:pt x="0" y="18"/>
                    <a:pt x="8" y="48"/>
                  </a:cubicBezTo>
                  <a:cubicBezTo>
                    <a:pt x="84" y="262"/>
                    <a:pt x="171" y="476"/>
                    <a:pt x="297" y="677"/>
                  </a:cubicBezTo>
                  <a:cubicBezTo>
                    <a:pt x="304" y="688"/>
                    <a:pt x="315" y="692"/>
                    <a:pt x="326" y="692"/>
                  </a:cubicBezTo>
                  <a:cubicBezTo>
                    <a:pt x="352" y="692"/>
                    <a:pt x="378" y="666"/>
                    <a:pt x="360" y="639"/>
                  </a:cubicBezTo>
                  <a:cubicBezTo>
                    <a:pt x="235" y="451"/>
                    <a:pt x="146" y="249"/>
                    <a:pt x="71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3"/>
            <p:cNvSpPr/>
            <p:nvPr/>
          </p:nvSpPr>
          <p:spPr>
            <a:xfrm>
              <a:off x="3447975" y="4961725"/>
              <a:ext cx="15575" cy="27725"/>
            </a:xfrm>
            <a:custGeom>
              <a:avLst/>
              <a:gdLst/>
              <a:ahLst/>
              <a:cxnLst/>
              <a:rect l="l" t="t" r="r" b="b"/>
              <a:pathLst>
                <a:path w="623" h="1109" extrusionOk="0">
                  <a:moveTo>
                    <a:pt x="48" y="1"/>
                  </a:moveTo>
                  <a:cubicBezTo>
                    <a:pt x="25" y="1"/>
                    <a:pt x="1" y="22"/>
                    <a:pt x="9" y="49"/>
                  </a:cubicBezTo>
                  <a:cubicBezTo>
                    <a:pt x="199" y="401"/>
                    <a:pt x="375" y="740"/>
                    <a:pt x="551" y="1092"/>
                  </a:cubicBezTo>
                  <a:cubicBezTo>
                    <a:pt x="558" y="1104"/>
                    <a:pt x="568" y="1108"/>
                    <a:pt x="577" y="1108"/>
                  </a:cubicBezTo>
                  <a:cubicBezTo>
                    <a:pt x="600" y="1108"/>
                    <a:pt x="622" y="1081"/>
                    <a:pt x="613" y="1055"/>
                  </a:cubicBezTo>
                  <a:cubicBezTo>
                    <a:pt x="437" y="715"/>
                    <a:pt x="249" y="363"/>
                    <a:pt x="73" y="11"/>
                  </a:cubicBezTo>
                  <a:cubicBezTo>
                    <a:pt x="66" y="4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3"/>
            <p:cNvSpPr/>
            <p:nvPr/>
          </p:nvSpPr>
          <p:spPr>
            <a:xfrm>
              <a:off x="3456250" y="4970225"/>
              <a:ext cx="11250" cy="17100"/>
            </a:xfrm>
            <a:custGeom>
              <a:avLst/>
              <a:gdLst/>
              <a:ahLst/>
              <a:cxnLst/>
              <a:rect l="l" t="t" r="r" b="b"/>
              <a:pathLst>
                <a:path w="450" h="684" extrusionOk="0">
                  <a:moveTo>
                    <a:pt x="44" y="1"/>
                  </a:moveTo>
                  <a:cubicBezTo>
                    <a:pt x="21" y="1"/>
                    <a:pt x="0" y="21"/>
                    <a:pt x="19" y="48"/>
                  </a:cubicBezTo>
                  <a:cubicBezTo>
                    <a:pt x="144" y="249"/>
                    <a:pt x="270" y="451"/>
                    <a:pt x="383" y="665"/>
                  </a:cubicBezTo>
                  <a:cubicBezTo>
                    <a:pt x="387" y="678"/>
                    <a:pt x="398" y="683"/>
                    <a:pt x="408" y="683"/>
                  </a:cubicBezTo>
                  <a:cubicBezTo>
                    <a:pt x="429" y="683"/>
                    <a:pt x="449" y="664"/>
                    <a:pt x="433" y="640"/>
                  </a:cubicBezTo>
                  <a:cubicBezTo>
                    <a:pt x="320" y="425"/>
                    <a:pt x="207" y="212"/>
                    <a:pt x="69" y="11"/>
                  </a:cubicBezTo>
                  <a:cubicBezTo>
                    <a:pt x="62" y="4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3"/>
            <p:cNvSpPr/>
            <p:nvPr/>
          </p:nvSpPr>
          <p:spPr>
            <a:xfrm>
              <a:off x="3454900" y="4958775"/>
              <a:ext cx="14225" cy="23750"/>
            </a:xfrm>
            <a:custGeom>
              <a:avLst/>
              <a:gdLst/>
              <a:ahLst/>
              <a:cxnLst/>
              <a:rect l="l" t="t" r="r" b="b"/>
              <a:pathLst>
                <a:path w="569" h="950" extrusionOk="0">
                  <a:moveTo>
                    <a:pt x="45" y="0"/>
                  </a:moveTo>
                  <a:cubicBezTo>
                    <a:pt x="23" y="0"/>
                    <a:pt x="1" y="24"/>
                    <a:pt x="9" y="41"/>
                  </a:cubicBezTo>
                  <a:cubicBezTo>
                    <a:pt x="173" y="343"/>
                    <a:pt x="336" y="632"/>
                    <a:pt x="487" y="934"/>
                  </a:cubicBezTo>
                  <a:cubicBezTo>
                    <a:pt x="494" y="945"/>
                    <a:pt x="505" y="950"/>
                    <a:pt x="516" y="950"/>
                  </a:cubicBezTo>
                  <a:cubicBezTo>
                    <a:pt x="542" y="950"/>
                    <a:pt x="568" y="923"/>
                    <a:pt x="550" y="896"/>
                  </a:cubicBezTo>
                  <a:cubicBezTo>
                    <a:pt x="386" y="607"/>
                    <a:pt x="223" y="305"/>
                    <a:pt x="73" y="16"/>
                  </a:cubicBezTo>
                  <a:cubicBezTo>
                    <a:pt x="65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3"/>
            <p:cNvSpPr/>
            <p:nvPr/>
          </p:nvSpPr>
          <p:spPr>
            <a:xfrm>
              <a:off x="3447100" y="4937125"/>
              <a:ext cx="24800" cy="38250"/>
            </a:xfrm>
            <a:custGeom>
              <a:avLst/>
              <a:gdLst/>
              <a:ahLst/>
              <a:cxnLst/>
              <a:rect l="l" t="t" r="r" b="b"/>
              <a:pathLst>
                <a:path w="992" h="1530" extrusionOk="0">
                  <a:moveTo>
                    <a:pt x="37" y="1"/>
                  </a:moveTo>
                  <a:cubicBezTo>
                    <a:pt x="17" y="1"/>
                    <a:pt x="1" y="33"/>
                    <a:pt x="19" y="52"/>
                  </a:cubicBezTo>
                  <a:cubicBezTo>
                    <a:pt x="371" y="505"/>
                    <a:pt x="673" y="995"/>
                    <a:pt x="925" y="1511"/>
                  </a:cubicBezTo>
                  <a:cubicBezTo>
                    <a:pt x="929" y="1524"/>
                    <a:pt x="940" y="1529"/>
                    <a:pt x="950" y="1529"/>
                  </a:cubicBezTo>
                  <a:cubicBezTo>
                    <a:pt x="971" y="1529"/>
                    <a:pt x="991" y="1510"/>
                    <a:pt x="975" y="1486"/>
                  </a:cubicBezTo>
                  <a:cubicBezTo>
                    <a:pt x="724" y="958"/>
                    <a:pt x="422" y="467"/>
                    <a:pt x="58" y="14"/>
                  </a:cubicBezTo>
                  <a:cubicBezTo>
                    <a:pt x="51" y="5"/>
                    <a:pt x="44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3"/>
            <p:cNvSpPr/>
            <p:nvPr/>
          </p:nvSpPr>
          <p:spPr>
            <a:xfrm>
              <a:off x="3459725" y="4960275"/>
              <a:ext cx="10100" cy="15975"/>
            </a:xfrm>
            <a:custGeom>
              <a:avLst/>
              <a:gdLst/>
              <a:ahLst/>
              <a:cxnLst/>
              <a:rect l="l" t="t" r="r" b="b"/>
              <a:pathLst>
                <a:path w="404" h="639" extrusionOk="0">
                  <a:moveTo>
                    <a:pt x="42" y="0"/>
                  </a:moveTo>
                  <a:cubicBezTo>
                    <a:pt x="22" y="0"/>
                    <a:pt x="1" y="19"/>
                    <a:pt x="17" y="44"/>
                  </a:cubicBezTo>
                  <a:cubicBezTo>
                    <a:pt x="106" y="245"/>
                    <a:pt x="219" y="434"/>
                    <a:pt x="332" y="622"/>
                  </a:cubicBezTo>
                  <a:cubicBezTo>
                    <a:pt x="340" y="633"/>
                    <a:pt x="349" y="638"/>
                    <a:pt x="359" y="638"/>
                  </a:cubicBezTo>
                  <a:cubicBezTo>
                    <a:pt x="381" y="638"/>
                    <a:pt x="404" y="611"/>
                    <a:pt x="395" y="585"/>
                  </a:cubicBezTo>
                  <a:cubicBezTo>
                    <a:pt x="269" y="409"/>
                    <a:pt x="168" y="208"/>
                    <a:pt x="68" y="19"/>
                  </a:cubicBezTo>
                  <a:cubicBezTo>
                    <a:pt x="63" y="6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3"/>
            <p:cNvSpPr/>
            <p:nvPr/>
          </p:nvSpPr>
          <p:spPr>
            <a:xfrm>
              <a:off x="3454675" y="4939725"/>
              <a:ext cx="12550" cy="22050"/>
            </a:xfrm>
            <a:custGeom>
              <a:avLst/>
              <a:gdLst/>
              <a:ahLst/>
              <a:cxnLst/>
              <a:rect l="l" t="t" r="r" b="b"/>
              <a:pathLst>
                <a:path w="502" h="882" extrusionOk="0">
                  <a:moveTo>
                    <a:pt x="49" y="0"/>
                  </a:moveTo>
                  <a:cubicBezTo>
                    <a:pt x="28" y="0"/>
                    <a:pt x="0" y="21"/>
                    <a:pt x="18" y="49"/>
                  </a:cubicBezTo>
                  <a:cubicBezTo>
                    <a:pt x="169" y="312"/>
                    <a:pt x="308" y="589"/>
                    <a:pt x="434" y="866"/>
                  </a:cubicBezTo>
                  <a:cubicBezTo>
                    <a:pt x="437" y="877"/>
                    <a:pt x="445" y="882"/>
                    <a:pt x="454" y="882"/>
                  </a:cubicBezTo>
                  <a:cubicBezTo>
                    <a:pt x="475" y="882"/>
                    <a:pt x="502" y="855"/>
                    <a:pt x="484" y="828"/>
                  </a:cubicBezTo>
                  <a:cubicBezTo>
                    <a:pt x="358" y="552"/>
                    <a:pt x="219" y="287"/>
                    <a:pt x="68" y="11"/>
                  </a:cubicBezTo>
                  <a:cubicBezTo>
                    <a:pt x="65" y="4"/>
                    <a:pt x="58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3"/>
            <p:cNvSpPr/>
            <p:nvPr/>
          </p:nvSpPr>
          <p:spPr>
            <a:xfrm>
              <a:off x="3452150" y="4925750"/>
              <a:ext cx="16200" cy="31800"/>
            </a:xfrm>
            <a:custGeom>
              <a:avLst/>
              <a:gdLst/>
              <a:ahLst/>
              <a:cxnLst/>
              <a:rect l="l" t="t" r="r" b="b"/>
              <a:pathLst>
                <a:path w="648" h="1272" extrusionOk="0">
                  <a:moveTo>
                    <a:pt x="49" y="1"/>
                  </a:moveTo>
                  <a:cubicBezTo>
                    <a:pt x="27" y="1"/>
                    <a:pt x="1" y="27"/>
                    <a:pt x="19" y="55"/>
                  </a:cubicBezTo>
                  <a:cubicBezTo>
                    <a:pt x="119" y="243"/>
                    <a:pt x="220" y="432"/>
                    <a:pt x="320" y="633"/>
                  </a:cubicBezTo>
                  <a:cubicBezTo>
                    <a:pt x="371" y="720"/>
                    <a:pt x="421" y="821"/>
                    <a:pt x="459" y="922"/>
                  </a:cubicBezTo>
                  <a:cubicBezTo>
                    <a:pt x="509" y="1010"/>
                    <a:pt x="597" y="1123"/>
                    <a:pt x="572" y="1237"/>
                  </a:cubicBezTo>
                  <a:cubicBezTo>
                    <a:pt x="565" y="1258"/>
                    <a:pt x="583" y="1272"/>
                    <a:pt x="602" y="1272"/>
                  </a:cubicBezTo>
                  <a:cubicBezTo>
                    <a:pt x="616" y="1272"/>
                    <a:pt x="630" y="1265"/>
                    <a:pt x="635" y="1249"/>
                  </a:cubicBezTo>
                  <a:cubicBezTo>
                    <a:pt x="647" y="1148"/>
                    <a:pt x="610" y="1061"/>
                    <a:pt x="572" y="972"/>
                  </a:cubicBezTo>
                  <a:cubicBezTo>
                    <a:pt x="509" y="871"/>
                    <a:pt x="459" y="759"/>
                    <a:pt x="396" y="645"/>
                  </a:cubicBezTo>
                  <a:cubicBezTo>
                    <a:pt x="295" y="444"/>
                    <a:pt x="183" y="231"/>
                    <a:pt x="69" y="16"/>
                  </a:cubicBezTo>
                  <a:cubicBezTo>
                    <a:pt x="65" y="5"/>
                    <a:pt x="57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3"/>
            <p:cNvSpPr/>
            <p:nvPr/>
          </p:nvSpPr>
          <p:spPr>
            <a:xfrm>
              <a:off x="3449025" y="4916000"/>
              <a:ext cx="17975" cy="26925"/>
            </a:xfrm>
            <a:custGeom>
              <a:avLst/>
              <a:gdLst/>
              <a:ahLst/>
              <a:cxnLst/>
              <a:rect l="l" t="t" r="r" b="b"/>
              <a:pathLst>
                <a:path w="719" h="1077" extrusionOk="0">
                  <a:moveTo>
                    <a:pt x="51" y="1"/>
                  </a:moveTo>
                  <a:cubicBezTo>
                    <a:pt x="26" y="1"/>
                    <a:pt x="0" y="25"/>
                    <a:pt x="18" y="42"/>
                  </a:cubicBezTo>
                  <a:cubicBezTo>
                    <a:pt x="257" y="356"/>
                    <a:pt x="470" y="696"/>
                    <a:pt x="647" y="1060"/>
                  </a:cubicBezTo>
                  <a:cubicBezTo>
                    <a:pt x="654" y="1071"/>
                    <a:pt x="663" y="1076"/>
                    <a:pt x="673" y="1076"/>
                  </a:cubicBezTo>
                  <a:cubicBezTo>
                    <a:pt x="696" y="1076"/>
                    <a:pt x="718" y="1049"/>
                    <a:pt x="710" y="1023"/>
                  </a:cubicBezTo>
                  <a:cubicBezTo>
                    <a:pt x="534" y="671"/>
                    <a:pt x="320" y="331"/>
                    <a:pt x="81" y="17"/>
                  </a:cubicBezTo>
                  <a:cubicBezTo>
                    <a:pt x="74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3"/>
            <p:cNvSpPr/>
            <p:nvPr/>
          </p:nvSpPr>
          <p:spPr>
            <a:xfrm>
              <a:off x="3452775" y="4909725"/>
              <a:ext cx="14425" cy="26025"/>
            </a:xfrm>
            <a:custGeom>
              <a:avLst/>
              <a:gdLst/>
              <a:ahLst/>
              <a:cxnLst/>
              <a:rect l="l" t="t" r="r" b="b"/>
              <a:pathLst>
                <a:path w="577" h="1041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195" y="355"/>
                    <a:pt x="359" y="682"/>
                    <a:pt x="497" y="1022"/>
                  </a:cubicBezTo>
                  <a:cubicBezTo>
                    <a:pt x="505" y="1035"/>
                    <a:pt x="519" y="1041"/>
                    <a:pt x="531" y="1041"/>
                  </a:cubicBezTo>
                  <a:cubicBezTo>
                    <a:pt x="555" y="1041"/>
                    <a:pt x="576" y="1022"/>
                    <a:pt x="560" y="997"/>
                  </a:cubicBezTo>
                  <a:cubicBezTo>
                    <a:pt x="421" y="657"/>
                    <a:pt x="258" y="330"/>
                    <a:pt x="69" y="16"/>
                  </a:cubicBezTo>
                  <a:cubicBezTo>
                    <a:pt x="62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3"/>
            <p:cNvSpPr/>
            <p:nvPr/>
          </p:nvSpPr>
          <p:spPr>
            <a:xfrm>
              <a:off x="3442725" y="4889925"/>
              <a:ext cx="22300" cy="30975"/>
            </a:xfrm>
            <a:custGeom>
              <a:avLst/>
              <a:gdLst/>
              <a:ahLst/>
              <a:cxnLst/>
              <a:rect l="l" t="t" r="r" b="b"/>
              <a:pathLst>
                <a:path w="892" h="1239" extrusionOk="0">
                  <a:moveTo>
                    <a:pt x="53" y="0"/>
                  </a:moveTo>
                  <a:cubicBezTo>
                    <a:pt x="27" y="0"/>
                    <a:pt x="0" y="27"/>
                    <a:pt x="18" y="54"/>
                  </a:cubicBezTo>
                  <a:cubicBezTo>
                    <a:pt x="295" y="431"/>
                    <a:pt x="572" y="821"/>
                    <a:pt x="811" y="1223"/>
                  </a:cubicBezTo>
                  <a:cubicBezTo>
                    <a:pt x="818" y="1234"/>
                    <a:pt x="829" y="1239"/>
                    <a:pt x="840" y="1239"/>
                  </a:cubicBezTo>
                  <a:cubicBezTo>
                    <a:pt x="865" y="1239"/>
                    <a:pt x="891" y="1212"/>
                    <a:pt x="873" y="1186"/>
                  </a:cubicBezTo>
                  <a:cubicBezTo>
                    <a:pt x="622" y="783"/>
                    <a:pt x="358" y="393"/>
                    <a:pt x="82" y="16"/>
                  </a:cubicBezTo>
                  <a:cubicBezTo>
                    <a:pt x="74" y="5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3"/>
            <p:cNvSpPr/>
            <p:nvPr/>
          </p:nvSpPr>
          <p:spPr>
            <a:xfrm>
              <a:off x="3451225" y="4895275"/>
              <a:ext cx="14825" cy="20925"/>
            </a:xfrm>
            <a:custGeom>
              <a:avLst/>
              <a:gdLst/>
              <a:ahLst/>
              <a:cxnLst/>
              <a:rect l="l" t="t" r="r" b="b"/>
              <a:pathLst>
                <a:path w="593" h="837" extrusionOk="0">
                  <a:moveTo>
                    <a:pt x="42" y="0"/>
                  </a:moveTo>
                  <a:cubicBezTo>
                    <a:pt x="20" y="0"/>
                    <a:pt x="1" y="27"/>
                    <a:pt x="18" y="53"/>
                  </a:cubicBezTo>
                  <a:cubicBezTo>
                    <a:pt x="206" y="293"/>
                    <a:pt x="370" y="556"/>
                    <a:pt x="521" y="821"/>
                  </a:cubicBezTo>
                  <a:cubicBezTo>
                    <a:pt x="529" y="832"/>
                    <a:pt x="538" y="836"/>
                    <a:pt x="548" y="836"/>
                  </a:cubicBezTo>
                  <a:cubicBezTo>
                    <a:pt x="570" y="836"/>
                    <a:pt x="593" y="810"/>
                    <a:pt x="584" y="783"/>
                  </a:cubicBezTo>
                  <a:cubicBezTo>
                    <a:pt x="433" y="519"/>
                    <a:pt x="257" y="254"/>
                    <a:pt x="69" y="16"/>
                  </a:cubicBezTo>
                  <a:cubicBezTo>
                    <a:pt x="61" y="5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3"/>
            <p:cNvSpPr/>
            <p:nvPr/>
          </p:nvSpPr>
          <p:spPr>
            <a:xfrm>
              <a:off x="3438925" y="4877850"/>
              <a:ext cx="24850" cy="28150"/>
            </a:xfrm>
            <a:custGeom>
              <a:avLst/>
              <a:gdLst/>
              <a:ahLst/>
              <a:cxnLst/>
              <a:rect l="l" t="t" r="r" b="b"/>
              <a:pathLst>
                <a:path w="994" h="1126" extrusionOk="0">
                  <a:moveTo>
                    <a:pt x="44" y="0"/>
                  </a:moveTo>
                  <a:cubicBezTo>
                    <a:pt x="18" y="0"/>
                    <a:pt x="0" y="27"/>
                    <a:pt x="19" y="46"/>
                  </a:cubicBezTo>
                  <a:cubicBezTo>
                    <a:pt x="385" y="348"/>
                    <a:pt x="686" y="700"/>
                    <a:pt x="913" y="1115"/>
                  </a:cubicBezTo>
                  <a:cubicBezTo>
                    <a:pt x="920" y="1122"/>
                    <a:pt x="930" y="1126"/>
                    <a:pt x="940" y="1126"/>
                  </a:cubicBezTo>
                  <a:cubicBezTo>
                    <a:pt x="966" y="1126"/>
                    <a:pt x="993" y="1105"/>
                    <a:pt x="975" y="1077"/>
                  </a:cubicBezTo>
                  <a:cubicBezTo>
                    <a:pt x="737" y="663"/>
                    <a:pt x="435" y="311"/>
                    <a:pt x="70" y="9"/>
                  </a:cubicBezTo>
                  <a:cubicBezTo>
                    <a:pt x="61" y="3"/>
                    <a:pt x="5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3"/>
            <p:cNvSpPr/>
            <p:nvPr/>
          </p:nvSpPr>
          <p:spPr>
            <a:xfrm>
              <a:off x="3446150" y="4876325"/>
              <a:ext cx="16875" cy="21600"/>
            </a:xfrm>
            <a:custGeom>
              <a:avLst/>
              <a:gdLst/>
              <a:ahLst/>
              <a:cxnLst/>
              <a:rect l="l" t="t" r="r" b="b"/>
              <a:pathLst>
                <a:path w="675" h="864" extrusionOk="0">
                  <a:moveTo>
                    <a:pt x="41" y="1"/>
                  </a:moveTo>
                  <a:cubicBezTo>
                    <a:pt x="14" y="1"/>
                    <a:pt x="1" y="49"/>
                    <a:pt x="32" y="70"/>
                  </a:cubicBezTo>
                  <a:cubicBezTo>
                    <a:pt x="146" y="157"/>
                    <a:pt x="233" y="283"/>
                    <a:pt x="322" y="409"/>
                  </a:cubicBezTo>
                  <a:cubicBezTo>
                    <a:pt x="359" y="484"/>
                    <a:pt x="409" y="548"/>
                    <a:pt x="460" y="623"/>
                  </a:cubicBezTo>
                  <a:cubicBezTo>
                    <a:pt x="473" y="660"/>
                    <a:pt x="498" y="699"/>
                    <a:pt x="523" y="724"/>
                  </a:cubicBezTo>
                  <a:cubicBezTo>
                    <a:pt x="535" y="749"/>
                    <a:pt x="548" y="761"/>
                    <a:pt x="560" y="786"/>
                  </a:cubicBezTo>
                  <a:cubicBezTo>
                    <a:pt x="569" y="786"/>
                    <a:pt x="581" y="796"/>
                    <a:pt x="587" y="809"/>
                  </a:cubicBezTo>
                  <a:lnTo>
                    <a:pt x="587" y="809"/>
                  </a:lnTo>
                  <a:cubicBezTo>
                    <a:pt x="586" y="810"/>
                    <a:pt x="586" y="811"/>
                    <a:pt x="585" y="811"/>
                  </a:cubicBezTo>
                  <a:cubicBezTo>
                    <a:pt x="573" y="824"/>
                    <a:pt x="573" y="836"/>
                    <a:pt x="585" y="849"/>
                  </a:cubicBezTo>
                  <a:cubicBezTo>
                    <a:pt x="593" y="856"/>
                    <a:pt x="609" y="864"/>
                    <a:pt x="623" y="864"/>
                  </a:cubicBezTo>
                  <a:cubicBezTo>
                    <a:pt x="634" y="864"/>
                    <a:pt x="643" y="860"/>
                    <a:pt x="649" y="849"/>
                  </a:cubicBezTo>
                  <a:cubicBezTo>
                    <a:pt x="674" y="811"/>
                    <a:pt x="624" y="761"/>
                    <a:pt x="611" y="736"/>
                  </a:cubicBezTo>
                  <a:cubicBezTo>
                    <a:pt x="548" y="648"/>
                    <a:pt x="485" y="548"/>
                    <a:pt x="423" y="459"/>
                  </a:cubicBezTo>
                  <a:cubicBezTo>
                    <a:pt x="322" y="296"/>
                    <a:pt x="221" y="120"/>
                    <a:pt x="57" y="6"/>
                  </a:cubicBezTo>
                  <a:cubicBezTo>
                    <a:pt x="51" y="2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3"/>
            <p:cNvSpPr/>
            <p:nvPr/>
          </p:nvSpPr>
          <p:spPr>
            <a:xfrm>
              <a:off x="3435775" y="4862825"/>
              <a:ext cx="25225" cy="26200"/>
            </a:xfrm>
            <a:custGeom>
              <a:avLst/>
              <a:gdLst/>
              <a:ahLst/>
              <a:cxnLst/>
              <a:rect l="l" t="t" r="r" b="b"/>
              <a:pathLst>
                <a:path w="1009" h="1048" extrusionOk="0">
                  <a:moveTo>
                    <a:pt x="40" y="0"/>
                  </a:moveTo>
                  <a:cubicBezTo>
                    <a:pt x="13" y="0"/>
                    <a:pt x="1" y="47"/>
                    <a:pt x="33" y="69"/>
                  </a:cubicBezTo>
                  <a:cubicBezTo>
                    <a:pt x="209" y="182"/>
                    <a:pt x="385" y="333"/>
                    <a:pt x="548" y="484"/>
                  </a:cubicBezTo>
                  <a:cubicBezTo>
                    <a:pt x="623" y="559"/>
                    <a:pt x="687" y="647"/>
                    <a:pt x="762" y="722"/>
                  </a:cubicBezTo>
                  <a:cubicBezTo>
                    <a:pt x="838" y="823"/>
                    <a:pt x="900" y="912"/>
                    <a:pt x="938" y="1024"/>
                  </a:cubicBezTo>
                  <a:cubicBezTo>
                    <a:pt x="943" y="1040"/>
                    <a:pt x="957" y="1047"/>
                    <a:pt x="971" y="1047"/>
                  </a:cubicBezTo>
                  <a:cubicBezTo>
                    <a:pt x="990" y="1047"/>
                    <a:pt x="1008" y="1034"/>
                    <a:pt x="1000" y="1012"/>
                  </a:cubicBezTo>
                  <a:cubicBezTo>
                    <a:pt x="925" y="798"/>
                    <a:pt x="749" y="610"/>
                    <a:pt x="598" y="459"/>
                  </a:cubicBezTo>
                  <a:cubicBezTo>
                    <a:pt x="435" y="283"/>
                    <a:pt x="259" y="132"/>
                    <a:pt x="58" y="6"/>
                  </a:cubicBezTo>
                  <a:cubicBezTo>
                    <a:pt x="52" y="2"/>
                    <a:pt x="46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3"/>
            <p:cNvSpPr/>
            <p:nvPr/>
          </p:nvSpPr>
          <p:spPr>
            <a:xfrm>
              <a:off x="3439850" y="4858400"/>
              <a:ext cx="18275" cy="19700"/>
            </a:xfrm>
            <a:custGeom>
              <a:avLst/>
              <a:gdLst/>
              <a:ahLst/>
              <a:cxnLst/>
              <a:rect l="l" t="t" r="r" b="b"/>
              <a:pathLst>
                <a:path w="731" h="788" extrusionOk="0">
                  <a:moveTo>
                    <a:pt x="50" y="0"/>
                  </a:moveTo>
                  <a:cubicBezTo>
                    <a:pt x="21" y="0"/>
                    <a:pt x="0" y="37"/>
                    <a:pt x="21" y="57"/>
                  </a:cubicBezTo>
                  <a:cubicBezTo>
                    <a:pt x="146" y="158"/>
                    <a:pt x="247" y="271"/>
                    <a:pt x="348" y="384"/>
                  </a:cubicBezTo>
                  <a:cubicBezTo>
                    <a:pt x="448" y="522"/>
                    <a:pt x="561" y="648"/>
                    <a:pt x="661" y="774"/>
                  </a:cubicBezTo>
                  <a:cubicBezTo>
                    <a:pt x="668" y="784"/>
                    <a:pt x="676" y="788"/>
                    <a:pt x="684" y="788"/>
                  </a:cubicBezTo>
                  <a:cubicBezTo>
                    <a:pt x="708" y="788"/>
                    <a:pt x="730" y="755"/>
                    <a:pt x="712" y="736"/>
                  </a:cubicBezTo>
                  <a:cubicBezTo>
                    <a:pt x="611" y="598"/>
                    <a:pt x="498" y="472"/>
                    <a:pt x="398" y="346"/>
                  </a:cubicBezTo>
                  <a:cubicBezTo>
                    <a:pt x="297" y="220"/>
                    <a:pt x="197" y="108"/>
                    <a:pt x="71" y="7"/>
                  </a:cubicBezTo>
                  <a:cubicBezTo>
                    <a:pt x="64" y="2"/>
                    <a:pt x="56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3"/>
            <p:cNvSpPr/>
            <p:nvPr/>
          </p:nvSpPr>
          <p:spPr>
            <a:xfrm>
              <a:off x="3426900" y="4844700"/>
              <a:ext cx="28425" cy="22575"/>
            </a:xfrm>
            <a:custGeom>
              <a:avLst/>
              <a:gdLst/>
              <a:ahLst/>
              <a:cxnLst/>
              <a:rect l="l" t="t" r="r" b="b"/>
              <a:pathLst>
                <a:path w="1137" h="903" extrusionOk="0">
                  <a:moveTo>
                    <a:pt x="50" y="0"/>
                  </a:moveTo>
                  <a:cubicBezTo>
                    <a:pt x="18" y="0"/>
                    <a:pt x="1" y="53"/>
                    <a:pt x="36" y="64"/>
                  </a:cubicBezTo>
                  <a:cubicBezTo>
                    <a:pt x="463" y="215"/>
                    <a:pt x="777" y="567"/>
                    <a:pt x="1067" y="894"/>
                  </a:cubicBezTo>
                  <a:cubicBezTo>
                    <a:pt x="1075" y="900"/>
                    <a:pt x="1084" y="902"/>
                    <a:pt x="1092" y="902"/>
                  </a:cubicBezTo>
                  <a:cubicBezTo>
                    <a:pt x="1118" y="902"/>
                    <a:pt x="1137" y="873"/>
                    <a:pt x="1117" y="844"/>
                  </a:cubicBezTo>
                  <a:cubicBezTo>
                    <a:pt x="815" y="505"/>
                    <a:pt x="488" y="165"/>
                    <a:pt x="61" y="2"/>
                  </a:cubicBezTo>
                  <a:cubicBezTo>
                    <a:pt x="57" y="1"/>
                    <a:pt x="5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3"/>
            <p:cNvSpPr/>
            <p:nvPr/>
          </p:nvSpPr>
          <p:spPr>
            <a:xfrm>
              <a:off x="3434475" y="4842800"/>
              <a:ext cx="20500" cy="17075"/>
            </a:xfrm>
            <a:custGeom>
              <a:avLst/>
              <a:gdLst/>
              <a:ahLst/>
              <a:cxnLst/>
              <a:rect l="l" t="t" r="r" b="b"/>
              <a:pathLst>
                <a:path w="820" h="683" extrusionOk="0">
                  <a:moveTo>
                    <a:pt x="47" y="0"/>
                  </a:moveTo>
                  <a:cubicBezTo>
                    <a:pt x="16" y="0"/>
                    <a:pt x="0" y="42"/>
                    <a:pt x="34" y="65"/>
                  </a:cubicBezTo>
                  <a:cubicBezTo>
                    <a:pt x="311" y="216"/>
                    <a:pt x="563" y="417"/>
                    <a:pt x="751" y="668"/>
                  </a:cubicBezTo>
                  <a:cubicBezTo>
                    <a:pt x="757" y="678"/>
                    <a:pt x="765" y="682"/>
                    <a:pt x="774" y="682"/>
                  </a:cubicBezTo>
                  <a:cubicBezTo>
                    <a:pt x="797" y="682"/>
                    <a:pt x="820" y="650"/>
                    <a:pt x="801" y="631"/>
                  </a:cubicBezTo>
                  <a:cubicBezTo>
                    <a:pt x="600" y="367"/>
                    <a:pt x="348" y="153"/>
                    <a:pt x="60" y="2"/>
                  </a:cubicBezTo>
                  <a:cubicBezTo>
                    <a:pt x="55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3"/>
            <p:cNvSpPr/>
            <p:nvPr/>
          </p:nvSpPr>
          <p:spPr>
            <a:xfrm>
              <a:off x="3422525" y="4830750"/>
              <a:ext cx="27925" cy="19050"/>
            </a:xfrm>
            <a:custGeom>
              <a:avLst/>
              <a:gdLst/>
              <a:ahLst/>
              <a:cxnLst/>
              <a:rect l="l" t="t" r="r" b="b"/>
              <a:pathLst>
                <a:path w="1117" h="762" extrusionOk="0">
                  <a:moveTo>
                    <a:pt x="1103" y="698"/>
                  </a:moveTo>
                  <a:lnTo>
                    <a:pt x="1103" y="699"/>
                  </a:lnTo>
                  <a:lnTo>
                    <a:pt x="1103" y="699"/>
                  </a:lnTo>
                  <a:cubicBezTo>
                    <a:pt x="1103" y="699"/>
                    <a:pt x="1102" y="698"/>
                    <a:pt x="1102" y="698"/>
                  </a:cubicBezTo>
                  <a:close/>
                  <a:moveTo>
                    <a:pt x="42" y="1"/>
                  </a:moveTo>
                  <a:cubicBezTo>
                    <a:pt x="15" y="1"/>
                    <a:pt x="0" y="46"/>
                    <a:pt x="21" y="57"/>
                  </a:cubicBezTo>
                  <a:cubicBezTo>
                    <a:pt x="211" y="169"/>
                    <a:pt x="387" y="258"/>
                    <a:pt x="575" y="359"/>
                  </a:cubicBezTo>
                  <a:cubicBezTo>
                    <a:pt x="650" y="409"/>
                    <a:pt x="739" y="459"/>
                    <a:pt x="814" y="522"/>
                  </a:cubicBezTo>
                  <a:cubicBezTo>
                    <a:pt x="865" y="547"/>
                    <a:pt x="902" y="585"/>
                    <a:pt x="952" y="622"/>
                  </a:cubicBezTo>
                  <a:cubicBezTo>
                    <a:pt x="965" y="635"/>
                    <a:pt x="977" y="660"/>
                    <a:pt x="1002" y="672"/>
                  </a:cubicBezTo>
                  <a:cubicBezTo>
                    <a:pt x="1013" y="683"/>
                    <a:pt x="1039" y="702"/>
                    <a:pt x="1049" y="715"/>
                  </a:cubicBezTo>
                  <a:lnTo>
                    <a:pt x="1049" y="715"/>
                  </a:lnTo>
                  <a:cubicBezTo>
                    <a:pt x="1041" y="726"/>
                    <a:pt x="1042" y="737"/>
                    <a:pt x="1053" y="748"/>
                  </a:cubicBezTo>
                  <a:cubicBezTo>
                    <a:pt x="1066" y="761"/>
                    <a:pt x="1078" y="761"/>
                    <a:pt x="1091" y="761"/>
                  </a:cubicBezTo>
                  <a:cubicBezTo>
                    <a:pt x="1103" y="748"/>
                    <a:pt x="1116" y="736"/>
                    <a:pt x="1116" y="723"/>
                  </a:cubicBezTo>
                  <a:cubicBezTo>
                    <a:pt x="1116" y="686"/>
                    <a:pt x="1078" y="647"/>
                    <a:pt x="1053" y="622"/>
                  </a:cubicBezTo>
                  <a:cubicBezTo>
                    <a:pt x="1002" y="585"/>
                    <a:pt x="965" y="547"/>
                    <a:pt x="927" y="522"/>
                  </a:cubicBezTo>
                  <a:cubicBezTo>
                    <a:pt x="839" y="446"/>
                    <a:pt x="751" y="384"/>
                    <a:pt x="650" y="333"/>
                  </a:cubicBezTo>
                  <a:cubicBezTo>
                    <a:pt x="462" y="220"/>
                    <a:pt x="261" y="119"/>
                    <a:pt x="60" y="7"/>
                  </a:cubicBezTo>
                  <a:cubicBezTo>
                    <a:pt x="53" y="2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3"/>
            <p:cNvSpPr/>
            <p:nvPr/>
          </p:nvSpPr>
          <p:spPr>
            <a:xfrm>
              <a:off x="3428800" y="4829800"/>
              <a:ext cx="16800" cy="10275"/>
            </a:xfrm>
            <a:custGeom>
              <a:avLst/>
              <a:gdLst/>
              <a:ahLst/>
              <a:cxnLst/>
              <a:rect l="l" t="t" r="r" b="b"/>
              <a:pathLst>
                <a:path w="672" h="411" extrusionOk="0">
                  <a:moveTo>
                    <a:pt x="43" y="0"/>
                  </a:moveTo>
                  <a:cubicBezTo>
                    <a:pt x="15" y="0"/>
                    <a:pt x="1" y="46"/>
                    <a:pt x="22" y="57"/>
                  </a:cubicBezTo>
                  <a:cubicBezTo>
                    <a:pt x="211" y="182"/>
                    <a:pt x="412" y="308"/>
                    <a:pt x="614" y="409"/>
                  </a:cubicBezTo>
                  <a:cubicBezTo>
                    <a:pt x="618" y="410"/>
                    <a:pt x="622" y="411"/>
                    <a:pt x="625" y="411"/>
                  </a:cubicBezTo>
                  <a:cubicBezTo>
                    <a:pt x="656" y="411"/>
                    <a:pt x="672" y="369"/>
                    <a:pt x="639" y="346"/>
                  </a:cubicBezTo>
                  <a:cubicBezTo>
                    <a:pt x="437" y="246"/>
                    <a:pt x="248" y="132"/>
                    <a:pt x="60" y="6"/>
                  </a:cubicBezTo>
                  <a:cubicBezTo>
                    <a:pt x="54" y="2"/>
                    <a:pt x="48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3"/>
            <p:cNvSpPr/>
            <p:nvPr/>
          </p:nvSpPr>
          <p:spPr>
            <a:xfrm>
              <a:off x="3414975" y="4818900"/>
              <a:ext cx="27150" cy="15375"/>
            </a:xfrm>
            <a:custGeom>
              <a:avLst/>
              <a:gdLst/>
              <a:ahLst/>
              <a:cxnLst/>
              <a:rect l="l" t="t" r="r" b="b"/>
              <a:pathLst>
                <a:path w="1086" h="615" extrusionOk="0">
                  <a:moveTo>
                    <a:pt x="50" y="1"/>
                  </a:moveTo>
                  <a:cubicBezTo>
                    <a:pt x="18" y="1"/>
                    <a:pt x="0" y="54"/>
                    <a:pt x="35" y="65"/>
                  </a:cubicBezTo>
                  <a:cubicBezTo>
                    <a:pt x="399" y="166"/>
                    <a:pt x="739" y="355"/>
                    <a:pt x="1016" y="606"/>
                  </a:cubicBezTo>
                  <a:cubicBezTo>
                    <a:pt x="1021" y="612"/>
                    <a:pt x="1028" y="614"/>
                    <a:pt x="1035" y="614"/>
                  </a:cubicBezTo>
                  <a:cubicBezTo>
                    <a:pt x="1060" y="614"/>
                    <a:pt x="1085" y="585"/>
                    <a:pt x="1066" y="556"/>
                  </a:cubicBezTo>
                  <a:cubicBezTo>
                    <a:pt x="776" y="291"/>
                    <a:pt x="437" y="103"/>
                    <a:pt x="60" y="3"/>
                  </a:cubicBezTo>
                  <a:cubicBezTo>
                    <a:pt x="56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3"/>
            <p:cNvSpPr/>
            <p:nvPr/>
          </p:nvSpPr>
          <p:spPr>
            <a:xfrm>
              <a:off x="3421025" y="4816300"/>
              <a:ext cx="19125" cy="13700"/>
            </a:xfrm>
            <a:custGeom>
              <a:avLst/>
              <a:gdLst/>
              <a:ahLst/>
              <a:cxnLst/>
              <a:rect l="l" t="t" r="r" b="b"/>
              <a:pathLst>
                <a:path w="765" h="548" extrusionOk="0">
                  <a:moveTo>
                    <a:pt x="39" y="0"/>
                  </a:moveTo>
                  <a:cubicBezTo>
                    <a:pt x="12" y="0"/>
                    <a:pt x="0" y="45"/>
                    <a:pt x="31" y="56"/>
                  </a:cubicBezTo>
                  <a:cubicBezTo>
                    <a:pt x="271" y="194"/>
                    <a:pt x="509" y="320"/>
                    <a:pt x="698" y="534"/>
                  </a:cubicBezTo>
                  <a:cubicBezTo>
                    <a:pt x="704" y="543"/>
                    <a:pt x="712" y="547"/>
                    <a:pt x="720" y="547"/>
                  </a:cubicBezTo>
                  <a:cubicBezTo>
                    <a:pt x="743" y="547"/>
                    <a:pt x="764" y="512"/>
                    <a:pt x="735" y="484"/>
                  </a:cubicBezTo>
                  <a:cubicBezTo>
                    <a:pt x="559" y="270"/>
                    <a:pt x="308" y="132"/>
                    <a:pt x="56" y="6"/>
                  </a:cubicBezTo>
                  <a:cubicBezTo>
                    <a:pt x="50" y="2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3"/>
            <p:cNvSpPr/>
            <p:nvPr/>
          </p:nvSpPr>
          <p:spPr>
            <a:xfrm>
              <a:off x="3417400" y="4808750"/>
              <a:ext cx="21575" cy="14200"/>
            </a:xfrm>
            <a:custGeom>
              <a:avLst/>
              <a:gdLst/>
              <a:ahLst/>
              <a:cxnLst/>
              <a:rect l="l" t="t" r="r" b="b"/>
              <a:pathLst>
                <a:path w="863" h="568" extrusionOk="0">
                  <a:moveTo>
                    <a:pt x="75" y="43"/>
                  </a:moveTo>
                  <a:cubicBezTo>
                    <a:pt x="75" y="43"/>
                    <a:pt x="75" y="43"/>
                    <a:pt x="76" y="43"/>
                  </a:cubicBezTo>
                  <a:cubicBezTo>
                    <a:pt x="76" y="43"/>
                    <a:pt x="76" y="44"/>
                    <a:pt x="76" y="44"/>
                  </a:cubicBezTo>
                  <a:lnTo>
                    <a:pt x="76" y="44"/>
                  </a:lnTo>
                  <a:cubicBezTo>
                    <a:pt x="75" y="44"/>
                    <a:pt x="75" y="44"/>
                    <a:pt x="75" y="43"/>
                  </a:cubicBezTo>
                  <a:close/>
                  <a:moveTo>
                    <a:pt x="53" y="1"/>
                  </a:moveTo>
                  <a:cubicBezTo>
                    <a:pt x="42" y="1"/>
                    <a:pt x="33" y="2"/>
                    <a:pt x="25" y="6"/>
                  </a:cubicBezTo>
                  <a:cubicBezTo>
                    <a:pt x="0" y="31"/>
                    <a:pt x="0" y="69"/>
                    <a:pt x="38" y="82"/>
                  </a:cubicBezTo>
                  <a:cubicBezTo>
                    <a:pt x="43" y="86"/>
                    <a:pt x="48" y="89"/>
                    <a:pt x="53" y="89"/>
                  </a:cubicBezTo>
                  <a:cubicBezTo>
                    <a:pt x="64" y="89"/>
                    <a:pt x="74" y="80"/>
                    <a:pt x="77" y="69"/>
                  </a:cubicBezTo>
                  <a:lnTo>
                    <a:pt x="77" y="69"/>
                  </a:lnTo>
                  <a:cubicBezTo>
                    <a:pt x="82" y="69"/>
                    <a:pt x="91" y="72"/>
                    <a:pt x="101" y="82"/>
                  </a:cubicBezTo>
                  <a:cubicBezTo>
                    <a:pt x="114" y="82"/>
                    <a:pt x="139" y="94"/>
                    <a:pt x="151" y="94"/>
                  </a:cubicBezTo>
                  <a:cubicBezTo>
                    <a:pt x="189" y="107"/>
                    <a:pt x="214" y="132"/>
                    <a:pt x="240" y="144"/>
                  </a:cubicBezTo>
                  <a:cubicBezTo>
                    <a:pt x="302" y="182"/>
                    <a:pt x="365" y="233"/>
                    <a:pt x="428" y="270"/>
                  </a:cubicBezTo>
                  <a:cubicBezTo>
                    <a:pt x="553" y="370"/>
                    <a:pt x="667" y="471"/>
                    <a:pt x="793" y="560"/>
                  </a:cubicBezTo>
                  <a:cubicBezTo>
                    <a:pt x="799" y="565"/>
                    <a:pt x="806" y="568"/>
                    <a:pt x="813" y="568"/>
                  </a:cubicBezTo>
                  <a:cubicBezTo>
                    <a:pt x="837" y="568"/>
                    <a:pt x="863" y="541"/>
                    <a:pt x="843" y="521"/>
                  </a:cubicBezTo>
                  <a:cubicBezTo>
                    <a:pt x="679" y="396"/>
                    <a:pt x="528" y="258"/>
                    <a:pt x="365" y="144"/>
                  </a:cubicBezTo>
                  <a:cubicBezTo>
                    <a:pt x="290" y="94"/>
                    <a:pt x="214" y="43"/>
                    <a:pt x="126" y="18"/>
                  </a:cubicBezTo>
                  <a:cubicBezTo>
                    <a:pt x="108" y="10"/>
                    <a:pt x="7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3"/>
            <p:cNvSpPr/>
            <p:nvPr/>
          </p:nvSpPr>
          <p:spPr>
            <a:xfrm>
              <a:off x="3411100" y="4803500"/>
              <a:ext cx="15975" cy="5150"/>
            </a:xfrm>
            <a:custGeom>
              <a:avLst/>
              <a:gdLst/>
              <a:ahLst/>
              <a:cxnLst/>
              <a:rect l="l" t="t" r="r" b="b"/>
              <a:pathLst>
                <a:path w="639" h="206" extrusionOk="0">
                  <a:moveTo>
                    <a:pt x="98" y="0"/>
                  </a:moveTo>
                  <a:cubicBezTo>
                    <a:pt x="78" y="0"/>
                    <a:pt x="59" y="1"/>
                    <a:pt x="39" y="2"/>
                  </a:cubicBezTo>
                  <a:cubicBezTo>
                    <a:pt x="1" y="15"/>
                    <a:pt x="1" y="77"/>
                    <a:pt x="39" y="77"/>
                  </a:cubicBezTo>
                  <a:cubicBezTo>
                    <a:pt x="61" y="76"/>
                    <a:pt x="84" y="75"/>
                    <a:pt x="107" y="75"/>
                  </a:cubicBezTo>
                  <a:cubicBezTo>
                    <a:pt x="272" y="75"/>
                    <a:pt x="436" y="115"/>
                    <a:pt x="579" y="203"/>
                  </a:cubicBezTo>
                  <a:cubicBezTo>
                    <a:pt x="583" y="205"/>
                    <a:pt x="587" y="205"/>
                    <a:pt x="591" y="205"/>
                  </a:cubicBezTo>
                  <a:cubicBezTo>
                    <a:pt x="622" y="205"/>
                    <a:pt x="638" y="163"/>
                    <a:pt x="604" y="141"/>
                  </a:cubicBezTo>
                  <a:cubicBezTo>
                    <a:pt x="457" y="50"/>
                    <a:pt x="279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3"/>
            <p:cNvSpPr/>
            <p:nvPr/>
          </p:nvSpPr>
          <p:spPr>
            <a:xfrm>
              <a:off x="3381875" y="4863775"/>
              <a:ext cx="4100" cy="6875"/>
            </a:xfrm>
            <a:custGeom>
              <a:avLst/>
              <a:gdLst/>
              <a:ahLst/>
              <a:cxnLst/>
              <a:rect l="l" t="t" r="r" b="b"/>
              <a:pathLst>
                <a:path w="164" h="275" extrusionOk="0">
                  <a:moveTo>
                    <a:pt x="120" y="0"/>
                  </a:moveTo>
                  <a:cubicBezTo>
                    <a:pt x="106" y="0"/>
                    <a:pt x="97" y="9"/>
                    <a:pt x="88" y="18"/>
                  </a:cubicBezTo>
                  <a:cubicBezTo>
                    <a:pt x="63" y="94"/>
                    <a:pt x="38" y="169"/>
                    <a:pt x="1" y="232"/>
                  </a:cubicBezTo>
                  <a:cubicBezTo>
                    <a:pt x="1" y="245"/>
                    <a:pt x="13" y="270"/>
                    <a:pt x="26" y="270"/>
                  </a:cubicBezTo>
                  <a:cubicBezTo>
                    <a:pt x="32" y="273"/>
                    <a:pt x="38" y="275"/>
                    <a:pt x="43" y="275"/>
                  </a:cubicBezTo>
                  <a:cubicBezTo>
                    <a:pt x="56" y="275"/>
                    <a:pt x="63" y="263"/>
                    <a:pt x="63" y="245"/>
                  </a:cubicBezTo>
                  <a:cubicBezTo>
                    <a:pt x="101" y="181"/>
                    <a:pt x="126" y="106"/>
                    <a:pt x="152" y="44"/>
                  </a:cubicBezTo>
                  <a:cubicBezTo>
                    <a:pt x="164" y="31"/>
                    <a:pt x="152" y="5"/>
                    <a:pt x="138" y="5"/>
                  </a:cubicBezTo>
                  <a:cubicBezTo>
                    <a:pt x="131" y="2"/>
                    <a:pt x="125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3"/>
            <p:cNvSpPr/>
            <p:nvPr/>
          </p:nvSpPr>
          <p:spPr>
            <a:xfrm>
              <a:off x="3362800" y="4832000"/>
              <a:ext cx="25225" cy="29875"/>
            </a:xfrm>
            <a:custGeom>
              <a:avLst/>
              <a:gdLst/>
              <a:ahLst/>
              <a:cxnLst/>
              <a:rect l="l" t="t" r="r" b="b"/>
              <a:pathLst>
                <a:path w="1009" h="1195" extrusionOk="0">
                  <a:moveTo>
                    <a:pt x="958" y="1"/>
                  </a:moveTo>
                  <a:cubicBezTo>
                    <a:pt x="952" y="1"/>
                    <a:pt x="946" y="3"/>
                    <a:pt x="940" y="7"/>
                  </a:cubicBezTo>
                  <a:cubicBezTo>
                    <a:pt x="549" y="309"/>
                    <a:pt x="235" y="698"/>
                    <a:pt x="9" y="1151"/>
                  </a:cubicBezTo>
                  <a:cubicBezTo>
                    <a:pt x="1" y="1175"/>
                    <a:pt x="19" y="1195"/>
                    <a:pt x="40" y="1195"/>
                  </a:cubicBezTo>
                  <a:cubicBezTo>
                    <a:pt x="51" y="1195"/>
                    <a:pt x="63" y="1189"/>
                    <a:pt x="71" y="1176"/>
                  </a:cubicBezTo>
                  <a:cubicBezTo>
                    <a:pt x="286" y="748"/>
                    <a:pt x="588" y="359"/>
                    <a:pt x="977" y="69"/>
                  </a:cubicBezTo>
                  <a:cubicBezTo>
                    <a:pt x="1009" y="48"/>
                    <a:pt x="987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3"/>
            <p:cNvSpPr/>
            <p:nvPr/>
          </p:nvSpPr>
          <p:spPr>
            <a:xfrm>
              <a:off x="3368275" y="4823150"/>
              <a:ext cx="17500" cy="14700"/>
            </a:xfrm>
            <a:custGeom>
              <a:avLst/>
              <a:gdLst/>
              <a:ahLst/>
              <a:cxnLst/>
              <a:rect l="l" t="t" r="r" b="b"/>
              <a:pathLst>
                <a:path w="700" h="588" extrusionOk="0">
                  <a:moveTo>
                    <a:pt x="652" y="0"/>
                  </a:moveTo>
                  <a:cubicBezTo>
                    <a:pt x="645" y="0"/>
                    <a:pt x="638" y="3"/>
                    <a:pt x="632" y="9"/>
                  </a:cubicBezTo>
                  <a:lnTo>
                    <a:pt x="29" y="537"/>
                  </a:lnTo>
                  <a:cubicBezTo>
                    <a:pt x="1" y="555"/>
                    <a:pt x="21" y="588"/>
                    <a:pt x="44" y="588"/>
                  </a:cubicBezTo>
                  <a:cubicBezTo>
                    <a:pt x="52" y="588"/>
                    <a:pt x="60" y="584"/>
                    <a:pt x="67" y="574"/>
                  </a:cubicBezTo>
                  <a:cubicBezTo>
                    <a:pt x="268" y="398"/>
                    <a:pt x="469" y="222"/>
                    <a:pt x="670" y="59"/>
                  </a:cubicBezTo>
                  <a:cubicBezTo>
                    <a:pt x="699" y="29"/>
                    <a:pt x="676" y="0"/>
                    <a:pt x="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3"/>
            <p:cNvSpPr/>
            <p:nvPr/>
          </p:nvSpPr>
          <p:spPr>
            <a:xfrm>
              <a:off x="3373375" y="4821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3"/>
            <p:cNvSpPr/>
            <p:nvPr/>
          </p:nvSpPr>
          <p:spPr>
            <a:xfrm>
              <a:off x="3408675" y="4826450"/>
              <a:ext cx="28650" cy="11900"/>
            </a:xfrm>
            <a:custGeom>
              <a:avLst/>
              <a:gdLst/>
              <a:ahLst/>
              <a:cxnLst/>
              <a:rect l="l" t="t" r="r" b="b"/>
              <a:pathLst>
                <a:path w="1146" h="476" extrusionOk="0">
                  <a:moveTo>
                    <a:pt x="47" y="1"/>
                  </a:moveTo>
                  <a:cubicBezTo>
                    <a:pt x="8" y="1"/>
                    <a:pt x="1" y="54"/>
                    <a:pt x="35" y="65"/>
                  </a:cubicBezTo>
                  <a:cubicBezTo>
                    <a:pt x="399" y="153"/>
                    <a:pt x="777" y="241"/>
                    <a:pt x="1078" y="467"/>
                  </a:cubicBezTo>
                  <a:cubicBezTo>
                    <a:pt x="1084" y="473"/>
                    <a:pt x="1092" y="476"/>
                    <a:pt x="1099" y="476"/>
                  </a:cubicBezTo>
                  <a:cubicBezTo>
                    <a:pt x="1122" y="476"/>
                    <a:pt x="1145" y="449"/>
                    <a:pt x="1117" y="430"/>
                  </a:cubicBezTo>
                  <a:cubicBezTo>
                    <a:pt x="815" y="191"/>
                    <a:pt x="425" y="90"/>
                    <a:pt x="60" y="2"/>
                  </a:cubicBezTo>
                  <a:cubicBezTo>
                    <a:pt x="56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3"/>
            <p:cNvSpPr/>
            <p:nvPr/>
          </p:nvSpPr>
          <p:spPr>
            <a:xfrm>
              <a:off x="3404825" y="4812025"/>
              <a:ext cx="25025" cy="7725"/>
            </a:xfrm>
            <a:custGeom>
              <a:avLst/>
              <a:gdLst/>
              <a:ahLst/>
              <a:cxnLst/>
              <a:rect l="l" t="t" r="r" b="b"/>
              <a:pathLst>
                <a:path w="1001" h="309" extrusionOk="0">
                  <a:moveTo>
                    <a:pt x="38" y="1"/>
                  </a:moveTo>
                  <a:cubicBezTo>
                    <a:pt x="0" y="1"/>
                    <a:pt x="0" y="63"/>
                    <a:pt x="38" y="76"/>
                  </a:cubicBezTo>
                  <a:cubicBezTo>
                    <a:pt x="352" y="76"/>
                    <a:pt x="654" y="164"/>
                    <a:pt x="931" y="303"/>
                  </a:cubicBezTo>
                  <a:cubicBezTo>
                    <a:pt x="937" y="307"/>
                    <a:pt x="943" y="309"/>
                    <a:pt x="949" y="309"/>
                  </a:cubicBezTo>
                  <a:cubicBezTo>
                    <a:pt x="979" y="309"/>
                    <a:pt x="1000" y="263"/>
                    <a:pt x="969" y="252"/>
                  </a:cubicBezTo>
                  <a:cubicBezTo>
                    <a:pt x="679" y="102"/>
                    <a:pt x="365" y="13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3"/>
            <p:cNvSpPr/>
            <p:nvPr/>
          </p:nvSpPr>
          <p:spPr>
            <a:xfrm>
              <a:off x="3414250" y="4823975"/>
              <a:ext cx="10700" cy="3175"/>
            </a:xfrm>
            <a:custGeom>
              <a:avLst/>
              <a:gdLst/>
              <a:ahLst/>
              <a:cxnLst/>
              <a:rect l="l" t="t" r="r" b="b"/>
              <a:pathLst>
                <a:path w="428" h="127" extrusionOk="0">
                  <a:moveTo>
                    <a:pt x="51" y="1"/>
                  </a:moveTo>
                  <a:cubicBezTo>
                    <a:pt x="26" y="1"/>
                    <a:pt x="13" y="1"/>
                    <a:pt x="0" y="26"/>
                  </a:cubicBezTo>
                  <a:cubicBezTo>
                    <a:pt x="0" y="38"/>
                    <a:pt x="13" y="63"/>
                    <a:pt x="26" y="63"/>
                  </a:cubicBezTo>
                  <a:cubicBezTo>
                    <a:pt x="151" y="88"/>
                    <a:pt x="265" y="101"/>
                    <a:pt x="391" y="127"/>
                  </a:cubicBezTo>
                  <a:cubicBezTo>
                    <a:pt x="403" y="127"/>
                    <a:pt x="428" y="114"/>
                    <a:pt x="428" y="101"/>
                  </a:cubicBezTo>
                  <a:cubicBezTo>
                    <a:pt x="428" y="88"/>
                    <a:pt x="428" y="63"/>
                    <a:pt x="403" y="63"/>
                  </a:cubicBezTo>
                  <a:cubicBezTo>
                    <a:pt x="290" y="38"/>
                    <a:pt x="164" y="26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3"/>
            <p:cNvSpPr/>
            <p:nvPr/>
          </p:nvSpPr>
          <p:spPr>
            <a:xfrm>
              <a:off x="3397600" y="4802475"/>
              <a:ext cx="8200" cy="2150"/>
            </a:xfrm>
            <a:custGeom>
              <a:avLst/>
              <a:gdLst/>
              <a:ahLst/>
              <a:cxnLst/>
              <a:rect l="l" t="t" r="r" b="b"/>
              <a:pathLst>
                <a:path w="328" h="86" extrusionOk="0">
                  <a:moveTo>
                    <a:pt x="116" y="0"/>
                  </a:moveTo>
                  <a:cubicBezTo>
                    <a:pt x="90" y="0"/>
                    <a:pt x="64" y="2"/>
                    <a:pt x="38" y="6"/>
                  </a:cubicBezTo>
                  <a:cubicBezTo>
                    <a:pt x="0" y="6"/>
                    <a:pt x="0" y="68"/>
                    <a:pt x="38" y="68"/>
                  </a:cubicBezTo>
                  <a:cubicBezTo>
                    <a:pt x="126" y="68"/>
                    <a:pt x="202" y="68"/>
                    <a:pt x="289" y="81"/>
                  </a:cubicBezTo>
                  <a:cubicBezTo>
                    <a:pt x="293" y="84"/>
                    <a:pt x="297" y="86"/>
                    <a:pt x="301" y="86"/>
                  </a:cubicBezTo>
                  <a:cubicBezTo>
                    <a:pt x="314" y="86"/>
                    <a:pt x="327" y="74"/>
                    <a:pt x="327" y="56"/>
                  </a:cubicBezTo>
                  <a:cubicBezTo>
                    <a:pt x="327" y="43"/>
                    <a:pt x="327" y="31"/>
                    <a:pt x="302" y="18"/>
                  </a:cubicBezTo>
                  <a:cubicBezTo>
                    <a:pt x="240" y="9"/>
                    <a:pt x="178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3"/>
            <p:cNvSpPr/>
            <p:nvPr/>
          </p:nvSpPr>
          <p:spPr>
            <a:xfrm>
              <a:off x="3409000" y="4842175"/>
              <a:ext cx="40975" cy="23525"/>
            </a:xfrm>
            <a:custGeom>
              <a:avLst/>
              <a:gdLst/>
              <a:ahLst/>
              <a:cxnLst/>
              <a:rect l="l" t="t" r="r" b="b"/>
              <a:pathLst>
                <a:path w="1639" h="941" extrusionOk="0">
                  <a:moveTo>
                    <a:pt x="37" y="0"/>
                  </a:moveTo>
                  <a:cubicBezTo>
                    <a:pt x="7" y="0"/>
                    <a:pt x="1" y="54"/>
                    <a:pt x="34" y="65"/>
                  </a:cubicBezTo>
                  <a:cubicBezTo>
                    <a:pt x="588" y="279"/>
                    <a:pt x="1154" y="505"/>
                    <a:pt x="1568" y="933"/>
                  </a:cubicBezTo>
                  <a:cubicBezTo>
                    <a:pt x="1577" y="938"/>
                    <a:pt x="1586" y="941"/>
                    <a:pt x="1593" y="941"/>
                  </a:cubicBezTo>
                  <a:cubicBezTo>
                    <a:pt x="1620" y="941"/>
                    <a:pt x="1638" y="911"/>
                    <a:pt x="1619" y="882"/>
                  </a:cubicBezTo>
                  <a:cubicBezTo>
                    <a:pt x="1191" y="442"/>
                    <a:pt x="613" y="215"/>
                    <a:pt x="47" y="2"/>
                  </a:cubicBezTo>
                  <a:cubicBezTo>
                    <a:pt x="44" y="1"/>
                    <a:pt x="4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3"/>
            <p:cNvSpPr/>
            <p:nvPr/>
          </p:nvSpPr>
          <p:spPr>
            <a:xfrm>
              <a:off x="3418025" y="4833725"/>
              <a:ext cx="5675" cy="2975"/>
            </a:xfrm>
            <a:custGeom>
              <a:avLst/>
              <a:gdLst/>
              <a:ahLst/>
              <a:cxnLst/>
              <a:rect l="l" t="t" r="r" b="b"/>
              <a:pathLst>
                <a:path w="227" h="119" extrusionOk="0">
                  <a:moveTo>
                    <a:pt x="38" y="0"/>
                  </a:moveTo>
                  <a:cubicBezTo>
                    <a:pt x="25" y="0"/>
                    <a:pt x="0" y="13"/>
                    <a:pt x="0" y="25"/>
                  </a:cubicBezTo>
                  <a:cubicBezTo>
                    <a:pt x="0" y="50"/>
                    <a:pt x="0" y="64"/>
                    <a:pt x="25" y="64"/>
                  </a:cubicBezTo>
                  <a:cubicBezTo>
                    <a:pt x="76" y="89"/>
                    <a:pt x="126" y="101"/>
                    <a:pt x="176" y="114"/>
                  </a:cubicBezTo>
                  <a:cubicBezTo>
                    <a:pt x="180" y="117"/>
                    <a:pt x="184" y="119"/>
                    <a:pt x="189" y="119"/>
                  </a:cubicBezTo>
                  <a:cubicBezTo>
                    <a:pt x="201" y="119"/>
                    <a:pt x="215" y="107"/>
                    <a:pt x="215" y="89"/>
                  </a:cubicBezTo>
                  <a:cubicBezTo>
                    <a:pt x="227" y="76"/>
                    <a:pt x="215" y="64"/>
                    <a:pt x="201" y="50"/>
                  </a:cubicBezTo>
                  <a:cubicBezTo>
                    <a:pt x="139" y="38"/>
                    <a:pt x="89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3"/>
            <p:cNvSpPr/>
            <p:nvPr/>
          </p:nvSpPr>
          <p:spPr>
            <a:xfrm>
              <a:off x="3413625" y="4858875"/>
              <a:ext cx="5675" cy="3800"/>
            </a:xfrm>
            <a:custGeom>
              <a:avLst/>
              <a:gdLst/>
              <a:ahLst/>
              <a:cxnLst/>
              <a:rect l="l" t="t" r="r" b="b"/>
              <a:pathLst>
                <a:path w="227" h="152" extrusionOk="0">
                  <a:moveTo>
                    <a:pt x="51" y="0"/>
                  </a:moveTo>
                  <a:cubicBezTo>
                    <a:pt x="38" y="0"/>
                    <a:pt x="13" y="0"/>
                    <a:pt x="0" y="13"/>
                  </a:cubicBezTo>
                  <a:cubicBezTo>
                    <a:pt x="0" y="38"/>
                    <a:pt x="0" y="50"/>
                    <a:pt x="13" y="64"/>
                  </a:cubicBezTo>
                  <a:cubicBezTo>
                    <a:pt x="64" y="89"/>
                    <a:pt x="126" y="126"/>
                    <a:pt x="176" y="151"/>
                  </a:cubicBezTo>
                  <a:cubicBezTo>
                    <a:pt x="189" y="151"/>
                    <a:pt x="214" y="151"/>
                    <a:pt x="227" y="139"/>
                  </a:cubicBezTo>
                  <a:cubicBezTo>
                    <a:pt x="227" y="126"/>
                    <a:pt x="227" y="101"/>
                    <a:pt x="214" y="89"/>
                  </a:cubicBezTo>
                  <a:cubicBezTo>
                    <a:pt x="151" y="64"/>
                    <a:pt x="101" y="38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3"/>
            <p:cNvSpPr/>
            <p:nvPr/>
          </p:nvSpPr>
          <p:spPr>
            <a:xfrm>
              <a:off x="3435775" y="4881050"/>
              <a:ext cx="24225" cy="21475"/>
            </a:xfrm>
            <a:custGeom>
              <a:avLst/>
              <a:gdLst/>
              <a:ahLst/>
              <a:cxnLst/>
              <a:rect l="l" t="t" r="r" b="b"/>
              <a:pathLst>
                <a:path w="969" h="859" extrusionOk="0">
                  <a:moveTo>
                    <a:pt x="52" y="1"/>
                  </a:moveTo>
                  <a:cubicBezTo>
                    <a:pt x="22" y="1"/>
                    <a:pt x="1" y="46"/>
                    <a:pt x="33" y="57"/>
                  </a:cubicBezTo>
                  <a:cubicBezTo>
                    <a:pt x="372" y="258"/>
                    <a:pt x="674" y="522"/>
                    <a:pt x="900" y="849"/>
                  </a:cubicBezTo>
                  <a:cubicBezTo>
                    <a:pt x="907" y="856"/>
                    <a:pt x="916" y="859"/>
                    <a:pt x="925" y="859"/>
                  </a:cubicBezTo>
                  <a:cubicBezTo>
                    <a:pt x="947" y="859"/>
                    <a:pt x="968" y="838"/>
                    <a:pt x="950" y="811"/>
                  </a:cubicBezTo>
                  <a:cubicBezTo>
                    <a:pt x="712" y="484"/>
                    <a:pt x="410" y="208"/>
                    <a:pt x="70" y="7"/>
                  </a:cubicBezTo>
                  <a:cubicBezTo>
                    <a:pt x="64" y="2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3"/>
            <p:cNvSpPr/>
            <p:nvPr/>
          </p:nvSpPr>
          <p:spPr>
            <a:xfrm>
              <a:off x="3426650" y="4895800"/>
              <a:ext cx="28900" cy="29575"/>
            </a:xfrm>
            <a:custGeom>
              <a:avLst/>
              <a:gdLst/>
              <a:ahLst/>
              <a:cxnLst/>
              <a:rect l="l" t="t" r="r" b="b"/>
              <a:pathLst>
                <a:path w="1156" h="1183" extrusionOk="0">
                  <a:moveTo>
                    <a:pt x="49" y="0"/>
                  </a:moveTo>
                  <a:cubicBezTo>
                    <a:pt x="21" y="0"/>
                    <a:pt x="0" y="37"/>
                    <a:pt x="20" y="57"/>
                  </a:cubicBezTo>
                  <a:cubicBezTo>
                    <a:pt x="423" y="384"/>
                    <a:pt x="825" y="724"/>
                    <a:pt x="1089" y="1164"/>
                  </a:cubicBezTo>
                  <a:cubicBezTo>
                    <a:pt x="1098" y="1177"/>
                    <a:pt x="1110" y="1183"/>
                    <a:pt x="1120" y="1183"/>
                  </a:cubicBezTo>
                  <a:cubicBezTo>
                    <a:pt x="1140" y="1183"/>
                    <a:pt x="1155" y="1164"/>
                    <a:pt x="1139" y="1139"/>
                  </a:cubicBezTo>
                  <a:cubicBezTo>
                    <a:pt x="876" y="686"/>
                    <a:pt x="473" y="347"/>
                    <a:pt x="71" y="7"/>
                  </a:cubicBezTo>
                  <a:cubicBezTo>
                    <a:pt x="63" y="2"/>
                    <a:pt x="56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3"/>
            <p:cNvSpPr/>
            <p:nvPr/>
          </p:nvSpPr>
          <p:spPr>
            <a:xfrm>
              <a:off x="3430775" y="4891100"/>
              <a:ext cx="22300" cy="17950"/>
            </a:xfrm>
            <a:custGeom>
              <a:avLst/>
              <a:gdLst/>
              <a:ahLst/>
              <a:cxnLst/>
              <a:rect l="l" t="t" r="r" b="b"/>
              <a:pathLst>
                <a:path w="892" h="718" extrusionOk="0">
                  <a:moveTo>
                    <a:pt x="41" y="0"/>
                  </a:moveTo>
                  <a:cubicBezTo>
                    <a:pt x="20" y="0"/>
                    <a:pt x="1" y="37"/>
                    <a:pt x="32" y="57"/>
                  </a:cubicBezTo>
                  <a:cubicBezTo>
                    <a:pt x="295" y="271"/>
                    <a:pt x="560" y="485"/>
                    <a:pt x="811" y="711"/>
                  </a:cubicBezTo>
                  <a:cubicBezTo>
                    <a:pt x="818" y="716"/>
                    <a:pt x="826" y="718"/>
                    <a:pt x="833" y="718"/>
                  </a:cubicBezTo>
                  <a:cubicBezTo>
                    <a:pt x="864" y="718"/>
                    <a:pt x="892" y="681"/>
                    <a:pt x="861" y="661"/>
                  </a:cubicBezTo>
                  <a:cubicBezTo>
                    <a:pt x="610" y="435"/>
                    <a:pt x="333" y="208"/>
                    <a:pt x="57" y="7"/>
                  </a:cubicBezTo>
                  <a:cubicBezTo>
                    <a:pt x="52" y="2"/>
                    <a:pt x="4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3"/>
            <p:cNvSpPr/>
            <p:nvPr/>
          </p:nvSpPr>
          <p:spPr>
            <a:xfrm>
              <a:off x="3436400" y="4879175"/>
              <a:ext cx="17675" cy="15450"/>
            </a:xfrm>
            <a:custGeom>
              <a:avLst/>
              <a:gdLst/>
              <a:ahLst/>
              <a:cxnLst/>
              <a:rect l="l" t="t" r="r" b="b"/>
              <a:pathLst>
                <a:path w="707" h="618" extrusionOk="0">
                  <a:moveTo>
                    <a:pt x="41" y="0"/>
                  </a:moveTo>
                  <a:cubicBezTo>
                    <a:pt x="13" y="0"/>
                    <a:pt x="1" y="47"/>
                    <a:pt x="33" y="68"/>
                  </a:cubicBezTo>
                  <a:cubicBezTo>
                    <a:pt x="259" y="219"/>
                    <a:pt x="460" y="395"/>
                    <a:pt x="636" y="610"/>
                  </a:cubicBezTo>
                  <a:cubicBezTo>
                    <a:pt x="645" y="615"/>
                    <a:pt x="653" y="618"/>
                    <a:pt x="661" y="618"/>
                  </a:cubicBezTo>
                  <a:cubicBezTo>
                    <a:pt x="688" y="618"/>
                    <a:pt x="706" y="588"/>
                    <a:pt x="687" y="559"/>
                  </a:cubicBezTo>
                  <a:cubicBezTo>
                    <a:pt x="511" y="345"/>
                    <a:pt x="296" y="169"/>
                    <a:pt x="58" y="6"/>
                  </a:cubicBezTo>
                  <a:cubicBezTo>
                    <a:pt x="52" y="2"/>
                    <a:pt x="4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3"/>
            <p:cNvSpPr/>
            <p:nvPr/>
          </p:nvSpPr>
          <p:spPr>
            <a:xfrm>
              <a:off x="3445250" y="4930375"/>
              <a:ext cx="14675" cy="15325"/>
            </a:xfrm>
            <a:custGeom>
              <a:avLst/>
              <a:gdLst/>
              <a:ahLst/>
              <a:cxnLst/>
              <a:rect l="l" t="t" r="r" b="b"/>
              <a:pathLst>
                <a:path w="587" h="613" extrusionOk="0">
                  <a:moveTo>
                    <a:pt x="52" y="0"/>
                  </a:moveTo>
                  <a:cubicBezTo>
                    <a:pt x="27" y="0"/>
                    <a:pt x="0" y="37"/>
                    <a:pt x="31" y="58"/>
                  </a:cubicBezTo>
                  <a:cubicBezTo>
                    <a:pt x="207" y="222"/>
                    <a:pt x="370" y="410"/>
                    <a:pt x="521" y="599"/>
                  </a:cubicBezTo>
                  <a:cubicBezTo>
                    <a:pt x="527" y="608"/>
                    <a:pt x="535" y="612"/>
                    <a:pt x="543" y="612"/>
                  </a:cubicBezTo>
                  <a:cubicBezTo>
                    <a:pt x="566" y="612"/>
                    <a:pt x="587" y="579"/>
                    <a:pt x="559" y="561"/>
                  </a:cubicBezTo>
                  <a:cubicBezTo>
                    <a:pt x="408" y="359"/>
                    <a:pt x="244" y="183"/>
                    <a:pt x="68" y="7"/>
                  </a:cubicBezTo>
                  <a:cubicBezTo>
                    <a:pt x="63" y="3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3"/>
            <p:cNvSpPr/>
            <p:nvPr/>
          </p:nvSpPr>
          <p:spPr>
            <a:xfrm>
              <a:off x="3433100" y="4913575"/>
              <a:ext cx="4750" cy="4125"/>
            </a:xfrm>
            <a:custGeom>
              <a:avLst/>
              <a:gdLst/>
              <a:ahLst/>
              <a:cxnLst/>
              <a:rect l="l" t="t" r="r" b="b"/>
              <a:pathLst>
                <a:path w="190" h="165" extrusionOk="0">
                  <a:moveTo>
                    <a:pt x="26" y="0"/>
                  </a:moveTo>
                  <a:cubicBezTo>
                    <a:pt x="14" y="0"/>
                    <a:pt x="14" y="13"/>
                    <a:pt x="1" y="13"/>
                  </a:cubicBezTo>
                  <a:lnTo>
                    <a:pt x="1" y="39"/>
                  </a:lnTo>
                  <a:cubicBezTo>
                    <a:pt x="1" y="51"/>
                    <a:pt x="14" y="51"/>
                    <a:pt x="14" y="64"/>
                  </a:cubicBezTo>
                  <a:cubicBezTo>
                    <a:pt x="64" y="89"/>
                    <a:pt x="101" y="126"/>
                    <a:pt x="140" y="151"/>
                  </a:cubicBezTo>
                  <a:cubicBezTo>
                    <a:pt x="152" y="164"/>
                    <a:pt x="165" y="164"/>
                    <a:pt x="165" y="164"/>
                  </a:cubicBezTo>
                  <a:lnTo>
                    <a:pt x="190" y="139"/>
                  </a:lnTo>
                  <a:lnTo>
                    <a:pt x="190" y="114"/>
                  </a:lnTo>
                  <a:lnTo>
                    <a:pt x="177" y="101"/>
                  </a:lnTo>
                  <a:cubicBezTo>
                    <a:pt x="127" y="64"/>
                    <a:pt x="89" y="39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3"/>
            <p:cNvSpPr/>
            <p:nvPr/>
          </p:nvSpPr>
          <p:spPr>
            <a:xfrm>
              <a:off x="3399775" y="4932525"/>
              <a:ext cx="7450" cy="42275"/>
            </a:xfrm>
            <a:custGeom>
              <a:avLst/>
              <a:gdLst/>
              <a:ahLst/>
              <a:cxnLst/>
              <a:rect l="l" t="t" r="r" b="b"/>
              <a:pathLst>
                <a:path w="298" h="1691" extrusionOk="0">
                  <a:moveTo>
                    <a:pt x="258" y="0"/>
                  </a:moveTo>
                  <a:cubicBezTo>
                    <a:pt x="245" y="0"/>
                    <a:pt x="232" y="7"/>
                    <a:pt x="227" y="22"/>
                  </a:cubicBezTo>
                  <a:cubicBezTo>
                    <a:pt x="76" y="550"/>
                    <a:pt x="1" y="1103"/>
                    <a:pt x="14" y="1657"/>
                  </a:cubicBezTo>
                  <a:cubicBezTo>
                    <a:pt x="14" y="1677"/>
                    <a:pt x="32" y="1690"/>
                    <a:pt x="48" y="1690"/>
                  </a:cubicBezTo>
                  <a:cubicBezTo>
                    <a:pt x="63" y="1690"/>
                    <a:pt x="76" y="1680"/>
                    <a:pt x="76" y="1657"/>
                  </a:cubicBezTo>
                  <a:cubicBezTo>
                    <a:pt x="64" y="1116"/>
                    <a:pt x="140" y="563"/>
                    <a:pt x="291" y="47"/>
                  </a:cubicBezTo>
                  <a:cubicBezTo>
                    <a:pt x="298" y="17"/>
                    <a:pt x="278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3"/>
            <p:cNvSpPr/>
            <p:nvPr/>
          </p:nvSpPr>
          <p:spPr>
            <a:xfrm>
              <a:off x="3404825" y="4956875"/>
              <a:ext cx="5375" cy="30750"/>
            </a:xfrm>
            <a:custGeom>
              <a:avLst/>
              <a:gdLst/>
              <a:ahLst/>
              <a:cxnLst/>
              <a:rect l="l" t="t" r="r" b="b"/>
              <a:pathLst>
                <a:path w="215" h="1230" extrusionOk="0">
                  <a:moveTo>
                    <a:pt x="177" y="1"/>
                  </a:moveTo>
                  <a:cubicBezTo>
                    <a:pt x="158" y="1"/>
                    <a:pt x="139" y="10"/>
                    <a:pt x="139" y="29"/>
                  </a:cubicBezTo>
                  <a:cubicBezTo>
                    <a:pt x="151" y="431"/>
                    <a:pt x="0" y="822"/>
                    <a:pt x="101" y="1211"/>
                  </a:cubicBezTo>
                  <a:cubicBezTo>
                    <a:pt x="105" y="1224"/>
                    <a:pt x="116" y="1230"/>
                    <a:pt x="127" y="1230"/>
                  </a:cubicBezTo>
                  <a:cubicBezTo>
                    <a:pt x="148" y="1230"/>
                    <a:pt x="172" y="1211"/>
                    <a:pt x="164" y="1186"/>
                  </a:cubicBezTo>
                  <a:cubicBezTo>
                    <a:pt x="63" y="808"/>
                    <a:pt x="214" y="419"/>
                    <a:pt x="214" y="29"/>
                  </a:cubicBezTo>
                  <a:cubicBezTo>
                    <a:pt x="214" y="10"/>
                    <a:pt x="196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3"/>
            <p:cNvSpPr/>
            <p:nvPr/>
          </p:nvSpPr>
          <p:spPr>
            <a:xfrm>
              <a:off x="3420075" y="4960750"/>
              <a:ext cx="4425" cy="27125"/>
            </a:xfrm>
            <a:custGeom>
              <a:avLst/>
              <a:gdLst/>
              <a:ahLst/>
              <a:cxnLst/>
              <a:rect l="l" t="t" r="r" b="b"/>
              <a:pathLst>
                <a:path w="177" h="1085" extrusionOk="0">
                  <a:moveTo>
                    <a:pt x="33" y="0"/>
                  </a:moveTo>
                  <a:cubicBezTo>
                    <a:pt x="16" y="0"/>
                    <a:pt x="0" y="13"/>
                    <a:pt x="7" y="38"/>
                  </a:cubicBezTo>
                  <a:cubicBezTo>
                    <a:pt x="44" y="377"/>
                    <a:pt x="69" y="717"/>
                    <a:pt x="107" y="1056"/>
                  </a:cubicBezTo>
                  <a:cubicBezTo>
                    <a:pt x="113" y="1075"/>
                    <a:pt x="132" y="1085"/>
                    <a:pt x="148" y="1085"/>
                  </a:cubicBezTo>
                  <a:cubicBezTo>
                    <a:pt x="164" y="1085"/>
                    <a:pt x="176" y="1075"/>
                    <a:pt x="170" y="1056"/>
                  </a:cubicBezTo>
                  <a:cubicBezTo>
                    <a:pt x="145" y="717"/>
                    <a:pt x="107" y="377"/>
                    <a:pt x="69" y="38"/>
                  </a:cubicBezTo>
                  <a:cubicBezTo>
                    <a:pt x="69" y="13"/>
                    <a:pt x="50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3"/>
            <p:cNvSpPr/>
            <p:nvPr/>
          </p:nvSpPr>
          <p:spPr>
            <a:xfrm>
              <a:off x="3430300" y="4956650"/>
              <a:ext cx="2825" cy="6125"/>
            </a:xfrm>
            <a:custGeom>
              <a:avLst/>
              <a:gdLst/>
              <a:ahLst/>
              <a:cxnLst/>
              <a:rect l="l" t="t" r="r" b="b"/>
              <a:pathLst>
                <a:path w="113" h="245" extrusionOk="0">
                  <a:moveTo>
                    <a:pt x="25" y="1"/>
                  </a:moveTo>
                  <a:cubicBezTo>
                    <a:pt x="12" y="1"/>
                    <a:pt x="0" y="13"/>
                    <a:pt x="0" y="38"/>
                  </a:cubicBezTo>
                  <a:cubicBezTo>
                    <a:pt x="12" y="101"/>
                    <a:pt x="25" y="164"/>
                    <a:pt x="37" y="214"/>
                  </a:cubicBezTo>
                  <a:cubicBezTo>
                    <a:pt x="47" y="232"/>
                    <a:pt x="56" y="244"/>
                    <a:pt x="70" y="244"/>
                  </a:cubicBezTo>
                  <a:cubicBezTo>
                    <a:pt x="75" y="244"/>
                    <a:pt x="81" y="243"/>
                    <a:pt x="88" y="239"/>
                  </a:cubicBezTo>
                  <a:cubicBezTo>
                    <a:pt x="101" y="239"/>
                    <a:pt x="113" y="214"/>
                    <a:pt x="101" y="202"/>
                  </a:cubicBezTo>
                  <a:cubicBezTo>
                    <a:pt x="101" y="177"/>
                    <a:pt x="88" y="151"/>
                    <a:pt x="76" y="113"/>
                  </a:cubicBezTo>
                  <a:lnTo>
                    <a:pt x="76" y="76"/>
                  </a:lnTo>
                  <a:cubicBezTo>
                    <a:pt x="76" y="63"/>
                    <a:pt x="63" y="63"/>
                    <a:pt x="63" y="51"/>
                  </a:cubicBezTo>
                  <a:lnTo>
                    <a:pt x="63" y="38"/>
                  </a:lnTo>
                  <a:cubicBezTo>
                    <a:pt x="63" y="13"/>
                    <a:pt x="5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3"/>
            <p:cNvSpPr/>
            <p:nvPr/>
          </p:nvSpPr>
          <p:spPr>
            <a:xfrm>
              <a:off x="3400100" y="4925075"/>
              <a:ext cx="3475" cy="6975"/>
            </a:xfrm>
            <a:custGeom>
              <a:avLst/>
              <a:gdLst/>
              <a:ahLst/>
              <a:cxnLst/>
              <a:rect l="l" t="t" r="r" b="b"/>
              <a:pathLst>
                <a:path w="139" h="279" extrusionOk="0">
                  <a:moveTo>
                    <a:pt x="101" y="1"/>
                  </a:moveTo>
                  <a:cubicBezTo>
                    <a:pt x="89" y="1"/>
                    <a:pt x="76" y="10"/>
                    <a:pt x="76" y="18"/>
                  </a:cubicBezTo>
                  <a:cubicBezTo>
                    <a:pt x="63" y="94"/>
                    <a:pt x="38" y="169"/>
                    <a:pt x="1" y="232"/>
                  </a:cubicBezTo>
                  <a:cubicBezTo>
                    <a:pt x="1" y="244"/>
                    <a:pt x="1" y="258"/>
                    <a:pt x="13" y="270"/>
                  </a:cubicBezTo>
                  <a:cubicBezTo>
                    <a:pt x="19" y="275"/>
                    <a:pt x="26" y="278"/>
                    <a:pt x="34" y="278"/>
                  </a:cubicBezTo>
                  <a:cubicBezTo>
                    <a:pt x="45" y="278"/>
                    <a:pt x="56" y="272"/>
                    <a:pt x="63" y="258"/>
                  </a:cubicBezTo>
                  <a:cubicBezTo>
                    <a:pt x="102" y="194"/>
                    <a:pt x="127" y="119"/>
                    <a:pt x="139" y="43"/>
                  </a:cubicBezTo>
                  <a:cubicBezTo>
                    <a:pt x="139" y="18"/>
                    <a:pt x="139" y="6"/>
                    <a:pt x="114" y="6"/>
                  </a:cubicBezTo>
                  <a:cubicBezTo>
                    <a:pt x="110" y="2"/>
                    <a:pt x="105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3"/>
            <p:cNvSpPr/>
            <p:nvPr/>
          </p:nvSpPr>
          <p:spPr>
            <a:xfrm>
              <a:off x="3390350" y="4890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3"/>
            <p:cNvSpPr/>
            <p:nvPr/>
          </p:nvSpPr>
          <p:spPr>
            <a:xfrm>
              <a:off x="3445050" y="4950225"/>
              <a:ext cx="4425" cy="6250"/>
            </a:xfrm>
            <a:custGeom>
              <a:avLst/>
              <a:gdLst/>
              <a:ahLst/>
              <a:cxnLst/>
              <a:rect l="l" t="t" r="r" b="b"/>
              <a:pathLst>
                <a:path w="177" h="250" extrusionOk="0">
                  <a:moveTo>
                    <a:pt x="33" y="1"/>
                  </a:moveTo>
                  <a:cubicBezTo>
                    <a:pt x="28" y="1"/>
                    <a:pt x="21" y="2"/>
                    <a:pt x="14" y="6"/>
                  </a:cubicBezTo>
                  <a:cubicBezTo>
                    <a:pt x="1" y="18"/>
                    <a:pt x="1" y="31"/>
                    <a:pt x="14" y="56"/>
                  </a:cubicBezTo>
                  <a:cubicBezTo>
                    <a:pt x="39" y="107"/>
                    <a:pt x="76" y="169"/>
                    <a:pt x="101" y="232"/>
                  </a:cubicBezTo>
                  <a:cubicBezTo>
                    <a:pt x="111" y="241"/>
                    <a:pt x="126" y="250"/>
                    <a:pt x="138" y="250"/>
                  </a:cubicBezTo>
                  <a:cubicBezTo>
                    <a:pt x="143" y="250"/>
                    <a:pt x="148" y="248"/>
                    <a:pt x="152" y="245"/>
                  </a:cubicBezTo>
                  <a:cubicBezTo>
                    <a:pt x="165" y="232"/>
                    <a:pt x="177" y="219"/>
                    <a:pt x="165" y="207"/>
                  </a:cubicBezTo>
                  <a:cubicBezTo>
                    <a:pt x="126" y="144"/>
                    <a:pt x="101" y="82"/>
                    <a:pt x="64" y="18"/>
                  </a:cubicBezTo>
                  <a:cubicBezTo>
                    <a:pt x="55" y="10"/>
                    <a:pt x="46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3"/>
            <p:cNvSpPr/>
            <p:nvPr/>
          </p:nvSpPr>
          <p:spPr>
            <a:xfrm>
              <a:off x="3413625" y="4942500"/>
              <a:ext cx="1600" cy="4500"/>
            </a:xfrm>
            <a:custGeom>
              <a:avLst/>
              <a:gdLst/>
              <a:ahLst/>
              <a:cxnLst/>
              <a:rect l="l" t="t" r="r" b="b"/>
              <a:pathLst>
                <a:path w="64" h="180" extrusionOk="0">
                  <a:moveTo>
                    <a:pt x="25" y="0"/>
                  </a:moveTo>
                  <a:cubicBezTo>
                    <a:pt x="13" y="13"/>
                    <a:pt x="0" y="25"/>
                    <a:pt x="0" y="38"/>
                  </a:cubicBezTo>
                  <a:lnTo>
                    <a:pt x="0" y="151"/>
                  </a:lnTo>
                  <a:cubicBezTo>
                    <a:pt x="0" y="162"/>
                    <a:pt x="9" y="180"/>
                    <a:pt x="18" y="180"/>
                  </a:cubicBezTo>
                  <a:cubicBezTo>
                    <a:pt x="21" y="180"/>
                    <a:pt x="23" y="179"/>
                    <a:pt x="25" y="176"/>
                  </a:cubicBezTo>
                  <a:cubicBezTo>
                    <a:pt x="51" y="176"/>
                    <a:pt x="64" y="164"/>
                    <a:pt x="64" y="151"/>
                  </a:cubicBezTo>
                  <a:lnTo>
                    <a:pt x="64" y="38"/>
                  </a:lnTo>
                  <a:cubicBezTo>
                    <a:pt x="64" y="25"/>
                    <a:pt x="51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3"/>
            <p:cNvSpPr/>
            <p:nvPr/>
          </p:nvSpPr>
          <p:spPr>
            <a:xfrm>
              <a:off x="3409225" y="4988075"/>
              <a:ext cx="2225" cy="12675"/>
            </a:xfrm>
            <a:custGeom>
              <a:avLst/>
              <a:gdLst/>
              <a:ahLst/>
              <a:cxnLst/>
              <a:rect l="l" t="t" r="r" b="b"/>
              <a:pathLst>
                <a:path w="89" h="507" extrusionOk="0">
                  <a:moveTo>
                    <a:pt x="57" y="1"/>
                  </a:moveTo>
                  <a:cubicBezTo>
                    <a:pt x="41" y="1"/>
                    <a:pt x="25" y="13"/>
                    <a:pt x="25" y="38"/>
                  </a:cubicBezTo>
                  <a:cubicBezTo>
                    <a:pt x="13" y="177"/>
                    <a:pt x="13" y="328"/>
                    <a:pt x="0" y="479"/>
                  </a:cubicBezTo>
                  <a:cubicBezTo>
                    <a:pt x="0" y="498"/>
                    <a:pt x="19" y="507"/>
                    <a:pt x="38" y="507"/>
                  </a:cubicBezTo>
                  <a:cubicBezTo>
                    <a:pt x="57" y="507"/>
                    <a:pt x="76" y="498"/>
                    <a:pt x="76" y="479"/>
                  </a:cubicBezTo>
                  <a:cubicBezTo>
                    <a:pt x="76" y="328"/>
                    <a:pt x="89" y="177"/>
                    <a:pt x="89" y="38"/>
                  </a:cubicBezTo>
                  <a:cubicBezTo>
                    <a:pt x="89" y="13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3"/>
            <p:cNvSpPr/>
            <p:nvPr/>
          </p:nvSpPr>
          <p:spPr>
            <a:xfrm>
              <a:off x="3409550" y="4986525"/>
              <a:ext cx="1900" cy="11100"/>
            </a:xfrm>
            <a:custGeom>
              <a:avLst/>
              <a:gdLst/>
              <a:ahLst/>
              <a:cxnLst/>
              <a:rect l="l" t="t" r="r" b="b"/>
              <a:pathLst>
                <a:path w="76" h="444" extrusionOk="0">
                  <a:moveTo>
                    <a:pt x="33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12" y="164"/>
                    <a:pt x="12" y="289"/>
                    <a:pt x="12" y="415"/>
                  </a:cubicBezTo>
                  <a:cubicBezTo>
                    <a:pt x="12" y="434"/>
                    <a:pt x="28" y="443"/>
                    <a:pt x="44" y="443"/>
                  </a:cubicBezTo>
                  <a:cubicBezTo>
                    <a:pt x="60" y="443"/>
                    <a:pt x="76" y="434"/>
                    <a:pt x="76" y="415"/>
                  </a:cubicBezTo>
                  <a:lnTo>
                    <a:pt x="76" y="38"/>
                  </a:lnTo>
                  <a:cubicBezTo>
                    <a:pt x="69" y="13"/>
                    <a:pt x="50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3"/>
            <p:cNvSpPr/>
            <p:nvPr/>
          </p:nvSpPr>
          <p:spPr>
            <a:xfrm>
              <a:off x="3409550" y="4990525"/>
              <a:ext cx="2525" cy="11725"/>
            </a:xfrm>
            <a:custGeom>
              <a:avLst/>
              <a:gdLst/>
              <a:ahLst/>
              <a:cxnLst/>
              <a:rect l="l" t="t" r="r" b="b"/>
              <a:pathLst>
                <a:path w="101" h="469" extrusionOk="0">
                  <a:moveTo>
                    <a:pt x="31" y="0"/>
                  </a:moveTo>
                  <a:cubicBezTo>
                    <a:pt x="16" y="0"/>
                    <a:pt x="0" y="10"/>
                    <a:pt x="0" y="29"/>
                  </a:cubicBezTo>
                  <a:cubicBezTo>
                    <a:pt x="12" y="167"/>
                    <a:pt x="25" y="292"/>
                    <a:pt x="37" y="431"/>
                  </a:cubicBezTo>
                  <a:cubicBezTo>
                    <a:pt x="37" y="456"/>
                    <a:pt x="53" y="469"/>
                    <a:pt x="69" y="469"/>
                  </a:cubicBezTo>
                  <a:cubicBezTo>
                    <a:pt x="85" y="469"/>
                    <a:pt x="101" y="456"/>
                    <a:pt x="101" y="431"/>
                  </a:cubicBezTo>
                  <a:cubicBezTo>
                    <a:pt x="88" y="292"/>
                    <a:pt x="76" y="167"/>
                    <a:pt x="63" y="29"/>
                  </a:cubicBezTo>
                  <a:cubicBezTo>
                    <a:pt x="63" y="10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3"/>
            <p:cNvSpPr/>
            <p:nvPr/>
          </p:nvSpPr>
          <p:spPr>
            <a:xfrm>
              <a:off x="3406850" y="4983750"/>
              <a:ext cx="3350" cy="19225"/>
            </a:xfrm>
            <a:custGeom>
              <a:avLst/>
              <a:gdLst/>
              <a:ahLst/>
              <a:cxnLst/>
              <a:rect l="l" t="t" r="r" b="b"/>
              <a:pathLst>
                <a:path w="134" h="769" extrusionOk="0">
                  <a:moveTo>
                    <a:pt x="37" y="0"/>
                  </a:moveTo>
                  <a:cubicBezTo>
                    <a:pt x="18" y="0"/>
                    <a:pt x="0" y="14"/>
                    <a:pt x="8" y="35"/>
                  </a:cubicBezTo>
                  <a:cubicBezTo>
                    <a:pt x="45" y="275"/>
                    <a:pt x="58" y="501"/>
                    <a:pt x="58" y="739"/>
                  </a:cubicBezTo>
                  <a:cubicBezTo>
                    <a:pt x="58" y="759"/>
                    <a:pt x="74" y="768"/>
                    <a:pt x="89" y="768"/>
                  </a:cubicBezTo>
                  <a:cubicBezTo>
                    <a:pt x="105" y="768"/>
                    <a:pt x="120" y="759"/>
                    <a:pt x="120" y="739"/>
                  </a:cubicBezTo>
                  <a:cubicBezTo>
                    <a:pt x="133" y="501"/>
                    <a:pt x="108" y="262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3"/>
            <p:cNvSpPr/>
            <p:nvPr/>
          </p:nvSpPr>
          <p:spPr>
            <a:xfrm>
              <a:off x="3403550" y="4979275"/>
              <a:ext cx="3050" cy="17550"/>
            </a:xfrm>
            <a:custGeom>
              <a:avLst/>
              <a:gdLst/>
              <a:ahLst/>
              <a:cxnLst/>
              <a:rect l="l" t="t" r="r" b="b"/>
              <a:pathLst>
                <a:path w="122" h="702" extrusionOk="0">
                  <a:moveTo>
                    <a:pt x="55" y="0"/>
                  </a:moveTo>
                  <a:cubicBezTo>
                    <a:pt x="39" y="0"/>
                    <a:pt x="20" y="13"/>
                    <a:pt x="14" y="38"/>
                  </a:cubicBezTo>
                  <a:cubicBezTo>
                    <a:pt x="1" y="253"/>
                    <a:pt x="14" y="466"/>
                    <a:pt x="51" y="680"/>
                  </a:cubicBezTo>
                  <a:cubicBezTo>
                    <a:pt x="56" y="695"/>
                    <a:pt x="69" y="702"/>
                    <a:pt x="82" y="702"/>
                  </a:cubicBezTo>
                  <a:cubicBezTo>
                    <a:pt x="102" y="702"/>
                    <a:pt x="122" y="685"/>
                    <a:pt x="114" y="655"/>
                  </a:cubicBezTo>
                  <a:cubicBezTo>
                    <a:pt x="76" y="454"/>
                    <a:pt x="64" y="239"/>
                    <a:pt x="76" y="38"/>
                  </a:cubicBezTo>
                  <a:cubicBezTo>
                    <a:pt x="83" y="13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3"/>
            <p:cNvSpPr/>
            <p:nvPr/>
          </p:nvSpPr>
          <p:spPr>
            <a:xfrm>
              <a:off x="3402625" y="4972900"/>
              <a:ext cx="2075" cy="21275"/>
            </a:xfrm>
            <a:custGeom>
              <a:avLst/>
              <a:gdLst/>
              <a:ahLst/>
              <a:cxnLst/>
              <a:rect l="l" t="t" r="r" b="b"/>
              <a:pathLst>
                <a:path w="83" h="851" extrusionOk="0">
                  <a:moveTo>
                    <a:pt x="49" y="1"/>
                  </a:moveTo>
                  <a:cubicBezTo>
                    <a:pt x="32" y="1"/>
                    <a:pt x="13" y="11"/>
                    <a:pt x="13" y="30"/>
                  </a:cubicBezTo>
                  <a:cubicBezTo>
                    <a:pt x="13" y="293"/>
                    <a:pt x="1" y="558"/>
                    <a:pt x="1" y="821"/>
                  </a:cubicBezTo>
                  <a:cubicBezTo>
                    <a:pt x="1" y="840"/>
                    <a:pt x="16" y="850"/>
                    <a:pt x="32" y="850"/>
                  </a:cubicBezTo>
                  <a:cubicBezTo>
                    <a:pt x="47" y="850"/>
                    <a:pt x="63" y="840"/>
                    <a:pt x="63" y="821"/>
                  </a:cubicBezTo>
                  <a:cubicBezTo>
                    <a:pt x="63" y="558"/>
                    <a:pt x="76" y="293"/>
                    <a:pt x="76" y="30"/>
                  </a:cubicBezTo>
                  <a:cubicBezTo>
                    <a:pt x="82" y="11"/>
                    <a:pt x="6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3"/>
            <p:cNvSpPr/>
            <p:nvPr/>
          </p:nvSpPr>
          <p:spPr>
            <a:xfrm>
              <a:off x="3400425" y="4976125"/>
              <a:ext cx="2225" cy="19525"/>
            </a:xfrm>
            <a:custGeom>
              <a:avLst/>
              <a:gdLst/>
              <a:ahLst/>
              <a:cxnLst/>
              <a:rect l="l" t="t" r="r" b="b"/>
              <a:pathLst>
                <a:path w="89" h="781" extrusionOk="0">
                  <a:moveTo>
                    <a:pt x="55" y="1"/>
                  </a:moveTo>
                  <a:cubicBezTo>
                    <a:pt x="38" y="1"/>
                    <a:pt x="19" y="13"/>
                    <a:pt x="13" y="38"/>
                  </a:cubicBezTo>
                  <a:cubicBezTo>
                    <a:pt x="0" y="278"/>
                    <a:pt x="0" y="504"/>
                    <a:pt x="0" y="743"/>
                  </a:cubicBezTo>
                  <a:cubicBezTo>
                    <a:pt x="0" y="768"/>
                    <a:pt x="16" y="780"/>
                    <a:pt x="32" y="780"/>
                  </a:cubicBezTo>
                  <a:cubicBezTo>
                    <a:pt x="48" y="780"/>
                    <a:pt x="63" y="768"/>
                    <a:pt x="63" y="743"/>
                  </a:cubicBezTo>
                  <a:cubicBezTo>
                    <a:pt x="63" y="504"/>
                    <a:pt x="63" y="278"/>
                    <a:pt x="89" y="38"/>
                  </a:cubicBezTo>
                  <a:cubicBezTo>
                    <a:pt x="89" y="13"/>
                    <a:pt x="73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3"/>
            <p:cNvSpPr/>
            <p:nvPr/>
          </p:nvSpPr>
          <p:spPr>
            <a:xfrm>
              <a:off x="3413000" y="4993650"/>
              <a:ext cx="1900" cy="14575"/>
            </a:xfrm>
            <a:custGeom>
              <a:avLst/>
              <a:gdLst/>
              <a:ahLst/>
              <a:cxnLst/>
              <a:rect l="l" t="t" r="r" b="b"/>
              <a:pathLst>
                <a:path w="76" h="583" extrusionOk="0">
                  <a:moveTo>
                    <a:pt x="38" y="1"/>
                  </a:moveTo>
                  <a:cubicBezTo>
                    <a:pt x="19" y="1"/>
                    <a:pt x="0" y="10"/>
                    <a:pt x="0" y="30"/>
                  </a:cubicBezTo>
                  <a:cubicBezTo>
                    <a:pt x="13" y="206"/>
                    <a:pt x="13" y="382"/>
                    <a:pt x="13" y="545"/>
                  </a:cubicBezTo>
                  <a:cubicBezTo>
                    <a:pt x="13" y="570"/>
                    <a:pt x="29" y="582"/>
                    <a:pt x="44" y="582"/>
                  </a:cubicBezTo>
                  <a:cubicBezTo>
                    <a:pt x="60" y="582"/>
                    <a:pt x="76" y="570"/>
                    <a:pt x="76" y="545"/>
                  </a:cubicBezTo>
                  <a:lnTo>
                    <a:pt x="76" y="30"/>
                  </a:lnTo>
                  <a:cubicBezTo>
                    <a:pt x="76" y="10"/>
                    <a:pt x="5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3"/>
            <p:cNvSpPr/>
            <p:nvPr/>
          </p:nvSpPr>
          <p:spPr>
            <a:xfrm>
              <a:off x="3416450" y="4990850"/>
              <a:ext cx="1925" cy="13300"/>
            </a:xfrm>
            <a:custGeom>
              <a:avLst/>
              <a:gdLst/>
              <a:ahLst/>
              <a:cxnLst/>
              <a:rect l="l" t="t" r="r" b="b"/>
              <a:pathLst>
                <a:path w="77" h="532" extrusionOk="0">
                  <a:moveTo>
                    <a:pt x="32" y="0"/>
                  </a:moveTo>
                  <a:cubicBezTo>
                    <a:pt x="16" y="0"/>
                    <a:pt x="1" y="9"/>
                    <a:pt x="1" y="28"/>
                  </a:cubicBezTo>
                  <a:cubicBezTo>
                    <a:pt x="13" y="179"/>
                    <a:pt x="13" y="343"/>
                    <a:pt x="1" y="494"/>
                  </a:cubicBezTo>
                  <a:cubicBezTo>
                    <a:pt x="1" y="519"/>
                    <a:pt x="16" y="531"/>
                    <a:pt x="32" y="531"/>
                  </a:cubicBezTo>
                  <a:cubicBezTo>
                    <a:pt x="48" y="531"/>
                    <a:pt x="63" y="519"/>
                    <a:pt x="63" y="494"/>
                  </a:cubicBezTo>
                  <a:cubicBezTo>
                    <a:pt x="76" y="343"/>
                    <a:pt x="76" y="179"/>
                    <a:pt x="63" y="28"/>
                  </a:cubicBezTo>
                  <a:cubicBezTo>
                    <a:pt x="63" y="9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3"/>
            <p:cNvSpPr/>
            <p:nvPr/>
          </p:nvSpPr>
          <p:spPr>
            <a:xfrm>
              <a:off x="3417825" y="4991075"/>
              <a:ext cx="2725" cy="15100"/>
            </a:xfrm>
            <a:custGeom>
              <a:avLst/>
              <a:gdLst/>
              <a:ahLst/>
              <a:cxnLst/>
              <a:rect l="l" t="t" r="r" b="b"/>
              <a:pathLst>
                <a:path w="109" h="604" extrusionOk="0">
                  <a:moveTo>
                    <a:pt x="45" y="1"/>
                  </a:moveTo>
                  <a:cubicBezTo>
                    <a:pt x="24" y="1"/>
                    <a:pt x="0" y="20"/>
                    <a:pt x="8" y="44"/>
                  </a:cubicBezTo>
                  <a:cubicBezTo>
                    <a:pt x="33" y="208"/>
                    <a:pt x="33" y="384"/>
                    <a:pt x="8" y="560"/>
                  </a:cubicBezTo>
                  <a:cubicBezTo>
                    <a:pt x="8" y="584"/>
                    <a:pt x="35" y="604"/>
                    <a:pt x="54" y="604"/>
                  </a:cubicBezTo>
                  <a:cubicBezTo>
                    <a:pt x="64" y="604"/>
                    <a:pt x="72" y="598"/>
                    <a:pt x="72" y="585"/>
                  </a:cubicBezTo>
                  <a:cubicBezTo>
                    <a:pt x="109" y="396"/>
                    <a:pt x="97" y="208"/>
                    <a:pt x="72" y="19"/>
                  </a:cubicBezTo>
                  <a:cubicBezTo>
                    <a:pt x="67" y="6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3"/>
            <p:cNvSpPr/>
            <p:nvPr/>
          </p:nvSpPr>
          <p:spPr>
            <a:xfrm>
              <a:off x="3420850" y="4990525"/>
              <a:ext cx="2225" cy="14950"/>
            </a:xfrm>
            <a:custGeom>
              <a:avLst/>
              <a:gdLst/>
              <a:ahLst/>
              <a:cxnLst/>
              <a:rect l="l" t="t" r="r" b="b"/>
              <a:pathLst>
                <a:path w="89" h="598" extrusionOk="0">
                  <a:moveTo>
                    <a:pt x="32" y="0"/>
                  </a:moveTo>
                  <a:cubicBezTo>
                    <a:pt x="17" y="0"/>
                    <a:pt x="1" y="10"/>
                    <a:pt x="1" y="29"/>
                  </a:cubicBezTo>
                  <a:cubicBezTo>
                    <a:pt x="26" y="205"/>
                    <a:pt x="26" y="381"/>
                    <a:pt x="13" y="569"/>
                  </a:cubicBezTo>
                  <a:cubicBezTo>
                    <a:pt x="13" y="588"/>
                    <a:pt x="32" y="598"/>
                    <a:pt x="51" y="598"/>
                  </a:cubicBezTo>
                  <a:cubicBezTo>
                    <a:pt x="70" y="598"/>
                    <a:pt x="88" y="588"/>
                    <a:pt x="88" y="569"/>
                  </a:cubicBezTo>
                  <a:cubicBezTo>
                    <a:pt x="88" y="381"/>
                    <a:pt x="88" y="205"/>
                    <a:pt x="63" y="29"/>
                  </a:cubicBezTo>
                  <a:cubicBezTo>
                    <a:pt x="63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3"/>
            <p:cNvSpPr/>
            <p:nvPr/>
          </p:nvSpPr>
          <p:spPr>
            <a:xfrm>
              <a:off x="3423500" y="4990825"/>
              <a:ext cx="3350" cy="16600"/>
            </a:xfrm>
            <a:custGeom>
              <a:avLst/>
              <a:gdLst/>
              <a:ahLst/>
              <a:cxnLst/>
              <a:rect l="l" t="t" r="r" b="b"/>
              <a:pathLst>
                <a:path w="134" h="664" extrusionOk="0">
                  <a:moveTo>
                    <a:pt x="40" y="1"/>
                  </a:moveTo>
                  <a:cubicBezTo>
                    <a:pt x="20" y="1"/>
                    <a:pt x="0" y="19"/>
                    <a:pt x="8" y="42"/>
                  </a:cubicBezTo>
                  <a:cubicBezTo>
                    <a:pt x="33" y="143"/>
                    <a:pt x="46" y="243"/>
                    <a:pt x="58" y="344"/>
                  </a:cubicBezTo>
                  <a:cubicBezTo>
                    <a:pt x="58" y="394"/>
                    <a:pt x="71" y="444"/>
                    <a:pt x="71" y="495"/>
                  </a:cubicBezTo>
                  <a:cubicBezTo>
                    <a:pt x="71" y="532"/>
                    <a:pt x="71" y="582"/>
                    <a:pt x="46" y="595"/>
                  </a:cubicBezTo>
                  <a:cubicBezTo>
                    <a:pt x="14" y="616"/>
                    <a:pt x="35" y="664"/>
                    <a:pt x="65" y="664"/>
                  </a:cubicBezTo>
                  <a:cubicBezTo>
                    <a:pt x="71" y="664"/>
                    <a:pt x="77" y="662"/>
                    <a:pt x="83" y="658"/>
                  </a:cubicBezTo>
                  <a:cubicBezTo>
                    <a:pt x="121" y="633"/>
                    <a:pt x="133" y="595"/>
                    <a:pt x="133" y="545"/>
                  </a:cubicBezTo>
                  <a:cubicBezTo>
                    <a:pt x="133" y="495"/>
                    <a:pt x="133" y="431"/>
                    <a:pt x="121" y="381"/>
                  </a:cubicBezTo>
                  <a:cubicBezTo>
                    <a:pt x="121" y="255"/>
                    <a:pt x="96" y="143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3"/>
            <p:cNvSpPr/>
            <p:nvPr/>
          </p:nvSpPr>
          <p:spPr>
            <a:xfrm>
              <a:off x="3424425" y="4989500"/>
              <a:ext cx="4300" cy="15800"/>
            </a:xfrm>
            <a:custGeom>
              <a:avLst/>
              <a:gdLst/>
              <a:ahLst/>
              <a:cxnLst/>
              <a:rect l="l" t="t" r="r" b="b"/>
              <a:pathLst>
                <a:path w="172" h="632" extrusionOk="0">
                  <a:moveTo>
                    <a:pt x="45" y="1"/>
                  </a:moveTo>
                  <a:cubicBezTo>
                    <a:pt x="24" y="1"/>
                    <a:pt x="0" y="20"/>
                    <a:pt x="9" y="45"/>
                  </a:cubicBezTo>
                  <a:cubicBezTo>
                    <a:pt x="34" y="132"/>
                    <a:pt x="46" y="221"/>
                    <a:pt x="71" y="308"/>
                  </a:cubicBezTo>
                  <a:cubicBezTo>
                    <a:pt x="71" y="359"/>
                    <a:pt x="84" y="409"/>
                    <a:pt x="84" y="447"/>
                  </a:cubicBezTo>
                  <a:cubicBezTo>
                    <a:pt x="96" y="472"/>
                    <a:pt x="96" y="497"/>
                    <a:pt x="96" y="523"/>
                  </a:cubicBezTo>
                  <a:lnTo>
                    <a:pt x="96" y="548"/>
                  </a:lnTo>
                  <a:lnTo>
                    <a:pt x="96" y="568"/>
                  </a:lnTo>
                  <a:lnTo>
                    <a:pt x="96" y="568"/>
                  </a:lnTo>
                  <a:cubicBezTo>
                    <a:pt x="71" y="574"/>
                    <a:pt x="58" y="613"/>
                    <a:pt x="96" y="623"/>
                  </a:cubicBezTo>
                  <a:cubicBezTo>
                    <a:pt x="105" y="629"/>
                    <a:pt x="113" y="631"/>
                    <a:pt x="121" y="631"/>
                  </a:cubicBezTo>
                  <a:cubicBezTo>
                    <a:pt x="149" y="631"/>
                    <a:pt x="172" y="599"/>
                    <a:pt x="172" y="560"/>
                  </a:cubicBezTo>
                  <a:cubicBezTo>
                    <a:pt x="172" y="509"/>
                    <a:pt x="160" y="447"/>
                    <a:pt x="147" y="384"/>
                  </a:cubicBezTo>
                  <a:cubicBezTo>
                    <a:pt x="122" y="258"/>
                    <a:pt x="96" y="145"/>
                    <a:pt x="71" y="20"/>
                  </a:cubicBezTo>
                  <a:cubicBezTo>
                    <a:pt x="67" y="6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3"/>
            <p:cNvSpPr/>
            <p:nvPr/>
          </p:nvSpPr>
          <p:spPr>
            <a:xfrm>
              <a:off x="3426925" y="4992725"/>
              <a:ext cx="4025" cy="14700"/>
            </a:xfrm>
            <a:custGeom>
              <a:avLst/>
              <a:gdLst/>
              <a:ahLst/>
              <a:cxnLst/>
              <a:rect l="l" t="t" r="r" b="b"/>
              <a:pathLst>
                <a:path w="161" h="588" extrusionOk="0">
                  <a:moveTo>
                    <a:pt x="45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85" y="204"/>
                    <a:pt x="97" y="380"/>
                    <a:pt x="47" y="544"/>
                  </a:cubicBezTo>
                  <a:cubicBezTo>
                    <a:pt x="39" y="569"/>
                    <a:pt x="63" y="588"/>
                    <a:pt x="84" y="588"/>
                  </a:cubicBezTo>
                  <a:cubicBezTo>
                    <a:pt x="95" y="588"/>
                    <a:pt x="106" y="583"/>
                    <a:pt x="110" y="570"/>
                  </a:cubicBezTo>
                  <a:cubicBezTo>
                    <a:pt x="160" y="380"/>
                    <a:pt x="147" y="192"/>
                    <a:pt x="72" y="16"/>
                  </a:cubicBezTo>
                  <a:cubicBezTo>
                    <a:pt x="64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3"/>
            <p:cNvSpPr/>
            <p:nvPr/>
          </p:nvSpPr>
          <p:spPr>
            <a:xfrm>
              <a:off x="3422125" y="4992575"/>
              <a:ext cx="2825" cy="12000"/>
            </a:xfrm>
            <a:custGeom>
              <a:avLst/>
              <a:gdLst/>
              <a:ahLst/>
              <a:cxnLst/>
              <a:rect l="l" t="t" r="r" b="b"/>
              <a:pathLst>
                <a:path w="113" h="480" extrusionOk="0">
                  <a:moveTo>
                    <a:pt x="41" y="0"/>
                  </a:moveTo>
                  <a:cubicBezTo>
                    <a:pt x="23" y="0"/>
                    <a:pt x="0" y="17"/>
                    <a:pt x="0" y="47"/>
                  </a:cubicBezTo>
                  <a:cubicBezTo>
                    <a:pt x="37" y="173"/>
                    <a:pt x="37" y="311"/>
                    <a:pt x="25" y="437"/>
                  </a:cubicBezTo>
                  <a:cubicBezTo>
                    <a:pt x="25" y="462"/>
                    <a:pt x="25" y="475"/>
                    <a:pt x="51" y="475"/>
                  </a:cubicBezTo>
                  <a:cubicBezTo>
                    <a:pt x="54" y="479"/>
                    <a:pt x="59" y="480"/>
                    <a:pt x="63" y="480"/>
                  </a:cubicBezTo>
                  <a:cubicBezTo>
                    <a:pt x="75" y="480"/>
                    <a:pt x="88" y="471"/>
                    <a:pt x="88" y="462"/>
                  </a:cubicBezTo>
                  <a:cubicBezTo>
                    <a:pt x="113" y="311"/>
                    <a:pt x="101" y="160"/>
                    <a:pt x="63" y="22"/>
                  </a:cubicBezTo>
                  <a:cubicBezTo>
                    <a:pt x="63" y="7"/>
                    <a:pt x="5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3"/>
            <p:cNvSpPr/>
            <p:nvPr/>
          </p:nvSpPr>
          <p:spPr>
            <a:xfrm>
              <a:off x="3423675" y="4990900"/>
              <a:ext cx="2875" cy="10100"/>
            </a:xfrm>
            <a:custGeom>
              <a:avLst/>
              <a:gdLst/>
              <a:ahLst/>
              <a:cxnLst/>
              <a:rect l="l" t="t" r="r" b="b"/>
              <a:pathLst>
                <a:path w="115" h="404" extrusionOk="0">
                  <a:moveTo>
                    <a:pt x="76" y="1"/>
                  </a:moveTo>
                  <a:cubicBezTo>
                    <a:pt x="51" y="1"/>
                    <a:pt x="39" y="14"/>
                    <a:pt x="39" y="26"/>
                  </a:cubicBezTo>
                  <a:lnTo>
                    <a:pt x="1" y="366"/>
                  </a:lnTo>
                  <a:cubicBezTo>
                    <a:pt x="1" y="391"/>
                    <a:pt x="26" y="403"/>
                    <a:pt x="39" y="403"/>
                  </a:cubicBezTo>
                  <a:cubicBezTo>
                    <a:pt x="64" y="403"/>
                    <a:pt x="76" y="391"/>
                    <a:pt x="76" y="366"/>
                  </a:cubicBezTo>
                  <a:cubicBezTo>
                    <a:pt x="89" y="252"/>
                    <a:pt x="101" y="140"/>
                    <a:pt x="101" y="26"/>
                  </a:cubicBezTo>
                  <a:cubicBezTo>
                    <a:pt x="114" y="14"/>
                    <a:pt x="89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3"/>
            <p:cNvSpPr/>
            <p:nvPr/>
          </p:nvSpPr>
          <p:spPr>
            <a:xfrm>
              <a:off x="3429150" y="4992225"/>
              <a:ext cx="3350" cy="14050"/>
            </a:xfrm>
            <a:custGeom>
              <a:avLst/>
              <a:gdLst/>
              <a:ahLst/>
              <a:cxnLst/>
              <a:rect l="l" t="t" r="r" b="b"/>
              <a:pathLst>
                <a:path w="134" h="562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58" y="199"/>
                    <a:pt x="71" y="363"/>
                    <a:pt x="46" y="514"/>
                  </a:cubicBezTo>
                  <a:cubicBezTo>
                    <a:pt x="38" y="545"/>
                    <a:pt x="58" y="561"/>
                    <a:pt x="78" y="561"/>
                  </a:cubicBezTo>
                  <a:cubicBezTo>
                    <a:pt x="91" y="561"/>
                    <a:pt x="104" y="554"/>
                    <a:pt x="109" y="539"/>
                  </a:cubicBezTo>
                  <a:cubicBezTo>
                    <a:pt x="134" y="363"/>
                    <a:pt x="122" y="187"/>
                    <a:pt x="71" y="23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3"/>
            <p:cNvSpPr/>
            <p:nvPr/>
          </p:nvSpPr>
          <p:spPr>
            <a:xfrm>
              <a:off x="3432625" y="4987200"/>
              <a:ext cx="4275" cy="17275"/>
            </a:xfrm>
            <a:custGeom>
              <a:avLst/>
              <a:gdLst/>
              <a:ahLst/>
              <a:cxnLst/>
              <a:rect l="l" t="t" r="r" b="b"/>
              <a:pathLst>
                <a:path w="171" h="691" extrusionOk="0">
                  <a:moveTo>
                    <a:pt x="37" y="0"/>
                  </a:moveTo>
                  <a:cubicBezTo>
                    <a:pt x="18" y="0"/>
                    <a:pt x="0" y="14"/>
                    <a:pt x="8" y="36"/>
                  </a:cubicBezTo>
                  <a:cubicBezTo>
                    <a:pt x="58" y="137"/>
                    <a:pt x="83" y="237"/>
                    <a:pt x="95" y="350"/>
                  </a:cubicBezTo>
                  <a:lnTo>
                    <a:pt x="95" y="501"/>
                  </a:lnTo>
                  <a:cubicBezTo>
                    <a:pt x="95" y="551"/>
                    <a:pt x="95" y="601"/>
                    <a:pt x="58" y="640"/>
                  </a:cubicBezTo>
                  <a:cubicBezTo>
                    <a:pt x="39" y="658"/>
                    <a:pt x="62" y="691"/>
                    <a:pt x="86" y="691"/>
                  </a:cubicBezTo>
                  <a:cubicBezTo>
                    <a:pt x="94" y="691"/>
                    <a:pt x="102" y="687"/>
                    <a:pt x="108" y="677"/>
                  </a:cubicBezTo>
                  <a:cubicBezTo>
                    <a:pt x="171" y="601"/>
                    <a:pt x="171" y="476"/>
                    <a:pt x="159" y="363"/>
                  </a:cubicBezTo>
                  <a:cubicBezTo>
                    <a:pt x="146" y="249"/>
                    <a:pt x="120" y="137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3"/>
            <p:cNvSpPr/>
            <p:nvPr/>
          </p:nvSpPr>
          <p:spPr>
            <a:xfrm>
              <a:off x="3429475" y="4989900"/>
              <a:ext cx="5750" cy="14300"/>
            </a:xfrm>
            <a:custGeom>
              <a:avLst/>
              <a:gdLst/>
              <a:ahLst/>
              <a:cxnLst/>
              <a:rect l="l" t="t" r="r" b="b"/>
              <a:pathLst>
                <a:path w="230" h="572" extrusionOk="0">
                  <a:moveTo>
                    <a:pt x="39" y="1"/>
                  </a:moveTo>
                  <a:cubicBezTo>
                    <a:pt x="20" y="1"/>
                    <a:pt x="0" y="18"/>
                    <a:pt x="8" y="41"/>
                  </a:cubicBezTo>
                  <a:cubicBezTo>
                    <a:pt x="58" y="205"/>
                    <a:pt x="109" y="381"/>
                    <a:pt x="159" y="544"/>
                  </a:cubicBezTo>
                  <a:cubicBezTo>
                    <a:pt x="164" y="564"/>
                    <a:pt x="177" y="572"/>
                    <a:pt x="190" y="572"/>
                  </a:cubicBezTo>
                  <a:cubicBezTo>
                    <a:pt x="210" y="572"/>
                    <a:pt x="229" y="554"/>
                    <a:pt x="221" y="532"/>
                  </a:cubicBezTo>
                  <a:cubicBezTo>
                    <a:pt x="171" y="368"/>
                    <a:pt x="121" y="192"/>
                    <a:pt x="70" y="29"/>
                  </a:cubicBezTo>
                  <a:cubicBezTo>
                    <a:pt x="66" y="9"/>
                    <a:pt x="5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3"/>
            <p:cNvSpPr/>
            <p:nvPr/>
          </p:nvSpPr>
          <p:spPr>
            <a:xfrm>
              <a:off x="3432925" y="4991450"/>
              <a:ext cx="3350" cy="12450"/>
            </a:xfrm>
            <a:custGeom>
              <a:avLst/>
              <a:gdLst/>
              <a:ahLst/>
              <a:cxnLst/>
              <a:rect l="l" t="t" r="r" b="b"/>
              <a:pathLst>
                <a:path w="134" h="498" extrusionOk="0">
                  <a:moveTo>
                    <a:pt x="40" y="1"/>
                  </a:moveTo>
                  <a:cubicBezTo>
                    <a:pt x="20" y="1"/>
                    <a:pt x="1" y="19"/>
                    <a:pt x="8" y="42"/>
                  </a:cubicBezTo>
                  <a:lnTo>
                    <a:pt x="46" y="269"/>
                  </a:lnTo>
                  <a:cubicBezTo>
                    <a:pt x="58" y="306"/>
                    <a:pt x="58" y="331"/>
                    <a:pt x="58" y="369"/>
                  </a:cubicBezTo>
                  <a:cubicBezTo>
                    <a:pt x="58" y="394"/>
                    <a:pt x="71" y="406"/>
                    <a:pt x="58" y="419"/>
                  </a:cubicBezTo>
                  <a:lnTo>
                    <a:pt x="58" y="430"/>
                  </a:lnTo>
                  <a:lnTo>
                    <a:pt x="58" y="430"/>
                  </a:lnTo>
                  <a:cubicBezTo>
                    <a:pt x="28" y="434"/>
                    <a:pt x="12" y="483"/>
                    <a:pt x="46" y="495"/>
                  </a:cubicBezTo>
                  <a:cubicBezTo>
                    <a:pt x="53" y="497"/>
                    <a:pt x="59" y="498"/>
                    <a:pt x="65" y="498"/>
                  </a:cubicBezTo>
                  <a:cubicBezTo>
                    <a:pt x="95" y="498"/>
                    <a:pt x="122" y="475"/>
                    <a:pt x="122" y="445"/>
                  </a:cubicBezTo>
                  <a:cubicBezTo>
                    <a:pt x="134" y="406"/>
                    <a:pt x="122" y="356"/>
                    <a:pt x="122" y="319"/>
                  </a:cubicBezTo>
                  <a:cubicBezTo>
                    <a:pt x="108" y="218"/>
                    <a:pt x="96" y="118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3"/>
            <p:cNvSpPr/>
            <p:nvPr/>
          </p:nvSpPr>
          <p:spPr>
            <a:xfrm>
              <a:off x="3435450" y="4991625"/>
              <a:ext cx="3350" cy="13475"/>
            </a:xfrm>
            <a:custGeom>
              <a:avLst/>
              <a:gdLst/>
              <a:ahLst/>
              <a:cxnLst/>
              <a:rect l="l" t="t" r="r" b="b"/>
              <a:pathLst>
                <a:path w="134" h="539" extrusionOk="0">
                  <a:moveTo>
                    <a:pt x="40" y="0"/>
                  </a:moveTo>
                  <a:cubicBezTo>
                    <a:pt x="20" y="0"/>
                    <a:pt x="0" y="17"/>
                    <a:pt x="7" y="47"/>
                  </a:cubicBezTo>
                  <a:cubicBezTo>
                    <a:pt x="58" y="186"/>
                    <a:pt x="71" y="349"/>
                    <a:pt x="46" y="500"/>
                  </a:cubicBezTo>
                  <a:cubicBezTo>
                    <a:pt x="46" y="513"/>
                    <a:pt x="58" y="538"/>
                    <a:pt x="83" y="538"/>
                  </a:cubicBezTo>
                  <a:cubicBezTo>
                    <a:pt x="96" y="538"/>
                    <a:pt x="108" y="513"/>
                    <a:pt x="108" y="500"/>
                  </a:cubicBezTo>
                  <a:cubicBezTo>
                    <a:pt x="133" y="337"/>
                    <a:pt x="121" y="173"/>
                    <a:pt x="71" y="22"/>
                  </a:cubicBezTo>
                  <a:cubicBezTo>
                    <a:pt x="66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3"/>
            <p:cNvSpPr/>
            <p:nvPr/>
          </p:nvSpPr>
          <p:spPr>
            <a:xfrm>
              <a:off x="3436375" y="4987850"/>
              <a:ext cx="4300" cy="16250"/>
            </a:xfrm>
            <a:custGeom>
              <a:avLst/>
              <a:gdLst/>
              <a:ahLst/>
              <a:cxnLst/>
              <a:rect l="l" t="t" r="r" b="b"/>
              <a:pathLst>
                <a:path w="172" h="650" extrusionOk="0">
                  <a:moveTo>
                    <a:pt x="41" y="0"/>
                  </a:moveTo>
                  <a:cubicBezTo>
                    <a:pt x="21" y="0"/>
                    <a:pt x="1" y="17"/>
                    <a:pt x="9" y="47"/>
                  </a:cubicBezTo>
                  <a:cubicBezTo>
                    <a:pt x="52" y="200"/>
                    <a:pt x="86" y="371"/>
                    <a:pt x="103" y="537"/>
                  </a:cubicBezTo>
                  <a:lnTo>
                    <a:pt x="103" y="537"/>
                  </a:lnTo>
                  <a:cubicBezTo>
                    <a:pt x="102" y="537"/>
                    <a:pt x="100" y="537"/>
                    <a:pt x="99" y="537"/>
                  </a:cubicBezTo>
                  <a:cubicBezTo>
                    <a:pt x="76" y="537"/>
                    <a:pt x="52" y="570"/>
                    <a:pt x="71" y="589"/>
                  </a:cubicBezTo>
                  <a:cubicBezTo>
                    <a:pt x="96" y="601"/>
                    <a:pt x="109" y="626"/>
                    <a:pt x="121" y="639"/>
                  </a:cubicBezTo>
                  <a:cubicBezTo>
                    <a:pt x="125" y="646"/>
                    <a:pt x="131" y="649"/>
                    <a:pt x="138" y="649"/>
                  </a:cubicBezTo>
                  <a:cubicBezTo>
                    <a:pt x="153" y="649"/>
                    <a:pt x="172" y="631"/>
                    <a:pt x="172" y="614"/>
                  </a:cubicBezTo>
                  <a:cubicBezTo>
                    <a:pt x="160" y="413"/>
                    <a:pt x="121" y="211"/>
                    <a:pt x="71" y="22"/>
                  </a:cubicBezTo>
                  <a:cubicBezTo>
                    <a:pt x="66" y="7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3"/>
            <p:cNvSpPr/>
            <p:nvPr/>
          </p:nvSpPr>
          <p:spPr>
            <a:xfrm>
              <a:off x="3437975" y="4986575"/>
              <a:ext cx="4925" cy="15400"/>
            </a:xfrm>
            <a:custGeom>
              <a:avLst/>
              <a:gdLst/>
              <a:ahLst/>
              <a:cxnLst/>
              <a:rect l="l" t="t" r="r" b="b"/>
              <a:pathLst>
                <a:path w="197" h="616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32" y="137"/>
                    <a:pt x="57" y="224"/>
                    <a:pt x="70" y="313"/>
                  </a:cubicBezTo>
                  <a:cubicBezTo>
                    <a:pt x="83" y="363"/>
                    <a:pt x="96" y="400"/>
                    <a:pt x="96" y="450"/>
                  </a:cubicBezTo>
                  <a:cubicBezTo>
                    <a:pt x="96" y="489"/>
                    <a:pt x="108" y="526"/>
                    <a:pt x="83" y="564"/>
                  </a:cubicBezTo>
                  <a:cubicBezTo>
                    <a:pt x="64" y="583"/>
                    <a:pt x="87" y="615"/>
                    <a:pt x="110" y="615"/>
                  </a:cubicBezTo>
                  <a:cubicBezTo>
                    <a:pt x="118" y="615"/>
                    <a:pt x="126" y="611"/>
                    <a:pt x="133" y="601"/>
                  </a:cubicBezTo>
                  <a:cubicBezTo>
                    <a:pt x="196" y="526"/>
                    <a:pt x="158" y="425"/>
                    <a:pt x="146" y="338"/>
                  </a:cubicBezTo>
                  <a:cubicBezTo>
                    <a:pt x="121" y="237"/>
                    <a:pt x="96" y="123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3"/>
            <p:cNvSpPr/>
            <p:nvPr/>
          </p:nvSpPr>
          <p:spPr>
            <a:xfrm>
              <a:off x="3440475" y="4985625"/>
              <a:ext cx="5550" cy="16775"/>
            </a:xfrm>
            <a:custGeom>
              <a:avLst/>
              <a:gdLst/>
              <a:ahLst/>
              <a:cxnLst/>
              <a:rect l="l" t="t" r="r" b="b"/>
              <a:pathLst>
                <a:path w="222" h="671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46" y="136"/>
                    <a:pt x="71" y="250"/>
                    <a:pt x="96" y="351"/>
                  </a:cubicBezTo>
                  <a:cubicBezTo>
                    <a:pt x="108" y="401"/>
                    <a:pt x="121" y="451"/>
                    <a:pt x="121" y="502"/>
                  </a:cubicBezTo>
                  <a:cubicBezTo>
                    <a:pt x="121" y="539"/>
                    <a:pt x="121" y="589"/>
                    <a:pt x="96" y="602"/>
                  </a:cubicBezTo>
                  <a:cubicBezTo>
                    <a:pt x="64" y="623"/>
                    <a:pt x="86" y="670"/>
                    <a:pt x="116" y="670"/>
                  </a:cubicBezTo>
                  <a:cubicBezTo>
                    <a:pt x="121" y="670"/>
                    <a:pt x="127" y="669"/>
                    <a:pt x="133" y="664"/>
                  </a:cubicBezTo>
                  <a:cubicBezTo>
                    <a:pt x="222" y="602"/>
                    <a:pt x="184" y="476"/>
                    <a:pt x="172" y="388"/>
                  </a:cubicBezTo>
                  <a:cubicBezTo>
                    <a:pt x="147" y="262"/>
                    <a:pt x="108" y="149"/>
                    <a:pt x="71" y="24"/>
                  </a:cubicBezTo>
                  <a:cubicBezTo>
                    <a:pt x="66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3"/>
            <p:cNvSpPr/>
            <p:nvPr/>
          </p:nvSpPr>
          <p:spPr>
            <a:xfrm>
              <a:off x="3442375" y="4985000"/>
              <a:ext cx="3650" cy="11925"/>
            </a:xfrm>
            <a:custGeom>
              <a:avLst/>
              <a:gdLst/>
              <a:ahLst/>
              <a:cxnLst/>
              <a:rect l="l" t="t" r="r" b="b"/>
              <a:pathLst>
                <a:path w="146" h="477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57" y="174"/>
                    <a:pt x="71" y="312"/>
                    <a:pt x="57" y="451"/>
                  </a:cubicBezTo>
                  <a:cubicBezTo>
                    <a:pt x="57" y="463"/>
                    <a:pt x="83" y="476"/>
                    <a:pt x="96" y="476"/>
                  </a:cubicBezTo>
                  <a:cubicBezTo>
                    <a:pt x="108" y="476"/>
                    <a:pt x="121" y="463"/>
                    <a:pt x="121" y="451"/>
                  </a:cubicBezTo>
                  <a:cubicBezTo>
                    <a:pt x="146" y="300"/>
                    <a:pt x="121" y="161"/>
                    <a:pt x="71" y="24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3"/>
            <p:cNvSpPr/>
            <p:nvPr/>
          </p:nvSpPr>
          <p:spPr>
            <a:xfrm>
              <a:off x="3444850" y="4983125"/>
              <a:ext cx="4000" cy="17450"/>
            </a:xfrm>
            <a:custGeom>
              <a:avLst/>
              <a:gdLst/>
              <a:ahLst/>
              <a:cxnLst/>
              <a:rect l="l" t="t" r="r" b="b"/>
              <a:pathLst>
                <a:path w="160" h="698" extrusionOk="0">
                  <a:moveTo>
                    <a:pt x="51" y="0"/>
                  </a:moveTo>
                  <a:cubicBezTo>
                    <a:pt x="32" y="0"/>
                    <a:pt x="14" y="13"/>
                    <a:pt x="22" y="35"/>
                  </a:cubicBezTo>
                  <a:cubicBezTo>
                    <a:pt x="47" y="136"/>
                    <a:pt x="59" y="236"/>
                    <a:pt x="72" y="337"/>
                  </a:cubicBezTo>
                  <a:cubicBezTo>
                    <a:pt x="84" y="387"/>
                    <a:pt x="84" y="438"/>
                    <a:pt x="84" y="488"/>
                  </a:cubicBezTo>
                  <a:lnTo>
                    <a:pt x="84" y="563"/>
                  </a:lnTo>
                  <a:cubicBezTo>
                    <a:pt x="84" y="563"/>
                    <a:pt x="84" y="628"/>
                    <a:pt x="75" y="628"/>
                  </a:cubicBezTo>
                  <a:cubicBezTo>
                    <a:pt x="74" y="628"/>
                    <a:pt x="73" y="628"/>
                    <a:pt x="72" y="627"/>
                  </a:cubicBezTo>
                  <a:cubicBezTo>
                    <a:pt x="68" y="625"/>
                    <a:pt x="64" y="625"/>
                    <a:pt x="59" y="625"/>
                  </a:cubicBezTo>
                  <a:cubicBezTo>
                    <a:pt x="26" y="625"/>
                    <a:pt x="1" y="667"/>
                    <a:pt x="34" y="689"/>
                  </a:cubicBezTo>
                  <a:cubicBezTo>
                    <a:pt x="45" y="695"/>
                    <a:pt x="56" y="697"/>
                    <a:pt x="67" y="697"/>
                  </a:cubicBezTo>
                  <a:cubicBezTo>
                    <a:pt x="105" y="697"/>
                    <a:pt x="137" y="666"/>
                    <a:pt x="148" y="627"/>
                  </a:cubicBezTo>
                  <a:cubicBezTo>
                    <a:pt x="160" y="563"/>
                    <a:pt x="148" y="488"/>
                    <a:pt x="148" y="425"/>
                  </a:cubicBezTo>
                  <a:cubicBezTo>
                    <a:pt x="134" y="287"/>
                    <a:pt x="122" y="149"/>
                    <a:pt x="84" y="23"/>
                  </a:cubicBezTo>
                  <a:cubicBezTo>
                    <a:pt x="79" y="7"/>
                    <a:pt x="6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3"/>
            <p:cNvSpPr/>
            <p:nvPr/>
          </p:nvSpPr>
          <p:spPr>
            <a:xfrm>
              <a:off x="3446950" y="4981725"/>
              <a:ext cx="4750" cy="15575"/>
            </a:xfrm>
            <a:custGeom>
              <a:avLst/>
              <a:gdLst/>
              <a:ahLst/>
              <a:cxnLst/>
              <a:rect l="l" t="t" r="r" b="b"/>
              <a:pathLst>
                <a:path w="190" h="623" extrusionOk="0">
                  <a:moveTo>
                    <a:pt x="82" y="1"/>
                  </a:moveTo>
                  <a:cubicBezTo>
                    <a:pt x="63" y="1"/>
                    <a:pt x="43" y="19"/>
                    <a:pt x="50" y="41"/>
                  </a:cubicBezTo>
                  <a:cubicBezTo>
                    <a:pt x="89" y="129"/>
                    <a:pt x="101" y="230"/>
                    <a:pt x="101" y="317"/>
                  </a:cubicBezTo>
                  <a:cubicBezTo>
                    <a:pt x="114" y="368"/>
                    <a:pt x="114" y="418"/>
                    <a:pt x="114" y="468"/>
                  </a:cubicBezTo>
                  <a:cubicBezTo>
                    <a:pt x="114" y="492"/>
                    <a:pt x="103" y="558"/>
                    <a:pt x="71" y="558"/>
                  </a:cubicBezTo>
                  <a:cubicBezTo>
                    <a:pt x="69" y="558"/>
                    <a:pt x="66" y="558"/>
                    <a:pt x="64" y="557"/>
                  </a:cubicBezTo>
                  <a:cubicBezTo>
                    <a:pt x="13" y="557"/>
                    <a:pt x="0" y="619"/>
                    <a:pt x="38" y="619"/>
                  </a:cubicBezTo>
                  <a:cubicBezTo>
                    <a:pt x="48" y="622"/>
                    <a:pt x="57" y="623"/>
                    <a:pt x="66" y="623"/>
                  </a:cubicBezTo>
                  <a:cubicBezTo>
                    <a:pt x="106" y="623"/>
                    <a:pt x="144" y="600"/>
                    <a:pt x="164" y="569"/>
                  </a:cubicBezTo>
                  <a:cubicBezTo>
                    <a:pt x="189" y="507"/>
                    <a:pt x="176" y="443"/>
                    <a:pt x="176" y="381"/>
                  </a:cubicBezTo>
                  <a:cubicBezTo>
                    <a:pt x="176" y="267"/>
                    <a:pt x="164" y="141"/>
                    <a:pt x="114" y="29"/>
                  </a:cubicBezTo>
                  <a:cubicBezTo>
                    <a:pt x="109" y="9"/>
                    <a:pt x="9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3"/>
            <p:cNvSpPr/>
            <p:nvPr/>
          </p:nvSpPr>
          <p:spPr>
            <a:xfrm>
              <a:off x="3448325" y="4980900"/>
              <a:ext cx="5550" cy="17275"/>
            </a:xfrm>
            <a:custGeom>
              <a:avLst/>
              <a:gdLst/>
              <a:ahLst/>
              <a:cxnLst/>
              <a:rect l="l" t="t" r="r" b="b"/>
              <a:pathLst>
                <a:path w="222" h="691" extrusionOk="0">
                  <a:moveTo>
                    <a:pt x="38" y="1"/>
                  </a:moveTo>
                  <a:cubicBezTo>
                    <a:pt x="19" y="1"/>
                    <a:pt x="1" y="14"/>
                    <a:pt x="9" y="37"/>
                  </a:cubicBezTo>
                  <a:cubicBezTo>
                    <a:pt x="90" y="224"/>
                    <a:pt x="139" y="422"/>
                    <a:pt x="156" y="612"/>
                  </a:cubicBezTo>
                  <a:lnTo>
                    <a:pt x="156" y="612"/>
                  </a:lnTo>
                  <a:cubicBezTo>
                    <a:pt x="153" y="609"/>
                    <a:pt x="150" y="605"/>
                    <a:pt x="146" y="602"/>
                  </a:cubicBezTo>
                  <a:cubicBezTo>
                    <a:pt x="139" y="591"/>
                    <a:pt x="129" y="586"/>
                    <a:pt x="119" y="586"/>
                  </a:cubicBezTo>
                  <a:cubicBezTo>
                    <a:pt x="98" y="586"/>
                    <a:pt x="79" y="610"/>
                    <a:pt x="96" y="627"/>
                  </a:cubicBezTo>
                  <a:cubicBezTo>
                    <a:pt x="121" y="665"/>
                    <a:pt x="146" y="691"/>
                    <a:pt x="197" y="691"/>
                  </a:cubicBezTo>
                  <a:cubicBezTo>
                    <a:pt x="210" y="691"/>
                    <a:pt x="222" y="677"/>
                    <a:pt x="222" y="652"/>
                  </a:cubicBezTo>
                  <a:cubicBezTo>
                    <a:pt x="210" y="439"/>
                    <a:pt x="159" y="225"/>
                    <a:pt x="71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3"/>
            <p:cNvSpPr/>
            <p:nvPr/>
          </p:nvSpPr>
          <p:spPr>
            <a:xfrm>
              <a:off x="3448700" y="4980450"/>
              <a:ext cx="5175" cy="16850"/>
            </a:xfrm>
            <a:custGeom>
              <a:avLst/>
              <a:gdLst/>
              <a:ahLst/>
              <a:cxnLst/>
              <a:rect l="l" t="t" r="r" b="b"/>
              <a:pathLst>
                <a:path w="207" h="674" extrusionOk="0">
                  <a:moveTo>
                    <a:pt x="48" y="1"/>
                  </a:moveTo>
                  <a:cubicBezTo>
                    <a:pt x="27" y="1"/>
                    <a:pt x="1" y="28"/>
                    <a:pt x="19" y="55"/>
                  </a:cubicBezTo>
                  <a:cubicBezTo>
                    <a:pt x="94" y="231"/>
                    <a:pt x="131" y="432"/>
                    <a:pt x="131" y="645"/>
                  </a:cubicBezTo>
                  <a:cubicBezTo>
                    <a:pt x="131" y="664"/>
                    <a:pt x="147" y="674"/>
                    <a:pt x="163" y="674"/>
                  </a:cubicBezTo>
                  <a:cubicBezTo>
                    <a:pt x="179" y="674"/>
                    <a:pt x="195" y="664"/>
                    <a:pt x="195" y="645"/>
                  </a:cubicBezTo>
                  <a:cubicBezTo>
                    <a:pt x="207" y="419"/>
                    <a:pt x="157" y="218"/>
                    <a:pt x="69" y="16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3"/>
            <p:cNvSpPr/>
            <p:nvPr/>
          </p:nvSpPr>
          <p:spPr>
            <a:xfrm>
              <a:off x="3446775" y="4978400"/>
              <a:ext cx="6050" cy="16700"/>
            </a:xfrm>
            <a:custGeom>
              <a:avLst/>
              <a:gdLst/>
              <a:ahLst/>
              <a:cxnLst/>
              <a:rect l="l" t="t" r="r" b="b"/>
              <a:pathLst>
                <a:path w="242" h="668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83" y="237"/>
                    <a:pt x="146" y="438"/>
                    <a:pt x="171" y="640"/>
                  </a:cubicBezTo>
                  <a:cubicBezTo>
                    <a:pt x="176" y="660"/>
                    <a:pt x="189" y="668"/>
                    <a:pt x="202" y="668"/>
                  </a:cubicBezTo>
                  <a:cubicBezTo>
                    <a:pt x="222" y="668"/>
                    <a:pt x="241" y="649"/>
                    <a:pt x="234" y="627"/>
                  </a:cubicBezTo>
                  <a:cubicBezTo>
                    <a:pt x="208" y="425"/>
                    <a:pt x="146" y="212"/>
                    <a:pt x="71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3"/>
            <p:cNvSpPr/>
            <p:nvPr/>
          </p:nvSpPr>
          <p:spPr>
            <a:xfrm>
              <a:off x="3444250" y="4973675"/>
              <a:ext cx="5750" cy="16875"/>
            </a:xfrm>
            <a:custGeom>
              <a:avLst/>
              <a:gdLst/>
              <a:ahLst/>
              <a:cxnLst/>
              <a:rect l="l" t="t" r="r" b="b"/>
              <a:pathLst>
                <a:path w="230" h="675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58" y="237"/>
                    <a:pt x="108" y="451"/>
                    <a:pt x="158" y="653"/>
                  </a:cubicBezTo>
                  <a:cubicBezTo>
                    <a:pt x="164" y="667"/>
                    <a:pt x="177" y="674"/>
                    <a:pt x="189" y="674"/>
                  </a:cubicBezTo>
                  <a:cubicBezTo>
                    <a:pt x="209" y="674"/>
                    <a:pt x="229" y="658"/>
                    <a:pt x="222" y="627"/>
                  </a:cubicBezTo>
                  <a:lnTo>
                    <a:pt x="71" y="24"/>
                  </a:ln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3"/>
            <p:cNvSpPr/>
            <p:nvPr/>
          </p:nvSpPr>
          <p:spPr>
            <a:xfrm>
              <a:off x="3453050" y="4981225"/>
              <a:ext cx="3350" cy="14200"/>
            </a:xfrm>
            <a:custGeom>
              <a:avLst/>
              <a:gdLst/>
              <a:ahLst/>
              <a:cxnLst/>
              <a:rect l="l" t="t" r="r" b="b"/>
              <a:pathLst>
                <a:path w="134" h="568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58" y="200"/>
                    <a:pt x="71" y="376"/>
                    <a:pt x="46" y="539"/>
                  </a:cubicBezTo>
                  <a:cubicBezTo>
                    <a:pt x="46" y="558"/>
                    <a:pt x="62" y="567"/>
                    <a:pt x="79" y="567"/>
                  </a:cubicBezTo>
                  <a:cubicBezTo>
                    <a:pt x="96" y="567"/>
                    <a:pt x="115" y="558"/>
                    <a:pt x="121" y="539"/>
                  </a:cubicBezTo>
                  <a:cubicBezTo>
                    <a:pt x="133" y="363"/>
                    <a:pt x="121" y="187"/>
                    <a:pt x="71" y="24"/>
                  </a:cubicBezTo>
                  <a:cubicBezTo>
                    <a:pt x="66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3"/>
            <p:cNvSpPr/>
            <p:nvPr/>
          </p:nvSpPr>
          <p:spPr>
            <a:xfrm>
              <a:off x="3452075" y="4972850"/>
              <a:ext cx="5900" cy="20725"/>
            </a:xfrm>
            <a:custGeom>
              <a:avLst/>
              <a:gdLst/>
              <a:ahLst/>
              <a:cxnLst/>
              <a:rect l="l" t="t" r="r" b="b"/>
              <a:pathLst>
                <a:path w="236" h="829" extrusionOk="0">
                  <a:moveTo>
                    <a:pt x="46" y="0"/>
                  </a:moveTo>
                  <a:cubicBezTo>
                    <a:pt x="25" y="0"/>
                    <a:pt x="1" y="19"/>
                    <a:pt x="9" y="44"/>
                  </a:cubicBezTo>
                  <a:cubicBezTo>
                    <a:pt x="47" y="157"/>
                    <a:pt x="85" y="283"/>
                    <a:pt x="110" y="409"/>
                  </a:cubicBezTo>
                  <a:lnTo>
                    <a:pt x="147" y="597"/>
                  </a:lnTo>
                  <a:cubicBezTo>
                    <a:pt x="157" y="646"/>
                    <a:pt x="160" y="694"/>
                    <a:pt x="154" y="742"/>
                  </a:cubicBezTo>
                  <a:lnTo>
                    <a:pt x="154" y="742"/>
                  </a:lnTo>
                  <a:cubicBezTo>
                    <a:pt x="128" y="744"/>
                    <a:pt x="114" y="791"/>
                    <a:pt x="135" y="811"/>
                  </a:cubicBezTo>
                  <a:cubicBezTo>
                    <a:pt x="147" y="811"/>
                    <a:pt x="160" y="823"/>
                    <a:pt x="160" y="823"/>
                  </a:cubicBezTo>
                  <a:cubicBezTo>
                    <a:pt x="168" y="827"/>
                    <a:pt x="175" y="829"/>
                    <a:pt x="182" y="829"/>
                  </a:cubicBezTo>
                  <a:cubicBezTo>
                    <a:pt x="198" y="829"/>
                    <a:pt x="211" y="820"/>
                    <a:pt x="211" y="811"/>
                  </a:cubicBezTo>
                  <a:cubicBezTo>
                    <a:pt x="236" y="686"/>
                    <a:pt x="211" y="547"/>
                    <a:pt x="186" y="421"/>
                  </a:cubicBezTo>
                  <a:cubicBezTo>
                    <a:pt x="147" y="283"/>
                    <a:pt x="110" y="157"/>
                    <a:pt x="72" y="19"/>
                  </a:cubicBezTo>
                  <a:cubicBezTo>
                    <a:pt x="68" y="6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3"/>
            <p:cNvSpPr/>
            <p:nvPr/>
          </p:nvSpPr>
          <p:spPr>
            <a:xfrm>
              <a:off x="3453425" y="4972600"/>
              <a:ext cx="6750" cy="19750"/>
            </a:xfrm>
            <a:custGeom>
              <a:avLst/>
              <a:gdLst/>
              <a:ahLst/>
              <a:cxnLst/>
              <a:rect l="l" t="t" r="r" b="b"/>
              <a:pathLst>
                <a:path w="270" h="790" extrusionOk="0">
                  <a:moveTo>
                    <a:pt x="48" y="1"/>
                  </a:moveTo>
                  <a:cubicBezTo>
                    <a:pt x="26" y="1"/>
                    <a:pt x="0" y="27"/>
                    <a:pt x="18" y="54"/>
                  </a:cubicBezTo>
                  <a:cubicBezTo>
                    <a:pt x="68" y="154"/>
                    <a:pt x="118" y="268"/>
                    <a:pt x="144" y="394"/>
                  </a:cubicBezTo>
                  <a:cubicBezTo>
                    <a:pt x="169" y="506"/>
                    <a:pt x="207" y="632"/>
                    <a:pt x="169" y="746"/>
                  </a:cubicBezTo>
                  <a:cubicBezTo>
                    <a:pt x="161" y="770"/>
                    <a:pt x="185" y="789"/>
                    <a:pt x="206" y="789"/>
                  </a:cubicBezTo>
                  <a:cubicBezTo>
                    <a:pt x="217" y="789"/>
                    <a:pt x="228" y="784"/>
                    <a:pt x="232" y="771"/>
                  </a:cubicBezTo>
                  <a:cubicBezTo>
                    <a:pt x="269" y="645"/>
                    <a:pt x="244" y="506"/>
                    <a:pt x="207" y="381"/>
                  </a:cubicBezTo>
                  <a:cubicBezTo>
                    <a:pt x="182" y="255"/>
                    <a:pt x="132" y="129"/>
                    <a:pt x="68" y="16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3"/>
            <p:cNvSpPr/>
            <p:nvPr/>
          </p:nvSpPr>
          <p:spPr>
            <a:xfrm>
              <a:off x="3447700" y="4973675"/>
              <a:ext cx="11125" cy="18600"/>
            </a:xfrm>
            <a:custGeom>
              <a:avLst/>
              <a:gdLst/>
              <a:ahLst/>
              <a:cxnLst/>
              <a:rect l="l" t="t" r="r" b="b"/>
              <a:pathLst>
                <a:path w="445" h="744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109" y="275"/>
                    <a:pt x="235" y="514"/>
                    <a:pt x="373" y="728"/>
                  </a:cubicBezTo>
                  <a:cubicBezTo>
                    <a:pt x="380" y="739"/>
                    <a:pt x="390" y="744"/>
                    <a:pt x="400" y="744"/>
                  </a:cubicBezTo>
                  <a:cubicBezTo>
                    <a:pt x="423" y="744"/>
                    <a:pt x="444" y="720"/>
                    <a:pt x="436" y="703"/>
                  </a:cubicBezTo>
                  <a:cubicBezTo>
                    <a:pt x="285" y="489"/>
                    <a:pt x="171" y="262"/>
                    <a:pt x="71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3"/>
            <p:cNvSpPr/>
            <p:nvPr/>
          </p:nvSpPr>
          <p:spPr>
            <a:xfrm>
              <a:off x="3450425" y="4974000"/>
              <a:ext cx="5350" cy="19225"/>
            </a:xfrm>
            <a:custGeom>
              <a:avLst/>
              <a:gdLst/>
              <a:ahLst/>
              <a:cxnLst/>
              <a:rect l="l" t="t" r="r" b="b"/>
              <a:pathLst>
                <a:path w="214" h="769" extrusionOk="0">
                  <a:moveTo>
                    <a:pt x="39" y="0"/>
                  </a:moveTo>
                  <a:cubicBezTo>
                    <a:pt x="21" y="0"/>
                    <a:pt x="0" y="14"/>
                    <a:pt x="0" y="36"/>
                  </a:cubicBezTo>
                  <a:cubicBezTo>
                    <a:pt x="43" y="240"/>
                    <a:pt x="86" y="435"/>
                    <a:pt x="129" y="636"/>
                  </a:cubicBezTo>
                  <a:lnTo>
                    <a:pt x="129" y="636"/>
                  </a:lnTo>
                  <a:cubicBezTo>
                    <a:pt x="108" y="637"/>
                    <a:pt x="83" y="663"/>
                    <a:pt x="101" y="690"/>
                  </a:cubicBezTo>
                  <a:cubicBezTo>
                    <a:pt x="113" y="715"/>
                    <a:pt x="138" y="740"/>
                    <a:pt x="163" y="765"/>
                  </a:cubicBezTo>
                  <a:cubicBezTo>
                    <a:pt x="167" y="767"/>
                    <a:pt x="172" y="768"/>
                    <a:pt x="176" y="768"/>
                  </a:cubicBezTo>
                  <a:cubicBezTo>
                    <a:pt x="196" y="768"/>
                    <a:pt x="213" y="748"/>
                    <a:pt x="213" y="727"/>
                  </a:cubicBezTo>
                  <a:cubicBezTo>
                    <a:pt x="163" y="489"/>
                    <a:pt x="113" y="249"/>
                    <a:pt x="62" y="23"/>
                  </a:cubicBezTo>
                  <a:cubicBezTo>
                    <a:pt x="62" y="7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3"/>
            <p:cNvSpPr/>
            <p:nvPr/>
          </p:nvSpPr>
          <p:spPr>
            <a:xfrm>
              <a:off x="3454700" y="4972850"/>
              <a:ext cx="6275" cy="18100"/>
            </a:xfrm>
            <a:custGeom>
              <a:avLst/>
              <a:gdLst/>
              <a:ahLst/>
              <a:cxnLst/>
              <a:rect l="l" t="t" r="r" b="b"/>
              <a:pathLst>
                <a:path w="251" h="724" extrusionOk="0">
                  <a:moveTo>
                    <a:pt x="46" y="0"/>
                  </a:moveTo>
                  <a:cubicBezTo>
                    <a:pt x="22" y="0"/>
                    <a:pt x="1" y="19"/>
                    <a:pt x="17" y="44"/>
                  </a:cubicBezTo>
                  <a:cubicBezTo>
                    <a:pt x="106" y="245"/>
                    <a:pt x="156" y="471"/>
                    <a:pt x="181" y="686"/>
                  </a:cubicBezTo>
                  <a:cubicBezTo>
                    <a:pt x="187" y="711"/>
                    <a:pt x="206" y="723"/>
                    <a:pt x="222" y="723"/>
                  </a:cubicBezTo>
                  <a:cubicBezTo>
                    <a:pt x="237" y="723"/>
                    <a:pt x="250" y="711"/>
                    <a:pt x="243" y="686"/>
                  </a:cubicBezTo>
                  <a:cubicBezTo>
                    <a:pt x="218" y="459"/>
                    <a:pt x="168" y="233"/>
                    <a:pt x="81" y="19"/>
                  </a:cubicBezTo>
                  <a:cubicBezTo>
                    <a:pt x="72" y="6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3"/>
            <p:cNvSpPr/>
            <p:nvPr/>
          </p:nvSpPr>
          <p:spPr>
            <a:xfrm>
              <a:off x="3457150" y="4972100"/>
              <a:ext cx="5875" cy="18825"/>
            </a:xfrm>
            <a:custGeom>
              <a:avLst/>
              <a:gdLst/>
              <a:ahLst/>
              <a:cxnLst/>
              <a:rect l="l" t="t" r="r" b="b"/>
              <a:pathLst>
                <a:path w="235" h="753" extrusionOk="0">
                  <a:moveTo>
                    <a:pt x="37" y="1"/>
                  </a:moveTo>
                  <a:cubicBezTo>
                    <a:pt x="18" y="1"/>
                    <a:pt x="0" y="14"/>
                    <a:pt x="8" y="36"/>
                  </a:cubicBezTo>
                  <a:cubicBezTo>
                    <a:pt x="45" y="149"/>
                    <a:pt x="70" y="250"/>
                    <a:pt x="108" y="363"/>
                  </a:cubicBezTo>
                  <a:cubicBezTo>
                    <a:pt x="120" y="426"/>
                    <a:pt x="133" y="476"/>
                    <a:pt x="145" y="526"/>
                  </a:cubicBezTo>
                  <a:cubicBezTo>
                    <a:pt x="145" y="565"/>
                    <a:pt x="184" y="677"/>
                    <a:pt x="133" y="690"/>
                  </a:cubicBezTo>
                  <a:cubicBezTo>
                    <a:pt x="95" y="690"/>
                    <a:pt x="108" y="753"/>
                    <a:pt x="145" y="753"/>
                  </a:cubicBezTo>
                  <a:cubicBezTo>
                    <a:pt x="209" y="741"/>
                    <a:pt x="234" y="677"/>
                    <a:pt x="221" y="627"/>
                  </a:cubicBezTo>
                  <a:cubicBezTo>
                    <a:pt x="221" y="565"/>
                    <a:pt x="196" y="489"/>
                    <a:pt x="184" y="426"/>
                  </a:cubicBezTo>
                  <a:cubicBezTo>
                    <a:pt x="145" y="288"/>
                    <a:pt x="108" y="149"/>
                    <a:pt x="70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3"/>
            <p:cNvSpPr/>
            <p:nvPr/>
          </p:nvSpPr>
          <p:spPr>
            <a:xfrm>
              <a:off x="3455000" y="4966625"/>
              <a:ext cx="8800" cy="21250"/>
            </a:xfrm>
            <a:custGeom>
              <a:avLst/>
              <a:gdLst/>
              <a:ahLst/>
              <a:cxnLst/>
              <a:rect l="l" t="t" r="r" b="b"/>
              <a:pathLst>
                <a:path w="352" h="850" extrusionOk="0">
                  <a:moveTo>
                    <a:pt x="48" y="1"/>
                  </a:moveTo>
                  <a:cubicBezTo>
                    <a:pt x="26" y="1"/>
                    <a:pt x="0" y="27"/>
                    <a:pt x="18" y="54"/>
                  </a:cubicBezTo>
                  <a:cubicBezTo>
                    <a:pt x="156" y="281"/>
                    <a:pt x="245" y="544"/>
                    <a:pt x="282" y="821"/>
                  </a:cubicBezTo>
                  <a:cubicBezTo>
                    <a:pt x="282" y="840"/>
                    <a:pt x="301" y="850"/>
                    <a:pt x="318" y="850"/>
                  </a:cubicBezTo>
                  <a:cubicBezTo>
                    <a:pt x="335" y="850"/>
                    <a:pt x="351" y="840"/>
                    <a:pt x="345" y="821"/>
                  </a:cubicBezTo>
                  <a:cubicBezTo>
                    <a:pt x="307" y="532"/>
                    <a:pt x="219" y="268"/>
                    <a:pt x="69" y="16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3"/>
            <p:cNvSpPr/>
            <p:nvPr/>
          </p:nvSpPr>
          <p:spPr>
            <a:xfrm>
              <a:off x="3456875" y="4964250"/>
              <a:ext cx="9900" cy="20725"/>
            </a:xfrm>
            <a:custGeom>
              <a:avLst/>
              <a:gdLst/>
              <a:ahLst/>
              <a:cxnLst/>
              <a:rect l="l" t="t" r="r" b="b"/>
              <a:pathLst>
                <a:path w="396" h="829" extrusionOk="0">
                  <a:moveTo>
                    <a:pt x="44" y="0"/>
                  </a:moveTo>
                  <a:cubicBezTo>
                    <a:pt x="22" y="0"/>
                    <a:pt x="1" y="21"/>
                    <a:pt x="19" y="49"/>
                  </a:cubicBezTo>
                  <a:cubicBezTo>
                    <a:pt x="94" y="149"/>
                    <a:pt x="156" y="262"/>
                    <a:pt x="207" y="388"/>
                  </a:cubicBezTo>
                  <a:cubicBezTo>
                    <a:pt x="245" y="438"/>
                    <a:pt x="257" y="501"/>
                    <a:pt x="282" y="564"/>
                  </a:cubicBezTo>
                  <a:cubicBezTo>
                    <a:pt x="295" y="589"/>
                    <a:pt x="358" y="765"/>
                    <a:pt x="307" y="765"/>
                  </a:cubicBezTo>
                  <a:cubicBezTo>
                    <a:pt x="270" y="765"/>
                    <a:pt x="270" y="828"/>
                    <a:pt x="307" y="828"/>
                  </a:cubicBezTo>
                  <a:cubicBezTo>
                    <a:pt x="383" y="828"/>
                    <a:pt x="396" y="753"/>
                    <a:pt x="383" y="690"/>
                  </a:cubicBezTo>
                  <a:cubicBezTo>
                    <a:pt x="371" y="602"/>
                    <a:pt x="346" y="527"/>
                    <a:pt x="307" y="451"/>
                  </a:cubicBezTo>
                  <a:cubicBezTo>
                    <a:pt x="245" y="287"/>
                    <a:pt x="170" y="149"/>
                    <a:pt x="69" y="10"/>
                  </a:cubicBez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3"/>
            <p:cNvSpPr/>
            <p:nvPr/>
          </p:nvSpPr>
          <p:spPr>
            <a:xfrm>
              <a:off x="3458075" y="4962475"/>
              <a:ext cx="8375" cy="17550"/>
            </a:xfrm>
            <a:custGeom>
              <a:avLst/>
              <a:gdLst/>
              <a:ahLst/>
              <a:cxnLst/>
              <a:rect l="l" t="t" r="r" b="b"/>
              <a:pathLst>
                <a:path w="335" h="702" extrusionOk="0">
                  <a:moveTo>
                    <a:pt x="39" y="0"/>
                  </a:moveTo>
                  <a:cubicBezTo>
                    <a:pt x="19" y="0"/>
                    <a:pt x="0" y="19"/>
                    <a:pt x="8" y="44"/>
                  </a:cubicBezTo>
                  <a:cubicBezTo>
                    <a:pt x="58" y="145"/>
                    <a:pt x="108" y="245"/>
                    <a:pt x="147" y="346"/>
                  </a:cubicBezTo>
                  <a:cubicBezTo>
                    <a:pt x="172" y="396"/>
                    <a:pt x="197" y="447"/>
                    <a:pt x="209" y="497"/>
                  </a:cubicBezTo>
                  <a:cubicBezTo>
                    <a:pt x="234" y="547"/>
                    <a:pt x="259" y="598"/>
                    <a:pt x="247" y="660"/>
                  </a:cubicBezTo>
                  <a:cubicBezTo>
                    <a:pt x="247" y="683"/>
                    <a:pt x="270" y="701"/>
                    <a:pt x="288" y="701"/>
                  </a:cubicBezTo>
                  <a:cubicBezTo>
                    <a:pt x="300" y="701"/>
                    <a:pt x="310" y="693"/>
                    <a:pt x="310" y="673"/>
                  </a:cubicBezTo>
                  <a:cubicBezTo>
                    <a:pt x="335" y="559"/>
                    <a:pt x="272" y="447"/>
                    <a:pt x="222" y="346"/>
                  </a:cubicBezTo>
                  <a:cubicBezTo>
                    <a:pt x="172" y="232"/>
                    <a:pt x="122" y="120"/>
                    <a:pt x="71" y="19"/>
                  </a:cubicBezTo>
                  <a:cubicBezTo>
                    <a:pt x="62" y="6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3"/>
            <p:cNvSpPr/>
            <p:nvPr/>
          </p:nvSpPr>
          <p:spPr>
            <a:xfrm>
              <a:off x="3460050" y="4960850"/>
              <a:ext cx="10500" cy="16725"/>
            </a:xfrm>
            <a:custGeom>
              <a:avLst/>
              <a:gdLst/>
              <a:ahLst/>
              <a:cxnLst/>
              <a:rect l="l" t="t" r="r" b="b"/>
              <a:pathLst>
                <a:path w="420" h="669" extrusionOk="0">
                  <a:moveTo>
                    <a:pt x="53" y="0"/>
                  </a:moveTo>
                  <a:cubicBezTo>
                    <a:pt x="24" y="0"/>
                    <a:pt x="1" y="27"/>
                    <a:pt x="29" y="46"/>
                  </a:cubicBezTo>
                  <a:cubicBezTo>
                    <a:pt x="105" y="121"/>
                    <a:pt x="155" y="235"/>
                    <a:pt x="206" y="323"/>
                  </a:cubicBezTo>
                  <a:cubicBezTo>
                    <a:pt x="231" y="373"/>
                    <a:pt x="256" y="423"/>
                    <a:pt x="269" y="473"/>
                  </a:cubicBezTo>
                  <a:cubicBezTo>
                    <a:pt x="294" y="512"/>
                    <a:pt x="306" y="574"/>
                    <a:pt x="256" y="612"/>
                  </a:cubicBezTo>
                  <a:cubicBezTo>
                    <a:pt x="225" y="622"/>
                    <a:pt x="246" y="668"/>
                    <a:pt x="276" y="668"/>
                  </a:cubicBezTo>
                  <a:cubicBezTo>
                    <a:pt x="282" y="668"/>
                    <a:pt x="288" y="667"/>
                    <a:pt x="294" y="663"/>
                  </a:cubicBezTo>
                  <a:cubicBezTo>
                    <a:pt x="420" y="587"/>
                    <a:pt x="331" y="436"/>
                    <a:pt x="281" y="336"/>
                  </a:cubicBezTo>
                  <a:cubicBezTo>
                    <a:pt x="256" y="272"/>
                    <a:pt x="219" y="210"/>
                    <a:pt x="180" y="146"/>
                  </a:cubicBezTo>
                  <a:cubicBezTo>
                    <a:pt x="155" y="96"/>
                    <a:pt x="118" y="46"/>
                    <a:pt x="80" y="9"/>
                  </a:cubicBezTo>
                  <a:cubicBezTo>
                    <a:pt x="71" y="3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3"/>
            <p:cNvSpPr/>
            <p:nvPr/>
          </p:nvSpPr>
          <p:spPr>
            <a:xfrm>
              <a:off x="3459625" y="4957525"/>
              <a:ext cx="8600" cy="16350"/>
            </a:xfrm>
            <a:custGeom>
              <a:avLst/>
              <a:gdLst/>
              <a:ahLst/>
              <a:cxnLst/>
              <a:rect l="l" t="t" r="r" b="b"/>
              <a:pathLst>
                <a:path w="344" h="654" extrusionOk="0">
                  <a:moveTo>
                    <a:pt x="45" y="0"/>
                  </a:moveTo>
                  <a:cubicBezTo>
                    <a:pt x="22" y="0"/>
                    <a:pt x="0" y="27"/>
                    <a:pt x="9" y="53"/>
                  </a:cubicBezTo>
                  <a:cubicBezTo>
                    <a:pt x="122" y="229"/>
                    <a:pt x="210" y="430"/>
                    <a:pt x="273" y="632"/>
                  </a:cubicBezTo>
                  <a:cubicBezTo>
                    <a:pt x="278" y="647"/>
                    <a:pt x="291" y="654"/>
                    <a:pt x="304" y="654"/>
                  </a:cubicBezTo>
                  <a:cubicBezTo>
                    <a:pt x="324" y="654"/>
                    <a:pt x="344" y="637"/>
                    <a:pt x="336" y="606"/>
                  </a:cubicBezTo>
                  <a:cubicBezTo>
                    <a:pt x="273" y="405"/>
                    <a:pt x="185" y="204"/>
                    <a:pt x="72" y="16"/>
                  </a:cubicBezTo>
                  <a:cubicBezTo>
                    <a:pt x="64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3"/>
            <p:cNvSpPr/>
            <p:nvPr/>
          </p:nvSpPr>
          <p:spPr>
            <a:xfrm>
              <a:off x="3459425" y="4961525"/>
              <a:ext cx="9125" cy="17525"/>
            </a:xfrm>
            <a:custGeom>
              <a:avLst/>
              <a:gdLst/>
              <a:ahLst/>
              <a:cxnLst/>
              <a:rect l="l" t="t" r="r" b="b"/>
              <a:pathLst>
                <a:path w="365" h="701" extrusionOk="0">
                  <a:moveTo>
                    <a:pt x="42" y="1"/>
                  </a:moveTo>
                  <a:cubicBezTo>
                    <a:pt x="22" y="1"/>
                    <a:pt x="1" y="20"/>
                    <a:pt x="17" y="44"/>
                  </a:cubicBezTo>
                  <a:cubicBezTo>
                    <a:pt x="118" y="245"/>
                    <a:pt x="218" y="459"/>
                    <a:pt x="294" y="673"/>
                  </a:cubicBezTo>
                  <a:cubicBezTo>
                    <a:pt x="299" y="693"/>
                    <a:pt x="312" y="701"/>
                    <a:pt x="325" y="701"/>
                  </a:cubicBezTo>
                  <a:cubicBezTo>
                    <a:pt x="345" y="701"/>
                    <a:pt x="364" y="683"/>
                    <a:pt x="356" y="661"/>
                  </a:cubicBezTo>
                  <a:cubicBezTo>
                    <a:pt x="269" y="434"/>
                    <a:pt x="180" y="220"/>
                    <a:pt x="68" y="19"/>
                  </a:cubicBezTo>
                  <a:cubicBezTo>
                    <a:pt x="63" y="6"/>
                    <a:pt x="53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3"/>
            <p:cNvSpPr/>
            <p:nvPr/>
          </p:nvSpPr>
          <p:spPr>
            <a:xfrm>
              <a:off x="3461525" y="4964675"/>
              <a:ext cx="5550" cy="14075"/>
            </a:xfrm>
            <a:custGeom>
              <a:avLst/>
              <a:gdLst/>
              <a:ahLst/>
              <a:cxnLst/>
              <a:rect l="l" t="t" r="r" b="b"/>
              <a:pathLst>
                <a:path w="222" h="563" extrusionOk="0">
                  <a:moveTo>
                    <a:pt x="40" y="0"/>
                  </a:moveTo>
                  <a:cubicBezTo>
                    <a:pt x="19" y="0"/>
                    <a:pt x="0" y="19"/>
                    <a:pt x="9" y="44"/>
                  </a:cubicBezTo>
                  <a:cubicBezTo>
                    <a:pt x="96" y="195"/>
                    <a:pt x="147" y="359"/>
                    <a:pt x="160" y="535"/>
                  </a:cubicBezTo>
                  <a:cubicBezTo>
                    <a:pt x="160" y="553"/>
                    <a:pt x="175" y="563"/>
                    <a:pt x="191" y="563"/>
                  </a:cubicBezTo>
                  <a:cubicBezTo>
                    <a:pt x="206" y="563"/>
                    <a:pt x="222" y="553"/>
                    <a:pt x="222" y="535"/>
                  </a:cubicBezTo>
                  <a:cubicBezTo>
                    <a:pt x="210" y="346"/>
                    <a:pt x="160" y="170"/>
                    <a:pt x="71" y="19"/>
                  </a:cubicBezTo>
                  <a:cubicBezTo>
                    <a:pt x="62" y="6"/>
                    <a:pt x="51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3"/>
            <p:cNvSpPr/>
            <p:nvPr/>
          </p:nvSpPr>
          <p:spPr>
            <a:xfrm>
              <a:off x="3466550" y="4967175"/>
              <a:ext cx="4300" cy="12600"/>
            </a:xfrm>
            <a:custGeom>
              <a:avLst/>
              <a:gdLst/>
              <a:ahLst/>
              <a:cxnLst/>
              <a:rect l="l" t="t" r="r" b="b"/>
              <a:pathLst>
                <a:path w="172" h="504" extrusionOk="0">
                  <a:moveTo>
                    <a:pt x="40" y="1"/>
                  </a:moveTo>
                  <a:cubicBezTo>
                    <a:pt x="19" y="1"/>
                    <a:pt x="0" y="20"/>
                    <a:pt x="9" y="44"/>
                  </a:cubicBezTo>
                  <a:cubicBezTo>
                    <a:pt x="84" y="170"/>
                    <a:pt x="96" y="321"/>
                    <a:pt x="59" y="460"/>
                  </a:cubicBezTo>
                  <a:cubicBezTo>
                    <a:pt x="51" y="484"/>
                    <a:pt x="75" y="503"/>
                    <a:pt x="96" y="503"/>
                  </a:cubicBezTo>
                  <a:cubicBezTo>
                    <a:pt x="107" y="503"/>
                    <a:pt x="117" y="498"/>
                    <a:pt x="122" y="485"/>
                  </a:cubicBezTo>
                  <a:cubicBezTo>
                    <a:pt x="172" y="321"/>
                    <a:pt x="147" y="158"/>
                    <a:pt x="71" y="19"/>
                  </a:cubicBezTo>
                  <a:cubicBezTo>
                    <a:pt x="63" y="6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3"/>
            <p:cNvSpPr/>
            <p:nvPr/>
          </p:nvSpPr>
          <p:spPr>
            <a:xfrm>
              <a:off x="3464550" y="4962950"/>
              <a:ext cx="6000" cy="15100"/>
            </a:xfrm>
            <a:custGeom>
              <a:avLst/>
              <a:gdLst/>
              <a:ahLst/>
              <a:cxnLst/>
              <a:rect l="l" t="t" r="r" b="b"/>
              <a:pathLst>
                <a:path w="240" h="604" extrusionOk="0">
                  <a:moveTo>
                    <a:pt x="13" y="0"/>
                  </a:moveTo>
                  <a:cubicBezTo>
                    <a:pt x="0" y="12"/>
                    <a:pt x="0" y="37"/>
                    <a:pt x="0" y="50"/>
                  </a:cubicBezTo>
                  <a:cubicBezTo>
                    <a:pt x="114" y="201"/>
                    <a:pt x="164" y="389"/>
                    <a:pt x="151" y="565"/>
                  </a:cubicBezTo>
                  <a:cubicBezTo>
                    <a:pt x="145" y="591"/>
                    <a:pt x="161" y="603"/>
                    <a:pt x="178" y="603"/>
                  </a:cubicBezTo>
                  <a:cubicBezTo>
                    <a:pt x="196" y="603"/>
                    <a:pt x="215" y="591"/>
                    <a:pt x="215" y="565"/>
                  </a:cubicBezTo>
                  <a:cubicBezTo>
                    <a:pt x="240" y="377"/>
                    <a:pt x="176" y="176"/>
                    <a:pt x="64" y="12"/>
                  </a:cubicBezTo>
                  <a:cubicBezTo>
                    <a:pt x="51" y="0"/>
                    <a:pt x="3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3"/>
            <p:cNvSpPr/>
            <p:nvPr/>
          </p:nvSpPr>
          <p:spPr>
            <a:xfrm>
              <a:off x="3452725" y="4958700"/>
              <a:ext cx="9650" cy="28850"/>
            </a:xfrm>
            <a:custGeom>
              <a:avLst/>
              <a:gdLst/>
              <a:ahLst/>
              <a:cxnLst/>
              <a:rect l="l" t="t" r="r" b="b"/>
              <a:pathLst>
                <a:path w="386" h="1154" extrusionOk="0">
                  <a:moveTo>
                    <a:pt x="45" y="0"/>
                  </a:moveTo>
                  <a:cubicBezTo>
                    <a:pt x="24" y="0"/>
                    <a:pt x="0" y="19"/>
                    <a:pt x="9" y="44"/>
                  </a:cubicBezTo>
                  <a:cubicBezTo>
                    <a:pt x="160" y="396"/>
                    <a:pt x="272" y="761"/>
                    <a:pt x="322" y="1126"/>
                  </a:cubicBezTo>
                  <a:cubicBezTo>
                    <a:pt x="322" y="1146"/>
                    <a:pt x="333" y="1154"/>
                    <a:pt x="345" y="1154"/>
                  </a:cubicBezTo>
                  <a:cubicBezTo>
                    <a:pt x="363" y="1154"/>
                    <a:pt x="386" y="1136"/>
                    <a:pt x="386" y="1113"/>
                  </a:cubicBezTo>
                  <a:cubicBezTo>
                    <a:pt x="322" y="735"/>
                    <a:pt x="222" y="358"/>
                    <a:pt x="71" y="19"/>
                  </a:cubicBezTo>
                  <a:cubicBezTo>
                    <a:pt x="67" y="6"/>
                    <a:pt x="56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3"/>
            <p:cNvSpPr/>
            <p:nvPr/>
          </p:nvSpPr>
          <p:spPr>
            <a:xfrm>
              <a:off x="3452150" y="4946500"/>
              <a:ext cx="12600" cy="25525"/>
            </a:xfrm>
            <a:custGeom>
              <a:avLst/>
              <a:gdLst/>
              <a:ahLst/>
              <a:cxnLst/>
              <a:rect l="l" t="t" r="r" b="b"/>
              <a:pathLst>
                <a:path w="504" h="1021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183" y="356"/>
                    <a:pt x="320" y="670"/>
                    <a:pt x="434" y="997"/>
                  </a:cubicBezTo>
                  <a:cubicBezTo>
                    <a:pt x="439" y="1013"/>
                    <a:pt x="453" y="1020"/>
                    <a:pt x="467" y="1020"/>
                  </a:cubicBezTo>
                  <a:cubicBezTo>
                    <a:pt x="486" y="1020"/>
                    <a:pt x="504" y="1007"/>
                    <a:pt x="496" y="985"/>
                  </a:cubicBezTo>
                  <a:cubicBezTo>
                    <a:pt x="384" y="645"/>
                    <a:pt x="245" y="318"/>
                    <a:pt x="69" y="16"/>
                  </a:cubicBezTo>
                  <a:cubicBezTo>
                    <a:pt x="61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3"/>
            <p:cNvSpPr/>
            <p:nvPr/>
          </p:nvSpPr>
          <p:spPr>
            <a:xfrm>
              <a:off x="3452375" y="4958450"/>
              <a:ext cx="7500" cy="22725"/>
            </a:xfrm>
            <a:custGeom>
              <a:avLst/>
              <a:gdLst/>
              <a:ahLst/>
              <a:cxnLst/>
              <a:rect l="l" t="t" r="r" b="b"/>
              <a:pathLst>
                <a:path w="300" h="909" extrusionOk="0">
                  <a:moveTo>
                    <a:pt x="47" y="1"/>
                  </a:moveTo>
                  <a:cubicBezTo>
                    <a:pt x="24" y="1"/>
                    <a:pt x="1" y="27"/>
                    <a:pt x="10" y="54"/>
                  </a:cubicBezTo>
                  <a:cubicBezTo>
                    <a:pt x="148" y="306"/>
                    <a:pt x="224" y="595"/>
                    <a:pt x="236" y="871"/>
                  </a:cubicBezTo>
                  <a:cubicBezTo>
                    <a:pt x="236" y="896"/>
                    <a:pt x="252" y="909"/>
                    <a:pt x="268" y="909"/>
                  </a:cubicBezTo>
                  <a:cubicBezTo>
                    <a:pt x="283" y="909"/>
                    <a:pt x="299" y="896"/>
                    <a:pt x="299" y="871"/>
                  </a:cubicBezTo>
                  <a:cubicBezTo>
                    <a:pt x="286" y="582"/>
                    <a:pt x="199" y="293"/>
                    <a:pt x="73" y="16"/>
                  </a:cubicBezTo>
                  <a:cubicBezTo>
                    <a:pt x="66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3"/>
            <p:cNvSpPr/>
            <p:nvPr/>
          </p:nvSpPr>
          <p:spPr>
            <a:xfrm>
              <a:off x="3455625" y="4944950"/>
              <a:ext cx="8325" cy="20525"/>
            </a:xfrm>
            <a:custGeom>
              <a:avLst/>
              <a:gdLst/>
              <a:ahLst/>
              <a:cxnLst/>
              <a:rect l="l" t="t" r="r" b="b"/>
              <a:pathLst>
                <a:path w="333" h="821" extrusionOk="0">
                  <a:moveTo>
                    <a:pt x="48" y="0"/>
                  </a:moveTo>
                  <a:cubicBezTo>
                    <a:pt x="27" y="0"/>
                    <a:pt x="1" y="27"/>
                    <a:pt x="18" y="53"/>
                  </a:cubicBezTo>
                  <a:cubicBezTo>
                    <a:pt x="69" y="179"/>
                    <a:pt x="119" y="293"/>
                    <a:pt x="156" y="418"/>
                  </a:cubicBezTo>
                  <a:cubicBezTo>
                    <a:pt x="181" y="481"/>
                    <a:pt x="206" y="544"/>
                    <a:pt x="220" y="594"/>
                  </a:cubicBezTo>
                  <a:cubicBezTo>
                    <a:pt x="245" y="657"/>
                    <a:pt x="270" y="720"/>
                    <a:pt x="270" y="782"/>
                  </a:cubicBezTo>
                  <a:cubicBezTo>
                    <a:pt x="263" y="808"/>
                    <a:pt x="279" y="820"/>
                    <a:pt x="296" y="820"/>
                  </a:cubicBezTo>
                  <a:cubicBezTo>
                    <a:pt x="313" y="820"/>
                    <a:pt x="332" y="808"/>
                    <a:pt x="332" y="782"/>
                  </a:cubicBezTo>
                  <a:cubicBezTo>
                    <a:pt x="332" y="720"/>
                    <a:pt x="320" y="657"/>
                    <a:pt x="295" y="594"/>
                  </a:cubicBezTo>
                  <a:lnTo>
                    <a:pt x="220" y="405"/>
                  </a:lnTo>
                  <a:cubicBezTo>
                    <a:pt x="181" y="279"/>
                    <a:pt x="131" y="142"/>
                    <a:pt x="69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3"/>
            <p:cNvSpPr/>
            <p:nvPr/>
          </p:nvSpPr>
          <p:spPr>
            <a:xfrm>
              <a:off x="3457425" y="4941800"/>
              <a:ext cx="7775" cy="22500"/>
            </a:xfrm>
            <a:custGeom>
              <a:avLst/>
              <a:gdLst/>
              <a:ahLst/>
              <a:cxnLst/>
              <a:rect l="l" t="t" r="r" b="b"/>
              <a:pathLst>
                <a:path w="311" h="900" extrusionOk="0">
                  <a:moveTo>
                    <a:pt x="41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122" y="305"/>
                    <a:pt x="210" y="582"/>
                    <a:pt x="235" y="871"/>
                  </a:cubicBezTo>
                  <a:cubicBezTo>
                    <a:pt x="242" y="890"/>
                    <a:pt x="260" y="899"/>
                    <a:pt x="278" y="899"/>
                  </a:cubicBezTo>
                  <a:cubicBezTo>
                    <a:pt x="295" y="899"/>
                    <a:pt x="311" y="890"/>
                    <a:pt x="311" y="871"/>
                  </a:cubicBezTo>
                  <a:cubicBezTo>
                    <a:pt x="273" y="569"/>
                    <a:pt x="185" y="293"/>
                    <a:pt x="59" y="16"/>
                  </a:cubicBezTo>
                  <a:cubicBezTo>
                    <a:pt x="55" y="5"/>
                    <a:pt x="49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3"/>
            <p:cNvSpPr/>
            <p:nvPr/>
          </p:nvSpPr>
          <p:spPr>
            <a:xfrm>
              <a:off x="3458050" y="4936775"/>
              <a:ext cx="8600" cy="23275"/>
            </a:xfrm>
            <a:custGeom>
              <a:avLst/>
              <a:gdLst/>
              <a:ahLst/>
              <a:cxnLst/>
              <a:rect l="l" t="t" r="r" b="b"/>
              <a:pathLst>
                <a:path w="344" h="931" extrusionOk="0">
                  <a:moveTo>
                    <a:pt x="46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148" y="318"/>
                    <a:pt x="235" y="606"/>
                    <a:pt x="273" y="908"/>
                  </a:cubicBezTo>
                  <a:cubicBezTo>
                    <a:pt x="278" y="923"/>
                    <a:pt x="291" y="930"/>
                    <a:pt x="304" y="930"/>
                  </a:cubicBezTo>
                  <a:cubicBezTo>
                    <a:pt x="324" y="930"/>
                    <a:pt x="344" y="914"/>
                    <a:pt x="336" y="883"/>
                  </a:cubicBezTo>
                  <a:cubicBezTo>
                    <a:pt x="299" y="581"/>
                    <a:pt x="198" y="293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3"/>
            <p:cNvSpPr/>
            <p:nvPr/>
          </p:nvSpPr>
          <p:spPr>
            <a:xfrm>
              <a:off x="3459975" y="4935650"/>
              <a:ext cx="5550" cy="24375"/>
            </a:xfrm>
            <a:custGeom>
              <a:avLst/>
              <a:gdLst/>
              <a:ahLst/>
              <a:cxnLst/>
              <a:rect l="l" t="t" r="r" b="b"/>
              <a:pathLst>
                <a:path w="222" h="975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96" y="338"/>
                    <a:pt x="146" y="639"/>
                    <a:pt x="158" y="941"/>
                  </a:cubicBezTo>
                  <a:cubicBezTo>
                    <a:pt x="158" y="961"/>
                    <a:pt x="177" y="974"/>
                    <a:pt x="193" y="974"/>
                  </a:cubicBezTo>
                  <a:cubicBezTo>
                    <a:pt x="208" y="974"/>
                    <a:pt x="222" y="964"/>
                    <a:pt x="222" y="941"/>
                  </a:cubicBezTo>
                  <a:cubicBezTo>
                    <a:pt x="209" y="626"/>
                    <a:pt x="158" y="324"/>
                    <a:pt x="71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3"/>
            <p:cNvSpPr/>
            <p:nvPr/>
          </p:nvSpPr>
          <p:spPr>
            <a:xfrm>
              <a:off x="3459775" y="4932050"/>
              <a:ext cx="8575" cy="26475"/>
            </a:xfrm>
            <a:custGeom>
              <a:avLst/>
              <a:gdLst/>
              <a:ahLst/>
              <a:cxnLst/>
              <a:rect l="l" t="t" r="r" b="b"/>
              <a:pathLst>
                <a:path w="343" h="1059" extrusionOk="0">
                  <a:moveTo>
                    <a:pt x="38" y="1"/>
                  </a:moveTo>
                  <a:cubicBezTo>
                    <a:pt x="17" y="1"/>
                    <a:pt x="0" y="19"/>
                    <a:pt x="15" y="41"/>
                  </a:cubicBezTo>
                  <a:cubicBezTo>
                    <a:pt x="79" y="192"/>
                    <a:pt x="129" y="356"/>
                    <a:pt x="179" y="519"/>
                  </a:cubicBezTo>
                  <a:cubicBezTo>
                    <a:pt x="217" y="670"/>
                    <a:pt x="280" y="859"/>
                    <a:pt x="217" y="1010"/>
                  </a:cubicBezTo>
                  <a:cubicBezTo>
                    <a:pt x="209" y="1034"/>
                    <a:pt x="228" y="1059"/>
                    <a:pt x="249" y="1059"/>
                  </a:cubicBezTo>
                  <a:cubicBezTo>
                    <a:pt x="260" y="1059"/>
                    <a:pt x="271" y="1052"/>
                    <a:pt x="280" y="1035"/>
                  </a:cubicBezTo>
                  <a:cubicBezTo>
                    <a:pt x="342" y="884"/>
                    <a:pt x="292" y="708"/>
                    <a:pt x="255" y="557"/>
                  </a:cubicBezTo>
                  <a:cubicBezTo>
                    <a:pt x="204" y="368"/>
                    <a:pt x="141" y="192"/>
                    <a:pt x="79" y="29"/>
                  </a:cubicBezTo>
                  <a:cubicBezTo>
                    <a:pt x="69" y="9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3"/>
            <p:cNvSpPr/>
            <p:nvPr/>
          </p:nvSpPr>
          <p:spPr>
            <a:xfrm>
              <a:off x="3457425" y="4926000"/>
              <a:ext cx="9525" cy="21500"/>
            </a:xfrm>
            <a:custGeom>
              <a:avLst/>
              <a:gdLst/>
              <a:ahLst/>
              <a:cxnLst/>
              <a:rect l="l" t="t" r="r" b="b"/>
              <a:pathLst>
                <a:path w="381" h="860" extrusionOk="0">
                  <a:moveTo>
                    <a:pt x="40" y="0"/>
                  </a:moveTo>
                  <a:cubicBezTo>
                    <a:pt x="19" y="0"/>
                    <a:pt x="1" y="20"/>
                    <a:pt x="9" y="45"/>
                  </a:cubicBezTo>
                  <a:cubicBezTo>
                    <a:pt x="122" y="308"/>
                    <a:pt x="223" y="573"/>
                    <a:pt x="311" y="836"/>
                  </a:cubicBezTo>
                  <a:cubicBezTo>
                    <a:pt x="316" y="852"/>
                    <a:pt x="330" y="859"/>
                    <a:pt x="344" y="859"/>
                  </a:cubicBezTo>
                  <a:cubicBezTo>
                    <a:pt x="363" y="859"/>
                    <a:pt x="381" y="846"/>
                    <a:pt x="374" y="824"/>
                  </a:cubicBezTo>
                  <a:cubicBezTo>
                    <a:pt x="285" y="548"/>
                    <a:pt x="185" y="271"/>
                    <a:pt x="72" y="19"/>
                  </a:cubicBezTo>
                  <a:cubicBezTo>
                    <a:pt x="63" y="6"/>
                    <a:pt x="51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3"/>
            <p:cNvSpPr/>
            <p:nvPr/>
          </p:nvSpPr>
          <p:spPr>
            <a:xfrm>
              <a:off x="3459000" y="4938250"/>
              <a:ext cx="8725" cy="30825"/>
            </a:xfrm>
            <a:custGeom>
              <a:avLst/>
              <a:gdLst/>
              <a:ahLst/>
              <a:cxnLst/>
              <a:rect l="l" t="t" r="r" b="b"/>
              <a:pathLst>
                <a:path w="349" h="1233" extrusionOk="0">
                  <a:moveTo>
                    <a:pt x="46" y="1"/>
                  </a:moveTo>
                  <a:cubicBezTo>
                    <a:pt x="25" y="1"/>
                    <a:pt x="1" y="20"/>
                    <a:pt x="9" y="44"/>
                  </a:cubicBezTo>
                  <a:cubicBezTo>
                    <a:pt x="71" y="234"/>
                    <a:pt x="122" y="410"/>
                    <a:pt x="172" y="598"/>
                  </a:cubicBezTo>
                  <a:cubicBezTo>
                    <a:pt x="185" y="698"/>
                    <a:pt x="210" y="799"/>
                    <a:pt x="235" y="887"/>
                  </a:cubicBezTo>
                  <a:cubicBezTo>
                    <a:pt x="248" y="988"/>
                    <a:pt x="261" y="1089"/>
                    <a:pt x="248" y="1189"/>
                  </a:cubicBezTo>
                  <a:cubicBezTo>
                    <a:pt x="240" y="1214"/>
                    <a:pt x="264" y="1233"/>
                    <a:pt x="285" y="1233"/>
                  </a:cubicBezTo>
                  <a:cubicBezTo>
                    <a:pt x="296" y="1233"/>
                    <a:pt x="306" y="1227"/>
                    <a:pt x="311" y="1214"/>
                  </a:cubicBezTo>
                  <a:cubicBezTo>
                    <a:pt x="348" y="1013"/>
                    <a:pt x="286" y="812"/>
                    <a:pt x="235" y="623"/>
                  </a:cubicBezTo>
                  <a:cubicBezTo>
                    <a:pt x="185" y="422"/>
                    <a:pt x="135" y="220"/>
                    <a:pt x="71" y="19"/>
                  </a:cubicBezTo>
                  <a:cubicBezTo>
                    <a:pt x="67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3"/>
            <p:cNvSpPr/>
            <p:nvPr/>
          </p:nvSpPr>
          <p:spPr>
            <a:xfrm>
              <a:off x="3458150" y="4922625"/>
              <a:ext cx="8000" cy="21875"/>
            </a:xfrm>
            <a:custGeom>
              <a:avLst/>
              <a:gdLst/>
              <a:ahLst/>
              <a:cxnLst/>
              <a:rect l="l" t="t" r="r" b="b"/>
              <a:pathLst>
                <a:path w="320" h="875" extrusionOk="0">
                  <a:moveTo>
                    <a:pt x="42" y="0"/>
                  </a:moveTo>
                  <a:cubicBezTo>
                    <a:pt x="20" y="0"/>
                    <a:pt x="0" y="27"/>
                    <a:pt x="18" y="54"/>
                  </a:cubicBezTo>
                  <a:cubicBezTo>
                    <a:pt x="169" y="292"/>
                    <a:pt x="244" y="569"/>
                    <a:pt x="244" y="845"/>
                  </a:cubicBezTo>
                  <a:cubicBezTo>
                    <a:pt x="244" y="865"/>
                    <a:pt x="263" y="874"/>
                    <a:pt x="282" y="874"/>
                  </a:cubicBezTo>
                  <a:cubicBezTo>
                    <a:pt x="301" y="874"/>
                    <a:pt x="320" y="865"/>
                    <a:pt x="320" y="845"/>
                  </a:cubicBezTo>
                  <a:cubicBezTo>
                    <a:pt x="320" y="557"/>
                    <a:pt x="231" y="267"/>
                    <a:pt x="68" y="16"/>
                  </a:cubicBezTo>
                  <a:cubicBezTo>
                    <a:pt x="61" y="5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3"/>
            <p:cNvSpPr/>
            <p:nvPr/>
          </p:nvSpPr>
          <p:spPr>
            <a:xfrm>
              <a:off x="3456300" y="4915000"/>
              <a:ext cx="8775" cy="20550"/>
            </a:xfrm>
            <a:custGeom>
              <a:avLst/>
              <a:gdLst/>
              <a:ahLst/>
              <a:cxnLst/>
              <a:rect l="l" t="t" r="r" b="b"/>
              <a:pathLst>
                <a:path w="351" h="822" extrusionOk="0">
                  <a:moveTo>
                    <a:pt x="36" y="0"/>
                  </a:moveTo>
                  <a:cubicBezTo>
                    <a:pt x="16" y="0"/>
                    <a:pt x="0" y="20"/>
                    <a:pt x="17" y="44"/>
                  </a:cubicBezTo>
                  <a:cubicBezTo>
                    <a:pt x="142" y="283"/>
                    <a:pt x="230" y="535"/>
                    <a:pt x="280" y="798"/>
                  </a:cubicBezTo>
                  <a:cubicBezTo>
                    <a:pt x="286" y="814"/>
                    <a:pt x="300" y="821"/>
                    <a:pt x="313" y="821"/>
                  </a:cubicBezTo>
                  <a:cubicBezTo>
                    <a:pt x="332" y="821"/>
                    <a:pt x="350" y="808"/>
                    <a:pt x="343" y="786"/>
                  </a:cubicBezTo>
                  <a:cubicBezTo>
                    <a:pt x="293" y="510"/>
                    <a:pt x="205" y="258"/>
                    <a:pt x="67" y="19"/>
                  </a:cubicBezTo>
                  <a:cubicBezTo>
                    <a:pt x="58" y="6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3"/>
            <p:cNvSpPr/>
            <p:nvPr/>
          </p:nvSpPr>
          <p:spPr>
            <a:xfrm>
              <a:off x="3459300" y="4906275"/>
              <a:ext cx="7025" cy="15750"/>
            </a:xfrm>
            <a:custGeom>
              <a:avLst/>
              <a:gdLst/>
              <a:ahLst/>
              <a:cxnLst/>
              <a:rect l="l" t="t" r="r" b="b"/>
              <a:pathLst>
                <a:path w="281" h="630" extrusionOk="0">
                  <a:moveTo>
                    <a:pt x="46" y="0"/>
                  </a:moveTo>
                  <a:cubicBezTo>
                    <a:pt x="23" y="0"/>
                    <a:pt x="1" y="27"/>
                    <a:pt x="9" y="54"/>
                  </a:cubicBezTo>
                  <a:cubicBezTo>
                    <a:pt x="98" y="230"/>
                    <a:pt x="160" y="418"/>
                    <a:pt x="210" y="607"/>
                  </a:cubicBezTo>
                  <a:cubicBezTo>
                    <a:pt x="216" y="623"/>
                    <a:pt x="230" y="630"/>
                    <a:pt x="244" y="630"/>
                  </a:cubicBezTo>
                  <a:cubicBezTo>
                    <a:pt x="263" y="630"/>
                    <a:pt x="281" y="616"/>
                    <a:pt x="274" y="594"/>
                  </a:cubicBezTo>
                  <a:cubicBezTo>
                    <a:pt x="223" y="393"/>
                    <a:pt x="148" y="205"/>
                    <a:pt x="73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3"/>
            <p:cNvSpPr/>
            <p:nvPr/>
          </p:nvSpPr>
          <p:spPr>
            <a:xfrm>
              <a:off x="3458850" y="4908475"/>
              <a:ext cx="6975" cy="17700"/>
            </a:xfrm>
            <a:custGeom>
              <a:avLst/>
              <a:gdLst/>
              <a:ahLst/>
              <a:cxnLst/>
              <a:rect l="l" t="t" r="r" b="b"/>
              <a:pathLst>
                <a:path w="279" h="708" extrusionOk="0">
                  <a:moveTo>
                    <a:pt x="38" y="0"/>
                  </a:moveTo>
                  <a:cubicBezTo>
                    <a:pt x="16" y="0"/>
                    <a:pt x="0" y="18"/>
                    <a:pt x="15" y="41"/>
                  </a:cubicBezTo>
                  <a:cubicBezTo>
                    <a:pt x="52" y="142"/>
                    <a:pt x="91" y="243"/>
                    <a:pt x="128" y="355"/>
                  </a:cubicBezTo>
                  <a:lnTo>
                    <a:pt x="166" y="506"/>
                  </a:lnTo>
                  <a:cubicBezTo>
                    <a:pt x="178" y="531"/>
                    <a:pt x="191" y="556"/>
                    <a:pt x="191" y="582"/>
                  </a:cubicBezTo>
                  <a:cubicBezTo>
                    <a:pt x="203" y="595"/>
                    <a:pt x="203" y="607"/>
                    <a:pt x="203" y="620"/>
                  </a:cubicBezTo>
                  <a:lnTo>
                    <a:pt x="203" y="645"/>
                  </a:lnTo>
                  <a:lnTo>
                    <a:pt x="216" y="645"/>
                  </a:lnTo>
                  <a:cubicBezTo>
                    <a:pt x="178" y="645"/>
                    <a:pt x="191" y="707"/>
                    <a:pt x="228" y="707"/>
                  </a:cubicBezTo>
                  <a:cubicBezTo>
                    <a:pt x="279" y="695"/>
                    <a:pt x="279" y="632"/>
                    <a:pt x="267" y="595"/>
                  </a:cubicBezTo>
                  <a:cubicBezTo>
                    <a:pt x="241" y="531"/>
                    <a:pt x="228" y="469"/>
                    <a:pt x="203" y="393"/>
                  </a:cubicBezTo>
                  <a:cubicBezTo>
                    <a:pt x="166" y="268"/>
                    <a:pt x="116" y="142"/>
                    <a:pt x="77" y="28"/>
                  </a:cubicBezTo>
                  <a:cubicBezTo>
                    <a:pt x="67" y="8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3"/>
            <p:cNvSpPr/>
            <p:nvPr/>
          </p:nvSpPr>
          <p:spPr>
            <a:xfrm>
              <a:off x="3454925" y="4904300"/>
              <a:ext cx="10150" cy="24650"/>
            </a:xfrm>
            <a:custGeom>
              <a:avLst/>
              <a:gdLst/>
              <a:ahLst/>
              <a:cxnLst/>
              <a:rect l="l" t="t" r="r" b="b"/>
              <a:pathLst>
                <a:path w="406" h="986" extrusionOk="0">
                  <a:moveTo>
                    <a:pt x="40" y="1"/>
                  </a:moveTo>
                  <a:cubicBezTo>
                    <a:pt x="19" y="1"/>
                    <a:pt x="0" y="20"/>
                    <a:pt x="8" y="44"/>
                  </a:cubicBezTo>
                  <a:cubicBezTo>
                    <a:pt x="147" y="346"/>
                    <a:pt x="260" y="648"/>
                    <a:pt x="335" y="963"/>
                  </a:cubicBezTo>
                  <a:cubicBezTo>
                    <a:pt x="341" y="978"/>
                    <a:pt x="355" y="985"/>
                    <a:pt x="368" y="985"/>
                  </a:cubicBezTo>
                  <a:cubicBezTo>
                    <a:pt x="387" y="985"/>
                    <a:pt x="405" y="972"/>
                    <a:pt x="398" y="950"/>
                  </a:cubicBezTo>
                  <a:cubicBezTo>
                    <a:pt x="323" y="623"/>
                    <a:pt x="209" y="321"/>
                    <a:pt x="72" y="19"/>
                  </a:cubicBezTo>
                  <a:cubicBezTo>
                    <a:pt x="63" y="6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3"/>
            <p:cNvSpPr/>
            <p:nvPr/>
          </p:nvSpPr>
          <p:spPr>
            <a:xfrm>
              <a:off x="3454275" y="4903125"/>
              <a:ext cx="10175" cy="24250"/>
            </a:xfrm>
            <a:custGeom>
              <a:avLst/>
              <a:gdLst/>
              <a:ahLst/>
              <a:cxnLst/>
              <a:rect l="l" t="t" r="r" b="b"/>
              <a:pathLst>
                <a:path w="407" h="970" extrusionOk="0">
                  <a:moveTo>
                    <a:pt x="41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135" y="343"/>
                    <a:pt x="248" y="645"/>
                    <a:pt x="336" y="946"/>
                  </a:cubicBezTo>
                  <a:cubicBezTo>
                    <a:pt x="341" y="962"/>
                    <a:pt x="356" y="969"/>
                    <a:pt x="369" y="969"/>
                  </a:cubicBezTo>
                  <a:cubicBezTo>
                    <a:pt x="388" y="969"/>
                    <a:pt x="406" y="956"/>
                    <a:pt x="399" y="934"/>
                  </a:cubicBezTo>
                  <a:cubicBezTo>
                    <a:pt x="311" y="619"/>
                    <a:pt x="198" y="318"/>
                    <a:pt x="59" y="16"/>
                  </a:cubicBezTo>
                  <a:cubicBezTo>
                    <a:pt x="56" y="5"/>
                    <a:pt x="49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3"/>
            <p:cNvSpPr/>
            <p:nvPr/>
          </p:nvSpPr>
          <p:spPr>
            <a:xfrm>
              <a:off x="3449025" y="4907525"/>
              <a:ext cx="11675" cy="17550"/>
            </a:xfrm>
            <a:custGeom>
              <a:avLst/>
              <a:gdLst/>
              <a:ahLst/>
              <a:cxnLst/>
              <a:rect l="l" t="t" r="r" b="b"/>
              <a:pathLst>
                <a:path w="467" h="702" extrusionOk="0">
                  <a:moveTo>
                    <a:pt x="41" y="0"/>
                  </a:moveTo>
                  <a:cubicBezTo>
                    <a:pt x="19" y="0"/>
                    <a:pt x="0" y="24"/>
                    <a:pt x="18" y="41"/>
                  </a:cubicBezTo>
                  <a:cubicBezTo>
                    <a:pt x="169" y="242"/>
                    <a:pt x="294" y="457"/>
                    <a:pt x="395" y="683"/>
                  </a:cubicBezTo>
                  <a:cubicBezTo>
                    <a:pt x="404" y="696"/>
                    <a:pt x="416" y="701"/>
                    <a:pt x="427" y="701"/>
                  </a:cubicBezTo>
                  <a:cubicBezTo>
                    <a:pt x="448" y="701"/>
                    <a:pt x="466" y="682"/>
                    <a:pt x="458" y="658"/>
                  </a:cubicBezTo>
                  <a:cubicBezTo>
                    <a:pt x="345" y="431"/>
                    <a:pt x="219" y="217"/>
                    <a:pt x="68" y="16"/>
                  </a:cubicBezTo>
                  <a:cubicBezTo>
                    <a:pt x="60" y="5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3"/>
            <p:cNvSpPr/>
            <p:nvPr/>
          </p:nvSpPr>
          <p:spPr>
            <a:xfrm>
              <a:off x="3451450" y="4902425"/>
              <a:ext cx="11150" cy="24000"/>
            </a:xfrm>
            <a:custGeom>
              <a:avLst/>
              <a:gdLst/>
              <a:ahLst/>
              <a:cxnLst/>
              <a:rect l="l" t="t" r="r" b="b"/>
              <a:pathLst>
                <a:path w="446" h="960" extrusionOk="0">
                  <a:moveTo>
                    <a:pt x="46" y="0"/>
                  </a:moveTo>
                  <a:cubicBezTo>
                    <a:pt x="25" y="0"/>
                    <a:pt x="1" y="20"/>
                    <a:pt x="9" y="44"/>
                  </a:cubicBezTo>
                  <a:cubicBezTo>
                    <a:pt x="85" y="359"/>
                    <a:pt x="211" y="661"/>
                    <a:pt x="373" y="949"/>
                  </a:cubicBezTo>
                  <a:cubicBezTo>
                    <a:pt x="381" y="956"/>
                    <a:pt x="390" y="959"/>
                    <a:pt x="399" y="959"/>
                  </a:cubicBezTo>
                  <a:cubicBezTo>
                    <a:pt x="422" y="959"/>
                    <a:pt x="446" y="939"/>
                    <a:pt x="437" y="912"/>
                  </a:cubicBezTo>
                  <a:cubicBezTo>
                    <a:pt x="273" y="635"/>
                    <a:pt x="147" y="334"/>
                    <a:pt x="72" y="19"/>
                  </a:cubicBezTo>
                  <a:cubicBezTo>
                    <a:pt x="68" y="6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3"/>
            <p:cNvSpPr/>
            <p:nvPr/>
          </p:nvSpPr>
          <p:spPr>
            <a:xfrm>
              <a:off x="3452400" y="4886475"/>
              <a:ext cx="8400" cy="18250"/>
            </a:xfrm>
            <a:custGeom>
              <a:avLst/>
              <a:gdLst/>
              <a:ahLst/>
              <a:cxnLst/>
              <a:rect l="l" t="t" r="r" b="b"/>
              <a:pathLst>
                <a:path w="336" h="730" extrusionOk="0">
                  <a:moveTo>
                    <a:pt x="60" y="1"/>
                  </a:moveTo>
                  <a:cubicBezTo>
                    <a:pt x="27" y="1"/>
                    <a:pt x="0" y="44"/>
                    <a:pt x="34" y="66"/>
                  </a:cubicBezTo>
                  <a:cubicBezTo>
                    <a:pt x="84" y="78"/>
                    <a:pt x="97" y="142"/>
                    <a:pt x="109" y="179"/>
                  </a:cubicBezTo>
                  <a:cubicBezTo>
                    <a:pt x="122" y="229"/>
                    <a:pt x="147" y="293"/>
                    <a:pt x="173" y="343"/>
                  </a:cubicBezTo>
                  <a:cubicBezTo>
                    <a:pt x="185" y="405"/>
                    <a:pt x="210" y="456"/>
                    <a:pt x="235" y="519"/>
                  </a:cubicBezTo>
                  <a:cubicBezTo>
                    <a:pt x="248" y="569"/>
                    <a:pt x="273" y="632"/>
                    <a:pt x="248" y="682"/>
                  </a:cubicBezTo>
                  <a:cubicBezTo>
                    <a:pt x="240" y="712"/>
                    <a:pt x="260" y="729"/>
                    <a:pt x="280" y="729"/>
                  </a:cubicBezTo>
                  <a:cubicBezTo>
                    <a:pt x="293" y="729"/>
                    <a:pt x="306" y="722"/>
                    <a:pt x="310" y="707"/>
                  </a:cubicBezTo>
                  <a:cubicBezTo>
                    <a:pt x="335" y="645"/>
                    <a:pt x="323" y="581"/>
                    <a:pt x="298" y="519"/>
                  </a:cubicBezTo>
                  <a:cubicBezTo>
                    <a:pt x="273" y="443"/>
                    <a:pt x="248" y="380"/>
                    <a:pt x="223" y="318"/>
                  </a:cubicBezTo>
                  <a:cubicBezTo>
                    <a:pt x="198" y="254"/>
                    <a:pt x="185" y="192"/>
                    <a:pt x="159" y="116"/>
                  </a:cubicBezTo>
                  <a:cubicBezTo>
                    <a:pt x="134" y="78"/>
                    <a:pt x="122" y="28"/>
                    <a:pt x="72" y="3"/>
                  </a:cubicBezTo>
                  <a:cubicBezTo>
                    <a:pt x="68" y="2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3"/>
            <p:cNvSpPr/>
            <p:nvPr/>
          </p:nvSpPr>
          <p:spPr>
            <a:xfrm>
              <a:off x="3454600" y="4889525"/>
              <a:ext cx="7650" cy="16600"/>
            </a:xfrm>
            <a:custGeom>
              <a:avLst/>
              <a:gdLst/>
              <a:ahLst/>
              <a:cxnLst/>
              <a:rect l="l" t="t" r="r" b="b"/>
              <a:pathLst>
                <a:path w="306" h="664" extrusionOk="0">
                  <a:moveTo>
                    <a:pt x="45" y="1"/>
                  </a:moveTo>
                  <a:cubicBezTo>
                    <a:pt x="24" y="1"/>
                    <a:pt x="1" y="20"/>
                    <a:pt x="9" y="45"/>
                  </a:cubicBezTo>
                  <a:cubicBezTo>
                    <a:pt x="85" y="246"/>
                    <a:pt x="160" y="447"/>
                    <a:pt x="235" y="635"/>
                  </a:cubicBezTo>
                  <a:cubicBezTo>
                    <a:pt x="240" y="655"/>
                    <a:pt x="253" y="664"/>
                    <a:pt x="266" y="664"/>
                  </a:cubicBezTo>
                  <a:cubicBezTo>
                    <a:pt x="286" y="664"/>
                    <a:pt x="306" y="646"/>
                    <a:pt x="298" y="623"/>
                  </a:cubicBezTo>
                  <a:lnTo>
                    <a:pt x="71" y="20"/>
                  </a:lnTo>
                  <a:cubicBezTo>
                    <a:pt x="67" y="6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3"/>
            <p:cNvSpPr/>
            <p:nvPr/>
          </p:nvSpPr>
          <p:spPr>
            <a:xfrm>
              <a:off x="3449700" y="4884625"/>
              <a:ext cx="11950" cy="19375"/>
            </a:xfrm>
            <a:custGeom>
              <a:avLst/>
              <a:gdLst/>
              <a:ahLst/>
              <a:cxnLst/>
              <a:rect l="l" t="t" r="r" b="b"/>
              <a:pathLst>
                <a:path w="478" h="775" extrusionOk="0">
                  <a:moveTo>
                    <a:pt x="44" y="1"/>
                  </a:moveTo>
                  <a:cubicBezTo>
                    <a:pt x="21" y="1"/>
                    <a:pt x="1" y="33"/>
                    <a:pt x="29" y="52"/>
                  </a:cubicBezTo>
                  <a:cubicBezTo>
                    <a:pt x="192" y="253"/>
                    <a:pt x="331" y="492"/>
                    <a:pt x="406" y="756"/>
                  </a:cubicBezTo>
                  <a:cubicBezTo>
                    <a:pt x="411" y="769"/>
                    <a:pt x="421" y="775"/>
                    <a:pt x="432" y="775"/>
                  </a:cubicBezTo>
                  <a:cubicBezTo>
                    <a:pt x="453" y="775"/>
                    <a:pt x="477" y="756"/>
                    <a:pt x="469" y="731"/>
                  </a:cubicBezTo>
                  <a:cubicBezTo>
                    <a:pt x="393" y="467"/>
                    <a:pt x="255" y="216"/>
                    <a:pt x="66" y="14"/>
                  </a:cubicBezTo>
                  <a:cubicBezTo>
                    <a:pt x="60" y="5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3"/>
            <p:cNvSpPr/>
            <p:nvPr/>
          </p:nvSpPr>
          <p:spPr>
            <a:xfrm>
              <a:off x="3450175" y="4887225"/>
              <a:ext cx="10825" cy="18150"/>
            </a:xfrm>
            <a:custGeom>
              <a:avLst/>
              <a:gdLst/>
              <a:ahLst/>
              <a:cxnLst/>
              <a:rect l="l" t="t" r="r" b="b"/>
              <a:pathLst>
                <a:path w="433" h="726" extrusionOk="0">
                  <a:moveTo>
                    <a:pt x="47" y="1"/>
                  </a:moveTo>
                  <a:cubicBezTo>
                    <a:pt x="24" y="1"/>
                    <a:pt x="1" y="21"/>
                    <a:pt x="10" y="48"/>
                  </a:cubicBezTo>
                  <a:cubicBezTo>
                    <a:pt x="148" y="249"/>
                    <a:pt x="262" y="476"/>
                    <a:pt x="362" y="702"/>
                  </a:cubicBezTo>
                  <a:cubicBezTo>
                    <a:pt x="367" y="718"/>
                    <a:pt x="381" y="725"/>
                    <a:pt x="395" y="725"/>
                  </a:cubicBezTo>
                  <a:cubicBezTo>
                    <a:pt x="414" y="725"/>
                    <a:pt x="432" y="712"/>
                    <a:pt x="424" y="690"/>
                  </a:cubicBezTo>
                  <a:cubicBezTo>
                    <a:pt x="324" y="451"/>
                    <a:pt x="211" y="224"/>
                    <a:pt x="72" y="11"/>
                  </a:cubicBezTo>
                  <a:cubicBezTo>
                    <a:pt x="65" y="4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3"/>
            <p:cNvSpPr/>
            <p:nvPr/>
          </p:nvSpPr>
          <p:spPr>
            <a:xfrm>
              <a:off x="3447975" y="4891800"/>
              <a:ext cx="12350" cy="16525"/>
            </a:xfrm>
            <a:custGeom>
              <a:avLst/>
              <a:gdLst/>
              <a:ahLst/>
              <a:cxnLst/>
              <a:rect l="l" t="t" r="r" b="b"/>
              <a:pathLst>
                <a:path w="494" h="661" extrusionOk="0">
                  <a:moveTo>
                    <a:pt x="47" y="1"/>
                  </a:moveTo>
                  <a:cubicBezTo>
                    <a:pt x="24" y="1"/>
                    <a:pt x="1" y="27"/>
                    <a:pt x="9" y="54"/>
                  </a:cubicBezTo>
                  <a:cubicBezTo>
                    <a:pt x="135" y="256"/>
                    <a:pt x="274" y="457"/>
                    <a:pt x="412" y="645"/>
                  </a:cubicBezTo>
                  <a:cubicBezTo>
                    <a:pt x="419" y="656"/>
                    <a:pt x="430" y="661"/>
                    <a:pt x="441" y="661"/>
                  </a:cubicBezTo>
                  <a:cubicBezTo>
                    <a:pt x="467" y="661"/>
                    <a:pt x="493" y="634"/>
                    <a:pt x="475" y="608"/>
                  </a:cubicBezTo>
                  <a:cubicBezTo>
                    <a:pt x="324" y="419"/>
                    <a:pt x="199" y="217"/>
                    <a:pt x="73" y="16"/>
                  </a:cubicBezTo>
                  <a:cubicBezTo>
                    <a:pt x="66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3"/>
            <p:cNvSpPr/>
            <p:nvPr/>
          </p:nvSpPr>
          <p:spPr>
            <a:xfrm>
              <a:off x="3452400" y="4879475"/>
              <a:ext cx="8100" cy="26975"/>
            </a:xfrm>
            <a:custGeom>
              <a:avLst/>
              <a:gdLst/>
              <a:ahLst/>
              <a:cxnLst/>
              <a:rect l="l" t="t" r="r" b="b"/>
              <a:pathLst>
                <a:path w="324" h="1079" extrusionOk="0">
                  <a:moveTo>
                    <a:pt x="45" y="0"/>
                  </a:moveTo>
                  <a:cubicBezTo>
                    <a:pt x="24" y="0"/>
                    <a:pt x="1" y="20"/>
                    <a:pt x="9" y="44"/>
                  </a:cubicBezTo>
                  <a:cubicBezTo>
                    <a:pt x="134" y="371"/>
                    <a:pt x="248" y="698"/>
                    <a:pt x="260" y="1050"/>
                  </a:cubicBezTo>
                  <a:cubicBezTo>
                    <a:pt x="260" y="1069"/>
                    <a:pt x="276" y="1078"/>
                    <a:pt x="292" y="1078"/>
                  </a:cubicBezTo>
                  <a:cubicBezTo>
                    <a:pt x="308" y="1078"/>
                    <a:pt x="323" y="1069"/>
                    <a:pt x="323" y="1050"/>
                  </a:cubicBezTo>
                  <a:cubicBezTo>
                    <a:pt x="310" y="685"/>
                    <a:pt x="198" y="358"/>
                    <a:pt x="72" y="19"/>
                  </a:cubicBezTo>
                  <a:cubicBezTo>
                    <a:pt x="67" y="6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3"/>
            <p:cNvSpPr/>
            <p:nvPr/>
          </p:nvSpPr>
          <p:spPr>
            <a:xfrm>
              <a:off x="3449650" y="4868550"/>
              <a:ext cx="10375" cy="25950"/>
            </a:xfrm>
            <a:custGeom>
              <a:avLst/>
              <a:gdLst/>
              <a:ahLst/>
              <a:cxnLst/>
              <a:rect l="l" t="t" r="r" b="b"/>
              <a:pathLst>
                <a:path w="415" h="1038" extrusionOk="0">
                  <a:moveTo>
                    <a:pt x="53" y="0"/>
                  </a:moveTo>
                  <a:cubicBezTo>
                    <a:pt x="27" y="0"/>
                    <a:pt x="0" y="27"/>
                    <a:pt x="18" y="54"/>
                  </a:cubicBezTo>
                  <a:cubicBezTo>
                    <a:pt x="207" y="343"/>
                    <a:pt x="320" y="670"/>
                    <a:pt x="345" y="1010"/>
                  </a:cubicBezTo>
                  <a:cubicBezTo>
                    <a:pt x="351" y="1028"/>
                    <a:pt x="370" y="1037"/>
                    <a:pt x="386" y="1037"/>
                  </a:cubicBezTo>
                  <a:cubicBezTo>
                    <a:pt x="402" y="1037"/>
                    <a:pt x="414" y="1028"/>
                    <a:pt x="408" y="1010"/>
                  </a:cubicBezTo>
                  <a:cubicBezTo>
                    <a:pt x="383" y="657"/>
                    <a:pt x="269" y="317"/>
                    <a:pt x="81" y="16"/>
                  </a:cubicBezTo>
                  <a:cubicBezTo>
                    <a:pt x="74" y="5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3"/>
            <p:cNvSpPr/>
            <p:nvPr/>
          </p:nvSpPr>
          <p:spPr>
            <a:xfrm>
              <a:off x="3446850" y="4866275"/>
              <a:ext cx="11800" cy="19925"/>
            </a:xfrm>
            <a:custGeom>
              <a:avLst/>
              <a:gdLst/>
              <a:ahLst/>
              <a:cxnLst/>
              <a:rect l="l" t="t" r="r" b="b"/>
              <a:pathLst>
                <a:path w="472" h="797" extrusionOk="0">
                  <a:moveTo>
                    <a:pt x="36" y="0"/>
                  </a:moveTo>
                  <a:cubicBezTo>
                    <a:pt x="16" y="0"/>
                    <a:pt x="1" y="19"/>
                    <a:pt x="17" y="44"/>
                  </a:cubicBezTo>
                  <a:cubicBezTo>
                    <a:pt x="168" y="271"/>
                    <a:pt x="306" y="522"/>
                    <a:pt x="395" y="774"/>
                  </a:cubicBezTo>
                  <a:cubicBezTo>
                    <a:pt x="405" y="789"/>
                    <a:pt x="422" y="796"/>
                    <a:pt x="437" y="796"/>
                  </a:cubicBezTo>
                  <a:cubicBezTo>
                    <a:pt x="457" y="796"/>
                    <a:pt x="472" y="783"/>
                    <a:pt x="457" y="761"/>
                  </a:cubicBezTo>
                  <a:cubicBezTo>
                    <a:pt x="369" y="497"/>
                    <a:pt x="231" y="245"/>
                    <a:pt x="68" y="19"/>
                  </a:cubicBezTo>
                  <a:cubicBezTo>
                    <a:pt x="59" y="6"/>
                    <a:pt x="47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3"/>
            <p:cNvSpPr/>
            <p:nvPr/>
          </p:nvSpPr>
          <p:spPr>
            <a:xfrm>
              <a:off x="3441450" y="4864200"/>
              <a:ext cx="17900" cy="21500"/>
            </a:xfrm>
            <a:custGeom>
              <a:avLst/>
              <a:gdLst/>
              <a:ahLst/>
              <a:cxnLst/>
              <a:rect l="l" t="t" r="r" b="b"/>
              <a:pathLst>
                <a:path w="716" h="860" extrusionOk="0">
                  <a:moveTo>
                    <a:pt x="47" y="0"/>
                  </a:moveTo>
                  <a:cubicBezTo>
                    <a:pt x="24" y="0"/>
                    <a:pt x="0" y="36"/>
                    <a:pt x="19" y="64"/>
                  </a:cubicBezTo>
                  <a:cubicBezTo>
                    <a:pt x="233" y="315"/>
                    <a:pt x="447" y="580"/>
                    <a:pt x="648" y="844"/>
                  </a:cubicBezTo>
                  <a:cubicBezTo>
                    <a:pt x="655" y="855"/>
                    <a:pt x="665" y="859"/>
                    <a:pt x="674" y="859"/>
                  </a:cubicBezTo>
                  <a:cubicBezTo>
                    <a:pt x="696" y="859"/>
                    <a:pt x="716" y="833"/>
                    <a:pt x="698" y="806"/>
                  </a:cubicBezTo>
                  <a:cubicBezTo>
                    <a:pt x="497" y="542"/>
                    <a:pt x="284" y="278"/>
                    <a:pt x="69" y="14"/>
                  </a:cubicBezTo>
                  <a:cubicBezTo>
                    <a:pt x="63" y="4"/>
                    <a:pt x="55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3"/>
            <p:cNvSpPr/>
            <p:nvPr/>
          </p:nvSpPr>
          <p:spPr>
            <a:xfrm>
              <a:off x="3445225" y="4874325"/>
              <a:ext cx="11975" cy="14475"/>
            </a:xfrm>
            <a:custGeom>
              <a:avLst/>
              <a:gdLst/>
              <a:ahLst/>
              <a:cxnLst/>
              <a:rect l="l" t="t" r="r" b="b"/>
              <a:pathLst>
                <a:path w="479" h="579" extrusionOk="0">
                  <a:moveTo>
                    <a:pt x="55" y="1"/>
                  </a:moveTo>
                  <a:cubicBezTo>
                    <a:pt x="29" y="1"/>
                    <a:pt x="1" y="22"/>
                    <a:pt x="19" y="49"/>
                  </a:cubicBezTo>
                  <a:cubicBezTo>
                    <a:pt x="133" y="225"/>
                    <a:pt x="270" y="401"/>
                    <a:pt x="409" y="564"/>
                  </a:cubicBezTo>
                  <a:cubicBezTo>
                    <a:pt x="416" y="574"/>
                    <a:pt x="424" y="578"/>
                    <a:pt x="432" y="578"/>
                  </a:cubicBezTo>
                  <a:cubicBezTo>
                    <a:pt x="455" y="578"/>
                    <a:pt x="478" y="546"/>
                    <a:pt x="460" y="527"/>
                  </a:cubicBezTo>
                  <a:cubicBezTo>
                    <a:pt x="321" y="363"/>
                    <a:pt x="195" y="187"/>
                    <a:pt x="82" y="11"/>
                  </a:cubicBezTo>
                  <a:cubicBezTo>
                    <a:pt x="75" y="4"/>
                    <a:pt x="65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3"/>
            <p:cNvSpPr/>
            <p:nvPr/>
          </p:nvSpPr>
          <p:spPr>
            <a:xfrm>
              <a:off x="3447450" y="4863825"/>
              <a:ext cx="8675" cy="14500"/>
            </a:xfrm>
            <a:custGeom>
              <a:avLst/>
              <a:gdLst/>
              <a:ahLst/>
              <a:cxnLst/>
              <a:rect l="l" t="t" r="r" b="b"/>
              <a:pathLst>
                <a:path w="347" h="580" extrusionOk="0">
                  <a:moveTo>
                    <a:pt x="52" y="1"/>
                  </a:moveTo>
                  <a:cubicBezTo>
                    <a:pt x="27" y="1"/>
                    <a:pt x="1" y="27"/>
                    <a:pt x="18" y="54"/>
                  </a:cubicBezTo>
                  <a:cubicBezTo>
                    <a:pt x="119" y="218"/>
                    <a:pt x="207" y="381"/>
                    <a:pt x="270" y="557"/>
                  </a:cubicBezTo>
                  <a:cubicBezTo>
                    <a:pt x="275" y="573"/>
                    <a:pt x="291" y="580"/>
                    <a:pt x="306" y="580"/>
                  </a:cubicBezTo>
                  <a:cubicBezTo>
                    <a:pt x="328" y="580"/>
                    <a:pt x="347" y="566"/>
                    <a:pt x="332" y="545"/>
                  </a:cubicBezTo>
                  <a:cubicBezTo>
                    <a:pt x="270" y="356"/>
                    <a:pt x="181" y="179"/>
                    <a:pt x="81" y="16"/>
                  </a:cubicBezTo>
                  <a:cubicBezTo>
                    <a:pt x="73" y="5"/>
                    <a:pt x="6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3"/>
            <p:cNvSpPr/>
            <p:nvPr/>
          </p:nvSpPr>
          <p:spPr>
            <a:xfrm>
              <a:off x="3447125" y="4859725"/>
              <a:ext cx="8650" cy="13725"/>
            </a:xfrm>
            <a:custGeom>
              <a:avLst/>
              <a:gdLst/>
              <a:ahLst/>
              <a:cxnLst/>
              <a:rect l="l" t="t" r="r" b="b"/>
              <a:pathLst>
                <a:path w="346" h="549" extrusionOk="0">
                  <a:moveTo>
                    <a:pt x="42" y="1"/>
                  </a:moveTo>
                  <a:cubicBezTo>
                    <a:pt x="20" y="1"/>
                    <a:pt x="1" y="24"/>
                    <a:pt x="18" y="42"/>
                  </a:cubicBezTo>
                  <a:cubicBezTo>
                    <a:pt x="69" y="130"/>
                    <a:pt x="119" y="206"/>
                    <a:pt x="169" y="281"/>
                  </a:cubicBezTo>
                  <a:cubicBezTo>
                    <a:pt x="194" y="318"/>
                    <a:pt x="220" y="369"/>
                    <a:pt x="245" y="407"/>
                  </a:cubicBezTo>
                  <a:cubicBezTo>
                    <a:pt x="258" y="444"/>
                    <a:pt x="283" y="482"/>
                    <a:pt x="283" y="520"/>
                  </a:cubicBezTo>
                  <a:cubicBezTo>
                    <a:pt x="283" y="539"/>
                    <a:pt x="299" y="548"/>
                    <a:pt x="314" y="548"/>
                  </a:cubicBezTo>
                  <a:cubicBezTo>
                    <a:pt x="330" y="548"/>
                    <a:pt x="345" y="539"/>
                    <a:pt x="345" y="520"/>
                  </a:cubicBezTo>
                  <a:cubicBezTo>
                    <a:pt x="345" y="469"/>
                    <a:pt x="333" y="432"/>
                    <a:pt x="308" y="394"/>
                  </a:cubicBezTo>
                  <a:cubicBezTo>
                    <a:pt x="283" y="357"/>
                    <a:pt x="258" y="306"/>
                    <a:pt x="233" y="268"/>
                  </a:cubicBezTo>
                  <a:cubicBezTo>
                    <a:pt x="182" y="180"/>
                    <a:pt x="132" y="92"/>
                    <a:pt x="69" y="16"/>
                  </a:cubicBezTo>
                  <a:cubicBezTo>
                    <a:pt x="61" y="5"/>
                    <a:pt x="51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3"/>
            <p:cNvSpPr/>
            <p:nvPr/>
          </p:nvSpPr>
          <p:spPr>
            <a:xfrm>
              <a:off x="3442725" y="4854075"/>
              <a:ext cx="13475" cy="16550"/>
            </a:xfrm>
            <a:custGeom>
              <a:avLst/>
              <a:gdLst/>
              <a:ahLst/>
              <a:cxnLst/>
              <a:rect l="l" t="t" r="r" b="b"/>
              <a:pathLst>
                <a:path w="539" h="662" extrusionOk="0">
                  <a:moveTo>
                    <a:pt x="42" y="0"/>
                  </a:moveTo>
                  <a:cubicBezTo>
                    <a:pt x="20" y="0"/>
                    <a:pt x="1" y="24"/>
                    <a:pt x="18" y="41"/>
                  </a:cubicBezTo>
                  <a:cubicBezTo>
                    <a:pt x="169" y="242"/>
                    <a:pt x="320" y="444"/>
                    <a:pt x="459" y="645"/>
                  </a:cubicBezTo>
                  <a:cubicBezTo>
                    <a:pt x="467" y="657"/>
                    <a:pt x="478" y="661"/>
                    <a:pt x="489" y="661"/>
                  </a:cubicBezTo>
                  <a:cubicBezTo>
                    <a:pt x="514" y="661"/>
                    <a:pt x="539" y="637"/>
                    <a:pt x="521" y="620"/>
                  </a:cubicBezTo>
                  <a:lnTo>
                    <a:pt x="69" y="16"/>
                  </a:lnTo>
                  <a:cubicBezTo>
                    <a:pt x="61" y="5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3"/>
            <p:cNvSpPr/>
            <p:nvPr/>
          </p:nvSpPr>
          <p:spPr>
            <a:xfrm>
              <a:off x="3439900" y="4846850"/>
              <a:ext cx="14450" cy="16150"/>
            </a:xfrm>
            <a:custGeom>
              <a:avLst/>
              <a:gdLst/>
              <a:ahLst/>
              <a:cxnLst/>
              <a:rect l="l" t="t" r="r" b="b"/>
              <a:pathLst>
                <a:path w="578" h="646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170" y="255"/>
                    <a:pt x="332" y="456"/>
                    <a:pt x="509" y="632"/>
                  </a:cubicBezTo>
                  <a:cubicBezTo>
                    <a:pt x="515" y="642"/>
                    <a:pt x="523" y="646"/>
                    <a:pt x="531" y="646"/>
                  </a:cubicBezTo>
                  <a:cubicBezTo>
                    <a:pt x="555" y="646"/>
                    <a:pt x="577" y="614"/>
                    <a:pt x="559" y="595"/>
                  </a:cubicBezTo>
                  <a:cubicBezTo>
                    <a:pt x="383" y="406"/>
                    <a:pt x="220" y="218"/>
                    <a:pt x="69" y="16"/>
                  </a:cubicBezTo>
                  <a:cubicBezTo>
                    <a:pt x="62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3"/>
            <p:cNvSpPr/>
            <p:nvPr/>
          </p:nvSpPr>
          <p:spPr>
            <a:xfrm>
              <a:off x="3438325" y="4844225"/>
              <a:ext cx="13150" cy="15450"/>
            </a:xfrm>
            <a:custGeom>
              <a:avLst/>
              <a:gdLst/>
              <a:ahLst/>
              <a:cxnLst/>
              <a:rect l="l" t="t" r="r" b="b"/>
              <a:pathLst>
                <a:path w="526" h="618" extrusionOk="0">
                  <a:moveTo>
                    <a:pt x="52" y="1"/>
                  </a:moveTo>
                  <a:cubicBezTo>
                    <a:pt x="27" y="1"/>
                    <a:pt x="0" y="38"/>
                    <a:pt x="31" y="58"/>
                  </a:cubicBezTo>
                  <a:cubicBezTo>
                    <a:pt x="194" y="209"/>
                    <a:pt x="345" y="398"/>
                    <a:pt x="459" y="599"/>
                  </a:cubicBezTo>
                  <a:cubicBezTo>
                    <a:pt x="463" y="612"/>
                    <a:pt x="473" y="618"/>
                    <a:pt x="484" y="618"/>
                  </a:cubicBezTo>
                  <a:cubicBezTo>
                    <a:pt x="504" y="618"/>
                    <a:pt x="526" y="598"/>
                    <a:pt x="509" y="574"/>
                  </a:cubicBezTo>
                  <a:cubicBezTo>
                    <a:pt x="395" y="360"/>
                    <a:pt x="245" y="172"/>
                    <a:pt x="69" y="8"/>
                  </a:cubicBezTo>
                  <a:cubicBezTo>
                    <a:pt x="64" y="3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3"/>
            <p:cNvSpPr/>
            <p:nvPr/>
          </p:nvSpPr>
          <p:spPr>
            <a:xfrm>
              <a:off x="3435625" y="4834850"/>
              <a:ext cx="11225" cy="11975"/>
            </a:xfrm>
            <a:custGeom>
              <a:avLst/>
              <a:gdLst/>
              <a:ahLst/>
              <a:cxnLst/>
              <a:rect l="l" t="t" r="r" b="b"/>
              <a:pathLst>
                <a:path w="449" h="479" extrusionOk="0">
                  <a:moveTo>
                    <a:pt x="39" y="1"/>
                  </a:moveTo>
                  <a:cubicBezTo>
                    <a:pt x="34" y="1"/>
                    <a:pt x="29" y="2"/>
                    <a:pt x="26" y="5"/>
                  </a:cubicBezTo>
                  <a:cubicBezTo>
                    <a:pt x="14" y="19"/>
                    <a:pt x="0" y="31"/>
                    <a:pt x="14" y="56"/>
                  </a:cubicBezTo>
                  <a:cubicBezTo>
                    <a:pt x="126" y="195"/>
                    <a:pt x="240" y="346"/>
                    <a:pt x="378" y="471"/>
                  </a:cubicBezTo>
                  <a:cubicBezTo>
                    <a:pt x="383" y="476"/>
                    <a:pt x="388" y="478"/>
                    <a:pt x="394" y="478"/>
                  </a:cubicBezTo>
                  <a:cubicBezTo>
                    <a:pt x="419" y="478"/>
                    <a:pt x="448" y="441"/>
                    <a:pt x="428" y="421"/>
                  </a:cubicBezTo>
                  <a:cubicBezTo>
                    <a:pt x="290" y="295"/>
                    <a:pt x="177" y="156"/>
                    <a:pt x="76" y="19"/>
                  </a:cubicBezTo>
                  <a:cubicBezTo>
                    <a:pt x="67" y="9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3"/>
            <p:cNvSpPr/>
            <p:nvPr/>
          </p:nvSpPr>
          <p:spPr>
            <a:xfrm>
              <a:off x="3435150" y="4834325"/>
              <a:ext cx="12925" cy="15150"/>
            </a:xfrm>
            <a:custGeom>
              <a:avLst/>
              <a:gdLst/>
              <a:ahLst/>
              <a:cxnLst/>
              <a:rect l="l" t="t" r="r" b="b"/>
              <a:pathLst>
                <a:path w="517" h="606" extrusionOk="0">
                  <a:moveTo>
                    <a:pt x="37" y="1"/>
                  </a:moveTo>
                  <a:cubicBezTo>
                    <a:pt x="17" y="1"/>
                    <a:pt x="1" y="33"/>
                    <a:pt x="19" y="52"/>
                  </a:cubicBezTo>
                  <a:cubicBezTo>
                    <a:pt x="158" y="241"/>
                    <a:pt x="309" y="417"/>
                    <a:pt x="460" y="593"/>
                  </a:cubicBezTo>
                  <a:cubicBezTo>
                    <a:pt x="466" y="602"/>
                    <a:pt x="473" y="606"/>
                    <a:pt x="480" y="606"/>
                  </a:cubicBezTo>
                  <a:cubicBezTo>
                    <a:pt x="500" y="606"/>
                    <a:pt x="516" y="571"/>
                    <a:pt x="497" y="543"/>
                  </a:cubicBezTo>
                  <a:cubicBezTo>
                    <a:pt x="360" y="367"/>
                    <a:pt x="209" y="190"/>
                    <a:pt x="58" y="14"/>
                  </a:cubicBezTo>
                  <a:cubicBezTo>
                    <a:pt x="51" y="5"/>
                    <a:pt x="44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3"/>
            <p:cNvSpPr/>
            <p:nvPr/>
          </p:nvSpPr>
          <p:spPr>
            <a:xfrm>
              <a:off x="3436075" y="4838575"/>
              <a:ext cx="16100" cy="15625"/>
            </a:xfrm>
            <a:custGeom>
              <a:avLst/>
              <a:gdLst/>
              <a:ahLst/>
              <a:cxnLst/>
              <a:rect l="l" t="t" r="r" b="b"/>
              <a:pathLst>
                <a:path w="644" h="625" extrusionOk="0">
                  <a:moveTo>
                    <a:pt x="50" y="1"/>
                  </a:moveTo>
                  <a:cubicBezTo>
                    <a:pt x="21" y="1"/>
                    <a:pt x="0" y="37"/>
                    <a:pt x="21" y="58"/>
                  </a:cubicBezTo>
                  <a:cubicBezTo>
                    <a:pt x="234" y="222"/>
                    <a:pt x="410" y="410"/>
                    <a:pt x="574" y="611"/>
                  </a:cubicBezTo>
                  <a:cubicBezTo>
                    <a:pt x="580" y="621"/>
                    <a:pt x="588" y="625"/>
                    <a:pt x="596" y="625"/>
                  </a:cubicBezTo>
                  <a:cubicBezTo>
                    <a:pt x="620" y="625"/>
                    <a:pt x="643" y="589"/>
                    <a:pt x="624" y="561"/>
                  </a:cubicBezTo>
                  <a:cubicBezTo>
                    <a:pt x="460" y="359"/>
                    <a:pt x="272" y="171"/>
                    <a:pt x="71" y="7"/>
                  </a:cubicBezTo>
                  <a:cubicBezTo>
                    <a:pt x="64" y="3"/>
                    <a:pt x="56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3"/>
            <p:cNvSpPr/>
            <p:nvPr/>
          </p:nvSpPr>
          <p:spPr>
            <a:xfrm>
              <a:off x="3438475" y="4841025"/>
              <a:ext cx="10225" cy="10050"/>
            </a:xfrm>
            <a:custGeom>
              <a:avLst/>
              <a:gdLst/>
              <a:ahLst/>
              <a:cxnLst/>
              <a:rect l="l" t="t" r="r" b="b"/>
              <a:pathLst>
                <a:path w="409" h="402" extrusionOk="0">
                  <a:moveTo>
                    <a:pt x="38" y="1"/>
                  </a:moveTo>
                  <a:cubicBezTo>
                    <a:pt x="28" y="1"/>
                    <a:pt x="19" y="4"/>
                    <a:pt x="12" y="10"/>
                  </a:cubicBezTo>
                  <a:cubicBezTo>
                    <a:pt x="0" y="23"/>
                    <a:pt x="0" y="35"/>
                    <a:pt x="12" y="60"/>
                  </a:cubicBezTo>
                  <a:cubicBezTo>
                    <a:pt x="113" y="174"/>
                    <a:pt x="227" y="287"/>
                    <a:pt x="339" y="387"/>
                  </a:cubicBezTo>
                  <a:cubicBezTo>
                    <a:pt x="349" y="397"/>
                    <a:pt x="359" y="401"/>
                    <a:pt x="368" y="401"/>
                  </a:cubicBezTo>
                  <a:cubicBezTo>
                    <a:pt x="393" y="401"/>
                    <a:pt x="408" y="369"/>
                    <a:pt x="389" y="350"/>
                  </a:cubicBezTo>
                  <a:cubicBezTo>
                    <a:pt x="277" y="236"/>
                    <a:pt x="163" y="124"/>
                    <a:pt x="63" y="10"/>
                  </a:cubicBezTo>
                  <a:cubicBezTo>
                    <a:pt x="56" y="4"/>
                    <a:pt x="4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3"/>
            <p:cNvSpPr/>
            <p:nvPr/>
          </p:nvSpPr>
          <p:spPr>
            <a:xfrm>
              <a:off x="3435525" y="4830800"/>
              <a:ext cx="10925" cy="13200"/>
            </a:xfrm>
            <a:custGeom>
              <a:avLst/>
              <a:gdLst/>
              <a:ahLst/>
              <a:cxnLst/>
              <a:rect l="l" t="t" r="r" b="b"/>
              <a:pathLst>
                <a:path w="437" h="528" extrusionOk="0">
                  <a:moveTo>
                    <a:pt x="41" y="1"/>
                  </a:moveTo>
                  <a:cubicBezTo>
                    <a:pt x="19" y="1"/>
                    <a:pt x="0" y="24"/>
                    <a:pt x="18" y="42"/>
                  </a:cubicBezTo>
                  <a:cubicBezTo>
                    <a:pt x="118" y="206"/>
                    <a:pt x="244" y="369"/>
                    <a:pt x="370" y="520"/>
                  </a:cubicBezTo>
                  <a:cubicBezTo>
                    <a:pt x="375" y="525"/>
                    <a:pt x="382" y="528"/>
                    <a:pt x="389" y="528"/>
                  </a:cubicBezTo>
                  <a:cubicBezTo>
                    <a:pt x="413" y="528"/>
                    <a:pt x="436" y="499"/>
                    <a:pt x="407" y="469"/>
                  </a:cubicBezTo>
                  <a:cubicBezTo>
                    <a:pt x="294" y="331"/>
                    <a:pt x="181" y="167"/>
                    <a:pt x="68" y="17"/>
                  </a:cubicBezTo>
                  <a:cubicBezTo>
                    <a:pt x="60" y="5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3"/>
            <p:cNvSpPr/>
            <p:nvPr/>
          </p:nvSpPr>
          <p:spPr>
            <a:xfrm>
              <a:off x="3432400" y="4823500"/>
              <a:ext cx="13150" cy="15625"/>
            </a:xfrm>
            <a:custGeom>
              <a:avLst/>
              <a:gdLst/>
              <a:ahLst/>
              <a:cxnLst/>
              <a:rect l="l" t="t" r="r" b="b"/>
              <a:pathLst>
                <a:path w="526" h="625" extrusionOk="0">
                  <a:moveTo>
                    <a:pt x="36" y="1"/>
                  </a:moveTo>
                  <a:cubicBezTo>
                    <a:pt x="16" y="1"/>
                    <a:pt x="0" y="20"/>
                    <a:pt x="17" y="45"/>
                  </a:cubicBezTo>
                  <a:cubicBezTo>
                    <a:pt x="143" y="246"/>
                    <a:pt x="293" y="434"/>
                    <a:pt x="456" y="610"/>
                  </a:cubicBezTo>
                  <a:cubicBezTo>
                    <a:pt x="463" y="620"/>
                    <a:pt x="471" y="624"/>
                    <a:pt x="479" y="624"/>
                  </a:cubicBezTo>
                  <a:cubicBezTo>
                    <a:pt x="503" y="624"/>
                    <a:pt x="525" y="592"/>
                    <a:pt x="507" y="573"/>
                  </a:cubicBezTo>
                  <a:cubicBezTo>
                    <a:pt x="344" y="397"/>
                    <a:pt x="205" y="208"/>
                    <a:pt x="67" y="20"/>
                  </a:cubicBezTo>
                  <a:cubicBezTo>
                    <a:pt x="58" y="6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3"/>
            <p:cNvSpPr/>
            <p:nvPr/>
          </p:nvSpPr>
          <p:spPr>
            <a:xfrm>
              <a:off x="3424800" y="4821300"/>
              <a:ext cx="17025" cy="13575"/>
            </a:xfrm>
            <a:custGeom>
              <a:avLst/>
              <a:gdLst/>
              <a:ahLst/>
              <a:cxnLst/>
              <a:rect l="l" t="t" r="r" b="b"/>
              <a:pathLst>
                <a:path w="681" h="543" extrusionOk="0">
                  <a:moveTo>
                    <a:pt x="59" y="0"/>
                  </a:moveTo>
                  <a:cubicBezTo>
                    <a:pt x="28" y="0"/>
                    <a:pt x="1" y="37"/>
                    <a:pt x="31" y="58"/>
                  </a:cubicBezTo>
                  <a:cubicBezTo>
                    <a:pt x="220" y="208"/>
                    <a:pt x="421" y="371"/>
                    <a:pt x="610" y="535"/>
                  </a:cubicBezTo>
                  <a:cubicBezTo>
                    <a:pt x="617" y="540"/>
                    <a:pt x="624" y="542"/>
                    <a:pt x="631" y="542"/>
                  </a:cubicBezTo>
                  <a:cubicBezTo>
                    <a:pt x="660" y="542"/>
                    <a:pt x="680" y="505"/>
                    <a:pt x="660" y="485"/>
                  </a:cubicBezTo>
                  <a:cubicBezTo>
                    <a:pt x="459" y="321"/>
                    <a:pt x="271" y="170"/>
                    <a:pt x="81" y="7"/>
                  </a:cubicBezTo>
                  <a:cubicBezTo>
                    <a:pt x="74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3"/>
            <p:cNvSpPr/>
            <p:nvPr/>
          </p:nvSpPr>
          <p:spPr>
            <a:xfrm>
              <a:off x="3426375" y="4820975"/>
              <a:ext cx="13850" cy="11975"/>
            </a:xfrm>
            <a:custGeom>
              <a:avLst/>
              <a:gdLst/>
              <a:ahLst/>
              <a:cxnLst/>
              <a:rect l="l" t="t" r="r" b="b"/>
              <a:pathLst>
                <a:path w="554" h="479" extrusionOk="0">
                  <a:moveTo>
                    <a:pt x="52" y="0"/>
                  </a:moveTo>
                  <a:cubicBezTo>
                    <a:pt x="28" y="0"/>
                    <a:pt x="1" y="37"/>
                    <a:pt x="31" y="57"/>
                  </a:cubicBezTo>
                  <a:cubicBezTo>
                    <a:pt x="157" y="221"/>
                    <a:pt x="320" y="359"/>
                    <a:pt x="496" y="473"/>
                  </a:cubicBezTo>
                  <a:cubicBezTo>
                    <a:pt x="500" y="477"/>
                    <a:pt x="505" y="479"/>
                    <a:pt x="509" y="479"/>
                  </a:cubicBezTo>
                  <a:cubicBezTo>
                    <a:pt x="532" y="479"/>
                    <a:pt x="553" y="433"/>
                    <a:pt x="521" y="423"/>
                  </a:cubicBezTo>
                  <a:cubicBezTo>
                    <a:pt x="358" y="297"/>
                    <a:pt x="208" y="171"/>
                    <a:pt x="69" y="7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3"/>
            <p:cNvSpPr/>
            <p:nvPr/>
          </p:nvSpPr>
          <p:spPr>
            <a:xfrm>
              <a:off x="3425150" y="4814350"/>
              <a:ext cx="14150" cy="14850"/>
            </a:xfrm>
            <a:custGeom>
              <a:avLst/>
              <a:gdLst/>
              <a:ahLst/>
              <a:cxnLst/>
              <a:rect l="l" t="t" r="r" b="b"/>
              <a:pathLst>
                <a:path w="566" h="594" extrusionOk="0">
                  <a:moveTo>
                    <a:pt x="48" y="0"/>
                  </a:moveTo>
                  <a:cubicBezTo>
                    <a:pt x="24" y="0"/>
                    <a:pt x="1" y="29"/>
                    <a:pt x="30" y="59"/>
                  </a:cubicBezTo>
                  <a:cubicBezTo>
                    <a:pt x="193" y="222"/>
                    <a:pt x="344" y="398"/>
                    <a:pt x="508" y="587"/>
                  </a:cubicBezTo>
                  <a:cubicBezTo>
                    <a:pt x="513" y="592"/>
                    <a:pt x="518" y="594"/>
                    <a:pt x="523" y="594"/>
                  </a:cubicBezTo>
                  <a:cubicBezTo>
                    <a:pt x="545" y="594"/>
                    <a:pt x="566" y="557"/>
                    <a:pt x="545" y="537"/>
                  </a:cubicBezTo>
                  <a:cubicBezTo>
                    <a:pt x="394" y="361"/>
                    <a:pt x="231" y="185"/>
                    <a:pt x="67" y="9"/>
                  </a:cubicBezTo>
                  <a:cubicBezTo>
                    <a:pt x="62" y="3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3"/>
            <p:cNvSpPr/>
            <p:nvPr/>
          </p:nvSpPr>
          <p:spPr>
            <a:xfrm>
              <a:off x="3433600" y="4820900"/>
              <a:ext cx="9500" cy="14175"/>
            </a:xfrm>
            <a:custGeom>
              <a:avLst/>
              <a:gdLst/>
              <a:ahLst/>
              <a:cxnLst/>
              <a:rect l="l" t="t" r="r" b="b"/>
              <a:pathLst>
                <a:path w="380" h="567" extrusionOk="0">
                  <a:moveTo>
                    <a:pt x="50" y="0"/>
                  </a:moveTo>
                  <a:cubicBezTo>
                    <a:pt x="28" y="0"/>
                    <a:pt x="1" y="21"/>
                    <a:pt x="19" y="48"/>
                  </a:cubicBezTo>
                  <a:cubicBezTo>
                    <a:pt x="132" y="211"/>
                    <a:pt x="220" y="375"/>
                    <a:pt x="308" y="551"/>
                  </a:cubicBezTo>
                  <a:cubicBezTo>
                    <a:pt x="315" y="562"/>
                    <a:pt x="325" y="567"/>
                    <a:pt x="334" y="567"/>
                  </a:cubicBezTo>
                  <a:cubicBezTo>
                    <a:pt x="357" y="567"/>
                    <a:pt x="380" y="540"/>
                    <a:pt x="371" y="513"/>
                  </a:cubicBezTo>
                  <a:cubicBezTo>
                    <a:pt x="283" y="337"/>
                    <a:pt x="182" y="174"/>
                    <a:pt x="69" y="10"/>
                  </a:cubicBezTo>
                  <a:cubicBezTo>
                    <a:pt x="66" y="3"/>
                    <a:pt x="58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3"/>
            <p:cNvSpPr/>
            <p:nvPr/>
          </p:nvSpPr>
          <p:spPr>
            <a:xfrm>
              <a:off x="3432000" y="4818625"/>
              <a:ext cx="12675" cy="20625"/>
            </a:xfrm>
            <a:custGeom>
              <a:avLst/>
              <a:gdLst/>
              <a:ahLst/>
              <a:cxnLst/>
              <a:rect l="l" t="t" r="r" b="b"/>
              <a:pathLst>
                <a:path w="507" h="825" extrusionOk="0">
                  <a:moveTo>
                    <a:pt x="38" y="0"/>
                  </a:moveTo>
                  <a:cubicBezTo>
                    <a:pt x="18" y="0"/>
                    <a:pt x="1" y="35"/>
                    <a:pt x="20" y="64"/>
                  </a:cubicBezTo>
                  <a:cubicBezTo>
                    <a:pt x="196" y="277"/>
                    <a:pt x="335" y="529"/>
                    <a:pt x="435" y="805"/>
                  </a:cubicBezTo>
                  <a:cubicBezTo>
                    <a:pt x="439" y="819"/>
                    <a:pt x="450" y="824"/>
                    <a:pt x="461" y="824"/>
                  </a:cubicBezTo>
                  <a:cubicBezTo>
                    <a:pt x="482" y="824"/>
                    <a:pt x="506" y="805"/>
                    <a:pt x="498" y="780"/>
                  </a:cubicBezTo>
                  <a:cubicBezTo>
                    <a:pt x="397" y="504"/>
                    <a:pt x="246" y="252"/>
                    <a:pt x="58" y="14"/>
                  </a:cubicBezTo>
                  <a:cubicBezTo>
                    <a:pt x="52" y="4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3"/>
            <p:cNvSpPr/>
            <p:nvPr/>
          </p:nvSpPr>
          <p:spPr>
            <a:xfrm>
              <a:off x="3422750" y="4810325"/>
              <a:ext cx="13225" cy="12650"/>
            </a:xfrm>
            <a:custGeom>
              <a:avLst/>
              <a:gdLst/>
              <a:ahLst/>
              <a:cxnLst/>
              <a:rect l="l" t="t" r="r" b="b"/>
              <a:pathLst>
                <a:path w="529" h="506" extrusionOk="0">
                  <a:moveTo>
                    <a:pt x="44" y="1"/>
                  </a:moveTo>
                  <a:cubicBezTo>
                    <a:pt x="31" y="1"/>
                    <a:pt x="22" y="9"/>
                    <a:pt x="12" y="19"/>
                  </a:cubicBezTo>
                  <a:cubicBezTo>
                    <a:pt x="0" y="44"/>
                    <a:pt x="12" y="56"/>
                    <a:pt x="26" y="69"/>
                  </a:cubicBezTo>
                  <a:cubicBezTo>
                    <a:pt x="189" y="195"/>
                    <a:pt x="339" y="333"/>
                    <a:pt x="465" y="497"/>
                  </a:cubicBezTo>
                  <a:cubicBezTo>
                    <a:pt x="472" y="503"/>
                    <a:pt x="481" y="506"/>
                    <a:pt x="491" y="506"/>
                  </a:cubicBezTo>
                  <a:cubicBezTo>
                    <a:pt x="500" y="506"/>
                    <a:pt x="509" y="503"/>
                    <a:pt x="515" y="497"/>
                  </a:cubicBezTo>
                  <a:cubicBezTo>
                    <a:pt x="529" y="483"/>
                    <a:pt x="515" y="458"/>
                    <a:pt x="515" y="446"/>
                  </a:cubicBezTo>
                  <a:cubicBezTo>
                    <a:pt x="378" y="282"/>
                    <a:pt x="227" y="144"/>
                    <a:pt x="63" y="6"/>
                  </a:cubicBezTo>
                  <a:cubicBezTo>
                    <a:pt x="55" y="2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3"/>
            <p:cNvSpPr/>
            <p:nvPr/>
          </p:nvSpPr>
          <p:spPr>
            <a:xfrm>
              <a:off x="3419425" y="4808125"/>
              <a:ext cx="11525" cy="6750"/>
            </a:xfrm>
            <a:custGeom>
              <a:avLst/>
              <a:gdLst/>
              <a:ahLst/>
              <a:cxnLst/>
              <a:rect l="l" t="t" r="r" b="b"/>
              <a:pathLst>
                <a:path w="461" h="270" extrusionOk="0">
                  <a:moveTo>
                    <a:pt x="52" y="0"/>
                  </a:moveTo>
                  <a:cubicBezTo>
                    <a:pt x="22" y="0"/>
                    <a:pt x="1" y="45"/>
                    <a:pt x="33" y="56"/>
                  </a:cubicBezTo>
                  <a:cubicBezTo>
                    <a:pt x="145" y="132"/>
                    <a:pt x="271" y="207"/>
                    <a:pt x="397" y="270"/>
                  </a:cubicBezTo>
                  <a:cubicBezTo>
                    <a:pt x="422" y="270"/>
                    <a:pt x="435" y="270"/>
                    <a:pt x="447" y="258"/>
                  </a:cubicBezTo>
                  <a:cubicBezTo>
                    <a:pt x="460" y="245"/>
                    <a:pt x="447" y="219"/>
                    <a:pt x="435" y="207"/>
                  </a:cubicBezTo>
                  <a:cubicBezTo>
                    <a:pt x="309" y="144"/>
                    <a:pt x="184" y="82"/>
                    <a:pt x="70" y="6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3"/>
            <p:cNvSpPr/>
            <p:nvPr/>
          </p:nvSpPr>
          <p:spPr>
            <a:xfrm>
              <a:off x="3412200" y="4801825"/>
              <a:ext cx="16700" cy="9750"/>
            </a:xfrm>
            <a:custGeom>
              <a:avLst/>
              <a:gdLst/>
              <a:ahLst/>
              <a:cxnLst/>
              <a:rect l="l" t="t" r="r" b="b"/>
              <a:pathLst>
                <a:path w="668" h="390" extrusionOk="0">
                  <a:moveTo>
                    <a:pt x="44" y="1"/>
                  </a:moveTo>
                  <a:cubicBezTo>
                    <a:pt x="22" y="1"/>
                    <a:pt x="1" y="48"/>
                    <a:pt x="32" y="69"/>
                  </a:cubicBezTo>
                  <a:cubicBezTo>
                    <a:pt x="208" y="183"/>
                    <a:pt x="409" y="295"/>
                    <a:pt x="598" y="384"/>
                  </a:cubicBezTo>
                  <a:cubicBezTo>
                    <a:pt x="605" y="388"/>
                    <a:pt x="611" y="390"/>
                    <a:pt x="616" y="390"/>
                  </a:cubicBezTo>
                  <a:cubicBezTo>
                    <a:pt x="646" y="390"/>
                    <a:pt x="668" y="344"/>
                    <a:pt x="636" y="334"/>
                  </a:cubicBezTo>
                  <a:cubicBezTo>
                    <a:pt x="434" y="233"/>
                    <a:pt x="246" y="132"/>
                    <a:pt x="57" y="7"/>
                  </a:cubicBezTo>
                  <a:cubicBezTo>
                    <a:pt x="53" y="3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3"/>
            <p:cNvSpPr/>
            <p:nvPr/>
          </p:nvSpPr>
          <p:spPr>
            <a:xfrm>
              <a:off x="3408700" y="4801925"/>
              <a:ext cx="13650" cy="5450"/>
            </a:xfrm>
            <a:custGeom>
              <a:avLst/>
              <a:gdLst/>
              <a:ahLst/>
              <a:cxnLst/>
              <a:rect l="l" t="t" r="r" b="b"/>
              <a:pathLst>
                <a:path w="546" h="218" extrusionOk="0">
                  <a:moveTo>
                    <a:pt x="49" y="1"/>
                  </a:moveTo>
                  <a:cubicBezTo>
                    <a:pt x="17" y="1"/>
                    <a:pt x="1" y="54"/>
                    <a:pt x="46" y="65"/>
                  </a:cubicBezTo>
                  <a:cubicBezTo>
                    <a:pt x="197" y="103"/>
                    <a:pt x="336" y="153"/>
                    <a:pt x="474" y="216"/>
                  </a:cubicBezTo>
                  <a:cubicBezTo>
                    <a:pt x="478" y="217"/>
                    <a:pt x="482" y="218"/>
                    <a:pt x="487" y="218"/>
                  </a:cubicBezTo>
                  <a:cubicBezTo>
                    <a:pt x="519" y="218"/>
                    <a:pt x="545" y="176"/>
                    <a:pt x="512" y="153"/>
                  </a:cubicBezTo>
                  <a:cubicBezTo>
                    <a:pt x="361" y="90"/>
                    <a:pt x="210" y="40"/>
                    <a:pt x="59" y="3"/>
                  </a:cubicBezTo>
                  <a:cubicBezTo>
                    <a:pt x="56" y="1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3"/>
            <p:cNvSpPr/>
            <p:nvPr/>
          </p:nvSpPr>
          <p:spPr>
            <a:xfrm>
              <a:off x="3408600" y="4798825"/>
              <a:ext cx="7875" cy="2550"/>
            </a:xfrm>
            <a:custGeom>
              <a:avLst/>
              <a:gdLst/>
              <a:ahLst/>
              <a:cxnLst/>
              <a:rect l="l" t="t" r="r" b="b"/>
              <a:pathLst>
                <a:path w="315" h="102" extrusionOk="0">
                  <a:moveTo>
                    <a:pt x="38" y="1"/>
                  </a:moveTo>
                  <a:cubicBezTo>
                    <a:pt x="25" y="1"/>
                    <a:pt x="0" y="13"/>
                    <a:pt x="0" y="26"/>
                  </a:cubicBezTo>
                  <a:cubicBezTo>
                    <a:pt x="0" y="38"/>
                    <a:pt x="0" y="63"/>
                    <a:pt x="25" y="63"/>
                  </a:cubicBezTo>
                  <a:cubicBezTo>
                    <a:pt x="101" y="76"/>
                    <a:pt x="189" y="88"/>
                    <a:pt x="277" y="101"/>
                  </a:cubicBezTo>
                  <a:cubicBezTo>
                    <a:pt x="290" y="101"/>
                    <a:pt x="302" y="101"/>
                    <a:pt x="315" y="76"/>
                  </a:cubicBezTo>
                  <a:cubicBezTo>
                    <a:pt x="315" y="63"/>
                    <a:pt x="302" y="38"/>
                    <a:pt x="290" y="38"/>
                  </a:cubicBezTo>
                  <a:cubicBezTo>
                    <a:pt x="201" y="26"/>
                    <a:pt x="126" y="13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3"/>
            <p:cNvSpPr/>
            <p:nvPr/>
          </p:nvSpPr>
          <p:spPr>
            <a:xfrm>
              <a:off x="3354850" y="4834525"/>
              <a:ext cx="7025" cy="19325"/>
            </a:xfrm>
            <a:custGeom>
              <a:avLst/>
              <a:gdLst/>
              <a:ahLst/>
              <a:cxnLst/>
              <a:rect l="l" t="t" r="r" b="b"/>
              <a:pathLst>
                <a:path w="281" h="773" extrusionOk="0">
                  <a:moveTo>
                    <a:pt x="239" y="0"/>
                  </a:moveTo>
                  <a:cubicBezTo>
                    <a:pt x="228" y="0"/>
                    <a:pt x="218" y="6"/>
                    <a:pt x="213" y="18"/>
                  </a:cubicBezTo>
                  <a:cubicBezTo>
                    <a:pt x="113" y="245"/>
                    <a:pt x="37" y="471"/>
                    <a:pt x="0" y="723"/>
                  </a:cubicBezTo>
                  <a:cubicBezTo>
                    <a:pt x="0" y="736"/>
                    <a:pt x="12" y="761"/>
                    <a:pt x="25" y="761"/>
                  </a:cubicBezTo>
                  <a:cubicBezTo>
                    <a:pt x="37" y="761"/>
                    <a:pt x="50" y="761"/>
                    <a:pt x="63" y="773"/>
                  </a:cubicBezTo>
                  <a:cubicBezTo>
                    <a:pt x="101" y="773"/>
                    <a:pt x="126" y="711"/>
                    <a:pt x="76" y="711"/>
                  </a:cubicBezTo>
                  <a:cubicBezTo>
                    <a:pt x="72" y="707"/>
                    <a:pt x="70" y="705"/>
                    <a:pt x="68" y="703"/>
                  </a:cubicBezTo>
                  <a:lnTo>
                    <a:pt x="68" y="703"/>
                  </a:lnTo>
                  <a:cubicBezTo>
                    <a:pt x="107" y="476"/>
                    <a:pt x="168" y="260"/>
                    <a:pt x="264" y="44"/>
                  </a:cubicBezTo>
                  <a:cubicBezTo>
                    <a:pt x="280" y="19"/>
                    <a:pt x="259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3"/>
            <p:cNvSpPr/>
            <p:nvPr/>
          </p:nvSpPr>
          <p:spPr>
            <a:xfrm>
              <a:off x="3355250" y="4832475"/>
              <a:ext cx="8925" cy="17700"/>
            </a:xfrm>
            <a:custGeom>
              <a:avLst/>
              <a:gdLst/>
              <a:ahLst/>
              <a:cxnLst/>
              <a:rect l="l" t="t" r="r" b="b"/>
              <a:pathLst>
                <a:path w="357" h="708" extrusionOk="0">
                  <a:moveTo>
                    <a:pt x="311" y="1"/>
                  </a:moveTo>
                  <a:cubicBezTo>
                    <a:pt x="300" y="1"/>
                    <a:pt x="290" y="8"/>
                    <a:pt x="286" y="25"/>
                  </a:cubicBezTo>
                  <a:cubicBezTo>
                    <a:pt x="197" y="226"/>
                    <a:pt x="97" y="441"/>
                    <a:pt x="9" y="654"/>
                  </a:cubicBezTo>
                  <a:cubicBezTo>
                    <a:pt x="0" y="681"/>
                    <a:pt x="23" y="707"/>
                    <a:pt x="41" y="707"/>
                  </a:cubicBezTo>
                  <a:cubicBezTo>
                    <a:pt x="49" y="707"/>
                    <a:pt x="56" y="703"/>
                    <a:pt x="60" y="692"/>
                  </a:cubicBezTo>
                  <a:cubicBezTo>
                    <a:pt x="160" y="478"/>
                    <a:pt x="248" y="264"/>
                    <a:pt x="348" y="50"/>
                  </a:cubicBezTo>
                  <a:cubicBezTo>
                    <a:pt x="357" y="26"/>
                    <a:pt x="333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3"/>
            <p:cNvSpPr/>
            <p:nvPr/>
          </p:nvSpPr>
          <p:spPr>
            <a:xfrm>
              <a:off x="3353700" y="4832300"/>
              <a:ext cx="9750" cy="17725"/>
            </a:xfrm>
            <a:custGeom>
              <a:avLst/>
              <a:gdLst/>
              <a:ahLst/>
              <a:cxnLst/>
              <a:rect l="l" t="t" r="r" b="b"/>
              <a:pathLst>
                <a:path w="390" h="709" extrusionOk="0">
                  <a:moveTo>
                    <a:pt x="345" y="1"/>
                  </a:moveTo>
                  <a:cubicBezTo>
                    <a:pt x="332" y="1"/>
                    <a:pt x="319" y="7"/>
                    <a:pt x="310" y="20"/>
                  </a:cubicBezTo>
                  <a:cubicBezTo>
                    <a:pt x="184" y="221"/>
                    <a:pt x="83" y="434"/>
                    <a:pt x="8" y="674"/>
                  </a:cubicBezTo>
                  <a:cubicBezTo>
                    <a:pt x="1" y="695"/>
                    <a:pt x="19" y="709"/>
                    <a:pt x="38" y="709"/>
                  </a:cubicBezTo>
                  <a:cubicBezTo>
                    <a:pt x="52" y="709"/>
                    <a:pt x="66" y="702"/>
                    <a:pt x="71" y="686"/>
                  </a:cubicBezTo>
                  <a:cubicBezTo>
                    <a:pt x="147" y="460"/>
                    <a:pt x="247" y="246"/>
                    <a:pt x="373" y="45"/>
                  </a:cubicBezTo>
                  <a:cubicBezTo>
                    <a:pt x="389" y="20"/>
                    <a:pt x="368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3"/>
            <p:cNvSpPr/>
            <p:nvPr/>
          </p:nvSpPr>
          <p:spPr>
            <a:xfrm>
              <a:off x="3356325" y="4825775"/>
              <a:ext cx="9050" cy="13775"/>
            </a:xfrm>
            <a:custGeom>
              <a:avLst/>
              <a:gdLst/>
              <a:ahLst/>
              <a:cxnLst/>
              <a:rect l="l" t="t" r="r" b="b"/>
              <a:pathLst>
                <a:path w="362" h="551" extrusionOk="0">
                  <a:moveTo>
                    <a:pt x="320" y="1"/>
                  </a:moveTo>
                  <a:cubicBezTo>
                    <a:pt x="311" y="1"/>
                    <a:pt x="301" y="5"/>
                    <a:pt x="293" y="16"/>
                  </a:cubicBezTo>
                  <a:cubicBezTo>
                    <a:pt x="180" y="167"/>
                    <a:pt x="92" y="331"/>
                    <a:pt x="17" y="507"/>
                  </a:cubicBezTo>
                  <a:cubicBezTo>
                    <a:pt x="0" y="532"/>
                    <a:pt x="21" y="551"/>
                    <a:pt x="41" y="551"/>
                  </a:cubicBezTo>
                  <a:cubicBezTo>
                    <a:pt x="52" y="551"/>
                    <a:pt x="62" y="545"/>
                    <a:pt x="67" y="532"/>
                  </a:cubicBezTo>
                  <a:cubicBezTo>
                    <a:pt x="142" y="368"/>
                    <a:pt x="243" y="206"/>
                    <a:pt x="344" y="42"/>
                  </a:cubicBezTo>
                  <a:cubicBezTo>
                    <a:pt x="361" y="24"/>
                    <a:pt x="342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3"/>
            <p:cNvSpPr/>
            <p:nvPr/>
          </p:nvSpPr>
          <p:spPr>
            <a:xfrm>
              <a:off x="3355950" y="4824800"/>
              <a:ext cx="7400" cy="9350"/>
            </a:xfrm>
            <a:custGeom>
              <a:avLst/>
              <a:gdLst/>
              <a:ahLst/>
              <a:cxnLst/>
              <a:rect l="l" t="t" r="r" b="b"/>
              <a:pathLst>
                <a:path w="296" h="374" extrusionOk="0">
                  <a:moveTo>
                    <a:pt x="257" y="0"/>
                  </a:moveTo>
                  <a:cubicBezTo>
                    <a:pt x="244" y="0"/>
                    <a:pt x="229" y="9"/>
                    <a:pt x="220" y="18"/>
                  </a:cubicBezTo>
                  <a:cubicBezTo>
                    <a:pt x="157" y="119"/>
                    <a:pt x="82" y="219"/>
                    <a:pt x="19" y="320"/>
                  </a:cubicBezTo>
                  <a:cubicBezTo>
                    <a:pt x="1" y="346"/>
                    <a:pt x="27" y="373"/>
                    <a:pt x="48" y="373"/>
                  </a:cubicBezTo>
                  <a:cubicBezTo>
                    <a:pt x="57" y="373"/>
                    <a:pt x="65" y="368"/>
                    <a:pt x="69" y="357"/>
                  </a:cubicBezTo>
                  <a:cubicBezTo>
                    <a:pt x="144" y="257"/>
                    <a:pt x="208" y="144"/>
                    <a:pt x="283" y="55"/>
                  </a:cubicBezTo>
                  <a:cubicBezTo>
                    <a:pt x="295" y="30"/>
                    <a:pt x="283" y="18"/>
                    <a:pt x="270" y="5"/>
                  </a:cubicBezTo>
                  <a:cubicBezTo>
                    <a:pt x="267" y="2"/>
                    <a:pt x="262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3"/>
            <p:cNvSpPr/>
            <p:nvPr/>
          </p:nvSpPr>
          <p:spPr>
            <a:xfrm>
              <a:off x="3357025" y="4822175"/>
              <a:ext cx="6950" cy="10000"/>
            </a:xfrm>
            <a:custGeom>
              <a:avLst/>
              <a:gdLst/>
              <a:ahLst/>
              <a:cxnLst/>
              <a:rect l="l" t="t" r="r" b="b"/>
              <a:pathLst>
                <a:path w="278" h="400" extrusionOk="0">
                  <a:moveTo>
                    <a:pt x="246" y="0"/>
                  </a:moveTo>
                  <a:cubicBezTo>
                    <a:pt x="240" y="0"/>
                    <a:pt x="234" y="3"/>
                    <a:pt x="227" y="9"/>
                  </a:cubicBezTo>
                  <a:cubicBezTo>
                    <a:pt x="140" y="110"/>
                    <a:pt x="64" y="224"/>
                    <a:pt x="1" y="350"/>
                  </a:cubicBezTo>
                  <a:cubicBezTo>
                    <a:pt x="1" y="362"/>
                    <a:pt x="1" y="387"/>
                    <a:pt x="14" y="400"/>
                  </a:cubicBezTo>
                  <a:cubicBezTo>
                    <a:pt x="26" y="400"/>
                    <a:pt x="51" y="400"/>
                    <a:pt x="64" y="387"/>
                  </a:cubicBezTo>
                  <a:cubicBezTo>
                    <a:pt x="114" y="261"/>
                    <a:pt x="190" y="148"/>
                    <a:pt x="265" y="60"/>
                  </a:cubicBezTo>
                  <a:cubicBezTo>
                    <a:pt x="277" y="48"/>
                    <a:pt x="277" y="23"/>
                    <a:pt x="265" y="9"/>
                  </a:cubicBezTo>
                  <a:cubicBezTo>
                    <a:pt x="259" y="3"/>
                    <a:pt x="252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3"/>
            <p:cNvSpPr/>
            <p:nvPr/>
          </p:nvSpPr>
          <p:spPr>
            <a:xfrm>
              <a:off x="3355900" y="4844325"/>
              <a:ext cx="5125" cy="11675"/>
            </a:xfrm>
            <a:custGeom>
              <a:avLst/>
              <a:gdLst/>
              <a:ahLst/>
              <a:cxnLst/>
              <a:rect l="l" t="t" r="r" b="b"/>
              <a:pathLst>
                <a:path w="205" h="467" extrusionOk="0">
                  <a:moveTo>
                    <a:pt x="165" y="1"/>
                  </a:moveTo>
                  <a:cubicBezTo>
                    <a:pt x="152" y="1"/>
                    <a:pt x="139" y="9"/>
                    <a:pt x="134" y="29"/>
                  </a:cubicBezTo>
                  <a:cubicBezTo>
                    <a:pt x="84" y="155"/>
                    <a:pt x="46" y="293"/>
                    <a:pt x="8" y="431"/>
                  </a:cubicBezTo>
                  <a:cubicBezTo>
                    <a:pt x="1" y="454"/>
                    <a:pt x="19" y="467"/>
                    <a:pt x="38" y="467"/>
                  </a:cubicBezTo>
                  <a:cubicBezTo>
                    <a:pt x="52" y="467"/>
                    <a:pt x="66" y="460"/>
                    <a:pt x="71" y="444"/>
                  </a:cubicBezTo>
                  <a:cubicBezTo>
                    <a:pt x="109" y="306"/>
                    <a:pt x="146" y="180"/>
                    <a:pt x="197" y="42"/>
                  </a:cubicBezTo>
                  <a:cubicBezTo>
                    <a:pt x="204" y="19"/>
                    <a:pt x="185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3"/>
            <p:cNvSpPr/>
            <p:nvPr/>
          </p:nvSpPr>
          <p:spPr>
            <a:xfrm>
              <a:off x="3354325" y="4847175"/>
              <a:ext cx="9550" cy="16275"/>
            </a:xfrm>
            <a:custGeom>
              <a:avLst/>
              <a:gdLst/>
              <a:ahLst/>
              <a:cxnLst/>
              <a:rect l="l" t="t" r="r" b="b"/>
              <a:pathLst>
                <a:path w="382" h="651" extrusionOk="0">
                  <a:moveTo>
                    <a:pt x="336" y="0"/>
                  </a:moveTo>
                  <a:cubicBezTo>
                    <a:pt x="327" y="0"/>
                    <a:pt x="317" y="5"/>
                    <a:pt x="310" y="15"/>
                  </a:cubicBezTo>
                  <a:cubicBezTo>
                    <a:pt x="209" y="205"/>
                    <a:pt x="109" y="406"/>
                    <a:pt x="8" y="607"/>
                  </a:cubicBezTo>
                  <a:cubicBezTo>
                    <a:pt x="0" y="631"/>
                    <a:pt x="19" y="650"/>
                    <a:pt x="40" y="650"/>
                  </a:cubicBezTo>
                  <a:cubicBezTo>
                    <a:pt x="51" y="650"/>
                    <a:pt x="63" y="645"/>
                    <a:pt x="71" y="632"/>
                  </a:cubicBezTo>
                  <a:cubicBezTo>
                    <a:pt x="159" y="431"/>
                    <a:pt x="260" y="242"/>
                    <a:pt x="373" y="54"/>
                  </a:cubicBezTo>
                  <a:cubicBezTo>
                    <a:pt x="382" y="27"/>
                    <a:pt x="359" y="0"/>
                    <a:pt x="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3"/>
            <p:cNvSpPr/>
            <p:nvPr/>
          </p:nvSpPr>
          <p:spPr>
            <a:xfrm>
              <a:off x="3354075" y="4857075"/>
              <a:ext cx="6750" cy="15725"/>
            </a:xfrm>
            <a:custGeom>
              <a:avLst/>
              <a:gdLst/>
              <a:ahLst/>
              <a:cxnLst/>
              <a:rect l="l" t="t" r="r" b="b"/>
              <a:pathLst>
                <a:path w="270" h="629" extrusionOk="0">
                  <a:moveTo>
                    <a:pt x="229" y="0"/>
                  </a:moveTo>
                  <a:cubicBezTo>
                    <a:pt x="217" y="0"/>
                    <a:pt x="207" y="7"/>
                    <a:pt x="207" y="22"/>
                  </a:cubicBezTo>
                  <a:cubicBezTo>
                    <a:pt x="169" y="223"/>
                    <a:pt x="107" y="399"/>
                    <a:pt x="18" y="575"/>
                  </a:cubicBezTo>
                  <a:cubicBezTo>
                    <a:pt x="0" y="602"/>
                    <a:pt x="20" y="629"/>
                    <a:pt x="42" y="629"/>
                  </a:cubicBezTo>
                  <a:cubicBezTo>
                    <a:pt x="52" y="629"/>
                    <a:pt x="61" y="624"/>
                    <a:pt x="68" y="613"/>
                  </a:cubicBezTo>
                  <a:cubicBezTo>
                    <a:pt x="169" y="437"/>
                    <a:pt x="232" y="236"/>
                    <a:pt x="270" y="47"/>
                  </a:cubicBezTo>
                  <a:cubicBezTo>
                    <a:pt x="270" y="17"/>
                    <a:pt x="247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3"/>
            <p:cNvSpPr/>
            <p:nvPr/>
          </p:nvSpPr>
          <p:spPr>
            <a:xfrm>
              <a:off x="3352950" y="4848650"/>
              <a:ext cx="6725" cy="15350"/>
            </a:xfrm>
            <a:custGeom>
              <a:avLst/>
              <a:gdLst/>
              <a:ahLst/>
              <a:cxnLst/>
              <a:rect l="l" t="t" r="r" b="b"/>
              <a:pathLst>
                <a:path w="269" h="614" extrusionOk="0">
                  <a:moveTo>
                    <a:pt x="224" y="1"/>
                  </a:moveTo>
                  <a:cubicBezTo>
                    <a:pt x="211" y="1"/>
                    <a:pt x="198" y="6"/>
                    <a:pt x="189" y="20"/>
                  </a:cubicBezTo>
                  <a:cubicBezTo>
                    <a:pt x="76" y="183"/>
                    <a:pt x="13" y="384"/>
                    <a:pt x="1" y="585"/>
                  </a:cubicBezTo>
                  <a:cubicBezTo>
                    <a:pt x="1" y="604"/>
                    <a:pt x="16" y="614"/>
                    <a:pt x="32" y="614"/>
                  </a:cubicBezTo>
                  <a:cubicBezTo>
                    <a:pt x="47" y="614"/>
                    <a:pt x="63" y="604"/>
                    <a:pt x="63" y="585"/>
                  </a:cubicBezTo>
                  <a:cubicBezTo>
                    <a:pt x="76" y="397"/>
                    <a:pt x="139" y="208"/>
                    <a:pt x="252" y="45"/>
                  </a:cubicBezTo>
                  <a:cubicBezTo>
                    <a:pt x="269" y="20"/>
                    <a:pt x="248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3"/>
            <p:cNvSpPr/>
            <p:nvPr/>
          </p:nvSpPr>
          <p:spPr>
            <a:xfrm>
              <a:off x="3356100" y="4857700"/>
              <a:ext cx="5350" cy="7175"/>
            </a:xfrm>
            <a:custGeom>
              <a:avLst/>
              <a:gdLst/>
              <a:ahLst/>
              <a:cxnLst/>
              <a:rect l="l" t="t" r="r" b="b"/>
              <a:pathLst>
                <a:path w="214" h="287" extrusionOk="0">
                  <a:moveTo>
                    <a:pt x="165" y="0"/>
                  </a:moveTo>
                  <a:cubicBezTo>
                    <a:pt x="158" y="0"/>
                    <a:pt x="151" y="3"/>
                    <a:pt x="151" y="10"/>
                  </a:cubicBezTo>
                  <a:cubicBezTo>
                    <a:pt x="101" y="85"/>
                    <a:pt x="51" y="161"/>
                    <a:pt x="13" y="236"/>
                  </a:cubicBezTo>
                  <a:cubicBezTo>
                    <a:pt x="0" y="248"/>
                    <a:pt x="13" y="274"/>
                    <a:pt x="26" y="287"/>
                  </a:cubicBezTo>
                  <a:cubicBezTo>
                    <a:pt x="38" y="287"/>
                    <a:pt x="63" y="287"/>
                    <a:pt x="63" y="274"/>
                  </a:cubicBezTo>
                  <a:cubicBezTo>
                    <a:pt x="113" y="198"/>
                    <a:pt x="163" y="123"/>
                    <a:pt x="202" y="47"/>
                  </a:cubicBezTo>
                  <a:cubicBezTo>
                    <a:pt x="214" y="35"/>
                    <a:pt x="202" y="10"/>
                    <a:pt x="189" y="10"/>
                  </a:cubicBezTo>
                  <a:cubicBezTo>
                    <a:pt x="183" y="3"/>
                    <a:pt x="17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3"/>
            <p:cNvSpPr/>
            <p:nvPr/>
          </p:nvSpPr>
          <p:spPr>
            <a:xfrm>
              <a:off x="3356100" y="4858575"/>
              <a:ext cx="4725" cy="8325"/>
            </a:xfrm>
            <a:custGeom>
              <a:avLst/>
              <a:gdLst/>
              <a:ahLst/>
              <a:cxnLst/>
              <a:rect l="l" t="t" r="r" b="b"/>
              <a:pathLst>
                <a:path w="189" h="333" extrusionOk="0">
                  <a:moveTo>
                    <a:pt x="163" y="0"/>
                  </a:moveTo>
                  <a:cubicBezTo>
                    <a:pt x="151" y="0"/>
                    <a:pt x="126" y="0"/>
                    <a:pt x="126" y="12"/>
                  </a:cubicBezTo>
                  <a:cubicBezTo>
                    <a:pt x="88" y="101"/>
                    <a:pt x="38" y="188"/>
                    <a:pt x="0" y="277"/>
                  </a:cubicBezTo>
                  <a:cubicBezTo>
                    <a:pt x="0" y="302"/>
                    <a:pt x="0" y="314"/>
                    <a:pt x="13" y="327"/>
                  </a:cubicBezTo>
                  <a:cubicBezTo>
                    <a:pt x="16" y="331"/>
                    <a:pt x="21" y="332"/>
                    <a:pt x="26" y="332"/>
                  </a:cubicBezTo>
                  <a:cubicBezTo>
                    <a:pt x="39" y="332"/>
                    <a:pt x="54" y="323"/>
                    <a:pt x="63" y="314"/>
                  </a:cubicBezTo>
                  <a:lnTo>
                    <a:pt x="177" y="50"/>
                  </a:lnTo>
                  <a:cubicBezTo>
                    <a:pt x="189" y="37"/>
                    <a:pt x="177" y="12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3"/>
            <p:cNvSpPr/>
            <p:nvPr/>
          </p:nvSpPr>
          <p:spPr>
            <a:xfrm>
              <a:off x="3353875" y="4852825"/>
              <a:ext cx="7800" cy="14050"/>
            </a:xfrm>
            <a:custGeom>
              <a:avLst/>
              <a:gdLst/>
              <a:ahLst/>
              <a:cxnLst/>
              <a:rect l="l" t="t" r="r" b="b"/>
              <a:pathLst>
                <a:path w="312" h="562" extrusionOk="0">
                  <a:moveTo>
                    <a:pt x="267" y="0"/>
                  </a:moveTo>
                  <a:cubicBezTo>
                    <a:pt x="257" y="0"/>
                    <a:pt x="248" y="5"/>
                    <a:pt x="240" y="16"/>
                  </a:cubicBezTo>
                  <a:cubicBezTo>
                    <a:pt x="152" y="180"/>
                    <a:pt x="76" y="343"/>
                    <a:pt x="1" y="519"/>
                  </a:cubicBezTo>
                  <a:cubicBezTo>
                    <a:pt x="1" y="532"/>
                    <a:pt x="14" y="557"/>
                    <a:pt x="26" y="557"/>
                  </a:cubicBezTo>
                  <a:cubicBezTo>
                    <a:pt x="30" y="560"/>
                    <a:pt x="34" y="562"/>
                    <a:pt x="38" y="562"/>
                  </a:cubicBezTo>
                  <a:cubicBezTo>
                    <a:pt x="51" y="562"/>
                    <a:pt x="64" y="550"/>
                    <a:pt x="64" y="532"/>
                  </a:cubicBezTo>
                  <a:cubicBezTo>
                    <a:pt x="127" y="368"/>
                    <a:pt x="215" y="205"/>
                    <a:pt x="303" y="54"/>
                  </a:cubicBezTo>
                  <a:cubicBezTo>
                    <a:pt x="312" y="27"/>
                    <a:pt x="289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3"/>
            <p:cNvSpPr/>
            <p:nvPr/>
          </p:nvSpPr>
          <p:spPr>
            <a:xfrm>
              <a:off x="3357975" y="4866275"/>
              <a:ext cx="7775" cy="20350"/>
            </a:xfrm>
            <a:custGeom>
              <a:avLst/>
              <a:gdLst/>
              <a:ahLst/>
              <a:cxnLst/>
              <a:rect l="l" t="t" r="r" b="b"/>
              <a:pathLst>
                <a:path w="311" h="814" extrusionOk="0">
                  <a:moveTo>
                    <a:pt x="275" y="0"/>
                  </a:moveTo>
                  <a:cubicBezTo>
                    <a:pt x="266" y="0"/>
                    <a:pt x="257" y="6"/>
                    <a:pt x="252" y="19"/>
                  </a:cubicBezTo>
                  <a:cubicBezTo>
                    <a:pt x="139" y="258"/>
                    <a:pt x="63" y="509"/>
                    <a:pt x="1" y="774"/>
                  </a:cubicBezTo>
                  <a:cubicBezTo>
                    <a:pt x="1" y="796"/>
                    <a:pt x="23" y="814"/>
                    <a:pt x="41" y="814"/>
                  </a:cubicBezTo>
                  <a:cubicBezTo>
                    <a:pt x="53" y="814"/>
                    <a:pt x="63" y="806"/>
                    <a:pt x="63" y="786"/>
                  </a:cubicBezTo>
                  <a:cubicBezTo>
                    <a:pt x="127" y="534"/>
                    <a:pt x="202" y="283"/>
                    <a:pt x="303" y="44"/>
                  </a:cubicBezTo>
                  <a:cubicBezTo>
                    <a:pt x="311" y="19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3"/>
            <p:cNvSpPr/>
            <p:nvPr/>
          </p:nvSpPr>
          <p:spPr>
            <a:xfrm>
              <a:off x="3357650" y="4863375"/>
              <a:ext cx="6325" cy="10925"/>
            </a:xfrm>
            <a:custGeom>
              <a:avLst/>
              <a:gdLst/>
              <a:ahLst/>
              <a:cxnLst/>
              <a:rect l="l" t="t" r="r" b="b"/>
              <a:pathLst>
                <a:path w="253" h="437" extrusionOk="0">
                  <a:moveTo>
                    <a:pt x="208" y="1"/>
                  </a:moveTo>
                  <a:cubicBezTo>
                    <a:pt x="198" y="1"/>
                    <a:pt x="190" y="7"/>
                    <a:pt x="190" y="21"/>
                  </a:cubicBezTo>
                  <a:cubicBezTo>
                    <a:pt x="127" y="147"/>
                    <a:pt x="64" y="261"/>
                    <a:pt x="14" y="387"/>
                  </a:cubicBezTo>
                  <a:cubicBezTo>
                    <a:pt x="1" y="399"/>
                    <a:pt x="14" y="424"/>
                    <a:pt x="26" y="437"/>
                  </a:cubicBezTo>
                  <a:cubicBezTo>
                    <a:pt x="39" y="437"/>
                    <a:pt x="64" y="437"/>
                    <a:pt x="64" y="424"/>
                  </a:cubicBezTo>
                  <a:cubicBezTo>
                    <a:pt x="127" y="298"/>
                    <a:pt x="190" y="172"/>
                    <a:pt x="240" y="47"/>
                  </a:cubicBezTo>
                  <a:cubicBezTo>
                    <a:pt x="252" y="34"/>
                    <a:pt x="240" y="9"/>
                    <a:pt x="227" y="9"/>
                  </a:cubicBezTo>
                  <a:cubicBezTo>
                    <a:pt x="222" y="4"/>
                    <a:pt x="215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3"/>
            <p:cNvSpPr/>
            <p:nvPr/>
          </p:nvSpPr>
          <p:spPr>
            <a:xfrm>
              <a:off x="3356400" y="4862800"/>
              <a:ext cx="7050" cy="11800"/>
            </a:xfrm>
            <a:custGeom>
              <a:avLst/>
              <a:gdLst/>
              <a:ahLst/>
              <a:cxnLst/>
              <a:rect l="l" t="t" r="r" b="b"/>
              <a:pathLst>
                <a:path w="282" h="472" extrusionOk="0">
                  <a:moveTo>
                    <a:pt x="240" y="1"/>
                  </a:moveTo>
                  <a:cubicBezTo>
                    <a:pt x="229" y="1"/>
                    <a:pt x="219" y="6"/>
                    <a:pt x="215" y="19"/>
                  </a:cubicBezTo>
                  <a:cubicBezTo>
                    <a:pt x="139" y="145"/>
                    <a:pt x="64" y="284"/>
                    <a:pt x="14" y="435"/>
                  </a:cubicBezTo>
                  <a:cubicBezTo>
                    <a:pt x="1" y="447"/>
                    <a:pt x="14" y="472"/>
                    <a:pt x="39" y="472"/>
                  </a:cubicBezTo>
                  <a:cubicBezTo>
                    <a:pt x="51" y="472"/>
                    <a:pt x="64" y="472"/>
                    <a:pt x="76" y="447"/>
                  </a:cubicBezTo>
                  <a:cubicBezTo>
                    <a:pt x="126" y="309"/>
                    <a:pt x="190" y="183"/>
                    <a:pt x="265" y="44"/>
                  </a:cubicBezTo>
                  <a:cubicBezTo>
                    <a:pt x="282" y="20"/>
                    <a:pt x="260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3"/>
            <p:cNvSpPr/>
            <p:nvPr/>
          </p:nvSpPr>
          <p:spPr>
            <a:xfrm>
              <a:off x="3356400" y="4863275"/>
              <a:ext cx="4750" cy="9775"/>
            </a:xfrm>
            <a:custGeom>
              <a:avLst/>
              <a:gdLst/>
              <a:ahLst/>
              <a:cxnLst/>
              <a:rect l="l" t="t" r="r" b="b"/>
              <a:pathLst>
                <a:path w="190" h="391" extrusionOk="0">
                  <a:moveTo>
                    <a:pt x="165" y="0"/>
                  </a:moveTo>
                  <a:cubicBezTo>
                    <a:pt x="139" y="0"/>
                    <a:pt x="126" y="13"/>
                    <a:pt x="126" y="25"/>
                  </a:cubicBezTo>
                  <a:cubicBezTo>
                    <a:pt x="89" y="139"/>
                    <a:pt x="51" y="240"/>
                    <a:pt x="14" y="340"/>
                  </a:cubicBezTo>
                  <a:cubicBezTo>
                    <a:pt x="1" y="365"/>
                    <a:pt x="14" y="378"/>
                    <a:pt x="26" y="391"/>
                  </a:cubicBezTo>
                  <a:cubicBezTo>
                    <a:pt x="51" y="391"/>
                    <a:pt x="64" y="378"/>
                    <a:pt x="76" y="365"/>
                  </a:cubicBezTo>
                  <a:cubicBezTo>
                    <a:pt x="114" y="252"/>
                    <a:pt x="151" y="151"/>
                    <a:pt x="190" y="51"/>
                  </a:cubicBezTo>
                  <a:cubicBezTo>
                    <a:pt x="190" y="25"/>
                    <a:pt x="177" y="13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3"/>
            <p:cNvSpPr/>
            <p:nvPr/>
          </p:nvSpPr>
          <p:spPr>
            <a:xfrm>
              <a:off x="3355100" y="4863350"/>
              <a:ext cx="6350" cy="9150"/>
            </a:xfrm>
            <a:custGeom>
              <a:avLst/>
              <a:gdLst/>
              <a:ahLst/>
              <a:cxnLst/>
              <a:rect l="l" t="t" r="r" b="b"/>
              <a:pathLst>
                <a:path w="254" h="366" extrusionOk="0">
                  <a:moveTo>
                    <a:pt x="216" y="1"/>
                  </a:moveTo>
                  <a:cubicBezTo>
                    <a:pt x="207" y="1"/>
                    <a:pt x="197" y="4"/>
                    <a:pt x="191" y="10"/>
                  </a:cubicBezTo>
                  <a:cubicBezTo>
                    <a:pt x="116" y="98"/>
                    <a:pt x="53" y="212"/>
                    <a:pt x="15" y="324"/>
                  </a:cubicBezTo>
                  <a:cubicBezTo>
                    <a:pt x="0" y="347"/>
                    <a:pt x="17" y="365"/>
                    <a:pt x="38" y="365"/>
                  </a:cubicBezTo>
                  <a:cubicBezTo>
                    <a:pt x="52" y="365"/>
                    <a:pt x="68" y="357"/>
                    <a:pt x="78" y="337"/>
                  </a:cubicBezTo>
                  <a:cubicBezTo>
                    <a:pt x="103" y="237"/>
                    <a:pt x="166" y="136"/>
                    <a:pt x="242" y="48"/>
                  </a:cubicBezTo>
                  <a:cubicBezTo>
                    <a:pt x="242" y="35"/>
                    <a:pt x="254" y="22"/>
                    <a:pt x="242" y="10"/>
                  </a:cubicBezTo>
                  <a:cubicBezTo>
                    <a:pt x="235" y="4"/>
                    <a:pt x="226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3"/>
            <p:cNvSpPr/>
            <p:nvPr/>
          </p:nvSpPr>
          <p:spPr>
            <a:xfrm>
              <a:off x="3360700" y="4880950"/>
              <a:ext cx="6425" cy="11675"/>
            </a:xfrm>
            <a:custGeom>
              <a:avLst/>
              <a:gdLst/>
              <a:ahLst/>
              <a:cxnLst/>
              <a:rect l="l" t="t" r="r" b="b"/>
              <a:pathLst>
                <a:path w="257" h="467" extrusionOk="0">
                  <a:moveTo>
                    <a:pt x="217" y="0"/>
                  </a:moveTo>
                  <a:cubicBezTo>
                    <a:pt x="205" y="0"/>
                    <a:pt x="194" y="7"/>
                    <a:pt x="194" y="23"/>
                  </a:cubicBezTo>
                  <a:cubicBezTo>
                    <a:pt x="155" y="161"/>
                    <a:pt x="93" y="299"/>
                    <a:pt x="18" y="425"/>
                  </a:cubicBezTo>
                  <a:cubicBezTo>
                    <a:pt x="0" y="443"/>
                    <a:pt x="19" y="466"/>
                    <a:pt x="41" y="466"/>
                  </a:cubicBezTo>
                  <a:cubicBezTo>
                    <a:pt x="50" y="466"/>
                    <a:pt x="60" y="462"/>
                    <a:pt x="68" y="450"/>
                  </a:cubicBezTo>
                  <a:cubicBezTo>
                    <a:pt x="155" y="324"/>
                    <a:pt x="219" y="187"/>
                    <a:pt x="256" y="36"/>
                  </a:cubicBezTo>
                  <a:cubicBezTo>
                    <a:pt x="256" y="13"/>
                    <a:pt x="235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3"/>
            <p:cNvSpPr/>
            <p:nvPr/>
          </p:nvSpPr>
          <p:spPr>
            <a:xfrm>
              <a:off x="3363125" y="4880100"/>
              <a:ext cx="7250" cy="20525"/>
            </a:xfrm>
            <a:custGeom>
              <a:avLst/>
              <a:gdLst/>
              <a:ahLst/>
              <a:cxnLst/>
              <a:rect l="l" t="t" r="r" b="b"/>
              <a:pathLst>
                <a:path w="290" h="821" extrusionOk="0">
                  <a:moveTo>
                    <a:pt x="244" y="0"/>
                  </a:moveTo>
                  <a:cubicBezTo>
                    <a:pt x="232" y="0"/>
                    <a:pt x="218" y="6"/>
                    <a:pt x="209" y="19"/>
                  </a:cubicBezTo>
                  <a:cubicBezTo>
                    <a:pt x="122" y="271"/>
                    <a:pt x="46" y="522"/>
                    <a:pt x="8" y="774"/>
                  </a:cubicBezTo>
                  <a:cubicBezTo>
                    <a:pt x="1" y="804"/>
                    <a:pt x="21" y="821"/>
                    <a:pt x="41" y="821"/>
                  </a:cubicBezTo>
                  <a:cubicBezTo>
                    <a:pt x="54" y="821"/>
                    <a:pt x="66" y="814"/>
                    <a:pt x="72" y="799"/>
                  </a:cubicBezTo>
                  <a:cubicBezTo>
                    <a:pt x="109" y="534"/>
                    <a:pt x="184" y="283"/>
                    <a:pt x="273" y="45"/>
                  </a:cubicBezTo>
                  <a:cubicBezTo>
                    <a:pt x="289" y="20"/>
                    <a:pt x="268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3"/>
            <p:cNvSpPr/>
            <p:nvPr/>
          </p:nvSpPr>
          <p:spPr>
            <a:xfrm>
              <a:off x="3358275" y="4878925"/>
              <a:ext cx="5900" cy="19975"/>
            </a:xfrm>
            <a:custGeom>
              <a:avLst/>
              <a:gdLst/>
              <a:ahLst/>
              <a:cxnLst/>
              <a:rect l="l" t="t" r="r" b="b"/>
              <a:pathLst>
                <a:path w="236" h="799" extrusionOk="0">
                  <a:moveTo>
                    <a:pt x="196" y="0"/>
                  </a:moveTo>
                  <a:cubicBezTo>
                    <a:pt x="183" y="0"/>
                    <a:pt x="170" y="8"/>
                    <a:pt x="165" y="28"/>
                  </a:cubicBezTo>
                  <a:cubicBezTo>
                    <a:pt x="115" y="268"/>
                    <a:pt x="64" y="519"/>
                    <a:pt x="1" y="758"/>
                  </a:cubicBezTo>
                  <a:cubicBezTo>
                    <a:pt x="1" y="780"/>
                    <a:pt x="24" y="799"/>
                    <a:pt x="42" y="799"/>
                  </a:cubicBezTo>
                  <a:cubicBezTo>
                    <a:pt x="54" y="799"/>
                    <a:pt x="64" y="791"/>
                    <a:pt x="64" y="771"/>
                  </a:cubicBezTo>
                  <a:cubicBezTo>
                    <a:pt x="127" y="531"/>
                    <a:pt x="177" y="293"/>
                    <a:pt x="227" y="41"/>
                  </a:cubicBezTo>
                  <a:cubicBezTo>
                    <a:pt x="235" y="18"/>
                    <a:pt x="215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3"/>
            <p:cNvSpPr/>
            <p:nvPr/>
          </p:nvSpPr>
          <p:spPr>
            <a:xfrm>
              <a:off x="3358925" y="4874825"/>
              <a:ext cx="7175" cy="18725"/>
            </a:xfrm>
            <a:custGeom>
              <a:avLst/>
              <a:gdLst/>
              <a:ahLst/>
              <a:cxnLst/>
              <a:rect l="l" t="t" r="r" b="b"/>
              <a:pathLst>
                <a:path w="287" h="749" extrusionOk="0">
                  <a:moveTo>
                    <a:pt x="241" y="1"/>
                  </a:moveTo>
                  <a:cubicBezTo>
                    <a:pt x="231" y="1"/>
                    <a:pt x="222" y="5"/>
                    <a:pt x="214" y="16"/>
                  </a:cubicBezTo>
                  <a:cubicBezTo>
                    <a:pt x="101" y="242"/>
                    <a:pt x="38" y="469"/>
                    <a:pt x="0" y="720"/>
                  </a:cubicBezTo>
                  <a:cubicBezTo>
                    <a:pt x="0" y="739"/>
                    <a:pt x="16" y="749"/>
                    <a:pt x="33" y="749"/>
                  </a:cubicBezTo>
                  <a:cubicBezTo>
                    <a:pt x="51" y="749"/>
                    <a:pt x="70" y="739"/>
                    <a:pt x="76" y="720"/>
                  </a:cubicBezTo>
                  <a:cubicBezTo>
                    <a:pt x="101" y="482"/>
                    <a:pt x="164" y="256"/>
                    <a:pt x="277" y="54"/>
                  </a:cubicBezTo>
                  <a:cubicBezTo>
                    <a:pt x="286" y="27"/>
                    <a:pt x="264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3"/>
            <p:cNvSpPr/>
            <p:nvPr/>
          </p:nvSpPr>
          <p:spPr>
            <a:xfrm>
              <a:off x="3359050" y="4887550"/>
              <a:ext cx="6375" cy="12775"/>
            </a:xfrm>
            <a:custGeom>
              <a:avLst/>
              <a:gdLst/>
              <a:ahLst/>
              <a:cxnLst/>
              <a:rect l="l" t="t" r="r" b="b"/>
              <a:pathLst>
                <a:path w="255" h="511" extrusionOk="0">
                  <a:moveTo>
                    <a:pt x="217" y="0"/>
                  </a:moveTo>
                  <a:cubicBezTo>
                    <a:pt x="203" y="0"/>
                    <a:pt x="189" y="7"/>
                    <a:pt x="184" y="23"/>
                  </a:cubicBezTo>
                  <a:cubicBezTo>
                    <a:pt x="134" y="174"/>
                    <a:pt x="71" y="325"/>
                    <a:pt x="8" y="476"/>
                  </a:cubicBezTo>
                  <a:cubicBezTo>
                    <a:pt x="1" y="498"/>
                    <a:pt x="19" y="511"/>
                    <a:pt x="38" y="511"/>
                  </a:cubicBezTo>
                  <a:cubicBezTo>
                    <a:pt x="51" y="511"/>
                    <a:pt x="66" y="504"/>
                    <a:pt x="71" y="488"/>
                  </a:cubicBezTo>
                  <a:cubicBezTo>
                    <a:pt x="134" y="337"/>
                    <a:pt x="196" y="186"/>
                    <a:pt x="247" y="35"/>
                  </a:cubicBezTo>
                  <a:cubicBezTo>
                    <a:pt x="254" y="1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3"/>
            <p:cNvSpPr/>
            <p:nvPr/>
          </p:nvSpPr>
          <p:spPr>
            <a:xfrm>
              <a:off x="3361125" y="4888200"/>
              <a:ext cx="6200" cy="14700"/>
            </a:xfrm>
            <a:custGeom>
              <a:avLst/>
              <a:gdLst/>
              <a:ahLst/>
              <a:cxnLst/>
              <a:rect l="l" t="t" r="r" b="b"/>
              <a:pathLst>
                <a:path w="248" h="588" extrusionOk="0">
                  <a:moveTo>
                    <a:pt x="207" y="0"/>
                  </a:moveTo>
                  <a:cubicBezTo>
                    <a:pt x="194" y="0"/>
                    <a:pt x="181" y="7"/>
                    <a:pt x="177" y="22"/>
                  </a:cubicBezTo>
                  <a:cubicBezTo>
                    <a:pt x="138" y="198"/>
                    <a:pt x="76" y="374"/>
                    <a:pt x="13" y="551"/>
                  </a:cubicBezTo>
                  <a:cubicBezTo>
                    <a:pt x="1" y="563"/>
                    <a:pt x="13" y="588"/>
                    <a:pt x="26" y="588"/>
                  </a:cubicBezTo>
                  <a:cubicBezTo>
                    <a:pt x="51" y="588"/>
                    <a:pt x="63" y="576"/>
                    <a:pt x="76" y="563"/>
                  </a:cubicBezTo>
                  <a:cubicBezTo>
                    <a:pt x="138" y="400"/>
                    <a:pt x="202" y="224"/>
                    <a:pt x="239" y="47"/>
                  </a:cubicBezTo>
                  <a:cubicBezTo>
                    <a:pt x="247" y="17"/>
                    <a:pt x="22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3"/>
            <p:cNvSpPr/>
            <p:nvPr/>
          </p:nvSpPr>
          <p:spPr>
            <a:xfrm>
              <a:off x="3361575" y="4893200"/>
              <a:ext cx="5425" cy="12800"/>
            </a:xfrm>
            <a:custGeom>
              <a:avLst/>
              <a:gdLst/>
              <a:ahLst/>
              <a:cxnLst/>
              <a:rect l="l" t="t" r="r" b="b"/>
              <a:pathLst>
                <a:path w="217" h="512" extrusionOk="0">
                  <a:moveTo>
                    <a:pt x="179" y="1"/>
                  </a:moveTo>
                  <a:cubicBezTo>
                    <a:pt x="165" y="1"/>
                    <a:pt x="151" y="8"/>
                    <a:pt x="146" y="24"/>
                  </a:cubicBezTo>
                  <a:cubicBezTo>
                    <a:pt x="108" y="174"/>
                    <a:pt x="70" y="325"/>
                    <a:pt x="8" y="476"/>
                  </a:cubicBezTo>
                  <a:cubicBezTo>
                    <a:pt x="0" y="498"/>
                    <a:pt x="18" y="511"/>
                    <a:pt x="37" y="511"/>
                  </a:cubicBezTo>
                  <a:cubicBezTo>
                    <a:pt x="51" y="511"/>
                    <a:pt x="65" y="504"/>
                    <a:pt x="70" y="488"/>
                  </a:cubicBezTo>
                  <a:cubicBezTo>
                    <a:pt x="134" y="337"/>
                    <a:pt x="171" y="187"/>
                    <a:pt x="209" y="36"/>
                  </a:cubicBezTo>
                  <a:cubicBezTo>
                    <a:pt x="216" y="14"/>
                    <a:pt x="198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3"/>
            <p:cNvSpPr/>
            <p:nvPr/>
          </p:nvSpPr>
          <p:spPr>
            <a:xfrm>
              <a:off x="3363150" y="4895575"/>
              <a:ext cx="5100" cy="13575"/>
            </a:xfrm>
            <a:custGeom>
              <a:avLst/>
              <a:gdLst/>
              <a:ahLst/>
              <a:cxnLst/>
              <a:rect l="l" t="t" r="r" b="b"/>
              <a:pathLst>
                <a:path w="204" h="543" extrusionOk="0">
                  <a:moveTo>
                    <a:pt x="164" y="1"/>
                  </a:moveTo>
                  <a:cubicBezTo>
                    <a:pt x="151" y="1"/>
                    <a:pt x="138" y="9"/>
                    <a:pt x="133" y="29"/>
                  </a:cubicBezTo>
                  <a:cubicBezTo>
                    <a:pt x="96" y="180"/>
                    <a:pt x="45" y="343"/>
                    <a:pt x="7" y="507"/>
                  </a:cubicBezTo>
                  <a:cubicBezTo>
                    <a:pt x="0" y="529"/>
                    <a:pt x="18" y="542"/>
                    <a:pt x="37" y="542"/>
                  </a:cubicBezTo>
                  <a:cubicBezTo>
                    <a:pt x="51" y="542"/>
                    <a:pt x="65" y="535"/>
                    <a:pt x="71" y="519"/>
                  </a:cubicBezTo>
                  <a:cubicBezTo>
                    <a:pt x="108" y="356"/>
                    <a:pt x="158" y="205"/>
                    <a:pt x="196" y="41"/>
                  </a:cubicBezTo>
                  <a:cubicBezTo>
                    <a:pt x="204" y="19"/>
                    <a:pt x="18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3"/>
            <p:cNvSpPr/>
            <p:nvPr/>
          </p:nvSpPr>
          <p:spPr>
            <a:xfrm>
              <a:off x="3363875" y="4898800"/>
              <a:ext cx="7000" cy="15275"/>
            </a:xfrm>
            <a:custGeom>
              <a:avLst/>
              <a:gdLst/>
              <a:ahLst/>
              <a:cxnLst/>
              <a:rect l="l" t="t" r="r" b="b"/>
              <a:pathLst>
                <a:path w="280" h="611" extrusionOk="0">
                  <a:moveTo>
                    <a:pt x="243" y="1"/>
                  </a:moveTo>
                  <a:cubicBezTo>
                    <a:pt x="230" y="1"/>
                    <a:pt x="218" y="26"/>
                    <a:pt x="218" y="38"/>
                  </a:cubicBezTo>
                  <a:cubicBezTo>
                    <a:pt x="192" y="227"/>
                    <a:pt x="117" y="403"/>
                    <a:pt x="16" y="566"/>
                  </a:cubicBezTo>
                  <a:cubicBezTo>
                    <a:pt x="0" y="591"/>
                    <a:pt x="16" y="610"/>
                    <a:pt x="35" y="610"/>
                  </a:cubicBezTo>
                  <a:cubicBezTo>
                    <a:pt x="46" y="610"/>
                    <a:pt x="58" y="605"/>
                    <a:pt x="67" y="591"/>
                  </a:cubicBezTo>
                  <a:cubicBezTo>
                    <a:pt x="179" y="428"/>
                    <a:pt x="255" y="239"/>
                    <a:pt x="280" y="38"/>
                  </a:cubicBezTo>
                  <a:cubicBezTo>
                    <a:pt x="280" y="26"/>
                    <a:pt x="255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3"/>
            <p:cNvSpPr/>
            <p:nvPr/>
          </p:nvSpPr>
          <p:spPr>
            <a:xfrm>
              <a:off x="3366950" y="4898250"/>
              <a:ext cx="4775" cy="20150"/>
            </a:xfrm>
            <a:custGeom>
              <a:avLst/>
              <a:gdLst/>
              <a:ahLst/>
              <a:cxnLst/>
              <a:rect l="l" t="t" r="r" b="b"/>
              <a:pathLst>
                <a:path w="191" h="806" extrusionOk="0">
                  <a:moveTo>
                    <a:pt x="150" y="1"/>
                  </a:moveTo>
                  <a:cubicBezTo>
                    <a:pt x="137" y="1"/>
                    <a:pt x="125" y="8"/>
                    <a:pt x="120" y="23"/>
                  </a:cubicBezTo>
                  <a:cubicBezTo>
                    <a:pt x="69" y="274"/>
                    <a:pt x="19" y="526"/>
                    <a:pt x="6" y="777"/>
                  </a:cubicBezTo>
                  <a:cubicBezTo>
                    <a:pt x="0" y="796"/>
                    <a:pt x="16" y="805"/>
                    <a:pt x="33" y="805"/>
                  </a:cubicBezTo>
                  <a:cubicBezTo>
                    <a:pt x="51" y="805"/>
                    <a:pt x="69" y="796"/>
                    <a:pt x="69" y="777"/>
                  </a:cubicBezTo>
                  <a:cubicBezTo>
                    <a:pt x="95" y="526"/>
                    <a:pt x="132" y="286"/>
                    <a:pt x="182" y="48"/>
                  </a:cubicBezTo>
                  <a:cubicBezTo>
                    <a:pt x="190" y="17"/>
                    <a:pt x="170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3"/>
            <p:cNvSpPr/>
            <p:nvPr/>
          </p:nvSpPr>
          <p:spPr>
            <a:xfrm>
              <a:off x="3363125" y="4897300"/>
              <a:ext cx="5450" cy="15750"/>
            </a:xfrm>
            <a:custGeom>
              <a:avLst/>
              <a:gdLst/>
              <a:ahLst/>
              <a:cxnLst/>
              <a:rect l="l" t="t" r="r" b="b"/>
              <a:pathLst>
                <a:path w="218" h="630" extrusionOk="0">
                  <a:moveTo>
                    <a:pt x="177" y="1"/>
                  </a:moveTo>
                  <a:cubicBezTo>
                    <a:pt x="165" y="1"/>
                    <a:pt x="152" y="8"/>
                    <a:pt x="147" y="23"/>
                  </a:cubicBezTo>
                  <a:cubicBezTo>
                    <a:pt x="109" y="212"/>
                    <a:pt x="58" y="400"/>
                    <a:pt x="8" y="589"/>
                  </a:cubicBezTo>
                  <a:cubicBezTo>
                    <a:pt x="1" y="611"/>
                    <a:pt x="20" y="629"/>
                    <a:pt x="40" y="629"/>
                  </a:cubicBezTo>
                  <a:cubicBezTo>
                    <a:pt x="53" y="629"/>
                    <a:pt x="66" y="621"/>
                    <a:pt x="72" y="601"/>
                  </a:cubicBezTo>
                  <a:cubicBezTo>
                    <a:pt x="122" y="425"/>
                    <a:pt x="172" y="237"/>
                    <a:pt x="209" y="48"/>
                  </a:cubicBezTo>
                  <a:cubicBezTo>
                    <a:pt x="217" y="17"/>
                    <a:pt x="197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3"/>
            <p:cNvSpPr/>
            <p:nvPr/>
          </p:nvSpPr>
          <p:spPr>
            <a:xfrm>
              <a:off x="3366275" y="4905000"/>
              <a:ext cx="3975" cy="18900"/>
            </a:xfrm>
            <a:custGeom>
              <a:avLst/>
              <a:gdLst/>
              <a:ahLst/>
              <a:cxnLst/>
              <a:rect l="l" t="t" r="r" b="b"/>
              <a:pathLst>
                <a:path w="159" h="756" extrusionOk="0">
                  <a:moveTo>
                    <a:pt x="128" y="1"/>
                  </a:moveTo>
                  <a:cubicBezTo>
                    <a:pt x="112" y="1"/>
                    <a:pt x="96" y="10"/>
                    <a:pt x="96" y="29"/>
                  </a:cubicBezTo>
                  <a:cubicBezTo>
                    <a:pt x="83" y="256"/>
                    <a:pt x="46" y="482"/>
                    <a:pt x="8" y="708"/>
                  </a:cubicBezTo>
                  <a:cubicBezTo>
                    <a:pt x="1" y="739"/>
                    <a:pt x="21" y="755"/>
                    <a:pt x="40" y="755"/>
                  </a:cubicBezTo>
                  <a:cubicBezTo>
                    <a:pt x="53" y="755"/>
                    <a:pt x="66" y="748"/>
                    <a:pt x="71" y="734"/>
                  </a:cubicBezTo>
                  <a:cubicBezTo>
                    <a:pt x="122" y="494"/>
                    <a:pt x="147" y="268"/>
                    <a:pt x="159" y="29"/>
                  </a:cubicBezTo>
                  <a:cubicBezTo>
                    <a:pt x="159" y="10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3"/>
            <p:cNvSpPr/>
            <p:nvPr/>
          </p:nvSpPr>
          <p:spPr>
            <a:xfrm>
              <a:off x="3368200" y="4904625"/>
              <a:ext cx="4575" cy="20050"/>
            </a:xfrm>
            <a:custGeom>
              <a:avLst/>
              <a:gdLst/>
              <a:ahLst/>
              <a:cxnLst/>
              <a:rect l="l" t="t" r="r" b="b"/>
              <a:pathLst>
                <a:path w="183" h="802" extrusionOk="0">
                  <a:moveTo>
                    <a:pt x="138" y="0"/>
                  </a:moveTo>
                  <a:cubicBezTo>
                    <a:pt x="128" y="0"/>
                    <a:pt x="120" y="6"/>
                    <a:pt x="120" y="19"/>
                  </a:cubicBezTo>
                  <a:cubicBezTo>
                    <a:pt x="70" y="271"/>
                    <a:pt x="32" y="522"/>
                    <a:pt x="6" y="774"/>
                  </a:cubicBezTo>
                  <a:cubicBezTo>
                    <a:pt x="0" y="792"/>
                    <a:pt x="16" y="802"/>
                    <a:pt x="34" y="802"/>
                  </a:cubicBezTo>
                  <a:cubicBezTo>
                    <a:pt x="51" y="802"/>
                    <a:pt x="70" y="792"/>
                    <a:pt x="70" y="774"/>
                  </a:cubicBezTo>
                  <a:cubicBezTo>
                    <a:pt x="95" y="534"/>
                    <a:pt x="132" y="283"/>
                    <a:pt x="182" y="44"/>
                  </a:cubicBezTo>
                  <a:cubicBezTo>
                    <a:pt x="182" y="20"/>
                    <a:pt x="156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3"/>
            <p:cNvSpPr/>
            <p:nvPr/>
          </p:nvSpPr>
          <p:spPr>
            <a:xfrm>
              <a:off x="3369500" y="4911300"/>
              <a:ext cx="5150" cy="15900"/>
            </a:xfrm>
            <a:custGeom>
              <a:avLst/>
              <a:gdLst/>
              <a:ahLst/>
              <a:cxnLst/>
              <a:rect l="l" t="t" r="r" b="b"/>
              <a:pathLst>
                <a:path w="206" h="636" extrusionOk="0">
                  <a:moveTo>
                    <a:pt x="175" y="0"/>
                  </a:moveTo>
                  <a:cubicBezTo>
                    <a:pt x="159" y="0"/>
                    <a:pt x="144" y="10"/>
                    <a:pt x="144" y="29"/>
                  </a:cubicBezTo>
                  <a:cubicBezTo>
                    <a:pt x="144" y="230"/>
                    <a:pt x="105" y="406"/>
                    <a:pt x="18" y="582"/>
                  </a:cubicBezTo>
                  <a:cubicBezTo>
                    <a:pt x="0" y="609"/>
                    <a:pt x="26" y="635"/>
                    <a:pt x="47" y="635"/>
                  </a:cubicBezTo>
                  <a:cubicBezTo>
                    <a:pt x="56" y="635"/>
                    <a:pt x="64" y="631"/>
                    <a:pt x="68" y="619"/>
                  </a:cubicBezTo>
                  <a:cubicBezTo>
                    <a:pt x="156" y="431"/>
                    <a:pt x="206" y="242"/>
                    <a:pt x="206" y="29"/>
                  </a:cubicBezTo>
                  <a:cubicBezTo>
                    <a:pt x="206" y="10"/>
                    <a:pt x="190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3"/>
            <p:cNvSpPr/>
            <p:nvPr/>
          </p:nvSpPr>
          <p:spPr>
            <a:xfrm>
              <a:off x="3371350" y="4912875"/>
              <a:ext cx="3300" cy="17775"/>
            </a:xfrm>
            <a:custGeom>
              <a:avLst/>
              <a:gdLst/>
              <a:ahLst/>
              <a:cxnLst/>
              <a:rect l="l" t="t" r="r" b="b"/>
              <a:pathLst>
                <a:path w="132" h="711" extrusionOk="0">
                  <a:moveTo>
                    <a:pt x="99" y="0"/>
                  </a:moveTo>
                  <a:cubicBezTo>
                    <a:pt x="82" y="0"/>
                    <a:pt x="63" y="10"/>
                    <a:pt x="56" y="28"/>
                  </a:cubicBezTo>
                  <a:cubicBezTo>
                    <a:pt x="44" y="255"/>
                    <a:pt x="19" y="469"/>
                    <a:pt x="6" y="682"/>
                  </a:cubicBezTo>
                  <a:cubicBezTo>
                    <a:pt x="0" y="701"/>
                    <a:pt x="13" y="711"/>
                    <a:pt x="28" y="711"/>
                  </a:cubicBezTo>
                  <a:cubicBezTo>
                    <a:pt x="44" y="711"/>
                    <a:pt x="63" y="701"/>
                    <a:pt x="70" y="682"/>
                  </a:cubicBezTo>
                  <a:cubicBezTo>
                    <a:pt x="82" y="469"/>
                    <a:pt x="107" y="255"/>
                    <a:pt x="132" y="28"/>
                  </a:cubicBezTo>
                  <a:cubicBezTo>
                    <a:pt x="132" y="10"/>
                    <a:pt x="116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3"/>
            <p:cNvSpPr/>
            <p:nvPr/>
          </p:nvSpPr>
          <p:spPr>
            <a:xfrm>
              <a:off x="3370325" y="4912225"/>
              <a:ext cx="6225" cy="24400"/>
            </a:xfrm>
            <a:custGeom>
              <a:avLst/>
              <a:gdLst/>
              <a:ahLst/>
              <a:cxnLst/>
              <a:rect l="l" t="t" r="r" b="b"/>
              <a:pathLst>
                <a:path w="249" h="976" extrusionOk="0">
                  <a:moveTo>
                    <a:pt x="208" y="1"/>
                  </a:moveTo>
                  <a:cubicBezTo>
                    <a:pt x="196" y="1"/>
                    <a:pt x="186" y="9"/>
                    <a:pt x="186" y="29"/>
                  </a:cubicBezTo>
                  <a:cubicBezTo>
                    <a:pt x="97" y="319"/>
                    <a:pt x="148" y="646"/>
                    <a:pt x="10" y="922"/>
                  </a:cubicBezTo>
                  <a:cubicBezTo>
                    <a:pt x="1" y="949"/>
                    <a:pt x="23" y="976"/>
                    <a:pt x="46" y="976"/>
                  </a:cubicBezTo>
                  <a:cubicBezTo>
                    <a:pt x="55" y="976"/>
                    <a:pt x="65" y="971"/>
                    <a:pt x="72" y="960"/>
                  </a:cubicBezTo>
                  <a:cubicBezTo>
                    <a:pt x="211" y="671"/>
                    <a:pt x="161" y="344"/>
                    <a:pt x="248" y="42"/>
                  </a:cubicBezTo>
                  <a:cubicBezTo>
                    <a:pt x="248" y="19"/>
                    <a:pt x="22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3"/>
            <p:cNvSpPr/>
            <p:nvPr/>
          </p:nvSpPr>
          <p:spPr>
            <a:xfrm>
              <a:off x="3372875" y="4916000"/>
              <a:ext cx="5425" cy="19225"/>
            </a:xfrm>
            <a:custGeom>
              <a:avLst/>
              <a:gdLst/>
              <a:ahLst/>
              <a:cxnLst/>
              <a:rect l="l" t="t" r="r" b="b"/>
              <a:pathLst>
                <a:path w="217" h="769" extrusionOk="0">
                  <a:moveTo>
                    <a:pt x="178" y="1"/>
                  </a:moveTo>
                  <a:cubicBezTo>
                    <a:pt x="165" y="1"/>
                    <a:pt x="152" y="9"/>
                    <a:pt x="146" y="29"/>
                  </a:cubicBezTo>
                  <a:cubicBezTo>
                    <a:pt x="121" y="268"/>
                    <a:pt x="71" y="495"/>
                    <a:pt x="9" y="733"/>
                  </a:cubicBezTo>
                  <a:cubicBezTo>
                    <a:pt x="1" y="755"/>
                    <a:pt x="19" y="769"/>
                    <a:pt x="38" y="769"/>
                  </a:cubicBezTo>
                  <a:cubicBezTo>
                    <a:pt x="52" y="769"/>
                    <a:pt x="66" y="762"/>
                    <a:pt x="71" y="746"/>
                  </a:cubicBezTo>
                  <a:cubicBezTo>
                    <a:pt x="134" y="520"/>
                    <a:pt x="185" y="281"/>
                    <a:pt x="210" y="42"/>
                  </a:cubicBezTo>
                  <a:cubicBezTo>
                    <a:pt x="217" y="19"/>
                    <a:pt x="19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3"/>
            <p:cNvSpPr/>
            <p:nvPr/>
          </p:nvSpPr>
          <p:spPr>
            <a:xfrm>
              <a:off x="3375100" y="4918850"/>
              <a:ext cx="5850" cy="18575"/>
            </a:xfrm>
            <a:custGeom>
              <a:avLst/>
              <a:gdLst/>
              <a:ahLst/>
              <a:cxnLst/>
              <a:rect l="l" t="t" r="r" b="b"/>
              <a:pathLst>
                <a:path w="234" h="743" extrusionOk="0">
                  <a:moveTo>
                    <a:pt x="202" y="0"/>
                  </a:moveTo>
                  <a:cubicBezTo>
                    <a:pt x="187" y="0"/>
                    <a:pt x="171" y="10"/>
                    <a:pt x="171" y="29"/>
                  </a:cubicBezTo>
                  <a:cubicBezTo>
                    <a:pt x="146" y="267"/>
                    <a:pt x="82" y="493"/>
                    <a:pt x="7" y="708"/>
                  </a:cubicBezTo>
                  <a:cubicBezTo>
                    <a:pt x="0" y="729"/>
                    <a:pt x="18" y="743"/>
                    <a:pt x="37" y="743"/>
                  </a:cubicBezTo>
                  <a:cubicBezTo>
                    <a:pt x="51" y="743"/>
                    <a:pt x="65" y="736"/>
                    <a:pt x="70" y="720"/>
                  </a:cubicBezTo>
                  <a:cubicBezTo>
                    <a:pt x="158" y="493"/>
                    <a:pt x="208" y="267"/>
                    <a:pt x="233" y="29"/>
                  </a:cubicBezTo>
                  <a:cubicBezTo>
                    <a:pt x="233" y="10"/>
                    <a:pt x="218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3"/>
            <p:cNvSpPr/>
            <p:nvPr/>
          </p:nvSpPr>
          <p:spPr>
            <a:xfrm>
              <a:off x="3376350" y="4927325"/>
              <a:ext cx="3675" cy="16400"/>
            </a:xfrm>
            <a:custGeom>
              <a:avLst/>
              <a:gdLst/>
              <a:ahLst/>
              <a:cxnLst/>
              <a:rect l="l" t="t" r="r" b="b"/>
              <a:pathLst>
                <a:path w="147" h="656" extrusionOk="0">
                  <a:moveTo>
                    <a:pt x="114" y="1"/>
                  </a:moveTo>
                  <a:cubicBezTo>
                    <a:pt x="99" y="1"/>
                    <a:pt x="83" y="10"/>
                    <a:pt x="83" y="29"/>
                  </a:cubicBezTo>
                  <a:cubicBezTo>
                    <a:pt x="83" y="230"/>
                    <a:pt x="58" y="419"/>
                    <a:pt x="7" y="620"/>
                  </a:cubicBezTo>
                  <a:cubicBezTo>
                    <a:pt x="0" y="642"/>
                    <a:pt x="18" y="655"/>
                    <a:pt x="37" y="655"/>
                  </a:cubicBezTo>
                  <a:cubicBezTo>
                    <a:pt x="51" y="655"/>
                    <a:pt x="65" y="648"/>
                    <a:pt x="71" y="632"/>
                  </a:cubicBezTo>
                  <a:cubicBezTo>
                    <a:pt x="121" y="431"/>
                    <a:pt x="146" y="230"/>
                    <a:pt x="146" y="29"/>
                  </a:cubicBezTo>
                  <a:cubicBezTo>
                    <a:pt x="146" y="10"/>
                    <a:pt x="130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3"/>
            <p:cNvSpPr/>
            <p:nvPr/>
          </p:nvSpPr>
          <p:spPr>
            <a:xfrm>
              <a:off x="3374000" y="4923075"/>
              <a:ext cx="4625" cy="18275"/>
            </a:xfrm>
            <a:custGeom>
              <a:avLst/>
              <a:gdLst/>
              <a:ahLst/>
              <a:cxnLst/>
              <a:rect l="l" t="t" r="r" b="b"/>
              <a:pathLst>
                <a:path w="185" h="731" extrusionOk="0">
                  <a:moveTo>
                    <a:pt x="147" y="0"/>
                  </a:moveTo>
                  <a:cubicBezTo>
                    <a:pt x="134" y="0"/>
                    <a:pt x="119" y="7"/>
                    <a:pt x="114" y="23"/>
                  </a:cubicBezTo>
                  <a:cubicBezTo>
                    <a:pt x="64" y="249"/>
                    <a:pt x="26" y="475"/>
                    <a:pt x="1" y="702"/>
                  </a:cubicBezTo>
                  <a:cubicBezTo>
                    <a:pt x="1" y="721"/>
                    <a:pt x="17" y="730"/>
                    <a:pt x="32" y="730"/>
                  </a:cubicBezTo>
                  <a:cubicBezTo>
                    <a:pt x="48" y="730"/>
                    <a:pt x="64" y="721"/>
                    <a:pt x="64" y="702"/>
                  </a:cubicBezTo>
                  <a:cubicBezTo>
                    <a:pt x="89" y="475"/>
                    <a:pt x="126" y="262"/>
                    <a:pt x="177" y="36"/>
                  </a:cubicBezTo>
                  <a:cubicBezTo>
                    <a:pt x="184" y="14"/>
                    <a:pt x="166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3"/>
            <p:cNvSpPr/>
            <p:nvPr/>
          </p:nvSpPr>
          <p:spPr>
            <a:xfrm>
              <a:off x="3373200" y="4924500"/>
              <a:ext cx="6925" cy="13550"/>
            </a:xfrm>
            <a:custGeom>
              <a:avLst/>
              <a:gdLst/>
              <a:ahLst/>
              <a:cxnLst/>
              <a:rect l="l" t="t" r="r" b="b"/>
              <a:pathLst>
                <a:path w="277" h="542" extrusionOk="0">
                  <a:moveTo>
                    <a:pt x="229" y="1"/>
                  </a:moveTo>
                  <a:cubicBezTo>
                    <a:pt x="221" y="1"/>
                    <a:pt x="213" y="5"/>
                    <a:pt x="209" y="16"/>
                  </a:cubicBezTo>
                  <a:cubicBezTo>
                    <a:pt x="133" y="180"/>
                    <a:pt x="71" y="343"/>
                    <a:pt x="8" y="494"/>
                  </a:cubicBezTo>
                  <a:cubicBezTo>
                    <a:pt x="0" y="524"/>
                    <a:pt x="20" y="541"/>
                    <a:pt x="40" y="541"/>
                  </a:cubicBezTo>
                  <a:cubicBezTo>
                    <a:pt x="53" y="541"/>
                    <a:pt x="66" y="534"/>
                    <a:pt x="71" y="519"/>
                  </a:cubicBezTo>
                  <a:cubicBezTo>
                    <a:pt x="133" y="356"/>
                    <a:pt x="197" y="205"/>
                    <a:pt x="259" y="54"/>
                  </a:cubicBezTo>
                  <a:cubicBezTo>
                    <a:pt x="277" y="27"/>
                    <a:pt x="251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3"/>
            <p:cNvSpPr/>
            <p:nvPr/>
          </p:nvSpPr>
          <p:spPr>
            <a:xfrm>
              <a:off x="3379800" y="4926200"/>
              <a:ext cx="4475" cy="17825"/>
            </a:xfrm>
            <a:custGeom>
              <a:avLst/>
              <a:gdLst/>
              <a:ahLst/>
              <a:cxnLst/>
              <a:rect l="l" t="t" r="r" b="b"/>
              <a:pathLst>
                <a:path w="179" h="713" extrusionOk="0">
                  <a:moveTo>
                    <a:pt x="142" y="1"/>
                  </a:moveTo>
                  <a:cubicBezTo>
                    <a:pt x="128" y="1"/>
                    <a:pt x="114" y="8"/>
                    <a:pt x="109" y="23"/>
                  </a:cubicBezTo>
                  <a:cubicBezTo>
                    <a:pt x="71" y="238"/>
                    <a:pt x="45" y="451"/>
                    <a:pt x="8" y="665"/>
                  </a:cubicBezTo>
                  <a:cubicBezTo>
                    <a:pt x="0" y="696"/>
                    <a:pt x="20" y="712"/>
                    <a:pt x="40" y="712"/>
                  </a:cubicBezTo>
                  <a:cubicBezTo>
                    <a:pt x="53" y="712"/>
                    <a:pt x="66" y="705"/>
                    <a:pt x="71" y="690"/>
                  </a:cubicBezTo>
                  <a:cubicBezTo>
                    <a:pt x="109" y="476"/>
                    <a:pt x="134" y="250"/>
                    <a:pt x="171" y="37"/>
                  </a:cubicBezTo>
                  <a:cubicBezTo>
                    <a:pt x="179" y="14"/>
                    <a:pt x="161" y="1"/>
                    <a:pt x="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3"/>
            <p:cNvSpPr/>
            <p:nvPr/>
          </p:nvSpPr>
          <p:spPr>
            <a:xfrm>
              <a:off x="3381375" y="4932450"/>
              <a:ext cx="3675" cy="16900"/>
            </a:xfrm>
            <a:custGeom>
              <a:avLst/>
              <a:gdLst/>
              <a:ahLst/>
              <a:cxnLst/>
              <a:rect l="l" t="t" r="r" b="b"/>
              <a:pathLst>
                <a:path w="147" h="676" extrusionOk="0">
                  <a:moveTo>
                    <a:pt x="102" y="0"/>
                  </a:moveTo>
                  <a:cubicBezTo>
                    <a:pt x="87" y="0"/>
                    <a:pt x="71" y="13"/>
                    <a:pt x="71" y="38"/>
                  </a:cubicBezTo>
                  <a:cubicBezTo>
                    <a:pt x="71" y="239"/>
                    <a:pt x="58" y="440"/>
                    <a:pt x="8" y="629"/>
                  </a:cubicBezTo>
                  <a:cubicBezTo>
                    <a:pt x="0" y="659"/>
                    <a:pt x="20" y="676"/>
                    <a:pt x="40" y="676"/>
                  </a:cubicBezTo>
                  <a:cubicBezTo>
                    <a:pt x="53" y="676"/>
                    <a:pt x="66" y="669"/>
                    <a:pt x="71" y="654"/>
                  </a:cubicBezTo>
                  <a:cubicBezTo>
                    <a:pt x="121" y="452"/>
                    <a:pt x="146" y="239"/>
                    <a:pt x="133" y="38"/>
                  </a:cubicBezTo>
                  <a:cubicBezTo>
                    <a:pt x="133" y="13"/>
                    <a:pt x="118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3"/>
            <p:cNvSpPr/>
            <p:nvPr/>
          </p:nvSpPr>
          <p:spPr>
            <a:xfrm>
              <a:off x="3382500" y="4934325"/>
              <a:ext cx="3475" cy="18325"/>
            </a:xfrm>
            <a:custGeom>
              <a:avLst/>
              <a:gdLst/>
              <a:ahLst/>
              <a:cxnLst/>
              <a:rect l="l" t="t" r="r" b="b"/>
              <a:pathLst>
                <a:path w="139" h="733" extrusionOk="0">
                  <a:moveTo>
                    <a:pt x="107" y="1"/>
                  </a:moveTo>
                  <a:cubicBezTo>
                    <a:pt x="92" y="1"/>
                    <a:pt x="76" y="13"/>
                    <a:pt x="76" y="38"/>
                  </a:cubicBezTo>
                  <a:cubicBezTo>
                    <a:pt x="63" y="252"/>
                    <a:pt x="38" y="478"/>
                    <a:pt x="1" y="692"/>
                  </a:cubicBezTo>
                  <a:cubicBezTo>
                    <a:pt x="1" y="715"/>
                    <a:pt x="23" y="733"/>
                    <a:pt x="41" y="733"/>
                  </a:cubicBezTo>
                  <a:cubicBezTo>
                    <a:pt x="53" y="733"/>
                    <a:pt x="63" y="725"/>
                    <a:pt x="63" y="704"/>
                  </a:cubicBezTo>
                  <a:cubicBezTo>
                    <a:pt x="101" y="491"/>
                    <a:pt x="127" y="265"/>
                    <a:pt x="139" y="38"/>
                  </a:cubicBezTo>
                  <a:cubicBezTo>
                    <a:pt x="139" y="13"/>
                    <a:pt x="123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3"/>
            <p:cNvSpPr/>
            <p:nvPr/>
          </p:nvSpPr>
          <p:spPr>
            <a:xfrm>
              <a:off x="3377775" y="4935275"/>
              <a:ext cx="2250" cy="12600"/>
            </a:xfrm>
            <a:custGeom>
              <a:avLst/>
              <a:gdLst/>
              <a:ahLst/>
              <a:cxnLst/>
              <a:rect l="l" t="t" r="r" b="b"/>
              <a:pathLst>
                <a:path w="90" h="504" extrusionOk="0">
                  <a:moveTo>
                    <a:pt x="51" y="0"/>
                  </a:moveTo>
                  <a:cubicBezTo>
                    <a:pt x="39" y="0"/>
                    <a:pt x="26" y="26"/>
                    <a:pt x="14" y="38"/>
                  </a:cubicBezTo>
                  <a:cubicBezTo>
                    <a:pt x="1" y="177"/>
                    <a:pt x="1" y="327"/>
                    <a:pt x="14" y="465"/>
                  </a:cubicBezTo>
                  <a:cubicBezTo>
                    <a:pt x="26" y="490"/>
                    <a:pt x="39" y="503"/>
                    <a:pt x="51" y="503"/>
                  </a:cubicBezTo>
                  <a:cubicBezTo>
                    <a:pt x="64" y="503"/>
                    <a:pt x="89" y="490"/>
                    <a:pt x="89" y="465"/>
                  </a:cubicBezTo>
                  <a:cubicBezTo>
                    <a:pt x="64" y="327"/>
                    <a:pt x="64" y="177"/>
                    <a:pt x="89" y="38"/>
                  </a:cubicBezTo>
                  <a:cubicBezTo>
                    <a:pt x="89" y="26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3"/>
            <p:cNvSpPr/>
            <p:nvPr/>
          </p:nvSpPr>
          <p:spPr>
            <a:xfrm>
              <a:off x="3379025" y="4941350"/>
              <a:ext cx="6025" cy="9775"/>
            </a:xfrm>
            <a:custGeom>
              <a:avLst/>
              <a:gdLst/>
              <a:ahLst/>
              <a:cxnLst/>
              <a:rect l="l" t="t" r="r" b="b"/>
              <a:pathLst>
                <a:path w="241" h="391" extrusionOk="0">
                  <a:moveTo>
                    <a:pt x="195" y="0"/>
                  </a:moveTo>
                  <a:cubicBezTo>
                    <a:pt x="185" y="0"/>
                    <a:pt x="177" y="6"/>
                    <a:pt x="177" y="21"/>
                  </a:cubicBezTo>
                  <a:cubicBezTo>
                    <a:pt x="102" y="122"/>
                    <a:pt x="39" y="235"/>
                    <a:pt x="1" y="348"/>
                  </a:cubicBezTo>
                  <a:cubicBezTo>
                    <a:pt x="1" y="361"/>
                    <a:pt x="14" y="386"/>
                    <a:pt x="26" y="386"/>
                  </a:cubicBezTo>
                  <a:cubicBezTo>
                    <a:pt x="30" y="389"/>
                    <a:pt x="34" y="391"/>
                    <a:pt x="38" y="391"/>
                  </a:cubicBezTo>
                  <a:cubicBezTo>
                    <a:pt x="51" y="391"/>
                    <a:pt x="64" y="380"/>
                    <a:pt x="64" y="361"/>
                  </a:cubicBezTo>
                  <a:cubicBezTo>
                    <a:pt x="102" y="247"/>
                    <a:pt x="165" y="147"/>
                    <a:pt x="227" y="46"/>
                  </a:cubicBezTo>
                  <a:cubicBezTo>
                    <a:pt x="240" y="34"/>
                    <a:pt x="227" y="9"/>
                    <a:pt x="215" y="9"/>
                  </a:cubicBezTo>
                  <a:cubicBezTo>
                    <a:pt x="210" y="3"/>
                    <a:pt x="202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3"/>
            <p:cNvSpPr/>
            <p:nvPr/>
          </p:nvSpPr>
          <p:spPr>
            <a:xfrm>
              <a:off x="3384700" y="4940525"/>
              <a:ext cx="3800" cy="16300"/>
            </a:xfrm>
            <a:custGeom>
              <a:avLst/>
              <a:gdLst/>
              <a:ahLst/>
              <a:cxnLst/>
              <a:rect l="l" t="t" r="r" b="b"/>
              <a:pathLst>
                <a:path w="152" h="652" extrusionOk="0">
                  <a:moveTo>
                    <a:pt x="120" y="1"/>
                  </a:moveTo>
                  <a:cubicBezTo>
                    <a:pt x="104" y="1"/>
                    <a:pt x="89" y="10"/>
                    <a:pt x="89" y="29"/>
                  </a:cubicBezTo>
                  <a:cubicBezTo>
                    <a:pt x="76" y="230"/>
                    <a:pt x="51" y="419"/>
                    <a:pt x="0" y="607"/>
                  </a:cubicBezTo>
                  <a:cubicBezTo>
                    <a:pt x="0" y="632"/>
                    <a:pt x="27" y="652"/>
                    <a:pt x="46" y="652"/>
                  </a:cubicBezTo>
                  <a:cubicBezTo>
                    <a:pt x="56" y="652"/>
                    <a:pt x="64" y="646"/>
                    <a:pt x="64" y="633"/>
                  </a:cubicBezTo>
                  <a:cubicBezTo>
                    <a:pt x="114" y="431"/>
                    <a:pt x="151" y="230"/>
                    <a:pt x="151" y="29"/>
                  </a:cubicBezTo>
                  <a:cubicBezTo>
                    <a:pt x="151" y="10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3"/>
            <p:cNvSpPr/>
            <p:nvPr/>
          </p:nvSpPr>
          <p:spPr>
            <a:xfrm>
              <a:off x="3385325" y="4940225"/>
              <a:ext cx="3800" cy="21550"/>
            </a:xfrm>
            <a:custGeom>
              <a:avLst/>
              <a:gdLst/>
              <a:ahLst/>
              <a:cxnLst/>
              <a:rect l="l" t="t" r="r" b="b"/>
              <a:pathLst>
                <a:path w="152" h="862" extrusionOk="0">
                  <a:moveTo>
                    <a:pt x="120" y="0"/>
                  </a:moveTo>
                  <a:cubicBezTo>
                    <a:pt x="105" y="0"/>
                    <a:pt x="89" y="10"/>
                    <a:pt x="89" y="29"/>
                  </a:cubicBezTo>
                  <a:cubicBezTo>
                    <a:pt x="64" y="292"/>
                    <a:pt x="26" y="569"/>
                    <a:pt x="0" y="834"/>
                  </a:cubicBezTo>
                  <a:cubicBezTo>
                    <a:pt x="0" y="852"/>
                    <a:pt x="16" y="862"/>
                    <a:pt x="32" y="862"/>
                  </a:cubicBezTo>
                  <a:cubicBezTo>
                    <a:pt x="48" y="862"/>
                    <a:pt x="64" y="852"/>
                    <a:pt x="64" y="834"/>
                  </a:cubicBezTo>
                  <a:cubicBezTo>
                    <a:pt x="89" y="569"/>
                    <a:pt x="126" y="292"/>
                    <a:pt x="151" y="29"/>
                  </a:cubicBezTo>
                  <a:cubicBezTo>
                    <a:pt x="151" y="10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3"/>
            <p:cNvSpPr/>
            <p:nvPr/>
          </p:nvSpPr>
          <p:spPr>
            <a:xfrm>
              <a:off x="3387025" y="4951225"/>
              <a:ext cx="4300" cy="17775"/>
            </a:xfrm>
            <a:custGeom>
              <a:avLst/>
              <a:gdLst/>
              <a:ahLst/>
              <a:cxnLst/>
              <a:rect l="l" t="t" r="r" b="b"/>
              <a:pathLst>
                <a:path w="172" h="711" extrusionOk="0">
                  <a:moveTo>
                    <a:pt x="140" y="1"/>
                  </a:moveTo>
                  <a:cubicBezTo>
                    <a:pt x="124" y="1"/>
                    <a:pt x="109" y="10"/>
                    <a:pt x="109" y="28"/>
                  </a:cubicBezTo>
                  <a:cubicBezTo>
                    <a:pt x="109" y="243"/>
                    <a:pt x="71" y="456"/>
                    <a:pt x="8" y="670"/>
                  </a:cubicBezTo>
                  <a:cubicBezTo>
                    <a:pt x="1" y="693"/>
                    <a:pt x="20" y="711"/>
                    <a:pt x="40" y="711"/>
                  </a:cubicBezTo>
                  <a:cubicBezTo>
                    <a:pt x="53" y="711"/>
                    <a:pt x="66" y="703"/>
                    <a:pt x="71" y="682"/>
                  </a:cubicBezTo>
                  <a:cubicBezTo>
                    <a:pt x="134" y="469"/>
                    <a:pt x="172" y="255"/>
                    <a:pt x="172" y="28"/>
                  </a:cubicBezTo>
                  <a:cubicBezTo>
                    <a:pt x="172" y="10"/>
                    <a:pt x="156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3"/>
            <p:cNvSpPr/>
            <p:nvPr/>
          </p:nvSpPr>
          <p:spPr>
            <a:xfrm>
              <a:off x="3390175" y="4956075"/>
              <a:ext cx="5725" cy="12775"/>
            </a:xfrm>
            <a:custGeom>
              <a:avLst/>
              <a:gdLst/>
              <a:ahLst/>
              <a:cxnLst/>
              <a:rect l="l" t="t" r="r" b="b"/>
              <a:pathLst>
                <a:path w="229" h="511" extrusionOk="0">
                  <a:moveTo>
                    <a:pt x="192" y="1"/>
                  </a:moveTo>
                  <a:cubicBezTo>
                    <a:pt x="178" y="1"/>
                    <a:pt x="164" y="8"/>
                    <a:pt x="159" y="24"/>
                  </a:cubicBezTo>
                  <a:cubicBezTo>
                    <a:pt x="108" y="174"/>
                    <a:pt x="58" y="312"/>
                    <a:pt x="8" y="463"/>
                  </a:cubicBezTo>
                  <a:cubicBezTo>
                    <a:pt x="0" y="494"/>
                    <a:pt x="20" y="511"/>
                    <a:pt x="40" y="511"/>
                  </a:cubicBezTo>
                  <a:cubicBezTo>
                    <a:pt x="53" y="511"/>
                    <a:pt x="66" y="503"/>
                    <a:pt x="71" y="488"/>
                  </a:cubicBezTo>
                  <a:lnTo>
                    <a:pt x="222" y="36"/>
                  </a:lnTo>
                  <a:cubicBezTo>
                    <a:pt x="229" y="14"/>
                    <a:pt x="211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3"/>
            <p:cNvSpPr/>
            <p:nvPr/>
          </p:nvSpPr>
          <p:spPr>
            <a:xfrm>
              <a:off x="3395525" y="4965050"/>
              <a:ext cx="6050" cy="14500"/>
            </a:xfrm>
            <a:custGeom>
              <a:avLst/>
              <a:gdLst/>
              <a:ahLst/>
              <a:cxnLst/>
              <a:rect l="l" t="t" r="r" b="b"/>
              <a:pathLst>
                <a:path w="242" h="580" extrusionOk="0">
                  <a:moveTo>
                    <a:pt x="202" y="1"/>
                  </a:moveTo>
                  <a:cubicBezTo>
                    <a:pt x="189" y="1"/>
                    <a:pt x="176" y="9"/>
                    <a:pt x="171" y="29"/>
                  </a:cubicBezTo>
                  <a:cubicBezTo>
                    <a:pt x="121" y="205"/>
                    <a:pt x="70" y="369"/>
                    <a:pt x="8" y="545"/>
                  </a:cubicBezTo>
                  <a:cubicBezTo>
                    <a:pt x="0" y="566"/>
                    <a:pt x="19" y="580"/>
                    <a:pt x="40" y="580"/>
                  </a:cubicBezTo>
                  <a:cubicBezTo>
                    <a:pt x="56" y="580"/>
                    <a:pt x="73" y="573"/>
                    <a:pt x="83" y="557"/>
                  </a:cubicBezTo>
                  <a:cubicBezTo>
                    <a:pt x="134" y="394"/>
                    <a:pt x="196" y="218"/>
                    <a:pt x="234" y="42"/>
                  </a:cubicBezTo>
                  <a:cubicBezTo>
                    <a:pt x="242" y="19"/>
                    <a:pt x="222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3"/>
            <p:cNvSpPr/>
            <p:nvPr/>
          </p:nvSpPr>
          <p:spPr>
            <a:xfrm>
              <a:off x="3402000" y="4980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3"/>
            <p:cNvSpPr/>
            <p:nvPr/>
          </p:nvSpPr>
          <p:spPr>
            <a:xfrm>
              <a:off x="3323400" y="4938025"/>
              <a:ext cx="2700" cy="25950"/>
            </a:xfrm>
            <a:custGeom>
              <a:avLst/>
              <a:gdLst/>
              <a:ahLst/>
              <a:cxnLst/>
              <a:rect l="l" t="t" r="r" b="b"/>
              <a:pathLst>
                <a:path w="108" h="1038" extrusionOk="0">
                  <a:moveTo>
                    <a:pt x="57" y="0"/>
                  </a:moveTo>
                  <a:cubicBezTo>
                    <a:pt x="41" y="0"/>
                    <a:pt x="26" y="10"/>
                    <a:pt x="26" y="28"/>
                  </a:cubicBezTo>
                  <a:cubicBezTo>
                    <a:pt x="1" y="355"/>
                    <a:pt x="1" y="682"/>
                    <a:pt x="38" y="1009"/>
                  </a:cubicBezTo>
                  <a:cubicBezTo>
                    <a:pt x="44" y="1028"/>
                    <a:pt x="63" y="1038"/>
                    <a:pt x="79" y="1038"/>
                  </a:cubicBezTo>
                  <a:cubicBezTo>
                    <a:pt x="95" y="1038"/>
                    <a:pt x="107" y="1028"/>
                    <a:pt x="101" y="1009"/>
                  </a:cubicBezTo>
                  <a:cubicBezTo>
                    <a:pt x="76" y="682"/>
                    <a:pt x="63" y="355"/>
                    <a:pt x="88" y="28"/>
                  </a:cubicBezTo>
                  <a:cubicBezTo>
                    <a:pt x="88" y="10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3"/>
            <p:cNvSpPr/>
            <p:nvPr/>
          </p:nvSpPr>
          <p:spPr>
            <a:xfrm>
              <a:off x="3321825" y="4941175"/>
              <a:ext cx="3500" cy="22675"/>
            </a:xfrm>
            <a:custGeom>
              <a:avLst/>
              <a:gdLst/>
              <a:ahLst/>
              <a:cxnLst/>
              <a:rect l="l" t="t" r="r" b="b"/>
              <a:pathLst>
                <a:path w="140" h="907" extrusionOk="0">
                  <a:moveTo>
                    <a:pt x="70" y="0"/>
                  </a:moveTo>
                  <a:cubicBezTo>
                    <a:pt x="54" y="0"/>
                    <a:pt x="38" y="9"/>
                    <a:pt x="38" y="28"/>
                  </a:cubicBezTo>
                  <a:cubicBezTo>
                    <a:pt x="0" y="318"/>
                    <a:pt x="25" y="607"/>
                    <a:pt x="76" y="883"/>
                  </a:cubicBezTo>
                  <a:cubicBezTo>
                    <a:pt x="76" y="899"/>
                    <a:pt x="87" y="906"/>
                    <a:pt x="100" y="906"/>
                  </a:cubicBezTo>
                  <a:cubicBezTo>
                    <a:pt x="118" y="906"/>
                    <a:pt x="139" y="893"/>
                    <a:pt x="139" y="871"/>
                  </a:cubicBezTo>
                  <a:cubicBezTo>
                    <a:pt x="89" y="594"/>
                    <a:pt x="76" y="305"/>
                    <a:pt x="101" y="28"/>
                  </a:cubicBezTo>
                  <a:cubicBezTo>
                    <a:pt x="101" y="9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3"/>
            <p:cNvSpPr/>
            <p:nvPr/>
          </p:nvSpPr>
          <p:spPr>
            <a:xfrm>
              <a:off x="3319000" y="4927150"/>
              <a:ext cx="4950" cy="29975"/>
            </a:xfrm>
            <a:custGeom>
              <a:avLst/>
              <a:gdLst/>
              <a:ahLst/>
              <a:cxnLst/>
              <a:rect l="l" t="t" r="r" b="b"/>
              <a:pathLst>
                <a:path w="198" h="1199" extrusionOk="0">
                  <a:moveTo>
                    <a:pt x="147" y="1"/>
                  </a:moveTo>
                  <a:cubicBezTo>
                    <a:pt x="133" y="1"/>
                    <a:pt x="119" y="8"/>
                    <a:pt x="113" y="24"/>
                  </a:cubicBezTo>
                  <a:cubicBezTo>
                    <a:pt x="1" y="401"/>
                    <a:pt x="1" y="803"/>
                    <a:pt x="126" y="1181"/>
                  </a:cubicBezTo>
                  <a:cubicBezTo>
                    <a:pt x="131" y="1193"/>
                    <a:pt x="141" y="1199"/>
                    <a:pt x="152" y="1199"/>
                  </a:cubicBezTo>
                  <a:cubicBezTo>
                    <a:pt x="173" y="1199"/>
                    <a:pt x="197" y="1180"/>
                    <a:pt x="189" y="1155"/>
                  </a:cubicBezTo>
                  <a:cubicBezTo>
                    <a:pt x="63" y="790"/>
                    <a:pt x="63" y="401"/>
                    <a:pt x="177" y="36"/>
                  </a:cubicBezTo>
                  <a:cubicBezTo>
                    <a:pt x="184" y="14"/>
                    <a:pt x="166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3"/>
            <p:cNvSpPr/>
            <p:nvPr/>
          </p:nvSpPr>
          <p:spPr>
            <a:xfrm>
              <a:off x="3318050" y="4924200"/>
              <a:ext cx="2375" cy="19250"/>
            </a:xfrm>
            <a:custGeom>
              <a:avLst/>
              <a:gdLst/>
              <a:ahLst/>
              <a:cxnLst/>
              <a:rect l="l" t="t" r="r" b="b"/>
              <a:pathLst>
                <a:path w="95" h="770" extrusionOk="0">
                  <a:moveTo>
                    <a:pt x="67" y="0"/>
                  </a:moveTo>
                  <a:cubicBezTo>
                    <a:pt x="51" y="0"/>
                    <a:pt x="32" y="9"/>
                    <a:pt x="26" y="28"/>
                  </a:cubicBezTo>
                  <a:cubicBezTo>
                    <a:pt x="0" y="267"/>
                    <a:pt x="0" y="506"/>
                    <a:pt x="13" y="732"/>
                  </a:cubicBezTo>
                  <a:cubicBezTo>
                    <a:pt x="13" y="757"/>
                    <a:pt x="29" y="770"/>
                    <a:pt x="45" y="770"/>
                  </a:cubicBezTo>
                  <a:cubicBezTo>
                    <a:pt x="60" y="770"/>
                    <a:pt x="76" y="757"/>
                    <a:pt x="76" y="732"/>
                  </a:cubicBezTo>
                  <a:cubicBezTo>
                    <a:pt x="64" y="506"/>
                    <a:pt x="64" y="267"/>
                    <a:pt x="89" y="28"/>
                  </a:cubicBezTo>
                  <a:cubicBezTo>
                    <a:pt x="95" y="9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3"/>
            <p:cNvSpPr/>
            <p:nvPr/>
          </p:nvSpPr>
          <p:spPr>
            <a:xfrm>
              <a:off x="3314600" y="4921425"/>
              <a:ext cx="3050" cy="25725"/>
            </a:xfrm>
            <a:custGeom>
              <a:avLst/>
              <a:gdLst/>
              <a:ahLst/>
              <a:cxnLst/>
              <a:rect l="l" t="t" r="r" b="b"/>
              <a:pathLst>
                <a:path w="122" h="1029" extrusionOk="0">
                  <a:moveTo>
                    <a:pt x="69" y="1"/>
                  </a:moveTo>
                  <a:cubicBezTo>
                    <a:pt x="54" y="1"/>
                    <a:pt x="38" y="13"/>
                    <a:pt x="38" y="38"/>
                  </a:cubicBezTo>
                  <a:cubicBezTo>
                    <a:pt x="1" y="353"/>
                    <a:pt x="13" y="680"/>
                    <a:pt x="51" y="1007"/>
                  </a:cubicBezTo>
                  <a:cubicBezTo>
                    <a:pt x="56" y="1022"/>
                    <a:pt x="68" y="1029"/>
                    <a:pt x="81" y="1029"/>
                  </a:cubicBezTo>
                  <a:cubicBezTo>
                    <a:pt x="101" y="1029"/>
                    <a:pt x="121" y="1012"/>
                    <a:pt x="113" y="982"/>
                  </a:cubicBezTo>
                  <a:cubicBezTo>
                    <a:pt x="76" y="667"/>
                    <a:pt x="76" y="353"/>
                    <a:pt x="101" y="38"/>
                  </a:cubicBezTo>
                  <a:cubicBezTo>
                    <a:pt x="101" y="13"/>
                    <a:pt x="85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3"/>
            <p:cNvSpPr/>
            <p:nvPr/>
          </p:nvSpPr>
          <p:spPr>
            <a:xfrm>
              <a:off x="3312400" y="4916525"/>
              <a:ext cx="2525" cy="21050"/>
            </a:xfrm>
            <a:custGeom>
              <a:avLst/>
              <a:gdLst/>
              <a:ahLst/>
              <a:cxnLst/>
              <a:rect l="l" t="t" r="r" b="b"/>
              <a:pathLst>
                <a:path w="101" h="842" extrusionOk="0">
                  <a:moveTo>
                    <a:pt x="28" y="0"/>
                  </a:moveTo>
                  <a:cubicBezTo>
                    <a:pt x="14" y="0"/>
                    <a:pt x="0" y="10"/>
                    <a:pt x="0" y="33"/>
                  </a:cubicBezTo>
                  <a:cubicBezTo>
                    <a:pt x="25" y="298"/>
                    <a:pt x="38" y="549"/>
                    <a:pt x="25" y="813"/>
                  </a:cubicBezTo>
                  <a:cubicBezTo>
                    <a:pt x="25" y="832"/>
                    <a:pt x="44" y="842"/>
                    <a:pt x="63" y="842"/>
                  </a:cubicBezTo>
                  <a:cubicBezTo>
                    <a:pt x="82" y="842"/>
                    <a:pt x="101" y="832"/>
                    <a:pt x="101" y="813"/>
                  </a:cubicBezTo>
                  <a:cubicBezTo>
                    <a:pt x="101" y="549"/>
                    <a:pt x="89" y="298"/>
                    <a:pt x="63" y="33"/>
                  </a:cubicBezTo>
                  <a:cubicBezTo>
                    <a:pt x="63" y="13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3"/>
            <p:cNvSpPr/>
            <p:nvPr/>
          </p:nvSpPr>
          <p:spPr>
            <a:xfrm>
              <a:off x="3310825" y="4909400"/>
              <a:ext cx="2850" cy="26850"/>
            </a:xfrm>
            <a:custGeom>
              <a:avLst/>
              <a:gdLst/>
              <a:ahLst/>
              <a:cxnLst/>
              <a:rect l="l" t="t" r="r" b="b"/>
              <a:pathLst>
                <a:path w="114" h="1074" extrusionOk="0">
                  <a:moveTo>
                    <a:pt x="68" y="1"/>
                  </a:moveTo>
                  <a:cubicBezTo>
                    <a:pt x="51" y="1"/>
                    <a:pt x="32" y="10"/>
                    <a:pt x="26" y="29"/>
                  </a:cubicBezTo>
                  <a:cubicBezTo>
                    <a:pt x="1" y="368"/>
                    <a:pt x="13" y="709"/>
                    <a:pt x="51" y="1035"/>
                  </a:cubicBezTo>
                  <a:cubicBezTo>
                    <a:pt x="51" y="1061"/>
                    <a:pt x="67" y="1073"/>
                    <a:pt x="82" y="1073"/>
                  </a:cubicBezTo>
                  <a:cubicBezTo>
                    <a:pt x="98" y="1073"/>
                    <a:pt x="113" y="1061"/>
                    <a:pt x="113" y="1035"/>
                  </a:cubicBezTo>
                  <a:cubicBezTo>
                    <a:pt x="76" y="709"/>
                    <a:pt x="63" y="368"/>
                    <a:pt x="101" y="29"/>
                  </a:cubicBezTo>
                  <a:cubicBezTo>
                    <a:pt x="101" y="10"/>
                    <a:pt x="8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3"/>
            <p:cNvSpPr/>
            <p:nvPr/>
          </p:nvSpPr>
          <p:spPr>
            <a:xfrm>
              <a:off x="3306725" y="4905325"/>
              <a:ext cx="3375" cy="19750"/>
            </a:xfrm>
            <a:custGeom>
              <a:avLst/>
              <a:gdLst/>
              <a:ahLst/>
              <a:cxnLst/>
              <a:rect l="l" t="t" r="r" b="b"/>
              <a:pathLst>
                <a:path w="135" h="790" extrusionOk="0">
                  <a:moveTo>
                    <a:pt x="86" y="0"/>
                  </a:moveTo>
                  <a:cubicBezTo>
                    <a:pt x="74" y="0"/>
                    <a:pt x="64" y="8"/>
                    <a:pt x="64" y="28"/>
                  </a:cubicBezTo>
                  <a:cubicBezTo>
                    <a:pt x="1" y="268"/>
                    <a:pt x="1" y="519"/>
                    <a:pt x="64" y="771"/>
                  </a:cubicBezTo>
                  <a:cubicBezTo>
                    <a:pt x="68" y="784"/>
                    <a:pt x="79" y="789"/>
                    <a:pt x="90" y="789"/>
                  </a:cubicBezTo>
                  <a:cubicBezTo>
                    <a:pt x="111" y="789"/>
                    <a:pt x="135" y="770"/>
                    <a:pt x="126" y="746"/>
                  </a:cubicBezTo>
                  <a:cubicBezTo>
                    <a:pt x="76" y="519"/>
                    <a:pt x="64" y="268"/>
                    <a:pt x="126" y="42"/>
                  </a:cubicBezTo>
                  <a:cubicBezTo>
                    <a:pt x="126" y="19"/>
                    <a:pt x="104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3"/>
            <p:cNvSpPr/>
            <p:nvPr/>
          </p:nvSpPr>
          <p:spPr>
            <a:xfrm>
              <a:off x="3306725" y="4896525"/>
              <a:ext cx="3175" cy="26900"/>
            </a:xfrm>
            <a:custGeom>
              <a:avLst/>
              <a:gdLst/>
              <a:ahLst/>
              <a:cxnLst/>
              <a:rect l="l" t="t" r="r" b="b"/>
              <a:pathLst>
                <a:path w="127" h="1076" extrusionOk="0">
                  <a:moveTo>
                    <a:pt x="86" y="0"/>
                  </a:moveTo>
                  <a:cubicBezTo>
                    <a:pt x="74" y="0"/>
                    <a:pt x="64" y="8"/>
                    <a:pt x="64" y="28"/>
                  </a:cubicBezTo>
                  <a:cubicBezTo>
                    <a:pt x="14" y="355"/>
                    <a:pt x="1" y="707"/>
                    <a:pt x="26" y="1047"/>
                  </a:cubicBezTo>
                  <a:cubicBezTo>
                    <a:pt x="26" y="1066"/>
                    <a:pt x="42" y="1075"/>
                    <a:pt x="57" y="1075"/>
                  </a:cubicBezTo>
                  <a:cubicBezTo>
                    <a:pt x="73" y="1075"/>
                    <a:pt x="89" y="1066"/>
                    <a:pt x="89" y="1047"/>
                  </a:cubicBezTo>
                  <a:cubicBezTo>
                    <a:pt x="64" y="707"/>
                    <a:pt x="76" y="368"/>
                    <a:pt x="126" y="41"/>
                  </a:cubicBezTo>
                  <a:cubicBezTo>
                    <a:pt x="126" y="18"/>
                    <a:pt x="104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3"/>
            <p:cNvSpPr/>
            <p:nvPr/>
          </p:nvSpPr>
          <p:spPr>
            <a:xfrm>
              <a:off x="3304550" y="4887225"/>
              <a:ext cx="2825" cy="23625"/>
            </a:xfrm>
            <a:custGeom>
              <a:avLst/>
              <a:gdLst/>
              <a:ahLst/>
              <a:cxnLst/>
              <a:rect l="l" t="t" r="r" b="b"/>
              <a:pathLst>
                <a:path w="113" h="945" extrusionOk="0">
                  <a:moveTo>
                    <a:pt x="74" y="1"/>
                  </a:moveTo>
                  <a:cubicBezTo>
                    <a:pt x="61" y="1"/>
                    <a:pt x="50" y="8"/>
                    <a:pt x="50" y="23"/>
                  </a:cubicBezTo>
                  <a:cubicBezTo>
                    <a:pt x="12" y="313"/>
                    <a:pt x="0" y="615"/>
                    <a:pt x="12" y="916"/>
                  </a:cubicBezTo>
                  <a:cubicBezTo>
                    <a:pt x="19" y="935"/>
                    <a:pt x="38" y="944"/>
                    <a:pt x="55" y="944"/>
                  </a:cubicBezTo>
                  <a:cubicBezTo>
                    <a:pt x="72" y="944"/>
                    <a:pt x="88" y="935"/>
                    <a:pt x="88" y="916"/>
                  </a:cubicBezTo>
                  <a:cubicBezTo>
                    <a:pt x="63" y="627"/>
                    <a:pt x="76" y="325"/>
                    <a:pt x="113" y="36"/>
                  </a:cubicBezTo>
                  <a:cubicBezTo>
                    <a:pt x="113" y="14"/>
                    <a:pt x="92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3"/>
            <p:cNvSpPr/>
            <p:nvPr/>
          </p:nvSpPr>
          <p:spPr>
            <a:xfrm>
              <a:off x="3302325" y="4876950"/>
              <a:ext cx="2750" cy="22725"/>
            </a:xfrm>
            <a:custGeom>
              <a:avLst/>
              <a:gdLst/>
              <a:ahLst/>
              <a:cxnLst/>
              <a:rect l="l" t="t" r="r" b="b"/>
              <a:pathLst>
                <a:path w="110" h="909" extrusionOk="0">
                  <a:moveTo>
                    <a:pt x="56" y="1"/>
                  </a:moveTo>
                  <a:cubicBezTo>
                    <a:pt x="46" y="1"/>
                    <a:pt x="39" y="6"/>
                    <a:pt x="39" y="20"/>
                  </a:cubicBezTo>
                  <a:cubicBezTo>
                    <a:pt x="1" y="308"/>
                    <a:pt x="1" y="598"/>
                    <a:pt x="39" y="887"/>
                  </a:cubicBezTo>
                  <a:cubicBezTo>
                    <a:pt x="44" y="902"/>
                    <a:pt x="56" y="909"/>
                    <a:pt x="69" y="909"/>
                  </a:cubicBezTo>
                  <a:cubicBezTo>
                    <a:pt x="89" y="909"/>
                    <a:pt x="109" y="892"/>
                    <a:pt x="101" y="862"/>
                  </a:cubicBezTo>
                  <a:cubicBezTo>
                    <a:pt x="64" y="598"/>
                    <a:pt x="64" y="321"/>
                    <a:pt x="101" y="45"/>
                  </a:cubicBezTo>
                  <a:cubicBezTo>
                    <a:pt x="101" y="20"/>
                    <a:pt x="7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3"/>
            <p:cNvSpPr/>
            <p:nvPr/>
          </p:nvSpPr>
          <p:spPr>
            <a:xfrm>
              <a:off x="3301075" y="4866900"/>
              <a:ext cx="3375" cy="24075"/>
            </a:xfrm>
            <a:custGeom>
              <a:avLst/>
              <a:gdLst/>
              <a:ahLst/>
              <a:cxnLst/>
              <a:rect l="l" t="t" r="r" b="b"/>
              <a:pathLst>
                <a:path w="135" h="963" extrusionOk="0">
                  <a:moveTo>
                    <a:pt x="90" y="0"/>
                  </a:moveTo>
                  <a:cubicBezTo>
                    <a:pt x="78" y="0"/>
                    <a:pt x="68" y="6"/>
                    <a:pt x="64" y="19"/>
                  </a:cubicBezTo>
                  <a:cubicBezTo>
                    <a:pt x="13" y="321"/>
                    <a:pt x="0" y="623"/>
                    <a:pt x="0" y="925"/>
                  </a:cubicBezTo>
                  <a:cubicBezTo>
                    <a:pt x="0" y="950"/>
                    <a:pt x="19" y="962"/>
                    <a:pt x="37" y="962"/>
                  </a:cubicBezTo>
                  <a:cubicBezTo>
                    <a:pt x="54" y="962"/>
                    <a:pt x="70" y="950"/>
                    <a:pt x="64" y="925"/>
                  </a:cubicBezTo>
                  <a:cubicBezTo>
                    <a:pt x="64" y="635"/>
                    <a:pt x="76" y="333"/>
                    <a:pt x="126" y="44"/>
                  </a:cubicBezTo>
                  <a:cubicBezTo>
                    <a:pt x="135" y="20"/>
                    <a:pt x="11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3"/>
            <p:cNvSpPr/>
            <p:nvPr/>
          </p:nvSpPr>
          <p:spPr>
            <a:xfrm>
              <a:off x="3299175" y="4860300"/>
              <a:ext cx="4950" cy="15200"/>
            </a:xfrm>
            <a:custGeom>
              <a:avLst/>
              <a:gdLst/>
              <a:ahLst/>
              <a:cxnLst/>
              <a:rect l="l" t="t" r="r" b="b"/>
              <a:pathLst>
                <a:path w="198" h="608" extrusionOk="0">
                  <a:moveTo>
                    <a:pt x="153" y="0"/>
                  </a:moveTo>
                  <a:cubicBezTo>
                    <a:pt x="142" y="0"/>
                    <a:pt x="131" y="6"/>
                    <a:pt x="127" y="19"/>
                  </a:cubicBezTo>
                  <a:cubicBezTo>
                    <a:pt x="101" y="208"/>
                    <a:pt x="51" y="396"/>
                    <a:pt x="1" y="572"/>
                  </a:cubicBezTo>
                  <a:cubicBezTo>
                    <a:pt x="1" y="594"/>
                    <a:pt x="22" y="608"/>
                    <a:pt x="40" y="608"/>
                  </a:cubicBezTo>
                  <a:cubicBezTo>
                    <a:pt x="53" y="608"/>
                    <a:pt x="64" y="601"/>
                    <a:pt x="64" y="585"/>
                  </a:cubicBezTo>
                  <a:cubicBezTo>
                    <a:pt x="115" y="409"/>
                    <a:pt x="165" y="220"/>
                    <a:pt x="190" y="44"/>
                  </a:cubicBezTo>
                  <a:cubicBezTo>
                    <a:pt x="198" y="19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3"/>
            <p:cNvSpPr/>
            <p:nvPr/>
          </p:nvSpPr>
          <p:spPr>
            <a:xfrm>
              <a:off x="3297750" y="4850450"/>
              <a:ext cx="7000" cy="18750"/>
            </a:xfrm>
            <a:custGeom>
              <a:avLst/>
              <a:gdLst/>
              <a:ahLst/>
              <a:cxnLst/>
              <a:rect l="l" t="t" r="r" b="b"/>
              <a:pathLst>
                <a:path w="280" h="750" extrusionOk="0">
                  <a:moveTo>
                    <a:pt x="242" y="0"/>
                  </a:moveTo>
                  <a:cubicBezTo>
                    <a:pt x="228" y="0"/>
                    <a:pt x="214" y="7"/>
                    <a:pt x="209" y="23"/>
                  </a:cubicBezTo>
                  <a:cubicBezTo>
                    <a:pt x="146" y="250"/>
                    <a:pt x="71" y="476"/>
                    <a:pt x="8" y="702"/>
                  </a:cubicBezTo>
                  <a:cubicBezTo>
                    <a:pt x="0" y="733"/>
                    <a:pt x="20" y="749"/>
                    <a:pt x="40" y="749"/>
                  </a:cubicBezTo>
                  <a:cubicBezTo>
                    <a:pt x="53" y="749"/>
                    <a:pt x="66" y="742"/>
                    <a:pt x="71" y="728"/>
                  </a:cubicBezTo>
                  <a:cubicBezTo>
                    <a:pt x="133" y="501"/>
                    <a:pt x="209" y="275"/>
                    <a:pt x="272" y="35"/>
                  </a:cubicBezTo>
                  <a:cubicBezTo>
                    <a:pt x="279" y="14"/>
                    <a:pt x="261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3"/>
            <p:cNvSpPr/>
            <p:nvPr/>
          </p:nvSpPr>
          <p:spPr>
            <a:xfrm>
              <a:off x="3321200" y="4939725"/>
              <a:ext cx="3150" cy="16625"/>
            </a:xfrm>
            <a:custGeom>
              <a:avLst/>
              <a:gdLst/>
              <a:ahLst/>
              <a:cxnLst/>
              <a:rect l="l" t="t" r="r" b="b"/>
              <a:pathLst>
                <a:path w="126" h="665" extrusionOk="0">
                  <a:moveTo>
                    <a:pt x="87" y="1"/>
                  </a:moveTo>
                  <a:cubicBezTo>
                    <a:pt x="74" y="1"/>
                    <a:pt x="63" y="8"/>
                    <a:pt x="63" y="24"/>
                  </a:cubicBezTo>
                  <a:cubicBezTo>
                    <a:pt x="25" y="225"/>
                    <a:pt x="0" y="426"/>
                    <a:pt x="0" y="627"/>
                  </a:cubicBezTo>
                  <a:cubicBezTo>
                    <a:pt x="0" y="652"/>
                    <a:pt x="19" y="665"/>
                    <a:pt x="38" y="665"/>
                  </a:cubicBezTo>
                  <a:cubicBezTo>
                    <a:pt x="57" y="665"/>
                    <a:pt x="76" y="652"/>
                    <a:pt x="76" y="627"/>
                  </a:cubicBezTo>
                  <a:cubicBezTo>
                    <a:pt x="76" y="438"/>
                    <a:pt x="89" y="237"/>
                    <a:pt x="126" y="36"/>
                  </a:cubicBezTo>
                  <a:cubicBezTo>
                    <a:pt x="126" y="14"/>
                    <a:pt x="105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3"/>
            <p:cNvSpPr/>
            <p:nvPr/>
          </p:nvSpPr>
          <p:spPr>
            <a:xfrm>
              <a:off x="3480675" y="4831450"/>
              <a:ext cx="12725" cy="22250"/>
            </a:xfrm>
            <a:custGeom>
              <a:avLst/>
              <a:gdLst/>
              <a:ahLst/>
              <a:cxnLst/>
              <a:rect l="l" t="t" r="r" b="b"/>
              <a:pathLst>
                <a:path w="509" h="890" extrusionOk="0">
                  <a:moveTo>
                    <a:pt x="46" y="0"/>
                  </a:moveTo>
                  <a:cubicBezTo>
                    <a:pt x="23" y="0"/>
                    <a:pt x="1" y="27"/>
                    <a:pt x="9" y="54"/>
                  </a:cubicBezTo>
                  <a:cubicBezTo>
                    <a:pt x="173" y="318"/>
                    <a:pt x="324" y="594"/>
                    <a:pt x="437" y="871"/>
                  </a:cubicBezTo>
                  <a:cubicBezTo>
                    <a:pt x="446" y="884"/>
                    <a:pt x="458" y="890"/>
                    <a:pt x="469" y="890"/>
                  </a:cubicBezTo>
                  <a:cubicBezTo>
                    <a:pt x="490" y="890"/>
                    <a:pt x="508" y="871"/>
                    <a:pt x="500" y="846"/>
                  </a:cubicBezTo>
                  <a:cubicBezTo>
                    <a:pt x="374" y="557"/>
                    <a:pt x="236" y="280"/>
                    <a:pt x="73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3"/>
            <p:cNvSpPr/>
            <p:nvPr/>
          </p:nvSpPr>
          <p:spPr>
            <a:xfrm>
              <a:off x="3480150" y="4826550"/>
              <a:ext cx="11450" cy="23475"/>
            </a:xfrm>
            <a:custGeom>
              <a:avLst/>
              <a:gdLst/>
              <a:ahLst/>
              <a:cxnLst/>
              <a:rect l="l" t="t" r="r" b="b"/>
              <a:pathLst>
                <a:path w="458" h="939" extrusionOk="0">
                  <a:moveTo>
                    <a:pt x="54" y="0"/>
                  </a:moveTo>
                  <a:cubicBezTo>
                    <a:pt x="27" y="0"/>
                    <a:pt x="0" y="21"/>
                    <a:pt x="18" y="49"/>
                  </a:cubicBezTo>
                  <a:cubicBezTo>
                    <a:pt x="106" y="175"/>
                    <a:pt x="181" y="312"/>
                    <a:pt x="245" y="451"/>
                  </a:cubicBezTo>
                  <a:cubicBezTo>
                    <a:pt x="282" y="527"/>
                    <a:pt x="307" y="589"/>
                    <a:pt x="332" y="664"/>
                  </a:cubicBezTo>
                  <a:cubicBezTo>
                    <a:pt x="357" y="740"/>
                    <a:pt x="395" y="828"/>
                    <a:pt x="370" y="904"/>
                  </a:cubicBezTo>
                  <a:cubicBezTo>
                    <a:pt x="363" y="925"/>
                    <a:pt x="381" y="939"/>
                    <a:pt x="402" y="939"/>
                  </a:cubicBezTo>
                  <a:cubicBezTo>
                    <a:pt x="418" y="939"/>
                    <a:pt x="435" y="932"/>
                    <a:pt x="446" y="916"/>
                  </a:cubicBezTo>
                  <a:cubicBezTo>
                    <a:pt x="458" y="840"/>
                    <a:pt x="433" y="765"/>
                    <a:pt x="408" y="690"/>
                  </a:cubicBezTo>
                  <a:cubicBezTo>
                    <a:pt x="382" y="614"/>
                    <a:pt x="357" y="539"/>
                    <a:pt x="320" y="463"/>
                  </a:cubicBezTo>
                  <a:cubicBezTo>
                    <a:pt x="257" y="300"/>
                    <a:pt x="169" y="149"/>
                    <a:pt x="81" y="11"/>
                  </a:cubicBezTo>
                  <a:cubicBezTo>
                    <a:pt x="74" y="4"/>
                    <a:pt x="6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3"/>
            <p:cNvSpPr/>
            <p:nvPr/>
          </p:nvSpPr>
          <p:spPr>
            <a:xfrm>
              <a:off x="3477275" y="4825350"/>
              <a:ext cx="16150" cy="23600"/>
            </a:xfrm>
            <a:custGeom>
              <a:avLst/>
              <a:gdLst/>
              <a:ahLst/>
              <a:cxnLst/>
              <a:rect l="l" t="t" r="r" b="b"/>
              <a:pathLst>
                <a:path w="646" h="944" extrusionOk="0">
                  <a:moveTo>
                    <a:pt x="50" y="0"/>
                  </a:moveTo>
                  <a:cubicBezTo>
                    <a:pt x="26" y="0"/>
                    <a:pt x="0" y="30"/>
                    <a:pt x="20" y="59"/>
                  </a:cubicBezTo>
                  <a:cubicBezTo>
                    <a:pt x="231" y="281"/>
                    <a:pt x="402" y="532"/>
                    <a:pt x="526" y="813"/>
                  </a:cubicBezTo>
                  <a:lnTo>
                    <a:pt x="526" y="813"/>
                  </a:lnTo>
                  <a:cubicBezTo>
                    <a:pt x="523" y="813"/>
                    <a:pt x="521" y="812"/>
                    <a:pt x="518" y="812"/>
                  </a:cubicBezTo>
                  <a:cubicBezTo>
                    <a:pt x="490" y="812"/>
                    <a:pt x="470" y="845"/>
                    <a:pt x="497" y="863"/>
                  </a:cubicBezTo>
                  <a:lnTo>
                    <a:pt x="573" y="939"/>
                  </a:lnTo>
                  <a:cubicBezTo>
                    <a:pt x="579" y="942"/>
                    <a:pt x="587" y="944"/>
                    <a:pt x="595" y="944"/>
                  </a:cubicBezTo>
                  <a:cubicBezTo>
                    <a:pt x="619" y="944"/>
                    <a:pt x="645" y="929"/>
                    <a:pt x="636" y="902"/>
                  </a:cubicBezTo>
                  <a:cubicBezTo>
                    <a:pt x="510" y="575"/>
                    <a:pt x="321" y="273"/>
                    <a:pt x="70" y="8"/>
                  </a:cubicBezTo>
                  <a:cubicBezTo>
                    <a:pt x="64" y="3"/>
                    <a:pt x="57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3"/>
            <p:cNvSpPr/>
            <p:nvPr/>
          </p:nvSpPr>
          <p:spPr>
            <a:xfrm>
              <a:off x="3469125" y="4826325"/>
              <a:ext cx="21000" cy="15175"/>
            </a:xfrm>
            <a:custGeom>
              <a:avLst/>
              <a:gdLst/>
              <a:ahLst/>
              <a:cxnLst/>
              <a:rect l="l" t="t" r="r" b="b"/>
              <a:pathLst>
                <a:path w="840" h="607" extrusionOk="0">
                  <a:moveTo>
                    <a:pt x="42" y="1"/>
                  </a:moveTo>
                  <a:cubicBezTo>
                    <a:pt x="20" y="1"/>
                    <a:pt x="1" y="37"/>
                    <a:pt x="32" y="58"/>
                  </a:cubicBezTo>
                  <a:cubicBezTo>
                    <a:pt x="283" y="234"/>
                    <a:pt x="522" y="410"/>
                    <a:pt x="761" y="598"/>
                  </a:cubicBezTo>
                  <a:cubicBezTo>
                    <a:pt x="770" y="604"/>
                    <a:pt x="779" y="606"/>
                    <a:pt x="788" y="606"/>
                  </a:cubicBezTo>
                  <a:cubicBezTo>
                    <a:pt x="817" y="606"/>
                    <a:pt x="840" y="580"/>
                    <a:pt x="811" y="561"/>
                  </a:cubicBezTo>
                  <a:cubicBezTo>
                    <a:pt x="572" y="360"/>
                    <a:pt x="320" y="184"/>
                    <a:pt x="57" y="7"/>
                  </a:cubicBezTo>
                  <a:cubicBezTo>
                    <a:pt x="52" y="3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3"/>
            <p:cNvSpPr/>
            <p:nvPr/>
          </p:nvSpPr>
          <p:spPr>
            <a:xfrm>
              <a:off x="3476900" y="4824825"/>
              <a:ext cx="11775" cy="16000"/>
            </a:xfrm>
            <a:custGeom>
              <a:avLst/>
              <a:gdLst/>
              <a:ahLst/>
              <a:cxnLst/>
              <a:rect l="l" t="t" r="r" b="b"/>
              <a:pathLst>
                <a:path w="471" h="640" extrusionOk="0">
                  <a:moveTo>
                    <a:pt x="48" y="1"/>
                  </a:moveTo>
                  <a:cubicBezTo>
                    <a:pt x="44" y="1"/>
                    <a:pt x="39" y="2"/>
                    <a:pt x="35" y="4"/>
                  </a:cubicBezTo>
                  <a:cubicBezTo>
                    <a:pt x="1" y="16"/>
                    <a:pt x="8" y="69"/>
                    <a:pt x="47" y="69"/>
                  </a:cubicBezTo>
                  <a:cubicBezTo>
                    <a:pt x="48" y="69"/>
                    <a:pt x="49" y="69"/>
                    <a:pt x="49" y="69"/>
                  </a:cubicBezTo>
                  <a:lnTo>
                    <a:pt x="49" y="69"/>
                  </a:lnTo>
                  <a:cubicBezTo>
                    <a:pt x="48" y="70"/>
                    <a:pt x="48" y="73"/>
                    <a:pt x="48" y="80"/>
                  </a:cubicBezTo>
                  <a:cubicBezTo>
                    <a:pt x="60" y="80"/>
                    <a:pt x="60" y="93"/>
                    <a:pt x="73" y="93"/>
                  </a:cubicBezTo>
                  <a:cubicBezTo>
                    <a:pt x="73" y="105"/>
                    <a:pt x="85" y="118"/>
                    <a:pt x="98" y="130"/>
                  </a:cubicBezTo>
                  <a:cubicBezTo>
                    <a:pt x="110" y="143"/>
                    <a:pt x="123" y="168"/>
                    <a:pt x="135" y="193"/>
                  </a:cubicBezTo>
                  <a:cubicBezTo>
                    <a:pt x="173" y="244"/>
                    <a:pt x="211" y="281"/>
                    <a:pt x="236" y="331"/>
                  </a:cubicBezTo>
                  <a:cubicBezTo>
                    <a:pt x="299" y="432"/>
                    <a:pt x="349" y="520"/>
                    <a:pt x="400" y="621"/>
                  </a:cubicBezTo>
                  <a:cubicBezTo>
                    <a:pt x="408" y="634"/>
                    <a:pt x="420" y="639"/>
                    <a:pt x="431" y="639"/>
                  </a:cubicBezTo>
                  <a:cubicBezTo>
                    <a:pt x="452" y="639"/>
                    <a:pt x="471" y="620"/>
                    <a:pt x="462" y="596"/>
                  </a:cubicBezTo>
                  <a:cubicBezTo>
                    <a:pt x="400" y="482"/>
                    <a:pt x="336" y="369"/>
                    <a:pt x="261" y="256"/>
                  </a:cubicBezTo>
                  <a:cubicBezTo>
                    <a:pt x="236" y="205"/>
                    <a:pt x="199" y="155"/>
                    <a:pt x="160" y="105"/>
                  </a:cubicBezTo>
                  <a:cubicBezTo>
                    <a:pt x="135" y="80"/>
                    <a:pt x="123" y="54"/>
                    <a:pt x="98" y="29"/>
                  </a:cubicBezTo>
                  <a:cubicBezTo>
                    <a:pt x="87" y="19"/>
                    <a:pt x="69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3"/>
            <p:cNvSpPr/>
            <p:nvPr/>
          </p:nvSpPr>
          <p:spPr>
            <a:xfrm>
              <a:off x="3474475" y="4817525"/>
              <a:ext cx="13500" cy="16475"/>
            </a:xfrm>
            <a:custGeom>
              <a:avLst/>
              <a:gdLst/>
              <a:ahLst/>
              <a:cxnLst/>
              <a:rect l="l" t="t" r="r" b="b"/>
              <a:pathLst>
                <a:path w="540" h="659" extrusionOk="0">
                  <a:moveTo>
                    <a:pt x="53" y="0"/>
                  </a:moveTo>
                  <a:cubicBezTo>
                    <a:pt x="28" y="0"/>
                    <a:pt x="1" y="37"/>
                    <a:pt x="31" y="58"/>
                  </a:cubicBezTo>
                  <a:cubicBezTo>
                    <a:pt x="182" y="246"/>
                    <a:pt x="333" y="447"/>
                    <a:pt x="472" y="648"/>
                  </a:cubicBezTo>
                  <a:cubicBezTo>
                    <a:pt x="479" y="655"/>
                    <a:pt x="488" y="658"/>
                    <a:pt x="496" y="658"/>
                  </a:cubicBezTo>
                  <a:cubicBezTo>
                    <a:pt x="519" y="658"/>
                    <a:pt x="540" y="638"/>
                    <a:pt x="522" y="611"/>
                  </a:cubicBezTo>
                  <a:cubicBezTo>
                    <a:pt x="383" y="410"/>
                    <a:pt x="232" y="209"/>
                    <a:pt x="69" y="7"/>
                  </a:cubicBezTo>
                  <a:cubicBezTo>
                    <a:pt x="64" y="3"/>
                    <a:pt x="5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3"/>
            <p:cNvSpPr/>
            <p:nvPr/>
          </p:nvSpPr>
          <p:spPr>
            <a:xfrm>
              <a:off x="3477050" y="4817850"/>
              <a:ext cx="13000" cy="22500"/>
            </a:xfrm>
            <a:custGeom>
              <a:avLst/>
              <a:gdLst/>
              <a:ahLst/>
              <a:cxnLst/>
              <a:rect l="l" t="t" r="r" b="b"/>
              <a:pathLst>
                <a:path w="520" h="900" extrusionOk="0">
                  <a:moveTo>
                    <a:pt x="44" y="0"/>
                  </a:moveTo>
                  <a:cubicBezTo>
                    <a:pt x="21" y="0"/>
                    <a:pt x="0" y="20"/>
                    <a:pt x="16" y="45"/>
                  </a:cubicBezTo>
                  <a:cubicBezTo>
                    <a:pt x="104" y="170"/>
                    <a:pt x="193" y="308"/>
                    <a:pt x="268" y="447"/>
                  </a:cubicBezTo>
                  <a:cubicBezTo>
                    <a:pt x="305" y="509"/>
                    <a:pt x="343" y="573"/>
                    <a:pt x="381" y="648"/>
                  </a:cubicBezTo>
                  <a:cubicBezTo>
                    <a:pt x="401" y="699"/>
                    <a:pt x="438" y="758"/>
                    <a:pt x="451" y="819"/>
                  </a:cubicBezTo>
                  <a:lnTo>
                    <a:pt x="451" y="819"/>
                  </a:lnTo>
                  <a:cubicBezTo>
                    <a:pt x="449" y="816"/>
                    <a:pt x="446" y="814"/>
                    <a:pt x="444" y="811"/>
                  </a:cubicBezTo>
                  <a:cubicBezTo>
                    <a:pt x="435" y="806"/>
                    <a:pt x="427" y="803"/>
                    <a:pt x="419" y="803"/>
                  </a:cubicBezTo>
                  <a:cubicBezTo>
                    <a:pt x="392" y="803"/>
                    <a:pt x="374" y="833"/>
                    <a:pt x="394" y="862"/>
                  </a:cubicBezTo>
                  <a:cubicBezTo>
                    <a:pt x="419" y="887"/>
                    <a:pt x="444" y="900"/>
                    <a:pt x="481" y="900"/>
                  </a:cubicBezTo>
                  <a:cubicBezTo>
                    <a:pt x="506" y="900"/>
                    <a:pt x="519" y="887"/>
                    <a:pt x="519" y="862"/>
                  </a:cubicBezTo>
                  <a:cubicBezTo>
                    <a:pt x="519" y="786"/>
                    <a:pt x="481" y="724"/>
                    <a:pt x="456" y="660"/>
                  </a:cubicBezTo>
                  <a:cubicBezTo>
                    <a:pt x="419" y="585"/>
                    <a:pt x="381" y="509"/>
                    <a:pt x="330" y="434"/>
                  </a:cubicBezTo>
                  <a:cubicBezTo>
                    <a:pt x="255" y="296"/>
                    <a:pt x="167" y="145"/>
                    <a:pt x="79" y="19"/>
                  </a:cubicBezTo>
                  <a:cubicBezTo>
                    <a:pt x="70" y="6"/>
                    <a:pt x="57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3"/>
            <p:cNvSpPr/>
            <p:nvPr/>
          </p:nvSpPr>
          <p:spPr>
            <a:xfrm>
              <a:off x="3467575" y="4806825"/>
              <a:ext cx="20900" cy="26100"/>
            </a:xfrm>
            <a:custGeom>
              <a:avLst/>
              <a:gdLst/>
              <a:ahLst/>
              <a:cxnLst/>
              <a:rect l="l" t="t" r="r" b="b"/>
              <a:pathLst>
                <a:path w="836" h="1044" extrusionOk="0">
                  <a:moveTo>
                    <a:pt x="40" y="1"/>
                  </a:moveTo>
                  <a:cubicBezTo>
                    <a:pt x="19" y="1"/>
                    <a:pt x="0" y="38"/>
                    <a:pt x="30" y="58"/>
                  </a:cubicBezTo>
                  <a:cubicBezTo>
                    <a:pt x="194" y="171"/>
                    <a:pt x="332" y="310"/>
                    <a:pt x="458" y="473"/>
                  </a:cubicBezTo>
                  <a:cubicBezTo>
                    <a:pt x="521" y="548"/>
                    <a:pt x="572" y="623"/>
                    <a:pt x="622" y="712"/>
                  </a:cubicBezTo>
                  <a:cubicBezTo>
                    <a:pt x="647" y="762"/>
                    <a:pt x="672" y="800"/>
                    <a:pt x="697" y="850"/>
                  </a:cubicBezTo>
                  <a:cubicBezTo>
                    <a:pt x="717" y="880"/>
                    <a:pt x="752" y="924"/>
                    <a:pt x="760" y="967"/>
                  </a:cubicBezTo>
                  <a:lnTo>
                    <a:pt x="760" y="967"/>
                  </a:lnTo>
                  <a:cubicBezTo>
                    <a:pt x="756" y="965"/>
                    <a:pt x="752" y="964"/>
                    <a:pt x="748" y="964"/>
                  </a:cubicBezTo>
                  <a:cubicBezTo>
                    <a:pt x="743" y="962"/>
                    <a:pt x="739" y="962"/>
                    <a:pt x="735" y="962"/>
                  </a:cubicBezTo>
                  <a:cubicBezTo>
                    <a:pt x="695" y="962"/>
                    <a:pt x="688" y="1015"/>
                    <a:pt x="722" y="1026"/>
                  </a:cubicBezTo>
                  <a:cubicBezTo>
                    <a:pt x="748" y="1026"/>
                    <a:pt x="760" y="1039"/>
                    <a:pt x="773" y="1039"/>
                  </a:cubicBezTo>
                  <a:cubicBezTo>
                    <a:pt x="779" y="1042"/>
                    <a:pt x="785" y="1044"/>
                    <a:pt x="790" y="1044"/>
                  </a:cubicBezTo>
                  <a:cubicBezTo>
                    <a:pt x="804" y="1044"/>
                    <a:pt x="813" y="1032"/>
                    <a:pt x="823" y="1014"/>
                  </a:cubicBezTo>
                  <a:cubicBezTo>
                    <a:pt x="835" y="976"/>
                    <a:pt x="810" y="925"/>
                    <a:pt x="798" y="888"/>
                  </a:cubicBezTo>
                  <a:cubicBezTo>
                    <a:pt x="773" y="838"/>
                    <a:pt x="748" y="787"/>
                    <a:pt x="709" y="737"/>
                  </a:cubicBezTo>
                  <a:cubicBezTo>
                    <a:pt x="659" y="637"/>
                    <a:pt x="597" y="548"/>
                    <a:pt x="533" y="460"/>
                  </a:cubicBezTo>
                  <a:cubicBezTo>
                    <a:pt x="395" y="284"/>
                    <a:pt x="245" y="134"/>
                    <a:pt x="55" y="8"/>
                  </a:cubicBezTo>
                  <a:cubicBezTo>
                    <a:pt x="51" y="3"/>
                    <a:pt x="4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3"/>
            <p:cNvSpPr/>
            <p:nvPr/>
          </p:nvSpPr>
          <p:spPr>
            <a:xfrm>
              <a:off x="3473225" y="4811225"/>
              <a:ext cx="16025" cy="15850"/>
            </a:xfrm>
            <a:custGeom>
              <a:avLst/>
              <a:gdLst/>
              <a:ahLst/>
              <a:cxnLst/>
              <a:rect l="l" t="t" r="r" b="b"/>
              <a:pathLst>
                <a:path w="641" h="634" extrusionOk="0">
                  <a:moveTo>
                    <a:pt x="53" y="1"/>
                  </a:moveTo>
                  <a:cubicBezTo>
                    <a:pt x="28" y="1"/>
                    <a:pt x="1" y="38"/>
                    <a:pt x="31" y="58"/>
                  </a:cubicBezTo>
                  <a:cubicBezTo>
                    <a:pt x="232" y="221"/>
                    <a:pt x="408" y="410"/>
                    <a:pt x="559" y="624"/>
                  </a:cubicBezTo>
                  <a:cubicBezTo>
                    <a:pt x="566" y="631"/>
                    <a:pt x="576" y="634"/>
                    <a:pt x="586" y="634"/>
                  </a:cubicBezTo>
                  <a:cubicBezTo>
                    <a:pt x="612" y="634"/>
                    <a:pt x="640" y="613"/>
                    <a:pt x="622" y="586"/>
                  </a:cubicBezTo>
                  <a:cubicBezTo>
                    <a:pt x="471" y="372"/>
                    <a:pt x="282" y="171"/>
                    <a:pt x="69" y="8"/>
                  </a:cubicBezTo>
                  <a:cubicBezTo>
                    <a:pt x="64" y="3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3"/>
            <p:cNvSpPr/>
            <p:nvPr/>
          </p:nvSpPr>
          <p:spPr>
            <a:xfrm>
              <a:off x="3480525" y="4819325"/>
              <a:ext cx="14850" cy="32700"/>
            </a:xfrm>
            <a:custGeom>
              <a:avLst/>
              <a:gdLst/>
              <a:ahLst/>
              <a:cxnLst/>
              <a:rect l="l" t="t" r="r" b="b"/>
              <a:pathLst>
                <a:path w="594" h="1308" extrusionOk="0">
                  <a:moveTo>
                    <a:pt x="36" y="0"/>
                  </a:moveTo>
                  <a:cubicBezTo>
                    <a:pt x="16" y="0"/>
                    <a:pt x="1" y="14"/>
                    <a:pt x="15" y="36"/>
                  </a:cubicBezTo>
                  <a:cubicBezTo>
                    <a:pt x="91" y="237"/>
                    <a:pt x="179" y="438"/>
                    <a:pt x="267" y="640"/>
                  </a:cubicBezTo>
                  <a:cubicBezTo>
                    <a:pt x="305" y="740"/>
                    <a:pt x="342" y="841"/>
                    <a:pt x="393" y="941"/>
                  </a:cubicBezTo>
                  <a:cubicBezTo>
                    <a:pt x="406" y="992"/>
                    <a:pt x="431" y="1042"/>
                    <a:pt x="456" y="1092"/>
                  </a:cubicBezTo>
                  <a:cubicBezTo>
                    <a:pt x="468" y="1129"/>
                    <a:pt x="518" y="1218"/>
                    <a:pt x="468" y="1243"/>
                  </a:cubicBezTo>
                  <a:cubicBezTo>
                    <a:pt x="435" y="1266"/>
                    <a:pt x="451" y="1308"/>
                    <a:pt x="481" y="1308"/>
                  </a:cubicBezTo>
                  <a:cubicBezTo>
                    <a:pt x="485" y="1308"/>
                    <a:pt x="489" y="1307"/>
                    <a:pt x="493" y="1306"/>
                  </a:cubicBezTo>
                  <a:cubicBezTo>
                    <a:pt x="594" y="1255"/>
                    <a:pt x="543" y="1143"/>
                    <a:pt x="518" y="1067"/>
                  </a:cubicBezTo>
                  <a:cubicBezTo>
                    <a:pt x="468" y="953"/>
                    <a:pt x="418" y="841"/>
                    <a:pt x="367" y="715"/>
                  </a:cubicBezTo>
                  <a:cubicBezTo>
                    <a:pt x="267" y="489"/>
                    <a:pt x="166" y="249"/>
                    <a:pt x="79" y="23"/>
                  </a:cubicBezTo>
                  <a:cubicBezTo>
                    <a:pt x="68" y="7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3"/>
            <p:cNvSpPr/>
            <p:nvPr/>
          </p:nvSpPr>
          <p:spPr>
            <a:xfrm>
              <a:off x="3471150" y="4809200"/>
              <a:ext cx="14400" cy="16625"/>
            </a:xfrm>
            <a:custGeom>
              <a:avLst/>
              <a:gdLst/>
              <a:ahLst/>
              <a:cxnLst/>
              <a:rect l="l" t="t" r="r" b="b"/>
              <a:pathLst>
                <a:path w="576" h="665" extrusionOk="0">
                  <a:moveTo>
                    <a:pt x="51" y="0"/>
                  </a:moveTo>
                  <a:cubicBezTo>
                    <a:pt x="13" y="0"/>
                    <a:pt x="1" y="25"/>
                    <a:pt x="13" y="51"/>
                  </a:cubicBezTo>
                  <a:cubicBezTo>
                    <a:pt x="22" y="64"/>
                    <a:pt x="34" y="70"/>
                    <a:pt x="45" y="70"/>
                  </a:cubicBezTo>
                  <a:cubicBezTo>
                    <a:pt x="49" y="70"/>
                    <a:pt x="52" y="69"/>
                    <a:pt x="56" y="68"/>
                  </a:cubicBezTo>
                  <a:lnTo>
                    <a:pt x="56" y="68"/>
                  </a:lnTo>
                  <a:lnTo>
                    <a:pt x="63" y="76"/>
                  </a:lnTo>
                  <a:lnTo>
                    <a:pt x="76" y="89"/>
                  </a:lnTo>
                  <a:cubicBezTo>
                    <a:pt x="89" y="101"/>
                    <a:pt x="102" y="114"/>
                    <a:pt x="102" y="126"/>
                  </a:cubicBezTo>
                  <a:cubicBezTo>
                    <a:pt x="127" y="151"/>
                    <a:pt x="152" y="164"/>
                    <a:pt x="177" y="189"/>
                  </a:cubicBezTo>
                  <a:lnTo>
                    <a:pt x="290" y="340"/>
                  </a:lnTo>
                  <a:cubicBezTo>
                    <a:pt x="340" y="408"/>
                    <a:pt x="391" y="475"/>
                    <a:pt x="438" y="546"/>
                  </a:cubicBezTo>
                  <a:lnTo>
                    <a:pt x="438" y="546"/>
                  </a:lnTo>
                  <a:cubicBezTo>
                    <a:pt x="426" y="559"/>
                    <a:pt x="421" y="579"/>
                    <a:pt x="441" y="592"/>
                  </a:cubicBezTo>
                  <a:cubicBezTo>
                    <a:pt x="458" y="609"/>
                    <a:pt x="475" y="620"/>
                    <a:pt x="492" y="633"/>
                  </a:cubicBezTo>
                  <a:lnTo>
                    <a:pt x="492" y="633"/>
                  </a:lnTo>
                  <a:cubicBezTo>
                    <a:pt x="496" y="640"/>
                    <a:pt x="500" y="647"/>
                    <a:pt x="504" y="654"/>
                  </a:cubicBezTo>
                  <a:cubicBezTo>
                    <a:pt x="507" y="653"/>
                    <a:pt x="509" y="652"/>
                    <a:pt x="512" y="650"/>
                  </a:cubicBezTo>
                  <a:lnTo>
                    <a:pt x="512" y="650"/>
                  </a:lnTo>
                  <a:cubicBezTo>
                    <a:pt x="513" y="651"/>
                    <a:pt x="515" y="653"/>
                    <a:pt x="516" y="654"/>
                  </a:cubicBezTo>
                  <a:cubicBezTo>
                    <a:pt x="523" y="661"/>
                    <a:pt x="531" y="664"/>
                    <a:pt x="539" y="664"/>
                  </a:cubicBezTo>
                  <a:cubicBezTo>
                    <a:pt x="559" y="664"/>
                    <a:pt x="576" y="644"/>
                    <a:pt x="566" y="617"/>
                  </a:cubicBezTo>
                  <a:cubicBezTo>
                    <a:pt x="479" y="478"/>
                    <a:pt x="390" y="352"/>
                    <a:pt x="290" y="227"/>
                  </a:cubicBezTo>
                  <a:cubicBezTo>
                    <a:pt x="239" y="164"/>
                    <a:pt x="177" y="101"/>
                    <a:pt x="127" y="51"/>
                  </a:cubicBezTo>
                  <a:cubicBezTo>
                    <a:pt x="102" y="25"/>
                    <a:pt x="8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3"/>
            <p:cNvSpPr/>
            <p:nvPr/>
          </p:nvSpPr>
          <p:spPr>
            <a:xfrm>
              <a:off x="3475175" y="4806350"/>
              <a:ext cx="13450" cy="15700"/>
            </a:xfrm>
            <a:custGeom>
              <a:avLst/>
              <a:gdLst/>
              <a:ahLst/>
              <a:cxnLst/>
              <a:rect l="l" t="t" r="r" b="b"/>
              <a:pathLst>
                <a:path w="538" h="628" extrusionOk="0">
                  <a:moveTo>
                    <a:pt x="44" y="0"/>
                  </a:moveTo>
                  <a:cubicBezTo>
                    <a:pt x="21" y="0"/>
                    <a:pt x="0" y="33"/>
                    <a:pt x="28" y="52"/>
                  </a:cubicBezTo>
                  <a:cubicBezTo>
                    <a:pt x="179" y="240"/>
                    <a:pt x="330" y="416"/>
                    <a:pt x="469" y="617"/>
                  </a:cubicBezTo>
                  <a:cubicBezTo>
                    <a:pt x="476" y="624"/>
                    <a:pt x="485" y="627"/>
                    <a:pt x="494" y="627"/>
                  </a:cubicBezTo>
                  <a:cubicBezTo>
                    <a:pt x="516" y="627"/>
                    <a:pt x="537" y="607"/>
                    <a:pt x="519" y="580"/>
                  </a:cubicBezTo>
                  <a:cubicBezTo>
                    <a:pt x="380" y="379"/>
                    <a:pt x="229" y="190"/>
                    <a:pt x="66" y="14"/>
                  </a:cubicBezTo>
                  <a:cubicBezTo>
                    <a:pt x="60" y="4"/>
                    <a:pt x="5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3"/>
            <p:cNvSpPr/>
            <p:nvPr/>
          </p:nvSpPr>
          <p:spPr>
            <a:xfrm>
              <a:off x="3471700" y="4803025"/>
              <a:ext cx="12150" cy="13575"/>
            </a:xfrm>
            <a:custGeom>
              <a:avLst/>
              <a:gdLst/>
              <a:ahLst/>
              <a:cxnLst/>
              <a:rect l="l" t="t" r="r" b="b"/>
              <a:pathLst>
                <a:path w="486" h="543" extrusionOk="0">
                  <a:moveTo>
                    <a:pt x="52" y="1"/>
                  </a:moveTo>
                  <a:cubicBezTo>
                    <a:pt x="23" y="1"/>
                    <a:pt x="0" y="27"/>
                    <a:pt x="29" y="46"/>
                  </a:cubicBezTo>
                  <a:cubicBezTo>
                    <a:pt x="192" y="185"/>
                    <a:pt x="318" y="348"/>
                    <a:pt x="419" y="524"/>
                  </a:cubicBezTo>
                  <a:cubicBezTo>
                    <a:pt x="427" y="537"/>
                    <a:pt x="439" y="543"/>
                    <a:pt x="450" y="543"/>
                  </a:cubicBezTo>
                  <a:cubicBezTo>
                    <a:pt x="470" y="543"/>
                    <a:pt x="485" y="524"/>
                    <a:pt x="469" y="499"/>
                  </a:cubicBezTo>
                  <a:cubicBezTo>
                    <a:pt x="381" y="311"/>
                    <a:pt x="243" y="135"/>
                    <a:pt x="80" y="9"/>
                  </a:cubicBezTo>
                  <a:cubicBezTo>
                    <a:pt x="71" y="3"/>
                    <a:pt x="61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3"/>
            <p:cNvSpPr/>
            <p:nvPr/>
          </p:nvSpPr>
          <p:spPr>
            <a:xfrm>
              <a:off x="3472725" y="4803100"/>
              <a:ext cx="13975" cy="11975"/>
            </a:xfrm>
            <a:custGeom>
              <a:avLst/>
              <a:gdLst/>
              <a:ahLst/>
              <a:cxnLst/>
              <a:rect l="l" t="t" r="r" b="b"/>
              <a:pathLst>
                <a:path w="559" h="479" extrusionOk="0">
                  <a:moveTo>
                    <a:pt x="50" y="0"/>
                  </a:moveTo>
                  <a:cubicBezTo>
                    <a:pt x="37" y="0"/>
                    <a:pt x="22" y="9"/>
                    <a:pt x="13" y="18"/>
                  </a:cubicBezTo>
                  <a:cubicBezTo>
                    <a:pt x="0" y="31"/>
                    <a:pt x="13" y="43"/>
                    <a:pt x="26" y="56"/>
                  </a:cubicBezTo>
                  <a:cubicBezTo>
                    <a:pt x="189" y="182"/>
                    <a:pt x="340" y="320"/>
                    <a:pt x="491" y="471"/>
                  </a:cubicBezTo>
                  <a:cubicBezTo>
                    <a:pt x="497" y="476"/>
                    <a:pt x="504" y="479"/>
                    <a:pt x="511" y="479"/>
                  </a:cubicBezTo>
                  <a:cubicBezTo>
                    <a:pt x="535" y="479"/>
                    <a:pt x="558" y="450"/>
                    <a:pt x="529" y="420"/>
                  </a:cubicBezTo>
                  <a:cubicBezTo>
                    <a:pt x="391" y="269"/>
                    <a:pt x="227" y="132"/>
                    <a:pt x="64" y="6"/>
                  </a:cubicBezTo>
                  <a:cubicBezTo>
                    <a:pt x="60" y="2"/>
                    <a:pt x="55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3"/>
            <p:cNvSpPr/>
            <p:nvPr/>
          </p:nvSpPr>
          <p:spPr>
            <a:xfrm>
              <a:off x="3469900" y="4801600"/>
              <a:ext cx="15925" cy="13150"/>
            </a:xfrm>
            <a:custGeom>
              <a:avLst/>
              <a:gdLst/>
              <a:ahLst/>
              <a:cxnLst/>
              <a:rect l="l" t="t" r="r" b="b"/>
              <a:pathLst>
                <a:path w="637" h="526" extrusionOk="0">
                  <a:moveTo>
                    <a:pt x="69" y="22"/>
                  </a:moveTo>
                  <a:cubicBezTo>
                    <a:pt x="71" y="24"/>
                    <a:pt x="74" y="25"/>
                    <a:pt x="76" y="28"/>
                  </a:cubicBezTo>
                  <a:lnTo>
                    <a:pt x="76" y="33"/>
                  </a:lnTo>
                  <a:lnTo>
                    <a:pt x="76" y="33"/>
                  </a:lnTo>
                  <a:cubicBezTo>
                    <a:pt x="74" y="28"/>
                    <a:pt x="72" y="25"/>
                    <a:pt x="69" y="22"/>
                  </a:cubicBezTo>
                  <a:close/>
                  <a:moveTo>
                    <a:pt x="45" y="1"/>
                  </a:moveTo>
                  <a:cubicBezTo>
                    <a:pt x="34" y="1"/>
                    <a:pt x="23" y="5"/>
                    <a:pt x="13" y="16"/>
                  </a:cubicBezTo>
                  <a:cubicBezTo>
                    <a:pt x="1" y="41"/>
                    <a:pt x="13" y="78"/>
                    <a:pt x="51" y="78"/>
                  </a:cubicBezTo>
                  <a:cubicBezTo>
                    <a:pt x="55" y="78"/>
                    <a:pt x="58" y="77"/>
                    <a:pt x="61" y="76"/>
                  </a:cubicBezTo>
                  <a:lnTo>
                    <a:pt x="61" y="76"/>
                  </a:lnTo>
                  <a:lnTo>
                    <a:pt x="76" y="91"/>
                  </a:lnTo>
                  <a:cubicBezTo>
                    <a:pt x="88" y="91"/>
                    <a:pt x="101" y="103"/>
                    <a:pt x="101" y="116"/>
                  </a:cubicBezTo>
                  <a:cubicBezTo>
                    <a:pt x="126" y="128"/>
                    <a:pt x="152" y="153"/>
                    <a:pt x="177" y="166"/>
                  </a:cubicBezTo>
                  <a:cubicBezTo>
                    <a:pt x="214" y="204"/>
                    <a:pt x="264" y="242"/>
                    <a:pt x="302" y="279"/>
                  </a:cubicBezTo>
                  <a:cubicBezTo>
                    <a:pt x="390" y="355"/>
                    <a:pt x="479" y="430"/>
                    <a:pt x="566" y="519"/>
                  </a:cubicBezTo>
                  <a:cubicBezTo>
                    <a:pt x="573" y="523"/>
                    <a:pt x="581" y="525"/>
                    <a:pt x="587" y="525"/>
                  </a:cubicBezTo>
                  <a:cubicBezTo>
                    <a:pt x="616" y="525"/>
                    <a:pt x="637" y="489"/>
                    <a:pt x="616" y="468"/>
                  </a:cubicBezTo>
                  <a:cubicBezTo>
                    <a:pt x="504" y="368"/>
                    <a:pt x="390" y="254"/>
                    <a:pt x="264" y="166"/>
                  </a:cubicBezTo>
                  <a:cubicBezTo>
                    <a:pt x="202" y="116"/>
                    <a:pt x="152" y="66"/>
                    <a:pt x="88" y="16"/>
                  </a:cubicBezTo>
                  <a:cubicBezTo>
                    <a:pt x="74" y="8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3"/>
            <p:cNvSpPr/>
            <p:nvPr/>
          </p:nvSpPr>
          <p:spPr>
            <a:xfrm>
              <a:off x="3472725" y="4798375"/>
              <a:ext cx="11425" cy="9925"/>
            </a:xfrm>
            <a:custGeom>
              <a:avLst/>
              <a:gdLst/>
              <a:ahLst/>
              <a:cxnLst/>
              <a:rect l="l" t="t" r="r" b="b"/>
              <a:pathLst>
                <a:path w="457" h="397" extrusionOk="0">
                  <a:moveTo>
                    <a:pt x="50" y="1"/>
                  </a:moveTo>
                  <a:cubicBezTo>
                    <a:pt x="37" y="1"/>
                    <a:pt x="22" y="10"/>
                    <a:pt x="13" y="19"/>
                  </a:cubicBezTo>
                  <a:cubicBezTo>
                    <a:pt x="0" y="31"/>
                    <a:pt x="13" y="44"/>
                    <a:pt x="26" y="56"/>
                  </a:cubicBezTo>
                  <a:cubicBezTo>
                    <a:pt x="151" y="157"/>
                    <a:pt x="277" y="270"/>
                    <a:pt x="391" y="383"/>
                  </a:cubicBezTo>
                  <a:cubicBezTo>
                    <a:pt x="397" y="393"/>
                    <a:pt x="405" y="397"/>
                    <a:pt x="413" y="397"/>
                  </a:cubicBezTo>
                  <a:cubicBezTo>
                    <a:pt x="436" y="397"/>
                    <a:pt x="456" y="364"/>
                    <a:pt x="428" y="346"/>
                  </a:cubicBezTo>
                  <a:cubicBezTo>
                    <a:pt x="315" y="220"/>
                    <a:pt x="189" y="106"/>
                    <a:pt x="64" y="6"/>
                  </a:cubicBez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3"/>
            <p:cNvSpPr/>
            <p:nvPr/>
          </p:nvSpPr>
          <p:spPr>
            <a:xfrm>
              <a:off x="3467925" y="4793600"/>
              <a:ext cx="15350" cy="11050"/>
            </a:xfrm>
            <a:custGeom>
              <a:avLst/>
              <a:gdLst/>
              <a:ahLst/>
              <a:cxnLst/>
              <a:rect l="l" t="t" r="r" b="b"/>
              <a:pathLst>
                <a:path w="614" h="442" extrusionOk="0">
                  <a:moveTo>
                    <a:pt x="52" y="0"/>
                  </a:moveTo>
                  <a:cubicBezTo>
                    <a:pt x="23" y="0"/>
                    <a:pt x="0" y="27"/>
                    <a:pt x="29" y="46"/>
                  </a:cubicBezTo>
                  <a:cubicBezTo>
                    <a:pt x="192" y="185"/>
                    <a:pt x="368" y="310"/>
                    <a:pt x="544" y="436"/>
                  </a:cubicBezTo>
                  <a:cubicBezTo>
                    <a:pt x="551" y="440"/>
                    <a:pt x="557" y="442"/>
                    <a:pt x="562" y="442"/>
                  </a:cubicBezTo>
                  <a:cubicBezTo>
                    <a:pt x="593" y="442"/>
                    <a:pt x="614" y="394"/>
                    <a:pt x="583" y="373"/>
                  </a:cubicBezTo>
                  <a:cubicBezTo>
                    <a:pt x="407" y="260"/>
                    <a:pt x="243" y="134"/>
                    <a:pt x="80" y="9"/>
                  </a:cubicBezTo>
                  <a:cubicBezTo>
                    <a:pt x="71" y="3"/>
                    <a:pt x="61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3"/>
            <p:cNvSpPr/>
            <p:nvPr/>
          </p:nvSpPr>
          <p:spPr>
            <a:xfrm>
              <a:off x="3466600" y="4792075"/>
              <a:ext cx="12600" cy="10875"/>
            </a:xfrm>
            <a:custGeom>
              <a:avLst/>
              <a:gdLst/>
              <a:ahLst/>
              <a:cxnLst/>
              <a:rect l="l" t="t" r="r" b="b"/>
              <a:pathLst>
                <a:path w="504" h="435" extrusionOk="0">
                  <a:moveTo>
                    <a:pt x="51" y="0"/>
                  </a:moveTo>
                  <a:cubicBezTo>
                    <a:pt x="22" y="0"/>
                    <a:pt x="0" y="46"/>
                    <a:pt x="32" y="57"/>
                  </a:cubicBezTo>
                  <a:cubicBezTo>
                    <a:pt x="183" y="157"/>
                    <a:pt x="321" y="283"/>
                    <a:pt x="434" y="422"/>
                  </a:cubicBezTo>
                  <a:cubicBezTo>
                    <a:pt x="444" y="431"/>
                    <a:pt x="453" y="435"/>
                    <a:pt x="461" y="435"/>
                  </a:cubicBezTo>
                  <a:cubicBezTo>
                    <a:pt x="487" y="435"/>
                    <a:pt x="504" y="399"/>
                    <a:pt x="485" y="371"/>
                  </a:cubicBezTo>
                  <a:cubicBezTo>
                    <a:pt x="359" y="233"/>
                    <a:pt x="220" y="107"/>
                    <a:pt x="69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3"/>
            <p:cNvSpPr/>
            <p:nvPr/>
          </p:nvSpPr>
          <p:spPr>
            <a:xfrm>
              <a:off x="3468325" y="4789825"/>
              <a:ext cx="11675" cy="9150"/>
            </a:xfrm>
            <a:custGeom>
              <a:avLst/>
              <a:gdLst/>
              <a:ahLst/>
              <a:cxnLst/>
              <a:rect l="l" t="t" r="r" b="b"/>
              <a:pathLst>
                <a:path w="467" h="366" extrusionOk="0">
                  <a:moveTo>
                    <a:pt x="30" y="0"/>
                  </a:moveTo>
                  <a:cubicBezTo>
                    <a:pt x="20" y="0"/>
                    <a:pt x="8" y="6"/>
                    <a:pt x="0" y="21"/>
                  </a:cubicBezTo>
                  <a:cubicBezTo>
                    <a:pt x="0" y="34"/>
                    <a:pt x="0" y="46"/>
                    <a:pt x="13" y="59"/>
                  </a:cubicBezTo>
                  <a:cubicBezTo>
                    <a:pt x="151" y="160"/>
                    <a:pt x="277" y="260"/>
                    <a:pt x="403" y="361"/>
                  </a:cubicBezTo>
                  <a:cubicBezTo>
                    <a:pt x="410" y="364"/>
                    <a:pt x="416" y="366"/>
                    <a:pt x="422" y="366"/>
                  </a:cubicBezTo>
                  <a:cubicBezTo>
                    <a:pt x="435" y="366"/>
                    <a:pt x="444" y="357"/>
                    <a:pt x="453" y="348"/>
                  </a:cubicBezTo>
                  <a:cubicBezTo>
                    <a:pt x="466" y="336"/>
                    <a:pt x="453" y="311"/>
                    <a:pt x="441" y="297"/>
                  </a:cubicBezTo>
                  <a:cubicBezTo>
                    <a:pt x="315" y="210"/>
                    <a:pt x="176" y="109"/>
                    <a:pt x="51" y="9"/>
                  </a:cubicBezTo>
                  <a:cubicBezTo>
                    <a:pt x="46" y="3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3"/>
            <p:cNvSpPr/>
            <p:nvPr/>
          </p:nvSpPr>
          <p:spPr>
            <a:xfrm>
              <a:off x="3468450" y="4787975"/>
              <a:ext cx="11850" cy="9925"/>
            </a:xfrm>
            <a:custGeom>
              <a:avLst/>
              <a:gdLst/>
              <a:ahLst/>
              <a:cxnLst/>
              <a:rect l="l" t="t" r="r" b="b"/>
              <a:pathLst>
                <a:path w="474" h="397" extrusionOk="0">
                  <a:moveTo>
                    <a:pt x="50" y="0"/>
                  </a:moveTo>
                  <a:cubicBezTo>
                    <a:pt x="21" y="0"/>
                    <a:pt x="0" y="37"/>
                    <a:pt x="20" y="58"/>
                  </a:cubicBezTo>
                  <a:cubicBezTo>
                    <a:pt x="146" y="170"/>
                    <a:pt x="285" y="284"/>
                    <a:pt x="423" y="397"/>
                  </a:cubicBezTo>
                  <a:cubicBezTo>
                    <a:pt x="436" y="397"/>
                    <a:pt x="461" y="397"/>
                    <a:pt x="461" y="385"/>
                  </a:cubicBezTo>
                  <a:cubicBezTo>
                    <a:pt x="473" y="359"/>
                    <a:pt x="461" y="346"/>
                    <a:pt x="448" y="334"/>
                  </a:cubicBezTo>
                  <a:cubicBezTo>
                    <a:pt x="322" y="234"/>
                    <a:pt x="184" y="120"/>
                    <a:pt x="71" y="7"/>
                  </a:cubicBezTo>
                  <a:cubicBezTo>
                    <a:pt x="64" y="2"/>
                    <a:pt x="56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3"/>
            <p:cNvSpPr/>
            <p:nvPr/>
          </p:nvSpPr>
          <p:spPr>
            <a:xfrm>
              <a:off x="3473525" y="4787125"/>
              <a:ext cx="7400" cy="12675"/>
            </a:xfrm>
            <a:custGeom>
              <a:avLst/>
              <a:gdLst/>
              <a:ahLst/>
              <a:cxnLst/>
              <a:rect l="l" t="t" r="r" b="b"/>
              <a:pathLst>
                <a:path w="296" h="507" extrusionOk="0">
                  <a:moveTo>
                    <a:pt x="49" y="0"/>
                  </a:moveTo>
                  <a:cubicBezTo>
                    <a:pt x="27" y="0"/>
                    <a:pt x="1" y="27"/>
                    <a:pt x="19" y="53"/>
                  </a:cubicBezTo>
                  <a:cubicBezTo>
                    <a:pt x="94" y="192"/>
                    <a:pt x="157" y="343"/>
                    <a:pt x="233" y="494"/>
                  </a:cubicBezTo>
                  <a:cubicBezTo>
                    <a:pt x="233" y="506"/>
                    <a:pt x="258" y="506"/>
                    <a:pt x="270" y="506"/>
                  </a:cubicBezTo>
                  <a:cubicBezTo>
                    <a:pt x="295" y="494"/>
                    <a:pt x="295" y="469"/>
                    <a:pt x="283" y="456"/>
                  </a:cubicBezTo>
                  <a:cubicBezTo>
                    <a:pt x="220" y="305"/>
                    <a:pt x="144" y="167"/>
                    <a:pt x="69" y="16"/>
                  </a:cubicBezTo>
                  <a:cubicBezTo>
                    <a:pt x="65" y="5"/>
                    <a:pt x="57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3"/>
            <p:cNvSpPr/>
            <p:nvPr/>
          </p:nvSpPr>
          <p:spPr>
            <a:xfrm>
              <a:off x="3475325" y="4787425"/>
              <a:ext cx="8100" cy="16200"/>
            </a:xfrm>
            <a:custGeom>
              <a:avLst/>
              <a:gdLst/>
              <a:ahLst/>
              <a:cxnLst/>
              <a:rect l="l" t="t" r="r" b="b"/>
              <a:pathLst>
                <a:path w="324" h="648" extrusionOk="0">
                  <a:moveTo>
                    <a:pt x="46" y="1"/>
                  </a:moveTo>
                  <a:cubicBezTo>
                    <a:pt x="23" y="1"/>
                    <a:pt x="1" y="27"/>
                    <a:pt x="10" y="54"/>
                  </a:cubicBezTo>
                  <a:cubicBezTo>
                    <a:pt x="60" y="155"/>
                    <a:pt x="98" y="256"/>
                    <a:pt x="136" y="356"/>
                  </a:cubicBezTo>
                  <a:cubicBezTo>
                    <a:pt x="161" y="407"/>
                    <a:pt x="173" y="444"/>
                    <a:pt x="186" y="494"/>
                  </a:cubicBezTo>
                  <a:cubicBezTo>
                    <a:pt x="198" y="519"/>
                    <a:pt x="223" y="570"/>
                    <a:pt x="186" y="583"/>
                  </a:cubicBezTo>
                  <a:cubicBezTo>
                    <a:pt x="152" y="605"/>
                    <a:pt x="178" y="647"/>
                    <a:pt x="211" y="647"/>
                  </a:cubicBezTo>
                  <a:cubicBezTo>
                    <a:pt x="215" y="647"/>
                    <a:pt x="219" y="646"/>
                    <a:pt x="223" y="645"/>
                  </a:cubicBezTo>
                  <a:cubicBezTo>
                    <a:pt x="324" y="595"/>
                    <a:pt x="236" y="444"/>
                    <a:pt x="211" y="381"/>
                  </a:cubicBezTo>
                  <a:cubicBezTo>
                    <a:pt x="173" y="256"/>
                    <a:pt x="123" y="142"/>
                    <a:pt x="72" y="16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3"/>
            <p:cNvSpPr/>
            <p:nvPr/>
          </p:nvSpPr>
          <p:spPr>
            <a:xfrm>
              <a:off x="3472550" y="4784825"/>
              <a:ext cx="9500" cy="15825"/>
            </a:xfrm>
            <a:custGeom>
              <a:avLst/>
              <a:gdLst/>
              <a:ahLst/>
              <a:cxnLst/>
              <a:rect l="l" t="t" r="r" b="b"/>
              <a:pathLst>
                <a:path w="380" h="633" extrusionOk="0">
                  <a:moveTo>
                    <a:pt x="49" y="1"/>
                  </a:moveTo>
                  <a:cubicBezTo>
                    <a:pt x="21" y="1"/>
                    <a:pt x="0" y="37"/>
                    <a:pt x="20" y="58"/>
                  </a:cubicBezTo>
                  <a:cubicBezTo>
                    <a:pt x="158" y="209"/>
                    <a:pt x="259" y="397"/>
                    <a:pt x="309" y="611"/>
                  </a:cubicBezTo>
                  <a:cubicBezTo>
                    <a:pt x="314" y="626"/>
                    <a:pt x="327" y="633"/>
                    <a:pt x="340" y="633"/>
                  </a:cubicBezTo>
                  <a:cubicBezTo>
                    <a:pt x="360" y="633"/>
                    <a:pt x="380" y="616"/>
                    <a:pt x="373" y="586"/>
                  </a:cubicBezTo>
                  <a:cubicBezTo>
                    <a:pt x="322" y="372"/>
                    <a:pt x="209" y="171"/>
                    <a:pt x="71" y="8"/>
                  </a:cubicBezTo>
                  <a:cubicBezTo>
                    <a:pt x="63" y="3"/>
                    <a:pt x="5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3"/>
            <p:cNvSpPr/>
            <p:nvPr/>
          </p:nvSpPr>
          <p:spPr>
            <a:xfrm>
              <a:off x="3468800" y="4783200"/>
              <a:ext cx="12300" cy="9200"/>
            </a:xfrm>
            <a:custGeom>
              <a:avLst/>
              <a:gdLst/>
              <a:ahLst/>
              <a:cxnLst/>
              <a:rect l="l" t="t" r="r" b="b"/>
              <a:pathLst>
                <a:path w="492" h="368" extrusionOk="0">
                  <a:moveTo>
                    <a:pt x="44" y="1"/>
                  </a:moveTo>
                  <a:cubicBezTo>
                    <a:pt x="18" y="1"/>
                    <a:pt x="0" y="28"/>
                    <a:pt x="20" y="47"/>
                  </a:cubicBezTo>
                  <a:cubicBezTo>
                    <a:pt x="145" y="160"/>
                    <a:pt x="283" y="274"/>
                    <a:pt x="434" y="361"/>
                  </a:cubicBezTo>
                  <a:cubicBezTo>
                    <a:pt x="438" y="365"/>
                    <a:pt x="443" y="367"/>
                    <a:pt x="447" y="367"/>
                  </a:cubicBezTo>
                  <a:cubicBezTo>
                    <a:pt x="470" y="367"/>
                    <a:pt x="491" y="322"/>
                    <a:pt x="459" y="311"/>
                  </a:cubicBezTo>
                  <a:cubicBezTo>
                    <a:pt x="321" y="210"/>
                    <a:pt x="196" y="110"/>
                    <a:pt x="70" y="9"/>
                  </a:cubicBezTo>
                  <a:cubicBezTo>
                    <a:pt x="61" y="3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3"/>
            <p:cNvSpPr/>
            <p:nvPr/>
          </p:nvSpPr>
          <p:spPr>
            <a:xfrm>
              <a:off x="3465800" y="4777750"/>
              <a:ext cx="11350" cy="11175"/>
            </a:xfrm>
            <a:custGeom>
              <a:avLst/>
              <a:gdLst/>
              <a:ahLst/>
              <a:cxnLst/>
              <a:rect l="l" t="t" r="r" b="b"/>
              <a:pathLst>
                <a:path w="454" h="447" extrusionOk="0">
                  <a:moveTo>
                    <a:pt x="26" y="1"/>
                  </a:moveTo>
                  <a:cubicBezTo>
                    <a:pt x="14" y="14"/>
                    <a:pt x="1" y="39"/>
                    <a:pt x="14" y="51"/>
                  </a:cubicBezTo>
                  <a:cubicBezTo>
                    <a:pt x="114" y="202"/>
                    <a:pt x="252" y="328"/>
                    <a:pt x="391" y="441"/>
                  </a:cubicBezTo>
                  <a:cubicBezTo>
                    <a:pt x="398" y="445"/>
                    <a:pt x="405" y="446"/>
                    <a:pt x="410" y="446"/>
                  </a:cubicBezTo>
                  <a:cubicBezTo>
                    <a:pt x="423" y="446"/>
                    <a:pt x="432" y="438"/>
                    <a:pt x="441" y="428"/>
                  </a:cubicBezTo>
                  <a:cubicBezTo>
                    <a:pt x="453" y="416"/>
                    <a:pt x="441" y="403"/>
                    <a:pt x="428" y="391"/>
                  </a:cubicBezTo>
                  <a:cubicBezTo>
                    <a:pt x="290" y="277"/>
                    <a:pt x="165" y="152"/>
                    <a:pt x="64" y="14"/>
                  </a:cubicBezTo>
                  <a:cubicBezTo>
                    <a:pt x="51" y="1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3"/>
            <p:cNvSpPr/>
            <p:nvPr/>
          </p:nvSpPr>
          <p:spPr>
            <a:xfrm>
              <a:off x="3459375" y="4774800"/>
              <a:ext cx="15425" cy="9125"/>
            </a:xfrm>
            <a:custGeom>
              <a:avLst/>
              <a:gdLst/>
              <a:ahLst/>
              <a:cxnLst/>
              <a:rect l="l" t="t" r="r" b="b"/>
              <a:pathLst>
                <a:path w="617" h="365" extrusionOk="0">
                  <a:moveTo>
                    <a:pt x="51" y="0"/>
                  </a:moveTo>
                  <a:cubicBezTo>
                    <a:pt x="21" y="0"/>
                    <a:pt x="0" y="46"/>
                    <a:pt x="31" y="56"/>
                  </a:cubicBezTo>
                  <a:cubicBezTo>
                    <a:pt x="207" y="157"/>
                    <a:pt x="383" y="245"/>
                    <a:pt x="547" y="358"/>
                  </a:cubicBezTo>
                  <a:cubicBezTo>
                    <a:pt x="553" y="362"/>
                    <a:pt x="559" y="364"/>
                    <a:pt x="565" y="364"/>
                  </a:cubicBezTo>
                  <a:cubicBezTo>
                    <a:pt x="595" y="364"/>
                    <a:pt x="617" y="316"/>
                    <a:pt x="585" y="295"/>
                  </a:cubicBezTo>
                  <a:cubicBezTo>
                    <a:pt x="422" y="194"/>
                    <a:pt x="246" y="94"/>
                    <a:pt x="70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3"/>
            <p:cNvSpPr/>
            <p:nvPr/>
          </p:nvSpPr>
          <p:spPr>
            <a:xfrm>
              <a:off x="3462525" y="47711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48" y="0"/>
                  </a:moveTo>
                  <a:cubicBezTo>
                    <a:pt x="24" y="0"/>
                    <a:pt x="0" y="36"/>
                    <a:pt x="19" y="64"/>
                  </a:cubicBezTo>
                  <a:cubicBezTo>
                    <a:pt x="157" y="214"/>
                    <a:pt x="308" y="340"/>
                    <a:pt x="472" y="454"/>
                  </a:cubicBezTo>
                  <a:cubicBezTo>
                    <a:pt x="476" y="458"/>
                    <a:pt x="480" y="460"/>
                    <a:pt x="484" y="460"/>
                  </a:cubicBezTo>
                  <a:cubicBezTo>
                    <a:pt x="507" y="460"/>
                    <a:pt x="528" y="412"/>
                    <a:pt x="497" y="391"/>
                  </a:cubicBezTo>
                  <a:cubicBezTo>
                    <a:pt x="333" y="290"/>
                    <a:pt x="195" y="164"/>
                    <a:pt x="69" y="13"/>
                  </a:cubicBezTo>
                  <a:cubicBezTo>
                    <a:pt x="63" y="4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3"/>
            <p:cNvSpPr/>
            <p:nvPr/>
          </p:nvSpPr>
          <p:spPr>
            <a:xfrm>
              <a:off x="3465175" y="4772925"/>
              <a:ext cx="12125" cy="9600"/>
            </a:xfrm>
            <a:custGeom>
              <a:avLst/>
              <a:gdLst/>
              <a:ahLst/>
              <a:cxnLst/>
              <a:rect l="l" t="t" r="r" b="b"/>
              <a:pathLst>
                <a:path w="485" h="384" extrusionOk="0">
                  <a:moveTo>
                    <a:pt x="40" y="0"/>
                  </a:moveTo>
                  <a:cubicBezTo>
                    <a:pt x="31" y="0"/>
                    <a:pt x="22" y="9"/>
                    <a:pt x="14" y="18"/>
                  </a:cubicBezTo>
                  <a:cubicBezTo>
                    <a:pt x="1" y="43"/>
                    <a:pt x="14" y="56"/>
                    <a:pt x="26" y="68"/>
                  </a:cubicBezTo>
                  <a:cubicBezTo>
                    <a:pt x="165" y="169"/>
                    <a:pt x="290" y="269"/>
                    <a:pt x="416" y="370"/>
                  </a:cubicBezTo>
                  <a:cubicBezTo>
                    <a:pt x="423" y="380"/>
                    <a:pt x="431" y="384"/>
                    <a:pt x="439" y="384"/>
                  </a:cubicBezTo>
                  <a:cubicBezTo>
                    <a:pt x="462" y="384"/>
                    <a:pt x="485" y="351"/>
                    <a:pt x="466" y="333"/>
                  </a:cubicBezTo>
                  <a:cubicBezTo>
                    <a:pt x="328" y="219"/>
                    <a:pt x="202" y="106"/>
                    <a:pt x="51" y="6"/>
                  </a:cubicBezTo>
                  <a:cubicBezTo>
                    <a:pt x="47" y="2"/>
                    <a:pt x="4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3"/>
            <p:cNvSpPr/>
            <p:nvPr/>
          </p:nvSpPr>
          <p:spPr>
            <a:xfrm>
              <a:off x="3462575" y="4766250"/>
              <a:ext cx="14725" cy="17275"/>
            </a:xfrm>
            <a:custGeom>
              <a:avLst/>
              <a:gdLst/>
              <a:ahLst/>
              <a:cxnLst/>
              <a:rect l="l" t="t" r="r" b="b"/>
              <a:pathLst>
                <a:path w="589" h="691" extrusionOk="0">
                  <a:moveTo>
                    <a:pt x="48" y="0"/>
                  </a:moveTo>
                  <a:cubicBezTo>
                    <a:pt x="24" y="0"/>
                    <a:pt x="0" y="30"/>
                    <a:pt x="29" y="58"/>
                  </a:cubicBezTo>
                  <a:cubicBezTo>
                    <a:pt x="218" y="234"/>
                    <a:pt x="381" y="436"/>
                    <a:pt x="520" y="675"/>
                  </a:cubicBezTo>
                  <a:cubicBezTo>
                    <a:pt x="524" y="686"/>
                    <a:pt x="531" y="690"/>
                    <a:pt x="540" y="690"/>
                  </a:cubicBezTo>
                  <a:cubicBezTo>
                    <a:pt x="562" y="690"/>
                    <a:pt x="588" y="664"/>
                    <a:pt x="570" y="637"/>
                  </a:cubicBezTo>
                  <a:cubicBezTo>
                    <a:pt x="445" y="398"/>
                    <a:pt x="269" y="184"/>
                    <a:pt x="67" y="8"/>
                  </a:cubicBezTo>
                  <a:cubicBezTo>
                    <a:pt x="62" y="2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3"/>
            <p:cNvSpPr/>
            <p:nvPr/>
          </p:nvSpPr>
          <p:spPr>
            <a:xfrm>
              <a:off x="3465175" y="477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3"/>
            <p:cNvSpPr/>
            <p:nvPr/>
          </p:nvSpPr>
          <p:spPr>
            <a:xfrm>
              <a:off x="3406200" y="4778975"/>
              <a:ext cx="19300" cy="12800"/>
            </a:xfrm>
            <a:custGeom>
              <a:avLst/>
              <a:gdLst/>
              <a:ahLst/>
              <a:cxnLst/>
              <a:rect l="l" t="t" r="r" b="b"/>
              <a:pathLst>
                <a:path w="772" h="512" extrusionOk="0">
                  <a:moveTo>
                    <a:pt x="722" y="1"/>
                  </a:moveTo>
                  <a:cubicBezTo>
                    <a:pt x="719" y="1"/>
                    <a:pt x="716" y="1"/>
                    <a:pt x="713" y="2"/>
                  </a:cubicBezTo>
                  <a:cubicBezTo>
                    <a:pt x="448" y="91"/>
                    <a:pt x="210" y="254"/>
                    <a:pt x="21" y="455"/>
                  </a:cubicBezTo>
                  <a:cubicBezTo>
                    <a:pt x="0" y="475"/>
                    <a:pt x="21" y="512"/>
                    <a:pt x="50" y="512"/>
                  </a:cubicBezTo>
                  <a:cubicBezTo>
                    <a:pt x="57" y="512"/>
                    <a:pt x="64" y="510"/>
                    <a:pt x="71" y="505"/>
                  </a:cubicBezTo>
                  <a:cubicBezTo>
                    <a:pt x="247" y="304"/>
                    <a:pt x="473" y="153"/>
                    <a:pt x="738" y="65"/>
                  </a:cubicBezTo>
                  <a:cubicBezTo>
                    <a:pt x="772" y="54"/>
                    <a:pt x="754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3"/>
            <p:cNvSpPr/>
            <p:nvPr/>
          </p:nvSpPr>
          <p:spPr>
            <a:xfrm>
              <a:off x="3438475" y="4782475"/>
              <a:ext cx="4725" cy="1925"/>
            </a:xfrm>
            <a:custGeom>
              <a:avLst/>
              <a:gdLst/>
              <a:ahLst/>
              <a:cxnLst/>
              <a:rect l="l" t="t" r="r" b="b"/>
              <a:pathLst>
                <a:path w="189" h="77" extrusionOk="0">
                  <a:moveTo>
                    <a:pt x="151" y="1"/>
                  </a:moveTo>
                  <a:cubicBezTo>
                    <a:pt x="113" y="1"/>
                    <a:pt x="76" y="1"/>
                    <a:pt x="37" y="13"/>
                  </a:cubicBezTo>
                  <a:cubicBezTo>
                    <a:pt x="25" y="13"/>
                    <a:pt x="25" y="13"/>
                    <a:pt x="12" y="26"/>
                  </a:cubicBezTo>
                  <a:lnTo>
                    <a:pt x="0" y="38"/>
                  </a:lnTo>
                  <a:cubicBezTo>
                    <a:pt x="0" y="63"/>
                    <a:pt x="12" y="76"/>
                    <a:pt x="37" y="76"/>
                  </a:cubicBezTo>
                  <a:cubicBezTo>
                    <a:pt x="76" y="76"/>
                    <a:pt x="113" y="63"/>
                    <a:pt x="151" y="63"/>
                  </a:cubicBezTo>
                  <a:cubicBezTo>
                    <a:pt x="163" y="63"/>
                    <a:pt x="163" y="63"/>
                    <a:pt x="176" y="51"/>
                  </a:cubicBezTo>
                  <a:cubicBezTo>
                    <a:pt x="176" y="51"/>
                    <a:pt x="188" y="38"/>
                    <a:pt x="188" y="26"/>
                  </a:cubicBezTo>
                  <a:cubicBezTo>
                    <a:pt x="188" y="13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3"/>
            <p:cNvSpPr/>
            <p:nvPr/>
          </p:nvSpPr>
          <p:spPr>
            <a:xfrm>
              <a:off x="3432175" y="4796325"/>
              <a:ext cx="10100" cy="3475"/>
            </a:xfrm>
            <a:custGeom>
              <a:avLst/>
              <a:gdLst/>
              <a:ahLst/>
              <a:cxnLst/>
              <a:rect l="l" t="t" r="r" b="b"/>
              <a:pathLst>
                <a:path w="404" h="139" extrusionOk="0">
                  <a:moveTo>
                    <a:pt x="353" y="0"/>
                  </a:moveTo>
                  <a:cubicBezTo>
                    <a:pt x="252" y="25"/>
                    <a:pt x="152" y="37"/>
                    <a:pt x="51" y="76"/>
                  </a:cubicBezTo>
                  <a:cubicBezTo>
                    <a:pt x="1" y="76"/>
                    <a:pt x="26" y="138"/>
                    <a:pt x="63" y="138"/>
                  </a:cubicBezTo>
                  <a:cubicBezTo>
                    <a:pt x="164" y="101"/>
                    <a:pt x="264" y="88"/>
                    <a:pt x="378" y="63"/>
                  </a:cubicBezTo>
                  <a:cubicBezTo>
                    <a:pt x="390" y="63"/>
                    <a:pt x="403" y="37"/>
                    <a:pt x="403" y="25"/>
                  </a:cubicBezTo>
                  <a:cubicBezTo>
                    <a:pt x="390" y="12"/>
                    <a:pt x="378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3"/>
            <p:cNvSpPr/>
            <p:nvPr/>
          </p:nvSpPr>
          <p:spPr>
            <a:xfrm>
              <a:off x="3438775" y="4805125"/>
              <a:ext cx="12200" cy="3825"/>
            </a:xfrm>
            <a:custGeom>
              <a:avLst/>
              <a:gdLst/>
              <a:ahLst/>
              <a:cxnLst/>
              <a:rect l="l" t="t" r="r" b="b"/>
              <a:pathLst>
                <a:path w="488" h="153" extrusionOk="0">
                  <a:moveTo>
                    <a:pt x="51" y="0"/>
                  </a:moveTo>
                  <a:cubicBezTo>
                    <a:pt x="25" y="0"/>
                    <a:pt x="13" y="12"/>
                    <a:pt x="13" y="25"/>
                  </a:cubicBezTo>
                  <a:cubicBezTo>
                    <a:pt x="0" y="38"/>
                    <a:pt x="13" y="63"/>
                    <a:pt x="25" y="63"/>
                  </a:cubicBezTo>
                  <a:cubicBezTo>
                    <a:pt x="164" y="88"/>
                    <a:pt x="302" y="113"/>
                    <a:pt x="441" y="151"/>
                  </a:cubicBezTo>
                  <a:cubicBezTo>
                    <a:pt x="444" y="152"/>
                    <a:pt x="447" y="153"/>
                    <a:pt x="450" y="153"/>
                  </a:cubicBezTo>
                  <a:cubicBezTo>
                    <a:pt x="480" y="153"/>
                    <a:pt x="488" y="100"/>
                    <a:pt x="453" y="88"/>
                  </a:cubicBezTo>
                  <a:cubicBezTo>
                    <a:pt x="315" y="51"/>
                    <a:pt x="189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3"/>
            <p:cNvSpPr/>
            <p:nvPr/>
          </p:nvSpPr>
          <p:spPr>
            <a:xfrm>
              <a:off x="3456700" y="4847650"/>
              <a:ext cx="8500" cy="5575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0" y="1"/>
                  </a:moveTo>
                  <a:cubicBezTo>
                    <a:pt x="19" y="1"/>
                    <a:pt x="8" y="7"/>
                    <a:pt x="1" y="22"/>
                  </a:cubicBezTo>
                  <a:cubicBezTo>
                    <a:pt x="1" y="35"/>
                    <a:pt x="1" y="60"/>
                    <a:pt x="13" y="60"/>
                  </a:cubicBezTo>
                  <a:cubicBezTo>
                    <a:pt x="113" y="110"/>
                    <a:pt x="202" y="160"/>
                    <a:pt x="289" y="223"/>
                  </a:cubicBezTo>
                  <a:cubicBezTo>
                    <a:pt x="302" y="223"/>
                    <a:pt x="327" y="223"/>
                    <a:pt x="327" y="211"/>
                  </a:cubicBezTo>
                  <a:cubicBezTo>
                    <a:pt x="340" y="186"/>
                    <a:pt x="327" y="173"/>
                    <a:pt x="314" y="160"/>
                  </a:cubicBezTo>
                  <a:cubicBezTo>
                    <a:pt x="239" y="97"/>
                    <a:pt x="138" y="47"/>
                    <a:pt x="51" y="10"/>
                  </a:cubicBezTo>
                  <a:cubicBezTo>
                    <a:pt x="45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3"/>
            <p:cNvSpPr/>
            <p:nvPr/>
          </p:nvSpPr>
          <p:spPr>
            <a:xfrm>
              <a:off x="3468650" y="4877500"/>
              <a:ext cx="5975" cy="4025"/>
            </a:xfrm>
            <a:custGeom>
              <a:avLst/>
              <a:gdLst/>
              <a:ahLst/>
              <a:cxnLst/>
              <a:rect l="l" t="t" r="r" b="b"/>
              <a:pathLst>
                <a:path w="239" h="161" extrusionOk="0">
                  <a:moveTo>
                    <a:pt x="27" y="1"/>
                  </a:moveTo>
                  <a:cubicBezTo>
                    <a:pt x="19" y="1"/>
                    <a:pt x="12" y="4"/>
                    <a:pt x="12" y="10"/>
                  </a:cubicBezTo>
                  <a:cubicBezTo>
                    <a:pt x="0" y="35"/>
                    <a:pt x="0" y="48"/>
                    <a:pt x="26" y="60"/>
                  </a:cubicBezTo>
                  <a:cubicBezTo>
                    <a:pt x="76" y="98"/>
                    <a:pt x="126" y="123"/>
                    <a:pt x="189" y="161"/>
                  </a:cubicBezTo>
                  <a:cubicBezTo>
                    <a:pt x="202" y="161"/>
                    <a:pt x="227" y="161"/>
                    <a:pt x="227" y="149"/>
                  </a:cubicBezTo>
                  <a:cubicBezTo>
                    <a:pt x="239" y="123"/>
                    <a:pt x="239" y="110"/>
                    <a:pt x="227" y="98"/>
                  </a:cubicBezTo>
                  <a:cubicBezTo>
                    <a:pt x="163" y="73"/>
                    <a:pt x="113" y="35"/>
                    <a:pt x="51" y="10"/>
                  </a:cubicBezTo>
                  <a:cubicBezTo>
                    <a:pt x="44" y="4"/>
                    <a:pt x="35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3"/>
            <p:cNvSpPr/>
            <p:nvPr/>
          </p:nvSpPr>
          <p:spPr>
            <a:xfrm>
              <a:off x="3421800" y="4905725"/>
              <a:ext cx="2525" cy="2850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64" y="0"/>
                  </a:moveTo>
                  <a:cubicBezTo>
                    <a:pt x="50" y="0"/>
                    <a:pt x="38" y="0"/>
                    <a:pt x="38" y="12"/>
                  </a:cubicBezTo>
                  <a:cubicBezTo>
                    <a:pt x="25" y="26"/>
                    <a:pt x="13" y="51"/>
                    <a:pt x="13" y="63"/>
                  </a:cubicBezTo>
                  <a:cubicBezTo>
                    <a:pt x="0" y="63"/>
                    <a:pt x="0" y="63"/>
                    <a:pt x="0" y="76"/>
                  </a:cubicBezTo>
                  <a:lnTo>
                    <a:pt x="0" y="88"/>
                  </a:lnTo>
                  <a:cubicBezTo>
                    <a:pt x="0" y="88"/>
                    <a:pt x="13" y="101"/>
                    <a:pt x="25" y="101"/>
                  </a:cubicBezTo>
                  <a:cubicBezTo>
                    <a:pt x="25" y="113"/>
                    <a:pt x="38" y="113"/>
                    <a:pt x="50" y="113"/>
                  </a:cubicBezTo>
                  <a:cubicBezTo>
                    <a:pt x="50" y="101"/>
                    <a:pt x="64" y="101"/>
                    <a:pt x="64" y="88"/>
                  </a:cubicBezTo>
                  <a:lnTo>
                    <a:pt x="101" y="51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2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3"/>
            <p:cNvSpPr/>
            <p:nvPr/>
          </p:nvSpPr>
          <p:spPr>
            <a:xfrm>
              <a:off x="3417100" y="487772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25" y="1"/>
                  </a:moveTo>
                  <a:lnTo>
                    <a:pt x="25" y="14"/>
                  </a:lnTo>
                  <a:cubicBezTo>
                    <a:pt x="12" y="14"/>
                    <a:pt x="12" y="14"/>
                    <a:pt x="12" y="26"/>
                  </a:cubicBezTo>
                  <a:cubicBezTo>
                    <a:pt x="0" y="39"/>
                    <a:pt x="0" y="39"/>
                    <a:pt x="12" y="51"/>
                  </a:cubicBezTo>
                  <a:lnTo>
                    <a:pt x="12" y="64"/>
                  </a:lnTo>
                  <a:cubicBezTo>
                    <a:pt x="12" y="76"/>
                    <a:pt x="25" y="76"/>
                    <a:pt x="25" y="76"/>
                  </a:cubicBezTo>
                  <a:cubicBezTo>
                    <a:pt x="25" y="89"/>
                    <a:pt x="37" y="89"/>
                    <a:pt x="37" y="89"/>
                  </a:cubicBezTo>
                  <a:cubicBezTo>
                    <a:pt x="37" y="101"/>
                    <a:pt x="50" y="101"/>
                    <a:pt x="50" y="101"/>
                  </a:cubicBezTo>
                  <a:lnTo>
                    <a:pt x="75" y="101"/>
                  </a:lnTo>
                  <a:cubicBezTo>
                    <a:pt x="88" y="101"/>
                    <a:pt x="88" y="89"/>
                    <a:pt x="88" y="89"/>
                  </a:cubicBezTo>
                  <a:cubicBezTo>
                    <a:pt x="88" y="89"/>
                    <a:pt x="101" y="89"/>
                    <a:pt x="101" y="76"/>
                  </a:cubicBezTo>
                  <a:cubicBezTo>
                    <a:pt x="101" y="64"/>
                    <a:pt x="101" y="64"/>
                    <a:pt x="88" y="51"/>
                  </a:cubicBezTo>
                  <a:cubicBezTo>
                    <a:pt x="88" y="39"/>
                    <a:pt x="75" y="39"/>
                    <a:pt x="75" y="39"/>
                  </a:cubicBezTo>
                  <a:lnTo>
                    <a:pt x="75" y="26"/>
                  </a:lnTo>
                  <a:cubicBezTo>
                    <a:pt x="75" y="26"/>
                    <a:pt x="62" y="26"/>
                    <a:pt x="62" y="14"/>
                  </a:cubicBezTo>
                  <a:lnTo>
                    <a:pt x="50" y="14"/>
                  </a:lnTo>
                  <a:cubicBezTo>
                    <a:pt x="50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3"/>
            <p:cNvSpPr/>
            <p:nvPr/>
          </p:nvSpPr>
          <p:spPr>
            <a:xfrm>
              <a:off x="3380475" y="4734175"/>
              <a:ext cx="7875" cy="9725"/>
            </a:xfrm>
            <a:custGeom>
              <a:avLst/>
              <a:gdLst/>
              <a:ahLst/>
              <a:cxnLst/>
              <a:rect l="l" t="t" r="r" b="b"/>
              <a:pathLst>
                <a:path w="315" h="389" extrusionOk="0">
                  <a:moveTo>
                    <a:pt x="264" y="0"/>
                  </a:moveTo>
                  <a:cubicBezTo>
                    <a:pt x="257" y="0"/>
                    <a:pt x="250" y="3"/>
                    <a:pt x="245" y="8"/>
                  </a:cubicBezTo>
                  <a:cubicBezTo>
                    <a:pt x="157" y="109"/>
                    <a:pt x="82" y="223"/>
                    <a:pt x="18" y="335"/>
                  </a:cubicBezTo>
                  <a:cubicBezTo>
                    <a:pt x="1" y="362"/>
                    <a:pt x="21" y="389"/>
                    <a:pt x="43" y="389"/>
                  </a:cubicBezTo>
                  <a:cubicBezTo>
                    <a:pt x="52" y="389"/>
                    <a:pt x="61" y="384"/>
                    <a:pt x="69" y="374"/>
                  </a:cubicBezTo>
                  <a:cubicBezTo>
                    <a:pt x="132" y="260"/>
                    <a:pt x="208" y="159"/>
                    <a:pt x="295" y="59"/>
                  </a:cubicBezTo>
                  <a:cubicBezTo>
                    <a:pt x="315" y="30"/>
                    <a:pt x="289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3"/>
            <p:cNvSpPr/>
            <p:nvPr/>
          </p:nvSpPr>
          <p:spPr>
            <a:xfrm>
              <a:off x="3382600" y="4731975"/>
              <a:ext cx="9225" cy="11950"/>
            </a:xfrm>
            <a:custGeom>
              <a:avLst/>
              <a:gdLst/>
              <a:ahLst/>
              <a:cxnLst/>
              <a:rect l="l" t="t" r="r" b="b"/>
              <a:pathLst>
                <a:path w="369" h="478" extrusionOk="0">
                  <a:moveTo>
                    <a:pt x="318" y="1"/>
                  </a:moveTo>
                  <a:cubicBezTo>
                    <a:pt x="311" y="1"/>
                    <a:pt x="304" y="3"/>
                    <a:pt x="299" y="9"/>
                  </a:cubicBezTo>
                  <a:cubicBezTo>
                    <a:pt x="185" y="147"/>
                    <a:pt x="97" y="286"/>
                    <a:pt x="9" y="436"/>
                  </a:cubicBezTo>
                  <a:cubicBezTo>
                    <a:pt x="0" y="454"/>
                    <a:pt x="22" y="477"/>
                    <a:pt x="45" y="477"/>
                  </a:cubicBezTo>
                  <a:cubicBezTo>
                    <a:pt x="55" y="477"/>
                    <a:pt x="65" y="473"/>
                    <a:pt x="72" y="462"/>
                  </a:cubicBezTo>
                  <a:cubicBezTo>
                    <a:pt x="148" y="323"/>
                    <a:pt x="235" y="185"/>
                    <a:pt x="349" y="59"/>
                  </a:cubicBezTo>
                  <a:cubicBezTo>
                    <a:pt x="368" y="30"/>
                    <a:pt x="343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3"/>
            <p:cNvSpPr/>
            <p:nvPr/>
          </p:nvSpPr>
          <p:spPr>
            <a:xfrm>
              <a:off x="3378850" y="4733825"/>
              <a:ext cx="16075" cy="24950"/>
            </a:xfrm>
            <a:custGeom>
              <a:avLst/>
              <a:gdLst/>
              <a:ahLst/>
              <a:cxnLst/>
              <a:rect l="l" t="t" r="r" b="b"/>
              <a:pathLst>
                <a:path w="643" h="998" extrusionOk="0">
                  <a:moveTo>
                    <a:pt x="599" y="0"/>
                  </a:moveTo>
                  <a:cubicBezTo>
                    <a:pt x="590" y="0"/>
                    <a:pt x="581" y="3"/>
                    <a:pt x="574" y="10"/>
                  </a:cubicBezTo>
                  <a:cubicBezTo>
                    <a:pt x="348" y="312"/>
                    <a:pt x="159" y="614"/>
                    <a:pt x="8" y="953"/>
                  </a:cubicBezTo>
                  <a:cubicBezTo>
                    <a:pt x="0" y="978"/>
                    <a:pt x="19" y="997"/>
                    <a:pt x="36" y="997"/>
                  </a:cubicBezTo>
                  <a:cubicBezTo>
                    <a:pt x="45" y="997"/>
                    <a:pt x="54" y="992"/>
                    <a:pt x="58" y="978"/>
                  </a:cubicBezTo>
                  <a:cubicBezTo>
                    <a:pt x="222" y="651"/>
                    <a:pt x="410" y="337"/>
                    <a:pt x="625" y="48"/>
                  </a:cubicBezTo>
                  <a:cubicBezTo>
                    <a:pt x="643" y="21"/>
                    <a:pt x="622" y="0"/>
                    <a:pt x="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3"/>
            <p:cNvSpPr/>
            <p:nvPr/>
          </p:nvSpPr>
          <p:spPr>
            <a:xfrm>
              <a:off x="3387400" y="4735575"/>
              <a:ext cx="10425" cy="12100"/>
            </a:xfrm>
            <a:custGeom>
              <a:avLst/>
              <a:gdLst/>
              <a:ahLst/>
              <a:cxnLst/>
              <a:rect l="l" t="t" r="r" b="b"/>
              <a:pathLst>
                <a:path w="417" h="484" extrusionOk="0">
                  <a:moveTo>
                    <a:pt x="369" y="1"/>
                  </a:moveTo>
                  <a:cubicBezTo>
                    <a:pt x="366" y="1"/>
                    <a:pt x="362" y="1"/>
                    <a:pt x="358" y="3"/>
                  </a:cubicBezTo>
                  <a:cubicBezTo>
                    <a:pt x="194" y="103"/>
                    <a:pt x="107" y="267"/>
                    <a:pt x="18" y="430"/>
                  </a:cubicBezTo>
                  <a:cubicBezTo>
                    <a:pt x="0" y="457"/>
                    <a:pt x="27" y="484"/>
                    <a:pt x="48" y="484"/>
                  </a:cubicBezTo>
                  <a:cubicBezTo>
                    <a:pt x="57" y="484"/>
                    <a:pt x="65" y="479"/>
                    <a:pt x="68" y="469"/>
                  </a:cubicBezTo>
                  <a:cubicBezTo>
                    <a:pt x="157" y="318"/>
                    <a:pt x="244" y="154"/>
                    <a:pt x="383" y="66"/>
                  </a:cubicBezTo>
                  <a:cubicBezTo>
                    <a:pt x="417" y="44"/>
                    <a:pt x="400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3"/>
            <p:cNvSpPr/>
            <p:nvPr/>
          </p:nvSpPr>
          <p:spPr>
            <a:xfrm>
              <a:off x="3390675" y="4736575"/>
              <a:ext cx="10400" cy="11575"/>
            </a:xfrm>
            <a:custGeom>
              <a:avLst/>
              <a:gdLst/>
              <a:ahLst/>
              <a:cxnLst/>
              <a:rect l="l" t="t" r="r" b="b"/>
              <a:pathLst>
                <a:path w="416" h="463" extrusionOk="0">
                  <a:moveTo>
                    <a:pt x="365" y="1"/>
                  </a:moveTo>
                  <a:cubicBezTo>
                    <a:pt x="328" y="26"/>
                    <a:pt x="303" y="51"/>
                    <a:pt x="277" y="76"/>
                  </a:cubicBezTo>
                  <a:cubicBezTo>
                    <a:pt x="252" y="114"/>
                    <a:pt x="214" y="152"/>
                    <a:pt x="189" y="189"/>
                  </a:cubicBezTo>
                  <a:cubicBezTo>
                    <a:pt x="126" y="265"/>
                    <a:pt x="76" y="340"/>
                    <a:pt x="13" y="403"/>
                  </a:cubicBezTo>
                  <a:cubicBezTo>
                    <a:pt x="1" y="415"/>
                    <a:pt x="1" y="441"/>
                    <a:pt x="13" y="454"/>
                  </a:cubicBezTo>
                  <a:cubicBezTo>
                    <a:pt x="19" y="460"/>
                    <a:pt x="29" y="463"/>
                    <a:pt x="38" y="463"/>
                  </a:cubicBezTo>
                  <a:cubicBezTo>
                    <a:pt x="48" y="463"/>
                    <a:pt x="57" y="460"/>
                    <a:pt x="63" y="454"/>
                  </a:cubicBezTo>
                  <a:cubicBezTo>
                    <a:pt x="113" y="378"/>
                    <a:pt x="177" y="315"/>
                    <a:pt x="227" y="239"/>
                  </a:cubicBezTo>
                  <a:cubicBezTo>
                    <a:pt x="252" y="214"/>
                    <a:pt x="289" y="177"/>
                    <a:pt x="315" y="139"/>
                  </a:cubicBezTo>
                  <a:cubicBezTo>
                    <a:pt x="340" y="114"/>
                    <a:pt x="353" y="76"/>
                    <a:pt x="390" y="63"/>
                  </a:cubicBezTo>
                  <a:cubicBezTo>
                    <a:pt x="415" y="51"/>
                    <a:pt x="415" y="26"/>
                    <a:pt x="403" y="13"/>
                  </a:cubicBezTo>
                  <a:cubicBezTo>
                    <a:pt x="390" y="1"/>
                    <a:pt x="378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3"/>
            <p:cNvSpPr/>
            <p:nvPr/>
          </p:nvSpPr>
          <p:spPr>
            <a:xfrm>
              <a:off x="3390875" y="4737975"/>
              <a:ext cx="13475" cy="15050"/>
            </a:xfrm>
            <a:custGeom>
              <a:avLst/>
              <a:gdLst/>
              <a:ahLst/>
              <a:cxnLst/>
              <a:rect l="l" t="t" r="r" b="b"/>
              <a:pathLst>
                <a:path w="539" h="602" extrusionOk="0">
                  <a:moveTo>
                    <a:pt x="498" y="0"/>
                  </a:moveTo>
                  <a:cubicBezTo>
                    <a:pt x="493" y="0"/>
                    <a:pt x="487" y="3"/>
                    <a:pt x="483" y="7"/>
                  </a:cubicBezTo>
                  <a:cubicBezTo>
                    <a:pt x="269" y="146"/>
                    <a:pt x="144" y="347"/>
                    <a:pt x="18" y="549"/>
                  </a:cubicBezTo>
                  <a:cubicBezTo>
                    <a:pt x="0" y="575"/>
                    <a:pt x="20" y="602"/>
                    <a:pt x="42" y="602"/>
                  </a:cubicBezTo>
                  <a:cubicBezTo>
                    <a:pt x="51" y="602"/>
                    <a:pt x="61" y="597"/>
                    <a:pt x="68" y="586"/>
                  </a:cubicBezTo>
                  <a:cubicBezTo>
                    <a:pt x="194" y="398"/>
                    <a:pt x="320" y="196"/>
                    <a:pt x="508" y="58"/>
                  </a:cubicBezTo>
                  <a:cubicBezTo>
                    <a:pt x="539" y="37"/>
                    <a:pt x="520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3"/>
            <p:cNvSpPr/>
            <p:nvPr/>
          </p:nvSpPr>
          <p:spPr>
            <a:xfrm>
              <a:off x="3389575" y="4740175"/>
              <a:ext cx="17350" cy="17825"/>
            </a:xfrm>
            <a:custGeom>
              <a:avLst/>
              <a:gdLst/>
              <a:ahLst/>
              <a:cxnLst/>
              <a:rect l="l" t="t" r="r" b="b"/>
              <a:pathLst>
                <a:path w="694" h="713" extrusionOk="0">
                  <a:moveTo>
                    <a:pt x="644" y="1"/>
                  </a:moveTo>
                  <a:cubicBezTo>
                    <a:pt x="637" y="1"/>
                    <a:pt x="630" y="3"/>
                    <a:pt x="623" y="8"/>
                  </a:cubicBezTo>
                  <a:cubicBezTo>
                    <a:pt x="409" y="209"/>
                    <a:pt x="208" y="435"/>
                    <a:pt x="20" y="649"/>
                  </a:cubicBezTo>
                  <a:cubicBezTo>
                    <a:pt x="1" y="677"/>
                    <a:pt x="24" y="713"/>
                    <a:pt x="48" y="713"/>
                  </a:cubicBezTo>
                  <a:cubicBezTo>
                    <a:pt x="56" y="713"/>
                    <a:pt x="64" y="709"/>
                    <a:pt x="70" y="699"/>
                  </a:cubicBezTo>
                  <a:cubicBezTo>
                    <a:pt x="258" y="473"/>
                    <a:pt x="459" y="259"/>
                    <a:pt x="673" y="58"/>
                  </a:cubicBezTo>
                  <a:cubicBezTo>
                    <a:pt x="694" y="38"/>
                    <a:pt x="673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3"/>
            <p:cNvSpPr/>
            <p:nvPr/>
          </p:nvSpPr>
          <p:spPr>
            <a:xfrm>
              <a:off x="3382500" y="4768325"/>
              <a:ext cx="1925" cy="2550"/>
            </a:xfrm>
            <a:custGeom>
              <a:avLst/>
              <a:gdLst/>
              <a:ahLst/>
              <a:cxnLst/>
              <a:rect l="l" t="t" r="r" b="b"/>
              <a:pathLst>
                <a:path w="77" h="102" extrusionOk="0">
                  <a:moveTo>
                    <a:pt x="26" y="1"/>
                  </a:moveTo>
                  <a:lnTo>
                    <a:pt x="26" y="14"/>
                  </a:lnTo>
                  <a:lnTo>
                    <a:pt x="13" y="26"/>
                  </a:lnTo>
                  <a:cubicBezTo>
                    <a:pt x="13" y="39"/>
                    <a:pt x="1" y="51"/>
                    <a:pt x="1" y="64"/>
                  </a:cubicBezTo>
                  <a:lnTo>
                    <a:pt x="1" y="76"/>
                  </a:lnTo>
                  <a:lnTo>
                    <a:pt x="1" y="89"/>
                  </a:lnTo>
                  <a:cubicBezTo>
                    <a:pt x="13" y="89"/>
                    <a:pt x="13" y="89"/>
                    <a:pt x="13" y="101"/>
                  </a:cubicBezTo>
                  <a:lnTo>
                    <a:pt x="51" y="101"/>
                  </a:lnTo>
                  <a:cubicBezTo>
                    <a:pt x="51" y="101"/>
                    <a:pt x="51" y="89"/>
                    <a:pt x="63" y="89"/>
                  </a:cubicBezTo>
                  <a:lnTo>
                    <a:pt x="63" y="76"/>
                  </a:lnTo>
                  <a:cubicBezTo>
                    <a:pt x="76" y="64"/>
                    <a:pt x="76" y="51"/>
                    <a:pt x="76" y="39"/>
                  </a:cubicBezTo>
                  <a:lnTo>
                    <a:pt x="76" y="26"/>
                  </a:lnTo>
                  <a:lnTo>
                    <a:pt x="76" y="14"/>
                  </a:lnTo>
                  <a:lnTo>
                    <a:pt x="63" y="14"/>
                  </a:lnTo>
                  <a:cubicBezTo>
                    <a:pt x="63" y="1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3"/>
            <p:cNvSpPr/>
            <p:nvPr/>
          </p:nvSpPr>
          <p:spPr>
            <a:xfrm>
              <a:off x="3394375" y="4743875"/>
              <a:ext cx="13300" cy="11925"/>
            </a:xfrm>
            <a:custGeom>
              <a:avLst/>
              <a:gdLst/>
              <a:ahLst/>
              <a:cxnLst/>
              <a:rect l="l" t="t" r="r" b="b"/>
              <a:pathLst>
                <a:path w="532" h="477" extrusionOk="0">
                  <a:moveTo>
                    <a:pt x="494" y="1"/>
                  </a:moveTo>
                  <a:cubicBezTo>
                    <a:pt x="485" y="1"/>
                    <a:pt x="475" y="4"/>
                    <a:pt x="468" y="11"/>
                  </a:cubicBezTo>
                  <a:cubicBezTo>
                    <a:pt x="318" y="137"/>
                    <a:pt x="167" y="274"/>
                    <a:pt x="29" y="425"/>
                  </a:cubicBezTo>
                  <a:cubicBezTo>
                    <a:pt x="0" y="444"/>
                    <a:pt x="21" y="477"/>
                    <a:pt x="44" y="477"/>
                  </a:cubicBezTo>
                  <a:cubicBezTo>
                    <a:pt x="52" y="477"/>
                    <a:pt x="60" y="473"/>
                    <a:pt x="66" y="463"/>
                  </a:cubicBezTo>
                  <a:cubicBezTo>
                    <a:pt x="205" y="325"/>
                    <a:pt x="356" y="187"/>
                    <a:pt x="519" y="61"/>
                  </a:cubicBezTo>
                  <a:cubicBezTo>
                    <a:pt x="532" y="48"/>
                    <a:pt x="532" y="23"/>
                    <a:pt x="519" y="11"/>
                  </a:cubicBezTo>
                  <a:cubicBezTo>
                    <a:pt x="513" y="4"/>
                    <a:pt x="503" y="1"/>
                    <a:pt x="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3"/>
            <p:cNvSpPr/>
            <p:nvPr/>
          </p:nvSpPr>
          <p:spPr>
            <a:xfrm>
              <a:off x="3397475" y="4743625"/>
              <a:ext cx="15050" cy="11725"/>
            </a:xfrm>
            <a:custGeom>
              <a:avLst/>
              <a:gdLst/>
              <a:ahLst/>
              <a:cxnLst/>
              <a:rect l="l" t="t" r="r" b="b"/>
              <a:pathLst>
                <a:path w="602" h="469" extrusionOk="0">
                  <a:moveTo>
                    <a:pt x="561" y="1"/>
                  </a:moveTo>
                  <a:cubicBezTo>
                    <a:pt x="556" y="1"/>
                    <a:pt x="550" y="3"/>
                    <a:pt x="546" y="8"/>
                  </a:cubicBezTo>
                  <a:cubicBezTo>
                    <a:pt x="357" y="121"/>
                    <a:pt x="181" y="259"/>
                    <a:pt x="31" y="410"/>
                  </a:cubicBezTo>
                  <a:cubicBezTo>
                    <a:pt x="1" y="440"/>
                    <a:pt x="24" y="469"/>
                    <a:pt x="48" y="469"/>
                  </a:cubicBezTo>
                  <a:cubicBezTo>
                    <a:pt x="55" y="469"/>
                    <a:pt x="62" y="466"/>
                    <a:pt x="68" y="460"/>
                  </a:cubicBezTo>
                  <a:cubicBezTo>
                    <a:pt x="232" y="309"/>
                    <a:pt x="395" y="184"/>
                    <a:pt x="571" y="58"/>
                  </a:cubicBezTo>
                  <a:cubicBezTo>
                    <a:pt x="602" y="38"/>
                    <a:pt x="583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3"/>
            <p:cNvSpPr/>
            <p:nvPr/>
          </p:nvSpPr>
          <p:spPr>
            <a:xfrm>
              <a:off x="3404300" y="4745550"/>
              <a:ext cx="11075" cy="8500"/>
            </a:xfrm>
            <a:custGeom>
              <a:avLst/>
              <a:gdLst/>
              <a:ahLst/>
              <a:cxnLst/>
              <a:rect l="l" t="t" r="r" b="b"/>
              <a:pathLst>
                <a:path w="443" h="340" extrusionOk="0">
                  <a:moveTo>
                    <a:pt x="399" y="0"/>
                  </a:moveTo>
                  <a:cubicBezTo>
                    <a:pt x="395" y="0"/>
                    <a:pt x="390" y="2"/>
                    <a:pt x="386" y="6"/>
                  </a:cubicBezTo>
                  <a:cubicBezTo>
                    <a:pt x="261" y="82"/>
                    <a:pt x="135" y="182"/>
                    <a:pt x="21" y="283"/>
                  </a:cubicBezTo>
                  <a:cubicBezTo>
                    <a:pt x="1" y="303"/>
                    <a:pt x="30" y="340"/>
                    <a:pt x="55" y="340"/>
                  </a:cubicBezTo>
                  <a:cubicBezTo>
                    <a:pt x="61" y="340"/>
                    <a:pt x="67" y="338"/>
                    <a:pt x="71" y="333"/>
                  </a:cubicBezTo>
                  <a:cubicBezTo>
                    <a:pt x="172" y="232"/>
                    <a:pt x="298" y="145"/>
                    <a:pt x="411" y="70"/>
                  </a:cubicBezTo>
                  <a:cubicBezTo>
                    <a:pt x="443" y="48"/>
                    <a:pt x="421" y="0"/>
                    <a:pt x="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3"/>
            <p:cNvSpPr/>
            <p:nvPr/>
          </p:nvSpPr>
          <p:spPr>
            <a:xfrm>
              <a:off x="3407650" y="4746400"/>
              <a:ext cx="5050" cy="3550"/>
            </a:xfrm>
            <a:custGeom>
              <a:avLst/>
              <a:gdLst/>
              <a:ahLst/>
              <a:cxnLst/>
              <a:rect l="l" t="t" r="r" b="b"/>
              <a:pathLst>
                <a:path w="202" h="142" extrusionOk="0">
                  <a:moveTo>
                    <a:pt x="169" y="1"/>
                  </a:moveTo>
                  <a:cubicBezTo>
                    <a:pt x="161" y="1"/>
                    <a:pt x="151" y="4"/>
                    <a:pt x="139" y="10"/>
                  </a:cubicBezTo>
                  <a:cubicBezTo>
                    <a:pt x="101" y="22"/>
                    <a:pt x="63" y="48"/>
                    <a:pt x="26" y="73"/>
                  </a:cubicBezTo>
                  <a:cubicBezTo>
                    <a:pt x="1" y="86"/>
                    <a:pt x="1" y="111"/>
                    <a:pt x="13" y="123"/>
                  </a:cubicBezTo>
                  <a:cubicBezTo>
                    <a:pt x="13" y="132"/>
                    <a:pt x="26" y="141"/>
                    <a:pt x="38" y="141"/>
                  </a:cubicBezTo>
                  <a:cubicBezTo>
                    <a:pt x="42" y="141"/>
                    <a:pt x="47" y="140"/>
                    <a:pt x="51" y="136"/>
                  </a:cubicBezTo>
                  <a:cubicBezTo>
                    <a:pt x="88" y="111"/>
                    <a:pt x="139" y="86"/>
                    <a:pt x="177" y="61"/>
                  </a:cubicBezTo>
                  <a:cubicBezTo>
                    <a:pt x="189" y="48"/>
                    <a:pt x="202" y="36"/>
                    <a:pt x="189" y="10"/>
                  </a:cubicBezTo>
                  <a:cubicBezTo>
                    <a:pt x="183" y="4"/>
                    <a:pt x="177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3"/>
            <p:cNvSpPr/>
            <p:nvPr/>
          </p:nvSpPr>
          <p:spPr>
            <a:xfrm>
              <a:off x="3407025" y="4745775"/>
              <a:ext cx="6000" cy="5525"/>
            </a:xfrm>
            <a:custGeom>
              <a:avLst/>
              <a:gdLst/>
              <a:ahLst/>
              <a:cxnLst/>
              <a:rect l="l" t="t" r="r" b="b"/>
              <a:pathLst>
                <a:path w="240" h="221" extrusionOk="0">
                  <a:moveTo>
                    <a:pt x="201" y="0"/>
                  </a:moveTo>
                  <a:cubicBezTo>
                    <a:pt x="192" y="0"/>
                    <a:pt x="183" y="4"/>
                    <a:pt x="177" y="10"/>
                  </a:cubicBezTo>
                  <a:cubicBezTo>
                    <a:pt x="126" y="61"/>
                    <a:pt x="63" y="111"/>
                    <a:pt x="13" y="161"/>
                  </a:cubicBezTo>
                  <a:cubicBezTo>
                    <a:pt x="1" y="173"/>
                    <a:pt x="1" y="198"/>
                    <a:pt x="13" y="211"/>
                  </a:cubicBezTo>
                  <a:cubicBezTo>
                    <a:pt x="19" y="217"/>
                    <a:pt x="29" y="220"/>
                    <a:pt x="38" y="220"/>
                  </a:cubicBezTo>
                  <a:cubicBezTo>
                    <a:pt x="48" y="220"/>
                    <a:pt x="57" y="217"/>
                    <a:pt x="63" y="211"/>
                  </a:cubicBezTo>
                  <a:cubicBezTo>
                    <a:pt x="113" y="161"/>
                    <a:pt x="164" y="98"/>
                    <a:pt x="227" y="47"/>
                  </a:cubicBezTo>
                  <a:cubicBezTo>
                    <a:pt x="239" y="35"/>
                    <a:pt x="239" y="10"/>
                    <a:pt x="227" y="10"/>
                  </a:cubicBezTo>
                  <a:cubicBezTo>
                    <a:pt x="220" y="4"/>
                    <a:pt x="211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3"/>
            <p:cNvSpPr/>
            <p:nvPr/>
          </p:nvSpPr>
          <p:spPr>
            <a:xfrm>
              <a:off x="3410475" y="4747650"/>
              <a:ext cx="4750" cy="4900"/>
            </a:xfrm>
            <a:custGeom>
              <a:avLst/>
              <a:gdLst/>
              <a:ahLst/>
              <a:cxnLst/>
              <a:rect l="l" t="t" r="r" b="b"/>
              <a:pathLst>
                <a:path w="190" h="196" extrusionOk="0">
                  <a:moveTo>
                    <a:pt x="152" y="1"/>
                  </a:moveTo>
                  <a:cubicBezTo>
                    <a:pt x="142" y="1"/>
                    <a:pt x="133" y="4"/>
                    <a:pt x="126" y="11"/>
                  </a:cubicBezTo>
                  <a:cubicBezTo>
                    <a:pt x="114" y="36"/>
                    <a:pt x="89" y="61"/>
                    <a:pt x="76" y="73"/>
                  </a:cubicBezTo>
                  <a:cubicBezTo>
                    <a:pt x="64" y="86"/>
                    <a:pt x="51" y="98"/>
                    <a:pt x="51" y="111"/>
                  </a:cubicBezTo>
                  <a:cubicBezTo>
                    <a:pt x="39" y="111"/>
                    <a:pt x="39" y="123"/>
                    <a:pt x="39" y="123"/>
                  </a:cubicBezTo>
                  <a:cubicBezTo>
                    <a:pt x="26" y="123"/>
                    <a:pt x="14" y="123"/>
                    <a:pt x="0" y="148"/>
                  </a:cubicBezTo>
                  <a:cubicBezTo>
                    <a:pt x="0" y="162"/>
                    <a:pt x="0" y="187"/>
                    <a:pt x="14" y="187"/>
                  </a:cubicBezTo>
                  <a:cubicBezTo>
                    <a:pt x="26" y="193"/>
                    <a:pt x="35" y="196"/>
                    <a:pt x="43" y="196"/>
                  </a:cubicBezTo>
                  <a:cubicBezTo>
                    <a:pt x="51" y="196"/>
                    <a:pt x="57" y="193"/>
                    <a:pt x="64" y="187"/>
                  </a:cubicBezTo>
                  <a:cubicBezTo>
                    <a:pt x="76" y="187"/>
                    <a:pt x="76" y="174"/>
                    <a:pt x="89" y="162"/>
                  </a:cubicBezTo>
                  <a:lnTo>
                    <a:pt x="101" y="148"/>
                  </a:lnTo>
                  <a:cubicBezTo>
                    <a:pt x="126" y="111"/>
                    <a:pt x="151" y="86"/>
                    <a:pt x="177" y="61"/>
                  </a:cubicBezTo>
                  <a:cubicBezTo>
                    <a:pt x="177" y="48"/>
                    <a:pt x="190" y="48"/>
                    <a:pt x="190" y="36"/>
                  </a:cubicBezTo>
                  <a:cubicBezTo>
                    <a:pt x="190" y="23"/>
                    <a:pt x="177" y="23"/>
                    <a:pt x="177" y="11"/>
                  </a:cubicBezTo>
                  <a:cubicBezTo>
                    <a:pt x="170" y="4"/>
                    <a:pt x="161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3"/>
            <p:cNvSpPr/>
            <p:nvPr/>
          </p:nvSpPr>
          <p:spPr>
            <a:xfrm>
              <a:off x="3405450" y="4744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240" y="0"/>
                  </a:moveTo>
                  <a:cubicBezTo>
                    <a:pt x="235" y="0"/>
                    <a:pt x="230" y="1"/>
                    <a:pt x="227" y="5"/>
                  </a:cubicBezTo>
                  <a:cubicBezTo>
                    <a:pt x="189" y="18"/>
                    <a:pt x="151" y="43"/>
                    <a:pt x="126" y="68"/>
                  </a:cubicBezTo>
                  <a:cubicBezTo>
                    <a:pt x="114" y="80"/>
                    <a:pt x="89" y="80"/>
                    <a:pt x="76" y="94"/>
                  </a:cubicBezTo>
                  <a:cubicBezTo>
                    <a:pt x="64" y="106"/>
                    <a:pt x="64" y="106"/>
                    <a:pt x="51" y="106"/>
                  </a:cubicBezTo>
                  <a:cubicBezTo>
                    <a:pt x="51" y="119"/>
                    <a:pt x="38" y="119"/>
                    <a:pt x="38" y="119"/>
                  </a:cubicBezTo>
                  <a:lnTo>
                    <a:pt x="25" y="119"/>
                  </a:lnTo>
                  <a:cubicBezTo>
                    <a:pt x="13" y="131"/>
                    <a:pt x="0" y="144"/>
                    <a:pt x="0" y="169"/>
                  </a:cubicBezTo>
                  <a:cubicBezTo>
                    <a:pt x="7" y="181"/>
                    <a:pt x="16" y="188"/>
                    <a:pt x="27" y="189"/>
                  </a:cubicBezTo>
                  <a:lnTo>
                    <a:pt x="27" y="189"/>
                  </a:lnTo>
                  <a:cubicBezTo>
                    <a:pt x="31" y="190"/>
                    <a:pt x="34" y="191"/>
                    <a:pt x="38" y="191"/>
                  </a:cubicBezTo>
                  <a:cubicBezTo>
                    <a:pt x="48" y="191"/>
                    <a:pt x="57" y="188"/>
                    <a:pt x="64" y="181"/>
                  </a:cubicBezTo>
                  <a:cubicBezTo>
                    <a:pt x="64" y="181"/>
                    <a:pt x="76" y="169"/>
                    <a:pt x="89" y="169"/>
                  </a:cubicBezTo>
                  <a:cubicBezTo>
                    <a:pt x="101" y="156"/>
                    <a:pt x="114" y="144"/>
                    <a:pt x="126" y="144"/>
                  </a:cubicBezTo>
                  <a:cubicBezTo>
                    <a:pt x="164" y="119"/>
                    <a:pt x="215" y="80"/>
                    <a:pt x="252" y="55"/>
                  </a:cubicBezTo>
                  <a:cubicBezTo>
                    <a:pt x="277" y="55"/>
                    <a:pt x="277" y="30"/>
                    <a:pt x="265" y="18"/>
                  </a:cubicBezTo>
                  <a:cubicBezTo>
                    <a:pt x="265" y="9"/>
                    <a:pt x="252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3"/>
            <p:cNvSpPr/>
            <p:nvPr/>
          </p:nvSpPr>
          <p:spPr>
            <a:xfrm>
              <a:off x="3403375" y="4742950"/>
              <a:ext cx="7750" cy="6700"/>
            </a:xfrm>
            <a:custGeom>
              <a:avLst/>
              <a:gdLst/>
              <a:ahLst/>
              <a:cxnLst/>
              <a:rect l="l" t="t" r="r" b="b"/>
              <a:pathLst>
                <a:path w="310" h="268" extrusionOk="0">
                  <a:moveTo>
                    <a:pt x="272" y="0"/>
                  </a:moveTo>
                  <a:cubicBezTo>
                    <a:pt x="263" y="0"/>
                    <a:pt x="253" y="3"/>
                    <a:pt x="247" y="10"/>
                  </a:cubicBezTo>
                  <a:cubicBezTo>
                    <a:pt x="172" y="73"/>
                    <a:pt x="96" y="135"/>
                    <a:pt x="21" y="211"/>
                  </a:cubicBezTo>
                  <a:cubicBezTo>
                    <a:pt x="1" y="231"/>
                    <a:pt x="21" y="268"/>
                    <a:pt x="50" y="268"/>
                  </a:cubicBezTo>
                  <a:cubicBezTo>
                    <a:pt x="57" y="268"/>
                    <a:pt x="64" y="266"/>
                    <a:pt x="71" y="261"/>
                  </a:cubicBezTo>
                  <a:cubicBezTo>
                    <a:pt x="147" y="186"/>
                    <a:pt x="222" y="123"/>
                    <a:pt x="298" y="60"/>
                  </a:cubicBezTo>
                  <a:cubicBezTo>
                    <a:pt x="310" y="48"/>
                    <a:pt x="310" y="23"/>
                    <a:pt x="298" y="10"/>
                  </a:cubicBezTo>
                  <a:cubicBezTo>
                    <a:pt x="291" y="3"/>
                    <a:pt x="281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3"/>
            <p:cNvSpPr/>
            <p:nvPr/>
          </p:nvSpPr>
          <p:spPr>
            <a:xfrm>
              <a:off x="3401900" y="4741750"/>
              <a:ext cx="8475" cy="7325"/>
            </a:xfrm>
            <a:custGeom>
              <a:avLst/>
              <a:gdLst/>
              <a:ahLst/>
              <a:cxnLst/>
              <a:rect l="l" t="t" r="r" b="b"/>
              <a:pathLst>
                <a:path w="339" h="293" extrusionOk="0">
                  <a:moveTo>
                    <a:pt x="55" y="225"/>
                  </a:moveTo>
                  <a:cubicBezTo>
                    <a:pt x="58" y="225"/>
                    <a:pt x="61" y="228"/>
                    <a:pt x="67" y="234"/>
                  </a:cubicBezTo>
                  <a:cubicBezTo>
                    <a:pt x="61" y="230"/>
                    <a:pt x="55" y="227"/>
                    <a:pt x="49" y="227"/>
                  </a:cubicBezTo>
                  <a:lnTo>
                    <a:pt x="49" y="227"/>
                  </a:lnTo>
                  <a:cubicBezTo>
                    <a:pt x="51" y="225"/>
                    <a:pt x="53" y="225"/>
                    <a:pt x="55" y="225"/>
                  </a:cubicBezTo>
                  <a:close/>
                  <a:moveTo>
                    <a:pt x="284" y="0"/>
                  </a:moveTo>
                  <a:cubicBezTo>
                    <a:pt x="279" y="0"/>
                    <a:pt x="273" y="2"/>
                    <a:pt x="268" y="7"/>
                  </a:cubicBezTo>
                  <a:lnTo>
                    <a:pt x="155" y="121"/>
                  </a:lnTo>
                  <a:lnTo>
                    <a:pt x="92" y="183"/>
                  </a:lnTo>
                  <a:lnTo>
                    <a:pt x="67" y="208"/>
                  </a:lnTo>
                  <a:lnTo>
                    <a:pt x="55" y="222"/>
                  </a:lnTo>
                  <a:lnTo>
                    <a:pt x="42" y="222"/>
                  </a:lnTo>
                  <a:lnTo>
                    <a:pt x="42" y="227"/>
                  </a:lnTo>
                  <a:lnTo>
                    <a:pt x="42" y="227"/>
                  </a:lnTo>
                  <a:cubicBezTo>
                    <a:pt x="16" y="230"/>
                    <a:pt x="0" y="265"/>
                    <a:pt x="30" y="284"/>
                  </a:cubicBezTo>
                  <a:cubicBezTo>
                    <a:pt x="38" y="290"/>
                    <a:pt x="46" y="292"/>
                    <a:pt x="54" y="292"/>
                  </a:cubicBezTo>
                  <a:cubicBezTo>
                    <a:pt x="79" y="292"/>
                    <a:pt x="98" y="266"/>
                    <a:pt x="117" y="247"/>
                  </a:cubicBezTo>
                  <a:cubicBezTo>
                    <a:pt x="142" y="234"/>
                    <a:pt x="155" y="208"/>
                    <a:pt x="180" y="183"/>
                  </a:cubicBezTo>
                  <a:cubicBezTo>
                    <a:pt x="231" y="146"/>
                    <a:pt x="268" y="96"/>
                    <a:pt x="318" y="58"/>
                  </a:cubicBezTo>
                  <a:cubicBezTo>
                    <a:pt x="339" y="37"/>
                    <a:pt x="310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3"/>
            <p:cNvSpPr/>
            <p:nvPr/>
          </p:nvSpPr>
          <p:spPr>
            <a:xfrm>
              <a:off x="3398525" y="4742525"/>
              <a:ext cx="8050" cy="6850"/>
            </a:xfrm>
            <a:custGeom>
              <a:avLst/>
              <a:gdLst/>
              <a:ahLst/>
              <a:cxnLst/>
              <a:rect l="l" t="t" r="r" b="b"/>
              <a:pathLst>
                <a:path w="322" h="274" extrusionOk="0">
                  <a:moveTo>
                    <a:pt x="280" y="1"/>
                  </a:moveTo>
                  <a:cubicBezTo>
                    <a:pt x="271" y="1"/>
                    <a:pt x="262" y="5"/>
                    <a:pt x="252" y="14"/>
                  </a:cubicBezTo>
                  <a:cubicBezTo>
                    <a:pt x="177" y="90"/>
                    <a:pt x="101" y="152"/>
                    <a:pt x="26" y="216"/>
                  </a:cubicBezTo>
                  <a:cubicBezTo>
                    <a:pt x="14" y="228"/>
                    <a:pt x="1" y="241"/>
                    <a:pt x="14" y="253"/>
                  </a:cubicBezTo>
                  <a:cubicBezTo>
                    <a:pt x="21" y="268"/>
                    <a:pt x="28" y="274"/>
                    <a:pt x="38" y="274"/>
                  </a:cubicBezTo>
                  <a:cubicBezTo>
                    <a:pt x="45" y="274"/>
                    <a:pt x="54" y="271"/>
                    <a:pt x="64" y="266"/>
                  </a:cubicBezTo>
                  <a:cubicBezTo>
                    <a:pt x="139" y="203"/>
                    <a:pt x="227" y="140"/>
                    <a:pt x="302" y="65"/>
                  </a:cubicBezTo>
                  <a:cubicBezTo>
                    <a:pt x="321" y="36"/>
                    <a:pt x="305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3"/>
            <p:cNvSpPr/>
            <p:nvPr/>
          </p:nvSpPr>
          <p:spPr>
            <a:xfrm>
              <a:off x="3398525" y="4741075"/>
              <a:ext cx="6950" cy="7075"/>
            </a:xfrm>
            <a:custGeom>
              <a:avLst/>
              <a:gdLst/>
              <a:ahLst/>
              <a:cxnLst/>
              <a:rect l="l" t="t" r="r" b="b"/>
              <a:pathLst>
                <a:path w="278" h="283" extrusionOk="0">
                  <a:moveTo>
                    <a:pt x="246" y="0"/>
                  </a:moveTo>
                  <a:cubicBezTo>
                    <a:pt x="240" y="0"/>
                    <a:pt x="234" y="3"/>
                    <a:pt x="227" y="9"/>
                  </a:cubicBezTo>
                  <a:cubicBezTo>
                    <a:pt x="152" y="85"/>
                    <a:pt x="89" y="160"/>
                    <a:pt x="14" y="223"/>
                  </a:cubicBezTo>
                  <a:cubicBezTo>
                    <a:pt x="1" y="235"/>
                    <a:pt x="1" y="261"/>
                    <a:pt x="14" y="274"/>
                  </a:cubicBezTo>
                  <a:cubicBezTo>
                    <a:pt x="20" y="280"/>
                    <a:pt x="26" y="283"/>
                    <a:pt x="32" y="283"/>
                  </a:cubicBezTo>
                  <a:cubicBezTo>
                    <a:pt x="39" y="283"/>
                    <a:pt x="45" y="280"/>
                    <a:pt x="51" y="274"/>
                  </a:cubicBezTo>
                  <a:cubicBezTo>
                    <a:pt x="126" y="198"/>
                    <a:pt x="202" y="123"/>
                    <a:pt x="265" y="47"/>
                  </a:cubicBezTo>
                  <a:cubicBezTo>
                    <a:pt x="277" y="34"/>
                    <a:pt x="277" y="22"/>
                    <a:pt x="265" y="9"/>
                  </a:cubicBezTo>
                  <a:cubicBezTo>
                    <a:pt x="259" y="3"/>
                    <a:pt x="252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3"/>
            <p:cNvSpPr/>
            <p:nvPr/>
          </p:nvSpPr>
          <p:spPr>
            <a:xfrm>
              <a:off x="3397275" y="4738900"/>
              <a:ext cx="7425" cy="7700"/>
            </a:xfrm>
            <a:custGeom>
              <a:avLst/>
              <a:gdLst/>
              <a:ahLst/>
              <a:cxnLst/>
              <a:rect l="l" t="t" r="r" b="b"/>
              <a:pathLst>
                <a:path w="297" h="308" extrusionOk="0">
                  <a:moveTo>
                    <a:pt x="252" y="0"/>
                  </a:moveTo>
                  <a:cubicBezTo>
                    <a:pt x="244" y="0"/>
                    <a:pt x="235" y="3"/>
                    <a:pt x="227" y="9"/>
                  </a:cubicBezTo>
                  <a:cubicBezTo>
                    <a:pt x="151" y="84"/>
                    <a:pt x="76" y="159"/>
                    <a:pt x="13" y="247"/>
                  </a:cubicBezTo>
                  <a:cubicBezTo>
                    <a:pt x="0" y="272"/>
                    <a:pt x="0" y="285"/>
                    <a:pt x="13" y="297"/>
                  </a:cubicBezTo>
                  <a:cubicBezTo>
                    <a:pt x="19" y="304"/>
                    <a:pt x="29" y="307"/>
                    <a:pt x="38" y="307"/>
                  </a:cubicBezTo>
                  <a:cubicBezTo>
                    <a:pt x="48" y="307"/>
                    <a:pt x="57" y="304"/>
                    <a:pt x="64" y="297"/>
                  </a:cubicBezTo>
                  <a:cubicBezTo>
                    <a:pt x="126" y="210"/>
                    <a:pt x="202" y="134"/>
                    <a:pt x="277" y="59"/>
                  </a:cubicBezTo>
                  <a:cubicBezTo>
                    <a:pt x="296" y="29"/>
                    <a:pt x="279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3"/>
            <p:cNvSpPr/>
            <p:nvPr/>
          </p:nvSpPr>
          <p:spPr>
            <a:xfrm>
              <a:off x="3398850" y="4739475"/>
              <a:ext cx="5700" cy="6075"/>
            </a:xfrm>
            <a:custGeom>
              <a:avLst/>
              <a:gdLst/>
              <a:ahLst/>
              <a:cxnLst/>
              <a:rect l="l" t="t" r="r" b="b"/>
              <a:pathLst>
                <a:path w="228" h="243" extrusionOk="0">
                  <a:moveTo>
                    <a:pt x="195" y="1"/>
                  </a:moveTo>
                  <a:cubicBezTo>
                    <a:pt x="189" y="1"/>
                    <a:pt x="183" y="4"/>
                    <a:pt x="177" y="11"/>
                  </a:cubicBezTo>
                  <a:cubicBezTo>
                    <a:pt x="113" y="61"/>
                    <a:pt x="63" y="123"/>
                    <a:pt x="13" y="199"/>
                  </a:cubicBezTo>
                  <a:cubicBezTo>
                    <a:pt x="1" y="212"/>
                    <a:pt x="13" y="237"/>
                    <a:pt x="26" y="237"/>
                  </a:cubicBezTo>
                  <a:cubicBezTo>
                    <a:pt x="29" y="241"/>
                    <a:pt x="34" y="242"/>
                    <a:pt x="39" y="242"/>
                  </a:cubicBezTo>
                  <a:cubicBezTo>
                    <a:pt x="51" y="242"/>
                    <a:pt x="67" y="233"/>
                    <a:pt x="76" y="224"/>
                  </a:cubicBezTo>
                  <a:cubicBezTo>
                    <a:pt x="76" y="212"/>
                    <a:pt x="88" y="199"/>
                    <a:pt x="101" y="187"/>
                  </a:cubicBezTo>
                  <a:lnTo>
                    <a:pt x="101" y="174"/>
                  </a:lnTo>
                  <a:lnTo>
                    <a:pt x="113" y="174"/>
                  </a:lnTo>
                  <a:cubicBezTo>
                    <a:pt x="113" y="174"/>
                    <a:pt x="113" y="162"/>
                    <a:pt x="126" y="162"/>
                  </a:cubicBezTo>
                  <a:cubicBezTo>
                    <a:pt x="126" y="149"/>
                    <a:pt x="139" y="149"/>
                    <a:pt x="139" y="136"/>
                  </a:cubicBezTo>
                  <a:cubicBezTo>
                    <a:pt x="164" y="111"/>
                    <a:pt x="189" y="73"/>
                    <a:pt x="214" y="48"/>
                  </a:cubicBezTo>
                  <a:cubicBezTo>
                    <a:pt x="227" y="36"/>
                    <a:pt x="227" y="23"/>
                    <a:pt x="214" y="11"/>
                  </a:cubicBezTo>
                  <a:cubicBezTo>
                    <a:pt x="208" y="4"/>
                    <a:pt x="202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3"/>
            <p:cNvSpPr/>
            <p:nvPr/>
          </p:nvSpPr>
          <p:spPr>
            <a:xfrm>
              <a:off x="3403550" y="4740750"/>
              <a:ext cx="5400" cy="542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77" y="0"/>
                  </a:moveTo>
                  <a:cubicBezTo>
                    <a:pt x="168" y="0"/>
                    <a:pt x="158" y="3"/>
                    <a:pt x="152" y="10"/>
                  </a:cubicBezTo>
                  <a:cubicBezTo>
                    <a:pt x="101" y="60"/>
                    <a:pt x="51" y="111"/>
                    <a:pt x="14" y="161"/>
                  </a:cubicBezTo>
                  <a:cubicBezTo>
                    <a:pt x="1" y="173"/>
                    <a:pt x="14" y="198"/>
                    <a:pt x="26" y="211"/>
                  </a:cubicBezTo>
                  <a:cubicBezTo>
                    <a:pt x="30" y="215"/>
                    <a:pt x="35" y="216"/>
                    <a:pt x="40" y="216"/>
                  </a:cubicBezTo>
                  <a:cubicBezTo>
                    <a:pt x="53" y="216"/>
                    <a:pt x="68" y="207"/>
                    <a:pt x="76" y="198"/>
                  </a:cubicBezTo>
                  <a:lnTo>
                    <a:pt x="76" y="186"/>
                  </a:lnTo>
                  <a:lnTo>
                    <a:pt x="89" y="186"/>
                  </a:lnTo>
                  <a:cubicBezTo>
                    <a:pt x="89" y="173"/>
                    <a:pt x="89" y="173"/>
                    <a:pt x="101" y="161"/>
                  </a:cubicBezTo>
                  <a:cubicBezTo>
                    <a:pt x="114" y="148"/>
                    <a:pt x="114" y="136"/>
                    <a:pt x="127" y="123"/>
                  </a:cubicBezTo>
                  <a:lnTo>
                    <a:pt x="202" y="47"/>
                  </a:lnTo>
                  <a:cubicBezTo>
                    <a:pt x="215" y="35"/>
                    <a:pt x="215" y="22"/>
                    <a:pt x="202" y="10"/>
                  </a:cubicBezTo>
                  <a:cubicBezTo>
                    <a:pt x="196" y="3"/>
                    <a:pt x="187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3"/>
            <p:cNvSpPr/>
            <p:nvPr/>
          </p:nvSpPr>
          <p:spPr>
            <a:xfrm>
              <a:off x="3401675" y="4739800"/>
              <a:ext cx="5050" cy="4575"/>
            </a:xfrm>
            <a:custGeom>
              <a:avLst/>
              <a:gdLst/>
              <a:ahLst/>
              <a:cxnLst/>
              <a:rect l="l" t="t" r="r" b="b"/>
              <a:pathLst>
                <a:path w="202" h="183" extrusionOk="0">
                  <a:moveTo>
                    <a:pt x="170" y="1"/>
                  </a:moveTo>
                  <a:cubicBezTo>
                    <a:pt x="164" y="1"/>
                    <a:pt x="158" y="4"/>
                    <a:pt x="151" y="10"/>
                  </a:cubicBezTo>
                  <a:cubicBezTo>
                    <a:pt x="101" y="48"/>
                    <a:pt x="64" y="85"/>
                    <a:pt x="13" y="136"/>
                  </a:cubicBezTo>
                  <a:cubicBezTo>
                    <a:pt x="0" y="149"/>
                    <a:pt x="0" y="161"/>
                    <a:pt x="13" y="174"/>
                  </a:cubicBezTo>
                  <a:cubicBezTo>
                    <a:pt x="19" y="180"/>
                    <a:pt x="29" y="183"/>
                    <a:pt x="38" y="183"/>
                  </a:cubicBezTo>
                  <a:cubicBezTo>
                    <a:pt x="48" y="183"/>
                    <a:pt x="57" y="180"/>
                    <a:pt x="64" y="174"/>
                  </a:cubicBezTo>
                  <a:cubicBezTo>
                    <a:pt x="101" y="136"/>
                    <a:pt x="151" y="98"/>
                    <a:pt x="189" y="48"/>
                  </a:cubicBezTo>
                  <a:cubicBezTo>
                    <a:pt x="202" y="35"/>
                    <a:pt x="202" y="23"/>
                    <a:pt x="189" y="10"/>
                  </a:cubicBezTo>
                  <a:cubicBezTo>
                    <a:pt x="183" y="4"/>
                    <a:pt x="177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3"/>
            <p:cNvSpPr/>
            <p:nvPr/>
          </p:nvSpPr>
          <p:spPr>
            <a:xfrm>
              <a:off x="3396350" y="4738225"/>
              <a:ext cx="7225" cy="7100"/>
            </a:xfrm>
            <a:custGeom>
              <a:avLst/>
              <a:gdLst/>
              <a:ahLst/>
              <a:cxnLst/>
              <a:rect l="l" t="t" r="r" b="b"/>
              <a:pathLst>
                <a:path w="289" h="284" extrusionOk="0">
                  <a:moveTo>
                    <a:pt x="251" y="1"/>
                  </a:moveTo>
                  <a:cubicBezTo>
                    <a:pt x="242" y="1"/>
                    <a:pt x="232" y="4"/>
                    <a:pt x="226" y="10"/>
                  </a:cubicBezTo>
                  <a:cubicBezTo>
                    <a:pt x="163" y="86"/>
                    <a:pt x="88" y="161"/>
                    <a:pt x="12" y="224"/>
                  </a:cubicBezTo>
                  <a:cubicBezTo>
                    <a:pt x="0" y="237"/>
                    <a:pt x="0" y="262"/>
                    <a:pt x="12" y="274"/>
                  </a:cubicBezTo>
                  <a:cubicBezTo>
                    <a:pt x="19" y="281"/>
                    <a:pt x="28" y="284"/>
                    <a:pt x="38" y="284"/>
                  </a:cubicBezTo>
                  <a:cubicBezTo>
                    <a:pt x="47" y="284"/>
                    <a:pt x="56" y="281"/>
                    <a:pt x="62" y="274"/>
                  </a:cubicBezTo>
                  <a:lnTo>
                    <a:pt x="277" y="61"/>
                  </a:lnTo>
                  <a:cubicBezTo>
                    <a:pt x="289" y="36"/>
                    <a:pt x="289" y="22"/>
                    <a:pt x="277" y="10"/>
                  </a:cubicBezTo>
                  <a:cubicBezTo>
                    <a:pt x="270" y="4"/>
                    <a:pt x="26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3"/>
            <p:cNvSpPr/>
            <p:nvPr/>
          </p:nvSpPr>
          <p:spPr>
            <a:xfrm>
              <a:off x="3394450" y="4737925"/>
              <a:ext cx="6625" cy="6775"/>
            </a:xfrm>
            <a:custGeom>
              <a:avLst/>
              <a:gdLst/>
              <a:ahLst/>
              <a:cxnLst/>
              <a:rect l="l" t="t" r="r" b="b"/>
              <a:pathLst>
                <a:path w="265" h="271" extrusionOk="0">
                  <a:moveTo>
                    <a:pt x="233" y="0"/>
                  </a:moveTo>
                  <a:cubicBezTo>
                    <a:pt x="227" y="0"/>
                    <a:pt x="220" y="3"/>
                    <a:pt x="214" y="9"/>
                  </a:cubicBezTo>
                  <a:cubicBezTo>
                    <a:pt x="138" y="85"/>
                    <a:pt x="76" y="148"/>
                    <a:pt x="13" y="224"/>
                  </a:cubicBezTo>
                  <a:cubicBezTo>
                    <a:pt x="1" y="236"/>
                    <a:pt x="1" y="249"/>
                    <a:pt x="13" y="261"/>
                  </a:cubicBezTo>
                  <a:cubicBezTo>
                    <a:pt x="19" y="267"/>
                    <a:pt x="29" y="271"/>
                    <a:pt x="38" y="271"/>
                  </a:cubicBezTo>
                  <a:cubicBezTo>
                    <a:pt x="48" y="271"/>
                    <a:pt x="57" y="267"/>
                    <a:pt x="63" y="261"/>
                  </a:cubicBezTo>
                  <a:cubicBezTo>
                    <a:pt x="126" y="198"/>
                    <a:pt x="189" y="123"/>
                    <a:pt x="252" y="60"/>
                  </a:cubicBezTo>
                  <a:cubicBezTo>
                    <a:pt x="264" y="48"/>
                    <a:pt x="264" y="22"/>
                    <a:pt x="252" y="9"/>
                  </a:cubicBezTo>
                  <a:cubicBezTo>
                    <a:pt x="246" y="3"/>
                    <a:pt x="239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3"/>
            <p:cNvSpPr/>
            <p:nvPr/>
          </p:nvSpPr>
          <p:spPr>
            <a:xfrm>
              <a:off x="3393500" y="4735450"/>
              <a:ext cx="9325" cy="8900"/>
            </a:xfrm>
            <a:custGeom>
              <a:avLst/>
              <a:gdLst/>
              <a:ahLst/>
              <a:cxnLst/>
              <a:rect l="l" t="t" r="r" b="b"/>
              <a:pathLst>
                <a:path w="373" h="356" extrusionOk="0">
                  <a:moveTo>
                    <a:pt x="319" y="1"/>
                  </a:moveTo>
                  <a:cubicBezTo>
                    <a:pt x="313" y="1"/>
                    <a:pt x="307" y="3"/>
                    <a:pt x="302" y="8"/>
                  </a:cubicBezTo>
                  <a:lnTo>
                    <a:pt x="32" y="278"/>
                  </a:lnTo>
                  <a:lnTo>
                    <a:pt x="32" y="278"/>
                  </a:lnTo>
                  <a:cubicBezTo>
                    <a:pt x="32" y="278"/>
                    <a:pt x="32" y="278"/>
                    <a:pt x="32" y="278"/>
                  </a:cubicBezTo>
                  <a:cubicBezTo>
                    <a:pt x="21" y="278"/>
                    <a:pt x="9" y="284"/>
                    <a:pt x="0" y="297"/>
                  </a:cubicBezTo>
                  <a:lnTo>
                    <a:pt x="0" y="335"/>
                  </a:lnTo>
                  <a:cubicBezTo>
                    <a:pt x="0" y="350"/>
                    <a:pt x="14" y="356"/>
                    <a:pt x="27" y="356"/>
                  </a:cubicBezTo>
                  <a:cubicBezTo>
                    <a:pt x="36" y="356"/>
                    <a:pt x="46" y="353"/>
                    <a:pt x="51" y="348"/>
                  </a:cubicBezTo>
                  <a:cubicBezTo>
                    <a:pt x="151" y="247"/>
                    <a:pt x="252" y="159"/>
                    <a:pt x="353" y="58"/>
                  </a:cubicBezTo>
                  <a:cubicBezTo>
                    <a:pt x="373" y="38"/>
                    <a:pt x="344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3"/>
            <p:cNvSpPr/>
            <p:nvPr/>
          </p:nvSpPr>
          <p:spPr>
            <a:xfrm>
              <a:off x="3391950" y="4734450"/>
              <a:ext cx="7550" cy="8275"/>
            </a:xfrm>
            <a:custGeom>
              <a:avLst/>
              <a:gdLst/>
              <a:ahLst/>
              <a:cxnLst/>
              <a:rect l="l" t="t" r="r" b="b"/>
              <a:pathLst>
                <a:path w="302" h="331" extrusionOk="0">
                  <a:moveTo>
                    <a:pt x="264" y="1"/>
                  </a:moveTo>
                  <a:cubicBezTo>
                    <a:pt x="255" y="1"/>
                    <a:pt x="245" y="4"/>
                    <a:pt x="238" y="10"/>
                  </a:cubicBezTo>
                  <a:lnTo>
                    <a:pt x="12" y="274"/>
                  </a:lnTo>
                  <a:cubicBezTo>
                    <a:pt x="0" y="287"/>
                    <a:pt x="0" y="312"/>
                    <a:pt x="12" y="324"/>
                  </a:cubicBezTo>
                  <a:cubicBezTo>
                    <a:pt x="21" y="324"/>
                    <a:pt x="35" y="330"/>
                    <a:pt x="47" y="330"/>
                  </a:cubicBezTo>
                  <a:cubicBezTo>
                    <a:pt x="53" y="330"/>
                    <a:pt x="58" y="329"/>
                    <a:pt x="62" y="324"/>
                  </a:cubicBezTo>
                  <a:lnTo>
                    <a:pt x="289" y="61"/>
                  </a:lnTo>
                  <a:cubicBezTo>
                    <a:pt x="302" y="48"/>
                    <a:pt x="302" y="23"/>
                    <a:pt x="289" y="10"/>
                  </a:cubicBezTo>
                  <a:cubicBezTo>
                    <a:pt x="283" y="4"/>
                    <a:pt x="27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3"/>
            <p:cNvSpPr/>
            <p:nvPr/>
          </p:nvSpPr>
          <p:spPr>
            <a:xfrm>
              <a:off x="3390350" y="4734450"/>
              <a:ext cx="9150" cy="9650"/>
            </a:xfrm>
            <a:custGeom>
              <a:avLst/>
              <a:gdLst/>
              <a:ahLst/>
              <a:cxnLst/>
              <a:rect l="l" t="t" r="r" b="b"/>
              <a:pathLst>
                <a:path w="366" h="386" extrusionOk="0">
                  <a:moveTo>
                    <a:pt x="328" y="1"/>
                  </a:moveTo>
                  <a:cubicBezTo>
                    <a:pt x="319" y="1"/>
                    <a:pt x="309" y="4"/>
                    <a:pt x="302" y="10"/>
                  </a:cubicBezTo>
                  <a:cubicBezTo>
                    <a:pt x="226" y="109"/>
                    <a:pt x="139" y="198"/>
                    <a:pt x="52" y="295"/>
                  </a:cubicBezTo>
                  <a:lnTo>
                    <a:pt x="52" y="295"/>
                  </a:lnTo>
                  <a:cubicBezTo>
                    <a:pt x="50" y="295"/>
                    <a:pt x="48" y="295"/>
                    <a:pt x="46" y="295"/>
                  </a:cubicBezTo>
                  <a:cubicBezTo>
                    <a:pt x="32" y="295"/>
                    <a:pt x="23" y="306"/>
                    <a:pt x="14" y="324"/>
                  </a:cubicBezTo>
                  <a:cubicBezTo>
                    <a:pt x="14" y="324"/>
                    <a:pt x="14" y="337"/>
                    <a:pt x="1" y="350"/>
                  </a:cubicBezTo>
                  <a:cubicBezTo>
                    <a:pt x="1" y="367"/>
                    <a:pt x="20" y="385"/>
                    <a:pt x="40" y="385"/>
                  </a:cubicBezTo>
                  <a:cubicBezTo>
                    <a:pt x="48" y="385"/>
                    <a:pt x="57" y="382"/>
                    <a:pt x="64" y="375"/>
                  </a:cubicBezTo>
                  <a:cubicBezTo>
                    <a:pt x="165" y="274"/>
                    <a:pt x="252" y="161"/>
                    <a:pt x="353" y="61"/>
                  </a:cubicBezTo>
                  <a:cubicBezTo>
                    <a:pt x="366" y="48"/>
                    <a:pt x="366" y="23"/>
                    <a:pt x="353" y="10"/>
                  </a:cubicBezTo>
                  <a:cubicBezTo>
                    <a:pt x="347" y="4"/>
                    <a:pt x="337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3"/>
            <p:cNvSpPr/>
            <p:nvPr/>
          </p:nvSpPr>
          <p:spPr>
            <a:xfrm>
              <a:off x="3387950" y="4735000"/>
              <a:ext cx="7450" cy="8075"/>
            </a:xfrm>
            <a:custGeom>
              <a:avLst/>
              <a:gdLst/>
              <a:ahLst/>
              <a:cxnLst/>
              <a:rect l="l" t="t" r="r" b="b"/>
              <a:pathLst>
                <a:path w="298" h="323" extrusionOk="0">
                  <a:moveTo>
                    <a:pt x="273" y="1"/>
                  </a:moveTo>
                  <a:cubicBezTo>
                    <a:pt x="248" y="1"/>
                    <a:pt x="235" y="1"/>
                    <a:pt x="222" y="14"/>
                  </a:cubicBezTo>
                  <a:cubicBezTo>
                    <a:pt x="160" y="101"/>
                    <a:pt x="97" y="190"/>
                    <a:pt x="21" y="265"/>
                  </a:cubicBezTo>
                  <a:cubicBezTo>
                    <a:pt x="1" y="285"/>
                    <a:pt x="22" y="322"/>
                    <a:pt x="51" y="322"/>
                  </a:cubicBezTo>
                  <a:cubicBezTo>
                    <a:pt x="57" y="322"/>
                    <a:pt x="64" y="320"/>
                    <a:pt x="72" y="315"/>
                  </a:cubicBezTo>
                  <a:cubicBezTo>
                    <a:pt x="147" y="227"/>
                    <a:pt x="210" y="139"/>
                    <a:pt x="286" y="51"/>
                  </a:cubicBezTo>
                  <a:cubicBezTo>
                    <a:pt x="298" y="39"/>
                    <a:pt x="286" y="14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3"/>
            <p:cNvSpPr/>
            <p:nvPr/>
          </p:nvSpPr>
          <p:spPr>
            <a:xfrm>
              <a:off x="3385475" y="4733925"/>
              <a:ext cx="7750" cy="8225"/>
            </a:xfrm>
            <a:custGeom>
              <a:avLst/>
              <a:gdLst/>
              <a:ahLst/>
              <a:cxnLst/>
              <a:rect l="l" t="t" r="r" b="b"/>
              <a:pathLst>
                <a:path w="310" h="329" extrusionOk="0">
                  <a:moveTo>
                    <a:pt x="262" y="1"/>
                  </a:moveTo>
                  <a:cubicBezTo>
                    <a:pt x="256" y="1"/>
                    <a:pt x="250" y="2"/>
                    <a:pt x="246" y="6"/>
                  </a:cubicBezTo>
                  <a:cubicBezTo>
                    <a:pt x="171" y="107"/>
                    <a:pt x="95" y="194"/>
                    <a:pt x="20" y="270"/>
                  </a:cubicBezTo>
                  <a:cubicBezTo>
                    <a:pt x="0" y="299"/>
                    <a:pt x="19" y="328"/>
                    <a:pt x="45" y="328"/>
                  </a:cubicBezTo>
                  <a:cubicBezTo>
                    <a:pt x="53" y="328"/>
                    <a:pt x="61" y="326"/>
                    <a:pt x="70" y="320"/>
                  </a:cubicBezTo>
                  <a:lnTo>
                    <a:pt x="296" y="57"/>
                  </a:lnTo>
                  <a:cubicBezTo>
                    <a:pt x="309" y="44"/>
                    <a:pt x="309" y="31"/>
                    <a:pt x="296" y="6"/>
                  </a:cubicBezTo>
                  <a:cubicBezTo>
                    <a:pt x="288" y="6"/>
                    <a:pt x="274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3"/>
            <p:cNvSpPr/>
            <p:nvPr/>
          </p:nvSpPr>
          <p:spPr>
            <a:xfrm>
              <a:off x="3380800" y="4734500"/>
              <a:ext cx="11650" cy="13825"/>
            </a:xfrm>
            <a:custGeom>
              <a:avLst/>
              <a:gdLst/>
              <a:ahLst/>
              <a:cxnLst/>
              <a:rect l="l" t="t" r="r" b="b"/>
              <a:pathLst>
                <a:path w="466" h="553" extrusionOk="0">
                  <a:moveTo>
                    <a:pt x="416" y="0"/>
                  </a:moveTo>
                  <a:cubicBezTo>
                    <a:pt x="408" y="0"/>
                    <a:pt x="401" y="3"/>
                    <a:pt x="396" y="8"/>
                  </a:cubicBezTo>
                  <a:cubicBezTo>
                    <a:pt x="257" y="159"/>
                    <a:pt x="131" y="335"/>
                    <a:pt x="18" y="498"/>
                  </a:cubicBezTo>
                  <a:cubicBezTo>
                    <a:pt x="1" y="525"/>
                    <a:pt x="27" y="552"/>
                    <a:pt x="52" y="552"/>
                  </a:cubicBezTo>
                  <a:cubicBezTo>
                    <a:pt x="63" y="552"/>
                    <a:pt x="74" y="548"/>
                    <a:pt x="81" y="537"/>
                  </a:cubicBezTo>
                  <a:cubicBezTo>
                    <a:pt x="181" y="373"/>
                    <a:pt x="307" y="210"/>
                    <a:pt x="446" y="59"/>
                  </a:cubicBezTo>
                  <a:cubicBezTo>
                    <a:pt x="465" y="29"/>
                    <a:pt x="440" y="0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3"/>
            <p:cNvSpPr/>
            <p:nvPr/>
          </p:nvSpPr>
          <p:spPr>
            <a:xfrm>
              <a:off x="3377275" y="4739025"/>
              <a:ext cx="8850" cy="16075"/>
            </a:xfrm>
            <a:custGeom>
              <a:avLst/>
              <a:gdLst/>
              <a:ahLst/>
              <a:cxnLst/>
              <a:rect l="l" t="t" r="r" b="b"/>
              <a:pathLst>
                <a:path w="354" h="643" extrusionOk="0">
                  <a:moveTo>
                    <a:pt x="301" y="0"/>
                  </a:moveTo>
                  <a:cubicBezTo>
                    <a:pt x="290" y="0"/>
                    <a:pt x="279" y="5"/>
                    <a:pt x="272" y="16"/>
                  </a:cubicBezTo>
                  <a:cubicBezTo>
                    <a:pt x="159" y="205"/>
                    <a:pt x="71" y="406"/>
                    <a:pt x="9" y="607"/>
                  </a:cubicBezTo>
                  <a:cubicBezTo>
                    <a:pt x="1" y="629"/>
                    <a:pt x="19" y="642"/>
                    <a:pt x="38" y="642"/>
                  </a:cubicBezTo>
                  <a:cubicBezTo>
                    <a:pt x="52" y="642"/>
                    <a:pt x="66" y="635"/>
                    <a:pt x="71" y="619"/>
                  </a:cubicBezTo>
                  <a:cubicBezTo>
                    <a:pt x="134" y="418"/>
                    <a:pt x="222" y="230"/>
                    <a:pt x="336" y="54"/>
                  </a:cubicBezTo>
                  <a:cubicBezTo>
                    <a:pt x="353" y="27"/>
                    <a:pt x="32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3"/>
            <p:cNvSpPr/>
            <p:nvPr/>
          </p:nvSpPr>
          <p:spPr>
            <a:xfrm>
              <a:off x="3387850" y="4762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7" name="Google Shape;3307;p13"/>
          <p:cNvGrpSpPr/>
          <p:nvPr/>
        </p:nvGrpSpPr>
        <p:grpSpPr>
          <a:xfrm rot="-1463749">
            <a:off x="-274547" y="3663031"/>
            <a:ext cx="588968" cy="421942"/>
            <a:chOff x="4098325" y="5192025"/>
            <a:chExt cx="316300" cy="226600"/>
          </a:xfrm>
        </p:grpSpPr>
        <p:sp>
          <p:nvSpPr>
            <p:cNvPr id="3308" name="Google Shape;3308;p13"/>
            <p:cNvSpPr/>
            <p:nvPr/>
          </p:nvSpPr>
          <p:spPr>
            <a:xfrm>
              <a:off x="4159950" y="5221250"/>
              <a:ext cx="137100" cy="110475"/>
            </a:xfrm>
            <a:custGeom>
              <a:avLst/>
              <a:gdLst/>
              <a:ahLst/>
              <a:cxnLst/>
              <a:rect l="l" t="t" r="r" b="b"/>
              <a:pathLst>
                <a:path w="5484" h="4419" extrusionOk="0">
                  <a:moveTo>
                    <a:pt x="4440" y="897"/>
                  </a:moveTo>
                  <a:cubicBezTo>
                    <a:pt x="4503" y="961"/>
                    <a:pt x="4578" y="1023"/>
                    <a:pt x="4641" y="1073"/>
                  </a:cubicBezTo>
                  <a:cubicBezTo>
                    <a:pt x="4566" y="1023"/>
                    <a:pt x="4491" y="986"/>
                    <a:pt x="4415" y="935"/>
                  </a:cubicBezTo>
                  <a:cubicBezTo>
                    <a:pt x="4427" y="935"/>
                    <a:pt x="4440" y="922"/>
                    <a:pt x="4440" y="897"/>
                  </a:cubicBezTo>
                  <a:close/>
                  <a:moveTo>
                    <a:pt x="3962" y="835"/>
                  </a:moveTo>
                  <a:lnTo>
                    <a:pt x="3962" y="835"/>
                  </a:lnTo>
                  <a:cubicBezTo>
                    <a:pt x="4201" y="872"/>
                    <a:pt x="4402" y="986"/>
                    <a:pt x="4591" y="1124"/>
                  </a:cubicBezTo>
                  <a:cubicBezTo>
                    <a:pt x="4390" y="1023"/>
                    <a:pt x="4176" y="922"/>
                    <a:pt x="3962" y="835"/>
                  </a:cubicBezTo>
                  <a:close/>
                  <a:moveTo>
                    <a:pt x="4659" y="1427"/>
                  </a:moveTo>
                  <a:cubicBezTo>
                    <a:pt x="4678" y="1431"/>
                    <a:pt x="4698" y="1438"/>
                    <a:pt x="4717" y="1438"/>
                  </a:cubicBezTo>
                  <a:lnTo>
                    <a:pt x="4667" y="1438"/>
                  </a:lnTo>
                  <a:cubicBezTo>
                    <a:pt x="4667" y="1432"/>
                    <a:pt x="4664" y="1429"/>
                    <a:pt x="4659" y="1427"/>
                  </a:cubicBezTo>
                  <a:close/>
                  <a:moveTo>
                    <a:pt x="4880" y="1526"/>
                  </a:moveTo>
                  <a:cubicBezTo>
                    <a:pt x="4893" y="1526"/>
                    <a:pt x="4905" y="1539"/>
                    <a:pt x="4918" y="1539"/>
                  </a:cubicBezTo>
                  <a:lnTo>
                    <a:pt x="4893" y="1539"/>
                  </a:lnTo>
                  <a:lnTo>
                    <a:pt x="4880" y="1526"/>
                  </a:lnTo>
                  <a:close/>
                  <a:moveTo>
                    <a:pt x="5144" y="1576"/>
                  </a:moveTo>
                  <a:cubicBezTo>
                    <a:pt x="5144" y="1589"/>
                    <a:pt x="5157" y="1601"/>
                    <a:pt x="5170" y="1615"/>
                  </a:cubicBezTo>
                  <a:cubicBezTo>
                    <a:pt x="5144" y="1615"/>
                    <a:pt x="5119" y="1615"/>
                    <a:pt x="5094" y="1601"/>
                  </a:cubicBezTo>
                  <a:cubicBezTo>
                    <a:pt x="5106" y="1601"/>
                    <a:pt x="5119" y="1589"/>
                    <a:pt x="5119" y="1576"/>
                  </a:cubicBezTo>
                  <a:close/>
                  <a:moveTo>
                    <a:pt x="4498" y="1614"/>
                  </a:moveTo>
                  <a:cubicBezTo>
                    <a:pt x="4654" y="1614"/>
                    <a:pt x="4811" y="1627"/>
                    <a:pt x="4968" y="1652"/>
                  </a:cubicBezTo>
                  <a:cubicBezTo>
                    <a:pt x="4811" y="1658"/>
                    <a:pt x="4654" y="1662"/>
                    <a:pt x="4498" y="1662"/>
                  </a:cubicBezTo>
                  <a:cubicBezTo>
                    <a:pt x="4343" y="1662"/>
                    <a:pt x="4189" y="1658"/>
                    <a:pt x="4038" y="1652"/>
                  </a:cubicBezTo>
                  <a:cubicBezTo>
                    <a:pt x="4189" y="1627"/>
                    <a:pt x="4343" y="1614"/>
                    <a:pt x="4498" y="1614"/>
                  </a:cubicBezTo>
                  <a:close/>
                  <a:moveTo>
                    <a:pt x="5056" y="1677"/>
                  </a:moveTo>
                  <a:cubicBezTo>
                    <a:pt x="5069" y="1677"/>
                    <a:pt x="5081" y="1690"/>
                    <a:pt x="5094" y="1690"/>
                  </a:cubicBezTo>
                  <a:cubicBezTo>
                    <a:pt x="5081" y="1690"/>
                    <a:pt x="5069" y="1690"/>
                    <a:pt x="5044" y="1702"/>
                  </a:cubicBezTo>
                  <a:cubicBezTo>
                    <a:pt x="5056" y="1690"/>
                    <a:pt x="5056" y="1677"/>
                    <a:pt x="5056" y="1677"/>
                  </a:cubicBezTo>
                  <a:close/>
                  <a:moveTo>
                    <a:pt x="5195" y="1690"/>
                  </a:moveTo>
                  <a:cubicBezTo>
                    <a:pt x="5198" y="1697"/>
                    <a:pt x="5202" y="1705"/>
                    <a:pt x="5205" y="1713"/>
                  </a:cubicBezTo>
                  <a:lnTo>
                    <a:pt x="5205" y="1713"/>
                  </a:lnTo>
                  <a:cubicBezTo>
                    <a:pt x="5195" y="1702"/>
                    <a:pt x="5194" y="1702"/>
                    <a:pt x="5182" y="1702"/>
                  </a:cubicBezTo>
                  <a:lnTo>
                    <a:pt x="5182" y="1690"/>
                  </a:lnTo>
                  <a:close/>
                  <a:moveTo>
                    <a:pt x="5207" y="1718"/>
                  </a:moveTo>
                  <a:cubicBezTo>
                    <a:pt x="5215" y="1738"/>
                    <a:pt x="5224" y="1761"/>
                    <a:pt x="5232" y="1777"/>
                  </a:cubicBezTo>
                  <a:cubicBezTo>
                    <a:pt x="5220" y="1791"/>
                    <a:pt x="5207" y="1791"/>
                    <a:pt x="5195" y="1791"/>
                  </a:cubicBezTo>
                  <a:cubicBezTo>
                    <a:pt x="5207" y="1777"/>
                    <a:pt x="5207" y="1765"/>
                    <a:pt x="5195" y="1752"/>
                  </a:cubicBezTo>
                  <a:cubicBezTo>
                    <a:pt x="5206" y="1752"/>
                    <a:pt x="5207" y="1730"/>
                    <a:pt x="5207" y="1718"/>
                  </a:cubicBezTo>
                  <a:close/>
                  <a:moveTo>
                    <a:pt x="5257" y="1841"/>
                  </a:moveTo>
                  <a:lnTo>
                    <a:pt x="5257" y="1853"/>
                  </a:lnTo>
                  <a:lnTo>
                    <a:pt x="5232" y="1853"/>
                  </a:lnTo>
                  <a:cubicBezTo>
                    <a:pt x="5220" y="1853"/>
                    <a:pt x="5220" y="1866"/>
                    <a:pt x="5207" y="1866"/>
                  </a:cubicBezTo>
                  <a:cubicBezTo>
                    <a:pt x="5220" y="1866"/>
                    <a:pt x="5220" y="1853"/>
                    <a:pt x="5220" y="1853"/>
                  </a:cubicBezTo>
                  <a:cubicBezTo>
                    <a:pt x="5220" y="1853"/>
                    <a:pt x="5232" y="1853"/>
                    <a:pt x="5245" y="1841"/>
                  </a:cubicBezTo>
                  <a:close/>
                  <a:moveTo>
                    <a:pt x="240" y="1928"/>
                  </a:moveTo>
                  <a:cubicBezTo>
                    <a:pt x="240" y="1928"/>
                    <a:pt x="240" y="1941"/>
                    <a:pt x="227" y="1954"/>
                  </a:cubicBezTo>
                  <a:cubicBezTo>
                    <a:pt x="227" y="1941"/>
                    <a:pt x="240" y="1928"/>
                    <a:pt x="240" y="1928"/>
                  </a:cubicBezTo>
                  <a:close/>
                  <a:moveTo>
                    <a:pt x="5157" y="1891"/>
                  </a:moveTo>
                  <a:cubicBezTo>
                    <a:pt x="5031" y="1954"/>
                    <a:pt x="4905" y="1992"/>
                    <a:pt x="4767" y="2004"/>
                  </a:cubicBezTo>
                  <a:cubicBezTo>
                    <a:pt x="4880" y="1979"/>
                    <a:pt x="5006" y="1941"/>
                    <a:pt x="5119" y="1891"/>
                  </a:cubicBezTo>
                  <a:close/>
                  <a:moveTo>
                    <a:pt x="5280" y="1968"/>
                  </a:moveTo>
                  <a:cubicBezTo>
                    <a:pt x="5260" y="1981"/>
                    <a:pt x="5237" y="1994"/>
                    <a:pt x="5214" y="2007"/>
                  </a:cubicBezTo>
                  <a:lnTo>
                    <a:pt x="5214" y="2007"/>
                  </a:lnTo>
                  <a:cubicBezTo>
                    <a:pt x="5220" y="2003"/>
                    <a:pt x="5226" y="1998"/>
                    <a:pt x="5232" y="1992"/>
                  </a:cubicBezTo>
                  <a:lnTo>
                    <a:pt x="5245" y="1979"/>
                  </a:lnTo>
                  <a:cubicBezTo>
                    <a:pt x="5254" y="1979"/>
                    <a:pt x="5264" y="1972"/>
                    <a:pt x="5280" y="1968"/>
                  </a:cubicBezTo>
                  <a:close/>
                  <a:moveTo>
                    <a:pt x="5307" y="2029"/>
                  </a:moveTo>
                  <a:cubicBezTo>
                    <a:pt x="5307" y="2042"/>
                    <a:pt x="5321" y="2054"/>
                    <a:pt x="5321" y="2067"/>
                  </a:cubicBezTo>
                  <a:cubicBezTo>
                    <a:pt x="5307" y="2054"/>
                    <a:pt x="5295" y="2054"/>
                    <a:pt x="5282" y="2054"/>
                  </a:cubicBezTo>
                  <a:cubicBezTo>
                    <a:pt x="5270" y="2054"/>
                    <a:pt x="5257" y="2067"/>
                    <a:pt x="5257" y="2067"/>
                  </a:cubicBezTo>
                  <a:cubicBezTo>
                    <a:pt x="5232" y="2092"/>
                    <a:pt x="5220" y="2118"/>
                    <a:pt x="5195" y="2143"/>
                  </a:cubicBezTo>
                  <a:cubicBezTo>
                    <a:pt x="5207" y="2130"/>
                    <a:pt x="5207" y="2118"/>
                    <a:pt x="5207" y="2104"/>
                  </a:cubicBezTo>
                  <a:lnTo>
                    <a:pt x="5245" y="2067"/>
                  </a:lnTo>
                  <a:cubicBezTo>
                    <a:pt x="5270" y="2054"/>
                    <a:pt x="5282" y="2042"/>
                    <a:pt x="5307" y="2029"/>
                  </a:cubicBezTo>
                  <a:close/>
                  <a:moveTo>
                    <a:pt x="5321" y="2092"/>
                  </a:moveTo>
                  <a:cubicBezTo>
                    <a:pt x="5321" y="2118"/>
                    <a:pt x="5333" y="2143"/>
                    <a:pt x="5333" y="2155"/>
                  </a:cubicBezTo>
                  <a:cubicBezTo>
                    <a:pt x="5321" y="2155"/>
                    <a:pt x="5307" y="2168"/>
                    <a:pt x="5307" y="2180"/>
                  </a:cubicBezTo>
                  <a:cubicBezTo>
                    <a:pt x="5307" y="2168"/>
                    <a:pt x="5307" y="2155"/>
                    <a:pt x="5321" y="2143"/>
                  </a:cubicBezTo>
                  <a:cubicBezTo>
                    <a:pt x="5321" y="2130"/>
                    <a:pt x="5321" y="2118"/>
                    <a:pt x="5307" y="2118"/>
                  </a:cubicBezTo>
                  <a:cubicBezTo>
                    <a:pt x="5307" y="2104"/>
                    <a:pt x="5321" y="2104"/>
                    <a:pt x="5321" y="2104"/>
                  </a:cubicBezTo>
                  <a:lnTo>
                    <a:pt x="5321" y="2092"/>
                  </a:lnTo>
                  <a:close/>
                  <a:moveTo>
                    <a:pt x="4880" y="2281"/>
                  </a:moveTo>
                  <a:cubicBezTo>
                    <a:pt x="4880" y="2294"/>
                    <a:pt x="4868" y="2294"/>
                    <a:pt x="4868" y="2306"/>
                  </a:cubicBezTo>
                  <a:cubicBezTo>
                    <a:pt x="4843" y="2306"/>
                    <a:pt x="4830" y="2319"/>
                    <a:pt x="4804" y="2331"/>
                  </a:cubicBezTo>
                  <a:cubicBezTo>
                    <a:pt x="4830" y="2319"/>
                    <a:pt x="4855" y="2294"/>
                    <a:pt x="4880" y="2281"/>
                  </a:cubicBezTo>
                  <a:close/>
                  <a:moveTo>
                    <a:pt x="152" y="2520"/>
                  </a:moveTo>
                  <a:cubicBezTo>
                    <a:pt x="140" y="2532"/>
                    <a:pt x="140" y="2532"/>
                    <a:pt x="140" y="2545"/>
                  </a:cubicBezTo>
                  <a:lnTo>
                    <a:pt x="140" y="2520"/>
                  </a:lnTo>
                  <a:close/>
                  <a:moveTo>
                    <a:pt x="700" y="2556"/>
                  </a:moveTo>
                  <a:cubicBezTo>
                    <a:pt x="694" y="2561"/>
                    <a:pt x="687" y="2566"/>
                    <a:pt x="680" y="2570"/>
                  </a:cubicBezTo>
                  <a:cubicBezTo>
                    <a:pt x="686" y="2566"/>
                    <a:pt x="693" y="2561"/>
                    <a:pt x="700" y="2556"/>
                  </a:cubicBezTo>
                  <a:close/>
                  <a:moveTo>
                    <a:pt x="453" y="2797"/>
                  </a:moveTo>
                  <a:cubicBezTo>
                    <a:pt x="416" y="2847"/>
                    <a:pt x="378" y="2909"/>
                    <a:pt x="328" y="2960"/>
                  </a:cubicBezTo>
                  <a:cubicBezTo>
                    <a:pt x="366" y="2897"/>
                    <a:pt x="416" y="2847"/>
                    <a:pt x="453" y="2797"/>
                  </a:cubicBezTo>
                  <a:close/>
                  <a:moveTo>
                    <a:pt x="202" y="2771"/>
                  </a:moveTo>
                  <a:cubicBezTo>
                    <a:pt x="202" y="2784"/>
                    <a:pt x="202" y="2784"/>
                    <a:pt x="215" y="2797"/>
                  </a:cubicBezTo>
                  <a:cubicBezTo>
                    <a:pt x="177" y="2872"/>
                    <a:pt x="140" y="2947"/>
                    <a:pt x="126" y="3023"/>
                  </a:cubicBezTo>
                  <a:cubicBezTo>
                    <a:pt x="126" y="3023"/>
                    <a:pt x="114" y="3010"/>
                    <a:pt x="114" y="2998"/>
                  </a:cubicBezTo>
                  <a:cubicBezTo>
                    <a:pt x="140" y="2922"/>
                    <a:pt x="165" y="2847"/>
                    <a:pt x="202" y="2771"/>
                  </a:cubicBezTo>
                  <a:close/>
                  <a:moveTo>
                    <a:pt x="265" y="3035"/>
                  </a:moveTo>
                  <a:cubicBezTo>
                    <a:pt x="252" y="3048"/>
                    <a:pt x="240" y="3073"/>
                    <a:pt x="215" y="3085"/>
                  </a:cubicBezTo>
                  <a:cubicBezTo>
                    <a:pt x="227" y="3073"/>
                    <a:pt x="240" y="3060"/>
                    <a:pt x="252" y="3035"/>
                  </a:cubicBezTo>
                  <a:close/>
                  <a:moveTo>
                    <a:pt x="869" y="2897"/>
                  </a:moveTo>
                  <a:cubicBezTo>
                    <a:pt x="831" y="2934"/>
                    <a:pt x="780" y="2960"/>
                    <a:pt x="743" y="2998"/>
                  </a:cubicBezTo>
                  <a:cubicBezTo>
                    <a:pt x="655" y="3035"/>
                    <a:pt x="579" y="3085"/>
                    <a:pt x="504" y="3149"/>
                  </a:cubicBezTo>
                  <a:cubicBezTo>
                    <a:pt x="542" y="3098"/>
                    <a:pt x="579" y="3073"/>
                    <a:pt x="617" y="3035"/>
                  </a:cubicBezTo>
                  <a:cubicBezTo>
                    <a:pt x="705" y="2985"/>
                    <a:pt x="793" y="2947"/>
                    <a:pt x="869" y="2897"/>
                  </a:cubicBezTo>
                  <a:close/>
                  <a:moveTo>
                    <a:pt x="492" y="3161"/>
                  </a:moveTo>
                  <a:cubicBezTo>
                    <a:pt x="466" y="3174"/>
                    <a:pt x="428" y="3199"/>
                    <a:pt x="403" y="3224"/>
                  </a:cubicBezTo>
                  <a:cubicBezTo>
                    <a:pt x="428" y="3199"/>
                    <a:pt x="441" y="3174"/>
                    <a:pt x="466" y="3161"/>
                  </a:cubicBezTo>
                  <a:close/>
                  <a:moveTo>
                    <a:pt x="202" y="3124"/>
                  </a:moveTo>
                  <a:cubicBezTo>
                    <a:pt x="202" y="3136"/>
                    <a:pt x="215" y="3149"/>
                    <a:pt x="227" y="3149"/>
                  </a:cubicBezTo>
                  <a:cubicBezTo>
                    <a:pt x="202" y="3186"/>
                    <a:pt x="190" y="3211"/>
                    <a:pt x="177" y="3236"/>
                  </a:cubicBezTo>
                  <a:lnTo>
                    <a:pt x="177" y="3224"/>
                  </a:lnTo>
                  <a:cubicBezTo>
                    <a:pt x="165" y="3211"/>
                    <a:pt x="165" y="3199"/>
                    <a:pt x="165" y="3186"/>
                  </a:cubicBezTo>
                  <a:cubicBezTo>
                    <a:pt x="177" y="3161"/>
                    <a:pt x="190" y="3136"/>
                    <a:pt x="202" y="3124"/>
                  </a:cubicBezTo>
                  <a:close/>
                  <a:moveTo>
                    <a:pt x="1573" y="2947"/>
                  </a:moveTo>
                  <a:lnTo>
                    <a:pt x="1573" y="2947"/>
                  </a:lnTo>
                  <a:cubicBezTo>
                    <a:pt x="1208" y="3073"/>
                    <a:pt x="856" y="3224"/>
                    <a:pt x="504" y="3400"/>
                  </a:cubicBezTo>
                  <a:cubicBezTo>
                    <a:pt x="819" y="3161"/>
                    <a:pt x="1183" y="3023"/>
                    <a:pt x="1573" y="2947"/>
                  </a:cubicBezTo>
                  <a:close/>
                  <a:moveTo>
                    <a:pt x="504" y="3484"/>
                  </a:moveTo>
                  <a:cubicBezTo>
                    <a:pt x="504" y="3485"/>
                    <a:pt x="504" y="3486"/>
                    <a:pt x="504" y="3488"/>
                  </a:cubicBezTo>
                  <a:cubicBezTo>
                    <a:pt x="501" y="3488"/>
                    <a:pt x="499" y="3488"/>
                    <a:pt x="496" y="3488"/>
                  </a:cubicBezTo>
                  <a:lnTo>
                    <a:pt x="496" y="3488"/>
                  </a:lnTo>
                  <a:cubicBezTo>
                    <a:pt x="499" y="3487"/>
                    <a:pt x="502" y="3486"/>
                    <a:pt x="504" y="3484"/>
                  </a:cubicBezTo>
                  <a:close/>
                  <a:moveTo>
                    <a:pt x="391" y="3538"/>
                  </a:moveTo>
                  <a:lnTo>
                    <a:pt x="391" y="3538"/>
                  </a:lnTo>
                  <a:cubicBezTo>
                    <a:pt x="378" y="3551"/>
                    <a:pt x="378" y="3563"/>
                    <a:pt x="378" y="3563"/>
                  </a:cubicBezTo>
                  <a:cubicBezTo>
                    <a:pt x="378" y="3576"/>
                    <a:pt x="378" y="3576"/>
                    <a:pt x="366" y="3576"/>
                  </a:cubicBezTo>
                  <a:lnTo>
                    <a:pt x="353" y="3563"/>
                  </a:lnTo>
                  <a:cubicBezTo>
                    <a:pt x="366" y="3551"/>
                    <a:pt x="378" y="3551"/>
                    <a:pt x="391" y="3538"/>
                  </a:cubicBezTo>
                  <a:close/>
                  <a:moveTo>
                    <a:pt x="504" y="3689"/>
                  </a:moveTo>
                  <a:cubicBezTo>
                    <a:pt x="492" y="3702"/>
                    <a:pt x="492" y="3714"/>
                    <a:pt x="504" y="3727"/>
                  </a:cubicBezTo>
                  <a:lnTo>
                    <a:pt x="492" y="3727"/>
                  </a:lnTo>
                  <a:cubicBezTo>
                    <a:pt x="492" y="3714"/>
                    <a:pt x="479" y="3702"/>
                    <a:pt x="466" y="3689"/>
                  </a:cubicBezTo>
                  <a:close/>
                  <a:moveTo>
                    <a:pt x="1221" y="3601"/>
                  </a:moveTo>
                  <a:cubicBezTo>
                    <a:pt x="1132" y="3652"/>
                    <a:pt x="1045" y="3689"/>
                    <a:pt x="944" y="3727"/>
                  </a:cubicBezTo>
                  <a:lnTo>
                    <a:pt x="944" y="3702"/>
                  </a:lnTo>
                  <a:cubicBezTo>
                    <a:pt x="944" y="3702"/>
                    <a:pt x="944" y="3689"/>
                    <a:pt x="931" y="3689"/>
                  </a:cubicBezTo>
                  <a:cubicBezTo>
                    <a:pt x="1020" y="3677"/>
                    <a:pt x="1095" y="3652"/>
                    <a:pt x="1171" y="3627"/>
                  </a:cubicBezTo>
                  <a:cubicBezTo>
                    <a:pt x="1171" y="3627"/>
                    <a:pt x="1183" y="3613"/>
                    <a:pt x="1183" y="3601"/>
                  </a:cubicBezTo>
                  <a:close/>
                  <a:moveTo>
                    <a:pt x="718" y="3739"/>
                  </a:moveTo>
                  <a:lnTo>
                    <a:pt x="718" y="3752"/>
                  </a:lnTo>
                  <a:lnTo>
                    <a:pt x="655" y="3752"/>
                  </a:lnTo>
                  <a:cubicBezTo>
                    <a:pt x="680" y="3752"/>
                    <a:pt x="705" y="3739"/>
                    <a:pt x="718" y="3739"/>
                  </a:cubicBezTo>
                  <a:close/>
                  <a:moveTo>
                    <a:pt x="629" y="3764"/>
                  </a:moveTo>
                  <a:cubicBezTo>
                    <a:pt x="617" y="3777"/>
                    <a:pt x="617" y="3777"/>
                    <a:pt x="617" y="3790"/>
                  </a:cubicBezTo>
                  <a:lnTo>
                    <a:pt x="592" y="3790"/>
                  </a:lnTo>
                  <a:cubicBezTo>
                    <a:pt x="592" y="3790"/>
                    <a:pt x="579" y="3790"/>
                    <a:pt x="579" y="3803"/>
                  </a:cubicBezTo>
                  <a:cubicBezTo>
                    <a:pt x="567" y="3790"/>
                    <a:pt x="554" y="3777"/>
                    <a:pt x="542" y="3777"/>
                  </a:cubicBezTo>
                  <a:cubicBezTo>
                    <a:pt x="554" y="3764"/>
                    <a:pt x="567" y="3764"/>
                    <a:pt x="567" y="3764"/>
                  </a:cubicBezTo>
                  <a:cubicBezTo>
                    <a:pt x="579" y="3777"/>
                    <a:pt x="592" y="3777"/>
                    <a:pt x="604" y="3777"/>
                  </a:cubicBezTo>
                  <a:cubicBezTo>
                    <a:pt x="617" y="3777"/>
                    <a:pt x="617" y="3764"/>
                    <a:pt x="629" y="3764"/>
                  </a:cubicBezTo>
                  <a:close/>
                  <a:moveTo>
                    <a:pt x="755" y="3928"/>
                  </a:moveTo>
                  <a:cubicBezTo>
                    <a:pt x="768" y="3940"/>
                    <a:pt x="793" y="3940"/>
                    <a:pt x="819" y="3940"/>
                  </a:cubicBezTo>
                  <a:cubicBezTo>
                    <a:pt x="806" y="3940"/>
                    <a:pt x="806" y="3954"/>
                    <a:pt x="793" y="3966"/>
                  </a:cubicBezTo>
                  <a:lnTo>
                    <a:pt x="755" y="3928"/>
                  </a:lnTo>
                  <a:close/>
                  <a:moveTo>
                    <a:pt x="982" y="4066"/>
                  </a:moveTo>
                  <a:cubicBezTo>
                    <a:pt x="1007" y="4066"/>
                    <a:pt x="1020" y="4079"/>
                    <a:pt x="1045" y="4079"/>
                  </a:cubicBezTo>
                  <a:cubicBezTo>
                    <a:pt x="1045" y="4079"/>
                    <a:pt x="1045" y="4091"/>
                    <a:pt x="1032" y="4091"/>
                  </a:cubicBezTo>
                  <a:cubicBezTo>
                    <a:pt x="1020" y="4079"/>
                    <a:pt x="1007" y="4079"/>
                    <a:pt x="982" y="4066"/>
                  </a:cubicBezTo>
                  <a:close/>
                  <a:moveTo>
                    <a:pt x="1560" y="4142"/>
                  </a:moveTo>
                  <a:cubicBezTo>
                    <a:pt x="1648" y="4148"/>
                    <a:pt x="1739" y="4151"/>
                    <a:pt x="1831" y="4151"/>
                  </a:cubicBezTo>
                  <a:cubicBezTo>
                    <a:pt x="1922" y="4151"/>
                    <a:pt x="2013" y="4148"/>
                    <a:pt x="2101" y="4142"/>
                  </a:cubicBezTo>
                  <a:lnTo>
                    <a:pt x="2101" y="4142"/>
                  </a:lnTo>
                  <a:cubicBezTo>
                    <a:pt x="2013" y="4154"/>
                    <a:pt x="1922" y="4160"/>
                    <a:pt x="1831" y="4160"/>
                  </a:cubicBezTo>
                  <a:cubicBezTo>
                    <a:pt x="1739" y="4160"/>
                    <a:pt x="1648" y="4154"/>
                    <a:pt x="1560" y="4142"/>
                  </a:cubicBezTo>
                  <a:close/>
                  <a:moveTo>
                    <a:pt x="2616" y="61"/>
                  </a:moveTo>
                  <a:cubicBezTo>
                    <a:pt x="3060" y="61"/>
                    <a:pt x="3499" y="184"/>
                    <a:pt x="3899" y="394"/>
                  </a:cubicBezTo>
                  <a:cubicBezTo>
                    <a:pt x="4025" y="470"/>
                    <a:pt x="4151" y="545"/>
                    <a:pt x="4264" y="634"/>
                  </a:cubicBezTo>
                  <a:cubicBezTo>
                    <a:pt x="4477" y="797"/>
                    <a:pt x="4667" y="986"/>
                    <a:pt x="4843" y="1187"/>
                  </a:cubicBezTo>
                  <a:cubicBezTo>
                    <a:pt x="4566" y="910"/>
                    <a:pt x="4276" y="671"/>
                    <a:pt x="3962" y="458"/>
                  </a:cubicBezTo>
                  <a:cubicBezTo>
                    <a:pt x="3958" y="453"/>
                    <a:pt x="3952" y="451"/>
                    <a:pt x="3947" y="451"/>
                  </a:cubicBezTo>
                  <a:cubicBezTo>
                    <a:pt x="3925" y="451"/>
                    <a:pt x="3906" y="488"/>
                    <a:pt x="3937" y="508"/>
                  </a:cubicBezTo>
                  <a:cubicBezTo>
                    <a:pt x="4088" y="609"/>
                    <a:pt x="4226" y="734"/>
                    <a:pt x="4377" y="847"/>
                  </a:cubicBezTo>
                  <a:cubicBezTo>
                    <a:pt x="4125" y="696"/>
                    <a:pt x="3849" y="570"/>
                    <a:pt x="3572" y="483"/>
                  </a:cubicBezTo>
                  <a:cubicBezTo>
                    <a:pt x="3283" y="382"/>
                    <a:pt x="2968" y="307"/>
                    <a:pt x="2655" y="307"/>
                  </a:cubicBezTo>
                  <a:cubicBezTo>
                    <a:pt x="2479" y="307"/>
                    <a:pt x="2315" y="332"/>
                    <a:pt x="2152" y="407"/>
                  </a:cubicBezTo>
                  <a:cubicBezTo>
                    <a:pt x="2117" y="418"/>
                    <a:pt x="2145" y="471"/>
                    <a:pt x="2178" y="471"/>
                  </a:cubicBezTo>
                  <a:cubicBezTo>
                    <a:pt x="2182" y="471"/>
                    <a:pt x="2185" y="471"/>
                    <a:pt x="2189" y="470"/>
                  </a:cubicBezTo>
                  <a:cubicBezTo>
                    <a:pt x="2340" y="400"/>
                    <a:pt x="2505" y="374"/>
                    <a:pt x="2673" y="374"/>
                  </a:cubicBezTo>
                  <a:cubicBezTo>
                    <a:pt x="2896" y="374"/>
                    <a:pt x="3125" y="420"/>
                    <a:pt x="3334" y="470"/>
                  </a:cubicBezTo>
                  <a:cubicBezTo>
                    <a:pt x="3661" y="558"/>
                    <a:pt x="3988" y="696"/>
                    <a:pt x="4276" y="860"/>
                  </a:cubicBezTo>
                  <a:cubicBezTo>
                    <a:pt x="4176" y="822"/>
                    <a:pt x="4063" y="785"/>
                    <a:pt x="3949" y="759"/>
                  </a:cubicBezTo>
                  <a:cubicBezTo>
                    <a:pt x="3912" y="759"/>
                    <a:pt x="3899" y="797"/>
                    <a:pt x="3912" y="810"/>
                  </a:cubicBezTo>
                  <a:cubicBezTo>
                    <a:pt x="3837" y="785"/>
                    <a:pt x="3748" y="746"/>
                    <a:pt x="3673" y="721"/>
                  </a:cubicBezTo>
                  <a:cubicBezTo>
                    <a:pt x="3669" y="720"/>
                    <a:pt x="3666" y="720"/>
                    <a:pt x="3663" y="720"/>
                  </a:cubicBezTo>
                  <a:cubicBezTo>
                    <a:pt x="3634" y="720"/>
                    <a:pt x="3626" y="773"/>
                    <a:pt x="3661" y="785"/>
                  </a:cubicBezTo>
                  <a:cubicBezTo>
                    <a:pt x="3949" y="885"/>
                    <a:pt x="4239" y="1011"/>
                    <a:pt x="4516" y="1162"/>
                  </a:cubicBezTo>
                  <a:lnTo>
                    <a:pt x="4365" y="1086"/>
                  </a:lnTo>
                  <a:cubicBezTo>
                    <a:pt x="4075" y="973"/>
                    <a:pt x="3786" y="885"/>
                    <a:pt x="3497" y="822"/>
                  </a:cubicBezTo>
                  <a:cubicBezTo>
                    <a:pt x="3493" y="821"/>
                    <a:pt x="3490" y="820"/>
                    <a:pt x="3487" y="820"/>
                  </a:cubicBezTo>
                  <a:cubicBezTo>
                    <a:pt x="3456" y="820"/>
                    <a:pt x="3439" y="873"/>
                    <a:pt x="3485" y="885"/>
                  </a:cubicBezTo>
                  <a:cubicBezTo>
                    <a:pt x="3761" y="948"/>
                    <a:pt x="4038" y="1036"/>
                    <a:pt x="4301" y="1137"/>
                  </a:cubicBezTo>
                  <a:cubicBezTo>
                    <a:pt x="4440" y="1199"/>
                    <a:pt x="4578" y="1262"/>
                    <a:pt x="4704" y="1325"/>
                  </a:cubicBezTo>
                  <a:cubicBezTo>
                    <a:pt x="4767" y="1350"/>
                    <a:pt x="4830" y="1388"/>
                    <a:pt x="4893" y="1425"/>
                  </a:cubicBezTo>
                  <a:cubicBezTo>
                    <a:pt x="4754" y="1388"/>
                    <a:pt x="4628" y="1350"/>
                    <a:pt x="4491" y="1313"/>
                  </a:cubicBezTo>
                  <a:cubicBezTo>
                    <a:pt x="4503" y="1300"/>
                    <a:pt x="4503" y="1274"/>
                    <a:pt x="4477" y="1262"/>
                  </a:cubicBezTo>
                  <a:cubicBezTo>
                    <a:pt x="4365" y="1212"/>
                    <a:pt x="4251" y="1187"/>
                    <a:pt x="4138" y="1149"/>
                  </a:cubicBezTo>
                  <a:cubicBezTo>
                    <a:pt x="4113" y="1137"/>
                    <a:pt x="4075" y="1112"/>
                    <a:pt x="4050" y="1098"/>
                  </a:cubicBezTo>
                  <a:cubicBezTo>
                    <a:pt x="4043" y="1095"/>
                    <a:pt x="4036" y="1093"/>
                    <a:pt x="4031" y="1093"/>
                  </a:cubicBezTo>
                  <a:cubicBezTo>
                    <a:pt x="4018" y="1093"/>
                    <a:pt x="4009" y="1102"/>
                    <a:pt x="4000" y="1112"/>
                  </a:cubicBezTo>
                  <a:cubicBezTo>
                    <a:pt x="3739" y="1051"/>
                    <a:pt x="3468" y="1023"/>
                    <a:pt x="3196" y="1023"/>
                  </a:cubicBezTo>
                  <a:cubicBezTo>
                    <a:pt x="2956" y="1023"/>
                    <a:pt x="2714" y="1045"/>
                    <a:pt x="2479" y="1086"/>
                  </a:cubicBezTo>
                  <a:cubicBezTo>
                    <a:pt x="2444" y="1097"/>
                    <a:pt x="2461" y="1151"/>
                    <a:pt x="2493" y="1151"/>
                  </a:cubicBezTo>
                  <a:cubicBezTo>
                    <a:pt x="2497" y="1151"/>
                    <a:pt x="2500" y="1150"/>
                    <a:pt x="2504" y="1149"/>
                  </a:cubicBezTo>
                  <a:cubicBezTo>
                    <a:pt x="2719" y="1108"/>
                    <a:pt x="2941" y="1088"/>
                    <a:pt x="3163" y="1088"/>
                  </a:cubicBezTo>
                  <a:cubicBezTo>
                    <a:pt x="3485" y="1088"/>
                    <a:pt x="3808" y="1130"/>
                    <a:pt x="4113" y="1212"/>
                  </a:cubicBezTo>
                  <a:cubicBezTo>
                    <a:pt x="4138" y="1224"/>
                    <a:pt x="4164" y="1237"/>
                    <a:pt x="4176" y="1249"/>
                  </a:cubicBezTo>
                  <a:cubicBezTo>
                    <a:pt x="4088" y="1224"/>
                    <a:pt x="3988" y="1212"/>
                    <a:pt x="3887" y="1199"/>
                  </a:cubicBezTo>
                  <a:cubicBezTo>
                    <a:pt x="3884" y="1198"/>
                    <a:pt x="3880" y="1197"/>
                    <a:pt x="3878" y="1197"/>
                  </a:cubicBezTo>
                  <a:cubicBezTo>
                    <a:pt x="3847" y="1197"/>
                    <a:pt x="3840" y="1250"/>
                    <a:pt x="3874" y="1262"/>
                  </a:cubicBezTo>
                  <a:cubicBezTo>
                    <a:pt x="4038" y="1288"/>
                    <a:pt x="4201" y="1325"/>
                    <a:pt x="4377" y="1363"/>
                  </a:cubicBezTo>
                  <a:cubicBezTo>
                    <a:pt x="4402" y="1375"/>
                    <a:pt x="4440" y="1388"/>
                    <a:pt x="4477" y="1413"/>
                  </a:cubicBezTo>
                  <a:cubicBezTo>
                    <a:pt x="4301" y="1388"/>
                    <a:pt x="4125" y="1375"/>
                    <a:pt x="3962" y="1363"/>
                  </a:cubicBezTo>
                  <a:cubicBezTo>
                    <a:pt x="3912" y="1363"/>
                    <a:pt x="3912" y="1425"/>
                    <a:pt x="3962" y="1425"/>
                  </a:cubicBezTo>
                  <a:cubicBezTo>
                    <a:pt x="4189" y="1438"/>
                    <a:pt x="4415" y="1464"/>
                    <a:pt x="4654" y="1501"/>
                  </a:cubicBezTo>
                  <a:cubicBezTo>
                    <a:pt x="4667" y="1501"/>
                    <a:pt x="4692" y="1514"/>
                    <a:pt x="4717" y="1526"/>
                  </a:cubicBezTo>
                  <a:cubicBezTo>
                    <a:pt x="4516" y="1514"/>
                    <a:pt x="4314" y="1514"/>
                    <a:pt x="4100" y="1501"/>
                  </a:cubicBezTo>
                  <a:cubicBezTo>
                    <a:pt x="4063" y="1501"/>
                    <a:pt x="4063" y="1564"/>
                    <a:pt x="4100" y="1564"/>
                  </a:cubicBezTo>
                  <a:lnTo>
                    <a:pt x="4189" y="1564"/>
                  </a:lnTo>
                  <a:cubicBezTo>
                    <a:pt x="3887" y="1589"/>
                    <a:pt x="3585" y="1665"/>
                    <a:pt x="3295" y="1777"/>
                  </a:cubicBezTo>
                  <a:cubicBezTo>
                    <a:pt x="3261" y="1789"/>
                    <a:pt x="3269" y="1842"/>
                    <a:pt x="3299" y="1842"/>
                  </a:cubicBezTo>
                  <a:cubicBezTo>
                    <a:pt x="3302" y="1842"/>
                    <a:pt x="3305" y="1842"/>
                    <a:pt x="3308" y="1841"/>
                  </a:cubicBezTo>
                  <a:cubicBezTo>
                    <a:pt x="3510" y="1765"/>
                    <a:pt x="3711" y="1702"/>
                    <a:pt x="3924" y="1665"/>
                  </a:cubicBezTo>
                  <a:lnTo>
                    <a:pt x="3924" y="1665"/>
                  </a:lnTo>
                  <a:cubicBezTo>
                    <a:pt x="3912" y="1690"/>
                    <a:pt x="3924" y="1715"/>
                    <a:pt x="3949" y="1715"/>
                  </a:cubicBezTo>
                  <a:cubicBezTo>
                    <a:pt x="4125" y="1728"/>
                    <a:pt x="4298" y="1734"/>
                    <a:pt x="4471" y="1734"/>
                  </a:cubicBezTo>
                  <a:cubicBezTo>
                    <a:pt x="4640" y="1734"/>
                    <a:pt x="4809" y="1728"/>
                    <a:pt x="4981" y="1716"/>
                  </a:cubicBezTo>
                  <a:lnTo>
                    <a:pt x="4981" y="1716"/>
                  </a:lnTo>
                  <a:cubicBezTo>
                    <a:pt x="4960" y="1719"/>
                    <a:pt x="4939" y="1727"/>
                    <a:pt x="4918" y="1727"/>
                  </a:cubicBezTo>
                  <a:cubicBezTo>
                    <a:pt x="4893" y="1740"/>
                    <a:pt x="4880" y="1740"/>
                    <a:pt x="4855" y="1740"/>
                  </a:cubicBezTo>
                  <a:cubicBezTo>
                    <a:pt x="4843" y="1740"/>
                    <a:pt x="4830" y="1740"/>
                    <a:pt x="4830" y="1752"/>
                  </a:cubicBezTo>
                  <a:cubicBezTo>
                    <a:pt x="4767" y="1765"/>
                    <a:pt x="4692" y="1791"/>
                    <a:pt x="4628" y="1803"/>
                  </a:cubicBezTo>
                  <a:cubicBezTo>
                    <a:pt x="4452" y="1828"/>
                    <a:pt x="4264" y="1841"/>
                    <a:pt x="4088" y="1841"/>
                  </a:cubicBezTo>
                  <a:cubicBezTo>
                    <a:pt x="4050" y="1841"/>
                    <a:pt x="4050" y="1903"/>
                    <a:pt x="4088" y="1903"/>
                  </a:cubicBezTo>
                  <a:cubicBezTo>
                    <a:pt x="4264" y="1903"/>
                    <a:pt x="4452" y="1891"/>
                    <a:pt x="4628" y="1866"/>
                  </a:cubicBezTo>
                  <a:cubicBezTo>
                    <a:pt x="4654" y="1866"/>
                    <a:pt x="4667" y="1853"/>
                    <a:pt x="4692" y="1853"/>
                  </a:cubicBezTo>
                  <a:cubicBezTo>
                    <a:pt x="4692" y="1878"/>
                    <a:pt x="4704" y="1891"/>
                    <a:pt x="4729" y="1891"/>
                  </a:cubicBezTo>
                  <a:cubicBezTo>
                    <a:pt x="4754" y="1891"/>
                    <a:pt x="4779" y="1878"/>
                    <a:pt x="4804" y="1878"/>
                  </a:cubicBezTo>
                  <a:lnTo>
                    <a:pt x="4692" y="1916"/>
                  </a:lnTo>
                  <a:cubicBezTo>
                    <a:pt x="4667" y="1928"/>
                    <a:pt x="4654" y="1954"/>
                    <a:pt x="4667" y="1967"/>
                  </a:cubicBezTo>
                  <a:cubicBezTo>
                    <a:pt x="4516" y="2004"/>
                    <a:pt x="4365" y="2029"/>
                    <a:pt x="4214" y="2042"/>
                  </a:cubicBezTo>
                  <a:cubicBezTo>
                    <a:pt x="4176" y="2054"/>
                    <a:pt x="4176" y="2118"/>
                    <a:pt x="4214" y="2118"/>
                  </a:cubicBezTo>
                  <a:cubicBezTo>
                    <a:pt x="4377" y="2092"/>
                    <a:pt x="4541" y="2067"/>
                    <a:pt x="4704" y="2017"/>
                  </a:cubicBezTo>
                  <a:lnTo>
                    <a:pt x="4704" y="2017"/>
                  </a:lnTo>
                  <a:cubicBezTo>
                    <a:pt x="4692" y="2042"/>
                    <a:pt x="4692" y="2079"/>
                    <a:pt x="4729" y="2079"/>
                  </a:cubicBezTo>
                  <a:cubicBezTo>
                    <a:pt x="4327" y="2193"/>
                    <a:pt x="3912" y="2268"/>
                    <a:pt x="3497" y="2281"/>
                  </a:cubicBezTo>
                  <a:cubicBezTo>
                    <a:pt x="3446" y="2294"/>
                    <a:pt x="3446" y="2356"/>
                    <a:pt x="3497" y="2356"/>
                  </a:cubicBezTo>
                  <a:cubicBezTo>
                    <a:pt x="3995" y="2319"/>
                    <a:pt x="4482" y="2232"/>
                    <a:pt x="4955" y="2083"/>
                  </a:cubicBezTo>
                  <a:lnTo>
                    <a:pt x="4955" y="2083"/>
                  </a:lnTo>
                  <a:lnTo>
                    <a:pt x="4955" y="2092"/>
                  </a:lnTo>
                  <a:cubicBezTo>
                    <a:pt x="4943" y="2092"/>
                    <a:pt x="4918" y="2104"/>
                    <a:pt x="4905" y="2118"/>
                  </a:cubicBezTo>
                  <a:cubicBezTo>
                    <a:pt x="4893" y="2118"/>
                    <a:pt x="4893" y="2130"/>
                    <a:pt x="4893" y="2130"/>
                  </a:cubicBezTo>
                  <a:cubicBezTo>
                    <a:pt x="4767" y="2180"/>
                    <a:pt x="4628" y="2218"/>
                    <a:pt x="4503" y="2255"/>
                  </a:cubicBezTo>
                  <a:cubicBezTo>
                    <a:pt x="4465" y="2255"/>
                    <a:pt x="4477" y="2319"/>
                    <a:pt x="4516" y="2319"/>
                  </a:cubicBezTo>
                  <a:cubicBezTo>
                    <a:pt x="4667" y="2281"/>
                    <a:pt x="4804" y="2230"/>
                    <a:pt x="4943" y="2180"/>
                  </a:cubicBezTo>
                  <a:lnTo>
                    <a:pt x="4943" y="2180"/>
                  </a:lnTo>
                  <a:cubicBezTo>
                    <a:pt x="4692" y="2319"/>
                    <a:pt x="4440" y="2444"/>
                    <a:pt x="4176" y="2545"/>
                  </a:cubicBezTo>
                  <a:cubicBezTo>
                    <a:pt x="4144" y="2566"/>
                    <a:pt x="4148" y="2613"/>
                    <a:pt x="4172" y="2613"/>
                  </a:cubicBezTo>
                  <a:cubicBezTo>
                    <a:pt x="4177" y="2613"/>
                    <a:pt x="4183" y="2612"/>
                    <a:pt x="4189" y="2607"/>
                  </a:cubicBezTo>
                  <a:cubicBezTo>
                    <a:pt x="4377" y="2545"/>
                    <a:pt x="4566" y="2457"/>
                    <a:pt x="4754" y="2356"/>
                  </a:cubicBezTo>
                  <a:lnTo>
                    <a:pt x="4754" y="2356"/>
                  </a:lnTo>
                  <a:cubicBezTo>
                    <a:pt x="4742" y="2369"/>
                    <a:pt x="4742" y="2381"/>
                    <a:pt x="4742" y="2394"/>
                  </a:cubicBezTo>
                  <a:cubicBezTo>
                    <a:pt x="4742" y="2406"/>
                    <a:pt x="4767" y="2419"/>
                    <a:pt x="4779" y="2419"/>
                  </a:cubicBezTo>
                  <a:cubicBezTo>
                    <a:pt x="4792" y="2406"/>
                    <a:pt x="4804" y="2406"/>
                    <a:pt x="4804" y="2394"/>
                  </a:cubicBezTo>
                  <a:lnTo>
                    <a:pt x="4818" y="2406"/>
                  </a:lnTo>
                  <a:cubicBezTo>
                    <a:pt x="4830" y="2419"/>
                    <a:pt x="4843" y="2431"/>
                    <a:pt x="4855" y="2431"/>
                  </a:cubicBezTo>
                  <a:cubicBezTo>
                    <a:pt x="4855" y="2431"/>
                    <a:pt x="4855" y="2444"/>
                    <a:pt x="4868" y="2444"/>
                  </a:cubicBezTo>
                  <a:cubicBezTo>
                    <a:pt x="4843" y="2457"/>
                    <a:pt x="4830" y="2470"/>
                    <a:pt x="4804" y="2482"/>
                  </a:cubicBezTo>
                  <a:cubicBezTo>
                    <a:pt x="4792" y="2495"/>
                    <a:pt x="4792" y="2507"/>
                    <a:pt x="4792" y="2507"/>
                  </a:cubicBezTo>
                  <a:cubicBezTo>
                    <a:pt x="4516" y="2621"/>
                    <a:pt x="4201" y="2658"/>
                    <a:pt x="3912" y="2683"/>
                  </a:cubicBezTo>
                  <a:cubicBezTo>
                    <a:pt x="3877" y="2695"/>
                    <a:pt x="3874" y="2748"/>
                    <a:pt x="3903" y="2748"/>
                  </a:cubicBezTo>
                  <a:cubicBezTo>
                    <a:pt x="3906" y="2748"/>
                    <a:pt x="3909" y="2747"/>
                    <a:pt x="3912" y="2746"/>
                  </a:cubicBezTo>
                  <a:cubicBezTo>
                    <a:pt x="4340" y="2708"/>
                    <a:pt x="4818" y="2658"/>
                    <a:pt x="5144" y="2369"/>
                  </a:cubicBezTo>
                  <a:lnTo>
                    <a:pt x="5144" y="2369"/>
                  </a:lnTo>
                  <a:cubicBezTo>
                    <a:pt x="5069" y="2482"/>
                    <a:pt x="4968" y="2570"/>
                    <a:pt x="4843" y="2621"/>
                  </a:cubicBezTo>
                  <a:cubicBezTo>
                    <a:pt x="4818" y="2621"/>
                    <a:pt x="4818" y="2646"/>
                    <a:pt x="4818" y="2658"/>
                  </a:cubicBezTo>
                  <a:cubicBezTo>
                    <a:pt x="4704" y="2733"/>
                    <a:pt x="4591" y="2809"/>
                    <a:pt x="4465" y="2859"/>
                  </a:cubicBezTo>
                  <a:cubicBezTo>
                    <a:pt x="4431" y="2881"/>
                    <a:pt x="4458" y="2924"/>
                    <a:pt x="4491" y="2924"/>
                  </a:cubicBezTo>
                  <a:cubicBezTo>
                    <a:pt x="4495" y="2924"/>
                    <a:pt x="4499" y="2924"/>
                    <a:pt x="4503" y="2922"/>
                  </a:cubicBezTo>
                  <a:cubicBezTo>
                    <a:pt x="4717" y="2822"/>
                    <a:pt x="4905" y="2696"/>
                    <a:pt x="5094" y="2545"/>
                  </a:cubicBezTo>
                  <a:lnTo>
                    <a:pt x="5094" y="2545"/>
                  </a:lnTo>
                  <a:cubicBezTo>
                    <a:pt x="5081" y="2557"/>
                    <a:pt x="5081" y="2582"/>
                    <a:pt x="5094" y="2595"/>
                  </a:cubicBezTo>
                  <a:cubicBezTo>
                    <a:pt x="4918" y="2797"/>
                    <a:pt x="4717" y="2985"/>
                    <a:pt x="4477" y="3110"/>
                  </a:cubicBezTo>
                  <a:cubicBezTo>
                    <a:pt x="4301" y="3199"/>
                    <a:pt x="4113" y="3249"/>
                    <a:pt x="3937" y="3287"/>
                  </a:cubicBezTo>
                  <a:cubicBezTo>
                    <a:pt x="3736" y="3337"/>
                    <a:pt x="3535" y="3375"/>
                    <a:pt x="3334" y="3400"/>
                  </a:cubicBezTo>
                  <a:cubicBezTo>
                    <a:pt x="3187" y="3424"/>
                    <a:pt x="3040" y="3438"/>
                    <a:pt x="2893" y="3438"/>
                  </a:cubicBezTo>
                  <a:cubicBezTo>
                    <a:pt x="2814" y="3438"/>
                    <a:pt x="2734" y="3434"/>
                    <a:pt x="2655" y="3425"/>
                  </a:cubicBezTo>
                  <a:cubicBezTo>
                    <a:pt x="2616" y="3425"/>
                    <a:pt x="2616" y="3488"/>
                    <a:pt x="2655" y="3501"/>
                  </a:cubicBezTo>
                  <a:cubicBezTo>
                    <a:pt x="2717" y="3505"/>
                    <a:pt x="2779" y="3506"/>
                    <a:pt x="2841" y="3506"/>
                  </a:cubicBezTo>
                  <a:cubicBezTo>
                    <a:pt x="3190" y="3506"/>
                    <a:pt x="3532" y="3449"/>
                    <a:pt x="3874" y="3375"/>
                  </a:cubicBezTo>
                  <a:cubicBezTo>
                    <a:pt x="4063" y="3325"/>
                    <a:pt x="4251" y="3274"/>
                    <a:pt x="4427" y="3199"/>
                  </a:cubicBezTo>
                  <a:cubicBezTo>
                    <a:pt x="4603" y="3124"/>
                    <a:pt x="4742" y="3023"/>
                    <a:pt x="4880" y="2897"/>
                  </a:cubicBezTo>
                  <a:cubicBezTo>
                    <a:pt x="4930" y="2859"/>
                    <a:pt x="4980" y="2809"/>
                    <a:pt x="5031" y="2758"/>
                  </a:cubicBezTo>
                  <a:lnTo>
                    <a:pt x="5044" y="2758"/>
                  </a:lnTo>
                  <a:cubicBezTo>
                    <a:pt x="4980" y="2834"/>
                    <a:pt x="4930" y="2897"/>
                    <a:pt x="4868" y="2960"/>
                  </a:cubicBezTo>
                  <a:cubicBezTo>
                    <a:pt x="4838" y="2989"/>
                    <a:pt x="4862" y="3018"/>
                    <a:pt x="4885" y="3018"/>
                  </a:cubicBezTo>
                  <a:cubicBezTo>
                    <a:pt x="4892" y="3018"/>
                    <a:pt x="4899" y="3016"/>
                    <a:pt x="4905" y="3010"/>
                  </a:cubicBezTo>
                  <a:cubicBezTo>
                    <a:pt x="4980" y="2934"/>
                    <a:pt x="5044" y="2872"/>
                    <a:pt x="5094" y="2797"/>
                  </a:cubicBezTo>
                  <a:lnTo>
                    <a:pt x="5094" y="2797"/>
                  </a:lnTo>
                  <a:cubicBezTo>
                    <a:pt x="5006" y="2960"/>
                    <a:pt x="4868" y="3110"/>
                    <a:pt x="4704" y="3236"/>
                  </a:cubicBezTo>
                  <a:cubicBezTo>
                    <a:pt x="4674" y="3257"/>
                    <a:pt x="4692" y="3293"/>
                    <a:pt x="4721" y="3293"/>
                  </a:cubicBezTo>
                  <a:cubicBezTo>
                    <a:pt x="4727" y="3293"/>
                    <a:pt x="4735" y="3291"/>
                    <a:pt x="4742" y="3287"/>
                  </a:cubicBezTo>
                  <a:cubicBezTo>
                    <a:pt x="4754" y="3287"/>
                    <a:pt x="4767" y="3274"/>
                    <a:pt x="4779" y="3261"/>
                  </a:cubicBezTo>
                  <a:lnTo>
                    <a:pt x="4779" y="3261"/>
                  </a:lnTo>
                  <a:cubicBezTo>
                    <a:pt x="4769" y="3283"/>
                    <a:pt x="4786" y="3314"/>
                    <a:pt x="4807" y="3314"/>
                  </a:cubicBezTo>
                  <a:cubicBezTo>
                    <a:pt x="4810" y="3314"/>
                    <a:pt x="4814" y="3313"/>
                    <a:pt x="4818" y="3312"/>
                  </a:cubicBezTo>
                  <a:cubicBezTo>
                    <a:pt x="4918" y="3236"/>
                    <a:pt x="4994" y="3149"/>
                    <a:pt x="5056" y="3048"/>
                  </a:cubicBezTo>
                  <a:cubicBezTo>
                    <a:pt x="5062" y="3054"/>
                    <a:pt x="5069" y="3057"/>
                    <a:pt x="5075" y="3057"/>
                  </a:cubicBezTo>
                  <a:cubicBezTo>
                    <a:pt x="5081" y="3057"/>
                    <a:pt x="5088" y="3054"/>
                    <a:pt x="5094" y="3048"/>
                  </a:cubicBezTo>
                  <a:cubicBezTo>
                    <a:pt x="5144" y="2998"/>
                    <a:pt x="5182" y="2947"/>
                    <a:pt x="5207" y="2897"/>
                  </a:cubicBezTo>
                  <a:lnTo>
                    <a:pt x="5207" y="2897"/>
                  </a:lnTo>
                  <a:cubicBezTo>
                    <a:pt x="5031" y="3261"/>
                    <a:pt x="4704" y="3538"/>
                    <a:pt x="4365" y="3752"/>
                  </a:cubicBezTo>
                  <a:cubicBezTo>
                    <a:pt x="3774" y="4140"/>
                    <a:pt x="3067" y="4352"/>
                    <a:pt x="2359" y="4352"/>
                  </a:cubicBezTo>
                  <a:cubicBezTo>
                    <a:pt x="2104" y="4352"/>
                    <a:pt x="1848" y="4324"/>
                    <a:pt x="1598" y="4267"/>
                  </a:cubicBezTo>
                  <a:cubicBezTo>
                    <a:pt x="1510" y="4255"/>
                    <a:pt x="1434" y="4230"/>
                    <a:pt x="1347" y="4205"/>
                  </a:cubicBezTo>
                  <a:lnTo>
                    <a:pt x="1347" y="4205"/>
                  </a:lnTo>
                  <a:cubicBezTo>
                    <a:pt x="1447" y="4230"/>
                    <a:pt x="1560" y="4255"/>
                    <a:pt x="1661" y="4267"/>
                  </a:cubicBezTo>
                  <a:cubicBezTo>
                    <a:pt x="1784" y="4294"/>
                    <a:pt x="1913" y="4327"/>
                    <a:pt x="2044" y="4327"/>
                  </a:cubicBezTo>
                  <a:cubicBezTo>
                    <a:pt x="2101" y="4327"/>
                    <a:pt x="2157" y="4321"/>
                    <a:pt x="2214" y="4306"/>
                  </a:cubicBezTo>
                  <a:cubicBezTo>
                    <a:pt x="2246" y="4284"/>
                    <a:pt x="2233" y="4236"/>
                    <a:pt x="2206" y="4236"/>
                  </a:cubicBezTo>
                  <a:cubicBezTo>
                    <a:pt x="2201" y="4236"/>
                    <a:pt x="2195" y="4238"/>
                    <a:pt x="2189" y="4242"/>
                  </a:cubicBezTo>
                  <a:cubicBezTo>
                    <a:pt x="2138" y="4256"/>
                    <a:pt x="2085" y="4262"/>
                    <a:pt x="2031" y="4262"/>
                  </a:cubicBezTo>
                  <a:cubicBezTo>
                    <a:pt x="1939" y="4262"/>
                    <a:pt x="1844" y="4246"/>
                    <a:pt x="1749" y="4230"/>
                  </a:cubicBezTo>
                  <a:cubicBezTo>
                    <a:pt x="1887" y="4230"/>
                    <a:pt x="2026" y="4217"/>
                    <a:pt x="2164" y="4192"/>
                  </a:cubicBezTo>
                  <a:cubicBezTo>
                    <a:pt x="2202" y="4180"/>
                    <a:pt x="2202" y="4142"/>
                    <a:pt x="2177" y="4130"/>
                  </a:cubicBezTo>
                  <a:cubicBezTo>
                    <a:pt x="2340" y="4116"/>
                    <a:pt x="2491" y="4104"/>
                    <a:pt x="2641" y="4079"/>
                  </a:cubicBezTo>
                  <a:cubicBezTo>
                    <a:pt x="2692" y="4079"/>
                    <a:pt x="2692" y="4016"/>
                    <a:pt x="2641" y="4016"/>
                  </a:cubicBezTo>
                  <a:cubicBezTo>
                    <a:pt x="2339" y="4049"/>
                    <a:pt x="2031" y="4083"/>
                    <a:pt x="1725" y="4083"/>
                  </a:cubicBezTo>
                  <a:cubicBezTo>
                    <a:pt x="1573" y="4083"/>
                    <a:pt x="1422" y="4075"/>
                    <a:pt x="1271" y="4054"/>
                  </a:cubicBezTo>
                  <a:cubicBezTo>
                    <a:pt x="1786" y="4054"/>
                    <a:pt x="2289" y="4029"/>
                    <a:pt x="2767" y="3828"/>
                  </a:cubicBezTo>
                  <a:cubicBezTo>
                    <a:pt x="2802" y="3816"/>
                    <a:pt x="2794" y="3763"/>
                    <a:pt x="2764" y="3763"/>
                  </a:cubicBezTo>
                  <a:cubicBezTo>
                    <a:pt x="2762" y="3763"/>
                    <a:pt x="2758" y="3763"/>
                    <a:pt x="2755" y="3764"/>
                  </a:cubicBezTo>
                  <a:cubicBezTo>
                    <a:pt x="2353" y="3928"/>
                    <a:pt x="1925" y="3979"/>
                    <a:pt x="1510" y="3991"/>
                  </a:cubicBezTo>
                  <a:cubicBezTo>
                    <a:pt x="1548" y="3979"/>
                    <a:pt x="1585" y="3979"/>
                    <a:pt x="1635" y="3966"/>
                  </a:cubicBezTo>
                  <a:cubicBezTo>
                    <a:pt x="1674" y="3966"/>
                    <a:pt x="1661" y="3903"/>
                    <a:pt x="1610" y="3903"/>
                  </a:cubicBezTo>
                  <a:cubicBezTo>
                    <a:pt x="1523" y="3928"/>
                    <a:pt x="1422" y="3928"/>
                    <a:pt x="1334" y="3928"/>
                  </a:cubicBezTo>
                  <a:cubicBezTo>
                    <a:pt x="1359" y="3915"/>
                    <a:pt x="1397" y="3903"/>
                    <a:pt x="1422" y="3890"/>
                  </a:cubicBezTo>
                  <a:lnTo>
                    <a:pt x="1422" y="3878"/>
                  </a:lnTo>
                  <a:cubicBezTo>
                    <a:pt x="1623" y="3853"/>
                    <a:pt x="1825" y="3803"/>
                    <a:pt x="2013" y="3727"/>
                  </a:cubicBezTo>
                  <a:cubicBezTo>
                    <a:pt x="2048" y="3715"/>
                    <a:pt x="2040" y="3662"/>
                    <a:pt x="2010" y="3662"/>
                  </a:cubicBezTo>
                  <a:cubicBezTo>
                    <a:pt x="2007" y="3662"/>
                    <a:pt x="2004" y="3663"/>
                    <a:pt x="2001" y="3664"/>
                  </a:cubicBezTo>
                  <a:cubicBezTo>
                    <a:pt x="1655" y="3793"/>
                    <a:pt x="1292" y="3858"/>
                    <a:pt x="925" y="3858"/>
                  </a:cubicBezTo>
                  <a:cubicBezTo>
                    <a:pt x="865" y="3858"/>
                    <a:pt x="804" y="3856"/>
                    <a:pt x="743" y="3853"/>
                  </a:cubicBezTo>
                  <a:cubicBezTo>
                    <a:pt x="1045" y="3828"/>
                    <a:pt x="1347" y="3777"/>
                    <a:pt x="1649" y="3689"/>
                  </a:cubicBezTo>
                  <a:cubicBezTo>
                    <a:pt x="1682" y="3678"/>
                    <a:pt x="1676" y="3625"/>
                    <a:pt x="1636" y="3625"/>
                  </a:cubicBezTo>
                  <a:cubicBezTo>
                    <a:pt x="1632" y="3625"/>
                    <a:pt x="1628" y="3625"/>
                    <a:pt x="1623" y="3627"/>
                  </a:cubicBezTo>
                  <a:cubicBezTo>
                    <a:pt x="1473" y="3677"/>
                    <a:pt x="1309" y="3714"/>
                    <a:pt x="1146" y="3739"/>
                  </a:cubicBezTo>
                  <a:cubicBezTo>
                    <a:pt x="1183" y="3714"/>
                    <a:pt x="1221" y="3689"/>
                    <a:pt x="1246" y="3664"/>
                  </a:cubicBezTo>
                  <a:lnTo>
                    <a:pt x="1258" y="3652"/>
                  </a:lnTo>
                  <a:cubicBezTo>
                    <a:pt x="1258" y="3652"/>
                    <a:pt x="1271" y="3639"/>
                    <a:pt x="1283" y="3639"/>
                  </a:cubicBezTo>
                  <a:cubicBezTo>
                    <a:pt x="1296" y="3627"/>
                    <a:pt x="1296" y="3601"/>
                    <a:pt x="1283" y="3588"/>
                  </a:cubicBezTo>
                  <a:cubicBezTo>
                    <a:pt x="1322" y="3576"/>
                    <a:pt x="1359" y="3576"/>
                    <a:pt x="1397" y="3563"/>
                  </a:cubicBezTo>
                  <a:cubicBezTo>
                    <a:pt x="1434" y="3563"/>
                    <a:pt x="1422" y="3501"/>
                    <a:pt x="1372" y="3501"/>
                  </a:cubicBezTo>
                  <a:cubicBezTo>
                    <a:pt x="1283" y="3526"/>
                    <a:pt x="1183" y="3538"/>
                    <a:pt x="1082" y="3563"/>
                  </a:cubicBezTo>
                  <a:cubicBezTo>
                    <a:pt x="1107" y="3551"/>
                    <a:pt x="1120" y="3538"/>
                    <a:pt x="1132" y="3526"/>
                  </a:cubicBezTo>
                  <a:cubicBezTo>
                    <a:pt x="1158" y="3513"/>
                    <a:pt x="1158" y="3488"/>
                    <a:pt x="1132" y="3476"/>
                  </a:cubicBezTo>
                  <a:cubicBezTo>
                    <a:pt x="1359" y="3400"/>
                    <a:pt x="1585" y="3337"/>
                    <a:pt x="1812" y="3261"/>
                  </a:cubicBezTo>
                  <a:cubicBezTo>
                    <a:pt x="1846" y="3250"/>
                    <a:pt x="1839" y="3197"/>
                    <a:pt x="1809" y="3197"/>
                  </a:cubicBezTo>
                  <a:cubicBezTo>
                    <a:pt x="1806" y="3197"/>
                    <a:pt x="1803" y="3198"/>
                    <a:pt x="1799" y="3199"/>
                  </a:cubicBezTo>
                  <a:cubicBezTo>
                    <a:pt x="1573" y="3274"/>
                    <a:pt x="1347" y="3337"/>
                    <a:pt x="1120" y="3412"/>
                  </a:cubicBezTo>
                  <a:cubicBezTo>
                    <a:pt x="1132" y="3400"/>
                    <a:pt x="1146" y="3400"/>
                    <a:pt x="1146" y="3400"/>
                  </a:cubicBezTo>
                  <a:cubicBezTo>
                    <a:pt x="1171" y="3387"/>
                    <a:pt x="1171" y="3350"/>
                    <a:pt x="1146" y="3337"/>
                  </a:cubicBezTo>
                  <a:cubicBezTo>
                    <a:pt x="1233" y="3312"/>
                    <a:pt x="1322" y="3300"/>
                    <a:pt x="1409" y="3274"/>
                  </a:cubicBezTo>
                  <a:cubicBezTo>
                    <a:pt x="1447" y="3274"/>
                    <a:pt x="1434" y="3211"/>
                    <a:pt x="1384" y="3211"/>
                  </a:cubicBezTo>
                  <a:cubicBezTo>
                    <a:pt x="1309" y="3236"/>
                    <a:pt x="1246" y="3249"/>
                    <a:pt x="1171" y="3261"/>
                  </a:cubicBezTo>
                  <a:cubicBezTo>
                    <a:pt x="1158" y="3261"/>
                    <a:pt x="1146" y="3261"/>
                    <a:pt x="1146" y="3274"/>
                  </a:cubicBezTo>
                  <a:lnTo>
                    <a:pt x="1120" y="3274"/>
                  </a:lnTo>
                  <a:cubicBezTo>
                    <a:pt x="1095" y="3287"/>
                    <a:pt x="1057" y="3300"/>
                    <a:pt x="1032" y="3312"/>
                  </a:cubicBezTo>
                  <a:lnTo>
                    <a:pt x="1107" y="3274"/>
                  </a:lnTo>
                  <a:cubicBezTo>
                    <a:pt x="1142" y="3263"/>
                    <a:pt x="1113" y="3210"/>
                    <a:pt x="1080" y="3210"/>
                  </a:cubicBezTo>
                  <a:cubicBezTo>
                    <a:pt x="1077" y="3210"/>
                    <a:pt x="1073" y="3210"/>
                    <a:pt x="1070" y="3211"/>
                  </a:cubicBezTo>
                  <a:cubicBezTo>
                    <a:pt x="1057" y="3224"/>
                    <a:pt x="1032" y="3236"/>
                    <a:pt x="1020" y="3236"/>
                  </a:cubicBezTo>
                  <a:lnTo>
                    <a:pt x="995" y="3236"/>
                  </a:lnTo>
                  <a:cubicBezTo>
                    <a:pt x="1233" y="3136"/>
                    <a:pt x="1473" y="3048"/>
                    <a:pt x="1711" y="2960"/>
                  </a:cubicBezTo>
                  <a:cubicBezTo>
                    <a:pt x="1736" y="2960"/>
                    <a:pt x="1736" y="2934"/>
                    <a:pt x="1736" y="2909"/>
                  </a:cubicBezTo>
                  <a:cubicBezTo>
                    <a:pt x="1900" y="2884"/>
                    <a:pt x="2076" y="2872"/>
                    <a:pt x="2252" y="2859"/>
                  </a:cubicBezTo>
                  <a:cubicBezTo>
                    <a:pt x="2286" y="2859"/>
                    <a:pt x="2289" y="2795"/>
                    <a:pt x="2260" y="2795"/>
                  </a:cubicBezTo>
                  <a:cubicBezTo>
                    <a:pt x="2258" y="2795"/>
                    <a:pt x="2255" y="2796"/>
                    <a:pt x="2252" y="2797"/>
                  </a:cubicBezTo>
                  <a:cubicBezTo>
                    <a:pt x="1799" y="2822"/>
                    <a:pt x="1334" y="2897"/>
                    <a:pt x="931" y="3085"/>
                  </a:cubicBezTo>
                  <a:cubicBezTo>
                    <a:pt x="931" y="3065"/>
                    <a:pt x="923" y="3045"/>
                    <a:pt x="900" y="3045"/>
                  </a:cubicBezTo>
                  <a:cubicBezTo>
                    <a:pt x="894" y="3045"/>
                    <a:pt x="888" y="3046"/>
                    <a:pt x="881" y="3048"/>
                  </a:cubicBezTo>
                  <a:cubicBezTo>
                    <a:pt x="831" y="3060"/>
                    <a:pt x="768" y="3085"/>
                    <a:pt x="718" y="3110"/>
                  </a:cubicBezTo>
                  <a:cubicBezTo>
                    <a:pt x="869" y="3010"/>
                    <a:pt x="1020" y="2922"/>
                    <a:pt x="1183" y="2847"/>
                  </a:cubicBezTo>
                  <a:cubicBezTo>
                    <a:pt x="1215" y="2836"/>
                    <a:pt x="1193" y="2791"/>
                    <a:pt x="1164" y="2791"/>
                  </a:cubicBezTo>
                  <a:cubicBezTo>
                    <a:pt x="1158" y="2791"/>
                    <a:pt x="1152" y="2792"/>
                    <a:pt x="1146" y="2797"/>
                  </a:cubicBezTo>
                  <a:cubicBezTo>
                    <a:pt x="1095" y="2822"/>
                    <a:pt x="1032" y="2847"/>
                    <a:pt x="969" y="2884"/>
                  </a:cubicBezTo>
                  <a:cubicBezTo>
                    <a:pt x="969" y="2866"/>
                    <a:pt x="956" y="2854"/>
                    <a:pt x="944" y="2854"/>
                  </a:cubicBezTo>
                  <a:cubicBezTo>
                    <a:pt x="939" y="2854"/>
                    <a:pt x="935" y="2856"/>
                    <a:pt x="931" y="2859"/>
                  </a:cubicBezTo>
                  <a:cubicBezTo>
                    <a:pt x="919" y="2859"/>
                    <a:pt x="919" y="2859"/>
                    <a:pt x="919" y="2872"/>
                  </a:cubicBezTo>
                  <a:cubicBezTo>
                    <a:pt x="919" y="2859"/>
                    <a:pt x="919" y="2847"/>
                    <a:pt x="906" y="2834"/>
                  </a:cubicBezTo>
                  <a:cubicBezTo>
                    <a:pt x="944" y="2809"/>
                    <a:pt x="982" y="2797"/>
                    <a:pt x="1020" y="2771"/>
                  </a:cubicBezTo>
                  <a:cubicBezTo>
                    <a:pt x="1032" y="2771"/>
                    <a:pt x="1032" y="2758"/>
                    <a:pt x="1032" y="2746"/>
                  </a:cubicBezTo>
                  <a:cubicBezTo>
                    <a:pt x="1183" y="2671"/>
                    <a:pt x="1334" y="2595"/>
                    <a:pt x="1473" y="2507"/>
                  </a:cubicBezTo>
                  <a:cubicBezTo>
                    <a:pt x="1506" y="2485"/>
                    <a:pt x="1489" y="2442"/>
                    <a:pt x="1459" y="2442"/>
                  </a:cubicBezTo>
                  <a:cubicBezTo>
                    <a:pt x="1456" y="2442"/>
                    <a:pt x="1452" y="2443"/>
                    <a:pt x="1447" y="2444"/>
                  </a:cubicBezTo>
                  <a:cubicBezTo>
                    <a:pt x="1296" y="2545"/>
                    <a:pt x="1120" y="2621"/>
                    <a:pt x="956" y="2708"/>
                  </a:cubicBezTo>
                  <a:lnTo>
                    <a:pt x="944" y="2721"/>
                  </a:lnTo>
                  <a:cubicBezTo>
                    <a:pt x="906" y="2746"/>
                    <a:pt x="856" y="2771"/>
                    <a:pt x="806" y="2797"/>
                  </a:cubicBezTo>
                  <a:cubicBezTo>
                    <a:pt x="705" y="2859"/>
                    <a:pt x="604" y="2934"/>
                    <a:pt x="517" y="3010"/>
                  </a:cubicBezTo>
                  <a:cubicBezTo>
                    <a:pt x="492" y="3035"/>
                    <a:pt x="453" y="3048"/>
                    <a:pt x="428" y="3060"/>
                  </a:cubicBezTo>
                  <a:cubicBezTo>
                    <a:pt x="403" y="3073"/>
                    <a:pt x="403" y="3085"/>
                    <a:pt x="416" y="3098"/>
                  </a:cubicBezTo>
                  <a:cubicBezTo>
                    <a:pt x="341" y="3174"/>
                    <a:pt x="265" y="3249"/>
                    <a:pt x="227" y="3337"/>
                  </a:cubicBezTo>
                  <a:cubicBezTo>
                    <a:pt x="215" y="3337"/>
                    <a:pt x="215" y="3337"/>
                    <a:pt x="215" y="3325"/>
                  </a:cubicBezTo>
                  <a:cubicBezTo>
                    <a:pt x="227" y="3274"/>
                    <a:pt x="265" y="3224"/>
                    <a:pt x="303" y="3186"/>
                  </a:cubicBezTo>
                  <a:cubicBezTo>
                    <a:pt x="341" y="3136"/>
                    <a:pt x="391" y="3098"/>
                    <a:pt x="428" y="3048"/>
                  </a:cubicBezTo>
                  <a:cubicBezTo>
                    <a:pt x="517" y="2960"/>
                    <a:pt x="604" y="2884"/>
                    <a:pt x="705" y="2822"/>
                  </a:cubicBezTo>
                  <a:cubicBezTo>
                    <a:pt x="730" y="2809"/>
                    <a:pt x="730" y="2784"/>
                    <a:pt x="718" y="2771"/>
                  </a:cubicBezTo>
                  <a:cubicBezTo>
                    <a:pt x="768" y="2746"/>
                    <a:pt x="806" y="2708"/>
                    <a:pt x="856" y="2671"/>
                  </a:cubicBezTo>
                  <a:cubicBezTo>
                    <a:pt x="881" y="2658"/>
                    <a:pt x="856" y="2621"/>
                    <a:pt x="831" y="2607"/>
                  </a:cubicBezTo>
                  <a:cubicBezTo>
                    <a:pt x="1057" y="2470"/>
                    <a:pt x="1309" y="2381"/>
                    <a:pt x="1573" y="2344"/>
                  </a:cubicBezTo>
                  <a:cubicBezTo>
                    <a:pt x="1610" y="2344"/>
                    <a:pt x="1610" y="2281"/>
                    <a:pt x="1573" y="2281"/>
                  </a:cubicBezTo>
                  <a:cubicBezTo>
                    <a:pt x="1296" y="2319"/>
                    <a:pt x="1020" y="2419"/>
                    <a:pt x="793" y="2570"/>
                  </a:cubicBezTo>
                  <a:cubicBezTo>
                    <a:pt x="803" y="2550"/>
                    <a:pt x="789" y="2513"/>
                    <a:pt x="763" y="2513"/>
                  </a:cubicBezTo>
                  <a:cubicBezTo>
                    <a:pt x="757" y="2513"/>
                    <a:pt x="750" y="2515"/>
                    <a:pt x="743" y="2520"/>
                  </a:cubicBezTo>
                  <a:cubicBezTo>
                    <a:pt x="742" y="2521"/>
                    <a:pt x="741" y="2521"/>
                    <a:pt x="739" y="2522"/>
                  </a:cubicBezTo>
                  <a:lnTo>
                    <a:pt x="739" y="2522"/>
                  </a:lnTo>
                  <a:cubicBezTo>
                    <a:pt x="757" y="2505"/>
                    <a:pt x="775" y="2487"/>
                    <a:pt x="793" y="2470"/>
                  </a:cubicBezTo>
                  <a:cubicBezTo>
                    <a:pt x="806" y="2457"/>
                    <a:pt x="806" y="2431"/>
                    <a:pt x="793" y="2431"/>
                  </a:cubicBezTo>
                  <a:cubicBezTo>
                    <a:pt x="906" y="2319"/>
                    <a:pt x="1045" y="2218"/>
                    <a:pt x="1183" y="2130"/>
                  </a:cubicBezTo>
                  <a:cubicBezTo>
                    <a:pt x="1214" y="2109"/>
                    <a:pt x="1195" y="2072"/>
                    <a:pt x="1173" y="2072"/>
                  </a:cubicBezTo>
                  <a:cubicBezTo>
                    <a:pt x="1168" y="2072"/>
                    <a:pt x="1162" y="2074"/>
                    <a:pt x="1158" y="2079"/>
                  </a:cubicBezTo>
                  <a:cubicBezTo>
                    <a:pt x="1007" y="2168"/>
                    <a:pt x="881" y="2268"/>
                    <a:pt x="755" y="2369"/>
                  </a:cubicBezTo>
                  <a:cubicBezTo>
                    <a:pt x="755" y="2350"/>
                    <a:pt x="740" y="2323"/>
                    <a:pt x="722" y="2323"/>
                  </a:cubicBezTo>
                  <a:cubicBezTo>
                    <a:pt x="717" y="2323"/>
                    <a:pt x="711" y="2325"/>
                    <a:pt x="705" y="2331"/>
                  </a:cubicBezTo>
                  <a:cubicBezTo>
                    <a:pt x="567" y="2444"/>
                    <a:pt x="428" y="2570"/>
                    <a:pt x="328" y="2721"/>
                  </a:cubicBezTo>
                  <a:cubicBezTo>
                    <a:pt x="378" y="2633"/>
                    <a:pt x="441" y="2557"/>
                    <a:pt x="504" y="2482"/>
                  </a:cubicBezTo>
                  <a:cubicBezTo>
                    <a:pt x="629" y="2306"/>
                    <a:pt x="793" y="2155"/>
                    <a:pt x="969" y="2029"/>
                  </a:cubicBezTo>
                  <a:cubicBezTo>
                    <a:pt x="1001" y="2008"/>
                    <a:pt x="980" y="1961"/>
                    <a:pt x="950" y="1961"/>
                  </a:cubicBezTo>
                  <a:cubicBezTo>
                    <a:pt x="944" y="1961"/>
                    <a:pt x="937" y="1963"/>
                    <a:pt x="931" y="1967"/>
                  </a:cubicBezTo>
                  <a:cubicBezTo>
                    <a:pt x="755" y="2104"/>
                    <a:pt x="579" y="2268"/>
                    <a:pt x="441" y="2444"/>
                  </a:cubicBezTo>
                  <a:cubicBezTo>
                    <a:pt x="403" y="2507"/>
                    <a:pt x="353" y="2570"/>
                    <a:pt x="303" y="2633"/>
                  </a:cubicBezTo>
                  <a:cubicBezTo>
                    <a:pt x="341" y="2545"/>
                    <a:pt x="378" y="2470"/>
                    <a:pt x="428" y="2381"/>
                  </a:cubicBezTo>
                  <a:cubicBezTo>
                    <a:pt x="629" y="2143"/>
                    <a:pt x="869" y="1941"/>
                    <a:pt x="1146" y="1791"/>
                  </a:cubicBezTo>
                  <a:cubicBezTo>
                    <a:pt x="1296" y="1715"/>
                    <a:pt x="1447" y="1640"/>
                    <a:pt x="1598" y="1576"/>
                  </a:cubicBezTo>
                  <a:cubicBezTo>
                    <a:pt x="1632" y="1565"/>
                    <a:pt x="1625" y="1512"/>
                    <a:pt x="1595" y="1512"/>
                  </a:cubicBezTo>
                  <a:cubicBezTo>
                    <a:pt x="1592" y="1512"/>
                    <a:pt x="1589" y="1513"/>
                    <a:pt x="1585" y="1514"/>
                  </a:cubicBezTo>
                  <a:cubicBezTo>
                    <a:pt x="1309" y="1627"/>
                    <a:pt x="1032" y="1765"/>
                    <a:pt x="793" y="1941"/>
                  </a:cubicBezTo>
                  <a:cubicBezTo>
                    <a:pt x="780" y="1941"/>
                    <a:pt x="768" y="1941"/>
                    <a:pt x="755" y="1954"/>
                  </a:cubicBezTo>
                  <a:cubicBezTo>
                    <a:pt x="617" y="2054"/>
                    <a:pt x="492" y="2180"/>
                    <a:pt x="391" y="2331"/>
                  </a:cubicBezTo>
                  <a:cubicBezTo>
                    <a:pt x="330" y="2417"/>
                    <a:pt x="269" y="2502"/>
                    <a:pt x="208" y="2598"/>
                  </a:cubicBezTo>
                  <a:lnTo>
                    <a:pt x="208" y="2598"/>
                  </a:lnTo>
                  <a:cubicBezTo>
                    <a:pt x="233" y="2505"/>
                    <a:pt x="268" y="2413"/>
                    <a:pt x="303" y="2331"/>
                  </a:cubicBezTo>
                  <a:cubicBezTo>
                    <a:pt x="403" y="2180"/>
                    <a:pt x="529" y="2054"/>
                    <a:pt x="668" y="1954"/>
                  </a:cubicBezTo>
                  <a:cubicBezTo>
                    <a:pt x="698" y="1933"/>
                    <a:pt x="679" y="1896"/>
                    <a:pt x="651" y="1896"/>
                  </a:cubicBezTo>
                  <a:cubicBezTo>
                    <a:pt x="644" y="1896"/>
                    <a:pt x="637" y="1898"/>
                    <a:pt x="629" y="1903"/>
                  </a:cubicBezTo>
                  <a:cubicBezTo>
                    <a:pt x="604" y="1928"/>
                    <a:pt x="567" y="1954"/>
                    <a:pt x="529" y="1979"/>
                  </a:cubicBezTo>
                  <a:cubicBezTo>
                    <a:pt x="705" y="1777"/>
                    <a:pt x="931" y="1627"/>
                    <a:pt x="1146" y="1476"/>
                  </a:cubicBezTo>
                  <a:cubicBezTo>
                    <a:pt x="1176" y="1455"/>
                    <a:pt x="1157" y="1419"/>
                    <a:pt x="1129" y="1419"/>
                  </a:cubicBezTo>
                  <a:cubicBezTo>
                    <a:pt x="1122" y="1419"/>
                    <a:pt x="1115" y="1421"/>
                    <a:pt x="1107" y="1425"/>
                  </a:cubicBezTo>
                  <a:cubicBezTo>
                    <a:pt x="894" y="1576"/>
                    <a:pt x="680" y="1727"/>
                    <a:pt x="504" y="1916"/>
                  </a:cubicBezTo>
                  <a:cubicBezTo>
                    <a:pt x="492" y="1916"/>
                    <a:pt x="479" y="1928"/>
                    <a:pt x="479" y="1928"/>
                  </a:cubicBezTo>
                  <a:cubicBezTo>
                    <a:pt x="441" y="1992"/>
                    <a:pt x="403" y="2042"/>
                    <a:pt x="366" y="2092"/>
                  </a:cubicBezTo>
                  <a:cubicBezTo>
                    <a:pt x="366" y="2104"/>
                    <a:pt x="353" y="2104"/>
                    <a:pt x="353" y="2104"/>
                  </a:cubicBezTo>
                  <a:cubicBezTo>
                    <a:pt x="316" y="2168"/>
                    <a:pt x="277" y="2243"/>
                    <a:pt x="240" y="2306"/>
                  </a:cubicBezTo>
                  <a:lnTo>
                    <a:pt x="240" y="2319"/>
                  </a:lnTo>
                  <a:cubicBezTo>
                    <a:pt x="215" y="2356"/>
                    <a:pt x="190" y="2394"/>
                    <a:pt x="165" y="2444"/>
                  </a:cubicBezTo>
                  <a:cubicBezTo>
                    <a:pt x="165" y="2419"/>
                    <a:pt x="177" y="2406"/>
                    <a:pt x="177" y="2381"/>
                  </a:cubicBezTo>
                  <a:lnTo>
                    <a:pt x="190" y="2381"/>
                  </a:lnTo>
                  <a:cubicBezTo>
                    <a:pt x="303" y="2130"/>
                    <a:pt x="453" y="1903"/>
                    <a:pt x="643" y="1715"/>
                  </a:cubicBezTo>
                  <a:cubicBezTo>
                    <a:pt x="664" y="1693"/>
                    <a:pt x="639" y="1662"/>
                    <a:pt x="615" y="1662"/>
                  </a:cubicBezTo>
                  <a:cubicBezTo>
                    <a:pt x="612" y="1662"/>
                    <a:pt x="608" y="1663"/>
                    <a:pt x="604" y="1665"/>
                  </a:cubicBezTo>
                  <a:lnTo>
                    <a:pt x="680" y="1589"/>
                  </a:lnTo>
                  <a:cubicBezTo>
                    <a:pt x="699" y="1570"/>
                    <a:pt x="682" y="1543"/>
                    <a:pt x="655" y="1543"/>
                  </a:cubicBezTo>
                  <a:cubicBezTo>
                    <a:pt x="647" y="1543"/>
                    <a:pt x="638" y="1545"/>
                    <a:pt x="629" y="1551"/>
                  </a:cubicBezTo>
                  <a:cubicBezTo>
                    <a:pt x="492" y="1677"/>
                    <a:pt x="378" y="1816"/>
                    <a:pt x="290" y="1967"/>
                  </a:cubicBezTo>
                  <a:cubicBezTo>
                    <a:pt x="341" y="1878"/>
                    <a:pt x="391" y="1791"/>
                    <a:pt x="453" y="1702"/>
                  </a:cubicBezTo>
                  <a:cubicBezTo>
                    <a:pt x="680" y="1451"/>
                    <a:pt x="969" y="1249"/>
                    <a:pt x="1296" y="1149"/>
                  </a:cubicBezTo>
                  <a:cubicBezTo>
                    <a:pt x="1330" y="1126"/>
                    <a:pt x="1323" y="1072"/>
                    <a:pt x="1293" y="1072"/>
                  </a:cubicBezTo>
                  <a:cubicBezTo>
                    <a:pt x="1290" y="1072"/>
                    <a:pt x="1287" y="1072"/>
                    <a:pt x="1283" y="1073"/>
                  </a:cubicBezTo>
                  <a:cubicBezTo>
                    <a:pt x="995" y="1174"/>
                    <a:pt x="730" y="1338"/>
                    <a:pt x="504" y="1551"/>
                  </a:cubicBezTo>
                  <a:cubicBezTo>
                    <a:pt x="554" y="1489"/>
                    <a:pt x="617" y="1413"/>
                    <a:pt x="680" y="1350"/>
                  </a:cubicBezTo>
                  <a:cubicBezTo>
                    <a:pt x="831" y="1187"/>
                    <a:pt x="1007" y="1048"/>
                    <a:pt x="1196" y="935"/>
                  </a:cubicBezTo>
                  <a:cubicBezTo>
                    <a:pt x="1227" y="914"/>
                    <a:pt x="1206" y="866"/>
                    <a:pt x="1176" y="866"/>
                  </a:cubicBezTo>
                  <a:cubicBezTo>
                    <a:pt x="1170" y="866"/>
                    <a:pt x="1164" y="868"/>
                    <a:pt x="1158" y="872"/>
                  </a:cubicBezTo>
                  <a:cubicBezTo>
                    <a:pt x="956" y="998"/>
                    <a:pt x="780" y="1149"/>
                    <a:pt x="617" y="1313"/>
                  </a:cubicBezTo>
                  <a:cubicBezTo>
                    <a:pt x="542" y="1400"/>
                    <a:pt x="466" y="1489"/>
                    <a:pt x="403" y="1589"/>
                  </a:cubicBezTo>
                  <a:cubicBezTo>
                    <a:pt x="378" y="1615"/>
                    <a:pt x="353" y="1652"/>
                    <a:pt x="341" y="1677"/>
                  </a:cubicBezTo>
                  <a:cubicBezTo>
                    <a:pt x="718" y="847"/>
                    <a:pt x="1498" y="156"/>
                    <a:pt x="2440" y="67"/>
                  </a:cubicBezTo>
                  <a:cubicBezTo>
                    <a:pt x="2499" y="63"/>
                    <a:pt x="2557" y="61"/>
                    <a:pt x="2616" y="61"/>
                  </a:cubicBezTo>
                  <a:close/>
                  <a:moveTo>
                    <a:pt x="2631" y="1"/>
                  </a:moveTo>
                  <a:cubicBezTo>
                    <a:pt x="1668" y="1"/>
                    <a:pt x="810" y="635"/>
                    <a:pt x="366" y="1476"/>
                  </a:cubicBezTo>
                  <a:cubicBezTo>
                    <a:pt x="152" y="1891"/>
                    <a:pt x="1" y="2369"/>
                    <a:pt x="39" y="2847"/>
                  </a:cubicBezTo>
                  <a:lnTo>
                    <a:pt x="39" y="2934"/>
                  </a:lnTo>
                  <a:cubicBezTo>
                    <a:pt x="51" y="2960"/>
                    <a:pt x="51" y="2973"/>
                    <a:pt x="51" y="2998"/>
                  </a:cubicBezTo>
                  <a:cubicBezTo>
                    <a:pt x="51" y="3023"/>
                    <a:pt x="39" y="3048"/>
                    <a:pt x="39" y="3073"/>
                  </a:cubicBezTo>
                  <a:cubicBezTo>
                    <a:pt x="29" y="3101"/>
                    <a:pt x="41" y="3115"/>
                    <a:pt x="58" y="3115"/>
                  </a:cubicBezTo>
                  <a:cubicBezTo>
                    <a:pt x="63" y="3115"/>
                    <a:pt x="70" y="3114"/>
                    <a:pt x="76" y="3110"/>
                  </a:cubicBezTo>
                  <a:cubicBezTo>
                    <a:pt x="101" y="3224"/>
                    <a:pt x="140" y="3337"/>
                    <a:pt x="202" y="3437"/>
                  </a:cubicBezTo>
                  <a:cubicBezTo>
                    <a:pt x="177" y="3463"/>
                    <a:pt x="202" y="3488"/>
                    <a:pt x="227" y="3488"/>
                  </a:cubicBezTo>
                  <a:cubicBezTo>
                    <a:pt x="252" y="3538"/>
                    <a:pt x="290" y="3588"/>
                    <a:pt x="316" y="3627"/>
                  </a:cubicBezTo>
                  <a:cubicBezTo>
                    <a:pt x="466" y="3815"/>
                    <a:pt x="655" y="3966"/>
                    <a:pt x="856" y="4079"/>
                  </a:cubicBezTo>
                  <a:cubicBezTo>
                    <a:pt x="956" y="4130"/>
                    <a:pt x="1070" y="4180"/>
                    <a:pt x="1183" y="4217"/>
                  </a:cubicBezTo>
                  <a:cubicBezTo>
                    <a:pt x="1554" y="4354"/>
                    <a:pt x="1950" y="4418"/>
                    <a:pt x="2347" y="4418"/>
                  </a:cubicBezTo>
                  <a:cubicBezTo>
                    <a:pt x="2974" y="4418"/>
                    <a:pt x="3605" y="4258"/>
                    <a:pt x="4151" y="3966"/>
                  </a:cubicBezTo>
                  <a:cubicBezTo>
                    <a:pt x="4365" y="3840"/>
                    <a:pt x="4578" y="3702"/>
                    <a:pt x="4754" y="3551"/>
                  </a:cubicBezTo>
                  <a:cubicBezTo>
                    <a:pt x="4955" y="3375"/>
                    <a:pt x="5131" y="3186"/>
                    <a:pt x="5257" y="2960"/>
                  </a:cubicBezTo>
                  <a:cubicBezTo>
                    <a:pt x="5483" y="2520"/>
                    <a:pt x="5446" y="2017"/>
                    <a:pt x="5220" y="1576"/>
                  </a:cubicBezTo>
                  <a:cubicBezTo>
                    <a:pt x="5019" y="1174"/>
                    <a:pt x="4692" y="847"/>
                    <a:pt x="4327" y="595"/>
                  </a:cubicBezTo>
                  <a:cubicBezTo>
                    <a:pt x="4239" y="520"/>
                    <a:pt x="4138" y="458"/>
                    <a:pt x="4050" y="394"/>
                  </a:cubicBezTo>
                  <a:cubicBezTo>
                    <a:pt x="4044" y="388"/>
                    <a:pt x="4038" y="385"/>
                    <a:pt x="4031" y="385"/>
                  </a:cubicBezTo>
                  <a:cubicBezTo>
                    <a:pt x="4025" y="385"/>
                    <a:pt x="4019" y="388"/>
                    <a:pt x="4013" y="394"/>
                  </a:cubicBezTo>
                  <a:cubicBezTo>
                    <a:pt x="3635" y="168"/>
                    <a:pt x="3208" y="30"/>
                    <a:pt x="2767" y="5"/>
                  </a:cubicBezTo>
                  <a:cubicBezTo>
                    <a:pt x="2722" y="2"/>
                    <a:pt x="2676" y="1"/>
                    <a:pt x="2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3"/>
            <p:cNvSpPr/>
            <p:nvPr/>
          </p:nvSpPr>
          <p:spPr>
            <a:xfrm>
              <a:off x="4098325" y="5192025"/>
              <a:ext cx="316300" cy="226600"/>
            </a:xfrm>
            <a:custGeom>
              <a:avLst/>
              <a:gdLst/>
              <a:ahLst/>
              <a:cxnLst/>
              <a:rect l="l" t="t" r="r" b="b"/>
              <a:pathLst>
                <a:path w="12652" h="9064" extrusionOk="0">
                  <a:moveTo>
                    <a:pt x="12476" y="2368"/>
                  </a:moveTo>
                  <a:cubicBezTo>
                    <a:pt x="12489" y="2381"/>
                    <a:pt x="12489" y="2393"/>
                    <a:pt x="12501" y="2406"/>
                  </a:cubicBezTo>
                  <a:cubicBezTo>
                    <a:pt x="12501" y="2418"/>
                    <a:pt x="12501" y="2418"/>
                    <a:pt x="12489" y="2418"/>
                  </a:cubicBezTo>
                  <a:cubicBezTo>
                    <a:pt x="12489" y="2406"/>
                    <a:pt x="12489" y="2393"/>
                    <a:pt x="12476" y="2368"/>
                  </a:cubicBezTo>
                  <a:close/>
                  <a:moveTo>
                    <a:pt x="12375" y="2695"/>
                  </a:moveTo>
                  <a:cubicBezTo>
                    <a:pt x="12388" y="2695"/>
                    <a:pt x="12388" y="2708"/>
                    <a:pt x="12388" y="2708"/>
                  </a:cubicBezTo>
                  <a:lnTo>
                    <a:pt x="12388" y="2720"/>
                  </a:lnTo>
                  <a:lnTo>
                    <a:pt x="12388" y="2745"/>
                  </a:lnTo>
                  <a:lnTo>
                    <a:pt x="12388" y="2770"/>
                  </a:lnTo>
                  <a:cubicBezTo>
                    <a:pt x="12388" y="2748"/>
                    <a:pt x="12378" y="2726"/>
                    <a:pt x="12375" y="2695"/>
                  </a:cubicBezTo>
                  <a:close/>
                  <a:moveTo>
                    <a:pt x="12123" y="3187"/>
                  </a:moveTo>
                  <a:lnTo>
                    <a:pt x="12123" y="3187"/>
                  </a:lnTo>
                  <a:cubicBezTo>
                    <a:pt x="12125" y="3191"/>
                    <a:pt x="12126" y="3196"/>
                    <a:pt x="12127" y="3201"/>
                  </a:cubicBezTo>
                  <a:lnTo>
                    <a:pt x="12127" y="3201"/>
                  </a:lnTo>
                  <a:cubicBezTo>
                    <a:pt x="12125" y="3195"/>
                    <a:pt x="12124" y="3190"/>
                    <a:pt x="12123" y="3187"/>
                  </a:cubicBezTo>
                  <a:close/>
                  <a:moveTo>
                    <a:pt x="11897" y="3463"/>
                  </a:moveTo>
                  <a:cubicBezTo>
                    <a:pt x="11910" y="3488"/>
                    <a:pt x="11922" y="3525"/>
                    <a:pt x="11922" y="3550"/>
                  </a:cubicBezTo>
                  <a:lnTo>
                    <a:pt x="11922" y="3575"/>
                  </a:lnTo>
                  <a:cubicBezTo>
                    <a:pt x="11922" y="3550"/>
                    <a:pt x="11922" y="3525"/>
                    <a:pt x="11910" y="3513"/>
                  </a:cubicBezTo>
                  <a:cubicBezTo>
                    <a:pt x="11910" y="3500"/>
                    <a:pt x="11910" y="3488"/>
                    <a:pt x="11897" y="3475"/>
                  </a:cubicBezTo>
                  <a:lnTo>
                    <a:pt x="11897" y="3463"/>
                  </a:lnTo>
                  <a:close/>
                  <a:moveTo>
                    <a:pt x="11935" y="3600"/>
                  </a:moveTo>
                  <a:cubicBezTo>
                    <a:pt x="11947" y="3613"/>
                    <a:pt x="11947" y="3613"/>
                    <a:pt x="11960" y="3613"/>
                  </a:cubicBezTo>
                  <a:lnTo>
                    <a:pt x="11960" y="3639"/>
                  </a:lnTo>
                  <a:lnTo>
                    <a:pt x="11947" y="3639"/>
                  </a:lnTo>
                  <a:lnTo>
                    <a:pt x="11947" y="3613"/>
                  </a:lnTo>
                  <a:cubicBezTo>
                    <a:pt x="11935" y="3613"/>
                    <a:pt x="11935" y="3613"/>
                    <a:pt x="11935" y="3600"/>
                  </a:cubicBezTo>
                  <a:close/>
                  <a:moveTo>
                    <a:pt x="11835" y="3626"/>
                  </a:moveTo>
                  <a:cubicBezTo>
                    <a:pt x="11847" y="3651"/>
                    <a:pt x="11847" y="3676"/>
                    <a:pt x="11860" y="3689"/>
                  </a:cubicBezTo>
                  <a:cubicBezTo>
                    <a:pt x="11847" y="3676"/>
                    <a:pt x="11847" y="3664"/>
                    <a:pt x="11835" y="3651"/>
                  </a:cubicBezTo>
                  <a:lnTo>
                    <a:pt x="11835" y="3626"/>
                  </a:lnTo>
                  <a:close/>
                  <a:moveTo>
                    <a:pt x="11652" y="3846"/>
                  </a:moveTo>
                  <a:cubicBezTo>
                    <a:pt x="11656" y="3853"/>
                    <a:pt x="11659" y="3859"/>
                    <a:pt x="11659" y="3865"/>
                  </a:cubicBezTo>
                  <a:lnTo>
                    <a:pt x="11652" y="3846"/>
                  </a:lnTo>
                  <a:close/>
                  <a:moveTo>
                    <a:pt x="11570" y="3802"/>
                  </a:moveTo>
                  <a:lnTo>
                    <a:pt x="11570" y="3802"/>
                  </a:lnTo>
                  <a:cubicBezTo>
                    <a:pt x="11583" y="3840"/>
                    <a:pt x="11595" y="3865"/>
                    <a:pt x="11595" y="3902"/>
                  </a:cubicBezTo>
                  <a:lnTo>
                    <a:pt x="11595" y="3915"/>
                  </a:lnTo>
                  <a:cubicBezTo>
                    <a:pt x="11595" y="3902"/>
                    <a:pt x="11583" y="3902"/>
                    <a:pt x="11583" y="3890"/>
                  </a:cubicBezTo>
                  <a:cubicBezTo>
                    <a:pt x="11583" y="3865"/>
                    <a:pt x="11570" y="3827"/>
                    <a:pt x="11570" y="3802"/>
                  </a:cubicBezTo>
                  <a:close/>
                  <a:moveTo>
                    <a:pt x="11771" y="3927"/>
                  </a:moveTo>
                  <a:cubicBezTo>
                    <a:pt x="11771" y="3927"/>
                    <a:pt x="11771" y="3940"/>
                    <a:pt x="11784" y="3940"/>
                  </a:cubicBezTo>
                  <a:cubicBezTo>
                    <a:pt x="11771" y="3953"/>
                    <a:pt x="11771" y="3953"/>
                    <a:pt x="11771" y="3966"/>
                  </a:cubicBezTo>
                  <a:lnTo>
                    <a:pt x="11771" y="3927"/>
                  </a:lnTo>
                  <a:close/>
                  <a:moveTo>
                    <a:pt x="11684" y="4028"/>
                  </a:moveTo>
                  <a:cubicBezTo>
                    <a:pt x="11696" y="4041"/>
                    <a:pt x="11696" y="4041"/>
                    <a:pt x="11709" y="4041"/>
                  </a:cubicBezTo>
                  <a:cubicBezTo>
                    <a:pt x="11709" y="4053"/>
                    <a:pt x="11696" y="4066"/>
                    <a:pt x="11696" y="4066"/>
                  </a:cubicBezTo>
                  <a:cubicBezTo>
                    <a:pt x="11696" y="4053"/>
                    <a:pt x="11684" y="4041"/>
                    <a:pt x="11684" y="4028"/>
                  </a:cubicBezTo>
                  <a:close/>
                  <a:moveTo>
                    <a:pt x="11508" y="4293"/>
                  </a:moveTo>
                  <a:lnTo>
                    <a:pt x="11508" y="4305"/>
                  </a:lnTo>
                  <a:lnTo>
                    <a:pt x="11508" y="4318"/>
                  </a:lnTo>
                  <a:cubicBezTo>
                    <a:pt x="11508" y="4305"/>
                    <a:pt x="11508" y="4305"/>
                    <a:pt x="11495" y="4293"/>
                  </a:cubicBezTo>
                  <a:close/>
                  <a:moveTo>
                    <a:pt x="11090" y="4548"/>
                  </a:moveTo>
                  <a:lnTo>
                    <a:pt x="11090" y="4548"/>
                  </a:lnTo>
                  <a:cubicBezTo>
                    <a:pt x="11090" y="4551"/>
                    <a:pt x="11091" y="4553"/>
                    <a:pt x="11092" y="4556"/>
                  </a:cubicBezTo>
                  <a:lnTo>
                    <a:pt x="11090" y="4548"/>
                  </a:lnTo>
                  <a:close/>
                  <a:moveTo>
                    <a:pt x="11193" y="4632"/>
                  </a:moveTo>
                  <a:cubicBezTo>
                    <a:pt x="11206" y="4645"/>
                    <a:pt x="11206" y="4645"/>
                    <a:pt x="11218" y="4645"/>
                  </a:cubicBezTo>
                  <a:lnTo>
                    <a:pt x="11206" y="4657"/>
                  </a:lnTo>
                  <a:cubicBezTo>
                    <a:pt x="11206" y="4657"/>
                    <a:pt x="11193" y="4645"/>
                    <a:pt x="11193" y="4632"/>
                  </a:cubicBezTo>
                  <a:close/>
                  <a:moveTo>
                    <a:pt x="9885" y="5701"/>
                  </a:moveTo>
                  <a:cubicBezTo>
                    <a:pt x="9895" y="5730"/>
                    <a:pt x="9905" y="5751"/>
                    <a:pt x="9914" y="5777"/>
                  </a:cubicBezTo>
                  <a:lnTo>
                    <a:pt x="9914" y="5777"/>
                  </a:lnTo>
                  <a:cubicBezTo>
                    <a:pt x="9913" y="5777"/>
                    <a:pt x="9912" y="5776"/>
                    <a:pt x="9910" y="5776"/>
                  </a:cubicBezTo>
                  <a:cubicBezTo>
                    <a:pt x="9910" y="5763"/>
                    <a:pt x="9910" y="5763"/>
                    <a:pt x="9898" y="5751"/>
                  </a:cubicBezTo>
                  <a:cubicBezTo>
                    <a:pt x="9898" y="5738"/>
                    <a:pt x="9885" y="5713"/>
                    <a:pt x="9885" y="5701"/>
                  </a:cubicBezTo>
                  <a:close/>
                  <a:moveTo>
                    <a:pt x="10086" y="5902"/>
                  </a:moveTo>
                  <a:cubicBezTo>
                    <a:pt x="10086" y="5914"/>
                    <a:pt x="10086" y="5914"/>
                    <a:pt x="10099" y="5914"/>
                  </a:cubicBezTo>
                  <a:lnTo>
                    <a:pt x="10086" y="5914"/>
                  </a:lnTo>
                  <a:lnTo>
                    <a:pt x="10086" y="5902"/>
                  </a:lnTo>
                  <a:close/>
                  <a:moveTo>
                    <a:pt x="9395" y="6359"/>
                  </a:moveTo>
                  <a:lnTo>
                    <a:pt x="9395" y="6359"/>
                  </a:lnTo>
                  <a:cubicBezTo>
                    <a:pt x="9399" y="6364"/>
                    <a:pt x="9403" y="6369"/>
                    <a:pt x="9407" y="6374"/>
                  </a:cubicBezTo>
                  <a:lnTo>
                    <a:pt x="9407" y="6374"/>
                  </a:lnTo>
                  <a:cubicBezTo>
                    <a:pt x="9403" y="6372"/>
                    <a:pt x="9399" y="6369"/>
                    <a:pt x="9395" y="6367"/>
                  </a:cubicBezTo>
                  <a:cubicBezTo>
                    <a:pt x="9395" y="6363"/>
                    <a:pt x="9395" y="6361"/>
                    <a:pt x="9395" y="6359"/>
                  </a:cubicBezTo>
                  <a:close/>
                  <a:moveTo>
                    <a:pt x="9709" y="6392"/>
                  </a:moveTo>
                  <a:cubicBezTo>
                    <a:pt x="9709" y="6392"/>
                    <a:pt x="9709" y="6405"/>
                    <a:pt x="9697" y="6405"/>
                  </a:cubicBezTo>
                  <a:cubicBezTo>
                    <a:pt x="9697" y="6405"/>
                    <a:pt x="9697" y="6392"/>
                    <a:pt x="9684" y="6392"/>
                  </a:cubicBezTo>
                  <a:close/>
                  <a:moveTo>
                    <a:pt x="9443" y="6415"/>
                  </a:moveTo>
                  <a:cubicBezTo>
                    <a:pt x="9444" y="6416"/>
                    <a:pt x="9445" y="6417"/>
                    <a:pt x="9445" y="6417"/>
                  </a:cubicBezTo>
                  <a:lnTo>
                    <a:pt x="9458" y="6417"/>
                  </a:lnTo>
                  <a:cubicBezTo>
                    <a:pt x="9458" y="6430"/>
                    <a:pt x="9471" y="6442"/>
                    <a:pt x="9483" y="6442"/>
                  </a:cubicBezTo>
                  <a:lnTo>
                    <a:pt x="9483" y="6455"/>
                  </a:lnTo>
                  <a:lnTo>
                    <a:pt x="9445" y="6417"/>
                  </a:lnTo>
                  <a:cubicBezTo>
                    <a:pt x="9445" y="6417"/>
                    <a:pt x="9444" y="6416"/>
                    <a:pt x="9443" y="6415"/>
                  </a:cubicBezTo>
                  <a:close/>
                  <a:moveTo>
                    <a:pt x="9345" y="6405"/>
                  </a:moveTo>
                  <a:lnTo>
                    <a:pt x="9407" y="6468"/>
                  </a:lnTo>
                  <a:cubicBezTo>
                    <a:pt x="9418" y="6479"/>
                    <a:pt x="9429" y="6489"/>
                    <a:pt x="9440" y="6508"/>
                  </a:cubicBezTo>
                  <a:lnTo>
                    <a:pt x="9440" y="6508"/>
                  </a:lnTo>
                  <a:cubicBezTo>
                    <a:pt x="9436" y="6506"/>
                    <a:pt x="9432" y="6506"/>
                    <a:pt x="9432" y="6506"/>
                  </a:cubicBezTo>
                  <a:cubicBezTo>
                    <a:pt x="9420" y="6493"/>
                    <a:pt x="9407" y="6481"/>
                    <a:pt x="9382" y="6468"/>
                  </a:cubicBezTo>
                  <a:lnTo>
                    <a:pt x="9382" y="6455"/>
                  </a:lnTo>
                  <a:cubicBezTo>
                    <a:pt x="9382" y="6442"/>
                    <a:pt x="9370" y="6430"/>
                    <a:pt x="9357" y="6430"/>
                  </a:cubicBezTo>
                  <a:cubicBezTo>
                    <a:pt x="9357" y="6417"/>
                    <a:pt x="9345" y="6417"/>
                    <a:pt x="9345" y="6405"/>
                  </a:cubicBezTo>
                  <a:close/>
                  <a:moveTo>
                    <a:pt x="9093" y="6744"/>
                  </a:moveTo>
                  <a:cubicBezTo>
                    <a:pt x="9093" y="6757"/>
                    <a:pt x="9080" y="6757"/>
                    <a:pt x="9080" y="6757"/>
                  </a:cubicBezTo>
                  <a:lnTo>
                    <a:pt x="9080" y="6744"/>
                  </a:lnTo>
                  <a:close/>
                  <a:moveTo>
                    <a:pt x="12576" y="1828"/>
                  </a:moveTo>
                  <a:cubicBezTo>
                    <a:pt x="12564" y="1940"/>
                    <a:pt x="12564" y="2054"/>
                    <a:pt x="12539" y="2167"/>
                  </a:cubicBezTo>
                  <a:lnTo>
                    <a:pt x="12526" y="2167"/>
                  </a:lnTo>
                  <a:cubicBezTo>
                    <a:pt x="12514" y="2167"/>
                    <a:pt x="12514" y="2167"/>
                    <a:pt x="12501" y="2180"/>
                  </a:cubicBezTo>
                  <a:lnTo>
                    <a:pt x="12501" y="2205"/>
                  </a:lnTo>
                  <a:cubicBezTo>
                    <a:pt x="12514" y="2230"/>
                    <a:pt x="12514" y="2255"/>
                    <a:pt x="12526" y="2281"/>
                  </a:cubicBezTo>
                  <a:cubicBezTo>
                    <a:pt x="12526" y="2293"/>
                    <a:pt x="12526" y="2293"/>
                    <a:pt x="12514" y="2306"/>
                  </a:cubicBezTo>
                  <a:cubicBezTo>
                    <a:pt x="12514" y="2293"/>
                    <a:pt x="12514" y="2281"/>
                    <a:pt x="12501" y="2267"/>
                  </a:cubicBezTo>
                  <a:lnTo>
                    <a:pt x="12501" y="2255"/>
                  </a:lnTo>
                  <a:cubicBezTo>
                    <a:pt x="12489" y="2255"/>
                    <a:pt x="12489" y="2255"/>
                    <a:pt x="12489" y="2242"/>
                  </a:cubicBezTo>
                  <a:cubicBezTo>
                    <a:pt x="12489" y="2230"/>
                    <a:pt x="12489" y="2230"/>
                    <a:pt x="12476" y="2217"/>
                  </a:cubicBezTo>
                  <a:lnTo>
                    <a:pt x="12450" y="2217"/>
                  </a:lnTo>
                  <a:cubicBezTo>
                    <a:pt x="12438" y="2217"/>
                    <a:pt x="12425" y="2242"/>
                    <a:pt x="12425" y="2255"/>
                  </a:cubicBezTo>
                  <a:cubicBezTo>
                    <a:pt x="12425" y="2267"/>
                    <a:pt x="12438" y="2267"/>
                    <a:pt x="12438" y="2267"/>
                  </a:cubicBezTo>
                  <a:cubicBezTo>
                    <a:pt x="12425" y="2267"/>
                    <a:pt x="12425" y="2267"/>
                    <a:pt x="12425" y="2281"/>
                  </a:cubicBezTo>
                  <a:cubicBezTo>
                    <a:pt x="12400" y="2281"/>
                    <a:pt x="12400" y="2293"/>
                    <a:pt x="12400" y="2318"/>
                  </a:cubicBezTo>
                  <a:cubicBezTo>
                    <a:pt x="12413" y="2356"/>
                    <a:pt x="12425" y="2393"/>
                    <a:pt x="12425" y="2431"/>
                  </a:cubicBezTo>
                  <a:cubicBezTo>
                    <a:pt x="12425" y="2431"/>
                    <a:pt x="12425" y="2443"/>
                    <a:pt x="12413" y="2443"/>
                  </a:cubicBezTo>
                  <a:cubicBezTo>
                    <a:pt x="12400" y="2457"/>
                    <a:pt x="12400" y="2469"/>
                    <a:pt x="12400" y="2482"/>
                  </a:cubicBezTo>
                  <a:cubicBezTo>
                    <a:pt x="12413" y="2494"/>
                    <a:pt x="12413" y="2507"/>
                    <a:pt x="12413" y="2519"/>
                  </a:cubicBezTo>
                  <a:lnTo>
                    <a:pt x="12425" y="2519"/>
                  </a:lnTo>
                  <a:lnTo>
                    <a:pt x="12425" y="2532"/>
                  </a:lnTo>
                  <a:lnTo>
                    <a:pt x="12400" y="2532"/>
                  </a:lnTo>
                  <a:cubicBezTo>
                    <a:pt x="12388" y="2544"/>
                    <a:pt x="12375" y="2557"/>
                    <a:pt x="12388" y="2569"/>
                  </a:cubicBezTo>
                  <a:lnTo>
                    <a:pt x="12388" y="2620"/>
                  </a:lnTo>
                  <a:cubicBezTo>
                    <a:pt x="12375" y="2633"/>
                    <a:pt x="12375" y="2645"/>
                    <a:pt x="12375" y="2658"/>
                  </a:cubicBezTo>
                  <a:lnTo>
                    <a:pt x="12375" y="2683"/>
                  </a:lnTo>
                  <a:cubicBezTo>
                    <a:pt x="12375" y="2670"/>
                    <a:pt x="12350" y="2670"/>
                    <a:pt x="12338" y="2670"/>
                  </a:cubicBezTo>
                  <a:lnTo>
                    <a:pt x="12338" y="2633"/>
                  </a:lnTo>
                  <a:cubicBezTo>
                    <a:pt x="12338" y="2620"/>
                    <a:pt x="12325" y="2607"/>
                    <a:pt x="12300" y="2607"/>
                  </a:cubicBezTo>
                  <a:cubicBezTo>
                    <a:pt x="12287" y="2607"/>
                    <a:pt x="12274" y="2620"/>
                    <a:pt x="12274" y="2633"/>
                  </a:cubicBezTo>
                  <a:cubicBezTo>
                    <a:pt x="12274" y="2670"/>
                    <a:pt x="12274" y="2708"/>
                    <a:pt x="12287" y="2733"/>
                  </a:cubicBezTo>
                  <a:cubicBezTo>
                    <a:pt x="12274" y="2720"/>
                    <a:pt x="12249" y="2720"/>
                    <a:pt x="12237" y="2720"/>
                  </a:cubicBezTo>
                  <a:cubicBezTo>
                    <a:pt x="12224" y="2733"/>
                    <a:pt x="12224" y="2758"/>
                    <a:pt x="12224" y="2770"/>
                  </a:cubicBezTo>
                  <a:lnTo>
                    <a:pt x="12262" y="2846"/>
                  </a:lnTo>
                  <a:cubicBezTo>
                    <a:pt x="12249" y="2859"/>
                    <a:pt x="12237" y="2871"/>
                    <a:pt x="12249" y="2884"/>
                  </a:cubicBezTo>
                  <a:cubicBezTo>
                    <a:pt x="12249" y="2896"/>
                    <a:pt x="12249" y="2909"/>
                    <a:pt x="12262" y="2934"/>
                  </a:cubicBezTo>
                  <a:lnTo>
                    <a:pt x="12249" y="2934"/>
                  </a:lnTo>
                  <a:cubicBezTo>
                    <a:pt x="12237" y="2934"/>
                    <a:pt x="12224" y="2946"/>
                    <a:pt x="12224" y="2960"/>
                  </a:cubicBezTo>
                  <a:cubicBezTo>
                    <a:pt x="12212" y="2909"/>
                    <a:pt x="12199" y="2859"/>
                    <a:pt x="12174" y="2809"/>
                  </a:cubicBezTo>
                  <a:cubicBezTo>
                    <a:pt x="12162" y="2796"/>
                    <a:pt x="12149" y="2796"/>
                    <a:pt x="12123" y="2796"/>
                  </a:cubicBezTo>
                  <a:cubicBezTo>
                    <a:pt x="12111" y="2809"/>
                    <a:pt x="12111" y="2834"/>
                    <a:pt x="12111" y="2846"/>
                  </a:cubicBezTo>
                  <a:cubicBezTo>
                    <a:pt x="12137" y="2896"/>
                    <a:pt x="12149" y="2946"/>
                    <a:pt x="12162" y="2997"/>
                  </a:cubicBezTo>
                  <a:lnTo>
                    <a:pt x="12149" y="2997"/>
                  </a:lnTo>
                  <a:cubicBezTo>
                    <a:pt x="12137" y="3010"/>
                    <a:pt x="12137" y="3010"/>
                    <a:pt x="12137" y="3022"/>
                  </a:cubicBezTo>
                  <a:lnTo>
                    <a:pt x="12111" y="3022"/>
                  </a:lnTo>
                  <a:cubicBezTo>
                    <a:pt x="12098" y="3022"/>
                    <a:pt x="12086" y="3047"/>
                    <a:pt x="12086" y="3060"/>
                  </a:cubicBezTo>
                  <a:cubicBezTo>
                    <a:pt x="12103" y="3102"/>
                    <a:pt x="12114" y="3144"/>
                    <a:pt x="12123" y="3185"/>
                  </a:cubicBezTo>
                  <a:lnTo>
                    <a:pt x="12123" y="3185"/>
                  </a:lnTo>
                  <a:cubicBezTo>
                    <a:pt x="12111" y="3161"/>
                    <a:pt x="12098" y="3161"/>
                    <a:pt x="12086" y="3161"/>
                  </a:cubicBezTo>
                  <a:cubicBezTo>
                    <a:pt x="12073" y="3110"/>
                    <a:pt x="12061" y="3060"/>
                    <a:pt x="12036" y="3010"/>
                  </a:cubicBezTo>
                  <a:cubicBezTo>
                    <a:pt x="12036" y="2997"/>
                    <a:pt x="12023" y="2985"/>
                    <a:pt x="11998" y="2985"/>
                  </a:cubicBezTo>
                  <a:cubicBezTo>
                    <a:pt x="11986" y="2997"/>
                    <a:pt x="11973" y="3010"/>
                    <a:pt x="11973" y="3035"/>
                  </a:cubicBezTo>
                  <a:cubicBezTo>
                    <a:pt x="12023" y="3148"/>
                    <a:pt x="12048" y="3273"/>
                    <a:pt x="12061" y="3399"/>
                  </a:cubicBezTo>
                  <a:lnTo>
                    <a:pt x="12061" y="3412"/>
                  </a:lnTo>
                  <a:lnTo>
                    <a:pt x="12048" y="3399"/>
                  </a:lnTo>
                  <a:cubicBezTo>
                    <a:pt x="12036" y="3374"/>
                    <a:pt x="12023" y="3337"/>
                    <a:pt x="12011" y="3299"/>
                  </a:cubicBezTo>
                  <a:cubicBezTo>
                    <a:pt x="11998" y="3287"/>
                    <a:pt x="11986" y="3261"/>
                    <a:pt x="11986" y="3248"/>
                  </a:cubicBezTo>
                  <a:cubicBezTo>
                    <a:pt x="11973" y="3236"/>
                    <a:pt x="11973" y="3223"/>
                    <a:pt x="11973" y="3211"/>
                  </a:cubicBezTo>
                  <a:lnTo>
                    <a:pt x="11960" y="3198"/>
                  </a:lnTo>
                  <a:lnTo>
                    <a:pt x="11960" y="3173"/>
                  </a:lnTo>
                  <a:cubicBezTo>
                    <a:pt x="11960" y="3161"/>
                    <a:pt x="11947" y="3148"/>
                    <a:pt x="11922" y="3148"/>
                  </a:cubicBezTo>
                  <a:cubicBezTo>
                    <a:pt x="11910" y="3161"/>
                    <a:pt x="11897" y="3173"/>
                    <a:pt x="11897" y="3186"/>
                  </a:cubicBezTo>
                  <a:cubicBezTo>
                    <a:pt x="11897" y="3198"/>
                    <a:pt x="11897" y="3211"/>
                    <a:pt x="11910" y="3223"/>
                  </a:cubicBezTo>
                  <a:cubicBezTo>
                    <a:pt x="11910" y="3248"/>
                    <a:pt x="11922" y="3273"/>
                    <a:pt x="11935" y="3299"/>
                  </a:cubicBezTo>
                  <a:cubicBezTo>
                    <a:pt x="11947" y="3324"/>
                    <a:pt x="11947" y="3349"/>
                    <a:pt x="11960" y="3362"/>
                  </a:cubicBezTo>
                  <a:lnTo>
                    <a:pt x="11960" y="3374"/>
                  </a:lnTo>
                  <a:cubicBezTo>
                    <a:pt x="11960" y="3374"/>
                    <a:pt x="11960" y="3362"/>
                    <a:pt x="11947" y="3362"/>
                  </a:cubicBezTo>
                  <a:cubicBezTo>
                    <a:pt x="11947" y="3337"/>
                    <a:pt x="11935" y="3337"/>
                    <a:pt x="11922" y="3337"/>
                  </a:cubicBezTo>
                  <a:cubicBezTo>
                    <a:pt x="11897" y="3287"/>
                    <a:pt x="11860" y="3236"/>
                    <a:pt x="11835" y="3186"/>
                  </a:cubicBezTo>
                  <a:cubicBezTo>
                    <a:pt x="11825" y="3177"/>
                    <a:pt x="11810" y="3168"/>
                    <a:pt x="11798" y="3168"/>
                  </a:cubicBezTo>
                  <a:cubicBezTo>
                    <a:pt x="11793" y="3168"/>
                    <a:pt x="11788" y="3169"/>
                    <a:pt x="11784" y="3173"/>
                  </a:cubicBezTo>
                  <a:cubicBezTo>
                    <a:pt x="11771" y="3173"/>
                    <a:pt x="11759" y="3198"/>
                    <a:pt x="11771" y="3211"/>
                  </a:cubicBezTo>
                  <a:cubicBezTo>
                    <a:pt x="11822" y="3273"/>
                    <a:pt x="11847" y="3337"/>
                    <a:pt x="11885" y="3412"/>
                  </a:cubicBezTo>
                  <a:lnTo>
                    <a:pt x="11860" y="3412"/>
                  </a:lnTo>
                  <a:cubicBezTo>
                    <a:pt x="11835" y="3424"/>
                    <a:pt x="11835" y="3437"/>
                    <a:pt x="11835" y="3463"/>
                  </a:cubicBezTo>
                  <a:lnTo>
                    <a:pt x="11835" y="3450"/>
                  </a:lnTo>
                  <a:cubicBezTo>
                    <a:pt x="11826" y="3441"/>
                    <a:pt x="11817" y="3432"/>
                    <a:pt x="11804" y="3432"/>
                  </a:cubicBezTo>
                  <a:cubicBezTo>
                    <a:pt x="11798" y="3432"/>
                    <a:pt x="11792" y="3434"/>
                    <a:pt x="11784" y="3437"/>
                  </a:cubicBezTo>
                  <a:cubicBezTo>
                    <a:pt x="11771" y="3437"/>
                    <a:pt x="11771" y="3437"/>
                    <a:pt x="11771" y="3450"/>
                  </a:cubicBezTo>
                  <a:cubicBezTo>
                    <a:pt x="11759" y="3424"/>
                    <a:pt x="11759" y="3412"/>
                    <a:pt x="11746" y="3399"/>
                  </a:cubicBezTo>
                  <a:cubicBezTo>
                    <a:pt x="11746" y="3374"/>
                    <a:pt x="11721" y="3374"/>
                    <a:pt x="11709" y="3374"/>
                  </a:cubicBezTo>
                  <a:cubicBezTo>
                    <a:pt x="11696" y="3374"/>
                    <a:pt x="11684" y="3399"/>
                    <a:pt x="11684" y="3412"/>
                  </a:cubicBezTo>
                  <a:cubicBezTo>
                    <a:pt x="11709" y="3463"/>
                    <a:pt x="11721" y="3525"/>
                    <a:pt x="11746" y="3575"/>
                  </a:cubicBezTo>
                  <a:cubicBezTo>
                    <a:pt x="11734" y="3575"/>
                    <a:pt x="11721" y="3588"/>
                    <a:pt x="11721" y="3600"/>
                  </a:cubicBezTo>
                  <a:lnTo>
                    <a:pt x="11721" y="3639"/>
                  </a:lnTo>
                  <a:cubicBezTo>
                    <a:pt x="11721" y="3639"/>
                    <a:pt x="11721" y="3626"/>
                    <a:pt x="11709" y="3613"/>
                  </a:cubicBezTo>
                  <a:cubicBezTo>
                    <a:pt x="11709" y="3604"/>
                    <a:pt x="11696" y="3595"/>
                    <a:pt x="11684" y="3595"/>
                  </a:cubicBezTo>
                  <a:cubicBezTo>
                    <a:pt x="11679" y="3595"/>
                    <a:pt x="11675" y="3597"/>
                    <a:pt x="11671" y="3600"/>
                  </a:cubicBezTo>
                  <a:cubicBezTo>
                    <a:pt x="11659" y="3613"/>
                    <a:pt x="11659" y="3626"/>
                    <a:pt x="11659" y="3639"/>
                  </a:cubicBezTo>
                  <a:cubicBezTo>
                    <a:pt x="11646" y="3613"/>
                    <a:pt x="11634" y="3613"/>
                    <a:pt x="11620" y="3613"/>
                  </a:cubicBezTo>
                  <a:cubicBezTo>
                    <a:pt x="11595" y="3613"/>
                    <a:pt x="11583" y="3639"/>
                    <a:pt x="11595" y="3651"/>
                  </a:cubicBezTo>
                  <a:cubicBezTo>
                    <a:pt x="11608" y="3714"/>
                    <a:pt x="11633" y="3764"/>
                    <a:pt x="11645" y="3825"/>
                  </a:cubicBezTo>
                  <a:lnTo>
                    <a:pt x="11645" y="3825"/>
                  </a:lnTo>
                  <a:lnTo>
                    <a:pt x="11620" y="3751"/>
                  </a:lnTo>
                  <a:cubicBezTo>
                    <a:pt x="11612" y="3743"/>
                    <a:pt x="11597" y="3734"/>
                    <a:pt x="11584" y="3734"/>
                  </a:cubicBezTo>
                  <a:cubicBezTo>
                    <a:pt x="11579" y="3734"/>
                    <a:pt x="11574" y="3735"/>
                    <a:pt x="11570" y="3739"/>
                  </a:cubicBezTo>
                  <a:cubicBezTo>
                    <a:pt x="11558" y="3739"/>
                    <a:pt x="11558" y="3751"/>
                    <a:pt x="11558" y="3764"/>
                  </a:cubicBezTo>
                  <a:cubicBezTo>
                    <a:pt x="11545" y="3714"/>
                    <a:pt x="11533" y="3664"/>
                    <a:pt x="11520" y="3626"/>
                  </a:cubicBezTo>
                  <a:cubicBezTo>
                    <a:pt x="11520" y="3610"/>
                    <a:pt x="11509" y="3603"/>
                    <a:pt x="11496" y="3603"/>
                  </a:cubicBezTo>
                  <a:cubicBezTo>
                    <a:pt x="11479" y="3603"/>
                    <a:pt x="11457" y="3616"/>
                    <a:pt x="11457" y="3639"/>
                  </a:cubicBezTo>
                  <a:cubicBezTo>
                    <a:pt x="11483" y="3751"/>
                    <a:pt x="11508" y="3852"/>
                    <a:pt x="11533" y="3953"/>
                  </a:cubicBezTo>
                  <a:cubicBezTo>
                    <a:pt x="11533" y="3966"/>
                    <a:pt x="11545" y="3978"/>
                    <a:pt x="11545" y="3991"/>
                  </a:cubicBezTo>
                  <a:lnTo>
                    <a:pt x="11520" y="3966"/>
                  </a:lnTo>
                  <a:cubicBezTo>
                    <a:pt x="11508" y="3966"/>
                    <a:pt x="11495" y="3978"/>
                    <a:pt x="11483" y="3978"/>
                  </a:cubicBezTo>
                  <a:cubicBezTo>
                    <a:pt x="11470" y="3991"/>
                    <a:pt x="11444" y="3991"/>
                    <a:pt x="11457" y="4016"/>
                  </a:cubicBezTo>
                  <a:lnTo>
                    <a:pt x="11457" y="4041"/>
                  </a:lnTo>
                  <a:cubicBezTo>
                    <a:pt x="11457" y="4053"/>
                    <a:pt x="11444" y="4053"/>
                    <a:pt x="11444" y="4066"/>
                  </a:cubicBezTo>
                  <a:cubicBezTo>
                    <a:pt x="11444" y="4053"/>
                    <a:pt x="11432" y="4053"/>
                    <a:pt x="11407" y="4053"/>
                  </a:cubicBezTo>
                  <a:cubicBezTo>
                    <a:pt x="11394" y="4066"/>
                    <a:pt x="11382" y="4078"/>
                    <a:pt x="11382" y="4103"/>
                  </a:cubicBezTo>
                  <a:cubicBezTo>
                    <a:pt x="11394" y="4116"/>
                    <a:pt x="11394" y="4129"/>
                    <a:pt x="11394" y="4142"/>
                  </a:cubicBezTo>
                  <a:lnTo>
                    <a:pt x="11394" y="4154"/>
                  </a:lnTo>
                  <a:cubicBezTo>
                    <a:pt x="11357" y="4028"/>
                    <a:pt x="11319" y="3902"/>
                    <a:pt x="11293" y="3776"/>
                  </a:cubicBezTo>
                  <a:cubicBezTo>
                    <a:pt x="11289" y="3756"/>
                    <a:pt x="11276" y="3748"/>
                    <a:pt x="11263" y="3748"/>
                  </a:cubicBezTo>
                  <a:cubicBezTo>
                    <a:pt x="11243" y="3748"/>
                    <a:pt x="11223" y="3767"/>
                    <a:pt x="11231" y="3790"/>
                  </a:cubicBezTo>
                  <a:cubicBezTo>
                    <a:pt x="11256" y="3902"/>
                    <a:pt x="11281" y="4003"/>
                    <a:pt x="11307" y="4116"/>
                  </a:cubicBezTo>
                  <a:cubicBezTo>
                    <a:pt x="11293" y="4116"/>
                    <a:pt x="11293" y="4116"/>
                    <a:pt x="11281" y="4129"/>
                  </a:cubicBezTo>
                  <a:cubicBezTo>
                    <a:pt x="11268" y="4142"/>
                    <a:pt x="11268" y="4167"/>
                    <a:pt x="11268" y="4179"/>
                  </a:cubicBezTo>
                  <a:cubicBezTo>
                    <a:pt x="11268" y="4179"/>
                    <a:pt x="11256" y="4179"/>
                    <a:pt x="11243" y="4192"/>
                  </a:cubicBezTo>
                  <a:cubicBezTo>
                    <a:pt x="11231" y="4204"/>
                    <a:pt x="11231" y="4217"/>
                    <a:pt x="11243" y="4242"/>
                  </a:cubicBezTo>
                  <a:lnTo>
                    <a:pt x="11243" y="4254"/>
                  </a:lnTo>
                  <a:lnTo>
                    <a:pt x="11231" y="4254"/>
                  </a:lnTo>
                  <a:cubicBezTo>
                    <a:pt x="11218" y="4217"/>
                    <a:pt x="11206" y="4167"/>
                    <a:pt x="11193" y="4129"/>
                  </a:cubicBezTo>
                  <a:cubicBezTo>
                    <a:pt x="11188" y="4113"/>
                    <a:pt x="11174" y="4106"/>
                    <a:pt x="11160" y="4106"/>
                  </a:cubicBezTo>
                  <a:cubicBezTo>
                    <a:pt x="11141" y="4106"/>
                    <a:pt x="11123" y="4119"/>
                    <a:pt x="11131" y="4142"/>
                  </a:cubicBezTo>
                  <a:cubicBezTo>
                    <a:pt x="11143" y="4179"/>
                    <a:pt x="11156" y="4217"/>
                    <a:pt x="11156" y="4242"/>
                  </a:cubicBezTo>
                  <a:cubicBezTo>
                    <a:pt x="11156" y="4242"/>
                    <a:pt x="11150" y="4236"/>
                    <a:pt x="11142" y="4236"/>
                  </a:cubicBezTo>
                  <a:cubicBezTo>
                    <a:pt x="11139" y="4236"/>
                    <a:pt x="11135" y="4238"/>
                    <a:pt x="11131" y="4242"/>
                  </a:cubicBezTo>
                  <a:cubicBezTo>
                    <a:pt x="11117" y="4242"/>
                    <a:pt x="11092" y="4254"/>
                    <a:pt x="11105" y="4279"/>
                  </a:cubicBezTo>
                  <a:cubicBezTo>
                    <a:pt x="11143" y="4355"/>
                    <a:pt x="11168" y="4443"/>
                    <a:pt x="11181" y="4531"/>
                  </a:cubicBezTo>
                  <a:cubicBezTo>
                    <a:pt x="11168" y="4469"/>
                    <a:pt x="11143" y="4393"/>
                    <a:pt x="11105" y="4330"/>
                  </a:cubicBezTo>
                  <a:cubicBezTo>
                    <a:pt x="11096" y="4321"/>
                    <a:pt x="11087" y="4312"/>
                    <a:pt x="11074" y="4312"/>
                  </a:cubicBezTo>
                  <a:cubicBezTo>
                    <a:pt x="11069" y="4312"/>
                    <a:pt x="11062" y="4314"/>
                    <a:pt x="11055" y="4318"/>
                  </a:cubicBezTo>
                  <a:cubicBezTo>
                    <a:pt x="11042" y="4330"/>
                    <a:pt x="11030" y="4355"/>
                    <a:pt x="11042" y="4368"/>
                  </a:cubicBezTo>
                  <a:cubicBezTo>
                    <a:pt x="11055" y="4380"/>
                    <a:pt x="11067" y="4393"/>
                    <a:pt x="11080" y="4418"/>
                  </a:cubicBezTo>
                  <a:cubicBezTo>
                    <a:pt x="11067" y="4418"/>
                    <a:pt x="11055" y="4443"/>
                    <a:pt x="11067" y="4456"/>
                  </a:cubicBezTo>
                  <a:cubicBezTo>
                    <a:pt x="11067" y="4471"/>
                    <a:pt x="11069" y="4484"/>
                    <a:pt x="11073" y="4497"/>
                  </a:cubicBezTo>
                  <a:lnTo>
                    <a:pt x="11073" y="4497"/>
                  </a:lnTo>
                  <a:lnTo>
                    <a:pt x="11017" y="4330"/>
                  </a:lnTo>
                  <a:cubicBezTo>
                    <a:pt x="11012" y="4315"/>
                    <a:pt x="10999" y="4308"/>
                    <a:pt x="10986" y="4308"/>
                  </a:cubicBezTo>
                  <a:cubicBezTo>
                    <a:pt x="10967" y="4308"/>
                    <a:pt x="10947" y="4324"/>
                    <a:pt x="10954" y="4355"/>
                  </a:cubicBezTo>
                  <a:cubicBezTo>
                    <a:pt x="10967" y="4405"/>
                    <a:pt x="10992" y="4469"/>
                    <a:pt x="11017" y="4531"/>
                  </a:cubicBezTo>
                  <a:cubicBezTo>
                    <a:pt x="11011" y="4525"/>
                    <a:pt x="11001" y="4522"/>
                    <a:pt x="10992" y="4522"/>
                  </a:cubicBezTo>
                  <a:cubicBezTo>
                    <a:pt x="10983" y="4522"/>
                    <a:pt x="10973" y="4525"/>
                    <a:pt x="10967" y="4531"/>
                  </a:cubicBezTo>
                  <a:cubicBezTo>
                    <a:pt x="10967" y="4531"/>
                    <a:pt x="10961" y="4526"/>
                    <a:pt x="10958" y="4526"/>
                  </a:cubicBezTo>
                  <a:cubicBezTo>
                    <a:pt x="10956" y="4526"/>
                    <a:pt x="10954" y="4527"/>
                    <a:pt x="10954" y="4531"/>
                  </a:cubicBezTo>
                  <a:cubicBezTo>
                    <a:pt x="10941" y="4506"/>
                    <a:pt x="10929" y="4481"/>
                    <a:pt x="10929" y="4456"/>
                  </a:cubicBezTo>
                  <a:cubicBezTo>
                    <a:pt x="10921" y="4432"/>
                    <a:pt x="10903" y="4423"/>
                    <a:pt x="10887" y="4423"/>
                  </a:cubicBezTo>
                  <a:cubicBezTo>
                    <a:pt x="10879" y="4423"/>
                    <a:pt x="10871" y="4426"/>
                    <a:pt x="10866" y="4430"/>
                  </a:cubicBezTo>
                  <a:cubicBezTo>
                    <a:pt x="10854" y="4380"/>
                    <a:pt x="10829" y="4318"/>
                    <a:pt x="10816" y="4254"/>
                  </a:cubicBezTo>
                  <a:cubicBezTo>
                    <a:pt x="10816" y="4242"/>
                    <a:pt x="10804" y="4242"/>
                    <a:pt x="10804" y="4242"/>
                  </a:cubicBezTo>
                  <a:lnTo>
                    <a:pt x="10804" y="4229"/>
                  </a:lnTo>
                  <a:cubicBezTo>
                    <a:pt x="10765" y="4129"/>
                    <a:pt x="10715" y="4028"/>
                    <a:pt x="10665" y="3927"/>
                  </a:cubicBezTo>
                  <a:cubicBezTo>
                    <a:pt x="10657" y="3916"/>
                    <a:pt x="10647" y="3912"/>
                    <a:pt x="10636" y="3912"/>
                  </a:cubicBezTo>
                  <a:cubicBezTo>
                    <a:pt x="10611" y="3912"/>
                    <a:pt x="10585" y="3939"/>
                    <a:pt x="10602" y="3966"/>
                  </a:cubicBezTo>
                  <a:cubicBezTo>
                    <a:pt x="10665" y="4053"/>
                    <a:pt x="10703" y="4154"/>
                    <a:pt x="10740" y="4254"/>
                  </a:cubicBezTo>
                  <a:lnTo>
                    <a:pt x="10753" y="4267"/>
                  </a:lnTo>
                  <a:cubicBezTo>
                    <a:pt x="10778" y="4380"/>
                    <a:pt x="10816" y="4494"/>
                    <a:pt x="10854" y="4606"/>
                  </a:cubicBezTo>
                  <a:lnTo>
                    <a:pt x="10854" y="4619"/>
                  </a:lnTo>
                  <a:cubicBezTo>
                    <a:pt x="10848" y="4608"/>
                    <a:pt x="10834" y="4602"/>
                    <a:pt x="10821" y="4602"/>
                  </a:cubicBezTo>
                  <a:cubicBezTo>
                    <a:pt x="10806" y="4602"/>
                    <a:pt x="10790" y="4611"/>
                    <a:pt x="10790" y="4632"/>
                  </a:cubicBezTo>
                  <a:lnTo>
                    <a:pt x="10790" y="4657"/>
                  </a:lnTo>
                  <a:cubicBezTo>
                    <a:pt x="10778" y="4657"/>
                    <a:pt x="10778" y="4670"/>
                    <a:pt x="10778" y="4682"/>
                  </a:cubicBezTo>
                  <a:cubicBezTo>
                    <a:pt x="10778" y="4682"/>
                    <a:pt x="10765" y="4682"/>
                    <a:pt x="10765" y="4695"/>
                  </a:cubicBezTo>
                  <a:cubicBezTo>
                    <a:pt x="10765" y="4695"/>
                    <a:pt x="10753" y="4695"/>
                    <a:pt x="10740" y="4707"/>
                  </a:cubicBezTo>
                  <a:lnTo>
                    <a:pt x="10740" y="4695"/>
                  </a:lnTo>
                  <a:cubicBezTo>
                    <a:pt x="10728" y="4670"/>
                    <a:pt x="10715" y="4670"/>
                    <a:pt x="10703" y="4670"/>
                  </a:cubicBezTo>
                  <a:cubicBezTo>
                    <a:pt x="10678" y="4606"/>
                    <a:pt x="10665" y="4531"/>
                    <a:pt x="10640" y="4469"/>
                  </a:cubicBezTo>
                  <a:cubicBezTo>
                    <a:pt x="10635" y="4453"/>
                    <a:pt x="10620" y="4446"/>
                    <a:pt x="10607" y="4446"/>
                  </a:cubicBezTo>
                  <a:cubicBezTo>
                    <a:pt x="10588" y="4446"/>
                    <a:pt x="10570" y="4459"/>
                    <a:pt x="10577" y="4481"/>
                  </a:cubicBezTo>
                  <a:cubicBezTo>
                    <a:pt x="10614" y="4606"/>
                    <a:pt x="10653" y="4732"/>
                    <a:pt x="10678" y="4858"/>
                  </a:cubicBezTo>
                  <a:lnTo>
                    <a:pt x="10665" y="4858"/>
                  </a:lnTo>
                  <a:cubicBezTo>
                    <a:pt x="10665" y="4821"/>
                    <a:pt x="10653" y="4770"/>
                    <a:pt x="10640" y="4732"/>
                  </a:cubicBezTo>
                  <a:cubicBezTo>
                    <a:pt x="10640" y="4717"/>
                    <a:pt x="10630" y="4710"/>
                    <a:pt x="10618" y="4710"/>
                  </a:cubicBezTo>
                  <a:cubicBezTo>
                    <a:pt x="10600" y="4710"/>
                    <a:pt x="10577" y="4727"/>
                    <a:pt x="10577" y="4757"/>
                  </a:cubicBezTo>
                  <a:cubicBezTo>
                    <a:pt x="10589" y="4770"/>
                    <a:pt x="10589" y="4796"/>
                    <a:pt x="10589" y="4808"/>
                  </a:cubicBezTo>
                  <a:lnTo>
                    <a:pt x="10577" y="4808"/>
                  </a:lnTo>
                  <a:cubicBezTo>
                    <a:pt x="10552" y="4808"/>
                    <a:pt x="10539" y="4833"/>
                    <a:pt x="10552" y="4846"/>
                  </a:cubicBezTo>
                  <a:cubicBezTo>
                    <a:pt x="10552" y="4858"/>
                    <a:pt x="10564" y="4871"/>
                    <a:pt x="10564" y="4896"/>
                  </a:cubicBezTo>
                  <a:cubicBezTo>
                    <a:pt x="10552" y="4896"/>
                    <a:pt x="10539" y="4908"/>
                    <a:pt x="10552" y="4921"/>
                  </a:cubicBezTo>
                  <a:cubicBezTo>
                    <a:pt x="10564" y="4972"/>
                    <a:pt x="10577" y="5022"/>
                    <a:pt x="10602" y="5072"/>
                  </a:cubicBezTo>
                  <a:cubicBezTo>
                    <a:pt x="10539" y="4946"/>
                    <a:pt x="10502" y="4821"/>
                    <a:pt x="10489" y="4695"/>
                  </a:cubicBezTo>
                  <a:cubicBezTo>
                    <a:pt x="10489" y="4682"/>
                    <a:pt x="10464" y="4670"/>
                    <a:pt x="10451" y="4670"/>
                  </a:cubicBezTo>
                  <a:cubicBezTo>
                    <a:pt x="10426" y="4682"/>
                    <a:pt x="10426" y="4695"/>
                    <a:pt x="10426" y="4707"/>
                  </a:cubicBezTo>
                  <a:cubicBezTo>
                    <a:pt x="10438" y="4808"/>
                    <a:pt x="10464" y="4896"/>
                    <a:pt x="10489" y="4984"/>
                  </a:cubicBezTo>
                  <a:lnTo>
                    <a:pt x="10464" y="4984"/>
                  </a:lnTo>
                  <a:cubicBezTo>
                    <a:pt x="10451" y="4984"/>
                    <a:pt x="10451" y="4972"/>
                    <a:pt x="10438" y="4972"/>
                  </a:cubicBezTo>
                  <a:lnTo>
                    <a:pt x="10401" y="4972"/>
                  </a:lnTo>
                  <a:cubicBezTo>
                    <a:pt x="10388" y="4908"/>
                    <a:pt x="10363" y="4846"/>
                    <a:pt x="10351" y="4782"/>
                  </a:cubicBezTo>
                  <a:cubicBezTo>
                    <a:pt x="10346" y="4770"/>
                    <a:pt x="10336" y="4764"/>
                    <a:pt x="10325" y="4764"/>
                  </a:cubicBezTo>
                  <a:cubicBezTo>
                    <a:pt x="10303" y="4764"/>
                    <a:pt x="10280" y="4783"/>
                    <a:pt x="10287" y="4808"/>
                  </a:cubicBezTo>
                  <a:lnTo>
                    <a:pt x="10363" y="5072"/>
                  </a:lnTo>
                  <a:cubicBezTo>
                    <a:pt x="10363" y="5072"/>
                    <a:pt x="10363" y="5084"/>
                    <a:pt x="10351" y="5084"/>
                  </a:cubicBezTo>
                  <a:cubicBezTo>
                    <a:pt x="10349" y="5082"/>
                    <a:pt x="10345" y="5081"/>
                    <a:pt x="10342" y="5081"/>
                  </a:cubicBezTo>
                  <a:cubicBezTo>
                    <a:pt x="10326" y="5081"/>
                    <a:pt x="10303" y="5102"/>
                    <a:pt x="10313" y="5123"/>
                  </a:cubicBezTo>
                  <a:cubicBezTo>
                    <a:pt x="10313" y="5135"/>
                    <a:pt x="10326" y="5160"/>
                    <a:pt x="10326" y="5173"/>
                  </a:cubicBezTo>
                  <a:cubicBezTo>
                    <a:pt x="10322" y="5169"/>
                    <a:pt x="10317" y="5168"/>
                    <a:pt x="10311" y="5168"/>
                  </a:cubicBezTo>
                  <a:cubicBezTo>
                    <a:pt x="10295" y="5168"/>
                    <a:pt x="10275" y="5180"/>
                    <a:pt x="10275" y="5198"/>
                  </a:cubicBezTo>
                  <a:cubicBezTo>
                    <a:pt x="10275" y="5185"/>
                    <a:pt x="10250" y="5173"/>
                    <a:pt x="10237" y="5173"/>
                  </a:cubicBezTo>
                  <a:lnTo>
                    <a:pt x="10225" y="5185"/>
                  </a:lnTo>
                  <a:cubicBezTo>
                    <a:pt x="10212" y="5123"/>
                    <a:pt x="10187" y="5059"/>
                    <a:pt x="10162" y="4997"/>
                  </a:cubicBezTo>
                  <a:cubicBezTo>
                    <a:pt x="10157" y="4983"/>
                    <a:pt x="10147" y="4978"/>
                    <a:pt x="10136" y="4978"/>
                  </a:cubicBezTo>
                  <a:cubicBezTo>
                    <a:pt x="10115" y="4978"/>
                    <a:pt x="10091" y="4997"/>
                    <a:pt x="10099" y="5022"/>
                  </a:cubicBezTo>
                  <a:cubicBezTo>
                    <a:pt x="10137" y="5123"/>
                    <a:pt x="10187" y="5235"/>
                    <a:pt x="10225" y="5349"/>
                  </a:cubicBezTo>
                  <a:cubicBezTo>
                    <a:pt x="10234" y="5358"/>
                    <a:pt x="10236" y="5373"/>
                    <a:pt x="10242" y="5386"/>
                  </a:cubicBezTo>
                  <a:lnTo>
                    <a:pt x="10242" y="5386"/>
                  </a:lnTo>
                  <a:cubicBezTo>
                    <a:pt x="10219" y="5350"/>
                    <a:pt x="10197" y="5306"/>
                    <a:pt x="10175" y="5273"/>
                  </a:cubicBezTo>
                  <a:cubicBezTo>
                    <a:pt x="10170" y="5264"/>
                    <a:pt x="10161" y="5260"/>
                    <a:pt x="10151" y="5260"/>
                  </a:cubicBezTo>
                  <a:cubicBezTo>
                    <a:pt x="10132" y="5260"/>
                    <a:pt x="10111" y="5274"/>
                    <a:pt x="10111" y="5299"/>
                  </a:cubicBezTo>
                  <a:cubicBezTo>
                    <a:pt x="10107" y="5296"/>
                    <a:pt x="10102" y="5295"/>
                    <a:pt x="10097" y="5295"/>
                  </a:cubicBezTo>
                  <a:cubicBezTo>
                    <a:pt x="10078" y="5295"/>
                    <a:pt x="10064" y="5315"/>
                    <a:pt x="10074" y="5336"/>
                  </a:cubicBezTo>
                  <a:cubicBezTo>
                    <a:pt x="10111" y="5399"/>
                    <a:pt x="10137" y="5462"/>
                    <a:pt x="10162" y="5525"/>
                  </a:cubicBezTo>
                  <a:cubicBezTo>
                    <a:pt x="10150" y="5500"/>
                    <a:pt x="10137" y="5487"/>
                    <a:pt x="10124" y="5462"/>
                  </a:cubicBezTo>
                  <a:cubicBezTo>
                    <a:pt x="10118" y="5455"/>
                    <a:pt x="10112" y="5452"/>
                    <a:pt x="10104" y="5452"/>
                  </a:cubicBezTo>
                  <a:cubicBezTo>
                    <a:pt x="10096" y="5452"/>
                    <a:pt x="10087" y="5455"/>
                    <a:pt x="10074" y="5462"/>
                  </a:cubicBezTo>
                  <a:cubicBezTo>
                    <a:pt x="10061" y="5386"/>
                    <a:pt x="10049" y="5324"/>
                    <a:pt x="10024" y="5260"/>
                  </a:cubicBezTo>
                  <a:cubicBezTo>
                    <a:pt x="10019" y="5240"/>
                    <a:pt x="10006" y="5232"/>
                    <a:pt x="9993" y="5232"/>
                  </a:cubicBezTo>
                  <a:cubicBezTo>
                    <a:pt x="9973" y="5232"/>
                    <a:pt x="9953" y="5250"/>
                    <a:pt x="9961" y="5273"/>
                  </a:cubicBezTo>
                  <a:cubicBezTo>
                    <a:pt x="9986" y="5361"/>
                    <a:pt x="10011" y="5436"/>
                    <a:pt x="10024" y="5525"/>
                  </a:cubicBezTo>
                  <a:cubicBezTo>
                    <a:pt x="10011" y="5537"/>
                    <a:pt x="9999" y="5550"/>
                    <a:pt x="10011" y="5562"/>
                  </a:cubicBezTo>
                  <a:cubicBezTo>
                    <a:pt x="10024" y="5612"/>
                    <a:pt x="10036" y="5651"/>
                    <a:pt x="10061" y="5701"/>
                  </a:cubicBezTo>
                  <a:cubicBezTo>
                    <a:pt x="10036" y="5663"/>
                    <a:pt x="10024" y="5638"/>
                    <a:pt x="10011" y="5600"/>
                  </a:cubicBezTo>
                  <a:cubicBezTo>
                    <a:pt x="10003" y="5589"/>
                    <a:pt x="9994" y="5585"/>
                    <a:pt x="9984" y="5585"/>
                  </a:cubicBezTo>
                  <a:cubicBezTo>
                    <a:pt x="9962" y="5585"/>
                    <a:pt x="9939" y="5611"/>
                    <a:pt x="9948" y="5638"/>
                  </a:cubicBezTo>
                  <a:lnTo>
                    <a:pt x="9961" y="5651"/>
                  </a:lnTo>
                  <a:lnTo>
                    <a:pt x="9948" y="5651"/>
                  </a:lnTo>
                  <a:lnTo>
                    <a:pt x="9935" y="5663"/>
                  </a:lnTo>
                  <a:cubicBezTo>
                    <a:pt x="9935" y="5651"/>
                    <a:pt x="9935" y="5651"/>
                    <a:pt x="9923" y="5638"/>
                  </a:cubicBezTo>
                  <a:cubicBezTo>
                    <a:pt x="9918" y="5628"/>
                    <a:pt x="9910" y="5624"/>
                    <a:pt x="9901" y="5624"/>
                  </a:cubicBezTo>
                  <a:cubicBezTo>
                    <a:pt x="9887" y="5624"/>
                    <a:pt x="9873" y="5635"/>
                    <a:pt x="9873" y="5651"/>
                  </a:cubicBezTo>
                  <a:cubicBezTo>
                    <a:pt x="9848" y="5587"/>
                    <a:pt x="9835" y="5537"/>
                    <a:pt x="9823" y="5475"/>
                  </a:cubicBezTo>
                  <a:cubicBezTo>
                    <a:pt x="9818" y="5460"/>
                    <a:pt x="9805" y="5452"/>
                    <a:pt x="9792" y="5452"/>
                  </a:cubicBezTo>
                  <a:cubicBezTo>
                    <a:pt x="9772" y="5452"/>
                    <a:pt x="9752" y="5469"/>
                    <a:pt x="9759" y="5500"/>
                  </a:cubicBezTo>
                  <a:cubicBezTo>
                    <a:pt x="9784" y="5587"/>
                    <a:pt x="9810" y="5688"/>
                    <a:pt x="9848" y="5776"/>
                  </a:cubicBezTo>
                  <a:cubicBezTo>
                    <a:pt x="9841" y="5770"/>
                    <a:pt x="9835" y="5767"/>
                    <a:pt x="9829" y="5767"/>
                  </a:cubicBezTo>
                  <a:cubicBezTo>
                    <a:pt x="9822" y="5767"/>
                    <a:pt x="9816" y="5770"/>
                    <a:pt x="9810" y="5776"/>
                  </a:cubicBezTo>
                  <a:cubicBezTo>
                    <a:pt x="9810" y="5763"/>
                    <a:pt x="9810" y="5763"/>
                    <a:pt x="9798" y="5763"/>
                  </a:cubicBezTo>
                  <a:cubicBezTo>
                    <a:pt x="9798" y="5749"/>
                    <a:pt x="9789" y="5743"/>
                    <a:pt x="9779" y="5743"/>
                  </a:cubicBezTo>
                  <a:cubicBezTo>
                    <a:pt x="9772" y="5743"/>
                    <a:pt x="9765" y="5746"/>
                    <a:pt x="9759" y="5751"/>
                  </a:cubicBezTo>
                  <a:cubicBezTo>
                    <a:pt x="9747" y="5751"/>
                    <a:pt x="9734" y="5776"/>
                    <a:pt x="9747" y="5788"/>
                  </a:cubicBezTo>
                  <a:cubicBezTo>
                    <a:pt x="9772" y="5852"/>
                    <a:pt x="9798" y="5902"/>
                    <a:pt x="9835" y="5965"/>
                  </a:cubicBezTo>
                  <a:cubicBezTo>
                    <a:pt x="9798" y="5914"/>
                    <a:pt x="9759" y="5864"/>
                    <a:pt x="9709" y="5827"/>
                  </a:cubicBezTo>
                  <a:cubicBezTo>
                    <a:pt x="9703" y="5821"/>
                    <a:pt x="9696" y="5819"/>
                    <a:pt x="9689" y="5819"/>
                  </a:cubicBezTo>
                  <a:cubicBezTo>
                    <a:pt x="9666" y="5819"/>
                    <a:pt x="9642" y="5847"/>
                    <a:pt x="9672" y="5877"/>
                  </a:cubicBezTo>
                  <a:cubicBezTo>
                    <a:pt x="9684" y="5877"/>
                    <a:pt x="9684" y="5889"/>
                    <a:pt x="9697" y="5902"/>
                  </a:cubicBezTo>
                  <a:cubicBezTo>
                    <a:pt x="9697" y="5914"/>
                    <a:pt x="9709" y="5939"/>
                    <a:pt x="9722" y="5952"/>
                  </a:cubicBezTo>
                  <a:cubicBezTo>
                    <a:pt x="9709" y="5952"/>
                    <a:pt x="9697" y="5965"/>
                    <a:pt x="9697" y="5978"/>
                  </a:cubicBezTo>
                  <a:cubicBezTo>
                    <a:pt x="9709" y="5990"/>
                    <a:pt x="9709" y="6003"/>
                    <a:pt x="9709" y="6015"/>
                  </a:cubicBezTo>
                  <a:cubicBezTo>
                    <a:pt x="9709" y="6009"/>
                    <a:pt x="9706" y="6006"/>
                    <a:pt x="9701" y="6006"/>
                  </a:cubicBezTo>
                  <a:cubicBezTo>
                    <a:pt x="9697" y="6006"/>
                    <a:pt x="9690" y="6009"/>
                    <a:pt x="9684" y="6015"/>
                  </a:cubicBezTo>
                  <a:lnTo>
                    <a:pt x="9672" y="6028"/>
                  </a:lnTo>
                  <a:lnTo>
                    <a:pt x="9659" y="6028"/>
                  </a:lnTo>
                  <a:cubicBezTo>
                    <a:pt x="9647" y="6040"/>
                    <a:pt x="9647" y="6040"/>
                    <a:pt x="9647" y="6053"/>
                  </a:cubicBezTo>
                  <a:cubicBezTo>
                    <a:pt x="9608" y="5990"/>
                    <a:pt x="9583" y="5927"/>
                    <a:pt x="9558" y="5877"/>
                  </a:cubicBezTo>
                  <a:cubicBezTo>
                    <a:pt x="9549" y="5864"/>
                    <a:pt x="9537" y="5858"/>
                    <a:pt x="9526" y="5858"/>
                  </a:cubicBezTo>
                  <a:cubicBezTo>
                    <a:pt x="9506" y="5858"/>
                    <a:pt x="9487" y="5877"/>
                    <a:pt x="9496" y="5902"/>
                  </a:cubicBezTo>
                  <a:cubicBezTo>
                    <a:pt x="9533" y="5978"/>
                    <a:pt x="9558" y="6040"/>
                    <a:pt x="9596" y="6115"/>
                  </a:cubicBezTo>
                  <a:lnTo>
                    <a:pt x="9583" y="6115"/>
                  </a:lnTo>
                  <a:cubicBezTo>
                    <a:pt x="9571" y="6115"/>
                    <a:pt x="9571" y="6129"/>
                    <a:pt x="9558" y="6129"/>
                  </a:cubicBezTo>
                  <a:cubicBezTo>
                    <a:pt x="9558" y="6129"/>
                    <a:pt x="9546" y="6129"/>
                    <a:pt x="9546" y="6141"/>
                  </a:cubicBezTo>
                  <a:lnTo>
                    <a:pt x="9533" y="6141"/>
                  </a:lnTo>
                  <a:cubicBezTo>
                    <a:pt x="9524" y="6132"/>
                    <a:pt x="9515" y="6123"/>
                    <a:pt x="9507" y="6123"/>
                  </a:cubicBezTo>
                  <a:cubicBezTo>
                    <a:pt x="9503" y="6123"/>
                    <a:pt x="9499" y="6125"/>
                    <a:pt x="9496" y="6129"/>
                  </a:cubicBezTo>
                  <a:cubicBezTo>
                    <a:pt x="9471" y="6141"/>
                    <a:pt x="9471" y="6154"/>
                    <a:pt x="9483" y="6166"/>
                  </a:cubicBezTo>
                  <a:lnTo>
                    <a:pt x="9483" y="6191"/>
                  </a:lnTo>
                  <a:lnTo>
                    <a:pt x="9471" y="6191"/>
                  </a:lnTo>
                  <a:cubicBezTo>
                    <a:pt x="9445" y="6129"/>
                    <a:pt x="9420" y="6053"/>
                    <a:pt x="9407" y="5978"/>
                  </a:cubicBezTo>
                  <a:cubicBezTo>
                    <a:pt x="9402" y="5957"/>
                    <a:pt x="9389" y="5949"/>
                    <a:pt x="9376" y="5949"/>
                  </a:cubicBezTo>
                  <a:cubicBezTo>
                    <a:pt x="9357" y="5949"/>
                    <a:pt x="9337" y="5967"/>
                    <a:pt x="9345" y="5990"/>
                  </a:cubicBezTo>
                  <a:cubicBezTo>
                    <a:pt x="9357" y="6090"/>
                    <a:pt x="9395" y="6204"/>
                    <a:pt x="9445" y="6291"/>
                  </a:cubicBezTo>
                  <a:lnTo>
                    <a:pt x="9458" y="6305"/>
                  </a:lnTo>
                  <a:lnTo>
                    <a:pt x="9445" y="6305"/>
                  </a:lnTo>
                  <a:cubicBezTo>
                    <a:pt x="9445" y="6291"/>
                    <a:pt x="9432" y="6279"/>
                    <a:pt x="9420" y="6279"/>
                  </a:cubicBezTo>
                  <a:cubicBezTo>
                    <a:pt x="9420" y="6266"/>
                    <a:pt x="9407" y="6266"/>
                    <a:pt x="9407" y="6266"/>
                  </a:cubicBezTo>
                  <a:lnTo>
                    <a:pt x="9395" y="6266"/>
                  </a:lnTo>
                  <a:cubicBezTo>
                    <a:pt x="9390" y="6256"/>
                    <a:pt x="9382" y="6252"/>
                    <a:pt x="9375" y="6252"/>
                  </a:cubicBezTo>
                  <a:cubicBezTo>
                    <a:pt x="9365" y="6252"/>
                    <a:pt x="9357" y="6259"/>
                    <a:pt x="9357" y="6266"/>
                  </a:cubicBezTo>
                  <a:cubicBezTo>
                    <a:pt x="9332" y="6279"/>
                    <a:pt x="9345" y="6291"/>
                    <a:pt x="9357" y="6305"/>
                  </a:cubicBezTo>
                  <a:cubicBezTo>
                    <a:pt x="9368" y="6321"/>
                    <a:pt x="9380" y="6339"/>
                    <a:pt x="9392" y="6356"/>
                  </a:cubicBezTo>
                  <a:lnTo>
                    <a:pt x="9392" y="6356"/>
                  </a:lnTo>
                  <a:cubicBezTo>
                    <a:pt x="9390" y="6355"/>
                    <a:pt x="9387" y="6355"/>
                    <a:pt x="9382" y="6355"/>
                  </a:cubicBezTo>
                  <a:cubicBezTo>
                    <a:pt x="9376" y="6348"/>
                    <a:pt x="9367" y="6345"/>
                    <a:pt x="9357" y="6345"/>
                  </a:cubicBezTo>
                  <a:cubicBezTo>
                    <a:pt x="9348" y="6345"/>
                    <a:pt x="9338" y="6348"/>
                    <a:pt x="9332" y="6355"/>
                  </a:cubicBezTo>
                  <a:cubicBezTo>
                    <a:pt x="9320" y="6367"/>
                    <a:pt x="9320" y="6380"/>
                    <a:pt x="9332" y="6392"/>
                  </a:cubicBezTo>
                  <a:lnTo>
                    <a:pt x="9345" y="6405"/>
                  </a:lnTo>
                  <a:lnTo>
                    <a:pt x="9345" y="6405"/>
                  </a:lnTo>
                  <a:cubicBezTo>
                    <a:pt x="9332" y="6392"/>
                    <a:pt x="9307" y="6392"/>
                    <a:pt x="9295" y="6392"/>
                  </a:cubicBezTo>
                  <a:cubicBezTo>
                    <a:pt x="9281" y="6405"/>
                    <a:pt x="9269" y="6430"/>
                    <a:pt x="9281" y="6442"/>
                  </a:cubicBezTo>
                  <a:lnTo>
                    <a:pt x="9256" y="6442"/>
                  </a:lnTo>
                  <a:cubicBezTo>
                    <a:pt x="9219" y="6367"/>
                    <a:pt x="9181" y="6279"/>
                    <a:pt x="9156" y="6191"/>
                  </a:cubicBezTo>
                  <a:cubicBezTo>
                    <a:pt x="9151" y="6176"/>
                    <a:pt x="9138" y="6169"/>
                    <a:pt x="9125" y="6169"/>
                  </a:cubicBezTo>
                  <a:cubicBezTo>
                    <a:pt x="9105" y="6169"/>
                    <a:pt x="9085" y="6186"/>
                    <a:pt x="9093" y="6216"/>
                  </a:cubicBezTo>
                  <a:cubicBezTo>
                    <a:pt x="9131" y="6330"/>
                    <a:pt x="9181" y="6430"/>
                    <a:pt x="9244" y="6531"/>
                  </a:cubicBezTo>
                  <a:cubicBezTo>
                    <a:pt x="9231" y="6531"/>
                    <a:pt x="9219" y="6531"/>
                    <a:pt x="9219" y="6543"/>
                  </a:cubicBezTo>
                  <a:lnTo>
                    <a:pt x="9206" y="6543"/>
                  </a:lnTo>
                  <a:cubicBezTo>
                    <a:pt x="9199" y="6532"/>
                    <a:pt x="9189" y="6528"/>
                    <a:pt x="9180" y="6528"/>
                  </a:cubicBezTo>
                  <a:cubicBezTo>
                    <a:pt x="9158" y="6528"/>
                    <a:pt x="9138" y="6554"/>
                    <a:pt x="9156" y="6581"/>
                  </a:cubicBezTo>
                  <a:cubicBezTo>
                    <a:pt x="9156" y="6593"/>
                    <a:pt x="9169" y="6606"/>
                    <a:pt x="9181" y="6618"/>
                  </a:cubicBezTo>
                  <a:lnTo>
                    <a:pt x="9144" y="6618"/>
                  </a:lnTo>
                  <a:cubicBezTo>
                    <a:pt x="9131" y="6632"/>
                    <a:pt x="9131" y="6644"/>
                    <a:pt x="9131" y="6657"/>
                  </a:cubicBezTo>
                  <a:cubicBezTo>
                    <a:pt x="9080" y="6581"/>
                    <a:pt x="9055" y="6493"/>
                    <a:pt x="9030" y="6405"/>
                  </a:cubicBezTo>
                  <a:cubicBezTo>
                    <a:pt x="9025" y="6389"/>
                    <a:pt x="9011" y="6382"/>
                    <a:pt x="8997" y="6382"/>
                  </a:cubicBezTo>
                  <a:cubicBezTo>
                    <a:pt x="8978" y="6382"/>
                    <a:pt x="8960" y="6396"/>
                    <a:pt x="8968" y="6417"/>
                  </a:cubicBezTo>
                  <a:cubicBezTo>
                    <a:pt x="8980" y="6493"/>
                    <a:pt x="9018" y="6556"/>
                    <a:pt x="9043" y="6632"/>
                  </a:cubicBezTo>
                  <a:cubicBezTo>
                    <a:pt x="9030" y="6632"/>
                    <a:pt x="9018" y="6657"/>
                    <a:pt x="9030" y="6669"/>
                  </a:cubicBezTo>
                  <a:cubicBezTo>
                    <a:pt x="9030" y="6682"/>
                    <a:pt x="9030" y="6682"/>
                    <a:pt x="9043" y="6682"/>
                  </a:cubicBezTo>
                  <a:cubicBezTo>
                    <a:pt x="9030" y="6682"/>
                    <a:pt x="9018" y="6694"/>
                    <a:pt x="9018" y="6694"/>
                  </a:cubicBezTo>
                  <a:cubicBezTo>
                    <a:pt x="9018" y="6694"/>
                    <a:pt x="9005" y="6694"/>
                    <a:pt x="9005" y="6707"/>
                  </a:cubicBezTo>
                  <a:cubicBezTo>
                    <a:pt x="8980" y="6732"/>
                    <a:pt x="9005" y="6757"/>
                    <a:pt x="9018" y="6782"/>
                  </a:cubicBezTo>
                  <a:lnTo>
                    <a:pt x="9018" y="6795"/>
                  </a:lnTo>
                  <a:cubicBezTo>
                    <a:pt x="9005" y="6795"/>
                    <a:pt x="9005" y="6808"/>
                    <a:pt x="9005" y="6808"/>
                  </a:cubicBezTo>
                  <a:cubicBezTo>
                    <a:pt x="8955" y="6757"/>
                    <a:pt x="8904" y="6694"/>
                    <a:pt x="8867" y="6632"/>
                  </a:cubicBezTo>
                  <a:cubicBezTo>
                    <a:pt x="8854" y="6618"/>
                    <a:pt x="8842" y="6618"/>
                    <a:pt x="8817" y="6618"/>
                  </a:cubicBezTo>
                  <a:cubicBezTo>
                    <a:pt x="8804" y="6632"/>
                    <a:pt x="8804" y="6657"/>
                    <a:pt x="8817" y="6669"/>
                  </a:cubicBezTo>
                  <a:cubicBezTo>
                    <a:pt x="8854" y="6732"/>
                    <a:pt x="8892" y="6782"/>
                    <a:pt x="8942" y="6845"/>
                  </a:cubicBezTo>
                  <a:cubicBezTo>
                    <a:pt x="8932" y="6845"/>
                    <a:pt x="8930" y="6862"/>
                    <a:pt x="8929" y="6876"/>
                  </a:cubicBezTo>
                  <a:lnTo>
                    <a:pt x="8929" y="6876"/>
                  </a:lnTo>
                  <a:cubicBezTo>
                    <a:pt x="8883" y="6807"/>
                    <a:pt x="8837" y="6737"/>
                    <a:pt x="8792" y="6657"/>
                  </a:cubicBezTo>
                  <a:cubicBezTo>
                    <a:pt x="8792" y="6642"/>
                    <a:pt x="8783" y="6636"/>
                    <a:pt x="8773" y="6636"/>
                  </a:cubicBezTo>
                  <a:cubicBezTo>
                    <a:pt x="8766" y="6636"/>
                    <a:pt x="8759" y="6639"/>
                    <a:pt x="8753" y="6644"/>
                  </a:cubicBezTo>
                  <a:lnTo>
                    <a:pt x="8741" y="6632"/>
                  </a:lnTo>
                  <a:cubicBezTo>
                    <a:pt x="8691" y="6506"/>
                    <a:pt x="8628" y="6392"/>
                    <a:pt x="8552" y="6279"/>
                  </a:cubicBezTo>
                  <a:cubicBezTo>
                    <a:pt x="8540" y="6266"/>
                    <a:pt x="8527" y="6266"/>
                    <a:pt x="8527" y="6266"/>
                  </a:cubicBezTo>
                  <a:cubicBezTo>
                    <a:pt x="8641" y="6166"/>
                    <a:pt x="8741" y="6065"/>
                    <a:pt x="8829" y="5978"/>
                  </a:cubicBezTo>
                  <a:cubicBezTo>
                    <a:pt x="8829" y="5990"/>
                    <a:pt x="8829" y="5990"/>
                    <a:pt x="8842" y="6003"/>
                  </a:cubicBezTo>
                  <a:cubicBezTo>
                    <a:pt x="8879" y="6078"/>
                    <a:pt x="8929" y="6154"/>
                    <a:pt x="8980" y="6216"/>
                  </a:cubicBezTo>
                  <a:cubicBezTo>
                    <a:pt x="8989" y="6225"/>
                    <a:pt x="9004" y="6234"/>
                    <a:pt x="9017" y="6234"/>
                  </a:cubicBezTo>
                  <a:cubicBezTo>
                    <a:pt x="9022" y="6234"/>
                    <a:pt x="9026" y="6233"/>
                    <a:pt x="9030" y="6229"/>
                  </a:cubicBezTo>
                  <a:cubicBezTo>
                    <a:pt x="9043" y="6229"/>
                    <a:pt x="9055" y="6204"/>
                    <a:pt x="9043" y="6191"/>
                  </a:cubicBezTo>
                  <a:lnTo>
                    <a:pt x="8892" y="5965"/>
                  </a:lnTo>
                  <a:cubicBezTo>
                    <a:pt x="8892" y="5952"/>
                    <a:pt x="8879" y="5952"/>
                    <a:pt x="8867" y="5952"/>
                  </a:cubicBezTo>
                  <a:cubicBezTo>
                    <a:pt x="8904" y="5902"/>
                    <a:pt x="8955" y="5864"/>
                    <a:pt x="8993" y="5827"/>
                  </a:cubicBezTo>
                  <a:cubicBezTo>
                    <a:pt x="9018" y="5852"/>
                    <a:pt x="9030" y="5877"/>
                    <a:pt x="9055" y="5902"/>
                  </a:cubicBezTo>
                  <a:cubicBezTo>
                    <a:pt x="9068" y="5927"/>
                    <a:pt x="9080" y="5939"/>
                    <a:pt x="9105" y="5965"/>
                  </a:cubicBezTo>
                  <a:cubicBezTo>
                    <a:pt x="9118" y="5990"/>
                    <a:pt x="9131" y="6003"/>
                    <a:pt x="9144" y="6028"/>
                  </a:cubicBezTo>
                  <a:cubicBezTo>
                    <a:pt x="9144" y="6048"/>
                    <a:pt x="9154" y="6056"/>
                    <a:pt x="9166" y="6056"/>
                  </a:cubicBezTo>
                  <a:cubicBezTo>
                    <a:pt x="9183" y="6056"/>
                    <a:pt x="9206" y="6038"/>
                    <a:pt x="9206" y="6015"/>
                  </a:cubicBezTo>
                  <a:lnTo>
                    <a:pt x="9169" y="5939"/>
                  </a:lnTo>
                  <a:cubicBezTo>
                    <a:pt x="9144" y="5914"/>
                    <a:pt x="9131" y="5889"/>
                    <a:pt x="9105" y="5864"/>
                  </a:cubicBezTo>
                  <a:cubicBezTo>
                    <a:pt x="9080" y="5839"/>
                    <a:pt x="9055" y="5802"/>
                    <a:pt x="9043" y="5776"/>
                  </a:cubicBezTo>
                  <a:cubicBezTo>
                    <a:pt x="9105" y="5713"/>
                    <a:pt x="9156" y="5651"/>
                    <a:pt x="9206" y="5587"/>
                  </a:cubicBezTo>
                  <a:lnTo>
                    <a:pt x="9395" y="5889"/>
                  </a:lnTo>
                  <a:cubicBezTo>
                    <a:pt x="9403" y="5900"/>
                    <a:pt x="9412" y="5905"/>
                    <a:pt x="9421" y="5905"/>
                  </a:cubicBezTo>
                  <a:cubicBezTo>
                    <a:pt x="9443" y="5905"/>
                    <a:pt x="9463" y="5878"/>
                    <a:pt x="9445" y="5852"/>
                  </a:cubicBezTo>
                  <a:cubicBezTo>
                    <a:pt x="9395" y="5751"/>
                    <a:pt x="9320" y="5638"/>
                    <a:pt x="9256" y="5537"/>
                  </a:cubicBezTo>
                  <a:cubicBezTo>
                    <a:pt x="9370" y="5386"/>
                    <a:pt x="9471" y="5248"/>
                    <a:pt x="9546" y="5135"/>
                  </a:cubicBezTo>
                  <a:cubicBezTo>
                    <a:pt x="9608" y="5185"/>
                    <a:pt x="9659" y="5248"/>
                    <a:pt x="9697" y="5324"/>
                  </a:cubicBezTo>
                  <a:cubicBezTo>
                    <a:pt x="9704" y="5338"/>
                    <a:pt x="9711" y="5344"/>
                    <a:pt x="9721" y="5344"/>
                  </a:cubicBezTo>
                  <a:cubicBezTo>
                    <a:pt x="9728" y="5344"/>
                    <a:pt x="9737" y="5341"/>
                    <a:pt x="9747" y="5336"/>
                  </a:cubicBezTo>
                  <a:cubicBezTo>
                    <a:pt x="9759" y="5336"/>
                    <a:pt x="9759" y="5311"/>
                    <a:pt x="9759" y="5299"/>
                  </a:cubicBezTo>
                  <a:cubicBezTo>
                    <a:pt x="9709" y="5210"/>
                    <a:pt x="9659" y="5135"/>
                    <a:pt x="9583" y="5072"/>
                  </a:cubicBezTo>
                  <a:cubicBezTo>
                    <a:pt x="9608" y="5022"/>
                    <a:pt x="9647" y="4984"/>
                    <a:pt x="9672" y="4933"/>
                  </a:cubicBezTo>
                  <a:cubicBezTo>
                    <a:pt x="9672" y="4933"/>
                    <a:pt x="9672" y="4921"/>
                    <a:pt x="9684" y="4921"/>
                  </a:cubicBezTo>
                  <a:cubicBezTo>
                    <a:pt x="9759" y="5022"/>
                    <a:pt x="9835" y="5135"/>
                    <a:pt x="9860" y="5260"/>
                  </a:cubicBezTo>
                  <a:cubicBezTo>
                    <a:pt x="9864" y="5274"/>
                    <a:pt x="9875" y="5279"/>
                    <a:pt x="9886" y="5279"/>
                  </a:cubicBezTo>
                  <a:cubicBezTo>
                    <a:pt x="9908" y="5279"/>
                    <a:pt x="9931" y="5260"/>
                    <a:pt x="9923" y="5235"/>
                  </a:cubicBezTo>
                  <a:cubicBezTo>
                    <a:pt x="9898" y="5109"/>
                    <a:pt x="9823" y="5009"/>
                    <a:pt x="9747" y="4908"/>
                  </a:cubicBezTo>
                  <a:cubicBezTo>
                    <a:pt x="9747" y="4896"/>
                    <a:pt x="9747" y="4896"/>
                    <a:pt x="9734" y="4883"/>
                  </a:cubicBezTo>
                  <a:lnTo>
                    <a:pt x="9722" y="4883"/>
                  </a:lnTo>
                  <a:cubicBezTo>
                    <a:pt x="9722" y="4871"/>
                    <a:pt x="9709" y="4871"/>
                    <a:pt x="9709" y="4871"/>
                  </a:cubicBezTo>
                  <a:cubicBezTo>
                    <a:pt x="9848" y="4657"/>
                    <a:pt x="9974" y="4456"/>
                    <a:pt x="10237" y="4204"/>
                  </a:cubicBezTo>
                  <a:cubicBezTo>
                    <a:pt x="10262" y="4229"/>
                    <a:pt x="10287" y="4267"/>
                    <a:pt x="10301" y="4293"/>
                  </a:cubicBezTo>
                  <a:cubicBezTo>
                    <a:pt x="10326" y="4330"/>
                    <a:pt x="10338" y="4380"/>
                    <a:pt x="10351" y="4418"/>
                  </a:cubicBezTo>
                  <a:cubicBezTo>
                    <a:pt x="10351" y="4443"/>
                    <a:pt x="10376" y="4443"/>
                    <a:pt x="10388" y="4443"/>
                  </a:cubicBezTo>
                  <a:cubicBezTo>
                    <a:pt x="10401" y="4443"/>
                    <a:pt x="10413" y="4418"/>
                    <a:pt x="10413" y="4405"/>
                  </a:cubicBezTo>
                  <a:cubicBezTo>
                    <a:pt x="10401" y="4355"/>
                    <a:pt x="10376" y="4305"/>
                    <a:pt x="10351" y="4254"/>
                  </a:cubicBezTo>
                  <a:cubicBezTo>
                    <a:pt x="10338" y="4242"/>
                    <a:pt x="10326" y="4217"/>
                    <a:pt x="10313" y="4192"/>
                  </a:cubicBezTo>
                  <a:cubicBezTo>
                    <a:pt x="10301" y="4179"/>
                    <a:pt x="10287" y="4179"/>
                    <a:pt x="10275" y="4167"/>
                  </a:cubicBezTo>
                  <a:cubicBezTo>
                    <a:pt x="10413" y="4041"/>
                    <a:pt x="10577" y="3915"/>
                    <a:pt x="10778" y="3764"/>
                  </a:cubicBezTo>
                  <a:cubicBezTo>
                    <a:pt x="10829" y="3865"/>
                    <a:pt x="10879" y="3978"/>
                    <a:pt x="10929" y="4091"/>
                  </a:cubicBezTo>
                  <a:cubicBezTo>
                    <a:pt x="10929" y="4103"/>
                    <a:pt x="10954" y="4116"/>
                    <a:pt x="10967" y="4116"/>
                  </a:cubicBezTo>
                  <a:cubicBezTo>
                    <a:pt x="10980" y="4116"/>
                    <a:pt x="10992" y="4091"/>
                    <a:pt x="10992" y="4078"/>
                  </a:cubicBezTo>
                  <a:cubicBezTo>
                    <a:pt x="10941" y="3953"/>
                    <a:pt x="10891" y="3840"/>
                    <a:pt x="10829" y="3726"/>
                  </a:cubicBezTo>
                  <a:cubicBezTo>
                    <a:pt x="10891" y="3676"/>
                    <a:pt x="10954" y="3639"/>
                    <a:pt x="11017" y="3600"/>
                  </a:cubicBezTo>
                  <a:cubicBezTo>
                    <a:pt x="11156" y="3500"/>
                    <a:pt x="11293" y="3399"/>
                    <a:pt x="11419" y="3299"/>
                  </a:cubicBezTo>
                  <a:cubicBezTo>
                    <a:pt x="11457" y="3374"/>
                    <a:pt x="11495" y="3450"/>
                    <a:pt x="11520" y="3513"/>
                  </a:cubicBezTo>
                  <a:cubicBezTo>
                    <a:pt x="11527" y="3527"/>
                    <a:pt x="11539" y="3534"/>
                    <a:pt x="11550" y="3534"/>
                  </a:cubicBezTo>
                  <a:cubicBezTo>
                    <a:pt x="11558" y="3534"/>
                    <a:pt x="11565" y="3530"/>
                    <a:pt x="11570" y="3525"/>
                  </a:cubicBezTo>
                  <a:cubicBezTo>
                    <a:pt x="11583" y="3525"/>
                    <a:pt x="11583" y="3500"/>
                    <a:pt x="11583" y="3488"/>
                  </a:cubicBezTo>
                  <a:lnTo>
                    <a:pt x="11470" y="3261"/>
                  </a:lnTo>
                  <a:cubicBezTo>
                    <a:pt x="12086" y="2770"/>
                    <a:pt x="12450" y="2293"/>
                    <a:pt x="12576" y="1828"/>
                  </a:cubicBezTo>
                  <a:close/>
                  <a:moveTo>
                    <a:pt x="9169" y="6984"/>
                  </a:moveTo>
                  <a:cubicBezTo>
                    <a:pt x="9169" y="6984"/>
                    <a:pt x="9181" y="6996"/>
                    <a:pt x="9181" y="7009"/>
                  </a:cubicBezTo>
                  <a:lnTo>
                    <a:pt x="9169" y="6996"/>
                  </a:lnTo>
                  <a:lnTo>
                    <a:pt x="9156" y="6984"/>
                  </a:lnTo>
                  <a:close/>
                  <a:moveTo>
                    <a:pt x="8917" y="7096"/>
                  </a:moveTo>
                  <a:lnTo>
                    <a:pt x="8917" y="7096"/>
                  </a:lnTo>
                  <a:cubicBezTo>
                    <a:pt x="8942" y="7121"/>
                    <a:pt x="8968" y="7147"/>
                    <a:pt x="8980" y="7185"/>
                  </a:cubicBezTo>
                  <a:lnTo>
                    <a:pt x="9005" y="7185"/>
                  </a:lnTo>
                  <a:cubicBezTo>
                    <a:pt x="8993" y="7197"/>
                    <a:pt x="8993" y="7210"/>
                    <a:pt x="8980" y="7222"/>
                  </a:cubicBezTo>
                  <a:cubicBezTo>
                    <a:pt x="8955" y="7172"/>
                    <a:pt x="8942" y="7135"/>
                    <a:pt x="8917" y="7096"/>
                  </a:cubicBezTo>
                  <a:close/>
                  <a:moveTo>
                    <a:pt x="8766" y="7398"/>
                  </a:moveTo>
                  <a:cubicBezTo>
                    <a:pt x="8766" y="7405"/>
                    <a:pt x="8769" y="7408"/>
                    <a:pt x="8774" y="7408"/>
                  </a:cubicBezTo>
                  <a:cubicBezTo>
                    <a:pt x="8779" y="7408"/>
                    <a:pt x="8785" y="7405"/>
                    <a:pt x="8792" y="7398"/>
                  </a:cubicBezTo>
                  <a:lnTo>
                    <a:pt x="8792" y="7398"/>
                  </a:lnTo>
                  <a:cubicBezTo>
                    <a:pt x="8766" y="7423"/>
                    <a:pt x="8741" y="7448"/>
                    <a:pt x="8703" y="7474"/>
                  </a:cubicBezTo>
                  <a:lnTo>
                    <a:pt x="8703" y="7461"/>
                  </a:lnTo>
                  <a:lnTo>
                    <a:pt x="8716" y="7461"/>
                  </a:lnTo>
                  <a:cubicBezTo>
                    <a:pt x="8728" y="7448"/>
                    <a:pt x="8728" y="7436"/>
                    <a:pt x="8728" y="7436"/>
                  </a:cubicBezTo>
                  <a:cubicBezTo>
                    <a:pt x="8728" y="7436"/>
                    <a:pt x="8741" y="7436"/>
                    <a:pt x="8741" y="7423"/>
                  </a:cubicBezTo>
                  <a:cubicBezTo>
                    <a:pt x="8753" y="7423"/>
                    <a:pt x="8753" y="7411"/>
                    <a:pt x="8766" y="7398"/>
                  </a:cubicBezTo>
                  <a:close/>
                  <a:moveTo>
                    <a:pt x="8590" y="7524"/>
                  </a:moveTo>
                  <a:cubicBezTo>
                    <a:pt x="8602" y="7537"/>
                    <a:pt x="8602" y="7549"/>
                    <a:pt x="8615" y="7562"/>
                  </a:cubicBezTo>
                  <a:lnTo>
                    <a:pt x="8590" y="7587"/>
                  </a:lnTo>
                  <a:cubicBezTo>
                    <a:pt x="8577" y="7587"/>
                    <a:pt x="8577" y="7574"/>
                    <a:pt x="8577" y="7574"/>
                  </a:cubicBezTo>
                  <a:lnTo>
                    <a:pt x="8577" y="7562"/>
                  </a:lnTo>
                  <a:lnTo>
                    <a:pt x="8565" y="7562"/>
                  </a:lnTo>
                  <a:lnTo>
                    <a:pt x="8565" y="7549"/>
                  </a:lnTo>
                  <a:lnTo>
                    <a:pt x="8565" y="7537"/>
                  </a:lnTo>
                  <a:cubicBezTo>
                    <a:pt x="8577" y="7537"/>
                    <a:pt x="8577" y="7537"/>
                    <a:pt x="8590" y="7524"/>
                  </a:cubicBezTo>
                  <a:close/>
                  <a:moveTo>
                    <a:pt x="8451" y="7549"/>
                  </a:moveTo>
                  <a:lnTo>
                    <a:pt x="8502" y="7599"/>
                  </a:lnTo>
                  <a:cubicBezTo>
                    <a:pt x="8502" y="7599"/>
                    <a:pt x="8502" y="7611"/>
                    <a:pt x="8512" y="7622"/>
                  </a:cubicBezTo>
                  <a:lnTo>
                    <a:pt x="8512" y="7622"/>
                  </a:lnTo>
                  <a:cubicBezTo>
                    <a:pt x="8488" y="7597"/>
                    <a:pt x="8464" y="7573"/>
                    <a:pt x="8451" y="7549"/>
                  </a:cubicBezTo>
                  <a:close/>
                  <a:moveTo>
                    <a:pt x="10222" y="63"/>
                  </a:moveTo>
                  <a:cubicBezTo>
                    <a:pt x="10902" y="63"/>
                    <a:pt x="11636" y="213"/>
                    <a:pt x="12086" y="595"/>
                  </a:cubicBezTo>
                  <a:cubicBezTo>
                    <a:pt x="12287" y="758"/>
                    <a:pt x="12425" y="960"/>
                    <a:pt x="12501" y="1186"/>
                  </a:cubicBezTo>
                  <a:cubicBezTo>
                    <a:pt x="12514" y="1261"/>
                    <a:pt x="12526" y="1337"/>
                    <a:pt x="12539" y="1400"/>
                  </a:cubicBezTo>
                  <a:cubicBezTo>
                    <a:pt x="12626" y="2230"/>
                    <a:pt x="11759" y="3010"/>
                    <a:pt x="10980" y="3538"/>
                  </a:cubicBezTo>
                  <a:cubicBezTo>
                    <a:pt x="10074" y="4154"/>
                    <a:pt x="9860" y="4494"/>
                    <a:pt x="9608" y="4908"/>
                  </a:cubicBezTo>
                  <a:cubicBezTo>
                    <a:pt x="9471" y="5135"/>
                    <a:pt x="9307" y="5386"/>
                    <a:pt x="8993" y="5726"/>
                  </a:cubicBezTo>
                  <a:cubicBezTo>
                    <a:pt x="8986" y="5720"/>
                    <a:pt x="8980" y="5716"/>
                    <a:pt x="8974" y="5716"/>
                  </a:cubicBezTo>
                  <a:cubicBezTo>
                    <a:pt x="8967" y="5716"/>
                    <a:pt x="8961" y="5720"/>
                    <a:pt x="8955" y="5726"/>
                  </a:cubicBezTo>
                  <a:cubicBezTo>
                    <a:pt x="8942" y="5738"/>
                    <a:pt x="8942" y="5751"/>
                    <a:pt x="8955" y="5776"/>
                  </a:cubicBezTo>
                  <a:cubicBezTo>
                    <a:pt x="8703" y="6028"/>
                    <a:pt x="8376" y="6317"/>
                    <a:pt x="7886" y="6694"/>
                  </a:cubicBezTo>
                  <a:cubicBezTo>
                    <a:pt x="7609" y="6908"/>
                    <a:pt x="7295" y="7084"/>
                    <a:pt x="6981" y="7222"/>
                  </a:cubicBezTo>
                  <a:cubicBezTo>
                    <a:pt x="6974" y="7216"/>
                    <a:pt x="6965" y="7213"/>
                    <a:pt x="6955" y="7213"/>
                  </a:cubicBezTo>
                  <a:cubicBezTo>
                    <a:pt x="6946" y="7213"/>
                    <a:pt x="6936" y="7216"/>
                    <a:pt x="6930" y="7222"/>
                  </a:cubicBezTo>
                  <a:cubicBezTo>
                    <a:pt x="6930" y="7222"/>
                    <a:pt x="6917" y="7235"/>
                    <a:pt x="6917" y="7247"/>
                  </a:cubicBezTo>
                  <a:cubicBezTo>
                    <a:pt x="6503" y="7423"/>
                    <a:pt x="6062" y="7537"/>
                    <a:pt x="5597" y="7599"/>
                  </a:cubicBezTo>
                  <a:cubicBezTo>
                    <a:pt x="5591" y="7581"/>
                    <a:pt x="5575" y="7571"/>
                    <a:pt x="5561" y="7571"/>
                  </a:cubicBezTo>
                  <a:cubicBezTo>
                    <a:pt x="5547" y="7571"/>
                    <a:pt x="5534" y="7581"/>
                    <a:pt x="5534" y="7599"/>
                  </a:cubicBezTo>
                  <a:cubicBezTo>
                    <a:pt x="5344" y="7618"/>
                    <a:pt x="5153" y="7628"/>
                    <a:pt x="4961" y="7628"/>
                  </a:cubicBezTo>
                  <a:cubicBezTo>
                    <a:pt x="4506" y="7628"/>
                    <a:pt x="4046" y="7572"/>
                    <a:pt x="3585" y="7448"/>
                  </a:cubicBezTo>
                  <a:cubicBezTo>
                    <a:pt x="3346" y="7386"/>
                    <a:pt x="3120" y="7298"/>
                    <a:pt x="2906" y="7210"/>
                  </a:cubicBezTo>
                  <a:lnTo>
                    <a:pt x="2893" y="7210"/>
                  </a:lnTo>
                  <a:cubicBezTo>
                    <a:pt x="1761" y="6732"/>
                    <a:pt x="869" y="5864"/>
                    <a:pt x="416" y="4770"/>
                  </a:cubicBezTo>
                  <a:cubicBezTo>
                    <a:pt x="202" y="4267"/>
                    <a:pt x="140" y="3815"/>
                    <a:pt x="177" y="3412"/>
                  </a:cubicBezTo>
                  <a:cubicBezTo>
                    <a:pt x="240" y="3060"/>
                    <a:pt x="303" y="2846"/>
                    <a:pt x="303" y="2834"/>
                  </a:cubicBezTo>
                  <a:cubicBezTo>
                    <a:pt x="429" y="2457"/>
                    <a:pt x="630" y="2142"/>
                    <a:pt x="831" y="1890"/>
                  </a:cubicBezTo>
                  <a:cubicBezTo>
                    <a:pt x="1699" y="834"/>
                    <a:pt x="3296" y="130"/>
                    <a:pt x="4704" y="130"/>
                  </a:cubicBezTo>
                  <a:cubicBezTo>
                    <a:pt x="4969" y="130"/>
                    <a:pt x="5220" y="155"/>
                    <a:pt x="5459" y="205"/>
                  </a:cubicBezTo>
                  <a:cubicBezTo>
                    <a:pt x="6345" y="381"/>
                    <a:pt x="6929" y="446"/>
                    <a:pt x="7389" y="446"/>
                  </a:cubicBezTo>
                  <a:cubicBezTo>
                    <a:pt x="7881" y="446"/>
                    <a:pt x="8230" y="372"/>
                    <a:pt x="8653" y="281"/>
                  </a:cubicBezTo>
                  <a:cubicBezTo>
                    <a:pt x="8917" y="218"/>
                    <a:pt x="9219" y="155"/>
                    <a:pt x="9608" y="105"/>
                  </a:cubicBezTo>
                  <a:cubicBezTo>
                    <a:pt x="9801" y="78"/>
                    <a:pt x="10009" y="63"/>
                    <a:pt x="10222" y="63"/>
                  </a:cubicBezTo>
                  <a:close/>
                  <a:moveTo>
                    <a:pt x="8477" y="7675"/>
                  </a:moveTo>
                  <a:lnTo>
                    <a:pt x="8477" y="7688"/>
                  </a:lnTo>
                  <a:cubicBezTo>
                    <a:pt x="8465" y="7688"/>
                    <a:pt x="8465" y="7700"/>
                    <a:pt x="8451" y="7713"/>
                  </a:cubicBezTo>
                  <a:cubicBezTo>
                    <a:pt x="8439" y="7700"/>
                    <a:pt x="8439" y="7688"/>
                    <a:pt x="8426" y="7688"/>
                  </a:cubicBezTo>
                  <a:cubicBezTo>
                    <a:pt x="8439" y="7688"/>
                    <a:pt x="8439" y="7688"/>
                    <a:pt x="8451" y="7675"/>
                  </a:cubicBezTo>
                  <a:close/>
                  <a:moveTo>
                    <a:pt x="1624" y="7524"/>
                  </a:moveTo>
                  <a:cubicBezTo>
                    <a:pt x="1636" y="7587"/>
                    <a:pt x="1636" y="7650"/>
                    <a:pt x="1636" y="7725"/>
                  </a:cubicBezTo>
                  <a:cubicBezTo>
                    <a:pt x="1636" y="7713"/>
                    <a:pt x="1636" y="7713"/>
                    <a:pt x="1624" y="7713"/>
                  </a:cubicBezTo>
                  <a:lnTo>
                    <a:pt x="1624" y="7524"/>
                  </a:lnTo>
                  <a:close/>
                  <a:moveTo>
                    <a:pt x="8238" y="7839"/>
                  </a:moveTo>
                  <a:cubicBezTo>
                    <a:pt x="8238" y="7851"/>
                    <a:pt x="8250" y="7851"/>
                    <a:pt x="8250" y="7864"/>
                  </a:cubicBezTo>
                  <a:cubicBezTo>
                    <a:pt x="8250" y="7864"/>
                    <a:pt x="8250" y="7876"/>
                    <a:pt x="8238" y="7876"/>
                  </a:cubicBezTo>
                  <a:cubicBezTo>
                    <a:pt x="8238" y="7864"/>
                    <a:pt x="8225" y="7851"/>
                    <a:pt x="8225" y="7839"/>
                  </a:cubicBezTo>
                  <a:close/>
                  <a:moveTo>
                    <a:pt x="1837" y="7814"/>
                  </a:moveTo>
                  <a:cubicBezTo>
                    <a:pt x="1850" y="7839"/>
                    <a:pt x="1850" y="7864"/>
                    <a:pt x="1862" y="7889"/>
                  </a:cubicBezTo>
                  <a:cubicBezTo>
                    <a:pt x="1850" y="7876"/>
                    <a:pt x="1837" y="7876"/>
                    <a:pt x="1825" y="7864"/>
                  </a:cubicBezTo>
                  <a:cubicBezTo>
                    <a:pt x="1825" y="7851"/>
                    <a:pt x="1837" y="7851"/>
                    <a:pt x="1837" y="7826"/>
                  </a:cubicBezTo>
                  <a:lnTo>
                    <a:pt x="1837" y="7814"/>
                  </a:lnTo>
                  <a:close/>
                  <a:moveTo>
                    <a:pt x="8163" y="7901"/>
                  </a:moveTo>
                  <a:cubicBezTo>
                    <a:pt x="8163" y="7914"/>
                    <a:pt x="8175" y="7914"/>
                    <a:pt x="8175" y="7926"/>
                  </a:cubicBezTo>
                  <a:lnTo>
                    <a:pt x="8163" y="7926"/>
                  </a:lnTo>
                  <a:cubicBezTo>
                    <a:pt x="8163" y="7926"/>
                    <a:pt x="8163" y="7914"/>
                    <a:pt x="8150" y="7901"/>
                  </a:cubicBezTo>
                  <a:close/>
                  <a:moveTo>
                    <a:pt x="1976" y="7926"/>
                  </a:moveTo>
                  <a:lnTo>
                    <a:pt x="1976" y="7965"/>
                  </a:lnTo>
                  <a:cubicBezTo>
                    <a:pt x="1976" y="7977"/>
                    <a:pt x="1988" y="7977"/>
                    <a:pt x="1988" y="7977"/>
                  </a:cubicBezTo>
                  <a:cubicBezTo>
                    <a:pt x="1976" y="7977"/>
                    <a:pt x="1951" y="7965"/>
                    <a:pt x="1938" y="7951"/>
                  </a:cubicBezTo>
                  <a:cubicBezTo>
                    <a:pt x="1951" y="7951"/>
                    <a:pt x="1963" y="7939"/>
                    <a:pt x="1976" y="7926"/>
                  </a:cubicBezTo>
                  <a:close/>
                  <a:moveTo>
                    <a:pt x="2189" y="8002"/>
                  </a:moveTo>
                  <a:cubicBezTo>
                    <a:pt x="2189" y="8002"/>
                    <a:pt x="2202" y="8015"/>
                    <a:pt x="2202" y="8027"/>
                  </a:cubicBezTo>
                  <a:lnTo>
                    <a:pt x="2202" y="8027"/>
                  </a:lnTo>
                  <a:cubicBezTo>
                    <a:pt x="2202" y="8027"/>
                    <a:pt x="2202" y="8015"/>
                    <a:pt x="2189" y="8015"/>
                  </a:cubicBezTo>
                  <a:lnTo>
                    <a:pt x="2189" y="8002"/>
                  </a:lnTo>
                  <a:close/>
                  <a:moveTo>
                    <a:pt x="7950" y="8017"/>
                  </a:moveTo>
                  <a:lnTo>
                    <a:pt x="7987" y="8052"/>
                  </a:lnTo>
                  <a:lnTo>
                    <a:pt x="7999" y="8052"/>
                  </a:lnTo>
                  <a:cubicBezTo>
                    <a:pt x="7987" y="8065"/>
                    <a:pt x="7987" y="8065"/>
                    <a:pt x="7974" y="8065"/>
                  </a:cubicBezTo>
                  <a:cubicBezTo>
                    <a:pt x="7974" y="8053"/>
                    <a:pt x="7963" y="8029"/>
                    <a:pt x="7950" y="8017"/>
                  </a:cubicBezTo>
                  <a:close/>
                  <a:moveTo>
                    <a:pt x="7861" y="8090"/>
                  </a:moveTo>
                  <a:cubicBezTo>
                    <a:pt x="7861" y="8102"/>
                    <a:pt x="7873" y="8115"/>
                    <a:pt x="7886" y="8127"/>
                  </a:cubicBezTo>
                  <a:cubicBezTo>
                    <a:pt x="7886" y="8127"/>
                    <a:pt x="7886" y="8141"/>
                    <a:pt x="7873" y="8141"/>
                  </a:cubicBezTo>
                  <a:cubicBezTo>
                    <a:pt x="7873" y="8127"/>
                    <a:pt x="7861" y="8115"/>
                    <a:pt x="7848" y="8090"/>
                  </a:cubicBezTo>
                  <a:close/>
                  <a:moveTo>
                    <a:pt x="2202" y="8027"/>
                  </a:moveTo>
                  <a:cubicBezTo>
                    <a:pt x="2202" y="8040"/>
                    <a:pt x="2214" y="8052"/>
                    <a:pt x="2214" y="8065"/>
                  </a:cubicBezTo>
                  <a:cubicBezTo>
                    <a:pt x="2214" y="8077"/>
                    <a:pt x="2227" y="8090"/>
                    <a:pt x="2227" y="8090"/>
                  </a:cubicBezTo>
                  <a:lnTo>
                    <a:pt x="2227" y="8115"/>
                  </a:lnTo>
                  <a:cubicBezTo>
                    <a:pt x="2227" y="8127"/>
                    <a:pt x="2239" y="8127"/>
                    <a:pt x="2252" y="8141"/>
                  </a:cubicBezTo>
                  <a:lnTo>
                    <a:pt x="2252" y="8153"/>
                  </a:lnTo>
                  <a:cubicBezTo>
                    <a:pt x="2227" y="8141"/>
                    <a:pt x="2227" y="8127"/>
                    <a:pt x="2214" y="8127"/>
                  </a:cubicBezTo>
                  <a:cubicBezTo>
                    <a:pt x="2202" y="8102"/>
                    <a:pt x="2202" y="8077"/>
                    <a:pt x="2202" y="8052"/>
                  </a:cubicBezTo>
                  <a:lnTo>
                    <a:pt x="2202" y="8027"/>
                  </a:lnTo>
                  <a:close/>
                  <a:moveTo>
                    <a:pt x="7760" y="8153"/>
                  </a:moveTo>
                  <a:lnTo>
                    <a:pt x="7798" y="8191"/>
                  </a:lnTo>
                  <a:cubicBezTo>
                    <a:pt x="7786" y="8191"/>
                    <a:pt x="7786" y="8203"/>
                    <a:pt x="7786" y="8203"/>
                  </a:cubicBezTo>
                  <a:cubicBezTo>
                    <a:pt x="7786" y="8191"/>
                    <a:pt x="7786" y="8191"/>
                    <a:pt x="7772" y="8178"/>
                  </a:cubicBezTo>
                  <a:cubicBezTo>
                    <a:pt x="7772" y="8178"/>
                    <a:pt x="7760" y="8166"/>
                    <a:pt x="7760" y="8153"/>
                  </a:cubicBezTo>
                  <a:close/>
                  <a:moveTo>
                    <a:pt x="7710" y="8228"/>
                  </a:moveTo>
                  <a:lnTo>
                    <a:pt x="7722" y="8241"/>
                  </a:lnTo>
                  <a:lnTo>
                    <a:pt x="7710" y="8241"/>
                  </a:lnTo>
                  <a:lnTo>
                    <a:pt x="7710" y="8228"/>
                  </a:lnTo>
                  <a:close/>
                  <a:moveTo>
                    <a:pt x="2441" y="8241"/>
                  </a:moveTo>
                  <a:lnTo>
                    <a:pt x="2441" y="8253"/>
                  </a:lnTo>
                  <a:cubicBezTo>
                    <a:pt x="2438" y="8252"/>
                    <a:pt x="2435" y="8251"/>
                    <a:pt x="2432" y="8249"/>
                  </a:cubicBezTo>
                  <a:lnTo>
                    <a:pt x="2432" y="8249"/>
                  </a:lnTo>
                  <a:lnTo>
                    <a:pt x="2441" y="8241"/>
                  </a:lnTo>
                  <a:close/>
                  <a:moveTo>
                    <a:pt x="2516" y="8266"/>
                  </a:moveTo>
                  <a:cubicBezTo>
                    <a:pt x="2516" y="8266"/>
                    <a:pt x="2516" y="8278"/>
                    <a:pt x="2529" y="8278"/>
                  </a:cubicBezTo>
                  <a:cubicBezTo>
                    <a:pt x="2529" y="8291"/>
                    <a:pt x="2529" y="8304"/>
                    <a:pt x="2541" y="8304"/>
                  </a:cubicBezTo>
                  <a:cubicBezTo>
                    <a:pt x="2529" y="8304"/>
                    <a:pt x="2516" y="8291"/>
                    <a:pt x="2504" y="8291"/>
                  </a:cubicBezTo>
                  <a:lnTo>
                    <a:pt x="2504" y="8278"/>
                  </a:lnTo>
                  <a:lnTo>
                    <a:pt x="2516" y="8266"/>
                  </a:lnTo>
                  <a:close/>
                  <a:moveTo>
                    <a:pt x="7647" y="8241"/>
                  </a:moveTo>
                  <a:cubicBezTo>
                    <a:pt x="7647" y="8253"/>
                    <a:pt x="7647" y="8266"/>
                    <a:pt x="7660" y="8266"/>
                  </a:cubicBezTo>
                  <a:lnTo>
                    <a:pt x="7660" y="8278"/>
                  </a:lnTo>
                  <a:cubicBezTo>
                    <a:pt x="7647" y="8291"/>
                    <a:pt x="7635" y="8291"/>
                    <a:pt x="7622" y="8304"/>
                  </a:cubicBezTo>
                  <a:cubicBezTo>
                    <a:pt x="7622" y="8291"/>
                    <a:pt x="7609" y="8278"/>
                    <a:pt x="7609" y="8266"/>
                  </a:cubicBezTo>
                  <a:lnTo>
                    <a:pt x="7622" y="8266"/>
                  </a:lnTo>
                  <a:cubicBezTo>
                    <a:pt x="7635" y="8266"/>
                    <a:pt x="7635" y="8253"/>
                    <a:pt x="7647" y="8241"/>
                  </a:cubicBezTo>
                  <a:close/>
                  <a:moveTo>
                    <a:pt x="7559" y="8317"/>
                  </a:moveTo>
                  <a:cubicBezTo>
                    <a:pt x="7559" y="8317"/>
                    <a:pt x="7559" y="8329"/>
                    <a:pt x="7571" y="8329"/>
                  </a:cubicBezTo>
                  <a:cubicBezTo>
                    <a:pt x="7559" y="8329"/>
                    <a:pt x="7546" y="8342"/>
                    <a:pt x="7534" y="8354"/>
                  </a:cubicBezTo>
                  <a:cubicBezTo>
                    <a:pt x="7534" y="8342"/>
                    <a:pt x="7534" y="8342"/>
                    <a:pt x="7521" y="8329"/>
                  </a:cubicBezTo>
                  <a:lnTo>
                    <a:pt x="7521" y="8317"/>
                  </a:lnTo>
                  <a:cubicBezTo>
                    <a:pt x="7521" y="8323"/>
                    <a:pt x="7527" y="8326"/>
                    <a:pt x="7535" y="8326"/>
                  </a:cubicBezTo>
                  <a:cubicBezTo>
                    <a:pt x="7543" y="8326"/>
                    <a:pt x="7553" y="8323"/>
                    <a:pt x="7559" y="8317"/>
                  </a:cubicBezTo>
                  <a:close/>
                  <a:moveTo>
                    <a:pt x="2768" y="8253"/>
                  </a:moveTo>
                  <a:cubicBezTo>
                    <a:pt x="2768" y="8317"/>
                    <a:pt x="2781" y="8379"/>
                    <a:pt x="2806" y="8442"/>
                  </a:cubicBezTo>
                  <a:cubicBezTo>
                    <a:pt x="2793" y="8429"/>
                    <a:pt x="2781" y="8429"/>
                    <a:pt x="2768" y="8417"/>
                  </a:cubicBezTo>
                  <a:lnTo>
                    <a:pt x="2768" y="8404"/>
                  </a:lnTo>
                  <a:lnTo>
                    <a:pt x="2768" y="8253"/>
                  </a:lnTo>
                  <a:close/>
                  <a:moveTo>
                    <a:pt x="7408" y="8417"/>
                  </a:moveTo>
                  <a:cubicBezTo>
                    <a:pt x="7383" y="8429"/>
                    <a:pt x="7358" y="8442"/>
                    <a:pt x="7333" y="8468"/>
                  </a:cubicBezTo>
                  <a:lnTo>
                    <a:pt x="7333" y="8417"/>
                  </a:lnTo>
                  <a:cubicBezTo>
                    <a:pt x="7345" y="8429"/>
                    <a:pt x="7358" y="8429"/>
                    <a:pt x="7370" y="8429"/>
                  </a:cubicBezTo>
                  <a:cubicBezTo>
                    <a:pt x="7370" y="8417"/>
                    <a:pt x="7383" y="8417"/>
                    <a:pt x="7383" y="8417"/>
                  </a:cubicBezTo>
                  <a:close/>
                  <a:moveTo>
                    <a:pt x="7018" y="8442"/>
                  </a:moveTo>
                  <a:lnTo>
                    <a:pt x="7018" y="8442"/>
                  </a:lnTo>
                  <a:cubicBezTo>
                    <a:pt x="7031" y="8454"/>
                    <a:pt x="7031" y="8468"/>
                    <a:pt x="7043" y="8480"/>
                  </a:cubicBezTo>
                  <a:cubicBezTo>
                    <a:pt x="7043" y="8493"/>
                    <a:pt x="7043" y="8493"/>
                    <a:pt x="7031" y="8493"/>
                  </a:cubicBezTo>
                  <a:cubicBezTo>
                    <a:pt x="7031" y="8480"/>
                    <a:pt x="7031" y="8454"/>
                    <a:pt x="7018" y="8442"/>
                  </a:cubicBezTo>
                  <a:close/>
                  <a:moveTo>
                    <a:pt x="2969" y="8308"/>
                  </a:moveTo>
                  <a:cubicBezTo>
                    <a:pt x="2969" y="8374"/>
                    <a:pt x="2967" y="8439"/>
                    <a:pt x="2957" y="8505"/>
                  </a:cubicBezTo>
                  <a:lnTo>
                    <a:pt x="2957" y="8329"/>
                  </a:lnTo>
                  <a:cubicBezTo>
                    <a:pt x="2967" y="8318"/>
                    <a:pt x="2969" y="8317"/>
                    <a:pt x="2969" y="8308"/>
                  </a:cubicBezTo>
                  <a:close/>
                  <a:moveTo>
                    <a:pt x="7244" y="8468"/>
                  </a:moveTo>
                  <a:cubicBezTo>
                    <a:pt x="7244" y="8468"/>
                    <a:pt x="7245" y="8480"/>
                    <a:pt x="7257" y="8480"/>
                  </a:cubicBezTo>
                  <a:cubicBezTo>
                    <a:pt x="7257" y="8493"/>
                    <a:pt x="7257" y="8493"/>
                    <a:pt x="7269" y="8493"/>
                  </a:cubicBezTo>
                  <a:cubicBezTo>
                    <a:pt x="7257" y="8493"/>
                    <a:pt x="7257" y="8505"/>
                    <a:pt x="7257" y="8505"/>
                  </a:cubicBezTo>
                  <a:lnTo>
                    <a:pt x="7257" y="8493"/>
                  </a:lnTo>
                  <a:cubicBezTo>
                    <a:pt x="7245" y="8480"/>
                    <a:pt x="7244" y="8468"/>
                    <a:pt x="7244" y="8468"/>
                  </a:cubicBezTo>
                  <a:close/>
                  <a:moveTo>
                    <a:pt x="6779" y="8304"/>
                  </a:moveTo>
                  <a:cubicBezTo>
                    <a:pt x="6805" y="8379"/>
                    <a:pt x="6805" y="8454"/>
                    <a:pt x="6830" y="8530"/>
                  </a:cubicBezTo>
                  <a:cubicBezTo>
                    <a:pt x="6805" y="8454"/>
                    <a:pt x="6792" y="8379"/>
                    <a:pt x="6779" y="8304"/>
                  </a:cubicBezTo>
                  <a:close/>
                  <a:moveTo>
                    <a:pt x="7169" y="8442"/>
                  </a:moveTo>
                  <a:cubicBezTo>
                    <a:pt x="7169" y="8468"/>
                    <a:pt x="7182" y="8493"/>
                    <a:pt x="7194" y="8505"/>
                  </a:cubicBezTo>
                  <a:cubicBezTo>
                    <a:pt x="7194" y="8518"/>
                    <a:pt x="7194" y="8518"/>
                    <a:pt x="7207" y="8530"/>
                  </a:cubicBezTo>
                  <a:lnTo>
                    <a:pt x="7182" y="8530"/>
                  </a:lnTo>
                  <a:cubicBezTo>
                    <a:pt x="7169" y="8518"/>
                    <a:pt x="7169" y="8518"/>
                    <a:pt x="7169" y="8505"/>
                  </a:cubicBezTo>
                  <a:cubicBezTo>
                    <a:pt x="7157" y="8493"/>
                    <a:pt x="7157" y="8480"/>
                    <a:pt x="7157" y="8468"/>
                  </a:cubicBezTo>
                  <a:cubicBezTo>
                    <a:pt x="7144" y="8468"/>
                    <a:pt x="7144" y="8454"/>
                    <a:pt x="7144" y="8442"/>
                  </a:cubicBezTo>
                  <a:close/>
                  <a:moveTo>
                    <a:pt x="3082" y="8354"/>
                  </a:moveTo>
                  <a:cubicBezTo>
                    <a:pt x="3082" y="8429"/>
                    <a:pt x="3094" y="8493"/>
                    <a:pt x="3108" y="8568"/>
                  </a:cubicBezTo>
                  <a:cubicBezTo>
                    <a:pt x="3069" y="8555"/>
                    <a:pt x="3044" y="8543"/>
                    <a:pt x="3019" y="8530"/>
                  </a:cubicBezTo>
                  <a:cubicBezTo>
                    <a:pt x="3032" y="8480"/>
                    <a:pt x="3032" y="8417"/>
                    <a:pt x="3032" y="8367"/>
                  </a:cubicBezTo>
                  <a:lnTo>
                    <a:pt x="3044" y="8367"/>
                  </a:lnTo>
                  <a:cubicBezTo>
                    <a:pt x="3057" y="8367"/>
                    <a:pt x="3069" y="8367"/>
                    <a:pt x="3082" y="8354"/>
                  </a:cubicBezTo>
                  <a:close/>
                  <a:moveTo>
                    <a:pt x="7119" y="8555"/>
                  </a:moveTo>
                  <a:lnTo>
                    <a:pt x="7119" y="8568"/>
                  </a:lnTo>
                  <a:cubicBezTo>
                    <a:pt x="7106" y="8568"/>
                    <a:pt x="7081" y="8580"/>
                    <a:pt x="7068" y="8593"/>
                  </a:cubicBezTo>
                  <a:cubicBezTo>
                    <a:pt x="7068" y="8580"/>
                    <a:pt x="7056" y="8580"/>
                    <a:pt x="7056" y="8568"/>
                  </a:cubicBezTo>
                  <a:cubicBezTo>
                    <a:pt x="7068" y="8568"/>
                    <a:pt x="7081" y="8568"/>
                    <a:pt x="7081" y="8555"/>
                  </a:cubicBezTo>
                  <a:close/>
                  <a:moveTo>
                    <a:pt x="3245" y="8153"/>
                  </a:moveTo>
                  <a:lnTo>
                    <a:pt x="3245" y="8417"/>
                  </a:lnTo>
                  <a:cubicBezTo>
                    <a:pt x="3245" y="8442"/>
                    <a:pt x="3258" y="8442"/>
                    <a:pt x="3271" y="8442"/>
                  </a:cubicBezTo>
                  <a:lnTo>
                    <a:pt x="3271" y="8630"/>
                  </a:lnTo>
                  <a:lnTo>
                    <a:pt x="3158" y="8593"/>
                  </a:lnTo>
                  <a:cubicBezTo>
                    <a:pt x="3170" y="8593"/>
                    <a:pt x="3170" y="8580"/>
                    <a:pt x="3170" y="8580"/>
                  </a:cubicBezTo>
                  <a:cubicBezTo>
                    <a:pt x="3170" y="8593"/>
                    <a:pt x="3183" y="8593"/>
                    <a:pt x="3183" y="8593"/>
                  </a:cubicBezTo>
                  <a:cubicBezTo>
                    <a:pt x="3208" y="8593"/>
                    <a:pt x="3220" y="8580"/>
                    <a:pt x="3220" y="8555"/>
                  </a:cubicBezTo>
                  <a:cubicBezTo>
                    <a:pt x="3208" y="8493"/>
                    <a:pt x="3208" y="8429"/>
                    <a:pt x="3208" y="8354"/>
                  </a:cubicBezTo>
                  <a:cubicBezTo>
                    <a:pt x="3220" y="8291"/>
                    <a:pt x="3233" y="8216"/>
                    <a:pt x="3245" y="8153"/>
                  </a:cubicBezTo>
                  <a:close/>
                  <a:moveTo>
                    <a:pt x="7006" y="8605"/>
                  </a:moveTo>
                  <a:lnTo>
                    <a:pt x="7006" y="8618"/>
                  </a:lnTo>
                  <a:cubicBezTo>
                    <a:pt x="6981" y="8618"/>
                    <a:pt x="6968" y="8630"/>
                    <a:pt x="6956" y="8644"/>
                  </a:cubicBezTo>
                  <a:cubicBezTo>
                    <a:pt x="6956" y="8630"/>
                    <a:pt x="6956" y="8618"/>
                    <a:pt x="6942" y="8605"/>
                  </a:cubicBezTo>
                  <a:lnTo>
                    <a:pt x="6942" y="8605"/>
                  </a:lnTo>
                  <a:cubicBezTo>
                    <a:pt x="6947" y="8610"/>
                    <a:pt x="6950" y="8611"/>
                    <a:pt x="6952" y="8611"/>
                  </a:cubicBezTo>
                  <a:cubicBezTo>
                    <a:pt x="6957" y="8611"/>
                    <a:pt x="6960" y="8605"/>
                    <a:pt x="6968" y="8605"/>
                  </a:cubicBezTo>
                  <a:cubicBezTo>
                    <a:pt x="6968" y="8618"/>
                    <a:pt x="6981" y="8618"/>
                    <a:pt x="6993" y="8618"/>
                  </a:cubicBezTo>
                  <a:cubicBezTo>
                    <a:pt x="6993" y="8618"/>
                    <a:pt x="6993" y="8605"/>
                    <a:pt x="7006" y="8605"/>
                  </a:cubicBezTo>
                  <a:close/>
                  <a:moveTo>
                    <a:pt x="6490" y="8594"/>
                  </a:moveTo>
                  <a:lnTo>
                    <a:pt x="6490" y="8594"/>
                  </a:lnTo>
                  <a:cubicBezTo>
                    <a:pt x="6490" y="8606"/>
                    <a:pt x="6490" y="8619"/>
                    <a:pt x="6503" y="8630"/>
                  </a:cubicBezTo>
                  <a:lnTo>
                    <a:pt x="6503" y="8644"/>
                  </a:lnTo>
                  <a:cubicBezTo>
                    <a:pt x="6503" y="8644"/>
                    <a:pt x="6503" y="8656"/>
                    <a:pt x="6515" y="8669"/>
                  </a:cubicBezTo>
                  <a:lnTo>
                    <a:pt x="6503" y="8669"/>
                  </a:lnTo>
                  <a:cubicBezTo>
                    <a:pt x="6490" y="8644"/>
                    <a:pt x="6490" y="8619"/>
                    <a:pt x="6490" y="8594"/>
                  </a:cubicBezTo>
                  <a:close/>
                  <a:moveTo>
                    <a:pt x="6867" y="8605"/>
                  </a:moveTo>
                  <a:cubicBezTo>
                    <a:pt x="6880" y="8618"/>
                    <a:pt x="6880" y="8630"/>
                    <a:pt x="6892" y="8644"/>
                  </a:cubicBezTo>
                  <a:lnTo>
                    <a:pt x="6905" y="8656"/>
                  </a:lnTo>
                  <a:cubicBezTo>
                    <a:pt x="6892" y="8656"/>
                    <a:pt x="6892" y="8669"/>
                    <a:pt x="6880" y="8669"/>
                  </a:cubicBezTo>
                  <a:cubicBezTo>
                    <a:pt x="6867" y="8656"/>
                    <a:pt x="6867" y="8644"/>
                    <a:pt x="6855" y="8618"/>
                  </a:cubicBezTo>
                  <a:cubicBezTo>
                    <a:pt x="6867" y="8618"/>
                    <a:pt x="6867" y="8605"/>
                    <a:pt x="6867" y="8605"/>
                  </a:cubicBezTo>
                  <a:close/>
                  <a:moveTo>
                    <a:pt x="3409" y="8530"/>
                  </a:moveTo>
                  <a:cubicBezTo>
                    <a:pt x="3409" y="8580"/>
                    <a:pt x="3409" y="8630"/>
                    <a:pt x="3421" y="8681"/>
                  </a:cubicBezTo>
                  <a:cubicBezTo>
                    <a:pt x="3396" y="8669"/>
                    <a:pt x="3384" y="8669"/>
                    <a:pt x="3371" y="8669"/>
                  </a:cubicBezTo>
                  <a:cubicBezTo>
                    <a:pt x="3359" y="8656"/>
                    <a:pt x="3346" y="8656"/>
                    <a:pt x="3334" y="8656"/>
                  </a:cubicBezTo>
                  <a:lnTo>
                    <a:pt x="3334" y="8605"/>
                  </a:lnTo>
                  <a:lnTo>
                    <a:pt x="3346" y="8618"/>
                  </a:lnTo>
                  <a:cubicBezTo>
                    <a:pt x="3359" y="8618"/>
                    <a:pt x="3384" y="8605"/>
                    <a:pt x="3384" y="8593"/>
                  </a:cubicBezTo>
                  <a:lnTo>
                    <a:pt x="3384" y="8580"/>
                  </a:lnTo>
                  <a:cubicBezTo>
                    <a:pt x="3384" y="8568"/>
                    <a:pt x="3396" y="8568"/>
                    <a:pt x="3396" y="8568"/>
                  </a:cubicBezTo>
                  <a:lnTo>
                    <a:pt x="3396" y="8555"/>
                  </a:lnTo>
                  <a:cubicBezTo>
                    <a:pt x="3396" y="8543"/>
                    <a:pt x="3409" y="8543"/>
                    <a:pt x="3409" y="8530"/>
                  </a:cubicBezTo>
                  <a:close/>
                  <a:moveTo>
                    <a:pt x="3485" y="8630"/>
                  </a:moveTo>
                  <a:cubicBezTo>
                    <a:pt x="3485" y="8644"/>
                    <a:pt x="3510" y="8656"/>
                    <a:pt x="3522" y="8656"/>
                  </a:cubicBezTo>
                  <a:cubicBezTo>
                    <a:pt x="3522" y="8669"/>
                    <a:pt x="3522" y="8694"/>
                    <a:pt x="3535" y="8719"/>
                  </a:cubicBezTo>
                  <a:cubicBezTo>
                    <a:pt x="3522" y="8706"/>
                    <a:pt x="3497" y="8706"/>
                    <a:pt x="3485" y="8706"/>
                  </a:cubicBezTo>
                  <a:lnTo>
                    <a:pt x="3485" y="8630"/>
                  </a:lnTo>
                  <a:close/>
                  <a:moveTo>
                    <a:pt x="6314" y="8555"/>
                  </a:moveTo>
                  <a:cubicBezTo>
                    <a:pt x="6327" y="8593"/>
                    <a:pt x="6339" y="8644"/>
                    <a:pt x="6352" y="8681"/>
                  </a:cubicBezTo>
                  <a:cubicBezTo>
                    <a:pt x="6352" y="8694"/>
                    <a:pt x="6352" y="8706"/>
                    <a:pt x="6364" y="8719"/>
                  </a:cubicBezTo>
                  <a:cubicBezTo>
                    <a:pt x="6352" y="8706"/>
                    <a:pt x="6339" y="8681"/>
                    <a:pt x="6327" y="8669"/>
                  </a:cubicBezTo>
                  <a:cubicBezTo>
                    <a:pt x="6314" y="8656"/>
                    <a:pt x="6314" y="8630"/>
                    <a:pt x="6302" y="8618"/>
                  </a:cubicBezTo>
                  <a:cubicBezTo>
                    <a:pt x="6302" y="8605"/>
                    <a:pt x="6289" y="8580"/>
                    <a:pt x="6289" y="8568"/>
                  </a:cubicBezTo>
                  <a:lnTo>
                    <a:pt x="6289" y="8555"/>
                  </a:lnTo>
                  <a:close/>
                  <a:moveTo>
                    <a:pt x="6679" y="8593"/>
                  </a:moveTo>
                  <a:lnTo>
                    <a:pt x="6679" y="8593"/>
                  </a:lnTo>
                  <a:cubicBezTo>
                    <a:pt x="6691" y="8605"/>
                    <a:pt x="6691" y="8630"/>
                    <a:pt x="6691" y="8656"/>
                  </a:cubicBezTo>
                  <a:cubicBezTo>
                    <a:pt x="6704" y="8669"/>
                    <a:pt x="6716" y="8681"/>
                    <a:pt x="6729" y="8681"/>
                  </a:cubicBezTo>
                  <a:cubicBezTo>
                    <a:pt x="6741" y="8681"/>
                    <a:pt x="6741" y="8669"/>
                    <a:pt x="6754" y="8669"/>
                  </a:cubicBezTo>
                  <a:lnTo>
                    <a:pt x="6766" y="8669"/>
                  </a:lnTo>
                  <a:lnTo>
                    <a:pt x="6766" y="8694"/>
                  </a:lnTo>
                  <a:cubicBezTo>
                    <a:pt x="6754" y="8694"/>
                    <a:pt x="6766" y="8706"/>
                    <a:pt x="6766" y="8706"/>
                  </a:cubicBezTo>
                  <a:cubicBezTo>
                    <a:pt x="6741" y="8719"/>
                    <a:pt x="6716" y="8731"/>
                    <a:pt x="6691" y="8731"/>
                  </a:cubicBezTo>
                  <a:cubicBezTo>
                    <a:pt x="6691" y="8719"/>
                    <a:pt x="6679" y="8706"/>
                    <a:pt x="6679" y="8694"/>
                  </a:cubicBezTo>
                  <a:cubicBezTo>
                    <a:pt x="6679" y="8681"/>
                    <a:pt x="6691" y="8669"/>
                    <a:pt x="6691" y="8669"/>
                  </a:cubicBezTo>
                  <a:cubicBezTo>
                    <a:pt x="6679" y="8644"/>
                    <a:pt x="6679" y="8618"/>
                    <a:pt x="6679" y="8593"/>
                  </a:cubicBezTo>
                  <a:close/>
                  <a:moveTo>
                    <a:pt x="4541" y="8618"/>
                  </a:moveTo>
                  <a:cubicBezTo>
                    <a:pt x="4553" y="8630"/>
                    <a:pt x="4553" y="8656"/>
                    <a:pt x="4566" y="8681"/>
                  </a:cubicBezTo>
                  <a:lnTo>
                    <a:pt x="4566" y="8744"/>
                  </a:lnTo>
                  <a:cubicBezTo>
                    <a:pt x="4553" y="8706"/>
                    <a:pt x="4553" y="8656"/>
                    <a:pt x="4541" y="8618"/>
                  </a:cubicBezTo>
                  <a:close/>
                  <a:moveTo>
                    <a:pt x="3585" y="8518"/>
                  </a:moveTo>
                  <a:cubicBezTo>
                    <a:pt x="3585" y="8555"/>
                    <a:pt x="3597" y="8580"/>
                    <a:pt x="3597" y="8618"/>
                  </a:cubicBezTo>
                  <a:cubicBezTo>
                    <a:pt x="3597" y="8644"/>
                    <a:pt x="3613" y="8656"/>
                    <a:pt x="3629" y="8656"/>
                  </a:cubicBezTo>
                  <a:cubicBezTo>
                    <a:pt x="3645" y="8656"/>
                    <a:pt x="3661" y="8644"/>
                    <a:pt x="3661" y="8618"/>
                  </a:cubicBezTo>
                  <a:lnTo>
                    <a:pt x="3661" y="8555"/>
                  </a:lnTo>
                  <a:cubicBezTo>
                    <a:pt x="3673" y="8605"/>
                    <a:pt x="3673" y="8644"/>
                    <a:pt x="3673" y="8681"/>
                  </a:cubicBezTo>
                  <a:lnTo>
                    <a:pt x="3673" y="8756"/>
                  </a:lnTo>
                  <a:cubicBezTo>
                    <a:pt x="3636" y="8756"/>
                    <a:pt x="3611" y="8744"/>
                    <a:pt x="3572" y="8731"/>
                  </a:cubicBezTo>
                  <a:cubicBezTo>
                    <a:pt x="3585" y="8731"/>
                    <a:pt x="3597" y="8719"/>
                    <a:pt x="3597" y="8694"/>
                  </a:cubicBezTo>
                  <a:cubicBezTo>
                    <a:pt x="3597" y="8681"/>
                    <a:pt x="3597" y="8669"/>
                    <a:pt x="3585" y="8656"/>
                  </a:cubicBezTo>
                  <a:cubicBezTo>
                    <a:pt x="3597" y="8656"/>
                    <a:pt x="3597" y="8644"/>
                    <a:pt x="3597" y="8644"/>
                  </a:cubicBezTo>
                  <a:cubicBezTo>
                    <a:pt x="3585" y="8630"/>
                    <a:pt x="3585" y="8618"/>
                    <a:pt x="3585" y="8618"/>
                  </a:cubicBezTo>
                  <a:lnTo>
                    <a:pt x="3585" y="8518"/>
                  </a:lnTo>
                  <a:close/>
                  <a:moveTo>
                    <a:pt x="4352" y="8417"/>
                  </a:moveTo>
                  <a:lnTo>
                    <a:pt x="4352" y="8442"/>
                  </a:lnTo>
                  <a:cubicBezTo>
                    <a:pt x="4327" y="8543"/>
                    <a:pt x="4352" y="8656"/>
                    <a:pt x="4390" y="8756"/>
                  </a:cubicBezTo>
                  <a:lnTo>
                    <a:pt x="4390" y="8778"/>
                  </a:lnTo>
                  <a:lnTo>
                    <a:pt x="4390" y="8778"/>
                  </a:lnTo>
                  <a:cubicBezTo>
                    <a:pt x="4386" y="8768"/>
                    <a:pt x="4382" y="8757"/>
                    <a:pt x="4377" y="8744"/>
                  </a:cubicBezTo>
                  <a:cubicBezTo>
                    <a:pt x="4377" y="8731"/>
                    <a:pt x="4365" y="8719"/>
                    <a:pt x="4365" y="8706"/>
                  </a:cubicBezTo>
                  <a:cubicBezTo>
                    <a:pt x="4352" y="8681"/>
                    <a:pt x="4352" y="8656"/>
                    <a:pt x="4340" y="8630"/>
                  </a:cubicBezTo>
                  <a:cubicBezTo>
                    <a:pt x="4327" y="8580"/>
                    <a:pt x="4315" y="8530"/>
                    <a:pt x="4315" y="8480"/>
                  </a:cubicBezTo>
                  <a:cubicBezTo>
                    <a:pt x="4315" y="8454"/>
                    <a:pt x="4315" y="8429"/>
                    <a:pt x="4327" y="8429"/>
                  </a:cubicBezTo>
                  <a:cubicBezTo>
                    <a:pt x="4340" y="8429"/>
                    <a:pt x="4340" y="8417"/>
                    <a:pt x="4352" y="8417"/>
                  </a:cubicBezTo>
                  <a:close/>
                  <a:moveTo>
                    <a:pt x="3761" y="8329"/>
                  </a:moveTo>
                  <a:cubicBezTo>
                    <a:pt x="3761" y="8480"/>
                    <a:pt x="3774" y="8630"/>
                    <a:pt x="3787" y="8781"/>
                  </a:cubicBezTo>
                  <a:lnTo>
                    <a:pt x="3787" y="8794"/>
                  </a:lnTo>
                  <a:cubicBezTo>
                    <a:pt x="3774" y="8781"/>
                    <a:pt x="3748" y="8781"/>
                    <a:pt x="3736" y="8781"/>
                  </a:cubicBezTo>
                  <a:lnTo>
                    <a:pt x="3736" y="8769"/>
                  </a:lnTo>
                  <a:cubicBezTo>
                    <a:pt x="3748" y="8756"/>
                    <a:pt x="3748" y="8756"/>
                    <a:pt x="3748" y="8744"/>
                  </a:cubicBezTo>
                  <a:cubicBezTo>
                    <a:pt x="3748" y="8719"/>
                    <a:pt x="3748" y="8694"/>
                    <a:pt x="3736" y="8681"/>
                  </a:cubicBezTo>
                  <a:cubicBezTo>
                    <a:pt x="3748" y="8555"/>
                    <a:pt x="3748" y="8442"/>
                    <a:pt x="3748" y="8329"/>
                  </a:cubicBezTo>
                  <a:close/>
                  <a:moveTo>
                    <a:pt x="6540" y="8719"/>
                  </a:moveTo>
                  <a:cubicBezTo>
                    <a:pt x="6553" y="8731"/>
                    <a:pt x="6565" y="8744"/>
                    <a:pt x="6578" y="8769"/>
                  </a:cubicBezTo>
                  <a:cubicBezTo>
                    <a:pt x="6565" y="8781"/>
                    <a:pt x="6553" y="8781"/>
                    <a:pt x="6528" y="8794"/>
                  </a:cubicBezTo>
                  <a:cubicBezTo>
                    <a:pt x="6528" y="8769"/>
                    <a:pt x="6515" y="8756"/>
                    <a:pt x="6515" y="8731"/>
                  </a:cubicBezTo>
                  <a:cubicBezTo>
                    <a:pt x="6528" y="8731"/>
                    <a:pt x="6540" y="8719"/>
                    <a:pt x="6540" y="8719"/>
                  </a:cubicBezTo>
                  <a:close/>
                  <a:moveTo>
                    <a:pt x="6453" y="8769"/>
                  </a:moveTo>
                  <a:cubicBezTo>
                    <a:pt x="6465" y="8781"/>
                    <a:pt x="6465" y="8794"/>
                    <a:pt x="6465" y="8807"/>
                  </a:cubicBezTo>
                  <a:lnTo>
                    <a:pt x="6453" y="8807"/>
                  </a:lnTo>
                  <a:cubicBezTo>
                    <a:pt x="6453" y="8807"/>
                    <a:pt x="6465" y="8794"/>
                    <a:pt x="6453" y="8781"/>
                  </a:cubicBezTo>
                  <a:lnTo>
                    <a:pt x="6453" y="8769"/>
                  </a:lnTo>
                  <a:close/>
                  <a:moveTo>
                    <a:pt x="5962" y="8807"/>
                  </a:moveTo>
                  <a:cubicBezTo>
                    <a:pt x="5962" y="8820"/>
                    <a:pt x="5962" y="8832"/>
                    <a:pt x="5975" y="8845"/>
                  </a:cubicBezTo>
                  <a:cubicBezTo>
                    <a:pt x="5962" y="8832"/>
                    <a:pt x="5950" y="8832"/>
                    <a:pt x="5936" y="8820"/>
                  </a:cubicBezTo>
                  <a:cubicBezTo>
                    <a:pt x="5950" y="8820"/>
                    <a:pt x="5950" y="8820"/>
                    <a:pt x="5962" y="8807"/>
                  </a:cubicBezTo>
                  <a:close/>
                  <a:moveTo>
                    <a:pt x="6364" y="8731"/>
                  </a:moveTo>
                  <a:cubicBezTo>
                    <a:pt x="6377" y="8756"/>
                    <a:pt x="6377" y="8769"/>
                    <a:pt x="6389" y="8794"/>
                  </a:cubicBezTo>
                  <a:lnTo>
                    <a:pt x="6389" y="8807"/>
                  </a:lnTo>
                  <a:cubicBezTo>
                    <a:pt x="6389" y="8820"/>
                    <a:pt x="6402" y="8820"/>
                    <a:pt x="6414" y="8820"/>
                  </a:cubicBezTo>
                  <a:cubicBezTo>
                    <a:pt x="6377" y="8832"/>
                    <a:pt x="6352" y="8845"/>
                    <a:pt x="6314" y="8845"/>
                  </a:cubicBezTo>
                  <a:cubicBezTo>
                    <a:pt x="6302" y="8820"/>
                    <a:pt x="6302" y="8807"/>
                    <a:pt x="6289" y="8781"/>
                  </a:cubicBezTo>
                  <a:cubicBezTo>
                    <a:pt x="6302" y="8781"/>
                    <a:pt x="6314" y="8781"/>
                    <a:pt x="6314" y="8769"/>
                  </a:cubicBezTo>
                  <a:lnTo>
                    <a:pt x="6352" y="8769"/>
                  </a:lnTo>
                  <a:cubicBezTo>
                    <a:pt x="6352" y="8756"/>
                    <a:pt x="6364" y="8744"/>
                    <a:pt x="6364" y="8731"/>
                  </a:cubicBezTo>
                  <a:close/>
                  <a:moveTo>
                    <a:pt x="3975" y="8505"/>
                  </a:moveTo>
                  <a:lnTo>
                    <a:pt x="3975" y="8505"/>
                  </a:lnTo>
                  <a:cubicBezTo>
                    <a:pt x="3988" y="8543"/>
                    <a:pt x="4000" y="8580"/>
                    <a:pt x="4013" y="8630"/>
                  </a:cubicBezTo>
                  <a:cubicBezTo>
                    <a:pt x="4000" y="8706"/>
                    <a:pt x="4013" y="8781"/>
                    <a:pt x="4025" y="8857"/>
                  </a:cubicBezTo>
                  <a:cubicBezTo>
                    <a:pt x="4025" y="8857"/>
                    <a:pt x="4013" y="8845"/>
                    <a:pt x="4000" y="8845"/>
                  </a:cubicBezTo>
                  <a:lnTo>
                    <a:pt x="4000" y="8820"/>
                  </a:lnTo>
                  <a:cubicBezTo>
                    <a:pt x="3988" y="8719"/>
                    <a:pt x="3988" y="8605"/>
                    <a:pt x="3975" y="8505"/>
                  </a:cubicBezTo>
                  <a:close/>
                  <a:moveTo>
                    <a:pt x="4100" y="8794"/>
                  </a:moveTo>
                  <a:cubicBezTo>
                    <a:pt x="4114" y="8820"/>
                    <a:pt x="4114" y="8845"/>
                    <a:pt x="4114" y="8857"/>
                  </a:cubicBezTo>
                  <a:lnTo>
                    <a:pt x="4114" y="8870"/>
                  </a:lnTo>
                  <a:lnTo>
                    <a:pt x="4100" y="8870"/>
                  </a:lnTo>
                  <a:cubicBezTo>
                    <a:pt x="4100" y="8845"/>
                    <a:pt x="4088" y="8820"/>
                    <a:pt x="4088" y="8807"/>
                  </a:cubicBezTo>
                  <a:cubicBezTo>
                    <a:pt x="4088" y="8807"/>
                    <a:pt x="4100" y="8807"/>
                    <a:pt x="4100" y="8794"/>
                  </a:cubicBezTo>
                  <a:close/>
                  <a:moveTo>
                    <a:pt x="6025" y="8794"/>
                  </a:moveTo>
                  <a:cubicBezTo>
                    <a:pt x="6037" y="8794"/>
                    <a:pt x="6050" y="8807"/>
                    <a:pt x="6062" y="8820"/>
                  </a:cubicBezTo>
                  <a:cubicBezTo>
                    <a:pt x="6075" y="8832"/>
                    <a:pt x="6075" y="8845"/>
                    <a:pt x="6075" y="8857"/>
                  </a:cubicBezTo>
                  <a:lnTo>
                    <a:pt x="6062" y="8870"/>
                  </a:lnTo>
                  <a:lnTo>
                    <a:pt x="6050" y="8870"/>
                  </a:lnTo>
                  <a:cubicBezTo>
                    <a:pt x="6037" y="8845"/>
                    <a:pt x="6037" y="8820"/>
                    <a:pt x="6025" y="8794"/>
                  </a:cubicBezTo>
                  <a:close/>
                  <a:moveTo>
                    <a:pt x="6226" y="8794"/>
                  </a:moveTo>
                  <a:cubicBezTo>
                    <a:pt x="6238" y="8820"/>
                    <a:pt x="6238" y="8845"/>
                    <a:pt x="6251" y="8857"/>
                  </a:cubicBezTo>
                  <a:lnTo>
                    <a:pt x="6251" y="8870"/>
                  </a:lnTo>
                  <a:lnTo>
                    <a:pt x="6226" y="8870"/>
                  </a:lnTo>
                  <a:cubicBezTo>
                    <a:pt x="6238" y="8857"/>
                    <a:pt x="6238" y="8845"/>
                    <a:pt x="6226" y="8832"/>
                  </a:cubicBezTo>
                  <a:cubicBezTo>
                    <a:pt x="6213" y="8832"/>
                    <a:pt x="6213" y="8820"/>
                    <a:pt x="6213" y="8820"/>
                  </a:cubicBezTo>
                  <a:cubicBezTo>
                    <a:pt x="6213" y="8807"/>
                    <a:pt x="6226" y="8807"/>
                    <a:pt x="6226" y="8794"/>
                  </a:cubicBezTo>
                  <a:close/>
                  <a:moveTo>
                    <a:pt x="4226" y="8329"/>
                  </a:moveTo>
                  <a:cubicBezTo>
                    <a:pt x="4239" y="8429"/>
                    <a:pt x="4251" y="8530"/>
                    <a:pt x="4277" y="8630"/>
                  </a:cubicBezTo>
                  <a:cubicBezTo>
                    <a:pt x="4264" y="8644"/>
                    <a:pt x="4264" y="8656"/>
                    <a:pt x="4264" y="8669"/>
                  </a:cubicBezTo>
                  <a:cubicBezTo>
                    <a:pt x="4277" y="8719"/>
                    <a:pt x="4290" y="8769"/>
                    <a:pt x="4315" y="8820"/>
                  </a:cubicBezTo>
                  <a:lnTo>
                    <a:pt x="4315" y="8882"/>
                  </a:lnTo>
                  <a:cubicBezTo>
                    <a:pt x="4315" y="8895"/>
                    <a:pt x="4327" y="8895"/>
                    <a:pt x="4340" y="8907"/>
                  </a:cubicBezTo>
                  <a:lnTo>
                    <a:pt x="4340" y="8920"/>
                  </a:lnTo>
                  <a:cubicBezTo>
                    <a:pt x="4315" y="8907"/>
                    <a:pt x="4290" y="8907"/>
                    <a:pt x="4251" y="8895"/>
                  </a:cubicBezTo>
                  <a:cubicBezTo>
                    <a:pt x="4214" y="8794"/>
                    <a:pt x="4176" y="8681"/>
                    <a:pt x="4176" y="8568"/>
                  </a:cubicBezTo>
                  <a:lnTo>
                    <a:pt x="4176" y="8568"/>
                  </a:lnTo>
                  <a:cubicBezTo>
                    <a:pt x="4189" y="8644"/>
                    <a:pt x="4201" y="8706"/>
                    <a:pt x="4214" y="8781"/>
                  </a:cubicBezTo>
                  <a:cubicBezTo>
                    <a:pt x="4219" y="8796"/>
                    <a:pt x="4232" y="8804"/>
                    <a:pt x="4244" y="8804"/>
                  </a:cubicBezTo>
                  <a:cubicBezTo>
                    <a:pt x="4264" y="8804"/>
                    <a:pt x="4284" y="8787"/>
                    <a:pt x="4277" y="8756"/>
                  </a:cubicBezTo>
                  <a:cubicBezTo>
                    <a:pt x="4264" y="8681"/>
                    <a:pt x="4239" y="8605"/>
                    <a:pt x="4226" y="8530"/>
                  </a:cubicBezTo>
                  <a:cubicBezTo>
                    <a:pt x="4226" y="8505"/>
                    <a:pt x="4214" y="8468"/>
                    <a:pt x="4214" y="8429"/>
                  </a:cubicBezTo>
                  <a:cubicBezTo>
                    <a:pt x="4214" y="8404"/>
                    <a:pt x="4201" y="8392"/>
                    <a:pt x="4201" y="8379"/>
                  </a:cubicBezTo>
                  <a:lnTo>
                    <a:pt x="4201" y="8367"/>
                  </a:lnTo>
                  <a:cubicBezTo>
                    <a:pt x="4201" y="8354"/>
                    <a:pt x="4214" y="8354"/>
                    <a:pt x="4214" y="8354"/>
                  </a:cubicBezTo>
                  <a:cubicBezTo>
                    <a:pt x="4226" y="8354"/>
                    <a:pt x="4226" y="8342"/>
                    <a:pt x="4226" y="8329"/>
                  </a:cubicBezTo>
                  <a:close/>
                  <a:moveTo>
                    <a:pt x="4396" y="8793"/>
                  </a:moveTo>
                  <a:cubicBezTo>
                    <a:pt x="4399" y="8794"/>
                    <a:pt x="4402" y="8794"/>
                    <a:pt x="4402" y="8794"/>
                  </a:cubicBezTo>
                  <a:lnTo>
                    <a:pt x="4441" y="8870"/>
                  </a:lnTo>
                  <a:cubicBezTo>
                    <a:pt x="4441" y="8888"/>
                    <a:pt x="4447" y="8900"/>
                    <a:pt x="4460" y="8900"/>
                  </a:cubicBezTo>
                  <a:cubicBezTo>
                    <a:pt x="4465" y="8900"/>
                    <a:pt x="4471" y="8898"/>
                    <a:pt x="4478" y="8895"/>
                  </a:cubicBezTo>
                  <a:cubicBezTo>
                    <a:pt x="4478" y="8895"/>
                    <a:pt x="4491" y="8895"/>
                    <a:pt x="4491" y="8882"/>
                  </a:cubicBezTo>
                  <a:cubicBezTo>
                    <a:pt x="4503" y="8882"/>
                    <a:pt x="4516" y="8870"/>
                    <a:pt x="4516" y="8857"/>
                  </a:cubicBezTo>
                  <a:cubicBezTo>
                    <a:pt x="4516" y="8853"/>
                    <a:pt x="4516" y="8849"/>
                    <a:pt x="4516" y="8845"/>
                  </a:cubicBezTo>
                  <a:lnTo>
                    <a:pt x="4516" y="8845"/>
                  </a:lnTo>
                  <a:lnTo>
                    <a:pt x="4541" y="8920"/>
                  </a:lnTo>
                  <a:lnTo>
                    <a:pt x="4541" y="8945"/>
                  </a:lnTo>
                  <a:cubicBezTo>
                    <a:pt x="4491" y="8945"/>
                    <a:pt x="4441" y="8932"/>
                    <a:pt x="4390" y="8920"/>
                  </a:cubicBezTo>
                  <a:cubicBezTo>
                    <a:pt x="4402" y="8920"/>
                    <a:pt x="4402" y="8895"/>
                    <a:pt x="4402" y="8882"/>
                  </a:cubicBezTo>
                  <a:cubicBezTo>
                    <a:pt x="4415" y="8870"/>
                    <a:pt x="4415" y="8857"/>
                    <a:pt x="4415" y="8845"/>
                  </a:cubicBezTo>
                  <a:lnTo>
                    <a:pt x="4415" y="8832"/>
                  </a:lnTo>
                  <a:cubicBezTo>
                    <a:pt x="4409" y="8819"/>
                    <a:pt x="4403" y="8807"/>
                    <a:pt x="4396" y="8793"/>
                  </a:cubicBezTo>
                  <a:close/>
                  <a:moveTo>
                    <a:pt x="5643" y="8765"/>
                  </a:moveTo>
                  <a:cubicBezTo>
                    <a:pt x="5657" y="8796"/>
                    <a:pt x="5675" y="8827"/>
                    <a:pt x="5685" y="8857"/>
                  </a:cubicBezTo>
                  <a:cubicBezTo>
                    <a:pt x="5685" y="8870"/>
                    <a:pt x="5698" y="8882"/>
                    <a:pt x="5710" y="8882"/>
                  </a:cubicBezTo>
                  <a:cubicBezTo>
                    <a:pt x="5721" y="8893"/>
                    <a:pt x="5732" y="8897"/>
                    <a:pt x="5741" y="8897"/>
                  </a:cubicBezTo>
                  <a:cubicBezTo>
                    <a:pt x="5755" y="8897"/>
                    <a:pt x="5766" y="8889"/>
                    <a:pt x="5773" y="8882"/>
                  </a:cubicBezTo>
                  <a:cubicBezTo>
                    <a:pt x="5786" y="8907"/>
                    <a:pt x="5799" y="8920"/>
                    <a:pt x="5824" y="8945"/>
                  </a:cubicBezTo>
                  <a:cubicBezTo>
                    <a:pt x="5773" y="8945"/>
                    <a:pt x="5735" y="8957"/>
                    <a:pt x="5698" y="8957"/>
                  </a:cubicBezTo>
                  <a:cubicBezTo>
                    <a:pt x="5710" y="8945"/>
                    <a:pt x="5710" y="8932"/>
                    <a:pt x="5710" y="8920"/>
                  </a:cubicBezTo>
                  <a:cubicBezTo>
                    <a:pt x="5688" y="8876"/>
                    <a:pt x="5666" y="8821"/>
                    <a:pt x="5643" y="8765"/>
                  </a:cubicBezTo>
                  <a:close/>
                  <a:moveTo>
                    <a:pt x="4629" y="8820"/>
                  </a:moveTo>
                  <a:cubicBezTo>
                    <a:pt x="4629" y="8832"/>
                    <a:pt x="4629" y="8845"/>
                    <a:pt x="4642" y="8845"/>
                  </a:cubicBezTo>
                  <a:cubicBezTo>
                    <a:pt x="4667" y="8895"/>
                    <a:pt x="4679" y="8932"/>
                    <a:pt x="4717" y="8957"/>
                  </a:cubicBezTo>
                  <a:lnTo>
                    <a:pt x="4717" y="8971"/>
                  </a:lnTo>
                  <a:cubicBezTo>
                    <a:pt x="4692" y="8957"/>
                    <a:pt x="4654" y="8957"/>
                    <a:pt x="4617" y="8957"/>
                  </a:cubicBezTo>
                  <a:cubicBezTo>
                    <a:pt x="4617" y="8945"/>
                    <a:pt x="4617" y="8932"/>
                    <a:pt x="4603" y="8920"/>
                  </a:cubicBezTo>
                  <a:cubicBezTo>
                    <a:pt x="4617" y="8882"/>
                    <a:pt x="4617" y="8845"/>
                    <a:pt x="4629" y="8820"/>
                  </a:cubicBezTo>
                  <a:close/>
                  <a:moveTo>
                    <a:pt x="4805" y="8618"/>
                  </a:moveTo>
                  <a:cubicBezTo>
                    <a:pt x="4818" y="8719"/>
                    <a:pt x="4843" y="8832"/>
                    <a:pt x="4868" y="8932"/>
                  </a:cubicBezTo>
                  <a:cubicBezTo>
                    <a:pt x="4877" y="8951"/>
                    <a:pt x="4893" y="8963"/>
                    <a:pt x="4906" y="8963"/>
                  </a:cubicBezTo>
                  <a:cubicBezTo>
                    <a:pt x="4910" y="8963"/>
                    <a:pt x="4915" y="8961"/>
                    <a:pt x="4918" y="8957"/>
                  </a:cubicBezTo>
                  <a:cubicBezTo>
                    <a:pt x="4930" y="8957"/>
                    <a:pt x="4930" y="8971"/>
                    <a:pt x="4930" y="8983"/>
                  </a:cubicBezTo>
                  <a:cubicBezTo>
                    <a:pt x="4880" y="8983"/>
                    <a:pt x="4843" y="8971"/>
                    <a:pt x="4793" y="8971"/>
                  </a:cubicBezTo>
                  <a:lnTo>
                    <a:pt x="4793" y="8945"/>
                  </a:lnTo>
                  <a:cubicBezTo>
                    <a:pt x="4805" y="8945"/>
                    <a:pt x="4818" y="8932"/>
                    <a:pt x="4818" y="8907"/>
                  </a:cubicBezTo>
                  <a:cubicBezTo>
                    <a:pt x="4805" y="8882"/>
                    <a:pt x="4793" y="8845"/>
                    <a:pt x="4793" y="8820"/>
                  </a:cubicBezTo>
                  <a:cubicBezTo>
                    <a:pt x="4793" y="8756"/>
                    <a:pt x="4793" y="8681"/>
                    <a:pt x="4805" y="8618"/>
                  </a:cubicBezTo>
                  <a:close/>
                  <a:moveTo>
                    <a:pt x="5132" y="8971"/>
                  </a:moveTo>
                  <a:cubicBezTo>
                    <a:pt x="5132" y="8971"/>
                    <a:pt x="5132" y="8983"/>
                    <a:pt x="5145" y="8983"/>
                  </a:cubicBezTo>
                  <a:lnTo>
                    <a:pt x="5094" y="8983"/>
                  </a:lnTo>
                  <a:cubicBezTo>
                    <a:pt x="5106" y="8983"/>
                    <a:pt x="5132" y="8983"/>
                    <a:pt x="5132" y="8971"/>
                  </a:cubicBezTo>
                  <a:close/>
                  <a:moveTo>
                    <a:pt x="127" y="3953"/>
                  </a:moveTo>
                  <a:lnTo>
                    <a:pt x="127" y="3953"/>
                  </a:lnTo>
                  <a:cubicBezTo>
                    <a:pt x="152" y="4217"/>
                    <a:pt x="227" y="4494"/>
                    <a:pt x="353" y="4796"/>
                  </a:cubicBezTo>
                  <a:cubicBezTo>
                    <a:pt x="819" y="5902"/>
                    <a:pt x="1711" y="6769"/>
                    <a:pt x="2856" y="7260"/>
                  </a:cubicBezTo>
                  <a:cubicBezTo>
                    <a:pt x="2843" y="7373"/>
                    <a:pt x="2831" y="7487"/>
                    <a:pt x="2818" y="7587"/>
                  </a:cubicBezTo>
                  <a:cubicBezTo>
                    <a:pt x="2806" y="7612"/>
                    <a:pt x="2831" y="7624"/>
                    <a:pt x="2843" y="7624"/>
                  </a:cubicBezTo>
                  <a:cubicBezTo>
                    <a:pt x="2868" y="7624"/>
                    <a:pt x="2881" y="7612"/>
                    <a:pt x="2881" y="7587"/>
                  </a:cubicBezTo>
                  <a:lnTo>
                    <a:pt x="2918" y="7285"/>
                  </a:lnTo>
                  <a:cubicBezTo>
                    <a:pt x="3007" y="7323"/>
                    <a:pt x="3108" y="7361"/>
                    <a:pt x="3220" y="7398"/>
                  </a:cubicBezTo>
                  <a:cubicBezTo>
                    <a:pt x="3208" y="7398"/>
                    <a:pt x="3208" y="7411"/>
                    <a:pt x="3208" y="7411"/>
                  </a:cubicBezTo>
                  <a:cubicBezTo>
                    <a:pt x="3158" y="7524"/>
                    <a:pt x="3145" y="7650"/>
                    <a:pt x="3158" y="7763"/>
                  </a:cubicBezTo>
                  <a:cubicBezTo>
                    <a:pt x="3158" y="7788"/>
                    <a:pt x="3170" y="7801"/>
                    <a:pt x="3183" y="7801"/>
                  </a:cubicBezTo>
                  <a:cubicBezTo>
                    <a:pt x="3208" y="7801"/>
                    <a:pt x="3220" y="7788"/>
                    <a:pt x="3220" y="7763"/>
                  </a:cubicBezTo>
                  <a:cubicBezTo>
                    <a:pt x="3208" y="7650"/>
                    <a:pt x="3233" y="7537"/>
                    <a:pt x="3271" y="7436"/>
                  </a:cubicBezTo>
                  <a:lnTo>
                    <a:pt x="3271" y="7423"/>
                  </a:lnTo>
                  <a:cubicBezTo>
                    <a:pt x="3371" y="7448"/>
                    <a:pt x="3472" y="7487"/>
                    <a:pt x="3572" y="7512"/>
                  </a:cubicBezTo>
                  <a:cubicBezTo>
                    <a:pt x="4038" y="7638"/>
                    <a:pt x="4516" y="7700"/>
                    <a:pt x="4994" y="7700"/>
                  </a:cubicBezTo>
                  <a:cubicBezTo>
                    <a:pt x="5069" y="7700"/>
                    <a:pt x="5157" y="7688"/>
                    <a:pt x="5232" y="7688"/>
                  </a:cubicBezTo>
                  <a:lnTo>
                    <a:pt x="5232" y="7700"/>
                  </a:lnTo>
                  <a:cubicBezTo>
                    <a:pt x="5257" y="7826"/>
                    <a:pt x="5257" y="7939"/>
                    <a:pt x="5257" y="8052"/>
                  </a:cubicBezTo>
                  <a:cubicBezTo>
                    <a:pt x="5257" y="8077"/>
                    <a:pt x="5273" y="8090"/>
                    <a:pt x="5289" y="8090"/>
                  </a:cubicBezTo>
                  <a:cubicBezTo>
                    <a:pt x="5305" y="8090"/>
                    <a:pt x="5321" y="8077"/>
                    <a:pt x="5321" y="8052"/>
                  </a:cubicBezTo>
                  <a:cubicBezTo>
                    <a:pt x="5321" y="7939"/>
                    <a:pt x="5321" y="7814"/>
                    <a:pt x="5296" y="7688"/>
                  </a:cubicBezTo>
                  <a:cubicBezTo>
                    <a:pt x="5371" y="7688"/>
                    <a:pt x="5459" y="7675"/>
                    <a:pt x="5534" y="7663"/>
                  </a:cubicBezTo>
                  <a:cubicBezTo>
                    <a:pt x="5547" y="7864"/>
                    <a:pt x="5597" y="8065"/>
                    <a:pt x="5698" y="8241"/>
                  </a:cubicBezTo>
                  <a:cubicBezTo>
                    <a:pt x="5707" y="8254"/>
                    <a:pt x="5719" y="8259"/>
                    <a:pt x="5730" y="8259"/>
                  </a:cubicBezTo>
                  <a:cubicBezTo>
                    <a:pt x="5750" y="8259"/>
                    <a:pt x="5769" y="8240"/>
                    <a:pt x="5760" y="8216"/>
                  </a:cubicBezTo>
                  <a:cubicBezTo>
                    <a:pt x="5660" y="8040"/>
                    <a:pt x="5610" y="7851"/>
                    <a:pt x="5597" y="7663"/>
                  </a:cubicBezTo>
                  <a:lnTo>
                    <a:pt x="5824" y="7624"/>
                  </a:lnTo>
                  <a:cubicBezTo>
                    <a:pt x="5874" y="7725"/>
                    <a:pt x="5911" y="7826"/>
                    <a:pt x="5950" y="7914"/>
                  </a:cubicBezTo>
                  <a:cubicBezTo>
                    <a:pt x="5958" y="7923"/>
                    <a:pt x="5973" y="7932"/>
                    <a:pt x="5986" y="7932"/>
                  </a:cubicBezTo>
                  <a:cubicBezTo>
                    <a:pt x="5991" y="7932"/>
                    <a:pt x="5996" y="7930"/>
                    <a:pt x="6000" y="7926"/>
                  </a:cubicBezTo>
                  <a:cubicBezTo>
                    <a:pt x="6012" y="7914"/>
                    <a:pt x="6012" y="7901"/>
                    <a:pt x="6012" y="7876"/>
                  </a:cubicBezTo>
                  <a:lnTo>
                    <a:pt x="5899" y="7612"/>
                  </a:lnTo>
                  <a:cubicBezTo>
                    <a:pt x="5975" y="7599"/>
                    <a:pt x="6062" y="7587"/>
                    <a:pt x="6151" y="7562"/>
                  </a:cubicBezTo>
                  <a:lnTo>
                    <a:pt x="6151" y="7562"/>
                  </a:lnTo>
                  <a:cubicBezTo>
                    <a:pt x="6138" y="7574"/>
                    <a:pt x="6138" y="7587"/>
                    <a:pt x="6138" y="7599"/>
                  </a:cubicBezTo>
                  <a:cubicBezTo>
                    <a:pt x="6201" y="7738"/>
                    <a:pt x="6238" y="7889"/>
                    <a:pt x="6263" y="8040"/>
                  </a:cubicBezTo>
                  <a:cubicBezTo>
                    <a:pt x="6263" y="8055"/>
                    <a:pt x="6273" y="8062"/>
                    <a:pt x="6285" y="8062"/>
                  </a:cubicBezTo>
                  <a:cubicBezTo>
                    <a:pt x="6304" y="8062"/>
                    <a:pt x="6327" y="8045"/>
                    <a:pt x="6327" y="8015"/>
                  </a:cubicBezTo>
                  <a:cubicBezTo>
                    <a:pt x="6302" y="7876"/>
                    <a:pt x="6263" y="7725"/>
                    <a:pt x="6201" y="7574"/>
                  </a:cubicBezTo>
                  <a:cubicBezTo>
                    <a:pt x="6201" y="7562"/>
                    <a:pt x="6188" y="7562"/>
                    <a:pt x="6176" y="7562"/>
                  </a:cubicBezTo>
                  <a:cubicBezTo>
                    <a:pt x="6251" y="7537"/>
                    <a:pt x="6327" y="7524"/>
                    <a:pt x="6389" y="7499"/>
                  </a:cubicBezTo>
                  <a:cubicBezTo>
                    <a:pt x="6465" y="7663"/>
                    <a:pt x="6528" y="7814"/>
                    <a:pt x="6603" y="7977"/>
                  </a:cubicBezTo>
                  <a:cubicBezTo>
                    <a:pt x="6607" y="7988"/>
                    <a:pt x="6615" y="7992"/>
                    <a:pt x="6624" y="7992"/>
                  </a:cubicBezTo>
                  <a:cubicBezTo>
                    <a:pt x="6645" y="7992"/>
                    <a:pt x="6672" y="7966"/>
                    <a:pt x="6654" y="7939"/>
                  </a:cubicBezTo>
                  <a:cubicBezTo>
                    <a:pt x="6590" y="7788"/>
                    <a:pt x="6528" y="7638"/>
                    <a:pt x="6453" y="7487"/>
                  </a:cubicBezTo>
                  <a:cubicBezTo>
                    <a:pt x="6503" y="7474"/>
                    <a:pt x="6540" y="7461"/>
                    <a:pt x="6578" y="7448"/>
                  </a:cubicBezTo>
                  <a:cubicBezTo>
                    <a:pt x="6666" y="7574"/>
                    <a:pt x="6741" y="7725"/>
                    <a:pt x="6805" y="7876"/>
                  </a:cubicBezTo>
                  <a:cubicBezTo>
                    <a:pt x="6809" y="7889"/>
                    <a:pt x="6819" y="7895"/>
                    <a:pt x="6831" y="7895"/>
                  </a:cubicBezTo>
                  <a:cubicBezTo>
                    <a:pt x="6852" y="7895"/>
                    <a:pt x="6876" y="7876"/>
                    <a:pt x="6867" y="7851"/>
                  </a:cubicBezTo>
                  <a:cubicBezTo>
                    <a:pt x="6805" y="7700"/>
                    <a:pt x="6729" y="7562"/>
                    <a:pt x="6641" y="7423"/>
                  </a:cubicBezTo>
                  <a:lnTo>
                    <a:pt x="6942" y="7311"/>
                  </a:lnTo>
                  <a:lnTo>
                    <a:pt x="7093" y="7650"/>
                  </a:lnTo>
                  <a:cubicBezTo>
                    <a:pt x="7101" y="7664"/>
                    <a:pt x="7113" y="7671"/>
                    <a:pt x="7124" y="7671"/>
                  </a:cubicBezTo>
                  <a:cubicBezTo>
                    <a:pt x="7132" y="7671"/>
                    <a:pt x="7139" y="7668"/>
                    <a:pt x="7144" y="7663"/>
                  </a:cubicBezTo>
                  <a:cubicBezTo>
                    <a:pt x="7157" y="7663"/>
                    <a:pt x="7157" y="7638"/>
                    <a:pt x="7157" y="7624"/>
                  </a:cubicBezTo>
                  <a:lnTo>
                    <a:pt x="7006" y="7285"/>
                  </a:lnTo>
                  <a:cubicBezTo>
                    <a:pt x="7081" y="7247"/>
                    <a:pt x="7157" y="7210"/>
                    <a:pt x="7244" y="7172"/>
                  </a:cubicBezTo>
                  <a:cubicBezTo>
                    <a:pt x="7358" y="7361"/>
                    <a:pt x="7459" y="7549"/>
                    <a:pt x="7546" y="7738"/>
                  </a:cubicBezTo>
                  <a:cubicBezTo>
                    <a:pt x="7551" y="7751"/>
                    <a:pt x="7561" y="7756"/>
                    <a:pt x="7572" y="7756"/>
                  </a:cubicBezTo>
                  <a:cubicBezTo>
                    <a:pt x="7592" y="7756"/>
                    <a:pt x="7613" y="7737"/>
                    <a:pt x="7596" y="7713"/>
                  </a:cubicBezTo>
                  <a:cubicBezTo>
                    <a:pt x="7509" y="7512"/>
                    <a:pt x="7408" y="7323"/>
                    <a:pt x="7295" y="7147"/>
                  </a:cubicBezTo>
                  <a:cubicBezTo>
                    <a:pt x="7395" y="7096"/>
                    <a:pt x="7484" y="7046"/>
                    <a:pt x="7571" y="6996"/>
                  </a:cubicBezTo>
                  <a:cubicBezTo>
                    <a:pt x="7609" y="7135"/>
                    <a:pt x="7685" y="7272"/>
                    <a:pt x="7811" y="7373"/>
                  </a:cubicBezTo>
                  <a:cubicBezTo>
                    <a:pt x="7817" y="7380"/>
                    <a:pt x="7823" y="7383"/>
                    <a:pt x="7831" y="7383"/>
                  </a:cubicBezTo>
                  <a:cubicBezTo>
                    <a:pt x="7839" y="7383"/>
                    <a:pt x="7848" y="7380"/>
                    <a:pt x="7861" y="7373"/>
                  </a:cubicBezTo>
                  <a:cubicBezTo>
                    <a:pt x="7861" y="7361"/>
                    <a:pt x="7873" y="7336"/>
                    <a:pt x="7861" y="7323"/>
                  </a:cubicBezTo>
                  <a:cubicBezTo>
                    <a:pt x="7735" y="7235"/>
                    <a:pt x="7660" y="7109"/>
                    <a:pt x="7635" y="6958"/>
                  </a:cubicBezTo>
                  <a:lnTo>
                    <a:pt x="7622" y="6958"/>
                  </a:lnTo>
                  <a:cubicBezTo>
                    <a:pt x="7735" y="6883"/>
                    <a:pt x="7836" y="6820"/>
                    <a:pt x="7923" y="6744"/>
                  </a:cubicBezTo>
                  <a:cubicBezTo>
                    <a:pt x="8138" y="6581"/>
                    <a:pt x="8326" y="6430"/>
                    <a:pt x="8490" y="6291"/>
                  </a:cubicBezTo>
                  <a:lnTo>
                    <a:pt x="8490" y="6305"/>
                  </a:lnTo>
                  <a:cubicBezTo>
                    <a:pt x="8565" y="6430"/>
                    <a:pt x="8628" y="6543"/>
                    <a:pt x="8691" y="6669"/>
                  </a:cubicBezTo>
                  <a:cubicBezTo>
                    <a:pt x="8699" y="6678"/>
                    <a:pt x="8709" y="6687"/>
                    <a:pt x="8722" y="6687"/>
                  </a:cubicBezTo>
                  <a:cubicBezTo>
                    <a:pt x="8728" y="6687"/>
                    <a:pt x="8734" y="6685"/>
                    <a:pt x="8741" y="6682"/>
                  </a:cubicBezTo>
                  <a:cubicBezTo>
                    <a:pt x="8766" y="6744"/>
                    <a:pt x="8804" y="6808"/>
                    <a:pt x="8842" y="6870"/>
                  </a:cubicBezTo>
                  <a:lnTo>
                    <a:pt x="8842" y="6883"/>
                  </a:lnTo>
                  <a:lnTo>
                    <a:pt x="8817" y="6883"/>
                  </a:lnTo>
                  <a:cubicBezTo>
                    <a:pt x="8792" y="6895"/>
                    <a:pt x="8792" y="6908"/>
                    <a:pt x="8804" y="6933"/>
                  </a:cubicBezTo>
                  <a:lnTo>
                    <a:pt x="8804" y="6945"/>
                  </a:lnTo>
                  <a:lnTo>
                    <a:pt x="8792" y="6945"/>
                  </a:lnTo>
                  <a:cubicBezTo>
                    <a:pt x="8778" y="6958"/>
                    <a:pt x="8766" y="6971"/>
                    <a:pt x="8778" y="6996"/>
                  </a:cubicBezTo>
                  <a:cubicBezTo>
                    <a:pt x="8766" y="6996"/>
                    <a:pt x="8753" y="7009"/>
                    <a:pt x="8766" y="7034"/>
                  </a:cubicBezTo>
                  <a:cubicBezTo>
                    <a:pt x="8792" y="7109"/>
                    <a:pt x="8842" y="7197"/>
                    <a:pt x="8892" y="7272"/>
                  </a:cubicBezTo>
                  <a:cubicBezTo>
                    <a:pt x="8904" y="7272"/>
                    <a:pt x="8904" y="7285"/>
                    <a:pt x="8904" y="7285"/>
                  </a:cubicBezTo>
                  <a:lnTo>
                    <a:pt x="8892" y="7272"/>
                  </a:lnTo>
                  <a:cubicBezTo>
                    <a:pt x="8753" y="7109"/>
                    <a:pt x="8641" y="6933"/>
                    <a:pt x="8577" y="6732"/>
                  </a:cubicBezTo>
                  <a:cubicBezTo>
                    <a:pt x="8572" y="6716"/>
                    <a:pt x="8558" y="6709"/>
                    <a:pt x="8544" y="6709"/>
                  </a:cubicBezTo>
                  <a:cubicBezTo>
                    <a:pt x="8525" y="6709"/>
                    <a:pt x="8507" y="6723"/>
                    <a:pt x="8515" y="6744"/>
                  </a:cubicBezTo>
                  <a:cubicBezTo>
                    <a:pt x="8536" y="6841"/>
                    <a:pt x="8576" y="6929"/>
                    <a:pt x="8626" y="7015"/>
                  </a:cubicBezTo>
                  <a:lnTo>
                    <a:pt x="8626" y="7015"/>
                  </a:lnTo>
                  <a:cubicBezTo>
                    <a:pt x="8619" y="7007"/>
                    <a:pt x="8612" y="7001"/>
                    <a:pt x="8602" y="6996"/>
                  </a:cubicBezTo>
                  <a:cubicBezTo>
                    <a:pt x="8596" y="6990"/>
                    <a:pt x="8587" y="6987"/>
                    <a:pt x="8579" y="6987"/>
                  </a:cubicBezTo>
                  <a:cubicBezTo>
                    <a:pt x="8571" y="6987"/>
                    <a:pt x="8565" y="6990"/>
                    <a:pt x="8565" y="6996"/>
                  </a:cubicBezTo>
                  <a:lnTo>
                    <a:pt x="8552" y="6996"/>
                  </a:lnTo>
                  <a:cubicBezTo>
                    <a:pt x="8515" y="6945"/>
                    <a:pt x="8477" y="6883"/>
                    <a:pt x="8439" y="6833"/>
                  </a:cubicBezTo>
                  <a:cubicBezTo>
                    <a:pt x="8432" y="6821"/>
                    <a:pt x="8422" y="6817"/>
                    <a:pt x="8412" y="6817"/>
                  </a:cubicBezTo>
                  <a:cubicBezTo>
                    <a:pt x="8391" y="6817"/>
                    <a:pt x="8372" y="6840"/>
                    <a:pt x="8389" y="6858"/>
                  </a:cubicBezTo>
                  <a:cubicBezTo>
                    <a:pt x="8439" y="6958"/>
                    <a:pt x="8502" y="7046"/>
                    <a:pt x="8565" y="7135"/>
                  </a:cubicBezTo>
                  <a:lnTo>
                    <a:pt x="8540" y="7135"/>
                  </a:lnTo>
                  <a:cubicBezTo>
                    <a:pt x="8527" y="7147"/>
                    <a:pt x="8527" y="7160"/>
                    <a:pt x="8527" y="7185"/>
                  </a:cubicBezTo>
                  <a:lnTo>
                    <a:pt x="8515" y="7185"/>
                  </a:lnTo>
                  <a:cubicBezTo>
                    <a:pt x="8502" y="7185"/>
                    <a:pt x="8502" y="7197"/>
                    <a:pt x="8502" y="7210"/>
                  </a:cubicBezTo>
                  <a:cubicBezTo>
                    <a:pt x="8490" y="7210"/>
                    <a:pt x="8490" y="7222"/>
                    <a:pt x="8490" y="7222"/>
                  </a:cubicBezTo>
                  <a:cubicBezTo>
                    <a:pt x="8490" y="7210"/>
                    <a:pt x="8477" y="7210"/>
                    <a:pt x="8477" y="7210"/>
                  </a:cubicBezTo>
                  <a:cubicBezTo>
                    <a:pt x="8465" y="7210"/>
                    <a:pt x="8465" y="7210"/>
                    <a:pt x="8465" y="7222"/>
                  </a:cubicBezTo>
                  <a:cubicBezTo>
                    <a:pt x="8451" y="7197"/>
                    <a:pt x="8439" y="7185"/>
                    <a:pt x="8439" y="7172"/>
                  </a:cubicBezTo>
                  <a:cubicBezTo>
                    <a:pt x="8426" y="7160"/>
                    <a:pt x="8414" y="7160"/>
                    <a:pt x="8401" y="7160"/>
                  </a:cubicBezTo>
                  <a:cubicBezTo>
                    <a:pt x="8364" y="7109"/>
                    <a:pt x="8339" y="7059"/>
                    <a:pt x="8301" y="7009"/>
                  </a:cubicBezTo>
                  <a:cubicBezTo>
                    <a:pt x="8293" y="6998"/>
                    <a:pt x="8283" y="6993"/>
                    <a:pt x="8272" y="6993"/>
                  </a:cubicBezTo>
                  <a:cubicBezTo>
                    <a:pt x="8246" y="6993"/>
                    <a:pt x="8220" y="7020"/>
                    <a:pt x="8238" y="7046"/>
                  </a:cubicBezTo>
                  <a:cubicBezTo>
                    <a:pt x="8314" y="7147"/>
                    <a:pt x="8376" y="7247"/>
                    <a:pt x="8451" y="7348"/>
                  </a:cubicBezTo>
                  <a:lnTo>
                    <a:pt x="8451" y="7361"/>
                  </a:lnTo>
                  <a:cubicBezTo>
                    <a:pt x="8439" y="7348"/>
                    <a:pt x="8439" y="7336"/>
                    <a:pt x="8426" y="7336"/>
                  </a:cubicBezTo>
                  <a:cubicBezTo>
                    <a:pt x="8426" y="7321"/>
                    <a:pt x="8418" y="7315"/>
                    <a:pt x="8408" y="7315"/>
                  </a:cubicBezTo>
                  <a:cubicBezTo>
                    <a:pt x="8401" y="7315"/>
                    <a:pt x="8394" y="7318"/>
                    <a:pt x="8389" y="7323"/>
                  </a:cubicBezTo>
                  <a:cubicBezTo>
                    <a:pt x="8376" y="7323"/>
                    <a:pt x="8364" y="7348"/>
                    <a:pt x="8376" y="7361"/>
                  </a:cubicBezTo>
                  <a:lnTo>
                    <a:pt x="8376" y="7373"/>
                  </a:lnTo>
                  <a:cubicBezTo>
                    <a:pt x="8370" y="7367"/>
                    <a:pt x="8367" y="7364"/>
                    <a:pt x="8364" y="7364"/>
                  </a:cubicBezTo>
                  <a:cubicBezTo>
                    <a:pt x="8361" y="7364"/>
                    <a:pt x="8357" y="7367"/>
                    <a:pt x="8351" y="7373"/>
                  </a:cubicBezTo>
                  <a:lnTo>
                    <a:pt x="8339" y="7373"/>
                  </a:lnTo>
                  <a:cubicBezTo>
                    <a:pt x="8326" y="7373"/>
                    <a:pt x="8326" y="7386"/>
                    <a:pt x="8326" y="7386"/>
                  </a:cubicBezTo>
                  <a:cubicBezTo>
                    <a:pt x="8275" y="7323"/>
                    <a:pt x="8238" y="7260"/>
                    <a:pt x="8200" y="7197"/>
                  </a:cubicBezTo>
                  <a:cubicBezTo>
                    <a:pt x="8196" y="7186"/>
                    <a:pt x="8189" y="7182"/>
                    <a:pt x="8180" y="7182"/>
                  </a:cubicBezTo>
                  <a:cubicBezTo>
                    <a:pt x="8158" y="7182"/>
                    <a:pt x="8132" y="7208"/>
                    <a:pt x="8150" y="7235"/>
                  </a:cubicBezTo>
                  <a:cubicBezTo>
                    <a:pt x="8188" y="7311"/>
                    <a:pt x="8238" y="7386"/>
                    <a:pt x="8289" y="7461"/>
                  </a:cubicBezTo>
                  <a:cubicBezTo>
                    <a:pt x="8289" y="7474"/>
                    <a:pt x="8289" y="7474"/>
                    <a:pt x="8301" y="7487"/>
                  </a:cubicBezTo>
                  <a:cubicBezTo>
                    <a:pt x="8322" y="7529"/>
                    <a:pt x="8343" y="7572"/>
                    <a:pt x="8372" y="7614"/>
                  </a:cubicBezTo>
                  <a:lnTo>
                    <a:pt x="8372" y="7614"/>
                  </a:lnTo>
                  <a:cubicBezTo>
                    <a:pt x="8349" y="7584"/>
                    <a:pt x="8321" y="7554"/>
                    <a:pt x="8301" y="7524"/>
                  </a:cubicBezTo>
                  <a:cubicBezTo>
                    <a:pt x="8301" y="7512"/>
                    <a:pt x="8275" y="7512"/>
                    <a:pt x="8263" y="7512"/>
                  </a:cubicBezTo>
                  <a:cubicBezTo>
                    <a:pt x="8250" y="7524"/>
                    <a:pt x="8250" y="7537"/>
                    <a:pt x="8250" y="7537"/>
                  </a:cubicBezTo>
                  <a:cubicBezTo>
                    <a:pt x="8175" y="7461"/>
                    <a:pt x="8125" y="7373"/>
                    <a:pt x="8074" y="7272"/>
                  </a:cubicBezTo>
                  <a:cubicBezTo>
                    <a:pt x="8071" y="7261"/>
                    <a:pt x="8063" y="7257"/>
                    <a:pt x="8054" y="7257"/>
                  </a:cubicBezTo>
                  <a:cubicBezTo>
                    <a:pt x="8033" y="7257"/>
                    <a:pt x="8006" y="7284"/>
                    <a:pt x="8024" y="7311"/>
                  </a:cubicBezTo>
                  <a:cubicBezTo>
                    <a:pt x="8074" y="7423"/>
                    <a:pt x="8150" y="7524"/>
                    <a:pt x="8225" y="7624"/>
                  </a:cubicBezTo>
                  <a:lnTo>
                    <a:pt x="8200" y="7624"/>
                  </a:lnTo>
                  <a:cubicBezTo>
                    <a:pt x="8188" y="7638"/>
                    <a:pt x="8175" y="7638"/>
                    <a:pt x="8175" y="7650"/>
                  </a:cubicBezTo>
                  <a:lnTo>
                    <a:pt x="8175" y="7638"/>
                  </a:lnTo>
                  <a:cubicBezTo>
                    <a:pt x="8175" y="7624"/>
                    <a:pt x="8150" y="7612"/>
                    <a:pt x="8138" y="7612"/>
                  </a:cubicBezTo>
                  <a:cubicBezTo>
                    <a:pt x="8112" y="7624"/>
                    <a:pt x="8112" y="7638"/>
                    <a:pt x="8112" y="7650"/>
                  </a:cubicBezTo>
                  <a:cubicBezTo>
                    <a:pt x="8112" y="7675"/>
                    <a:pt x="8125" y="7700"/>
                    <a:pt x="8125" y="7713"/>
                  </a:cubicBezTo>
                  <a:lnTo>
                    <a:pt x="8125" y="7725"/>
                  </a:lnTo>
                  <a:cubicBezTo>
                    <a:pt x="8099" y="7663"/>
                    <a:pt x="8074" y="7587"/>
                    <a:pt x="8049" y="7524"/>
                  </a:cubicBezTo>
                  <a:cubicBezTo>
                    <a:pt x="8044" y="7508"/>
                    <a:pt x="8030" y="7501"/>
                    <a:pt x="8016" y="7501"/>
                  </a:cubicBezTo>
                  <a:cubicBezTo>
                    <a:pt x="7997" y="7501"/>
                    <a:pt x="7979" y="7515"/>
                    <a:pt x="7987" y="7537"/>
                  </a:cubicBezTo>
                  <a:cubicBezTo>
                    <a:pt x="8012" y="7599"/>
                    <a:pt x="8037" y="7663"/>
                    <a:pt x="8062" y="7713"/>
                  </a:cubicBezTo>
                  <a:lnTo>
                    <a:pt x="8049" y="7713"/>
                  </a:lnTo>
                  <a:cubicBezTo>
                    <a:pt x="8049" y="7700"/>
                    <a:pt x="8037" y="7700"/>
                    <a:pt x="8037" y="7688"/>
                  </a:cubicBezTo>
                  <a:lnTo>
                    <a:pt x="8037" y="7675"/>
                  </a:lnTo>
                  <a:lnTo>
                    <a:pt x="8024" y="7675"/>
                  </a:lnTo>
                  <a:lnTo>
                    <a:pt x="8024" y="7663"/>
                  </a:lnTo>
                  <a:cubicBezTo>
                    <a:pt x="8024" y="7650"/>
                    <a:pt x="7999" y="7638"/>
                    <a:pt x="7987" y="7638"/>
                  </a:cubicBezTo>
                  <a:cubicBezTo>
                    <a:pt x="7974" y="7638"/>
                    <a:pt x="7962" y="7663"/>
                    <a:pt x="7962" y="7675"/>
                  </a:cubicBezTo>
                  <a:cubicBezTo>
                    <a:pt x="7974" y="7713"/>
                    <a:pt x="7999" y="7750"/>
                    <a:pt x="8024" y="7788"/>
                  </a:cubicBezTo>
                  <a:lnTo>
                    <a:pt x="8012" y="7788"/>
                  </a:lnTo>
                  <a:cubicBezTo>
                    <a:pt x="8012" y="7788"/>
                    <a:pt x="7999" y="7788"/>
                    <a:pt x="7999" y="7801"/>
                  </a:cubicBezTo>
                  <a:lnTo>
                    <a:pt x="7999" y="7775"/>
                  </a:lnTo>
                  <a:lnTo>
                    <a:pt x="7987" y="7763"/>
                  </a:lnTo>
                  <a:lnTo>
                    <a:pt x="7999" y="7750"/>
                  </a:lnTo>
                  <a:cubicBezTo>
                    <a:pt x="7987" y="7738"/>
                    <a:pt x="7974" y="7713"/>
                    <a:pt x="7962" y="7713"/>
                  </a:cubicBezTo>
                  <a:cubicBezTo>
                    <a:pt x="7936" y="7725"/>
                    <a:pt x="7923" y="7738"/>
                    <a:pt x="7923" y="7750"/>
                  </a:cubicBezTo>
                  <a:cubicBezTo>
                    <a:pt x="7861" y="7650"/>
                    <a:pt x="7811" y="7537"/>
                    <a:pt x="7772" y="7423"/>
                  </a:cubicBezTo>
                  <a:cubicBezTo>
                    <a:pt x="7767" y="7408"/>
                    <a:pt x="7753" y="7401"/>
                    <a:pt x="7740" y="7401"/>
                  </a:cubicBezTo>
                  <a:cubicBezTo>
                    <a:pt x="7721" y="7401"/>
                    <a:pt x="7702" y="7414"/>
                    <a:pt x="7710" y="7436"/>
                  </a:cubicBezTo>
                  <a:cubicBezTo>
                    <a:pt x="7760" y="7574"/>
                    <a:pt x="7823" y="7713"/>
                    <a:pt x="7898" y="7839"/>
                  </a:cubicBezTo>
                  <a:cubicBezTo>
                    <a:pt x="7886" y="7839"/>
                    <a:pt x="7886" y="7851"/>
                    <a:pt x="7886" y="7864"/>
                  </a:cubicBezTo>
                  <a:cubicBezTo>
                    <a:pt x="7873" y="7864"/>
                    <a:pt x="7873" y="7876"/>
                    <a:pt x="7873" y="7889"/>
                  </a:cubicBezTo>
                  <a:cubicBezTo>
                    <a:pt x="7861" y="7876"/>
                    <a:pt x="7861" y="7864"/>
                    <a:pt x="7861" y="7851"/>
                  </a:cubicBezTo>
                  <a:cubicBezTo>
                    <a:pt x="7861" y="7842"/>
                    <a:pt x="7848" y="7833"/>
                    <a:pt x="7837" y="7833"/>
                  </a:cubicBezTo>
                  <a:cubicBezTo>
                    <a:pt x="7832" y="7833"/>
                    <a:pt x="7827" y="7835"/>
                    <a:pt x="7823" y="7839"/>
                  </a:cubicBezTo>
                  <a:cubicBezTo>
                    <a:pt x="7798" y="7839"/>
                    <a:pt x="7798" y="7851"/>
                    <a:pt x="7798" y="7876"/>
                  </a:cubicBezTo>
                  <a:cubicBezTo>
                    <a:pt x="7798" y="7882"/>
                    <a:pt x="7798" y="7889"/>
                    <a:pt x="7799" y="7895"/>
                  </a:cubicBezTo>
                  <a:lnTo>
                    <a:pt x="7799" y="7895"/>
                  </a:lnTo>
                  <a:cubicBezTo>
                    <a:pt x="7767" y="7840"/>
                    <a:pt x="7745" y="7795"/>
                    <a:pt x="7722" y="7750"/>
                  </a:cubicBezTo>
                  <a:cubicBezTo>
                    <a:pt x="7722" y="7742"/>
                    <a:pt x="7710" y="7733"/>
                    <a:pt x="7698" y="7733"/>
                  </a:cubicBezTo>
                  <a:cubicBezTo>
                    <a:pt x="7693" y="7733"/>
                    <a:pt x="7688" y="7734"/>
                    <a:pt x="7685" y="7738"/>
                  </a:cubicBezTo>
                  <a:cubicBezTo>
                    <a:pt x="7660" y="7750"/>
                    <a:pt x="7660" y="7763"/>
                    <a:pt x="7672" y="7788"/>
                  </a:cubicBezTo>
                  <a:cubicBezTo>
                    <a:pt x="7685" y="7826"/>
                    <a:pt x="7710" y="7864"/>
                    <a:pt x="7722" y="7901"/>
                  </a:cubicBezTo>
                  <a:cubicBezTo>
                    <a:pt x="7710" y="7901"/>
                    <a:pt x="7710" y="7901"/>
                    <a:pt x="7710" y="7914"/>
                  </a:cubicBezTo>
                  <a:cubicBezTo>
                    <a:pt x="7702" y="7899"/>
                    <a:pt x="7690" y="7893"/>
                    <a:pt x="7679" y="7893"/>
                  </a:cubicBezTo>
                  <a:cubicBezTo>
                    <a:pt x="7672" y="7893"/>
                    <a:pt x="7665" y="7896"/>
                    <a:pt x="7660" y="7901"/>
                  </a:cubicBezTo>
                  <a:cubicBezTo>
                    <a:pt x="7647" y="7901"/>
                    <a:pt x="7635" y="7926"/>
                    <a:pt x="7647" y="7939"/>
                  </a:cubicBezTo>
                  <a:cubicBezTo>
                    <a:pt x="7647" y="7951"/>
                    <a:pt x="7647" y="7965"/>
                    <a:pt x="7660" y="7977"/>
                  </a:cubicBezTo>
                  <a:cubicBezTo>
                    <a:pt x="7672" y="7990"/>
                    <a:pt x="7672" y="8002"/>
                    <a:pt x="7685" y="8027"/>
                  </a:cubicBezTo>
                  <a:lnTo>
                    <a:pt x="7685" y="8040"/>
                  </a:lnTo>
                  <a:cubicBezTo>
                    <a:pt x="7685" y="8052"/>
                    <a:pt x="7697" y="8065"/>
                    <a:pt x="7697" y="8065"/>
                  </a:cubicBezTo>
                  <a:cubicBezTo>
                    <a:pt x="7685" y="8052"/>
                    <a:pt x="7672" y="8040"/>
                    <a:pt x="7672" y="8027"/>
                  </a:cubicBezTo>
                  <a:cubicBezTo>
                    <a:pt x="7660" y="8027"/>
                    <a:pt x="7660" y="8027"/>
                    <a:pt x="7660" y="8015"/>
                  </a:cubicBezTo>
                  <a:cubicBezTo>
                    <a:pt x="7660" y="8002"/>
                    <a:pt x="7660" y="7977"/>
                    <a:pt x="7635" y="7977"/>
                  </a:cubicBezTo>
                  <a:cubicBezTo>
                    <a:pt x="7596" y="7914"/>
                    <a:pt x="7559" y="7864"/>
                    <a:pt x="7521" y="7801"/>
                  </a:cubicBezTo>
                  <a:cubicBezTo>
                    <a:pt x="7517" y="7788"/>
                    <a:pt x="7506" y="7782"/>
                    <a:pt x="7496" y="7782"/>
                  </a:cubicBezTo>
                  <a:cubicBezTo>
                    <a:pt x="7476" y="7782"/>
                    <a:pt x="7454" y="7801"/>
                    <a:pt x="7471" y="7826"/>
                  </a:cubicBezTo>
                  <a:cubicBezTo>
                    <a:pt x="7509" y="7901"/>
                    <a:pt x="7546" y="7965"/>
                    <a:pt x="7584" y="8027"/>
                  </a:cubicBezTo>
                  <a:cubicBezTo>
                    <a:pt x="7571" y="8027"/>
                    <a:pt x="7559" y="8052"/>
                    <a:pt x="7559" y="8065"/>
                  </a:cubicBezTo>
                  <a:cubicBezTo>
                    <a:pt x="7571" y="8090"/>
                    <a:pt x="7584" y="8115"/>
                    <a:pt x="7584" y="8141"/>
                  </a:cubicBezTo>
                  <a:cubicBezTo>
                    <a:pt x="7584" y="8127"/>
                    <a:pt x="7571" y="8115"/>
                    <a:pt x="7571" y="8102"/>
                  </a:cubicBezTo>
                  <a:cubicBezTo>
                    <a:pt x="7571" y="8090"/>
                    <a:pt x="7559" y="8090"/>
                    <a:pt x="7559" y="8077"/>
                  </a:cubicBezTo>
                  <a:lnTo>
                    <a:pt x="7559" y="8065"/>
                  </a:lnTo>
                  <a:cubicBezTo>
                    <a:pt x="7559" y="8052"/>
                    <a:pt x="7546" y="8040"/>
                    <a:pt x="7521" y="8040"/>
                  </a:cubicBezTo>
                  <a:cubicBezTo>
                    <a:pt x="7509" y="8040"/>
                    <a:pt x="7496" y="8052"/>
                    <a:pt x="7496" y="8065"/>
                  </a:cubicBezTo>
                  <a:cubicBezTo>
                    <a:pt x="7484" y="8077"/>
                    <a:pt x="7496" y="8090"/>
                    <a:pt x="7496" y="8102"/>
                  </a:cubicBezTo>
                  <a:cubicBezTo>
                    <a:pt x="7509" y="8115"/>
                    <a:pt x="7509" y="8141"/>
                    <a:pt x="7521" y="8153"/>
                  </a:cubicBezTo>
                  <a:cubicBezTo>
                    <a:pt x="7546" y="8191"/>
                    <a:pt x="7559" y="8216"/>
                    <a:pt x="7584" y="8253"/>
                  </a:cubicBezTo>
                  <a:cubicBezTo>
                    <a:pt x="7571" y="8253"/>
                    <a:pt x="7571" y="8253"/>
                    <a:pt x="7559" y="8241"/>
                  </a:cubicBezTo>
                  <a:lnTo>
                    <a:pt x="7546" y="8241"/>
                  </a:lnTo>
                  <a:cubicBezTo>
                    <a:pt x="7445" y="8065"/>
                    <a:pt x="7358" y="7889"/>
                    <a:pt x="7283" y="7713"/>
                  </a:cubicBezTo>
                  <a:cubicBezTo>
                    <a:pt x="7278" y="7700"/>
                    <a:pt x="7267" y="7694"/>
                    <a:pt x="7256" y="7694"/>
                  </a:cubicBezTo>
                  <a:cubicBezTo>
                    <a:pt x="7235" y="7694"/>
                    <a:pt x="7211" y="7713"/>
                    <a:pt x="7219" y="7738"/>
                  </a:cubicBezTo>
                  <a:cubicBezTo>
                    <a:pt x="7283" y="7876"/>
                    <a:pt x="7358" y="8015"/>
                    <a:pt x="7420" y="8141"/>
                  </a:cubicBezTo>
                  <a:lnTo>
                    <a:pt x="7383" y="8141"/>
                  </a:lnTo>
                  <a:cubicBezTo>
                    <a:pt x="7383" y="8127"/>
                    <a:pt x="7383" y="8115"/>
                    <a:pt x="7370" y="8115"/>
                  </a:cubicBezTo>
                  <a:cubicBezTo>
                    <a:pt x="7358" y="8102"/>
                    <a:pt x="7345" y="8102"/>
                    <a:pt x="7345" y="8102"/>
                  </a:cubicBezTo>
                  <a:cubicBezTo>
                    <a:pt x="7340" y="8100"/>
                    <a:pt x="7336" y="8099"/>
                    <a:pt x="7332" y="8099"/>
                  </a:cubicBezTo>
                  <a:cubicBezTo>
                    <a:pt x="7312" y="8099"/>
                    <a:pt x="7297" y="8120"/>
                    <a:pt x="7308" y="8141"/>
                  </a:cubicBezTo>
                  <a:cubicBezTo>
                    <a:pt x="7308" y="8145"/>
                    <a:pt x="7308" y="8150"/>
                    <a:pt x="7309" y="8154"/>
                  </a:cubicBezTo>
                  <a:lnTo>
                    <a:pt x="7309" y="8154"/>
                  </a:lnTo>
                  <a:cubicBezTo>
                    <a:pt x="7279" y="8091"/>
                    <a:pt x="7252" y="8024"/>
                    <a:pt x="7232" y="7965"/>
                  </a:cubicBezTo>
                  <a:cubicBezTo>
                    <a:pt x="7227" y="7948"/>
                    <a:pt x="7213" y="7941"/>
                    <a:pt x="7199" y="7941"/>
                  </a:cubicBezTo>
                  <a:cubicBezTo>
                    <a:pt x="7180" y="7941"/>
                    <a:pt x="7162" y="7955"/>
                    <a:pt x="7169" y="7977"/>
                  </a:cubicBezTo>
                  <a:cubicBezTo>
                    <a:pt x="7194" y="8040"/>
                    <a:pt x="7207" y="8102"/>
                    <a:pt x="7244" y="8166"/>
                  </a:cubicBezTo>
                  <a:lnTo>
                    <a:pt x="7219" y="8191"/>
                  </a:lnTo>
                  <a:cubicBezTo>
                    <a:pt x="7219" y="8216"/>
                    <a:pt x="7232" y="8241"/>
                    <a:pt x="7232" y="8253"/>
                  </a:cubicBezTo>
                  <a:cubicBezTo>
                    <a:pt x="7244" y="8266"/>
                    <a:pt x="7244" y="8278"/>
                    <a:pt x="7257" y="8304"/>
                  </a:cubicBezTo>
                  <a:lnTo>
                    <a:pt x="7257" y="8367"/>
                  </a:lnTo>
                  <a:cubicBezTo>
                    <a:pt x="7257" y="8354"/>
                    <a:pt x="7257" y="8354"/>
                    <a:pt x="7244" y="8342"/>
                  </a:cubicBezTo>
                  <a:cubicBezTo>
                    <a:pt x="7244" y="8329"/>
                    <a:pt x="7232" y="8304"/>
                    <a:pt x="7232" y="8291"/>
                  </a:cubicBezTo>
                  <a:cubicBezTo>
                    <a:pt x="7219" y="8278"/>
                    <a:pt x="7219" y="8266"/>
                    <a:pt x="7219" y="8253"/>
                  </a:cubicBezTo>
                  <a:lnTo>
                    <a:pt x="7219" y="8241"/>
                  </a:lnTo>
                  <a:cubicBezTo>
                    <a:pt x="7219" y="8228"/>
                    <a:pt x="7219" y="8216"/>
                    <a:pt x="7207" y="8203"/>
                  </a:cubicBezTo>
                  <a:cubicBezTo>
                    <a:pt x="7201" y="8197"/>
                    <a:pt x="7191" y="8194"/>
                    <a:pt x="7182" y="8194"/>
                  </a:cubicBezTo>
                  <a:cubicBezTo>
                    <a:pt x="7172" y="8194"/>
                    <a:pt x="7163" y="8197"/>
                    <a:pt x="7157" y="8203"/>
                  </a:cubicBezTo>
                  <a:lnTo>
                    <a:pt x="7157" y="8216"/>
                  </a:lnTo>
                  <a:cubicBezTo>
                    <a:pt x="7119" y="8102"/>
                    <a:pt x="7068" y="7977"/>
                    <a:pt x="7043" y="7851"/>
                  </a:cubicBezTo>
                  <a:cubicBezTo>
                    <a:pt x="7038" y="7836"/>
                    <a:pt x="7026" y="7829"/>
                    <a:pt x="7013" y="7829"/>
                  </a:cubicBezTo>
                  <a:cubicBezTo>
                    <a:pt x="6993" y="7829"/>
                    <a:pt x="6973" y="7846"/>
                    <a:pt x="6981" y="7876"/>
                  </a:cubicBezTo>
                  <a:cubicBezTo>
                    <a:pt x="7006" y="7990"/>
                    <a:pt x="7043" y="8102"/>
                    <a:pt x="7081" y="8228"/>
                  </a:cubicBezTo>
                  <a:lnTo>
                    <a:pt x="7068" y="8228"/>
                  </a:lnTo>
                  <a:cubicBezTo>
                    <a:pt x="7043" y="8241"/>
                    <a:pt x="7043" y="8253"/>
                    <a:pt x="7056" y="8278"/>
                  </a:cubicBezTo>
                  <a:cubicBezTo>
                    <a:pt x="7056" y="8291"/>
                    <a:pt x="7068" y="8304"/>
                    <a:pt x="7068" y="8317"/>
                  </a:cubicBezTo>
                  <a:lnTo>
                    <a:pt x="7056" y="8317"/>
                  </a:lnTo>
                  <a:cubicBezTo>
                    <a:pt x="7043" y="8317"/>
                    <a:pt x="7043" y="8317"/>
                    <a:pt x="7043" y="8329"/>
                  </a:cubicBezTo>
                  <a:cubicBezTo>
                    <a:pt x="7031" y="8304"/>
                    <a:pt x="7031" y="8291"/>
                    <a:pt x="7018" y="8278"/>
                  </a:cubicBezTo>
                  <a:cubicBezTo>
                    <a:pt x="7018" y="8266"/>
                    <a:pt x="7006" y="8266"/>
                    <a:pt x="6993" y="8266"/>
                  </a:cubicBezTo>
                  <a:lnTo>
                    <a:pt x="6993" y="8141"/>
                  </a:lnTo>
                  <a:cubicBezTo>
                    <a:pt x="6987" y="8121"/>
                    <a:pt x="6968" y="8112"/>
                    <a:pt x="6951" y="8112"/>
                  </a:cubicBezTo>
                  <a:cubicBezTo>
                    <a:pt x="6933" y="8112"/>
                    <a:pt x="6917" y="8121"/>
                    <a:pt x="6917" y="8141"/>
                  </a:cubicBezTo>
                  <a:cubicBezTo>
                    <a:pt x="6917" y="8216"/>
                    <a:pt x="6930" y="8278"/>
                    <a:pt x="6942" y="8342"/>
                  </a:cubicBezTo>
                  <a:lnTo>
                    <a:pt x="6942" y="8354"/>
                  </a:lnTo>
                  <a:cubicBezTo>
                    <a:pt x="6930" y="8392"/>
                    <a:pt x="6942" y="8429"/>
                    <a:pt x="6942" y="8468"/>
                  </a:cubicBezTo>
                  <a:cubicBezTo>
                    <a:pt x="6930" y="8417"/>
                    <a:pt x="6917" y="8367"/>
                    <a:pt x="6905" y="8329"/>
                  </a:cubicBezTo>
                  <a:cubicBezTo>
                    <a:pt x="6905" y="8304"/>
                    <a:pt x="6892" y="8291"/>
                    <a:pt x="6880" y="8291"/>
                  </a:cubicBezTo>
                  <a:cubicBezTo>
                    <a:pt x="6867" y="8291"/>
                    <a:pt x="6855" y="8304"/>
                    <a:pt x="6842" y="8317"/>
                  </a:cubicBezTo>
                  <a:lnTo>
                    <a:pt x="6842" y="8278"/>
                  </a:lnTo>
                  <a:cubicBezTo>
                    <a:pt x="6830" y="8266"/>
                    <a:pt x="6817" y="8253"/>
                    <a:pt x="6792" y="8253"/>
                  </a:cubicBezTo>
                  <a:cubicBezTo>
                    <a:pt x="6779" y="8253"/>
                    <a:pt x="6779" y="8266"/>
                    <a:pt x="6766" y="8278"/>
                  </a:cubicBezTo>
                  <a:cubicBezTo>
                    <a:pt x="6754" y="8191"/>
                    <a:pt x="6741" y="8090"/>
                    <a:pt x="6741" y="8002"/>
                  </a:cubicBezTo>
                  <a:cubicBezTo>
                    <a:pt x="6741" y="7983"/>
                    <a:pt x="6726" y="7974"/>
                    <a:pt x="6710" y="7974"/>
                  </a:cubicBezTo>
                  <a:cubicBezTo>
                    <a:pt x="6694" y="7974"/>
                    <a:pt x="6679" y="7983"/>
                    <a:pt x="6679" y="8002"/>
                  </a:cubicBezTo>
                  <a:cubicBezTo>
                    <a:pt x="6679" y="8141"/>
                    <a:pt x="6704" y="8278"/>
                    <a:pt x="6729" y="8417"/>
                  </a:cubicBezTo>
                  <a:cubicBezTo>
                    <a:pt x="6729" y="8429"/>
                    <a:pt x="6716" y="8429"/>
                    <a:pt x="6716" y="8442"/>
                  </a:cubicBezTo>
                  <a:cubicBezTo>
                    <a:pt x="6716" y="8429"/>
                    <a:pt x="6704" y="8429"/>
                    <a:pt x="6704" y="8429"/>
                  </a:cubicBezTo>
                  <a:cubicBezTo>
                    <a:pt x="6691" y="8429"/>
                    <a:pt x="6679" y="8442"/>
                    <a:pt x="6679" y="8454"/>
                  </a:cubicBezTo>
                  <a:cubicBezTo>
                    <a:pt x="6679" y="8442"/>
                    <a:pt x="6679" y="8417"/>
                    <a:pt x="6666" y="8404"/>
                  </a:cubicBezTo>
                  <a:cubicBezTo>
                    <a:pt x="6666" y="8386"/>
                    <a:pt x="6650" y="8376"/>
                    <a:pt x="6635" y="8376"/>
                  </a:cubicBezTo>
                  <a:cubicBezTo>
                    <a:pt x="6619" y="8376"/>
                    <a:pt x="6603" y="8386"/>
                    <a:pt x="6603" y="8404"/>
                  </a:cubicBezTo>
                  <a:cubicBezTo>
                    <a:pt x="6603" y="8429"/>
                    <a:pt x="6616" y="8454"/>
                    <a:pt x="6616" y="8480"/>
                  </a:cubicBezTo>
                  <a:cubicBezTo>
                    <a:pt x="6565" y="8329"/>
                    <a:pt x="6515" y="8178"/>
                    <a:pt x="6478" y="8027"/>
                  </a:cubicBezTo>
                  <a:cubicBezTo>
                    <a:pt x="6473" y="8014"/>
                    <a:pt x="6463" y="8009"/>
                    <a:pt x="6451" y="8009"/>
                  </a:cubicBezTo>
                  <a:cubicBezTo>
                    <a:pt x="6430" y="8009"/>
                    <a:pt x="6406" y="8028"/>
                    <a:pt x="6414" y="8052"/>
                  </a:cubicBezTo>
                  <a:cubicBezTo>
                    <a:pt x="6453" y="8203"/>
                    <a:pt x="6503" y="8354"/>
                    <a:pt x="6553" y="8505"/>
                  </a:cubicBezTo>
                  <a:lnTo>
                    <a:pt x="6553" y="8580"/>
                  </a:lnTo>
                  <a:cubicBezTo>
                    <a:pt x="6540" y="8555"/>
                    <a:pt x="6540" y="8518"/>
                    <a:pt x="6528" y="8493"/>
                  </a:cubicBezTo>
                  <a:cubicBezTo>
                    <a:pt x="6528" y="8468"/>
                    <a:pt x="6503" y="8468"/>
                    <a:pt x="6490" y="8468"/>
                  </a:cubicBezTo>
                  <a:cubicBezTo>
                    <a:pt x="6465" y="8468"/>
                    <a:pt x="6465" y="8493"/>
                    <a:pt x="6465" y="8505"/>
                  </a:cubicBezTo>
                  <a:cubicBezTo>
                    <a:pt x="6465" y="8530"/>
                    <a:pt x="6478" y="8543"/>
                    <a:pt x="6478" y="8568"/>
                  </a:cubicBezTo>
                  <a:cubicBezTo>
                    <a:pt x="6478" y="8555"/>
                    <a:pt x="6465" y="8555"/>
                    <a:pt x="6453" y="8555"/>
                  </a:cubicBezTo>
                  <a:cubicBezTo>
                    <a:pt x="6439" y="8555"/>
                    <a:pt x="6414" y="8568"/>
                    <a:pt x="6414" y="8580"/>
                  </a:cubicBezTo>
                  <a:cubicBezTo>
                    <a:pt x="6427" y="8618"/>
                    <a:pt x="6427" y="8656"/>
                    <a:pt x="6439" y="8706"/>
                  </a:cubicBezTo>
                  <a:lnTo>
                    <a:pt x="6427" y="8706"/>
                  </a:lnTo>
                  <a:cubicBezTo>
                    <a:pt x="6427" y="8694"/>
                    <a:pt x="6414" y="8681"/>
                    <a:pt x="6414" y="8656"/>
                  </a:cubicBezTo>
                  <a:cubicBezTo>
                    <a:pt x="6402" y="8618"/>
                    <a:pt x="6402" y="8568"/>
                    <a:pt x="6414" y="8518"/>
                  </a:cubicBezTo>
                  <a:cubicBezTo>
                    <a:pt x="6422" y="8496"/>
                    <a:pt x="6408" y="8482"/>
                    <a:pt x="6393" y="8482"/>
                  </a:cubicBezTo>
                  <a:cubicBezTo>
                    <a:pt x="6381" y="8482"/>
                    <a:pt x="6369" y="8489"/>
                    <a:pt x="6364" y="8505"/>
                  </a:cubicBezTo>
                  <a:cubicBezTo>
                    <a:pt x="6339" y="8429"/>
                    <a:pt x="6314" y="8367"/>
                    <a:pt x="6289" y="8304"/>
                  </a:cubicBezTo>
                  <a:cubicBezTo>
                    <a:pt x="6284" y="8288"/>
                    <a:pt x="6269" y="8281"/>
                    <a:pt x="6256" y="8281"/>
                  </a:cubicBezTo>
                  <a:cubicBezTo>
                    <a:pt x="6237" y="8281"/>
                    <a:pt x="6219" y="8294"/>
                    <a:pt x="6226" y="8317"/>
                  </a:cubicBezTo>
                  <a:cubicBezTo>
                    <a:pt x="6251" y="8379"/>
                    <a:pt x="6276" y="8442"/>
                    <a:pt x="6289" y="8493"/>
                  </a:cubicBezTo>
                  <a:cubicBezTo>
                    <a:pt x="6263" y="8493"/>
                    <a:pt x="6251" y="8505"/>
                    <a:pt x="6238" y="8530"/>
                  </a:cubicBezTo>
                  <a:cubicBezTo>
                    <a:pt x="6226" y="8543"/>
                    <a:pt x="6226" y="8580"/>
                    <a:pt x="6226" y="8605"/>
                  </a:cubicBezTo>
                  <a:cubicBezTo>
                    <a:pt x="6213" y="8580"/>
                    <a:pt x="6201" y="8555"/>
                    <a:pt x="6201" y="8530"/>
                  </a:cubicBezTo>
                  <a:cubicBezTo>
                    <a:pt x="6151" y="8404"/>
                    <a:pt x="6100" y="8278"/>
                    <a:pt x="6050" y="8141"/>
                  </a:cubicBezTo>
                  <a:cubicBezTo>
                    <a:pt x="6046" y="8127"/>
                    <a:pt x="6035" y="8122"/>
                    <a:pt x="6024" y="8122"/>
                  </a:cubicBezTo>
                  <a:cubicBezTo>
                    <a:pt x="6002" y="8122"/>
                    <a:pt x="5979" y="8141"/>
                    <a:pt x="5987" y="8166"/>
                  </a:cubicBezTo>
                  <a:cubicBezTo>
                    <a:pt x="6000" y="8203"/>
                    <a:pt x="6012" y="8241"/>
                    <a:pt x="6025" y="8266"/>
                  </a:cubicBezTo>
                  <a:cubicBezTo>
                    <a:pt x="6000" y="8354"/>
                    <a:pt x="6050" y="8454"/>
                    <a:pt x="6075" y="8543"/>
                  </a:cubicBezTo>
                  <a:cubicBezTo>
                    <a:pt x="6087" y="8605"/>
                    <a:pt x="6113" y="8669"/>
                    <a:pt x="6138" y="8731"/>
                  </a:cubicBezTo>
                  <a:lnTo>
                    <a:pt x="6126" y="8731"/>
                  </a:lnTo>
                  <a:cubicBezTo>
                    <a:pt x="6100" y="8656"/>
                    <a:pt x="6062" y="8568"/>
                    <a:pt x="6037" y="8480"/>
                  </a:cubicBezTo>
                  <a:cubicBezTo>
                    <a:pt x="6032" y="8460"/>
                    <a:pt x="6019" y="8451"/>
                    <a:pt x="6006" y="8451"/>
                  </a:cubicBezTo>
                  <a:cubicBezTo>
                    <a:pt x="5987" y="8451"/>
                    <a:pt x="5967" y="8470"/>
                    <a:pt x="5975" y="8493"/>
                  </a:cubicBezTo>
                  <a:cubicBezTo>
                    <a:pt x="6000" y="8580"/>
                    <a:pt x="6025" y="8656"/>
                    <a:pt x="6062" y="8731"/>
                  </a:cubicBezTo>
                  <a:cubicBezTo>
                    <a:pt x="6037" y="8731"/>
                    <a:pt x="6012" y="8719"/>
                    <a:pt x="6000" y="8719"/>
                  </a:cubicBezTo>
                  <a:cubicBezTo>
                    <a:pt x="5975" y="8630"/>
                    <a:pt x="5936" y="8543"/>
                    <a:pt x="5899" y="8454"/>
                  </a:cubicBezTo>
                  <a:cubicBezTo>
                    <a:pt x="5899" y="8442"/>
                    <a:pt x="5886" y="8429"/>
                    <a:pt x="5861" y="8429"/>
                  </a:cubicBezTo>
                  <a:cubicBezTo>
                    <a:pt x="5849" y="8429"/>
                    <a:pt x="5849" y="8442"/>
                    <a:pt x="5836" y="8454"/>
                  </a:cubicBezTo>
                  <a:cubicBezTo>
                    <a:pt x="5824" y="8417"/>
                    <a:pt x="5811" y="8392"/>
                    <a:pt x="5799" y="8354"/>
                  </a:cubicBezTo>
                  <a:cubicBezTo>
                    <a:pt x="5799" y="8342"/>
                    <a:pt x="5786" y="8342"/>
                    <a:pt x="5786" y="8329"/>
                  </a:cubicBezTo>
                  <a:cubicBezTo>
                    <a:pt x="5779" y="8322"/>
                    <a:pt x="5770" y="8319"/>
                    <a:pt x="5761" y="8319"/>
                  </a:cubicBezTo>
                  <a:cubicBezTo>
                    <a:pt x="5737" y="8319"/>
                    <a:pt x="5714" y="8339"/>
                    <a:pt x="5723" y="8367"/>
                  </a:cubicBezTo>
                  <a:cubicBezTo>
                    <a:pt x="5760" y="8493"/>
                    <a:pt x="5799" y="8618"/>
                    <a:pt x="5849" y="8744"/>
                  </a:cubicBezTo>
                  <a:cubicBezTo>
                    <a:pt x="5861" y="8744"/>
                    <a:pt x="5861" y="8756"/>
                    <a:pt x="5874" y="8756"/>
                  </a:cubicBezTo>
                  <a:cubicBezTo>
                    <a:pt x="5861" y="8769"/>
                    <a:pt x="5861" y="8769"/>
                    <a:pt x="5861" y="8781"/>
                  </a:cubicBezTo>
                  <a:lnTo>
                    <a:pt x="5861" y="8845"/>
                  </a:lnTo>
                  <a:cubicBezTo>
                    <a:pt x="5849" y="8845"/>
                    <a:pt x="5849" y="8845"/>
                    <a:pt x="5836" y="8832"/>
                  </a:cubicBezTo>
                  <a:cubicBezTo>
                    <a:pt x="5811" y="8756"/>
                    <a:pt x="5786" y="8669"/>
                    <a:pt x="5760" y="8580"/>
                  </a:cubicBezTo>
                  <a:cubicBezTo>
                    <a:pt x="5760" y="8555"/>
                    <a:pt x="5748" y="8555"/>
                    <a:pt x="5723" y="8555"/>
                  </a:cubicBezTo>
                  <a:cubicBezTo>
                    <a:pt x="5710" y="8555"/>
                    <a:pt x="5698" y="8580"/>
                    <a:pt x="5698" y="8593"/>
                  </a:cubicBezTo>
                  <a:cubicBezTo>
                    <a:pt x="5710" y="8669"/>
                    <a:pt x="5735" y="8744"/>
                    <a:pt x="5760" y="8820"/>
                  </a:cubicBezTo>
                  <a:cubicBezTo>
                    <a:pt x="5698" y="8694"/>
                    <a:pt x="5648" y="8568"/>
                    <a:pt x="5610" y="8442"/>
                  </a:cubicBezTo>
                  <a:cubicBezTo>
                    <a:pt x="5610" y="8429"/>
                    <a:pt x="5597" y="8417"/>
                    <a:pt x="5597" y="8417"/>
                  </a:cubicBezTo>
                  <a:lnTo>
                    <a:pt x="5584" y="8417"/>
                  </a:lnTo>
                  <a:cubicBezTo>
                    <a:pt x="5574" y="8412"/>
                    <a:pt x="5566" y="8409"/>
                    <a:pt x="5558" y="8409"/>
                  </a:cubicBezTo>
                  <a:cubicBezTo>
                    <a:pt x="5547" y="8409"/>
                    <a:pt x="5537" y="8415"/>
                    <a:pt x="5522" y="8429"/>
                  </a:cubicBezTo>
                  <a:cubicBezTo>
                    <a:pt x="5509" y="8367"/>
                    <a:pt x="5497" y="8317"/>
                    <a:pt x="5484" y="8253"/>
                  </a:cubicBezTo>
                  <a:cubicBezTo>
                    <a:pt x="5479" y="8239"/>
                    <a:pt x="5466" y="8232"/>
                    <a:pt x="5453" y="8232"/>
                  </a:cubicBezTo>
                  <a:cubicBezTo>
                    <a:pt x="5434" y="8232"/>
                    <a:pt x="5413" y="8248"/>
                    <a:pt x="5421" y="8278"/>
                  </a:cubicBezTo>
                  <a:cubicBezTo>
                    <a:pt x="5472" y="8505"/>
                    <a:pt x="5547" y="8731"/>
                    <a:pt x="5648" y="8957"/>
                  </a:cubicBezTo>
                  <a:cubicBezTo>
                    <a:pt x="5648" y="8957"/>
                    <a:pt x="5660" y="8957"/>
                    <a:pt x="5660" y="8971"/>
                  </a:cubicBezTo>
                  <a:lnTo>
                    <a:pt x="5597" y="8971"/>
                  </a:lnTo>
                  <a:cubicBezTo>
                    <a:pt x="5597" y="8971"/>
                    <a:pt x="5597" y="8957"/>
                    <a:pt x="5584" y="8957"/>
                  </a:cubicBezTo>
                  <a:cubicBezTo>
                    <a:pt x="5584" y="8945"/>
                    <a:pt x="5572" y="8932"/>
                    <a:pt x="5572" y="8920"/>
                  </a:cubicBezTo>
                  <a:cubicBezTo>
                    <a:pt x="5597" y="8920"/>
                    <a:pt x="5623" y="8895"/>
                    <a:pt x="5610" y="8870"/>
                  </a:cubicBezTo>
                  <a:lnTo>
                    <a:pt x="5497" y="8681"/>
                  </a:lnTo>
                  <a:cubicBezTo>
                    <a:pt x="5484" y="8644"/>
                    <a:pt x="5472" y="8605"/>
                    <a:pt x="5459" y="8580"/>
                  </a:cubicBezTo>
                  <a:cubicBezTo>
                    <a:pt x="5447" y="8555"/>
                    <a:pt x="5447" y="8543"/>
                    <a:pt x="5433" y="8518"/>
                  </a:cubicBezTo>
                  <a:cubicBezTo>
                    <a:pt x="5433" y="8518"/>
                    <a:pt x="5421" y="8505"/>
                    <a:pt x="5421" y="8493"/>
                  </a:cubicBezTo>
                  <a:lnTo>
                    <a:pt x="5421" y="8480"/>
                  </a:lnTo>
                  <a:cubicBezTo>
                    <a:pt x="5433" y="8454"/>
                    <a:pt x="5421" y="8429"/>
                    <a:pt x="5396" y="8429"/>
                  </a:cubicBezTo>
                  <a:lnTo>
                    <a:pt x="5383" y="8429"/>
                  </a:lnTo>
                  <a:lnTo>
                    <a:pt x="5371" y="8417"/>
                  </a:lnTo>
                  <a:cubicBezTo>
                    <a:pt x="5371" y="8397"/>
                    <a:pt x="5361" y="8389"/>
                    <a:pt x="5349" y="8389"/>
                  </a:cubicBezTo>
                  <a:cubicBezTo>
                    <a:pt x="5330" y="8389"/>
                    <a:pt x="5308" y="8407"/>
                    <a:pt x="5308" y="8429"/>
                  </a:cubicBezTo>
                  <a:cubicBezTo>
                    <a:pt x="5333" y="8518"/>
                    <a:pt x="5346" y="8605"/>
                    <a:pt x="5383" y="8694"/>
                  </a:cubicBezTo>
                  <a:cubicBezTo>
                    <a:pt x="5371" y="8706"/>
                    <a:pt x="5371" y="8719"/>
                    <a:pt x="5383" y="8731"/>
                  </a:cubicBezTo>
                  <a:lnTo>
                    <a:pt x="5421" y="8807"/>
                  </a:lnTo>
                  <a:lnTo>
                    <a:pt x="5497" y="8957"/>
                  </a:lnTo>
                  <a:lnTo>
                    <a:pt x="5522" y="8983"/>
                  </a:lnTo>
                  <a:lnTo>
                    <a:pt x="5408" y="8983"/>
                  </a:lnTo>
                  <a:cubicBezTo>
                    <a:pt x="5421" y="8983"/>
                    <a:pt x="5433" y="8957"/>
                    <a:pt x="5421" y="8932"/>
                  </a:cubicBezTo>
                  <a:cubicBezTo>
                    <a:pt x="5371" y="8820"/>
                    <a:pt x="5321" y="8681"/>
                    <a:pt x="5308" y="8543"/>
                  </a:cubicBezTo>
                  <a:lnTo>
                    <a:pt x="5308" y="8454"/>
                  </a:lnTo>
                  <a:cubicBezTo>
                    <a:pt x="5308" y="8436"/>
                    <a:pt x="5292" y="8427"/>
                    <a:pt x="5277" y="8427"/>
                  </a:cubicBezTo>
                  <a:cubicBezTo>
                    <a:pt x="5261" y="8427"/>
                    <a:pt x="5245" y="8436"/>
                    <a:pt x="5245" y="8454"/>
                  </a:cubicBezTo>
                  <a:cubicBezTo>
                    <a:pt x="5232" y="8530"/>
                    <a:pt x="5245" y="8605"/>
                    <a:pt x="5245" y="8681"/>
                  </a:cubicBezTo>
                  <a:cubicBezTo>
                    <a:pt x="5220" y="8568"/>
                    <a:pt x="5182" y="8468"/>
                    <a:pt x="5157" y="8354"/>
                  </a:cubicBezTo>
                  <a:cubicBezTo>
                    <a:pt x="5157" y="8338"/>
                    <a:pt x="5146" y="8331"/>
                    <a:pt x="5133" y="8331"/>
                  </a:cubicBezTo>
                  <a:cubicBezTo>
                    <a:pt x="5116" y="8331"/>
                    <a:pt x="5094" y="8345"/>
                    <a:pt x="5094" y="8367"/>
                  </a:cubicBezTo>
                  <a:cubicBezTo>
                    <a:pt x="5145" y="8543"/>
                    <a:pt x="5182" y="8706"/>
                    <a:pt x="5232" y="8870"/>
                  </a:cubicBezTo>
                  <a:cubicBezTo>
                    <a:pt x="5240" y="8885"/>
                    <a:pt x="5252" y="8891"/>
                    <a:pt x="5262" y="8891"/>
                  </a:cubicBezTo>
                  <a:cubicBezTo>
                    <a:pt x="5270" y="8891"/>
                    <a:pt x="5277" y="8887"/>
                    <a:pt x="5283" y="8882"/>
                  </a:cubicBezTo>
                  <a:cubicBezTo>
                    <a:pt x="5296" y="8920"/>
                    <a:pt x="5308" y="8957"/>
                    <a:pt x="5321" y="8983"/>
                  </a:cubicBezTo>
                  <a:lnTo>
                    <a:pt x="5257" y="8983"/>
                  </a:lnTo>
                  <a:cubicBezTo>
                    <a:pt x="5195" y="8882"/>
                    <a:pt x="5145" y="8769"/>
                    <a:pt x="5120" y="8656"/>
                  </a:cubicBezTo>
                  <a:cubicBezTo>
                    <a:pt x="5120" y="8618"/>
                    <a:pt x="5132" y="8568"/>
                    <a:pt x="5132" y="8530"/>
                  </a:cubicBezTo>
                  <a:cubicBezTo>
                    <a:pt x="5132" y="8505"/>
                    <a:pt x="5120" y="8480"/>
                    <a:pt x="5094" y="8480"/>
                  </a:cubicBezTo>
                  <a:cubicBezTo>
                    <a:pt x="5081" y="8404"/>
                    <a:pt x="5081" y="8329"/>
                    <a:pt x="5081" y="8253"/>
                  </a:cubicBezTo>
                  <a:cubicBezTo>
                    <a:pt x="5075" y="8235"/>
                    <a:pt x="5056" y="8225"/>
                    <a:pt x="5039" y="8225"/>
                  </a:cubicBezTo>
                  <a:cubicBezTo>
                    <a:pt x="5022" y="8225"/>
                    <a:pt x="5006" y="8235"/>
                    <a:pt x="5006" y="8253"/>
                  </a:cubicBezTo>
                  <a:cubicBezTo>
                    <a:pt x="5019" y="8329"/>
                    <a:pt x="5019" y="8392"/>
                    <a:pt x="5031" y="8468"/>
                  </a:cubicBezTo>
                  <a:cubicBezTo>
                    <a:pt x="5019" y="8468"/>
                    <a:pt x="5006" y="8468"/>
                    <a:pt x="4994" y="8480"/>
                  </a:cubicBezTo>
                  <a:cubicBezTo>
                    <a:pt x="4981" y="8518"/>
                    <a:pt x="4981" y="8555"/>
                    <a:pt x="4994" y="8593"/>
                  </a:cubicBezTo>
                  <a:cubicBezTo>
                    <a:pt x="4994" y="8630"/>
                    <a:pt x="5006" y="8681"/>
                    <a:pt x="5019" y="8719"/>
                  </a:cubicBezTo>
                  <a:cubicBezTo>
                    <a:pt x="5031" y="8807"/>
                    <a:pt x="5044" y="8882"/>
                    <a:pt x="5069" y="8971"/>
                  </a:cubicBezTo>
                  <a:cubicBezTo>
                    <a:pt x="5069" y="8983"/>
                    <a:pt x="5081" y="8983"/>
                    <a:pt x="5094" y="8983"/>
                  </a:cubicBezTo>
                  <a:lnTo>
                    <a:pt x="5006" y="8983"/>
                  </a:lnTo>
                  <a:lnTo>
                    <a:pt x="5006" y="8971"/>
                  </a:lnTo>
                  <a:cubicBezTo>
                    <a:pt x="5019" y="8971"/>
                    <a:pt x="5044" y="8957"/>
                    <a:pt x="5044" y="8932"/>
                  </a:cubicBezTo>
                  <a:cubicBezTo>
                    <a:pt x="4994" y="8794"/>
                    <a:pt x="4981" y="8644"/>
                    <a:pt x="4981" y="8493"/>
                  </a:cubicBezTo>
                  <a:cubicBezTo>
                    <a:pt x="4981" y="8468"/>
                    <a:pt x="4965" y="8455"/>
                    <a:pt x="4950" y="8455"/>
                  </a:cubicBezTo>
                  <a:cubicBezTo>
                    <a:pt x="4934" y="8455"/>
                    <a:pt x="4918" y="8468"/>
                    <a:pt x="4918" y="8493"/>
                  </a:cubicBezTo>
                  <a:cubicBezTo>
                    <a:pt x="4918" y="8603"/>
                    <a:pt x="4918" y="8701"/>
                    <a:pt x="4942" y="8811"/>
                  </a:cubicBezTo>
                  <a:lnTo>
                    <a:pt x="4942" y="8811"/>
                  </a:lnTo>
                  <a:cubicBezTo>
                    <a:pt x="4928" y="8752"/>
                    <a:pt x="4905" y="8703"/>
                    <a:pt x="4893" y="8644"/>
                  </a:cubicBezTo>
                  <a:cubicBezTo>
                    <a:pt x="4893" y="8630"/>
                    <a:pt x="4880" y="8618"/>
                    <a:pt x="4868" y="8618"/>
                  </a:cubicBezTo>
                  <a:cubicBezTo>
                    <a:pt x="4855" y="8505"/>
                    <a:pt x="4843" y="8379"/>
                    <a:pt x="4830" y="8266"/>
                  </a:cubicBezTo>
                  <a:cubicBezTo>
                    <a:pt x="4830" y="8247"/>
                    <a:pt x="4814" y="8238"/>
                    <a:pt x="4799" y="8238"/>
                  </a:cubicBezTo>
                  <a:cubicBezTo>
                    <a:pt x="4783" y="8238"/>
                    <a:pt x="4767" y="8247"/>
                    <a:pt x="4767" y="8266"/>
                  </a:cubicBezTo>
                  <a:cubicBezTo>
                    <a:pt x="4767" y="8317"/>
                    <a:pt x="4780" y="8367"/>
                    <a:pt x="4780" y="8417"/>
                  </a:cubicBezTo>
                  <a:cubicBezTo>
                    <a:pt x="4767" y="8417"/>
                    <a:pt x="4767" y="8429"/>
                    <a:pt x="4754" y="8442"/>
                  </a:cubicBezTo>
                  <a:cubicBezTo>
                    <a:pt x="4754" y="8480"/>
                    <a:pt x="4742" y="8530"/>
                    <a:pt x="4742" y="8580"/>
                  </a:cubicBezTo>
                  <a:cubicBezTo>
                    <a:pt x="4729" y="8454"/>
                    <a:pt x="4717" y="8329"/>
                    <a:pt x="4717" y="8216"/>
                  </a:cubicBezTo>
                  <a:cubicBezTo>
                    <a:pt x="4717" y="8191"/>
                    <a:pt x="4701" y="8178"/>
                    <a:pt x="4685" y="8178"/>
                  </a:cubicBezTo>
                  <a:cubicBezTo>
                    <a:pt x="4670" y="8178"/>
                    <a:pt x="4654" y="8191"/>
                    <a:pt x="4654" y="8216"/>
                  </a:cubicBezTo>
                  <a:cubicBezTo>
                    <a:pt x="4654" y="8417"/>
                    <a:pt x="4679" y="8630"/>
                    <a:pt x="4729" y="8820"/>
                  </a:cubicBezTo>
                  <a:cubicBezTo>
                    <a:pt x="4729" y="8845"/>
                    <a:pt x="4729" y="8857"/>
                    <a:pt x="4717" y="8870"/>
                  </a:cubicBezTo>
                  <a:lnTo>
                    <a:pt x="4717" y="8845"/>
                  </a:lnTo>
                  <a:cubicBezTo>
                    <a:pt x="4704" y="8832"/>
                    <a:pt x="4692" y="8807"/>
                    <a:pt x="4679" y="8781"/>
                  </a:cubicBezTo>
                  <a:cubicBezTo>
                    <a:pt x="4654" y="8744"/>
                    <a:pt x="4642" y="8706"/>
                    <a:pt x="4629" y="8669"/>
                  </a:cubicBezTo>
                  <a:cubicBezTo>
                    <a:pt x="4629" y="8580"/>
                    <a:pt x="4617" y="8505"/>
                    <a:pt x="4603" y="8429"/>
                  </a:cubicBezTo>
                  <a:cubicBezTo>
                    <a:pt x="4603" y="8404"/>
                    <a:pt x="4578" y="8404"/>
                    <a:pt x="4566" y="8404"/>
                  </a:cubicBezTo>
                  <a:cubicBezTo>
                    <a:pt x="4566" y="8379"/>
                    <a:pt x="4553" y="8354"/>
                    <a:pt x="4553" y="8329"/>
                  </a:cubicBezTo>
                  <a:cubicBezTo>
                    <a:pt x="4553" y="8310"/>
                    <a:pt x="4538" y="8301"/>
                    <a:pt x="4522" y="8301"/>
                  </a:cubicBezTo>
                  <a:cubicBezTo>
                    <a:pt x="4506" y="8301"/>
                    <a:pt x="4491" y="8310"/>
                    <a:pt x="4491" y="8329"/>
                  </a:cubicBezTo>
                  <a:cubicBezTo>
                    <a:pt x="4491" y="8392"/>
                    <a:pt x="4503" y="8442"/>
                    <a:pt x="4516" y="8505"/>
                  </a:cubicBezTo>
                  <a:cubicBezTo>
                    <a:pt x="4507" y="8505"/>
                    <a:pt x="4504" y="8499"/>
                    <a:pt x="4500" y="8499"/>
                  </a:cubicBezTo>
                  <a:cubicBezTo>
                    <a:pt x="4498" y="8499"/>
                    <a:pt x="4495" y="8501"/>
                    <a:pt x="4491" y="8505"/>
                  </a:cubicBezTo>
                  <a:lnTo>
                    <a:pt x="4491" y="8454"/>
                  </a:lnTo>
                  <a:cubicBezTo>
                    <a:pt x="4491" y="8436"/>
                    <a:pt x="4475" y="8427"/>
                    <a:pt x="4459" y="8427"/>
                  </a:cubicBezTo>
                  <a:cubicBezTo>
                    <a:pt x="4443" y="8427"/>
                    <a:pt x="4427" y="8436"/>
                    <a:pt x="4427" y="8454"/>
                  </a:cubicBezTo>
                  <a:lnTo>
                    <a:pt x="4427" y="8618"/>
                  </a:lnTo>
                  <a:cubicBezTo>
                    <a:pt x="4427" y="8555"/>
                    <a:pt x="4415" y="8505"/>
                    <a:pt x="4415" y="8442"/>
                  </a:cubicBezTo>
                  <a:cubicBezTo>
                    <a:pt x="4415" y="8429"/>
                    <a:pt x="4427" y="8417"/>
                    <a:pt x="4427" y="8392"/>
                  </a:cubicBezTo>
                  <a:cubicBezTo>
                    <a:pt x="4441" y="8367"/>
                    <a:pt x="4415" y="8354"/>
                    <a:pt x="4402" y="8354"/>
                  </a:cubicBezTo>
                  <a:cubicBezTo>
                    <a:pt x="4397" y="8349"/>
                    <a:pt x="4388" y="8346"/>
                    <a:pt x="4378" y="8346"/>
                  </a:cubicBezTo>
                  <a:cubicBezTo>
                    <a:pt x="4363" y="8346"/>
                    <a:pt x="4347" y="8352"/>
                    <a:pt x="4340" y="8367"/>
                  </a:cubicBezTo>
                  <a:cubicBezTo>
                    <a:pt x="4340" y="8367"/>
                    <a:pt x="4340" y="8354"/>
                    <a:pt x="4327" y="8354"/>
                  </a:cubicBezTo>
                  <a:cubicBezTo>
                    <a:pt x="4315" y="8367"/>
                    <a:pt x="4302" y="8367"/>
                    <a:pt x="4302" y="8367"/>
                  </a:cubicBezTo>
                  <a:cubicBezTo>
                    <a:pt x="4290" y="8266"/>
                    <a:pt x="4290" y="8178"/>
                    <a:pt x="4302" y="8077"/>
                  </a:cubicBezTo>
                  <a:cubicBezTo>
                    <a:pt x="4302" y="8052"/>
                    <a:pt x="4286" y="8039"/>
                    <a:pt x="4269" y="8039"/>
                  </a:cubicBezTo>
                  <a:cubicBezTo>
                    <a:pt x="4252" y="8039"/>
                    <a:pt x="4233" y="8052"/>
                    <a:pt x="4226" y="8077"/>
                  </a:cubicBezTo>
                  <a:lnTo>
                    <a:pt x="4226" y="8317"/>
                  </a:lnTo>
                  <a:cubicBezTo>
                    <a:pt x="4226" y="8304"/>
                    <a:pt x="4214" y="8291"/>
                    <a:pt x="4189" y="8291"/>
                  </a:cubicBezTo>
                  <a:cubicBezTo>
                    <a:pt x="4164" y="8304"/>
                    <a:pt x="4151" y="8317"/>
                    <a:pt x="4151" y="8342"/>
                  </a:cubicBezTo>
                  <a:cubicBezTo>
                    <a:pt x="4126" y="8342"/>
                    <a:pt x="4114" y="8342"/>
                    <a:pt x="4114" y="8367"/>
                  </a:cubicBezTo>
                  <a:lnTo>
                    <a:pt x="4114" y="8417"/>
                  </a:lnTo>
                  <a:cubicBezTo>
                    <a:pt x="4108" y="8412"/>
                    <a:pt x="4100" y="8409"/>
                    <a:pt x="4093" y="8409"/>
                  </a:cubicBezTo>
                  <a:cubicBezTo>
                    <a:pt x="4082" y="8409"/>
                    <a:pt x="4070" y="8415"/>
                    <a:pt x="4063" y="8429"/>
                  </a:cubicBezTo>
                  <a:cubicBezTo>
                    <a:pt x="4050" y="8442"/>
                    <a:pt x="4050" y="8454"/>
                    <a:pt x="4038" y="8480"/>
                  </a:cubicBezTo>
                  <a:cubicBezTo>
                    <a:pt x="4025" y="8392"/>
                    <a:pt x="4025" y="8317"/>
                    <a:pt x="4013" y="8228"/>
                  </a:cubicBezTo>
                  <a:cubicBezTo>
                    <a:pt x="4013" y="8216"/>
                    <a:pt x="4013" y="8203"/>
                    <a:pt x="4000" y="8203"/>
                  </a:cubicBezTo>
                  <a:cubicBezTo>
                    <a:pt x="4000" y="8153"/>
                    <a:pt x="4013" y="8090"/>
                    <a:pt x="4013" y="8040"/>
                  </a:cubicBezTo>
                  <a:cubicBezTo>
                    <a:pt x="4020" y="8018"/>
                    <a:pt x="4002" y="8004"/>
                    <a:pt x="3983" y="8004"/>
                  </a:cubicBezTo>
                  <a:cubicBezTo>
                    <a:pt x="3969" y="8004"/>
                    <a:pt x="3955" y="8011"/>
                    <a:pt x="3950" y="8027"/>
                  </a:cubicBezTo>
                  <a:cubicBezTo>
                    <a:pt x="3924" y="8191"/>
                    <a:pt x="3912" y="8354"/>
                    <a:pt x="3912" y="8518"/>
                  </a:cubicBezTo>
                  <a:cubicBezTo>
                    <a:pt x="3912" y="8468"/>
                    <a:pt x="3899" y="8404"/>
                    <a:pt x="3899" y="8354"/>
                  </a:cubicBezTo>
                  <a:cubicBezTo>
                    <a:pt x="3906" y="8335"/>
                    <a:pt x="3890" y="8326"/>
                    <a:pt x="3873" y="8326"/>
                  </a:cubicBezTo>
                  <a:cubicBezTo>
                    <a:pt x="3856" y="8326"/>
                    <a:pt x="3837" y="8335"/>
                    <a:pt x="3837" y="8354"/>
                  </a:cubicBezTo>
                  <a:cubicBezTo>
                    <a:pt x="3837" y="8505"/>
                    <a:pt x="3862" y="8656"/>
                    <a:pt x="3924" y="8794"/>
                  </a:cubicBezTo>
                  <a:lnTo>
                    <a:pt x="3938" y="8794"/>
                  </a:lnTo>
                  <a:lnTo>
                    <a:pt x="3938" y="8832"/>
                  </a:lnTo>
                  <a:cubicBezTo>
                    <a:pt x="3912" y="8832"/>
                    <a:pt x="3899" y="8820"/>
                    <a:pt x="3874" y="8820"/>
                  </a:cubicBezTo>
                  <a:lnTo>
                    <a:pt x="3874" y="8807"/>
                  </a:lnTo>
                  <a:cubicBezTo>
                    <a:pt x="3874" y="8744"/>
                    <a:pt x="3862" y="8681"/>
                    <a:pt x="3862" y="8618"/>
                  </a:cubicBezTo>
                  <a:cubicBezTo>
                    <a:pt x="3862" y="8605"/>
                    <a:pt x="3849" y="8593"/>
                    <a:pt x="3837" y="8580"/>
                  </a:cubicBezTo>
                  <a:cubicBezTo>
                    <a:pt x="3837" y="8454"/>
                    <a:pt x="3824" y="8342"/>
                    <a:pt x="3824" y="8216"/>
                  </a:cubicBezTo>
                  <a:cubicBezTo>
                    <a:pt x="3818" y="8191"/>
                    <a:pt x="3799" y="8178"/>
                    <a:pt x="3782" y="8178"/>
                  </a:cubicBezTo>
                  <a:cubicBezTo>
                    <a:pt x="3764" y="8178"/>
                    <a:pt x="3748" y="8191"/>
                    <a:pt x="3748" y="8216"/>
                  </a:cubicBezTo>
                  <a:cubicBezTo>
                    <a:pt x="3748" y="8228"/>
                    <a:pt x="3761" y="8253"/>
                    <a:pt x="3761" y="8266"/>
                  </a:cubicBezTo>
                  <a:lnTo>
                    <a:pt x="3748" y="8266"/>
                  </a:lnTo>
                  <a:lnTo>
                    <a:pt x="3748" y="8027"/>
                  </a:lnTo>
                  <a:cubicBezTo>
                    <a:pt x="3748" y="8008"/>
                    <a:pt x="3733" y="7999"/>
                    <a:pt x="3717" y="7999"/>
                  </a:cubicBezTo>
                  <a:cubicBezTo>
                    <a:pt x="3702" y="7999"/>
                    <a:pt x="3686" y="8008"/>
                    <a:pt x="3686" y="8027"/>
                  </a:cubicBezTo>
                  <a:lnTo>
                    <a:pt x="3686" y="8203"/>
                  </a:lnTo>
                  <a:cubicBezTo>
                    <a:pt x="3679" y="8197"/>
                    <a:pt x="3670" y="8194"/>
                    <a:pt x="3660" y="8194"/>
                  </a:cubicBezTo>
                  <a:cubicBezTo>
                    <a:pt x="3651" y="8194"/>
                    <a:pt x="3642" y="8197"/>
                    <a:pt x="3636" y="8203"/>
                  </a:cubicBezTo>
                  <a:lnTo>
                    <a:pt x="3636" y="8166"/>
                  </a:lnTo>
                  <a:cubicBezTo>
                    <a:pt x="3629" y="8147"/>
                    <a:pt x="3610" y="8137"/>
                    <a:pt x="3593" y="8137"/>
                  </a:cubicBezTo>
                  <a:cubicBezTo>
                    <a:pt x="3576" y="8137"/>
                    <a:pt x="3560" y="8147"/>
                    <a:pt x="3560" y="8166"/>
                  </a:cubicBezTo>
                  <a:cubicBezTo>
                    <a:pt x="3572" y="8228"/>
                    <a:pt x="3572" y="8278"/>
                    <a:pt x="3572" y="8342"/>
                  </a:cubicBezTo>
                  <a:cubicBezTo>
                    <a:pt x="3572" y="8342"/>
                    <a:pt x="3560" y="8354"/>
                    <a:pt x="3560" y="8367"/>
                  </a:cubicBezTo>
                  <a:cubicBezTo>
                    <a:pt x="3547" y="8379"/>
                    <a:pt x="3547" y="8392"/>
                    <a:pt x="3547" y="8417"/>
                  </a:cubicBezTo>
                  <a:cubicBezTo>
                    <a:pt x="3535" y="8317"/>
                    <a:pt x="3535" y="8228"/>
                    <a:pt x="3535" y="8127"/>
                  </a:cubicBezTo>
                  <a:cubicBezTo>
                    <a:pt x="3541" y="8109"/>
                    <a:pt x="3529" y="8100"/>
                    <a:pt x="3513" y="8100"/>
                  </a:cubicBezTo>
                  <a:cubicBezTo>
                    <a:pt x="3497" y="8100"/>
                    <a:pt x="3478" y="8109"/>
                    <a:pt x="3472" y="8127"/>
                  </a:cubicBezTo>
                  <a:lnTo>
                    <a:pt x="3472" y="8304"/>
                  </a:lnTo>
                  <a:lnTo>
                    <a:pt x="3460" y="8304"/>
                  </a:lnTo>
                  <a:cubicBezTo>
                    <a:pt x="3447" y="8178"/>
                    <a:pt x="3447" y="8052"/>
                    <a:pt x="3434" y="7926"/>
                  </a:cubicBezTo>
                  <a:cubicBezTo>
                    <a:pt x="3434" y="7908"/>
                    <a:pt x="3416" y="7898"/>
                    <a:pt x="3398" y="7898"/>
                  </a:cubicBezTo>
                  <a:cubicBezTo>
                    <a:pt x="3381" y="7898"/>
                    <a:pt x="3365" y="7908"/>
                    <a:pt x="3371" y="7926"/>
                  </a:cubicBezTo>
                  <a:cubicBezTo>
                    <a:pt x="3371" y="8052"/>
                    <a:pt x="3384" y="8166"/>
                    <a:pt x="3396" y="8291"/>
                  </a:cubicBezTo>
                  <a:cubicBezTo>
                    <a:pt x="3384" y="8304"/>
                    <a:pt x="3384" y="8304"/>
                    <a:pt x="3384" y="8317"/>
                  </a:cubicBezTo>
                  <a:cubicBezTo>
                    <a:pt x="3384" y="8329"/>
                    <a:pt x="3396" y="8329"/>
                    <a:pt x="3396" y="8342"/>
                  </a:cubicBezTo>
                  <a:lnTo>
                    <a:pt x="3396" y="8429"/>
                  </a:lnTo>
                  <a:cubicBezTo>
                    <a:pt x="3396" y="8442"/>
                    <a:pt x="3396" y="8442"/>
                    <a:pt x="3384" y="8442"/>
                  </a:cubicBezTo>
                  <a:cubicBezTo>
                    <a:pt x="3371" y="8454"/>
                    <a:pt x="3371" y="8468"/>
                    <a:pt x="3359" y="8493"/>
                  </a:cubicBezTo>
                  <a:cubicBezTo>
                    <a:pt x="3359" y="8404"/>
                    <a:pt x="3359" y="8317"/>
                    <a:pt x="3346" y="8228"/>
                  </a:cubicBezTo>
                  <a:cubicBezTo>
                    <a:pt x="3346" y="8203"/>
                    <a:pt x="3334" y="8203"/>
                    <a:pt x="3309" y="8203"/>
                  </a:cubicBezTo>
                  <a:lnTo>
                    <a:pt x="3309" y="7977"/>
                  </a:lnTo>
                  <a:cubicBezTo>
                    <a:pt x="3309" y="7958"/>
                    <a:pt x="3293" y="7949"/>
                    <a:pt x="3277" y="7949"/>
                  </a:cubicBezTo>
                  <a:cubicBezTo>
                    <a:pt x="3261" y="7949"/>
                    <a:pt x="3245" y="7958"/>
                    <a:pt x="3245" y="7977"/>
                  </a:cubicBezTo>
                  <a:lnTo>
                    <a:pt x="3245" y="8052"/>
                  </a:lnTo>
                  <a:cubicBezTo>
                    <a:pt x="3240" y="8047"/>
                    <a:pt x="3233" y="8044"/>
                    <a:pt x="3226" y="8044"/>
                  </a:cubicBezTo>
                  <a:cubicBezTo>
                    <a:pt x="3215" y="8044"/>
                    <a:pt x="3203" y="8050"/>
                    <a:pt x="3195" y="8065"/>
                  </a:cubicBezTo>
                  <a:cubicBezTo>
                    <a:pt x="3195" y="8077"/>
                    <a:pt x="3195" y="8090"/>
                    <a:pt x="3183" y="8102"/>
                  </a:cubicBezTo>
                  <a:cubicBezTo>
                    <a:pt x="3183" y="8102"/>
                    <a:pt x="3170" y="8102"/>
                    <a:pt x="3158" y="8115"/>
                  </a:cubicBezTo>
                  <a:lnTo>
                    <a:pt x="3195" y="7965"/>
                  </a:lnTo>
                  <a:cubicBezTo>
                    <a:pt x="3203" y="7942"/>
                    <a:pt x="3183" y="7923"/>
                    <a:pt x="3164" y="7923"/>
                  </a:cubicBezTo>
                  <a:cubicBezTo>
                    <a:pt x="3151" y="7923"/>
                    <a:pt x="3138" y="7931"/>
                    <a:pt x="3133" y="7951"/>
                  </a:cubicBezTo>
                  <a:cubicBezTo>
                    <a:pt x="3120" y="7977"/>
                    <a:pt x="3120" y="8002"/>
                    <a:pt x="3108" y="8040"/>
                  </a:cubicBezTo>
                  <a:cubicBezTo>
                    <a:pt x="3108" y="8040"/>
                    <a:pt x="3108" y="8027"/>
                    <a:pt x="3094" y="8027"/>
                  </a:cubicBezTo>
                  <a:cubicBezTo>
                    <a:pt x="3082" y="8027"/>
                    <a:pt x="3057" y="8040"/>
                    <a:pt x="3057" y="8052"/>
                  </a:cubicBezTo>
                  <a:cubicBezTo>
                    <a:pt x="3057" y="8090"/>
                    <a:pt x="3044" y="8127"/>
                    <a:pt x="3044" y="8178"/>
                  </a:cubicBezTo>
                  <a:lnTo>
                    <a:pt x="3044" y="7914"/>
                  </a:lnTo>
                  <a:cubicBezTo>
                    <a:pt x="3044" y="7895"/>
                    <a:pt x="3029" y="7886"/>
                    <a:pt x="3013" y="7886"/>
                  </a:cubicBezTo>
                  <a:cubicBezTo>
                    <a:pt x="2997" y="7886"/>
                    <a:pt x="2982" y="7895"/>
                    <a:pt x="2982" y="7914"/>
                  </a:cubicBezTo>
                  <a:cubicBezTo>
                    <a:pt x="2969" y="7914"/>
                    <a:pt x="2957" y="7914"/>
                    <a:pt x="2944" y="7939"/>
                  </a:cubicBezTo>
                  <a:cubicBezTo>
                    <a:pt x="2906" y="8115"/>
                    <a:pt x="2881" y="8291"/>
                    <a:pt x="2893" y="8480"/>
                  </a:cubicBezTo>
                  <a:cubicBezTo>
                    <a:pt x="2868" y="8442"/>
                    <a:pt x="2868" y="8404"/>
                    <a:pt x="2856" y="8367"/>
                  </a:cubicBezTo>
                  <a:cubicBezTo>
                    <a:pt x="2856" y="8367"/>
                    <a:pt x="2868" y="8354"/>
                    <a:pt x="2868" y="8342"/>
                  </a:cubicBezTo>
                  <a:cubicBezTo>
                    <a:pt x="2856" y="8191"/>
                    <a:pt x="2856" y="8040"/>
                    <a:pt x="2881" y="7889"/>
                  </a:cubicBezTo>
                  <a:cubicBezTo>
                    <a:pt x="2881" y="7876"/>
                    <a:pt x="2868" y="7864"/>
                    <a:pt x="2856" y="7851"/>
                  </a:cubicBezTo>
                  <a:lnTo>
                    <a:pt x="2843" y="7851"/>
                  </a:lnTo>
                  <a:cubicBezTo>
                    <a:pt x="2843" y="7851"/>
                    <a:pt x="2843" y="7839"/>
                    <a:pt x="2856" y="7839"/>
                  </a:cubicBezTo>
                  <a:cubicBezTo>
                    <a:pt x="2863" y="7808"/>
                    <a:pt x="2843" y="7791"/>
                    <a:pt x="2823" y="7791"/>
                  </a:cubicBezTo>
                  <a:cubicBezTo>
                    <a:pt x="2811" y="7791"/>
                    <a:pt x="2798" y="7799"/>
                    <a:pt x="2793" y="7814"/>
                  </a:cubicBezTo>
                  <a:cubicBezTo>
                    <a:pt x="2768" y="7876"/>
                    <a:pt x="2755" y="7926"/>
                    <a:pt x="2742" y="7990"/>
                  </a:cubicBezTo>
                  <a:cubicBezTo>
                    <a:pt x="2742" y="7951"/>
                    <a:pt x="2730" y="7901"/>
                    <a:pt x="2730" y="7864"/>
                  </a:cubicBezTo>
                  <a:cubicBezTo>
                    <a:pt x="2730" y="7801"/>
                    <a:pt x="2730" y="7738"/>
                    <a:pt x="2742" y="7675"/>
                  </a:cubicBezTo>
                  <a:cubicBezTo>
                    <a:pt x="2742" y="7663"/>
                    <a:pt x="2730" y="7638"/>
                    <a:pt x="2717" y="7638"/>
                  </a:cubicBezTo>
                  <a:cubicBezTo>
                    <a:pt x="2717" y="7612"/>
                    <a:pt x="2730" y="7587"/>
                    <a:pt x="2730" y="7562"/>
                  </a:cubicBezTo>
                  <a:cubicBezTo>
                    <a:pt x="2737" y="7540"/>
                    <a:pt x="2719" y="7526"/>
                    <a:pt x="2700" y="7526"/>
                  </a:cubicBezTo>
                  <a:cubicBezTo>
                    <a:pt x="2687" y="7526"/>
                    <a:pt x="2672" y="7533"/>
                    <a:pt x="2667" y="7549"/>
                  </a:cubicBezTo>
                  <a:cubicBezTo>
                    <a:pt x="2630" y="7775"/>
                    <a:pt x="2617" y="7990"/>
                    <a:pt x="2630" y="8216"/>
                  </a:cubicBezTo>
                  <a:cubicBezTo>
                    <a:pt x="2630" y="8241"/>
                    <a:pt x="2630" y="8266"/>
                    <a:pt x="2617" y="8291"/>
                  </a:cubicBezTo>
                  <a:cubicBezTo>
                    <a:pt x="2617" y="8291"/>
                    <a:pt x="2617" y="8304"/>
                    <a:pt x="2605" y="8304"/>
                  </a:cubicBezTo>
                  <a:lnTo>
                    <a:pt x="2605" y="8291"/>
                  </a:lnTo>
                  <a:lnTo>
                    <a:pt x="2591" y="8278"/>
                  </a:lnTo>
                  <a:cubicBezTo>
                    <a:pt x="2591" y="8266"/>
                    <a:pt x="2579" y="8241"/>
                    <a:pt x="2566" y="8228"/>
                  </a:cubicBezTo>
                  <a:cubicBezTo>
                    <a:pt x="2575" y="8228"/>
                    <a:pt x="2578" y="8234"/>
                    <a:pt x="2582" y="8234"/>
                  </a:cubicBezTo>
                  <a:cubicBezTo>
                    <a:pt x="2585" y="8234"/>
                    <a:pt x="2587" y="8232"/>
                    <a:pt x="2591" y="8228"/>
                  </a:cubicBezTo>
                  <a:cubicBezTo>
                    <a:pt x="2605" y="8228"/>
                    <a:pt x="2617" y="8216"/>
                    <a:pt x="2617" y="8203"/>
                  </a:cubicBezTo>
                  <a:lnTo>
                    <a:pt x="2617" y="7990"/>
                  </a:lnTo>
                  <a:cubicBezTo>
                    <a:pt x="2617" y="7965"/>
                    <a:pt x="2591" y="7951"/>
                    <a:pt x="2579" y="7951"/>
                  </a:cubicBezTo>
                  <a:cubicBezTo>
                    <a:pt x="2566" y="7951"/>
                    <a:pt x="2541" y="7965"/>
                    <a:pt x="2541" y="7990"/>
                  </a:cubicBezTo>
                  <a:cubicBezTo>
                    <a:pt x="2554" y="8052"/>
                    <a:pt x="2554" y="8127"/>
                    <a:pt x="2554" y="8191"/>
                  </a:cubicBezTo>
                  <a:cubicBezTo>
                    <a:pt x="2541" y="8166"/>
                    <a:pt x="2529" y="8127"/>
                    <a:pt x="2529" y="8102"/>
                  </a:cubicBezTo>
                  <a:cubicBezTo>
                    <a:pt x="2529" y="8090"/>
                    <a:pt x="2516" y="8077"/>
                    <a:pt x="2516" y="8077"/>
                  </a:cubicBezTo>
                  <a:cubicBezTo>
                    <a:pt x="2516" y="7977"/>
                    <a:pt x="2516" y="7889"/>
                    <a:pt x="2529" y="7788"/>
                  </a:cubicBezTo>
                  <a:cubicBezTo>
                    <a:pt x="2529" y="7769"/>
                    <a:pt x="2513" y="7760"/>
                    <a:pt x="2497" y="7760"/>
                  </a:cubicBezTo>
                  <a:cubicBezTo>
                    <a:pt x="2482" y="7760"/>
                    <a:pt x="2466" y="7769"/>
                    <a:pt x="2466" y="7788"/>
                  </a:cubicBezTo>
                  <a:cubicBezTo>
                    <a:pt x="2454" y="7851"/>
                    <a:pt x="2454" y="7914"/>
                    <a:pt x="2454" y="7990"/>
                  </a:cubicBezTo>
                  <a:cubicBezTo>
                    <a:pt x="2441" y="7965"/>
                    <a:pt x="2441" y="7951"/>
                    <a:pt x="2415" y="7951"/>
                  </a:cubicBezTo>
                  <a:cubicBezTo>
                    <a:pt x="2403" y="7951"/>
                    <a:pt x="2390" y="7977"/>
                    <a:pt x="2390" y="7990"/>
                  </a:cubicBezTo>
                  <a:lnTo>
                    <a:pt x="2390" y="8216"/>
                  </a:lnTo>
                  <a:cubicBezTo>
                    <a:pt x="2390" y="8221"/>
                    <a:pt x="2394" y="8228"/>
                    <a:pt x="2400" y="8235"/>
                  </a:cubicBezTo>
                  <a:lnTo>
                    <a:pt x="2400" y="8235"/>
                  </a:lnTo>
                  <a:cubicBezTo>
                    <a:pt x="2384" y="8226"/>
                    <a:pt x="2367" y="8216"/>
                    <a:pt x="2353" y="8203"/>
                  </a:cubicBezTo>
                  <a:cubicBezTo>
                    <a:pt x="2340" y="7951"/>
                    <a:pt x="2353" y="7688"/>
                    <a:pt x="2378" y="7423"/>
                  </a:cubicBezTo>
                  <a:cubicBezTo>
                    <a:pt x="2384" y="7405"/>
                    <a:pt x="2372" y="7395"/>
                    <a:pt x="2356" y="7395"/>
                  </a:cubicBezTo>
                  <a:cubicBezTo>
                    <a:pt x="2340" y="7395"/>
                    <a:pt x="2321" y="7405"/>
                    <a:pt x="2315" y="7423"/>
                  </a:cubicBezTo>
                  <a:cubicBezTo>
                    <a:pt x="2303" y="7512"/>
                    <a:pt x="2303" y="7587"/>
                    <a:pt x="2290" y="7675"/>
                  </a:cubicBezTo>
                  <a:cubicBezTo>
                    <a:pt x="2278" y="7675"/>
                    <a:pt x="2252" y="7675"/>
                    <a:pt x="2252" y="7700"/>
                  </a:cubicBezTo>
                  <a:cubicBezTo>
                    <a:pt x="2239" y="7775"/>
                    <a:pt x="2227" y="7851"/>
                    <a:pt x="2227" y="7939"/>
                  </a:cubicBezTo>
                  <a:cubicBezTo>
                    <a:pt x="2227" y="7926"/>
                    <a:pt x="2214" y="7926"/>
                    <a:pt x="2202" y="7926"/>
                  </a:cubicBezTo>
                  <a:cubicBezTo>
                    <a:pt x="2202" y="7939"/>
                    <a:pt x="2189" y="7939"/>
                    <a:pt x="2189" y="7951"/>
                  </a:cubicBezTo>
                  <a:cubicBezTo>
                    <a:pt x="2177" y="7826"/>
                    <a:pt x="2177" y="7713"/>
                    <a:pt x="2189" y="7587"/>
                  </a:cubicBezTo>
                  <a:cubicBezTo>
                    <a:pt x="2189" y="7568"/>
                    <a:pt x="2173" y="7559"/>
                    <a:pt x="2158" y="7559"/>
                  </a:cubicBezTo>
                  <a:cubicBezTo>
                    <a:pt x="2142" y="7559"/>
                    <a:pt x="2127" y="7568"/>
                    <a:pt x="2127" y="7587"/>
                  </a:cubicBezTo>
                  <a:lnTo>
                    <a:pt x="2127" y="7650"/>
                  </a:lnTo>
                  <a:cubicBezTo>
                    <a:pt x="2114" y="7650"/>
                    <a:pt x="2114" y="7663"/>
                    <a:pt x="2114" y="7663"/>
                  </a:cubicBezTo>
                  <a:lnTo>
                    <a:pt x="2114" y="7876"/>
                  </a:lnTo>
                  <a:cubicBezTo>
                    <a:pt x="2114" y="7926"/>
                    <a:pt x="2102" y="7990"/>
                    <a:pt x="2127" y="8040"/>
                  </a:cubicBezTo>
                  <a:cubicBezTo>
                    <a:pt x="2127" y="8052"/>
                    <a:pt x="2139" y="8065"/>
                    <a:pt x="2139" y="8077"/>
                  </a:cubicBezTo>
                  <a:cubicBezTo>
                    <a:pt x="2114" y="8065"/>
                    <a:pt x="2102" y="8052"/>
                    <a:pt x="2076" y="8040"/>
                  </a:cubicBezTo>
                  <a:cubicBezTo>
                    <a:pt x="2088" y="8040"/>
                    <a:pt x="2102" y="8027"/>
                    <a:pt x="2102" y="8015"/>
                  </a:cubicBezTo>
                  <a:cubicBezTo>
                    <a:pt x="2088" y="7939"/>
                    <a:pt x="2088" y="7876"/>
                    <a:pt x="2076" y="7801"/>
                  </a:cubicBezTo>
                  <a:cubicBezTo>
                    <a:pt x="2076" y="7788"/>
                    <a:pt x="2063" y="7763"/>
                    <a:pt x="2051" y="7763"/>
                  </a:cubicBezTo>
                  <a:cubicBezTo>
                    <a:pt x="2038" y="7763"/>
                    <a:pt x="2038" y="7763"/>
                    <a:pt x="2026" y="7775"/>
                  </a:cubicBezTo>
                  <a:cubicBezTo>
                    <a:pt x="2013" y="7574"/>
                    <a:pt x="2026" y="7386"/>
                    <a:pt x="2051" y="7197"/>
                  </a:cubicBezTo>
                  <a:cubicBezTo>
                    <a:pt x="2051" y="7172"/>
                    <a:pt x="2035" y="7159"/>
                    <a:pt x="2020" y="7159"/>
                  </a:cubicBezTo>
                  <a:cubicBezTo>
                    <a:pt x="2004" y="7159"/>
                    <a:pt x="1988" y="7172"/>
                    <a:pt x="1988" y="7197"/>
                  </a:cubicBezTo>
                  <a:cubicBezTo>
                    <a:pt x="1963" y="7348"/>
                    <a:pt x="1951" y="7487"/>
                    <a:pt x="1963" y="7638"/>
                  </a:cubicBezTo>
                  <a:cubicBezTo>
                    <a:pt x="1951" y="7650"/>
                    <a:pt x="1951" y="7663"/>
                    <a:pt x="1951" y="7663"/>
                  </a:cubicBezTo>
                  <a:cubicBezTo>
                    <a:pt x="1951" y="7734"/>
                    <a:pt x="1951" y="7805"/>
                    <a:pt x="1961" y="7876"/>
                  </a:cubicBezTo>
                  <a:lnTo>
                    <a:pt x="1951" y="7876"/>
                  </a:lnTo>
                  <a:lnTo>
                    <a:pt x="1951" y="7864"/>
                  </a:lnTo>
                  <a:lnTo>
                    <a:pt x="1951" y="7814"/>
                  </a:lnTo>
                  <a:cubicBezTo>
                    <a:pt x="1951" y="7788"/>
                    <a:pt x="1938" y="7750"/>
                    <a:pt x="1938" y="7713"/>
                  </a:cubicBezTo>
                  <a:cubicBezTo>
                    <a:pt x="1938" y="7700"/>
                    <a:pt x="1925" y="7688"/>
                    <a:pt x="1912" y="7688"/>
                  </a:cubicBezTo>
                  <a:cubicBezTo>
                    <a:pt x="1900" y="7688"/>
                    <a:pt x="1887" y="7688"/>
                    <a:pt x="1875" y="7700"/>
                  </a:cubicBezTo>
                  <a:cubicBezTo>
                    <a:pt x="1875" y="7675"/>
                    <a:pt x="1875" y="7650"/>
                    <a:pt x="1862" y="7638"/>
                  </a:cubicBezTo>
                  <a:cubicBezTo>
                    <a:pt x="1862" y="7612"/>
                    <a:pt x="1850" y="7612"/>
                    <a:pt x="1837" y="7612"/>
                  </a:cubicBezTo>
                  <a:cubicBezTo>
                    <a:pt x="1837" y="7549"/>
                    <a:pt x="1837" y="7487"/>
                    <a:pt x="1825" y="7423"/>
                  </a:cubicBezTo>
                  <a:cubicBezTo>
                    <a:pt x="1825" y="7405"/>
                    <a:pt x="1809" y="7395"/>
                    <a:pt x="1793" y="7395"/>
                  </a:cubicBezTo>
                  <a:cubicBezTo>
                    <a:pt x="1777" y="7395"/>
                    <a:pt x="1761" y="7405"/>
                    <a:pt x="1761" y="7423"/>
                  </a:cubicBezTo>
                  <a:cubicBezTo>
                    <a:pt x="1761" y="7562"/>
                    <a:pt x="1775" y="7688"/>
                    <a:pt x="1775" y="7826"/>
                  </a:cubicBezTo>
                  <a:cubicBezTo>
                    <a:pt x="1749" y="7700"/>
                    <a:pt x="1749" y="7574"/>
                    <a:pt x="1761" y="7448"/>
                  </a:cubicBezTo>
                  <a:cubicBezTo>
                    <a:pt x="1761" y="7423"/>
                    <a:pt x="1749" y="7411"/>
                    <a:pt x="1724" y="7411"/>
                  </a:cubicBezTo>
                  <a:cubicBezTo>
                    <a:pt x="1711" y="7411"/>
                    <a:pt x="1699" y="7423"/>
                    <a:pt x="1699" y="7448"/>
                  </a:cubicBezTo>
                  <a:cubicBezTo>
                    <a:pt x="1699" y="7461"/>
                    <a:pt x="1686" y="7474"/>
                    <a:pt x="1686" y="7499"/>
                  </a:cubicBezTo>
                  <a:lnTo>
                    <a:pt x="1686" y="7461"/>
                  </a:lnTo>
                  <a:cubicBezTo>
                    <a:pt x="1686" y="7448"/>
                    <a:pt x="1674" y="7423"/>
                    <a:pt x="1661" y="7423"/>
                  </a:cubicBezTo>
                  <a:cubicBezTo>
                    <a:pt x="1649" y="7423"/>
                    <a:pt x="1649" y="7436"/>
                    <a:pt x="1636" y="7436"/>
                  </a:cubicBezTo>
                  <a:lnTo>
                    <a:pt x="1636" y="7361"/>
                  </a:lnTo>
                  <a:cubicBezTo>
                    <a:pt x="1649" y="7210"/>
                    <a:pt x="1674" y="7071"/>
                    <a:pt x="1699" y="6933"/>
                  </a:cubicBezTo>
                  <a:cubicBezTo>
                    <a:pt x="1707" y="6908"/>
                    <a:pt x="1683" y="6889"/>
                    <a:pt x="1662" y="6889"/>
                  </a:cubicBezTo>
                  <a:cubicBezTo>
                    <a:pt x="1651" y="6889"/>
                    <a:pt x="1640" y="6895"/>
                    <a:pt x="1636" y="6908"/>
                  </a:cubicBezTo>
                  <a:cubicBezTo>
                    <a:pt x="1611" y="7059"/>
                    <a:pt x="1585" y="7197"/>
                    <a:pt x="1573" y="7348"/>
                  </a:cubicBezTo>
                  <a:lnTo>
                    <a:pt x="1573" y="7361"/>
                  </a:lnTo>
                  <a:cubicBezTo>
                    <a:pt x="1560" y="7461"/>
                    <a:pt x="1560" y="7562"/>
                    <a:pt x="1560" y="7650"/>
                  </a:cubicBezTo>
                  <a:cubicBezTo>
                    <a:pt x="1548" y="7638"/>
                    <a:pt x="1535" y="7624"/>
                    <a:pt x="1510" y="7612"/>
                  </a:cubicBezTo>
                  <a:lnTo>
                    <a:pt x="1510" y="7436"/>
                  </a:lnTo>
                  <a:lnTo>
                    <a:pt x="1523" y="7436"/>
                  </a:lnTo>
                  <a:lnTo>
                    <a:pt x="1523" y="7411"/>
                  </a:lnTo>
                  <a:lnTo>
                    <a:pt x="1523" y="7361"/>
                  </a:lnTo>
                  <a:cubicBezTo>
                    <a:pt x="1523" y="7285"/>
                    <a:pt x="1523" y="7210"/>
                    <a:pt x="1535" y="7121"/>
                  </a:cubicBezTo>
                  <a:cubicBezTo>
                    <a:pt x="1535" y="7109"/>
                    <a:pt x="1523" y="7096"/>
                    <a:pt x="1498" y="7096"/>
                  </a:cubicBezTo>
                  <a:cubicBezTo>
                    <a:pt x="1485" y="7096"/>
                    <a:pt x="1473" y="7109"/>
                    <a:pt x="1473" y="7121"/>
                  </a:cubicBezTo>
                  <a:cubicBezTo>
                    <a:pt x="1460" y="7172"/>
                    <a:pt x="1460" y="7222"/>
                    <a:pt x="1460" y="7272"/>
                  </a:cubicBezTo>
                  <a:cubicBezTo>
                    <a:pt x="1448" y="7272"/>
                    <a:pt x="1448" y="7272"/>
                    <a:pt x="1448" y="7285"/>
                  </a:cubicBezTo>
                  <a:lnTo>
                    <a:pt x="1448" y="7311"/>
                  </a:lnTo>
                  <a:lnTo>
                    <a:pt x="1448" y="7361"/>
                  </a:lnTo>
                  <a:lnTo>
                    <a:pt x="1448" y="7537"/>
                  </a:lnTo>
                  <a:cubicBezTo>
                    <a:pt x="1435" y="7524"/>
                    <a:pt x="1422" y="7499"/>
                    <a:pt x="1422" y="7474"/>
                  </a:cubicBezTo>
                  <a:lnTo>
                    <a:pt x="1422" y="7461"/>
                  </a:lnTo>
                  <a:cubicBezTo>
                    <a:pt x="1384" y="7197"/>
                    <a:pt x="1384" y="6933"/>
                    <a:pt x="1422" y="6682"/>
                  </a:cubicBezTo>
                  <a:cubicBezTo>
                    <a:pt x="1430" y="6659"/>
                    <a:pt x="1410" y="6641"/>
                    <a:pt x="1390" y="6641"/>
                  </a:cubicBezTo>
                  <a:cubicBezTo>
                    <a:pt x="1377" y="6641"/>
                    <a:pt x="1364" y="6649"/>
                    <a:pt x="1359" y="6669"/>
                  </a:cubicBezTo>
                  <a:cubicBezTo>
                    <a:pt x="1334" y="6845"/>
                    <a:pt x="1334" y="7021"/>
                    <a:pt x="1334" y="7185"/>
                  </a:cubicBezTo>
                  <a:cubicBezTo>
                    <a:pt x="1334" y="7172"/>
                    <a:pt x="1322" y="7147"/>
                    <a:pt x="1322" y="7121"/>
                  </a:cubicBezTo>
                  <a:cubicBezTo>
                    <a:pt x="1322" y="7109"/>
                    <a:pt x="1297" y="7096"/>
                    <a:pt x="1284" y="7096"/>
                  </a:cubicBezTo>
                  <a:cubicBezTo>
                    <a:pt x="1279" y="7094"/>
                    <a:pt x="1274" y="7093"/>
                    <a:pt x="1269" y="7093"/>
                  </a:cubicBezTo>
                  <a:cubicBezTo>
                    <a:pt x="1247" y="7093"/>
                    <a:pt x="1223" y="7114"/>
                    <a:pt x="1233" y="7135"/>
                  </a:cubicBezTo>
                  <a:cubicBezTo>
                    <a:pt x="1246" y="7222"/>
                    <a:pt x="1272" y="7311"/>
                    <a:pt x="1297" y="7398"/>
                  </a:cubicBezTo>
                  <a:cubicBezTo>
                    <a:pt x="1272" y="7386"/>
                    <a:pt x="1258" y="7361"/>
                    <a:pt x="1246" y="7348"/>
                  </a:cubicBezTo>
                  <a:cubicBezTo>
                    <a:pt x="1246" y="7336"/>
                    <a:pt x="1258" y="7323"/>
                    <a:pt x="1258" y="7311"/>
                  </a:cubicBezTo>
                  <a:cubicBezTo>
                    <a:pt x="1233" y="7222"/>
                    <a:pt x="1221" y="7135"/>
                    <a:pt x="1208" y="7034"/>
                  </a:cubicBezTo>
                  <a:cubicBezTo>
                    <a:pt x="1221" y="6971"/>
                    <a:pt x="1221" y="6920"/>
                    <a:pt x="1246" y="6858"/>
                  </a:cubicBezTo>
                  <a:cubicBezTo>
                    <a:pt x="1254" y="6835"/>
                    <a:pt x="1234" y="6817"/>
                    <a:pt x="1214" y="6817"/>
                  </a:cubicBezTo>
                  <a:cubicBezTo>
                    <a:pt x="1201" y="6817"/>
                    <a:pt x="1188" y="6825"/>
                    <a:pt x="1183" y="6845"/>
                  </a:cubicBezTo>
                  <a:cubicBezTo>
                    <a:pt x="1171" y="6870"/>
                    <a:pt x="1171" y="6895"/>
                    <a:pt x="1158" y="6933"/>
                  </a:cubicBezTo>
                  <a:cubicBezTo>
                    <a:pt x="1146" y="6933"/>
                    <a:pt x="1146" y="6945"/>
                    <a:pt x="1146" y="6958"/>
                  </a:cubicBezTo>
                  <a:lnTo>
                    <a:pt x="1146" y="7034"/>
                  </a:lnTo>
                  <a:lnTo>
                    <a:pt x="1146" y="7235"/>
                  </a:lnTo>
                  <a:lnTo>
                    <a:pt x="1096" y="7185"/>
                  </a:lnTo>
                  <a:cubicBezTo>
                    <a:pt x="1108" y="6920"/>
                    <a:pt x="1133" y="6657"/>
                    <a:pt x="1171" y="6392"/>
                  </a:cubicBezTo>
                  <a:cubicBezTo>
                    <a:pt x="1171" y="6362"/>
                    <a:pt x="1148" y="6345"/>
                    <a:pt x="1129" y="6345"/>
                  </a:cubicBezTo>
                  <a:cubicBezTo>
                    <a:pt x="1117" y="6345"/>
                    <a:pt x="1108" y="6352"/>
                    <a:pt x="1108" y="6367"/>
                  </a:cubicBezTo>
                  <a:cubicBezTo>
                    <a:pt x="1070" y="6581"/>
                    <a:pt x="1057" y="6782"/>
                    <a:pt x="1045" y="6984"/>
                  </a:cubicBezTo>
                  <a:cubicBezTo>
                    <a:pt x="1032" y="6870"/>
                    <a:pt x="1020" y="6757"/>
                    <a:pt x="995" y="6644"/>
                  </a:cubicBezTo>
                  <a:cubicBezTo>
                    <a:pt x="989" y="6628"/>
                    <a:pt x="975" y="6621"/>
                    <a:pt x="962" y="6621"/>
                  </a:cubicBezTo>
                  <a:cubicBezTo>
                    <a:pt x="943" y="6621"/>
                    <a:pt x="925" y="6634"/>
                    <a:pt x="932" y="6657"/>
                  </a:cubicBezTo>
                  <a:cubicBezTo>
                    <a:pt x="945" y="6707"/>
                    <a:pt x="957" y="6769"/>
                    <a:pt x="957" y="6820"/>
                  </a:cubicBezTo>
                  <a:cubicBezTo>
                    <a:pt x="945" y="6833"/>
                    <a:pt x="945" y="6845"/>
                    <a:pt x="945" y="6858"/>
                  </a:cubicBezTo>
                  <a:cubicBezTo>
                    <a:pt x="945" y="6920"/>
                    <a:pt x="957" y="6971"/>
                    <a:pt x="970" y="7021"/>
                  </a:cubicBezTo>
                  <a:cubicBezTo>
                    <a:pt x="945" y="6996"/>
                    <a:pt x="932" y="6971"/>
                    <a:pt x="906" y="6945"/>
                  </a:cubicBezTo>
                  <a:cubicBezTo>
                    <a:pt x="919" y="6933"/>
                    <a:pt x="932" y="6920"/>
                    <a:pt x="932" y="6908"/>
                  </a:cubicBezTo>
                  <a:cubicBezTo>
                    <a:pt x="906" y="6707"/>
                    <a:pt x="932" y="6506"/>
                    <a:pt x="995" y="6317"/>
                  </a:cubicBezTo>
                  <a:cubicBezTo>
                    <a:pt x="1010" y="6295"/>
                    <a:pt x="994" y="6282"/>
                    <a:pt x="974" y="6282"/>
                  </a:cubicBezTo>
                  <a:cubicBezTo>
                    <a:pt x="959" y="6282"/>
                    <a:pt x="942" y="6289"/>
                    <a:pt x="932" y="6305"/>
                  </a:cubicBezTo>
                  <a:cubicBezTo>
                    <a:pt x="869" y="6481"/>
                    <a:pt x="844" y="6669"/>
                    <a:pt x="856" y="6858"/>
                  </a:cubicBezTo>
                  <a:cubicBezTo>
                    <a:pt x="844" y="6782"/>
                    <a:pt x="831" y="6719"/>
                    <a:pt x="819" y="6644"/>
                  </a:cubicBezTo>
                  <a:lnTo>
                    <a:pt x="819" y="6481"/>
                  </a:lnTo>
                  <a:cubicBezTo>
                    <a:pt x="831" y="6355"/>
                    <a:pt x="856" y="6229"/>
                    <a:pt x="881" y="6090"/>
                  </a:cubicBezTo>
                  <a:cubicBezTo>
                    <a:pt x="881" y="6069"/>
                    <a:pt x="860" y="6055"/>
                    <a:pt x="843" y="6055"/>
                  </a:cubicBezTo>
                  <a:cubicBezTo>
                    <a:pt x="830" y="6055"/>
                    <a:pt x="819" y="6062"/>
                    <a:pt x="819" y="6078"/>
                  </a:cubicBezTo>
                  <a:cubicBezTo>
                    <a:pt x="794" y="6204"/>
                    <a:pt x="769" y="6342"/>
                    <a:pt x="755" y="6468"/>
                  </a:cubicBezTo>
                  <a:cubicBezTo>
                    <a:pt x="730" y="6468"/>
                    <a:pt x="705" y="6481"/>
                    <a:pt x="718" y="6518"/>
                  </a:cubicBezTo>
                  <a:cubicBezTo>
                    <a:pt x="730" y="6556"/>
                    <a:pt x="730" y="6606"/>
                    <a:pt x="743" y="6657"/>
                  </a:cubicBezTo>
                  <a:lnTo>
                    <a:pt x="743" y="6694"/>
                  </a:lnTo>
                  <a:cubicBezTo>
                    <a:pt x="730" y="6682"/>
                    <a:pt x="730" y="6669"/>
                    <a:pt x="718" y="6644"/>
                  </a:cubicBezTo>
                  <a:cubicBezTo>
                    <a:pt x="680" y="6417"/>
                    <a:pt x="680" y="6204"/>
                    <a:pt x="693" y="5978"/>
                  </a:cubicBezTo>
                  <a:cubicBezTo>
                    <a:pt x="693" y="5959"/>
                    <a:pt x="677" y="5949"/>
                    <a:pt x="660" y="5949"/>
                  </a:cubicBezTo>
                  <a:cubicBezTo>
                    <a:pt x="643" y="5949"/>
                    <a:pt x="624" y="5959"/>
                    <a:pt x="618" y="5978"/>
                  </a:cubicBezTo>
                  <a:cubicBezTo>
                    <a:pt x="618" y="6154"/>
                    <a:pt x="618" y="6330"/>
                    <a:pt x="630" y="6506"/>
                  </a:cubicBezTo>
                  <a:cubicBezTo>
                    <a:pt x="605" y="6442"/>
                    <a:pt x="579" y="6392"/>
                    <a:pt x="554" y="6342"/>
                  </a:cubicBezTo>
                  <a:cubicBezTo>
                    <a:pt x="517" y="6166"/>
                    <a:pt x="542" y="5978"/>
                    <a:pt x="567" y="5802"/>
                  </a:cubicBezTo>
                  <a:cubicBezTo>
                    <a:pt x="574" y="5779"/>
                    <a:pt x="556" y="5766"/>
                    <a:pt x="537" y="5766"/>
                  </a:cubicBezTo>
                  <a:cubicBezTo>
                    <a:pt x="524" y="5766"/>
                    <a:pt x="509" y="5773"/>
                    <a:pt x="504" y="5788"/>
                  </a:cubicBezTo>
                  <a:cubicBezTo>
                    <a:pt x="492" y="5902"/>
                    <a:pt x="467" y="6028"/>
                    <a:pt x="467" y="6154"/>
                  </a:cubicBezTo>
                  <a:cubicBezTo>
                    <a:pt x="454" y="6115"/>
                    <a:pt x="442" y="6090"/>
                    <a:pt x="429" y="6065"/>
                  </a:cubicBezTo>
                  <a:cubicBezTo>
                    <a:pt x="442" y="6053"/>
                    <a:pt x="454" y="6040"/>
                    <a:pt x="454" y="6028"/>
                  </a:cubicBezTo>
                  <a:cubicBezTo>
                    <a:pt x="416" y="5889"/>
                    <a:pt x="416" y="5751"/>
                    <a:pt x="454" y="5626"/>
                  </a:cubicBezTo>
                  <a:cubicBezTo>
                    <a:pt x="462" y="5601"/>
                    <a:pt x="438" y="5581"/>
                    <a:pt x="417" y="5581"/>
                  </a:cubicBezTo>
                  <a:cubicBezTo>
                    <a:pt x="406" y="5581"/>
                    <a:pt x="396" y="5587"/>
                    <a:pt x="391" y="5600"/>
                  </a:cubicBezTo>
                  <a:cubicBezTo>
                    <a:pt x="366" y="5701"/>
                    <a:pt x="366" y="5788"/>
                    <a:pt x="366" y="5889"/>
                  </a:cubicBezTo>
                  <a:cubicBezTo>
                    <a:pt x="366" y="5877"/>
                    <a:pt x="366" y="5877"/>
                    <a:pt x="353" y="5864"/>
                  </a:cubicBezTo>
                  <a:cubicBezTo>
                    <a:pt x="316" y="5663"/>
                    <a:pt x="316" y="5449"/>
                    <a:pt x="328" y="5248"/>
                  </a:cubicBezTo>
                  <a:cubicBezTo>
                    <a:pt x="328" y="5223"/>
                    <a:pt x="312" y="5211"/>
                    <a:pt x="297" y="5211"/>
                  </a:cubicBezTo>
                  <a:cubicBezTo>
                    <a:pt x="281" y="5211"/>
                    <a:pt x="266" y="5223"/>
                    <a:pt x="266" y="5248"/>
                  </a:cubicBezTo>
                  <a:cubicBezTo>
                    <a:pt x="266" y="5336"/>
                    <a:pt x="252" y="5436"/>
                    <a:pt x="252" y="5525"/>
                  </a:cubicBezTo>
                  <a:cubicBezTo>
                    <a:pt x="227" y="5411"/>
                    <a:pt x="202" y="5299"/>
                    <a:pt x="190" y="5185"/>
                  </a:cubicBezTo>
                  <a:cubicBezTo>
                    <a:pt x="115" y="4732"/>
                    <a:pt x="102" y="4318"/>
                    <a:pt x="127" y="3953"/>
                  </a:cubicBezTo>
                  <a:close/>
                  <a:moveTo>
                    <a:pt x="10220" y="0"/>
                  </a:moveTo>
                  <a:cubicBezTo>
                    <a:pt x="10003" y="0"/>
                    <a:pt x="9791" y="15"/>
                    <a:pt x="9596" y="42"/>
                  </a:cubicBezTo>
                  <a:cubicBezTo>
                    <a:pt x="9206" y="92"/>
                    <a:pt x="8904" y="155"/>
                    <a:pt x="8641" y="218"/>
                  </a:cubicBezTo>
                  <a:cubicBezTo>
                    <a:pt x="8225" y="309"/>
                    <a:pt x="7879" y="383"/>
                    <a:pt x="7390" y="383"/>
                  </a:cubicBezTo>
                  <a:cubicBezTo>
                    <a:pt x="6934" y="383"/>
                    <a:pt x="6352" y="319"/>
                    <a:pt x="5472" y="143"/>
                  </a:cubicBezTo>
                  <a:cubicBezTo>
                    <a:pt x="5229" y="94"/>
                    <a:pt x="4975" y="71"/>
                    <a:pt x="4715" y="71"/>
                  </a:cubicBezTo>
                  <a:cubicBezTo>
                    <a:pt x="3279" y="71"/>
                    <a:pt x="1665" y="777"/>
                    <a:pt x="781" y="1853"/>
                  </a:cubicBezTo>
                  <a:cubicBezTo>
                    <a:pt x="479" y="2230"/>
                    <a:pt x="177" y="2758"/>
                    <a:pt x="115" y="3424"/>
                  </a:cubicBezTo>
                  <a:cubicBezTo>
                    <a:pt x="51" y="3865"/>
                    <a:pt x="1" y="4494"/>
                    <a:pt x="115" y="5185"/>
                  </a:cubicBezTo>
                  <a:cubicBezTo>
                    <a:pt x="152" y="5411"/>
                    <a:pt x="215" y="5638"/>
                    <a:pt x="291" y="5889"/>
                  </a:cubicBezTo>
                  <a:cubicBezTo>
                    <a:pt x="303" y="5927"/>
                    <a:pt x="316" y="5978"/>
                    <a:pt x="328" y="6015"/>
                  </a:cubicBezTo>
                  <a:cubicBezTo>
                    <a:pt x="328" y="6028"/>
                    <a:pt x="341" y="6040"/>
                    <a:pt x="353" y="6040"/>
                  </a:cubicBezTo>
                  <a:cubicBezTo>
                    <a:pt x="391" y="6141"/>
                    <a:pt x="442" y="6254"/>
                    <a:pt x="492" y="6355"/>
                  </a:cubicBezTo>
                  <a:cubicBezTo>
                    <a:pt x="492" y="6392"/>
                    <a:pt x="504" y="6417"/>
                    <a:pt x="517" y="6455"/>
                  </a:cubicBezTo>
                  <a:cubicBezTo>
                    <a:pt x="517" y="6468"/>
                    <a:pt x="529" y="6481"/>
                    <a:pt x="542" y="6481"/>
                  </a:cubicBezTo>
                  <a:cubicBezTo>
                    <a:pt x="605" y="6593"/>
                    <a:pt x="680" y="6719"/>
                    <a:pt x="769" y="6845"/>
                  </a:cubicBezTo>
                  <a:cubicBezTo>
                    <a:pt x="769" y="6858"/>
                    <a:pt x="781" y="6870"/>
                    <a:pt x="794" y="6895"/>
                  </a:cubicBezTo>
                  <a:cubicBezTo>
                    <a:pt x="806" y="6895"/>
                    <a:pt x="806" y="6908"/>
                    <a:pt x="806" y="6908"/>
                  </a:cubicBezTo>
                  <a:cubicBezTo>
                    <a:pt x="806" y="6920"/>
                    <a:pt x="819" y="6933"/>
                    <a:pt x="819" y="6933"/>
                  </a:cubicBezTo>
                  <a:cubicBezTo>
                    <a:pt x="819" y="6958"/>
                    <a:pt x="831" y="6958"/>
                    <a:pt x="844" y="6958"/>
                  </a:cubicBezTo>
                  <a:cubicBezTo>
                    <a:pt x="894" y="7034"/>
                    <a:pt x="945" y="7109"/>
                    <a:pt x="1007" y="7172"/>
                  </a:cubicBezTo>
                  <a:cubicBezTo>
                    <a:pt x="1007" y="7197"/>
                    <a:pt x="1020" y="7222"/>
                    <a:pt x="1020" y="7247"/>
                  </a:cubicBezTo>
                  <a:cubicBezTo>
                    <a:pt x="1027" y="7262"/>
                    <a:pt x="1039" y="7268"/>
                    <a:pt x="1050" y="7268"/>
                  </a:cubicBezTo>
                  <a:cubicBezTo>
                    <a:pt x="1058" y="7268"/>
                    <a:pt x="1065" y="7265"/>
                    <a:pt x="1070" y="7260"/>
                  </a:cubicBezTo>
                  <a:cubicBezTo>
                    <a:pt x="1108" y="7298"/>
                    <a:pt x="1133" y="7323"/>
                    <a:pt x="1158" y="7361"/>
                  </a:cubicBezTo>
                  <a:cubicBezTo>
                    <a:pt x="1171" y="7373"/>
                    <a:pt x="1171" y="7373"/>
                    <a:pt x="1183" y="7373"/>
                  </a:cubicBezTo>
                  <a:cubicBezTo>
                    <a:pt x="1297" y="7499"/>
                    <a:pt x="1422" y="7624"/>
                    <a:pt x="1560" y="7738"/>
                  </a:cubicBezTo>
                  <a:cubicBezTo>
                    <a:pt x="1573" y="7750"/>
                    <a:pt x="1573" y="7763"/>
                    <a:pt x="1585" y="7763"/>
                  </a:cubicBezTo>
                  <a:cubicBezTo>
                    <a:pt x="1711" y="7864"/>
                    <a:pt x="1850" y="7977"/>
                    <a:pt x="2001" y="8065"/>
                  </a:cubicBezTo>
                  <a:lnTo>
                    <a:pt x="2001" y="8077"/>
                  </a:lnTo>
                  <a:cubicBezTo>
                    <a:pt x="2001" y="8086"/>
                    <a:pt x="2014" y="8095"/>
                    <a:pt x="2025" y="8095"/>
                  </a:cubicBezTo>
                  <a:cubicBezTo>
                    <a:pt x="2030" y="8095"/>
                    <a:pt x="2035" y="8094"/>
                    <a:pt x="2038" y="8090"/>
                  </a:cubicBezTo>
                  <a:lnTo>
                    <a:pt x="2152" y="8166"/>
                  </a:lnTo>
                  <a:cubicBezTo>
                    <a:pt x="2152" y="8184"/>
                    <a:pt x="2165" y="8196"/>
                    <a:pt x="2177" y="8196"/>
                  </a:cubicBezTo>
                  <a:cubicBezTo>
                    <a:pt x="2182" y="8196"/>
                    <a:pt x="2186" y="8194"/>
                    <a:pt x="2189" y="8191"/>
                  </a:cubicBezTo>
                  <a:cubicBezTo>
                    <a:pt x="2214" y="8203"/>
                    <a:pt x="2227" y="8216"/>
                    <a:pt x="2239" y="8216"/>
                  </a:cubicBezTo>
                  <a:cubicBezTo>
                    <a:pt x="2252" y="8241"/>
                    <a:pt x="2265" y="8241"/>
                    <a:pt x="2278" y="8241"/>
                  </a:cubicBezTo>
                  <a:cubicBezTo>
                    <a:pt x="2390" y="8304"/>
                    <a:pt x="2516" y="8379"/>
                    <a:pt x="2655" y="8442"/>
                  </a:cubicBezTo>
                  <a:cubicBezTo>
                    <a:pt x="2667" y="8454"/>
                    <a:pt x="2680" y="8454"/>
                    <a:pt x="2692" y="8454"/>
                  </a:cubicBezTo>
                  <a:cubicBezTo>
                    <a:pt x="2781" y="8493"/>
                    <a:pt x="2868" y="8543"/>
                    <a:pt x="2957" y="8580"/>
                  </a:cubicBezTo>
                  <a:cubicBezTo>
                    <a:pt x="2969" y="8593"/>
                    <a:pt x="2982" y="8593"/>
                    <a:pt x="2994" y="8593"/>
                  </a:cubicBezTo>
                  <a:cubicBezTo>
                    <a:pt x="3082" y="8630"/>
                    <a:pt x="3183" y="8669"/>
                    <a:pt x="3271" y="8694"/>
                  </a:cubicBezTo>
                  <a:cubicBezTo>
                    <a:pt x="3271" y="8718"/>
                    <a:pt x="3286" y="8726"/>
                    <a:pt x="3304" y="8726"/>
                  </a:cubicBezTo>
                  <a:cubicBezTo>
                    <a:pt x="3314" y="8726"/>
                    <a:pt x="3325" y="8723"/>
                    <a:pt x="3334" y="8719"/>
                  </a:cubicBezTo>
                  <a:cubicBezTo>
                    <a:pt x="3334" y="8719"/>
                    <a:pt x="3346" y="8719"/>
                    <a:pt x="3346" y="8731"/>
                  </a:cubicBezTo>
                  <a:cubicBezTo>
                    <a:pt x="3460" y="8769"/>
                    <a:pt x="3572" y="8794"/>
                    <a:pt x="3686" y="8832"/>
                  </a:cubicBezTo>
                  <a:cubicBezTo>
                    <a:pt x="3686" y="8832"/>
                    <a:pt x="3691" y="8837"/>
                    <a:pt x="3699" y="8837"/>
                  </a:cubicBezTo>
                  <a:cubicBezTo>
                    <a:pt x="3703" y="8837"/>
                    <a:pt x="3707" y="8836"/>
                    <a:pt x="3711" y="8832"/>
                  </a:cubicBezTo>
                  <a:cubicBezTo>
                    <a:pt x="3824" y="8870"/>
                    <a:pt x="3938" y="8895"/>
                    <a:pt x="4050" y="8920"/>
                  </a:cubicBezTo>
                  <a:cubicBezTo>
                    <a:pt x="4050" y="8945"/>
                    <a:pt x="4050" y="8957"/>
                    <a:pt x="4063" y="8971"/>
                  </a:cubicBezTo>
                  <a:cubicBezTo>
                    <a:pt x="4063" y="8986"/>
                    <a:pt x="4074" y="8993"/>
                    <a:pt x="4087" y="8993"/>
                  </a:cubicBezTo>
                  <a:cubicBezTo>
                    <a:pt x="4105" y="8993"/>
                    <a:pt x="4126" y="8980"/>
                    <a:pt x="4126" y="8957"/>
                  </a:cubicBezTo>
                  <a:cubicBezTo>
                    <a:pt x="4126" y="8945"/>
                    <a:pt x="4114" y="8945"/>
                    <a:pt x="4114" y="8932"/>
                  </a:cubicBezTo>
                  <a:lnTo>
                    <a:pt x="4114" y="8932"/>
                  </a:lnTo>
                  <a:cubicBezTo>
                    <a:pt x="4151" y="8945"/>
                    <a:pt x="4176" y="8945"/>
                    <a:pt x="4201" y="8957"/>
                  </a:cubicBezTo>
                  <a:lnTo>
                    <a:pt x="4214" y="8957"/>
                  </a:lnTo>
                  <a:cubicBezTo>
                    <a:pt x="4221" y="8972"/>
                    <a:pt x="4233" y="8978"/>
                    <a:pt x="4244" y="8978"/>
                  </a:cubicBezTo>
                  <a:cubicBezTo>
                    <a:pt x="4252" y="8978"/>
                    <a:pt x="4259" y="8975"/>
                    <a:pt x="4264" y="8971"/>
                  </a:cubicBezTo>
                  <a:lnTo>
                    <a:pt x="4528" y="9008"/>
                  </a:lnTo>
                  <a:cubicBezTo>
                    <a:pt x="4528" y="9023"/>
                    <a:pt x="4548" y="9034"/>
                    <a:pt x="4565" y="9034"/>
                  </a:cubicBezTo>
                  <a:cubicBezTo>
                    <a:pt x="4576" y="9034"/>
                    <a:pt x="4586" y="9030"/>
                    <a:pt x="4591" y="9021"/>
                  </a:cubicBezTo>
                  <a:cubicBezTo>
                    <a:pt x="4717" y="9033"/>
                    <a:pt x="4843" y="9046"/>
                    <a:pt x="4969" y="9046"/>
                  </a:cubicBezTo>
                  <a:cubicBezTo>
                    <a:pt x="4969" y="9054"/>
                    <a:pt x="4981" y="9063"/>
                    <a:pt x="4993" y="9063"/>
                  </a:cubicBezTo>
                  <a:cubicBezTo>
                    <a:pt x="4998" y="9063"/>
                    <a:pt x="5002" y="9062"/>
                    <a:pt x="5006" y="9058"/>
                  </a:cubicBezTo>
                  <a:cubicBezTo>
                    <a:pt x="5019" y="9058"/>
                    <a:pt x="5019" y="9046"/>
                    <a:pt x="5019" y="9046"/>
                  </a:cubicBezTo>
                  <a:lnTo>
                    <a:pt x="5170" y="9046"/>
                  </a:lnTo>
                  <a:cubicBezTo>
                    <a:pt x="5635" y="9046"/>
                    <a:pt x="6075" y="8983"/>
                    <a:pt x="6515" y="8857"/>
                  </a:cubicBezTo>
                  <a:lnTo>
                    <a:pt x="6528" y="8857"/>
                  </a:lnTo>
                  <a:cubicBezTo>
                    <a:pt x="6629" y="8820"/>
                    <a:pt x="6741" y="8781"/>
                    <a:pt x="6842" y="8744"/>
                  </a:cubicBezTo>
                  <a:cubicBezTo>
                    <a:pt x="6849" y="8747"/>
                    <a:pt x="6855" y="8749"/>
                    <a:pt x="6861" y="8749"/>
                  </a:cubicBezTo>
                  <a:cubicBezTo>
                    <a:pt x="6879" y="8749"/>
                    <a:pt x="6892" y="8737"/>
                    <a:pt x="6892" y="8719"/>
                  </a:cubicBezTo>
                  <a:cubicBezTo>
                    <a:pt x="6942" y="8706"/>
                    <a:pt x="6981" y="8694"/>
                    <a:pt x="7031" y="8669"/>
                  </a:cubicBezTo>
                  <a:cubicBezTo>
                    <a:pt x="7035" y="8678"/>
                    <a:pt x="7044" y="8682"/>
                    <a:pt x="7054" y="8682"/>
                  </a:cubicBezTo>
                  <a:cubicBezTo>
                    <a:pt x="7071" y="8682"/>
                    <a:pt x="7089" y="8668"/>
                    <a:pt x="7081" y="8644"/>
                  </a:cubicBezTo>
                  <a:cubicBezTo>
                    <a:pt x="7232" y="8580"/>
                    <a:pt x="7383" y="8505"/>
                    <a:pt x="7521" y="8417"/>
                  </a:cubicBezTo>
                  <a:cubicBezTo>
                    <a:pt x="7527" y="8423"/>
                    <a:pt x="7534" y="8426"/>
                    <a:pt x="7540" y="8426"/>
                  </a:cubicBezTo>
                  <a:cubicBezTo>
                    <a:pt x="7546" y="8426"/>
                    <a:pt x="7553" y="8423"/>
                    <a:pt x="7559" y="8417"/>
                  </a:cubicBezTo>
                  <a:lnTo>
                    <a:pt x="7559" y="8404"/>
                  </a:lnTo>
                  <a:cubicBezTo>
                    <a:pt x="7635" y="8367"/>
                    <a:pt x="7710" y="8317"/>
                    <a:pt x="7772" y="8278"/>
                  </a:cubicBezTo>
                  <a:cubicBezTo>
                    <a:pt x="7823" y="8241"/>
                    <a:pt x="7873" y="8203"/>
                    <a:pt x="7923" y="8178"/>
                  </a:cubicBezTo>
                  <a:cubicBezTo>
                    <a:pt x="7929" y="8184"/>
                    <a:pt x="7936" y="8186"/>
                    <a:pt x="7942" y="8186"/>
                  </a:cubicBezTo>
                  <a:cubicBezTo>
                    <a:pt x="7964" y="8186"/>
                    <a:pt x="7984" y="8160"/>
                    <a:pt x="7974" y="8141"/>
                  </a:cubicBezTo>
                  <a:cubicBezTo>
                    <a:pt x="8037" y="8102"/>
                    <a:pt x="8087" y="8065"/>
                    <a:pt x="8138" y="8027"/>
                  </a:cubicBezTo>
                  <a:lnTo>
                    <a:pt x="8150" y="8027"/>
                  </a:lnTo>
                  <a:lnTo>
                    <a:pt x="8150" y="8015"/>
                  </a:lnTo>
                  <a:cubicBezTo>
                    <a:pt x="8175" y="8002"/>
                    <a:pt x="8200" y="7977"/>
                    <a:pt x="8225" y="7965"/>
                  </a:cubicBezTo>
                  <a:cubicBezTo>
                    <a:pt x="8238" y="7965"/>
                    <a:pt x="8250" y="7951"/>
                    <a:pt x="8250" y="7939"/>
                  </a:cubicBezTo>
                  <a:cubicBezTo>
                    <a:pt x="8326" y="7889"/>
                    <a:pt x="8389" y="7826"/>
                    <a:pt x="8451" y="7775"/>
                  </a:cubicBezTo>
                  <a:lnTo>
                    <a:pt x="8465" y="7775"/>
                  </a:lnTo>
                  <a:cubicBezTo>
                    <a:pt x="8552" y="7700"/>
                    <a:pt x="8628" y="7638"/>
                    <a:pt x="8703" y="7562"/>
                  </a:cubicBezTo>
                  <a:lnTo>
                    <a:pt x="8716" y="7562"/>
                  </a:lnTo>
                  <a:cubicBezTo>
                    <a:pt x="8728" y="7549"/>
                    <a:pt x="8728" y="7549"/>
                    <a:pt x="8728" y="7537"/>
                  </a:cubicBezTo>
                  <a:cubicBezTo>
                    <a:pt x="8792" y="7487"/>
                    <a:pt x="8842" y="7436"/>
                    <a:pt x="8904" y="7386"/>
                  </a:cubicBezTo>
                  <a:cubicBezTo>
                    <a:pt x="8906" y="7388"/>
                    <a:pt x="8908" y="7388"/>
                    <a:pt x="8911" y="7388"/>
                  </a:cubicBezTo>
                  <a:cubicBezTo>
                    <a:pt x="8926" y="7388"/>
                    <a:pt x="8953" y="7358"/>
                    <a:pt x="8942" y="7336"/>
                  </a:cubicBezTo>
                  <a:cubicBezTo>
                    <a:pt x="9018" y="7272"/>
                    <a:pt x="9093" y="7197"/>
                    <a:pt x="9156" y="7121"/>
                  </a:cubicBezTo>
                  <a:lnTo>
                    <a:pt x="9181" y="7121"/>
                  </a:lnTo>
                  <a:cubicBezTo>
                    <a:pt x="9194" y="7109"/>
                    <a:pt x="9194" y="7096"/>
                    <a:pt x="9194" y="7084"/>
                  </a:cubicBezTo>
                  <a:cubicBezTo>
                    <a:pt x="9320" y="6945"/>
                    <a:pt x="9432" y="6820"/>
                    <a:pt x="9546" y="6694"/>
                  </a:cubicBezTo>
                  <a:cubicBezTo>
                    <a:pt x="9558" y="6682"/>
                    <a:pt x="9571" y="6682"/>
                    <a:pt x="9571" y="6669"/>
                  </a:cubicBezTo>
                  <a:lnTo>
                    <a:pt x="9571" y="6657"/>
                  </a:lnTo>
                  <a:cubicBezTo>
                    <a:pt x="9835" y="6355"/>
                    <a:pt x="10074" y="6053"/>
                    <a:pt x="10262" y="5802"/>
                  </a:cubicBezTo>
                  <a:cubicBezTo>
                    <a:pt x="10489" y="5500"/>
                    <a:pt x="10678" y="5273"/>
                    <a:pt x="10816" y="5148"/>
                  </a:cubicBezTo>
                  <a:cubicBezTo>
                    <a:pt x="11042" y="4933"/>
                    <a:pt x="11268" y="4695"/>
                    <a:pt x="11483" y="4443"/>
                  </a:cubicBezTo>
                  <a:cubicBezTo>
                    <a:pt x="11495" y="4443"/>
                    <a:pt x="11508" y="4430"/>
                    <a:pt x="11508" y="4405"/>
                  </a:cubicBezTo>
                  <a:cubicBezTo>
                    <a:pt x="11696" y="4192"/>
                    <a:pt x="11860" y="3953"/>
                    <a:pt x="12011" y="3714"/>
                  </a:cubicBezTo>
                  <a:cubicBezTo>
                    <a:pt x="12011" y="3701"/>
                    <a:pt x="12023" y="3701"/>
                    <a:pt x="12023" y="3689"/>
                  </a:cubicBezTo>
                  <a:cubicBezTo>
                    <a:pt x="12287" y="3261"/>
                    <a:pt x="12489" y="2809"/>
                    <a:pt x="12576" y="2343"/>
                  </a:cubicBezTo>
                  <a:cubicBezTo>
                    <a:pt x="12589" y="2331"/>
                    <a:pt x="12601" y="2318"/>
                    <a:pt x="12601" y="2306"/>
                  </a:cubicBezTo>
                  <a:cubicBezTo>
                    <a:pt x="12601" y="2293"/>
                    <a:pt x="12589" y="2281"/>
                    <a:pt x="12589" y="2281"/>
                  </a:cubicBezTo>
                  <a:cubicBezTo>
                    <a:pt x="12652" y="1966"/>
                    <a:pt x="12652" y="1664"/>
                    <a:pt x="12601" y="1362"/>
                  </a:cubicBezTo>
                  <a:lnTo>
                    <a:pt x="12564" y="1174"/>
                  </a:lnTo>
                  <a:lnTo>
                    <a:pt x="12551" y="1174"/>
                  </a:lnTo>
                  <a:cubicBezTo>
                    <a:pt x="12476" y="922"/>
                    <a:pt x="12338" y="721"/>
                    <a:pt x="12123" y="545"/>
                  </a:cubicBezTo>
                  <a:cubicBezTo>
                    <a:pt x="11664" y="152"/>
                    <a:pt x="10913" y="0"/>
                    <a:pt x="10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3"/>
            <p:cNvSpPr/>
            <p:nvPr/>
          </p:nvSpPr>
          <p:spPr>
            <a:xfrm>
              <a:off x="4379725" y="5277425"/>
              <a:ext cx="4425" cy="7900"/>
            </a:xfrm>
            <a:custGeom>
              <a:avLst/>
              <a:gdLst/>
              <a:ahLst/>
              <a:cxnLst/>
              <a:rect l="l" t="t" r="r" b="b"/>
              <a:pathLst>
                <a:path w="177" h="316" extrusionOk="0">
                  <a:moveTo>
                    <a:pt x="38" y="0"/>
                  </a:moveTo>
                  <a:cubicBezTo>
                    <a:pt x="31" y="0"/>
                    <a:pt x="23" y="3"/>
                    <a:pt x="12" y="8"/>
                  </a:cubicBezTo>
                  <a:cubicBezTo>
                    <a:pt x="0" y="8"/>
                    <a:pt x="0" y="34"/>
                    <a:pt x="0" y="47"/>
                  </a:cubicBezTo>
                  <a:cubicBezTo>
                    <a:pt x="51" y="122"/>
                    <a:pt x="76" y="210"/>
                    <a:pt x="113" y="285"/>
                  </a:cubicBezTo>
                  <a:cubicBezTo>
                    <a:pt x="113" y="303"/>
                    <a:pt x="126" y="315"/>
                    <a:pt x="139" y="315"/>
                  </a:cubicBezTo>
                  <a:cubicBezTo>
                    <a:pt x="143" y="315"/>
                    <a:pt x="148" y="314"/>
                    <a:pt x="151" y="310"/>
                  </a:cubicBezTo>
                  <a:cubicBezTo>
                    <a:pt x="163" y="310"/>
                    <a:pt x="176" y="285"/>
                    <a:pt x="176" y="273"/>
                  </a:cubicBezTo>
                  <a:cubicBezTo>
                    <a:pt x="138" y="184"/>
                    <a:pt x="101" y="97"/>
                    <a:pt x="63" y="21"/>
                  </a:cubicBezTo>
                  <a:cubicBezTo>
                    <a:pt x="56" y="7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3"/>
            <p:cNvSpPr/>
            <p:nvPr/>
          </p:nvSpPr>
          <p:spPr>
            <a:xfrm>
              <a:off x="4372025" y="5282575"/>
              <a:ext cx="5500" cy="9525"/>
            </a:xfrm>
            <a:custGeom>
              <a:avLst/>
              <a:gdLst/>
              <a:ahLst/>
              <a:cxnLst/>
              <a:rect l="l" t="t" r="r" b="b"/>
              <a:pathLst>
                <a:path w="220" h="381" extrusionOk="0">
                  <a:moveTo>
                    <a:pt x="53" y="1"/>
                  </a:moveTo>
                  <a:cubicBezTo>
                    <a:pt x="27" y="1"/>
                    <a:pt x="1" y="28"/>
                    <a:pt x="19" y="54"/>
                  </a:cubicBezTo>
                  <a:cubicBezTo>
                    <a:pt x="82" y="142"/>
                    <a:pt x="132" y="243"/>
                    <a:pt x="157" y="356"/>
                  </a:cubicBezTo>
                  <a:cubicBezTo>
                    <a:pt x="157" y="381"/>
                    <a:pt x="169" y="381"/>
                    <a:pt x="195" y="381"/>
                  </a:cubicBezTo>
                  <a:cubicBezTo>
                    <a:pt x="208" y="381"/>
                    <a:pt x="220" y="356"/>
                    <a:pt x="220" y="344"/>
                  </a:cubicBezTo>
                  <a:cubicBezTo>
                    <a:pt x="195" y="230"/>
                    <a:pt x="144" y="117"/>
                    <a:pt x="82" y="17"/>
                  </a:cubicBezTo>
                  <a:cubicBezTo>
                    <a:pt x="75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3"/>
            <p:cNvSpPr/>
            <p:nvPr/>
          </p:nvSpPr>
          <p:spPr>
            <a:xfrm>
              <a:off x="4369550" y="5285650"/>
              <a:ext cx="5800" cy="8675"/>
            </a:xfrm>
            <a:custGeom>
              <a:avLst/>
              <a:gdLst/>
              <a:ahLst/>
              <a:cxnLst/>
              <a:rect l="l" t="t" r="r" b="b"/>
              <a:pathLst>
                <a:path w="232" h="347" extrusionOk="0">
                  <a:moveTo>
                    <a:pt x="42" y="0"/>
                  </a:moveTo>
                  <a:cubicBezTo>
                    <a:pt x="22" y="0"/>
                    <a:pt x="1" y="20"/>
                    <a:pt x="17" y="45"/>
                  </a:cubicBezTo>
                  <a:cubicBezTo>
                    <a:pt x="67" y="132"/>
                    <a:pt x="118" y="233"/>
                    <a:pt x="156" y="321"/>
                  </a:cubicBezTo>
                  <a:cubicBezTo>
                    <a:pt x="168" y="346"/>
                    <a:pt x="181" y="346"/>
                    <a:pt x="193" y="346"/>
                  </a:cubicBezTo>
                  <a:cubicBezTo>
                    <a:pt x="218" y="346"/>
                    <a:pt x="231" y="321"/>
                    <a:pt x="218" y="308"/>
                  </a:cubicBezTo>
                  <a:cubicBezTo>
                    <a:pt x="181" y="208"/>
                    <a:pt x="131" y="107"/>
                    <a:pt x="67" y="19"/>
                  </a:cubicBezTo>
                  <a:cubicBezTo>
                    <a:pt x="63" y="6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3"/>
            <p:cNvSpPr/>
            <p:nvPr/>
          </p:nvSpPr>
          <p:spPr>
            <a:xfrm>
              <a:off x="4358225" y="5293200"/>
              <a:ext cx="6250" cy="8925"/>
            </a:xfrm>
            <a:custGeom>
              <a:avLst/>
              <a:gdLst/>
              <a:ahLst/>
              <a:cxnLst/>
              <a:rect l="l" t="t" r="r" b="b"/>
              <a:pathLst>
                <a:path w="250" h="357" extrusionOk="0">
                  <a:moveTo>
                    <a:pt x="46" y="0"/>
                  </a:moveTo>
                  <a:cubicBezTo>
                    <a:pt x="22" y="0"/>
                    <a:pt x="1" y="20"/>
                    <a:pt x="17" y="44"/>
                  </a:cubicBezTo>
                  <a:cubicBezTo>
                    <a:pt x="68" y="145"/>
                    <a:pt x="131" y="246"/>
                    <a:pt x="181" y="346"/>
                  </a:cubicBezTo>
                  <a:cubicBezTo>
                    <a:pt x="185" y="353"/>
                    <a:pt x="192" y="356"/>
                    <a:pt x="200" y="356"/>
                  </a:cubicBezTo>
                  <a:cubicBezTo>
                    <a:pt x="222" y="356"/>
                    <a:pt x="250" y="335"/>
                    <a:pt x="232" y="308"/>
                  </a:cubicBezTo>
                  <a:cubicBezTo>
                    <a:pt x="181" y="207"/>
                    <a:pt x="131" y="107"/>
                    <a:pt x="81" y="19"/>
                  </a:cubicBezTo>
                  <a:cubicBezTo>
                    <a:pt x="72" y="6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3"/>
            <p:cNvSpPr/>
            <p:nvPr/>
          </p:nvSpPr>
          <p:spPr>
            <a:xfrm>
              <a:off x="4350800" y="5301300"/>
              <a:ext cx="5050" cy="8100"/>
            </a:xfrm>
            <a:custGeom>
              <a:avLst/>
              <a:gdLst/>
              <a:ahLst/>
              <a:cxnLst/>
              <a:rect l="l" t="t" r="r" b="b"/>
              <a:pathLst>
                <a:path w="202" h="324" extrusionOk="0">
                  <a:moveTo>
                    <a:pt x="42" y="0"/>
                  </a:moveTo>
                  <a:cubicBezTo>
                    <a:pt x="35" y="0"/>
                    <a:pt x="25" y="3"/>
                    <a:pt x="12" y="9"/>
                  </a:cubicBezTo>
                  <a:cubicBezTo>
                    <a:pt x="0" y="9"/>
                    <a:pt x="0" y="34"/>
                    <a:pt x="0" y="47"/>
                  </a:cubicBezTo>
                  <a:cubicBezTo>
                    <a:pt x="63" y="123"/>
                    <a:pt x="101" y="210"/>
                    <a:pt x="138" y="299"/>
                  </a:cubicBezTo>
                  <a:cubicBezTo>
                    <a:pt x="138" y="324"/>
                    <a:pt x="163" y="324"/>
                    <a:pt x="176" y="324"/>
                  </a:cubicBezTo>
                  <a:cubicBezTo>
                    <a:pt x="188" y="324"/>
                    <a:pt x="202" y="299"/>
                    <a:pt x="202" y="286"/>
                  </a:cubicBezTo>
                  <a:cubicBezTo>
                    <a:pt x="163" y="185"/>
                    <a:pt x="113" y="98"/>
                    <a:pt x="63" y="9"/>
                  </a:cubicBezTo>
                  <a:cubicBezTo>
                    <a:pt x="57" y="3"/>
                    <a:pt x="50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3"/>
            <p:cNvSpPr/>
            <p:nvPr/>
          </p:nvSpPr>
          <p:spPr>
            <a:xfrm>
              <a:off x="4347950" y="5304425"/>
              <a:ext cx="6025" cy="8575"/>
            </a:xfrm>
            <a:custGeom>
              <a:avLst/>
              <a:gdLst/>
              <a:ahLst/>
              <a:cxnLst/>
              <a:rect l="l" t="t" r="r" b="b"/>
              <a:pathLst>
                <a:path w="241" h="343" extrusionOk="0">
                  <a:moveTo>
                    <a:pt x="39" y="1"/>
                  </a:moveTo>
                  <a:cubicBezTo>
                    <a:pt x="29" y="1"/>
                    <a:pt x="20" y="4"/>
                    <a:pt x="14" y="10"/>
                  </a:cubicBezTo>
                  <a:cubicBezTo>
                    <a:pt x="1" y="23"/>
                    <a:pt x="1" y="35"/>
                    <a:pt x="14" y="48"/>
                  </a:cubicBezTo>
                  <a:cubicBezTo>
                    <a:pt x="89" y="123"/>
                    <a:pt x="139" y="224"/>
                    <a:pt x="177" y="325"/>
                  </a:cubicBezTo>
                  <a:cubicBezTo>
                    <a:pt x="177" y="333"/>
                    <a:pt x="183" y="342"/>
                    <a:pt x="196" y="342"/>
                  </a:cubicBezTo>
                  <a:cubicBezTo>
                    <a:pt x="201" y="342"/>
                    <a:pt x="208" y="341"/>
                    <a:pt x="215" y="337"/>
                  </a:cubicBezTo>
                  <a:cubicBezTo>
                    <a:pt x="227" y="337"/>
                    <a:pt x="240" y="312"/>
                    <a:pt x="240" y="300"/>
                  </a:cubicBezTo>
                  <a:cubicBezTo>
                    <a:pt x="202" y="186"/>
                    <a:pt x="139" y="98"/>
                    <a:pt x="64" y="10"/>
                  </a:cubicBezTo>
                  <a:cubicBezTo>
                    <a:pt x="58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3"/>
            <p:cNvSpPr/>
            <p:nvPr/>
          </p:nvSpPr>
          <p:spPr>
            <a:xfrm>
              <a:off x="4344700" y="5307725"/>
              <a:ext cx="5175" cy="8725"/>
            </a:xfrm>
            <a:custGeom>
              <a:avLst/>
              <a:gdLst/>
              <a:ahLst/>
              <a:cxnLst/>
              <a:rect l="l" t="t" r="r" b="b"/>
              <a:pathLst>
                <a:path w="207" h="349" extrusionOk="0">
                  <a:moveTo>
                    <a:pt x="41" y="0"/>
                  </a:moveTo>
                  <a:cubicBezTo>
                    <a:pt x="20" y="0"/>
                    <a:pt x="0" y="24"/>
                    <a:pt x="18" y="42"/>
                  </a:cubicBezTo>
                  <a:cubicBezTo>
                    <a:pt x="55" y="129"/>
                    <a:pt x="106" y="230"/>
                    <a:pt x="131" y="318"/>
                  </a:cubicBezTo>
                  <a:cubicBezTo>
                    <a:pt x="140" y="337"/>
                    <a:pt x="149" y="348"/>
                    <a:pt x="163" y="348"/>
                  </a:cubicBezTo>
                  <a:cubicBezTo>
                    <a:pt x="169" y="348"/>
                    <a:pt x="174" y="347"/>
                    <a:pt x="181" y="344"/>
                  </a:cubicBezTo>
                  <a:cubicBezTo>
                    <a:pt x="194" y="344"/>
                    <a:pt x="206" y="318"/>
                    <a:pt x="194" y="305"/>
                  </a:cubicBezTo>
                  <a:cubicBezTo>
                    <a:pt x="169" y="205"/>
                    <a:pt x="119" y="104"/>
                    <a:pt x="68" y="17"/>
                  </a:cubicBezTo>
                  <a:cubicBezTo>
                    <a:pt x="61" y="5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3"/>
            <p:cNvSpPr/>
            <p:nvPr/>
          </p:nvSpPr>
          <p:spPr>
            <a:xfrm>
              <a:off x="4336000" y="5323525"/>
              <a:ext cx="2550" cy="3725"/>
            </a:xfrm>
            <a:custGeom>
              <a:avLst/>
              <a:gdLst/>
              <a:ahLst/>
              <a:cxnLst/>
              <a:rect l="l" t="t" r="r" b="b"/>
              <a:pathLst>
                <a:path w="102" h="149" extrusionOk="0">
                  <a:moveTo>
                    <a:pt x="39" y="0"/>
                  </a:moveTo>
                  <a:cubicBezTo>
                    <a:pt x="39" y="0"/>
                    <a:pt x="26" y="0"/>
                    <a:pt x="14" y="13"/>
                  </a:cubicBezTo>
                  <a:lnTo>
                    <a:pt x="1" y="25"/>
                  </a:lnTo>
                  <a:lnTo>
                    <a:pt x="1" y="39"/>
                  </a:lnTo>
                  <a:cubicBezTo>
                    <a:pt x="1" y="39"/>
                    <a:pt x="1" y="51"/>
                    <a:pt x="14" y="51"/>
                  </a:cubicBezTo>
                  <a:cubicBezTo>
                    <a:pt x="14" y="76"/>
                    <a:pt x="26" y="101"/>
                    <a:pt x="39" y="126"/>
                  </a:cubicBezTo>
                  <a:cubicBezTo>
                    <a:pt x="39" y="139"/>
                    <a:pt x="51" y="139"/>
                    <a:pt x="64" y="139"/>
                  </a:cubicBezTo>
                  <a:cubicBezTo>
                    <a:pt x="64" y="145"/>
                    <a:pt x="67" y="148"/>
                    <a:pt x="72" y="148"/>
                  </a:cubicBezTo>
                  <a:cubicBezTo>
                    <a:pt x="77" y="148"/>
                    <a:pt x="83" y="145"/>
                    <a:pt x="89" y="139"/>
                  </a:cubicBezTo>
                  <a:lnTo>
                    <a:pt x="101" y="126"/>
                  </a:lnTo>
                  <a:lnTo>
                    <a:pt x="101" y="114"/>
                  </a:lnTo>
                  <a:lnTo>
                    <a:pt x="101" y="101"/>
                  </a:lnTo>
                  <a:lnTo>
                    <a:pt x="64" y="25"/>
                  </a:lnTo>
                  <a:cubicBezTo>
                    <a:pt x="64" y="13"/>
                    <a:pt x="51" y="13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3"/>
            <p:cNvSpPr/>
            <p:nvPr/>
          </p:nvSpPr>
          <p:spPr>
            <a:xfrm>
              <a:off x="4331925" y="5329575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38" y="1"/>
                  </a:moveTo>
                  <a:cubicBezTo>
                    <a:pt x="29" y="1"/>
                    <a:pt x="19" y="4"/>
                    <a:pt x="13" y="10"/>
                  </a:cubicBezTo>
                  <a:cubicBezTo>
                    <a:pt x="1" y="23"/>
                    <a:pt x="1" y="35"/>
                    <a:pt x="13" y="48"/>
                  </a:cubicBezTo>
                  <a:cubicBezTo>
                    <a:pt x="13" y="60"/>
                    <a:pt x="26" y="60"/>
                    <a:pt x="26" y="73"/>
                  </a:cubicBezTo>
                  <a:cubicBezTo>
                    <a:pt x="26" y="73"/>
                    <a:pt x="38" y="73"/>
                    <a:pt x="38" y="85"/>
                  </a:cubicBezTo>
                  <a:lnTo>
                    <a:pt x="63" y="110"/>
                  </a:lnTo>
                  <a:lnTo>
                    <a:pt x="101" y="186"/>
                  </a:lnTo>
                  <a:cubicBezTo>
                    <a:pt x="110" y="195"/>
                    <a:pt x="125" y="204"/>
                    <a:pt x="138" y="204"/>
                  </a:cubicBezTo>
                  <a:cubicBezTo>
                    <a:pt x="143" y="204"/>
                    <a:pt x="148" y="202"/>
                    <a:pt x="152" y="199"/>
                  </a:cubicBezTo>
                  <a:cubicBezTo>
                    <a:pt x="164" y="186"/>
                    <a:pt x="177" y="174"/>
                    <a:pt x="164" y="149"/>
                  </a:cubicBezTo>
                  <a:cubicBezTo>
                    <a:pt x="127" y="98"/>
                    <a:pt x="101" y="48"/>
                    <a:pt x="63" y="10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3"/>
            <p:cNvSpPr/>
            <p:nvPr/>
          </p:nvSpPr>
          <p:spPr>
            <a:xfrm>
              <a:off x="4315775" y="5344525"/>
              <a:ext cx="5175" cy="8075"/>
            </a:xfrm>
            <a:custGeom>
              <a:avLst/>
              <a:gdLst/>
              <a:ahLst/>
              <a:cxnLst/>
              <a:rect l="l" t="t" r="r" b="b"/>
              <a:pathLst>
                <a:path w="207" h="323" extrusionOk="0">
                  <a:moveTo>
                    <a:pt x="42" y="0"/>
                  </a:moveTo>
                  <a:cubicBezTo>
                    <a:pt x="20" y="0"/>
                    <a:pt x="0" y="27"/>
                    <a:pt x="18" y="54"/>
                  </a:cubicBezTo>
                  <a:cubicBezTo>
                    <a:pt x="55" y="129"/>
                    <a:pt x="106" y="217"/>
                    <a:pt x="144" y="305"/>
                  </a:cubicBezTo>
                  <a:cubicBezTo>
                    <a:pt x="152" y="314"/>
                    <a:pt x="161" y="323"/>
                    <a:pt x="175" y="323"/>
                  </a:cubicBezTo>
                  <a:cubicBezTo>
                    <a:pt x="180" y="323"/>
                    <a:pt x="187" y="321"/>
                    <a:pt x="194" y="317"/>
                  </a:cubicBezTo>
                  <a:cubicBezTo>
                    <a:pt x="206" y="305"/>
                    <a:pt x="206" y="292"/>
                    <a:pt x="206" y="267"/>
                  </a:cubicBezTo>
                  <a:cubicBezTo>
                    <a:pt x="156" y="179"/>
                    <a:pt x="119" y="104"/>
                    <a:pt x="68" y="15"/>
                  </a:cubicBezTo>
                  <a:cubicBezTo>
                    <a:pt x="61" y="5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3"/>
            <p:cNvSpPr/>
            <p:nvPr/>
          </p:nvSpPr>
          <p:spPr>
            <a:xfrm>
              <a:off x="4305825" y="5353775"/>
              <a:ext cx="4750" cy="5600"/>
            </a:xfrm>
            <a:custGeom>
              <a:avLst/>
              <a:gdLst/>
              <a:ahLst/>
              <a:cxnLst/>
              <a:rect l="l" t="t" r="r" b="b"/>
              <a:pathLst>
                <a:path w="190" h="224" extrusionOk="0">
                  <a:moveTo>
                    <a:pt x="38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" y="36"/>
                    <a:pt x="14" y="48"/>
                  </a:cubicBezTo>
                  <a:lnTo>
                    <a:pt x="51" y="86"/>
                  </a:lnTo>
                  <a:lnTo>
                    <a:pt x="51" y="98"/>
                  </a:lnTo>
                  <a:lnTo>
                    <a:pt x="64" y="98"/>
                  </a:lnTo>
                  <a:cubicBezTo>
                    <a:pt x="64" y="111"/>
                    <a:pt x="76" y="111"/>
                    <a:pt x="76" y="123"/>
                  </a:cubicBezTo>
                  <a:cubicBezTo>
                    <a:pt x="89" y="148"/>
                    <a:pt x="114" y="174"/>
                    <a:pt x="126" y="212"/>
                  </a:cubicBezTo>
                  <a:cubicBezTo>
                    <a:pt x="126" y="224"/>
                    <a:pt x="151" y="224"/>
                    <a:pt x="165" y="224"/>
                  </a:cubicBezTo>
                  <a:cubicBezTo>
                    <a:pt x="190" y="212"/>
                    <a:pt x="190" y="187"/>
                    <a:pt x="177" y="174"/>
                  </a:cubicBezTo>
                  <a:cubicBezTo>
                    <a:pt x="151" y="111"/>
                    <a:pt x="114" y="61"/>
                    <a:pt x="64" y="11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3"/>
            <p:cNvSpPr/>
            <p:nvPr/>
          </p:nvSpPr>
          <p:spPr>
            <a:xfrm>
              <a:off x="4301425" y="5359225"/>
              <a:ext cx="2875" cy="5200"/>
            </a:xfrm>
            <a:custGeom>
              <a:avLst/>
              <a:gdLst/>
              <a:ahLst/>
              <a:cxnLst/>
              <a:rect l="l" t="t" r="r" b="b"/>
              <a:pathLst>
                <a:path w="115" h="208" extrusionOk="0">
                  <a:moveTo>
                    <a:pt x="39" y="1"/>
                  </a:moveTo>
                  <a:cubicBezTo>
                    <a:pt x="34" y="1"/>
                    <a:pt x="29" y="2"/>
                    <a:pt x="26" y="6"/>
                  </a:cubicBezTo>
                  <a:cubicBezTo>
                    <a:pt x="14" y="6"/>
                    <a:pt x="1" y="19"/>
                    <a:pt x="1" y="44"/>
                  </a:cubicBezTo>
                  <a:cubicBezTo>
                    <a:pt x="14" y="94"/>
                    <a:pt x="39" y="145"/>
                    <a:pt x="51" y="182"/>
                  </a:cubicBezTo>
                  <a:cubicBezTo>
                    <a:pt x="64" y="195"/>
                    <a:pt x="64" y="207"/>
                    <a:pt x="76" y="207"/>
                  </a:cubicBezTo>
                  <a:cubicBezTo>
                    <a:pt x="76" y="207"/>
                    <a:pt x="89" y="207"/>
                    <a:pt x="101" y="195"/>
                  </a:cubicBezTo>
                  <a:cubicBezTo>
                    <a:pt x="101" y="195"/>
                    <a:pt x="114" y="195"/>
                    <a:pt x="114" y="182"/>
                  </a:cubicBezTo>
                  <a:lnTo>
                    <a:pt x="114" y="157"/>
                  </a:lnTo>
                  <a:cubicBezTo>
                    <a:pt x="114" y="145"/>
                    <a:pt x="101" y="145"/>
                    <a:pt x="101" y="145"/>
                  </a:cubicBezTo>
                  <a:lnTo>
                    <a:pt x="101" y="132"/>
                  </a:lnTo>
                  <a:cubicBezTo>
                    <a:pt x="101" y="120"/>
                    <a:pt x="89" y="107"/>
                    <a:pt x="89" y="94"/>
                  </a:cubicBezTo>
                  <a:cubicBezTo>
                    <a:pt x="76" y="69"/>
                    <a:pt x="76" y="44"/>
                    <a:pt x="64" y="19"/>
                  </a:cubicBezTo>
                  <a:cubicBezTo>
                    <a:pt x="64" y="10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3"/>
            <p:cNvSpPr/>
            <p:nvPr/>
          </p:nvSpPr>
          <p:spPr>
            <a:xfrm>
              <a:off x="4297650" y="5363000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40" y="1"/>
                  </a:moveTo>
                  <a:cubicBezTo>
                    <a:pt x="34" y="1"/>
                    <a:pt x="30" y="2"/>
                    <a:pt x="26" y="6"/>
                  </a:cubicBezTo>
                  <a:cubicBezTo>
                    <a:pt x="14" y="19"/>
                    <a:pt x="1" y="44"/>
                    <a:pt x="14" y="56"/>
                  </a:cubicBezTo>
                  <a:cubicBezTo>
                    <a:pt x="39" y="106"/>
                    <a:pt x="76" y="145"/>
                    <a:pt x="114" y="195"/>
                  </a:cubicBezTo>
                  <a:cubicBezTo>
                    <a:pt x="120" y="201"/>
                    <a:pt x="130" y="204"/>
                    <a:pt x="139" y="204"/>
                  </a:cubicBezTo>
                  <a:cubicBezTo>
                    <a:pt x="149" y="204"/>
                    <a:pt x="158" y="201"/>
                    <a:pt x="165" y="195"/>
                  </a:cubicBezTo>
                  <a:cubicBezTo>
                    <a:pt x="177" y="182"/>
                    <a:pt x="177" y="157"/>
                    <a:pt x="165" y="145"/>
                  </a:cubicBezTo>
                  <a:cubicBezTo>
                    <a:pt x="152" y="132"/>
                    <a:pt x="139" y="132"/>
                    <a:pt x="139" y="119"/>
                  </a:cubicBezTo>
                  <a:lnTo>
                    <a:pt x="126" y="106"/>
                  </a:lnTo>
                  <a:cubicBezTo>
                    <a:pt x="126" y="94"/>
                    <a:pt x="114" y="94"/>
                    <a:pt x="114" y="94"/>
                  </a:cubicBezTo>
                  <a:lnTo>
                    <a:pt x="76" y="19"/>
                  </a:lnTo>
                  <a:cubicBezTo>
                    <a:pt x="68" y="10"/>
                    <a:pt x="52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3"/>
            <p:cNvSpPr/>
            <p:nvPr/>
          </p:nvSpPr>
          <p:spPr>
            <a:xfrm>
              <a:off x="4291700" y="5367725"/>
              <a:ext cx="6300" cy="7625"/>
            </a:xfrm>
            <a:custGeom>
              <a:avLst/>
              <a:gdLst/>
              <a:ahLst/>
              <a:cxnLst/>
              <a:rect l="l" t="t" r="r" b="b"/>
              <a:pathLst>
                <a:path w="252" h="305" extrusionOk="0">
                  <a:moveTo>
                    <a:pt x="36" y="0"/>
                  </a:moveTo>
                  <a:cubicBezTo>
                    <a:pt x="33" y="0"/>
                    <a:pt x="29" y="2"/>
                    <a:pt x="25" y="6"/>
                  </a:cubicBezTo>
                  <a:cubicBezTo>
                    <a:pt x="12" y="6"/>
                    <a:pt x="0" y="31"/>
                    <a:pt x="12" y="43"/>
                  </a:cubicBezTo>
                  <a:cubicBezTo>
                    <a:pt x="63" y="132"/>
                    <a:pt x="126" y="207"/>
                    <a:pt x="188" y="295"/>
                  </a:cubicBezTo>
                  <a:cubicBezTo>
                    <a:pt x="188" y="301"/>
                    <a:pt x="195" y="304"/>
                    <a:pt x="203" y="304"/>
                  </a:cubicBezTo>
                  <a:cubicBezTo>
                    <a:pt x="210" y="304"/>
                    <a:pt x="220" y="301"/>
                    <a:pt x="227" y="295"/>
                  </a:cubicBezTo>
                  <a:cubicBezTo>
                    <a:pt x="239" y="295"/>
                    <a:pt x="252" y="270"/>
                    <a:pt x="239" y="257"/>
                  </a:cubicBezTo>
                  <a:cubicBezTo>
                    <a:pt x="176" y="182"/>
                    <a:pt x="126" y="93"/>
                    <a:pt x="63" y="18"/>
                  </a:cubicBezTo>
                  <a:cubicBezTo>
                    <a:pt x="54" y="10"/>
                    <a:pt x="45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3"/>
            <p:cNvSpPr/>
            <p:nvPr/>
          </p:nvSpPr>
          <p:spPr>
            <a:xfrm>
              <a:off x="4283375" y="5369175"/>
              <a:ext cx="6900" cy="9150"/>
            </a:xfrm>
            <a:custGeom>
              <a:avLst/>
              <a:gdLst/>
              <a:ahLst/>
              <a:cxnLst/>
              <a:rect l="l" t="t" r="r" b="b"/>
              <a:pathLst>
                <a:path w="276" h="366" extrusionOk="0">
                  <a:moveTo>
                    <a:pt x="44" y="0"/>
                  </a:moveTo>
                  <a:cubicBezTo>
                    <a:pt x="21" y="0"/>
                    <a:pt x="0" y="21"/>
                    <a:pt x="18" y="49"/>
                  </a:cubicBezTo>
                  <a:lnTo>
                    <a:pt x="207" y="350"/>
                  </a:lnTo>
                  <a:cubicBezTo>
                    <a:pt x="211" y="361"/>
                    <a:pt x="219" y="366"/>
                    <a:pt x="228" y="366"/>
                  </a:cubicBezTo>
                  <a:cubicBezTo>
                    <a:pt x="249" y="366"/>
                    <a:pt x="276" y="339"/>
                    <a:pt x="258" y="312"/>
                  </a:cubicBezTo>
                  <a:lnTo>
                    <a:pt x="69" y="10"/>
                  </a:ln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3"/>
            <p:cNvSpPr/>
            <p:nvPr/>
          </p:nvSpPr>
          <p:spPr>
            <a:xfrm>
              <a:off x="4276275" y="5373625"/>
              <a:ext cx="5050" cy="7650"/>
            </a:xfrm>
            <a:custGeom>
              <a:avLst/>
              <a:gdLst/>
              <a:ahLst/>
              <a:cxnLst/>
              <a:rect l="l" t="t" r="r" b="b"/>
              <a:pathLst>
                <a:path w="202" h="306" extrusionOk="0">
                  <a:moveTo>
                    <a:pt x="46" y="1"/>
                  </a:moveTo>
                  <a:cubicBezTo>
                    <a:pt x="38" y="1"/>
                    <a:pt x="31" y="3"/>
                    <a:pt x="26" y="8"/>
                  </a:cubicBezTo>
                  <a:cubicBezTo>
                    <a:pt x="14" y="8"/>
                    <a:pt x="1" y="34"/>
                    <a:pt x="14" y="47"/>
                  </a:cubicBezTo>
                  <a:cubicBezTo>
                    <a:pt x="51" y="134"/>
                    <a:pt x="101" y="210"/>
                    <a:pt x="139" y="285"/>
                  </a:cubicBezTo>
                  <a:cubicBezTo>
                    <a:pt x="139" y="300"/>
                    <a:pt x="148" y="306"/>
                    <a:pt x="158" y="306"/>
                  </a:cubicBezTo>
                  <a:cubicBezTo>
                    <a:pt x="165" y="306"/>
                    <a:pt x="172" y="303"/>
                    <a:pt x="177" y="298"/>
                  </a:cubicBezTo>
                  <a:cubicBezTo>
                    <a:pt x="202" y="285"/>
                    <a:pt x="202" y="273"/>
                    <a:pt x="190" y="260"/>
                  </a:cubicBezTo>
                  <a:cubicBezTo>
                    <a:pt x="151" y="172"/>
                    <a:pt x="114" y="97"/>
                    <a:pt x="76" y="21"/>
                  </a:cubicBezTo>
                  <a:cubicBezTo>
                    <a:pt x="69" y="7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3"/>
            <p:cNvSpPr/>
            <p:nvPr/>
          </p:nvSpPr>
          <p:spPr>
            <a:xfrm>
              <a:off x="4220325" y="5386100"/>
              <a:ext cx="4425" cy="7700"/>
            </a:xfrm>
            <a:custGeom>
              <a:avLst/>
              <a:gdLst/>
              <a:ahLst/>
              <a:cxnLst/>
              <a:rect l="l" t="t" r="r" b="b"/>
              <a:pathLst>
                <a:path w="177" h="308" extrusionOk="0">
                  <a:moveTo>
                    <a:pt x="38" y="0"/>
                  </a:moveTo>
                  <a:cubicBezTo>
                    <a:pt x="25" y="12"/>
                    <a:pt x="0" y="25"/>
                    <a:pt x="13" y="38"/>
                  </a:cubicBezTo>
                  <a:cubicBezTo>
                    <a:pt x="38" y="126"/>
                    <a:pt x="76" y="202"/>
                    <a:pt x="101" y="289"/>
                  </a:cubicBezTo>
                  <a:cubicBezTo>
                    <a:pt x="110" y="298"/>
                    <a:pt x="119" y="307"/>
                    <a:pt x="128" y="307"/>
                  </a:cubicBezTo>
                  <a:cubicBezTo>
                    <a:pt x="131" y="307"/>
                    <a:pt x="135" y="306"/>
                    <a:pt x="139" y="302"/>
                  </a:cubicBezTo>
                  <a:cubicBezTo>
                    <a:pt x="164" y="302"/>
                    <a:pt x="176" y="289"/>
                    <a:pt x="164" y="264"/>
                  </a:cubicBezTo>
                  <a:cubicBezTo>
                    <a:pt x="139" y="188"/>
                    <a:pt x="101" y="101"/>
                    <a:pt x="76" y="25"/>
                  </a:cubicBezTo>
                  <a:cubicBezTo>
                    <a:pt x="76" y="12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3"/>
            <p:cNvSpPr/>
            <p:nvPr/>
          </p:nvSpPr>
          <p:spPr>
            <a:xfrm>
              <a:off x="4153375" y="5366900"/>
              <a:ext cx="2525" cy="8525"/>
            </a:xfrm>
            <a:custGeom>
              <a:avLst/>
              <a:gdLst/>
              <a:ahLst/>
              <a:cxnLst/>
              <a:rect l="l" t="t" r="r" b="b"/>
              <a:pathLst>
                <a:path w="101" h="341" extrusionOk="0">
                  <a:moveTo>
                    <a:pt x="63" y="1"/>
                  </a:moveTo>
                  <a:cubicBezTo>
                    <a:pt x="50" y="1"/>
                    <a:pt x="37" y="14"/>
                    <a:pt x="25" y="26"/>
                  </a:cubicBezTo>
                  <a:cubicBezTo>
                    <a:pt x="25" y="126"/>
                    <a:pt x="12" y="215"/>
                    <a:pt x="0" y="303"/>
                  </a:cubicBezTo>
                  <a:cubicBezTo>
                    <a:pt x="0" y="316"/>
                    <a:pt x="12" y="341"/>
                    <a:pt x="37" y="341"/>
                  </a:cubicBezTo>
                  <a:cubicBezTo>
                    <a:pt x="50" y="341"/>
                    <a:pt x="63" y="316"/>
                    <a:pt x="63" y="303"/>
                  </a:cubicBezTo>
                  <a:cubicBezTo>
                    <a:pt x="76" y="215"/>
                    <a:pt x="88" y="126"/>
                    <a:pt x="101" y="26"/>
                  </a:cubicBezTo>
                  <a:cubicBezTo>
                    <a:pt x="101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3"/>
            <p:cNvSpPr/>
            <p:nvPr/>
          </p:nvSpPr>
          <p:spPr>
            <a:xfrm>
              <a:off x="4159025" y="5370875"/>
              <a:ext cx="3175" cy="6250"/>
            </a:xfrm>
            <a:custGeom>
              <a:avLst/>
              <a:gdLst/>
              <a:ahLst/>
              <a:cxnLst/>
              <a:rect l="l" t="t" r="r" b="b"/>
              <a:pathLst>
                <a:path w="127" h="250" extrusionOk="0">
                  <a:moveTo>
                    <a:pt x="77" y="0"/>
                  </a:moveTo>
                  <a:cubicBezTo>
                    <a:pt x="68" y="0"/>
                    <a:pt x="59" y="9"/>
                    <a:pt x="51" y="18"/>
                  </a:cubicBezTo>
                  <a:cubicBezTo>
                    <a:pt x="38" y="81"/>
                    <a:pt x="13" y="144"/>
                    <a:pt x="0" y="207"/>
                  </a:cubicBezTo>
                  <a:cubicBezTo>
                    <a:pt x="0" y="232"/>
                    <a:pt x="0" y="244"/>
                    <a:pt x="26" y="244"/>
                  </a:cubicBezTo>
                  <a:cubicBezTo>
                    <a:pt x="29" y="248"/>
                    <a:pt x="34" y="250"/>
                    <a:pt x="39" y="250"/>
                  </a:cubicBezTo>
                  <a:cubicBezTo>
                    <a:pt x="50" y="250"/>
                    <a:pt x="63" y="241"/>
                    <a:pt x="63" y="232"/>
                  </a:cubicBezTo>
                  <a:cubicBezTo>
                    <a:pt x="76" y="169"/>
                    <a:pt x="101" y="106"/>
                    <a:pt x="113" y="43"/>
                  </a:cubicBezTo>
                  <a:cubicBezTo>
                    <a:pt x="126" y="31"/>
                    <a:pt x="113" y="6"/>
                    <a:pt x="88" y="6"/>
                  </a:cubicBezTo>
                  <a:cubicBezTo>
                    <a:pt x="84" y="2"/>
                    <a:pt x="81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3"/>
            <p:cNvSpPr/>
            <p:nvPr/>
          </p:nvSpPr>
          <p:spPr>
            <a:xfrm>
              <a:off x="4185425" y="5381075"/>
              <a:ext cx="2550" cy="6600"/>
            </a:xfrm>
            <a:custGeom>
              <a:avLst/>
              <a:gdLst/>
              <a:ahLst/>
              <a:cxnLst/>
              <a:rect l="l" t="t" r="r" b="b"/>
              <a:pathLst>
                <a:path w="102" h="264" extrusionOk="0">
                  <a:moveTo>
                    <a:pt x="38" y="0"/>
                  </a:moveTo>
                  <a:cubicBezTo>
                    <a:pt x="26" y="12"/>
                    <a:pt x="13" y="25"/>
                    <a:pt x="26" y="37"/>
                  </a:cubicBezTo>
                  <a:cubicBezTo>
                    <a:pt x="38" y="101"/>
                    <a:pt x="26" y="163"/>
                    <a:pt x="13" y="213"/>
                  </a:cubicBezTo>
                  <a:cubicBezTo>
                    <a:pt x="1" y="239"/>
                    <a:pt x="13" y="252"/>
                    <a:pt x="38" y="264"/>
                  </a:cubicBezTo>
                  <a:cubicBezTo>
                    <a:pt x="51" y="264"/>
                    <a:pt x="63" y="252"/>
                    <a:pt x="76" y="239"/>
                  </a:cubicBezTo>
                  <a:cubicBezTo>
                    <a:pt x="101" y="163"/>
                    <a:pt x="101" y="101"/>
                    <a:pt x="88" y="25"/>
                  </a:cubicBezTo>
                  <a:cubicBezTo>
                    <a:pt x="76" y="12"/>
                    <a:pt x="63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3"/>
            <p:cNvSpPr/>
            <p:nvPr/>
          </p:nvSpPr>
          <p:spPr>
            <a:xfrm>
              <a:off x="4193275" y="5385325"/>
              <a:ext cx="2250" cy="3950"/>
            </a:xfrm>
            <a:custGeom>
              <a:avLst/>
              <a:gdLst/>
              <a:ahLst/>
              <a:cxnLst/>
              <a:rect l="l" t="t" r="r" b="b"/>
              <a:pathLst>
                <a:path w="90" h="158" extrusionOk="0">
                  <a:moveTo>
                    <a:pt x="50" y="1"/>
                  </a:moveTo>
                  <a:cubicBezTo>
                    <a:pt x="38" y="1"/>
                    <a:pt x="26" y="10"/>
                    <a:pt x="26" y="18"/>
                  </a:cubicBezTo>
                  <a:cubicBezTo>
                    <a:pt x="14" y="56"/>
                    <a:pt x="14" y="82"/>
                    <a:pt x="1" y="107"/>
                  </a:cubicBezTo>
                  <a:cubicBezTo>
                    <a:pt x="1" y="132"/>
                    <a:pt x="14" y="144"/>
                    <a:pt x="26" y="157"/>
                  </a:cubicBezTo>
                  <a:cubicBezTo>
                    <a:pt x="39" y="157"/>
                    <a:pt x="64" y="144"/>
                    <a:pt x="64" y="132"/>
                  </a:cubicBezTo>
                  <a:cubicBezTo>
                    <a:pt x="76" y="94"/>
                    <a:pt x="76" y="69"/>
                    <a:pt x="89" y="43"/>
                  </a:cubicBezTo>
                  <a:cubicBezTo>
                    <a:pt x="89" y="18"/>
                    <a:pt x="89" y="6"/>
                    <a:pt x="64" y="6"/>
                  </a:cubicBez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3"/>
            <p:cNvSpPr/>
            <p:nvPr/>
          </p:nvSpPr>
          <p:spPr>
            <a:xfrm>
              <a:off x="4200825" y="5386100"/>
              <a:ext cx="2550" cy="5275"/>
            </a:xfrm>
            <a:custGeom>
              <a:avLst/>
              <a:gdLst/>
              <a:ahLst/>
              <a:cxnLst/>
              <a:rect l="l" t="t" r="r" b="b"/>
              <a:pathLst>
                <a:path w="102" h="211" extrusionOk="0">
                  <a:moveTo>
                    <a:pt x="51" y="0"/>
                  </a:moveTo>
                  <a:cubicBezTo>
                    <a:pt x="39" y="0"/>
                    <a:pt x="14" y="0"/>
                    <a:pt x="14" y="25"/>
                  </a:cubicBezTo>
                  <a:cubicBezTo>
                    <a:pt x="0" y="51"/>
                    <a:pt x="0" y="88"/>
                    <a:pt x="14" y="113"/>
                  </a:cubicBezTo>
                  <a:cubicBezTo>
                    <a:pt x="14" y="138"/>
                    <a:pt x="26" y="163"/>
                    <a:pt x="39" y="202"/>
                  </a:cubicBezTo>
                  <a:cubicBezTo>
                    <a:pt x="39" y="208"/>
                    <a:pt x="45" y="211"/>
                    <a:pt x="53" y="211"/>
                  </a:cubicBezTo>
                  <a:cubicBezTo>
                    <a:pt x="61" y="211"/>
                    <a:pt x="70" y="208"/>
                    <a:pt x="76" y="202"/>
                  </a:cubicBezTo>
                  <a:cubicBezTo>
                    <a:pt x="89" y="202"/>
                    <a:pt x="101" y="176"/>
                    <a:pt x="89" y="163"/>
                  </a:cubicBezTo>
                  <a:lnTo>
                    <a:pt x="89" y="151"/>
                  </a:lnTo>
                  <a:lnTo>
                    <a:pt x="76" y="138"/>
                  </a:lnTo>
                  <a:lnTo>
                    <a:pt x="76" y="101"/>
                  </a:lnTo>
                  <a:lnTo>
                    <a:pt x="76" y="88"/>
                  </a:lnTo>
                  <a:lnTo>
                    <a:pt x="76" y="76"/>
                  </a:lnTo>
                  <a:lnTo>
                    <a:pt x="76" y="51"/>
                  </a:lnTo>
                  <a:lnTo>
                    <a:pt x="76" y="38"/>
                  </a:lnTo>
                  <a:cubicBezTo>
                    <a:pt x="76" y="25"/>
                    <a:pt x="76" y="25"/>
                    <a:pt x="64" y="12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3"/>
            <p:cNvSpPr/>
            <p:nvPr/>
          </p:nvSpPr>
          <p:spPr>
            <a:xfrm>
              <a:off x="4207750" y="5384600"/>
              <a:ext cx="3050" cy="12450"/>
            </a:xfrm>
            <a:custGeom>
              <a:avLst/>
              <a:gdLst/>
              <a:ahLst/>
              <a:cxnLst/>
              <a:rect l="l" t="t" r="r" b="b"/>
              <a:pathLst>
                <a:path w="122" h="498" extrusionOk="0">
                  <a:moveTo>
                    <a:pt x="81" y="0"/>
                  </a:moveTo>
                  <a:cubicBezTo>
                    <a:pt x="68" y="0"/>
                    <a:pt x="56" y="7"/>
                    <a:pt x="50" y="22"/>
                  </a:cubicBezTo>
                  <a:cubicBezTo>
                    <a:pt x="13" y="173"/>
                    <a:pt x="0" y="324"/>
                    <a:pt x="38" y="475"/>
                  </a:cubicBezTo>
                  <a:cubicBezTo>
                    <a:pt x="38" y="491"/>
                    <a:pt x="49" y="498"/>
                    <a:pt x="62" y="498"/>
                  </a:cubicBezTo>
                  <a:cubicBezTo>
                    <a:pt x="80" y="498"/>
                    <a:pt x="101" y="484"/>
                    <a:pt x="101" y="463"/>
                  </a:cubicBezTo>
                  <a:cubicBezTo>
                    <a:pt x="64" y="324"/>
                    <a:pt x="76" y="173"/>
                    <a:pt x="114" y="47"/>
                  </a:cubicBezTo>
                  <a:cubicBezTo>
                    <a:pt x="121" y="17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3"/>
            <p:cNvSpPr/>
            <p:nvPr/>
          </p:nvSpPr>
          <p:spPr>
            <a:xfrm>
              <a:off x="4215925" y="5387975"/>
              <a:ext cx="2225" cy="6325"/>
            </a:xfrm>
            <a:custGeom>
              <a:avLst/>
              <a:gdLst/>
              <a:ahLst/>
              <a:cxnLst/>
              <a:rect l="l" t="t" r="r" b="b"/>
              <a:pathLst>
                <a:path w="89" h="253" extrusionOk="0">
                  <a:moveTo>
                    <a:pt x="38" y="1"/>
                  </a:moveTo>
                  <a:cubicBezTo>
                    <a:pt x="25" y="1"/>
                    <a:pt x="0" y="13"/>
                    <a:pt x="0" y="38"/>
                  </a:cubicBezTo>
                  <a:cubicBezTo>
                    <a:pt x="13" y="101"/>
                    <a:pt x="13" y="152"/>
                    <a:pt x="13" y="214"/>
                  </a:cubicBezTo>
                  <a:cubicBezTo>
                    <a:pt x="25" y="239"/>
                    <a:pt x="38" y="252"/>
                    <a:pt x="50" y="252"/>
                  </a:cubicBezTo>
                  <a:cubicBezTo>
                    <a:pt x="63" y="252"/>
                    <a:pt x="89" y="239"/>
                    <a:pt x="89" y="214"/>
                  </a:cubicBezTo>
                  <a:cubicBezTo>
                    <a:pt x="76" y="152"/>
                    <a:pt x="76" y="101"/>
                    <a:pt x="76" y="38"/>
                  </a:cubicBezTo>
                  <a:cubicBezTo>
                    <a:pt x="76" y="13"/>
                    <a:pt x="6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3"/>
            <p:cNvSpPr/>
            <p:nvPr/>
          </p:nvSpPr>
          <p:spPr>
            <a:xfrm>
              <a:off x="4141100" y="5360625"/>
              <a:ext cx="2225" cy="5375"/>
            </a:xfrm>
            <a:custGeom>
              <a:avLst/>
              <a:gdLst/>
              <a:ahLst/>
              <a:cxnLst/>
              <a:rect l="l" t="t" r="r" b="b"/>
              <a:pathLst>
                <a:path w="89" h="215" extrusionOk="0">
                  <a:moveTo>
                    <a:pt x="50" y="0"/>
                  </a:moveTo>
                  <a:cubicBezTo>
                    <a:pt x="25" y="0"/>
                    <a:pt x="13" y="13"/>
                    <a:pt x="13" y="25"/>
                  </a:cubicBezTo>
                  <a:lnTo>
                    <a:pt x="13" y="101"/>
                  </a:lnTo>
                  <a:lnTo>
                    <a:pt x="13" y="139"/>
                  </a:lnTo>
                  <a:lnTo>
                    <a:pt x="13" y="151"/>
                  </a:lnTo>
                  <a:lnTo>
                    <a:pt x="13" y="176"/>
                  </a:lnTo>
                  <a:cubicBezTo>
                    <a:pt x="0" y="189"/>
                    <a:pt x="13" y="214"/>
                    <a:pt x="25" y="214"/>
                  </a:cubicBezTo>
                  <a:cubicBezTo>
                    <a:pt x="50" y="214"/>
                    <a:pt x="64" y="201"/>
                    <a:pt x="76" y="189"/>
                  </a:cubicBezTo>
                  <a:cubicBezTo>
                    <a:pt x="76" y="139"/>
                    <a:pt x="89" y="89"/>
                    <a:pt x="76" y="25"/>
                  </a:cubicBezTo>
                  <a:cubicBezTo>
                    <a:pt x="76" y="13"/>
                    <a:pt x="6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3"/>
            <p:cNvSpPr/>
            <p:nvPr/>
          </p:nvSpPr>
          <p:spPr>
            <a:xfrm>
              <a:off x="4210250" y="5240525"/>
              <a:ext cx="6650" cy="3625"/>
            </a:xfrm>
            <a:custGeom>
              <a:avLst/>
              <a:gdLst/>
              <a:ahLst/>
              <a:cxnLst/>
              <a:rect l="l" t="t" r="r" b="b"/>
              <a:pathLst>
                <a:path w="266" h="145" extrusionOk="0">
                  <a:moveTo>
                    <a:pt x="227" y="0"/>
                  </a:moveTo>
                  <a:cubicBezTo>
                    <a:pt x="152" y="26"/>
                    <a:pt x="89" y="51"/>
                    <a:pt x="26" y="76"/>
                  </a:cubicBezTo>
                  <a:cubicBezTo>
                    <a:pt x="14" y="89"/>
                    <a:pt x="1" y="101"/>
                    <a:pt x="1" y="114"/>
                  </a:cubicBezTo>
                  <a:cubicBezTo>
                    <a:pt x="10" y="133"/>
                    <a:pt x="19" y="144"/>
                    <a:pt x="33" y="144"/>
                  </a:cubicBezTo>
                  <a:cubicBezTo>
                    <a:pt x="39" y="144"/>
                    <a:pt x="44" y="143"/>
                    <a:pt x="51" y="139"/>
                  </a:cubicBezTo>
                  <a:lnTo>
                    <a:pt x="240" y="64"/>
                  </a:lnTo>
                  <a:cubicBezTo>
                    <a:pt x="252" y="64"/>
                    <a:pt x="265" y="39"/>
                    <a:pt x="265" y="26"/>
                  </a:cubicBezTo>
                  <a:cubicBezTo>
                    <a:pt x="252" y="14"/>
                    <a:pt x="240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3"/>
            <p:cNvSpPr/>
            <p:nvPr/>
          </p:nvSpPr>
          <p:spPr>
            <a:xfrm>
              <a:off x="4204075" y="5254675"/>
              <a:ext cx="38600" cy="11700"/>
            </a:xfrm>
            <a:custGeom>
              <a:avLst/>
              <a:gdLst/>
              <a:ahLst/>
              <a:cxnLst/>
              <a:rect l="l" t="t" r="r" b="b"/>
              <a:pathLst>
                <a:path w="1544" h="468" extrusionOk="0">
                  <a:moveTo>
                    <a:pt x="1480" y="1"/>
                  </a:moveTo>
                  <a:cubicBezTo>
                    <a:pt x="977" y="76"/>
                    <a:pt x="499" y="214"/>
                    <a:pt x="34" y="415"/>
                  </a:cubicBezTo>
                  <a:cubicBezTo>
                    <a:pt x="1" y="427"/>
                    <a:pt x="16" y="468"/>
                    <a:pt x="47" y="468"/>
                  </a:cubicBezTo>
                  <a:cubicBezTo>
                    <a:pt x="51" y="468"/>
                    <a:pt x="55" y="467"/>
                    <a:pt x="60" y="466"/>
                  </a:cubicBezTo>
                  <a:cubicBezTo>
                    <a:pt x="524" y="264"/>
                    <a:pt x="1002" y="139"/>
                    <a:pt x="1505" y="63"/>
                  </a:cubicBezTo>
                  <a:cubicBezTo>
                    <a:pt x="1543" y="63"/>
                    <a:pt x="1530" y="1"/>
                    <a:pt x="1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3"/>
            <p:cNvSpPr/>
            <p:nvPr/>
          </p:nvSpPr>
          <p:spPr>
            <a:xfrm>
              <a:off x="4214100" y="5274125"/>
              <a:ext cx="26275" cy="8925"/>
            </a:xfrm>
            <a:custGeom>
              <a:avLst/>
              <a:gdLst/>
              <a:ahLst/>
              <a:cxnLst/>
              <a:rect l="l" t="t" r="r" b="b"/>
              <a:pathLst>
                <a:path w="1051" h="357" extrusionOk="0">
                  <a:moveTo>
                    <a:pt x="1014" y="1"/>
                  </a:moveTo>
                  <a:cubicBezTo>
                    <a:pt x="1011" y="1"/>
                    <a:pt x="1007" y="1"/>
                    <a:pt x="1004" y="3"/>
                  </a:cubicBezTo>
                  <a:cubicBezTo>
                    <a:pt x="677" y="90"/>
                    <a:pt x="363" y="191"/>
                    <a:pt x="36" y="291"/>
                  </a:cubicBezTo>
                  <a:cubicBezTo>
                    <a:pt x="1" y="303"/>
                    <a:pt x="19" y="356"/>
                    <a:pt x="51" y="356"/>
                  </a:cubicBezTo>
                  <a:cubicBezTo>
                    <a:pt x="54" y="356"/>
                    <a:pt x="58" y="356"/>
                    <a:pt x="61" y="355"/>
                  </a:cubicBezTo>
                  <a:cubicBezTo>
                    <a:pt x="375" y="254"/>
                    <a:pt x="702" y="153"/>
                    <a:pt x="1017" y="65"/>
                  </a:cubicBezTo>
                  <a:cubicBezTo>
                    <a:pt x="1051" y="54"/>
                    <a:pt x="1044" y="1"/>
                    <a:pt x="1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3"/>
            <p:cNvSpPr/>
            <p:nvPr/>
          </p:nvSpPr>
          <p:spPr>
            <a:xfrm>
              <a:off x="4222525" y="5293975"/>
              <a:ext cx="21400" cy="2850"/>
            </a:xfrm>
            <a:custGeom>
              <a:avLst/>
              <a:gdLst/>
              <a:ahLst/>
              <a:cxnLst/>
              <a:rect l="l" t="t" r="r" b="b"/>
              <a:pathLst>
                <a:path w="856" h="114" extrusionOk="0">
                  <a:moveTo>
                    <a:pt x="805" y="0"/>
                  </a:moveTo>
                  <a:cubicBezTo>
                    <a:pt x="554" y="13"/>
                    <a:pt x="289" y="25"/>
                    <a:pt x="38" y="38"/>
                  </a:cubicBezTo>
                  <a:cubicBezTo>
                    <a:pt x="1" y="51"/>
                    <a:pt x="1" y="114"/>
                    <a:pt x="38" y="114"/>
                  </a:cubicBezTo>
                  <a:cubicBezTo>
                    <a:pt x="289" y="101"/>
                    <a:pt x="554" y="89"/>
                    <a:pt x="805" y="76"/>
                  </a:cubicBezTo>
                  <a:cubicBezTo>
                    <a:pt x="856" y="64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3"/>
            <p:cNvSpPr/>
            <p:nvPr/>
          </p:nvSpPr>
          <p:spPr>
            <a:xfrm>
              <a:off x="4235100" y="5314375"/>
              <a:ext cx="19400" cy="5725"/>
            </a:xfrm>
            <a:custGeom>
              <a:avLst/>
              <a:gdLst/>
              <a:ahLst/>
              <a:cxnLst/>
              <a:rect l="l" t="t" r="r" b="b"/>
              <a:pathLst>
                <a:path w="776" h="229" extrusionOk="0">
                  <a:moveTo>
                    <a:pt x="727" y="0"/>
                  </a:moveTo>
                  <a:cubicBezTo>
                    <a:pt x="724" y="0"/>
                    <a:pt x="721" y="1"/>
                    <a:pt x="717" y="2"/>
                  </a:cubicBezTo>
                  <a:cubicBezTo>
                    <a:pt x="491" y="78"/>
                    <a:pt x="277" y="128"/>
                    <a:pt x="38" y="165"/>
                  </a:cubicBezTo>
                  <a:cubicBezTo>
                    <a:pt x="1" y="165"/>
                    <a:pt x="13" y="229"/>
                    <a:pt x="63" y="229"/>
                  </a:cubicBezTo>
                  <a:cubicBezTo>
                    <a:pt x="289" y="190"/>
                    <a:pt x="516" y="140"/>
                    <a:pt x="730" y="65"/>
                  </a:cubicBezTo>
                  <a:cubicBezTo>
                    <a:pt x="776" y="54"/>
                    <a:pt x="759" y="0"/>
                    <a:pt x="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3"/>
            <p:cNvSpPr/>
            <p:nvPr/>
          </p:nvSpPr>
          <p:spPr>
            <a:xfrm>
              <a:off x="4205550" y="5305625"/>
              <a:ext cx="6625" cy="2200"/>
            </a:xfrm>
            <a:custGeom>
              <a:avLst/>
              <a:gdLst/>
              <a:ahLst/>
              <a:cxnLst/>
              <a:rect l="l" t="t" r="r" b="b"/>
              <a:pathLst>
                <a:path w="265" h="88" extrusionOk="0">
                  <a:moveTo>
                    <a:pt x="227" y="0"/>
                  </a:moveTo>
                  <a:cubicBezTo>
                    <a:pt x="164" y="0"/>
                    <a:pt x="101" y="12"/>
                    <a:pt x="26" y="25"/>
                  </a:cubicBezTo>
                  <a:cubicBezTo>
                    <a:pt x="13" y="25"/>
                    <a:pt x="1" y="37"/>
                    <a:pt x="1" y="50"/>
                  </a:cubicBezTo>
                  <a:cubicBezTo>
                    <a:pt x="1" y="62"/>
                    <a:pt x="13" y="88"/>
                    <a:pt x="26" y="88"/>
                  </a:cubicBezTo>
                  <a:cubicBezTo>
                    <a:pt x="101" y="75"/>
                    <a:pt x="164" y="75"/>
                    <a:pt x="227" y="62"/>
                  </a:cubicBezTo>
                  <a:cubicBezTo>
                    <a:pt x="252" y="62"/>
                    <a:pt x="264" y="50"/>
                    <a:pt x="264" y="25"/>
                  </a:cubicBezTo>
                  <a:cubicBezTo>
                    <a:pt x="264" y="12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3"/>
            <p:cNvSpPr/>
            <p:nvPr/>
          </p:nvSpPr>
          <p:spPr>
            <a:xfrm>
              <a:off x="4198950" y="5281725"/>
              <a:ext cx="13550" cy="4850"/>
            </a:xfrm>
            <a:custGeom>
              <a:avLst/>
              <a:gdLst/>
              <a:ahLst/>
              <a:cxnLst/>
              <a:rect l="l" t="t" r="r" b="b"/>
              <a:pathLst>
                <a:path w="542" h="194" extrusionOk="0">
                  <a:moveTo>
                    <a:pt x="491" y="0"/>
                  </a:moveTo>
                  <a:cubicBezTo>
                    <a:pt x="327" y="25"/>
                    <a:pt x="176" y="63"/>
                    <a:pt x="25" y="126"/>
                  </a:cubicBezTo>
                  <a:cubicBezTo>
                    <a:pt x="13" y="138"/>
                    <a:pt x="0" y="151"/>
                    <a:pt x="0" y="163"/>
                  </a:cubicBezTo>
                  <a:cubicBezTo>
                    <a:pt x="10" y="182"/>
                    <a:pt x="19" y="194"/>
                    <a:pt x="33" y="194"/>
                  </a:cubicBezTo>
                  <a:cubicBezTo>
                    <a:pt x="38" y="194"/>
                    <a:pt x="44" y="192"/>
                    <a:pt x="50" y="188"/>
                  </a:cubicBezTo>
                  <a:cubicBezTo>
                    <a:pt x="189" y="126"/>
                    <a:pt x="352" y="88"/>
                    <a:pt x="516" y="63"/>
                  </a:cubicBezTo>
                  <a:cubicBezTo>
                    <a:pt x="528" y="63"/>
                    <a:pt x="541" y="38"/>
                    <a:pt x="528" y="25"/>
                  </a:cubicBezTo>
                  <a:cubicBezTo>
                    <a:pt x="528" y="0"/>
                    <a:pt x="516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3"/>
            <p:cNvSpPr/>
            <p:nvPr/>
          </p:nvSpPr>
          <p:spPr>
            <a:xfrm>
              <a:off x="4198950" y="5270700"/>
              <a:ext cx="8175" cy="4250"/>
            </a:xfrm>
            <a:custGeom>
              <a:avLst/>
              <a:gdLst/>
              <a:ahLst/>
              <a:cxnLst/>
              <a:rect l="l" t="t" r="r" b="b"/>
              <a:pathLst>
                <a:path w="327" h="170" extrusionOk="0">
                  <a:moveTo>
                    <a:pt x="277" y="1"/>
                  </a:moveTo>
                  <a:cubicBezTo>
                    <a:pt x="189" y="39"/>
                    <a:pt x="114" y="76"/>
                    <a:pt x="25" y="101"/>
                  </a:cubicBezTo>
                  <a:cubicBezTo>
                    <a:pt x="13" y="114"/>
                    <a:pt x="0" y="126"/>
                    <a:pt x="0" y="152"/>
                  </a:cubicBezTo>
                  <a:cubicBezTo>
                    <a:pt x="9" y="161"/>
                    <a:pt x="18" y="170"/>
                    <a:pt x="27" y="170"/>
                  </a:cubicBezTo>
                  <a:cubicBezTo>
                    <a:pt x="31" y="170"/>
                    <a:pt x="34" y="168"/>
                    <a:pt x="38" y="165"/>
                  </a:cubicBezTo>
                  <a:cubicBezTo>
                    <a:pt x="126" y="140"/>
                    <a:pt x="214" y="101"/>
                    <a:pt x="290" y="64"/>
                  </a:cubicBezTo>
                  <a:cubicBezTo>
                    <a:pt x="315" y="64"/>
                    <a:pt x="327" y="51"/>
                    <a:pt x="315" y="26"/>
                  </a:cubicBezTo>
                  <a:cubicBezTo>
                    <a:pt x="315" y="14"/>
                    <a:pt x="290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3"/>
            <p:cNvSpPr/>
            <p:nvPr/>
          </p:nvSpPr>
          <p:spPr>
            <a:xfrm>
              <a:off x="4189025" y="5244775"/>
              <a:ext cx="19550" cy="12600"/>
            </a:xfrm>
            <a:custGeom>
              <a:avLst/>
              <a:gdLst/>
              <a:ahLst/>
              <a:cxnLst/>
              <a:rect l="l" t="t" r="r" b="b"/>
              <a:pathLst>
                <a:path w="782" h="504" extrusionOk="0">
                  <a:moveTo>
                    <a:pt x="741" y="1"/>
                  </a:moveTo>
                  <a:cubicBezTo>
                    <a:pt x="736" y="1"/>
                    <a:pt x="730" y="2"/>
                    <a:pt x="724" y="7"/>
                  </a:cubicBezTo>
                  <a:cubicBezTo>
                    <a:pt x="486" y="145"/>
                    <a:pt x="259" y="283"/>
                    <a:pt x="33" y="434"/>
                  </a:cubicBezTo>
                  <a:cubicBezTo>
                    <a:pt x="1" y="455"/>
                    <a:pt x="23" y="503"/>
                    <a:pt x="52" y="503"/>
                  </a:cubicBezTo>
                  <a:cubicBezTo>
                    <a:pt x="58" y="503"/>
                    <a:pt x="64" y="502"/>
                    <a:pt x="70" y="497"/>
                  </a:cubicBezTo>
                  <a:cubicBezTo>
                    <a:pt x="296" y="347"/>
                    <a:pt x="523" y="196"/>
                    <a:pt x="749" y="57"/>
                  </a:cubicBezTo>
                  <a:cubicBezTo>
                    <a:pt x="781" y="47"/>
                    <a:pt x="769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3"/>
            <p:cNvSpPr/>
            <p:nvPr/>
          </p:nvSpPr>
          <p:spPr>
            <a:xfrm>
              <a:off x="4188675" y="5232300"/>
              <a:ext cx="20600" cy="8625"/>
            </a:xfrm>
            <a:custGeom>
              <a:avLst/>
              <a:gdLst/>
              <a:ahLst/>
              <a:cxnLst/>
              <a:rect l="l" t="t" r="r" b="b"/>
              <a:pathLst>
                <a:path w="824" h="345" extrusionOk="0">
                  <a:moveTo>
                    <a:pt x="775" y="1"/>
                  </a:moveTo>
                  <a:cubicBezTo>
                    <a:pt x="772" y="1"/>
                    <a:pt x="768" y="1"/>
                    <a:pt x="763" y="3"/>
                  </a:cubicBezTo>
                  <a:cubicBezTo>
                    <a:pt x="512" y="66"/>
                    <a:pt x="260" y="153"/>
                    <a:pt x="34" y="279"/>
                  </a:cubicBezTo>
                  <a:cubicBezTo>
                    <a:pt x="0" y="302"/>
                    <a:pt x="27" y="344"/>
                    <a:pt x="60" y="344"/>
                  </a:cubicBezTo>
                  <a:cubicBezTo>
                    <a:pt x="64" y="344"/>
                    <a:pt x="68" y="344"/>
                    <a:pt x="72" y="343"/>
                  </a:cubicBezTo>
                  <a:cubicBezTo>
                    <a:pt x="298" y="217"/>
                    <a:pt x="537" y="128"/>
                    <a:pt x="788" y="66"/>
                  </a:cubicBezTo>
                  <a:cubicBezTo>
                    <a:pt x="823" y="54"/>
                    <a:pt x="815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3"/>
            <p:cNvSpPr/>
            <p:nvPr/>
          </p:nvSpPr>
          <p:spPr>
            <a:xfrm>
              <a:off x="4220650" y="5238750"/>
              <a:ext cx="25475" cy="4325"/>
            </a:xfrm>
            <a:custGeom>
              <a:avLst/>
              <a:gdLst/>
              <a:ahLst/>
              <a:cxnLst/>
              <a:rect l="l" t="t" r="r" b="b"/>
              <a:pathLst>
                <a:path w="1019" h="173" extrusionOk="0">
                  <a:moveTo>
                    <a:pt x="757" y="0"/>
                  </a:moveTo>
                  <a:cubicBezTo>
                    <a:pt x="513" y="0"/>
                    <a:pt x="268" y="33"/>
                    <a:pt x="37" y="110"/>
                  </a:cubicBezTo>
                  <a:cubicBezTo>
                    <a:pt x="0" y="110"/>
                    <a:pt x="25" y="172"/>
                    <a:pt x="63" y="172"/>
                  </a:cubicBezTo>
                  <a:cubicBezTo>
                    <a:pt x="294" y="102"/>
                    <a:pt x="540" y="64"/>
                    <a:pt x="790" y="64"/>
                  </a:cubicBezTo>
                  <a:cubicBezTo>
                    <a:pt x="853" y="64"/>
                    <a:pt x="917" y="66"/>
                    <a:pt x="981" y="71"/>
                  </a:cubicBezTo>
                  <a:cubicBezTo>
                    <a:pt x="984" y="73"/>
                    <a:pt x="987" y="73"/>
                    <a:pt x="989" y="73"/>
                  </a:cubicBezTo>
                  <a:cubicBezTo>
                    <a:pt x="1018" y="73"/>
                    <a:pt x="1015" y="9"/>
                    <a:pt x="981" y="9"/>
                  </a:cubicBezTo>
                  <a:cubicBezTo>
                    <a:pt x="907" y="3"/>
                    <a:pt x="832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3"/>
            <p:cNvSpPr/>
            <p:nvPr/>
          </p:nvSpPr>
          <p:spPr>
            <a:xfrm>
              <a:off x="4217175" y="5250900"/>
              <a:ext cx="5675" cy="2225"/>
            </a:xfrm>
            <a:custGeom>
              <a:avLst/>
              <a:gdLst/>
              <a:ahLst/>
              <a:cxnLst/>
              <a:rect l="l" t="t" r="r" b="b"/>
              <a:pathLst>
                <a:path w="227" h="89" extrusionOk="0">
                  <a:moveTo>
                    <a:pt x="190" y="1"/>
                  </a:moveTo>
                  <a:cubicBezTo>
                    <a:pt x="126" y="13"/>
                    <a:pt x="76" y="13"/>
                    <a:pt x="26" y="26"/>
                  </a:cubicBezTo>
                  <a:cubicBezTo>
                    <a:pt x="13" y="26"/>
                    <a:pt x="0" y="51"/>
                    <a:pt x="0" y="63"/>
                  </a:cubicBezTo>
                  <a:cubicBezTo>
                    <a:pt x="13" y="88"/>
                    <a:pt x="26" y="88"/>
                    <a:pt x="51" y="88"/>
                  </a:cubicBezTo>
                  <a:cubicBezTo>
                    <a:pt x="101" y="76"/>
                    <a:pt x="151" y="76"/>
                    <a:pt x="202" y="63"/>
                  </a:cubicBezTo>
                  <a:cubicBezTo>
                    <a:pt x="215" y="63"/>
                    <a:pt x="227" y="38"/>
                    <a:pt x="227" y="26"/>
                  </a:cubicBezTo>
                  <a:cubicBezTo>
                    <a:pt x="215" y="1"/>
                    <a:pt x="20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3"/>
            <p:cNvSpPr/>
            <p:nvPr/>
          </p:nvSpPr>
          <p:spPr>
            <a:xfrm>
              <a:off x="4208450" y="5267525"/>
              <a:ext cx="24375" cy="7350"/>
            </a:xfrm>
            <a:custGeom>
              <a:avLst/>
              <a:gdLst/>
              <a:ahLst/>
              <a:cxnLst/>
              <a:rect l="l" t="t" r="r" b="b"/>
              <a:pathLst>
                <a:path w="975" h="294" extrusionOk="0">
                  <a:moveTo>
                    <a:pt x="937" y="0"/>
                  </a:moveTo>
                  <a:cubicBezTo>
                    <a:pt x="934" y="0"/>
                    <a:pt x="931" y="1"/>
                    <a:pt x="928" y="2"/>
                  </a:cubicBezTo>
                  <a:cubicBezTo>
                    <a:pt x="626" y="65"/>
                    <a:pt x="324" y="141"/>
                    <a:pt x="36" y="228"/>
                  </a:cubicBezTo>
                  <a:cubicBezTo>
                    <a:pt x="1" y="240"/>
                    <a:pt x="8" y="293"/>
                    <a:pt x="38" y="293"/>
                  </a:cubicBezTo>
                  <a:cubicBezTo>
                    <a:pt x="41" y="293"/>
                    <a:pt x="44" y="293"/>
                    <a:pt x="48" y="292"/>
                  </a:cubicBezTo>
                  <a:cubicBezTo>
                    <a:pt x="349" y="216"/>
                    <a:pt x="639" y="128"/>
                    <a:pt x="941" y="65"/>
                  </a:cubicBezTo>
                  <a:cubicBezTo>
                    <a:pt x="975" y="53"/>
                    <a:pt x="968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3"/>
            <p:cNvSpPr/>
            <p:nvPr/>
          </p:nvSpPr>
          <p:spPr>
            <a:xfrm>
              <a:off x="4228200" y="5284550"/>
              <a:ext cx="24825" cy="4750"/>
            </a:xfrm>
            <a:custGeom>
              <a:avLst/>
              <a:gdLst/>
              <a:ahLst/>
              <a:cxnLst/>
              <a:rect l="l" t="t" r="r" b="b"/>
              <a:pathLst>
                <a:path w="993" h="190" extrusionOk="0">
                  <a:moveTo>
                    <a:pt x="931" y="0"/>
                  </a:moveTo>
                  <a:cubicBezTo>
                    <a:pt x="641" y="63"/>
                    <a:pt x="339" y="101"/>
                    <a:pt x="50" y="114"/>
                  </a:cubicBezTo>
                  <a:cubicBezTo>
                    <a:pt x="0" y="126"/>
                    <a:pt x="0" y="189"/>
                    <a:pt x="50" y="189"/>
                  </a:cubicBezTo>
                  <a:cubicBezTo>
                    <a:pt x="352" y="164"/>
                    <a:pt x="654" y="126"/>
                    <a:pt x="956" y="75"/>
                  </a:cubicBezTo>
                  <a:cubicBezTo>
                    <a:pt x="993" y="63"/>
                    <a:pt x="981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3"/>
            <p:cNvSpPr/>
            <p:nvPr/>
          </p:nvSpPr>
          <p:spPr>
            <a:xfrm>
              <a:off x="4247350" y="5295850"/>
              <a:ext cx="9775" cy="3175"/>
            </a:xfrm>
            <a:custGeom>
              <a:avLst/>
              <a:gdLst/>
              <a:ahLst/>
              <a:cxnLst/>
              <a:rect l="l" t="t" r="r" b="b"/>
              <a:pathLst>
                <a:path w="391" h="127" extrusionOk="0">
                  <a:moveTo>
                    <a:pt x="341" y="1"/>
                  </a:moveTo>
                  <a:cubicBezTo>
                    <a:pt x="240" y="26"/>
                    <a:pt x="126" y="51"/>
                    <a:pt x="26" y="64"/>
                  </a:cubicBezTo>
                  <a:cubicBezTo>
                    <a:pt x="14" y="64"/>
                    <a:pt x="1" y="89"/>
                    <a:pt x="1" y="101"/>
                  </a:cubicBezTo>
                  <a:cubicBezTo>
                    <a:pt x="14" y="126"/>
                    <a:pt x="26" y="126"/>
                    <a:pt x="51" y="126"/>
                  </a:cubicBezTo>
                  <a:cubicBezTo>
                    <a:pt x="152" y="114"/>
                    <a:pt x="252" y="89"/>
                    <a:pt x="353" y="64"/>
                  </a:cubicBezTo>
                  <a:cubicBezTo>
                    <a:pt x="391" y="64"/>
                    <a:pt x="378" y="1"/>
                    <a:pt x="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3"/>
            <p:cNvSpPr/>
            <p:nvPr/>
          </p:nvSpPr>
          <p:spPr>
            <a:xfrm>
              <a:off x="4216875" y="5303625"/>
              <a:ext cx="6600" cy="2025"/>
            </a:xfrm>
            <a:custGeom>
              <a:avLst/>
              <a:gdLst/>
              <a:ahLst/>
              <a:cxnLst/>
              <a:rect l="l" t="t" r="r" b="b"/>
              <a:pathLst>
                <a:path w="264" h="81" extrusionOk="0">
                  <a:moveTo>
                    <a:pt x="246" y="1"/>
                  </a:moveTo>
                  <a:cubicBezTo>
                    <a:pt x="244" y="1"/>
                    <a:pt x="241" y="2"/>
                    <a:pt x="239" y="5"/>
                  </a:cubicBezTo>
                  <a:cubicBezTo>
                    <a:pt x="176" y="5"/>
                    <a:pt x="101" y="5"/>
                    <a:pt x="38" y="17"/>
                  </a:cubicBezTo>
                  <a:cubicBezTo>
                    <a:pt x="25" y="17"/>
                    <a:pt x="0" y="30"/>
                    <a:pt x="0" y="42"/>
                  </a:cubicBezTo>
                  <a:cubicBezTo>
                    <a:pt x="12" y="67"/>
                    <a:pt x="25" y="80"/>
                    <a:pt x="38" y="80"/>
                  </a:cubicBezTo>
                  <a:cubicBezTo>
                    <a:pt x="101" y="80"/>
                    <a:pt x="176" y="67"/>
                    <a:pt x="239" y="67"/>
                  </a:cubicBezTo>
                  <a:cubicBezTo>
                    <a:pt x="252" y="67"/>
                    <a:pt x="264" y="55"/>
                    <a:pt x="264" y="30"/>
                  </a:cubicBezTo>
                  <a:cubicBezTo>
                    <a:pt x="264" y="19"/>
                    <a:pt x="256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3"/>
            <p:cNvSpPr/>
            <p:nvPr/>
          </p:nvSpPr>
          <p:spPr>
            <a:xfrm>
              <a:off x="4260325" y="5309350"/>
              <a:ext cx="11800" cy="4500"/>
            </a:xfrm>
            <a:custGeom>
              <a:avLst/>
              <a:gdLst/>
              <a:ahLst/>
              <a:cxnLst/>
              <a:rect l="l" t="t" r="r" b="b"/>
              <a:pathLst>
                <a:path w="472" h="180" extrusionOk="0">
                  <a:moveTo>
                    <a:pt x="425" y="0"/>
                  </a:moveTo>
                  <a:cubicBezTo>
                    <a:pt x="421" y="0"/>
                    <a:pt x="417" y="1"/>
                    <a:pt x="412" y="2"/>
                  </a:cubicBezTo>
                  <a:lnTo>
                    <a:pt x="35" y="115"/>
                  </a:lnTo>
                  <a:cubicBezTo>
                    <a:pt x="1" y="127"/>
                    <a:pt x="8" y="180"/>
                    <a:pt x="39" y="180"/>
                  </a:cubicBezTo>
                  <a:cubicBezTo>
                    <a:pt x="42" y="180"/>
                    <a:pt x="45" y="179"/>
                    <a:pt x="48" y="178"/>
                  </a:cubicBezTo>
                  <a:cubicBezTo>
                    <a:pt x="186" y="140"/>
                    <a:pt x="312" y="103"/>
                    <a:pt x="437" y="64"/>
                  </a:cubicBezTo>
                  <a:cubicBezTo>
                    <a:pt x="472" y="53"/>
                    <a:pt x="46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3"/>
            <p:cNvSpPr/>
            <p:nvPr/>
          </p:nvSpPr>
          <p:spPr>
            <a:xfrm>
              <a:off x="4323200" y="5200925"/>
              <a:ext cx="37675" cy="9175"/>
            </a:xfrm>
            <a:custGeom>
              <a:avLst/>
              <a:gdLst/>
              <a:ahLst/>
              <a:cxnLst/>
              <a:rect l="l" t="t" r="r" b="b"/>
              <a:pathLst>
                <a:path w="1507" h="367" extrusionOk="0">
                  <a:moveTo>
                    <a:pt x="1469" y="0"/>
                  </a:moveTo>
                  <a:cubicBezTo>
                    <a:pt x="979" y="50"/>
                    <a:pt x="501" y="151"/>
                    <a:pt x="35" y="302"/>
                  </a:cubicBezTo>
                  <a:cubicBezTo>
                    <a:pt x="1" y="314"/>
                    <a:pt x="19" y="367"/>
                    <a:pt x="51" y="367"/>
                  </a:cubicBezTo>
                  <a:cubicBezTo>
                    <a:pt x="54" y="367"/>
                    <a:pt x="57" y="366"/>
                    <a:pt x="60" y="365"/>
                  </a:cubicBezTo>
                  <a:cubicBezTo>
                    <a:pt x="513" y="214"/>
                    <a:pt x="991" y="114"/>
                    <a:pt x="1469" y="63"/>
                  </a:cubicBezTo>
                  <a:cubicBezTo>
                    <a:pt x="1507" y="63"/>
                    <a:pt x="1507" y="0"/>
                    <a:pt x="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3"/>
            <p:cNvSpPr/>
            <p:nvPr/>
          </p:nvSpPr>
          <p:spPr>
            <a:xfrm>
              <a:off x="4131225" y="5204900"/>
              <a:ext cx="127800" cy="39825"/>
            </a:xfrm>
            <a:custGeom>
              <a:avLst/>
              <a:gdLst/>
              <a:ahLst/>
              <a:cxnLst/>
              <a:rect l="l" t="t" r="r" b="b"/>
              <a:pathLst>
                <a:path w="5112" h="1593" extrusionOk="0">
                  <a:moveTo>
                    <a:pt x="3396" y="1"/>
                  </a:moveTo>
                  <a:cubicBezTo>
                    <a:pt x="3174" y="1"/>
                    <a:pt x="2950" y="13"/>
                    <a:pt x="2722" y="42"/>
                  </a:cubicBezTo>
                  <a:cubicBezTo>
                    <a:pt x="2043" y="131"/>
                    <a:pt x="1364" y="369"/>
                    <a:pt x="798" y="772"/>
                  </a:cubicBezTo>
                  <a:cubicBezTo>
                    <a:pt x="509" y="986"/>
                    <a:pt x="232" y="1249"/>
                    <a:pt x="18" y="1539"/>
                  </a:cubicBezTo>
                  <a:cubicBezTo>
                    <a:pt x="0" y="1565"/>
                    <a:pt x="20" y="1592"/>
                    <a:pt x="42" y="1592"/>
                  </a:cubicBezTo>
                  <a:cubicBezTo>
                    <a:pt x="51" y="1592"/>
                    <a:pt x="61" y="1588"/>
                    <a:pt x="68" y="1576"/>
                  </a:cubicBezTo>
                  <a:cubicBezTo>
                    <a:pt x="459" y="1048"/>
                    <a:pt x="1012" y="659"/>
                    <a:pt x="1602" y="407"/>
                  </a:cubicBezTo>
                  <a:cubicBezTo>
                    <a:pt x="2162" y="168"/>
                    <a:pt x="2774" y="67"/>
                    <a:pt x="3380" y="67"/>
                  </a:cubicBezTo>
                  <a:cubicBezTo>
                    <a:pt x="3509" y="67"/>
                    <a:pt x="3637" y="72"/>
                    <a:pt x="3765" y="80"/>
                  </a:cubicBezTo>
                  <a:cubicBezTo>
                    <a:pt x="4184" y="104"/>
                    <a:pt x="4590" y="207"/>
                    <a:pt x="5007" y="207"/>
                  </a:cubicBezTo>
                  <a:cubicBezTo>
                    <a:pt x="5029" y="207"/>
                    <a:pt x="5051" y="207"/>
                    <a:pt x="5073" y="206"/>
                  </a:cubicBezTo>
                  <a:cubicBezTo>
                    <a:pt x="5111" y="206"/>
                    <a:pt x="5111" y="143"/>
                    <a:pt x="5073" y="143"/>
                  </a:cubicBezTo>
                  <a:cubicBezTo>
                    <a:pt x="4671" y="143"/>
                    <a:pt x="4268" y="55"/>
                    <a:pt x="3866" y="17"/>
                  </a:cubicBezTo>
                  <a:cubicBezTo>
                    <a:pt x="3710" y="7"/>
                    <a:pt x="3553" y="1"/>
                    <a:pt x="3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3"/>
            <p:cNvSpPr/>
            <p:nvPr/>
          </p:nvSpPr>
          <p:spPr>
            <a:xfrm>
              <a:off x="4111550" y="5261975"/>
              <a:ext cx="6175" cy="26450"/>
            </a:xfrm>
            <a:custGeom>
              <a:avLst/>
              <a:gdLst/>
              <a:ahLst/>
              <a:cxnLst/>
              <a:rect l="l" t="t" r="r" b="b"/>
              <a:pathLst>
                <a:path w="247" h="1058" extrusionOk="0">
                  <a:moveTo>
                    <a:pt x="209" y="0"/>
                  </a:moveTo>
                  <a:cubicBezTo>
                    <a:pt x="196" y="0"/>
                    <a:pt x="182" y="7"/>
                    <a:pt x="176" y="23"/>
                  </a:cubicBezTo>
                  <a:cubicBezTo>
                    <a:pt x="89" y="350"/>
                    <a:pt x="0" y="690"/>
                    <a:pt x="38" y="1029"/>
                  </a:cubicBezTo>
                  <a:cubicBezTo>
                    <a:pt x="44" y="1048"/>
                    <a:pt x="63" y="1057"/>
                    <a:pt x="81" y="1057"/>
                  </a:cubicBezTo>
                  <a:cubicBezTo>
                    <a:pt x="98" y="1057"/>
                    <a:pt x="114" y="1048"/>
                    <a:pt x="114" y="1029"/>
                  </a:cubicBezTo>
                  <a:cubicBezTo>
                    <a:pt x="64" y="690"/>
                    <a:pt x="151" y="363"/>
                    <a:pt x="240" y="36"/>
                  </a:cubicBezTo>
                  <a:cubicBezTo>
                    <a:pt x="247" y="14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3"/>
            <p:cNvSpPr/>
            <p:nvPr/>
          </p:nvSpPr>
          <p:spPr>
            <a:xfrm>
              <a:off x="4113425" y="5299250"/>
              <a:ext cx="12075" cy="28550"/>
            </a:xfrm>
            <a:custGeom>
              <a:avLst/>
              <a:gdLst/>
              <a:ahLst/>
              <a:cxnLst/>
              <a:rect l="l" t="t" r="r" b="b"/>
              <a:pathLst>
                <a:path w="483" h="1142" extrusionOk="0">
                  <a:moveTo>
                    <a:pt x="32" y="0"/>
                  </a:moveTo>
                  <a:cubicBezTo>
                    <a:pt x="16" y="0"/>
                    <a:pt x="1" y="10"/>
                    <a:pt x="1" y="29"/>
                  </a:cubicBezTo>
                  <a:cubicBezTo>
                    <a:pt x="51" y="431"/>
                    <a:pt x="227" y="783"/>
                    <a:pt x="416" y="1122"/>
                  </a:cubicBezTo>
                  <a:cubicBezTo>
                    <a:pt x="420" y="1136"/>
                    <a:pt x="431" y="1141"/>
                    <a:pt x="442" y="1141"/>
                  </a:cubicBezTo>
                  <a:cubicBezTo>
                    <a:pt x="462" y="1141"/>
                    <a:pt x="483" y="1122"/>
                    <a:pt x="466" y="1097"/>
                  </a:cubicBezTo>
                  <a:cubicBezTo>
                    <a:pt x="290" y="758"/>
                    <a:pt x="114" y="418"/>
                    <a:pt x="64" y="29"/>
                  </a:cubicBezTo>
                  <a:cubicBezTo>
                    <a:pt x="64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3"/>
            <p:cNvSpPr/>
            <p:nvPr/>
          </p:nvSpPr>
          <p:spPr>
            <a:xfrm>
              <a:off x="4164150" y="5353250"/>
              <a:ext cx="124575" cy="18375"/>
            </a:xfrm>
            <a:custGeom>
              <a:avLst/>
              <a:gdLst/>
              <a:ahLst/>
              <a:cxnLst/>
              <a:rect l="l" t="t" r="r" b="b"/>
              <a:pathLst>
                <a:path w="4983" h="735" extrusionOk="0">
                  <a:moveTo>
                    <a:pt x="4939" y="1"/>
                  </a:moveTo>
                  <a:cubicBezTo>
                    <a:pt x="4935" y="1"/>
                    <a:pt x="4930" y="2"/>
                    <a:pt x="4926" y="6"/>
                  </a:cubicBezTo>
                  <a:cubicBezTo>
                    <a:pt x="4373" y="320"/>
                    <a:pt x="3756" y="547"/>
                    <a:pt x="3127" y="635"/>
                  </a:cubicBezTo>
                  <a:cubicBezTo>
                    <a:pt x="2937" y="657"/>
                    <a:pt x="2752" y="670"/>
                    <a:pt x="2566" y="670"/>
                  </a:cubicBezTo>
                  <a:cubicBezTo>
                    <a:pt x="2431" y="670"/>
                    <a:pt x="2297" y="663"/>
                    <a:pt x="2160" y="647"/>
                  </a:cubicBezTo>
                  <a:cubicBezTo>
                    <a:pt x="1820" y="622"/>
                    <a:pt x="1481" y="547"/>
                    <a:pt x="1141" y="459"/>
                  </a:cubicBezTo>
                  <a:cubicBezTo>
                    <a:pt x="952" y="421"/>
                    <a:pt x="776" y="359"/>
                    <a:pt x="587" y="308"/>
                  </a:cubicBezTo>
                  <a:cubicBezTo>
                    <a:pt x="411" y="258"/>
                    <a:pt x="235" y="220"/>
                    <a:pt x="72" y="119"/>
                  </a:cubicBezTo>
                  <a:cubicBezTo>
                    <a:pt x="68" y="118"/>
                    <a:pt x="64" y="117"/>
                    <a:pt x="60" y="117"/>
                  </a:cubicBezTo>
                  <a:cubicBezTo>
                    <a:pt x="27" y="117"/>
                    <a:pt x="1" y="160"/>
                    <a:pt x="34" y="183"/>
                  </a:cubicBezTo>
                  <a:cubicBezTo>
                    <a:pt x="173" y="258"/>
                    <a:pt x="324" y="308"/>
                    <a:pt x="487" y="346"/>
                  </a:cubicBezTo>
                  <a:cubicBezTo>
                    <a:pt x="651" y="396"/>
                    <a:pt x="827" y="446"/>
                    <a:pt x="990" y="496"/>
                  </a:cubicBezTo>
                  <a:cubicBezTo>
                    <a:pt x="1330" y="585"/>
                    <a:pt x="1669" y="660"/>
                    <a:pt x="2009" y="698"/>
                  </a:cubicBezTo>
                  <a:cubicBezTo>
                    <a:pt x="2191" y="722"/>
                    <a:pt x="2375" y="734"/>
                    <a:pt x="2558" y="734"/>
                  </a:cubicBezTo>
                  <a:cubicBezTo>
                    <a:pt x="3031" y="734"/>
                    <a:pt x="3504" y="655"/>
                    <a:pt x="3957" y="509"/>
                  </a:cubicBezTo>
                  <a:cubicBezTo>
                    <a:pt x="4297" y="396"/>
                    <a:pt x="4636" y="245"/>
                    <a:pt x="4951" y="57"/>
                  </a:cubicBezTo>
                  <a:cubicBezTo>
                    <a:pt x="4982" y="46"/>
                    <a:pt x="4962" y="1"/>
                    <a:pt x="4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3"/>
            <p:cNvSpPr/>
            <p:nvPr/>
          </p:nvSpPr>
          <p:spPr>
            <a:xfrm>
              <a:off x="4299475" y="5275275"/>
              <a:ext cx="68175" cy="66850"/>
            </a:xfrm>
            <a:custGeom>
              <a:avLst/>
              <a:gdLst/>
              <a:ahLst/>
              <a:cxnLst/>
              <a:rect l="l" t="t" r="r" b="b"/>
              <a:pathLst>
                <a:path w="2727" h="2674" extrusionOk="0">
                  <a:moveTo>
                    <a:pt x="2687" y="1"/>
                  </a:moveTo>
                  <a:cubicBezTo>
                    <a:pt x="2681" y="1"/>
                    <a:pt x="2675" y="3"/>
                    <a:pt x="2669" y="7"/>
                  </a:cubicBezTo>
                  <a:cubicBezTo>
                    <a:pt x="2443" y="107"/>
                    <a:pt x="2229" y="208"/>
                    <a:pt x="2015" y="346"/>
                  </a:cubicBezTo>
                  <a:cubicBezTo>
                    <a:pt x="1827" y="485"/>
                    <a:pt x="1651" y="636"/>
                    <a:pt x="1500" y="837"/>
                  </a:cubicBezTo>
                  <a:cubicBezTo>
                    <a:pt x="1361" y="1025"/>
                    <a:pt x="1235" y="1239"/>
                    <a:pt x="1098" y="1440"/>
                  </a:cubicBezTo>
                  <a:cubicBezTo>
                    <a:pt x="959" y="1642"/>
                    <a:pt x="796" y="1843"/>
                    <a:pt x="632" y="2031"/>
                  </a:cubicBezTo>
                  <a:cubicBezTo>
                    <a:pt x="444" y="2232"/>
                    <a:pt x="243" y="2433"/>
                    <a:pt x="28" y="2622"/>
                  </a:cubicBezTo>
                  <a:cubicBezTo>
                    <a:pt x="1" y="2641"/>
                    <a:pt x="21" y="2674"/>
                    <a:pt x="49" y="2674"/>
                  </a:cubicBezTo>
                  <a:cubicBezTo>
                    <a:pt x="58" y="2674"/>
                    <a:pt x="69" y="2670"/>
                    <a:pt x="79" y="2660"/>
                  </a:cubicBezTo>
                  <a:cubicBezTo>
                    <a:pt x="444" y="2346"/>
                    <a:pt x="783" y="1981"/>
                    <a:pt x="1072" y="1591"/>
                  </a:cubicBezTo>
                  <a:cubicBezTo>
                    <a:pt x="1210" y="1390"/>
                    <a:pt x="1336" y="1176"/>
                    <a:pt x="1475" y="975"/>
                  </a:cubicBezTo>
                  <a:cubicBezTo>
                    <a:pt x="1626" y="773"/>
                    <a:pt x="1789" y="597"/>
                    <a:pt x="1990" y="446"/>
                  </a:cubicBezTo>
                  <a:cubicBezTo>
                    <a:pt x="2204" y="296"/>
                    <a:pt x="2456" y="170"/>
                    <a:pt x="2694" y="57"/>
                  </a:cubicBezTo>
                  <a:cubicBezTo>
                    <a:pt x="2726" y="46"/>
                    <a:pt x="2714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3"/>
            <p:cNvSpPr/>
            <p:nvPr/>
          </p:nvSpPr>
          <p:spPr>
            <a:xfrm>
              <a:off x="4283900" y="5215375"/>
              <a:ext cx="15025" cy="3850"/>
            </a:xfrm>
            <a:custGeom>
              <a:avLst/>
              <a:gdLst/>
              <a:ahLst/>
              <a:cxnLst/>
              <a:rect l="l" t="t" r="r" b="b"/>
              <a:pathLst>
                <a:path w="601" h="154" extrusionOk="0">
                  <a:moveTo>
                    <a:pt x="539" y="0"/>
                  </a:moveTo>
                  <a:cubicBezTo>
                    <a:pt x="375" y="39"/>
                    <a:pt x="199" y="64"/>
                    <a:pt x="36" y="89"/>
                  </a:cubicBezTo>
                  <a:cubicBezTo>
                    <a:pt x="1" y="100"/>
                    <a:pt x="8" y="153"/>
                    <a:pt x="48" y="153"/>
                  </a:cubicBezTo>
                  <a:cubicBezTo>
                    <a:pt x="52" y="153"/>
                    <a:pt x="56" y="153"/>
                    <a:pt x="61" y="151"/>
                  </a:cubicBezTo>
                  <a:cubicBezTo>
                    <a:pt x="224" y="126"/>
                    <a:pt x="388" y="101"/>
                    <a:pt x="551" y="64"/>
                  </a:cubicBezTo>
                  <a:cubicBezTo>
                    <a:pt x="601" y="64"/>
                    <a:pt x="576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3"/>
            <p:cNvSpPr/>
            <p:nvPr/>
          </p:nvSpPr>
          <p:spPr>
            <a:xfrm>
              <a:off x="4379475" y="5206850"/>
              <a:ext cx="24475" cy="53700"/>
            </a:xfrm>
            <a:custGeom>
              <a:avLst/>
              <a:gdLst/>
              <a:ahLst/>
              <a:cxnLst/>
              <a:rect l="l" t="t" r="r" b="b"/>
              <a:pathLst>
                <a:path w="979" h="2148" extrusionOk="0">
                  <a:moveTo>
                    <a:pt x="48" y="1"/>
                  </a:moveTo>
                  <a:cubicBezTo>
                    <a:pt x="8" y="1"/>
                    <a:pt x="1" y="54"/>
                    <a:pt x="35" y="65"/>
                  </a:cubicBezTo>
                  <a:cubicBezTo>
                    <a:pt x="362" y="191"/>
                    <a:pt x="740" y="367"/>
                    <a:pt x="852" y="719"/>
                  </a:cubicBezTo>
                  <a:cubicBezTo>
                    <a:pt x="978" y="1084"/>
                    <a:pt x="790" y="1448"/>
                    <a:pt x="538" y="1700"/>
                  </a:cubicBezTo>
                  <a:cubicBezTo>
                    <a:pt x="388" y="1838"/>
                    <a:pt x="224" y="1964"/>
                    <a:pt x="61" y="2090"/>
                  </a:cubicBezTo>
                  <a:cubicBezTo>
                    <a:pt x="30" y="2110"/>
                    <a:pt x="40" y="2147"/>
                    <a:pt x="66" y="2147"/>
                  </a:cubicBezTo>
                  <a:cubicBezTo>
                    <a:pt x="72" y="2147"/>
                    <a:pt x="78" y="2145"/>
                    <a:pt x="86" y="2140"/>
                  </a:cubicBezTo>
                  <a:cubicBezTo>
                    <a:pt x="400" y="1914"/>
                    <a:pt x="727" y="1674"/>
                    <a:pt x="877" y="1310"/>
                  </a:cubicBezTo>
                  <a:cubicBezTo>
                    <a:pt x="953" y="1134"/>
                    <a:pt x="978" y="945"/>
                    <a:pt x="941" y="757"/>
                  </a:cubicBezTo>
                  <a:cubicBezTo>
                    <a:pt x="891" y="581"/>
                    <a:pt x="777" y="430"/>
                    <a:pt x="639" y="316"/>
                  </a:cubicBezTo>
                  <a:cubicBezTo>
                    <a:pt x="475" y="178"/>
                    <a:pt x="262" y="78"/>
                    <a:pt x="61" y="2"/>
                  </a:cubicBezTo>
                  <a:cubicBezTo>
                    <a:pt x="56" y="1"/>
                    <a:pt x="5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3"/>
            <p:cNvSpPr/>
            <p:nvPr/>
          </p:nvSpPr>
          <p:spPr>
            <a:xfrm>
              <a:off x="4299700" y="5221425"/>
              <a:ext cx="86625" cy="99325"/>
            </a:xfrm>
            <a:custGeom>
              <a:avLst/>
              <a:gdLst/>
              <a:ahLst/>
              <a:cxnLst/>
              <a:rect l="l" t="t" r="r" b="b"/>
              <a:pathLst>
                <a:path w="3465" h="3973" extrusionOk="0">
                  <a:moveTo>
                    <a:pt x="2663" y="1"/>
                  </a:moveTo>
                  <a:cubicBezTo>
                    <a:pt x="2552" y="1"/>
                    <a:pt x="2440" y="12"/>
                    <a:pt x="2333" y="23"/>
                  </a:cubicBezTo>
                  <a:cubicBezTo>
                    <a:pt x="2299" y="34"/>
                    <a:pt x="2296" y="87"/>
                    <a:pt x="2324" y="87"/>
                  </a:cubicBezTo>
                  <a:cubicBezTo>
                    <a:pt x="2326" y="87"/>
                    <a:pt x="2330" y="87"/>
                    <a:pt x="2333" y="85"/>
                  </a:cubicBezTo>
                  <a:cubicBezTo>
                    <a:pt x="2440" y="73"/>
                    <a:pt x="2553" y="60"/>
                    <a:pt x="2665" y="60"/>
                  </a:cubicBezTo>
                  <a:cubicBezTo>
                    <a:pt x="2776" y="60"/>
                    <a:pt x="2886" y="73"/>
                    <a:pt x="2987" y="111"/>
                  </a:cubicBezTo>
                  <a:cubicBezTo>
                    <a:pt x="3163" y="161"/>
                    <a:pt x="3327" y="300"/>
                    <a:pt x="3364" y="476"/>
                  </a:cubicBezTo>
                  <a:cubicBezTo>
                    <a:pt x="3415" y="664"/>
                    <a:pt x="3277" y="865"/>
                    <a:pt x="3163" y="1016"/>
                  </a:cubicBezTo>
                  <a:cubicBezTo>
                    <a:pt x="3050" y="1155"/>
                    <a:pt x="2912" y="1281"/>
                    <a:pt x="2761" y="1381"/>
                  </a:cubicBezTo>
                  <a:cubicBezTo>
                    <a:pt x="2459" y="1608"/>
                    <a:pt x="2120" y="1770"/>
                    <a:pt x="1805" y="1985"/>
                  </a:cubicBezTo>
                  <a:cubicBezTo>
                    <a:pt x="1466" y="2198"/>
                    <a:pt x="1139" y="2450"/>
                    <a:pt x="862" y="2751"/>
                  </a:cubicBezTo>
                  <a:cubicBezTo>
                    <a:pt x="711" y="2915"/>
                    <a:pt x="573" y="3103"/>
                    <a:pt x="447" y="3305"/>
                  </a:cubicBezTo>
                  <a:cubicBezTo>
                    <a:pt x="309" y="3506"/>
                    <a:pt x="170" y="3720"/>
                    <a:pt x="19" y="3921"/>
                  </a:cubicBezTo>
                  <a:cubicBezTo>
                    <a:pt x="1" y="3940"/>
                    <a:pt x="17" y="3972"/>
                    <a:pt x="37" y="3972"/>
                  </a:cubicBezTo>
                  <a:cubicBezTo>
                    <a:pt x="44" y="3972"/>
                    <a:pt x="51" y="3968"/>
                    <a:pt x="57" y="3959"/>
                  </a:cubicBezTo>
                  <a:cubicBezTo>
                    <a:pt x="346" y="3620"/>
                    <a:pt x="547" y="3204"/>
                    <a:pt x="849" y="2865"/>
                  </a:cubicBezTo>
                  <a:cubicBezTo>
                    <a:pt x="1139" y="2538"/>
                    <a:pt x="1478" y="2261"/>
                    <a:pt x="1843" y="2035"/>
                  </a:cubicBezTo>
                  <a:cubicBezTo>
                    <a:pt x="2170" y="1821"/>
                    <a:pt x="2534" y="1645"/>
                    <a:pt x="2836" y="1406"/>
                  </a:cubicBezTo>
                  <a:cubicBezTo>
                    <a:pt x="2987" y="1293"/>
                    <a:pt x="3126" y="1167"/>
                    <a:pt x="3238" y="1029"/>
                  </a:cubicBezTo>
                  <a:cubicBezTo>
                    <a:pt x="3352" y="878"/>
                    <a:pt x="3465" y="689"/>
                    <a:pt x="3428" y="488"/>
                  </a:cubicBezTo>
                  <a:cubicBezTo>
                    <a:pt x="3402" y="300"/>
                    <a:pt x="3238" y="136"/>
                    <a:pt x="3062" y="73"/>
                  </a:cubicBezTo>
                  <a:cubicBezTo>
                    <a:pt x="2937" y="18"/>
                    <a:pt x="2801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3"/>
            <p:cNvSpPr/>
            <p:nvPr/>
          </p:nvSpPr>
          <p:spPr>
            <a:xfrm>
              <a:off x="4284550" y="5231375"/>
              <a:ext cx="73500" cy="42650"/>
            </a:xfrm>
            <a:custGeom>
              <a:avLst/>
              <a:gdLst/>
              <a:ahLst/>
              <a:cxnLst/>
              <a:rect l="l" t="t" r="r" b="b"/>
              <a:pathLst>
                <a:path w="2940" h="1706" extrusionOk="0">
                  <a:moveTo>
                    <a:pt x="2274" y="1"/>
                  </a:moveTo>
                  <a:cubicBezTo>
                    <a:pt x="1940" y="1"/>
                    <a:pt x="1599" y="56"/>
                    <a:pt x="1279" y="90"/>
                  </a:cubicBezTo>
                  <a:cubicBezTo>
                    <a:pt x="1093" y="112"/>
                    <a:pt x="907" y="130"/>
                    <a:pt x="722" y="130"/>
                  </a:cubicBezTo>
                  <a:cubicBezTo>
                    <a:pt x="495" y="130"/>
                    <a:pt x="269" y="103"/>
                    <a:pt x="47" y="27"/>
                  </a:cubicBezTo>
                  <a:cubicBezTo>
                    <a:pt x="43" y="26"/>
                    <a:pt x="40" y="26"/>
                    <a:pt x="37" y="26"/>
                  </a:cubicBezTo>
                  <a:cubicBezTo>
                    <a:pt x="8" y="26"/>
                    <a:pt x="0" y="79"/>
                    <a:pt x="35" y="90"/>
                  </a:cubicBezTo>
                  <a:cubicBezTo>
                    <a:pt x="265" y="168"/>
                    <a:pt x="498" y="195"/>
                    <a:pt x="733" y="195"/>
                  </a:cubicBezTo>
                  <a:cubicBezTo>
                    <a:pt x="1177" y="195"/>
                    <a:pt x="1627" y="98"/>
                    <a:pt x="2072" y="65"/>
                  </a:cubicBezTo>
                  <a:cubicBezTo>
                    <a:pt x="2140" y="61"/>
                    <a:pt x="2226" y="55"/>
                    <a:pt x="2315" y="55"/>
                  </a:cubicBezTo>
                  <a:cubicBezTo>
                    <a:pt x="2539" y="55"/>
                    <a:pt x="2788" y="96"/>
                    <a:pt x="2852" y="329"/>
                  </a:cubicBezTo>
                  <a:cubicBezTo>
                    <a:pt x="2939" y="656"/>
                    <a:pt x="2575" y="933"/>
                    <a:pt x="2349" y="1096"/>
                  </a:cubicBezTo>
                  <a:cubicBezTo>
                    <a:pt x="2047" y="1322"/>
                    <a:pt x="1707" y="1486"/>
                    <a:pt x="1368" y="1649"/>
                  </a:cubicBezTo>
                  <a:cubicBezTo>
                    <a:pt x="1336" y="1660"/>
                    <a:pt x="1357" y="1705"/>
                    <a:pt x="1387" y="1705"/>
                  </a:cubicBezTo>
                  <a:cubicBezTo>
                    <a:pt x="1393" y="1705"/>
                    <a:pt x="1399" y="1704"/>
                    <a:pt x="1405" y="1699"/>
                  </a:cubicBezTo>
                  <a:cubicBezTo>
                    <a:pt x="1720" y="1549"/>
                    <a:pt x="2034" y="1398"/>
                    <a:pt x="2323" y="1196"/>
                  </a:cubicBezTo>
                  <a:cubicBezTo>
                    <a:pt x="2461" y="1096"/>
                    <a:pt x="2600" y="995"/>
                    <a:pt x="2713" y="869"/>
                  </a:cubicBezTo>
                  <a:cubicBezTo>
                    <a:pt x="2826" y="757"/>
                    <a:pt x="2914" y="618"/>
                    <a:pt x="2927" y="467"/>
                  </a:cubicBezTo>
                  <a:cubicBezTo>
                    <a:pt x="2939" y="316"/>
                    <a:pt x="2877" y="178"/>
                    <a:pt x="2763" y="90"/>
                  </a:cubicBezTo>
                  <a:cubicBezTo>
                    <a:pt x="2650" y="14"/>
                    <a:pt x="2499" y="2"/>
                    <a:pt x="2374" y="2"/>
                  </a:cubicBezTo>
                  <a:cubicBezTo>
                    <a:pt x="2340" y="1"/>
                    <a:pt x="2307" y="1"/>
                    <a:pt x="2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3"/>
            <p:cNvSpPr/>
            <p:nvPr/>
          </p:nvSpPr>
          <p:spPr>
            <a:xfrm>
              <a:off x="4308050" y="5248400"/>
              <a:ext cx="14150" cy="16550"/>
            </a:xfrm>
            <a:custGeom>
              <a:avLst/>
              <a:gdLst/>
              <a:ahLst/>
              <a:cxnLst/>
              <a:rect l="l" t="t" r="r" b="b"/>
              <a:pathLst>
                <a:path w="566" h="662" extrusionOk="0">
                  <a:moveTo>
                    <a:pt x="37" y="0"/>
                  </a:moveTo>
                  <a:cubicBezTo>
                    <a:pt x="0" y="0"/>
                    <a:pt x="0" y="63"/>
                    <a:pt x="37" y="63"/>
                  </a:cubicBezTo>
                  <a:cubicBezTo>
                    <a:pt x="138" y="76"/>
                    <a:pt x="226" y="88"/>
                    <a:pt x="314" y="113"/>
                  </a:cubicBezTo>
                  <a:cubicBezTo>
                    <a:pt x="377" y="126"/>
                    <a:pt x="478" y="163"/>
                    <a:pt x="490" y="239"/>
                  </a:cubicBezTo>
                  <a:cubicBezTo>
                    <a:pt x="503" y="277"/>
                    <a:pt x="465" y="302"/>
                    <a:pt x="440" y="327"/>
                  </a:cubicBezTo>
                  <a:cubicBezTo>
                    <a:pt x="403" y="365"/>
                    <a:pt x="377" y="390"/>
                    <a:pt x="339" y="415"/>
                  </a:cubicBezTo>
                  <a:cubicBezTo>
                    <a:pt x="264" y="478"/>
                    <a:pt x="201" y="541"/>
                    <a:pt x="126" y="604"/>
                  </a:cubicBezTo>
                  <a:cubicBezTo>
                    <a:pt x="95" y="624"/>
                    <a:pt x="114" y="661"/>
                    <a:pt x="136" y="661"/>
                  </a:cubicBezTo>
                  <a:cubicBezTo>
                    <a:pt x="141" y="661"/>
                    <a:pt x="146" y="659"/>
                    <a:pt x="151" y="654"/>
                  </a:cubicBezTo>
                  <a:cubicBezTo>
                    <a:pt x="239" y="591"/>
                    <a:pt x="327" y="515"/>
                    <a:pt x="415" y="440"/>
                  </a:cubicBezTo>
                  <a:cubicBezTo>
                    <a:pt x="453" y="415"/>
                    <a:pt x="490" y="378"/>
                    <a:pt x="528" y="327"/>
                  </a:cubicBezTo>
                  <a:cubicBezTo>
                    <a:pt x="553" y="302"/>
                    <a:pt x="566" y="264"/>
                    <a:pt x="553" y="214"/>
                  </a:cubicBezTo>
                  <a:cubicBezTo>
                    <a:pt x="540" y="126"/>
                    <a:pt x="440" y="76"/>
                    <a:pt x="364" y="51"/>
                  </a:cubicBezTo>
                  <a:cubicBezTo>
                    <a:pt x="264" y="26"/>
                    <a:pt x="151" y="1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3"/>
            <p:cNvSpPr/>
            <p:nvPr/>
          </p:nvSpPr>
          <p:spPr>
            <a:xfrm>
              <a:off x="4140300" y="5217900"/>
              <a:ext cx="62750" cy="37650"/>
            </a:xfrm>
            <a:custGeom>
              <a:avLst/>
              <a:gdLst/>
              <a:ahLst/>
              <a:cxnLst/>
              <a:rect l="l" t="t" r="r" b="b"/>
              <a:pathLst>
                <a:path w="2510" h="1506" extrusionOk="0">
                  <a:moveTo>
                    <a:pt x="2447" y="0"/>
                  </a:moveTo>
                  <a:cubicBezTo>
                    <a:pt x="1705" y="139"/>
                    <a:pt x="1013" y="478"/>
                    <a:pt x="460" y="981"/>
                  </a:cubicBezTo>
                  <a:cubicBezTo>
                    <a:pt x="309" y="1120"/>
                    <a:pt x="158" y="1283"/>
                    <a:pt x="20" y="1447"/>
                  </a:cubicBezTo>
                  <a:cubicBezTo>
                    <a:pt x="1" y="1476"/>
                    <a:pt x="27" y="1505"/>
                    <a:pt x="51" y="1505"/>
                  </a:cubicBezTo>
                  <a:cubicBezTo>
                    <a:pt x="58" y="1505"/>
                    <a:pt x="65" y="1503"/>
                    <a:pt x="70" y="1497"/>
                  </a:cubicBezTo>
                  <a:cubicBezTo>
                    <a:pt x="535" y="919"/>
                    <a:pt x="1164" y="466"/>
                    <a:pt x="1868" y="226"/>
                  </a:cubicBezTo>
                  <a:cubicBezTo>
                    <a:pt x="2057" y="151"/>
                    <a:pt x="2259" y="101"/>
                    <a:pt x="2460" y="63"/>
                  </a:cubicBezTo>
                  <a:cubicBezTo>
                    <a:pt x="2510" y="63"/>
                    <a:pt x="2485" y="0"/>
                    <a:pt x="2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3"/>
            <p:cNvSpPr/>
            <p:nvPr/>
          </p:nvSpPr>
          <p:spPr>
            <a:xfrm>
              <a:off x="4129475" y="5270550"/>
              <a:ext cx="46425" cy="77350"/>
            </a:xfrm>
            <a:custGeom>
              <a:avLst/>
              <a:gdLst/>
              <a:ahLst/>
              <a:cxnLst/>
              <a:rect l="l" t="t" r="r" b="b"/>
              <a:pathLst>
                <a:path w="1857" h="3094" extrusionOk="0">
                  <a:moveTo>
                    <a:pt x="224" y="1"/>
                  </a:moveTo>
                  <a:cubicBezTo>
                    <a:pt x="211" y="1"/>
                    <a:pt x="197" y="6"/>
                    <a:pt x="189" y="20"/>
                  </a:cubicBezTo>
                  <a:cubicBezTo>
                    <a:pt x="0" y="510"/>
                    <a:pt x="12" y="1051"/>
                    <a:pt x="189" y="1541"/>
                  </a:cubicBezTo>
                  <a:cubicBezTo>
                    <a:pt x="365" y="2007"/>
                    <a:pt x="679" y="2396"/>
                    <a:pt x="1082" y="2698"/>
                  </a:cubicBezTo>
                  <a:cubicBezTo>
                    <a:pt x="1308" y="2862"/>
                    <a:pt x="1547" y="2988"/>
                    <a:pt x="1811" y="3088"/>
                  </a:cubicBezTo>
                  <a:cubicBezTo>
                    <a:pt x="1816" y="3092"/>
                    <a:pt x="1821" y="3093"/>
                    <a:pt x="1825" y="3093"/>
                  </a:cubicBezTo>
                  <a:cubicBezTo>
                    <a:pt x="1851" y="3093"/>
                    <a:pt x="1856" y="3036"/>
                    <a:pt x="1823" y="3025"/>
                  </a:cubicBezTo>
                  <a:cubicBezTo>
                    <a:pt x="1384" y="2849"/>
                    <a:pt x="981" y="2585"/>
                    <a:pt x="666" y="2220"/>
                  </a:cubicBezTo>
                  <a:cubicBezTo>
                    <a:pt x="339" y="1843"/>
                    <a:pt x="138" y="1365"/>
                    <a:pt x="113" y="875"/>
                  </a:cubicBezTo>
                  <a:cubicBezTo>
                    <a:pt x="101" y="585"/>
                    <a:pt x="151" y="309"/>
                    <a:pt x="252" y="45"/>
                  </a:cubicBezTo>
                  <a:cubicBezTo>
                    <a:pt x="268" y="20"/>
                    <a:pt x="247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3"/>
            <p:cNvSpPr/>
            <p:nvPr/>
          </p:nvSpPr>
          <p:spPr>
            <a:xfrm>
              <a:off x="4142175" y="5342200"/>
              <a:ext cx="9800" cy="7275"/>
            </a:xfrm>
            <a:custGeom>
              <a:avLst/>
              <a:gdLst/>
              <a:ahLst/>
              <a:cxnLst/>
              <a:rect l="l" t="t" r="r" b="b"/>
              <a:pathLst>
                <a:path w="392" h="291" extrusionOk="0">
                  <a:moveTo>
                    <a:pt x="54" y="1"/>
                  </a:moveTo>
                  <a:cubicBezTo>
                    <a:pt x="29" y="1"/>
                    <a:pt x="0" y="38"/>
                    <a:pt x="21" y="58"/>
                  </a:cubicBezTo>
                  <a:cubicBezTo>
                    <a:pt x="108" y="147"/>
                    <a:pt x="209" y="222"/>
                    <a:pt x="322" y="284"/>
                  </a:cubicBezTo>
                  <a:cubicBezTo>
                    <a:pt x="329" y="289"/>
                    <a:pt x="335" y="290"/>
                    <a:pt x="341" y="290"/>
                  </a:cubicBezTo>
                  <a:cubicBezTo>
                    <a:pt x="370" y="290"/>
                    <a:pt x="392" y="245"/>
                    <a:pt x="360" y="234"/>
                  </a:cubicBezTo>
                  <a:cubicBezTo>
                    <a:pt x="247" y="172"/>
                    <a:pt x="158" y="96"/>
                    <a:pt x="71" y="8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3"/>
            <p:cNvSpPr/>
            <p:nvPr/>
          </p:nvSpPr>
          <p:spPr>
            <a:xfrm>
              <a:off x="4146750" y="5272525"/>
              <a:ext cx="11575" cy="42300"/>
            </a:xfrm>
            <a:custGeom>
              <a:avLst/>
              <a:gdLst/>
              <a:ahLst/>
              <a:cxnLst/>
              <a:rect l="l" t="t" r="r" b="b"/>
              <a:pathLst>
                <a:path w="463" h="1692" extrusionOk="0">
                  <a:moveTo>
                    <a:pt x="273" y="0"/>
                  </a:moveTo>
                  <a:cubicBezTo>
                    <a:pt x="264" y="0"/>
                    <a:pt x="256" y="5"/>
                    <a:pt x="252" y="16"/>
                  </a:cubicBezTo>
                  <a:cubicBezTo>
                    <a:pt x="1" y="544"/>
                    <a:pt x="51" y="1198"/>
                    <a:pt x="391" y="1676"/>
                  </a:cubicBezTo>
                  <a:cubicBezTo>
                    <a:pt x="398" y="1687"/>
                    <a:pt x="408" y="1692"/>
                    <a:pt x="417" y="1692"/>
                  </a:cubicBezTo>
                  <a:cubicBezTo>
                    <a:pt x="440" y="1692"/>
                    <a:pt x="463" y="1665"/>
                    <a:pt x="453" y="1638"/>
                  </a:cubicBezTo>
                  <a:cubicBezTo>
                    <a:pt x="126" y="1185"/>
                    <a:pt x="76" y="556"/>
                    <a:pt x="302" y="53"/>
                  </a:cubicBezTo>
                  <a:cubicBezTo>
                    <a:pt x="320" y="27"/>
                    <a:pt x="29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3"/>
            <p:cNvSpPr/>
            <p:nvPr/>
          </p:nvSpPr>
          <p:spPr>
            <a:xfrm>
              <a:off x="4181750" y="5324100"/>
              <a:ext cx="96350" cy="17325"/>
            </a:xfrm>
            <a:custGeom>
              <a:avLst/>
              <a:gdLst/>
              <a:ahLst/>
              <a:cxnLst/>
              <a:rect l="l" t="t" r="r" b="b"/>
              <a:pathLst>
                <a:path w="3854" h="693" extrusionOk="0">
                  <a:moveTo>
                    <a:pt x="3806" y="1"/>
                  </a:moveTo>
                  <a:cubicBezTo>
                    <a:pt x="3802" y="1"/>
                    <a:pt x="3799" y="1"/>
                    <a:pt x="3795" y="2"/>
                  </a:cubicBezTo>
                  <a:cubicBezTo>
                    <a:pt x="3016" y="344"/>
                    <a:pt x="2183" y="622"/>
                    <a:pt x="1327" y="622"/>
                  </a:cubicBezTo>
                  <a:cubicBezTo>
                    <a:pt x="1173" y="622"/>
                    <a:pt x="1019" y="613"/>
                    <a:pt x="864" y="594"/>
                  </a:cubicBezTo>
                  <a:cubicBezTo>
                    <a:pt x="587" y="569"/>
                    <a:pt x="311" y="493"/>
                    <a:pt x="59" y="393"/>
                  </a:cubicBezTo>
                  <a:cubicBezTo>
                    <a:pt x="56" y="392"/>
                    <a:pt x="52" y="391"/>
                    <a:pt x="49" y="391"/>
                  </a:cubicBezTo>
                  <a:cubicBezTo>
                    <a:pt x="18" y="391"/>
                    <a:pt x="0" y="444"/>
                    <a:pt x="34" y="455"/>
                  </a:cubicBezTo>
                  <a:cubicBezTo>
                    <a:pt x="449" y="622"/>
                    <a:pt x="879" y="692"/>
                    <a:pt x="1311" y="692"/>
                  </a:cubicBezTo>
                  <a:cubicBezTo>
                    <a:pt x="1888" y="692"/>
                    <a:pt x="2468" y="567"/>
                    <a:pt x="3015" y="380"/>
                  </a:cubicBezTo>
                  <a:cubicBezTo>
                    <a:pt x="3292" y="279"/>
                    <a:pt x="3555" y="179"/>
                    <a:pt x="3820" y="53"/>
                  </a:cubicBezTo>
                  <a:cubicBezTo>
                    <a:pt x="3853" y="42"/>
                    <a:pt x="3836" y="1"/>
                    <a:pt x="3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3"/>
            <p:cNvSpPr/>
            <p:nvPr/>
          </p:nvSpPr>
          <p:spPr>
            <a:xfrm>
              <a:off x="4202400" y="5340775"/>
              <a:ext cx="68475" cy="16225"/>
            </a:xfrm>
            <a:custGeom>
              <a:avLst/>
              <a:gdLst/>
              <a:ahLst/>
              <a:cxnLst/>
              <a:rect l="l" t="t" r="r" b="b"/>
              <a:pathLst>
                <a:path w="2739" h="649" extrusionOk="0">
                  <a:moveTo>
                    <a:pt x="2689" y="1"/>
                  </a:moveTo>
                  <a:cubicBezTo>
                    <a:pt x="2686" y="1"/>
                    <a:pt x="2682" y="1"/>
                    <a:pt x="2679" y="2"/>
                  </a:cubicBezTo>
                  <a:cubicBezTo>
                    <a:pt x="2025" y="254"/>
                    <a:pt x="1346" y="518"/>
                    <a:pt x="642" y="568"/>
                  </a:cubicBezTo>
                  <a:cubicBezTo>
                    <a:pt x="557" y="573"/>
                    <a:pt x="473" y="577"/>
                    <a:pt x="390" y="577"/>
                  </a:cubicBezTo>
                  <a:cubicBezTo>
                    <a:pt x="274" y="577"/>
                    <a:pt x="160" y="570"/>
                    <a:pt x="51" y="556"/>
                  </a:cubicBezTo>
                  <a:cubicBezTo>
                    <a:pt x="1" y="556"/>
                    <a:pt x="13" y="618"/>
                    <a:pt x="51" y="631"/>
                  </a:cubicBezTo>
                  <a:cubicBezTo>
                    <a:pt x="158" y="643"/>
                    <a:pt x="265" y="648"/>
                    <a:pt x="372" y="648"/>
                  </a:cubicBezTo>
                  <a:cubicBezTo>
                    <a:pt x="969" y="648"/>
                    <a:pt x="1561" y="481"/>
                    <a:pt x="2126" y="279"/>
                  </a:cubicBezTo>
                  <a:cubicBezTo>
                    <a:pt x="2327" y="216"/>
                    <a:pt x="2516" y="140"/>
                    <a:pt x="2704" y="65"/>
                  </a:cubicBezTo>
                  <a:cubicBezTo>
                    <a:pt x="2739" y="54"/>
                    <a:pt x="2721" y="1"/>
                    <a:pt x="2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3"/>
            <p:cNvSpPr/>
            <p:nvPr/>
          </p:nvSpPr>
          <p:spPr>
            <a:xfrm>
              <a:off x="4283200" y="5334725"/>
              <a:ext cx="5675" cy="4350"/>
            </a:xfrm>
            <a:custGeom>
              <a:avLst/>
              <a:gdLst/>
              <a:ahLst/>
              <a:cxnLst/>
              <a:rect l="l" t="t" r="r" b="b"/>
              <a:pathLst>
                <a:path w="227" h="174" extrusionOk="0">
                  <a:moveTo>
                    <a:pt x="187" y="0"/>
                  </a:moveTo>
                  <a:cubicBezTo>
                    <a:pt x="184" y="0"/>
                    <a:pt x="180" y="2"/>
                    <a:pt x="176" y="5"/>
                  </a:cubicBezTo>
                  <a:lnTo>
                    <a:pt x="25" y="119"/>
                  </a:lnTo>
                  <a:cubicBezTo>
                    <a:pt x="13" y="119"/>
                    <a:pt x="13" y="131"/>
                    <a:pt x="0" y="131"/>
                  </a:cubicBezTo>
                  <a:cubicBezTo>
                    <a:pt x="0" y="144"/>
                    <a:pt x="0" y="156"/>
                    <a:pt x="13" y="156"/>
                  </a:cubicBezTo>
                  <a:cubicBezTo>
                    <a:pt x="13" y="165"/>
                    <a:pt x="26" y="174"/>
                    <a:pt x="38" y="174"/>
                  </a:cubicBezTo>
                  <a:cubicBezTo>
                    <a:pt x="42" y="174"/>
                    <a:pt x="47" y="173"/>
                    <a:pt x="50" y="169"/>
                  </a:cubicBezTo>
                  <a:lnTo>
                    <a:pt x="201" y="55"/>
                  </a:lnTo>
                  <a:cubicBezTo>
                    <a:pt x="214" y="55"/>
                    <a:pt x="214" y="43"/>
                    <a:pt x="214" y="43"/>
                  </a:cubicBezTo>
                  <a:cubicBezTo>
                    <a:pt x="227" y="30"/>
                    <a:pt x="227" y="18"/>
                    <a:pt x="214" y="18"/>
                  </a:cubicBezTo>
                  <a:cubicBezTo>
                    <a:pt x="205" y="9"/>
                    <a:pt x="196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3"/>
            <p:cNvSpPr/>
            <p:nvPr/>
          </p:nvSpPr>
          <p:spPr>
            <a:xfrm>
              <a:off x="4294950" y="5289950"/>
              <a:ext cx="12350" cy="16150"/>
            </a:xfrm>
            <a:custGeom>
              <a:avLst/>
              <a:gdLst/>
              <a:ahLst/>
              <a:cxnLst/>
              <a:rect l="l" t="t" r="r" b="b"/>
              <a:pathLst>
                <a:path w="494" h="646" extrusionOk="0">
                  <a:moveTo>
                    <a:pt x="456" y="0"/>
                  </a:moveTo>
                  <a:cubicBezTo>
                    <a:pt x="443" y="0"/>
                    <a:pt x="429" y="7"/>
                    <a:pt x="424" y="23"/>
                  </a:cubicBezTo>
                  <a:cubicBezTo>
                    <a:pt x="348" y="250"/>
                    <a:pt x="209" y="438"/>
                    <a:pt x="21" y="589"/>
                  </a:cubicBezTo>
                  <a:cubicBezTo>
                    <a:pt x="1" y="609"/>
                    <a:pt x="30" y="646"/>
                    <a:pt x="55" y="646"/>
                  </a:cubicBezTo>
                  <a:cubicBezTo>
                    <a:pt x="61" y="646"/>
                    <a:pt x="67" y="644"/>
                    <a:pt x="71" y="639"/>
                  </a:cubicBezTo>
                  <a:cubicBezTo>
                    <a:pt x="260" y="476"/>
                    <a:pt x="398" y="275"/>
                    <a:pt x="486" y="36"/>
                  </a:cubicBezTo>
                  <a:cubicBezTo>
                    <a:pt x="493" y="14"/>
                    <a:pt x="475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3"/>
            <p:cNvSpPr/>
            <p:nvPr/>
          </p:nvSpPr>
          <p:spPr>
            <a:xfrm>
              <a:off x="4265275" y="522230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3" y="13"/>
                  </a:lnTo>
                  <a:lnTo>
                    <a:pt x="13" y="25"/>
                  </a:lnTo>
                  <a:lnTo>
                    <a:pt x="13" y="38"/>
                  </a:lnTo>
                  <a:cubicBezTo>
                    <a:pt x="1" y="38"/>
                    <a:pt x="1" y="38"/>
                    <a:pt x="13" y="50"/>
                  </a:cubicBezTo>
                  <a:lnTo>
                    <a:pt x="13" y="63"/>
                  </a:lnTo>
                  <a:lnTo>
                    <a:pt x="26" y="63"/>
                  </a:lnTo>
                  <a:lnTo>
                    <a:pt x="26" y="76"/>
                  </a:lnTo>
                  <a:lnTo>
                    <a:pt x="51" y="76"/>
                  </a:lnTo>
                  <a:lnTo>
                    <a:pt x="51" y="63"/>
                  </a:lnTo>
                  <a:cubicBezTo>
                    <a:pt x="63" y="63"/>
                    <a:pt x="63" y="63"/>
                    <a:pt x="63" y="50"/>
                  </a:cubicBezTo>
                  <a:cubicBezTo>
                    <a:pt x="76" y="50"/>
                    <a:pt x="76" y="50"/>
                    <a:pt x="76" y="38"/>
                  </a:cubicBezTo>
                  <a:lnTo>
                    <a:pt x="76" y="25"/>
                  </a:lnTo>
                  <a:lnTo>
                    <a:pt x="76" y="13"/>
                  </a:lnTo>
                  <a:cubicBezTo>
                    <a:pt x="76" y="0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3"/>
            <p:cNvSpPr/>
            <p:nvPr/>
          </p:nvSpPr>
          <p:spPr>
            <a:xfrm>
              <a:off x="4294200" y="5252175"/>
              <a:ext cx="3175" cy="1900"/>
            </a:xfrm>
            <a:custGeom>
              <a:avLst/>
              <a:gdLst/>
              <a:ahLst/>
              <a:cxnLst/>
              <a:rect l="l" t="t" r="r" b="b"/>
              <a:pathLst>
                <a:path w="127" h="76" extrusionOk="0">
                  <a:moveTo>
                    <a:pt x="88" y="0"/>
                  </a:moveTo>
                  <a:cubicBezTo>
                    <a:pt x="63" y="0"/>
                    <a:pt x="51" y="12"/>
                    <a:pt x="26" y="12"/>
                  </a:cubicBezTo>
                  <a:cubicBezTo>
                    <a:pt x="13" y="12"/>
                    <a:pt x="13" y="25"/>
                    <a:pt x="13" y="25"/>
                  </a:cubicBezTo>
                  <a:cubicBezTo>
                    <a:pt x="1" y="37"/>
                    <a:pt x="1" y="51"/>
                    <a:pt x="1" y="51"/>
                  </a:cubicBezTo>
                  <a:cubicBezTo>
                    <a:pt x="1" y="63"/>
                    <a:pt x="13" y="63"/>
                    <a:pt x="13" y="76"/>
                  </a:cubicBezTo>
                  <a:lnTo>
                    <a:pt x="38" y="76"/>
                  </a:lnTo>
                  <a:cubicBezTo>
                    <a:pt x="63" y="76"/>
                    <a:pt x="76" y="63"/>
                    <a:pt x="101" y="63"/>
                  </a:cubicBezTo>
                  <a:cubicBezTo>
                    <a:pt x="113" y="63"/>
                    <a:pt x="113" y="51"/>
                    <a:pt x="113" y="51"/>
                  </a:cubicBezTo>
                  <a:cubicBezTo>
                    <a:pt x="127" y="37"/>
                    <a:pt x="127" y="25"/>
                    <a:pt x="127" y="25"/>
                  </a:cubicBezTo>
                  <a:cubicBezTo>
                    <a:pt x="127" y="12"/>
                    <a:pt x="113" y="12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3"/>
            <p:cNvSpPr/>
            <p:nvPr/>
          </p:nvSpPr>
          <p:spPr>
            <a:xfrm>
              <a:off x="4322800" y="5221025"/>
              <a:ext cx="1925" cy="1925"/>
            </a:xfrm>
            <a:custGeom>
              <a:avLst/>
              <a:gdLst/>
              <a:ahLst/>
              <a:cxnLst/>
              <a:rect l="l" t="t" r="r" b="b"/>
              <a:pathLst>
                <a:path w="77" h="77" extrusionOk="0">
                  <a:moveTo>
                    <a:pt x="14" y="1"/>
                  </a:moveTo>
                  <a:lnTo>
                    <a:pt x="14" y="14"/>
                  </a:ln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cubicBezTo>
                    <a:pt x="1" y="51"/>
                    <a:pt x="1" y="64"/>
                    <a:pt x="14" y="64"/>
                  </a:cubicBezTo>
                  <a:lnTo>
                    <a:pt x="26" y="64"/>
                  </a:lnTo>
                  <a:cubicBezTo>
                    <a:pt x="26" y="76"/>
                    <a:pt x="26" y="76"/>
                    <a:pt x="39" y="76"/>
                  </a:cubicBezTo>
                  <a:lnTo>
                    <a:pt x="51" y="76"/>
                  </a:lnTo>
                  <a:lnTo>
                    <a:pt x="64" y="64"/>
                  </a:lnTo>
                  <a:cubicBezTo>
                    <a:pt x="64" y="51"/>
                    <a:pt x="76" y="51"/>
                    <a:pt x="76" y="51"/>
                  </a:cubicBezTo>
                  <a:lnTo>
                    <a:pt x="76" y="39"/>
                  </a:lnTo>
                  <a:cubicBezTo>
                    <a:pt x="76" y="26"/>
                    <a:pt x="64" y="26"/>
                    <a:pt x="64" y="26"/>
                  </a:cubicBezTo>
                  <a:cubicBezTo>
                    <a:pt x="64" y="26"/>
                    <a:pt x="64" y="14"/>
                    <a:pt x="51" y="14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3"/>
            <p:cNvSpPr/>
            <p:nvPr/>
          </p:nvSpPr>
          <p:spPr>
            <a:xfrm>
              <a:off x="4318725" y="5226075"/>
              <a:ext cx="2225" cy="1825"/>
            </a:xfrm>
            <a:custGeom>
              <a:avLst/>
              <a:gdLst/>
              <a:ahLst/>
              <a:cxnLst/>
              <a:rect l="l" t="t" r="r" b="b"/>
              <a:pathLst>
                <a:path w="89" h="73" extrusionOk="0">
                  <a:moveTo>
                    <a:pt x="26" y="0"/>
                  </a:moveTo>
                  <a:cubicBezTo>
                    <a:pt x="26" y="13"/>
                    <a:pt x="13" y="13"/>
                    <a:pt x="13" y="13"/>
                  </a:cubicBezTo>
                  <a:lnTo>
                    <a:pt x="1" y="25"/>
                  </a:lnTo>
                  <a:lnTo>
                    <a:pt x="1" y="38"/>
                  </a:lnTo>
                  <a:lnTo>
                    <a:pt x="1" y="50"/>
                  </a:lnTo>
                  <a:lnTo>
                    <a:pt x="13" y="63"/>
                  </a:lnTo>
                  <a:lnTo>
                    <a:pt x="26" y="63"/>
                  </a:lnTo>
                  <a:cubicBezTo>
                    <a:pt x="26" y="69"/>
                    <a:pt x="29" y="72"/>
                    <a:pt x="32" y="72"/>
                  </a:cubicBezTo>
                  <a:cubicBezTo>
                    <a:pt x="35" y="72"/>
                    <a:pt x="38" y="69"/>
                    <a:pt x="38" y="63"/>
                  </a:cubicBezTo>
                  <a:lnTo>
                    <a:pt x="76" y="63"/>
                  </a:lnTo>
                  <a:lnTo>
                    <a:pt x="76" y="50"/>
                  </a:lnTo>
                  <a:cubicBezTo>
                    <a:pt x="88" y="50"/>
                    <a:pt x="88" y="38"/>
                    <a:pt x="88" y="38"/>
                  </a:cubicBezTo>
                  <a:lnTo>
                    <a:pt x="88" y="25"/>
                  </a:lnTo>
                  <a:cubicBezTo>
                    <a:pt x="88" y="25"/>
                    <a:pt x="76" y="25"/>
                    <a:pt x="76" y="13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3"/>
            <p:cNvSpPr/>
            <p:nvPr/>
          </p:nvSpPr>
          <p:spPr>
            <a:xfrm>
              <a:off x="4317775" y="52135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7" y="0"/>
                  </a:moveTo>
                  <a:cubicBezTo>
                    <a:pt x="26" y="0"/>
                    <a:pt x="26" y="4"/>
                    <a:pt x="26" y="10"/>
                  </a:cubicBezTo>
                  <a:lnTo>
                    <a:pt x="14" y="10"/>
                  </a:lnTo>
                  <a:cubicBezTo>
                    <a:pt x="14" y="10"/>
                    <a:pt x="0" y="10"/>
                    <a:pt x="0" y="22"/>
                  </a:cubicBezTo>
                  <a:lnTo>
                    <a:pt x="0" y="47"/>
                  </a:lnTo>
                  <a:cubicBezTo>
                    <a:pt x="0" y="60"/>
                    <a:pt x="14" y="60"/>
                    <a:pt x="14" y="60"/>
                  </a:cubicBezTo>
                  <a:lnTo>
                    <a:pt x="26" y="72"/>
                  </a:lnTo>
                  <a:lnTo>
                    <a:pt x="64" y="72"/>
                  </a:lnTo>
                  <a:cubicBezTo>
                    <a:pt x="64" y="60"/>
                    <a:pt x="64" y="60"/>
                    <a:pt x="76" y="60"/>
                  </a:cubicBezTo>
                  <a:lnTo>
                    <a:pt x="76" y="47"/>
                  </a:lnTo>
                  <a:lnTo>
                    <a:pt x="76" y="35"/>
                  </a:lnTo>
                  <a:lnTo>
                    <a:pt x="76" y="22"/>
                  </a:lnTo>
                  <a:cubicBezTo>
                    <a:pt x="64" y="22"/>
                    <a:pt x="64" y="22"/>
                    <a:pt x="64" y="10"/>
                  </a:cubicBezTo>
                  <a:lnTo>
                    <a:pt x="39" y="10"/>
                  </a:lnTo>
                  <a:cubicBezTo>
                    <a:pt x="32" y="4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3"/>
            <p:cNvSpPr/>
            <p:nvPr/>
          </p:nvSpPr>
          <p:spPr>
            <a:xfrm>
              <a:off x="4387900" y="5219775"/>
              <a:ext cx="1900" cy="1600"/>
            </a:xfrm>
            <a:custGeom>
              <a:avLst/>
              <a:gdLst/>
              <a:ahLst/>
              <a:cxnLst/>
              <a:rect l="l" t="t" r="r" b="b"/>
              <a:pathLst>
                <a:path w="76" h="64" extrusionOk="0">
                  <a:moveTo>
                    <a:pt x="12" y="1"/>
                  </a:moveTo>
                  <a:lnTo>
                    <a:pt x="12" y="14"/>
                  </a:lnTo>
                  <a:lnTo>
                    <a:pt x="0" y="26"/>
                  </a:lnTo>
                  <a:lnTo>
                    <a:pt x="0" y="39"/>
                  </a:lnTo>
                  <a:cubicBezTo>
                    <a:pt x="12" y="39"/>
                    <a:pt x="12" y="51"/>
                    <a:pt x="12" y="51"/>
                  </a:cubicBezTo>
                  <a:lnTo>
                    <a:pt x="25" y="64"/>
                  </a:lnTo>
                  <a:lnTo>
                    <a:pt x="63" y="64"/>
                  </a:lnTo>
                  <a:lnTo>
                    <a:pt x="63" y="51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cubicBezTo>
                    <a:pt x="76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3"/>
            <p:cNvSpPr/>
            <p:nvPr/>
          </p:nvSpPr>
          <p:spPr>
            <a:xfrm>
              <a:off x="4393225" y="52282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0" y="51"/>
                    <a:pt x="0" y="51"/>
                    <a:pt x="14" y="51"/>
                  </a:cubicBezTo>
                  <a:cubicBezTo>
                    <a:pt x="14" y="51"/>
                    <a:pt x="14" y="63"/>
                    <a:pt x="26" y="63"/>
                  </a:cubicBezTo>
                  <a:lnTo>
                    <a:pt x="26" y="76"/>
                  </a:lnTo>
                  <a:lnTo>
                    <a:pt x="51" y="76"/>
                  </a:lnTo>
                  <a:cubicBezTo>
                    <a:pt x="64" y="76"/>
                    <a:pt x="64" y="76"/>
                    <a:pt x="64" y="63"/>
                  </a:cubicBezTo>
                  <a:lnTo>
                    <a:pt x="76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64" y="13"/>
                  </a:lnTo>
                  <a:cubicBezTo>
                    <a:pt x="64" y="13"/>
                    <a:pt x="51" y="13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3"/>
            <p:cNvSpPr/>
            <p:nvPr/>
          </p:nvSpPr>
          <p:spPr>
            <a:xfrm>
              <a:off x="4393550" y="5221025"/>
              <a:ext cx="2550" cy="2375"/>
            </a:xfrm>
            <a:custGeom>
              <a:avLst/>
              <a:gdLst/>
              <a:ahLst/>
              <a:cxnLst/>
              <a:rect l="l" t="t" r="r" b="b"/>
              <a:pathLst>
                <a:path w="102" h="95" extrusionOk="0">
                  <a:moveTo>
                    <a:pt x="63" y="1"/>
                  </a:moveTo>
                  <a:lnTo>
                    <a:pt x="51" y="14"/>
                  </a:lnTo>
                  <a:cubicBezTo>
                    <a:pt x="38" y="26"/>
                    <a:pt x="26" y="26"/>
                    <a:pt x="13" y="39"/>
                  </a:cubicBezTo>
                  <a:lnTo>
                    <a:pt x="13" y="51"/>
                  </a:lnTo>
                  <a:cubicBezTo>
                    <a:pt x="1" y="51"/>
                    <a:pt x="1" y="64"/>
                    <a:pt x="1" y="64"/>
                  </a:cubicBezTo>
                  <a:cubicBezTo>
                    <a:pt x="1" y="64"/>
                    <a:pt x="1" y="76"/>
                    <a:pt x="13" y="76"/>
                  </a:cubicBezTo>
                  <a:lnTo>
                    <a:pt x="13" y="89"/>
                  </a:lnTo>
                  <a:cubicBezTo>
                    <a:pt x="21" y="89"/>
                    <a:pt x="24" y="95"/>
                    <a:pt x="29" y="95"/>
                  </a:cubicBezTo>
                  <a:cubicBezTo>
                    <a:pt x="31" y="95"/>
                    <a:pt x="34" y="93"/>
                    <a:pt x="38" y="89"/>
                  </a:cubicBezTo>
                  <a:lnTo>
                    <a:pt x="63" y="89"/>
                  </a:lnTo>
                  <a:cubicBezTo>
                    <a:pt x="76" y="76"/>
                    <a:pt x="88" y="64"/>
                    <a:pt x="101" y="64"/>
                  </a:cubicBezTo>
                  <a:lnTo>
                    <a:pt x="101" y="51"/>
                  </a:lnTo>
                  <a:lnTo>
                    <a:pt x="101" y="39"/>
                  </a:lnTo>
                  <a:lnTo>
                    <a:pt x="101" y="26"/>
                  </a:lnTo>
                  <a:lnTo>
                    <a:pt x="101" y="14"/>
                  </a:lnTo>
                  <a:cubicBezTo>
                    <a:pt x="88" y="1"/>
                    <a:pt x="7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3"/>
            <p:cNvSpPr/>
            <p:nvPr/>
          </p:nvSpPr>
          <p:spPr>
            <a:xfrm>
              <a:off x="4375000" y="52638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lnTo>
                    <a:pt x="0" y="25"/>
                  </a:lnTo>
                  <a:lnTo>
                    <a:pt x="0" y="50"/>
                  </a:lnTo>
                  <a:lnTo>
                    <a:pt x="13" y="63"/>
                  </a:lnTo>
                  <a:cubicBezTo>
                    <a:pt x="25" y="63"/>
                    <a:pt x="25" y="75"/>
                    <a:pt x="25" y="75"/>
                  </a:cubicBezTo>
                  <a:lnTo>
                    <a:pt x="64" y="75"/>
                  </a:lnTo>
                  <a:cubicBezTo>
                    <a:pt x="64" y="63"/>
                    <a:pt x="76" y="63"/>
                    <a:pt x="76" y="63"/>
                  </a:cubicBezTo>
                  <a:lnTo>
                    <a:pt x="76" y="50"/>
                  </a:lnTo>
                  <a:lnTo>
                    <a:pt x="76" y="38"/>
                  </a:lnTo>
                  <a:lnTo>
                    <a:pt x="76" y="25"/>
                  </a:lnTo>
                  <a:cubicBezTo>
                    <a:pt x="76" y="25"/>
                    <a:pt x="64" y="25"/>
                    <a:pt x="64" y="13"/>
                  </a:cubicBezTo>
                  <a:lnTo>
                    <a:pt x="50" y="1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3"/>
            <p:cNvSpPr/>
            <p:nvPr/>
          </p:nvSpPr>
          <p:spPr>
            <a:xfrm>
              <a:off x="4367150" y="5266625"/>
              <a:ext cx="2200" cy="1925"/>
            </a:xfrm>
            <a:custGeom>
              <a:avLst/>
              <a:gdLst/>
              <a:ahLst/>
              <a:cxnLst/>
              <a:rect l="l" t="t" r="r" b="b"/>
              <a:pathLst>
                <a:path w="88" h="77" extrusionOk="0">
                  <a:moveTo>
                    <a:pt x="25" y="1"/>
                  </a:moveTo>
                  <a:lnTo>
                    <a:pt x="25" y="13"/>
                  </a:lnTo>
                  <a:cubicBezTo>
                    <a:pt x="12" y="13"/>
                    <a:pt x="12" y="13"/>
                    <a:pt x="12" y="26"/>
                  </a:cubicBezTo>
                  <a:cubicBezTo>
                    <a:pt x="0" y="38"/>
                    <a:pt x="0" y="38"/>
                    <a:pt x="12" y="51"/>
                  </a:cubicBezTo>
                  <a:cubicBezTo>
                    <a:pt x="12" y="63"/>
                    <a:pt x="12" y="63"/>
                    <a:pt x="25" y="63"/>
                  </a:cubicBezTo>
                  <a:cubicBezTo>
                    <a:pt x="25" y="63"/>
                    <a:pt x="25" y="76"/>
                    <a:pt x="37" y="76"/>
                  </a:cubicBezTo>
                  <a:lnTo>
                    <a:pt x="76" y="76"/>
                  </a:lnTo>
                  <a:lnTo>
                    <a:pt x="76" y="63"/>
                  </a:lnTo>
                  <a:cubicBezTo>
                    <a:pt x="76" y="63"/>
                    <a:pt x="76" y="51"/>
                    <a:pt x="88" y="51"/>
                  </a:cubicBezTo>
                  <a:lnTo>
                    <a:pt x="88" y="38"/>
                  </a:lnTo>
                  <a:cubicBezTo>
                    <a:pt x="76" y="38"/>
                    <a:pt x="76" y="26"/>
                    <a:pt x="76" y="26"/>
                  </a:cubicBezTo>
                  <a:lnTo>
                    <a:pt x="63" y="13"/>
                  </a:lnTo>
                  <a:lnTo>
                    <a:pt x="51" y="13"/>
                  </a:lnTo>
                  <a:cubicBezTo>
                    <a:pt x="51" y="13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3"/>
            <p:cNvSpPr/>
            <p:nvPr/>
          </p:nvSpPr>
          <p:spPr>
            <a:xfrm>
              <a:off x="4310225" y="53131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14" y="1"/>
                  </a:moveTo>
                  <a:lnTo>
                    <a:pt x="14" y="13"/>
                  </a:lnTo>
                  <a:cubicBezTo>
                    <a:pt x="14" y="13"/>
                    <a:pt x="1" y="13"/>
                    <a:pt x="1" y="26"/>
                  </a:cubicBezTo>
                  <a:lnTo>
                    <a:pt x="1" y="51"/>
                  </a:lnTo>
                  <a:cubicBezTo>
                    <a:pt x="14" y="51"/>
                    <a:pt x="14" y="63"/>
                    <a:pt x="26" y="76"/>
                  </a:cubicBezTo>
                  <a:lnTo>
                    <a:pt x="39" y="88"/>
                  </a:lnTo>
                  <a:lnTo>
                    <a:pt x="64" y="88"/>
                  </a:lnTo>
                  <a:lnTo>
                    <a:pt x="76" y="76"/>
                  </a:lnTo>
                  <a:lnTo>
                    <a:pt x="76" y="63"/>
                  </a:lnTo>
                  <a:lnTo>
                    <a:pt x="89" y="51"/>
                  </a:lnTo>
                  <a:cubicBezTo>
                    <a:pt x="89" y="51"/>
                    <a:pt x="76" y="51"/>
                    <a:pt x="76" y="38"/>
                  </a:cubicBezTo>
                  <a:cubicBezTo>
                    <a:pt x="76" y="26"/>
                    <a:pt x="64" y="26"/>
                    <a:pt x="64" y="13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3"/>
            <p:cNvSpPr/>
            <p:nvPr/>
          </p:nvSpPr>
          <p:spPr>
            <a:xfrm>
              <a:off x="4310550" y="53194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cubicBezTo>
                    <a:pt x="13" y="0"/>
                    <a:pt x="13" y="12"/>
                    <a:pt x="13" y="12"/>
                  </a:cubicBezTo>
                  <a:cubicBezTo>
                    <a:pt x="13" y="12"/>
                    <a:pt x="13" y="26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13" y="76"/>
                  </a:lnTo>
                  <a:lnTo>
                    <a:pt x="51" y="76"/>
                  </a:lnTo>
                  <a:cubicBezTo>
                    <a:pt x="51" y="63"/>
                    <a:pt x="63" y="63"/>
                    <a:pt x="63" y="63"/>
                  </a:cubicBezTo>
                  <a:lnTo>
                    <a:pt x="63" y="51"/>
                  </a:lnTo>
                  <a:lnTo>
                    <a:pt x="76" y="38"/>
                  </a:lnTo>
                  <a:lnTo>
                    <a:pt x="76" y="26"/>
                  </a:lnTo>
                  <a:cubicBezTo>
                    <a:pt x="76" y="12"/>
                    <a:pt x="63" y="12"/>
                    <a:pt x="63" y="1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3"/>
            <p:cNvSpPr/>
            <p:nvPr/>
          </p:nvSpPr>
          <p:spPr>
            <a:xfrm>
              <a:off x="4164675" y="53282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13" y="0"/>
                  </a:moveTo>
                  <a:cubicBezTo>
                    <a:pt x="13" y="13"/>
                    <a:pt x="13" y="13"/>
                    <a:pt x="1" y="13"/>
                  </a:cubicBez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3" y="51"/>
                    <a:pt x="13" y="51"/>
                    <a:pt x="13" y="63"/>
                  </a:cubicBezTo>
                  <a:lnTo>
                    <a:pt x="26" y="63"/>
                  </a:lnTo>
                  <a:cubicBezTo>
                    <a:pt x="38" y="63"/>
                    <a:pt x="38" y="76"/>
                    <a:pt x="38" y="76"/>
                  </a:cubicBezTo>
                  <a:cubicBezTo>
                    <a:pt x="51" y="76"/>
                    <a:pt x="51" y="76"/>
                    <a:pt x="51" y="63"/>
                  </a:cubicBezTo>
                  <a:lnTo>
                    <a:pt x="63" y="63"/>
                  </a:lnTo>
                  <a:cubicBezTo>
                    <a:pt x="63" y="63"/>
                    <a:pt x="76" y="63"/>
                    <a:pt x="76" y="51"/>
                  </a:cubicBezTo>
                  <a:lnTo>
                    <a:pt x="76" y="26"/>
                  </a:lnTo>
                  <a:cubicBezTo>
                    <a:pt x="76" y="13"/>
                    <a:pt x="63" y="13"/>
                    <a:pt x="63" y="1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3"/>
            <p:cNvSpPr/>
            <p:nvPr/>
          </p:nvSpPr>
          <p:spPr>
            <a:xfrm>
              <a:off x="4164975" y="53326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51" y="1"/>
                  </a:moveTo>
                  <a:cubicBezTo>
                    <a:pt x="39" y="1"/>
                    <a:pt x="39" y="1"/>
                    <a:pt x="26" y="13"/>
                  </a:cubicBezTo>
                  <a:lnTo>
                    <a:pt x="14" y="26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26" y="76"/>
                  </a:lnTo>
                  <a:cubicBezTo>
                    <a:pt x="26" y="88"/>
                    <a:pt x="26" y="88"/>
                    <a:pt x="39" y="88"/>
                  </a:cubicBezTo>
                  <a:lnTo>
                    <a:pt x="51" y="76"/>
                  </a:lnTo>
                  <a:lnTo>
                    <a:pt x="64" y="76"/>
                  </a:lnTo>
                  <a:lnTo>
                    <a:pt x="76" y="63"/>
                  </a:lnTo>
                  <a:cubicBezTo>
                    <a:pt x="76" y="51"/>
                    <a:pt x="89" y="51"/>
                    <a:pt x="89" y="51"/>
                  </a:cubicBezTo>
                  <a:lnTo>
                    <a:pt x="89" y="38"/>
                  </a:lnTo>
                  <a:lnTo>
                    <a:pt x="89" y="26"/>
                  </a:lnTo>
                  <a:cubicBezTo>
                    <a:pt x="89" y="13"/>
                    <a:pt x="76" y="13"/>
                    <a:pt x="76" y="13"/>
                  </a:cubicBez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3"/>
            <p:cNvSpPr/>
            <p:nvPr/>
          </p:nvSpPr>
          <p:spPr>
            <a:xfrm>
              <a:off x="4171900" y="53320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39" y="0"/>
                  </a:moveTo>
                  <a:cubicBezTo>
                    <a:pt x="39" y="0"/>
                    <a:pt x="26" y="0"/>
                    <a:pt x="26" y="12"/>
                  </a:cubicBezTo>
                  <a:lnTo>
                    <a:pt x="14" y="12"/>
                  </a:lnTo>
                  <a:cubicBezTo>
                    <a:pt x="1" y="12"/>
                    <a:pt x="1" y="12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76"/>
                  </a:lnTo>
                  <a:lnTo>
                    <a:pt x="39" y="76"/>
                  </a:lnTo>
                  <a:cubicBezTo>
                    <a:pt x="39" y="63"/>
                    <a:pt x="51" y="63"/>
                    <a:pt x="51" y="63"/>
                  </a:cubicBezTo>
                  <a:lnTo>
                    <a:pt x="64" y="63"/>
                  </a:lnTo>
                  <a:cubicBezTo>
                    <a:pt x="76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2"/>
                  </a:lnTo>
                  <a:cubicBezTo>
                    <a:pt x="76" y="12"/>
                    <a:pt x="64" y="12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3"/>
            <p:cNvSpPr/>
            <p:nvPr/>
          </p:nvSpPr>
          <p:spPr>
            <a:xfrm>
              <a:off x="4225975" y="5361575"/>
              <a:ext cx="2550" cy="1575"/>
            </a:xfrm>
            <a:custGeom>
              <a:avLst/>
              <a:gdLst/>
              <a:ahLst/>
              <a:cxnLst/>
              <a:rect l="l" t="t" r="r" b="b"/>
              <a:pathLst>
                <a:path w="102" h="63" extrusionOk="0">
                  <a:moveTo>
                    <a:pt x="14" y="0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14" y="38"/>
                    <a:pt x="14" y="51"/>
                    <a:pt x="14" y="51"/>
                  </a:cubicBezTo>
                  <a:lnTo>
                    <a:pt x="26" y="63"/>
                  </a:lnTo>
                  <a:lnTo>
                    <a:pt x="76" y="63"/>
                  </a:lnTo>
                  <a:cubicBezTo>
                    <a:pt x="89" y="63"/>
                    <a:pt x="89" y="63"/>
                    <a:pt x="89" y="51"/>
                  </a:cubicBezTo>
                  <a:cubicBezTo>
                    <a:pt x="89" y="51"/>
                    <a:pt x="101" y="51"/>
                    <a:pt x="101" y="38"/>
                  </a:cubicBez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3"/>
            <p:cNvSpPr/>
            <p:nvPr/>
          </p:nvSpPr>
          <p:spPr>
            <a:xfrm>
              <a:off x="4155550" y="5258450"/>
              <a:ext cx="1925" cy="1825"/>
            </a:xfrm>
            <a:custGeom>
              <a:avLst/>
              <a:gdLst/>
              <a:ahLst/>
              <a:cxnLst/>
              <a:rect l="l" t="t" r="r" b="b"/>
              <a:pathLst>
                <a:path w="77" h="73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6" y="73"/>
                    <a:pt x="39" y="70"/>
                    <a:pt x="39" y="63"/>
                  </a:cubicBezTo>
                  <a:lnTo>
                    <a:pt x="64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76" y="13"/>
                    <a:pt x="64" y="13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3"/>
            <p:cNvSpPr/>
            <p:nvPr/>
          </p:nvSpPr>
          <p:spPr>
            <a:xfrm>
              <a:off x="4144225" y="52597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4" y="12"/>
                  </a:lnTo>
                  <a:cubicBezTo>
                    <a:pt x="14" y="25"/>
                    <a:pt x="14" y="25"/>
                    <a:pt x="1" y="25"/>
                  </a:cubicBezTo>
                  <a:lnTo>
                    <a:pt x="1" y="37"/>
                  </a:lnTo>
                  <a:lnTo>
                    <a:pt x="1" y="50"/>
                  </a:lnTo>
                  <a:cubicBezTo>
                    <a:pt x="1" y="62"/>
                    <a:pt x="1" y="62"/>
                    <a:pt x="14" y="62"/>
                  </a:cubicBezTo>
                  <a:lnTo>
                    <a:pt x="14" y="76"/>
                  </a:lnTo>
                  <a:lnTo>
                    <a:pt x="51" y="76"/>
                  </a:lnTo>
                  <a:lnTo>
                    <a:pt x="64" y="62"/>
                  </a:lnTo>
                  <a:lnTo>
                    <a:pt x="64" y="50"/>
                  </a:lnTo>
                  <a:cubicBezTo>
                    <a:pt x="76" y="50"/>
                    <a:pt x="76" y="37"/>
                    <a:pt x="76" y="37"/>
                  </a:cubicBezTo>
                  <a:lnTo>
                    <a:pt x="76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3"/>
            <p:cNvSpPr/>
            <p:nvPr/>
          </p:nvSpPr>
          <p:spPr>
            <a:xfrm>
              <a:off x="4145200" y="5266300"/>
              <a:ext cx="1575" cy="2250"/>
            </a:xfrm>
            <a:custGeom>
              <a:avLst/>
              <a:gdLst/>
              <a:ahLst/>
              <a:cxnLst/>
              <a:rect l="l" t="t" r="r" b="b"/>
              <a:pathLst>
                <a:path w="63" h="90" extrusionOk="0">
                  <a:moveTo>
                    <a:pt x="12" y="1"/>
                  </a:moveTo>
                  <a:lnTo>
                    <a:pt x="0" y="14"/>
                  </a:lnTo>
                  <a:lnTo>
                    <a:pt x="0" y="26"/>
                  </a:lnTo>
                  <a:lnTo>
                    <a:pt x="0" y="64"/>
                  </a:lnTo>
                  <a:lnTo>
                    <a:pt x="0" y="76"/>
                  </a:lnTo>
                  <a:lnTo>
                    <a:pt x="12" y="76"/>
                  </a:lnTo>
                  <a:lnTo>
                    <a:pt x="12" y="89"/>
                  </a:lnTo>
                  <a:lnTo>
                    <a:pt x="37" y="89"/>
                  </a:lnTo>
                  <a:cubicBezTo>
                    <a:pt x="50" y="89"/>
                    <a:pt x="50" y="89"/>
                    <a:pt x="50" y="76"/>
                  </a:cubicBezTo>
                  <a:lnTo>
                    <a:pt x="63" y="76"/>
                  </a:lnTo>
                  <a:lnTo>
                    <a:pt x="63" y="64"/>
                  </a:lnTo>
                  <a:lnTo>
                    <a:pt x="63" y="26"/>
                  </a:lnTo>
                  <a:lnTo>
                    <a:pt x="63" y="14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3"/>
            <p:cNvSpPr/>
            <p:nvPr/>
          </p:nvSpPr>
          <p:spPr>
            <a:xfrm>
              <a:off x="4156500" y="5266625"/>
              <a:ext cx="2225" cy="2150"/>
            </a:xfrm>
            <a:custGeom>
              <a:avLst/>
              <a:gdLst/>
              <a:ahLst/>
              <a:cxnLst/>
              <a:rect l="l" t="t" r="r" b="b"/>
              <a:pathLst>
                <a:path w="89" h="86" extrusionOk="0">
                  <a:moveTo>
                    <a:pt x="26" y="1"/>
                  </a:moveTo>
                  <a:cubicBezTo>
                    <a:pt x="13" y="1"/>
                    <a:pt x="13" y="13"/>
                    <a:pt x="13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3" y="63"/>
                    <a:pt x="13" y="63"/>
                  </a:cubicBezTo>
                  <a:cubicBezTo>
                    <a:pt x="26" y="63"/>
                    <a:pt x="26" y="76"/>
                    <a:pt x="38" y="76"/>
                  </a:cubicBezTo>
                  <a:lnTo>
                    <a:pt x="51" y="76"/>
                  </a:lnTo>
                  <a:cubicBezTo>
                    <a:pt x="51" y="82"/>
                    <a:pt x="54" y="85"/>
                    <a:pt x="57" y="85"/>
                  </a:cubicBezTo>
                  <a:cubicBezTo>
                    <a:pt x="60" y="85"/>
                    <a:pt x="63" y="82"/>
                    <a:pt x="63" y="76"/>
                  </a:cubicBezTo>
                  <a:lnTo>
                    <a:pt x="76" y="76"/>
                  </a:lnTo>
                  <a:lnTo>
                    <a:pt x="76" y="63"/>
                  </a:lnTo>
                  <a:lnTo>
                    <a:pt x="88" y="63"/>
                  </a:lnTo>
                  <a:lnTo>
                    <a:pt x="88" y="38"/>
                  </a:lnTo>
                  <a:lnTo>
                    <a:pt x="76" y="38"/>
                  </a:lnTo>
                  <a:cubicBezTo>
                    <a:pt x="76" y="26"/>
                    <a:pt x="76" y="26"/>
                    <a:pt x="63" y="26"/>
                  </a:cubicBezTo>
                  <a:cubicBezTo>
                    <a:pt x="63" y="13"/>
                    <a:pt x="51" y="13"/>
                    <a:pt x="51" y="13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3"/>
            <p:cNvSpPr/>
            <p:nvPr/>
          </p:nvSpPr>
          <p:spPr>
            <a:xfrm>
              <a:off x="4158700" y="5249650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26" y="1"/>
                  </a:moveTo>
                  <a:lnTo>
                    <a:pt x="13" y="13"/>
                  </a:lnTo>
                  <a:cubicBezTo>
                    <a:pt x="13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63"/>
                  </a:lnTo>
                  <a:lnTo>
                    <a:pt x="0" y="76"/>
                  </a:lnTo>
                  <a:lnTo>
                    <a:pt x="13" y="76"/>
                  </a:lnTo>
                  <a:cubicBezTo>
                    <a:pt x="13" y="88"/>
                    <a:pt x="13" y="88"/>
                    <a:pt x="26" y="88"/>
                  </a:cubicBezTo>
                  <a:lnTo>
                    <a:pt x="39" y="88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3"/>
                    <a:pt x="64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4" y="13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3"/>
            <p:cNvSpPr/>
            <p:nvPr/>
          </p:nvSpPr>
          <p:spPr>
            <a:xfrm>
              <a:off x="4121600" y="52490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14" y="1"/>
                  </a:moveTo>
                  <a:lnTo>
                    <a:pt x="14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4" y="51"/>
                  </a:lnTo>
                  <a:lnTo>
                    <a:pt x="14" y="63"/>
                  </a:lnTo>
                  <a:cubicBezTo>
                    <a:pt x="14" y="76"/>
                    <a:pt x="26" y="76"/>
                    <a:pt x="26" y="76"/>
                  </a:cubicBezTo>
                  <a:lnTo>
                    <a:pt x="51" y="76"/>
                  </a:lnTo>
                  <a:cubicBezTo>
                    <a:pt x="64" y="76"/>
                    <a:pt x="64" y="63"/>
                    <a:pt x="64" y="63"/>
                  </a:cubicBezTo>
                  <a:cubicBezTo>
                    <a:pt x="64" y="63"/>
                    <a:pt x="76" y="63"/>
                    <a:pt x="76" y="51"/>
                  </a:cubicBezTo>
                  <a:lnTo>
                    <a:pt x="76" y="38"/>
                  </a:lnTo>
                  <a:lnTo>
                    <a:pt x="64" y="26"/>
                  </a:lnTo>
                  <a:lnTo>
                    <a:pt x="64" y="13"/>
                  </a:lnTo>
                  <a:cubicBezTo>
                    <a:pt x="64" y="1"/>
                    <a:pt x="51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3"/>
            <p:cNvSpPr/>
            <p:nvPr/>
          </p:nvSpPr>
          <p:spPr>
            <a:xfrm>
              <a:off x="4122850" y="5254125"/>
              <a:ext cx="1925" cy="2150"/>
            </a:xfrm>
            <a:custGeom>
              <a:avLst/>
              <a:gdLst/>
              <a:ahLst/>
              <a:cxnLst/>
              <a:rect l="l" t="t" r="r" b="b"/>
              <a:pathLst>
                <a:path w="77" h="86" extrusionOk="0">
                  <a:moveTo>
                    <a:pt x="45" y="1"/>
                  </a:moveTo>
                  <a:cubicBezTo>
                    <a:pt x="42" y="1"/>
                    <a:pt x="39" y="4"/>
                    <a:pt x="39" y="10"/>
                  </a:cubicBezTo>
                  <a:lnTo>
                    <a:pt x="26" y="10"/>
                  </a:lnTo>
                  <a:lnTo>
                    <a:pt x="14" y="23"/>
                  </a:lnTo>
                  <a:lnTo>
                    <a:pt x="14" y="35"/>
                  </a:lnTo>
                  <a:cubicBezTo>
                    <a:pt x="14" y="35"/>
                    <a:pt x="1" y="35"/>
                    <a:pt x="1" y="48"/>
                  </a:cubicBezTo>
                  <a:lnTo>
                    <a:pt x="14" y="60"/>
                  </a:lnTo>
                  <a:lnTo>
                    <a:pt x="14" y="73"/>
                  </a:lnTo>
                  <a:lnTo>
                    <a:pt x="26" y="73"/>
                  </a:lnTo>
                  <a:lnTo>
                    <a:pt x="26" y="85"/>
                  </a:lnTo>
                  <a:lnTo>
                    <a:pt x="51" y="85"/>
                  </a:lnTo>
                  <a:lnTo>
                    <a:pt x="51" y="73"/>
                  </a:lnTo>
                  <a:cubicBezTo>
                    <a:pt x="64" y="73"/>
                    <a:pt x="64" y="73"/>
                    <a:pt x="64" y="60"/>
                  </a:cubicBezTo>
                  <a:cubicBezTo>
                    <a:pt x="64" y="60"/>
                    <a:pt x="76" y="60"/>
                    <a:pt x="76" y="48"/>
                  </a:cubicBezTo>
                  <a:lnTo>
                    <a:pt x="76" y="35"/>
                  </a:lnTo>
                  <a:lnTo>
                    <a:pt x="76" y="23"/>
                  </a:lnTo>
                  <a:lnTo>
                    <a:pt x="64" y="10"/>
                  </a:lnTo>
                  <a:lnTo>
                    <a:pt x="51" y="10"/>
                  </a:lnTo>
                  <a:cubicBezTo>
                    <a:pt x="51" y="4"/>
                    <a:pt x="4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3"/>
            <p:cNvSpPr/>
            <p:nvPr/>
          </p:nvSpPr>
          <p:spPr>
            <a:xfrm>
              <a:off x="4124750" y="53071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13" y="0"/>
                  </a:moveTo>
                  <a:cubicBezTo>
                    <a:pt x="13" y="13"/>
                    <a:pt x="13" y="13"/>
                    <a:pt x="0" y="13"/>
                  </a:cubicBezTo>
                  <a:lnTo>
                    <a:pt x="0" y="26"/>
                  </a:lnTo>
                  <a:lnTo>
                    <a:pt x="0" y="39"/>
                  </a:lnTo>
                  <a:cubicBezTo>
                    <a:pt x="0" y="51"/>
                    <a:pt x="0" y="51"/>
                    <a:pt x="13" y="64"/>
                  </a:cubicBezTo>
                  <a:lnTo>
                    <a:pt x="13" y="76"/>
                  </a:lnTo>
                  <a:lnTo>
                    <a:pt x="25" y="76"/>
                  </a:lnTo>
                  <a:cubicBezTo>
                    <a:pt x="25" y="89"/>
                    <a:pt x="25" y="89"/>
                    <a:pt x="39" y="89"/>
                  </a:cubicBezTo>
                  <a:lnTo>
                    <a:pt x="51" y="89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4"/>
                    <a:pt x="64" y="64"/>
                    <a:pt x="76" y="64"/>
                  </a:cubicBezTo>
                  <a:lnTo>
                    <a:pt x="76" y="51"/>
                  </a:lnTo>
                  <a:cubicBezTo>
                    <a:pt x="64" y="39"/>
                    <a:pt x="64" y="39"/>
                    <a:pt x="64" y="26"/>
                  </a:cubicBezTo>
                  <a:lnTo>
                    <a:pt x="64" y="13"/>
                  </a:lnTo>
                  <a:cubicBezTo>
                    <a:pt x="64" y="13"/>
                    <a:pt x="51" y="13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3"/>
            <p:cNvSpPr/>
            <p:nvPr/>
          </p:nvSpPr>
          <p:spPr>
            <a:xfrm>
              <a:off x="4128525" y="5324150"/>
              <a:ext cx="1600" cy="2150"/>
            </a:xfrm>
            <a:custGeom>
              <a:avLst/>
              <a:gdLst/>
              <a:ahLst/>
              <a:cxnLst/>
              <a:rect l="l" t="t" r="r" b="b"/>
              <a:pathLst>
                <a:path w="64" h="86" extrusionOk="0">
                  <a:moveTo>
                    <a:pt x="25" y="0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cubicBezTo>
                    <a:pt x="0" y="26"/>
                    <a:pt x="0" y="26"/>
                    <a:pt x="0" y="39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76"/>
                    <a:pt x="13" y="76"/>
                    <a:pt x="13" y="76"/>
                  </a:cubicBezTo>
                  <a:lnTo>
                    <a:pt x="25" y="76"/>
                  </a:lnTo>
                  <a:cubicBezTo>
                    <a:pt x="25" y="82"/>
                    <a:pt x="25" y="86"/>
                    <a:pt x="27" y="86"/>
                  </a:cubicBezTo>
                  <a:cubicBezTo>
                    <a:pt x="29" y="86"/>
                    <a:pt x="32" y="82"/>
                    <a:pt x="38" y="76"/>
                  </a:cubicBezTo>
                  <a:lnTo>
                    <a:pt x="50" y="76"/>
                  </a:lnTo>
                  <a:lnTo>
                    <a:pt x="64" y="64"/>
                  </a:ln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lnTo>
                    <a:pt x="50" y="1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3"/>
            <p:cNvSpPr/>
            <p:nvPr/>
          </p:nvSpPr>
          <p:spPr>
            <a:xfrm>
              <a:off x="4217800" y="5213825"/>
              <a:ext cx="2250" cy="1575"/>
            </a:xfrm>
            <a:custGeom>
              <a:avLst/>
              <a:gdLst/>
              <a:ahLst/>
              <a:cxnLst/>
              <a:rect l="l" t="t" r="r" b="b"/>
              <a:pathLst>
                <a:path w="90" h="63" extrusionOk="0">
                  <a:moveTo>
                    <a:pt x="26" y="0"/>
                  </a:moveTo>
                  <a:lnTo>
                    <a:pt x="14" y="12"/>
                  </a:lnTo>
                  <a:lnTo>
                    <a:pt x="1" y="25"/>
                  </a:lnTo>
                  <a:lnTo>
                    <a:pt x="1" y="37"/>
                  </a:lnTo>
                  <a:cubicBezTo>
                    <a:pt x="1" y="50"/>
                    <a:pt x="1" y="50"/>
                    <a:pt x="14" y="50"/>
                  </a:cubicBezTo>
                  <a:lnTo>
                    <a:pt x="14" y="62"/>
                  </a:lnTo>
                  <a:lnTo>
                    <a:pt x="64" y="62"/>
                  </a:lnTo>
                  <a:cubicBezTo>
                    <a:pt x="64" y="62"/>
                    <a:pt x="76" y="62"/>
                    <a:pt x="76" y="50"/>
                  </a:cubicBezTo>
                  <a:lnTo>
                    <a:pt x="89" y="50"/>
                  </a:lnTo>
                  <a:lnTo>
                    <a:pt x="89" y="37"/>
                  </a:lnTo>
                  <a:lnTo>
                    <a:pt x="89" y="25"/>
                  </a:ln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3"/>
            <p:cNvSpPr/>
            <p:nvPr/>
          </p:nvSpPr>
          <p:spPr>
            <a:xfrm>
              <a:off x="4207450" y="521160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1"/>
                  </a:moveTo>
                  <a:lnTo>
                    <a:pt x="25" y="14"/>
                  </a:lnTo>
                  <a:cubicBezTo>
                    <a:pt x="12" y="14"/>
                    <a:pt x="12" y="14"/>
                    <a:pt x="12" y="26"/>
                  </a:cubicBezTo>
                  <a:lnTo>
                    <a:pt x="12" y="39"/>
                  </a:lnTo>
                  <a:lnTo>
                    <a:pt x="0" y="51"/>
                  </a:lnTo>
                  <a:cubicBezTo>
                    <a:pt x="0" y="51"/>
                    <a:pt x="12" y="51"/>
                    <a:pt x="12" y="64"/>
                  </a:cubicBezTo>
                  <a:cubicBezTo>
                    <a:pt x="12" y="76"/>
                    <a:pt x="25" y="76"/>
                    <a:pt x="25" y="76"/>
                  </a:cubicBezTo>
                  <a:lnTo>
                    <a:pt x="50" y="76"/>
                  </a:lnTo>
                  <a:cubicBezTo>
                    <a:pt x="50" y="76"/>
                    <a:pt x="62" y="76"/>
                    <a:pt x="62" y="64"/>
                  </a:cubicBezTo>
                  <a:lnTo>
                    <a:pt x="76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101" y="39"/>
                  </a:cubicBezTo>
                  <a:lnTo>
                    <a:pt x="101" y="26"/>
                  </a:lnTo>
                  <a:cubicBezTo>
                    <a:pt x="101" y="26"/>
                    <a:pt x="101" y="14"/>
                    <a:pt x="88" y="1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3"/>
            <p:cNvSpPr/>
            <p:nvPr/>
          </p:nvSpPr>
          <p:spPr>
            <a:xfrm>
              <a:off x="4207450" y="52179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12" y="0"/>
                  </a:moveTo>
                  <a:lnTo>
                    <a:pt x="12" y="13"/>
                  </a:lnTo>
                  <a:cubicBezTo>
                    <a:pt x="0" y="13"/>
                    <a:pt x="0" y="13"/>
                    <a:pt x="0" y="25"/>
                  </a:cubicBezTo>
                  <a:lnTo>
                    <a:pt x="0" y="38"/>
                  </a:lnTo>
                  <a:lnTo>
                    <a:pt x="12" y="50"/>
                  </a:lnTo>
                  <a:lnTo>
                    <a:pt x="12" y="63"/>
                  </a:lnTo>
                  <a:lnTo>
                    <a:pt x="37" y="63"/>
                  </a:lnTo>
                  <a:cubicBezTo>
                    <a:pt x="44" y="69"/>
                    <a:pt x="47" y="72"/>
                    <a:pt x="49" y="72"/>
                  </a:cubicBezTo>
                  <a:cubicBezTo>
                    <a:pt x="50" y="72"/>
                    <a:pt x="50" y="69"/>
                    <a:pt x="50" y="63"/>
                  </a:cubicBezTo>
                  <a:lnTo>
                    <a:pt x="62" y="63"/>
                  </a:lnTo>
                  <a:cubicBezTo>
                    <a:pt x="76" y="63"/>
                    <a:pt x="76" y="63"/>
                    <a:pt x="76" y="50"/>
                  </a:cubicBezTo>
                  <a:lnTo>
                    <a:pt x="76" y="25"/>
                  </a:lnTo>
                  <a:cubicBezTo>
                    <a:pt x="76" y="13"/>
                    <a:pt x="62" y="13"/>
                    <a:pt x="62" y="13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3"/>
            <p:cNvSpPr/>
            <p:nvPr/>
          </p:nvSpPr>
          <p:spPr>
            <a:xfrm>
              <a:off x="4216250" y="5209425"/>
              <a:ext cx="1575" cy="1900"/>
            </a:xfrm>
            <a:custGeom>
              <a:avLst/>
              <a:gdLst/>
              <a:ahLst/>
              <a:cxnLst/>
              <a:rect l="l" t="t" r="r" b="b"/>
              <a:pathLst>
                <a:path w="63" h="76" extrusionOk="0">
                  <a:moveTo>
                    <a:pt x="12" y="0"/>
                  </a:moveTo>
                  <a:lnTo>
                    <a:pt x="12" y="12"/>
                  </a:lnTo>
                  <a:cubicBezTo>
                    <a:pt x="0" y="12"/>
                    <a:pt x="0" y="25"/>
                    <a:pt x="0" y="25"/>
                  </a:cubicBezTo>
                  <a:lnTo>
                    <a:pt x="0" y="37"/>
                  </a:lnTo>
                  <a:lnTo>
                    <a:pt x="0" y="50"/>
                  </a:lnTo>
                  <a:lnTo>
                    <a:pt x="0" y="62"/>
                  </a:lnTo>
                  <a:cubicBezTo>
                    <a:pt x="0" y="62"/>
                    <a:pt x="12" y="62"/>
                    <a:pt x="12" y="75"/>
                  </a:cubicBezTo>
                  <a:lnTo>
                    <a:pt x="50" y="75"/>
                  </a:lnTo>
                  <a:lnTo>
                    <a:pt x="50" y="62"/>
                  </a:lnTo>
                  <a:lnTo>
                    <a:pt x="63" y="50"/>
                  </a:lnTo>
                  <a:lnTo>
                    <a:pt x="63" y="37"/>
                  </a:lnTo>
                  <a:lnTo>
                    <a:pt x="63" y="25"/>
                  </a:lnTo>
                  <a:lnTo>
                    <a:pt x="63" y="12"/>
                  </a:lnTo>
                  <a:cubicBezTo>
                    <a:pt x="63" y="0"/>
                    <a:pt x="50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3"/>
            <p:cNvSpPr/>
            <p:nvPr/>
          </p:nvSpPr>
          <p:spPr>
            <a:xfrm>
              <a:off x="4229450" y="5214200"/>
              <a:ext cx="1900" cy="2150"/>
            </a:xfrm>
            <a:custGeom>
              <a:avLst/>
              <a:gdLst/>
              <a:ahLst/>
              <a:cxnLst/>
              <a:rect l="l" t="t" r="r" b="b"/>
              <a:pathLst>
                <a:path w="76" h="86" extrusionOk="0">
                  <a:moveTo>
                    <a:pt x="36" y="0"/>
                  </a:moveTo>
                  <a:cubicBezTo>
                    <a:pt x="35" y="0"/>
                    <a:pt x="32" y="4"/>
                    <a:pt x="25" y="10"/>
                  </a:cubicBezTo>
                  <a:cubicBezTo>
                    <a:pt x="12" y="10"/>
                    <a:pt x="12" y="10"/>
                    <a:pt x="12" y="22"/>
                  </a:cubicBezTo>
                  <a:lnTo>
                    <a:pt x="0" y="22"/>
                  </a:lnTo>
                  <a:lnTo>
                    <a:pt x="0" y="47"/>
                  </a:lnTo>
                  <a:lnTo>
                    <a:pt x="12" y="61"/>
                  </a:lnTo>
                  <a:lnTo>
                    <a:pt x="12" y="73"/>
                  </a:lnTo>
                  <a:lnTo>
                    <a:pt x="25" y="86"/>
                  </a:lnTo>
                  <a:lnTo>
                    <a:pt x="63" y="86"/>
                  </a:lnTo>
                  <a:lnTo>
                    <a:pt x="63" y="73"/>
                  </a:lnTo>
                  <a:cubicBezTo>
                    <a:pt x="76" y="73"/>
                    <a:pt x="76" y="61"/>
                    <a:pt x="76" y="61"/>
                  </a:cubicBezTo>
                  <a:lnTo>
                    <a:pt x="76" y="47"/>
                  </a:lnTo>
                  <a:cubicBezTo>
                    <a:pt x="76" y="35"/>
                    <a:pt x="76" y="35"/>
                    <a:pt x="63" y="22"/>
                  </a:cubicBezTo>
                  <a:cubicBezTo>
                    <a:pt x="63" y="10"/>
                    <a:pt x="51" y="10"/>
                    <a:pt x="51" y="10"/>
                  </a:cubicBezTo>
                  <a:lnTo>
                    <a:pt x="38" y="10"/>
                  </a:lnTo>
                  <a:cubicBezTo>
                    <a:pt x="38" y="4"/>
                    <a:pt x="38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3"/>
            <p:cNvSpPr/>
            <p:nvPr/>
          </p:nvSpPr>
          <p:spPr>
            <a:xfrm>
              <a:off x="4342625" y="524680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6" y="1"/>
                  </a:moveTo>
                  <a:cubicBezTo>
                    <a:pt x="26" y="1"/>
                    <a:pt x="12" y="1"/>
                    <a:pt x="12" y="14"/>
                  </a:cubicBezTo>
                  <a:lnTo>
                    <a:pt x="0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cubicBezTo>
                    <a:pt x="12" y="51"/>
                    <a:pt x="12" y="64"/>
                    <a:pt x="12" y="64"/>
                  </a:cubicBezTo>
                  <a:lnTo>
                    <a:pt x="26" y="64"/>
                  </a:lnTo>
                  <a:cubicBezTo>
                    <a:pt x="26" y="76"/>
                    <a:pt x="38" y="76"/>
                    <a:pt x="38" y="76"/>
                  </a:cubicBezTo>
                  <a:lnTo>
                    <a:pt x="51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76" y="64"/>
                    <a:pt x="76" y="51"/>
                  </a:cubicBezTo>
                  <a:lnTo>
                    <a:pt x="76" y="26"/>
                  </a:lnTo>
                  <a:cubicBezTo>
                    <a:pt x="76" y="14"/>
                    <a:pt x="63" y="14"/>
                    <a:pt x="63" y="14"/>
                  </a:cubicBezTo>
                  <a:cubicBezTo>
                    <a:pt x="51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3"/>
            <p:cNvSpPr/>
            <p:nvPr/>
          </p:nvSpPr>
          <p:spPr>
            <a:xfrm>
              <a:off x="4332875" y="5245550"/>
              <a:ext cx="1900" cy="2250"/>
            </a:xfrm>
            <a:custGeom>
              <a:avLst/>
              <a:gdLst/>
              <a:ahLst/>
              <a:cxnLst/>
              <a:rect l="l" t="t" r="r" b="b"/>
              <a:pathLst>
                <a:path w="76" h="90" extrusionOk="0">
                  <a:moveTo>
                    <a:pt x="25" y="1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lnTo>
                    <a:pt x="0" y="26"/>
                  </a:lnTo>
                  <a:lnTo>
                    <a:pt x="0" y="51"/>
                  </a:lnTo>
                  <a:cubicBezTo>
                    <a:pt x="13" y="51"/>
                    <a:pt x="13" y="64"/>
                    <a:pt x="13" y="64"/>
                  </a:cubicBezTo>
                  <a:lnTo>
                    <a:pt x="13" y="76"/>
                  </a:lnTo>
                  <a:cubicBezTo>
                    <a:pt x="13" y="76"/>
                    <a:pt x="25" y="76"/>
                    <a:pt x="25" y="89"/>
                  </a:cubicBezTo>
                  <a:lnTo>
                    <a:pt x="63" y="89"/>
                  </a:lnTo>
                  <a:cubicBezTo>
                    <a:pt x="63" y="76"/>
                    <a:pt x="63" y="76"/>
                    <a:pt x="76" y="76"/>
                  </a:cubicBezTo>
                  <a:lnTo>
                    <a:pt x="76" y="64"/>
                  </a:lnTo>
                  <a:lnTo>
                    <a:pt x="76" y="51"/>
                  </a:lnTo>
                  <a:cubicBezTo>
                    <a:pt x="76" y="39"/>
                    <a:pt x="76" y="39"/>
                    <a:pt x="63" y="26"/>
                  </a:cubicBezTo>
                  <a:lnTo>
                    <a:pt x="63" y="14"/>
                  </a:lnTo>
                  <a:lnTo>
                    <a:pt x="50" y="14"/>
                  </a:lnTo>
                  <a:cubicBezTo>
                    <a:pt x="50" y="14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3"/>
            <p:cNvSpPr/>
            <p:nvPr/>
          </p:nvSpPr>
          <p:spPr>
            <a:xfrm>
              <a:off x="4340100" y="5250275"/>
              <a:ext cx="2550" cy="1825"/>
            </a:xfrm>
            <a:custGeom>
              <a:avLst/>
              <a:gdLst/>
              <a:ahLst/>
              <a:cxnLst/>
              <a:rect l="l" t="t" r="r" b="b"/>
              <a:pathLst>
                <a:path w="102" h="73" extrusionOk="0">
                  <a:moveTo>
                    <a:pt x="26" y="1"/>
                  </a:moveTo>
                  <a:lnTo>
                    <a:pt x="13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3"/>
                  </a:cubicBezTo>
                  <a:lnTo>
                    <a:pt x="76" y="63"/>
                  </a:lnTo>
                  <a:cubicBezTo>
                    <a:pt x="76" y="63"/>
                    <a:pt x="88" y="63"/>
                    <a:pt x="88" y="51"/>
                  </a:cubicBezTo>
                  <a:lnTo>
                    <a:pt x="101" y="51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3"/>
            <p:cNvSpPr/>
            <p:nvPr/>
          </p:nvSpPr>
          <p:spPr>
            <a:xfrm>
              <a:off x="4271250" y="5209425"/>
              <a:ext cx="1600" cy="1900"/>
            </a:xfrm>
            <a:custGeom>
              <a:avLst/>
              <a:gdLst/>
              <a:ahLst/>
              <a:cxnLst/>
              <a:rect l="l" t="t" r="r" b="b"/>
              <a:pathLst>
                <a:path w="64" h="76" extrusionOk="0">
                  <a:moveTo>
                    <a:pt x="13" y="0"/>
                  </a:moveTo>
                  <a:cubicBezTo>
                    <a:pt x="13" y="0"/>
                    <a:pt x="0" y="0"/>
                    <a:pt x="0" y="12"/>
                  </a:cubicBezTo>
                  <a:lnTo>
                    <a:pt x="0" y="37"/>
                  </a:lnTo>
                  <a:lnTo>
                    <a:pt x="0" y="50"/>
                  </a:lnTo>
                  <a:cubicBezTo>
                    <a:pt x="0" y="62"/>
                    <a:pt x="0" y="62"/>
                    <a:pt x="13" y="62"/>
                  </a:cubicBezTo>
                  <a:lnTo>
                    <a:pt x="13" y="75"/>
                  </a:lnTo>
                  <a:lnTo>
                    <a:pt x="51" y="75"/>
                  </a:lnTo>
                  <a:lnTo>
                    <a:pt x="64" y="62"/>
                  </a:lnTo>
                  <a:lnTo>
                    <a:pt x="64" y="50"/>
                  </a:lnTo>
                  <a:lnTo>
                    <a:pt x="64" y="37"/>
                  </a:lnTo>
                  <a:lnTo>
                    <a:pt x="64" y="12"/>
                  </a:lnTo>
                  <a:lnTo>
                    <a:pt x="51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3"/>
            <p:cNvSpPr/>
            <p:nvPr/>
          </p:nvSpPr>
          <p:spPr>
            <a:xfrm>
              <a:off x="4275650" y="52138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cubicBezTo>
                    <a:pt x="26" y="12"/>
                    <a:pt x="13" y="12"/>
                    <a:pt x="13" y="12"/>
                  </a:cubicBezTo>
                  <a:lnTo>
                    <a:pt x="13" y="25"/>
                  </a:lnTo>
                  <a:cubicBezTo>
                    <a:pt x="0" y="25"/>
                    <a:pt x="0" y="37"/>
                    <a:pt x="0" y="37"/>
                  </a:cubicBezTo>
                  <a:lnTo>
                    <a:pt x="0" y="50"/>
                  </a:lnTo>
                  <a:lnTo>
                    <a:pt x="13" y="62"/>
                  </a:lnTo>
                  <a:cubicBezTo>
                    <a:pt x="13" y="62"/>
                    <a:pt x="13" y="76"/>
                    <a:pt x="26" y="76"/>
                  </a:cubicBezTo>
                  <a:lnTo>
                    <a:pt x="51" y="76"/>
                  </a:lnTo>
                  <a:lnTo>
                    <a:pt x="64" y="62"/>
                  </a:lnTo>
                  <a:cubicBezTo>
                    <a:pt x="64" y="50"/>
                    <a:pt x="64" y="50"/>
                    <a:pt x="76" y="50"/>
                  </a:cubicBezTo>
                  <a:lnTo>
                    <a:pt x="76" y="37"/>
                  </a:lnTo>
                  <a:lnTo>
                    <a:pt x="76" y="25"/>
                  </a:lnTo>
                  <a:cubicBezTo>
                    <a:pt x="76" y="12"/>
                    <a:pt x="76" y="12"/>
                    <a:pt x="64" y="12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3"/>
            <p:cNvSpPr/>
            <p:nvPr/>
          </p:nvSpPr>
          <p:spPr>
            <a:xfrm>
              <a:off x="4267800" y="52153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6" y="0"/>
                  </a:moveTo>
                  <a:lnTo>
                    <a:pt x="13" y="14"/>
                  </a:lnTo>
                  <a:cubicBezTo>
                    <a:pt x="0" y="14"/>
                    <a:pt x="0" y="14"/>
                    <a:pt x="0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lnTo>
                    <a:pt x="26" y="64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4"/>
                  </a:cubicBezTo>
                  <a:lnTo>
                    <a:pt x="63" y="64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3"/>
            <p:cNvSpPr/>
            <p:nvPr/>
          </p:nvSpPr>
          <p:spPr>
            <a:xfrm>
              <a:off x="4371850" y="5238000"/>
              <a:ext cx="1600" cy="2250"/>
            </a:xfrm>
            <a:custGeom>
              <a:avLst/>
              <a:gdLst/>
              <a:ahLst/>
              <a:cxnLst/>
              <a:rect l="l" t="t" r="r" b="b"/>
              <a:pathLst>
                <a:path w="64" h="90" extrusionOk="0">
                  <a:moveTo>
                    <a:pt x="26" y="1"/>
                  </a:moveTo>
                  <a:lnTo>
                    <a:pt x="13" y="14"/>
                  </a:lnTo>
                  <a:cubicBezTo>
                    <a:pt x="13" y="14"/>
                    <a:pt x="0" y="14"/>
                    <a:pt x="0" y="26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64"/>
                    <a:pt x="0" y="76"/>
                    <a:pt x="13" y="76"/>
                  </a:cubicBezTo>
                  <a:lnTo>
                    <a:pt x="13" y="89"/>
                  </a:lnTo>
                  <a:lnTo>
                    <a:pt x="51" y="89"/>
                  </a:lnTo>
                  <a:cubicBezTo>
                    <a:pt x="51" y="76"/>
                    <a:pt x="64" y="76"/>
                    <a:pt x="64" y="76"/>
                  </a:cubicBezTo>
                  <a:lnTo>
                    <a:pt x="64" y="64"/>
                  </a:lnTo>
                  <a:lnTo>
                    <a:pt x="64" y="51"/>
                  </a:lnTo>
                  <a:lnTo>
                    <a:pt x="64" y="26"/>
                  </a:lnTo>
                  <a:lnTo>
                    <a:pt x="51" y="14"/>
                  </a:lnTo>
                  <a:cubicBezTo>
                    <a:pt x="39" y="14"/>
                    <a:pt x="39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3"/>
            <p:cNvSpPr/>
            <p:nvPr/>
          </p:nvSpPr>
          <p:spPr>
            <a:xfrm>
              <a:off x="4369325" y="5242100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4" y="63"/>
                  </a:lnTo>
                  <a:lnTo>
                    <a:pt x="64" y="63"/>
                  </a:lnTo>
                  <a:lnTo>
                    <a:pt x="76" y="51"/>
                  </a:lnTo>
                  <a:cubicBezTo>
                    <a:pt x="76" y="38"/>
                    <a:pt x="76" y="38"/>
                    <a:pt x="89" y="38"/>
                  </a:cubicBezTo>
                  <a:cubicBezTo>
                    <a:pt x="89" y="26"/>
                    <a:pt x="89" y="26"/>
                    <a:pt x="76" y="26"/>
                  </a:cubicBezTo>
                  <a:lnTo>
                    <a:pt x="76" y="13"/>
                  </a:ln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3"/>
            <p:cNvSpPr/>
            <p:nvPr/>
          </p:nvSpPr>
          <p:spPr>
            <a:xfrm>
              <a:off x="4270000" y="53475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32" y="0"/>
                  </a:moveTo>
                  <a:cubicBezTo>
                    <a:pt x="28" y="0"/>
                    <a:pt x="25" y="4"/>
                    <a:pt x="25" y="10"/>
                  </a:cubicBezTo>
                  <a:lnTo>
                    <a:pt x="13" y="10"/>
                  </a:lnTo>
                  <a:cubicBezTo>
                    <a:pt x="13" y="10"/>
                    <a:pt x="0" y="10"/>
                    <a:pt x="0" y="22"/>
                  </a:cubicBezTo>
                  <a:lnTo>
                    <a:pt x="0" y="47"/>
                  </a:lnTo>
                  <a:lnTo>
                    <a:pt x="13" y="60"/>
                  </a:lnTo>
                  <a:lnTo>
                    <a:pt x="25" y="72"/>
                  </a:lnTo>
                  <a:lnTo>
                    <a:pt x="63" y="72"/>
                  </a:lnTo>
                  <a:lnTo>
                    <a:pt x="75" y="60"/>
                  </a:lnTo>
                  <a:lnTo>
                    <a:pt x="75" y="47"/>
                  </a:lnTo>
                  <a:lnTo>
                    <a:pt x="75" y="35"/>
                  </a:lnTo>
                  <a:lnTo>
                    <a:pt x="75" y="22"/>
                  </a:lnTo>
                  <a:cubicBezTo>
                    <a:pt x="63" y="22"/>
                    <a:pt x="63" y="22"/>
                    <a:pt x="63" y="10"/>
                  </a:cubicBezTo>
                  <a:lnTo>
                    <a:pt x="38" y="10"/>
                  </a:lnTo>
                  <a:cubicBezTo>
                    <a:pt x="38" y="4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3"/>
            <p:cNvSpPr/>
            <p:nvPr/>
          </p:nvSpPr>
          <p:spPr>
            <a:xfrm>
              <a:off x="4261500" y="5347825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28" y="0"/>
                  </a:moveTo>
                  <a:cubicBezTo>
                    <a:pt x="26" y="0"/>
                    <a:pt x="26" y="3"/>
                    <a:pt x="26" y="9"/>
                  </a:cubicBezTo>
                  <a:lnTo>
                    <a:pt x="13" y="9"/>
                  </a:lnTo>
                  <a:cubicBezTo>
                    <a:pt x="13" y="9"/>
                    <a:pt x="1" y="9"/>
                    <a:pt x="1" y="22"/>
                  </a:cubicBezTo>
                  <a:lnTo>
                    <a:pt x="1" y="47"/>
                  </a:lnTo>
                  <a:lnTo>
                    <a:pt x="1" y="59"/>
                  </a:lnTo>
                  <a:cubicBezTo>
                    <a:pt x="1" y="73"/>
                    <a:pt x="1" y="73"/>
                    <a:pt x="13" y="73"/>
                  </a:cubicBezTo>
                  <a:lnTo>
                    <a:pt x="13" y="85"/>
                  </a:lnTo>
                  <a:lnTo>
                    <a:pt x="51" y="85"/>
                  </a:lnTo>
                  <a:lnTo>
                    <a:pt x="63" y="73"/>
                  </a:lnTo>
                  <a:lnTo>
                    <a:pt x="63" y="59"/>
                  </a:lnTo>
                  <a:lnTo>
                    <a:pt x="63" y="47"/>
                  </a:lnTo>
                  <a:lnTo>
                    <a:pt x="63" y="22"/>
                  </a:lnTo>
                  <a:lnTo>
                    <a:pt x="51" y="22"/>
                  </a:lnTo>
                  <a:lnTo>
                    <a:pt x="51" y="9"/>
                  </a:lnTo>
                  <a:lnTo>
                    <a:pt x="38" y="9"/>
                  </a:lnTo>
                  <a:cubicBezTo>
                    <a:pt x="32" y="3"/>
                    <a:pt x="29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3"/>
            <p:cNvSpPr/>
            <p:nvPr/>
          </p:nvSpPr>
          <p:spPr>
            <a:xfrm>
              <a:off x="4261500" y="5354025"/>
              <a:ext cx="2225" cy="1925"/>
            </a:xfrm>
            <a:custGeom>
              <a:avLst/>
              <a:gdLst/>
              <a:ahLst/>
              <a:cxnLst/>
              <a:rect l="l" t="t" r="r" b="b"/>
              <a:pathLst>
                <a:path w="89" h="77" extrusionOk="0">
                  <a:moveTo>
                    <a:pt x="26" y="1"/>
                  </a:moveTo>
                  <a:lnTo>
                    <a:pt x="13" y="13"/>
                  </a:lnTo>
                  <a:lnTo>
                    <a:pt x="13" y="26"/>
                  </a:lnTo>
                  <a:cubicBezTo>
                    <a:pt x="1" y="26"/>
                    <a:pt x="1" y="38"/>
                    <a:pt x="13" y="38"/>
                  </a:cubicBezTo>
                  <a:lnTo>
                    <a:pt x="13" y="51"/>
                  </a:lnTo>
                  <a:cubicBezTo>
                    <a:pt x="13" y="51"/>
                    <a:pt x="13" y="63"/>
                    <a:pt x="26" y="63"/>
                  </a:cubicBezTo>
                  <a:lnTo>
                    <a:pt x="38" y="63"/>
                  </a:lnTo>
                  <a:cubicBezTo>
                    <a:pt x="38" y="63"/>
                    <a:pt x="38" y="76"/>
                    <a:pt x="51" y="76"/>
                  </a:cubicBezTo>
                  <a:lnTo>
                    <a:pt x="63" y="76"/>
                  </a:lnTo>
                  <a:cubicBezTo>
                    <a:pt x="63" y="63"/>
                    <a:pt x="63" y="63"/>
                    <a:pt x="76" y="63"/>
                  </a:cubicBezTo>
                  <a:lnTo>
                    <a:pt x="76" y="51"/>
                  </a:lnTo>
                  <a:lnTo>
                    <a:pt x="89" y="51"/>
                  </a:lnTo>
                  <a:lnTo>
                    <a:pt x="89" y="26"/>
                  </a:lnTo>
                  <a:lnTo>
                    <a:pt x="76" y="26"/>
                  </a:lnTo>
                  <a:cubicBezTo>
                    <a:pt x="76" y="13"/>
                    <a:pt x="76" y="13"/>
                    <a:pt x="63" y="13"/>
                  </a:cubicBezTo>
                  <a:cubicBezTo>
                    <a:pt x="63" y="13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3"/>
            <p:cNvSpPr/>
            <p:nvPr/>
          </p:nvSpPr>
          <p:spPr>
            <a:xfrm>
              <a:off x="4271250" y="5351175"/>
              <a:ext cx="1600" cy="1925"/>
            </a:xfrm>
            <a:custGeom>
              <a:avLst/>
              <a:gdLst/>
              <a:ahLst/>
              <a:cxnLst/>
              <a:rect l="l" t="t" r="r" b="b"/>
              <a:pathLst>
                <a:path w="64" h="77" extrusionOk="0">
                  <a:moveTo>
                    <a:pt x="25" y="1"/>
                  </a:moveTo>
                  <a:lnTo>
                    <a:pt x="13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lnTo>
                    <a:pt x="0" y="64"/>
                  </a:lnTo>
                  <a:lnTo>
                    <a:pt x="13" y="76"/>
                  </a:lnTo>
                  <a:lnTo>
                    <a:pt x="51" y="76"/>
                  </a:lnTo>
                  <a:cubicBezTo>
                    <a:pt x="51" y="76"/>
                    <a:pt x="51" y="64"/>
                    <a:pt x="64" y="64"/>
                  </a:cubicBez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cubicBezTo>
                    <a:pt x="64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3"/>
            <p:cNvSpPr/>
            <p:nvPr/>
          </p:nvSpPr>
          <p:spPr>
            <a:xfrm>
              <a:off x="4278800" y="53477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25" y="0"/>
                    <a:pt x="25" y="12"/>
                    <a:pt x="13" y="12"/>
                  </a:cubicBezTo>
                  <a:lnTo>
                    <a:pt x="13" y="25"/>
                  </a:lnTo>
                  <a:cubicBezTo>
                    <a:pt x="13" y="25"/>
                    <a:pt x="0" y="25"/>
                    <a:pt x="0" y="37"/>
                  </a:cubicBezTo>
                  <a:lnTo>
                    <a:pt x="0" y="50"/>
                  </a:lnTo>
                  <a:cubicBezTo>
                    <a:pt x="13" y="50"/>
                    <a:pt x="13" y="50"/>
                    <a:pt x="13" y="62"/>
                  </a:cubicBezTo>
                  <a:lnTo>
                    <a:pt x="25" y="62"/>
                  </a:lnTo>
                  <a:lnTo>
                    <a:pt x="25" y="76"/>
                  </a:lnTo>
                  <a:lnTo>
                    <a:pt x="50" y="76"/>
                  </a:lnTo>
                  <a:lnTo>
                    <a:pt x="50" y="62"/>
                  </a:lnTo>
                  <a:cubicBezTo>
                    <a:pt x="64" y="62"/>
                    <a:pt x="64" y="62"/>
                    <a:pt x="64" y="50"/>
                  </a:cubicBezTo>
                  <a:lnTo>
                    <a:pt x="76" y="50"/>
                  </a:lnTo>
                  <a:lnTo>
                    <a:pt x="76" y="37"/>
                  </a:lnTo>
                  <a:lnTo>
                    <a:pt x="76" y="25"/>
                  </a:lnTo>
                  <a:lnTo>
                    <a:pt x="76" y="1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3"/>
            <p:cNvSpPr/>
            <p:nvPr/>
          </p:nvSpPr>
          <p:spPr>
            <a:xfrm>
              <a:off x="4186375" y="5371300"/>
              <a:ext cx="2850" cy="1625"/>
            </a:xfrm>
            <a:custGeom>
              <a:avLst/>
              <a:gdLst/>
              <a:ahLst/>
              <a:cxnLst/>
              <a:rect l="l" t="t" r="r" b="b"/>
              <a:pathLst>
                <a:path w="114" h="65" extrusionOk="0">
                  <a:moveTo>
                    <a:pt x="25" y="1"/>
                  </a:moveTo>
                  <a:cubicBezTo>
                    <a:pt x="25" y="1"/>
                    <a:pt x="13" y="1"/>
                    <a:pt x="13" y="14"/>
                  </a:cubicBezTo>
                  <a:cubicBezTo>
                    <a:pt x="0" y="14"/>
                    <a:pt x="0" y="26"/>
                    <a:pt x="0" y="39"/>
                  </a:cubicBezTo>
                  <a:cubicBezTo>
                    <a:pt x="0" y="39"/>
                    <a:pt x="0" y="51"/>
                    <a:pt x="13" y="51"/>
                  </a:cubicBezTo>
                  <a:cubicBezTo>
                    <a:pt x="13" y="64"/>
                    <a:pt x="25" y="64"/>
                    <a:pt x="25" y="64"/>
                  </a:cubicBezTo>
                  <a:lnTo>
                    <a:pt x="75" y="64"/>
                  </a:lnTo>
                  <a:cubicBezTo>
                    <a:pt x="89" y="64"/>
                    <a:pt x="101" y="64"/>
                    <a:pt x="101" y="51"/>
                  </a:cubicBezTo>
                  <a:cubicBezTo>
                    <a:pt x="114" y="51"/>
                    <a:pt x="114" y="39"/>
                    <a:pt x="114" y="26"/>
                  </a:cubicBezTo>
                  <a:cubicBezTo>
                    <a:pt x="114" y="26"/>
                    <a:pt x="114" y="14"/>
                    <a:pt x="101" y="14"/>
                  </a:cubicBezTo>
                  <a:cubicBezTo>
                    <a:pt x="101" y="1"/>
                    <a:pt x="89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3"/>
            <p:cNvSpPr/>
            <p:nvPr/>
          </p:nvSpPr>
          <p:spPr>
            <a:xfrm>
              <a:off x="4178200" y="5367525"/>
              <a:ext cx="2525" cy="2250"/>
            </a:xfrm>
            <a:custGeom>
              <a:avLst/>
              <a:gdLst/>
              <a:ahLst/>
              <a:cxnLst/>
              <a:rect l="l" t="t" r="r" b="b"/>
              <a:pathLst>
                <a:path w="101" h="90" extrusionOk="0">
                  <a:moveTo>
                    <a:pt x="13" y="1"/>
                  </a:moveTo>
                  <a:lnTo>
                    <a:pt x="13" y="14"/>
                  </a:lnTo>
                  <a:cubicBezTo>
                    <a:pt x="0" y="26"/>
                    <a:pt x="0" y="39"/>
                    <a:pt x="0" y="39"/>
                  </a:cubicBezTo>
                  <a:lnTo>
                    <a:pt x="13" y="51"/>
                  </a:lnTo>
                  <a:cubicBezTo>
                    <a:pt x="13" y="51"/>
                    <a:pt x="13" y="64"/>
                    <a:pt x="25" y="64"/>
                  </a:cubicBezTo>
                  <a:cubicBezTo>
                    <a:pt x="38" y="64"/>
                    <a:pt x="38" y="76"/>
                    <a:pt x="50" y="76"/>
                  </a:cubicBezTo>
                  <a:lnTo>
                    <a:pt x="63" y="89"/>
                  </a:lnTo>
                  <a:lnTo>
                    <a:pt x="76" y="89"/>
                  </a:lnTo>
                  <a:cubicBezTo>
                    <a:pt x="89" y="89"/>
                    <a:pt x="89" y="76"/>
                    <a:pt x="89" y="76"/>
                  </a:cubicBezTo>
                  <a:lnTo>
                    <a:pt x="101" y="76"/>
                  </a:lnTo>
                  <a:lnTo>
                    <a:pt x="101" y="51"/>
                  </a:lnTo>
                  <a:lnTo>
                    <a:pt x="101" y="39"/>
                  </a:lnTo>
                  <a:cubicBezTo>
                    <a:pt x="101" y="26"/>
                    <a:pt x="89" y="26"/>
                    <a:pt x="89" y="26"/>
                  </a:cubicBezTo>
                  <a:cubicBezTo>
                    <a:pt x="76" y="14"/>
                    <a:pt x="63" y="14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3"/>
            <p:cNvSpPr/>
            <p:nvPr/>
          </p:nvSpPr>
          <p:spPr>
            <a:xfrm>
              <a:off x="4196125" y="53747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38" y="1"/>
                  </a:moveTo>
                  <a:cubicBezTo>
                    <a:pt x="26" y="1"/>
                    <a:pt x="26" y="13"/>
                    <a:pt x="26" y="13"/>
                  </a:cubicBezTo>
                  <a:lnTo>
                    <a:pt x="0" y="38"/>
                  </a:lnTo>
                  <a:lnTo>
                    <a:pt x="0" y="51"/>
                  </a:lnTo>
                  <a:lnTo>
                    <a:pt x="0" y="63"/>
                  </a:lnTo>
                  <a:cubicBezTo>
                    <a:pt x="0" y="63"/>
                    <a:pt x="0" y="76"/>
                    <a:pt x="12" y="76"/>
                  </a:cubicBezTo>
                  <a:lnTo>
                    <a:pt x="12" y="88"/>
                  </a:lnTo>
                  <a:lnTo>
                    <a:pt x="51" y="88"/>
                  </a:lnTo>
                  <a:cubicBezTo>
                    <a:pt x="51" y="76"/>
                    <a:pt x="63" y="76"/>
                    <a:pt x="63" y="76"/>
                  </a:cubicBezTo>
                  <a:cubicBezTo>
                    <a:pt x="63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3"/>
            <p:cNvSpPr/>
            <p:nvPr/>
          </p:nvSpPr>
          <p:spPr>
            <a:xfrm>
              <a:off x="4240775" y="5339875"/>
              <a:ext cx="2200" cy="2225"/>
            </a:xfrm>
            <a:custGeom>
              <a:avLst/>
              <a:gdLst/>
              <a:ahLst/>
              <a:cxnLst/>
              <a:rect l="l" t="t" r="r" b="b"/>
              <a:pathLst>
                <a:path w="88" h="89" extrusionOk="0">
                  <a:moveTo>
                    <a:pt x="37" y="0"/>
                  </a:moveTo>
                  <a:cubicBezTo>
                    <a:pt x="37" y="13"/>
                    <a:pt x="37" y="13"/>
                    <a:pt x="25" y="13"/>
                  </a:cubicBezTo>
                  <a:lnTo>
                    <a:pt x="12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1"/>
                  </a:lnTo>
                  <a:lnTo>
                    <a:pt x="0" y="64"/>
                  </a:lnTo>
                  <a:lnTo>
                    <a:pt x="12" y="76"/>
                  </a:lnTo>
                  <a:lnTo>
                    <a:pt x="25" y="76"/>
                  </a:lnTo>
                  <a:lnTo>
                    <a:pt x="25" y="89"/>
                  </a:lnTo>
                  <a:lnTo>
                    <a:pt x="50" y="89"/>
                  </a:lnTo>
                  <a:cubicBezTo>
                    <a:pt x="62" y="89"/>
                    <a:pt x="62" y="76"/>
                    <a:pt x="62" y="76"/>
                  </a:cubicBezTo>
                  <a:lnTo>
                    <a:pt x="75" y="76"/>
                  </a:lnTo>
                  <a:cubicBezTo>
                    <a:pt x="75" y="64"/>
                    <a:pt x="75" y="64"/>
                    <a:pt x="88" y="64"/>
                  </a:cubicBezTo>
                  <a:lnTo>
                    <a:pt x="88" y="51"/>
                  </a:lnTo>
                  <a:lnTo>
                    <a:pt x="88" y="38"/>
                  </a:lnTo>
                  <a:lnTo>
                    <a:pt x="88" y="25"/>
                  </a:lnTo>
                  <a:lnTo>
                    <a:pt x="88" y="13"/>
                  </a:lnTo>
                  <a:lnTo>
                    <a:pt x="75" y="13"/>
                  </a:lnTo>
                  <a:cubicBezTo>
                    <a:pt x="75" y="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3"/>
            <p:cNvSpPr/>
            <p:nvPr/>
          </p:nvSpPr>
          <p:spPr>
            <a:xfrm>
              <a:off x="4227850" y="5343975"/>
              <a:ext cx="1625" cy="1575"/>
            </a:xfrm>
            <a:custGeom>
              <a:avLst/>
              <a:gdLst/>
              <a:ahLst/>
              <a:cxnLst/>
              <a:rect l="l" t="t" r="r" b="b"/>
              <a:pathLst>
                <a:path w="65" h="63" extrusionOk="0">
                  <a:moveTo>
                    <a:pt x="14" y="0"/>
                  </a:moveTo>
                  <a:cubicBezTo>
                    <a:pt x="1" y="0"/>
                    <a:pt x="1" y="12"/>
                    <a:pt x="1" y="12"/>
                  </a:cubicBezTo>
                  <a:lnTo>
                    <a:pt x="1" y="25"/>
                  </a:lnTo>
                  <a:lnTo>
                    <a:pt x="1" y="37"/>
                  </a:lnTo>
                  <a:lnTo>
                    <a:pt x="1" y="51"/>
                  </a:lnTo>
                  <a:cubicBezTo>
                    <a:pt x="1" y="51"/>
                    <a:pt x="14" y="51"/>
                    <a:pt x="14" y="63"/>
                  </a:cubicBezTo>
                  <a:lnTo>
                    <a:pt x="51" y="63"/>
                  </a:lnTo>
                  <a:cubicBezTo>
                    <a:pt x="64" y="63"/>
                    <a:pt x="64" y="51"/>
                    <a:pt x="64" y="51"/>
                  </a:cubicBezTo>
                  <a:lnTo>
                    <a:pt x="64" y="37"/>
                  </a:lnTo>
                  <a:lnTo>
                    <a:pt x="64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3"/>
            <p:cNvSpPr/>
            <p:nvPr/>
          </p:nvSpPr>
          <p:spPr>
            <a:xfrm>
              <a:off x="4286975" y="53071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lnTo>
                    <a:pt x="25" y="13"/>
                  </a:lnTo>
                  <a:cubicBezTo>
                    <a:pt x="25" y="13"/>
                    <a:pt x="13" y="13"/>
                    <a:pt x="13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cubicBezTo>
                    <a:pt x="13" y="64"/>
                    <a:pt x="13" y="76"/>
                    <a:pt x="25" y="76"/>
                  </a:cubicBezTo>
                  <a:lnTo>
                    <a:pt x="50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63" y="51"/>
                    <a:pt x="76" y="51"/>
                  </a:cubicBezTo>
                  <a:lnTo>
                    <a:pt x="76" y="39"/>
                  </a:lnTo>
                  <a:lnTo>
                    <a:pt x="76" y="26"/>
                  </a:lnTo>
                  <a:lnTo>
                    <a:pt x="63" y="13"/>
                  </a:lnTo>
                  <a:cubicBezTo>
                    <a:pt x="50" y="13"/>
                    <a:pt x="50" y="13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3"/>
            <p:cNvSpPr/>
            <p:nvPr/>
          </p:nvSpPr>
          <p:spPr>
            <a:xfrm>
              <a:off x="4282900" y="531315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5" y="1"/>
                  </a:moveTo>
                  <a:cubicBezTo>
                    <a:pt x="25" y="13"/>
                    <a:pt x="12" y="13"/>
                    <a:pt x="12" y="13"/>
                  </a:cubicBezTo>
                  <a:lnTo>
                    <a:pt x="12" y="26"/>
                  </a:lnTo>
                  <a:cubicBezTo>
                    <a:pt x="12" y="38"/>
                    <a:pt x="0" y="38"/>
                    <a:pt x="0" y="38"/>
                  </a:cubicBezTo>
                  <a:lnTo>
                    <a:pt x="0" y="51"/>
                  </a:lnTo>
                  <a:lnTo>
                    <a:pt x="12" y="63"/>
                  </a:lnTo>
                  <a:cubicBezTo>
                    <a:pt x="12" y="63"/>
                    <a:pt x="12" y="76"/>
                    <a:pt x="25" y="76"/>
                  </a:cubicBezTo>
                  <a:lnTo>
                    <a:pt x="50" y="76"/>
                  </a:lnTo>
                  <a:cubicBezTo>
                    <a:pt x="62" y="76"/>
                    <a:pt x="62" y="63"/>
                    <a:pt x="62" y="63"/>
                  </a:cubicBez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2" y="13"/>
                    <a:pt x="62" y="1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3"/>
            <p:cNvSpPr/>
            <p:nvPr/>
          </p:nvSpPr>
          <p:spPr>
            <a:xfrm>
              <a:off x="4292625" y="53097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lnTo>
                    <a:pt x="14" y="13"/>
                  </a:lnTo>
                  <a:lnTo>
                    <a:pt x="14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0"/>
                  </a:lnTo>
                  <a:lnTo>
                    <a:pt x="14" y="63"/>
                  </a:lnTo>
                  <a:lnTo>
                    <a:pt x="26" y="75"/>
                  </a:lnTo>
                  <a:lnTo>
                    <a:pt x="51" y="75"/>
                  </a:lnTo>
                  <a:lnTo>
                    <a:pt x="64" y="63"/>
                  </a:lnTo>
                  <a:cubicBezTo>
                    <a:pt x="64" y="50"/>
                    <a:pt x="76" y="50"/>
                    <a:pt x="76" y="50"/>
                  </a:cubicBezTo>
                  <a:lnTo>
                    <a:pt x="76" y="38"/>
                  </a:lnTo>
                  <a:lnTo>
                    <a:pt x="76" y="25"/>
                  </a:lnTo>
                  <a:lnTo>
                    <a:pt x="76" y="13"/>
                  </a:lnTo>
                  <a:cubicBezTo>
                    <a:pt x="64" y="13"/>
                    <a:pt x="64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3"/>
            <p:cNvSpPr/>
            <p:nvPr/>
          </p:nvSpPr>
          <p:spPr>
            <a:xfrm>
              <a:off x="4305525" y="5275725"/>
              <a:ext cx="2225" cy="2250"/>
            </a:xfrm>
            <a:custGeom>
              <a:avLst/>
              <a:gdLst/>
              <a:ahLst/>
              <a:cxnLst/>
              <a:rect l="l" t="t" r="r" b="b"/>
              <a:pathLst>
                <a:path w="89" h="90" extrusionOk="0">
                  <a:moveTo>
                    <a:pt x="1" y="1"/>
                  </a:move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lnTo>
                    <a:pt x="1" y="64"/>
                  </a:lnTo>
                  <a:cubicBezTo>
                    <a:pt x="13" y="64"/>
                    <a:pt x="13" y="64"/>
                    <a:pt x="13" y="76"/>
                  </a:cubicBezTo>
                  <a:lnTo>
                    <a:pt x="26" y="76"/>
                  </a:lnTo>
                  <a:lnTo>
                    <a:pt x="26" y="89"/>
                  </a:lnTo>
                  <a:lnTo>
                    <a:pt x="76" y="89"/>
                  </a:lnTo>
                  <a:lnTo>
                    <a:pt x="88" y="76"/>
                  </a:lnTo>
                  <a:lnTo>
                    <a:pt x="88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76" y="39"/>
                  </a:cubicBezTo>
                  <a:lnTo>
                    <a:pt x="76" y="26"/>
                  </a:lnTo>
                  <a:lnTo>
                    <a:pt x="63" y="26"/>
                  </a:lnTo>
                  <a:lnTo>
                    <a:pt x="63" y="14"/>
                  </a:lnTo>
                  <a:cubicBezTo>
                    <a:pt x="63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3" name="Google Shape;3423;p13"/>
          <p:cNvSpPr/>
          <p:nvPr/>
        </p:nvSpPr>
        <p:spPr>
          <a:xfrm rot="-998393">
            <a:off x="-336657" y="4107944"/>
            <a:ext cx="1021920" cy="1170025"/>
          </a:xfrm>
          <a:custGeom>
            <a:avLst/>
            <a:gdLst/>
            <a:ahLst/>
            <a:cxnLst/>
            <a:rect l="l" t="t" r="r" b="b"/>
            <a:pathLst>
              <a:path w="26006" h="29775" extrusionOk="0">
                <a:moveTo>
                  <a:pt x="18710" y="1003"/>
                </a:moveTo>
                <a:cubicBezTo>
                  <a:pt x="18406" y="1003"/>
                  <a:pt x="18100" y="1032"/>
                  <a:pt x="17807" y="1088"/>
                </a:cubicBezTo>
                <a:cubicBezTo>
                  <a:pt x="17748" y="1100"/>
                  <a:pt x="17767" y="1190"/>
                  <a:pt x="17822" y="1190"/>
                </a:cubicBezTo>
                <a:cubicBezTo>
                  <a:pt x="17825" y="1190"/>
                  <a:pt x="17828" y="1190"/>
                  <a:pt x="17832" y="1189"/>
                </a:cubicBezTo>
                <a:cubicBezTo>
                  <a:pt x="18125" y="1132"/>
                  <a:pt x="18417" y="1104"/>
                  <a:pt x="18714" y="1104"/>
                </a:cubicBezTo>
                <a:cubicBezTo>
                  <a:pt x="18814" y="1104"/>
                  <a:pt x="18913" y="1107"/>
                  <a:pt x="19014" y="1114"/>
                </a:cubicBezTo>
                <a:cubicBezTo>
                  <a:pt x="19077" y="1114"/>
                  <a:pt x="19077" y="1013"/>
                  <a:pt x="19014" y="1013"/>
                </a:cubicBezTo>
                <a:cubicBezTo>
                  <a:pt x="18913" y="1007"/>
                  <a:pt x="18812" y="1003"/>
                  <a:pt x="18710" y="1003"/>
                </a:cubicBezTo>
                <a:close/>
                <a:moveTo>
                  <a:pt x="18496" y="98"/>
                </a:moveTo>
                <a:cubicBezTo>
                  <a:pt x="18666" y="98"/>
                  <a:pt x="18865" y="143"/>
                  <a:pt x="19089" y="258"/>
                </a:cubicBezTo>
                <a:cubicBezTo>
                  <a:pt x="19153" y="321"/>
                  <a:pt x="19618" y="862"/>
                  <a:pt x="19304" y="1315"/>
                </a:cubicBezTo>
                <a:cubicBezTo>
                  <a:pt x="19296" y="1311"/>
                  <a:pt x="19288" y="1309"/>
                  <a:pt x="19281" y="1309"/>
                </a:cubicBezTo>
                <a:cubicBezTo>
                  <a:pt x="19243" y="1309"/>
                  <a:pt x="19219" y="1358"/>
                  <a:pt x="19240" y="1390"/>
                </a:cubicBezTo>
                <a:cubicBezTo>
                  <a:pt x="19028" y="1650"/>
                  <a:pt x="18806" y="1776"/>
                  <a:pt x="18558" y="1776"/>
                </a:cubicBezTo>
                <a:cubicBezTo>
                  <a:pt x="18410" y="1776"/>
                  <a:pt x="18253" y="1731"/>
                  <a:pt x="18083" y="1642"/>
                </a:cubicBezTo>
                <a:cubicBezTo>
                  <a:pt x="18033" y="1591"/>
                  <a:pt x="17996" y="1541"/>
                  <a:pt x="17958" y="1491"/>
                </a:cubicBezTo>
                <a:cubicBezTo>
                  <a:pt x="18197" y="1466"/>
                  <a:pt x="18436" y="1466"/>
                  <a:pt x="18675" y="1466"/>
                </a:cubicBezTo>
                <a:cubicBezTo>
                  <a:pt x="18737" y="1466"/>
                  <a:pt x="18725" y="1377"/>
                  <a:pt x="18662" y="1365"/>
                </a:cubicBezTo>
                <a:cubicBezTo>
                  <a:pt x="18410" y="1365"/>
                  <a:pt x="18147" y="1377"/>
                  <a:pt x="17895" y="1402"/>
                </a:cubicBezTo>
                <a:cubicBezTo>
                  <a:pt x="17770" y="1214"/>
                  <a:pt x="17719" y="1025"/>
                  <a:pt x="17719" y="862"/>
                </a:cubicBezTo>
                <a:lnTo>
                  <a:pt x="17731" y="862"/>
                </a:lnTo>
                <a:cubicBezTo>
                  <a:pt x="18049" y="798"/>
                  <a:pt x="18367" y="771"/>
                  <a:pt x="18677" y="771"/>
                </a:cubicBezTo>
                <a:cubicBezTo>
                  <a:pt x="18735" y="771"/>
                  <a:pt x="18793" y="772"/>
                  <a:pt x="18851" y="773"/>
                </a:cubicBezTo>
                <a:cubicBezTo>
                  <a:pt x="18913" y="773"/>
                  <a:pt x="18913" y="673"/>
                  <a:pt x="18851" y="673"/>
                </a:cubicBezTo>
                <a:cubicBezTo>
                  <a:pt x="18793" y="671"/>
                  <a:pt x="18735" y="670"/>
                  <a:pt x="18677" y="670"/>
                </a:cubicBezTo>
                <a:cubicBezTo>
                  <a:pt x="18357" y="670"/>
                  <a:pt x="18038" y="699"/>
                  <a:pt x="17719" y="773"/>
                </a:cubicBezTo>
                <a:cubicBezTo>
                  <a:pt x="17731" y="698"/>
                  <a:pt x="17744" y="648"/>
                  <a:pt x="17756" y="585"/>
                </a:cubicBezTo>
                <a:cubicBezTo>
                  <a:pt x="17756" y="617"/>
                  <a:pt x="17775" y="650"/>
                  <a:pt x="17805" y="650"/>
                </a:cubicBezTo>
                <a:cubicBezTo>
                  <a:pt x="17810" y="650"/>
                  <a:pt x="17815" y="650"/>
                  <a:pt x="17820" y="648"/>
                </a:cubicBezTo>
                <a:cubicBezTo>
                  <a:pt x="17978" y="601"/>
                  <a:pt x="18137" y="576"/>
                  <a:pt x="18300" y="576"/>
                </a:cubicBezTo>
                <a:cubicBezTo>
                  <a:pt x="18357" y="576"/>
                  <a:pt x="18415" y="579"/>
                  <a:pt x="18474" y="585"/>
                </a:cubicBezTo>
                <a:cubicBezTo>
                  <a:pt x="18499" y="585"/>
                  <a:pt x="18524" y="572"/>
                  <a:pt x="18536" y="547"/>
                </a:cubicBezTo>
                <a:cubicBezTo>
                  <a:pt x="18536" y="522"/>
                  <a:pt x="18524" y="485"/>
                  <a:pt x="18499" y="485"/>
                </a:cubicBezTo>
                <a:cubicBezTo>
                  <a:pt x="18437" y="478"/>
                  <a:pt x="18375" y="475"/>
                  <a:pt x="18313" y="475"/>
                </a:cubicBezTo>
                <a:cubicBezTo>
                  <a:pt x="18137" y="475"/>
                  <a:pt x="17962" y="501"/>
                  <a:pt x="17795" y="547"/>
                </a:cubicBezTo>
                <a:lnTo>
                  <a:pt x="17770" y="572"/>
                </a:lnTo>
                <a:cubicBezTo>
                  <a:pt x="17782" y="510"/>
                  <a:pt x="17820" y="447"/>
                  <a:pt x="17845" y="409"/>
                </a:cubicBezTo>
                <a:cubicBezTo>
                  <a:pt x="17870" y="384"/>
                  <a:pt x="17882" y="359"/>
                  <a:pt x="17907" y="334"/>
                </a:cubicBezTo>
                <a:cubicBezTo>
                  <a:pt x="17916" y="334"/>
                  <a:pt x="17919" y="339"/>
                  <a:pt x="17924" y="339"/>
                </a:cubicBezTo>
                <a:cubicBezTo>
                  <a:pt x="17926" y="339"/>
                  <a:pt x="17928" y="338"/>
                  <a:pt x="17933" y="334"/>
                </a:cubicBezTo>
                <a:cubicBezTo>
                  <a:pt x="18006" y="323"/>
                  <a:pt x="18083" y="316"/>
                  <a:pt x="18160" y="316"/>
                </a:cubicBezTo>
                <a:cubicBezTo>
                  <a:pt x="18253" y="316"/>
                  <a:pt x="18346" y="325"/>
                  <a:pt x="18436" y="346"/>
                </a:cubicBezTo>
                <a:cubicBezTo>
                  <a:pt x="18439" y="347"/>
                  <a:pt x="18443" y="347"/>
                  <a:pt x="18447" y="347"/>
                </a:cubicBezTo>
                <a:cubicBezTo>
                  <a:pt x="18502" y="347"/>
                  <a:pt x="18520" y="258"/>
                  <a:pt x="18461" y="245"/>
                </a:cubicBezTo>
                <a:cubicBezTo>
                  <a:pt x="18360" y="227"/>
                  <a:pt x="18258" y="215"/>
                  <a:pt x="18156" y="215"/>
                </a:cubicBezTo>
                <a:cubicBezTo>
                  <a:pt x="18120" y="215"/>
                  <a:pt x="18083" y="217"/>
                  <a:pt x="18046" y="220"/>
                </a:cubicBezTo>
                <a:cubicBezTo>
                  <a:pt x="18163" y="149"/>
                  <a:pt x="18314" y="98"/>
                  <a:pt x="18496" y="98"/>
                </a:cubicBezTo>
                <a:close/>
                <a:moveTo>
                  <a:pt x="18159" y="1843"/>
                </a:moveTo>
                <a:cubicBezTo>
                  <a:pt x="18222" y="1905"/>
                  <a:pt x="18310" y="1969"/>
                  <a:pt x="18398" y="2044"/>
                </a:cubicBezTo>
                <a:lnTo>
                  <a:pt x="18360" y="2106"/>
                </a:lnTo>
                <a:cubicBezTo>
                  <a:pt x="18348" y="2120"/>
                  <a:pt x="18348" y="2120"/>
                  <a:pt x="18335" y="2120"/>
                </a:cubicBezTo>
                <a:cubicBezTo>
                  <a:pt x="18310" y="2157"/>
                  <a:pt x="18285" y="2182"/>
                  <a:pt x="18247" y="2207"/>
                </a:cubicBezTo>
                <a:cubicBezTo>
                  <a:pt x="18285" y="2170"/>
                  <a:pt x="18310" y="2132"/>
                  <a:pt x="18335" y="2094"/>
                </a:cubicBezTo>
                <a:cubicBezTo>
                  <a:pt x="18348" y="2069"/>
                  <a:pt x="18335" y="2056"/>
                  <a:pt x="18323" y="2044"/>
                </a:cubicBezTo>
                <a:cubicBezTo>
                  <a:pt x="18335" y="2019"/>
                  <a:pt x="18335" y="2006"/>
                  <a:pt x="18310" y="1994"/>
                </a:cubicBezTo>
                <a:cubicBezTo>
                  <a:pt x="18310" y="1981"/>
                  <a:pt x="18298" y="1981"/>
                  <a:pt x="18285" y="1981"/>
                </a:cubicBezTo>
                <a:cubicBezTo>
                  <a:pt x="18278" y="1959"/>
                  <a:pt x="18262" y="1946"/>
                  <a:pt x="18245" y="1946"/>
                </a:cubicBezTo>
                <a:cubicBezTo>
                  <a:pt x="18233" y="1946"/>
                  <a:pt x="18220" y="1953"/>
                  <a:pt x="18209" y="1969"/>
                </a:cubicBezTo>
                <a:cubicBezTo>
                  <a:pt x="18209" y="1969"/>
                  <a:pt x="18209" y="1981"/>
                  <a:pt x="18197" y="1981"/>
                </a:cubicBezTo>
                <a:cubicBezTo>
                  <a:pt x="18209" y="1943"/>
                  <a:pt x="18209" y="1893"/>
                  <a:pt x="18172" y="1880"/>
                </a:cubicBezTo>
                <a:cubicBezTo>
                  <a:pt x="18165" y="1877"/>
                  <a:pt x="18157" y="1875"/>
                  <a:pt x="18150" y="1875"/>
                </a:cubicBezTo>
                <a:cubicBezTo>
                  <a:pt x="18133" y="1875"/>
                  <a:pt x="18118" y="1884"/>
                  <a:pt x="18109" y="1893"/>
                </a:cubicBezTo>
                <a:cubicBezTo>
                  <a:pt x="18122" y="1868"/>
                  <a:pt x="18147" y="1855"/>
                  <a:pt x="18159" y="1843"/>
                </a:cubicBezTo>
                <a:close/>
                <a:moveTo>
                  <a:pt x="16461" y="3292"/>
                </a:moveTo>
                <a:cubicBezTo>
                  <a:pt x="16449" y="3292"/>
                  <a:pt x="16436" y="3295"/>
                  <a:pt x="16423" y="3302"/>
                </a:cubicBezTo>
                <a:cubicBezTo>
                  <a:pt x="16336" y="3389"/>
                  <a:pt x="16247" y="3478"/>
                  <a:pt x="16172" y="3565"/>
                </a:cubicBezTo>
                <a:cubicBezTo>
                  <a:pt x="16160" y="3590"/>
                  <a:pt x="16160" y="3615"/>
                  <a:pt x="16172" y="3641"/>
                </a:cubicBezTo>
                <a:cubicBezTo>
                  <a:pt x="16186" y="3648"/>
                  <a:pt x="16205" y="3655"/>
                  <a:pt x="16221" y="3655"/>
                </a:cubicBezTo>
                <a:cubicBezTo>
                  <a:pt x="16232" y="3655"/>
                  <a:pt x="16242" y="3651"/>
                  <a:pt x="16247" y="3641"/>
                </a:cubicBezTo>
                <a:cubicBezTo>
                  <a:pt x="16323" y="3540"/>
                  <a:pt x="16398" y="3452"/>
                  <a:pt x="16499" y="3377"/>
                </a:cubicBezTo>
                <a:cubicBezTo>
                  <a:pt x="16512" y="3352"/>
                  <a:pt x="16512" y="3327"/>
                  <a:pt x="16499" y="3302"/>
                </a:cubicBezTo>
                <a:cubicBezTo>
                  <a:pt x="16486" y="3295"/>
                  <a:pt x="16474" y="3292"/>
                  <a:pt x="16461" y="3292"/>
                </a:cubicBezTo>
                <a:close/>
                <a:moveTo>
                  <a:pt x="22134" y="3824"/>
                </a:moveTo>
                <a:cubicBezTo>
                  <a:pt x="22114" y="3824"/>
                  <a:pt x="22095" y="3833"/>
                  <a:pt x="22095" y="3842"/>
                </a:cubicBezTo>
                <a:cubicBezTo>
                  <a:pt x="22070" y="3867"/>
                  <a:pt x="22082" y="3892"/>
                  <a:pt x="22107" y="3917"/>
                </a:cubicBezTo>
                <a:cubicBezTo>
                  <a:pt x="22208" y="3981"/>
                  <a:pt x="22309" y="4043"/>
                  <a:pt x="22409" y="4118"/>
                </a:cubicBezTo>
                <a:cubicBezTo>
                  <a:pt x="22413" y="4122"/>
                  <a:pt x="22418" y="4124"/>
                  <a:pt x="22424" y="4124"/>
                </a:cubicBezTo>
                <a:cubicBezTo>
                  <a:pt x="22441" y="4124"/>
                  <a:pt x="22463" y="4112"/>
                  <a:pt x="22473" y="4093"/>
                </a:cubicBezTo>
                <a:cubicBezTo>
                  <a:pt x="22485" y="4068"/>
                  <a:pt x="22473" y="4043"/>
                  <a:pt x="22460" y="4031"/>
                </a:cubicBezTo>
                <a:cubicBezTo>
                  <a:pt x="22359" y="3968"/>
                  <a:pt x="22258" y="3892"/>
                  <a:pt x="22158" y="3830"/>
                </a:cubicBezTo>
                <a:cubicBezTo>
                  <a:pt x="22150" y="3826"/>
                  <a:pt x="22142" y="3824"/>
                  <a:pt x="22134" y="3824"/>
                </a:cubicBezTo>
                <a:close/>
                <a:moveTo>
                  <a:pt x="22258" y="3053"/>
                </a:moveTo>
                <a:cubicBezTo>
                  <a:pt x="22219" y="3053"/>
                  <a:pt x="22191" y="3119"/>
                  <a:pt x="22233" y="3151"/>
                </a:cubicBezTo>
                <a:cubicBezTo>
                  <a:pt x="22887" y="3565"/>
                  <a:pt x="23541" y="3993"/>
                  <a:pt x="24183" y="4433"/>
                </a:cubicBezTo>
                <a:cubicBezTo>
                  <a:pt x="24191" y="4440"/>
                  <a:pt x="24200" y="4442"/>
                  <a:pt x="24208" y="4442"/>
                </a:cubicBezTo>
                <a:cubicBezTo>
                  <a:pt x="24247" y="4442"/>
                  <a:pt x="24275" y="4377"/>
                  <a:pt x="24233" y="4345"/>
                </a:cubicBezTo>
                <a:cubicBezTo>
                  <a:pt x="23579" y="3905"/>
                  <a:pt x="22937" y="3478"/>
                  <a:pt x="22284" y="3062"/>
                </a:cubicBezTo>
                <a:cubicBezTo>
                  <a:pt x="22275" y="3056"/>
                  <a:pt x="22267" y="3053"/>
                  <a:pt x="22258" y="3053"/>
                </a:cubicBezTo>
                <a:close/>
                <a:moveTo>
                  <a:pt x="20712" y="3355"/>
                </a:moveTo>
                <a:cubicBezTo>
                  <a:pt x="20673" y="3355"/>
                  <a:pt x="20645" y="3419"/>
                  <a:pt x="20687" y="3439"/>
                </a:cubicBezTo>
                <a:cubicBezTo>
                  <a:pt x="21278" y="3830"/>
                  <a:pt x="21856" y="4219"/>
                  <a:pt x="22434" y="4621"/>
                </a:cubicBezTo>
                <a:cubicBezTo>
                  <a:pt x="22441" y="4625"/>
                  <a:pt x="22448" y="4627"/>
                  <a:pt x="22455" y="4627"/>
                </a:cubicBezTo>
                <a:cubicBezTo>
                  <a:pt x="22497" y="4627"/>
                  <a:pt x="22528" y="4566"/>
                  <a:pt x="22485" y="4534"/>
                </a:cubicBezTo>
                <a:cubicBezTo>
                  <a:pt x="21906" y="4132"/>
                  <a:pt x="21328" y="3741"/>
                  <a:pt x="20737" y="3364"/>
                </a:cubicBezTo>
                <a:cubicBezTo>
                  <a:pt x="20729" y="3358"/>
                  <a:pt x="20720" y="3355"/>
                  <a:pt x="20712" y="3355"/>
                </a:cubicBezTo>
                <a:close/>
                <a:moveTo>
                  <a:pt x="15870" y="4509"/>
                </a:moveTo>
                <a:cubicBezTo>
                  <a:pt x="15858" y="4509"/>
                  <a:pt x="15858" y="4521"/>
                  <a:pt x="15845" y="4534"/>
                </a:cubicBezTo>
                <a:cubicBezTo>
                  <a:pt x="15795" y="4559"/>
                  <a:pt x="15770" y="4609"/>
                  <a:pt x="15758" y="4672"/>
                </a:cubicBezTo>
                <a:cubicBezTo>
                  <a:pt x="15744" y="4697"/>
                  <a:pt x="15770" y="4722"/>
                  <a:pt x="15795" y="4722"/>
                </a:cubicBezTo>
                <a:cubicBezTo>
                  <a:pt x="15802" y="4726"/>
                  <a:pt x="15808" y="4727"/>
                  <a:pt x="15815" y="4727"/>
                </a:cubicBezTo>
                <a:cubicBezTo>
                  <a:pt x="15832" y="4727"/>
                  <a:pt x="15845" y="4715"/>
                  <a:pt x="15845" y="4697"/>
                </a:cubicBezTo>
                <a:cubicBezTo>
                  <a:pt x="15858" y="4685"/>
                  <a:pt x="15858" y="4685"/>
                  <a:pt x="15858" y="4672"/>
                </a:cubicBezTo>
                <a:cubicBezTo>
                  <a:pt x="15858" y="4660"/>
                  <a:pt x="15870" y="4647"/>
                  <a:pt x="15883" y="4621"/>
                </a:cubicBezTo>
                <a:cubicBezTo>
                  <a:pt x="15895" y="4621"/>
                  <a:pt x="15895" y="4609"/>
                  <a:pt x="15908" y="4596"/>
                </a:cubicBezTo>
                <a:cubicBezTo>
                  <a:pt x="15920" y="4584"/>
                  <a:pt x="15920" y="4571"/>
                  <a:pt x="15920" y="4559"/>
                </a:cubicBezTo>
                <a:cubicBezTo>
                  <a:pt x="15920" y="4546"/>
                  <a:pt x="15920" y="4534"/>
                  <a:pt x="15908" y="4521"/>
                </a:cubicBezTo>
                <a:cubicBezTo>
                  <a:pt x="15895" y="4521"/>
                  <a:pt x="15883" y="4509"/>
                  <a:pt x="15870" y="4509"/>
                </a:cubicBezTo>
                <a:close/>
                <a:moveTo>
                  <a:pt x="24353" y="4670"/>
                </a:moveTo>
                <a:cubicBezTo>
                  <a:pt x="24342" y="4670"/>
                  <a:pt x="24331" y="4674"/>
                  <a:pt x="24321" y="4685"/>
                </a:cubicBezTo>
                <a:cubicBezTo>
                  <a:pt x="24309" y="4710"/>
                  <a:pt x="24309" y="4735"/>
                  <a:pt x="24321" y="4760"/>
                </a:cubicBezTo>
                <a:cubicBezTo>
                  <a:pt x="24409" y="4811"/>
                  <a:pt x="24485" y="4861"/>
                  <a:pt x="24572" y="4898"/>
                </a:cubicBezTo>
                <a:cubicBezTo>
                  <a:pt x="24583" y="4904"/>
                  <a:pt x="24596" y="4907"/>
                  <a:pt x="24608" y="4907"/>
                </a:cubicBezTo>
                <a:cubicBezTo>
                  <a:pt x="24625" y="4907"/>
                  <a:pt x="24641" y="4901"/>
                  <a:pt x="24648" y="4886"/>
                </a:cubicBezTo>
                <a:cubicBezTo>
                  <a:pt x="24661" y="4861"/>
                  <a:pt x="24648" y="4823"/>
                  <a:pt x="24623" y="4811"/>
                </a:cubicBezTo>
                <a:cubicBezTo>
                  <a:pt x="24585" y="4798"/>
                  <a:pt x="24547" y="4772"/>
                  <a:pt x="24497" y="4760"/>
                </a:cubicBezTo>
                <a:cubicBezTo>
                  <a:pt x="24485" y="4747"/>
                  <a:pt x="24460" y="4735"/>
                  <a:pt x="24446" y="4722"/>
                </a:cubicBezTo>
                <a:cubicBezTo>
                  <a:pt x="24434" y="4710"/>
                  <a:pt x="24421" y="4710"/>
                  <a:pt x="24421" y="4697"/>
                </a:cubicBezTo>
                <a:lnTo>
                  <a:pt x="24409" y="4697"/>
                </a:lnTo>
                <a:cubicBezTo>
                  <a:pt x="24396" y="4697"/>
                  <a:pt x="24396" y="4685"/>
                  <a:pt x="24396" y="4685"/>
                </a:cubicBezTo>
                <a:cubicBezTo>
                  <a:pt x="24382" y="4677"/>
                  <a:pt x="24367" y="4670"/>
                  <a:pt x="24353" y="4670"/>
                </a:cubicBezTo>
                <a:close/>
                <a:moveTo>
                  <a:pt x="25239" y="4596"/>
                </a:moveTo>
                <a:cubicBezTo>
                  <a:pt x="25289" y="4635"/>
                  <a:pt x="25327" y="4660"/>
                  <a:pt x="25352" y="4685"/>
                </a:cubicBezTo>
                <a:cubicBezTo>
                  <a:pt x="25402" y="4722"/>
                  <a:pt x="25440" y="4760"/>
                  <a:pt x="25478" y="4798"/>
                </a:cubicBezTo>
                <a:cubicBezTo>
                  <a:pt x="25528" y="4836"/>
                  <a:pt x="25566" y="4886"/>
                  <a:pt x="25591" y="4923"/>
                </a:cubicBezTo>
                <a:cubicBezTo>
                  <a:pt x="25541" y="4873"/>
                  <a:pt x="25478" y="4823"/>
                  <a:pt x="25427" y="4785"/>
                </a:cubicBezTo>
                <a:lnTo>
                  <a:pt x="25239" y="4596"/>
                </a:lnTo>
                <a:close/>
                <a:moveTo>
                  <a:pt x="13947" y="4873"/>
                </a:moveTo>
                <a:lnTo>
                  <a:pt x="14059" y="4987"/>
                </a:lnTo>
                <a:cubicBezTo>
                  <a:pt x="14022" y="4962"/>
                  <a:pt x="13997" y="4936"/>
                  <a:pt x="13959" y="4911"/>
                </a:cubicBezTo>
                <a:cubicBezTo>
                  <a:pt x="13953" y="4905"/>
                  <a:pt x="13946" y="4901"/>
                  <a:pt x="13940" y="4901"/>
                </a:cubicBezTo>
                <a:cubicBezTo>
                  <a:pt x="13934" y="4901"/>
                  <a:pt x="13928" y="4905"/>
                  <a:pt x="13922" y="4911"/>
                </a:cubicBezTo>
                <a:lnTo>
                  <a:pt x="13908" y="4911"/>
                </a:lnTo>
                <a:lnTo>
                  <a:pt x="13947" y="4873"/>
                </a:lnTo>
                <a:close/>
                <a:moveTo>
                  <a:pt x="23848" y="4831"/>
                </a:moveTo>
                <a:cubicBezTo>
                  <a:pt x="23830" y="4831"/>
                  <a:pt x="23814" y="4843"/>
                  <a:pt x="23806" y="4861"/>
                </a:cubicBezTo>
                <a:cubicBezTo>
                  <a:pt x="23793" y="4886"/>
                  <a:pt x="23793" y="4911"/>
                  <a:pt x="23818" y="4923"/>
                </a:cubicBezTo>
                <a:cubicBezTo>
                  <a:pt x="23868" y="4948"/>
                  <a:pt x="23931" y="4987"/>
                  <a:pt x="23982" y="5012"/>
                </a:cubicBezTo>
                <a:cubicBezTo>
                  <a:pt x="23988" y="5015"/>
                  <a:pt x="23995" y="5017"/>
                  <a:pt x="24002" y="5017"/>
                </a:cubicBezTo>
                <a:cubicBezTo>
                  <a:pt x="24019" y="5017"/>
                  <a:pt x="24035" y="5005"/>
                  <a:pt x="24044" y="4987"/>
                </a:cubicBezTo>
                <a:cubicBezTo>
                  <a:pt x="24057" y="4962"/>
                  <a:pt x="24044" y="4936"/>
                  <a:pt x="24019" y="4923"/>
                </a:cubicBezTo>
                <a:cubicBezTo>
                  <a:pt x="23969" y="4898"/>
                  <a:pt x="23918" y="4873"/>
                  <a:pt x="23868" y="4836"/>
                </a:cubicBezTo>
                <a:cubicBezTo>
                  <a:pt x="23861" y="4832"/>
                  <a:pt x="23854" y="4831"/>
                  <a:pt x="23848" y="4831"/>
                </a:cubicBezTo>
                <a:close/>
                <a:moveTo>
                  <a:pt x="15280" y="5012"/>
                </a:moveTo>
                <a:lnTo>
                  <a:pt x="15267" y="5024"/>
                </a:lnTo>
                <a:cubicBezTo>
                  <a:pt x="15267" y="5024"/>
                  <a:pt x="15254" y="5037"/>
                  <a:pt x="15254" y="5049"/>
                </a:cubicBezTo>
                <a:cubicBezTo>
                  <a:pt x="15241" y="5074"/>
                  <a:pt x="15229" y="5112"/>
                  <a:pt x="15216" y="5150"/>
                </a:cubicBezTo>
                <a:cubicBezTo>
                  <a:pt x="15216" y="5163"/>
                  <a:pt x="15216" y="5175"/>
                  <a:pt x="15229" y="5188"/>
                </a:cubicBezTo>
                <a:cubicBezTo>
                  <a:pt x="15229" y="5200"/>
                  <a:pt x="15241" y="5200"/>
                  <a:pt x="15254" y="5213"/>
                </a:cubicBezTo>
                <a:cubicBezTo>
                  <a:pt x="15267" y="5213"/>
                  <a:pt x="15280" y="5213"/>
                  <a:pt x="15292" y="5200"/>
                </a:cubicBezTo>
                <a:cubicBezTo>
                  <a:pt x="15292" y="5200"/>
                  <a:pt x="15305" y="5200"/>
                  <a:pt x="15305" y="5188"/>
                </a:cubicBezTo>
                <a:lnTo>
                  <a:pt x="15317" y="5175"/>
                </a:lnTo>
                <a:lnTo>
                  <a:pt x="15355" y="5062"/>
                </a:lnTo>
                <a:cubicBezTo>
                  <a:pt x="15355" y="5062"/>
                  <a:pt x="15355" y="5037"/>
                  <a:pt x="15342" y="5037"/>
                </a:cubicBezTo>
                <a:cubicBezTo>
                  <a:pt x="15342" y="5024"/>
                  <a:pt x="15330" y="5012"/>
                  <a:pt x="15317" y="5012"/>
                </a:cubicBezTo>
                <a:close/>
                <a:moveTo>
                  <a:pt x="24963" y="4672"/>
                </a:moveTo>
                <a:lnTo>
                  <a:pt x="24963" y="4672"/>
                </a:lnTo>
                <a:cubicBezTo>
                  <a:pt x="25226" y="4848"/>
                  <a:pt x="25478" y="5049"/>
                  <a:pt x="25717" y="5250"/>
                </a:cubicBezTo>
                <a:cubicBezTo>
                  <a:pt x="25728" y="5261"/>
                  <a:pt x="25738" y="5265"/>
                  <a:pt x="25748" y="5265"/>
                </a:cubicBezTo>
                <a:cubicBezTo>
                  <a:pt x="25761" y="5265"/>
                  <a:pt x="25772" y="5258"/>
                  <a:pt x="25779" y="5250"/>
                </a:cubicBezTo>
                <a:cubicBezTo>
                  <a:pt x="25793" y="5275"/>
                  <a:pt x="25793" y="5301"/>
                  <a:pt x="25805" y="5326"/>
                </a:cubicBezTo>
                <a:cubicBezTo>
                  <a:pt x="25642" y="5225"/>
                  <a:pt x="25491" y="5112"/>
                  <a:pt x="25327" y="4999"/>
                </a:cubicBezTo>
                <a:cubicBezTo>
                  <a:pt x="25340" y="4987"/>
                  <a:pt x="25340" y="4948"/>
                  <a:pt x="25315" y="4936"/>
                </a:cubicBezTo>
                <a:cubicBezTo>
                  <a:pt x="25189" y="4848"/>
                  <a:pt x="25075" y="4760"/>
                  <a:pt x="24963" y="4672"/>
                </a:cubicBezTo>
                <a:close/>
                <a:moveTo>
                  <a:pt x="14311" y="5099"/>
                </a:moveTo>
                <a:lnTo>
                  <a:pt x="14588" y="5275"/>
                </a:lnTo>
                <a:lnTo>
                  <a:pt x="14588" y="5376"/>
                </a:lnTo>
                <a:lnTo>
                  <a:pt x="14311" y="5099"/>
                </a:lnTo>
                <a:close/>
                <a:moveTo>
                  <a:pt x="13934" y="5376"/>
                </a:moveTo>
                <a:cubicBezTo>
                  <a:pt x="14007" y="5450"/>
                  <a:pt x="14081" y="5523"/>
                  <a:pt x="14166" y="5597"/>
                </a:cubicBezTo>
                <a:lnTo>
                  <a:pt x="14166" y="5597"/>
                </a:lnTo>
                <a:lnTo>
                  <a:pt x="13908" y="5376"/>
                </a:lnTo>
                <a:close/>
                <a:moveTo>
                  <a:pt x="14960" y="5366"/>
                </a:moveTo>
                <a:cubicBezTo>
                  <a:pt x="14928" y="5487"/>
                  <a:pt x="14929" y="5607"/>
                  <a:pt x="14953" y="5728"/>
                </a:cubicBezTo>
                <a:lnTo>
                  <a:pt x="14877" y="5653"/>
                </a:lnTo>
                <a:cubicBezTo>
                  <a:pt x="14902" y="5641"/>
                  <a:pt x="14902" y="5628"/>
                  <a:pt x="14914" y="5602"/>
                </a:cubicBezTo>
                <a:cubicBezTo>
                  <a:pt x="14914" y="5531"/>
                  <a:pt x="14937" y="5449"/>
                  <a:pt x="14960" y="5366"/>
                </a:cubicBezTo>
                <a:close/>
                <a:moveTo>
                  <a:pt x="15065" y="5753"/>
                </a:moveTo>
                <a:lnTo>
                  <a:pt x="15065" y="5753"/>
                </a:lnTo>
                <a:cubicBezTo>
                  <a:pt x="15067" y="5759"/>
                  <a:pt x="15069" y="5765"/>
                  <a:pt x="15070" y="5770"/>
                </a:cubicBezTo>
                <a:lnTo>
                  <a:pt x="15070" y="5770"/>
                </a:lnTo>
                <a:cubicBezTo>
                  <a:pt x="15068" y="5764"/>
                  <a:pt x="15065" y="5759"/>
                  <a:pt x="15065" y="5753"/>
                </a:cubicBezTo>
                <a:close/>
                <a:moveTo>
                  <a:pt x="25717" y="5804"/>
                </a:moveTo>
                <a:cubicBezTo>
                  <a:pt x="25717" y="5817"/>
                  <a:pt x="25717" y="5817"/>
                  <a:pt x="25704" y="5817"/>
                </a:cubicBezTo>
                <a:cubicBezTo>
                  <a:pt x="25704" y="5817"/>
                  <a:pt x="25704" y="5804"/>
                  <a:pt x="25692" y="5804"/>
                </a:cubicBezTo>
                <a:close/>
                <a:moveTo>
                  <a:pt x="13229" y="5728"/>
                </a:moveTo>
                <a:cubicBezTo>
                  <a:pt x="13229" y="5741"/>
                  <a:pt x="13229" y="5741"/>
                  <a:pt x="13242" y="5741"/>
                </a:cubicBezTo>
                <a:cubicBezTo>
                  <a:pt x="13229" y="5766"/>
                  <a:pt x="13217" y="5791"/>
                  <a:pt x="13242" y="5804"/>
                </a:cubicBezTo>
                <a:cubicBezTo>
                  <a:pt x="13255" y="5829"/>
                  <a:pt x="13280" y="5842"/>
                  <a:pt x="13293" y="5854"/>
                </a:cubicBezTo>
                <a:cubicBezTo>
                  <a:pt x="13268" y="5842"/>
                  <a:pt x="13255" y="5817"/>
                  <a:pt x="13229" y="5804"/>
                </a:cubicBezTo>
                <a:cubicBezTo>
                  <a:pt x="13217" y="5791"/>
                  <a:pt x="13192" y="5791"/>
                  <a:pt x="13179" y="5791"/>
                </a:cubicBezTo>
                <a:lnTo>
                  <a:pt x="13229" y="5728"/>
                </a:lnTo>
                <a:close/>
                <a:moveTo>
                  <a:pt x="15568" y="5551"/>
                </a:moveTo>
                <a:cubicBezTo>
                  <a:pt x="15531" y="5661"/>
                  <a:pt x="15509" y="5777"/>
                  <a:pt x="15481" y="5892"/>
                </a:cubicBezTo>
                <a:cubicBezTo>
                  <a:pt x="15504" y="5778"/>
                  <a:pt x="15526" y="5665"/>
                  <a:pt x="15568" y="5551"/>
                </a:cubicBezTo>
                <a:close/>
                <a:moveTo>
                  <a:pt x="13142" y="5829"/>
                </a:moveTo>
                <a:cubicBezTo>
                  <a:pt x="13142" y="5842"/>
                  <a:pt x="13142" y="5867"/>
                  <a:pt x="13154" y="5867"/>
                </a:cubicBezTo>
                <a:cubicBezTo>
                  <a:pt x="13200" y="5904"/>
                  <a:pt x="13245" y="5941"/>
                  <a:pt x="13289" y="5979"/>
                </a:cubicBezTo>
                <a:lnTo>
                  <a:pt x="13289" y="5979"/>
                </a:lnTo>
                <a:cubicBezTo>
                  <a:pt x="13245" y="5943"/>
                  <a:pt x="13201" y="5910"/>
                  <a:pt x="13154" y="5879"/>
                </a:cubicBezTo>
                <a:cubicBezTo>
                  <a:pt x="13147" y="5876"/>
                  <a:pt x="13141" y="5874"/>
                  <a:pt x="13134" y="5874"/>
                </a:cubicBezTo>
                <a:cubicBezTo>
                  <a:pt x="13116" y="5874"/>
                  <a:pt x="13100" y="5886"/>
                  <a:pt x="13092" y="5904"/>
                </a:cubicBezTo>
                <a:cubicBezTo>
                  <a:pt x="13081" y="5925"/>
                  <a:pt x="13088" y="5946"/>
                  <a:pt x="13098" y="5960"/>
                </a:cubicBezTo>
                <a:lnTo>
                  <a:pt x="13098" y="5960"/>
                </a:lnTo>
                <a:cubicBezTo>
                  <a:pt x="13090" y="5953"/>
                  <a:pt x="13083" y="5947"/>
                  <a:pt x="13078" y="5942"/>
                </a:cubicBezTo>
                <a:cubicBezTo>
                  <a:pt x="13066" y="5942"/>
                  <a:pt x="13066" y="5929"/>
                  <a:pt x="13066" y="5929"/>
                </a:cubicBezTo>
                <a:lnTo>
                  <a:pt x="13142" y="5829"/>
                </a:lnTo>
                <a:close/>
                <a:moveTo>
                  <a:pt x="13119" y="5978"/>
                </a:moveTo>
                <a:cubicBezTo>
                  <a:pt x="13126" y="5982"/>
                  <a:pt x="13134" y="5985"/>
                  <a:pt x="13142" y="5993"/>
                </a:cubicBezTo>
                <a:cubicBezTo>
                  <a:pt x="13134" y="5989"/>
                  <a:pt x="13126" y="5983"/>
                  <a:pt x="13119" y="5978"/>
                </a:cubicBezTo>
                <a:close/>
                <a:moveTo>
                  <a:pt x="24044" y="5980"/>
                </a:moveTo>
                <a:cubicBezTo>
                  <a:pt x="24032" y="5993"/>
                  <a:pt x="24032" y="5993"/>
                  <a:pt x="24032" y="6005"/>
                </a:cubicBezTo>
                <a:lnTo>
                  <a:pt x="24032" y="5993"/>
                </a:lnTo>
                <a:lnTo>
                  <a:pt x="24032" y="5980"/>
                </a:lnTo>
                <a:close/>
                <a:moveTo>
                  <a:pt x="19304" y="371"/>
                </a:moveTo>
                <a:lnTo>
                  <a:pt x="19304" y="371"/>
                </a:lnTo>
                <a:cubicBezTo>
                  <a:pt x="19354" y="409"/>
                  <a:pt x="19404" y="434"/>
                  <a:pt x="19467" y="472"/>
                </a:cubicBezTo>
                <a:cubicBezTo>
                  <a:pt x="19429" y="472"/>
                  <a:pt x="19391" y="535"/>
                  <a:pt x="19442" y="572"/>
                </a:cubicBezTo>
                <a:cubicBezTo>
                  <a:pt x="19693" y="736"/>
                  <a:pt x="19945" y="912"/>
                  <a:pt x="20196" y="1075"/>
                </a:cubicBezTo>
                <a:cubicBezTo>
                  <a:pt x="20205" y="1082"/>
                  <a:pt x="20213" y="1085"/>
                  <a:pt x="20221" y="1085"/>
                </a:cubicBezTo>
                <a:cubicBezTo>
                  <a:pt x="20261" y="1085"/>
                  <a:pt x="20288" y="1019"/>
                  <a:pt x="20246" y="988"/>
                </a:cubicBezTo>
                <a:cubicBezTo>
                  <a:pt x="20045" y="849"/>
                  <a:pt x="19844" y="723"/>
                  <a:pt x="19643" y="585"/>
                </a:cubicBezTo>
                <a:lnTo>
                  <a:pt x="19643" y="585"/>
                </a:lnTo>
                <a:cubicBezTo>
                  <a:pt x="20649" y="1226"/>
                  <a:pt x="22422" y="2459"/>
                  <a:pt x="22448" y="2472"/>
                </a:cubicBezTo>
                <a:cubicBezTo>
                  <a:pt x="22787" y="2710"/>
                  <a:pt x="23806" y="3478"/>
                  <a:pt x="24572" y="4068"/>
                </a:cubicBezTo>
                <a:cubicBezTo>
                  <a:pt x="24535" y="4081"/>
                  <a:pt x="24510" y="4132"/>
                  <a:pt x="24547" y="4157"/>
                </a:cubicBezTo>
                <a:lnTo>
                  <a:pt x="24535" y="4157"/>
                </a:lnTo>
                <a:cubicBezTo>
                  <a:pt x="24220" y="3930"/>
                  <a:pt x="23918" y="3704"/>
                  <a:pt x="23604" y="3478"/>
                </a:cubicBezTo>
                <a:cubicBezTo>
                  <a:pt x="23403" y="3327"/>
                  <a:pt x="23202" y="3188"/>
                  <a:pt x="22988" y="3037"/>
                </a:cubicBezTo>
                <a:cubicBezTo>
                  <a:pt x="22979" y="3031"/>
                  <a:pt x="22971" y="3028"/>
                  <a:pt x="22964" y="3028"/>
                </a:cubicBezTo>
                <a:cubicBezTo>
                  <a:pt x="22927" y="3028"/>
                  <a:pt x="22909" y="3094"/>
                  <a:pt x="22951" y="3126"/>
                </a:cubicBezTo>
                <a:cubicBezTo>
                  <a:pt x="23591" y="3590"/>
                  <a:pt x="24245" y="4068"/>
                  <a:pt x="24887" y="4546"/>
                </a:cubicBezTo>
                <a:cubicBezTo>
                  <a:pt x="24874" y="4559"/>
                  <a:pt x="24862" y="4584"/>
                  <a:pt x="24874" y="4609"/>
                </a:cubicBezTo>
                <a:cubicBezTo>
                  <a:pt x="24711" y="4471"/>
                  <a:pt x="24560" y="4333"/>
                  <a:pt x="24396" y="4194"/>
                </a:cubicBezTo>
                <a:cubicBezTo>
                  <a:pt x="24387" y="4182"/>
                  <a:pt x="24376" y="4177"/>
                  <a:pt x="24366" y="4177"/>
                </a:cubicBezTo>
                <a:cubicBezTo>
                  <a:pt x="24330" y="4177"/>
                  <a:pt x="24295" y="4228"/>
                  <a:pt x="24334" y="4257"/>
                </a:cubicBezTo>
                <a:cubicBezTo>
                  <a:pt x="24460" y="4383"/>
                  <a:pt x="24585" y="4496"/>
                  <a:pt x="24723" y="4609"/>
                </a:cubicBezTo>
                <a:cubicBezTo>
                  <a:pt x="24661" y="4559"/>
                  <a:pt x="24585" y="4521"/>
                  <a:pt x="24522" y="4471"/>
                </a:cubicBezTo>
                <a:cubicBezTo>
                  <a:pt x="24513" y="4467"/>
                  <a:pt x="24505" y="4466"/>
                  <a:pt x="24498" y="4466"/>
                </a:cubicBezTo>
                <a:cubicBezTo>
                  <a:pt x="24451" y="4466"/>
                  <a:pt x="24428" y="4526"/>
                  <a:pt x="24472" y="4559"/>
                </a:cubicBezTo>
                <a:cubicBezTo>
                  <a:pt x="24748" y="4735"/>
                  <a:pt x="25025" y="4911"/>
                  <a:pt x="25302" y="5099"/>
                </a:cubicBezTo>
                <a:cubicBezTo>
                  <a:pt x="25302" y="5112"/>
                  <a:pt x="25302" y="5124"/>
                  <a:pt x="25315" y="5138"/>
                </a:cubicBezTo>
                <a:cubicBezTo>
                  <a:pt x="25340" y="5163"/>
                  <a:pt x="25377" y="5188"/>
                  <a:pt x="25402" y="5200"/>
                </a:cubicBezTo>
                <a:cubicBezTo>
                  <a:pt x="25390" y="5225"/>
                  <a:pt x="25402" y="5250"/>
                  <a:pt x="25427" y="5263"/>
                </a:cubicBezTo>
                <a:cubicBezTo>
                  <a:pt x="25528" y="5326"/>
                  <a:pt x="25616" y="5389"/>
                  <a:pt x="25704" y="5477"/>
                </a:cubicBezTo>
                <a:cubicBezTo>
                  <a:pt x="25711" y="5483"/>
                  <a:pt x="25723" y="5486"/>
                  <a:pt x="25736" y="5486"/>
                </a:cubicBezTo>
                <a:cubicBezTo>
                  <a:pt x="25748" y="5486"/>
                  <a:pt x="25761" y="5483"/>
                  <a:pt x="25767" y="5477"/>
                </a:cubicBezTo>
                <a:lnTo>
                  <a:pt x="25779" y="5477"/>
                </a:lnTo>
                <a:cubicBezTo>
                  <a:pt x="25779" y="5477"/>
                  <a:pt x="25793" y="5465"/>
                  <a:pt x="25805" y="5465"/>
                </a:cubicBezTo>
                <a:cubicBezTo>
                  <a:pt x="25805" y="5451"/>
                  <a:pt x="25805" y="5451"/>
                  <a:pt x="25818" y="5451"/>
                </a:cubicBezTo>
                <a:cubicBezTo>
                  <a:pt x="25818" y="5552"/>
                  <a:pt x="25793" y="5653"/>
                  <a:pt x="25754" y="5741"/>
                </a:cubicBezTo>
                <a:cubicBezTo>
                  <a:pt x="25754" y="5728"/>
                  <a:pt x="25742" y="5716"/>
                  <a:pt x="25742" y="5716"/>
                </a:cubicBezTo>
                <a:cubicBezTo>
                  <a:pt x="25729" y="5716"/>
                  <a:pt x="25729" y="5703"/>
                  <a:pt x="25717" y="5703"/>
                </a:cubicBezTo>
                <a:cubicBezTo>
                  <a:pt x="25754" y="5691"/>
                  <a:pt x="25767" y="5641"/>
                  <a:pt x="25729" y="5615"/>
                </a:cubicBezTo>
                <a:cubicBezTo>
                  <a:pt x="25704" y="5602"/>
                  <a:pt x="25692" y="5602"/>
                  <a:pt x="25679" y="5590"/>
                </a:cubicBezTo>
                <a:cubicBezTo>
                  <a:pt x="25704" y="5577"/>
                  <a:pt x="25717" y="5527"/>
                  <a:pt x="25679" y="5502"/>
                </a:cubicBezTo>
                <a:cubicBezTo>
                  <a:pt x="25402" y="5326"/>
                  <a:pt x="25139" y="5138"/>
                  <a:pt x="24862" y="4948"/>
                </a:cubicBezTo>
                <a:cubicBezTo>
                  <a:pt x="24855" y="4945"/>
                  <a:pt x="24848" y="4943"/>
                  <a:pt x="24842" y="4943"/>
                </a:cubicBezTo>
                <a:cubicBezTo>
                  <a:pt x="24803" y="4943"/>
                  <a:pt x="24780" y="5004"/>
                  <a:pt x="24824" y="5037"/>
                </a:cubicBezTo>
                <a:cubicBezTo>
                  <a:pt x="25050" y="5200"/>
                  <a:pt x="25276" y="5351"/>
                  <a:pt x="25516" y="5515"/>
                </a:cubicBezTo>
                <a:cubicBezTo>
                  <a:pt x="25390" y="5451"/>
                  <a:pt x="25276" y="5376"/>
                  <a:pt x="25164" y="5314"/>
                </a:cubicBezTo>
                <a:cubicBezTo>
                  <a:pt x="25149" y="5304"/>
                  <a:pt x="25136" y="5300"/>
                  <a:pt x="25125" y="5300"/>
                </a:cubicBezTo>
                <a:cubicBezTo>
                  <a:pt x="25108" y="5300"/>
                  <a:pt x="25096" y="5310"/>
                  <a:pt x="25088" y="5326"/>
                </a:cubicBezTo>
                <a:cubicBezTo>
                  <a:pt x="24636" y="5049"/>
                  <a:pt x="24183" y="4772"/>
                  <a:pt x="23730" y="4484"/>
                </a:cubicBezTo>
                <a:cubicBezTo>
                  <a:pt x="23541" y="4358"/>
                  <a:pt x="23353" y="4244"/>
                  <a:pt x="23164" y="4118"/>
                </a:cubicBezTo>
                <a:cubicBezTo>
                  <a:pt x="23155" y="4112"/>
                  <a:pt x="23147" y="4109"/>
                  <a:pt x="23139" y="4109"/>
                </a:cubicBezTo>
                <a:cubicBezTo>
                  <a:pt x="23099" y="4109"/>
                  <a:pt x="23072" y="4175"/>
                  <a:pt x="23113" y="4207"/>
                </a:cubicBezTo>
                <a:cubicBezTo>
                  <a:pt x="23780" y="4635"/>
                  <a:pt x="24446" y="5049"/>
                  <a:pt x="25113" y="5465"/>
                </a:cubicBezTo>
                <a:cubicBezTo>
                  <a:pt x="25302" y="5577"/>
                  <a:pt x="25491" y="5691"/>
                  <a:pt x="25679" y="5791"/>
                </a:cubicBezTo>
                <a:cubicBezTo>
                  <a:pt x="25503" y="5703"/>
                  <a:pt x="25340" y="5602"/>
                  <a:pt x="25164" y="5502"/>
                </a:cubicBezTo>
                <a:cubicBezTo>
                  <a:pt x="25156" y="5499"/>
                  <a:pt x="25148" y="5497"/>
                  <a:pt x="25141" y="5497"/>
                </a:cubicBezTo>
                <a:cubicBezTo>
                  <a:pt x="25090" y="5497"/>
                  <a:pt x="25058" y="5568"/>
                  <a:pt x="25113" y="5590"/>
                </a:cubicBezTo>
                <a:lnTo>
                  <a:pt x="25642" y="5892"/>
                </a:lnTo>
                <a:lnTo>
                  <a:pt x="25654" y="5892"/>
                </a:lnTo>
                <a:cubicBezTo>
                  <a:pt x="25642" y="5904"/>
                  <a:pt x="25642" y="5917"/>
                  <a:pt x="25629" y="5917"/>
                </a:cubicBezTo>
                <a:lnTo>
                  <a:pt x="25616" y="5917"/>
                </a:lnTo>
                <a:cubicBezTo>
                  <a:pt x="25616" y="5904"/>
                  <a:pt x="25603" y="5879"/>
                  <a:pt x="25591" y="5879"/>
                </a:cubicBezTo>
                <a:cubicBezTo>
                  <a:pt x="25365" y="5741"/>
                  <a:pt x="25126" y="5615"/>
                  <a:pt x="24899" y="5477"/>
                </a:cubicBezTo>
                <a:cubicBezTo>
                  <a:pt x="24892" y="5473"/>
                  <a:pt x="24885" y="5472"/>
                  <a:pt x="24878" y="5472"/>
                </a:cubicBezTo>
                <a:cubicBezTo>
                  <a:pt x="24861" y="5472"/>
                  <a:pt x="24845" y="5480"/>
                  <a:pt x="24837" y="5490"/>
                </a:cubicBezTo>
                <a:cubicBezTo>
                  <a:pt x="24673" y="5401"/>
                  <a:pt x="24497" y="5301"/>
                  <a:pt x="24334" y="5200"/>
                </a:cubicBezTo>
                <a:cubicBezTo>
                  <a:pt x="24325" y="5194"/>
                  <a:pt x="24317" y="5191"/>
                  <a:pt x="24308" y="5191"/>
                </a:cubicBezTo>
                <a:cubicBezTo>
                  <a:pt x="24269" y="5191"/>
                  <a:pt x="24242" y="5255"/>
                  <a:pt x="24283" y="5275"/>
                </a:cubicBezTo>
                <a:cubicBezTo>
                  <a:pt x="24698" y="5540"/>
                  <a:pt x="25126" y="5778"/>
                  <a:pt x="25553" y="5993"/>
                </a:cubicBezTo>
                <a:lnTo>
                  <a:pt x="25516" y="6030"/>
                </a:lnTo>
                <a:cubicBezTo>
                  <a:pt x="25516" y="6005"/>
                  <a:pt x="25503" y="5993"/>
                  <a:pt x="25491" y="5993"/>
                </a:cubicBezTo>
                <a:cubicBezTo>
                  <a:pt x="25402" y="5954"/>
                  <a:pt x="25327" y="5917"/>
                  <a:pt x="25251" y="5879"/>
                </a:cubicBezTo>
                <a:cubicBezTo>
                  <a:pt x="25214" y="5854"/>
                  <a:pt x="25189" y="5829"/>
                  <a:pt x="25164" y="5804"/>
                </a:cubicBezTo>
                <a:cubicBezTo>
                  <a:pt x="25157" y="5798"/>
                  <a:pt x="25145" y="5795"/>
                  <a:pt x="25132" y="5795"/>
                </a:cubicBezTo>
                <a:cubicBezTo>
                  <a:pt x="25119" y="5795"/>
                  <a:pt x="25107" y="5798"/>
                  <a:pt x="25100" y="5804"/>
                </a:cubicBezTo>
                <a:cubicBezTo>
                  <a:pt x="24812" y="5666"/>
                  <a:pt x="24535" y="5490"/>
                  <a:pt x="24283" y="5288"/>
                </a:cubicBezTo>
                <a:cubicBezTo>
                  <a:pt x="24273" y="5280"/>
                  <a:pt x="24261" y="5277"/>
                  <a:pt x="24250" y="5277"/>
                </a:cubicBezTo>
                <a:cubicBezTo>
                  <a:pt x="24211" y="5277"/>
                  <a:pt x="24181" y="5322"/>
                  <a:pt x="24220" y="5351"/>
                </a:cubicBezTo>
                <a:cubicBezTo>
                  <a:pt x="24270" y="5401"/>
                  <a:pt x="24334" y="5439"/>
                  <a:pt x="24384" y="5490"/>
                </a:cubicBezTo>
                <a:cubicBezTo>
                  <a:pt x="23943" y="5200"/>
                  <a:pt x="23504" y="4898"/>
                  <a:pt x="23063" y="4596"/>
                </a:cubicBezTo>
                <a:cubicBezTo>
                  <a:pt x="23055" y="4592"/>
                  <a:pt x="23048" y="4591"/>
                  <a:pt x="23041" y="4591"/>
                </a:cubicBezTo>
                <a:cubicBezTo>
                  <a:pt x="23003" y="4591"/>
                  <a:pt x="22982" y="4640"/>
                  <a:pt x="23013" y="4672"/>
                </a:cubicBezTo>
                <a:cubicBezTo>
                  <a:pt x="23038" y="4710"/>
                  <a:pt x="23076" y="4747"/>
                  <a:pt x="23101" y="4772"/>
                </a:cubicBezTo>
                <a:cubicBezTo>
                  <a:pt x="23108" y="4785"/>
                  <a:pt x="23117" y="4788"/>
                  <a:pt x="23127" y="4788"/>
                </a:cubicBezTo>
                <a:cubicBezTo>
                  <a:pt x="23136" y="4788"/>
                  <a:pt x="23145" y="4785"/>
                  <a:pt x="23152" y="4785"/>
                </a:cubicBezTo>
                <a:cubicBezTo>
                  <a:pt x="23793" y="5225"/>
                  <a:pt x="24434" y="5641"/>
                  <a:pt x="25088" y="6043"/>
                </a:cubicBezTo>
                <a:cubicBezTo>
                  <a:pt x="24874" y="5968"/>
                  <a:pt x="24661" y="5854"/>
                  <a:pt x="24446" y="5728"/>
                </a:cubicBezTo>
                <a:cubicBezTo>
                  <a:pt x="24438" y="5722"/>
                  <a:pt x="24429" y="5719"/>
                  <a:pt x="24421" y="5719"/>
                </a:cubicBezTo>
                <a:cubicBezTo>
                  <a:pt x="24382" y="5719"/>
                  <a:pt x="24357" y="5785"/>
                  <a:pt x="24409" y="5817"/>
                </a:cubicBezTo>
                <a:cubicBezTo>
                  <a:pt x="24623" y="5954"/>
                  <a:pt x="24862" y="6068"/>
                  <a:pt x="25113" y="6156"/>
                </a:cubicBezTo>
                <a:cubicBezTo>
                  <a:pt x="25118" y="6157"/>
                  <a:pt x="25122" y="6158"/>
                  <a:pt x="25125" y="6158"/>
                </a:cubicBezTo>
                <a:cubicBezTo>
                  <a:pt x="25156" y="6158"/>
                  <a:pt x="25174" y="6116"/>
                  <a:pt x="25164" y="6093"/>
                </a:cubicBezTo>
                <a:lnTo>
                  <a:pt x="25164" y="6093"/>
                </a:lnTo>
                <a:cubicBezTo>
                  <a:pt x="25172" y="6097"/>
                  <a:pt x="25181" y="6098"/>
                  <a:pt x="25188" y="6098"/>
                </a:cubicBezTo>
                <a:cubicBezTo>
                  <a:pt x="25235" y="6098"/>
                  <a:pt x="25257" y="6038"/>
                  <a:pt x="25214" y="6005"/>
                </a:cubicBezTo>
                <a:lnTo>
                  <a:pt x="25214" y="6005"/>
                </a:lnTo>
                <a:lnTo>
                  <a:pt x="25289" y="6043"/>
                </a:lnTo>
                <a:lnTo>
                  <a:pt x="25315" y="6068"/>
                </a:lnTo>
                <a:cubicBezTo>
                  <a:pt x="25327" y="6080"/>
                  <a:pt x="25352" y="6080"/>
                  <a:pt x="25365" y="6080"/>
                </a:cubicBezTo>
                <a:lnTo>
                  <a:pt x="25377" y="6093"/>
                </a:lnTo>
                <a:lnTo>
                  <a:pt x="25415" y="6093"/>
                </a:lnTo>
                <a:cubicBezTo>
                  <a:pt x="25327" y="6144"/>
                  <a:pt x="25226" y="6181"/>
                  <a:pt x="25113" y="6206"/>
                </a:cubicBezTo>
                <a:cubicBezTo>
                  <a:pt x="25100" y="6194"/>
                  <a:pt x="25100" y="6181"/>
                  <a:pt x="25088" y="6181"/>
                </a:cubicBezTo>
                <a:cubicBezTo>
                  <a:pt x="24485" y="5892"/>
                  <a:pt x="23893" y="5552"/>
                  <a:pt x="23340" y="5163"/>
                </a:cubicBezTo>
                <a:cubicBezTo>
                  <a:pt x="23331" y="5156"/>
                  <a:pt x="23323" y="5153"/>
                  <a:pt x="23315" y="5153"/>
                </a:cubicBezTo>
                <a:cubicBezTo>
                  <a:pt x="23279" y="5153"/>
                  <a:pt x="23261" y="5219"/>
                  <a:pt x="23303" y="5250"/>
                </a:cubicBezTo>
                <a:cubicBezTo>
                  <a:pt x="23818" y="5615"/>
                  <a:pt x="24371" y="5929"/>
                  <a:pt x="24937" y="6219"/>
                </a:cubicBezTo>
                <a:cubicBezTo>
                  <a:pt x="24837" y="6219"/>
                  <a:pt x="24723" y="6194"/>
                  <a:pt x="24597" y="6156"/>
                </a:cubicBezTo>
                <a:cubicBezTo>
                  <a:pt x="24460" y="6105"/>
                  <a:pt x="24208" y="5968"/>
                  <a:pt x="23906" y="5791"/>
                </a:cubicBezTo>
                <a:lnTo>
                  <a:pt x="23893" y="5791"/>
                </a:lnTo>
                <a:cubicBezTo>
                  <a:pt x="23088" y="5314"/>
                  <a:pt x="21931" y="4546"/>
                  <a:pt x="21517" y="4257"/>
                </a:cubicBezTo>
                <a:cubicBezTo>
                  <a:pt x="20863" y="3792"/>
                  <a:pt x="19039" y="2459"/>
                  <a:pt x="18310" y="1843"/>
                </a:cubicBezTo>
                <a:lnTo>
                  <a:pt x="18310" y="1843"/>
                </a:lnTo>
                <a:cubicBezTo>
                  <a:pt x="18385" y="1868"/>
                  <a:pt x="18461" y="1880"/>
                  <a:pt x="18536" y="1880"/>
                </a:cubicBezTo>
                <a:cubicBezTo>
                  <a:pt x="18524" y="1893"/>
                  <a:pt x="18536" y="1905"/>
                  <a:pt x="18549" y="1918"/>
                </a:cubicBezTo>
                <a:cubicBezTo>
                  <a:pt x="18851" y="2157"/>
                  <a:pt x="19165" y="2383"/>
                  <a:pt x="19492" y="2609"/>
                </a:cubicBezTo>
                <a:cubicBezTo>
                  <a:pt x="19498" y="2613"/>
                  <a:pt x="19504" y="2615"/>
                  <a:pt x="19511" y="2615"/>
                </a:cubicBezTo>
                <a:cubicBezTo>
                  <a:pt x="19544" y="2615"/>
                  <a:pt x="19576" y="2566"/>
                  <a:pt x="19555" y="2534"/>
                </a:cubicBezTo>
                <a:lnTo>
                  <a:pt x="19555" y="2534"/>
                </a:lnTo>
                <a:cubicBezTo>
                  <a:pt x="19807" y="2710"/>
                  <a:pt x="20070" y="2886"/>
                  <a:pt x="20335" y="3062"/>
                </a:cubicBezTo>
                <a:cubicBezTo>
                  <a:pt x="20342" y="3066"/>
                  <a:pt x="20349" y="3067"/>
                  <a:pt x="20355" y="3067"/>
                </a:cubicBezTo>
                <a:cubicBezTo>
                  <a:pt x="20397" y="3067"/>
                  <a:pt x="20429" y="3007"/>
                  <a:pt x="20385" y="2975"/>
                </a:cubicBezTo>
                <a:cubicBezTo>
                  <a:pt x="19832" y="2609"/>
                  <a:pt x="19291" y="2245"/>
                  <a:pt x="18762" y="1855"/>
                </a:cubicBezTo>
                <a:cubicBezTo>
                  <a:pt x="18813" y="1843"/>
                  <a:pt x="18863" y="1818"/>
                  <a:pt x="18913" y="1793"/>
                </a:cubicBezTo>
                <a:lnTo>
                  <a:pt x="18913" y="1793"/>
                </a:lnTo>
                <a:cubicBezTo>
                  <a:pt x="18901" y="1818"/>
                  <a:pt x="18901" y="1855"/>
                  <a:pt x="18926" y="1868"/>
                </a:cubicBezTo>
                <a:cubicBezTo>
                  <a:pt x="19165" y="2019"/>
                  <a:pt x="19379" y="2182"/>
                  <a:pt x="19592" y="2358"/>
                </a:cubicBezTo>
                <a:cubicBezTo>
                  <a:pt x="19603" y="2366"/>
                  <a:pt x="19615" y="2370"/>
                  <a:pt x="19626" y="2370"/>
                </a:cubicBezTo>
                <a:cubicBezTo>
                  <a:pt x="19666" y="2370"/>
                  <a:pt x="19698" y="2325"/>
                  <a:pt x="19668" y="2296"/>
                </a:cubicBezTo>
                <a:cubicBezTo>
                  <a:pt x="19442" y="2106"/>
                  <a:pt x="19215" y="1930"/>
                  <a:pt x="18977" y="1779"/>
                </a:cubicBezTo>
                <a:lnTo>
                  <a:pt x="18952" y="1779"/>
                </a:lnTo>
                <a:cubicBezTo>
                  <a:pt x="18977" y="1754"/>
                  <a:pt x="19014" y="1742"/>
                  <a:pt x="19039" y="1729"/>
                </a:cubicBezTo>
                <a:cubicBezTo>
                  <a:pt x="19039" y="1742"/>
                  <a:pt x="19039" y="1742"/>
                  <a:pt x="19052" y="1754"/>
                </a:cubicBezTo>
                <a:cubicBezTo>
                  <a:pt x="19743" y="2170"/>
                  <a:pt x="20410" y="2609"/>
                  <a:pt x="21039" y="3112"/>
                </a:cubicBezTo>
                <a:cubicBezTo>
                  <a:pt x="21049" y="3120"/>
                  <a:pt x="21059" y="3123"/>
                  <a:pt x="21069" y="3123"/>
                </a:cubicBezTo>
                <a:cubicBezTo>
                  <a:pt x="21109" y="3123"/>
                  <a:pt x="21142" y="3068"/>
                  <a:pt x="21101" y="3037"/>
                </a:cubicBezTo>
                <a:cubicBezTo>
                  <a:pt x="20699" y="2723"/>
                  <a:pt x="20285" y="2421"/>
                  <a:pt x="19869" y="2145"/>
                </a:cubicBezTo>
                <a:lnTo>
                  <a:pt x="19869" y="2145"/>
                </a:lnTo>
                <a:cubicBezTo>
                  <a:pt x="19876" y="2148"/>
                  <a:pt x="19883" y="2150"/>
                  <a:pt x="19889" y="2150"/>
                </a:cubicBezTo>
                <a:cubicBezTo>
                  <a:pt x="19928" y="2150"/>
                  <a:pt x="19951" y="2089"/>
                  <a:pt x="19907" y="2056"/>
                </a:cubicBezTo>
                <a:cubicBezTo>
                  <a:pt x="19656" y="1905"/>
                  <a:pt x="19404" y="1767"/>
                  <a:pt x="19153" y="1629"/>
                </a:cubicBezTo>
                <a:lnTo>
                  <a:pt x="19190" y="1591"/>
                </a:lnTo>
                <a:cubicBezTo>
                  <a:pt x="19203" y="1603"/>
                  <a:pt x="19203" y="1603"/>
                  <a:pt x="19215" y="1603"/>
                </a:cubicBezTo>
                <a:cubicBezTo>
                  <a:pt x="19442" y="1754"/>
                  <a:pt x="19668" y="1893"/>
                  <a:pt x="19907" y="2031"/>
                </a:cubicBezTo>
                <a:cubicBezTo>
                  <a:pt x="19916" y="2038"/>
                  <a:pt x="19925" y="2040"/>
                  <a:pt x="19933" y="2040"/>
                </a:cubicBezTo>
                <a:cubicBezTo>
                  <a:pt x="19972" y="2040"/>
                  <a:pt x="19997" y="1976"/>
                  <a:pt x="19945" y="1956"/>
                </a:cubicBezTo>
                <a:cubicBezTo>
                  <a:pt x="19718" y="1805"/>
                  <a:pt x="19492" y="1667"/>
                  <a:pt x="19265" y="1528"/>
                </a:cubicBezTo>
                <a:cubicBezTo>
                  <a:pt x="19291" y="1503"/>
                  <a:pt x="19304" y="1478"/>
                  <a:pt x="19329" y="1453"/>
                </a:cubicBezTo>
                <a:cubicBezTo>
                  <a:pt x="20008" y="1880"/>
                  <a:pt x="20699" y="2321"/>
                  <a:pt x="21391" y="2760"/>
                </a:cubicBezTo>
                <a:cubicBezTo>
                  <a:pt x="21400" y="2767"/>
                  <a:pt x="21408" y="2770"/>
                  <a:pt x="21416" y="2770"/>
                </a:cubicBezTo>
                <a:cubicBezTo>
                  <a:pt x="21455" y="2770"/>
                  <a:pt x="21481" y="2704"/>
                  <a:pt x="21428" y="2673"/>
                </a:cubicBezTo>
                <a:cubicBezTo>
                  <a:pt x="20918" y="2349"/>
                  <a:pt x="20407" y="2025"/>
                  <a:pt x="19897" y="1688"/>
                </a:cubicBezTo>
                <a:lnTo>
                  <a:pt x="19897" y="1688"/>
                </a:lnTo>
                <a:cubicBezTo>
                  <a:pt x="19969" y="1736"/>
                  <a:pt x="20051" y="1782"/>
                  <a:pt x="20134" y="1818"/>
                </a:cubicBezTo>
                <a:cubicBezTo>
                  <a:pt x="20142" y="1824"/>
                  <a:pt x="20151" y="1827"/>
                  <a:pt x="20159" y="1827"/>
                </a:cubicBezTo>
                <a:cubicBezTo>
                  <a:pt x="20198" y="1827"/>
                  <a:pt x="20223" y="1763"/>
                  <a:pt x="20171" y="1742"/>
                </a:cubicBezTo>
                <a:cubicBezTo>
                  <a:pt x="19945" y="1617"/>
                  <a:pt x="19731" y="1491"/>
                  <a:pt x="19530" y="1327"/>
                </a:cubicBezTo>
                <a:cubicBezTo>
                  <a:pt x="19517" y="1321"/>
                  <a:pt x="19505" y="1318"/>
                  <a:pt x="19492" y="1318"/>
                </a:cubicBezTo>
                <a:cubicBezTo>
                  <a:pt x="19480" y="1318"/>
                  <a:pt x="19467" y="1321"/>
                  <a:pt x="19455" y="1327"/>
                </a:cubicBezTo>
                <a:cubicBezTo>
                  <a:pt x="19442" y="1352"/>
                  <a:pt x="19442" y="1390"/>
                  <a:pt x="19455" y="1402"/>
                </a:cubicBezTo>
                <a:cubicBezTo>
                  <a:pt x="19530" y="1453"/>
                  <a:pt x="19592" y="1503"/>
                  <a:pt x="19656" y="1541"/>
                </a:cubicBezTo>
                <a:cubicBezTo>
                  <a:pt x="19567" y="1491"/>
                  <a:pt x="19480" y="1427"/>
                  <a:pt x="19391" y="1377"/>
                </a:cubicBezTo>
                <a:cubicBezTo>
                  <a:pt x="19416" y="1340"/>
                  <a:pt x="19429" y="1302"/>
                  <a:pt x="19455" y="1264"/>
                </a:cubicBezTo>
                <a:cubicBezTo>
                  <a:pt x="19718" y="1440"/>
                  <a:pt x="19995" y="1603"/>
                  <a:pt x="20297" y="1754"/>
                </a:cubicBezTo>
                <a:cubicBezTo>
                  <a:pt x="20303" y="1757"/>
                  <a:pt x="20309" y="1759"/>
                  <a:pt x="20315" y="1759"/>
                </a:cubicBezTo>
                <a:cubicBezTo>
                  <a:pt x="20358" y="1759"/>
                  <a:pt x="20390" y="1689"/>
                  <a:pt x="20335" y="1667"/>
                </a:cubicBezTo>
                <a:cubicBezTo>
                  <a:pt x="20045" y="1516"/>
                  <a:pt x="19756" y="1352"/>
                  <a:pt x="19480" y="1164"/>
                </a:cubicBezTo>
                <a:cubicBezTo>
                  <a:pt x="19492" y="1126"/>
                  <a:pt x="19505" y="1088"/>
                  <a:pt x="19505" y="1050"/>
                </a:cubicBezTo>
                <a:cubicBezTo>
                  <a:pt x="19983" y="1352"/>
                  <a:pt x="20435" y="1692"/>
                  <a:pt x="20875" y="2044"/>
                </a:cubicBezTo>
                <a:cubicBezTo>
                  <a:pt x="20883" y="2052"/>
                  <a:pt x="20893" y="2056"/>
                  <a:pt x="20903" y="2056"/>
                </a:cubicBezTo>
                <a:cubicBezTo>
                  <a:pt x="20940" y="2056"/>
                  <a:pt x="20978" y="2011"/>
                  <a:pt x="20938" y="1981"/>
                </a:cubicBezTo>
                <a:cubicBezTo>
                  <a:pt x="20712" y="1793"/>
                  <a:pt x="20473" y="1603"/>
                  <a:pt x="20234" y="1427"/>
                </a:cubicBezTo>
                <a:cubicBezTo>
                  <a:pt x="20259" y="1415"/>
                  <a:pt x="20259" y="1377"/>
                  <a:pt x="20234" y="1352"/>
                </a:cubicBezTo>
                <a:cubicBezTo>
                  <a:pt x="19983" y="1214"/>
                  <a:pt x="19743" y="1063"/>
                  <a:pt x="19505" y="899"/>
                </a:cubicBezTo>
                <a:lnTo>
                  <a:pt x="19505" y="874"/>
                </a:lnTo>
                <a:cubicBezTo>
                  <a:pt x="19706" y="975"/>
                  <a:pt x="19894" y="1100"/>
                  <a:pt x="20058" y="1226"/>
                </a:cubicBezTo>
                <a:cubicBezTo>
                  <a:pt x="20071" y="1239"/>
                  <a:pt x="20083" y="1245"/>
                  <a:pt x="20096" y="1245"/>
                </a:cubicBezTo>
                <a:cubicBezTo>
                  <a:pt x="20109" y="1245"/>
                  <a:pt x="20121" y="1239"/>
                  <a:pt x="20134" y="1226"/>
                </a:cubicBezTo>
                <a:cubicBezTo>
                  <a:pt x="20134" y="1226"/>
                  <a:pt x="20146" y="1226"/>
                  <a:pt x="20146" y="1214"/>
                </a:cubicBezTo>
                <a:cubicBezTo>
                  <a:pt x="20511" y="1478"/>
                  <a:pt x="20888" y="1742"/>
                  <a:pt x="21252" y="2006"/>
                </a:cubicBezTo>
                <a:cubicBezTo>
                  <a:pt x="21416" y="2132"/>
                  <a:pt x="21592" y="2270"/>
                  <a:pt x="21755" y="2396"/>
                </a:cubicBezTo>
                <a:cubicBezTo>
                  <a:pt x="21765" y="2403"/>
                  <a:pt x="21775" y="2406"/>
                  <a:pt x="21784" y="2406"/>
                </a:cubicBezTo>
                <a:cubicBezTo>
                  <a:pt x="21826" y="2406"/>
                  <a:pt x="21860" y="2351"/>
                  <a:pt x="21819" y="2321"/>
                </a:cubicBezTo>
                <a:cubicBezTo>
                  <a:pt x="21291" y="1918"/>
                  <a:pt x="20762" y="1528"/>
                  <a:pt x="20209" y="1151"/>
                </a:cubicBezTo>
                <a:cubicBezTo>
                  <a:pt x="20209" y="1139"/>
                  <a:pt x="20209" y="1126"/>
                  <a:pt x="20196" y="1114"/>
                </a:cubicBezTo>
                <a:cubicBezTo>
                  <a:pt x="20146" y="1088"/>
                  <a:pt x="20109" y="1063"/>
                  <a:pt x="20070" y="1038"/>
                </a:cubicBezTo>
                <a:cubicBezTo>
                  <a:pt x="20045" y="1025"/>
                  <a:pt x="20033" y="1013"/>
                  <a:pt x="20008" y="1000"/>
                </a:cubicBezTo>
                <a:cubicBezTo>
                  <a:pt x="19832" y="887"/>
                  <a:pt x="19656" y="761"/>
                  <a:pt x="19480" y="648"/>
                </a:cubicBezTo>
                <a:cubicBezTo>
                  <a:pt x="19467" y="636"/>
                  <a:pt x="19455" y="636"/>
                  <a:pt x="19442" y="636"/>
                </a:cubicBezTo>
                <a:cubicBezTo>
                  <a:pt x="19404" y="535"/>
                  <a:pt x="19354" y="447"/>
                  <a:pt x="19304" y="371"/>
                </a:cubicBezTo>
                <a:close/>
                <a:moveTo>
                  <a:pt x="24384" y="6169"/>
                </a:moveTo>
                <a:cubicBezTo>
                  <a:pt x="24421" y="6181"/>
                  <a:pt x="24446" y="6194"/>
                  <a:pt x="24472" y="6206"/>
                </a:cubicBezTo>
                <a:cubicBezTo>
                  <a:pt x="24460" y="6206"/>
                  <a:pt x="24446" y="6206"/>
                  <a:pt x="24434" y="6231"/>
                </a:cubicBezTo>
                <a:cubicBezTo>
                  <a:pt x="24434" y="6219"/>
                  <a:pt x="24421" y="6206"/>
                  <a:pt x="24421" y="6194"/>
                </a:cubicBezTo>
                <a:cubicBezTo>
                  <a:pt x="24409" y="6181"/>
                  <a:pt x="24384" y="6181"/>
                  <a:pt x="24371" y="6181"/>
                </a:cubicBezTo>
                <a:cubicBezTo>
                  <a:pt x="24384" y="6181"/>
                  <a:pt x="24384" y="6169"/>
                  <a:pt x="24384" y="6169"/>
                </a:cubicBezTo>
                <a:close/>
                <a:moveTo>
                  <a:pt x="12827" y="6219"/>
                </a:moveTo>
                <a:lnTo>
                  <a:pt x="12827" y="6244"/>
                </a:lnTo>
                <a:cubicBezTo>
                  <a:pt x="12815" y="6244"/>
                  <a:pt x="12815" y="6231"/>
                  <a:pt x="12815" y="6231"/>
                </a:cubicBezTo>
                <a:lnTo>
                  <a:pt x="12827" y="6219"/>
                </a:lnTo>
                <a:close/>
                <a:moveTo>
                  <a:pt x="24044" y="6156"/>
                </a:moveTo>
                <a:cubicBezTo>
                  <a:pt x="24019" y="6194"/>
                  <a:pt x="24007" y="6231"/>
                  <a:pt x="23982" y="6269"/>
                </a:cubicBezTo>
                <a:cubicBezTo>
                  <a:pt x="23994" y="6231"/>
                  <a:pt x="24019" y="6194"/>
                  <a:pt x="24044" y="6156"/>
                </a:cubicBezTo>
                <a:close/>
                <a:moveTo>
                  <a:pt x="24636" y="6269"/>
                </a:moveTo>
                <a:cubicBezTo>
                  <a:pt x="24648" y="6269"/>
                  <a:pt x="24673" y="6281"/>
                  <a:pt x="24686" y="6281"/>
                </a:cubicBezTo>
                <a:lnTo>
                  <a:pt x="24673" y="6294"/>
                </a:lnTo>
                <a:lnTo>
                  <a:pt x="24661" y="6307"/>
                </a:lnTo>
                <a:cubicBezTo>
                  <a:pt x="24661" y="6294"/>
                  <a:pt x="24648" y="6281"/>
                  <a:pt x="24636" y="6281"/>
                </a:cubicBezTo>
                <a:lnTo>
                  <a:pt x="24636" y="6269"/>
                </a:lnTo>
                <a:close/>
                <a:moveTo>
                  <a:pt x="24786" y="6294"/>
                </a:moveTo>
                <a:lnTo>
                  <a:pt x="24773" y="6307"/>
                </a:lnTo>
                <a:lnTo>
                  <a:pt x="24773" y="6294"/>
                </a:lnTo>
                <a:close/>
                <a:moveTo>
                  <a:pt x="15468" y="6093"/>
                </a:moveTo>
                <a:cubicBezTo>
                  <a:pt x="15468" y="6181"/>
                  <a:pt x="15493" y="6256"/>
                  <a:pt x="15556" y="6307"/>
                </a:cubicBezTo>
                <a:lnTo>
                  <a:pt x="15556" y="6320"/>
                </a:lnTo>
                <a:lnTo>
                  <a:pt x="15468" y="6231"/>
                </a:lnTo>
                <a:lnTo>
                  <a:pt x="15468" y="6219"/>
                </a:lnTo>
                <a:cubicBezTo>
                  <a:pt x="15468" y="6194"/>
                  <a:pt x="15456" y="6181"/>
                  <a:pt x="15456" y="6156"/>
                </a:cubicBezTo>
                <a:lnTo>
                  <a:pt x="15456" y="6131"/>
                </a:lnTo>
                <a:cubicBezTo>
                  <a:pt x="15456" y="6118"/>
                  <a:pt x="15468" y="6105"/>
                  <a:pt x="15468" y="6093"/>
                </a:cubicBezTo>
                <a:close/>
                <a:moveTo>
                  <a:pt x="24183" y="6068"/>
                </a:moveTo>
                <a:cubicBezTo>
                  <a:pt x="24195" y="6068"/>
                  <a:pt x="24220" y="6080"/>
                  <a:pt x="24233" y="6093"/>
                </a:cubicBezTo>
                <a:cubicBezTo>
                  <a:pt x="24220" y="6093"/>
                  <a:pt x="24220" y="6105"/>
                  <a:pt x="24208" y="6118"/>
                </a:cubicBezTo>
                <a:cubicBezTo>
                  <a:pt x="24170" y="6244"/>
                  <a:pt x="24094" y="6345"/>
                  <a:pt x="24007" y="6420"/>
                </a:cubicBezTo>
                <a:cubicBezTo>
                  <a:pt x="24082" y="6307"/>
                  <a:pt x="24145" y="6194"/>
                  <a:pt x="24183" y="6068"/>
                </a:cubicBezTo>
                <a:close/>
                <a:moveTo>
                  <a:pt x="24371" y="6320"/>
                </a:moveTo>
                <a:cubicBezTo>
                  <a:pt x="24309" y="6420"/>
                  <a:pt x="24245" y="6521"/>
                  <a:pt x="24158" y="6608"/>
                </a:cubicBezTo>
                <a:cubicBezTo>
                  <a:pt x="24233" y="6508"/>
                  <a:pt x="24296" y="6407"/>
                  <a:pt x="24371" y="6320"/>
                </a:cubicBezTo>
                <a:close/>
                <a:moveTo>
                  <a:pt x="13829" y="6464"/>
                </a:moveTo>
                <a:cubicBezTo>
                  <a:pt x="13814" y="6464"/>
                  <a:pt x="13802" y="6470"/>
                  <a:pt x="13796" y="6483"/>
                </a:cubicBezTo>
                <a:cubicBezTo>
                  <a:pt x="13783" y="6508"/>
                  <a:pt x="13783" y="6533"/>
                  <a:pt x="13796" y="6546"/>
                </a:cubicBezTo>
                <a:cubicBezTo>
                  <a:pt x="13846" y="6608"/>
                  <a:pt x="13896" y="6647"/>
                  <a:pt x="13947" y="6697"/>
                </a:cubicBezTo>
                <a:cubicBezTo>
                  <a:pt x="13961" y="6704"/>
                  <a:pt x="13976" y="6711"/>
                  <a:pt x="13991" y="6711"/>
                </a:cubicBezTo>
                <a:cubicBezTo>
                  <a:pt x="14001" y="6711"/>
                  <a:pt x="14012" y="6707"/>
                  <a:pt x="14022" y="6697"/>
                </a:cubicBezTo>
                <a:cubicBezTo>
                  <a:pt x="14034" y="6672"/>
                  <a:pt x="14034" y="6647"/>
                  <a:pt x="14022" y="6621"/>
                </a:cubicBezTo>
                <a:cubicBezTo>
                  <a:pt x="13959" y="6583"/>
                  <a:pt x="13908" y="6533"/>
                  <a:pt x="13871" y="6483"/>
                </a:cubicBezTo>
                <a:cubicBezTo>
                  <a:pt x="13859" y="6470"/>
                  <a:pt x="13843" y="6464"/>
                  <a:pt x="13829" y="6464"/>
                </a:cubicBezTo>
                <a:close/>
                <a:moveTo>
                  <a:pt x="12198" y="6974"/>
                </a:moveTo>
                <a:cubicBezTo>
                  <a:pt x="12211" y="6974"/>
                  <a:pt x="12223" y="6986"/>
                  <a:pt x="12223" y="6986"/>
                </a:cubicBezTo>
                <a:cubicBezTo>
                  <a:pt x="12214" y="6986"/>
                  <a:pt x="12195" y="6986"/>
                  <a:pt x="12182" y="6992"/>
                </a:cubicBezTo>
                <a:lnTo>
                  <a:pt x="12182" y="6992"/>
                </a:lnTo>
                <a:lnTo>
                  <a:pt x="12198" y="6974"/>
                </a:lnTo>
                <a:close/>
                <a:moveTo>
                  <a:pt x="23536" y="6777"/>
                </a:moveTo>
                <a:cubicBezTo>
                  <a:pt x="23523" y="6777"/>
                  <a:pt x="23511" y="6783"/>
                  <a:pt x="23504" y="6798"/>
                </a:cubicBezTo>
                <a:cubicBezTo>
                  <a:pt x="23479" y="6835"/>
                  <a:pt x="23466" y="6860"/>
                  <a:pt x="23440" y="6898"/>
                </a:cubicBezTo>
                <a:cubicBezTo>
                  <a:pt x="23440" y="6898"/>
                  <a:pt x="23440" y="6910"/>
                  <a:pt x="23428" y="6923"/>
                </a:cubicBezTo>
                <a:lnTo>
                  <a:pt x="23415" y="6935"/>
                </a:lnTo>
                <a:lnTo>
                  <a:pt x="23378" y="6974"/>
                </a:lnTo>
                <a:cubicBezTo>
                  <a:pt x="23365" y="6999"/>
                  <a:pt x="23365" y="7024"/>
                  <a:pt x="23390" y="7049"/>
                </a:cubicBezTo>
                <a:cubicBezTo>
                  <a:pt x="23397" y="7055"/>
                  <a:pt x="23409" y="7058"/>
                  <a:pt x="23422" y="7058"/>
                </a:cubicBezTo>
                <a:cubicBezTo>
                  <a:pt x="23434" y="7058"/>
                  <a:pt x="23447" y="7055"/>
                  <a:pt x="23454" y="7049"/>
                </a:cubicBezTo>
                <a:cubicBezTo>
                  <a:pt x="23504" y="6986"/>
                  <a:pt x="23554" y="6923"/>
                  <a:pt x="23579" y="6848"/>
                </a:cubicBezTo>
                <a:cubicBezTo>
                  <a:pt x="23591" y="6823"/>
                  <a:pt x="23591" y="6798"/>
                  <a:pt x="23566" y="6784"/>
                </a:cubicBezTo>
                <a:cubicBezTo>
                  <a:pt x="23556" y="6779"/>
                  <a:pt x="23546" y="6777"/>
                  <a:pt x="23536" y="6777"/>
                </a:cubicBezTo>
                <a:close/>
                <a:moveTo>
                  <a:pt x="12170" y="7007"/>
                </a:moveTo>
                <a:cubicBezTo>
                  <a:pt x="12161" y="7029"/>
                  <a:pt x="12162" y="7052"/>
                  <a:pt x="12173" y="7074"/>
                </a:cubicBezTo>
                <a:cubicBezTo>
                  <a:pt x="12198" y="7086"/>
                  <a:pt x="12211" y="7099"/>
                  <a:pt x="12236" y="7124"/>
                </a:cubicBezTo>
                <a:cubicBezTo>
                  <a:pt x="12198" y="7099"/>
                  <a:pt x="12161" y="7086"/>
                  <a:pt x="12123" y="7061"/>
                </a:cubicBezTo>
                <a:lnTo>
                  <a:pt x="12170" y="7007"/>
                </a:lnTo>
                <a:close/>
                <a:moveTo>
                  <a:pt x="13158" y="6849"/>
                </a:moveTo>
                <a:cubicBezTo>
                  <a:pt x="13116" y="6849"/>
                  <a:pt x="13077" y="6896"/>
                  <a:pt x="13117" y="6935"/>
                </a:cubicBezTo>
                <a:cubicBezTo>
                  <a:pt x="13217" y="7024"/>
                  <a:pt x="13318" y="7111"/>
                  <a:pt x="13431" y="7200"/>
                </a:cubicBezTo>
                <a:cubicBezTo>
                  <a:pt x="13441" y="7205"/>
                  <a:pt x="13451" y="7208"/>
                  <a:pt x="13461" y="7208"/>
                </a:cubicBezTo>
                <a:cubicBezTo>
                  <a:pt x="13476" y="7208"/>
                  <a:pt x="13491" y="7202"/>
                  <a:pt x="13506" y="7187"/>
                </a:cubicBezTo>
                <a:cubicBezTo>
                  <a:pt x="13519" y="7175"/>
                  <a:pt x="13519" y="7137"/>
                  <a:pt x="13506" y="7124"/>
                </a:cubicBezTo>
                <a:cubicBezTo>
                  <a:pt x="13393" y="7036"/>
                  <a:pt x="13293" y="6948"/>
                  <a:pt x="13192" y="6860"/>
                </a:cubicBezTo>
                <a:cubicBezTo>
                  <a:pt x="13181" y="6852"/>
                  <a:pt x="13170" y="6849"/>
                  <a:pt x="13158" y="6849"/>
                </a:cubicBezTo>
                <a:close/>
                <a:moveTo>
                  <a:pt x="12035" y="7162"/>
                </a:moveTo>
                <a:cubicBezTo>
                  <a:pt x="12060" y="7200"/>
                  <a:pt x="12097" y="7225"/>
                  <a:pt x="12122" y="7250"/>
                </a:cubicBezTo>
                <a:lnTo>
                  <a:pt x="12122" y="7250"/>
                </a:lnTo>
                <a:cubicBezTo>
                  <a:pt x="12097" y="7225"/>
                  <a:pt x="12060" y="7200"/>
                  <a:pt x="12035" y="7175"/>
                </a:cubicBezTo>
                <a:lnTo>
                  <a:pt x="12035" y="7162"/>
                </a:lnTo>
                <a:close/>
                <a:moveTo>
                  <a:pt x="15707" y="7069"/>
                </a:moveTo>
                <a:cubicBezTo>
                  <a:pt x="15666" y="7069"/>
                  <a:pt x="15631" y="7120"/>
                  <a:pt x="15669" y="7150"/>
                </a:cubicBezTo>
                <a:cubicBezTo>
                  <a:pt x="15795" y="7262"/>
                  <a:pt x="15920" y="7376"/>
                  <a:pt x="16046" y="7477"/>
                </a:cubicBezTo>
                <a:cubicBezTo>
                  <a:pt x="16058" y="7488"/>
                  <a:pt x="16071" y="7493"/>
                  <a:pt x="16083" y="7493"/>
                </a:cubicBezTo>
                <a:cubicBezTo>
                  <a:pt x="16121" y="7493"/>
                  <a:pt x="16151" y="7442"/>
                  <a:pt x="16122" y="7413"/>
                </a:cubicBezTo>
                <a:cubicBezTo>
                  <a:pt x="15996" y="7301"/>
                  <a:pt x="15870" y="7187"/>
                  <a:pt x="15744" y="7086"/>
                </a:cubicBezTo>
                <a:cubicBezTo>
                  <a:pt x="15733" y="7074"/>
                  <a:pt x="15719" y="7069"/>
                  <a:pt x="15707" y="7069"/>
                </a:cubicBezTo>
                <a:close/>
                <a:moveTo>
                  <a:pt x="12978" y="7262"/>
                </a:moveTo>
                <a:cubicBezTo>
                  <a:pt x="12966" y="7275"/>
                  <a:pt x="12953" y="7313"/>
                  <a:pt x="12966" y="7338"/>
                </a:cubicBezTo>
                <a:cubicBezTo>
                  <a:pt x="13016" y="7388"/>
                  <a:pt x="13053" y="7438"/>
                  <a:pt x="13117" y="7489"/>
                </a:cubicBezTo>
                <a:cubicBezTo>
                  <a:pt x="13129" y="7489"/>
                  <a:pt x="13142" y="7502"/>
                  <a:pt x="13154" y="7502"/>
                </a:cubicBezTo>
                <a:cubicBezTo>
                  <a:pt x="13167" y="7502"/>
                  <a:pt x="13179" y="7489"/>
                  <a:pt x="13192" y="7489"/>
                </a:cubicBezTo>
                <a:cubicBezTo>
                  <a:pt x="13204" y="7463"/>
                  <a:pt x="13204" y="7438"/>
                  <a:pt x="13192" y="7413"/>
                </a:cubicBezTo>
                <a:cubicBezTo>
                  <a:pt x="13154" y="7401"/>
                  <a:pt x="13129" y="7376"/>
                  <a:pt x="13117" y="7351"/>
                </a:cubicBezTo>
                <a:lnTo>
                  <a:pt x="13078" y="7313"/>
                </a:lnTo>
                <a:cubicBezTo>
                  <a:pt x="13066" y="7313"/>
                  <a:pt x="13066" y="7301"/>
                  <a:pt x="13066" y="7301"/>
                </a:cubicBezTo>
                <a:cubicBezTo>
                  <a:pt x="13053" y="7301"/>
                  <a:pt x="13053" y="7287"/>
                  <a:pt x="13053" y="7287"/>
                </a:cubicBezTo>
                <a:cubicBezTo>
                  <a:pt x="13041" y="7275"/>
                  <a:pt x="13028" y="7262"/>
                  <a:pt x="13016" y="7262"/>
                </a:cubicBezTo>
                <a:close/>
                <a:moveTo>
                  <a:pt x="15187" y="6988"/>
                </a:moveTo>
                <a:cubicBezTo>
                  <a:pt x="15146" y="6988"/>
                  <a:pt x="15113" y="7043"/>
                  <a:pt x="15154" y="7074"/>
                </a:cubicBezTo>
                <a:cubicBezTo>
                  <a:pt x="15380" y="7262"/>
                  <a:pt x="15607" y="7438"/>
                  <a:pt x="15833" y="7627"/>
                </a:cubicBezTo>
                <a:cubicBezTo>
                  <a:pt x="15841" y="7635"/>
                  <a:pt x="15851" y="7639"/>
                  <a:pt x="15861" y="7639"/>
                </a:cubicBezTo>
                <a:cubicBezTo>
                  <a:pt x="15897" y="7639"/>
                  <a:pt x="15935" y="7594"/>
                  <a:pt x="15895" y="7564"/>
                </a:cubicBezTo>
                <a:lnTo>
                  <a:pt x="15216" y="6999"/>
                </a:lnTo>
                <a:cubicBezTo>
                  <a:pt x="15207" y="6991"/>
                  <a:pt x="15196" y="6988"/>
                  <a:pt x="15187" y="6988"/>
                </a:cubicBezTo>
                <a:close/>
                <a:moveTo>
                  <a:pt x="11469" y="7854"/>
                </a:moveTo>
                <a:cubicBezTo>
                  <a:pt x="11566" y="7950"/>
                  <a:pt x="11667" y="8042"/>
                  <a:pt x="11770" y="8135"/>
                </a:cubicBezTo>
                <a:lnTo>
                  <a:pt x="11770" y="8135"/>
                </a:lnTo>
                <a:cubicBezTo>
                  <a:pt x="11707" y="8084"/>
                  <a:pt x="11645" y="8033"/>
                  <a:pt x="11583" y="7992"/>
                </a:cubicBezTo>
                <a:cubicBezTo>
                  <a:pt x="11576" y="7979"/>
                  <a:pt x="11563" y="7973"/>
                  <a:pt x="11551" y="7973"/>
                </a:cubicBezTo>
                <a:cubicBezTo>
                  <a:pt x="11538" y="7973"/>
                  <a:pt x="11526" y="7979"/>
                  <a:pt x="11519" y="7992"/>
                </a:cubicBezTo>
                <a:cubicBezTo>
                  <a:pt x="11494" y="7966"/>
                  <a:pt x="11469" y="7954"/>
                  <a:pt x="11444" y="7941"/>
                </a:cubicBezTo>
                <a:cubicBezTo>
                  <a:pt x="11419" y="7941"/>
                  <a:pt x="11393" y="7941"/>
                  <a:pt x="11381" y="7966"/>
                </a:cubicBezTo>
                <a:lnTo>
                  <a:pt x="11381" y="7980"/>
                </a:lnTo>
                <a:lnTo>
                  <a:pt x="11368" y="7980"/>
                </a:lnTo>
                <a:lnTo>
                  <a:pt x="11469" y="7854"/>
                </a:lnTo>
                <a:close/>
                <a:moveTo>
                  <a:pt x="15031" y="7648"/>
                </a:moveTo>
                <a:cubicBezTo>
                  <a:pt x="14979" y="7648"/>
                  <a:pt x="14947" y="7718"/>
                  <a:pt x="15003" y="7740"/>
                </a:cubicBezTo>
                <a:cubicBezTo>
                  <a:pt x="15216" y="7866"/>
                  <a:pt x="15431" y="8017"/>
                  <a:pt x="15619" y="8193"/>
                </a:cubicBezTo>
                <a:cubicBezTo>
                  <a:pt x="15628" y="8200"/>
                  <a:pt x="15639" y="8203"/>
                  <a:pt x="15648" y="8203"/>
                </a:cubicBezTo>
                <a:cubicBezTo>
                  <a:pt x="15689" y="8203"/>
                  <a:pt x="15723" y="8148"/>
                  <a:pt x="15682" y="8117"/>
                </a:cubicBezTo>
                <a:cubicBezTo>
                  <a:pt x="15493" y="7941"/>
                  <a:pt x="15280" y="7790"/>
                  <a:pt x="15053" y="7653"/>
                </a:cubicBezTo>
                <a:cubicBezTo>
                  <a:pt x="15045" y="7650"/>
                  <a:pt x="15038" y="7648"/>
                  <a:pt x="15031" y="7648"/>
                </a:cubicBezTo>
                <a:close/>
                <a:moveTo>
                  <a:pt x="11205" y="8168"/>
                </a:moveTo>
                <a:cubicBezTo>
                  <a:pt x="11217" y="8181"/>
                  <a:pt x="11243" y="8193"/>
                  <a:pt x="11256" y="8218"/>
                </a:cubicBezTo>
                <a:cubicBezTo>
                  <a:pt x="11243" y="8218"/>
                  <a:pt x="11230" y="8218"/>
                  <a:pt x="11217" y="8231"/>
                </a:cubicBezTo>
                <a:lnTo>
                  <a:pt x="11205" y="8243"/>
                </a:lnTo>
                <a:lnTo>
                  <a:pt x="11167" y="8206"/>
                </a:lnTo>
                <a:lnTo>
                  <a:pt x="11205" y="8168"/>
                </a:lnTo>
                <a:close/>
                <a:moveTo>
                  <a:pt x="11105" y="8281"/>
                </a:moveTo>
                <a:lnTo>
                  <a:pt x="11192" y="8369"/>
                </a:lnTo>
                <a:lnTo>
                  <a:pt x="11192" y="8369"/>
                </a:lnTo>
                <a:cubicBezTo>
                  <a:pt x="11167" y="8344"/>
                  <a:pt x="11142" y="8332"/>
                  <a:pt x="11117" y="8307"/>
                </a:cubicBezTo>
                <a:lnTo>
                  <a:pt x="11105" y="8293"/>
                </a:lnTo>
                <a:lnTo>
                  <a:pt x="11105" y="8281"/>
                </a:lnTo>
                <a:close/>
                <a:moveTo>
                  <a:pt x="14769" y="8075"/>
                </a:moveTo>
                <a:cubicBezTo>
                  <a:pt x="14751" y="8075"/>
                  <a:pt x="14735" y="8087"/>
                  <a:pt x="14726" y="8105"/>
                </a:cubicBezTo>
                <a:cubicBezTo>
                  <a:pt x="14713" y="8130"/>
                  <a:pt x="14713" y="8156"/>
                  <a:pt x="14738" y="8168"/>
                </a:cubicBezTo>
                <a:cubicBezTo>
                  <a:pt x="14914" y="8293"/>
                  <a:pt x="15065" y="8419"/>
                  <a:pt x="15229" y="8558"/>
                </a:cubicBezTo>
                <a:cubicBezTo>
                  <a:pt x="15238" y="8570"/>
                  <a:pt x="15249" y="8575"/>
                  <a:pt x="15260" y="8575"/>
                </a:cubicBezTo>
                <a:cubicBezTo>
                  <a:pt x="15295" y="8575"/>
                  <a:pt x="15330" y="8524"/>
                  <a:pt x="15292" y="8495"/>
                </a:cubicBezTo>
                <a:cubicBezTo>
                  <a:pt x="15129" y="8344"/>
                  <a:pt x="14965" y="8206"/>
                  <a:pt x="14789" y="8080"/>
                </a:cubicBezTo>
                <a:cubicBezTo>
                  <a:pt x="14782" y="8077"/>
                  <a:pt x="14775" y="8075"/>
                  <a:pt x="14769" y="8075"/>
                </a:cubicBezTo>
                <a:close/>
                <a:moveTo>
                  <a:pt x="10702" y="8784"/>
                </a:moveTo>
                <a:cubicBezTo>
                  <a:pt x="10714" y="8796"/>
                  <a:pt x="10727" y="8796"/>
                  <a:pt x="10727" y="8810"/>
                </a:cubicBezTo>
                <a:cubicBezTo>
                  <a:pt x="10714" y="8810"/>
                  <a:pt x="10702" y="8796"/>
                  <a:pt x="10689" y="8796"/>
                </a:cubicBezTo>
                <a:lnTo>
                  <a:pt x="10702" y="8784"/>
                </a:lnTo>
                <a:close/>
                <a:moveTo>
                  <a:pt x="12161" y="8709"/>
                </a:moveTo>
                <a:cubicBezTo>
                  <a:pt x="12148" y="8709"/>
                  <a:pt x="12136" y="8709"/>
                  <a:pt x="12123" y="8721"/>
                </a:cubicBezTo>
                <a:cubicBezTo>
                  <a:pt x="12111" y="8734"/>
                  <a:pt x="12111" y="8746"/>
                  <a:pt x="12111" y="8759"/>
                </a:cubicBezTo>
                <a:cubicBezTo>
                  <a:pt x="12111" y="8771"/>
                  <a:pt x="12111" y="8784"/>
                  <a:pt x="12123" y="8796"/>
                </a:cubicBezTo>
                <a:cubicBezTo>
                  <a:pt x="12173" y="8835"/>
                  <a:pt x="12223" y="8860"/>
                  <a:pt x="12262" y="8897"/>
                </a:cubicBezTo>
                <a:cubicBezTo>
                  <a:pt x="12274" y="8910"/>
                  <a:pt x="12287" y="8910"/>
                  <a:pt x="12299" y="8910"/>
                </a:cubicBezTo>
                <a:cubicBezTo>
                  <a:pt x="12312" y="8910"/>
                  <a:pt x="12324" y="8910"/>
                  <a:pt x="12337" y="8897"/>
                </a:cubicBezTo>
                <a:cubicBezTo>
                  <a:pt x="12349" y="8885"/>
                  <a:pt x="12349" y="8872"/>
                  <a:pt x="12349" y="8860"/>
                </a:cubicBezTo>
                <a:cubicBezTo>
                  <a:pt x="12349" y="8847"/>
                  <a:pt x="12349" y="8835"/>
                  <a:pt x="12337" y="8835"/>
                </a:cubicBezTo>
                <a:cubicBezTo>
                  <a:pt x="12287" y="8796"/>
                  <a:pt x="12236" y="8759"/>
                  <a:pt x="12198" y="8721"/>
                </a:cubicBezTo>
                <a:cubicBezTo>
                  <a:pt x="12186" y="8709"/>
                  <a:pt x="12173" y="8709"/>
                  <a:pt x="12161" y="8709"/>
                </a:cubicBezTo>
                <a:close/>
                <a:moveTo>
                  <a:pt x="10589" y="8910"/>
                </a:moveTo>
                <a:cubicBezTo>
                  <a:pt x="10602" y="8922"/>
                  <a:pt x="10602" y="8922"/>
                  <a:pt x="10602" y="8935"/>
                </a:cubicBezTo>
                <a:cubicBezTo>
                  <a:pt x="10602" y="8922"/>
                  <a:pt x="10589" y="8922"/>
                  <a:pt x="10589" y="8922"/>
                </a:cubicBezTo>
                <a:lnTo>
                  <a:pt x="10589" y="8910"/>
                </a:lnTo>
                <a:close/>
                <a:moveTo>
                  <a:pt x="14649" y="8662"/>
                </a:moveTo>
                <a:cubicBezTo>
                  <a:pt x="14638" y="8662"/>
                  <a:pt x="14625" y="8665"/>
                  <a:pt x="14613" y="8671"/>
                </a:cubicBezTo>
                <a:cubicBezTo>
                  <a:pt x="14601" y="8696"/>
                  <a:pt x="14588" y="8721"/>
                  <a:pt x="14613" y="8746"/>
                </a:cubicBezTo>
                <a:cubicBezTo>
                  <a:pt x="14738" y="8835"/>
                  <a:pt x="14864" y="8935"/>
                  <a:pt x="14978" y="9023"/>
                </a:cubicBezTo>
                <a:cubicBezTo>
                  <a:pt x="14992" y="9030"/>
                  <a:pt x="15007" y="9037"/>
                  <a:pt x="15021" y="9037"/>
                </a:cubicBezTo>
                <a:cubicBezTo>
                  <a:pt x="15032" y="9037"/>
                  <a:pt x="15043" y="9034"/>
                  <a:pt x="15053" y="9023"/>
                </a:cubicBezTo>
                <a:cubicBezTo>
                  <a:pt x="15065" y="9011"/>
                  <a:pt x="15078" y="8973"/>
                  <a:pt x="15053" y="8960"/>
                </a:cubicBezTo>
                <a:cubicBezTo>
                  <a:pt x="14928" y="8860"/>
                  <a:pt x="14802" y="8771"/>
                  <a:pt x="14676" y="8671"/>
                </a:cubicBezTo>
                <a:cubicBezTo>
                  <a:pt x="14669" y="8665"/>
                  <a:pt x="14660" y="8662"/>
                  <a:pt x="14649" y="8662"/>
                </a:cubicBezTo>
                <a:close/>
                <a:moveTo>
                  <a:pt x="18474" y="2106"/>
                </a:moveTo>
                <a:cubicBezTo>
                  <a:pt x="19316" y="2786"/>
                  <a:pt x="20875" y="3905"/>
                  <a:pt x="21467" y="4333"/>
                </a:cubicBezTo>
                <a:cubicBezTo>
                  <a:pt x="21881" y="4635"/>
                  <a:pt x="23026" y="5401"/>
                  <a:pt x="23843" y="5867"/>
                </a:cubicBezTo>
                <a:cubicBezTo>
                  <a:pt x="23491" y="6357"/>
                  <a:pt x="21680" y="8872"/>
                  <a:pt x="21592" y="8998"/>
                </a:cubicBezTo>
                <a:cubicBezTo>
                  <a:pt x="21592" y="8998"/>
                  <a:pt x="21380" y="9359"/>
                  <a:pt x="21023" y="9359"/>
                </a:cubicBezTo>
                <a:cubicBezTo>
                  <a:pt x="20992" y="9359"/>
                  <a:pt x="20959" y="9356"/>
                  <a:pt x="20925" y="9350"/>
                </a:cubicBezTo>
                <a:lnTo>
                  <a:pt x="20259" y="8784"/>
                </a:lnTo>
                <a:lnTo>
                  <a:pt x="15870" y="5980"/>
                </a:lnTo>
                <a:cubicBezTo>
                  <a:pt x="15920" y="5716"/>
                  <a:pt x="16034" y="5552"/>
                  <a:pt x="16034" y="5540"/>
                </a:cubicBezTo>
                <a:lnTo>
                  <a:pt x="18474" y="2106"/>
                </a:lnTo>
                <a:close/>
                <a:moveTo>
                  <a:pt x="21238" y="9424"/>
                </a:moveTo>
                <a:lnTo>
                  <a:pt x="21238" y="9424"/>
                </a:lnTo>
                <a:cubicBezTo>
                  <a:pt x="21209" y="9436"/>
                  <a:pt x="21178" y="9453"/>
                  <a:pt x="21140" y="9463"/>
                </a:cubicBezTo>
                <a:cubicBezTo>
                  <a:pt x="21140" y="9463"/>
                  <a:pt x="21127" y="9476"/>
                  <a:pt x="21127" y="9489"/>
                </a:cubicBezTo>
                <a:cubicBezTo>
                  <a:pt x="21115" y="9489"/>
                  <a:pt x="21101" y="9501"/>
                  <a:pt x="21089" y="9501"/>
                </a:cubicBezTo>
                <a:lnTo>
                  <a:pt x="21039" y="9463"/>
                </a:lnTo>
                <a:cubicBezTo>
                  <a:pt x="21114" y="9463"/>
                  <a:pt x="21181" y="9445"/>
                  <a:pt x="21238" y="9424"/>
                </a:cubicBezTo>
                <a:close/>
                <a:moveTo>
                  <a:pt x="10099" y="9501"/>
                </a:moveTo>
                <a:cubicBezTo>
                  <a:pt x="10111" y="9501"/>
                  <a:pt x="10111" y="9514"/>
                  <a:pt x="10111" y="9514"/>
                </a:cubicBezTo>
                <a:cubicBezTo>
                  <a:pt x="10124" y="9526"/>
                  <a:pt x="10136" y="9539"/>
                  <a:pt x="10149" y="9539"/>
                </a:cubicBezTo>
                <a:cubicBezTo>
                  <a:pt x="10161" y="9551"/>
                  <a:pt x="10174" y="9551"/>
                  <a:pt x="10186" y="9564"/>
                </a:cubicBezTo>
                <a:cubicBezTo>
                  <a:pt x="10161" y="9564"/>
                  <a:pt x="10149" y="9551"/>
                  <a:pt x="10136" y="9539"/>
                </a:cubicBezTo>
                <a:cubicBezTo>
                  <a:pt x="10129" y="9535"/>
                  <a:pt x="10122" y="9534"/>
                  <a:pt x="10116" y="9534"/>
                </a:cubicBezTo>
                <a:cubicBezTo>
                  <a:pt x="10098" y="9534"/>
                  <a:pt x="10082" y="9546"/>
                  <a:pt x="10074" y="9564"/>
                </a:cubicBezTo>
                <a:cubicBezTo>
                  <a:pt x="10060" y="9589"/>
                  <a:pt x="10060" y="9614"/>
                  <a:pt x="10086" y="9626"/>
                </a:cubicBezTo>
                <a:cubicBezTo>
                  <a:pt x="10092" y="9630"/>
                  <a:pt x="10097" y="9633"/>
                  <a:pt x="10102" y="9636"/>
                </a:cubicBezTo>
                <a:lnTo>
                  <a:pt x="10102" y="9636"/>
                </a:lnTo>
                <a:cubicBezTo>
                  <a:pt x="10085" y="9630"/>
                  <a:pt x="10069" y="9626"/>
                  <a:pt x="10048" y="9626"/>
                </a:cubicBezTo>
                <a:cubicBezTo>
                  <a:pt x="10042" y="9623"/>
                  <a:pt x="10035" y="9622"/>
                  <a:pt x="10029" y="9622"/>
                </a:cubicBezTo>
                <a:cubicBezTo>
                  <a:pt x="10011" y="9622"/>
                  <a:pt x="9995" y="9633"/>
                  <a:pt x="9985" y="9652"/>
                </a:cubicBezTo>
                <a:cubicBezTo>
                  <a:pt x="9985" y="9677"/>
                  <a:pt x="9998" y="9702"/>
                  <a:pt x="10010" y="9715"/>
                </a:cubicBezTo>
                <a:cubicBezTo>
                  <a:pt x="9998" y="9727"/>
                  <a:pt x="9998" y="9740"/>
                  <a:pt x="10010" y="9752"/>
                </a:cubicBezTo>
                <a:cubicBezTo>
                  <a:pt x="9985" y="9752"/>
                  <a:pt x="9973" y="9740"/>
                  <a:pt x="9948" y="9727"/>
                </a:cubicBezTo>
                <a:cubicBezTo>
                  <a:pt x="9935" y="9727"/>
                  <a:pt x="9923" y="9727"/>
                  <a:pt x="9910" y="9740"/>
                </a:cubicBezTo>
                <a:lnTo>
                  <a:pt x="10099" y="9501"/>
                </a:lnTo>
                <a:close/>
                <a:moveTo>
                  <a:pt x="21428" y="9752"/>
                </a:moveTo>
                <a:cubicBezTo>
                  <a:pt x="21416" y="9765"/>
                  <a:pt x="21416" y="9777"/>
                  <a:pt x="21416" y="9790"/>
                </a:cubicBezTo>
                <a:lnTo>
                  <a:pt x="21391" y="9765"/>
                </a:lnTo>
                <a:cubicBezTo>
                  <a:pt x="21403" y="9752"/>
                  <a:pt x="21416" y="9752"/>
                  <a:pt x="21428" y="9752"/>
                </a:cubicBezTo>
                <a:close/>
                <a:moveTo>
                  <a:pt x="9797" y="9992"/>
                </a:moveTo>
                <a:cubicBezTo>
                  <a:pt x="9809" y="10004"/>
                  <a:pt x="9809" y="10004"/>
                  <a:pt x="9822" y="10004"/>
                </a:cubicBezTo>
                <a:cubicBezTo>
                  <a:pt x="9847" y="10017"/>
                  <a:pt x="9872" y="10042"/>
                  <a:pt x="9897" y="10054"/>
                </a:cubicBezTo>
                <a:lnTo>
                  <a:pt x="9910" y="10067"/>
                </a:lnTo>
                <a:cubicBezTo>
                  <a:pt x="9872" y="10042"/>
                  <a:pt x="9822" y="10017"/>
                  <a:pt x="9784" y="10004"/>
                </a:cubicBezTo>
                <a:lnTo>
                  <a:pt x="9784" y="9992"/>
                </a:lnTo>
                <a:close/>
                <a:moveTo>
                  <a:pt x="9571" y="10143"/>
                </a:moveTo>
                <a:cubicBezTo>
                  <a:pt x="9583" y="10155"/>
                  <a:pt x="9608" y="10168"/>
                  <a:pt x="9621" y="10193"/>
                </a:cubicBezTo>
                <a:cubicBezTo>
                  <a:pt x="9608" y="10180"/>
                  <a:pt x="9583" y="10168"/>
                  <a:pt x="9571" y="10155"/>
                </a:cubicBezTo>
                <a:lnTo>
                  <a:pt x="9571" y="10143"/>
                </a:lnTo>
                <a:close/>
                <a:moveTo>
                  <a:pt x="23918" y="5917"/>
                </a:moveTo>
                <a:cubicBezTo>
                  <a:pt x="23931" y="5929"/>
                  <a:pt x="23943" y="5929"/>
                  <a:pt x="23957" y="5942"/>
                </a:cubicBezTo>
                <a:lnTo>
                  <a:pt x="23943" y="5942"/>
                </a:lnTo>
                <a:cubicBezTo>
                  <a:pt x="23918" y="5942"/>
                  <a:pt x="23893" y="5954"/>
                  <a:pt x="23893" y="5968"/>
                </a:cubicBezTo>
                <a:cubicBezTo>
                  <a:pt x="23818" y="6080"/>
                  <a:pt x="23755" y="6181"/>
                  <a:pt x="23680" y="6294"/>
                </a:cubicBezTo>
                <a:lnTo>
                  <a:pt x="23680" y="6332"/>
                </a:lnTo>
                <a:cubicBezTo>
                  <a:pt x="23642" y="6382"/>
                  <a:pt x="23591" y="6432"/>
                  <a:pt x="23541" y="6471"/>
                </a:cubicBezTo>
                <a:cubicBezTo>
                  <a:pt x="23516" y="6483"/>
                  <a:pt x="23529" y="6521"/>
                  <a:pt x="23541" y="6533"/>
                </a:cubicBezTo>
                <a:cubicBezTo>
                  <a:pt x="23554" y="6545"/>
                  <a:pt x="23566" y="6552"/>
                  <a:pt x="23577" y="6552"/>
                </a:cubicBezTo>
                <a:cubicBezTo>
                  <a:pt x="23588" y="6552"/>
                  <a:pt x="23598" y="6545"/>
                  <a:pt x="23604" y="6533"/>
                </a:cubicBezTo>
                <a:cubicBezTo>
                  <a:pt x="23717" y="6457"/>
                  <a:pt x="23818" y="6357"/>
                  <a:pt x="23893" y="6244"/>
                </a:cubicBezTo>
                <a:lnTo>
                  <a:pt x="23893" y="6244"/>
                </a:lnTo>
                <a:cubicBezTo>
                  <a:pt x="23881" y="6269"/>
                  <a:pt x="23868" y="6294"/>
                  <a:pt x="23856" y="6332"/>
                </a:cubicBezTo>
                <a:cubicBezTo>
                  <a:pt x="23856" y="6357"/>
                  <a:pt x="23868" y="6382"/>
                  <a:pt x="23893" y="6395"/>
                </a:cubicBezTo>
                <a:lnTo>
                  <a:pt x="23906" y="6395"/>
                </a:lnTo>
                <a:cubicBezTo>
                  <a:pt x="23881" y="6420"/>
                  <a:pt x="23856" y="6445"/>
                  <a:pt x="23843" y="6483"/>
                </a:cubicBezTo>
                <a:cubicBezTo>
                  <a:pt x="23804" y="6512"/>
                  <a:pt x="23839" y="6563"/>
                  <a:pt x="23875" y="6563"/>
                </a:cubicBezTo>
                <a:cubicBezTo>
                  <a:pt x="23886" y="6563"/>
                  <a:pt x="23897" y="6558"/>
                  <a:pt x="23906" y="6546"/>
                </a:cubicBezTo>
                <a:cubicBezTo>
                  <a:pt x="23931" y="6521"/>
                  <a:pt x="23957" y="6496"/>
                  <a:pt x="23969" y="6457"/>
                </a:cubicBezTo>
                <a:cubicBezTo>
                  <a:pt x="23969" y="6471"/>
                  <a:pt x="23969" y="6483"/>
                  <a:pt x="23982" y="6496"/>
                </a:cubicBezTo>
                <a:cubicBezTo>
                  <a:pt x="23969" y="6496"/>
                  <a:pt x="23969" y="6508"/>
                  <a:pt x="23969" y="6508"/>
                </a:cubicBezTo>
                <a:cubicBezTo>
                  <a:pt x="23957" y="6533"/>
                  <a:pt x="23943" y="6558"/>
                  <a:pt x="23969" y="6583"/>
                </a:cubicBezTo>
                <a:lnTo>
                  <a:pt x="23982" y="6583"/>
                </a:lnTo>
                <a:cubicBezTo>
                  <a:pt x="23793" y="6860"/>
                  <a:pt x="23579" y="7124"/>
                  <a:pt x="23353" y="7363"/>
                </a:cubicBezTo>
                <a:cubicBezTo>
                  <a:pt x="23325" y="7400"/>
                  <a:pt x="23352" y="7445"/>
                  <a:pt x="23389" y="7445"/>
                </a:cubicBezTo>
                <a:cubicBezTo>
                  <a:pt x="23401" y="7445"/>
                  <a:pt x="23415" y="7439"/>
                  <a:pt x="23428" y="7426"/>
                </a:cubicBezTo>
                <a:cubicBezTo>
                  <a:pt x="23655" y="7175"/>
                  <a:pt x="23881" y="6898"/>
                  <a:pt x="24082" y="6621"/>
                </a:cubicBezTo>
                <a:cubicBezTo>
                  <a:pt x="24088" y="6634"/>
                  <a:pt x="24101" y="6640"/>
                  <a:pt x="24115" y="6640"/>
                </a:cubicBezTo>
                <a:cubicBezTo>
                  <a:pt x="24128" y="6640"/>
                  <a:pt x="24142" y="6635"/>
                  <a:pt x="24154" y="6625"/>
                </a:cubicBezTo>
                <a:lnTo>
                  <a:pt x="24154" y="6625"/>
                </a:lnTo>
                <a:cubicBezTo>
                  <a:pt x="24143" y="6636"/>
                  <a:pt x="24131" y="6649"/>
                  <a:pt x="24119" y="6672"/>
                </a:cubicBezTo>
                <a:cubicBezTo>
                  <a:pt x="24094" y="6684"/>
                  <a:pt x="24107" y="6709"/>
                  <a:pt x="24119" y="6734"/>
                </a:cubicBezTo>
                <a:lnTo>
                  <a:pt x="24044" y="6810"/>
                </a:lnTo>
                <a:cubicBezTo>
                  <a:pt x="24016" y="6847"/>
                  <a:pt x="24044" y="6891"/>
                  <a:pt x="24080" y="6891"/>
                </a:cubicBezTo>
                <a:cubicBezTo>
                  <a:pt x="24093" y="6891"/>
                  <a:pt x="24106" y="6886"/>
                  <a:pt x="24119" y="6873"/>
                </a:cubicBezTo>
                <a:cubicBezTo>
                  <a:pt x="24170" y="6823"/>
                  <a:pt x="24220" y="6772"/>
                  <a:pt x="24258" y="6709"/>
                </a:cubicBezTo>
                <a:lnTo>
                  <a:pt x="24283" y="6734"/>
                </a:lnTo>
                <a:cubicBezTo>
                  <a:pt x="24290" y="6738"/>
                  <a:pt x="24297" y="6739"/>
                  <a:pt x="24304" y="6739"/>
                </a:cubicBezTo>
                <a:cubicBezTo>
                  <a:pt x="24321" y="6739"/>
                  <a:pt x="24337" y="6727"/>
                  <a:pt x="24346" y="6709"/>
                </a:cubicBezTo>
                <a:lnTo>
                  <a:pt x="24346" y="6697"/>
                </a:lnTo>
                <a:lnTo>
                  <a:pt x="24359" y="6697"/>
                </a:lnTo>
                <a:cubicBezTo>
                  <a:pt x="24384" y="6659"/>
                  <a:pt x="24409" y="6621"/>
                  <a:pt x="24421" y="6596"/>
                </a:cubicBezTo>
                <a:cubicBezTo>
                  <a:pt x="24485" y="6521"/>
                  <a:pt x="24547" y="6445"/>
                  <a:pt x="24610" y="6382"/>
                </a:cubicBezTo>
                <a:lnTo>
                  <a:pt x="24610" y="6382"/>
                </a:lnTo>
                <a:cubicBezTo>
                  <a:pt x="24270" y="6885"/>
                  <a:pt x="23906" y="7363"/>
                  <a:pt x="23504" y="7816"/>
                </a:cubicBezTo>
                <a:cubicBezTo>
                  <a:pt x="23474" y="7854"/>
                  <a:pt x="23505" y="7908"/>
                  <a:pt x="23538" y="7908"/>
                </a:cubicBezTo>
                <a:cubicBezTo>
                  <a:pt x="23547" y="7908"/>
                  <a:pt x="23558" y="7903"/>
                  <a:pt x="23566" y="7891"/>
                </a:cubicBezTo>
                <a:cubicBezTo>
                  <a:pt x="23982" y="7413"/>
                  <a:pt x="24371" y="6923"/>
                  <a:pt x="24723" y="6395"/>
                </a:cubicBezTo>
                <a:lnTo>
                  <a:pt x="24723" y="6395"/>
                </a:lnTo>
                <a:cubicBezTo>
                  <a:pt x="24661" y="6496"/>
                  <a:pt x="24610" y="6596"/>
                  <a:pt x="24572" y="6697"/>
                </a:cubicBezTo>
                <a:cubicBezTo>
                  <a:pt x="24572" y="6722"/>
                  <a:pt x="24585" y="6747"/>
                  <a:pt x="24597" y="6759"/>
                </a:cubicBezTo>
                <a:lnTo>
                  <a:pt x="22749" y="9828"/>
                </a:lnTo>
                <a:lnTo>
                  <a:pt x="22736" y="9828"/>
                </a:lnTo>
                <a:cubicBezTo>
                  <a:pt x="22736" y="9853"/>
                  <a:pt x="22560" y="10280"/>
                  <a:pt x="22007" y="10305"/>
                </a:cubicBezTo>
                <a:lnTo>
                  <a:pt x="21919" y="10218"/>
                </a:lnTo>
                <a:lnTo>
                  <a:pt x="21957" y="10218"/>
                </a:lnTo>
                <a:cubicBezTo>
                  <a:pt x="21957" y="10243"/>
                  <a:pt x="21970" y="10280"/>
                  <a:pt x="22007" y="10280"/>
                </a:cubicBezTo>
                <a:cubicBezTo>
                  <a:pt x="22146" y="10280"/>
                  <a:pt x="22271" y="10205"/>
                  <a:pt x="22372" y="10104"/>
                </a:cubicBezTo>
                <a:cubicBezTo>
                  <a:pt x="22434" y="10054"/>
                  <a:pt x="22510" y="10004"/>
                  <a:pt x="22573" y="9941"/>
                </a:cubicBezTo>
                <a:cubicBezTo>
                  <a:pt x="22585" y="9916"/>
                  <a:pt x="22585" y="9891"/>
                  <a:pt x="22573" y="9878"/>
                </a:cubicBezTo>
                <a:cubicBezTo>
                  <a:pt x="22699" y="9715"/>
                  <a:pt x="22825" y="9539"/>
                  <a:pt x="22925" y="9350"/>
                </a:cubicBezTo>
                <a:cubicBezTo>
                  <a:pt x="22952" y="9314"/>
                  <a:pt x="22916" y="9279"/>
                  <a:pt x="22879" y="9279"/>
                </a:cubicBezTo>
                <a:cubicBezTo>
                  <a:pt x="22863" y="9279"/>
                  <a:pt x="22848" y="9285"/>
                  <a:pt x="22837" y="9299"/>
                </a:cubicBezTo>
                <a:cubicBezTo>
                  <a:pt x="22724" y="9501"/>
                  <a:pt x="22598" y="9690"/>
                  <a:pt x="22448" y="9866"/>
                </a:cubicBezTo>
                <a:cubicBezTo>
                  <a:pt x="22434" y="9878"/>
                  <a:pt x="22434" y="9891"/>
                  <a:pt x="22422" y="9891"/>
                </a:cubicBezTo>
                <a:cubicBezTo>
                  <a:pt x="22415" y="9883"/>
                  <a:pt x="22399" y="9876"/>
                  <a:pt x="22383" y="9876"/>
                </a:cubicBezTo>
                <a:cubicBezTo>
                  <a:pt x="22371" y="9876"/>
                  <a:pt x="22358" y="9880"/>
                  <a:pt x="22347" y="9891"/>
                </a:cubicBezTo>
                <a:cubicBezTo>
                  <a:pt x="22271" y="9966"/>
                  <a:pt x="22171" y="10017"/>
                  <a:pt x="22070" y="10067"/>
                </a:cubicBezTo>
                <a:cubicBezTo>
                  <a:pt x="22032" y="10092"/>
                  <a:pt x="21982" y="10104"/>
                  <a:pt x="21931" y="10117"/>
                </a:cubicBezTo>
                <a:cubicBezTo>
                  <a:pt x="21921" y="10122"/>
                  <a:pt x="21907" y="10125"/>
                  <a:pt x="21891" y="10125"/>
                </a:cubicBezTo>
                <a:cubicBezTo>
                  <a:pt x="21869" y="10125"/>
                  <a:pt x="21846" y="10119"/>
                  <a:pt x="21831" y="10104"/>
                </a:cubicBezTo>
                <a:cubicBezTo>
                  <a:pt x="21819" y="10104"/>
                  <a:pt x="21794" y="10092"/>
                  <a:pt x="21781" y="10092"/>
                </a:cubicBezTo>
                <a:cubicBezTo>
                  <a:pt x="21931" y="10042"/>
                  <a:pt x="22070" y="9953"/>
                  <a:pt x="22183" y="9853"/>
                </a:cubicBezTo>
                <a:cubicBezTo>
                  <a:pt x="22221" y="9816"/>
                  <a:pt x="22258" y="9777"/>
                  <a:pt x="22309" y="9740"/>
                </a:cubicBezTo>
                <a:cubicBezTo>
                  <a:pt x="22309" y="9727"/>
                  <a:pt x="22322" y="9715"/>
                  <a:pt x="22322" y="9702"/>
                </a:cubicBezTo>
                <a:lnTo>
                  <a:pt x="22473" y="9514"/>
                </a:lnTo>
                <a:cubicBezTo>
                  <a:pt x="22500" y="9476"/>
                  <a:pt x="22466" y="9432"/>
                  <a:pt x="22431" y="9432"/>
                </a:cubicBezTo>
                <a:cubicBezTo>
                  <a:pt x="22419" y="9432"/>
                  <a:pt x="22407" y="9437"/>
                  <a:pt x="22397" y="9450"/>
                </a:cubicBezTo>
                <a:cubicBezTo>
                  <a:pt x="22322" y="9551"/>
                  <a:pt x="22233" y="9665"/>
                  <a:pt x="22133" y="9765"/>
                </a:cubicBezTo>
                <a:cubicBezTo>
                  <a:pt x="21995" y="9866"/>
                  <a:pt x="21844" y="9941"/>
                  <a:pt x="21680" y="9992"/>
                </a:cubicBezTo>
                <a:cubicBezTo>
                  <a:pt x="21680" y="9992"/>
                  <a:pt x="21668" y="9992"/>
                  <a:pt x="21668" y="10004"/>
                </a:cubicBezTo>
                <a:lnTo>
                  <a:pt x="21454" y="9816"/>
                </a:lnTo>
                <a:lnTo>
                  <a:pt x="21454" y="9816"/>
                </a:lnTo>
                <a:cubicBezTo>
                  <a:pt x="21504" y="9841"/>
                  <a:pt x="21554" y="9841"/>
                  <a:pt x="21604" y="9841"/>
                </a:cubicBezTo>
                <a:cubicBezTo>
                  <a:pt x="21583" y="9872"/>
                  <a:pt x="21598" y="9922"/>
                  <a:pt x="21633" y="9922"/>
                </a:cubicBezTo>
                <a:cubicBezTo>
                  <a:pt x="21639" y="9922"/>
                  <a:pt x="21647" y="9920"/>
                  <a:pt x="21655" y="9916"/>
                </a:cubicBezTo>
                <a:cubicBezTo>
                  <a:pt x="21856" y="9853"/>
                  <a:pt x="22045" y="9727"/>
                  <a:pt x="22183" y="9564"/>
                </a:cubicBezTo>
                <a:cubicBezTo>
                  <a:pt x="22196" y="9539"/>
                  <a:pt x="22208" y="9514"/>
                  <a:pt x="22183" y="9489"/>
                </a:cubicBezTo>
                <a:lnTo>
                  <a:pt x="22196" y="9476"/>
                </a:lnTo>
                <a:cubicBezTo>
                  <a:pt x="22473" y="9212"/>
                  <a:pt x="22699" y="8897"/>
                  <a:pt x="22912" y="8583"/>
                </a:cubicBezTo>
                <a:cubicBezTo>
                  <a:pt x="23038" y="8407"/>
                  <a:pt x="23152" y="8218"/>
                  <a:pt x="23277" y="8042"/>
                </a:cubicBezTo>
                <a:cubicBezTo>
                  <a:pt x="23295" y="8000"/>
                  <a:pt x="23259" y="7968"/>
                  <a:pt x="23227" y="7968"/>
                </a:cubicBezTo>
                <a:cubicBezTo>
                  <a:pt x="23212" y="7968"/>
                  <a:pt x="23197" y="7975"/>
                  <a:pt x="23189" y="7992"/>
                </a:cubicBezTo>
                <a:cubicBezTo>
                  <a:pt x="23001" y="8293"/>
                  <a:pt x="22800" y="8595"/>
                  <a:pt x="22585" y="8885"/>
                </a:cubicBezTo>
                <a:cubicBezTo>
                  <a:pt x="22384" y="9149"/>
                  <a:pt x="22158" y="9413"/>
                  <a:pt x="21881" y="9614"/>
                </a:cubicBezTo>
                <a:cubicBezTo>
                  <a:pt x="21795" y="9681"/>
                  <a:pt x="21694" y="9749"/>
                  <a:pt x="21590" y="9749"/>
                </a:cubicBezTo>
                <a:cubicBezTo>
                  <a:pt x="21557" y="9749"/>
                  <a:pt x="21524" y="9742"/>
                  <a:pt x="21492" y="9727"/>
                </a:cubicBezTo>
                <a:cubicBezTo>
                  <a:pt x="21655" y="9677"/>
                  <a:pt x="21819" y="9576"/>
                  <a:pt x="21944" y="9463"/>
                </a:cubicBezTo>
                <a:cubicBezTo>
                  <a:pt x="21984" y="9433"/>
                  <a:pt x="21953" y="9389"/>
                  <a:pt x="21914" y="9389"/>
                </a:cubicBezTo>
                <a:cubicBezTo>
                  <a:pt x="21903" y="9389"/>
                  <a:pt x="21892" y="9392"/>
                  <a:pt x="21881" y="9400"/>
                </a:cubicBezTo>
                <a:cubicBezTo>
                  <a:pt x="21718" y="9539"/>
                  <a:pt x="21517" y="9639"/>
                  <a:pt x="21303" y="9677"/>
                </a:cubicBezTo>
                <a:lnTo>
                  <a:pt x="21202" y="9601"/>
                </a:lnTo>
                <a:lnTo>
                  <a:pt x="21202" y="9601"/>
                </a:lnTo>
                <a:cubicBezTo>
                  <a:pt x="21245" y="9613"/>
                  <a:pt x="21288" y="9618"/>
                  <a:pt x="21330" y="9618"/>
                </a:cubicBezTo>
                <a:cubicBezTo>
                  <a:pt x="21525" y="9618"/>
                  <a:pt x="21709" y="9507"/>
                  <a:pt x="21844" y="9363"/>
                </a:cubicBezTo>
                <a:cubicBezTo>
                  <a:pt x="22082" y="9149"/>
                  <a:pt x="22258" y="8872"/>
                  <a:pt x="22397" y="8583"/>
                </a:cubicBezTo>
                <a:cubicBezTo>
                  <a:pt x="22422" y="8550"/>
                  <a:pt x="22391" y="8516"/>
                  <a:pt x="22361" y="8516"/>
                </a:cubicBezTo>
                <a:cubicBezTo>
                  <a:pt x="22345" y="8516"/>
                  <a:pt x="22330" y="8524"/>
                  <a:pt x="22322" y="8545"/>
                </a:cubicBezTo>
                <a:cubicBezTo>
                  <a:pt x="22196" y="8796"/>
                  <a:pt x="22032" y="9036"/>
                  <a:pt x="21831" y="9249"/>
                </a:cubicBezTo>
                <a:cubicBezTo>
                  <a:pt x="21704" y="9388"/>
                  <a:pt x="21512" y="9517"/>
                  <a:pt x="21326" y="9517"/>
                </a:cubicBezTo>
                <a:cubicBezTo>
                  <a:pt x="21310" y="9517"/>
                  <a:pt x="21294" y="9516"/>
                  <a:pt x="21278" y="9514"/>
                </a:cubicBezTo>
                <a:cubicBezTo>
                  <a:pt x="21454" y="9425"/>
                  <a:pt x="21618" y="9313"/>
                  <a:pt x="21755" y="9162"/>
                </a:cubicBezTo>
                <a:cubicBezTo>
                  <a:pt x="21785" y="9132"/>
                  <a:pt x="21747" y="9082"/>
                  <a:pt x="21711" y="9082"/>
                </a:cubicBezTo>
                <a:cubicBezTo>
                  <a:pt x="21700" y="9082"/>
                  <a:pt x="21689" y="9086"/>
                  <a:pt x="21680" y="9098"/>
                </a:cubicBezTo>
                <a:cubicBezTo>
                  <a:pt x="21615" y="9163"/>
                  <a:pt x="21541" y="9228"/>
                  <a:pt x="21466" y="9285"/>
                </a:cubicBezTo>
                <a:lnTo>
                  <a:pt x="21466" y="9285"/>
                </a:lnTo>
                <a:cubicBezTo>
                  <a:pt x="21606" y="9176"/>
                  <a:pt x="21680" y="9048"/>
                  <a:pt x="21680" y="9048"/>
                </a:cubicBezTo>
                <a:cubicBezTo>
                  <a:pt x="21693" y="9023"/>
                  <a:pt x="23579" y="6382"/>
                  <a:pt x="23918" y="5917"/>
                </a:cubicBezTo>
                <a:close/>
                <a:moveTo>
                  <a:pt x="9457" y="10280"/>
                </a:moveTo>
                <a:cubicBezTo>
                  <a:pt x="9457" y="10293"/>
                  <a:pt x="9457" y="10305"/>
                  <a:pt x="9470" y="10305"/>
                </a:cubicBezTo>
                <a:cubicBezTo>
                  <a:pt x="9482" y="10319"/>
                  <a:pt x="9482" y="10331"/>
                  <a:pt x="9495" y="10331"/>
                </a:cubicBezTo>
                <a:cubicBezTo>
                  <a:pt x="9495" y="10344"/>
                  <a:pt x="9482" y="10356"/>
                  <a:pt x="9495" y="10369"/>
                </a:cubicBezTo>
                <a:cubicBezTo>
                  <a:pt x="9482" y="10356"/>
                  <a:pt x="9470" y="10356"/>
                  <a:pt x="9457" y="10344"/>
                </a:cubicBezTo>
                <a:cubicBezTo>
                  <a:pt x="9445" y="10331"/>
                  <a:pt x="9432" y="10331"/>
                  <a:pt x="9420" y="10331"/>
                </a:cubicBezTo>
                <a:lnTo>
                  <a:pt x="9457" y="10280"/>
                </a:lnTo>
                <a:close/>
                <a:moveTo>
                  <a:pt x="13249" y="9629"/>
                </a:moveTo>
                <a:cubicBezTo>
                  <a:pt x="13205" y="9629"/>
                  <a:pt x="13164" y="9684"/>
                  <a:pt x="13204" y="9715"/>
                </a:cubicBezTo>
                <a:cubicBezTo>
                  <a:pt x="13469" y="9928"/>
                  <a:pt x="13720" y="10155"/>
                  <a:pt x="13972" y="10381"/>
                </a:cubicBezTo>
                <a:cubicBezTo>
                  <a:pt x="13982" y="10388"/>
                  <a:pt x="13992" y="10391"/>
                  <a:pt x="14003" y="10391"/>
                </a:cubicBezTo>
                <a:cubicBezTo>
                  <a:pt x="14047" y="10391"/>
                  <a:pt x="14088" y="10336"/>
                  <a:pt x="14047" y="10305"/>
                </a:cubicBezTo>
                <a:cubicBezTo>
                  <a:pt x="13796" y="10079"/>
                  <a:pt x="13531" y="9853"/>
                  <a:pt x="13280" y="9639"/>
                </a:cubicBezTo>
                <a:cubicBezTo>
                  <a:pt x="13270" y="9632"/>
                  <a:pt x="13259" y="9629"/>
                  <a:pt x="13249" y="9629"/>
                </a:cubicBezTo>
                <a:close/>
                <a:moveTo>
                  <a:pt x="16193" y="10283"/>
                </a:moveTo>
                <a:cubicBezTo>
                  <a:pt x="16231" y="10283"/>
                  <a:pt x="16268" y="10294"/>
                  <a:pt x="16298" y="10319"/>
                </a:cubicBezTo>
                <a:cubicBezTo>
                  <a:pt x="16298" y="10331"/>
                  <a:pt x="16311" y="10331"/>
                  <a:pt x="16311" y="10331"/>
                </a:cubicBezTo>
                <a:cubicBezTo>
                  <a:pt x="16386" y="10394"/>
                  <a:pt x="16386" y="10507"/>
                  <a:pt x="16336" y="10582"/>
                </a:cubicBezTo>
                <a:cubicBezTo>
                  <a:pt x="16298" y="10620"/>
                  <a:pt x="16261" y="10646"/>
                  <a:pt x="16210" y="10658"/>
                </a:cubicBezTo>
                <a:cubicBezTo>
                  <a:pt x="16160" y="10658"/>
                  <a:pt x="16110" y="10646"/>
                  <a:pt x="16071" y="10620"/>
                </a:cubicBezTo>
                <a:cubicBezTo>
                  <a:pt x="16034" y="10582"/>
                  <a:pt x="16009" y="10545"/>
                  <a:pt x="15996" y="10495"/>
                </a:cubicBezTo>
                <a:cubicBezTo>
                  <a:pt x="15996" y="10444"/>
                  <a:pt x="16009" y="10394"/>
                  <a:pt x="16034" y="10356"/>
                </a:cubicBezTo>
                <a:cubicBezTo>
                  <a:pt x="16072" y="10310"/>
                  <a:pt x="16134" y="10283"/>
                  <a:pt x="16193" y="10283"/>
                </a:cubicBezTo>
                <a:close/>
                <a:moveTo>
                  <a:pt x="9155" y="10646"/>
                </a:moveTo>
                <a:cubicBezTo>
                  <a:pt x="9155" y="10658"/>
                  <a:pt x="9155" y="10671"/>
                  <a:pt x="9168" y="10683"/>
                </a:cubicBezTo>
                <a:cubicBezTo>
                  <a:pt x="9155" y="10671"/>
                  <a:pt x="9143" y="10671"/>
                  <a:pt x="9143" y="10671"/>
                </a:cubicBezTo>
                <a:lnTo>
                  <a:pt x="9155" y="10646"/>
                </a:lnTo>
                <a:close/>
                <a:moveTo>
                  <a:pt x="16201" y="10188"/>
                </a:moveTo>
                <a:cubicBezTo>
                  <a:pt x="16183" y="10188"/>
                  <a:pt x="16165" y="10190"/>
                  <a:pt x="16147" y="10193"/>
                </a:cubicBezTo>
                <a:cubicBezTo>
                  <a:pt x="16071" y="10193"/>
                  <a:pt x="16009" y="10230"/>
                  <a:pt x="15959" y="10293"/>
                </a:cubicBezTo>
                <a:cubicBezTo>
                  <a:pt x="15908" y="10356"/>
                  <a:pt x="15895" y="10431"/>
                  <a:pt x="15908" y="10507"/>
                </a:cubicBezTo>
                <a:cubicBezTo>
                  <a:pt x="15908" y="10570"/>
                  <a:pt x="15946" y="10632"/>
                  <a:pt x="15984" y="10671"/>
                </a:cubicBezTo>
                <a:cubicBezTo>
                  <a:pt x="15996" y="10683"/>
                  <a:pt x="16009" y="10683"/>
                  <a:pt x="16009" y="10696"/>
                </a:cubicBezTo>
                <a:cubicBezTo>
                  <a:pt x="16061" y="10727"/>
                  <a:pt x="16121" y="10749"/>
                  <a:pt x="16183" y="10749"/>
                </a:cubicBezTo>
                <a:cubicBezTo>
                  <a:pt x="16196" y="10749"/>
                  <a:pt x="16209" y="10748"/>
                  <a:pt x="16222" y="10746"/>
                </a:cubicBezTo>
                <a:cubicBezTo>
                  <a:pt x="16298" y="10733"/>
                  <a:pt x="16361" y="10696"/>
                  <a:pt x="16411" y="10646"/>
                </a:cubicBezTo>
                <a:cubicBezTo>
                  <a:pt x="16512" y="10520"/>
                  <a:pt x="16487" y="10331"/>
                  <a:pt x="16361" y="10243"/>
                </a:cubicBezTo>
                <a:cubicBezTo>
                  <a:pt x="16313" y="10205"/>
                  <a:pt x="16258" y="10188"/>
                  <a:pt x="16201" y="10188"/>
                </a:cubicBezTo>
                <a:close/>
                <a:moveTo>
                  <a:pt x="9042" y="10783"/>
                </a:moveTo>
                <a:cubicBezTo>
                  <a:pt x="9093" y="10796"/>
                  <a:pt x="9130" y="10822"/>
                  <a:pt x="9155" y="10847"/>
                </a:cubicBezTo>
                <a:lnTo>
                  <a:pt x="9155" y="10859"/>
                </a:lnTo>
                <a:cubicBezTo>
                  <a:pt x="9130" y="10847"/>
                  <a:pt x="9118" y="10834"/>
                  <a:pt x="9093" y="10822"/>
                </a:cubicBezTo>
                <a:cubicBezTo>
                  <a:pt x="9086" y="10815"/>
                  <a:pt x="9080" y="10812"/>
                  <a:pt x="9074" y="10812"/>
                </a:cubicBezTo>
                <a:cubicBezTo>
                  <a:pt x="9067" y="10812"/>
                  <a:pt x="9061" y="10815"/>
                  <a:pt x="9054" y="10822"/>
                </a:cubicBezTo>
                <a:lnTo>
                  <a:pt x="9017" y="10822"/>
                </a:lnTo>
                <a:lnTo>
                  <a:pt x="9042" y="10783"/>
                </a:lnTo>
                <a:close/>
                <a:moveTo>
                  <a:pt x="19845" y="10665"/>
                </a:moveTo>
                <a:cubicBezTo>
                  <a:pt x="19824" y="10665"/>
                  <a:pt x="19803" y="10674"/>
                  <a:pt x="19794" y="10683"/>
                </a:cubicBezTo>
                <a:cubicBezTo>
                  <a:pt x="19782" y="10708"/>
                  <a:pt x="19794" y="10746"/>
                  <a:pt x="19819" y="10758"/>
                </a:cubicBezTo>
                <a:cubicBezTo>
                  <a:pt x="19894" y="10808"/>
                  <a:pt x="19970" y="10847"/>
                  <a:pt x="20045" y="10897"/>
                </a:cubicBezTo>
                <a:cubicBezTo>
                  <a:pt x="20052" y="10901"/>
                  <a:pt x="20061" y="10902"/>
                  <a:pt x="20069" y="10902"/>
                </a:cubicBezTo>
                <a:cubicBezTo>
                  <a:pt x="20090" y="10902"/>
                  <a:pt x="20112" y="10893"/>
                  <a:pt x="20121" y="10884"/>
                </a:cubicBezTo>
                <a:cubicBezTo>
                  <a:pt x="20134" y="10859"/>
                  <a:pt x="20121" y="10822"/>
                  <a:pt x="20095" y="10808"/>
                </a:cubicBezTo>
                <a:cubicBezTo>
                  <a:pt x="20020" y="10771"/>
                  <a:pt x="19945" y="10721"/>
                  <a:pt x="19869" y="10671"/>
                </a:cubicBezTo>
                <a:cubicBezTo>
                  <a:pt x="19862" y="10667"/>
                  <a:pt x="19853" y="10665"/>
                  <a:pt x="19845" y="10665"/>
                </a:cubicBezTo>
                <a:close/>
                <a:moveTo>
                  <a:pt x="8942" y="10897"/>
                </a:moveTo>
                <a:cubicBezTo>
                  <a:pt x="8942" y="10897"/>
                  <a:pt x="8942" y="10909"/>
                  <a:pt x="8954" y="10909"/>
                </a:cubicBezTo>
                <a:lnTo>
                  <a:pt x="8929" y="10909"/>
                </a:lnTo>
                <a:lnTo>
                  <a:pt x="8942" y="10897"/>
                </a:lnTo>
                <a:close/>
                <a:moveTo>
                  <a:pt x="15342" y="10595"/>
                </a:moveTo>
                <a:cubicBezTo>
                  <a:pt x="15392" y="10595"/>
                  <a:pt x="15443" y="10607"/>
                  <a:pt x="15481" y="10632"/>
                </a:cubicBezTo>
                <a:cubicBezTo>
                  <a:pt x="15493" y="10632"/>
                  <a:pt x="15493" y="10646"/>
                  <a:pt x="15506" y="10646"/>
                </a:cubicBezTo>
                <a:cubicBezTo>
                  <a:pt x="15531" y="10683"/>
                  <a:pt x="15543" y="10721"/>
                  <a:pt x="15556" y="10758"/>
                </a:cubicBezTo>
                <a:cubicBezTo>
                  <a:pt x="15556" y="10808"/>
                  <a:pt x="15543" y="10859"/>
                  <a:pt x="15518" y="10897"/>
                </a:cubicBezTo>
                <a:cubicBezTo>
                  <a:pt x="15493" y="10934"/>
                  <a:pt x="15443" y="10959"/>
                  <a:pt x="15392" y="10959"/>
                </a:cubicBezTo>
                <a:cubicBezTo>
                  <a:pt x="15379" y="10963"/>
                  <a:pt x="15366" y="10965"/>
                  <a:pt x="15354" y="10965"/>
                </a:cubicBezTo>
                <a:cubicBezTo>
                  <a:pt x="15321" y="10965"/>
                  <a:pt x="15291" y="10953"/>
                  <a:pt x="15254" y="10934"/>
                </a:cubicBezTo>
                <a:cubicBezTo>
                  <a:pt x="15216" y="10897"/>
                  <a:pt x="15191" y="10859"/>
                  <a:pt x="15191" y="10808"/>
                </a:cubicBezTo>
                <a:cubicBezTo>
                  <a:pt x="15179" y="10758"/>
                  <a:pt x="15191" y="10708"/>
                  <a:pt x="15229" y="10671"/>
                </a:cubicBezTo>
                <a:cubicBezTo>
                  <a:pt x="15254" y="10632"/>
                  <a:pt x="15292" y="10607"/>
                  <a:pt x="15342" y="10595"/>
                </a:cubicBezTo>
                <a:close/>
                <a:moveTo>
                  <a:pt x="15858" y="6093"/>
                </a:moveTo>
                <a:lnTo>
                  <a:pt x="20209" y="8860"/>
                </a:lnTo>
                <a:lnTo>
                  <a:pt x="21202" y="9727"/>
                </a:lnTo>
                <a:lnTo>
                  <a:pt x="21202" y="9752"/>
                </a:lnTo>
                <a:cubicBezTo>
                  <a:pt x="21215" y="9777"/>
                  <a:pt x="21240" y="9790"/>
                  <a:pt x="21265" y="9790"/>
                </a:cubicBezTo>
                <a:lnTo>
                  <a:pt x="22686" y="11010"/>
                </a:lnTo>
                <a:lnTo>
                  <a:pt x="22686" y="11010"/>
                </a:lnTo>
                <a:lnTo>
                  <a:pt x="21115" y="10054"/>
                </a:lnTo>
                <a:cubicBezTo>
                  <a:pt x="21152" y="10054"/>
                  <a:pt x="21190" y="10067"/>
                  <a:pt x="21227" y="10067"/>
                </a:cubicBezTo>
                <a:cubicBezTo>
                  <a:pt x="21233" y="10070"/>
                  <a:pt x="21240" y="10072"/>
                  <a:pt x="21246" y="10072"/>
                </a:cubicBezTo>
                <a:cubicBezTo>
                  <a:pt x="21264" y="10072"/>
                  <a:pt x="21281" y="10058"/>
                  <a:pt x="21291" y="10029"/>
                </a:cubicBezTo>
                <a:cubicBezTo>
                  <a:pt x="21291" y="10017"/>
                  <a:pt x="21278" y="9979"/>
                  <a:pt x="21252" y="9979"/>
                </a:cubicBezTo>
                <a:cubicBezTo>
                  <a:pt x="21127" y="9953"/>
                  <a:pt x="21014" y="9941"/>
                  <a:pt x="20900" y="9928"/>
                </a:cubicBezTo>
                <a:lnTo>
                  <a:pt x="20410" y="9626"/>
                </a:lnTo>
                <a:lnTo>
                  <a:pt x="20410" y="9626"/>
                </a:lnTo>
                <a:cubicBezTo>
                  <a:pt x="20482" y="9636"/>
                  <a:pt x="20547" y="9644"/>
                  <a:pt x="20614" y="9644"/>
                </a:cubicBezTo>
                <a:cubicBezTo>
                  <a:pt x="20642" y="9644"/>
                  <a:pt x="20670" y="9643"/>
                  <a:pt x="20699" y="9639"/>
                </a:cubicBezTo>
                <a:cubicBezTo>
                  <a:pt x="20762" y="9639"/>
                  <a:pt x="20762" y="9539"/>
                  <a:pt x="20699" y="9539"/>
                </a:cubicBezTo>
                <a:cubicBezTo>
                  <a:pt x="20670" y="9541"/>
                  <a:pt x="20642" y="9542"/>
                  <a:pt x="20613" y="9542"/>
                </a:cubicBezTo>
                <a:cubicBezTo>
                  <a:pt x="20466" y="9542"/>
                  <a:pt x="20321" y="9516"/>
                  <a:pt x="20184" y="9463"/>
                </a:cubicBezTo>
                <a:cubicBezTo>
                  <a:pt x="20171" y="9463"/>
                  <a:pt x="20171" y="9463"/>
                  <a:pt x="20159" y="9476"/>
                </a:cubicBezTo>
                <a:lnTo>
                  <a:pt x="19819" y="9262"/>
                </a:lnTo>
                <a:lnTo>
                  <a:pt x="19819" y="9262"/>
                </a:lnTo>
                <a:cubicBezTo>
                  <a:pt x="20033" y="9313"/>
                  <a:pt x="20246" y="9325"/>
                  <a:pt x="20448" y="9338"/>
                </a:cubicBezTo>
                <a:cubicBezTo>
                  <a:pt x="20511" y="9338"/>
                  <a:pt x="20511" y="9237"/>
                  <a:pt x="20448" y="9237"/>
                </a:cubicBezTo>
                <a:cubicBezTo>
                  <a:pt x="20171" y="9237"/>
                  <a:pt x="19894" y="9187"/>
                  <a:pt x="19631" y="9123"/>
                </a:cubicBezTo>
                <a:lnTo>
                  <a:pt x="19592" y="9123"/>
                </a:lnTo>
                <a:lnTo>
                  <a:pt x="19291" y="8935"/>
                </a:lnTo>
                <a:lnTo>
                  <a:pt x="19291" y="8935"/>
                </a:lnTo>
                <a:cubicBezTo>
                  <a:pt x="19606" y="8998"/>
                  <a:pt x="19919" y="9036"/>
                  <a:pt x="20234" y="9073"/>
                </a:cubicBezTo>
                <a:cubicBezTo>
                  <a:pt x="20297" y="9073"/>
                  <a:pt x="20285" y="8973"/>
                  <a:pt x="20221" y="8973"/>
                </a:cubicBezTo>
                <a:cubicBezTo>
                  <a:pt x="19894" y="8935"/>
                  <a:pt x="19567" y="8897"/>
                  <a:pt x="19240" y="8835"/>
                </a:cubicBezTo>
                <a:cubicBezTo>
                  <a:pt x="19203" y="8835"/>
                  <a:pt x="19190" y="8847"/>
                  <a:pt x="19178" y="8872"/>
                </a:cubicBezTo>
                <a:lnTo>
                  <a:pt x="18637" y="8545"/>
                </a:lnTo>
                <a:lnTo>
                  <a:pt x="18637" y="8545"/>
                </a:lnTo>
                <a:cubicBezTo>
                  <a:pt x="18952" y="8595"/>
                  <a:pt x="19253" y="8659"/>
                  <a:pt x="19542" y="8746"/>
                </a:cubicBezTo>
                <a:cubicBezTo>
                  <a:pt x="19549" y="8749"/>
                  <a:pt x="19556" y="8750"/>
                  <a:pt x="19562" y="8750"/>
                </a:cubicBezTo>
                <a:cubicBezTo>
                  <a:pt x="19610" y="8750"/>
                  <a:pt x="19624" y="8669"/>
                  <a:pt x="19567" y="8659"/>
                </a:cubicBezTo>
                <a:cubicBezTo>
                  <a:pt x="19190" y="8545"/>
                  <a:pt x="18813" y="8469"/>
                  <a:pt x="18423" y="8407"/>
                </a:cubicBezTo>
                <a:lnTo>
                  <a:pt x="17920" y="8105"/>
                </a:lnTo>
                <a:lnTo>
                  <a:pt x="17920" y="8105"/>
                </a:lnTo>
                <a:cubicBezTo>
                  <a:pt x="18259" y="8193"/>
                  <a:pt x="18599" y="8256"/>
                  <a:pt x="18952" y="8319"/>
                </a:cubicBezTo>
                <a:cubicBezTo>
                  <a:pt x="18956" y="8319"/>
                  <a:pt x="18960" y="8320"/>
                  <a:pt x="18964" y="8320"/>
                </a:cubicBezTo>
                <a:cubicBezTo>
                  <a:pt x="19015" y="8320"/>
                  <a:pt x="19024" y="8242"/>
                  <a:pt x="18977" y="8231"/>
                </a:cubicBezTo>
                <a:cubicBezTo>
                  <a:pt x="18524" y="8143"/>
                  <a:pt x="18071" y="8042"/>
                  <a:pt x="17631" y="7929"/>
                </a:cubicBezTo>
                <a:lnTo>
                  <a:pt x="17027" y="7552"/>
                </a:lnTo>
                <a:lnTo>
                  <a:pt x="17027" y="7552"/>
                </a:lnTo>
                <a:cubicBezTo>
                  <a:pt x="17518" y="7715"/>
                  <a:pt x="18021" y="7879"/>
                  <a:pt x="18511" y="8030"/>
                </a:cubicBezTo>
                <a:cubicBezTo>
                  <a:pt x="18515" y="8031"/>
                  <a:pt x="18519" y="8031"/>
                  <a:pt x="18523" y="8031"/>
                </a:cubicBezTo>
                <a:cubicBezTo>
                  <a:pt x="18577" y="8031"/>
                  <a:pt x="18595" y="7953"/>
                  <a:pt x="18536" y="7929"/>
                </a:cubicBezTo>
                <a:cubicBezTo>
                  <a:pt x="17907" y="7740"/>
                  <a:pt x="17279" y="7539"/>
                  <a:pt x="16663" y="7338"/>
                </a:cubicBezTo>
                <a:lnTo>
                  <a:pt x="16474" y="7212"/>
                </a:lnTo>
                <a:lnTo>
                  <a:pt x="16323" y="7074"/>
                </a:lnTo>
                <a:lnTo>
                  <a:pt x="16323" y="7074"/>
                </a:lnTo>
                <a:lnTo>
                  <a:pt x="17644" y="7451"/>
                </a:lnTo>
                <a:cubicBezTo>
                  <a:pt x="17647" y="7452"/>
                  <a:pt x="17650" y="7453"/>
                  <a:pt x="17653" y="7453"/>
                </a:cubicBezTo>
                <a:cubicBezTo>
                  <a:pt x="17697" y="7453"/>
                  <a:pt x="17716" y="7374"/>
                  <a:pt x="17669" y="7351"/>
                </a:cubicBezTo>
                <a:cubicBezTo>
                  <a:pt x="17203" y="7225"/>
                  <a:pt x="16750" y="7086"/>
                  <a:pt x="16298" y="6960"/>
                </a:cubicBezTo>
                <a:cubicBezTo>
                  <a:pt x="16293" y="6958"/>
                  <a:pt x="16288" y="6957"/>
                  <a:pt x="16284" y="6957"/>
                </a:cubicBezTo>
                <a:cubicBezTo>
                  <a:pt x="16264" y="6957"/>
                  <a:pt x="16245" y="6976"/>
                  <a:pt x="16235" y="6986"/>
                </a:cubicBezTo>
                <a:lnTo>
                  <a:pt x="15996" y="6747"/>
                </a:lnTo>
                <a:lnTo>
                  <a:pt x="15996" y="6747"/>
                </a:lnTo>
                <a:cubicBezTo>
                  <a:pt x="16235" y="6772"/>
                  <a:pt x="16474" y="6810"/>
                  <a:pt x="16700" y="6835"/>
                </a:cubicBezTo>
                <a:cubicBezTo>
                  <a:pt x="16738" y="6835"/>
                  <a:pt x="16764" y="6823"/>
                  <a:pt x="16764" y="6798"/>
                </a:cubicBezTo>
                <a:cubicBezTo>
                  <a:pt x="16776" y="6772"/>
                  <a:pt x="16750" y="6734"/>
                  <a:pt x="16725" y="6734"/>
                </a:cubicBezTo>
                <a:cubicBezTo>
                  <a:pt x="16462" y="6709"/>
                  <a:pt x="16197" y="6672"/>
                  <a:pt x="15934" y="6647"/>
                </a:cubicBezTo>
                <a:cubicBezTo>
                  <a:pt x="15858" y="6445"/>
                  <a:pt x="15845" y="6256"/>
                  <a:pt x="15858" y="6093"/>
                </a:cubicBezTo>
                <a:close/>
                <a:moveTo>
                  <a:pt x="15330" y="10495"/>
                </a:moveTo>
                <a:cubicBezTo>
                  <a:pt x="15254" y="10507"/>
                  <a:pt x="15191" y="10545"/>
                  <a:pt x="15141" y="10607"/>
                </a:cubicBezTo>
                <a:cubicBezTo>
                  <a:pt x="15104" y="10671"/>
                  <a:pt x="15078" y="10746"/>
                  <a:pt x="15091" y="10822"/>
                </a:cubicBezTo>
                <a:cubicBezTo>
                  <a:pt x="15104" y="10884"/>
                  <a:pt x="15129" y="10934"/>
                  <a:pt x="15179" y="10985"/>
                </a:cubicBezTo>
                <a:cubicBezTo>
                  <a:pt x="15179" y="10998"/>
                  <a:pt x="15191" y="10998"/>
                  <a:pt x="15204" y="11010"/>
                </a:cubicBezTo>
                <a:cubicBezTo>
                  <a:pt x="15245" y="11041"/>
                  <a:pt x="15303" y="11063"/>
                  <a:pt x="15364" y="11063"/>
                </a:cubicBezTo>
                <a:cubicBezTo>
                  <a:pt x="15378" y="11063"/>
                  <a:pt x="15392" y="11062"/>
                  <a:pt x="15405" y="11060"/>
                </a:cubicBezTo>
                <a:cubicBezTo>
                  <a:pt x="15481" y="11048"/>
                  <a:pt x="15556" y="11010"/>
                  <a:pt x="15594" y="10947"/>
                </a:cubicBezTo>
                <a:cubicBezTo>
                  <a:pt x="15694" y="10834"/>
                  <a:pt x="15669" y="10646"/>
                  <a:pt x="15543" y="10557"/>
                </a:cubicBezTo>
                <a:cubicBezTo>
                  <a:pt x="15481" y="10507"/>
                  <a:pt x="15405" y="10495"/>
                  <a:pt x="15330" y="10495"/>
                </a:cubicBezTo>
                <a:close/>
                <a:moveTo>
                  <a:pt x="11358" y="8916"/>
                </a:moveTo>
                <a:lnTo>
                  <a:pt x="11358" y="8916"/>
                </a:lnTo>
                <a:cubicBezTo>
                  <a:pt x="11586" y="9630"/>
                  <a:pt x="12113" y="10256"/>
                  <a:pt x="12802" y="10607"/>
                </a:cubicBezTo>
                <a:cubicBezTo>
                  <a:pt x="12852" y="10632"/>
                  <a:pt x="12902" y="10646"/>
                  <a:pt x="12953" y="10671"/>
                </a:cubicBezTo>
                <a:cubicBezTo>
                  <a:pt x="12978" y="10683"/>
                  <a:pt x="13003" y="10696"/>
                  <a:pt x="12991" y="10733"/>
                </a:cubicBezTo>
                <a:cubicBezTo>
                  <a:pt x="12978" y="10746"/>
                  <a:pt x="12966" y="10771"/>
                  <a:pt x="12953" y="10783"/>
                </a:cubicBezTo>
                <a:cubicBezTo>
                  <a:pt x="12877" y="10884"/>
                  <a:pt x="12815" y="10985"/>
                  <a:pt x="12739" y="11085"/>
                </a:cubicBezTo>
                <a:cubicBezTo>
                  <a:pt x="12413" y="11023"/>
                  <a:pt x="12111" y="10872"/>
                  <a:pt x="11859" y="10646"/>
                </a:cubicBezTo>
                <a:cubicBezTo>
                  <a:pt x="11733" y="10532"/>
                  <a:pt x="11620" y="10406"/>
                  <a:pt x="11519" y="10268"/>
                </a:cubicBezTo>
                <a:cubicBezTo>
                  <a:pt x="11419" y="10117"/>
                  <a:pt x="11343" y="9953"/>
                  <a:pt x="11281" y="9777"/>
                </a:cubicBezTo>
                <a:lnTo>
                  <a:pt x="11054" y="9212"/>
                </a:lnTo>
                <a:cubicBezTo>
                  <a:pt x="11066" y="9199"/>
                  <a:pt x="11066" y="9199"/>
                  <a:pt x="11080" y="9199"/>
                </a:cubicBezTo>
                <a:cubicBezTo>
                  <a:pt x="11155" y="9111"/>
                  <a:pt x="11230" y="9036"/>
                  <a:pt x="11306" y="8960"/>
                </a:cubicBezTo>
                <a:cubicBezTo>
                  <a:pt x="11309" y="8962"/>
                  <a:pt x="11313" y="8963"/>
                  <a:pt x="11316" y="8963"/>
                </a:cubicBezTo>
                <a:cubicBezTo>
                  <a:pt x="11338" y="8963"/>
                  <a:pt x="11362" y="8937"/>
                  <a:pt x="11358" y="8916"/>
                </a:cubicBezTo>
                <a:close/>
                <a:moveTo>
                  <a:pt x="8853" y="11023"/>
                </a:moveTo>
                <a:cubicBezTo>
                  <a:pt x="8878" y="11048"/>
                  <a:pt x="8891" y="11060"/>
                  <a:pt x="8917" y="11073"/>
                </a:cubicBezTo>
                <a:cubicBezTo>
                  <a:pt x="8904" y="11073"/>
                  <a:pt x="8891" y="11085"/>
                  <a:pt x="8878" y="11098"/>
                </a:cubicBezTo>
                <a:cubicBezTo>
                  <a:pt x="8866" y="11073"/>
                  <a:pt x="8853" y="11060"/>
                  <a:pt x="8841" y="11048"/>
                </a:cubicBezTo>
                <a:lnTo>
                  <a:pt x="8828" y="11035"/>
                </a:lnTo>
                <a:cubicBezTo>
                  <a:pt x="8841" y="11035"/>
                  <a:pt x="8853" y="11035"/>
                  <a:pt x="8853" y="11023"/>
                </a:cubicBezTo>
                <a:close/>
                <a:moveTo>
                  <a:pt x="16977" y="10766"/>
                </a:moveTo>
                <a:cubicBezTo>
                  <a:pt x="17014" y="10766"/>
                  <a:pt x="17050" y="10781"/>
                  <a:pt x="17077" y="10808"/>
                </a:cubicBezTo>
                <a:cubicBezTo>
                  <a:pt x="17090" y="10808"/>
                  <a:pt x="17090" y="10808"/>
                  <a:pt x="17103" y="10822"/>
                </a:cubicBezTo>
                <a:cubicBezTo>
                  <a:pt x="17128" y="10847"/>
                  <a:pt x="17153" y="10884"/>
                  <a:pt x="17153" y="10922"/>
                </a:cubicBezTo>
                <a:cubicBezTo>
                  <a:pt x="17166" y="10972"/>
                  <a:pt x="17153" y="11023"/>
                  <a:pt x="17116" y="11060"/>
                </a:cubicBezTo>
                <a:cubicBezTo>
                  <a:pt x="17090" y="11098"/>
                  <a:pt x="17040" y="11123"/>
                  <a:pt x="16990" y="11135"/>
                </a:cubicBezTo>
                <a:cubicBezTo>
                  <a:pt x="16952" y="11135"/>
                  <a:pt x="16901" y="11123"/>
                  <a:pt x="16864" y="11098"/>
                </a:cubicBezTo>
                <a:cubicBezTo>
                  <a:pt x="16814" y="11073"/>
                  <a:pt x="16789" y="11023"/>
                  <a:pt x="16789" y="10972"/>
                </a:cubicBezTo>
                <a:cubicBezTo>
                  <a:pt x="16776" y="10922"/>
                  <a:pt x="16789" y="10872"/>
                  <a:pt x="16826" y="10834"/>
                </a:cubicBezTo>
                <a:cubicBezTo>
                  <a:pt x="16851" y="10796"/>
                  <a:pt x="16901" y="10771"/>
                  <a:pt x="16940" y="10771"/>
                </a:cubicBezTo>
                <a:cubicBezTo>
                  <a:pt x="16952" y="10768"/>
                  <a:pt x="16965" y="10766"/>
                  <a:pt x="16977" y="10766"/>
                </a:cubicBezTo>
                <a:close/>
                <a:moveTo>
                  <a:pt x="13173" y="10938"/>
                </a:moveTo>
                <a:cubicBezTo>
                  <a:pt x="13160" y="10938"/>
                  <a:pt x="13148" y="10941"/>
                  <a:pt x="13142" y="10947"/>
                </a:cubicBezTo>
                <a:cubicBezTo>
                  <a:pt x="13129" y="10972"/>
                  <a:pt x="13117" y="10998"/>
                  <a:pt x="13142" y="11023"/>
                </a:cubicBezTo>
                <a:cubicBezTo>
                  <a:pt x="13217" y="11073"/>
                  <a:pt x="13293" y="11135"/>
                  <a:pt x="13355" y="11186"/>
                </a:cubicBezTo>
                <a:cubicBezTo>
                  <a:pt x="13370" y="11193"/>
                  <a:pt x="13384" y="11200"/>
                  <a:pt x="13398" y="11200"/>
                </a:cubicBezTo>
                <a:cubicBezTo>
                  <a:pt x="13409" y="11200"/>
                  <a:pt x="13420" y="11196"/>
                  <a:pt x="13431" y="11186"/>
                </a:cubicBezTo>
                <a:cubicBezTo>
                  <a:pt x="13444" y="11174"/>
                  <a:pt x="13456" y="11135"/>
                  <a:pt x="13431" y="11110"/>
                </a:cubicBezTo>
                <a:cubicBezTo>
                  <a:pt x="13355" y="11060"/>
                  <a:pt x="13280" y="11010"/>
                  <a:pt x="13204" y="10947"/>
                </a:cubicBezTo>
                <a:cubicBezTo>
                  <a:pt x="13198" y="10941"/>
                  <a:pt x="13186" y="10938"/>
                  <a:pt x="13173" y="10938"/>
                </a:cubicBezTo>
                <a:close/>
                <a:moveTo>
                  <a:pt x="16968" y="10667"/>
                </a:moveTo>
                <a:cubicBezTo>
                  <a:pt x="16954" y="10667"/>
                  <a:pt x="16940" y="10668"/>
                  <a:pt x="16926" y="10671"/>
                </a:cubicBezTo>
                <a:cubicBezTo>
                  <a:pt x="16851" y="10683"/>
                  <a:pt x="16789" y="10721"/>
                  <a:pt x="16750" y="10783"/>
                </a:cubicBezTo>
                <a:cubicBezTo>
                  <a:pt x="16700" y="10834"/>
                  <a:pt x="16675" y="10909"/>
                  <a:pt x="16688" y="10985"/>
                </a:cubicBezTo>
                <a:cubicBezTo>
                  <a:pt x="16700" y="11048"/>
                  <a:pt x="16725" y="11110"/>
                  <a:pt x="16776" y="11149"/>
                </a:cubicBezTo>
                <a:cubicBezTo>
                  <a:pt x="16776" y="11161"/>
                  <a:pt x="16789" y="11174"/>
                  <a:pt x="16801" y="11174"/>
                </a:cubicBezTo>
                <a:cubicBezTo>
                  <a:pt x="16864" y="11224"/>
                  <a:pt x="16940" y="11236"/>
                  <a:pt x="17002" y="11236"/>
                </a:cubicBezTo>
                <a:cubicBezTo>
                  <a:pt x="17077" y="11224"/>
                  <a:pt x="17153" y="11186"/>
                  <a:pt x="17191" y="11123"/>
                </a:cubicBezTo>
                <a:cubicBezTo>
                  <a:pt x="17241" y="11060"/>
                  <a:pt x="17267" y="10985"/>
                  <a:pt x="17253" y="10909"/>
                </a:cubicBezTo>
                <a:cubicBezTo>
                  <a:pt x="17241" y="10834"/>
                  <a:pt x="17203" y="10771"/>
                  <a:pt x="17141" y="10721"/>
                </a:cubicBezTo>
                <a:cubicBezTo>
                  <a:pt x="17089" y="10690"/>
                  <a:pt x="17029" y="10667"/>
                  <a:pt x="16968" y="10667"/>
                </a:cubicBezTo>
                <a:close/>
                <a:moveTo>
                  <a:pt x="8727" y="11174"/>
                </a:moveTo>
                <a:cubicBezTo>
                  <a:pt x="8753" y="11199"/>
                  <a:pt x="8791" y="11236"/>
                  <a:pt x="8816" y="11274"/>
                </a:cubicBezTo>
                <a:cubicBezTo>
                  <a:pt x="8778" y="11249"/>
                  <a:pt x="8741" y="11224"/>
                  <a:pt x="8690" y="11199"/>
                </a:cubicBezTo>
                <a:lnTo>
                  <a:pt x="8727" y="11174"/>
                </a:lnTo>
                <a:close/>
                <a:moveTo>
                  <a:pt x="10006" y="11001"/>
                </a:moveTo>
                <a:cubicBezTo>
                  <a:pt x="9992" y="11001"/>
                  <a:pt x="9979" y="11004"/>
                  <a:pt x="9973" y="11010"/>
                </a:cubicBezTo>
                <a:cubicBezTo>
                  <a:pt x="9960" y="11035"/>
                  <a:pt x="9960" y="11060"/>
                  <a:pt x="9973" y="11085"/>
                </a:cubicBezTo>
                <a:cubicBezTo>
                  <a:pt x="10048" y="11161"/>
                  <a:pt x="10124" y="11224"/>
                  <a:pt x="10199" y="11274"/>
                </a:cubicBezTo>
                <a:cubicBezTo>
                  <a:pt x="10207" y="11278"/>
                  <a:pt x="10214" y="11279"/>
                  <a:pt x="10221" y="11279"/>
                </a:cubicBezTo>
                <a:cubicBezTo>
                  <a:pt x="10238" y="11279"/>
                  <a:pt x="10253" y="11270"/>
                  <a:pt x="10262" y="11261"/>
                </a:cubicBezTo>
                <a:cubicBezTo>
                  <a:pt x="10275" y="11236"/>
                  <a:pt x="10275" y="11211"/>
                  <a:pt x="10250" y="11186"/>
                </a:cubicBezTo>
                <a:cubicBezTo>
                  <a:pt x="10211" y="11161"/>
                  <a:pt x="10174" y="11135"/>
                  <a:pt x="10149" y="11110"/>
                </a:cubicBezTo>
                <a:cubicBezTo>
                  <a:pt x="10111" y="11085"/>
                  <a:pt x="10074" y="11048"/>
                  <a:pt x="10048" y="11010"/>
                </a:cubicBezTo>
                <a:cubicBezTo>
                  <a:pt x="10036" y="11004"/>
                  <a:pt x="10020" y="11001"/>
                  <a:pt x="10006" y="11001"/>
                </a:cubicBezTo>
                <a:close/>
                <a:moveTo>
                  <a:pt x="8627" y="11274"/>
                </a:moveTo>
                <a:cubicBezTo>
                  <a:pt x="8640" y="11286"/>
                  <a:pt x="8640" y="11286"/>
                  <a:pt x="8652" y="11286"/>
                </a:cubicBezTo>
                <a:cubicBezTo>
                  <a:pt x="8690" y="11311"/>
                  <a:pt x="8727" y="11337"/>
                  <a:pt x="8766" y="11350"/>
                </a:cubicBezTo>
                <a:cubicBezTo>
                  <a:pt x="8753" y="11350"/>
                  <a:pt x="8753" y="11362"/>
                  <a:pt x="8753" y="11362"/>
                </a:cubicBezTo>
                <a:cubicBezTo>
                  <a:pt x="8727" y="11362"/>
                  <a:pt x="8690" y="11350"/>
                  <a:pt x="8665" y="11337"/>
                </a:cubicBezTo>
                <a:cubicBezTo>
                  <a:pt x="8640" y="11337"/>
                  <a:pt x="8602" y="11350"/>
                  <a:pt x="8602" y="11375"/>
                </a:cubicBezTo>
                <a:lnTo>
                  <a:pt x="8602" y="11387"/>
                </a:lnTo>
                <a:cubicBezTo>
                  <a:pt x="8590" y="11375"/>
                  <a:pt x="8577" y="11375"/>
                  <a:pt x="8564" y="11362"/>
                </a:cubicBezTo>
                <a:lnTo>
                  <a:pt x="8627" y="11274"/>
                </a:lnTo>
                <a:close/>
                <a:moveTo>
                  <a:pt x="16175" y="11080"/>
                </a:moveTo>
                <a:cubicBezTo>
                  <a:pt x="16211" y="11080"/>
                  <a:pt x="16245" y="11092"/>
                  <a:pt x="16273" y="11110"/>
                </a:cubicBezTo>
                <a:cubicBezTo>
                  <a:pt x="16273" y="11123"/>
                  <a:pt x="16286" y="11123"/>
                  <a:pt x="16286" y="11135"/>
                </a:cubicBezTo>
                <a:cubicBezTo>
                  <a:pt x="16348" y="11199"/>
                  <a:pt x="16361" y="11299"/>
                  <a:pt x="16298" y="11375"/>
                </a:cubicBezTo>
                <a:cubicBezTo>
                  <a:pt x="16268" y="11426"/>
                  <a:pt x="16213" y="11452"/>
                  <a:pt x="16158" y="11452"/>
                </a:cubicBezTo>
                <a:cubicBezTo>
                  <a:pt x="16118" y="11452"/>
                  <a:pt x="16078" y="11439"/>
                  <a:pt x="16046" y="11412"/>
                </a:cubicBezTo>
                <a:cubicBezTo>
                  <a:pt x="15959" y="11350"/>
                  <a:pt x="15946" y="11236"/>
                  <a:pt x="16009" y="11149"/>
                </a:cubicBezTo>
                <a:cubicBezTo>
                  <a:pt x="16034" y="11110"/>
                  <a:pt x="16084" y="11085"/>
                  <a:pt x="16135" y="11085"/>
                </a:cubicBezTo>
                <a:cubicBezTo>
                  <a:pt x="16148" y="11082"/>
                  <a:pt x="16162" y="11080"/>
                  <a:pt x="16175" y="11080"/>
                </a:cubicBezTo>
                <a:close/>
                <a:moveTo>
                  <a:pt x="16158" y="10983"/>
                </a:moveTo>
                <a:cubicBezTo>
                  <a:pt x="16071" y="10983"/>
                  <a:pt x="15986" y="11022"/>
                  <a:pt x="15934" y="11098"/>
                </a:cubicBezTo>
                <a:cubicBezTo>
                  <a:pt x="15845" y="11211"/>
                  <a:pt x="15858" y="11362"/>
                  <a:pt x="15959" y="11462"/>
                </a:cubicBezTo>
                <a:cubicBezTo>
                  <a:pt x="15971" y="11475"/>
                  <a:pt x="15971" y="11488"/>
                  <a:pt x="15984" y="11488"/>
                </a:cubicBezTo>
                <a:cubicBezTo>
                  <a:pt x="16036" y="11530"/>
                  <a:pt x="16098" y="11550"/>
                  <a:pt x="16158" y="11550"/>
                </a:cubicBezTo>
                <a:cubicBezTo>
                  <a:pt x="16243" y="11550"/>
                  <a:pt x="16328" y="11511"/>
                  <a:pt x="16386" y="11437"/>
                </a:cubicBezTo>
                <a:cubicBezTo>
                  <a:pt x="16474" y="11311"/>
                  <a:pt x="16449" y="11135"/>
                  <a:pt x="16323" y="11035"/>
                </a:cubicBezTo>
                <a:cubicBezTo>
                  <a:pt x="16273" y="11000"/>
                  <a:pt x="16215" y="10983"/>
                  <a:pt x="16158" y="10983"/>
                </a:cubicBezTo>
                <a:close/>
                <a:moveTo>
                  <a:pt x="17769" y="11244"/>
                </a:moveTo>
                <a:cubicBezTo>
                  <a:pt x="17806" y="11244"/>
                  <a:pt x="17842" y="11259"/>
                  <a:pt x="17870" y="11286"/>
                </a:cubicBezTo>
                <a:lnTo>
                  <a:pt x="17882" y="11299"/>
                </a:lnTo>
                <a:cubicBezTo>
                  <a:pt x="17946" y="11362"/>
                  <a:pt x="17958" y="11475"/>
                  <a:pt x="17907" y="11551"/>
                </a:cubicBezTo>
                <a:cubicBezTo>
                  <a:pt x="17872" y="11594"/>
                  <a:pt x="17816" y="11616"/>
                  <a:pt x="17761" y="11616"/>
                </a:cubicBezTo>
                <a:cubicBezTo>
                  <a:pt x="17719" y="11616"/>
                  <a:pt x="17676" y="11603"/>
                  <a:pt x="17644" y="11576"/>
                </a:cubicBezTo>
                <a:cubicBezTo>
                  <a:pt x="17555" y="11513"/>
                  <a:pt x="17543" y="11400"/>
                  <a:pt x="17606" y="11325"/>
                </a:cubicBezTo>
                <a:cubicBezTo>
                  <a:pt x="17644" y="11286"/>
                  <a:pt x="17681" y="11261"/>
                  <a:pt x="17731" y="11249"/>
                </a:cubicBezTo>
                <a:cubicBezTo>
                  <a:pt x="17744" y="11246"/>
                  <a:pt x="17757" y="11244"/>
                  <a:pt x="17769" y="11244"/>
                </a:cubicBezTo>
                <a:close/>
                <a:moveTo>
                  <a:pt x="22674" y="11513"/>
                </a:moveTo>
                <a:lnTo>
                  <a:pt x="22674" y="11513"/>
                </a:lnTo>
                <a:cubicBezTo>
                  <a:pt x="22736" y="11538"/>
                  <a:pt x="22800" y="11576"/>
                  <a:pt x="22862" y="11601"/>
                </a:cubicBezTo>
                <a:lnTo>
                  <a:pt x="22875" y="11601"/>
                </a:lnTo>
                <a:cubicBezTo>
                  <a:pt x="22887" y="11613"/>
                  <a:pt x="22912" y="11613"/>
                  <a:pt x="22925" y="11626"/>
                </a:cubicBezTo>
                <a:lnTo>
                  <a:pt x="22900" y="11664"/>
                </a:lnTo>
                <a:lnTo>
                  <a:pt x="22674" y="11513"/>
                </a:lnTo>
                <a:close/>
                <a:moveTo>
                  <a:pt x="17754" y="11149"/>
                </a:moveTo>
                <a:cubicBezTo>
                  <a:pt x="17667" y="11149"/>
                  <a:pt x="17582" y="11188"/>
                  <a:pt x="17530" y="11261"/>
                </a:cubicBezTo>
                <a:cubicBezTo>
                  <a:pt x="17443" y="11375"/>
                  <a:pt x="17455" y="11538"/>
                  <a:pt x="17555" y="11638"/>
                </a:cubicBezTo>
                <a:cubicBezTo>
                  <a:pt x="17568" y="11638"/>
                  <a:pt x="17568" y="11652"/>
                  <a:pt x="17580" y="11664"/>
                </a:cubicBezTo>
                <a:cubicBezTo>
                  <a:pt x="17631" y="11699"/>
                  <a:pt x="17689" y="11716"/>
                  <a:pt x="17747" y="11716"/>
                </a:cubicBezTo>
                <a:cubicBezTo>
                  <a:pt x="17834" y="11716"/>
                  <a:pt x="17922" y="11677"/>
                  <a:pt x="17983" y="11601"/>
                </a:cubicBezTo>
                <a:cubicBezTo>
                  <a:pt x="18071" y="11475"/>
                  <a:pt x="18046" y="11299"/>
                  <a:pt x="17933" y="11211"/>
                </a:cubicBezTo>
                <a:cubicBezTo>
                  <a:pt x="17880" y="11169"/>
                  <a:pt x="17817" y="11149"/>
                  <a:pt x="17754" y="11149"/>
                </a:cubicBezTo>
                <a:close/>
                <a:moveTo>
                  <a:pt x="22850" y="11739"/>
                </a:moveTo>
                <a:lnTo>
                  <a:pt x="22825" y="11777"/>
                </a:lnTo>
                <a:cubicBezTo>
                  <a:pt x="22825" y="11764"/>
                  <a:pt x="22812" y="11764"/>
                  <a:pt x="22800" y="11764"/>
                </a:cubicBezTo>
                <a:cubicBezTo>
                  <a:pt x="22812" y="11752"/>
                  <a:pt x="22825" y="11752"/>
                  <a:pt x="22837" y="11739"/>
                </a:cubicBezTo>
                <a:close/>
                <a:moveTo>
                  <a:pt x="9962" y="11618"/>
                </a:moveTo>
                <a:cubicBezTo>
                  <a:pt x="9945" y="11618"/>
                  <a:pt x="9930" y="11624"/>
                  <a:pt x="9923" y="11638"/>
                </a:cubicBezTo>
                <a:cubicBezTo>
                  <a:pt x="9910" y="11664"/>
                  <a:pt x="9923" y="11702"/>
                  <a:pt x="9948" y="11714"/>
                </a:cubicBezTo>
                <a:cubicBezTo>
                  <a:pt x="9985" y="11727"/>
                  <a:pt x="10023" y="11752"/>
                  <a:pt x="10074" y="11777"/>
                </a:cubicBezTo>
                <a:cubicBezTo>
                  <a:pt x="10081" y="11781"/>
                  <a:pt x="10088" y="11782"/>
                  <a:pt x="10095" y="11782"/>
                </a:cubicBezTo>
                <a:cubicBezTo>
                  <a:pt x="10112" y="11782"/>
                  <a:pt x="10127" y="11773"/>
                  <a:pt x="10136" y="11764"/>
                </a:cubicBezTo>
                <a:cubicBezTo>
                  <a:pt x="10149" y="11739"/>
                  <a:pt x="10136" y="11702"/>
                  <a:pt x="10124" y="11689"/>
                </a:cubicBezTo>
                <a:cubicBezTo>
                  <a:pt x="10074" y="11664"/>
                  <a:pt x="10035" y="11652"/>
                  <a:pt x="9998" y="11626"/>
                </a:cubicBezTo>
                <a:cubicBezTo>
                  <a:pt x="9988" y="11621"/>
                  <a:pt x="9975" y="11618"/>
                  <a:pt x="9962" y="11618"/>
                </a:cubicBezTo>
                <a:close/>
                <a:moveTo>
                  <a:pt x="10979" y="9274"/>
                </a:moveTo>
                <a:lnTo>
                  <a:pt x="11167" y="9765"/>
                </a:lnTo>
                <a:cubicBezTo>
                  <a:pt x="11243" y="9941"/>
                  <a:pt x="11318" y="10117"/>
                  <a:pt x="11419" y="10280"/>
                </a:cubicBezTo>
                <a:cubicBezTo>
                  <a:pt x="11608" y="10570"/>
                  <a:pt x="11859" y="10822"/>
                  <a:pt x="12161" y="10985"/>
                </a:cubicBezTo>
                <a:cubicBezTo>
                  <a:pt x="12312" y="11060"/>
                  <a:pt x="12475" y="11123"/>
                  <a:pt x="12651" y="11161"/>
                </a:cubicBezTo>
                <a:cubicBezTo>
                  <a:pt x="12475" y="11387"/>
                  <a:pt x="12299" y="11613"/>
                  <a:pt x="12047" y="11739"/>
                </a:cubicBezTo>
                <a:cubicBezTo>
                  <a:pt x="11981" y="11769"/>
                  <a:pt x="11918" y="11785"/>
                  <a:pt x="11857" y="11785"/>
                </a:cubicBezTo>
                <a:cubicBezTo>
                  <a:pt x="11789" y="11785"/>
                  <a:pt x="11724" y="11766"/>
                  <a:pt x="11658" y="11727"/>
                </a:cubicBezTo>
                <a:cubicBezTo>
                  <a:pt x="11544" y="11664"/>
                  <a:pt x="11432" y="11576"/>
                  <a:pt x="11331" y="11488"/>
                </a:cubicBezTo>
                <a:cubicBezTo>
                  <a:pt x="11105" y="11286"/>
                  <a:pt x="10903" y="11060"/>
                  <a:pt x="10740" y="10808"/>
                </a:cubicBezTo>
                <a:cubicBezTo>
                  <a:pt x="10602" y="10582"/>
                  <a:pt x="10438" y="10305"/>
                  <a:pt x="10501" y="10029"/>
                </a:cubicBezTo>
                <a:cubicBezTo>
                  <a:pt x="10538" y="9878"/>
                  <a:pt x="10627" y="9740"/>
                  <a:pt x="10702" y="9614"/>
                </a:cubicBezTo>
                <a:cubicBezTo>
                  <a:pt x="10790" y="9489"/>
                  <a:pt x="10878" y="9375"/>
                  <a:pt x="10979" y="9274"/>
                </a:cubicBezTo>
                <a:close/>
                <a:moveTo>
                  <a:pt x="8224" y="11764"/>
                </a:moveTo>
                <a:cubicBezTo>
                  <a:pt x="8238" y="11764"/>
                  <a:pt x="8238" y="11777"/>
                  <a:pt x="8238" y="11777"/>
                </a:cubicBezTo>
                <a:lnTo>
                  <a:pt x="8238" y="11789"/>
                </a:lnTo>
                <a:lnTo>
                  <a:pt x="8224" y="11777"/>
                </a:lnTo>
                <a:lnTo>
                  <a:pt x="8224" y="11764"/>
                </a:lnTo>
                <a:close/>
                <a:moveTo>
                  <a:pt x="15330" y="11513"/>
                </a:moveTo>
                <a:cubicBezTo>
                  <a:pt x="15380" y="11513"/>
                  <a:pt x="15431" y="11526"/>
                  <a:pt x="15468" y="11551"/>
                </a:cubicBezTo>
                <a:cubicBezTo>
                  <a:pt x="15468" y="11563"/>
                  <a:pt x="15481" y="11563"/>
                  <a:pt x="15481" y="11563"/>
                </a:cubicBezTo>
                <a:cubicBezTo>
                  <a:pt x="15518" y="11601"/>
                  <a:pt x="15531" y="11638"/>
                  <a:pt x="15543" y="11677"/>
                </a:cubicBezTo>
                <a:cubicBezTo>
                  <a:pt x="15543" y="11727"/>
                  <a:pt x="15531" y="11777"/>
                  <a:pt x="15506" y="11814"/>
                </a:cubicBezTo>
                <a:cubicBezTo>
                  <a:pt x="15468" y="11853"/>
                  <a:pt x="15431" y="11878"/>
                  <a:pt x="15380" y="11890"/>
                </a:cubicBezTo>
                <a:cubicBezTo>
                  <a:pt x="15330" y="11890"/>
                  <a:pt x="15280" y="11878"/>
                  <a:pt x="15241" y="11853"/>
                </a:cubicBezTo>
                <a:cubicBezTo>
                  <a:pt x="15204" y="11814"/>
                  <a:pt x="15179" y="11777"/>
                  <a:pt x="15166" y="11727"/>
                </a:cubicBezTo>
                <a:cubicBezTo>
                  <a:pt x="15166" y="11677"/>
                  <a:pt x="15179" y="11626"/>
                  <a:pt x="15204" y="11588"/>
                </a:cubicBezTo>
                <a:cubicBezTo>
                  <a:pt x="15241" y="11551"/>
                  <a:pt x="15280" y="11526"/>
                  <a:pt x="15330" y="11513"/>
                </a:cubicBezTo>
                <a:close/>
                <a:moveTo>
                  <a:pt x="16952" y="11558"/>
                </a:moveTo>
                <a:cubicBezTo>
                  <a:pt x="16989" y="11558"/>
                  <a:pt x="17024" y="11572"/>
                  <a:pt x="17052" y="11601"/>
                </a:cubicBezTo>
                <a:cubicBezTo>
                  <a:pt x="17065" y="11601"/>
                  <a:pt x="17065" y="11613"/>
                  <a:pt x="17065" y="11613"/>
                </a:cubicBezTo>
                <a:cubicBezTo>
                  <a:pt x="17141" y="11677"/>
                  <a:pt x="17141" y="11777"/>
                  <a:pt x="17090" y="11853"/>
                </a:cubicBezTo>
                <a:cubicBezTo>
                  <a:pt x="17052" y="11903"/>
                  <a:pt x="17015" y="11928"/>
                  <a:pt x="16965" y="11928"/>
                </a:cubicBezTo>
                <a:cubicBezTo>
                  <a:pt x="16952" y="11931"/>
                  <a:pt x="16940" y="11933"/>
                  <a:pt x="16928" y="11933"/>
                </a:cubicBezTo>
                <a:cubicBezTo>
                  <a:pt x="16890" y="11933"/>
                  <a:pt x="16855" y="11919"/>
                  <a:pt x="16826" y="11890"/>
                </a:cubicBezTo>
                <a:cubicBezTo>
                  <a:pt x="16750" y="11828"/>
                  <a:pt x="16725" y="11714"/>
                  <a:pt x="16789" y="11638"/>
                </a:cubicBezTo>
                <a:cubicBezTo>
                  <a:pt x="16826" y="11588"/>
                  <a:pt x="16864" y="11563"/>
                  <a:pt x="16914" y="11563"/>
                </a:cubicBezTo>
                <a:cubicBezTo>
                  <a:pt x="16927" y="11560"/>
                  <a:pt x="16939" y="11558"/>
                  <a:pt x="16952" y="11558"/>
                </a:cubicBezTo>
                <a:close/>
                <a:moveTo>
                  <a:pt x="15371" y="11420"/>
                </a:moveTo>
                <a:cubicBezTo>
                  <a:pt x="15353" y="11420"/>
                  <a:pt x="15335" y="11422"/>
                  <a:pt x="15317" y="11425"/>
                </a:cubicBezTo>
                <a:cubicBezTo>
                  <a:pt x="15241" y="11425"/>
                  <a:pt x="15179" y="11462"/>
                  <a:pt x="15129" y="11526"/>
                </a:cubicBezTo>
                <a:cubicBezTo>
                  <a:pt x="15078" y="11588"/>
                  <a:pt x="15065" y="11664"/>
                  <a:pt x="15078" y="11739"/>
                </a:cubicBezTo>
                <a:cubicBezTo>
                  <a:pt x="15078" y="11802"/>
                  <a:pt x="15116" y="11865"/>
                  <a:pt x="15154" y="11903"/>
                </a:cubicBezTo>
                <a:cubicBezTo>
                  <a:pt x="15166" y="11915"/>
                  <a:pt x="15179" y="11915"/>
                  <a:pt x="15179" y="11928"/>
                </a:cubicBezTo>
                <a:cubicBezTo>
                  <a:pt x="15227" y="11967"/>
                  <a:pt x="15282" y="11983"/>
                  <a:pt x="15340" y="11983"/>
                </a:cubicBezTo>
                <a:cubicBezTo>
                  <a:pt x="15357" y="11983"/>
                  <a:pt x="15375" y="11981"/>
                  <a:pt x="15392" y="11978"/>
                </a:cubicBezTo>
                <a:cubicBezTo>
                  <a:pt x="15468" y="11965"/>
                  <a:pt x="15531" y="11928"/>
                  <a:pt x="15581" y="11878"/>
                </a:cubicBezTo>
                <a:cubicBezTo>
                  <a:pt x="15632" y="11814"/>
                  <a:pt x="15644" y="11739"/>
                  <a:pt x="15632" y="11664"/>
                </a:cubicBezTo>
                <a:cubicBezTo>
                  <a:pt x="15619" y="11588"/>
                  <a:pt x="15581" y="11526"/>
                  <a:pt x="15531" y="11475"/>
                </a:cubicBezTo>
                <a:cubicBezTo>
                  <a:pt x="15483" y="11437"/>
                  <a:pt x="15428" y="11420"/>
                  <a:pt x="15371" y="11420"/>
                </a:cubicBezTo>
                <a:close/>
                <a:moveTo>
                  <a:pt x="16939" y="11459"/>
                </a:moveTo>
                <a:cubicBezTo>
                  <a:pt x="16926" y="11459"/>
                  <a:pt x="16914" y="11460"/>
                  <a:pt x="16901" y="11462"/>
                </a:cubicBezTo>
                <a:cubicBezTo>
                  <a:pt x="16826" y="11475"/>
                  <a:pt x="16764" y="11513"/>
                  <a:pt x="16713" y="11576"/>
                </a:cubicBezTo>
                <a:cubicBezTo>
                  <a:pt x="16625" y="11689"/>
                  <a:pt x="16638" y="11853"/>
                  <a:pt x="16738" y="11953"/>
                </a:cubicBezTo>
                <a:cubicBezTo>
                  <a:pt x="16750" y="11953"/>
                  <a:pt x="16764" y="11965"/>
                  <a:pt x="16764" y="11965"/>
                </a:cubicBezTo>
                <a:cubicBezTo>
                  <a:pt x="16816" y="12007"/>
                  <a:pt x="16879" y="12027"/>
                  <a:pt x="16942" y="12027"/>
                </a:cubicBezTo>
                <a:cubicBezTo>
                  <a:pt x="17029" y="12027"/>
                  <a:pt x="17114" y="11988"/>
                  <a:pt x="17166" y="11915"/>
                </a:cubicBezTo>
                <a:cubicBezTo>
                  <a:pt x="17267" y="11789"/>
                  <a:pt x="17241" y="11613"/>
                  <a:pt x="17116" y="11526"/>
                </a:cubicBezTo>
                <a:cubicBezTo>
                  <a:pt x="17063" y="11484"/>
                  <a:pt x="17002" y="11459"/>
                  <a:pt x="16939" y="11459"/>
                </a:cubicBezTo>
                <a:close/>
                <a:moveTo>
                  <a:pt x="8162" y="11853"/>
                </a:moveTo>
                <a:cubicBezTo>
                  <a:pt x="8224" y="11915"/>
                  <a:pt x="8288" y="11978"/>
                  <a:pt x="8350" y="12029"/>
                </a:cubicBezTo>
                <a:cubicBezTo>
                  <a:pt x="8275" y="11978"/>
                  <a:pt x="8212" y="11928"/>
                  <a:pt x="8137" y="11878"/>
                </a:cubicBezTo>
                <a:lnTo>
                  <a:pt x="8162" y="11853"/>
                </a:lnTo>
                <a:close/>
                <a:moveTo>
                  <a:pt x="18511" y="11727"/>
                </a:moveTo>
                <a:cubicBezTo>
                  <a:pt x="18561" y="11727"/>
                  <a:pt x="18612" y="11739"/>
                  <a:pt x="18650" y="11764"/>
                </a:cubicBezTo>
                <a:cubicBezTo>
                  <a:pt x="18662" y="11777"/>
                  <a:pt x="18662" y="11777"/>
                  <a:pt x="18675" y="11777"/>
                </a:cubicBezTo>
                <a:cubicBezTo>
                  <a:pt x="18700" y="11814"/>
                  <a:pt x="18712" y="11853"/>
                  <a:pt x="18725" y="11890"/>
                </a:cubicBezTo>
                <a:cubicBezTo>
                  <a:pt x="18725" y="11940"/>
                  <a:pt x="18712" y="11991"/>
                  <a:pt x="18687" y="12029"/>
                </a:cubicBezTo>
                <a:cubicBezTo>
                  <a:pt x="18662" y="12066"/>
                  <a:pt x="18612" y="12091"/>
                  <a:pt x="18561" y="12104"/>
                </a:cubicBezTo>
                <a:cubicBezTo>
                  <a:pt x="18511" y="12104"/>
                  <a:pt x="18461" y="12091"/>
                  <a:pt x="18423" y="12066"/>
                </a:cubicBezTo>
                <a:cubicBezTo>
                  <a:pt x="18348" y="12004"/>
                  <a:pt x="18335" y="11878"/>
                  <a:pt x="18398" y="11802"/>
                </a:cubicBezTo>
                <a:cubicBezTo>
                  <a:pt x="18423" y="11764"/>
                  <a:pt x="18461" y="11739"/>
                  <a:pt x="18511" y="11727"/>
                </a:cubicBezTo>
                <a:close/>
                <a:moveTo>
                  <a:pt x="7961" y="12091"/>
                </a:moveTo>
                <a:cubicBezTo>
                  <a:pt x="7986" y="12116"/>
                  <a:pt x="8011" y="12129"/>
                  <a:pt x="8036" y="12141"/>
                </a:cubicBezTo>
                <a:lnTo>
                  <a:pt x="8023" y="12155"/>
                </a:lnTo>
                <a:cubicBezTo>
                  <a:pt x="8011" y="12167"/>
                  <a:pt x="8011" y="12180"/>
                  <a:pt x="8011" y="12192"/>
                </a:cubicBezTo>
                <a:cubicBezTo>
                  <a:pt x="7986" y="12180"/>
                  <a:pt x="7948" y="12155"/>
                  <a:pt x="7923" y="12129"/>
                </a:cubicBezTo>
                <a:lnTo>
                  <a:pt x="7961" y="12091"/>
                </a:lnTo>
                <a:close/>
                <a:moveTo>
                  <a:pt x="18552" y="11634"/>
                </a:moveTo>
                <a:cubicBezTo>
                  <a:pt x="18534" y="11634"/>
                  <a:pt x="18517" y="11636"/>
                  <a:pt x="18499" y="11638"/>
                </a:cubicBezTo>
                <a:cubicBezTo>
                  <a:pt x="18423" y="11638"/>
                  <a:pt x="18360" y="11689"/>
                  <a:pt x="18310" y="11739"/>
                </a:cubicBezTo>
                <a:cubicBezTo>
                  <a:pt x="18222" y="11853"/>
                  <a:pt x="18247" y="12016"/>
                  <a:pt x="18348" y="12116"/>
                </a:cubicBezTo>
                <a:cubicBezTo>
                  <a:pt x="18348" y="12129"/>
                  <a:pt x="18360" y="12129"/>
                  <a:pt x="18373" y="12141"/>
                </a:cubicBezTo>
                <a:cubicBezTo>
                  <a:pt x="18424" y="12178"/>
                  <a:pt x="18484" y="12195"/>
                  <a:pt x="18543" y="12195"/>
                </a:cubicBezTo>
                <a:cubicBezTo>
                  <a:pt x="18628" y="12195"/>
                  <a:pt x="18711" y="12158"/>
                  <a:pt x="18762" y="12091"/>
                </a:cubicBezTo>
                <a:cubicBezTo>
                  <a:pt x="18813" y="12029"/>
                  <a:pt x="18826" y="11953"/>
                  <a:pt x="18826" y="11878"/>
                </a:cubicBezTo>
                <a:cubicBezTo>
                  <a:pt x="18813" y="11802"/>
                  <a:pt x="18776" y="11739"/>
                  <a:pt x="18712" y="11689"/>
                </a:cubicBezTo>
                <a:cubicBezTo>
                  <a:pt x="18664" y="11650"/>
                  <a:pt x="18609" y="11634"/>
                  <a:pt x="18552" y="11634"/>
                </a:cubicBezTo>
                <a:close/>
                <a:moveTo>
                  <a:pt x="14539" y="11826"/>
                </a:moveTo>
                <a:cubicBezTo>
                  <a:pt x="14579" y="11826"/>
                  <a:pt x="14619" y="11839"/>
                  <a:pt x="14651" y="11865"/>
                </a:cubicBezTo>
                <a:cubicBezTo>
                  <a:pt x="14663" y="11865"/>
                  <a:pt x="14663" y="11878"/>
                  <a:pt x="14676" y="11878"/>
                </a:cubicBezTo>
                <a:cubicBezTo>
                  <a:pt x="14738" y="11940"/>
                  <a:pt x="14751" y="12054"/>
                  <a:pt x="14688" y="12129"/>
                </a:cubicBezTo>
                <a:cubicBezTo>
                  <a:pt x="14663" y="12167"/>
                  <a:pt x="14613" y="12192"/>
                  <a:pt x="14562" y="12192"/>
                </a:cubicBezTo>
                <a:cubicBezTo>
                  <a:pt x="14549" y="12195"/>
                  <a:pt x="14535" y="12197"/>
                  <a:pt x="14522" y="12197"/>
                </a:cubicBezTo>
                <a:cubicBezTo>
                  <a:pt x="14486" y="12197"/>
                  <a:pt x="14452" y="12185"/>
                  <a:pt x="14425" y="12167"/>
                </a:cubicBezTo>
                <a:cubicBezTo>
                  <a:pt x="14349" y="12104"/>
                  <a:pt x="14336" y="11978"/>
                  <a:pt x="14386" y="11903"/>
                </a:cubicBezTo>
                <a:cubicBezTo>
                  <a:pt x="14423" y="11851"/>
                  <a:pt x="14481" y="11826"/>
                  <a:pt x="14539" y="11826"/>
                </a:cubicBezTo>
                <a:close/>
                <a:moveTo>
                  <a:pt x="22434" y="12167"/>
                </a:moveTo>
                <a:cubicBezTo>
                  <a:pt x="22460" y="12192"/>
                  <a:pt x="22485" y="12205"/>
                  <a:pt x="22510" y="12217"/>
                </a:cubicBezTo>
                <a:cubicBezTo>
                  <a:pt x="22485" y="12205"/>
                  <a:pt x="22460" y="12205"/>
                  <a:pt x="22434" y="12192"/>
                </a:cubicBezTo>
                <a:lnTo>
                  <a:pt x="22434" y="12167"/>
                </a:lnTo>
                <a:close/>
                <a:moveTo>
                  <a:pt x="14539" y="11727"/>
                </a:moveTo>
                <a:cubicBezTo>
                  <a:pt x="14454" y="11727"/>
                  <a:pt x="14369" y="11766"/>
                  <a:pt x="14311" y="11840"/>
                </a:cubicBezTo>
                <a:cubicBezTo>
                  <a:pt x="14274" y="11903"/>
                  <a:pt x="14248" y="11978"/>
                  <a:pt x="14261" y="12054"/>
                </a:cubicBezTo>
                <a:cubicBezTo>
                  <a:pt x="14274" y="12116"/>
                  <a:pt x="14299" y="12167"/>
                  <a:pt x="14336" y="12217"/>
                </a:cubicBezTo>
                <a:cubicBezTo>
                  <a:pt x="14349" y="12230"/>
                  <a:pt x="14361" y="12230"/>
                  <a:pt x="14374" y="12242"/>
                </a:cubicBezTo>
                <a:cubicBezTo>
                  <a:pt x="14415" y="12273"/>
                  <a:pt x="14473" y="12296"/>
                  <a:pt x="14534" y="12296"/>
                </a:cubicBezTo>
                <a:cubicBezTo>
                  <a:pt x="14548" y="12296"/>
                  <a:pt x="14562" y="12295"/>
                  <a:pt x="14575" y="12292"/>
                </a:cubicBezTo>
                <a:cubicBezTo>
                  <a:pt x="14651" y="12280"/>
                  <a:pt x="14726" y="12242"/>
                  <a:pt x="14764" y="12180"/>
                </a:cubicBezTo>
                <a:cubicBezTo>
                  <a:pt x="14864" y="12066"/>
                  <a:pt x="14839" y="11878"/>
                  <a:pt x="14713" y="11789"/>
                </a:cubicBezTo>
                <a:cubicBezTo>
                  <a:pt x="14661" y="11747"/>
                  <a:pt x="14600" y="11727"/>
                  <a:pt x="14539" y="11727"/>
                </a:cubicBezTo>
                <a:close/>
                <a:moveTo>
                  <a:pt x="7785" y="12292"/>
                </a:moveTo>
                <a:lnTo>
                  <a:pt x="7879" y="12355"/>
                </a:lnTo>
                <a:lnTo>
                  <a:pt x="7879" y="12355"/>
                </a:lnTo>
                <a:cubicBezTo>
                  <a:pt x="7847" y="12335"/>
                  <a:pt x="7816" y="12315"/>
                  <a:pt x="7785" y="12305"/>
                </a:cubicBezTo>
                <a:lnTo>
                  <a:pt x="7785" y="12292"/>
                </a:lnTo>
                <a:close/>
                <a:moveTo>
                  <a:pt x="16147" y="11999"/>
                </a:moveTo>
                <a:cubicBezTo>
                  <a:pt x="16184" y="11999"/>
                  <a:pt x="16220" y="12013"/>
                  <a:pt x="16247" y="12041"/>
                </a:cubicBezTo>
                <a:cubicBezTo>
                  <a:pt x="16261" y="12041"/>
                  <a:pt x="16261" y="12041"/>
                  <a:pt x="16273" y="12054"/>
                </a:cubicBezTo>
                <a:cubicBezTo>
                  <a:pt x="16298" y="12079"/>
                  <a:pt x="16323" y="12116"/>
                  <a:pt x="16323" y="12155"/>
                </a:cubicBezTo>
                <a:cubicBezTo>
                  <a:pt x="16336" y="12205"/>
                  <a:pt x="16311" y="12255"/>
                  <a:pt x="16286" y="12292"/>
                </a:cubicBezTo>
                <a:cubicBezTo>
                  <a:pt x="16261" y="12331"/>
                  <a:pt x="16210" y="12356"/>
                  <a:pt x="16160" y="12368"/>
                </a:cubicBezTo>
                <a:cubicBezTo>
                  <a:pt x="16110" y="12368"/>
                  <a:pt x="16071" y="12356"/>
                  <a:pt x="16021" y="12331"/>
                </a:cubicBezTo>
                <a:cubicBezTo>
                  <a:pt x="15984" y="12305"/>
                  <a:pt x="15959" y="12255"/>
                  <a:pt x="15959" y="12205"/>
                </a:cubicBezTo>
                <a:cubicBezTo>
                  <a:pt x="15946" y="12155"/>
                  <a:pt x="15959" y="12104"/>
                  <a:pt x="15996" y="12066"/>
                </a:cubicBezTo>
                <a:cubicBezTo>
                  <a:pt x="16021" y="12029"/>
                  <a:pt x="16059" y="12004"/>
                  <a:pt x="16110" y="12004"/>
                </a:cubicBezTo>
                <a:cubicBezTo>
                  <a:pt x="16122" y="12000"/>
                  <a:pt x="16135" y="11999"/>
                  <a:pt x="16147" y="11999"/>
                </a:cubicBezTo>
                <a:close/>
                <a:moveTo>
                  <a:pt x="7860" y="12205"/>
                </a:moveTo>
                <a:cubicBezTo>
                  <a:pt x="7936" y="12267"/>
                  <a:pt x="7998" y="12318"/>
                  <a:pt x="8074" y="12381"/>
                </a:cubicBezTo>
                <a:cubicBezTo>
                  <a:pt x="7998" y="12318"/>
                  <a:pt x="7923" y="12267"/>
                  <a:pt x="7847" y="12217"/>
                </a:cubicBezTo>
                <a:lnTo>
                  <a:pt x="7860" y="12205"/>
                </a:lnTo>
                <a:close/>
                <a:moveTo>
                  <a:pt x="17724" y="12040"/>
                </a:moveTo>
                <a:cubicBezTo>
                  <a:pt x="17763" y="12040"/>
                  <a:pt x="17800" y="12053"/>
                  <a:pt x="17832" y="12079"/>
                </a:cubicBezTo>
                <a:cubicBezTo>
                  <a:pt x="17845" y="12079"/>
                  <a:pt x="17845" y="12091"/>
                  <a:pt x="17857" y="12091"/>
                </a:cubicBezTo>
                <a:cubicBezTo>
                  <a:pt x="17920" y="12155"/>
                  <a:pt x="17933" y="12267"/>
                  <a:pt x="17870" y="12343"/>
                </a:cubicBezTo>
                <a:cubicBezTo>
                  <a:pt x="17845" y="12381"/>
                  <a:pt x="17795" y="12406"/>
                  <a:pt x="17756" y="12406"/>
                </a:cubicBezTo>
                <a:cubicBezTo>
                  <a:pt x="17743" y="12409"/>
                  <a:pt x="17730" y="12411"/>
                  <a:pt x="17717" y="12411"/>
                </a:cubicBezTo>
                <a:cubicBezTo>
                  <a:pt x="17680" y="12411"/>
                  <a:pt x="17646" y="12399"/>
                  <a:pt x="17619" y="12381"/>
                </a:cubicBezTo>
                <a:cubicBezTo>
                  <a:pt x="17530" y="12318"/>
                  <a:pt x="17518" y="12192"/>
                  <a:pt x="17580" y="12116"/>
                </a:cubicBezTo>
                <a:cubicBezTo>
                  <a:pt x="17617" y="12065"/>
                  <a:pt x="17671" y="12040"/>
                  <a:pt x="17724" y="12040"/>
                </a:cubicBezTo>
                <a:close/>
                <a:moveTo>
                  <a:pt x="16138" y="11900"/>
                </a:moveTo>
                <a:cubicBezTo>
                  <a:pt x="16124" y="11900"/>
                  <a:pt x="16110" y="11901"/>
                  <a:pt x="16097" y="11903"/>
                </a:cubicBezTo>
                <a:cubicBezTo>
                  <a:pt x="16021" y="11915"/>
                  <a:pt x="15959" y="11953"/>
                  <a:pt x="15908" y="12016"/>
                </a:cubicBezTo>
                <a:cubicBezTo>
                  <a:pt x="15870" y="12066"/>
                  <a:pt x="15845" y="12141"/>
                  <a:pt x="15858" y="12217"/>
                </a:cubicBezTo>
                <a:cubicBezTo>
                  <a:pt x="15870" y="12280"/>
                  <a:pt x="15895" y="12343"/>
                  <a:pt x="15946" y="12381"/>
                </a:cubicBezTo>
                <a:cubicBezTo>
                  <a:pt x="15946" y="12393"/>
                  <a:pt x="15959" y="12406"/>
                  <a:pt x="15971" y="12406"/>
                </a:cubicBezTo>
                <a:cubicBezTo>
                  <a:pt x="16034" y="12456"/>
                  <a:pt x="16097" y="12468"/>
                  <a:pt x="16172" y="12468"/>
                </a:cubicBezTo>
                <a:cubicBezTo>
                  <a:pt x="16247" y="12456"/>
                  <a:pt x="16323" y="12418"/>
                  <a:pt x="16361" y="12356"/>
                </a:cubicBezTo>
                <a:cubicBezTo>
                  <a:pt x="16411" y="12292"/>
                  <a:pt x="16437" y="12217"/>
                  <a:pt x="16423" y="12141"/>
                </a:cubicBezTo>
                <a:cubicBezTo>
                  <a:pt x="16411" y="12066"/>
                  <a:pt x="16373" y="12004"/>
                  <a:pt x="16311" y="11953"/>
                </a:cubicBezTo>
                <a:cubicBezTo>
                  <a:pt x="16259" y="11922"/>
                  <a:pt x="16199" y="11900"/>
                  <a:pt x="16138" y="11900"/>
                </a:cubicBezTo>
                <a:close/>
                <a:moveTo>
                  <a:pt x="17722" y="11942"/>
                </a:moveTo>
                <a:cubicBezTo>
                  <a:pt x="17638" y="11942"/>
                  <a:pt x="17557" y="11981"/>
                  <a:pt x="17505" y="12054"/>
                </a:cubicBezTo>
                <a:cubicBezTo>
                  <a:pt x="17417" y="12167"/>
                  <a:pt x="17430" y="12331"/>
                  <a:pt x="17530" y="12431"/>
                </a:cubicBezTo>
                <a:cubicBezTo>
                  <a:pt x="17530" y="12443"/>
                  <a:pt x="17543" y="12443"/>
                  <a:pt x="17555" y="12456"/>
                </a:cubicBezTo>
                <a:cubicBezTo>
                  <a:pt x="17608" y="12487"/>
                  <a:pt x="17668" y="12510"/>
                  <a:pt x="17731" y="12510"/>
                </a:cubicBezTo>
                <a:cubicBezTo>
                  <a:pt x="17744" y="12510"/>
                  <a:pt x="17757" y="12509"/>
                  <a:pt x="17770" y="12507"/>
                </a:cubicBezTo>
                <a:cubicBezTo>
                  <a:pt x="17845" y="12494"/>
                  <a:pt x="17907" y="12456"/>
                  <a:pt x="17946" y="12393"/>
                </a:cubicBezTo>
                <a:cubicBezTo>
                  <a:pt x="18046" y="12280"/>
                  <a:pt x="18021" y="12091"/>
                  <a:pt x="17895" y="12004"/>
                </a:cubicBezTo>
                <a:cubicBezTo>
                  <a:pt x="17843" y="11962"/>
                  <a:pt x="17782" y="11942"/>
                  <a:pt x="17722" y="11942"/>
                </a:cubicBezTo>
                <a:close/>
                <a:moveTo>
                  <a:pt x="19320" y="12215"/>
                </a:moveTo>
                <a:cubicBezTo>
                  <a:pt x="19361" y="12215"/>
                  <a:pt x="19404" y="12228"/>
                  <a:pt x="19442" y="12255"/>
                </a:cubicBezTo>
                <a:cubicBezTo>
                  <a:pt x="19442" y="12255"/>
                  <a:pt x="19455" y="12255"/>
                  <a:pt x="19455" y="12267"/>
                </a:cubicBezTo>
                <a:cubicBezTo>
                  <a:pt x="19517" y="12331"/>
                  <a:pt x="19530" y="12431"/>
                  <a:pt x="19467" y="12507"/>
                </a:cubicBezTo>
                <a:cubicBezTo>
                  <a:pt x="19442" y="12544"/>
                  <a:pt x="19404" y="12569"/>
                  <a:pt x="19354" y="12582"/>
                </a:cubicBezTo>
                <a:cubicBezTo>
                  <a:pt x="19304" y="12582"/>
                  <a:pt x="19253" y="12569"/>
                  <a:pt x="19215" y="12544"/>
                </a:cubicBezTo>
                <a:cubicBezTo>
                  <a:pt x="19178" y="12519"/>
                  <a:pt x="19153" y="12468"/>
                  <a:pt x="19140" y="12418"/>
                </a:cubicBezTo>
                <a:cubicBezTo>
                  <a:pt x="19140" y="12368"/>
                  <a:pt x="19153" y="12318"/>
                  <a:pt x="19178" y="12280"/>
                </a:cubicBezTo>
                <a:cubicBezTo>
                  <a:pt x="19213" y="12237"/>
                  <a:pt x="19265" y="12215"/>
                  <a:pt x="19320" y="12215"/>
                </a:cubicBezTo>
                <a:close/>
                <a:moveTo>
                  <a:pt x="7584" y="12544"/>
                </a:moveTo>
                <a:cubicBezTo>
                  <a:pt x="7584" y="12557"/>
                  <a:pt x="7596" y="12569"/>
                  <a:pt x="7609" y="12569"/>
                </a:cubicBezTo>
                <a:cubicBezTo>
                  <a:pt x="7596" y="12569"/>
                  <a:pt x="7571" y="12582"/>
                  <a:pt x="7571" y="12594"/>
                </a:cubicBezTo>
                <a:cubicBezTo>
                  <a:pt x="7571" y="12594"/>
                  <a:pt x="7571" y="12607"/>
                  <a:pt x="7558" y="12607"/>
                </a:cubicBezTo>
                <a:cubicBezTo>
                  <a:pt x="7558" y="12607"/>
                  <a:pt x="7545" y="12607"/>
                  <a:pt x="7545" y="12594"/>
                </a:cubicBezTo>
                <a:lnTo>
                  <a:pt x="7584" y="12544"/>
                </a:lnTo>
                <a:close/>
                <a:moveTo>
                  <a:pt x="19327" y="12115"/>
                </a:moveTo>
                <a:cubicBezTo>
                  <a:pt x="19240" y="12115"/>
                  <a:pt x="19155" y="12154"/>
                  <a:pt x="19103" y="12230"/>
                </a:cubicBezTo>
                <a:cubicBezTo>
                  <a:pt x="19052" y="12280"/>
                  <a:pt x="19039" y="12356"/>
                  <a:pt x="19039" y="12431"/>
                </a:cubicBezTo>
                <a:cubicBezTo>
                  <a:pt x="19052" y="12494"/>
                  <a:pt x="19077" y="12557"/>
                  <a:pt x="19128" y="12594"/>
                </a:cubicBezTo>
                <a:cubicBezTo>
                  <a:pt x="19140" y="12607"/>
                  <a:pt x="19140" y="12619"/>
                  <a:pt x="19153" y="12619"/>
                </a:cubicBezTo>
                <a:cubicBezTo>
                  <a:pt x="19215" y="12670"/>
                  <a:pt x="19291" y="12683"/>
                  <a:pt x="19366" y="12683"/>
                </a:cubicBezTo>
                <a:cubicBezTo>
                  <a:pt x="19442" y="12670"/>
                  <a:pt x="19505" y="12632"/>
                  <a:pt x="19555" y="12569"/>
                </a:cubicBezTo>
                <a:cubicBezTo>
                  <a:pt x="19643" y="12443"/>
                  <a:pt x="19618" y="12267"/>
                  <a:pt x="19492" y="12167"/>
                </a:cubicBezTo>
                <a:cubicBezTo>
                  <a:pt x="19442" y="12132"/>
                  <a:pt x="19384" y="12115"/>
                  <a:pt x="19327" y="12115"/>
                </a:cubicBezTo>
                <a:close/>
                <a:moveTo>
                  <a:pt x="15343" y="12313"/>
                </a:moveTo>
                <a:cubicBezTo>
                  <a:pt x="15376" y="12313"/>
                  <a:pt x="15406" y="12324"/>
                  <a:pt x="15443" y="12343"/>
                </a:cubicBezTo>
                <a:cubicBezTo>
                  <a:pt x="15443" y="12356"/>
                  <a:pt x="15456" y="12356"/>
                  <a:pt x="15456" y="12368"/>
                </a:cubicBezTo>
                <a:cubicBezTo>
                  <a:pt x="15481" y="12393"/>
                  <a:pt x="15506" y="12431"/>
                  <a:pt x="15506" y="12468"/>
                </a:cubicBezTo>
                <a:cubicBezTo>
                  <a:pt x="15518" y="12519"/>
                  <a:pt x="15506" y="12569"/>
                  <a:pt x="15468" y="12607"/>
                </a:cubicBezTo>
                <a:cubicBezTo>
                  <a:pt x="15431" y="12658"/>
                  <a:pt x="15378" y="12684"/>
                  <a:pt x="15324" y="12684"/>
                </a:cubicBezTo>
                <a:cubicBezTo>
                  <a:pt x="15286" y="12684"/>
                  <a:pt x="15248" y="12671"/>
                  <a:pt x="15216" y="12644"/>
                </a:cubicBezTo>
                <a:cubicBezTo>
                  <a:pt x="15179" y="12619"/>
                  <a:pt x="15154" y="12569"/>
                  <a:pt x="15141" y="12519"/>
                </a:cubicBezTo>
                <a:cubicBezTo>
                  <a:pt x="15141" y="12468"/>
                  <a:pt x="15154" y="12418"/>
                  <a:pt x="15179" y="12381"/>
                </a:cubicBezTo>
                <a:cubicBezTo>
                  <a:pt x="15204" y="12343"/>
                  <a:pt x="15254" y="12318"/>
                  <a:pt x="15305" y="12318"/>
                </a:cubicBezTo>
                <a:cubicBezTo>
                  <a:pt x="15318" y="12314"/>
                  <a:pt x="15331" y="12313"/>
                  <a:pt x="15343" y="12313"/>
                </a:cubicBezTo>
                <a:close/>
                <a:moveTo>
                  <a:pt x="22208" y="12670"/>
                </a:moveTo>
                <a:cubicBezTo>
                  <a:pt x="22221" y="12670"/>
                  <a:pt x="22221" y="12683"/>
                  <a:pt x="22233" y="12683"/>
                </a:cubicBezTo>
                <a:lnTo>
                  <a:pt x="22221" y="12720"/>
                </a:lnTo>
                <a:cubicBezTo>
                  <a:pt x="22208" y="12708"/>
                  <a:pt x="22196" y="12708"/>
                  <a:pt x="22183" y="12695"/>
                </a:cubicBezTo>
                <a:cubicBezTo>
                  <a:pt x="22196" y="12695"/>
                  <a:pt x="22196" y="12683"/>
                  <a:pt x="22208" y="12670"/>
                </a:cubicBezTo>
                <a:close/>
                <a:moveTo>
                  <a:pt x="15330" y="12214"/>
                </a:moveTo>
                <a:cubicBezTo>
                  <a:pt x="15317" y="12214"/>
                  <a:pt x="15305" y="12215"/>
                  <a:pt x="15292" y="12217"/>
                </a:cubicBezTo>
                <a:cubicBezTo>
                  <a:pt x="15216" y="12230"/>
                  <a:pt x="15141" y="12267"/>
                  <a:pt x="15104" y="12331"/>
                </a:cubicBezTo>
                <a:cubicBezTo>
                  <a:pt x="15053" y="12381"/>
                  <a:pt x="15040" y="12456"/>
                  <a:pt x="15040" y="12532"/>
                </a:cubicBezTo>
                <a:cubicBezTo>
                  <a:pt x="15053" y="12594"/>
                  <a:pt x="15078" y="12658"/>
                  <a:pt x="15129" y="12695"/>
                </a:cubicBezTo>
                <a:cubicBezTo>
                  <a:pt x="15141" y="12708"/>
                  <a:pt x="15141" y="12720"/>
                  <a:pt x="15154" y="12720"/>
                </a:cubicBezTo>
                <a:cubicBezTo>
                  <a:pt x="15206" y="12762"/>
                  <a:pt x="15268" y="12782"/>
                  <a:pt x="15329" y="12782"/>
                </a:cubicBezTo>
                <a:cubicBezTo>
                  <a:pt x="15413" y="12782"/>
                  <a:pt x="15498" y="12743"/>
                  <a:pt x="15556" y="12670"/>
                </a:cubicBezTo>
                <a:cubicBezTo>
                  <a:pt x="15594" y="12607"/>
                  <a:pt x="15619" y="12532"/>
                  <a:pt x="15607" y="12456"/>
                </a:cubicBezTo>
                <a:cubicBezTo>
                  <a:pt x="15594" y="12381"/>
                  <a:pt x="15556" y="12318"/>
                  <a:pt x="15493" y="12267"/>
                </a:cubicBezTo>
                <a:cubicBezTo>
                  <a:pt x="15441" y="12236"/>
                  <a:pt x="15389" y="12214"/>
                  <a:pt x="15330" y="12214"/>
                </a:cubicBezTo>
                <a:close/>
                <a:moveTo>
                  <a:pt x="7458" y="12795"/>
                </a:moveTo>
                <a:cubicBezTo>
                  <a:pt x="7470" y="12795"/>
                  <a:pt x="7470" y="12808"/>
                  <a:pt x="7483" y="12808"/>
                </a:cubicBezTo>
                <a:lnTo>
                  <a:pt x="7495" y="12808"/>
                </a:lnTo>
                <a:lnTo>
                  <a:pt x="7495" y="12821"/>
                </a:lnTo>
                <a:cubicBezTo>
                  <a:pt x="7483" y="12808"/>
                  <a:pt x="7470" y="12808"/>
                  <a:pt x="7458" y="12795"/>
                </a:cubicBezTo>
                <a:close/>
                <a:moveTo>
                  <a:pt x="7395" y="12783"/>
                </a:moveTo>
                <a:cubicBezTo>
                  <a:pt x="7382" y="12795"/>
                  <a:pt x="7369" y="12795"/>
                  <a:pt x="7369" y="12808"/>
                </a:cubicBezTo>
                <a:lnTo>
                  <a:pt x="7369" y="12846"/>
                </a:lnTo>
                <a:cubicBezTo>
                  <a:pt x="7357" y="12834"/>
                  <a:pt x="7357" y="12834"/>
                  <a:pt x="7344" y="12834"/>
                </a:cubicBezTo>
                <a:lnTo>
                  <a:pt x="7382" y="12783"/>
                </a:lnTo>
                <a:close/>
                <a:moveTo>
                  <a:pt x="16930" y="12478"/>
                </a:moveTo>
                <a:cubicBezTo>
                  <a:pt x="16970" y="12478"/>
                  <a:pt x="17009" y="12498"/>
                  <a:pt x="17040" y="12519"/>
                </a:cubicBezTo>
                <a:lnTo>
                  <a:pt x="17052" y="12532"/>
                </a:lnTo>
                <a:cubicBezTo>
                  <a:pt x="17077" y="12557"/>
                  <a:pt x="17103" y="12594"/>
                  <a:pt x="17103" y="12644"/>
                </a:cubicBezTo>
                <a:cubicBezTo>
                  <a:pt x="17116" y="12695"/>
                  <a:pt x="17103" y="12733"/>
                  <a:pt x="17077" y="12783"/>
                </a:cubicBezTo>
                <a:cubicBezTo>
                  <a:pt x="17042" y="12826"/>
                  <a:pt x="16986" y="12848"/>
                  <a:pt x="16931" y="12848"/>
                </a:cubicBezTo>
                <a:cubicBezTo>
                  <a:pt x="16889" y="12848"/>
                  <a:pt x="16846" y="12835"/>
                  <a:pt x="16814" y="12808"/>
                </a:cubicBezTo>
                <a:cubicBezTo>
                  <a:pt x="16776" y="12783"/>
                  <a:pt x="16750" y="12745"/>
                  <a:pt x="16738" y="12695"/>
                </a:cubicBezTo>
                <a:cubicBezTo>
                  <a:pt x="16738" y="12644"/>
                  <a:pt x="16750" y="12594"/>
                  <a:pt x="16776" y="12557"/>
                </a:cubicBezTo>
                <a:cubicBezTo>
                  <a:pt x="16801" y="12519"/>
                  <a:pt x="16851" y="12494"/>
                  <a:pt x="16901" y="12481"/>
                </a:cubicBezTo>
                <a:cubicBezTo>
                  <a:pt x="16911" y="12479"/>
                  <a:pt x="16920" y="12478"/>
                  <a:pt x="16930" y="12478"/>
                </a:cubicBezTo>
                <a:close/>
                <a:moveTo>
                  <a:pt x="18526" y="12527"/>
                </a:moveTo>
                <a:cubicBezTo>
                  <a:pt x="18562" y="12527"/>
                  <a:pt x="18597" y="12539"/>
                  <a:pt x="18625" y="12557"/>
                </a:cubicBezTo>
                <a:cubicBezTo>
                  <a:pt x="18625" y="12569"/>
                  <a:pt x="18637" y="12569"/>
                  <a:pt x="18637" y="12582"/>
                </a:cubicBezTo>
                <a:cubicBezTo>
                  <a:pt x="18675" y="12607"/>
                  <a:pt x="18687" y="12644"/>
                  <a:pt x="18700" y="12683"/>
                </a:cubicBezTo>
                <a:cubicBezTo>
                  <a:pt x="18700" y="12733"/>
                  <a:pt x="18687" y="12783"/>
                  <a:pt x="18662" y="12821"/>
                </a:cubicBezTo>
                <a:cubicBezTo>
                  <a:pt x="18625" y="12859"/>
                  <a:pt x="18586" y="12884"/>
                  <a:pt x="18536" y="12896"/>
                </a:cubicBezTo>
                <a:cubicBezTo>
                  <a:pt x="18486" y="12896"/>
                  <a:pt x="18436" y="12884"/>
                  <a:pt x="18398" y="12859"/>
                </a:cubicBezTo>
                <a:cubicBezTo>
                  <a:pt x="18360" y="12834"/>
                  <a:pt x="18335" y="12783"/>
                  <a:pt x="18323" y="12733"/>
                </a:cubicBezTo>
                <a:cubicBezTo>
                  <a:pt x="18323" y="12683"/>
                  <a:pt x="18335" y="12632"/>
                  <a:pt x="18360" y="12594"/>
                </a:cubicBezTo>
                <a:cubicBezTo>
                  <a:pt x="18398" y="12557"/>
                  <a:pt x="18436" y="12532"/>
                  <a:pt x="18486" y="12532"/>
                </a:cubicBezTo>
                <a:cubicBezTo>
                  <a:pt x="18499" y="12528"/>
                  <a:pt x="18513" y="12527"/>
                  <a:pt x="18526" y="12527"/>
                </a:cubicBezTo>
                <a:close/>
                <a:moveTo>
                  <a:pt x="21844" y="12821"/>
                </a:moveTo>
                <a:lnTo>
                  <a:pt x="21844" y="12821"/>
                </a:lnTo>
                <a:cubicBezTo>
                  <a:pt x="21919" y="12859"/>
                  <a:pt x="22007" y="12884"/>
                  <a:pt x="22082" y="12921"/>
                </a:cubicBezTo>
                <a:lnTo>
                  <a:pt x="22057" y="12946"/>
                </a:lnTo>
                <a:cubicBezTo>
                  <a:pt x="21982" y="12909"/>
                  <a:pt x="21906" y="12859"/>
                  <a:pt x="21844" y="12821"/>
                </a:cubicBezTo>
                <a:close/>
                <a:moveTo>
                  <a:pt x="16929" y="12377"/>
                </a:moveTo>
                <a:cubicBezTo>
                  <a:pt x="16916" y="12377"/>
                  <a:pt x="16903" y="12379"/>
                  <a:pt x="16889" y="12381"/>
                </a:cubicBezTo>
                <a:cubicBezTo>
                  <a:pt x="16814" y="12393"/>
                  <a:pt x="16738" y="12431"/>
                  <a:pt x="16700" y="12494"/>
                </a:cubicBezTo>
                <a:cubicBezTo>
                  <a:pt x="16650" y="12557"/>
                  <a:pt x="16638" y="12632"/>
                  <a:pt x="16638" y="12708"/>
                </a:cubicBezTo>
                <a:cubicBezTo>
                  <a:pt x="16650" y="12770"/>
                  <a:pt x="16675" y="12821"/>
                  <a:pt x="16725" y="12871"/>
                </a:cubicBezTo>
                <a:cubicBezTo>
                  <a:pt x="16738" y="12871"/>
                  <a:pt x="16738" y="12884"/>
                  <a:pt x="16750" y="12896"/>
                </a:cubicBezTo>
                <a:cubicBezTo>
                  <a:pt x="16801" y="12931"/>
                  <a:pt x="16859" y="12948"/>
                  <a:pt x="16917" y="12948"/>
                </a:cubicBezTo>
                <a:cubicBezTo>
                  <a:pt x="17005" y="12948"/>
                  <a:pt x="17092" y="12909"/>
                  <a:pt x="17153" y="12834"/>
                </a:cubicBezTo>
                <a:cubicBezTo>
                  <a:pt x="17191" y="12770"/>
                  <a:pt x="17216" y="12708"/>
                  <a:pt x="17203" y="12632"/>
                </a:cubicBezTo>
                <a:cubicBezTo>
                  <a:pt x="17191" y="12557"/>
                  <a:pt x="17153" y="12481"/>
                  <a:pt x="17090" y="12443"/>
                </a:cubicBezTo>
                <a:cubicBezTo>
                  <a:pt x="17049" y="12402"/>
                  <a:pt x="16991" y="12377"/>
                  <a:pt x="16929" y="12377"/>
                </a:cubicBezTo>
                <a:close/>
                <a:moveTo>
                  <a:pt x="18515" y="12428"/>
                </a:moveTo>
                <a:cubicBezTo>
                  <a:pt x="18501" y="12428"/>
                  <a:pt x="18487" y="12429"/>
                  <a:pt x="18474" y="12431"/>
                </a:cubicBezTo>
                <a:cubicBezTo>
                  <a:pt x="18398" y="12443"/>
                  <a:pt x="18335" y="12481"/>
                  <a:pt x="18285" y="12544"/>
                </a:cubicBezTo>
                <a:cubicBezTo>
                  <a:pt x="18234" y="12594"/>
                  <a:pt x="18222" y="12670"/>
                  <a:pt x="18234" y="12745"/>
                </a:cubicBezTo>
                <a:cubicBezTo>
                  <a:pt x="18234" y="12808"/>
                  <a:pt x="18273" y="12871"/>
                  <a:pt x="18310" y="12909"/>
                </a:cubicBezTo>
                <a:lnTo>
                  <a:pt x="18335" y="12934"/>
                </a:lnTo>
                <a:cubicBezTo>
                  <a:pt x="18387" y="12976"/>
                  <a:pt x="18449" y="12996"/>
                  <a:pt x="18510" y="12996"/>
                </a:cubicBezTo>
                <a:cubicBezTo>
                  <a:pt x="18594" y="12996"/>
                  <a:pt x="18679" y="12957"/>
                  <a:pt x="18737" y="12884"/>
                </a:cubicBezTo>
                <a:cubicBezTo>
                  <a:pt x="18788" y="12821"/>
                  <a:pt x="18801" y="12745"/>
                  <a:pt x="18788" y="12670"/>
                </a:cubicBezTo>
                <a:cubicBezTo>
                  <a:pt x="18776" y="12594"/>
                  <a:pt x="18737" y="12532"/>
                  <a:pt x="18687" y="12481"/>
                </a:cubicBezTo>
                <a:cubicBezTo>
                  <a:pt x="18636" y="12450"/>
                  <a:pt x="18576" y="12428"/>
                  <a:pt x="18515" y="12428"/>
                </a:cubicBezTo>
                <a:close/>
                <a:moveTo>
                  <a:pt x="7244" y="12959"/>
                </a:moveTo>
                <a:cubicBezTo>
                  <a:pt x="7244" y="12959"/>
                  <a:pt x="7244" y="12971"/>
                  <a:pt x="7257" y="12971"/>
                </a:cubicBezTo>
                <a:lnTo>
                  <a:pt x="7285" y="13000"/>
                </a:lnTo>
                <a:lnTo>
                  <a:pt x="7285" y="13000"/>
                </a:lnTo>
                <a:cubicBezTo>
                  <a:pt x="7275" y="12991"/>
                  <a:pt x="7266" y="12984"/>
                  <a:pt x="7257" y="12984"/>
                </a:cubicBezTo>
                <a:cubicBezTo>
                  <a:pt x="7244" y="12971"/>
                  <a:pt x="7232" y="12971"/>
                  <a:pt x="7232" y="12971"/>
                </a:cubicBezTo>
                <a:lnTo>
                  <a:pt x="7244" y="12959"/>
                </a:lnTo>
                <a:close/>
                <a:moveTo>
                  <a:pt x="20110" y="12692"/>
                </a:moveTo>
                <a:cubicBezTo>
                  <a:pt x="20151" y="12692"/>
                  <a:pt x="20191" y="12712"/>
                  <a:pt x="20221" y="12733"/>
                </a:cubicBezTo>
                <a:cubicBezTo>
                  <a:pt x="20234" y="12733"/>
                  <a:pt x="20234" y="12745"/>
                  <a:pt x="20234" y="12745"/>
                </a:cubicBezTo>
                <a:cubicBezTo>
                  <a:pt x="20271" y="12770"/>
                  <a:pt x="20285" y="12808"/>
                  <a:pt x="20297" y="12859"/>
                </a:cubicBezTo>
                <a:cubicBezTo>
                  <a:pt x="20297" y="12909"/>
                  <a:pt x="20285" y="12946"/>
                  <a:pt x="20259" y="12997"/>
                </a:cubicBezTo>
                <a:cubicBezTo>
                  <a:pt x="20221" y="13035"/>
                  <a:pt x="20184" y="13060"/>
                  <a:pt x="20134" y="13060"/>
                </a:cubicBezTo>
                <a:cubicBezTo>
                  <a:pt x="20121" y="13063"/>
                  <a:pt x="20109" y="13064"/>
                  <a:pt x="20097" y="13064"/>
                </a:cubicBezTo>
                <a:cubicBezTo>
                  <a:pt x="20059" y="13064"/>
                  <a:pt x="20024" y="13050"/>
                  <a:pt x="19995" y="13022"/>
                </a:cubicBezTo>
                <a:cubicBezTo>
                  <a:pt x="19958" y="12997"/>
                  <a:pt x="19932" y="12959"/>
                  <a:pt x="19919" y="12909"/>
                </a:cubicBezTo>
                <a:cubicBezTo>
                  <a:pt x="19919" y="12859"/>
                  <a:pt x="19932" y="12808"/>
                  <a:pt x="19958" y="12770"/>
                </a:cubicBezTo>
                <a:cubicBezTo>
                  <a:pt x="19995" y="12733"/>
                  <a:pt x="20033" y="12708"/>
                  <a:pt x="20083" y="12695"/>
                </a:cubicBezTo>
                <a:cubicBezTo>
                  <a:pt x="20092" y="12693"/>
                  <a:pt x="20101" y="12692"/>
                  <a:pt x="20110" y="12692"/>
                </a:cubicBezTo>
                <a:close/>
                <a:moveTo>
                  <a:pt x="21781" y="12946"/>
                </a:moveTo>
                <a:cubicBezTo>
                  <a:pt x="21794" y="12959"/>
                  <a:pt x="21806" y="12959"/>
                  <a:pt x="21819" y="12959"/>
                </a:cubicBezTo>
                <a:lnTo>
                  <a:pt x="21831" y="12971"/>
                </a:lnTo>
                <a:lnTo>
                  <a:pt x="21844" y="12971"/>
                </a:lnTo>
                <a:cubicBezTo>
                  <a:pt x="21869" y="12984"/>
                  <a:pt x="21894" y="12997"/>
                  <a:pt x="21906" y="13010"/>
                </a:cubicBezTo>
                <a:cubicBezTo>
                  <a:pt x="21919" y="13010"/>
                  <a:pt x="21931" y="13022"/>
                  <a:pt x="21944" y="13022"/>
                </a:cubicBezTo>
                <a:cubicBezTo>
                  <a:pt x="21944" y="13035"/>
                  <a:pt x="21957" y="13035"/>
                  <a:pt x="21957" y="13035"/>
                </a:cubicBezTo>
                <a:lnTo>
                  <a:pt x="21970" y="13047"/>
                </a:lnTo>
                <a:cubicBezTo>
                  <a:pt x="21982" y="13047"/>
                  <a:pt x="21982" y="13060"/>
                  <a:pt x="21995" y="13060"/>
                </a:cubicBezTo>
                <a:lnTo>
                  <a:pt x="21982" y="13072"/>
                </a:lnTo>
                <a:cubicBezTo>
                  <a:pt x="21906" y="13035"/>
                  <a:pt x="21831" y="12997"/>
                  <a:pt x="21768" y="12946"/>
                </a:cubicBezTo>
                <a:close/>
                <a:moveTo>
                  <a:pt x="8816" y="12921"/>
                </a:moveTo>
                <a:cubicBezTo>
                  <a:pt x="8803" y="12934"/>
                  <a:pt x="8803" y="12946"/>
                  <a:pt x="8791" y="12959"/>
                </a:cubicBezTo>
                <a:cubicBezTo>
                  <a:pt x="8791" y="12959"/>
                  <a:pt x="8791" y="12984"/>
                  <a:pt x="8803" y="12984"/>
                </a:cubicBezTo>
                <a:cubicBezTo>
                  <a:pt x="8816" y="13010"/>
                  <a:pt x="8828" y="13022"/>
                  <a:pt x="8853" y="13047"/>
                </a:cubicBezTo>
                <a:cubicBezTo>
                  <a:pt x="8866" y="13060"/>
                  <a:pt x="8891" y="13072"/>
                  <a:pt x="8904" y="13085"/>
                </a:cubicBezTo>
                <a:cubicBezTo>
                  <a:pt x="8917" y="13097"/>
                  <a:pt x="8929" y="13097"/>
                  <a:pt x="8942" y="13097"/>
                </a:cubicBezTo>
                <a:cubicBezTo>
                  <a:pt x="8954" y="13085"/>
                  <a:pt x="8967" y="13085"/>
                  <a:pt x="8967" y="13072"/>
                </a:cubicBezTo>
                <a:cubicBezTo>
                  <a:pt x="8979" y="13060"/>
                  <a:pt x="8979" y="13047"/>
                  <a:pt x="8979" y="13035"/>
                </a:cubicBezTo>
                <a:cubicBezTo>
                  <a:pt x="8967" y="13022"/>
                  <a:pt x="8967" y="13010"/>
                  <a:pt x="8954" y="12997"/>
                </a:cubicBezTo>
                <a:lnTo>
                  <a:pt x="8942" y="12997"/>
                </a:lnTo>
                <a:cubicBezTo>
                  <a:pt x="8917" y="12984"/>
                  <a:pt x="8904" y="12959"/>
                  <a:pt x="8878" y="12934"/>
                </a:cubicBezTo>
                <a:lnTo>
                  <a:pt x="8891" y="12934"/>
                </a:lnTo>
                <a:cubicBezTo>
                  <a:pt x="8878" y="12934"/>
                  <a:pt x="8866" y="12921"/>
                  <a:pt x="8853" y="12921"/>
                </a:cubicBezTo>
                <a:close/>
                <a:moveTo>
                  <a:pt x="14528" y="12747"/>
                </a:moveTo>
                <a:cubicBezTo>
                  <a:pt x="14565" y="12747"/>
                  <a:pt x="14604" y="12759"/>
                  <a:pt x="14638" y="12783"/>
                </a:cubicBezTo>
                <a:cubicBezTo>
                  <a:pt x="14638" y="12795"/>
                  <a:pt x="14651" y="12795"/>
                  <a:pt x="14651" y="12795"/>
                </a:cubicBezTo>
                <a:cubicBezTo>
                  <a:pt x="14688" y="12834"/>
                  <a:pt x="14701" y="12871"/>
                  <a:pt x="14701" y="12909"/>
                </a:cubicBezTo>
                <a:cubicBezTo>
                  <a:pt x="14713" y="12959"/>
                  <a:pt x="14701" y="13010"/>
                  <a:pt x="14676" y="13047"/>
                </a:cubicBezTo>
                <a:cubicBezTo>
                  <a:pt x="14638" y="13085"/>
                  <a:pt x="14601" y="13110"/>
                  <a:pt x="14550" y="13122"/>
                </a:cubicBezTo>
                <a:cubicBezTo>
                  <a:pt x="14500" y="13122"/>
                  <a:pt x="14450" y="13110"/>
                  <a:pt x="14411" y="13085"/>
                </a:cubicBezTo>
                <a:cubicBezTo>
                  <a:pt x="14374" y="13047"/>
                  <a:pt x="14349" y="13010"/>
                  <a:pt x="14336" y="12959"/>
                </a:cubicBezTo>
                <a:cubicBezTo>
                  <a:pt x="14336" y="12909"/>
                  <a:pt x="14349" y="12859"/>
                  <a:pt x="14374" y="12821"/>
                </a:cubicBezTo>
                <a:cubicBezTo>
                  <a:pt x="14412" y="12775"/>
                  <a:pt x="14469" y="12747"/>
                  <a:pt x="14528" y="12747"/>
                </a:cubicBezTo>
                <a:close/>
                <a:moveTo>
                  <a:pt x="16110" y="12794"/>
                </a:moveTo>
                <a:cubicBezTo>
                  <a:pt x="16151" y="12794"/>
                  <a:pt x="16191" y="12807"/>
                  <a:pt x="16222" y="12834"/>
                </a:cubicBezTo>
                <a:lnTo>
                  <a:pt x="16235" y="12846"/>
                </a:lnTo>
                <a:cubicBezTo>
                  <a:pt x="16311" y="12909"/>
                  <a:pt x="16311" y="13010"/>
                  <a:pt x="16261" y="13085"/>
                </a:cubicBezTo>
                <a:cubicBezTo>
                  <a:pt x="16224" y="13136"/>
                  <a:pt x="16170" y="13162"/>
                  <a:pt x="16114" y="13162"/>
                </a:cubicBezTo>
                <a:cubicBezTo>
                  <a:pt x="16074" y="13162"/>
                  <a:pt x="16033" y="13149"/>
                  <a:pt x="15996" y="13122"/>
                </a:cubicBezTo>
                <a:cubicBezTo>
                  <a:pt x="15959" y="13097"/>
                  <a:pt x="15934" y="13047"/>
                  <a:pt x="15920" y="13010"/>
                </a:cubicBezTo>
                <a:cubicBezTo>
                  <a:pt x="15920" y="12959"/>
                  <a:pt x="15934" y="12909"/>
                  <a:pt x="15959" y="12871"/>
                </a:cubicBezTo>
                <a:cubicBezTo>
                  <a:pt x="15995" y="12820"/>
                  <a:pt x="16053" y="12794"/>
                  <a:pt x="16110" y="12794"/>
                </a:cubicBezTo>
                <a:close/>
                <a:moveTo>
                  <a:pt x="20108" y="12591"/>
                </a:moveTo>
                <a:cubicBezTo>
                  <a:pt x="20095" y="12591"/>
                  <a:pt x="20083" y="12592"/>
                  <a:pt x="20070" y="12594"/>
                </a:cubicBezTo>
                <a:cubicBezTo>
                  <a:pt x="19995" y="12607"/>
                  <a:pt x="19932" y="12644"/>
                  <a:pt x="19882" y="12708"/>
                </a:cubicBezTo>
                <a:cubicBezTo>
                  <a:pt x="19844" y="12770"/>
                  <a:pt x="19819" y="12846"/>
                  <a:pt x="19832" y="12921"/>
                </a:cubicBezTo>
                <a:cubicBezTo>
                  <a:pt x="19832" y="12984"/>
                  <a:pt x="19869" y="13035"/>
                  <a:pt x="19907" y="13085"/>
                </a:cubicBezTo>
                <a:cubicBezTo>
                  <a:pt x="19919" y="13085"/>
                  <a:pt x="19932" y="13097"/>
                  <a:pt x="19932" y="13110"/>
                </a:cubicBezTo>
                <a:cubicBezTo>
                  <a:pt x="19984" y="13141"/>
                  <a:pt x="20045" y="13164"/>
                  <a:pt x="20107" y="13164"/>
                </a:cubicBezTo>
                <a:cubicBezTo>
                  <a:pt x="20120" y="13164"/>
                  <a:pt x="20133" y="13163"/>
                  <a:pt x="20146" y="13161"/>
                </a:cubicBezTo>
                <a:cubicBezTo>
                  <a:pt x="20221" y="13147"/>
                  <a:pt x="20285" y="13110"/>
                  <a:pt x="20335" y="13047"/>
                </a:cubicBezTo>
                <a:cubicBezTo>
                  <a:pt x="20385" y="12984"/>
                  <a:pt x="20397" y="12921"/>
                  <a:pt x="20385" y="12846"/>
                </a:cubicBezTo>
                <a:cubicBezTo>
                  <a:pt x="20385" y="12770"/>
                  <a:pt x="20347" y="12695"/>
                  <a:pt x="20285" y="12658"/>
                </a:cubicBezTo>
                <a:cubicBezTo>
                  <a:pt x="20232" y="12616"/>
                  <a:pt x="20171" y="12591"/>
                  <a:pt x="20108" y="12591"/>
                </a:cubicBezTo>
                <a:close/>
                <a:moveTo>
                  <a:pt x="14523" y="12646"/>
                </a:moveTo>
                <a:cubicBezTo>
                  <a:pt x="14435" y="12646"/>
                  <a:pt x="14350" y="12685"/>
                  <a:pt x="14299" y="12758"/>
                </a:cubicBezTo>
                <a:cubicBezTo>
                  <a:pt x="14248" y="12821"/>
                  <a:pt x="14235" y="12896"/>
                  <a:pt x="14248" y="12971"/>
                </a:cubicBezTo>
                <a:cubicBezTo>
                  <a:pt x="14248" y="13035"/>
                  <a:pt x="14286" y="13097"/>
                  <a:pt x="14324" y="13135"/>
                </a:cubicBezTo>
                <a:lnTo>
                  <a:pt x="14349" y="13161"/>
                </a:lnTo>
                <a:cubicBezTo>
                  <a:pt x="14397" y="13199"/>
                  <a:pt x="14452" y="13215"/>
                  <a:pt x="14510" y="13215"/>
                </a:cubicBezTo>
                <a:cubicBezTo>
                  <a:pt x="14527" y="13215"/>
                  <a:pt x="14545" y="13214"/>
                  <a:pt x="14562" y="13211"/>
                </a:cubicBezTo>
                <a:cubicBezTo>
                  <a:pt x="14638" y="13198"/>
                  <a:pt x="14701" y="13161"/>
                  <a:pt x="14751" y="13110"/>
                </a:cubicBezTo>
                <a:cubicBezTo>
                  <a:pt x="14789" y="13047"/>
                  <a:pt x="14814" y="12971"/>
                  <a:pt x="14802" y="12896"/>
                </a:cubicBezTo>
                <a:cubicBezTo>
                  <a:pt x="14789" y="12821"/>
                  <a:pt x="14751" y="12758"/>
                  <a:pt x="14701" y="12708"/>
                </a:cubicBezTo>
                <a:cubicBezTo>
                  <a:pt x="14649" y="12666"/>
                  <a:pt x="14585" y="12646"/>
                  <a:pt x="14523" y="12646"/>
                </a:cubicBezTo>
                <a:close/>
                <a:moveTo>
                  <a:pt x="16111" y="12696"/>
                </a:moveTo>
                <a:cubicBezTo>
                  <a:pt x="16026" y="12696"/>
                  <a:pt x="15942" y="12735"/>
                  <a:pt x="15883" y="12808"/>
                </a:cubicBezTo>
                <a:cubicBezTo>
                  <a:pt x="15795" y="12921"/>
                  <a:pt x="15808" y="13085"/>
                  <a:pt x="15908" y="13186"/>
                </a:cubicBezTo>
                <a:cubicBezTo>
                  <a:pt x="15920" y="13186"/>
                  <a:pt x="15934" y="13198"/>
                  <a:pt x="15934" y="13198"/>
                </a:cubicBezTo>
                <a:cubicBezTo>
                  <a:pt x="15986" y="13240"/>
                  <a:pt x="16047" y="13260"/>
                  <a:pt x="16108" y="13260"/>
                </a:cubicBezTo>
                <a:cubicBezTo>
                  <a:pt x="16193" y="13260"/>
                  <a:pt x="16277" y="13221"/>
                  <a:pt x="16336" y="13147"/>
                </a:cubicBezTo>
                <a:cubicBezTo>
                  <a:pt x="16437" y="13022"/>
                  <a:pt x="16411" y="12846"/>
                  <a:pt x="16286" y="12758"/>
                </a:cubicBezTo>
                <a:cubicBezTo>
                  <a:pt x="16233" y="12716"/>
                  <a:pt x="16172" y="12696"/>
                  <a:pt x="16111" y="12696"/>
                </a:cubicBezTo>
                <a:close/>
                <a:moveTo>
                  <a:pt x="17716" y="12961"/>
                </a:moveTo>
                <a:cubicBezTo>
                  <a:pt x="17754" y="12961"/>
                  <a:pt x="17791" y="12972"/>
                  <a:pt x="17820" y="12997"/>
                </a:cubicBezTo>
                <a:lnTo>
                  <a:pt x="17832" y="13010"/>
                </a:lnTo>
                <a:cubicBezTo>
                  <a:pt x="17907" y="13085"/>
                  <a:pt x="17907" y="13186"/>
                  <a:pt x="17857" y="13261"/>
                </a:cubicBezTo>
                <a:cubicBezTo>
                  <a:pt x="17819" y="13307"/>
                  <a:pt x="17762" y="13334"/>
                  <a:pt x="17703" y="13334"/>
                </a:cubicBezTo>
                <a:cubicBezTo>
                  <a:pt x="17666" y="13334"/>
                  <a:pt x="17628" y="13323"/>
                  <a:pt x="17593" y="13298"/>
                </a:cubicBezTo>
                <a:cubicBezTo>
                  <a:pt x="17555" y="13261"/>
                  <a:pt x="17530" y="13223"/>
                  <a:pt x="17530" y="13173"/>
                </a:cubicBezTo>
                <a:cubicBezTo>
                  <a:pt x="17518" y="13122"/>
                  <a:pt x="17530" y="13072"/>
                  <a:pt x="17555" y="13035"/>
                </a:cubicBezTo>
                <a:cubicBezTo>
                  <a:pt x="17594" y="12989"/>
                  <a:pt x="17656" y="12961"/>
                  <a:pt x="17716" y="12961"/>
                </a:cubicBezTo>
                <a:close/>
                <a:moveTo>
                  <a:pt x="8288" y="13211"/>
                </a:moveTo>
                <a:cubicBezTo>
                  <a:pt x="8275" y="13211"/>
                  <a:pt x="8275" y="13211"/>
                  <a:pt x="8275" y="13223"/>
                </a:cubicBezTo>
                <a:lnTo>
                  <a:pt x="8250" y="13223"/>
                </a:lnTo>
                <a:cubicBezTo>
                  <a:pt x="8250" y="13236"/>
                  <a:pt x="8238" y="13248"/>
                  <a:pt x="8238" y="13261"/>
                </a:cubicBezTo>
                <a:cubicBezTo>
                  <a:pt x="8238" y="13273"/>
                  <a:pt x="8250" y="13286"/>
                  <a:pt x="8250" y="13298"/>
                </a:cubicBezTo>
                <a:cubicBezTo>
                  <a:pt x="8263" y="13311"/>
                  <a:pt x="8288" y="13324"/>
                  <a:pt x="8300" y="13337"/>
                </a:cubicBezTo>
                <a:cubicBezTo>
                  <a:pt x="8313" y="13349"/>
                  <a:pt x="8325" y="13349"/>
                  <a:pt x="8338" y="13349"/>
                </a:cubicBezTo>
                <a:lnTo>
                  <a:pt x="8350" y="13349"/>
                </a:lnTo>
                <a:cubicBezTo>
                  <a:pt x="8363" y="13349"/>
                  <a:pt x="8363" y="13349"/>
                  <a:pt x="8363" y="13337"/>
                </a:cubicBezTo>
                <a:cubicBezTo>
                  <a:pt x="8375" y="13324"/>
                  <a:pt x="8388" y="13324"/>
                  <a:pt x="8375" y="13298"/>
                </a:cubicBezTo>
                <a:cubicBezTo>
                  <a:pt x="8375" y="13286"/>
                  <a:pt x="8375" y="13273"/>
                  <a:pt x="8363" y="13273"/>
                </a:cubicBezTo>
                <a:cubicBezTo>
                  <a:pt x="8350" y="13261"/>
                  <a:pt x="8338" y="13248"/>
                  <a:pt x="8325" y="13223"/>
                </a:cubicBezTo>
                <a:cubicBezTo>
                  <a:pt x="8313" y="13223"/>
                  <a:pt x="8300" y="13211"/>
                  <a:pt x="8288" y="13211"/>
                </a:cubicBezTo>
                <a:close/>
                <a:moveTo>
                  <a:pt x="21304" y="13362"/>
                </a:moveTo>
                <a:cubicBezTo>
                  <a:pt x="21317" y="13363"/>
                  <a:pt x="21328" y="13374"/>
                  <a:pt x="21328" y="13374"/>
                </a:cubicBezTo>
                <a:cubicBezTo>
                  <a:pt x="21320" y="13370"/>
                  <a:pt x="21312" y="13366"/>
                  <a:pt x="21304" y="13362"/>
                </a:cubicBezTo>
                <a:close/>
                <a:moveTo>
                  <a:pt x="19303" y="13005"/>
                </a:moveTo>
                <a:cubicBezTo>
                  <a:pt x="19340" y="13005"/>
                  <a:pt x="19376" y="13019"/>
                  <a:pt x="19404" y="13047"/>
                </a:cubicBezTo>
                <a:cubicBezTo>
                  <a:pt x="19416" y="13047"/>
                  <a:pt x="19416" y="13060"/>
                  <a:pt x="19429" y="13060"/>
                </a:cubicBezTo>
                <a:cubicBezTo>
                  <a:pt x="19455" y="13085"/>
                  <a:pt x="19480" y="13122"/>
                  <a:pt x="19480" y="13173"/>
                </a:cubicBezTo>
                <a:cubicBezTo>
                  <a:pt x="19492" y="13211"/>
                  <a:pt x="19467" y="13261"/>
                  <a:pt x="19442" y="13298"/>
                </a:cubicBezTo>
                <a:cubicBezTo>
                  <a:pt x="19416" y="13349"/>
                  <a:pt x="19366" y="13374"/>
                  <a:pt x="19316" y="13374"/>
                </a:cubicBezTo>
                <a:cubicBezTo>
                  <a:pt x="19303" y="13377"/>
                  <a:pt x="19291" y="13379"/>
                  <a:pt x="19280" y="13379"/>
                </a:cubicBezTo>
                <a:cubicBezTo>
                  <a:pt x="19246" y="13379"/>
                  <a:pt x="19216" y="13364"/>
                  <a:pt x="19178" y="13337"/>
                </a:cubicBezTo>
                <a:cubicBezTo>
                  <a:pt x="19140" y="13311"/>
                  <a:pt x="19115" y="13261"/>
                  <a:pt x="19115" y="13223"/>
                </a:cubicBezTo>
                <a:cubicBezTo>
                  <a:pt x="19103" y="13173"/>
                  <a:pt x="19115" y="13122"/>
                  <a:pt x="19153" y="13085"/>
                </a:cubicBezTo>
                <a:cubicBezTo>
                  <a:pt x="19178" y="13035"/>
                  <a:pt x="19215" y="13010"/>
                  <a:pt x="19265" y="13010"/>
                </a:cubicBezTo>
                <a:cubicBezTo>
                  <a:pt x="19278" y="13006"/>
                  <a:pt x="19291" y="13005"/>
                  <a:pt x="19303" y="13005"/>
                </a:cubicBezTo>
                <a:close/>
                <a:moveTo>
                  <a:pt x="17704" y="12865"/>
                </a:moveTo>
                <a:cubicBezTo>
                  <a:pt x="17620" y="12865"/>
                  <a:pt x="17537" y="12899"/>
                  <a:pt x="17480" y="12971"/>
                </a:cubicBezTo>
                <a:cubicBezTo>
                  <a:pt x="17392" y="13085"/>
                  <a:pt x="17404" y="13248"/>
                  <a:pt x="17505" y="13349"/>
                </a:cubicBezTo>
                <a:cubicBezTo>
                  <a:pt x="17518" y="13362"/>
                  <a:pt x="17530" y="13362"/>
                  <a:pt x="17543" y="13374"/>
                </a:cubicBezTo>
                <a:cubicBezTo>
                  <a:pt x="17589" y="13410"/>
                  <a:pt x="17648" y="13427"/>
                  <a:pt x="17707" y="13427"/>
                </a:cubicBezTo>
                <a:cubicBezTo>
                  <a:pt x="17793" y="13427"/>
                  <a:pt x="17881" y="13391"/>
                  <a:pt x="17933" y="13324"/>
                </a:cubicBezTo>
                <a:cubicBezTo>
                  <a:pt x="18033" y="13198"/>
                  <a:pt x="18008" y="13022"/>
                  <a:pt x="17882" y="12921"/>
                </a:cubicBezTo>
                <a:cubicBezTo>
                  <a:pt x="17829" y="12884"/>
                  <a:pt x="17766" y="12865"/>
                  <a:pt x="17704" y="12865"/>
                </a:cubicBezTo>
                <a:close/>
                <a:moveTo>
                  <a:pt x="13709" y="13058"/>
                </a:moveTo>
                <a:cubicBezTo>
                  <a:pt x="13749" y="13058"/>
                  <a:pt x="13789" y="13071"/>
                  <a:pt x="13821" y="13097"/>
                </a:cubicBezTo>
                <a:lnTo>
                  <a:pt x="13833" y="13110"/>
                </a:lnTo>
                <a:cubicBezTo>
                  <a:pt x="13871" y="13147"/>
                  <a:pt x="13883" y="13186"/>
                  <a:pt x="13896" y="13223"/>
                </a:cubicBezTo>
                <a:cubicBezTo>
                  <a:pt x="13896" y="13273"/>
                  <a:pt x="13883" y="13324"/>
                  <a:pt x="13858" y="13362"/>
                </a:cubicBezTo>
                <a:cubicBezTo>
                  <a:pt x="13820" y="13408"/>
                  <a:pt x="13763" y="13435"/>
                  <a:pt x="13705" y="13435"/>
                </a:cubicBezTo>
                <a:cubicBezTo>
                  <a:pt x="13667" y="13435"/>
                  <a:pt x="13629" y="13424"/>
                  <a:pt x="13595" y="13399"/>
                </a:cubicBezTo>
                <a:cubicBezTo>
                  <a:pt x="13519" y="13337"/>
                  <a:pt x="13494" y="13211"/>
                  <a:pt x="13556" y="13135"/>
                </a:cubicBezTo>
                <a:cubicBezTo>
                  <a:pt x="13593" y="13084"/>
                  <a:pt x="13652" y="13058"/>
                  <a:pt x="13709" y="13058"/>
                </a:cubicBezTo>
                <a:close/>
                <a:moveTo>
                  <a:pt x="6827" y="13455"/>
                </a:moveTo>
                <a:lnTo>
                  <a:pt x="6819" y="13464"/>
                </a:lnTo>
                <a:lnTo>
                  <a:pt x="6819" y="13464"/>
                </a:lnTo>
                <a:cubicBezTo>
                  <a:pt x="6821" y="13460"/>
                  <a:pt x="6824" y="13457"/>
                  <a:pt x="6827" y="13455"/>
                </a:cubicBezTo>
                <a:close/>
                <a:moveTo>
                  <a:pt x="19293" y="12906"/>
                </a:moveTo>
                <a:cubicBezTo>
                  <a:pt x="19280" y="12906"/>
                  <a:pt x="19267" y="12907"/>
                  <a:pt x="19253" y="12909"/>
                </a:cubicBezTo>
                <a:cubicBezTo>
                  <a:pt x="19178" y="12921"/>
                  <a:pt x="19115" y="12959"/>
                  <a:pt x="19064" y="13022"/>
                </a:cubicBezTo>
                <a:cubicBezTo>
                  <a:pt x="19027" y="13085"/>
                  <a:pt x="19002" y="13161"/>
                  <a:pt x="19014" y="13236"/>
                </a:cubicBezTo>
                <a:cubicBezTo>
                  <a:pt x="19027" y="13298"/>
                  <a:pt x="19052" y="13349"/>
                  <a:pt x="19103" y="13399"/>
                </a:cubicBezTo>
                <a:cubicBezTo>
                  <a:pt x="19103" y="13399"/>
                  <a:pt x="19115" y="13412"/>
                  <a:pt x="19128" y="13412"/>
                </a:cubicBezTo>
                <a:cubicBezTo>
                  <a:pt x="19179" y="13453"/>
                  <a:pt x="19231" y="13478"/>
                  <a:pt x="19290" y="13478"/>
                </a:cubicBezTo>
                <a:cubicBezTo>
                  <a:pt x="19303" y="13478"/>
                  <a:pt x="19316" y="13477"/>
                  <a:pt x="19329" y="13474"/>
                </a:cubicBezTo>
                <a:cubicBezTo>
                  <a:pt x="19404" y="13462"/>
                  <a:pt x="19480" y="13424"/>
                  <a:pt x="19517" y="13362"/>
                </a:cubicBezTo>
                <a:cubicBezTo>
                  <a:pt x="19567" y="13298"/>
                  <a:pt x="19592" y="13223"/>
                  <a:pt x="19580" y="13161"/>
                </a:cubicBezTo>
                <a:cubicBezTo>
                  <a:pt x="19567" y="13085"/>
                  <a:pt x="19530" y="13010"/>
                  <a:pt x="19467" y="12971"/>
                </a:cubicBezTo>
                <a:cubicBezTo>
                  <a:pt x="19415" y="12930"/>
                  <a:pt x="19355" y="12906"/>
                  <a:pt x="19293" y="12906"/>
                </a:cubicBezTo>
                <a:close/>
                <a:moveTo>
                  <a:pt x="13709" y="12960"/>
                </a:moveTo>
                <a:cubicBezTo>
                  <a:pt x="13624" y="12960"/>
                  <a:pt x="13539" y="12999"/>
                  <a:pt x="13481" y="13072"/>
                </a:cubicBezTo>
                <a:cubicBezTo>
                  <a:pt x="13393" y="13186"/>
                  <a:pt x="13405" y="13349"/>
                  <a:pt x="13506" y="13449"/>
                </a:cubicBezTo>
                <a:cubicBezTo>
                  <a:pt x="13519" y="13462"/>
                  <a:pt x="13531" y="13462"/>
                  <a:pt x="13544" y="13474"/>
                </a:cubicBezTo>
                <a:cubicBezTo>
                  <a:pt x="13590" y="13511"/>
                  <a:pt x="13649" y="13528"/>
                  <a:pt x="13708" y="13528"/>
                </a:cubicBezTo>
                <a:cubicBezTo>
                  <a:pt x="13794" y="13528"/>
                  <a:pt x="13882" y="13491"/>
                  <a:pt x="13934" y="13424"/>
                </a:cubicBezTo>
                <a:cubicBezTo>
                  <a:pt x="14034" y="13298"/>
                  <a:pt x="14009" y="13110"/>
                  <a:pt x="13883" y="13022"/>
                </a:cubicBezTo>
                <a:cubicBezTo>
                  <a:pt x="13831" y="12980"/>
                  <a:pt x="13770" y="12960"/>
                  <a:pt x="13709" y="12960"/>
                </a:cubicBezTo>
                <a:close/>
                <a:moveTo>
                  <a:pt x="21630" y="13564"/>
                </a:moveTo>
                <a:cubicBezTo>
                  <a:pt x="21630" y="13575"/>
                  <a:pt x="21643" y="13575"/>
                  <a:pt x="21655" y="13575"/>
                </a:cubicBezTo>
                <a:lnTo>
                  <a:pt x="21655" y="13588"/>
                </a:lnTo>
                <a:cubicBezTo>
                  <a:pt x="21643" y="13575"/>
                  <a:pt x="21630" y="13575"/>
                  <a:pt x="21630" y="13564"/>
                </a:cubicBezTo>
                <a:close/>
                <a:moveTo>
                  <a:pt x="15301" y="13233"/>
                </a:moveTo>
                <a:cubicBezTo>
                  <a:pt x="15343" y="13233"/>
                  <a:pt x="15385" y="13246"/>
                  <a:pt x="15417" y="13273"/>
                </a:cubicBezTo>
                <a:cubicBezTo>
                  <a:pt x="15431" y="13273"/>
                  <a:pt x="15431" y="13273"/>
                  <a:pt x="15443" y="13286"/>
                </a:cubicBezTo>
                <a:cubicBezTo>
                  <a:pt x="15468" y="13311"/>
                  <a:pt x="15481" y="13349"/>
                  <a:pt x="15493" y="13387"/>
                </a:cubicBezTo>
                <a:cubicBezTo>
                  <a:pt x="15493" y="13437"/>
                  <a:pt x="15481" y="13488"/>
                  <a:pt x="15456" y="13525"/>
                </a:cubicBezTo>
                <a:cubicBezTo>
                  <a:pt x="15419" y="13576"/>
                  <a:pt x="15365" y="13602"/>
                  <a:pt x="15309" y="13602"/>
                </a:cubicBezTo>
                <a:cubicBezTo>
                  <a:pt x="15269" y="13602"/>
                  <a:pt x="15228" y="13589"/>
                  <a:pt x="15191" y="13563"/>
                </a:cubicBezTo>
                <a:cubicBezTo>
                  <a:pt x="15116" y="13500"/>
                  <a:pt x="15104" y="13387"/>
                  <a:pt x="15166" y="13298"/>
                </a:cubicBezTo>
                <a:cubicBezTo>
                  <a:pt x="15194" y="13256"/>
                  <a:pt x="15247" y="13233"/>
                  <a:pt x="15301" y="13233"/>
                </a:cubicBezTo>
                <a:close/>
                <a:moveTo>
                  <a:pt x="16864" y="13273"/>
                </a:moveTo>
                <a:cubicBezTo>
                  <a:pt x="16914" y="13273"/>
                  <a:pt x="16965" y="13286"/>
                  <a:pt x="17002" y="13311"/>
                </a:cubicBezTo>
                <a:cubicBezTo>
                  <a:pt x="17015" y="13324"/>
                  <a:pt x="17015" y="13324"/>
                  <a:pt x="17027" y="13324"/>
                </a:cubicBezTo>
                <a:cubicBezTo>
                  <a:pt x="17090" y="13387"/>
                  <a:pt x="17103" y="13500"/>
                  <a:pt x="17040" y="13575"/>
                </a:cubicBezTo>
                <a:cubicBezTo>
                  <a:pt x="17015" y="13613"/>
                  <a:pt x="16965" y="13638"/>
                  <a:pt x="16914" y="13638"/>
                </a:cubicBezTo>
                <a:cubicBezTo>
                  <a:pt x="16904" y="13642"/>
                  <a:pt x="16893" y="13643"/>
                  <a:pt x="16882" y="13643"/>
                </a:cubicBezTo>
                <a:cubicBezTo>
                  <a:pt x="16850" y="13643"/>
                  <a:pt x="16816" y="13632"/>
                  <a:pt x="16789" y="13613"/>
                </a:cubicBezTo>
                <a:cubicBezTo>
                  <a:pt x="16738" y="13575"/>
                  <a:pt x="16713" y="13538"/>
                  <a:pt x="16713" y="13488"/>
                </a:cubicBezTo>
                <a:cubicBezTo>
                  <a:pt x="16700" y="13437"/>
                  <a:pt x="16713" y="13387"/>
                  <a:pt x="16750" y="13349"/>
                </a:cubicBezTo>
                <a:cubicBezTo>
                  <a:pt x="16776" y="13311"/>
                  <a:pt x="16826" y="13286"/>
                  <a:pt x="16864" y="13273"/>
                </a:cubicBezTo>
                <a:close/>
                <a:moveTo>
                  <a:pt x="6703" y="13600"/>
                </a:moveTo>
                <a:lnTo>
                  <a:pt x="6741" y="13638"/>
                </a:lnTo>
                <a:cubicBezTo>
                  <a:pt x="6733" y="13635"/>
                  <a:pt x="6727" y="13633"/>
                  <a:pt x="6721" y="13633"/>
                </a:cubicBezTo>
                <a:cubicBezTo>
                  <a:pt x="6708" y="13633"/>
                  <a:pt x="6700" y="13642"/>
                  <a:pt x="6690" y="13650"/>
                </a:cubicBezTo>
                <a:cubicBezTo>
                  <a:pt x="6690" y="13638"/>
                  <a:pt x="6690" y="13638"/>
                  <a:pt x="6678" y="13638"/>
                </a:cubicBezTo>
                <a:lnTo>
                  <a:pt x="6703" y="13600"/>
                </a:lnTo>
                <a:close/>
                <a:moveTo>
                  <a:pt x="15315" y="13133"/>
                </a:moveTo>
                <a:cubicBezTo>
                  <a:pt x="15227" y="13133"/>
                  <a:pt x="15139" y="13172"/>
                  <a:pt x="15078" y="13248"/>
                </a:cubicBezTo>
                <a:cubicBezTo>
                  <a:pt x="14990" y="13362"/>
                  <a:pt x="15015" y="13525"/>
                  <a:pt x="15116" y="13613"/>
                </a:cubicBezTo>
                <a:cubicBezTo>
                  <a:pt x="15116" y="13625"/>
                  <a:pt x="15129" y="13638"/>
                  <a:pt x="15141" y="13638"/>
                </a:cubicBezTo>
                <a:cubicBezTo>
                  <a:pt x="15193" y="13680"/>
                  <a:pt x="15255" y="13700"/>
                  <a:pt x="15315" y="13700"/>
                </a:cubicBezTo>
                <a:cubicBezTo>
                  <a:pt x="15398" y="13700"/>
                  <a:pt x="15480" y="13661"/>
                  <a:pt x="15531" y="13588"/>
                </a:cubicBezTo>
                <a:cubicBezTo>
                  <a:pt x="15632" y="13462"/>
                  <a:pt x="15607" y="13286"/>
                  <a:pt x="15481" y="13186"/>
                </a:cubicBezTo>
                <a:cubicBezTo>
                  <a:pt x="15431" y="13150"/>
                  <a:pt x="15373" y="13133"/>
                  <a:pt x="15315" y="13133"/>
                </a:cubicBezTo>
                <a:close/>
                <a:moveTo>
                  <a:pt x="16905" y="13181"/>
                </a:moveTo>
                <a:cubicBezTo>
                  <a:pt x="16887" y="13181"/>
                  <a:pt x="16869" y="13183"/>
                  <a:pt x="16851" y="13186"/>
                </a:cubicBezTo>
                <a:cubicBezTo>
                  <a:pt x="16776" y="13186"/>
                  <a:pt x="16713" y="13223"/>
                  <a:pt x="16675" y="13286"/>
                </a:cubicBezTo>
                <a:cubicBezTo>
                  <a:pt x="16625" y="13349"/>
                  <a:pt x="16600" y="13424"/>
                  <a:pt x="16613" y="13500"/>
                </a:cubicBezTo>
                <a:cubicBezTo>
                  <a:pt x="16625" y="13563"/>
                  <a:pt x="16650" y="13625"/>
                  <a:pt x="16700" y="13664"/>
                </a:cubicBezTo>
                <a:cubicBezTo>
                  <a:pt x="16700" y="13676"/>
                  <a:pt x="16713" y="13676"/>
                  <a:pt x="16725" y="13689"/>
                </a:cubicBezTo>
                <a:cubicBezTo>
                  <a:pt x="16778" y="13720"/>
                  <a:pt x="16838" y="13742"/>
                  <a:pt x="16901" y="13742"/>
                </a:cubicBezTo>
                <a:cubicBezTo>
                  <a:pt x="16914" y="13742"/>
                  <a:pt x="16927" y="13741"/>
                  <a:pt x="16940" y="13739"/>
                </a:cubicBezTo>
                <a:cubicBezTo>
                  <a:pt x="17002" y="13726"/>
                  <a:pt x="17077" y="13689"/>
                  <a:pt x="17116" y="13638"/>
                </a:cubicBezTo>
                <a:cubicBezTo>
                  <a:pt x="17216" y="13513"/>
                  <a:pt x="17191" y="13324"/>
                  <a:pt x="17065" y="13236"/>
                </a:cubicBezTo>
                <a:cubicBezTo>
                  <a:pt x="17017" y="13198"/>
                  <a:pt x="16962" y="13181"/>
                  <a:pt x="16905" y="13181"/>
                </a:cubicBezTo>
                <a:close/>
                <a:moveTo>
                  <a:pt x="18509" y="13445"/>
                </a:moveTo>
                <a:cubicBezTo>
                  <a:pt x="18543" y="13445"/>
                  <a:pt x="18574" y="13459"/>
                  <a:pt x="18612" y="13488"/>
                </a:cubicBezTo>
                <a:lnTo>
                  <a:pt x="18625" y="13500"/>
                </a:lnTo>
                <a:cubicBezTo>
                  <a:pt x="18650" y="13525"/>
                  <a:pt x="18675" y="13563"/>
                  <a:pt x="18675" y="13600"/>
                </a:cubicBezTo>
                <a:cubicBezTo>
                  <a:pt x="18687" y="13650"/>
                  <a:pt x="18675" y="13701"/>
                  <a:pt x="18637" y="13739"/>
                </a:cubicBezTo>
                <a:cubicBezTo>
                  <a:pt x="18600" y="13790"/>
                  <a:pt x="18547" y="13816"/>
                  <a:pt x="18493" y="13816"/>
                </a:cubicBezTo>
                <a:cubicBezTo>
                  <a:pt x="18455" y="13816"/>
                  <a:pt x="18417" y="13803"/>
                  <a:pt x="18385" y="13776"/>
                </a:cubicBezTo>
                <a:cubicBezTo>
                  <a:pt x="18298" y="13714"/>
                  <a:pt x="18285" y="13600"/>
                  <a:pt x="18348" y="13513"/>
                </a:cubicBezTo>
                <a:cubicBezTo>
                  <a:pt x="18373" y="13474"/>
                  <a:pt x="18423" y="13449"/>
                  <a:pt x="18474" y="13449"/>
                </a:cubicBezTo>
                <a:cubicBezTo>
                  <a:pt x="18486" y="13446"/>
                  <a:pt x="18498" y="13445"/>
                  <a:pt x="18509" y="13445"/>
                </a:cubicBezTo>
                <a:close/>
                <a:moveTo>
                  <a:pt x="20202" y="13508"/>
                </a:moveTo>
                <a:cubicBezTo>
                  <a:pt x="20234" y="13508"/>
                  <a:pt x="20269" y="13522"/>
                  <a:pt x="20297" y="13550"/>
                </a:cubicBezTo>
                <a:cubicBezTo>
                  <a:pt x="20310" y="13550"/>
                  <a:pt x="20310" y="13550"/>
                  <a:pt x="20322" y="13563"/>
                </a:cubicBezTo>
                <a:cubicBezTo>
                  <a:pt x="20347" y="13588"/>
                  <a:pt x="20372" y="13625"/>
                  <a:pt x="20372" y="13664"/>
                </a:cubicBezTo>
                <a:cubicBezTo>
                  <a:pt x="20385" y="13714"/>
                  <a:pt x="20372" y="13764"/>
                  <a:pt x="20335" y="13801"/>
                </a:cubicBezTo>
                <a:cubicBezTo>
                  <a:pt x="20310" y="13840"/>
                  <a:pt x="20259" y="13865"/>
                  <a:pt x="20209" y="13877"/>
                </a:cubicBezTo>
                <a:cubicBezTo>
                  <a:pt x="20171" y="13877"/>
                  <a:pt x="20121" y="13865"/>
                  <a:pt x="20083" y="13840"/>
                </a:cubicBezTo>
                <a:cubicBezTo>
                  <a:pt x="20033" y="13814"/>
                  <a:pt x="20008" y="13764"/>
                  <a:pt x="20008" y="13714"/>
                </a:cubicBezTo>
                <a:cubicBezTo>
                  <a:pt x="19995" y="13664"/>
                  <a:pt x="20008" y="13625"/>
                  <a:pt x="20045" y="13575"/>
                </a:cubicBezTo>
                <a:cubicBezTo>
                  <a:pt x="20070" y="13538"/>
                  <a:pt x="20121" y="13513"/>
                  <a:pt x="20171" y="13513"/>
                </a:cubicBezTo>
                <a:cubicBezTo>
                  <a:pt x="20181" y="13509"/>
                  <a:pt x="20191" y="13508"/>
                  <a:pt x="20202" y="13508"/>
                </a:cubicBezTo>
                <a:close/>
                <a:moveTo>
                  <a:pt x="18499" y="13346"/>
                </a:moveTo>
                <a:cubicBezTo>
                  <a:pt x="18486" y="13346"/>
                  <a:pt x="18474" y="13347"/>
                  <a:pt x="18461" y="13349"/>
                </a:cubicBezTo>
                <a:cubicBezTo>
                  <a:pt x="18385" y="13362"/>
                  <a:pt x="18310" y="13399"/>
                  <a:pt x="18273" y="13462"/>
                </a:cubicBezTo>
                <a:cubicBezTo>
                  <a:pt x="18184" y="13575"/>
                  <a:pt x="18197" y="13739"/>
                  <a:pt x="18298" y="13827"/>
                </a:cubicBezTo>
                <a:cubicBezTo>
                  <a:pt x="18310" y="13840"/>
                  <a:pt x="18310" y="13852"/>
                  <a:pt x="18323" y="13852"/>
                </a:cubicBezTo>
                <a:cubicBezTo>
                  <a:pt x="18375" y="13894"/>
                  <a:pt x="18437" y="13914"/>
                  <a:pt x="18497" y="13914"/>
                </a:cubicBezTo>
                <a:cubicBezTo>
                  <a:pt x="18582" y="13914"/>
                  <a:pt x="18667" y="13875"/>
                  <a:pt x="18725" y="13801"/>
                </a:cubicBezTo>
                <a:cubicBezTo>
                  <a:pt x="18762" y="13739"/>
                  <a:pt x="18788" y="13664"/>
                  <a:pt x="18776" y="13588"/>
                </a:cubicBezTo>
                <a:cubicBezTo>
                  <a:pt x="18762" y="13513"/>
                  <a:pt x="18725" y="13449"/>
                  <a:pt x="18662" y="13399"/>
                </a:cubicBezTo>
                <a:cubicBezTo>
                  <a:pt x="18610" y="13368"/>
                  <a:pt x="18558" y="13346"/>
                  <a:pt x="18499" y="13346"/>
                </a:cubicBezTo>
                <a:close/>
                <a:moveTo>
                  <a:pt x="14498" y="13545"/>
                </a:moveTo>
                <a:cubicBezTo>
                  <a:pt x="14534" y="13545"/>
                  <a:pt x="14571" y="13555"/>
                  <a:pt x="14601" y="13575"/>
                </a:cubicBezTo>
                <a:lnTo>
                  <a:pt x="14626" y="13600"/>
                </a:lnTo>
                <a:cubicBezTo>
                  <a:pt x="14688" y="13664"/>
                  <a:pt x="14701" y="13764"/>
                  <a:pt x="14638" y="13840"/>
                </a:cubicBezTo>
                <a:cubicBezTo>
                  <a:pt x="14613" y="13877"/>
                  <a:pt x="14562" y="13902"/>
                  <a:pt x="14525" y="13915"/>
                </a:cubicBezTo>
                <a:cubicBezTo>
                  <a:pt x="14475" y="13915"/>
                  <a:pt x="14425" y="13902"/>
                  <a:pt x="14386" y="13877"/>
                </a:cubicBezTo>
                <a:cubicBezTo>
                  <a:pt x="14299" y="13814"/>
                  <a:pt x="14286" y="13701"/>
                  <a:pt x="14349" y="13613"/>
                </a:cubicBezTo>
                <a:cubicBezTo>
                  <a:pt x="14387" y="13568"/>
                  <a:pt x="14443" y="13545"/>
                  <a:pt x="14498" y="13545"/>
                </a:cubicBezTo>
                <a:close/>
                <a:moveTo>
                  <a:pt x="20187" y="13409"/>
                </a:moveTo>
                <a:cubicBezTo>
                  <a:pt x="20173" y="13409"/>
                  <a:pt x="20159" y="13410"/>
                  <a:pt x="20146" y="13412"/>
                </a:cubicBezTo>
                <a:cubicBezTo>
                  <a:pt x="20083" y="13424"/>
                  <a:pt x="20008" y="13462"/>
                  <a:pt x="19970" y="13525"/>
                </a:cubicBezTo>
                <a:cubicBezTo>
                  <a:pt x="19919" y="13575"/>
                  <a:pt x="19894" y="13650"/>
                  <a:pt x="19907" y="13726"/>
                </a:cubicBezTo>
                <a:cubicBezTo>
                  <a:pt x="19919" y="13789"/>
                  <a:pt x="19945" y="13852"/>
                  <a:pt x="19995" y="13890"/>
                </a:cubicBezTo>
                <a:cubicBezTo>
                  <a:pt x="19995" y="13902"/>
                  <a:pt x="20008" y="13915"/>
                  <a:pt x="20020" y="13915"/>
                </a:cubicBezTo>
                <a:cubicBezTo>
                  <a:pt x="20083" y="13965"/>
                  <a:pt x="20159" y="13977"/>
                  <a:pt x="20234" y="13977"/>
                </a:cubicBezTo>
                <a:cubicBezTo>
                  <a:pt x="20310" y="13965"/>
                  <a:pt x="20372" y="13927"/>
                  <a:pt x="20410" y="13865"/>
                </a:cubicBezTo>
                <a:cubicBezTo>
                  <a:pt x="20461" y="13801"/>
                  <a:pt x="20486" y="13726"/>
                  <a:pt x="20473" y="13650"/>
                </a:cubicBezTo>
                <a:cubicBezTo>
                  <a:pt x="20461" y="13575"/>
                  <a:pt x="20422" y="13513"/>
                  <a:pt x="20360" y="13462"/>
                </a:cubicBezTo>
                <a:cubicBezTo>
                  <a:pt x="20308" y="13431"/>
                  <a:pt x="20248" y="13409"/>
                  <a:pt x="20187" y="13409"/>
                </a:cubicBezTo>
                <a:close/>
                <a:moveTo>
                  <a:pt x="14498" y="13448"/>
                </a:moveTo>
                <a:cubicBezTo>
                  <a:pt x="14411" y="13448"/>
                  <a:pt x="14326" y="13487"/>
                  <a:pt x="14274" y="13563"/>
                </a:cubicBezTo>
                <a:cubicBezTo>
                  <a:pt x="14185" y="13676"/>
                  <a:pt x="14198" y="13840"/>
                  <a:pt x="14299" y="13927"/>
                </a:cubicBezTo>
                <a:cubicBezTo>
                  <a:pt x="14299" y="13940"/>
                  <a:pt x="14311" y="13952"/>
                  <a:pt x="14324" y="13952"/>
                </a:cubicBezTo>
                <a:cubicBezTo>
                  <a:pt x="14386" y="14003"/>
                  <a:pt x="14462" y="14016"/>
                  <a:pt x="14537" y="14016"/>
                </a:cubicBezTo>
                <a:cubicBezTo>
                  <a:pt x="14613" y="14003"/>
                  <a:pt x="14676" y="13965"/>
                  <a:pt x="14713" y="13902"/>
                </a:cubicBezTo>
                <a:cubicBezTo>
                  <a:pt x="14814" y="13776"/>
                  <a:pt x="14789" y="13600"/>
                  <a:pt x="14663" y="13500"/>
                </a:cubicBezTo>
                <a:cubicBezTo>
                  <a:pt x="14613" y="13465"/>
                  <a:pt x="14555" y="13448"/>
                  <a:pt x="14498" y="13448"/>
                </a:cubicBezTo>
                <a:close/>
                <a:moveTo>
                  <a:pt x="6527" y="13827"/>
                </a:moveTo>
                <a:cubicBezTo>
                  <a:pt x="6527" y="13840"/>
                  <a:pt x="6527" y="13852"/>
                  <a:pt x="6539" y="13865"/>
                </a:cubicBezTo>
                <a:lnTo>
                  <a:pt x="6565" y="13890"/>
                </a:lnTo>
                <a:cubicBezTo>
                  <a:pt x="6552" y="13890"/>
                  <a:pt x="6552" y="13902"/>
                  <a:pt x="6552" y="13915"/>
                </a:cubicBezTo>
                <a:lnTo>
                  <a:pt x="6539" y="13915"/>
                </a:lnTo>
                <a:cubicBezTo>
                  <a:pt x="6533" y="13902"/>
                  <a:pt x="6521" y="13896"/>
                  <a:pt x="6508" y="13896"/>
                </a:cubicBezTo>
                <a:cubicBezTo>
                  <a:pt x="6496" y="13896"/>
                  <a:pt x="6483" y="13902"/>
                  <a:pt x="6477" y="13915"/>
                </a:cubicBezTo>
                <a:cubicBezTo>
                  <a:pt x="6464" y="13927"/>
                  <a:pt x="6452" y="13965"/>
                  <a:pt x="6477" y="13977"/>
                </a:cubicBezTo>
                <a:lnTo>
                  <a:pt x="6527" y="14028"/>
                </a:lnTo>
                <a:lnTo>
                  <a:pt x="6527" y="14028"/>
                </a:lnTo>
                <a:lnTo>
                  <a:pt x="6452" y="13991"/>
                </a:lnTo>
                <a:cubicBezTo>
                  <a:pt x="6446" y="13985"/>
                  <a:pt x="6437" y="13982"/>
                  <a:pt x="6426" y="13982"/>
                </a:cubicBezTo>
                <a:cubicBezTo>
                  <a:pt x="6412" y="13982"/>
                  <a:pt x="6396" y="13988"/>
                  <a:pt x="6388" y="14003"/>
                </a:cubicBezTo>
                <a:lnTo>
                  <a:pt x="6388" y="14041"/>
                </a:lnTo>
                <a:cubicBezTo>
                  <a:pt x="6388" y="14041"/>
                  <a:pt x="6376" y="14041"/>
                  <a:pt x="6376" y="14028"/>
                </a:cubicBezTo>
                <a:lnTo>
                  <a:pt x="6351" y="14028"/>
                </a:lnTo>
                <a:lnTo>
                  <a:pt x="6527" y="13827"/>
                </a:lnTo>
                <a:close/>
                <a:moveTo>
                  <a:pt x="21227" y="14041"/>
                </a:moveTo>
                <a:cubicBezTo>
                  <a:pt x="21234" y="14041"/>
                  <a:pt x="21237" y="14044"/>
                  <a:pt x="21241" y="14048"/>
                </a:cubicBezTo>
                <a:lnTo>
                  <a:pt x="21241" y="14048"/>
                </a:lnTo>
                <a:cubicBezTo>
                  <a:pt x="21236" y="14045"/>
                  <a:pt x="21232" y="14043"/>
                  <a:pt x="21227" y="14041"/>
                </a:cubicBezTo>
                <a:close/>
                <a:moveTo>
                  <a:pt x="16071" y="13714"/>
                </a:moveTo>
                <a:cubicBezTo>
                  <a:pt x="16122" y="13714"/>
                  <a:pt x="16160" y="13726"/>
                  <a:pt x="16210" y="13751"/>
                </a:cubicBezTo>
                <a:lnTo>
                  <a:pt x="16222" y="13764"/>
                </a:lnTo>
                <a:cubicBezTo>
                  <a:pt x="16286" y="13827"/>
                  <a:pt x="16298" y="13940"/>
                  <a:pt x="16235" y="14016"/>
                </a:cubicBezTo>
                <a:cubicBezTo>
                  <a:pt x="16210" y="14053"/>
                  <a:pt x="16172" y="14078"/>
                  <a:pt x="16122" y="14078"/>
                </a:cubicBezTo>
                <a:cubicBezTo>
                  <a:pt x="16109" y="14081"/>
                  <a:pt x="16096" y="14083"/>
                  <a:pt x="16084" y="14083"/>
                </a:cubicBezTo>
                <a:cubicBezTo>
                  <a:pt x="16047" y="14083"/>
                  <a:pt x="16012" y="14069"/>
                  <a:pt x="15984" y="14041"/>
                </a:cubicBezTo>
                <a:cubicBezTo>
                  <a:pt x="15946" y="14016"/>
                  <a:pt x="15920" y="13977"/>
                  <a:pt x="15908" y="13927"/>
                </a:cubicBezTo>
                <a:cubicBezTo>
                  <a:pt x="15908" y="13877"/>
                  <a:pt x="15920" y="13827"/>
                  <a:pt x="15946" y="13789"/>
                </a:cubicBezTo>
                <a:cubicBezTo>
                  <a:pt x="15971" y="13751"/>
                  <a:pt x="16021" y="13726"/>
                  <a:pt x="16071" y="13714"/>
                </a:cubicBezTo>
                <a:close/>
                <a:moveTo>
                  <a:pt x="21251" y="14053"/>
                </a:moveTo>
                <a:lnTo>
                  <a:pt x="21251" y="14053"/>
                </a:lnTo>
                <a:cubicBezTo>
                  <a:pt x="21251" y="14053"/>
                  <a:pt x="21252" y="14053"/>
                  <a:pt x="21252" y="14053"/>
                </a:cubicBezTo>
                <a:lnTo>
                  <a:pt x="21303" y="14053"/>
                </a:lnTo>
                <a:cubicBezTo>
                  <a:pt x="21316" y="14053"/>
                  <a:pt x="21328" y="14066"/>
                  <a:pt x="21341" y="14066"/>
                </a:cubicBezTo>
                <a:lnTo>
                  <a:pt x="21316" y="14103"/>
                </a:lnTo>
                <a:cubicBezTo>
                  <a:pt x="21316" y="14091"/>
                  <a:pt x="21316" y="14091"/>
                  <a:pt x="21303" y="14091"/>
                </a:cubicBezTo>
                <a:cubicBezTo>
                  <a:pt x="21285" y="14074"/>
                  <a:pt x="21268" y="14062"/>
                  <a:pt x="21251" y="14053"/>
                </a:cubicBezTo>
                <a:close/>
                <a:moveTo>
                  <a:pt x="17694" y="13759"/>
                </a:moveTo>
                <a:cubicBezTo>
                  <a:pt x="17731" y="13759"/>
                  <a:pt x="17766" y="13774"/>
                  <a:pt x="17795" y="13801"/>
                </a:cubicBezTo>
                <a:cubicBezTo>
                  <a:pt x="17795" y="13801"/>
                  <a:pt x="17807" y="13801"/>
                  <a:pt x="17807" y="13814"/>
                </a:cubicBezTo>
                <a:cubicBezTo>
                  <a:pt x="17845" y="13840"/>
                  <a:pt x="17857" y="13877"/>
                  <a:pt x="17857" y="13915"/>
                </a:cubicBezTo>
                <a:cubicBezTo>
                  <a:pt x="17870" y="13965"/>
                  <a:pt x="17857" y="14016"/>
                  <a:pt x="17832" y="14053"/>
                </a:cubicBezTo>
                <a:cubicBezTo>
                  <a:pt x="17796" y="14105"/>
                  <a:pt x="17738" y="14130"/>
                  <a:pt x="17681" y="14130"/>
                </a:cubicBezTo>
                <a:cubicBezTo>
                  <a:pt x="17640" y="14130"/>
                  <a:pt x="17600" y="14117"/>
                  <a:pt x="17568" y="14091"/>
                </a:cubicBezTo>
                <a:cubicBezTo>
                  <a:pt x="17480" y="14028"/>
                  <a:pt x="17468" y="13915"/>
                  <a:pt x="17530" y="13827"/>
                </a:cubicBezTo>
                <a:cubicBezTo>
                  <a:pt x="17568" y="13789"/>
                  <a:pt x="17606" y="13764"/>
                  <a:pt x="17656" y="13764"/>
                </a:cubicBezTo>
                <a:cubicBezTo>
                  <a:pt x="17669" y="13761"/>
                  <a:pt x="17681" y="13759"/>
                  <a:pt x="17694" y="13759"/>
                </a:cubicBezTo>
                <a:close/>
                <a:moveTo>
                  <a:pt x="16059" y="13613"/>
                </a:moveTo>
                <a:cubicBezTo>
                  <a:pt x="15984" y="13625"/>
                  <a:pt x="15908" y="13664"/>
                  <a:pt x="15870" y="13726"/>
                </a:cubicBezTo>
                <a:cubicBezTo>
                  <a:pt x="15820" y="13789"/>
                  <a:pt x="15808" y="13865"/>
                  <a:pt x="15808" y="13940"/>
                </a:cubicBezTo>
                <a:cubicBezTo>
                  <a:pt x="15820" y="14003"/>
                  <a:pt x="15845" y="14053"/>
                  <a:pt x="15895" y="14103"/>
                </a:cubicBezTo>
                <a:cubicBezTo>
                  <a:pt x="15908" y="14103"/>
                  <a:pt x="15908" y="14116"/>
                  <a:pt x="15920" y="14128"/>
                </a:cubicBezTo>
                <a:cubicBezTo>
                  <a:pt x="15972" y="14160"/>
                  <a:pt x="16032" y="14182"/>
                  <a:pt x="16094" y="14182"/>
                </a:cubicBezTo>
                <a:cubicBezTo>
                  <a:pt x="16107" y="14182"/>
                  <a:pt x="16121" y="14181"/>
                  <a:pt x="16135" y="14179"/>
                </a:cubicBezTo>
                <a:cubicBezTo>
                  <a:pt x="16210" y="14167"/>
                  <a:pt x="16273" y="14128"/>
                  <a:pt x="16323" y="14066"/>
                </a:cubicBezTo>
                <a:cubicBezTo>
                  <a:pt x="16411" y="13940"/>
                  <a:pt x="16386" y="13764"/>
                  <a:pt x="16261" y="13676"/>
                </a:cubicBezTo>
                <a:cubicBezTo>
                  <a:pt x="16210" y="13625"/>
                  <a:pt x="16135" y="13613"/>
                  <a:pt x="16059" y="13613"/>
                </a:cubicBezTo>
                <a:close/>
                <a:moveTo>
                  <a:pt x="17685" y="13660"/>
                </a:moveTo>
                <a:cubicBezTo>
                  <a:pt x="17671" y="13660"/>
                  <a:pt x="17658" y="13661"/>
                  <a:pt x="17644" y="13664"/>
                </a:cubicBezTo>
                <a:cubicBezTo>
                  <a:pt x="17568" y="13676"/>
                  <a:pt x="17505" y="13714"/>
                  <a:pt x="17455" y="13776"/>
                </a:cubicBezTo>
                <a:cubicBezTo>
                  <a:pt x="17367" y="13890"/>
                  <a:pt x="17379" y="14053"/>
                  <a:pt x="17480" y="14141"/>
                </a:cubicBezTo>
                <a:cubicBezTo>
                  <a:pt x="17493" y="14153"/>
                  <a:pt x="17493" y="14167"/>
                  <a:pt x="17505" y="14167"/>
                </a:cubicBezTo>
                <a:cubicBezTo>
                  <a:pt x="17557" y="14209"/>
                  <a:pt x="17619" y="14229"/>
                  <a:pt x="17680" y="14229"/>
                </a:cubicBezTo>
                <a:cubicBezTo>
                  <a:pt x="17765" y="14229"/>
                  <a:pt x="17849" y="14190"/>
                  <a:pt x="17907" y="14116"/>
                </a:cubicBezTo>
                <a:cubicBezTo>
                  <a:pt x="17946" y="14053"/>
                  <a:pt x="17971" y="13977"/>
                  <a:pt x="17958" y="13902"/>
                </a:cubicBezTo>
                <a:cubicBezTo>
                  <a:pt x="17946" y="13827"/>
                  <a:pt x="17907" y="13764"/>
                  <a:pt x="17857" y="13714"/>
                </a:cubicBezTo>
                <a:cubicBezTo>
                  <a:pt x="17806" y="13683"/>
                  <a:pt x="17746" y="13660"/>
                  <a:pt x="17685" y="13660"/>
                </a:cubicBezTo>
                <a:close/>
                <a:moveTo>
                  <a:pt x="19253" y="13927"/>
                </a:moveTo>
                <a:cubicBezTo>
                  <a:pt x="19304" y="13927"/>
                  <a:pt x="19354" y="13940"/>
                  <a:pt x="19391" y="13965"/>
                </a:cubicBezTo>
                <a:lnTo>
                  <a:pt x="19404" y="13977"/>
                </a:lnTo>
                <a:cubicBezTo>
                  <a:pt x="19442" y="14003"/>
                  <a:pt x="19455" y="14041"/>
                  <a:pt x="19467" y="14091"/>
                </a:cubicBezTo>
                <a:cubicBezTo>
                  <a:pt x="19467" y="14141"/>
                  <a:pt x="19455" y="14179"/>
                  <a:pt x="19429" y="14229"/>
                </a:cubicBezTo>
                <a:cubicBezTo>
                  <a:pt x="19391" y="14267"/>
                  <a:pt x="19354" y="14292"/>
                  <a:pt x="19304" y="14292"/>
                </a:cubicBezTo>
                <a:cubicBezTo>
                  <a:pt x="19291" y="14295"/>
                  <a:pt x="19279" y="14297"/>
                  <a:pt x="19267" y="14297"/>
                </a:cubicBezTo>
                <a:cubicBezTo>
                  <a:pt x="19229" y="14297"/>
                  <a:pt x="19194" y="14283"/>
                  <a:pt x="19165" y="14254"/>
                </a:cubicBezTo>
                <a:cubicBezTo>
                  <a:pt x="19128" y="14229"/>
                  <a:pt x="19103" y="14192"/>
                  <a:pt x="19089" y="14141"/>
                </a:cubicBezTo>
                <a:cubicBezTo>
                  <a:pt x="19089" y="14091"/>
                  <a:pt x="19103" y="14041"/>
                  <a:pt x="19128" y="14003"/>
                </a:cubicBezTo>
                <a:cubicBezTo>
                  <a:pt x="19165" y="13965"/>
                  <a:pt x="19203" y="13940"/>
                  <a:pt x="19253" y="13927"/>
                </a:cubicBezTo>
                <a:close/>
                <a:moveTo>
                  <a:pt x="13698" y="13980"/>
                </a:moveTo>
                <a:cubicBezTo>
                  <a:pt x="13735" y="13980"/>
                  <a:pt x="13774" y="13991"/>
                  <a:pt x="13808" y="14016"/>
                </a:cubicBezTo>
                <a:cubicBezTo>
                  <a:pt x="13808" y="14028"/>
                  <a:pt x="13821" y="14028"/>
                  <a:pt x="13821" y="14028"/>
                </a:cubicBezTo>
                <a:cubicBezTo>
                  <a:pt x="13846" y="14066"/>
                  <a:pt x="13871" y="14103"/>
                  <a:pt x="13871" y="14141"/>
                </a:cubicBezTo>
                <a:cubicBezTo>
                  <a:pt x="13883" y="14192"/>
                  <a:pt x="13871" y="14242"/>
                  <a:pt x="13846" y="14279"/>
                </a:cubicBezTo>
                <a:cubicBezTo>
                  <a:pt x="13807" y="14325"/>
                  <a:pt x="13745" y="14353"/>
                  <a:pt x="13686" y="14353"/>
                </a:cubicBezTo>
                <a:cubicBezTo>
                  <a:pt x="13648" y="14353"/>
                  <a:pt x="13611" y="14342"/>
                  <a:pt x="13581" y="14317"/>
                </a:cubicBezTo>
                <a:cubicBezTo>
                  <a:pt x="13494" y="14254"/>
                  <a:pt x="13481" y="14141"/>
                  <a:pt x="13544" y="14053"/>
                </a:cubicBezTo>
                <a:cubicBezTo>
                  <a:pt x="13582" y="14007"/>
                  <a:pt x="13639" y="13980"/>
                  <a:pt x="13698" y="13980"/>
                </a:cubicBezTo>
                <a:close/>
                <a:moveTo>
                  <a:pt x="19240" y="13827"/>
                </a:moveTo>
                <a:cubicBezTo>
                  <a:pt x="19165" y="13840"/>
                  <a:pt x="19103" y="13877"/>
                  <a:pt x="19052" y="13940"/>
                </a:cubicBezTo>
                <a:cubicBezTo>
                  <a:pt x="19002" y="14003"/>
                  <a:pt x="18989" y="14078"/>
                  <a:pt x="19002" y="14153"/>
                </a:cubicBezTo>
                <a:cubicBezTo>
                  <a:pt x="19002" y="14217"/>
                  <a:pt x="19039" y="14267"/>
                  <a:pt x="19077" y="14317"/>
                </a:cubicBezTo>
                <a:cubicBezTo>
                  <a:pt x="19089" y="14317"/>
                  <a:pt x="19103" y="14330"/>
                  <a:pt x="19103" y="14343"/>
                </a:cubicBezTo>
                <a:cubicBezTo>
                  <a:pt x="19154" y="14373"/>
                  <a:pt x="19215" y="14396"/>
                  <a:pt x="19277" y="14396"/>
                </a:cubicBezTo>
                <a:cubicBezTo>
                  <a:pt x="19290" y="14396"/>
                  <a:pt x="19303" y="14395"/>
                  <a:pt x="19316" y="14393"/>
                </a:cubicBezTo>
                <a:cubicBezTo>
                  <a:pt x="19391" y="14380"/>
                  <a:pt x="19455" y="14343"/>
                  <a:pt x="19505" y="14279"/>
                </a:cubicBezTo>
                <a:cubicBezTo>
                  <a:pt x="19555" y="14229"/>
                  <a:pt x="19567" y="14153"/>
                  <a:pt x="19555" y="14078"/>
                </a:cubicBezTo>
                <a:cubicBezTo>
                  <a:pt x="19555" y="14003"/>
                  <a:pt x="19505" y="13927"/>
                  <a:pt x="19455" y="13890"/>
                </a:cubicBezTo>
                <a:cubicBezTo>
                  <a:pt x="19391" y="13840"/>
                  <a:pt x="19316" y="13827"/>
                  <a:pt x="19240" y="13827"/>
                </a:cubicBezTo>
                <a:close/>
                <a:moveTo>
                  <a:pt x="15292" y="14023"/>
                </a:moveTo>
                <a:cubicBezTo>
                  <a:pt x="15329" y="14023"/>
                  <a:pt x="15364" y="14037"/>
                  <a:pt x="15392" y="14066"/>
                </a:cubicBezTo>
                <a:lnTo>
                  <a:pt x="15405" y="14078"/>
                </a:lnTo>
                <a:cubicBezTo>
                  <a:pt x="15443" y="14103"/>
                  <a:pt x="15456" y="14141"/>
                  <a:pt x="15468" y="14192"/>
                </a:cubicBezTo>
                <a:cubicBezTo>
                  <a:pt x="15468" y="14229"/>
                  <a:pt x="15456" y="14279"/>
                  <a:pt x="15431" y="14317"/>
                </a:cubicBezTo>
                <a:cubicBezTo>
                  <a:pt x="15392" y="14368"/>
                  <a:pt x="15355" y="14393"/>
                  <a:pt x="15305" y="14393"/>
                </a:cubicBezTo>
                <a:cubicBezTo>
                  <a:pt x="15292" y="14396"/>
                  <a:pt x="15280" y="14397"/>
                  <a:pt x="15268" y="14397"/>
                </a:cubicBezTo>
                <a:cubicBezTo>
                  <a:pt x="15230" y="14397"/>
                  <a:pt x="15195" y="14383"/>
                  <a:pt x="15166" y="14355"/>
                </a:cubicBezTo>
                <a:cubicBezTo>
                  <a:pt x="15129" y="14330"/>
                  <a:pt x="15104" y="14279"/>
                  <a:pt x="15091" y="14242"/>
                </a:cubicBezTo>
                <a:cubicBezTo>
                  <a:pt x="15091" y="14192"/>
                  <a:pt x="15104" y="14141"/>
                  <a:pt x="15129" y="14103"/>
                </a:cubicBezTo>
                <a:cubicBezTo>
                  <a:pt x="15166" y="14066"/>
                  <a:pt x="15204" y="14041"/>
                  <a:pt x="15254" y="14028"/>
                </a:cubicBezTo>
                <a:cubicBezTo>
                  <a:pt x="15267" y="14025"/>
                  <a:pt x="15279" y="14023"/>
                  <a:pt x="15292" y="14023"/>
                </a:cubicBezTo>
                <a:close/>
                <a:moveTo>
                  <a:pt x="10181" y="13508"/>
                </a:moveTo>
                <a:cubicBezTo>
                  <a:pt x="10146" y="13508"/>
                  <a:pt x="10110" y="13562"/>
                  <a:pt x="10149" y="13600"/>
                </a:cubicBezTo>
                <a:cubicBezTo>
                  <a:pt x="10426" y="13865"/>
                  <a:pt x="10702" y="14128"/>
                  <a:pt x="10979" y="14405"/>
                </a:cubicBezTo>
                <a:cubicBezTo>
                  <a:pt x="10989" y="14412"/>
                  <a:pt x="10999" y="14416"/>
                  <a:pt x="11010" y="14416"/>
                </a:cubicBezTo>
                <a:cubicBezTo>
                  <a:pt x="11054" y="14416"/>
                  <a:pt x="11095" y="14360"/>
                  <a:pt x="11054" y="14330"/>
                </a:cubicBezTo>
                <a:cubicBezTo>
                  <a:pt x="10778" y="14066"/>
                  <a:pt x="10488" y="13789"/>
                  <a:pt x="10211" y="13525"/>
                </a:cubicBezTo>
                <a:cubicBezTo>
                  <a:pt x="10203" y="13513"/>
                  <a:pt x="10192" y="13508"/>
                  <a:pt x="10181" y="13508"/>
                </a:cubicBezTo>
                <a:close/>
                <a:moveTo>
                  <a:pt x="13686" y="13883"/>
                </a:moveTo>
                <a:cubicBezTo>
                  <a:pt x="13603" y="13883"/>
                  <a:pt x="13519" y="13918"/>
                  <a:pt x="13469" y="13991"/>
                </a:cubicBezTo>
                <a:cubicBezTo>
                  <a:pt x="13380" y="14103"/>
                  <a:pt x="13393" y="14267"/>
                  <a:pt x="13494" y="14368"/>
                </a:cubicBezTo>
                <a:lnTo>
                  <a:pt x="13519" y="14393"/>
                </a:lnTo>
                <a:cubicBezTo>
                  <a:pt x="13573" y="14430"/>
                  <a:pt x="13636" y="14449"/>
                  <a:pt x="13698" y="14449"/>
                </a:cubicBezTo>
                <a:cubicBezTo>
                  <a:pt x="13781" y="14449"/>
                  <a:pt x="13864" y="14415"/>
                  <a:pt x="13922" y="14343"/>
                </a:cubicBezTo>
                <a:cubicBezTo>
                  <a:pt x="13959" y="14279"/>
                  <a:pt x="13984" y="14204"/>
                  <a:pt x="13972" y="14128"/>
                </a:cubicBezTo>
                <a:cubicBezTo>
                  <a:pt x="13959" y="14053"/>
                  <a:pt x="13922" y="13991"/>
                  <a:pt x="13858" y="13940"/>
                </a:cubicBezTo>
                <a:cubicBezTo>
                  <a:pt x="13810" y="13903"/>
                  <a:pt x="13748" y="13883"/>
                  <a:pt x="13686" y="13883"/>
                </a:cubicBezTo>
                <a:close/>
                <a:moveTo>
                  <a:pt x="6741" y="14317"/>
                </a:moveTo>
                <a:cubicBezTo>
                  <a:pt x="6729" y="14317"/>
                  <a:pt x="6715" y="14317"/>
                  <a:pt x="6703" y="14330"/>
                </a:cubicBezTo>
                <a:cubicBezTo>
                  <a:pt x="6690" y="14343"/>
                  <a:pt x="6690" y="14355"/>
                  <a:pt x="6690" y="14368"/>
                </a:cubicBezTo>
                <a:cubicBezTo>
                  <a:pt x="6690" y="14380"/>
                  <a:pt x="6690" y="14393"/>
                  <a:pt x="6703" y="14393"/>
                </a:cubicBezTo>
                <a:cubicBezTo>
                  <a:pt x="6729" y="14418"/>
                  <a:pt x="6754" y="14430"/>
                  <a:pt x="6766" y="14455"/>
                </a:cubicBezTo>
                <a:lnTo>
                  <a:pt x="6791" y="14455"/>
                </a:lnTo>
                <a:cubicBezTo>
                  <a:pt x="6791" y="14468"/>
                  <a:pt x="6804" y="14468"/>
                  <a:pt x="6804" y="14468"/>
                </a:cubicBezTo>
                <a:cubicBezTo>
                  <a:pt x="6816" y="14468"/>
                  <a:pt x="6829" y="14455"/>
                  <a:pt x="6841" y="14455"/>
                </a:cubicBezTo>
                <a:cubicBezTo>
                  <a:pt x="6854" y="14443"/>
                  <a:pt x="6854" y="14430"/>
                  <a:pt x="6854" y="14418"/>
                </a:cubicBezTo>
                <a:cubicBezTo>
                  <a:pt x="6854" y="14405"/>
                  <a:pt x="6854" y="14393"/>
                  <a:pt x="6841" y="14380"/>
                </a:cubicBezTo>
                <a:cubicBezTo>
                  <a:pt x="6816" y="14368"/>
                  <a:pt x="6791" y="14343"/>
                  <a:pt x="6779" y="14330"/>
                </a:cubicBezTo>
                <a:cubicBezTo>
                  <a:pt x="6766" y="14330"/>
                  <a:pt x="6766" y="14317"/>
                  <a:pt x="6754" y="14317"/>
                </a:cubicBezTo>
                <a:close/>
                <a:moveTo>
                  <a:pt x="15279" y="13924"/>
                </a:moveTo>
                <a:cubicBezTo>
                  <a:pt x="15267" y="13924"/>
                  <a:pt x="15254" y="13925"/>
                  <a:pt x="15241" y="13927"/>
                </a:cubicBezTo>
                <a:cubicBezTo>
                  <a:pt x="15166" y="13940"/>
                  <a:pt x="15104" y="13977"/>
                  <a:pt x="15053" y="14041"/>
                </a:cubicBezTo>
                <a:cubicBezTo>
                  <a:pt x="15003" y="14103"/>
                  <a:pt x="14990" y="14179"/>
                  <a:pt x="15003" y="14254"/>
                </a:cubicBezTo>
                <a:cubicBezTo>
                  <a:pt x="15003" y="14317"/>
                  <a:pt x="15040" y="14368"/>
                  <a:pt x="15078" y="14418"/>
                </a:cubicBezTo>
                <a:cubicBezTo>
                  <a:pt x="15091" y="14418"/>
                  <a:pt x="15104" y="14430"/>
                  <a:pt x="15104" y="14443"/>
                </a:cubicBezTo>
                <a:cubicBezTo>
                  <a:pt x="15155" y="14474"/>
                  <a:pt x="15216" y="14497"/>
                  <a:pt x="15278" y="14497"/>
                </a:cubicBezTo>
                <a:cubicBezTo>
                  <a:pt x="15291" y="14497"/>
                  <a:pt x="15304" y="14496"/>
                  <a:pt x="15317" y="14494"/>
                </a:cubicBezTo>
                <a:cubicBezTo>
                  <a:pt x="15392" y="14480"/>
                  <a:pt x="15456" y="14443"/>
                  <a:pt x="15506" y="14380"/>
                </a:cubicBezTo>
                <a:cubicBezTo>
                  <a:pt x="15556" y="14317"/>
                  <a:pt x="15568" y="14254"/>
                  <a:pt x="15556" y="14179"/>
                </a:cubicBezTo>
                <a:cubicBezTo>
                  <a:pt x="15543" y="14103"/>
                  <a:pt x="15506" y="14028"/>
                  <a:pt x="15456" y="13991"/>
                </a:cubicBezTo>
                <a:cubicBezTo>
                  <a:pt x="15403" y="13949"/>
                  <a:pt x="15342" y="13924"/>
                  <a:pt x="15279" y="13924"/>
                </a:cubicBezTo>
                <a:close/>
                <a:moveTo>
                  <a:pt x="11494" y="14036"/>
                </a:moveTo>
                <a:cubicBezTo>
                  <a:pt x="11445" y="14036"/>
                  <a:pt x="11415" y="14095"/>
                  <a:pt x="11469" y="14116"/>
                </a:cubicBezTo>
                <a:cubicBezTo>
                  <a:pt x="11746" y="14242"/>
                  <a:pt x="12022" y="14368"/>
                  <a:pt x="12299" y="14506"/>
                </a:cubicBezTo>
                <a:cubicBezTo>
                  <a:pt x="12305" y="14509"/>
                  <a:pt x="12311" y="14510"/>
                  <a:pt x="12317" y="14510"/>
                </a:cubicBezTo>
                <a:cubicBezTo>
                  <a:pt x="12360" y="14510"/>
                  <a:pt x="12392" y="14440"/>
                  <a:pt x="12337" y="14418"/>
                </a:cubicBezTo>
                <a:cubicBezTo>
                  <a:pt x="12060" y="14292"/>
                  <a:pt x="11796" y="14167"/>
                  <a:pt x="11519" y="14041"/>
                </a:cubicBezTo>
                <a:cubicBezTo>
                  <a:pt x="11510" y="14037"/>
                  <a:pt x="11502" y="14036"/>
                  <a:pt x="11494" y="14036"/>
                </a:cubicBezTo>
                <a:close/>
                <a:moveTo>
                  <a:pt x="21026" y="14468"/>
                </a:moveTo>
                <a:cubicBezTo>
                  <a:pt x="21039" y="14468"/>
                  <a:pt x="21051" y="14480"/>
                  <a:pt x="21064" y="14480"/>
                </a:cubicBezTo>
                <a:lnTo>
                  <a:pt x="21014" y="14556"/>
                </a:lnTo>
                <a:lnTo>
                  <a:pt x="20964" y="14506"/>
                </a:lnTo>
                <a:lnTo>
                  <a:pt x="20976" y="14506"/>
                </a:lnTo>
                <a:cubicBezTo>
                  <a:pt x="20981" y="14508"/>
                  <a:pt x="20986" y="14509"/>
                  <a:pt x="20990" y="14509"/>
                </a:cubicBezTo>
                <a:cubicBezTo>
                  <a:pt x="21010" y="14509"/>
                  <a:pt x="21026" y="14491"/>
                  <a:pt x="21026" y="14480"/>
                </a:cubicBezTo>
                <a:lnTo>
                  <a:pt x="21026" y="14468"/>
                </a:lnTo>
                <a:close/>
                <a:moveTo>
                  <a:pt x="16851" y="14192"/>
                </a:moveTo>
                <a:cubicBezTo>
                  <a:pt x="16901" y="14192"/>
                  <a:pt x="16952" y="14204"/>
                  <a:pt x="16990" y="14229"/>
                </a:cubicBezTo>
                <a:lnTo>
                  <a:pt x="17002" y="14242"/>
                </a:lnTo>
                <a:cubicBezTo>
                  <a:pt x="17077" y="14317"/>
                  <a:pt x="17077" y="14418"/>
                  <a:pt x="17027" y="14494"/>
                </a:cubicBezTo>
                <a:cubicBezTo>
                  <a:pt x="16989" y="14539"/>
                  <a:pt x="16932" y="14567"/>
                  <a:pt x="16874" y="14567"/>
                </a:cubicBezTo>
                <a:cubicBezTo>
                  <a:pt x="16836" y="14567"/>
                  <a:pt x="16798" y="14556"/>
                  <a:pt x="16764" y="14531"/>
                </a:cubicBezTo>
                <a:cubicBezTo>
                  <a:pt x="16725" y="14494"/>
                  <a:pt x="16700" y="14455"/>
                  <a:pt x="16700" y="14405"/>
                </a:cubicBezTo>
                <a:cubicBezTo>
                  <a:pt x="16688" y="14355"/>
                  <a:pt x="16700" y="14304"/>
                  <a:pt x="16725" y="14267"/>
                </a:cubicBezTo>
                <a:cubicBezTo>
                  <a:pt x="16764" y="14229"/>
                  <a:pt x="16801" y="14204"/>
                  <a:pt x="16851" y="14192"/>
                </a:cubicBezTo>
                <a:close/>
                <a:moveTo>
                  <a:pt x="18473" y="14237"/>
                </a:moveTo>
                <a:cubicBezTo>
                  <a:pt x="18510" y="14237"/>
                  <a:pt x="18546" y="14251"/>
                  <a:pt x="18574" y="14279"/>
                </a:cubicBezTo>
                <a:cubicBezTo>
                  <a:pt x="18586" y="14279"/>
                  <a:pt x="18586" y="14292"/>
                  <a:pt x="18599" y="14292"/>
                </a:cubicBezTo>
                <a:cubicBezTo>
                  <a:pt x="18662" y="14355"/>
                  <a:pt x="18675" y="14468"/>
                  <a:pt x="18612" y="14544"/>
                </a:cubicBezTo>
                <a:cubicBezTo>
                  <a:pt x="18576" y="14587"/>
                  <a:pt x="18524" y="14609"/>
                  <a:pt x="18470" y="14609"/>
                </a:cubicBezTo>
                <a:cubicBezTo>
                  <a:pt x="18429" y="14609"/>
                  <a:pt x="18386" y="14596"/>
                  <a:pt x="18348" y="14569"/>
                </a:cubicBezTo>
                <a:cubicBezTo>
                  <a:pt x="18310" y="14544"/>
                  <a:pt x="18285" y="14494"/>
                  <a:pt x="18285" y="14455"/>
                </a:cubicBezTo>
                <a:cubicBezTo>
                  <a:pt x="18273" y="14405"/>
                  <a:pt x="18285" y="14355"/>
                  <a:pt x="18323" y="14317"/>
                </a:cubicBezTo>
                <a:cubicBezTo>
                  <a:pt x="18348" y="14279"/>
                  <a:pt x="18385" y="14254"/>
                  <a:pt x="18436" y="14242"/>
                </a:cubicBezTo>
                <a:cubicBezTo>
                  <a:pt x="18448" y="14239"/>
                  <a:pt x="18461" y="14237"/>
                  <a:pt x="18473" y="14237"/>
                </a:cubicBezTo>
                <a:close/>
                <a:moveTo>
                  <a:pt x="16892" y="14099"/>
                </a:moveTo>
                <a:cubicBezTo>
                  <a:pt x="16874" y="14099"/>
                  <a:pt x="16857" y="14100"/>
                  <a:pt x="16839" y="14103"/>
                </a:cubicBezTo>
                <a:cubicBezTo>
                  <a:pt x="16764" y="14103"/>
                  <a:pt x="16700" y="14153"/>
                  <a:pt x="16650" y="14204"/>
                </a:cubicBezTo>
                <a:cubicBezTo>
                  <a:pt x="16613" y="14267"/>
                  <a:pt x="16587" y="14343"/>
                  <a:pt x="16600" y="14418"/>
                </a:cubicBezTo>
                <a:cubicBezTo>
                  <a:pt x="16600" y="14480"/>
                  <a:pt x="16638" y="14544"/>
                  <a:pt x="16675" y="14581"/>
                </a:cubicBezTo>
                <a:cubicBezTo>
                  <a:pt x="16688" y="14594"/>
                  <a:pt x="16700" y="14594"/>
                  <a:pt x="16700" y="14606"/>
                </a:cubicBezTo>
                <a:cubicBezTo>
                  <a:pt x="16754" y="14644"/>
                  <a:pt x="16819" y="14663"/>
                  <a:pt x="16882" y="14663"/>
                </a:cubicBezTo>
                <a:cubicBezTo>
                  <a:pt x="16969" y="14663"/>
                  <a:pt x="17052" y="14628"/>
                  <a:pt x="17103" y="14556"/>
                </a:cubicBezTo>
                <a:cubicBezTo>
                  <a:pt x="17153" y="14494"/>
                  <a:pt x="17166" y="14418"/>
                  <a:pt x="17153" y="14343"/>
                </a:cubicBezTo>
                <a:cubicBezTo>
                  <a:pt x="17153" y="14267"/>
                  <a:pt x="17116" y="14204"/>
                  <a:pt x="17052" y="14153"/>
                </a:cubicBezTo>
                <a:cubicBezTo>
                  <a:pt x="17004" y="14115"/>
                  <a:pt x="16949" y="14099"/>
                  <a:pt x="16892" y="14099"/>
                </a:cubicBezTo>
                <a:close/>
                <a:moveTo>
                  <a:pt x="12887" y="14294"/>
                </a:moveTo>
                <a:cubicBezTo>
                  <a:pt x="12925" y="14294"/>
                  <a:pt x="12962" y="14305"/>
                  <a:pt x="12991" y="14330"/>
                </a:cubicBezTo>
                <a:cubicBezTo>
                  <a:pt x="12991" y="14343"/>
                  <a:pt x="13003" y="14343"/>
                  <a:pt x="13003" y="14343"/>
                </a:cubicBezTo>
                <a:cubicBezTo>
                  <a:pt x="13078" y="14405"/>
                  <a:pt x="13078" y="14519"/>
                  <a:pt x="13028" y="14594"/>
                </a:cubicBezTo>
                <a:cubicBezTo>
                  <a:pt x="12991" y="14631"/>
                  <a:pt x="12953" y="14656"/>
                  <a:pt x="12902" y="14670"/>
                </a:cubicBezTo>
                <a:cubicBezTo>
                  <a:pt x="12852" y="14670"/>
                  <a:pt x="12802" y="14656"/>
                  <a:pt x="12765" y="14631"/>
                </a:cubicBezTo>
                <a:cubicBezTo>
                  <a:pt x="12726" y="14594"/>
                  <a:pt x="12701" y="14556"/>
                  <a:pt x="12689" y="14506"/>
                </a:cubicBezTo>
                <a:cubicBezTo>
                  <a:pt x="12689" y="14455"/>
                  <a:pt x="12701" y="14405"/>
                  <a:pt x="12726" y="14368"/>
                </a:cubicBezTo>
                <a:cubicBezTo>
                  <a:pt x="12765" y="14322"/>
                  <a:pt x="12827" y="14294"/>
                  <a:pt x="12887" y="14294"/>
                </a:cubicBezTo>
                <a:close/>
                <a:moveTo>
                  <a:pt x="18463" y="14138"/>
                </a:moveTo>
                <a:cubicBezTo>
                  <a:pt x="18450" y="14138"/>
                  <a:pt x="18437" y="14139"/>
                  <a:pt x="18423" y="14141"/>
                </a:cubicBezTo>
                <a:cubicBezTo>
                  <a:pt x="18348" y="14153"/>
                  <a:pt x="18285" y="14192"/>
                  <a:pt x="18234" y="14254"/>
                </a:cubicBezTo>
                <a:cubicBezTo>
                  <a:pt x="18197" y="14317"/>
                  <a:pt x="18172" y="14393"/>
                  <a:pt x="18184" y="14468"/>
                </a:cubicBezTo>
                <a:cubicBezTo>
                  <a:pt x="18197" y="14531"/>
                  <a:pt x="18222" y="14581"/>
                  <a:pt x="18273" y="14631"/>
                </a:cubicBezTo>
                <a:lnTo>
                  <a:pt x="18298" y="14656"/>
                </a:lnTo>
                <a:cubicBezTo>
                  <a:pt x="18348" y="14692"/>
                  <a:pt x="18406" y="14709"/>
                  <a:pt x="18463" y="14709"/>
                </a:cubicBezTo>
                <a:cubicBezTo>
                  <a:pt x="18550" y="14709"/>
                  <a:pt x="18634" y="14670"/>
                  <a:pt x="18687" y="14594"/>
                </a:cubicBezTo>
                <a:cubicBezTo>
                  <a:pt x="18788" y="14468"/>
                  <a:pt x="18762" y="14292"/>
                  <a:pt x="18637" y="14204"/>
                </a:cubicBezTo>
                <a:cubicBezTo>
                  <a:pt x="18585" y="14162"/>
                  <a:pt x="18525" y="14138"/>
                  <a:pt x="18463" y="14138"/>
                </a:cubicBezTo>
                <a:close/>
                <a:moveTo>
                  <a:pt x="12879" y="14192"/>
                </a:moveTo>
                <a:cubicBezTo>
                  <a:pt x="12794" y="14192"/>
                  <a:pt x="12710" y="14231"/>
                  <a:pt x="12651" y="14304"/>
                </a:cubicBezTo>
                <a:cubicBezTo>
                  <a:pt x="12601" y="14368"/>
                  <a:pt x="12589" y="14443"/>
                  <a:pt x="12601" y="14519"/>
                </a:cubicBezTo>
                <a:cubicBezTo>
                  <a:pt x="12601" y="14581"/>
                  <a:pt x="12639" y="14644"/>
                  <a:pt x="12676" y="14682"/>
                </a:cubicBezTo>
                <a:cubicBezTo>
                  <a:pt x="12689" y="14695"/>
                  <a:pt x="12701" y="14695"/>
                  <a:pt x="12701" y="14707"/>
                </a:cubicBezTo>
                <a:cubicBezTo>
                  <a:pt x="12753" y="14738"/>
                  <a:pt x="12813" y="14761"/>
                  <a:pt x="12874" y="14761"/>
                </a:cubicBezTo>
                <a:cubicBezTo>
                  <a:pt x="12888" y="14761"/>
                  <a:pt x="12902" y="14759"/>
                  <a:pt x="12916" y="14757"/>
                </a:cubicBezTo>
                <a:cubicBezTo>
                  <a:pt x="12991" y="14745"/>
                  <a:pt x="13053" y="14707"/>
                  <a:pt x="13104" y="14656"/>
                </a:cubicBezTo>
                <a:cubicBezTo>
                  <a:pt x="13204" y="14531"/>
                  <a:pt x="13179" y="14355"/>
                  <a:pt x="13053" y="14254"/>
                </a:cubicBezTo>
                <a:cubicBezTo>
                  <a:pt x="13001" y="14212"/>
                  <a:pt x="12940" y="14192"/>
                  <a:pt x="12879" y="14192"/>
                </a:cubicBezTo>
                <a:close/>
                <a:moveTo>
                  <a:pt x="14470" y="14466"/>
                </a:moveTo>
                <a:cubicBezTo>
                  <a:pt x="14513" y="14466"/>
                  <a:pt x="14555" y="14479"/>
                  <a:pt x="14588" y="14506"/>
                </a:cubicBezTo>
                <a:cubicBezTo>
                  <a:pt x="14601" y="14506"/>
                  <a:pt x="14601" y="14506"/>
                  <a:pt x="14601" y="14519"/>
                </a:cubicBezTo>
                <a:cubicBezTo>
                  <a:pt x="14676" y="14581"/>
                  <a:pt x="14676" y="14682"/>
                  <a:pt x="14626" y="14757"/>
                </a:cubicBezTo>
                <a:cubicBezTo>
                  <a:pt x="14601" y="14795"/>
                  <a:pt x="14550" y="14820"/>
                  <a:pt x="14500" y="14833"/>
                </a:cubicBezTo>
                <a:cubicBezTo>
                  <a:pt x="14450" y="14833"/>
                  <a:pt x="14399" y="14820"/>
                  <a:pt x="14361" y="14795"/>
                </a:cubicBezTo>
                <a:cubicBezTo>
                  <a:pt x="14324" y="14770"/>
                  <a:pt x="14299" y="14720"/>
                  <a:pt x="14299" y="14670"/>
                </a:cubicBezTo>
                <a:cubicBezTo>
                  <a:pt x="14286" y="14619"/>
                  <a:pt x="14299" y="14581"/>
                  <a:pt x="14324" y="14531"/>
                </a:cubicBezTo>
                <a:cubicBezTo>
                  <a:pt x="14359" y="14488"/>
                  <a:pt x="14415" y="14466"/>
                  <a:pt x="14470" y="14466"/>
                </a:cubicBezTo>
                <a:close/>
                <a:moveTo>
                  <a:pt x="16034" y="14506"/>
                </a:moveTo>
                <a:cubicBezTo>
                  <a:pt x="16084" y="14506"/>
                  <a:pt x="16135" y="14519"/>
                  <a:pt x="16172" y="14544"/>
                </a:cubicBezTo>
                <a:cubicBezTo>
                  <a:pt x="16185" y="14556"/>
                  <a:pt x="16185" y="14556"/>
                  <a:pt x="16197" y="14556"/>
                </a:cubicBezTo>
                <a:cubicBezTo>
                  <a:pt x="16222" y="14594"/>
                  <a:pt x="16247" y="14631"/>
                  <a:pt x="16247" y="14670"/>
                </a:cubicBezTo>
                <a:cubicBezTo>
                  <a:pt x="16261" y="14720"/>
                  <a:pt x="16235" y="14770"/>
                  <a:pt x="16210" y="14807"/>
                </a:cubicBezTo>
                <a:cubicBezTo>
                  <a:pt x="16185" y="14846"/>
                  <a:pt x="16135" y="14871"/>
                  <a:pt x="16084" y="14883"/>
                </a:cubicBezTo>
                <a:cubicBezTo>
                  <a:pt x="16034" y="14883"/>
                  <a:pt x="15996" y="14871"/>
                  <a:pt x="15946" y="14846"/>
                </a:cubicBezTo>
                <a:cubicBezTo>
                  <a:pt x="15908" y="14807"/>
                  <a:pt x="15883" y="14770"/>
                  <a:pt x="15883" y="14720"/>
                </a:cubicBezTo>
                <a:cubicBezTo>
                  <a:pt x="15870" y="14670"/>
                  <a:pt x="15883" y="14619"/>
                  <a:pt x="15920" y="14581"/>
                </a:cubicBezTo>
                <a:cubicBezTo>
                  <a:pt x="15946" y="14544"/>
                  <a:pt x="15984" y="14519"/>
                  <a:pt x="16034" y="14506"/>
                </a:cubicBezTo>
                <a:close/>
                <a:moveTo>
                  <a:pt x="14485" y="14366"/>
                </a:moveTo>
                <a:cubicBezTo>
                  <a:pt x="14397" y="14366"/>
                  <a:pt x="14309" y="14405"/>
                  <a:pt x="14248" y="14480"/>
                </a:cubicBezTo>
                <a:cubicBezTo>
                  <a:pt x="14210" y="14531"/>
                  <a:pt x="14185" y="14606"/>
                  <a:pt x="14198" y="14682"/>
                </a:cubicBezTo>
                <a:cubicBezTo>
                  <a:pt x="14210" y="14745"/>
                  <a:pt x="14235" y="14807"/>
                  <a:pt x="14274" y="14846"/>
                </a:cubicBezTo>
                <a:cubicBezTo>
                  <a:pt x="14286" y="14858"/>
                  <a:pt x="14299" y="14871"/>
                  <a:pt x="14311" y="14871"/>
                </a:cubicBezTo>
                <a:cubicBezTo>
                  <a:pt x="14361" y="14921"/>
                  <a:pt x="14437" y="14933"/>
                  <a:pt x="14512" y="14933"/>
                </a:cubicBezTo>
                <a:cubicBezTo>
                  <a:pt x="14588" y="14921"/>
                  <a:pt x="14651" y="14883"/>
                  <a:pt x="14701" y="14820"/>
                </a:cubicBezTo>
                <a:cubicBezTo>
                  <a:pt x="14802" y="14695"/>
                  <a:pt x="14777" y="14519"/>
                  <a:pt x="14651" y="14418"/>
                </a:cubicBezTo>
                <a:cubicBezTo>
                  <a:pt x="14601" y="14383"/>
                  <a:pt x="14543" y="14366"/>
                  <a:pt x="14485" y="14366"/>
                </a:cubicBezTo>
                <a:close/>
                <a:moveTo>
                  <a:pt x="16075" y="14413"/>
                </a:moveTo>
                <a:cubicBezTo>
                  <a:pt x="16057" y="14413"/>
                  <a:pt x="16039" y="14415"/>
                  <a:pt x="16021" y="14418"/>
                </a:cubicBezTo>
                <a:cubicBezTo>
                  <a:pt x="15946" y="14418"/>
                  <a:pt x="15883" y="14455"/>
                  <a:pt x="15833" y="14519"/>
                </a:cubicBezTo>
                <a:cubicBezTo>
                  <a:pt x="15795" y="14581"/>
                  <a:pt x="15770" y="14656"/>
                  <a:pt x="15783" y="14732"/>
                </a:cubicBezTo>
                <a:cubicBezTo>
                  <a:pt x="15795" y="14795"/>
                  <a:pt x="15820" y="14858"/>
                  <a:pt x="15870" y="14896"/>
                </a:cubicBezTo>
                <a:cubicBezTo>
                  <a:pt x="15870" y="14908"/>
                  <a:pt x="15883" y="14908"/>
                  <a:pt x="15895" y="14921"/>
                </a:cubicBezTo>
                <a:cubicBezTo>
                  <a:pt x="15944" y="14960"/>
                  <a:pt x="15992" y="14976"/>
                  <a:pt x="16046" y="14976"/>
                </a:cubicBezTo>
                <a:cubicBezTo>
                  <a:pt x="16062" y="14976"/>
                  <a:pt x="16079" y="14974"/>
                  <a:pt x="16097" y="14971"/>
                </a:cubicBezTo>
                <a:cubicBezTo>
                  <a:pt x="16172" y="14958"/>
                  <a:pt x="16247" y="14921"/>
                  <a:pt x="16286" y="14871"/>
                </a:cubicBezTo>
                <a:cubicBezTo>
                  <a:pt x="16336" y="14807"/>
                  <a:pt x="16361" y="14732"/>
                  <a:pt x="16348" y="14656"/>
                </a:cubicBezTo>
                <a:cubicBezTo>
                  <a:pt x="16336" y="14581"/>
                  <a:pt x="16298" y="14519"/>
                  <a:pt x="16235" y="14468"/>
                </a:cubicBezTo>
                <a:cubicBezTo>
                  <a:pt x="16187" y="14430"/>
                  <a:pt x="16132" y="14413"/>
                  <a:pt x="16075" y="14413"/>
                </a:cubicBezTo>
                <a:close/>
                <a:moveTo>
                  <a:pt x="17673" y="14677"/>
                </a:moveTo>
                <a:cubicBezTo>
                  <a:pt x="17705" y="14677"/>
                  <a:pt x="17741" y="14691"/>
                  <a:pt x="17770" y="14720"/>
                </a:cubicBezTo>
                <a:cubicBezTo>
                  <a:pt x="17782" y="14720"/>
                  <a:pt x="17782" y="14720"/>
                  <a:pt x="17795" y="14732"/>
                </a:cubicBezTo>
                <a:cubicBezTo>
                  <a:pt x="17857" y="14795"/>
                  <a:pt x="17870" y="14896"/>
                  <a:pt x="17807" y="14971"/>
                </a:cubicBezTo>
                <a:cubicBezTo>
                  <a:pt x="17770" y="15022"/>
                  <a:pt x="17717" y="15048"/>
                  <a:pt x="17663" y="15048"/>
                </a:cubicBezTo>
                <a:cubicBezTo>
                  <a:pt x="17625" y="15048"/>
                  <a:pt x="17587" y="15035"/>
                  <a:pt x="17555" y="15009"/>
                </a:cubicBezTo>
                <a:cubicBezTo>
                  <a:pt x="17468" y="14946"/>
                  <a:pt x="17455" y="14833"/>
                  <a:pt x="17518" y="14745"/>
                </a:cubicBezTo>
                <a:cubicBezTo>
                  <a:pt x="17543" y="14707"/>
                  <a:pt x="17593" y="14682"/>
                  <a:pt x="17644" y="14682"/>
                </a:cubicBezTo>
                <a:cubicBezTo>
                  <a:pt x="17653" y="14679"/>
                  <a:pt x="17663" y="14677"/>
                  <a:pt x="17673" y="14677"/>
                </a:cubicBezTo>
                <a:close/>
                <a:moveTo>
                  <a:pt x="6514" y="14908"/>
                </a:moveTo>
                <a:cubicBezTo>
                  <a:pt x="6502" y="14908"/>
                  <a:pt x="6489" y="14908"/>
                  <a:pt x="6477" y="14921"/>
                </a:cubicBezTo>
                <a:cubicBezTo>
                  <a:pt x="6464" y="14933"/>
                  <a:pt x="6464" y="14933"/>
                  <a:pt x="6464" y="14958"/>
                </a:cubicBezTo>
                <a:cubicBezTo>
                  <a:pt x="6464" y="14971"/>
                  <a:pt x="6464" y="14983"/>
                  <a:pt x="6477" y="14983"/>
                </a:cubicBezTo>
                <a:cubicBezTo>
                  <a:pt x="6502" y="15009"/>
                  <a:pt x="6527" y="15034"/>
                  <a:pt x="6552" y="15047"/>
                </a:cubicBezTo>
                <a:cubicBezTo>
                  <a:pt x="6565" y="15059"/>
                  <a:pt x="6578" y="15059"/>
                  <a:pt x="6590" y="15059"/>
                </a:cubicBezTo>
                <a:cubicBezTo>
                  <a:pt x="6603" y="15059"/>
                  <a:pt x="6615" y="15059"/>
                  <a:pt x="6628" y="15047"/>
                </a:cubicBezTo>
                <a:cubicBezTo>
                  <a:pt x="6628" y="15047"/>
                  <a:pt x="6640" y="15034"/>
                  <a:pt x="6640" y="15022"/>
                </a:cubicBezTo>
                <a:cubicBezTo>
                  <a:pt x="6640" y="15009"/>
                  <a:pt x="6628" y="14983"/>
                  <a:pt x="6628" y="14983"/>
                </a:cubicBezTo>
                <a:cubicBezTo>
                  <a:pt x="6603" y="14958"/>
                  <a:pt x="6578" y="14933"/>
                  <a:pt x="6552" y="14921"/>
                </a:cubicBezTo>
                <a:cubicBezTo>
                  <a:pt x="6539" y="14908"/>
                  <a:pt x="6527" y="14908"/>
                  <a:pt x="6514" y="14908"/>
                </a:cubicBezTo>
                <a:close/>
                <a:moveTo>
                  <a:pt x="19355" y="14742"/>
                </a:moveTo>
                <a:cubicBezTo>
                  <a:pt x="19394" y="14742"/>
                  <a:pt x="19434" y="14755"/>
                  <a:pt x="19467" y="14782"/>
                </a:cubicBezTo>
                <a:cubicBezTo>
                  <a:pt x="19480" y="14782"/>
                  <a:pt x="19480" y="14782"/>
                  <a:pt x="19492" y="14795"/>
                </a:cubicBezTo>
                <a:cubicBezTo>
                  <a:pt x="19517" y="14820"/>
                  <a:pt x="19542" y="14858"/>
                  <a:pt x="19542" y="14896"/>
                </a:cubicBezTo>
                <a:cubicBezTo>
                  <a:pt x="19555" y="14946"/>
                  <a:pt x="19542" y="14997"/>
                  <a:pt x="19505" y="15034"/>
                </a:cubicBezTo>
                <a:cubicBezTo>
                  <a:pt x="19468" y="15085"/>
                  <a:pt x="19414" y="15111"/>
                  <a:pt x="19358" y="15111"/>
                </a:cubicBezTo>
                <a:cubicBezTo>
                  <a:pt x="19318" y="15111"/>
                  <a:pt x="19277" y="15098"/>
                  <a:pt x="19240" y="15072"/>
                </a:cubicBezTo>
                <a:cubicBezTo>
                  <a:pt x="19203" y="15047"/>
                  <a:pt x="19178" y="14997"/>
                  <a:pt x="19178" y="14946"/>
                </a:cubicBezTo>
                <a:cubicBezTo>
                  <a:pt x="19165" y="14896"/>
                  <a:pt x="19178" y="14858"/>
                  <a:pt x="19215" y="14807"/>
                </a:cubicBezTo>
                <a:cubicBezTo>
                  <a:pt x="19251" y="14765"/>
                  <a:pt x="19303" y="14742"/>
                  <a:pt x="19355" y="14742"/>
                </a:cubicBezTo>
                <a:close/>
                <a:moveTo>
                  <a:pt x="20300" y="14866"/>
                </a:moveTo>
                <a:cubicBezTo>
                  <a:pt x="20278" y="14866"/>
                  <a:pt x="20256" y="14878"/>
                  <a:pt x="20246" y="14896"/>
                </a:cubicBezTo>
                <a:lnTo>
                  <a:pt x="20246" y="14908"/>
                </a:lnTo>
                <a:lnTo>
                  <a:pt x="20234" y="14896"/>
                </a:lnTo>
                <a:cubicBezTo>
                  <a:pt x="20209" y="14896"/>
                  <a:pt x="20184" y="14908"/>
                  <a:pt x="20184" y="14933"/>
                </a:cubicBezTo>
                <a:cubicBezTo>
                  <a:pt x="20171" y="14971"/>
                  <a:pt x="20184" y="14983"/>
                  <a:pt x="20209" y="14997"/>
                </a:cubicBezTo>
                <a:cubicBezTo>
                  <a:pt x="20335" y="15047"/>
                  <a:pt x="20448" y="15084"/>
                  <a:pt x="20561" y="15122"/>
                </a:cubicBezTo>
                <a:lnTo>
                  <a:pt x="20573" y="15134"/>
                </a:lnTo>
                <a:lnTo>
                  <a:pt x="20586" y="15134"/>
                </a:lnTo>
                <a:cubicBezTo>
                  <a:pt x="20593" y="15138"/>
                  <a:pt x="20600" y="15140"/>
                  <a:pt x="20606" y="15140"/>
                </a:cubicBezTo>
                <a:cubicBezTo>
                  <a:pt x="20624" y="15140"/>
                  <a:pt x="20640" y="15128"/>
                  <a:pt x="20649" y="15109"/>
                </a:cubicBezTo>
                <a:cubicBezTo>
                  <a:pt x="20662" y="15097"/>
                  <a:pt x="20662" y="15059"/>
                  <a:pt x="20637" y="15047"/>
                </a:cubicBezTo>
                <a:cubicBezTo>
                  <a:pt x="20523" y="14997"/>
                  <a:pt x="20422" y="14933"/>
                  <a:pt x="20322" y="14871"/>
                </a:cubicBezTo>
                <a:cubicBezTo>
                  <a:pt x="20315" y="14867"/>
                  <a:pt x="20307" y="14866"/>
                  <a:pt x="20300" y="14866"/>
                </a:cubicBezTo>
                <a:close/>
                <a:moveTo>
                  <a:pt x="17658" y="14578"/>
                </a:moveTo>
                <a:cubicBezTo>
                  <a:pt x="17645" y="14578"/>
                  <a:pt x="17632" y="14579"/>
                  <a:pt x="17619" y="14581"/>
                </a:cubicBezTo>
                <a:cubicBezTo>
                  <a:pt x="17555" y="14594"/>
                  <a:pt x="17480" y="14631"/>
                  <a:pt x="17443" y="14695"/>
                </a:cubicBezTo>
                <a:cubicBezTo>
                  <a:pt x="17354" y="14807"/>
                  <a:pt x="17367" y="14971"/>
                  <a:pt x="17468" y="15059"/>
                </a:cubicBezTo>
                <a:cubicBezTo>
                  <a:pt x="17468" y="15072"/>
                  <a:pt x="17480" y="15084"/>
                  <a:pt x="17493" y="15084"/>
                </a:cubicBezTo>
                <a:cubicBezTo>
                  <a:pt x="17545" y="15126"/>
                  <a:pt x="17607" y="15146"/>
                  <a:pt x="17667" y="15146"/>
                </a:cubicBezTo>
                <a:cubicBezTo>
                  <a:pt x="17750" y="15146"/>
                  <a:pt x="17831" y="15107"/>
                  <a:pt x="17882" y="15034"/>
                </a:cubicBezTo>
                <a:cubicBezTo>
                  <a:pt x="17983" y="14908"/>
                  <a:pt x="17958" y="14732"/>
                  <a:pt x="17832" y="14631"/>
                </a:cubicBezTo>
                <a:cubicBezTo>
                  <a:pt x="17780" y="14601"/>
                  <a:pt x="17720" y="14578"/>
                  <a:pt x="17658" y="14578"/>
                </a:cubicBezTo>
                <a:close/>
                <a:moveTo>
                  <a:pt x="13669" y="14778"/>
                </a:moveTo>
                <a:cubicBezTo>
                  <a:pt x="13706" y="14778"/>
                  <a:pt x="13742" y="14792"/>
                  <a:pt x="13771" y="14820"/>
                </a:cubicBezTo>
                <a:cubicBezTo>
                  <a:pt x="13783" y="14820"/>
                  <a:pt x="13783" y="14820"/>
                  <a:pt x="13796" y="14833"/>
                </a:cubicBezTo>
                <a:cubicBezTo>
                  <a:pt x="13858" y="14896"/>
                  <a:pt x="13871" y="14997"/>
                  <a:pt x="13808" y="15072"/>
                </a:cubicBezTo>
                <a:cubicBezTo>
                  <a:pt x="13783" y="15109"/>
                  <a:pt x="13732" y="15134"/>
                  <a:pt x="13682" y="15147"/>
                </a:cubicBezTo>
                <a:cubicBezTo>
                  <a:pt x="13645" y="15147"/>
                  <a:pt x="13595" y="15134"/>
                  <a:pt x="13556" y="15109"/>
                </a:cubicBezTo>
                <a:cubicBezTo>
                  <a:pt x="13469" y="15047"/>
                  <a:pt x="13456" y="14933"/>
                  <a:pt x="13519" y="14846"/>
                </a:cubicBezTo>
                <a:cubicBezTo>
                  <a:pt x="13544" y="14807"/>
                  <a:pt x="13595" y="14782"/>
                  <a:pt x="13632" y="14782"/>
                </a:cubicBezTo>
                <a:cubicBezTo>
                  <a:pt x="13644" y="14779"/>
                  <a:pt x="13657" y="14778"/>
                  <a:pt x="13669" y="14778"/>
                </a:cubicBezTo>
                <a:close/>
                <a:moveTo>
                  <a:pt x="5817" y="14726"/>
                </a:moveTo>
                <a:cubicBezTo>
                  <a:pt x="5804" y="14726"/>
                  <a:pt x="5791" y="14732"/>
                  <a:pt x="5785" y="14745"/>
                </a:cubicBezTo>
                <a:cubicBezTo>
                  <a:pt x="5773" y="14757"/>
                  <a:pt x="5760" y="14782"/>
                  <a:pt x="5773" y="14795"/>
                </a:cubicBezTo>
                <a:cubicBezTo>
                  <a:pt x="5773" y="14795"/>
                  <a:pt x="5760" y="14795"/>
                  <a:pt x="5760" y="14807"/>
                </a:cubicBezTo>
                <a:cubicBezTo>
                  <a:pt x="5735" y="14820"/>
                  <a:pt x="5723" y="14846"/>
                  <a:pt x="5735" y="14871"/>
                </a:cubicBezTo>
                <a:cubicBezTo>
                  <a:pt x="5810" y="14971"/>
                  <a:pt x="5899" y="15059"/>
                  <a:pt x="5986" y="15147"/>
                </a:cubicBezTo>
                <a:cubicBezTo>
                  <a:pt x="5996" y="15152"/>
                  <a:pt x="6007" y="15155"/>
                  <a:pt x="6016" y="15155"/>
                </a:cubicBezTo>
                <a:cubicBezTo>
                  <a:pt x="6030" y="15155"/>
                  <a:pt x="6042" y="15149"/>
                  <a:pt x="6049" y="15134"/>
                </a:cubicBezTo>
                <a:cubicBezTo>
                  <a:pt x="6075" y="15122"/>
                  <a:pt x="6075" y="15084"/>
                  <a:pt x="6049" y="15072"/>
                </a:cubicBezTo>
                <a:cubicBezTo>
                  <a:pt x="6062" y="15072"/>
                  <a:pt x="6087" y="15072"/>
                  <a:pt x="6100" y="15059"/>
                </a:cubicBezTo>
                <a:cubicBezTo>
                  <a:pt x="6112" y="15034"/>
                  <a:pt x="6112" y="15009"/>
                  <a:pt x="6100" y="14983"/>
                </a:cubicBezTo>
                <a:cubicBezTo>
                  <a:pt x="6011" y="14908"/>
                  <a:pt x="5936" y="14820"/>
                  <a:pt x="5848" y="14745"/>
                </a:cubicBezTo>
                <a:cubicBezTo>
                  <a:pt x="5842" y="14732"/>
                  <a:pt x="5829" y="14726"/>
                  <a:pt x="5817" y="14726"/>
                </a:cubicBezTo>
                <a:close/>
                <a:moveTo>
                  <a:pt x="5458" y="15109"/>
                </a:moveTo>
                <a:cubicBezTo>
                  <a:pt x="5458" y="15122"/>
                  <a:pt x="5458" y="15147"/>
                  <a:pt x="5471" y="15160"/>
                </a:cubicBezTo>
                <a:cubicBezTo>
                  <a:pt x="5458" y="15147"/>
                  <a:pt x="5433" y="15147"/>
                  <a:pt x="5421" y="15147"/>
                </a:cubicBezTo>
                <a:lnTo>
                  <a:pt x="5458" y="15109"/>
                </a:lnTo>
                <a:close/>
                <a:moveTo>
                  <a:pt x="5471" y="15160"/>
                </a:moveTo>
                <a:lnTo>
                  <a:pt x="5521" y="15210"/>
                </a:lnTo>
                <a:cubicBezTo>
                  <a:pt x="5508" y="15198"/>
                  <a:pt x="5483" y="15185"/>
                  <a:pt x="5471" y="15160"/>
                </a:cubicBezTo>
                <a:close/>
                <a:moveTo>
                  <a:pt x="19364" y="14642"/>
                </a:moveTo>
                <a:cubicBezTo>
                  <a:pt x="19276" y="14642"/>
                  <a:pt x="19188" y="14681"/>
                  <a:pt x="19128" y="14757"/>
                </a:cubicBezTo>
                <a:cubicBezTo>
                  <a:pt x="19052" y="14871"/>
                  <a:pt x="19064" y="15034"/>
                  <a:pt x="19165" y="15122"/>
                </a:cubicBezTo>
                <a:cubicBezTo>
                  <a:pt x="19165" y="15134"/>
                  <a:pt x="19178" y="15147"/>
                  <a:pt x="19190" y="15147"/>
                </a:cubicBezTo>
                <a:cubicBezTo>
                  <a:pt x="19242" y="15189"/>
                  <a:pt x="19294" y="15213"/>
                  <a:pt x="19352" y="15213"/>
                </a:cubicBezTo>
                <a:cubicBezTo>
                  <a:pt x="19365" y="15213"/>
                  <a:pt x="19378" y="15212"/>
                  <a:pt x="19391" y="15210"/>
                </a:cubicBezTo>
                <a:cubicBezTo>
                  <a:pt x="19467" y="15198"/>
                  <a:pt x="19542" y="15160"/>
                  <a:pt x="19580" y="15097"/>
                </a:cubicBezTo>
                <a:cubicBezTo>
                  <a:pt x="19631" y="15034"/>
                  <a:pt x="19656" y="14958"/>
                  <a:pt x="19643" y="14883"/>
                </a:cubicBezTo>
                <a:cubicBezTo>
                  <a:pt x="19631" y="14807"/>
                  <a:pt x="19592" y="14745"/>
                  <a:pt x="19530" y="14695"/>
                </a:cubicBezTo>
                <a:cubicBezTo>
                  <a:pt x="19480" y="14659"/>
                  <a:pt x="19422" y="14642"/>
                  <a:pt x="19364" y="14642"/>
                </a:cubicBezTo>
                <a:close/>
                <a:moveTo>
                  <a:pt x="13659" y="14679"/>
                </a:moveTo>
                <a:cubicBezTo>
                  <a:pt x="13646" y="14679"/>
                  <a:pt x="13633" y="14680"/>
                  <a:pt x="13620" y="14682"/>
                </a:cubicBezTo>
                <a:cubicBezTo>
                  <a:pt x="13544" y="14695"/>
                  <a:pt x="13481" y="14732"/>
                  <a:pt x="13444" y="14795"/>
                </a:cubicBezTo>
                <a:cubicBezTo>
                  <a:pt x="13355" y="14908"/>
                  <a:pt x="13368" y="15072"/>
                  <a:pt x="13469" y="15160"/>
                </a:cubicBezTo>
                <a:cubicBezTo>
                  <a:pt x="13469" y="15173"/>
                  <a:pt x="13481" y="15185"/>
                  <a:pt x="13494" y="15185"/>
                </a:cubicBezTo>
                <a:cubicBezTo>
                  <a:pt x="13546" y="15227"/>
                  <a:pt x="13608" y="15247"/>
                  <a:pt x="13668" y="15247"/>
                </a:cubicBezTo>
                <a:cubicBezTo>
                  <a:pt x="13751" y="15247"/>
                  <a:pt x="13832" y="15208"/>
                  <a:pt x="13883" y="15134"/>
                </a:cubicBezTo>
                <a:cubicBezTo>
                  <a:pt x="13984" y="15009"/>
                  <a:pt x="13959" y="14833"/>
                  <a:pt x="13833" y="14732"/>
                </a:cubicBezTo>
                <a:cubicBezTo>
                  <a:pt x="13781" y="14701"/>
                  <a:pt x="13721" y="14679"/>
                  <a:pt x="13659" y="14679"/>
                </a:cubicBezTo>
                <a:close/>
                <a:moveTo>
                  <a:pt x="15241" y="14946"/>
                </a:moveTo>
                <a:cubicBezTo>
                  <a:pt x="15292" y="14946"/>
                  <a:pt x="15330" y="14958"/>
                  <a:pt x="15380" y="14983"/>
                </a:cubicBezTo>
                <a:cubicBezTo>
                  <a:pt x="15380" y="14983"/>
                  <a:pt x="15380" y="14997"/>
                  <a:pt x="15392" y="14997"/>
                </a:cubicBezTo>
                <a:cubicBezTo>
                  <a:pt x="15417" y="15022"/>
                  <a:pt x="15443" y="15059"/>
                  <a:pt x="15443" y="15109"/>
                </a:cubicBezTo>
                <a:cubicBezTo>
                  <a:pt x="15456" y="15160"/>
                  <a:pt x="15443" y="15198"/>
                  <a:pt x="15405" y="15248"/>
                </a:cubicBezTo>
                <a:cubicBezTo>
                  <a:pt x="15380" y="15285"/>
                  <a:pt x="15342" y="15310"/>
                  <a:pt x="15292" y="15310"/>
                </a:cubicBezTo>
                <a:cubicBezTo>
                  <a:pt x="15279" y="15314"/>
                  <a:pt x="15266" y="15315"/>
                  <a:pt x="15254" y="15315"/>
                </a:cubicBezTo>
                <a:cubicBezTo>
                  <a:pt x="15217" y="15315"/>
                  <a:pt x="15182" y="15301"/>
                  <a:pt x="15154" y="15273"/>
                </a:cubicBezTo>
                <a:cubicBezTo>
                  <a:pt x="15065" y="15210"/>
                  <a:pt x="15053" y="15097"/>
                  <a:pt x="15116" y="15022"/>
                </a:cubicBezTo>
                <a:cubicBezTo>
                  <a:pt x="15141" y="14983"/>
                  <a:pt x="15191" y="14958"/>
                  <a:pt x="15241" y="14946"/>
                </a:cubicBezTo>
                <a:close/>
                <a:moveTo>
                  <a:pt x="16842" y="14994"/>
                </a:moveTo>
                <a:cubicBezTo>
                  <a:pt x="16884" y="14994"/>
                  <a:pt x="16926" y="15007"/>
                  <a:pt x="16965" y="15034"/>
                </a:cubicBezTo>
                <a:cubicBezTo>
                  <a:pt x="16965" y="15034"/>
                  <a:pt x="16977" y="15034"/>
                  <a:pt x="16977" y="15047"/>
                </a:cubicBezTo>
                <a:cubicBezTo>
                  <a:pt x="17040" y="15109"/>
                  <a:pt x="17052" y="15210"/>
                  <a:pt x="17002" y="15285"/>
                </a:cubicBezTo>
                <a:cubicBezTo>
                  <a:pt x="16966" y="15337"/>
                  <a:pt x="16908" y="15363"/>
                  <a:pt x="16851" y="15363"/>
                </a:cubicBezTo>
                <a:cubicBezTo>
                  <a:pt x="16810" y="15363"/>
                  <a:pt x="16770" y="15349"/>
                  <a:pt x="16738" y="15323"/>
                </a:cubicBezTo>
                <a:cubicBezTo>
                  <a:pt x="16700" y="15298"/>
                  <a:pt x="16675" y="15248"/>
                  <a:pt x="16663" y="15198"/>
                </a:cubicBezTo>
                <a:cubicBezTo>
                  <a:pt x="16663" y="15147"/>
                  <a:pt x="16675" y="15097"/>
                  <a:pt x="16700" y="15059"/>
                </a:cubicBezTo>
                <a:cubicBezTo>
                  <a:pt x="16736" y="15016"/>
                  <a:pt x="16788" y="14994"/>
                  <a:pt x="16842" y="14994"/>
                </a:cubicBezTo>
                <a:close/>
                <a:moveTo>
                  <a:pt x="15257" y="14846"/>
                </a:moveTo>
                <a:cubicBezTo>
                  <a:pt x="15173" y="14846"/>
                  <a:pt x="15092" y="14885"/>
                  <a:pt x="15040" y="14958"/>
                </a:cubicBezTo>
                <a:cubicBezTo>
                  <a:pt x="14953" y="15072"/>
                  <a:pt x="14965" y="15235"/>
                  <a:pt x="15065" y="15336"/>
                </a:cubicBezTo>
                <a:cubicBezTo>
                  <a:pt x="15078" y="15336"/>
                  <a:pt x="15078" y="15349"/>
                  <a:pt x="15091" y="15361"/>
                </a:cubicBezTo>
                <a:cubicBezTo>
                  <a:pt x="15141" y="15396"/>
                  <a:pt x="15199" y="15413"/>
                  <a:pt x="15257" y="15413"/>
                </a:cubicBezTo>
                <a:cubicBezTo>
                  <a:pt x="15345" y="15413"/>
                  <a:pt x="15432" y="15374"/>
                  <a:pt x="15493" y="15298"/>
                </a:cubicBezTo>
                <a:cubicBezTo>
                  <a:pt x="15531" y="15248"/>
                  <a:pt x="15556" y="15173"/>
                  <a:pt x="15543" y="15097"/>
                </a:cubicBezTo>
                <a:cubicBezTo>
                  <a:pt x="15531" y="15022"/>
                  <a:pt x="15493" y="14946"/>
                  <a:pt x="15431" y="14908"/>
                </a:cubicBezTo>
                <a:cubicBezTo>
                  <a:pt x="15378" y="14866"/>
                  <a:pt x="15317" y="14846"/>
                  <a:pt x="15257" y="14846"/>
                </a:cubicBezTo>
                <a:close/>
                <a:moveTo>
                  <a:pt x="5627" y="15429"/>
                </a:moveTo>
                <a:lnTo>
                  <a:pt x="5634" y="15436"/>
                </a:lnTo>
                <a:lnTo>
                  <a:pt x="5634" y="15436"/>
                </a:lnTo>
                <a:lnTo>
                  <a:pt x="5627" y="15429"/>
                </a:lnTo>
                <a:close/>
                <a:moveTo>
                  <a:pt x="16855" y="14894"/>
                </a:moveTo>
                <a:cubicBezTo>
                  <a:pt x="16767" y="14894"/>
                  <a:pt x="16678" y="14933"/>
                  <a:pt x="16625" y="15009"/>
                </a:cubicBezTo>
                <a:cubicBezTo>
                  <a:pt x="16537" y="15122"/>
                  <a:pt x="16549" y="15285"/>
                  <a:pt x="16650" y="15374"/>
                </a:cubicBezTo>
                <a:cubicBezTo>
                  <a:pt x="16663" y="15386"/>
                  <a:pt x="16663" y="15399"/>
                  <a:pt x="16675" y="15399"/>
                </a:cubicBezTo>
                <a:cubicBezTo>
                  <a:pt x="16727" y="15441"/>
                  <a:pt x="16789" y="15461"/>
                  <a:pt x="16850" y="15461"/>
                </a:cubicBezTo>
                <a:cubicBezTo>
                  <a:pt x="16935" y="15461"/>
                  <a:pt x="17019" y="15422"/>
                  <a:pt x="17077" y="15349"/>
                </a:cubicBezTo>
                <a:cubicBezTo>
                  <a:pt x="17166" y="15223"/>
                  <a:pt x="17141" y="15047"/>
                  <a:pt x="17015" y="14946"/>
                </a:cubicBezTo>
                <a:cubicBezTo>
                  <a:pt x="16970" y="14911"/>
                  <a:pt x="16913" y="14894"/>
                  <a:pt x="16855" y="14894"/>
                </a:cubicBezTo>
                <a:close/>
                <a:moveTo>
                  <a:pt x="7860" y="13286"/>
                </a:moveTo>
                <a:cubicBezTo>
                  <a:pt x="8087" y="14016"/>
                  <a:pt x="8615" y="14644"/>
                  <a:pt x="9294" y="14983"/>
                </a:cubicBezTo>
                <a:lnTo>
                  <a:pt x="9445" y="15059"/>
                </a:lnTo>
                <a:cubicBezTo>
                  <a:pt x="9470" y="15072"/>
                  <a:pt x="9495" y="15084"/>
                  <a:pt x="9482" y="15109"/>
                </a:cubicBezTo>
                <a:cubicBezTo>
                  <a:pt x="9482" y="15134"/>
                  <a:pt x="9457" y="15160"/>
                  <a:pt x="9445" y="15173"/>
                </a:cubicBezTo>
                <a:cubicBezTo>
                  <a:pt x="9381" y="15273"/>
                  <a:pt x="9306" y="15374"/>
                  <a:pt x="9230" y="15474"/>
                </a:cubicBezTo>
                <a:cubicBezTo>
                  <a:pt x="8917" y="15399"/>
                  <a:pt x="8602" y="15248"/>
                  <a:pt x="8350" y="15034"/>
                </a:cubicBezTo>
                <a:cubicBezTo>
                  <a:pt x="8224" y="14921"/>
                  <a:pt x="8112" y="14795"/>
                  <a:pt x="8023" y="14656"/>
                </a:cubicBezTo>
                <a:cubicBezTo>
                  <a:pt x="7923" y="14506"/>
                  <a:pt x="7847" y="14343"/>
                  <a:pt x="7772" y="14167"/>
                </a:cubicBezTo>
                <a:cubicBezTo>
                  <a:pt x="7696" y="13977"/>
                  <a:pt x="7621" y="13789"/>
                  <a:pt x="7545" y="13588"/>
                </a:cubicBezTo>
                <a:cubicBezTo>
                  <a:pt x="7558" y="13588"/>
                  <a:pt x="7571" y="13588"/>
                  <a:pt x="7571" y="13575"/>
                </a:cubicBezTo>
                <a:cubicBezTo>
                  <a:pt x="7671" y="13488"/>
                  <a:pt x="7760" y="13387"/>
                  <a:pt x="7860" y="13286"/>
                </a:cubicBezTo>
                <a:close/>
                <a:moveTo>
                  <a:pt x="18444" y="15158"/>
                </a:moveTo>
                <a:cubicBezTo>
                  <a:pt x="18484" y="15158"/>
                  <a:pt x="18525" y="15171"/>
                  <a:pt x="18561" y="15198"/>
                </a:cubicBezTo>
                <a:lnTo>
                  <a:pt x="18574" y="15210"/>
                </a:lnTo>
                <a:cubicBezTo>
                  <a:pt x="18612" y="15235"/>
                  <a:pt x="18625" y="15273"/>
                  <a:pt x="18637" y="15323"/>
                </a:cubicBezTo>
                <a:cubicBezTo>
                  <a:pt x="18637" y="15374"/>
                  <a:pt x="18625" y="15411"/>
                  <a:pt x="18599" y="15461"/>
                </a:cubicBezTo>
                <a:cubicBezTo>
                  <a:pt x="18563" y="15504"/>
                  <a:pt x="18507" y="15527"/>
                  <a:pt x="18452" y="15527"/>
                </a:cubicBezTo>
                <a:cubicBezTo>
                  <a:pt x="18409" y="15527"/>
                  <a:pt x="18367" y="15514"/>
                  <a:pt x="18335" y="15486"/>
                </a:cubicBezTo>
                <a:cubicBezTo>
                  <a:pt x="18298" y="15461"/>
                  <a:pt x="18273" y="15424"/>
                  <a:pt x="18259" y="15374"/>
                </a:cubicBezTo>
                <a:cubicBezTo>
                  <a:pt x="18259" y="15323"/>
                  <a:pt x="18273" y="15273"/>
                  <a:pt x="18298" y="15235"/>
                </a:cubicBezTo>
                <a:cubicBezTo>
                  <a:pt x="18334" y="15184"/>
                  <a:pt x="18388" y="15158"/>
                  <a:pt x="18444" y="15158"/>
                </a:cubicBezTo>
                <a:close/>
                <a:moveTo>
                  <a:pt x="19894" y="15424"/>
                </a:moveTo>
                <a:lnTo>
                  <a:pt x="19894" y="15424"/>
                </a:lnTo>
                <a:cubicBezTo>
                  <a:pt x="19983" y="15461"/>
                  <a:pt x="20070" y="15512"/>
                  <a:pt x="20159" y="15550"/>
                </a:cubicBezTo>
                <a:lnTo>
                  <a:pt x="20159" y="15562"/>
                </a:lnTo>
                <a:lnTo>
                  <a:pt x="20134" y="15562"/>
                </a:lnTo>
                <a:cubicBezTo>
                  <a:pt x="20058" y="15512"/>
                  <a:pt x="19983" y="15461"/>
                  <a:pt x="19894" y="15424"/>
                </a:cubicBezTo>
                <a:close/>
                <a:moveTo>
                  <a:pt x="12868" y="15212"/>
                </a:moveTo>
                <a:cubicBezTo>
                  <a:pt x="12905" y="15212"/>
                  <a:pt x="12944" y="15223"/>
                  <a:pt x="12978" y="15248"/>
                </a:cubicBezTo>
                <a:cubicBezTo>
                  <a:pt x="12978" y="15260"/>
                  <a:pt x="12991" y="15260"/>
                  <a:pt x="12991" y="15260"/>
                </a:cubicBezTo>
                <a:cubicBezTo>
                  <a:pt x="13016" y="15298"/>
                  <a:pt x="13041" y="15336"/>
                  <a:pt x="13041" y="15374"/>
                </a:cubicBezTo>
                <a:cubicBezTo>
                  <a:pt x="13053" y="15424"/>
                  <a:pt x="13041" y="15474"/>
                  <a:pt x="13003" y="15512"/>
                </a:cubicBezTo>
                <a:cubicBezTo>
                  <a:pt x="12978" y="15550"/>
                  <a:pt x="12941" y="15575"/>
                  <a:pt x="12890" y="15587"/>
                </a:cubicBezTo>
                <a:cubicBezTo>
                  <a:pt x="12840" y="15587"/>
                  <a:pt x="12790" y="15575"/>
                  <a:pt x="12752" y="15550"/>
                </a:cubicBezTo>
                <a:cubicBezTo>
                  <a:pt x="12714" y="15512"/>
                  <a:pt x="12689" y="15474"/>
                  <a:pt x="12676" y="15424"/>
                </a:cubicBezTo>
                <a:cubicBezTo>
                  <a:pt x="12676" y="15374"/>
                  <a:pt x="12689" y="15323"/>
                  <a:pt x="12714" y="15285"/>
                </a:cubicBezTo>
                <a:cubicBezTo>
                  <a:pt x="12752" y="15239"/>
                  <a:pt x="12809" y="15212"/>
                  <a:pt x="12868" y="15212"/>
                </a:cubicBezTo>
                <a:close/>
                <a:moveTo>
                  <a:pt x="18450" y="15060"/>
                </a:moveTo>
                <a:cubicBezTo>
                  <a:pt x="18365" y="15060"/>
                  <a:pt x="18281" y="15099"/>
                  <a:pt x="18222" y="15173"/>
                </a:cubicBezTo>
                <a:cubicBezTo>
                  <a:pt x="18134" y="15285"/>
                  <a:pt x="18147" y="15449"/>
                  <a:pt x="18247" y="15550"/>
                </a:cubicBezTo>
                <a:cubicBezTo>
                  <a:pt x="18259" y="15550"/>
                  <a:pt x="18273" y="15562"/>
                  <a:pt x="18273" y="15575"/>
                </a:cubicBezTo>
                <a:cubicBezTo>
                  <a:pt x="18322" y="15610"/>
                  <a:pt x="18380" y="15627"/>
                  <a:pt x="18438" y="15627"/>
                </a:cubicBezTo>
                <a:cubicBezTo>
                  <a:pt x="18526" y="15627"/>
                  <a:pt x="18614" y="15587"/>
                  <a:pt x="18675" y="15512"/>
                </a:cubicBezTo>
                <a:cubicBezTo>
                  <a:pt x="18725" y="15461"/>
                  <a:pt x="18737" y="15386"/>
                  <a:pt x="18725" y="15310"/>
                </a:cubicBezTo>
                <a:cubicBezTo>
                  <a:pt x="18712" y="15235"/>
                  <a:pt x="18675" y="15160"/>
                  <a:pt x="18625" y="15122"/>
                </a:cubicBezTo>
                <a:cubicBezTo>
                  <a:pt x="18572" y="15080"/>
                  <a:pt x="18511" y="15060"/>
                  <a:pt x="18450" y="15060"/>
                </a:cubicBezTo>
                <a:close/>
                <a:moveTo>
                  <a:pt x="14445" y="15259"/>
                </a:moveTo>
                <a:cubicBezTo>
                  <a:pt x="14485" y="15259"/>
                  <a:pt x="14526" y="15272"/>
                  <a:pt x="14562" y="15298"/>
                </a:cubicBezTo>
                <a:lnTo>
                  <a:pt x="14575" y="15310"/>
                </a:lnTo>
                <a:cubicBezTo>
                  <a:pt x="14613" y="15336"/>
                  <a:pt x="14626" y="15374"/>
                  <a:pt x="14626" y="15424"/>
                </a:cubicBezTo>
                <a:cubicBezTo>
                  <a:pt x="14638" y="15474"/>
                  <a:pt x="14626" y="15512"/>
                  <a:pt x="14601" y="15562"/>
                </a:cubicBezTo>
                <a:cubicBezTo>
                  <a:pt x="14562" y="15600"/>
                  <a:pt x="14525" y="15625"/>
                  <a:pt x="14475" y="15625"/>
                </a:cubicBezTo>
                <a:cubicBezTo>
                  <a:pt x="14462" y="15628"/>
                  <a:pt x="14450" y="15630"/>
                  <a:pt x="14438" y="15630"/>
                </a:cubicBezTo>
                <a:cubicBezTo>
                  <a:pt x="14400" y="15630"/>
                  <a:pt x="14365" y="15616"/>
                  <a:pt x="14336" y="15587"/>
                </a:cubicBezTo>
                <a:cubicBezTo>
                  <a:pt x="14261" y="15525"/>
                  <a:pt x="14235" y="15411"/>
                  <a:pt x="14299" y="15336"/>
                </a:cubicBezTo>
                <a:cubicBezTo>
                  <a:pt x="14335" y="15285"/>
                  <a:pt x="14389" y="15259"/>
                  <a:pt x="14445" y="15259"/>
                </a:cubicBezTo>
                <a:close/>
                <a:moveTo>
                  <a:pt x="12851" y="15116"/>
                </a:moveTo>
                <a:cubicBezTo>
                  <a:pt x="12769" y="15116"/>
                  <a:pt x="12689" y="15151"/>
                  <a:pt x="12639" y="15223"/>
                </a:cubicBezTo>
                <a:cubicBezTo>
                  <a:pt x="12589" y="15285"/>
                  <a:pt x="12575" y="15361"/>
                  <a:pt x="12575" y="15436"/>
                </a:cubicBezTo>
                <a:cubicBezTo>
                  <a:pt x="12589" y="15500"/>
                  <a:pt x="12614" y="15562"/>
                  <a:pt x="12664" y="15600"/>
                </a:cubicBezTo>
                <a:lnTo>
                  <a:pt x="12689" y="15625"/>
                </a:lnTo>
                <a:cubicBezTo>
                  <a:pt x="12737" y="15664"/>
                  <a:pt x="12792" y="15680"/>
                  <a:pt x="12850" y="15680"/>
                </a:cubicBezTo>
                <a:cubicBezTo>
                  <a:pt x="12867" y="15680"/>
                  <a:pt x="12885" y="15678"/>
                  <a:pt x="12902" y="15676"/>
                </a:cubicBezTo>
                <a:cubicBezTo>
                  <a:pt x="12978" y="15676"/>
                  <a:pt x="13041" y="15625"/>
                  <a:pt x="13092" y="15575"/>
                </a:cubicBezTo>
                <a:cubicBezTo>
                  <a:pt x="13129" y="15512"/>
                  <a:pt x="13154" y="15436"/>
                  <a:pt x="13142" y="15361"/>
                </a:cubicBezTo>
                <a:cubicBezTo>
                  <a:pt x="13129" y="15285"/>
                  <a:pt x="13092" y="15223"/>
                  <a:pt x="13028" y="15173"/>
                </a:cubicBezTo>
                <a:cubicBezTo>
                  <a:pt x="12975" y="15135"/>
                  <a:pt x="12912" y="15116"/>
                  <a:pt x="12851" y="15116"/>
                </a:cubicBezTo>
                <a:close/>
                <a:moveTo>
                  <a:pt x="14447" y="15161"/>
                </a:moveTo>
                <a:cubicBezTo>
                  <a:pt x="14360" y="15161"/>
                  <a:pt x="14274" y="15200"/>
                  <a:pt x="14223" y="15273"/>
                </a:cubicBezTo>
                <a:cubicBezTo>
                  <a:pt x="14173" y="15336"/>
                  <a:pt x="14160" y="15411"/>
                  <a:pt x="14173" y="15486"/>
                </a:cubicBezTo>
                <a:cubicBezTo>
                  <a:pt x="14173" y="15550"/>
                  <a:pt x="14210" y="15600"/>
                  <a:pt x="14248" y="15650"/>
                </a:cubicBezTo>
                <a:cubicBezTo>
                  <a:pt x="14261" y="15650"/>
                  <a:pt x="14261" y="15663"/>
                  <a:pt x="14274" y="15676"/>
                </a:cubicBezTo>
                <a:cubicBezTo>
                  <a:pt x="14325" y="15706"/>
                  <a:pt x="14386" y="15729"/>
                  <a:pt x="14448" y="15729"/>
                </a:cubicBezTo>
                <a:cubicBezTo>
                  <a:pt x="14461" y="15729"/>
                  <a:pt x="14474" y="15728"/>
                  <a:pt x="14487" y="15726"/>
                </a:cubicBezTo>
                <a:cubicBezTo>
                  <a:pt x="14562" y="15713"/>
                  <a:pt x="14626" y="15676"/>
                  <a:pt x="14676" y="15612"/>
                </a:cubicBezTo>
                <a:cubicBezTo>
                  <a:pt x="14713" y="15550"/>
                  <a:pt x="14738" y="15486"/>
                  <a:pt x="14726" y="15411"/>
                </a:cubicBezTo>
                <a:cubicBezTo>
                  <a:pt x="14713" y="15336"/>
                  <a:pt x="14676" y="15260"/>
                  <a:pt x="14626" y="15223"/>
                </a:cubicBezTo>
                <a:cubicBezTo>
                  <a:pt x="14573" y="15181"/>
                  <a:pt x="14510" y="15161"/>
                  <a:pt x="14447" y="15161"/>
                </a:cubicBezTo>
                <a:close/>
                <a:moveTo>
                  <a:pt x="5417" y="15697"/>
                </a:moveTo>
                <a:cubicBezTo>
                  <a:pt x="5427" y="15703"/>
                  <a:pt x="5436" y="15708"/>
                  <a:pt x="5446" y="15713"/>
                </a:cubicBezTo>
                <a:cubicBezTo>
                  <a:pt x="5446" y="15719"/>
                  <a:pt x="5449" y="15726"/>
                  <a:pt x="5452" y="15732"/>
                </a:cubicBezTo>
                <a:lnTo>
                  <a:pt x="5417" y="15697"/>
                </a:lnTo>
                <a:close/>
                <a:moveTo>
                  <a:pt x="20171" y="15701"/>
                </a:moveTo>
                <a:cubicBezTo>
                  <a:pt x="20196" y="15726"/>
                  <a:pt x="20209" y="15738"/>
                  <a:pt x="20234" y="15751"/>
                </a:cubicBezTo>
                <a:lnTo>
                  <a:pt x="20246" y="15751"/>
                </a:lnTo>
                <a:lnTo>
                  <a:pt x="20234" y="15776"/>
                </a:lnTo>
                <a:cubicBezTo>
                  <a:pt x="20209" y="15751"/>
                  <a:pt x="20196" y="15726"/>
                  <a:pt x="20171" y="15701"/>
                </a:cubicBezTo>
                <a:close/>
                <a:moveTo>
                  <a:pt x="16021" y="15424"/>
                </a:moveTo>
                <a:cubicBezTo>
                  <a:pt x="16071" y="15424"/>
                  <a:pt x="16122" y="15436"/>
                  <a:pt x="16160" y="15461"/>
                </a:cubicBezTo>
                <a:cubicBezTo>
                  <a:pt x="16160" y="15474"/>
                  <a:pt x="16172" y="15474"/>
                  <a:pt x="16172" y="15474"/>
                </a:cubicBezTo>
                <a:cubicBezTo>
                  <a:pt x="16210" y="15512"/>
                  <a:pt x="16222" y="15550"/>
                  <a:pt x="16235" y="15587"/>
                </a:cubicBezTo>
                <a:cubicBezTo>
                  <a:pt x="16235" y="15637"/>
                  <a:pt x="16222" y="15688"/>
                  <a:pt x="16197" y="15726"/>
                </a:cubicBezTo>
                <a:cubicBezTo>
                  <a:pt x="16160" y="15763"/>
                  <a:pt x="16122" y="15788"/>
                  <a:pt x="16071" y="15801"/>
                </a:cubicBezTo>
                <a:cubicBezTo>
                  <a:pt x="16021" y="15801"/>
                  <a:pt x="15971" y="15788"/>
                  <a:pt x="15934" y="15763"/>
                </a:cubicBezTo>
                <a:cubicBezTo>
                  <a:pt x="15895" y="15726"/>
                  <a:pt x="15870" y="15688"/>
                  <a:pt x="15858" y="15637"/>
                </a:cubicBezTo>
                <a:cubicBezTo>
                  <a:pt x="15858" y="15587"/>
                  <a:pt x="15870" y="15537"/>
                  <a:pt x="15895" y="15500"/>
                </a:cubicBezTo>
                <a:cubicBezTo>
                  <a:pt x="15934" y="15461"/>
                  <a:pt x="15971" y="15436"/>
                  <a:pt x="16021" y="15424"/>
                </a:cubicBezTo>
                <a:close/>
                <a:moveTo>
                  <a:pt x="4968" y="15701"/>
                </a:moveTo>
                <a:cubicBezTo>
                  <a:pt x="5005" y="15751"/>
                  <a:pt x="5030" y="15801"/>
                  <a:pt x="5069" y="15839"/>
                </a:cubicBezTo>
                <a:cubicBezTo>
                  <a:pt x="5030" y="15801"/>
                  <a:pt x="4980" y="15776"/>
                  <a:pt x="4943" y="15738"/>
                </a:cubicBezTo>
                <a:lnTo>
                  <a:pt x="4968" y="15701"/>
                </a:lnTo>
                <a:close/>
                <a:moveTo>
                  <a:pt x="17632" y="15473"/>
                </a:moveTo>
                <a:cubicBezTo>
                  <a:pt x="17673" y="15473"/>
                  <a:pt x="17713" y="15486"/>
                  <a:pt x="17744" y="15512"/>
                </a:cubicBezTo>
                <a:cubicBezTo>
                  <a:pt x="17756" y="15512"/>
                  <a:pt x="17756" y="15525"/>
                  <a:pt x="17770" y="15525"/>
                </a:cubicBezTo>
                <a:cubicBezTo>
                  <a:pt x="17795" y="15550"/>
                  <a:pt x="17807" y="15587"/>
                  <a:pt x="17820" y="15637"/>
                </a:cubicBezTo>
                <a:cubicBezTo>
                  <a:pt x="17820" y="15688"/>
                  <a:pt x="17807" y="15726"/>
                  <a:pt x="17782" y="15776"/>
                </a:cubicBezTo>
                <a:cubicBezTo>
                  <a:pt x="17746" y="15819"/>
                  <a:pt x="17694" y="15841"/>
                  <a:pt x="17640" y="15841"/>
                </a:cubicBezTo>
                <a:cubicBezTo>
                  <a:pt x="17599" y="15841"/>
                  <a:pt x="17556" y="15828"/>
                  <a:pt x="17518" y="15801"/>
                </a:cubicBezTo>
                <a:cubicBezTo>
                  <a:pt x="17443" y="15738"/>
                  <a:pt x="17430" y="15625"/>
                  <a:pt x="17480" y="15550"/>
                </a:cubicBezTo>
                <a:cubicBezTo>
                  <a:pt x="17517" y="15498"/>
                  <a:pt x="17575" y="15473"/>
                  <a:pt x="17632" y="15473"/>
                </a:cubicBezTo>
                <a:close/>
                <a:moveTo>
                  <a:pt x="16062" y="15331"/>
                </a:moveTo>
                <a:cubicBezTo>
                  <a:pt x="16044" y="15331"/>
                  <a:pt x="16027" y="15333"/>
                  <a:pt x="16009" y="15336"/>
                </a:cubicBezTo>
                <a:cubicBezTo>
                  <a:pt x="15934" y="15349"/>
                  <a:pt x="15870" y="15386"/>
                  <a:pt x="15820" y="15436"/>
                </a:cubicBezTo>
                <a:cubicBezTo>
                  <a:pt x="15770" y="15500"/>
                  <a:pt x="15758" y="15575"/>
                  <a:pt x="15770" y="15650"/>
                </a:cubicBezTo>
                <a:cubicBezTo>
                  <a:pt x="15770" y="15713"/>
                  <a:pt x="15808" y="15776"/>
                  <a:pt x="15845" y="15813"/>
                </a:cubicBezTo>
                <a:cubicBezTo>
                  <a:pt x="15858" y="15826"/>
                  <a:pt x="15870" y="15826"/>
                  <a:pt x="15870" y="15839"/>
                </a:cubicBezTo>
                <a:cubicBezTo>
                  <a:pt x="15918" y="15877"/>
                  <a:pt x="15974" y="15894"/>
                  <a:pt x="16031" y="15894"/>
                </a:cubicBezTo>
                <a:cubicBezTo>
                  <a:pt x="16049" y="15894"/>
                  <a:pt x="16066" y="15892"/>
                  <a:pt x="16084" y="15889"/>
                </a:cubicBezTo>
                <a:cubicBezTo>
                  <a:pt x="16160" y="15889"/>
                  <a:pt x="16222" y="15839"/>
                  <a:pt x="16273" y="15788"/>
                </a:cubicBezTo>
                <a:cubicBezTo>
                  <a:pt x="16361" y="15663"/>
                  <a:pt x="16348" y="15486"/>
                  <a:pt x="16222" y="15386"/>
                </a:cubicBezTo>
                <a:cubicBezTo>
                  <a:pt x="16175" y="15347"/>
                  <a:pt x="16119" y="15331"/>
                  <a:pt x="16062" y="15331"/>
                </a:cubicBezTo>
                <a:close/>
                <a:moveTo>
                  <a:pt x="12022" y="15525"/>
                </a:moveTo>
                <a:cubicBezTo>
                  <a:pt x="12072" y="15525"/>
                  <a:pt x="12123" y="15537"/>
                  <a:pt x="12161" y="15562"/>
                </a:cubicBezTo>
                <a:cubicBezTo>
                  <a:pt x="12161" y="15575"/>
                  <a:pt x="12173" y="15575"/>
                  <a:pt x="12173" y="15575"/>
                </a:cubicBezTo>
                <a:cubicBezTo>
                  <a:pt x="12211" y="15612"/>
                  <a:pt x="12223" y="15650"/>
                  <a:pt x="12236" y="15688"/>
                </a:cubicBezTo>
                <a:cubicBezTo>
                  <a:pt x="12236" y="15738"/>
                  <a:pt x="12223" y="15788"/>
                  <a:pt x="12198" y="15826"/>
                </a:cubicBezTo>
                <a:cubicBezTo>
                  <a:pt x="12161" y="15864"/>
                  <a:pt x="12123" y="15889"/>
                  <a:pt x="12072" y="15902"/>
                </a:cubicBezTo>
                <a:cubicBezTo>
                  <a:pt x="12022" y="15902"/>
                  <a:pt x="11972" y="15889"/>
                  <a:pt x="11935" y="15864"/>
                </a:cubicBezTo>
                <a:cubicBezTo>
                  <a:pt x="11896" y="15826"/>
                  <a:pt x="11871" y="15788"/>
                  <a:pt x="11859" y="15738"/>
                </a:cubicBezTo>
                <a:cubicBezTo>
                  <a:pt x="11859" y="15688"/>
                  <a:pt x="11871" y="15637"/>
                  <a:pt x="11896" y="15600"/>
                </a:cubicBezTo>
                <a:cubicBezTo>
                  <a:pt x="11935" y="15562"/>
                  <a:pt x="11972" y="15537"/>
                  <a:pt x="12022" y="15525"/>
                </a:cubicBezTo>
                <a:close/>
                <a:moveTo>
                  <a:pt x="17632" y="15374"/>
                </a:moveTo>
                <a:cubicBezTo>
                  <a:pt x="17547" y="15374"/>
                  <a:pt x="17463" y="15413"/>
                  <a:pt x="17404" y="15486"/>
                </a:cubicBezTo>
                <a:cubicBezTo>
                  <a:pt x="17317" y="15600"/>
                  <a:pt x="17329" y="15763"/>
                  <a:pt x="17430" y="15864"/>
                </a:cubicBezTo>
                <a:cubicBezTo>
                  <a:pt x="17443" y="15864"/>
                  <a:pt x="17455" y="15877"/>
                  <a:pt x="17468" y="15889"/>
                </a:cubicBezTo>
                <a:cubicBezTo>
                  <a:pt x="17513" y="15924"/>
                  <a:pt x="17570" y="15941"/>
                  <a:pt x="17628" y="15941"/>
                </a:cubicBezTo>
                <a:cubicBezTo>
                  <a:pt x="17715" y="15941"/>
                  <a:pt x="17804" y="15902"/>
                  <a:pt x="17857" y="15826"/>
                </a:cubicBezTo>
                <a:cubicBezTo>
                  <a:pt x="17958" y="15701"/>
                  <a:pt x="17933" y="15525"/>
                  <a:pt x="17807" y="15436"/>
                </a:cubicBezTo>
                <a:cubicBezTo>
                  <a:pt x="17754" y="15394"/>
                  <a:pt x="17693" y="15374"/>
                  <a:pt x="17632" y="15374"/>
                </a:cubicBezTo>
                <a:close/>
                <a:moveTo>
                  <a:pt x="5917" y="15744"/>
                </a:moveTo>
                <a:cubicBezTo>
                  <a:pt x="5905" y="15744"/>
                  <a:pt x="5892" y="15751"/>
                  <a:pt x="5885" y="15763"/>
                </a:cubicBezTo>
                <a:cubicBezTo>
                  <a:pt x="5860" y="15776"/>
                  <a:pt x="5860" y="15813"/>
                  <a:pt x="5885" y="15826"/>
                </a:cubicBezTo>
                <a:lnTo>
                  <a:pt x="6036" y="15977"/>
                </a:lnTo>
                <a:cubicBezTo>
                  <a:pt x="6047" y="15982"/>
                  <a:pt x="6057" y="15985"/>
                  <a:pt x="6067" y="15985"/>
                </a:cubicBezTo>
                <a:cubicBezTo>
                  <a:pt x="6082" y="15985"/>
                  <a:pt x="6097" y="15979"/>
                  <a:pt x="6112" y="15964"/>
                </a:cubicBezTo>
                <a:cubicBezTo>
                  <a:pt x="6125" y="15952"/>
                  <a:pt x="6125" y="15914"/>
                  <a:pt x="6112" y="15902"/>
                </a:cubicBezTo>
                <a:cubicBezTo>
                  <a:pt x="6049" y="15852"/>
                  <a:pt x="5999" y="15801"/>
                  <a:pt x="5949" y="15763"/>
                </a:cubicBezTo>
                <a:cubicBezTo>
                  <a:pt x="5942" y="15751"/>
                  <a:pt x="5930" y="15744"/>
                  <a:pt x="5917" y="15744"/>
                </a:cubicBezTo>
                <a:close/>
                <a:moveTo>
                  <a:pt x="12063" y="15432"/>
                </a:moveTo>
                <a:cubicBezTo>
                  <a:pt x="12045" y="15432"/>
                  <a:pt x="12028" y="15433"/>
                  <a:pt x="12010" y="15436"/>
                </a:cubicBezTo>
                <a:cubicBezTo>
                  <a:pt x="11935" y="15436"/>
                  <a:pt x="11871" y="15486"/>
                  <a:pt x="11821" y="15537"/>
                </a:cubicBezTo>
                <a:cubicBezTo>
                  <a:pt x="11771" y="15600"/>
                  <a:pt x="11759" y="15676"/>
                  <a:pt x="11771" y="15751"/>
                </a:cubicBezTo>
                <a:cubicBezTo>
                  <a:pt x="11771" y="15813"/>
                  <a:pt x="11809" y="15877"/>
                  <a:pt x="11846" y="15914"/>
                </a:cubicBezTo>
                <a:cubicBezTo>
                  <a:pt x="11859" y="15927"/>
                  <a:pt x="11871" y="15927"/>
                  <a:pt x="11871" y="15939"/>
                </a:cubicBezTo>
                <a:cubicBezTo>
                  <a:pt x="11920" y="15977"/>
                  <a:pt x="11975" y="15994"/>
                  <a:pt x="12032" y="15994"/>
                </a:cubicBezTo>
                <a:cubicBezTo>
                  <a:pt x="12050" y="15994"/>
                  <a:pt x="12068" y="15993"/>
                  <a:pt x="12086" y="15989"/>
                </a:cubicBezTo>
                <a:cubicBezTo>
                  <a:pt x="12161" y="15977"/>
                  <a:pt x="12223" y="15939"/>
                  <a:pt x="12274" y="15889"/>
                </a:cubicBezTo>
                <a:cubicBezTo>
                  <a:pt x="12324" y="15826"/>
                  <a:pt x="12337" y="15751"/>
                  <a:pt x="12324" y="15676"/>
                </a:cubicBezTo>
                <a:cubicBezTo>
                  <a:pt x="12312" y="15600"/>
                  <a:pt x="12274" y="15537"/>
                  <a:pt x="12223" y="15486"/>
                </a:cubicBezTo>
                <a:cubicBezTo>
                  <a:pt x="12176" y="15448"/>
                  <a:pt x="12120" y="15432"/>
                  <a:pt x="12063" y="15432"/>
                </a:cubicBezTo>
                <a:close/>
                <a:moveTo>
                  <a:pt x="4867" y="15826"/>
                </a:moveTo>
                <a:lnTo>
                  <a:pt x="4867" y="15839"/>
                </a:lnTo>
                <a:cubicBezTo>
                  <a:pt x="4842" y="15852"/>
                  <a:pt x="4817" y="15889"/>
                  <a:pt x="4854" y="15927"/>
                </a:cubicBezTo>
                <a:cubicBezTo>
                  <a:pt x="4854" y="15927"/>
                  <a:pt x="4867" y="15939"/>
                  <a:pt x="4867" y="15952"/>
                </a:cubicBezTo>
                <a:cubicBezTo>
                  <a:pt x="4867" y="15952"/>
                  <a:pt x="4854" y="15952"/>
                  <a:pt x="4842" y="15964"/>
                </a:cubicBezTo>
                <a:lnTo>
                  <a:pt x="4842" y="15977"/>
                </a:lnTo>
                <a:cubicBezTo>
                  <a:pt x="4804" y="15977"/>
                  <a:pt x="4767" y="16015"/>
                  <a:pt x="4779" y="16040"/>
                </a:cubicBezTo>
                <a:lnTo>
                  <a:pt x="4754" y="16040"/>
                </a:lnTo>
                <a:cubicBezTo>
                  <a:pt x="4754" y="16028"/>
                  <a:pt x="4742" y="16015"/>
                  <a:pt x="4729" y="15989"/>
                </a:cubicBezTo>
                <a:lnTo>
                  <a:pt x="4867" y="15826"/>
                </a:lnTo>
                <a:close/>
                <a:moveTo>
                  <a:pt x="19857" y="15939"/>
                </a:moveTo>
                <a:lnTo>
                  <a:pt x="19857" y="15939"/>
                </a:lnTo>
                <a:cubicBezTo>
                  <a:pt x="19919" y="15964"/>
                  <a:pt x="19983" y="15989"/>
                  <a:pt x="20045" y="16028"/>
                </a:cubicBezTo>
                <a:lnTo>
                  <a:pt x="20058" y="16028"/>
                </a:lnTo>
                <a:lnTo>
                  <a:pt x="20045" y="16053"/>
                </a:lnTo>
                <a:lnTo>
                  <a:pt x="19857" y="15939"/>
                </a:lnTo>
                <a:close/>
                <a:moveTo>
                  <a:pt x="13658" y="15696"/>
                </a:moveTo>
                <a:cubicBezTo>
                  <a:pt x="13695" y="15696"/>
                  <a:pt x="13730" y="15710"/>
                  <a:pt x="13758" y="15738"/>
                </a:cubicBezTo>
                <a:cubicBezTo>
                  <a:pt x="13771" y="15738"/>
                  <a:pt x="13771" y="15738"/>
                  <a:pt x="13771" y="15751"/>
                </a:cubicBezTo>
                <a:cubicBezTo>
                  <a:pt x="13808" y="15776"/>
                  <a:pt x="13821" y="15813"/>
                  <a:pt x="13833" y="15852"/>
                </a:cubicBezTo>
                <a:cubicBezTo>
                  <a:pt x="13833" y="15902"/>
                  <a:pt x="13821" y="15952"/>
                  <a:pt x="13796" y="15989"/>
                </a:cubicBezTo>
                <a:cubicBezTo>
                  <a:pt x="13758" y="16028"/>
                  <a:pt x="13720" y="16053"/>
                  <a:pt x="13670" y="16065"/>
                </a:cubicBezTo>
                <a:cubicBezTo>
                  <a:pt x="13661" y="16067"/>
                  <a:pt x="13651" y="16068"/>
                  <a:pt x="13642" y="16068"/>
                </a:cubicBezTo>
                <a:cubicBezTo>
                  <a:pt x="13601" y="16068"/>
                  <a:pt x="13562" y="16048"/>
                  <a:pt x="13531" y="16028"/>
                </a:cubicBezTo>
                <a:cubicBezTo>
                  <a:pt x="13494" y="16003"/>
                  <a:pt x="13469" y="15952"/>
                  <a:pt x="13469" y="15902"/>
                </a:cubicBezTo>
                <a:cubicBezTo>
                  <a:pt x="13456" y="15852"/>
                  <a:pt x="13469" y="15813"/>
                  <a:pt x="13494" y="15763"/>
                </a:cubicBezTo>
                <a:cubicBezTo>
                  <a:pt x="13531" y="15726"/>
                  <a:pt x="13569" y="15701"/>
                  <a:pt x="13620" y="15701"/>
                </a:cubicBezTo>
                <a:cubicBezTo>
                  <a:pt x="13632" y="15697"/>
                  <a:pt x="13645" y="15696"/>
                  <a:pt x="13658" y="15696"/>
                </a:cubicBezTo>
                <a:close/>
                <a:moveTo>
                  <a:pt x="15204" y="15738"/>
                </a:moveTo>
                <a:cubicBezTo>
                  <a:pt x="15254" y="15738"/>
                  <a:pt x="15305" y="15751"/>
                  <a:pt x="15342" y="15776"/>
                </a:cubicBezTo>
                <a:cubicBezTo>
                  <a:pt x="15355" y="15788"/>
                  <a:pt x="15355" y="15788"/>
                  <a:pt x="15367" y="15788"/>
                </a:cubicBezTo>
                <a:cubicBezTo>
                  <a:pt x="15392" y="15826"/>
                  <a:pt x="15405" y="15864"/>
                  <a:pt x="15417" y="15902"/>
                </a:cubicBezTo>
                <a:cubicBezTo>
                  <a:pt x="15417" y="15952"/>
                  <a:pt x="15405" y="16003"/>
                  <a:pt x="15380" y="16040"/>
                </a:cubicBezTo>
                <a:cubicBezTo>
                  <a:pt x="15341" y="16086"/>
                  <a:pt x="15284" y="16113"/>
                  <a:pt x="15225" y="16113"/>
                </a:cubicBezTo>
                <a:cubicBezTo>
                  <a:pt x="15188" y="16113"/>
                  <a:pt x="15150" y="16102"/>
                  <a:pt x="15116" y="16078"/>
                </a:cubicBezTo>
                <a:cubicBezTo>
                  <a:pt x="15040" y="16015"/>
                  <a:pt x="15028" y="15889"/>
                  <a:pt x="15091" y="15813"/>
                </a:cubicBezTo>
                <a:cubicBezTo>
                  <a:pt x="15116" y="15776"/>
                  <a:pt x="15154" y="15751"/>
                  <a:pt x="15204" y="15738"/>
                </a:cubicBezTo>
                <a:close/>
                <a:moveTo>
                  <a:pt x="13648" y="15597"/>
                </a:moveTo>
                <a:cubicBezTo>
                  <a:pt x="13634" y="15597"/>
                  <a:pt x="13620" y="15598"/>
                  <a:pt x="13607" y="15600"/>
                </a:cubicBezTo>
                <a:cubicBezTo>
                  <a:pt x="13531" y="15612"/>
                  <a:pt x="13469" y="15650"/>
                  <a:pt x="13419" y="15713"/>
                </a:cubicBezTo>
                <a:cubicBezTo>
                  <a:pt x="13380" y="15776"/>
                  <a:pt x="13355" y="15839"/>
                  <a:pt x="13368" y="15914"/>
                </a:cubicBezTo>
                <a:cubicBezTo>
                  <a:pt x="13368" y="15977"/>
                  <a:pt x="13405" y="16040"/>
                  <a:pt x="13444" y="16078"/>
                </a:cubicBezTo>
                <a:lnTo>
                  <a:pt x="13469" y="16103"/>
                </a:lnTo>
                <a:cubicBezTo>
                  <a:pt x="13520" y="16145"/>
                  <a:pt x="13580" y="16169"/>
                  <a:pt x="13642" y="16169"/>
                </a:cubicBezTo>
                <a:cubicBezTo>
                  <a:pt x="13655" y="16169"/>
                  <a:pt x="13669" y="16168"/>
                  <a:pt x="13682" y="16166"/>
                </a:cubicBezTo>
                <a:cubicBezTo>
                  <a:pt x="13758" y="16153"/>
                  <a:pt x="13821" y="16115"/>
                  <a:pt x="13871" y="16053"/>
                </a:cubicBezTo>
                <a:cubicBezTo>
                  <a:pt x="13922" y="15989"/>
                  <a:pt x="13934" y="15914"/>
                  <a:pt x="13922" y="15839"/>
                </a:cubicBezTo>
                <a:cubicBezTo>
                  <a:pt x="13922" y="15763"/>
                  <a:pt x="13883" y="15701"/>
                  <a:pt x="13821" y="15650"/>
                </a:cubicBezTo>
                <a:cubicBezTo>
                  <a:pt x="13769" y="15619"/>
                  <a:pt x="13709" y="15597"/>
                  <a:pt x="13648" y="15597"/>
                </a:cubicBezTo>
                <a:close/>
                <a:moveTo>
                  <a:pt x="7470" y="13664"/>
                </a:moveTo>
                <a:lnTo>
                  <a:pt x="7659" y="14153"/>
                </a:lnTo>
                <a:cubicBezTo>
                  <a:pt x="7735" y="14330"/>
                  <a:pt x="7810" y="14506"/>
                  <a:pt x="7911" y="14670"/>
                </a:cubicBezTo>
                <a:cubicBezTo>
                  <a:pt x="8099" y="14958"/>
                  <a:pt x="8363" y="15198"/>
                  <a:pt x="8665" y="15361"/>
                </a:cubicBezTo>
                <a:cubicBezTo>
                  <a:pt x="8816" y="15449"/>
                  <a:pt x="8979" y="15512"/>
                  <a:pt x="9143" y="15550"/>
                </a:cubicBezTo>
                <a:cubicBezTo>
                  <a:pt x="8979" y="15776"/>
                  <a:pt x="8791" y="16003"/>
                  <a:pt x="8539" y="16128"/>
                </a:cubicBezTo>
                <a:cubicBezTo>
                  <a:pt x="8483" y="16156"/>
                  <a:pt x="8426" y="16169"/>
                  <a:pt x="8369" y="16169"/>
                </a:cubicBezTo>
                <a:cubicBezTo>
                  <a:pt x="8300" y="16169"/>
                  <a:pt x="8231" y="16150"/>
                  <a:pt x="8162" y="16115"/>
                </a:cubicBezTo>
                <a:cubicBezTo>
                  <a:pt x="8036" y="16053"/>
                  <a:pt x="7936" y="15964"/>
                  <a:pt x="7835" y="15877"/>
                </a:cubicBezTo>
                <a:cubicBezTo>
                  <a:pt x="7596" y="15676"/>
                  <a:pt x="7408" y="15449"/>
                  <a:pt x="7244" y="15185"/>
                </a:cubicBezTo>
                <a:cubicBezTo>
                  <a:pt x="7106" y="14958"/>
                  <a:pt x="6930" y="14695"/>
                  <a:pt x="6992" y="14418"/>
                </a:cubicBezTo>
                <a:cubicBezTo>
                  <a:pt x="7030" y="14267"/>
                  <a:pt x="7118" y="14128"/>
                  <a:pt x="7206" y="13991"/>
                </a:cubicBezTo>
                <a:cubicBezTo>
                  <a:pt x="7282" y="13877"/>
                  <a:pt x="7369" y="13764"/>
                  <a:pt x="7470" y="13664"/>
                </a:cubicBezTo>
                <a:close/>
                <a:moveTo>
                  <a:pt x="15245" y="15646"/>
                </a:moveTo>
                <a:cubicBezTo>
                  <a:pt x="15227" y="15646"/>
                  <a:pt x="15209" y="15647"/>
                  <a:pt x="15191" y="15650"/>
                </a:cubicBezTo>
                <a:cubicBezTo>
                  <a:pt x="15116" y="15650"/>
                  <a:pt x="15053" y="15701"/>
                  <a:pt x="15003" y="15751"/>
                </a:cubicBezTo>
                <a:cubicBezTo>
                  <a:pt x="14914" y="15864"/>
                  <a:pt x="14940" y="16028"/>
                  <a:pt x="15040" y="16128"/>
                </a:cubicBezTo>
                <a:cubicBezTo>
                  <a:pt x="15040" y="16140"/>
                  <a:pt x="15053" y="16140"/>
                  <a:pt x="15065" y="16153"/>
                </a:cubicBezTo>
                <a:cubicBezTo>
                  <a:pt x="15104" y="16192"/>
                  <a:pt x="15157" y="16208"/>
                  <a:pt x="15214" y="16208"/>
                </a:cubicBezTo>
                <a:cubicBezTo>
                  <a:pt x="15231" y="16208"/>
                  <a:pt x="15249" y="16207"/>
                  <a:pt x="15267" y="16204"/>
                </a:cubicBezTo>
                <a:cubicBezTo>
                  <a:pt x="15342" y="16191"/>
                  <a:pt x="15417" y="16153"/>
                  <a:pt x="15456" y="16103"/>
                </a:cubicBezTo>
                <a:cubicBezTo>
                  <a:pt x="15506" y="16040"/>
                  <a:pt x="15518" y="15964"/>
                  <a:pt x="15518" y="15889"/>
                </a:cubicBezTo>
                <a:cubicBezTo>
                  <a:pt x="15506" y="15813"/>
                  <a:pt x="15468" y="15751"/>
                  <a:pt x="15405" y="15701"/>
                </a:cubicBezTo>
                <a:cubicBezTo>
                  <a:pt x="15357" y="15662"/>
                  <a:pt x="15302" y="15646"/>
                  <a:pt x="15245" y="15646"/>
                </a:cubicBezTo>
                <a:close/>
                <a:moveTo>
                  <a:pt x="4603" y="16140"/>
                </a:moveTo>
                <a:cubicBezTo>
                  <a:pt x="4616" y="16153"/>
                  <a:pt x="4641" y="16166"/>
                  <a:pt x="4653" y="16179"/>
                </a:cubicBezTo>
                <a:cubicBezTo>
                  <a:pt x="4641" y="16191"/>
                  <a:pt x="4641" y="16216"/>
                  <a:pt x="4641" y="16229"/>
                </a:cubicBezTo>
                <a:cubicBezTo>
                  <a:pt x="4628" y="16216"/>
                  <a:pt x="4603" y="16204"/>
                  <a:pt x="4591" y="16179"/>
                </a:cubicBezTo>
                <a:lnTo>
                  <a:pt x="4578" y="16179"/>
                </a:lnTo>
                <a:lnTo>
                  <a:pt x="4603" y="16140"/>
                </a:lnTo>
                <a:close/>
                <a:moveTo>
                  <a:pt x="7880" y="13147"/>
                </a:moveTo>
                <a:cubicBezTo>
                  <a:pt x="7868" y="13147"/>
                  <a:pt x="7856" y="13152"/>
                  <a:pt x="7847" y="13161"/>
                </a:cubicBezTo>
                <a:cubicBezTo>
                  <a:pt x="7735" y="13273"/>
                  <a:pt x="7621" y="13387"/>
                  <a:pt x="7520" y="13500"/>
                </a:cubicBezTo>
                <a:cubicBezTo>
                  <a:pt x="7508" y="13500"/>
                  <a:pt x="7495" y="13500"/>
                  <a:pt x="7483" y="13513"/>
                </a:cubicBezTo>
                <a:cubicBezTo>
                  <a:pt x="7478" y="13510"/>
                  <a:pt x="7474" y="13509"/>
                  <a:pt x="7469" y="13509"/>
                </a:cubicBezTo>
                <a:cubicBezTo>
                  <a:pt x="7450" y="13509"/>
                  <a:pt x="7433" y="13532"/>
                  <a:pt x="7433" y="13563"/>
                </a:cubicBezTo>
                <a:cubicBezTo>
                  <a:pt x="7332" y="13664"/>
                  <a:pt x="7232" y="13789"/>
                  <a:pt x="7143" y="13902"/>
                </a:cubicBezTo>
                <a:cubicBezTo>
                  <a:pt x="7055" y="14028"/>
                  <a:pt x="6980" y="14167"/>
                  <a:pt x="6930" y="14304"/>
                </a:cubicBezTo>
                <a:cubicBezTo>
                  <a:pt x="6879" y="14443"/>
                  <a:pt x="6866" y="14581"/>
                  <a:pt x="6905" y="14732"/>
                </a:cubicBezTo>
                <a:cubicBezTo>
                  <a:pt x="6955" y="14883"/>
                  <a:pt x="7030" y="15022"/>
                  <a:pt x="7106" y="15147"/>
                </a:cubicBezTo>
                <a:cubicBezTo>
                  <a:pt x="7269" y="15436"/>
                  <a:pt x="7470" y="15688"/>
                  <a:pt x="7721" y="15902"/>
                </a:cubicBezTo>
                <a:cubicBezTo>
                  <a:pt x="7835" y="16003"/>
                  <a:pt x="7948" y="16103"/>
                  <a:pt x="8087" y="16191"/>
                </a:cubicBezTo>
                <a:cubicBezTo>
                  <a:pt x="8168" y="16237"/>
                  <a:pt x="8264" y="16269"/>
                  <a:pt x="8363" y="16269"/>
                </a:cubicBezTo>
                <a:cubicBezTo>
                  <a:pt x="8400" y="16269"/>
                  <a:pt x="8438" y="16264"/>
                  <a:pt x="8476" y="16254"/>
                </a:cubicBezTo>
                <a:cubicBezTo>
                  <a:pt x="8640" y="16204"/>
                  <a:pt x="8791" y="16090"/>
                  <a:pt x="8917" y="15977"/>
                </a:cubicBezTo>
                <a:cubicBezTo>
                  <a:pt x="9042" y="15852"/>
                  <a:pt x="9143" y="15713"/>
                  <a:pt x="9256" y="15575"/>
                </a:cubicBezTo>
                <a:cubicBezTo>
                  <a:pt x="9269" y="15575"/>
                  <a:pt x="9281" y="15562"/>
                  <a:pt x="9294" y="15550"/>
                </a:cubicBezTo>
                <a:lnTo>
                  <a:pt x="9520" y="15248"/>
                </a:lnTo>
                <a:cubicBezTo>
                  <a:pt x="9571" y="15185"/>
                  <a:pt x="9633" y="15097"/>
                  <a:pt x="9557" y="15022"/>
                </a:cubicBezTo>
                <a:cubicBezTo>
                  <a:pt x="9532" y="14983"/>
                  <a:pt x="9495" y="14971"/>
                  <a:pt x="9445" y="14958"/>
                </a:cubicBezTo>
                <a:lnTo>
                  <a:pt x="9294" y="14883"/>
                </a:lnTo>
                <a:cubicBezTo>
                  <a:pt x="9205" y="14833"/>
                  <a:pt x="9118" y="14782"/>
                  <a:pt x="9042" y="14720"/>
                </a:cubicBezTo>
                <a:cubicBezTo>
                  <a:pt x="8690" y="14494"/>
                  <a:pt x="8401" y="14179"/>
                  <a:pt x="8199" y="13827"/>
                </a:cubicBezTo>
                <a:cubicBezTo>
                  <a:pt x="8087" y="13625"/>
                  <a:pt x="7986" y="13412"/>
                  <a:pt x="7923" y="13186"/>
                </a:cubicBezTo>
                <a:cubicBezTo>
                  <a:pt x="7923" y="13161"/>
                  <a:pt x="7902" y="13147"/>
                  <a:pt x="7880" y="13147"/>
                </a:cubicBezTo>
                <a:close/>
                <a:moveTo>
                  <a:pt x="16838" y="15910"/>
                </a:moveTo>
                <a:cubicBezTo>
                  <a:pt x="16875" y="15910"/>
                  <a:pt x="16911" y="15923"/>
                  <a:pt x="16940" y="15952"/>
                </a:cubicBezTo>
                <a:cubicBezTo>
                  <a:pt x="16952" y="15952"/>
                  <a:pt x="16952" y="15952"/>
                  <a:pt x="16965" y="15964"/>
                </a:cubicBezTo>
                <a:cubicBezTo>
                  <a:pt x="16990" y="15989"/>
                  <a:pt x="17015" y="16028"/>
                  <a:pt x="17015" y="16065"/>
                </a:cubicBezTo>
                <a:cubicBezTo>
                  <a:pt x="17027" y="16115"/>
                  <a:pt x="17015" y="16166"/>
                  <a:pt x="16977" y="16204"/>
                </a:cubicBezTo>
                <a:cubicBezTo>
                  <a:pt x="16940" y="16255"/>
                  <a:pt x="16887" y="16281"/>
                  <a:pt x="16833" y="16281"/>
                </a:cubicBezTo>
                <a:cubicBezTo>
                  <a:pt x="16795" y="16281"/>
                  <a:pt x="16757" y="16267"/>
                  <a:pt x="16725" y="16241"/>
                </a:cubicBezTo>
                <a:cubicBezTo>
                  <a:pt x="16675" y="16216"/>
                  <a:pt x="16650" y="16166"/>
                  <a:pt x="16650" y="16115"/>
                </a:cubicBezTo>
                <a:cubicBezTo>
                  <a:pt x="16638" y="16065"/>
                  <a:pt x="16650" y="16028"/>
                  <a:pt x="16688" y="15977"/>
                </a:cubicBezTo>
                <a:cubicBezTo>
                  <a:pt x="16713" y="15939"/>
                  <a:pt x="16764" y="15914"/>
                  <a:pt x="16801" y="15914"/>
                </a:cubicBezTo>
                <a:cubicBezTo>
                  <a:pt x="16813" y="15911"/>
                  <a:pt x="16826" y="15910"/>
                  <a:pt x="16838" y="15910"/>
                </a:cubicBezTo>
                <a:close/>
                <a:moveTo>
                  <a:pt x="19882" y="16304"/>
                </a:moveTo>
                <a:lnTo>
                  <a:pt x="19869" y="16329"/>
                </a:lnTo>
                <a:lnTo>
                  <a:pt x="19857" y="16316"/>
                </a:lnTo>
                <a:cubicBezTo>
                  <a:pt x="19869" y="16316"/>
                  <a:pt x="19869" y="16316"/>
                  <a:pt x="19882" y="16304"/>
                </a:cubicBezTo>
                <a:close/>
                <a:moveTo>
                  <a:pt x="18537" y="15972"/>
                </a:moveTo>
                <a:cubicBezTo>
                  <a:pt x="18574" y="15972"/>
                  <a:pt x="18609" y="15987"/>
                  <a:pt x="18637" y="16015"/>
                </a:cubicBezTo>
                <a:cubicBezTo>
                  <a:pt x="18650" y="16015"/>
                  <a:pt x="18650" y="16015"/>
                  <a:pt x="18662" y="16028"/>
                </a:cubicBezTo>
                <a:cubicBezTo>
                  <a:pt x="18687" y="16053"/>
                  <a:pt x="18700" y="16090"/>
                  <a:pt x="18712" y="16128"/>
                </a:cubicBezTo>
                <a:cubicBezTo>
                  <a:pt x="18712" y="16179"/>
                  <a:pt x="18700" y="16229"/>
                  <a:pt x="18675" y="16266"/>
                </a:cubicBezTo>
                <a:cubicBezTo>
                  <a:pt x="18638" y="16318"/>
                  <a:pt x="18584" y="16343"/>
                  <a:pt x="18528" y="16343"/>
                </a:cubicBezTo>
                <a:cubicBezTo>
                  <a:pt x="18488" y="16343"/>
                  <a:pt x="18447" y="16330"/>
                  <a:pt x="18410" y="16304"/>
                </a:cubicBezTo>
                <a:cubicBezTo>
                  <a:pt x="18373" y="16279"/>
                  <a:pt x="18348" y="16229"/>
                  <a:pt x="18348" y="16179"/>
                </a:cubicBezTo>
                <a:cubicBezTo>
                  <a:pt x="18335" y="16128"/>
                  <a:pt x="18348" y="16090"/>
                  <a:pt x="18385" y="16040"/>
                </a:cubicBezTo>
                <a:cubicBezTo>
                  <a:pt x="18410" y="16003"/>
                  <a:pt x="18449" y="15977"/>
                  <a:pt x="18499" y="15977"/>
                </a:cubicBezTo>
                <a:cubicBezTo>
                  <a:pt x="18512" y="15974"/>
                  <a:pt x="18524" y="15972"/>
                  <a:pt x="18537" y="15972"/>
                </a:cubicBezTo>
                <a:close/>
                <a:moveTo>
                  <a:pt x="12839" y="16010"/>
                </a:moveTo>
                <a:cubicBezTo>
                  <a:pt x="12876" y="16010"/>
                  <a:pt x="12912" y="16024"/>
                  <a:pt x="12941" y="16053"/>
                </a:cubicBezTo>
                <a:cubicBezTo>
                  <a:pt x="12953" y="16053"/>
                  <a:pt x="12953" y="16053"/>
                  <a:pt x="12966" y="16065"/>
                </a:cubicBezTo>
                <a:cubicBezTo>
                  <a:pt x="12991" y="16090"/>
                  <a:pt x="13016" y="16128"/>
                  <a:pt x="13016" y="16166"/>
                </a:cubicBezTo>
                <a:cubicBezTo>
                  <a:pt x="13028" y="16216"/>
                  <a:pt x="13016" y="16266"/>
                  <a:pt x="12978" y="16304"/>
                </a:cubicBezTo>
                <a:cubicBezTo>
                  <a:pt x="12953" y="16342"/>
                  <a:pt x="12902" y="16367"/>
                  <a:pt x="12852" y="16380"/>
                </a:cubicBezTo>
                <a:cubicBezTo>
                  <a:pt x="12802" y="16380"/>
                  <a:pt x="12765" y="16367"/>
                  <a:pt x="12714" y="16342"/>
                </a:cubicBezTo>
                <a:cubicBezTo>
                  <a:pt x="12676" y="16316"/>
                  <a:pt x="12651" y="16266"/>
                  <a:pt x="12651" y="16216"/>
                </a:cubicBezTo>
                <a:cubicBezTo>
                  <a:pt x="12639" y="16166"/>
                  <a:pt x="12651" y="16128"/>
                  <a:pt x="12689" y="16078"/>
                </a:cubicBezTo>
                <a:cubicBezTo>
                  <a:pt x="12714" y="16040"/>
                  <a:pt x="12752" y="16015"/>
                  <a:pt x="12802" y="16015"/>
                </a:cubicBezTo>
                <a:cubicBezTo>
                  <a:pt x="12814" y="16012"/>
                  <a:pt x="12827" y="16010"/>
                  <a:pt x="12839" y="16010"/>
                </a:cubicBezTo>
                <a:close/>
                <a:moveTo>
                  <a:pt x="16836" y="15812"/>
                </a:moveTo>
                <a:cubicBezTo>
                  <a:pt x="16748" y="15812"/>
                  <a:pt x="16660" y="15851"/>
                  <a:pt x="16600" y="15927"/>
                </a:cubicBezTo>
                <a:cubicBezTo>
                  <a:pt x="16562" y="15989"/>
                  <a:pt x="16537" y="16053"/>
                  <a:pt x="16549" y="16128"/>
                </a:cubicBezTo>
                <a:cubicBezTo>
                  <a:pt x="16562" y="16191"/>
                  <a:pt x="16587" y="16254"/>
                  <a:pt x="16638" y="16291"/>
                </a:cubicBezTo>
                <a:cubicBezTo>
                  <a:pt x="16638" y="16304"/>
                  <a:pt x="16650" y="16316"/>
                  <a:pt x="16663" y="16316"/>
                </a:cubicBezTo>
                <a:cubicBezTo>
                  <a:pt x="16715" y="16358"/>
                  <a:pt x="16776" y="16383"/>
                  <a:pt x="16832" y="16383"/>
                </a:cubicBezTo>
                <a:cubicBezTo>
                  <a:pt x="16843" y="16383"/>
                  <a:pt x="16854" y="16382"/>
                  <a:pt x="16864" y="16380"/>
                </a:cubicBezTo>
                <a:cubicBezTo>
                  <a:pt x="16940" y="16367"/>
                  <a:pt x="17015" y="16329"/>
                  <a:pt x="17052" y="16266"/>
                </a:cubicBezTo>
                <a:cubicBezTo>
                  <a:pt x="17103" y="16204"/>
                  <a:pt x="17128" y="16128"/>
                  <a:pt x="17116" y="16053"/>
                </a:cubicBezTo>
                <a:cubicBezTo>
                  <a:pt x="17103" y="15977"/>
                  <a:pt x="17065" y="15914"/>
                  <a:pt x="17002" y="15864"/>
                </a:cubicBezTo>
                <a:cubicBezTo>
                  <a:pt x="16952" y="15829"/>
                  <a:pt x="16894" y="15812"/>
                  <a:pt x="16836" y="15812"/>
                </a:cubicBezTo>
                <a:close/>
                <a:moveTo>
                  <a:pt x="18977" y="16204"/>
                </a:moveTo>
                <a:cubicBezTo>
                  <a:pt x="18964" y="16204"/>
                  <a:pt x="18952" y="16204"/>
                  <a:pt x="18939" y="16216"/>
                </a:cubicBezTo>
                <a:cubicBezTo>
                  <a:pt x="18939" y="16229"/>
                  <a:pt x="18926" y="16241"/>
                  <a:pt x="18926" y="16254"/>
                </a:cubicBezTo>
                <a:cubicBezTo>
                  <a:pt x="18926" y="16266"/>
                  <a:pt x="18939" y="16279"/>
                  <a:pt x="18952" y="16279"/>
                </a:cubicBezTo>
                <a:cubicBezTo>
                  <a:pt x="18989" y="16329"/>
                  <a:pt x="19039" y="16367"/>
                  <a:pt x="19103" y="16392"/>
                </a:cubicBezTo>
                <a:cubicBezTo>
                  <a:pt x="19115" y="16392"/>
                  <a:pt x="19128" y="16392"/>
                  <a:pt x="19140" y="16380"/>
                </a:cubicBezTo>
                <a:cubicBezTo>
                  <a:pt x="19140" y="16380"/>
                  <a:pt x="19153" y="16367"/>
                  <a:pt x="19153" y="16355"/>
                </a:cubicBezTo>
                <a:cubicBezTo>
                  <a:pt x="19165" y="16342"/>
                  <a:pt x="19165" y="16329"/>
                  <a:pt x="19153" y="16316"/>
                </a:cubicBezTo>
                <a:cubicBezTo>
                  <a:pt x="19140" y="16304"/>
                  <a:pt x="19140" y="16291"/>
                  <a:pt x="19128" y="16291"/>
                </a:cubicBezTo>
                <a:cubicBezTo>
                  <a:pt x="19103" y="16279"/>
                  <a:pt x="19077" y="16266"/>
                  <a:pt x="19064" y="16254"/>
                </a:cubicBezTo>
                <a:cubicBezTo>
                  <a:pt x="19039" y="16241"/>
                  <a:pt x="19027" y="16229"/>
                  <a:pt x="19014" y="16216"/>
                </a:cubicBezTo>
                <a:cubicBezTo>
                  <a:pt x="19002" y="16204"/>
                  <a:pt x="18989" y="16204"/>
                  <a:pt x="18977" y="16204"/>
                </a:cubicBezTo>
                <a:close/>
                <a:moveTo>
                  <a:pt x="18527" y="15873"/>
                </a:moveTo>
                <a:cubicBezTo>
                  <a:pt x="18513" y="15873"/>
                  <a:pt x="18500" y="15874"/>
                  <a:pt x="18486" y="15877"/>
                </a:cubicBezTo>
                <a:cubicBezTo>
                  <a:pt x="18410" y="15889"/>
                  <a:pt x="18348" y="15927"/>
                  <a:pt x="18298" y="15989"/>
                </a:cubicBezTo>
                <a:cubicBezTo>
                  <a:pt x="18259" y="16053"/>
                  <a:pt x="18234" y="16115"/>
                  <a:pt x="18247" y="16191"/>
                </a:cubicBezTo>
                <a:cubicBezTo>
                  <a:pt x="18259" y="16254"/>
                  <a:pt x="18285" y="16316"/>
                  <a:pt x="18335" y="16367"/>
                </a:cubicBezTo>
                <a:cubicBezTo>
                  <a:pt x="18335" y="16367"/>
                  <a:pt x="18348" y="16380"/>
                  <a:pt x="18360" y="16380"/>
                </a:cubicBezTo>
                <a:cubicBezTo>
                  <a:pt x="18413" y="16422"/>
                  <a:pt x="18474" y="16442"/>
                  <a:pt x="18534" y="16442"/>
                </a:cubicBezTo>
                <a:cubicBezTo>
                  <a:pt x="18618" y="16442"/>
                  <a:pt x="18699" y="16403"/>
                  <a:pt x="18750" y="16329"/>
                </a:cubicBezTo>
                <a:cubicBezTo>
                  <a:pt x="18851" y="16204"/>
                  <a:pt x="18826" y="16028"/>
                  <a:pt x="18700" y="15927"/>
                </a:cubicBezTo>
                <a:cubicBezTo>
                  <a:pt x="18648" y="15896"/>
                  <a:pt x="18588" y="15873"/>
                  <a:pt x="18527" y="15873"/>
                </a:cubicBezTo>
                <a:close/>
                <a:moveTo>
                  <a:pt x="4905" y="16355"/>
                </a:moveTo>
                <a:cubicBezTo>
                  <a:pt x="4930" y="16392"/>
                  <a:pt x="4955" y="16417"/>
                  <a:pt x="4980" y="16455"/>
                </a:cubicBezTo>
                <a:lnTo>
                  <a:pt x="4980" y="16455"/>
                </a:lnTo>
                <a:cubicBezTo>
                  <a:pt x="4955" y="16417"/>
                  <a:pt x="4930" y="16392"/>
                  <a:pt x="4905" y="16367"/>
                </a:cubicBezTo>
                <a:lnTo>
                  <a:pt x="4905" y="16355"/>
                </a:lnTo>
                <a:close/>
                <a:moveTo>
                  <a:pt x="12829" y="15911"/>
                </a:moveTo>
                <a:cubicBezTo>
                  <a:pt x="12816" y="15911"/>
                  <a:pt x="12803" y="15912"/>
                  <a:pt x="12790" y="15914"/>
                </a:cubicBezTo>
                <a:cubicBezTo>
                  <a:pt x="12714" y="15927"/>
                  <a:pt x="12651" y="15964"/>
                  <a:pt x="12601" y="16028"/>
                </a:cubicBezTo>
                <a:cubicBezTo>
                  <a:pt x="12563" y="16078"/>
                  <a:pt x="12538" y="16153"/>
                  <a:pt x="12550" y="16229"/>
                </a:cubicBezTo>
                <a:cubicBezTo>
                  <a:pt x="12563" y="16291"/>
                  <a:pt x="12589" y="16355"/>
                  <a:pt x="12639" y="16392"/>
                </a:cubicBezTo>
                <a:cubicBezTo>
                  <a:pt x="12639" y="16405"/>
                  <a:pt x="12651" y="16417"/>
                  <a:pt x="12664" y="16417"/>
                </a:cubicBezTo>
                <a:cubicBezTo>
                  <a:pt x="12726" y="16467"/>
                  <a:pt x="12790" y="16480"/>
                  <a:pt x="12865" y="16480"/>
                </a:cubicBezTo>
                <a:cubicBezTo>
                  <a:pt x="12941" y="16467"/>
                  <a:pt x="13016" y="16430"/>
                  <a:pt x="13053" y="16367"/>
                </a:cubicBezTo>
                <a:cubicBezTo>
                  <a:pt x="13104" y="16304"/>
                  <a:pt x="13129" y="16229"/>
                  <a:pt x="13117" y="16153"/>
                </a:cubicBezTo>
                <a:cubicBezTo>
                  <a:pt x="13104" y="16078"/>
                  <a:pt x="13066" y="16015"/>
                  <a:pt x="13003" y="15964"/>
                </a:cubicBezTo>
                <a:cubicBezTo>
                  <a:pt x="12951" y="15933"/>
                  <a:pt x="12891" y="15911"/>
                  <a:pt x="12829" y="15911"/>
                </a:cubicBezTo>
                <a:close/>
                <a:moveTo>
                  <a:pt x="4477" y="16291"/>
                </a:moveTo>
                <a:cubicBezTo>
                  <a:pt x="4490" y="16291"/>
                  <a:pt x="4490" y="16304"/>
                  <a:pt x="4490" y="16304"/>
                </a:cubicBezTo>
                <a:cubicBezTo>
                  <a:pt x="4465" y="16316"/>
                  <a:pt x="4452" y="16355"/>
                  <a:pt x="4477" y="16367"/>
                </a:cubicBezTo>
                <a:cubicBezTo>
                  <a:pt x="4490" y="16405"/>
                  <a:pt x="4515" y="16430"/>
                  <a:pt x="4540" y="16467"/>
                </a:cubicBezTo>
                <a:cubicBezTo>
                  <a:pt x="4527" y="16455"/>
                  <a:pt x="4515" y="16442"/>
                  <a:pt x="4490" y="16442"/>
                </a:cubicBezTo>
                <a:cubicBezTo>
                  <a:pt x="4480" y="16437"/>
                  <a:pt x="4470" y="16434"/>
                  <a:pt x="4460" y="16434"/>
                </a:cubicBezTo>
                <a:cubicBezTo>
                  <a:pt x="4446" y="16434"/>
                  <a:pt x="4434" y="16440"/>
                  <a:pt x="4427" y="16455"/>
                </a:cubicBezTo>
                <a:cubicBezTo>
                  <a:pt x="4415" y="16467"/>
                  <a:pt x="4415" y="16480"/>
                  <a:pt x="4427" y="16492"/>
                </a:cubicBezTo>
                <a:cubicBezTo>
                  <a:pt x="4402" y="16480"/>
                  <a:pt x="4390" y="16467"/>
                  <a:pt x="4376" y="16455"/>
                </a:cubicBezTo>
                <a:cubicBezTo>
                  <a:pt x="4376" y="16442"/>
                  <a:pt x="4364" y="16442"/>
                  <a:pt x="4351" y="16442"/>
                </a:cubicBezTo>
                <a:lnTo>
                  <a:pt x="4477" y="16291"/>
                </a:lnTo>
                <a:close/>
                <a:moveTo>
                  <a:pt x="5584" y="16207"/>
                </a:moveTo>
                <a:cubicBezTo>
                  <a:pt x="5572" y="16207"/>
                  <a:pt x="5559" y="16210"/>
                  <a:pt x="5546" y="16216"/>
                </a:cubicBezTo>
                <a:cubicBezTo>
                  <a:pt x="5533" y="16241"/>
                  <a:pt x="5533" y="16266"/>
                  <a:pt x="5546" y="16291"/>
                </a:cubicBezTo>
                <a:cubicBezTo>
                  <a:pt x="5622" y="16355"/>
                  <a:pt x="5697" y="16417"/>
                  <a:pt x="5760" y="16492"/>
                </a:cubicBezTo>
                <a:cubicBezTo>
                  <a:pt x="5772" y="16499"/>
                  <a:pt x="5788" y="16502"/>
                  <a:pt x="5802" y="16502"/>
                </a:cubicBezTo>
                <a:cubicBezTo>
                  <a:pt x="5817" y="16502"/>
                  <a:pt x="5829" y="16499"/>
                  <a:pt x="5835" y="16492"/>
                </a:cubicBezTo>
                <a:cubicBezTo>
                  <a:pt x="5848" y="16467"/>
                  <a:pt x="5848" y="16442"/>
                  <a:pt x="5835" y="16417"/>
                </a:cubicBezTo>
                <a:cubicBezTo>
                  <a:pt x="5760" y="16355"/>
                  <a:pt x="5697" y="16279"/>
                  <a:pt x="5622" y="16216"/>
                </a:cubicBezTo>
                <a:cubicBezTo>
                  <a:pt x="5609" y="16210"/>
                  <a:pt x="5597" y="16207"/>
                  <a:pt x="5584" y="16207"/>
                </a:cubicBezTo>
                <a:close/>
                <a:moveTo>
                  <a:pt x="14411" y="16179"/>
                </a:moveTo>
                <a:cubicBezTo>
                  <a:pt x="14450" y="16179"/>
                  <a:pt x="14500" y="16191"/>
                  <a:pt x="14537" y="16216"/>
                </a:cubicBezTo>
                <a:cubicBezTo>
                  <a:pt x="14550" y="16216"/>
                  <a:pt x="14550" y="16229"/>
                  <a:pt x="14562" y="16229"/>
                </a:cubicBezTo>
                <a:cubicBezTo>
                  <a:pt x="14588" y="16254"/>
                  <a:pt x="14613" y="16291"/>
                  <a:pt x="14613" y="16342"/>
                </a:cubicBezTo>
                <a:cubicBezTo>
                  <a:pt x="14626" y="16392"/>
                  <a:pt x="14613" y="16442"/>
                  <a:pt x="14575" y="16480"/>
                </a:cubicBezTo>
                <a:cubicBezTo>
                  <a:pt x="14550" y="16518"/>
                  <a:pt x="14500" y="16543"/>
                  <a:pt x="14462" y="16543"/>
                </a:cubicBezTo>
                <a:cubicBezTo>
                  <a:pt x="14449" y="16546"/>
                  <a:pt x="14436" y="16548"/>
                  <a:pt x="14424" y="16548"/>
                </a:cubicBezTo>
                <a:cubicBezTo>
                  <a:pt x="14387" y="16548"/>
                  <a:pt x="14352" y="16533"/>
                  <a:pt x="14324" y="16506"/>
                </a:cubicBezTo>
                <a:cubicBezTo>
                  <a:pt x="14235" y="16455"/>
                  <a:pt x="14223" y="16329"/>
                  <a:pt x="14286" y="16254"/>
                </a:cubicBezTo>
                <a:cubicBezTo>
                  <a:pt x="14311" y="16216"/>
                  <a:pt x="14361" y="16191"/>
                  <a:pt x="14411" y="16179"/>
                </a:cubicBezTo>
                <a:close/>
                <a:moveTo>
                  <a:pt x="4311" y="16518"/>
                </a:moveTo>
                <a:cubicBezTo>
                  <a:pt x="4312" y="16518"/>
                  <a:pt x="4313" y="16518"/>
                  <a:pt x="4314" y="16518"/>
                </a:cubicBezTo>
                <a:cubicBezTo>
                  <a:pt x="4333" y="16542"/>
                  <a:pt x="4354" y="16564"/>
                  <a:pt x="4376" y="16585"/>
                </a:cubicBezTo>
                <a:lnTo>
                  <a:pt x="4376" y="16585"/>
                </a:lnTo>
                <a:cubicBezTo>
                  <a:pt x="4354" y="16564"/>
                  <a:pt x="4332" y="16541"/>
                  <a:pt x="4311" y="16518"/>
                </a:cubicBezTo>
                <a:close/>
                <a:moveTo>
                  <a:pt x="16012" y="16226"/>
                </a:moveTo>
                <a:cubicBezTo>
                  <a:pt x="16054" y="16226"/>
                  <a:pt x="16096" y="16239"/>
                  <a:pt x="16135" y="16266"/>
                </a:cubicBezTo>
                <a:cubicBezTo>
                  <a:pt x="16135" y="16266"/>
                  <a:pt x="16147" y="16266"/>
                  <a:pt x="16147" y="16279"/>
                </a:cubicBezTo>
                <a:cubicBezTo>
                  <a:pt x="16172" y="16304"/>
                  <a:pt x="16197" y="16342"/>
                  <a:pt x="16197" y="16380"/>
                </a:cubicBezTo>
                <a:cubicBezTo>
                  <a:pt x="16210" y="16430"/>
                  <a:pt x="16197" y="16480"/>
                  <a:pt x="16160" y="16518"/>
                </a:cubicBezTo>
                <a:cubicBezTo>
                  <a:pt x="16135" y="16556"/>
                  <a:pt x="16097" y="16581"/>
                  <a:pt x="16046" y="16593"/>
                </a:cubicBezTo>
                <a:cubicBezTo>
                  <a:pt x="15996" y="16593"/>
                  <a:pt x="15946" y="16581"/>
                  <a:pt x="15908" y="16556"/>
                </a:cubicBezTo>
                <a:cubicBezTo>
                  <a:pt x="15820" y="16492"/>
                  <a:pt x="15808" y="16380"/>
                  <a:pt x="15870" y="16291"/>
                </a:cubicBezTo>
                <a:cubicBezTo>
                  <a:pt x="15906" y="16248"/>
                  <a:pt x="15958" y="16226"/>
                  <a:pt x="16012" y="16226"/>
                </a:cubicBezTo>
                <a:close/>
                <a:moveTo>
                  <a:pt x="14386" y="16078"/>
                </a:moveTo>
                <a:cubicBezTo>
                  <a:pt x="14324" y="16090"/>
                  <a:pt x="14248" y="16128"/>
                  <a:pt x="14210" y="16191"/>
                </a:cubicBezTo>
                <a:cubicBezTo>
                  <a:pt x="14123" y="16304"/>
                  <a:pt x="14135" y="16467"/>
                  <a:pt x="14235" y="16568"/>
                </a:cubicBezTo>
                <a:lnTo>
                  <a:pt x="14261" y="16593"/>
                </a:lnTo>
                <a:cubicBezTo>
                  <a:pt x="14312" y="16624"/>
                  <a:pt x="14372" y="16647"/>
                  <a:pt x="14434" y="16647"/>
                </a:cubicBezTo>
                <a:cubicBezTo>
                  <a:pt x="14447" y="16647"/>
                  <a:pt x="14461" y="16646"/>
                  <a:pt x="14475" y="16643"/>
                </a:cubicBezTo>
                <a:cubicBezTo>
                  <a:pt x="14550" y="16631"/>
                  <a:pt x="14613" y="16593"/>
                  <a:pt x="14651" y="16531"/>
                </a:cubicBezTo>
                <a:cubicBezTo>
                  <a:pt x="14701" y="16480"/>
                  <a:pt x="14726" y="16405"/>
                  <a:pt x="14713" y="16329"/>
                </a:cubicBezTo>
                <a:cubicBezTo>
                  <a:pt x="14701" y="16254"/>
                  <a:pt x="14663" y="16179"/>
                  <a:pt x="14601" y="16140"/>
                </a:cubicBezTo>
                <a:cubicBezTo>
                  <a:pt x="14537" y="16090"/>
                  <a:pt x="14462" y="16078"/>
                  <a:pt x="14386" y="16078"/>
                </a:cubicBezTo>
                <a:close/>
                <a:moveTo>
                  <a:pt x="16019" y="16126"/>
                </a:moveTo>
                <a:cubicBezTo>
                  <a:pt x="15933" y="16126"/>
                  <a:pt x="15848" y="16165"/>
                  <a:pt x="15795" y="16241"/>
                </a:cubicBezTo>
                <a:cubicBezTo>
                  <a:pt x="15707" y="16355"/>
                  <a:pt x="15719" y="16518"/>
                  <a:pt x="15820" y="16606"/>
                </a:cubicBezTo>
                <a:cubicBezTo>
                  <a:pt x="15833" y="16618"/>
                  <a:pt x="15833" y="16631"/>
                  <a:pt x="15845" y="16631"/>
                </a:cubicBezTo>
                <a:cubicBezTo>
                  <a:pt x="15908" y="16682"/>
                  <a:pt x="15984" y="16694"/>
                  <a:pt x="16059" y="16694"/>
                </a:cubicBezTo>
                <a:cubicBezTo>
                  <a:pt x="16135" y="16682"/>
                  <a:pt x="16197" y="16643"/>
                  <a:pt x="16247" y="16581"/>
                </a:cubicBezTo>
                <a:cubicBezTo>
                  <a:pt x="16286" y="16518"/>
                  <a:pt x="16311" y="16442"/>
                  <a:pt x="16298" y="16367"/>
                </a:cubicBezTo>
                <a:cubicBezTo>
                  <a:pt x="16286" y="16291"/>
                  <a:pt x="16247" y="16229"/>
                  <a:pt x="16185" y="16179"/>
                </a:cubicBezTo>
                <a:cubicBezTo>
                  <a:pt x="16135" y="16143"/>
                  <a:pt x="16077" y="16126"/>
                  <a:pt x="16019" y="16126"/>
                </a:cubicBezTo>
                <a:close/>
                <a:moveTo>
                  <a:pt x="19606" y="16707"/>
                </a:moveTo>
                <a:cubicBezTo>
                  <a:pt x="19606" y="16707"/>
                  <a:pt x="19618" y="16707"/>
                  <a:pt x="19618" y="16719"/>
                </a:cubicBezTo>
                <a:lnTo>
                  <a:pt x="19606" y="16719"/>
                </a:lnTo>
                <a:lnTo>
                  <a:pt x="19606" y="16707"/>
                </a:lnTo>
                <a:close/>
                <a:moveTo>
                  <a:pt x="4138" y="16719"/>
                </a:moveTo>
                <a:cubicBezTo>
                  <a:pt x="4138" y="16719"/>
                  <a:pt x="4125" y="16732"/>
                  <a:pt x="4138" y="16732"/>
                </a:cubicBezTo>
                <a:lnTo>
                  <a:pt x="4113" y="16732"/>
                </a:lnTo>
                <a:lnTo>
                  <a:pt x="4125" y="16719"/>
                </a:lnTo>
                <a:close/>
                <a:moveTo>
                  <a:pt x="17614" y="16391"/>
                </a:moveTo>
                <a:cubicBezTo>
                  <a:pt x="17654" y="16391"/>
                  <a:pt x="17695" y="16404"/>
                  <a:pt x="17731" y="16430"/>
                </a:cubicBezTo>
                <a:lnTo>
                  <a:pt x="17744" y="16442"/>
                </a:lnTo>
                <a:cubicBezTo>
                  <a:pt x="17807" y="16506"/>
                  <a:pt x="17820" y="16618"/>
                  <a:pt x="17770" y="16694"/>
                </a:cubicBezTo>
                <a:cubicBezTo>
                  <a:pt x="17734" y="16737"/>
                  <a:pt x="17677" y="16759"/>
                  <a:pt x="17622" y="16759"/>
                </a:cubicBezTo>
                <a:cubicBezTo>
                  <a:pt x="17579" y="16759"/>
                  <a:pt x="17538" y="16746"/>
                  <a:pt x="17505" y="16719"/>
                </a:cubicBezTo>
                <a:cubicBezTo>
                  <a:pt x="17417" y="16669"/>
                  <a:pt x="17404" y="16543"/>
                  <a:pt x="17468" y="16467"/>
                </a:cubicBezTo>
                <a:cubicBezTo>
                  <a:pt x="17504" y="16416"/>
                  <a:pt x="17558" y="16391"/>
                  <a:pt x="17614" y="16391"/>
                </a:cubicBezTo>
                <a:close/>
                <a:moveTo>
                  <a:pt x="19574" y="16767"/>
                </a:moveTo>
                <a:lnTo>
                  <a:pt x="19555" y="16798"/>
                </a:lnTo>
                <a:lnTo>
                  <a:pt x="19555" y="16798"/>
                </a:lnTo>
                <a:lnTo>
                  <a:pt x="19555" y="16769"/>
                </a:lnTo>
                <a:cubicBezTo>
                  <a:pt x="19562" y="16769"/>
                  <a:pt x="19569" y="16769"/>
                  <a:pt x="19574" y="16767"/>
                </a:cubicBezTo>
                <a:close/>
                <a:moveTo>
                  <a:pt x="12010" y="16442"/>
                </a:moveTo>
                <a:cubicBezTo>
                  <a:pt x="12060" y="16442"/>
                  <a:pt x="12098" y="16455"/>
                  <a:pt x="12148" y="16480"/>
                </a:cubicBezTo>
                <a:cubicBezTo>
                  <a:pt x="12148" y="16492"/>
                  <a:pt x="12148" y="16492"/>
                  <a:pt x="12161" y="16506"/>
                </a:cubicBezTo>
                <a:cubicBezTo>
                  <a:pt x="12186" y="16531"/>
                  <a:pt x="12211" y="16568"/>
                  <a:pt x="12211" y="16606"/>
                </a:cubicBezTo>
                <a:cubicBezTo>
                  <a:pt x="12223" y="16656"/>
                  <a:pt x="12211" y="16707"/>
                  <a:pt x="12173" y="16744"/>
                </a:cubicBezTo>
                <a:cubicBezTo>
                  <a:pt x="12135" y="16790"/>
                  <a:pt x="12078" y="16817"/>
                  <a:pt x="12022" y="16817"/>
                </a:cubicBezTo>
                <a:cubicBezTo>
                  <a:pt x="11986" y="16817"/>
                  <a:pt x="11951" y="16806"/>
                  <a:pt x="11922" y="16782"/>
                </a:cubicBezTo>
                <a:cubicBezTo>
                  <a:pt x="11884" y="16744"/>
                  <a:pt x="11859" y="16707"/>
                  <a:pt x="11846" y="16656"/>
                </a:cubicBezTo>
                <a:cubicBezTo>
                  <a:pt x="11834" y="16606"/>
                  <a:pt x="11859" y="16556"/>
                  <a:pt x="11884" y="16518"/>
                </a:cubicBezTo>
                <a:cubicBezTo>
                  <a:pt x="11909" y="16480"/>
                  <a:pt x="11960" y="16455"/>
                  <a:pt x="12010" y="16442"/>
                </a:cubicBezTo>
                <a:close/>
                <a:moveTo>
                  <a:pt x="19178" y="16833"/>
                </a:moveTo>
                <a:cubicBezTo>
                  <a:pt x="19190" y="16833"/>
                  <a:pt x="19190" y="16833"/>
                  <a:pt x="19190" y="16845"/>
                </a:cubicBezTo>
                <a:cubicBezTo>
                  <a:pt x="19190" y="16845"/>
                  <a:pt x="19178" y="16845"/>
                  <a:pt x="19178" y="16833"/>
                </a:cubicBezTo>
                <a:close/>
                <a:moveTo>
                  <a:pt x="17613" y="16293"/>
                </a:moveTo>
                <a:cubicBezTo>
                  <a:pt x="17529" y="16293"/>
                  <a:pt x="17443" y="16332"/>
                  <a:pt x="17392" y="16405"/>
                </a:cubicBezTo>
                <a:cubicBezTo>
                  <a:pt x="17304" y="16518"/>
                  <a:pt x="17317" y="16682"/>
                  <a:pt x="17417" y="16782"/>
                </a:cubicBezTo>
                <a:cubicBezTo>
                  <a:pt x="17430" y="16782"/>
                  <a:pt x="17430" y="16794"/>
                  <a:pt x="17443" y="16807"/>
                </a:cubicBezTo>
                <a:cubicBezTo>
                  <a:pt x="17492" y="16842"/>
                  <a:pt x="17550" y="16859"/>
                  <a:pt x="17608" y="16859"/>
                </a:cubicBezTo>
                <a:cubicBezTo>
                  <a:pt x="17696" y="16859"/>
                  <a:pt x="17784" y="16820"/>
                  <a:pt x="17845" y="16744"/>
                </a:cubicBezTo>
                <a:cubicBezTo>
                  <a:pt x="17933" y="16618"/>
                  <a:pt x="17907" y="16442"/>
                  <a:pt x="17782" y="16355"/>
                </a:cubicBezTo>
                <a:cubicBezTo>
                  <a:pt x="17735" y="16313"/>
                  <a:pt x="17674" y="16293"/>
                  <a:pt x="17613" y="16293"/>
                </a:cubicBezTo>
                <a:close/>
                <a:moveTo>
                  <a:pt x="13621" y="16489"/>
                </a:moveTo>
                <a:cubicBezTo>
                  <a:pt x="13662" y="16489"/>
                  <a:pt x="13702" y="16510"/>
                  <a:pt x="13732" y="16531"/>
                </a:cubicBezTo>
                <a:lnTo>
                  <a:pt x="13745" y="16543"/>
                </a:lnTo>
                <a:cubicBezTo>
                  <a:pt x="13808" y="16606"/>
                  <a:pt x="13821" y="16719"/>
                  <a:pt x="13771" y="16794"/>
                </a:cubicBezTo>
                <a:cubicBezTo>
                  <a:pt x="13735" y="16837"/>
                  <a:pt x="13678" y="16860"/>
                  <a:pt x="13623" y="16860"/>
                </a:cubicBezTo>
                <a:cubicBezTo>
                  <a:pt x="13581" y="16860"/>
                  <a:pt x="13539" y="16847"/>
                  <a:pt x="13506" y="16819"/>
                </a:cubicBezTo>
                <a:cubicBezTo>
                  <a:pt x="13419" y="16757"/>
                  <a:pt x="13405" y="16643"/>
                  <a:pt x="13469" y="16568"/>
                </a:cubicBezTo>
                <a:cubicBezTo>
                  <a:pt x="13494" y="16531"/>
                  <a:pt x="13544" y="16506"/>
                  <a:pt x="13595" y="16492"/>
                </a:cubicBezTo>
                <a:cubicBezTo>
                  <a:pt x="13604" y="16490"/>
                  <a:pt x="13612" y="16489"/>
                  <a:pt x="13621" y="16489"/>
                </a:cubicBezTo>
                <a:close/>
                <a:moveTo>
                  <a:pt x="4150" y="16858"/>
                </a:moveTo>
                <a:lnTo>
                  <a:pt x="4150" y="16858"/>
                </a:lnTo>
                <a:cubicBezTo>
                  <a:pt x="4150" y="16858"/>
                  <a:pt x="4163" y="16870"/>
                  <a:pt x="4175" y="16870"/>
                </a:cubicBezTo>
                <a:lnTo>
                  <a:pt x="4175" y="16881"/>
                </a:lnTo>
                <a:lnTo>
                  <a:pt x="4175" y="16881"/>
                </a:lnTo>
                <a:cubicBezTo>
                  <a:pt x="4166" y="16873"/>
                  <a:pt x="4158" y="16865"/>
                  <a:pt x="4150" y="16858"/>
                </a:cubicBezTo>
                <a:close/>
                <a:moveTo>
                  <a:pt x="12049" y="16350"/>
                </a:moveTo>
                <a:cubicBezTo>
                  <a:pt x="12032" y="16350"/>
                  <a:pt x="12015" y="16352"/>
                  <a:pt x="11997" y="16355"/>
                </a:cubicBezTo>
                <a:cubicBezTo>
                  <a:pt x="11922" y="16367"/>
                  <a:pt x="11846" y="16405"/>
                  <a:pt x="11809" y="16455"/>
                </a:cubicBezTo>
                <a:cubicBezTo>
                  <a:pt x="11759" y="16518"/>
                  <a:pt x="11733" y="16593"/>
                  <a:pt x="11746" y="16669"/>
                </a:cubicBezTo>
                <a:cubicBezTo>
                  <a:pt x="11759" y="16732"/>
                  <a:pt x="11784" y="16794"/>
                  <a:pt x="11834" y="16833"/>
                </a:cubicBezTo>
                <a:lnTo>
                  <a:pt x="11859" y="16858"/>
                </a:lnTo>
                <a:cubicBezTo>
                  <a:pt x="11912" y="16900"/>
                  <a:pt x="11973" y="16920"/>
                  <a:pt x="12034" y="16920"/>
                </a:cubicBezTo>
                <a:cubicBezTo>
                  <a:pt x="12119" y="16920"/>
                  <a:pt x="12203" y="16881"/>
                  <a:pt x="12262" y="16807"/>
                </a:cubicBezTo>
                <a:cubicBezTo>
                  <a:pt x="12299" y="16744"/>
                  <a:pt x="12324" y="16669"/>
                  <a:pt x="12312" y="16593"/>
                </a:cubicBezTo>
                <a:cubicBezTo>
                  <a:pt x="12299" y="16518"/>
                  <a:pt x="12262" y="16455"/>
                  <a:pt x="12198" y="16405"/>
                </a:cubicBezTo>
                <a:cubicBezTo>
                  <a:pt x="12151" y="16367"/>
                  <a:pt x="12103" y="16350"/>
                  <a:pt x="12049" y="16350"/>
                </a:cubicBezTo>
                <a:close/>
                <a:moveTo>
                  <a:pt x="4188" y="16883"/>
                </a:moveTo>
                <a:lnTo>
                  <a:pt x="4200" y="16895"/>
                </a:lnTo>
                <a:lnTo>
                  <a:pt x="4236" y="16930"/>
                </a:lnTo>
                <a:lnTo>
                  <a:pt x="4236" y="16930"/>
                </a:lnTo>
                <a:cubicBezTo>
                  <a:pt x="4215" y="16915"/>
                  <a:pt x="4196" y="16899"/>
                  <a:pt x="4178" y="16883"/>
                </a:cubicBezTo>
                <a:lnTo>
                  <a:pt x="4178" y="16883"/>
                </a:lnTo>
                <a:cubicBezTo>
                  <a:pt x="4185" y="16884"/>
                  <a:pt x="4187" y="16888"/>
                  <a:pt x="4188" y="16888"/>
                </a:cubicBezTo>
                <a:cubicBezTo>
                  <a:pt x="4188" y="16888"/>
                  <a:pt x="4188" y="16887"/>
                  <a:pt x="4188" y="16883"/>
                </a:cubicBezTo>
                <a:close/>
                <a:moveTo>
                  <a:pt x="19429" y="16883"/>
                </a:moveTo>
                <a:lnTo>
                  <a:pt x="19429" y="16895"/>
                </a:lnTo>
                <a:cubicBezTo>
                  <a:pt x="19455" y="16895"/>
                  <a:pt x="19467" y="16908"/>
                  <a:pt x="19492" y="16908"/>
                </a:cubicBezTo>
                <a:lnTo>
                  <a:pt x="19480" y="16933"/>
                </a:lnTo>
                <a:cubicBezTo>
                  <a:pt x="19455" y="16920"/>
                  <a:pt x="19429" y="16920"/>
                  <a:pt x="19416" y="16908"/>
                </a:cubicBezTo>
                <a:cubicBezTo>
                  <a:pt x="19416" y="16908"/>
                  <a:pt x="19429" y="16895"/>
                  <a:pt x="19429" y="16883"/>
                </a:cubicBezTo>
                <a:close/>
                <a:moveTo>
                  <a:pt x="13615" y="16393"/>
                </a:moveTo>
                <a:cubicBezTo>
                  <a:pt x="13530" y="16393"/>
                  <a:pt x="13444" y="16432"/>
                  <a:pt x="13393" y="16506"/>
                </a:cubicBezTo>
                <a:cubicBezTo>
                  <a:pt x="13305" y="16618"/>
                  <a:pt x="13318" y="16782"/>
                  <a:pt x="13419" y="16883"/>
                </a:cubicBezTo>
                <a:cubicBezTo>
                  <a:pt x="13431" y="16883"/>
                  <a:pt x="13431" y="16895"/>
                  <a:pt x="13444" y="16908"/>
                </a:cubicBezTo>
                <a:cubicBezTo>
                  <a:pt x="13494" y="16943"/>
                  <a:pt x="13551" y="16960"/>
                  <a:pt x="13609" y="16960"/>
                </a:cubicBezTo>
                <a:cubicBezTo>
                  <a:pt x="13697" y="16960"/>
                  <a:pt x="13785" y="16920"/>
                  <a:pt x="13846" y="16845"/>
                </a:cubicBezTo>
                <a:cubicBezTo>
                  <a:pt x="13934" y="16719"/>
                  <a:pt x="13908" y="16543"/>
                  <a:pt x="13783" y="16455"/>
                </a:cubicBezTo>
                <a:cubicBezTo>
                  <a:pt x="13736" y="16413"/>
                  <a:pt x="13675" y="16393"/>
                  <a:pt x="13615" y="16393"/>
                </a:cubicBezTo>
                <a:close/>
                <a:moveTo>
                  <a:pt x="4075" y="16782"/>
                </a:moveTo>
                <a:cubicBezTo>
                  <a:pt x="4075" y="16794"/>
                  <a:pt x="4075" y="16807"/>
                  <a:pt x="4088" y="16819"/>
                </a:cubicBezTo>
                <a:cubicBezTo>
                  <a:pt x="4077" y="16814"/>
                  <a:pt x="4069" y="16812"/>
                  <a:pt x="4062" y="16812"/>
                </a:cubicBezTo>
                <a:cubicBezTo>
                  <a:pt x="4052" y="16812"/>
                  <a:pt x="4045" y="16818"/>
                  <a:pt x="4037" y="16833"/>
                </a:cubicBezTo>
                <a:cubicBezTo>
                  <a:pt x="4024" y="16845"/>
                  <a:pt x="4024" y="16870"/>
                  <a:pt x="4037" y="16895"/>
                </a:cubicBezTo>
                <a:lnTo>
                  <a:pt x="4012" y="16895"/>
                </a:lnTo>
                <a:cubicBezTo>
                  <a:pt x="3987" y="16920"/>
                  <a:pt x="3999" y="16945"/>
                  <a:pt x="4012" y="16970"/>
                </a:cubicBezTo>
                <a:lnTo>
                  <a:pt x="4024" y="16983"/>
                </a:lnTo>
                <a:lnTo>
                  <a:pt x="4024" y="16983"/>
                </a:lnTo>
                <a:lnTo>
                  <a:pt x="3987" y="16945"/>
                </a:lnTo>
                <a:cubicBezTo>
                  <a:pt x="3974" y="16933"/>
                  <a:pt x="3962" y="16933"/>
                  <a:pt x="3949" y="16933"/>
                </a:cubicBezTo>
                <a:lnTo>
                  <a:pt x="4075" y="16782"/>
                </a:lnTo>
                <a:close/>
                <a:moveTo>
                  <a:pt x="15220" y="16658"/>
                </a:moveTo>
                <a:cubicBezTo>
                  <a:pt x="15258" y="16658"/>
                  <a:pt x="15296" y="16669"/>
                  <a:pt x="15330" y="16694"/>
                </a:cubicBezTo>
                <a:cubicBezTo>
                  <a:pt x="15330" y="16707"/>
                  <a:pt x="15342" y="16707"/>
                  <a:pt x="15342" y="16719"/>
                </a:cubicBezTo>
                <a:cubicBezTo>
                  <a:pt x="15405" y="16782"/>
                  <a:pt x="15417" y="16883"/>
                  <a:pt x="15367" y="16958"/>
                </a:cubicBezTo>
                <a:cubicBezTo>
                  <a:pt x="15329" y="17004"/>
                  <a:pt x="15268" y="17032"/>
                  <a:pt x="15208" y="17032"/>
                </a:cubicBezTo>
                <a:cubicBezTo>
                  <a:pt x="15170" y="17032"/>
                  <a:pt x="15133" y="17020"/>
                  <a:pt x="15104" y="16995"/>
                </a:cubicBezTo>
                <a:cubicBezTo>
                  <a:pt x="15028" y="16933"/>
                  <a:pt x="15003" y="16819"/>
                  <a:pt x="15065" y="16732"/>
                </a:cubicBezTo>
                <a:cubicBezTo>
                  <a:pt x="15104" y="16686"/>
                  <a:pt x="15161" y="16658"/>
                  <a:pt x="15220" y="16658"/>
                </a:cubicBezTo>
                <a:close/>
                <a:moveTo>
                  <a:pt x="16776" y="16707"/>
                </a:moveTo>
                <a:cubicBezTo>
                  <a:pt x="16826" y="16707"/>
                  <a:pt x="16876" y="16719"/>
                  <a:pt x="16914" y="16744"/>
                </a:cubicBezTo>
                <a:cubicBezTo>
                  <a:pt x="16926" y="16744"/>
                  <a:pt x="16926" y="16757"/>
                  <a:pt x="16926" y="16757"/>
                </a:cubicBezTo>
                <a:cubicBezTo>
                  <a:pt x="17002" y="16819"/>
                  <a:pt x="17002" y="16933"/>
                  <a:pt x="16952" y="17009"/>
                </a:cubicBezTo>
                <a:cubicBezTo>
                  <a:pt x="16914" y="17046"/>
                  <a:pt x="16876" y="17071"/>
                  <a:pt x="16826" y="17071"/>
                </a:cubicBezTo>
                <a:cubicBezTo>
                  <a:pt x="16813" y="17074"/>
                  <a:pt x="16800" y="17076"/>
                  <a:pt x="16788" y="17076"/>
                </a:cubicBezTo>
                <a:cubicBezTo>
                  <a:pt x="16751" y="17076"/>
                  <a:pt x="16716" y="17062"/>
                  <a:pt x="16688" y="17034"/>
                </a:cubicBezTo>
                <a:cubicBezTo>
                  <a:pt x="16650" y="17009"/>
                  <a:pt x="16625" y="16970"/>
                  <a:pt x="16625" y="16920"/>
                </a:cubicBezTo>
                <a:cubicBezTo>
                  <a:pt x="16613" y="16870"/>
                  <a:pt x="16625" y="16819"/>
                  <a:pt x="16650" y="16782"/>
                </a:cubicBezTo>
                <a:cubicBezTo>
                  <a:pt x="16688" y="16744"/>
                  <a:pt x="16725" y="16719"/>
                  <a:pt x="16776" y="16707"/>
                </a:cubicBezTo>
                <a:close/>
                <a:moveTo>
                  <a:pt x="18002" y="16862"/>
                </a:moveTo>
                <a:cubicBezTo>
                  <a:pt x="17987" y="16862"/>
                  <a:pt x="17973" y="16868"/>
                  <a:pt x="17958" y="16883"/>
                </a:cubicBezTo>
                <a:cubicBezTo>
                  <a:pt x="17946" y="16895"/>
                  <a:pt x="17946" y="16933"/>
                  <a:pt x="17958" y="16945"/>
                </a:cubicBezTo>
                <a:cubicBezTo>
                  <a:pt x="18008" y="16995"/>
                  <a:pt x="18071" y="17046"/>
                  <a:pt x="18134" y="17071"/>
                </a:cubicBezTo>
                <a:cubicBezTo>
                  <a:pt x="18144" y="17076"/>
                  <a:pt x="18157" y="17080"/>
                  <a:pt x="18169" y="17080"/>
                </a:cubicBezTo>
                <a:cubicBezTo>
                  <a:pt x="18186" y="17080"/>
                  <a:pt x="18202" y="17073"/>
                  <a:pt x="18209" y="17059"/>
                </a:cubicBezTo>
                <a:cubicBezTo>
                  <a:pt x="18222" y="17034"/>
                  <a:pt x="18209" y="16995"/>
                  <a:pt x="18184" y="16983"/>
                </a:cubicBezTo>
                <a:cubicBezTo>
                  <a:pt x="18159" y="16970"/>
                  <a:pt x="18122" y="16958"/>
                  <a:pt x="18096" y="16933"/>
                </a:cubicBezTo>
                <a:cubicBezTo>
                  <a:pt x="18083" y="16933"/>
                  <a:pt x="18083" y="16933"/>
                  <a:pt x="18083" y="16920"/>
                </a:cubicBezTo>
                <a:cubicBezTo>
                  <a:pt x="18083" y="16920"/>
                  <a:pt x="18071" y="16920"/>
                  <a:pt x="18071" y="16908"/>
                </a:cubicBezTo>
                <a:lnTo>
                  <a:pt x="18033" y="16870"/>
                </a:lnTo>
                <a:cubicBezTo>
                  <a:pt x="18023" y="16865"/>
                  <a:pt x="18013" y="16862"/>
                  <a:pt x="18002" y="16862"/>
                </a:cubicBezTo>
                <a:close/>
                <a:moveTo>
                  <a:pt x="15222" y="16566"/>
                </a:moveTo>
                <a:cubicBezTo>
                  <a:pt x="15136" y="16566"/>
                  <a:pt x="15050" y="16602"/>
                  <a:pt x="14990" y="16669"/>
                </a:cubicBezTo>
                <a:cubicBezTo>
                  <a:pt x="14902" y="16794"/>
                  <a:pt x="14914" y="16945"/>
                  <a:pt x="15015" y="17046"/>
                </a:cubicBezTo>
                <a:cubicBezTo>
                  <a:pt x="15028" y="17059"/>
                  <a:pt x="15040" y="17059"/>
                  <a:pt x="15040" y="17071"/>
                </a:cubicBezTo>
                <a:cubicBezTo>
                  <a:pt x="15093" y="17113"/>
                  <a:pt x="15154" y="17133"/>
                  <a:pt x="15215" y="17133"/>
                </a:cubicBezTo>
                <a:cubicBezTo>
                  <a:pt x="15300" y="17133"/>
                  <a:pt x="15384" y="17094"/>
                  <a:pt x="15443" y="17021"/>
                </a:cubicBezTo>
                <a:cubicBezTo>
                  <a:pt x="15531" y="16895"/>
                  <a:pt x="15506" y="16719"/>
                  <a:pt x="15392" y="16618"/>
                </a:cubicBezTo>
                <a:cubicBezTo>
                  <a:pt x="15341" y="16583"/>
                  <a:pt x="15282" y="16566"/>
                  <a:pt x="15222" y="16566"/>
                </a:cubicBezTo>
                <a:close/>
                <a:moveTo>
                  <a:pt x="11192" y="16757"/>
                </a:moveTo>
                <a:cubicBezTo>
                  <a:pt x="11243" y="16757"/>
                  <a:pt x="11293" y="16769"/>
                  <a:pt x="11331" y="16794"/>
                </a:cubicBezTo>
                <a:cubicBezTo>
                  <a:pt x="11331" y="16807"/>
                  <a:pt x="11343" y="16807"/>
                  <a:pt x="11343" y="16807"/>
                </a:cubicBezTo>
                <a:cubicBezTo>
                  <a:pt x="11381" y="16845"/>
                  <a:pt x="11393" y="16883"/>
                  <a:pt x="11393" y="16920"/>
                </a:cubicBezTo>
                <a:cubicBezTo>
                  <a:pt x="11406" y="16970"/>
                  <a:pt x="11393" y="17021"/>
                  <a:pt x="11368" y="17059"/>
                </a:cubicBezTo>
                <a:cubicBezTo>
                  <a:pt x="11331" y="17096"/>
                  <a:pt x="11293" y="17121"/>
                  <a:pt x="11243" y="17134"/>
                </a:cubicBezTo>
                <a:cubicBezTo>
                  <a:pt x="11192" y="17134"/>
                  <a:pt x="11142" y="17121"/>
                  <a:pt x="11105" y="17096"/>
                </a:cubicBezTo>
                <a:cubicBezTo>
                  <a:pt x="11066" y="17059"/>
                  <a:pt x="11041" y="17021"/>
                  <a:pt x="11029" y="16970"/>
                </a:cubicBezTo>
                <a:cubicBezTo>
                  <a:pt x="11029" y="16920"/>
                  <a:pt x="11041" y="16870"/>
                  <a:pt x="11066" y="16833"/>
                </a:cubicBezTo>
                <a:cubicBezTo>
                  <a:pt x="11105" y="16794"/>
                  <a:pt x="11142" y="16769"/>
                  <a:pt x="11192" y="16757"/>
                </a:cubicBezTo>
                <a:close/>
                <a:moveTo>
                  <a:pt x="16764" y="16606"/>
                </a:moveTo>
                <a:cubicBezTo>
                  <a:pt x="16688" y="16618"/>
                  <a:pt x="16625" y="16656"/>
                  <a:pt x="16574" y="16719"/>
                </a:cubicBezTo>
                <a:cubicBezTo>
                  <a:pt x="16537" y="16782"/>
                  <a:pt x="16512" y="16858"/>
                  <a:pt x="16524" y="16933"/>
                </a:cubicBezTo>
                <a:cubicBezTo>
                  <a:pt x="16524" y="16995"/>
                  <a:pt x="16562" y="17046"/>
                  <a:pt x="16600" y="17096"/>
                </a:cubicBezTo>
                <a:cubicBezTo>
                  <a:pt x="16613" y="17096"/>
                  <a:pt x="16625" y="17109"/>
                  <a:pt x="16625" y="17121"/>
                </a:cubicBezTo>
                <a:cubicBezTo>
                  <a:pt x="16677" y="17153"/>
                  <a:pt x="16736" y="17175"/>
                  <a:pt x="16798" y="17175"/>
                </a:cubicBezTo>
                <a:cubicBezTo>
                  <a:pt x="16812" y="17175"/>
                  <a:pt x="16825" y="17174"/>
                  <a:pt x="16839" y="17172"/>
                </a:cubicBezTo>
                <a:cubicBezTo>
                  <a:pt x="16914" y="17159"/>
                  <a:pt x="16977" y="17121"/>
                  <a:pt x="17027" y="17059"/>
                </a:cubicBezTo>
                <a:cubicBezTo>
                  <a:pt x="17128" y="16933"/>
                  <a:pt x="17103" y="16757"/>
                  <a:pt x="16977" y="16669"/>
                </a:cubicBezTo>
                <a:cubicBezTo>
                  <a:pt x="16914" y="16618"/>
                  <a:pt x="16839" y="16606"/>
                  <a:pt x="16764" y="16606"/>
                </a:cubicBezTo>
                <a:close/>
                <a:moveTo>
                  <a:pt x="5609" y="16861"/>
                </a:moveTo>
                <a:cubicBezTo>
                  <a:pt x="5597" y="16861"/>
                  <a:pt x="5584" y="16864"/>
                  <a:pt x="5572" y="16870"/>
                </a:cubicBezTo>
                <a:cubicBezTo>
                  <a:pt x="5559" y="16895"/>
                  <a:pt x="5559" y="16920"/>
                  <a:pt x="5572" y="16945"/>
                </a:cubicBezTo>
                <a:cubicBezTo>
                  <a:pt x="5659" y="17021"/>
                  <a:pt x="5735" y="17109"/>
                  <a:pt x="5810" y="17197"/>
                </a:cubicBezTo>
                <a:cubicBezTo>
                  <a:pt x="5821" y="17202"/>
                  <a:pt x="5833" y="17205"/>
                  <a:pt x="5846" y="17205"/>
                </a:cubicBezTo>
                <a:cubicBezTo>
                  <a:pt x="5863" y="17205"/>
                  <a:pt x="5878" y="17199"/>
                  <a:pt x="5885" y="17185"/>
                </a:cubicBezTo>
                <a:cubicBezTo>
                  <a:pt x="5899" y="17172"/>
                  <a:pt x="5899" y="17134"/>
                  <a:pt x="5885" y="17121"/>
                </a:cubicBezTo>
                <a:cubicBezTo>
                  <a:pt x="5798" y="17034"/>
                  <a:pt x="5723" y="16958"/>
                  <a:pt x="5647" y="16870"/>
                </a:cubicBezTo>
                <a:cubicBezTo>
                  <a:pt x="5634" y="16864"/>
                  <a:pt x="5622" y="16861"/>
                  <a:pt x="5609" y="16861"/>
                </a:cubicBezTo>
                <a:close/>
                <a:moveTo>
                  <a:pt x="11233" y="16664"/>
                </a:moveTo>
                <a:cubicBezTo>
                  <a:pt x="11215" y="16664"/>
                  <a:pt x="11198" y="16666"/>
                  <a:pt x="11180" y="16669"/>
                </a:cubicBezTo>
                <a:cubicBezTo>
                  <a:pt x="11105" y="16669"/>
                  <a:pt x="11041" y="16719"/>
                  <a:pt x="10991" y="16769"/>
                </a:cubicBezTo>
                <a:cubicBezTo>
                  <a:pt x="10941" y="16833"/>
                  <a:pt x="10929" y="16908"/>
                  <a:pt x="10941" y="16983"/>
                </a:cubicBezTo>
                <a:cubicBezTo>
                  <a:pt x="10941" y="17046"/>
                  <a:pt x="10979" y="17109"/>
                  <a:pt x="11016" y="17146"/>
                </a:cubicBezTo>
                <a:cubicBezTo>
                  <a:pt x="11029" y="17159"/>
                  <a:pt x="11041" y="17159"/>
                  <a:pt x="11041" y="17172"/>
                </a:cubicBezTo>
                <a:cubicBezTo>
                  <a:pt x="11090" y="17210"/>
                  <a:pt x="11145" y="17227"/>
                  <a:pt x="11202" y="17227"/>
                </a:cubicBezTo>
                <a:cubicBezTo>
                  <a:pt x="11220" y="17227"/>
                  <a:pt x="11238" y="17225"/>
                  <a:pt x="11256" y="17222"/>
                </a:cubicBezTo>
                <a:cubicBezTo>
                  <a:pt x="11331" y="17210"/>
                  <a:pt x="11393" y="17172"/>
                  <a:pt x="11444" y="17121"/>
                </a:cubicBezTo>
                <a:cubicBezTo>
                  <a:pt x="11482" y="17059"/>
                  <a:pt x="11507" y="16983"/>
                  <a:pt x="11494" y="16908"/>
                </a:cubicBezTo>
                <a:cubicBezTo>
                  <a:pt x="11482" y="16833"/>
                  <a:pt x="11444" y="16769"/>
                  <a:pt x="11393" y="16719"/>
                </a:cubicBezTo>
                <a:cubicBezTo>
                  <a:pt x="11346" y="16680"/>
                  <a:pt x="11290" y="16664"/>
                  <a:pt x="11233" y="16664"/>
                </a:cubicBezTo>
                <a:close/>
                <a:moveTo>
                  <a:pt x="12828" y="16928"/>
                </a:moveTo>
                <a:cubicBezTo>
                  <a:pt x="12865" y="16928"/>
                  <a:pt x="12900" y="16943"/>
                  <a:pt x="12928" y="16970"/>
                </a:cubicBezTo>
                <a:cubicBezTo>
                  <a:pt x="12928" y="16970"/>
                  <a:pt x="12941" y="16970"/>
                  <a:pt x="12941" y="16983"/>
                </a:cubicBezTo>
                <a:cubicBezTo>
                  <a:pt x="12978" y="17009"/>
                  <a:pt x="12991" y="17046"/>
                  <a:pt x="13003" y="17084"/>
                </a:cubicBezTo>
                <a:cubicBezTo>
                  <a:pt x="13003" y="17134"/>
                  <a:pt x="12991" y="17185"/>
                  <a:pt x="12966" y="17222"/>
                </a:cubicBezTo>
                <a:cubicBezTo>
                  <a:pt x="12928" y="17260"/>
                  <a:pt x="12890" y="17285"/>
                  <a:pt x="12840" y="17297"/>
                </a:cubicBezTo>
                <a:cubicBezTo>
                  <a:pt x="12827" y="17301"/>
                  <a:pt x="12815" y="17302"/>
                  <a:pt x="12802" y="17302"/>
                </a:cubicBezTo>
                <a:cubicBezTo>
                  <a:pt x="12765" y="17302"/>
                  <a:pt x="12730" y="17288"/>
                  <a:pt x="12701" y="17260"/>
                </a:cubicBezTo>
                <a:cubicBezTo>
                  <a:pt x="12664" y="17235"/>
                  <a:pt x="12639" y="17185"/>
                  <a:pt x="12626" y="17134"/>
                </a:cubicBezTo>
                <a:cubicBezTo>
                  <a:pt x="12626" y="17084"/>
                  <a:pt x="12639" y="17046"/>
                  <a:pt x="12664" y="16995"/>
                </a:cubicBezTo>
                <a:cubicBezTo>
                  <a:pt x="12701" y="16958"/>
                  <a:pt x="12739" y="16933"/>
                  <a:pt x="12790" y="16933"/>
                </a:cubicBezTo>
                <a:cubicBezTo>
                  <a:pt x="12802" y="16930"/>
                  <a:pt x="12815" y="16928"/>
                  <a:pt x="12828" y="16928"/>
                </a:cubicBezTo>
                <a:close/>
                <a:moveTo>
                  <a:pt x="5131" y="16715"/>
                </a:moveTo>
                <a:cubicBezTo>
                  <a:pt x="5090" y="16715"/>
                  <a:pt x="5055" y="16766"/>
                  <a:pt x="5094" y="16794"/>
                </a:cubicBezTo>
                <a:cubicBezTo>
                  <a:pt x="5295" y="16958"/>
                  <a:pt x="5483" y="17134"/>
                  <a:pt x="5659" y="17310"/>
                </a:cubicBezTo>
                <a:cubicBezTo>
                  <a:pt x="5671" y="17322"/>
                  <a:pt x="5684" y="17327"/>
                  <a:pt x="5695" y="17327"/>
                </a:cubicBezTo>
                <a:cubicBezTo>
                  <a:pt x="5734" y="17327"/>
                  <a:pt x="5764" y="17276"/>
                  <a:pt x="5735" y="17247"/>
                </a:cubicBezTo>
                <a:cubicBezTo>
                  <a:pt x="5546" y="17059"/>
                  <a:pt x="5357" y="16883"/>
                  <a:pt x="5169" y="16732"/>
                </a:cubicBezTo>
                <a:cubicBezTo>
                  <a:pt x="5157" y="16720"/>
                  <a:pt x="5144" y="16715"/>
                  <a:pt x="5131" y="16715"/>
                </a:cubicBezTo>
                <a:close/>
                <a:moveTo>
                  <a:pt x="14407" y="16973"/>
                </a:moveTo>
                <a:cubicBezTo>
                  <a:pt x="14445" y="16973"/>
                  <a:pt x="14483" y="16984"/>
                  <a:pt x="14512" y="17009"/>
                </a:cubicBezTo>
                <a:cubicBezTo>
                  <a:pt x="14525" y="17021"/>
                  <a:pt x="14525" y="17021"/>
                  <a:pt x="14537" y="17021"/>
                </a:cubicBezTo>
                <a:cubicBezTo>
                  <a:pt x="14562" y="17059"/>
                  <a:pt x="14575" y="17096"/>
                  <a:pt x="14588" y="17134"/>
                </a:cubicBezTo>
                <a:cubicBezTo>
                  <a:pt x="14588" y="17185"/>
                  <a:pt x="14575" y="17235"/>
                  <a:pt x="14550" y="17272"/>
                </a:cubicBezTo>
                <a:cubicBezTo>
                  <a:pt x="14525" y="17310"/>
                  <a:pt x="14475" y="17336"/>
                  <a:pt x="14425" y="17348"/>
                </a:cubicBezTo>
                <a:cubicBezTo>
                  <a:pt x="14374" y="17348"/>
                  <a:pt x="14324" y="17336"/>
                  <a:pt x="14286" y="17310"/>
                </a:cubicBezTo>
                <a:cubicBezTo>
                  <a:pt x="14210" y="17247"/>
                  <a:pt x="14198" y="17134"/>
                  <a:pt x="14248" y="17046"/>
                </a:cubicBezTo>
                <a:cubicBezTo>
                  <a:pt x="14286" y="17000"/>
                  <a:pt x="14348" y="16973"/>
                  <a:pt x="14407" y="16973"/>
                </a:cubicBezTo>
                <a:close/>
                <a:moveTo>
                  <a:pt x="12818" y="16829"/>
                </a:moveTo>
                <a:cubicBezTo>
                  <a:pt x="12804" y="16829"/>
                  <a:pt x="12790" y="16830"/>
                  <a:pt x="12777" y="16833"/>
                </a:cubicBezTo>
                <a:cubicBezTo>
                  <a:pt x="12701" y="16845"/>
                  <a:pt x="12639" y="16883"/>
                  <a:pt x="12589" y="16945"/>
                </a:cubicBezTo>
                <a:cubicBezTo>
                  <a:pt x="12538" y="17009"/>
                  <a:pt x="12525" y="17071"/>
                  <a:pt x="12538" y="17146"/>
                </a:cubicBezTo>
                <a:cubicBezTo>
                  <a:pt x="12538" y="17210"/>
                  <a:pt x="12575" y="17272"/>
                  <a:pt x="12614" y="17322"/>
                </a:cubicBezTo>
                <a:cubicBezTo>
                  <a:pt x="12626" y="17322"/>
                  <a:pt x="12639" y="17336"/>
                  <a:pt x="12639" y="17336"/>
                </a:cubicBezTo>
                <a:cubicBezTo>
                  <a:pt x="12690" y="17377"/>
                  <a:pt x="12750" y="17401"/>
                  <a:pt x="12812" y="17401"/>
                </a:cubicBezTo>
                <a:cubicBezTo>
                  <a:pt x="12826" y="17401"/>
                  <a:pt x="12839" y="17400"/>
                  <a:pt x="12852" y="17398"/>
                </a:cubicBezTo>
                <a:cubicBezTo>
                  <a:pt x="12928" y="17386"/>
                  <a:pt x="12991" y="17348"/>
                  <a:pt x="13041" y="17285"/>
                </a:cubicBezTo>
                <a:cubicBezTo>
                  <a:pt x="13092" y="17222"/>
                  <a:pt x="13104" y="17146"/>
                  <a:pt x="13092" y="17071"/>
                </a:cubicBezTo>
                <a:cubicBezTo>
                  <a:pt x="13092" y="16995"/>
                  <a:pt x="13041" y="16933"/>
                  <a:pt x="12991" y="16883"/>
                </a:cubicBezTo>
                <a:cubicBezTo>
                  <a:pt x="12939" y="16852"/>
                  <a:pt x="12879" y="16829"/>
                  <a:pt x="12818" y="16829"/>
                </a:cubicBezTo>
                <a:close/>
                <a:moveTo>
                  <a:pt x="9294" y="17222"/>
                </a:moveTo>
                <a:cubicBezTo>
                  <a:pt x="9269" y="17222"/>
                  <a:pt x="9244" y="17222"/>
                  <a:pt x="9230" y="17247"/>
                </a:cubicBezTo>
                <a:cubicBezTo>
                  <a:pt x="9218" y="17272"/>
                  <a:pt x="9218" y="17297"/>
                  <a:pt x="9244" y="17310"/>
                </a:cubicBezTo>
                <a:cubicBezTo>
                  <a:pt x="9319" y="17348"/>
                  <a:pt x="9394" y="17373"/>
                  <a:pt x="9470" y="17411"/>
                </a:cubicBezTo>
                <a:cubicBezTo>
                  <a:pt x="9495" y="17411"/>
                  <a:pt x="9520" y="17411"/>
                  <a:pt x="9532" y="17386"/>
                </a:cubicBezTo>
                <a:cubicBezTo>
                  <a:pt x="9545" y="17361"/>
                  <a:pt x="9545" y="17336"/>
                  <a:pt x="9520" y="17322"/>
                </a:cubicBezTo>
                <a:cubicBezTo>
                  <a:pt x="9445" y="17285"/>
                  <a:pt x="9369" y="17260"/>
                  <a:pt x="9294" y="17222"/>
                </a:cubicBezTo>
                <a:close/>
                <a:moveTo>
                  <a:pt x="14397" y="16876"/>
                </a:moveTo>
                <a:cubicBezTo>
                  <a:pt x="14313" y="16876"/>
                  <a:pt x="14231" y="16911"/>
                  <a:pt x="14173" y="16983"/>
                </a:cubicBezTo>
                <a:cubicBezTo>
                  <a:pt x="14085" y="17096"/>
                  <a:pt x="14098" y="17260"/>
                  <a:pt x="14198" y="17361"/>
                </a:cubicBezTo>
                <a:cubicBezTo>
                  <a:pt x="14210" y="17373"/>
                  <a:pt x="14223" y="17373"/>
                  <a:pt x="14235" y="17386"/>
                </a:cubicBezTo>
                <a:cubicBezTo>
                  <a:pt x="14284" y="17423"/>
                  <a:pt x="14346" y="17442"/>
                  <a:pt x="14408" y="17442"/>
                </a:cubicBezTo>
                <a:cubicBezTo>
                  <a:pt x="14491" y="17442"/>
                  <a:pt x="14575" y="17408"/>
                  <a:pt x="14626" y="17336"/>
                </a:cubicBezTo>
                <a:cubicBezTo>
                  <a:pt x="14676" y="17272"/>
                  <a:pt x="14688" y="17197"/>
                  <a:pt x="14688" y="17121"/>
                </a:cubicBezTo>
                <a:cubicBezTo>
                  <a:pt x="14676" y="17046"/>
                  <a:pt x="14638" y="16983"/>
                  <a:pt x="14575" y="16933"/>
                </a:cubicBezTo>
                <a:cubicBezTo>
                  <a:pt x="14522" y="16895"/>
                  <a:pt x="14459" y="16876"/>
                  <a:pt x="14397" y="16876"/>
                </a:cubicBezTo>
                <a:close/>
                <a:moveTo>
                  <a:pt x="18977" y="17322"/>
                </a:moveTo>
                <a:lnTo>
                  <a:pt x="18977" y="17322"/>
                </a:lnTo>
                <a:cubicBezTo>
                  <a:pt x="19014" y="17348"/>
                  <a:pt x="19052" y="17373"/>
                  <a:pt x="19103" y="17411"/>
                </a:cubicBezTo>
                <a:cubicBezTo>
                  <a:pt x="19108" y="17417"/>
                  <a:pt x="19114" y="17419"/>
                  <a:pt x="19121" y="17419"/>
                </a:cubicBezTo>
                <a:cubicBezTo>
                  <a:pt x="19142" y="17419"/>
                  <a:pt x="19165" y="17390"/>
                  <a:pt x="19165" y="17361"/>
                </a:cubicBezTo>
                <a:cubicBezTo>
                  <a:pt x="19178" y="17361"/>
                  <a:pt x="19178" y="17373"/>
                  <a:pt x="19190" y="17373"/>
                </a:cubicBezTo>
                <a:lnTo>
                  <a:pt x="19128" y="17473"/>
                </a:lnTo>
                <a:cubicBezTo>
                  <a:pt x="19128" y="17448"/>
                  <a:pt x="19115" y="17436"/>
                  <a:pt x="19103" y="17423"/>
                </a:cubicBezTo>
                <a:cubicBezTo>
                  <a:pt x="19089" y="17423"/>
                  <a:pt x="19077" y="17411"/>
                  <a:pt x="19064" y="17398"/>
                </a:cubicBezTo>
                <a:lnTo>
                  <a:pt x="19052" y="17398"/>
                </a:lnTo>
                <a:lnTo>
                  <a:pt x="19027" y="17373"/>
                </a:lnTo>
                <a:cubicBezTo>
                  <a:pt x="19014" y="17373"/>
                  <a:pt x="19002" y="17361"/>
                  <a:pt x="18989" y="17348"/>
                </a:cubicBezTo>
                <a:cubicBezTo>
                  <a:pt x="18989" y="17336"/>
                  <a:pt x="18977" y="17336"/>
                  <a:pt x="18977" y="17322"/>
                </a:cubicBezTo>
                <a:close/>
                <a:moveTo>
                  <a:pt x="15998" y="17144"/>
                </a:moveTo>
                <a:cubicBezTo>
                  <a:pt x="16037" y="17144"/>
                  <a:pt x="16077" y="17157"/>
                  <a:pt x="16110" y="17185"/>
                </a:cubicBezTo>
                <a:cubicBezTo>
                  <a:pt x="16122" y="17185"/>
                  <a:pt x="16122" y="17185"/>
                  <a:pt x="16135" y="17197"/>
                </a:cubicBezTo>
                <a:cubicBezTo>
                  <a:pt x="16160" y="17222"/>
                  <a:pt x="16185" y="17260"/>
                  <a:pt x="16185" y="17297"/>
                </a:cubicBezTo>
                <a:cubicBezTo>
                  <a:pt x="16185" y="17348"/>
                  <a:pt x="16172" y="17398"/>
                  <a:pt x="16147" y="17436"/>
                </a:cubicBezTo>
                <a:cubicBezTo>
                  <a:pt x="16122" y="17473"/>
                  <a:pt x="16071" y="17498"/>
                  <a:pt x="16021" y="17512"/>
                </a:cubicBezTo>
                <a:cubicBezTo>
                  <a:pt x="16009" y="17515"/>
                  <a:pt x="15997" y="17516"/>
                  <a:pt x="15986" y="17516"/>
                </a:cubicBezTo>
                <a:cubicBezTo>
                  <a:pt x="15952" y="17516"/>
                  <a:pt x="15921" y="17502"/>
                  <a:pt x="15883" y="17473"/>
                </a:cubicBezTo>
                <a:cubicBezTo>
                  <a:pt x="15845" y="17448"/>
                  <a:pt x="15820" y="17398"/>
                  <a:pt x="15820" y="17348"/>
                </a:cubicBezTo>
                <a:cubicBezTo>
                  <a:pt x="15808" y="17297"/>
                  <a:pt x="15820" y="17260"/>
                  <a:pt x="15858" y="17210"/>
                </a:cubicBezTo>
                <a:cubicBezTo>
                  <a:pt x="15894" y="17167"/>
                  <a:pt x="15946" y="17144"/>
                  <a:pt x="15998" y="17144"/>
                </a:cubicBezTo>
                <a:close/>
                <a:moveTo>
                  <a:pt x="3484" y="17486"/>
                </a:moveTo>
                <a:cubicBezTo>
                  <a:pt x="3484" y="17498"/>
                  <a:pt x="3496" y="17512"/>
                  <a:pt x="3496" y="17524"/>
                </a:cubicBezTo>
                <a:lnTo>
                  <a:pt x="3496" y="17524"/>
                </a:lnTo>
                <a:cubicBezTo>
                  <a:pt x="3492" y="17520"/>
                  <a:pt x="3488" y="17516"/>
                  <a:pt x="3484" y="17512"/>
                </a:cubicBezTo>
                <a:lnTo>
                  <a:pt x="3471" y="17512"/>
                </a:lnTo>
                <a:lnTo>
                  <a:pt x="3484" y="17486"/>
                </a:lnTo>
                <a:close/>
                <a:moveTo>
                  <a:pt x="19052" y="17512"/>
                </a:moveTo>
                <a:cubicBezTo>
                  <a:pt x="19058" y="17518"/>
                  <a:pt x="19065" y="17521"/>
                  <a:pt x="19071" y="17521"/>
                </a:cubicBezTo>
                <a:cubicBezTo>
                  <a:pt x="19077" y="17521"/>
                  <a:pt x="19083" y="17518"/>
                  <a:pt x="19089" y="17512"/>
                </a:cubicBezTo>
                <a:lnTo>
                  <a:pt x="19089" y="17512"/>
                </a:lnTo>
                <a:lnTo>
                  <a:pt x="19052" y="17574"/>
                </a:lnTo>
                <a:cubicBezTo>
                  <a:pt x="19052" y="17562"/>
                  <a:pt x="19039" y="17562"/>
                  <a:pt x="19027" y="17549"/>
                </a:cubicBezTo>
                <a:cubicBezTo>
                  <a:pt x="19039" y="17549"/>
                  <a:pt x="19052" y="17524"/>
                  <a:pt x="19039" y="17512"/>
                </a:cubicBezTo>
                <a:close/>
                <a:moveTo>
                  <a:pt x="17707" y="17205"/>
                </a:moveTo>
                <a:cubicBezTo>
                  <a:pt x="17744" y="17205"/>
                  <a:pt x="17779" y="17219"/>
                  <a:pt x="17807" y="17247"/>
                </a:cubicBezTo>
                <a:cubicBezTo>
                  <a:pt x="17820" y="17247"/>
                  <a:pt x="17820" y="17247"/>
                  <a:pt x="17832" y="17260"/>
                </a:cubicBezTo>
                <a:cubicBezTo>
                  <a:pt x="17857" y="17285"/>
                  <a:pt x="17870" y="17322"/>
                  <a:pt x="17882" y="17361"/>
                </a:cubicBezTo>
                <a:cubicBezTo>
                  <a:pt x="17882" y="17411"/>
                  <a:pt x="17870" y="17461"/>
                  <a:pt x="17845" y="17498"/>
                </a:cubicBezTo>
                <a:cubicBezTo>
                  <a:pt x="17820" y="17537"/>
                  <a:pt x="17770" y="17562"/>
                  <a:pt x="17719" y="17574"/>
                </a:cubicBezTo>
                <a:cubicBezTo>
                  <a:pt x="17707" y="17577"/>
                  <a:pt x="17694" y="17579"/>
                  <a:pt x="17681" y="17579"/>
                </a:cubicBezTo>
                <a:cubicBezTo>
                  <a:pt x="17644" y="17579"/>
                  <a:pt x="17609" y="17565"/>
                  <a:pt x="17580" y="17537"/>
                </a:cubicBezTo>
                <a:cubicBezTo>
                  <a:pt x="17505" y="17473"/>
                  <a:pt x="17493" y="17361"/>
                  <a:pt x="17555" y="17285"/>
                </a:cubicBezTo>
                <a:cubicBezTo>
                  <a:pt x="17580" y="17235"/>
                  <a:pt x="17619" y="17210"/>
                  <a:pt x="17669" y="17210"/>
                </a:cubicBezTo>
                <a:cubicBezTo>
                  <a:pt x="17682" y="17206"/>
                  <a:pt x="17694" y="17205"/>
                  <a:pt x="17707" y="17205"/>
                </a:cubicBezTo>
                <a:close/>
                <a:moveTo>
                  <a:pt x="15998" y="17043"/>
                </a:moveTo>
                <a:cubicBezTo>
                  <a:pt x="15985" y="17043"/>
                  <a:pt x="15972" y="17044"/>
                  <a:pt x="15959" y="17046"/>
                </a:cubicBezTo>
                <a:cubicBezTo>
                  <a:pt x="15883" y="17059"/>
                  <a:pt x="15820" y="17096"/>
                  <a:pt x="15770" y="17159"/>
                </a:cubicBezTo>
                <a:cubicBezTo>
                  <a:pt x="15732" y="17222"/>
                  <a:pt x="15707" y="17285"/>
                  <a:pt x="15719" y="17361"/>
                </a:cubicBezTo>
                <a:cubicBezTo>
                  <a:pt x="15732" y="17423"/>
                  <a:pt x="15758" y="17486"/>
                  <a:pt x="15808" y="17537"/>
                </a:cubicBezTo>
                <a:cubicBezTo>
                  <a:pt x="15808" y="17537"/>
                  <a:pt x="15820" y="17549"/>
                  <a:pt x="15833" y="17549"/>
                </a:cubicBezTo>
                <a:cubicBezTo>
                  <a:pt x="15885" y="17591"/>
                  <a:pt x="15947" y="17611"/>
                  <a:pt x="16007" y="17611"/>
                </a:cubicBezTo>
                <a:cubicBezTo>
                  <a:pt x="16090" y="17611"/>
                  <a:pt x="16171" y="17572"/>
                  <a:pt x="16222" y="17498"/>
                </a:cubicBezTo>
                <a:cubicBezTo>
                  <a:pt x="16273" y="17436"/>
                  <a:pt x="16286" y="17361"/>
                  <a:pt x="16286" y="17285"/>
                </a:cubicBezTo>
                <a:cubicBezTo>
                  <a:pt x="16273" y="17210"/>
                  <a:pt x="16235" y="17146"/>
                  <a:pt x="16172" y="17096"/>
                </a:cubicBezTo>
                <a:cubicBezTo>
                  <a:pt x="16120" y="17065"/>
                  <a:pt x="16060" y="17043"/>
                  <a:pt x="15998" y="17043"/>
                </a:cubicBezTo>
                <a:close/>
                <a:moveTo>
                  <a:pt x="11995" y="17245"/>
                </a:moveTo>
                <a:cubicBezTo>
                  <a:pt x="12036" y="17245"/>
                  <a:pt x="12078" y="17258"/>
                  <a:pt x="12111" y="17285"/>
                </a:cubicBezTo>
                <a:cubicBezTo>
                  <a:pt x="12123" y="17285"/>
                  <a:pt x="12123" y="17285"/>
                  <a:pt x="12136" y="17297"/>
                </a:cubicBezTo>
                <a:cubicBezTo>
                  <a:pt x="12161" y="17322"/>
                  <a:pt x="12173" y="17361"/>
                  <a:pt x="12186" y="17398"/>
                </a:cubicBezTo>
                <a:cubicBezTo>
                  <a:pt x="12186" y="17448"/>
                  <a:pt x="12173" y="17498"/>
                  <a:pt x="12148" y="17537"/>
                </a:cubicBezTo>
                <a:cubicBezTo>
                  <a:pt x="12112" y="17588"/>
                  <a:pt x="12058" y="17613"/>
                  <a:pt x="12002" y="17613"/>
                </a:cubicBezTo>
                <a:cubicBezTo>
                  <a:pt x="11962" y="17613"/>
                  <a:pt x="11921" y="17600"/>
                  <a:pt x="11884" y="17574"/>
                </a:cubicBezTo>
                <a:cubicBezTo>
                  <a:pt x="11846" y="17549"/>
                  <a:pt x="11821" y="17498"/>
                  <a:pt x="11821" y="17448"/>
                </a:cubicBezTo>
                <a:cubicBezTo>
                  <a:pt x="11809" y="17398"/>
                  <a:pt x="11821" y="17361"/>
                  <a:pt x="11859" y="17310"/>
                </a:cubicBezTo>
                <a:cubicBezTo>
                  <a:pt x="11888" y="17267"/>
                  <a:pt x="11941" y="17245"/>
                  <a:pt x="11995" y="17245"/>
                </a:cubicBezTo>
                <a:close/>
                <a:moveTo>
                  <a:pt x="3496" y="17524"/>
                </a:moveTo>
                <a:cubicBezTo>
                  <a:pt x="3547" y="17562"/>
                  <a:pt x="3597" y="17612"/>
                  <a:pt x="3635" y="17649"/>
                </a:cubicBezTo>
                <a:cubicBezTo>
                  <a:pt x="3589" y="17615"/>
                  <a:pt x="3542" y="17570"/>
                  <a:pt x="3496" y="17524"/>
                </a:cubicBezTo>
                <a:close/>
                <a:moveTo>
                  <a:pt x="17697" y="17106"/>
                </a:moveTo>
                <a:cubicBezTo>
                  <a:pt x="17683" y="17106"/>
                  <a:pt x="17670" y="17107"/>
                  <a:pt x="17656" y="17109"/>
                </a:cubicBezTo>
                <a:cubicBezTo>
                  <a:pt x="17580" y="17121"/>
                  <a:pt x="17518" y="17159"/>
                  <a:pt x="17468" y="17222"/>
                </a:cubicBezTo>
                <a:cubicBezTo>
                  <a:pt x="17379" y="17336"/>
                  <a:pt x="17392" y="17498"/>
                  <a:pt x="17505" y="17599"/>
                </a:cubicBezTo>
                <a:cubicBezTo>
                  <a:pt x="17505" y="17599"/>
                  <a:pt x="17518" y="17612"/>
                  <a:pt x="17530" y="17612"/>
                </a:cubicBezTo>
                <a:cubicBezTo>
                  <a:pt x="17572" y="17654"/>
                  <a:pt x="17630" y="17678"/>
                  <a:pt x="17692" y="17678"/>
                </a:cubicBezTo>
                <a:cubicBezTo>
                  <a:pt x="17705" y="17678"/>
                  <a:pt x="17718" y="17677"/>
                  <a:pt x="17731" y="17675"/>
                </a:cubicBezTo>
                <a:cubicBezTo>
                  <a:pt x="17807" y="17662"/>
                  <a:pt x="17882" y="17624"/>
                  <a:pt x="17920" y="17562"/>
                </a:cubicBezTo>
                <a:cubicBezTo>
                  <a:pt x="17971" y="17498"/>
                  <a:pt x="17983" y="17423"/>
                  <a:pt x="17983" y="17348"/>
                </a:cubicBezTo>
                <a:cubicBezTo>
                  <a:pt x="17971" y="17272"/>
                  <a:pt x="17933" y="17210"/>
                  <a:pt x="17870" y="17159"/>
                </a:cubicBezTo>
                <a:cubicBezTo>
                  <a:pt x="17818" y="17128"/>
                  <a:pt x="17758" y="17106"/>
                  <a:pt x="17697" y="17106"/>
                </a:cubicBezTo>
                <a:close/>
                <a:moveTo>
                  <a:pt x="18977" y="17637"/>
                </a:moveTo>
                <a:cubicBezTo>
                  <a:pt x="18977" y="17637"/>
                  <a:pt x="18989" y="17637"/>
                  <a:pt x="18989" y="17649"/>
                </a:cubicBezTo>
                <a:lnTo>
                  <a:pt x="19002" y="17649"/>
                </a:lnTo>
                <a:lnTo>
                  <a:pt x="18977" y="17700"/>
                </a:lnTo>
                <a:cubicBezTo>
                  <a:pt x="18964" y="17700"/>
                  <a:pt x="18964" y="17688"/>
                  <a:pt x="18952" y="17688"/>
                </a:cubicBezTo>
                <a:cubicBezTo>
                  <a:pt x="18977" y="17675"/>
                  <a:pt x="18977" y="17649"/>
                  <a:pt x="18977" y="17637"/>
                </a:cubicBezTo>
                <a:close/>
                <a:moveTo>
                  <a:pt x="12007" y="17145"/>
                </a:moveTo>
                <a:cubicBezTo>
                  <a:pt x="11919" y="17145"/>
                  <a:pt x="11831" y="17184"/>
                  <a:pt x="11771" y="17260"/>
                </a:cubicBezTo>
                <a:cubicBezTo>
                  <a:pt x="11683" y="17373"/>
                  <a:pt x="11708" y="17537"/>
                  <a:pt x="11809" y="17624"/>
                </a:cubicBezTo>
                <a:cubicBezTo>
                  <a:pt x="11809" y="17637"/>
                  <a:pt x="11821" y="17649"/>
                  <a:pt x="11834" y="17649"/>
                </a:cubicBezTo>
                <a:cubicBezTo>
                  <a:pt x="11884" y="17700"/>
                  <a:pt x="11960" y="17713"/>
                  <a:pt x="12035" y="17713"/>
                </a:cubicBezTo>
                <a:cubicBezTo>
                  <a:pt x="12111" y="17700"/>
                  <a:pt x="12186" y="17662"/>
                  <a:pt x="12223" y="17599"/>
                </a:cubicBezTo>
                <a:cubicBezTo>
                  <a:pt x="12274" y="17537"/>
                  <a:pt x="12287" y="17461"/>
                  <a:pt x="12287" y="17386"/>
                </a:cubicBezTo>
                <a:cubicBezTo>
                  <a:pt x="12274" y="17310"/>
                  <a:pt x="12236" y="17247"/>
                  <a:pt x="12173" y="17197"/>
                </a:cubicBezTo>
                <a:cubicBezTo>
                  <a:pt x="12123" y="17162"/>
                  <a:pt x="12065" y="17145"/>
                  <a:pt x="12007" y="17145"/>
                </a:cubicBezTo>
                <a:close/>
                <a:moveTo>
                  <a:pt x="13600" y="17409"/>
                </a:moveTo>
                <a:cubicBezTo>
                  <a:pt x="13638" y="17409"/>
                  <a:pt x="13676" y="17422"/>
                  <a:pt x="13707" y="17448"/>
                </a:cubicBezTo>
                <a:cubicBezTo>
                  <a:pt x="13720" y="17448"/>
                  <a:pt x="13720" y="17461"/>
                  <a:pt x="13732" y="17461"/>
                </a:cubicBezTo>
                <a:cubicBezTo>
                  <a:pt x="13796" y="17524"/>
                  <a:pt x="13808" y="17637"/>
                  <a:pt x="13745" y="17713"/>
                </a:cubicBezTo>
                <a:cubicBezTo>
                  <a:pt x="13710" y="17756"/>
                  <a:pt x="13658" y="17778"/>
                  <a:pt x="13606" y="17778"/>
                </a:cubicBezTo>
                <a:cubicBezTo>
                  <a:pt x="13566" y="17778"/>
                  <a:pt x="13527" y="17765"/>
                  <a:pt x="13494" y="17738"/>
                </a:cubicBezTo>
                <a:cubicBezTo>
                  <a:pt x="13405" y="17688"/>
                  <a:pt x="13393" y="17562"/>
                  <a:pt x="13456" y="17486"/>
                </a:cubicBezTo>
                <a:cubicBezTo>
                  <a:pt x="13493" y="17435"/>
                  <a:pt x="13546" y="17409"/>
                  <a:pt x="13600" y="17409"/>
                </a:cubicBezTo>
                <a:close/>
                <a:moveTo>
                  <a:pt x="15202" y="17456"/>
                </a:moveTo>
                <a:cubicBezTo>
                  <a:pt x="15236" y="17456"/>
                  <a:pt x="15267" y="17471"/>
                  <a:pt x="15305" y="17498"/>
                </a:cubicBezTo>
                <a:lnTo>
                  <a:pt x="15317" y="17512"/>
                </a:lnTo>
                <a:cubicBezTo>
                  <a:pt x="15342" y="17537"/>
                  <a:pt x="15367" y="17574"/>
                  <a:pt x="15367" y="17612"/>
                </a:cubicBezTo>
                <a:cubicBezTo>
                  <a:pt x="15380" y="17662"/>
                  <a:pt x="15367" y="17713"/>
                  <a:pt x="15330" y="17750"/>
                </a:cubicBezTo>
                <a:cubicBezTo>
                  <a:pt x="15305" y="17788"/>
                  <a:pt x="15267" y="17813"/>
                  <a:pt x="15216" y="17825"/>
                </a:cubicBezTo>
                <a:cubicBezTo>
                  <a:pt x="15166" y="17825"/>
                  <a:pt x="15116" y="17813"/>
                  <a:pt x="15078" y="17788"/>
                </a:cubicBezTo>
                <a:cubicBezTo>
                  <a:pt x="15040" y="17763"/>
                  <a:pt x="15015" y="17713"/>
                  <a:pt x="15003" y="17662"/>
                </a:cubicBezTo>
                <a:cubicBezTo>
                  <a:pt x="14990" y="17612"/>
                  <a:pt x="15015" y="17574"/>
                  <a:pt x="15040" y="17524"/>
                </a:cubicBezTo>
                <a:cubicBezTo>
                  <a:pt x="15065" y="17486"/>
                  <a:pt x="15116" y="17461"/>
                  <a:pt x="15166" y="17461"/>
                </a:cubicBezTo>
                <a:cubicBezTo>
                  <a:pt x="15179" y="17458"/>
                  <a:pt x="15191" y="17456"/>
                  <a:pt x="15202" y="17456"/>
                </a:cubicBezTo>
                <a:close/>
                <a:moveTo>
                  <a:pt x="13597" y="17311"/>
                </a:moveTo>
                <a:cubicBezTo>
                  <a:pt x="13513" y="17311"/>
                  <a:pt x="13432" y="17350"/>
                  <a:pt x="13380" y="17423"/>
                </a:cubicBezTo>
                <a:cubicBezTo>
                  <a:pt x="13293" y="17537"/>
                  <a:pt x="13305" y="17700"/>
                  <a:pt x="13405" y="17800"/>
                </a:cubicBezTo>
                <a:cubicBezTo>
                  <a:pt x="13405" y="17813"/>
                  <a:pt x="13419" y="17813"/>
                  <a:pt x="13431" y="17825"/>
                </a:cubicBezTo>
                <a:cubicBezTo>
                  <a:pt x="13481" y="17861"/>
                  <a:pt x="13539" y="17878"/>
                  <a:pt x="13596" y="17878"/>
                </a:cubicBezTo>
                <a:cubicBezTo>
                  <a:pt x="13683" y="17878"/>
                  <a:pt x="13768" y="17839"/>
                  <a:pt x="13821" y="17763"/>
                </a:cubicBezTo>
                <a:cubicBezTo>
                  <a:pt x="13922" y="17637"/>
                  <a:pt x="13896" y="17461"/>
                  <a:pt x="13771" y="17373"/>
                </a:cubicBezTo>
                <a:cubicBezTo>
                  <a:pt x="13718" y="17331"/>
                  <a:pt x="13657" y="17311"/>
                  <a:pt x="13597" y="17311"/>
                </a:cubicBezTo>
                <a:close/>
                <a:moveTo>
                  <a:pt x="15194" y="17357"/>
                </a:moveTo>
                <a:cubicBezTo>
                  <a:pt x="15181" y="17357"/>
                  <a:pt x="15168" y="17358"/>
                  <a:pt x="15154" y="17361"/>
                </a:cubicBezTo>
                <a:cubicBezTo>
                  <a:pt x="15078" y="17373"/>
                  <a:pt x="15003" y="17411"/>
                  <a:pt x="14965" y="17473"/>
                </a:cubicBezTo>
                <a:cubicBezTo>
                  <a:pt x="14914" y="17524"/>
                  <a:pt x="14889" y="17599"/>
                  <a:pt x="14902" y="17675"/>
                </a:cubicBezTo>
                <a:cubicBezTo>
                  <a:pt x="14914" y="17738"/>
                  <a:pt x="14940" y="17800"/>
                  <a:pt x="14990" y="17839"/>
                </a:cubicBezTo>
                <a:cubicBezTo>
                  <a:pt x="15003" y="17851"/>
                  <a:pt x="15003" y="17864"/>
                  <a:pt x="15015" y="17864"/>
                </a:cubicBezTo>
                <a:cubicBezTo>
                  <a:pt x="15078" y="17914"/>
                  <a:pt x="15154" y="17926"/>
                  <a:pt x="15229" y="17926"/>
                </a:cubicBezTo>
                <a:cubicBezTo>
                  <a:pt x="15305" y="17914"/>
                  <a:pt x="15367" y="17876"/>
                  <a:pt x="15417" y="17813"/>
                </a:cubicBezTo>
                <a:cubicBezTo>
                  <a:pt x="15456" y="17750"/>
                  <a:pt x="15481" y="17675"/>
                  <a:pt x="15468" y="17599"/>
                </a:cubicBezTo>
                <a:cubicBezTo>
                  <a:pt x="15456" y="17524"/>
                  <a:pt x="15417" y="17461"/>
                  <a:pt x="15355" y="17411"/>
                </a:cubicBezTo>
                <a:cubicBezTo>
                  <a:pt x="15303" y="17380"/>
                  <a:pt x="15252" y="17357"/>
                  <a:pt x="15194" y="17357"/>
                </a:cubicBezTo>
                <a:close/>
                <a:moveTo>
                  <a:pt x="16764" y="17624"/>
                </a:moveTo>
                <a:cubicBezTo>
                  <a:pt x="16814" y="17624"/>
                  <a:pt x="16864" y="17637"/>
                  <a:pt x="16901" y="17662"/>
                </a:cubicBezTo>
                <a:lnTo>
                  <a:pt x="16914" y="17675"/>
                </a:lnTo>
                <a:cubicBezTo>
                  <a:pt x="16940" y="17713"/>
                  <a:pt x="16965" y="17738"/>
                  <a:pt x="16965" y="17788"/>
                </a:cubicBezTo>
                <a:cubicBezTo>
                  <a:pt x="16977" y="17839"/>
                  <a:pt x="16965" y="17889"/>
                  <a:pt x="16926" y="17926"/>
                </a:cubicBezTo>
                <a:cubicBezTo>
                  <a:pt x="16901" y="17964"/>
                  <a:pt x="16864" y="17989"/>
                  <a:pt x="16814" y="17989"/>
                </a:cubicBezTo>
                <a:cubicBezTo>
                  <a:pt x="16801" y="17992"/>
                  <a:pt x="16789" y="17994"/>
                  <a:pt x="16777" y="17994"/>
                </a:cubicBezTo>
                <a:cubicBezTo>
                  <a:pt x="16739" y="17994"/>
                  <a:pt x="16704" y="17980"/>
                  <a:pt x="16675" y="17951"/>
                </a:cubicBezTo>
                <a:cubicBezTo>
                  <a:pt x="16638" y="17926"/>
                  <a:pt x="16613" y="17889"/>
                  <a:pt x="16600" y="17839"/>
                </a:cubicBezTo>
                <a:cubicBezTo>
                  <a:pt x="16600" y="17788"/>
                  <a:pt x="16613" y="17738"/>
                  <a:pt x="16638" y="17700"/>
                </a:cubicBezTo>
                <a:cubicBezTo>
                  <a:pt x="16663" y="17662"/>
                  <a:pt x="16713" y="17637"/>
                  <a:pt x="16764" y="17624"/>
                </a:cubicBezTo>
                <a:close/>
                <a:moveTo>
                  <a:pt x="11180" y="17675"/>
                </a:moveTo>
                <a:cubicBezTo>
                  <a:pt x="11217" y="17675"/>
                  <a:pt x="11268" y="17688"/>
                  <a:pt x="11306" y="17713"/>
                </a:cubicBezTo>
                <a:lnTo>
                  <a:pt x="11331" y="17738"/>
                </a:lnTo>
                <a:cubicBezTo>
                  <a:pt x="11356" y="17763"/>
                  <a:pt x="11381" y="17800"/>
                  <a:pt x="11381" y="17839"/>
                </a:cubicBezTo>
                <a:cubicBezTo>
                  <a:pt x="11393" y="17889"/>
                  <a:pt x="11381" y="17939"/>
                  <a:pt x="11343" y="17976"/>
                </a:cubicBezTo>
                <a:cubicBezTo>
                  <a:pt x="11318" y="18015"/>
                  <a:pt x="11268" y="18040"/>
                  <a:pt x="11230" y="18052"/>
                </a:cubicBezTo>
                <a:cubicBezTo>
                  <a:pt x="11180" y="18052"/>
                  <a:pt x="11130" y="18040"/>
                  <a:pt x="11092" y="18015"/>
                </a:cubicBezTo>
                <a:cubicBezTo>
                  <a:pt x="11041" y="17976"/>
                  <a:pt x="11016" y="17939"/>
                  <a:pt x="11016" y="17889"/>
                </a:cubicBezTo>
                <a:cubicBezTo>
                  <a:pt x="11004" y="17839"/>
                  <a:pt x="11016" y="17788"/>
                  <a:pt x="11054" y="17750"/>
                </a:cubicBezTo>
                <a:cubicBezTo>
                  <a:pt x="11080" y="17713"/>
                  <a:pt x="11130" y="17688"/>
                  <a:pt x="11180" y="17675"/>
                </a:cubicBezTo>
                <a:close/>
                <a:moveTo>
                  <a:pt x="12765" y="17725"/>
                </a:moveTo>
                <a:cubicBezTo>
                  <a:pt x="12815" y="17725"/>
                  <a:pt x="12852" y="17738"/>
                  <a:pt x="12902" y="17763"/>
                </a:cubicBezTo>
                <a:lnTo>
                  <a:pt x="12916" y="17775"/>
                </a:lnTo>
                <a:cubicBezTo>
                  <a:pt x="12978" y="17839"/>
                  <a:pt x="12991" y="17951"/>
                  <a:pt x="12928" y="18027"/>
                </a:cubicBezTo>
                <a:cubicBezTo>
                  <a:pt x="12899" y="18070"/>
                  <a:pt x="12846" y="18092"/>
                  <a:pt x="12792" y="18092"/>
                </a:cubicBezTo>
                <a:cubicBezTo>
                  <a:pt x="12751" y="18092"/>
                  <a:pt x="12709" y="18079"/>
                  <a:pt x="12676" y="18052"/>
                </a:cubicBezTo>
                <a:cubicBezTo>
                  <a:pt x="12639" y="18027"/>
                  <a:pt x="12614" y="17989"/>
                  <a:pt x="12601" y="17939"/>
                </a:cubicBezTo>
                <a:cubicBezTo>
                  <a:pt x="12601" y="17889"/>
                  <a:pt x="12614" y="17839"/>
                  <a:pt x="12639" y="17800"/>
                </a:cubicBezTo>
                <a:cubicBezTo>
                  <a:pt x="12664" y="17763"/>
                  <a:pt x="12714" y="17738"/>
                  <a:pt x="12765" y="17725"/>
                </a:cubicBezTo>
                <a:close/>
                <a:moveTo>
                  <a:pt x="16750" y="17524"/>
                </a:moveTo>
                <a:cubicBezTo>
                  <a:pt x="16675" y="17537"/>
                  <a:pt x="16600" y="17574"/>
                  <a:pt x="16562" y="17637"/>
                </a:cubicBezTo>
                <a:cubicBezTo>
                  <a:pt x="16474" y="17750"/>
                  <a:pt x="16487" y="17914"/>
                  <a:pt x="16587" y="18015"/>
                </a:cubicBezTo>
                <a:lnTo>
                  <a:pt x="16613" y="18040"/>
                </a:lnTo>
                <a:cubicBezTo>
                  <a:pt x="16664" y="18071"/>
                  <a:pt x="16725" y="18093"/>
                  <a:pt x="16787" y="18093"/>
                </a:cubicBezTo>
                <a:cubicBezTo>
                  <a:pt x="16800" y="18093"/>
                  <a:pt x="16813" y="18092"/>
                  <a:pt x="16826" y="18090"/>
                </a:cubicBezTo>
                <a:cubicBezTo>
                  <a:pt x="16901" y="18077"/>
                  <a:pt x="16965" y="18040"/>
                  <a:pt x="17015" y="17976"/>
                </a:cubicBezTo>
                <a:cubicBezTo>
                  <a:pt x="17052" y="17926"/>
                  <a:pt x="17077" y="17851"/>
                  <a:pt x="17065" y="17775"/>
                </a:cubicBezTo>
                <a:cubicBezTo>
                  <a:pt x="17052" y="17700"/>
                  <a:pt x="17015" y="17624"/>
                  <a:pt x="16952" y="17587"/>
                </a:cubicBezTo>
                <a:cubicBezTo>
                  <a:pt x="16901" y="17537"/>
                  <a:pt x="16826" y="17524"/>
                  <a:pt x="16750" y="17524"/>
                </a:cubicBezTo>
                <a:close/>
                <a:moveTo>
                  <a:pt x="11196" y="17584"/>
                </a:moveTo>
                <a:cubicBezTo>
                  <a:pt x="11182" y="17584"/>
                  <a:pt x="11169" y="17585"/>
                  <a:pt x="11155" y="17587"/>
                </a:cubicBezTo>
                <a:cubicBezTo>
                  <a:pt x="11092" y="17599"/>
                  <a:pt x="11016" y="17637"/>
                  <a:pt x="10979" y="17688"/>
                </a:cubicBezTo>
                <a:cubicBezTo>
                  <a:pt x="10929" y="17750"/>
                  <a:pt x="10903" y="17825"/>
                  <a:pt x="10916" y="17901"/>
                </a:cubicBezTo>
                <a:cubicBezTo>
                  <a:pt x="10929" y="17964"/>
                  <a:pt x="10954" y="18027"/>
                  <a:pt x="11004" y="18065"/>
                </a:cubicBezTo>
                <a:cubicBezTo>
                  <a:pt x="11004" y="18077"/>
                  <a:pt x="11016" y="18077"/>
                  <a:pt x="11029" y="18090"/>
                </a:cubicBezTo>
                <a:cubicBezTo>
                  <a:pt x="11077" y="18129"/>
                  <a:pt x="11132" y="18145"/>
                  <a:pt x="11190" y="18145"/>
                </a:cubicBezTo>
                <a:cubicBezTo>
                  <a:pt x="11207" y="18145"/>
                  <a:pt x="11225" y="18143"/>
                  <a:pt x="11243" y="18140"/>
                </a:cubicBezTo>
                <a:cubicBezTo>
                  <a:pt x="11318" y="18140"/>
                  <a:pt x="11381" y="18102"/>
                  <a:pt x="11419" y="18040"/>
                </a:cubicBezTo>
                <a:cubicBezTo>
                  <a:pt x="11519" y="17914"/>
                  <a:pt x="11494" y="17738"/>
                  <a:pt x="11368" y="17637"/>
                </a:cubicBezTo>
                <a:cubicBezTo>
                  <a:pt x="11317" y="17606"/>
                  <a:pt x="11257" y="17584"/>
                  <a:pt x="11196" y="17584"/>
                </a:cubicBezTo>
                <a:close/>
                <a:moveTo>
                  <a:pt x="8967" y="18027"/>
                </a:moveTo>
                <a:cubicBezTo>
                  <a:pt x="8954" y="18027"/>
                  <a:pt x="8942" y="18040"/>
                  <a:pt x="8942" y="18052"/>
                </a:cubicBezTo>
                <a:cubicBezTo>
                  <a:pt x="8929" y="18065"/>
                  <a:pt x="8929" y="18077"/>
                  <a:pt x="8929" y="18090"/>
                </a:cubicBezTo>
                <a:cubicBezTo>
                  <a:pt x="8942" y="18102"/>
                  <a:pt x="8942" y="18115"/>
                  <a:pt x="8954" y="18115"/>
                </a:cubicBezTo>
                <a:cubicBezTo>
                  <a:pt x="8992" y="18127"/>
                  <a:pt x="9017" y="18140"/>
                  <a:pt x="9042" y="18152"/>
                </a:cubicBezTo>
                <a:lnTo>
                  <a:pt x="9068" y="18152"/>
                </a:lnTo>
                <a:cubicBezTo>
                  <a:pt x="9068" y="18159"/>
                  <a:pt x="9071" y="18162"/>
                  <a:pt x="9074" y="18162"/>
                </a:cubicBezTo>
                <a:cubicBezTo>
                  <a:pt x="9077" y="18162"/>
                  <a:pt x="9080" y="18159"/>
                  <a:pt x="9080" y="18152"/>
                </a:cubicBezTo>
                <a:cubicBezTo>
                  <a:pt x="9093" y="18152"/>
                  <a:pt x="9105" y="18140"/>
                  <a:pt x="9118" y="18140"/>
                </a:cubicBezTo>
                <a:lnTo>
                  <a:pt x="9118" y="18102"/>
                </a:lnTo>
                <a:cubicBezTo>
                  <a:pt x="9118" y="18090"/>
                  <a:pt x="9105" y="18077"/>
                  <a:pt x="9093" y="18065"/>
                </a:cubicBezTo>
                <a:cubicBezTo>
                  <a:pt x="9068" y="18052"/>
                  <a:pt x="9029" y="18040"/>
                  <a:pt x="9004" y="18027"/>
                </a:cubicBezTo>
                <a:close/>
                <a:moveTo>
                  <a:pt x="12752" y="17624"/>
                </a:moveTo>
                <a:cubicBezTo>
                  <a:pt x="12676" y="17637"/>
                  <a:pt x="12601" y="17675"/>
                  <a:pt x="12563" y="17738"/>
                </a:cubicBezTo>
                <a:cubicBezTo>
                  <a:pt x="12513" y="17800"/>
                  <a:pt x="12500" y="17876"/>
                  <a:pt x="12500" y="17951"/>
                </a:cubicBezTo>
                <a:cubicBezTo>
                  <a:pt x="12513" y="18015"/>
                  <a:pt x="12538" y="18065"/>
                  <a:pt x="12589" y="18115"/>
                </a:cubicBezTo>
                <a:cubicBezTo>
                  <a:pt x="12601" y="18115"/>
                  <a:pt x="12601" y="18127"/>
                  <a:pt x="12614" y="18140"/>
                </a:cubicBezTo>
                <a:cubicBezTo>
                  <a:pt x="12664" y="18175"/>
                  <a:pt x="12721" y="18192"/>
                  <a:pt x="12779" y="18192"/>
                </a:cubicBezTo>
                <a:cubicBezTo>
                  <a:pt x="12867" y="18192"/>
                  <a:pt x="12955" y="18153"/>
                  <a:pt x="13016" y="18077"/>
                </a:cubicBezTo>
                <a:cubicBezTo>
                  <a:pt x="13104" y="17951"/>
                  <a:pt x="13078" y="17775"/>
                  <a:pt x="12953" y="17688"/>
                </a:cubicBezTo>
                <a:cubicBezTo>
                  <a:pt x="12902" y="17637"/>
                  <a:pt x="12827" y="17624"/>
                  <a:pt x="12752" y="17624"/>
                </a:cubicBezTo>
                <a:close/>
                <a:moveTo>
                  <a:pt x="18625" y="18241"/>
                </a:moveTo>
                <a:lnTo>
                  <a:pt x="18625" y="18253"/>
                </a:lnTo>
                <a:lnTo>
                  <a:pt x="18612" y="18241"/>
                </a:lnTo>
                <a:close/>
                <a:moveTo>
                  <a:pt x="14390" y="17891"/>
                </a:moveTo>
                <a:cubicBezTo>
                  <a:pt x="14428" y="17891"/>
                  <a:pt x="14466" y="17902"/>
                  <a:pt x="14500" y="17926"/>
                </a:cubicBezTo>
                <a:cubicBezTo>
                  <a:pt x="14500" y="17939"/>
                  <a:pt x="14512" y="17939"/>
                  <a:pt x="14512" y="17951"/>
                </a:cubicBezTo>
                <a:cubicBezTo>
                  <a:pt x="14575" y="18015"/>
                  <a:pt x="14588" y="18115"/>
                  <a:pt x="14537" y="18191"/>
                </a:cubicBezTo>
                <a:cubicBezTo>
                  <a:pt x="14499" y="18237"/>
                  <a:pt x="14438" y="18264"/>
                  <a:pt x="14378" y="18264"/>
                </a:cubicBezTo>
                <a:cubicBezTo>
                  <a:pt x="14340" y="18264"/>
                  <a:pt x="14303" y="18253"/>
                  <a:pt x="14274" y="18228"/>
                </a:cubicBezTo>
                <a:cubicBezTo>
                  <a:pt x="14185" y="18165"/>
                  <a:pt x="14173" y="18052"/>
                  <a:pt x="14235" y="17964"/>
                </a:cubicBezTo>
                <a:cubicBezTo>
                  <a:pt x="14274" y="17918"/>
                  <a:pt x="14331" y="17891"/>
                  <a:pt x="14390" y="17891"/>
                </a:cubicBezTo>
                <a:close/>
                <a:moveTo>
                  <a:pt x="15946" y="17939"/>
                </a:moveTo>
                <a:cubicBezTo>
                  <a:pt x="15996" y="17939"/>
                  <a:pt x="16046" y="17951"/>
                  <a:pt x="16084" y="17976"/>
                </a:cubicBezTo>
                <a:lnTo>
                  <a:pt x="16097" y="17989"/>
                </a:lnTo>
                <a:cubicBezTo>
                  <a:pt x="16135" y="18015"/>
                  <a:pt x="16147" y="18052"/>
                  <a:pt x="16160" y="18102"/>
                </a:cubicBezTo>
                <a:cubicBezTo>
                  <a:pt x="16160" y="18152"/>
                  <a:pt x="16147" y="18191"/>
                  <a:pt x="16122" y="18241"/>
                </a:cubicBezTo>
                <a:cubicBezTo>
                  <a:pt x="16084" y="18278"/>
                  <a:pt x="16046" y="18303"/>
                  <a:pt x="15996" y="18303"/>
                </a:cubicBezTo>
                <a:cubicBezTo>
                  <a:pt x="15983" y="18307"/>
                  <a:pt x="15971" y="18308"/>
                  <a:pt x="15958" y="18308"/>
                </a:cubicBezTo>
                <a:cubicBezTo>
                  <a:pt x="15921" y="18308"/>
                  <a:pt x="15886" y="18294"/>
                  <a:pt x="15858" y="18266"/>
                </a:cubicBezTo>
                <a:cubicBezTo>
                  <a:pt x="15783" y="18216"/>
                  <a:pt x="15758" y="18090"/>
                  <a:pt x="15820" y="18015"/>
                </a:cubicBezTo>
                <a:cubicBezTo>
                  <a:pt x="15858" y="17976"/>
                  <a:pt x="15895" y="17951"/>
                  <a:pt x="15946" y="17939"/>
                </a:cubicBezTo>
                <a:close/>
                <a:moveTo>
                  <a:pt x="18323" y="18291"/>
                </a:moveTo>
                <a:lnTo>
                  <a:pt x="18323" y="18291"/>
                </a:lnTo>
                <a:cubicBezTo>
                  <a:pt x="18348" y="18303"/>
                  <a:pt x="18385" y="18328"/>
                  <a:pt x="18410" y="18354"/>
                </a:cubicBezTo>
                <a:cubicBezTo>
                  <a:pt x="18373" y="18328"/>
                  <a:pt x="18348" y="18316"/>
                  <a:pt x="18323" y="18291"/>
                </a:cubicBezTo>
                <a:close/>
                <a:moveTo>
                  <a:pt x="10391" y="17991"/>
                </a:moveTo>
                <a:cubicBezTo>
                  <a:pt x="10429" y="17991"/>
                  <a:pt x="10467" y="18002"/>
                  <a:pt x="10501" y="18027"/>
                </a:cubicBezTo>
                <a:cubicBezTo>
                  <a:pt x="10501" y="18040"/>
                  <a:pt x="10513" y="18040"/>
                  <a:pt x="10513" y="18040"/>
                </a:cubicBezTo>
                <a:cubicBezTo>
                  <a:pt x="10538" y="18077"/>
                  <a:pt x="10563" y="18115"/>
                  <a:pt x="10563" y="18152"/>
                </a:cubicBezTo>
                <a:cubicBezTo>
                  <a:pt x="10577" y="18203"/>
                  <a:pt x="10563" y="18253"/>
                  <a:pt x="10538" y="18291"/>
                </a:cubicBezTo>
                <a:cubicBezTo>
                  <a:pt x="10500" y="18337"/>
                  <a:pt x="10439" y="18364"/>
                  <a:pt x="10379" y="18364"/>
                </a:cubicBezTo>
                <a:cubicBezTo>
                  <a:pt x="10341" y="18364"/>
                  <a:pt x="10304" y="18353"/>
                  <a:pt x="10275" y="18328"/>
                </a:cubicBezTo>
                <a:cubicBezTo>
                  <a:pt x="10186" y="18266"/>
                  <a:pt x="10174" y="18152"/>
                  <a:pt x="10236" y="18065"/>
                </a:cubicBezTo>
                <a:cubicBezTo>
                  <a:pt x="10275" y="18019"/>
                  <a:pt x="10332" y="17991"/>
                  <a:pt x="10391" y="17991"/>
                </a:cubicBezTo>
                <a:close/>
                <a:moveTo>
                  <a:pt x="14386" y="17798"/>
                </a:moveTo>
                <a:cubicBezTo>
                  <a:pt x="14300" y="17798"/>
                  <a:pt x="14212" y="17834"/>
                  <a:pt x="14160" y="17901"/>
                </a:cubicBezTo>
                <a:cubicBezTo>
                  <a:pt x="14072" y="18027"/>
                  <a:pt x="14085" y="18178"/>
                  <a:pt x="14185" y="18278"/>
                </a:cubicBezTo>
                <a:lnTo>
                  <a:pt x="14210" y="18303"/>
                </a:lnTo>
                <a:cubicBezTo>
                  <a:pt x="14263" y="18345"/>
                  <a:pt x="14324" y="18365"/>
                  <a:pt x="14385" y="18365"/>
                </a:cubicBezTo>
                <a:cubicBezTo>
                  <a:pt x="14470" y="18365"/>
                  <a:pt x="14554" y="18326"/>
                  <a:pt x="14613" y="18253"/>
                </a:cubicBezTo>
                <a:cubicBezTo>
                  <a:pt x="14701" y="18127"/>
                  <a:pt x="14676" y="17951"/>
                  <a:pt x="14550" y="17851"/>
                </a:cubicBezTo>
                <a:cubicBezTo>
                  <a:pt x="14504" y="17815"/>
                  <a:pt x="14445" y="17798"/>
                  <a:pt x="14386" y="17798"/>
                </a:cubicBezTo>
                <a:close/>
                <a:moveTo>
                  <a:pt x="15972" y="17839"/>
                </a:moveTo>
                <a:cubicBezTo>
                  <a:pt x="15887" y="17839"/>
                  <a:pt x="15803" y="17878"/>
                  <a:pt x="15744" y="17951"/>
                </a:cubicBezTo>
                <a:cubicBezTo>
                  <a:pt x="15657" y="18065"/>
                  <a:pt x="15669" y="18228"/>
                  <a:pt x="15770" y="18328"/>
                </a:cubicBezTo>
                <a:cubicBezTo>
                  <a:pt x="15783" y="18328"/>
                  <a:pt x="15795" y="18342"/>
                  <a:pt x="15795" y="18354"/>
                </a:cubicBezTo>
                <a:cubicBezTo>
                  <a:pt x="15847" y="18385"/>
                  <a:pt x="15907" y="18407"/>
                  <a:pt x="15968" y="18407"/>
                </a:cubicBezTo>
                <a:cubicBezTo>
                  <a:pt x="15982" y="18407"/>
                  <a:pt x="15995" y="18406"/>
                  <a:pt x="16009" y="18404"/>
                </a:cubicBezTo>
                <a:cubicBezTo>
                  <a:pt x="16084" y="18392"/>
                  <a:pt x="16147" y="18354"/>
                  <a:pt x="16197" y="18291"/>
                </a:cubicBezTo>
                <a:cubicBezTo>
                  <a:pt x="16247" y="18241"/>
                  <a:pt x="16261" y="18165"/>
                  <a:pt x="16247" y="18090"/>
                </a:cubicBezTo>
                <a:cubicBezTo>
                  <a:pt x="16247" y="18015"/>
                  <a:pt x="16197" y="17939"/>
                  <a:pt x="16147" y="17901"/>
                </a:cubicBezTo>
                <a:cubicBezTo>
                  <a:pt x="16094" y="17859"/>
                  <a:pt x="16033" y="17839"/>
                  <a:pt x="15972" y="17839"/>
                </a:cubicBezTo>
                <a:close/>
                <a:moveTo>
                  <a:pt x="10379" y="17895"/>
                </a:moveTo>
                <a:cubicBezTo>
                  <a:pt x="10295" y="17895"/>
                  <a:pt x="10212" y="17929"/>
                  <a:pt x="10161" y="18001"/>
                </a:cubicBezTo>
                <a:cubicBezTo>
                  <a:pt x="10074" y="18127"/>
                  <a:pt x="10086" y="18278"/>
                  <a:pt x="10186" y="18379"/>
                </a:cubicBezTo>
                <a:lnTo>
                  <a:pt x="10211" y="18404"/>
                </a:lnTo>
                <a:cubicBezTo>
                  <a:pt x="10265" y="18442"/>
                  <a:pt x="10328" y="18461"/>
                  <a:pt x="10390" y="18461"/>
                </a:cubicBezTo>
                <a:cubicBezTo>
                  <a:pt x="10473" y="18461"/>
                  <a:pt x="10556" y="18426"/>
                  <a:pt x="10614" y="18354"/>
                </a:cubicBezTo>
                <a:cubicBezTo>
                  <a:pt x="10652" y="18291"/>
                  <a:pt x="10677" y="18216"/>
                  <a:pt x="10664" y="18140"/>
                </a:cubicBezTo>
                <a:cubicBezTo>
                  <a:pt x="10652" y="18065"/>
                  <a:pt x="10614" y="18001"/>
                  <a:pt x="10551" y="17951"/>
                </a:cubicBezTo>
                <a:cubicBezTo>
                  <a:pt x="10503" y="17914"/>
                  <a:pt x="10441" y="17895"/>
                  <a:pt x="10379" y="17895"/>
                </a:cubicBezTo>
                <a:close/>
                <a:moveTo>
                  <a:pt x="7529" y="18009"/>
                </a:moveTo>
                <a:cubicBezTo>
                  <a:pt x="7522" y="18009"/>
                  <a:pt x="7515" y="18011"/>
                  <a:pt x="7508" y="18015"/>
                </a:cubicBezTo>
                <a:cubicBezTo>
                  <a:pt x="7495" y="18027"/>
                  <a:pt x="7483" y="18065"/>
                  <a:pt x="7495" y="18090"/>
                </a:cubicBezTo>
                <a:cubicBezTo>
                  <a:pt x="7609" y="18241"/>
                  <a:pt x="7721" y="18379"/>
                  <a:pt x="7872" y="18492"/>
                </a:cubicBezTo>
                <a:cubicBezTo>
                  <a:pt x="7881" y="18504"/>
                  <a:pt x="7892" y="18509"/>
                  <a:pt x="7904" y="18509"/>
                </a:cubicBezTo>
                <a:cubicBezTo>
                  <a:pt x="7939" y="18509"/>
                  <a:pt x="7974" y="18458"/>
                  <a:pt x="7936" y="18429"/>
                </a:cubicBezTo>
                <a:cubicBezTo>
                  <a:pt x="7797" y="18316"/>
                  <a:pt x="7684" y="18178"/>
                  <a:pt x="7584" y="18040"/>
                </a:cubicBezTo>
                <a:cubicBezTo>
                  <a:pt x="7565" y="18021"/>
                  <a:pt x="7547" y="18009"/>
                  <a:pt x="7529" y="18009"/>
                </a:cubicBezTo>
                <a:close/>
                <a:moveTo>
                  <a:pt x="11998" y="18161"/>
                </a:moveTo>
                <a:cubicBezTo>
                  <a:pt x="12035" y="18161"/>
                  <a:pt x="12070" y="18175"/>
                  <a:pt x="12098" y="18203"/>
                </a:cubicBezTo>
                <a:cubicBezTo>
                  <a:pt x="12098" y="18203"/>
                  <a:pt x="12111" y="18203"/>
                  <a:pt x="12111" y="18216"/>
                </a:cubicBezTo>
                <a:cubicBezTo>
                  <a:pt x="12148" y="18241"/>
                  <a:pt x="12161" y="18278"/>
                  <a:pt x="12173" y="18316"/>
                </a:cubicBezTo>
                <a:cubicBezTo>
                  <a:pt x="12173" y="18367"/>
                  <a:pt x="12161" y="18417"/>
                  <a:pt x="12136" y="18454"/>
                </a:cubicBezTo>
                <a:cubicBezTo>
                  <a:pt x="12099" y="18506"/>
                  <a:pt x="12041" y="18531"/>
                  <a:pt x="11984" y="18531"/>
                </a:cubicBezTo>
                <a:cubicBezTo>
                  <a:pt x="11943" y="18531"/>
                  <a:pt x="11903" y="18518"/>
                  <a:pt x="11871" y="18492"/>
                </a:cubicBezTo>
                <a:cubicBezTo>
                  <a:pt x="11834" y="18467"/>
                  <a:pt x="11809" y="18417"/>
                  <a:pt x="11796" y="18367"/>
                </a:cubicBezTo>
                <a:cubicBezTo>
                  <a:pt x="11796" y="18328"/>
                  <a:pt x="11809" y="18278"/>
                  <a:pt x="11834" y="18241"/>
                </a:cubicBezTo>
                <a:cubicBezTo>
                  <a:pt x="11871" y="18191"/>
                  <a:pt x="11909" y="18165"/>
                  <a:pt x="11960" y="18165"/>
                </a:cubicBezTo>
                <a:cubicBezTo>
                  <a:pt x="11972" y="18162"/>
                  <a:pt x="11985" y="18161"/>
                  <a:pt x="11998" y="18161"/>
                </a:cubicBezTo>
                <a:close/>
                <a:moveTo>
                  <a:pt x="13577" y="18205"/>
                </a:moveTo>
                <a:cubicBezTo>
                  <a:pt x="13615" y="18205"/>
                  <a:pt x="13653" y="18216"/>
                  <a:pt x="13682" y="18241"/>
                </a:cubicBezTo>
                <a:lnTo>
                  <a:pt x="13695" y="18253"/>
                </a:lnTo>
                <a:cubicBezTo>
                  <a:pt x="13771" y="18328"/>
                  <a:pt x="13771" y="18429"/>
                  <a:pt x="13720" y="18505"/>
                </a:cubicBezTo>
                <a:cubicBezTo>
                  <a:pt x="13682" y="18543"/>
                  <a:pt x="13645" y="18568"/>
                  <a:pt x="13595" y="18580"/>
                </a:cubicBezTo>
                <a:cubicBezTo>
                  <a:pt x="13544" y="18580"/>
                  <a:pt x="13494" y="18568"/>
                  <a:pt x="13456" y="18543"/>
                </a:cubicBezTo>
                <a:cubicBezTo>
                  <a:pt x="13419" y="18505"/>
                  <a:pt x="13393" y="18467"/>
                  <a:pt x="13393" y="18417"/>
                </a:cubicBezTo>
                <a:cubicBezTo>
                  <a:pt x="13380" y="18367"/>
                  <a:pt x="13393" y="18316"/>
                  <a:pt x="13419" y="18278"/>
                </a:cubicBezTo>
                <a:cubicBezTo>
                  <a:pt x="13457" y="18232"/>
                  <a:pt x="13518" y="18205"/>
                  <a:pt x="13577" y="18205"/>
                </a:cubicBezTo>
                <a:close/>
                <a:moveTo>
                  <a:pt x="18436" y="18479"/>
                </a:moveTo>
                <a:cubicBezTo>
                  <a:pt x="18449" y="18479"/>
                  <a:pt x="18461" y="18479"/>
                  <a:pt x="18461" y="18492"/>
                </a:cubicBezTo>
                <a:lnTo>
                  <a:pt x="18398" y="18580"/>
                </a:lnTo>
                <a:cubicBezTo>
                  <a:pt x="18398" y="18580"/>
                  <a:pt x="18398" y="18568"/>
                  <a:pt x="18385" y="18568"/>
                </a:cubicBezTo>
                <a:cubicBezTo>
                  <a:pt x="18385" y="18555"/>
                  <a:pt x="18385" y="18555"/>
                  <a:pt x="18373" y="18555"/>
                </a:cubicBezTo>
                <a:lnTo>
                  <a:pt x="18373" y="18518"/>
                </a:lnTo>
                <a:cubicBezTo>
                  <a:pt x="18382" y="18523"/>
                  <a:pt x="18390" y="18526"/>
                  <a:pt x="18397" y="18526"/>
                </a:cubicBezTo>
                <a:cubicBezTo>
                  <a:pt x="18421" y="18526"/>
                  <a:pt x="18436" y="18499"/>
                  <a:pt x="18436" y="18479"/>
                </a:cubicBezTo>
                <a:close/>
                <a:moveTo>
                  <a:pt x="11988" y="18061"/>
                </a:moveTo>
                <a:cubicBezTo>
                  <a:pt x="11974" y="18061"/>
                  <a:pt x="11960" y="18062"/>
                  <a:pt x="11947" y="18065"/>
                </a:cubicBezTo>
                <a:cubicBezTo>
                  <a:pt x="11871" y="18077"/>
                  <a:pt x="11809" y="18115"/>
                  <a:pt x="11759" y="18178"/>
                </a:cubicBezTo>
                <a:cubicBezTo>
                  <a:pt x="11708" y="18241"/>
                  <a:pt x="11695" y="18316"/>
                  <a:pt x="11708" y="18379"/>
                </a:cubicBezTo>
                <a:cubicBezTo>
                  <a:pt x="11708" y="18454"/>
                  <a:pt x="11746" y="18505"/>
                  <a:pt x="11784" y="18555"/>
                </a:cubicBezTo>
                <a:cubicBezTo>
                  <a:pt x="11796" y="18555"/>
                  <a:pt x="11809" y="18568"/>
                  <a:pt x="11809" y="18568"/>
                </a:cubicBezTo>
                <a:cubicBezTo>
                  <a:pt x="11861" y="18610"/>
                  <a:pt x="11923" y="18630"/>
                  <a:pt x="11984" y="18630"/>
                </a:cubicBezTo>
                <a:cubicBezTo>
                  <a:pt x="12068" y="18630"/>
                  <a:pt x="12153" y="18591"/>
                  <a:pt x="12211" y="18518"/>
                </a:cubicBezTo>
                <a:cubicBezTo>
                  <a:pt x="12262" y="18454"/>
                  <a:pt x="12274" y="18379"/>
                  <a:pt x="12262" y="18303"/>
                </a:cubicBezTo>
                <a:cubicBezTo>
                  <a:pt x="12249" y="18228"/>
                  <a:pt x="12211" y="18165"/>
                  <a:pt x="12161" y="18115"/>
                </a:cubicBezTo>
                <a:cubicBezTo>
                  <a:pt x="12109" y="18084"/>
                  <a:pt x="12049" y="18061"/>
                  <a:pt x="11988" y="18061"/>
                </a:cubicBezTo>
                <a:close/>
                <a:moveTo>
                  <a:pt x="13567" y="18109"/>
                </a:moveTo>
                <a:cubicBezTo>
                  <a:pt x="13483" y="18109"/>
                  <a:pt x="13401" y="18144"/>
                  <a:pt x="13343" y="18216"/>
                </a:cubicBezTo>
                <a:cubicBezTo>
                  <a:pt x="13255" y="18342"/>
                  <a:pt x="13268" y="18492"/>
                  <a:pt x="13368" y="18593"/>
                </a:cubicBezTo>
                <a:cubicBezTo>
                  <a:pt x="13380" y="18605"/>
                  <a:pt x="13393" y="18605"/>
                  <a:pt x="13393" y="18618"/>
                </a:cubicBezTo>
                <a:cubicBezTo>
                  <a:pt x="13441" y="18657"/>
                  <a:pt x="13497" y="18673"/>
                  <a:pt x="13554" y="18673"/>
                </a:cubicBezTo>
                <a:cubicBezTo>
                  <a:pt x="13571" y="18673"/>
                  <a:pt x="13589" y="18671"/>
                  <a:pt x="13607" y="18668"/>
                </a:cubicBezTo>
                <a:cubicBezTo>
                  <a:pt x="13682" y="18668"/>
                  <a:pt x="13745" y="18618"/>
                  <a:pt x="13796" y="18568"/>
                </a:cubicBezTo>
                <a:cubicBezTo>
                  <a:pt x="13896" y="18442"/>
                  <a:pt x="13871" y="18266"/>
                  <a:pt x="13745" y="18165"/>
                </a:cubicBezTo>
                <a:cubicBezTo>
                  <a:pt x="13692" y="18128"/>
                  <a:pt x="13629" y="18109"/>
                  <a:pt x="13567" y="18109"/>
                </a:cubicBezTo>
                <a:close/>
                <a:moveTo>
                  <a:pt x="15178" y="18374"/>
                </a:moveTo>
                <a:cubicBezTo>
                  <a:pt x="15215" y="18374"/>
                  <a:pt x="15251" y="18388"/>
                  <a:pt x="15280" y="18417"/>
                </a:cubicBezTo>
                <a:cubicBezTo>
                  <a:pt x="15292" y="18417"/>
                  <a:pt x="15292" y="18417"/>
                  <a:pt x="15305" y="18429"/>
                </a:cubicBezTo>
                <a:cubicBezTo>
                  <a:pt x="15330" y="18454"/>
                  <a:pt x="15342" y="18492"/>
                  <a:pt x="15355" y="18530"/>
                </a:cubicBezTo>
                <a:cubicBezTo>
                  <a:pt x="15355" y="18580"/>
                  <a:pt x="15342" y="18630"/>
                  <a:pt x="15317" y="18668"/>
                </a:cubicBezTo>
                <a:cubicBezTo>
                  <a:pt x="15292" y="18706"/>
                  <a:pt x="15241" y="18744"/>
                  <a:pt x="15191" y="18744"/>
                </a:cubicBezTo>
                <a:cubicBezTo>
                  <a:pt x="15179" y="18747"/>
                  <a:pt x="15166" y="18748"/>
                  <a:pt x="15154" y="18748"/>
                </a:cubicBezTo>
                <a:cubicBezTo>
                  <a:pt x="15117" y="18748"/>
                  <a:pt x="15081" y="18734"/>
                  <a:pt x="15053" y="18706"/>
                </a:cubicBezTo>
                <a:cubicBezTo>
                  <a:pt x="14978" y="18643"/>
                  <a:pt x="14965" y="18530"/>
                  <a:pt x="15028" y="18454"/>
                </a:cubicBezTo>
                <a:cubicBezTo>
                  <a:pt x="15053" y="18404"/>
                  <a:pt x="15091" y="18379"/>
                  <a:pt x="15141" y="18379"/>
                </a:cubicBezTo>
                <a:cubicBezTo>
                  <a:pt x="15153" y="18376"/>
                  <a:pt x="15166" y="18374"/>
                  <a:pt x="15178" y="18374"/>
                </a:cubicBezTo>
                <a:close/>
                <a:moveTo>
                  <a:pt x="3107" y="18612"/>
                </a:moveTo>
                <a:cubicBezTo>
                  <a:pt x="3102" y="18612"/>
                  <a:pt x="3098" y="18614"/>
                  <a:pt x="3094" y="18618"/>
                </a:cubicBezTo>
                <a:cubicBezTo>
                  <a:pt x="3082" y="18618"/>
                  <a:pt x="3069" y="18630"/>
                  <a:pt x="3069" y="18643"/>
                </a:cubicBezTo>
                <a:cubicBezTo>
                  <a:pt x="3057" y="18668"/>
                  <a:pt x="3057" y="18694"/>
                  <a:pt x="3082" y="18706"/>
                </a:cubicBezTo>
                <a:cubicBezTo>
                  <a:pt x="3119" y="18719"/>
                  <a:pt x="3144" y="18744"/>
                  <a:pt x="3182" y="18756"/>
                </a:cubicBezTo>
                <a:cubicBezTo>
                  <a:pt x="3194" y="18769"/>
                  <a:pt x="3207" y="18769"/>
                  <a:pt x="3220" y="18769"/>
                </a:cubicBezTo>
                <a:cubicBezTo>
                  <a:pt x="3233" y="18756"/>
                  <a:pt x="3245" y="18756"/>
                  <a:pt x="3245" y="18744"/>
                </a:cubicBezTo>
                <a:cubicBezTo>
                  <a:pt x="3258" y="18719"/>
                  <a:pt x="3258" y="18694"/>
                  <a:pt x="3233" y="18681"/>
                </a:cubicBezTo>
                <a:cubicBezTo>
                  <a:pt x="3194" y="18655"/>
                  <a:pt x="3169" y="18643"/>
                  <a:pt x="3132" y="18618"/>
                </a:cubicBezTo>
                <a:cubicBezTo>
                  <a:pt x="3123" y="18618"/>
                  <a:pt x="3115" y="18612"/>
                  <a:pt x="3107" y="18612"/>
                </a:cubicBezTo>
                <a:close/>
                <a:moveTo>
                  <a:pt x="16877" y="18437"/>
                </a:moveTo>
                <a:cubicBezTo>
                  <a:pt x="16914" y="18437"/>
                  <a:pt x="16949" y="18452"/>
                  <a:pt x="16977" y="18479"/>
                </a:cubicBezTo>
                <a:cubicBezTo>
                  <a:pt x="16990" y="18479"/>
                  <a:pt x="16990" y="18479"/>
                  <a:pt x="16990" y="18492"/>
                </a:cubicBezTo>
                <a:cubicBezTo>
                  <a:pt x="17065" y="18555"/>
                  <a:pt x="17065" y="18655"/>
                  <a:pt x="17015" y="18731"/>
                </a:cubicBezTo>
                <a:cubicBezTo>
                  <a:pt x="16990" y="18781"/>
                  <a:pt x="16940" y="18806"/>
                  <a:pt x="16889" y="18806"/>
                </a:cubicBezTo>
                <a:cubicBezTo>
                  <a:pt x="16877" y="18810"/>
                  <a:pt x="16864" y="18811"/>
                  <a:pt x="16851" y="18811"/>
                </a:cubicBezTo>
                <a:cubicBezTo>
                  <a:pt x="16814" y="18811"/>
                  <a:pt x="16779" y="18797"/>
                  <a:pt x="16750" y="18769"/>
                </a:cubicBezTo>
                <a:cubicBezTo>
                  <a:pt x="16713" y="18744"/>
                  <a:pt x="16688" y="18694"/>
                  <a:pt x="16688" y="18643"/>
                </a:cubicBezTo>
                <a:cubicBezTo>
                  <a:pt x="16675" y="18605"/>
                  <a:pt x="16688" y="18555"/>
                  <a:pt x="16713" y="18518"/>
                </a:cubicBezTo>
                <a:cubicBezTo>
                  <a:pt x="16750" y="18467"/>
                  <a:pt x="16789" y="18442"/>
                  <a:pt x="16839" y="18442"/>
                </a:cubicBezTo>
                <a:cubicBezTo>
                  <a:pt x="16852" y="18439"/>
                  <a:pt x="16864" y="18437"/>
                  <a:pt x="16877" y="18437"/>
                </a:cubicBezTo>
                <a:close/>
                <a:moveTo>
                  <a:pt x="11164" y="18477"/>
                </a:moveTo>
                <a:cubicBezTo>
                  <a:pt x="11206" y="18477"/>
                  <a:pt x="11248" y="18490"/>
                  <a:pt x="11281" y="18518"/>
                </a:cubicBezTo>
                <a:cubicBezTo>
                  <a:pt x="11293" y="18518"/>
                  <a:pt x="11293" y="18518"/>
                  <a:pt x="11306" y="18530"/>
                </a:cubicBezTo>
                <a:cubicBezTo>
                  <a:pt x="11331" y="18555"/>
                  <a:pt x="11343" y="18593"/>
                  <a:pt x="11356" y="18630"/>
                </a:cubicBezTo>
                <a:cubicBezTo>
                  <a:pt x="11356" y="18681"/>
                  <a:pt x="11343" y="18731"/>
                  <a:pt x="11318" y="18769"/>
                </a:cubicBezTo>
                <a:cubicBezTo>
                  <a:pt x="11282" y="18820"/>
                  <a:pt x="11228" y="18846"/>
                  <a:pt x="11172" y="18846"/>
                </a:cubicBezTo>
                <a:cubicBezTo>
                  <a:pt x="11132" y="18846"/>
                  <a:pt x="11091" y="18833"/>
                  <a:pt x="11054" y="18806"/>
                </a:cubicBezTo>
                <a:cubicBezTo>
                  <a:pt x="10979" y="18744"/>
                  <a:pt x="10966" y="18630"/>
                  <a:pt x="11016" y="18543"/>
                </a:cubicBezTo>
                <a:cubicBezTo>
                  <a:pt x="11052" y="18500"/>
                  <a:pt x="11108" y="18477"/>
                  <a:pt x="11164" y="18477"/>
                </a:cubicBezTo>
                <a:close/>
                <a:moveTo>
                  <a:pt x="15166" y="18275"/>
                </a:moveTo>
                <a:cubicBezTo>
                  <a:pt x="15154" y="18275"/>
                  <a:pt x="15141" y="18276"/>
                  <a:pt x="15129" y="18278"/>
                </a:cubicBezTo>
                <a:cubicBezTo>
                  <a:pt x="15053" y="18291"/>
                  <a:pt x="14990" y="18328"/>
                  <a:pt x="14940" y="18392"/>
                </a:cubicBezTo>
                <a:cubicBezTo>
                  <a:pt x="14852" y="18505"/>
                  <a:pt x="14864" y="18668"/>
                  <a:pt x="14978" y="18769"/>
                </a:cubicBezTo>
                <a:cubicBezTo>
                  <a:pt x="14978" y="18769"/>
                  <a:pt x="14990" y="18781"/>
                  <a:pt x="15003" y="18781"/>
                </a:cubicBezTo>
                <a:cubicBezTo>
                  <a:pt x="15045" y="18823"/>
                  <a:pt x="15104" y="18848"/>
                  <a:pt x="15167" y="18848"/>
                </a:cubicBezTo>
                <a:cubicBezTo>
                  <a:pt x="15179" y="18848"/>
                  <a:pt x="15192" y="18847"/>
                  <a:pt x="15204" y="18845"/>
                </a:cubicBezTo>
                <a:cubicBezTo>
                  <a:pt x="15280" y="18831"/>
                  <a:pt x="15355" y="18794"/>
                  <a:pt x="15392" y="18731"/>
                </a:cubicBezTo>
                <a:cubicBezTo>
                  <a:pt x="15443" y="18668"/>
                  <a:pt x="15456" y="18593"/>
                  <a:pt x="15456" y="18518"/>
                </a:cubicBezTo>
                <a:cubicBezTo>
                  <a:pt x="15443" y="18442"/>
                  <a:pt x="15405" y="18379"/>
                  <a:pt x="15342" y="18342"/>
                </a:cubicBezTo>
                <a:cubicBezTo>
                  <a:pt x="15290" y="18300"/>
                  <a:pt x="15229" y="18275"/>
                  <a:pt x="15166" y="18275"/>
                </a:cubicBezTo>
                <a:close/>
                <a:moveTo>
                  <a:pt x="16866" y="18342"/>
                </a:moveTo>
                <a:cubicBezTo>
                  <a:pt x="16781" y="18342"/>
                  <a:pt x="16696" y="18381"/>
                  <a:pt x="16638" y="18454"/>
                </a:cubicBezTo>
                <a:cubicBezTo>
                  <a:pt x="16600" y="18518"/>
                  <a:pt x="16574" y="18593"/>
                  <a:pt x="16587" y="18655"/>
                </a:cubicBezTo>
                <a:cubicBezTo>
                  <a:pt x="16600" y="18731"/>
                  <a:pt x="16625" y="18781"/>
                  <a:pt x="16663" y="18831"/>
                </a:cubicBezTo>
                <a:cubicBezTo>
                  <a:pt x="16675" y="18831"/>
                  <a:pt x="16688" y="18845"/>
                  <a:pt x="16700" y="18845"/>
                </a:cubicBezTo>
                <a:cubicBezTo>
                  <a:pt x="16742" y="18886"/>
                  <a:pt x="16800" y="18910"/>
                  <a:pt x="16862" y="18910"/>
                </a:cubicBezTo>
                <a:cubicBezTo>
                  <a:pt x="16875" y="18910"/>
                  <a:pt x="16888" y="18909"/>
                  <a:pt x="16901" y="18907"/>
                </a:cubicBezTo>
                <a:cubicBezTo>
                  <a:pt x="16977" y="18895"/>
                  <a:pt x="17040" y="18857"/>
                  <a:pt x="17090" y="18794"/>
                </a:cubicBezTo>
                <a:cubicBezTo>
                  <a:pt x="17191" y="18668"/>
                  <a:pt x="17166" y="18492"/>
                  <a:pt x="17040" y="18404"/>
                </a:cubicBezTo>
                <a:cubicBezTo>
                  <a:pt x="16988" y="18362"/>
                  <a:pt x="16926" y="18342"/>
                  <a:pt x="16866" y="18342"/>
                </a:cubicBezTo>
                <a:close/>
                <a:moveTo>
                  <a:pt x="11177" y="18377"/>
                </a:moveTo>
                <a:cubicBezTo>
                  <a:pt x="11090" y="18377"/>
                  <a:pt x="11001" y="18417"/>
                  <a:pt x="10941" y="18492"/>
                </a:cubicBezTo>
                <a:cubicBezTo>
                  <a:pt x="10853" y="18605"/>
                  <a:pt x="10865" y="18769"/>
                  <a:pt x="10966" y="18857"/>
                </a:cubicBezTo>
                <a:cubicBezTo>
                  <a:pt x="10979" y="18870"/>
                  <a:pt x="10991" y="18882"/>
                  <a:pt x="11004" y="18882"/>
                </a:cubicBezTo>
                <a:cubicBezTo>
                  <a:pt x="11051" y="18924"/>
                  <a:pt x="11111" y="18944"/>
                  <a:pt x="11172" y="18944"/>
                </a:cubicBezTo>
                <a:cubicBezTo>
                  <a:pt x="11257" y="18944"/>
                  <a:pt x="11342" y="18905"/>
                  <a:pt x="11393" y="18831"/>
                </a:cubicBezTo>
                <a:cubicBezTo>
                  <a:pt x="11494" y="18706"/>
                  <a:pt x="11469" y="18530"/>
                  <a:pt x="11343" y="18429"/>
                </a:cubicBezTo>
                <a:cubicBezTo>
                  <a:pt x="11293" y="18394"/>
                  <a:pt x="11235" y="18377"/>
                  <a:pt x="11177" y="18377"/>
                </a:cubicBezTo>
                <a:close/>
                <a:moveTo>
                  <a:pt x="12739" y="18643"/>
                </a:moveTo>
                <a:cubicBezTo>
                  <a:pt x="12790" y="18643"/>
                  <a:pt x="12840" y="18655"/>
                  <a:pt x="12877" y="18681"/>
                </a:cubicBezTo>
                <a:cubicBezTo>
                  <a:pt x="12890" y="18681"/>
                  <a:pt x="12890" y="18694"/>
                  <a:pt x="12902" y="18694"/>
                </a:cubicBezTo>
                <a:cubicBezTo>
                  <a:pt x="12928" y="18731"/>
                  <a:pt x="12953" y="18756"/>
                  <a:pt x="12953" y="18806"/>
                </a:cubicBezTo>
                <a:cubicBezTo>
                  <a:pt x="12953" y="18857"/>
                  <a:pt x="12941" y="18907"/>
                  <a:pt x="12916" y="18945"/>
                </a:cubicBezTo>
                <a:cubicBezTo>
                  <a:pt x="12890" y="18982"/>
                  <a:pt x="12840" y="19008"/>
                  <a:pt x="12790" y="19008"/>
                </a:cubicBezTo>
                <a:cubicBezTo>
                  <a:pt x="12776" y="19011"/>
                  <a:pt x="12764" y="19013"/>
                  <a:pt x="12751" y="19013"/>
                </a:cubicBezTo>
                <a:cubicBezTo>
                  <a:pt x="12718" y="19013"/>
                  <a:pt x="12688" y="19001"/>
                  <a:pt x="12651" y="18982"/>
                </a:cubicBezTo>
                <a:cubicBezTo>
                  <a:pt x="12614" y="18945"/>
                  <a:pt x="12589" y="18907"/>
                  <a:pt x="12589" y="18857"/>
                </a:cubicBezTo>
                <a:cubicBezTo>
                  <a:pt x="12575" y="18806"/>
                  <a:pt x="12589" y="18756"/>
                  <a:pt x="12626" y="18719"/>
                </a:cubicBezTo>
                <a:cubicBezTo>
                  <a:pt x="12651" y="18681"/>
                  <a:pt x="12689" y="18655"/>
                  <a:pt x="12739" y="18643"/>
                </a:cubicBezTo>
                <a:close/>
                <a:moveTo>
                  <a:pt x="14367" y="18689"/>
                </a:moveTo>
                <a:cubicBezTo>
                  <a:pt x="14399" y="18689"/>
                  <a:pt x="14434" y="18703"/>
                  <a:pt x="14462" y="18731"/>
                </a:cubicBezTo>
                <a:cubicBezTo>
                  <a:pt x="14475" y="18731"/>
                  <a:pt x="14475" y="18731"/>
                  <a:pt x="14487" y="18744"/>
                </a:cubicBezTo>
                <a:cubicBezTo>
                  <a:pt x="14512" y="18769"/>
                  <a:pt x="14537" y="18806"/>
                  <a:pt x="14537" y="18845"/>
                </a:cubicBezTo>
                <a:cubicBezTo>
                  <a:pt x="14550" y="18895"/>
                  <a:pt x="14537" y="18945"/>
                  <a:pt x="14500" y="18982"/>
                </a:cubicBezTo>
                <a:cubicBezTo>
                  <a:pt x="14475" y="19021"/>
                  <a:pt x="14425" y="19046"/>
                  <a:pt x="14386" y="19058"/>
                </a:cubicBezTo>
                <a:cubicBezTo>
                  <a:pt x="14336" y="19058"/>
                  <a:pt x="14286" y="19046"/>
                  <a:pt x="14248" y="19021"/>
                </a:cubicBezTo>
                <a:cubicBezTo>
                  <a:pt x="14198" y="18995"/>
                  <a:pt x="14173" y="18945"/>
                  <a:pt x="14173" y="18895"/>
                </a:cubicBezTo>
                <a:cubicBezTo>
                  <a:pt x="14160" y="18845"/>
                  <a:pt x="14173" y="18806"/>
                  <a:pt x="14210" y="18756"/>
                </a:cubicBezTo>
                <a:cubicBezTo>
                  <a:pt x="14235" y="18719"/>
                  <a:pt x="14286" y="18694"/>
                  <a:pt x="14336" y="18694"/>
                </a:cubicBezTo>
                <a:cubicBezTo>
                  <a:pt x="14346" y="18690"/>
                  <a:pt x="14356" y="18689"/>
                  <a:pt x="14367" y="18689"/>
                </a:cubicBezTo>
                <a:close/>
                <a:moveTo>
                  <a:pt x="12726" y="18543"/>
                </a:moveTo>
                <a:cubicBezTo>
                  <a:pt x="12651" y="18555"/>
                  <a:pt x="12589" y="18593"/>
                  <a:pt x="12538" y="18655"/>
                </a:cubicBezTo>
                <a:cubicBezTo>
                  <a:pt x="12500" y="18719"/>
                  <a:pt x="12475" y="18794"/>
                  <a:pt x="12488" y="18870"/>
                </a:cubicBezTo>
                <a:cubicBezTo>
                  <a:pt x="12500" y="18932"/>
                  <a:pt x="12525" y="18982"/>
                  <a:pt x="12575" y="19033"/>
                </a:cubicBezTo>
                <a:cubicBezTo>
                  <a:pt x="12575" y="19046"/>
                  <a:pt x="12589" y="19046"/>
                  <a:pt x="12601" y="19058"/>
                </a:cubicBezTo>
                <a:cubicBezTo>
                  <a:pt x="12652" y="19089"/>
                  <a:pt x="12704" y="19112"/>
                  <a:pt x="12762" y="19112"/>
                </a:cubicBezTo>
                <a:cubicBezTo>
                  <a:pt x="12775" y="19112"/>
                  <a:pt x="12788" y="19110"/>
                  <a:pt x="12802" y="19108"/>
                </a:cubicBezTo>
                <a:cubicBezTo>
                  <a:pt x="12877" y="19096"/>
                  <a:pt x="12953" y="19058"/>
                  <a:pt x="12991" y="18995"/>
                </a:cubicBezTo>
                <a:cubicBezTo>
                  <a:pt x="13041" y="18945"/>
                  <a:pt x="13053" y="18870"/>
                  <a:pt x="13053" y="18794"/>
                </a:cubicBezTo>
                <a:cubicBezTo>
                  <a:pt x="13041" y="18719"/>
                  <a:pt x="13003" y="18643"/>
                  <a:pt x="12941" y="18605"/>
                </a:cubicBezTo>
                <a:cubicBezTo>
                  <a:pt x="12877" y="18555"/>
                  <a:pt x="12802" y="18543"/>
                  <a:pt x="12726" y="18543"/>
                </a:cubicBezTo>
                <a:close/>
                <a:moveTo>
                  <a:pt x="3822" y="18715"/>
                </a:moveTo>
                <a:cubicBezTo>
                  <a:pt x="3802" y="18715"/>
                  <a:pt x="3786" y="18736"/>
                  <a:pt x="3786" y="18756"/>
                </a:cubicBezTo>
                <a:cubicBezTo>
                  <a:pt x="3748" y="18870"/>
                  <a:pt x="3748" y="18995"/>
                  <a:pt x="3773" y="19121"/>
                </a:cubicBezTo>
                <a:cubicBezTo>
                  <a:pt x="3773" y="19146"/>
                  <a:pt x="3811" y="19158"/>
                  <a:pt x="3836" y="19158"/>
                </a:cubicBezTo>
                <a:cubicBezTo>
                  <a:pt x="3861" y="19146"/>
                  <a:pt x="3873" y="19121"/>
                  <a:pt x="3873" y="19096"/>
                </a:cubicBezTo>
                <a:cubicBezTo>
                  <a:pt x="3861" y="19083"/>
                  <a:pt x="3861" y="19071"/>
                  <a:pt x="3861" y="19058"/>
                </a:cubicBezTo>
                <a:lnTo>
                  <a:pt x="3861" y="19046"/>
                </a:lnTo>
                <a:lnTo>
                  <a:pt x="3861" y="19021"/>
                </a:lnTo>
                <a:cubicBezTo>
                  <a:pt x="3848" y="18995"/>
                  <a:pt x="3848" y="18970"/>
                  <a:pt x="3848" y="18932"/>
                </a:cubicBezTo>
                <a:lnTo>
                  <a:pt x="3848" y="18895"/>
                </a:lnTo>
                <a:cubicBezTo>
                  <a:pt x="3848" y="18882"/>
                  <a:pt x="3861" y="18882"/>
                  <a:pt x="3861" y="18870"/>
                </a:cubicBezTo>
                <a:lnTo>
                  <a:pt x="3861" y="18857"/>
                </a:lnTo>
                <a:cubicBezTo>
                  <a:pt x="3861" y="18831"/>
                  <a:pt x="3873" y="18806"/>
                  <a:pt x="3873" y="18781"/>
                </a:cubicBezTo>
                <a:cubicBezTo>
                  <a:pt x="3887" y="18756"/>
                  <a:pt x="3861" y="18719"/>
                  <a:pt x="3836" y="18719"/>
                </a:cubicBezTo>
                <a:cubicBezTo>
                  <a:pt x="3831" y="18716"/>
                  <a:pt x="3827" y="18715"/>
                  <a:pt x="3822" y="18715"/>
                </a:cubicBezTo>
                <a:close/>
                <a:moveTo>
                  <a:pt x="14352" y="18590"/>
                </a:moveTo>
                <a:cubicBezTo>
                  <a:pt x="14338" y="18590"/>
                  <a:pt x="14325" y="18591"/>
                  <a:pt x="14311" y="18593"/>
                </a:cubicBezTo>
                <a:cubicBezTo>
                  <a:pt x="14248" y="18605"/>
                  <a:pt x="14173" y="18643"/>
                  <a:pt x="14135" y="18706"/>
                </a:cubicBezTo>
                <a:cubicBezTo>
                  <a:pt x="14085" y="18769"/>
                  <a:pt x="14059" y="18831"/>
                  <a:pt x="14072" y="18907"/>
                </a:cubicBezTo>
                <a:cubicBezTo>
                  <a:pt x="14085" y="18970"/>
                  <a:pt x="14110" y="19033"/>
                  <a:pt x="14160" y="19071"/>
                </a:cubicBezTo>
                <a:cubicBezTo>
                  <a:pt x="14160" y="19083"/>
                  <a:pt x="14173" y="19096"/>
                  <a:pt x="14185" y="19096"/>
                </a:cubicBezTo>
                <a:cubicBezTo>
                  <a:pt x="14237" y="19137"/>
                  <a:pt x="14298" y="19162"/>
                  <a:pt x="14360" y="19162"/>
                </a:cubicBezTo>
                <a:cubicBezTo>
                  <a:pt x="14373" y="19162"/>
                  <a:pt x="14386" y="19161"/>
                  <a:pt x="14399" y="19158"/>
                </a:cubicBezTo>
                <a:cubicBezTo>
                  <a:pt x="14475" y="19146"/>
                  <a:pt x="14537" y="19108"/>
                  <a:pt x="14575" y="19046"/>
                </a:cubicBezTo>
                <a:cubicBezTo>
                  <a:pt x="14626" y="18982"/>
                  <a:pt x="14651" y="18907"/>
                  <a:pt x="14638" y="18831"/>
                </a:cubicBezTo>
                <a:cubicBezTo>
                  <a:pt x="14626" y="18756"/>
                  <a:pt x="14588" y="18694"/>
                  <a:pt x="14525" y="18643"/>
                </a:cubicBezTo>
                <a:cubicBezTo>
                  <a:pt x="14473" y="18612"/>
                  <a:pt x="14413" y="18590"/>
                  <a:pt x="14352" y="18590"/>
                </a:cubicBezTo>
                <a:close/>
                <a:moveTo>
                  <a:pt x="2076" y="19197"/>
                </a:moveTo>
                <a:cubicBezTo>
                  <a:pt x="2076" y="19197"/>
                  <a:pt x="2076" y="19209"/>
                  <a:pt x="2063" y="19209"/>
                </a:cubicBezTo>
                <a:lnTo>
                  <a:pt x="2076" y="19197"/>
                </a:lnTo>
                <a:close/>
                <a:moveTo>
                  <a:pt x="15934" y="18857"/>
                </a:moveTo>
                <a:cubicBezTo>
                  <a:pt x="15984" y="18857"/>
                  <a:pt x="16021" y="18870"/>
                  <a:pt x="16071" y="18895"/>
                </a:cubicBezTo>
                <a:lnTo>
                  <a:pt x="16084" y="18907"/>
                </a:lnTo>
                <a:cubicBezTo>
                  <a:pt x="16110" y="18945"/>
                  <a:pt x="16135" y="18982"/>
                  <a:pt x="16135" y="19021"/>
                </a:cubicBezTo>
                <a:cubicBezTo>
                  <a:pt x="16147" y="19071"/>
                  <a:pt x="16135" y="19121"/>
                  <a:pt x="16097" y="19158"/>
                </a:cubicBezTo>
                <a:cubicBezTo>
                  <a:pt x="16059" y="19204"/>
                  <a:pt x="16003" y="19227"/>
                  <a:pt x="15948" y="19227"/>
                </a:cubicBezTo>
                <a:cubicBezTo>
                  <a:pt x="15911" y="19227"/>
                  <a:pt x="15875" y="19217"/>
                  <a:pt x="15845" y="19197"/>
                </a:cubicBezTo>
                <a:cubicBezTo>
                  <a:pt x="15758" y="19133"/>
                  <a:pt x="15744" y="19008"/>
                  <a:pt x="15808" y="18932"/>
                </a:cubicBezTo>
                <a:cubicBezTo>
                  <a:pt x="15833" y="18895"/>
                  <a:pt x="15883" y="18870"/>
                  <a:pt x="15934" y="18857"/>
                </a:cubicBezTo>
                <a:close/>
                <a:moveTo>
                  <a:pt x="10378" y="18915"/>
                </a:moveTo>
                <a:cubicBezTo>
                  <a:pt x="10414" y="18915"/>
                  <a:pt x="10448" y="18927"/>
                  <a:pt x="10476" y="18945"/>
                </a:cubicBezTo>
                <a:lnTo>
                  <a:pt x="10501" y="18970"/>
                </a:lnTo>
                <a:cubicBezTo>
                  <a:pt x="10563" y="19033"/>
                  <a:pt x="10577" y="19133"/>
                  <a:pt x="10513" y="19209"/>
                </a:cubicBezTo>
                <a:cubicBezTo>
                  <a:pt x="10477" y="19260"/>
                  <a:pt x="10423" y="19286"/>
                  <a:pt x="10369" y="19286"/>
                </a:cubicBezTo>
                <a:cubicBezTo>
                  <a:pt x="10331" y="19286"/>
                  <a:pt x="10293" y="19273"/>
                  <a:pt x="10262" y="19247"/>
                </a:cubicBezTo>
                <a:cubicBezTo>
                  <a:pt x="10211" y="19209"/>
                  <a:pt x="10186" y="19171"/>
                  <a:pt x="10186" y="19121"/>
                </a:cubicBezTo>
                <a:cubicBezTo>
                  <a:pt x="10174" y="19071"/>
                  <a:pt x="10186" y="19021"/>
                  <a:pt x="10224" y="18982"/>
                </a:cubicBezTo>
                <a:cubicBezTo>
                  <a:pt x="10250" y="18945"/>
                  <a:pt x="10300" y="18920"/>
                  <a:pt x="10337" y="18920"/>
                </a:cubicBezTo>
                <a:cubicBezTo>
                  <a:pt x="10351" y="18916"/>
                  <a:pt x="10364" y="18915"/>
                  <a:pt x="10378" y="18915"/>
                </a:cubicBezTo>
                <a:close/>
                <a:moveTo>
                  <a:pt x="15920" y="18756"/>
                </a:moveTo>
                <a:cubicBezTo>
                  <a:pt x="15845" y="18769"/>
                  <a:pt x="15770" y="18806"/>
                  <a:pt x="15732" y="18870"/>
                </a:cubicBezTo>
                <a:cubicBezTo>
                  <a:pt x="15644" y="18982"/>
                  <a:pt x="15657" y="19146"/>
                  <a:pt x="15758" y="19247"/>
                </a:cubicBezTo>
                <a:lnTo>
                  <a:pt x="15783" y="19272"/>
                </a:lnTo>
                <a:cubicBezTo>
                  <a:pt x="15833" y="19307"/>
                  <a:pt x="15890" y="19324"/>
                  <a:pt x="15948" y="19324"/>
                </a:cubicBezTo>
                <a:cubicBezTo>
                  <a:pt x="16036" y="19324"/>
                  <a:pt x="16124" y="19285"/>
                  <a:pt x="16185" y="19209"/>
                </a:cubicBezTo>
                <a:cubicBezTo>
                  <a:pt x="16222" y="19158"/>
                  <a:pt x="16247" y="19083"/>
                  <a:pt x="16235" y="19008"/>
                </a:cubicBezTo>
                <a:cubicBezTo>
                  <a:pt x="16222" y="18932"/>
                  <a:pt x="16185" y="18857"/>
                  <a:pt x="16122" y="18819"/>
                </a:cubicBezTo>
                <a:cubicBezTo>
                  <a:pt x="16071" y="18769"/>
                  <a:pt x="15996" y="18756"/>
                  <a:pt x="15920" y="18756"/>
                </a:cubicBezTo>
                <a:close/>
                <a:moveTo>
                  <a:pt x="11955" y="18956"/>
                </a:moveTo>
                <a:cubicBezTo>
                  <a:pt x="11995" y="18956"/>
                  <a:pt x="12036" y="18969"/>
                  <a:pt x="12072" y="18995"/>
                </a:cubicBezTo>
                <a:lnTo>
                  <a:pt x="12086" y="19008"/>
                </a:lnTo>
                <a:cubicBezTo>
                  <a:pt x="12111" y="19033"/>
                  <a:pt x="12136" y="19071"/>
                  <a:pt x="12136" y="19121"/>
                </a:cubicBezTo>
                <a:cubicBezTo>
                  <a:pt x="12148" y="19171"/>
                  <a:pt x="12136" y="19209"/>
                  <a:pt x="12098" y="19259"/>
                </a:cubicBezTo>
                <a:cubicBezTo>
                  <a:pt x="12072" y="19297"/>
                  <a:pt x="12035" y="19322"/>
                  <a:pt x="11985" y="19322"/>
                </a:cubicBezTo>
                <a:cubicBezTo>
                  <a:pt x="11973" y="19325"/>
                  <a:pt x="11960" y="19327"/>
                  <a:pt x="11948" y="19327"/>
                </a:cubicBezTo>
                <a:cubicBezTo>
                  <a:pt x="11910" y="19327"/>
                  <a:pt x="11875" y="19313"/>
                  <a:pt x="11846" y="19284"/>
                </a:cubicBezTo>
                <a:cubicBezTo>
                  <a:pt x="11809" y="19259"/>
                  <a:pt x="11784" y="19222"/>
                  <a:pt x="11771" y="19171"/>
                </a:cubicBezTo>
                <a:cubicBezTo>
                  <a:pt x="11759" y="19121"/>
                  <a:pt x="11784" y="19071"/>
                  <a:pt x="11809" y="19033"/>
                </a:cubicBezTo>
                <a:cubicBezTo>
                  <a:pt x="11845" y="18982"/>
                  <a:pt x="11899" y="18956"/>
                  <a:pt x="11955" y="18956"/>
                </a:cubicBezTo>
                <a:close/>
                <a:moveTo>
                  <a:pt x="10369" y="18816"/>
                </a:moveTo>
                <a:cubicBezTo>
                  <a:pt x="10284" y="18816"/>
                  <a:pt x="10201" y="18853"/>
                  <a:pt x="10149" y="18920"/>
                </a:cubicBezTo>
                <a:cubicBezTo>
                  <a:pt x="10099" y="18982"/>
                  <a:pt x="10074" y="19058"/>
                  <a:pt x="10086" y="19133"/>
                </a:cubicBezTo>
                <a:cubicBezTo>
                  <a:pt x="10099" y="19197"/>
                  <a:pt x="10124" y="19259"/>
                  <a:pt x="10174" y="19297"/>
                </a:cubicBezTo>
                <a:cubicBezTo>
                  <a:pt x="10174" y="19309"/>
                  <a:pt x="10186" y="19309"/>
                  <a:pt x="10199" y="19322"/>
                </a:cubicBezTo>
                <a:cubicBezTo>
                  <a:pt x="10252" y="19364"/>
                  <a:pt x="10313" y="19384"/>
                  <a:pt x="10373" y="19384"/>
                </a:cubicBezTo>
                <a:cubicBezTo>
                  <a:pt x="10457" y="19384"/>
                  <a:pt x="10538" y="19345"/>
                  <a:pt x="10589" y="19272"/>
                </a:cubicBezTo>
                <a:cubicBezTo>
                  <a:pt x="10689" y="19146"/>
                  <a:pt x="10664" y="18970"/>
                  <a:pt x="10538" y="18870"/>
                </a:cubicBezTo>
                <a:cubicBezTo>
                  <a:pt x="10487" y="18834"/>
                  <a:pt x="10427" y="18816"/>
                  <a:pt x="10369" y="18816"/>
                </a:cubicBezTo>
                <a:close/>
                <a:moveTo>
                  <a:pt x="11949" y="18858"/>
                </a:moveTo>
                <a:cubicBezTo>
                  <a:pt x="11865" y="18858"/>
                  <a:pt x="11784" y="18897"/>
                  <a:pt x="11733" y="18970"/>
                </a:cubicBezTo>
                <a:cubicBezTo>
                  <a:pt x="11683" y="19033"/>
                  <a:pt x="11658" y="19108"/>
                  <a:pt x="11670" y="19184"/>
                </a:cubicBezTo>
                <a:cubicBezTo>
                  <a:pt x="11683" y="19247"/>
                  <a:pt x="11708" y="19297"/>
                  <a:pt x="11759" y="19348"/>
                </a:cubicBezTo>
                <a:cubicBezTo>
                  <a:pt x="11771" y="19348"/>
                  <a:pt x="11771" y="19360"/>
                  <a:pt x="11784" y="19373"/>
                </a:cubicBezTo>
                <a:cubicBezTo>
                  <a:pt x="11835" y="19404"/>
                  <a:pt x="11896" y="19426"/>
                  <a:pt x="11958" y="19426"/>
                </a:cubicBezTo>
                <a:cubicBezTo>
                  <a:pt x="11971" y="19426"/>
                  <a:pt x="11984" y="19425"/>
                  <a:pt x="11997" y="19423"/>
                </a:cubicBezTo>
                <a:cubicBezTo>
                  <a:pt x="12072" y="19410"/>
                  <a:pt x="12136" y="19373"/>
                  <a:pt x="12186" y="19309"/>
                </a:cubicBezTo>
                <a:cubicBezTo>
                  <a:pt x="12223" y="19259"/>
                  <a:pt x="12249" y="19184"/>
                  <a:pt x="12236" y="19108"/>
                </a:cubicBezTo>
                <a:cubicBezTo>
                  <a:pt x="12223" y="19033"/>
                  <a:pt x="12186" y="18957"/>
                  <a:pt x="12123" y="18920"/>
                </a:cubicBezTo>
                <a:cubicBezTo>
                  <a:pt x="12070" y="18878"/>
                  <a:pt x="12009" y="18858"/>
                  <a:pt x="11949" y="18858"/>
                </a:cubicBezTo>
                <a:close/>
                <a:moveTo>
                  <a:pt x="2266" y="19031"/>
                </a:moveTo>
                <a:cubicBezTo>
                  <a:pt x="2249" y="19031"/>
                  <a:pt x="2234" y="19038"/>
                  <a:pt x="2227" y="19046"/>
                </a:cubicBezTo>
                <a:cubicBezTo>
                  <a:pt x="2201" y="19071"/>
                  <a:pt x="2214" y="19096"/>
                  <a:pt x="2227" y="19121"/>
                </a:cubicBezTo>
                <a:cubicBezTo>
                  <a:pt x="2314" y="19222"/>
                  <a:pt x="2415" y="19334"/>
                  <a:pt x="2515" y="19435"/>
                </a:cubicBezTo>
                <a:cubicBezTo>
                  <a:pt x="2524" y="19443"/>
                  <a:pt x="2533" y="19447"/>
                  <a:pt x="2543" y="19447"/>
                </a:cubicBezTo>
                <a:cubicBezTo>
                  <a:pt x="2580" y="19447"/>
                  <a:pt x="2618" y="19399"/>
                  <a:pt x="2579" y="19360"/>
                </a:cubicBezTo>
                <a:cubicBezTo>
                  <a:pt x="2478" y="19259"/>
                  <a:pt x="2390" y="19158"/>
                  <a:pt x="2302" y="19046"/>
                </a:cubicBezTo>
                <a:cubicBezTo>
                  <a:pt x="2291" y="19035"/>
                  <a:pt x="2278" y="19031"/>
                  <a:pt x="2266" y="19031"/>
                </a:cubicBezTo>
                <a:close/>
                <a:moveTo>
                  <a:pt x="13560" y="19123"/>
                </a:moveTo>
                <a:cubicBezTo>
                  <a:pt x="13598" y="19123"/>
                  <a:pt x="13636" y="19134"/>
                  <a:pt x="13670" y="19158"/>
                </a:cubicBezTo>
                <a:cubicBezTo>
                  <a:pt x="13670" y="19171"/>
                  <a:pt x="13682" y="19171"/>
                  <a:pt x="13682" y="19184"/>
                </a:cubicBezTo>
                <a:cubicBezTo>
                  <a:pt x="13745" y="19247"/>
                  <a:pt x="13758" y="19348"/>
                  <a:pt x="13707" y="19423"/>
                </a:cubicBezTo>
                <a:cubicBezTo>
                  <a:pt x="13671" y="19474"/>
                  <a:pt x="13613" y="19500"/>
                  <a:pt x="13556" y="19500"/>
                </a:cubicBezTo>
                <a:cubicBezTo>
                  <a:pt x="13515" y="19500"/>
                  <a:pt x="13475" y="19487"/>
                  <a:pt x="13444" y="19460"/>
                </a:cubicBezTo>
                <a:cubicBezTo>
                  <a:pt x="13405" y="19423"/>
                  <a:pt x="13380" y="19385"/>
                  <a:pt x="13368" y="19334"/>
                </a:cubicBezTo>
                <a:cubicBezTo>
                  <a:pt x="13368" y="19284"/>
                  <a:pt x="13380" y="19234"/>
                  <a:pt x="13405" y="19197"/>
                </a:cubicBezTo>
                <a:cubicBezTo>
                  <a:pt x="13444" y="19150"/>
                  <a:pt x="13501" y="19123"/>
                  <a:pt x="13560" y="19123"/>
                </a:cubicBezTo>
                <a:close/>
                <a:moveTo>
                  <a:pt x="15116" y="19171"/>
                </a:moveTo>
                <a:cubicBezTo>
                  <a:pt x="15166" y="19171"/>
                  <a:pt x="15216" y="19184"/>
                  <a:pt x="15254" y="19209"/>
                </a:cubicBezTo>
                <a:lnTo>
                  <a:pt x="15267" y="19222"/>
                </a:lnTo>
                <a:cubicBezTo>
                  <a:pt x="15305" y="19247"/>
                  <a:pt x="15317" y="19284"/>
                  <a:pt x="15330" y="19334"/>
                </a:cubicBezTo>
                <a:cubicBezTo>
                  <a:pt x="15330" y="19385"/>
                  <a:pt x="15317" y="19423"/>
                  <a:pt x="15292" y="19473"/>
                </a:cubicBezTo>
                <a:cubicBezTo>
                  <a:pt x="15254" y="19511"/>
                  <a:pt x="15216" y="19536"/>
                  <a:pt x="15166" y="19536"/>
                </a:cubicBezTo>
                <a:cubicBezTo>
                  <a:pt x="15153" y="19539"/>
                  <a:pt x="15141" y="19541"/>
                  <a:pt x="15128" y="19541"/>
                </a:cubicBezTo>
                <a:cubicBezTo>
                  <a:pt x="15091" y="19541"/>
                  <a:pt x="15056" y="19526"/>
                  <a:pt x="15028" y="19498"/>
                </a:cubicBezTo>
                <a:cubicBezTo>
                  <a:pt x="14990" y="19473"/>
                  <a:pt x="14965" y="19435"/>
                  <a:pt x="14953" y="19385"/>
                </a:cubicBezTo>
                <a:cubicBezTo>
                  <a:pt x="14953" y="19334"/>
                  <a:pt x="14965" y="19284"/>
                  <a:pt x="14990" y="19247"/>
                </a:cubicBezTo>
                <a:cubicBezTo>
                  <a:pt x="15028" y="19209"/>
                  <a:pt x="15065" y="19184"/>
                  <a:pt x="15116" y="19171"/>
                </a:cubicBezTo>
                <a:close/>
                <a:moveTo>
                  <a:pt x="13556" y="19030"/>
                </a:moveTo>
                <a:cubicBezTo>
                  <a:pt x="13470" y="19030"/>
                  <a:pt x="13382" y="19066"/>
                  <a:pt x="13330" y="19133"/>
                </a:cubicBezTo>
                <a:cubicBezTo>
                  <a:pt x="13280" y="19197"/>
                  <a:pt x="13268" y="19272"/>
                  <a:pt x="13268" y="19348"/>
                </a:cubicBezTo>
                <a:cubicBezTo>
                  <a:pt x="13280" y="19410"/>
                  <a:pt x="13305" y="19473"/>
                  <a:pt x="13355" y="19511"/>
                </a:cubicBezTo>
                <a:lnTo>
                  <a:pt x="13380" y="19536"/>
                </a:lnTo>
                <a:cubicBezTo>
                  <a:pt x="13433" y="19578"/>
                  <a:pt x="13494" y="19598"/>
                  <a:pt x="13555" y="19598"/>
                </a:cubicBezTo>
                <a:cubicBezTo>
                  <a:pt x="13640" y="19598"/>
                  <a:pt x="13724" y="19559"/>
                  <a:pt x="13783" y="19485"/>
                </a:cubicBezTo>
                <a:cubicBezTo>
                  <a:pt x="13871" y="19360"/>
                  <a:pt x="13846" y="19184"/>
                  <a:pt x="13720" y="19083"/>
                </a:cubicBezTo>
                <a:cubicBezTo>
                  <a:pt x="13674" y="19047"/>
                  <a:pt x="13615" y="19030"/>
                  <a:pt x="13556" y="19030"/>
                </a:cubicBezTo>
                <a:close/>
                <a:moveTo>
                  <a:pt x="9561" y="19224"/>
                </a:moveTo>
                <a:cubicBezTo>
                  <a:pt x="9599" y="19224"/>
                  <a:pt x="9637" y="19235"/>
                  <a:pt x="9671" y="19259"/>
                </a:cubicBezTo>
                <a:cubicBezTo>
                  <a:pt x="9671" y="19272"/>
                  <a:pt x="9683" y="19272"/>
                  <a:pt x="9683" y="19272"/>
                </a:cubicBezTo>
                <a:cubicBezTo>
                  <a:pt x="9747" y="19348"/>
                  <a:pt x="9759" y="19448"/>
                  <a:pt x="9696" y="19524"/>
                </a:cubicBezTo>
                <a:cubicBezTo>
                  <a:pt x="9671" y="19561"/>
                  <a:pt x="9633" y="19586"/>
                  <a:pt x="9583" y="19599"/>
                </a:cubicBezTo>
                <a:cubicBezTo>
                  <a:pt x="9532" y="19599"/>
                  <a:pt x="9482" y="19586"/>
                  <a:pt x="9445" y="19561"/>
                </a:cubicBezTo>
                <a:cubicBezTo>
                  <a:pt x="9356" y="19498"/>
                  <a:pt x="9344" y="19385"/>
                  <a:pt x="9407" y="19297"/>
                </a:cubicBezTo>
                <a:cubicBezTo>
                  <a:pt x="9445" y="19251"/>
                  <a:pt x="9502" y="19224"/>
                  <a:pt x="9561" y="19224"/>
                </a:cubicBezTo>
                <a:close/>
                <a:moveTo>
                  <a:pt x="15104" y="19071"/>
                </a:moveTo>
                <a:cubicBezTo>
                  <a:pt x="15028" y="19083"/>
                  <a:pt x="14965" y="19121"/>
                  <a:pt x="14914" y="19184"/>
                </a:cubicBezTo>
                <a:cubicBezTo>
                  <a:pt x="14864" y="19247"/>
                  <a:pt x="14852" y="19322"/>
                  <a:pt x="14864" y="19398"/>
                </a:cubicBezTo>
                <a:cubicBezTo>
                  <a:pt x="14864" y="19460"/>
                  <a:pt x="14902" y="19511"/>
                  <a:pt x="14940" y="19561"/>
                </a:cubicBezTo>
                <a:cubicBezTo>
                  <a:pt x="14953" y="19561"/>
                  <a:pt x="14965" y="19574"/>
                  <a:pt x="14965" y="19586"/>
                </a:cubicBezTo>
                <a:cubicBezTo>
                  <a:pt x="15017" y="19617"/>
                  <a:pt x="15077" y="19640"/>
                  <a:pt x="15138" y="19640"/>
                </a:cubicBezTo>
                <a:cubicBezTo>
                  <a:pt x="15152" y="19640"/>
                  <a:pt x="15165" y="19639"/>
                  <a:pt x="15179" y="19636"/>
                </a:cubicBezTo>
                <a:cubicBezTo>
                  <a:pt x="15254" y="19624"/>
                  <a:pt x="15317" y="19586"/>
                  <a:pt x="15367" y="19524"/>
                </a:cubicBezTo>
                <a:cubicBezTo>
                  <a:pt x="15417" y="19473"/>
                  <a:pt x="15431" y="19398"/>
                  <a:pt x="15417" y="19322"/>
                </a:cubicBezTo>
                <a:cubicBezTo>
                  <a:pt x="15405" y="19247"/>
                  <a:pt x="15367" y="19171"/>
                  <a:pt x="15317" y="19133"/>
                </a:cubicBezTo>
                <a:cubicBezTo>
                  <a:pt x="15254" y="19083"/>
                  <a:pt x="15179" y="19071"/>
                  <a:pt x="15104" y="19071"/>
                </a:cubicBezTo>
                <a:close/>
                <a:moveTo>
                  <a:pt x="9552" y="19131"/>
                </a:moveTo>
                <a:cubicBezTo>
                  <a:pt x="9467" y="19131"/>
                  <a:pt x="9384" y="19167"/>
                  <a:pt x="9331" y="19234"/>
                </a:cubicBezTo>
                <a:cubicBezTo>
                  <a:pt x="9244" y="19360"/>
                  <a:pt x="9256" y="19511"/>
                  <a:pt x="9356" y="19611"/>
                </a:cubicBezTo>
                <a:lnTo>
                  <a:pt x="9381" y="19636"/>
                </a:lnTo>
                <a:cubicBezTo>
                  <a:pt x="9435" y="19674"/>
                  <a:pt x="9498" y="19693"/>
                  <a:pt x="9560" y="19693"/>
                </a:cubicBezTo>
                <a:cubicBezTo>
                  <a:pt x="9643" y="19693"/>
                  <a:pt x="9726" y="19658"/>
                  <a:pt x="9784" y="19586"/>
                </a:cubicBezTo>
                <a:cubicBezTo>
                  <a:pt x="9872" y="19460"/>
                  <a:pt x="9847" y="19284"/>
                  <a:pt x="9721" y="19184"/>
                </a:cubicBezTo>
                <a:cubicBezTo>
                  <a:pt x="9670" y="19148"/>
                  <a:pt x="9611" y="19131"/>
                  <a:pt x="9552" y="19131"/>
                </a:cubicBezTo>
                <a:close/>
                <a:moveTo>
                  <a:pt x="4200" y="19624"/>
                </a:moveTo>
                <a:cubicBezTo>
                  <a:pt x="4200" y="19624"/>
                  <a:pt x="4188" y="19624"/>
                  <a:pt x="4188" y="19636"/>
                </a:cubicBezTo>
                <a:lnTo>
                  <a:pt x="4163" y="19636"/>
                </a:lnTo>
                <a:cubicBezTo>
                  <a:pt x="4163" y="19649"/>
                  <a:pt x="4163" y="19649"/>
                  <a:pt x="4150" y="19661"/>
                </a:cubicBezTo>
                <a:lnTo>
                  <a:pt x="4150" y="19674"/>
                </a:lnTo>
                <a:lnTo>
                  <a:pt x="4150" y="19687"/>
                </a:lnTo>
                <a:cubicBezTo>
                  <a:pt x="4163" y="19700"/>
                  <a:pt x="4163" y="19712"/>
                  <a:pt x="4163" y="19712"/>
                </a:cubicBezTo>
                <a:cubicBezTo>
                  <a:pt x="4175" y="19712"/>
                  <a:pt x="4175" y="19712"/>
                  <a:pt x="4175" y="19725"/>
                </a:cubicBezTo>
                <a:lnTo>
                  <a:pt x="4226" y="19725"/>
                </a:lnTo>
                <a:cubicBezTo>
                  <a:pt x="4239" y="19725"/>
                  <a:pt x="4239" y="19712"/>
                  <a:pt x="4251" y="19712"/>
                </a:cubicBezTo>
                <a:lnTo>
                  <a:pt x="4251" y="19700"/>
                </a:lnTo>
                <a:cubicBezTo>
                  <a:pt x="4264" y="19687"/>
                  <a:pt x="4264" y="19687"/>
                  <a:pt x="4264" y="19674"/>
                </a:cubicBezTo>
                <a:lnTo>
                  <a:pt x="4264" y="19661"/>
                </a:lnTo>
                <a:lnTo>
                  <a:pt x="4239" y="19636"/>
                </a:lnTo>
                <a:cubicBezTo>
                  <a:pt x="4226" y="19624"/>
                  <a:pt x="4213" y="19624"/>
                  <a:pt x="4213" y="19624"/>
                </a:cubicBezTo>
                <a:close/>
                <a:moveTo>
                  <a:pt x="17637" y="19750"/>
                </a:moveTo>
                <a:lnTo>
                  <a:pt x="17631" y="19762"/>
                </a:lnTo>
                <a:lnTo>
                  <a:pt x="17631" y="19750"/>
                </a:lnTo>
                <a:cubicBezTo>
                  <a:pt x="17633" y="19750"/>
                  <a:pt x="17635" y="19750"/>
                  <a:pt x="17637" y="19750"/>
                </a:cubicBezTo>
                <a:close/>
                <a:moveTo>
                  <a:pt x="11168" y="19393"/>
                </a:moveTo>
                <a:cubicBezTo>
                  <a:pt x="11205" y="19393"/>
                  <a:pt x="11240" y="19407"/>
                  <a:pt x="11268" y="19435"/>
                </a:cubicBezTo>
                <a:cubicBezTo>
                  <a:pt x="11268" y="19435"/>
                  <a:pt x="11281" y="19435"/>
                  <a:pt x="11281" y="19448"/>
                </a:cubicBezTo>
                <a:cubicBezTo>
                  <a:pt x="11318" y="19473"/>
                  <a:pt x="11331" y="19511"/>
                  <a:pt x="11331" y="19549"/>
                </a:cubicBezTo>
                <a:cubicBezTo>
                  <a:pt x="11343" y="19599"/>
                  <a:pt x="11331" y="19649"/>
                  <a:pt x="11306" y="19687"/>
                </a:cubicBezTo>
                <a:cubicBezTo>
                  <a:pt x="11269" y="19738"/>
                  <a:pt x="11211" y="19764"/>
                  <a:pt x="11154" y="19764"/>
                </a:cubicBezTo>
                <a:cubicBezTo>
                  <a:pt x="11113" y="19764"/>
                  <a:pt x="11073" y="19751"/>
                  <a:pt x="11041" y="19725"/>
                </a:cubicBezTo>
                <a:cubicBezTo>
                  <a:pt x="10954" y="19661"/>
                  <a:pt x="10941" y="19549"/>
                  <a:pt x="11004" y="19473"/>
                </a:cubicBezTo>
                <a:cubicBezTo>
                  <a:pt x="11041" y="19423"/>
                  <a:pt x="11080" y="19398"/>
                  <a:pt x="11130" y="19398"/>
                </a:cubicBezTo>
                <a:cubicBezTo>
                  <a:pt x="11143" y="19395"/>
                  <a:pt x="11155" y="19393"/>
                  <a:pt x="11168" y="19393"/>
                </a:cubicBezTo>
                <a:close/>
                <a:moveTo>
                  <a:pt x="12714" y="19435"/>
                </a:moveTo>
                <a:cubicBezTo>
                  <a:pt x="12765" y="19435"/>
                  <a:pt x="12815" y="19448"/>
                  <a:pt x="12852" y="19473"/>
                </a:cubicBezTo>
                <a:cubicBezTo>
                  <a:pt x="12852" y="19485"/>
                  <a:pt x="12865" y="19485"/>
                  <a:pt x="12865" y="19485"/>
                </a:cubicBezTo>
                <a:cubicBezTo>
                  <a:pt x="12941" y="19561"/>
                  <a:pt x="12941" y="19661"/>
                  <a:pt x="12890" y="19737"/>
                </a:cubicBezTo>
                <a:cubicBezTo>
                  <a:pt x="12852" y="19783"/>
                  <a:pt x="12794" y="19810"/>
                  <a:pt x="12736" y="19810"/>
                </a:cubicBezTo>
                <a:cubicBezTo>
                  <a:pt x="12698" y="19810"/>
                  <a:pt x="12660" y="19799"/>
                  <a:pt x="12626" y="19775"/>
                </a:cubicBezTo>
                <a:cubicBezTo>
                  <a:pt x="12589" y="19737"/>
                  <a:pt x="12563" y="19700"/>
                  <a:pt x="12550" y="19649"/>
                </a:cubicBezTo>
                <a:cubicBezTo>
                  <a:pt x="12550" y="19599"/>
                  <a:pt x="12563" y="19549"/>
                  <a:pt x="12589" y="19511"/>
                </a:cubicBezTo>
                <a:cubicBezTo>
                  <a:pt x="12626" y="19473"/>
                  <a:pt x="12664" y="19448"/>
                  <a:pt x="12714" y="19435"/>
                </a:cubicBezTo>
                <a:close/>
                <a:moveTo>
                  <a:pt x="17631" y="19775"/>
                </a:moveTo>
                <a:lnTo>
                  <a:pt x="17593" y="19837"/>
                </a:lnTo>
                <a:lnTo>
                  <a:pt x="17580" y="19825"/>
                </a:lnTo>
                <a:lnTo>
                  <a:pt x="17580" y="19787"/>
                </a:lnTo>
                <a:lnTo>
                  <a:pt x="17619" y="19787"/>
                </a:lnTo>
                <a:cubicBezTo>
                  <a:pt x="17619" y="19775"/>
                  <a:pt x="17619" y="19775"/>
                  <a:pt x="17631" y="19775"/>
                </a:cubicBezTo>
                <a:close/>
                <a:moveTo>
                  <a:pt x="11157" y="19294"/>
                </a:moveTo>
                <a:cubicBezTo>
                  <a:pt x="11143" y="19294"/>
                  <a:pt x="11130" y="19295"/>
                  <a:pt x="11117" y="19297"/>
                </a:cubicBezTo>
                <a:cubicBezTo>
                  <a:pt x="11041" y="19309"/>
                  <a:pt x="10979" y="19348"/>
                  <a:pt x="10929" y="19410"/>
                </a:cubicBezTo>
                <a:cubicBezTo>
                  <a:pt x="10840" y="19524"/>
                  <a:pt x="10853" y="19687"/>
                  <a:pt x="10954" y="19787"/>
                </a:cubicBezTo>
                <a:cubicBezTo>
                  <a:pt x="10966" y="19787"/>
                  <a:pt x="10966" y="19800"/>
                  <a:pt x="10979" y="19800"/>
                </a:cubicBezTo>
                <a:cubicBezTo>
                  <a:pt x="11031" y="19842"/>
                  <a:pt x="11093" y="19862"/>
                  <a:pt x="11154" y="19862"/>
                </a:cubicBezTo>
                <a:cubicBezTo>
                  <a:pt x="11239" y="19862"/>
                  <a:pt x="11323" y="19823"/>
                  <a:pt x="11381" y="19750"/>
                </a:cubicBezTo>
                <a:cubicBezTo>
                  <a:pt x="11419" y="19687"/>
                  <a:pt x="11444" y="19611"/>
                  <a:pt x="11432" y="19536"/>
                </a:cubicBezTo>
                <a:cubicBezTo>
                  <a:pt x="11419" y="19460"/>
                  <a:pt x="11381" y="19398"/>
                  <a:pt x="11331" y="19360"/>
                </a:cubicBezTo>
                <a:cubicBezTo>
                  <a:pt x="11279" y="19318"/>
                  <a:pt x="11218" y="19294"/>
                  <a:pt x="11157" y="19294"/>
                </a:cubicBezTo>
                <a:close/>
                <a:moveTo>
                  <a:pt x="16462" y="19737"/>
                </a:moveTo>
                <a:cubicBezTo>
                  <a:pt x="16449" y="19737"/>
                  <a:pt x="16437" y="19750"/>
                  <a:pt x="16423" y="19762"/>
                </a:cubicBezTo>
                <a:lnTo>
                  <a:pt x="16423" y="19800"/>
                </a:lnTo>
                <a:cubicBezTo>
                  <a:pt x="16423" y="19812"/>
                  <a:pt x="16437" y="19825"/>
                  <a:pt x="16449" y="19825"/>
                </a:cubicBezTo>
                <a:cubicBezTo>
                  <a:pt x="16487" y="19851"/>
                  <a:pt x="16512" y="19876"/>
                  <a:pt x="16549" y="19901"/>
                </a:cubicBezTo>
                <a:lnTo>
                  <a:pt x="16587" y="19901"/>
                </a:lnTo>
                <a:cubicBezTo>
                  <a:pt x="16600" y="19901"/>
                  <a:pt x="16613" y="19888"/>
                  <a:pt x="16613" y="19876"/>
                </a:cubicBezTo>
                <a:cubicBezTo>
                  <a:pt x="16625" y="19863"/>
                  <a:pt x="16625" y="19851"/>
                  <a:pt x="16625" y="19837"/>
                </a:cubicBezTo>
                <a:lnTo>
                  <a:pt x="16600" y="19812"/>
                </a:lnTo>
                <a:cubicBezTo>
                  <a:pt x="16562" y="19787"/>
                  <a:pt x="16524" y="19762"/>
                  <a:pt x="16499" y="19737"/>
                </a:cubicBezTo>
                <a:close/>
                <a:moveTo>
                  <a:pt x="12755" y="19343"/>
                </a:moveTo>
                <a:cubicBezTo>
                  <a:pt x="12737" y="19343"/>
                  <a:pt x="12719" y="19344"/>
                  <a:pt x="12701" y="19348"/>
                </a:cubicBezTo>
                <a:cubicBezTo>
                  <a:pt x="12626" y="19360"/>
                  <a:pt x="12563" y="19398"/>
                  <a:pt x="12513" y="19448"/>
                </a:cubicBezTo>
                <a:cubicBezTo>
                  <a:pt x="12463" y="19511"/>
                  <a:pt x="12450" y="19586"/>
                  <a:pt x="12463" y="19661"/>
                </a:cubicBezTo>
                <a:cubicBezTo>
                  <a:pt x="12463" y="19725"/>
                  <a:pt x="12500" y="19787"/>
                  <a:pt x="12538" y="19825"/>
                </a:cubicBezTo>
                <a:cubicBezTo>
                  <a:pt x="12550" y="19837"/>
                  <a:pt x="12563" y="19837"/>
                  <a:pt x="12563" y="19851"/>
                </a:cubicBezTo>
                <a:cubicBezTo>
                  <a:pt x="12616" y="19893"/>
                  <a:pt x="12677" y="19913"/>
                  <a:pt x="12738" y="19913"/>
                </a:cubicBezTo>
                <a:cubicBezTo>
                  <a:pt x="12823" y="19913"/>
                  <a:pt x="12907" y="19874"/>
                  <a:pt x="12966" y="19800"/>
                </a:cubicBezTo>
                <a:cubicBezTo>
                  <a:pt x="13016" y="19737"/>
                  <a:pt x="13028" y="19661"/>
                  <a:pt x="13016" y="19586"/>
                </a:cubicBezTo>
                <a:cubicBezTo>
                  <a:pt x="13016" y="19511"/>
                  <a:pt x="12966" y="19448"/>
                  <a:pt x="12916" y="19398"/>
                </a:cubicBezTo>
                <a:cubicBezTo>
                  <a:pt x="12867" y="19360"/>
                  <a:pt x="12812" y="19343"/>
                  <a:pt x="12755" y="19343"/>
                </a:cubicBezTo>
                <a:close/>
                <a:moveTo>
                  <a:pt x="2761" y="19718"/>
                </a:moveTo>
                <a:cubicBezTo>
                  <a:pt x="2748" y="19718"/>
                  <a:pt x="2736" y="19724"/>
                  <a:pt x="2730" y="19737"/>
                </a:cubicBezTo>
                <a:cubicBezTo>
                  <a:pt x="2704" y="19750"/>
                  <a:pt x="2704" y="19787"/>
                  <a:pt x="2730" y="19800"/>
                </a:cubicBezTo>
                <a:lnTo>
                  <a:pt x="2842" y="19913"/>
                </a:lnTo>
                <a:cubicBezTo>
                  <a:pt x="2855" y="19919"/>
                  <a:pt x="2867" y="19923"/>
                  <a:pt x="2880" y="19923"/>
                </a:cubicBezTo>
                <a:cubicBezTo>
                  <a:pt x="2893" y="19923"/>
                  <a:pt x="2905" y="19919"/>
                  <a:pt x="2918" y="19913"/>
                </a:cubicBezTo>
                <a:cubicBezTo>
                  <a:pt x="2931" y="19888"/>
                  <a:pt x="2931" y="19863"/>
                  <a:pt x="2918" y="19837"/>
                </a:cubicBezTo>
                <a:cubicBezTo>
                  <a:pt x="2867" y="19800"/>
                  <a:pt x="2830" y="19775"/>
                  <a:pt x="2792" y="19737"/>
                </a:cubicBezTo>
                <a:cubicBezTo>
                  <a:pt x="2786" y="19724"/>
                  <a:pt x="2773" y="19718"/>
                  <a:pt x="2761" y="19718"/>
                </a:cubicBezTo>
                <a:close/>
                <a:moveTo>
                  <a:pt x="4301" y="17750"/>
                </a:moveTo>
                <a:cubicBezTo>
                  <a:pt x="4527" y="18479"/>
                  <a:pt x="5056" y="19108"/>
                  <a:pt x="5735" y="19448"/>
                </a:cubicBezTo>
                <a:cubicBezTo>
                  <a:pt x="5785" y="19473"/>
                  <a:pt x="5835" y="19485"/>
                  <a:pt x="5885" y="19511"/>
                </a:cubicBezTo>
                <a:cubicBezTo>
                  <a:pt x="5911" y="19524"/>
                  <a:pt x="5936" y="19536"/>
                  <a:pt x="5924" y="19574"/>
                </a:cubicBezTo>
                <a:cubicBezTo>
                  <a:pt x="5924" y="19599"/>
                  <a:pt x="5899" y="19611"/>
                  <a:pt x="5885" y="19636"/>
                </a:cubicBezTo>
                <a:cubicBezTo>
                  <a:pt x="5823" y="19725"/>
                  <a:pt x="5748" y="19825"/>
                  <a:pt x="5672" y="19926"/>
                </a:cubicBezTo>
                <a:cubicBezTo>
                  <a:pt x="5345" y="19863"/>
                  <a:pt x="5043" y="19712"/>
                  <a:pt x="4792" y="19485"/>
                </a:cubicBezTo>
                <a:cubicBezTo>
                  <a:pt x="4666" y="19385"/>
                  <a:pt x="4553" y="19259"/>
                  <a:pt x="4465" y="19108"/>
                </a:cubicBezTo>
                <a:cubicBezTo>
                  <a:pt x="4364" y="18957"/>
                  <a:pt x="4289" y="18794"/>
                  <a:pt x="4213" y="18618"/>
                </a:cubicBezTo>
                <a:lnTo>
                  <a:pt x="3987" y="18052"/>
                </a:lnTo>
                <a:cubicBezTo>
                  <a:pt x="3999" y="18052"/>
                  <a:pt x="3999" y="18040"/>
                  <a:pt x="4012" y="18040"/>
                </a:cubicBezTo>
                <a:cubicBezTo>
                  <a:pt x="4113" y="17939"/>
                  <a:pt x="4200" y="17839"/>
                  <a:pt x="4301" y="17750"/>
                </a:cubicBezTo>
                <a:close/>
                <a:moveTo>
                  <a:pt x="14348" y="19607"/>
                </a:moveTo>
                <a:cubicBezTo>
                  <a:pt x="14385" y="19607"/>
                  <a:pt x="14421" y="19621"/>
                  <a:pt x="14450" y="19649"/>
                </a:cubicBezTo>
                <a:cubicBezTo>
                  <a:pt x="14462" y="19649"/>
                  <a:pt x="14462" y="19661"/>
                  <a:pt x="14462" y="19661"/>
                </a:cubicBezTo>
                <a:cubicBezTo>
                  <a:pt x="14537" y="19725"/>
                  <a:pt x="14537" y="19825"/>
                  <a:pt x="14487" y="19901"/>
                </a:cubicBezTo>
                <a:cubicBezTo>
                  <a:pt x="14462" y="19951"/>
                  <a:pt x="14411" y="19976"/>
                  <a:pt x="14361" y="19976"/>
                </a:cubicBezTo>
                <a:cubicBezTo>
                  <a:pt x="14349" y="19979"/>
                  <a:pt x="14336" y="19981"/>
                  <a:pt x="14324" y="19981"/>
                </a:cubicBezTo>
                <a:cubicBezTo>
                  <a:pt x="14287" y="19981"/>
                  <a:pt x="14251" y="19967"/>
                  <a:pt x="14223" y="19938"/>
                </a:cubicBezTo>
                <a:cubicBezTo>
                  <a:pt x="14185" y="19913"/>
                  <a:pt x="14160" y="19863"/>
                  <a:pt x="14160" y="19812"/>
                </a:cubicBezTo>
                <a:cubicBezTo>
                  <a:pt x="14148" y="19775"/>
                  <a:pt x="14160" y="19725"/>
                  <a:pt x="14185" y="19687"/>
                </a:cubicBezTo>
                <a:cubicBezTo>
                  <a:pt x="14223" y="19636"/>
                  <a:pt x="14261" y="19611"/>
                  <a:pt x="14311" y="19611"/>
                </a:cubicBezTo>
                <a:cubicBezTo>
                  <a:pt x="14323" y="19608"/>
                  <a:pt x="14336" y="19607"/>
                  <a:pt x="14348" y="19607"/>
                </a:cubicBezTo>
                <a:close/>
                <a:moveTo>
                  <a:pt x="554" y="20014"/>
                </a:moveTo>
                <a:lnTo>
                  <a:pt x="542" y="20027"/>
                </a:lnTo>
                <a:cubicBezTo>
                  <a:pt x="528" y="20027"/>
                  <a:pt x="528" y="20027"/>
                  <a:pt x="528" y="20014"/>
                </a:cubicBezTo>
                <a:close/>
                <a:moveTo>
                  <a:pt x="16047" y="19670"/>
                </a:moveTo>
                <a:cubicBezTo>
                  <a:pt x="16084" y="19670"/>
                  <a:pt x="16119" y="19684"/>
                  <a:pt x="16147" y="19712"/>
                </a:cubicBezTo>
                <a:lnTo>
                  <a:pt x="16160" y="19725"/>
                </a:lnTo>
                <a:cubicBezTo>
                  <a:pt x="16197" y="19750"/>
                  <a:pt x="16210" y="19787"/>
                  <a:pt x="16222" y="19825"/>
                </a:cubicBezTo>
                <a:cubicBezTo>
                  <a:pt x="16222" y="19876"/>
                  <a:pt x="16210" y="19926"/>
                  <a:pt x="16185" y="19963"/>
                </a:cubicBezTo>
                <a:cubicBezTo>
                  <a:pt x="16147" y="20014"/>
                  <a:pt x="16110" y="20039"/>
                  <a:pt x="16059" y="20039"/>
                </a:cubicBezTo>
                <a:cubicBezTo>
                  <a:pt x="16047" y="20042"/>
                  <a:pt x="16034" y="20044"/>
                  <a:pt x="16021" y="20044"/>
                </a:cubicBezTo>
                <a:cubicBezTo>
                  <a:pt x="15984" y="20044"/>
                  <a:pt x="15949" y="20029"/>
                  <a:pt x="15920" y="20001"/>
                </a:cubicBezTo>
                <a:cubicBezTo>
                  <a:pt x="15883" y="19976"/>
                  <a:pt x="15858" y="19926"/>
                  <a:pt x="15845" y="19876"/>
                </a:cubicBezTo>
                <a:cubicBezTo>
                  <a:pt x="15845" y="19837"/>
                  <a:pt x="15858" y="19787"/>
                  <a:pt x="15883" y="19750"/>
                </a:cubicBezTo>
                <a:cubicBezTo>
                  <a:pt x="15920" y="19700"/>
                  <a:pt x="15959" y="19674"/>
                  <a:pt x="16009" y="19674"/>
                </a:cubicBezTo>
                <a:cubicBezTo>
                  <a:pt x="16022" y="19671"/>
                  <a:pt x="16034" y="19670"/>
                  <a:pt x="16047" y="19670"/>
                </a:cubicBezTo>
                <a:close/>
                <a:moveTo>
                  <a:pt x="1798" y="19694"/>
                </a:moveTo>
                <a:cubicBezTo>
                  <a:pt x="1790" y="19694"/>
                  <a:pt x="1781" y="19696"/>
                  <a:pt x="1774" y="19700"/>
                </a:cubicBezTo>
                <a:cubicBezTo>
                  <a:pt x="1761" y="19712"/>
                  <a:pt x="1749" y="19750"/>
                  <a:pt x="1761" y="19762"/>
                </a:cubicBezTo>
                <a:cubicBezTo>
                  <a:pt x="1811" y="19851"/>
                  <a:pt x="1861" y="19938"/>
                  <a:pt x="1912" y="20014"/>
                </a:cubicBezTo>
                <a:cubicBezTo>
                  <a:pt x="1930" y="20032"/>
                  <a:pt x="1948" y="20044"/>
                  <a:pt x="1967" y="20044"/>
                </a:cubicBezTo>
                <a:cubicBezTo>
                  <a:pt x="1974" y="20044"/>
                  <a:pt x="1980" y="20042"/>
                  <a:pt x="1987" y="20039"/>
                </a:cubicBezTo>
                <a:cubicBezTo>
                  <a:pt x="2012" y="20014"/>
                  <a:pt x="2012" y="19988"/>
                  <a:pt x="2000" y="19963"/>
                </a:cubicBezTo>
                <a:cubicBezTo>
                  <a:pt x="1950" y="19888"/>
                  <a:pt x="1900" y="19800"/>
                  <a:pt x="1849" y="19712"/>
                </a:cubicBezTo>
                <a:cubicBezTo>
                  <a:pt x="1840" y="19703"/>
                  <a:pt x="1819" y="19694"/>
                  <a:pt x="1798" y="19694"/>
                </a:cubicBezTo>
                <a:close/>
                <a:moveTo>
                  <a:pt x="14336" y="19508"/>
                </a:moveTo>
                <a:cubicBezTo>
                  <a:pt x="14324" y="19508"/>
                  <a:pt x="14311" y="19509"/>
                  <a:pt x="14299" y="19511"/>
                </a:cubicBezTo>
                <a:cubicBezTo>
                  <a:pt x="14223" y="19524"/>
                  <a:pt x="14160" y="19561"/>
                  <a:pt x="14110" y="19624"/>
                </a:cubicBezTo>
                <a:cubicBezTo>
                  <a:pt x="14072" y="19687"/>
                  <a:pt x="14047" y="19762"/>
                  <a:pt x="14059" y="19837"/>
                </a:cubicBezTo>
                <a:cubicBezTo>
                  <a:pt x="14072" y="19901"/>
                  <a:pt x="14098" y="19951"/>
                  <a:pt x="14135" y="20001"/>
                </a:cubicBezTo>
                <a:cubicBezTo>
                  <a:pt x="14148" y="20001"/>
                  <a:pt x="14160" y="20014"/>
                  <a:pt x="14173" y="20014"/>
                </a:cubicBezTo>
                <a:cubicBezTo>
                  <a:pt x="14215" y="20055"/>
                  <a:pt x="14274" y="20080"/>
                  <a:pt x="14337" y="20080"/>
                </a:cubicBezTo>
                <a:cubicBezTo>
                  <a:pt x="14349" y="20080"/>
                  <a:pt x="14362" y="20079"/>
                  <a:pt x="14374" y="20077"/>
                </a:cubicBezTo>
                <a:cubicBezTo>
                  <a:pt x="14450" y="20064"/>
                  <a:pt x="14512" y="20027"/>
                  <a:pt x="14562" y="19963"/>
                </a:cubicBezTo>
                <a:cubicBezTo>
                  <a:pt x="14613" y="19901"/>
                  <a:pt x="14626" y="19825"/>
                  <a:pt x="14626" y="19750"/>
                </a:cubicBezTo>
                <a:cubicBezTo>
                  <a:pt x="14613" y="19674"/>
                  <a:pt x="14575" y="19611"/>
                  <a:pt x="14512" y="19574"/>
                </a:cubicBezTo>
                <a:cubicBezTo>
                  <a:pt x="14460" y="19532"/>
                  <a:pt x="14399" y="19508"/>
                  <a:pt x="14336" y="19508"/>
                </a:cubicBezTo>
                <a:close/>
                <a:moveTo>
                  <a:pt x="10349" y="19707"/>
                </a:moveTo>
                <a:cubicBezTo>
                  <a:pt x="10386" y="19707"/>
                  <a:pt x="10422" y="19721"/>
                  <a:pt x="10451" y="19750"/>
                </a:cubicBezTo>
                <a:cubicBezTo>
                  <a:pt x="10463" y="19750"/>
                  <a:pt x="10463" y="19750"/>
                  <a:pt x="10463" y="19762"/>
                </a:cubicBezTo>
                <a:cubicBezTo>
                  <a:pt x="10501" y="19787"/>
                  <a:pt x="10513" y="19825"/>
                  <a:pt x="10526" y="19863"/>
                </a:cubicBezTo>
                <a:cubicBezTo>
                  <a:pt x="10526" y="19913"/>
                  <a:pt x="10513" y="19963"/>
                  <a:pt x="10488" y="20001"/>
                </a:cubicBezTo>
                <a:cubicBezTo>
                  <a:pt x="10451" y="20039"/>
                  <a:pt x="10413" y="20064"/>
                  <a:pt x="10362" y="20077"/>
                </a:cubicBezTo>
                <a:cubicBezTo>
                  <a:pt x="10353" y="20079"/>
                  <a:pt x="10344" y="20080"/>
                  <a:pt x="10335" y="20080"/>
                </a:cubicBezTo>
                <a:cubicBezTo>
                  <a:pt x="10294" y="20080"/>
                  <a:pt x="10255" y="20059"/>
                  <a:pt x="10224" y="20039"/>
                </a:cubicBezTo>
                <a:cubicBezTo>
                  <a:pt x="10149" y="19976"/>
                  <a:pt x="10124" y="19863"/>
                  <a:pt x="10186" y="19775"/>
                </a:cubicBezTo>
                <a:cubicBezTo>
                  <a:pt x="10224" y="19737"/>
                  <a:pt x="10262" y="19712"/>
                  <a:pt x="10312" y="19712"/>
                </a:cubicBezTo>
                <a:cubicBezTo>
                  <a:pt x="10324" y="19709"/>
                  <a:pt x="10337" y="19707"/>
                  <a:pt x="10349" y="19707"/>
                </a:cubicBezTo>
                <a:close/>
                <a:moveTo>
                  <a:pt x="894" y="20064"/>
                </a:moveTo>
                <a:cubicBezTo>
                  <a:pt x="919" y="20077"/>
                  <a:pt x="931" y="20089"/>
                  <a:pt x="956" y="20102"/>
                </a:cubicBezTo>
                <a:cubicBezTo>
                  <a:pt x="944" y="20114"/>
                  <a:pt x="931" y="20127"/>
                  <a:pt x="931" y="20139"/>
                </a:cubicBezTo>
                <a:lnTo>
                  <a:pt x="894" y="20064"/>
                </a:lnTo>
                <a:close/>
                <a:moveTo>
                  <a:pt x="16036" y="19570"/>
                </a:moveTo>
                <a:cubicBezTo>
                  <a:pt x="16023" y="19570"/>
                  <a:pt x="16009" y="19572"/>
                  <a:pt x="15996" y="19574"/>
                </a:cubicBezTo>
                <a:cubicBezTo>
                  <a:pt x="15920" y="19586"/>
                  <a:pt x="15858" y="19624"/>
                  <a:pt x="15808" y="19687"/>
                </a:cubicBezTo>
                <a:cubicBezTo>
                  <a:pt x="15758" y="19750"/>
                  <a:pt x="15744" y="19825"/>
                  <a:pt x="15758" y="19901"/>
                </a:cubicBezTo>
                <a:cubicBezTo>
                  <a:pt x="15758" y="19963"/>
                  <a:pt x="15795" y="20014"/>
                  <a:pt x="15833" y="20064"/>
                </a:cubicBezTo>
                <a:cubicBezTo>
                  <a:pt x="15845" y="20064"/>
                  <a:pt x="15858" y="20077"/>
                  <a:pt x="15858" y="20077"/>
                </a:cubicBezTo>
                <a:cubicBezTo>
                  <a:pt x="15909" y="20118"/>
                  <a:pt x="15970" y="20143"/>
                  <a:pt x="16032" y="20143"/>
                </a:cubicBezTo>
                <a:cubicBezTo>
                  <a:pt x="16045" y="20143"/>
                  <a:pt x="16058" y="20142"/>
                  <a:pt x="16071" y="20139"/>
                </a:cubicBezTo>
                <a:cubicBezTo>
                  <a:pt x="16147" y="20127"/>
                  <a:pt x="16210" y="20089"/>
                  <a:pt x="16261" y="20027"/>
                </a:cubicBezTo>
                <a:cubicBezTo>
                  <a:pt x="16311" y="19963"/>
                  <a:pt x="16323" y="19888"/>
                  <a:pt x="16311" y="19812"/>
                </a:cubicBezTo>
                <a:cubicBezTo>
                  <a:pt x="16311" y="19737"/>
                  <a:pt x="16273" y="19674"/>
                  <a:pt x="16210" y="19636"/>
                </a:cubicBezTo>
                <a:cubicBezTo>
                  <a:pt x="16158" y="19595"/>
                  <a:pt x="16098" y="19570"/>
                  <a:pt x="16036" y="19570"/>
                </a:cubicBezTo>
                <a:close/>
                <a:moveTo>
                  <a:pt x="10339" y="19608"/>
                </a:moveTo>
                <a:cubicBezTo>
                  <a:pt x="10326" y="19608"/>
                  <a:pt x="10313" y="19609"/>
                  <a:pt x="10300" y="19611"/>
                </a:cubicBezTo>
                <a:cubicBezTo>
                  <a:pt x="10224" y="19624"/>
                  <a:pt x="10161" y="19661"/>
                  <a:pt x="10111" y="19725"/>
                </a:cubicBezTo>
                <a:cubicBezTo>
                  <a:pt x="10023" y="19837"/>
                  <a:pt x="10035" y="20001"/>
                  <a:pt x="10136" y="20102"/>
                </a:cubicBezTo>
                <a:cubicBezTo>
                  <a:pt x="10149" y="20102"/>
                  <a:pt x="10161" y="20114"/>
                  <a:pt x="10161" y="20114"/>
                </a:cubicBezTo>
                <a:cubicBezTo>
                  <a:pt x="10214" y="20156"/>
                  <a:pt x="10275" y="20180"/>
                  <a:pt x="10338" y="20180"/>
                </a:cubicBezTo>
                <a:cubicBezTo>
                  <a:pt x="10350" y="20180"/>
                  <a:pt x="10363" y="20180"/>
                  <a:pt x="10375" y="20178"/>
                </a:cubicBezTo>
                <a:cubicBezTo>
                  <a:pt x="10451" y="20164"/>
                  <a:pt x="10513" y="20127"/>
                  <a:pt x="10563" y="20064"/>
                </a:cubicBezTo>
                <a:cubicBezTo>
                  <a:pt x="10614" y="20001"/>
                  <a:pt x="10627" y="19926"/>
                  <a:pt x="10614" y="19851"/>
                </a:cubicBezTo>
                <a:cubicBezTo>
                  <a:pt x="10614" y="19775"/>
                  <a:pt x="10577" y="19712"/>
                  <a:pt x="10513" y="19661"/>
                </a:cubicBezTo>
                <a:cubicBezTo>
                  <a:pt x="10462" y="19631"/>
                  <a:pt x="10401" y="19608"/>
                  <a:pt x="10339" y="19608"/>
                </a:cubicBezTo>
                <a:close/>
                <a:moveTo>
                  <a:pt x="1070" y="20178"/>
                </a:moveTo>
                <a:cubicBezTo>
                  <a:pt x="1082" y="20178"/>
                  <a:pt x="1082" y="20190"/>
                  <a:pt x="1082" y="20190"/>
                </a:cubicBezTo>
                <a:lnTo>
                  <a:pt x="1070" y="20178"/>
                </a:lnTo>
                <a:close/>
                <a:moveTo>
                  <a:pt x="441" y="20039"/>
                </a:moveTo>
                <a:lnTo>
                  <a:pt x="441" y="20064"/>
                </a:lnTo>
                <a:cubicBezTo>
                  <a:pt x="466" y="20102"/>
                  <a:pt x="478" y="20152"/>
                  <a:pt x="503" y="20203"/>
                </a:cubicBezTo>
                <a:cubicBezTo>
                  <a:pt x="478" y="20152"/>
                  <a:pt x="453" y="20089"/>
                  <a:pt x="428" y="20039"/>
                </a:cubicBezTo>
                <a:close/>
                <a:moveTo>
                  <a:pt x="11936" y="19874"/>
                </a:moveTo>
                <a:cubicBezTo>
                  <a:pt x="11976" y="19874"/>
                  <a:pt x="12016" y="19887"/>
                  <a:pt x="12047" y="19913"/>
                </a:cubicBezTo>
                <a:cubicBezTo>
                  <a:pt x="12060" y="19913"/>
                  <a:pt x="12060" y="19926"/>
                  <a:pt x="12072" y="19926"/>
                </a:cubicBezTo>
                <a:cubicBezTo>
                  <a:pt x="12136" y="19988"/>
                  <a:pt x="12148" y="20102"/>
                  <a:pt x="12086" y="20178"/>
                </a:cubicBezTo>
                <a:cubicBezTo>
                  <a:pt x="12060" y="20215"/>
                  <a:pt x="12010" y="20240"/>
                  <a:pt x="11960" y="20240"/>
                </a:cubicBezTo>
                <a:cubicBezTo>
                  <a:pt x="11946" y="20243"/>
                  <a:pt x="11933" y="20245"/>
                  <a:pt x="11919" y="20245"/>
                </a:cubicBezTo>
                <a:cubicBezTo>
                  <a:pt x="11883" y="20245"/>
                  <a:pt x="11849" y="20233"/>
                  <a:pt x="11821" y="20215"/>
                </a:cubicBezTo>
                <a:cubicBezTo>
                  <a:pt x="11746" y="20152"/>
                  <a:pt x="11733" y="20027"/>
                  <a:pt x="11796" y="19951"/>
                </a:cubicBezTo>
                <a:cubicBezTo>
                  <a:pt x="11825" y="19900"/>
                  <a:pt x="11880" y="19874"/>
                  <a:pt x="11936" y="19874"/>
                </a:cubicBezTo>
                <a:close/>
                <a:moveTo>
                  <a:pt x="340" y="20077"/>
                </a:moveTo>
                <a:cubicBezTo>
                  <a:pt x="365" y="20139"/>
                  <a:pt x="391" y="20190"/>
                  <a:pt x="416" y="20253"/>
                </a:cubicBezTo>
                <a:lnTo>
                  <a:pt x="403" y="20265"/>
                </a:lnTo>
                <a:cubicBezTo>
                  <a:pt x="391" y="20240"/>
                  <a:pt x="365" y="20203"/>
                  <a:pt x="352" y="20178"/>
                </a:cubicBezTo>
                <a:lnTo>
                  <a:pt x="327" y="20152"/>
                </a:lnTo>
                <a:cubicBezTo>
                  <a:pt x="327" y="20139"/>
                  <a:pt x="327" y="20139"/>
                  <a:pt x="315" y="20139"/>
                </a:cubicBezTo>
                <a:cubicBezTo>
                  <a:pt x="315" y="20127"/>
                  <a:pt x="315" y="20114"/>
                  <a:pt x="302" y="20102"/>
                </a:cubicBezTo>
                <a:cubicBezTo>
                  <a:pt x="315" y="20089"/>
                  <a:pt x="327" y="20089"/>
                  <a:pt x="340" y="20077"/>
                </a:cubicBezTo>
                <a:close/>
                <a:moveTo>
                  <a:pt x="13532" y="19921"/>
                </a:moveTo>
                <a:cubicBezTo>
                  <a:pt x="13569" y="19921"/>
                  <a:pt x="13604" y="19935"/>
                  <a:pt x="13632" y="19963"/>
                </a:cubicBezTo>
                <a:cubicBezTo>
                  <a:pt x="13645" y="19963"/>
                  <a:pt x="13645" y="19963"/>
                  <a:pt x="13657" y="19976"/>
                </a:cubicBezTo>
                <a:cubicBezTo>
                  <a:pt x="13682" y="20001"/>
                  <a:pt x="13707" y="20039"/>
                  <a:pt x="13707" y="20077"/>
                </a:cubicBezTo>
                <a:cubicBezTo>
                  <a:pt x="13720" y="20127"/>
                  <a:pt x="13707" y="20178"/>
                  <a:pt x="13670" y="20215"/>
                </a:cubicBezTo>
                <a:cubicBezTo>
                  <a:pt x="13633" y="20266"/>
                  <a:pt x="13579" y="20292"/>
                  <a:pt x="13526" y="20292"/>
                </a:cubicBezTo>
                <a:cubicBezTo>
                  <a:pt x="13488" y="20292"/>
                  <a:pt x="13450" y="20279"/>
                  <a:pt x="13419" y="20253"/>
                </a:cubicBezTo>
                <a:cubicBezTo>
                  <a:pt x="13330" y="20190"/>
                  <a:pt x="13318" y="20077"/>
                  <a:pt x="13380" y="19988"/>
                </a:cubicBezTo>
                <a:cubicBezTo>
                  <a:pt x="13405" y="19951"/>
                  <a:pt x="13456" y="19926"/>
                  <a:pt x="13494" y="19926"/>
                </a:cubicBezTo>
                <a:cubicBezTo>
                  <a:pt x="13507" y="19923"/>
                  <a:pt x="13519" y="19921"/>
                  <a:pt x="13532" y="19921"/>
                </a:cubicBezTo>
                <a:close/>
                <a:moveTo>
                  <a:pt x="1120" y="20228"/>
                </a:moveTo>
                <a:cubicBezTo>
                  <a:pt x="1120" y="20228"/>
                  <a:pt x="1132" y="20228"/>
                  <a:pt x="1132" y="20240"/>
                </a:cubicBezTo>
                <a:lnTo>
                  <a:pt x="1170" y="20303"/>
                </a:lnTo>
                <a:cubicBezTo>
                  <a:pt x="1157" y="20290"/>
                  <a:pt x="1145" y="20278"/>
                  <a:pt x="1145" y="20265"/>
                </a:cubicBezTo>
                <a:cubicBezTo>
                  <a:pt x="1132" y="20253"/>
                  <a:pt x="1132" y="20240"/>
                  <a:pt x="1120" y="20228"/>
                </a:cubicBezTo>
                <a:close/>
                <a:moveTo>
                  <a:pt x="11936" y="19775"/>
                </a:moveTo>
                <a:cubicBezTo>
                  <a:pt x="11851" y="19775"/>
                  <a:pt x="11767" y="19815"/>
                  <a:pt x="11708" y="19888"/>
                </a:cubicBezTo>
                <a:cubicBezTo>
                  <a:pt x="11620" y="20001"/>
                  <a:pt x="11645" y="20164"/>
                  <a:pt x="11746" y="20265"/>
                </a:cubicBezTo>
                <a:cubicBezTo>
                  <a:pt x="11746" y="20278"/>
                  <a:pt x="11759" y="20278"/>
                  <a:pt x="11771" y="20290"/>
                </a:cubicBezTo>
                <a:cubicBezTo>
                  <a:pt x="11812" y="20321"/>
                  <a:pt x="11870" y="20344"/>
                  <a:pt x="11931" y="20344"/>
                </a:cubicBezTo>
                <a:cubicBezTo>
                  <a:pt x="11944" y="20344"/>
                  <a:pt x="11958" y="20343"/>
                  <a:pt x="11972" y="20340"/>
                </a:cubicBezTo>
                <a:cubicBezTo>
                  <a:pt x="12047" y="20328"/>
                  <a:pt x="12123" y="20290"/>
                  <a:pt x="12161" y="20228"/>
                </a:cubicBezTo>
                <a:cubicBezTo>
                  <a:pt x="12262" y="20114"/>
                  <a:pt x="12236" y="19926"/>
                  <a:pt x="12111" y="19837"/>
                </a:cubicBezTo>
                <a:cubicBezTo>
                  <a:pt x="12058" y="19795"/>
                  <a:pt x="11997" y="19775"/>
                  <a:pt x="11936" y="19775"/>
                </a:cubicBezTo>
                <a:close/>
                <a:moveTo>
                  <a:pt x="13522" y="19822"/>
                </a:moveTo>
                <a:cubicBezTo>
                  <a:pt x="13508" y="19822"/>
                  <a:pt x="13495" y="19823"/>
                  <a:pt x="13481" y="19825"/>
                </a:cubicBezTo>
                <a:cubicBezTo>
                  <a:pt x="13405" y="19837"/>
                  <a:pt x="13343" y="19876"/>
                  <a:pt x="13305" y="19938"/>
                </a:cubicBezTo>
                <a:cubicBezTo>
                  <a:pt x="13217" y="20052"/>
                  <a:pt x="13229" y="20215"/>
                  <a:pt x="13330" y="20315"/>
                </a:cubicBezTo>
                <a:cubicBezTo>
                  <a:pt x="13330" y="20315"/>
                  <a:pt x="13343" y="20328"/>
                  <a:pt x="13355" y="20328"/>
                </a:cubicBezTo>
                <a:cubicBezTo>
                  <a:pt x="13408" y="20370"/>
                  <a:pt x="13469" y="20390"/>
                  <a:pt x="13529" y="20390"/>
                </a:cubicBezTo>
                <a:cubicBezTo>
                  <a:pt x="13613" y="20390"/>
                  <a:pt x="13694" y="20351"/>
                  <a:pt x="13745" y="20278"/>
                </a:cubicBezTo>
                <a:cubicBezTo>
                  <a:pt x="13846" y="20152"/>
                  <a:pt x="13821" y="19976"/>
                  <a:pt x="13695" y="19876"/>
                </a:cubicBezTo>
                <a:cubicBezTo>
                  <a:pt x="13643" y="19844"/>
                  <a:pt x="13583" y="19822"/>
                  <a:pt x="13522" y="19822"/>
                </a:cubicBezTo>
                <a:close/>
                <a:moveTo>
                  <a:pt x="17034" y="20372"/>
                </a:moveTo>
                <a:cubicBezTo>
                  <a:pt x="17043" y="20379"/>
                  <a:pt x="17053" y="20385"/>
                  <a:pt x="17065" y="20391"/>
                </a:cubicBezTo>
                <a:cubicBezTo>
                  <a:pt x="17055" y="20391"/>
                  <a:pt x="17044" y="20383"/>
                  <a:pt x="17034" y="20372"/>
                </a:cubicBezTo>
                <a:close/>
                <a:moveTo>
                  <a:pt x="176" y="20315"/>
                </a:moveTo>
                <a:cubicBezTo>
                  <a:pt x="189" y="20340"/>
                  <a:pt x="189" y="20366"/>
                  <a:pt x="201" y="20391"/>
                </a:cubicBezTo>
                <a:cubicBezTo>
                  <a:pt x="190" y="20391"/>
                  <a:pt x="165" y="20403"/>
                  <a:pt x="164" y="20428"/>
                </a:cubicBezTo>
                <a:lnTo>
                  <a:pt x="164" y="20428"/>
                </a:lnTo>
                <a:cubicBezTo>
                  <a:pt x="164" y="20393"/>
                  <a:pt x="166" y="20349"/>
                  <a:pt x="176" y="20315"/>
                </a:cubicBezTo>
                <a:close/>
                <a:moveTo>
                  <a:pt x="17191" y="20441"/>
                </a:moveTo>
                <a:lnTo>
                  <a:pt x="17178" y="20454"/>
                </a:lnTo>
                <a:lnTo>
                  <a:pt x="17178" y="20441"/>
                </a:lnTo>
                <a:close/>
                <a:moveTo>
                  <a:pt x="15104" y="20089"/>
                </a:moveTo>
                <a:cubicBezTo>
                  <a:pt x="15141" y="20089"/>
                  <a:pt x="15191" y="20102"/>
                  <a:pt x="15241" y="20127"/>
                </a:cubicBezTo>
                <a:cubicBezTo>
                  <a:pt x="15241" y="20127"/>
                  <a:pt x="15241" y="20139"/>
                  <a:pt x="15254" y="20139"/>
                </a:cubicBezTo>
                <a:cubicBezTo>
                  <a:pt x="15280" y="20178"/>
                  <a:pt x="15305" y="20215"/>
                  <a:pt x="15305" y="20253"/>
                </a:cubicBezTo>
                <a:cubicBezTo>
                  <a:pt x="15317" y="20303"/>
                  <a:pt x="15305" y="20354"/>
                  <a:pt x="15267" y="20391"/>
                </a:cubicBezTo>
                <a:cubicBezTo>
                  <a:pt x="15241" y="20429"/>
                  <a:pt x="15191" y="20454"/>
                  <a:pt x="15154" y="20454"/>
                </a:cubicBezTo>
                <a:cubicBezTo>
                  <a:pt x="15141" y="20457"/>
                  <a:pt x="15127" y="20459"/>
                  <a:pt x="15114" y="20459"/>
                </a:cubicBezTo>
                <a:cubicBezTo>
                  <a:pt x="15078" y="20459"/>
                  <a:pt x="15043" y="20447"/>
                  <a:pt x="15015" y="20429"/>
                </a:cubicBezTo>
                <a:cubicBezTo>
                  <a:pt x="14928" y="20366"/>
                  <a:pt x="14914" y="20240"/>
                  <a:pt x="14978" y="20164"/>
                </a:cubicBezTo>
                <a:cubicBezTo>
                  <a:pt x="15003" y="20127"/>
                  <a:pt x="15053" y="20102"/>
                  <a:pt x="15104" y="20089"/>
                </a:cubicBezTo>
                <a:close/>
                <a:moveTo>
                  <a:pt x="9545" y="20141"/>
                </a:moveTo>
                <a:cubicBezTo>
                  <a:pt x="9581" y="20141"/>
                  <a:pt x="9616" y="20153"/>
                  <a:pt x="9646" y="20178"/>
                </a:cubicBezTo>
                <a:lnTo>
                  <a:pt x="9671" y="20203"/>
                </a:lnTo>
                <a:cubicBezTo>
                  <a:pt x="9696" y="20228"/>
                  <a:pt x="9721" y="20265"/>
                  <a:pt x="9721" y="20303"/>
                </a:cubicBezTo>
                <a:cubicBezTo>
                  <a:pt x="9733" y="20354"/>
                  <a:pt x="9708" y="20404"/>
                  <a:pt x="9683" y="20441"/>
                </a:cubicBezTo>
                <a:cubicBezTo>
                  <a:pt x="9658" y="20479"/>
                  <a:pt x="9608" y="20504"/>
                  <a:pt x="9557" y="20517"/>
                </a:cubicBezTo>
                <a:cubicBezTo>
                  <a:pt x="9507" y="20517"/>
                  <a:pt x="9470" y="20504"/>
                  <a:pt x="9420" y="20479"/>
                </a:cubicBezTo>
                <a:cubicBezTo>
                  <a:pt x="9381" y="20441"/>
                  <a:pt x="9356" y="20404"/>
                  <a:pt x="9356" y="20354"/>
                </a:cubicBezTo>
                <a:cubicBezTo>
                  <a:pt x="9344" y="20303"/>
                  <a:pt x="9356" y="20253"/>
                  <a:pt x="9394" y="20215"/>
                </a:cubicBezTo>
                <a:cubicBezTo>
                  <a:pt x="9432" y="20169"/>
                  <a:pt x="9489" y="20141"/>
                  <a:pt x="9545" y="20141"/>
                </a:cubicBezTo>
                <a:close/>
                <a:moveTo>
                  <a:pt x="17145" y="20504"/>
                </a:moveTo>
                <a:lnTo>
                  <a:pt x="17128" y="20530"/>
                </a:lnTo>
                <a:cubicBezTo>
                  <a:pt x="17116" y="20517"/>
                  <a:pt x="17103" y="20504"/>
                  <a:pt x="17090" y="20504"/>
                </a:cubicBezTo>
                <a:lnTo>
                  <a:pt x="17141" y="20504"/>
                </a:lnTo>
                <a:cubicBezTo>
                  <a:pt x="17141" y="20504"/>
                  <a:pt x="17143" y="20504"/>
                  <a:pt x="17145" y="20504"/>
                </a:cubicBezTo>
                <a:close/>
                <a:moveTo>
                  <a:pt x="3031" y="20404"/>
                </a:moveTo>
                <a:cubicBezTo>
                  <a:pt x="3018" y="20404"/>
                  <a:pt x="3018" y="20404"/>
                  <a:pt x="3006" y="20416"/>
                </a:cubicBezTo>
                <a:lnTo>
                  <a:pt x="2993" y="20416"/>
                </a:lnTo>
                <a:cubicBezTo>
                  <a:pt x="2981" y="20429"/>
                  <a:pt x="2981" y="20441"/>
                  <a:pt x="2981" y="20454"/>
                </a:cubicBezTo>
                <a:cubicBezTo>
                  <a:pt x="2981" y="20466"/>
                  <a:pt x="2981" y="20479"/>
                  <a:pt x="2993" y="20491"/>
                </a:cubicBezTo>
                <a:lnTo>
                  <a:pt x="3031" y="20530"/>
                </a:lnTo>
                <a:cubicBezTo>
                  <a:pt x="3043" y="20542"/>
                  <a:pt x="3057" y="20542"/>
                  <a:pt x="3069" y="20542"/>
                </a:cubicBezTo>
                <a:lnTo>
                  <a:pt x="3082" y="20542"/>
                </a:lnTo>
                <a:cubicBezTo>
                  <a:pt x="3094" y="20542"/>
                  <a:pt x="3094" y="20530"/>
                  <a:pt x="3107" y="20530"/>
                </a:cubicBezTo>
                <a:cubicBezTo>
                  <a:pt x="3107" y="20517"/>
                  <a:pt x="3119" y="20504"/>
                  <a:pt x="3119" y="20491"/>
                </a:cubicBezTo>
                <a:cubicBezTo>
                  <a:pt x="3119" y="20479"/>
                  <a:pt x="3107" y="20466"/>
                  <a:pt x="3107" y="20454"/>
                </a:cubicBezTo>
                <a:cubicBezTo>
                  <a:pt x="3082" y="20441"/>
                  <a:pt x="3069" y="20429"/>
                  <a:pt x="3057" y="20416"/>
                </a:cubicBezTo>
                <a:cubicBezTo>
                  <a:pt x="3057" y="20416"/>
                  <a:pt x="3043" y="20404"/>
                  <a:pt x="3031" y="20404"/>
                </a:cubicBezTo>
                <a:close/>
                <a:moveTo>
                  <a:pt x="15091" y="19988"/>
                </a:moveTo>
                <a:cubicBezTo>
                  <a:pt x="15015" y="20001"/>
                  <a:pt x="14940" y="20039"/>
                  <a:pt x="14902" y="20102"/>
                </a:cubicBezTo>
                <a:cubicBezTo>
                  <a:pt x="14814" y="20215"/>
                  <a:pt x="14827" y="20379"/>
                  <a:pt x="14928" y="20479"/>
                </a:cubicBezTo>
                <a:lnTo>
                  <a:pt x="14953" y="20504"/>
                </a:lnTo>
                <a:cubicBezTo>
                  <a:pt x="15004" y="20535"/>
                  <a:pt x="15065" y="20558"/>
                  <a:pt x="15127" y="20558"/>
                </a:cubicBezTo>
                <a:cubicBezTo>
                  <a:pt x="15140" y="20558"/>
                  <a:pt x="15153" y="20557"/>
                  <a:pt x="15166" y="20555"/>
                </a:cubicBezTo>
                <a:cubicBezTo>
                  <a:pt x="15241" y="20542"/>
                  <a:pt x="15305" y="20504"/>
                  <a:pt x="15355" y="20441"/>
                </a:cubicBezTo>
                <a:cubicBezTo>
                  <a:pt x="15443" y="20328"/>
                  <a:pt x="15417" y="20139"/>
                  <a:pt x="15292" y="20052"/>
                </a:cubicBezTo>
                <a:cubicBezTo>
                  <a:pt x="15229" y="20001"/>
                  <a:pt x="15166" y="19988"/>
                  <a:pt x="15091" y="19988"/>
                </a:cubicBezTo>
                <a:close/>
                <a:moveTo>
                  <a:pt x="11123" y="20188"/>
                </a:moveTo>
                <a:cubicBezTo>
                  <a:pt x="11161" y="20188"/>
                  <a:pt x="11199" y="20201"/>
                  <a:pt x="11230" y="20228"/>
                </a:cubicBezTo>
                <a:cubicBezTo>
                  <a:pt x="11243" y="20228"/>
                  <a:pt x="11243" y="20240"/>
                  <a:pt x="11256" y="20240"/>
                </a:cubicBezTo>
                <a:cubicBezTo>
                  <a:pt x="11281" y="20265"/>
                  <a:pt x="11306" y="20303"/>
                  <a:pt x="11306" y="20354"/>
                </a:cubicBezTo>
                <a:cubicBezTo>
                  <a:pt x="11318" y="20404"/>
                  <a:pt x="11306" y="20454"/>
                  <a:pt x="11268" y="20491"/>
                </a:cubicBezTo>
                <a:cubicBezTo>
                  <a:pt x="11243" y="20530"/>
                  <a:pt x="11192" y="20555"/>
                  <a:pt x="11155" y="20555"/>
                </a:cubicBezTo>
                <a:cubicBezTo>
                  <a:pt x="11143" y="20558"/>
                  <a:pt x="11130" y="20559"/>
                  <a:pt x="11118" y="20559"/>
                </a:cubicBezTo>
                <a:cubicBezTo>
                  <a:pt x="11081" y="20559"/>
                  <a:pt x="11045" y="20545"/>
                  <a:pt x="11016" y="20517"/>
                </a:cubicBezTo>
                <a:cubicBezTo>
                  <a:pt x="10966" y="20491"/>
                  <a:pt x="10941" y="20454"/>
                  <a:pt x="10941" y="20404"/>
                </a:cubicBezTo>
                <a:cubicBezTo>
                  <a:pt x="10929" y="20354"/>
                  <a:pt x="10941" y="20303"/>
                  <a:pt x="10979" y="20265"/>
                </a:cubicBezTo>
                <a:cubicBezTo>
                  <a:pt x="11015" y="20214"/>
                  <a:pt x="11069" y="20188"/>
                  <a:pt x="11123" y="20188"/>
                </a:cubicBezTo>
                <a:close/>
                <a:moveTo>
                  <a:pt x="9542" y="20050"/>
                </a:moveTo>
                <a:cubicBezTo>
                  <a:pt x="9454" y="20050"/>
                  <a:pt x="9366" y="20089"/>
                  <a:pt x="9306" y="20164"/>
                </a:cubicBezTo>
                <a:cubicBezTo>
                  <a:pt x="9269" y="20215"/>
                  <a:pt x="9244" y="20290"/>
                  <a:pt x="9256" y="20366"/>
                </a:cubicBezTo>
                <a:cubicBezTo>
                  <a:pt x="9269" y="20429"/>
                  <a:pt x="9294" y="20491"/>
                  <a:pt x="9344" y="20530"/>
                </a:cubicBezTo>
                <a:cubicBezTo>
                  <a:pt x="9344" y="20542"/>
                  <a:pt x="9356" y="20555"/>
                  <a:pt x="9369" y="20555"/>
                </a:cubicBezTo>
                <a:cubicBezTo>
                  <a:pt x="9417" y="20593"/>
                  <a:pt x="9465" y="20609"/>
                  <a:pt x="9519" y="20609"/>
                </a:cubicBezTo>
                <a:cubicBezTo>
                  <a:pt x="9536" y="20609"/>
                  <a:pt x="9553" y="20608"/>
                  <a:pt x="9571" y="20605"/>
                </a:cubicBezTo>
                <a:cubicBezTo>
                  <a:pt x="9646" y="20605"/>
                  <a:pt x="9721" y="20567"/>
                  <a:pt x="9759" y="20504"/>
                </a:cubicBezTo>
                <a:cubicBezTo>
                  <a:pt x="9809" y="20441"/>
                  <a:pt x="9834" y="20366"/>
                  <a:pt x="9822" y="20290"/>
                </a:cubicBezTo>
                <a:cubicBezTo>
                  <a:pt x="9809" y="20215"/>
                  <a:pt x="9772" y="20152"/>
                  <a:pt x="9708" y="20102"/>
                </a:cubicBezTo>
                <a:cubicBezTo>
                  <a:pt x="9658" y="20067"/>
                  <a:pt x="9600" y="20050"/>
                  <a:pt x="9542" y="20050"/>
                </a:cubicBezTo>
                <a:close/>
                <a:moveTo>
                  <a:pt x="3912" y="18115"/>
                </a:moveTo>
                <a:lnTo>
                  <a:pt x="4100" y="18605"/>
                </a:lnTo>
                <a:cubicBezTo>
                  <a:pt x="4175" y="18781"/>
                  <a:pt x="4251" y="18970"/>
                  <a:pt x="4351" y="19133"/>
                </a:cubicBezTo>
                <a:cubicBezTo>
                  <a:pt x="4540" y="19423"/>
                  <a:pt x="4804" y="19661"/>
                  <a:pt x="5106" y="19825"/>
                </a:cubicBezTo>
                <a:cubicBezTo>
                  <a:pt x="5257" y="19901"/>
                  <a:pt x="5421" y="19963"/>
                  <a:pt x="5584" y="20001"/>
                </a:cubicBezTo>
                <a:cubicBezTo>
                  <a:pt x="5421" y="20228"/>
                  <a:pt x="5232" y="20454"/>
                  <a:pt x="4980" y="20580"/>
                </a:cubicBezTo>
                <a:cubicBezTo>
                  <a:pt x="4914" y="20610"/>
                  <a:pt x="4854" y="20625"/>
                  <a:pt x="4796" y="20625"/>
                </a:cubicBezTo>
                <a:cubicBezTo>
                  <a:pt x="4731" y="20625"/>
                  <a:pt x="4669" y="20606"/>
                  <a:pt x="4603" y="20567"/>
                </a:cubicBezTo>
                <a:cubicBezTo>
                  <a:pt x="4477" y="20504"/>
                  <a:pt x="4364" y="20416"/>
                  <a:pt x="4264" y="20328"/>
                </a:cubicBezTo>
                <a:cubicBezTo>
                  <a:pt x="4037" y="20127"/>
                  <a:pt x="3836" y="19901"/>
                  <a:pt x="3685" y="19649"/>
                </a:cubicBezTo>
                <a:cubicBezTo>
                  <a:pt x="3534" y="19423"/>
                  <a:pt x="3370" y="19146"/>
                  <a:pt x="3434" y="18870"/>
                </a:cubicBezTo>
                <a:cubicBezTo>
                  <a:pt x="3471" y="18719"/>
                  <a:pt x="3560" y="18580"/>
                  <a:pt x="3647" y="18454"/>
                </a:cubicBezTo>
                <a:cubicBezTo>
                  <a:pt x="3723" y="18328"/>
                  <a:pt x="3811" y="18216"/>
                  <a:pt x="3912" y="18115"/>
                </a:cubicBezTo>
                <a:close/>
                <a:moveTo>
                  <a:pt x="11119" y="20090"/>
                </a:moveTo>
                <a:cubicBezTo>
                  <a:pt x="11036" y="20090"/>
                  <a:pt x="10954" y="20129"/>
                  <a:pt x="10903" y="20203"/>
                </a:cubicBezTo>
                <a:cubicBezTo>
                  <a:pt x="10853" y="20265"/>
                  <a:pt x="10828" y="20340"/>
                  <a:pt x="10840" y="20416"/>
                </a:cubicBezTo>
                <a:cubicBezTo>
                  <a:pt x="10853" y="20479"/>
                  <a:pt x="10878" y="20530"/>
                  <a:pt x="10929" y="20580"/>
                </a:cubicBezTo>
                <a:lnTo>
                  <a:pt x="10954" y="20605"/>
                </a:lnTo>
                <a:cubicBezTo>
                  <a:pt x="11005" y="20636"/>
                  <a:pt x="11066" y="20658"/>
                  <a:pt x="11128" y="20658"/>
                </a:cubicBezTo>
                <a:cubicBezTo>
                  <a:pt x="11141" y="20658"/>
                  <a:pt x="11154" y="20657"/>
                  <a:pt x="11167" y="20655"/>
                </a:cubicBezTo>
                <a:cubicBezTo>
                  <a:pt x="11243" y="20642"/>
                  <a:pt x="11306" y="20605"/>
                  <a:pt x="11343" y="20542"/>
                </a:cubicBezTo>
                <a:cubicBezTo>
                  <a:pt x="11393" y="20491"/>
                  <a:pt x="11419" y="20416"/>
                  <a:pt x="11406" y="20340"/>
                </a:cubicBezTo>
                <a:cubicBezTo>
                  <a:pt x="11393" y="20265"/>
                  <a:pt x="11356" y="20190"/>
                  <a:pt x="11293" y="20152"/>
                </a:cubicBezTo>
                <a:cubicBezTo>
                  <a:pt x="11240" y="20110"/>
                  <a:pt x="11179" y="20090"/>
                  <a:pt x="11119" y="20090"/>
                </a:cubicBezTo>
                <a:close/>
                <a:moveTo>
                  <a:pt x="12739" y="20361"/>
                </a:moveTo>
                <a:cubicBezTo>
                  <a:pt x="12773" y="20361"/>
                  <a:pt x="12803" y="20372"/>
                  <a:pt x="12840" y="20391"/>
                </a:cubicBezTo>
                <a:cubicBezTo>
                  <a:pt x="12840" y="20404"/>
                  <a:pt x="12852" y="20404"/>
                  <a:pt x="12852" y="20416"/>
                </a:cubicBezTo>
                <a:cubicBezTo>
                  <a:pt x="12877" y="20441"/>
                  <a:pt x="12902" y="20479"/>
                  <a:pt x="12902" y="20517"/>
                </a:cubicBezTo>
                <a:cubicBezTo>
                  <a:pt x="12916" y="20567"/>
                  <a:pt x="12902" y="20617"/>
                  <a:pt x="12865" y="20655"/>
                </a:cubicBezTo>
                <a:cubicBezTo>
                  <a:pt x="12840" y="20693"/>
                  <a:pt x="12802" y="20718"/>
                  <a:pt x="12752" y="20731"/>
                </a:cubicBezTo>
                <a:cubicBezTo>
                  <a:pt x="12701" y="20731"/>
                  <a:pt x="12651" y="20718"/>
                  <a:pt x="12614" y="20693"/>
                </a:cubicBezTo>
                <a:cubicBezTo>
                  <a:pt x="12575" y="20667"/>
                  <a:pt x="12550" y="20617"/>
                  <a:pt x="12538" y="20567"/>
                </a:cubicBezTo>
                <a:cubicBezTo>
                  <a:pt x="12538" y="20517"/>
                  <a:pt x="12550" y="20466"/>
                  <a:pt x="12575" y="20429"/>
                </a:cubicBezTo>
                <a:cubicBezTo>
                  <a:pt x="12601" y="20391"/>
                  <a:pt x="12651" y="20366"/>
                  <a:pt x="12701" y="20366"/>
                </a:cubicBezTo>
                <a:cubicBezTo>
                  <a:pt x="12715" y="20362"/>
                  <a:pt x="12727" y="20361"/>
                  <a:pt x="12739" y="20361"/>
                </a:cubicBezTo>
                <a:close/>
                <a:moveTo>
                  <a:pt x="4327" y="17607"/>
                </a:moveTo>
                <a:cubicBezTo>
                  <a:pt x="4314" y="17607"/>
                  <a:pt x="4300" y="17613"/>
                  <a:pt x="4289" y="17624"/>
                </a:cubicBezTo>
                <a:cubicBezTo>
                  <a:pt x="4175" y="17738"/>
                  <a:pt x="4063" y="17839"/>
                  <a:pt x="3949" y="17951"/>
                </a:cubicBezTo>
                <a:cubicBezTo>
                  <a:pt x="3949" y="17951"/>
                  <a:pt x="3937" y="17964"/>
                  <a:pt x="3924" y="17964"/>
                </a:cubicBezTo>
                <a:cubicBezTo>
                  <a:pt x="3899" y="17964"/>
                  <a:pt x="3861" y="17989"/>
                  <a:pt x="3873" y="18015"/>
                </a:cubicBezTo>
                <a:cubicBezTo>
                  <a:pt x="3773" y="18127"/>
                  <a:pt x="3672" y="18241"/>
                  <a:pt x="3585" y="18367"/>
                </a:cubicBezTo>
                <a:cubicBezTo>
                  <a:pt x="3496" y="18492"/>
                  <a:pt x="3421" y="18618"/>
                  <a:pt x="3370" y="18756"/>
                </a:cubicBezTo>
                <a:cubicBezTo>
                  <a:pt x="3320" y="18895"/>
                  <a:pt x="3308" y="19046"/>
                  <a:pt x="3345" y="19184"/>
                </a:cubicBezTo>
                <a:cubicBezTo>
                  <a:pt x="3384" y="19334"/>
                  <a:pt x="3459" y="19473"/>
                  <a:pt x="3546" y="19611"/>
                </a:cubicBezTo>
                <a:cubicBezTo>
                  <a:pt x="3710" y="19888"/>
                  <a:pt x="3912" y="20139"/>
                  <a:pt x="4163" y="20366"/>
                </a:cubicBezTo>
                <a:cubicBezTo>
                  <a:pt x="4276" y="20466"/>
                  <a:pt x="4390" y="20567"/>
                  <a:pt x="4527" y="20642"/>
                </a:cubicBezTo>
                <a:cubicBezTo>
                  <a:pt x="4611" y="20697"/>
                  <a:pt x="4707" y="20733"/>
                  <a:pt x="4807" y="20733"/>
                </a:cubicBezTo>
                <a:cubicBezTo>
                  <a:pt x="4843" y="20733"/>
                  <a:pt x="4880" y="20728"/>
                  <a:pt x="4918" y="20718"/>
                </a:cubicBezTo>
                <a:cubicBezTo>
                  <a:pt x="5081" y="20667"/>
                  <a:pt x="5232" y="20555"/>
                  <a:pt x="5357" y="20429"/>
                </a:cubicBezTo>
                <a:cubicBezTo>
                  <a:pt x="5483" y="20303"/>
                  <a:pt x="5584" y="20164"/>
                  <a:pt x="5684" y="20027"/>
                </a:cubicBezTo>
                <a:cubicBezTo>
                  <a:pt x="5709" y="20027"/>
                  <a:pt x="5723" y="20027"/>
                  <a:pt x="5735" y="20001"/>
                </a:cubicBezTo>
                <a:lnTo>
                  <a:pt x="5961" y="19700"/>
                </a:lnTo>
                <a:cubicBezTo>
                  <a:pt x="5999" y="19636"/>
                  <a:pt x="6062" y="19561"/>
                  <a:pt x="5999" y="19473"/>
                </a:cubicBezTo>
                <a:cubicBezTo>
                  <a:pt x="5974" y="19448"/>
                  <a:pt x="5924" y="19423"/>
                  <a:pt x="5885" y="19410"/>
                </a:cubicBezTo>
                <a:lnTo>
                  <a:pt x="5735" y="19334"/>
                </a:lnTo>
                <a:lnTo>
                  <a:pt x="5471" y="19184"/>
                </a:lnTo>
                <a:cubicBezTo>
                  <a:pt x="5131" y="18945"/>
                  <a:pt x="4842" y="18643"/>
                  <a:pt x="4641" y="18278"/>
                </a:cubicBezTo>
                <a:cubicBezTo>
                  <a:pt x="4515" y="18077"/>
                  <a:pt x="4427" y="17864"/>
                  <a:pt x="4364" y="17637"/>
                </a:cubicBezTo>
                <a:cubicBezTo>
                  <a:pt x="4357" y="17616"/>
                  <a:pt x="4343" y="17607"/>
                  <a:pt x="4327" y="17607"/>
                </a:cubicBezTo>
                <a:close/>
                <a:moveTo>
                  <a:pt x="14307" y="20402"/>
                </a:moveTo>
                <a:cubicBezTo>
                  <a:pt x="14347" y="20402"/>
                  <a:pt x="14388" y="20415"/>
                  <a:pt x="14425" y="20441"/>
                </a:cubicBezTo>
                <a:lnTo>
                  <a:pt x="14437" y="20454"/>
                </a:lnTo>
                <a:cubicBezTo>
                  <a:pt x="14475" y="20479"/>
                  <a:pt x="14487" y="20517"/>
                  <a:pt x="14487" y="20567"/>
                </a:cubicBezTo>
                <a:cubicBezTo>
                  <a:pt x="14500" y="20617"/>
                  <a:pt x="14487" y="20667"/>
                  <a:pt x="14462" y="20706"/>
                </a:cubicBezTo>
                <a:cubicBezTo>
                  <a:pt x="14425" y="20743"/>
                  <a:pt x="14386" y="20768"/>
                  <a:pt x="14336" y="20768"/>
                </a:cubicBezTo>
                <a:cubicBezTo>
                  <a:pt x="14323" y="20771"/>
                  <a:pt x="14311" y="20773"/>
                  <a:pt x="14298" y="20773"/>
                </a:cubicBezTo>
                <a:cubicBezTo>
                  <a:pt x="14261" y="20773"/>
                  <a:pt x="14226" y="20759"/>
                  <a:pt x="14198" y="20731"/>
                </a:cubicBezTo>
                <a:cubicBezTo>
                  <a:pt x="14110" y="20681"/>
                  <a:pt x="14098" y="20555"/>
                  <a:pt x="14160" y="20479"/>
                </a:cubicBezTo>
                <a:cubicBezTo>
                  <a:pt x="14197" y="20428"/>
                  <a:pt x="14251" y="20402"/>
                  <a:pt x="14307" y="20402"/>
                </a:cubicBezTo>
                <a:close/>
                <a:moveTo>
                  <a:pt x="12728" y="20262"/>
                </a:moveTo>
                <a:cubicBezTo>
                  <a:pt x="12715" y="20262"/>
                  <a:pt x="12702" y="20263"/>
                  <a:pt x="12689" y="20265"/>
                </a:cubicBezTo>
                <a:cubicBezTo>
                  <a:pt x="12614" y="20278"/>
                  <a:pt x="12538" y="20315"/>
                  <a:pt x="12500" y="20379"/>
                </a:cubicBezTo>
                <a:cubicBezTo>
                  <a:pt x="12450" y="20429"/>
                  <a:pt x="12438" y="20504"/>
                  <a:pt x="12438" y="20580"/>
                </a:cubicBezTo>
                <a:cubicBezTo>
                  <a:pt x="12450" y="20642"/>
                  <a:pt x="12475" y="20706"/>
                  <a:pt x="12525" y="20743"/>
                </a:cubicBezTo>
                <a:cubicBezTo>
                  <a:pt x="12538" y="20756"/>
                  <a:pt x="12538" y="20768"/>
                  <a:pt x="12550" y="20768"/>
                </a:cubicBezTo>
                <a:cubicBezTo>
                  <a:pt x="12599" y="20806"/>
                  <a:pt x="12654" y="20823"/>
                  <a:pt x="12711" y="20823"/>
                </a:cubicBezTo>
                <a:cubicBezTo>
                  <a:pt x="12729" y="20823"/>
                  <a:pt x="12747" y="20821"/>
                  <a:pt x="12765" y="20818"/>
                </a:cubicBezTo>
                <a:cubicBezTo>
                  <a:pt x="12840" y="20818"/>
                  <a:pt x="12902" y="20781"/>
                  <a:pt x="12953" y="20718"/>
                </a:cubicBezTo>
                <a:cubicBezTo>
                  <a:pt x="12991" y="20655"/>
                  <a:pt x="13016" y="20580"/>
                  <a:pt x="13003" y="20504"/>
                </a:cubicBezTo>
                <a:cubicBezTo>
                  <a:pt x="12991" y="20429"/>
                  <a:pt x="12953" y="20366"/>
                  <a:pt x="12890" y="20315"/>
                </a:cubicBezTo>
                <a:cubicBezTo>
                  <a:pt x="12849" y="20285"/>
                  <a:pt x="12790" y="20262"/>
                  <a:pt x="12728" y="20262"/>
                </a:cubicBezTo>
                <a:close/>
                <a:moveTo>
                  <a:pt x="8702" y="20454"/>
                </a:moveTo>
                <a:cubicBezTo>
                  <a:pt x="8753" y="20454"/>
                  <a:pt x="8791" y="20466"/>
                  <a:pt x="8841" y="20491"/>
                </a:cubicBezTo>
                <a:cubicBezTo>
                  <a:pt x="8841" y="20504"/>
                  <a:pt x="8853" y="20504"/>
                  <a:pt x="8853" y="20517"/>
                </a:cubicBezTo>
                <a:cubicBezTo>
                  <a:pt x="8878" y="20542"/>
                  <a:pt x="8904" y="20580"/>
                  <a:pt x="8904" y="20617"/>
                </a:cubicBezTo>
                <a:cubicBezTo>
                  <a:pt x="8917" y="20667"/>
                  <a:pt x="8904" y="20718"/>
                  <a:pt x="8866" y="20756"/>
                </a:cubicBezTo>
                <a:cubicBezTo>
                  <a:pt x="8841" y="20793"/>
                  <a:pt x="8803" y="20818"/>
                  <a:pt x="8753" y="20831"/>
                </a:cubicBezTo>
                <a:cubicBezTo>
                  <a:pt x="8702" y="20831"/>
                  <a:pt x="8652" y="20818"/>
                  <a:pt x="8615" y="20793"/>
                </a:cubicBezTo>
                <a:cubicBezTo>
                  <a:pt x="8577" y="20756"/>
                  <a:pt x="8551" y="20718"/>
                  <a:pt x="8539" y="20667"/>
                </a:cubicBezTo>
                <a:cubicBezTo>
                  <a:pt x="8526" y="20617"/>
                  <a:pt x="8551" y="20567"/>
                  <a:pt x="8577" y="20530"/>
                </a:cubicBezTo>
                <a:cubicBezTo>
                  <a:pt x="8602" y="20491"/>
                  <a:pt x="8652" y="20466"/>
                  <a:pt x="8702" y="20454"/>
                </a:cubicBezTo>
                <a:close/>
                <a:moveTo>
                  <a:pt x="252" y="20504"/>
                </a:moveTo>
                <a:cubicBezTo>
                  <a:pt x="265" y="20542"/>
                  <a:pt x="277" y="20580"/>
                  <a:pt x="290" y="20605"/>
                </a:cubicBezTo>
                <a:cubicBezTo>
                  <a:pt x="265" y="20617"/>
                  <a:pt x="252" y="20630"/>
                  <a:pt x="265" y="20667"/>
                </a:cubicBezTo>
                <a:cubicBezTo>
                  <a:pt x="277" y="20718"/>
                  <a:pt x="302" y="20781"/>
                  <a:pt x="327" y="20843"/>
                </a:cubicBezTo>
                <a:cubicBezTo>
                  <a:pt x="302" y="20781"/>
                  <a:pt x="265" y="20718"/>
                  <a:pt x="240" y="20655"/>
                </a:cubicBezTo>
                <a:cubicBezTo>
                  <a:pt x="240" y="20605"/>
                  <a:pt x="240" y="20555"/>
                  <a:pt x="252" y="20504"/>
                </a:cubicBezTo>
                <a:close/>
                <a:moveTo>
                  <a:pt x="14306" y="20304"/>
                </a:moveTo>
                <a:cubicBezTo>
                  <a:pt x="14221" y="20304"/>
                  <a:pt x="14136" y="20343"/>
                  <a:pt x="14085" y="20416"/>
                </a:cubicBezTo>
                <a:cubicBezTo>
                  <a:pt x="13997" y="20530"/>
                  <a:pt x="14009" y="20693"/>
                  <a:pt x="14110" y="20793"/>
                </a:cubicBezTo>
                <a:lnTo>
                  <a:pt x="14135" y="20818"/>
                </a:lnTo>
                <a:cubicBezTo>
                  <a:pt x="14187" y="20850"/>
                  <a:pt x="14247" y="20872"/>
                  <a:pt x="14308" y="20872"/>
                </a:cubicBezTo>
                <a:cubicBezTo>
                  <a:pt x="14322" y="20872"/>
                  <a:pt x="14335" y="20871"/>
                  <a:pt x="14349" y="20869"/>
                </a:cubicBezTo>
                <a:cubicBezTo>
                  <a:pt x="14425" y="20857"/>
                  <a:pt x="14487" y="20818"/>
                  <a:pt x="14537" y="20756"/>
                </a:cubicBezTo>
                <a:cubicBezTo>
                  <a:pt x="14575" y="20706"/>
                  <a:pt x="14601" y="20630"/>
                  <a:pt x="14588" y="20555"/>
                </a:cubicBezTo>
                <a:cubicBezTo>
                  <a:pt x="14575" y="20479"/>
                  <a:pt x="14537" y="20404"/>
                  <a:pt x="14475" y="20366"/>
                </a:cubicBezTo>
                <a:cubicBezTo>
                  <a:pt x="14427" y="20324"/>
                  <a:pt x="14367" y="20304"/>
                  <a:pt x="14306" y="20304"/>
                </a:cubicBezTo>
                <a:close/>
                <a:moveTo>
                  <a:pt x="8741" y="20361"/>
                </a:moveTo>
                <a:cubicBezTo>
                  <a:pt x="8725" y="20361"/>
                  <a:pt x="8708" y="20363"/>
                  <a:pt x="8690" y="20366"/>
                </a:cubicBezTo>
                <a:cubicBezTo>
                  <a:pt x="8615" y="20379"/>
                  <a:pt x="8539" y="20416"/>
                  <a:pt x="8501" y="20466"/>
                </a:cubicBezTo>
                <a:cubicBezTo>
                  <a:pt x="8414" y="20592"/>
                  <a:pt x="8426" y="20743"/>
                  <a:pt x="8526" y="20843"/>
                </a:cubicBezTo>
                <a:lnTo>
                  <a:pt x="8551" y="20869"/>
                </a:lnTo>
                <a:cubicBezTo>
                  <a:pt x="8600" y="20907"/>
                  <a:pt x="8655" y="20924"/>
                  <a:pt x="8712" y="20924"/>
                </a:cubicBezTo>
                <a:cubicBezTo>
                  <a:pt x="8730" y="20924"/>
                  <a:pt x="8748" y="20922"/>
                  <a:pt x="8766" y="20919"/>
                </a:cubicBezTo>
                <a:cubicBezTo>
                  <a:pt x="8841" y="20919"/>
                  <a:pt x="8904" y="20869"/>
                  <a:pt x="8954" y="20818"/>
                </a:cubicBezTo>
                <a:cubicBezTo>
                  <a:pt x="8992" y="20756"/>
                  <a:pt x="9017" y="20681"/>
                  <a:pt x="9004" y="20605"/>
                </a:cubicBezTo>
                <a:cubicBezTo>
                  <a:pt x="8992" y="20530"/>
                  <a:pt x="8954" y="20466"/>
                  <a:pt x="8891" y="20416"/>
                </a:cubicBezTo>
                <a:cubicBezTo>
                  <a:pt x="8843" y="20377"/>
                  <a:pt x="8795" y="20361"/>
                  <a:pt x="8741" y="20361"/>
                </a:cubicBezTo>
                <a:close/>
                <a:moveTo>
                  <a:pt x="10338" y="20625"/>
                </a:moveTo>
                <a:cubicBezTo>
                  <a:pt x="10375" y="20625"/>
                  <a:pt x="10410" y="20640"/>
                  <a:pt x="10438" y="20667"/>
                </a:cubicBezTo>
                <a:lnTo>
                  <a:pt x="10451" y="20681"/>
                </a:lnTo>
                <a:cubicBezTo>
                  <a:pt x="10513" y="20743"/>
                  <a:pt x="10526" y="20843"/>
                  <a:pt x="10476" y="20919"/>
                </a:cubicBezTo>
                <a:cubicBezTo>
                  <a:pt x="10438" y="20969"/>
                  <a:pt x="10400" y="20994"/>
                  <a:pt x="10350" y="20994"/>
                </a:cubicBezTo>
                <a:cubicBezTo>
                  <a:pt x="10337" y="20998"/>
                  <a:pt x="10325" y="20999"/>
                  <a:pt x="10312" y="20999"/>
                </a:cubicBezTo>
                <a:cubicBezTo>
                  <a:pt x="10275" y="20999"/>
                  <a:pt x="10240" y="20985"/>
                  <a:pt x="10211" y="20957"/>
                </a:cubicBezTo>
                <a:cubicBezTo>
                  <a:pt x="10174" y="20932"/>
                  <a:pt x="10149" y="20882"/>
                  <a:pt x="10136" y="20831"/>
                </a:cubicBezTo>
                <a:cubicBezTo>
                  <a:pt x="10136" y="20793"/>
                  <a:pt x="10149" y="20743"/>
                  <a:pt x="10174" y="20706"/>
                </a:cubicBezTo>
                <a:cubicBezTo>
                  <a:pt x="10199" y="20655"/>
                  <a:pt x="10250" y="20630"/>
                  <a:pt x="10300" y="20630"/>
                </a:cubicBezTo>
                <a:cubicBezTo>
                  <a:pt x="10313" y="20627"/>
                  <a:pt x="10325" y="20625"/>
                  <a:pt x="10338" y="20625"/>
                </a:cubicBezTo>
                <a:close/>
                <a:moveTo>
                  <a:pt x="11884" y="20667"/>
                </a:moveTo>
                <a:cubicBezTo>
                  <a:pt x="11935" y="20667"/>
                  <a:pt x="11985" y="20681"/>
                  <a:pt x="12022" y="20706"/>
                </a:cubicBezTo>
                <a:cubicBezTo>
                  <a:pt x="12022" y="20718"/>
                  <a:pt x="12035" y="20718"/>
                  <a:pt x="12035" y="20731"/>
                </a:cubicBezTo>
                <a:cubicBezTo>
                  <a:pt x="12072" y="20756"/>
                  <a:pt x="12086" y="20793"/>
                  <a:pt x="12098" y="20831"/>
                </a:cubicBezTo>
                <a:cubicBezTo>
                  <a:pt x="12098" y="20882"/>
                  <a:pt x="12086" y="20932"/>
                  <a:pt x="12060" y="20969"/>
                </a:cubicBezTo>
                <a:cubicBezTo>
                  <a:pt x="12022" y="21007"/>
                  <a:pt x="11985" y="21033"/>
                  <a:pt x="11935" y="21045"/>
                </a:cubicBezTo>
                <a:cubicBezTo>
                  <a:pt x="11884" y="21045"/>
                  <a:pt x="11834" y="21033"/>
                  <a:pt x="11796" y="21007"/>
                </a:cubicBezTo>
                <a:cubicBezTo>
                  <a:pt x="11720" y="20944"/>
                  <a:pt x="11695" y="20831"/>
                  <a:pt x="11759" y="20743"/>
                </a:cubicBezTo>
                <a:cubicBezTo>
                  <a:pt x="11796" y="20706"/>
                  <a:pt x="11834" y="20681"/>
                  <a:pt x="11884" y="20667"/>
                </a:cubicBezTo>
                <a:close/>
                <a:moveTo>
                  <a:pt x="10327" y="20526"/>
                </a:moveTo>
                <a:cubicBezTo>
                  <a:pt x="10313" y="20526"/>
                  <a:pt x="10300" y="20527"/>
                  <a:pt x="10287" y="20530"/>
                </a:cubicBezTo>
                <a:cubicBezTo>
                  <a:pt x="10211" y="20542"/>
                  <a:pt x="10136" y="20580"/>
                  <a:pt x="10099" y="20642"/>
                </a:cubicBezTo>
                <a:cubicBezTo>
                  <a:pt x="10010" y="20756"/>
                  <a:pt x="10023" y="20919"/>
                  <a:pt x="10124" y="21020"/>
                </a:cubicBezTo>
                <a:cubicBezTo>
                  <a:pt x="10136" y="21020"/>
                  <a:pt x="10136" y="21033"/>
                  <a:pt x="10149" y="21033"/>
                </a:cubicBezTo>
                <a:cubicBezTo>
                  <a:pt x="10200" y="21074"/>
                  <a:pt x="10261" y="21098"/>
                  <a:pt x="10322" y="21098"/>
                </a:cubicBezTo>
                <a:cubicBezTo>
                  <a:pt x="10336" y="21098"/>
                  <a:pt x="10349" y="21097"/>
                  <a:pt x="10362" y="21095"/>
                </a:cubicBezTo>
                <a:cubicBezTo>
                  <a:pt x="10438" y="21083"/>
                  <a:pt x="10501" y="21045"/>
                  <a:pt x="10551" y="20982"/>
                </a:cubicBezTo>
                <a:cubicBezTo>
                  <a:pt x="10589" y="20919"/>
                  <a:pt x="10614" y="20843"/>
                  <a:pt x="10602" y="20768"/>
                </a:cubicBezTo>
                <a:cubicBezTo>
                  <a:pt x="10589" y="20693"/>
                  <a:pt x="10551" y="20630"/>
                  <a:pt x="10488" y="20592"/>
                </a:cubicBezTo>
                <a:cubicBezTo>
                  <a:pt x="10447" y="20551"/>
                  <a:pt x="10388" y="20526"/>
                  <a:pt x="10327" y="20526"/>
                </a:cubicBezTo>
                <a:close/>
                <a:moveTo>
                  <a:pt x="11925" y="20575"/>
                </a:moveTo>
                <a:cubicBezTo>
                  <a:pt x="11907" y="20575"/>
                  <a:pt x="11889" y="20577"/>
                  <a:pt x="11871" y="20580"/>
                </a:cubicBezTo>
                <a:cubicBezTo>
                  <a:pt x="11796" y="20592"/>
                  <a:pt x="11733" y="20630"/>
                  <a:pt x="11683" y="20681"/>
                </a:cubicBezTo>
                <a:cubicBezTo>
                  <a:pt x="11595" y="20806"/>
                  <a:pt x="11608" y="20957"/>
                  <a:pt x="11708" y="21058"/>
                </a:cubicBezTo>
                <a:cubicBezTo>
                  <a:pt x="11720" y="21070"/>
                  <a:pt x="11733" y="21070"/>
                  <a:pt x="11733" y="21083"/>
                </a:cubicBezTo>
                <a:cubicBezTo>
                  <a:pt x="11781" y="21121"/>
                  <a:pt x="11837" y="21138"/>
                  <a:pt x="11894" y="21138"/>
                </a:cubicBezTo>
                <a:cubicBezTo>
                  <a:pt x="11911" y="21138"/>
                  <a:pt x="11929" y="21136"/>
                  <a:pt x="11947" y="21133"/>
                </a:cubicBezTo>
                <a:cubicBezTo>
                  <a:pt x="12022" y="21133"/>
                  <a:pt x="12086" y="21095"/>
                  <a:pt x="12136" y="21033"/>
                </a:cubicBezTo>
                <a:cubicBezTo>
                  <a:pt x="12186" y="20969"/>
                  <a:pt x="12198" y="20894"/>
                  <a:pt x="12186" y="20818"/>
                </a:cubicBezTo>
                <a:cubicBezTo>
                  <a:pt x="12173" y="20743"/>
                  <a:pt x="12136" y="20681"/>
                  <a:pt x="12086" y="20630"/>
                </a:cubicBezTo>
                <a:cubicBezTo>
                  <a:pt x="12037" y="20592"/>
                  <a:pt x="11982" y="20575"/>
                  <a:pt x="11925" y="20575"/>
                </a:cubicBezTo>
                <a:close/>
                <a:moveTo>
                  <a:pt x="340" y="20391"/>
                </a:moveTo>
                <a:cubicBezTo>
                  <a:pt x="466" y="20655"/>
                  <a:pt x="592" y="20919"/>
                  <a:pt x="705" y="21184"/>
                </a:cubicBezTo>
                <a:cubicBezTo>
                  <a:pt x="617" y="21007"/>
                  <a:pt x="503" y="20831"/>
                  <a:pt x="416" y="20655"/>
                </a:cubicBezTo>
                <a:cubicBezTo>
                  <a:pt x="403" y="20630"/>
                  <a:pt x="391" y="20605"/>
                  <a:pt x="391" y="20580"/>
                </a:cubicBezTo>
                <a:cubicBezTo>
                  <a:pt x="365" y="20530"/>
                  <a:pt x="352" y="20466"/>
                  <a:pt x="340" y="20416"/>
                </a:cubicBezTo>
                <a:lnTo>
                  <a:pt x="340" y="20391"/>
                </a:lnTo>
                <a:close/>
                <a:moveTo>
                  <a:pt x="13518" y="20839"/>
                </a:moveTo>
                <a:cubicBezTo>
                  <a:pt x="13555" y="20839"/>
                  <a:pt x="13591" y="20853"/>
                  <a:pt x="13620" y="20882"/>
                </a:cubicBezTo>
                <a:cubicBezTo>
                  <a:pt x="13632" y="20882"/>
                  <a:pt x="13632" y="20894"/>
                  <a:pt x="13632" y="20894"/>
                </a:cubicBezTo>
                <a:cubicBezTo>
                  <a:pt x="13707" y="20957"/>
                  <a:pt x="13707" y="21058"/>
                  <a:pt x="13657" y="21133"/>
                </a:cubicBezTo>
                <a:cubicBezTo>
                  <a:pt x="13621" y="21184"/>
                  <a:pt x="13567" y="21210"/>
                  <a:pt x="13511" y="21210"/>
                </a:cubicBezTo>
                <a:cubicBezTo>
                  <a:pt x="13471" y="21210"/>
                  <a:pt x="13430" y="21197"/>
                  <a:pt x="13393" y="21170"/>
                </a:cubicBezTo>
                <a:cubicBezTo>
                  <a:pt x="13318" y="21108"/>
                  <a:pt x="13293" y="20994"/>
                  <a:pt x="13355" y="20919"/>
                </a:cubicBezTo>
                <a:cubicBezTo>
                  <a:pt x="13393" y="20869"/>
                  <a:pt x="13431" y="20843"/>
                  <a:pt x="13481" y="20843"/>
                </a:cubicBezTo>
                <a:cubicBezTo>
                  <a:pt x="13493" y="20841"/>
                  <a:pt x="13506" y="20839"/>
                  <a:pt x="13518" y="20839"/>
                </a:cubicBezTo>
                <a:close/>
                <a:moveTo>
                  <a:pt x="6392" y="20868"/>
                </a:moveTo>
                <a:cubicBezTo>
                  <a:pt x="6348" y="20868"/>
                  <a:pt x="6330" y="20946"/>
                  <a:pt x="6388" y="20969"/>
                </a:cubicBezTo>
                <a:cubicBezTo>
                  <a:pt x="6603" y="21033"/>
                  <a:pt x="6829" y="21120"/>
                  <a:pt x="7042" y="21221"/>
                </a:cubicBezTo>
                <a:cubicBezTo>
                  <a:pt x="7049" y="21224"/>
                  <a:pt x="7055" y="21225"/>
                  <a:pt x="7061" y="21225"/>
                </a:cubicBezTo>
                <a:cubicBezTo>
                  <a:pt x="7103" y="21225"/>
                  <a:pt x="7135" y="21155"/>
                  <a:pt x="7081" y="21133"/>
                </a:cubicBezTo>
                <a:cubicBezTo>
                  <a:pt x="6866" y="21033"/>
                  <a:pt x="6640" y="20944"/>
                  <a:pt x="6402" y="20869"/>
                </a:cubicBezTo>
                <a:cubicBezTo>
                  <a:pt x="6398" y="20868"/>
                  <a:pt x="6395" y="20868"/>
                  <a:pt x="6392" y="20868"/>
                </a:cubicBezTo>
                <a:close/>
                <a:moveTo>
                  <a:pt x="15199" y="20905"/>
                </a:moveTo>
                <a:cubicBezTo>
                  <a:pt x="15239" y="20905"/>
                  <a:pt x="15280" y="20918"/>
                  <a:pt x="15317" y="20944"/>
                </a:cubicBezTo>
                <a:lnTo>
                  <a:pt x="15330" y="20957"/>
                </a:lnTo>
                <a:cubicBezTo>
                  <a:pt x="15367" y="20982"/>
                  <a:pt x="15380" y="21020"/>
                  <a:pt x="15392" y="21070"/>
                </a:cubicBezTo>
                <a:cubicBezTo>
                  <a:pt x="15392" y="21108"/>
                  <a:pt x="15380" y="21158"/>
                  <a:pt x="15355" y="21196"/>
                </a:cubicBezTo>
                <a:cubicBezTo>
                  <a:pt x="15317" y="21246"/>
                  <a:pt x="15280" y="21271"/>
                  <a:pt x="15229" y="21271"/>
                </a:cubicBezTo>
                <a:cubicBezTo>
                  <a:pt x="15217" y="21274"/>
                  <a:pt x="15204" y="21276"/>
                  <a:pt x="15191" y="21276"/>
                </a:cubicBezTo>
                <a:cubicBezTo>
                  <a:pt x="15154" y="21276"/>
                  <a:pt x="15119" y="21262"/>
                  <a:pt x="15091" y="21234"/>
                </a:cubicBezTo>
                <a:cubicBezTo>
                  <a:pt x="15053" y="21209"/>
                  <a:pt x="15028" y="21158"/>
                  <a:pt x="15015" y="21120"/>
                </a:cubicBezTo>
                <a:cubicBezTo>
                  <a:pt x="15015" y="21070"/>
                  <a:pt x="15028" y="21020"/>
                  <a:pt x="15053" y="20982"/>
                </a:cubicBezTo>
                <a:cubicBezTo>
                  <a:pt x="15090" y="20931"/>
                  <a:pt x="15144" y="20905"/>
                  <a:pt x="15199" y="20905"/>
                </a:cubicBezTo>
                <a:close/>
                <a:moveTo>
                  <a:pt x="13506" y="20740"/>
                </a:moveTo>
                <a:cubicBezTo>
                  <a:pt x="13494" y="20740"/>
                  <a:pt x="13481" y="20741"/>
                  <a:pt x="13469" y="20743"/>
                </a:cubicBezTo>
                <a:cubicBezTo>
                  <a:pt x="13393" y="20756"/>
                  <a:pt x="13330" y="20793"/>
                  <a:pt x="13280" y="20857"/>
                </a:cubicBezTo>
                <a:cubicBezTo>
                  <a:pt x="13192" y="20969"/>
                  <a:pt x="13204" y="21133"/>
                  <a:pt x="13305" y="21234"/>
                </a:cubicBezTo>
                <a:cubicBezTo>
                  <a:pt x="13318" y="21234"/>
                  <a:pt x="13330" y="21246"/>
                  <a:pt x="13330" y="21246"/>
                </a:cubicBezTo>
                <a:cubicBezTo>
                  <a:pt x="13382" y="21288"/>
                  <a:pt x="13446" y="21308"/>
                  <a:pt x="13509" y="21308"/>
                </a:cubicBezTo>
                <a:cubicBezTo>
                  <a:pt x="13596" y="21308"/>
                  <a:pt x="13681" y="21269"/>
                  <a:pt x="13732" y="21196"/>
                </a:cubicBezTo>
                <a:cubicBezTo>
                  <a:pt x="13833" y="21070"/>
                  <a:pt x="13808" y="20894"/>
                  <a:pt x="13682" y="20806"/>
                </a:cubicBezTo>
                <a:cubicBezTo>
                  <a:pt x="13630" y="20764"/>
                  <a:pt x="13569" y="20740"/>
                  <a:pt x="13506" y="20740"/>
                </a:cubicBezTo>
                <a:close/>
                <a:moveTo>
                  <a:pt x="16398" y="21108"/>
                </a:moveTo>
                <a:lnTo>
                  <a:pt x="16411" y="21120"/>
                </a:lnTo>
                <a:cubicBezTo>
                  <a:pt x="16411" y="21120"/>
                  <a:pt x="16411" y="21133"/>
                  <a:pt x="16423" y="21133"/>
                </a:cubicBezTo>
                <a:cubicBezTo>
                  <a:pt x="16499" y="21184"/>
                  <a:pt x="16574" y="21234"/>
                  <a:pt x="16638" y="21284"/>
                </a:cubicBezTo>
                <a:lnTo>
                  <a:pt x="16625" y="21309"/>
                </a:lnTo>
                <a:lnTo>
                  <a:pt x="16361" y="21120"/>
                </a:lnTo>
                <a:cubicBezTo>
                  <a:pt x="16373" y="21120"/>
                  <a:pt x="16386" y="21120"/>
                  <a:pt x="16398" y="21108"/>
                </a:cubicBezTo>
                <a:close/>
                <a:moveTo>
                  <a:pt x="9519" y="20940"/>
                </a:moveTo>
                <a:cubicBezTo>
                  <a:pt x="9556" y="20940"/>
                  <a:pt x="9592" y="20954"/>
                  <a:pt x="9621" y="20982"/>
                </a:cubicBezTo>
                <a:cubicBezTo>
                  <a:pt x="9621" y="20982"/>
                  <a:pt x="9633" y="20982"/>
                  <a:pt x="9633" y="20994"/>
                </a:cubicBezTo>
                <a:cubicBezTo>
                  <a:pt x="9671" y="21020"/>
                  <a:pt x="9683" y="21058"/>
                  <a:pt x="9696" y="21095"/>
                </a:cubicBezTo>
                <a:cubicBezTo>
                  <a:pt x="9696" y="21145"/>
                  <a:pt x="9683" y="21196"/>
                  <a:pt x="9658" y="21234"/>
                </a:cubicBezTo>
                <a:cubicBezTo>
                  <a:pt x="9622" y="21285"/>
                  <a:pt x="9568" y="21311"/>
                  <a:pt x="9512" y="21311"/>
                </a:cubicBezTo>
                <a:cubicBezTo>
                  <a:pt x="9472" y="21311"/>
                  <a:pt x="9431" y="21297"/>
                  <a:pt x="9394" y="21271"/>
                </a:cubicBezTo>
                <a:cubicBezTo>
                  <a:pt x="9319" y="21209"/>
                  <a:pt x="9294" y="21095"/>
                  <a:pt x="9356" y="21007"/>
                </a:cubicBezTo>
                <a:cubicBezTo>
                  <a:pt x="9394" y="20969"/>
                  <a:pt x="9432" y="20944"/>
                  <a:pt x="9482" y="20944"/>
                </a:cubicBezTo>
                <a:cubicBezTo>
                  <a:pt x="9494" y="20941"/>
                  <a:pt x="9507" y="20940"/>
                  <a:pt x="9519" y="20940"/>
                </a:cubicBezTo>
                <a:close/>
                <a:moveTo>
                  <a:pt x="15755" y="21136"/>
                </a:moveTo>
                <a:cubicBezTo>
                  <a:pt x="15748" y="21136"/>
                  <a:pt x="15738" y="21139"/>
                  <a:pt x="15732" y="21145"/>
                </a:cubicBezTo>
                <a:cubicBezTo>
                  <a:pt x="15719" y="21145"/>
                  <a:pt x="15707" y="21158"/>
                  <a:pt x="15707" y="21158"/>
                </a:cubicBezTo>
                <a:cubicBezTo>
                  <a:pt x="15707" y="21170"/>
                  <a:pt x="15694" y="21184"/>
                  <a:pt x="15707" y="21196"/>
                </a:cubicBezTo>
                <a:cubicBezTo>
                  <a:pt x="15707" y="21209"/>
                  <a:pt x="15719" y="21221"/>
                  <a:pt x="15732" y="21234"/>
                </a:cubicBezTo>
                <a:cubicBezTo>
                  <a:pt x="15770" y="21259"/>
                  <a:pt x="15820" y="21296"/>
                  <a:pt x="15870" y="21321"/>
                </a:cubicBezTo>
                <a:cubicBezTo>
                  <a:pt x="15874" y="21325"/>
                  <a:pt x="15879" y="21326"/>
                  <a:pt x="15885" y="21326"/>
                </a:cubicBezTo>
                <a:cubicBezTo>
                  <a:pt x="15902" y="21326"/>
                  <a:pt x="15924" y="21315"/>
                  <a:pt x="15934" y="21296"/>
                </a:cubicBezTo>
                <a:cubicBezTo>
                  <a:pt x="15946" y="21271"/>
                  <a:pt x="15934" y="21246"/>
                  <a:pt x="15908" y="21234"/>
                </a:cubicBezTo>
                <a:cubicBezTo>
                  <a:pt x="15870" y="21209"/>
                  <a:pt x="15820" y="21170"/>
                  <a:pt x="15770" y="21145"/>
                </a:cubicBezTo>
                <a:cubicBezTo>
                  <a:pt x="15770" y="21139"/>
                  <a:pt x="15763" y="21136"/>
                  <a:pt x="15755" y="21136"/>
                </a:cubicBezTo>
                <a:close/>
                <a:moveTo>
                  <a:pt x="15206" y="20807"/>
                </a:moveTo>
                <a:cubicBezTo>
                  <a:pt x="15121" y="20807"/>
                  <a:pt x="15036" y="20846"/>
                  <a:pt x="14978" y="20919"/>
                </a:cubicBezTo>
                <a:cubicBezTo>
                  <a:pt x="14928" y="20982"/>
                  <a:pt x="14914" y="21058"/>
                  <a:pt x="14928" y="21133"/>
                </a:cubicBezTo>
                <a:cubicBezTo>
                  <a:pt x="14928" y="21196"/>
                  <a:pt x="14965" y="21246"/>
                  <a:pt x="15003" y="21296"/>
                </a:cubicBezTo>
                <a:cubicBezTo>
                  <a:pt x="15015" y="21296"/>
                  <a:pt x="15028" y="21309"/>
                  <a:pt x="15028" y="21309"/>
                </a:cubicBezTo>
                <a:cubicBezTo>
                  <a:pt x="15080" y="21351"/>
                  <a:pt x="15140" y="21375"/>
                  <a:pt x="15202" y="21375"/>
                </a:cubicBezTo>
                <a:cubicBezTo>
                  <a:pt x="15215" y="21375"/>
                  <a:pt x="15228" y="21374"/>
                  <a:pt x="15241" y="21372"/>
                </a:cubicBezTo>
                <a:cubicBezTo>
                  <a:pt x="15317" y="21360"/>
                  <a:pt x="15380" y="21321"/>
                  <a:pt x="15431" y="21259"/>
                </a:cubicBezTo>
                <a:cubicBezTo>
                  <a:pt x="15481" y="21196"/>
                  <a:pt x="15493" y="21120"/>
                  <a:pt x="15481" y="21045"/>
                </a:cubicBezTo>
                <a:cubicBezTo>
                  <a:pt x="15481" y="20982"/>
                  <a:pt x="15431" y="20907"/>
                  <a:pt x="15380" y="20869"/>
                </a:cubicBezTo>
                <a:cubicBezTo>
                  <a:pt x="15328" y="20827"/>
                  <a:pt x="15266" y="20807"/>
                  <a:pt x="15206" y="20807"/>
                </a:cubicBezTo>
                <a:close/>
                <a:moveTo>
                  <a:pt x="302" y="21020"/>
                </a:moveTo>
                <a:lnTo>
                  <a:pt x="302" y="21020"/>
                </a:lnTo>
                <a:cubicBezTo>
                  <a:pt x="352" y="21145"/>
                  <a:pt x="416" y="21271"/>
                  <a:pt x="453" y="21397"/>
                </a:cubicBezTo>
                <a:cubicBezTo>
                  <a:pt x="403" y="21271"/>
                  <a:pt x="340" y="21145"/>
                  <a:pt x="302" y="21020"/>
                </a:cubicBezTo>
                <a:close/>
                <a:moveTo>
                  <a:pt x="9518" y="20842"/>
                </a:moveTo>
                <a:cubicBezTo>
                  <a:pt x="9430" y="20842"/>
                  <a:pt x="9341" y="20881"/>
                  <a:pt x="9281" y="20957"/>
                </a:cubicBezTo>
                <a:cubicBezTo>
                  <a:pt x="9193" y="21070"/>
                  <a:pt x="9205" y="21234"/>
                  <a:pt x="9306" y="21334"/>
                </a:cubicBezTo>
                <a:cubicBezTo>
                  <a:pt x="9319" y="21334"/>
                  <a:pt x="9331" y="21346"/>
                  <a:pt x="9331" y="21346"/>
                </a:cubicBezTo>
                <a:cubicBezTo>
                  <a:pt x="9384" y="21388"/>
                  <a:pt x="9445" y="21409"/>
                  <a:pt x="9506" y="21409"/>
                </a:cubicBezTo>
                <a:cubicBezTo>
                  <a:pt x="9591" y="21409"/>
                  <a:pt x="9675" y="21369"/>
                  <a:pt x="9733" y="21296"/>
                </a:cubicBezTo>
                <a:cubicBezTo>
                  <a:pt x="9784" y="21234"/>
                  <a:pt x="9797" y="21158"/>
                  <a:pt x="9784" y="21083"/>
                </a:cubicBezTo>
                <a:cubicBezTo>
                  <a:pt x="9784" y="21007"/>
                  <a:pt x="9733" y="20944"/>
                  <a:pt x="9683" y="20894"/>
                </a:cubicBezTo>
                <a:cubicBezTo>
                  <a:pt x="9633" y="20859"/>
                  <a:pt x="9575" y="20842"/>
                  <a:pt x="9518" y="20842"/>
                </a:cubicBezTo>
                <a:close/>
                <a:moveTo>
                  <a:pt x="11080" y="21108"/>
                </a:moveTo>
                <a:cubicBezTo>
                  <a:pt x="11130" y="21108"/>
                  <a:pt x="11180" y="21120"/>
                  <a:pt x="11217" y="21145"/>
                </a:cubicBezTo>
                <a:cubicBezTo>
                  <a:pt x="11230" y="21145"/>
                  <a:pt x="11230" y="21158"/>
                  <a:pt x="11230" y="21158"/>
                </a:cubicBezTo>
                <a:cubicBezTo>
                  <a:pt x="11268" y="21196"/>
                  <a:pt x="11281" y="21234"/>
                  <a:pt x="11293" y="21271"/>
                </a:cubicBezTo>
                <a:cubicBezTo>
                  <a:pt x="11293" y="21321"/>
                  <a:pt x="11281" y="21372"/>
                  <a:pt x="11256" y="21410"/>
                </a:cubicBezTo>
                <a:cubicBezTo>
                  <a:pt x="11230" y="21447"/>
                  <a:pt x="11180" y="21472"/>
                  <a:pt x="11130" y="21472"/>
                </a:cubicBezTo>
                <a:cubicBezTo>
                  <a:pt x="11116" y="21476"/>
                  <a:pt x="11103" y="21477"/>
                  <a:pt x="11089" y="21477"/>
                </a:cubicBezTo>
                <a:cubicBezTo>
                  <a:pt x="11053" y="21477"/>
                  <a:pt x="11019" y="21465"/>
                  <a:pt x="10991" y="21447"/>
                </a:cubicBezTo>
                <a:cubicBezTo>
                  <a:pt x="10916" y="21385"/>
                  <a:pt x="10903" y="21259"/>
                  <a:pt x="10954" y="21184"/>
                </a:cubicBezTo>
                <a:cubicBezTo>
                  <a:pt x="10991" y="21145"/>
                  <a:pt x="11029" y="21120"/>
                  <a:pt x="11080" y="21108"/>
                </a:cubicBezTo>
                <a:close/>
                <a:moveTo>
                  <a:pt x="12702" y="21153"/>
                </a:moveTo>
                <a:cubicBezTo>
                  <a:pt x="12739" y="21153"/>
                  <a:pt x="12774" y="21168"/>
                  <a:pt x="12802" y="21196"/>
                </a:cubicBezTo>
                <a:cubicBezTo>
                  <a:pt x="12815" y="21196"/>
                  <a:pt x="12815" y="21196"/>
                  <a:pt x="12827" y="21209"/>
                </a:cubicBezTo>
                <a:cubicBezTo>
                  <a:pt x="12852" y="21234"/>
                  <a:pt x="12877" y="21271"/>
                  <a:pt x="12877" y="21309"/>
                </a:cubicBezTo>
                <a:cubicBezTo>
                  <a:pt x="12877" y="21360"/>
                  <a:pt x="12865" y="21410"/>
                  <a:pt x="12840" y="21447"/>
                </a:cubicBezTo>
                <a:cubicBezTo>
                  <a:pt x="12803" y="21499"/>
                  <a:pt x="12749" y="21524"/>
                  <a:pt x="12693" y="21524"/>
                </a:cubicBezTo>
                <a:cubicBezTo>
                  <a:pt x="12653" y="21524"/>
                  <a:pt x="12612" y="21511"/>
                  <a:pt x="12575" y="21485"/>
                </a:cubicBezTo>
                <a:cubicBezTo>
                  <a:pt x="12538" y="21460"/>
                  <a:pt x="12513" y="21410"/>
                  <a:pt x="12513" y="21360"/>
                </a:cubicBezTo>
                <a:cubicBezTo>
                  <a:pt x="12500" y="21321"/>
                  <a:pt x="12513" y="21271"/>
                  <a:pt x="12550" y="21234"/>
                </a:cubicBezTo>
                <a:cubicBezTo>
                  <a:pt x="12575" y="21184"/>
                  <a:pt x="12614" y="21158"/>
                  <a:pt x="12664" y="21158"/>
                </a:cubicBezTo>
                <a:cubicBezTo>
                  <a:pt x="12677" y="21155"/>
                  <a:pt x="12689" y="21153"/>
                  <a:pt x="12702" y="21153"/>
                </a:cubicBezTo>
                <a:close/>
                <a:moveTo>
                  <a:pt x="11119" y="21015"/>
                </a:moveTo>
                <a:cubicBezTo>
                  <a:pt x="11102" y="21015"/>
                  <a:pt x="11084" y="21017"/>
                  <a:pt x="11066" y="21020"/>
                </a:cubicBezTo>
                <a:cubicBezTo>
                  <a:pt x="10991" y="21020"/>
                  <a:pt x="10929" y="21058"/>
                  <a:pt x="10878" y="21120"/>
                </a:cubicBezTo>
                <a:cubicBezTo>
                  <a:pt x="10790" y="21234"/>
                  <a:pt x="10803" y="21397"/>
                  <a:pt x="10903" y="21497"/>
                </a:cubicBezTo>
                <a:cubicBezTo>
                  <a:pt x="10916" y="21510"/>
                  <a:pt x="10929" y="21510"/>
                  <a:pt x="10941" y="21523"/>
                </a:cubicBezTo>
                <a:cubicBezTo>
                  <a:pt x="10982" y="21554"/>
                  <a:pt x="11040" y="21576"/>
                  <a:pt x="11101" y="21576"/>
                </a:cubicBezTo>
                <a:cubicBezTo>
                  <a:pt x="11114" y="21576"/>
                  <a:pt x="11128" y="21575"/>
                  <a:pt x="11142" y="21573"/>
                </a:cubicBezTo>
                <a:cubicBezTo>
                  <a:pt x="11217" y="21561"/>
                  <a:pt x="11281" y="21523"/>
                  <a:pt x="11331" y="21460"/>
                </a:cubicBezTo>
                <a:cubicBezTo>
                  <a:pt x="11381" y="21410"/>
                  <a:pt x="11393" y="21334"/>
                  <a:pt x="11393" y="21259"/>
                </a:cubicBezTo>
                <a:cubicBezTo>
                  <a:pt x="11381" y="21184"/>
                  <a:pt x="11343" y="21120"/>
                  <a:pt x="11281" y="21070"/>
                </a:cubicBezTo>
                <a:cubicBezTo>
                  <a:pt x="11232" y="21031"/>
                  <a:pt x="11177" y="21015"/>
                  <a:pt x="11119" y="21015"/>
                </a:cubicBezTo>
                <a:close/>
                <a:moveTo>
                  <a:pt x="12699" y="21056"/>
                </a:moveTo>
                <a:cubicBezTo>
                  <a:pt x="12611" y="21056"/>
                  <a:pt x="12523" y="21095"/>
                  <a:pt x="12463" y="21170"/>
                </a:cubicBezTo>
                <a:cubicBezTo>
                  <a:pt x="12425" y="21234"/>
                  <a:pt x="12399" y="21296"/>
                  <a:pt x="12413" y="21372"/>
                </a:cubicBezTo>
                <a:cubicBezTo>
                  <a:pt x="12425" y="21435"/>
                  <a:pt x="12450" y="21497"/>
                  <a:pt x="12500" y="21548"/>
                </a:cubicBezTo>
                <a:cubicBezTo>
                  <a:pt x="12500" y="21548"/>
                  <a:pt x="12513" y="21561"/>
                  <a:pt x="12525" y="21561"/>
                </a:cubicBezTo>
                <a:cubicBezTo>
                  <a:pt x="12578" y="21603"/>
                  <a:pt x="12639" y="21623"/>
                  <a:pt x="12699" y="21623"/>
                </a:cubicBezTo>
                <a:cubicBezTo>
                  <a:pt x="12783" y="21623"/>
                  <a:pt x="12864" y="21584"/>
                  <a:pt x="12916" y="21510"/>
                </a:cubicBezTo>
                <a:cubicBezTo>
                  <a:pt x="12966" y="21447"/>
                  <a:pt x="12978" y="21372"/>
                  <a:pt x="12978" y="21296"/>
                </a:cubicBezTo>
                <a:cubicBezTo>
                  <a:pt x="12966" y="21221"/>
                  <a:pt x="12928" y="21158"/>
                  <a:pt x="12865" y="21108"/>
                </a:cubicBezTo>
                <a:cubicBezTo>
                  <a:pt x="12815" y="21073"/>
                  <a:pt x="12757" y="21056"/>
                  <a:pt x="12699" y="21056"/>
                </a:cubicBezTo>
                <a:close/>
                <a:moveTo>
                  <a:pt x="14274" y="21321"/>
                </a:moveTo>
                <a:cubicBezTo>
                  <a:pt x="14311" y="21321"/>
                  <a:pt x="14361" y="21334"/>
                  <a:pt x="14399" y="21360"/>
                </a:cubicBezTo>
                <a:cubicBezTo>
                  <a:pt x="14411" y="21360"/>
                  <a:pt x="14411" y="21372"/>
                  <a:pt x="14425" y="21372"/>
                </a:cubicBezTo>
                <a:cubicBezTo>
                  <a:pt x="14487" y="21435"/>
                  <a:pt x="14500" y="21548"/>
                  <a:pt x="14437" y="21623"/>
                </a:cubicBezTo>
                <a:cubicBezTo>
                  <a:pt x="14411" y="21661"/>
                  <a:pt x="14361" y="21687"/>
                  <a:pt x="14311" y="21687"/>
                </a:cubicBezTo>
                <a:cubicBezTo>
                  <a:pt x="14301" y="21690"/>
                  <a:pt x="14290" y="21691"/>
                  <a:pt x="14279" y="21691"/>
                </a:cubicBezTo>
                <a:cubicBezTo>
                  <a:pt x="14248" y="21691"/>
                  <a:pt x="14213" y="21680"/>
                  <a:pt x="14185" y="21661"/>
                </a:cubicBezTo>
                <a:cubicBezTo>
                  <a:pt x="14135" y="21623"/>
                  <a:pt x="14110" y="21586"/>
                  <a:pt x="14110" y="21536"/>
                </a:cubicBezTo>
                <a:cubicBezTo>
                  <a:pt x="14098" y="21485"/>
                  <a:pt x="14110" y="21435"/>
                  <a:pt x="14148" y="21397"/>
                </a:cubicBezTo>
                <a:cubicBezTo>
                  <a:pt x="14173" y="21360"/>
                  <a:pt x="14223" y="21334"/>
                  <a:pt x="14274" y="21321"/>
                </a:cubicBezTo>
                <a:close/>
                <a:moveTo>
                  <a:pt x="5131" y="21123"/>
                </a:moveTo>
                <a:cubicBezTo>
                  <a:pt x="5094" y="21123"/>
                  <a:pt x="5053" y="21178"/>
                  <a:pt x="5094" y="21209"/>
                </a:cubicBezTo>
                <a:cubicBezTo>
                  <a:pt x="5245" y="21360"/>
                  <a:pt x="5396" y="21523"/>
                  <a:pt x="5521" y="21699"/>
                </a:cubicBezTo>
                <a:cubicBezTo>
                  <a:pt x="5536" y="21713"/>
                  <a:pt x="5551" y="21720"/>
                  <a:pt x="5566" y="21720"/>
                </a:cubicBezTo>
                <a:cubicBezTo>
                  <a:pt x="5576" y="21720"/>
                  <a:pt x="5586" y="21717"/>
                  <a:pt x="5597" y="21712"/>
                </a:cubicBezTo>
                <a:cubicBezTo>
                  <a:pt x="5609" y="21699"/>
                  <a:pt x="5622" y="21673"/>
                  <a:pt x="5609" y="21648"/>
                </a:cubicBezTo>
                <a:cubicBezTo>
                  <a:pt x="5471" y="21472"/>
                  <a:pt x="5320" y="21296"/>
                  <a:pt x="5156" y="21133"/>
                </a:cubicBezTo>
                <a:cubicBezTo>
                  <a:pt x="5149" y="21126"/>
                  <a:pt x="5140" y="21123"/>
                  <a:pt x="5131" y="21123"/>
                </a:cubicBezTo>
                <a:close/>
                <a:moveTo>
                  <a:pt x="16398" y="21561"/>
                </a:moveTo>
                <a:cubicBezTo>
                  <a:pt x="16398" y="21561"/>
                  <a:pt x="16411" y="21561"/>
                  <a:pt x="16411" y="21573"/>
                </a:cubicBezTo>
                <a:lnTo>
                  <a:pt x="16462" y="21573"/>
                </a:lnTo>
                <a:lnTo>
                  <a:pt x="16361" y="21724"/>
                </a:lnTo>
                <a:cubicBezTo>
                  <a:pt x="16361" y="21712"/>
                  <a:pt x="16348" y="21699"/>
                  <a:pt x="16336" y="21699"/>
                </a:cubicBezTo>
                <a:cubicBezTo>
                  <a:pt x="16336" y="21687"/>
                  <a:pt x="16348" y="21687"/>
                  <a:pt x="16348" y="21673"/>
                </a:cubicBezTo>
                <a:cubicBezTo>
                  <a:pt x="16348" y="21673"/>
                  <a:pt x="16361" y="21661"/>
                  <a:pt x="16348" y="21648"/>
                </a:cubicBezTo>
                <a:lnTo>
                  <a:pt x="16386" y="21648"/>
                </a:lnTo>
                <a:cubicBezTo>
                  <a:pt x="16398" y="21648"/>
                  <a:pt x="16411" y="21636"/>
                  <a:pt x="16411" y="21623"/>
                </a:cubicBezTo>
                <a:cubicBezTo>
                  <a:pt x="16423" y="21611"/>
                  <a:pt x="16423" y="21598"/>
                  <a:pt x="16423" y="21586"/>
                </a:cubicBezTo>
                <a:lnTo>
                  <a:pt x="16398" y="21561"/>
                </a:lnTo>
                <a:close/>
                <a:moveTo>
                  <a:pt x="8718" y="21380"/>
                </a:moveTo>
                <a:cubicBezTo>
                  <a:pt x="8754" y="21380"/>
                  <a:pt x="8788" y="21392"/>
                  <a:pt x="8816" y="21410"/>
                </a:cubicBezTo>
                <a:lnTo>
                  <a:pt x="8841" y="21435"/>
                </a:lnTo>
                <a:cubicBezTo>
                  <a:pt x="8866" y="21460"/>
                  <a:pt x="8878" y="21497"/>
                  <a:pt x="8891" y="21536"/>
                </a:cubicBezTo>
                <a:cubicBezTo>
                  <a:pt x="8891" y="21586"/>
                  <a:pt x="8878" y="21636"/>
                  <a:pt x="8853" y="21673"/>
                </a:cubicBezTo>
                <a:cubicBezTo>
                  <a:pt x="8828" y="21712"/>
                  <a:pt x="8778" y="21737"/>
                  <a:pt x="8727" y="21749"/>
                </a:cubicBezTo>
                <a:cubicBezTo>
                  <a:pt x="8677" y="21749"/>
                  <a:pt x="8627" y="21737"/>
                  <a:pt x="8590" y="21712"/>
                </a:cubicBezTo>
                <a:cubicBezTo>
                  <a:pt x="8551" y="21687"/>
                  <a:pt x="8526" y="21636"/>
                  <a:pt x="8526" y="21586"/>
                </a:cubicBezTo>
                <a:cubicBezTo>
                  <a:pt x="8514" y="21536"/>
                  <a:pt x="8526" y="21485"/>
                  <a:pt x="8564" y="21447"/>
                </a:cubicBezTo>
                <a:cubicBezTo>
                  <a:pt x="8590" y="21410"/>
                  <a:pt x="8627" y="21385"/>
                  <a:pt x="8677" y="21385"/>
                </a:cubicBezTo>
                <a:cubicBezTo>
                  <a:pt x="8691" y="21381"/>
                  <a:pt x="8704" y="21380"/>
                  <a:pt x="8718" y="21380"/>
                </a:cubicBezTo>
                <a:close/>
                <a:moveTo>
                  <a:pt x="15355" y="21636"/>
                </a:moveTo>
                <a:cubicBezTo>
                  <a:pt x="15355" y="21636"/>
                  <a:pt x="15342" y="21636"/>
                  <a:pt x="15342" y="21648"/>
                </a:cubicBezTo>
                <a:cubicBezTo>
                  <a:pt x="15330" y="21648"/>
                  <a:pt x="15330" y="21648"/>
                  <a:pt x="15330" y="21661"/>
                </a:cubicBezTo>
                <a:lnTo>
                  <a:pt x="15330" y="21687"/>
                </a:lnTo>
                <a:lnTo>
                  <a:pt x="15330" y="21699"/>
                </a:lnTo>
                <a:lnTo>
                  <a:pt x="15330" y="21712"/>
                </a:lnTo>
                <a:lnTo>
                  <a:pt x="15342" y="21724"/>
                </a:lnTo>
                <a:lnTo>
                  <a:pt x="15355" y="21737"/>
                </a:lnTo>
                <a:lnTo>
                  <a:pt x="15367" y="21737"/>
                </a:lnTo>
                <a:cubicBezTo>
                  <a:pt x="15367" y="21737"/>
                  <a:pt x="15367" y="21749"/>
                  <a:pt x="15380" y="21749"/>
                </a:cubicBezTo>
                <a:lnTo>
                  <a:pt x="15417" y="21749"/>
                </a:lnTo>
                <a:cubicBezTo>
                  <a:pt x="15417" y="21737"/>
                  <a:pt x="15431" y="21737"/>
                  <a:pt x="15431" y="21737"/>
                </a:cubicBezTo>
                <a:cubicBezTo>
                  <a:pt x="15431" y="21724"/>
                  <a:pt x="15443" y="21724"/>
                  <a:pt x="15443" y="21712"/>
                </a:cubicBezTo>
                <a:lnTo>
                  <a:pt x="15443" y="21699"/>
                </a:lnTo>
                <a:lnTo>
                  <a:pt x="15443" y="21687"/>
                </a:lnTo>
                <a:cubicBezTo>
                  <a:pt x="15443" y="21673"/>
                  <a:pt x="15431" y="21673"/>
                  <a:pt x="15431" y="21661"/>
                </a:cubicBezTo>
                <a:lnTo>
                  <a:pt x="15417" y="21661"/>
                </a:lnTo>
                <a:cubicBezTo>
                  <a:pt x="15417" y="21648"/>
                  <a:pt x="15405" y="21648"/>
                  <a:pt x="15405" y="21648"/>
                </a:cubicBezTo>
                <a:cubicBezTo>
                  <a:pt x="15405" y="21636"/>
                  <a:pt x="15392" y="21636"/>
                  <a:pt x="15392" y="21636"/>
                </a:cubicBezTo>
                <a:close/>
                <a:moveTo>
                  <a:pt x="14288" y="21222"/>
                </a:moveTo>
                <a:cubicBezTo>
                  <a:pt x="14204" y="21222"/>
                  <a:pt x="14123" y="21261"/>
                  <a:pt x="14072" y="21334"/>
                </a:cubicBezTo>
                <a:cubicBezTo>
                  <a:pt x="14022" y="21397"/>
                  <a:pt x="13997" y="21472"/>
                  <a:pt x="14009" y="21548"/>
                </a:cubicBezTo>
                <a:cubicBezTo>
                  <a:pt x="14022" y="21611"/>
                  <a:pt x="14047" y="21661"/>
                  <a:pt x="14098" y="21712"/>
                </a:cubicBezTo>
                <a:cubicBezTo>
                  <a:pt x="14098" y="21724"/>
                  <a:pt x="14110" y="21724"/>
                  <a:pt x="14123" y="21737"/>
                </a:cubicBezTo>
                <a:cubicBezTo>
                  <a:pt x="14174" y="21768"/>
                  <a:pt x="14235" y="21790"/>
                  <a:pt x="14297" y="21790"/>
                </a:cubicBezTo>
                <a:cubicBezTo>
                  <a:pt x="14310" y="21790"/>
                  <a:pt x="14323" y="21789"/>
                  <a:pt x="14336" y="21787"/>
                </a:cubicBezTo>
                <a:cubicBezTo>
                  <a:pt x="14411" y="21774"/>
                  <a:pt x="14475" y="21737"/>
                  <a:pt x="14512" y="21673"/>
                </a:cubicBezTo>
                <a:cubicBezTo>
                  <a:pt x="14613" y="21561"/>
                  <a:pt x="14588" y="21372"/>
                  <a:pt x="14462" y="21284"/>
                </a:cubicBezTo>
                <a:cubicBezTo>
                  <a:pt x="14409" y="21242"/>
                  <a:pt x="14348" y="21222"/>
                  <a:pt x="14288" y="21222"/>
                </a:cubicBezTo>
                <a:close/>
                <a:moveTo>
                  <a:pt x="10262" y="21422"/>
                </a:moveTo>
                <a:cubicBezTo>
                  <a:pt x="10312" y="21422"/>
                  <a:pt x="10362" y="21435"/>
                  <a:pt x="10400" y="21460"/>
                </a:cubicBezTo>
                <a:cubicBezTo>
                  <a:pt x="10413" y="21460"/>
                  <a:pt x="10413" y="21472"/>
                  <a:pt x="10426" y="21472"/>
                </a:cubicBezTo>
                <a:cubicBezTo>
                  <a:pt x="10451" y="21510"/>
                  <a:pt x="10476" y="21536"/>
                  <a:pt x="10476" y="21586"/>
                </a:cubicBezTo>
                <a:cubicBezTo>
                  <a:pt x="10488" y="21636"/>
                  <a:pt x="10476" y="21687"/>
                  <a:pt x="10438" y="21724"/>
                </a:cubicBezTo>
                <a:cubicBezTo>
                  <a:pt x="10413" y="21762"/>
                  <a:pt x="10362" y="21787"/>
                  <a:pt x="10312" y="21787"/>
                </a:cubicBezTo>
                <a:cubicBezTo>
                  <a:pt x="10303" y="21790"/>
                  <a:pt x="10293" y="21792"/>
                  <a:pt x="10282" y="21792"/>
                </a:cubicBezTo>
                <a:cubicBezTo>
                  <a:pt x="10251" y="21792"/>
                  <a:pt x="10215" y="21778"/>
                  <a:pt x="10186" y="21749"/>
                </a:cubicBezTo>
                <a:cubicBezTo>
                  <a:pt x="10136" y="21724"/>
                  <a:pt x="10111" y="21687"/>
                  <a:pt x="10111" y="21636"/>
                </a:cubicBezTo>
                <a:cubicBezTo>
                  <a:pt x="10099" y="21586"/>
                  <a:pt x="10111" y="21536"/>
                  <a:pt x="10149" y="21497"/>
                </a:cubicBezTo>
                <a:cubicBezTo>
                  <a:pt x="10174" y="21460"/>
                  <a:pt x="10224" y="21435"/>
                  <a:pt x="10262" y="21422"/>
                </a:cubicBezTo>
                <a:close/>
                <a:moveTo>
                  <a:pt x="8706" y="21281"/>
                </a:moveTo>
                <a:cubicBezTo>
                  <a:pt x="8693" y="21281"/>
                  <a:pt x="8679" y="21282"/>
                  <a:pt x="8665" y="21284"/>
                </a:cubicBezTo>
                <a:cubicBezTo>
                  <a:pt x="8590" y="21296"/>
                  <a:pt x="8526" y="21334"/>
                  <a:pt x="8476" y="21397"/>
                </a:cubicBezTo>
                <a:cubicBezTo>
                  <a:pt x="8439" y="21447"/>
                  <a:pt x="8414" y="21523"/>
                  <a:pt x="8426" y="21598"/>
                </a:cubicBezTo>
                <a:cubicBezTo>
                  <a:pt x="8439" y="21661"/>
                  <a:pt x="8464" y="21724"/>
                  <a:pt x="8514" y="21762"/>
                </a:cubicBezTo>
                <a:cubicBezTo>
                  <a:pt x="8514" y="21774"/>
                  <a:pt x="8526" y="21787"/>
                  <a:pt x="8539" y="21787"/>
                </a:cubicBezTo>
                <a:cubicBezTo>
                  <a:pt x="8590" y="21837"/>
                  <a:pt x="8665" y="21850"/>
                  <a:pt x="8741" y="21850"/>
                </a:cubicBezTo>
                <a:cubicBezTo>
                  <a:pt x="8816" y="21837"/>
                  <a:pt x="8891" y="21799"/>
                  <a:pt x="8929" y="21737"/>
                </a:cubicBezTo>
                <a:cubicBezTo>
                  <a:pt x="8979" y="21673"/>
                  <a:pt x="8992" y="21598"/>
                  <a:pt x="8992" y="21523"/>
                </a:cubicBezTo>
                <a:cubicBezTo>
                  <a:pt x="8979" y="21447"/>
                  <a:pt x="8942" y="21385"/>
                  <a:pt x="8878" y="21334"/>
                </a:cubicBezTo>
                <a:cubicBezTo>
                  <a:pt x="8827" y="21303"/>
                  <a:pt x="8768" y="21281"/>
                  <a:pt x="8706" y="21281"/>
                </a:cubicBezTo>
                <a:close/>
                <a:moveTo>
                  <a:pt x="10250" y="21321"/>
                </a:moveTo>
                <a:cubicBezTo>
                  <a:pt x="10174" y="21334"/>
                  <a:pt x="10111" y="21372"/>
                  <a:pt x="10074" y="21435"/>
                </a:cubicBezTo>
                <a:cubicBezTo>
                  <a:pt x="10023" y="21497"/>
                  <a:pt x="9998" y="21573"/>
                  <a:pt x="10010" y="21648"/>
                </a:cubicBezTo>
                <a:cubicBezTo>
                  <a:pt x="10023" y="21712"/>
                  <a:pt x="10048" y="21762"/>
                  <a:pt x="10099" y="21812"/>
                </a:cubicBezTo>
                <a:cubicBezTo>
                  <a:pt x="10099" y="21824"/>
                  <a:pt x="10111" y="21824"/>
                  <a:pt x="10124" y="21837"/>
                </a:cubicBezTo>
                <a:cubicBezTo>
                  <a:pt x="10175" y="21868"/>
                  <a:pt x="10236" y="21891"/>
                  <a:pt x="10291" y="21891"/>
                </a:cubicBezTo>
                <a:cubicBezTo>
                  <a:pt x="10303" y="21891"/>
                  <a:pt x="10314" y="21890"/>
                  <a:pt x="10325" y="21888"/>
                </a:cubicBezTo>
                <a:cubicBezTo>
                  <a:pt x="10400" y="21875"/>
                  <a:pt x="10476" y="21837"/>
                  <a:pt x="10513" y="21774"/>
                </a:cubicBezTo>
                <a:cubicBezTo>
                  <a:pt x="10563" y="21724"/>
                  <a:pt x="10589" y="21648"/>
                  <a:pt x="10577" y="21573"/>
                </a:cubicBezTo>
                <a:cubicBezTo>
                  <a:pt x="10563" y="21497"/>
                  <a:pt x="10526" y="21422"/>
                  <a:pt x="10463" y="21385"/>
                </a:cubicBezTo>
                <a:cubicBezTo>
                  <a:pt x="10400" y="21334"/>
                  <a:pt x="10325" y="21321"/>
                  <a:pt x="10250" y="21321"/>
                </a:cubicBezTo>
                <a:close/>
                <a:moveTo>
                  <a:pt x="11898" y="21593"/>
                </a:moveTo>
                <a:cubicBezTo>
                  <a:pt x="11936" y="21593"/>
                  <a:pt x="11975" y="21603"/>
                  <a:pt x="12010" y="21623"/>
                </a:cubicBezTo>
                <a:cubicBezTo>
                  <a:pt x="12010" y="21636"/>
                  <a:pt x="12010" y="21636"/>
                  <a:pt x="12022" y="21648"/>
                </a:cubicBezTo>
                <a:cubicBezTo>
                  <a:pt x="12047" y="21673"/>
                  <a:pt x="12072" y="21712"/>
                  <a:pt x="12072" y="21749"/>
                </a:cubicBezTo>
                <a:cubicBezTo>
                  <a:pt x="12086" y="21799"/>
                  <a:pt x="12072" y="21850"/>
                  <a:pt x="12035" y="21888"/>
                </a:cubicBezTo>
                <a:cubicBezTo>
                  <a:pt x="11998" y="21939"/>
                  <a:pt x="11945" y="21965"/>
                  <a:pt x="11891" y="21965"/>
                </a:cubicBezTo>
                <a:cubicBezTo>
                  <a:pt x="11853" y="21965"/>
                  <a:pt x="11815" y="21951"/>
                  <a:pt x="11784" y="21925"/>
                </a:cubicBezTo>
                <a:cubicBezTo>
                  <a:pt x="11695" y="21863"/>
                  <a:pt x="11683" y="21749"/>
                  <a:pt x="11746" y="21661"/>
                </a:cubicBezTo>
                <a:cubicBezTo>
                  <a:pt x="11784" y="21616"/>
                  <a:pt x="11840" y="21593"/>
                  <a:pt x="11898" y="21593"/>
                </a:cubicBezTo>
                <a:close/>
                <a:moveTo>
                  <a:pt x="13477" y="21634"/>
                </a:moveTo>
                <a:cubicBezTo>
                  <a:pt x="13517" y="21634"/>
                  <a:pt x="13558" y="21647"/>
                  <a:pt x="13595" y="21673"/>
                </a:cubicBezTo>
                <a:lnTo>
                  <a:pt x="13607" y="21687"/>
                </a:lnTo>
                <a:cubicBezTo>
                  <a:pt x="13632" y="21724"/>
                  <a:pt x="13657" y="21749"/>
                  <a:pt x="13657" y="21799"/>
                </a:cubicBezTo>
                <a:cubicBezTo>
                  <a:pt x="13670" y="21850"/>
                  <a:pt x="13657" y="21900"/>
                  <a:pt x="13632" y="21938"/>
                </a:cubicBezTo>
                <a:cubicBezTo>
                  <a:pt x="13595" y="21975"/>
                  <a:pt x="13556" y="22000"/>
                  <a:pt x="13506" y="22000"/>
                </a:cubicBezTo>
                <a:cubicBezTo>
                  <a:pt x="13492" y="22004"/>
                  <a:pt x="13479" y="22006"/>
                  <a:pt x="13466" y="22006"/>
                </a:cubicBezTo>
                <a:cubicBezTo>
                  <a:pt x="13430" y="22006"/>
                  <a:pt x="13395" y="21994"/>
                  <a:pt x="13368" y="21975"/>
                </a:cubicBezTo>
                <a:cubicBezTo>
                  <a:pt x="13280" y="21913"/>
                  <a:pt x="13268" y="21787"/>
                  <a:pt x="13330" y="21712"/>
                </a:cubicBezTo>
                <a:cubicBezTo>
                  <a:pt x="13367" y="21660"/>
                  <a:pt x="13421" y="21634"/>
                  <a:pt x="13477" y="21634"/>
                </a:cubicBezTo>
                <a:close/>
                <a:moveTo>
                  <a:pt x="11896" y="21496"/>
                </a:moveTo>
                <a:cubicBezTo>
                  <a:pt x="11809" y="21496"/>
                  <a:pt x="11723" y="21535"/>
                  <a:pt x="11670" y="21611"/>
                </a:cubicBezTo>
                <a:cubicBezTo>
                  <a:pt x="11583" y="21724"/>
                  <a:pt x="11595" y="21875"/>
                  <a:pt x="11695" y="21975"/>
                </a:cubicBezTo>
                <a:cubicBezTo>
                  <a:pt x="11708" y="21988"/>
                  <a:pt x="11708" y="22000"/>
                  <a:pt x="11720" y="22000"/>
                </a:cubicBezTo>
                <a:cubicBezTo>
                  <a:pt x="11773" y="22042"/>
                  <a:pt x="11834" y="22062"/>
                  <a:pt x="11895" y="22062"/>
                </a:cubicBezTo>
                <a:cubicBezTo>
                  <a:pt x="11980" y="22062"/>
                  <a:pt x="12064" y="22023"/>
                  <a:pt x="12123" y="21950"/>
                </a:cubicBezTo>
                <a:cubicBezTo>
                  <a:pt x="12161" y="21888"/>
                  <a:pt x="12186" y="21812"/>
                  <a:pt x="12173" y="21737"/>
                </a:cubicBezTo>
                <a:cubicBezTo>
                  <a:pt x="12161" y="21661"/>
                  <a:pt x="12123" y="21598"/>
                  <a:pt x="12060" y="21548"/>
                </a:cubicBezTo>
                <a:cubicBezTo>
                  <a:pt x="12010" y="21513"/>
                  <a:pt x="11953" y="21496"/>
                  <a:pt x="11896" y="21496"/>
                </a:cubicBezTo>
                <a:close/>
                <a:moveTo>
                  <a:pt x="7872" y="21687"/>
                </a:moveTo>
                <a:cubicBezTo>
                  <a:pt x="7911" y="21687"/>
                  <a:pt x="7961" y="21699"/>
                  <a:pt x="7998" y="21724"/>
                </a:cubicBezTo>
                <a:lnTo>
                  <a:pt x="8023" y="21749"/>
                </a:lnTo>
                <a:cubicBezTo>
                  <a:pt x="8048" y="21774"/>
                  <a:pt x="8074" y="21812"/>
                  <a:pt x="8074" y="21850"/>
                </a:cubicBezTo>
                <a:cubicBezTo>
                  <a:pt x="8087" y="21900"/>
                  <a:pt x="8074" y="21950"/>
                  <a:pt x="8036" y="21988"/>
                </a:cubicBezTo>
                <a:cubicBezTo>
                  <a:pt x="8011" y="22026"/>
                  <a:pt x="7961" y="22051"/>
                  <a:pt x="7923" y="22064"/>
                </a:cubicBezTo>
                <a:cubicBezTo>
                  <a:pt x="7872" y="22064"/>
                  <a:pt x="7822" y="22051"/>
                  <a:pt x="7785" y="22026"/>
                </a:cubicBezTo>
                <a:cubicBezTo>
                  <a:pt x="7747" y="21988"/>
                  <a:pt x="7709" y="21950"/>
                  <a:pt x="7709" y="21900"/>
                </a:cubicBezTo>
                <a:cubicBezTo>
                  <a:pt x="7696" y="21850"/>
                  <a:pt x="7709" y="21799"/>
                  <a:pt x="7747" y="21762"/>
                </a:cubicBezTo>
                <a:cubicBezTo>
                  <a:pt x="7772" y="21724"/>
                  <a:pt x="7822" y="21699"/>
                  <a:pt x="7872" y="21687"/>
                </a:cubicBezTo>
                <a:close/>
                <a:moveTo>
                  <a:pt x="13476" y="21536"/>
                </a:moveTo>
                <a:cubicBezTo>
                  <a:pt x="13391" y="21536"/>
                  <a:pt x="13306" y="21575"/>
                  <a:pt x="13255" y="21648"/>
                </a:cubicBezTo>
                <a:cubicBezTo>
                  <a:pt x="13167" y="21762"/>
                  <a:pt x="13179" y="21925"/>
                  <a:pt x="13280" y="22026"/>
                </a:cubicBezTo>
                <a:lnTo>
                  <a:pt x="13305" y="22051"/>
                </a:lnTo>
                <a:cubicBezTo>
                  <a:pt x="13355" y="22086"/>
                  <a:pt x="13413" y="22103"/>
                  <a:pt x="13471" y="22103"/>
                </a:cubicBezTo>
                <a:cubicBezTo>
                  <a:pt x="13559" y="22103"/>
                  <a:pt x="13647" y="22064"/>
                  <a:pt x="13707" y="21988"/>
                </a:cubicBezTo>
                <a:cubicBezTo>
                  <a:pt x="13745" y="21938"/>
                  <a:pt x="13771" y="21863"/>
                  <a:pt x="13758" y="21787"/>
                </a:cubicBezTo>
                <a:cubicBezTo>
                  <a:pt x="13745" y="21712"/>
                  <a:pt x="13707" y="21636"/>
                  <a:pt x="13645" y="21598"/>
                </a:cubicBezTo>
                <a:cubicBezTo>
                  <a:pt x="13597" y="21556"/>
                  <a:pt x="13537" y="21536"/>
                  <a:pt x="13476" y="21536"/>
                </a:cubicBezTo>
                <a:close/>
                <a:moveTo>
                  <a:pt x="15844" y="21954"/>
                </a:moveTo>
                <a:lnTo>
                  <a:pt x="15844" y="21954"/>
                </a:lnTo>
                <a:cubicBezTo>
                  <a:pt x="15875" y="21966"/>
                  <a:pt x="15899" y="21977"/>
                  <a:pt x="15934" y="21988"/>
                </a:cubicBezTo>
                <a:cubicBezTo>
                  <a:pt x="15996" y="22026"/>
                  <a:pt x="16059" y="22051"/>
                  <a:pt x="16122" y="22076"/>
                </a:cubicBezTo>
                <a:lnTo>
                  <a:pt x="16122" y="22089"/>
                </a:lnTo>
                <a:lnTo>
                  <a:pt x="16110" y="22114"/>
                </a:lnTo>
                <a:lnTo>
                  <a:pt x="16084" y="22089"/>
                </a:lnTo>
                <a:cubicBezTo>
                  <a:pt x="16046" y="22076"/>
                  <a:pt x="15996" y="22051"/>
                  <a:pt x="15959" y="22026"/>
                </a:cubicBezTo>
                <a:cubicBezTo>
                  <a:pt x="15934" y="22013"/>
                  <a:pt x="15920" y="22000"/>
                  <a:pt x="15895" y="21988"/>
                </a:cubicBezTo>
                <a:cubicBezTo>
                  <a:pt x="15883" y="21988"/>
                  <a:pt x="15870" y="21975"/>
                  <a:pt x="15870" y="21975"/>
                </a:cubicBezTo>
                <a:lnTo>
                  <a:pt x="15858" y="21975"/>
                </a:lnTo>
                <a:cubicBezTo>
                  <a:pt x="15851" y="21968"/>
                  <a:pt x="15847" y="21961"/>
                  <a:pt x="15844" y="21954"/>
                </a:cubicBezTo>
                <a:close/>
                <a:moveTo>
                  <a:pt x="1356" y="21748"/>
                </a:moveTo>
                <a:cubicBezTo>
                  <a:pt x="1347" y="21748"/>
                  <a:pt x="1338" y="21752"/>
                  <a:pt x="1333" y="21762"/>
                </a:cubicBezTo>
                <a:cubicBezTo>
                  <a:pt x="1308" y="21774"/>
                  <a:pt x="1296" y="21799"/>
                  <a:pt x="1308" y="21824"/>
                </a:cubicBezTo>
                <a:cubicBezTo>
                  <a:pt x="1371" y="21913"/>
                  <a:pt x="1409" y="22000"/>
                  <a:pt x="1447" y="22101"/>
                </a:cubicBezTo>
                <a:cubicBezTo>
                  <a:pt x="1459" y="22126"/>
                  <a:pt x="1484" y="22139"/>
                  <a:pt x="1509" y="22139"/>
                </a:cubicBezTo>
                <a:cubicBezTo>
                  <a:pt x="1534" y="22126"/>
                  <a:pt x="1548" y="22101"/>
                  <a:pt x="1534" y="22076"/>
                </a:cubicBezTo>
                <a:cubicBezTo>
                  <a:pt x="1497" y="21975"/>
                  <a:pt x="1459" y="21875"/>
                  <a:pt x="1397" y="21774"/>
                </a:cubicBezTo>
                <a:cubicBezTo>
                  <a:pt x="1389" y="21759"/>
                  <a:pt x="1371" y="21748"/>
                  <a:pt x="1356" y="21748"/>
                </a:cubicBezTo>
                <a:close/>
                <a:moveTo>
                  <a:pt x="7894" y="21595"/>
                </a:moveTo>
                <a:cubicBezTo>
                  <a:pt x="7882" y="21595"/>
                  <a:pt x="7871" y="21596"/>
                  <a:pt x="7860" y="21598"/>
                </a:cubicBezTo>
                <a:cubicBezTo>
                  <a:pt x="7785" y="21611"/>
                  <a:pt x="7709" y="21648"/>
                  <a:pt x="7671" y="21699"/>
                </a:cubicBezTo>
                <a:cubicBezTo>
                  <a:pt x="7621" y="21762"/>
                  <a:pt x="7596" y="21837"/>
                  <a:pt x="7609" y="21913"/>
                </a:cubicBezTo>
                <a:cubicBezTo>
                  <a:pt x="7621" y="21975"/>
                  <a:pt x="7646" y="22039"/>
                  <a:pt x="7696" y="22076"/>
                </a:cubicBezTo>
                <a:cubicBezTo>
                  <a:pt x="7696" y="22089"/>
                  <a:pt x="7709" y="22089"/>
                  <a:pt x="7721" y="22101"/>
                </a:cubicBezTo>
                <a:cubicBezTo>
                  <a:pt x="7770" y="22139"/>
                  <a:pt x="7825" y="22156"/>
                  <a:pt x="7882" y="22156"/>
                </a:cubicBezTo>
                <a:cubicBezTo>
                  <a:pt x="7900" y="22156"/>
                  <a:pt x="7918" y="22154"/>
                  <a:pt x="7936" y="22151"/>
                </a:cubicBezTo>
                <a:cubicBezTo>
                  <a:pt x="8011" y="22151"/>
                  <a:pt x="8074" y="22114"/>
                  <a:pt x="8112" y="22051"/>
                </a:cubicBezTo>
                <a:cubicBezTo>
                  <a:pt x="8162" y="21988"/>
                  <a:pt x="8187" y="21913"/>
                  <a:pt x="8174" y="21837"/>
                </a:cubicBezTo>
                <a:cubicBezTo>
                  <a:pt x="8162" y="21762"/>
                  <a:pt x="8124" y="21699"/>
                  <a:pt x="8061" y="21648"/>
                </a:cubicBezTo>
                <a:cubicBezTo>
                  <a:pt x="8009" y="21617"/>
                  <a:pt x="7948" y="21595"/>
                  <a:pt x="7894" y="21595"/>
                </a:cubicBezTo>
                <a:close/>
                <a:moveTo>
                  <a:pt x="15858" y="22089"/>
                </a:moveTo>
                <a:lnTo>
                  <a:pt x="15858" y="22089"/>
                </a:lnTo>
                <a:cubicBezTo>
                  <a:pt x="15920" y="22114"/>
                  <a:pt x="15984" y="22151"/>
                  <a:pt x="16034" y="22176"/>
                </a:cubicBezTo>
                <a:cubicBezTo>
                  <a:pt x="16046" y="22176"/>
                  <a:pt x="16046" y="22190"/>
                  <a:pt x="16059" y="22190"/>
                </a:cubicBezTo>
                <a:lnTo>
                  <a:pt x="16046" y="22202"/>
                </a:lnTo>
                <a:lnTo>
                  <a:pt x="15858" y="22089"/>
                </a:lnTo>
                <a:close/>
                <a:moveTo>
                  <a:pt x="9506" y="21858"/>
                </a:moveTo>
                <a:cubicBezTo>
                  <a:pt x="9540" y="21858"/>
                  <a:pt x="9570" y="21872"/>
                  <a:pt x="9608" y="21900"/>
                </a:cubicBezTo>
                <a:lnTo>
                  <a:pt x="9621" y="21913"/>
                </a:lnTo>
                <a:cubicBezTo>
                  <a:pt x="9646" y="21938"/>
                  <a:pt x="9671" y="21975"/>
                  <a:pt x="9671" y="22026"/>
                </a:cubicBezTo>
                <a:cubicBezTo>
                  <a:pt x="9683" y="22064"/>
                  <a:pt x="9671" y="22114"/>
                  <a:pt x="9633" y="22151"/>
                </a:cubicBezTo>
                <a:cubicBezTo>
                  <a:pt x="9608" y="22202"/>
                  <a:pt x="9571" y="22227"/>
                  <a:pt x="9520" y="22227"/>
                </a:cubicBezTo>
                <a:cubicBezTo>
                  <a:pt x="9508" y="22230"/>
                  <a:pt x="9495" y="22232"/>
                  <a:pt x="9482" y="22232"/>
                </a:cubicBezTo>
                <a:cubicBezTo>
                  <a:pt x="9445" y="22232"/>
                  <a:pt x="9410" y="22217"/>
                  <a:pt x="9381" y="22190"/>
                </a:cubicBezTo>
                <a:cubicBezTo>
                  <a:pt x="9344" y="22164"/>
                  <a:pt x="9319" y="22114"/>
                  <a:pt x="9306" y="22076"/>
                </a:cubicBezTo>
                <a:cubicBezTo>
                  <a:pt x="9306" y="22026"/>
                  <a:pt x="9319" y="21975"/>
                  <a:pt x="9344" y="21938"/>
                </a:cubicBezTo>
                <a:cubicBezTo>
                  <a:pt x="9369" y="21888"/>
                  <a:pt x="9420" y="21863"/>
                  <a:pt x="9470" y="21863"/>
                </a:cubicBezTo>
                <a:cubicBezTo>
                  <a:pt x="9483" y="21859"/>
                  <a:pt x="9494" y="21858"/>
                  <a:pt x="9506" y="21858"/>
                </a:cubicBezTo>
                <a:close/>
                <a:moveTo>
                  <a:pt x="11054" y="21900"/>
                </a:moveTo>
                <a:cubicBezTo>
                  <a:pt x="11105" y="21900"/>
                  <a:pt x="11155" y="21913"/>
                  <a:pt x="11192" y="21938"/>
                </a:cubicBezTo>
                <a:cubicBezTo>
                  <a:pt x="11192" y="21950"/>
                  <a:pt x="11205" y="21950"/>
                  <a:pt x="11205" y="21963"/>
                </a:cubicBezTo>
                <a:cubicBezTo>
                  <a:pt x="11268" y="22026"/>
                  <a:pt x="11281" y="22126"/>
                  <a:pt x="11230" y="22202"/>
                </a:cubicBezTo>
                <a:cubicBezTo>
                  <a:pt x="11192" y="22248"/>
                  <a:pt x="11130" y="22275"/>
                  <a:pt x="11070" y="22275"/>
                </a:cubicBezTo>
                <a:cubicBezTo>
                  <a:pt x="11032" y="22275"/>
                  <a:pt x="10995" y="22264"/>
                  <a:pt x="10966" y="22240"/>
                </a:cubicBezTo>
                <a:cubicBezTo>
                  <a:pt x="10929" y="22202"/>
                  <a:pt x="10903" y="22164"/>
                  <a:pt x="10890" y="22114"/>
                </a:cubicBezTo>
                <a:cubicBezTo>
                  <a:pt x="10890" y="22064"/>
                  <a:pt x="10903" y="22013"/>
                  <a:pt x="10929" y="21975"/>
                </a:cubicBezTo>
                <a:cubicBezTo>
                  <a:pt x="10966" y="21938"/>
                  <a:pt x="11004" y="21913"/>
                  <a:pt x="11054" y="21900"/>
                </a:cubicBezTo>
                <a:close/>
                <a:moveTo>
                  <a:pt x="9497" y="21759"/>
                </a:moveTo>
                <a:cubicBezTo>
                  <a:pt x="9483" y="21759"/>
                  <a:pt x="9470" y="21760"/>
                  <a:pt x="9457" y="21762"/>
                </a:cubicBezTo>
                <a:cubicBezTo>
                  <a:pt x="9381" y="21774"/>
                  <a:pt x="9306" y="21812"/>
                  <a:pt x="9269" y="21875"/>
                </a:cubicBezTo>
                <a:cubicBezTo>
                  <a:pt x="9218" y="21938"/>
                  <a:pt x="9205" y="22013"/>
                  <a:pt x="9205" y="22089"/>
                </a:cubicBezTo>
                <a:cubicBezTo>
                  <a:pt x="9218" y="22151"/>
                  <a:pt x="9244" y="22202"/>
                  <a:pt x="9294" y="22252"/>
                </a:cubicBezTo>
                <a:cubicBezTo>
                  <a:pt x="9306" y="22252"/>
                  <a:pt x="9306" y="22265"/>
                  <a:pt x="9319" y="22265"/>
                </a:cubicBezTo>
                <a:cubicBezTo>
                  <a:pt x="9370" y="22306"/>
                  <a:pt x="9431" y="22331"/>
                  <a:pt x="9492" y="22331"/>
                </a:cubicBezTo>
                <a:cubicBezTo>
                  <a:pt x="9506" y="22331"/>
                  <a:pt x="9519" y="22330"/>
                  <a:pt x="9532" y="22327"/>
                </a:cubicBezTo>
                <a:cubicBezTo>
                  <a:pt x="9608" y="22315"/>
                  <a:pt x="9671" y="22277"/>
                  <a:pt x="9721" y="22215"/>
                </a:cubicBezTo>
                <a:cubicBezTo>
                  <a:pt x="9759" y="22151"/>
                  <a:pt x="9784" y="22076"/>
                  <a:pt x="9772" y="22000"/>
                </a:cubicBezTo>
                <a:cubicBezTo>
                  <a:pt x="9759" y="21938"/>
                  <a:pt x="9721" y="21863"/>
                  <a:pt x="9658" y="21824"/>
                </a:cubicBezTo>
                <a:cubicBezTo>
                  <a:pt x="9617" y="21783"/>
                  <a:pt x="9558" y="21759"/>
                  <a:pt x="9497" y="21759"/>
                </a:cubicBezTo>
                <a:close/>
                <a:moveTo>
                  <a:pt x="11082" y="21809"/>
                </a:moveTo>
                <a:cubicBezTo>
                  <a:pt x="11069" y="21809"/>
                  <a:pt x="11055" y="21810"/>
                  <a:pt x="11041" y="21812"/>
                </a:cubicBezTo>
                <a:cubicBezTo>
                  <a:pt x="10966" y="21824"/>
                  <a:pt x="10903" y="21863"/>
                  <a:pt x="10853" y="21913"/>
                </a:cubicBezTo>
                <a:cubicBezTo>
                  <a:pt x="10803" y="21975"/>
                  <a:pt x="10790" y="22051"/>
                  <a:pt x="10803" y="22126"/>
                </a:cubicBezTo>
                <a:cubicBezTo>
                  <a:pt x="10803" y="22190"/>
                  <a:pt x="10840" y="22252"/>
                  <a:pt x="10878" y="22290"/>
                </a:cubicBezTo>
                <a:lnTo>
                  <a:pt x="10903" y="22315"/>
                </a:lnTo>
                <a:cubicBezTo>
                  <a:pt x="10956" y="22357"/>
                  <a:pt x="11017" y="22377"/>
                  <a:pt x="11078" y="22377"/>
                </a:cubicBezTo>
                <a:cubicBezTo>
                  <a:pt x="11163" y="22377"/>
                  <a:pt x="11247" y="22338"/>
                  <a:pt x="11306" y="22265"/>
                </a:cubicBezTo>
                <a:cubicBezTo>
                  <a:pt x="11393" y="22139"/>
                  <a:pt x="11368" y="21963"/>
                  <a:pt x="11256" y="21863"/>
                </a:cubicBezTo>
                <a:cubicBezTo>
                  <a:pt x="11204" y="21831"/>
                  <a:pt x="11144" y="21809"/>
                  <a:pt x="11082" y="21809"/>
                </a:cubicBezTo>
                <a:close/>
                <a:moveTo>
                  <a:pt x="15870" y="22277"/>
                </a:moveTo>
                <a:cubicBezTo>
                  <a:pt x="15908" y="22290"/>
                  <a:pt x="15934" y="22302"/>
                  <a:pt x="15971" y="22327"/>
                </a:cubicBezTo>
                <a:lnTo>
                  <a:pt x="15934" y="22378"/>
                </a:lnTo>
                <a:cubicBezTo>
                  <a:pt x="15920" y="22378"/>
                  <a:pt x="15920" y="22378"/>
                  <a:pt x="15920" y="22366"/>
                </a:cubicBezTo>
                <a:cubicBezTo>
                  <a:pt x="15883" y="22353"/>
                  <a:pt x="15858" y="22340"/>
                  <a:pt x="15820" y="22315"/>
                </a:cubicBezTo>
                <a:cubicBezTo>
                  <a:pt x="15845" y="22315"/>
                  <a:pt x="15858" y="22315"/>
                  <a:pt x="15870" y="22290"/>
                </a:cubicBezTo>
                <a:lnTo>
                  <a:pt x="15870" y="22277"/>
                </a:lnTo>
                <a:close/>
                <a:moveTo>
                  <a:pt x="12688" y="22071"/>
                </a:moveTo>
                <a:cubicBezTo>
                  <a:pt x="12725" y="22071"/>
                  <a:pt x="12761" y="22085"/>
                  <a:pt x="12790" y="22114"/>
                </a:cubicBezTo>
                <a:lnTo>
                  <a:pt x="12802" y="22126"/>
                </a:lnTo>
                <a:cubicBezTo>
                  <a:pt x="12840" y="22151"/>
                  <a:pt x="12852" y="22190"/>
                  <a:pt x="12865" y="22240"/>
                </a:cubicBezTo>
                <a:cubicBezTo>
                  <a:pt x="12865" y="22277"/>
                  <a:pt x="12852" y="22327"/>
                  <a:pt x="12827" y="22366"/>
                </a:cubicBezTo>
                <a:cubicBezTo>
                  <a:pt x="12791" y="22417"/>
                  <a:pt x="12737" y="22442"/>
                  <a:pt x="12681" y="22442"/>
                </a:cubicBezTo>
                <a:cubicBezTo>
                  <a:pt x="12641" y="22442"/>
                  <a:pt x="12600" y="22429"/>
                  <a:pt x="12563" y="22403"/>
                </a:cubicBezTo>
                <a:cubicBezTo>
                  <a:pt x="12525" y="22378"/>
                  <a:pt x="12500" y="22327"/>
                  <a:pt x="12488" y="22290"/>
                </a:cubicBezTo>
                <a:cubicBezTo>
                  <a:pt x="12488" y="22240"/>
                  <a:pt x="12500" y="22190"/>
                  <a:pt x="12525" y="22151"/>
                </a:cubicBezTo>
                <a:cubicBezTo>
                  <a:pt x="12563" y="22101"/>
                  <a:pt x="12601" y="22076"/>
                  <a:pt x="12651" y="22076"/>
                </a:cubicBezTo>
                <a:cubicBezTo>
                  <a:pt x="12663" y="22073"/>
                  <a:pt x="12676" y="22071"/>
                  <a:pt x="12688" y="22071"/>
                </a:cubicBezTo>
                <a:close/>
                <a:moveTo>
                  <a:pt x="15732" y="22378"/>
                </a:moveTo>
                <a:lnTo>
                  <a:pt x="15732" y="22378"/>
                </a:lnTo>
                <a:cubicBezTo>
                  <a:pt x="15783" y="22403"/>
                  <a:pt x="15820" y="22428"/>
                  <a:pt x="15870" y="22453"/>
                </a:cubicBezTo>
                <a:lnTo>
                  <a:pt x="15883" y="22466"/>
                </a:lnTo>
                <a:lnTo>
                  <a:pt x="15870" y="22478"/>
                </a:lnTo>
                <a:cubicBezTo>
                  <a:pt x="15870" y="22466"/>
                  <a:pt x="15858" y="22453"/>
                  <a:pt x="15845" y="22453"/>
                </a:cubicBezTo>
                <a:lnTo>
                  <a:pt x="15732" y="22378"/>
                </a:lnTo>
                <a:close/>
                <a:moveTo>
                  <a:pt x="14370" y="22137"/>
                </a:moveTo>
                <a:cubicBezTo>
                  <a:pt x="14409" y="22137"/>
                  <a:pt x="14450" y="22150"/>
                  <a:pt x="14487" y="22176"/>
                </a:cubicBezTo>
                <a:lnTo>
                  <a:pt x="14500" y="22190"/>
                </a:lnTo>
                <a:cubicBezTo>
                  <a:pt x="14537" y="22215"/>
                  <a:pt x="14550" y="22252"/>
                  <a:pt x="14562" y="22302"/>
                </a:cubicBezTo>
                <a:cubicBezTo>
                  <a:pt x="14562" y="22340"/>
                  <a:pt x="14550" y="22391"/>
                  <a:pt x="14525" y="22428"/>
                </a:cubicBezTo>
                <a:cubicBezTo>
                  <a:pt x="14487" y="22478"/>
                  <a:pt x="14450" y="22503"/>
                  <a:pt x="14399" y="22503"/>
                </a:cubicBezTo>
                <a:cubicBezTo>
                  <a:pt x="14387" y="22507"/>
                  <a:pt x="14374" y="22508"/>
                  <a:pt x="14361" y="22508"/>
                </a:cubicBezTo>
                <a:cubicBezTo>
                  <a:pt x="14324" y="22508"/>
                  <a:pt x="14289" y="22494"/>
                  <a:pt x="14261" y="22466"/>
                </a:cubicBezTo>
                <a:cubicBezTo>
                  <a:pt x="14173" y="22403"/>
                  <a:pt x="14160" y="22290"/>
                  <a:pt x="14223" y="22215"/>
                </a:cubicBezTo>
                <a:cubicBezTo>
                  <a:pt x="14260" y="22163"/>
                  <a:pt x="14314" y="22137"/>
                  <a:pt x="14370" y="22137"/>
                </a:cubicBezTo>
                <a:close/>
                <a:moveTo>
                  <a:pt x="12677" y="21972"/>
                </a:moveTo>
                <a:cubicBezTo>
                  <a:pt x="12664" y="21972"/>
                  <a:pt x="12651" y="21973"/>
                  <a:pt x="12639" y="21975"/>
                </a:cubicBezTo>
                <a:cubicBezTo>
                  <a:pt x="12563" y="21988"/>
                  <a:pt x="12500" y="22026"/>
                  <a:pt x="12450" y="22089"/>
                </a:cubicBezTo>
                <a:cubicBezTo>
                  <a:pt x="12399" y="22151"/>
                  <a:pt x="12387" y="22227"/>
                  <a:pt x="12399" y="22302"/>
                </a:cubicBezTo>
                <a:cubicBezTo>
                  <a:pt x="12399" y="22366"/>
                  <a:pt x="12438" y="22416"/>
                  <a:pt x="12475" y="22466"/>
                </a:cubicBezTo>
                <a:cubicBezTo>
                  <a:pt x="12488" y="22466"/>
                  <a:pt x="12500" y="22478"/>
                  <a:pt x="12500" y="22478"/>
                </a:cubicBezTo>
                <a:cubicBezTo>
                  <a:pt x="12553" y="22520"/>
                  <a:pt x="12614" y="22540"/>
                  <a:pt x="12675" y="22540"/>
                </a:cubicBezTo>
                <a:cubicBezTo>
                  <a:pt x="12760" y="22540"/>
                  <a:pt x="12844" y="22501"/>
                  <a:pt x="12902" y="22428"/>
                </a:cubicBezTo>
                <a:cubicBezTo>
                  <a:pt x="12953" y="22366"/>
                  <a:pt x="12966" y="22290"/>
                  <a:pt x="12953" y="22215"/>
                </a:cubicBezTo>
                <a:cubicBezTo>
                  <a:pt x="12953" y="22151"/>
                  <a:pt x="12902" y="22076"/>
                  <a:pt x="12852" y="22039"/>
                </a:cubicBezTo>
                <a:cubicBezTo>
                  <a:pt x="12800" y="21997"/>
                  <a:pt x="12739" y="21972"/>
                  <a:pt x="12677" y="21972"/>
                </a:cubicBezTo>
                <a:close/>
                <a:moveTo>
                  <a:pt x="8689" y="22172"/>
                </a:moveTo>
                <a:cubicBezTo>
                  <a:pt x="8726" y="22172"/>
                  <a:pt x="8762" y="22186"/>
                  <a:pt x="8791" y="22215"/>
                </a:cubicBezTo>
                <a:cubicBezTo>
                  <a:pt x="8791" y="22215"/>
                  <a:pt x="8803" y="22215"/>
                  <a:pt x="8803" y="22227"/>
                </a:cubicBezTo>
                <a:cubicBezTo>
                  <a:pt x="8841" y="22252"/>
                  <a:pt x="8853" y="22290"/>
                  <a:pt x="8866" y="22327"/>
                </a:cubicBezTo>
                <a:cubicBezTo>
                  <a:pt x="8866" y="22378"/>
                  <a:pt x="8853" y="22428"/>
                  <a:pt x="8828" y="22466"/>
                </a:cubicBezTo>
                <a:cubicBezTo>
                  <a:pt x="8791" y="22503"/>
                  <a:pt x="8753" y="22542"/>
                  <a:pt x="8702" y="22542"/>
                </a:cubicBezTo>
                <a:cubicBezTo>
                  <a:pt x="8690" y="22545"/>
                  <a:pt x="8677" y="22546"/>
                  <a:pt x="8665" y="22546"/>
                </a:cubicBezTo>
                <a:cubicBezTo>
                  <a:pt x="8628" y="22546"/>
                  <a:pt x="8593" y="22532"/>
                  <a:pt x="8564" y="22503"/>
                </a:cubicBezTo>
                <a:cubicBezTo>
                  <a:pt x="8526" y="22478"/>
                  <a:pt x="8501" y="22428"/>
                  <a:pt x="8489" y="22378"/>
                </a:cubicBezTo>
                <a:cubicBezTo>
                  <a:pt x="8489" y="22340"/>
                  <a:pt x="8501" y="22290"/>
                  <a:pt x="8526" y="22252"/>
                </a:cubicBezTo>
                <a:cubicBezTo>
                  <a:pt x="8564" y="22202"/>
                  <a:pt x="8602" y="22176"/>
                  <a:pt x="8652" y="22176"/>
                </a:cubicBezTo>
                <a:cubicBezTo>
                  <a:pt x="8664" y="22173"/>
                  <a:pt x="8677" y="22172"/>
                  <a:pt x="8689" y="22172"/>
                </a:cubicBezTo>
                <a:close/>
                <a:moveTo>
                  <a:pt x="858" y="22186"/>
                </a:moveTo>
                <a:cubicBezTo>
                  <a:pt x="853" y="22186"/>
                  <a:pt x="848" y="22187"/>
                  <a:pt x="843" y="22190"/>
                </a:cubicBezTo>
                <a:cubicBezTo>
                  <a:pt x="818" y="22190"/>
                  <a:pt x="793" y="22227"/>
                  <a:pt x="805" y="22252"/>
                </a:cubicBezTo>
                <a:cubicBezTo>
                  <a:pt x="855" y="22353"/>
                  <a:pt x="894" y="22453"/>
                  <a:pt x="931" y="22554"/>
                </a:cubicBezTo>
                <a:cubicBezTo>
                  <a:pt x="942" y="22574"/>
                  <a:pt x="961" y="22595"/>
                  <a:pt x="981" y="22595"/>
                </a:cubicBezTo>
                <a:cubicBezTo>
                  <a:pt x="985" y="22595"/>
                  <a:pt x="990" y="22594"/>
                  <a:pt x="994" y="22592"/>
                </a:cubicBezTo>
                <a:cubicBezTo>
                  <a:pt x="1019" y="22592"/>
                  <a:pt x="1045" y="22554"/>
                  <a:pt x="1031" y="22529"/>
                </a:cubicBezTo>
                <a:cubicBezTo>
                  <a:pt x="994" y="22428"/>
                  <a:pt x="944" y="22327"/>
                  <a:pt x="906" y="22215"/>
                </a:cubicBezTo>
                <a:cubicBezTo>
                  <a:pt x="896" y="22204"/>
                  <a:pt x="878" y="22186"/>
                  <a:pt x="858" y="22186"/>
                </a:cubicBezTo>
                <a:close/>
                <a:moveTo>
                  <a:pt x="14372" y="22039"/>
                </a:moveTo>
                <a:cubicBezTo>
                  <a:pt x="14284" y="22039"/>
                  <a:pt x="14199" y="22078"/>
                  <a:pt x="14148" y="22151"/>
                </a:cubicBezTo>
                <a:cubicBezTo>
                  <a:pt x="14059" y="22265"/>
                  <a:pt x="14072" y="22428"/>
                  <a:pt x="14173" y="22529"/>
                </a:cubicBezTo>
                <a:cubicBezTo>
                  <a:pt x="14185" y="22529"/>
                  <a:pt x="14198" y="22542"/>
                  <a:pt x="14198" y="22542"/>
                </a:cubicBezTo>
                <a:cubicBezTo>
                  <a:pt x="14251" y="22584"/>
                  <a:pt x="14312" y="22604"/>
                  <a:pt x="14373" y="22604"/>
                </a:cubicBezTo>
                <a:cubicBezTo>
                  <a:pt x="14458" y="22604"/>
                  <a:pt x="14542" y="22565"/>
                  <a:pt x="14601" y="22491"/>
                </a:cubicBezTo>
                <a:cubicBezTo>
                  <a:pt x="14638" y="22428"/>
                  <a:pt x="14663" y="22353"/>
                  <a:pt x="14651" y="22290"/>
                </a:cubicBezTo>
                <a:cubicBezTo>
                  <a:pt x="14638" y="22215"/>
                  <a:pt x="14601" y="22139"/>
                  <a:pt x="14550" y="22101"/>
                </a:cubicBezTo>
                <a:cubicBezTo>
                  <a:pt x="14498" y="22059"/>
                  <a:pt x="14434" y="22039"/>
                  <a:pt x="14372" y="22039"/>
                </a:cubicBezTo>
                <a:close/>
                <a:moveTo>
                  <a:pt x="1847" y="22206"/>
                </a:moveTo>
                <a:cubicBezTo>
                  <a:pt x="1834" y="22206"/>
                  <a:pt x="1822" y="22209"/>
                  <a:pt x="1811" y="22215"/>
                </a:cubicBezTo>
                <a:cubicBezTo>
                  <a:pt x="1799" y="22227"/>
                  <a:pt x="1786" y="22252"/>
                  <a:pt x="1799" y="22277"/>
                </a:cubicBezTo>
                <a:cubicBezTo>
                  <a:pt x="1861" y="22391"/>
                  <a:pt x="1925" y="22503"/>
                  <a:pt x="1987" y="22604"/>
                </a:cubicBezTo>
                <a:cubicBezTo>
                  <a:pt x="1997" y="22622"/>
                  <a:pt x="2019" y="22634"/>
                  <a:pt x="2036" y="22634"/>
                </a:cubicBezTo>
                <a:cubicBezTo>
                  <a:pt x="2042" y="22634"/>
                  <a:pt x="2047" y="22633"/>
                  <a:pt x="2051" y="22629"/>
                </a:cubicBezTo>
                <a:cubicBezTo>
                  <a:pt x="2076" y="22617"/>
                  <a:pt x="2088" y="22579"/>
                  <a:pt x="2076" y="22554"/>
                </a:cubicBezTo>
                <a:cubicBezTo>
                  <a:pt x="2000" y="22453"/>
                  <a:pt x="1937" y="22340"/>
                  <a:pt x="1887" y="22227"/>
                </a:cubicBezTo>
                <a:cubicBezTo>
                  <a:pt x="1880" y="22212"/>
                  <a:pt x="1864" y="22206"/>
                  <a:pt x="1847" y="22206"/>
                </a:cubicBezTo>
                <a:close/>
                <a:moveTo>
                  <a:pt x="8678" y="22073"/>
                </a:moveTo>
                <a:cubicBezTo>
                  <a:pt x="8665" y="22073"/>
                  <a:pt x="8653" y="22074"/>
                  <a:pt x="8640" y="22076"/>
                </a:cubicBezTo>
                <a:cubicBezTo>
                  <a:pt x="8564" y="22089"/>
                  <a:pt x="8501" y="22126"/>
                  <a:pt x="8451" y="22190"/>
                </a:cubicBezTo>
                <a:cubicBezTo>
                  <a:pt x="8401" y="22252"/>
                  <a:pt x="8388" y="22327"/>
                  <a:pt x="8401" y="22391"/>
                </a:cubicBezTo>
                <a:cubicBezTo>
                  <a:pt x="8401" y="22466"/>
                  <a:pt x="8439" y="22516"/>
                  <a:pt x="8476" y="22567"/>
                </a:cubicBezTo>
                <a:cubicBezTo>
                  <a:pt x="8489" y="22567"/>
                  <a:pt x="8501" y="22579"/>
                  <a:pt x="8501" y="22579"/>
                </a:cubicBezTo>
                <a:cubicBezTo>
                  <a:pt x="8554" y="22621"/>
                  <a:pt x="8615" y="22645"/>
                  <a:pt x="8678" y="22645"/>
                </a:cubicBezTo>
                <a:cubicBezTo>
                  <a:pt x="8690" y="22645"/>
                  <a:pt x="8703" y="22644"/>
                  <a:pt x="8715" y="22642"/>
                </a:cubicBezTo>
                <a:cubicBezTo>
                  <a:pt x="8791" y="22629"/>
                  <a:pt x="8853" y="22592"/>
                  <a:pt x="8904" y="22529"/>
                </a:cubicBezTo>
                <a:cubicBezTo>
                  <a:pt x="8954" y="22466"/>
                  <a:pt x="8967" y="22391"/>
                  <a:pt x="8954" y="22315"/>
                </a:cubicBezTo>
                <a:cubicBezTo>
                  <a:pt x="8942" y="22240"/>
                  <a:pt x="8904" y="22176"/>
                  <a:pt x="8853" y="22139"/>
                </a:cubicBezTo>
                <a:cubicBezTo>
                  <a:pt x="8801" y="22097"/>
                  <a:pt x="8740" y="22073"/>
                  <a:pt x="8678" y="22073"/>
                </a:cubicBezTo>
                <a:close/>
                <a:moveTo>
                  <a:pt x="10250" y="22340"/>
                </a:moveTo>
                <a:cubicBezTo>
                  <a:pt x="10300" y="22340"/>
                  <a:pt x="10350" y="22353"/>
                  <a:pt x="10387" y="22378"/>
                </a:cubicBezTo>
                <a:lnTo>
                  <a:pt x="10400" y="22391"/>
                </a:lnTo>
                <a:cubicBezTo>
                  <a:pt x="10476" y="22453"/>
                  <a:pt x="10476" y="22567"/>
                  <a:pt x="10426" y="22642"/>
                </a:cubicBezTo>
                <a:cubicBezTo>
                  <a:pt x="10387" y="22679"/>
                  <a:pt x="10350" y="22705"/>
                  <a:pt x="10300" y="22705"/>
                </a:cubicBezTo>
                <a:cubicBezTo>
                  <a:pt x="10286" y="22708"/>
                  <a:pt x="10273" y="22710"/>
                  <a:pt x="10259" y="22710"/>
                </a:cubicBezTo>
                <a:cubicBezTo>
                  <a:pt x="10223" y="22710"/>
                  <a:pt x="10189" y="22698"/>
                  <a:pt x="10161" y="22679"/>
                </a:cubicBezTo>
                <a:cubicBezTo>
                  <a:pt x="10124" y="22642"/>
                  <a:pt x="10099" y="22604"/>
                  <a:pt x="10086" y="22554"/>
                </a:cubicBezTo>
                <a:cubicBezTo>
                  <a:pt x="10086" y="22503"/>
                  <a:pt x="10099" y="22453"/>
                  <a:pt x="10124" y="22416"/>
                </a:cubicBezTo>
                <a:cubicBezTo>
                  <a:pt x="10161" y="22378"/>
                  <a:pt x="10199" y="22353"/>
                  <a:pt x="10250" y="22340"/>
                </a:cubicBezTo>
                <a:close/>
                <a:moveTo>
                  <a:pt x="11872" y="22386"/>
                </a:moveTo>
                <a:cubicBezTo>
                  <a:pt x="11909" y="22386"/>
                  <a:pt x="11944" y="22400"/>
                  <a:pt x="11972" y="22428"/>
                </a:cubicBezTo>
                <a:cubicBezTo>
                  <a:pt x="11985" y="22428"/>
                  <a:pt x="11985" y="22428"/>
                  <a:pt x="11997" y="22441"/>
                </a:cubicBezTo>
                <a:cubicBezTo>
                  <a:pt x="12022" y="22466"/>
                  <a:pt x="12035" y="22503"/>
                  <a:pt x="12047" y="22542"/>
                </a:cubicBezTo>
                <a:cubicBezTo>
                  <a:pt x="12047" y="22592"/>
                  <a:pt x="12035" y="22642"/>
                  <a:pt x="12010" y="22679"/>
                </a:cubicBezTo>
                <a:cubicBezTo>
                  <a:pt x="11985" y="22730"/>
                  <a:pt x="11935" y="22755"/>
                  <a:pt x="11884" y="22755"/>
                </a:cubicBezTo>
                <a:cubicBezTo>
                  <a:pt x="11872" y="22758"/>
                  <a:pt x="11859" y="22760"/>
                  <a:pt x="11846" y="22760"/>
                </a:cubicBezTo>
                <a:cubicBezTo>
                  <a:pt x="11809" y="22760"/>
                  <a:pt x="11774" y="22746"/>
                  <a:pt x="11746" y="22718"/>
                </a:cubicBezTo>
                <a:cubicBezTo>
                  <a:pt x="11708" y="22693"/>
                  <a:pt x="11683" y="22642"/>
                  <a:pt x="11683" y="22592"/>
                </a:cubicBezTo>
                <a:cubicBezTo>
                  <a:pt x="11670" y="22554"/>
                  <a:pt x="11683" y="22503"/>
                  <a:pt x="11720" y="22466"/>
                </a:cubicBezTo>
                <a:cubicBezTo>
                  <a:pt x="11746" y="22416"/>
                  <a:pt x="11784" y="22391"/>
                  <a:pt x="11834" y="22391"/>
                </a:cubicBezTo>
                <a:cubicBezTo>
                  <a:pt x="11847" y="22387"/>
                  <a:pt x="11859" y="22386"/>
                  <a:pt x="11872" y="22386"/>
                </a:cubicBezTo>
                <a:close/>
                <a:moveTo>
                  <a:pt x="10289" y="22248"/>
                </a:moveTo>
                <a:cubicBezTo>
                  <a:pt x="10272" y="22248"/>
                  <a:pt x="10254" y="22249"/>
                  <a:pt x="10236" y="22252"/>
                </a:cubicBezTo>
                <a:cubicBezTo>
                  <a:pt x="10161" y="22252"/>
                  <a:pt x="10099" y="22290"/>
                  <a:pt x="10048" y="22353"/>
                </a:cubicBezTo>
                <a:cubicBezTo>
                  <a:pt x="10010" y="22416"/>
                  <a:pt x="9985" y="22491"/>
                  <a:pt x="9998" y="22567"/>
                </a:cubicBezTo>
                <a:cubicBezTo>
                  <a:pt x="9998" y="22629"/>
                  <a:pt x="10035" y="22679"/>
                  <a:pt x="10074" y="22730"/>
                </a:cubicBezTo>
                <a:cubicBezTo>
                  <a:pt x="10086" y="22743"/>
                  <a:pt x="10099" y="22743"/>
                  <a:pt x="10099" y="22755"/>
                </a:cubicBezTo>
                <a:cubicBezTo>
                  <a:pt x="10150" y="22786"/>
                  <a:pt x="10209" y="22809"/>
                  <a:pt x="10271" y="22809"/>
                </a:cubicBezTo>
                <a:cubicBezTo>
                  <a:pt x="10284" y="22809"/>
                  <a:pt x="10298" y="22808"/>
                  <a:pt x="10312" y="22805"/>
                </a:cubicBezTo>
                <a:cubicBezTo>
                  <a:pt x="10387" y="22793"/>
                  <a:pt x="10451" y="22755"/>
                  <a:pt x="10501" y="22705"/>
                </a:cubicBezTo>
                <a:cubicBezTo>
                  <a:pt x="10602" y="22579"/>
                  <a:pt x="10577" y="22391"/>
                  <a:pt x="10451" y="22302"/>
                </a:cubicBezTo>
                <a:cubicBezTo>
                  <a:pt x="10402" y="22264"/>
                  <a:pt x="10347" y="22248"/>
                  <a:pt x="10289" y="22248"/>
                </a:cubicBezTo>
                <a:close/>
                <a:moveTo>
                  <a:pt x="11861" y="22287"/>
                </a:moveTo>
                <a:cubicBezTo>
                  <a:pt x="11848" y="22287"/>
                  <a:pt x="11834" y="22288"/>
                  <a:pt x="11821" y="22290"/>
                </a:cubicBezTo>
                <a:cubicBezTo>
                  <a:pt x="11746" y="22302"/>
                  <a:pt x="11683" y="22340"/>
                  <a:pt x="11633" y="22403"/>
                </a:cubicBezTo>
                <a:cubicBezTo>
                  <a:pt x="11595" y="22466"/>
                  <a:pt x="11569" y="22542"/>
                  <a:pt x="11583" y="22604"/>
                </a:cubicBezTo>
                <a:cubicBezTo>
                  <a:pt x="11595" y="22679"/>
                  <a:pt x="11620" y="22730"/>
                  <a:pt x="11670" y="22780"/>
                </a:cubicBezTo>
                <a:cubicBezTo>
                  <a:pt x="11670" y="22780"/>
                  <a:pt x="11683" y="22793"/>
                  <a:pt x="11695" y="22793"/>
                </a:cubicBezTo>
                <a:cubicBezTo>
                  <a:pt x="11737" y="22835"/>
                  <a:pt x="11795" y="22859"/>
                  <a:pt x="11857" y="22859"/>
                </a:cubicBezTo>
                <a:cubicBezTo>
                  <a:pt x="11870" y="22859"/>
                  <a:pt x="11883" y="22858"/>
                  <a:pt x="11896" y="22856"/>
                </a:cubicBezTo>
                <a:cubicBezTo>
                  <a:pt x="11972" y="22843"/>
                  <a:pt x="12047" y="22805"/>
                  <a:pt x="12086" y="22743"/>
                </a:cubicBezTo>
                <a:cubicBezTo>
                  <a:pt x="12136" y="22679"/>
                  <a:pt x="12148" y="22604"/>
                  <a:pt x="12148" y="22529"/>
                </a:cubicBezTo>
                <a:cubicBezTo>
                  <a:pt x="12136" y="22453"/>
                  <a:pt x="12098" y="22391"/>
                  <a:pt x="12035" y="22353"/>
                </a:cubicBezTo>
                <a:cubicBezTo>
                  <a:pt x="11983" y="22311"/>
                  <a:pt x="11923" y="22287"/>
                  <a:pt x="11861" y="22287"/>
                </a:cubicBezTo>
                <a:close/>
                <a:moveTo>
                  <a:pt x="13462" y="22552"/>
                </a:moveTo>
                <a:cubicBezTo>
                  <a:pt x="13500" y="22552"/>
                  <a:pt x="13538" y="22566"/>
                  <a:pt x="13569" y="22592"/>
                </a:cubicBezTo>
                <a:cubicBezTo>
                  <a:pt x="13581" y="22604"/>
                  <a:pt x="13581" y="22604"/>
                  <a:pt x="13595" y="22604"/>
                </a:cubicBezTo>
                <a:cubicBezTo>
                  <a:pt x="13657" y="22667"/>
                  <a:pt x="13670" y="22780"/>
                  <a:pt x="13607" y="22856"/>
                </a:cubicBezTo>
                <a:cubicBezTo>
                  <a:pt x="13568" y="22902"/>
                  <a:pt x="13511" y="22929"/>
                  <a:pt x="13452" y="22929"/>
                </a:cubicBezTo>
                <a:cubicBezTo>
                  <a:pt x="13415" y="22929"/>
                  <a:pt x="13377" y="22918"/>
                  <a:pt x="13343" y="22894"/>
                </a:cubicBezTo>
                <a:cubicBezTo>
                  <a:pt x="13305" y="22856"/>
                  <a:pt x="13280" y="22818"/>
                  <a:pt x="13280" y="22768"/>
                </a:cubicBezTo>
                <a:cubicBezTo>
                  <a:pt x="13268" y="22718"/>
                  <a:pt x="13280" y="22667"/>
                  <a:pt x="13318" y="22629"/>
                </a:cubicBezTo>
                <a:cubicBezTo>
                  <a:pt x="13354" y="22578"/>
                  <a:pt x="13408" y="22552"/>
                  <a:pt x="13462" y="22552"/>
                </a:cubicBezTo>
                <a:close/>
                <a:moveTo>
                  <a:pt x="7888" y="22612"/>
                </a:moveTo>
                <a:cubicBezTo>
                  <a:pt x="7924" y="22612"/>
                  <a:pt x="7958" y="22624"/>
                  <a:pt x="7986" y="22642"/>
                </a:cubicBezTo>
                <a:lnTo>
                  <a:pt x="8011" y="22667"/>
                </a:lnTo>
                <a:cubicBezTo>
                  <a:pt x="8036" y="22693"/>
                  <a:pt x="8048" y="22730"/>
                  <a:pt x="8061" y="22768"/>
                </a:cubicBezTo>
                <a:cubicBezTo>
                  <a:pt x="8061" y="22818"/>
                  <a:pt x="8048" y="22869"/>
                  <a:pt x="8023" y="22906"/>
                </a:cubicBezTo>
                <a:cubicBezTo>
                  <a:pt x="7998" y="22944"/>
                  <a:pt x="7948" y="22969"/>
                  <a:pt x="7898" y="22981"/>
                </a:cubicBezTo>
                <a:cubicBezTo>
                  <a:pt x="7847" y="22981"/>
                  <a:pt x="7797" y="22969"/>
                  <a:pt x="7760" y="22944"/>
                </a:cubicBezTo>
                <a:cubicBezTo>
                  <a:pt x="7684" y="22881"/>
                  <a:pt x="7671" y="22768"/>
                  <a:pt x="7721" y="22679"/>
                </a:cubicBezTo>
                <a:cubicBezTo>
                  <a:pt x="7760" y="22642"/>
                  <a:pt x="7797" y="22617"/>
                  <a:pt x="7847" y="22617"/>
                </a:cubicBezTo>
                <a:cubicBezTo>
                  <a:pt x="7861" y="22614"/>
                  <a:pt x="7874" y="22612"/>
                  <a:pt x="7888" y="22612"/>
                </a:cubicBezTo>
                <a:close/>
                <a:moveTo>
                  <a:pt x="15518" y="22969"/>
                </a:moveTo>
                <a:cubicBezTo>
                  <a:pt x="15518" y="22969"/>
                  <a:pt x="15531" y="22969"/>
                  <a:pt x="15543" y="22981"/>
                </a:cubicBezTo>
                <a:lnTo>
                  <a:pt x="15518" y="23017"/>
                </a:lnTo>
                <a:lnTo>
                  <a:pt x="15518" y="22969"/>
                </a:lnTo>
                <a:close/>
                <a:moveTo>
                  <a:pt x="13457" y="22454"/>
                </a:moveTo>
                <a:cubicBezTo>
                  <a:pt x="13372" y="22454"/>
                  <a:pt x="13288" y="22494"/>
                  <a:pt x="13229" y="22567"/>
                </a:cubicBezTo>
                <a:cubicBezTo>
                  <a:pt x="13192" y="22629"/>
                  <a:pt x="13167" y="22705"/>
                  <a:pt x="13179" y="22780"/>
                </a:cubicBezTo>
                <a:cubicBezTo>
                  <a:pt x="13192" y="22843"/>
                  <a:pt x="13217" y="22894"/>
                  <a:pt x="13268" y="22944"/>
                </a:cubicBezTo>
                <a:cubicBezTo>
                  <a:pt x="13268" y="22956"/>
                  <a:pt x="13280" y="22956"/>
                  <a:pt x="13293" y="22969"/>
                </a:cubicBezTo>
                <a:cubicBezTo>
                  <a:pt x="13344" y="23005"/>
                  <a:pt x="13403" y="23022"/>
                  <a:pt x="13462" y="23022"/>
                </a:cubicBezTo>
                <a:cubicBezTo>
                  <a:pt x="13547" y="23022"/>
                  <a:pt x="13630" y="22986"/>
                  <a:pt x="13682" y="22919"/>
                </a:cubicBezTo>
                <a:cubicBezTo>
                  <a:pt x="13783" y="22793"/>
                  <a:pt x="13758" y="22604"/>
                  <a:pt x="13632" y="22516"/>
                </a:cubicBezTo>
                <a:cubicBezTo>
                  <a:pt x="13579" y="22474"/>
                  <a:pt x="13518" y="22454"/>
                  <a:pt x="13457" y="22454"/>
                </a:cubicBezTo>
                <a:close/>
                <a:moveTo>
                  <a:pt x="9463" y="22653"/>
                </a:moveTo>
                <a:cubicBezTo>
                  <a:pt x="9501" y="22653"/>
                  <a:pt x="9539" y="22666"/>
                  <a:pt x="9571" y="22693"/>
                </a:cubicBezTo>
                <a:cubicBezTo>
                  <a:pt x="9583" y="22693"/>
                  <a:pt x="9583" y="22705"/>
                  <a:pt x="9596" y="22705"/>
                </a:cubicBezTo>
                <a:cubicBezTo>
                  <a:pt x="9658" y="22768"/>
                  <a:pt x="9671" y="22881"/>
                  <a:pt x="9608" y="22956"/>
                </a:cubicBezTo>
                <a:cubicBezTo>
                  <a:pt x="9570" y="23002"/>
                  <a:pt x="9514" y="23024"/>
                  <a:pt x="9456" y="23024"/>
                </a:cubicBezTo>
                <a:cubicBezTo>
                  <a:pt x="9418" y="23024"/>
                  <a:pt x="9379" y="23014"/>
                  <a:pt x="9344" y="22994"/>
                </a:cubicBezTo>
                <a:cubicBezTo>
                  <a:pt x="9306" y="22956"/>
                  <a:pt x="9281" y="22919"/>
                  <a:pt x="9281" y="22869"/>
                </a:cubicBezTo>
                <a:cubicBezTo>
                  <a:pt x="9269" y="22818"/>
                  <a:pt x="9281" y="22768"/>
                  <a:pt x="9319" y="22730"/>
                </a:cubicBezTo>
                <a:cubicBezTo>
                  <a:pt x="9355" y="22679"/>
                  <a:pt x="9409" y="22653"/>
                  <a:pt x="9463" y="22653"/>
                </a:cubicBezTo>
                <a:close/>
                <a:moveTo>
                  <a:pt x="15267" y="22944"/>
                </a:moveTo>
                <a:lnTo>
                  <a:pt x="15267" y="22944"/>
                </a:lnTo>
                <a:cubicBezTo>
                  <a:pt x="15330" y="22969"/>
                  <a:pt x="15392" y="23006"/>
                  <a:pt x="15443" y="23032"/>
                </a:cubicBezTo>
                <a:cubicBezTo>
                  <a:pt x="15450" y="23035"/>
                  <a:pt x="15459" y="23037"/>
                  <a:pt x="15467" y="23037"/>
                </a:cubicBezTo>
                <a:cubicBezTo>
                  <a:pt x="15485" y="23037"/>
                  <a:pt x="15504" y="23030"/>
                  <a:pt x="15514" y="23023"/>
                </a:cubicBezTo>
                <a:lnTo>
                  <a:pt x="15514" y="23023"/>
                </a:lnTo>
                <a:lnTo>
                  <a:pt x="15481" y="23070"/>
                </a:lnTo>
                <a:cubicBezTo>
                  <a:pt x="15431" y="23045"/>
                  <a:pt x="15380" y="23006"/>
                  <a:pt x="15330" y="22981"/>
                </a:cubicBezTo>
                <a:cubicBezTo>
                  <a:pt x="15305" y="22969"/>
                  <a:pt x="15292" y="22956"/>
                  <a:pt x="15267" y="22944"/>
                </a:cubicBezTo>
                <a:close/>
                <a:moveTo>
                  <a:pt x="7876" y="22513"/>
                </a:moveTo>
                <a:cubicBezTo>
                  <a:pt x="7863" y="22513"/>
                  <a:pt x="7849" y="22514"/>
                  <a:pt x="7835" y="22516"/>
                </a:cubicBezTo>
                <a:cubicBezTo>
                  <a:pt x="7760" y="22529"/>
                  <a:pt x="7696" y="22567"/>
                  <a:pt x="7646" y="22629"/>
                </a:cubicBezTo>
                <a:cubicBezTo>
                  <a:pt x="7558" y="22743"/>
                  <a:pt x="7571" y="22906"/>
                  <a:pt x="7671" y="22994"/>
                </a:cubicBezTo>
                <a:cubicBezTo>
                  <a:pt x="7684" y="23006"/>
                  <a:pt x="7696" y="23019"/>
                  <a:pt x="7709" y="23019"/>
                </a:cubicBezTo>
                <a:cubicBezTo>
                  <a:pt x="7760" y="23070"/>
                  <a:pt x="7835" y="23082"/>
                  <a:pt x="7911" y="23082"/>
                </a:cubicBezTo>
                <a:cubicBezTo>
                  <a:pt x="7986" y="23070"/>
                  <a:pt x="8048" y="23032"/>
                  <a:pt x="8099" y="22969"/>
                </a:cubicBezTo>
                <a:cubicBezTo>
                  <a:pt x="8149" y="22906"/>
                  <a:pt x="8162" y="22830"/>
                  <a:pt x="8162" y="22755"/>
                </a:cubicBezTo>
                <a:cubicBezTo>
                  <a:pt x="8149" y="22679"/>
                  <a:pt x="8112" y="22617"/>
                  <a:pt x="8048" y="22567"/>
                </a:cubicBezTo>
                <a:cubicBezTo>
                  <a:pt x="7997" y="22536"/>
                  <a:pt x="7938" y="22513"/>
                  <a:pt x="7876" y="22513"/>
                </a:cubicBezTo>
                <a:close/>
                <a:moveTo>
                  <a:pt x="9458" y="22555"/>
                </a:moveTo>
                <a:cubicBezTo>
                  <a:pt x="9373" y="22555"/>
                  <a:pt x="9289" y="22594"/>
                  <a:pt x="9230" y="22667"/>
                </a:cubicBezTo>
                <a:cubicBezTo>
                  <a:pt x="9143" y="22780"/>
                  <a:pt x="9168" y="22944"/>
                  <a:pt x="9269" y="23045"/>
                </a:cubicBezTo>
                <a:cubicBezTo>
                  <a:pt x="9269" y="23057"/>
                  <a:pt x="9281" y="23057"/>
                  <a:pt x="9294" y="23070"/>
                </a:cubicBezTo>
                <a:cubicBezTo>
                  <a:pt x="9344" y="23105"/>
                  <a:pt x="9402" y="23122"/>
                  <a:pt x="9459" y="23122"/>
                </a:cubicBezTo>
                <a:cubicBezTo>
                  <a:pt x="9545" y="23122"/>
                  <a:pt x="9630" y="23082"/>
                  <a:pt x="9683" y="23006"/>
                </a:cubicBezTo>
                <a:cubicBezTo>
                  <a:pt x="9784" y="22894"/>
                  <a:pt x="9759" y="22705"/>
                  <a:pt x="9633" y="22617"/>
                </a:cubicBezTo>
                <a:cubicBezTo>
                  <a:pt x="9580" y="22575"/>
                  <a:pt x="9519" y="22555"/>
                  <a:pt x="9458" y="22555"/>
                </a:cubicBezTo>
                <a:close/>
                <a:moveTo>
                  <a:pt x="15355" y="23132"/>
                </a:moveTo>
                <a:cubicBezTo>
                  <a:pt x="15367" y="23132"/>
                  <a:pt x="15380" y="23145"/>
                  <a:pt x="15392" y="23145"/>
                </a:cubicBezTo>
                <a:cubicBezTo>
                  <a:pt x="15405" y="23157"/>
                  <a:pt x="15417" y="23157"/>
                  <a:pt x="15431" y="23157"/>
                </a:cubicBezTo>
                <a:lnTo>
                  <a:pt x="15405" y="23196"/>
                </a:lnTo>
                <a:lnTo>
                  <a:pt x="15380" y="23170"/>
                </a:lnTo>
                <a:lnTo>
                  <a:pt x="15355" y="23170"/>
                </a:lnTo>
                <a:cubicBezTo>
                  <a:pt x="15367" y="23157"/>
                  <a:pt x="15355" y="23145"/>
                  <a:pt x="15355" y="23132"/>
                </a:cubicBezTo>
                <a:close/>
                <a:moveTo>
                  <a:pt x="11065" y="22826"/>
                </a:moveTo>
                <a:cubicBezTo>
                  <a:pt x="11101" y="22826"/>
                  <a:pt x="11137" y="22835"/>
                  <a:pt x="11167" y="22856"/>
                </a:cubicBezTo>
                <a:lnTo>
                  <a:pt x="11192" y="22881"/>
                </a:lnTo>
                <a:cubicBezTo>
                  <a:pt x="11217" y="22906"/>
                  <a:pt x="11243" y="22944"/>
                  <a:pt x="11243" y="22981"/>
                </a:cubicBezTo>
                <a:cubicBezTo>
                  <a:pt x="11256" y="23032"/>
                  <a:pt x="11243" y="23082"/>
                  <a:pt x="11205" y="23120"/>
                </a:cubicBezTo>
                <a:cubicBezTo>
                  <a:pt x="11168" y="23171"/>
                  <a:pt x="11115" y="23197"/>
                  <a:pt x="11061" y="23197"/>
                </a:cubicBezTo>
                <a:cubicBezTo>
                  <a:pt x="11023" y="23197"/>
                  <a:pt x="10985" y="23184"/>
                  <a:pt x="10954" y="23157"/>
                </a:cubicBezTo>
                <a:cubicBezTo>
                  <a:pt x="10865" y="23095"/>
                  <a:pt x="10853" y="22981"/>
                  <a:pt x="10916" y="22894"/>
                </a:cubicBezTo>
                <a:cubicBezTo>
                  <a:pt x="10954" y="22848"/>
                  <a:pt x="11010" y="22826"/>
                  <a:pt x="11065" y="22826"/>
                </a:cubicBezTo>
                <a:close/>
                <a:moveTo>
                  <a:pt x="12626" y="22869"/>
                </a:moveTo>
                <a:cubicBezTo>
                  <a:pt x="12676" y="22869"/>
                  <a:pt x="12714" y="22881"/>
                  <a:pt x="12765" y="22906"/>
                </a:cubicBezTo>
                <a:lnTo>
                  <a:pt x="12777" y="22919"/>
                </a:lnTo>
                <a:cubicBezTo>
                  <a:pt x="12802" y="22956"/>
                  <a:pt x="12827" y="22994"/>
                  <a:pt x="12827" y="23032"/>
                </a:cubicBezTo>
                <a:cubicBezTo>
                  <a:pt x="12840" y="23082"/>
                  <a:pt x="12827" y="23132"/>
                  <a:pt x="12790" y="23170"/>
                </a:cubicBezTo>
                <a:cubicBezTo>
                  <a:pt x="12765" y="23208"/>
                  <a:pt x="12726" y="23233"/>
                  <a:pt x="12676" y="23233"/>
                </a:cubicBezTo>
                <a:cubicBezTo>
                  <a:pt x="12663" y="23236"/>
                  <a:pt x="12649" y="23238"/>
                  <a:pt x="12636" y="23238"/>
                </a:cubicBezTo>
                <a:cubicBezTo>
                  <a:pt x="12600" y="23238"/>
                  <a:pt x="12565" y="23226"/>
                  <a:pt x="12538" y="23208"/>
                </a:cubicBezTo>
                <a:cubicBezTo>
                  <a:pt x="12500" y="23170"/>
                  <a:pt x="12475" y="23132"/>
                  <a:pt x="12463" y="23082"/>
                </a:cubicBezTo>
                <a:cubicBezTo>
                  <a:pt x="12463" y="23032"/>
                  <a:pt x="12475" y="22981"/>
                  <a:pt x="12500" y="22944"/>
                </a:cubicBezTo>
                <a:cubicBezTo>
                  <a:pt x="12525" y="22906"/>
                  <a:pt x="12575" y="22881"/>
                  <a:pt x="12626" y="22869"/>
                </a:cubicBezTo>
                <a:close/>
                <a:moveTo>
                  <a:pt x="11066" y="22728"/>
                </a:moveTo>
                <a:cubicBezTo>
                  <a:pt x="10979" y="22728"/>
                  <a:pt x="10894" y="22768"/>
                  <a:pt x="10840" y="22843"/>
                </a:cubicBezTo>
                <a:cubicBezTo>
                  <a:pt x="10753" y="22956"/>
                  <a:pt x="10765" y="23120"/>
                  <a:pt x="10865" y="23208"/>
                </a:cubicBezTo>
                <a:cubicBezTo>
                  <a:pt x="10865" y="23221"/>
                  <a:pt x="10878" y="23233"/>
                  <a:pt x="10890" y="23233"/>
                </a:cubicBezTo>
                <a:cubicBezTo>
                  <a:pt x="10943" y="23275"/>
                  <a:pt x="11004" y="23295"/>
                  <a:pt x="11064" y="23295"/>
                </a:cubicBezTo>
                <a:cubicBezTo>
                  <a:pt x="11148" y="23295"/>
                  <a:pt x="11229" y="23256"/>
                  <a:pt x="11281" y="23182"/>
                </a:cubicBezTo>
                <a:cubicBezTo>
                  <a:pt x="11331" y="23120"/>
                  <a:pt x="11356" y="23045"/>
                  <a:pt x="11343" y="22969"/>
                </a:cubicBezTo>
                <a:cubicBezTo>
                  <a:pt x="11331" y="22894"/>
                  <a:pt x="11293" y="22830"/>
                  <a:pt x="11230" y="22780"/>
                </a:cubicBezTo>
                <a:cubicBezTo>
                  <a:pt x="11181" y="22745"/>
                  <a:pt x="11123" y="22728"/>
                  <a:pt x="11066" y="22728"/>
                </a:cubicBezTo>
                <a:close/>
                <a:moveTo>
                  <a:pt x="7070" y="22926"/>
                </a:moveTo>
                <a:cubicBezTo>
                  <a:pt x="7106" y="22926"/>
                  <a:pt x="7141" y="22938"/>
                  <a:pt x="7168" y="22956"/>
                </a:cubicBezTo>
                <a:lnTo>
                  <a:pt x="7193" y="22981"/>
                </a:lnTo>
                <a:cubicBezTo>
                  <a:pt x="7218" y="23006"/>
                  <a:pt x="7244" y="23045"/>
                  <a:pt x="7244" y="23082"/>
                </a:cubicBezTo>
                <a:cubicBezTo>
                  <a:pt x="7257" y="23132"/>
                  <a:pt x="7244" y="23182"/>
                  <a:pt x="7206" y="23221"/>
                </a:cubicBezTo>
                <a:cubicBezTo>
                  <a:pt x="7169" y="23272"/>
                  <a:pt x="7116" y="23297"/>
                  <a:pt x="7062" y="23297"/>
                </a:cubicBezTo>
                <a:cubicBezTo>
                  <a:pt x="7024" y="23297"/>
                  <a:pt x="6986" y="23284"/>
                  <a:pt x="6955" y="23258"/>
                </a:cubicBezTo>
                <a:cubicBezTo>
                  <a:pt x="6866" y="23196"/>
                  <a:pt x="6854" y="23082"/>
                  <a:pt x="6917" y="22994"/>
                </a:cubicBezTo>
                <a:cubicBezTo>
                  <a:pt x="6942" y="22956"/>
                  <a:pt x="6992" y="22931"/>
                  <a:pt x="7030" y="22931"/>
                </a:cubicBezTo>
                <a:cubicBezTo>
                  <a:pt x="7044" y="22928"/>
                  <a:pt x="7057" y="22926"/>
                  <a:pt x="7070" y="22926"/>
                </a:cubicBezTo>
                <a:close/>
                <a:moveTo>
                  <a:pt x="12614" y="22768"/>
                </a:moveTo>
                <a:cubicBezTo>
                  <a:pt x="12538" y="22780"/>
                  <a:pt x="12463" y="22818"/>
                  <a:pt x="12425" y="22881"/>
                </a:cubicBezTo>
                <a:cubicBezTo>
                  <a:pt x="12374" y="22944"/>
                  <a:pt x="12362" y="23019"/>
                  <a:pt x="12362" y="23095"/>
                </a:cubicBezTo>
                <a:cubicBezTo>
                  <a:pt x="12374" y="23157"/>
                  <a:pt x="12399" y="23208"/>
                  <a:pt x="12450" y="23258"/>
                </a:cubicBezTo>
                <a:lnTo>
                  <a:pt x="12475" y="23283"/>
                </a:lnTo>
                <a:cubicBezTo>
                  <a:pt x="12527" y="23314"/>
                  <a:pt x="12587" y="23337"/>
                  <a:pt x="12648" y="23337"/>
                </a:cubicBezTo>
                <a:cubicBezTo>
                  <a:pt x="12662" y="23337"/>
                  <a:pt x="12675" y="23336"/>
                  <a:pt x="12689" y="23333"/>
                </a:cubicBezTo>
                <a:cubicBezTo>
                  <a:pt x="12765" y="23321"/>
                  <a:pt x="12827" y="23283"/>
                  <a:pt x="12877" y="23221"/>
                </a:cubicBezTo>
                <a:cubicBezTo>
                  <a:pt x="12916" y="23170"/>
                  <a:pt x="12941" y="23095"/>
                  <a:pt x="12928" y="23019"/>
                </a:cubicBezTo>
                <a:cubicBezTo>
                  <a:pt x="12916" y="22944"/>
                  <a:pt x="12877" y="22881"/>
                  <a:pt x="12815" y="22830"/>
                </a:cubicBezTo>
                <a:cubicBezTo>
                  <a:pt x="12765" y="22780"/>
                  <a:pt x="12689" y="22768"/>
                  <a:pt x="12614" y="22768"/>
                </a:cubicBezTo>
                <a:close/>
                <a:moveTo>
                  <a:pt x="7056" y="22827"/>
                </a:moveTo>
                <a:cubicBezTo>
                  <a:pt x="7043" y="22827"/>
                  <a:pt x="7030" y="22828"/>
                  <a:pt x="7017" y="22830"/>
                </a:cubicBezTo>
                <a:cubicBezTo>
                  <a:pt x="6942" y="22843"/>
                  <a:pt x="6879" y="22881"/>
                  <a:pt x="6841" y="22931"/>
                </a:cubicBezTo>
                <a:cubicBezTo>
                  <a:pt x="6754" y="23057"/>
                  <a:pt x="6766" y="23208"/>
                  <a:pt x="6866" y="23308"/>
                </a:cubicBezTo>
                <a:cubicBezTo>
                  <a:pt x="6866" y="23321"/>
                  <a:pt x="6879" y="23321"/>
                  <a:pt x="6891" y="23333"/>
                </a:cubicBezTo>
                <a:cubicBezTo>
                  <a:pt x="6944" y="23375"/>
                  <a:pt x="7005" y="23395"/>
                  <a:pt x="7065" y="23395"/>
                </a:cubicBezTo>
                <a:cubicBezTo>
                  <a:pt x="7149" y="23395"/>
                  <a:pt x="7230" y="23356"/>
                  <a:pt x="7282" y="23283"/>
                </a:cubicBezTo>
                <a:cubicBezTo>
                  <a:pt x="7382" y="23157"/>
                  <a:pt x="7357" y="22981"/>
                  <a:pt x="7232" y="22881"/>
                </a:cubicBezTo>
                <a:cubicBezTo>
                  <a:pt x="7179" y="22850"/>
                  <a:pt x="7118" y="22827"/>
                  <a:pt x="7056" y="22827"/>
                </a:cubicBezTo>
                <a:close/>
                <a:moveTo>
                  <a:pt x="1341" y="23014"/>
                </a:moveTo>
                <a:cubicBezTo>
                  <a:pt x="1335" y="23014"/>
                  <a:pt x="1328" y="23016"/>
                  <a:pt x="1321" y="23019"/>
                </a:cubicBezTo>
                <a:cubicBezTo>
                  <a:pt x="1296" y="23032"/>
                  <a:pt x="1283" y="23070"/>
                  <a:pt x="1296" y="23095"/>
                </a:cubicBezTo>
                <a:cubicBezTo>
                  <a:pt x="1358" y="23182"/>
                  <a:pt x="1409" y="23271"/>
                  <a:pt x="1434" y="23384"/>
                </a:cubicBezTo>
                <a:cubicBezTo>
                  <a:pt x="1443" y="23402"/>
                  <a:pt x="1459" y="23414"/>
                  <a:pt x="1477" y="23414"/>
                </a:cubicBezTo>
                <a:cubicBezTo>
                  <a:pt x="1484" y="23414"/>
                  <a:pt x="1490" y="23412"/>
                  <a:pt x="1497" y="23409"/>
                </a:cubicBezTo>
                <a:cubicBezTo>
                  <a:pt x="1522" y="23409"/>
                  <a:pt x="1534" y="23384"/>
                  <a:pt x="1534" y="23359"/>
                </a:cubicBezTo>
                <a:cubicBezTo>
                  <a:pt x="1497" y="23246"/>
                  <a:pt x="1447" y="23132"/>
                  <a:pt x="1384" y="23045"/>
                </a:cubicBezTo>
                <a:cubicBezTo>
                  <a:pt x="1375" y="23026"/>
                  <a:pt x="1359" y="23014"/>
                  <a:pt x="1341" y="23014"/>
                </a:cubicBezTo>
                <a:close/>
                <a:moveTo>
                  <a:pt x="14902" y="23246"/>
                </a:moveTo>
                <a:lnTo>
                  <a:pt x="15091" y="23321"/>
                </a:lnTo>
                <a:cubicBezTo>
                  <a:pt x="15154" y="23359"/>
                  <a:pt x="15204" y="23384"/>
                  <a:pt x="15267" y="23409"/>
                </a:cubicBezTo>
                <a:lnTo>
                  <a:pt x="15229" y="23447"/>
                </a:lnTo>
                <a:cubicBezTo>
                  <a:pt x="15229" y="23447"/>
                  <a:pt x="15229" y="23434"/>
                  <a:pt x="15216" y="23422"/>
                </a:cubicBezTo>
                <a:cubicBezTo>
                  <a:pt x="15116" y="23359"/>
                  <a:pt x="15003" y="23308"/>
                  <a:pt x="14902" y="23246"/>
                </a:cubicBezTo>
                <a:close/>
                <a:moveTo>
                  <a:pt x="8676" y="23090"/>
                </a:moveTo>
                <a:cubicBezTo>
                  <a:pt x="8710" y="23090"/>
                  <a:pt x="8740" y="23104"/>
                  <a:pt x="8778" y="23132"/>
                </a:cubicBezTo>
                <a:cubicBezTo>
                  <a:pt x="8778" y="23132"/>
                  <a:pt x="8778" y="23145"/>
                  <a:pt x="8791" y="23145"/>
                </a:cubicBezTo>
                <a:cubicBezTo>
                  <a:pt x="8816" y="23170"/>
                  <a:pt x="8841" y="23208"/>
                  <a:pt x="8841" y="23258"/>
                </a:cubicBezTo>
                <a:cubicBezTo>
                  <a:pt x="8853" y="23296"/>
                  <a:pt x="8841" y="23346"/>
                  <a:pt x="8803" y="23384"/>
                </a:cubicBezTo>
                <a:cubicBezTo>
                  <a:pt x="8778" y="23434"/>
                  <a:pt x="8727" y="23459"/>
                  <a:pt x="8690" y="23459"/>
                </a:cubicBezTo>
                <a:cubicBezTo>
                  <a:pt x="8678" y="23462"/>
                  <a:pt x="8665" y="23464"/>
                  <a:pt x="8652" y="23464"/>
                </a:cubicBezTo>
                <a:cubicBezTo>
                  <a:pt x="8615" y="23464"/>
                  <a:pt x="8580" y="23450"/>
                  <a:pt x="8551" y="23422"/>
                </a:cubicBezTo>
                <a:cubicBezTo>
                  <a:pt x="8514" y="23397"/>
                  <a:pt x="8489" y="23346"/>
                  <a:pt x="8476" y="23308"/>
                </a:cubicBezTo>
                <a:cubicBezTo>
                  <a:pt x="8464" y="23258"/>
                  <a:pt x="8476" y="23208"/>
                  <a:pt x="8514" y="23170"/>
                </a:cubicBezTo>
                <a:cubicBezTo>
                  <a:pt x="8539" y="23120"/>
                  <a:pt x="8590" y="23095"/>
                  <a:pt x="8640" y="23095"/>
                </a:cubicBezTo>
                <a:cubicBezTo>
                  <a:pt x="8653" y="23092"/>
                  <a:pt x="8665" y="23090"/>
                  <a:pt x="8676" y="23090"/>
                </a:cubicBezTo>
                <a:close/>
                <a:moveTo>
                  <a:pt x="10252" y="23134"/>
                </a:moveTo>
                <a:cubicBezTo>
                  <a:pt x="10290" y="23134"/>
                  <a:pt x="10328" y="23146"/>
                  <a:pt x="10362" y="23170"/>
                </a:cubicBezTo>
                <a:cubicBezTo>
                  <a:pt x="10362" y="23182"/>
                  <a:pt x="10375" y="23182"/>
                  <a:pt x="10375" y="23196"/>
                </a:cubicBezTo>
                <a:cubicBezTo>
                  <a:pt x="10438" y="23258"/>
                  <a:pt x="10451" y="23359"/>
                  <a:pt x="10400" y="23434"/>
                </a:cubicBezTo>
                <a:cubicBezTo>
                  <a:pt x="10363" y="23486"/>
                  <a:pt x="10305" y="23511"/>
                  <a:pt x="10248" y="23511"/>
                </a:cubicBezTo>
                <a:cubicBezTo>
                  <a:pt x="10207" y="23511"/>
                  <a:pt x="10167" y="23498"/>
                  <a:pt x="10136" y="23472"/>
                </a:cubicBezTo>
                <a:cubicBezTo>
                  <a:pt x="10048" y="23409"/>
                  <a:pt x="10035" y="23296"/>
                  <a:pt x="10099" y="23208"/>
                </a:cubicBezTo>
                <a:cubicBezTo>
                  <a:pt x="10137" y="23162"/>
                  <a:pt x="10194" y="23134"/>
                  <a:pt x="10252" y="23134"/>
                </a:cubicBezTo>
                <a:close/>
                <a:moveTo>
                  <a:pt x="8666" y="22991"/>
                </a:moveTo>
                <a:cubicBezTo>
                  <a:pt x="8653" y="22991"/>
                  <a:pt x="8640" y="22992"/>
                  <a:pt x="8627" y="22994"/>
                </a:cubicBezTo>
                <a:cubicBezTo>
                  <a:pt x="8551" y="23006"/>
                  <a:pt x="8476" y="23045"/>
                  <a:pt x="8439" y="23107"/>
                </a:cubicBezTo>
                <a:cubicBezTo>
                  <a:pt x="8388" y="23170"/>
                  <a:pt x="8363" y="23246"/>
                  <a:pt x="8375" y="23321"/>
                </a:cubicBezTo>
                <a:cubicBezTo>
                  <a:pt x="8388" y="23384"/>
                  <a:pt x="8414" y="23434"/>
                  <a:pt x="8464" y="23484"/>
                </a:cubicBezTo>
                <a:cubicBezTo>
                  <a:pt x="8476" y="23484"/>
                  <a:pt x="8476" y="23497"/>
                  <a:pt x="8489" y="23497"/>
                </a:cubicBezTo>
                <a:cubicBezTo>
                  <a:pt x="8540" y="23539"/>
                  <a:pt x="8601" y="23563"/>
                  <a:pt x="8662" y="23563"/>
                </a:cubicBezTo>
                <a:cubicBezTo>
                  <a:pt x="8676" y="23563"/>
                  <a:pt x="8689" y="23562"/>
                  <a:pt x="8702" y="23560"/>
                </a:cubicBezTo>
                <a:cubicBezTo>
                  <a:pt x="8778" y="23548"/>
                  <a:pt x="8841" y="23509"/>
                  <a:pt x="8891" y="23447"/>
                </a:cubicBezTo>
                <a:cubicBezTo>
                  <a:pt x="8979" y="23321"/>
                  <a:pt x="8954" y="23145"/>
                  <a:pt x="8828" y="23057"/>
                </a:cubicBezTo>
                <a:cubicBezTo>
                  <a:pt x="8777" y="23015"/>
                  <a:pt x="8725" y="22991"/>
                  <a:pt x="8666" y="22991"/>
                </a:cubicBezTo>
                <a:close/>
                <a:moveTo>
                  <a:pt x="10249" y="23042"/>
                </a:moveTo>
                <a:cubicBezTo>
                  <a:pt x="10163" y="23042"/>
                  <a:pt x="10075" y="23078"/>
                  <a:pt x="10023" y="23145"/>
                </a:cubicBezTo>
                <a:cubicBezTo>
                  <a:pt x="9935" y="23271"/>
                  <a:pt x="9948" y="23422"/>
                  <a:pt x="10048" y="23523"/>
                </a:cubicBezTo>
                <a:cubicBezTo>
                  <a:pt x="10060" y="23535"/>
                  <a:pt x="10060" y="23548"/>
                  <a:pt x="10074" y="23548"/>
                </a:cubicBezTo>
                <a:cubicBezTo>
                  <a:pt x="10126" y="23590"/>
                  <a:pt x="10187" y="23610"/>
                  <a:pt x="10248" y="23610"/>
                </a:cubicBezTo>
                <a:cubicBezTo>
                  <a:pt x="10333" y="23610"/>
                  <a:pt x="10417" y="23571"/>
                  <a:pt x="10476" y="23497"/>
                </a:cubicBezTo>
                <a:cubicBezTo>
                  <a:pt x="10563" y="23372"/>
                  <a:pt x="10538" y="23196"/>
                  <a:pt x="10413" y="23095"/>
                </a:cubicBezTo>
                <a:cubicBezTo>
                  <a:pt x="10367" y="23059"/>
                  <a:pt x="10308" y="23042"/>
                  <a:pt x="10249" y="23042"/>
                </a:cubicBezTo>
                <a:close/>
                <a:moveTo>
                  <a:pt x="11842" y="23307"/>
                </a:moveTo>
                <a:cubicBezTo>
                  <a:pt x="11882" y="23307"/>
                  <a:pt x="11923" y="23320"/>
                  <a:pt x="11960" y="23346"/>
                </a:cubicBezTo>
                <a:lnTo>
                  <a:pt x="11972" y="23359"/>
                </a:lnTo>
                <a:cubicBezTo>
                  <a:pt x="12035" y="23422"/>
                  <a:pt x="12047" y="23523"/>
                  <a:pt x="11997" y="23598"/>
                </a:cubicBezTo>
                <a:cubicBezTo>
                  <a:pt x="11961" y="23649"/>
                  <a:pt x="11903" y="23675"/>
                  <a:pt x="11846" y="23675"/>
                </a:cubicBezTo>
                <a:cubicBezTo>
                  <a:pt x="11805" y="23675"/>
                  <a:pt x="11765" y="23662"/>
                  <a:pt x="11733" y="23635"/>
                </a:cubicBezTo>
                <a:cubicBezTo>
                  <a:pt x="11658" y="23573"/>
                  <a:pt x="11633" y="23459"/>
                  <a:pt x="11695" y="23384"/>
                </a:cubicBezTo>
                <a:cubicBezTo>
                  <a:pt x="11732" y="23333"/>
                  <a:pt x="11786" y="23307"/>
                  <a:pt x="11842" y="23307"/>
                </a:cubicBezTo>
                <a:close/>
                <a:moveTo>
                  <a:pt x="15065" y="23548"/>
                </a:moveTo>
                <a:cubicBezTo>
                  <a:pt x="15091" y="23560"/>
                  <a:pt x="15129" y="23573"/>
                  <a:pt x="15154" y="23573"/>
                </a:cubicBezTo>
                <a:lnTo>
                  <a:pt x="15078" y="23685"/>
                </a:lnTo>
                <a:cubicBezTo>
                  <a:pt x="15078" y="23673"/>
                  <a:pt x="15065" y="23660"/>
                  <a:pt x="15053" y="23660"/>
                </a:cubicBezTo>
                <a:cubicBezTo>
                  <a:pt x="15053" y="23654"/>
                  <a:pt x="15050" y="23651"/>
                  <a:pt x="15044" y="23649"/>
                </a:cubicBezTo>
                <a:lnTo>
                  <a:pt x="15044" y="23649"/>
                </a:lnTo>
                <a:cubicBezTo>
                  <a:pt x="15094" y="23647"/>
                  <a:pt x="15111" y="23581"/>
                  <a:pt x="15065" y="23548"/>
                </a:cubicBezTo>
                <a:close/>
                <a:moveTo>
                  <a:pt x="13557" y="23367"/>
                </a:moveTo>
                <a:cubicBezTo>
                  <a:pt x="13594" y="23367"/>
                  <a:pt x="13629" y="23381"/>
                  <a:pt x="13657" y="23409"/>
                </a:cubicBezTo>
                <a:lnTo>
                  <a:pt x="13670" y="23422"/>
                </a:lnTo>
                <a:cubicBezTo>
                  <a:pt x="13695" y="23447"/>
                  <a:pt x="13720" y="23484"/>
                  <a:pt x="13720" y="23535"/>
                </a:cubicBezTo>
                <a:cubicBezTo>
                  <a:pt x="13732" y="23573"/>
                  <a:pt x="13720" y="23623"/>
                  <a:pt x="13695" y="23660"/>
                </a:cubicBezTo>
                <a:cubicBezTo>
                  <a:pt x="13657" y="23711"/>
                  <a:pt x="13620" y="23736"/>
                  <a:pt x="13569" y="23736"/>
                </a:cubicBezTo>
                <a:cubicBezTo>
                  <a:pt x="13557" y="23739"/>
                  <a:pt x="13544" y="23741"/>
                  <a:pt x="13532" y="23741"/>
                </a:cubicBezTo>
                <a:cubicBezTo>
                  <a:pt x="13494" y="23741"/>
                  <a:pt x="13459" y="23726"/>
                  <a:pt x="13431" y="23699"/>
                </a:cubicBezTo>
                <a:cubicBezTo>
                  <a:pt x="13393" y="23673"/>
                  <a:pt x="13368" y="23623"/>
                  <a:pt x="13355" y="23585"/>
                </a:cubicBezTo>
                <a:cubicBezTo>
                  <a:pt x="13355" y="23535"/>
                  <a:pt x="13368" y="23484"/>
                  <a:pt x="13393" y="23447"/>
                </a:cubicBezTo>
                <a:cubicBezTo>
                  <a:pt x="13419" y="23409"/>
                  <a:pt x="13469" y="23384"/>
                  <a:pt x="13519" y="23372"/>
                </a:cubicBezTo>
                <a:cubicBezTo>
                  <a:pt x="13532" y="23368"/>
                  <a:pt x="13545" y="23367"/>
                  <a:pt x="13557" y="23367"/>
                </a:cubicBezTo>
                <a:close/>
                <a:moveTo>
                  <a:pt x="11848" y="23209"/>
                </a:moveTo>
                <a:cubicBezTo>
                  <a:pt x="11763" y="23209"/>
                  <a:pt x="11678" y="23248"/>
                  <a:pt x="11620" y="23321"/>
                </a:cubicBezTo>
                <a:cubicBezTo>
                  <a:pt x="11532" y="23434"/>
                  <a:pt x="11544" y="23598"/>
                  <a:pt x="11645" y="23699"/>
                </a:cubicBezTo>
                <a:cubicBezTo>
                  <a:pt x="11658" y="23699"/>
                  <a:pt x="11670" y="23711"/>
                  <a:pt x="11670" y="23711"/>
                </a:cubicBezTo>
                <a:cubicBezTo>
                  <a:pt x="11723" y="23753"/>
                  <a:pt x="11784" y="23773"/>
                  <a:pt x="11845" y="23773"/>
                </a:cubicBezTo>
                <a:cubicBezTo>
                  <a:pt x="11930" y="23773"/>
                  <a:pt x="12014" y="23734"/>
                  <a:pt x="12072" y="23660"/>
                </a:cubicBezTo>
                <a:cubicBezTo>
                  <a:pt x="12161" y="23535"/>
                  <a:pt x="12136" y="23359"/>
                  <a:pt x="12022" y="23271"/>
                </a:cubicBezTo>
                <a:cubicBezTo>
                  <a:pt x="11970" y="23229"/>
                  <a:pt x="11908" y="23209"/>
                  <a:pt x="11848" y="23209"/>
                </a:cubicBezTo>
                <a:close/>
                <a:moveTo>
                  <a:pt x="7859" y="23404"/>
                </a:moveTo>
                <a:cubicBezTo>
                  <a:pt x="7897" y="23404"/>
                  <a:pt x="7932" y="23418"/>
                  <a:pt x="7961" y="23447"/>
                </a:cubicBezTo>
                <a:lnTo>
                  <a:pt x="7973" y="23459"/>
                </a:lnTo>
                <a:cubicBezTo>
                  <a:pt x="8011" y="23484"/>
                  <a:pt x="8023" y="23523"/>
                  <a:pt x="8023" y="23560"/>
                </a:cubicBezTo>
                <a:cubicBezTo>
                  <a:pt x="8036" y="23610"/>
                  <a:pt x="8023" y="23660"/>
                  <a:pt x="7998" y="23699"/>
                </a:cubicBezTo>
                <a:cubicBezTo>
                  <a:pt x="7962" y="23750"/>
                  <a:pt x="7904" y="23775"/>
                  <a:pt x="7847" y="23775"/>
                </a:cubicBezTo>
                <a:cubicBezTo>
                  <a:pt x="7806" y="23775"/>
                  <a:pt x="7766" y="23762"/>
                  <a:pt x="7735" y="23736"/>
                </a:cubicBezTo>
                <a:cubicBezTo>
                  <a:pt x="7696" y="23711"/>
                  <a:pt x="7671" y="23660"/>
                  <a:pt x="7659" y="23610"/>
                </a:cubicBezTo>
                <a:cubicBezTo>
                  <a:pt x="7659" y="23573"/>
                  <a:pt x="7671" y="23523"/>
                  <a:pt x="7696" y="23484"/>
                </a:cubicBezTo>
                <a:cubicBezTo>
                  <a:pt x="7735" y="23434"/>
                  <a:pt x="7772" y="23409"/>
                  <a:pt x="7822" y="23409"/>
                </a:cubicBezTo>
                <a:cubicBezTo>
                  <a:pt x="7835" y="23406"/>
                  <a:pt x="7847" y="23404"/>
                  <a:pt x="7859" y="23404"/>
                </a:cubicBezTo>
                <a:close/>
                <a:moveTo>
                  <a:pt x="13546" y="23268"/>
                </a:moveTo>
                <a:cubicBezTo>
                  <a:pt x="13533" y="23268"/>
                  <a:pt x="13519" y="23269"/>
                  <a:pt x="13506" y="23271"/>
                </a:cubicBezTo>
                <a:cubicBezTo>
                  <a:pt x="13431" y="23283"/>
                  <a:pt x="13368" y="23321"/>
                  <a:pt x="13318" y="23384"/>
                </a:cubicBezTo>
                <a:cubicBezTo>
                  <a:pt x="13229" y="23497"/>
                  <a:pt x="13242" y="23660"/>
                  <a:pt x="13343" y="23761"/>
                </a:cubicBezTo>
                <a:cubicBezTo>
                  <a:pt x="13355" y="23761"/>
                  <a:pt x="13355" y="23774"/>
                  <a:pt x="13368" y="23786"/>
                </a:cubicBezTo>
                <a:cubicBezTo>
                  <a:pt x="13419" y="23817"/>
                  <a:pt x="13479" y="23840"/>
                  <a:pt x="13540" y="23840"/>
                </a:cubicBezTo>
                <a:cubicBezTo>
                  <a:pt x="13554" y="23840"/>
                  <a:pt x="13568" y="23839"/>
                  <a:pt x="13581" y="23836"/>
                </a:cubicBezTo>
                <a:cubicBezTo>
                  <a:pt x="13657" y="23824"/>
                  <a:pt x="13720" y="23786"/>
                  <a:pt x="13771" y="23724"/>
                </a:cubicBezTo>
                <a:cubicBezTo>
                  <a:pt x="13808" y="23660"/>
                  <a:pt x="13833" y="23598"/>
                  <a:pt x="13821" y="23523"/>
                </a:cubicBezTo>
                <a:cubicBezTo>
                  <a:pt x="13808" y="23447"/>
                  <a:pt x="13771" y="23372"/>
                  <a:pt x="13707" y="23333"/>
                </a:cubicBezTo>
                <a:cubicBezTo>
                  <a:pt x="13666" y="23292"/>
                  <a:pt x="13607" y="23268"/>
                  <a:pt x="13546" y="23268"/>
                </a:cubicBezTo>
                <a:close/>
                <a:moveTo>
                  <a:pt x="14965" y="23811"/>
                </a:moveTo>
                <a:cubicBezTo>
                  <a:pt x="14978" y="23811"/>
                  <a:pt x="14978" y="23824"/>
                  <a:pt x="14990" y="23824"/>
                </a:cubicBezTo>
                <a:lnTo>
                  <a:pt x="14978" y="23849"/>
                </a:lnTo>
                <a:cubicBezTo>
                  <a:pt x="14978" y="23836"/>
                  <a:pt x="14978" y="23824"/>
                  <a:pt x="14965" y="23811"/>
                </a:cubicBezTo>
                <a:close/>
                <a:moveTo>
                  <a:pt x="7848" y="23305"/>
                </a:moveTo>
                <a:cubicBezTo>
                  <a:pt x="7835" y="23305"/>
                  <a:pt x="7823" y="23306"/>
                  <a:pt x="7810" y="23308"/>
                </a:cubicBezTo>
                <a:cubicBezTo>
                  <a:pt x="7735" y="23321"/>
                  <a:pt x="7671" y="23359"/>
                  <a:pt x="7621" y="23422"/>
                </a:cubicBezTo>
                <a:cubicBezTo>
                  <a:pt x="7571" y="23484"/>
                  <a:pt x="7558" y="23560"/>
                  <a:pt x="7571" y="23635"/>
                </a:cubicBezTo>
                <a:cubicBezTo>
                  <a:pt x="7571" y="23699"/>
                  <a:pt x="7609" y="23749"/>
                  <a:pt x="7646" y="23799"/>
                </a:cubicBezTo>
                <a:cubicBezTo>
                  <a:pt x="7659" y="23799"/>
                  <a:pt x="7659" y="23811"/>
                  <a:pt x="7671" y="23811"/>
                </a:cubicBezTo>
                <a:cubicBezTo>
                  <a:pt x="7724" y="23853"/>
                  <a:pt x="7785" y="23873"/>
                  <a:pt x="7846" y="23873"/>
                </a:cubicBezTo>
                <a:cubicBezTo>
                  <a:pt x="7931" y="23873"/>
                  <a:pt x="8015" y="23834"/>
                  <a:pt x="8074" y="23761"/>
                </a:cubicBezTo>
                <a:cubicBezTo>
                  <a:pt x="8112" y="23699"/>
                  <a:pt x="8137" y="23623"/>
                  <a:pt x="8124" y="23548"/>
                </a:cubicBezTo>
                <a:cubicBezTo>
                  <a:pt x="8112" y="23472"/>
                  <a:pt x="8074" y="23409"/>
                  <a:pt x="8023" y="23372"/>
                </a:cubicBezTo>
                <a:cubicBezTo>
                  <a:pt x="7971" y="23330"/>
                  <a:pt x="7910" y="23305"/>
                  <a:pt x="7848" y="23305"/>
                </a:cubicBezTo>
                <a:close/>
                <a:moveTo>
                  <a:pt x="14953" y="23887"/>
                </a:moveTo>
                <a:lnTo>
                  <a:pt x="14940" y="23912"/>
                </a:lnTo>
                <a:cubicBezTo>
                  <a:pt x="14940" y="23900"/>
                  <a:pt x="14928" y="23900"/>
                  <a:pt x="14928" y="23887"/>
                </a:cubicBezTo>
                <a:close/>
                <a:moveTo>
                  <a:pt x="9420" y="23573"/>
                </a:moveTo>
                <a:cubicBezTo>
                  <a:pt x="9470" y="23573"/>
                  <a:pt x="9520" y="23585"/>
                  <a:pt x="9557" y="23610"/>
                </a:cubicBezTo>
                <a:cubicBezTo>
                  <a:pt x="9557" y="23623"/>
                  <a:pt x="9571" y="23623"/>
                  <a:pt x="9571" y="23623"/>
                </a:cubicBezTo>
                <a:cubicBezTo>
                  <a:pt x="9608" y="23660"/>
                  <a:pt x="9621" y="23699"/>
                  <a:pt x="9633" y="23736"/>
                </a:cubicBezTo>
                <a:cubicBezTo>
                  <a:pt x="9633" y="23786"/>
                  <a:pt x="9621" y="23836"/>
                  <a:pt x="9596" y="23875"/>
                </a:cubicBezTo>
                <a:cubicBezTo>
                  <a:pt x="9557" y="23921"/>
                  <a:pt x="9500" y="23948"/>
                  <a:pt x="9442" y="23948"/>
                </a:cubicBezTo>
                <a:cubicBezTo>
                  <a:pt x="9404" y="23948"/>
                  <a:pt x="9366" y="23937"/>
                  <a:pt x="9331" y="23912"/>
                </a:cubicBezTo>
                <a:cubicBezTo>
                  <a:pt x="9294" y="23875"/>
                  <a:pt x="9269" y="23836"/>
                  <a:pt x="9256" y="23786"/>
                </a:cubicBezTo>
                <a:cubicBezTo>
                  <a:pt x="9256" y="23736"/>
                  <a:pt x="9269" y="23685"/>
                  <a:pt x="9294" y="23648"/>
                </a:cubicBezTo>
                <a:cubicBezTo>
                  <a:pt x="9331" y="23610"/>
                  <a:pt x="9369" y="23585"/>
                  <a:pt x="9420" y="23573"/>
                </a:cubicBezTo>
                <a:close/>
                <a:moveTo>
                  <a:pt x="14789" y="23925"/>
                </a:moveTo>
                <a:lnTo>
                  <a:pt x="14864" y="23962"/>
                </a:lnTo>
                <a:cubicBezTo>
                  <a:pt x="14871" y="23969"/>
                  <a:pt x="14877" y="23972"/>
                  <a:pt x="14883" y="23972"/>
                </a:cubicBezTo>
                <a:cubicBezTo>
                  <a:pt x="14890" y="23972"/>
                  <a:pt x="14896" y="23969"/>
                  <a:pt x="14902" y="23962"/>
                </a:cubicBezTo>
                <a:lnTo>
                  <a:pt x="14902" y="23962"/>
                </a:lnTo>
                <a:lnTo>
                  <a:pt x="14877" y="23987"/>
                </a:lnTo>
                <a:cubicBezTo>
                  <a:pt x="14864" y="23975"/>
                  <a:pt x="14839" y="23975"/>
                  <a:pt x="14814" y="23962"/>
                </a:cubicBezTo>
                <a:cubicBezTo>
                  <a:pt x="14814" y="23950"/>
                  <a:pt x="14802" y="23937"/>
                  <a:pt x="14789" y="23925"/>
                </a:cubicBezTo>
                <a:close/>
                <a:moveTo>
                  <a:pt x="11042" y="23618"/>
                </a:moveTo>
                <a:cubicBezTo>
                  <a:pt x="11079" y="23618"/>
                  <a:pt x="11114" y="23633"/>
                  <a:pt x="11142" y="23660"/>
                </a:cubicBezTo>
                <a:cubicBezTo>
                  <a:pt x="11155" y="23660"/>
                  <a:pt x="11155" y="23673"/>
                  <a:pt x="11167" y="23673"/>
                </a:cubicBezTo>
                <a:cubicBezTo>
                  <a:pt x="11192" y="23699"/>
                  <a:pt x="11205" y="23736"/>
                  <a:pt x="11217" y="23774"/>
                </a:cubicBezTo>
                <a:cubicBezTo>
                  <a:pt x="11217" y="23824"/>
                  <a:pt x="11205" y="23875"/>
                  <a:pt x="11180" y="23912"/>
                </a:cubicBezTo>
                <a:cubicBezTo>
                  <a:pt x="11155" y="23962"/>
                  <a:pt x="11105" y="23987"/>
                  <a:pt x="11054" y="23987"/>
                </a:cubicBezTo>
                <a:cubicBezTo>
                  <a:pt x="11042" y="23991"/>
                  <a:pt x="11029" y="23992"/>
                  <a:pt x="11016" y="23992"/>
                </a:cubicBezTo>
                <a:cubicBezTo>
                  <a:pt x="10979" y="23992"/>
                  <a:pt x="10944" y="23978"/>
                  <a:pt x="10916" y="23950"/>
                </a:cubicBezTo>
                <a:cubicBezTo>
                  <a:pt x="10878" y="23925"/>
                  <a:pt x="10853" y="23875"/>
                  <a:pt x="10853" y="23824"/>
                </a:cubicBezTo>
                <a:cubicBezTo>
                  <a:pt x="10840" y="23786"/>
                  <a:pt x="10853" y="23736"/>
                  <a:pt x="10878" y="23699"/>
                </a:cubicBezTo>
                <a:cubicBezTo>
                  <a:pt x="10916" y="23648"/>
                  <a:pt x="10954" y="23623"/>
                  <a:pt x="11004" y="23623"/>
                </a:cubicBezTo>
                <a:cubicBezTo>
                  <a:pt x="11017" y="23620"/>
                  <a:pt x="11029" y="23618"/>
                  <a:pt x="11042" y="23618"/>
                </a:cubicBezTo>
                <a:close/>
                <a:moveTo>
                  <a:pt x="9459" y="23480"/>
                </a:moveTo>
                <a:cubicBezTo>
                  <a:pt x="9442" y="23480"/>
                  <a:pt x="9424" y="23481"/>
                  <a:pt x="9407" y="23484"/>
                </a:cubicBezTo>
                <a:cubicBezTo>
                  <a:pt x="9331" y="23484"/>
                  <a:pt x="9269" y="23523"/>
                  <a:pt x="9218" y="23585"/>
                </a:cubicBezTo>
                <a:cubicBezTo>
                  <a:pt x="9168" y="23648"/>
                  <a:pt x="9155" y="23724"/>
                  <a:pt x="9168" y="23799"/>
                </a:cubicBezTo>
                <a:cubicBezTo>
                  <a:pt x="9168" y="23862"/>
                  <a:pt x="9205" y="23925"/>
                  <a:pt x="9244" y="23962"/>
                </a:cubicBezTo>
                <a:cubicBezTo>
                  <a:pt x="9256" y="23975"/>
                  <a:pt x="9269" y="23975"/>
                  <a:pt x="9269" y="23987"/>
                </a:cubicBezTo>
                <a:cubicBezTo>
                  <a:pt x="9320" y="24019"/>
                  <a:pt x="9380" y="24041"/>
                  <a:pt x="9441" y="24041"/>
                </a:cubicBezTo>
                <a:cubicBezTo>
                  <a:pt x="9455" y="24041"/>
                  <a:pt x="9468" y="24040"/>
                  <a:pt x="9482" y="24038"/>
                </a:cubicBezTo>
                <a:cubicBezTo>
                  <a:pt x="9557" y="24026"/>
                  <a:pt x="9621" y="23987"/>
                  <a:pt x="9671" y="23937"/>
                </a:cubicBezTo>
                <a:cubicBezTo>
                  <a:pt x="9721" y="23875"/>
                  <a:pt x="9733" y="23799"/>
                  <a:pt x="9721" y="23724"/>
                </a:cubicBezTo>
                <a:cubicBezTo>
                  <a:pt x="9721" y="23648"/>
                  <a:pt x="9671" y="23585"/>
                  <a:pt x="9621" y="23535"/>
                </a:cubicBezTo>
                <a:cubicBezTo>
                  <a:pt x="9572" y="23496"/>
                  <a:pt x="9517" y="23480"/>
                  <a:pt x="9459" y="23480"/>
                </a:cubicBezTo>
                <a:close/>
                <a:moveTo>
                  <a:pt x="11031" y="23519"/>
                </a:moveTo>
                <a:cubicBezTo>
                  <a:pt x="11018" y="23519"/>
                  <a:pt x="11004" y="23520"/>
                  <a:pt x="10991" y="23523"/>
                </a:cubicBezTo>
                <a:cubicBezTo>
                  <a:pt x="10916" y="23535"/>
                  <a:pt x="10853" y="23573"/>
                  <a:pt x="10803" y="23635"/>
                </a:cubicBezTo>
                <a:cubicBezTo>
                  <a:pt x="10765" y="23699"/>
                  <a:pt x="10740" y="23774"/>
                  <a:pt x="10753" y="23849"/>
                </a:cubicBezTo>
                <a:cubicBezTo>
                  <a:pt x="10765" y="23912"/>
                  <a:pt x="10790" y="23962"/>
                  <a:pt x="10828" y="24012"/>
                </a:cubicBezTo>
                <a:cubicBezTo>
                  <a:pt x="10840" y="24012"/>
                  <a:pt x="10853" y="24026"/>
                  <a:pt x="10865" y="24026"/>
                </a:cubicBezTo>
                <a:cubicBezTo>
                  <a:pt x="10907" y="24067"/>
                  <a:pt x="10965" y="24091"/>
                  <a:pt x="11027" y="24091"/>
                </a:cubicBezTo>
                <a:cubicBezTo>
                  <a:pt x="11040" y="24091"/>
                  <a:pt x="11053" y="24090"/>
                  <a:pt x="11066" y="24088"/>
                </a:cubicBezTo>
                <a:cubicBezTo>
                  <a:pt x="11142" y="24076"/>
                  <a:pt x="11205" y="24038"/>
                  <a:pt x="11256" y="23975"/>
                </a:cubicBezTo>
                <a:cubicBezTo>
                  <a:pt x="11306" y="23912"/>
                  <a:pt x="11318" y="23836"/>
                  <a:pt x="11318" y="23761"/>
                </a:cubicBezTo>
                <a:cubicBezTo>
                  <a:pt x="11306" y="23685"/>
                  <a:pt x="11268" y="23623"/>
                  <a:pt x="11205" y="23585"/>
                </a:cubicBezTo>
                <a:cubicBezTo>
                  <a:pt x="11153" y="23543"/>
                  <a:pt x="11093" y="23519"/>
                  <a:pt x="11031" y="23519"/>
                </a:cubicBezTo>
                <a:close/>
                <a:moveTo>
                  <a:pt x="14601" y="24063"/>
                </a:moveTo>
                <a:lnTo>
                  <a:pt x="14601" y="24063"/>
                </a:lnTo>
                <a:cubicBezTo>
                  <a:pt x="14626" y="24076"/>
                  <a:pt x="14663" y="24101"/>
                  <a:pt x="14701" y="24113"/>
                </a:cubicBezTo>
                <a:lnTo>
                  <a:pt x="14626" y="24113"/>
                </a:lnTo>
                <a:cubicBezTo>
                  <a:pt x="14626" y="24088"/>
                  <a:pt x="14613" y="24076"/>
                  <a:pt x="14601" y="24063"/>
                </a:cubicBezTo>
                <a:close/>
                <a:moveTo>
                  <a:pt x="12601" y="23786"/>
                </a:moveTo>
                <a:cubicBezTo>
                  <a:pt x="12651" y="23786"/>
                  <a:pt x="12701" y="23799"/>
                  <a:pt x="12739" y="23824"/>
                </a:cubicBezTo>
                <a:cubicBezTo>
                  <a:pt x="12752" y="23836"/>
                  <a:pt x="12752" y="23836"/>
                  <a:pt x="12765" y="23836"/>
                </a:cubicBezTo>
                <a:cubicBezTo>
                  <a:pt x="12790" y="23875"/>
                  <a:pt x="12802" y="23912"/>
                  <a:pt x="12815" y="23950"/>
                </a:cubicBezTo>
                <a:cubicBezTo>
                  <a:pt x="12815" y="24000"/>
                  <a:pt x="12802" y="24051"/>
                  <a:pt x="12777" y="24088"/>
                </a:cubicBezTo>
                <a:cubicBezTo>
                  <a:pt x="12752" y="24126"/>
                  <a:pt x="12701" y="24151"/>
                  <a:pt x="12651" y="24163"/>
                </a:cubicBezTo>
                <a:cubicBezTo>
                  <a:pt x="12601" y="24163"/>
                  <a:pt x="12563" y="24151"/>
                  <a:pt x="12513" y="24126"/>
                </a:cubicBezTo>
                <a:cubicBezTo>
                  <a:pt x="12475" y="24088"/>
                  <a:pt x="12450" y="24051"/>
                  <a:pt x="12450" y="24000"/>
                </a:cubicBezTo>
                <a:cubicBezTo>
                  <a:pt x="12438" y="23950"/>
                  <a:pt x="12450" y="23900"/>
                  <a:pt x="12488" y="23862"/>
                </a:cubicBezTo>
                <a:cubicBezTo>
                  <a:pt x="12513" y="23824"/>
                  <a:pt x="12550" y="23799"/>
                  <a:pt x="12601" y="23786"/>
                </a:cubicBezTo>
                <a:close/>
                <a:moveTo>
                  <a:pt x="14726" y="24126"/>
                </a:moveTo>
                <a:cubicBezTo>
                  <a:pt x="14738" y="24138"/>
                  <a:pt x="14751" y="24138"/>
                  <a:pt x="14764" y="24151"/>
                </a:cubicBezTo>
                <a:lnTo>
                  <a:pt x="14777" y="24151"/>
                </a:lnTo>
                <a:lnTo>
                  <a:pt x="14713" y="24252"/>
                </a:lnTo>
                <a:cubicBezTo>
                  <a:pt x="14701" y="24252"/>
                  <a:pt x="14688" y="24239"/>
                  <a:pt x="14676" y="24239"/>
                </a:cubicBezTo>
                <a:cubicBezTo>
                  <a:pt x="14676" y="24227"/>
                  <a:pt x="14663" y="24214"/>
                  <a:pt x="14651" y="24214"/>
                </a:cubicBezTo>
                <a:lnTo>
                  <a:pt x="14651" y="24202"/>
                </a:lnTo>
                <a:cubicBezTo>
                  <a:pt x="14663" y="24202"/>
                  <a:pt x="14663" y="24202"/>
                  <a:pt x="14676" y="24214"/>
                </a:cubicBezTo>
                <a:lnTo>
                  <a:pt x="14701" y="24214"/>
                </a:lnTo>
                <a:lnTo>
                  <a:pt x="14713" y="24202"/>
                </a:lnTo>
                <a:cubicBezTo>
                  <a:pt x="14726" y="24202"/>
                  <a:pt x="14738" y="24188"/>
                  <a:pt x="14738" y="24176"/>
                </a:cubicBezTo>
                <a:lnTo>
                  <a:pt x="14738" y="24138"/>
                </a:lnTo>
                <a:lnTo>
                  <a:pt x="14726" y="24126"/>
                </a:lnTo>
                <a:close/>
                <a:moveTo>
                  <a:pt x="1620" y="23819"/>
                </a:moveTo>
                <a:cubicBezTo>
                  <a:pt x="1613" y="23819"/>
                  <a:pt x="1605" y="23820"/>
                  <a:pt x="1598" y="23824"/>
                </a:cubicBezTo>
                <a:cubicBezTo>
                  <a:pt x="1573" y="23836"/>
                  <a:pt x="1573" y="23875"/>
                  <a:pt x="1585" y="23887"/>
                </a:cubicBezTo>
                <a:cubicBezTo>
                  <a:pt x="1635" y="24000"/>
                  <a:pt x="1698" y="24113"/>
                  <a:pt x="1761" y="24227"/>
                </a:cubicBezTo>
                <a:cubicBezTo>
                  <a:pt x="1769" y="24242"/>
                  <a:pt x="1786" y="24253"/>
                  <a:pt x="1801" y="24253"/>
                </a:cubicBezTo>
                <a:cubicBezTo>
                  <a:pt x="1810" y="24253"/>
                  <a:pt x="1819" y="24249"/>
                  <a:pt x="1824" y="24239"/>
                </a:cubicBezTo>
                <a:cubicBezTo>
                  <a:pt x="1849" y="24227"/>
                  <a:pt x="1861" y="24202"/>
                  <a:pt x="1849" y="24176"/>
                </a:cubicBezTo>
                <a:lnTo>
                  <a:pt x="1660" y="23836"/>
                </a:lnTo>
                <a:cubicBezTo>
                  <a:pt x="1652" y="23828"/>
                  <a:pt x="1637" y="23819"/>
                  <a:pt x="1620" y="23819"/>
                </a:cubicBezTo>
                <a:close/>
                <a:moveTo>
                  <a:pt x="12642" y="23694"/>
                </a:moveTo>
                <a:cubicBezTo>
                  <a:pt x="12624" y="23694"/>
                  <a:pt x="12607" y="23695"/>
                  <a:pt x="12589" y="23699"/>
                </a:cubicBezTo>
                <a:cubicBezTo>
                  <a:pt x="12513" y="23699"/>
                  <a:pt x="12450" y="23736"/>
                  <a:pt x="12399" y="23799"/>
                </a:cubicBezTo>
                <a:cubicBezTo>
                  <a:pt x="12362" y="23862"/>
                  <a:pt x="12337" y="23937"/>
                  <a:pt x="12349" y="24012"/>
                </a:cubicBezTo>
                <a:cubicBezTo>
                  <a:pt x="12362" y="24076"/>
                  <a:pt x="12387" y="24138"/>
                  <a:pt x="12438" y="24176"/>
                </a:cubicBezTo>
                <a:cubicBezTo>
                  <a:pt x="12438" y="24188"/>
                  <a:pt x="12450" y="24188"/>
                  <a:pt x="12463" y="24202"/>
                </a:cubicBezTo>
                <a:cubicBezTo>
                  <a:pt x="12504" y="24232"/>
                  <a:pt x="12563" y="24255"/>
                  <a:pt x="12625" y="24255"/>
                </a:cubicBezTo>
                <a:cubicBezTo>
                  <a:pt x="12638" y="24255"/>
                  <a:pt x="12651" y="24254"/>
                  <a:pt x="12664" y="24252"/>
                </a:cubicBezTo>
                <a:cubicBezTo>
                  <a:pt x="12739" y="24239"/>
                  <a:pt x="12815" y="24202"/>
                  <a:pt x="12852" y="24151"/>
                </a:cubicBezTo>
                <a:cubicBezTo>
                  <a:pt x="12902" y="24088"/>
                  <a:pt x="12916" y="24012"/>
                  <a:pt x="12916" y="23937"/>
                </a:cubicBezTo>
                <a:cubicBezTo>
                  <a:pt x="12902" y="23862"/>
                  <a:pt x="12865" y="23799"/>
                  <a:pt x="12802" y="23749"/>
                </a:cubicBezTo>
                <a:cubicBezTo>
                  <a:pt x="12754" y="23711"/>
                  <a:pt x="12699" y="23694"/>
                  <a:pt x="12642" y="23694"/>
                </a:cubicBezTo>
                <a:close/>
                <a:moveTo>
                  <a:pt x="8629" y="23885"/>
                </a:moveTo>
                <a:cubicBezTo>
                  <a:pt x="8669" y="23885"/>
                  <a:pt x="8709" y="23898"/>
                  <a:pt x="8741" y="23925"/>
                </a:cubicBezTo>
                <a:cubicBezTo>
                  <a:pt x="8753" y="23925"/>
                  <a:pt x="8753" y="23937"/>
                  <a:pt x="8766" y="23937"/>
                </a:cubicBezTo>
                <a:cubicBezTo>
                  <a:pt x="8791" y="23975"/>
                  <a:pt x="8803" y="24012"/>
                  <a:pt x="8816" y="24051"/>
                </a:cubicBezTo>
                <a:cubicBezTo>
                  <a:pt x="8816" y="24101"/>
                  <a:pt x="8803" y="24151"/>
                  <a:pt x="8778" y="24188"/>
                </a:cubicBezTo>
                <a:cubicBezTo>
                  <a:pt x="8753" y="24227"/>
                  <a:pt x="8702" y="24252"/>
                  <a:pt x="8652" y="24252"/>
                </a:cubicBezTo>
                <a:cubicBezTo>
                  <a:pt x="8639" y="24255"/>
                  <a:pt x="8625" y="24257"/>
                  <a:pt x="8612" y="24257"/>
                </a:cubicBezTo>
                <a:cubicBezTo>
                  <a:pt x="8576" y="24257"/>
                  <a:pt x="8542" y="24245"/>
                  <a:pt x="8514" y="24227"/>
                </a:cubicBezTo>
                <a:cubicBezTo>
                  <a:pt x="8439" y="24163"/>
                  <a:pt x="8426" y="24038"/>
                  <a:pt x="8489" y="23962"/>
                </a:cubicBezTo>
                <a:cubicBezTo>
                  <a:pt x="8518" y="23911"/>
                  <a:pt x="8573" y="23885"/>
                  <a:pt x="8629" y="23885"/>
                </a:cubicBezTo>
                <a:close/>
                <a:moveTo>
                  <a:pt x="14651" y="24327"/>
                </a:moveTo>
                <a:cubicBezTo>
                  <a:pt x="14651" y="24327"/>
                  <a:pt x="14651" y="24339"/>
                  <a:pt x="14663" y="24339"/>
                </a:cubicBezTo>
                <a:lnTo>
                  <a:pt x="14651" y="24339"/>
                </a:lnTo>
                <a:lnTo>
                  <a:pt x="14651" y="24327"/>
                </a:lnTo>
                <a:close/>
                <a:moveTo>
                  <a:pt x="8628" y="23787"/>
                </a:moveTo>
                <a:cubicBezTo>
                  <a:pt x="8543" y="23787"/>
                  <a:pt x="8459" y="23827"/>
                  <a:pt x="8401" y="23900"/>
                </a:cubicBezTo>
                <a:cubicBezTo>
                  <a:pt x="8313" y="24012"/>
                  <a:pt x="8338" y="24176"/>
                  <a:pt x="8439" y="24277"/>
                </a:cubicBezTo>
                <a:cubicBezTo>
                  <a:pt x="8439" y="24289"/>
                  <a:pt x="8451" y="24289"/>
                  <a:pt x="8464" y="24302"/>
                </a:cubicBezTo>
                <a:cubicBezTo>
                  <a:pt x="8506" y="24333"/>
                  <a:pt x="8564" y="24356"/>
                  <a:pt x="8626" y="24356"/>
                </a:cubicBezTo>
                <a:cubicBezTo>
                  <a:pt x="8639" y="24356"/>
                  <a:pt x="8652" y="24355"/>
                  <a:pt x="8665" y="24352"/>
                </a:cubicBezTo>
                <a:cubicBezTo>
                  <a:pt x="8741" y="24339"/>
                  <a:pt x="8816" y="24302"/>
                  <a:pt x="8853" y="24239"/>
                </a:cubicBezTo>
                <a:cubicBezTo>
                  <a:pt x="8904" y="24188"/>
                  <a:pt x="8917" y="24113"/>
                  <a:pt x="8917" y="24038"/>
                </a:cubicBezTo>
                <a:cubicBezTo>
                  <a:pt x="8904" y="23962"/>
                  <a:pt x="8866" y="23900"/>
                  <a:pt x="8803" y="23849"/>
                </a:cubicBezTo>
                <a:cubicBezTo>
                  <a:pt x="8750" y="23807"/>
                  <a:pt x="8689" y="23787"/>
                  <a:pt x="8628" y="23787"/>
                </a:cubicBezTo>
                <a:close/>
                <a:moveTo>
                  <a:pt x="14231" y="24376"/>
                </a:moveTo>
                <a:cubicBezTo>
                  <a:pt x="14242" y="24380"/>
                  <a:pt x="14253" y="24383"/>
                  <a:pt x="14261" y="24390"/>
                </a:cubicBezTo>
                <a:cubicBezTo>
                  <a:pt x="14251" y="24385"/>
                  <a:pt x="14241" y="24380"/>
                  <a:pt x="14231" y="24376"/>
                </a:cubicBezTo>
                <a:close/>
                <a:moveTo>
                  <a:pt x="10226" y="24060"/>
                </a:moveTo>
                <a:cubicBezTo>
                  <a:pt x="10265" y="24060"/>
                  <a:pt x="10305" y="24074"/>
                  <a:pt x="10337" y="24101"/>
                </a:cubicBezTo>
                <a:cubicBezTo>
                  <a:pt x="10350" y="24101"/>
                  <a:pt x="10350" y="24101"/>
                  <a:pt x="10362" y="24113"/>
                </a:cubicBezTo>
                <a:cubicBezTo>
                  <a:pt x="10426" y="24176"/>
                  <a:pt x="10438" y="24277"/>
                  <a:pt x="10375" y="24352"/>
                </a:cubicBezTo>
                <a:cubicBezTo>
                  <a:pt x="10350" y="24390"/>
                  <a:pt x="10300" y="24415"/>
                  <a:pt x="10250" y="24428"/>
                </a:cubicBezTo>
                <a:cubicBezTo>
                  <a:pt x="10211" y="24428"/>
                  <a:pt x="10161" y="24415"/>
                  <a:pt x="10124" y="24390"/>
                </a:cubicBezTo>
                <a:cubicBezTo>
                  <a:pt x="10035" y="24327"/>
                  <a:pt x="10023" y="24214"/>
                  <a:pt x="10086" y="24126"/>
                </a:cubicBezTo>
                <a:cubicBezTo>
                  <a:pt x="10122" y="24083"/>
                  <a:pt x="10174" y="24060"/>
                  <a:pt x="10226" y="24060"/>
                </a:cubicBezTo>
                <a:close/>
                <a:moveTo>
                  <a:pt x="14613" y="24403"/>
                </a:moveTo>
                <a:lnTo>
                  <a:pt x="14601" y="24428"/>
                </a:lnTo>
                <a:lnTo>
                  <a:pt x="14588" y="24415"/>
                </a:lnTo>
                <a:cubicBezTo>
                  <a:pt x="14601" y="24415"/>
                  <a:pt x="14601" y="24415"/>
                  <a:pt x="14601" y="24403"/>
                </a:cubicBezTo>
                <a:close/>
                <a:moveTo>
                  <a:pt x="11796" y="24101"/>
                </a:moveTo>
                <a:cubicBezTo>
                  <a:pt x="11846" y="24101"/>
                  <a:pt x="11884" y="24113"/>
                  <a:pt x="11935" y="24138"/>
                </a:cubicBezTo>
                <a:cubicBezTo>
                  <a:pt x="11935" y="24138"/>
                  <a:pt x="11935" y="24151"/>
                  <a:pt x="11947" y="24151"/>
                </a:cubicBezTo>
                <a:cubicBezTo>
                  <a:pt x="11972" y="24188"/>
                  <a:pt x="11997" y="24227"/>
                  <a:pt x="11997" y="24264"/>
                </a:cubicBezTo>
                <a:cubicBezTo>
                  <a:pt x="12010" y="24314"/>
                  <a:pt x="11997" y="24365"/>
                  <a:pt x="11960" y="24403"/>
                </a:cubicBezTo>
                <a:cubicBezTo>
                  <a:pt x="11935" y="24440"/>
                  <a:pt x="11884" y="24465"/>
                  <a:pt x="11846" y="24465"/>
                </a:cubicBezTo>
                <a:cubicBezTo>
                  <a:pt x="11833" y="24469"/>
                  <a:pt x="11819" y="24470"/>
                  <a:pt x="11806" y="24470"/>
                </a:cubicBezTo>
                <a:cubicBezTo>
                  <a:pt x="11770" y="24470"/>
                  <a:pt x="11735" y="24458"/>
                  <a:pt x="11708" y="24440"/>
                </a:cubicBezTo>
                <a:cubicBezTo>
                  <a:pt x="11670" y="24403"/>
                  <a:pt x="11645" y="24365"/>
                  <a:pt x="11633" y="24314"/>
                </a:cubicBezTo>
                <a:cubicBezTo>
                  <a:pt x="11620" y="24264"/>
                  <a:pt x="11633" y="24214"/>
                  <a:pt x="11670" y="24176"/>
                </a:cubicBezTo>
                <a:cubicBezTo>
                  <a:pt x="11695" y="24138"/>
                  <a:pt x="11746" y="24113"/>
                  <a:pt x="11796" y="24101"/>
                </a:cubicBezTo>
                <a:close/>
                <a:moveTo>
                  <a:pt x="2073" y="24020"/>
                </a:moveTo>
                <a:cubicBezTo>
                  <a:pt x="2065" y="24020"/>
                  <a:pt x="2057" y="24022"/>
                  <a:pt x="2051" y="24026"/>
                </a:cubicBezTo>
                <a:cubicBezTo>
                  <a:pt x="2025" y="24038"/>
                  <a:pt x="2025" y="24076"/>
                  <a:pt x="2037" y="24101"/>
                </a:cubicBezTo>
                <a:cubicBezTo>
                  <a:pt x="2101" y="24227"/>
                  <a:pt x="2188" y="24352"/>
                  <a:pt x="2277" y="24465"/>
                </a:cubicBezTo>
                <a:cubicBezTo>
                  <a:pt x="2286" y="24484"/>
                  <a:pt x="2302" y="24495"/>
                  <a:pt x="2319" y="24495"/>
                </a:cubicBezTo>
                <a:cubicBezTo>
                  <a:pt x="2326" y="24495"/>
                  <a:pt x="2332" y="24494"/>
                  <a:pt x="2339" y="24490"/>
                </a:cubicBezTo>
                <a:cubicBezTo>
                  <a:pt x="2364" y="24478"/>
                  <a:pt x="2378" y="24440"/>
                  <a:pt x="2352" y="24415"/>
                </a:cubicBezTo>
                <a:cubicBezTo>
                  <a:pt x="2264" y="24302"/>
                  <a:pt x="2188" y="24176"/>
                  <a:pt x="2126" y="24051"/>
                </a:cubicBezTo>
                <a:cubicBezTo>
                  <a:pt x="2116" y="24032"/>
                  <a:pt x="2094" y="24020"/>
                  <a:pt x="2073" y="24020"/>
                </a:cubicBezTo>
                <a:close/>
                <a:moveTo>
                  <a:pt x="14091" y="24505"/>
                </a:moveTo>
                <a:cubicBezTo>
                  <a:pt x="14092" y="24505"/>
                  <a:pt x="14093" y="24506"/>
                  <a:pt x="14094" y="24506"/>
                </a:cubicBezTo>
                <a:lnTo>
                  <a:pt x="14094" y="24506"/>
                </a:lnTo>
                <a:cubicBezTo>
                  <a:pt x="14093" y="24506"/>
                  <a:pt x="14092" y="24505"/>
                  <a:pt x="14091" y="24505"/>
                </a:cubicBezTo>
                <a:close/>
                <a:moveTo>
                  <a:pt x="10235" y="23961"/>
                </a:moveTo>
                <a:cubicBezTo>
                  <a:pt x="10147" y="23961"/>
                  <a:pt x="10059" y="24000"/>
                  <a:pt x="9998" y="24076"/>
                </a:cubicBezTo>
                <a:cubicBezTo>
                  <a:pt x="9923" y="24188"/>
                  <a:pt x="9935" y="24352"/>
                  <a:pt x="10035" y="24440"/>
                </a:cubicBezTo>
                <a:cubicBezTo>
                  <a:pt x="10035" y="24453"/>
                  <a:pt x="10048" y="24465"/>
                  <a:pt x="10060" y="24465"/>
                </a:cubicBezTo>
                <a:cubicBezTo>
                  <a:pt x="10113" y="24507"/>
                  <a:pt x="10174" y="24527"/>
                  <a:pt x="10234" y="24527"/>
                </a:cubicBezTo>
                <a:cubicBezTo>
                  <a:pt x="10318" y="24527"/>
                  <a:pt x="10399" y="24488"/>
                  <a:pt x="10451" y="24415"/>
                </a:cubicBezTo>
                <a:cubicBezTo>
                  <a:pt x="10551" y="24289"/>
                  <a:pt x="10526" y="24113"/>
                  <a:pt x="10400" y="24012"/>
                </a:cubicBezTo>
                <a:cubicBezTo>
                  <a:pt x="10351" y="23978"/>
                  <a:pt x="10293" y="23961"/>
                  <a:pt x="10235" y="23961"/>
                </a:cubicBezTo>
                <a:close/>
                <a:moveTo>
                  <a:pt x="11784" y="24000"/>
                </a:moveTo>
                <a:cubicBezTo>
                  <a:pt x="11708" y="24012"/>
                  <a:pt x="11633" y="24051"/>
                  <a:pt x="11595" y="24113"/>
                </a:cubicBezTo>
                <a:cubicBezTo>
                  <a:pt x="11544" y="24176"/>
                  <a:pt x="11519" y="24252"/>
                  <a:pt x="11532" y="24327"/>
                </a:cubicBezTo>
                <a:cubicBezTo>
                  <a:pt x="11544" y="24390"/>
                  <a:pt x="11569" y="24440"/>
                  <a:pt x="11620" y="24490"/>
                </a:cubicBezTo>
                <a:lnTo>
                  <a:pt x="11645" y="24515"/>
                </a:lnTo>
                <a:cubicBezTo>
                  <a:pt x="11697" y="24547"/>
                  <a:pt x="11757" y="24569"/>
                  <a:pt x="11818" y="24569"/>
                </a:cubicBezTo>
                <a:cubicBezTo>
                  <a:pt x="11832" y="24569"/>
                  <a:pt x="11845" y="24568"/>
                  <a:pt x="11859" y="24566"/>
                </a:cubicBezTo>
                <a:cubicBezTo>
                  <a:pt x="11935" y="24554"/>
                  <a:pt x="11997" y="24515"/>
                  <a:pt x="12047" y="24453"/>
                </a:cubicBezTo>
                <a:cubicBezTo>
                  <a:pt x="12086" y="24403"/>
                  <a:pt x="12111" y="24327"/>
                  <a:pt x="12098" y="24252"/>
                </a:cubicBezTo>
                <a:cubicBezTo>
                  <a:pt x="12086" y="24176"/>
                  <a:pt x="12047" y="24113"/>
                  <a:pt x="11985" y="24063"/>
                </a:cubicBezTo>
                <a:cubicBezTo>
                  <a:pt x="11922" y="24012"/>
                  <a:pt x="11859" y="24000"/>
                  <a:pt x="11784" y="24000"/>
                </a:cubicBezTo>
                <a:close/>
                <a:moveTo>
                  <a:pt x="14462" y="24478"/>
                </a:moveTo>
                <a:cubicBezTo>
                  <a:pt x="14475" y="24490"/>
                  <a:pt x="14500" y="24503"/>
                  <a:pt x="14512" y="24515"/>
                </a:cubicBezTo>
                <a:lnTo>
                  <a:pt x="14537" y="24515"/>
                </a:lnTo>
                <a:lnTo>
                  <a:pt x="14500" y="24579"/>
                </a:lnTo>
                <a:cubicBezTo>
                  <a:pt x="14500" y="24566"/>
                  <a:pt x="14487" y="24554"/>
                  <a:pt x="14462" y="24554"/>
                </a:cubicBezTo>
                <a:cubicBezTo>
                  <a:pt x="14462" y="24554"/>
                  <a:pt x="14450" y="24541"/>
                  <a:pt x="14437" y="24541"/>
                </a:cubicBezTo>
                <a:cubicBezTo>
                  <a:pt x="14450" y="24541"/>
                  <a:pt x="14462" y="24529"/>
                  <a:pt x="14462" y="24515"/>
                </a:cubicBezTo>
                <a:lnTo>
                  <a:pt x="14462" y="24478"/>
                </a:lnTo>
                <a:close/>
                <a:moveTo>
                  <a:pt x="13808" y="5024"/>
                </a:moveTo>
                <a:cubicBezTo>
                  <a:pt x="13833" y="5037"/>
                  <a:pt x="13846" y="5049"/>
                  <a:pt x="13871" y="5062"/>
                </a:cubicBezTo>
                <a:cubicBezTo>
                  <a:pt x="13871" y="5074"/>
                  <a:pt x="13883" y="5074"/>
                  <a:pt x="13883" y="5074"/>
                </a:cubicBezTo>
                <a:lnTo>
                  <a:pt x="13908" y="5074"/>
                </a:lnTo>
                <a:lnTo>
                  <a:pt x="13922" y="5062"/>
                </a:lnTo>
                <a:cubicBezTo>
                  <a:pt x="13922" y="5074"/>
                  <a:pt x="13934" y="5087"/>
                  <a:pt x="13947" y="5087"/>
                </a:cubicBezTo>
                <a:cubicBezTo>
                  <a:pt x="13947" y="5099"/>
                  <a:pt x="13947" y="5124"/>
                  <a:pt x="13959" y="5124"/>
                </a:cubicBezTo>
                <a:cubicBezTo>
                  <a:pt x="14072" y="5238"/>
                  <a:pt x="14185" y="5339"/>
                  <a:pt x="14286" y="5451"/>
                </a:cubicBezTo>
                <a:cubicBezTo>
                  <a:pt x="14297" y="5463"/>
                  <a:pt x="14309" y="5467"/>
                  <a:pt x="14321" y="5467"/>
                </a:cubicBezTo>
                <a:cubicBezTo>
                  <a:pt x="14349" y="5467"/>
                  <a:pt x="14374" y="5441"/>
                  <a:pt x="14374" y="5414"/>
                </a:cubicBezTo>
                <a:cubicBezTo>
                  <a:pt x="14378" y="5416"/>
                  <a:pt x="14381" y="5417"/>
                  <a:pt x="14385" y="5417"/>
                </a:cubicBezTo>
                <a:cubicBezTo>
                  <a:pt x="14408" y="5417"/>
                  <a:pt x="14437" y="5384"/>
                  <a:pt x="14437" y="5351"/>
                </a:cubicBezTo>
                <a:lnTo>
                  <a:pt x="16373" y="7262"/>
                </a:lnTo>
                <a:lnTo>
                  <a:pt x="15431" y="8533"/>
                </a:lnTo>
                <a:cubicBezTo>
                  <a:pt x="15422" y="8529"/>
                  <a:pt x="15415" y="8527"/>
                  <a:pt x="15408" y="8527"/>
                </a:cubicBezTo>
                <a:cubicBezTo>
                  <a:pt x="15373" y="8527"/>
                  <a:pt x="15359" y="8576"/>
                  <a:pt x="15380" y="8608"/>
                </a:cubicBezTo>
                <a:lnTo>
                  <a:pt x="14953" y="9174"/>
                </a:lnTo>
                <a:cubicBezTo>
                  <a:pt x="14947" y="9172"/>
                  <a:pt x="14943" y="9172"/>
                  <a:pt x="14938" y="9172"/>
                </a:cubicBezTo>
                <a:cubicBezTo>
                  <a:pt x="14898" y="9172"/>
                  <a:pt x="14878" y="9216"/>
                  <a:pt x="14889" y="9249"/>
                </a:cubicBezTo>
                <a:lnTo>
                  <a:pt x="14789" y="9388"/>
                </a:lnTo>
                <a:cubicBezTo>
                  <a:pt x="14651" y="9249"/>
                  <a:pt x="14500" y="9123"/>
                  <a:pt x="14349" y="8998"/>
                </a:cubicBezTo>
                <a:cubicBezTo>
                  <a:pt x="14334" y="8991"/>
                  <a:pt x="14320" y="8983"/>
                  <a:pt x="14305" y="8983"/>
                </a:cubicBezTo>
                <a:cubicBezTo>
                  <a:pt x="14295" y="8983"/>
                  <a:pt x="14284" y="8987"/>
                  <a:pt x="14274" y="8998"/>
                </a:cubicBezTo>
                <a:cubicBezTo>
                  <a:pt x="14261" y="9011"/>
                  <a:pt x="14261" y="9048"/>
                  <a:pt x="14286" y="9061"/>
                </a:cubicBezTo>
                <a:cubicBezTo>
                  <a:pt x="14437" y="9187"/>
                  <a:pt x="14588" y="9325"/>
                  <a:pt x="14738" y="9463"/>
                </a:cubicBezTo>
                <a:lnTo>
                  <a:pt x="14688" y="9526"/>
                </a:lnTo>
                <a:cubicBezTo>
                  <a:pt x="14663" y="9526"/>
                  <a:pt x="14651" y="9551"/>
                  <a:pt x="14651" y="9576"/>
                </a:cubicBezTo>
                <a:lnTo>
                  <a:pt x="14450" y="9853"/>
                </a:lnTo>
                <a:cubicBezTo>
                  <a:pt x="14210" y="9626"/>
                  <a:pt x="13959" y="9413"/>
                  <a:pt x="13720" y="9199"/>
                </a:cubicBezTo>
                <a:cubicBezTo>
                  <a:pt x="13708" y="9187"/>
                  <a:pt x="13696" y="9182"/>
                  <a:pt x="13684" y="9182"/>
                </a:cubicBezTo>
                <a:cubicBezTo>
                  <a:pt x="13646" y="9182"/>
                  <a:pt x="13619" y="9233"/>
                  <a:pt x="13657" y="9262"/>
                </a:cubicBezTo>
                <a:cubicBezTo>
                  <a:pt x="13896" y="9489"/>
                  <a:pt x="14148" y="9702"/>
                  <a:pt x="14386" y="9928"/>
                </a:cubicBezTo>
                <a:lnTo>
                  <a:pt x="13833" y="10671"/>
                </a:lnTo>
                <a:lnTo>
                  <a:pt x="13821" y="10683"/>
                </a:lnTo>
                <a:lnTo>
                  <a:pt x="13776" y="10750"/>
                </a:lnTo>
                <a:lnTo>
                  <a:pt x="13776" y="10750"/>
                </a:lnTo>
                <a:cubicBezTo>
                  <a:pt x="13782" y="10737"/>
                  <a:pt x="13778" y="10718"/>
                  <a:pt x="13758" y="10708"/>
                </a:cubicBezTo>
                <a:cubicBezTo>
                  <a:pt x="13431" y="10356"/>
                  <a:pt x="13092" y="10017"/>
                  <a:pt x="12752" y="9677"/>
                </a:cubicBezTo>
                <a:cubicBezTo>
                  <a:pt x="12740" y="9665"/>
                  <a:pt x="12727" y="9660"/>
                  <a:pt x="12715" y="9660"/>
                </a:cubicBezTo>
                <a:cubicBezTo>
                  <a:pt x="12677" y="9660"/>
                  <a:pt x="12648" y="9711"/>
                  <a:pt x="12676" y="9740"/>
                </a:cubicBezTo>
                <a:cubicBezTo>
                  <a:pt x="13016" y="10092"/>
                  <a:pt x="13355" y="10431"/>
                  <a:pt x="13695" y="10771"/>
                </a:cubicBezTo>
                <a:cubicBezTo>
                  <a:pt x="13708" y="10784"/>
                  <a:pt x="13720" y="10790"/>
                  <a:pt x="13731" y="10790"/>
                </a:cubicBezTo>
                <a:cubicBezTo>
                  <a:pt x="13738" y="10790"/>
                  <a:pt x="13743" y="10788"/>
                  <a:pt x="13748" y="10784"/>
                </a:cubicBezTo>
                <a:lnTo>
                  <a:pt x="13748" y="10784"/>
                </a:lnTo>
                <a:lnTo>
                  <a:pt x="13179" y="11551"/>
                </a:lnTo>
                <a:cubicBezTo>
                  <a:pt x="13179" y="11551"/>
                  <a:pt x="13167" y="11551"/>
                  <a:pt x="13167" y="11563"/>
                </a:cubicBezTo>
                <a:lnTo>
                  <a:pt x="13167" y="11576"/>
                </a:lnTo>
                <a:lnTo>
                  <a:pt x="13053" y="11727"/>
                </a:lnTo>
                <a:lnTo>
                  <a:pt x="13053" y="11714"/>
                </a:lnTo>
                <a:cubicBezTo>
                  <a:pt x="13053" y="11702"/>
                  <a:pt x="13041" y="11689"/>
                  <a:pt x="13028" y="11677"/>
                </a:cubicBezTo>
                <a:cubicBezTo>
                  <a:pt x="13003" y="11664"/>
                  <a:pt x="12966" y="11652"/>
                  <a:pt x="12941" y="11638"/>
                </a:cubicBezTo>
                <a:lnTo>
                  <a:pt x="12928" y="11626"/>
                </a:lnTo>
                <a:lnTo>
                  <a:pt x="12916" y="11613"/>
                </a:lnTo>
                <a:cubicBezTo>
                  <a:pt x="12902" y="11601"/>
                  <a:pt x="12890" y="11588"/>
                  <a:pt x="12877" y="11588"/>
                </a:cubicBezTo>
                <a:cubicBezTo>
                  <a:pt x="12871" y="11576"/>
                  <a:pt x="12859" y="11569"/>
                  <a:pt x="12846" y="11569"/>
                </a:cubicBezTo>
                <a:cubicBezTo>
                  <a:pt x="12834" y="11569"/>
                  <a:pt x="12821" y="11576"/>
                  <a:pt x="12815" y="11588"/>
                </a:cubicBezTo>
                <a:cubicBezTo>
                  <a:pt x="12790" y="11601"/>
                  <a:pt x="12790" y="11638"/>
                  <a:pt x="12815" y="11652"/>
                </a:cubicBezTo>
                <a:cubicBezTo>
                  <a:pt x="12865" y="11702"/>
                  <a:pt x="12916" y="11739"/>
                  <a:pt x="12978" y="11764"/>
                </a:cubicBezTo>
                <a:cubicBezTo>
                  <a:pt x="12991" y="11777"/>
                  <a:pt x="13003" y="11777"/>
                  <a:pt x="13016" y="11777"/>
                </a:cubicBezTo>
                <a:lnTo>
                  <a:pt x="12726" y="12167"/>
                </a:lnTo>
                <a:lnTo>
                  <a:pt x="12726" y="12155"/>
                </a:lnTo>
                <a:cubicBezTo>
                  <a:pt x="12676" y="12116"/>
                  <a:pt x="12626" y="12066"/>
                  <a:pt x="12589" y="12029"/>
                </a:cubicBezTo>
                <a:cubicBezTo>
                  <a:pt x="12574" y="12021"/>
                  <a:pt x="12560" y="12014"/>
                  <a:pt x="12545" y="12014"/>
                </a:cubicBezTo>
                <a:cubicBezTo>
                  <a:pt x="12535" y="12014"/>
                  <a:pt x="12524" y="12018"/>
                  <a:pt x="12513" y="12029"/>
                </a:cubicBezTo>
                <a:cubicBezTo>
                  <a:pt x="12500" y="12054"/>
                  <a:pt x="12500" y="12079"/>
                  <a:pt x="12513" y="12104"/>
                </a:cubicBezTo>
                <a:cubicBezTo>
                  <a:pt x="12563" y="12141"/>
                  <a:pt x="12614" y="12180"/>
                  <a:pt x="12651" y="12230"/>
                </a:cubicBezTo>
                <a:cubicBezTo>
                  <a:pt x="12664" y="12230"/>
                  <a:pt x="12664" y="12230"/>
                  <a:pt x="12664" y="12242"/>
                </a:cubicBezTo>
                <a:lnTo>
                  <a:pt x="12387" y="12619"/>
                </a:lnTo>
                <a:lnTo>
                  <a:pt x="12387" y="12607"/>
                </a:lnTo>
                <a:cubicBezTo>
                  <a:pt x="12262" y="12532"/>
                  <a:pt x="12148" y="12431"/>
                  <a:pt x="12047" y="12331"/>
                </a:cubicBezTo>
                <a:cubicBezTo>
                  <a:pt x="12037" y="12322"/>
                  <a:pt x="12025" y="12319"/>
                  <a:pt x="12015" y="12319"/>
                </a:cubicBezTo>
                <a:cubicBezTo>
                  <a:pt x="11975" y="12319"/>
                  <a:pt x="11945" y="12366"/>
                  <a:pt x="11985" y="12406"/>
                </a:cubicBezTo>
                <a:cubicBezTo>
                  <a:pt x="12086" y="12507"/>
                  <a:pt x="12211" y="12607"/>
                  <a:pt x="12324" y="12695"/>
                </a:cubicBezTo>
                <a:lnTo>
                  <a:pt x="12123" y="12971"/>
                </a:lnTo>
                <a:cubicBezTo>
                  <a:pt x="11834" y="12745"/>
                  <a:pt x="11557" y="12507"/>
                  <a:pt x="11293" y="12242"/>
                </a:cubicBezTo>
                <a:cubicBezTo>
                  <a:pt x="11283" y="12235"/>
                  <a:pt x="11273" y="12232"/>
                  <a:pt x="11264" y="12232"/>
                </a:cubicBezTo>
                <a:cubicBezTo>
                  <a:pt x="11222" y="12232"/>
                  <a:pt x="11187" y="12287"/>
                  <a:pt x="11217" y="12318"/>
                </a:cubicBezTo>
                <a:cubicBezTo>
                  <a:pt x="11494" y="12569"/>
                  <a:pt x="11771" y="12821"/>
                  <a:pt x="12060" y="13047"/>
                </a:cubicBezTo>
                <a:lnTo>
                  <a:pt x="11784" y="13424"/>
                </a:lnTo>
                <a:cubicBezTo>
                  <a:pt x="11784" y="13399"/>
                  <a:pt x="11784" y="13387"/>
                  <a:pt x="11759" y="13374"/>
                </a:cubicBezTo>
                <a:cubicBezTo>
                  <a:pt x="11620" y="13273"/>
                  <a:pt x="11482" y="13161"/>
                  <a:pt x="11368" y="13035"/>
                </a:cubicBezTo>
                <a:cubicBezTo>
                  <a:pt x="11359" y="13023"/>
                  <a:pt x="11349" y="13018"/>
                  <a:pt x="11338" y="13018"/>
                </a:cubicBezTo>
                <a:cubicBezTo>
                  <a:pt x="11302" y="13018"/>
                  <a:pt x="11267" y="13069"/>
                  <a:pt x="11306" y="13097"/>
                </a:cubicBezTo>
                <a:cubicBezTo>
                  <a:pt x="11432" y="13236"/>
                  <a:pt x="11569" y="13349"/>
                  <a:pt x="11720" y="13462"/>
                </a:cubicBezTo>
                <a:lnTo>
                  <a:pt x="11759" y="13462"/>
                </a:lnTo>
                <a:lnTo>
                  <a:pt x="11457" y="13852"/>
                </a:lnTo>
                <a:cubicBezTo>
                  <a:pt x="11192" y="13563"/>
                  <a:pt x="10916" y="13261"/>
                  <a:pt x="10652" y="12946"/>
                </a:cubicBezTo>
                <a:cubicBezTo>
                  <a:pt x="10643" y="12935"/>
                  <a:pt x="10632" y="12930"/>
                  <a:pt x="10621" y="12930"/>
                </a:cubicBezTo>
                <a:cubicBezTo>
                  <a:pt x="10585" y="12930"/>
                  <a:pt x="10547" y="12983"/>
                  <a:pt x="10577" y="13022"/>
                </a:cubicBezTo>
                <a:cubicBezTo>
                  <a:pt x="10853" y="13324"/>
                  <a:pt x="11117" y="13638"/>
                  <a:pt x="11406" y="13940"/>
                </a:cubicBezTo>
                <a:lnTo>
                  <a:pt x="10916" y="14581"/>
                </a:lnTo>
                <a:cubicBezTo>
                  <a:pt x="10778" y="14468"/>
                  <a:pt x="10639" y="14343"/>
                  <a:pt x="10526" y="14192"/>
                </a:cubicBezTo>
                <a:cubicBezTo>
                  <a:pt x="10521" y="14181"/>
                  <a:pt x="10511" y="14177"/>
                  <a:pt x="10500" y="14177"/>
                </a:cubicBezTo>
                <a:cubicBezTo>
                  <a:pt x="10486" y="14177"/>
                  <a:pt x="10470" y="14184"/>
                  <a:pt x="10463" y="14192"/>
                </a:cubicBezTo>
                <a:cubicBezTo>
                  <a:pt x="10438" y="14217"/>
                  <a:pt x="10438" y="14242"/>
                  <a:pt x="10463" y="14267"/>
                </a:cubicBezTo>
                <a:cubicBezTo>
                  <a:pt x="10577" y="14405"/>
                  <a:pt x="10714" y="14544"/>
                  <a:pt x="10865" y="14670"/>
                </a:cubicBezTo>
                <a:lnTo>
                  <a:pt x="10614" y="14997"/>
                </a:lnTo>
                <a:cubicBezTo>
                  <a:pt x="10350" y="14670"/>
                  <a:pt x="10048" y="14380"/>
                  <a:pt x="9733" y="14103"/>
                </a:cubicBezTo>
                <a:cubicBezTo>
                  <a:pt x="9723" y="14095"/>
                  <a:pt x="9711" y="14092"/>
                  <a:pt x="9700" y="14092"/>
                </a:cubicBezTo>
                <a:cubicBezTo>
                  <a:pt x="9657" y="14092"/>
                  <a:pt x="9618" y="14139"/>
                  <a:pt x="9658" y="14179"/>
                </a:cubicBezTo>
                <a:cubicBezTo>
                  <a:pt x="9985" y="14443"/>
                  <a:pt x="10287" y="14745"/>
                  <a:pt x="10563" y="15072"/>
                </a:cubicBezTo>
                <a:lnTo>
                  <a:pt x="10426" y="15248"/>
                </a:lnTo>
                <a:cubicBezTo>
                  <a:pt x="10400" y="15248"/>
                  <a:pt x="10387" y="15273"/>
                  <a:pt x="10387" y="15298"/>
                </a:cubicBezTo>
                <a:lnTo>
                  <a:pt x="10337" y="15374"/>
                </a:lnTo>
                <a:cubicBezTo>
                  <a:pt x="10136" y="15109"/>
                  <a:pt x="9910" y="14871"/>
                  <a:pt x="9683" y="14644"/>
                </a:cubicBezTo>
                <a:cubicBezTo>
                  <a:pt x="9672" y="14636"/>
                  <a:pt x="9661" y="14633"/>
                  <a:pt x="9650" y="14633"/>
                </a:cubicBezTo>
                <a:cubicBezTo>
                  <a:pt x="9611" y="14633"/>
                  <a:pt x="9581" y="14680"/>
                  <a:pt x="9621" y="14720"/>
                </a:cubicBezTo>
                <a:cubicBezTo>
                  <a:pt x="9847" y="14946"/>
                  <a:pt x="10074" y="15198"/>
                  <a:pt x="10275" y="15449"/>
                </a:cubicBezTo>
                <a:lnTo>
                  <a:pt x="10111" y="15663"/>
                </a:lnTo>
                <a:cubicBezTo>
                  <a:pt x="10074" y="15663"/>
                  <a:pt x="10035" y="15713"/>
                  <a:pt x="10060" y="15738"/>
                </a:cubicBezTo>
                <a:lnTo>
                  <a:pt x="9910" y="15952"/>
                </a:lnTo>
                <a:cubicBezTo>
                  <a:pt x="9897" y="15939"/>
                  <a:pt x="9897" y="15939"/>
                  <a:pt x="9897" y="15927"/>
                </a:cubicBezTo>
                <a:cubicBezTo>
                  <a:pt x="9772" y="15801"/>
                  <a:pt x="9658" y="15663"/>
                  <a:pt x="9532" y="15525"/>
                </a:cubicBezTo>
                <a:cubicBezTo>
                  <a:pt x="9524" y="15513"/>
                  <a:pt x="9513" y="15508"/>
                  <a:pt x="9502" y="15508"/>
                </a:cubicBezTo>
                <a:cubicBezTo>
                  <a:pt x="9467" y="15508"/>
                  <a:pt x="9431" y="15562"/>
                  <a:pt x="9470" y="15600"/>
                </a:cubicBezTo>
                <a:cubicBezTo>
                  <a:pt x="9583" y="15738"/>
                  <a:pt x="9708" y="15864"/>
                  <a:pt x="9834" y="16003"/>
                </a:cubicBezTo>
                <a:cubicBezTo>
                  <a:pt x="9834" y="16015"/>
                  <a:pt x="9847" y="16015"/>
                  <a:pt x="9859" y="16015"/>
                </a:cubicBezTo>
                <a:lnTo>
                  <a:pt x="9495" y="16506"/>
                </a:lnTo>
                <a:lnTo>
                  <a:pt x="9205" y="16216"/>
                </a:lnTo>
                <a:cubicBezTo>
                  <a:pt x="9193" y="16204"/>
                  <a:pt x="9181" y="16199"/>
                  <a:pt x="9169" y="16199"/>
                </a:cubicBezTo>
                <a:cubicBezTo>
                  <a:pt x="9132" y="16199"/>
                  <a:pt x="9105" y="16250"/>
                  <a:pt x="9143" y="16279"/>
                </a:cubicBezTo>
                <a:cubicBezTo>
                  <a:pt x="9230" y="16380"/>
                  <a:pt x="9331" y="16480"/>
                  <a:pt x="9432" y="16581"/>
                </a:cubicBezTo>
                <a:lnTo>
                  <a:pt x="9319" y="16732"/>
                </a:lnTo>
                <a:cubicBezTo>
                  <a:pt x="9306" y="16744"/>
                  <a:pt x="9294" y="16757"/>
                  <a:pt x="9294" y="16769"/>
                </a:cubicBezTo>
                <a:lnTo>
                  <a:pt x="9281" y="16782"/>
                </a:lnTo>
                <a:cubicBezTo>
                  <a:pt x="9281" y="16769"/>
                  <a:pt x="9281" y="16757"/>
                  <a:pt x="9269" y="16757"/>
                </a:cubicBezTo>
                <a:cubicBezTo>
                  <a:pt x="9168" y="16669"/>
                  <a:pt x="9093" y="16581"/>
                  <a:pt x="9029" y="16467"/>
                </a:cubicBezTo>
                <a:cubicBezTo>
                  <a:pt x="9018" y="16453"/>
                  <a:pt x="9003" y="16446"/>
                  <a:pt x="8988" y="16446"/>
                </a:cubicBezTo>
                <a:cubicBezTo>
                  <a:pt x="8951" y="16446"/>
                  <a:pt x="8915" y="16482"/>
                  <a:pt x="8942" y="16518"/>
                </a:cubicBezTo>
                <a:cubicBezTo>
                  <a:pt x="9004" y="16631"/>
                  <a:pt x="9093" y="16744"/>
                  <a:pt x="9205" y="16819"/>
                </a:cubicBezTo>
                <a:cubicBezTo>
                  <a:pt x="9218" y="16833"/>
                  <a:pt x="9230" y="16833"/>
                  <a:pt x="9244" y="16833"/>
                </a:cubicBezTo>
                <a:lnTo>
                  <a:pt x="8917" y="17272"/>
                </a:lnTo>
                <a:cubicBezTo>
                  <a:pt x="8917" y="17260"/>
                  <a:pt x="8917" y="17247"/>
                  <a:pt x="8904" y="17235"/>
                </a:cubicBezTo>
                <a:cubicBezTo>
                  <a:pt x="8816" y="17121"/>
                  <a:pt x="8702" y="17009"/>
                  <a:pt x="8590" y="16908"/>
                </a:cubicBezTo>
                <a:cubicBezTo>
                  <a:pt x="8583" y="16901"/>
                  <a:pt x="8571" y="16898"/>
                  <a:pt x="8558" y="16898"/>
                </a:cubicBezTo>
                <a:cubicBezTo>
                  <a:pt x="8545" y="16898"/>
                  <a:pt x="8533" y="16901"/>
                  <a:pt x="8526" y="16908"/>
                </a:cubicBezTo>
                <a:cubicBezTo>
                  <a:pt x="8501" y="16933"/>
                  <a:pt x="8501" y="16958"/>
                  <a:pt x="8526" y="16983"/>
                </a:cubicBezTo>
                <a:cubicBezTo>
                  <a:pt x="8640" y="17071"/>
                  <a:pt x="8741" y="17185"/>
                  <a:pt x="8841" y="17310"/>
                </a:cubicBezTo>
                <a:cubicBezTo>
                  <a:pt x="8847" y="17316"/>
                  <a:pt x="8853" y="17319"/>
                  <a:pt x="8861" y="17319"/>
                </a:cubicBezTo>
                <a:cubicBezTo>
                  <a:pt x="8869" y="17319"/>
                  <a:pt x="8879" y="17316"/>
                  <a:pt x="8891" y="17310"/>
                </a:cubicBezTo>
                <a:lnTo>
                  <a:pt x="8891" y="17310"/>
                </a:lnTo>
                <a:lnTo>
                  <a:pt x="8791" y="17448"/>
                </a:lnTo>
                <a:cubicBezTo>
                  <a:pt x="8778" y="17448"/>
                  <a:pt x="8778" y="17461"/>
                  <a:pt x="8778" y="17461"/>
                </a:cubicBezTo>
                <a:lnTo>
                  <a:pt x="8577" y="17738"/>
                </a:lnTo>
                <a:cubicBezTo>
                  <a:pt x="8414" y="17574"/>
                  <a:pt x="8250" y="17411"/>
                  <a:pt x="8112" y="17235"/>
                </a:cubicBezTo>
                <a:cubicBezTo>
                  <a:pt x="8105" y="17222"/>
                  <a:pt x="8093" y="17216"/>
                  <a:pt x="8079" y="17216"/>
                </a:cubicBezTo>
                <a:cubicBezTo>
                  <a:pt x="8065" y="17216"/>
                  <a:pt x="8049" y="17222"/>
                  <a:pt x="8036" y="17235"/>
                </a:cubicBezTo>
                <a:cubicBezTo>
                  <a:pt x="8023" y="17247"/>
                  <a:pt x="8023" y="17285"/>
                  <a:pt x="8036" y="17297"/>
                </a:cubicBezTo>
                <a:cubicBezTo>
                  <a:pt x="8187" y="17486"/>
                  <a:pt x="8350" y="17649"/>
                  <a:pt x="8514" y="17813"/>
                </a:cubicBezTo>
                <a:lnTo>
                  <a:pt x="8313" y="18090"/>
                </a:lnTo>
                <a:cubicBezTo>
                  <a:pt x="8074" y="17839"/>
                  <a:pt x="7847" y="17599"/>
                  <a:pt x="7609" y="17348"/>
                </a:cubicBezTo>
                <a:cubicBezTo>
                  <a:pt x="7600" y="17336"/>
                  <a:pt x="7589" y="17331"/>
                  <a:pt x="7578" y="17331"/>
                </a:cubicBezTo>
                <a:cubicBezTo>
                  <a:pt x="7542" y="17331"/>
                  <a:pt x="7507" y="17384"/>
                  <a:pt x="7545" y="17423"/>
                </a:cubicBezTo>
                <a:cubicBezTo>
                  <a:pt x="7772" y="17675"/>
                  <a:pt x="8011" y="17926"/>
                  <a:pt x="8250" y="18178"/>
                </a:cubicBezTo>
                <a:lnTo>
                  <a:pt x="7847" y="18719"/>
                </a:lnTo>
                <a:cubicBezTo>
                  <a:pt x="7835" y="18719"/>
                  <a:pt x="7822" y="18731"/>
                  <a:pt x="7822" y="18744"/>
                </a:cubicBezTo>
                <a:lnTo>
                  <a:pt x="7646" y="18970"/>
                </a:lnTo>
                <a:cubicBezTo>
                  <a:pt x="7382" y="18694"/>
                  <a:pt x="7131" y="18392"/>
                  <a:pt x="6891" y="18077"/>
                </a:cubicBezTo>
                <a:cubicBezTo>
                  <a:pt x="6881" y="18062"/>
                  <a:pt x="6865" y="18056"/>
                  <a:pt x="6850" y="18056"/>
                </a:cubicBezTo>
                <a:cubicBezTo>
                  <a:pt x="6813" y="18056"/>
                  <a:pt x="6777" y="18092"/>
                  <a:pt x="6804" y="18127"/>
                </a:cubicBezTo>
                <a:cubicBezTo>
                  <a:pt x="7055" y="18454"/>
                  <a:pt x="7307" y="18756"/>
                  <a:pt x="7596" y="19046"/>
                </a:cubicBezTo>
                <a:lnTo>
                  <a:pt x="7408" y="19309"/>
                </a:lnTo>
                <a:cubicBezTo>
                  <a:pt x="7232" y="19096"/>
                  <a:pt x="7055" y="18882"/>
                  <a:pt x="6866" y="18694"/>
                </a:cubicBezTo>
                <a:cubicBezTo>
                  <a:pt x="6858" y="18682"/>
                  <a:pt x="6847" y="18677"/>
                  <a:pt x="6836" y="18677"/>
                </a:cubicBezTo>
                <a:cubicBezTo>
                  <a:pt x="6800" y="18677"/>
                  <a:pt x="6766" y="18728"/>
                  <a:pt x="6804" y="18756"/>
                </a:cubicBezTo>
                <a:cubicBezTo>
                  <a:pt x="6992" y="18957"/>
                  <a:pt x="7168" y="19171"/>
                  <a:pt x="7344" y="19385"/>
                </a:cubicBezTo>
                <a:lnTo>
                  <a:pt x="7017" y="19825"/>
                </a:lnTo>
                <a:cubicBezTo>
                  <a:pt x="7005" y="19825"/>
                  <a:pt x="7005" y="19825"/>
                  <a:pt x="7005" y="19812"/>
                </a:cubicBezTo>
                <a:cubicBezTo>
                  <a:pt x="6653" y="19410"/>
                  <a:pt x="6288" y="18995"/>
                  <a:pt x="5936" y="18580"/>
                </a:cubicBezTo>
                <a:cubicBezTo>
                  <a:pt x="5925" y="18572"/>
                  <a:pt x="5914" y="18569"/>
                  <a:pt x="5903" y="18569"/>
                </a:cubicBezTo>
                <a:cubicBezTo>
                  <a:pt x="5864" y="18569"/>
                  <a:pt x="5831" y="18616"/>
                  <a:pt x="5860" y="18655"/>
                </a:cubicBezTo>
                <a:cubicBezTo>
                  <a:pt x="6226" y="19071"/>
                  <a:pt x="6578" y="19473"/>
                  <a:pt x="6942" y="19888"/>
                </a:cubicBezTo>
                <a:cubicBezTo>
                  <a:pt x="6942" y="19901"/>
                  <a:pt x="6955" y="19901"/>
                  <a:pt x="6955" y="19901"/>
                </a:cubicBezTo>
                <a:lnTo>
                  <a:pt x="6829" y="20077"/>
                </a:lnTo>
                <a:cubicBezTo>
                  <a:pt x="6715" y="19938"/>
                  <a:pt x="6615" y="19800"/>
                  <a:pt x="6514" y="19661"/>
                </a:cubicBezTo>
                <a:cubicBezTo>
                  <a:pt x="6506" y="19641"/>
                  <a:pt x="6491" y="19633"/>
                  <a:pt x="6477" y="19633"/>
                </a:cubicBezTo>
                <a:cubicBezTo>
                  <a:pt x="6446" y="19633"/>
                  <a:pt x="6414" y="19670"/>
                  <a:pt x="6439" y="19712"/>
                </a:cubicBezTo>
                <a:cubicBezTo>
                  <a:pt x="6539" y="19863"/>
                  <a:pt x="6653" y="20014"/>
                  <a:pt x="6766" y="20152"/>
                </a:cubicBezTo>
                <a:lnTo>
                  <a:pt x="6565" y="20416"/>
                </a:lnTo>
                <a:cubicBezTo>
                  <a:pt x="6452" y="20328"/>
                  <a:pt x="6351" y="20228"/>
                  <a:pt x="6276" y="20102"/>
                </a:cubicBezTo>
                <a:cubicBezTo>
                  <a:pt x="6263" y="20081"/>
                  <a:pt x="6246" y="20073"/>
                  <a:pt x="6229" y="20073"/>
                </a:cubicBezTo>
                <a:cubicBezTo>
                  <a:pt x="6194" y="20073"/>
                  <a:pt x="6162" y="20110"/>
                  <a:pt x="6187" y="20152"/>
                </a:cubicBezTo>
                <a:cubicBezTo>
                  <a:pt x="6276" y="20278"/>
                  <a:pt x="6388" y="20404"/>
                  <a:pt x="6514" y="20504"/>
                </a:cubicBezTo>
                <a:lnTo>
                  <a:pt x="6226" y="20882"/>
                </a:lnTo>
                <a:lnTo>
                  <a:pt x="5885" y="20466"/>
                </a:lnTo>
                <a:cubicBezTo>
                  <a:pt x="5879" y="20454"/>
                  <a:pt x="5867" y="20447"/>
                  <a:pt x="5854" y="20447"/>
                </a:cubicBezTo>
                <a:cubicBezTo>
                  <a:pt x="5842" y="20447"/>
                  <a:pt x="5829" y="20454"/>
                  <a:pt x="5823" y="20466"/>
                </a:cubicBezTo>
                <a:cubicBezTo>
                  <a:pt x="5798" y="20479"/>
                  <a:pt x="5810" y="20504"/>
                  <a:pt x="5823" y="20530"/>
                </a:cubicBezTo>
                <a:cubicBezTo>
                  <a:pt x="5936" y="20681"/>
                  <a:pt x="6049" y="20818"/>
                  <a:pt x="6162" y="20969"/>
                </a:cubicBezTo>
                <a:lnTo>
                  <a:pt x="5961" y="21246"/>
                </a:lnTo>
                <a:cubicBezTo>
                  <a:pt x="5848" y="21120"/>
                  <a:pt x="5735" y="20982"/>
                  <a:pt x="5634" y="20843"/>
                </a:cubicBezTo>
                <a:cubicBezTo>
                  <a:pt x="5625" y="20835"/>
                  <a:pt x="5610" y="20826"/>
                  <a:pt x="5594" y="20826"/>
                </a:cubicBezTo>
                <a:cubicBezTo>
                  <a:pt x="5586" y="20826"/>
                  <a:pt x="5579" y="20828"/>
                  <a:pt x="5572" y="20831"/>
                </a:cubicBezTo>
                <a:cubicBezTo>
                  <a:pt x="5546" y="20843"/>
                  <a:pt x="5533" y="20882"/>
                  <a:pt x="5546" y="20894"/>
                </a:cubicBezTo>
                <a:cubicBezTo>
                  <a:pt x="5659" y="21045"/>
                  <a:pt x="5773" y="21184"/>
                  <a:pt x="5899" y="21321"/>
                </a:cubicBezTo>
                <a:lnTo>
                  <a:pt x="5219" y="22240"/>
                </a:lnTo>
                <a:cubicBezTo>
                  <a:pt x="5206" y="22215"/>
                  <a:pt x="5169" y="22190"/>
                  <a:pt x="5156" y="22164"/>
                </a:cubicBezTo>
                <a:lnTo>
                  <a:pt x="5043" y="22013"/>
                </a:lnTo>
                <a:cubicBezTo>
                  <a:pt x="4968" y="21913"/>
                  <a:pt x="4893" y="21812"/>
                  <a:pt x="4817" y="21699"/>
                </a:cubicBezTo>
                <a:cubicBezTo>
                  <a:pt x="4666" y="21497"/>
                  <a:pt x="4515" y="21284"/>
                  <a:pt x="4376" y="21070"/>
                </a:cubicBezTo>
                <a:cubicBezTo>
                  <a:pt x="4366" y="21055"/>
                  <a:pt x="4350" y="21049"/>
                  <a:pt x="4335" y="21049"/>
                </a:cubicBezTo>
                <a:cubicBezTo>
                  <a:pt x="4298" y="21049"/>
                  <a:pt x="4262" y="21085"/>
                  <a:pt x="4289" y="21120"/>
                </a:cubicBezTo>
                <a:cubicBezTo>
                  <a:pt x="4427" y="21321"/>
                  <a:pt x="4566" y="21523"/>
                  <a:pt x="4716" y="21724"/>
                </a:cubicBezTo>
                <a:cubicBezTo>
                  <a:pt x="4779" y="21824"/>
                  <a:pt x="4854" y="21925"/>
                  <a:pt x="4930" y="22026"/>
                </a:cubicBezTo>
                <a:cubicBezTo>
                  <a:pt x="4955" y="22064"/>
                  <a:pt x="4993" y="22114"/>
                  <a:pt x="5030" y="22164"/>
                </a:cubicBezTo>
                <a:cubicBezTo>
                  <a:pt x="5056" y="22190"/>
                  <a:pt x="5069" y="22215"/>
                  <a:pt x="5094" y="22240"/>
                </a:cubicBezTo>
                <a:cubicBezTo>
                  <a:pt x="5094" y="22252"/>
                  <a:pt x="5106" y="22252"/>
                  <a:pt x="5106" y="22265"/>
                </a:cubicBezTo>
                <a:cubicBezTo>
                  <a:pt x="5106" y="22277"/>
                  <a:pt x="5119" y="22302"/>
                  <a:pt x="5144" y="22302"/>
                </a:cubicBezTo>
                <a:lnTo>
                  <a:pt x="5169" y="22302"/>
                </a:lnTo>
                <a:lnTo>
                  <a:pt x="4968" y="22579"/>
                </a:lnTo>
                <a:cubicBezTo>
                  <a:pt x="4754" y="22340"/>
                  <a:pt x="4540" y="22101"/>
                  <a:pt x="4326" y="21875"/>
                </a:cubicBezTo>
                <a:cubicBezTo>
                  <a:pt x="4314" y="21863"/>
                  <a:pt x="4302" y="21858"/>
                  <a:pt x="4290" y="21858"/>
                </a:cubicBezTo>
                <a:cubicBezTo>
                  <a:pt x="4252" y="21858"/>
                  <a:pt x="4222" y="21909"/>
                  <a:pt x="4251" y="21938"/>
                </a:cubicBezTo>
                <a:cubicBezTo>
                  <a:pt x="4477" y="22176"/>
                  <a:pt x="4691" y="22416"/>
                  <a:pt x="4893" y="22654"/>
                </a:cubicBezTo>
                <a:lnTo>
                  <a:pt x="4905" y="22654"/>
                </a:lnTo>
                <a:lnTo>
                  <a:pt x="4628" y="23032"/>
                </a:lnTo>
                <a:cubicBezTo>
                  <a:pt x="4276" y="22604"/>
                  <a:pt x="3937" y="22164"/>
                  <a:pt x="3622" y="21712"/>
                </a:cubicBezTo>
                <a:cubicBezTo>
                  <a:pt x="3611" y="21697"/>
                  <a:pt x="3596" y="21691"/>
                  <a:pt x="3581" y="21691"/>
                </a:cubicBezTo>
                <a:cubicBezTo>
                  <a:pt x="3544" y="21691"/>
                  <a:pt x="3507" y="21726"/>
                  <a:pt x="3534" y="21762"/>
                </a:cubicBezTo>
                <a:cubicBezTo>
                  <a:pt x="3861" y="22215"/>
                  <a:pt x="4200" y="22667"/>
                  <a:pt x="4553" y="23107"/>
                </a:cubicBezTo>
                <a:lnTo>
                  <a:pt x="4566" y="23107"/>
                </a:lnTo>
                <a:lnTo>
                  <a:pt x="4264" y="23523"/>
                </a:lnTo>
                <a:lnTo>
                  <a:pt x="4251" y="23523"/>
                </a:lnTo>
                <a:cubicBezTo>
                  <a:pt x="4075" y="23258"/>
                  <a:pt x="3887" y="22994"/>
                  <a:pt x="3697" y="22718"/>
                </a:cubicBezTo>
                <a:cubicBezTo>
                  <a:pt x="3686" y="22703"/>
                  <a:pt x="3671" y="22697"/>
                  <a:pt x="3656" y="22697"/>
                </a:cubicBezTo>
                <a:cubicBezTo>
                  <a:pt x="3619" y="22697"/>
                  <a:pt x="3583" y="22732"/>
                  <a:pt x="3610" y="22768"/>
                </a:cubicBezTo>
                <a:cubicBezTo>
                  <a:pt x="3811" y="23045"/>
                  <a:pt x="3999" y="23333"/>
                  <a:pt x="4200" y="23610"/>
                </a:cubicBezTo>
                <a:lnTo>
                  <a:pt x="3924" y="23975"/>
                </a:lnTo>
                <a:cubicBezTo>
                  <a:pt x="3585" y="23560"/>
                  <a:pt x="3270" y="23107"/>
                  <a:pt x="3006" y="22629"/>
                </a:cubicBezTo>
                <a:cubicBezTo>
                  <a:pt x="2999" y="22614"/>
                  <a:pt x="2986" y="22608"/>
                  <a:pt x="2972" y="22608"/>
                </a:cubicBezTo>
                <a:cubicBezTo>
                  <a:pt x="2939" y="22608"/>
                  <a:pt x="2900" y="22644"/>
                  <a:pt x="2918" y="22679"/>
                </a:cubicBezTo>
                <a:cubicBezTo>
                  <a:pt x="3194" y="23157"/>
                  <a:pt x="3509" y="23623"/>
                  <a:pt x="3861" y="24051"/>
                </a:cubicBezTo>
                <a:lnTo>
                  <a:pt x="3861" y="24063"/>
                </a:lnTo>
                <a:lnTo>
                  <a:pt x="3459" y="24591"/>
                </a:lnTo>
                <a:lnTo>
                  <a:pt x="1233" y="20215"/>
                </a:lnTo>
                <a:lnTo>
                  <a:pt x="1246" y="20190"/>
                </a:lnTo>
                <a:cubicBezTo>
                  <a:pt x="1333" y="20278"/>
                  <a:pt x="1422" y="20379"/>
                  <a:pt x="1484" y="20479"/>
                </a:cubicBezTo>
                <a:cubicBezTo>
                  <a:pt x="1494" y="20498"/>
                  <a:pt x="1516" y="20509"/>
                  <a:pt x="1538" y="20509"/>
                </a:cubicBezTo>
                <a:cubicBezTo>
                  <a:pt x="1545" y="20509"/>
                  <a:pt x="1553" y="20508"/>
                  <a:pt x="1560" y="20504"/>
                </a:cubicBezTo>
                <a:cubicBezTo>
                  <a:pt x="1573" y="20491"/>
                  <a:pt x="1585" y="20454"/>
                  <a:pt x="1573" y="20429"/>
                </a:cubicBezTo>
                <a:cubicBezTo>
                  <a:pt x="1497" y="20315"/>
                  <a:pt x="1409" y="20215"/>
                  <a:pt x="1308" y="20114"/>
                </a:cubicBezTo>
                <a:lnTo>
                  <a:pt x="1371" y="20039"/>
                </a:lnTo>
                <a:cubicBezTo>
                  <a:pt x="1371" y="20052"/>
                  <a:pt x="1371" y="20064"/>
                  <a:pt x="1384" y="20064"/>
                </a:cubicBezTo>
                <a:cubicBezTo>
                  <a:pt x="1534" y="20303"/>
                  <a:pt x="1711" y="20517"/>
                  <a:pt x="1900" y="20718"/>
                </a:cubicBezTo>
                <a:cubicBezTo>
                  <a:pt x="1908" y="20726"/>
                  <a:pt x="1917" y="20729"/>
                  <a:pt x="1927" y="20729"/>
                </a:cubicBezTo>
                <a:cubicBezTo>
                  <a:pt x="1963" y="20729"/>
                  <a:pt x="2002" y="20682"/>
                  <a:pt x="1962" y="20642"/>
                </a:cubicBezTo>
                <a:cubicBezTo>
                  <a:pt x="1786" y="20454"/>
                  <a:pt x="1610" y="20240"/>
                  <a:pt x="1459" y="20014"/>
                </a:cubicBezTo>
                <a:cubicBezTo>
                  <a:pt x="1451" y="20005"/>
                  <a:pt x="1436" y="19996"/>
                  <a:pt x="1423" y="19996"/>
                </a:cubicBezTo>
                <a:cubicBezTo>
                  <a:pt x="1417" y="19996"/>
                  <a:pt x="1413" y="19998"/>
                  <a:pt x="1409" y="20001"/>
                </a:cubicBezTo>
                <a:lnTo>
                  <a:pt x="1472" y="19926"/>
                </a:lnTo>
                <a:cubicBezTo>
                  <a:pt x="1560" y="20039"/>
                  <a:pt x="1660" y="20152"/>
                  <a:pt x="1749" y="20265"/>
                </a:cubicBezTo>
                <a:cubicBezTo>
                  <a:pt x="1759" y="20276"/>
                  <a:pt x="1770" y="20280"/>
                  <a:pt x="1781" y="20280"/>
                </a:cubicBezTo>
                <a:cubicBezTo>
                  <a:pt x="1795" y="20280"/>
                  <a:pt x="1810" y="20273"/>
                  <a:pt x="1824" y="20265"/>
                </a:cubicBezTo>
                <a:cubicBezTo>
                  <a:pt x="1836" y="20240"/>
                  <a:pt x="1836" y="20215"/>
                  <a:pt x="1824" y="20190"/>
                </a:cubicBezTo>
                <a:cubicBezTo>
                  <a:pt x="1724" y="20077"/>
                  <a:pt x="1623" y="19963"/>
                  <a:pt x="1534" y="19851"/>
                </a:cubicBezTo>
                <a:lnTo>
                  <a:pt x="1573" y="19800"/>
                </a:lnTo>
                <a:cubicBezTo>
                  <a:pt x="1950" y="20290"/>
                  <a:pt x="2339" y="20781"/>
                  <a:pt x="2717" y="21271"/>
                </a:cubicBezTo>
                <a:cubicBezTo>
                  <a:pt x="2728" y="21286"/>
                  <a:pt x="2742" y="21292"/>
                  <a:pt x="2756" y="21292"/>
                </a:cubicBezTo>
                <a:cubicBezTo>
                  <a:pt x="2789" y="21292"/>
                  <a:pt x="2819" y="21256"/>
                  <a:pt x="2792" y="21221"/>
                </a:cubicBezTo>
                <a:cubicBezTo>
                  <a:pt x="2415" y="20718"/>
                  <a:pt x="2025" y="20215"/>
                  <a:pt x="1635" y="19725"/>
                </a:cubicBezTo>
                <a:lnTo>
                  <a:pt x="1774" y="19561"/>
                </a:lnTo>
                <a:cubicBezTo>
                  <a:pt x="1874" y="19636"/>
                  <a:pt x="1975" y="19725"/>
                  <a:pt x="2051" y="19825"/>
                </a:cubicBezTo>
                <a:cubicBezTo>
                  <a:pt x="2069" y="19844"/>
                  <a:pt x="2087" y="19855"/>
                  <a:pt x="2106" y="19855"/>
                </a:cubicBezTo>
                <a:cubicBezTo>
                  <a:pt x="2113" y="19855"/>
                  <a:pt x="2119" y="19854"/>
                  <a:pt x="2126" y="19851"/>
                </a:cubicBezTo>
                <a:cubicBezTo>
                  <a:pt x="2138" y="19837"/>
                  <a:pt x="2151" y="19800"/>
                  <a:pt x="2138" y="19775"/>
                </a:cubicBezTo>
                <a:cubicBezTo>
                  <a:pt x="2051" y="19661"/>
                  <a:pt x="1950" y="19561"/>
                  <a:pt x="1836" y="19485"/>
                </a:cubicBezTo>
                <a:lnTo>
                  <a:pt x="1925" y="19373"/>
                </a:lnTo>
                <a:cubicBezTo>
                  <a:pt x="1987" y="19435"/>
                  <a:pt x="2063" y="19498"/>
                  <a:pt x="2126" y="19574"/>
                </a:cubicBezTo>
                <a:cubicBezTo>
                  <a:pt x="2277" y="19762"/>
                  <a:pt x="2428" y="19938"/>
                  <a:pt x="2591" y="20114"/>
                </a:cubicBezTo>
                <a:cubicBezTo>
                  <a:pt x="2603" y="20126"/>
                  <a:pt x="2615" y="20131"/>
                  <a:pt x="2627" y="20131"/>
                </a:cubicBezTo>
                <a:cubicBezTo>
                  <a:pt x="2665" y="20131"/>
                  <a:pt x="2695" y="20080"/>
                  <a:pt x="2666" y="20052"/>
                </a:cubicBezTo>
                <a:cubicBezTo>
                  <a:pt x="2540" y="19926"/>
                  <a:pt x="2428" y="19787"/>
                  <a:pt x="2327" y="19661"/>
                </a:cubicBezTo>
                <a:cubicBezTo>
                  <a:pt x="2327" y="19636"/>
                  <a:pt x="2327" y="19624"/>
                  <a:pt x="2314" y="19611"/>
                </a:cubicBezTo>
                <a:cubicBezTo>
                  <a:pt x="2277" y="19574"/>
                  <a:pt x="2239" y="19536"/>
                  <a:pt x="2188" y="19498"/>
                </a:cubicBezTo>
                <a:cubicBezTo>
                  <a:pt x="2138" y="19423"/>
                  <a:pt x="2076" y="19348"/>
                  <a:pt x="2025" y="19284"/>
                </a:cubicBezTo>
                <a:cubicBezTo>
                  <a:pt x="2025" y="19272"/>
                  <a:pt x="2012" y="19272"/>
                  <a:pt x="2012" y="19272"/>
                </a:cubicBezTo>
                <a:lnTo>
                  <a:pt x="2025" y="19247"/>
                </a:lnTo>
                <a:cubicBezTo>
                  <a:pt x="2025" y="19259"/>
                  <a:pt x="2037" y="19272"/>
                  <a:pt x="2051" y="19284"/>
                </a:cubicBezTo>
                <a:cubicBezTo>
                  <a:pt x="2101" y="19360"/>
                  <a:pt x="2176" y="19410"/>
                  <a:pt x="2252" y="19460"/>
                </a:cubicBezTo>
                <a:cubicBezTo>
                  <a:pt x="2262" y="19466"/>
                  <a:pt x="2275" y="19469"/>
                  <a:pt x="2287" y="19469"/>
                </a:cubicBezTo>
                <a:cubicBezTo>
                  <a:pt x="2304" y="19469"/>
                  <a:pt x="2320" y="19463"/>
                  <a:pt x="2327" y="19448"/>
                </a:cubicBezTo>
                <a:lnTo>
                  <a:pt x="2327" y="19410"/>
                </a:lnTo>
                <a:cubicBezTo>
                  <a:pt x="2339" y="19435"/>
                  <a:pt x="2364" y="19460"/>
                  <a:pt x="2378" y="19473"/>
                </a:cubicBezTo>
                <a:cubicBezTo>
                  <a:pt x="2390" y="19486"/>
                  <a:pt x="2406" y="19492"/>
                  <a:pt x="2420" y="19492"/>
                </a:cubicBezTo>
                <a:cubicBezTo>
                  <a:pt x="2434" y="19492"/>
                  <a:pt x="2446" y="19486"/>
                  <a:pt x="2453" y="19473"/>
                </a:cubicBezTo>
                <a:cubicBezTo>
                  <a:pt x="2478" y="19460"/>
                  <a:pt x="2465" y="19423"/>
                  <a:pt x="2453" y="19410"/>
                </a:cubicBezTo>
                <a:cubicBezTo>
                  <a:pt x="2364" y="19309"/>
                  <a:pt x="2277" y="19222"/>
                  <a:pt x="2163" y="19146"/>
                </a:cubicBezTo>
                <a:lnTo>
                  <a:pt x="2151" y="19146"/>
                </a:lnTo>
                <a:cubicBezTo>
                  <a:pt x="2151" y="19133"/>
                  <a:pt x="2138" y="19133"/>
                  <a:pt x="2126" y="19121"/>
                </a:cubicBezTo>
                <a:lnTo>
                  <a:pt x="2277" y="18945"/>
                </a:lnTo>
                <a:cubicBezTo>
                  <a:pt x="2314" y="19008"/>
                  <a:pt x="2378" y="19071"/>
                  <a:pt x="2428" y="19133"/>
                </a:cubicBezTo>
                <a:lnTo>
                  <a:pt x="2579" y="19322"/>
                </a:lnTo>
                <a:cubicBezTo>
                  <a:pt x="2588" y="19341"/>
                  <a:pt x="2603" y="19352"/>
                  <a:pt x="2616" y="19352"/>
                </a:cubicBezTo>
                <a:cubicBezTo>
                  <a:pt x="2621" y="19352"/>
                  <a:pt x="2626" y="19351"/>
                  <a:pt x="2629" y="19348"/>
                </a:cubicBezTo>
                <a:cubicBezTo>
                  <a:pt x="2691" y="19398"/>
                  <a:pt x="2742" y="19460"/>
                  <a:pt x="2792" y="19511"/>
                </a:cubicBezTo>
                <a:cubicBezTo>
                  <a:pt x="2981" y="19725"/>
                  <a:pt x="3157" y="19951"/>
                  <a:pt x="3333" y="20190"/>
                </a:cubicBezTo>
                <a:cubicBezTo>
                  <a:pt x="3344" y="20204"/>
                  <a:pt x="3359" y="20210"/>
                  <a:pt x="3375" y="20210"/>
                </a:cubicBezTo>
                <a:cubicBezTo>
                  <a:pt x="3411" y="20210"/>
                  <a:pt x="3448" y="20175"/>
                  <a:pt x="3421" y="20139"/>
                </a:cubicBezTo>
                <a:cubicBezTo>
                  <a:pt x="3245" y="19913"/>
                  <a:pt x="3069" y="19687"/>
                  <a:pt x="2881" y="19473"/>
                </a:cubicBezTo>
                <a:cubicBezTo>
                  <a:pt x="2792" y="19373"/>
                  <a:pt x="2691" y="19259"/>
                  <a:pt x="2591" y="19158"/>
                </a:cubicBezTo>
                <a:lnTo>
                  <a:pt x="2503" y="19071"/>
                </a:lnTo>
                <a:cubicBezTo>
                  <a:pt x="2465" y="19021"/>
                  <a:pt x="2440" y="18982"/>
                  <a:pt x="2415" y="18945"/>
                </a:cubicBezTo>
                <a:lnTo>
                  <a:pt x="2415" y="18945"/>
                </a:lnTo>
                <a:cubicBezTo>
                  <a:pt x="2478" y="19008"/>
                  <a:pt x="2540" y="19071"/>
                  <a:pt x="2604" y="19121"/>
                </a:cubicBezTo>
                <a:cubicBezTo>
                  <a:pt x="2610" y="19134"/>
                  <a:pt x="2622" y="19140"/>
                  <a:pt x="2635" y="19140"/>
                </a:cubicBezTo>
                <a:cubicBezTo>
                  <a:pt x="2648" y="19140"/>
                  <a:pt x="2660" y="19134"/>
                  <a:pt x="2666" y="19121"/>
                </a:cubicBezTo>
                <a:cubicBezTo>
                  <a:pt x="2691" y="19108"/>
                  <a:pt x="2691" y="19071"/>
                  <a:pt x="2666" y="19058"/>
                </a:cubicBezTo>
                <a:cubicBezTo>
                  <a:pt x="2591" y="18970"/>
                  <a:pt x="2503" y="18882"/>
                  <a:pt x="2403" y="18806"/>
                </a:cubicBezTo>
                <a:lnTo>
                  <a:pt x="2490" y="18694"/>
                </a:lnTo>
                <a:cubicBezTo>
                  <a:pt x="2503" y="18694"/>
                  <a:pt x="2515" y="18706"/>
                  <a:pt x="2515" y="18719"/>
                </a:cubicBezTo>
                <a:cubicBezTo>
                  <a:pt x="2503" y="18719"/>
                  <a:pt x="2490" y="18719"/>
                  <a:pt x="2478" y="18731"/>
                </a:cubicBezTo>
                <a:cubicBezTo>
                  <a:pt x="2465" y="18744"/>
                  <a:pt x="2465" y="18781"/>
                  <a:pt x="2478" y="18794"/>
                </a:cubicBezTo>
                <a:cubicBezTo>
                  <a:pt x="2540" y="18857"/>
                  <a:pt x="2616" y="18920"/>
                  <a:pt x="2679" y="18970"/>
                </a:cubicBezTo>
                <a:cubicBezTo>
                  <a:pt x="2694" y="18977"/>
                  <a:pt x="2709" y="18985"/>
                  <a:pt x="2723" y="18985"/>
                </a:cubicBezTo>
                <a:cubicBezTo>
                  <a:pt x="2734" y="18985"/>
                  <a:pt x="2744" y="18981"/>
                  <a:pt x="2755" y="18970"/>
                </a:cubicBezTo>
                <a:cubicBezTo>
                  <a:pt x="2764" y="18980"/>
                  <a:pt x="2775" y="18983"/>
                  <a:pt x="2786" y="18983"/>
                </a:cubicBezTo>
                <a:cubicBezTo>
                  <a:pt x="2818" y="18983"/>
                  <a:pt x="2849" y="18948"/>
                  <a:pt x="2830" y="18920"/>
                </a:cubicBezTo>
                <a:cubicBezTo>
                  <a:pt x="2842" y="18907"/>
                  <a:pt x="2855" y="18907"/>
                  <a:pt x="2855" y="18895"/>
                </a:cubicBezTo>
                <a:cubicBezTo>
                  <a:pt x="2867" y="18870"/>
                  <a:pt x="2855" y="18845"/>
                  <a:pt x="2830" y="18831"/>
                </a:cubicBezTo>
                <a:cubicBezTo>
                  <a:pt x="2830" y="18831"/>
                  <a:pt x="2817" y="18819"/>
                  <a:pt x="2805" y="18819"/>
                </a:cubicBezTo>
                <a:lnTo>
                  <a:pt x="2805" y="18806"/>
                </a:lnTo>
                <a:lnTo>
                  <a:pt x="2792" y="18806"/>
                </a:lnTo>
                <a:cubicBezTo>
                  <a:pt x="2780" y="18794"/>
                  <a:pt x="2755" y="18781"/>
                  <a:pt x="2742" y="18769"/>
                </a:cubicBezTo>
                <a:lnTo>
                  <a:pt x="2654" y="18681"/>
                </a:lnTo>
                <a:cubicBezTo>
                  <a:pt x="2641" y="18668"/>
                  <a:pt x="2629" y="18668"/>
                  <a:pt x="2616" y="18668"/>
                </a:cubicBezTo>
                <a:cubicBezTo>
                  <a:pt x="2591" y="18655"/>
                  <a:pt x="2579" y="18630"/>
                  <a:pt x="2554" y="18618"/>
                </a:cubicBezTo>
                <a:lnTo>
                  <a:pt x="2591" y="18580"/>
                </a:lnTo>
                <a:cubicBezTo>
                  <a:pt x="2604" y="18593"/>
                  <a:pt x="2616" y="18593"/>
                  <a:pt x="2629" y="18618"/>
                </a:cubicBezTo>
                <a:cubicBezTo>
                  <a:pt x="2654" y="18630"/>
                  <a:pt x="2666" y="18643"/>
                  <a:pt x="2679" y="18655"/>
                </a:cubicBezTo>
                <a:lnTo>
                  <a:pt x="2730" y="18706"/>
                </a:lnTo>
                <a:cubicBezTo>
                  <a:pt x="2742" y="18719"/>
                  <a:pt x="2755" y="18744"/>
                  <a:pt x="2767" y="18756"/>
                </a:cubicBezTo>
                <a:cubicBezTo>
                  <a:pt x="2776" y="18774"/>
                  <a:pt x="2792" y="18786"/>
                  <a:pt x="2810" y="18786"/>
                </a:cubicBezTo>
                <a:cubicBezTo>
                  <a:pt x="2817" y="18786"/>
                  <a:pt x="2823" y="18785"/>
                  <a:pt x="2830" y="18781"/>
                </a:cubicBezTo>
                <a:lnTo>
                  <a:pt x="2855" y="18781"/>
                </a:lnTo>
                <a:cubicBezTo>
                  <a:pt x="2893" y="18819"/>
                  <a:pt x="2918" y="18845"/>
                  <a:pt x="2943" y="18882"/>
                </a:cubicBezTo>
                <a:cubicBezTo>
                  <a:pt x="2955" y="18888"/>
                  <a:pt x="2971" y="18892"/>
                  <a:pt x="2986" y="18892"/>
                </a:cubicBezTo>
                <a:cubicBezTo>
                  <a:pt x="3000" y="18892"/>
                  <a:pt x="3012" y="18888"/>
                  <a:pt x="3018" y="18882"/>
                </a:cubicBezTo>
                <a:cubicBezTo>
                  <a:pt x="3031" y="18857"/>
                  <a:pt x="3031" y="18831"/>
                  <a:pt x="3018" y="18806"/>
                </a:cubicBezTo>
                <a:cubicBezTo>
                  <a:pt x="2918" y="18706"/>
                  <a:pt x="2830" y="18605"/>
                  <a:pt x="2730" y="18505"/>
                </a:cubicBezTo>
                <a:cubicBezTo>
                  <a:pt x="2730" y="18505"/>
                  <a:pt x="2730" y="18503"/>
                  <a:pt x="2729" y="18502"/>
                </a:cubicBezTo>
                <a:lnTo>
                  <a:pt x="2729" y="18502"/>
                </a:lnTo>
                <a:cubicBezTo>
                  <a:pt x="2777" y="18538"/>
                  <a:pt x="2834" y="18584"/>
                  <a:pt x="2881" y="18630"/>
                </a:cubicBezTo>
                <a:cubicBezTo>
                  <a:pt x="2887" y="18637"/>
                  <a:pt x="2899" y="18640"/>
                  <a:pt x="2912" y="18640"/>
                </a:cubicBezTo>
                <a:cubicBezTo>
                  <a:pt x="2924" y="18640"/>
                  <a:pt x="2937" y="18637"/>
                  <a:pt x="2943" y="18630"/>
                </a:cubicBezTo>
                <a:cubicBezTo>
                  <a:pt x="2968" y="18605"/>
                  <a:pt x="2968" y="18580"/>
                  <a:pt x="2943" y="18555"/>
                </a:cubicBezTo>
                <a:cubicBezTo>
                  <a:pt x="2881" y="18492"/>
                  <a:pt x="2817" y="18442"/>
                  <a:pt x="2742" y="18392"/>
                </a:cubicBezTo>
                <a:lnTo>
                  <a:pt x="2780" y="18342"/>
                </a:lnTo>
                <a:cubicBezTo>
                  <a:pt x="2855" y="18404"/>
                  <a:pt x="2918" y="18479"/>
                  <a:pt x="3006" y="18530"/>
                </a:cubicBezTo>
                <a:cubicBezTo>
                  <a:pt x="3012" y="18542"/>
                  <a:pt x="3025" y="18549"/>
                  <a:pt x="3037" y="18549"/>
                </a:cubicBezTo>
                <a:cubicBezTo>
                  <a:pt x="3050" y="18549"/>
                  <a:pt x="3063" y="18542"/>
                  <a:pt x="3069" y="18530"/>
                </a:cubicBezTo>
                <a:cubicBezTo>
                  <a:pt x="3082" y="18518"/>
                  <a:pt x="3094" y="18479"/>
                  <a:pt x="3069" y="18467"/>
                </a:cubicBezTo>
                <a:cubicBezTo>
                  <a:pt x="2993" y="18404"/>
                  <a:pt x="2918" y="18328"/>
                  <a:pt x="2842" y="18266"/>
                </a:cubicBezTo>
                <a:lnTo>
                  <a:pt x="2881" y="18228"/>
                </a:lnTo>
                <a:cubicBezTo>
                  <a:pt x="2893" y="18228"/>
                  <a:pt x="2906" y="18241"/>
                  <a:pt x="2918" y="18253"/>
                </a:cubicBezTo>
                <a:cubicBezTo>
                  <a:pt x="2918" y="18253"/>
                  <a:pt x="2931" y="18253"/>
                  <a:pt x="2943" y="18266"/>
                </a:cubicBezTo>
                <a:lnTo>
                  <a:pt x="2956" y="18278"/>
                </a:lnTo>
                <a:cubicBezTo>
                  <a:pt x="2968" y="18278"/>
                  <a:pt x="2981" y="18291"/>
                  <a:pt x="2993" y="18303"/>
                </a:cubicBezTo>
                <a:lnTo>
                  <a:pt x="3031" y="18342"/>
                </a:lnTo>
                <a:cubicBezTo>
                  <a:pt x="3044" y="18354"/>
                  <a:pt x="3057" y="18360"/>
                  <a:pt x="3069" y="18360"/>
                </a:cubicBezTo>
                <a:cubicBezTo>
                  <a:pt x="3082" y="18360"/>
                  <a:pt x="3094" y="18354"/>
                  <a:pt x="3107" y="18342"/>
                </a:cubicBezTo>
                <a:cubicBezTo>
                  <a:pt x="3107" y="18342"/>
                  <a:pt x="3107" y="18328"/>
                  <a:pt x="3119" y="18328"/>
                </a:cubicBezTo>
                <a:cubicBezTo>
                  <a:pt x="3132" y="18328"/>
                  <a:pt x="3144" y="18328"/>
                  <a:pt x="3144" y="18316"/>
                </a:cubicBezTo>
                <a:cubicBezTo>
                  <a:pt x="3157" y="18322"/>
                  <a:pt x="3166" y="18325"/>
                  <a:pt x="3174" y="18325"/>
                </a:cubicBezTo>
                <a:cubicBezTo>
                  <a:pt x="3182" y="18325"/>
                  <a:pt x="3188" y="18322"/>
                  <a:pt x="3194" y="18316"/>
                </a:cubicBezTo>
                <a:cubicBezTo>
                  <a:pt x="3207" y="18303"/>
                  <a:pt x="3220" y="18291"/>
                  <a:pt x="3220" y="18278"/>
                </a:cubicBezTo>
                <a:cubicBezTo>
                  <a:pt x="3283" y="18354"/>
                  <a:pt x="3358" y="18417"/>
                  <a:pt x="3421" y="18492"/>
                </a:cubicBezTo>
                <a:cubicBezTo>
                  <a:pt x="3430" y="18504"/>
                  <a:pt x="3441" y="18509"/>
                  <a:pt x="3451" y="18509"/>
                </a:cubicBezTo>
                <a:cubicBezTo>
                  <a:pt x="3487" y="18509"/>
                  <a:pt x="3523" y="18456"/>
                  <a:pt x="3484" y="18417"/>
                </a:cubicBezTo>
                <a:cubicBezTo>
                  <a:pt x="3345" y="18278"/>
                  <a:pt x="3220" y="18140"/>
                  <a:pt x="3082" y="17989"/>
                </a:cubicBezTo>
                <a:lnTo>
                  <a:pt x="3069" y="17989"/>
                </a:lnTo>
                <a:lnTo>
                  <a:pt x="3082" y="17976"/>
                </a:lnTo>
                <a:cubicBezTo>
                  <a:pt x="3082" y="17989"/>
                  <a:pt x="3094" y="17989"/>
                  <a:pt x="3094" y="18001"/>
                </a:cubicBezTo>
                <a:cubicBezTo>
                  <a:pt x="3169" y="18065"/>
                  <a:pt x="3245" y="18140"/>
                  <a:pt x="3320" y="18203"/>
                </a:cubicBezTo>
                <a:cubicBezTo>
                  <a:pt x="3335" y="18210"/>
                  <a:pt x="3349" y="18217"/>
                  <a:pt x="3363" y="18217"/>
                </a:cubicBezTo>
                <a:cubicBezTo>
                  <a:pt x="3374" y="18217"/>
                  <a:pt x="3385" y="18213"/>
                  <a:pt x="3396" y="18203"/>
                </a:cubicBezTo>
                <a:cubicBezTo>
                  <a:pt x="3409" y="18178"/>
                  <a:pt x="3409" y="18152"/>
                  <a:pt x="3384" y="18127"/>
                </a:cubicBezTo>
                <a:cubicBezTo>
                  <a:pt x="3320" y="18065"/>
                  <a:pt x="3245" y="18001"/>
                  <a:pt x="3169" y="17926"/>
                </a:cubicBezTo>
                <a:cubicBezTo>
                  <a:pt x="3157" y="17926"/>
                  <a:pt x="3144" y="17914"/>
                  <a:pt x="3132" y="17914"/>
                </a:cubicBezTo>
                <a:lnTo>
                  <a:pt x="3169" y="17876"/>
                </a:lnTo>
                <a:cubicBezTo>
                  <a:pt x="3233" y="17951"/>
                  <a:pt x="3295" y="18015"/>
                  <a:pt x="3358" y="18077"/>
                </a:cubicBezTo>
                <a:cubicBezTo>
                  <a:pt x="3370" y="18090"/>
                  <a:pt x="3396" y="18090"/>
                  <a:pt x="3409" y="18090"/>
                </a:cubicBezTo>
                <a:cubicBezTo>
                  <a:pt x="3421" y="18102"/>
                  <a:pt x="3434" y="18102"/>
                  <a:pt x="3434" y="18115"/>
                </a:cubicBezTo>
                <a:cubicBezTo>
                  <a:pt x="3446" y="18128"/>
                  <a:pt x="3459" y="18134"/>
                  <a:pt x="3472" y="18134"/>
                </a:cubicBezTo>
                <a:cubicBezTo>
                  <a:pt x="3484" y="18134"/>
                  <a:pt x="3497" y="18128"/>
                  <a:pt x="3509" y="18115"/>
                </a:cubicBezTo>
                <a:cubicBezTo>
                  <a:pt x="3521" y="18102"/>
                  <a:pt x="3521" y="18065"/>
                  <a:pt x="3509" y="18052"/>
                </a:cubicBezTo>
                <a:cubicBezTo>
                  <a:pt x="3421" y="17964"/>
                  <a:pt x="3333" y="17889"/>
                  <a:pt x="3258" y="17800"/>
                </a:cubicBezTo>
                <a:lnTo>
                  <a:pt x="3233" y="17800"/>
                </a:lnTo>
                <a:lnTo>
                  <a:pt x="3245" y="17775"/>
                </a:lnTo>
                <a:cubicBezTo>
                  <a:pt x="3320" y="17851"/>
                  <a:pt x="3396" y="17914"/>
                  <a:pt x="3459" y="17976"/>
                </a:cubicBezTo>
                <a:cubicBezTo>
                  <a:pt x="3466" y="17984"/>
                  <a:pt x="3481" y="17991"/>
                  <a:pt x="3496" y="17991"/>
                </a:cubicBezTo>
                <a:cubicBezTo>
                  <a:pt x="3506" y="17991"/>
                  <a:pt x="3516" y="17987"/>
                  <a:pt x="3521" y="17976"/>
                </a:cubicBezTo>
                <a:cubicBezTo>
                  <a:pt x="3534" y="17989"/>
                  <a:pt x="3546" y="17995"/>
                  <a:pt x="3559" y="17995"/>
                </a:cubicBezTo>
                <a:cubicBezTo>
                  <a:pt x="3572" y="17995"/>
                  <a:pt x="3584" y="17989"/>
                  <a:pt x="3597" y="17976"/>
                </a:cubicBezTo>
                <a:cubicBezTo>
                  <a:pt x="3610" y="17964"/>
                  <a:pt x="3610" y="17926"/>
                  <a:pt x="3597" y="17914"/>
                </a:cubicBezTo>
                <a:cubicBezTo>
                  <a:pt x="3521" y="17851"/>
                  <a:pt x="3459" y="17788"/>
                  <a:pt x="3396" y="17713"/>
                </a:cubicBezTo>
                <a:cubicBezTo>
                  <a:pt x="3390" y="17706"/>
                  <a:pt x="3377" y="17703"/>
                  <a:pt x="3364" y="17703"/>
                </a:cubicBezTo>
                <a:cubicBezTo>
                  <a:pt x="3352" y="17703"/>
                  <a:pt x="3339" y="17706"/>
                  <a:pt x="3333" y="17713"/>
                </a:cubicBezTo>
                <a:lnTo>
                  <a:pt x="3333" y="17725"/>
                </a:lnTo>
                <a:lnTo>
                  <a:pt x="3320" y="17713"/>
                </a:lnTo>
                <a:lnTo>
                  <a:pt x="3308" y="17700"/>
                </a:lnTo>
                <a:lnTo>
                  <a:pt x="3409" y="17587"/>
                </a:lnTo>
                <a:cubicBezTo>
                  <a:pt x="3459" y="17649"/>
                  <a:pt x="3509" y="17713"/>
                  <a:pt x="3572" y="17775"/>
                </a:cubicBezTo>
                <a:cubicBezTo>
                  <a:pt x="3578" y="17788"/>
                  <a:pt x="3591" y="17794"/>
                  <a:pt x="3603" y="17794"/>
                </a:cubicBezTo>
                <a:cubicBezTo>
                  <a:pt x="3616" y="17794"/>
                  <a:pt x="3628" y="17788"/>
                  <a:pt x="3635" y="17775"/>
                </a:cubicBezTo>
                <a:cubicBezTo>
                  <a:pt x="3648" y="17782"/>
                  <a:pt x="3657" y="17785"/>
                  <a:pt x="3666" y="17785"/>
                </a:cubicBezTo>
                <a:cubicBezTo>
                  <a:pt x="3676" y="17785"/>
                  <a:pt x="3685" y="17782"/>
                  <a:pt x="3697" y="17775"/>
                </a:cubicBezTo>
                <a:cubicBezTo>
                  <a:pt x="3710" y="17750"/>
                  <a:pt x="3710" y="17725"/>
                  <a:pt x="3697" y="17713"/>
                </a:cubicBezTo>
                <a:lnTo>
                  <a:pt x="3710" y="17713"/>
                </a:lnTo>
                <a:cubicBezTo>
                  <a:pt x="3717" y="17725"/>
                  <a:pt x="3729" y="17732"/>
                  <a:pt x="3742" y="17732"/>
                </a:cubicBezTo>
                <a:cubicBezTo>
                  <a:pt x="3754" y="17732"/>
                  <a:pt x="3767" y="17725"/>
                  <a:pt x="3773" y="17713"/>
                </a:cubicBezTo>
                <a:cubicBezTo>
                  <a:pt x="3798" y="17700"/>
                  <a:pt x="3798" y="17662"/>
                  <a:pt x="3773" y="17649"/>
                </a:cubicBezTo>
                <a:lnTo>
                  <a:pt x="3572" y="17448"/>
                </a:lnTo>
                <a:cubicBezTo>
                  <a:pt x="3560" y="17448"/>
                  <a:pt x="3546" y="17436"/>
                  <a:pt x="3521" y="17436"/>
                </a:cubicBezTo>
                <a:lnTo>
                  <a:pt x="3546" y="17411"/>
                </a:lnTo>
                <a:cubicBezTo>
                  <a:pt x="3597" y="17461"/>
                  <a:pt x="3647" y="17498"/>
                  <a:pt x="3697" y="17537"/>
                </a:cubicBezTo>
                <a:cubicBezTo>
                  <a:pt x="3704" y="17549"/>
                  <a:pt x="3717" y="17556"/>
                  <a:pt x="3729" y="17556"/>
                </a:cubicBezTo>
                <a:cubicBezTo>
                  <a:pt x="3742" y="17556"/>
                  <a:pt x="3754" y="17549"/>
                  <a:pt x="3761" y="17537"/>
                </a:cubicBezTo>
                <a:cubicBezTo>
                  <a:pt x="3773" y="17524"/>
                  <a:pt x="3786" y="17486"/>
                  <a:pt x="3761" y="17473"/>
                </a:cubicBezTo>
                <a:lnTo>
                  <a:pt x="3710" y="17423"/>
                </a:lnTo>
                <a:lnTo>
                  <a:pt x="3710" y="17411"/>
                </a:lnTo>
                <a:cubicBezTo>
                  <a:pt x="3723" y="17373"/>
                  <a:pt x="3710" y="17348"/>
                  <a:pt x="3685" y="17348"/>
                </a:cubicBezTo>
                <a:lnTo>
                  <a:pt x="3672" y="17348"/>
                </a:lnTo>
                <a:cubicBezTo>
                  <a:pt x="3660" y="17336"/>
                  <a:pt x="3647" y="17336"/>
                  <a:pt x="3635" y="17322"/>
                </a:cubicBezTo>
                <a:lnTo>
                  <a:pt x="3635" y="17310"/>
                </a:lnTo>
                <a:lnTo>
                  <a:pt x="3660" y="17285"/>
                </a:lnTo>
                <a:lnTo>
                  <a:pt x="3672" y="17285"/>
                </a:lnTo>
                <a:cubicBezTo>
                  <a:pt x="3660" y="17285"/>
                  <a:pt x="3672" y="17285"/>
                  <a:pt x="3672" y="17297"/>
                </a:cubicBezTo>
                <a:cubicBezTo>
                  <a:pt x="3685" y="17297"/>
                  <a:pt x="3697" y="17310"/>
                  <a:pt x="3710" y="17322"/>
                </a:cubicBezTo>
                <a:cubicBezTo>
                  <a:pt x="3736" y="17348"/>
                  <a:pt x="3773" y="17373"/>
                  <a:pt x="3786" y="17398"/>
                </a:cubicBezTo>
                <a:cubicBezTo>
                  <a:pt x="3799" y="17410"/>
                  <a:pt x="3814" y="17417"/>
                  <a:pt x="3828" y="17417"/>
                </a:cubicBezTo>
                <a:cubicBezTo>
                  <a:pt x="3842" y="17417"/>
                  <a:pt x="3855" y="17410"/>
                  <a:pt x="3861" y="17398"/>
                </a:cubicBezTo>
                <a:cubicBezTo>
                  <a:pt x="3873" y="17386"/>
                  <a:pt x="3873" y="17361"/>
                  <a:pt x="3861" y="17336"/>
                </a:cubicBezTo>
                <a:cubicBezTo>
                  <a:pt x="3873" y="17336"/>
                  <a:pt x="3887" y="17322"/>
                  <a:pt x="3899" y="17310"/>
                </a:cubicBezTo>
                <a:cubicBezTo>
                  <a:pt x="3912" y="17285"/>
                  <a:pt x="3899" y="17260"/>
                  <a:pt x="3873" y="17247"/>
                </a:cubicBezTo>
                <a:cubicBezTo>
                  <a:pt x="3861" y="17235"/>
                  <a:pt x="3848" y="17235"/>
                  <a:pt x="3848" y="17222"/>
                </a:cubicBezTo>
                <a:cubicBezTo>
                  <a:pt x="3823" y="17210"/>
                  <a:pt x="3811" y="17197"/>
                  <a:pt x="3786" y="17172"/>
                </a:cubicBezTo>
                <a:cubicBezTo>
                  <a:pt x="3786" y="17172"/>
                  <a:pt x="3773" y="17159"/>
                  <a:pt x="3761" y="17159"/>
                </a:cubicBezTo>
                <a:lnTo>
                  <a:pt x="3761" y="17146"/>
                </a:lnTo>
                <a:cubicBezTo>
                  <a:pt x="3823" y="17197"/>
                  <a:pt x="3887" y="17235"/>
                  <a:pt x="3949" y="17272"/>
                </a:cubicBezTo>
                <a:cubicBezTo>
                  <a:pt x="3962" y="17285"/>
                  <a:pt x="3962" y="17285"/>
                  <a:pt x="3974" y="17285"/>
                </a:cubicBezTo>
                <a:lnTo>
                  <a:pt x="4163" y="17473"/>
                </a:lnTo>
                <a:cubicBezTo>
                  <a:pt x="4175" y="17485"/>
                  <a:pt x="4188" y="17490"/>
                  <a:pt x="4199" y="17490"/>
                </a:cubicBezTo>
                <a:cubicBezTo>
                  <a:pt x="4237" y="17490"/>
                  <a:pt x="4267" y="17439"/>
                  <a:pt x="4239" y="17411"/>
                </a:cubicBezTo>
                <a:lnTo>
                  <a:pt x="4063" y="17235"/>
                </a:lnTo>
                <a:lnTo>
                  <a:pt x="4063" y="17235"/>
                </a:lnTo>
                <a:cubicBezTo>
                  <a:pt x="4073" y="17240"/>
                  <a:pt x="4081" y="17243"/>
                  <a:pt x="4088" y="17243"/>
                </a:cubicBezTo>
                <a:cubicBezTo>
                  <a:pt x="4098" y="17243"/>
                  <a:pt x="4105" y="17237"/>
                  <a:pt x="4113" y="17222"/>
                </a:cubicBezTo>
                <a:cubicBezTo>
                  <a:pt x="4125" y="17210"/>
                  <a:pt x="4138" y="17185"/>
                  <a:pt x="4125" y="17172"/>
                </a:cubicBezTo>
                <a:cubicBezTo>
                  <a:pt x="4138" y="17172"/>
                  <a:pt x="4138" y="17185"/>
                  <a:pt x="4138" y="17185"/>
                </a:cubicBezTo>
                <a:cubicBezTo>
                  <a:pt x="4145" y="17188"/>
                  <a:pt x="4152" y="17189"/>
                  <a:pt x="4160" y="17189"/>
                </a:cubicBezTo>
                <a:cubicBezTo>
                  <a:pt x="4181" y="17189"/>
                  <a:pt x="4204" y="17178"/>
                  <a:pt x="4213" y="17159"/>
                </a:cubicBezTo>
                <a:lnTo>
                  <a:pt x="4213" y="17134"/>
                </a:lnTo>
                <a:cubicBezTo>
                  <a:pt x="4239" y="17134"/>
                  <a:pt x="4251" y="17121"/>
                  <a:pt x="4264" y="17109"/>
                </a:cubicBezTo>
                <a:cubicBezTo>
                  <a:pt x="4264" y="17096"/>
                  <a:pt x="4264" y="17071"/>
                  <a:pt x="4251" y="17059"/>
                </a:cubicBezTo>
                <a:cubicBezTo>
                  <a:pt x="4264" y="17059"/>
                  <a:pt x="4276" y="17059"/>
                  <a:pt x="4289" y="17046"/>
                </a:cubicBezTo>
                <a:cubicBezTo>
                  <a:pt x="4301" y="17021"/>
                  <a:pt x="4301" y="16995"/>
                  <a:pt x="4289" y="16970"/>
                </a:cubicBezTo>
                <a:cubicBezTo>
                  <a:pt x="4274" y="16959"/>
                  <a:pt x="4259" y="16948"/>
                  <a:pt x="4245" y="16937"/>
                </a:cubicBezTo>
                <a:lnTo>
                  <a:pt x="4245" y="16937"/>
                </a:lnTo>
                <a:cubicBezTo>
                  <a:pt x="4250" y="16940"/>
                  <a:pt x="4256" y="16941"/>
                  <a:pt x="4263" y="16941"/>
                </a:cubicBezTo>
                <a:cubicBezTo>
                  <a:pt x="4278" y="16941"/>
                  <a:pt x="4294" y="16935"/>
                  <a:pt x="4301" y="16920"/>
                </a:cubicBezTo>
                <a:lnTo>
                  <a:pt x="4314" y="16920"/>
                </a:lnTo>
                <a:cubicBezTo>
                  <a:pt x="4314" y="16933"/>
                  <a:pt x="4326" y="16945"/>
                  <a:pt x="4339" y="16945"/>
                </a:cubicBezTo>
                <a:cubicBezTo>
                  <a:pt x="4566" y="17210"/>
                  <a:pt x="4804" y="17473"/>
                  <a:pt x="5043" y="17725"/>
                </a:cubicBezTo>
                <a:cubicBezTo>
                  <a:pt x="5051" y="17733"/>
                  <a:pt x="5061" y="17737"/>
                  <a:pt x="5071" y="17737"/>
                </a:cubicBezTo>
                <a:cubicBezTo>
                  <a:pt x="5107" y="17737"/>
                  <a:pt x="5145" y="17689"/>
                  <a:pt x="5106" y="17649"/>
                </a:cubicBezTo>
                <a:cubicBezTo>
                  <a:pt x="4930" y="17461"/>
                  <a:pt x="4754" y="17260"/>
                  <a:pt x="4578" y="17071"/>
                </a:cubicBezTo>
                <a:cubicBezTo>
                  <a:pt x="4578" y="17059"/>
                  <a:pt x="4578" y="17034"/>
                  <a:pt x="4566" y="17021"/>
                </a:cubicBezTo>
                <a:cubicBezTo>
                  <a:pt x="4515" y="16983"/>
                  <a:pt x="4465" y="16933"/>
                  <a:pt x="4415" y="16883"/>
                </a:cubicBezTo>
                <a:lnTo>
                  <a:pt x="4390" y="16858"/>
                </a:lnTo>
                <a:cubicBezTo>
                  <a:pt x="4390" y="16858"/>
                  <a:pt x="4376" y="16845"/>
                  <a:pt x="4376" y="16833"/>
                </a:cubicBezTo>
                <a:lnTo>
                  <a:pt x="4364" y="16833"/>
                </a:lnTo>
                <a:cubicBezTo>
                  <a:pt x="4326" y="16794"/>
                  <a:pt x="4289" y="16757"/>
                  <a:pt x="4251" y="16707"/>
                </a:cubicBezTo>
                <a:lnTo>
                  <a:pt x="4251" y="16707"/>
                </a:lnTo>
                <a:cubicBezTo>
                  <a:pt x="4301" y="16744"/>
                  <a:pt x="4351" y="16782"/>
                  <a:pt x="4390" y="16819"/>
                </a:cubicBezTo>
                <a:cubicBezTo>
                  <a:pt x="4390" y="16833"/>
                  <a:pt x="4390" y="16833"/>
                  <a:pt x="4402" y="16845"/>
                </a:cubicBezTo>
                <a:lnTo>
                  <a:pt x="4566" y="17009"/>
                </a:lnTo>
                <a:cubicBezTo>
                  <a:pt x="4578" y="17015"/>
                  <a:pt x="4591" y="17018"/>
                  <a:pt x="4603" y="17018"/>
                </a:cubicBezTo>
                <a:cubicBezTo>
                  <a:pt x="4616" y="17018"/>
                  <a:pt x="4628" y="17015"/>
                  <a:pt x="4641" y="17009"/>
                </a:cubicBezTo>
                <a:cubicBezTo>
                  <a:pt x="4653" y="16983"/>
                  <a:pt x="4653" y="16958"/>
                  <a:pt x="4641" y="16933"/>
                </a:cubicBezTo>
                <a:cubicBezTo>
                  <a:pt x="4603" y="16908"/>
                  <a:pt x="4578" y="16883"/>
                  <a:pt x="4540" y="16845"/>
                </a:cubicBezTo>
                <a:cubicBezTo>
                  <a:pt x="4540" y="16833"/>
                  <a:pt x="4540" y="16833"/>
                  <a:pt x="4527" y="16819"/>
                </a:cubicBezTo>
                <a:cubicBezTo>
                  <a:pt x="4515" y="16807"/>
                  <a:pt x="4515" y="16794"/>
                  <a:pt x="4502" y="16782"/>
                </a:cubicBezTo>
                <a:lnTo>
                  <a:pt x="4515" y="16782"/>
                </a:lnTo>
                <a:cubicBezTo>
                  <a:pt x="4527" y="16757"/>
                  <a:pt x="4527" y="16732"/>
                  <a:pt x="4502" y="16707"/>
                </a:cubicBezTo>
                <a:cubicBezTo>
                  <a:pt x="4467" y="16671"/>
                  <a:pt x="4428" y="16636"/>
                  <a:pt x="4390" y="16599"/>
                </a:cubicBezTo>
                <a:lnTo>
                  <a:pt x="4390" y="16599"/>
                </a:lnTo>
                <a:cubicBezTo>
                  <a:pt x="4420" y="16628"/>
                  <a:pt x="4450" y="16655"/>
                  <a:pt x="4477" y="16682"/>
                </a:cubicBezTo>
                <a:cubicBezTo>
                  <a:pt x="4490" y="16694"/>
                  <a:pt x="4502" y="16700"/>
                  <a:pt x="4515" y="16700"/>
                </a:cubicBezTo>
                <a:cubicBezTo>
                  <a:pt x="4527" y="16700"/>
                  <a:pt x="4540" y="16694"/>
                  <a:pt x="4553" y="16682"/>
                </a:cubicBezTo>
                <a:cubicBezTo>
                  <a:pt x="4578" y="16719"/>
                  <a:pt x="4616" y="16757"/>
                  <a:pt x="4653" y="16794"/>
                </a:cubicBezTo>
                <a:cubicBezTo>
                  <a:pt x="4666" y="16801"/>
                  <a:pt x="4678" y="16804"/>
                  <a:pt x="4691" y="16804"/>
                </a:cubicBezTo>
                <a:cubicBezTo>
                  <a:pt x="4703" y="16804"/>
                  <a:pt x="4716" y="16801"/>
                  <a:pt x="4729" y="16794"/>
                </a:cubicBezTo>
                <a:cubicBezTo>
                  <a:pt x="4742" y="16769"/>
                  <a:pt x="4742" y="16744"/>
                  <a:pt x="4729" y="16719"/>
                </a:cubicBezTo>
                <a:cubicBezTo>
                  <a:pt x="4691" y="16694"/>
                  <a:pt x="4666" y="16669"/>
                  <a:pt x="4641" y="16643"/>
                </a:cubicBezTo>
                <a:cubicBezTo>
                  <a:pt x="4653" y="16631"/>
                  <a:pt x="4666" y="16606"/>
                  <a:pt x="4653" y="16593"/>
                </a:cubicBezTo>
                <a:cubicBezTo>
                  <a:pt x="4666" y="16593"/>
                  <a:pt x="4666" y="16593"/>
                  <a:pt x="4678" y="16581"/>
                </a:cubicBezTo>
                <a:cubicBezTo>
                  <a:pt x="4691" y="16581"/>
                  <a:pt x="4703" y="16556"/>
                  <a:pt x="4703" y="16543"/>
                </a:cubicBezTo>
                <a:cubicBezTo>
                  <a:pt x="5094" y="16983"/>
                  <a:pt x="5496" y="17411"/>
                  <a:pt x="5899" y="17839"/>
                </a:cubicBezTo>
                <a:cubicBezTo>
                  <a:pt x="5910" y="17850"/>
                  <a:pt x="5923" y="17855"/>
                  <a:pt x="5935" y="17855"/>
                </a:cubicBezTo>
                <a:cubicBezTo>
                  <a:pt x="5973" y="17855"/>
                  <a:pt x="6002" y="17804"/>
                  <a:pt x="5974" y="17775"/>
                </a:cubicBezTo>
                <a:cubicBezTo>
                  <a:pt x="5647" y="17423"/>
                  <a:pt x="5320" y="17071"/>
                  <a:pt x="5005" y="16732"/>
                </a:cubicBezTo>
                <a:cubicBezTo>
                  <a:pt x="5005" y="16719"/>
                  <a:pt x="5018" y="16719"/>
                  <a:pt x="5018" y="16719"/>
                </a:cubicBezTo>
                <a:cubicBezTo>
                  <a:pt x="5043" y="16694"/>
                  <a:pt x="5030" y="16669"/>
                  <a:pt x="5018" y="16643"/>
                </a:cubicBezTo>
                <a:lnTo>
                  <a:pt x="4792" y="16417"/>
                </a:lnTo>
                <a:lnTo>
                  <a:pt x="4792" y="16392"/>
                </a:lnTo>
                <a:lnTo>
                  <a:pt x="5030" y="16631"/>
                </a:lnTo>
                <a:cubicBezTo>
                  <a:pt x="5041" y="16642"/>
                  <a:pt x="5054" y="16646"/>
                  <a:pt x="5066" y="16646"/>
                </a:cubicBezTo>
                <a:cubicBezTo>
                  <a:pt x="5098" y="16646"/>
                  <a:pt x="5128" y="16617"/>
                  <a:pt x="5119" y="16581"/>
                </a:cubicBezTo>
                <a:lnTo>
                  <a:pt x="5119" y="16581"/>
                </a:lnTo>
                <a:cubicBezTo>
                  <a:pt x="5144" y="16618"/>
                  <a:pt x="5181" y="16656"/>
                  <a:pt x="5219" y="16694"/>
                </a:cubicBezTo>
                <a:cubicBezTo>
                  <a:pt x="5227" y="16702"/>
                  <a:pt x="5237" y="16705"/>
                  <a:pt x="5247" y="16705"/>
                </a:cubicBezTo>
                <a:cubicBezTo>
                  <a:pt x="5283" y="16705"/>
                  <a:pt x="5321" y="16658"/>
                  <a:pt x="5282" y="16618"/>
                </a:cubicBezTo>
                <a:cubicBezTo>
                  <a:pt x="5206" y="16543"/>
                  <a:pt x="5131" y="16455"/>
                  <a:pt x="5056" y="16380"/>
                </a:cubicBezTo>
                <a:cubicBezTo>
                  <a:pt x="5056" y="16367"/>
                  <a:pt x="5069" y="16367"/>
                  <a:pt x="5069" y="16355"/>
                </a:cubicBezTo>
                <a:cubicBezTo>
                  <a:pt x="5094" y="16380"/>
                  <a:pt x="5119" y="16405"/>
                  <a:pt x="5131" y="16430"/>
                </a:cubicBezTo>
                <a:cubicBezTo>
                  <a:pt x="5142" y="16438"/>
                  <a:pt x="5153" y="16441"/>
                  <a:pt x="5164" y="16441"/>
                </a:cubicBezTo>
                <a:cubicBezTo>
                  <a:pt x="5204" y="16441"/>
                  <a:pt x="5237" y="16394"/>
                  <a:pt x="5206" y="16355"/>
                </a:cubicBezTo>
                <a:lnTo>
                  <a:pt x="5131" y="16279"/>
                </a:lnTo>
                <a:lnTo>
                  <a:pt x="5131" y="16254"/>
                </a:lnTo>
                <a:cubicBezTo>
                  <a:pt x="5219" y="16342"/>
                  <a:pt x="5307" y="16442"/>
                  <a:pt x="5396" y="16543"/>
                </a:cubicBezTo>
                <a:cubicBezTo>
                  <a:pt x="5406" y="16551"/>
                  <a:pt x="5418" y="16554"/>
                  <a:pt x="5428" y="16554"/>
                </a:cubicBezTo>
                <a:cubicBezTo>
                  <a:pt x="5468" y="16554"/>
                  <a:pt x="5500" y="16507"/>
                  <a:pt x="5471" y="16467"/>
                </a:cubicBezTo>
                <a:cubicBezTo>
                  <a:pt x="5382" y="16380"/>
                  <a:pt x="5295" y="16279"/>
                  <a:pt x="5206" y="16179"/>
                </a:cubicBezTo>
                <a:cubicBezTo>
                  <a:pt x="5219" y="16179"/>
                  <a:pt x="5232" y="16179"/>
                  <a:pt x="5232" y="16166"/>
                </a:cubicBezTo>
                <a:cubicBezTo>
                  <a:pt x="5257" y="16153"/>
                  <a:pt x="5257" y="16115"/>
                  <a:pt x="5232" y="16103"/>
                </a:cubicBezTo>
                <a:cubicBezTo>
                  <a:pt x="5232" y="16090"/>
                  <a:pt x="5219" y="16090"/>
                  <a:pt x="5219" y="16078"/>
                </a:cubicBezTo>
                <a:lnTo>
                  <a:pt x="5232" y="16078"/>
                </a:lnTo>
                <a:cubicBezTo>
                  <a:pt x="5232" y="16065"/>
                  <a:pt x="5245" y="16053"/>
                  <a:pt x="5245" y="16053"/>
                </a:cubicBezTo>
                <a:cubicBezTo>
                  <a:pt x="5256" y="16065"/>
                  <a:pt x="5269" y="16069"/>
                  <a:pt x="5280" y="16069"/>
                </a:cubicBezTo>
                <a:cubicBezTo>
                  <a:pt x="5319" y="16069"/>
                  <a:pt x="5349" y="16016"/>
                  <a:pt x="5320" y="15977"/>
                </a:cubicBezTo>
                <a:cubicBezTo>
                  <a:pt x="5270" y="15939"/>
                  <a:pt x="5232" y="15889"/>
                  <a:pt x="5194" y="15839"/>
                </a:cubicBezTo>
                <a:lnTo>
                  <a:pt x="5194" y="15839"/>
                </a:lnTo>
                <a:lnTo>
                  <a:pt x="5257" y="15902"/>
                </a:lnTo>
                <a:cubicBezTo>
                  <a:pt x="5269" y="15908"/>
                  <a:pt x="5282" y="15911"/>
                  <a:pt x="5294" y="15911"/>
                </a:cubicBezTo>
                <a:cubicBezTo>
                  <a:pt x="5307" y="15911"/>
                  <a:pt x="5320" y="15908"/>
                  <a:pt x="5332" y="15902"/>
                </a:cubicBezTo>
                <a:cubicBezTo>
                  <a:pt x="5345" y="15877"/>
                  <a:pt x="5345" y="15839"/>
                  <a:pt x="5320" y="15826"/>
                </a:cubicBezTo>
                <a:cubicBezTo>
                  <a:pt x="5232" y="15751"/>
                  <a:pt x="5144" y="15676"/>
                  <a:pt x="5056" y="15587"/>
                </a:cubicBezTo>
                <a:lnTo>
                  <a:pt x="5181" y="15436"/>
                </a:lnTo>
                <a:cubicBezTo>
                  <a:pt x="5181" y="15449"/>
                  <a:pt x="5181" y="15461"/>
                  <a:pt x="5194" y="15474"/>
                </a:cubicBezTo>
                <a:lnTo>
                  <a:pt x="5417" y="15697"/>
                </a:lnTo>
                <a:lnTo>
                  <a:pt x="5417" y="15697"/>
                </a:lnTo>
                <a:cubicBezTo>
                  <a:pt x="5376" y="15674"/>
                  <a:pt x="5336" y="15643"/>
                  <a:pt x="5295" y="15612"/>
                </a:cubicBezTo>
                <a:lnTo>
                  <a:pt x="5257" y="15612"/>
                </a:lnTo>
                <a:lnTo>
                  <a:pt x="5181" y="15537"/>
                </a:lnTo>
                <a:cubicBezTo>
                  <a:pt x="5175" y="15531"/>
                  <a:pt x="5163" y="15528"/>
                  <a:pt x="5150" y="15528"/>
                </a:cubicBezTo>
                <a:cubicBezTo>
                  <a:pt x="5138" y="15528"/>
                  <a:pt x="5125" y="15531"/>
                  <a:pt x="5119" y="15537"/>
                </a:cubicBezTo>
                <a:cubicBezTo>
                  <a:pt x="5094" y="15562"/>
                  <a:pt x="5094" y="15587"/>
                  <a:pt x="5119" y="15612"/>
                </a:cubicBezTo>
                <a:cubicBezTo>
                  <a:pt x="5181" y="15688"/>
                  <a:pt x="5270" y="15763"/>
                  <a:pt x="5357" y="15839"/>
                </a:cubicBezTo>
                <a:cubicBezTo>
                  <a:pt x="5364" y="15845"/>
                  <a:pt x="5376" y="15848"/>
                  <a:pt x="5389" y="15848"/>
                </a:cubicBezTo>
                <a:cubicBezTo>
                  <a:pt x="5402" y="15848"/>
                  <a:pt x="5414" y="15845"/>
                  <a:pt x="5421" y="15839"/>
                </a:cubicBezTo>
                <a:cubicBezTo>
                  <a:pt x="5433" y="15826"/>
                  <a:pt x="5433" y="15813"/>
                  <a:pt x="5433" y="15801"/>
                </a:cubicBezTo>
                <a:cubicBezTo>
                  <a:pt x="5446" y="15801"/>
                  <a:pt x="5458" y="15788"/>
                  <a:pt x="5458" y="15788"/>
                </a:cubicBezTo>
                <a:cubicBezTo>
                  <a:pt x="5458" y="15776"/>
                  <a:pt x="5471" y="15763"/>
                  <a:pt x="5458" y="15751"/>
                </a:cubicBezTo>
                <a:cubicBezTo>
                  <a:pt x="5458" y="15744"/>
                  <a:pt x="5455" y="15738"/>
                  <a:pt x="5452" y="15732"/>
                </a:cubicBezTo>
                <a:lnTo>
                  <a:pt x="5452" y="15732"/>
                </a:lnTo>
                <a:lnTo>
                  <a:pt x="5572" y="15852"/>
                </a:lnTo>
                <a:cubicBezTo>
                  <a:pt x="5659" y="15952"/>
                  <a:pt x="5735" y="16040"/>
                  <a:pt x="5823" y="16140"/>
                </a:cubicBezTo>
                <a:cubicBezTo>
                  <a:pt x="5830" y="16155"/>
                  <a:pt x="5842" y="16161"/>
                  <a:pt x="5853" y="16161"/>
                </a:cubicBezTo>
                <a:cubicBezTo>
                  <a:pt x="5861" y="16161"/>
                  <a:pt x="5868" y="16158"/>
                  <a:pt x="5873" y="16153"/>
                </a:cubicBezTo>
                <a:cubicBezTo>
                  <a:pt x="6075" y="16355"/>
                  <a:pt x="6276" y="16543"/>
                  <a:pt x="6477" y="16744"/>
                </a:cubicBezTo>
                <a:cubicBezTo>
                  <a:pt x="6486" y="16756"/>
                  <a:pt x="6497" y="16761"/>
                  <a:pt x="6508" y="16761"/>
                </a:cubicBezTo>
                <a:cubicBezTo>
                  <a:pt x="6543" y="16761"/>
                  <a:pt x="6578" y="16710"/>
                  <a:pt x="6539" y="16682"/>
                </a:cubicBezTo>
                <a:cubicBezTo>
                  <a:pt x="6238" y="16380"/>
                  <a:pt x="5949" y="16078"/>
                  <a:pt x="5647" y="15776"/>
                </a:cubicBezTo>
                <a:cubicBezTo>
                  <a:pt x="5609" y="15738"/>
                  <a:pt x="5584" y="15713"/>
                  <a:pt x="5559" y="15676"/>
                </a:cubicBezTo>
                <a:cubicBezTo>
                  <a:pt x="5572" y="15676"/>
                  <a:pt x="5584" y="15663"/>
                  <a:pt x="5597" y="15663"/>
                </a:cubicBezTo>
                <a:cubicBezTo>
                  <a:pt x="5609" y="15637"/>
                  <a:pt x="5609" y="15600"/>
                  <a:pt x="5597" y="15587"/>
                </a:cubicBezTo>
                <a:cubicBezTo>
                  <a:pt x="5496" y="15500"/>
                  <a:pt x="5382" y="15411"/>
                  <a:pt x="5270" y="15336"/>
                </a:cubicBezTo>
                <a:lnTo>
                  <a:pt x="5332" y="15260"/>
                </a:lnTo>
                <a:lnTo>
                  <a:pt x="5332" y="15273"/>
                </a:lnTo>
                <a:cubicBezTo>
                  <a:pt x="5433" y="15374"/>
                  <a:pt x="5521" y="15474"/>
                  <a:pt x="5622" y="15562"/>
                </a:cubicBezTo>
                <a:cubicBezTo>
                  <a:pt x="5633" y="15570"/>
                  <a:pt x="5644" y="15574"/>
                  <a:pt x="5655" y="15574"/>
                </a:cubicBezTo>
                <a:cubicBezTo>
                  <a:pt x="5694" y="15574"/>
                  <a:pt x="5724" y="15526"/>
                  <a:pt x="5684" y="15486"/>
                </a:cubicBezTo>
                <a:lnTo>
                  <a:pt x="5634" y="15436"/>
                </a:lnTo>
                <a:lnTo>
                  <a:pt x="5634" y="15436"/>
                </a:lnTo>
                <a:cubicBezTo>
                  <a:pt x="5634" y="15436"/>
                  <a:pt x="5647" y="15449"/>
                  <a:pt x="5659" y="15449"/>
                </a:cubicBezTo>
                <a:lnTo>
                  <a:pt x="5697" y="15486"/>
                </a:lnTo>
                <a:cubicBezTo>
                  <a:pt x="5710" y="15493"/>
                  <a:pt x="5723" y="15496"/>
                  <a:pt x="5735" y="15496"/>
                </a:cubicBezTo>
                <a:cubicBezTo>
                  <a:pt x="5748" y="15496"/>
                  <a:pt x="5760" y="15493"/>
                  <a:pt x="5773" y="15486"/>
                </a:cubicBezTo>
                <a:cubicBezTo>
                  <a:pt x="5785" y="15461"/>
                  <a:pt x="5785" y="15436"/>
                  <a:pt x="5773" y="15411"/>
                </a:cubicBezTo>
                <a:lnTo>
                  <a:pt x="5760" y="15411"/>
                </a:lnTo>
                <a:cubicBezTo>
                  <a:pt x="5773" y="15411"/>
                  <a:pt x="5773" y="15399"/>
                  <a:pt x="5785" y="15399"/>
                </a:cubicBezTo>
                <a:cubicBezTo>
                  <a:pt x="5798" y="15374"/>
                  <a:pt x="5798" y="15349"/>
                  <a:pt x="5785" y="15323"/>
                </a:cubicBezTo>
                <a:cubicBezTo>
                  <a:pt x="5697" y="15248"/>
                  <a:pt x="5622" y="15160"/>
                  <a:pt x="5533" y="15084"/>
                </a:cubicBezTo>
                <a:cubicBezTo>
                  <a:pt x="5521" y="15072"/>
                  <a:pt x="5508" y="15072"/>
                  <a:pt x="5483" y="15072"/>
                </a:cubicBezTo>
                <a:lnTo>
                  <a:pt x="5533" y="15009"/>
                </a:lnTo>
                <a:lnTo>
                  <a:pt x="5572" y="15047"/>
                </a:lnTo>
                <a:cubicBezTo>
                  <a:pt x="5572" y="15059"/>
                  <a:pt x="5584" y="15072"/>
                  <a:pt x="5584" y="15072"/>
                </a:cubicBezTo>
                <a:cubicBezTo>
                  <a:pt x="5684" y="15198"/>
                  <a:pt x="5785" y="15323"/>
                  <a:pt x="5899" y="15449"/>
                </a:cubicBezTo>
                <a:cubicBezTo>
                  <a:pt x="5906" y="15464"/>
                  <a:pt x="5913" y="15470"/>
                  <a:pt x="5923" y="15470"/>
                </a:cubicBezTo>
                <a:cubicBezTo>
                  <a:pt x="5930" y="15470"/>
                  <a:pt x="5938" y="15467"/>
                  <a:pt x="5949" y="15461"/>
                </a:cubicBezTo>
                <a:lnTo>
                  <a:pt x="6062" y="15575"/>
                </a:lnTo>
                <a:cubicBezTo>
                  <a:pt x="6073" y="15587"/>
                  <a:pt x="6086" y="15592"/>
                  <a:pt x="6098" y="15592"/>
                </a:cubicBezTo>
                <a:cubicBezTo>
                  <a:pt x="6136" y="15592"/>
                  <a:pt x="6166" y="15541"/>
                  <a:pt x="6137" y="15512"/>
                </a:cubicBezTo>
                <a:cubicBezTo>
                  <a:pt x="5974" y="15361"/>
                  <a:pt x="5823" y="15210"/>
                  <a:pt x="5684" y="15034"/>
                </a:cubicBezTo>
                <a:lnTo>
                  <a:pt x="5684" y="15034"/>
                </a:lnTo>
                <a:lnTo>
                  <a:pt x="5848" y="15198"/>
                </a:lnTo>
                <a:cubicBezTo>
                  <a:pt x="5861" y="15204"/>
                  <a:pt x="5873" y="15207"/>
                  <a:pt x="5886" y="15207"/>
                </a:cubicBezTo>
                <a:cubicBezTo>
                  <a:pt x="5899" y="15207"/>
                  <a:pt x="5911" y="15204"/>
                  <a:pt x="5924" y="15198"/>
                </a:cubicBezTo>
                <a:cubicBezTo>
                  <a:pt x="5936" y="15173"/>
                  <a:pt x="5936" y="15147"/>
                  <a:pt x="5924" y="15122"/>
                </a:cubicBezTo>
                <a:cubicBezTo>
                  <a:pt x="5835" y="15047"/>
                  <a:pt x="5748" y="14958"/>
                  <a:pt x="5659" y="14871"/>
                </a:cubicBezTo>
                <a:lnTo>
                  <a:pt x="5823" y="14656"/>
                </a:lnTo>
                <a:cubicBezTo>
                  <a:pt x="6212" y="15084"/>
                  <a:pt x="6603" y="15500"/>
                  <a:pt x="6992" y="15927"/>
                </a:cubicBezTo>
                <a:cubicBezTo>
                  <a:pt x="7001" y="15939"/>
                  <a:pt x="7011" y="15944"/>
                  <a:pt x="7021" y="15944"/>
                </a:cubicBezTo>
                <a:cubicBezTo>
                  <a:pt x="7054" y="15944"/>
                  <a:pt x="7084" y="15890"/>
                  <a:pt x="7055" y="15852"/>
                </a:cubicBezTo>
                <a:cubicBezTo>
                  <a:pt x="6766" y="15537"/>
                  <a:pt x="6477" y="15223"/>
                  <a:pt x="6175" y="14896"/>
                </a:cubicBezTo>
                <a:lnTo>
                  <a:pt x="6175" y="14896"/>
                </a:lnTo>
                <a:cubicBezTo>
                  <a:pt x="6183" y="14900"/>
                  <a:pt x="6191" y="14902"/>
                  <a:pt x="6198" y="14902"/>
                </a:cubicBezTo>
                <a:cubicBezTo>
                  <a:pt x="6235" y="14902"/>
                  <a:pt x="6257" y="14852"/>
                  <a:pt x="6226" y="14820"/>
                </a:cubicBezTo>
                <a:cubicBezTo>
                  <a:pt x="6137" y="14720"/>
                  <a:pt x="6036" y="14631"/>
                  <a:pt x="5936" y="14531"/>
                </a:cubicBezTo>
                <a:lnTo>
                  <a:pt x="5936" y="14531"/>
                </a:lnTo>
                <a:cubicBezTo>
                  <a:pt x="6024" y="14606"/>
                  <a:pt x="6100" y="14682"/>
                  <a:pt x="6187" y="14757"/>
                </a:cubicBezTo>
                <a:cubicBezTo>
                  <a:pt x="6200" y="14770"/>
                  <a:pt x="6212" y="14776"/>
                  <a:pt x="6225" y="14776"/>
                </a:cubicBezTo>
                <a:cubicBezTo>
                  <a:pt x="6238" y="14776"/>
                  <a:pt x="6250" y="14770"/>
                  <a:pt x="6263" y="14757"/>
                </a:cubicBezTo>
                <a:cubicBezTo>
                  <a:pt x="6276" y="14745"/>
                  <a:pt x="6276" y="14707"/>
                  <a:pt x="6263" y="14695"/>
                </a:cubicBezTo>
                <a:cubicBezTo>
                  <a:pt x="6175" y="14619"/>
                  <a:pt x="6087" y="14531"/>
                  <a:pt x="5999" y="14455"/>
                </a:cubicBezTo>
                <a:lnTo>
                  <a:pt x="6011" y="14430"/>
                </a:lnTo>
                <a:cubicBezTo>
                  <a:pt x="6011" y="14455"/>
                  <a:pt x="6024" y="14468"/>
                  <a:pt x="6036" y="14480"/>
                </a:cubicBezTo>
                <a:cubicBezTo>
                  <a:pt x="6112" y="14531"/>
                  <a:pt x="6175" y="14569"/>
                  <a:pt x="6251" y="14631"/>
                </a:cubicBezTo>
                <a:cubicBezTo>
                  <a:pt x="6257" y="14638"/>
                  <a:pt x="6269" y="14641"/>
                  <a:pt x="6282" y="14641"/>
                </a:cubicBezTo>
                <a:cubicBezTo>
                  <a:pt x="6294" y="14641"/>
                  <a:pt x="6307" y="14638"/>
                  <a:pt x="6313" y="14631"/>
                </a:cubicBezTo>
                <a:cubicBezTo>
                  <a:pt x="6338" y="14606"/>
                  <a:pt x="6338" y="14569"/>
                  <a:pt x="6313" y="14556"/>
                </a:cubicBezTo>
                <a:cubicBezTo>
                  <a:pt x="6238" y="14494"/>
                  <a:pt x="6162" y="14443"/>
                  <a:pt x="6087" y="14393"/>
                </a:cubicBezTo>
                <a:cubicBezTo>
                  <a:pt x="6075" y="14380"/>
                  <a:pt x="6075" y="14380"/>
                  <a:pt x="6062" y="14380"/>
                </a:cubicBezTo>
                <a:lnTo>
                  <a:pt x="6148" y="14282"/>
                </a:lnTo>
                <a:lnTo>
                  <a:pt x="6148" y="14282"/>
                </a:lnTo>
                <a:cubicBezTo>
                  <a:pt x="6137" y="14296"/>
                  <a:pt x="6138" y="14319"/>
                  <a:pt x="6150" y="14343"/>
                </a:cubicBezTo>
                <a:cubicBezTo>
                  <a:pt x="6238" y="14418"/>
                  <a:pt x="6313" y="14506"/>
                  <a:pt x="6402" y="14594"/>
                </a:cubicBezTo>
                <a:cubicBezTo>
                  <a:pt x="6408" y="14607"/>
                  <a:pt x="6420" y="14613"/>
                  <a:pt x="6433" y="14613"/>
                </a:cubicBezTo>
                <a:cubicBezTo>
                  <a:pt x="6445" y="14613"/>
                  <a:pt x="6458" y="14607"/>
                  <a:pt x="6464" y="14594"/>
                </a:cubicBezTo>
                <a:cubicBezTo>
                  <a:pt x="6489" y="14581"/>
                  <a:pt x="6489" y="14544"/>
                  <a:pt x="6464" y="14531"/>
                </a:cubicBezTo>
                <a:cubicBezTo>
                  <a:pt x="6388" y="14443"/>
                  <a:pt x="6301" y="14355"/>
                  <a:pt x="6226" y="14267"/>
                </a:cubicBezTo>
                <a:cubicBezTo>
                  <a:pt x="6215" y="14256"/>
                  <a:pt x="6204" y="14252"/>
                  <a:pt x="6194" y="14252"/>
                </a:cubicBezTo>
                <a:cubicBezTo>
                  <a:pt x="6181" y="14252"/>
                  <a:pt x="6170" y="14260"/>
                  <a:pt x="6162" y="14267"/>
                </a:cubicBezTo>
                <a:lnTo>
                  <a:pt x="6238" y="14167"/>
                </a:lnTo>
                <a:lnTo>
                  <a:pt x="6251" y="14167"/>
                </a:lnTo>
                <a:cubicBezTo>
                  <a:pt x="6427" y="14304"/>
                  <a:pt x="6603" y="14455"/>
                  <a:pt x="6754" y="14619"/>
                </a:cubicBezTo>
                <a:cubicBezTo>
                  <a:pt x="6762" y="14627"/>
                  <a:pt x="6771" y="14631"/>
                  <a:pt x="6781" y="14631"/>
                </a:cubicBezTo>
                <a:cubicBezTo>
                  <a:pt x="6817" y="14631"/>
                  <a:pt x="6856" y="14583"/>
                  <a:pt x="6816" y="14544"/>
                </a:cubicBezTo>
                <a:cubicBezTo>
                  <a:pt x="6741" y="14455"/>
                  <a:pt x="6653" y="14368"/>
                  <a:pt x="6552" y="14292"/>
                </a:cubicBezTo>
                <a:cubicBezTo>
                  <a:pt x="6565" y="14292"/>
                  <a:pt x="6590" y="14292"/>
                  <a:pt x="6590" y="14279"/>
                </a:cubicBezTo>
                <a:cubicBezTo>
                  <a:pt x="6615" y="14254"/>
                  <a:pt x="6615" y="14229"/>
                  <a:pt x="6590" y="14204"/>
                </a:cubicBezTo>
                <a:cubicBezTo>
                  <a:pt x="6552" y="14179"/>
                  <a:pt x="6514" y="14141"/>
                  <a:pt x="6477" y="14116"/>
                </a:cubicBezTo>
                <a:cubicBezTo>
                  <a:pt x="6489" y="14116"/>
                  <a:pt x="6502" y="14128"/>
                  <a:pt x="6514" y="14128"/>
                </a:cubicBezTo>
                <a:cubicBezTo>
                  <a:pt x="6514" y="14141"/>
                  <a:pt x="6527" y="14141"/>
                  <a:pt x="6527" y="14141"/>
                </a:cubicBezTo>
                <a:lnTo>
                  <a:pt x="6539" y="14153"/>
                </a:lnTo>
                <a:cubicBezTo>
                  <a:pt x="6539" y="14153"/>
                  <a:pt x="6552" y="14153"/>
                  <a:pt x="6552" y="14167"/>
                </a:cubicBezTo>
                <a:cubicBezTo>
                  <a:pt x="6565" y="14167"/>
                  <a:pt x="6578" y="14179"/>
                  <a:pt x="6590" y="14192"/>
                </a:cubicBezTo>
                <a:cubicBezTo>
                  <a:pt x="6602" y="14204"/>
                  <a:pt x="6618" y="14211"/>
                  <a:pt x="6632" y="14211"/>
                </a:cubicBezTo>
                <a:cubicBezTo>
                  <a:pt x="6647" y="14211"/>
                  <a:pt x="6659" y="14204"/>
                  <a:pt x="6665" y="14192"/>
                </a:cubicBezTo>
                <a:cubicBezTo>
                  <a:pt x="6678" y="14192"/>
                  <a:pt x="6678" y="14167"/>
                  <a:pt x="6678" y="14153"/>
                </a:cubicBezTo>
                <a:cubicBezTo>
                  <a:pt x="6690" y="14153"/>
                  <a:pt x="6715" y="14153"/>
                  <a:pt x="6715" y="14141"/>
                </a:cubicBezTo>
                <a:cubicBezTo>
                  <a:pt x="6741" y="14128"/>
                  <a:pt x="6741" y="14091"/>
                  <a:pt x="6715" y="14078"/>
                </a:cubicBezTo>
                <a:lnTo>
                  <a:pt x="6715" y="14066"/>
                </a:lnTo>
                <a:cubicBezTo>
                  <a:pt x="6729" y="14066"/>
                  <a:pt x="6729" y="14078"/>
                  <a:pt x="6741" y="14078"/>
                </a:cubicBezTo>
                <a:cubicBezTo>
                  <a:pt x="6766" y="14078"/>
                  <a:pt x="6791" y="14066"/>
                  <a:pt x="6804" y="14041"/>
                </a:cubicBezTo>
                <a:cubicBezTo>
                  <a:pt x="6804" y="14016"/>
                  <a:pt x="6791" y="14003"/>
                  <a:pt x="6779" y="13991"/>
                </a:cubicBezTo>
                <a:cubicBezTo>
                  <a:pt x="6779" y="13977"/>
                  <a:pt x="6791" y="13977"/>
                  <a:pt x="6791" y="13977"/>
                </a:cubicBezTo>
                <a:cubicBezTo>
                  <a:pt x="6804" y="13952"/>
                  <a:pt x="6791" y="13915"/>
                  <a:pt x="6766" y="13902"/>
                </a:cubicBezTo>
                <a:cubicBezTo>
                  <a:pt x="6741" y="13890"/>
                  <a:pt x="6703" y="13877"/>
                  <a:pt x="6678" y="13852"/>
                </a:cubicBezTo>
                <a:cubicBezTo>
                  <a:pt x="6678" y="13852"/>
                  <a:pt x="6665" y="13852"/>
                  <a:pt x="6665" y="13840"/>
                </a:cubicBezTo>
                <a:cubicBezTo>
                  <a:pt x="6653" y="13840"/>
                  <a:pt x="6653" y="13827"/>
                  <a:pt x="6640" y="13827"/>
                </a:cubicBezTo>
                <a:lnTo>
                  <a:pt x="6603" y="13789"/>
                </a:lnTo>
                <a:cubicBezTo>
                  <a:pt x="6590" y="13776"/>
                  <a:pt x="6578" y="13776"/>
                  <a:pt x="6565" y="13776"/>
                </a:cubicBezTo>
                <a:lnTo>
                  <a:pt x="6615" y="13714"/>
                </a:lnTo>
                <a:cubicBezTo>
                  <a:pt x="6729" y="13789"/>
                  <a:pt x="6816" y="13865"/>
                  <a:pt x="6905" y="13965"/>
                </a:cubicBezTo>
                <a:cubicBezTo>
                  <a:pt x="6910" y="13976"/>
                  <a:pt x="6919" y="13980"/>
                  <a:pt x="6930" y="13980"/>
                </a:cubicBezTo>
                <a:cubicBezTo>
                  <a:pt x="6944" y="13980"/>
                  <a:pt x="6960" y="13972"/>
                  <a:pt x="6967" y="13965"/>
                </a:cubicBezTo>
                <a:cubicBezTo>
                  <a:pt x="6992" y="13940"/>
                  <a:pt x="6992" y="13915"/>
                  <a:pt x="6967" y="13890"/>
                </a:cubicBezTo>
                <a:lnTo>
                  <a:pt x="6942" y="13865"/>
                </a:lnTo>
                <a:cubicBezTo>
                  <a:pt x="6955" y="13840"/>
                  <a:pt x="6955" y="13814"/>
                  <a:pt x="6942" y="13801"/>
                </a:cubicBezTo>
                <a:cubicBezTo>
                  <a:pt x="6930" y="13789"/>
                  <a:pt x="6930" y="13789"/>
                  <a:pt x="6917" y="13789"/>
                </a:cubicBezTo>
                <a:cubicBezTo>
                  <a:pt x="6930" y="13789"/>
                  <a:pt x="6942" y="13776"/>
                  <a:pt x="6955" y="13776"/>
                </a:cubicBezTo>
                <a:lnTo>
                  <a:pt x="6955" y="13764"/>
                </a:lnTo>
                <a:cubicBezTo>
                  <a:pt x="6967" y="13776"/>
                  <a:pt x="6980" y="13776"/>
                  <a:pt x="6992" y="13789"/>
                </a:cubicBezTo>
                <a:cubicBezTo>
                  <a:pt x="6999" y="13793"/>
                  <a:pt x="7007" y="13794"/>
                  <a:pt x="7014" y="13794"/>
                </a:cubicBezTo>
                <a:cubicBezTo>
                  <a:pt x="7031" y="13794"/>
                  <a:pt x="7046" y="13786"/>
                  <a:pt x="7055" y="13776"/>
                </a:cubicBezTo>
                <a:cubicBezTo>
                  <a:pt x="7068" y="13751"/>
                  <a:pt x="7055" y="13726"/>
                  <a:pt x="7042" y="13701"/>
                </a:cubicBezTo>
                <a:cubicBezTo>
                  <a:pt x="6967" y="13650"/>
                  <a:pt x="6891" y="13613"/>
                  <a:pt x="6829" y="13563"/>
                </a:cubicBezTo>
                <a:cubicBezTo>
                  <a:pt x="6816" y="13550"/>
                  <a:pt x="6804" y="13550"/>
                  <a:pt x="6791" y="13550"/>
                </a:cubicBezTo>
                <a:lnTo>
                  <a:pt x="6779" y="13538"/>
                </a:lnTo>
                <a:lnTo>
                  <a:pt x="6766" y="13525"/>
                </a:lnTo>
                <a:lnTo>
                  <a:pt x="6819" y="13464"/>
                </a:lnTo>
                <a:lnTo>
                  <a:pt x="6819" y="13464"/>
                </a:lnTo>
                <a:cubicBezTo>
                  <a:pt x="6817" y="13467"/>
                  <a:pt x="6816" y="13471"/>
                  <a:pt x="6816" y="13474"/>
                </a:cubicBezTo>
                <a:cubicBezTo>
                  <a:pt x="6816" y="13500"/>
                  <a:pt x="6829" y="13538"/>
                  <a:pt x="6854" y="13538"/>
                </a:cubicBezTo>
                <a:cubicBezTo>
                  <a:pt x="6879" y="13538"/>
                  <a:pt x="6917" y="13550"/>
                  <a:pt x="6942" y="13563"/>
                </a:cubicBezTo>
                <a:lnTo>
                  <a:pt x="6955" y="13563"/>
                </a:lnTo>
                <a:cubicBezTo>
                  <a:pt x="6967" y="13563"/>
                  <a:pt x="6967" y="13575"/>
                  <a:pt x="6967" y="13575"/>
                </a:cubicBezTo>
                <a:lnTo>
                  <a:pt x="6980" y="13575"/>
                </a:lnTo>
                <a:cubicBezTo>
                  <a:pt x="7005" y="13588"/>
                  <a:pt x="7017" y="13588"/>
                  <a:pt x="7030" y="13600"/>
                </a:cubicBezTo>
                <a:cubicBezTo>
                  <a:pt x="7037" y="13604"/>
                  <a:pt x="7044" y="13605"/>
                  <a:pt x="7050" y="13605"/>
                </a:cubicBezTo>
                <a:cubicBezTo>
                  <a:pt x="7068" y="13605"/>
                  <a:pt x="7084" y="13593"/>
                  <a:pt x="7093" y="13575"/>
                </a:cubicBezTo>
                <a:cubicBezTo>
                  <a:pt x="7106" y="13550"/>
                  <a:pt x="7106" y="13525"/>
                  <a:pt x="7081" y="13513"/>
                </a:cubicBezTo>
                <a:cubicBezTo>
                  <a:pt x="7017" y="13474"/>
                  <a:pt x="6942" y="13449"/>
                  <a:pt x="6879" y="13449"/>
                </a:cubicBezTo>
                <a:cubicBezTo>
                  <a:pt x="6873" y="13443"/>
                  <a:pt x="6867" y="13440"/>
                  <a:pt x="6860" y="13440"/>
                </a:cubicBezTo>
                <a:cubicBezTo>
                  <a:pt x="6854" y="13440"/>
                  <a:pt x="6848" y="13443"/>
                  <a:pt x="6841" y="13449"/>
                </a:cubicBezTo>
                <a:cubicBezTo>
                  <a:pt x="6836" y="13449"/>
                  <a:pt x="6831" y="13451"/>
                  <a:pt x="6827" y="13455"/>
                </a:cubicBezTo>
                <a:lnTo>
                  <a:pt x="6827" y="13455"/>
                </a:lnTo>
                <a:lnTo>
                  <a:pt x="6942" y="13324"/>
                </a:lnTo>
                <a:lnTo>
                  <a:pt x="6942" y="13337"/>
                </a:lnTo>
                <a:cubicBezTo>
                  <a:pt x="6942" y="13349"/>
                  <a:pt x="6955" y="13362"/>
                  <a:pt x="6967" y="13374"/>
                </a:cubicBezTo>
                <a:cubicBezTo>
                  <a:pt x="7017" y="13412"/>
                  <a:pt x="7081" y="13449"/>
                  <a:pt x="7131" y="13474"/>
                </a:cubicBezTo>
                <a:cubicBezTo>
                  <a:pt x="7143" y="13488"/>
                  <a:pt x="7156" y="13500"/>
                  <a:pt x="7168" y="13500"/>
                </a:cubicBezTo>
                <a:cubicBezTo>
                  <a:pt x="7175" y="13512"/>
                  <a:pt x="7187" y="13518"/>
                  <a:pt x="7200" y="13518"/>
                </a:cubicBezTo>
                <a:cubicBezTo>
                  <a:pt x="7212" y="13518"/>
                  <a:pt x="7225" y="13512"/>
                  <a:pt x="7232" y="13500"/>
                </a:cubicBezTo>
                <a:cubicBezTo>
                  <a:pt x="7257" y="13488"/>
                  <a:pt x="7257" y="13449"/>
                  <a:pt x="7232" y="13437"/>
                </a:cubicBezTo>
                <a:lnTo>
                  <a:pt x="7232" y="13424"/>
                </a:lnTo>
                <a:cubicBezTo>
                  <a:pt x="7238" y="13437"/>
                  <a:pt x="7250" y="13443"/>
                  <a:pt x="7263" y="13443"/>
                </a:cubicBezTo>
                <a:cubicBezTo>
                  <a:pt x="7275" y="13443"/>
                  <a:pt x="7288" y="13437"/>
                  <a:pt x="7294" y="13424"/>
                </a:cubicBezTo>
                <a:cubicBezTo>
                  <a:pt x="7307" y="13412"/>
                  <a:pt x="7319" y="13374"/>
                  <a:pt x="7294" y="13362"/>
                </a:cubicBezTo>
                <a:cubicBezTo>
                  <a:pt x="7307" y="13362"/>
                  <a:pt x="7307" y="13349"/>
                  <a:pt x="7307" y="13349"/>
                </a:cubicBezTo>
                <a:cubicBezTo>
                  <a:pt x="7332" y="13324"/>
                  <a:pt x="7319" y="13298"/>
                  <a:pt x="7294" y="13273"/>
                </a:cubicBezTo>
                <a:cubicBezTo>
                  <a:pt x="7232" y="13236"/>
                  <a:pt x="7156" y="13186"/>
                  <a:pt x="7093" y="13135"/>
                </a:cubicBezTo>
                <a:lnTo>
                  <a:pt x="7118" y="13110"/>
                </a:lnTo>
                <a:lnTo>
                  <a:pt x="7118" y="13122"/>
                </a:lnTo>
                <a:cubicBezTo>
                  <a:pt x="7193" y="13161"/>
                  <a:pt x="7257" y="13211"/>
                  <a:pt x="7319" y="13248"/>
                </a:cubicBezTo>
                <a:cubicBezTo>
                  <a:pt x="7326" y="13252"/>
                  <a:pt x="7335" y="13254"/>
                  <a:pt x="7344" y="13254"/>
                </a:cubicBezTo>
                <a:cubicBezTo>
                  <a:pt x="7364" y="13254"/>
                  <a:pt x="7386" y="13245"/>
                  <a:pt x="7395" y="13236"/>
                </a:cubicBezTo>
                <a:cubicBezTo>
                  <a:pt x="7408" y="13211"/>
                  <a:pt x="7395" y="13186"/>
                  <a:pt x="7369" y="13161"/>
                </a:cubicBezTo>
                <a:lnTo>
                  <a:pt x="7369" y="13161"/>
                </a:lnTo>
                <a:cubicBezTo>
                  <a:pt x="7373" y="13164"/>
                  <a:pt x="7378" y="13165"/>
                  <a:pt x="7384" y="13165"/>
                </a:cubicBezTo>
                <a:cubicBezTo>
                  <a:pt x="7401" y="13165"/>
                  <a:pt x="7423" y="13154"/>
                  <a:pt x="7433" y="13135"/>
                </a:cubicBezTo>
                <a:lnTo>
                  <a:pt x="7433" y="13110"/>
                </a:lnTo>
                <a:cubicBezTo>
                  <a:pt x="7445" y="13110"/>
                  <a:pt x="7445" y="13122"/>
                  <a:pt x="7458" y="13122"/>
                </a:cubicBezTo>
                <a:cubicBezTo>
                  <a:pt x="7464" y="13129"/>
                  <a:pt x="7473" y="13132"/>
                  <a:pt x="7483" y="13132"/>
                </a:cubicBezTo>
                <a:cubicBezTo>
                  <a:pt x="7492" y="13132"/>
                  <a:pt x="7502" y="13129"/>
                  <a:pt x="7508" y="13122"/>
                </a:cubicBezTo>
                <a:cubicBezTo>
                  <a:pt x="7558" y="13161"/>
                  <a:pt x="7596" y="13198"/>
                  <a:pt x="7646" y="13248"/>
                </a:cubicBezTo>
                <a:cubicBezTo>
                  <a:pt x="7656" y="13255"/>
                  <a:pt x="7666" y="13259"/>
                  <a:pt x="7676" y="13259"/>
                </a:cubicBezTo>
                <a:cubicBezTo>
                  <a:pt x="7717" y="13259"/>
                  <a:pt x="7750" y="13203"/>
                  <a:pt x="7709" y="13173"/>
                </a:cubicBezTo>
                <a:cubicBezTo>
                  <a:pt x="7659" y="13122"/>
                  <a:pt x="7596" y="13060"/>
                  <a:pt x="7533" y="13010"/>
                </a:cubicBezTo>
                <a:cubicBezTo>
                  <a:pt x="7533" y="13010"/>
                  <a:pt x="7545" y="13010"/>
                  <a:pt x="7545" y="12997"/>
                </a:cubicBezTo>
                <a:lnTo>
                  <a:pt x="7545" y="12959"/>
                </a:lnTo>
                <a:cubicBezTo>
                  <a:pt x="7558" y="12971"/>
                  <a:pt x="7584" y="12984"/>
                  <a:pt x="7596" y="12997"/>
                </a:cubicBezTo>
                <a:cubicBezTo>
                  <a:pt x="7602" y="13000"/>
                  <a:pt x="7609" y="13002"/>
                  <a:pt x="7616" y="13002"/>
                </a:cubicBezTo>
                <a:cubicBezTo>
                  <a:pt x="7634" y="13002"/>
                  <a:pt x="7650" y="12990"/>
                  <a:pt x="7659" y="12971"/>
                </a:cubicBezTo>
                <a:cubicBezTo>
                  <a:pt x="7721" y="13022"/>
                  <a:pt x="7772" y="13060"/>
                  <a:pt x="7822" y="13110"/>
                </a:cubicBezTo>
                <a:cubicBezTo>
                  <a:pt x="7835" y="13116"/>
                  <a:pt x="7847" y="13119"/>
                  <a:pt x="7860" y="13119"/>
                </a:cubicBezTo>
                <a:cubicBezTo>
                  <a:pt x="7872" y="13119"/>
                  <a:pt x="7885" y="13116"/>
                  <a:pt x="7898" y="13110"/>
                </a:cubicBezTo>
                <a:cubicBezTo>
                  <a:pt x="7911" y="13085"/>
                  <a:pt x="7911" y="13060"/>
                  <a:pt x="7898" y="13035"/>
                </a:cubicBezTo>
                <a:cubicBezTo>
                  <a:pt x="7835" y="12997"/>
                  <a:pt x="7785" y="12946"/>
                  <a:pt x="7735" y="12909"/>
                </a:cubicBezTo>
                <a:cubicBezTo>
                  <a:pt x="7747" y="12884"/>
                  <a:pt x="7747" y="12871"/>
                  <a:pt x="7721" y="12859"/>
                </a:cubicBezTo>
                <a:cubicBezTo>
                  <a:pt x="7671" y="12808"/>
                  <a:pt x="7609" y="12770"/>
                  <a:pt x="7558" y="12733"/>
                </a:cubicBezTo>
                <a:cubicBezTo>
                  <a:pt x="7558" y="12733"/>
                  <a:pt x="7545" y="12733"/>
                  <a:pt x="7545" y="12720"/>
                </a:cubicBezTo>
                <a:lnTo>
                  <a:pt x="7533" y="12720"/>
                </a:lnTo>
                <a:cubicBezTo>
                  <a:pt x="7533" y="12708"/>
                  <a:pt x="7520" y="12708"/>
                  <a:pt x="7520" y="12708"/>
                </a:cubicBezTo>
                <a:cubicBezTo>
                  <a:pt x="7508" y="12708"/>
                  <a:pt x="7508" y="12708"/>
                  <a:pt x="7495" y="12695"/>
                </a:cubicBezTo>
                <a:lnTo>
                  <a:pt x="7458" y="12695"/>
                </a:lnTo>
                <a:lnTo>
                  <a:pt x="7483" y="12670"/>
                </a:lnTo>
                <a:cubicBezTo>
                  <a:pt x="7558" y="12720"/>
                  <a:pt x="7634" y="12770"/>
                  <a:pt x="7709" y="12834"/>
                </a:cubicBezTo>
                <a:cubicBezTo>
                  <a:pt x="7715" y="12840"/>
                  <a:pt x="7728" y="12843"/>
                  <a:pt x="7741" y="12843"/>
                </a:cubicBezTo>
                <a:cubicBezTo>
                  <a:pt x="7753" y="12843"/>
                  <a:pt x="7766" y="12840"/>
                  <a:pt x="7772" y="12834"/>
                </a:cubicBezTo>
                <a:cubicBezTo>
                  <a:pt x="7785" y="12821"/>
                  <a:pt x="7785" y="12808"/>
                  <a:pt x="7785" y="12795"/>
                </a:cubicBezTo>
                <a:lnTo>
                  <a:pt x="7797" y="12795"/>
                </a:lnTo>
                <a:cubicBezTo>
                  <a:pt x="7810" y="12808"/>
                  <a:pt x="7835" y="12821"/>
                  <a:pt x="7847" y="12846"/>
                </a:cubicBezTo>
                <a:cubicBezTo>
                  <a:pt x="7853" y="12851"/>
                  <a:pt x="7862" y="12854"/>
                  <a:pt x="7873" y="12854"/>
                </a:cubicBezTo>
                <a:cubicBezTo>
                  <a:pt x="7887" y="12854"/>
                  <a:pt x="7903" y="12848"/>
                  <a:pt x="7911" y="12834"/>
                </a:cubicBezTo>
                <a:cubicBezTo>
                  <a:pt x="7923" y="12834"/>
                  <a:pt x="7923" y="12821"/>
                  <a:pt x="7923" y="12808"/>
                </a:cubicBezTo>
                <a:cubicBezTo>
                  <a:pt x="8162" y="13010"/>
                  <a:pt x="8414" y="13223"/>
                  <a:pt x="8652" y="13424"/>
                </a:cubicBezTo>
                <a:cubicBezTo>
                  <a:pt x="8661" y="13436"/>
                  <a:pt x="8672" y="13441"/>
                  <a:pt x="8683" y="13441"/>
                </a:cubicBezTo>
                <a:cubicBezTo>
                  <a:pt x="8719" y="13441"/>
                  <a:pt x="8754" y="13390"/>
                  <a:pt x="8715" y="13362"/>
                </a:cubicBezTo>
                <a:cubicBezTo>
                  <a:pt x="8476" y="13147"/>
                  <a:pt x="8224" y="12934"/>
                  <a:pt x="7973" y="12720"/>
                </a:cubicBezTo>
                <a:cubicBezTo>
                  <a:pt x="7986" y="12720"/>
                  <a:pt x="7986" y="12708"/>
                  <a:pt x="7986" y="12708"/>
                </a:cubicBezTo>
                <a:cubicBezTo>
                  <a:pt x="7998" y="12683"/>
                  <a:pt x="7998" y="12658"/>
                  <a:pt x="7973" y="12644"/>
                </a:cubicBezTo>
                <a:cubicBezTo>
                  <a:pt x="7885" y="12594"/>
                  <a:pt x="7810" y="12544"/>
                  <a:pt x="7721" y="12494"/>
                </a:cubicBezTo>
                <a:cubicBezTo>
                  <a:pt x="7696" y="12481"/>
                  <a:pt x="7684" y="12468"/>
                  <a:pt x="7659" y="12443"/>
                </a:cubicBezTo>
                <a:lnTo>
                  <a:pt x="7684" y="12418"/>
                </a:lnTo>
                <a:cubicBezTo>
                  <a:pt x="7684" y="12431"/>
                  <a:pt x="7696" y="12456"/>
                  <a:pt x="7709" y="12456"/>
                </a:cubicBezTo>
                <a:cubicBezTo>
                  <a:pt x="7810" y="12519"/>
                  <a:pt x="7898" y="12582"/>
                  <a:pt x="7998" y="12644"/>
                </a:cubicBezTo>
                <a:cubicBezTo>
                  <a:pt x="8002" y="12648"/>
                  <a:pt x="8007" y="12650"/>
                  <a:pt x="8013" y="12650"/>
                </a:cubicBezTo>
                <a:cubicBezTo>
                  <a:pt x="8030" y="12650"/>
                  <a:pt x="8052" y="12638"/>
                  <a:pt x="8061" y="12619"/>
                </a:cubicBezTo>
                <a:lnTo>
                  <a:pt x="8061" y="12607"/>
                </a:lnTo>
                <a:cubicBezTo>
                  <a:pt x="8087" y="12607"/>
                  <a:pt x="8112" y="12607"/>
                  <a:pt x="8124" y="12594"/>
                </a:cubicBezTo>
                <a:cubicBezTo>
                  <a:pt x="8137" y="12582"/>
                  <a:pt x="8137" y="12569"/>
                  <a:pt x="8137" y="12544"/>
                </a:cubicBezTo>
                <a:cubicBezTo>
                  <a:pt x="8141" y="12548"/>
                  <a:pt x="8144" y="12549"/>
                  <a:pt x="8148" y="12549"/>
                </a:cubicBezTo>
                <a:cubicBezTo>
                  <a:pt x="8157" y="12549"/>
                  <a:pt x="8166" y="12540"/>
                  <a:pt x="8174" y="12532"/>
                </a:cubicBezTo>
                <a:cubicBezTo>
                  <a:pt x="8199" y="12519"/>
                  <a:pt x="8199" y="12481"/>
                  <a:pt x="8174" y="12468"/>
                </a:cubicBezTo>
                <a:lnTo>
                  <a:pt x="8124" y="12418"/>
                </a:lnTo>
                <a:lnTo>
                  <a:pt x="8124" y="12418"/>
                </a:lnTo>
                <a:cubicBezTo>
                  <a:pt x="8263" y="12544"/>
                  <a:pt x="8401" y="12658"/>
                  <a:pt x="8551" y="12770"/>
                </a:cubicBezTo>
                <a:cubicBezTo>
                  <a:pt x="8560" y="12778"/>
                  <a:pt x="8569" y="12782"/>
                  <a:pt x="8579" y="12782"/>
                </a:cubicBezTo>
                <a:cubicBezTo>
                  <a:pt x="8616" y="12782"/>
                  <a:pt x="8654" y="12734"/>
                  <a:pt x="8615" y="12695"/>
                </a:cubicBezTo>
                <a:cubicBezTo>
                  <a:pt x="8514" y="12619"/>
                  <a:pt x="8426" y="12544"/>
                  <a:pt x="8325" y="12456"/>
                </a:cubicBezTo>
                <a:cubicBezTo>
                  <a:pt x="8338" y="12456"/>
                  <a:pt x="8350" y="12456"/>
                  <a:pt x="8363" y="12443"/>
                </a:cubicBezTo>
                <a:cubicBezTo>
                  <a:pt x="8375" y="12431"/>
                  <a:pt x="8388" y="12393"/>
                  <a:pt x="8363" y="12381"/>
                </a:cubicBezTo>
                <a:cubicBezTo>
                  <a:pt x="8363" y="12368"/>
                  <a:pt x="8350" y="12368"/>
                  <a:pt x="8350" y="12368"/>
                </a:cubicBezTo>
                <a:cubicBezTo>
                  <a:pt x="8375" y="12356"/>
                  <a:pt x="8401" y="12318"/>
                  <a:pt x="8363" y="12280"/>
                </a:cubicBezTo>
                <a:cubicBezTo>
                  <a:pt x="8263" y="12180"/>
                  <a:pt x="8149" y="12091"/>
                  <a:pt x="8023" y="12016"/>
                </a:cubicBezTo>
                <a:lnTo>
                  <a:pt x="8023" y="12004"/>
                </a:lnTo>
                <a:cubicBezTo>
                  <a:pt x="8124" y="12054"/>
                  <a:pt x="8199" y="12116"/>
                  <a:pt x="8275" y="12192"/>
                </a:cubicBezTo>
                <a:cubicBezTo>
                  <a:pt x="8287" y="12204"/>
                  <a:pt x="8300" y="12211"/>
                  <a:pt x="8312" y="12211"/>
                </a:cubicBezTo>
                <a:cubicBezTo>
                  <a:pt x="8325" y="12211"/>
                  <a:pt x="8338" y="12204"/>
                  <a:pt x="8350" y="12192"/>
                </a:cubicBezTo>
                <a:cubicBezTo>
                  <a:pt x="8350" y="12192"/>
                  <a:pt x="8363" y="12180"/>
                  <a:pt x="8363" y="12167"/>
                </a:cubicBezTo>
                <a:cubicBezTo>
                  <a:pt x="8376" y="12179"/>
                  <a:pt x="8388" y="12185"/>
                  <a:pt x="8401" y="12185"/>
                </a:cubicBezTo>
                <a:cubicBezTo>
                  <a:pt x="8414" y="12185"/>
                  <a:pt x="8426" y="12179"/>
                  <a:pt x="8439" y="12167"/>
                </a:cubicBezTo>
                <a:cubicBezTo>
                  <a:pt x="8451" y="12155"/>
                  <a:pt x="8451" y="12141"/>
                  <a:pt x="8451" y="12129"/>
                </a:cubicBezTo>
                <a:cubicBezTo>
                  <a:pt x="8766" y="12431"/>
                  <a:pt x="9093" y="12720"/>
                  <a:pt x="9445" y="12984"/>
                </a:cubicBezTo>
                <a:cubicBezTo>
                  <a:pt x="9454" y="12992"/>
                  <a:pt x="9464" y="12995"/>
                  <a:pt x="9474" y="12995"/>
                </a:cubicBezTo>
                <a:cubicBezTo>
                  <a:pt x="9515" y="12995"/>
                  <a:pt x="9548" y="12939"/>
                  <a:pt x="9507" y="12909"/>
                </a:cubicBezTo>
                <a:cubicBezTo>
                  <a:pt x="9080" y="12582"/>
                  <a:pt x="8677" y="12217"/>
                  <a:pt x="8288" y="11840"/>
                </a:cubicBezTo>
                <a:lnTo>
                  <a:pt x="8288" y="11840"/>
                </a:lnTo>
                <a:lnTo>
                  <a:pt x="8439" y="11915"/>
                </a:lnTo>
                <a:cubicBezTo>
                  <a:pt x="8564" y="12041"/>
                  <a:pt x="8702" y="12167"/>
                  <a:pt x="8841" y="12292"/>
                </a:cubicBezTo>
                <a:cubicBezTo>
                  <a:pt x="8851" y="12300"/>
                  <a:pt x="8861" y="12303"/>
                  <a:pt x="8871" y="12303"/>
                </a:cubicBezTo>
                <a:cubicBezTo>
                  <a:pt x="8911" y="12303"/>
                  <a:pt x="8944" y="12248"/>
                  <a:pt x="8904" y="12217"/>
                </a:cubicBezTo>
                <a:cubicBezTo>
                  <a:pt x="8853" y="12167"/>
                  <a:pt x="8803" y="12129"/>
                  <a:pt x="8766" y="12079"/>
                </a:cubicBezTo>
                <a:lnTo>
                  <a:pt x="8778" y="12066"/>
                </a:lnTo>
                <a:cubicBezTo>
                  <a:pt x="8791" y="12041"/>
                  <a:pt x="8778" y="12016"/>
                  <a:pt x="8766" y="11991"/>
                </a:cubicBezTo>
                <a:cubicBezTo>
                  <a:pt x="8690" y="11953"/>
                  <a:pt x="8627" y="11903"/>
                  <a:pt x="8551" y="11865"/>
                </a:cubicBezTo>
                <a:cubicBezTo>
                  <a:pt x="8526" y="11840"/>
                  <a:pt x="8489" y="11814"/>
                  <a:pt x="8451" y="11802"/>
                </a:cubicBezTo>
                <a:cubicBezTo>
                  <a:pt x="8439" y="11777"/>
                  <a:pt x="8414" y="11764"/>
                  <a:pt x="8401" y="11739"/>
                </a:cubicBezTo>
                <a:cubicBezTo>
                  <a:pt x="8375" y="11727"/>
                  <a:pt x="8363" y="11727"/>
                  <a:pt x="8350" y="11727"/>
                </a:cubicBezTo>
                <a:cubicBezTo>
                  <a:pt x="8325" y="11714"/>
                  <a:pt x="8313" y="11702"/>
                  <a:pt x="8288" y="11689"/>
                </a:cubicBezTo>
                <a:lnTo>
                  <a:pt x="8338" y="11626"/>
                </a:lnTo>
                <a:cubicBezTo>
                  <a:pt x="8338" y="11652"/>
                  <a:pt x="8350" y="11664"/>
                  <a:pt x="8363" y="11677"/>
                </a:cubicBezTo>
                <a:cubicBezTo>
                  <a:pt x="8476" y="11752"/>
                  <a:pt x="8590" y="11840"/>
                  <a:pt x="8702" y="11915"/>
                </a:cubicBezTo>
                <a:lnTo>
                  <a:pt x="8727" y="11915"/>
                </a:lnTo>
                <a:cubicBezTo>
                  <a:pt x="8741" y="11928"/>
                  <a:pt x="8753" y="11953"/>
                  <a:pt x="8778" y="11965"/>
                </a:cubicBezTo>
                <a:cubicBezTo>
                  <a:pt x="8784" y="11972"/>
                  <a:pt x="8797" y="11975"/>
                  <a:pt x="8809" y="11975"/>
                </a:cubicBezTo>
                <a:cubicBezTo>
                  <a:pt x="8822" y="11975"/>
                  <a:pt x="8835" y="11972"/>
                  <a:pt x="8841" y="11965"/>
                </a:cubicBezTo>
                <a:cubicBezTo>
                  <a:pt x="8853" y="11940"/>
                  <a:pt x="8866" y="11903"/>
                  <a:pt x="8841" y="11890"/>
                </a:cubicBezTo>
                <a:lnTo>
                  <a:pt x="8539" y="11626"/>
                </a:lnTo>
                <a:cubicBezTo>
                  <a:pt x="8532" y="11619"/>
                  <a:pt x="8516" y="11612"/>
                  <a:pt x="8502" y="11612"/>
                </a:cubicBezTo>
                <a:cubicBezTo>
                  <a:pt x="8492" y="11612"/>
                  <a:pt x="8482" y="11616"/>
                  <a:pt x="8476" y="11626"/>
                </a:cubicBezTo>
                <a:cubicBezTo>
                  <a:pt x="8451" y="11613"/>
                  <a:pt x="8426" y="11601"/>
                  <a:pt x="8414" y="11588"/>
                </a:cubicBezTo>
                <a:cubicBezTo>
                  <a:pt x="8407" y="11582"/>
                  <a:pt x="8401" y="11579"/>
                  <a:pt x="8394" y="11579"/>
                </a:cubicBezTo>
                <a:cubicBezTo>
                  <a:pt x="8388" y="11579"/>
                  <a:pt x="8382" y="11582"/>
                  <a:pt x="8375" y="11588"/>
                </a:cubicBezTo>
                <a:lnTo>
                  <a:pt x="8476" y="11462"/>
                </a:lnTo>
                <a:cubicBezTo>
                  <a:pt x="8476" y="11488"/>
                  <a:pt x="8476" y="11501"/>
                  <a:pt x="8501" y="11513"/>
                </a:cubicBezTo>
                <a:cubicBezTo>
                  <a:pt x="8514" y="11526"/>
                  <a:pt x="8539" y="11538"/>
                  <a:pt x="8551" y="11551"/>
                </a:cubicBezTo>
                <a:cubicBezTo>
                  <a:pt x="8665" y="11664"/>
                  <a:pt x="8803" y="11777"/>
                  <a:pt x="8942" y="11878"/>
                </a:cubicBezTo>
                <a:cubicBezTo>
                  <a:pt x="8945" y="11881"/>
                  <a:pt x="8951" y="11883"/>
                  <a:pt x="8958" y="11883"/>
                </a:cubicBezTo>
                <a:cubicBezTo>
                  <a:pt x="8974" y="11883"/>
                  <a:pt x="8996" y="11874"/>
                  <a:pt x="9004" y="11865"/>
                </a:cubicBezTo>
                <a:cubicBezTo>
                  <a:pt x="9017" y="11840"/>
                  <a:pt x="9004" y="11814"/>
                  <a:pt x="8979" y="11789"/>
                </a:cubicBezTo>
                <a:cubicBezTo>
                  <a:pt x="8967" y="11777"/>
                  <a:pt x="8954" y="11764"/>
                  <a:pt x="8929" y="11752"/>
                </a:cubicBezTo>
                <a:cubicBezTo>
                  <a:pt x="8942" y="11739"/>
                  <a:pt x="8942" y="11714"/>
                  <a:pt x="8929" y="11689"/>
                </a:cubicBezTo>
                <a:cubicBezTo>
                  <a:pt x="8917" y="11677"/>
                  <a:pt x="8891" y="11664"/>
                  <a:pt x="8878" y="11652"/>
                </a:cubicBezTo>
                <a:lnTo>
                  <a:pt x="8878" y="11613"/>
                </a:lnTo>
                <a:cubicBezTo>
                  <a:pt x="8904" y="11626"/>
                  <a:pt x="8929" y="11652"/>
                  <a:pt x="8954" y="11677"/>
                </a:cubicBezTo>
                <a:cubicBezTo>
                  <a:pt x="8960" y="11683"/>
                  <a:pt x="8973" y="11686"/>
                  <a:pt x="8986" y="11686"/>
                </a:cubicBezTo>
                <a:cubicBezTo>
                  <a:pt x="8998" y="11686"/>
                  <a:pt x="9011" y="11683"/>
                  <a:pt x="9017" y="11677"/>
                </a:cubicBezTo>
                <a:cubicBezTo>
                  <a:pt x="9042" y="11652"/>
                  <a:pt x="9042" y="11626"/>
                  <a:pt x="9017" y="11601"/>
                </a:cubicBezTo>
                <a:cubicBezTo>
                  <a:pt x="8967" y="11563"/>
                  <a:pt x="8917" y="11513"/>
                  <a:pt x="8853" y="11475"/>
                </a:cubicBezTo>
                <a:lnTo>
                  <a:pt x="8866" y="11462"/>
                </a:lnTo>
                <a:cubicBezTo>
                  <a:pt x="8929" y="11501"/>
                  <a:pt x="8992" y="11538"/>
                  <a:pt x="9054" y="11588"/>
                </a:cubicBezTo>
                <a:cubicBezTo>
                  <a:pt x="9061" y="11601"/>
                  <a:pt x="9074" y="11607"/>
                  <a:pt x="9086" y="11607"/>
                </a:cubicBezTo>
                <a:cubicBezTo>
                  <a:pt x="9099" y="11607"/>
                  <a:pt x="9111" y="11601"/>
                  <a:pt x="9118" y="11588"/>
                </a:cubicBezTo>
                <a:cubicBezTo>
                  <a:pt x="9143" y="11576"/>
                  <a:pt x="9143" y="11538"/>
                  <a:pt x="9118" y="11526"/>
                </a:cubicBezTo>
                <a:cubicBezTo>
                  <a:pt x="9105" y="11501"/>
                  <a:pt x="9080" y="11488"/>
                  <a:pt x="9054" y="11475"/>
                </a:cubicBezTo>
                <a:cubicBezTo>
                  <a:pt x="9068" y="11462"/>
                  <a:pt x="9068" y="11450"/>
                  <a:pt x="9068" y="11437"/>
                </a:cubicBezTo>
                <a:cubicBezTo>
                  <a:pt x="9080" y="11425"/>
                  <a:pt x="9080" y="11400"/>
                  <a:pt x="9068" y="11387"/>
                </a:cubicBezTo>
                <a:lnTo>
                  <a:pt x="9045" y="11365"/>
                </a:lnTo>
                <a:lnTo>
                  <a:pt x="9045" y="11365"/>
                </a:lnTo>
                <a:cubicBezTo>
                  <a:pt x="9058" y="11377"/>
                  <a:pt x="9081" y="11388"/>
                  <a:pt x="9093" y="11400"/>
                </a:cubicBezTo>
                <a:cubicBezTo>
                  <a:pt x="9099" y="11413"/>
                  <a:pt x="9111" y="11419"/>
                  <a:pt x="9124" y="11419"/>
                </a:cubicBezTo>
                <a:cubicBezTo>
                  <a:pt x="9136" y="11419"/>
                  <a:pt x="9149" y="11413"/>
                  <a:pt x="9155" y="11400"/>
                </a:cubicBezTo>
                <a:cubicBezTo>
                  <a:pt x="9180" y="11387"/>
                  <a:pt x="9180" y="11350"/>
                  <a:pt x="9155" y="11337"/>
                </a:cubicBezTo>
                <a:cubicBezTo>
                  <a:pt x="9130" y="11299"/>
                  <a:pt x="9093" y="11274"/>
                  <a:pt x="9054" y="11249"/>
                </a:cubicBezTo>
                <a:lnTo>
                  <a:pt x="9054" y="11236"/>
                </a:lnTo>
                <a:cubicBezTo>
                  <a:pt x="9068" y="11249"/>
                  <a:pt x="9080" y="11261"/>
                  <a:pt x="9105" y="11261"/>
                </a:cubicBezTo>
                <a:cubicBezTo>
                  <a:pt x="9105" y="11274"/>
                  <a:pt x="9118" y="11274"/>
                  <a:pt x="9118" y="11274"/>
                </a:cubicBezTo>
                <a:cubicBezTo>
                  <a:pt x="9495" y="11613"/>
                  <a:pt x="9859" y="11953"/>
                  <a:pt x="10224" y="12292"/>
                </a:cubicBezTo>
                <a:cubicBezTo>
                  <a:pt x="10235" y="12301"/>
                  <a:pt x="10247" y="12304"/>
                  <a:pt x="10259" y="12304"/>
                </a:cubicBezTo>
                <a:cubicBezTo>
                  <a:pt x="10301" y="12304"/>
                  <a:pt x="10339" y="12256"/>
                  <a:pt x="10300" y="12217"/>
                </a:cubicBezTo>
                <a:cubicBezTo>
                  <a:pt x="9948" y="11890"/>
                  <a:pt x="9596" y="11563"/>
                  <a:pt x="9244" y="11249"/>
                </a:cubicBezTo>
                <a:lnTo>
                  <a:pt x="9281" y="11249"/>
                </a:lnTo>
                <a:cubicBezTo>
                  <a:pt x="9407" y="11375"/>
                  <a:pt x="9545" y="11501"/>
                  <a:pt x="9683" y="11638"/>
                </a:cubicBezTo>
                <a:cubicBezTo>
                  <a:pt x="9694" y="11647"/>
                  <a:pt x="9705" y="11650"/>
                  <a:pt x="9716" y="11650"/>
                </a:cubicBezTo>
                <a:cubicBezTo>
                  <a:pt x="9756" y="11650"/>
                  <a:pt x="9789" y="11603"/>
                  <a:pt x="9759" y="11563"/>
                </a:cubicBezTo>
                <a:cubicBezTo>
                  <a:pt x="9571" y="11387"/>
                  <a:pt x="9369" y="11199"/>
                  <a:pt x="9180" y="11010"/>
                </a:cubicBezTo>
                <a:lnTo>
                  <a:pt x="9180" y="11010"/>
                </a:lnTo>
                <a:cubicBezTo>
                  <a:pt x="9218" y="11035"/>
                  <a:pt x="9244" y="11060"/>
                  <a:pt x="9269" y="11085"/>
                </a:cubicBezTo>
                <a:lnTo>
                  <a:pt x="9281" y="11098"/>
                </a:lnTo>
                <a:lnTo>
                  <a:pt x="9294" y="11098"/>
                </a:lnTo>
                <a:cubicBezTo>
                  <a:pt x="9300" y="11111"/>
                  <a:pt x="9312" y="11117"/>
                  <a:pt x="9325" y="11117"/>
                </a:cubicBezTo>
                <a:cubicBezTo>
                  <a:pt x="9338" y="11117"/>
                  <a:pt x="9350" y="11111"/>
                  <a:pt x="9356" y="11098"/>
                </a:cubicBezTo>
                <a:lnTo>
                  <a:pt x="9457" y="11199"/>
                </a:lnTo>
                <a:cubicBezTo>
                  <a:pt x="9469" y="11211"/>
                  <a:pt x="9482" y="11216"/>
                  <a:pt x="9495" y="11216"/>
                </a:cubicBezTo>
                <a:cubicBezTo>
                  <a:pt x="9536" y="11216"/>
                  <a:pt x="9571" y="11165"/>
                  <a:pt x="9532" y="11135"/>
                </a:cubicBezTo>
                <a:cubicBezTo>
                  <a:pt x="9495" y="11098"/>
                  <a:pt x="9457" y="11060"/>
                  <a:pt x="9407" y="11023"/>
                </a:cubicBezTo>
                <a:cubicBezTo>
                  <a:pt x="9420" y="11010"/>
                  <a:pt x="9420" y="10998"/>
                  <a:pt x="9420" y="10985"/>
                </a:cubicBezTo>
                <a:cubicBezTo>
                  <a:pt x="9445" y="10972"/>
                  <a:pt x="9457" y="10972"/>
                  <a:pt x="9457" y="10947"/>
                </a:cubicBezTo>
                <a:cubicBezTo>
                  <a:pt x="9466" y="10966"/>
                  <a:pt x="9483" y="10977"/>
                  <a:pt x="9500" y="10977"/>
                </a:cubicBezTo>
                <a:cubicBezTo>
                  <a:pt x="9507" y="10977"/>
                  <a:pt x="9514" y="10976"/>
                  <a:pt x="9520" y="10972"/>
                </a:cubicBezTo>
                <a:cubicBezTo>
                  <a:pt x="9532" y="10959"/>
                  <a:pt x="9532" y="10947"/>
                  <a:pt x="9545" y="10947"/>
                </a:cubicBezTo>
                <a:cubicBezTo>
                  <a:pt x="9683" y="11085"/>
                  <a:pt x="9834" y="11224"/>
                  <a:pt x="9973" y="11375"/>
                </a:cubicBezTo>
                <a:cubicBezTo>
                  <a:pt x="9984" y="11383"/>
                  <a:pt x="9995" y="11386"/>
                  <a:pt x="10005" y="11386"/>
                </a:cubicBezTo>
                <a:cubicBezTo>
                  <a:pt x="10045" y="11386"/>
                  <a:pt x="10078" y="11339"/>
                  <a:pt x="10048" y="11299"/>
                </a:cubicBezTo>
                <a:cubicBezTo>
                  <a:pt x="9923" y="11174"/>
                  <a:pt x="9784" y="11048"/>
                  <a:pt x="9658" y="10922"/>
                </a:cubicBezTo>
                <a:cubicBezTo>
                  <a:pt x="9671" y="10909"/>
                  <a:pt x="9683" y="10884"/>
                  <a:pt x="9671" y="10872"/>
                </a:cubicBezTo>
                <a:cubicBezTo>
                  <a:pt x="9557" y="10721"/>
                  <a:pt x="9432" y="10595"/>
                  <a:pt x="9281" y="10495"/>
                </a:cubicBezTo>
                <a:lnTo>
                  <a:pt x="9306" y="10456"/>
                </a:lnTo>
                <a:cubicBezTo>
                  <a:pt x="9407" y="10545"/>
                  <a:pt x="9495" y="10632"/>
                  <a:pt x="9583" y="10721"/>
                </a:cubicBezTo>
                <a:cubicBezTo>
                  <a:pt x="9590" y="10728"/>
                  <a:pt x="9599" y="10731"/>
                  <a:pt x="9608" y="10731"/>
                </a:cubicBezTo>
                <a:cubicBezTo>
                  <a:pt x="9632" y="10731"/>
                  <a:pt x="9658" y="10710"/>
                  <a:pt x="9658" y="10683"/>
                </a:cubicBezTo>
                <a:cubicBezTo>
                  <a:pt x="9708" y="10733"/>
                  <a:pt x="9747" y="10783"/>
                  <a:pt x="9797" y="10822"/>
                </a:cubicBezTo>
                <a:cubicBezTo>
                  <a:pt x="9806" y="10835"/>
                  <a:pt x="9819" y="10840"/>
                  <a:pt x="9831" y="10840"/>
                </a:cubicBezTo>
                <a:cubicBezTo>
                  <a:pt x="9865" y="10840"/>
                  <a:pt x="9897" y="10795"/>
                  <a:pt x="9859" y="10758"/>
                </a:cubicBezTo>
                <a:cubicBezTo>
                  <a:pt x="9784" y="10671"/>
                  <a:pt x="9708" y="10595"/>
                  <a:pt x="9633" y="10520"/>
                </a:cubicBezTo>
                <a:lnTo>
                  <a:pt x="9633" y="10520"/>
                </a:lnTo>
                <a:cubicBezTo>
                  <a:pt x="9696" y="10570"/>
                  <a:pt x="9747" y="10607"/>
                  <a:pt x="9809" y="10646"/>
                </a:cubicBezTo>
                <a:cubicBezTo>
                  <a:pt x="9816" y="10649"/>
                  <a:pt x="9824" y="10650"/>
                  <a:pt x="9831" y="10650"/>
                </a:cubicBezTo>
                <a:cubicBezTo>
                  <a:pt x="9848" y="10650"/>
                  <a:pt x="9863" y="10642"/>
                  <a:pt x="9872" y="10632"/>
                </a:cubicBezTo>
                <a:lnTo>
                  <a:pt x="9884" y="10620"/>
                </a:lnTo>
                <a:cubicBezTo>
                  <a:pt x="10174" y="10909"/>
                  <a:pt x="10463" y="11224"/>
                  <a:pt x="10740" y="11538"/>
                </a:cubicBezTo>
                <a:cubicBezTo>
                  <a:pt x="10748" y="11546"/>
                  <a:pt x="10758" y="11550"/>
                  <a:pt x="10768" y="11550"/>
                </a:cubicBezTo>
                <a:cubicBezTo>
                  <a:pt x="10804" y="11550"/>
                  <a:pt x="10842" y="11502"/>
                  <a:pt x="10803" y="11462"/>
                </a:cubicBezTo>
                <a:cubicBezTo>
                  <a:pt x="10513" y="11123"/>
                  <a:pt x="10199" y="10796"/>
                  <a:pt x="9872" y="10469"/>
                </a:cubicBezTo>
                <a:cubicBezTo>
                  <a:pt x="9884" y="10469"/>
                  <a:pt x="9884" y="10469"/>
                  <a:pt x="9884" y="10456"/>
                </a:cubicBezTo>
                <a:cubicBezTo>
                  <a:pt x="9897" y="10456"/>
                  <a:pt x="9897" y="10444"/>
                  <a:pt x="9897" y="10431"/>
                </a:cubicBezTo>
                <a:cubicBezTo>
                  <a:pt x="9985" y="10482"/>
                  <a:pt x="10060" y="10545"/>
                  <a:pt x="10124" y="10595"/>
                </a:cubicBezTo>
                <a:cubicBezTo>
                  <a:pt x="10136" y="10608"/>
                  <a:pt x="10149" y="10614"/>
                  <a:pt x="10162" y="10614"/>
                </a:cubicBezTo>
                <a:cubicBezTo>
                  <a:pt x="10174" y="10614"/>
                  <a:pt x="10187" y="10608"/>
                  <a:pt x="10199" y="10595"/>
                </a:cubicBezTo>
                <a:cubicBezTo>
                  <a:pt x="10211" y="10582"/>
                  <a:pt x="10224" y="10545"/>
                  <a:pt x="10199" y="10532"/>
                </a:cubicBezTo>
                <a:cubicBezTo>
                  <a:pt x="10149" y="10482"/>
                  <a:pt x="10086" y="10444"/>
                  <a:pt x="10023" y="10394"/>
                </a:cubicBezTo>
                <a:cubicBezTo>
                  <a:pt x="9897" y="10293"/>
                  <a:pt x="9759" y="10180"/>
                  <a:pt x="9633" y="10067"/>
                </a:cubicBezTo>
                <a:lnTo>
                  <a:pt x="9658" y="10042"/>
                </a:lnTo>
                <a:cubicBezTo>
                  <a:pt x="9658" y="10054"/>
                  <a:pt x="9658" y="10054"/>
                  <a:pt x="9671" y="10054"/>
                </a:cubicBezTo>
                <a:cubicBezTo>
                  <a:pt x="9784" y="10143"/>
                  <a:pt x="9884" y="10230"/>
                  <a:pt x="9998" y="10319"/>
                </a:cubicBezTo>
                <a:cubicBezTo>
                  <a:pt x="10004" y="10331"/>
                  <a:pt x="10017" y="10337"/>
                  <a:pt x="10029" y="10337"/>
                </a:cubicBezTo>
                <a:cubicBezTo>
                  <a:pt x="10042" y="10337"/>
                  <a:pt x="10054" y="10331"/>
                  <a:pt x="10060" y="10319"/>
                </a:cubicBezTo>
                <a:cubicBezTo>
                  <a:pt x="10086" y="10305"/>
                  <a:pt x="10086" y="10268"/>
                  <a:pt x="10060" y="10255"/>
                </a:cubicBezTo>
                <a:cubicBezTo>
                  <a:pt x="10060" y="10243"/>
                  <a:pt x="10048" y="10243"/>
                  <a:pt x="10048" y="10230"/>
                </a:cubicBezTo>
                <a:cubicBezTo>
                  <a:pt x="10048" y="10230"/>
                  <a:pt x="10048" y="10218"/>
                  <a:pt x="10060" y="10218"/>
                </a:cubicBezTo>
                <a:cubicBezTo>
                  <a:pt x="10067" y="10224"/>
                  <a:pt x="10080" y="10227"/>
                  <a:pt x="10092" y="10227"/>
                </a:cubicBezTo>
                <a:cubicBezTo>
                  <a:pt x="10105" y="10227"/>
                  <a:pt x="10117" y="10224"/>
                  <a:pt x="10124" y="10218"/>
                </a:cubicBezTo>
                <a:cubicBezTo>
                  <a:pt x="10124" y="10205"/>
                  <a:pt x="10124" y="10205"/>
                  <a:pt x="10136" y="10205"/>
                </a:cubicBezTo>
                <a:lnTo>
                  <a:pt x="10149" y="10193"/>
                </a:lnTo>
                <a:cubicBezTo>
                  <a:pt x="10161" y="10168"/>
                  <a:pt x="10174" y="10143"/>
                  <a:pt x="10149" y="10117"/>
                </a:cubicBezTo>
                <a:cubicBezTo>
                  <a:pt x="10099" y="10079"/>
                  <a:pt x="10048" y="10042"/>
                  <a:pt x="9985" y="10004"/>
                </a:cubicBezTo>
                <a:cubicBezTo>
                  <a:pt x="9960" y="9979"/>
                  <a:pt x="9935" y="9953"/>
                  <a:pt x="9910" y="9916"/>
                </a:cubicBezTo>
                <a:cubicBezTo>
                  <a:pt x="9904" y="9910"/>
                  <a:pt x="9894" y="9906"/>
                  <a:pt x="9885" y="9906"/>
                </a:cubicBezTo>
                <a:cubicBezTo>
                  <a:pt x="9875" y="9906"/>
                  <a:pt x="9866" y="9910"/>
                  <a:pt x="9859" y="9916"/>
                </a:cubicBezTo>
                <a:cubicBezTo>
                  <a:pt x="9841" y="9907"/>
                  <a:pt x="9817" y="9898"/>
                  <a:pt x="9796" y="9898"/>
                </a:cubicBezTo>
                <a:cubicBezTo>
                  <a:pt x="9787" y="9898"/>
                  <a:pt x="9779" y="9900"/>
                  <a:pt x="9772" y="9903"/>
                </a:cubicBezTo>
                <a:lnTo>
                  <a:pt x="9834" y="9828"/>
                </a:lnTo>
                <a:cubicBezTo>
                  <a:pt x="9960" y="9941"/>
                  <a:pt x="10086" y="10054"/>
                  <a:pt x="10236" y="10143"/>
                </a:cubicBezTo>
                <a:cubicBezTo>
                  <a:pt x="10241" y="10152"/>
                  <a:pt x="10250" y="10156"/>
                  <a:pt x="10259" y="10156"/>
                </a:cubicBezTo>
                <a:cubicBezTo>
                  <a:pt x="10274" y="10156"/>
                  <a:pt x="10292" y="10145"/>
                  <a:pt x="10300" y="10129"/>
                </a:cubicBezTo>
                <a:cubicBezTo>
                  <a:pt x="10312" y="10104"/>
                  <a:pt x="10300" y="10092"/>
                  <a:pt x="10287" y="10067"/>
                </a:cubicBezTo>
                <a:cubicBezTo>
                  <a:pt x="10300" y="10054"/>
                  <a:pt x="10300" y="10029"/>
                  <a:pt x="10287" y="10017"/>
                </a:cubicBezTo>
                <a:cubicBezTo>
                  <a:pt x="10262" y="9992"/>
                  <a:pt x="10236" y="9966"/>
                  <a:pt x="10211" y="9953"/>
                </a:cubicBezTo>
                <a:cubicBezTo>
                  <a:pt x="10224" y="9953"/>
                  <a:pt x="10236" y="9941"/>
                  <a:pt x="10250" y="9928"/>
                </a:cubicBezTo>
                <a:lnTo>
                  <a:pt x="10250" y="9916"/>
                </a:lnTo>
                <a:cubicBezTo>
                  <a:pt x="10256" y="9919"/>
                  <a:pt x="10263" y="9921"/>
                  <a:pt x="10269" y="9921"/>
                </a:cubicBezTo>
                <a:cubicBezTo>
                  <a:pt x="10287" y="9921"/>
                  <a:pt x="10303" y="9909"/>
                  <a:pt x="10312" y="9891"/>
                </a:cubicBezTo>
                <a:cubicBezTo>
                  <a:pt x="10325" y="9866"/>
                  <a:pt x="10312" y="9841"/>
                  <a:pt x="10300" y="9828"/>
                </a:cubicBezTo>
                <a:cubicBezTo>
                  <a:pt x="10287" y="9828"/>
                  <a:pt x="10275" y="9816"/>
                  <a:pt x="10275" y="9816"/>
                </a:cubicBezTo>
                <a:cubicBezTo>
                  <a:pt x="10287" y="9802"/>
                  <a:pt x="10300" y="9802"/>
                  <a:pt x="10300" y="9790"/>
                </a:cubicBezTo>
                <a:cubicBezTo>
                  <a:pt x="10312" y="9765"/>
                  <a:pt x="10300" y="9740"/>
                  <a:pt x="10275" y="9727"/>
                </a:cubicBezTo>
                <a:cubicBezTo>
                  <a:pt x="10262" y="9715"/>
                  <a:pt x="10236" y="9702"/>
                  <a:pt x="10211" y="9690"/>
                </a:cubicBezTo>
                <a:lnTo>
                  <a:pt x="10211" y="9690"/>
                </a:lnTo>
                <a:cubicBezTo>
                  <a:pt x="10250" y="9702"/>
                  <a:pt x="10275" y="9715"/>
                  <a:pt x="10312" y="9727"/>
                </a:cubicBezTo>
                <a:cubicBezTo>
                  <a:pt x="10322" y="9732"/>
                  <a:pt x="10333" y="9736"/>
                  <a:pt x="10343" y="9736"/>
                </a:cubicBezTo>
                <a:cubicBezTo>
                  <a:pt x="10356" y="9736"/>
                  <a:pt x="10368" y="9730"/>
                  <a:pt x="10375" y="9715"/>
                </a:cubicBezTo>
                <a:lnTo>
                  <a:pt x="10375" y="9702"/>
                </a:lnTo>
                <a:cubicBezTo>
                  <a:pt x="10383" y="9706"/>
                  <a:pt x="10390" y="9707"/>
                  <a:pt x="10397" y="9707"/>
                </a:cubicBezTo>
                <a:cubicBezTo>
                  <a:pt x="10414" y="9707"/>
                  <a:pt x="10429" y="9698"/>
                  <a:pt x="10438" y="9690"/>
                </a:cubicBezTo>
                <a:cubicBezTo>
                  <a:pt x="10451" y="9665"/>
                  <a:pt x="10438" y="9639"/>
                  <a:pt x="10426" y="9614"/>
                </a:cubicBezTo>
                <a:cubicBezTo>
                  <a:pt x="10337" y="9551"/>
                  <a:pt x="10250" y="9501"/>
                  <a:pt x="10174" y="9438"/>
                </a:cubicBezTo>
                <a:lnTo>
                  <a:pt x="10161" y="9425"/>
                </a:lnTo>
                <a:lnTo>
                  <a:pt x="10186" y="9400"/>
                </a:lnTo>
                <a:cubicBezTo>
                  <a:pt x="10186" y="9413"/>
                  <a:pt x="10199" y="9425"/>
                  <a:pt x="10211" y="9438"/>
                </a:cubicBezTo>
                <a:cubicBezTo>
                  <a:pt x="10250" y="9450"/>
                  <a:pt x="10287" y="9476"/>
                  <a:pt x="10325" y="9489"/>
                </a:cubicBezTo>
                <a:lnTo>
                  <a:pt x="10362" y="9526"/>
                </a:lnTo>
                <a:lnTo>
                  <a:pt x="10375" y="9526"/>
                </a:lnTo>
                <a:cubicBezTo>
                  <a:pt x="10375" y="9526"/>
                  <a:pt x="10375" y="9539"/>
                  <a:pt x="10387" y="9539"/>
                </a:cubicBezTo>
                <a:cubicBezTo>
                  <a:pt x="10387" y="9539"/>
                  <a:pt x="10400" y="9551"/>
                  <a:pt x="10413" y="9551"/>
                </a:cubicBezTo>
                <a:cubicBezTo>
                  <a:pt x="10422" y="9560"/>
                  <a:pt x="10437" y="9569"/>
                  <a:pt x="10450" y="9569"/>
                </a:cubicBezTo>
                <a:cubicBezTo>
                  <a:pt x="10455" y="9569"/>
                  <a:pt x="10459" y="9568"/>
                  <a:pt x="10463" y="9564"/>
                </a:cubicBezTo>
                <a:cubicBezTo>
                  <a:pt x="10488" y="9589"/>
                  <a:pt x="10501" y="9601"/>
                  <a:pt x="10526" y="9614"/>
                </a:cubicBezTo>
                <a:cubicBezTo>
                  <a:pt x="10534" y="9618"/>
                  <a:pt x="10542" y="9619"/>
                  <a:pt x="10550" y="9619"/>
                </a:cubicBezTo>
                <a:cubicBezTo>
                  <a:pt x="10570" y="9619"/>
                  <a:pt x="10589" y="9611"/>
                  <a:pt x="10589" y="9601"/>
                </a:cubicBezTo>
                <a:cubicBezTo>
                  <a:pt x="10614" y="9576"/>
                  <a:pt x="10602" y="9551"/>
                  <a:pt x="10577" y="9526"/>
                </a:cubicBezTo>
                <a:cubicBezTo>
                  <a:pt x="10488" y="9463"/>
                  <a:pt x="10400" y="9388"/>
                  <a:pt x="10325" y="9299"/>
                </a:cubicBezTo>
                <a:lnTo>
                  <a:pt x="10325" y="9299"/>
                </a:lnTo>
                <a:lnTo>
                  <a:pt x="10438" y="9375"/>
                </a:lnTo>
                <a:cubicBezTo>
                  <a:pt x="10445" y="9379"/>
                  <a:pt x="10454" y="9380"/>
                  <a:pt x="10462" y="9380"/>
                </a:cubicBezTo>
                <a:cubicBezTo>
                  <a:pt x="10482" y="9380"/>
                  <a:pt x="10501" y="9371"/>
                  <a:pt x="10501" y="9363"/>
                </a:cubicBezTo>
                <a:cubicBezTo>
                  <a:pt x="10513" y="9325"/>
                  <a:pt x="10513" y="9299"/>
                  <a:pt x="10488" y="9287"/>
                </a:cubicBezTo>
                <a:cubicBezTo>
                  <a:pt x="10438" y="9262"/>
                  <a:pt x="10400" y="9224"/>
                  <a:pt x="10350" y="9199"/>
                </a:cubicBezTo>
                <a:lnTo>
                  <a:pt x="10387" y="9162"/>
                </a:lnTo>
                <a:cubicBezTo>
                  <a:pt x="10438" y="9212"/>
                  <a:pt x="10501" y="9262"/>
                  <a:pt x="10563" y="9313"/>
                </a:cubicBezTo>
                <a:cubicBezTo>
                  <a:pt x="10576" y="9319"/>
                  <a:pt x="10589" y="9322"/>
                  <a:pt x="10601" y="9322"/>
                </a:cubicBezTo>
                <a:cubicBezTo>
                  <a:pt x="10614" y="9322"/>
                  <a:pt x="10626" y="9319"/>
                  <a:pt x="10639" y="9313"/>
                </a:cubicBezTo>
                <a:cubicBezTo>
                  <a:pt x="10652" y="9287"/>
                  <a:pt x="10652" y="9249"/>
                  <a:pt x="10639" y="9237"/>
                </a:cubicBezTo>
                <a:cubicBezTo>
                  <a:pt x="10577" y="9187"/>
                  <a:pt x="10513" y="9136"/>
                  <a:pt x="10438" y="9086"/>
                </a:cubicBezTo>
                <a:lnTo>
                  <a:pt x="10463" y="9073"/>
                </a:lnTo>
                <a:cubicBezTo>
                  <a:pt x="10488" y="9086"/>
                  <a:pt x="10513" y="9111"/>
                  <a:pt x="10538" y="9123"/>
                </a:cubicBezTo>
                <a:cubicBezTo>
                  <a:pt x="10563" y="9136"/>
                  <a:pt x="10577" y="9149"/>
                  <a:pt x="10589" y="9162"/>
                </a:cubicBezTo>
                <a:lnTo>
                  <a:pt x="10602" y="9162"/>
                </a:lnTo>
                <a:lnTo>
                  <a:pt x="10602" y="9174"/>
                </a:lnTo>
                <a:cubicBezTo>
                  <a:pt x="10614" y="9174"/>
                  <a:pt x="10627" y="9187"/>
                  <a:pt x="10627" y="9187"/>
                </a:cubicBezTo>
                <a:cubicBezTo>
                  <a:pt x="10639" y="9199"/>
                  <a:pt x="10652" y="9206"/>
                  <a:pt x="10665" y="9206"/>
                </a:cubicBezTo>
                <a:cubicBezTo>
                  <a:pt x="10677" y="9206"/>
                  <a:pt x="10690" y="9199"/>
                  <a:pt x="10702" y="9187"/>
                </a:cubicBezTo>
                <a:cubicBezTo>
                  <a:pt x="10714" y="9174"/>
                  <a:pt x="10727" y="9136"/>
                  <a:pt x="10702" y="9123"/>
                </a:cubicBezTo>
                <a:cubicBezTo>
                  <a:pt x="10639" y="9073"/>
                  <a:pt x="10589" y="9036"/>
                  <a:pt x="10526" y="8998"/>
                </a:cubicBezTo>
                <a:lnTo>
                  <a:pt x="10526" y="8998"/>
                </a:lnTo>
                <a:cubicBezTo>
                  <a:pt x="10589" y="9023"/>
                  <a:pt x="10652" y="9061"/>
                  <a:pt x="10714" y="9098"/>
                </a:cubicBezTo>
                <a:cubicBezTo>
                  <a:pt x="10720" y="9104"/>
                  <a:pt x="10727" y="9107"/>
                  <a:pt x="10736" y="9107"/>
                </a:cubicBezTo>
                <a:cubicBezTo>
                  <a:pt x="10749" y="9107"/>
                  <a:pt x="10763" y="9101"/>
                  <a:pt x="10778" y="9086"/>
                </a:cubicBezTo>
                <a:lnTo>
                  <a:pt x="10828" y="9136"/>
                </a:lnTo>
                <a:cubicBezTo>
                  <a:pt x="10835" y="9140"/>
                  <a:pt x="10842" y="9141"/>
                  <a:pt x="10850" y="9141"/>
                </a:cubicBezTo>
                <a:cubicBezTo>
                  <a:pt x="10871" y="9141"/>
                  <a:pt x="10894" y="9130"/>
                  <a:pt x="10903" y="9111"/>
                </a:cubicBezTo>
                <a:cubicBezTo>
                  <a:pt x="10916" y="9086"/>
                  <a:pt x="10903" y="9061"/>
                  <a:pt x="10878" y="9048"/>
                </a:cubicBezTo>
                <a:cubicBezTo>
                  <a:pt x="10815" y="9011"/>
                  <a:pt x="10765" y="8960"/>
                  <a:pt x="10714" y="8910"/>
                </a:cubicBezTo>
                <a:cubicBezTo>
                  <a:pt x="10727" y="8910"/>
                  <a:pt x="10740" y="8910"/>
                  <a:pt x="10753" y="8922"/>
                </a:cubicBezTo>
                <a:lnTo>
                  <a:pt x="10765" y="8922"/>
                </a:lnTo>
                <a:cubicBezTo>
                  <a:pt x="10773" y="8922"/>
                  <a:pt x="10782" y="8928"/>
                  <a:pt x="10790" y="8928"/>
                </a:cubicBezTo>
                <a:cubicBezTo>
                  <a:pt x="10794" y="8928"/>
                  <a:pt x="10799" y="8927"/>
                  <a:pt x="10803" y="8922"/>
                </a:cubicBezTo>
                <a:cubicBezTo>
                  <a:pt x="10815" y="8922"/>
                  <a:pt x="10828" y="8910"/>
                  <a:pt x="10828" y="8897"/>
                </a:cubicBezTo>
                <a:cubicBezTo>
                  <a:pt x="10853" y="8910"/>
                  <a:pt x="10878" y="8935"/>
                  <a:pt x="10903" y="8947"/>
                </a:cubicBezTo>
                <a:cubicBezTo>
                  <a:pt x="10913" y="8957"/>
                  <a:pt x="10925" y="8961"/>
                  <a:pt x="10936" y="8961"/>
                </a:cubicBezTo>
                <a:cubicBezTo>
                  <a:pt x="10954" y="8961"/>
                  <a:pt x="10971" y="8951"/>
                  <a:pt x="10979" y="8935"/>
                </a:cubicBezTo>
                <a:cubicBezTo>
                  <a:pt x="10991" y="8910"/>
                  <a:pt x="10979" y="8885"/>
                  <a:pt x="10954" y="8872"/>
                </a:cubicBezTo>
                <a:cubicBezTo>
                  <a:pt x="10954" y="8860"/>
                  <a:pt x="10941" y="8860"/>
                  <a:pt x="10941" y="8860"/>
                </a:cubicBezTo>
                <a:lnTo>
                  <a:pt x="10929" y="8847"/>
                </a:lnTo>
                <a:cubicBezTo>
                  <a:pt x="10916" y="8847"/>
                  <a:pt x="10916" y="8835"/>
                  <a:pt x="10916" y="8835"/>
                </a:cubicBezTo>
                <a:cubicBezTo>
                  <a:pt x="10890" y="8822"/>
                  <a:pt x="10878" y="8810"/>
                  <a:pt x="10865" y="8796"/>
                </a:cubicBezTo>
                <a:cubicBezTo>
                  <a:pt x="10828" y="8771"/>
                  <a:pt x="10803" y="8746"/>
                  <a:pt x="10778" y="8721"/>
                </a:cubicBezTo>
                <a:lnTo>
                  <a:pt x="10765" y="8709"/>
                </a:lnTo>
                <a:lnTo>
                  <a:pt x="10778" y="8684"/>
                </a:lnTo>
                <a:cubicBezTo>
                  <a:pt x="10840" y="8734"/>
                  <a:pt x="10890" y="8784"/>
                  <a:pt x="10941" y="8835"/>
                </a:cubicBezTo>
                <a:cubicBezTo>
                  <a:pt x="10951" y="8840"/>
                  <a:pt x="10961" y="8843"/>
                  <a:pt x="10972" y="8843"/>
                </a:cubicBezTo>
                <a:cubicBezTo>
                  <a:pt x="10986" y="8843"/>
                  <a:pt x="11001" y="8836"/>
                  <a:pt x="11016" y="8822"/>
                </a:cubicBezTo>
                <a:cubicBezTo>
                  <a:pt x="11029" y="8810"/>
                  <a:pt x="11041" y="8771"/>
                  <a:pt x="11016" y="8759"/>
                </a:cubicBezTo>
                <a:cubicBezTo>
                  <a:pt x="10966" y="8721"/>
                  <a:pt x="10929" y="8684"/>
                  <a:pt x="10878" y="8646"/>
                </a:cubicBezTo>
                <a:lnTo>
                  <a:pt x="10878" y="8646"/>
                </a:lnTo>
                <a:cubicBezTo>
                  <a:pt x="10916" y="8659"/>
                  <a:pt x="10941" y="8671"/>
                  <a:pt x="10966" y="8696"/>
                </a:cubicBezTo>
                <a:lnTo>
                  <a:pt x="11004" y="8696"/>
                </a:lnTo>
                <a:cubicBezTo>
                  <a:pt x="11092" y="8759"/>
                  <a:pt x="11155" y="8822"/>
                  <a:pt x="11230" y="8897"/>
                </a:cubicBezTo>
                <a:lnTo>
                  <a:pt x="11016" y="9111"/>
                </a:lnTo>
                <a:cubicBezTo>
                  <a:pt x="11004" y="9111"/>
                  <a:pt x="11004" y="9111"/>
                  <a:pt x="10991" y="9123"/>
                </a:cubicBezTo>
                <a:cubicBezTo>
                  <a:pt x="10954" y="9123"/>
                  <a:pt x="10929" y="9136"/>
                  <a:pt x="10941" y="9174"/>
                </a:cubicBezTo>
                <a:cubicBezTo>
                  <a:pt x="10828" y="9287"/>
                  <a:pt x="10740" y="9400"/>
                  <a:pt x="10652" y="9526"/>
                </a:cubicBezTo>
                <a:cubicBezTo>
                  <a:pt x="10563" y="9639"/>
                  <a:pt x="10488" y="9777"/>
                  <a:pt x="10426" y="9916"/>
                </a:cubicBezTo>
                <a:cubicBezTo>
                  <a:pt x="10375" y="10054"/>
                  <a:pt x="10375" y="10205"/>
                  <a:pt x="10413" y="10344"/>
                </a:cubicBezTo>
                <a:cubicBezTo>
                  <a:pt x="10451" y="10495"/>
                  <a:pt x="10526" y="10632"/>
                  <a:pt x="10602" y="10758"/>
                </a:cubicBezTo>
                <a:cubicBezTo>
                  <a:pt x="10765" y="11048"/>
                  <a:pt x="10979" y="11299"/>
                  <a:pt x="11217" y="11526"/>
                </a:cubicBezTo>
                <a:cubicBezTo>
                  <a:pt x="11331" y="11626"/>
                  <a:pt x="11457" y="11727"/>
                  <a:pt x="11583" y="11802"/>
                </a:cubicBezTo>
                <a:cubicBezTo>
                  <a:pt x="11674" y="11848"/>
                  <a:pt x="11771" y="11880"/>
                  <a:pt x="11870" y="11880"/>
                </a:cubicBezTo>
                <a:cubicBezTo>
                  <a:pt x="11908" y="11880"/>
                  <a:pt x="11947" y="11875"/>
                  <a:pt x="11985" y="11865"/>
                </a:cubicBezTo>
                <a:cubicBezTo>
                  <a:pt x="12148" y="11828"/>
                  <a:pt x="12299" y="11702"/>
                  <a:pt x="12413" y="11588"/>
                </a:cubicBezTo>
                <a:cubicBezTo>
                  <a:pt x="12538" y="11462"/>
                  <a:pt x="12651" y="11325"/>
                  <a:pt x="12752" y="11186"/>
                </a:cubicBezTo>
                <a:cubicBezTo>
                  <a:pt x="12777" y="11186"/>
                  <a:pt x="12790" y="11174"/>
                  <a:pt x="12802" y="11161"/>
                </a:cubicBezTo>
                <a:cubicBezTo>
                  <a:pt x="12877" y="11060"/>
                  <a:pt x="12953" y="10959"/>
                  <a:pt x="13016" y="10859"/>
                </a:cubicBezTo>
                <a:cubicBezTo>
                  <a:pt x="13066" y="10796"/>
                  <a:pt x="13129" y="10708"/>
                  <a:pt x="13066" y="10632"/>
                </a:cubicBezTo>
                <a:cubicBezTo>
                  <a:pt x="13028" y="10595"/>
                  <a:pt x="12991" y="10582"/>
                  <a:pt x="12953" y="10570"/>
                </a:cubicBezTo>
                <a:lnTo>
                  <a:pt x="12802" y="10495"/>
                </a:lnTo>
                <a:lnTo>
                  <a:pt x="12538" y="10344"/>
                </a:lnTo>
                <a:cubicBezTo>
                  <a:pt x="12198" y="10104"/>
                  <a:pt x="11909" y="9790"/>
                  <a:pt x="11695" y="9438"/>
                </a:cubicBezTo>
                <a:cubicBezTo>
                  <a:pt x="11583" y="9237"/>
                  <a:pt x="11494" y="9023"/>
                  <a:pt x="11432" y="8796"/>
                </a:cubicBezTo>
                <a:cubicBezTo>
                  <a:pt x="11423" y="8772"/>
                  <a:pt x="11399" y="8758"/>
                  <a:pt x="11376" y="8758"/>
                </a:cubicBezTo>
                <a:cubicBezTo>
                  <a:pt x="11364" y="8758"/>
                  <a:pt x="11352" y="8762"/>
                  <a:pt x="11343" y="8771"/>
                </a:cubicBezTo>
                <a:cubicBezTo>
                  <a:pt x="11331" y="8796"/>
                  <a:pt x="11318" y="8810"/>
                  <a:pt x="11293" y="8835"/>
                </a:cubicBezTo>
                <a:cubicBezTo>
                  <a:pt x="11243" y="8771"/>
                  <a:pt x="11192" y="8721"/>
                  <a:pt x="11142" y="8684"/>
                </a:cubicBezTo>
                <a:lnTo>
                  <a:pt x="11155" y="8671"/>
                </a:lnTo>
                <a:cubicBezTo>
                  <a:pt x="11180" y="8646"/>
                  <a:pt x="11180" y="8620"/>
                  <a:pt x="11155" y="8595"/>
                </a:cubicBezTo>
                <a:lnTo>
                  <a:pt x="11004" y="8444"/>
                </a:lnTo>
                <a:lnTo>
                  <a:pt x="11004" y="8444"/>
                </a:lnTo>
                <a:cubicBezTo>
                  <a:pt x="11080" y="8508"/>
                  <a:pt x="11142" y="8570"/>
                  <a:pt x="11205" y="8633"/>
                </a:cubicBezTo>
                <a:cubicBezTo>
                  <a:pt x="11211" y="8640"/>
                  <a:pt x="11224" y="8643"/>
                  <a:pt x="11236" y="8643"/>
                </a:cubicBezTo>
                <a:cubicBezTo>
                  <a:pt x="11249" y="8643"/>
                  <a:pt x="11262" y="8640"/>
                  <a:pt x="11268" y="8633"/>
                </a:cubicBezTo>
                <a:cubicBezTo>
                  <a:pt x="11293" y="8608"/>
                  <a:pt x="11293" y="8583"/>
                  <a:pt x="11268" y="8558"/>
                </a:cubicBezTo>
                <a:cubicBezTo>
                  <a:pt x="11256" y="8533"/>
                  <a:pt x="11230" y="8520"/>
                  <a:pt x="11205" y="8495"/>
                </a:cubicBezTo>
                <a:lnTo>
                  <a:pt x="11217" y="8495"/>
                </a:lnTo>
                <a:cubicBezTo>
                  <a:pt x="11223" y="8500"/>
                  <a:pt x="11233" y="8503"/>
                  <a:pt x="11243" y="8503"/>
                </a:cubicBezTo>
                <a:cubicBezTo>
                  <a:pt x="11257" y="8503"/>
                  <a:pt x="11273" y="8497"/>
                  <a:pt x="11281" y="8483"/>
                </a:cubicBezTo>
                <a:lnTo>
                  <a:pt x="11281" y="8457"/>
                </a:lnTo>
                <a:cubicBezTo>
                  <a:pt x="11293" y="8457"/>
                  <a:pt x="11293" y="8469"/>
                  <a:pt x="11306" y="8469"/>
                </a:cubicBezTo>
                <a:cubicBezTo>
                  <a:pt x="11312" y="8482"/>
                  <a:pt x="11324" y="8488"/>
                  <a:pt x="11337" y="8488"/>
                </a:cubicBezTo>
                <a:cubicBezTo>
                  <a:pt x="11350" y="8488"/>
                  <a:pt x="11362" y="8482"/>
                  <a:pt x="11368" y="8469"/>
                </a:cubicBezTo>
                <a:lnTo>
                  <a:pt x="11381" y="8457"/>
                </a:lnTo>
                <a:cubicBezTo>
                  <a:pt x="11387" y="8463"/>
                  <a:pt x="11400" y="8466"/>
                  <a:pt x="11413" y="8466"/>
                </a:cubicBezTo>
                <a:cubicBezTo>
                  <a:pt x="11425" y="8466"/>
                  <a:pt x="11438" y="8463"/>
                  <a:pt x="11444" y="8457"/>
                </a:cubicBezTo>
                <a:cubicBezTo>
                  <a:pt x="11457" y="8444"/>
                  <a:pt x="11457" y="8432"/>
                  <a:pt x="11457" y="8432"/>
                </a:cubicBezTo>
                <a:cubicBezTo>
                  <a:pt x="11569" y="8545"/>
                  <a:pt x="11695" y="8646"/>
                  <a:pt x="11809" y="8759"/>
                </a:cubicBezTo>
                <a:cubicBezTo>
                  <a:pt x="11818" y="8766"/>
                  <a:pt x="11829" y="8769"/>
                  <a:pt x="11839" y="8769"/>
                </a:cubicBezTo>
                <a:cubicBezTo>
                  <a:pt x="11883" y="8769"/>
                  <a:pt x="11925" y="8714"/>
                  <a:pt x="11884" y="8684"/>
                </a:cubicBezTo>
                <a:cubicBezTo>
                  <a:pt x="11708" y="8533"/>
                  <a:pt x="11544" y="8382"/>
                  <a:pt x="11381" y="8206"/>
                </a:cubicBezTo>
                <a:lnTo>
                  <a:pt x="11381" y="8206"/>
                </a:lnTo>
                <a:cubicBezTo>
                  <a:pt x="11406" y="8218"/>
                  <a:pt x="11432" y="8243"/>
                  <a:pt x="11444" y="8256"/>
                </a:cubicBezTo>
                <a:cubicBezTo>
                  <a:pt x="11544" y="8332"/>
                  <a:pt x="11645" y="8407"/>
                  <a:pt x="11733" y="8483"/>
                </a:cubicBezTo>
                <a:cubicBezTo>
                  <a:pt x="11744" y="8490"/>
                  <a:pt x="11756" y="8494"/>
                  <a:pt x="11767" y="8494"/>
                </a:cubicBezTo>
                <a:cubicBezTo>
                  <a:pt x="11810" y="8494"/>
                  <a:pt x="11849" y="8447"/>
                  <a:pt x="11809" y="8407"/>
                </a:cubicBezTo>
                <a:cubicBezTo>
                  <a:pt x="11720" y="8332"/>
                  <a:pt x="11620" y="8256"/>
                  <a:pt x="11532" y="8193"/>
                </a:cubicBezTo>
                <a:cubicBezTo>
                  <a:pt x="11519" y="8193"/>
                  <a:pt x="11519" y="8181"/>
                  <a:pt x="11519" y="8181"/>
                </a:cubicBezTo>
                <a:cubicBezTo>
                  <a:pt x="11507" y="8181"/>
                  <a:pt x="11507" y="8168"/>
                  <a:pt x="11494" y="8168"/>
                </a:cubicBezTo>
                <a:cubicBezTo>
                  <a:pt x="11469" y="8143"/>
                  <a:pt x="11444" y="8130"/>
                  <a:pt x="11419" y="8105"/>
                </a:cubicBezTo>
                <a:lnTo>
                  <a:pt x="11406" y="8105"/>
                </a:lnTo>
                <a:cubicBezTo>
                  <a:pt x="11394" y="8093"/>
                  <a:pt x="11382" y="8092"/>
                  <a:pt x="11369" y="8081"/>
                </a:cubicBezTo>
                <a:lnTo>
                  <a:pt x="11369" y="8081"/>
                </a:lnTo>
                <a:cubicBezTo>
                  <a:pt x="11382" y="8092"/>
                  <a:pt x="11393" y="8092"/>
                  <a:pt x="11393" y="8092"/>
                </a:cubicBezTo>
                <a:cubicBezTo>
                  <a:pt x="11432" y="8105"/>
                  <a:pt x="11457" y="8130"/>
                  <a:pt x="11482" y="8143"/>
                </a:cubicBezTo>
                <a:cubicBezTo>
                  <a:pt x="11489" y="8146"/>
                  <a:pt x="11496" y="8148"/>
                  <a:pt x="11504" y="8148"/>
                </a:cubicBezTo>
                <a:cubicBezTo>
                  <a:pt x="11525" y="8148"/>
                  <a:pt x="11548" y="8136"/>
                  <a:pt x="11557" y="8117"/>
                </a:cubicBezTo>
                <a:cubicBezTo>
                  <a:pt x="11557" y="8130"/>
                  <a:pt x="11569" y="8130"/>
                  <a:pt x="11569" y="8130"/>
                </a:cubicBezTo>
                <a:cubicBezTo>
                  <a:pt x="11583" y="8143"/>
                  <a:pt x="11595" y="8143"/>
                  <a:pt x="11608" y="8143"/>
                </a:cubicBezTo>
                <a:lnTo>
                  <a:pt x="11608" y="8130"/>
                </a:lnTo>
                <a:cubicBezTo>
                  <a:pt x="11658" y="8168"/>
                  <a:pt x="11695" y="8206"/>
                  <a:pt x="11733" y="8231"/>
                </a:cubicBezTo>
                <a:cubicBezTo>
                  <a:pt x="11746" y="8244"/>
                  <a:pt x="11759" y="8250"/>
                  <a:pt x="11771" y="8250"/>
                </a:cubicBezTo>
                <a:cubicBezTo>
                  <a:pt x="11784" y="8250"/>
                  <a:pt x="11796" y="8244"/>
                  <a:pt x="11809" y="8231"/>
                </a:cubicBezTo>
                <a:cubicBezTo>
                  <a:pt x="11819" y="8220"/>
                  <a:pt x="11821" y="8191"/>
                  <a:pt x="11813" y="8175"/>
                </a:cubicBezTo>
                <a:lnTo>
                  <a:pt x="11813" y="8175"/>
                </a:lnTo>
                <a:cubicBezTo>
                  <a:pt x="11870" y="8226"/>
                  <a:pt x="11928" y="8278"/>
                  <a:pt x="11985" y="8332"/>
                </a:cubicBezTo>
                <a:cubicBezTo>
                  <a:pt x="12148" y="8495"/>
                  <a:pt x="12324" y="8659"/>
                  <a:pt x="12500" y="8822"/>
                </a:cubicBezTo>
                <a:cubicBezTo>
                  <a:pt x="12511" y="8830"/>
                  <a:pt x="12522" y="8833"/>
                  <a:pt x="12533" y="8833"/>
                </a:cubicBezTo>
                <a:cubicBezTo>
                  <a:pt x="12573" y="8833"/>
                  <a:pt x="12606" y="8786"/>
                  <a:pt x="12575" y="8746"/>
                </a:cubicBezTo>
                <a:lnTo>
                  <a:pt x="12047" y="8256"/>
                </a:lnTo>
                <a:cubicBezTo>
                  <a:pt x="11884" y="8105"/>
                  <a:pt x="11720" y="7954"/>
                  <a:pt x="11569" y="7804"/>
                </a:cubicBezTo>
                <a:lnTo>
                  <a:pt x="11569" y="7804"/>
                </a:lnTo>
                <a:cubicBezTo>
                  <a:pt x="11645" y="7854"/>
                  <a:pt x="11720" y="7916"/>
                  <a:pt x="11796" y="7966"/>
                </a:cubicBezTo>
                <a:cubicBezTo>
                  <a:pt x="11803" y="7970"/>
                  <a:pt x="11809" y="7972"/>
                  <a:pt x="11816" y="7972"/>
                </a:cubicBezTo>
                <a:cubicBezTo>
                  <a:pt x="11834" y="7972"/>
                  <a:pt x="11850" y="7960"/>
                  <a:pt x="11859" y="7941"/>
                </a:cubicBezTo>
                <a:cubicBezTo>
                  <a:pt x="11871" y="7916"/>
                  <a:pt x="11859" y="7891"/>
                  <a:pt x="11846" y="7879"/>
                </a:cubicBezTo>
                <a:cubicBezTo>
                  <a:pt x="11759" y="7816"/>
                  <a:pt x="11670" y="7765"/>
                  <a:pt x="11595" y="7703"/>
                </a:cubicBezTo>
                <a:lnTo>
                  <a:pt x="11645" y="7640"/>
                </a:lnTo>
                <a:cubicBezTo>
                  <a:pt x="11645" y="7653"/>
                  <a:pt x="11645" y="7665"/>
                  <a:pt x="11658" y="7678"/>
                </a:cubicBezTo>
                <a:cubicBezTo>
                  <a:pt x="11746" y="7740"/>
                  <a:pt x="11834" y="7816"/>
                  <a:pt x="11922" y="7891"/>
                </a:cubicBezTo>
                <a:cubicBezTo>
                  <a:pt x="11928" y="7904"/>
                  <a:pt x="11941" y="7910"/>
                  <a:pt x="11953" y="7910"/>
                </a:cubicBezTo>
                <a:cubicBezTo>
                  <a:pt x="11966" y="7910"/>
                  <a:pt x="11978" y="7904"/>
                  <a:pt x="11985" y="7891"/>
                </a:cubicBezTo>
                <a:cubicBezTo>
                  <a:pt x="12010" y="7879"/>
                  <a:pt x="12010" y="7841"/>
                  <a:pt x="11985" y="7829"/>
                </a:cubicBezTo>
                <a:lnTo>
                  <a:pt x="11720" y="7602"/>
                </a:lnTo>
                <a:cubicBezTo>
                  <a:pt x="11720" y="7589"/>
                  <a:pt x="11695" y="7589"/>
                  <a:pt x="11683" y="7589"/>
                </a:cubicBezTo>
                <a:lnTo>
                  <a:pt x="11708" y="7564"/>
                </a:lnTo>
                <a:lnTo>
                  <a:pt x="12463" y="8206"/>
                </a:lnTo>
                <a:cubicBezTo>
                  <a:pt x="12475" y="8218"/>
                  <a:pt x="12488" y="8223"/>
                  <a:pt x="12501" y="8223"/>
                </a:cubicBezTo>
                <a:cubicBezTo>
                  <a:pt x="12542" y="8223"/>
                  <a:pt x="12577" y="8172"/>
                  <a:pt x="12538" y="8143"/>
                </a:cubicBezTo>
                <a:cubicBezTo>
                  <a:pt x="12387" y="8017"/>
                  <a:pt x="12249" y="7891"/>
                  <a:pt x="12098" y="7765"/>
                </a:cubicBezTo>
                <a:lnTo>
                  <a:pt x="12111" y="7765"/>
                </a:lnTo>
                <a:cubicBezTo>
                  <a:pt x="12123" y="7740"/>
                  <a:pt x="12123" y="7715"/>
                  <a:pt x="12111" y="7690"/>
                </a:cubicBezTo>
                <a:cubicBezTo>
                  <a:pt x="12022" y="7602"/>
                  <a:pt x="11922" y="7539"/>
                  <a:pt x="11821" y="7463"/>
                </a:cubicBezTo>
                <a:lnTo>
                  <a:pt x="11796" y="7463"/>
                </a:lnTo>
                <a:lnTo>
                  <a:pt x="11834" y="7413"/>
                </a:lnTo>
                <a:cubicBezTo>
                  <a:pt x="12035" y="7577"/>
                  <a:pt x="12223" y="7753"/>
                  <a:pt x="12413" y="7941"/>
                </a:cubicBezTo>
                <a:cubicBezTo>
                  <a:pt x="12422" y="7949"/>
                  <a:pt x="12432" y="7952"/>
                  <a:pt x="12442" y="7952"/>
                </a:cubicBezTo>
                <a:cubicBezTo>
                  <a:pt x="12483" y="7952"/>
                  <a:pt x="12518" y="7897"/>
                  <a:pt x="12488" y="7866"/>
                </a:cubicBezTo>
                <a:cubicBezTo>
                  <a:pt x="12299" y="7678"/>
                  <a:pt x="12098" y="7502"/>
                  <a:pt x="11896" y="7338"/>
                </a:cubicBezTo>
                <a:lnTo>
                  <a:pt x="11935" y="7287"/>
                </a:lnTo>
                <a:cubicBezTo>
                  <a:pt x="12047" y="7401"/>
                  <a:pt x="12173" y="7502"/>
                  <a:pt x="12287" y="7602"/>
                </a:cubicBezTo>
                <a:cubicBezTo>
                  <a:pt x="12296" y="7612"/>
                  <a:pt x="12307" y="7616"/>
                  <a:pt x="12318" y="7616"/>
                </a:cubicBezTo>
                <a:cubicBezTo>
                  <a:pt x="12337" y="7616"/>
                  <a:pt x="12354" y="7605"/>
                  <a:pt x="12362" y="7589"/>
                </a:cubicBezTo>
                <a:cubicBezTo>
                  <a:pt x="12651" y="7841"/>
                  <a:pt x="12941" y="8105"/>
                  <a:pt x="13217" y="8357"/>
                </a:cubicBezTo>
                <a:cubicBezTo>
                  <a:pt x="13229" y="8369"/>
                  <a:pt x="13242" y="8374"/>
                  <a:pt x="13253" y="8374"/>
                </a:cubicBezTo>
                <a:cubicBezTo>
                  <a:pt x="13291" y="8374"/>
                  <a:pt x="13318" y="8323"/>
                  <a:pt x="13280" y="8293"/>
                </a:cubicBezTo>
                <a:cubicBezTo>
                  <a:pt x="12979" y="8006"/>
                  <a:pt x="12653" y="7717"/>
                  <a:pt x="12340" y="7441"/>
                </a:cubicBezTo>
                <a:lnTo>
                  <a:pt x="12340" y="7441"/>
                </a:lnTo>
                <a:cubicBezTo>
                  <a:pt x="12343" y="7443"/>
                  <a:pt x="12346" y="7444"/>
                  <a:pt x="12351" y="7444"/>
                </a:cubicBezTo>
                <a:cubicBezTo>
                  <a:pt x="12363" y="7444"/>
                  <a:pt x="12378" y="7435"/>
                  <a:pt x="12387" y="7426"/>
                </a:cubicBezTo>
                <a:cubicBezTo>
                  <a:pt x="12399" y="7413"/>
                  <a:pt x="12413" y="7376"/>
                  <a:pt x="12387" y="7363"/>
                </a:cubicBezTo>
                <a:lnTo>
                  <a:pt x="12274" y="7250"/>
                </a:lnTo>
                <a:lnTo>
                  <a:pt x="12274" y="7250"/>
                </a:lnTo>
                <a:cubicBezTo>
                  <a:pt x="12312" y="7275"/>
                  <a:pt x="12349" y="7313"/>
                  <a:pt x="12387" y="7338"/>
                </a:cubicBezTo>
                <a:cubicBezTo>
                  <a:pt x="12394" y="7341"/>
                  <a:pt x="12402" y="7343"/>
                  <a:pt x="12409" y="7343"/>
                </a:cubicBezTo>
                <a:cubicBezTo>
                  <a:pt x="12430" y="7343"/>
                  <a:pt x="12450" y="7331"/>
                  <a:pt x="12450" y="7313"/>
                </a:cubicBezTo>
                <a:cubicBezTo>
                  <a:pt x="12463" y="7313"/>
                  <a:pt x="12463" y="7313"/>
                  <a:pt x="12463" y="7301"/>
                </a:cubicBezTo>
                <a:cubicBezTo>
                  <a:pt x="12475" y="7301"/>
                  <a:pt x="12488" y="7301"/>
                  <a:pt x="12488" y="7287"/>
                </a:cubicBezTo>
                <a:cubicBezTo>
                  <a:pt x="12513" y="7275"/>
                  <a:pt x="12513" y="7237"/>
                  <a:pt x="12488" y="7225"/>
                </a:cubicBezTo>
                <a:cubicBezTo>
                  <a:pt x="12413" y="7150"/>
                  <a:pt x="12349" y="7086"/>
                  <a:pt x="12274" y="7024"/>
                </a:cubicBezTo>
                <a:lnTo>
                  <a:pt x="12274" y="7024"/>
                </a:lnTo>
                <a:lnTo>
                  <a:pt x="12463" y="7175"/>
                </a:lnTo>
                <a:cubicBezTo>
                  <a:pt x="12475" y="7175"/>
                  <a:pt x="12488" y="7187"/>
                  <a:pt x="12500" y="7187"/>
                </a:cubicBezTo>
                <a:cubicBezTo>
                  <a:pt x="12639" y="7313"/>
                  <a:pt x="12777" y="7451"/>
                  <a:pt x="12928" y="7577"/>
                </a:cubicBezTo>
                <a:cubicBezTo>
                  <a:pt x="12937" y="7589"/>
                  <a:pt x="12948" y="7594"/>
                  <a:pt x="12959" y="7594"/>
                </a:cubicBezTo>
                <a:cubicBezTo>
                  <a:pt x="12994" y="7594"/>
                  <a:pt x="13029" y="7543"/>
                  <a:pt x="12991" y="7514"/>
                </a:cubicBezTo>
                <a:cubicBezTo>
                  <a:pt x="12790" y="7313"/>
                  <a:pt x="12575" y="7124"/>
                  <a:pt x="12374" y="6935"/>
                </a:cubicBezTo>
                <a:cubicBezTo>
                  <a:pt x="12364" y="6925"/>
                  <a:pt x="12353" y="6921"/>
                  <a:pt x="12344" y="6921"/>
                </a:cubicBezTo>
                <a:cubicBezTo>
                  <a:pt x="12330" y="6921"/>
                  <a:pt x="12319" y="6928"/>
                  <a:pt x="12312" y="6935"/>
                </a:cubicBezTo>
                <a:lnTo>
                  <a:pt x="12274" y="6898"/>
                </a:lnTo>
                <a:lnTo>
                  <a:pt x="12262" y="6898"/>
                </a:lnTo>
                <a:lnTo>
                  <a:pt x="12324" y="6823"/>
                </a:lnTo>
                <a:cubicBezTo>
                  <a:pt x="12324" y="6835"/>
                  <a:pt x="12324" y="6848"/>
                  <a:pt x="12337" y="6860"/>
                </a:cubicBezTo>
                <a:cubicBezTo>
                  <a:pt x="12463" y="6960"/>
                  <a:pt x="12575" y="7061"/>
                  <a:pt x="12689" y="7162"/>
                </a:cubicBezTo>
                <a:cubicBezTo>
                  <a:pt x="12701" y="7174"/>
                  <a:pt x="12714" y="7178"/>
                  <a:pt x="12727" y="7178"/>
                </a:cubicBezTo>
                <a:cubicBezTo>
                  <a:pt x="12768" y="7178"/>
                  <a:pt x="12803" y="7128"/>
                  <a:pt x="12765" y="7099"/>
                </a:cubicBezTo>
                <a:cubicBezTo>
                  <a:pt x="12639" y="6999"/>
                  <a:pt x="12525" y="6885"/>
                  <a:pt x="12413" y="6784"/>
                </a:cubicBezTo>
                <a:cubicBezTo>
                  <a:pt x="12399" y="6772"/>
                  <a:pt x="12374" y="6772"/>
                  <a:pt x="12362" y="6772"/>
                </a:cubicBezTo>
                <a:lnTo>
                  <a:pt x="12425" y="6697"/>
                </a:lnTo>
                <a:cubicBezTo>
                  <a:pt x="12425" y="6709"/>
                  <a:pt x="12425" y="6722"/>
                  <a:pt x="12438" y="6722"/>
                </a:cubicBezTo>
                <a:cubicBezTo>
                  <a:pt x="12563" y="6823"/>
                  <a:pt x="12676" y="6935"/>
                  <a:pt x="12802" y="7036"/>
                </a:cubicBezTo>
                <a:cubicBezTo>
                  <a:pt x="12814" y="7049"/>
                  <a:pt x="12827" y="7055"/>
                  <a:pt x="12840" y="7055"/>
                </a:cubicBezTo>
                <a:cubicBezTo>
                  <a:pt x="12852" y="7055"/>
                  <a:pt x="12865" y="7049"/>
                  <a:pt x="12877" y="7036"/>
                </a:cubicBezTo>
                <a:cubicBezTo>
                  <a:pt x="12890" y="7024"/>
                  <a:pt x="12890" y="6986"/>
                  <a:pt x="12877" y="6974"/>
                </a:cubicBezTo>
                <a:cubicBezTo>
                  <a:pt x="12752" y="6860"/>
                  <a:pt x="12626" y="6759"/>
                  <a:pt x="12500" y="6647"/>
                </a:cubicBezTo>
                <a:cubicBezTo>
                  <a:pt x="12500" y="6647"/>
                  <a:pt x="12488" y="6634"/>
                  <a:pt x="12475" y="6634"/>
                </a:cubicBezTo>
                <a:lnTo>
                  <a:pt x="12513" y="6596"/>
                </a:lnTo>
                <a:cubicBezTo>
                  <a:pt x="12966" y="7011"/>
                  <a:pt x="13393" y="7438"/>
                  <a:pt x="13796" y="7891"/>
                </a:cubicBezTo>
                <a:cubicBezTo>
                  <a:pt x="13805" y="7903"/>
                  <a:pt x="13815" y="7908"/>
                  <a:pt x="13825" y="7908"/>
                </a:cubicBezTo>
                <a:cubicBezTo>
                  <a:pt x="13857" y="7908"/>
                  <a:pt x="13887" y="7857"/>
                  <a:pt x="13858" y="7829"/>
                </a:cubicBezTo>
                <a:cubicBezTo>
                  <a:pt x="13531" y="7451"/>
                  <a:pt x="13179" y="7086"/>
                  <a:pt x="12815" y="6747"/>
                </a:cubicBezTo>
                <a:lnTo>
                  <a:pt x="12815" y="6747"/>
                </a:lnTo>
                <a:cubicBezTo>
                  <a:pt x="12830" y="6754"/>
                  <a:pt x="12844" y="6762"/>
                  <a:pt x="12856" y="6762"/>
                </a:cubicBezTo>
                <a:cubicBezTo>
                  <a:pt x="12865" y="6762"/>
                  <a:pt x="12872" y="6758"/>
                  <a:pt x="12877" y="6747"/>
                </a:cubicBezTo>
                <a:cubicBezTo>
                  <a:pt x="12902" y="6734"/>
                  <a:pt x="12902" y="6697"/>
                  <a:pt x="12877" y="6684"/>
                </a:cubicBezTo>
                <a:cubicBezTo>
                  <a:pt x="12790" y="6608"/>
                  <a:pt x="12701" y="6533"/>
                  <a:pt x="12614" y="6471"/>
                </a:cubicBezTo>
                <a:lnTo>
                  <a:pt x="12639" y="6432"/>
                </a:lnTo>
                <a:cubicBezTo>
                  <a:pt x="12739" y="6521"/>
                  <a:pt x="12840" y="6621"/>
                  <a:pt x="12941" y="6709"/>
                </a:cubicBezTo>
                <a:cubicBezTo>
                  <a:pt x="12946" y="6714"/>
                  <a:pt x="12955" y="6718"/>
                  <a:pt x="12966" y="6718"/>
                </a:cubicBezTo>
                <a:cubicBezTo>
                  <a:pt x="12980" y="6718"/>
                  <a:pt x="12996" y="6712"/>
                  <a:pt x="13003" y="6697"/>
                </a:cubicBezTo>
                <a:cubicBezTo>
                  <a:pt x="13016" y="6697"/>
                  <a:pt x="13016" y="6697"/>
                  <a:pt x="13016" y="6684"/>
                </a:cubicBezTo>
                <a:cubicBezTo>
                  <a:pt x="13053" y="6722"/>
                  <a:pt x="13092" y="6747"/>
                  <a:pt x="13117" y="6784"/>
                </a:cubicBezTo>
                <a:cubicBezTo>
                  <a:pt x="13127" y="6793"/>
                  <a:pt x="13139" y="6796"/>
                  <a:pt x="13150" y="6796"/>
                </a:cubicBezTo>
                <a:cubicBezTo>
                  <a:pt x="13189" y="6796"/>
                  <a:pt x="13221" y="6749"/>
                  <a:pt x="13192" y="6709"/>
                </a:cubicBezTo>
                <a:cubicBezTo>
                  <a:pt x="13066" y="6596"/>
                  <a:pt x="12941" y="6471"/>
                  <a:pt x="12802" y="6357"/>
                </a:cubicBezTo>
                <a:cubicBezTo>
                  <a:pt x="12789" y="6351"/>
                  <a:pt x="12777" y="6348"/>
                  <a:pt x="12764" y="6348"/>
                </a:cubicBezTo>
                <a:cubicBezTo>
                  <a:pt x="12752" y="6348"/>
                  <a:pt x="12739" y="6351"/>
                  <a:pt x="12726" y="6357"/>
                </a:cubicBezTo>
                <a:lnTo>
                  <a:pt x="12726" y="6370"/>
                </a:lnTo>
                <a:cubicBezTo>
                  <a:pt x="12714" y="6370"/>
                  <a:pt x="12714" y="6370"/>
                  <a:pt x="12701" y="6357"/>
                </a:cubicBezTo>
                <a:lnTo>
                  <a:pt x="12752" y="6307"/>
                </a:lnTo>
                <a:cubicBezTo>
                  <a:pt x="13028" y="6533"/>
                  <a:pt x="13293" y="6784"/>
                  <a:pt x="13556" y="7036"/>
                </a:cubicBezTo>
                <a:cubicBezTo>
                  <a:pt x="13565" y="7048"/>
                  <a:pt x="13577" y="7053"/>
                  <a:pt x="13588" y="7053"/>
                </a:cubicBezTo>
                <a:cubicBezTo>
                  <a:pt x="13623" y="7053"/>
                  <a:pt x="13658" y="7002"/>
                  <a:pt x="13620" y="6974"/>
                </a:cubicBezTo>
                <a:cubicBezTo>
                  <a:pt x="13481" y="6835"/>
                  <a:pt x="13343" y="6697"/>
                  <a:pt x="13204" y="6571"/>
                </a:cubicBezTo>
                <a:lnTo>
                  <a:pt x="13217" y="6558"/>
                </a:lnTo>
                <a:cubicBezTo>
                  <a:pt x="13229" y="6546"/>
                  <a:pt x="13229" y="6508"/>
                  <a:pt x="13217" y="6496"/>
                </a:cubicBezTo>
                <a:cubicBezTo>
                  <a:pt x="13167" y="6457"/>
                  <a:pt x="13129" y="6420"/>
                  <a:pt x="13092" y="6382"/>
                </a:cubicBezTo>
                <a:cubicBezTo>
                  <a:pt x="13104" y="6382"/>
                  <a:pt x="13104" y="6382"/>
                  <a:pt x="13104" y="6370"/>
                </a:cubicBezTo>
                <a:cubicBezTo>
                  <a:pt x="13117" y="6345"/>
                  <a:pt x="13104" y="6320"/>
                  <a:pt x="13078" y="6307"/>
                </a:cubicBezTo>
                <a:cubicBezTo>
                  <a:pt x="13028" y="6269"/>
                  <a:pt x="12966" y="6219"/>
                  <a:pt x="12902" y="6181"/>
                </a:cubicBezTo>
                <a:cubicBezTo>
                  <a:pt x="12896" y="6175"/>
                  <a:pt x="12887" y="6172"/>
                  <a:pt x="12878" y="6172"/>
                </a:cubicBezTo>
                <a:cubicBezTo>
                  <a:pt x="12868" y="6172"/>
                  <a:pt x="12859" y="6175"/>
                  <a:pt x="12852" y="6181"/>
                </a:cubicBezTo>
                <a:lnTo>
                  <a:pt x="12916" y="6105"/>
                </a:lnTo>
                <a:cubicBezTo>
                  <a:pt x="12991" y="6181"/>
                  <a:pt x="13053" y="6269"/>
                  <a:pt x="13129" y="6345"/>
                </a:cubicBezTo>
                <a:cubicBezTo>
                  <a:pt x="13134" y="6355"/>
                  <a:pt x="13144" y="6359"/>
                  <a:pt x="13154" y="6359"/>
                </a:cubicBezTo>
                <a:cubicBezTo>
                  <a:pt x="13169" y="6359"/>
                  <a:pt x="13185" y="6352"/>
                  <a:pt x="13192" y="6345"/>
                </a:cubicBezTo>
                <a:lnTo>
                  <a:pt x="13204" y="6345"/>
                </a:lnTo>
                <a:cubicBezTo>
                  <a:pt x="13211" y="6357"/>
                  <a:pt x="13223" y="6364"/>
                  <a:pt x="13236" y="6364"/>
                </a:cubicBezTo>
                <a:cubicBezTo>
                  <a:pt x="13249" y="6364"/>
                  <a:pt x="13261" y="6357"/>
                  <a:pt x="13268" y="6345"/>
                </a:cubicBezTo>
                <a:cubicBezTo>
                  <a:pt x="13280" y="6332"/>
                  <a:pt x="13293" y="6320"/>
                  <a:pt x="13280" y="6294"/>
                </a:cubicBezTo>
                <a:lnTo>
                  <a:pt x="13280" y="6294"/>
                </a:lnTo>
                <a:cubicBezTo>
                  <a:pt x="13569" y="6583"/>
                  <a:pt x="13858" y="6860"/>
                  <a:pt x="14148" y="7137"/>
                </a:cubicBezTo>
                <a:cubicBezTo>
                  <a:pt x="14159" y="7145"/>
                  <a:pt x="14170" y="7148"/>
                  <a:pt x="14181" y="7148"/>
                </a:cubicBezTo>
                <a:cubicBezTo>
                  <a:pt x="14220" y="7148"/>
                  <a:pt x="14250" y="7101"/>
                  <a:pt x="14210" y="7061"/>
                </a:cubicBezTo>
                <a:cubicBezTo>
                  <a:pt x="13908" y="6772"/>
                  <a:pt x="13607" y="6483"/>
                  <a:pt x="13318" y="6194"/>
                </a:cubicBezTo>
                <a:lnTo>
                  <a:pt x="13318" y="6194"/>
                </a:lnTo>
                <a:cubicBezTo>
                  <a:pt x="13355" y="6219"/>
                  <a:pt x="13393" y="6256"/>
                  <a:pt x="13431" y="6294"/>
                </a:cubicBezTo>
                <a:cubicBezTo>
                  <a:pt x="13442" y="6306"/>
                  <a:pt x="13455" y="6311"/>
                  <a:pt x="13467" y="6311"/>
                </a:cubicBezTo>
                <a:cubicBezTo>
                  <a:pt x="13504" y="6311"/>
                  <a:pt x="13532" y="6260"/>
                  <a:pt x="13494" y="6231"/>
                </a:cubicBezTo>
                <a:cubicBezTo>
                  <a:pt x="13494" y="6219"/>
                  <a:pt x="13481" y="6206"/>
                  <a:pt x="13469" y="6206"/>
                </a:cubicBezTo>
                <a:cubicBezTo>
                  <a:pt x="13480" y="6183"/>
                  <a:pt x="13481" y="6159"/>
                  <a:pt x="13471" y="6146"/>
                </a:cubicBezTo>
                <a:lnTo>
                  <a:pt x="13471" y="6146"/>
                </a:lnTo>
                <a:cubicBezTo>
                  <a:pt x="13483" y="6158"/>
                  <a:pt x="13494" y="6169"/>
                  <a:pt x="13506" y="6181"/>
                </a:cubicBezTo>
                <a:cubicBezTo>
                  <a:pt x="13517" y="6192"/>
                  <a:pt x="13530" y="6197"/>
                  <a:pt x="13541" y="6197"/>
                </a:cubicBezTo>
                <a:cubicBezTo>
                  <a:pt x="13569" y="6197"/>
                  <a:pt x="13595" y="6170"/>
                  <a:pt x="13595" y="6144"/>
                </a:cubicBezTo>
                <a:cubicBezTo>
                  <a:pt x="13607" y="6144"/>
                  <a:pt x="13620" y="6131"/>
                  <a:pt x="13632" y="6131"/>
                </a:cubicBezTo>
                <a:cubicBezTo>
                  <a:pt x="13771" y="6256"/>
                  <a:pt x="13908" y="6395"/>
                  <a:pt x="14047" y="6521"/>
                </a:cubicBezTo>
                <a:cubicBezTo>
                  <a:pt x="14059" y="6533"/>
                  <a:pt x="14072" y="6538"/>
                  <a:pt x="14083" y="6538"/>
                </a:cubicBezTo>
                <a:cubicBezTo>
                  <a:pt x="14121" y="6538"/>
                  <a:pt x="14151" y="6487"/>
                  <a:pt x="14123" y="6457"/>
                </a:cubicBezTo>
                <a:cubicBezTo>
                  <a:pt x="13984" y="6320"/>
                  <a:pt x="13846" y="6181"/>
                  <a:pt x="13707" y="6055"/>
                </a:cubicBezTo>
                <a:cubicBezTo>
                  <a:pt x="13732" y="6043"/>
                  <a:pt x="13758" y="6005"/>
                  <a:pt x="13720" y="5968"/>
                </a:cubicBezTo>
                <a:lnTo>
                  <a:pt x="13343" y="5590"/>
                </a:lnTo>
                <a:lnTo>
                  <a:pt x="13380" y="5540"/>
                </a:lnTo>
                <a:lnTo>
                  <a:pt x="13456" y="5615"/>
                </a:lnTo>
                <a:cubicBezTo>
                  <a:pt x="13431" y="5628"/>
                  <a:pt x="13431" y="5666"/>
                  <a:pt x="13456" y="5678"/>
                </a:cubicBezTo>
                <a:lnTo>
                  <a:pt x="13607" y="5829"/>
                </a:lnTo>
                <a:cubicBezTo>
                  <a:pt x="13613" y="5835"/>
                  <a:pt x="13626" y="5839"/>
                  <a:pt x="13638" y="5839"/>
                </a:cubicBezTo>
                <a:cubicBezTo>
                  <a:pt x="13651" y="5839"/>
                  <a:pt x="13663" y="5835"/>
                  <a:pt x="13670" y="5829"/>
                </a:cubicBezTo>
                <a:cubicBezTo>
                  <a:pt x="13682" y="5817"/>
                  <a:pt x="13682" y="5804"/>
                  <a:pt x="13682" y="5791"/>
                </a:cubicBezTo>
                <a:cubicBezTo>
                  <a:pt x="13695" y="5778"/>
                  <a:pt x="13695" y="5778"/>
                  <a:pt x="13707" y="5778"/>
                </a:cubicBezTo>
                <a:lnTo>
                  <a:pt x="13707" y="5766"/>
                </a:lnTo>
                <a:cubicBezTo>
                  <a:pt x="13997" y="6043"/>
                  <a:pt x="14286" y="6332"/>
                  <a:pt x="14550" y="6621"/>
                </a:cubicBezTo>
                <a:cubicBezTo>
                  <a:pt x="14563" y="6634"/>
                  <a:pt x="14577" y="6640"/>
                  <a:pt x="14590" y="6640"/>
                </a:cubicBezTo>
                <a:cubicBezTo>
                  <a:pt x="14626" y="6640"/>
                  <a:pt x="14653" y="6595"/>
                  <a:pt x="14626" y="6558"/>
                </a:cubicBezTo>
                <a:cubicBezTo>
                  <a:pt x="14437" y="6345"/>
                  <a:pt x="14235" y="6144"/>
                  <a:pt x="14034" y="5942"/>
                </a:cubicBezTo>
                <a:cubicBezTo>
                  <a:pt x="14059" y="5929"/>
                  <a:pt x="14059" y="5904"/>
                  <a:pt x="14034" y="5879"/>
                </a:cubicBezTo>
                <a:cubicBezTo>
                  <a:pt x="13972" y="5804"/>
                  <a:pt x="13908" y="5741"/>
                  <a:pt x="13833" y="5666"/>
                </a:cubicBezTo>
                <a:cubicBezTo>
                  <a:pt x="13833" y="5653"/>
                  <a:pt x="13833" y="5641"/>
                  <a:pt x="13821" y="5628"/>
                </a:cubicBezTo>
                <a:cubicBezTo>
                  <a:pt x="13720" y="5540"/>
                  <a:pt x="13632" y="5451"/>
                  <a:pt x="13531" y="5364"/>
                </a:cubicBezTo>
                <a:lnTo>
                  <a:pt x="13566" y="5323"/>
                </a:lnTo>
                <a:lnTo>
                  <a:pt x="13566" y="5323"/>
                </a:lnTo>
                <a:cubicBezTo>
                  <a:pt x="13560" y="5345"/>
                  <a:pt x="13572" y="5365"/>
                  <a:pt x="13595" y="5376"/>
                </a:cubicBezTo>
                <a:cubicBezTo>
                  <a:pt x="13720" y="5465"/>
                  <a:pt x="13833" y="5565"/>
                  <a:pt x="13934" y="5678"/>
                </a:cubicBezTo>
                <a:cubicBezTo>
                  <a:pt x="13947" y="5691"/>
                  <a:pt x="13959" y="5691"/>
                  <a:pt x="13959" y="5691"/>
                </a:cubicBezTo>
                <a:cubicBezTo>
                  <a:pt x="14022" y="5753"/>
                  <a:pt x="14072" y="5804"/>
                  <a:pt x="14123" y="5867"/>
                </a:cubicBezTo>
                <a:cubicBezTo>
                  <a:pt x="14132" y="5885"/>
                  <a:pt x="14147" y="5897"/>
                  <a:pt x="14165" y="5897"/>
                </a:cubicBezTo>
                <a:cubicBezTo>
                  <a:pt x="14172" y="5897"/>
                  <a:pt x="14178" y="5895"/>
                  <a:pt x="14185" y="5892"/>
                </a:cubicBezTo>
                <a:cubicBezTo>
                  <a:pt x="14210" y="5879"/>
                  <a:pt x="14223" y="5842"/>
                  <a:pt x="14210" y="5817"/>
                </a:cubicBezTo>
                <a:cubicBezTo>
                  <a:pt x="14148" y="5741"/>
                  <a:pt x="14085" y="5678"/>
                  <a:pt x="14009" y="5602"/>
                </a:cubicBezTo>
                <a:lnTo>
                  <a:pt x="14009" y="5602"/>
                </a:lnTo>
                <a:cubicBezTo>
                  <a:pt x="14047" y="5628"/>
                  <a:pt x="14072" y="5653"/>
                  <a:pt x="14098" y="5678"/>
                </a:cubicBezTo>
                <a:cubicBezTo>
                  <a:pt x="14109" y="5690"/>
                  <a:pt x="14122" y="5695"/>
                  <a:pt x="14134" y="5695"/>
                </a:cubicBezTo>
                <a:cubicBezTo>
                  <a:pt x="14172" y="5695"/>
                  <a:pt x="14201" y="5644"/>
                  <a:pt x="14173" y="5615"/>
                </a:cubicBezTo>
                <a:lnTo>
                  <a:pt x="14173" y="5615"/>
                </a:lnTo>
                <a:cubicBezTo>
                  <a:pt x="14311" y="5753"/>
                  <a:pt x="14462" y="5904"/>
                  <a:pt x="14613" y="6043"/>
                </a:cubicBezTo>
                <a:cubicBezTo>
                  <a:pt x="14622" y="6055"/>
                  <a:pt x="14633" y="6060"/>
                  <a:pt x="14644" y="6060"/>
                </a:cubicBezTo>
                <a:cubicBezTo>
                  <a:pt x="14680" y="6060"/>
                  <a:pt x="14714" y="6009"/>
                  <a:pt x="14676" y="5980"/>
                </a:cubicBezTo>
                <a:cubicBezTo>
                  <a:pt x="14537" y="5829"/>
                  <a:pt x="14386" y="5691"/>
                  <a:pt x="14248" y="5552"/>
                </a:cubicBezTo>
                <a:cubicBezTo>
                  <a:pt x="14286" y="5552"/>
                  <a:pt x="14324" y="5502"/>
                  <a:pt x="14286" y="5465"/>
                </a:cubicBezTo>
                <a:cubicBezTo>
                  <a:pt x="14210" y="5376"/>
                  <a:pt x="14135" y="5301"/>
                  <a:pt x="14047" y="5225"/>
                </a:cubicBezTo>
                <a:cubicBezTo>
                  <a:pt x="14009" y="5188"/>
                  <a:pt x="13972" y="5150"/>
                  <a:pt x="13922" y="5124"/>
                </a:cubicBezTo>
                <a:cubicBezTo>
                  <a:pt x="13892" y="5096"/>
                  <a:pt x="13863" y="5066"/>
                  <a:pt x="13828" y="5066"/>
                </a:cubicBezTo>
                <a:cubicBezTo>
                  <a:pt x="13818" y="5066"/>
                  <a:pt x="13807" y="5069"/>
                  <a:pt x="13796" y="5074"/>
                </a:cubicBezTo>
                <a:cubicBezTo>
                  <a:pt x="13783" y="5074"/>
                  <a:pt x="13771" y="5087"/>
                  <a:pt x="13771" y="5087"/>
                </a:cubicBezTo>
                <a:cubicBezTo>
                  <a:pt x="13771" y="5087"/>
                  <a:pt x="13768" y="5087"/>
                  <a:pt x="13765" y="5088"/>
                </a:cubicBezTo>
                <a:lnTo>
                  <a:pt x="13765" y="5088"/>
                </a:lnTo>
                <a:lnTo>
                  <a:pt x="13808" y="5024"/>
                </a:lnTo>
                <a:close/>
                <a:moveTo>
                  <a:pt x="13104" y="24440"/>
                </a:moveTo>
                <a:cubicBezTo>
                  <a:pt x="13092" y="24440"/>
                  <a:pt x="13078" y="24453"/>
                  <a:pt x="13078" y="24465"/>
                </a:cubicBezTo>
                <a:cubicBezTo>
                  <a:pt x="13066" y="24490"/>
                  <a:pt x="13066" y="24515"/>
                  <a:pt x="13092" y="24529"/>
                </a:cubicBezTo>
                <a:cubicBezTo>
                  <a:pt x="13154" y="24554"/>
                  <a:pt x="13204" y="24579"/>
                  <a:pt x="13255" y="24604"/>
                </a:cubicBezTo>
                <a:lnTo>
                  <a:pt x="13293" y="24604"/>
                </a:lnTo>
                <a:cubicBezTo>
                  <a:pt x="13305" y="24604"/>
                  <a:pt x="13318" y="24591"/>
                  <a:pt x="13330" y="24579"/>
                </a:cubicBezTo>
                <a:cubicBezTo>
                  <a:pt x="13330" y="24566"/>
                  <a:pt x="13330" y="24529"/>
                  <a:pt x="13305" y="24515"/>
                </a:cubicBezTo>
                <a:cubicBezTo>
                  <a:pt x="13255" y="24490"/>
                  <a:pt x="13192" y="24465"/>
                  <a:pt x="13142" y="24440"/>
                </a:cubicBezTo>
                <a:close/>
                <a:moveTo>
                  <a:pt x="13657" y="24503"/>
                </a:moveTo>
                <a:cubicBezTo>
                  <a:pt x="13707" y="24529"/>
                  <a:pt x="13758" y="24566"/>
                  <a:pt x="13808" y="24591"/>
                </a:cubicBezTo>
                <a:cubicBezTo>
                  <a:pt x="13808" y="24591"/>
                  <a:pt x="13808" y="24604"/>
                  <a:pt x="13796" y="24604"/>
                </a:cubicBezTo>
                <a:cubicBezTo>
                  <a:pt x="13771" y="24591"/>
                  <a:pt x="13758" y="24579"/>
                  <a:pt x="13732" y="24566"/>
                </a:cubicBezTo>
                <a:cubicBezTo>
                  <a:pt x="13720" y="24554"/>
                  <a:pt x="13707" y="24554"/>
                  <a:pt x="13695" y="24541"/>
                </a:cubicBezTo>
                <a:cubicBezTo>
                  <a:pt x="13682" y="24541"/>
                  <a:pt x="13670" y="24529"/>
                  <a:pt x="13657" y="24529"/>
                </a:cubicBezTo>
                <a:lnTo>
                  <a:pt x="13657" y="24503"/>
                </a:lnTo>
                <a:close/>
                <a:moveTo>
                  <a:pt x="14437" y="24666"/>
                </a:moveTo>
                <a:lnTo>
                  <a:pt x="14437" y="24679"/>
                </a:lnTo>
                <a:lnTo>
                  <a:pt x="14411" y="24679"/>
                </a:lnTo>
                <a:cubicBezTo>
                  <a:pt x="14425" y="24679"/>
                  <a:pt x="14437" y="24679"/>
                  <a:pt x="14437" y="24666"/>
                </a:cubicBezTo>
                <a:close/>
                <a:moveTo>
                  <a:pt x="9433" y="24372"/>
                </a:moveTo>
                <a:cubicBezTo>
                  <a:pt x="9466" y="24372"/>
                  <a:pt x="9496" y="24384"/>
                  <a:pt x="9532" y="24403"/>
                </a:cubicBezTo>
                <a:cubicBezTo>
                  <a:pt x="9532" y="24415"/>
                  <a:pt x="9545" y="24415"/>
                  <a:pt x="9545" y="24428"/>
                </a:cubicBezTo>
                <a:cubicBezTo>
                  <a:pt x="9571" y="24453"/>
                  <a:pt x="9596" y="24490"/>
                  <a:pt x="9596" y="24529"/>
                </a:cubicBezTo>
                <a:cubicBezTo>
                  <a:pt x="9608" y="24579"/>
                  <a:pt x="9596" y="24629"/>
                  <a:pt x="9557" y="24666"/>
                </a:cubicBezTo>
                <a:cubicBezTo>
                  <a:pt x="9528" y="24718"/>
                  <a:pt x="9473" y="24744"/>
                  <a:pt x="9417" y="24744"/>
                </a:cubicBezTo>
                <a:cubicBezTo>
                  <a:pt x="9378" y="24744"/>
                  <a:pt x="9337" y="24731"/>
                  <a:pt x="9306" y="24705"/>
                </a:cubicBezTo>
                <a:cubicBezTo>
                  <a:pt x="9269" y="24679"/>
                  <a:pt x="9244" y="24629"/>
                  <a:pt x="9230" y="24579"/>
                </a:cubicBezTo>
                <a:cubicBezTo>
                  <a:pt x="9230" y="24529"/>
                  <a:pt x="9244" y="24478"/>
                  <a:pt x="9269" y="24440"/>
                </a:cubicBezTo>
                <a:cubicBezTo>
                  <a:pt x="9294" y="24403"/>
                  <a:pt x="9344" y="24378"/>
                  <a:pt x="9394" y="24378"/>
                </a:cubicBezTo>
                <a:cubicBezTo>
                  <a:pt x="9408" y="24374"/>
                  <a:pt x="9421" y="24372"/>
                  <a:pt x="9433" y="24372"/>
                </a:cubicBezTo>
                <a:close/>
                <a:moveTo>
                  <a:pt x="9422" y="24274"/>
                </a:moveTo>
                <a:cubicBezTo>
                  <a:pt x="9409" y="24274"/>
                  <a:pt x="9395" y="24275"/>
                  <a:pt x="9381" y="24277"/>
                </a:cubicBezTo>
                <a:cubicBezTo>
                  <a:pt x="9306" y="24289"/>
                  <a:pt x="9230" y="24327"/>
                  <a:pt x="9193" y="24390"/>
                </a:cubicBezTo>
                <a:cubicBezTo>
                  <a:pt x="9143" y="24440"/>
                  <a:pt x="9130" y="24515"/>
                  <a:pt x="9130" y="24591"/>
                </a:cubicBezTo>
                <a:cubicBezTo>
                  <a:pt x="9143" y="24654"/>
                  <a:pt x="9168" y="24717"/>
                  <a:pt x="9218" y="24755"/>
                </a:cubicBezTo>
                <a:cubicBezTo>
                  <a:pt x="9230" y="24767"/>
                  <a:pt x="9230" y="24780"/>
                  <a:pt x="9244" y="24780"/>
                </a:cubicBezTo>
                <a:cubicBezTo>
                  <a:pt x="9296" y="24822"/>
                  <a:pt x="9357" y="24842"/>
                  <a:pt x="9418" y="24842"/>
                </a:cubicBezTo>
                <a:cubicBezTo>
                  <a:pt x="9503" y="24842"/>
                  <a:pt x="9587" y="24803"/>
                  <a:pt x="9646" y="24730"/>
                </a:cubicBezTo>
                <a:cubicBezTo>
                  <a:pt x="9683" y="24666"/>
                  <a:pt x="9708" y="24591"/>
                  <a:pt x="9696" y="24515"/>
                </a:cubicBezTo>
                <a:cubicBezTo>
                  <a:pt x="9683" y="24440"/>
                  <a:pt x="9646" y="24378"/>
                  <a:pt x="9583" y="24327"/>
                </a:cubicBezTo>
                <a:cubicBezTo>
                  <a:pt x="9541" y="24296"/>
                  <a:pt x="9483" y="24274"/>
                  <a:pt x="9422" y="24274"/>
                </a:cubicBezTo>
                <a:close/>
                <a:moveTo>
                  <a:pt x="14324" y="24855"/>
                </a:moveTo>
                <a:lnTo>
                  <a:pt x="14299" y="24893"/>
                </a:lnTo>
                <a:cubicBezTo>
                  <a:pt x="14299" y="24881"/>
                  <a:pt x="14299" y="24881"/>
                  <a:pt x="14286" y="24881"/>
                </a:cubicBezTo>
                <a:cubicBezTo>
                  <a:pt x="14299" y="24881"/>
                  <a:pt x="14299" y="24881"/>
                  <a:pt x="14299" y="24868"/>
                </a:cubicBezTo>
                <a:cubicBezTo>
                  <a:pt x="14299" y="24868"/>
                  <a:pt x="14299" y="24855"/>
                  <a:pt x="14311" y="24855"/>
                </a:cubicBezTo>
                <a:close/>
                <a:moveTo>
                  <a:pt x="11028" y="24536"/>
                </a:moveTo>
                <a:cubicBezTo>
                  <a:pt x="11065" y="24536"/>
                  <a:pt x="11101" y="24550"/>
                  <a:pt x="11130" y="24579"/>
                </a:cubicBezTo>
                <a:lnTo>
                  <a:pt x="11142" y="24591"/>
                </a:lnTo>
                <a:cubicBezTo>
                  <a:pt x="11205" y="24654"/>
                  <a:pt x="11217" y="24767"/>
                  <a:pt x="11167" y="24842"/>
                </a:cubicBezTo>
                <a:cubicBezTo>
                  <a:pt x="11130" y="24881"/>
                  <a:pt x="11092" y="24906"/>
                  <a:pt x="11041" y="24906"/>
                </a:cubicBezTo>
                <a:cubicBezTo>
                  <a:pt x="11029" y="24909"/>
                  <a:pt x="11016" y="24910"/>
                  <a:pt x="11004" y="24910"/>
                </a:cubicBezTo>
                <a:cubicBezTo>
                  <a:pt x="10967" y="24910"/>
                  <a:pt x="10931" y="24896"/>
                  <a:pt x="10903" y="24868"/>
                </a:cubicBezTo>
                <a:cubicBezTo>
                  <a:pt x="10815" y="24805"/>
                  <a:pt x="10803" y="24691"/>
                  <a:pt x="10865" y="24616"/>
                </a:cubicBezTo>
                <a:cubicBezTo>
                  <a:pt x="10890" y="24579"/>
                  <a:pt x="10941" y="24554"/>
                  <a:pt x="10991" y="24541"/>
                </a:cubicBezTo>
                <a:cubicBezTo>
                  <a:pt x="11003" y="24538"/>
                  <a:pt x="11016" y="24536"/>
                  <a:pt x="11028" y="24536"/>
                </a:cubicBezTo>
                <a:close/>
                <a:moveTo>
                  <a:pt x="12710" y="24602"/>
                </a:moveTo>
                <a:cubicBezTo>
                  <a:pt x="12750" y="24602"/>
                  <a:pt x="12791" y="24615"/>
                  <a:pt x="12827" y="24641"/>
                </a:cubicBezTo>
                <a:lnTo>
                  <a:pt x="12840" y="24654"/>
                </a:lnTo>
                <a:cubicBezTo>
                  <a:pt x="12865" y="24679"/>
                  <a:pt x="12890" y="24717"/>
                  <a:pt x="12890" y="24767"/>
                </a:cubicBezTo>
                <a:cubicBezTo>
                  <a:pt x="12902" y="24817"/>
                  <a:pt x="12890" y="24855"/>
                  <a:pt x="12852" y="24906"/>
                </a:cubicBezTo>
                <a:cubicBezTo>
                  <a:pt x="12827" y="24943"/>
                  <a:pt x="12790" y="24968"/>
                  <a:pt x="12739" y="24968"/>
                </a:cubicBezTo>
                <a:cubicBezTo>
                  <a:pt x="12727" y="24971"/>
                  <a:pt x="12714" y="24973"/>
                  <a:pt x="12702" y="24973"/>
                </a:cubicBezTo>
                <a:cubicBezTo>
                  <a:pt x="12665" y="24973"/>
                  <a:pt x="12629" y="24959"/>
                  <a:pt x="12601" y="24931"/>
                </a:cubicBezTo>
                <a:cubicBezTo>
                  <a:pt x="12563" y="24906"/>
                  <a:pt x="12538" y="24855"/>
                  <a:pt x="12525" y="24817"/>
                </a:cubicBezTo>
                <a:cubicBezTo>
                  <a:pt x="12525" y="24767"/>
                  <a:pt x="12538" y="24717"/>
                  <a:pt x="12563" y="24679"/>
                </a:cubicBezTo>
                <a:cubicBezTo>
                  <a:pt x="12600" y="24628"/>
                  <a:pt x="12654" y="24602"/>
                  <a:pt x="12710" y="24602"/>
                </a:cubicBezTo>
                <a:close/>
                <a:moveTo>
                  <a:pt x="11017" y="24437"/>
                </a:moveTo>
                <a:cubicBezTo>
                  <a:pt x="11004" y="24437"/>
                  <a:pt x="10992" y="24438"/>
                  <a:pt x="10979" y="24440"/>
                </a:cubicBezTo>
                <a:cubicBezTo>
                  <a:pt x="10903" y="24453"/>
                  <a:pt x="10840" y="24490"/>
                  <a:pt x="10790" y="24554"/>
                </a:cubicBezTo>
                <a:cubicBezTo>
                  <a:pt x="10702" y="24666"/>
                  <a:pt x="10714" y="24830"/>
                  <a:pt x="10815" y="24931"/>
                </a:cubicBezTo>
                <a:cubicBezTo>
                  <a:pt x="10828" y="24931"/>
                  <a:pt x="10828" y="24943"/>
                  <a:pt x="10840" y="24956"/>
                </a:cubicBezTo>
                <a:cubicBezTo>
                  <a:pt x="10893" y="24987"/>
                  <a:pt x="10953" y="25009"/>
                  <a:pt x="11015" y="25009"/>
                </a:cubicBezTo>
                <a:cubicBezTo>
                  <a:pt x="11028" y="25009"/>
                  <a:pt x="11041" y="25008"/>
                  <a:pt x="11054" y="25006"/>
                </a:cubicBezTo>
                <a:cubicBezTo>
                  <a:pt x="11130" y="24993"/>
                  <a:pt x="11192" y="24956"/>
                  <a:pt x="11243" y="24893"/>
                </a:cubicBezTo>
                <a:cubicBezTo>
                  <a:pt x="11331" y="24767"/>
                  <a:pt x="11306" y="24591"/>
                  <a:pt x="11180" y="24503"/>
                </a:cubicBezTo>
                <a:cubicBezTo>
                  <a:pt x="11138" y="24461"/>
                  <a:pt x="11079" y="24437"/>
                  <a:pt x="11017" y="24437"/>
                </a:cubicBezTo>
                <a:close/>
                <a:moveTo>
                  <a:pt x="3484" y="24755"/>
                </a:moveTo>
                <a:lnTo>
                  <a:pt x="4118" y="25028"/>
                </a:lnTo>
                <a:lnTo>
                  <a:pt x="4118" y="25028"/>
                </a:lnTo>
                <a:cubicBezTo>
                  <a:pt x="3982" y="24983"/>
                  <a:pt x="3845" y="24937"/>
                  <a:pt x="3697" y="24881"/>
                </a:cubicBezTo>
                <a:cubicBezTo>
                  <a:pt x="3622" y="24842"/>
                  <a:pt x="3534" y="24805"/>
                  <a:pt x="3446" y="24767"/>
                </a:cubicBezTo>
                <a:lnTo>
                  <a:pt x="3459" y="24767"/>
                </a:lnTo>
                <a:cubicBezTo>
                  <a:pt x="3471" y="24767"/>
                  <a:pt x="3471" y="24755"/>
                  <a:pt x="3484" y="24755"/>
                </a:cubicBezTo>
                <a:close/>
                <a:moveTo>
                  <a:pt x="13796" y="24805"/>
                </a:moveTo>
                <a:cubicBezTo>
                  <a:pt x="13833" y="24817"/>
                  <a:pt x="13858" y="24842"/>
                  <a:pt x="13896" y="24855"/>
                </a:cubicBezTo>
                <a:cubicBezTo>
                  <a:pt x="13997" y="24918"/>
                  <a:pt x="14110" y="24968"/>
                  <a:pt x="14210" y="25032"/>
                </a:cubicBezTo>
                <a:lnTo>
                  <a:pt x="14198" y="25044"/>
                </a:lnTo>
                <a:lnTo>
                  <a:pt x="14009" y="24931"/>
                </a:lnTo>
                <a:cubicBezTo>
                  <a:pt x="13972" y="24906"/>
                  <a:pt x="13934" y="24881"/>
                  <a:pt x="13883" y="24855"/>
                </a:cubicBezTo>
                <a:cubicBezTo>
                  <a:pt x="13858" y="24842"/>
                  <a:pt x="13821" y="24830"/>
                  <a:pt x="13796" y="24805"/>
                </a:cubicBezTo>
                <a:close/>
                <a:moveTo>
                  <a:pt x="12704" y="24504"/>
                </a:moveTo>
                <a:cubicBezTo>
                  <a:pt x="12620" y="24504"/>
                  <a:pt x="12539" y="24543"/>
                  <a:pt x="12488" y="24616"/>
                </a:cubicBezTo>
                <a:cubicBezTo>
                  <a:pt x="12438" y="24679"/>
                  <a:pt x="12425" y="24755"/>
                  <a:pt x="12425" y="24830"/>
                </a:cubicBezTo>
                <a:cubicBezTo>
                  <a:pt x="12438" y="24893"/>
                  <a:pt x="12463" y="24943"/>
                  <a:pt x="12513" y="24993"/>
                </a:cubicBezTo>
                <a:cubicBezTo>
                  <a:pt x="12525" y="24993"/>
                  <a:pt x="12525" y="25006"/>
                  <a:pt x="12538" y="25018"/>
                </a:cubicBezTo>
                <a:cubicBezTo>
                  <a:pt x="12589" y="25050"/>
                  <a:pt x="12649" y="25072"/>
                  <a:pt x="12710" y="25072"/>
                </a:cubicBezTo>
                <a:cubicBezTo>
                  <a:pt x="12724" y="25072"/>
                  <a:pt x="12738" y="25071"/>
                  <a:pt x="12752" y="25069"/>
                </a:cubicBezTo>
                <a:cubicBezTo>
                  <a:pt x="12827" y="25057"/>
                  <a:pt x="12890" y="25018"/>
                  <a:pt x="12941" y="24956"/>
                </a:cubicBezTo>
                <a:cubicBezTo>
                  <a:pt x="12978" y="24893"/>
                  <a:pt x="13003" y="24830"/>
                  <a:pt x="12991" y="24755"/>
                </a:cubicBezTo>
                <a:cubicBezTo>
                  <a:pt x="12978" y="24679"/>
                  <a:pt x="12941" y="24604"/>
                  <a:pt x="12877" y="24566"/>
                </a:cubicBezTo>
                <a:cubicBezTo>
                  <a:pt x="12825" y="24524"/>
                  <a:pt x="12764" y="24504"/>
                  <a:pt x="12704" y="24504"/>
                </a:cubicBezTo>
                <a:close/>
                <a:moveTo>
                  <a:pt x="3996" y="25090"/>
                </a:moveTo>
                <a:cubicBezTo>
                  <a:pt x="4001" y="25090"/>
                  <a:pt x="4007" y="25092"/>
                  <a:pt x="4012" y="25094"/>
                </a:cubicBezTo>
                <a:cubicBezTo>
                  <a:pt x="4028" y="25101"/>
                  <a:pt x="4044" y="25108"/>
                  <a:pt x="4060" y="25115"/>
                </a:cubicBezTo>
                <a:lnTo>
                  <a:pt x="4060" y="25115"/>
                </a:lnTo>
                <a:cubicBezTo>
                  <a:pt x="4039" y="25107"/>
                  <a:pt x="4018" y="25098"/>
                  <a:pt x="3996" y="25090"/>
                </a:cubicBezTo>
                <a:close/>
                <a:moveTo>
                  <a:pt x="3031" y="24956"/>
                </a:moveTo>
                <a:cubicBezTo>
                  <a:pt x="3043" y="24968"/>
                  <a:pt x="3069" y="24981"/>
                  <a:pt x="3082" y="24993"/>
                </a:cubicBezTo>
                <a:cubicBezTo>
                  <a:pt x="3082" y="24993"/>
                  <a:pt x="3094" y="25006"/>
                  <a:pt x="3107" y="25006"/>
                </a:cubicBezTo>
                <a:cubicBezTo>
                  <a:pt x="3107" y="25018"/>
                  <a:pt x="3119" y="25032"/>
                  <a:pt x="3144" y="25044"/>
                </a:cubicBezTo>
                <a:cubicBezTo>
                  <a:pt x="3169" y="25057"/>
                  <a:pt x="3194" y="25069"/>
                  <a:pt x="3233" y="25069"/>
                </a:cubicBezTo>
                <a:cubicBezTo>
                  <a:pt x="3258" y="25094"/>
                  <a:pt x="3283" y="25107"/>
                  <a:pt x="3308" y="25119"/>
                </a:cubicBezTo>
                <a:cubicBezTo>
                  <a:pt x="3233" y="25094"/>
                  <a:pt x="3144" y="25069"/>
                  <a:pt x="3069" y="25032"/>
                </a:cubicBezTo>
                <a:cubicBezTo>
                  <a:pt x="3062" y="25028"/>
                  <a:pt x="3055" y="25026"/>
                  <a:pt x="3049" y="25026"/>
                </a:cubicBezTo>
                <a:cubicBezTo>
                  <a:pt x="3031" y="25026"/>
                  <a:pt x="3015" y="25038"/>
                  <a:pt x="3006" y="25057"/>
                </a:cubicBezTo>
                <a:lnTo>
                  <a:pt x="2931" y="25018"/>
                </a:lnTo>
                <a:cubicBezTo>
                  <a:pt x="2956" y="24993"/>
                  <a:pt x="2981" y="24981"/>
                  <a:pt x="2993" y="24968"/>
                </a:cubicBezTo>
                <a:cubicBezTo>
                  <a:pt x="3006" y="24968"/>
                  <a:pt x="3018" y="24968"/>
                  <a:pt x="3031" y="24956"/>
                </a:cubicBezTo>
                <a:close/>
                <a:moveTo>
                  <a:pt x="2554" y="24931"/>
                </a:moveTo>
                <a:cubicBezTo>
                  <a:pt x="2591" y="24981"/>
                  <a:pt x="2616" y="25018"/>
                  <a:pt x="2654" y="25057"/>
                </a:cubicBezTo>
                <a:cubicBezTo>
                  <a:pt x="2666" y="25082"/>
                  <a:pt x="2679" y="25094"/>
                  <a:pt x="2691" y="25107"/>
                </a:cubicBezTo>
                <a:lnTo>
                  <a:pt x="2654" y="25144"/>
                </a:lnTo>
                <a:cubicBezTo>
                  <a:pt x="2616" y="25082"/>
                  <a:pt x="2591" y="25006"/>
                  <a:pt x="2554" y="24931"/>
                </a:cubicBezTo>
                <a:close/>
                <a:moveTo>
                  <a:pt x="2364" y="24906"/>
                </a:moveTo>
                <a:cubicBezTo>
                  <a:pt x="2428" y="25006"/>
                  <a:pt x="2478" y="25094"/>
                  <a:pt x="2528" y="25195"/>
                </a:cubicBezTo>
                <a:lnTo>
                  <a:pt x="2515" y="25208"/>
                </a:lnTo>
                <a:cubicBezTo>
                  <a:pt x="2478" y="25132"/>
                  <a:pt x="2440" y="25069"/>
                  <a:pt x="2403" y="25006"/>
                </a:cubicBezTo>
                <a:lnTo>
                  <a:pt x="2403" y="24981"/>
                </a:lnTo>
                <a:lnTo>
                  <a:pt x="2364" y="24906"/>
                </a:lnTo>
                <a:close/>
                <a:moveTo>
                  <a:pt x="10212" y="24851"/>
                </a:moveTo>
                <a:cubicBezTo>
                  <a:pt x="10249" y="24851"/>
                  <a:pt x="10284" y="24865"/>
                  <a:pt x="10312" y="24893"/>
                </a:cubicBezTo>
                <a:cubicBezTo>
                  <a:pt x="10325" y="24893"/>
                  <a:pt x="10325" y="24906"/>
                  <a:pt x="10325" y="24906"/>
                </a:cubicBezTo>
                <a:cubicBezTo>
                  <a:pt x="10362" y="24931"/>
                  <a:pt x="10375" y="24968"/>
                  <a:pt x="10387" y="25018"/>
                </a:cubicBezTo>
                <a:cubicBezTo>
                  <a:pt x="10387" y="25057"/>
                  <a:pt x="10375" y="25107"/>
                  <a:pt x="10350" y="25144"/>
                </a:cubicBezTo>
                <a:cubicBezTo>
                  <a:pt x="10312" y="25195"/>
                  <a:pt x="10275" y="25220"/>
                  <a:pt x="10224" y="25220"/>
                </a:cubicBezTo>
                <a:cubicBezTo>
                  <a:pt x="10212" y="25223"/>
                  <a:pt x="10199" y="25225"/>
                  <a:pt x="10187" y="25225"/>
                </a:cubicBezTo>
                <a:cubicBezTo>
                  <a:pt x="10149" y="25225"/>
                  <a:pt x="10114" y="25210"/>
                  <a:pt x="10086" y="25182"/>
                </a:cubicBezTo>
                <a:cubicBezTo>
                  <a:pt x="10048" y="25157"/>
                  <a:pt x="10023" y="25107"/>
                  <a:pt x="10010" y="25069"/>
                </a:cubicBezTo>
                <a:cubicBezTo>
                  <a:pt x="10010" y="25018"/>
                  <a:pt x="10023" y="24968"/>
                  <a:pt x="10048" y="24931"/>
                </a:cubicBezTo>
                <a:cubicBezTo>
                  <a:pt x="10086" y="24881"/>
                  <a:pt x="10124" y="24855"/>
                  <a:pt x="10174" y="24855"/>
                </a:cubicBezTo>
                <a:cubicBezTo>
                  <a:pt x="10187" y="24852"/>
                  <a:pt x="10200" y="24851"/>
                  <a:pt x="10212" y="24851"/>
                </a:cubicBezTo>
                <a:close/>
                <a:moveTo>
                  <a:pt x="2742" y="25195"/>
                </a:moveTo>
                <a:cubicBezTo>
                  <a:pt x="2755" y="25220"/>
                  <a:pt x="2767" y="25245"/>
                  <a:pt x="2780" y="25258"/>
                </a:cubicBezTo>
                <a:cubicBezTo>
                  <a:pt x="2780" y="25270"/>
                  <a:pt x="2792" y="25283"/>
                  <a:pt x="2805" y="25283"/>
                </a:cubicBezTo>
                <a:cubicBezTo>
                  <a:pt x="2792" y="25283"/>
                  <a:pt x="2767" y="25270"/>
                  <a:pt x="2755" y="25270"/>
                </a:cubicBezTo>
                <a:lnTo>
                  <a:pt x="2730" y="25270"/>
                </a:lnTo>
                <a:cubicBezTo>
                  <a:pt x="2717" y="25270"/>
                  <a:pt x="2704" y="25258"/>
                  <a:pt x="2691" y="25258"/>
                </a:cubicBezTo>
                <a:cubicBezTo>
                  <a:pt x="2704" y="25233"/>
                  <a:pt x="2717" y="25220"/>
                  <a:pt x="2742" y="25195"/>
                </a:cubicBezTo>
                <a:close/>
                <a:moveTo>
                  <a:pt x="10201" y="24751"/>
                </a:moveTo>
                <a:cubicBezTo>
                  <a:pt x="10188" y="24751"/>
                  <a:pt x="10174" y="24753"/>
                  <a:pt x="10161" y="24755"/>
                </a:cubicBezTo>
                <a:cubicBezTo>
                  <a:pt x="10086" y="24767"/>
                  <a:pt x="10023" y="24805"/>
                  <a:pt x="9973" y="24868"/>
                </a:cubicBezTo>
                <a:cubicBezTo>
                  <a:pt x="9935" y="24931"/>
                  <a:pt x="9910" y="25006"/>
                  <a:pt x="9923" y="25082"/>
                </a:cubicBezTo>
                <a:cubicBezTo>
                  <a:pt x="9923" y="25144"/>
                  <a:pt x="9960" y="25195"/>
                  <a:pt x="9998" y="25245"/>
                </a:cubicBezTo>
                <a:cubicBezTo>
                  <a:pt x="10010" y="25245"/>
                  <a:pt x="10023" y="25258"/>
                  <a:pt x="10023" y="25258"/>
                </a:cubicBezTo>
                <a:cubicBezTo>
                  <a:pt x="10075" y="25299"/>
                  <a:pt x="10135" y="25324"/>
                  <a:pt x="10197" y="25324"/>
                </a:cubicBezTo>
                <a:cubicBezTo>
                  <a:pt x="10210" y="25324"/>
                  <a:pt x="10223" y="25323"/>
                  <a:pt x="10236" y="25320"/>
                </a:cubicBezTo>
                <a:cubicBezTo>
                  <a:pt x="10312" y="25308"/>
                  <a:pt x="10375" y="25270"/>
                  <a:pt x="10426" y="25208"/>
                </a:cubicBezTo>
                <a:cubicBezTo>
                  <a:pt x="10476" y="25144"/>
                  <a:pt x="10488" y="25069"/>
                  <a:pt x="10476" y="24993"/>
                </a:cubicBezTo>
                <a:cubicBezTo>
                  <a:pt x="10476" y="24931"/>
                  <a:pt x="10438" y="24855"/>
                  <a:pt x="10375" y="24817"/>
                </a:cubicBezTo>
                <a:cubicBezTo>
                  <a:pt x="10323" y="24776"/>
                  <a:pt x="10263" y="24751"/>
                  <a:pt x="10201" y="24751"/>
                </a:cubicBezTo>
                <a:close/>
                <a:moveTo>
                  <a:pt x="13645" y="25295"/>
                </a:moveTo>
                <a:cubicBezTo>
                  <a:pt x="13657" y="25308"/>
                  <a:pt x="13670" y="25308"/>
                  <a:pt x="13670" y="25308"/>
                </a:cubicBezTo>
                <a:cubicBezTo>
                  <a:pt x="13690" y="25321"/>
                  <a:pt x="13710" y="25333"/>
                  <a:pt x="13731" y="25345"/>
                </a:cubicBezTo>
                <a:lnTo>
                  <a:pt x="13731" y="25345"/>
                </a:lnTo>
                <a:cubicBezTo>
                  <a:pt x="13716" y="25338"/>
                  <a:pt x="13703" y="25333"/>
                  <a:pt x="13695" y="25333"/>
                </a:cubicBezTo>
                <a:cubicBezTo>
                  <a:pt x="13682" y="25320"/>
                  <a:pt x="13670" y="25320"/>
                  <a:pt x="13657" y="25308"/>
                </a:cubicBezTo>
                <a:lnTo>
                  <a:pt x="13645" y="25308"/>
                </a:lnTo>
                <a:lnTo>
                  <a:pt x="13645" y="25295"/>
                </a:lnTo>
                <a:close/>
                <a:moveTo>
                  <a:pt x="11805" y="25021"/>
                </a:moveTo>
                <a:cubicBezTo>
                  <a:pt x="11843" y="25021"/>
                  <a:pt x="11880" y="25032"/>
                  <a:pt x="11909" y="25057"/>
                </a:cubicBezTo>
                <a:cubicBezTo>
                  <a:pt x="11922" y="25069"/>
                  <a:pt x="11922" y="25069"/>
                  <a:pt x="11935" y="25069"/>
                </a:cubicBezTo>
                <a:cubicBezTo>
                  <a:pt x="11960" y="25107"/>
                  <a:pt x="11972" y="25144"/>
                  <a:pt x="11985" y="25182"/>
                </a:cubicBezTo>
                <a:cubicBezTo>
                  <a:pt x="11985" y="25233"/>
                  <a:pt x="11972" y="25283"/>
                  <a:pt x="11947" y="25320"/>
                </a:cubicBezTo>
                <a:cubicBezTo>
                  <a:pt x="11922" y="25358"/>
                  <a:pt x="11871" y="25384"/>
                  <a:pt x="11821" y="25396"/>
                </a:cubicBezTo>
                <a:cubicBezTo>
                  <a:pt x="11771" y="25396"/>
                  <a:pt x="11720" y="25384"/>
                  <a:pt x="11683" y="25358"/>
                </a:cubicBezTo>
                <a:cubicBezTo>
                  <a:pt x="11645" y="25320"/>
                  <a:pt x="11620" y="25283"/>
                  <a:pt x="11620" y="25233"/>
                </a:cubicBezTo>
                <a:cubicBezTo>
                  <a:pt x="11608" y="25182"/>
                  <a:pt x="11620" y="25132"/>
                  <a:pt x="11658" y="25094"/>
                </a:cubicBezTo>
                <a:cubicBezTo>
                  <a:pt x="11689" y="25048"/>
                  <a:pt x="11747" y="25021"/>
                  <a:pt x="11805" y="25021"/>
                </a:cubicBezTo>
                <a:close/>
                <a:moveTo>
                  <a:pt x="1019" y="20592"/>
                </a:moveTo>
                <a:lnTo>
                  <a:pt x="1019" y="20592"/>
                </a:lnTo>
                <a:cubicBezTo>
                  <a:pt x="1031" y="20605"/>
                  <a:pt x="1045" y="20617"/>
                  <a:pt x="1045" y="20630"/>
                </a:cubicBezTo>
                <a:cubicBezTo>
                  <a:pt x="1057" y="20655"/>
                  <a:pt x="1070" y="20655"/>
                  <a:pt x="1095" y="20655"/>
                </a:cubicBezTo>
                <a:cubicBezTo>
                  <a:pt x="1308" y="21070"/>
                  <a:pt x="1509" y="21497"/>
                  <a:pt x="1711" y="21938"/>
                </a:cubicBezTo>
                <a:cubicBezTo>
                  <a:pt x="1718" y="21953"/>
                  <a:pt x="1730" y="21959"/>
                  <a:pt x="1742" y="21959"/>
                </a:cubicBezTo>
                <a:cubicBezTo>
                  <a:pt x="1771" y="21959"/>
                  <a:pt x="1804" y="21923"/>
                  <a:pt x="1786" y="21888"/>
                </a:cubicBezTo>
                <a:cubicBezTo>
                  <a:pt x="1749" y="21799"/>
                  <a:pt x="1711" y="21699"/>
                  <a:pt x="1660" y="21611"/>
                </a:cubicBezTo>
                <a:cubicBezTo>
                  <a:pt x="1673" y="21611"/>
                  <a:pt x="1685" y="21611"/>
                  <a:pt x="1685" y="21598"/>
                </a:cubicBezTo>
                <a:cubicBezTo>
                  <a:pt x="1696" y="21605"/>
                  <a:pt x="1708" y="21608"/>
                  <a:pt x="1719" y="21608"/>
                </a:cubicBezTo>
                <a:cubicBezTo>
                  <a:pt x="1752" y="21608"/>
                  <a:pt x="1783" y="21585"/>
                  <a:pt x="1774" y="21548"/>
                </a:cubicBezTo>
                <a:cubicBezTo>
                  <a:pt x="1673" y="21309"/>
                  <a:pt x="1560" y="21070"/>
                  <a:pt x="1434" y="20843"/>
                </a:cubicBezTo>
                <a:cubicBezTo>
                  <a:pt x="1422" y="20831"/>
                  <a:pt x="1409" y="20818"/>
                  <a:pt x="1397" y="20818"/>
                </a:cubicBezTo>
                <a:cubicBezTo>
                  <a:pt x="1384" y="20768"/>
                  <a:pt x="1371" y="20718"/>
                  <a:pt x="1358" y="20681"/>
                </a:cubicBezTo>
                <a:lnTo>
                  <a:pt x="1358" y="20681"/>
                </a:lnTo>
                <a:lnTo>
                  <a:pt x="3207" y="24314"/>
                </a:lnTo>
                <a:cubicBezTo>
                  <a:pt x="3201" y="24308"/>
                  <a:pt x="3195" y="24305"/>
                  <a:pt x="3187" y="24305"/>
                </a:cubicBezTo>
                <a:cubicBezTo>
                  <a:pt x="3179" y="24305"/>
                  <a:pt x="3170" y="24308"/>
                  <a:pt x="3157" y="24314"/>
                </a:cubicBezTo>
                <a:cubicBezTo>
                  <a:pt x="3043" y="24076"/>
                  <a:pt x="2931" y="23836"/>
                  <a:pt x="2805" y="23610"/>
                </a:cubicBezTo>
                <a:cubicBezTo>
                  <a:pt x="2797" y="23590"/>
                  <a:pt x="2782" y="23581"/>
                  <a:pt x="2767" y="23581"/>
                </a:cubicBezTo>
                <a:cubicBezTo>
                  <a:pt x="2736" y="23581"/>
                  <a:pt x="2704" y="23618"/>
                  <a:pt x="2730" y="23660"/>
                </a:cubicBezTo>
                <a:cubicBezTo>
                  <a:pt x="2842" y="23875"/>
                  <a:pt x="2943" y="24088"/>
                  <a:pt x="3043" y="24302"/>
                </a:cubicBezTo>
                <a:cubicBezTo>
                  <a:pt x="2993" y="24214"/>
                  <a:pt x="2931" y="24138"/>
                  <a:pt x="2867" y="24063"/>
                </a:cubicBezTo>
                <a:cubicBezTo>
                  <a:pt x="2858" y="24050"/>
                  <a:pt x="2846" y="24044"/>
                  <a:pt x="2834" y="24044"/>
                </a:cubicBezTo>
                <a:cubicBezTo>
                  <a:pt x="2799" y="24044"/>
                  <a:pt x="2764" y="24089"/>
                  <a:pt x="2792" y="24126"/>
                </a:cubicBezTo>
                <a:cubicBezTo>
                  <a:pt x="2943" y="24302"/>
                  <a:pt x="3069" y="24503"/>
                  <a:pt x="3194" y="24691"/>
                </a:cubicBezTo>
                <a:cubicBezTo>
                  <a:pt x="3182" y="24705"/>
                  <a:pt x="3169" y="24717"/>
                  <a:pt x="3169" y="24730"/>
                </a:cubicBezTo>
                <a:cubicBezTo>
                  <a:pt x="3157" y="24730"/>
                  <a:pt x="3157" y="24742"/>
                  <a:pt x="3144" y="24742"/>
                </a:cubicBezTo>
                <a:cubicBezTo>
                  <a:pt x="3057" y="24566"/>
                  <a:pt x="2956" y="24390"/>
                  <a:pt x="2842" y="24227"/>
                </a:cubicBezTo>
                <a:cubicBezTo>
                  <a:pt x="2842" y="24214"/>
                  <a:pt x="2817" y="24214"/>
                  <a:pt x="2805" y="24214"/>
                </a:cubicBezTo>
                <a:cubicBezTo>
                  <a:pt x="2780" y="24151"/>
                  <a:pt x="2742" y="24088"/>
                  <a:pt x="2704" y="24026"/>
                </a:cubicBezTo>
                <a:cubicBezTo>
                  <a:pt x="2704" y="24012"/>
                  <a:pt x="2704" y="24012"/>
                  <a:pt x="2691" y="24012"/>
                </a:cubicBezTo>
                <a:cubicBezTo>
                  <a:pt x="2616" y="23836"/>
                  <a:pt x="2528" y="23660"/>
                  <a:pt x="2453" y="23472"/>
                </a:cubicBezTo>
                <a:cubicBezTo>
                  <a:pt x="2446" y="23457"/>
                  <a:pt x="2434" y="23451"/>
                  <a:pt x="2422" y="23451"/>
                </a:cubicBezTo>
                <a:cubicBezTo>
                  <a:pt x="2392" y="23451"/>
                  <a:pt x="2360" y="23487"/>
                  <a:pt x="2378" y="23523"/>
                </a:cubicBezTo>
                <a:cubicBezTo>
                  <a:pt x="2378" y="23548"/>
                  <a:pt x="2390" y="23560"/>
                  <a:pt x="2390" y="23573"/>
                </a:cubicBezTo>
                <a:cubicBezTo>
                  <a:pt x="2378" y="23560"/>
                  <a:pt x="2364" y="23535"/>
                  <a:pt x="2364" y="23509"/>
                </a:cubicBezTo>
                <a:cubicBezTo>
                  <a:pt x="2356" y="23501"/>
                  <a:pt x="2334" y="23492"/>
                  <a:pt x="2314" y="23492"/>
                </a:cubicBezTo>
                <a:cubicBezTo>
                  <a:pt x="2305" y="23492"/>
                  <a:pt x="2296" y="23493"/>
                  <a:pt x="2289" y="23497"/>
                </a:cubicBezTo>
                <a:cubicBezTo>
                  <a:pt x="2264" y="23509"/>
                  <a:pt x="2264" y="23535"/>
                  <a:pt x="2277" y="23560"/>
                </a:cubicBezTo>
                <a:cubicBezTo>
                  <a:pt x="2327" y="23648"/>
                  <a:pt x="2378" y="23736"/>
                  <a:pt x="2415" y="23824"/>
                </a:cubicBezTo>
                <a:cubicBezTo>
                  <a:pt x="2424" y="23843"/>
                  <a:pt x="2447" y="23854"/>
                  <a:pt x="2468" y="23854"/>
                </a:cubicBezTo>
                <a:cubicBezTo>
                  <a:pt x="2476" y="23854"/>
                  <a:pt x="2483" y="23853"/>
                  <a:pt x="2490" y="23849"/>
                </a:cubicBezTo>
                <a:cubicBezTo>
                  <a:pt x="2490" y="23836"/>
                  <a:pt x="2503" y="23836"/>
                  <a:pt x="2503" y="23824"/>
                </a:cubicBezTo>
                <a:lnTo>
                  <a:pt x="2767" y="24390"/>
                </a:lnTo>
                <a:lnTo>
                  <a:pt x="2767" y="24428"/>
                </a:lnTo>
                <a:cubicBezTo>
                  <a:pt x="2830" y="24515"/>
                  <a:pt x="2881" y="24616"/>
                  <a:pt x="2931" y="24717"/>
                </a:cubicBezTo>
                <a:cubicBezTo>
                  <a:pt x="2893" y="24654"/>
                  <a:pt x="2842" y="24591"/>
                  <a:pt x="2805" y="24529"/>
                </a:cubicBezTo>
                <a:cubicBezTo>
                  <a:pt x="2793" y="24508"/>
                  <a:pt x="2776" y="24499"/>
                  <a:pt x="2761" y="24499"/>
                </a:cubicBezTo>
                <a:cubicBezTo>
                  <a:pt x="2728" y="24499"/>
                  <a:pt x="2700" y="24536"/>
                  <a:pt x="2717" y="24579"/>
                </a:cubicBezTo>
                <a:cubicBezTo>
                  <a:pt x="2780" y="24679"/>
                  <a:pt x="2855" y="24780"/>
                  <a:pt x="2931" y="24881"/>
                </a:cubicBezTo>
                <a:cubicBezTo>
                  <a:pt x="2918" y="24893"/>
                  <a:pt x="2906" y="24918"/>
                  <a:pt x="2881" y="24931"/>
                </a:cubicBezTo>
                <a:cubicBezTo>
                  <a:pt x="2817" y="24792"/>
                  <a:pt x="2742" y="24666"/>
                  <a:pt x="2666" y="24541"/>
                </a:cubicBezTo>
                <a:cubicBezTo>
                  <a:pt x="2666" y="24529"/>
                  <a:pt x="2654" y="24529"/>
                  <a:pt x="2654" y="24515"/>
                </a:cubicBezTo>
                <a:cubicBezTo>
                  <a:pt x="2540" y="24339"/>
                  <a:pt x="2428" y="24151"/>
                  <a:pt x="2314" y="23975"/>
                </a:cubicBezTo>
                <a:cubicBezTo>
                  <a:pt x="2303" y="23960"/>
                  <a:pt x="2288" y="23954"/>
                  <a:pt x="2273" y="23954"/>
                </a:cubicBezTo>
                <a:cubicBezTo>
                  <a:pt x="2236" y="23954"/>
                  <a:pt x="2200" y="23990"/>
                  <a:pt x="2227" y="24026"/>
                </a:cubicBezTo>
                <a:cubicBezTo>
                  <a:pt x="2378" y="24252"/>
                  <a:pt x="2515" y="24490"/>
                  <a:pt x="2654" y="24717"/>
                </a:cubicBezTo>
                <a:cubicBezTo>
                  <a:pt x="2629" y="24717"/>
                  <a:pt x="2604" y="24717"/>
                  <a:pt x="2591" y="24730"/>
                </a:cubicBezTo>
                <a:lnTo>
                  <a:pt x="2591" y="24742"/>
                </a:lnTo>
                <a:lnTo>
                  <a:pt x="2566" y="24717"/>
                </a:lnTo>
                <a:cubicBezTo>
                  <a:pt x="2591" y="24705"/>
                  <a:pt x="2591" y="24679"/>
                  <a:pt x="2579" y="24654"/>
                </a:cubicBezTo>
                <a:cubicBezTo>
                  <a:pt x="2554" y="24616"/>
                  <a:pt x="2528" y="24566"/>
                  <a:pt x="2503" y="24529"/>
                </a:cubicBezTo>
                <a:cubicBezTo>
                  <a:pt x="2494" y="24510"/>
                  <a:pt x="2471" y="24498"/>
                  <a:pt x="2455" y="24498"/>
                </a:cubicBezTo>
                <a:cubicBezTo>
                  <a:pt x="2449" y="24498"/>
                  <a:pt x="2443" y="24500"/>
                  <a:pt x="2440" y="24503"/>
                </a:cubicBezTo>
                <a:lnTo>
                  <a:pt x="2415" y="24529"/>
                </a:lnTo>
                <a:cubicBezTo>
                  <a:pt x="2390" y="24541"/>
                  <a:pt x="2364" y="24566"/>
                  <a:pt x="2390" y="24591"/>
                </a:cubicBezTo>
                <a:cubicBezTo>
                  <a:pt x="2403" y="24616"/>
                  <a:pt x="2415" y="24641"/>
                  <a:pt x="2428" y="24654"/>
                </a:cubicBezTo>
                <a:cubicBezTo>
                  <a:pt x="2403" y="24666"/>
                  <a:pt x="2390" y="24679"/>
                  <a:pt x="2390" y="24691"/>
                </a:cubicBezTo>
                <a:cubicBezTo>
                  <a:pt x="2378" y="24691"/>
                  <a:pt x="2352" y="24705"/>
                  <a:pt x="2339" y="24717"/>
                </a:cubicBezTo>
                <a:cubicBezTo>
                  <a:pt x="2314" y="24679"/>
                  <a:pt x="2277" y="24629"/>
                  <a:pt x="2239" y="24591"/>
                </a:cubicBezTo>
                <a:cubicBezTo>
                  <a:pt x="2227" y="24591"/>
                  <a:pt x="2227" y="24591"/>
                  <a:pt x="2214" y="24579"/>
                </a:cubicBezTo>
                <a:cubicBezTo>
                  <a:pt x="2201" y="24566"/>
                  <a:pt x="2201" y="24554"/>
                  <a:pt x="2188" y="24529"/>
                </a:cubicBezTo>
                <a:lnTo>
                  <a:pt x="2201" y="24515"/>
                </a:lnTo>
                <a:lnTo>
                  <a:pt x="2201" y="24478"/>
                </a:lnTo>
                <a:cubicBezTo>
                  <a:pt x="2176" y="24440"/>
                  <a:pt x="2163" y="24415"/>
                  <a:pt x="2138" y="24378"/>
                </a:cubicBezTo>
                <a:cubicBezTo>
                  <a:pt x="2138" y="24378"/>
                  <a:pt x="2126" y="24365"/>
                  <a:pt x="2113" y="24365"/>
                </a:cubicBezTo>
                <a:cubicBezTo>
                  <a:pt x="2109" y="24361"/>
                  <a:pt x="2105" y="24359"/>
                  <a:pt x="2101" y="24359"/>
                </a:cubicBezTo>
                <a:cubicBezTo>
                  <a:pt x="2092" y="24359"/>
                  <a:pt x="2084" y="24365"/>
                  <a:pt x="2076" y="24365"/>
                </a:cubicBezTo>
                <a:cubicBezTo>
                  <a:pt x="2063" y="24378"/>
                  <a:pt x="2051" y="24378"/>
                  <a:pt x="2051" y="24390"/>
                </a:cubicBezTo>
                <a:lnTo>
                  <a:pt x="2051" y="24403"/>
                </a:lnTo>
                <a:cubicBezTo>
                  <a:pt x="2037" y="24415"/>
                  <a:pt x="2025" y="24428"/>
                  <a:pt x="2037" y="24453"/>
                </a:cubicBezTo>
                <a:lnTo>
                  <a:pt x="2264" y="24906"/>
                </a:lnTo>
                <a:cubicBezTo>
                  <a:pt x="2252" y="24918"/>
                  <a:pt x="2239" y="24931"/>
                  <a:pt x="2252" y="24956"/>
                </a:cubicBezTo>
                <a:cubicBezTo>
                  <a:pt x="2302" y="25044"/>
                  <a:pt x="2364" y="25132"/>
                  <a:pt x="2415" y="25208"/>
                </a:cubicBezTo>
                <a:cubicBezTo>
                  <a:pt x="2289" y="25032"/>
                  <a:pt x="2176" y="24855"/>
                  <a:pt x="2076" y="24654"/>
                </a:cubicBezTo>
                <a:cubicBezTo>
                  <a:pt x="2065" y="24640"/>
                  <a:pt x="2050" y="24633"/>
                  <a:pt x="2036" y="24633"/>
                </a:cubicBezTo>
                <a:cubicBezTo>
                  <a:pt x="2002" y="24633"/>
                  <a:pt x="1969" y="24669"/>
                  <a:pt x="1987" y="24705"/>
                </a:cubicBezTo>
                <a:cubicBezTo>
                  <a:pt x="2113" y="24956"/>
                  <a:pt x="2264" y="25195"/>
                  <a:pt x="2428" y="25409"/>
                </a:cubicBezTo>
                <a:lnTo>
                  <a:pt x="2440" y="25421"/>
                </a:lnTo>
                <a:cubicBezTo>
                  <a:pt x="2428" y="25421"/>
                  <a:pt x="2428" y="25434"/>
                  <a:pt x="2428" y="25446"/>
                </a:cubicBezTo>
                <a:cubicBezTo>
                  <a:pt x="2252" y="25245"/>
                  <a:pt x="2113" y="25018"/>
                  <a:pt x="2000" y="24780"/>
                </a:cubicBezTo>
                <a:cubicBezTo>
                  <a:pt x="1994" y="24767"/>
                  <a:pt x="1981" y="24761"/>
                  <a:pt x="1967" y="24761"/>
                </a:cubicBezTo>
                <a:cubicBezTo>
                  <a:pt x="1953" y="24761"/>
                  <a:pt x="1937" y="24767"/>
                  <a:pt x="1925" y="24780"/>
                </a:cubicBezTo>
                <a:cubicBezTo>
                  <a:pt x="1660" y="24176"/>
                  <a:pt x="931" y="22554"/>
                  <a:pt x="542" y="21699"/>
                </a:cubicBezTo>
                <a:lnTo>
                  <a:pt x="567" y="21673"/>
                </a:lnTo>
                <a:cubicBezTo>
                  <a:pt x="573" y="21680"/>
                  <a:pt x="583" y="21683"/>
                  <a:pt x="593" y="21683"/>
                </a:cubicBezTo>
                <a:cubicBezTo>
                  <a:pt x="620" y="21683"/>
                  <a:pt x="651" y="21660"/>
                  <a:pt x="642" y="21623"/>
                </a:cubicBezTo>
                <a:lnTo>
                  <a:pt x="528" y="21321"/>
                </a:lnTo>
                <a:lnTo>
                  <a:pt x="793" y="21850"/>
                </a:lnTo>
                <a:cubicBezTo>
                  <a:pt x="805" y="21870"/>
                  <a:pt x="821" y="21879"/>
                  <a:pt x="837" y="21879"/>
                </a:cubicBezTo>
                <a:cubicBezTo>
                  <a:pt x="869" y="21879"/>
                  <a:pt x="898" y="21842"/>
                  <a:pt x="881" y="21799"/>
                </a:cubicBezTo>
                <a:cubicBezTo>
                  <a:pt x="768" y="21598"/>
                  <a:pt x="667" y="21397"/>
                  <a:pt x="579" y="21184"/>
                </a:cubicBezTo>
                <a:lnTo>
                  <a:pt x="604" y="21184"/>
                </a:lnTo>
                <a:lnTo>
                  <a:pt x="755" y="21485"/>
                </a:lnTo>
                <a:cubicBezTo>
                  <a:pt x="830" y="21636"/>
                  <a:pt x="881" y="21799"/>
                  <a:pt x="944" y="21963"/>
                </a:cubicBezTo>
                <a:cubicBezTo>
                  <a:pt x="1019" y="22139"/>
                  <a:pt x="1095" y="22315"/>
                  <a:pt x="1208" y="22478"/>
                </a:cubicBezTo>
                <a:cubicBezTo>
                  <a:pt x="1219" y="22493"/>
                  <a:pt x="1234" y="22499"/>
                  <a:pt x="1249" y="22499"/>
                </a:cubicBezTo>
                <a:cubicBezTo>
                  <a:pt x="1286" y="22499"/>
                  <a:pt x="1322" y="22464"/>
                  <a:pt x="1296" y="22428"/>
                </a:cubicBezTo>
                <a:cubicBezTo>
                  <a:pt x="1095" y="22151"/>
                  <a:pt x="1006" y="21812"/>
                  <a:pt x="868" y="21510"/>
                </a:cubicBezTo>
                <a:cubicBezTo>
                  <a:pt x="830" y="21422"/>
                  <a:pt x="793" y="21346"/>
                  <a:pt x="755" y="21271"/>
                </a:cubicBezTo>
                <a:lnTo>
                  <a:pt x="755" y="21271"/>
                </a:lnTo>
                <a:cubicBezTo>
                  <a:pt x="762" y="21276"/>
                  <a:pt x="770" y="21278"/>
                  <a:pt x="777" y="21278"/>
                </a:cubicBezTo>
                <a:cubicBezTo>
                  <a:pt x="810" y="21278"/>
                  <a:pt x="841" y="21239"/>
                  <a:pt x="830" y="21209"/>
                </a:cubicBezTo>
                <a:cubicBezTo>
                  <a:pt x="780" y="21095"/>
                  <a:pt x="730" y="20994"/>
                  <a:pt x="679" y="20882"/>
                </a:cubicBezTo>
                <a:lnTo>
                  <a:pt x="679" y="20882"/>
                </a:lnTo>
                <a:cubicBezTo>
                  <a:pt x="743" y="20994"/>
                  <a:pt x="805" y="21095"/>
                  <a:pt x="868" y="21196"/>
                </a:cubicBezTo>
                <a:cubicBezTo>
                  <a:pt x="1095" y="21673"/>
                  <a:pt x="1333" y="22164"/>
                  <a:pt x="1573" y="22654"/>
                </a:cubicBezTo>
                <a:cubicBezTo>
                  <a:pt x="1635" y="22768"/>
                  <a:pt x="1685" y="22894"/>
                  <a:pt x="1749" y="23019"/>
                </a:cubicBezTo>
                <a:cubicBezTo>
                  <a:pt x="1799" y="23120"/>
                  <a:pt x="1849" y="23246"/>
                  <a:pt x="1950" y="23321"/>
                </a:cubicBezTo>
                <a:cubicBezTo>
                  <a:pt x="1957" y="23325"/>
                  <a:pt x="1964" y="23326"/>
                  <a:pt x="1971" y="23326"/>
                </a:cubicBezTo>
                <a:cubicBezTo>
                  <a:pt x="2012" y="23326"/>
                  <a:pt x="2044" y="23266"/>
                  <a:pt x="2000" y="23233"/>
                </a:cubicBezTo>
                <a:cubicBezTo>
                  <a:pt x="1950" y="23196"/>
                  <a:pt x="1925" y="23145"/>
                  <a:pt x="1900" y="23095"/>
                </a:cubicBezTo>
                <a:lnTo>
                  <a:pt x="1824" y="22944"/>
                </a:lnTo>
                <a:cubicBezTo>
                  <a:pt x="1774" y="22830"/>
                  <a:pt x="1711" y="22730"/>
                  <a:pt x="1660" y="22617"/>
                </a:cubicBezTo>
                <a:cubicBezTo>
                  <a:pt x="1560" y="22416"/>
                  <a:pt x="1459" y="22202"/>
                  <a:pt x="1358" y="21988"/>
                </a:cubicBezTo>
                <a:cubicBezTo>
                  <a:pt x="1233" y="21737"/>
                  <a:pt x="1120" y="21485"/>
                  <a:pt x="994" y="21234"/>
                </a:cubicBezTo>
                <a:cubicBezTo>
                  <a:pt x="994" y="21221"/>
                  <a:pt x="994" y="21209"/>
                  <a:pt x="981" y="21196"/>
                </a:cubicBezTo>
                <a:cubicBezTo>
                  <a:pt x="969" y="21184"/>
                  <a:pt x="969" y="21170"/>
                  <a:pt x="956" y="21145"/>
                </a:cubicBezTo>
                <a:cubicBezTo>
                  <a:pt x="884" y="21014"/>
                  <a:pt x="824" y="20882"/>
                  <a:pt x="764" y="20750"/>
                </a:cubicBezTo>
                <a:lnTo>
                  <a:pt x="764" y="20750"/>
                </a:lnTo>
                <a:cubicBezTo>
                  <a:pt x="791" y="20801"/>
                  <a:pt x="819" y="20852"/>
                  <a:pt x="843" y="20907"/>
                </a:cubicBezTo>
                <a:cubicBezTo>
                  <a:pt x="855" y="20932"/>
                  <a:pt x="881" y="20932"/>
                  <a:pt x="894" y="20932"/>
                </a:cubicBezTo>
                <a:cubicBezTo>
                  <a:pt x="919" y="20969"/>
                  <a:pt x="931" y="21007"/>
                  <a:pt x="956" y="21058"/>
                </a:cubicBezTo>
                <a:cubicBezTo>
                  <a:pt x="956" y="21070"/>
                  <a:pt x="981" y="21083"/>
                  <a:pt x="994" y="21083"/>
                </a:cubicBezTo>
                <a:cubicBezTo>
                  <a:pt x="1082" y="21246"/>
                  <a:pt x="1170" y="21410"/>
                  <a:pt x="1271" y="21573"/>
                </a:cubicBezTo>
                <a:cubicBezTo>
                  <a:pt x="1277" y="21592"/>
                  <a:pt x="1293" y="21598"/>
                  <a:pt x="1308" y="21598"/>
                </a:cubicBezTo>
                <a:cubicBezTo>
                  <a:pt x="1324" y="21598"/>
                  <a:pt x="1340" y="21592"/>
                  <a:pt x="1346" y="21586"/>
                </a:cubicBezTo>
                <a:cubicBezTo>
                  <a:pt x="1358" y="21598"/>
                  <a:pt x="1371" y="21611"/>
                  <a:pt x="1371" y="21623"/>
                </a:cubicBezTo>
                <a:cubicBezTo>
                  <a:pt x="1384" y="21644"/>
                  <a:pt x="1400" y="21652"/>
                  <a:pt x="1415" y="21652"/>
                </a:cubicBezTo>
                <a:cubicBezTo>
                  <a:pt x="1447" y="21652"/>
                  <a:pt x="1476" y="21616"/>
                  <a:pt x="1459" y="21573"/>
                </a:cubicBezTo>
                <a:lnTo>
                  <a:pt x="1120" y="20894"/>
                </a:lnTo>
                <a:cubicBezTo>
                  <a:pt x="1145" y="20882"/>
                  <a:pt x="1170" y="20857"/>
                  <a:pt x="1145" y="20818"/>
                </a:cubicBezTo>
                <a:cubicBezTo>
                  <a:pt x="1107" y="20743"/>
                  <a:pt x="1057" y="20667"/>
                  <a:pt x="1019" y="20592"/>
                </a:cubicBezTo>
                <a:close/>
                <a:moveTo>
                  <a:pt x="13774" y="25369"/>
                </a:moveTo>
                <a:cubicBezTo>
                  <a:pt x="13820" y="25394"/>
                  <a:pt x="13866" y="25418"/>
                  <a:pt x="13908" y="25446"/>
                </a:cubicBezTo>
                <a:lnTo>
                  <a:pt x="13934" y="25446"/>
                </a:lnTo>
                <a:lnTo>
                  <a:pt x="13908" y="25484"/>
                </a:lnTo>
                <a:cubicBezTo>
                  <a:pt x="13908" y="25471"/>
                  <a:pt x="13908" y="25446"/>
                  <a:pt x="13883" y="25434"/>
                </a:cubicBezTo>
                <a:cubicBezTo>
                  <a:pt x="13851" y="25412"/>
                  <a:pt x="13809" y="25391"/>
                  <a:pt x="13774" y="25369"/>
                </a:cubicBezTo>
                <a:close/>
                <a:moveTo>
                  <a:pt x="11797" y="24919"/>
                </a:moveTo>
                <a:cubicBezTo>
                  <a:pt x="11712" y="24919"/>
                  <a:pt x="11628" y="24958"/>
                  <a:pt x="11569" y="25032"/>
                </a:cubicBezTo>
                <a:cubicBezTo>
                  <a:pt x="11532" y="25094"/>
                  <a:pt x="11507" y="25169"/>
                  <a:pt x="11519" y="25245"/>
                </a:cubicBezTo>
                <a:cubicBezTo>
                  <a:pt x="11532" y="25308"/>
                  <a:pt x="11557" y="25371"/>
                  <a:pt x="11595" y="25409"/>
                </a:cubicBezTo>
                <a:cubicBezTo>
                  <a:pt x="11608" y="25421"/>
                  <a:pt x="11620" y="25421"/>
                  <a:pt x="11633" y="25434"/>
                </a:cubicBezTo>
                <a:cubicBezTo>
                  <a:pt x="11671" y="25472"/>
                  <a:pt x="11725" y="25489"/>
                  <a:pt x="11781" y="25489"/>
                </a:cubicBezTo>
                <a:cubicBezTo>
                  <a:pt x="11799" y="25489"/>
                  <a:pt x="11816" y="25487"/>
                  <a:pt x="11834" y="25484"/>
                </a:cubicBezTo>
                <a:cubicBezTo>
                  <a:pt x="11909" y="25471"/>
                  <a:pt x="11985" y="25434"/>
                  <a:pt x="12022" y="25384"/>
                </a:cubicBezTo>
                <a:cubicBezTo>
                  <a:pt x="12072" y="25320"/>
                  <a:pt x="12086" y="25245"/>
                  <a:pt x="12086" y="25169"/>
                </a:cubicBezTo>
                <a:cubicBezTo>
                  <a:pt x="12072" y="25094"/>
                  <a:pt x="12035" y="25032"/>
                  <a:pt x="11972" y="24981"/>
                </a:cubicBezTo>
                <a:cubicBezTo>
                  <a:pt x="11919" y="24939"/>
                  <a:pt x="11858" y="24919"/>
                  <a:pt x="11797" y="24919"/>
                </a:cubicBezTo>
                <a:close/>
                <a:moveTo>
                  <a:pt x="2616" y="25333"/>
                </a:moveTo>
                <a:cubicBezTo>
                  <a:pt x="2792" y="25409"/>
                  <a:pt x="2968" y="25471"/>
                  <a:pt x="3144" y="25560"/>
                </a:cubicBezTo>
                <a:cubicBezTo>
                  <a:pt x="2968" y="25496"/>
                  <a:pt x="2792" y="25434"/>
                  <a:pt x="2629" y="25371"/>
                </a:cubicBezTo>
                <a:lnTo>
                  <a:pt x="2616" y="25371"/>
                </a:lnTo>
                <a:lnTo>
                  <a:pt x="2616" y="25358"/>
                </a:lnTo>
                <a:cubicBezTo>
                  <a:pt x="2604" y="25358"/>
                  <a:pt x="2604" y="25358"/>
                  <a:pt x="2604" y="25345"/>
                </a:cubicBezTo>
                <a:cubicBezTo>
                  <a:pt x="2616" y="25345"/>
                  <a:pt x="2616" y="25333"/>
                  <a:pt x="2616" y="25333"/>
                </a:cubicBezTo>
                <a:close/>
                <a:moveTo>
                  <a:pt x="4980" y="25459"/>
                </a:moveTo>
                <a:lnTo>
                  <a:pt x="4968" y="25471"/>
                </a:lnTo>
                <a:cubicBezTo>
                  <a:pt x="4968" y="25471"/>
                  <a:pt x="4955" y="25471"/>
                  <a:pt x="4955" y="25484"/>
                </a:cubicBezTo>
                <a:lnTo>
                  <a:pt x="4943" y="25484"/>
                </a:lnTo>
                <a:lnTo>
                  <a:pt x="4930" y="25496"/>
                </a:lnTo>
                <a:lnTo>
                  <a:pt x="4930" y="25521"/>
                </a:lnTo>
                <a:lnTo>
                  <a:pt x="4930" y="25535"/>
                </a:lnTo>
                <a:cubicBezTo>
                  <a:pt x="4930" y="25547"/>
                  <a:pt x="4943" y="25547"/>
                  <a:pt x="4943" y="25560"/>
                </a:cubicBezTo>
                <a:lnTo>
                  <a:pt x="4955" y="25560"/>
                </a:lnTo>
                <a:cubicBezTo>
                  <a:pt x="4968" y="25572"/>
                  <a:pt x="4968" y="25572"/>
                  <a:pt x="4980" y="25572"/>
                </a:cubicBezTo>
                <a:lnTo>
                  <a:pt x="4993" y="25572"/>
                </a:lnTo>
                <a:cubicBezTo>
                  <a:pt x="5005" y="25560"/>
                  <a:pt x="5005" y="25560"/>
                  <a:pt x="5018" y="25560"/>
                </a:cubicBezTo>
                <a:lnTo>
                  <a:pt x="5018" y="25547"/>
                </a:lnTo>
                <a:cubicBezTo>
                  <a:pt x="5030" y="25547"/>
                  <a:pt x="5030" y="25535"/>
                  <a:pt x="5030" y="25535"/>
                </a:cubicBezTo>
                <a:lnTo>
                  <a:pt x="5030" y="25509"/>
                </a:lnTo>
                <a:lnTo>
                  <a:pt x="5030" y="25496"/>
                </a:lnTo>
                <a:cubicBezTo>
                  <a:pt x="5030" y="25484"/>
                  <a:pt x="5018" y="25484"/>
                  <a:pt x="5018" y="25484"/>
                </a:cubicBezTo>
                <a:cubicBezTo>
                  <a:pt x="5018" y="25471"/>
                  <a:pt x="5018" y="25471"/>
                  <a:pt x="5005" y="25471"/>
                </a:cubicBezTo>
                <a:cubicBezTo>
                  <a:pt x="5005" y="25471"/>
                  <a:pt x="4993" y="25459"/>
                  <a:pt x="4980" y="25459"/>
                </a:cubicBezTo>
                <a:close/>
                <a:moveTo>
                  <a:pt x="10966" y="25333"/>
                </a:moveTo>
                <a:cubicBezTo>
                  <a:pt x="11004" y="25333"/>
                  <a:pt x="11054" y="25345"/>
                  <a:pt x="11092" y="25371"/>
                </a:cubicBezTo>
                <a:cubicBezTo>
                  <a:pt x="11105" y="25371"/>
                  <a:pt x="11105" y="25384"/>
                  <a:pt x="11117" y="25384"/>
                </a:cubicBezTo>
                <a:cubicBezTo>
                  <a:pt x="11142" y="25421"/>
                  <a:pt x="11167" y="25459"/>
                  <a:pt x="11167" y="25496"/>
                </a:cubicBezTo>
                <a:cubicBezTo>
                  <a:pt x="11180" y="25547"/>
                  <a:pt x="11167" y="25597"/>
                  <a:pt x="11130" y="25635"/>
                </a:cubicBezTo>
                <a:cubicBezTo>
                  <a:pt x="11091" y="25681"/>
                  <a:pt x="11034" y="25708"/>
                  <a:pt x="10979" y="25708"/>
                </a:cubicBezTo>
                <a:cubicBezTo>
                  <a:pt x="10943" y="25708"/>
                  <a:pt x="10908" y="25697"/>
                  <a:pt x="10878" y="25672"/>
                </a:cubicBezTo>
                <a:cubicBezTo>
                  <a:pt x="10828" y="25635"/>
                  <a:pt x="10803" y="25597"/>
                  <a:pt x="10803" y="25547"/>
                </a:cubicBezTo>
                <a:cubicBezTo>
                  <a:pt x="10790" y="25496"/>
                  <a:pt x="10803" y="25446"/>
                  <a:pt x="10840" y="25409"/>
                </a:cubicBezTo>
                <a:cubicBezTo>
                  <a:pt x="10865" y="25371"/>
                  <a:pt x="10916" y="25345"/>
                  <a:pt x="10966" y="25333"/>
                </a:cubicBezTo>
                <a:close/>
                <a:moveTo>
                  <a:pt x="2478" y="25560"/>
                </a:moveTo>
                <a:cubicBezTo>
                  <a:pt x="2515" y="25572"/>
                  <a:pt x="2540" y="25585"/>
                  <a:pt x="2579" y="25597"/>
                </a:cubicBezTo>
                <a:cubicBezTo>
                  <a:pt x="2579" y="25610"/>
                  <a:pt x="2579" y="25622"/>
                  <a:pt x="2604" y="25622"/>
                </a:cubicBezTo>
                <a:cubicBezTo>
                  <a:pt x="2691" y="25660"/>
                  <a:pt x="2780" y="25698"/>
                  <a:pt x="2867" y="25748"/>
                </a:cubicBezTo>
                <a:cubicBezTo>
                  <a:pt x="2742" y="25711"/>
                  <a:pt x="2629" y="25672"/>
                  <a:pt x="2515" y="25635"/>
                </a:cubicBezTo>
                <a:lnTo>
                  <a:pt x="2503" y="25635"/>
                </a:lnTo>
                <a:lnTo>
                  <a:pt x="2465" y="25597"/>
                </a:lnTo>
                <a:cubicBezTo>
                  <a:pt x="2478" y="25585"/>
                  <a:pt x="2478" y="25572"/>
                  <a:pt x="2478" y="25560"/>
                </a:cubicBezTo>
                <a:close/>
                <a:moveTo>
                  <a:pt x="2691" y="25786"/>
                </a:moveTo>
                <a:lnTo>
                  <a:pt x="2691" y="25797"/>
                </a:lnTo>
                <a:lnTo>
                  <a:pt x="2691" y="25797"/>
                </a:lnTo>
                <a:cubicBezTo>
                  <a:pt x="2687" y="25794"/>
                  <a:pt x="2683" y="25790"/>
                  <a:pt x="2679" y="25786"/>
                </a:cubicBezTo>
                <a:close/>
                <a:moveTo>
                  <a:pt x="13707" y="25547"/>
                </a:moveTo>
                <a:lnTo>
                  <a:pt x="13707" y="25547"/>
                </a:lnTo>
                <a:cubicBezTo>
                  <a:pt x="13720" y="25560"/>
                  <a:pt x="13745" y="25560"/>
                  <a:pt x="13758" y="25572"/>
                </a:cubicBezTo>
                <a:cubicBezTo>
                  <a:pt x="13771" y="25572"/>
                  <a:pt x="13796" y="25572"/>
                  <a:pt x="13808" y="25560"/>
                </a:cubicBezTo>
                <a:cubicBezTo>
                  <a:pt x="13808" y="25560"/>
                  <a:pt x="13821" y="25560"/>
                  <a:pt x="13821" y="25572"/>
                </a:cubicBezTo>
                <a:lnTo>
                  <a:pt x="13858" y="25572"/>
                </a:lnTo>
                <a:lnTo>
                  <a:pt x="13707" y="25798"/>
                </a:lnTo>
                <a:lnTo>
                  <a:pt x="13707" y="25773"/>
                </a:lnTo>
                <a:cubicBezTo>
                  <a:pt x="13720" y="25761"/>
                  <a:pt x="13720" y="25736"/>
                  <a:pt x="13695" y="25711"/>
                </a:cubicBezTo>
                <a:cubicBezTo>
                  <a:pt x="13707" y="25711"/>
                  <a:pt x="13707" y="25723"/>
                  <a:pt x="13720" y="25723"/>
                </a:cubicBezTo>
                <a:lnTo>
                  <a:pt x="13732" y="25723"/>
                </a:lnTo>
                <a:cubicBezTo>
                  <a:pt x="13745" y="25723"/>
                  <a:pt x="13745" y="25723"/>
                  <a:pt x="13745" y="25711"/>
                </a:cubicBezTo>
                <a:cubicBezTo>
                  <a:pt x="13758" y="25711"/>
                  <a:pt x="13758" y="25711"/>
                  <a:pt x="13771" y="25698"/>
                </a:cubicBezTo>
                <a:lnTo>
                  <a:pt x="13771" y="25685"/>
                </a:lnTo>
                <a:lnTo>
                  <a:pt x="13771" y="25672"/>
                </a:lnTo>
                <a:lnTo>
                  <a:pt x="13771" y="25647"/>
                </a:lnTo>
                <a:lnTo>
                  <a:pt x="13758" y="25635"/>
                </a:lnTo>
                <a:cubicBezTo>
                  <a:pt x="13758" y="25635"/>
                  <a:pt x="13745" y="25622"/>
                  <a:pt x="13732" y="25622"/>
                </a:cubicBezTo>
                <a:cubicBezTo>
                  <a:pt x="13745" y="25610"/>
                  <a:pt x="13745" y="25585"/>
                  <a:pt x="13720" y="25572"/>
                </a:cubicBezTo>
                <a:cubicBezTo>
                  <a:pt x="13720" y="25560"/>
                  <a:pt x="13720" y="25560"/>
                  <a:pt x="13707" y="25547"/>
                </a:cubicBezTo>
                <a:close/>
                <a:moveTo>
                  <a:pt x="10994" y="25240"/>
                </a:moveTo>
                <a:cubicBezTo>
                  <a:pt x="10976" y="25240"/>
                  <a:pt x="10958" y="25242"/>
                  <a:pt x="10941" y="25245"/>
                </a:cubicBezTo>
                <a:cubicBezTo>
                  <a:pt x="10878" y="25245"/>
                  <a:pt x="10803" y="25283"/>
                  <a:pt x="10765" y="25345"/>
                </a:cubicBezTo>
                <a:cubicBezTo>
                  <a:pt x="10677" y="25459"/>
                  <a:pt x="10689" y="25622"/>
                  <a:pt x="10790" y="25723"/>
                </a:cubicBezTo>
                <a:cubicBezTo>
                  <a:pt x="10790" y="25736"/>
                  <a:pt x="10803" y="25736"/>
                  <a:pt x="10815" y="25748"/>
                </a:cubicBezTo>
                <a:cubicBezTo>
                  <a:pt x="10865" y="25783"/>
                  <a:pt x="10923" y="25800"/>
                  <a:pt x="10981" y="25800"/>
                </a:cubicBezTo>
                <a:cubicBezTo>
                  <a:pt x="11067" y="25800"/>
                  <a:pt x="11152" y="25761"/>
                  <a:pt x="11205" y="25685"/>
                </a:cubicBezTo>
                <a:cubicBezTo>
                  <a:pt x="11306" y="25572"/>
                  <a:pt x="11281" y="25384"/>
                  <a:pt x="11155" y="25295"/>
                </a:cubicBezTo>
                <a:cubicBezTo>
                  <a:pt x="11106" y="25257"/>
                  <a:pt x="11051" y="25240"/>
                  <a:pt x="10994" y="25240"/>
                </a:cubicBezTo>
                <a:close/>
                <a:moveTo>
                  <a:pt x="6718" y="25596"/>
                </a:moveTo>
                <a:cubicBezTo>
                  <a:pt x="6663" y="25596"/>
                  <a:pt x="6644" y="25686"/>
                  <a:pt x="6703" y="25698"/>
                </a:cubicBezTo>
                <a:cubicBezTo>
                  <a:pt x="6841" y="25723"/>
                  <a:pt x="6980" y="25761"/>
                  <a:pt x="7106" y="25811"/>
                </a:cubicBezTo>
                <a:cubicBezTo>
                  <a:pt x="7110" y="25813"/>
                  <a:pt x="7115" y="25814"/>
                  <a:pt x="7120" y="25814"/>
                </a:cubicBezTo>
                <a:cubicBezTo>
                  <a:pt x="7143" y="25814"/>
                  <a:pt x="7168" y="25794"/>
                  <a:pt x="7168" y="25773"/>
                </a:cubicBezTo>
                <a:cubicBezTo>
                  <a:pt x="7181" y="25748"/>
                  <a:pt x="7156" y="25723"/>
                  <a:pt x="7131" y="25723"/>
                </a:cubicBezTo>
                <a:cubicBezTo>
                  <a:pt x="7005" y="25672"/>
                  <a:pt x="6866" y="25635"/>
                  <a:pt x="6729" y="25597"/>
                </a:cubicBezTo>
                <a:cubicBezTo>
                  <a:pt x="6725" y="25596"/>
                  <a:pt x="6721" y="25596"/>
                  <a:pt x="6718" y="25596"/>
                </a:cubicBezTo>
                <a:close/>
                <a:moveTo>
                  <a:pt x="2694" y="25800"/>
                </a:moveTo>
                <a:lnTo>
                  <a:pt x="2694" y="25800"/>
                </a:lnTo>
                <a:cubicBezTo>
                  <a:pt x="2718" y="25812"/>
                  <a:pt x="2742" y="25824"/>
                  <a:pt x="2755" y="25836"/>
                </a:cubicBezTo>
                <a:lnTo>
                  <a:pt x="2755" y="25848"/>
                </a:lnTo>
                <a:cubicBezTo>
                  <a:pt x="2735" y="25828"/>
                  <a:pt x="2714" y="25816"/>
                  <a:pt x="2694" y="25800"/>
                </a:cubicBezTo>
                <a:close/>
                <a:moveTo>
                  <a:pt x="13620" y="25937"/>
                </a:moveTo>
                <a:lnTo>
                  <a:pt x="13607" y="25949"/>
                </a:lnTo>
                <a:lnTo>
                  <a:pt x="13607" y="25937"/>
                </a:lnTo>
                <a:close/>
                <a:moveTo>
                  <a:pt x="13569" y="26012"/>
                </a:moveTo>
                <a:lnTo>
                  <a:pt x="13556" y="26024"/>
                </a:lnTo>
                <a:lnTo>
                  <a:pt x="13556" y="26012"/>
                </a:lnTo>
                <a:close/>
                <a:moveTo>
                  <a:pt x="11859" y="25836"/>
                </a:moveTo>
                <a:cubicBezTo>
                  <a:pt x="11909" y="25836"/>
                  <a:pt x="11947" y="25848"/>
                  <a:pt x="11997" y="25874"/>
                </a:cubicBezTo>
                <a:lnTo>
                  <a:pt x="12010" y="25887"/>
                </a:lnTo>
                <a:cubicBezTo>
                  <a:pt x="12035" y="25912"/>
                  <a:pt x="12060" y="25949"/>
                  <a:pt x="12060" y="25999"/>
                </a:cubicBezTo>
                <a:cubicBezTo>
                  <a:pt x="12072" y="26050"/>
                  <a:pt x="12060" y="26088"/>
                  <a:pt x="12022" y="26138"/>
                </a:cubicBezTo>
                <a:cubicBezTo>
                  <a:pt x="11997" y="26175"/>
                  <a:pt x="11960" y="26201"/>
                  <a:pt x="11909" y="26201"/>
                </a:cubicBezTo>
                <a:cubicBezTo>
                  <a:pt x="11897" y="26204"/>
                  <a:pt x="11884" y="26205"/>
                  <a:pt x="11872" y="26205"/>
                </a:cubicBezTo>
                <a:cubicBezTo>
                  <a:pt x="11835" y="26205"/>
                  <a:pt x="11799" y="26191"/>
                  <a:pt x="11771" y="26163"/>
                </a:cubicBezTo>
                <a:cubicBezTo>
                  <a:pt x="11733" y="26138"/>
                  <a:pt x="11708" y="26100"/>
                  <a:pt x="11695" y="26050"/>
                </a:cubicBezTo>
                <a:cubicBezTo>
                  <a:pt x="11695" y="25999"/>
                  <a:pt x="11708" y="25949"/>
                  <a:pt x="11733" y="25912"/>
                </a:cubicBezTo>
                <a:cubicBezTo>
                  <a:pt x="11759" y="25874"/>
                  <a:pt x="11809" y="25848"/>
                  <a:pt x="11859" y="25836"/>
                </a:cubicBezTo>
                <a:close/>
                <a:moveTo>
                  <a:pt x="13469" y="26075"/>
                </a:moveTo>
                <a:cubicBezTo>
                  <a:pt x="13481" y="26075"/>
                  <a:pt x="13481" y="26088"/>
                  <a:pt x="13494" y="26088"/>
                </a:cubicBezTo>
                <a:cubicBezTo>
                  <a:pt x="13506" y="26088"/>
                  <a:pt x="13506" y="26088"/>
                  <a:pt x="13519" y="26100"/>
                </a:cubicBezTo>
                <a:lnTo>
                  <a:pt x="13431" y="26226"/>
                </a:lnTo>
                <a:cubicBezTo>
                  <a:pt x="13431" y="26214"/>
                  <a:pt x="13419" y="26201"/>
                  <a:pt x="13405" y="26201"/>
                </a:cubicBezTo>
                <a:cubicBezTo>
                  <a:pt x="13405" y="26188"/>
                  <a:pt x="13393" y="26188"/>
                  <a:pt x="13393" y="26188"/>
                </a:cubicBezTo>
                <a:lnTo>
                  <a:pt x="13431" y="26188"/>
                </a:lnTo>
                <a:lnTo>
                  <a:pt x="13444" y="26175"/>
                </a:lnTo>
                <a:cubicBezTo>
                  <a:pt x="13456" y="26163"/>
                  <a:pt x="13456" y="26150"/>
                  <a:pt x="13456" y="26138"/>
                </a:cubicBezTo>
                <a:cubicBezTo>
                  <a:pt x="13481" y="26125"/>
                  <a:pt x="13481" y="26100"/>
                  <a:pt x="13469" y="26075"/>
                </a:cubicBezTo>
                <a:close/>
                <a:moveTo>
                  <a:pt x="11846" y="25736"/>
                </a:moveTo>
                <a:cubicBezTo>
                  <a:pt x="11771" y="25748"/>
                  <a:pt x="11695" y="25786"/>
                  <a:pt x="11658" y="25848"/>
                </a:cubicBezTo>
                <a:cubicBezTo>
                  <a:pt x="11608" y="25912"/>
                  <a:pt x="11595" y="25987"/>
                  <a:pt x="11595" y="26063"/>
                </a:cubicBezTo>
                <a:cubicBezTo>
                  <a:pt x="11608" y="26125"/>
                  <a:pt x="11633" y="26175"/>
                  <a:pt x="11683" y="26226"/>
                </a:cubicBezTo>
                <a:cubicBezTo>
                  <a:pt x="11695" y="26226"/>
                  <a:pt x="11695" y="26239"/>
                  <a:pt x="11708" y="26251"/>
                </a:cubicBezTo>
                <a:cubicBezTo>
                  <a:pt x="11759" y="26282"/>
                  <a:pt x="11819" y="26305"/>
                  <a:pt x="11880" y="26305"/>
                </a:cubicBezTo>
                <a:cubicBezTo>
                  <a:pt x="11894" y="26305"/>
                  <a:pt x="11908" y="26304"/>
                  <a:pt x="11922" y="26301"/>
                </a:cubicBezTo>
                <a:cubicBezTo>
                  <a:pt x="11997" y="26289"/>
                  <a:pt x="12060" y="26251"/>
                  <a:pt x="12111" y="26188"/>
                </a:cubicBezTo>
                <a:cubicBezTo>
                  <a:pt x="12148" y="26125"/>
                  <a:pt x="12173" y="26063"/>
                  <a:pt x="12161" y="25987"/>
                </a:cubicBezTo>
                <a:cubicBezTo>
                  <a:pt x="12148" y="25912"/>
                  <a:pt x="12111" y="25836"/>
                  <a:pt x="12047" y="25798"/>
                </a:cubicBezTo>
                <a:cubicBezTo>
                  <a:pt x="11997" y="25748"/>
                  <a:pt x="11922" y="25736"/>
                  <a:pt x="11846" y="25736"/>
                </a:cubicBezTo>
                <a:close/>
                <a:moveTo>
                  <a:pt x="13393" y="26276"/>
                </a:moveTo>
                <a:lnTo>
                  <a:pt x="13355" y="26339"/>
                </a:lnTo>
                <a:lnTo>
                  <a:pt x="13343" y="26326"/>
                </a:lnTo>
                <a:cubicBezTo>
                  <a:pt x="13318" y="26314"/>
                  <a:pt x="13305" y="26301"/>
                  <a:pt x="13293" y="26301"/>
                </a:cubicBezTo>
                <a:lnTo>
                  <a:pt x="13318" y="26301"/>
                </a:lnTo>
                <a:cubicBezTo>
                  <a:pt x="13325" y="26305"/>
                  <a:pt x="13331" y="26306"/>
                  <a:pt x="13338" y="26306"/>
                </a:cubicBezTo>
                <a:cubicBezTo>
                  <a:pt x="13355" y="26306"/>
                  <a:pt x="13368" y="26294"/>
                  <a:pt x="13368" y="26276"/>
                </a:cubicBezTo>
                <a:close/>
                <a:moveTo>
                  <a:pt x="4402" y="26061"/>
                </a:moveTo>
                <a:cubicBezTo>
                  <a:pt x="4348" y="26061"/>
                  <a:pt x="4330" y="26139"/>
                  <a:pt x="4390" y="26150"/>
                </a:cubicBezTo>
                <a:cubicBezTo>
                  <a:pt x="4628" y="26214"/>
                  <a:pt x="4867" y="26314"/>
                  <a:pt x="5094" y="26440"/>
                </a:cubicBezTo>
                <a:cubicBezTo>
                  <a:pt x="5100" y="26443"/>
                  <a:pt x="5106" y="26444"/>
                  <a:pt x="5112" y="26444"/>
                </a:cubicBezTo>
                <a:cubicBezTo>
                  <a:pt x="5155" y="26444"/>
                  <a:pt x="5188" y="26373"/>
                  <a:pt x="5144" y="26351"/>
                </a:cubicBezTo>
                <a:cubicBezTo>
                  <a:pt x="4905" y="26226"/>
                  <a:pt x="4666" y="26125"/>
                  <a:pt x="4415" y="26063"/>
                </a:cubicBezTo>
                <a:cubicBezTo>
                  <a:pt x="4410" y="26062"/>
                  <a:pt x="4406" y="26061"/>
                  <a:pt x="4402" y="26061"/>
                </a:cubicBezTo>
                <a:close/>
                <a:moveTo>
                  <a:pt x="13293" y="26440"/>
                </a:moveTo>
                <a:lnTo>
                  <a:pt x="13280" y="26452"/>
                </a:lnTo>
                <a:lnTo>
                  <a:pt x="13280" y="26440"/>
                </a:lnTo>
                <a:close/>
                <a:moveTo>
                  <a:pt x="13255" y="26502"/>
                </a:moveTo>
                <a:lnTo>
                  <a:pt x="13242" y="26515"/>
                </a:lnTo>
                <a:lnTo>
                  <a:pt x="13242" y="26502"/>
                </a:lnTo>
                <a:close/>
                <a:moveTo>
                  <a:pt x="4438" y="26449"/>
                </a:moveTo>
                <a:cubicBezTo>
                  <a:pt x="4415" y="26449"/>
                  <a:pt x="4390" y="26470"/>
                  <a:pt x="4390" y="26490"/>
                </a:cubicBezTo>
                <a:cubicBezTo>
                  <a:pt x="4376" y="26515"/>
                  <a:pt x="4402" y="26541"/>
                  <a:pt x="4427" y="26553"/>
                </a:cubicBezTo>
                <a:cubicBezTo>
                  <a:pt x="4566" y="26603"/>
                  <a:pt x="4716" y="26653"/>
                  <a:pt x="4854" y="26704"/>
                </a:cubicBezTo>
                <a:cubicBezTo>
                  <a:pt x="4859" y="26706"/>
                  <a:pt x="4864" y="26707"/>
                  <a:pt x="4870" y="26707"/>
                </a:cubicBezTo>
                <a:cubicBezTo>
                  <a:pt x="4893" y="26707"/>
                  <a:pt x="4918" y="26687"/>
                  <a:pt x="4918" y="26666"/>
                </a:cubicBezTo>
                <a:cubicBezTo>
                  <a:pt x="4930" y="26641"/>
                  <a:pt x="4905" y="26616"/>
                  <a:pt x="4879" y="26616"/>
                </a:cubicBezTo>
                <a:cubicBezTo>
                  <a:pt x="4742" y="26553"/>
                  <a:pt x="4591" y="26502"/>
                  <a:pt x="4452" y="26452"/>
                </a:cubicBezTo>
                <a:cubicBezTo>
                  <a:pt x="4447" y="26450"/>
                  <a:pt x="4443" y="26449"/>
                  <a:pt x="4438" y="26449"/>
                </a:cubicBezTo>
                <a:close/>
                <a:moveTo>
                  <a:pt x="13210" y="26553"/>
                </a:moveTo>
                <a:lnTo>
                  <a:pt x="13104" y="26729"/>
                </a:lnTo>
                <a:cubicBezTo>
                  <a:pt x="13104" y="26729"/>
                  <a:pt x="13092" y="26729"/>
                  <a:pt x="13092" y="26717"/>
                </a:cubicBezTo>
                <a:cubicBezTo>
                  <a:pt x="13104" y="26717"/>
                  <a:pt x="13104" y="26717"/>
                  <a:pt x="13117" y="26704"/>
                </a:cubicBezTo>
                <a:cubicBezTo>
                  <a:pt x="13129" y="26678"/>
                  <a:pt x="13117" y="26653"/>
                  <a:pt x="13092" y="26641"/>
                </a:cubicBezTo>
                <a:cubicBezTo>
                  <a:pt x="13066" y="26616"/>
                  <a:pt x="13041" y="26603"/>
                  <a:pt x="13016" y="26578"/>
                </a:cubicBezTo>
                <a:lnTo>
                  <a:pt x="13016" y="26578"/>
                </a:lnTo>
                <a:cubicBezTo>
                  <a:pt x="13053" y="26591"/>
                  <a:pt x="13078" y="26603"/>
                  <a:pt x="13117" y="26603"/>
                </a:cubicBezTo>
                <a:cubicBezTo>
                  <a:pt x="13142" y="26603"/>
                  <a:pt x="13167" y="26578"/>
                  <a:pt x="13167" y="26553"/>
                </a:cubicBezTo>
                <a:lnTo>
                  <a:pt x="13204" y="26553"/>
                </a:lnTo>
                <a:cubicBezTo>
                  <a:pt x="13207" y="26553"/>
                  <a:pt x="13208" y="26553"/>
                  <a:pt x="13210" y="26553"/>
                </a:cubicBezTo>
                <a:close/>
                <a:moveTo>
                  <a:pt x="8928" y="26493"/>
                </a:moveTo>
                <a:cubicBezTo>
                  <a:pt x="8889" y="26493"/>
                  <a:pt x="8862" y="26557"/>
                  <a:pt x="8904" y="26578"/>
                </a:cubicBezTo>
                <a:cubicBezTo>
                  <a:pt x="9029" y="26653"/>
                  <a:pt x="9168" y="26717"/>
                  <a:pt x="9319" y="26754"/>
                </a:cubicBezTo>
                <a:cubicBezTo>
                  <a:pt x="9324" y="26756"/>
                  <a:pt x="9329" y="26757"/>
                  <a:pt x="9334" y="26757"/>
                </a:cubicBezTo>
                <a:cubicBezTo>
                  <a:pt x="9353" y="26757"/>
                  <a:pt x="9369" y="26739"/>
                  <a:pt x="9369" y="26729"/>
                </a:cubicBezTo>
                <a:cubicBezTo>
                  <a:pt x="9381" y="26691"/>
                  <a:pt x="9369" y="26666"/>
                  <a:pt x="9344" y="26666"/>
                </a:cubicBezTo>
                <a:cubicBezTo>
                  <a:pt x="9205" y="26628"/>
                  <a:pt x="9080" y="26566"/>
                  <a:pt x="8954" y="26502"/>
                </a:cubicBezTo>
                <a:cubicBezTo>
                  <a:pt x="8945" y="26496"/>
                  <a:pt x="8937" y="26493"/>
                  <a:pt x="8928" y="26493"/>
                </a:cubicBezTo>
                <a:close/>
                <a:moveTo>
                  <a:pt x="13028" y="26792"/>
                </a:moveTo>
                <a:lnTo>
                  <a:pt x="13028" y="26792"/>
                </a:lnTo>
                <a:cubicBezTo>
                  <a:pt x="13041" y="26804"/>
                  <a:pt x="13041" y="26804"/>
                  <a:pt x="13053" y="26804"/>
                </a:cubicBezTo>
                <a:lnTo>
                  <a:pt x="13041" y="26829"/>
                </a:lnTo>
                <a:cubicBezTo>
                  <a:pt x="13041" y="26817"/>
                  <a:pt x="13041" y="26804"/>
                  <a:pt x="13028" y="26792"/>
                </a:cubicBezTo>
                <a:close/>
                <a:moveTo>
                  <a:pt x="13003" y="26880"/>
                </a:moveTo>
                <a:lnTo>
                  <a:pt x="13003" y="26893"/>
                </a:lnTo>
                <a:lnTo>
                  <a:pt x="12991" y="26880"/>
                </a:lnTo>
                <a:close/>
                <a:moveTo>
                  <a:pt x="6100" y="26754"/>
                </a:moveTo>
                <a:cubicBezTo>
                  <a:pt x="6075" y="26754"/>
                  <a:pt x="6049" y="26754"/>
                  <a:pt x="6036" y="26779"/>
                </a:cubicBezTo>
                <a:cubicBezTo>
                  <a:pt x="6024" y="26804"/>
                  <a:pt x="6036" y="26829"/>
                  <a:pt x="6049" y="26842"/>
                </a:cubicBezTo>
                <a:cubicBezTo>
                  <a:pt x="6125" y="26880"/>
                  <a:pt x="6187" y="26918"/>
                  <a:pt x="6263" y="26943"/>
                </a:cubicBezTo>
                <a:cubicBezTo>
                  <a:pt x="6276" y="26955"/>
                  <a:pt x="6288" y="26955"/>
                  <a:pt x="6301" y="26955"/>
                </a:cubicBezTo>
                <a:cubicBezTo>
                  <a:pt x="6313" y="26943"/>
                  <a:pt x="6326" y="26943"/>
                  <a:pt x="6326" y="26930"/>
                </a:cubicBezTo>
                <a:cubicBezTo>
                  <a:pt x="6338" y="26905"/>
                  <a:pt x="6338" y="26868"/>
                  <a:pt x="6313" y="26854"/>
                </a:cubicBezTo>
                <a:cubicBezTo>
                  <a:pt x="6238" y="26829"/>
                  <a:pt x="6175" y="26792"/>
                  <a:pt x="6100" y="26754"/>
                </a:cubicBezTo>
                <a:close/>
                <a:moveTo>
                  <a:pt x="12362" y="26829"/>
                </a:moveTo>
                <a:lnTo>
                  <a:pt x="12362" y="26829"/>
                </a:lnTo>
                <a:cubicBezTo>
                  <a:pt x="12450" y="26880"/>
                  <a:pt x="12538" y="26918"/>
                  <a:pt x="12614" y="26968"/>
                </a:cubicBezTo>
                <a:lnTo>
                  <a:pt x="12500" y="26930"/>
                </a:lnTo>
                <a:cubicBezTo>
                  <a:pt x="12450" y="26893"/>
                  <a:pt x="12413" y="26868"/>
                  <a:pt x="12362" y="26829"/>
                </a:cubicBezTo>
                <a:close/>
                <a:moveTo>
                  <a:pt x="12777" y="26930"/>
                </a:moveTo>
                <a:lnTo>
                  <a:pt x="12928" y="27005"/>
                </a:lnTo>
                <a:lnTo>
                  <a:pt x="12902" y="27030"/>
                </a:lnTo>
                <a:cubicBezTo>
                  <a:pt x="12865" y="27018"/>
                  <a:pt x="12827" y="27018"/>
                  <a:pt x="12790" y="27005"/>
                </a:cubicBezTo>
                <a:cubicBezTo>
                  <a:pt x="12815" y="26980"/>
                  <a:pt x="12815" y="26955"/>
                  <a:pt x="12777" y="26930"/>
                </a:cubicBezTo>
                <a:close/>
                <a:moveTo>
                  <a:pt x="12701" y="27081"/>
                </a:moveTo>
                <a:lnTo>
                  <a:pt x="12800" y="27106"/>
                </a:lnTo>
                <a:lnTo>
                  <a:pt x="12800" y="27106"/>
                </a:lnTo>
                <a:cubicBezTo>
                  <a:pt x="12775" y="27105"/>
                  <a:pt x="12739" y="27094"/>
                  <a:pt x="12701" y="27081"/>
                </a:cubicBezTo>
                <a:close/>
                <a:moveTo>
                  <a:pt x="12802" y="27106"/>
                </a:moveTo>
                <a:lnTo>
                  <a:pt x="12852" y="27119"/>
                </a:lnTo>
                <a:lnTo>
                  <a:pt x="12840" y="27131"/>
                </a:lnTo>
                <a:cubicBezTo>
                  <a:pt x="12827" y="27119"/>
                  <a:pt x="12815" y="27119"/>
                  <a:pt x="12802" y="27106"/>
                </a:cubicBezTo>
                <a:close/>
                <a:moveTo>
                  <a:pt x="12790" y="27207"/>
                </a:moveTo>
                <a:lnTo>
                  <a:pt x="12777" y="27220"/>
                </a:lnTo>
                <a:lnTo>
                  <a:pt x="12777" y="27207"/>
                </a:lnTo>
                <a:close/>
                <a:moveTo>
                  <a:pt x="12262" y="27119"/>
                </a:moveTo>
                <a:lnTo>
                  <a:pt x="12262" y="27119"/>
                </a:lnTo>
                <a:cubicBezTo>
                  <a:pt x="12337" y="27156"/>
                  <a:pt x="12413" y="27194"/>
                  <a:pt x="12488" y="27220"/>
                </a:cubicBezTo>
                <a:cubicBezTo>
                  <a:pt x="12550" y="27245"/>
                  <a:pt x="12614" y="27282"/>
                  <a:pt x="12676" y="27307"/>
                </a:cubicBezTo>
                <a:cubicBezTo>
                  <a:pt x="12701" y="27307"/>
                  <a:pt x="12726" y="27307"/>
                  <a:pt x="12739" y="27282"/>
                </a:cubicBezTo>
                <a:lnTo>
                  <a:pt x="12739" y="27282"/>
                </a:lnTo>
                <a:lnTo>
                  <a:pt x="12714" y="27332"/>
                </a:lnTo>
                <a:cubicBezTo>
                  <a:pt x="12626" y="27295"/>
                  <a:pt x="12550" y="27270"/>
                  <a:pt x="12463" y="27245"/>
                </a:cubicBezTo>
                <a:cubicBezTo>
                  <a:pt x="12399" y="27207"/>
                  <a:pt x="12324" y="27156"/>
                  <a:pt x="12262" y="27119"/>
                </a:cubicBezTo>
                <a:close/>
                <a:moveTo>
                  <a:pt x="11054" y="27257"/>
                </a:moveTo>
                <a:lnTo>
                  <a:pt x="11054" y="27257"/>
                </a:lnTo>
                <a:cubicBezTo>
                  <a:pt x="11230" y="27345"/>
                  <a:pt x="11406" y="27433"/>
                  <a:pt x="11583" y="27508"/>
                </a:cubicBezTo>
                <a:cubicBezTo>
                  <a:pt x="11557" y="27508"/>
                  <a:pt x="11532" y="27496"/>
                  <a:pt x="11519" y="27483"/>
                </a:cubicBezTo>
                <a:lnTo>
                  <a:pt x="11482" y="27483"/>
                </a:lnTo>
                <a:cubicBezTo>
                  <a:pt x="11457" y="27471"/>
                  <a:pt x="11432" y="27458"/>
                  <a:pt x="11419" y="27458"/>
                </a:cubicBezTo>
                <a:cubicBezTo>
                  <a:pt x="11318" y="27396"/>
                  <a:pt x="11217" y="27345"/>
                  <a:pt x="11117" y="27295"/>
                </a:cubicBezTo>
                <a:cubicBezTo>
                  <a:pt x="11092" y="27282"/>
                  <a:pt x="11066" y="27270"/>
                  <a:pt x="11054" y="27257"/>
                </a:cubicBezTo>
                <a:close/>
                <a:moveTo>
                  <a:pt x="12525" y="27396"/>
                </a:moveTo>
                <a:lnTo>
                  <a:pt x="12639" y="27433"/>
                </a:lnTo>
                <a:lnTo>
                  <a:pt x="12589" y="27521"/>
                </a:lnTo>
                <a:cubicBezTo>
                  <a:pt x="12589" y="27508"/>
                  <a:pt x="12575" y="27496"/>
                  <a:pt x="12563" y="27496"/>
                </a:cubicBezTo>
                <a:cubicBezTo>
                  <a:pt x="12550" y="27483"/>
                  <a:pt x="12525" y="27483"/>
                  <a:pt x="12513" y="27471"/>
                </a:cubicBezTo>
                <a:cubicBezTo>
                  <a:pt x="12500" y="27471"/>
                  <a:pt x="12500" y="27458"/>
                  <a:pt x="12500" y="27458"/>
                </a:cubicBezTo>
                <a:cubicBezTo>
                  <a:pt x="12525" y="27446"/>
                  <a:pt x="12538" y="27421"/>
                  <a:pt x="12525" y="27396"/>
                </a:cubicBezTo>
                <a:close/>
                <a:moveTo>
                  <a:pt x="7508" y="27508"/>
                </a:moveTo>
                <a:cubicBezTo>
                  <a:pt x="7495" y="27508"/>
                  <a:pt x="7483" y="27508"/>
                  <a:pt x="7470" y="27521"/>
                </a:cubicBezTo>
                <a:cubicBezTo>
                  <a:pt x="7458" y="27521"/>
                  <a:pt x="7458" y="27533"/>
                  <a:pt x="7445" y="27547"/>
                </a:cubicBezTo>
                <a:cubicBezTo>
                  <a:pt x="7445" y="27572"/>
                  <a:pt x="7458" y="27597"/>
                  <a:pt x="7483" y="27609"/>
                </a:cubicBezTo>
                <a:cubicBezTo>
                  <a:pt x="7533" y="27622"/>
                  <a:pt x="7571" y="27634"/>
                  <a:pt x="7621" y="27647"/>
                </a:cubicBezTo>
                <a:cubicBezTo>
                  <a:pt x="7634" y="27647"/>
                  <a:pt x="7646" y="27647"/>
                  <a:pt x="7659" y="27634"/>
                </a:cubicBezTo>
                <a:cubicBezTo>
                  <a:pt x="7671" y="27634"/>
                  <a:pt x="7684" y="27622"/>
                  <a:pt x="7684" y="27609"/>
                </a:cubicBezTo>
                <a:cubicBezTo>
                  <a:pt x="7684" y="27584"/>
                  <a:pt x="7671" y="27559"/>
                  <a:pt x="7646" y="27547"/>
                </a:cubicBezTo>
                <a:cubicBezTo>
                  <a:pt x="7596" y="27533"/>
                  <a:pt x="7558" y="27521"/>
                  <a:pt x="7508" y="27508"/>
                </a:cubicBezTo>
                <a:close/>
                <a:moveTo>
                  <a:pt x="12186" y="27748"/>
                </a:moveTo>
                <a:lnTo>
                  <a:pt x="12241" y="27775"/>
                </a:lnTo>
                <a:lnTo>
                  <a:pt x="12241" y="27775"/>
                </a:lnTo>
                <a:cubicBezTo>
                  <a:pt x="12224" y="27770"/>
                  <a:pt x="12206" y="27765"/>
                  <a:pt x="12186" y="27760"/>
                </a:cubicBezTo>
                <a:lnTo>
                  <a:pt x="12186" y="27748"/>
                </a:lnTo>
                <a:close/>
                <a:moveTo>
                  <a:pt x="7479" y="26901"/>
                </a:moveTo>
                <a:cubicBezTo>
                  <a:pt x="7440" y="26901"/>
                  <a:pt x="7425" y="26982"/>
                  <a:pt x="7470" y="26993"/>
                </a:cubicBezTo>
                <a:cubicBezTo>
                  <a:pt x="8162" y="27232"/>
                  <a:pt x="8841" y="27496"/>
                  <a:pt x="9507" y="27785"/>
                </a:cubicBezTo>
                <a:cubicBezTo>
                  <a:pt x="9515" y="27788"/>
                  <a:pt x="9523" y="27789"/>
                  <a:pt x="9530" y="27789"/>
                </a:cubicBezTo>
                <a:cubicBezTo>
                  <a:pt x="9581" y="27789"/>
                  <a:pt x="9613" y="27720"/>
                  <a:pt x="9557" y="27697"/>
                </a:cubicBezTo>
                <a:cubicBezTo>
                  <a:pt x="8878" y="27408"/>
                  <a:pt x="8199" y="27144"/>
                  <a:pt x="7495" y="26905"/>
                </a:cubicBezTo>
                <a:cubicBezTo>
                  <a:pt x="7490" y="26902"/>
                  <a:pt x="7484" y="26901"/>
                  <a:pt x="7479" y="26901"/>
                </a:cubicBezTo>
                <a:close/>
                <a:moveTo>
                  <a:pt x="12324" y="27735"/>
                </a:moveTo>
                <a:cubicBezTo>
                  <a:pt x="12362" y="27735"/>
                  <a:pt x="12399" y="27748"/>
                  <a:pt x="12438" y="27760"/>
                </a:cubicBezTo>
                <a:lnTo>
                  <a:pt x="12362" y="27860"/>
                </a:lnTo>
                <a:cubicBezTo>
                  <a:pt x="12374" y="27835"/>
                  <a:pt x="12349" y="27810"/>
                  <a:pt x="12324" y="27798"/>
                </a:cubicBezTo>
                <a:cubicBezTo>
                  <a:pt x="12306" y="27793"/>
                  <a:pt x="12289" y="27789"/>
                  <a:pt x="12273" y="27784"/>
                </a:cubicBezTo>
                <a:lnTo>
                  <a:pt x="12273" y="27784"/>
                </a:lnTo>
                <a:cubicBezTo>
                  <a:pt x="12297" y="27781"/>
                  <a:pt x="12324" y="27769"/>
                  <a:pt x="12324" y="27748"/>
                </a:cubicBezTo>
                <a:lnTo>
                  <a:pt x="12324" y="27735"/>
                </a:lnTo>
                <a:close/>
                <a:moveTo>
                  <a:pt x="12136" y="27848"/>
                </a:moveTo>
                <a:cubicBezTo>
                  <a:pt x="12161" y="27848"/>
                  <a:pt x="12173" y="27860"/>
                  <a:pt x="12198" y="27874"/>
                </a:cubicBezTo>
                <a:lnTo>
                  <a:pt x="12223" y="27874"/>
                </a:lnTo>
                <a:cubicBezTo>
                  <a:pt x="12249" y="27886"/>
                  <a:pt x="12274" y="27886"/>
                  <a:pt x="12312" y="27899"/>
                </a:cubicBezTo>
                <a:cubicBezTo>
                  <a:pt x="12324" y="27899"/>
                  <a:pt x="12337" y="27899"/>
                  <a:pt x="12349" y="27886"/>
                </a:cubicBezTo>
                <a:lnTo>
                  <a:pt x="12349" y="27886"/>
                </a:lnTo>
                <a:lnTo>
                  <a:pt x="12287" y="27974"/>
                </a:lnTo>
                <a:cubicBezTo>
                  <a:pt x="12299" y="27949"/>
                  <a:pt x="12287" y="27924"/>
                  <a:pt x="12262" y="27911"/>
                </a:cubicBezTo>
                <a:cubicBezTo>
                  <a:pt x="12211" y="27899"/>
                  <a:pt x="12161" y="27874"/>
                  <a:pt x="12111" y="27848"/>
                </a:cubicBezTo>
                <a:close/>
                <a:moveTo>
                  <a:pt x="12136" y="27999"/>
                </a:moveTo>
                <a:cubicBezTo>
                  <a:pt x="12173" y="27999"/>
                  <a:pt x="12198" y="28011"/>
                  <a:pt x="12223" y="28024"/>
                </a:cubicBezTo>
                <a:cubicBezTo>
                  <a:pt x="12236" y="28024"/>
                  <a:pt x="12249" y="28024"/>
                  <a:pt x="12262" y="28011"/>
                </a:cubicBezTo>
                <a:lnTo>
                  <a:pt x="12262" y="28011"/>
                </a:lnTo>
                <a:lnTo>
                  <a:pt x="12227" y="28066"/>
                </a:lnTo>
                <a:lnTo>
                  <a:pt x="12227" y="28066"/>
                </a:lnTo>
                <a:cubicBezTo>
                  <a:pt x="12230" y="28050"/>
                  <a:pt x="12222" y="28034"/>
                  <a:pt x="12198" y="28024"/>
                </a:cubicBezTo>
                <a:cubicBezTo>
                  <a:pt x="12173" y="28011"/>
                  <a:pt x="12161" y="27999"/>
                  <a:pt x="12136" y="27999"/>
                </a:cubicBezTo>
                <a:close/>
                <a:moveTo>
                  <a:pt x="10709" y="27940"/>
                </a:moveTo>
                <a:cubicBezTo>
                  <a:pt x="10696" y="27940"/>
                  <a:pt x="10684" y="27946"/>
                  <a:pt x="10677" y="27961"/>
                </a:cubicBezTo>
                <a:cubicBezTo>
                  <a:pt x="10664" y="27986"/>
                  <a:pt x="10664" y="28024"/>
                  <a:pt x="10689" y="28036"/>
                </a:cubicBezTo>
                <a:cubicBezTo>
                  <a:pt x="10778" y="28075"/>
                  <a:pt x="10865" y="28112"/>
                  <a:pt x="10966" y="28137"/>
                </a:cubicBezTo>
                <a:cubicBezTo>
                  <a:pt x="10991" y="28137"/>
                  <a:pt x="11016" y="28125"/>
                  <a:pt x="11029" y="28100"/>
                </a:cubicBezTo>
                <a:cubicBezTo>
                  <a:pt x="11029" y="28075"/>
                  <a:pt x="11016" y="28050"/>
                  <a:pt x="10991" y="28036"/>
                </a:cubicBezTo>
                <a:cubicBezTo>
                  <a:pt x="10941" y="28024"/>
                  <a:pt x="10903" y="28011"/>
                  <a:pt x="10853" y="27999"/>
                </a:cubicBezTo>
                <a:lnTo>
                  <a:pt x="10840" y="27999"/>
                </a:lnTo>
                <a:lnTo>
                  <a:pt x="10840" y="27986"/>
                </a:lnTo>
                <a:cubicBezTo>
                  <a:pt x="10828" y="27986"/>
                  <a:pt x="10815" y="27986"/>
                  <a:pt x="10803" y="27974"/>
                </a:cubicBezTo>
                <a:cubicBezTo>
                  <a:pt x="10778" y="27974"/>
                  <a:pt x="10765" y="27961"/>
                  <a:pt x="10740" y="27949"/>
                </a:cubicBezTo>
                <a:cubicBezTo>
                  <a:pt x="10729" y="27943"/>
                  <a:pt x="10718" y="27940"/>
                  <a:pt x="10709" y="27940"/>
                </a:cubicBezTo>
                <a:close/>
                <a:moveTo>
                  <a:pt x="9281" y="28187"/>
                </a:moveTo>
                <a:cubicBezTo>
                  <a:pt x="9256" y="28187"/>
                  <a:pt x="9230" y="28200"/>
                  <a:pt x="9218" y="28226"/>
                </a:cubicBezTo>
                <a:cubicBezTo>
                  <a:pt x="9218" y="28251"/>
                  <a:pt x="9230" y="28276"/>
                  <a:pt x="9256" y="28288"/>
                </a:cubicBezTo>
                <a:cubicBezTo>
                  <a:pt x="9306" y="28301"/>
                  <a:pt x="9356" y="28313"/>
                  <a:pt x="9420" y="28326"/>
                </a:cubicBezTo>
                <a:cubicBezTo>
                  <a:pt x="9426" y="28329"/>
                  <a:pt x="9432" y="28331"/>
                  <a:pt x="9438" y="28331"/>
                </a:cubicBezTo>
                <a:cubicBezTo>
                  <a:pt x="9456" y="28331"/>
                  <a:pt x="9470" y="28317"/>
                  <a:pt x="9470" y="28288"/>
                </a:cubicBezTo>
                <a:cubicBezTo>
                  <a:pt x="9482" y="28263"/>
                  <a:pt x="9470" y="28238"/>
                  <a:pt x="9432" y="28238"/>
                </a:cubicBezTo>
                <a:cubicBezTo>
                  <a:pt x="9381" y="28226"/>
                  <a:pt x="9331" y="28200"/>
                  <a:pt x="9281" y="28187"/>
                </a:cubicBezTo>
                <a:close/>
                <a:moveTo>
                  <a:pt x="16449" y="7326"/>
                </a:moveTo>
                <a:lnTo>
                  <a:pt x="16524" y="7363"/>
                </a:lnTo>
                <a:cubicBezTo>
                  <a:pt x="16524" y="7376"/>
                  <a:pt x="16537" y="7388"/>
                  <a:pt x="16549" y="7401"/>
                </a:cubicBezTo>
                <a:cubicBezTo>
                  <a:pt x="16574" y="7413"/>
                  <a:pt x="16600" y="7413"/>
                  <a:pt x="16625" y="7426"/>
                </a:cubicBezTo>
                <a:lnTo>
                  <a:pt x="18259" y="8432"/>
                </a:lnTo>
                <a:cubicBezTo>
                  <a:pt x="18259" y="8457"/>
                  <a:pt x="18259" y="8483"/>
                  <a:pt x="18298" y="8495"/>
                </a:cubicBezTo>
                <a:cubicBezTo>
                  <a:pt x="18323" y="8495"/>
                  <a:pt x="18360" y="8508"/>
                  <a:pt x="18385" y="8508"/>
                </a:cubicBezTo>
                <a:lnTo>
                  <a:pt x="20762" y="9953"/>
                </a:lnTo>
                <a:cubicBezTo>
                  <a:pt x="20762" y="9979"/>
                  <a:pt x="20774" y="10004"/>
                  <a:pt x="20800" y="10004"/>
                </a:cubicBezTo>
                <a:cubicBezTo>
                  <a:pt x="20825" y="10017"/>
                  <a:pt x="20838" y="10017"/>
                  <a:pt x="20863" y="10017"/>
                </a:cubicBezTo>
                <a:lnTo>
                  <a:pt x="23088" y="11375"/>
                </a:lnTo>
                <a:lnTo>
                  <a:pt x="23088" y="11387"/>
                </a:lnTo>
                <a:cubicBezTo>
                  <a:pt x="23001" y="11325"/>
                  <a:pt x="22912" y="11274"/>
                  <a:pt x="22825" y="11224"/>
                </a:cubicBezTo>
                <a:cubicBezTo>
                  <a:pt x="22821" y="11220"/>
                  <a:pt x="22815" y="11219"/>
                  <a:pt x="22808" y="11219"/>
                </a:cubicBezTo>
                <a:cubicBezTo>
                  <a:pt x="22792" y="11219"/>
                  <a:pt x="22771" y="11228"/>
                  <a:pt x="22761" y="11236"/>
                </a:cubicBezTo>
                <a:cubicBezTo>
                  <a:pt x="22749" y="11261"/>
                  <a:pt x="22761" y="11274"/>
                  <a:pt x="22774" y="11299"/>
                </a:cubicBezTo>
                <a:cubicBezTo>
                  <a:pt x="22724" y="11274"/>
                  <a:pt x="22686" y="11249"/>
                  <a:pt x="22649" y="11236"/>
                </a:cubicBezTo>
                <a:cubicBezTo>
                  <a:pt x="22642" y="11233"/>
                  <a:pt x="22635" y="11231"/>
                  <a:pt x="22629" y="11231"/>
                </a:cubicBezTo>
                <a:cubicBezTo>
                  <a:pt x="22611" y="11231"/>
                  <a:pt x="22595" y="11243"/>
                  <a:pt x="22585" y="11261"/>
                </a:cubicBezTo>
                <a:cubicBezTo>
                  <a:pt x="22573" y="11274"/>
                  <a:pt x="22585" y="11311"/>
                  <a:pt x="22610" y="11325"/>
                </a:cubicBezTo>
                <a:cubicBezTo>
                  <a:pt x="22736" y="11387"/>
                  <a:pt x="22862" y="11450"/>
                  <a:pt x="22988" y="11526"/>
                </a:cubicBezTo>
                <a:lnTo>
                  <a:pt x="22976" y="11538"/>
                </a:lnTo>
                <a:cubicBezTo>
                  <a:pt x="22951" y="11538"/>
                  <a:pt x="22937" y="11526"/>
                  <a:pt x="22912" y="11513"/>
                </a:cubicBezTo>
                <a:cubicBezTo>
                  <a:pt x="22246" y="11110"/>
                  <a:pt x="21579" y="10696"/>
                  <a:pt x="20913" y="10293"/>
                </a:cubicBezTo>
                <a:cubicBezTo>
                  <a:pt x="20905" y="10290"/>
                  <a:pt x="20896" y="10288"/>
                  <a:pt x="20889" y="10288"/>
                </a:cubicBezTo>
                <a:cubicBezTo>
                  <a:pt x="20841" y="10288"/>
                  <a:pt x="20820" y="10349"/>
                  <a:pt x="20863" y="10381"/>
                </a:cubicBezTo>
                <a:cubicBezTo>
                  <a:pt x="21416" y="10721"/>
                  <a:pt x="21982" y="11060"/>
                  <a:pt x="22535" y="11400"/>
                </a:cubicBezTo>
                <a:lnTo>
                  <a:pt x="22535" y="11425"/>
                </a:lnTo>
                <a:cubicBezTo>
                  <a:pt x="22523" y="11412"/>
                  <a:pt x="22510" y="11412"/>
                  <a:pt x="22498" y="11400"/>
                </a:cubicBezTo>
                <a:cubicBezTo>
                  <a:pt x="22473" y="11387"/>
                  <a:pt x="22448" y="11375"/>
                  <a:pt x="22434" y="11362"/>
                </a:cubicBezTo>
                <a:cubicBezTo>
                  <a:pt x="22409" y="11350"/>
                  <a:pt x="22397" y="11337"/>
                  <a:pt x="22372" y="11325"/>
                </a:cubicBezTo>
                <a:cubicBezTo>
                  <a:pt x="22372" y="11311"/>
                  <a:pt x="22359" y="11311"/>
                  <a:pt x="22359" y="11299"/>
                </a:cubicBezTo>
                <a:cubicBezTo>
                  <a:pt x="22346" y="11293"/>
                  <a:pt x="22337" y="11290"/>
                  <a:pt x="22328" y="11290"/>
                </a:cubicBezTo>
                <a:cubicBezTo>
                  <a:pt x="22318" y="11290"/>
                  <a:pt x="22309" y="11293"/>
                  <a:pt x="22297" y="11299"/>
                </a:cubicBezTo>
                <a:cubicBezTo>
                  <a:pt x="22284" y="11311"/>
                  <a:pt x="22271" y="11337"/>
                  <a:pt x="22271" y="11362"/>
                </a:cubicBezTo>
                <a:cubicBezTo>
                  <a:pt x="22284" y="11387"/>
                  <a:pt x="22309" y="11400"/>
                  <a:pt x="22334" y="11412"/>
                </a:cubicBezTo>
                <a:cubicBezTo>
                  <a:pt x="22359" y="11425"/>
                  <a:pt x="22384" y="11437"/>
                  <a:pt x="22409" y="11462"/>
                </a:cubicBezTo>
                <a:cubicBezTo>
                  <a:pt x="22422" y="11462"/>
                  <a:pt x="22434" y="11475"/>
                  <a:pt x="22448" y="11488"/>
                </a:cubicBezTo>
                <a:cubicBezTo>
                  <a:pt x="22409" y="11475"/>
                  <a:pt x="22384" y="11450"/>
                  <a:pt x="22347" y="11437"/>
                </a:cubicBezTo>
                <a:cubicBezTo>
                  <a:pt x="22341" y="11434"/>
                  <a:pt x="22335" y="11433"/>
                  <a:pt x="22329" y="11433"/>
                </a:cubicBezTo>
                <a:cubicBezTo>
                  <a:pt x="22286" y="11433"/>
                  <a:pt x="22254" y="11504"/>
                  <a:pt x="22309" y="11526"/>
                </a:cubicBezTo>
                <a:cubicBezTo>
                  <a:pt x="22334" y="11538"/>
                  <a:pt x="22372" y="11563"/>
                  <a:pt x="22397" y="11576"/>
                </a:cubicBezTo>
                <a:cubicBezTo>
                  <a:pt x="22397" y="11588"/>
                  <a:pt x="22397" y="11613"/>
                  <a:pt x="22409" y="11626"/>
                </a:cubicBezTo>
                <a:cubicBezTo>
                  <a:pt x="22523" y="11714"/>
                  <a:pt x="22649" y="11789"/>
                  <a:pt x="22774" y="11853"/>
                </a:cubicBezTo>
                <a:lnTo>
                  <a:pt x="22774" y="11865"/>
                </a:lnTo>
                <a:cubicBezTo>
                  <a:pt x="22221" y="11538"/>
                  <a:pt x="21668" y="11211"/>
                  <a:pt x="21127" y="10859"/>
                </a:cubicBezTo>
                <a:cubicBezTo>
                  <a:pt x="21120" y="10855"/>
                  <a:pt x="21113" y="10854"/>
                  <a:pt x="21106" y="10854"/>
                </a:cubicBezTo>
                <a:cubicBezTo>
                  <a:pt x="21064" y="10854"/>
                  <a:pt x="21033" y="10914"/>
                  <a:pt x="21076" y="10947"/>
                </a:cubicBezTo>
                <a:cubicBezTo>
                  <a:pt x="21479" y="11199"/>
                  <a:pt x="21869" y="11437"/>
                  <a:pt x="22271" y="11677"/>
                </a:cubicBezTo>
                <a:cubicBezTo>
                  <a:pt x="22258" y="11677"/>
                  <a:pt x="22258" y="11677"/>
                  <a:pt x="22258" y="11689"/>
                </a:cubicBezTo>
                <a:cubicBezTo>
                  <a:pt x="22246" y="11677"/>
                  <a:pt x="22221" y="11664"/>
                  <a:pt x="22208" y="11652"/>
                </a:cubicBezTo>
                <a:cubicBezTo>
                  <a:pt x="22201" y="11648"/>
                  <a:pt x="22195" y="11646"/>
                  <a:pt x="22188" y="11646"/>
                </a:cubicBezTo>
                <a:cubicBezTo>
                  <a:pt x="22170" y="11646"/>
                  <a:pt x="22155" y="11658"/>
                  <a:pt x="22146" y="11677"/>
                </a:cubicBezTo>
                <a:cubicBezTo>
                  <a:pt x="22133" y="11689"/>
                  <a:pt x="22146" y="11727"/>
                  <a:pt x="22158" y="11739"/>
                </a:cubicBezTo>
                <a:cubicBezTo>
                  <a:pt x="22183" y="11752"/>
                  <a:pt x="22208" y="11764"/>
                  <a:pt x="22233" y="11789"/>
                </a:cubicBezTo>
                <a:cubicBezTo>
                  <a:pt x="22221" y="11814"/>
                  <a:pt x="22233" y="11840"/>
                  <a:pt x="22258" y="11853"/>
                </a:cubicBezTo>
                <a:cubicBezTo>
                  <a:pt x="22372" y="11940"/>
                  <a:pt x="22498" y="12016"/>
                  <a:pt x="22624" y="12091"/>
                </a:cubicBezTo>
                <a:lnTo>
                  <a:pt x="22610" y="12104"/>
                </a:lnTo>
                <a:cubicBezTo>
                  <a:pt x="22473" y="12029"/>
                  <a:pt x="22347" y="11940"/>
                  <a:pt x="22221" y="11828"/>
                </a:cubicBezTo>
                <a:cubicBezTo>
                  <a:pt x="22212" y="11822"/>
                  <a:pt x="22203" y="11819"/>
                  <a:pt x="22193" y="11819"/>
                </a:cubicBezTo>
                <a:cubicBezTo>
                  <a:pt x="22162" y="11819"/>
                  <a:pt x="22133" y="11846"/>
                  <a:pt x="22133" y="11865"/>
                </a:cubicBezTo>
                <a:lnTo>
                  <a:pt x="22121" y="11878"/>
                </a:lnTo>
                <a:cubicBezTo>
                  <a:pt x="22121" y="11878"/>
                  <a:pt x="22107" y="11903"/>
                  <a:pt x="22107" y="11915"/>
                </a:cubicBezTo>
                <a:cubicBezTo>
                  <a:pt x="21869" y="11727"/>
                  <a:pt x="21618" y="11551"/>
                  <a:pt x="21353" y="11375"/>
                </a:cubicBezTo>
                <a:cubicBezTo>
                  <a:pt x="21344" y="11368"/>
                  <a:pt x="21336" y="11365"/>
                  <a:pt x="21329" y="11365"/>
                </a:cubicBezTo>
                <a:cubicBezTo>
                  <a:pt x="21292" y="11365"/>
                  <a:pt x="21274" y="11432"/>
                  <a:pt x="21316" y="11462"/>
                </a:cubicBezTo>
                <a:cubicBezTo>
                  <a:pt x="21517" y="11601"/>
                  <a:pt x="21718" y="11752"/>
                  <a:pt x="21931" y="11903"/>
                </a:cubicBezTo>
                <a:cubicBezTo>
                  <a:pt x="21927" y="11902"/>
                  <a:pt x="21922" y="11901"/>
                  <a:pt x="21918" y="11901"/>
                </a:cubicBezTo>
                <a:cubicBezTo>
                  <a:pt x="21875" y="11901"/>
                  <a:pt x="21848" y="11957"/>
                  <a:pt x="21894" y="11991"/>
                </a:cubicBezTo>
                <a:cubicBezTo>
                  <a:pt x="22070" y="12091"/>
                  <a:pt x="22246" y="12205"/>
                  <a:pt x="22422" y="12305"/>
                </a:cubicBezTo>
                <a:cubicBezTo>
                  <a:pt x="22428" y="12311"/>
                  <a:pt x="22435" y="12314"/>
                  <a:pt x="22441" y="12314"/>
                </a:cubicBezTo>
                <a:cubicBezTo>
                  <a:pt x="22447" y="12314"/>
                  <a:pt x="22454" y="12311"/>
                  <a:pt x="22460" y="12305"/>
                </a:cubicBezTo>
                <a:cubicBezTo>
                  <a:pt x="22473" y="12305"/>
                  <a:pt x="22473" y="12305"/>
                  <a:pt x="22473" y="12318"/>
                </a:cubicBezTo>
                <a:lnTo>
                  <a:pt x="22434" y="12381"/>
                </a:lnTo>
                <a:cubicBezTo>
                  <a:pt x="22208" y="12205"/>
                  <a:pt x="21970" y="12054"/>
                  <a:pt x="21718" y="11915"/>
                </a:cubicBezTo>
                <a:cubicBezTo>
                  <a:pt x="21710" y="11912"/>
                  <a:pt x="21703" y="11911"/>
                  <a:pt x="21696" y="11911"/>
                </a:cubicBezTo>
                <a:cubicBezTo>
                  <a:pt x="21647" y="11911"/>
                  <a:pt x="21624" y="11982"/>
                  <a:pt x="21668" y="12004"/>
                </a:cubicBezTo>
                <a:cubicBezTo>
                  <a:pt x="21819" y="12091"/>
                  <a:pt x="21982" y="12180"/>
                  <a:pt x="22121" y="12280"/>
                </a:cubicBezTo>
                <a:cubicBezTo>
                  <a:pt x="21718" y="12041"/>
                  <a:pt x="21316" y="11789"/>
                  <a:pt x="20913" y="11538"/>
                </a:cubicBezTo>
                <a:cubicBezTo>
                  <a:pt x="20905" y="11532"/>
                  <a:pt x="20896" y="11529"/>
                  <a:pt x="20888" y="11529"/>
                </a:cubicBezTo>
                <a:cubicBezTo>
                  <a:pt x="20849" y="11529"/>
                  <a:pt x="20821" y="11595"/>
                  <a:pt x="20863" y="11626"/>
                </a:cubicBezTo>
                <a:lnTo>
                  <a:pt x="21844" y="12230"/>
                </a:lnTo>
                <a:cubicBezTo>
                  <a:pt x="21844" y="12230"/>
                  <a:pt x="21844" y="12242"/>
                  <a:pt x="21831" y="12242"/>
                </a:cubicBezTo>
                <a:lnTo>
                  <a:pt x="21831" y="12267"/>
                </a:lnTo>
                <a:cubicBezTo>
                  <a:pt x="21819" y="12267"/>
                  <a:pt x="21794" y="12267"/>
                  <a:pt x="21781" y="12280"/>
                </a:cubicBezTo>
                <a:cubicBezTo>
                  <a:pt x="21768" y="12292"/>
                  <a:pt x="21768" y="12331"/>
                  <a:pt x="21781" y="12343"/>
                </a:cubicBezTo>
                <a:cubicBezTo>
                  <a:pt x="21806" y="12368"/>
                  <a:pt x="21819" y="12381"/>
                  <a:pt x="21844" y="12393"/>
                </a:cubicBezTo>
                <a:cubicBezTo>
                  <a:pt x="21844" y="12406"/>
                  <a:pt x="21831" y="12406"/>
                  <a:pt x="21831" y="12406"/>
                </a:cubicBezTo>
                <a:cubicBezTo>
                  <a:pt x="21743" y="12356"/>
                  <a:pt x="21643" y="12292"/>
                  <a:pt x="21554" y="12242"/>
                </a:cubicBezTo>
                <a:cubicBezTo>
                  <a:pt x="21544" y="12235"/>
                  <a:pt x="21533" y="12232"/>
                  <a:pt x="21524" y="12232"/>
                </a:cubicBezTo>
                <a:cubicBezTo>
                  <a:pt x="21499" y="12232"/>
                  <a:pt x="21479" y="12253"/>
                  <a:pt x="21479" y="12280"/>
                </a:cubicBezTo>
                <a:cubicBezTo>
                  <a:pt x="21378" y="12205"/>
                  <a:pt x="21265" y="12141"/>
                  <a:pt x="21152" y="12066"/>
                </a:cubicBezTo>
                <a:cubicBezTo>
                  <a:pt x="21143" y="12060"/>
                  <a:pt x="21135" y="12057"/>
                  <a:pt x="21127" y="12057"/>
                </a:cubicBezTo>
                <a:cubicBezTo>
                  <a:pt x="21087" y="12057"/>
                  <a:pt x="21060" y="12123"/>
                  <a:pt x="21101" y="12155"/>
                </a:cubicBezTo>
                <a:cubicBezTo>
                  <a:pt x="21403" y="12343"/>
                  <a:pt x="21693" y="12544"/>
                  <a:pt x="21982" y="12733"/>
                </a:cubicBezTo>
                <a:cubicBezTo>
                  <a:pt x="21994" y="12739"/>
                  <a:pt x="22007" y="12742"/>
                  <a:pt x="22018" y="12742"/>
                </a:cubicBezTo>
                <a:cubicBezTo>
                  <a:pt x="22029" y="12742"/>
                  <a:pt x="22039" y="12739"/>
                  <a:pt x="22045" y="12733"/>
                </a:cubicBezTo>
                <a:cubicBezTo>
                  <a:pt x="22082" y="12758"/>
                  <a:pt x="22121" y="12770"/>
                  <a:pt x="22158" y="12795"/>
                </a:cubicBezTo>
                <a:lnTo>
                  <a:pt x="22133" y="12834"/>
                </a:lnTo>
                <a:cubicBezTo>
                  <a:pt x="22133" y="12834"/>
                  <a:pt x="22121" y="12834"/>
                  <a:pt x="22121" y="12821"/>
                </a:cubicBezTo>
                <a:lnTo>
                  <a:pt x="22107" y="12808"/>
                </a:lnTo>
                <a:cubicBezTo>
                  <a:pt x="22020" y="12770"/>
                  <a:pt x="21931" y="12733"/>
                  <a:pt x="21856" y="12695"/>
                </a:cubicBezTo>
                <a:lnTo>
                  <a:pt x="21806" y="12695"/>
                </a:lnTo>
                <a:cubicBezTo>
                  <a:pt x="21604" y="12582"/>
                  <a:pt x="21403" y="12456"/>
                  <a:pt x="21202" y="12331"/>
                </a:cubicBezTo>
                <a:cubicBezTo>
                  <a:pt x="20875" y="12141"/>
                  <a:pt x="20561" y="11953"/>
                  <a:pt x="20234" y="11764"/>
                </a:cubicBezTo>
                <a:cubicBezTo>
                  <a:pt x="20058" y="11664"/>
                  <a:pt x="19882" y="11551"/>
                  <a:pt x="19693" y="11450"/>
                </a:cubicBezTo>
                <a:cubicBezTo>
                  <a:pt x="19684" y="11444"/>
                  <a:pt x="19676" y="11441"/>
                  <a:pt x="19668" y="11441"/>
                </a:cubicBezTo>
                <a:cubicBezTo>
                  <a:pt x="19629" y="11441"/>
                  <a:pt x="19603" y="11507"/>
                  <a:pt x="19656" y="11538"/>
                </a:cubicBezTo>
                <a:cubicBezTo>
                  <a:pt x="20297" y="11915"/>
                  <a:pt x="20938" y="12305"/>
                  <a:pt x="21579" y="12683"/>
                </a:cubicBezTo>
                <a:cubicBezTo>
                  <a:pt x="21643" y="12708"/>
                  <a:pt x="21705" y="12745"/>
                  <a:pt x="21755" y="12770"/>
                </a:cubicBezTo>
                <a:cubicBezTo>
                  <a:pt x="21743" y="12770"/>
                  <a:pt x="21718" y="12783"/>
                  <a:pt x="21718" y="12795"/>
                </a:cubicBezTo>
                <a:cubicBezTo>
                  <a:pt x="21705" y="12808"/>
                  <a:pt x="21705" y="12821"/>
                  <a:pt x="21718" y="12834"/>
                </a:cubicBezTo>
                <a:cubicBezTo>
                  <a:pt x="21693" y="12846"/>
                  <a:pt x="21668" y="12846"/>
                  <a:pt x="21668" y="12871"/>
                </a:cubicBezTo>
                <a:lnTo>
                  <a:pt x="21668" y="12884"/>
                </a:lnTo>
                <a:cubicBezTo>
                  <a:pt x="21655" y="12871"/>
                  <a:pt x="21630" y="12859"/>
                  <a:pt x="21618" y="12846"/>
                </a:cubicBezTo>
                <a:cubicBezTo>
                  <a:pt x="21603" y="12839"/>
                  <a:pt x="21588" y="12831"/>
                  <a:pt x="21576" y="12831"/>
                </a:cubicBezTo>
                <a:cubicBezTo>
                  <a:pt x="21567" y="12831"/>
                  <a:pt x="21560" y="12835"/>
                  <a:pt x="21554" y="12846"/>
                </a:cubicBezTo>
                <a:cubicBezTo>
                  <a:pt x="21529" y="12859"/>
                  <a:pt x="21529" y="12896"/>
                  <a:pt x="21554" y="12921"/>
                </a:cubicBezTo>
                <a:cubicBezTo>
                  <a:pt x="21668" y="13010"/>
                  <a:pt x="21794" y="13085"/>
                  <a:pt x="21931" y="13161"/>
                </a:cubicBezTo>
                <a:lnTo>
                  <a:pt x="21906" y="13186"/>
                </a:lnTo>
                <a:cubicBezTo>
                  <a:pt x="21730" y="13047"/>
                  <a:pt x="21529" y="12921"/>
                  <a:pt x="21328" y="12821"/>
                </a:cubicBezTo>
                <a:cubicBezTo>
                  <a:pt x="21322" y="12817"/>
                  <a:pt x="21316" y="12816"/>
                  <a:pt x="21310" y="12816"/>
                </a:cubicBezTo>
                <a:cubicBezTo>
                  <a:pt x="21267" y="12816"/>
                  <a:pt x="21233" y="12887"/>
                  <a:pt x="21278" y="12909"/>
                </a:cubicBezTo>
                <a:cubicBezTo>
                  <a:pt x="21479" y="13010"/>
                  <a:pt x="21668" y="13135"/>
                  <a:pt x="21856" y="13273"/>
                </a:cubicBezTo>
                <a:lnTo>
                  <a:pt x="21794" y="13362"/>
                </a:lnTo>
                <a:cubicBezTo>
                  <a:pt x="21781" y="13349"/>
                  <a:pt x="21768" y="13337"/>
                  <a:pt x="21743" y="13324"/>
                </a:cubicBezTo>
                <a:lnTo>
                  <a:pt x="21743" y="13324"/>
                </a:lnTo>
                <a:cubicBezTo>
                  <a:pt x="21750" y="13327"/>
                  <a:pt x="21756" y="13328"/>
                  <a:pt x="21762" y="13328"/>
                </a:cubicBezTo>
                <a:cubicBezTo>
                  <a:pt x="21804" y="13328"/>
                  <a:pt x="21838" y="13258"/>
                  <a:pt x="21794" y="13236"/>
                </a:cubicBezTo>
                <a:cubicBezTo>
                  <a:pt x="21441" y="13022"/>
                  <a:pt x="21101" y="12808"/>
                  <a:pt x="20762" y="12607"/>
                </a:cubicBezTo>
                <a:cubicBezTo>
                  <a:pt x="20754" y="12601"/>
                  <a:pt x="20745" y="12598"/>
                  <a:pt x="20737" y="12598"/>
                </a:cubicBezTo>
                <a:cubicBezTo>
                  <a:pt x="20698" y="12598"/>
                  <a:pt x="20670" y="12664"/>
                  <a:pt x="20712" y="12695"/>
                </a:cubicBezTo>
                <a:lnTo>
                  <a:pt x="21467" y="13147"/>
                </a:lnTo>
                <a:cubicBezTo>
                  <a:pt x="21467" y="13161"/>
                  <a:pt x="21454" y="13161"/>
                  <a:pt x="21454" y="13161"/>
                </a:cubicBezTo>
                <a:cubicBezTo>
                  <a:pt x="21441" y="13173"/>
                  <a:pt x="21441" y="13186"/>
                  <a:pt x="21441" y="13211"/>
                </a:cubicBezTo>
                <a:cubicBezTo>
                  <a:pt x="21441" y="13223"/>
                  <a:pt x="21441" y="13236"/>
                  <a:pt x="21454" y="13236"/>
                </a:cubicBezTo>
                <a:cubicBezTo>
                  <a:pt x="21542" y="13311"/>
                  <a:pt x="21630" y="13374"/>
                  <a:pt x="21730" y="13437"/>
                </a:cubicBezTo>
                <a:lnTo>
                  <a:pt x="21743" y="13437"/>
                </a:lnTo>
                <a:lnTo>
                  <a:pt x="21730" y="13462"/>
                </a:lnTo>
                <a:lnTo>
                  <a:pt x="21718" y="13462"/>
                </a:lnTo>
                <a:lnTo>
                  <a:pt x="21680" y="13424"/>
                </a:lnTo>
                <a:lnTo>
                  <a:pt x="21567" y="13349"/>
                </a:lnTo>
                <a:cubicBezTo>
                  <a:pt x="21492" y="13298"/>
                  <a:pt x="21416" y="13248"/>
                  <a:pt x="21353" y="13198"/>
                </a:cubicBezTo>
                <a:cubicBezTo>
                  <a:pt x="21340" y="13192"/>
                  <a:pt x="21328" y="13189"/>
                  <a:pt x="21315" y="13189"/>
                </a:cubicBezTo>
                <a:cubicBezTo>
                  <a:pt x="21303" y="13189"/>
                  <a:pt x="21290" y="13192"/>
                  <a:pt x="21278" y="13198"/>
                </a:cubicBezTo>
                <a:cubicBezTo>
                  <a:pt x="21265" y="13223"/>
                  <a:pt x="21265" y="13248"/>
                  <a:pt x="21278" y="13273"/>
                </a:cubicBezTo>
                <a:cubicBezTo>
                  <a:pt x="21291" y="13273"/>
                  <a:pt x="21291" y="13286"/>
                  <a:pt x="21303" y="13286"/>
                </a:cubicBezTo>
                <a:cubicBezTo>
                  <a:pt x="21291" y="13298"/>
                  <a:pt x="21278" y="13335"/>
                  <a:pt x="21301" y="13361"/>
                </a:cubicBezTo>
                <a:lnTo>
                  <a:pt x="21301" y="13361"/>
                </a:lnTo>
                <a:cubicBezTo>
                  <a:pt x="21208" y="13313"/>
                  <a:pt x="21105" y="13257"/>
                  <a:pt x="21001" y="13211"/>
                </a:cubicBezTo>
                <a:cubicBezTo>
                  <a:pt x="20995" y="13208"/>
                  <a:pt x="20988" y="13206"/>
                  <a:pt x="20982" y="13206"/>
                </a:cubicBezTo>
                <a:cubicBezTo>
                  <a:pt x="20940" y="13206"/>
                  <a:pt x="20908" y="13276"/>
                  <a:pt x="20964" y="13298"/>
                </a:cubicBezTo>
                <a:cubicBezTo>
                  <a:pt x="21101" y="13362"/>
                  <a:pt x="21252" y="13437"/>
                  <a:pt x="21391" y="13525"/>
                </a:cubicBezTo>
                <a:cubicBezTo>
                  <a:pt x="21366" y="13525"/>
                  <a:pt x="21353" y="13538"/>
                  <a:pt x="21353" y="13550"/>
                </a:cubicBezTo>
                <a:lnTo>
                  <a:pt x="21353" y="13563"/>
                </a:lnTo>
                <a:lnTo>
                  <a:pt x="21341" y="13563"/>
                </a:lnTo>
                <a:cubicBezTo>
                  <a:pt x="21322" y="13582"/>
                  <a:pt x="21317" y="13601"/>
                  <a:pt x="21327" y="13620"/>
                </a:cubicBezTo>
                <a:lnTo>
                  <a:pt x="21327" y="13620"/>
                </a:lnTo>
                <a:cubicBezTo>
                  <a:pt x="21248" y="13565"/>
                  <a:pt x="21168" y="13517"/>
                  <a:pt x="21089" y="13449"/>
                </a:cubicBezTo>
                <a:cubicBezTo>
                  <a:pt x="21077" y="13443"/>
                  <a:pt x="21064" y="13440"/>
                  <a:pt x="21052" y="13440"/>
                </a:cubicBezTo>
                <a:cubicBezTo>
                  <a:pt x="21039" y="13440"/>
                  <a:pt x="21027" y="13443"/>
                  <a:pt x="21014" y="13449"/>
                </a:cubicBezTo>
                <a:cubicBezTo>
                  <a:pt x="21001" y="13474"/>
                  <a:pt x="21001" y="13513"/>
                  <a:pt x="21014" y="13525"/>
                </a:cubicBezTo>
                <a:cubicBezTo>
                  <a:pt x="21064" y="13563"/>
                  <a:pt x="21127" y="13600"/>
                  <a:pt x="21177" y="13638"/>
                </a:cubicBezTo>
                <a:cubicBezTo>
                  <a:pt x="21165" y="13638"/>
                  <a:pt x="21165" y="13638"/>
                  <a:pt x="21165" y="13650"/>
                </a:cubicBezTo>
                <a:lnTo>
                  <a:pt x="21165" y="13689"/>
                </a:lnTo>
                <a:cubicBezTo>
                  <a:pt x="21026" y="13600"/>
                  <a:pt x="20888" y="13525"/>
                  <a:pt x="20749" y="13449"/>
                </a:cubicBezTo>
                <a:cubicBezTo>
                  <a:pt x="20743" y="13446"/>
                  <a:pt x="20737" y="13445"/>
                  <a:pt x="20731" y="13445"/>
                </a:cubicBezTo>
                <a:cubicBezTo>
                  <a:pt x="20688" y="13445"/>
                  <a:pt x="20655" y="13516"/>
                  <a:pt x="20699" y="13538"/>
                </a:cubicBezTo>
                <a:cubicBezTo>
                  <a:pt x="20875" y="13625"/>
                  <a:pt x="21051" y="13726"/>
                  <a:pt x="21215" y="13827"/>
                </a:cubicBezTo>
                <a:lnTo>
                  <a:pt x="21215" y="13840"/>
                </a:lnTo>
                <a:cubicBezTo>
                  <a:pt x="21227" y="13840"/>
                  <a:pt x="21227" y="13852"/>
                  <a:pt x="21240" y="13852"/>
                </a:cubicBezTo>
                <a:lnTo>
                  <a:pt x="21227" y="13865"/>
                </a:lnTo>
                <a:lnTo>
                  <a:pt x="21227" y="13890"/>
                </a:lnTo>
                <a:cubicBezTo>
                  <a:pt x="21165" y="13840"/>
                  <a:pt x="21089" y="13789"/>
                  <a:pt x="21026" y="13739"/>
                </a:cubicBezTo>
                <a:cubicBezTo>
                  <a:pt x="21012" y="13732"/>
                  <a:pt x="20997" y="13724"/>
                  <a:pt x="20985" y="13724"/>
                </a:cubicBezTo>
                <a:cubicBezTo>
                  <a:pt x="20976" y="13724"/>
                  <a:pt x="20969" y="13728"/>
                  <a:pt x="20964" y="13739"/>
                </a:cubicBezTo>
                <a:cubicBezTo>
                  <a:pt x="20951" y="13751"/>
                  <a:pt x="20938" y="13764"/>
                  <a:pt x="20951" y="13789"/>
                </a:cubicBezTo>
                <a:cubicBezTo>
                  <a:pt x="20938" y="13776"/>
                  <a:pt x="20913" y="13776"/>
                  <a:pt x="20900" y="13764"/>
                </a:cubicBezTo>
                <a:cubicBezTo>
                  <a:pt x="20893" y="13761"/>
                  <a:pt x="20886" y="13759"/>
                  <a:pt x="20880" y="13759"/>
                </a:cubicBezTo>
                <a:cubicBezTo>
                  <a:pt x="20838" y="13759"/>
                  <a:pt x="20808" y="13820"/>
                  <a:pt x="20863" y="13852"/>
                </a:cubicBezTo>
                <a:cubicBezTo>
                  <a:pt x="20925" y="13890"/>
                  <a:pt x="20989" y="13915"/>
                  <a:pt x="21064" y="13952"/>
                </a:cubicBezTo>
                <a:cubicBezTo>
                  <a:pt x="21051" y="13952"/>
                  <a:pt x="21039" y="13965"/>
                  <a:pt x="21039" y="13977"/>
                </a:cubicBezTo>
                <a:cubicBezTo>
                  <a:pt x="21001" y="13965"/>
                  <a:pt x="20976" y="13940"/>
                  <a:pt x="20951" y="13927"/>
                </a:cubicBezTo>
                <a:cubicBezTo>
                  <a:pt x="20945" y="13915"/>
                  <a:pt x="20932" y="13908"/>
                  <a:pt x="20919" y="13908"/>
                </a:cubicBezTo>
                <a:cubicBezTo>
                  <a:pt x="20907" y="13908"/>
                  <a:pt x="20894" y="13915"/>
                  <a:pt x="20888" y="13927"/>
                </a:cubicBezTo>
                <a:cubicBezTo>
                  <a:pt x="20863" y="13940"/>
                  <a:pt x="20863" y="13977"/>
                  <a:pt x="20888" y="13991"/>
                </a:cubicBezTo>
                <a:cubicBezTo>
                  <a:pt x="20951" y="14041"/>
                  <a:pt x="21014" y="14091"/>
                  <a:pt x="21076" y="14128"/>
                </a:cubicBezTo>
                <a:cubicBezTo>
                  <a:pt x="21076" y="14141"/>
                  <a:pt x="21076" y="14153"/>
                  <a:pt x="21089" y="14153"/>
                </a:cubicBezTo>
                <a:lnTo>
                  <a:pt x="21101" y="14167"/>
                </a:lnTo>
                <a:cubicBezTo>
                  <a:pt x="20938" y="14066"/>
                  <a:pt x="20788" y="13965"/>
                  <a:pt x="20612" y="13890"/>
                </a:cubicBezTo>
                <a:cubicBezTo>
                  <a:pt x="20605" y="13886"/>
                  <a:pt x="20598" y="13885"/>
                  <a:pt x="20591" y="13885"/>
                </a:cubicBezTo>
                <a:cubicBezTo>
                  <a:pt x="20549" y="13885"/>
                  <a:pt x="20520" y="13945"/>
                  <a:pt x="20573" y="13977"/>
                </a:cubicBezTo>
                <a:cubicBezTo>
                  <a:pt x="20649" y="14016"/>
                  <a:pt x="20724" y="14053"/>
                  <a:pt x="20800" y="14103"/>
                </a:cubicBezTo>
                <a:cubicBezTo>
                  <a:pt x="20788" y="14103"/>
                  <a:pt x="20788" y="14103"/>
                  <a:pt x="20774" y="14116"/>
                </a:cubicBezTo>
                <a:cubicBezTo>
                  <a:pt x="20762" y="14141"/>
                  <a:pt x="20774" y="14167"/>
                  <a:pt x="20800" y="14179"/>
                </a:cubicBezTo>
                <a:cubicBezTo>
                  <a:pt x="20800" y="14192"/>
                  <a:pt x="20813" y="14192"/>
                  <a:pt x="20813" y="14192"/>
                </a:cubicBezTo>
                <a:cubicBezTo>
                  <a:pt x="20813" y="14204"/>
                  <a:pt x="20800" y="14204"/>
                  <a:pt x="20788" y="14217"/>
                </a:cubicBezTo>
                <a:cubicBezTo>
                  <a:pt x="20788" y="14229"/>
                  <a:pt x="20788" y="14242"/>
                  <a:pt x="20800" y="14254"/>
                </a:cubicBezTo>
                <a:cubicBezTo>
                  <a:pt x="20788" y="14267"/>
                  <a:pt x="20788" y="14267"/>
                  <a:pt x="20788" y="14279"/>
                </a:cubicBezTo>
                <a:cubicBezTo>
                  <a:pt x="20777" y="14290"/>
                  <a:pt x="20775" y="14300"/>
                  <a:pt x="20782" y="14318"/>
                </a:cubicBezTo>
                <a:lnTo>
                  <a:pt x="20782" y="14318"/>
                </a:lnTo>
                <a:cubicBezTo>
                  <a:pt x="20780" y="14317"/>
                  <a:pt x="20778" y="14317"/>
                  <a:pt x="20774" y="14317"/>
                </a:cubicBezTo>
                <a:cubicBezTo>
                  <a:pt x="20771" y="14314"/>
                  <a:pt x="20766" y="14312"/>
                  <a:pt x="20760" y="14312"/>
                </a:cubicBezTo>
                <a:cubicBezTo>
                  <a:pt x="20744" y="14312"/>
                  <a:pt x="20721" y="14324"/>
                  <a:pt x="20712" y="14343"/>
                </a:cubicBezTo>
                <a:cubicBezTo>
                  <a:pt x="20699" y="14368"/>
                  <a:pt x="20712" y="14393"/>
                  <a:pt x="20737" y="14405"/>
                </a:cubicBezTo>
                <a:lnTo>
                  <a:pt x="20813" y="14443"/>
                </a:lnTo>
                <a:cubicBezTo>
                  <a:pt x="20813" y="14455"/>
                  <a:pt x="20813" y="14468"/>
                  <a:pt x="20800" y="14468"/>
                </a:cubicBezTo>
                <a:cubicBezTo>
                  <a:pt x="20788" y="14455"/>
                  <a:pt x="20762" y="14443"/>
                  <a:pt x="20749" y="14430"/>
                </a:cubicBezTo>
                <a:cubicBezTo>
                  <a:pt x="20741" y="14422"/>
                  <a:pt x="20726" y="14413"/>
                  <a:pt x="20713" y="14413"/>
                </a:cubicBezTo>
                <a:cubicBezTo>
                  <a:pt x="20708" y="14413"/>
                  <a:pt x="20703" y="14414"/>
                  <a:pt x="20699" y="14418"/>
                </a:cubicBezTo>
                <a:cubicBezTo>
                  <a:pt x="20674" y="14393"/>
                  <a:pt x="20649" y="14380"/>
                  <a:pt x="20624" y="14368"/>
                </a:cubicBezTo>
                <a:cubicBezTo>
                  <a:pt x="20617" y="14364"/>
                  <a:pt x="20610" y="14363"/>
                  <a:pt x="20604" y="14363"/>
                </a:cubicBezTo>
                <a:cubicBezTo>
                  <a:pt x="20586" y="14363"/>
                  <a:pt x="20570" y="14375"/>
                  <a:pt x="20561" y="14393"/>
                </a:cubicBezTo>
                <a:cubicBezTo>
                  <a:pt x="20548" y="14405"/>
                  <a:pt x="20561" y="14443"/>
                  <a:pt x="20573" y="14455"/>
                </a:cubicBezTo>
                <a:cubicBezTo>
                  <a:pt x="20649" y="14494"/>
                  <a:pt x="20712" y="14531"/>
                  <a:pt x="20774" y="14569"/>
                </a:cubicBezTo>
                <a:cubicBezTo>
                  <a:pt x="20838" y="14606"/>
                  <a:pt x="20888" y="14644"/>
                  <a:pt x="20938" y="14670"/>
                </a:cubicBezTo>
                <a:lnTo>
                  <a:pt x="20938" y="14682"/>
                </a:lnTo>
                <a:cubicBezTo>
                  <a:pt x="20724" y="14544"/>
                  <a:pt x="20511" y="14430"/>
                  <a:pt x="20297" y="14317"/>
                </a:cubicBezTo>
                <a:cubicBezTo>
                  <a:pt x="20288" y="14314"/>
                  <a:pt x="20280" y="14312"/>
                  <a:pt x="20272" y="14312"/>
                </a:cubicBezTo>
                <a:cubicBezTo>
                  <a:pt x="20223" y="14312"/>
                  <a:pt x="20193" y="14373"/>
                  <a:pt x="20246" y="14405"/>
                </a:cubicBezTo>
                <a:cubicBezTo>
                  <a:pt x="20285" y="14430"/>
                  <a:pt x="20335" y="14443"/>
                  <a:pt x="20385" y="14468"/>
                </a:cubicBezTo>
                <a:cubicBezTo>
                  <a:pt x="20372" y="14494"/>
                  <a:pt x="20385" y="14506"/>
                  <a:pt x="20410" y="14519"/>
                </a:cubicBezTo>
                <a:cubicBezTo>
                  <a:pt x="20435" y="14544"/>
                  <a:pt x="20473" y="14569"/>
                  <a:pt x="20511" y="14594"/>
                </a:cubicBezTo>
                <a:cubicBezTo>
                  <a:pt x="20498" y="14619"/>
                  <a:pt x="20511" y="14631"/>
                  <a:pt x="20536" y="14644"/>
                </a:cubicBezTo>
                <a:cubicBezTo>
                  <a:pt x="20624" y="14720"/>
                  <a:pt x="20724" y="14782"/>
                  <a:pt x="20825" y="14833"/>
                </a:cubicBezTo>
                <a:cubicBezTo>
                  <a:pt x="20825" y="14846"/>
                  <a:pt x="20838" y="14846"/>
                  <a:pt x="20838" y="14846"/>
                </a:cubicBezTo>
                <a:lnTo>
                  <a:pt x="20800" y="14896"/>
                </a:lnTo>
                <a:cubicBezTo>
                  <a:pt x="20800" y="14871"/>
                  <a:pt x="20800" y="14846"/>
                  <a:pt x="20774" y="14833"/>
                </a:cubicBezTo>
                <a:cubicBezTo>
                  <a:pt x="20674" y="14795"/>
                  <a:pt x="20573" y="14745"/>
                  <a:pt x="20473" y="14682"/>
                </a:cubicBezTo>
                <a:cubicBezTo>
                  <a:pt x="20466" y="14678"/>
                  <a:pt x="20459" y="14677"/>
                  <a:pt x="20453" y="14677"/>
                </a:cubicBezTo>
                <a:cubicBezTo>
                  <a:pt x="20435" y="14677"/>
                  <a:pt x="20419" y="14688"/>
                  <a:pt x="20410" y="14707"/>
                </a:cubicBezTo>
                <a:cubicBezTo>
                  <a:pt x="20234" y="14606"/>
                  <a:pt x="20058" y="14519"/>
                  <a:pt x="19894" y="14418"/>
                </a:cubicBezTo>
                <a:cubicBezTo>
                  <a:pt x="19887" y="14415"/>
                  <a:pt x="19879" y="14414"/>
                  <a:pt x="19872" y="14414"/>
                </a:cubicBezTo>
                <a:cubicBezTo>
                  <a:pt x="19821" y="14414"/>
                  <a:pt x="19789" y="14484"/>
                  <a:pt x="19844" y="14506"/>
                </a:cubicBezTo>
                <a:cubicBezTo>
                  <a:pt x="19995" y="14594"/>
                  <a:pt x="20146" y="14670"/>
                  <a:pt x="20297" y="14757"/>
                </a:cubicBezTo>
                <a:cubicBezTo>
                  <a:pt x="20297" y="14782"/>
                  <a:pt x="20297" y="14795"/>
                  <a:pt x="20322" y="14820"/>
                </a:cubicBezTo>
                <a:cubicBezTo>
                  <a:pt x="20435" y="14883"/>
                  <a:pt x="20561" y="14958"/>
                  <a:pt x="20687" y="15022"/>
                </a:cubicBezTo>
                <a:cubicBezTo>
                  <a:pt x="20687" y="15034"/>
                  <a:pt x="20699" y="15034"/>
                  <a:pt x="20712" y="15034"/>
                </a:cubicBezTo>
                <a:lnTo>
                  <a:pt x="20598" y="15210"/>
                </a:lnTo>
                <a:cubicBezTo>
                  <a:pt x="20486" y="15147"/>
                  <a:pt x="20385" y="15084"/>
                  <a:pt x="20271" y="15034"/>
                </a:cubicBezTo>
                <a:cubicBezTo>
                  <a:pt x="20265" y="15028"/>
                  <a:pt x="20256" y="15025"/>
                  <a:pt x="20247" y="15025"/>
                </a:cubicBezTo>
                <a:cubicBezTo>
                  <a:pt x="20237" y="15025"/>
                  <a:pt x="20228" y="15028"/>
                  <a:pt x="20221" y="15034"/>
                </a:cubicBezTo>
                <a:cubicBezTo>
                  <a:pt x="20196" y="15022"/>
                  <a:pt x="20159" y="14997"/>
                  <a:pt x="20134" y="14983"/>
                </a:cubicBezTo>
                <a:cubicBezTo>
                  <a:pt x="20109" y="14971"/>
                  <a:pt x="20083" y="14946"/>
                  <a:pt x="20058" y="14933"/>
                </a:cubicBezTo>
                <a:cubicBezTo>
                  <a:pt x="20045" y="14933"/>
                  <a:pt x="20033" y="14921"/>
                  <a:pt x="20020" y="14921"/>
                </a:cubicBezTo>
                <a:cubicBezTo>
                  <a:pt x="20020" y="14921"/>
                  <a:pt x="20020" y="14908"/>
                  <a:pt x="20008" y="14908"/>
                </a:cubicBezTo>
                <a:cubicBezTo>
                  <a:pt x="20008" y="14908"/>
                  <a:pt x="20008" y="14896"/>
                  <a:pt x="19995" y="14896"/>
                </a:cubicBezTo>
                <a:cubicBezTo>
                  <a:pt x="19982" y="14883"/>
                  <a:pt x="19967" y="14877"/>
                  <a:pt x="19953" y="14877"/>
                </a:cubicBezTo>
                <a:cubicBezTo>
                  <a:pt x="19939" y="14877"/>
                  <a:pt x="19926" y="14883"/>
                  <a:pt x="19919" y="14896"/>
                </a:cubicBezTo>
                <a:cubicBezTo>
                  <a:pt x="19894" y="14921"/>
                  <a:pt x="19907" y="14958"/>
                  <a:pt x="19932" y="14983"/>
                </a:cubicBezTo>
                <a:cubicBezTo>
                  <a:pt x="19958" y="14997"/>
                  <a:pt x="19995" y="15022"/>
                  <a:pt x="20033" y="15034"/>
                </a:cubicBezTo>
                <a:cubicBezTo>
                  <a:pt x="20070" y="15059"/>
                  <a:pt x="20109" y="15072"/>
                  <a:pt x="20134" y="15097"/>
                </a:cubicBezTo>
                <a:cubicBezTo>
                  <a:pt x="20271" y="15173"/>
                  <a:pt x="20397" y="15248"/>
                  <a:pt x="20523" y="15323"/>
                </a:cubicBezTo>
                <a:lnTo>
                  <a:pt x="20498" y="15349"/>
                </a:lnTo>
                <a:lnTo>
                  <a:pt x="20486" y="15336"/>
                </a:lnTo>
                <a:lnTo>
                  <a:pt x="20259" y="15185"/>
                </a:lnTo>
                <a:cubicBezTo>
                  <a:pt x="20250" y="15175"/>
                  <a:pt x="20239" y="15171"/>
                  <a:pt x="20228" y="15171"/>
                </a:cubicBezTo>
                <a:cubicBezTo>
                  <a:pt x="20211" y="15171"/>
                  <a:pt x="20196" y="15182"/>
                  <a:pt x="20196" y="15198"/>
                </a:cubicBezTo>
                <a:cubicBezTo>
                  <a:pt x="20171" y="15223"/>
                  <a:pt x="20184" y="15248"/>
                  <a:pt x="20209" y="15260"/>
                </a:cubicBezTo>
                <a:cubicBezTo>
                  <a:pt x="20209" y="15264"/>
                  <a:pt x="20210" y="15266"/>
                  <a:pt x="20211" y="15268"/>
                </a:cubicBezTo>
                <a:lnTo>
                  <a:pt x="20211" y="15268"/>
                </a:lnTo>
                <a:lnTo>
                  <a:pt x="20146" y="15235"/>
                </a:lnTo>
                <a:cubicBezTo>
                  <a:pt x="20141" y="15225"/>
                  <a:pt x="20133" y="15221"/>
                  <a:pt x="20124" y="15221"/>
                </a:cubicBezTo>
                <a:cubicBezTo>
                  <a:pt x="20109" y="15221"/>
                  <a:pt x="20091" y="15232"/>
                  <a:pt x="20083" y="15248"/>
                </a:cubicBezTo>
                <a:cubicBezTo>
                  <a:pt x="20070" y="15273"/>
                  <a:pt x="20083" y="15298"/>
                  <a:pt x="20109" y="15310"/>
                </a:cubicBezTo>
                <a:cubicBezTo>
                  <a:pt x="20109" y="15323"/>
                  <a:pt x="20121" y="15323"/>
                  <a:pt x="20121" y="15323"/>
                </a:cubicBezTo>
                <a:cubicBezTo>
                  <a:pt x="20121" y="15336"/>
                  <a:pt x="20121" y="15349"/>
                  <a:pt x="20134" y="15361"/>
                </a:cubicBezTo>
                <a:cubicBezTo>
                  <a:pt x="20146" y="15361"/>
                  <a:pt x="20159" y="15374"/>
                  <a:pt x="20171" y="15386"/>
                </a:cubicBezTo>
                <a:lnTo>
                  <a:pt x="20159" y="15399"/>
                </a:lnTo>
                <a:cubicBezTo>
                  <a:pt x="20146" y="15411"/>
                  <a:pt x="20146" y="15424"/>
                  <a:pt x="20146" y="15436"/>
                </a:cubicBezTo>
                <a:cubicBezTo>
                  <a:pt x="20033" y="15374"/>
                  <a:pt x="19919" y="15323"/>
                  <a:pt x="19807" y="15273"/>
                </a:cubicBezTo>
                <a:cubicBezTo>
                  <a:pt x="19796" y="15268"/>
                  <a:pt x="19786" y="15265"/>
                  <a:pt x="19776" y="15265"/>
                </a:cubicBezTo>
                <a:cubicBezTo>
                  <a:pt x="19763" y="15265"/>
                  <a:pt x="19751" y="15271"/>
                  <a:pt x="19743" y="15285"/>
                </a:cubicBezTo>
                <a:cubicBezTo>
                  <a:pt x="19731" y="15298"/>
                  <a:pt x="19743" y="15323"/>
                  <a:pt x="19743" y="15336"/>
                </a:cubicBezTo>
                <a:cubicBezTo>
                  <a:pt x="19706" y="15310"/>
                  <a:pt x="19681" y="15298"/>
                  <a:pt x="19643" y="15285"/>
                </a:cubicBezTo>
                <a:cubicBezTo>
                  <a:pt x="19634" y="15279"/>
                  <a:pt x="19626" y="15276"/>
                  <a:pt x="19618" y="15276"/>
                </a:cubicBezTo>
                <a:cubicBezTo>
                  <a:pt x="19578" y="15276"/>
                  <a:pt x="19551" y="15342"/>
                  <a:pt x="19592" y="15374"/>
                </a:cubicBezTo>
                <a:cubicBezTo>
                  <a:pt x="19768" y="15449"/>
                  <a:pt x="19932" y="15550"/>
                  <a:pt x="20095" y="15663"/>
                </a:cubicBezTo>
                <a:cubicBezTo>
                  <a:pt x="20083" y="15663"/>
                  <a:pt x="20070" y="15663"/>
                  <a:pt x="20058" y="15676"/>
                </a:cubicBezTo>
                <a:cubicBezTo>
                  <a:pt x="20008" y="15637"/>
                  <a:pt x="19958" y="15612"/>
                  <a:pt x="19907" y="15587"/>
                </a:cubicBezTo>
                <a:cubicBezTo>
                  <a:pt x="19901" y="15584"/>
                  <a:pt x="19893" y="15582"/>
                  <a:pt x="19885" y="15582"/>
                </a:cubicBezTo>
                <a:cubicBezTo>
                  <a:pt x="19865" y="15582"/>
                  <a:pt x="19844" y="15594"/>
                  <a:pt x="19844" y="15612"/>
                </a:cubicBezTo>
                <a:cubicBezTo>
                  <a:pt x="19819" y="15600"/>
                  <a:pt x="19807" y="15587"/>
                  <a:pt x="19782" y="15575"/>
                </a:cubicBezTo>
                <a:cubicBezTo>
                  <a:pt x="19772" y="15565"/>
                  <a:pt x="19762" y="15561"/>
                  <a:pt x="19753" y="15561"/>
                </a:cubicBezTo>
                <a:cubicBezTo>
                  <a:pt x="19739" y="15561"/>
                  <a:pt x="19726" y="15572"/>
                  <a:pt x="19718" y="15587"/>
                </a:cubicBezTo>
                <a:cubicBezTo>
                  <a:pt x="19706" y="15612"/>
                  <a:pt x="19706" y="15637"/>
                  <a:pt x="19731" y="15650"/>
                </a:cubicBezTo>
                <a:cubicBezTo>
                  <a:pt x="19782" y="15688"/>
                  <a:pt x="19819" y="15713"/>
                  <a:pt x="19869" y="15751"/>
                </a:cubicBezTo>
                <a:cubicBezTo>
                  <a:pt x="19857" y="15751"/>
                  <a:pt x="19857" y="15751"/>
                  <a:pt x="19857" y="15763"/>
                </a:cubicBezTo>
                <a:cubicBezTo>
                  <a:pt x="19832" y="15776"/>
                  <a:pt x="19832" y="15813"/>
                  <a:pt x="19857" y="15826"/>
                </a:cubicBezTo>
                <a:cubicBezTo>
                  <a:pt x="19844" y="15826"/>
                  <a:pt x="19819" y="15813"/>
                  <a:pt x="19807" y="15813"/>
                </a:cubicBezTo>
                <a:cubicBezTo>
                  <a:pt x="19801" y="15808"/>
                  <a:pt x="19792" y="15806"/>
                  <a:pt x="19782" y="15806"/>
                </a:cubicBezTo>
                <a:cubicBezTo>
                  <a:pt x="19767" y="15806"/>
                  <a:pt x="19751" y="15812"/>
                  <a:pt x="19743" y="15826"/>
                </a:cubicBezTo>
                <a:lnTo>
                  <a:pt x="19743" y="15852"/>
                </a:lnTo>
                <a:cubicBezTo>
                  <a:pt x="19668" y="15801"/>
                  <a:pt x="19592" y="15751"/>
                  <a:pt x="19530" y="15701"/>
                </a:cubicBezTo>
                <a:cubicBezTo>
                  <a:pt x="19516" y="15693"/>
                  <a:pt x="19501" y="15686"/>
                  <a:pt x="19487" y="15686"/>
                </a:cubicBezTo>
                <a:cubicBezTo>
                  <a:pt x="19476" y="15686"/>
                  <a:pt x="19465" y="15690"/>
                  <a:pt x="19455" y="15701"/>
                </a:cubicBezTo>
                <a:cubicBezTo>
                  <a:pt x="19442" y="15713"/>
                  <a:pt x="19442" y="15751"/>
                  <a:pt x="19455" y="15776"/>
                </a:cubicBezTo>
                <a:cubicBezTo>
                  <a:pt x="19567" y="15852"/>
                  <a:pt x="19681" y="15927"/>
                  <a:pt x="19794" y="16015"/>
                </a:cubicBezTo>
                <a:cubicBezTo>
                  <a:pt x="19693" y="15952"/>
                  <a:pt x="19592" y="15877"/>
                  <a:pt x="19492" y="15813"/>
                </a:cubicBezTo>
                <a:cubicBezTo>
                  <a:pt x="19329" y="15713"/>
                  <a:pt x="19165" y="15600"/>
                  <a:pt x="19002" y="15500"/>
                </a:cubicBezTo>
                <a:cubicBezTo>
                  <a:pt x="18993" y="15493"/>
                  <a:pt x="18985" y="15490"/>
                  <a:pt x="18977" y="15490"/>
                </a:cubicBezTo>
                <a:cubicBezTo>
                  <a:pt x="18937" y="15490"/>
                  <a:pt x="18910" y="15556"/>
                  <a:pt x="18952" y="15587"/>
                </a:cubicBezTo>
                <a:cubicBezTo>
                  <a:pt x="19115" y="15688"/>
                  <a:pt x="19279" y="15801"/>
                  <a:pt x="19442" y="15902"/>
                </a:cubicBezTo>
                <a:cubicBezTo>
                  <a:pt x="19555" y="15964"/>
                  <a:pt x="19656" y="16040"/>
                  <a:pt x="19768" y="16115"/>
                </a:cubicBezTo>
                <a:lnTo>
                  <a:pt x="19756" y="16115"/>
                </a:lnTo>
                <a:lnTo>
                  <a:pt x="19743" y="16128"/>
                </a:lnTo>
                <a:cubicBezTo>
                  <a:pt x="19656" y="16078"/>
                  <a:pt x="19580" y="16015"/>
                  <a:pt x="19492" y="15964"/>
                </a:cubicBezTo>
                <a:cubicBezTo>
                  <a:pt x="19486" y="15961"/>
                  <a:pt x="19480" y="15960"/>
                  <a:pt x="19474" y="15960"/>
                </a:cubicBezTo>
                <a:cubicBezTo>
                  <a:pt x="19431" y="15960"/>
                  <a:pt x="19397" y="16031"/>
                  <a:pt x="19442" y="16053"/>
                </a:cubicBezTo>
                <a:cubicBezTo>
                  <a:pt x="19530" y="16103"/>
                  <a:pt x="19618" y="16166"/>
                  <a:pt x="19693" y="16216"/>
                </a:cubicBezTo>
                <a:cubicBezTo>
                  <a:pt x="19693" y="16219"/>
                  <a:pt x="19694" y="16221"/>
                  <a:pt x="19695" y="16223"/>
                </a:cubicBezTo>
                <a:lnTo>
                  <a:pt x="19695" y="16223"/>
                </a:lnTo>
                <a:cubicBezTo>
                  <a:pt x="19624" y="16187"/>
                  <a:pt x="19564" y="16152"/>
                  <a:pt x="19505" y="16115"/>
                </a:cubicBezTo>
                <a:cubicBezTo>
                  <a:pt x="19498" y="16112"/>
                  <a:pt x="19490" y="16110"/>
                  <a:pt x="19483" y="16110"/>
                </a:cubicBezTo>
                <a:cubicBezTo>
                  <a:pt x="19466" y="16110"/>
                  <a:pt x="19451" y="16119"/>
                  <a:pt x="19442" y="16128"/>
                </a:cubicBezTo>
                <a:cubicBezTo>
                  <a:pt x="19429" y="16153"/>
                  <a:pt x="19429" y="16191"/>
                  <a:pt x="19455" y="16204"/>
                </a:cubicBezTo>
                <a:lnTo>
                  <a:pt x="19508" y="16230"/>
                </a:lnTo>
                <a:lnTo>
                  <a:pt x="19508" y="16230"/>
                </a:lnTo>
                <a:cubicBezTo>
                  <a:pt x="19391" y="16173"/>
                  <a:pt x="19284" y="16125"/>
                  <a:pt x="19178" y="16065"/>
                </a:cubicBezTo>
                <a:cubicBezTo>
                  <a:pt x="19172" y="16062"/>
                  <a:pt x="19166" y="16060"/>
                  <a:pt x="19160" y="16060"/>
                </a:cubicBezTo>
                <a:cubicBezTo>
                  <a:pt x="19117" y="16060"/>
                  <a:pt x="19085" y="16131"/>
                  <a:pt x="19140" y="16153"/>
                </a:cubicBezTo>
                <a:cubicBezTo>
                  <a:pt x="19279" y="16229"/>
                  <a:pt x="19416" y="16291"/>
                  <a:pt x="19555" y="16367"/>
                </a:cubicBezTo>
                <a:lnTo>
                  <a:pt x="19555" y="16392"/>
                </a:lnTo>
                <a:lnTo>
                  <a:pt x="19517" y="16355"/>
                </a:lnTo>
                <a:cubicBezTo>
                  <a:pt x="19504" y="16342"/>
                  <a:pt x="19489" y="16336"/>
                  <a:pt x="19475" y="16336"/>
                </a:cubicBezTo>
                <a:cubicBezTo>
                  <a:pt x="19461" y="16336"/>
                  <a:pt x="19448" y="16342"/>
                  <a:pt x="19442" y="16355"/>
                </a:cubicBezTo>
                <a:cubicBezTo>
                  <a:pt x="19429" y="16367"/>
                  <a:pt x="19429" y="16405"/>
                  <a:pt x="19442" y="16417"/>
                </a:cubicBezTo>
                <a:cubicBezTo>
                  <a:pt x="19492" y="16480"/>
                  <a:pt x="19542" y="16518"/>
                  <a:pt x="19606" y="16568"/>
                </a:cubicBezTo>
                <a:cubicBezTo>
                  <a:pt x="19606" y="16581"/>
                  <a:pt x="19618" y="16581"/>
                  <a:pt x="19631" y="16581"/>
                </a:cubicBezTo>
                <a:cubicBezTo>
                  <a:pt x="19643" y="16581"/>
                  <a:pt x="19656" y="16581"/>
                  <a:pt x="19668" y="16568"/>
                </a:cubicBezTo>
                <a:cubicBezTo>
                  <a:pt x="19681" y="16543"/>
                  <a:pt x="19693" y="16518"/>
                  <a:pt x="19668" y="16492"/>
                </a:cubicBezTo>
                <a:cubicBezTo>
                  <a:pt x="19643" y="16480"/>
                  <a:pt x="19618" y="16455"/>
                  <a:pt x="19592" y="16430"/>
                </a:cubicBezTo>
                <a:lnTo>
                  <a:pt x="19592" y="16430"/>
                </a:lnTo>
                <a:cubicBezTo>
                  <a:pt x="19631" y="16467"/>
                  <a:pt x="19681" y="16492"/>
                  <a:pt x="19743" y="16531"/>
                </a:cubicBezTo>
                <a:lnTo>
                  <a:pt x="19668" y="16631"/>
                </a:lnTo>
                <a:cubicBezTo>
                  <a:pt x="19643" y="16618"/>
                  <a:pt x="19606" y="16606"/>
                  <a:pt x="19580" y="16581"/>
                </a:cubicBezTo>
                <a:lnTo>
                  <a:pt x="19505" y="16506"/>
                </a:lnTo>
                <a:cubicBezTo>
                  <a:pt x="19455" y="16455"/>
                  <a:pt x="19391" y="16405"/>
                  <a:pt x="19341" y="16355"/>
                </a:cubicBezTo>
                <a:cubicBezTo>
                  <a:pt x="19331" y="16347"/>
                  <a:pt x="19321" y="16344"/>
                  <a:pt x="19311" y="16344"/>
                </a:cubicBezTo>
                <a:cubicBezTo>
                  <a:pt x="19271" y="16344"/>
                  <a:pt x="19238" y="16399"/>
                  <a:pt x="19279" y="16430"/>
                </a:cubicBezTo>
                <a:cubicBezTo>
                  <a:pt x="19316" y="16480"/>
                  <a:pt x="19366" y="16518"/>
                  <a:pt x="19416" y="16568"/>
                </a:cubicBezTo>
                <a:cubicBezTo>
                  <a:pt x="19416" y="16568"/>
                  <a:pt x="19429" y="16568"/>
                  <a:pt x="19429" y="16581"/>
                </a:cubicBezTo>
                <a:lnTo>
                  <a:pt x="19429" y="16593"/>
                </a:lnTo>
                <a:lnTo>
                  <a:pt x="19316" y="16518"/>
                </a:lnTo>
                <a:cubicBezTo>
                  <a:pt x="19309" y="16514"/>
                  <a:pt x="19302" y="16513"/>
                  <a:pt x="19296" y="16513"/>
                </a:cubicBezTo>
                <a:cubicBezTo>
                  <a:pt x="19278" y="16513"/>
                  <a:pt x="19262" y="16524"/>
                  <a:pt x="19253" y="16543"/>
                </a:cubicBezTo>
                <a:cubicBezTo>
                  <a:pt x="19240" y="16568"/>
                  <a:pt x="19240" y="16593"/>
                  <a:pt x="19265" y="16606"/>
                </a:cubicBezTo>
                <a:cubicBezTo>
                  <a:pt x="19304" y="16618"/>
                  <a:pt x="19329" y="16643"/>
                  <a:pt x="19354" y="16656"/>
                </a:cubicBezTo>
                <a:cubicBezTo>
                  <a:pt x="19341" y="16669"/>
                  <a:pt x="19341" y="16682"/>
                  <a:pt x="19341" y="16694"/>
                </a:cubicBezTo>
                <a:cubicBezTo>
                  <a:pt x="19329" y="16682"/>
                  <a:pt x="19316" y="16682"/>
                  <a:pt x="19304" y="16669"/>
                </a:cubicBezTo>
                <a:lnTo>
                  <a:pt x="19265" y="16669"/>
                </a:lnTo>
                <a:cubicBezTo>
                  <a:pt x="19253" y="16656"/>
                  <a:pt x="19240" y="16656"/>
                  <a:pt x="19215" y="16643"/>
                </a:cubicBezTo>
                <a:cubicBezTo>
                  <a:pt x="19128" y="16593"/>
                  <a:pt x="19039" y="16543"/>
                  <a:pt x="18939" y="16480"/>
                </a:cubicBezTo>
                <a:cubicBezTo>
                  <a:pt x="18932" y="16477"/>
                  <a:pt x="18926" y="16476"/>
                  <a:pt x="18920" y="16476"/>
                </a:cubicBezTo>
                <a:cubicBezTo>
                  <a:pt x="18877" y="16476"/>
                  <a:pt x="18844" y="16546"/>
                  <a:pt x="18888" y="16568"/>
                </a:cubicBezTo>
                <a:cubicBezTo>
                  <a:pt x="18952" y="16606"/>
                  <a:pt x="19002" y="16631"/>
                  <a:pt x="19052" y="16656"/>
                </a:cubicBezTo>
                <a:cubicBezTo>
                  <a:pt x="19014" y="16669"/>
                  <a:pt x="18989" y="16732"/>
                  <a:pt x="19039" y="16744"/>
                </a:cubicBezTo>
                <a:cubicBezTo>
                  <a:pt x="19089" y="16782"/>
                  <a:pt x="19127" y="16807"/>
                  <a:pt x="19177" y="16832"/>
                </a:cubicBezTo>
                <a:lnTo>
                  <a:pt x="19177" y="16832"/>
                </a:lnTo>
                <a:cubicBezTo>
                  <a:pt x="19170" y="16829"/>
                  <a:pt x="19164" y="16827"/>
                  <a:pt x="19158" y="16827"/>
                </a:cubicBezTo>
                <a:cubicBezTo>
                  <a:pt x="19140" y="16827"/>
                  <a:pt x="19124" y="16839"/>
                  <a:pt x="19115" y="16858"/>
                </a:cubicBezTo>
                <a:cubicBezTo>
                  <a:pt x="19103" y="16883"/>
                  <a:pt x="19115" y="16908"/>
                  <a:pt x="19128" y="16920"/>
                </a:cubicBezTo>
                <a:lnTo>
                  <a:pt x="19140" y="16920"/>
                </a:lnTo>
                <a:cubicBezTo>
                  <a:pt x="19128" y="16945"/>
                  <a:pt x="19128" y="16958"/>
                  <a:pt x="19128" y="16983"/>
                </a:cubicBezTo>
                <a:lnTo>
                  <a:pt x="19103" y="16983"/>
                </a:lnTo>
                <a:cubicBezTo>
                  <a:pt x="19052" y="16945"/>
                  <a:pt x="19014" y="16908"/>
                  <a:pt x="18964" y="16870"/>
                </a:cubicBezTo>
                <a:cubicBezTo>
                  <a:pt x="18955" y="16858"/>
                  <a:pt x="18944" y="16853"/>
                  <a:pt x="18933" y="16853"/>
                </a:cubicBezTo>
                <a:cubicBezTo>
                  <a:pt x="18898" y="16853"/>
                  <a:pt x="18863" y="16904"/>
                  <a:pt x="18901" y="16933"/>
                </a:cubicBezTo>
                <a:cubicBezTo>
                  <a:pt x="18977" y="17009"/>
                  <a:pt x="19052" y="17059"/>
                  <a:pt x="19128" y="17121"/>
                </a:cubicBezTo>
                <a:cubicBezTo>
                  <a:pt x="19153" y="17146"/>
                  <a:pt x="19178" y="17159"/>
                  <a:pt x="19203" y="17185"/>
                </a:cubicBezTo>
                <a:cubicBezTo>
                  <a:pt x="19215" y="17185"/>
                  <a:pt x="19228" y="17197"/>
                  <a:pt x="19240" y="17197"/>
                </a:cubicBezTo>
                <a:lnTo>
                  <a:pt x="19279" y="17235"/>
                </a:lnTo>
                <a:lnTo>
                  <a:pt x="19240" y="17297"/>
                </a:lnTo>
                <a:cubicBezTo>
                  <a:pt x="19240" y="17285"/>
                  <a:pt x="19228" y="17285"/>
                  <a:pt x="19228" y="17285"/>
                </a:cubicBezTo>
                <a:cubicBezTo>
                  <a:pt x="19228" y="17260"/>
                  <a:pt x="19228" y="17235"/>
                  <a:pt x="19203" y="17235"/>
                </a:cubicBezTo>
                <a:cubicBezTo>
                  <a:pt x="19190" y="17222"/>
                  <a:pt x="19190" y="17222"/>
                  <a:pt x="19178" y="17222"/>
                </a:cubicBezTo>
                <a:cubicBezTo>
                  <a:pt x="19165" y="17222"/>
                  <a:pt x="19165" y="17222"/>
                  <a:pt x="19153" y="17210"/>
                </a:cubicBezTo>
                <a:lnTo>
                  <a:pt x="19140" y="17197"/>
                </a:lnTo>
                <a:lnTo>
                  <a:pt x="19128" y="17185"/>
                </a:lnTo>
                <a:cubicBezTo>
                  <a:pt x="19103" y="17172"/>
                  <a:pt x="19089" y="17146"/>
                  <a:pt x="19064" y="17134"/>
                </a:cubicBezTo>
                <a:cubicBezTo>
                  <a:pt x="19077" y="17109"/>
                  <a:pt x="19077" y="17084"/>
                  <a:pt x="19052" y="17071"/>
                </a:cubicBezTo>
                <a:cubicBezTo>
                  <a:pt x="18813" y="16908"/>
                  <a:pt x="18586" y="16732"/>
                  <a:pt x="18373" y="16531"/>
                </a:cubicBezTo>
                <a:cubicBezTo>
                  <a:pt x="18363" y="16523"/>
                  <a:pt x="18353" y="16520"/>
                  <a:pt x="18343" y="16520"/>
                </a:cubicBezTo>
                <a:cubicBezTo>
                  <a:pt x="18303" y="16520"/>
                  <a:pt x="18269" y="16575"/>
                  <a:pt x="18310" y="16606"/>
                </a:cubicBezTo>
                <a:cubicBezTo>
                  <a:pt x="18486" y="16769"/>
                  <a:pt x="18687" y="16920"/>
                  <a:pt x="18888" y="17071"/>
                </a:cubicBezTo>
                <a:cubicBezTo>
                  <a:pt x="18863" y="17084"/>
                  <a:pt x="18863" y="17109"/>
                  <a:pt x="18888" y="17134"/>
                </a:cubicBezTo>
                <a:cubicBezTo>
                  <a:pt x="18901" y="17146"/>
                  <a:pt x="18926" y="17159"/>
                  <a:pt x="18939" y="17185"/>
                </a:cubicBezTo>
                <a:cubicBezTo>
                  <a:pt x="18712" y="17021"/>
                  <a:pt x="18474" y="16870"/>
                  <a:pt x="18247" y="16719"/>
                </a:cubicBezTo>
                <a:cubicBezTo>
                  <a:pt x="18237" y="16713"/>
                  <a:pt x="18227" y="16710"/>
                  <a:pt x="18218" y="16710"/>
                </a:cubicBezTo>
                <a:cubicBezTo>
                  <a:pt x="18174" y="16710"/>
                  <a:pt x="18155" y="16776"/>
                  <a:pt x="18197" y="16807"/>
                </a:cubicBezTo>
                <a:cubicBezTo>
                  <a:pt x="18449" y="16958"/>
                  <a:pt x="18687" y="17121"/>
                  <a:pt x="18926" y="17297"/>
                </a:cubicBezTo>
                <a:lnTo>
                  <a:pt x="18901" y="17297"/>
                </a:lnTo>
                <a:cubicBezTo>
                  <a:pt x="18888" y="17310"/>
                  <a:pt x="18876" y="17322"/>
                  <a:pt x="18876" y="17336"/>
                </a:cubicBezTo>
                <a:cubicBezTo>
                  <a:pt x="18801" y="17272"/>
                  <a:pt x="18725" y="17210"/>
                  <a:pt x="18650" y="17159"/>
                </a:cubicBezTo>
                <a:cubicBezTo>
                  <a:pt x="18637" y="17147"/>
                  <a:pt x="18625" y="17141"/>
                  <a:pt x="18612" y="17141"/>
                </a:cubicBezTo>
                <a:cubicBezTo>
                  <a:pt x="18599" y="17141"/>
                  <a:pt x="18587" y="17147"/>
                  <a:pt x="18574" y="17159"/>
                </a:cubicBezTo>
                <a:cubicBezTo>
                  <a:pt x="18561" y="17172"/>
                  <a:pt x="18549" y="17210"/>
                  <a:pt x="18574" y="17222"/>
                </a:cubicBezTo>
                <a:lnTo>
                  <a:pt x="18586" y="17222"/>
                </a:lnTo>
                <a:cubicBezTo>
                  <a:pt x="18574" y="17235"/>
                  <a:pt x="18561" y="17235"/>
                  <a:pt x="18549" y="17247"/>
                </a:cubicBezTo>
                <a:cubicBezTo>
                  <a:pt x="18536" y="17260"/>
                  <a:pt x="18536" y="17297"/>
                  <a:pt x="18549" y="17310"/>
                </a:cubicBezTo>
                <a:cubicBezTo>
                  <a:pt x="18586" y="17336"/>
                  <a:pt x="18612" y="17361"/>
                  <a:pt x="18637" y="17386"/>
                </a:cubicBezTo>
                <a:cubicBezTo>
                  <a:pt x="18586" y="17336"/>
                  <a:pt x="18524" y="17297"/>
                  <a:pt x="18461" y="17272"/>
                </a:cubicBezTo>
                <a:cubicBezTo>
                  <a:pt x="18450" y="17266"/>
                  <a:pt x="18440" y="17263"/>
                  <a:pt x="18430" y="17263"/>
                </a:cubicBezTo>
                <a:cubicBezTo>
                  <a:pt x="18384" y="17263"/>
                  <a:pt x="18359" y="17327"/>
                  <a:pt x="18410" y="17348"/>
                </a:cubicBezTo>
                <a:cubicBezTo>
                  <a:pt x="18499" y="17398"/>
                  <a:pt x="18586" y="17461"/>
                  <a:pt x="18675" y="17512"/>
                </a:cubicBezTo>
                <a:cubicBezTo>
                  <a:pt x="18662" y="17524"/>
                  <a:pt x="18675" y="17549"/>
                  <a:pt x="18675" y="17562"/>
                </a:cubicBezTo>
                <a:cubicBezTo>
                  <a:pt x="18750" y="17637"/>
                  <a:pt x="18838" y="17713"/>
                  <a:pt x="18913" y="17788"/>
                </a:cubicBezTo>
                <a:lnTo>
                  <a:pt x="18901" y="17813"/>
                </a:lnTo>
                <a:cubicBezTo>
                  <a:pt x="18888" y="17813"/>
                  <a:pt x="18876" y="17800"/>
                  <a:pt x="18863" y="17788"/>
                </a:cubicBezTo>
                <a:cubicBezTo>
                  <a:pt x="18863" y="17763"/>
                  <a:pt x="18851" y="17738"/>
                  <a:pt x="18826" y="17725"/>
                </a:cubicBezTo>
                <a:lnTo>
                  <a:pt x="18813" y="17725"/>
                </a:lnTo>
                <a:lnTo>
                  <a:pt x="18737" y="17688"/>
                </a:lnTo>
                <a:cubicBezTo>
                  <a:pt x="18737" y="17675"/>
                  <a:pt x="18725" y="17675"/>
                  <a:pt x="18725" y="17675"/>
                </a:cubicBezTo>
                <a:cubicBezTo>
                  <a:pt x="18712" y="17662"/>
                  <a:pt x="18700" y="17662"/>
                  <a:pt x="18687" y="17662"/>
                </a:cubicBezTo>
                <a:cubicBezTo>
                  <a:pt x="18687" y="17649"/>
                  <a:pt x="18675" y="17637"/>
                  <a:pt x="18662" y="17637"/>
                </a:cubicBezTo>
                <a:cubicBezTo>
                  <a:pt x="18655" y="17630"/>
                  <a:pt x="18639" y="17623"/>
                  <a:pt x="18625" y="17623"/>
                </a:cubicBezTo>
                <a:cubicBezTo>
                  <a:pt x="18615" y="17623"/>
                  <a:pt x="18605" y="17627"/>
                  <a:pt x="18599" y="17637"/>
                </a:cubicBezTo>
                <a:cubicBezTo>
                  <a:pt x="18574" y="17649"/>
                  <a:pt x="18574" y="17688"/>
                  <a:pt x="18599" y="17700"/>
                </a:cubicBezTo>
                <a:cubicBezTo>
                  <a:pt x="18675" y="17763"/>
                  <a:pt x="18750" y="17825"/>
                  <a:pt x="18826" y="17876"/>
                </a:cubicBezTo>
                <a:cubicBezTo>
                  <a:pt x="18750" y="17851"/>
                  <a:pt x="18687" y="17813"/>
                  <a:pt x="18625" y="17775"/>
                </a:cubicBezTo>
                <a:cubicBezTo>
                  <a:pt x="18612" y="17763"/>
                  <a:pt x="18599" y="17763"/>
                  <a:pt x="18586" y="17763"/>
                </a:cubicBezTo>
                <a:lnTo>
                  <a:pt x="18561" y="17788"/>
                </a:lnTo>
                <a:cubicBezTo>
                  <a:pt x="18536" y="17750"/>
                  <a:pt x="18499" y="17725"/>
                  <a:pt x="18474" y="17700"/>
                </a:cubicBezTo>
                <a:cubicBezTo>
                  <a:pt x="18459" y="17693"/>
                  <a:pt x="18445" y="17685"/>
                  <a:pt x="18430" y="17685"/>
                </a:cubicBezTo>
                <a:cubicBezTo>
                  <a:pt x="18419" y="17685"/>
                  <a:pt x="18409" y="17689"/>
                  <a:pt x="18398" y="17700"/>
                </a:cubicBezTo>
                <a:cubicBezTo>
                  <a:pt x="18385" y="17725"/>
                  <a:pt x="18385" y="17750"/>
                  <a:pt x="18398" y="17775"/>
                </a:cubicBezTo>
                <a:lnTo>
                  <a:pt x="18694" y="18034"/>
                </a:lnTo>
                <a:lnTo>
                  <a:pt x="18694" y="18034"/>
                </a:lnTo>
                <a:cubicBezTo>
                  <a:pt x="18680" y="18023"/>
                  <a:pt x="18658" y="18013"/>
                  <a:pt x="18637" y="18001"/>
                </a:cubicBezTo>
                <a:lnTo>
                  <a:pt x="18612" y="18001"/>
                </a:lnTo>
                <a:cubicBezTo>
                  <a:pt x="18599" y="18001"/>
                  <a:pt x="18586" y="18015"/>
                  <a:pt x="18574" y="18015"/>
                </a:cubicBezTo>
                <a:lnTo>
                  <a:pt x="18083" y="17713"/>
                </a:lnTo>
                <a:cubicBezTo>
                  <a:pt x="18075" y="17706"/>
                  <a:pt x="18066" y="17703"/>
                  <a:pt x="18059" y="17703"/>
                </a:cubicBezTo>
                <a:cubicBezTo>
                  <a:pt x="18023" y="17703"/>
                  <a:pt x="18005" y="17767"/>
                  <a:pt x="18046" y="17788"/>
                </a:cubicBezTo>
                <a:cubicBezTo>
                  <a:pt x="18172" y="17889"/>
                  <a:pt x="18310" y="17976"/>
                  <a:pt x="18449" y="18052"/>
                </a:cubicBezTo>
                <a:cubicBezTo>
                  <a:pt x="18449" y="18065"/>
                  <a:pt x="18436" y="18077"/>
                  <a:pt x="18436" y="18077"/>
                </a:cubicBezTo>
                <a:cubicBezTo>
                  <a:pt x="18423" y="18077"/>
                  <a:pt x="18410" y="18077"/>
                  <a:pt x="18398" y="18090"/>
                </a:cubicBezTo>
                <a:lnTo>
                  <a:pt x="18385" y="18090"/>
                </a:lnTo>
                <a:cubicBezTo>
                  <a:pt x="18380" y="18085"/>
                  <a:pt x="18371" y="18081"/>
                  <a:pt x="18360" y="18081"/>
                </a:cubicBezTo>
                <a:cubicBezTo>
                  <a:pt x="18346" y="18081"/>
                  <a:pt x="18330" y="18087"/>
                  <a:pt x="18323" y="18102"/>
                </a:cubicBezTo>
                <a:cubicBezTo>
                  <a:pt x="18310" y="18127"/>
                  <a:pt x="18323" y="18152"/>
                  <a:pt x="18348" y="18178"/>
                </a:cubicBezTo>
                <a:cubicBezTo>
                  <a:pt x="18410" y="18216"/>
                  <a:pt x="18486" y="18266"/>
                  <a:pt x="18549" y="18303"/>
                </a:cubicBezTo>
                <a:cubicBezTo>
                  <a:pt x="18561" y="18316"/>
                  <a:pt x="18561" y="18316"/>
                  <a:pt x="18574" y="18316"/>
                </a:cubicBezTo>
                <a:lnTo>
                  <a:pt x="18549" y="18342"/>
                </a:lnTo>
                <a:cubicBezTo>
                  <a:pt x="18549" y="18342"/>
                  <a:pt x="18549" y="18328"/>
                  <a:pt x="18536" y="18328"/>
                </a:cubicBezTo>
                <a:cubicBezTo>
                  <a:pt x="18449" y="18253"/>
                  <a:pt x="18335" y="18178"/>
                  <a:pt x="18222" y="18140"/>
                </a:cubicBezTo>
                <a:cubicBezTo>
                  <a:pt x="18217" y="18135"/>
                  <a:pt x="18207" y="18132"/>
                  <a:pt x="18197" y="18132"/>
                </a:cubicBezTo>
                <a:cubicBezTo>
                  <a:pt x="18182" y="18132"/>
                  <a:pt x="18166" y="18138"/>
                  <a:pt x="18159" y="18152"/>
                </a:cubicBezTo>
                <a:cubicBezTo>
                  <a:pt x="18147" y="18178"/>
                  <a:pt x="18159" y="18216"/>
                  <a:pt x="18184" y="18216"/>
                </a:cubicBezTo>
                <a:lnTo>
                  <a:pt x="18184" y="18228"/>
                </a:lnTo>
                <a:lnTo>
                  <a:pt x="18172" y="18241"/>
                </a:lnTo>
                <a:lnTo>
                  <a:pt x="18159" y="18253"/>
                </a:lnTo>
                <a:cubicBezTo>
                  <a:pt x="18071" y="18178"/>
                  <a:pt x="17983" y="18115"/>
                  <a:pt x="17895" y="18040"/>
                </a:cubicBezTo>
                <a:cubicBezTo>
                  <a:pt x="17883" y="18028"/>
                  <a:pt x="17871" y="18023"/>
                  <a:pt x="17859" y="18023"/>
                </a:cubicBezTo>
                <a:cubicBezTo>
                  <a:pt x="17821" y="18023"/>
                  <a:pt x="17793" y="18074"/>
                  <a:pt x="17832" y="18102"/>
                </a:cubicBezTo>
                <a:cubicBezTo>
                  <a:pt x="17996" y="18241"/>
                  <a:pt x="18159" y="18379"/>
                  <a:pt x="18335" y="18492"/>
                </a:cubicBezTo>
                <a:lnTo>
                  <a:pt x="18323" y="18492"/>
                </a:lnTo>
                <a:lnTo>
                  <a:pt x="18310" y="18479"/>
                </a:lnTo>
                <a:cubicBezTo>
                  <a:pt x="18298" y="18479"/>
                  <a:pt x="18273" y="18467"/>
                  <a:pt x="18259" y="18454"/>
                </a:cubicBezTo>
                <a:cubicBezTo>
                  <a:pt x="18259" y="18454"/>
                  <a:pt x="18247" y="18454"/>
                  <a:pt x="18247" y="18442"/>
                </a:cubicBezTo>
                <a:lnTo>
                  <a:pt x="18234" y="18442"/>
                </a:lnTo>
                <a:lnTo>
                  <a:pt x="18197" y="18404"/>
                </a:lnTo>
                <a:cubicBezTo>
                  <a:pt x="18191" y="18398"/>
                  <a:pt x="18178" y="18395"/>
                  <a:pt x="18165" y="18395"/>
                </a:cubicBezTo>
                <a:cubicBezTo>
                  <a:pt x="18153" y="18395"/>
                  <a:pt x="18140" y="18398"/>
                  <a:pt x="18134" y="18404"/>
                </a:cubicBezTo>
                <a:cubicBezTo>
                  <a:pt x="18046" y="18342"/>
                  <a:pt x="17971" y="18291"/>
                  <a:pt x="17882" y="18228"/>
                </a:cubicBezTo>
                <a:cubicBezTo>
                  <a:pt x="17719" y="18127"/>
                  <a:pt x="17555" y="18027"/>
                  <a:pt x="17379" y="17926"/>
                </a:cubicBezTo>
                <a:cubicBezTo>
                  <a:pt x="17373" y="17923"/>
                  <a:pt x="17367" y="17922"/>
                  <a:pt x="17361" y="17922"/>
                </a:cubicBezTo>
                <a:cubicBezTo>
                  <a:pt x="17318" y="17922"/>
                  <a:pt x="17285" y="17992"/>
                  <a:pt x="17329" y="18015"/>
                </a:cubicBezTo>
                <a:cubicBezTo>
                  <a:pt x="17543" y="18127"/>
                  <a:pt x="17756" y="18266"/>
                  <a:pt x="17958" y="18392"/>
                </a:cubicBezTo>
                <a:lnTo>
                  <a:pt x="17933" y="18417"/>
                </a:lnTo>
                <a:lnTo>
                  <a:pt x="17933" y="18454"/>
                </a:lnTo>
                <a:cubicBezTo>
                  <a:pt x="17920" y="18479"/>
                  <a:pt x="17920" y="18505"/>
                  <a:pt x="17946" y="18530"/>
                </a:cubicBezTo>
                <a:cubicBezTo>
                  <a:pt x="17958" y="18530"/>
                  <a:pt x="17971" y="18543"/>
                  <a:pt x="17983" y="18555"/>
                </a:cubicBezTo>
                <a:cubicBezTo>
                  <a:pt x="17983" y="18568"/>
                  <a:pt x="17971" y="18568"/>
                  <a:pt x="17971" y="18568"/>
                </a:cubicBezTo>
                <a:lnTo>
                  <a:pt x="17971" y="18593"/>
                </a:lnTo>
                <a:cubicBezTo>
                  <a:pt x="17958" y="18605"/>
                  <a:pt x="17958" y="18630"/>
                  <a:pt x="17971" y="18655"/>
                </a:cubicBezTo>
                <a:lnTo>
                  <a:pt x="18074" y="18759"/>
                </a:lnTo>
                <a:lnTo>
                  <a:pt x="18074" y="18759"/>
                </a:lnTo>
                <a:cubicBezTo>
                  <a:pt x="18070" y="18756"/>
                  <a:pt x="18066" y="18756"/>
                  <a:pt x="18058" y="18756"/>
                </a:cubicBezTo>
                <a:lnTo>
                  <a:pt x="18046" y="18756"/>
                </a:lnTo>
                <a:cubicBezTo>
                  <a:pt x="17857" y="18618"/>
                  <a:pt x="17656" y="18492"/>
                  <a:pt x="17468" y="18367"/>
                </a:cubicBezTo>
                <a:cubicBezTo>
                  <a:pt x="17457" y="18360"/>
                  <a:pt x="17447" y="18357"/>
                  <a:pt x="17438" y="18357"/>
                </a:cubicBezTo>
                <a:cubicBezTo>
                  <a:pt x="17394" y="18357"/>
                  <a:pt x="17376" y="18423"/>
                  <a:pt x="17417" y="18454"/>
                </a:cubicBezTo>
                <a:cubicBezTo>
                  <a:pt x="17644" y="18593"/>
                  <a:pt x="17870" y="18756"/>
                  <a:pt x="18083" y="18920"/>
                </a:cubicBezTo>
                <a:cubicBezTo>
                  <a:pt x="18093" y="18927"/>
                  <a:pt x="18103" y="18930"/>
                  <a:pt x="18114" y="18930"/>
                </a:cubicBezTo>
                <a:cubicBezTo>
                  <a:pt x="18158" y="18930"/>
                  <a:pt x="18200" y="18875"/>
                  <a:pt x="18159" y="18845"/>
                </a:cubicBezTo>
                <a:lnTo>
                  <a:pt x="18159" y="18819"/>
                </a:lnTo>
                <a:cubicBezTo>
                  <a:pt x="18172" y="18819"/>
                  <a:pt x="18184" y="18819"/>
                  <a:pt x="18197" y="18806"/>
                </a:cubicBezTo>
                <a:lnTo>
                  <a:pt x="18197" y="18781"/>
                </a:lnTo>
                <a:cubicBezTo>
                  <a:pt x="18222" y="18794"/>
                  <a:pt x="18234" y="18806"/>
                  <a:pt x="18247" y="18819"/>
                </a:cubicBezTo>
                <a:lnTo>
                  <a:pt x="18134" y="18982"/>
                </a:lnTo>
                <a:cubicBezTo>
                  <a:pt x="18134" y="18982"/>
                  <a:pt x="18122" y="18982"/>
                  <a:pt x="18122" y="18970"/>
                </a:cubicBezTo>
                <a:cubicBezTo>
                  <a:pt x="17870" y="18806"/>
                  <a:pt x="17619" y="18630"/>
                  <a:pt x="17367" y="18467"/>
                </a:cubicBezTo>
                <a:cubicBezTo>
                  <a:pt x="17359" y="18464"/>
                  <a:pt x="17352" y="18463"/>
                  <a:pt x="17345" y="18463"/>
                </a:cubicBezTo>
                <a:cubicBezTo>
                  <a:pt x="17296" y="18463"/>
                  <a:pt x="17273" y="18533"/>
                  <a:pt x="17317" y="18555"/>
                </a:cubicBezTo>
                <a:cubicBezTo>
                  <a:pt x="17568" y="18719"/>
                  <a:pt x="17820" y="18882"/>
                  <a:pt x="18071" y="19058"/>
                </a:cubicBezTo>
                <a:lnTo>
                  <a:pt x="18083" y="19058"/>
                </a:lnTo>
                <a:lnTo>
                  <a:pt x="18071" y="19083"/>
                </a:lnTo>
                <a:cubicBezTo>
                  <a:pt x="17971" y="19021"/>
                  <a:pt x="17870" y="18957"/>
                  <a:pt x="17782" y="18882"/>
                </a:cubicBezTo>
                <a:cubicBezTo>
                  <a:pt x="17769" y="18869"/>
                  <a:pt x="17756" y="18863"/>
                  <a:pt x="17744" y="18863"/>
                </a:cubicBezTo>
                <a:cubicBezTo>
                  <a:pt x="17731" y="18863"/>
                  <a:pt x="17719" y="18869"/>
                  <a:pt x="17706" y="18882"/>
                </a:cubicBezTo>
                <a:cubicBezTo>
                  <a:pt x="17694" y="18895"/>
                  <a:pt x="17694" y="18932"/>
                  <a:pt x="17706" y="18945"/>
                </a:cubicBezTo>
                <a:lnTo>
                  <a:pt x="17719" y="18945"/>
                </a:lnTo>
                <a:cubicBezTo>
                  <a:pt x="17706" y="18970"/>
                  <a:pt x="17719" y="18995"/>
                  <a:pt x="17731" y="19008"/>
                </a:cubicBezTo>
                <a:cubicBezTo>
                  <a:pt x="17820" y="19058"/>
                  <a:pt x="17895" y="19108"/>
                  <a:pt x="17971" y="19158"/>
                </a:cubicBezTo>
                <a:lnTo>
                  <a:pt x="18021" y="19158"/>
                </a:lnTo>
                <a:lnTo>
                  <a:pt x="17996" y="19197"/>
                </a:lnTo>
                <a:cubicBezTo>
                  <a:pt x="17907" y="19133"/>
                  <a:pt x="17820" y="19083"/>
                  <a:pt x="17719" y="19046"/>
                </a:cubicBezTo>
                <a:cubicBezTo>
                  <a:pt x="17694" y="19046"/>
                  <a:pt x="17669" y="19058"/>
                  <a:pt x="17656" y="19083"/>
                </a:cubicBezTo>
                <a:lnTo>
                  <a:pt x="17317" y="18819"/>
                </a:lnTo>
                <a:cubicBezTo>
                  <a:pt x="17304" y="18813"/>
                  <a:pt x="17292" y="18810"/>
                  <a:pt x="17279" y="18810"/>
                </a:cubicBezTo>
                <a:cubicBezTo>
                  <a:pt x="17267" y="18810"/>
                  <a:pt x="17254" y="18813"/>
                  <a:pt x="17241" y="18819"/>
                </a:cubicBezTo>
                <a:cubicBezTo>
                  <a:pt x="17228" y="18845"/>
                  <a:pt x="17228" y="18882"/>
                  <a:pt x="17241" y="18895"/>
                </a:cubicBezTo>
                <a:cubicBezTo>
                  <a:pt x="17443" y="19046"/>
                  <a:pt x="17644" y="19197"/>
                  <a:pt x="17832" y="19334"/>
                </a:cubicBezTo>
                <a:cubicBezTo>
                  <a:pt x="17844" y="19347"/>
                  <a:pt x="17857" y="19353"/>
                  <a:pt x="17870" y="19353"/>
                </a:cubicBezTo>
                <a:cubicBezTo>
                  <a:pt x="17882" y="19353"/>
                  <a:pt x="17895" y="19347"/>
                  <a:pt x="17907" y="19334"/>
                </a:cubicBezTo>
                <a:cubicBezTo>
                  <a:pt x="17920" y="19322"/>
                  <a:pt x="17920" y="19284"/>
                  <a:pt x="17907" y="19272"/>
                </a:cubicBezTo>
                <a:cubicBezTo>
                  <a:pt x="17870" y="19247"/>
                  <a:pt x="17832" y="19222"/>
                  <a:pt x="17807" y="19197"/>
                </a:cubicBezTo>
                <a:lnTo>
                  <a:pt x="17807" y="19197"/>
                </a:lnTo>
                <a:cubicBezTo>
                  <a:pt x="17857" y="19222"/>
                  <a:pt x="17895" y="19247"/>
                  <a:pt x="17946" y="19284"/>
                </a:cubicBezTo>
                <a:lnTo>
                  <a:pt x="17795" y="19524"/>
                </a:lnTo>
                <a:cubicBezTo>
                  <a:pt x="17795" y="19511"/>
                  <a:pt x="17782" y="19498"/>
                  <a:pt x="17770" y="19485"/>
                </a:cubicBezTo>
                <a:cubicBezTo>
                  <a:pt x="17756" y="19472"/>
                  <a:pt x="17743" y="19462"/>
                  <a:pt x="17729" y="19452"/>
                </a:cubicBezTo>
                <a:lnTo>
                  <a:pt x="17729" y="19452"/>
                </a:lnTo>
                <a:cubicBezTo>
                  <a:pt x="17736" y="19455"/>
                  <a:pt x="17743" y="19456"/>
                  <a:pt x="17749" y="19456"/>
                </a:cubicBezTo>
                <a:cubicBezTo>
                  <a:pt x="17763" y="19456"/>
                  <a:pt x="17774" y="19450"/>
                  <a:pt x="17782" y="19435"/>
                </a:cubicBezTo>
                <a:cubicBezTo>
                  <a:pt x="17794" y="19442"/>
                  <a:pt x="17804" y="19445"/>
                  <a:pt x="17813" y="19445"/>
                </a:cubicBezTo>
                <a:cubicBezTo>
                  <a:pt x="17823" y="19445"/>
                  <a:pt x="17832" y="19442"/>
                  <a:pt x="17845" y="19435"/>
                </a:cubicBezTo>
                <a:cubicBezTo>
                  <a:pt x="17857" y="19410"/>
                  <a:pt x="17857" y="19385"/>
                  <a:pt x="17845" y="19360"/>
                </a:cubicBezTo>
                <a:cubicBezTo>
                  <a:pt x="17681" y="19234"/>
                  <a:pt x="17518" y="19121"/>
                  <a:pt x="17354" y="19021"/>
                </a:cubicBezTo>
                <a:cubicBezTo>
                  <a:pt x="17348" y="19017"/>
                  <a:pt x="17342" y="19016"/>
                  <a:pt x="17336" y="19016"/>
                </a:cubicBezTo>
                <a:cubicBezTo>
                  <a:pt x="17293" y="19016"/>
                  <a:pt x="17260" y="19086"/>
                  <a:pt x="17304" y="19108"/>
                </a:cubicBezTo>
                <a:cubicBezTo>
                  <a:pt x="17379" y="19158"/>
                  <a:pt x="17455" y="19197"/>
                  <a:pt x="17518" y="19247"/>
                </a:cubicBezTo>
                <a:cubicBezTo>
                  <a:pt x="17505" y="19259"/>
                  <a:pt x="17518" y="19284"/>
                  <a:pt x="17530" y="19297"/>
                </a:cubicBezTo>
                <a:cubicBezTo>
                  <a:pt x="17542" y="19309"/>
                  <a:pt x="17551" y="19321"/>
                  <a:pt x="17560" y="19331"/>
                </a:cubicBezTo>
                <a:lnTo>
                  <a:pt x="17560" y="19331"/>
                </a:lnTo>
                <a:cubicBezTo>
                  <a:pt x="17556" y="19330"/>
                  <a:pt x="17552" y="19330"/>
                  <a:pt x="17548" y="19330"/>
                </a:cubicBezTo>
                <a:cubicBezTo>
                  <a:pt x="17531" y="19330"/>
                  <a:pt x="17515" y="19341"/>
                  <a:pt x="17505" y="19360"/>
                </a:cubicBezTo>
                <a:cubicBezTo>
                  <a:pt x="17468" y="19348"/>
                  <a:pt x="17443" y="19334"/>
                  <a:pt x="17417" y="19309"/>
                </a:cubicBezTo>
                <a:cubicBezTo>
                  <a:pt x="17410" y="19306"/>
                  <a:pt x="17402" y="19305"/>
                  <a:pt x="17395" y="19305"/>
                </a:cubicBezTo>
                <a:cubicBezTo>
                  <a:pt x="17346" y="19305"/>
                  <a:pt x="17323" y="19376"/>
                  <a:pt x="17367" y="19398"/>
                </a:cubicBezTo>
                <a:cubicBezTo>
                  <a:pt x="17480" y="19460"/>
                  <a:pt x="17593" y="19536"/>
                  <a:pt x="17694" y="19636"/>
                </a:cubicBezTo>
                <a:lnTo>
                  <a:pt x="17706" y="19636"/>
                </a:lnTo>
                <a:lnTo>
                  <a:pt x="17694" y="19674"/>
                </a:lnTo>
                <a:lnTo>
                  <a:pt x="17669" y="19649"/>
                </a:lnTo>
                <a:cubicBezTo>
                  <a:pt x="17656" y="19636"/>
                  <a:pt x="17656" y="19636"/>
                  <a:pt x="17656" y="19624"/>
                </a:cubicBezTo>
                <a:cubicBezTo>
                  <a:pt x="17593" y="19574"/>
                  <a:pt x="17530" y="19524"/>
                  <a:pt x="17468" y="19460"/>
                </a:cubicBezTo>
                <a:cubicBezTo>
                  <a:pt x="17455" y="19454"/>
                  <a:pt x="17443" y="19451"/>
                  <a:pt x="17430" y="19451"/>
                </a:cubicBezTo>
                <a:cubicBezTo>
                  <a:pt x="17417" y="19451"/>
                  <a:pt x="17405" y="19454"/>
                  <a:pt x="17392" y="19460"/>
                </a:cubicBezTo>
                <a:cubicBezTo>
                  <a:pt x="17367" y="19448"/>
                  <a:pt x="17329" y="19423"/>
                  <a:pt x="17292" y="19398"/>
                </a:cubicBezTo>
                <a:cubicBezTo>
                  <a:pt x="17279" y="19385"/>
                  <a:pt x="17253" y="19373"/>
                  <a:pt x="17228" y="19360"/>
                </a:cubicBezTo>
                <a:cubicBezTo>
                  <a:pt x="17216" y="19348"/>
                  <a:pt x="17203" y="19334"/>
                  <a:pt x="17191" y="19309"/>
                </a:cubicBezTo>
                <a:cubicBezTo>
                  <a:pt x="17182" y="19291"/>
                  <a:pt x="17164" y="19283"/>
                  <a:pt x="17147" y="19283"/>
                </a:cubicBezTo>
                <a:cubicBezTo>
                  <a:pt x="17116" y="19283"/>
                  <a:pt x="17087" y="19307"/>
                  <a:pt x="17103" y="19348"/>
                </a:cubicBezTo>
                <a:cubicBezTo>
                  <a:pt x="17116" y="19398"/>
                  <a:pt x="17153" y="19423"/>
                  <a:pt x="17191" y="19448"/>
                </a:cubicBezTo>
                <a:cubicBezTo>
                  <a:pt x="17241" y="19485"/>
                  <a:pt x="17292" y="19511"/>
                  <a:pt x="17342" y="19549"/>
                </a:cubicBezTo>
                <a:cubicBezTo>
                  <a:pt x="17404" y="19586"/>
                  <a:pt x="17468" y="19624"/>
                  <a:pt x="17530" y="19674"/>
                </a:cubicBezTo>
                <a:lnTo>
                  <a:pt x="17505" y="19674"/>
                </a:lnTo>
                <a:lnTo>
                  <a:pt x="17493" y="19687"/>
                </a:lnTo>
                <a:cubicBezTo>
                  <a:pt x="17480" y="19700"/>
                  <a:pt x="17480" y="19700"/>
                  <a:pt x="17480" y="19712"/>
                </a:cubicBezTo>
                <a:cubicBezTo>
                  <a:pt x="17203" y="19536"/>
                  <a:pt x="16940" y="19348"/>
                  <a:pt x="16675" y="19158"/>
                </a:cubicBezTo>
                <a:cubicBezTo>
                  <a:pt x="16666" y="19152"/>
                  <a:pt x="16658" y="19149"/>
                  <a:pt x="16651" y="19149"/>
                </a:cubicBezTo>
                <a:cubicBezTo>
                  <a:pt x="16615" y="19149"/>
                  <a:pt x="16596" y="19215"/>
                  <a:pt x="16638" y="19247"/>
                </a:cubicBezTo>
                <a:cubicBezTo>
                  <a:pt x="16876" y="19423"/>
                  <a:pt x="17116" y="19586"/>
                  <a:pt x="17367" y="19750"/>
                </a:cubicBezTo>
                <a:lnTo>
                  <a:pt x="17367" y="19762"/>
                </a:lnTo>
                <a:cubicBezTo>
                  <a:pt x="17317" y="19737"/>
                  <a:pt x="17279" y="19700"/>
                  <a:pt x="17241" y="19674"/>
                </a:cubicBezTo>
                <a:cubicBezTo>
                  <a:pt x="17234" y="19667"/>
                  <a:pt x="17218" y="19660"/>
                  <a:pt x="17204" y="19660"/>
                </a:cubicBezTo>
                <a:cubicBezTo>
                  <a:pt x="17194" y="19660"/>
                  <a:pt x="17184" y="19664"/>
                  <a:pt x="17178" y="19674"/>
                </a:cubicBezTo>
                <a:cubicBezTo>
                  <a:pt x="17153" y="19687"/>
                  <a:pt x="17153" y="19725"/>
                  <a:pt x="17178" y="19750"/>
                </a:cubicBezTo>
                <a:cubicBezTo>
                  <a:pt x="17279" y="19825"/>
                  <a:pt x="17379" y="19901"/>
                  <a:pt x="17493" y="19963"/>
                </a:cubicBezTo>
                <a:lnTo>
                  <a:pt x="17493" y="19976"/>
                </a:lnTo>
                <a:cubicBezTo>
                  <a:pt x="17493" y="19963"/>
                  <a:pt x="17480" y="19963"/>
                  <a:pt x="17468" y="19963"/>
                </a:cubicBezTo>
                <a:cubicBezTo>
                  <a:pt x="17455" y="19951"/>
                  <a:pt x="17455" y="19951"/>
                  <a:pt x="17443" y="19951"/>
                </a:cubicBezTo>
                <a:lnTo>
                  <a:pt x="17430" y="19951"/>
                </a:lnTo>
                <a:cubicBezTo>
                  <a:pt x="17430" y="19938"/>
                  <a:pt x="17430" y="19938"/>
                  <a:pt x="17417" y="19938"/>
                </a:cubicBezTo>
                <a:cubicBezTo>
                  <a:pt x="17404" y="19938"/>
                  <a:pt x="17379" y="19926"/>
                  <a:pt x="17367" y="19913"/>
                </a:cubicBezTo>
                <a:cubicBezTo>
                  <a:pt x="17354" y="19901"/>
                  <a:pt x="17329" y="19888"/>
                  <a:pt x="17317" y="19888"/>
                </a:cubicBezTo>
                <a:cubicBezTo>
                  <a:pt x="17317" y="19876"/>
                  <a:pt x="17304" y="19876"/>
                  <a:pt x="17304" y="19876"/>
                </a:cubicBezTo>
                <a:lnTo>
                  <a:pt x="17292" y="19863"/>
                </a:lnTo>
                <a:lnTo>
                  <a:pt x="17279" y="19851"/>
                </a:lnTo>
                <a:cubicBezTo>
                  <a:pt x="17264" y="19843"/>
                  <a:pt x="17246" y="19836"/>
                  <a:pt x="17230" y="19836"/>
                </a:cubicBezTo>
                <a:cubicBezTo>
                  <a:pt x="17219" y="19836"/>
                  <a:pt x="17209" y="19840"/>
                  <a:pt x="17203" y="19851"/>
                </a:cubicBezTo>
                <a:cubicBezTo>
                  <a:pt x="17191" y="19863"/>
                  <a:pt x="17191" y="19876"/>
                  <a:pt x="17191" y="19888"/>
                </a:cubicBezTo>
                <a:cubicBezTo>
                  <a:pt x="17185" y="19882"/>
                  <a:pt x="17175" y="19879"/>
                  <a:pt x="17166" y="19879"/>
                </a:cubicBezTo>
                <a:cubicBezTo>
                  <a:pt x="17156" y="19879"/>
                  <a:pt x="17147" y="19882"/>
                  <a:pt x="17141" y="19888"/>
                </a:cubicBezTo>
                <a:cubicBezTo>
                  <a:pt x="17002" y="19800"/>
                  <a:pt x="16864" y="19712"/>
                  <a:pt x="16738" y="19624"/>
                </a:cubicBezTo>
                <a:cubicBezTo>
                  <a:pt x="16730" y="19618"/>
                  <a:pt x="16721" y="19615"/>
                  <a:pt x="16713" y="19615"/>
                </a:cubicBezTo>
                <a:cubicBezTo>
                  <a:pt x="16674" y="19615"/>
                  <a:pt x="16646" y="19679"/>
                  <a:pt x="16688" y="19700"/>
                </a:cubicBezTo>
                <a:cubicBezTo>
                  <a:pt x="16914" y="19863"/>
                  <a:pt x="17141" y="20014"/>
                  <a:pt x="17367" y="20164"/>
                </a:cubicBezTo>
                <a:lnTo>
                  <a:pt x="17342" y="20215"/>
                </a:lnTo>
                <a:lnTo>
                  <a:pt x="17342" y="20203"/>
                </a:lnTo>
                <a:cubicBezTo>
                  <a:pt x="17178" y="20102"/>
                  <a:pt x="17027" y="19976"/>
                  <a:pt x="16876" y="19851"/>
                </a:cubicBezTo>
                <a:cubicBezTo>
                  <a:pt x="16869" y="19843"/>
                  <a:pt x="16860" y="19840"/>
                  <a:pt x="16852" y="19840"/>
                </a:cubicBezTo>
                <a:cubicBezTo>
                  <a:pt x="16815" y="19840"/>
                  <a:pt x="16773" y="19895"/>
                  <a:pt x="16814" y="19926"/>
                </a:cubicBezTo>
                <a:lnTo>
                  <a:pt x="17040" y="20114"/>
                </a:lnTo>
                <a:cubicBezTo>
                  <a:pt x="17027" y="20114"/>
                  <a:pt x="17015" y="20114"/>
                  <a:pt x="17002" y="20127"/>
                </a:cubicBezTo>
                <a:cubicBezTo>
                  <a:pt x="16990" y="20139"/>
                  <a:pt x="16990" y="20178"/>
                  <a:pt x="17002" y="20190"/>
                </a:cubicBezTo>
                <a:cubicBezTo>
                  <a:pt x="17040" y="20215"/>
                  <a:pt x="17077" y="20253"/>
                  <a:pt x="17103" y="20278"/>
                </a:cubicBezTo>
                <a:cubicBezTo>
                  <a:pt x="17077" y="20253"/>
                  <a:pt x="17052" y="20240"/>
                  <a:pt x="17015" y="20215"/>
                </a:cubicBezTo>
                <a:lnTo>
                  <a:pt x="16977" y="20215"/>
                </a:lnTo>
                <a:cubicBezTo>
                  <a:pt x="16940" y="20203"/>
                  <a:pt x="16901" y="20178"/>
                  <a:pt x="16864" y="20164"/>
                </a:cubicBezTo>
                <a:cubicBezTo>
                  <a:pt x="16856" y="20158"/>
                  <a:pt x="16847" y="20155"/>
                  <a:pt x="16839" y="20155"/>
                </a:cubicBezTo>
                <a:cubicBezTo>
                  <a:pt x="16800" y="20155"/>
                  <a:pt x="16772" y="20219"/>
                  <a:pt x="16814" y="20240"/>
                </a:cubicBezTo>
                <a:lnTo>
                  <a:pt x="17002" y="20354"/>
                </a:lnTo>
                <a:cubicBezTo>
                  <a:pt x="17010" y="20357"/>
                  <a:pt x="17017" y="20362"/>
                  <a:pt x="17024" y="20366"/>
                </a:cubicBezTo>
                <a:lnTo>
                  <a:pt x="16990" y="20366"/>
                </a:lnTo>
                <a:cubicBezTo>
                  <a:pt x="16977" y="20366"/>
                  <a:pt x="16965" y="20379"/>
                  <a:pt x="16965" y="20391"/>
                </a:cubicBezTo>
                <a:lnTo>
                  <a:pt x="16952" y="20391"/>
                </a:lnTo>
                <a:cubicBezTo>
                  <a:pt x="16814" y="20278"/>
                  <a:pt x="16663" y="20178"/>
                  <a:pt x="16499" y="20089"/>
                </a:cubicBezTo>
                <a:cubicBezTo>
                  <a:pt x="16491" y="20086"/>
                  <a:pt x="16484" y="20085"/>
                  <a:pt x="16477" y="20085"/>
                </a:cubicBezTo>
                <a:cubicBezTo>
                  <a:pt x="16426" y="20085"/>
                  <a:pt x="16394" y="20155"/>
                  <a:pt x="16449" y="20178"/>
                </a:cubicBezTo>
                <a:cubicBezTo>
                  <a:pt x="16537" y="20228"/>
                  <a:pt x="16638" y="20290"/>
                  <a:pt x="16725" y="20354"/>
                </a:cubicBezTo>
                <a:cubicBezTo>
                  <a:pt x="16700" y="20379"/>
                  <a:pt x="16713" y="20404"/>
                  <a:pt x="16738" y="20416"/>
                </a:cubicBezTo>
                <a:cubicBezTo>
                  <a:pt x="16851" y="20491"/>
                  <a:pt x="16952" y="20567"/>
                  <a:pt x="17052" y="20655"/>
                </a:cubicBezTo>
                <a:lnTo>
                  <a:pt x="17040" y="20667"/>
                </a:lnTo>
                <a:cubicBezTo>
                  <a:pt x="16914" y="20592"/>
                  <a:pt x="16789" y="20504"/>
                  <a:pt x="16663" y="20404"/>
                </a:cubicBezTo>
                <a:cubicBezTo>
                  <a:pt x="16650" y="20397"/>
                  <a:pt x="16638" y="20394"/>
                  <a:pt x="16625" y="20394"/>
                </a:cubicBezTo>
                <a:cubicBezTo>
                  <a:pt x="16613" y="20394"/>
                  <a:pt x="16600" y="20397"/>
                  <a:pt x="16587" y="20404"/>
                </a:cubicBezTo>
                <a:cubicBezTo>
                  <a:pt x="16574" y="20429"/>
                  <a:pt x="16574" y="20454"/>
                  <a:pt x="16587" y="20479"/>
                </a:cubicBezTo>
                <a:cubicBezTo>
                  <a:pt x="16725" y="20580"/>
                  <a:pt x="16851" y="20667"/>
                  <a:pt x="16990" y="20756"/>
                </a:cubicBezTo>
                <a:lnTo>
                  <a:pt x="16952" y="20806"/>
                </a:lnTo>
                <a:cubicBezTo>
                  <a:pt x="16801" y="20693"/>
                  <a:pt x="16638" y="20592"/>
                  <a:pt x="16462" y="20491"/>
                </a:cubicBezTo>
                <a:cubicBezTo>
                  <a:pt x="16456" y="20488"/>
                  <a:pt x="16449" y="20487"/>
                  <a:pt x="16443" y="20487"/>
                </a:cubicBezTo>
                <a:cubicBezTo>
                  <a:pt x="16401" y="20487"/>
                  <a:pt x="16369" y="20558"/>
                  <a:pt x="16423" y="20580"/>
                </a:cubicBezTo>
                <a:lnTo>
                  <a:pt x="16449" y="20605"/>
                </a:lnTo>
                <a:cubicBezTo>
                  <a:pt x="16437" y="20617"/>
                  <a:pt x="16423" y="20655"/>
                  <a:pt x="16449" y="20681"/>
                </a:cubicBezTo>
                <a:cubicBezTo>
                  <a:pt x="16574" y="20768"/>
                  <a:pt x="16713" y="20857"/>
                  <a:pt x="16839" y="20944"/>
                </a:cubicBezTo>
                <a:lnTo>
                  <a:pt x="16864" y="20944"/>
                </a:lnTo>
                <a:lnTo>
                  <a:pt x="16851" y="20957"/>
                </a:lnTo>
                <a:cubicBezTo>
                  <a:pt x="16738" y="20882"/>
                  <a:pt x="16613" y="20806"/>
                  <a:pt x="16499" y="20743"/>
                </a:cubicBezTo>
                <a:cubicBezTo>
                  <a:pt x="16486" y="20737"/>
                  <a:pt x="16477" y="20734"/>
                  <a:pt x="16469" y="20734"/>
                </a:cubicBezTo>
                <a:cubicBezTo>
                  <a:pt x="16461" y="20734"/>
                  <a:pt x="16455" y="20737"/>
                  <a:pt x="16449" y="20743"/>
                </a:cubicBezTo>
                <a:cubicBezTo>
                  <a:pt x="16261" y="20605"/>
                  <a:pt x="16071" y="20479"/>
                  <a:pt x="15883" y="20354"/>
                </a:cubicBezTo>
                <a:cubicBezTo>
                  <a:pt x="15875" y="20347"/>
                  <a:pt x="15866" y="20344"/>
                  <a:pt x="15859" y="20344"/>
                </a:cubicBezTo>
                <a:cubicBezTo>
                  <a:pt x="15822" y="20344"/>
                  <a:pt x="15803" y="20410"/>
                  <a:pt x="15845" y="20441"/>
                </a:cubicBezTo>
                <a:cubicBezTo>
                  <a:pt x="16059" y="20580"/>
                  <a:pt x="16273" y="20743"/>
                  <a:pt x="16487" y="20894"/>
                </a:cubicBezTo>
                <a:lnTo>
                  <a:pt x="16474" y="20894"/>
                </a:lnTo>
                <a:cubicBezTo>
                  <a:pt x="16474" y="20907"/>
                  <a:pt x="16462" y="20919"/>
                  <a:pt x="16462" y="20932"/>
                </a:cubicBezTo>
                <a:cubicBezTo>
                  <a:pt x="16437" y="20907"/>
                  <a:pt x="16398" y="20894"/>
                  <a:pt x="16373" y="20869"/>
                </a:cubicBezTo>
                <a:cubicBezTo>
                  <a:pt x="16366" y="20865"/>
                  <a:pt x="16359" y="20864"/>
                  <a:pt x="16351" y="20864"/>
                </a:cubicBezTo>
                <a:cubicBezTo>
                  <a:pt x="16330" y="20864"/>
                  <a:pt x="16307" y="20875"/>
                  <a:pt x="16298" y="20894"/>
                </a:cubicBezTo>
                <a:cubicBezTo>
                  <a:pt x="16286" y="20919"/>
                  <a:pt x="16298" y="20944"/>
                  <a:pt x="16323" y="20957"/>
                </a:cubicBezTo>
                <a:cubicBezTo>
                  <a:pt x="16348" y="20969"/>
                  <a:pt x="16373" y="20994"/>
                  <a:pt x="16398" y="21007"/>
                </a:cubicBezTo>
                <a:cubicBezTo>
                  <a:pt x="16398" y="21007"/>
                  <a:pt x="16386" y="21007"/>
                  <a:pt x="16373" y="21020"/>
                </a:cubicBezTo>
                <a:cubicBezTo>
                  <a:pt x="16286" y="20957"/>
                  <a:pt x="16185" y="20894"/>
                  <a:pt x="16097" y="20831"/>
                </a:cubicBezTo>
                <a:cubicBezTo>
                  <a:pt x="16046" y="20793"/>
                  <a:pt x="15996" y="20756"/>
                  <a:pt x="15946" y="20731"/>
                </a:cubicBezTo>
                <a:cubicBezTo>
                  <a:pt x="15908" y="20693"/>
                  <a:pt x="15845" y="20667"/>
                  <a:pt x="15820" y="20617"/>
                </a:cubicBezTo>
                <a:cubicBezTo>
                  <a:pt x="15809" y="20602"/>
                  <a:pt x="15794" y="20596"/>
                  <a:pt x="15778" y="20596"/>
                </a:cubicBezTo>
                <a:cubicBezTo>
                  <a:pt x="15742" y="20596"/>
                  <a:pt x="15705" y="20632"/>
                  <a:pt x="15732" y="20667"/>
                </a:cubicBezTo>
                <a:cubicBezTo>
                  <a:pt x="15770" y="20718"/>
                  <a:pt x="15820" y="20756"/>
                  <a:pt x="15870" y="20793"/>
                </a:cubicBezTo>
                <a:cubicBezTo>
                  <a:pt x="15920" y="20831"/>
                  <a:pt x="15971" y="20857"/>
                  <a:pt x="16021" y="20894"/>
                </a:cubicBezTo>
                <a:cubicBezTo>
                  <a:pt x="16097" y="20944"/>
                  <a:pt x="16160" y="20982"/>
                  <a:pt x="16235" y="21033"/>
                </a:cubicBezTo>
                <a:cubicBezTo>
                  <a:pt x="16222" y="21033"/>
                  <a:pt x="16210" y="21033"/>
                  <a:pt x="16197" y="21045"/>
                </a:cubicBezTo>
                <a:cubicBezTo>
                  <a:pt x="16185" y="21058"/>
                  <a:pt x="16185" y="21095"/>
                  <a:pt x="16197" y="21120"/>
                </a:cubicBezTo>
                <a:cubicBezTo>
                  <a:pt x="16323" y="21209"/>
                  <a:pt x="16449" y="21309"/>
                  <a:pt x="16574" y="21385"/>
                </a:cubicBezTo>
                <a:lnTo>
                  <a:pt x="16549" y="21422"/>
                </a:lnTo>
                <a:cubicBezTo>
                  <a:pt x="16549" y="21410"/>
                  <a:pt x="16549" y="21397"/>
                  <a:pt x="16537" y="21397"/>
                </a:cubicBezTo>
                <a:cubicBezTo>
                  <a:pt x="16361" y="21271"/>
                  <a:pt x="16185" y="21158"/>
                  <a:pt x="16009" y="21033"/>
                </a:cubicBezTo>
                <a:cubicBezTo>
                  <a:pt x="16002" y="21029"/>
                  <a:pt x="15995" y="21028"/>
                  <a:pt x="15988" y="21028"/>
                </a:cubicBezTo>
                <a:cubicBezTo>
                  <a:pt x="15947" y="21028"/>
                  <a:pt x="15915" y="21088"/>
                  <a:pt x="15959" y="21120"/>
                </a:cubicBezTo>
                <a:cubicBezTo>
                  <a:pt x="16135" y="21246"/>
                  <a:pt x="16311" y="21360"/>
                  <a:pt x="16487" y="21485"/>
                </a:cubicBezTo>
                <a:lnTo>
                  <a:pt x="16512" y="21485"/>
                </a:lnTo>
                <a:lnTo>
                  <a:pt x="16487" y="21523"/>
                </a:lnTo>
                <a:cubicBezTo>
                  <a:pt x="16487" y="21510"/>
                  <a:pt x="16474" y="21497"/>
                  <a:pt x="16462" y="21485"/>
                </a:cubicBezTo>
                <a:cubicBezTo>
                  <a:pt x="16449" y="21472"/>
                  <a:pt x="16437" y="21472"/>
                  <a:pt x="16423" y="21460"/>
                </a:cubicBezTo>
                <a:lnTo>
                  <a:pt x="16411" y="21460"/>
                </a:lnTo>
                <a:cubicBezTo>
                  <a:pt x="16373" y="21422"/>
                  <a:pt x="16323" y="21397"/>
                  <a:pt x="16286" y="21360"/>
                </a:cubicBezTo>
                <a:lnTo>
                  <a:pt x="16247" y="21360"/>
                </a:lnTo>
                <a:cubicBezTo>
                  <a:pt x="16235" y="21360"/>
                  <a:pt x="16222" y="21372"/>
                  <a:pt x="16222" y="21385"/>
                </a:cubicBezTo>
                <a:cubicBezTo>
                  <a:pt x="16210" y="21397"/>
                  <a:pt x="16210" y="21410"/>
                  <a:pt x="16210" y="21410"/>
                </a:cubicBezTo>
                <a:cubicBezTo>
                  <a:pt x="16210" y="21435"/>
                  <a:pt x="16210" y="21447"/>
                  <a:pt x="16222" y="21460"/>
                </a:cubicBezTo>
                <a:cubicBezTo>
                  <a:pt x="16210" y="21460"/>
                  <a:pt x="16197" y="21472"/>
                  <a:pt x="16185" y="21485"/>
                </a:cubicBezTo>
                <a:lnTo>
                  <a:pt x="16185" y="21510"/>
                </a:lnTo>
                <a:lnTo>
                  <a:pt x="16185" y="21523"/>
                </a:lnTo>
                <a:cubicBezTo>
                  <a:pt x="16160" y="21536"/>
                  <a:pt x="16147" y="21548"/>
                  <a:pt x="16147" y="21561"/>
                </a:cubicBezTo>
                <a:cubicBezTo>
                  <a:pt x="16097" y="21536"/>
                  <a:pt x="16059" y="21510"/>
                  <a:pt x="16021" y="21485"/>
                </a:cubicBezTo>
                <a:cubicBezTo>
                  <a:pt x="16014" y="21470"/>
                  <a:pt x="16002" y="21464"/>
                  <a:pt x="15989" y="21464"/>
                </a:cubicBezTo>
                <a:cubicBezTo>
                  <a:pt x="15979" y="21464"/>
                  <a:pt x="15969" y="21467"/>
                  <a:pt x="15959" y="21472"/>
                </a:cubicBezTo>
                <a:lnTo>
                  <a:pt x="15946" y="21460"/>
                </a:lnTo>
                <a:cubicBezTo>
                  <a:pt x="15870" y="21410"/>
                  <a:pt x="15795" y="21372"/>
                  <a:pt x="15732" y="21321"/>
                </a:cubicBezTo>
                <a:cubicBezTo>
                  <a:pt x="15724" y="21321"/>
                  <a:pt x="15715" y="21316"/>
                  <a:pt x="15707" y="21316"/>
                </a:cubicBezTo>
                <a:cubicBezTo>
                  <a:pt x="15703" y="21316"/>
                  <a:pt x="15698" y="21317"/>
                  <a:pt x="15694" y="21321"/>
                </a:cubicBezTo>
                <a:cubicBezTo>
                  <a:pt x="15682" y="21321"/>
                  <a:pt x="15669" y="21334"/>
                  <a:pt x="15669" y="21346"/>
                </a:cubicBezTo>
                <a:cubicBezTo>
                  <a:pt x="15657" y="21372"/>
                  <a:pt x="15669" y="21397"/>
                  <a:pt x="15682" y="21410"/>
                </a:cubicBezTo>
                <a:cubicBezTo>
                  <a:pt x="15758" y="21460"/>
                  <a:pt x="15820" y="21497"/>
                  <a:pt x="15895" y="21536"/>
                </a:cubicBezTo>
                <a:cubicBezTo>
                  <a:pt x="15902" y="21542"/>
                  <a:pt x="15911" y="21545"/>
                  <a:pt x="15921" y="21545"/>
                </a:cubicBezTo>
                <a:cubicBezTo>
                  <a:pt x="15930" y="21545"/>
                  <a:pt x="15940" y="21542"/>
                  <a:pt x="15946" y="21536"/>
                </a:cubicBezTo>
                <a:cubicBezTo>
                  <a:pt x="15946" y="21548"/>
                  <a:pt x="15959" y="21548"/>
                  <a:pt x="15959" y="21548"/>
                </a:cubicBezTo>
                <a:lnTo>
                  <a:pt x="15984" y="21573"/>
                </a:lnTo>
                <a:cubicBezTo>
                  <a:pt x="15971" y="21573"/>
                  <a:pt x="15959" y="21586"/>
                  <a:pt x="15959" y="21586"/>
                </a:cubicBezTo>
                <a:lnTo>
                  <a:pt x="15959" y="21623"/>
                </a:lnTo>
                <a:cubicBezTo>
                  <a:pt x="15845" y="21548"/>
                  <a:pt x="15732" y="21485"/>
                  <a:pt x="15619" y="21410"/>
                </a:cubicBezTo>
                <a:cubicBezTo>
                  <a:pt x="15612" y="21407"/>
                  <a:pt x="15606" y="21405"/>
                  <a:pt x="15600" y="21405"/>
                </a:cubicBezTo>
                <a:cubicBezTo>
                  <a:pt x="15558" y="21405"/>
                  <a:pt x="15526" y="21475"/>
                  <a:pt x="15581" y="21497"/>
                </a:cubicBezTo>
                <a:cubicBezTo>
                  <a:pt x="15707" y="21586"/>
                  <a:pt x="15845" y="21673"/>
                  <a:pt x="15984" y="21749"/>
                </a:cubicBezTo>
                <a:cubicBezTo>
                  <a:pt x="16021" y="21787"/>
                  <a:pt x="16071" y="21824"/>
                  <a:pt x="16122" y="21850"/>
                </a:cubicBezTo>
                <a:cubicBezTo>
                  <a:pt x="16135" y="21863"/>
                  <a:pt x="16147" y="21863"/>
                  <a:pt x="16147" y="21863"/>
                </a:cubicBezTo>
                <a:cubicBezTo>
                  <a:pt x="16185" y="21875"/>
                  <a:pt x="16210" y="21900"/>
                  <a:pt x="16235" y="21913"/>
                </a:cubicBezTo>
                <a:lnTo>
                  <a:pt x="16172" y="22000"/>
                </a:lnTo>
                <a:lnTo>
                  <a:pt x="16097" y="21963"/>
                </a:lnTo>
                <a:lnTo>
                  <a:pt x="16097" y="21963"/>
                </a:lnTo>
                <a:cubicBezTo>
                  <a:pt x="16100" y="21964"/>
                  <a:pt x="16104" y="21964"/>
                  <a:pt x="16107" y="21964"/>
                </a:cubicBezTo>
                <a:cubicBezTo>
                  <a:pt x="16152" y="21964"/>
                  <a:pt x="16181" y="21898"/>
                  <a:pt x="16135" y="21875"/>
                </a:cubicBezTo>
                <a:cubicBezTo>
                  <a:pt x="15934" y="21787"/>
                  <a:pt x="15744" y="21699"/>
                  <a:pt x="15543" y="21598"/>
                </a:cubicBezTo>
                <a:cubicBezTo>
                  <a:pt x="15537" y="21595"/>
                  <a:pt x="15531" y="21594"/>
                  <a:pt x="15525" y="21594"/>
                </a:cubicBezTo>
                <a:cubicBezTo>
                  <a:pt x="15482" y="21594"/>
                  <a:pt x="15449" y="21664"/>
                  <a:pt x="15493" y="21687"/>
                </a:cubicBezTo>
                <a:cubicBezTo>
                  <a:pt x="15594" y="21737"/>
                  <a:pt x="15682" y="21774"/>
                  <a:pt x="15783" y="21812"/>
                </a:cubicBezTo>
                <a:cubicBezTo>
                  <a:pt x="15770" y="21824"/>
                  <a:pt x="15758" y="21850"/>
                  <a:pt x="15758" y="21863"/>
                </a:cubicBezTo>
                <a:cubicBezTo>
                  <a:pt x="15768" y="21894"/>
                  <a:pt x="15796" y="21917"/>
                  <a:pt x="15820" y="21938"/>
                </a:cubicBezTo>
                <a:lnTo>
                  <a:pt x="15795" y="21938"/>
                </a:lnTo>
                <a:cubicBezTo>
                  <a:pt x="15758" y="21950"/>
                  <a:pt x="15744" y="21988"/>
                  <a:pt x="15758" y="22013"/>
                </a:cubicBezTo>
                <a:cubicBezTo>
                  <a:pt x="15744" y="22013"/>
                  <a:pt x="15719" y="22026"/>
                  <a:pt x="15707" y="22039"/>
                </a:cubicBezTo>
                <a:cubicBezTo>
                  <a:pt x="15694" y="22051"/>
                  <a:pt x="15694" y="22051"/>
                  <a:pt x="15694" y="22064"/>
                </a:cubicBezTo>
                <a:cubicBezTo>
                  <a:pt x="15456" y="21925"/>
                  <a:pt x="15216" y="21787"/>
                  <a:pt x="14990" y="21636"/>
                </a:cubicBezTo>
                <a:cubicBezTo>
                  <a:pt x="14981" y="21630"/>
                  <a:pt x="14973" y="21627"/>
                  <a:pt x="14965" y="21627"/>
                </a:cubicBezTo>
                <a:cubicBezTo>
                  <a:pt x="14925" y="21627"/>
                  <a:pt x="14898" y="21693"/>
                  <a:pt x="14940" y="21724"/>
                </a:cubicBezTo>
                <a:cubicBezTo>
                  <a:pt x="15154" y="21863"/>
                  <a:pt x="15367" y="21988"/>
                  <a:pt x="15581" y="22114"/>
                </a:cubicBezTo>
                <a:cubicBezTo>
                  <a:pt x="15568" y="22139"/>
                  <a:pt x="15581" y="22176"/>
                  <a:pt x="15607" y="22190"/>
                </a:cubicBezTo>
                <a:cubicBezTo>
                  <a:pt x="15632" y="22202"/>
                  <a:pt x="15669" y="22227"/>
                  <a:pt x="15707" y="22252"/>
                </a:cubicBezTo>
                <a:cubicBezTo>
                  <a:pt x="15682" y="22240"/>
                  <a:pt x="15657" y="22227"/>
                  <a:pt x="15644" y="22215"/>
                </a:cubicBezTo>
                <a:cubicBezTo>
                  <a:pt x="15637" y="22211"/>
                  <a:pt x="15629" y="22210"/>
                  <a:pt x="15622" y="22210"/>
                </a:cubicBezTo>
                <a:cubicBezTo>
                  <a:pt x="15600" y="22210"/>
                  <a:pt x="15578" y="22221"/>
                  <a:pt x="15568" y="22240"/>
                </a:cubicBezTo>
                <a:lnTo>
                  <a:pt x="15568" y="22265"/>
                </a:lnTo>
                <a:cubicBezTo>
                  <a:pt x="15562" y="22261"/>
                  <a:pt x="15554" y="22260"/>
                  <a:pt x="15546" y="22260"/>
                </a:cubicBezTo>
                <a:cubicBezTo>
                  <a:pt x="15525" y="22260"/>
                  <a:pt x="15502" y="22272"/>
                  <a:pt x="15493" y="22290"/>
                </a:cubicBezTo>
                <a:cubicBezTo>
                  <a:pt x="15481" y="22315"/>
                  <a:pt x="15493" y="22340"/>
                  <a:pt x="15518" y="22353"/>
                </a:cubicBezTo>
                <a:cubicBezTo>
                  <a:pt x="15607" y="22416"/>
                  <a:pt x="15707" y="22478"/>
                  <a:pt x="15795" y="22542"/>
                </a:cubicBezTo>
                <a:lnTo>
                  <a:pt x="15820" y="22542"/>
                </a:lnTo>
                <a:lnTo>
                  <a:pt x="15808" y="22567"/>
                </a:lnTo>
                <a:cubicBezTo>
                  <a:pt x="15808" y="22554"/>
                  <a:pt x="15795" y="22542"/>
                  <a:pt x="15783" y="22542"/>
                </a:cubicBezTo>
                <a:cubicBezTo>
                  <a:pt x="15744" y="22516"/>
                  <a:pt x="15707" y="22503"/>
                  <a:pt x="15682" y="22478"/>
                </a:cubicBezTo>
                <a:cubicBezTo>
                  <a:pt x="15657" y="22466"/>
                  <a:pt x="15644" y="22466"/>
                  <a:pt x="15632" y="22453"/>
                </a:cubicBezTo>
                <a:cubicBezTo>
                  <a:pt x="15619" y="22453"/>
                  <a:pt x="15619" y="22441"/>
                  <a:pt x="15607" y="22441"/>
                </a:cubicBezTo>
                <a:cubicBezTo>
                  <a:pt x="15607" y="22428"/>
                  <a:pt x="15594" y="22403"/>
                  <a:pt x="15568" y="22403"/>
                </a:cubicBezTo>
                <a:cubicBezTo>
                  <a:pt x="15543" y="22403"/>
                  <a:pt x="15518" y="22403"/>
                  <a:pt x="15506" y="22428"/>
                </a:cubicBezTo>
                <a:lnTo>
                  <a:pt x="15129" y="22202"/>
                </a:lnTo>
                <a:cubicBezTo>
                  <a:pt x="15123" y="22199"/>
                  <a:pt x="15116" y="22197"/>
                  <a:pt x="15111" y="22197"/>
                </a:cubicBezTo>
                <a:cubicBezTo>
                  <a:pt x="15068" y="22197"/>
                  <a:pt x="15036" y="22268"/>
                  <a:pt x="15091" y="22290"/>
                </a:cubicBezTo>
                <a:cubicBezTo>
                  <a:pt x="15267" y="22391"/>
                  <a:pt x="15443" y="22503"/>
                  <a:pt x="15619" y="22617"/>
                </a:cubicBezTo>
                <a:cubicBezTo>
                  <a:pt x="15625" y="22620"/>
                  <a:pt x="15632" y="22622"/>
                  <a:pt x="15639" y="22622"/>
                </a:cubicBezTo>
                <a:cubicBezTo>
                  <a:pt x="15656" y="22622"/>
                  <a:pt x="15672" y="22610"/>
                  <a:pt x="15682" y="22592"/>
                </a:cubicBezTo>
                <a:cubicBezTo>
                  <a:pt x="15707" y="22604"/>
                  <a:pt x="15719" y="22617"/>
                  <a:pt x="15732" y="22617"/>
                </a:cubicBezTo>
                <a:cubicBezTo>
                  <a:pt x="15744" y="22629"/>
                  <a:pt x="15758" y="22629"/>
                  <a:pt x="15770" y="22629"/>
                </a:cubicBezTo>
                <a:lnTo>
                  <a:pt x="15732" y="22679"/>
                </a:lnTo>
                <a:cubicBezTo>
                  <a:pt x="15707" y="22667"/>
                  <a:pt x="15669" y="22654"/>
                  <a:pt x="15644" y="22642"/>
                </a:cubicBezTo>
                <a:lnTo>
                  <a:pt x="15568" y="22604"/>
                </a:lnTo>
                <a:cubicBezTo>
                  <a:pt x="15556" y="22604"/>
                  <a:pt x="15543" y="22592"/>
                  <a:pt x="15531" y="22592"/>
                </a:cubicBezTo>
                <a:cubicBezTo>
                  <a:pt x="15531" y="22579"/>
                  <a:pt x="15531" y="22567"/>
                  <a:pt x="15518" y="22567"/>
                </a:cubicBezTo>
                <a:cubicBezTo>
                  <a:pt x="15505" y="22554"/>
                  <a:pt x="15493" y="22548"/>
                  <a:pt x="15482" y="22548"/>
                </a:cubicBezTo>
                <a:cubicBezTo>
                  <a:pt x="15471" y="22548"/>
                  <a:pt x="15462" y="22554"/>
                  <a:pt x="15456" y="22567"/>
                </a:cubicBezTo>
                <a:cubicBezTo>
                  <a:pt x="15443" y="22567"/>
                  <a:pt x="15443" y="22579"/>
                  <a:pt x="15443" y="22579"/>
                </a:cubicBezTo>
                <a:cubicBezTo>
                  <a:pt x="15431" y="22579"/>
                  <a:pt x="15417" y="22592"/>
                  <a:pt x="15417" y="22604"/>
                </a:cubicBezTo>
                <a:cubicBezTo>
                  <a:pt x="15405" y="22629"/>
                  <a:pt x="15417" y="22654"/>
                  <a:pt x="15431" y="22667"/>
                </a:cubicBezTo>
                <a:cubicBezTo>
                  <a:pt x="15506" y="22705"/>
                  <a:pt x="15581" y="22755"/>
                  <a:pt x="15644" y="22793"/>
                </a:cubicBezTo>
                <a:lnTo>
                  <a:pt x="15657" y="22793"/>
                </a:lnTo>
                <a:lnTo>
                  <a:pt x="15632" y="22830"/>
                </a:lnTo>
                <a:lnTo>
                  <a:pt x="15619" y="22830"/>
                </a:lnTo>
                <a:cubicBezTo>
                  <a:pt x="15506" y="22755"/>
                  <a:pt x="15380" y="22693"/>
                  <a:pt x="15254" y="22629"/>
                </a:cubicBezTo>
                <a:cubicBezTo>
                  <a:pt x="15248" y="22626"/>
                  <a:pt x="15242" y="22625"/>
                  <a:pt x="15236" y="22625"/>
                </a:cubicBezTo>
                <a:cubicBezTo>
                  <a:pt x="15194" y="22625"/>
                  <a:pt x="15162" y="22696"/>
                  <a:pt x="15216" y="22718"/>
                </a:cubicBezTo>
                <a:cubicBezTo>
                  <a:pt x="15229" y="22730"/>
                  <a:pt x="15241" y="22730"/>
                  <a:pt x="15241" y="22743"/>
                </a:cubicBezTo>
                <a:cubicBezTo>
                  <a:pt x="15216" y="22755"/>
                  <a:pt x="15216" y="22793"/>
                  <a:pt x="15254" y="22818"/>
                </a:cubicBezTo>
                <a:cubicBezTo>
                  <a:pt x="15280" y="22830"/>
                  <a:pt x="15292" y="22843"/>
                  <a:pt x="15316" y="22855"/>
                </a:cubicBezTo>
                <a:lnTo>
                  <a:pt x="15316" y="22855"/>
                </a:lnTo>
                <a:cubicBezTo>
                  <a:pt x="15292" y="22843"/>
                  <a:pt x="15280" y="22830"/>
                  <a:pt x="15254" y="22830"/>
                </a:cubicBezTo>
                <a:cubicBezTo>
                  <a:pt x="15241" y="22818"/>
                  <a:pt x="15229" y="22805"/>
                  <a:pt x="15216" y="22805"/>
                </a:cubicBezTo>
                <a:cubicBezTo>
                  <a:pt x="15216" y="22780"/>
                  <a:pt x="15191" y="22768"/>
                  <a:pt x="15166" y="22768"/>
                </a:cubicBezTo>
                <a:cubicBezTo>
                  <a:pt x="15141" y="22768"/>
                  <a:pt x="15116" y="22780"/>
                  <a:pt x="15116" y="22818"/>
                </a:cubicBezTo>
                <a:cubicBezTo>
                  <a:pt x="15116" y="22843"/>
                  <a:pt x="15129" y="22856"/>
                  <a:pt x="15154" y="22869"/>
                </a:cubicBezTo>
                <a:lnTo>
                  <a:pt x="15141" y="22881"/>
                </a:lnTo>
                <a:cubicBezTo>
                  <a:pt x="15129" y="22881"/>
                  <a:pt x="15129" y="22894"/>
                  <a:pt x="15116" y="22894"/>
                </a:cubicBezTo>
                <a:cubicBezTo>
                  <a:pt x="15015" y="22843"/>
                  <a:pt x="14914" y="22793"/>
                  <a:pt x="14802" y="22755"/>
                </a:cubicBezTo>
                <a:cubicBezTo>
                  <a:pt x="14795" y="22751"/>
                  <a:pt x="14788" y="22750"/>
                  <a:pt x="14781" y="22750"/>
                </a:cubicBezTo>
                <a:cubicBezTo>
                  <a:pt x="14740" y="22750"/>
                  <a:pt x="14710" y="22809"/>
                  <a:pt x="14764" y="22830"/>
                </a:cubicBezTo>
                <a:cubicBezTo>
                  <a:pt x="14864" y="22881"/>
                  <a:pt x="14978" y="22931"/>
                  <a:pt x="15078" y="22981"/>
                </a:cubicBezTo>
                <a:cubicBezTo>
                  <a:pt x="15065" y="22981"/>
                  <a:pt x="15053" y="22994"/>
                  <a:pt x="15053" y="23006"/>
                </a:cubicBezTo>
                <a:lnTo>
                  <a:pt x="15015" y="23006"/>
                </a:lnTo>
                <a:cubicBezTo>
                  <a:pt x="14990" y="22994"/>
                  <a:pt x="14965" y="22994"/>
                  <a:pt x="14953" y="22981"/>
                </a:cubicBezTo>
                <a:cubicBezTo>
                  <a:pt x="14942" y="22976"/>
                  <a:pt x="14930" y="22973"/>
                  <a:pt x="14918" y="22973"/>
                </a:cubicBezTo>
                <a:cubicBezTo>
                  <a:pt x="14901" y="22973"/>
                  <a:pt x="14884" y="22979"/>
                  <a:pt x="14877" y="22994"/>
                </a:cubicBezTo>
                <a:cubicBezTo>
                  <a:pt x="14864" y="23019"/>
                  <a:pt x="14877" y="23057"/>
                  <a:pt x="14902" y="23070"/>
                </a:cubicBezTo>
                <a:cubicBezTo>
                  <a:pt x="15015" y="23107"/>
                  <a:pt x="15116" y="23157"/>
                  <a:pt x="15229" y="23208"/>
                </a:cubicBezTo>
                <a:cubicBezTo>
                  <a:pt x="15254" y="23233"/>
                  <a:pt x="15292" y="23246"/>
                  <a:pt x="15317" y="23258"/>
                </a:cubicBezTo>
                <a:cubicBezTo>
                  <a:pt x="15330" y="23271"/>
                  <a:pt x="15342" y="23271"/>
                  <a:pt x="15355" y="23271"/>
                </a:cubicBezTo>
                <a:lnTo>
                  <a:pt x="15317" y="23321"/>
                </a:lnTo>
                <a:cubicBezTo>
                  <a:pt x="15305" y="23321"/>
                  <a:pt x="15305" y="23321"/>
                  <a:pt x="15292" y="23308"/>
                </a:cubicBezTo>
                <a:cubicBezTo>
                  <a:pt x="15305" y="23283"/>
                  <a:pt x="15292" y="23258"/>
                  <a:pt x="15267" y="23246"/>
                </a:cubicBezTo>
                <a:cubicBezTo>
                  <a:pt x="15204" y="23233"/>
                  <a:pt x="15154" y="23221"/>
                  <a:pt x="15104" y="23208"/>
                </a:cubicBezTo>
                <a:cubicBezTo>
                  <a:pt x="15097" y="23202"/>
                  <a:pt x="15094" y="23199"/>
                  <a:pt x="15091" y="23199"/>
                </a:cubicBezTo>
                <a:cubicBezTo>
                  <a:pt x="15087" y="23199"/>
                  <a:pt x="15084" y="23202"/>
                  <a:pt x="15078" y="23208"/>
                </a:cubicBezTo>
                <a:cubicBezTo>
                  <a:pt x="14990" y="23157"/>
                  <a:pt x="14902" y="23095"/>
                  <a:pt x="14814" y="23032"/>
                </a:cubicBezTo>
                <a:cubicBezTo>
                  <a:pt x="14801" y="23019"/>
                  <a:pt x="14789" y="23013"/>
                  <a:pt x="14776" y="23013"/>
                </a:cubicBezTo>
                <a:cubicBezTo>
                  <a:pt x="14764" y="23013"/>
                  <a:pt x="14751" y="23019"/>
                  <a:pt x="14738" y="23032"/>
                </a:cubicBezTo>
                <a:cubicBezTo>
                  <a:pt x="14726" y="23045"/>
                  <a:pt x="14726" y="23082"/>
                  <a:pt x="14751" y="23095"/>
                </a:cubicBezTo>
                <a:cubicBezTo>
                  <a:pt x="14789" y="23132"/>
                  <a:pt x="14839" y="23170"/>
                  <a:pt x="14877" y="23196"/>
                </a:cubicBezTo>
                <a:cubicBezTo>
                  <a:pt x="14877" y="23204"/>
                  <a:pt x="14884" y="23220"/>
                  <a:pt x="14892" y="23233"/>
                </a:cubicBezTo>
                <a:lnTo>
                  <a:pt x="14892" y="23233"/>
                </a:lnTo>
                <a:cubicBezTo>
                  <a:pt x="14891" y="23233"/>
                  <a:pt x="14890" y="23233"/>
                  <a:pt x="14889" y="23233"/>
                </a:cubicBezTo>
                <a:cubicBezTo>
                  <a:pt x="14882" y="23218"/>
                  <a:pt x="14871" y="23212"/>
                  <a:pt x="14858" y="23212"/>
                </a:cubicBezTo>
                <a:cubicBezTo>
                  <a:pt x="14848" y="23212"/>
                  <a:pt x="14837" y="23215"/>
                  <a:pt x="14827" y="23221"/>
                </a:cubicBezTo>
                <a:lnTo>
                  <a:pt x="14814" y="23221"/>
                </a:lnTo>
                <a:cubicBezTo>
                  <a:pt x="14802" y="23233"/>
                  <a:pt x="14802" y="23233"/>
                  <a:pt x="14802" y="23246"/>
                </a:cubicBezTo>
                <a:lnTo>
                  <a:pt x="14777" y="23246"/>
                </a:lnTo>
                <a:cubicBezTo>
                  <a:pt x="14764" y="23246"/>
                  <a:pt x="14751" y="23258"/>
                  <a:pt x="14751" y="23271"/>
                </a:cubicBezTo>
                <a:cubicBezTo>
                  <a:pt x="14726" y="23258"/>
                  <a:pt x="14701" y="23246"/>
                  <a:pt x="14676" y="23221"/>
                </a:cubicBezTo>
                <a:cubicBezTo>
                  <a:pt x="14512" y="23132"/>
                  <a:pt x="14336" y="23032"/>
                  <a:pt x="14173" y="22931"/>
                </a:cubicBezTo>
                <a:cubicBezTo>
                  <a:pt x="14165" y="22925"/>
                  <a:pt x="14156" y="22922"/>
                  <a:pt x="14148" y="22922"/>
                </a:cubicBezTo>
                <a:cubicBezTo>
                  <a:pt x="14109" y="22922"/>
                  <a:pt x="14081" y="22988"/>
                  <a:pt x="14123" y="23019"/>
                </a:cubicBezTo>
                <a:cubicBezTo>
                  <a:pt x="14299" y="23120"/>
                  <a:pt x="14487" y="23233"/>
                  <a:pt x="14663" y="23333"/>
                </a:cubicBezTo>
                <a:lnTo>
                  <a:pt x="14928" y="23484"/>
                </a:lnTo>
                <a:cubicBezTo>
                  <a:pt x="14953" y="23497"/>
                  <a:pt x="14990" y="23523"/>
                  <a:pt x="15028" y="23535"/>
                </a:cubicBezTo>
                <a:cubicBezTo>
                  <a:pt x="14877" y="23497"/>
                  <a:pt x="14738" y="23434"/>
                  <a:pt x="14613" y="23359"/>
                </a:cubicBezTo>
                <a:cubicBezTo>
                  <a:pt x="14604" y="23353"/>
                  <a:pt x="14595" y="23350"/>
                  <a:pt x="14587" y="23350"/>
                </a:cubicBezTo>
                <a:cubicBezTo>
                  <a:pt x="14560" y="23350"/>
                  <a:pt x="14537" y="23377"/>
                  <a:pt x="14537" y="23397"/>
                </a:cubicBezTo>
                <a:cubicBezTo>
                  <a:pt x="14525" y="23422"/>
                  <a:pt x="14525" y="23434"/>
                  <a:pt x="14550" y="23459"/>
                </a:cubicBezTo>
                <a:cubicBezTo>
                  <a:pt x="14601" y="23497"/>
                  <a:pt x="14651" y="23535"/>
                  <a:pt x="14701" y="23560"/>
                </a:cubicBezTo>
                <a:cubicBezTo>
                  <a:pt x="14663" y="23598"/>
                  <a:pt x="14688" y="23635"/>
                  <a:pt x="14713" y="23660"/>
                </a:cubicBezTo>
                <a:cubicBezTo>
                  <a:pt x="14738" y="23685"/>
                  <a:pt x="14777" y="23699"/>
                  <a:pt x="14802" y="23724"/>
                </a:cubicBezTo>
                <a:cubicBezTo>
                  <a:pt x="14839" y="23736"/>
                  <a:pt x="14877" y="23761"/>
                  <a:pt x="14914" y="23786"/>
                </a:cubicBezTo>
                <a:cubicBezTo>
                  <a:pt x="14852" y="23749"/>
                  <a:pt x="14789" y="23724"/>
                  <a:pt x="14738" y="23699"/>
                </a:cubicBezTo>
                <a:cubicBezTo>
                  <a:pt x="14728" y="23693"/>
                  <a:pt x="14717" y="23690"/>
                  <a:pt x="14708" y="23690"/>
                </a:cubicBezTo>
                <a:cubicBezTo>
                  <a:pt x="14694" y="23690"/>
                  <a:pt x="14683" y="23696"/>
                  <a:pt x="14676" y="23711"/>
                </a:cubicBezTo>
                <a:cubicBezTo>
                  <a:pt x="14676" y="23724"/>
                  <a:pt x="14676" y="23724"/>
                  <a:pt x="14663" y="23724"/>
                </a:cubicBezTo>
                <a:cubicBezTo>
                  <a:pt x="14663" y="23711"/>
                  <a:pt x="14651" y="23711"/>
                  <a:pt x="14638" y="23711"/>
                </a:cubicBezTo>
                <a:lnTo>
                  <a:pt x="14588" y="23711"/>
                </a:lnTo>
                <a:cubicBezTo>
                  <a:pt x="14411" y="23623"/>
                  <a:pt x="14235" y="23523"/>
                  <a:pt x="14059" y="23422"/>
                </a:cubicBezTo>
                <a:cubicBezTo>
                  <a:pt x="14049" y="23415"/>
                  <a:pt x="14039" y="23413"/>
                  <a:pt x="14030" y="23413"/>
                </a:cubicBezTo>
                <a:cubicBezTo>
                  <a:pt x="13986" y="23413"/>
                  <a:pt x="13967" y="23479"/>
                  <a:pt x="14009" y="23509"/>
                </a:cubicBezTo>
                <a:lnTo>
                  <a:pt x="14425" y="23736"/>
                </a:lnTo>
                <a:lnTo>
                  <a:pt x="14411" y="23736"/>
                </a:lnTo>
                <a:cubicBezTo>
                  <a:pt x="14361" y="23749"/>
                  <a:pt x="14349" y="23811"/>
                  <a:pt x="14386" y="23836"/>
                </a:cubicBezTo>
                <a:cubicBezTo>
                  <a:pt x="14487" y="23887"/>
                  <a:pt x="14575" y="23937"/>
                  <a:pt x="14676" y="23987"/>
                </a:cubicBezTo>
                <a:cubicBezTo>
                  <a:pt x="14588" y="23950"/>
                  <a:pt x="14500" y="23900"/>
                  <a:pt x="14425" y="23862"/>
                </a:cubicBezTo>
                <a:cubicBezTo>
                  <a:pt x="14413" y="23856"/>
                  <a:pt x="14403" y="23853"/>
                  <a:pt x="14393" y="23853"/>
                </a:cubicBezTo>
                <a:cubicBezTo>
                  <a:pt x="14360" y="23853"/>
                  <a:pt x="14339" y="23883"/>
                  <a:pt x="14349" y="23912"/>
                </a:cubicBezTo>
                <a:cubicBezTo>
                  <a:pt x="14299" y="23887"/>
                  <a:pt x="14261" y="23849"/>
                  <a:pt x="14210" y="23824"/>
                </a:cubicBezTo>
                <a:cubicBezTo>
                  <a:pt x="14202" y="23816"/>
                  <a:pt x="14195" y="23814"/>
                  <a:pt x="14187" y="23814"/>
                </a:cubicBezTo>
                <a:cubicBezTo>
                  <a:pt x="14171" y="23814"/>
                  <a:pt x="14156" y="23828"/>
                  <a:pt x="14148" y="23836"/>
                </a:cubicBezTo>
                <a:cubicBezTo>
                  <a:pt x="14135" y="23862"/>
                  <a:pt x="14148" y="23887"/>
                  <a:pt x="14160" y="23912"/>
                </a:cubicBezTo>
                <a:cubicBezTo>
                  <a:pt x="14286" y="23987"/>
                  <a:pt x="14411" y="24076"/>
                  <a:pt x="14537" y="24138"/>
                </a:cubicBezTo>
                <a:lnTo>
                  <a:pt x="14525" y="24138"/>
                </a:lnTo>
                <a:cubicBezTo>
                  <a:pt x="14399" y="24063"/>
                  <a:pt x="14261" y="24000"/>
                  <a:pt x="14135" y="23912"/>
                </a:cubicBezTo>
                <a:cubicBezTo>
                  <a:pt x="14129" y="23909"/>
                  <a:pt x="14123" y="23907"/>
                  <a:pt x="14117" y="23907"/>
                </a:cubicBezTo>
                <a:cubicBezTo>
                  <a:pt x="14074" y="23907"/>
                  <a:pt x="14042" y="23978"/>
                  <a:pt x="14098" y="24000"/>
                </a:cubicBezTo>
                <a:cubicBezTo>
                  <a:pt x="14123" y="24026"/>
                  <a:pt x="14160" y="24038"/>
                  <a:pt x="14198" y="24063"/>
                </a:cubicBezTo>
                <a:cubicBezTo>
                  <a:pt x="14185" y="24063"/>
                  <a:pt x="14173" y="24076"/>
                  <a:pt x="14160" y="24088"/>
                </a:cubicBezTo>
                <a:cubicBezTo>
                  <a:pt x="14148" y="24088"/>
                  <a:pt x="14148" y="24101"/>
                  <a:pt x="14148" y="24113"/>
                </a:cubicBezTo>
                <a:cubicBezTo>
                  <a:pt x="14098" y="24088"/>
                  <a:pt x="14047" y="24063"/>
                  <a:pt x="14009" y="24038"/>
                </a:cubicBezTo>
                <a:cubicBezTo>
                  <a:pt x="14001" y="24035"/>
                  <a:pt x="13994" y="24033"/>
                  <a:pt x="13987" y="24033"/>
                </a:cubicBezTo>
                <a:cubicBezTo>
                  <a:pt x="13936" y="24033"/>
                  <a:pt x="13904" y="24104"/>
                  <a:pt x="13959" y="24126"/>
                </a:cubicBezTo>
                <a:cubicBezTo>
                  <a:pt x="14022" y="24163"/>
                  <a:pt x="14098" y="24202"/>
                  <a:pt x="14160" y="24227"/>
                </a:cubicBezTo>
                <a:cubicBezTo>
                  <a:pt x="14135" y="24264"/>
                  <a:pt x="14160" y="24302"/>
                  <a:pt x="14185" y="24327"/>
                </a:cubicBezTo>
                <a:cubicBezTo>
                  <a:pt x="14185" y="24339"/>
                  <a:pt x="14198" y="24365"/>
                  <a:pt x="14210" y="24365"/>
                </a:cubicBezTo>
                <a:cubicBezTo>
                  <a:pt x="14212" y="24367"/>
                  <a:pt x="14215" y="24368"/>
                  <a:pt x="14217" y="24370"/>
                </a:cubicBezTo>
                <a:lnTo>
                  <a:pt x="14217" y="24370"/>
                </a:lnTo>
                <a:cubicBezTo>
                  <a:pt x="14153" y="24342"/>
                  <a:pt x="14084" y="24318"/>
                  <a:pt x="14022" y="24277"/>
                </a:cubicBezTo>
                <a:cubicBezTo>
                  <a:pt x="14016" y="24274"/>
                  <a:pt x="14010" y="24273"/>
                  <a:pt x="14004" y="24273"/>
                </a:cubicBezTo>
                <a:cubicBezTo>
                  <a:pt x="13961" y="24273"/>
                  <a:pt x="13928" y="24342"/>
                  <a:pt x="13972" y="24365"/>
                </a:cubicBezTo>
                <a:cubicBezTo>
                  <a:pt x="13984" y="24378"/>
                  <a:pt x="13984" y="24378"/>
                  <a:pt x="13997" y="24378"/>
                </a:cubicBezTo>
                <a:cubicBezTo>
                  <a:pt x="13997" y="24378"/>
                  <a:pt x="13984" y="24378"/>
                  <a:pt x="13984" y="24390"/>
                </a:cubicBezTo>
                <a:cubicBezTo>
                  <a:pt x="13972" y="24415"/>
                  <a:pt x="13984" y="24440"/>
                  <a:pt x="14009" y="24453"/>
                </a:cubicBezTo>
                <a:cubicBezTo>
                  <a:pt x="14024" y="24460"/>
                  <a:pt x="14038" y="24472"/>
                  <a:pt x="14053" y="24482"/>
                </a:cubicBezTo>
                <a:lnTo>
                  <a:pt x="14053" y="24482"/>
                </a:lnTo>
                <a:cubicBezTo>
                  <a:pt x="13921" y="24406"/>
                  <a:pt x="13791" y="24327"/>
                  <a:pt x="13670" y="24239"/>
                </a:cubicBezTo>
                <a:cubicBezTo>
                  <a:pt x="13662" y="24232"/>
                  <a:pt x="13653" y="24230"/>
                  <a:pt x="13645" y="24230"/>
                </a:cubicBezTo>
                <a:cubicBezTo>
                  <a:pt x="13606" y="24230"/>
                  <a:pt x="13578" y="24296"/>
                  <a:pt x="13620" y="24327"/>
                </a:cubicBezTo>
                <a:cubicBezTo>
                  <a:pt x="13858" y="24490"/>
                  <a:pt x="14110" y="24641"/>
                  <a:pt x="14374" y="24767"/>
                </a:cubicBezTo>
                <a:lnTo>
                  <a:pt x="14361" y="24792"/>
                </a:lnTo>
                <a:cubicBezTo>
                  <a:pt x="14361" y="24780"/>
                  <a:pt x="14349" y="24767"/>
                  <a:pt x="14336" y="24767"/>
                </a:cubicBezTo>
                <a:cubicBezTo>
                  <a:pt x="13934" y="24541"/>
                  <a:pt x="13519" y="24327"/>
                  <a:pt x="13117" y="24088"/>
                </a:cubicBezTo>
                <a:cubicBezTo>
                  <a:pt x="13111" y="24085"/>
                  <a:pt x="13104" y="24083"/>
                  <a:pt x="13098" y="24083"/>
                </a:cubicBezTo>
                <a:cubicBezTo>
                  <a:pt x="13056" y="24083"/>
                  <a:pt x="13024" y="24154"/>
                  <a:pt x="13078" y="24176"/>
                </a:cubicBezTo>
                <a:cubicBezTo>
                  <a:pt x="13255" y="24277"/>
                  <a:pt x="13431" y="24378"/>
                  <a:pt x="13620" y="24478"/>
                </a:cubicBezTo>
                <a:cubicBezTo>
                  <a:pt x="13607" y="24478"/>
                  <a:pt x="13595" y="24490"/>
                  <a:pt x="13581" y="24490"/>
                </a:cubicBezTo>
                <a:cubicBezTo>
                  <a:pt x="13531" y="24541"/>
                  <a:pt x="13569" y="24579"/>
                  <a:pt x="13607" y="24604"/>
                </a:cubicBezTo>
                <a:cubicBezTo>
                  <a:pt x="13581" y="24616"/>
                  <a:pt x="13569" y="24641"/>
                  <a:pt x="13595" y="24679"/>
                </a:cubicBezTo>
                <a:cubicBezTo>
                  <a:pt x="13620" y="24717"/>
                  <a:pt x="13682" y="24742"/>
                  <a:pt x="13732" y="24767"/>
                </a:cubicBezTo>
                <a:lnTo>
                  <a:pt x="13707" y="24767"/>
                </a:lnTo>
                <a:cubicBezTo>
                  <a:pt x="13695" y="24780"/>
                  <a:pt x="13682" y="24817"/>
                  <a:pt x="13695" y="24842"/>
                </a:cubicBezTo>
                <a:lnTo>
                  <a:pt x="13732" y="24881"/>
                </a:lnTo>
                <a:cubicBezTo>
                  <a:pt x="13720" y="24893"/>
                  <a:pt x="13707" y="24893"/>
                  <a:pt x="13707" y="24893"/>
                </a:cubicBezTo>
                <a:cubicBezTo>
                  <a:pt x="13682" y="24906"/>
                  <a:pt x="13682" y="24931"/>
                  <a:pt x="13682" y="24956"/>
                </a:cubicBezTo>
                <a:lnTo>
                  <a:pt x="13343" y="24767"/>
                </a:lnTo>
                <a:cubicBezTo>
                  <a:pt x="13335" y="24761"/>
                  <a:pt x="13326" y="24758"/>
                  <a:pt x="13318" y="24758"/>
                </a:cubicBezTo>
                <a:cubicBezTo>
                  <a:pt x="13279" y="24758"/>
                  <a:pt x="13251" y="24824"/>
                  <a:pt x="13293" y="24855"/>
                </a:cubicBezTo>
                <a:cubicBezTo>
                  <a:pt x="13444" y="24931"/>
                  <a:pt x="13581" y="25006"/>
                  <a:pt x="13732" y="25082"/>
                </a:cubicBezTo>
                <a:lnTo>
                  <a:pt x="13732" y="25094"/>
                </a:lnTo>
                <a:cubicBezTo>
                  <a:pt x="13645" y="25057"/>
                  <a:pt x="13544" y="25018"/>
                  <a:pt x="13456" y="24968"/>
                </a:cubicBezTo>
                <a:cubicBezTo>
                  <a:pt x="13448" y="24964"/>
                  <a:pt x="13440" y="24962"/>
                  <a:pt x="13433" y="24962"/>
                </a:cubicBezTo>
                <a:cubicBezTo>
                  <a:pt x="13395" y="24962"/>
                  <a:pt x="13372" y="25012"/>
                  <a:pt x="13393" y="25044"/>
                </a:cubicBezTo>
                <a:lnTo>
                  <a:pt x="13393" y="25057"/>
                </a:lnTo>
                <a:cubicBezTo>
                  <a:pt x="13419" y="25107"/>
                  <a:pt x="13469" y="25132"/>
                  <a:pt x="13519" y="25157"/>
                </a:cubicBezTo>
                <a:cubicBezTo>
                  <a:pt x="13519" y="25157"/>
                  <a:pt x="13531" y="25157"/>
                  <a:pt x="13531" y="25169"/>
                </a:cubicBezTo>
                <a:cubicBezTo>
                  <a:pt x="13531" y="25195"/>
                  <a:pt x="13531" y="25220"/>
                  <a:pt x="13556" y="25245"/>
                </a:cubicBezTo>
                <a:cubicBezTo>
                  <a:pt x="13569" y="25258"/>
                  <a:pt x="13581" y="25270"/>
                  <a:pt x="13595" y="25270"/>
                </a:cubicBezTo>
                <a:cubicBezTo>
                  <a:pt x="13569" y="25283"/>
                  <a:pt x="13556" y="25295"/>
                  <a:pt x="13556" y="25320"/>
                </a:cubicBezTo>
                <a:cubicBezTo>
                  <a:pt x="13393" y="25233"/>
                  <a:pt x="13217" y="25169"/>
                  <a:pt x="13041" y="25107"/>
                </a:cubicBezTo>
                <a:cubicBezTo>
                  <a:pt x="13036" y="25104"/>
                  <a:pt x="13031" y="25103"/>
                  <a:pt x="13026" y="25103"/>
                </a:cubicBezTo>
                <a:cubicBezTo>
                  <a:pt x="12986" y="25103"/>
                  <a:pt x="12971" y="25185"/>
                  <a:pt x="13016" y="25208"/>
                </a:cubicBezTo>
                <a:cubicBezTo>
                  <a:pt x="13078" y="25220"/>
                  <a:pt x="13129" y="25245"/>
                  <a:pt x="13179" y="25258"/>
                </a:cubicBezTo>
                <a:cubicBezTo>
                  <a:pt x="13142" y="25270"/>
                  <a:pt x="13129" y="25333"/>
                  <a:pt x="13179" y="25358"/>
                </a:cubicBezTo>
                <a:cubicBezTo>
                  <a:pt x="13330" y="25409"/>
                  <a:pt x="13469" y="25484"/>
                  <a:pt x="13595" y="25585"/>
                </a:cubicBezTo>
                <a:cubicBezTo>
                  <a:pt x="13595" y="25585"/>
                  <a:pt x="13581" y="25585"/>
                  <a:pt x="13581" y="25597"/>
                </a:cubicBezTo>
                <a:cubicBezTo>
                  <a:pt x="13569" y="25597"/>
                  <a:pt x="13569" y="25597"/>
                  <a:pt x="13569" y="25610"/>
                </a:cubicBezTo>
                <a:cubicBezTo>
                  <a:pt x="13531" y="25585"/>
                  <a:pt x="13506" y="25560"/>
                  <a:pt x="13469" y="25535"/>
                </a:cubicBezTo>
                <a:cubicBezTo>
                  <a:pt x="13456" y="25535"/>
                  <a:pt x="13456" y="25521"/>
                  <a:pt x="13444" y="25521"/>
                </a:cubicBezTo>
                <a:cubicBezTo>
                  <a:pt x="13431" y="25521"/>
                  <a:pt x="13405" y="25535"/>
                  <a:pt x="13405" y="25535"/>
                </a:cubicBezTo>
                <a:lnTo>
                  <a:pt x="13405" y="25547"/>
                </a:lnTo>
                <a:cubicBezTo>
                  <a:pt x="13330" y="25509"/>
                  <a:pt x="13242" y="25471"/>
                  <a:pt x="13167" y="25434"/>
                </a:cubicBezTo>
                <a:cubicBezTo>
                  <a:pt x="13156" y="25428"/>
                  <a:pt x="13146" y="25425"/>
                  <a:pt x="13136" y="25425"/>
                </a:cubicBezTo>
                <a:cubicBezTo>
                  <a:pt x="13123" y="25425"/>
                  <a:pt x="13111" y="25431"/>
                  <a:pt x="13104" y="25446"/>
                </a:cubicBezTo>
                <a:cubicBezTo>
                  <a:pt x="13092" y="25471"/>
                  <a:pt x="13104" y="25509"/>
                  <a:pt x="13117" y="25521"/>
                </a:cubicBezTo>
                <a:cubicBezTo>
                  <a:pt x="13217" y="25560"/>
                  <a:pt x="13318" y="25610"/>
                  <a:pt x="13405" y="25660"/>
                </a:cubicBezTo>
                <a:cubicBezTo>
                  <a:pt x="13405" y="25672"/>
                  <a:pt x="13419" y="25685"/>
                  <a:pt x="13431" y="25698"/>
                </a:cubicBezTo>
                <a:cubicBezTo>
                  <a:pt x="13469" y="25711"/>
                  <a:pt x="13506" y="25736"/>
                  <a:pt x="13531" y="25761"/>
                </a:cubicBezTo>
                <a:cubicBezTo>
                  <a:pt x="13556" y="25761"/>
                  <a:pt x="13569" y="25773"/>
                  <a:pt x="13581" y="25786"/>
                </a:cubicBezTo>
                <a:cubicBezTo>
                  <a:pt x="13595" y="25786"/>
                  <a:pt x="13595" y="25798"/>
                  <a:pt x="13595" y="25798"/>
                </a:cubicBezTo>
                <a:lnTo>
                  <a:pt x="13607" y="25798"/>
                </a:lnTo>
                <a:cubicBezTo>
                  <a:pt x="13607" y="25811"/>
                  <a:pt x="13620" y="25811"/>
                  <a:pt x="13632" y="25823"/>
                </a:cubicBezTo>
                <a:cubicBezTo>
                  <a:pt x="13638" y="25830"/>
                  <a:pt x="13648" y="25833"/>
                  <a:pt x="13657" y="25833"/>
                </a:cubicBezTo>
                <a:cubicBezTo>
                  <a:pt x="13667" y="25833"/>
                  <a:pt x="13676" y="25830"/>
                  <a:pt x="13682" y="25823"/>
                </a:cubicBezTo>
                <a:lnTo>
                  <a:pt x="13682" y="25823"/>
                </a:lnTo>
                <a:lnTo>
                  <a:pt x="13657" y="25874"/>
                </a:lnTo>
                <a:cubicBezTo>
                  <a:pt x="13657" y="25861"/>
                  <a:pt x="13645" y="25861"/>
                  <a:pt x="13632" y="25848"/>
                </a:cubicBezTo>
                <a:cubicBezTo>
                  <a:pt x="13595" y="25836"/>
                  <a:pt x="13556" y="25823"/>
                  <a:pt x="13519" y="25798"/>
                </a:cubicBezTo>
                <a:cubicBezTo>
                  <a:pt x="13519" y="25798"/>
                  <a:pt x="13519" y="25786"/>
                  <a:pt x="13506" y="25786"/>
                </a:cubicBezTo>
                <a:cubicBezTo>
                  <a:pt x="13431" y="25723"/>
                  <a:pt x="13330" y="25660"/>
                  <a:pt x="13242" y="25622"/>
                </a:cubicBezTo>
                <a:cubicBezTo>
                  <a:pt x="13230" y="25616"/>
                  <a:pt x="13220" y="25613"/>
                  <a:pt x="13211" y="25613"/>
                </a:cubicBezTo>
                <a:cubicBezTo>
                  <a:pt x="13201" y="25613"/>
                  <a:pt x="13192" y="25616"/>
                  <a:pt x="13179" y="25622"/>
                </a:cubicBezTo>
                <a:cubicBezTo>
                  <a:pt x="13179" y="25610"/>
                  <a:pt x="13167" y="25610"/>
                  <a:pt x="13154" y="25610"/>
                </a:cubicBezTo>
                <a:cubicBezTo>
                  <a:pt x="13154" y="25597"/>
                  <a:pt x="13154" y="25597"/>
                  <a:pt x="13142" y="25597"/>
                </a:cubicBezTo>
                <a:cubicBezTo>
                  <a:pt x="13137" y="25592"/>
                  <a:pt x="13129" y="25589"/>
                  <a:pt x="13121" y="25589"/>
                </a:cubicBezTo>
                <a:cubicBezTo>
                  <a:pt x="13110" y="25589"/>
                  <a:pt x="13099" y="25595"/>
                  <a:pt x="13092" y="25610"/>
                </a:cubicBezTo>
                <a:cubicBezTo>
                  <a:pt x="13078" y="25622"/>
                  <a:pt x="13066" y="25647"/>
                  <a:pt x="13078" y="25660"/>
                </a:cubicBezTo>
                <a:cubicBezTo>
                  <a:pt x="13092" y="25685"/>
                  <a:pt x="13104" y="25685"/>
                  <a:pt x="13117" y="25698"/>
                </a:cubicBezTo>
                <a:cubicBezTo>
                  <a:pt x="13179" y="25736"/>
                  <a:pt x="13242" y="25786"/>
                  <a:pt x="13305" y="25836"/>
                </a:cubicBezTo>
                <a:cubicBezTo>
                  <a:pt x="13305" y="25848"/>
                  <a:pt x="13305" y="25861"/>
                  <a:pt x="13318" y="25874"/>
                </a:cubicBezTo>
                <a:cubicBezTo>
                  <a:pt x="13268" y="25836"/>
                  <a:pt x="13204" y="25811"/>
                  <a:pt x="13154" y="25786"/>
                </a:cubicBezTo>
                <a:cubicBezTo>
                  <a:pt x="13148" y="25780"/>
                  <a:pt x="13141" y="25778"/>
                  <a:pt x="13135" y="25778"/>
                </a:cubicBezTo>
                <a:cubicBezTo>
                  <a:pt x="13113" y="25778"/>
                  <a:pt x="13092" y="25804"/>
                  <a:pt x="13092" y="25823"/>
                </a:cubicBezTo>
                <a:cubicBezTo>
                  <a:pt x="12827" y="25685"/>
                  <a:pt x="12575" y="25547"/>
                  <a:pt x="12324" y="25396"/>
                </a:cubicBezTo>
                <a:cubicBezTo>
                  <a:pt x="12316" y="25393"/>
                  <a:pt x="12309" y="25391"/>
                  <a:pt x="12302" y="25391"/>
                </a:cubicBezTo>
                <a:cubicBezTo>
                  <a:pt x="12251" y="25391"/>
                  <a:pt x="12219" y="25462"/>
                  <a:pt x="12274" y="25484"/>
                </a:cubicBezTo>
                <a:cubicBezTo>
                  <a:pt x="12513" y="25622"/>
                  <a:pt x="12739" y="25748"/>
                  <a:pt x="12978" y="25874"/>
                </a:cubicBezTo>
                <a:cubicBezTo>
                  <a:pt x="12966" y="25887"/>
                  <a:pt x="12966" y="25899"/>
                  <a:pt x="12966" y="25912"/>
                </a:cubicBezTo>
                <a:cubicBezTo>
                  <a:pt x="12966" y="25937"/>
                  <a:pt x="12991" y="25962"/>
                  <a:pt x="13016" y="25962"/>
                </a:cubicBezTo>
                <a:cubicBezTo>
                  <a:pt x="13041" y="25962"/>
                  <a:pt x="13066" y="25962"/>
                  <a:pt x="13092" y="25974"/>
                </a:cubicBezTo>
                <a:cubicBezTo>
                  <a:pt x="13129" y="25999"/>
                  <a:pt x="13167" y="26012"/>
                  <a:pt x="13192" y="26038"/>
                </a:cubicBezTo>
                <a:cubicBezTo>
                  <a:pt x="13229" y="26050"/>
                  <a:pt x="13255" y="26063"/>
                  <a:pt x="13293" y="26088"/>
                </a:cubicBezTo>
                <a:lnTo>
                  <a:pt x="13280" y="26088"/>
                </a:lnTo>
                <a:cubicBezTo>
                  <a:pt x="13255" y="26088"/>
                  <a:pt x="13242" y="26088"/>
                  <a:pt x="13229" y="26113"/>
                </a:cubicBezTo>
                <a:lnTo>
                  <a:pt x="13229" y="26125"/>
                </a:lnTo>
                <a:cubicBezTo>
                  <a:pt x="13078" y="26024"/>
                  <a:pt x="12928" y="25937"/>
                  <a:pt x="12765" y="25848"/>
                </a:cubicBezTo>
                <a:cubicBezTo>
                  <a:pt x="12676" y="25798"/>
                  <a:pt x="12589" y="25748"/>
                  <a:pt x="12488" y="25698"/>
                </a:cubicBezTo>
                <a:cubicBezTo>
                  <a:pt x="12439" y="25678"/>
                  <a:pt x="12374" y="25636"/>
                  <a:pt x="12313" y="25636"/>
                </a:cubicBezTo>
                <a:cubicBezTo>
                  <a:pt x="12295" y="25636"/>
                  <a:pt x="12278" y="25639"/>
                  <a:pt x="12262" y="25647"/>
                </a:cubicBezTo>
                <a:cubicBezTo>
                  <a:pt x="12218" y="25669"/>
                  <a:pt x="12250" y="25728"/>
                  <a:pt x="12291" y="25728"/>
                </a:cubicBezTo>
                <a:cubicBezTo>
                  <a:pt x="12298" y="25728"/>
                  <a:pt x="12305" y="25726"/>
                  <a:pt x="12312" y="25723"/>
                </a:cubicBezTo>
                <a:cubicBezTo>
                  <a:pt x="12324" y="25723"/>
                  <a:pt x="12362" y="25748"/>
                  <a:pt x="12374" y="25748"/>
                </a:cubicBezTo>
                <a:cubicBezTo>
                  <a:pt x="12387" y="25761"/>
                  <a:pt x="12413" y="25773"/>
                  <a:pt x="12425" y="25773"/>
                </a:cubicBezTo>
                <a:cubicBezTo>
                  <a:pt x="12450" y="25786"/>
                  <a:pt x="12475" y="25798"/>
                  <a:pt x="12488" y="25811"/>
                </a:cubicBezTo>
                <a:cubicBezTo>
                  <a:pt x="12475" y="25836"/>
                  <a:pt x="12475" y="25861"/>
                  <a:pt x="12513" y="25887"/>
                </a:cubicBezTo>
                <a:cubicBezTo>
                  <a:pt x="12714" y="26012"/>
                  <a:pt x="12928" y="26138"/>
                  <a:pt x="13142" y="26276"/>
                </a:cubicBezTo>
                <a:cubicBezTo>
                  <a:pt x="12941" y="26175"/>
                  <a:pt x="12726" y="26075"/>
                  <a:pt x="12525" y="25974"/>
                </a:cubicBezTo>
                <a:cubicBezTo>
                  <a:pt x="12517" y="25968"/>
                  <a:pt x="12508" y="25965"/>
                  <a:pt x="12500" y="25965"/>
                </a:cubicBezTo>
                <a:cubicBezTo>
                  <a:pt x="12461" y="25965"/>
                  <a:pt x="12433" y="26031"/>
                  <a:pt x="12475" y="26063"/>
                </a:cubicBezTo>
                <a:cubicBezTo>
                  <a:pt x="12575" y="26100"/>
                  <a:pt x="12664" y="26150"/>
                  <a:pt x="12752" y="26201"/>
                </a:cubicBezTo>
                <a:cubicBezTo>
                  <a:pt x="12752" y="26226"/>
                  <a:pt x="12765" y="26251"/>
                  <a:pt x="12790" y="26264"/>
                </a:cubicBezTo>
                <a:cubicBezTo>
                  <a:pt x="12890" y="26301"/>
                  <a:pt x="12978" y="26351"/>
                  <a:pt x="13066" y="26402"/>
                </a:cubicBezTo>
                <a:cubicBezTo>
                  <a:pt x="13053" y="26402"/>
                  <a:pt x="13053" y="26415"/>
                  <a:pt x="13041" y="26427"/>
                </a:cubicBezTo>
                <a:cubicBezTo>
                  <a:pt x="12991" y="26390"/>
                  <a:pt x="12941" y="26365"/>
                  <a:pt x="12890" y="26326"/>
                </a:cubicBezTo>
                <a:cubicBezTo>
                  <a:pt x="12852" y="26314"/>
                  <a:pt x="12815" y="26289"/>
                  <a:pt x="12777" y="26276"/>
                </a:cubicBezTo>
                <a:cubicBezTo>
                  <a:pt x="12766" y="26271"/>
                  <a:pt x="12756" y="26268"/>
                  <a:pt x="12746" y="26268"/>
                </a:cubicBezTo>
                <a:cubicBezTo>
                  <a:pt x="12731" y="26268"/>
                  <a:pt x="12716" y="26274"/>
                  <a:pt x="12701" y="26289"/>
                </a:cubicBezTo>
                <a:cubicBezTo>
                  <a:pt x="12689" y="26314"/>
                  <a:pt x="12701" y="26351"/>
                  <a:pt x="12726" y="26365"/>
                </a:cubicBezTo>
                <a:lnTo>
                  <a:pt x="12752" y="26365"/>
                </a:lnTo>
                <a:cubicBezTo>
                  <a:pt x="12752" y="26377"/>
                  <a:pt x="12765" y="26377"/>
                  <a:pt x="12765" y="26377"/>
                </a:cubicBezTo>
                <a:cubicBezTo>
                  <a:pt x="12790" y="26390"/>
                  <a:pt x="12802" y="26390"/>
                  <a:pt x="12815" y="26402"/>
                </a:cubicBezTo>
                <a:lnTo>
                  <a:pt x="12890" y="26440"/>
                </a:lnTo>
                <a:cubicBezTo>
                  <a:pt x="12877" y="26452"/>
                  <a:pt x="12877" y="26452"/>
                  <a:pt x="12877" y="26465"/>
                </a:cubicBezTo>
                <a:cubicBezTo>
                  <a:pt x="12877" y="26477"/>
                  <a:pt x="12890" y="26490"/>
                  <a:pt x="12890" y="26502"/>
                </a:cubicBezTo>
                <a:cubicBezTo>
                  <a:pt x="12902" y="26502"/>
                  <a:pt x="12902" y="26515"/>
                  <a:pt x="12902" y="26515"/>
                </a:cubicBezTo>
                <a:cubicBezTo>
                  <a:pt x="12865" y="26490"/>
                  <a:pt x="12827" y="26465"/>
                  <a:pt x="12777" y="26440"/>
                </a:cubicBezTo>
                <a:cubicBezTo>
                  <a:pt x="12769" y="26436"/>
                  <a:pt x="12762" y="26435"/>
                  <a:pt x="12755" y="26435"/>
                </a:cubicBezTo>
                <a:cubicBezTo>
                  <a:pt x="12738" y="26435"/>
                  <a:pt x="12723" y="26444"/>
                  <a:pt x="12714" y="26452"/>
                </a:cubicBezTo>
                <a:lnTo>
                  <a:pt x="12714" y="26477"/>
                </a:lnTo>
                <a:cubicBezTo>
                  <a:pt x="12651" y="26452"/>
                  <a:pt x="12601" y="26415"/>
                  <a:pt x="12550" y="26390"/>
                </a:cubicBezTo>
                <a:cubicBezTo>
                  <a:pt x="12543" y="26385"/>
                  <a:pt x="12536" y="26383"/>
                  <a:pt x="12529" y="26383"/>
                </a:cubicBezTo>
                <a:cubicBezTo>
                  <a:pt x="12497" y="26383"/>
                  <a:pt x="12468" y="26422"/>
                  <a:pt x="12488" y="26452"/>
                </a:cubicBezTo>
                <a:cubicBezTo>
                  <a:pt x="12463" y="26440"/>
                  <a:pt x="12450" y="26427"/>
                  <a:pt x="12425" y="26415"/>
                </a:cubicBezTo>
                <a:cubicBezTo>
                  <a:pt x="12418" y="26412"/>
                  <a:pt x="12412" y="26410"/>
                  <a:pt x="12406" y="26410"/>
                </a:cubicBezTo>
                <a:cubicBezTo>
                  <a:pt x="12363" y="26410"/>
                  <a:pt x="12330" y="26480"/>
                  <a:pt x="12374" y="26502"/>
                </a:cubicBezTo>
                <a:cubicBezTo>
                  <a:pt x="12563" y="26603"/>
                  <a:pt x="12752" y="26717"/>
                  <a:pt x="12928" y="26842"/>
                </a:cubicBezTo>
                <a:cubicBezTo>
                  <a:pt x="12714" y="26767"/>
                  <a:pt x="12513" y="26666"/>
                  <a:pt x="12324" y="26541"/>
                </a:cubicBezTo>
                <a:cubicBezTo>
                  <a:pt x="12317" y="26537"/>
                  <a:pt x="12310" y="26536"/>
                  <a:pt x="12303" y="26536"/>
                </a:cubicBezTo>
                <a:cubicBezTo>
                  <a:pt x="12262" y="26536"/>
                  <a:pt x="12230" y="26596"/>
                  <a:pt x="12274" y="26628"/>
                </a:cubicBezTo>
                <a:cubicBezTo>
                  <a:pt x="12287" y="26628"/>
                  <a:pt x="12287" y="26628"/>
                  <a:pt x="12287" y="26641"/>
                </a:cubicBezTo>
                <a:lnTo>
                  <a:pt x="12287" y="26666"/>
                </a:lnTo>
                <a:cubicBezTo>
                  <a:pt x="12299" y="26678"/>
                  <a:pt x="12299" y="26691"/>
                  <a:pt x="12312" y="26691"/>
                </a:cubicBezTo>
                <a:cubicBezTo>
                  <a:pt x="12299" y="26691"/>
                  <a:pt x="12287" y="26678"/>
                  <a:pt x="12274" y="26678"/>
                </a:cubicBezTo>
                <a:cubicBezTo>
                  <a:pt x="12265" y="26673"/>
                  <a:pt x="12258" y="26670"/>
                  <a:pt x="12251" y="26670"/>
                </a:cubicBezTo>
                <a:cubicBezTo>
                  <a:pt x="12226" y="26670"/>
                  <a:pt x="12211" y="26700"/>
                  <a:pt x="12211" y="26729"/>
                </a:cubicBezTo>
                <a:cubicBezTo>
                  <a:pt x="12022" y="26603"/>
                  <a:pt x="11834" y="26490"/>
                  <a:pt x="11645" y="26377"/>
                </a:cubicBezTo>
                <a:cubicBezTo>
                  <a:pt x="11636" y="26370"/>
                  <a:pt x="11628" y="26368"/>
                  <a:pt x="11620" y="26368"/>
                </a:cubicBezTo>
                <a:cubicBezTo>
                  <a:pt x="11581" y="26368"/>
                  <a:pt x="11555" y="26433"/>
                  <a:pt x="11608" y="26465"/>
                </a:cubicBezTo>
                <a:cubicBezTo>
                  <a:pt x="11720" y="26527"/>
                  <a:pt x="11846" y="26603"/>
                  <a:pt x="11960" y="26678"/>
                </a:cubicBezTo>
                <a:cubicBezTo>
                  <a:pt x="11846" y="26616"/>
                  <a:pt x="11720" y="26553"/>
                  <a:pt x="11608" y="26490"/>
                </a:cubicBezTo>
                <a:cubicBezTo>
                  <a:pt x="11599" y="26484"/>
                  <a:pt x="11590" y="26481"/>
                  <a:pt x="11582" y="26481"/>
                </a:cubicBezTo>
                <a:cubicBezTo>
                  <a:pt x="11543" y="26481"/>
                  <a:pt x="11516" y="26547"/>
                  <a:pt x="11557" y="26578"/>
                </a:cubicBezTo>
                <a:cubicBezTo>
                  <a:pt x="11821" y="26717"/>
                  <a:pt x="12098" y="26868"/>
                  <a:pt x="12362" y="27005"/>
                </a:cubicBezTo>
                <a:lnTo>
                  <a:pt x="12362" y="27018"/>
                </a:lnTo>
                <a:cubicBezTo>
                  <a:pt x="12438" y="27069"/>
                  <a:pt x="12538" y="27119"/>
                  <a:pt x="12626" y="27156"/>
                </a:cubicBezTo>
                <a:cubicBezTo>
                  <a:pt x="12589" y="27144"/>
                  <a:pt x="12563" y="27144"/>
                  <a:pt x="12525" y="27131"/>
                </a:cubicBezTo>
                <a:cubicBezTo>
                  <a:pt x="12413" y="27069"/>
                  <a:pt x="12287" y="26993"/>
                  <a:pt x="12173" y="26918"/>
                </a:cubicBezTo>
                <a:cubicBezTo>
                  <a:pt x="12166" y="26914"/>
                  <a:pt x="12160" y="26913"/>
                  <a:pt x="12153" y="26913"/>
                </a:cubicBezTo>
                <a:cubicBezTo>
                  <a:pt x="12135" y="26913"/>
                  <a:pt x="12120" y="26925"/>
                  <a:pt x="12111" y="26943"/>
                </a:cubicBezTo>
                <a:cubicBezTo>
                  <a:pt x="11997" y="26880"/>
                  <a:pt x="11884" y="26817"/>
                  <a:pt x="11771" y="26767"/>
                </a:cubicBezTo>
                <a:lnTo>
                  <a:pt x="10753" y="26239"/>
                </a:lnTo>
                <a:cubicBezTo>
                  <a:pt x="10742" y="26232"/>
                  <a:pt x="10731" y="26229"/>
                  <a:pt x="10721" y="26229"/>
                </a:cubicBezTo>
                <a:cubicBezTo>
                  <a:pt x="10675" y="26229"/>
                  <a:pt x="10650" y="26293"/>
                  <a:pt x="10702" y="26314"/>
                </a:cubicBezTo>
                <a:cubicBezTo>
                  <a:pt x="11041" y="26502"/>
                  <a:pt x="11393" y="26678"/>
                  <a:pt x="11746" y="26854"/>
                </a:cubicBezTo>
                <a:cubicBezTo>
                  <a:pt x="11746" y="26856"/>
                  <a:pt x="11746" y="26857"/>
                  <a:pt x="11746" y="26858"/>
                </a:cubicBezTo>
                <a:lnTo>
                  <a:pt x="11746" y="26858"/>
                </a:lnTo>
                <a:cubicBezTo>
                  <a:pt x="11721" y="26849"/>
                  <a:pt x="11699" y="26839"/>
                  <a:pt x="11670" y="26829"/>
                </a:cubicBezTo>
                <a:cubicBezTo>
                  <a:pt x="11659" y="26823"/>
                  <a:pt x="11649" y="26820"/>
                  <a:pt x="11640" y="26820"/>
                </a:cubicBezTo>
                <a:cubicBezTo>
                  <a:pt x="11597" y="26820"/>
                  <a:pt x="11578" y="26884"/>
                  <a:pt x="11620" y="26905"/>
                </a:cubicBezTo>
                <a:cubicBezTo>
                  <a:pt x="11809" y="26993"/>
                  <a:pt x="11985" y="27081"/>
                  <a:pt x="12161" y="27181"/>
                </a:cubicBezTo>
                <a:cubicBezTo>
                  <a:pt x="11759" y="26980"/>
                  <a:pt x="11356" y="26779"/>
                  <a:pt x="10941" y="26603"/>
                </a:cubicBezTo>
                <a:cubicBezTo>
                  <a:pt x="10933" y="26600"/>
                  <a:pt x="10926" y="26598"/>
                  <a:pt x="10919" y="26598"/>
                </a:cubicBezTo>
                <a:cubicBezTo>
                  <a:pt x="10870" y="26598"/>
                  <a:pt x="10846" y="26669"/>
                  <a:pt x="10890" y="26691"/>
                </a:cubicBezTo>
                <a:cubicBezTo>
                  <a:pt x="11393" y="26905"/>
                  <a:pt x="11896" y="27144"/>
                  <a:pt x="12374" y="27408"/>
                </a:cubicBezTo>
                <a:cubicBezTo>
                  <a:pt x="11997" y="27245"/>
                  <a:pt x="11633" y="27056"/>
                  <a:pt x="11268" y="26868"/>
                </a:cubicBezTo>
                <a:cubicBezTo>
                  <a:pt x="11261" y="26864"/>
                  <a:pt x="11255" y="26863"/>
                  <a:pt x="11249" y="26863"/>
                </a:cubicBezTo>
                <a:cubicBezTo>
                  <a:pt x="11206" y="26863"/>
                  <a:pt x="11173" y="26933"/>
                  <a:pt x="11217" y="26955"/>
                </a:cubicBezTo>
                <a:cubicBezTo>
                  <a:pt x="11295" y="26989"/>
                  <a:pt x="11363" y="27031"/>
                  <a:pt x="11437" y="27067"/>
                </a:cubicBezTo>
                <a:lnTo>
                  <a:pt x="11437" y="27067"/>
                </a:lnTo>
                <a:cubicBezTo>
                  <a:pt x="11084" y="26908"/>
                  <a:pt x="10743" y="26737"/>
                  <a:pt x="10413" y="26566"/>
                </a:cubicBezTo>
                <a:lnTo>
                  <a:pt x="9809" y="26264"/>
                </a:lnTo>
                <a:cubicBezTo>
                  <a:pt x="9800" y="26257"/>
                  <a:pt x="9792" y="26254"/>
                  <a:pt x="9783" y="26254"/>
                </a:cubicBezTo>
                <a:cubicBezTo>
                  <a:pt x="9744" y="26254"/>
                  <a:pt x="9717" y="26319"/>
                  <a:pt x="9759" y="26339"/>
                </a:cubicBezTo>
                <a:cubicBezTo>
                  <a:pt x="10463" y="26717"/>
                  <a:pt x="11180" y="27069"/>
                  <a:pt x="11896" y="27396"/>
                </a:cubicBezTo>
                <a:cubicBezTo>
                  <a:pt x="12072" y="27458"/>
                  <a:pt x="12236" y="27533"/>
                  <a:pt x="12399" y="27609"/>
                </a:cubicBezTo>
                <a:cubicBezTo>
                  <a:pt x="12123" y="27533"/>
                  <a:pt x="11859" y="27433"/>
                  <a:pt x="11595" y="27307"/>
                </a:cubicBezTo>
                <a:cubicBezTo>
                  <a:pt x="11595" y="27288"/>
                  <a:pt x="11573" y="27262"/>
                  <a:pt x="11545" y="27262"/>
                </a:cubicBezTo>
                <a:cubicBezTo>
                  <a:pt x="11537" y="27262"/>
                  <a:pt x="11528" y="27264"/>
                  <a:pt x="11519" y="27270"/>
                </a:cubicBezTo>
                <a:cubicBezTo>
                  <a:pt x="11519" y="27270"/>
                  <a:pt x="11507" y="27282"/>
                  <a:pt x="11494" y="27282"/>
                </a:cubicBezTo>
                <a:cubicBezTo>
                  <a:pt x="11469" y="27307"/>
                  <a:pt x="11469" y="27332"/>
                  <a:pt x="11469" y="27357"/>
                </a:cubicBezTo>
                <a:cubicBezTo>
                  <a:pt x="11080" y="27169"/>
                  <a:pt x="10677" y="26980"/>
                  <a:pt x="10287" y="26792"/>
                </a:cubicBezTo>
                <a:cubicBezTo>
                  <a:pt x="10275" y="26779"/>
                  <a:pt x="10275" y="26779"/>
                  <a:pt x="10262" y="26779"/>
                </a:cubicBezTo>
                <a:cubicBezTo>
                  <a:pt x="10250" y="26767"/>
                  <a:pt x="10236" y="26767"/>
                  <a:pt x="10211" y="26754"/>
                </a:cubicBezTo>
                <a:cubicBezTo>
                  <a:pt x="10208" y="26753"/>
                  <a:pt x="10205" y="26753"/>
                  <a:pt x="10202" y="26753"/>
                </a:cubicBezTo>
                <a:cubicBezTo>
                  <a:pt x="10158" y="26753"/>
                  <a:pt x="10139" y="26831"/>
                  <a:pt x="10186" y="26854"/>
                </a:cubicBezTo>
                <a:cubicBezTo>
                  <a:pt x="10362" y="26943"/>
                  <a:pt x="10551" y="27030"/>
                  <a:pt x="10740" y="27119"/>
                </a:cubicBezTo>
                <a:lnTo>
                  <a:pt x="10740" y="27156"/>
                </a:lnTo>
                <a:cubicBezTo>
                  <a:pt x="10778" y="27220"/>
                  <a:pt x="10840" y="27257"/>
                  <a:pt x="10903" y="27295"/>
                </a:cubicBezTo>
                <a:cubicBezTo>
                  <a:pt x="10865" y="27295"/>
                  <a:pt x="10840" y="27357"/>
                  <a:pt x="10878" y="27383"/>
                </a:cubicBezTo>
                <a:cubicBezTo>
                  <a:pt x="10966" y="27433"/>
                  <a:pt x="11041" y="27471"/>
                  <a:pt x="11117" y="27508"/>
                </a:cubicBezTo>
                <a:cubicBezTo>
                  <a:pt x="11105" y="27521"/>
                  <a:pt x="11092" y="27521"/>
                  <a:pt x="11080" y="27533"/>
                </a:cubicBezTo>
                <a:cubicBezTo>
                  <a:pt x="10828" y="27433"/>
                  <a:pt x="10563" y="27320"/>
                  <a:pt x="10312" y="27207"/>
                </a:cubicBezTo>
                <a:cubicBezTo>
                  <a:pt x="10124" y="27131"/>
                  <a:pt x="9948" y="27044"/>
                  <a:pt x="9759" y="26968"/>
                </a:cubicBezTo>
                <a:cubicBezTo>
                  <a:pt x="9752" y="26965"/>
                  <a:pt x="9746" y="26964"/>
                  <a:pt x="9740" y="26964"/>
                </a:cubicBezTo>
                <a:cubicBezTo>
                  <a:pt x="9698" y="26964"/>
                  <a:pt x="9666" y="27034"/>
                  <a:pt x="9721" y="27056"/>
                </a:cubicBezTo>
                <a:cubicBezTo>
                  <a:pt x="10350" y="27332"/>
                  <a:pt x="10979" y="27597"/>
                  <a:pt x="11608" y="27874"/>
                </a:cubicBezTo>
                <a:cubicBezTo>
                  <a:pt x="11733" y="27924"/>
                  <a:pt x="11859" y="27986"/>
                  <a:pt x="11985" y="28036"/>
                </a:cubicBezTo>
                <a:lnTo>
                  <a:pt x="12060" y="28075"/>
                </a:lnTo>
                <a:lnTo>
                  <a:pt x="12086" y="28075"/>
                </a:lnTo>
                <a:cubicBezTo>
                  <a:pt x="12111" y="28087"/>
                  <a:pt x="12123" y="28100"/>
                  <a:pt x="12148" y="28100"/>
                </a:cubicBezTo>
                <a:cubicBezTo>
                  <a:pt x="12157" y="28103"/>
                  <a:pt x="12165" y="28105"/>
                  <a:pt x="12173" y="28105"/>
                </a:cubicBezTo>
                <a:cubicBezTo>
                  <a:pt x="12188" y="28105"/>
                  <a:pt x="12200" y="28100"/>
                  <a:pt x="12210" y="28093"/>
                </a:cubicBezTo>
                <a:lnTo>
                  <a:pt x="12210" y="28093"/>
                </a:lnTo>
                <a:lnTo>
                  <a:pt x="12173" y="28150"/>
                </a:lnTo>
                <a:cubicBezTo>
                  <a:pt x="12173" y="28137"/>
                  <a:pt x="12161" y="28125"/>
                  <a:pt x="12148" y="28112"/>
                </a:cubicBezTo>
                <a:cubicBezTo>
                  <a:pt x="12035" y="28087"/>
                  <a:pt x="11922" y="28062"/>
                  <a:pt x="11821" y="28024"/>
                </a:cubicBezTo>
                <a:cubicBezTo>
                  <a:pt x="11670" y="27961"/>
                  <a:pt x="11532" y="27886"/>
                  <a:pt x="11393" y="27823"/>
                </a:cubicBezTo>
                <a:lnTo>
                  <a:pt x="11356" y="27823"/>
                </a:lnTo>
                <a:cubicBezTo>
                  <a:pt x="11192" y="27748"/>
                  <a:pt x="11029" y="27672"/>
                  <a:pt x="10853" y="27584"/>
                </a:cubicBezTo>
                <a:cubicBezTo>
                  <a:pt x="10847" y="27581"/>
                  <a:pt x="10841" y="27579"/>
                  <a:pt x="10835" y="27579"/>
                </a:cubicBezTo>
                <a:cubicBezTo>
                  <a:pt x="10792" y="27579"/>
                  <a:pt x="10760" y="27650"/>
                  <a:pt x="10815" y="27672"/>
                </a:cubicBezTo>
                <a:cubicBezTo>
                  <a:pt x="10966" y="27748"/>
                  <a:pt x="11130" y="27823"/>
                  <a:pt x="11293" y="27899"/>
                </a:cubicBezTo>
                <a:cubicBezTo>
                  <a:pt x="11281" y="27924"/>
                  <a:pt x="11281" y="27961"/>
                  <a:pt x="11318" y="27974"/>
                </a:cubicBezTo>
                <a:cubicBezTo>
                  <a:pt x="11393" y="27999"/>
                  <a:pt x="11457" y="28024"/>
                  <a:pt x="11532" y="28050"/>
                </a:cubicBezTo>
                <a:cubicBezTo>
                  <a:pt x="11620" y="28087"/>
                  <a:pt x="11708" y="28112"/>
                  <a:pt x="11796" y="28150"/>
                </a:cubicBezTo>
                <a:cubicBezTo>
                  <a:pt x="11884" y="28187"/>
                  <a:pt x="11972" y="28238"/>
                  <a:pt x="12060" y="28263"/>
                </a:cubicBezTo>
                <a:cubicBezTo>
                  <a:pt x="12086" y="28263"/>
                  <a:pt x="12098" y="28251"/>
                  <a:pt x="12111" y="28238"/>
                </a:cubicBezTo>
                <a:lnTo>
                  <a:pt x="12123" y="28238"/>
                </a:lnTo>
                <a:lnTo>
                  <a:pt x="12047" y="28338"/>
                </a:lnTo>
                <a:lnTo>
                  <a:pt x="11985" y="28313"/>
                </a:lnTo>
                <a:cubicBezTo>
                  <a:pt x="12010" y="28288"/>
                  <a:pt x="12010" y="28251"/>
                  <a:pt x="11972" y="28238"/>
                </a:cubicBezTo>
                <a:cubicBezTo>
                  <a:pt x="11620" y="28137"/>
                  <a:pt x="11293" y="28011"/>
                  <a:pt x="10966" y="27848"/>
                </a:cubicBezTo>
                <a:cubicBezTo>
                  <a:pt x="10954" y="27848"/>
                  <a:pt x="10929" y="27848"/>
                  <a:pt x="10916" y="27860"/>
                </a:cubicBezTo>
                <a:lnTo>
                  <a:pt x="3534" y="24666"/>
                </a:lnTo>
                <a:lnTo>
                  <a:pt x="3647" y="24503"/>
                </a:lnTo>
                <a:cubicBezTo>
                  <a:pt x="3660" y="24503"/>
                  <a:pt x="3660" y="24515"/>
                  <a:pt x="3672" y="24515"/>
                </a:cubicBezTo>
                <a:cubicBezTo>
                  <a:pt x="4264" y="24730"/>
                  <a:pt x="4854" y="24943"/>
                  <a:pt x="5458" y="25169"/>
                </a:cubicBezTo>
                <a:cubicBezTo>
                  <a:pt x="5461" y="25170"/>
                  <a:pt x="5465" y="25171"/>
                  <a:pt x="5468" y="25171"/>
                </a:cubicBezTo>
                <a:cubicBezTo>
                  <a:pt x="5511" y="25171"/>
                  <a:pt x="5530" y="25092"/>
                  <a:pt x="5483" y="25069"/>
                </a:cubicBezTo>
                <a:lnTo>
                  <a:pt x="3710" y="24428"/>
                </a:lnTo>
                <a:lnTo>
                  <a:pt x="3937" y="24113"/>
                </a:lnTo>
                <a:cubicBezTo>
                  <a:pt x="4879" y="24490"/>
                  <a:pt x="5835" y="24817"/>
                  <a:pt x="6804" y="25094"/>
                </a:cubicBezTo>
                <a:cubicBezTo>
                  <a:pt x="7093" y="25169"/>
                  <a:pt x="7369" y="25245"/>
                  <a:pt x="7646" y="25320"/>
                </a:cubicBezTo>
                <a:cubicBezTo>
                  <a:pt x="7650" y="25321"/>
                  <a:pt x="7654" y="25321"/>
                  <a:pt x="7657" y="25321"/>
                </a:cubicBezTo>
                <a:cubicBezTo>
                  <a:pt x="7712" y="25321"/>
                  <a:pt x="7731" y="25232"/>
                  <a:pt x="7671" y="25220"/>
                </a:cubicBezTo>
                <a:cubicBezTo>
                  <a:pt x="6678" y="24968"/>
                  <a:pt x="5709" y="24666"/>
                  <a:pt x="4754" y="24327"/>
                </a:cubicBezTo>
                <a:cubicBezTo>
                  <a:pt x="4502" y="24227"/>
                  <a:pt x="4251" y="24138"/>
                  <a:pt x="3999" y="24038"/>
                </a:cubicBezTo>
                <a:lnTo>
                  <a:pt x="4264" y="23673"/>
                </a:lnTo>
                <a:cubicBezTo>
                  <a:pt x="4270" y="23677"/>
                  <a:pt x="4277" y="23678"/>
                  <a:pt x="4283" y="23678"/>
                </a:cubicBezTo>
                <a:cubicBezTo>
                  <a:pt x="4301" y="23678"/>
                  <a:pt x="4314" y="23667"/>
                  <a:pt x="4314" y="23648"/>
                </a:cubicBezTo>
                <a:cubicBezTo>
                  <a:pt x="5018" y="23887"/>
                  <a:pt x="5723" y="24138"/>
                  <a:pt x="6427" y="24378"/>
                </a:cubicBezTo>
                <a:cubicBezTo>
                  <a:pt x="6640" y="24453"/>
                  <a:pt x="6841" y="24515"/>
                  <a:pt x="7055" y="24591"/>
                </a:cubicBezTo>
                <a:cubicBezTo>
                  <a:pt x="7062" y="24594"/>
                  <a:pt x="7069" y="24595"/>
                  <a:pt x="7075" y="24595"/>
                </a:cubicBezTo>
                <a:cubicBezTo>
                  <a:pt x="7122" y="24595"/>
                  <a:pt x="7136" y="24514"/>
                  <a:pt x="7081" y="24503"/>
                </a:cubicBezTo>
                <a:cubicBezTo>
                  <a:pt x="6338" y="24239"/>
                  <a:pt x="5609" y="23987"/>
                  <a:pt x="4867" y="23736"/>
                </a:cubicBezTo>
                <a:cubicBezTo>
                  <a:pt x="4703" y="23673"/>
                  <a:pt x="4527" y="23623"/>
                  <a:pt x="4351" y="23560"/>
                </a:cubicBezTo>
                <a:lnTo>
                  <a:pt x="4641" y="23170"/>
                </a:lnTo>
                <a:cubicBezTo>
                  <a:pt x="5496" y="23484"/>
                  <a:pt x="6351" y="23774"/>
                  <a:pt x="7218" y="24026"/>
                </a:cubicBezTo>
                <a:cubicBezTo>
                  <a:pt x="7470" y="24101"/>
                  <a:pt x="7709" y="24176"/>
                  <a:pt x="7961" y="24252"/>
                </a:cubicBezTo>
                <a:cubicBezTo>
                  <a:pt x="7965" y="24253"/>
                  <a:pt x="7969" y="24253"/>
                  <a:pt x="7972" y="24253"/>
                </a:cubicBezTo>
                <a:cubicBezTo>
                  <a:pt x="8026" y="24253"/>
                  <a:pt x="8044" y="24175"/>
                  <a:pt x="7986" y="24151"/>
                </a:cubicBezTo>
                <a:cubicBezTo>
                  <a:pt x="7118" y="23900"/>
                  <a:pt x="6251" y="23635"/>
                  <a:pt x="5396" y="23333"/>
                </a:cubicBezTo>
                <a:cubicBezTo>
                  <a:pt x="5169" y="23258"/>
                  <a:pt x="4930" y="23170"/>
                  <a:pt x="4703" y="23095"/>
                </a:cubicBezTo>
                <a:lnTo>
                  <a:pt x="4943" y="22768"/>
                </a:lnTo>
                <a:cubicBezTo>
                  <a:pt x="4955" y="22768"/>
                  <a:pt x="4955" y="22768"/>
                  <a:pt x="4968" y="22780"/>
                </a:cubicBezTo>
                <a:cubicBezTo>
                  <a:pt x="5446" y="22931"/>
                  <a:pt x="5924" y="23070"/>
                  <a:pt x="6414" y="23208"/>
                </a:cubicBezTo>
                <a:cubicBezTo>
                  <a:pt x="6421" y="23210"/>
                  <a:pt x="6427" y="23212"/>
                  <a:pt x="6433" y="23212"/>
                </a:cubicBezTo>
                <a:cubicBezTo>
                  <a:pt x="6481" y="23212"/>
                  <a:pt x="6495" y="23131"/>
                  <a:pt x="6439" y="23120"/>
                </a:cubicBezTo>
                <a:cubicBezTo>
                  <a:pt x="5961" y="22981"/>
                  <a:pt x="5483" y="22830"/>
                  <a:pt x="5005" y="22679"/>
                </a:cubicBezTo>
                <a:lnTo>
                  <a:pt x="5320" y="22265"/>
                </a:lnTo>
                <a:lnTo>
                  <a:pt x="5332" y="22265"/>
                </a:lnTo>
                <a:cubicBezTo>
                  <a:pt x="5684" y="22277"/>
                  <a:pt x="5974" y="22529"/>
                  <a:pt x="6301" y="22604"/>
                </a:cubicBezTo>
                <a:cubicBezTo>
                  <a:pt x="6305" y="22605"/>
                  <a:pt x="6309" y="22605"/>
                  <a:pt x="6313" y="22605"/>
                </a:cubicBezTo>
                <a:cubicBezTo>
                  <a:pt x="6366" y="22605"/>
                  <a:pt x="6384" y="22528"/>
                  <a:pt x="6326" y="22516"/>
                </a:cubicBezTo>
                <a:cubicBezTo>
                  <a:pt x="5999" y="22428"/>
                  <a:pt x="5723" y="22202"/>
                  <a:pt x="5382" y="22176"/>
                </a:cubicBezTo>
                <a:lnTo>
                  <a:pt x="5697" y="21749"/>
                </a:lnTo>
                <a:cubicBezTo>
                  <a:pt x="5697" y="21774"/>
                  <a:pt x="5709" y="21799"/>
                  <a:pt x="5735" y="21812"/>
                </a:cubicBezTo>
                <a:cubicBezTo>
                  <a:pt x="6162" y="21988"/>
                  <a:pt x="6603" y="22151"/>
                  <a:pt x="7042" y="22315"/>
                </a:cubicBezTo>
                <a:cubicBezTo>
                  <a:pt x="7048" y="22318"/>
                  <a:pt x="7053" y="22319"/>
                  <a:pt x="7058" y="22319"/>
                </a:cubicBezTo>
                <a:cubicBezTo>
                  <a:pt x="7097" y="22319"/>
                  <a:pt x="7112" y="22238"/>
                  <a:pt x="7068" y="22227"/>
                </a:cubicBezTo>
                <a:cubicBezTo>
                  <a:pt x="6628" y="22051"/>
                  <a:pt x="6187" y="21888"/>
                  <a:pt x="5760" y="21724"/>
                </a:cubicBezTo>
                <a:cubicBezTo>
                  <a:pt x="5754" y="21718"/>
                  <a:pt x="5747" y="21715"/>
                  <a:pt x="5741" y="21715"/>
                </a:cubicBezTo>
                <a:cubicBezTo>
                  <a:pt x="5735" y="21715"/>
                  <a:pt x="5729" y="21718"/>
                  <a:pt x="5723" y="21724"/>
                </a:cubicBezTo>
                <a:lnTo>
                  <a:pt x="5961" y="21397"/>
                </a:lnTo>
                <a:cubicBezTo>
                  <a:pt x="5968" y="21399"/>
                  <a:pt x="5975" y="21400"/>
                  <a:pt x="5981" y="21400"/>
                </a:cubicBezTo>
                <a:cubicBezTo>
                  <a:pt x="6011" y="21400"/>
                  <a:pt x="6034" y="21378"/>
                  <a:pt x="6024" y="21346"/>
                </a:cubicBezTo>
                <a:lnTo>
                  <a:pt x="6024" y="21346"/>
                </a:lnTo>
                <a:cubicBezTo>
                  <a:pt x="6464" y="21447"/>
                  <a:pt x="6891" y="21586"/>
                  <a:pt x="7307" y="21749"/>
                </a:cubicBezTo>
                <a:cubicBezTo>
                  <a:pt x="7315" y="21752"/>
                  <a:pt x="7322" y="21753"/>
                  <a:pt x="7329" y="21753"/>
                </a:cubicBezTo>
                <a:cubicBezTo>
                  <a:pt x="7380" y="21753"/>
                  <a:pt x="7412" y="21683"/>
                  <a:pt x="7357" y="21661"/>
                </a:cubicBezTo>
                <a:cubicBezTo>
                  <a:pt x="6942" y="21497"/>
                  <a:pt x="6514" y="21360"/>
                  <a:pt x="6075" y="21259"/>
                </a:cubicBezTo>
                <a:lnTo>
                  <a:pt x="6226" y="21045"/>
                </a:lnTo>
                <a:cubicBezTo>
                  <a:pt x="6233" y="21049"/>
                  <a:pt x="6240" y="21050"/>
                  <a:pt x="6247" y="21050"/>
                </a:cubicBezTo>
                <a:cubicBezTo>
                  <a:pt x="6264" y="21050"/>
                  <a:pt x="6279" y="21041"/>
                  <a:pt x="6288" y="21033"/>
                </a:cubicBezTo>
                <a:cubicBezTo>
                  <a:pt x="6313" y="21020"/>
                  <a:pt x="6301" y="20994"/>
                  <a:pt x="6288" y="20969"/>
                </a:cubicBezTo>
                <a:lnTo>
                  <a:pt x="6603" y="20542"/>
                </a:lnTo>
                <a:lnTo>
                  <a:pt x="7847" y="20994"/>
                </a:lnTo>
                <a:cubicBezTo>
                  <a:pt x="7854" y="20997"/>
                  <a:pt x="7861" y="20998"/>
                  <a:pt x="7867" y="20998"/>
                </a:cubicBezTo>
                <a:cubicBezTo>
                  <a:pt x="7915" y="20998"/>
                  <a:pt x="7929" y="20916"/>
                  <a:pt x="7872" y="20894"/>
                </a:cubicBezTo>
                <a:cubicBezTo>
                  <a:pt x="7470" y="20756"/>
                  <a:pt x="7068" y="20605"/>
                  <a:pt x="6665" y="20454"/>
                </a:cubicBezTo>
                <a:lnTo>
                  <a:pt x="6980" y="20039"/>
                </a:lnTo>
                <a:cubicBezTo>
                  <a:pt x="7382" y="20178"/>
                  <a:pt x="7760" y="20416"/>
                  <a:pt x="8174" y="20504"/>
                </a:cubicBezTo>
                <a:cubicBezTo>
                  <a:pt x="8181" y="20507"/>
                  <a:pt x="8188" y="20508"/>
                  <a:pt x="8194" y="20508"/>
                </a:cubicBezTo>
                <a:cubicBezTo>
                  <a:pt x="8242" y="20508"/>
                  <a:pt x="8256" y="20428"/>
                  <a:pt x="8199" y="20416"/>
                </a:cubicBezTo>
                <a:cubicBezTo>
                  <a:pt x="7986" y="20366"/>
                  <a:pt x="7797" y="20278"/>
                  <a:pt x="7596" y="20190"/>
                </a:cubicBezTo>
                <a:cubicBezTo>
                  <a:pt x="7420" y="20102"/>
                  <a:pt x="7232" y="20027"/>
                  <a:pt x="7042" y="19963"/>
                </a:cubicBezTo>
                <a:lnTo>
                  <a:pt x="7269" y="19649"/>
                </a:lnTo>
                <a:cubicBezTo>
                  <a:pt x="7269" y="19661"/>
                  <a:pt x="7282" y="19674"/>
                  <a:pt x="7294" y="19674"/>
                </a:cubicBezTo>
                <a:cubicBezTo>
                  <a:pt x="7634" y="19812"/>
                  <a:pt x="7973" y="19963"/>
                  <a:pt x="8313" y="20114"/>
                </a:cubicBezTo>
                <a:cubicBezTo>
                  <a:pt x="8321" y="20117"/>
                  <a:pt x="8328" y="20119"/>
                  <a:pt x="8335" y="20119"/>
                </a:cubicBezTo>
                <a:cubicBezTo>
                  <a:pt x="8386" y="20119"/>
                  <a:pt x="8418" y="20049"/>
                  <a:pt x="8363" y="20027"/>
                </a:cubicBezTo>
                <a:cubicBezTo>
                  <a:pt x="8023" y="19876"/>
                  <a:pt x="7684" y="19725"/>
                  <a:pt x="7332" y="19586"/>
                </a:cubicBezTo>
                <a:lnTo>
                  <a:pt x="7319" y="19586"/>
                </a:lnTo>
                <a:lnTo>
                  <a:pt x="7433" y="19435"/>
                </a:lnTo>
                <a:cubicBezTo>
                  <a:pt x="7445" y="19423"/>
                  <a:pt x="7470" y="19410"/>
                  <a:pt x="7458" y="19385"/>
                </a:cubicBezTo>
                <a:lnTo>
                  <a:pt x="7545" y="19272"/>
                </a:lnTo>
                <a:cubicBezTo>
                  <a:pt x="7998" y="19460"/>
                  <a:pt x="8464" y="19649"/>
                  <a:pt x="8917" y="19825"/>
                </a:cubicBezTo>
                <a:cubicBezTo>
                  <a:pt x="8923" y="19829"/>
                  <a:pt x="8929" y="19830"/>
                  <a:pt x="8935" y="19830"/>
                </a:cubicBezTo>
                <a:cubicBezTo>
                  <a:pt x="8978" y="19830"/>
                  <a:pt x="9011" y="19761"/>
                  <a:pt x="8967" y="19750"/>
                </a:cubicBezTo>
                <a:cubicBezTo>
                  <a:pt x="8514" y="19561"/>
                  <a:pt x="8061" y="19373"/>
                  <a:pt x="7609" y="19197"/>
                </a:cubicBezTo>
                <a:lnTo>
                  <a:pt x="7671" y="19108"/>
                </a:lnTo>
                <a:cubicBezTo>
                  <a:pt x="7696" y="19096"/>
                  <a:pt x="7721" y="19083"/>
                  <a:pt x="7709" y="19058"/>
                </a:cubicBezTo>
                <a:lnTo>
                  <a:pt x="7885" y="18819"/>
                </a:lnTo>
                <a:cubicBezTo>
                  <a:pt x="8187" y="18932"/>
                  <a:pt x="8489" y="19058"/>
                  <a:pt x="8791" y="19184"/>
                </a:cubicBezTo>
                <a:cubicBezTo>
                  <a:pt x="8797" y="19187"/>
                  <a:pt x="8803" y="19188"/>
                  <a:pt x="8809" y="19188"/>
                </a:cubicBezTo>
                <a:cubicBezTo>
                  <a:pt x="8852" y="19188"/>
                  <a:pt x="8885" y="19118"/>
                  <a:pt x="8841" y="19096"/>
                </a:cubicBezTo>
                <a:cubicBezTo>
                  <a:pt x="8539" y="18970"/>
                  <a:pt x="8250" y="18857"/>
                  <a:pt x="7948" y="18731"/>
                </a:cubicBezTo>
                <a:lnTo>
                  <a:pt x="8099" y="18530"/>
                </a:lnTo>
                <a:cubicBezTo>
                  <a:pt x="8350" y="18630"/>
                  <a:pt x="8602" y="18719"/>
                  <a:pt x="8853" y="18806"/>
                </a:cubicBezTo>
                <a:cubicBezTo>
                  <a:pt x="8860" y="18809"/>
                  <a:pt x="8867" y="18810"/>
                  <a:pt x="8873" y="18810"/>
                </a:cubicBezTo>
                <a:cubicBezTo>
                  <a:pt x="8921" y="18810"/>
                  <a:pt x="8935" y="18728"/>
                  <a:pt x="8878" y="18706"/>
                </a:cubicBezTo>
                <a:cubicBezTo>
                  <a:pt x="8640" y="18630"/>
                  <a:pt x="8401" y="18543"/>
                  <a:pt x="8162" y="18454"/>
                </a:cubicBezTo>
                <a:lnTo>
                  <a:pt x="8313" y="18241"/>
                </a:lnTo>
                <a:cubicBezTo>
                  <a:pt x="8313" y="18253"/>
                  <a:pt x="8325" y="18253"/>
                  <a:pt x="8325" y="18253"/>
                </a:cubicBezTo>
                <a:cubicBezTo>
                  <a:pt x="8702" y="18429"/>
                  <a:pt x="9080" y="18580"/>
                  <a:pt x="9470" y="18706"/>
                </a:cubicBezTo>
                <a:cubicBezTo>
                  <a:pt x="9477" y="18708"/>
                  <a:pt x="9483" y="18710"/>
                  <a:pt x="9489" y="18710"/>
                </a:cubicBezTo>
                <a:cubicBezTo>
                  <a:pt x="9537" y="18710"/>
                  <a:pt x="9551" y="18629"/>
                  <a:pt x="9495" y="18618"/>
                </a:cubicBezTo>
                <a:cubicBezTo>
                  <a:pt x="9118" y="18479"/>
                  <a:pt x="8741" y="18328"/>
                  <a:pt x="8375" y="18165"/>
                </a:cubicBezTo>
                <a:lnTo>
                  <a:pt x="8841" y="17537"/>
                </a:lnTo>
                <a:cubicBezTo>
                  <a:pt x="9155" y="17675"/>
                  <a:pt x="9457" y="17800"/>
                  <a:pt x="9772" y="17926"/>
                </a:cubicBezTo>
                <a:cubicBezTo>
                  <a:pt x="9780" y="17930"/>
                  <a:pt x="9789" y="17931"/>
                  <a:pt x="9796" y="17931"/>
                </a:cubicBezTo>
                <a:cubicBezTo>
                  <a:pt x="9843" y="17931"/>
                  <a:pt x="9865" y="17872"/>
                  <a:pt x="9822" y="17851"/>
                </a:cubicBezTo>
                <a:cubicBezTo>
                  <a:pt x="9507" y="17713"/>
                  <a:pt x="9205" y="17587"/>
                  <a:pt x="8904" y="17461"/>
                </a:cubicBezTo>
                <a:lnTo>
                  <a:pt x="9356" y="16845"/>
                </a:lnTo>
                <a:cubicBezTo>
                  <a:pt x="9733" y="16983"/>
                  <a:pt x="10111" y="17121"/>
                  <a:pt x="10476" y="17247"/>
                </a:cubicBezTo>
                <a:cubicBezTo>
                  <a:pt x="10484" y="17250"/>
                  <a:pt x="10491" y="17251"/>
                  <a:pt x="10497" y="17251"/>
                </a:cubicBezTo>
                <a:cubicBezTo>
                  <a:pt x="10543" y="17251"/>
                  <a:pt x="10556" y="17182"/>
                  <a:pt x="10501" y="17159"/>
                </a:cubicBezTo>
                <a:cubicBezTo>
                  <a:pt x="10136" y="17021"/>
                  <a:pt x="9784" y="16895"/>
                  <a:pt x="9420" y="16757"/>
                </a:cubicBezTo>
                <a:lnTo>
                  <a:pt x="9596" y="16531"/>
                </a:lnTo>
                <a:cubicBezTo>
                  <a:pt x="9608" y="16531"/>
                  <a:pt x="9608" y="16531"/>
                  <a:pt x="9621" y="16543"/>
                </a:cubicBezTo>
                <a:cubicBezTo>
                  <a:pt x="9733" y="16568"/>
                  <a:pt x="9859" y="16618"/>
                  <a:pt x="9973" y="16669"/>
                </a:cubicBezTo>
                <a:cubicBezTo>
                  <a:pt x="9978" y="16674"/>
                  <a:pt x="9988" y="16677"/>
                  <a:pt x="9998" y="16677"/>
                </a:cubicBezTo>
                <a:cubicBezTo>
                  <a:pt x="10012" y="16677"/>
                  <a:pt x="10028" y="16671"/>
                  <a:pt x="10035" y="16656"/>
                </a:cubicBezTo>
                <a:cubicBezTo>
                  <a:pt x="10048" y="16631"/>
                  <a:pt x="10035" y="16606"/>
                  <a:pt x="10010" y="16593"/>
                </a:cubicBezTo>
                <a:cubicBezTo>
                  <a:pt x="9897" y="16531"/>
                  <a:pt x="9772" y="16480"/>
                  <a:pt x="9658" y="16442"/>
                </a:cubicBezTo>
                <a:lnTo>
                  <a:pt x="9834" y="16204"/>
                </a:lnTo>
                <a:cubicBezTo>
                  <a:pt x="10023" y="16254"/>
                  <a:pt x="10186" y="16316"/>
                  <a:pt x="10362" y="16405"/>
                </a:cubicBezTo>
                <a:cubicBezTo>
                  <a:pt x="10371" y="16411"/>
                  <a:pt x="10379" y="16414"/>
                  <a:pt x="10387" y="16414"/>
                </a:cubicBezTo>
                <a:cubicBezTo>
                  <a:pt x="10427" y="16414"/>
                  <a:pt x="10454" y="16348"/>
                  <a:pt x="10413" y="16316"/>
                </a:cubicBezTo>
                <a:cubicBezTo>
                  <a:pt x="10250" y="16241"/>
                  <a:pt x="10074" y="16166"/>
                  <a:pt x="9897" y="16115"/>
                </a:cubicBezTo>
                <a:lnTo>
                  <a:pt x="10149" y="15788"/>
                </a:lnTo>
                <a:cubicBezTo>
                  <a:pt x="10551" y="15952"/>
                  <a:pt x="10941" y="16128"/>
                  <a:pt x="11331" y="16316"/>
                </a:cubicBezTo>
                <a:cubicBezTo>
                  <a:pt x="11340" y="16320"/>
                  <a:pt x="11348" y="16321"/>
                  <a:pt x="11356" y="16321"/>
                </a:cubicBezTo>
                <a:cubicBezTo>
                  <a:pt x="11405" y="16321"/>
                  <a:pt x="11435" y="16261"/>
                  <a:pt x="11381" y="16229"/>
                </a:cubicBezTo>
                <a:cubicBezTo>
                  <a:pt x="10991" y="16040"/>
                  <a:pt x="10602" y="15864"/>
                  <a:pt x="10211" y="15701"/>
                </a:cubicBezTo>
                <a:lnTo>
                  <a:pt x="10463" y="15361"/>
                </a:lnTo>
                <a:lnTo>
                  <a:pt x="10954" y="15587"/>
                </a:lnTo>
                <a:cubicBezTo>
                  <a:pt x="10961" y="15590"/>
                  <a:pt x="10969" y="15592"/>
                  <a:pt x="10976" y="15592"/>
                </a:cubicBezTo>
                <a:cubicBezTo>
                  <a:pt x="11024" y="15592"/>
                  <a:pt x="11048" y="15522"/>
                  <a:pt x="11004" y="15500"/>
                </a:cubicBezTo>
                <a:cubicBezTo>
                  <a:pt x="10840" y="15424"/>
                  <a:pt x="10689" y="15349"/>
                  <a:pt x="10526" y="15273"/>
                </a:cubicBezTo>
                <a:lnTo>
                  <a:pt x="10840" y="14858"/>
                </a:lnTo>
                <a:cubicBezTo>
                  <a:pt x="11180" y="15009"/>
                  <a:pt x="11532" y="15147"/>
                  <a:pt x="11884" y="15273"/>
                </a:cubicBezTo>
                <a:cubicBezTo>
                  <a:pt x="11890" y="15276"/>
                  <a:pt x="11895" y="15277"/>
                  <a:pt x="11900" y="15277"/>
                </a:cubicBezTo>
                <a:cubicBezTo>
                  <a:pt x="11939" y="15277"/>
                  <a:pt x="11953" y="15196"/>
                  <a:pt x="11896" y="15185"/>
                </a:cubicBezTo>
                <a:cubicBezTo>
                  <a:pt x="11557" y="15059"/>
                  <a:pt x="11230" y="14921"/>
                  <a:pt x="10903" y="14770"/>
                </a:cubicBezTo>
                <a:lnTo>
                  <a:pt x="10941" y="14720"/>
                </a:lnTo>
                <a:cubicBezTo>
                  <a:pt x="10945" y="14723"/>
                  <a:pt x="10949" y="14725"/>
                  <a:pt x="10955" y="14725"/>
                </a:cubicBezTo>
                <a:cubicBezTo>
                  <a:pt x="10967" y="14725"/>
                  <a:pt x="10982" y="14716"/>
                  <a:pt x="10991" y="14707"/>
                </a:cubicBezTo>
                <a:cubicBezTo>
                  <a:pt x="11004" y="14695"/>
                  <a:pt x="11004" y="14670"/>
                  <a:pt x="10991" y="14656"/>
                </a:cubicBezTo>
                <a:lnTo>
                  <a:pt x="11092" y="14506"/>
                </a:lnTo>
                <a:cubicBezTo>
                  <a:pt x="11243" y="14556"/>
                  <a:pt x="11393" y="14619"/>
                  <a:pt x="11532" y="14695"/>
                </a:cubicBezTo>
                <a:cubicBezTo>
                  <a:pt x="11538" y="14698"/>
                  <a:pt x="11545" y="14699"/>
                  <a:pt x="11551" y="14699"/>
                </a:cubicBezTo>
                <a:cubicBezTo>
                  <a:pt x="11593" y="14699"/>
                  <a:pt x="11627" y="14628"/>
                  <a:pt x="11583" y="14606"/>
                </a:cubicBezTo>
                <a:cubicBezTo>
                  <a:pt x="11444" y="14531"/>
                  <a:pt x="11306" y="14480"/>
                  <a:pt x="11155" y="14430"/>
                </a:cubicBezTo>
                <a:lnTo>
                  <a:pt x="11771" y="13613"/>
                </a:lnTo>
                <a:cubicBezTo>
                  <a:pt x="11935" y="13676"/>
                  <a:pt x="12086" y="13739"/>
                  <a:pt x="12249" y="13801"/>
                </a:cubicBezTo>
                <a:cubicBezTo>
                  <a:pt x="12255" y="13805"/>
                  <a:pt x="12262" y="13807"/>
                  <a:pt x="12269" y="13807"/>
                </a:cubicBezTo>
                <a:cubicBezTo>
                  <a:pt x="12286" y="13807"/>
                  <a:pt x="12302" y="13795"/>
                  <a:pt x="12312" y="13776"/>
                </a:cubicBezTo>
                <a:cubicBezTo>
                  <a:pt x="12324" y="13764"/>
                  <a:pt x="12324" y="13726"/>
                  <a:pt x="12299" y="13714"/>
                </a:cubicBezTo>
                <a:cubicBezTo>
                  <a:pt x="12148" y="13650"/>
                  <a:pt x="11985" y="13588"/>
                  <a:pt x="11834" y="13525"/>
                </a:cubicBezTo>
                <a:lnTo>
                  <a:pt x="12086" y="13186"/>
                </a:lnTo>
                <a:lnTo>
                  <a:pt x="12098" y="13186"/>
                </a:lnTo>
                <a:cubicBezTo>
                  <a:pt x="12098" y="13184"/>
                  <a:pt x="12099" y="13184"/>
                  <a:pt x="12101" y="13184"/>
                </a:cubicBezTo>
                <a:cubicBezTo>
                  <a:pt x="12120" y="13184"/>
                  <a:pt x="12225" y="13237"/>
                  <a:pt x="12236" y="13248"/>
                </a:cubicBezTo>
                <a:cubicBezTo>
                  <a:pt x="12287" y="13273"/>
                  <a:pt x="12337" y="13286"/>
                  <a:pt x="12387" y="13311"/>
                </a:cubicBezTo>
                <a:lnTo>
                  <a:pt x="12726" y="13462"/>
                </a:lnTo>
                <a:cubicBezTo>
                  <a:pt x="12941" y="13563"/>
                  <a:pt x="13167" y="13664"/>
                  <a:pt x="13380" y="13751"/>
                </a:cubicBezTo>
                <a:cubicBezTo>
                  <a:pt x="13389" y="13755"/>
                  <a:pt x="13398" y="13756"/>
                  <a:pt x="13406" y="13756"/>
                </a:cubicBezTo>
                <a:cubicBezTo>
                  <a:pt x="13455" y="13756"/>
                  <a:pt x="13485" y="13697"/>
                  <a:pt x="13431" y="13676"/>
                </a:cubicBezTo>
                <a:cubicBezTo>
                  <a:pt x="13179" y="13563"/>
                  <a:pt x="12941" y="13449"/>
                  <a:pt x="12689" y="13337"/>
                </a:cubicBezTo>
                <a:cubicBezTo>
                  <a:pt x="12575" y="13286"/>
                  <a:pt x="12450" y="13236"/>
                  <a:pt x="12324" y="13186"/>
                </a:cubicBezTo>
                <a:lnTo>
                  <a:pt x="12173" y="13110"/>
                </a:lnTo>
                <a:cubicBezTo>
                  <a:pt x="12198" y="13097"/>
                  <a:pt x="12223" y="13060"/>
                  <a:pt x="12198" y="13035"/>
                </a:cubicBezTo>
                <a:lnTo>
                  <a:pt x="12374" y="12808"/>
                </a:lnTo>
                <a:cubicBezTo>
                  <a:pt x="12626" y="12909"/>
                  <a:pt x="12877" y="13022"/>
                  <a:pt x="13142" y="13135"/>
                </a:cubicBezTo>
                <a:cubicBezTo>
                  <a:pt x="13148" y="13138"/>
                  <a:pt x="13154" y="13140"/>
                  <a:pt x="13160" y="13140"/>
                </a:cubicBezTo>
                <a:cubicBezTo>
                  <a:pt x="13203" y="13140"/>
                  <a:pt x="13235" y="13069"/>
                  <a:pt x="13179" y="13047"/>
                </a:cubicBezTo>
                <a:cubicBezTo>
                  <a:pt x="12928" y="12946"/>
                  <a:pt x="12676" y="12834"/>
                  <a:pt x="12425" y="12720"/>
                </a:cubicBezTo>
                <a:lnTo>
                  <a:pt x="12701" y="12368"/>
                </a:lnTo>
                <a:cubicBezTo>
                  <a:pt x="12928" y="12468"/>
                  <a:pt x="13154" y="12582"/>
                  <a:pt x="13368" y="12720"/>
                </a:cubicBezTo>
                <a:cubicBezTo>
                  <a:pt x="13375" y="12723"/>
                  <a:pt x="13382" y="12725"/>
                  <a:pt x="13389" y="12725"/>
                </a:cubicBezTo>
                <a:cubicBezTo>
                  <a:pt x="13430" y="12725"/>
                  <a:pt x="13462" y="12664"/>
                  <a:pt x="13419" y="12632"/>
                </a:cubicBezTo>
                <a:cubicBezTo>
                  <a:pt x="13204" y="12507"/>
                  <a:pt x="12991" y="12381"/>
                  <a:pt x="12752" y="12280"/>
                </a:cubicBezTo>
                <a:lnTo>
                  <a:pt x="12991" y="11965"/>
                </a:lnTo>
                <a:cubicBezTo>
                  <a:pt x="13380" y="12116"/>
                  <a:pt x="13758" y="12292"/>
                  <a:pt x="14123" y="12481"/>
                </a:cubicBezTo>
                <a:cubicBezTo>
                  <a:pt x="14130" y="12485"/>
                  <a:pt x="14137" y="12487"/>
                  <a:pt x="14143" y="12487"/>
                </a:cubicBezTo>
                <a:cubicBezTo>
                  <a:pt x="14185" y="12487"/>
                  <a:pt x="14215" y="12426"/>
                  <a:pt x="14160" y="12393"/>
                </a:cubicBezTo>
                <a:cubicBezTo>
                  <a:pt x="13808" y="12205"/>
                  <a:pt x="13431" y="12041"/>
                  <a:pt x="13053" y="11878"/>
                </a:cubicBezTo>
                <a:lnTo>
                  <a:pt x="13229" y="11652"/>
                </a:lnTo>
                <a:cubicBezTo>
                  <a:pt x="13431" y="11739"/>
                  <a:pt x="13620" y="11828"/>
                  <a:pt x="13821" y="11915"/>
                </a:cubicBezTo>
                <a:cubicBezTo>
                  <a:pt x="13828" y="11919"/>
                  <a:pt x="13835" y="11920"/>
                  <a:pt x="13842" y="11920"/>
                </a:cubicBezTo>
                <a:cubicBezTo>
                  <a:pt x="13883" y="11920"/>
                  <a:pt x="13915" y="11860"/>
                  <a:pt x="13871" y="11828"/>
                </a:cubicBezTo>
                <a:cubicBezTo>
                  <a:pt x="13670" y="11739"/>
                  <a:pt x="13481" y="11652"/>
                  <a:pt x="13293" y="11563"/>
                </a:cubicBezTo>
                <a:lnTo>
                  <a:pt x="13569" y="11199"/>
                </a:lnTo>
                <a:cubicBezTo>
                  <a:pt x="13569" y="11211"/>
                  <a:pt x="13569" y="11224"/>
                  <a:pt x="13581" y="11224"/>
                </a:cubicBezTo>
                <a:cubicBezTo>
                  <a:pt x="13821" y="11325"/>
                  <a:pt x="14059" y="11425"/>
                  <a:pt x="14299" y="11538"/>
                </a:cubicBezTo>
                <a:cubicBezTo>
                  <a:pt x="14305" y="11541"/>
                  <a:pt x="14311" y="11542"/>
                  <a:pt x="14317" y="11542"/>
                </a:cubicBezTo>
                <a:cubicBezTo>
                  <a:pt x="14360" y="11542"/>
                  <a:pt x="14393" y="11472"/>
                  <a:pt x="14349" y="11450"/>
                </a:cubicBezTo>
                <a:cubicBezTo>
                  <a:pt x="14110" y="11337"/>
                  <a:pt x="13871" y="11236"/>
                  <a:pt x="13632" y="11135"/>
                </a:cubicBezTo>
                <a:lnTo>
                  <a:pt x="13620" y="11135"/>
                </a:lnTo>
                <a:lnTo>
                  <a:pt x="13883" y="10771"/>
                </a:lnTo>
                <a:cubicBezTo>
                  <a:pt x="14185" y="10922"/>
                  <a:pt x="14475" y="11060"/>
                  <a:pt x="14777" y="11211"/>
                </a:cubicBezTo>
                <a:cubicBezTo>
                  <a:pt x="14784" y="11214"/>
                  <a:pt x="14791" y="11216"/>
                  <a:pt x="14797" y="11216"/>
                </a:cubicBezTo>
                <a:cubicBezTo>
                  <a:pt x="14839" y="11216"/>
                  <a:pt x="14870" y="11155"/>
                  <a:pt x="14827" y="11123"/>
                </a:cubicBezTo>
                <a:cubicBezTo>
                  <a:pt x="14525" y="10985"/>
                  <a:pt x="14235" y="10834"/>
                  <a:pt x="13947" y="10696"/>
                </a:cubicBezTo>
                <a:lnTo>
                  <a:pt x="14148" y="10419"/>
                </a:lnTo>
                <a:cubicBezTo>
                  <a:pt x="14311" y="10482"/>
                  <a:pt x="14462" y="10570"/>
                  <a:pt x="14613" y="10658"/>
                </a:cubicBezTo>
                <a:cubicBezTo>
                  <a:pt x="14621" y="10664"/>
                  <a:pt x="14630" y="10667"/>
                  <a:pt x="14638" y="10667"/>
                </a:cubicBezTo>
                <a:cubicBezTo>
                  <a:pt x="14677" y="10667"/>
                  <a:pt x="14705" y="10601"/>
                  <a:pt x="14663" y="10570"/>
                </a:cubicBezTo>
                <a:cubicBezTo>
                  <a:pt x="14512" y="10482"/>
                  <a:pt x="14361" y="10406"/>
                  <a:pt x="14210" y="10331"/>
                </a:cubicBezTo>
                <a:lnTo>
                  <a:pt x="14487" y="9966"/>
                </a:lnTo>
                <a:cubicBezTo>
                  <a:pt x="14487" y="9979"/>
                  <a:pt x="14487" y="10004"/>
                  <a:pt x="14512" y="10017"/>
                </a:cubicBezTo>
                <a:cubicBezTo>
                  <a:pt x="14676" y="10104"/>
                  <a:pt x="14852" y="10205"/>
                  <a:pt x="15028" y="10305"/>
                </a:cubicBezTo>
                <a:cubicBezTo>
                  <a:pt x="15037" y="10312"/>
                  <a:pt x="15045" y="10315"/>
                  <a:pt x="15054" y="10315"/>
                </a:cubicBezTo>
                <a:cubicBezTo>
                  <a:pt x="15093" y="10315"/>
                  <a:pt x="15120" y="10249"/>
                  <a:pt x="15078" y="10218"/>
                </a:cubicBezTo>
                <a:cubicBezTo>
                  <a:pt x="14902" y="10117"/>
                  <a:pt x="14726" y="10029"/>
                  <a:pt x="14550" y="9928"/>
                </a:cubicBezTo>
                <a:cubicBezTo>
                  <a:pt x="14537" y="9916"/>
                  <a:pt x="14525" y="9916"/>
                  <a:pt x="14512" y="9916"/>
                </a:cubicBezTo>
                <a:lnTo>
                  <a:pt x="14726" y="9639"/>
                </a:lnTo>
                <a:cubicBezTo>
                  <a:pt x="14953" y="9816"/>
                  <a:pt x="15191" y="9979"/>
                  <a:pt x="15443" y="10104"/>
                </a:cubicBezTo>
                <a:cubicBezTo>
                  <a:pt x="15450" y="10108"/>
                  <a:pt x="15457" y="10109"/>
                  <a:pt x="15463" y="10109"/>
                </a:cubicBezTo>
                <a:cubicBezTo>
                  <a:pt x="15505" y="10109"/>
                  <a:pt x="15536" y="10049"/>
                  <a:pt x="15493" y="10017"/>
                </a:cubicBezTo>
                <a:cubicBezTo>
                  <a:pt x="15241" y="9891"/>
                  <a:pt x="15003" y="9740"/>
                  <a:pt x="14777" y="9564"/>
                </a:cubicBezTo>
                <a:lnTo>
                  <a:pt x="14978" y="9313"/>
                </a:lnTo>
                <a:cubicBezTo>
                  <a:pt x="15254" y="9501"/>
                  <a:pt x="15531" y="9702"/>
                  <a:pt x="15808" y="9891"/>
                </a:cubicBezTo>
                <a:cubicBezTo>
                  <a:pt x="15816" y="9897"/>
                  <a:pt x="15825" y="9900"/>
                  <a:pt x="15833" y="9900"/>
                </a:cubicBezTo>
                <a:cubicBezTo>
                  <a:pt x="15872" y="9900"/>
                  <a:pt x="15900" y="9834"/>
                  <a:pt x="15858" y="9802"/>
                </a:cubicBezTo>
                <a:lnTo>
                  <a:pt x="15028" y="9237"/>
                </a:lnTo>
                <a:lnTo>
                  <a:pt x="15191" y="9023"/>
                </a:lnTo>
                <a:cubicBezTo>
                  <a:pt x="15531" y="9212"/>
                  <a:pt x="15870" y="9400"/>
                  <a:pt x="16210" y="9601"/>
                </a:cubicBezTo>
                <a:cubicBezTo>
                  <a:pt x="16216" y="9604"/>
                  <a:pt x="16223" y="9606"/>
                  <a:pt x="16229" y="9606"/>
                </a:cubicBezTo>
                <a:cubicBezTo>
                  <a:pt x="16271" y="9606"/>
                  <a:pt x="16305" y="9536"/>
                  <a:pt x="16261" y="9514"/>
                </a:cubicBezTo>
                <a:cubicBezTo>
                  <a:pt x="15920" y="9325"/>
                  <a:pt x="15581" y="9136"/>
                  <a:pt x="15241" y="8935"/>
                </a:cubicBezTo>
                <a:lnTo>
                  <a:pt x="15456" y="8659"/>
                </a:lnTo>
                <a:cubicBezTo>
                  <a:pt x="16185" y="9123"/>
                  <a:pt x="16926" y="9576"/>
                  <a:pt x="17656" y="10042"/>
                </a:cubicBezTo>
                <a:cubicBezTo>
                  <a:pt x="17857" y="10180"/>
                  <a:pt x="18071" y="10319"/>
                  <a:pt x="18285" y="10444"/>
                </a:cubicBezTo>
                <a:cubicBezTo>
                  <a:pt x="18293" y="10451"/>
                  <a:pt x="18302" y="10453"/>
                  <a:pt x="18310" y="10453"/>
                </a:cubicBezTo>
                <a:cubicBezTo>
                  <a:pt x="18349" y="10453"/>
                  <a:pt x="18375" y="10390"/>
                  <a:pt x="18323" y="10369"/>
                </a:cubicBezTo>
                <a:cubicBezTo>
                  <a:pt x="17580" y="9878"/>
                  <a:pt x="16826" y="9400"/>
                  <a:pt x="16071" y="8935"/>
                </a:cubicBezTo>
                <a:cubicBezTo>
                  <a:pt x="15883" y="8810"/>
                  <a:pt x="15694" y="8696"/>
                  <a:pt x="15518" y="8583"/>
                </a:cubicBezTo>
                <a:lnTo>
                  <a:pt x="15732" y="8281"/>
                </a:lnTo>
                <a:cubicBezTo>
                  <a:pt x="15744" y="8293"/>
                  <a:pt x="15744" y="8307"/>
                  <a:pt x="15758" y="8307"/>
                </a:cubicBezTo>
                <a:cubicBezTo>
                  <a:pt x="16210" y="8608"/>
                  <a:pt x="16675" y="8897"/>
                  <a:pt x="17128" y="9199"/>
                </a:cubicBezTo>
                <a:cubicBezTo>
                  <a:pt x="17136" y="9205"/>
                  <a:pt x="17145" y="9208"/>
                  <a:pt x="17153" y="9208"/>
                </a:cubicBezTo>
                <a:cubicBezTo>
                  <a:pt x="17192" y="9208"/>
                  <a:pt x="17220" y="9142"/>
                  <a:pt x="17178" y="9111"/>
                </a:cubicBezTo>
                <a:cubicBezTo>
                  <a:pt x="16713" y="8810"/>
                  <a:pt x="16261" y="8520"/>
                  <a:pt x="15808" y="8218"/>
                </a:cubicBezTo>
                <a:lnTo>
                  <a:pt x="15783" y="8218"/>
                </a:lnTo>
                <a:lnTo>
                  <a:pt x="15946" y="8005"/>
                </a:lnTo>
                <a:lnTo>
                  <a:pt x="15946" y="8017"/>
                </a:lnTo>
                <a:cubicBezTo>
                  <a:pt x="16750" y="8570"/>
                  <a:pt x="17568" y="9086"/>
                  <a:pt x="18423" y="9551"/>
                </a:cubicBezTo>
                <a:cubicBezTo>
                  <a:pt x="18675" y="9677"/>
                  <a:pt x="18913" y="9802"/>
                  <a:pt x="19165" y="9928"/>
                </a:cubicBezTo>
                <a:cubicBezTo>
                  <a:pt x="19171" y="9931"/>
                  <a:pt x="19177" y="9933"/>
                  <a:pt x="19183" y="9933"/>
                </a:cubicBezTo>
                <a:cubicBezTo>
                  <a:pt x="19226" y="9933"/>
                  <a:pt x="19259" y="9863"/>
                  <a:pt x="19215" y="9841"/>
                </a:cubicBezTo>
                <a:cubicBezTo>
                  <a:pt x="18335" y="9413"/>
                  <a:pt x="17493" y="8922"/>
                  <a:pt x="16688" y="8394"/>
                </a:cubicBezTo>
                <a:cubicBezTo>
                  <a:pt x="16449" y="8243"/>
                  <a:pt x="16222" y="8092"/>
                  <a:pt x="15996" y="7929"/>
                </a:cubicBezTo>
                <a:lnTo>
                  <a:pt x="16247" y="7602"/>
                </a:lnTo>
                <a:cubicBezTo>
                  <a:pt x="16914" y="8055"/>
                  <a:pt x="17606" y="8469"/>
                  <a:pt x="18323" y="8835"/>
                </a:cubicBezTo>
                <a:cubicBezTo>
                  <a:pt x="18330" y="8838"/>
                  <a:pt x="18338" y="8839"/>
                  <a:pt x="18345" y="8839"/>
                </a:cubicBezTo>
                <a:cubicBezTo>
                  <a:pt x="18396" y="8839"/>
                  <a:pt x="18428" y="8768"/>
                  <a:pt x="18373" y="8746"/>
                </a:cubicBezTo>
                <a:cubicBezTo>
                  <a:pt x="17656" y="8382"/>
                  <a:pt x="16965" y="7966"/>
                  <a:pt x="16311" y="7514"/>
                </a:cubicBezTo>
                <a:lnTo>
                  <a:pt x="16449" y="7326"/>
                </a:lnTo>
                <a:close/>
                <a:moveTo>
                  <a:pt x="12043" y="28450"/>
                </a:moveTo>
                <a:lnTo>
                  <a:pt x="12047" y="28452"/>
                </a:lnTo>
                <a:cubicBezTo>
                  <a:pt x="12047" y="28452"/>
                  <a:pt x="12060" y="28452"/>
                  <a:pt x="12072" y="28464"/>
                </a:cubicBezTo>
                <a:cubicBezTo>
                  <a:pt x="12063" y="28459"/>
                  <a:pt x="12053" y="28455"/>
                  <a:pt x="12043" y="28450"/>
                </a:cubicBezTo>
                <a:close/>
                <a:moveTo>
                  <a:pt x="10538" y="28402"/>
                </a:moveTo>
                <a:cubicBezTo>
                  <a:pt x="10526" y="28402"/>
                  <a:pt x="10513" y="28402"/>
                  <a:pt x="10501" y="28414"/>
                </a:cubicBezTo>
                <a:cubicBezTo>
                  <a:pt x="10488" y="28414"/>
                  <a:pt x="10476" y="28427"/>
                  <a:pt x="10476" y="28439"/>
                </a:cubicBezTo>
                <a:cubicBezTo>
                  <a:pt x="10476" y="28452"/>
                  <a:pt x="10476" y="28464"/>
                  <a:pt x="10488" y="28477"/>
                </a:cubicBezTo>
                <a:lnTo>
                  <a:pt x="10488" y="28489"/>
                </a:lnTo>
                <a:cubicBezTo>
                  <a:pt x="10501" y="28489"/>
                  <a:pt x="10501" y="28502"/>
                  <a:pt x="10513" y="28502"/>
                </a:cubicBezTo>
                <a:cubicBezTo>
                  <a:pt x="10563" y="28514"/>
                  <a:pt x="10614" y="28540"/>
                  <a:pt x="10652" y="28553"/>
                </a:cubicBezTo>
                <a:lnTo>
                  <a:pt x="10689" y="28553"/>
                </a:lnTo>
                <a:cubicBezTo>
                  <a:pt x="10702" y="28540"/>
                  <a:pt x="10714" y="28527"/>
                  <a:pt x="10714" y="28514"/>
                </a:cubicBezTo>
                <a:lnTo>
                  <a:pt x="10714" y="28477"/>
                </a:lnTo>
                <a:lnTo>
                  <a:pt x="10702" y="28477"/>
                </a:lnTo>
                <a:cubicBezTo>
                  <a:pt x="10702" y="28464"/>
                  <a:pt x="10689" y="28464"/>
                  <a:pt x="10677" y="28464"/>
                </a:cubicBezTo>
                <a:cubicBezTo>
                  <a:pt x="10627" y="28439"/>
                  <a:pt x="10589" y="28427"/>
                  <a:pt x="10538" y="28402"/>
                </a:cubicBezTo>
                <a:close/>
                <a:moveTo>
                  <a:pt x="12173" y="28565"/>
                </a:moveTo>
                <a:cubicBezTo>
                  <a:pt x="12198" y="28590"/>
                  <a:pt x="12223" y="28615"/>
                  <a:pt x="12249" y="28653"/>
                </a:cubicBezTo>
                <a:cubicBezTo>
                  <a:pt x="12198" y="28628"/>
                  <a:pt x="12148" y="28615"/>
                  <a:pt x="12111" y="28590"/>
                </a:cubicBezTo>
                <a:lnTo>
                  <a:pt x="12111" y="28590"/>
                </a:lnTo>
                <a:cubicBezTo>
                  <a:pt x="12117" y="28593"/>
                  <a:pt x="12124" y="28595"/>
                  <a:pt x="12131" y="28595"/>
                </a:cubicBezTo>
                <a:cubicBezTo>
                  <a:pt x="12148" y="28595"/>
                  <a:pt x="12164" y="28583"/>
                  <a:pt x="12173" y="28565"/>
                </a:cubicBezTo>
                <a:close/>
                <a:moveTo>
                  <a:pt x="11645" y="28804"/>
                </a:moveTo>
                <a:lnTo>
                  <a:pt x="11667" y="28815"/>
                </a:lnTo>
                <a:lnTo>
                  <a:pt x="11667" y="28815"/>
                </a:lnTo>
                <a:cubicBezTo>
                  <a:pt x="11659" y="28812"/>
                  <a:pt x="11651" y="28809"/>
                  <a:pt x="11645" y="28804"/>
                </a:cubicBezTo>
                <a:close/>
                <a:moveTo>
                  <a:pt x="12324" y="28741"/>
                </a:moveTo>
                <a:cubicBezTo>
                  <a:pt x="12337" y="28766"/>
                  <a:pt x="12362" y="28804"/>
                  <a:pt x="12374" y="28829"/>
                </a:cubicBezTo>
                <a:cubicBezTo>
                  <a:pt x="12349" y="28829"/>
                  <a:pt x="12324" y="28816"/>
                  <a:pt x="12299" y="28816"/>
                </a:cubicBezTo>
                <a:lnTo>
                  <a:pt x="12274" y="28791"/>
                </a:lnTo>
                <a:lnTo>
                  <a:pt x="12198" y="28754"/>
                </a:lnTo>
                <a:cubicBezTo>
                  <a:pt x="12211" y="28754"/>
                  <a:pt x="12211" y="28754"/>
                  <a:pt x="12223" y="28741"/>
                </a:cubicBezTo>
                <a:cubicBezTo>
                  <a:pt x="12236" y="28754"/>
                  <a:pt x="12249" y="28754"/>
                  <a:pt x="12262" y="28766"/>
                </a:cubicBezTo>
                <a:cubicBezTo>
                  <a:pt x="12268" y="28769"/>
                  <a:pt x="12275" y="28771"/>
                  <a:pt x="12282" y="28771"/>
                </a:cubicBezTo>
                <a:cubicBezTo>
                  <a:pt x="12299" y="28771"/>
                  <a:pt x="12315" y="28759"/>
                  <a:pt x="12324" y="28741"/>
                </a:cubicBezTo>
                <a:close/>
                <a:moveTo>
                  <a:pt x="12425" y="28930"/>
                </a:moveTo>
                <a:cubicBezTo>
                  <a:pt x="12438" y="28967"/>
                  <a:pt x="12438" y="29005"/>
                  <a:pt x="12450" y="29030"/>
                </a:cubicBezTo>
                <a:cubicBezTo>
                  <a:pt x="12438" y="29030"/>
                  <a:pt x="12425" y="29030"/>
                  <a:pt x="12399" y="29017"/>
                </a:cubicBezTo>
                <a:cubicBezTo>
                  <a:pt x="12425" y="29005"/>
                  <a:pt x="12425" y="28980"/>
                  <a:pt x="12425" y="28955"/>
                </a:cubicBezTo>
                <a:lnTo>
                  <a:pt x="12413" y="28942"/>
                </a:lnTo>
                <a:cubicBezTo>
                  <a:pt x="12413" y="28942"/>
                  <a:pt x="12413" y="28930"/>
                  <a:pt x="12425" y="28930"/>
                </a:cubicBezTo>
                <a:close/>
                <a:moveTo>
                  <a:pt x="12450" y="29206"/>
                </a:moveTo>
                <a:cubicBezTo>
                  <a:pt x="12438" y="29257"/>
                  <a:pt x="12425" y="29294"/>
                  <a:pt x="12399" y="29332"/>
                </a:cubicBezTo>
                <a:cubicBezTo>
                  <a:pt x="12374" y="29332"/>
                  <a:pt x="12337" y="29319"/>
                  <a:pt x="12312" y="29307"/>
                </a:cubicBezTo>
                <a:cubicBezTo>
                  <a:pt x="12312" y="29294"/>
                  <a:pt x="12312" y="29282"/>
                  <a:pt x="12299" y="29269"/>
                </a:cubicBezTo>
                <a:cubicBezTo>
                  <a:pt x="12324" y="29269"/>
                  <a:pt x="12337" y="29257"/>
                  <a:pt x="12349" y="29257"/>
                </a:cubicBezTo>
                <a:cubicBezTo>
                  <a:pt x="12374" y="29244"/>
                  <a:pt x="12387" y="29219"/>
                  <a:pt x="12374" y="29206"/>
                </a:cubicBezTo>
                <a:lnTo>
                  <a:pt x="12438" y="29206"/>
                </a:lnTo>
                <a:cubicBezTo>
                  <a:pt x="12438" y="29211"/>
                  <a:pt x="12438" y="29212"/>
                  <a:pt x="12438" y="29212"/>
                </a:cubicBezTo>
                <a:cubicBezTo>
                  <a:pt x="12439" y="29212"/>
                  <a:pt x="12442" y="29206"/>
                  <a:pt x="12450" y="29206"/>
                </a:cubicBezTo>
                <a:close/>
                <a:moveTo>
                  <a:pt x="12161" y="29445"/>
                </a:moveTo>
                <a:lnTo>
                  <a:pt x="12161" y="29445"/>
                </a:lnTo>
                <a:cubicBezTo>
                  <a:pt x="12198" y="29458"/>
                  <a:pt x="12236" y="29483"/>
                  <a:pt x="12274" y="29495"/>
                </a:cubicBezTo>
                <a:cubicBezTo>
                  <a:pt x="12249" y="29520"/>
                  <a:pt x="12223" y="29546"/>
                  <a:pt x="12198" y="29559"/>
                </a:cubicBezTo>
                <a:cubicBezTo>
                  <a:pt x="12186" y="29546"/>
                  <a:pt x="12173" y="29533"/>
                  <a:pt x="12161" y="29533"/>
                </a:cubicBezTo>
                <a:cubicBezTo>
                  <a:pt x="12136" y="29520"/>
                  <a:pt x="12123" y="29520"/>
                  <a:pt x="12098" y="29508"/>
                </a:cubicBezTo>
                <a:lnTo>
                  <a:pt x="12123" y="29508"/>
                </a:lnTo>
                <a:cubicBezTo>
                  <a:pt x="12161" y="29508"/>
                  <a:pt x="12173" y="29470"/>
                  <a:pt x="12161" y="29445"/>
                </a:cubicBezTo>
                <a:close/>
                <a:moveTo>
                  <a:pt x="3899" y="25057"/>
                </a:moveTo>
                <a:cubicBezTo>
                  <a:pt x="3933" y="25066"/>
                  <a:pt x="3965" y="25078"/>
                  <a:pt x="3996" y="25090"/>
                </a:cubicBezTo>
                <a:lnTo>
                  <a:pt x="3996" y="25090"/>
                </a:lnTo>
                <a:cubicBezTo>
                  <a:pt x="3994" y="25090"/>
                  <a:pt x="3992" y="25089"/>
                  <a:pt x="3990" y="25089"/>
                </a:cubicBezTo>
                <a:cubicBezTo>
                  <a:pt x="3941" y="25089"/>
                  <a:pt x="3918" y="25160"/>
                  <a:pt x="3962" y="25182"/>
                </a:cubicBezTo>
                <a:cubicBezTo>
                  <a:pt x="4200" y="25295"/>
                  <a:pt x="4427" y="25384"/>
                  <a:pt x="4678" y="25471"/>
                </a:cubicBezTo>
                <a:cubicBezTo>
                  <a:pt x="4684" y="25474"/>
                  <a:pt x="4689" y="25475"/>
                  <a:pt x="4694" y="25475"/>
                </a:cubicBezTo>
                <a:cubicBezTo>
                  <a:pt x="4733" y="25475"/>
                  <a:pt x="4748" y="25393"/>
                  <a:pt x="4703" y="25371"/>
                </a:cubicBezTo>
                <a:cubicBezTo>
                  <a:pt x="4482" y="25300"/>
                  <a:pt x="4270" y="25208"/>
                  <a:pt x="4060" y="25115"/>
                </a:cubicBezTo>
                <a:lnTo>
                  <a:pt x="4060" y="25115"/>
                </a:lnTo>
                <a:cubicBezTo>
                  <a:pt x="4086" y="25126"/>
                  <a:pt x="4112" y="25136"/>
                  <a:pt x="4138" y="25144"/>
                </a:cubicBezTo>
                <a:cubicBezTo>
                  <a:pt x="4142" y="25145"/>
                  <a:pt x="4146" y="25146"/>
                  <a:pt x="4150" y="25146"/>
                </a:cubicBezTo>
                <a:cubicBezTo>
                  <a:pt x="4196" y="25146"/>
                  <a:pt x="4215" y="25088"/>
                  <a:pt x="4184" y="25057"/>
                </a:cubicBezTo>
                <a:lnTo>
                  <a:pt x="4184" y="25057"/>
                </a:lnTo>
                <a:lnTo>
                  <a:pt x="11673" y="28290"/>
                </a:lnTo>
                <a:lnTo>
                  <a:pt x="11673" y="28290"/>
                </a:lnTo>
                <a:cubicBezTo>
                  <a:pt x="11540" y="28237"/>
                  <a:pt x="11405" y="28187"/>
                  <a:pt x="11268" y="28137"/>
                </a:cubicBezTo>
                <a:cubicBezTo>
                  <a:pt x="11261" y="28134"/>
                  <a:pt x="11254" y="28133"/>
                  <a:pt x="11249" y="28133"/>
                </a:cubicBezTo>
                <a:cubicBezTo>
                  <a:pt x="11201" y="28133"/>
                  <a:pt x="11187" y="28215"/>
                  <a:pt x="11243" y="28238"/>
                </a:cubicBezTo>
                <a:cubicBezTo>
                  <a:pt x="11532" y="28338"/>
                  <a:pt x="11809" y="28452"/>
                  <a:pt x="12086" y="28578"/>
                </a:cubicBezTo>
                <a:cubicBezTo>
                  <a:pt x="11960" y="28527"/>
                  <a:pt x="11821" y="28477"/>
                  <a:pt x="11695" y="28427"/>
                </a:cubicBezTo>
                <a:cubicBezTo>
                  <a:pt x="11690" y="28424"/>
                  <a:pt x="11685" y="28423"/>
                  <a:pt x="11680" y="28423"/>
                </a:cubicBezTo>
                <a:cubicBezTo>
                  <a:pt x="11661" y="28423"/>
                  <a:pt x="11643" y="28441"/>
                  <a:pt x="11633" y="28452"/>
                </a:cubicBezTo>
                <a:cubicBezTo>
                  <a:pt x="11608" y="28439"/>
                  <a:pt x="11583" y="28427"/>
                  <a:pt x="11557" y="28427"/>
                </a:cubicBezTo>
                <a:cubicBezTo>
                  <a:pt x="11547" y="28421"/>
                  <a:pt x="11534" y="28418"/>
                  <a:pt x="11522" y="28418"/>
                </a:cubicBezTo>
                <a:cubicBezTo>
                  <a:pt x="11505" y="28418"/>
                  <a:pt x="11489" y="28424"/>
                  <a:pt x="11482" y="28439"/>
                </a:cubicBezTo>
                <a:lnTo>
                  <a:pt x="11482" y="28477"/>
                </a:lnTo>
                <a:cubicBezTo>
                  <a:pt x="11066" y="28313"/>
                  <a:pt x="10639" y="28150"/>
                  <a:pt x="10211" y="27986"/>
                </a:cubicBezTo>
                <a:cubicBezTo>
                  <a:pt x="10205" y="27983"/>
                  <a:pt x="10198" y="27982"/>
                  <a:pt x="10192" y="27982"/>
                </a:cubicBezTo>
                <a:cubicBezTo>
                  <a:pt x="10145" y="27982"/>
                  <a:pt x="10131" y="28064"/>
                  <a:pt x="10186" y="28087"/>
                </a:cubicBezTo>
                <a:cubicBezTo>
                  <a:pt x="10652" y="28263"/>
                  <a:pt x="11117" y="28439"/>
                  <a:pt x="11583" y="28628"/>
                </a:cubicBezTo>
                <a:cubicBezTo>
                  <a:pt x="11583" y="28640"/>
                  <a:pt x="11583" y="28653"/>
                  <a:pt x="11608" y="28665"/>
                </a:cubicBezTo>
                <a:cubicBezTo>
                  <a:pt x="11809" y="28754"/>
                  <a:pt x="12022" y="28829"/>
                  <a:pt x="12236" y="28892"/>
                </a:cubicBezTo>
                <a:cubicBezTo>
                  <a:pt x="12274" y="28905"/>
                  <a:pt x="12312" y="28930"/>
                  <a:pt x="12337" y="28942"/>
                </a:cubicBezTo>
                <a:lnTo>
                  <a:pt x="12324" y="28942"/>
                </a:lnTo>
                <a:cubicBezTo>
                  <a:pt x="12312" y="28942"/>
                  <a:pt x="12312" y="28930"/>
                  <a:pt x="12299" y="28930"/>
                </a:cubicBezTo>
                <a:cubicBezTo>
                  <a:pt x="12287" y="28930"/>
                  <a:pt x="12274" y="28930"/>
                  <a:pt x="12262" y="28917"/>
                </a:cubicBezTo>
                <a:cubicBezTo>
                  <a:pt x="12223" y="28917"/>
                  <a:pt x="12198" y="28905"/>
                  <a:pt x="12161" y="28892"/>
                </a:cubicBezTo>
                <a:cubicBezTo>
                  <a:pt x="12098" y="28866"/>
                  <a:pt x="12035" y="28854"/>
                  <a:pt x="11960" y="28829"/>
                </a:cubicBezTo>
                <a:cubicBezTo>
                  <a:pt x="11834" y="28779"/>
                  <a:pt x="11708" y="28729"/>
                  <a:pt x="11583" y="28665"/>
                </a:cubicBezTo>
                <a:cubicBezTo>
                  <a:pt x="11576" y="28662"/>
                  <a:pt x="11570" y="28661"/>
                  <a:pt x="11564" y="28661"/>
                </a:cubicBezTo>
                <a:cubicBezTo>
                  <a:pt x="11522" y="28661"/>
                  <a:pt x="11490" y="28732"/>
                  <a:pt x="11544" y="28754"/>
                </a:cubicBezTo>
                <a:lnTo>
                  <a:pt x="11643" y="28803"/>
                </a:lnTo>
                <a:lnTo>
                  <a:pt x="11643" y="28803"/>
                </a:lnTo>
                <a:cubicBezTo>
                  <a:pt x="11618" y="28791"/>
                  <a:pt x="11582" y="28790"/>
                  <a:pt x="11557" y="28766"/>
                </a:cubicBezTo>
                <a:cubicBezTo>
                  <a:pt x="11544" y="28766"/>
                  <a:pt x="11532" y="28766"/>
                  <a:pt x="11519" y="28779"/>
                </a:cubicBezTo>
                <a:cubicBezTo>
                  <a:pt x="11381" y="28741"/>
                  <a:pt x="11243" y="28690"/>
                  <a:pt x="11092" y="28653"/>
                </a:cubicBezTo>
                <a:cubicBezTo>
                  <a:pt x="11089" y="28652"/>
                  <a:pt x="11086" y="28652"/>
                  <a:pt x="11083" y="28652"/>
                </a:cubicBezTo>
                <a:cubicBezTo>
                  <a:pt x="11039" y="28652"/>
                  <a:pt x="11020" y="28742"/>
                  <a:pt x="11080" y="28754"/>
                </a:cubicBezTo>
                <a:lnTo>
                  <a:pt x="11608" y="28905"/>
                </a:lnTo>
                <a:cubicBezTo>
                  <a:pt x="11720" y="28955"/>
                  <a:pt x="11834" y="29005"/>
                  <a:pt x="11947" y="29043"/>
                </a:cubicBezTo>
                <a:cubicBezTo>
                  <a:pt x="11947" y="29056"/>
                  <a:pt x="11960" y="29068"/>
                  <a:pt x="11972" y="29068"/>
                </a:cubicBezTo>
                <a:cubicBezTo>
                  <a:pt x="12010" y="29093"/>
                  <a:pt x="12047" y="29106"/>
                  <a:pt x="12098" y="29118"/>
                </a:cubicBezTo>
                <a:lnTo>
                  <a:pt x="12060" y="29118"/>
                </a:lnTo>
                <a:cubicBezTo>
                  <a:pt x="11972" y="29093"/>
                  <a:pt x="11896" y="29068"/>
                  <a:pt x="11821" y="29043"/>
                </a:cubicBezTo>
                <a:cubicBezTo>
                  <a:pt x="11645" y="28980"/>
                  <a:pt x="11482" y="28917"/>
                  <a:pt x="11318" y="28854"/>
                </a:cubicBezTo>
                <a:cubicBezTo>
                  <a:pt x="11311" y="28851"/>
                  <a:pt x="11304" y="28849"/>
                  <a:pt x="11297" y="28849"/>
                </a:cubicBezTo>
                <a:cubicBezTo>
                  <a:pt x="11256" y="28849"/>
                  <a:pt x="11224" y="28908"/>
                  <a:pt x="11268" y="28930"/>
                </a:cubicBezTo>
                <a:cubicBezTo>
                  <a:pt x="11457" y="29017"/>
                  <a:pt x="11633" y="29081"/>
                  <a:pt x="11821" y="29143"/>
                </a:cubicBezTo>
                <a:cubicBezTo>
                  <a:pt x="11829" y="29143"/>
                  <a:pt x="11837" y="29148"/>
                  <a:pt x="11845" y="29152"/>
                </a:cubicBezTo>
                <a:lnTo>
                  <a:pt x="11845" y="29152"/>
                </a:lnTo>
                <a:cubicBezTo>
                  <a:pt x="11585" y="29078"/>
                  <a:pt x="11327" y="28990"/>
                  <a:pt x="11092" y="28880"/>
                </a:cubicBezTo>
                <a:cubicBezTo>
                  <a:pt x="11084" y="28876"/>
                  <a:pt x="11077" y="28874"/>
                  <a:pt x="11070" y="28874"/>
                </a:cubicBezTo>
                <a:cubicBezTo>
                  <a:pt x="11053" y="28874"/>
                  <a:pt x="11038" y="28883"/>
                  <a:pt x="11029" y="28892"/>
                </a:cubicBezTo>
                <a:cubicBezTo>
                  <a:pt x="10815" y="28804"/>
                  <a:pt x="10589" y="28729"/>
                  <a:pt x="10375" y="28640"/>
                </a:cubicBezTo>
                <a:cubicBezTo>
                  <a:pt x="10186" y="28553"/>
                  <a:pt x="9998" y="28477"/>
                  <a:pt x="9809" y="28402"/>
                </a:cubicBezTo>
                <a:cubicBezTo>
                  <a:pt x="9801" y="28399"/>
                  <a:pt x="9794" y="28397"/>
                  <a:pt x="9787" y="28397"/>
                </a:cubicBezTo>
                <a:cubicBezTo>
                  <a:pt x="9736" y="28397"/>
                  <a:pt x="9704" y="28467"/>
                  <a:pt x="9759" y="28489"/>
                </a:cubicBezTo>
                <a:cubicBezTo>
                  <a:pt x="10350" y="28729"/>
                  <a:pt x="10929" y="28967"/>
                  <a:pt x="11532" y="29181"/>
                </a:cubicBezTo>
                <a:cubicBezTo>
                  <a:pt x="11482" y="29181"/>
                  <a:pt x="11469" y="29257"/>
                  <a:pt x="11519" y="29269"/>
                </a:cubicBezTo>
                <a:cubicBezTo>
                  <a:pt x="11708" y="29307"/>
                  <a:pt x="11884" y="29357"/>
                  <a:pt x="12060" y="29420"/>
                </a:cubicBezTo>
                <a:cubicBezTo>
                  <a:pt x="11997" y="29420"/>
                  <a:pt x="11935" y="29408"/>
                  <a:pt x="11884" y="29383"/>
                </a:cubicBezTo>
                <a:cubicBezTo>
                  <a:pt x="11784" y="29369"/>
                  <a:pt x="11708" y="29332"/>
                  <a:pt x="11620" y="29307"/>
                </a:cubicBezTo>
                <a:cubicBezTo>
                  <a:pt x="11444" y="29257"/>
                  <a:pt x="11268" y="29193"/>
                  <a:pt x="11105" y="29131"/>
                </a:cubicBezTo>
                <a:cubicBezTo>
                  <a:pt x="11080" y="29131"/>
                  <a:pt x="11066" y="29131"/>
                  <a:pt x="11054" y="29143"/>
                </a:cubicBezTo>
                <a:cubicBezTo>
                  <a:pt x="10966" y="29118"/>
                  <a:pt x="10890" y="29081"/>
                  <a:pt x="10803" y="29030"/>
                </a:cubicBezTo>
                <a:cubicBezTo>
                  <a:pt x="10795" y="29027"/>
                  <a:pt x="10788" y="29026"/>
                  <a:pt x="10781" y="29026"/>
                </a:cubicBezTo>
                <a:cubicBezTo>
                  <a:pt x="10732" y="29026"/>
                  <a:pt x="10708" y="29096"/>
                  <a:pt x="10753" y="29118"/>
                </a:cubicBezTo>
                <a:cubicBezTo>
                  <a:pt x="10853" y="29168"/>
                  <a:pt x="10954" y="29219"/>
                  <a:pt x="11054" y="29257"/>
                </a:cubicBezTo>
                <a:cubicBezTo>
                  <a:pt x="11016" y="29269"/>
                  <a:pt x="10991" y="29319"/>
                  <a:pt x="11041" y="29344"/>
                </a:cubicBezTo>
                <a:cubicBezTo>
                  <a:pt x="11310" y="29468"/>
                  <a:pt x="11588" y="29561"/>
                  <a:pt x="11885" y="29606"/>
                </a:cubicBezTo>
                <a:lnTo>
                  <a:pt x="11885" y="29606"/>
                </a:lnTo>
                <a:cubicBezTo>
                  <a:pt x="11881" y="29606"/>
                  <a:pt x="11876" y="29607"/>
                  <a:pt x="11871" y="29609"/>
                </a:cubicBezTo>
                <a:cubicBezTo>
                  <a:pt x="11839" y="29617"/>
                  <a:pt x="11806" y="29620"/>
                  <a:pt x="11774" y="29620"/>
                </a:cubicBezTo>
                <a:cubicBezTo>
                  <a:pt x="11656" y="29620"/>
                  <a:pt x="11542" y="29576"/>
                  <a:pt x="11444" y="29546"/>
                </a:cubicBezTo>
                <a:cubicBezTo>
                  <a:pt x="11281" y="29483"/>
                  <a:pt x="11130" y="29420"/>
                  <a:pt x="10991" y="29357"/>
                </a:cubicBezTo>
                <a:cubicBezTo>
                  <a:pt x="10981" y="29350"/>
                  <a:pt x="10971" y="29347"/>
                  <a:pt x="10963" y="29347"/>
                </a:cubicBezTo>
                <a:cubicBezTo>
                  <a:pt x="10941" y="29347"/>
                  <a:pt x="10925" y="29368"/>
                  <a:pt x="10916" y="29395"/>
                </a:cubicBezTo>
                <a:cubicBezTo>
                  <a:pt x="9683" y="28866"/>
                  <a:pt x="4893" y="26817"/>
                  <a:pt x="3697" y="26365"/>
                </a:cubicBezTo>
                <a:cubicBezTo>
                  <a:pt x="3509" y="26289"/>
                  <a:pt x="3333" y="26214"/>
                  <a:pt x="3182" y="26125"/>
                </a:cubicBezTo>
                <a:lnTo>
                  <a:pt x="3182" y="26125"/>
                </a:lnTo>
                <a:cubicBezTo>
                  <a:pt x="3546" y="26301"/>
                  <a:pt x="3912" y="26440"/>
                  <a:pt x="4289" y="26566"/>
                </a:cubicBezTo>
                <a:cubicBezTo>
                  <a:pt x="4293" y="26566"/>
                  <a:pt x="4297" y="26567"/>
                  <a:pt x="4300" y="26567"/>
                </a:cubicBezTo>
                <a:cubicBezTo>
                  <a:pt x="4354" y="26567"/>
                  <a:pt x="4372" y="26489"/>
                  <a:pt x="4314" y="26465"/>
                </a:cubicBezTo>
                <a:cubicBezTo>
                  <a:pt x="4150" y="26415"/>
                  <a:pt x="3974" y="26351"/>
                  <a:pt x="3811" y="26289"/>
                </a:cubicBezTo>
                <a:cubicBezTo>
                  <a:pt x="3823" y="26264"/>
                  <a:pt x="3811" y="26226"/>
                  <a:pt x="3786" y="26214"/>
                </a:cubicBezTo>
                <a:cubicBezTo>
                  <a:pt x="3546" y="26138"/>
                  <a:pt x="3333" y="26038"/>
                  <a:pt x="3119" y="25924"/>
                </a:cubicBezTo>
                <a:lnTo>
                  <a:pt x="3119" y="25924"/>
                </a:lnTo>
                <a:cubicBezTo>
                  <a:pt x="3124" y="25926"/>
                  <a:pt x="3128" y="25927"/>
                  <a:pt x="3133" y="25927"/>
                </a:cubicBezTo>
                <a:cubicBezTo>
                  <a:pt x="3152" y="25927"/>
                  <a:pt x="3169" y="25905"/>
                  <a:pt x="3169" y="25874"/>
                </a:cubicBezTo>
                <a:cubicBezTo>
                  <a:pt x="3270" y="25924"/>
                  <a:pt x="3370" y="25974"/>
                  <a:pt x="3471" y="26012"/>
                </a:cubicBezTo>
                <a:cubicBezTo>
                  <a:pt x="3478" y="26016"/>
                  <a:pt x="3486" y="26017"/>
                  <a:pt x="3493" y="26017"/>
                </a:cubicBezTo>
                <a:cubicBezTo>
                  <a:pt x="3510" y="26017"/>
                  <a:pt x="3525" y="26009"/>
                  <a:pt x="3534" y="25999"/>
                </a:cubicBezTo>
                <a:cubicBezTo>
                  <a:pt x="3924" y="26150"/>
                  <a:pt x="4314" y="26301"/>
                  <a:pt x="4703" y="26440"/>
                </a:cubicBezTo>
                <a:cubicBezTo>
                  <a:pt x="4710" y="26443"/>
                  <a:pt x="4715" y="26444"/>
                  <a:pt x="4721" y="26444"/>
                </a:cubicBezTo>
                <a:cubicBezTo>
                  <a:pt x="4759" y="26444"/>
                  <a:pt x="4773" y="26373"/>
                  <a:pt x="4729" y="26351"/>
                </a:cubicBezTo>
                <a:cubicBezTo>
                  <a:pt x="4251" y="26175"/>
                  <a:pt x="3786" y="25987"/>
                  <a:pt x="3320" y="25798"/>
                </a:cubicBezTo>
                <a:cubicBezTo>
                  <a:pt x="3320" y="25786"/>
                  <a:pt x="3308" y="25761"/>
                  <a:pt x="3283" y="25761"/>
                </a:cubicBezTo>
                <a:cubicBezTo>
                  <a:pt x="3094" y="25711"/>
                  <a:pt x="2906" y="25635"/>
                  <a:pt x="2730" y="25535"/>
                </a:cubicBezTo>
                <a:lnTo>
                  <a:pt x="2679" y="25535"/>
                </a:lnTo>
                <a:cubicBezTo>
                  <a:pt x="2629" y="25509"/>
                  <a:pt x="2579" y="25496"/>
                  <a:pt x="2528" y="25471"/>
                </a:cubicBezTo>
                <a:cubicBezTo>
                  <a:pt x="2528" y="25459"/>
                  <a:pt x="2528" y="25459"/>
                  <a:pt x="2540" y="25446"/>
                </a:cubicBezTo>
                <a:lnTo>
                  <a:pt x="2540" y="25434"/>
                </a:lnTo>
                <a:lnTo>
                  <a:pt x="2566" y="25434"/>
                </a:lnTo>
                <a:cubicBezTo>
                  <a:pt x="2579" y="25446"/>
                  <a:pt x="2591" y="25459"/>
                  <a:pt x="2604" y="25459"/>
                </a:cubicBezTo>
                <a:cubicBezTo>
                  <a:pt x="2641" y="25471"/>
                  <a:pt x="2679" y="25496"/>
                  <a:pt x="2730" y="25509"/>
                </a:cubicBezTo>
                <a:cubicBezTo>
                  <a:pt x="2730" y="25521"/>
                  <a:pt x="2742" y="25535"/>
                  <a:pt x="2767" y="25547"/>
                </a:cubicBezTo>
                <a:cubicBezTo>
                  <a:pt x="2931" y="25597"/>
                  <a:pt x="3082" y="25660"/>
                  <a:pt x="3245" y="25711"/>
                </a:cubicBezTo>
                <a:cubicBezTo>
                  <a:pt x="3251" y="25714"/>
                  <a:pt x="3258" y="25715"/>
                  <a:pt x="3265" y="25715"/>
                </a:cubicBezTo>
                <a:cubicBezTo>
                  <a:pt x="3282" y="25715"/>
                  <a:pt x="3298" y="25704"/>
                  <a:pt x="3308" y="25685"/>
                </a:cubicBezTo>
                <a:cubicBezTo>
                  <a:pt x="3396" y="25723"/>
                  <a:pt x="3484" y="25748"/>
                  <a:pt x="3572" y="25786"/>
                </a:cubicBezTo>
                <a:lnTo>
                  <a:pt x="3597" y="25786"/>
                </a:lnTo>
                <a:cubicBezTo>
                  <a:pt x="3660" y="25811"/>
                  <a:pt x="3710" y="25836"/>
                  <a:pt x="3773" y="25874"/>
                </a:cubicBezTo>
                <a:cubicBezTo>
                  <a:pt x="3779" y="25877"/>
                  <a:pt x="3785" y="25878"/>
                  <a:pt x="3791" y="25878"/>
                </a:cubicBezTo>
                <a:cubicBezTo>
                  <a:pt x="3834" y="25878"/>
                  <a:pt x="3867" y="25808"/>
                  <a:pt x="3823" y="25786"/>
                </a:cubicBezTo>
                <a:cubicBezTo>
                  <a:pt x="3672" y="25711"/>
                  <a:pt x="3534" y="25635"/>
                  <a:pt x="3384" y="25572"/>
                </a:cubicBezTo>
                <a:cubicBezTo>
                  <a:pt x="3396" y="25560"/>
                  <a:pt x="3396" y="25547"/>
                  <a:pt x="3409" y="25547"/>
                </a:cubicBezTo>
                <a:lnTo>
                  <a:pt x="3409" y="25535"/>
                </a:lnTo>
                <a:cubicBezTo>
                  <a:pt x="3597" y="25622"/>
                  <a:pt x="3798" y="25711"/>
                  <a:pt x="3987" y="25798"/>
                </a:cubicBezTo>
                <a:cubicBezTo>
                  <a:pt x="3996" y="25802"/>
                  <a:pt x="4004" y="25803"/>
                  <a:pt x="4012" y="25803"/>
                </a:cubicBezTo>
                <a:cubicBezTo>
                  <a:pt x="4061" y="25803"/>
                  <a:pt x="4091" y="25743"/>
                  <a:pt x="4037" y="25711"/>
                </a:cubicBezTo>
                <a:cubicBezTo>
                  <a:pt x="3823" y="25622"/>
                  <a:pt x="3610" y="25521"/>
                  <a:pt x="3396" y="25421"/>
                </a:cubicBezTo>
                <a:cubicBezTo>
                  <a:pt x="3409" y="25409"/>
                  <a:pt x="3396" y="25396"/>
                  <a:pt x="3396" y="25384"/>
                </a:cubicBezTo>
                <a:cubicBezTo>
                  <a:pt x="3396" y="25371"/>
                  <a:pt x="3409" y="25371"/>
                  <a:pt x="3409" y="25358"/>
                </a:cubicBezTo>
                <a:cubicBezTo>
                  <a:pt x="3685" y="25496"/>
                  <a:pt x="3949" y="25635"/>
                  <a:pt x="4226" y="25761"/>
                </a:cubicBezTo>
                <a:cubicBezTo>
                  <a:pt x="4234" y="25767"/>
                  <a:pt x="4243" y="25770"/>
                  <a:pt x="4251" y="25770"/>
                </a:cubicBezTo>
                <a:cubicBezTo>
                  <a:pt x="4290" y="25770"/>
                  <a:pt x="4318" y="25706"/>
                  <a:pt x="4276" y="25685"/>
                </a:cubicBezTo>
                <a:cubicBezTo>
                  <a:pt x="3987" y="25535"/>
                  <a:pt x="3697" y="25396"/>
                  <a:pt x="3409" y="25258"/>
                </a:cubicBezTo>
                <a:cubicBezTo>
                  <a:pt x="3409" y="25245"/>
                  <a:pt x="3396" y="25245"/>
                  <a:pt x="3396" y="25245"/>
                </a:cubicBezTo>
                <a:cubicBezTo>
                  <a:pt x="3421" y="25245"/>
                  <a:pt x="3446" y="25258"/>
                  <a:pt x="3471" y="25258"/>
                </a:cubicBezTo>
                <a:cubicBezTo>
                  <a:pt x="3496" y="25258"/>
                  <a:pt x="3509" y="25258"/>
                  <a:pt x="3521" y="25245"/>
                </a:cubicBezTo>
                <a:cubicBezTo>
                  <a:pt x="3647" y="25308"/>
                  <a:pt x="3773" y="25384"/>
                  <a:pt x="3912" y="25446"/>
                </a:cubicBezTo>
                <a:cubicBezTo>
                  <a:pt x="3916" y="25448"/>
                  <a:pt x="3922" y="25450"/>
                  <a:pt x="3927" y="25450"/>
                </a:cubicBezTo>
                <a:cubicBezTo>
                  <a:pt x="3950" y="25450"/>
                  <a:pt x="3974" y="25429"/>
                  <a:pt x="3974" y="25409"/>
                </a:cubicBezTo>
                <a:cubicBezTo>
                  <a:pt x="4527" y="25622"/>
                  <a:pt x="5094" y="25823"/>
                  <a:pt x="5647" y="26024"/>
                </a:cubicBezTo>
                <a:cubicBezTo>
                  <a:pt x="5860" y="26100"/>
                  <a:pt x="6062" y="26175"/>
                  <a:pt x="6276" y="26239"/>
                </a:cubicBezTo>
                <a:cubicBezTo>
                  <a:pt x="6283" y="26242"/>
                  <a:pt x="6289" y="26243"/>
                  <a:pt x="6295" y="26243"/>
                </a:cubicBezTo>
                <a:cubicBezTo>
                  <a:pt x="6340" y="26243"/>
                  <a:pt x="6346" y="26162"/>
                  <a:pt x="6301" y="26150"/>
                </a:cubicBezTo>
                <a:cubicBezTo>
                  <a:pt x="5572" y="25899"/>
                  <a:pt x="4854" y="25647"/>
                  <a:pt x="4150" y="25371"/>
                </a:cubicBezTo>
                <a:cubicBezTo>
                  <a:pt x="3974" y="25308"/>
                  <a:pt x="3786" y="25233"/>
                  <a:pt x="3610" y="25169"/>
                </a:cubicBezTo>
                <a:cubicBezTo>
                  <a:pt x="3622" y="25157"/>
                  <a:pt x="3622" y="25144"/>
                  <a:pt x="3622" y="25132"/>
                </a:cubicBezTo>
                <a:lnTo>
                  <a:pt x="3622" y="25107"/>
                </a:lnTo>
                <a:cubicBezTo>
                  <a:pt x="3697" y="25132"/>
                  <a:pt x="3761" y="25144"/>
                  <a:pt x="3836" y="25169"/>
                </a:cubicBezTo>
                <a:cubicBezTo>
                  <a:pt x="3840" y="25170"/>
                  <a:pt x="3845" y="25171"/>
                  <a:pt x="3848" y="25171"/>
                </a:cubicBezTo>
                <a:cubicBezTo>
                  <a:pt x="3902" y="25171"/>
                  <a:pt x="3920" y="25092"/>
                  <a:pt x="3861" y="25069"/>
                </a:cubicBezTo>
                <a:cubicBezTo>
                  <a:pt x="3873" y="25069"/>
                  <a:pt x="3899" y="25069"/>
                  <a:pt x="3899" y="25057"/>
                </a:cubicBezTo>
                <a:close/>
                <a:moveTo>
                  <a:pt x="12047" y="29596"/>
                </a:moveTo>
                <a:cubicBezTo>
                  <a:pt x="12060" y="29609"/>
                  <a:pt x="12086" y="29609"/>
                  <a:pt x="12098" y="29621"/>
                </a:cubicBezTo>
                <a:cubicBezTo>
                  <a:pt x="12047" y="29646"/>
                  <a:pt x="11985" y="29659"/>
                  <a:pt x="11922" y="29671"/>
                </a:cubicBezTo>
                <a:cubicBezTo>
                  <a:pt x="11931" y="29644"/>
                  <a:pt x="11920" y="29616"/>
                  <a:pt x="11898" y="29608"/>
                </a:cubicBezTo>
                <a:lnTo>
                  <a:pt x="11898" y="29608"/>
                </a:lnTo>
                <a:cubicBezTo>
                  <a:pt x="11931" y="29613"/>
                  <a:pt x="11964" y="29617"/>
                  <a:pt x="11997" y="29621"/>
                </a:cubicBezTo>
                <a:cubicBezTo>
                  <a:pt x="12001" y="29624"/>
                  <a:pt x="12005" y="29626"/>
                  <a:pt x="12010" y="29626"/>
                </a:cubicBezTo>
                <a:cubicBezTo>
                  <a:pt x="12023" y="29626"/>
                  <a:pt x="12039" y="29614"/>
                  <a:pt x="12047" y="29596"/>
                </a:cubicBezTo>
                <a:close/>
                <a:moveTo>
                  <a:pt x="18503" y="1"/>
                </a:moveTo>
                <a:cubicBezTo>
                  <a:pt x="18137" y="1"/>
                  <a:pt x="17887" y="187"/>
                  <a:pt x="17770" y="346"/>
                </a:cubicBezTo>
                <a:cubicBezTo>
                  <a:pt x="17606" y="585"/>
                  <a:pt x="17518" y="1050"/>
                  <a:pt x="17845" y="1516"/>
                </a:cubicBezTo>
                <a:cubicBezTo>
                  <a:pt x="17832" y="1516"/>
                  <a:pt x="17832" y="1516"/>
                  <a:pt x="17820" y="1528"/>
                </a:cubicBezTo>
                <a:cubicBezTo>
                  <a:pt x="17791" y="1566"/>
                  <a:pt x="17755" y="1604"/>
                  <a:pt x="17723" y="1643"/>
                </a:cubicBezTo>
                <a:lnTo>
                  <a:pt x="17723" y="1643"/>
                </a:lnTo>
                <a:cubicBezTo>
                  <a:pt x="17731" y="1630"/>
                  <a:pt x="17738" y="1616"/>
                  <a:pt x="17744" y="1603"/>
                </a:cubicBezTo>
                <a:cubicBezTo>
                  <a:pt x="17756" y="1578"/>
                  <a:pt x="17756" y="1566"/>
                  <a:pt x="17731" y="1553"/>
                </a:cubicBezTo>
                <a:lnTo>
                  <a:pt x="17770" y="1516"/>
                </a:lnTo>
                <a:cubicBezTo>
                  <a:pt x="17809" y="1476"/>
                  <a:pt x="17771" y="1429"/>
                  <a:pt x="17734" y="1429"/>
                </a:cubicBezTo>
                <a:cubicBezTo>
                  <a:pt x="17724" y="1429"/>
                  <a:pt x="17714" y="1432"/>
                  <a:pt x="17706" y="1440"/>
                </a:cubicBezTo>
                <a:cubicBezTo>
                  <a:pt x="17518" y="1642"/>
                  <a:pt x="17342" y="1855"/>
                  <a:pt x="17191" y="2081"/>
                </a:cubicBezTo>
                <a:cubicBezTo>
                  <a:pt x="17165" y="2124"/>
                  <a:pt x="17197" y="2155"/>
                  <a:pt x="17232" y="2155"/>
                </a:cubicBezTo>
                <a:cubicBezTo>
                  <a:pt x="17249" y="2155"/>
                  <a:pt x="17267" y="2148"/>
                  <a:pt x="17279" y="2132"/>
                </a:cubicBezTo>
                <a:cubicBezTo>
                  <a:pt x="17279" y="2132"/>
                  <a:pt x="17279" y="2120"/>
                  <a:pt x="17292" y="2120"/>
                </a:cubicBezTo>
                <a:lnTo>
                  <a:pt x="17304" y="2120"/>
                </a:lnTo>
                <a:cubicBezTo>
                  <a:pt x="17128" y="2321"/>
                  <a:pt x="16952" y="2509"/>
                  <a:pt x="16776" y="2710"/>
                </a:cubicBezTo>
                <a:cubicBezTo>
                  <a:pt x="16764" y="2723"/>
                  <a:pt x="16750" y="2735"/>
                  <a:pt x="16764" y="2748"/>
                </a:cubicBezTo>
                <a:cubicBezTo>
                  <a:pt x="16713" y="2786"/>
                  <a:pt x="16675" y="2836"/>
                  <a:pt x="16638" y="2886"/>
                </a:cubicBezTo>
                <a:cubicBezTo>
                  <a:pt x="16599" y="2915"/>
                  <a:pt x="16634" y="2966"/>
                  <a:pt x="16670" y="2966"/>
                </a:cubicBezTo>
                <a:cubicBezTo>
                  <a:pt x="16680" y="2966"/>
                  <a:pt x="16691" y="2961"/>
                  <a:pt x="16700" y="2949"/>
                </a:cubicBezTo>
                <a:cubicBezTo>
                  <a:pt x="16926" y="2710"/>
                  <a:pt x="17153" y="2472"/>
                  <a:pt x="17367" y="2232"/>
                </a:cubicBezTo>
                <a:cubicBezTo>
                  <a:pt x="17378" y="2238"/>
                  <a:pt x="17388" y="2241"/>
                  <a:pt x="17399" y="2241"/>
                </a:cubicBezTo>
                <a:cubicBezTo>
                  <a:pt x="17413" y="2241"/>
                  <a:pt x="17428" y="2235"/>
                  <a:pt x="17443" y="2220"/>
                </a:cubicBezTo>
                <a:cubicBezTo>
                  <a:pt x="17530" y="2069"/>
                  <a:pt x="17644" y="1918"/>
                  <a:pt x="17770" y="1793"/>
                </a:cubicBezTo>
                <a:cubicBezTo>
                  <a:pt x="17782" y="1767"/>
                  <a:pt x="17782" y="1754"/>
                  <a:pt x="17770" y="1742"/>
                </a:cubicBezTo>
                <a:cubicBezTo>
                  <a:pt x="17807" y="1692"/>
                  <a:pt x="17845" y="1654"/>
                  <a:pt x="17882" y="1603"/>
                </a:cubicBezTo>
                <a:cubicBezTo>
                  <a:pt x="17895" y="1591"/>
                  <a:pt x="17895" y="1591"/>
                  <a:pt x="17895" y="1578"/>
                </a:cubicBezTo>
                <a:cubicBezTo>
                  <a:pt x="17916" y="1599"/>
                  <a:pt x="17937" y="1630"/>
                  <a:pt x="17958" y="1654"/>
                </a:cubicBezTo>
                <a:lnTo>
                  <a:pt x="17958" y="1654"/>
                </a:lnTo>
                <a:cubicBezTo>
                  <a:pt x="17954" y="1651"/>
                  <a:pt x="17948" y="1649"/>
                  <a:pt x="17943" y="1649"/>
                </a:cubicBezTo>
                <a:cubicBezTo>
                  <a:pt x="17929" y="1649"/>
                  <a:pt x="17915" y="1658"/>
                  <a:pt x="17907" y="1679"/>
                </a:cubicBezTo>
                <a:cubicBezTo>
                  <a:pt x="17882" y="1717"/>
                  <a:pt x="17870" y="1742"/>
                  <a:pt x="17845" y="1779"/>
                </a:cubicBezTo>
                <a:cubicBezTo>
                  <a:pt x="17744" y="1893"/>
                  <a:pt x="17644" y="2019"/>
                  <a:pt x="17543" y="2145"/>
                </a:cubicBezTo>
                <a:cubicBezTo>
                  <a:pt x="17404" y="2296"/>
                  <a:pt x="17267" y="2459"/>
                  <a:pt x="17128" y="2609"/>
                </a:cubicBezTo>
                <a:cubicBezTo>
                  <a:pt x="17098" y="2649"/>
                  <a:pt x="17131" y="2697"/>
                  <a:pt x="17170" y="2697"/>
                </a:cubicBezTo>
                <a:cubicBezTo>
                  <a:pt x="17181" y="2697"/>
                  <a:pt x="17192" y="2693"/>
                  <a:pt x="17203" y="2685"/>
                </a:cubicBezTo>
                <a:cubicBezTo>
                  <a:pt x="17216" y="2673"/>
                  <a:pt x="17216" y="2660"/>
                  <a:pt x="17228" y="2648"/>
                </a:cubicBezTo>
                <a:cubicBezTo>
                  <a:pt x="17239" y="2653"/>
                  <a:pt x="17249" y="2656"/>
                  <a:pt x="17259" y="2656"/>
                </a:cubicBezTo>
                <a:cubicBezTo>
                  <a:pt x="17274" y="2656"/>
                  <a:pt x="17289" y="2649"/>
                  <a:pt x="17304" y="2635"/>
                </a:cubicBezTo>
                <a:cubicBezTo>
                  <a:pt x="17342" y="2572"/>
                  <a:pt x="17379" y="2522"/>
                  <a:pt x="17430" y="2459"/>
                </a:cubicBezTo>
                <a:cubicBezTo>
                  <a:pt x="17435" y="2464"/>
                  <a:pt x="17440" y="2467"/>
                  <a:pt x="17446" y="2467"/>
                </a:cubicBezTo>
                <a:cubicBezTo>
                  <a:pt x="17453" y="2467"/>
                  <a:pt x="17460" y="2461"/>
                  <a:pt x="17468" y="2446"/>
                </a:cubicBezTo>
                <a:cubicBezTo>
                  <a:pt x="17631" y="2283"/>
                  <a:pt x="17782" y="2094"/>
                  <a:pt x="17895" y="1893"/>
                </a:cubicBezTo>
                <a:cubicBezTo>
                  <a:pt x="17920" y="1868"/>
                  <a:pt x="17933" y="1843"/>
                  <a:pt x="17958" y="1830"/>
                </a:cubicBezTo>
                <a:cubicBezTo>
                  <a:pt x="17971" y="1818"/>
                  <a:pt x="17971" y="1805"/>
                  <a:pt x="17971" y="1793"/>
                </a:cubicBezTo>
                <a:cubicBezTo>
                  <a:pt x="17983" y="1779"/>
                  <a:pt x="17983" y="1767"/>
                  <a:pt x="17996" y="1754"/>
                </a:cubicBezTo>
                <a:cubicBezTo>
                  <a:pt x="18008" y="1729"/>
                  <a:pt x="18008" y="1717"/>
                  <a:pt x="18008" y="1704"/>
                </a:cubicBezTo>
                <a:lnTo>
                  <a:pt x="18021" y="1717"/>
                </a:lnTo>
                <a:cubicBezTo>
                  <a:pt x="18021" y="1717"/>
                  <a:pt x="18033" y="1717"/>
                  <a:pt x="18033" y="1729"/>
                </a:cubicBezTo>
                <a:lnTo>
                  <a:pt x="18083" y="1779"/>
                </a:lnTo>
                <a:cubicBezTo>
                  <a:pt x="17593" y="2333"/>
                  <a:pt x="17116" y="2899"/>
                  <a:pt x="16638" y="3452"/>
                </a:cubicBezTo>
                <a:cubicBezTo>
                  <a:pt x="16499" y="3615"/>
                  <a:pt x="16361" y="3766"/>
                  <a:pt x="16222" y="3930"/>
                </a:cubicBezTo>
                <a:cubicBezTo>
                  <a:pt x="16195" y="3968"/>
                  <a:pt x="16222" y="4011"/>
                  <a:pt x="16253" y="4011"/>
                </a:cubicBezTo>
                <a:cubicBezTo>
                  <a:pt x="16264" y="4011"/>
                  <a:pt x="16276" y="4006"/>
                  <a:pt x="16286" y="3993"/>
                </a:cubicBezTo>
                <a:cubicBezTo>
                  <a:pt x="16776" y="3439"/>
                  <a:pt x="17267" y="2874"/>
                  <a:pt x="17756" y="2308"/>
                </a:cubicBezTo>
                <a:cubicBezTo>
                  <a:pt x="17868" y="2173"/>
                  <a:pt x="17991" y="2036"/>
                  <a:pt x="18102" y="1901"/>
                </a:cubicBezTo>
                <a:lnTo>
                  <a:pt x="18102" y="1901"/>
                </a:lnTo>
                <a:cubicBezTo>
                  <a:pt x="18093" y="1915"/>
                  <a:pt x="18088" y="1935"/>
                  <a:pt x="18109" y="1956"/>
                </a:cubicBezTo>
                <a:cubicBezTo>
                  <a:pt x="18096" y="1956"/>
                  <a:pt x="18096" y="1969"/>
                  <a:pt x="18083" y="1981"/>
                </a:cubicBezTo>
                <a:cubicBezTo>
                  <a:pt x="18058" y="2006"/>
                  <a:pt x="18046" y="2031"/>
                  <a:pt x="18021" y="2044"/>
                </a:cubicBezTo>
                <a:cubicBezTo>
                  <a:pt x="17983" y="2094"/>
                  <a:pt x="17946" y="2132"/>
                  <a:pt x="17907" y="2182"/>
                </a:cubicBezTo>
                <a:cubicBezTo>
                  <a:pt x="17832" y="2270"/>
                  <a:pt x="17744" y="2371"/>
                  <a:pt x="17669" y="2459"/>
                </a:cubicBezTo>
                <a:cubicBezTo>
                  <a:pt x="17641" y="2496"/>
                  <a:pt x="17668" y="2540"/>
                  <a:pt x="17699" y="2540"/>
                </a:cubicBezTo>
                <a:cubicBezTo>
                  <a:pt x="17710" y="2540"/>
                  <a:pt x="17722" y="2535"/>
                  <a:pt x="17731" y="2522"/>
                </a:cubicBezTo>
                <a:lnTo>
                  <a:pt x="18033" y="2182"/>
                </a:lnTo>
                <a:cubicBezTo>
                  <a:pt x="18046" y="2170"/>
                  <a:pt x="18058" y="2145"/>
                  <a:pt x="18083" y="2132"/>
                </a:cubicBezTo>
                <a:lnTo>
                  <a:pt x="18083" y="2132"/>
                </a:lnTo>
                <a:cubicBezTo>
                  <a:pt x="17731" y="2572"/>
                  <a:pt x="17379" y="3012"/>
                  <a:pt x="17027" y="3465"/>
                </a:cubicBezTo>
                <a:cubicBezTo>
                  <a:pt x="16999" y="3494"/>
                  <a:pt x="17028" y="3545"/>
                  <a:pt x="17061" y="3545"/>
                </a:cubicBezTo>
                <a:cubicBezTo>
                  <a:pt x="17071" y="3545"/>
                  <a:pt x="17081" y="3540"/>
                  <a:pt x="17090" y="3528"/>
                </a:cubicBezTo>
                <a:cubicBezTo>
                  <a:pt x="17317" y="3251"/>
                  <a:pt x="17530" y="2975"/>
                  <a:pt x="17744" y="2710"/>
                </a:cubicBezTo>
                <a:cubicBezTo>
                  <a:pt x="17752" y="2726"/>
                  <a:pt x="17775" y="2742"/>
                  <a:pt x="17797" y="2742"/>
                </a:cubicBezTo>
                <a:cubicBezTo>
                  <a:pt x="17810" y="2742"/>
                  <a:pt x="17823" y="2737"/>
                  <a:pt x="17832" y="2723"/>
                </a:cubicBezTo>
                <a:cubicBezTo>
                  <a:pt x="17870" y="2698"/>
                  <a:pt x="17895" y="2660"/>
                  <a:pt x="17933" y="2623"/>
                </a:cubicBezTo>
                <a:lnTo>
                  <a:pt x="17933" y="2623"/>
                </a:lnTo>
                <a:cubicBezTo>
                  <a:pt x="17907" y="2660"/>
                  <a:pt x="17882" y="2685"/>
                  <a:pt x="17857" y="2723"/>
                </a:cubicBezTo>
                <a:cubicBezTo>
                  <a:pt x="17845" y="2748"/>
                  <a:pt x="17857" y="2773"/>
                  <a:pt x="17870" y="2786"/>
                </a:cubicBezTo>
                <a:lnTo>
                  <a:pt x="15959" y="5490"/>
                </a:lnTo>
                <a:cubicBezTo>
                  <a:pt x="15946" y="5515"/>
                  <a:pt x="15632" y="5968"/>
                  <a:pt x="15808" y="6558"/>
                </a:cubicBezTo>
                <a:lnTo>
                  <a:pt x="15644" y="6407"/>
                </a:lnTo>
                <a:cubicBezTo>
                  <a:pt x="15657" y="6395"/>
                  <a:pt x="15657" y="6395"/>
                  <a:pt x="15657" y="6382"/>
                </a:cubicBezTo>
                <a:cubicBezTo>
                  <a:pt x="15644" y="6194"/>
                  <a:pt x="15657" y="6018"/>
                  <a:pt x="15707" y="5842"/>
                </a:cubicBezTo>
                <a:cubicBezTo>
                  <a:pt x="15722" y="5804"/>
                  <a:pt x="15693" y="5780"/>
                  <a:pt x="15663" y="5780"/>
                </a:cubicBezTo>
                <a:cubicBezTo>
                  <a:pt x="15644" y="5780"/>
                  <a:pt x="15624" y="5791"/>
                  <a:pt x="15619" y="5817"/>
                </a:cubicBezTo>
                <a:cubicBezTo>
                  <a:pt x="15581" y="5917"/>
                  <a:pt x="15568" y="6018"/>
                  <a:pt x="15556" y="6118"/>
                </a:cubicBezTo>
                <a:cubicBezTo>
                  <a:pt x="15556" y="6030"/>
                  <a:pt x="15581" y="5942"/>
                  <a:pt x="15594" y="5867"/>
                </a:cubicBezTo>
                <a:cubicBezTo>
                  <a:pt x="15619" y="5703"/>
                  <a:pt x="15657" y="5552"/>
                  <a:pt x="15744" y="5414"/>
                </a:cubicBezTo>
                <a:cubicBezTo>
                  <a:pt x="15820" y="5263"/>
                  <a:pt x="15920" y="5138"/>
                  <a:pt x="16021" y="4999"/>
                </a:cubicBezTo>
                <a:cubicBezTo>
                  <a:pt x="16122" y="4848"/>
                  <a:pt x="16210" y="4710"/>
                  <a:pt x="16311" y="4559"/>
                </a:cubicBezTo>
                <a:cubicBezTo>
                  <a:pt x="16336" y="4526"/>
                  <a:pt x="16305" y="4492"/>
                  <a:pt x="16270" y="4492"/>
                </a:cubicBezTo>
                <a:cubicBezTo>
                  <a:pt x="16253" y="4492"/>
                  <a:pt x="16235" y="4500"/>
                  <a:pt x="16222" y="4521"/>
                </a:cubicBezTo>
                <a:cubicBezTo>
                  <a:pt x="16122" y="4672"/>
                  <a:pt x="16009" y="4836"/>
                  <a:pt x="15895" y="4999"/>
                </a:cubicBezTo>
                <a:cubicBezTo>
                  <a:pt x="15795" y="5138"/>
                  <a:pt x="15682" y="5288"/>
                  <a:pt x="15607" y="5451"/>
                </a:cubicBezTo>
                <a:cubicBezTo>
                  <a:pt x="15597" y="5471"/>
                  <a:pt x="15589" y="5492"/>
                  <a:pt x="15581" y="5512"/>
                </a:cubicBezTo>
                <a:lnTo>
                  <a:pt x="15581" y="5512"/>
                </a:lnTo>
                <a:cubicBezTo>
                  <a:pt x="15581" y="5488"/>
                  <a:pt x="15568" y="5465"/>
                  <a:pt x="15543" y="5465"/>
                </a:cubicBezTo>
                <a:cubicBezTo>
                  <a:pt x="15536" y="5461"/>
                  <a:pt x="15530" y="5459"/>
                  <a:pt x="15523" y="5459"/>
                </a:cubicBezTo>
                <a:cubicBezTo>
                  <a:pt x="15505" y="5459"/>
                  <a:pt x="15490" y="5471"/>
                  <a:pt x="15481" y="5490"/>
                </a:cubicBezTo>
                <a:cubicBezTo>
                  <a:pt x="15443" y="5590"/>
                  <a:pt x="15417" y="5691"/>
                  <a:pt x="15405" y="5804"/>
                </a:cubicBezTo>
                <a:cubicBezTo>
                  <a:pt x="15392" y="5728"/>
                  <a:pt x="15392" y="5666"/>
                  <a:pt x="15405" y="5590"/>
                </a:cubicBezTo>
                <a:cubicBezTo>
                  <a:pt x="15405" y="5565"/>
                  <a:pt x="15380" y="5540"/>
                  <a:pt x="15355" y="5540"/>
                </a:cubicBezTo>
                <a:cubicBezTo>
                  <a:pt x="15330" y="5540"/>
                  <a:pt x="15305" y="5565"/>
                  <a:pt x="15305" y="5590"/>
                </a:cubicBezTo>
                <a:cubicBezTo>
                  <a:pt x="15292" y="5766"/>
                  <a:pt x="15305" y="5942"/>
                  <a:pt x="15342" y="6105"/>
                </a:cubicBezTo>
                <a:lnTo>
                  <a:pt x="15065" y="5842"/>
                </a:lnTo>
                <a:cubicBezTo>
                  <a:pt x="15078" y="5829"/>
                  <a:pt x="15091" y="5817"/>
                  <a:pt x="15078" y="5804"/>
                </a:cubicBezTo>
                <a:cubicBezTo>
                  <a:pt x="15078" y="5797"/>
                  <a:pt x="15078" y="5792"/>
                  <a:pt x="15076" y="5787"/>
                </a:cubicBezTo>
                <a:lnTo>
                  <a:pt x="15076" y="5787"/>
                </a:lnTo>
                <a:cubicBezTo>
                  <a:pt x="15090" y="5821"/>
                  <a:pt x="15109" y="5850"/>
                  <a:pt x="15129" y="5879"/>
                </a:cubicBezTo>
                <a:cubicBezTo>
                  <a:pt x="15141" y="5892"/>
                  <a:pt x="15154" y="5892"/>
                  <a:pt x="15179" y="5892"/>
                </a:cubicBezTo>
                <a:cubicBezTo>
                  <a:pt x="15179" y="5917"/>
                  <a:pt x="15191" y="5929"/>
                  <a:pt x="15191" y="5942"/>
                </a:cubicBezTo>
                <a:cubicBezTo>
                  <a:pt x="15203" y="5963"/>
                  <a:pt x="15220" y="5971"/>
                  <a:pt x="15235" y="5971"/>
                </a:cubicBezTo>
                <a:cubicBezTo>
                  <a:pt x="15268" y="5971"/>
                  <a:pt x="15297" y="5934"/>
                  <a:pt x="15280" y="5892"/>
                </a:cubicBezTo>
                <a:cubicBezTo>
                  <a:pt x="15204" y="5753"/>
                  <a:pt x="15216" y="5590"/>
                  <a:pt x="15292" y="5451"/>
                </a:cubicBezTo>
                <a:cubicBezTo>
                  <a:pt x="15380" y="5288"/>
                  <a:pt x="15481" y="5124"/>
                  <a:pt x="15619" y="5012"/>
                </a:cubicBezTo>
                <a:cubicBezTo>
                  <a:pt x="15658" y="4982"/>
                  <a:pt x="15620" y="4937"/>
                  <a:pt x="15578" y="4937"/>
                </a:cubicBezTo>
                <a:cubicBezTo>
                  <a:pt x="15566" y="4937"/>
                  <a:pt x="15554" y="4940"/>
                  <a:pt x="15543" y="4948"/>
                </a:cubicBezTo>
                <a:cubicBezTo>
                  <a:pt x="15468" y="5012"/>
                  <a:pt x="15405" y="5099"/>
                  <a:pt x="15342" y="5188"/>
                </a:cubicBezTo>
                <a:cubicBezTo>
                  <a:pt x="15292" y="5263"/>
                  <a:pt x="15229" y="5351"/>
                  <a:pt x="15191" y="5439"/>
                </a:cubicBezTo>
                <a:cubicBezTo>
                  <a:pt x="15154" y="5515"/>
                  <a:pt x="15141" y="5577"/>
                  <a:pt x="15129" y="5653"/>
                </a:cubicBezTo>
                <a:cubicBezTo>
                  <a:pt x="15104" y="5565"/>
                  <a:pt x="15104" y="5465"/>
                  <a:pt x="15129" y="5376"/>
                </a:cubicBezTo>
                <a:cubicBezTo>
                  <a:pt x="15141" y="5339"/>
                  <a:pt x="15104" y="5314"/>
                  <a:pt x="15078" y="5314"/>
                </a:cubicBezTo>
                <a:cubicBezTo>
                  <a:pt x="15104" y="5225"/>
                  <a:pt x="15129" y="5150"/>
                  <a:pt x="15179" y="5074"/>
                </a:cubicBezTo>
                <a:cubicBezTo>
                  <a:pt x="15330" y="4798"/>
                  <a:pt x="15568" y="4571"/>
                  <a:pt x="15732" y="4295"/>
                </a:cubicBezTo>
                <a:cubicBezTo>
                  <a:pt x="15759" y="4259"/>
                  <a:pt x="15723" y="4223"/>
                  <a:pt x="15690" y="4223"/>
                </a:cubicBezTo>
                <a:cubicBezTo>
                  <a:pt x="15677" y="4223"/>
                  <a:pt x="15664" y="4230"/>
                  <a:pt x="15657" y="4244"/>
                </a:cubicBezTo>
                <a:cubicBezTo>
                  <a:pt x="15481" y="4534"/>
                  <a:pt x="15229" y="4772"/>
                  <a:pt x="15065" y="5062"/>
                </a:cubicBezTo>
                <a:cubicBezTo>
                  <a:pt x="15040" y="5112"/>
                  <a:pt x="15028" y="5163"/>
                  <a:pt x="15003" y="5213"/>
                </a:cubicBezTo>
                <a:cubicBezTo>
                  <a:pt x="15003" y="5200"/>
                  <a:pt x="14990" y="5188"/>
                  <a:pt x="14978" y="5188"/>
                </a:cubicBezTo>
                <a:cubicBezTo>
                  <a:pt x="14972" y="5182"/>
                  <a:pt x="14963" y="5179"/>
                  <a:pt x="14952" y="5179"/>
                </a:cubicBezTo>
                <a:cubicBezTo>
                  <a:pt x="14938" y="5179"/>
                  <a:pt x="14922" y="5185"/>
                  <a:pt x="14914" y="5200"/>
                </a:cubicBezTo>
                <a:cubicBezTo>
                  <a:pt x="14877" y="5301"/>
                  <a:pt x="14839" y="5389"/>
                  <a:pt x="14827" y="5490"/>
                </a:cubicBezTo>
                <a:cubicBezTo>
                  <a:pt x="14751" y="5175"/>
                  <a:pt x="14990" y="4898"/>
                  <a:pt x="15191" y="4672"/>
                </a:cubicBezTo>
                <a:cubicBezTo>
                  <a:pt x="15230" y="4643"/>
                  <a:pt x="15195" y="4593"/>
                  <a:pt x="15159" y="4593"/>
                </a:cubicBezTo>
                <a:cubicBezTo>
                  <a:pt x="15148" y="4593"/>
                  <a:pt x="15138" y="4598"/>
                  <a:pt x="15129" y="4609"/>
                </a:cubicBezTo>
                <a:cubicBezTo>
                  <a:pt x="14902" y="4848"/>
                  <a:pt x="14651" y="5150"/>
                  <a:pt x="14726" y="5477"/>
                </a:cubicBezTo>
                <a:cubicBezTo>
                  <a:pt x="14601" y="5200"/>
                  <a:pt x="14764" y="4798"/>
                  <a:pt x="14928" y="4621"/>
                </a:cubicBezTo>
                <a:cubicBezTo>
                  <a:pt x="15129" y="4420"/>
                  <a:pt x="17644" y="1491"/>
                  <a:pt x="17744" y="1365"/>
                </a:cubicBezTo>
                <a:lnTo>
                  <a:pt x="17669" y="1302"/>
                </a:lnTo>
                <a:cubicBezTo>
                  <a:pt x="17644" y="1327"/>
                  <a:pt x="15065" y="4358"/>
                  <a:pt x="14864" y="4559"/>
                </a:cubicBezTo>
                <a:cubicBezTo>
                  <a:pt x="14738" y="4685"/>
                  <a:pt x="14626" y="4923"/>
                  <a:pt x="14588" y="5163"/>
                </a:cubicBezTo>
                <a:lnTo>
                  <a:pt x="13972" y="4760"/>
                </a:lnTo>
                <a:lnTo>
                  <a:pt x="13934" y="4722"/>
                </a:lnTo>
                <a:lnTo>
                  <a:pt x="13569" y="5163"/>
                </a:lnTo>
                <a:cubicBezTo>
                  <a:pt x="13556" y="5163"/>
                  <a:pt x="13544" y="5163"/>
                  <a:pt x="13531" y="5175"/>
                </a:cubicBezTo>
                <a:cubicBezTo>
                  <a:pt x="13519" y="5188"/>
                  <a:pt x="13519" y="5200"/>
                  <a:pt x="13519" y="5225"/>
                </a:cubicBezTo>
                <a:lnTo>
                  <a:pt x="12902" y="5968"/>
                </a:lnTo>
                <a:cubicBezTo>
                  <a:pt x="12890" y="5980"/>
                  <a:pt x="12890" y="5980"/>
                  <a:pt x="12890" y="5993"/>
                </a:cubicBezTo>
                <a:lnTo>
                  <a:pt x="10954" y="8319"/>
                </a:lnTo>
                <a:lnTo>
                  <a:pt x="10941" y="8332"/>
                </a:lnTo>
                <a:lnTo>
                  <a:pt x="10941" y="8344"/>
                </a:lnTo>
                <a:lnTo>
                  <a:pt x="10916" y="8369"/>
                </a:lnTo>
                <a:cubicBezTo>
                  <a:pt x="10910" y="8363"/>
                  <a:pt x="10900" y="8360"/>
                  <a:pt x="10891" y="8360"/>
                </a:cubicBezTo>
                <a:cubicBezTo>
                  <a:pt x="10881" y="8360"/>
                  <a:pt x="10872" y="8363"/>
                  <a:pt x="10865" y="8369"/>
                </a:cubicBezTo>
                <a:cubicBezTo>
                  <a:pt x="10853" y="8394"/>
                  <a:pt x="10840" y="8419"/>
                  <a:pt x="10865" y="8432"/>
                </a:cubicBezTo>
                <a:lnTo>
                  <a:pt x="10551" y="8796"/>
                </a:lnTo>
                <a:lnTo>
                  <a:pt x="10551" y="8810"/>
                </a:lnTo>
                <a:lnTo>
                  <a:pt x="10236" y="9187"/>
                </a:lnTo>
                <a:cubicBezTo>
                  <a:pt x="10224" y="9187"/>
                  <a:pt x="10211" y="9187"/>
                  <a:pt x="10199" y="9199"/>
                </a:cubicBezTo>
                <a:cubicBezTo>
                  <a:pt x="10174" y="9212"/>
                  <a:pt x="10161" y="9237"/>
                  <a:pt x="10174" y="9262"/>
                </a:cubicBezTo>
                <a:lnTo>
                  <a:pt x="9294" y="10331"/>
                </a:lnTo>
                <a:cubicBezTo>
                  <a:pt x="9269" y="10344"/>
                  <a:pt x="9256" y="10356"/>
                  <a:pt x="9256" y="10381"/>
                </a:cubicBezTo>
                <a:lnTo>
                  <a:pt x="9004" y="10671"/>
                </a:lnTo>
                <a:lnTo>
                  <a:pt x="8979" y="10671"/>
                </a:lnTo>
                <a:cubicBezTo>
                  <a:pt x="8976" y="10669"/>
                  <a:pt x="8972" y="10669"/>
                  <a:pt x="8969" y="10669"/>
                </a:cubicBezTo>
                <a:cubicBezTo>
                  <a:pt x="8940" y="10669"/>
                  <a:pt x="8930" y="10723"/>
                  <a:pt x="8942" y="10746"/>
                </a:cubicBezTo>
                <a:lnTo>
                  <a:pt x="8828" y="10897"/>
                </a:lnTo>
                <a:cubicBezTo>
                  <a:pt x="8816" y="10897"/>
                  <a:pt x="8803" y="10909"/>
                  <a:pt x="8791" y="10909"/>
                </a:cubicBezTo>
                <a:cubicBezTo>
                  <a:pt x="8791" y="10922"/>
                  <a:pt x="8778" y="10934"/>
                  <a:pt x="8778" y="10947"/>
                </a:cubicBezTo>
                <a:lnTo>
                  <a:pt x="6905" y="13211"/>
                </a:lnTo>
                <a:lnTo>
                  <a:pt x="6603" y="13575"/>
                </a:lnTo>
                <a:cubicBezTo>
                  <a:pt x="6578" y="13575"/>
                  <a:pt x="6552" y="13588"/>
                  <a:pt x="6539" y="13600"/>
                </a:cubicBezTo>
                <a:cubicBezTo>
                  <a:pt x="6527" y="13613"/>
                  <a:pt x="6527" y="13638"/>
                  <a:pt x="6539" y="13650"/>
                </a:cubicBezTo>
                <a:lnTo>
                  <a:pt x="4968" y="15550"/>
                </a:lnTo>
                <a:cubicBezTo>
                  <a:pt x="4955" y="15550"/>
                  <a:pt x="4955" y="15550"/>
                  <a:pt x="4943" y="15562"/>
                </a:cubicBezTo>
                <a:cubicBezTo>
                  <a:pt x="4943" y="15562"/>
                  <a:pt x="4943" y="15575"/>
                  <a:pt x="4930" y="15587"/>
                </a:cubicBezTo>
                <a:lnTo>
                  <a:pt x="4125" y="16568"/>
                </a:lnTo>
                <a:cubicBezTo>
                  <a:pt x="4088" y="16568"/>
                  <a:pt x="4050" y="16606"/>
                  <a:pt x="4063" y="16631"/>
                </a:cubicBezTo>
                <a:lnTo>
                  <a:pt x="2893" y="18052"/>
                </a:lnTo>
                <a:lnTo>
                  <a:pt x="2881" y="18065"/>
                </a:lnTo>
                <a:lnTo>
                  <a:pt x="2616" y="18392"/>
                </a:lnTo>
                <a:lnTo>
                  <a:pt x="2591" y="18392"/>
                </a:lnTo>
                <a:cubicBezTo>
                  <a:pt x="2579" y="18404"/>
                  <a:pt x="2566" y="18429"/>
                  <a:pt x="2566" y="18442"/>
                </a:cubicBezTo>
                <a:lnTo>
                  <a:pt x="1170" y="20139"/>
                </a:lnTo>
                <a:cubicBezTo>
                  <a:pt x="1107" y="20077"/>
                  <a:pt x="994" y="19988"/>
                  <a:pt x="818" y="19938"/>
                </a:cubicBezTo>
                <a:cubicBezTo>
                  <a:pt x="809" y="19930"/>
                  <a:pt x="794" y="19921"/>
                  <a:pt x="777" y="19921"/>
                </a:cubicBezTo>
                <a:cubicBezTo>
                  <a:pt x="770" y="19921"/>
                  <a:pt x="762" y="19922"/>
                  <a:pt x="755" y="19926"/>
                </a:cubicBezTo>
                <a:cubicBezTo>
                  <a:pt x="717" y="19919"/>
                  <a:pt x="673" y="19916"/>
                  <a:pt x="626" y="19916"/>
                </a:cubicBezTo>
                <a:cubicBezTo>
                  <a:pt x="579" y="19916"/>
                  <a:pt x="528" y="19919"/>
                  <a:pt x="478" y="19926"/>
                </a:cubicBezTo>
                <a:cubicBezTo>
                  <a:pt x="340" y="19951"/>
                  <a:pt x="240" y="20014"/>
                  <a:pt x="164" y="20102"/>
                </a:cubicBezTo>
                <a:cubicBezTo>
                  <a:pt x="151" y="20114"/>
                  <a:pt x="139" y="20127"/>
                  <a:pt x="139" y="20152"/>
                </a:cubicBezTo>
                <a:cubicBezTo>
                  <a:pt x="139" y="20152"/>
                  <a:pt x="139" y="20164"/>
                  <a:pt x="126" y="20164"/>
                </a:cubicBezTo>
                <a:cubicBezTo>
                  <a:pt x="0" y="20416"/>
                  <a:pt x="51" y="20831"/>
                  <a:pt x="277" y="21346"/>
                </a:cubicBezTo>
                <a:cubicBezTo>
                  <a:pt x="617" y="22089"/>
                  <a:pt x="1937" y="25018"/>
                  <a:pt x="1950" y="25044"/>
                </a:cubicBezTo>
                <a:cubicBezTo>
                  <a:pt x="1950" y="25069"/>
                  <a:pt x="2063" y="25345"/>
                  <a:pt x="2403" y="25685"/>
                </a:cubicBezTo>
                <a:cubicBezTo>
                  <a:pt x="2666" y="25937"/>
                  <a:pt x="3069" y="26226"/>
                  <a:pt x="3660" y="26452"/>
                </a:cubicBezTo>
                <a:cubicBezTo>
                  <a:pt x="5030" y="26968"/>
                  <a:pt x="11105" y="29584"/>
                  <a:pt x="11167" y="29609"/>
                </a:cubicBezTo>
                <a:cubicBezTo>
                  <a:pt x="11175" y="29609"/>
                  <a:pt x="11473" y="29775"/>
                  <a:pt x="11807" y="29775"/>
                </a:cubicBezTo>
                <a:cubicBezTo>
                  <a:pt x="12025" y="29775"/>
                  <a:pt x="12259" y="29704"/>
                  <a:pt x="12438" y="29470"/>
                </a:cubicBezTo>
                <a:cubicBezTo>
                  <a:pt x="12790" y="29005"/>
                  <a:pt x="12274" y="28514"/>
                  <a:pt x="12136" y="28389"/>
                </a:cubicBezTo>
                <a:lnTo>
                  <a:pt x="12739" y="27471"/>
                </a:lnTo>
                <a:lnTo>
                  <a:pt x="12752" y="27471"/>
                </a:lnTo>
                <a:cubicBezTo>
                  <a:pt x="12777" y="27471"/>
                  <a:pt x="12802" y="27458"/>
                  <a:pt x="12802" y="27433"/>
                </a:cubicBezTo>
                <a:cubicBezTo>
                  <a:pt x="12815" y="27408"/>
                  <a:pt x="12802" y="27396"/>
                  <a:pt x="12790" y="27383"/>
                </a:cubicBezTo>
                <a:lnTo>
                  <a:pt x="12953" y="27131"/>
                </a:lnTo>
                <a:cubicBezTo>
                  <a:pt x="12966" y="27119"/>
                  <a:pt x="12978" y="27106"/>
                  <a:pt x="12978" y="27094"/>
                </a:cubicBezTo>
                <a:lnTo>
                  <a:pt x="13380" y="26477"/>
                </a:lnTo>
                <a:cubicBezTo>
                  <a:pt x="13419" y="26477"/>
                  <a:pt x="13444" y="26440"/>
                  <a:pt x="13431" y="26402"/>
                </a:cubicBezTo>
                <a:lnTo>
                  <a:pt x="14235" y="25169"/>
                </a:lnTo>
                <a:cubicBezTo>
                  <a:pt x="14261" y="25169"/>
                  <a:pt x="14286" y="25132"/>
                  <a:pt x="14274" y="25107"/>
                </a:cubicBezTo>
                <a:lnTo>
                  <a:pt x="15632" y="23006"/>
                </a:lnTo>
                <a:cubicBezTo>
                  <a:pt x="15657" y="23006"/>
                  <a:pt x="15669" y="22981"/>
                  <a:pt x="15669" y="22969"/>
                </a:cubicBezTo>
                <a:lnTo>
                  <a:pt x="15783" y="22793"/>
                </a:lnTo>
                <a:lnTo>
                  <a:pt x="15795" y="22780"/>
                </a:lnTo>
                <a:cubicBezTo>
                  <a:pt x="15808" y="22768"/>
                  <a:pt x="15808" y="22755"/>
                  <a:pt x="15808" y="22755"/>
                </a:cubicBezTo>
                <a:lnTo>
                  <a:pt x="16725" y="21334"/>
                </a:lnTo>
                <a:cubicBezTo>
                  <a:pt x="16729" y="21338"/>
                  <a:pt x="16733" y="21339"/>
                  <a:pt x="16738" y="21339"/>
                </a:cubicBezTo>
                <a:cubicBezTo>
                  <a:pt x="16751" y="21339"/>
                  <a:pt x="16767" y="21328"/>
                  <a:pt x="16776" y="21309"/>
                </a:cubicBezTo>
                <a:lnTo>
                  <a:pt x="16776" y="21271"/>
                </a:lnTo>
                <a:lnTo>
                  <a:pt x="17090" y="20781"/>
                </a:lnTo>
                <a:cubicBezTo>
                  <a:pt x="17090" y="20781"/>
                  <a:pt x="17103" y="20768"/>
                  <a:pt x="17103" y="20756"/>
                </a:cubicBezTo>
                <a:lnTo>
                  <a:pt x="17279" y="20479"/>
                </a:lnTo>
                <a:cubicBezTo>
                  <a:pt x="17292" y="20479"/>
                  <a:pt x="17317" y="20479"/>
                  <a:pt x="17317" y="20454"/>
                </a:cubicBezTo>
                <a:cubicBezTo>
                  <a:pt x="17329" y="20441"/>
                  <a:pt x="17329" y="20429"/>
                  <a:pt x="17317" y="20416"/>
                </a:cubicBezTo>
                <a:lnTo>
                  <a:pt x="18033" y="19334"/>
                </a:lnTo>
                <a:cubicBezTo>
                  <a:pt x="18058" y="19322"/>
                  <a:pt x="18083" y="19297"/>
                  <a:pt x="18071" y="19272"/>
                </a:cubicBezTo>
                <a:lnTo>
                  <a:pt x="18071" y="19259"/>
                </a:lnTo>
                <a:lnTo>
                  <a:pt x="18926" y="17951"/>
                </a:lnTo>
                <a:cubicBezTo>
                  <a:pt x="18939" y="17951"/>
                  <a:pt x="18952" y="17951"/>
                  <a:pt x="18964" y="17939"/>
                </a:cubicBezTo>
                <a:cubicBezTo>
                  <a:pt x="18977" y="17926"/>
                  <a:pt x="18977" y="17901"/>
                  <a:pt x="18977" y="17889"/>
                </a:cubicBezTo>
                <a:lnTo>
                  <a:pt x="19014" y="17813"/>
                </a:lnTo>
                <a:lnTo>
                  <a:pt x="19027" y="17813"/>
                </a:lnTo>
                <a:lnTo>
                  <a:pt x="19027" y="17788"/>
                </a:lnTo>
                <a:lnTo>
                  <a:pt x="19467" y="17134"/>
                </a:lnTo>
                <a:cubicBezTo>
                  <a:pt x="19480" y="17121"/>
                  <a:pt x="19492" y="17121"/>
                  <a:pt x="19505" y="17109"/>
                </a:cubicBezTo>
                <a:lnTo>
                  <a:pt x="19505" y="17071"/>
                </a:lnTo>
                <a:lnTo>
                  <a:pt x="20486" y="15562"/>
                </a:lnTo>
                <a:cubicBezTo>
                  <a:pt x="20498" y="15550"/>
                  <a:pt x="20511" y="15550"/>
                  <a:pt x="20511" y="15537"/>
                </a:cubicBezTo>
                <a:cubicBezTo>
                  <a:pt x="20523" y="15525"/>
                  <a:pt x="20523" y="15512"/>
                  <a:pt x="20523" y="15500"/>
                </a:cubicBezTo>
                <a:lnTo>
                  <a:pt x="20989" y="14770"/>
                </a:lnTo>
                <a:lnTo>
                  <a:pt x="21479" y="14041"/>
                </a:lnTo>
                <a:cubicBezTo>
                  <a:pt x="21479" y="14028"/>
                  <a:pt x="21492" y="14028"/>
                  <a:pt x="21492" y="14016"/>
                </a:cubicBezTo>
                <a:cubicBezTo>
                  <a:pt x="21504" y="14016"/>
                  <a:pt x="21504" y="14003"/>
                  <a:pt x="21504" y="13991"/>
                </a:cubicBezTo>
                <a:lnTo>
                  <a:pt x="21567" y="13890"/>
                </a:lnTo>
                <a:cubicBezTo>
                  <a:pt x="21592" y="13890"/>
                  <a:pt x="21604" y="13852"/>
                  <a:pt x="21604" y="13827"/>
                </a:cubicBezTo>
                <a:lnTo>
                  <a:pt x="21781" y="13563"/>
                </a:lnTo>
                <a:cubicBezTo>
                  <a:pt x="21806" y="13550"/>
                  <a:pt x="21806" y="13538"/>
                  <a:pt x="21806" y="13513"/>
                </a:cubicBezTo>
                <a:lnTo>
                  <a:pt x="21831" y="13488"/>
                </a:lnTo>
                <a:cubicBezTo>
                  <a:pt x="21844" y="13474"/>
                  <a:pt x="21856" y="13474"/>
                  <a:pt x="21869" y="13462"/>
                </a:cubicBezTo>
                <a:lnTo>
                  <a:pt x="21869" y="13424"/>
                </a:lnTo>
                <a:lnTo>
                  <a:pt x="21957" y="13298"/>
                </a:lnTo>
                <a:cubicBezTo>
                  <a:pt x="21957" y="13286"/>
                  <a:pt x="21970" y="13286"/>
                  <a:pt x="21970" y="13273"/>
                </a:cubicBezTo>
                <a:lnTo>
                  <a:pt x="22095" y="13072"/>
                </a:lnTo>
                <a:cubicBezTo>
                  <a:pt x="22100" y="13073"/>
                  <a:pt x="22104" y="13074"/>
                  <a:pt x="22107" y="13074"/>
                </a:cubicBezTo>
                <a:cubicBezTo>
                  <a:pt x="22138" y="13074"/>
                  <a:pt x="22156" y="13032"/>
                  <a:pt x="22146" y="13010"/>
                </a:cubicBezTo>
                <a:lnTo>
                  <a:pt x="22473" y="12507"/>
                </a:lnTo>
                <a:cubicBezTo>
                  <a:pt x="22498" y="12507"/>
                  <a:pt x="22535" y="12468"/>
                  <a:pt x="22510" y="12443"/>
                </a:cubicBezTo>
                <a:lnTo>
                  <a:pt x="22649" y="12242"/>
                </a:lnTo>
                <a:cubicBezTo>
                  <a:pt x="22656" y="12246"/>
                  <a:pt x="22662" y="12247"/>
                  <a:pt x="22669" y="12247"/>
                </a:cubicBezTo>
                <a:cubicBezTo>
                  <a:pt x="22708" y="12247"/>
                  <a:pt x="22731" y="12187"/>
                  <a:pt x="22699" y="12155"/>
                </a:cubicBezTo>
                <a:lnTo>
                  <a:pt x="22711" y="12141"/>
                </a:lnTo>
                <a:cubicBezTo>
                  <a:pt x="22736" y="12141"/>
                  <a:pt x="22761" y="12104"/>
                  <a:pt x="22749" y="12066"/>
                </a:cubicBezTo>
                <a:lnTo>
                  <a:pt x="23113" y="11513"/>
                </a:lnTo>
                <a:lnTo>
                  <a:pt x="23113" y="11526"/>
                </a:lnTo>
                <a:cubicBezTo>
                  <a:pt x="23121" y="11529"/>
                  <a:pt x="23129" y="11530"/>
                  <a:pt x="23135" y="11530"/>
                </a:cubicBezTo>
                <a:cubicBezTo>
                  <a:pt x="23185" y="11530"/>
                  <a:pt x="23208" y="11459"/>
                  <a:pt x="23164" y="11437"/>
                </a:cubicBezTo>
                <a:lnTo>
                  <a:pt x="23202" y="11387"/>
                </a:lnTo>
                <a:lnTo>
                  <a:pt x="23164" y="11362"/>
                </a:lnTo>
                <a:lnTo>
                  <a:pt x="23189" y="11325"/>
                </a:lnTo>
                <a:lnTo>
                  <a:pt x="22121" y="10394"/>
                </a:lnTo>
                <a:cubicBezTo>
                  <a:pt x="22624" y="10331"/>
                  <a:pt x="22812" y="9928"/>
                  <a:pt x="22825" y="9878"/>
                </a:cubicBezTo>
                <a:lnTo>
                  <a:pt x="24912" y="6432"/>
                </a:lnTo>
                <a:lnTo>
                  <a:pt x="24837" y="6395"/>
                </a:lnTo>
                <a:cubicBezTo>
                  <a:pt x="24849" y="6382"/>
                  <a:pt x="24849" y="6370"/>
                  <a:pt x="24862" y="6345"/>
                </a:cubicBezTo>
                <a:cubicBezTo>
                  <a:pt x="24874" y="6332"/>
                  <a:pt x="24874" y="6320"/>
                  <a:pt x="24862" y="6307"/>
                </a:cubicBezTo>
                <a:lnTo>
                  <a:pt x="24862" y="6307"/>
                </a:lnTo>
                <a:cubicBezTo>
                  <a:pt x="24895" y="6309"/>
                  <a:pt x="24927" y="6311"/>
                  <a:pt x="24959" y="6311"/>
                </a:cubicBezTo>
                <a:cubicBezTo>
                  <a:pt x="25350" y="6311"/>
                  <a:pt x="25641" y="6101"/>
                  <a:pt x="25793" y="5879"/>
                </a:cubicBezTo>
                <a:cubicBezTo>
                  <a:pt x="25994" y="5590"/>
                  <a:pt x="26006" y="5087"/>
                  <a:pt x="25415" y="4609"/>
                </a:cubicBezTo>
                <a:cubicBezTo>
                  <a:pt x="24899" y="4194"/>
                  <a:pt x="22988" y="2735"/>
                  <a:pt x="22510" y="2396"/>
                </a:cubicBezTo>
                <a:cubicBezTo>
                  <a:pt x="22397" y="2321"/>
                  <a:pt x="19819" y="522"/>
                  <a:pt x="19140" y="170"/>
                </a:cubicBezTo>
                <a:cubicBezTo>
                  <a:pt x="18900" y="48"/>
                  <a:pt x="18687" y="1"/>
                  <a:pt x="185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24" name="Google Shape;3424;p13"/>
          <p:cNvGrpSpPr/>
          <p:nvPr/>
        </p:nvGrpSpPr>
        <p:grpSpPr>
          <a:xfrm rot="2320967">
            <a:off x="837612" y="4547625"/>
            <a:ext cx="1000810" cy="1139503"/>
            <a:chOff x="3713225" y="4889650"/>
            <a:chExt cx="503675" cy="573475"/>
          </a:xfrm>
        </p:grpSpPr>
        <p:sp>
          <p:nvSpPr>
            <p:cNvPr id="3425" name="Google Shape;3425;p13"/>
            <p:cNvSpPr/>
            <p:nvPr/>
          </p:nvSpPr>
          <p:spPr>
            <a:xfrm>
              <a:off x="3713225" y="4889650"/>
              <a:ext cx="503675" cy="573475"/>
            </a:xfrm>
            <a:custGeom>
              <a:avLst/>
              <a:gdLst/>
              <a:ahLst/>
              <a:cxnLst/>
              <a:rect l="l" t="t" r="r" b="b"/>
              <a:pathLst>
                <a:path w="20147" h="22939" extrusionOk="0">
                  <a:moveTo>
                    <a:pt x="19228" y="140"/>
                  </a:moveTo>
                  <a:cubicBezTo>
                    <a:pt x="19241" y="140"/>
                    <a:pt x="19266" y="152"/>
                    <a:pt x="19278" y="152"/>
                  </a:cubicBezTo>
                  <a:lnTo>
                    <a:pt x="19266" y="166"/>
                  </a:lnTo>
                  <a:cubicBezTo>
                    <a:pt x="19253" y="166"/>
                    <a:pt x="19253" y="178"/>
                    <a:pt x="19253" y="178"/>
                  </a:cubicBezTo>
                  <a:cubicBezTo>
                    <a:pt x="19241" y="166"/>
                    <a:pt x="19228" y="166"/>
                    <a:pt x="19216" y="166"/>
                  </a:cubicBezTo>
                  <a:lnTo>
                    <a:pt x="19203" y="166"/>
                  </a:lnTo>
                  <a:cubicBezTo>
                    <a:pt x="19216" y="152"/>
                    <a:pt x="19216" y="140"/>
                    <a:pt x="19228" y="140"/>
                  </a:cubicBezTo>
                  <a:close/>
                  <a:moveTo>
                    <a:pt x="19580" y="580"/>
                  </a:moveTo>
                  <a:cubicBezTo>
                    <a:pt x="19610" y="675"/>
                    <a:pt x="19623" y="776"/>
                    <a:pt x="19617" y="876"/>
                  </a:cubicBezTo>
                  <a:lnTo>
                    <a:pt x="19617" y="876"/>
                  </a:lnTo>
                  <a:cubicBezTo>
                    <a:pt x="19605" y="777"/>
                    <a:pt x="19605" y="679"/>
                    <a:pt x="19580" y="580"/>
                  </a:cubicBezTo>
                  <a:close/>
                  <a:moveTo>
                    <a:pt x="13934" y="4567"/>
                  </a:moveTo>
                  <a:cubicBezTo>
                    <a:pt x="14022" y="4567"/>
                    <a:pt x="14110" y="4579"/>
                    <a:pt x="14198" y="4592"/>
                  </a:cubicBezTo>
                  <a:cubicBezTo>
                    <a:pt x="14186" y="4604"/>
                    <a:pt x="14173" y="4629"/>
                    <a:pt x="14161" y="4654"/>
                  </a:cubicBezTo>
                  <a:cubicBezTo>
                    <a:pt x="14161" y="4629"/>
                    <a:pt x="14147" y="4617"/>
                    <a:pt x="14122" y="4604"/>
                  </a:cubicBezTo>
                  <a:cubicBezTo>
                    <a:pt x="14115" y="4589"/>
                    <a:pt x="14098" y="4578"/>
                    <a:pt x="14080" y="4578"/>
                  </a:cubicBezTo>
                  <a:cubicBezTo>
                    <a:pt x="14068" y="4578"/>
                    <a:pt x="14057" y="4582"/>
                    <a:pt x="14047" y="4592"/>
                  </a:cubicBezTo>
                  <a:cubicBezTo>
                    <a:pt x="13946" y="4705"/>
                    <a:pt x="13846" y="4830"/>
                    <a:pt x="13733" y="4944"/>
                  </a:cubicBezTo>
                  <a:cubicBezTo>
                    <a:pt x="13808" y="4844"/>
                    <a:pt x="13884" y="4730"/>
                    <a:pt x="13946" y="4629"/>
                  </a:cubicBezTo>
                  <a:cubicBezTo>
                    <a:pt x="13959" y="4604"/>
                    <a:pt x="13946" y="4579"/>
                    <a:pt x="13934" y="4567"/>
                  </a:cubicBezTo>
                  <a:close/>
                  <a:moveTo>
                    <a:pt x="14965" y="4830"/>
                  </a:moveTo>
                  <a:lnTo>
                    <a:pt x="14965" y="4830"/>
                  </a:lnTo>
                  <a:cubicBezTo>
                    <a:pt x="14915" y="4919"/>
                    <a:pt x="14852" y="4994"/>
                    <a:pt x="14801" y="5070"/>
                  </a:cubicBezTo>
                  <a:cubicBezTo>
                    <a:pt x="14852" y="4994"/>
                    <a:pt x="14902" y="4906"/>
                    <a:pt x="14965" y="4830"/>
                  </a:cubicBezTo>
                  <a:close/>
                  <a:moveTo>
                    <a:pt x="15832" y="5057"/>
                  </a:moveTo>
                  <a:lnTo>
                    <a:pt x="15832" y="5057"/>
                  </a:lnTo>
                  <a:cubicBezTo>
                    <a:pt x="15795" y="5095"/>
                    <a:pt x="15770" y="5145"/>
                    <a:pt x="15732" y="5196"/>
                  </a:cubicBezTo>
                  <a:cubicBezTo>
                    <a:pt x="15732" y="5183"/>
                    <a:pt x="15732" y="5183"/>
                    <a:pt x="15720" y="5183"/>
                  </a:cubicBezTo>
                  <a:cubicBezTo>
                    <a:pt x="15757" y="5145"/>
                    <a:pt x="15795" y="5095"/>
                    <a:pt x="15832" y="5057"/>
                  </a:cubicBezTo>
                  <a:close/>
                  <a:moveTo>
                    <a:pt x="14726" y="4730"/>
                  </a:moveTo>
                  <a:lnTo>
                    <a:pt x="14726" y="4730"/>
                  </a:lnTo>
                  <a:cubicBezTo>
                    <a:pt x="14751" y="4743"/>
                    <a:pt x="14764" y="4743"/>
                    <a:pt x="14789" y="4755"/>
                  </a:cubicBezTo>
                  <a:cubicBezTo>
                    <a:pt x="14676" y="4969"/>
                    <a:pt x="14538" y="5183"/>
                    <a:pt x="14387" y="5372"/>
                  </a:cubicBezTo>
                  <a:cubicBezTo>
                    <a:pt x="14525" y="5183"/>
                    <a:pt x="14638" y="4994"/>
                    <a:pt x="14739" y="4793"/>
                  </a:cubicBezTo>
                  <a:cubicBezTo>
                    <a:pt x="14751" y="4768"/>
                    <a:pt x="14739" y="4743"/>
                    <a:pt x="14726" y="4730"/>
                  </a:cubicBezTo>
                  <a:close/>
                  <a:moveTo>
                    <a:pt x="17392" y="4252"/>
                  </a:moveTo>
                  <a:lnTo>
                    <a:pt x="17392" y="4252"/>
                  </a:lnTo>
                  <a:cubicBezTo>
                    <a:pt x="17254" y="4466"/>
                    <a:pt x="17103" y="4667"/>
                    <a:pt x="16939" y="4881"/>
                  </a:cubicBezTo>
                  <a:cubicBezTo>
                    <a:pt x="16927" y="4881"/>
                    <a:pt x="16902" y="4881"/>
                    <a:pt x="16889" y="4894"/>
                  </a:cubicBezTo>
                  <a:cubicBezTo>
                    <a:pt x="16788" y="5032"/>
                    <a:pt x="16688" y="5157"/>
                    <a:pt x="16575" y="5271"/>
                  </a:cubicBezTo>
                  <a:cubicBezTo>
                    <a:pt x="16525" y="5333"/>
                    <a:pt x="16461" y="5384"/>
                    <a:pt x="16411" y="5447"/>
                  </a:cubicBezTo>
                  <a:cubicBezTo>
                    <a:pt x="16386" y="5472"/>
                    <a:pt x="16349" y="5497"/>
                    <a:pt x="16323" y="5535"/>
                  </a:cubicBezTo>
                  <a:cubicBezTo>
                    <a:pt x="16298" y="5560"/>
                    <a:pt x="16260" y="5598"/>
                    <a:pt x="16223" y="5610"/>
                  </a:cubicBezTo>
                  <a:cubicBezTo>
                    <a:pt x="16210" y="5610"/>
                    <a:pt x="16210" y="5623"/>
                    <a:pt x="16210" y="5623"/>
                  </a:cubicBezTo>
                  <a:cubicBezTo>
                    <a:pt x="16198" y="5610"/>
                    <a:pt x="16198" y="5598"/>
                    <a:pt x="16185" y="5585"/>
                  </a:cubicBezTo>
                  <a:cubicBezTo>
                    <a:pt x="16600" y="5157"/>
                    <a:pt x="17015" y="4718"/>
                    <a:pt x="17392" y="4252"/>
                  </a:cubicBezTo>
                  <a:close/>
                  <a:moveTo>
                    <a:pt x="18725" y="152"/>
                  </a:moveTo>
                  <a:cubicBezTo>
                    <a:pt x="18172" y="479"/>
                    <a:pt x="17707" y="932"/>
                    <a:pt x="17342" y="1460"/>
                  </a:cubicBezTo>
                  <a:cubicBezTo>
                    <a:pt x="17324" y="1496"/>
                    <a:pt x="17356" y="1531"/>
                    <a:pt x="17390" y="1531"/>
                  </a:cubicBezTo>
                  <a:cubicBezTo>
                    <a:pt x="17404" y="1531"/>
                    <a:pt x="17419" y="1525"/>
                    <a:pt x="17430" y="1511"/>
                  </a:cubicBezTo>
                  <a:cubicBezTo>
                    <a:pt x="17769" y="996"/>
                    <a:pt x="18235" y="568"/>
                    <a:pt x="18763" y="241"/>
                  </a:cubicBezTo>
                  <a:lnTo>
                    <a:pt x="18763" y="241"/>
                  </a:lnTo>
                  <a:cubicBezTo>
                    <a:pt x="18473" y="505"/>
                    <a:pt x="18172" y="756"/>
                    <a:pt x="17883" y="1008"/>
                  </a:cubicBezTo>
                  <a:cubicBezTo>
                    <a:pt x="17842" y="1038"/>
                    <a:pt x="17875" y="1094"/>
                    <a:pt x="17916" y="1094"/>
                  </a:cubicBezTo>
                  <a:cubicBezTo>
                    <a:pt x="17925" y="1094"/>
                    <a:pt x="17935" y="1090"/>
                    <a:pt x="17945" y="1083"/>
                  </a:cubicBezTo>
                  <a:cubicBezTo>
                    <a:pt x="18185" y="882"/>
                    <a:pt x="18423" y="681"/>
                    <a:pt x="18649" y="467"/>
                  </a:cubicBezTo>
                  <a:lnTo>
                    <a:pt x="18649" y="467"/>
                  </a:lnTo>
                  <a:cubicBezTo>
                    <a:pt x="18436" y="694"/>
                    <a:pt x="18235" y="932"/>
                    <a:pt x="18046" y="1184"/>
                  </a:cubicBezTo>
                  <a:cubicBezTo>
                    <a:pt x="18019" y="1219"/>
                    <a:pt x="18049" y="1255"/>
                    <a:pt x="18087" y="1255"/>
                  </a:cubicBezTo>
                  <a:cubicBezTo>
                    <a:pt x="18103" y="1255"/>
                    <a:pt x="18120" y="1249"/>
                    <a:pt x="18134" y="1234"/>
                  </a:cubicBezTo>
                  <a:cubicBezTo>
                    <a:pt x="18348" y="945"/>
                    <a:pt x="18599" y="669"/>
                    <a:pt x="18851" y="404"/>
                  </a:cubicBezTo>
                  <a:lnTo>
                    <a:pt x="18851" y="404"/>
                  </a:lnTo>
                  <a:cubicBezTo>
                    <a:pt x="18612" y="669"/>
                    <a:pt x="18386" y="945"/>
                    <a:pt x="18159" y="1222"/>
                  </a:cubicBezTo>
                  <a:cubicBezTo>
                    <a:pt x="18132" y="1257"/>
                    <a:pt x="18169" y="1293"/>
                    <a:pt x="18206" y="1293"/>
                  </a:cubicBezTo>
                  <a:cubicBezTo>
                    <a:pt x="18221" y="1293"/>
                    <a:pt x="18236" y="1287"/>
                    <a:pt x="18247" y="1272"/>
                  </a:cubicBezTo>
                  <a:cubicBezTo>
                    <a:pt x="18272" y="1234"/>
                    <a:pt x="18310" y="1197"/>
                    <a:pt x="18335" y="1158"/>
                  </a:cubicBezTo>
                  <a:cubicBezTo>
                    <a:pt x="18343" y="1183"/>
                    <a:pt x="18367" y="1203"/>
                    <a:pt x="18394" y="1203"/>
                  </a:cubicBezTo>
                  <a:cubicBezTo>
                    <a:pt x="18408" y="1203"/>
                    <a:pt x="18423" y="1197"/>
                    <a:pt x="18436" y="1184"/>
                  </a:cubicBezTo>
                  <a:cubicBezTo>
                    <a:pt x="18562" y="1033"/>
                    <a:pt x="18688" y="870"/>
                    <a:pt x="18813" y="719"/>
                  </a:cubicBezTo>
                  <a:cubicBezTo>
                    <a:pt x="18889" y="618"/>
                    <a:pt x="18976" y="530"/>
                    <a:pt x="19052" y="429"/>
                  </a:cubicBezTo>
                  <a:lnTo>
                    <a:pt x="19052" y="429"/>
                  </a:lnTo>
                  <a:cubicBezTo>
                    <a:pt x="18788" y="907"/>
                    <a:pt x="18512" y="1373"/>
                    <a:pt x="18197" y="1825"/>
                  </a:cubicBezTo>
                  <a:cubicBezTo>
                    <a:pt x="18084" y="1976"/>
                    <a:pt x="17983" y="2114"/>
                    <a:pt x="17870" y="2265"/>
                  </a:cubicBezTo>
                  <a:cubicBezTo>
                    <a:pt x="17843" y="2301"/>
                    <a:pt x="17873" y="2336"/>
                    <a:pt x="17906" y="2336"/>
                  </a:cubicBezTo>
                  <a:cubicBezTo>
                    <a:pt x="17920" y="2336"/>
                    <a:pt x="17934" y="2330"/>
                    <a:pt x="17945" y="2315"/>
                  </a:cubicBezTo>
                  <a:cubicBezTo>
                    <a:pt x="18273" y="1903"/>
                    <a:pt x="18566" y="1466"/>
                    <a:pt x="18835" y="1018"/>
                  </a:cubicBezTo>
                  <a:lnTo>
                    <a:pt x="18835" y="1018"/>
                  </a:lnTo>
                  <a:cubicBezTo>
                    <a:pt x="18821" y="1045"/>
                    <a:pt x="18808" y="1073"/>
                    <a:pt x="18800" y="1096"/>
                  </a:cubicBezTo>
                  <a:cubicBezTo>
                    <a:pt x="18775" y="1138"/>
                    <a:pt x="18807" y="1175"/>
                    <a:pt x="18838" y="1175"/>
                  </a:cubicBezTo>
                  <a:cubicBezTo>
                    <a:pt x="18853" y="1175"/>
                    <a:pt x="18868" y="1167"/>
                    <a:pt x="18876" y="1146"/>
                  </a:cubicBezTo>
                  <a:cubicBezTo>
                    <a:pt x="18951" y="1008"/>
                    <a:pt x="19027" y="870"/>
                    <a:pt x="19090" y="719"/>
                  </a:cubicBezTo>
                  <a:lnTo>
                    <a:pt x="19090" y="719"/>
                  </a:lnTo>
                  <a:cubicBezTo>
                    <a:pt x="19040" y="882"/>
                    <a:pt x="18976" y="1033"/>
                    <a:pt x="18914" y="1184"/>
                  </a:cubicBezTo>
                  <a:cubicBezTo>
                    <a:pt x="18891" y="1221"/>
                    <a:pt x="18918" y="1246"/>
                    <a:pt x="18948" y="1246"/>
                  </a:cubicBezTo>
                  <a:cubicBezTo>
                    <a:pt x="18969" y="1246"/>
                    <a:pt x="18991" y="1234"/>
                    <a:pt x="19001" y="1209"/>
                  </a:cubicBezTo>
                  <a:cubicBezTo>
                    <a:pt x="19115" y="945"/>
                    <a:pt x="19216" y="681"/>
                    <a:pt x="19291" y="404"/>
                  </a:cubicBezTo>
                  <a:lnTo>
                    <a:pt x="19291" y="404"/>
                  </a:lnTo>
                  <a:cubicBezTo>
                    <a:pt x="19303" y="982"/>
                    <a:pt x="19165" y="1574"/>
                    <a:pt x="18914" y="2089"/>
                  </a:cubicBezTo>
                  <a:cubicBezTo>
                    <a:pt x="18888" y="2132"/>
                    <a:pt x="18920" y="2169"/>
                    <a:pt x="18951" y="2169"/>
                  </a:cubicBezTo>
                  <a:cubicBezTo>
                    <a:pt x="18966" y="2169"/>
                    <a:pt x="18981" y="2160"/>
                    <a:pt x="18989" y="2139"/>
                  </a:cubicBezTo>
                  <a:cubicBezTo>
                    <a:pt x="19241" y="1636"/>
                    <a:pt x="19379" y="1083"/>
                    <a:pt x="19392" y="530"/>
                  </a:cubicBezTo>
                  <a:lnTo>
                    <a:pt x="19392" y="530"/>
                  </a:lnTo>
                  <a:cubicBezTo>
                    <a:pt x="19404" y="669"/>
                    <a:pt x="19392" y="806"/>
                    <a:pt x="19379" y="932"/>
                  </a:cubicBezTo>
                  <a:cubicBezTo>
                    <a:pt x="19372" y="967"/>
                    <a:pt x="19399" y="986"/>
                    <a:pt x="19426" y="986"/>
                  </a:cubicBezTo>
                  <a:cubicBezTo>
                    <a:pt x="19447" y="986"/>
                    <a:pt x="19467" y="973"/>
                    <a:pt x="19467" y="945"/>
                  </a:cubicBezTo>
                  <a:cubicBezTo>
                    <a:pt x="19492" y="832"/>
                    <a:pt x="19492" y="731"/>
                    <a:pt x="19492" y="618"/>
                  </a:cubicBezTo>
                  <a:cubicBezTo>
                    <a:pt x="19504" y="706"/>
                    <a:pt x="19518" y="794"/>
                    <a:pt x="19518" y="882"/>
                  </a:cubicBezTo>
                  <a:cubicBezTo>
                    <a:pt x="19518" y="914"/>
                    <a:pt x="19543" y="929"/>
                    <a:pt x="19568" y="929"/>
                  </a:cubicBezTo>
                  <a:cubicBezTo>
                    <a:pt x="19589" y="929"/>
                    <a:pt x="19609" y="919"/>
                    <a:pt x="19616" y="897"/>
                  </a:cubicBezTo>
                  <a:lnTo>
                    <a:pt x="19616" y="897"/>
                  </a:lnTo>
                  <a:cubicBezTo>
                    <a:pt x="19608" y="1001"/>
                    <a:pt x="19579" y="1103"/>
                    <a:pt x="19530" y="1197"/>
                  </a:cubicBezTo>
                  <a:cubicBezTo>
                    <a:pt x="19512" y="1232"/>
                    <a:pt x="19550" y="1273"/>
                    <a:pt x="19583" y="1273"/>
                  </a:cubicBezTo>
                  <a:cubicBezTo>
                    <a:pt x="19597" y="1273"/>
                    <a:pt x="19611" y="1266"/>
                    <a:pt x="19618" y="1247"/>
                  </a:cubicBezTo>
                  <a:cubicBezTo>
                    <a:pt x="19706" y="1058"/>
                    <a:pt x="19731" y="845"/>
                    <a:pt x="19694" y="643"/>
                  </a:cubicBezTo>
                  <a:lnTo>
                    <a:pt x="19694" y="643"/>
                  </a:lnTo>
                  <a:cubicBezTo>
                    <a:pt x="19731" y="706"/>
                    <a:pt x="19756" y="781"/>
                    <a:pt x="19769" y="845"/>
                  </a:cubicBezTo>
                  <a:cubicBezTo>
                    <a:pt x="19779" y="870"/>
                    <a:pt x="19799" y="881"/>
                    <a:pt x="19819" y="881"/>
                  </a:cubicBezTo>
                  <a:cubicBezTo>
                    <a:pt x="19849" y="881"/>
                    <a:pt x="19877" y="857"/>
                    <a:pt x="19870" y="819"/>
                  </a:cubicBezTo>
                  <a:cubicBezTo>
                    <a:pt x="19819" y="655"/>
                    <a:pt x="19744" y="493"/>
                    <a:pt x="19630" y="354"/>
                  </a:cubicBezTo>
                  <a:lnTo>
                    <a:pt x="19630" y="354"/>
                  </a:lnTo>
                  <a:cubicBezTo>
                    <a:pt x="19794" y="505"/>
                    <a:pt x="19907" y="694"/>
                    <a:pt x="19932" y="907"/>
                  </a:cubicBezTo>
                  <a:cubicBezTo>
                    <a:pt x="20046" y="1787"/>
                    <a:pt x="19052" y="3033"/>
                    <a:pt x="18448" y="3699"/>
                  </a:cubicBezTo>
                  <a:cubicBezTo>
                    <a:pt x="18121" y="4051"/>
                    <a:pt x="17606" y="4579"/>
                    <a:pt x="16902" y="5283"/>
                  </a:cubicBezTo>
                  <a:cubicBezTo>
                    <a:pt x="17065" y="5095"/>
                    <a:pt x="17216" y="4894"/>
                    <a:pt x="17342" y="4680"/>
                  </a:cubicBezTo>
                  <a:cubicBezTo>
                    <a:pt x="17369" y="4644"/>
                    <a:pt x="17332" y="4608"/>
                    <a:pt x="17300" y="4608"/>
                  </a:cubicBezTo>
                  <a:cubicBezTo>
                    <a:pt x="17286" y="4608"/>
                    <a:pt x="17273" y="4615"/>
                    <a:pt x="17266" y="4629"/>
                  </a:cubicBezTo>
                  <a:cubicBezTo>
                    <a:pt x="17028" y="5006"/>
                    <a:pt x="16751" y="5333"/>
                    <a:pt x="16436" y="5635"/>
                  </a:cubicBezTo>
                  <a:cubicBezTo>
                    <a:pt x="16902" y="5120"/>
                    <a:pt x="17329" y="4554"/>
                    <a:pt x="17694" y="3963"/>
                  </a:cubicBezTo>
                  <a:cubicBezTo>
                    <a:pt x="17707" y="3938"/>
                    <a:pt x="17694" y="3913"/>
                    <a:pt x="17669" y="3900"/>
                  </a:cubicBezTo>
                  <a:cubicBezTo>
                    <a:pt x="17794" y="3737"/>
                    <a:pt x="17908" y="3573"/>
                    <a:pt x="18021" y="3410"/>
                  </a:cubicBezTo>
                  <a:cubicBezTo>
                    <a:pt x="18172" y="3171"/>
                    <a:pt x="18322" y="2919"/>
                    <a:pt x="18448" y="2668"/>
                  </a:cubicBezTo>
                  <a:cubicBezTo>
                    <a:pt x="18466" y="2632"/>
                    <a:pt x="18433" y="2596"/>
                    <a:pt x="18404" y="2596"/>
                  </a:cubicBezTo>
                  <a:cubicBezTo>
                    <a:pt x="18392" y="2596"/>
                    <a:pt x="18380" y="2602"/>
                    <a:pt x="18373" y="2617"/>
                  </a:cubicBezTo>
                  <a:cubicBezTo>
                    <a:pt x="17920" y="3511"/>
                    <a:pt x="17266" y="4277"/>
                    <a:pt x="16600" y="5006"/>
                  </a:cubicBezTo>
                  <a:cubicBezTo>
                    <a:pt x="16600" y="5006"/>
                    <a:pt x="16597" y="5006"/>
                    <a:pt x="16594" y="5008"/>
                  </a:cubicBezTo>
                  <a:lnTo>
                    <a:pt x="16594" y="5008"/>
                  </a:lnTo>
                  <a:cubicBezTo>
                    <a:pt x="16630" y="4947"/>
                    <a:pt x="16665" y="4877"/>
                    <a:pt x="16701" y="4818"/>
                  </a:cubicBezTo>
                  <a:cubicBezTo>
                    <a:pt x="16726" y="4793"/>
                    <a:pt x="16701" y="4755"/>
                    <a:pt x="16676" y="4755"/>
                  </a:cubicBezTo>
                  <a:cubicBezTo>
                    <a:pt x="16852" y="4503"/>
                    <a:pt x="17028" y="4265"/>
                    <a:pt x="17179" y="4000"/>
                  </a:cubicBezTo>
                  <a:cubicBezTo>
                    <a:pt x="17205" y="3965"/>
                    <a:pt x="17169" y="3929"/>
                    <a:pt x="17137" y="3929"/>
                  </a:cubicBezTo>
                  <a:cubicBezTo>
                    <a:pt x="17123" y="3929"/>
                    <a:pt x="17110" y="3935"/>
                    <a:pt x="17103" y="3950"/>
                  </a:cubicBezTo>
                  <a:cubicBezTo>
                    <a:pt x="16939" y="4215"/>
                    <a:pt x="16751" y="4478"/>
                    <a:pt x="16562" y="4730"/>
                  </a:cubicBezTo>
                  <a:cubicBezTo>
                    <a:pt x="16570" y="4705"/>
                    <a:pt x="16546" y="4681"/>
                    <a:pt x="16518" y="4681"/>
                  </a:cubicBezTo>
                  <a:cubicBezTo>
                    <a:pt x="16503" y="4681"/>
                    <a:pt x="16487" y="4687"/>
                    <a:pt x="16474" y="4705"/>
                  </a:cubicBezTo>
                  <a:cubicBezTo>
                    <a:pt x="16336" y="4931"/>
                    <a:pt x="16185" y="5132"/>
                    <a:pt x="15997" y="5321"/>
                  </a:cubicBezTo>
                  <a:cubicBezTo>
                    <a:pt x="15958" y="5360"/>
                    <a:pt x="15993" y="5413"/>
                    <a:pt x="16029" y="5413"/>
                  </a:cubicBezTo>
                  <a:cubicBezTo>
                    <a:pt x="16040" y="5413"/>
                    <a:pt x="16050" y="5409"/>
                    <a:pt x="16059" y="5397"/>
                  </a:cubicBezTo>
                  <a:cubicBezTo>
                    <a:pt x="16097" y="5359"/>
                    <a:pt x="16122" y="5333"/>
                    <a:pt x="16147" y="5296"/>
                  </a:cubicBezTo>
                  <a:cubicBezTo>
                    <a:pt x="16155" y="5320"/>
                    <a:pt x="16174" y="5334"/>
                    <a:pt x="16193" y="5334"/>
                  </a:cubicBezTo>
                  <a:cubicBezTo>
                    <a:pt x="16204" y="5334"/>
                    <a:pt x="16214" y="5330"/>
                    <a:pt x="16223" y="5321"/>
                  </a:cubicBezTo>
                  <a:cubicBezTo>
                    <a:pt x="16310" y="5221"/>
                    <a:pt x="16386" y="5132"/>
                    <a:pt x="16461" y="5032"/>
                  </a:cubicBezTo>
                  <a:lnTo>
                    <a:pt x="16461" y="5032"/>
                  </a:lnTo>
                  <a:cubicBezTo>
                    <a:pt x="16374" y="5170"/>
                    <a:pt x="16285" y="5296"/>
                    <a:pt x="16185" y="5422"/>
                  </a:cubicBezTo>
                  <a:cubicBezTo>
                    <a:pt x="16173" y="5422"/>
                    <a:pt x="16173" y="5434"/>
                    <a:pt x="16173" y="5447"/>
                  </a:cubicBezTo>
                  <a:cubicBezTo>
                    <a:pt x="16159" y="5472"/>
                    <a:pt x="16134" y="5497"/>
                    <a:pt x="16109" y="5523"/>
                  </a:cubicBezTo>
                  <a:cubicBezTo>
                    <a:pt x="16047" y="5459"/>
                    <a:pt x="15983" y="5397"/>
                    <a:pt x="15921" y="5347"/>
                  </a:cubicBezTo>
                  <a:cubicBezTo>
                    <a:pt x="15933" y="5347"/>
                    <a:pt x="15933" y="5333"/>
                    <a:pt x="15946" y="5333"/>
                  </a:cubicBezTo>
                  <a:cubicBezTo>
                    <a:pt x="16374" y="4856"/>
                    <a:pt x="16751" y="4341"/>
                    <a:pt x="17078" y="3787"/>
                  </a:cubicBezTo>
                  <a:cubicBezTo>
                    <a:pt x="17096" y="3752"/>
                    <a:pt x="17063" y="3716"/>
                    <a:pt x="17029" y="3716"/>
                  </a:cubicBezTo>
                  <a:cubicBezTo>
                    <a:pt x="17015" y="3716"/>
                    <a:pt x="17001" y="3722"/>
                    <a:pt x="16989" y="3737"/>
                  </a:cubicBezTo>
                  <a:cubicBezTo>
                    <a:pt x="16813" y="4026"/>
                    <a:pt x="16625" y="4315"/>
                    <a:pt x="16424" y="4579"/>
                  </a:cubicBezTo>
                  <a:cubicBezTo>
                    <a:pt x="16411" y="4579"/>
                    <a:pt x="16386" y="4579"/>
                    <a:pt x="16374" y="4604"/>
                  </a:cubicBezTo>
                  <a:cubicBezTo>
                    <a:pt x="16223" y="4793"/>
                    <a:pt x="16059" y="4981"/>
                    <a:pt x="15883" y="5145"/>
                  </a:cubicBezTo>
                  <a:cubicBezTo>
                    <a:pt x="16260" y="4604"/>
                    <a:pt x="16650" y="4076"/>
                    <a:pt x="17040" y="3536"/>
                  </a:cubicBezTo>
                  <a:cubicBezTo>
                    <a:pt x="17153" y="3372"/>
                    <a:pt x="17279" y="3209"/>
                    <a:pt x="17392" y="3045"/>
                  </a:cubicBezTo>
                  <a:cubicBezTo>
                    <a:pt x="17419" y="3009"/>
                    <a:pt x="17389" y="2974"/>
                    <a:pt x="17356" y="2974"/>
                  </a:cubicBezTo>
                  <a:cubicBezTo>
                    <a:pt x="17342" y="2974"/>
                    <a:pt x="17328" y="2980"/>
                    <a:pt x="17316" y="2994"/>
                  </a:cubicBezTo>
                  <a:lnTo>
                    <a:pt x="16374" y="4277"/>
                  </a:lnTo>
                  <a:cubicBezTo>
                    <a:pt x="16361" y="4277"/>
                    <a:pt x="16336" y="4277"/>
                    <a:pt x="16323" y="4302"/>
                  </a:cubicBezTo>
                  <a:cubicBezTo>
                    <a:pt x="16097" y="4579"/>
                    <a:pt x="15871" y="4856"/>
                    <a:pt x="15644" y="5120"/>
                  </a:cubicBezTo>
                  <a:lnTo>
                    <a:pt x="15531" y="5045"/>
                  </a:lnTo>
                  <a:cubicBezTo>
                    <a:pt x="15569" y="5006"/>
                    <a:pt x="15606" y="4956"/>
                    <a:pt x="15644" y="4919"/>
                  </a:cubicBezTo>
                  <a:lnTo>
                    <a:pt x="15644" y="4919"/>
                  </a:lnTo>
                  <a:cubicBezTo>
                    <a:pt x="15619" y="4944"/>
                    <a:pt x="15606" y="4969"/>
                    <a:pt x="15581" y="4994"/>
                  </a:cubicBezTo>
                  <a:cubicBezTo>
                    <a:pt x="15554" y="5032"/>
                    <a:pt x="15594" y="5075"/>
                    <a:pt x="15633" y="5075"/>
                  </a:cubicBezTo>
                  <a:cubicBezTo>
                    <a:pt x="15646" y="5075"/>
                    <a:pt x="15660" y="5070"/>
                    <a:pt x="15670" y="5057"/>
                  </a:cubicBezTo>
                  <a:cubicBezTo>
                    <a:pt x="16072" y="4542"/>
                    <a:pt x="16436" y="4000"/>
                    <a:pt x="16763" y="3435"/>
                  </a:cubicBezTo>
                  <a:cubicBezTo>
                    <a:pt x="16790" y="3400"/>
                    <a:pt x="16754" y="3358"/>
                    <a:pt x="16722" y="3358"/>
                  </a:cubicBezTo>
                  <a:cubicBezTo>
                    <a:pt x="16708" y="3358"/>
                    <a:pt x="16695" y="3366"/>
                    <a:pt x="16688" y="3385"/>
                  </a:cubicBezTo>
                  <a:cubicBezTo>
                    <a:pt x="16537" y="3636"/>
                    <a:pt x="16386" y="3875"/>
                    <a:pt x="16223" y="4114"/>
                  </a:cubicBezTo>
                  <a:cubicBezTo>
                    <a:pt x="16022" y="4353"/>
                    <a:pt x="15820" y="4579"/>
                    <a:pt x="15619" y="4805"/>
                  </a:cubicBezTo>
                  <a:cubicBezTo>
                    <a:pt x="16034" y="4101"/>
                    <a:pt x="16461" y="3410"/>
                    <a:pt x="16939" y="2743"/>
                  </a:cubicBezTo>
                  <a:cubicBezTo>
                    <a:pt x="17078" y="2530"/>
                    <a:pt x="17229" y="2328"/>
                    <a:pt x="17380" y="2114"/>
                  </a:cubicBezTo>
                  <a:cubicBezTo>
                    <a:pt x="17398" y="2079"/>
                    <a:pt x="17365" y="2043"/>
                    <a:pt x="17331" y="2043"/>
                  </a:cubicBezTo>
                  <a:cubicBezTo>
                    <a:pt x="17317" y="2043"/>
                    <a:pt x="17302" y="2049"/>
                    <a:pt x="17291" y="2064"/>
                  </a:cubicBezTo>
                  <a:cubicBezTo>
                    <a:pt x="16763" y="2781"/>
                    <a:pt x="16273" y="3523"/>
                    <a:pt x="15807" y="4290"/>
                  </a:cubicBezTo>
                  <a:cubicBezTo>
                    <a:pt x="15682" y="4503"/>
                    <a:pt x="15544" y="4718"/>
                    <a:pt x="15418" y="4944"/>
                  </a:cubicBezTo>
                  <a:lnTo>
                    <a:pt x="15418" y="4969"/>
                  </a:lnTo>
                  <a:cubicBezTo>
                    <a:pt x="15393" y="4944"/>
                    <a:pt x="15355" y="4931"/>
                    <a:pt x="15330" y="4919"/>
                  </a:cubicBezTo>
                  <a:lnTo>
                    <a:pt x="15330" y="4906"/>
                  </a:lnTo>
                  <a:cubicBezTo>
                    <a:pt x="15304" y="4906"/>
                    <a:pt x="15292" y="4894"/>
                    <a:pt x="15279" y="4881"/>
                  </a:cubicBezTo>
                  <a:cubicBezTo>
                    <a:pt x="15594" y="4290"/>
                    <a:pt x="15933" y="3699"/>
                    <a:pt x="16310" y="3145"/>
                  </a:cubicBezTo>
                  <a:cubicBezTo>
                    <a:pt x="16424" y="2982"/>
                    <a:pt x="16537" y="2831"/>
                    <a:pt x="16650" y="2668"/>
                  </a:cubicBezTo>
                  <a:cubicBezTo>
                    <a:pt x="16677" y="2632"/>
                    <a:pt x="16641" y="2596"/>
                    <a:pt x="16604" y="2596"/>
                  </a:cubicBezTo>
                  <a:cubicBezTo>
                    <a:pt x="16589" y="2596"/>
                    <a:pt x="16573" y="2602"/>
                    <a:pt x="16562" y="2617"/>
                  </a:cubicBezTo>
                  <a:cubicBezTo>
                    <a:pt x="16159" y="3171"/>
                    <a:pt x="15795" y="3749"/>
                    <a:pt x="15468" y="4341"/>
                  </a:cubicBezTo>
                  <a:cubicBezTo>
                    <a:pt x="15368" y="4503"/>
                    <a:pt x="15279" y="4667"/>
                    <a:pt x="15192" y="4844"/>
                  </a:cubicBezTo>
                  <a:cubicBezTo>
                    <a:pt x="15179" y="4830"/>
                    <a:pt x="15167" y="4830"/>
                    <a:pt x="15153" y="4818"/>
                  </a:cubicBezTo>
                  <a:lnTo>
                    <a:pt x="16637" y="2290"/>
                  </a:lnTo>
                  <a:cubicBezTo>
                    <a:pt x="16650" y="2265"/>
                    <a:pt x="17682" y="467"/>
                    <a:pt x="18725" y="152"/>
                  </a:cubicBezTo>
                  <a:close/>
                  <a:moveTo>
                    <a:pt x="16336" y="5736"/>
                  </a:moveTo>
                  <a:lnTo>
                    <a:pt x="16336" y="5761"/>
                  </a:lnTo>
                  <a:cubicBezTo>
                    <a:pt x="16336" y="5761"/>
                    <a:pt x="16336" y="5749"/>
                    <a:pt x="16323" y="5749"/>
                  </a:cubicBezTo>
                  <a:cubicBezTo>
                    <a:pt x="16336" y="5749"/>
                    <a:pt x="16336" y="5749"/>
                    <a:pt x="16336" y="5736"/>
                  </a:cubicBezTo>
                  <a:close/>
                  <a:moveTo>
                    <a:pt x="16361" y="5786"/>
                  </a:moveTo>
                  <a:cubicBezTo>
                    <a:pt x="16374" y="5786"/>
                    <a:pt x="16386" y="5799"/>
                    <a:pt x="16399" y="5799"/>
                  </a:cubicBezTo>
                  <a:cubicBezTo>
                    <a:pt x="16386" y="5799"/>
                    <a:pt x="16386" y="5799"/>
                    <a:pt x="16374" y="5811"/>
                  </a:cubicBezTo>
                  <a:cubicBezTo>
                    <a:pt x="16374" y="5799"/>
                    <a:pt x="16361" y="5799"/>
                    <a:pt x="16361" y="5786"/>
                  </a:cubicBezTo>
                  <a:close/>
                  <a:moveTo>
                    <a:pt x="13091" y="4856"/>
                  </a:moveTo>
                  <a:cubicBezTo>
                    <a:pt x="12777" y="5221"/>
                    <a:pt x="12462" y="5573"/>
                    <a:pt x="12135" y="5937"/>
                  </a:cubicBezTo>
                  <a:lnTo>
                    <a:pt x="13029" y="4906"/>
                  </a:lnTo>
                  <a:cubicBezTo>
                    <a:pt x="13054" y="4894"/>
                    <a:pt x="13066" y="4869"/>
                    <a:pt x="13091" y="4856"/>
                  </a:cubicBezTo>
                  <a:close/>
                  <a:moveTo>
                    <a:pt x="16436" y="6038"/>
                  </a:moveTo>
                  <a:lnTo>
                    <a:pt x="16449" y="6051"/>
                  </a:lnTo>
                  <a:lnTo>
                    <a:pt x="16424" y="6051"/>
                  </a:lnTo>
                  <a:cubicBezTo>
                    <a:pt x="16424" y="6051"/>
                    <a:pt x="16424" y="6038"/>
                    <a:pt x="16436" y="6038"/>
                  </a:cubicBezTo>
                  <a:close/>
                  <a:moveTo>
                    <a:pt x="16109" y="5660"/>
                  </a:moveTo>
                  <a:cubicBezTo>
                    <a:pt x="16122" y="5673"/>
                    <a:pt x="16134" y="5686"/>
                    <a:pt x="16147" y="5686"/>
                  </a:cubicBezTo>
                  <a:cubicBezTo>
                    <a:pt x="16134" y="5686"/>
                    <a:pt x="16122" y="5699"/>
                    <a:pt x="16109" y="5699"/>
                  </a:cubicBezTo>
                  <a:cubicBezTo>
                    <a:pt x="16009" y="5824"/>
                    <a:pt x="15908" y="5950"/>
                    <a:pt x="15795" y="6076"/>
                  </a:cubicBezTo>
                  <a:cubicBezTo>
                    <a:pt x="15883" y="5950"/>
                    <a:pt x="15971" y="5824"/>
                    <a:pt x="16047" y="5699"/>
                  </a:cubicBezTo>
                  <a:cubicBezTo>
                    <a:pt x="16059" y="5699"/>
                    <a:pt x="16084" y="5699"/>
                    <a:pt x="16097" y="5686"/>
                  </a:cubicBezTo>
                  <a:cubicBezTo>
                    <a:pt x="16097" y="5673"/>
                    <a:pt x="16109" y="5673"/>
                    <a:pt x="16109" y="5660"/>
                  </a:cubicBezTo>
                  <a:close/>
                  <a:moveTo>
                    <a:pt x="16877" y="6856"/>
                  </a:moveTo>
                  <a:cubicBezTo>
                    <a:pt x="16877" y="6881"/>
                    <a:pt x="16889" y="6893"/>
                    <a:pt x="16889" y="6906"/>
                  </a:cubicBezTo>
                  <a:cubicBezTo>
                    <a:pt x="16877" y="6906"/>
                    <a:pt x="16852" y="6906"/>
                    <a:pt x="16839" y="6918"/>
                  </a:cubicBezTo>
                  <a:cubicBezTo>
                    <a:pt x="16852" y="6893"/>
                    <a:pt x="16864" y="6881"/>
                    <a:pt x="16877" y="6856"/>
                  </a:cubicBezTo>
                  <a:close/>
                  <a:moveTo>
                    <a:pt x="16637" y="6629"/>
                  </a:moveTo>
                  <a:cubicBezTo>
                    <a:pt x="16550" y="6856"/>
                    <a:pt x="16411" y="7069"/>
                    <a:pt x="16260" y="7258"/>
                  </a:cubicBezTo>
                  <a:cubicBezTo>
                    <a:pt x="16273" y="7220"/>
                    <a:pt x="16298" y="7183"/>
                    <a:pt x="16323" y="7144"/>
                  </a:cubicBezTo>
                  <a:lnTo>
                    <a:pt x="16323" y="7132"/>
                  </a:lnTo>
                  <a:cubicBezTo>
                    <a:pt x="16399" y="7006"/>
                    <a:pt x="16474" y="6893"/>
                    <a:pt x="16550" y="6767"/>
                  </a:cubicBezTo>
                  <a:cubicBezTo>
                    <a:pt x="16587" y="6717"/>
                    <a:pt x="16612" y="6679"/>
                    <a:pt x="16637" y="6629"/>
                  </a:cubicBezTo>
                  <a:close/>
                  <a:moveTo>
                    <a:pt x="16763" y="6591"/>
                  </a:moveTo>
                  <a:cubicBezTo>
                    <a:pt x="16788" y="6654"/>
                    <a:pt x="16813" y="6705"/>
                    <a:pt x="16839" y="6767"/>
                  </a:cubicBezTo>
                  <a:cubicBezTo>
                    <a:pt x="16826" y="6767"/>
                    <a:pt x="16813" y="6780"/>
                    <a:pt x="16801" y="6792"/>
                  </a:cubicBezTo>
                  <a:cubicBezTo>
                    <a:pt x="16701" y="6968"/>
                    <a:pt x="16587" y="7144"/>
                    <a:pt x="16461" y="7320"/>
                  </a:cubicBezTo>
                  <a:cubicBezTo>
                    <a:pt x="16587" y="7132"/>
                    <a:pt x="16701" y="6931"/>
                    <a:pt x="16801" y="6742"/>
                  </a:cubicBezTo>
                  <a:cubicBezTo>
                    <a:pt x="16822" y="6701"/>
                    <a:pt x="16792" y="6660"/>
                    <a:pt x="16760" y="6660"/>
                  </a:cubicBezTo>
                  <a:cubicBezTo>
                    <a:pt x="16752" y="6660"/>
                    <a:pt x="16745" y="6662"/>
                    <a:pt x="16738" y="6666"/>
                  </a:cubicBezTo>
                  <a:cubicBezTo>
                    <a:pt x="16751" y="6641"/>
                    <a:pt x="16751" y="6616"/>
                    <a:pt x="16763" y="6591"/>
                  </a:cubicBezTo>
                  <a:close/>
                  <a:moveTo>
                    <a:pt x="16939" y="7107"/>
                  </a:moveTo>
                  <a:lnTo>
                    <a:pt x="16939" y="7107"/>
                  </a:lnTo>
                  <a:cubicBezTo>
                    <a:pt x="17015" y="7484"/>
                    <a:pt x="16952" y="7823"/>
                    <a:pt x="16751" y="8075"/>
                  </a:cubicBezTo>
                  <a:lnTo>
                    <a:pt x="16726" y="8100"/>
                  </a:lnTo>
                  <a:cubicBezTo>
                    <a:pt x="16801" y="7924"/>
                    <a:pt x="16864" y="7748"/>
                    <a:pt x="16914" y="7572"/>
                  </a:cubicBezTo>
                  <a:cubicBezTo>
                    <a:pt x="16927" y="7535"/>
                    <a:pt x="16902" y="7509"/>
                    <a:pt x="16877" y="7509"/>
                  </a:cubicBezTo>
                  <a:lnTo>
                    <a:pt x="16914" y="7434"/>
                  </a:lnTo>
                  <a:cubicBezTo>
                    <a:pt x="16927" y="7409"/>
                    <a:pt x="16902" y="7371"/>
                    <a:pt x="16877" y="7371"/>
                  </a:cubicBezTo>
                  <a:cubicBezTo>
                    <a:pt x="16877" y="7365"/>
                    <a:pt x="16874" y="7362"/>
                    <a:pt x="16869" y="7362"/>
                  </a:cubicBezTo>
                  <a:cubicBezTo>
                    <a:pt x="16864" y="7362"/>
                    <a:pt x="16858" y="7365"/>
                    <a:pt x="16852" y="7371"/>
                  </a:cubicBezTo>
                  <a:cubicBezTo>
                    <a:pt x="16877" y="7308"/>
                    <a:pt x="16914" y="7245"/>
                    <a:pt x="16939" y="7195"/>
                  </a:cubicBezTo>
                  <a:cubicBezTo>
                    <a:pt x="16952" y="7169"/>
                    <a:pt x="16939" y="7144"/>
                    <a:pt x="16914" y="7132"/>
                  </a:cubicBezTo>
                  <a:cubicBezTo>
                    <a:pt x="16927" y="7132"/>
                    <a:pt x="16927" y="7119"/>
                    <a:pt x="16939" y="7107"/>
                  </a:cubicBezTo>
                  <a:close/>
                  <a:moveTo>
                    <a:pt x="6653" y="13923"/>
                  </a:moveTo>
                  <a:lnTo>
                    <a:pt x="6653" y="13923"/>
                  </a:lnTo>
                  <a:cubicBezTo>
                    <a:pt x="6565" y="14035"/>
                    <a:pt x="6477" y="14136"/>
                    <a:pt x="6389" y="14250"/>
                  </a:cubicBezTo>
                  <a:cubicBezTo>
                    <a:pt x="6477" y="14136"/>
                    <a:pt x="6565" y="14023"/>
                    <a:pt x="6653" y="13923"/>
                  </a:cubicBezTo>
                  <a:close/>
                  <a:moveTo>
                    <a:pt x="5647" y="13747"/>
                  </a:moveTo>
                  <a:cubicBezTo>
                    <a:pt x="5521" y="13898"/>
                    <a:pt x="5408" y="14035"/>
                    <a:pt x="5282" y="14174"/>
                  </a:cubicBezTo>
                  <a:cubicBezTo>
                    <a:pt x="5251" y="14204"/>
                    <a:pt x="5287" y="14260"/>
                    <a:pt x="5322" y="14260"/>
                  </a:cubicBezTo>
                  <a:cubicBezTo>
                    <a:pt x="5330" y="14260"/>
                    <a:pt x="5338" y="14257"/>
                    <a:pt x="5345" y="14250"/>
                  </a:cubicBezTo>
                  <a:lnTo>
                    <a:pt x="5345" y="14250"/>
                  </a:lnTo>
                  <a:cubicBezTo>
                    <a:pt x="5345" y="14262"/>
                    <a:pt x="5333" y="14262"/>
                    <a:pt x="5320" y="14275"/>
                  </a:cubicBezTo>
                  <a:cubicBezTo>
                    <a:pt x="5219" y="14275"/>
                    <a:pt x="5132" y="14287"/>
                    <a:pt x="5043" y="14312"/>
                  </a:cubicBezTo>
                  <a:lnTo>
                    <a:pt x="5118" y="14237"/>
                  </a:lnTo>
                  <a:cubicBezTo>
                    <a:pt x="5125" y="14243"/>
                    <a:pt x="5135" y="14246"/>
                    <a:pt x="5144" y="14246"/>
                  </a:cubicBezTo>
                  <a:cubicBezTo>
                    <a:pt x="5153" y="14246"/>
                    <a:pt x="5163" y="14243"/>
                    <a:pt x="5169" y="14237"/>
                  </a:cubicBezTo>
                  <a:cubicBezTo>
                    <a:pt x="5333" y="14074"/>
                    <a:pt x="5484" y="13910"/>
                    <a:pt x="5647" y="13747"/>
                  </a:cubicBezTo>
                  <a:close/>
                  <a:moveTo>
                    <a:pt x="6339" y="13859"/>
                  </a:moveTo>
                  <a:cubicBezTo>
                    <a:pt x="6301" y="13935"/>
                    <a:pt x="6250" y="14010"/>
                    <a:pt x="6200" y="14074"/>
                  </a:cubicBezTo>
                  <a:cubicBezTo>
                    <a:pt x="6124" y="14174"/>
                    <a:pt x="6049" y="14262"/>
                    <a:pt x="5974" y="14350"/>
                  </a:cubicBezTo>
                  <a:lnTo>
                    <a:pt x="5936" y="14350"/>
                  </a:lnTo>
                  <a:cubicBezTo>
                    <a:pt x="6074" y="14186"/>
                    <a:pt x="6213" y="14023"/>
                    <a:pt x="6339" y="13859"/>
                  </a:cubicBezTo>
                  <a:close/>
                  <a:moveTo>
                    <a:pt x="8143" y="14145"/>
                  </a:moveTo>
                  <a:cubicBezTo>
                    <a:pt x="7904" y="14445"/>
                    <a:pt x="7677" y="14752"/>
                    <a:pt x="7457" y="15067"/>
                  </a:cubicBezTo>
                  <a:lnTo>
                    <a:pt x="7457" y="15105"/>
                  </a:lnTo>
                  <a:cubicBezTo>
                    <a:pt x="7445" y="15130"/>
                    <a:pt x="7432" y="15142"/>
                    <a:pt x="7420" y="15155"/>
                  </a:cubicBezTo>
                  <a:lnTo>
                    <a:pt x="7382" y="15117"/>
                  </a:lnTo>
                  <a:cubicBezTo>
                    <a:pt x="7370" y="15105"/>
                    <a:pt x="7345" y="15092"/>
                    <a:pt x="7332" y="15080"/>
                  </a:cubicBezTo>
                  <a:cubicBezTo>
                    <a:pt x="7595" y="14756"/>
                    <a:pt x="7858" y="14445"/>
                    <a:pt x="8143" y="14145"/>
                  </a:cubicBezTo>
                  <a:close/>
                  <a:moveTo>
                    <a:pt x="5031" y="14413"/>
                  </a:moveTo>
                  <a:cubicBezTo>
                    <a:pt x="4792" y="14715"/>
                    <a:pt x="4553" y="15004"/>
                    <a:pt x="4302" y="15293"/>
                  </a:cubicBezTo>
                  <a:cubicBezTo>
                    <a:pt x="4314" y="15080"/>
                    <a:pt x="4389" y="14879"/>
                    <a:pt x="4515" y="14715"/>
                  </a:cubicBezTo>
                  <a:cubicBezTo>
                    <a:pt x="4641" y="14564"/>
                    <a:pt x="4817" y="14463"/>
                    <a:pt x="5031" y="14413"/>
                  </a:cubicBezTo>
                  <a:close/>
                  <a:moveTo>
                    <a:pt x="8577" y="14715"/>
                  </a:moveTo>
                  <a:lnTo>
                    <a:pt x="8577" y="14715"/>
                  </a:lnTo>
                  <a:cubicBezTo>
                    <a:pt x="8363" y="14991"/>
                    <a:pt x="8111" y="15243"/>
                    <a:pt x="7860" y="15494"/>
                  </a:cubicBezTo>
                  <a:cubicBezTo>
                    <a:pt x="8086" y="15218"/>
                    <a:pt x="8338" y="14966"/>
                    <a:pt x="8577" y="14715"/>
                  </a:cubicBezTo>
                  <a:close/>
                  <a:moveTo>
                    <a:pt x="8352" y="15211"/>
                  </a:moveTo>
                  <a:cubicBezTo>
                    <a:pt x="8217" y="15377"/>
                    <a:pt x="8080" y="15543"/>
                    <a:pt x="7935" y="15708"/>
                  </a:cubicBezTo>
                  <a:cubicBezTo>
                    <a:pt x="7923" y="15670"/>
                    <a:pt x="7898" y="15645"/>
                    <a:pt x="7873" y="15620"/>
                  </a:cubicBezTo>
                  <a:cubicBezTo>
                    <a:pt x="7898" y="15595"/>
                    <a:pt x="7910" y="15570"/>
                    <a:pt x="7935" y="15558"/>
                  </a:cubicBezTo>
                  <a:lnTo>
                    <a:pt x="7935" y="15558"/>
                  </a:lnTo>
                  <a:lnTo>
                    <a:pt x="7923" y="15570"/>
                  </a:lnTo>
                  <a:cubicBezTo>
                    <a:pt x="7893" y="15609"/>
                    <a:pt x="7926" y="15657"/>
                    <a:pt x="7959" y="15657"/>
                  </a:cubicBezTo>
                  <a:cubicBezTo>
                    <a:pt x="7968" y="15657"/>
                    <a:pt x="7978" y="15653"/>
                    <a:pt x="7986" y="15645"/>
                  </a:cubicBezTo>
                  <a:cubicBezTo>
                    <a:pt x="8108" y="15503"/>
                    <a:pt x="8230" y="15360"/>
                    <a:pt x="8352" y="15211"/>
                  </a:cubicBezTo>
                  <a:close/>
                  <a:moveTo>
                    <a:pt x="5484" y="14376"/>
                  </a:moveTo>
                  <a:cubicBezTo>
                    <a:pt x="5471" y="14388"/>
                    <a:pt x="5471" y="14401"/>
                    <a:pt x="5471" y="14401"/>
                  </a:cubicBezTo>
                  <a:cubicBezTo>
                    <a:pt x="5093" y="14879"/>
                    <a:pt x="4729" y="15356"/>
                    <a:pt x="4364" y="15846"/>
                  </a:cubicBezTo>
                  <a:cubicBezTo>
                    <a:pt x="4327" y="15708"/>
                    <a:pt x="4302" y="15570"/>
                    <a:pt x="4302" y="15457"/>
                  </a:cubicBezTo>
                  <a:cubicBezTo>
                    <a:pt x="4603" y="15105"/>
                    <a:pt x="4892" y="14740"/>
                    <a:pt x="5169" y="14388"/>
                  </a:cubicBezTo>
                  <a:cubicBezTo>
                    <a:pt x="5269" y="14376"/>
                    <a:pt x="5370" y="14376"/>
                    <a:pt x="5484" y="14376"/>
                  </a:cubicBezTo>
                  <a:close/>
                  <a:moveTo>
                    <a:pt x="8753" y="15620"/>
                  </a:moveTo>
                  <a:cubicBezTo>
                    <a:pt x="8589" y="15809"/>
                    <a:pt x="8426" y="15997"/>
                    <a:pt x="8250" y="16161"/>
                  </a:cubicBezTo>
                  <a:cubicBezTo>
                    <a:pt x="8250" y="16161"/>
                    <a:pt x="8237" y="16148"/>
                    <a:pt x="8237" y="16136"/>
                  </a:cubicBezTo>
                  <a:lnTo>
                    <a:pt x="8262" y="16136"/>
                  </a:lnTo>
                  <a:cubicBezTo>
                    <a:pt x="8426" y="15960"/>
                    <a:pt x="8589" y="15796"/>
                    <a:pt x="8753" y="15620"/>
                  </a:cubicBezTo>
                  <a:close/>
                  <a:moveTo>
                    <a:pt x="7105" y="15029"/>
                  </a:moveTo>
                  <a:cubicBezTo>
                    <a:pt x="7181" y="15080"/>
                    <a:pt x="7244" y="15142"/>
                    <a:pt x="7320" y="15192"/>
                  </a:cubicBezTo>
                  <a:cubicBezTo>
                    <a:pt x="7332" y="15205"/>
                    <a:pt x="7345" y="15231"/>
                    <a:pt x="7370" y="15243"/>
                  </a:cubicBezTo>
                  <a:cubicBezTo>
                    <a:pt x="7357" y="15268"/>
                    <a:pt x="7382" y="15281"/>
                    <a:pt x="7407" y="15293"/>
                  </a:cubicBezTo>
                  <a:cubicBezTo>
                    <a:pt x="7130" y="15633"/>
                    <a:pt x="6842" y="15960"/>
                    <a:pt x="6565" y="16299"/>
                  </a:cubicBezTo>
                  <a:cubicBezTo>
                    <a:pt x="6540" y="16262"/>
                    <a:pt x="6515" y="16237"/>
                    <a:pt x="6477" y="16198"/>
                  </a:cubicBezTo>
                  <a:cubicBezTo>
                    <a:pt x="6477" y="16177"/>
                    <a:pt x="6449" y="16146"/>
                    <a:pt x="6416" y="16146"/>
                  </a:cubicBezTo>
                  <a:cubicBezTo>
                    <a:pt x="6411" y="16146"/>
                    <a:pt x="6406" y="16147"/>
                    <a:pt x="6401" y="16148"/>
                  </a:cubicBezTo>
                  <a:cubicBezTo>
                    <a:pt x="6339" y="16111"/>
                    <a:pt x="6275" y="16086"/>
                    <a:pt x="6200" y="16061"/>
                  </a:cubicBezTo>
                  <a:cubicBezTo>
                    <a:pt x="6502" y="15721"/>
                    <a:pt x="6804" y="15382"/>
                    <a:pt x="7105" y="15029"/>
                  </a:cubicBezTo>
                  <a:close/>
                  <a:moveTo>
                    <a:pt x="5596" y="14388"/>
                  </a:moveTo>
                  <a:cubicBezTo>
                    <a:pt x="5635" y="14388"/>
                    <a:pt x="5672" y="14388"/>
                    <a:pt x="5710" y="14401"/>
                  </a:cubicBezTo>
                  <a:cubicBezTo>
                    <a:pt x="5811" y="14413"/>
                    <a:pt x="5911" y="14438"/>
                    <a:pt x="6012" y="14463"/>
                  </a:cubicBezTo>
                  <a:lnTo>
                    <a:pt x="6012" y="14476"/>
                  </a:lnTo>
                  <a:cubicBezTo>
                    <a:pt x="5559" y="15117"/>
                    <a:pt x="5081" y="15734"/>
                    <a:pt x="4578" y="16337"/>
                  </a:cubicBezTo>
                  <a:cubicBezTo>
                    <a:pt x="4503" y="16211"/>
                    <a:pt x="4439" y="16086"/>
                    <a:pt x="4402" y="15960"/>
                  </a:cubicBezTo>
                  <a:cubicBezTo>
                    <a:pt x="4792" y="15432"/>
                    <a:pt x="5182" y="14916"/>
                    <a:pt x="5584" y="14413"/>
                  </a:cubicBezTo>
                  <a:cubicBezTo>
                    <a:pt x="5596" y="14401"/>
                    <a:pt x="5596" y="14388"/>
                    <a:pt x="5596" y="14388"/>
                  </a:cubicBezTo>
                  <a:close/>
                  <a:moveTo>
                    <a:pt x="6440" y="16313"/>
                  </a:moveTo>
                  <a:lnTo>
                    <a:pt x="6451" y="16324"/>
                  </a:lnTo>
                  <a:lnTo>
                    <a:pt x="6451" y="16337"/>
                  </a:lnTo>
                  <a:cubicBezTo>
                    <a:pt x="6448" y="16341"/>
                    <a:pt x="6445" y="16345"/>
                    <a:pt x="6443" y="16349"/>
                  </a:cubicBezTo>
                  <a:lnTo>
                    <a:pt x="6443" y="16349"/>
                  </a:lnTo>
                  <a:cubicBezTo>
                    <a:pt x="6445" y="16335"/>
                    <a:pt x="6444" y="16323"/>
                    <a:pt x="6440" y="16313"/>
                  </a:cubicBezTo>
                  <a:close/>
                  <a:moveTo>
                    <a:pt x="6436" y="16362"/>
                  </a:moveTo>
                  <a:cubicBezTo>
                    <a:pt x="6433" y="16366"/>
                    <a:pt x="6431" y="16371"/>
                    <a:pt x="6426" y="16374"/>
                  </a:cubicBezTo>
                  <a:cubicBezTo>
                    <a:pt x="6426" y="16364"/>
                    <a:pt x="6426" y="16363"/>
                    <a:pt x="6436" y="16362"/>
                  </a:cubicBezTo>
                  <a:close/>
                  <a:moveTo>
                    <a:pt x="8438" y="16287"/>
                  </a:moveTo>
                  <a:lnTo>
                    <a:pt x="8363" y="16400"/>
                  </a:lnTo>
                  <a:lnTo>
                    <a:pt x="8363" y="16388"/>
                  </a:lnTo>
                  <a:lnTo>
                    <a:pt x="8363" y="16374"/>
                  </a:lnTo>
                  <a:cubicBezTo>
                    <a:pt x="8388" y="16349"/>
                    <a:pt x="8413" y="16324"/>
                    <a:pt x="8438" y="16287"/>
                  </a:cubicBezTo>
                  <a:close/>
                  <a:moveTo>
                    <a:pt x="8765" y="16161"/>
                  </a:moveTo>
                  <a:cubicBezTo>
                    <a:pt x="8665" y="16287"/>
                    <a:pt x="8552" y="16413"/>
                    <a:pt x="8438" y="16538"/>
                  </a:cubicBezTo>
                  <a:cubicBezTo>
                    <a:pt x="8438" y="16551"/>
                    <a:pt x="8438" y="16564"/>
                    <a:pt x="8426" y="16564"/>
                  </a:cubicBezTo>
                  <a:cubicBezTo>
                    <a:pt x="8426" y="16538"/>
                    <a:pt x="8413" y="16525"/>
                    <a:pt x="8401" y="16500"/>
                  </a:cubicBezTo>
                  <a:cubicBezTo>
                    <a:pt x="8489" y="16400"/>
                    <a:pt x="8564" y="16299"/>
                    <a:pt x="8653" y="16186"/>
                  </a:cubicBezTo>
                  <a:lnTo>
                    <a:pt x="8653" y="16198"/>
                  </a:lnTo>
                  <a:cubicBezTo>
                    <a:pt x="8659" y="16211"/>
                    <a:pt x="8671" y="16217"/>
                    <a:pt x="8685" y="16217"/>
                  </a:cubicBezTo>
                  <a:cubicBezTo>
                    <a:pt x="8700" y="16217"/>
                    <a:pt x="8715" y="16211"/>
                    <a:pt x="8728" y="16198"/>
                  </a:cubicBezTo>
                  <a:lnTo>
                    <a:pt x="8765" y="16161"/>
                  </a:lnTo>
                  <a:close/>
                  <a:moveTo>
                    <a:pt x="6099" y="14501"/>
                  </a:moveTo>
                  <a:cubicBezTo>
                    <a:pt x="6124" y="14501"/>
                    <a:pt x="6150" y="14513"/>
                    <a:pt x="6188" y="14526"/>
                  </a:cubicBezTo>
                  <a:cubicBezTo>
                    <a:pt x="6188" y="14553"/>
                    <a:pt x="6214" y="14574"/>
                    <a:pt x="6238" y="14574"/>
                  </a:cubicBezTo>
                  <a:cubicBezTo>
                    <a:pt x="6247" y="14574"/>
                    <a:pt x="6256" y="14571"/>
                    <a:pt x="6263" y="14564"/>
                  </a:cubicBezTo>
                  <a:lnTo>
                    <a:pt x="6263" y="14552"/>
                  </a:lnTo>
                  <a:cubicBezTo>
                    <a:pt x="6376" y="14602"/>
                    <a:pt x="6477" y="14652"/>
                    <a:pt x="6590" y="14702"/>
                  </a:cubicBezTo>
                  <a:cubicBezTo>
                    <a:pt x="6099" y="15218"/>
                    <a:pt x="5635" y="15746"/>
                    <a:pt x="5194" y="16287"/>
                  </a:cubicBezTo>
                  <a:cubicBezTo>
                    <a:pt x="5068" y="16438"/>
                    <a:pt x="4942" y="16589"/>
                    <a:pt x="4830" y="16740"/>
                  </a:cubicBezTo>
                  <a:cubicBezTo>
                    <a:pt x="4754" y="16639"/>
                    <a:pt x="4679" y="16538"/>
                    <a:pt x="4629" y="16438"/>
                  </a:cubicBezTo>
                  <a:cubicBezTo>
                    <a:pt x="5132" y="15821"/>
                    <a:pt x="5621" y="15180"/>
                    <a:pt x="6087" y="14526"/>
                  </a:cubicBezTo>
                  <a:cubicBezTo>
                    <a:pt x="6099" y="14513"/>
                    <a:pt x="6099" y="14501"/>
                    <a:pt x="6099" y="14501"/>
                  </a:cubicBezTo>
                  <a:close/>
                  <a:moveTo>
                    <a:pt x="8552" y="16564"/>
                  </a:moveTo>
                  <a:cubicBezTo>
                    <a:pt x="8552" y="16588"/>
                    <a:pt x="8579" y="16607"/>
                    <a:pt x="8604" y="16607"/>
                  </a:cubicBezTo>
                  <a:cubicBezTo>
                    <a:pt x="8613" y="16607"/>
                    <a:pt x="8621" y="16605"/>
                    <a:pt x="8629" y="16600"/>
                  </a:cubicBezTo>
                  <a:lnTo>
                    <a:pt x="8629" y="16600"/>
                  </a:lnTo>
                  <a:cubicBezTo>
                    <a:pt x="8582" y="16648"/>
                    <a:pt x="8535" y="16705"/>
                    <a:pt x="8489" y="16752"/>
                  </a:cubicBezTo>
                  <a:cubicBezTo>
                    <a:pt x="8477" y="16714"/>
                    <a:pt x="8463" y="16664"/>
                    <a:pt x="8451" y="16614"/>
                  </a:cubicBezTo>
                  <a:lnTo>
                    <a:pt x="8451" y="16614"/>
                  </a:lnTo>
                  <a:cubicBezTo>
                    <a:pt x="8458" y="16621"/>
                    <a:pt x="8470" y="16628"/>
                    <a:pt x="8483" y="16628"/>
                  </a:cubicBezTo>
                  <a:cubicBezTo>
                    <a:pt x="8493" y="16628"/>
                    <a:pt x="8503" y="16624"/>
                    <a:pt x="8514" y="16614"/>
                  </a:cubicBezTo>
                  <a:cubicBezTo>
                    <a:pt x="8527" y="16601"/>
                    <a:pt x="8539" y="16576"/>
                    <a:pt x="8552" y="16564"/>
                  </a:cubicBezTo>
                  <a:close/>
                  <a:moveTo>
                    <a:pt x="6678" y="14753"/>
                  </a:moveTo>
                  <a:cubicBezTo>
                    <a:pt x="6791" y="14815"/>
                    <a:pt x="6904" y="14891"/>
                    <a:pt x="7030" y="14966"/>
                  </a:cubicBezTo>
                  <a:cubicBezTo>
                    <a:pt x="6716" y="15331"/>
                    <a:pt x="6401" y="15695"/>
                    <a:pt x="6074" y="16048"/>
                  </a:cubicBezTo>
                  <a:cubicBezTo>
                    <a:pt x="6068" y="16041"/>
                    <a:pt x="6062" y="16038"/>
                    <a:pt x="6056" y="16038"/>
                  </a:cubicBezTo>
                  <a:cubicBezTo>
                    <a:pt x="6049" y="16038"/>
                    <a:pt x="6043" y="16041"/>
                    <a:pt x="6037" y="16048"/>
                  </a:cubicBezTo>
                  <a:cubicBezTo>
                    <a:pt x="5962" y="16048"/>
                    <a:pt x="5873" y="16061"/>
                    <a:pt x="5785" y="16073"/>
                  </a:cubicBezTo>
                  <a:lnTo>
                    <a:pt x="5772" y="16086"/>
                  </a:lnTo>
                  <a:lnTo>
                    <a:pt x="4905" y="16790"/>
                  </a:lnTo>
                  <a:cubicBezTo>
                    <a:pt x="5345" y="16249"/>
                    <a:pt x="5798" y="15708"/>
                    <a:pt x="6263" y="15192"/>
                  </a:cubicBezTo>
                  <a:cubicBezTo>
                    <a:pt x="6401" y="15041"/>
                    <a:pt x="6540" y="14904"/>
                    <a:pt x="6678" y="14753"/>
                  </a:cubicBezTo>
                  <a:close/>
                  <a:moveTo>
                    <a:pt x="6138" y="16148"/>
                  </a:moveTo>
                  <a:cubicBezTo>
                    <a:pt x="5898" y="16388"/>
                    <a:pt x="5647" y="16626"/>
                    <a:pt x="5408" y="16865"/>
                  </a:cubicBezTo>
                  <a:cubicBezTo>
                    <a:pt x="5609" y="16639"/>
                    <a:pt x="5823" y="16425"/>
                    <a:pt x="6024" y="16211"/>
                  </a:cubicBezTo>
                  <a:cubicBezTo>
                    <a:pt x="6037" y="16198"/>
                    <a:pt x="6037" y="16186"/>
                    <a:pt x="6037" y="16173"/>
                  </a:cubicBezTo>
                  <a:cubicBezTo>
                    <a:pt x="6049" y="16161"/>
                    <a:pt x="6062" y="16161"/>
                    <a:pt x="6074" y="16148"/>
                  </a:cubicBezTo>
                  <a:close/>
                  <a:moveTo>
                    <a:pt x="6074" y="16337"/>
                  </a:moveTo>
                  <a:lnTo>
                    <a:pt x="6074" y="16337"/>
                  </a:lnTo>
                  <a:cubicBezTo>
                    <a:pt x="6037" y="16413"/>
                    <a:pt x="5987" y="16463"/>
                    <a:pt x="5936" y="16525"/>
                  </a:cubicBezTo>
                  <a:cubicBezTo>
                    <a:pt x="5873" y="16614"/>
                    <a:pt x="5798" y="16689"/>
                    <a:pt x="5735" y="16765"/>
                  </a:cubicBezTo>
                  <a:cubicBezTo>
                    <a:pt x="5721" y="16757"/>
                    <a:pt x="5706" y="16750"/>
                    <a:pt x="5692" y="16750"/>
                  </a:cubicBezTo>
                  <a:cubicBezTo>
                    <a:pt x="5681" y="16750"/>
                    <a:pt x="5670" y="16754"/>
                    <a:pt x="5660" y="16765"/>
                  </a:cubicBezTo>
                  <a:cubicBezTo>
                    <a:pt x="5609" y="16815"/>
                    <a:pt x="5546" y="16865"/>
                    <a:pt x="5484" y="16928"/>
                  </a:cubicBezTo>
                  <a:lnTo>
                    <a:pt x="5559" y="16852"/>
                  </a:lnTo>
                  <a:cubicBezTo>
                    <a:pt x="5735" y="16689"/>
                    <a:pt x="5898" y="16513"/>
                    <a:pt x="6074" y="16337"/>
                  </a:cubicBezTo>
                  <a:close/>
                  <a:moveTo>
                    <a:pt x="6565" y="16488"/>
                  </a:moveTo>
                  <a:cubicBezTo>
                    <a:pt x="6565" y="16500"/>
                    <a:pt x="6577" y="16513"/>
                    <a:pt x="6577" y="16525"/>
                  </a:cubicBezTo>
                  <a:cubicBezTo>
                    <a:pt x="6426" y="16752"/>
                    <a:pt x="6250" y="16953"/>
                    <a:pt x="6074" y="17154"/>
                  </a:cubicBezTo>
                  <a:cubicBezTo>
                    <a:pt x="6074" y="17142"/>
                    <a:pt x="6062" y="17129"/>
                    <a:pt x="6062" y="17129"/>
                  </a:cubicBezTo>
                  <a:lnTo>
                    <a:pt x="6213" y="16941"/>
                  </a:lnTo>
                  <a:cubicBezTo>
                    <a:pt x="6326" y="16790"/>
                    <a:pt x="6451" y="16639"/>
                    <a:pt x="6565" y="16488"/>
                  </a:cubicBezTo>
                  <a:close/>
                  <a:moveTo>
                    <a:pt x="13871" y="4567"/>
                  </a:moveTo>
                  <a:lnTo>
                    <a:pt x="13859" y="4579"/>
                  </a:lnTo>
                  <a:cubicBezTo>
                    <a:pt x="13519" y="5145"/>
                    <a:pt x="13104" y="5673"/>
                    <a:pt x="12626" y="6151"/>
                  </a:cubicBezTo>
                  <a:cubicBezTo>
                    <a:pt x="12597" y="6180"/>
                    <a:pt x="12627" y="6230"/>
                    <a:pt x="12660" y="6230"/>
                  </a:cubicBezTo>
                  <a:cubicBezTo>
                    <a:pt x="12670" y="6230"/>
                    <a:pt x="12680" y="6226"/>
                    <a:pt x="12689" y="6214"/>
                  </a:cubicBezTo>
                  <a:cubicBezTo>
                    <a:pt x="12865" y="6038"/>
                    <a:pt x="13041" y="5862"/>
                    <a:pt x="13205" y="5673"/>
                  </a:cubicBezTo>
                  <a:cubicBezTo>
                    <a:pt x="13212" y="5689"/>
                    <a:pt x="13225" y="5699"/>
                    <a:pt x="13239" y="5699"/>
                  </a:cubicBezTo>
                  <a:cubicBezTo>
                    <a:pt x="13248" y="5699"/>
                    <a:pt x="13257" y="5695"/>
                    <a:pt x="13267" y="5686"/>
                  </a:cubicBezTo>
                  <a:cubicBezTo>
                    <a:pt x="13535" y="5393"/>
                    <a:pt x="13792" y="5113"/>
                    <a:pt x="14048" y="4821"/>
                  </a:cubicBezTo>
                  <a:lnTo>
                    <a:pt x="14048" y="4821"/>
                  </a:lnTo>
                  <a:cubicBezTo>
                    <a:pt x="14032" y="4841"/>
                    <a:pt x="14018" y="4864"/>
                    <a:pt x="14010" y="4881"/>
                  </a:cubicBezTo>
                  <a:cubicBezTo>
                    <a:pt x="13846" y="5070"/>
                    <a:pt x="13683" y="5258"/>
                    <a:pt x="13532" y="5447"/>
                  </a:cubicBezTo>
                  <a:cubicBezTo>
                    <a:pt x="13494" y="5484"/>
                    <a:pt x="13519" y="5535"/>
                    <a:pt x="13557" y="5535"/>
                  </a:cubicBezTo>
                  <a:cubicBezTo>
                    <a:pt x="13255" y="5962"/>
                    <a:pt x="12953" y="6390"/>
                    <a:pt x="12638" y="6805"/>
                  </a:cubicBezTo>
                  <a:cubicBezTo>
                    <a:pt x="12488" y="7006"/>
                    <a:pt x="12337" y="7220"/>
                    <a:pt x="12174" y="7421"/>
                  </a:cubicBezTo>
                  <a:cubicBezTo>
                    <a:pt x="12147" y="7456"/>
                    <a:pt x="12183" y="7492"/>
                    <a:pt x="12220" y="7492"/>
                  </a:cubicBezTo>
                  <a:cubicBezTo>
                    <a:pt x="12235" y="7492"/>
                    <a:pt x="12250" y="7486"/>
                    <a:pt x="12261" y="7471"/>
                  </a:cubicBezTo>
                  <a:cubicBezTo>
                    <a:pt x="12814" y="6755"/>
                    <a:pt x="13343" y="6026"/>
                    <a:pt x="13859" y="5283"/>
                  </a:cubicBezTo>
                  <a:lnTo>
                    <a:pt x="14085" y="4944"/>
                  </a:lnTo>
                  <a:lnTo>
                    <a:pt x="14311" y="4680"/>
                  </a:lnTo>
                  <a:lnTo>
                    <a:pt x="14311" y="4680"/>
                  </a:lnTo>
                  <a:cubicBezTo>
                    <a:pt x="13971" y="5258"/>
                    <a:pt x="13607" y="5824"/>
                    <a:pt x="13205" y="6378"/>
                  </a:cubicBezTo>
                  <a:cubicBezTo>
                    <a:pt x="13091" y="6529"/>
                    <a:pt x="12978" y="6679"/>
                    <a:pt x="12853" y="6830"/>
                  </a:cubicBezTo>
                  <a:cubicBezTo>
                    <a:pt x="12824" y="6868"/>
                    <a:pt x="12867" y="6906"/>
                    <a:pt x="12906" y="6906"/>
                  </a:cubicBezTo>
                  <a:cubicBezTo>
                    <a:pt x="12919" y="6906"/>
                    <a:pt x="12931" y="6902"/>
                    <a:pt x="12940" y="6893"/>
                  </a:cubicBezTo>
                  <a:cubicBezTo>
                    <a:pt x="13167" y="6591"/>
                    <a:pt x="13381" y="6289"/>
                    <a:pt x="13594" y="5987"/>
                  </a:cubicBezTo>
                  <a:cubicBezTo>
                    <a:pt x="13605" y="5993"/>
                    <a:pt x="13615" y="5996"/>
                    <a:pt x="13625" y="5996"/>
                  </a:cubicBezTo>
                  <a:cubicBezTo>
                    <a:pt x="13638" y="5996"/>
                    <a:pt x="13650" y="5990"/>
                    <a:pt x="13658" y="5975"/>
                  </a:cubicBezTo>
                  <a:cubicBezTo>
                    <a:pt x="13946" y="5560"/>
                    <a:pt x="14236" y="5145"/>
                    <a:pt x="14525" y="4743"/>
                  </a:cubicBezTo>
                  <a:cubicBezTo>
                    <a:pt x="14551" y="4708"/>
                    <a:pt x="14516" y="4666"/>
                    <a:pt x="14480" y="4666"/>
                  </a:cubicBezTo>
                  <a:cubicBezTo>
                    <a:pt x="14464" y="4666"/>
                    <a:pt x="14448" y="4674"/>
                    <a:pt x="14437" y="4693"/>
                  </a:cubicBezTo>
                  <a:cubicBezTo>
                    <a:pt x="14387" y="4768"/>
                    <a:pt x="14324" y="4856"/>
                    <a:pt x="14261" y="4944"/>
                  </a:cubicBezTo>
                  <a:cubicBezTo>
                    <a:pt x="14311" y="4869"/>
                    <a:pt x="14349" y="4793"/>
                    <a:pt x="14399" y="4718"/>
                  </a:cubicBezTo>
                  <a:cubicBezTo>
                    <a:pt x="14417" y="4682"/>
                    <a:pt x="14378" y="4647"/>
                    <a:pt x="14345" y="4647"/>
                  </a:cubicBezTo>
                  <a:cubicBezTo>
                    <a:pt x="14334" y="4647"/>
                    <a:pt x="14324" y="4650"/>
                    <a:pt x="14317" y="4659"/>
                  </a:cubicBezTo>
                  <a:lnTo>
                    <a:pt x="14317" y="4659"/>
                  </a:lnTo>
                  <a:cubicBezTo>
                    <a:pt x="14323" y="4645"/>
                    <a:pt x="14321" y="4625"/>
                    <a:pt x="14311" y="4604"/>
                  </a:cubicBezTo>
                  <a:lnTo>
                    <a:pt x="14311" y="4604"/>
                  </a:lnTo>
                  <a:cubicBezTo>
                    <a:pt x="14437" y="4629"/>
                    <a:pt x="14563" y="4667"/>
                    <a:pt x="14689" y="4718"/>
                  </a:cubicBezTo>
                  <a:cubicBezTo>
                    <a:pt x="14676" y="4718"/>
                    <a:pt x="14664" y="4730"/>
                    <a:pt x="14664" y="4743"/>
                  </a:cubicBezTo>
                  <a:cubicBezTo>
                    <a:pt x="14638" y="4768"/>
                    <a:pt x="14625" y="4793"/>
                    <a:pt x="14613" y="4830"/>
                  </a:cubicBezTo>
                  <a:cubicBezTo>
                    <a:pt x="14621" y="4797"/>
                    <a:pt x="14591" y="4769"/>
                    <a:pt x="14562" y="4769"/>
                  </a:cubicBezTo>
                  <a:cubicBezTo>
                    <a:pt x="14547" y="4769"/>
                    <a:pt x="14533" y="4776"/>
                    <a:pt x="14525" y="4793"/>
                  </a:cubicBezTo>
                  <a:cubicBezTo>
                    <a:pt x="14273" y="5233"/>
                    <a:pt x="13984" y="5660"/>
                    <a:pt x="13658" y="6051"/>
                  </a:cubicBezTo>
                  <a:cubicBezTo>
                    <a:pt x="13629" y="6089"/>
                    <a:pt x="13672" y="6127"/>
                    <a:pt x="13711" y="6127"/>
                  </a:cubicBezTo>
                  <a:cubicBezTo>
                    <a:pt x="13724" y="6127"/>
                    <a:pt x="13736" y="6123"/>
                    <a:pt x="13745" y="6113"/>
                  </a:cubicBezTo>
                  <a:cubicBezTo>
                    <a:pt x="13846" y="5975"/>
                    <a:pt x="13946" y="5850"/>
                    <a:pt x="14047" y="5711"/>
                  </a:cubicBezTo>
                  <a:cubicBezTo>
                    <a:pt x="14054" y="5725"/>
                    <a:pt x="14072" y="5735"/>
                    <a:pt x="14092" y="5735"/>
                  </a:cubicBezTo>
                  <a:cubicBezTo>
                    <a:pt x="14108" y="5735"/>
                    <a:pt x="14124" y="5728"/>
                    <a:pt x="14135" y="5711"/>
                  </a:cubicBezTo>
                  <a:lnTo>
                    <a:pt x="14286" y="5523"/>
                  </a:lnTo>
                  <a:cubicBezTo>
                    <a:pt x="14286" y="5535"/>
                    <a:pt x="14298" y="5548"/>
                    <a:pt x="14311" y="5560"/>
                  </a:cubicBezTo>
                  <a:cubicBezTo>
                    <a:pt x="14317" y="5566"/>
                    <a:pt x="14327" y="5570"/>
                    <a:pt x="14336" y="5570"/>
                  </a:cubicBezTo>
                  <a:cubicBezTo>
                    <a:pt x="14346" y="5570"/>
                    <a:pt x="14355" y="5566"/>
                    <a:pt x="14362" y="5560"/>
                  </a:cubicBezTo>
                  <a:lnTo>
                    <a:pt x="14362" y="5560"/>
                  </a:lnTo>
                  <a:cubicBezTo>
                    <a:pt x="14010" y="6076"/>
                    <a:pt x="13644" y="6591"/>
                    <a:pt x="13267" y="7082"/>
                  </a:cubicBezTo>
                  <a:cubicBezTo>
                    <a:pt x="13104" y="7295"/>
                    <a:pt x="12940" y="7496"/>
                    <a:pt x="12777" y="7711"/>
                  </a:cubicBezTo>
                  <a:cubicBezTo>
                    <a:pt x="12750" y="7746"/>
                    <a:pt x="12787" y="7782"/>
                    <a:pt x="12823" y="7782"/>
                  </a:cubicBezTo>
                  <a:cubicBezTo>
                    <a:pt x="12839" y="7782"/>
                    <a:pt x="12854" y="7776"/>
                    <a:pt x="12865" y="7761"/>
                  </a:cubicBezTo>
                  <a:cubicBezTo>
                    <a:pt x="13406" y="7082"/>
                    <a:pt x="13921" y="6390"/>
                    <a:pt x="14412" y="5660"/>
                  </a:cubicBezTo>
                  <a:cubicBezTo>
                    <a:pt x="14419" y="5668"/>
                    <a:pt x="14430" y="5675"/>
                    <a:pt x="14441" y="5675"/>
                  </a:cubicBezTo>
                  <a:cubicBezTo>
                    <a:pt x="14449" y="5675"/>
                    <a:pt x="14457" y="5671"/>
                    <a:pt x="14462" y="5660"/>
                  </a:cubicBezTo>
                  <a:cubicBezTo>
                    <a:pt x="14676" y="5409"/>
                    <a:pt x="14877" y="5145"/>
                    <a:pt x="15053" y="4869"/>
                  </a:cubicBezTo>
                  <a:cubicBezTo>
                    <a:pt x="15066" y="4881"/>
                    <a:pt x="15066" y="4881"/>
                    <a:pt x="15078" y="4881"/>
                  </a:cubicBezTo>
                  <a:cubicBezTo>
                    <a:pt x="14952" y="5132"/>
                    <a:pt x="14814" y="5372"/>
                    <a:pt x="14650" y="5610"/>
                  </a:cubicBezTo>
                  <a:cubicBezTo>
                    <a:pt x="14620" y="5641"/>
                    <a:pt x="14656" y="5680"/>
                    <a:pt x="14691" y="5680"/>
                  </a:cubicBezTo>
                  <a:cubicBezTo>
                    <a:pt x="14699" y="5680"/>
                    <a:pt x="14707" y="5678"/>
                    <a:pt x="14714" y="5673"/>
                  </a:cubicBezTo>
                  <a:lnTo>
                    <a:pt x="14714" y="5673"/>
                  </a:lnTo>
                  <a:cubicBezTo>
                    <a:pt x="14664" y="5749"/>
                    <a:pt x="14625" y="5811"/>
                    <a:pt x="14575" y="5887"/>
                  </a:cubicBezTo>
                  <a:cubicBezTo>
                    <a:pt x="14549" y="5922"/>
                    <a:pt x="14579" y="5958"/>
                    <a:pt x="14612" y="5958"/>
                  </a:cubicBezTo>
                  <a:cubicBezTo>
                    <a:pt x="14625" y="5958"/>
                    <a:pt x="14640" y="5952"/>
                    <a:pt x="14650" y="5937"/>
                  </a:cubicBezTo>
                  <a:cubicBezTo>
                    <a:pt x="14776" y="5761"/>
                    <a:pt x="14890" y="5585"/>
                    <a:pt x="15003" y="5397"/>
                  </a:cubicBezTo>
                  <a:cubicBezTo>
                    <a:pt x="15016" y="5397"/>
                    <a:pt x="15041" y="5397"/>
                    <a:pt x="15041" y="5384"/>
                  </a:cubicBezTo>
                  <a:cubicBezTo>
                    <a:pt x="15078" y="5321"/>
                    <a:pt x="15116" y="5271"/>
                    <a:pt x="15153" y="5221"/>
                  </a:cubicBezTo>
                  <a:lnTo>
                    <a:pt x="15153" y="5221"/>
                  </a:lnTo>
                  <a:cubicBezTo>
                    <a:pt x="14990" y="5535"/>
                    <a:pt x="14801" y="5836"/>
                    <a:pt x="14600" y="6113"/>
                  </a:cubicBezTo>
                  <a:cubicBezTo>
                    <a:pt x="14574" y="6149"/>
                    <a:pt x="14610" y="6184"/>
                    <a:pt x="14642" y="6184"/>
                  </a:cubicBezTo>
                  <a:cubicBezTo>
                    <a:pt x="14656" y="6184"/>
                    <a:pt x="14668" y="6178"/>
                    <a:pt x="14676" y="6163"/>
                  </a:cubicBezTo>
                  <a:cubicBezTo>
                    <a:pt x="14915" y="5836"/>
                    <a:pt x="15128" y="5484"/>
                    <a:pt x="15304" y="5120"/>
                  </a:cubicBezTo>
                  <a:cubicBezTo>
                    <a:pt x="15330" y="5095"/>
                    <a:pt x="15304" y="5070"/>
                    <a:pt x="15279" y="5057"/>
                  </a:cubicBezTo>
                  <a:lnTo>
                    <a:pt x="15317" y="5020"/>
                  </a:lnTo>
                  <a:cubicBezTo>
                    <a:pt x="15405" y="5070"/>
                    <a:pt x="15494" y="5132"/>
                    <a:pt x="15569" y="5196"/>
                  </a:cubicBezTo>
                  <a:cubicBezTo>
                    <a:pt x="15544" y="5233"/>
                    <a:pt x="15519" y="5271"/>
                    <a:pt x="15480" y="5308"/>
                  </a:cubicBezTo>
                  <a:cubicBezTo>
                    <a:pt x="15494" y="5271"/>
                    <a:pt x="15506" y="5246"/>
                    <a:pt x="15519" y="5208"/>
                  </a:cubicBezTo>
                  <a:cubicBezTo>
                    <a:pt x="15526" y="5168"/>
                    <a:pt x="15494" y="5144"/>
                    <a:pt x="15466" y="5144"/>
                  </a:cubicBezTo>
                  <a:cubicBezTo>
                    <a:pt x="15450" y="5144"/>
                    <a:pt x="15435" y="5152"/>
                    <a:pt x="15430" y="5170"/>
                  </a:cubicBezTo>
                  <a:cubicBezTo>
                    <a:pt x="15418" y="5196"/>
                    <a:pt x="15405" y="5221"/>
                    <a:pt x="15405" y="5233"/>
                  </a:cubicBezTo>
                  <a:cubicBezTo>
                    <a:pt x="15399" y="5220"/>
                    <a:pt x="15380" y="5211"/>
                    <a:pt x="15360" y="5211"/>
                  </a:cubicBezTo>
                  <a:cubicBezTo>
                    <a:pt x="15339" y="5211"/>
                    <a:pt x="15317" y="5221"/>
                    <a:pt x="15304" y="5246"/>
                  </a:cubicBezTo>
                  <a:cubicBezTo>
                    <a:pt x="15053" y="5799"/>
                    <a:pt x="14714" y="6302"/>
                    <a:pt x="14298" y="6742"/>
                  </a:cubicBezTo>
                  <a:cubicBezTo>
                    <a:pt x="14258" y="6773"/>
                    <a:pt x="14291" y="6828"/>
                    <a:pt x="14332" y="6828"/>
                  </a:cubicBezTo>
                  <a:cubicBezTo>
                    <a:pt x="14342" y="6828"/>
                    <a:pt x="14352" y="6825"/>
                    <a:pt x="14362" y="6817"/>
                  </a:cubicBezTo>
                  <a:cubicBezTo>
                    <a:pt x="14664" y="6490"/>
                    <a:pt x="14927" y="6138"/>
                    <a:pt x="15153" y="5761"/>
                  </a:cubicBezTo>
                  <a:cubicBezTo>
                    <a:pt x="15160" y="5768"/>
                    <a:pt x="15170" y="5771"/>
                    <a:pt x="15181" y="5771"/>
                  </a:cubicBezTo>
                  <a:cubicBezTo>
                    <a:pt x="15192" y="5771"/>
                    <a:pt x="15204" y="5768"/>
                    <a:pt x="15217" y="5761"/>
                  </a:cubicBezTo>
                  <a:cubicBezTo>
                    <a:pt x="15242" y="5724"/>
                    <a:pt x="15279" y="5673"/>
                    <a:pt x="15317" y="5635"/>
                  </a:cubicBezTo>
                  <a:cubicBezTo>
                    <a:pt x="15317" y="5623"/>
                    <a:pt x="15330" y="5610"/>
                    <a:pt x="15343" y="5598"/>
                  </a:cubicBezTo>
                  <a:lnTo>
                    <a:pt x="15343" y="5598"/>
                  </a:lnTo>
                  <a:cubicBezTo>
                    <a:pt x="15103" y="5975"/>
                    <a:pt x="14840" y="6339"/>
                    <a:pt x="14563" y="6705"/>
                  </a:cubicBezTo>
                  <a:cubicBezTo>
                    <a:pt x="14186" y="7195"/>
                    <a:pt x="13783" y="7686"/>
                    <a:pt x="13406" y="8175"/>
                  </a:cubicBezTo>
                  <a:cubicBezTo>
                    <a:pt x="13192" y="8465"/>
                    <a:pt x="12991" y="8742"/>
                    <a:pt x="12802" y="9044"/>
                  </a:cubicBezTo>
                  <a:cubicBezTo>
                    <a:pt x="12775" y="9079"/>
                    <a:pt x="12812" y="9115"/>
                    <a:pt x="12848" y="9115"/>
                  </a:cubicBezTo>
                  <a:cubicBezTo>
                    <a:pt x="12864" y="9115"/>
                    <a:pt x="12879" y="9109"/>
                    <a:pt x="12890" y="9094"/>
                  </a:cubicBezTo>
                  <a:cubicBezTo>
                    <a:pt x="13230" y="8566"/>
                    <a:pt x="13607" y="8075"/>
                    <a:pt x="13997" y="7585"/>
                  </a:cubicBezTo>
                  <a:cubicBezTo>
                    <a:pt x="14374" y="7094"/>
                    <a:pt x="14776" y="6604"/>
                    <a:pt x="15128" y="6101"/>
                  </a:cubicBezTo>
                  <a:cubicBezTo>
                    <a:pt x="15317" y="5824"/>
                    <a:pt x="15506" y="5548"/>
                    <a:pt x="15670" y="5258"/>
                  </a:cubicBezTo>
                  <a:cubicBezTo>
                    <a:pt x="15670" y="5271"/>
                    <a:pt x="15682" y="5271"/>
                    <a:pt x="15695" y="5283"/>
                  </a:cubicBezTo>
                  <a:cubicBezTo>
                    <a:pt x="15670" y="5283"/>
                    <a:pt x="15670" y="5296"/>
                    <a:pt x="15656" y="5308"/>
                  </a:cubicBezTo>
                  <a:cubicBezTo>
                    <a:pt x="15368" y="6000"/>
                    <a:pt x="14840" y="6541"/>
                    <a:pt x="14387" y="7119"/>
                  </a:cubicBezTo>
                  <a:cubicBezTo>
                    <a:pt x="14261" y="7283"/>
                    <a:pt x="14147" y="7459"/>
                    <a:pt x="14035" y="7635"/>
                  </a:cubicBezTo>
                  <a:cubicBezTo>
                    <a:pt x="14008" y="7671"/>
                    <a:pt x="14044" y="7706"/>
                    <a:pt x="14081" y="7706"/>
                  </a:cubicBezTo>
                  <a:cubicBezTo>
                    <a:pt x="14096" y="7706"/>
                    <a:pt x="14111" y="7700"/>
                    <a:pt x="14122" y="7686"/>
                  </a:cubicBezTo>
                  <a:cubicBezTo>
                    <a:pt x="14500" y="7044"/>
                    <a:pt x="15053" y="6516"/>
                    <a:pt x="15455" y="5887"/>
                  </a:cubicBezTo>
                  <a:cubicBezTo>
                    <a:pt x="15569" y="5711"/>
                    <a:pt x="15670" y="5535"/>
                    <a:pt x="15745" y="5333"/>
                  </a:cubicBezTo>
                  <a:lnTo>
                    <a:pt x="15757" y="5333"/>
                  </a:lnTo>
                  <a:cubicBezTo>
                    <a:pt x="15782" y="5347"/>
                    <a:pt x="15807" y="5372"/>
                    <a:pt x="15820" y="5384"/>
                  </a:cubicBezTo>
                  <a:cubicBezTo>
                    <a:pt x="15871" y="5434"/>
                    <a:pt x="15921" y="5472"/>
                    <a:pt x="15958" y="5509"/>
                  </a:cubicBezTo>
                  <a:lnTo>
                    <a:pt x="15958" y="5523"/>
                  </a:lnTo>
                  <a:cubicBezTo>
                    <a:pt x="15720" y="5862"/>
                    <a:pt x="15468" y="6189"/>
                    <a:pt x="15179" y="6490"/>
                  </a:cubicBezTo>
                  <a:cubicBezTo>
                    <a:pt x="15149" y="6530"/>
                    <a:pt x="15182" y="6578"/>
                    <a:pt x="15221" y="6578"/>
                  </a:cubicBezTo>
                  <a:cubicBezTo>
                    <a:pt x="15232" y="6578"/>
                    <a:pt x="15243" y="6574"/>
                    <a:pt x="15254" y="6566"/>
                  </a:cubicBezTo>
                  <a:cubicBezTo>
                    <a:pt x="15443" y="6353"/>
                    <a:pt x="15619" y="6138"/>
                    <a:pt x="15795" y="5912"/>
                  </a:cubicBezTo>
                  <a:lnTo>
                    <a:pt x="15795" y="5912"/>
                  </a:lnTo>
                  <a:cubicBezTo>
                    <a:pt x="15480" y="6390"/>
                    <a:pt x="15153" y="6842"/>
                    <a:pt x="14801" y="7295"/>
                  </a:cubicBezTo>
                  <a:cubicBezTo>
                    <a:pt x="14664" y="7459"/>
                    <a:pt x="14538" y="7610"/>
                    <a:pt x="14399" y="7773"/>
                  </a:cubicBezTo>
                  <a:cubicBezTo>
                    <a:pt x="14371" y="7810"/>
                    <a:pt x="14399" y="7855"/>
                    <a:pt x="14435" y="7855"/>
                  </a:cubicBezTo>
                  <a:cubicBezTo>
                    <a:pt x="14448" y="7855"/>
                    <a:pt x="14461" y="7849"/>
                    <a:pt x="14474" y="7836"/>
                  </a:cubicBezTo>
                  <a:cubicBezTo>
                    <a:pt x="14814" y="7434"/>
                    <a:pt x="15153" y="7006"/>
                    <a:pt x="15455" y="6579"/>
                  </a:cubicBezTo>
                  <a:cubicBezTo>
                    <a:pt x="15466" y="6584"/>
                    <a:pt x="15474" y="6587"/>
                    <a:pt x="15482" y="6587"/>
                  </a:cubicBezTo>
                  <a:cubicBezTo>
                    <a:pt x="15493" y="6587"/>
                    <a:pt x="15504" y="6581"/>
                    <a:pt x="15519" y="6566"/>
                  </a:cubicBezTo>
                  <a:cubicBezTo>
                    <a:pt x="15707" y="6353"/>
                    <a:pt x="15883" y="6126"/>
                    <a:pt x="16072" y="5912"/>
                  </a:cubicBezTo>
                  <a:lnTo>
                    <a:pt x="16072" y="5912"/>
                  </a:lnTo>
                  <a:cubicBezTo>
                    <a:pt x="15820" y="6302"/>
                    <a:pt x="15556" y="6692"/>
                    <a:pt x="15304" y="7082"/>
                  </a:cubicBezTo>
                  <a:cubicBezTo>
                    <a:pt x="15278" y="7117"/>
                    <a:pt x="15314" y="7153"/>
                    <a:pt x="15351" y="7153"/>
                  </a:cubicBezTo>
                  <a:cubicBezTo>
                    <a:pt x="15366" y="7153"/>
                    <a:pt x="15382" y="7147"/>
                    <a:pt x="15393" y="7132"/>
                  </a:cubicBezTo>
                  <a:cubicBezTo>
                    <a:pt x="15670" y="6705"/>
                    <a:pt x="15946" y="6289"/>
                    <a:pt x="16223" y="5862"/>
                  </a:cubicBezTo>
                  <a:cubicBezTo>
                    <a:pt x="16248" y="5824"/>
                    <a:pt x="16210" y="5786"/>
                    <a:pt x="16173" y="5786"/>
                  </a:cubicBezTo>
                  <a:lnTo>
                    <a:pt x="16185" y="5774"/>
                  </a:lnTo>
                  <a:cubicBezTo>
                    <a:pt x="16185" y="5761"/>
                    <a:pt x="16198" y="5761"/>
                    <a:pt x="16198" y="5749"/>
                  </a:cubicBezTo>
                  <a:cubicBezTo>
                    <a:pt x="16248" y="5811"/>
                    <a:pt x="16298" y="5862"/>
                    <a:pt x="16349" y="5925"/>
                  </a:cubicBezTo>
                  <a:cubicBezTo>
                    <a:pt x="16349" y="5950"/>
                    <a:pt x="16349" y="5962"/>
                    <a:pt x="16361" y="5962"/>
                  </a:cubicBezTo>
                  <a:cubicBezTo>
                    <a:pt x="16349" y="5975"/>
                    <a:pt x="16349" y="6000"/>
                    <a:pt x="16336" y="6000"/>
                  </a:cubicBezTo>
                  <a:cubicBezTo>
                    <a:pt x="16323" y="6026"/>
                    <a:pt x="16310" y="6051"/>
                    <a:pt x="16298" y="6063"/>
                  </a:cubicBezTo>
                  <a:cubicBezTo>
                    <a:pt x="16273" y="6113"/>
                    <a:pt x="16248" y="6163"/>
                    <a:pt x="16210" y="6214"/>
                  </a:cubicBezTo>
                  <a:cubicBezTo>
                    <a:pt x="16147" y="6314"/>
                    <a:pt x="16084" y="6415"/>
                    <a:pt x="16022" y="6503"/>
                  </a:cubicBezTo>
                  <a:cubicBezTo>
                    <a:pt x="16012" y="6517"/>
                    <a:pt x="16003" y="6531"/>
                    <a:pt x="15994" y="6545"/>
                  </a:cubicBezTo>
                  <a:lnTo>
                    <a:pt x="15994" y="6545"/>
                  </a:lnTo>
                  <a:cubicBezTo>
                    <a:pt x="16086" y="6368"/>
                    <a:pt x="16186" y="6190"/>
                    <a:pt x="16285" y="6013"/>
                  </a:cubicBezTo>
                  <a:cubicBezTo>
                    <a:pt x="16312" y="5977"/>
                    <a:pt x="16276" y="5941"/>
                    <a:pt x="16243" y="5941"/>
                  </a:cubicBezTo>
                  <a:cubicBezTo>
                    <a:pt x="16230" y="5941"/>
                    <a:pt x="16217" y="5947"/>
                    <a:pt x="16210" y="5962"/>
                  </a:cubicBezTo>
                  <a:cubicBezTo>
                    <a:pt x="16034" y="6277"/>
                    <a:pt x="15858" y="6579"/>
                    <a:pt x="15695" y="6881"/>
                  </a:cubicBezTo>
                  <a:cubicBezTo>
                    <a:pt x="15670" y="6906"/>
                    <a:pt x="15695" y="6943"/>
                    <a:pt x="15720" y="6943"/>
                  </a:cubicBezTo>
                  <a:cubicBezTo>
                    <a:pt x="15682" y="6993"/>
                    <a:pt x="15656" y="7032"/>
                    <a:pt x="15631" y="7069"/>
                  </a:cubicBezTo>
                  <a:cubicBezTo>
                    <a:pt x="15355" y="7434"/>
                    <a:pt x="15066" y="7786"/>
                    <a:pt x="14764" y="8138"/>
                  </a:cubicBezTo>
                  <a:cubicBezTo>
                    <a:pt x="14588" y="8339"/>
                    <a:pt x="14424" y="8528"/>
                    <a:pt x="14248" y="8729"/>
                  </a:cubicBezTo>
                  <a:cubicBezTo>
                    <a:pt x="14219" y="8767"/>
                    <a:pt x="14250" y="8821"/>
                    <a:pt x="14282" y="8821"/>
                  </a:cubicBezTo>
                  <a:cubicBezTo>
                    <a:pt x="14292" y="8821"/>
                    <a:pt x="14303" y="8816"/>
                    <a:pt x="14311" y="8804"/>
                  </a:cubicBezTo>
                  <a:cubicBezTo>
                    <a:pt x="14814" y="8226"/>
                    <a:pt x="15330" y="7647"/>
                    <a:pt x="15782" y="7032"/>
                  </a:cubicBezTo>
                  <a:cubicBezTo>
                    <a:pt x="15795" y="7038"/>
                    <a:pt x="15807" y="7044"/>
                    <a:pt x="15820" y="7044"/>
                  </a:cubicBezTo>
                  <a:cubicBezTo>
                    <a:pt x="15833" y="7044"/>
                    <a:pt x="15845" y="7038"/>
                    <a:pt x="15858" y="7019"/>
                  </a:cubicBezTo>
                  <a:cubicBezTo>
                    <a:pt x="15871" y="7006"/>
                    <a:pt x="15871" y="6993"/>
                    <a:pt x="15883" y="6981"/>
                  </a:cubicBezTo>
                  <a:cubicBezTo>
                    <a:pt x="15908" y="6981"/>
                    <a:pt x="15921" y="6968"/>
                    <a:pt x="15933" y="6956"/>
                  </a:cubicBezTo>
                  <a:cubicBezTo>
                    <a:pt x="16122" y="6692"/>
                    <a:pt x="16310" y="6415"/>
                    <a:pt x="16474" y="6126"/>
                  </a:cubicBezTo>
                  <a:cubicBezTo>
                    <a:pt x="16486" y="6126"/>
                    <a:pt x="16486" y="6113"/>
                    <a:pt x="16486" y="6113"/>
                  </a:cubicBezTo>
                  <a:lnTo>
                    <a:pt x="16500" y="6126"/>
                  </a:lnTo>
                  <a:cubicBezTo>
                    <a:pt x="16474" y="6314"/>
                    <a:pt x="16349" y="6478"/>
                    <a:pt x="16248" y="6629"/>
                  </a:cubicBezTo>
                  <a:cubicBezTo>
                    <a:pt x="16134" y="6817"/>
                    <a:pt x="16009" y="7006"/>
                    <a:pt x="15871" y="7195"/>
                  </a:cubicBezTo>
                  <a:cubicBezTo>
                    <a:pt x="15844" y="7230"/>
                    <a:pt x="15880" y="7266"/>
                    <a:pt x="15917" y="7266"/>
                  </a:cubicBezTo>
                  <a:cubicBezTo>
                    <a:pt x="15932" y="7266"/>
                    <a:pt x="15947" y="7260"/>
                    <a:pt x="15958" y="7245"/>
                  </a:cubicBezTo>
                  <a:cubicBezTo>
                    <a:pt x="16097" y="7044"/>
                    <a:pt x="16235" y="6856"/>
                    <a:pt x="16361" y="6654"/>
                  </a:cubicBezTo>
                  <a:cubicBezTo>
                    <a:pt x="16436" y="6516"/>
                    <a:pt x="16525" y="6390"/>
                    <a:pt x="16575" y="6239"/>
                  </a:cubicBezTo>
                  <a:cubicBezTo>
                    <a:pt x="16600" y="6289"/>
                    <a:pt x="16637" y="6339"/>
                    <a:pt x="16662" y="6390"/>
                  </a:cubicBezTo>
                  <a:cubicBezTo>
                    <a:pt x="16662" y="6403"/>
                    <a:pt x="16650" y="6403"/>
                    <a:pt x="16650" y="6415"/>
                  </a:cubicBezTo>
                  <a:cubicBezTo>
                    <a:pt x="16650" y="6384"/>
                    <a:pt x="16628" y="6368"/>
                    <a:pt x="16605" y="6368"/>
                  </a:cubicBezTo>
                  <a:cubicBezTo>
                    <a:pt x="16581" y="6368"/>
                    <a:pt x="16556" y="6384"/>
                    <a:pt x="16550" y="6415"/>
                  </a:cubicBezTo>
                  <a:cubicBezTo>
                    <a:pt x="16525" y="6616"/>
                    <a:pt x="16399" y="6780"/>
                    <a:pt x="16298" y="6943"/>
                  </a:cubicBezTo>
                  <a:cubicBezTo>
                    <a:pt x="16159" y="7132"/>
                    <a:pt x="16022" y="7308"/>
                    <a:pt x="15883" y="7484"/>
                  </a:cubicBezTo>
                  <a:cubicBezTo>
                    <a:pt x="15851" y="7516"/>
                    <a:pt x="15882" y="7566"/>
                    <a:pt x="15915" y="7566"/>
                  </a:cubicBezTo>
                  <a:cubicBezTo>
                    <a:pt x="15921" y="7566"/>
                    <a:pt x="15927" y="7564"/>
                    <a:pt x="15933" y="7560"/>
                  </a:cubicBezTo>
                  <a:lnTo>
                    <a:pt x="15933" y="7560"/>
                  </a:lnTo>
                  <a:cubicBezTo>
                    <a:pt x="15682" y="7949"/>
                    <a:pt x="15418" y="8326"/>
                    <a:pt x="15141" y="8692"/>
                  </a:cubicBezTo>
                  <a:lnTo>
                    <a:pt x="14650" y="9295"/>
                  </a:lnTo>
                  <a:cubicBezTo>
                    <a:pt x="14624" y="9331"/>
                    <a:pt x="14660" y="9366"/>
                    <a:pt x="14697" y="9366"/>
                  </a:cubicBezTo>
                  <a:cubicBezTo>
                    <a:pt x="14712" y="9366"/>
                    <a:pt x="14728" y="9360"/>
                    <a:pt x="14739" y="9345"/>
                  </a:cubicBezTo>
                  <a:cubicBezTo>
                    <a:pt x="15242" y="8729"/>
                    <a:pt x="15707" y="8088"/>
                    <a:pt x="16147" y="7409"/>
                  </a:cubicBezTo>
                  <a:cubicBezTo>
                    <a:pt x="16147" y="7435"/>
                    <a:pt x="16173" y="7462"/>
                    <a:pt x="16196" y="7462"/>
                  </a:cubicBezTo>
                  <a:cubicBezTo>
                    <a:pt x="16206" y="7462"/>
                    <a:pt x="16215" y="7457"/>
                    <a:pt x="16223" y="7446"/>
                  </a:cubicBezTo>
                  <a:cubicBezTo>
                    <a:pt x="16285" y="7384"/>
                    <a:pt x="16349" y="7308"/>
                    <a:pt x="16399" y="7245"/>
                  </a:cubicBezTo>
                  <a:lnTo>
                    <a:pt x="16399" y="7245"/>
                  </a:lnTo>
                  <a:cubicBezTo>
                    <a:pt x="16323" y="7359"/>
                    <a:pt x="16248" y="7484"/>
                    <a:pt x="16173" y="7597"/>
                  </a:cubicBezTo>
                  <a:cubicBezTo>
                    <a:pt x="16144" y="7635"/>
                    <a:pt x="16173" y="7673"/>
                    <a:pt x="16205" y="7673"/>
                  </a:cubicBezTo>
                  <a:cubicBezTo>
                    <a:pt x="16215" y="7673"/>
                    <a:pt x="16226" y="7669"/>
                    <a:pt x="16235" y="7660"/>
                  </a:cubicBezTo>
                  <a:cubicBezTo>
                    <a:pt x="16243" y="7682"/>
                    <a:pt x="16263" y="7695"/>
                    <a:pt x="16286" y="7695"/>
                  </a:cubicBezTo>
                  <a:cubicBezTo>
                    <a:pt x="16302" y="7695"/>
                    <a:pt x="16320" y="7688"/>
                    <a:pt x="16336" y="7672"/>
                  </a:cubicBezTo>
                  <a:cubicBezTo>
                    <a:pt x="16500" y="7459"/>
                    <a:pt x="16650" y="7220"/>
                    <a:pt x="16801" y="6993"/>
                  </a:cubicBezTo>
                  <a:lnTo>
                    <a:pt x="16801" y="6993"/>
                  </a:lnTo>
                  <a:cubicBezTo>
                    <a:pt x="16662" y="7270"/>
                    <a:pt x="16512" y="7547"/>
                    <a:pt x="16336" y="7811"/>
                  </a:cubicBezTo>
                  <a:cubicBezTo>
                    <a:pt x="16323" y="7823"/>
                    <a:pt x="16323" y="7836"/>
                    <a:pt x="16323" y="7848"/>
                  </a:cubicBezTo>
                  <a:cubicBezTo>
                    <a:pt x="16198" y="8025"/>
                    <a:pt x="16072" y="8201"/>
                    <a:pt x="15933" y="8365"/>
                  </a:cubicBezTo>
                  <a:cubicBezTo>
                    <a:pt x="15907" y="8400"/>
                    <a:pt x="15943" y="8436"/>
                    <a:pt x="15980" y="8436"/>
                  </a:cubicBezTo>
                  <a:cubicBezTo>
                    <a:pt x="15995" y="8436"/>
                    <a:pt x="16010" y="8430"/>
                    <a:pt x="16022" y="8415"/>
                  </a:cubicBezTo>
                  <a:cubicBezTo>
                    <a:pt x="16235" y="8138"/>
                    <a:pt x="16449" y="7862"/>
                    <a:pt x="16637" y="7572"/>
                  </a:cubicBezTo>
                  <a:lnTo>
                    <a:pt x="16637" y="7572"/>
                  </a:lnTo>
                  <a:cubicBezTo>
                    <a:pt x="16537" y="7773"/>
                    <a:pt x="16411" y="7962"/>
                    <a:pt x="16285" y="8150"/>
                  </a:cubicBezTo>
                  <a:cubicBezTo>
                    <a:pt x="16259" y="8186"/>
                    <a:pt x="16295" y="8221"/>
                    <a:pt x="16332" y="8221"/>
                  </a:cubicBezTo>
                  <a:cubicBezTo>
                    <a:pt x="16347" y="8221"/>
                    <a:pt x="16363" y="8215"/>
                    <a:pt x="16374" y="8201"/>
                  </a:cubicBezTo>
                  <a:cubicBezTo>
                    <a:pt x="16449" y="8075"/>
                    <a:pt x="16525" y="7962"/>
                    <a:pt x="16600" y="7836"/>
                  </a:cubicBezTo>
                  <a:lnTo>
                    <a:pt x="16600" y="7836"/>
                  </a:lnTo>
                  <a:cubicBezTo>
                    <a:pt x="16550" y="7937"/>
                    <a:pt x="16486" y="8050"/>
                    <a:pt x="16424" y="8150"/>
                  </a:cubicBezTo>
                  <a:cubicBezTo>
                    <a:pt x="16398" y="8193"/>
                    <a:pt x="16430" y="8230"/>
                    <a:pt x="16461" y="8230"/>
                  </a:cubicBezTo>
                  <a:cubicBezTo>
                    <a:pt x="16476" y="8230"/>
                    <a:pt x="16491" y="8221"/>
                    <a:pt x="16500" y="8201"/>
                  </a:cubicBezTo>
                  <a:cubicBezTo>
                    <a:pt x="16587" y="8063"/>
                    <a:pt x="16676" y="7912"/>
                    <a:pt x="16751" y="7761"/>
                  </a:cubicBezTo>
                  <a:lnTo>
                    <a:pt x="16751" y="7761"/>
                  </a:lnTo>
                  <a:cubicBezTo>
                    <a:pt x="16676" y="7987"/>
                    <a:pt x="16575" y="8214"/>
                    <a:pt x="16424" y="8402"/>
                  </a:cubicBezTo>
                  <a:cubicBezTo>
                    <a:pt x="16411" y="8415"/>
                    <a:pt x="16411" y="8427"/>
                    <a:pt x="16424" y="8440"/>
                  </a:cubicBezTo>
                  <a:lnTo>
                    <a:pt x="9520" y="16400"/>
                  </a:lnTo>
                  <a:cubicBezTo>
                    <a:pt x="9531" y="16369"/>
                    <a:pt x="9498" y="16346"/>
                    <a:pt x="9465" y="16346"/>
                  </a:cubicBezTo>
                  <a:cubicBezTo>
                    <a:pt x="9458" y="16346"/>
                    <a:pt x="9451" y="16347"/>
                    <a:pt x="9444" y="16349"/>
                  </a:cubicBezTo>
                  <a:cubicBezTo>
                    <a:pt x="9438" y="16343"/>
                    <a:pt x="9429" y="16340"/>
                    <a:pt x="9420" y="16340"/>
                  </a:cubicBezTo>
                  <a:cubicBezTo>
                    <a:pt x="9410" y="16340"/>
                    <a:pt x="9401" y="16343"/>
                    <a:pt x="9394" y="16349"/>
                  </a:cubicBezTo>
                  <a:cubicBezTo>
                    <a:pt x="9117" y="16664"/>
                    <a:pt x="8829" y="16978"/>
                    <a:pt x="8552" y="17293"/>
                  </a:cubicBezTo>
                  <a:lnTo>
                    <a:pt x="8552" y="17154"/>
                  </a:lnTo>
                  <a:cubicBezTo>
                    <a:pt x="8564" y="17154"/>
                    <a:pt x="8577" y="17154"/>
                    <a:pt x="8589" y="17142"/>
                  </a:cubicBezTo>
                  <a:cubicBezTo>
                    <a:pt x="9030" y="16701"/>
                    <a:pt x="9444" y="16237"/>
                    <a:pt x="9822" y="15734"/>
                  </a:cubicBezTo>
                  <a:cubicBezTo>
                    <a:pt x="9849" y="15698"/>
                    <a:pt x="9819" y="15662"/>
                    <a:pt x="9786" y="15662"/>
                  </a:cubicBezTo>
                  <a:cubicBezTo>
                    <a:pt x="9772" y="15662"/>
                    <a:pt x="9757" y="15669"/>
                    <a:pt x="9746" y="15683"/>
                  </a:cubicBezTo>
                  <a:cubicBezTo>
                    <a:pt x="9369" y="16161"/>
                    <a:pt x="8966" y="16614"/>
                    <a:pt x="8552" y="17041"/>
                  </a:cubicBezTo>
                  <a:cubicBezTo>
                    <a:pt x="8539" y="17028"/>
                    <a:pt x="8539" y="17003"/>
                    <a:pt x="8539" y="16978"/>
                  </a:cubicBezTo>
                  <a:cubicBezTo>
                    <a:pt x="8866" y="16651"/>
                    <a:pt x="9181" y="16312"/>
                    <a:pt x="9483" y="15947"/>
                  </a:cubicBezTo>
                  <a:cubicBezTo>
                    <a:pt x="9511" y="15918"/>
                    <a:pt x="9481" y="15868"/>
                    <a:pt x="9449" y="15868"/>
                  </a:cubicBezTo>
                  <a:cubicBezTo>
                    <a:pt x="9439" y="15868"/>
                    <a:pt x="9428" y="15873"/>
                    <a:pt x="9419" y="15885"/>
                  </a:cubicBezTo>
                  <a:cubicBezTo>
                    <a:pt x="9168" y="16161"/>
                    <a:pt x="8916" y="16450"/>
                    <a:pt x="8653" y="16714"/>
                  </a:cubicBezTo>
                  <a:cubicBezTo>
                    <a:pt x="9419" y="15859"/>
                    <a:pt x="10187" y="14991"/>
                    <a:pt x="10941" y="14124"/>
                  </a:cubicBezTo>
                  <a:cubicBezTo>
                    <a:pt x="11168" y="13873"/>
                    <a:pt x="11394" y="13608"/>
                    <a:pt x="11632" y="13344"/>
                  </a:cubicBezTo>
                  <a:cubicBezTo>
                    <a:pt x="11662" y="13306"/>
                    <a:pt x="11631" y="13252"/>
                    <a:pt x="11593" y="13252"/>
                  </a:cubicBezTo>
                  <a:cubicBezTo>
                    <a:pt x="11581" y="13252"/>
                    <a:pt x="11569" y="13257"/>
                    <a:pt x="11557" y="13269"/>
                  </a:cubicBezTo>
                  <a:cubicBezTo>
                    <a:pt x="10752" y="14199"/>
                    <a:pt x="9935" y="15130"/>
                    <a:pt x="9117" y="16048"/>
                  </a:cubicBezTo>
                  <a:cubicBezTo>
                    <a:pt x="8966" y="16224"/>
                    <a:pt x="8804" y="16413"/>
                    <a:pt x="8640" y="16589"/>
                  </a:cubicBezTo>
                  <a:cubicBezTo>
                    <a:pt x="8879" y="16287"/>
                    <a:pt x="9130" y="15985"/>
                    <a:pt x="9394" y="15695"/>
                  </a:cubicBezTo>
                  <a:cubicBezTo>
                    <a:pt x="9419" y="15658"/>
                    <a:pt x="9394" y="15608"/>
                    <a:pt x="9357" y="15608"/>
                  </a:cubicBezTo>
                  <a:cubicBezTo>
                    <a:pt x="9608" y="15293"/>
                    <a:pt x="9860" y="14979"/>
                    <a:pt x="10111" y="14652"/>
                  </a:cubicBezTo>
                  <a:cubicBezTo>
                    <a:pt x="10138" y="14617"/>
                    <a:pt x="10108" y="14581"/>
                    <a:pt x="10070" y="14581"/>
                  </a:cubicBezTo>
                  <a:cubicBezTo>
                    <a:pt x="10054" y="14581"/>
                    <a:pt x="10038" y="14587"/>
                    <a:pt x="10023" y="14602"/>
                  </a:cubicBezTo>
                  <a:cubicBezTo>
                    <a:pt x="9696" y="15041"/>
                    <a:pt x="9344" y="15469"/>
                    <a:pt x="8992" y="15885"/>
                  </a:cubicBezTo>
                  <a:cubicBezTo>
                    <a:pt x="8979" y="15872"/>
                    <a:pt x="8966" y="15866"/>
                    <a:pt x="8954" y="15866"/>
                  </a:cubicBezTo>
                  <a:cubicBezTo>
                    <a:pt x="8941" y="15866"/>
                    <a:pt x="8929" y="15872"/>
                    <a:pt x="8916" y="15885"/>
                  </a:cubicBezTo>
                  <a:cubicBezTo>
                    <a:pt x="8895" y="15905"/>
                    <a:pt x="8866" y="15926"/>
                    <a:pt x="8842" y="15954"/>
                  </a:cubicBezTo>
                  <a:lnTo>
                    <a:pt x="8842" y="15954"/>
                  </a:lnTo>
                  <a:cubicBezTo>
                    <a:pt x="9039" y="15696"/>
                    <a:pt x="9248" y="15426"/>
                    <a:pt x="9457" y="15167"/>
                  </a:cubicBezTo>
                  <a:cubicBezTo>
                    <a:pt x="9484" y="15132"/>
                    <a:pt x="9448" y="15096"/>
                    <a:pt x="9411" y="15096"/>
                  </a:cubicBezTo>
                  <a:cubicBezTo>
                    <a:pt x="9396" y="15096"/>
                    <a:pt x="9380" y="15102"/>
                    <a:pt x="9369" y="15117"/>
                  </a:cubicBezTo>
                  <a:cubicBezTo>
                    <a:pt x="9218" y="15306"/>
                    <a:pt x="9080" y="15494"/>
                    <a:pt x="8929" y="15683"/>
                  </a:cubicBezTo>
                  <a:cubicBezTo>
                    <a:pt x="8917" y="15671"/>
                    <a:pt x="8901" y="15664"/>
                    <a:pt x="8885" y="15664"/>
                  </a:cubicBezTo>
                  <a:cubicBezTo>
                    <a:pt x="8869" y="15664"/>
                    <a:pt x="8853" y="15671"/>
                    <a:pt x="8841" y="15683"/>
                  </a:cubicBezTo>
                  <a:cubicBezTo>
                    <a:pt x="8678" y="15897"/>
                    <a:pt x="8502" y="16098"/>
                    <a:pt x="8313" y="16287"/>
                  </a:cubicBezTo>
                  <a:cubicBezTo>
                    <a:pt x="8313" y="16274"/>
                    <a:pt x="8300" y="16262"/>
                    <a:pt x="8300" y="16249"/>
                  </a:cubicBezTo>
                  <a:cubicBezTo>
                    <a:pt x="8300" y="16249"/>
                    <a:pt x="8313" y="16249"/>
                    <a:pt x="8313" y="16237"/>
                  </a:cubicBezTo>
                  <a:cubicBezTo>
                    <a:pt x="8690" y="15871"/>
                    <a:pt x="9017" y="15457"/>
                    <a:pt x="9344" y="15041"/>
                  </a:cubicBezTo>
                  <a:cubicBezTo>
                    <a:pt x="9671" y="14627"/>
                    <a:pt x="10011" y="14212"/>
                    <a:pt x="10375" y="13822"/>
                  </a:cubicBezTo>
                  <a:cubicBezTo>
                    <a:pt x="11079" y="13055"/>
                    <a:pt x="11834" y="12325"/>
                    <a:pt x="12437" y="11483"/>
                  </a:cubicBezTo>
                  <a:cubicBezTo>
                    <a:pt x="12777" y="11005"/>
                    <a:pt x="13079" y="10514"/>
                    <a:pt x="13507" y="10112"/>
                  </a:cubicBezTo>
                  <a:cubicBezTo>
                    <a:pt x="13546" y="10072"/>
                    <a:pt x="13515" y="10025"/>
                    <a:pt x="13476" y="10025"/>
                  </a:cubicBezTo>
                  <a:cubicBezTo>
                    <a:pt x="13465" y="10025"/>
                    <a:pt x="13454" y="10029"/>
                    <a:pt x="13443" y="10037"/>
                  </a:cubicBezTo>
                  <a:cubicBezTo>
                    <a:pt x="13066" y="10389"/>
                    <a:pt x="12777" y="10816"/>
                    <a:pt x="12488" y="11244"/>
                  </a:cubicBezTo>
                  <a:cubicBezTo>
                    <a:pt x="12186" y="11671"/>
                    <a:pt x="11859" y="12074"/>
                    <a:pt x="11507" y="12464"/>
                  </a:cubicBezTo>
                  <a:cubicBezTo>
                    <a:pt x="11155" y="12853"/>
                    <a:pt x="10790" y="13231"/>
                    <a:pt x="10438" y="13621"/>
                  </a:cubicBezTo>
                  <a:cubicBezTo>
                    <a:pt x="10073" y="13998"/>
                    <a:pt x="9734" y="14388"/>
                    <a:pt x="9407" y="14803"/>
                  </a:cubicBezTo>
                  <a:cubicBezTo>
                    <a:pt x="9394" y="14828"/>
                    <a:pt x="9369" y="14853"/>
                    <a:pt x="9344" y="14879"/>
                  </a:cubicBezTo>
                  <a:cubicBezTo>
                    <a:pt x="9332" y="14879"/>
                    <a:pt x="9319" y="14879"/>
                    <a:pt x="9307" y="14891"/>
                  </a:cubicBezTo>
                  <a:cubicBezTo>
                    <a:pt x="8941" y="15293"/>
                    <a:pt x="8564" y="15683"/>
                    <a:pt x="8187" y="16061"/>
                  </a:cubicBezTo>
                  <a:cubicBezTo>
                    <a:pt x="8150" y="15997"/>
                    <a:pt x="8111" y="15935"/>
                    <a:pt x="8074" y="15885"/>
                  </a:cubicBezTo>
                  <a:cubicBezTo>
                    <a:pt x="8376" y="15558"/>
                    <a:pt x="8665" y="15231"/>
                    <a:pt x="8966" y="14904"/>
                  </a:cubicBezTo>
                  <a:cubicBezTo>
                    <a:pt x="9005" y="14874"/>
                    <a:pt x="8970" y="14824"/>
                    <a:pt x="8935" y="14824"/>
                  </a:cubicBezTo>
                  <a:cubicBezTo>
                    <a:pt x="8924" y="14824"/>
                    <a:pt x="8913" y="14828"/>
                    <a:pt x="8904" y="14840"/>
                  </a:cubicBezTo>
                  <a:cubicBezTo>
                    <a:pt x="8602" y="15155"/>
                    <a:pt x="8313" y="15482"/>
                    <a:pt x="8011" y="15796"/>
                  </a:cubicBezTo>
                  <a:cubicBezTo>
                    <a:pt x="8011" y="15796"/>
                    <a:pt x="8011" y="15784"/>
                    <a:pt x="7999" y="15784"/>
                  </a:cubicBezTo>
                  <a:cubicBezTo>
                    <a:pt x="8665" y="14991"/>
                    <a:pt x="9344" y="14225"/>
                    <a:pt x="10048" y="13482"/>
                  </a:cubicBezTo>
                  <a:cubicBezTo>
                    <a:pt x="10249" y="13256"/>
                    <a:pt x="10450" y="13043"/>
                    <a:pt x="10665" y="12828"/>
                  </a:cubicBezTo>
                  <a:cubicBezTo>
                    <a:pt x="10693" y="12800"/>
                    <a:pt x="10663" y="12749"/>
                    <a:pt x="10631" y="12749"/>
                  </a:cubicBezTo>
                  <a:cubicBezTo>
                    <a:pt x="10621" y="12749"/>
                    <a:pt x="10610" y="12754"/>
                    <a:pt x="10601" y="12766"/>
                  </a:cubicBezTo>
                  <a:cubicBezTo>
                    <a:pt x="9948" y="13430"/>
                    <a:pt x="9305" y="14115"/>
                    <a:pt x="8690" y="14820"/>
                  </a:cubicBezTo>
                  <a:lnTo>
                    <a:pt x="8690" y="14820"/>
                  </a:lnTo>
                  <a:cubicBezTo>
                    <a:pt x="8696" y="14798"/>
                    <a:pt x="8684" y="14775"/>
                    <a:pt x="8665" y="14765"/>
                  </a:cubicBezTo>
                  <a:cubicBezTo>
                    <a:pt x="8804" y="14602"/>
                    <a:pt x="8929" y="14438"/>
                    <a:pt x="9042" y="14262"/>
                  </a:cubicBezTo>
                  <a:cubicBezTo>
                    <a:pt x="9069" y="14226"/>
                    <a:pt x="9033" y="14191"/>
                    <a:pt x="9000" y="14191"/>
                  </a:cubicBezTo>
                  <a:cubicBezTo>
                    <a:pt x="8987" y="14191"/>
                    <a:pt x="8974" y="14197"/>
                    <a:pt x="8966" y="14212"/>
                  </a:cubicBezTo>
                  <a:cubicBezTo>
                    <a:pt x="8879" y="14337"/>
                    <a:pt x="8778" y="14463"/>
                    <a:pt x="8690" y="14577"/>
                  </a:cubicBezTo>
                  <a:cubicBezTo>
                    <a:pt x="8690" y="14559"/>
                    <a:pt x="8665" y="14535"/>
                    <a:pt x="8638" y="14535"/>
                  </a:cubicBezTo>
                  <a:cubicBezTo>
                    <a:pt x="8626" y="14535"/>
                    <a:pt x="8614" y="14540"/>
                    <a:pt x="8602" y="14552"/>
                  </a:cubicBezTo>
                  <a:cubicBezTo>
                    <a:pt x="8326" y="14828"/>
                    <a:pt x="8049" y="15117"/>
                    <a:pt x="7784" y="15432"/>
                  </a:cubicBezTo>
                  <a:cubicBezTo>
                    <a:pt x="7784" y="15432"/>
                    <a:pt x="7772" y="15432"/>
                    <a:pt x="7772" y="15444"/>
                  </a:cubicBezTo>
                  <a:lnTo>
                    <a:pt x="7747" y="15469"/>
                  </a:lnTo>
                  <a:cubicBezTo>
                    <a:pt x="7734" y="15457"/>
                    <a:pt x="7709" y="15444"/>
                    <a:pt x="7697" y="15419"/>
                  </a:cubicBezTo>
                  <a:cubicBezTo>
                    <a:pt x="8061" y="15004"/>
                    <a:pt x="8413" y="14577"/>
                    <a:pt x="8740" y="14136"/>
                  </a:cubicBezTo>
                  <a:cubicBezTo>
                    <a:pt x="8768" y="14099"/>
                    <a:pt x="8735" y="14055"/>
                    <a:pt x="8700" y="14055"/>
                  </a:cubicBezTo>
                  <a:cubicBezTo>
                    <a:pt x="8687" y="14055"/>
                    <a:pt x="8675" y="14061"/>
                    <a:pt x="8665" y="14074"/>
                  </a:cubicBezTo>
                  <a:cubicBezTo>
                    <a:pt x="8577" y="14186"/>
                    <a:pt x="8502" y="14287"/>
                    <a:pt x="8413" y="14401"/>
                  </a:cubicBezTo>
                  <a:cubicBezTo>
                    <a:pt x="8407" y="14387"/>
                    <a:pt x="8392" y="14377"/>
                    <a:pt x="8376" y="14377"/>
                  </a:cubicBezTo>
                  <a:cubicBezTo>
                    <a:pt x="8363" y="14377"/>
                    <a:pt x="8349" y="14383"/>
                    <a:pt x="8338" y="14401"/>
                  </a:cubicBezTo>
                  <a:cubicBezTo>
                    <a:pt x="8162" y="14652"/>
                    <a:pt x="7986" y="14891"/>
                    <a:pt x="7797" y="15130"/>
                  </a:cubicBezTo>
                  <a:cubicBezTo>
                    <a:pt x="7784" y="15142"/>
                    <a:pt x="7784" y="15155"/>
                    <a:pt x="7784" y="15167"/>
                  </a:cubicBezTo>
                  <a:cubicBezTo>
                    <a:pt x="7734" y="15231"/>
                    <a:pt x="7684" y="15293"/>
                    <a:pt x="7621" y="15356"/>
                  </a:cubicBezTo>
                  <a:cubicBezTo>
                    <a:pt x="7608" y="15331"/>
                    <a:pt x="7583" y="15306"/>
                    <a:pt x="7571" y="15293"/>
                  </a:cubicBezTo>
                  <a:cubicBezTo>
                    <a:pt x="8011" y="14753"/>
                    <a:pt x="8451" y="14212"/>
                    <a:pt x="8904" y="13671"/>
                  </a:cubicBezTo>
                  <a:cubicBezTo>
                    <a:pt x="9357" y="13130"/>
                    <a:pt x="9822" y="12590"/>
                    <a:pt x="10287" y="12062"/>
                  </a:cubicBezTo>
                  <a:lnTo>
                    <a:pt x="11079" y="11156"/>
                  </a:lnTo>
                  <a:cubicBezTo>
                    <a:pt x="11108" y="11127"/>
                    <a:pt x="11078" y="11076"/>
                    <a:pt x="11040" y="11076"/>
                  </a:cubicBezTo>
                  <a:cubicBezTo>
                    <a:pt x="11028" y="11076"/>
                    <a:pt x="11016" y="11081"/>
                    <a:pt x="11004" y="11093"/>
                  </a:cubicBezTo>
                  <a:cubicBezTo>
                    <a:pt x="10539" y="11621"/>
                    <a:pt x="10073" y="12162"/>
                    <a:pt x="9608" y="12703"/>
                  </a:cubicBezTo>
                  <a:cubicBezTo>
                    <a:pt x="9143" y="13244"/>
                    <a:pt x="8678" y="13784"/>
                    <a:pt x="8225" y="14337"/>
                  </a:cubicBezTo>
                  <a:cubicBezTo>
                    <a:pt x="7986" y="14627"/>
                    <a:pt x="7734" y="14929"/>
                    <a:pt x="7496" y="15231"/>
                  </a:cubicBezTo>
                  <a:lnTo>
                    <a:pt x="7496" y="15218"/>
                  </a:lnTo>
                  <a:cubicBezTo>
                    <a:pt x="7960" y="14639"/>
                    <a:pt x="8426" y="14049"/>
                    <a:pt x="8879" y="13470"/>
                  </a:cubicBezTo>
                  <a:cubicBezTo>
                    <a:pt x="9017" y="13294"/>
                    <a:pt x="9156" y="13130"/>
                    <a:pt x="9293" y="12954"/>
                  </a:cubicBezTo>
                  <a:cubicBezTo>
                    <a:pt x="9320" y="12918"/>
                    <a:pt x="9284" y="12883"/>
                    <a:pt x="9247" y="12883"/>
                  </a:cubicBezTo>
                  <a:cubicBezTo>
                    <a:pt x="9232" y="12883"/>
                    <a:pt x="9217" y="12889"/>
                    <a:pt x="9206" y="12904"/>
                  </a:cubicBezTo>
                  <a:cubicBezTo>
                    <a:pt x="8954" y="13231"/>
                    <a:pt x="8703" y="13546"/>
                    <a:pt x="8451" y="13859"/>
                  </a:cubicBezTo>
                  <a:cubicBezTo>
                    <a:pt x="8437" y="13852"/>
                    <a:pt x="8422" y="13845"/>
                    <a:pt x="8408" y="13845"/>
                  </a:cubicBezTo>
                  <a:cubicBezTo>
                    <a:pt x="8397" y="13845"/>
                    <a:pt x="8386" y="13849"/>
                    <a:pt x="8376" y="13859"/>
                  </a:cubicBezTo>
                  <a:cubicBezTo>
                    <a:pt x="8315" y="13932"/>
                    <a:pt x="8256" y="14004"/>
                    <a:pt x="8197" y="14077"/>
                  </a:cubicBezTo>
                  <a:lnTo>
                    <a:pt x="8197" y="14077"/>
                  </a:lnTo>
                  <a:cubicBezTo>
                    <a:pt x="8205" y="14043"/>
                    <a:pt x="8179" y="14007"/>
                    <a:pt x="8147" y="14007"/>
                  </a:cubicBezTo>
                  <a:cubicBezTo>
                    <a:pt x="8135" y="14007"/>
                    <a:pt x="8123" y="14012"/>
                    <a:pt x="8111" y="14023"/>
                  </a:cubicBezTo>
                  <a:cubicBezTo>
                    <a:pt x="7823" y="14350"/>
                    <a:pt x="7533" y="14677"/>
                    <a:pt x="7256" y="15029"/>
                  </a:cubicBezTo>
                  <a:cubicBezTo>
                    <a:pt x="7231" y="15004"/>
                    <a:pt x="7219" y="14991"/>
                    <a:pt x="7194" y="14979"/>
                  </a:cubicBezTo>
                  <a:cubicBezTo>
                    <a:pt x="7583" y="14526"/>
                    <a:pt x="7974" y="14074"/>
                    <a:pt x="8363" y="13633"/>
                  </a:cubicBezTo>
                  <a:cubicBezTo>
                    <a:pt x="8392" y="13594"/>
                    <a:pt x="8355" y="13541"/>
                    <a:pt x="8318" y="13541"/>
                  </a:cubicBezTo>
                  <a:cubicBezTo>
                    <a:pt x="8307" y="13541"/>
                    <a:pt x="8296" y="13546"/>
                    <a:pt x="8287" y="13558"/>
                  </a:cubicBezTo>
                  <a:lnTo>
                    <a:pt x="7118" y="14916"/>
                  </a:lnTo>
                  <a:cubicBezTo>
                    <a:pt x="7055" y="14879"/>
                    <a:pt x="6993" y="14828"/>
                    <a:pt x="6929" y="14790"/>
                  </a:cubicBezTo>
                  <a:cubicBezTo>
                    <a:pt x="7395" y="14275"/>
                    <a:pt x="7860" y="13759"/>
                    <a:pt x="8326" y="13231"/>
                  </a:cubicBezTo>
                  <a:cubicBezTo>
                    <a:pt x="8364" y="13202"/>
                    <a:pt x="8329" y="13152"/>
                    <a:pt x="8293" y="13152"/>
                  </a:cubicBezTo>
                  <a:cubicBezTo>
                    <a:pt x="8282" y="13152"/>
                    <a:pt x="8271" y="13156"/>
                    <a:pt x="8262" y="13168"/>
                  </a:cubicBezTo>
                  <a:cubicBezTo>
                    <a:pt x="7784" y="13683"/>
                    <a:pt x="7320" y="14212"/>
                    <a:pt x="6842" y="14740"/>
                  </a:cubicBezTo>
                  <a:lnTo>
                    <a:pt x="6728" y="14664"/>
                  </a:lnTo>
                  <a:lnTo>
                    <a:pt x="6766" y="14627"/>
                  </a:lnTo>
                  <a:cubicBezTo>
                    <a:pt x="6779" y="14627"/>
                    <a:pt x="6788" y="14630"/>
                    <a:pt x="6797" y="14630"/>
                  </a:cubicBezTo>
                  <a:cubicBezTo>
                    <a:pt x="6806" y="14630"/>
                    <a:pt x="6816" y="14627"/>
                    <a:pt x="6829" y="14614"/>
                  </a:cubicBezTo>
                  <a:cubicBezTo>
                    <a:pt x="7294" y="14124"/>
                    <a:pt x="7759" y="13621"/>
                    <a:pt x="8212" y="13118"/>
                  </a:cubicBezTo>
                  <a:cubicBezTo>
                    <a:pt x="8338" y="12967"/>
                    <a:pt x="8463" y="12828"/>
                    <a:pt x="8589" y="12677"/>
                  </a:cubicBezTo>
                  <a:cubicBezTo>
                    <a:pt x="8619" y="12638"/>
                    <a:pt x="8586" y="12591"/>
                    <a:pt x="8553" y="12591"/>
                  </a:cubicBezTo>
                  <a:cubicBezTo>
                    <a:pt x="8544" y="12591"/>
                    <a:pt x="8535" y="12594"/>
                    <a:pt x="8527" y="12602"/>
                  </a:cubicBezTo>
                  <a:cubicBezTo>
                    <a:pt x="8250" y="12929"/>
                    <a:pt x="7960" y="13244"/>
                    <a:pt x="7672" y="13558"/>
                  </a:cubicBezTo>
                  <a:cubicBezTo>
                    <a:pt x="7662" y="13540"/>
                    <a:pt x="7641" y="13522"/>
                    <a:pt x="7621" y="13522"/>
                  </a:cubicBezTo>
                  <a:cubicBezTo>
                    <a:pt x="7612" y="13522"/>
                    <a:pt x="7604" y="13525"/>
                    <a:pt x="7596" y="13532"/>
                  </a:cubicBezTo>
                  <a:cubicBezTo>
                    <a:pt x="7281" y="13898"/>
                    <a:pt x="6954" y="14262"/>
                    <a:pt x="6641" y="14627"/>
                  </a:cubicBezTo>
                  <a:cubicBezTo>
                    <a:pt x="6615" y="14614"/>
                    <a:pt x="6590" y="14602"/>
                    <a:pt x="6577" y="14589"/>
                  </a:cubicBezTo>
                  <a:cubicBezTo>
                    <a:pt x="6817" y="14300"/>
                    <a:pt x="7068" y="14010"/>
                    <a:pt x="7307" y="13722"/>
                  </a:cubicBezTo>
                  <a:cubicBezTo>
                    <a:pt x="7546" y="13445"/>
                    <a:pt x="7797" y="13180"/>
                    <a:pt x="8036" y="12904"/>
                  </a:cubicBezTo>
                  <a:cubicBezTo>
                    <a:pt x="8175" y="12741"/>
                    <a:pt x="8313" y="12590"/>
                    <a:pt x="8463" y="12426"/>
                  </a:cubicBezTo>
                  <a:cubicBezTo>
                    <a:pt x="8477" y="12401"/>
                    <a:pt x="8477" y="12389"/>
                    <a:pt x="8463" y="12363"/>
                  </a:cubicBezTo>
                  <a:cubicBezTo>
                    <a:pt x="8489" y="12338"/>
                    <a:pt x="8514" y="12300"/>
                    <a:pt x="8539" y="12275"/>
                  </a:cubicBezTo>
                  <a:cubicBezTo>
                    <a:pt x="8728" y="12049"/>
                    <a:pt x="8916" y="11835"/>
                    <a:pt x="9105" y="11609"/>
                  </a:cubicBezTo>
                  <a:cubicBezTo>
                    <a:pt x="9134" y="11580"/>
                    <a:pt x="9104" y="11529"/>
                    <a:pt x="9071" y="11529"/>
                  </a:cubicBezTo>
                  <a:cubicBezTo>
                    <a:pt x="9061" y="11529"/>
                    <a:pt x="9051" y="11534"/>
                    <a:pt x="9042" y="11546"/>
                  </a:cubicBezTo>
                  <a:cubicBezTo>
                    <a:pt x="8463" y="12213"/>
                    <a:pt x="7885" y="12892"/>
                    <a:pt x="7320" y="13558"/>
                  </a:cubicBezTo>
                  <a:cubicBezTo>
                    <a:pt x="7311" y="13542"/>
                    <a:pt x="7288" y="13526"/>
                    <a:pt x="7263" y="13526"/>
                  </a:cubicBezTo>
                  <a:cubicBezTo>
                    <a:pt x="7248" y="13526"/>
                    <a:pt x="7233" y="13531"/>
                    <a:pt x="7219" y="13546"/>
                  </a:cubicBezTo>
                  <a:cubicBezTo>
                    <a:pt x="7005" y="13859"/>
                    <a:pt x="6766" y="14149"/>
                    <a:pt x="6502" y="14426"/>
                  </a:cubicBezTo>
                  <a:cubicBezTo>
                    <a:pt x="6490" y="14438"/>
                    <a:pt x="6490" y="14463"/>
                    <a:pt x="6502" y="14488"/>
                  </a:cubicBezTo>
                  <a:lnTo>
                    <a:pt x="6465" y="14526"/>
                  </a:lnTo>
                  <a:cubicBezTo>
                    <a:pt x="6414" y="14513"/>
                    <a:pt x="6376" y="14488"/>
                    <a:pt x="6326" y="14476"/>
                  </a:cubicBezTo>
                  <a:cubicBezTo>
                    <a:pt x="6376" y="14426"/>
                    <a:pt x="6414" y="14362"/>
                    <a:pt x="6465" y="14312"/>
                  </a:cubicBezTo>
                  <a:cubicBezTo>
                    <a:pt x="6472" y="14328"/>
                    <a:pt x="6490" y="14344"/>
                    <a:pt x="6509" y="14344"/>
                  </a:cubicBezTo>
                  <a:cubicBezTo>
                    <a:pt x="6520" y="14344"/>
                    <a:pt x="6531" y="14339"/>
                    <a:pt x="6540" y="14325"/>
                  </a:cubicBezTo>
                  <a:cubicBezTo>
                    <a:pt x="6741" y="14099"/>
                    <a:pt x="6917" y="13859"/>
                    <a:pt x="7068" y="13608"/>
                  </a:cubicBezTo>
                  <a:cubicBezTo>
                    <a:pt x="7080" y="13596"/>
                    <a:pt x="7068" y="13571"/>
                    <a:pt x="7068" y="13558"/>
                  </a:cubicBezTo>
                  <a:lnTo>
                    <a:pt x="7596" y="12879"/>
                  </a:lnTo>
                  <a:cubicBezTo>
                    <a:pt x="7623" y="12843"/>
                    <a:pt x="7587" y="12807"/>
                    <a:pt x="7550" y="12807"/>
                  </a:cubicBezTo>
                  <a:cubicBezTo>
                    <a:pt x="7534" y="12807"/>
                    <a:pt x="7519" y="12814"/>
                    <a:pt x="7508" y="12828"/>
                  </a:cubicBezTo>
                  <a:cubicBezTo>
                    <a:pt x="7332" y="13068"/>
                    <a:pt x="7144" y="13306"/>
                    <a:pt x="6954" y="13546"/>
                  </a:cubicBezTo>
                  <a:cubicBezTo>
                    <a:pt x="6954" y="13518"/>
                    <a:pt x="6929" y="13492"/>
                    <a:pt x="6906" y="13492"/>
                  </a:cubicBezTo>
                  <a:cubicBezTo>
                    <a:pt x="6896" y="13492"/>
                    <a:pt x="6886" y="13496"/>
                    <a:pt x="6879" y="13507"/>
                  </a:cubicBezTo>
                  <a:cubicBezTo>
                    <a:pt x="6615" y="13797"/>
                    <a:pt x="6376" y="14099"/>
                    <a:pt x="6138" y="14413"/>
                  </a:cubicBezTo>
                  <a:cubicBezTo>
                    <a:pt x="6124" y="14401"/>
                    <a:pt x="6099" y="14388"/>
                    <a:pt x="6074" y="14388"/>
                  </a:cubicBezTo>
                  <a:cubicBezTo>
                    <a:pt x="6150" y="14300"/>
                    <a:pt x="6213" y="14225"/>
                    <a:pt x="6275" y="14136"/>
                  </a:cubicBezTo>
                  <a:cubicBezTo>
                    <a:pt x="6716" y="13596"/>
                    <a:pt x="7169" y="13055"/>
                    <a:pt x="7608" y="12514"/>
                  </a:cubicBezTo>
                  <a:cubicBezTo>
                    <a:pt x="8137" y="11873"/>
                    <a:pt x="8665" y="11219"/>
                    <a:pt x="9193" y="10578"/>
                  </a:cubicBezTo>
                  <a:cubicBezTo>
                    <a:pt x="9483" y="10213"/>
                    <a:pt x="9784" y="9848"/>
                    <a:pt x="10073" y="9483"/>
                  </a:cubicBezTo>
                  <a:cubicBezTo>
                    <a:pt x="10100" y="9448"/>
                    <a:pt x="10070" y="9412"/>
                    <a:pt x="10037" y="9412"/>
                  </a:cubicBezTo>
                  <a:cubicBezTo>
                    <a:pt x="10023" y="9412"/>
                    <a:pt x="10009" y="9418"/>
                    <a:pt x="9998" y="9433"/>
                  </a:cubicBezTo>
                  <a:cubicBezTo>
                    <a:pt x="9469" y="10075"/>
                    <a:pt x="8954" y="10716"/>
                    <a:pt x="8426" y="11357"/>
                  </a:cubicBezTo>
                  <a:cubicBezTo>
                    <a:pt x="7898" y="11998"/>
                    <a:pt x="7382" y="12640"/>
                    <a:pt x="6854" y="13281"/>
                  </a:cubicBezTo>
                  <a:cubicBezTo>
                    <a:pt x="6753" y="13395"/>
                    <a:pt x="6666" y="13507"/>
                    <a:pt x="6565" y="13621"/>
                  </a:cubicBezTo>
                  <a:cubicBezTo>
                    <a:pt x="6565" y="13621"/>
                    <a:pt x="6565" y="13608"/>
                    <a:pt x="6552" y="13608"/>
                  </a:cubicBezTo>
                  <a:lnTo>
                    <a:pt x="7307" y="12703"/>
                  </a:lnTo>
                  <a:cubicBezTo>
                    <a:pt x="7336" y="12674"/>
                    <a:pt x="7299" y="12623"/>
                    <a:pt x="7262" y="12623"/>
                  </a:cubicBezTo>
                  <a:cubicBezTo>
                    <a:pt x="7251" y="12623"/>
                    <a:pt x="7240" y="12628"/>
                    <a:pt x="7231" y="12640"/>
                  </a:cubicBezTo>
                  <a:cubicBezTo>
                    <a:pt x="6766" y="13193"/>
                    <a:pt x="6301" y="13759"/>
                    <a:pt x="5836" y="14325"/>
                  </a:cubicBezTo>
                  <a:cubicBezTo>
                    <a:pt x="5798" y="14312"/>
                    <a:pt x="5760" y="14312"/>
                    <a:pt x="5735" y="14300"/>
                  </a:cubicBezTo>
                  <a:cubicBezTo>
                    <a:pt x="5635" y="14287"/>
                    <a:pt x="5546" y="14275"/>
                    <a:pt x="5445" y="14275"/>
                  </a:cubicBezTo>
                  <a:lnTo>
                    <a:pt x="5509" y="14212"/>
                  </a:lnTo>
                  <a:lnTo>
                    <a:pt x="5509" y="14212"/>
                  </a:lnTo>
                  <a:cubicBezTo>
                    <a:pt x="5499" y="14240"/>
                    <a:pt x="5525" y="14275"/>
                    <a:pt x="5554" y="14275"/>
                  </a:cubicBezTo>
                  <a:cubicBezTo>
                    <a:pt x="5564" y="14275"/>
                    <a:pt x="5575" y="14271"/>
                    <a:pt x="5584" y="14262"/>
                  </a:cubicBezTo>
                  <a:cubicBezTo>
                    <a:pt x="5848" y="14023"/>
                    <a:pt x="6074" y="13747"/>
                    <a:pt x="6250" y="13445"/>
                  </a:cubicBezTo>
                  <a:cubicBezTo>
                    <a:pt x="6275" y="13407"/>
                    <a:pt x="6238" y="13369"/>
                    <a:pt x="6200" y="13369"/>
                  </a:cubicBezTo>
                  <a:cubicBezTo>
                    <a:pt x="6527" y="12979"/>
                    <a:pt x="6867" y="12590"/>
                    <a:pt x="7206" y="12213"/>
                  </a:cubicBezTo>
                  <a:lnTo>
                    <a:pt x="7256" y="12162"/>
                  </a:lnTo>
                  <a:lnTo>
                    <a:pt x="7256" y="12162"/>
                  </a:lnTo>
                  <a:cubicBezTo>
                    <a:pt x="6942" y="12577"/>
                    <a:pt x="6641" y="12992"/>
                    <a:pt x="6326" y="13407"/>
                  </a:cubicBezTo>
                  <a:cubicBezTo>
                    <a:pt x="6317" y="13402"/>
                    <a:pt x="6307" y="13400"/>
                    <a:pt x="6299" y="13400"/>
                  </a:cubicBezTo>
                  <a:cubicBezTo>
                    <a:pt x="6284" y="13400"/>
                    <a:pt x="6271" y="13408"/>
                    <a:pt x="6263" y="13432"/>
                  </a:cubicBezTo>
                  <a:cubicBezTo>
                    <a:pt x="6213" y="13507"/>
                    <a:pt x="6163" y="13596"/>
                    <a:pt x="6112" y="13671"/>
                  </a:cubicBezTo>
                  <a:cubicBezTo>
                    <a:pt x="5987" y="13834"/>
                    <a:pt x="5861" y="13998"/>
                    <a:pt x="5722" y="14161"/>
                  </a:cubicBezTo>
                  <a:cubicBezTo>
                    <a:pt x="5696" y="14197"/>
                    <a:pt x="5732" y="14232"/>
                    <a:pt x="5769" y="14232"/>
                  </a:cubicBezTo>
                  <a:cubicBezTo>
                    <a:pt x="5784" y="14232"/>
                    <a:pt x="5799" y="14226"/>
                    <a:pt x="5811" y="14212"/>
                  </a:cubicBezTo>
                  <a:cubicBezTo>
                    <a:pt x="5836" y="14174"/>
                    <a:pt x="5873" y="14136"/>
                    <a:pt x="5898" y="14099"/>
                  </a:cubicBezTo>
                  <a:cubicBezTo>
                    <a:pt x="5911" y="14099"/>
                    <a:pt x="5923" y="14099"/>
                    <a:pt x="5923" y="14086"/>
                  </a:cubicBezTo>
                  <a:cubicBezTo>
                    <a:pt x="6024" y="13973"/>
                    <a:pt x="6112" y="13847"/>
                    <a:pt x="6200" y="13722"/>
                  </a:cubicBezTo>
                  <a:cubicBezTo>
                    <a:pt x="6527" y="13306"/>
                    <a:pt x="6842" y="12892"/>
                    <a:pt x="7156" y="12464"/>
                  </a:cubicBezTo>
                  <a:cubicBezTo>
                    <a:pt x="7269" y="12300"/>
                    <a:pt x="7395" y="12137"/>
                    <a:pt x="7521" y="11961"/>
                  </a:cubicBezTo>
                  <a:cubicBezTo>
                    <a:pt x="7533" y="11936"/>
                    <a:pt x="7521" y="11898"/>
                    <a:pt x="7496" y="11898"/>
                  </a:cubicBezTo>
                  <a:cubicBezTo>
                    <a:pt x="7571" y="11797"/>
                    <a:pt x="7659" y="11710"/>
                    <a:pt x="7734" y="11621"/>
                  </a:cubicBezTo>
                  <a:cubicBezTo>
                    <a:pt x="7773" y="11593"/>
                    <a:pt x="7738" y="11542"/>
                    <a:pt x="7702" y="11542"/>
                  </a:cubicBezTo>
                  <a:cubicBezTo>
                    <a:pt x="7691" y="11542"/>
                    <a:pt x="7681" y="11547"/>
                    <a:pt x="7672" y="11559"/>
                  </a:cubicBezTo>
                  <a:cubicBezTo>
                    <a:pt x="7156" y="12124"/>
                    <a:pt x="6641" y="12703"/>
                    <a:pt x="6150" y="13281"/>
                  </a:cubicBezTo>
                  <a:cubicBezTo>
                    <a:pt x="6141" y="13263"/>
                    <a:pt x="6119" y="13245"/>
                    <a:pt x="6099" y="13245"/>
                  </a:cubicBezTo>
                  <a:cubicBezTo>
                    <a:pt x="6090" y="13245"/>
                    <a:pt x="6082" y="13248"/>
                    <a:pt x="6074" y="13256"/>
                  </a:cubicBezTo>
                  <a:cubicBezTo>
                    <a:pt x="6012" y="13319"/>
                    <a:pt x="5962" y="13382"/>
                    <a:pt x="5911" y="13445"/>
                  </a:cubicBezTo>
                  <a:cubicBezTo>
                    <a:pt x="5911" y="13432"/>
                    <a:pt x="5898" y="13420"/>
                    <a:pt x="5898" y="13420"/>
                  </a:cubicBezTo>
                  <a:cubicBezTo>
                    <a:pt x="6012" y="13294"/>
                    <a:pt x="6124" y="13155"/>
                    <a:pt x="6250" y="13029"/>
                  </a:cubicBezTo>
                  <a:cubicBezTo>
                    <a:pt x="6280" y="12991"/>
                    <a:pt x="6249" y="12937"/>
                    <a:pt x="6211" y="12937"/>
                  </a:cubicBezTo>
                  <a:cubicBezTo>
                    <a:pt x="6199" y="12937"/>
                    <a:pt x="6186" y="12942"/>
                    <a:pt x="6175" y="12954"/>
                  </a:cubicBezTo>
                  <a:cubicBezTo>
                    <a:pt x="5760" y="13432"/>
                    <a:pt x="5320" y="13898"/>
                    <a:pt x="4867" y="14337"/>
                  </a:cubicBezTo>
                  <a:cubicBezTo>
                    <a:pt x="4867" y="14350"/>
                    <a:pt x="4855" y="14362"/>
                    <a:pt x="4855" y="14362"/>
                  </a:cubicBezTo>
                  <a:cubicBezTo>
                    <a:pt x="4842" y="14376"/>
                    <a:pt x="4830" y="14376"/>
                    <a:pt x="4805" y="14388"/>
                  </a:cubicBezTo>
                  <a:lnTo>
                    <a:pt x="11381" y="6805"/>
                  </a:lnTo>
                  <a:cubicBezTo>
                    <a:pt x="11390" y="6823"/>
                    <a:pt x="11411" y="6841"/>
                    <a:pt x="11432" y="6841"/>
                  </a:cubicBezTo>
                  <a:cubicBezTo>
                    <a:pt x="11441" y="6841"/>
                    <a:pt x="11449" y="6838"/>
                    <a:pt x="11456" y="6830"/>
                  </a:cubicBezTo>
                  <a:cubicBezTo>
                    <a:pt x="11771" y="6503"/>
                    <a:pt x="12060" y="6176"/>
                    <a:pt x="12362" y="5836"/>
                  </a:cubicBezTo>
                  <a:cubicBezTo>
                    <a:pt x="12370" y="5852"/>
                    <a:pt x="12387" y="5863"/>
                    <a:pt x="12403" y="5863"/>
                  </a:cubicBezTo>
                  <a:cubicBezTo>
                    <a:pt x="12412" y="5863"/>
                    <a:pt x="12420" y="5859"/>
                    <a:pt x="12425" y="5850"/>
                  </a:cubicBezTo>
                  <a:cubicBezTo>
                    <a:pt x="12764" y="5459"/>
                    <a:pt x="13104" y="5095"/>
                    <a:pt x="13468" y="4743"/>
                  </a:cubicBezTo>
                  <a:cubicBezTo>
                    <a:pt x="13509" y="4712"/>
                    <a:pt x="13468" y="4657"/>
                    <a:pt x="13431" y="4657"/>
                  </a:cubicBezTo>
                  <a:cubicBezTo>
                    <a:pt x="13422" y="4657"/>
                    <a:pt x="13413" y="4660"/>
                    <a:pt x="13406" y="4667"/>
                  </a:cubicBezTo>
                  <a:lnTo>
                    <a:pt x="13167" y="4906"/>
                  </a:lnTo>
                  <a:cubicBezTo>
                    <a:pt x="13217" y="4844"/>
                    <a:pt x="13280" y="4780"/>
                    <a:pt x="13343" y="4705"/>
                  </a:cubicBezTo>
                  <a:cubicBezTo>
                    <a:pt x="13343" y="4693"/>
                    <a:pt x="13356" y="4680"/>
                    <a:pt x="13356" y="4667"/>
                  </a:cubicBezTo>
                  <a:cubicBezTo>
                    <a:pt x="13418" y="4642"/>
                    <a:pt x="13507" y="4617"/>
                    <a:pt x="13594" y="4592"/>
                  </a:cubicBezTo>
                  <a:lnTo>
                    <a:pt x="13594" y="4592"/>
                  </a:lnTo>
                  <a:cubicBezTo>
                    <a:pt x="12928" y="5523"/>
                    <a:pt x="12224" y="6415"/>
                    <a:pt x="11482" y="7283"/>
                  </a:cubicBezTo>
                  <a:cubicBezTo>
                    <a:pt x="11268" y="7535"/>
                    <a:pt x="11054" y="7773"/>
                    <a:pt x="10828" y="8025"/>
                  </a:cubicBezTo>
                  <a:cubicBezTo>
                    <a:pt x="10799" y="8054"/>
                    <a:pt x="10829" y="8105"/>
                    <a:pt x="10867" y="8105"/>
                  </a:cubicBezTo>
                  <a:cubicBezTo>
                    <a:pt x="10879" y="8105"/>
                    <a:pt x="10891" y="8100"/>
                    <a:pt x="10903" y="8088"/>
                  </a:cubicBezTo>
                  <a:cubicBezTo>
                    <a:pt x="11394" y="7547"/>
                    <a:pt x="11872" y="6981"/>
                    <a:pt x="12337" y="6403"/>
                  </a:cubicBezTo>
                  <a:cubicBezTo>
                    <a:pt x="12337" y="6403"/>
                    <a:pt x="12350" y="6403"/>
                    <a:pt x="12362" y="6390"/>
                  </a:cubicBezTo>
                  <a:cubicBezTo>
                    <a:pt x="12878" y="5836"/>
                    <a:pt x="13356" y="5246"/>
                    <a:pt x="13795" y="4629"/>
                  </a:cubicBezTo>
                  <a:cubicBezTo>
                    <a:pt x="13808" y="4604"/>
                    <a:pt x="13795" y="4579"/>
                    <a:pt x="13783" y="4567"/>
                  </a:cubicBezTo>
                  <a:close/>
                  <a:moveTo>
                    <a:pt x="8614" y="17368"/>
                  </a:moveTo>
                  <a:cubicBezTo>
                    <a:pt x="8614" y="17394"/>
                    <a:pt x="8627" y="17406"/>
                    <a:pt x="8640" y="17419"/>
                  </a:cubicBezTo>
                  <a:lnTo>
                    <a:pt x="8514" y="17570"/>
                  </a:lnTo>
                  <a:cubicBezTo>
                    <a:pt x="8527" y="17506"/>
                    <a:pt x="8539" y="17456"/>
                    <a:pt x="8539" y="17406"/>
                  </a:cubicBezTo>
                  <a:cubicBezTo>
                    <a:pt x="8564" y="17406"/>
                    <a:pt x="8577" y="17406"/>
                    <a:pt x="8589" y="17394"/>
                  </a:cubicBezTo>
                  <a:lnTo>
                    <a:pt x="8614" y="17368"/>
                  </a:lnTo>
                  <a:close/>
                  <a:moveTo>
                    <a:pt x="6627" y="16676"/>
                  </a:moveTo>
                  <a:cubicBezTo>
                    <a:pt x="6627" y="16701"/>
                    <a:pt x="6627" y="16727"/>
                    <a:pt x="6641" y="16740"/>
                  </a:cubicBezTo>
                  <a:cubicBezTo>
                    <a:pt x="6627" y="16740"/>
                    <a:pt x="6615" y="16752"/>
                    <a:pt x="6615" y="16752"/>
                  </a:cubicBezTo>
                  <a:cubicBezTo>
                    <a:pt x="6426" y="16978"/>
                    <a:pt x="6250" y="17218"/>
                    <a:pt x="6062" y="17444"/>
                  </a:cubicBezTo>
                  <a:cubicBezTo>
                    <a:pt x="6049" y="17456"/>
                    <a:pt x="6049" y="17469"/>
                    <a:pt x="6049" y="17469"/>
                  </a:cubicBezTo>
                  <a:cubicBezTo>
                    <a:pt x="5987" y="17570"/>
                    <a:pt x="5923" y="17657"/>
                    <a:pt x="5848" y="17746"/>
                  </a:cubicBezTo>
                  <a:cubicBezTo>
                    <a:pt x="5911" y="17670"/>
                    <a:pt x="5962" y="17582"/>
                    <a:pt x="6012" y="17494"/>
                  </a:cubicBezTo>
                  <a:cubicBezTo>
                    <a:pt x="6213" y="17218"/>
                    <a:pt x="6426" y="16953"/>
                    <a:pt x="6627" y="16676"/>
                  </a:cubicBezTo>
                  <a:close/>
                  <a:moveTo>
                    <a:pt x="7483" y="15343"/>
                  </a:moveTo>
                  <a:cubicBezTo>
                    <a:pt x="7508" y="15368"/>
                    <a:pt x="7533" y="15407"/>
                    <a:pt x="7558" y="15432"/>
                  </a:cubicBezTo>
                  <a:cubicBezTo>
                    <a:pt x="7538" y="15461"/>
                    <a:pt x="7565" y="15506"/>
                    <a:pt x="7601" y="15506"/>
                  </a:cubicBezTo>
                  <a:cubicBezTo>
                    <a:pt x="7612" y="15506"/>
                    <a:pt x="7623" y="15503"/>
                    <a:pt x="7634" y="15494"/>
                  </a:cubicBezTo>
                  <a:cubicBezTo>
                    <a:pt x="7709" y="15583"/>
                    <a:pt x="7797" y="15670"/>
                    <a:pt x="7860" y="15771"/>
                  </a:cubicBezTo>
                  <a:cubicBezTo>
                    <a:pt x="7432" y="16337"/>
                    <a:pt x="6980" y="16891"/>
                    <a:pt x="6540" y="17456"/>
                  </a:cubicBezTo>
                  <a:cubicBezTo>
                    <a:pt x="6426" y="17607"/>
                    <a:pt x="6301" y="17758"/>
                    <a:pt x="6188" y="17897"/>
                  </a:cubicBezTo>
                  <a:lnTo>
                    <a:pt x="6037" y="17821"/>
                  </a:lnTo>
                  <a:cubicBezTo>
                    <a:pt x="6439" y="17243"/>
                    <a:pt x="6728" y="16840"/>
                    <a:pt x="6728" y="16827"/>
                  </a:cubicBezTo>
                  <a:lnTo>
                    <a:pt x="6741" y="16815"/>
                  </a:lnTo>
                  <a:lnTo>
                    <a:pt x="6741" y="16790"/>
                  </a:lnTo>
                  <a:cubicBezTo>
                    <a:pt x="6741" y="16777"/>
                    <a:pt x="6728" y="16576"/>
                    <a:pt x="6615" y="16388"/>
                  </a:cubicBezTo>
                  <a:cubicBezTo>
                    <a:pt x="6627" y="16388"/>
                    <a:pt x="6627" y="16374"/>
                    <a:pt x="6627" y="16374"/>
                  </a:cubicBezTo>
                  <a:cubicBezTo>
                    <a:pt x="6917" y="16035"/>
                    <a:pt x="7206" y="15695"/>
                    <a:pt x="7483" y="15343"/>
                  </a:cubicBezTo>
                  <a:close/>
                  <a:moveTo>
                    <a:pt x="7923" y="15846"/>
                  </a:moveTo>
                  <a:lnTo>
                    <a:pt x="7948" y="15871"/>
                  </a:lnTo>
                  <a:lnTo>
                    <a:pt x="7935" y="15871"/>
                  </a:lnTo>
                  <a:cubicBezTo>
                    <a:pt x="7905" y="15902"/>
                    <a:pt x="7940" y="15957"/>
                    <a:pt x="7975" y="15957"/>
                  </a:cubicBezTo>
                  <a:cubicBezTo>
                    <a:pt x="7983" y="15957"/>
                    <a:pt x="7991" y="15954"/>
                    <a:pt x="7999" y="15947"/>
                  </a:cubicBezTo>
                  <a:cubicBezTo>
                    <a:pt x="8086" y="16073"/>
                    <a:pt x="8162" y="16198"/>
                    <a:pt x="8225" y="16324"/>
                  </a:cubicBezTo>
                  <a:cubicBezTo>
                    <a:pt x="8210" y="16317"/>
                    <a:pt x="8191" y="16310"/>
                    <a:pt x="8173" y="16310"/>
                  </a:cubicBezTo>
                  <a:cubicBezTo>
                    <a:pt x="8160" y="16310"/>
                    <a:pt x="8147" y="16314"/>
                    <a:pt x="8137" y="16324"/>
                  </a:cubicBezTo>
                  <a:cubicBezTo>
                    <a:pt x="7684" y="16928"/>
                    <a:pt x="7219" y="17531"/>
                    <a:pt x="6778" y="18135"/>
                  </a:cubicBezTo>
                  <a:cubicBezTo>
                    <a:pt x="6615" y="18085"/>
                    <a:pt x="6439" y="18022"/>
                    <a:pt x="6275" y="17947"/>
                  </a:cubicBezTo>
                  <a:cubicBezTo>
                    <a:pt x="6716" y="17394"/>
                    <a:pt x="7156" y="16840"/>
                    <a:pt x="7583" y="16287"/>
                  </a:cubicBezTo>
                  <a:cubicBezTo>
                    <a:pt x="7697" y="16136"/>
                    <a:pt x="7810" y="15997"/>
                    <a:pt x="7923" y="15846"/>
                  </a:cubicBezTo>
                  <a:close/>
                  <a:moveTo>
                    <a:pt x="8426" y="16891"/>
                  </a:moveTo>
                  <a:cubicBezTo>
                    <a:pt x="8426" y="16916"/>
                    <a:pt x="8426" y="16928"/>
                    <a:pt x="8438" y="16941"/>
                  </a:cubicBezTo>
                  <a:cubicBezTo>
                    <a:pt x="8413" y="16966"/>
                    <a:pt x="8426" y="17003"/>
                    <a:pt x="8438" y="17016"/>
                  </a:cubicBezTo>
                  <a:cubicBezTo>
                    <a:pt x="8489" y="17368"/>
                    <a:pt x="8426" y="17657"/>
                    <a:pt x="8237" y="17883"/>
                  </a:cubicBezTo>
                  <a:cubicBezTo>
                    <a:pt x="8061" y="18073"/>
                    <a:pt x="7810" y="18185"/>
                    <a:pt x="7508" y="18210"/>
                  </a:cubicBezTo>
                  <a:cubicBezTo>
                    <a:pt x="7848" y="17796"/>
                    <a:pt x="8150" y="17355"/>
                    <a:pt x="8426" y="16891"/>
                  </a:cubicBezTo>
                  <a:close/>
                  <a:moveTo>
                    <a:pt x="8230" y="16360"/>
                  </a:moveTo>
                  <a:cubicBezTo>
                    <a:pt x="8279" y="16457"/>
                    <a:pt x="8327" y="16554"/>
                    <a:pt x="8363" y="16651"/>
                  </a:cubicBezTo>
                  <a:cubicBezTo>
                    <a:pt x="8376" y="16689"/>
                    <a:pt x="8388" y="16727"/>
                    <a:pt x="8388" y="16777"/>
                  </a:cubicBezTo>
                  <a:cubicBezTo>
                    <a:pt x="8388" y="16777"/>
                    <a:pt x="8376" y="16777"/>
                    <a:pt x="8363" y="16790"/>
                  </a:cubicBezTo>
                  <a:cubicBezTo>
                    <a:pt x="8074" y="17280"/>
                    <a:pt x="7759" y="17746"/>
                    <a:pt x="7407" y="18198"/>
                  </a:cubicBezTo>
                  <a:cubicBezTo>
                    <a:pt x="7395" y="18198"/>
                    <a:pt x="7395" y="18210"/>
                    <a:pt x="7395" y="18224"/>
                  </a:cubicBezTo>
                  <a:cubicBezTo>
                    <a:pt x="7231" y="18224"/>
                    <a:pt x="7055" y="18198"/>
                    <a:pt x="6879" y="18160"/>
                  </a:cubicBezTo>
                  <a:cubicBezTo>
                    <a:pt x="7320" y="17570"/>
                    <a:pt x="7772" y="16966"/>
                    <a:pt x="8225" y="16374"/>
                  </a:cubicBezTo>
                  <a:cubicBezTo>
                    <a:pt x="8225" y="16374"/>
                    <a:pt x="8231" y="16368"/>
                    <a:pt x="8230" y="16360"/>
                  </a:cubicBezTo>
                  <a:close/>
                  <a:moveTo>
                    <a:pt x="139" y="21631"/>
                  </a:moveTo>
                  <a:cubicBezTo>
                    <a:pt x="152" y="21644"/>
                    <a:pt x="164" y="21644"/>
                    <a:pt x="177" y="21644"/>
                  </a:cubicBezTo>
                  <a:cubicBezTo>
                    <a:pt x="164" y="21656"/>
                    <a:pt x="152" y="21669"/>
                    <a:pt x="152" y="21681"/>
                  </a:cubicBezTo>
                  <a:cubicBezTo>
                    <a:pt x="139" y="21706"/>
                    <a:pt x="139" y="21731"/>
                    <a:pt x="152" y="21745"/>
                  </a:cubicBezTo>
                  <a:cubicBezTo>
                    <a:pt x="139" y="21757"/>
                    <a:pt x="127" y="21757"/>
                    <a:pt x="114" y="21770"/>
                  </a:cubicBezTo>
                  <a:cubicBezTo>
                    <a:pt x="127" y="21731"/>
                    <a:pt x="127" y="21681"/>
                    <a:pt x="139" y="21631"/>
                  </a:cubicBezTo>
                  <a:close/>
                  <a:moveTo>
                    <a:pt x="479" y="21518"/>
                  </a:moveTo>
                  <a:cubicBezTo>
                    <a:pt x="390" y="21644"/>
                    <a:pt x="290" y="21770"/>
                    <a:pt x="202" y="21895"/>
                  </a:cubicBezTo>
                  <a:lnTo>
                    <a:pt x="278" y="21745"/>
                  </a:lnTo>
                  <a:cubicBezTo>
                    <a:pt x="340" y="21669"/>
                    <a:pt x="415" y="21594"/>
                    <a:pt x="479" y="21518"/>
                  </a:cubicBezTo>
                  <a:close/>
                  <a:moveTo>
                    <a:pt x="165" y="22108"/>
                  </a:moveTo>
                  <a:lnTo>
                    <a:pt x="139" y="22147"/>
                  </a:lnTo>
                  <a:cubicBezTo>
                    <a:pt x="139" y="22134"/>
                    <a:pt x="139" y="22134"/>
                    <a:pt x="127" y="22122"/>
                  </a:cubicBezTo>
                  <a:cubicBezTo>
                    <a:pt x="144" y="22122"/>
                    <a:pt x="155" y="22116"/>
                    <a:pt x="165" y="22108"/>
                  </a:cubicBezTo>
                  <a:close/>
                  <a:moveTo>
                    <a:pt x="1145" y="22222"/>
                  </a:moveTo>
                  <a:lnTo>
                    <a:pt x="1145" y="22222"/>
                  </a:lnTo>
                  <a:cubicBezTo>
                    <a:pt x="1019" y="22335"/>
                    <a:pt x="906" y="22436"/>
                    <a:pt x="781" y="22524"/>
                  </a:cubicBezTo>
                  <a:cubicBezTo>
                    <a:pt x="893" y="22424"/>
                    <a:pt x="1019" y="22323"/>
                    <a:pt x="1145" y="22222"/>
                  </a:cubicBezTo>
                  <a:close/>
                  <a:moveTo>
                    <a:pt x="1007" y="22600"/>
                  </a:moveTo>
                  <a:cubicBezTo>
                    <a:pt x="931" y="22662"/>
                    <a:pt x="843" y="22725"/>
                    <a:pt x="767" y="22788"/>
                  </a:cubicBezTo>
                  <a:cubicBezTo>
                    <a:pt x="755" y="22788"/>
                    <a:pt x="755" y="22788"/>
                    <a:pt x="755" y="22801"/>
                  </a:cubicBezTo>
                  <a:cubicBezTo>
                    <a:pt x="755" y="22801"/>
                    <a:pt x="742" y="22801"/>
                    <a:pt x="742" y="22788"/>
                  </a:cubicBezTo>
                  <a:lnTo>
                    <a:pt x="1007" y="22600"/>
                  </a:lnTo>
                  <a:close/>
                  <a:moveTo>
                    <a:pt x="5923" y="16148"/>
                  </a:moveTo>
                  <a:lnTo>
                    <a:pt x="5923" y="16148"/>
                  </a:lnTo>
                  <a:cubicBezTo>
                    <a:pt x="5898" y="16186"/>
                    <a:pt x="5861" y="16211"/>
                    <a:pt x="5836" y="16249"/>
                  </a:cubicBezTo>
                  <a:cubicBezTo>
                    <a:pt x="5828" y="16233"/>
                    <a:pt x="5811" y="16223"/>
                    <a:pt x="5790" y="16223"/>
                  </a:cubicBezTo>
                  <a:cubicBezTo>
                    <a:pt x="5777" y="16223"/>
                    <a:pt x="5762" y="16227"/>
                    <a:pt x="5747" y="16237"/>
                  </a:cubicBezTo>
                  <a:cubicBezTo>
                    <a:pt x="5106" y="16752"/>
                    <a:pt x="4490" y="17280"/>
                    <a:pt x="3874" y="17833"/>
                  </a:cubicBezTo>
                  <a:cubicBezTo>
                    <a:pt x="3833" y="17864"/>
                    <a:pt x="3875" y="17919"/>
                    <a:pt x="3912" y="17919"/>
                  </a:cubicBezTo>
                  <a:cubicBezTo>
                    <a:pt x="3921" y="17919"/>
                    <a:pt x="3929" y="17916"/>
                    <a:pt x="3936" y="17909"/>
                  </a:cubicBezTo>
                  <a:cubicBezTo>
                    <a:pt x="4478" y="17419"/>
                    <a:pt x="5031" y="16953"/>
                    <a:pt x="5596" y="16488"/>
                  </a:cubicBezTo>
                  <a:lnTo>
                    <a:pt x="5596" y="16488"/>
                  </a:lnTo>
                  <a:cubicBezTo>
                    <a:pt x="5118" y="16953"/>
                    <a:pt x="4641" y="17406"/>
                    <a:pt x="4138" y="17858"/>
                  </a:cubicBezTo>
                  <a:cubicBezTo>
                    <a:pt x="3962" y="18022"/>
                    <a:pt x="3773" y="18185"/>
                    <a:pt x="3584" y="18336"/>
                  </a:cubicBezTo>
                  <a:cubicBezTo>
                    <a:pt x="3545" y="18376"/>
                    <a:pt x="3583" y="18423"/>
                    <a:pt x="3625" y="18423"/>
                  </a:cubicBezTo>
                  <a:cubicBezTo>
                    <a:pt x="3637" y="18423"/>
                    <a:pt x="3649" y="18420"/>
                    <a:pt x="3660" y="18412"/>
                  </a:cubicBezTo>
                  <a:cubicBezTo>
                    <a:pt x="4213" y="17934"/>
                    <a:pt x="4754" y="17444"/>
                    <a:pt x="5282" y="16928"/>
                  </a:cubicBezTo>
                  <a:cubicBezTo>
                    <a:pt x="5295" y="16941"/>
                    <a:pt x="5308" y="16941"/>
                    <a:pt x="5320" y="16941"/>
                  </a:cubicBezTo>
                  <a:cubicBezTo>
                    <a:pt x="4779" y="17469"/>
                    <a:pt x="4226" y="17984"/>
                    <a:pt x="3673" y="18500"/>
                  </a:cubicBezTo>
                  <a:cubicBezTo>
                    <a:pt x="3433" y="18727"/>
                    <a:pt x="3182" y="18940"/>
                    <a:pt x="2943" y="19166"/>
                  </a:cubicBezTo>
                  <a:cubicBezTo>
                    <a:pt x="2903" y="19197"/>
                    <a:pt x="2944" y="19252"/>
                    <a:pt x="2981" y="19252"/>
                  </a:cubicBezTo>
                  <a:cubicBezTo>
                    <a:pt x="2990" y="19252"/>
                    <a:pt x="2999" y="19249"/>
                    <a:pt x="3006" y="19242"/>
                  </a:cubicBezTo>
                  <a:cubicBezTo>
                    <a:pt x="3597" y="18701"/>
                    <a:pt x="4176" y="18173"/>
                    <a:pt x="4754" y="17620"/>
                  </a:cubicBezTo>
                  <a:cubicBezTo>
                    <a:pt x="4762" y="17644"/>
                    <a:pt x="4775" y="17658"/>
                    <a:pt x="4794" y="17658"/>
                  </a:cubicBezTo>
                  <a:cubicBezTo>
                    <a:pt x="4804" y="17658"/>
                    <a:pt x="4816" y="17654"/>
                    <a:pt x="4830" y="17645"/>
                  </a:cubicBezTo>
                  <a:cubicBezTo>
                    <a:pt x="5056" y="17444"/>
                    <a:pt x="5269" y="17243"/>
                    <a:pt x="5496" y="17041"/>
                  </a:cubicBezTo>
                  <a:lnTo>
                    <a:pt x="5496" y="17041"/>
                  </a:lnTo>
                  <a:cubicBezTo>
                    <a:pt x="5484" y="17054"/>
                    <a:pt x="5471" y="17079"/>
                    <a:pt x="5459" y="17092"/>
                  </a:cubicBezTo>
                  <a:cubicBezTo>
                    <a:pt x="5445" y="17104"/>
                    <a:pt x="5445" y="17104"/>
                    <a:pt x="5445" y="17117"/>
                  </a:cubicBezTo>
                  <a:cubicBezTo>
                    <a:pt x="5282" y="17293"/>
                    <a:pt x="5118" y="17469"/>
                    <a:pt x="4942" y="17632"/>
                  </a:cubicBezTo>
                  <a:cubicBezTo>
                    <a:pt x="4805" y="17746"/>
                    <a:pt x="4666" y="17871"/>
                    <a:pt x="4528" y="17984"/>
                  </a:cubicBezTo>
                  <a:cubicBezTo>
                    <a:pt x="4488" y="18024"/>
                    <a:pt x="4527" y="18071"/>
                    <a:pt x="4569" y="18071"/>
                  </a:cubicBezTo>
                  <a:cubicBezTo>
                    <a:pt x="4581" y="18071"/>
                    <a:pt x="4593" y="18068"/>
                    <a:pt x="4603" y="18060"/>
                  </a:cubicBezTo>
                  <a:cubicBezTo>
                    <a:pt x="5093" y="17645"/>
                    <a:pt x="5546" y="17179"/>
                    <a:pt x="5948" y="16664"/>
                  </a:cubicBezTo>
                  <a:cubicBezTo>
                    <a:pt x="5974" y="16639"/>
                    <a:pt x="5987" y="16614"/>
                    <a:pt x="6012" y="16601"/>
                  </a:cubicBezTo>
                  <a:lnTo>
                    <a:pt x="6275" y="16299"/>
                  </a:lnTo>
                  <a:cubicBezTo>
                    <a:pt x="6288" y="16274"/>
                    <a:pt x="6288" y="16249"/>
                    <a:pt x="6275" y="16237"/>
                  </a:cubicBezTo>
                  <a:cubicBezTo>
                    <a:pt x="6275" y="16224"/>
                    <a:pt x="6288" y="16224"/>
                    <a:pt x="6288" y="16224"/>
                  </a:cubicBezTo>
                  <a:cubicBezTo>
                    <a:pt x="6288" y="16211"/>
                    <a:pt x="6288" y="16211"/>
                    <a:pt x="6301" y="16198"/>
                  </a:cubicBezTo>
                  <a:cubicBezTo>
                    <a:pt x="6314" y="16211"/>
                    <a:pt x="6326" y="16211"/>
                    <a:pt x="6339" y="16224"/>
                  </a:cubicBezTo>
                  <a:cubicBezTo>
                    <a:pt x="6150" y="16475"/>
                    <a:pt x="5962" y="16714"/>
                    <a:pt x="5772" y="16966"/>
                  </a:cubicBezTo>
                  <a:cubicBezTo>
                    <a:pt x="5760" y="16966"/>
                    <a:pt x="5760" y="16966"/>
                    <a:pt x="5760" y="16978"/>
                  </a:cubicBezTo>
                  <a:cubicBezTo>
                    <a:pt x="5496" y="17293"/>
                    <a:pt x="5219" y="17582"/>
                    <a:pt x="4917" y="17833"/>
                  </a:cubicBezTo>
                  <a:cubicBezTo>
                    <a:pt x="4871" y="17868"/>
                    <a:pt x="4909" y="17923"/>
                    <a:pt x="4945" y="17923"/>
                  </a:cubicBezTo>
                  <a:cubicBezTo>
                    <a:pt x="4949" y="17923"/>
                    <a:pt x="4952" y="17923"/>
                    <a:pt x="4955" y="17922"/>
                  </a:cubicBezTo>
                  <a:lnTo>
                    <a:pt x="4955" y="17922"/>
                  </a:lnTo>
                  <a:cubicBezTo>
                    <a:pt x="4805" y="18073"/>
                    <a:pt x="4641" y="18236"/>
                    <a:pt x="4478" y="18386"/>
                  </a:cubicBezTo>
                  <a:lnTo>
                    <a:pt x="3874" y="18953"/>
                  </a:lnTo>
                  <a:cubicBezTo>
                    <a:pt x="3845" y="18991"/>
                    <a:pt x="3875" y="19045"/>
                    <a:pt x="3914" y="19045"/>
                  </a:cubicBezTo>
                  <a:cubicBezTo>
                    <a:pt x="3925" y="19045"/>
                    <a:pt x="3938" y="19040"/>
                    <a:pt x="3949" y="19028"/>
                  </a:cubicBezTo>
                  <a:cubicBezTo>
                    <a:pt x="4302" y="18688"/>
                    <a:pt x="4666" y="18349"/>
                    <a:pt x="5018" y="17997"/>
                  </a:cubicBezTo>
                  <a:cubicBezTo>
                    <a:pt x="5358" y="17670"/>
                    <a:pt x="5697" y="17343"/>
                    <a:pt x="5999" y="16978"/>
                  </a:cubicBezTo>
                  <a:cubicBezTo>
                    <a:pt x="6024" y="16941"/>
                    <a:pt x="6049" y="16903"/>
                    <a:pt x="6087" y="16877"/>
                  </a:cubicBezTo>
                  <a:lnTo>
                    <a:pt x="6087" y="16877"/>
                  </a:lnTo>
                  <a:cubicBezTo>
                    <a:pt x="6024" y="16941"/>
                    <a:pt x="5974" y="17016"/>
                    <a:pt x="5923" y="17079"/>
                  </a:cubicBezTo>
                  <a:cubicBezTo>
                    <a:pt x="5898" y="17104"/>
                    <a:pt x="5898" y="17129"/>
                    <a:pt x="5911" y="17142"/>
                  </a:cubicBezTo>
                  <a:cubicBezTo>
                    <a:pt x="5685" y="17431"/>
                    <a:pt x="5433" y="17707"/>
                    <a:pt x="5194" y="17984"/>
                  </a:cubicBezTo>
                  <a:cubicBezTo>
                    <a:pt x="5068" y="18135"/>
                    <a:pt x="4930" y="18274"/>
                    <a:pt x="4805" y="18425"/>
                  </a:cubicBezTo>
                  <a:cubicBezTo>
                    <a:pt x="4766" y="18453"/>
                    <a:pt x="4801" y="18504"/>
                    <a:pt x="4836" y="18504"/>
                  </a:cubicBezTo>
                  <a:cubicBezTo>
                    <a:pt x="4847" y="18504"/>
                    <a:pt x="4858" y="18499"/>
                    <a:pt x="4867" y="18487"/>
                  </a:cubicBezTo>
                  <a:cubicBezTo>
                    <a:pt x="5068" y="18274"/>
                    <a:pt x="5269" y="18047"/>
                    <a:pt x="5471" y="17821"/>
                  </a:cubicBezTo>
                  <a:cubicBezTo>
                    <a:pt x="5479" y="17837"/>
                    <a:pt x="5496" y="17847"/>
                    <a:pt x="5514" y="17847"/>
                  </a:cubicBezTo>
                  <a:cubicBezTo>
                    <a:pt x="5525" y="17847"/>
                    <a:pt x="5536" y="17843"/>
                    <a:pt x="5546" y="17833"/>
                  </a:cubicBezTo>
                  <a:cubicBezTo>
                    <a:pt x="5697" y="17682"/>
                    <a:pt x="5836" y="17506"/>
                    <a:pt x="5962" y="17330"/>
                  </a:cubicBezTo>
                  <a:cubicBezTo>
                    <a:pt x="5974" y="17343"/>
                    <a:pt x="5987" y="17355"/>
                    <a:pt x="5999" y="17355"/>
                  </a:cubicBezTo>
                  <a:cubicBezTo>
                    <a:pt x="5987" y="17368"/>
                    <a:pt x="5974" y="17394"/>
                    <a:pt x="5962" y="17406"/>
                  </a:cubicBezTo>
                  <a:cubicBezTo>
                    <a:pt x="5948" y="17406"/>
                    <a:pt x="5948" y="17419"/>
                    <a:pt x="5936" y="17419"/>
                  </a:cubicBezTo>
                  <a:lnTo>
                    <a:pt x="5936" y="17444"/>
                  </a:lnTo>
                  <a:cubicBezTo>
                    <a:pt x="5785" y="17645"/>
                    <a:pt x="5621" y="17846"/>
                    <a:pt x="5471" y="18047"/>
                  </a:cubicBezTo>
                  <a:cubicBezTo>
                    <a:pt x="5449" y="18080"/>
                    <a:pt x="5474" y="18112"/>
                    <a:pt x="5506" y="18112"/>
                  </a:cubicBezTo>
                  <a:cubicBezTo>
                    <a:pt x="5511" y="18112"/>
                    <a:pt x="5516" y="18112"/>
                    <a:pt x="5521" y="18110"/>
                  </a:cubicBezTo>
                  <a:cubicBezTo>
                    <a:pt x="5533" y="18116"/>
                    <a:pt x="5543" y="18120"/>
                    <a:pt x="5553" y="18120"/>
                  </a:cubicBezTo>
                  <a:cubicBezTo>
                    <a:pt x="5562" y="18120"/>
                    <a:pt x="5572" y="18116"/>
                    <a:pt x="5584" y="18110"/>
                  </a:cubicBezTo>
                  <a:cubicBezTo>
                    <a:pt x="5660" y="18009"/>
                    <a:pt x="5735" y="17922"/>
                    <a:pt x="5798" y="17821"/>
                  </a:cubicBezTo>
                  <a:lnTo>
                    <a:pt x="5798" y="17821"/>
                  </a:lnTo>
                  <a:cubicBezTo>
                    <a:pt x="5787" y="17853"/>
                    <a:pt x="5823" y="17886"/>
                    <a:pt x="5857" y="17886"/>
                  </a:cubicBezTo>
                  <a:cubicBezTo>
                    <a:pt x="5863" y="17886"/>
                    <a:pt x="5868" y="17885"/>
                    <a:pt x="5873" y="17883"/>
                  </a:cubicBezTo>
                  <a:lnTo>
                    <a:pt x="5873" y="17883"/>
                  </a:lnTo>
                  <a:cubicBezTo>
                    <a:pt x="5157" y="18877"/>
                    <a:pt x="4151" y="20286"/>
                    <a:pt x="3584" y="20965"/>
                  </a:cubicBezTo>
                  <a:cubicBezTo>
                    <a:pt x="3308" y="21304"/>
                    <a:pt x="2905" y="21757"/>
                    <a:pt x="2453" y="22134"/>
                  </a:cubicBezTo>
                  <a:cubicBezTo>
                    <a:pt x="2617" y="21971"/>
                    <a:pt x="2767" y="21795"/>
                    <a:pt x="2905" y="21619"/>
                  </a:cubicBezTo>
                  <a:cubicBezTo>
                    <a:pt x="2934" y="21581"/>
                    <a:pt x="2898" y="21543"/>
                    <a:pt x="2862" y="21543"/>
                  </a:cubicBezTo>
                  <a:cubicBezTo>
                    <a:pt x="2850" y="21543"/>
                    <a:pt x="2839" y="21546"/>
                    <a:pt x="2830" y="21555"/>
                  </a:cubicBezTo>
                  <a:cubicBezTo>
                    <a:pt x="2617" y="21832"/>
                    <a:pt x="2377" y="22084"/>
                    <a:pt x="2126" y="22323"/>
                  </a:cubicBezTo>
                  <a:cubicBezTo>
                    <a:pt x="2114" y="22348"/>
                    <a:pt x="2114" y="22373"/>
                    <a:pt x="2126" y="22385"/>
                  </a:cubicBezTo>
                  <a:cubicBezTo>
                    <a:pt x="1975" y="22499"/>
                    <a:pt x="1812" y="22600"/>
                    <a:pt x="1661" y="22675"/>
                  </a:cubicBezTo>
                  <a:cubicBezTo>
                    <a:pt x="1799" y="22575"/>
                    <a:pt x="1937" y="22474"/>
                    <a:pt x="2063" y="22360"/>
                  </a:cubicBezTo>
                  <a:cubicBezTo>
                    <a:pt x="2104" y="22330"/>
                    <a:pt x="2062" y="22275"/>
                    <a:pt x="2024" y="22275"/>
                  </a:cubicBezTo>
                  <a:cubicBezTo>
                    <a:pt x="2016" y="22275"/>
                    <a:pt x="2007" y="22278"/>
                    <a:pt x="2000" y="22285"/>
                  </a:cubicBezTo>
                  <a:cubicBezTo>
                    <a:pt x="1787" y="22461"/>
                    <a:pt x="1560" y="22625"/>
                    <a:pt x="1334" y="22776"/>
                  </a:cubicBezTo>
                  <a:cubicBezTo>
                    <a:pt x="1321" y="22776"/>
                    <a:pt x="1309" y="22788"/>
                    <a:pt x="1309" y="22801"/>
                  </a:cubicBezTo>
                  <a:cubicBezTo>
                    <a:pt x="1245" y="22813"/>
                    <a:pt x="1170" y="22826"/>
                    <a:pt x="1107" y="22838"/>
                  </a:cubicBezTo>
                  <a:cubicBezTo>
                    <a:pt x="1346" y="22700"/>
                    <a:pt x="1572" y="22549"/>
                    <a:pt x="1773" y="22385"/>
                  </a:cubicBezTo>
                  <a:cubicBezTo>
                    <a:pt x="1812" y="22360"/>
                    <a:pt x="1799" y="22323"/>
                    <a:pt x="1773" y="22298"/>
                  </a:cubicBezTo>
                  <a:cubicBezTo>
                    <a:pt x="1824" y="22260"/>
                    <a:pt x="1887" y="22197"/>
                    <a:pt x="1950" y="22147"/>
                  </a:cubicBezTo>
                  <a:cubicBezTo>
                    <a:pt x="1979" y="22118"/>
                    <a:pt x="1949" y="22067"/>
                    <a:pt x="1910" y="22067"/>
                  </a:cubicBezTo>
                  <a:cubicBezTo>
                    <a:pt x="1899" y="22067"/>
                    <a:pt x="1886" y="22072"/>
                    <a:pt x="1874" y="22084"/>
                  </a:cubicBezTo>
                  <a:cubicBezTo>
                    <a:pt x="1610" y="22323"/>
                    <a:pt x="1321" y="22549"/>
                    <a:pt x="1019" y="22751"/>
                  </a:cubicBezTo>
                  <a:cubicBezTo>
                    <a:pt x="1007" y="22751"/>
                    <a:pt x="1007" y="22763"/>
                    <a:pt x="994" y="22788"/>
                  </a:cubicBezTo>
                  <a:cubicBezTo>
                    <a:pt x="969" y="22801"/>
                    <a:pt x="944" y="22813"/>
                    <a:pt x="906" y="22826"/>
                  </a:cubicBezTo>
                  <a:lnTo>
                    <a:pt x="868" y="22826"/>
                  </a:lnTo>
                  <a:cubicBezTo>
                    <a:pt x="1208" y="22575"/>
                    <a:pt x="1522" y="22310"/>
                    <a:pt x="1824" y="22033"/>
                  </a:cubicBezTo>
                  <a:cubicBezTo>
                    <a:pt x="1862" y="22005"/>
                    <a:pt x="1835" y="21954"/>
                    <a:pt x="1797" y="21954"/>
                  </a:cubicBezTo>
                  <a:cubicBezTo>
                    <a:pt x="1786" y="21954"/>
                    <a:pt x="1773" y="21959"/>
                    <a:pt x="1761" y="21971"/>
                  </a:cubicBezTo>
                  <a:cubicBezTo>
                    <a:pt x="1648" y="22072"/>
                    <a:pt x="1522" y="22184"/>
                    <a:pt x="1396" y="22285"/>
                  </a:cubicBezTo>
                  <a:cubicBezTo>
                    <a:pt x="1406" y="22257"/>
                    <a:pt x="1380" y="22221"/>
                    <a:pt x="1350" y="22221"/>
                  </a:cubicBezTo>
                  <a:cubicBezTo>
                    <a:pt x="1340" y="22221"/>
                    <a:pt x="1330" y="22225"/>
                    <a:pt x="1321" y="22235"/>
                  </a:cubicBezTo>
                  <a:cubicBezTo>
                    <a:pt x="1107" y="22411"/>
                    <a:pt x="893" y="22575"/>
                    <a:pt x="680" y="22725"/>
                  </a:cubicBezTo>
                  <a:cubicBezTo>
                    <a:pt x="667" y="22738"/>
                    <a:pt x="655" y="22738"/>
                    <a:pt x="655" y="22751"/>
                  </a:cubicBezTo>
                  <a:lnTo>
                    <a:pt x="642" y="22751"/>
                  </a:lnTo>
                  <a:cubicBezTo>
                    <a:pt x="1007" y="22486"/>
                    <a:pt x="1346" y="22197"/>
                    <a:pt x="1661" y="21882"/>
                  </a:cubicBezTo>
                  <a:cubicBezTo>
                    <a:pt x="1700" y="21843"/>
                    <a:pt x="1662" y="21796"/>
                    <a:pt x="1625" y="21796"/>
                  </a:cubicBezTo>
                  <a:cubicBezTo>
                    <a:pt x="1615" y="21796"/>
                    <a:pt x="1606" y="21799"/>
                    <a:pt x="1597" y="21807"/>
                  </a:cubicBezTo>
                  <a:cubicBezTo>
                    <a:pt x="1497" y="21908"/>
                    <a:pt x="1409" y="21996"/>
                    <a:pt x="1309" y="22084"/>
                  </a:cubicBezTo>
                  <a:cubicBezTo>
                    <a:pt x="1309" y="22057"/>
                    <a:pt x="1284" y="22031"/>
                    <a:pt x="1255" y="22031"/>
                  </a:cubicBezTo>
                  <a:cubicBezTo>
                    <a:pt x="1244" y="22031"/>
                    <a:pt x="1231" y="22035"/>
                    <a:pt x="1220" y="22046"/>
                  </a:cubicBezTo>
                  <a:cubicBezTo>
                    <a:pt x="1214" y="22046"/>
                    <a:pt x="1208" y="22049"/>
                    <a:pt x="1202" y="22053"/>
                  </a:cubicBezTo>
                  <a:lnTo>
                    <a:pt x="1202" y="22053"/>
                  </a:lnTo>
                  <a:cubicBezTo>
                    <a:pt x="1534" y="21744"/>
                    <a:pt x="1843" y="21423"/>
                    <a:pt x="2139" y="21078"/>
                  </a:cubicBezTo>
                  <a:cubicBezTo>
                    <a:pt x="2167" y="21039"/>
                    <a:pt x="2137" y="20986"/>
                    <a:pt x="2104" y="20986"/>
                  </a:cubicBezTo>
                  <a:cubicBezTo>
                    <a:pt x="2094" y="20986"/>
                    <a:pt x="2084" y="20990"/>
                    <a:pt x="2075" y="21002"/>
                  </a:cubicBezTo>
                  <a:cubicBezTo>
                    <a:pt x="1849" y="21254"/>
                    <a:pt x="1623" y="21505"/>
                    <a:pt x="1384" y="21731"/>
                  </a:cubicBezTo>
                  <a:cubicBezTo>
                    <a:pt x="1384" y="21716"/>
                    <a:pt x="1369" y="21700"/>
                    <a:pt x="1348" y="21700"/>
                  </a:cubicBezTo>
                  <a:cubicBezTo>
                    <a:pt x="1336" y="21700"/>
                    <a:pt x="1322" y="21705"/>
                    <a:pt x="1309" y="21719"/>
                  </a:cubicBezTo>
                  <a:cubicBezTo>
                    <a:pt x="1044" y="21983"/>
                    <a:pt x="755" y="22248"/>
                    <a:pt x="479" y="22499"/>
                  </a:cubicBezTo>
                  <a:lnTo>
                    <a:pt x="441" y="22536"/>
                  </a:lnTo>
                  <a:lnTo>
                    <a:pt x="428" y="22536"/>
                  </a:lnTo>
                  <a:lnTo>
                    <a:pt x="390" y="22575"/>
                  </a:lnTo>
                  <a:cubicBezTo>
                    <a:pt x="390" y="22561"/>
                    <a:pt x="378" y="22561"/>
                    <a:pt x="378" y="22549"/>
                  </a:cubicBezTo>
                  <a:cubicBezTo>
                    <a:pt x="755" y="22184"/>
                    <a:pt x="1133" y="21807"/>
                    <a:pt x="1497" y="21418"/>
                  </a:cubicBezTo>
                  <a:cubicBezTo>
                    <a:pt x="1526" y="21379"/>
                    <a:pt x="1496" y="21326"/>
                    <a:pt x="1463" y="21326"/>
                  </a:cubicBezTo>
                  <a:cubicBezTo>
                    <a:pt x="1453" y="21326"/>
                    <a:pt x="1443" y="21330"/>
                    <a:pt x="1434" y="21342"/>
                  </a:cubicBezTo>
                  <a:cubicBezTo>
                    <a:pt x="1284" y="21505"/>
                    <a:pt x="1133" y="21656"/>
                    <a:pt x="969" y="21820"/>
                  </a:cubicBezTo>
                  <a:cubicBezTo>
                    <a:pt x="1007" y="21770"/>
                    <a:pt x="1044" y="21731"/>
                    <a:pt x="1082" y="21694"/>
                  </a:cubicBezTo>
                  <a:cubicBezTo>
                    <a:pt x="1112" y="21655"/>
                    <a:pt x="1079" y="21607"/>
                    <a:pt x="1046" y="21607"/>
                  </a:cubicBezTo>
                  <a:cubicBezTo>
                    <a:pt x="1036" y="21607"/>
                    <a:pt x="1027" y="21611"/>
                    <a:pt x="1019" y="21619"/>
                  </a:cubicBezTo>
                  <a:cubicBezTo>
                    <a:pt x="831" y="21832"/>
                    <a:pt x="642" y="22033"/>
                    <a:pt x="466" y="22248"/>
                  </a:cubicBezTo>
                  <a:cubicBezTo>
                    <a:pt x="868" y="21706"/>
                    <a:pt x="1309" y="21216"/>
                    <a:pt x="1799" y="20751"/>
                  </a:cubicBezTo>
                  <a:cubicBezTo>
                    <a:pt x="1830" y="20720"/>
                    <a:pt x="1794" y="20665"/>
                    <a:pt x="1752" y="20665"/>
                  </a:cubicBezTo>
                  <a:cubicBezTo>
                    <a:pt x="1743" y="20665"/>
                    <a:pt x="1733" y="20668"/>
                    <a:pt x="1723" y="20675"/>
                  </a:cubicBezTo>
                  <a:cubicBezTo>
                    <a:pt x="1183" y="21191"/>
                    <a:pt x="692" y="21757"/>
                    <a:pt x="252" y="22360"/>
                  </a:cubicBezTo>
                  <a:cubicBezTo>
                    <a:pt x="227" y="22385"/>
                    <a:pt x="264" y="22424"/>
                    <a:pt x="303" y="22424"/>
                  </a:cubicBezTo>
                  <a:cubicBezTo>
                    <a:pt x="290" y="22436"/>
                    <a:pt x="290" y="22449"/>
                    <a:pt x="290" y="22449"/>
                  </a:cubicBezTo>
                  <a:cubicBezTo>
                    <a:pt x="264" y="22424"/>
                    <a:pt x="239" y="22385"/>
                    <a:pt x="227" y="22360"/>
                  </a:cubicBezTo>
                  <a:cubicBezTo>
                    <a:pt x="239" y="22360"/>
                    <a:pt x="252" y="22348"/>
                    <a:pt x="264" y="22335"/>
                  </a:cubicBezTo>
                  <a:cubicBezTo>
                    <a:pt x="504" y="21983"/>
                    <a:pt x="767" y="21656"/>
                    <a:pt x="1044" y="21342"/>
                  </a:cubicBezTo>
                  <a:cubicBezTo>
                    <a:pt x="1073" y="21304"/>
                    <a:pt x="1043" y="21250"/>
                    <a:pt x="1004" y="21250"/>
                  </a:cubicBezTo>
                  <a:cubicBezTo>
                    <a:pt x="993" y="21250"/>
                    <a:pt x="980" y="21255"/>
                    <a:pt x="969" y="21267"/>
                  </a:cubicBezTo>
                  <a:cubicBezTo>
                    <a:pt x="692" y="21581"/>
                    <a:pt x="428" y="21921"/>
                    <a:pt x="189" y="22285"/>
                  </a:cubicBezTo>
                  <a:cubicBezTo>
                    <a:pt x="177" y="22273"/>
                    <a:pt x="177" y="22260"/>
                    <a:pt x="177" y="22248"/>
                  </a:cubicBezTo>
                  <a:cubicBezTo>
                    <a:pt x="177" y="22248"/>
                    <a:pt x="189" y="22248"/>
                    <a:pt x="202" y="22235"/>
                  </a:cubicBezTo>
                  <a:cubicBezTo>
                    <a:pt x="541" y="21719"/>
                    <a:pt x="931" y="21254"/>
                    <a:pt x="1359" y="20814"/>
                  </a:cubicBezTo>
                  <a:cubicBezTo>
                    <a:pt x="1389" y="20783"/>
                    <a:pt x="1354" y="20728"/>
                    <a:pt x="1320" y="20728"/>
                  </a:cubicBezTo>
                  <a:cubicBezTo>
                    <a:pt x="1311" y="20728"/>
                    <a:pt x="1303" y="20731"/>
                    <a:pt x="1296" y="20739"/>
                  </a:cubicBezTo>
                  <a:cubicBezTo>
                    <a:pt x="1069" y="20965"/>
                    <a:pt x="868" y="21191"/>
                    <a:pt x="667" y="21430"/>
                  </a:cubicBezTo>
                  <a:cubicBezTo>
                    <a:pt x="730" y="21354"/>
                    <a:pt x="793" y="21279"/>
                    <a:pt x="843" y="21203"/>
                  </a:cubicBezTo>
                  <a:cubicBezTo>
                    <a:pt x="868" y="21178"/>
                    <a:pt x="856" y="21153"/>
                    <a:pt x="831" y="21141"/>
                  </a:cubicBezTo>
                  <a:cubicBezTo>
                    <a:pt x="1170" y="20789"/>
                    <a:pt x="1510" y="20437"/>
                    <a:pt x="1862" y="20097"/>
                  </a:cubicBezTo>
                  <a:cubicBezTo>
                    <a:pt x="1891" y="20058"/>
                    <a:pt x="1860" y="20005"/>
                    <a:pt x="1828" y="20005"/>
                  </a:cubicBezTo>
                  <a:cubicBezTo>
                    <a:pt x="1818" y="20005"/>
                    <a:pt x="1808" y="20010"/>
                    <a:pt x="1799" y="20021"/>
                  </a:cubicBezTo>
                  <a:cubicBezTo>
                    <a:pt x="1371" y="20437"/>
                    <a:pt x="957" y="20876"/>
                    <a:pt x="541" y="21304"/>
                  </a:cubicBezTo>
                  <a:lnTo>
                    <a:pt x="541" y="21292"/>
                  </a:lnTo>
                  <a:cubicBezTo>
                    <a:pt x="767" y="20965"/>
                    <a:pt x="1019" y="20650"/>
                    <a:pt x="1296" y="20348"/>
                  </a:cubicBezTo>
                  <a:cubicBezTo>
                    <a:pt x="1421" y="20210"/>
                    <a:pt x="1560" y="20060"/>
                    <a:pt x="1698" y="19921"/>
                  </a:cubicBezTo>
                  <a:cubicBezTo>
                    <a:pt x="1727" y="19882"/>
                    <a:pt x="1697" y="19829"/>
                    <a:pt x="1658" y="19829"/>
                  </a:cubicBezTo>
                  <a:cubicBezTo>
                    <a:pt x="1647" y="19829"/>
                    <a:pt x="1634" y="19834"/>
                    <a:pt x="1623" y="19845"/>
                  </a:cubicBezTo>
                  <a:cubicBezTo>
                    <a:pt x="1158" y="20336"/>
                    <a:pt x="692" y="20851"/>
                    <a:pt x="340" y="21430"/>
                  </a:cubicBezTo>
                  <a:cubicBezTo>
                    <a:pt x="315" y="21455"/>
                    <a:pt x="303" y="21468"/>
                    <a:pt x="290" y="21493"/>
                  </a:cubicBezTo>
                  <a:cubicBezTo>
                    <a:pt x="491" y="21052"/>
                    <a:pt x="781" y="20650"/>
                    <a:pt x="1120" y="20311"/>
                  </a:cubicBezTo>
                  <a:cubicBezTo>
                    <a:pt x="1158" y="20272"/>
                    <a:pt x="1123" y="20219"/>
                    <a:pt x="1087" y="20219"/>
                  </a:cubicBezTo>
                  <a:cubicBezTo>
                    <a:pt x="1077" y="20219"/>
                    <a:pt x="1066" y="20224"/>
                    <a:pt x="1057" y="20236"/>
                  </a:cubicBezTo>
                  <a:cubicBezTo>
                    <a:pt x="705" y="20588"/>
                    <a:pt x="415" y="21002"/>
                    <a:pt x="202" y="21455"/>
                  </a:cubicBezTo>
                  <a:cubicBezTo>
                    <a:pt x="566" y="20449"/>
                    <a:pt x="1912" y="19393"/>
                    <a:pt x="1924" y="19380"/>
                  </a:cubicBezTo>
                  <a:lnTo>
                    <a:pt x="5811" y="16173"/>
                  </a:lnTo>
                  <a:cubicBezTo>
                    <a:pt x="5848" y="16161"/>
                    <a:pt x="5898" y="16161"/>
                    <a:pt x="5923" y="16148"/>
                  </a:cubicBezTo>
                  <a:close/>
                  <a:moveTo>
                    <a:pt x="19148" y="1"/>
                  </a:moveTo>
                  <a:cubicBezTo>
                    <a:pt x="19136" y="1"/>
                    <a:pt x="19125" y="5"/>
                    <a:pt x="19115" y="15"/>
                  </a:cubicBezTo>
                  <a:cubicBezTo>
                    <a:pt x="19086" y="11"/>
                    <a:pt x="19057" y="10"/>
                    <a:pt x="19027" y="10"/>
                  </a:cubicBezTo>
                  <a:cubicBezTo>
                    <a:pt x="18938" y="10"/>
                    <a:pt x="18844" y="24"/>
                    <a:pt x="18750" y="52"/>
                  </a:cubicBezTo>
                  <a:cubicBezTo>
                    <a:pt x="17656" y="316"/>
                    <a:pt x="16600" y="2164"/>
                    <a:pt x="16562" y="2240"/>
                  </a:cubicBezTo>
                  <a:lnTo>
                    <a:pt x="15066" y="4780"/>
                  </a:lnTo>
                  <a:cubicBezTo>
                    <a:pt x="14659" y="4574"/>
                    <a:pt x="14249" y="4467"/>
                    <a:pt x="13888" y="4467"/>
                  </a:cubicBezTo>
                  <a:cubicBezTo>
                    <a:pt x="13500" y="4467"/>
                    <a:pt x="13168" y="4590"/>
                    <a:pt x="12953" y="4844"/>
                  </a:cubicBezTo>
                  <a:lnTo>
                    <a:pt x="4452" y="14652"/>
                  </a:lnTo>
                  <a:cubicBezTo>
                    <a:pt x="4176" y="14966"/>
                    <a:pt x="4138" y="15444"/>
                    <a:pt x="4302" y="15947"/>
                  </a:cubicBezTo>
                  <a:lnTo>
                    <a:pt x="4302" y="15972"/>
                  </a:lnTo>
                  <a:cubicBezTo>
                    <a:pt x="4402" y="16274"/>
                    <a:pt x="4578" y="16576"/>
                    <a:pt x="4805" y="16877"/>
                  </a:cubicBezTo>
                  <a:lnTo>
                    <a:pt x="1862" y="19305"/>
                  </a:lnTo>
                  <a:cubicBezTo>
                    <a:pt x="1799" y="19355"/>
                    <a:pt x="127" y="20663"/>
                    <a:pt x="13" y="21795"/>
                  </a:cubicBezTo>
                  <a:cubicBezTo>
                    <a:pt x="1" y="21895"/>
                    <a:pt x="13" y="21983"/>
                    <a:pt x="26" y="22072"/>
                  </a:cubicBezTo>
                  <a:lnTo>
                    <a:pt x="26" y="22097"/>
                  </a:lnTo>
                  <a:cubicBezTo>
                    <a:pt x="51" y="22273"/>
                    <a:pt x="127" y="22424"/>
                    <a:pt x="252" y="22575"/>
                  </a:cubicBezTo>
                  <a:cubicBezTo>
                    <a:pt x="290" y="22600"/>
                    <a:pt x="315" y="22637"/>
                    <a:pt x="353" y="22662"/>
                  </a:cubicBezTo>
                  <a:cubicBezTo>
                    <a:pt x="323" y="22702"/>
                    <a:pt x="356" y="22749"/>
                    <a:pt x="389" y="22749"/>
                  </a:cubicBezTo>
                  <a:cubicBezTo>
                    <a:pt x="398" y="22749"/>
                    <a:pt x="407" y="22746"/>
                    <a:pt x="415" y="22738"/>
                  </a:cubicBezTo>
                  <a:lnTo>
                    <a:pt x="428" y="22738"/>
                  </a:lnTo>
                  <a:cubicBezTo>
                    <a:pt x="566" y="22838"/>
                    <a:pt x="717" y="22901"/>
                    <a:pt x="881" y="22927"/>
                  </a:cubicBezTo>
                  <a:cubicBezTo>
                    <a:pt x="887" y="22933"/>
                    <a:pt x="893" y="22936"/>
                    <a:pt x="901" y="22936"/>
                  </a:cubicBezTo>
                  <a:cubicBezTo>
                    <a:pt x="909" y="22936"/>
                    <a:pt x="919" y="22933"/>
                    <a:pt x="931" y="22927"/>
                  </a:cubicBezTo>
                  <a:cubicBezTo>
                    <a:pt x="969" y="22939"/>
                    <a:pt x="1007" y="22939"/>
                    <a:pt x="1044" y="22939"/>
                  </a:cubicBezTo>
                  <a:cubicBezTo>
                    <a:pt x="1284" y="22939"/>
                    <a:pt x="1535" y="22851"/>
                    <a:pt x="1787" y="22725"/>
                  </a:cubicBezTo>
                  <a:cubicBezTo>
                    <a:pt x="2466" y="22373"/>
                    <a:pt x="3145" y="21656"/>
                    <a:pt x="3660" y="21027"/>
                  </a:cubicBezTo>
                  <a:cubicBezTo>
                    <a:pt x="4226" y="20336"/>
                    <a:pt x="5269" y="18903"/>
                    <a:pt x="5974" y="17897"/>
                  </a:cubicBezTo>
                  <a:cubicBezTo>
                    <a:pt x="6037" y="17934"/>
                    <a:pt x="6099" y="17972"/>
                    <a:pt x="6163" y="17997"/>
                  </a:cubicBezTo>
                  <a:cubicBezTo>
                    <a:pt x="6175" y="18009"/>
                    <a:pt x="6175" y="18009"/>
                    <a:pt x="6188" y="18009"/>
                  </a:cubicBezTo>
                  <a:cubicBezTo>
                    <a:pt x="6376" y="18110"/>
                    <a:pt x="6577" y="18185"/>
                    <a:pt x="6778" y="18236"/>
                  </a:cubicBezTo>
                  <a:lnTo>
                    <a:pt x="6791" y="18236"/>
                  </a:lnTo>
                  <a:cubicBezTo>
                    <a:pt x="6995" y="18291"/>
                    <a:pt x="7194" y="18319"/>
                    <a:pt x="7381" y="18319"/>
                  </a:cubicBezTo>
                  <a:cubicBezTo>
                    <a:pt x="7620" y="18319"/>
                    <a:pt x="7840" y="18272"/>
                    <a:pt x="8024" y="18173"/>
                  </a:cubicBezTo>
                  <a:cubicBezTo>
                    <a:pt x="8124" y="18110"/>
                    <a:pt x="8225" y="18034"/>
                    <a:pt x="8313" y="17947"/>
                  </a:cubicBezTo>
                  <a:lnTo>
                    <a:pt x="16826" y="8138"/>
                  </a:lnTo>
                  <a:cubicBezTo>
                    <a:pt x="17229" y="7660"/>
                    <a:pt x="17103" y="6856"/>
                    <a:pt x="16600" y="6101"/>
                  </a:cubicBezTo>
                  <a:cubicBezTo>
                    <a:pt x="16600" y="6076"/>
                    <a:pt x="16587" y="6063"/>
                    <a:pt x="16562" y="6051"/>
                  </a:cubicBezTo>
                  <a:cubicBezTo>
                    <a:pt x="16537" y="6013"/>
                    <a:pt x="16512" y="5975"/>
                    <a:pt x="16474" y="5925"/>
                  </a:cubicBezTo>
                  <a:cubicBezTo>
                    <a:pt x="16474" y="5912"/>
                    <a:pt x="16474" y="5900"/>
                    <a:pt x="16449" y="5887"/>
                  </a:cubicBezTo>
                  <a:cubicBezTo>
                    <a:pt x="17430" y="4906"/>
                    <a:pt x="18121" y="4202"/>
                    <a:pt x="18512" y="3774"/>
                  </a:cubicBezTo>
                  <a:cubicBezTo>
                    <a:pt x="19266" y="2932"/>
                    <a:pt x="20146" y="1762"/>
                    <a:pt x="20033" y="895"/>
                  </a:cubicBezTo>
                  <a:cubicBezTo>
                    <a:pt x="19982" y="593"/>
                    <a:pt x="19831" y="354"/>
                    <a:pt x="19555" y="166"/>
                  </a:cubicBezTo>
                  <a:cubicBezTo>
                    <a:pt x="19442" y="102"/>
                    <a:pt x="19342" y="65"/>
                    <a:pt x="19228" y="40"/>
                  </a:cubicBezTo>
                  <a:lnTo>
                    <a:pt x="19216" y="27"/>
                  </a:lnTo>
                  <a:lnTo>
                    <a:pt x="19191" y="27"/>
                  </a:lnTo>
                  <a:cubicBezTo>
                    <a:pt x="19183" y="11"/>
                    <a:pt x="19165" y="1"/>
                    <a:pt x="19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3"/>
            <p:cNvSpPr/>
            <p:nvPr/>
          </p:nvSpPr>
          <p:spPr>
            <a:xfrm>
              <a:off x="3889250" y="5121800"/>
              <a:ext cx="117050" cy="140025"/>
            </a:xfrm>
            <a:custGeom>
              <a:avLst/>
              <a:gdLst/>
              <a:ahLst/>
              <a:cxnLst/>
              <a:rect l="l" t="t" r="r" b="b"/>
              <a:pathLst>
                <a:path w="4682" h="5601" extrusionOk="0">
                  <a:moveTo>
                    <a:pt x="4613" y="0"/>
                  </a:moveTo>
                  <a:cubicBezTo>
                    <a:pt x="4599" y="0"/>
                    <a:pt x="4587" y="6"/>
                    <a:pt x="4579" y="21"/>
                  </a:cubicBezTo>
                  <a:cubicBezTo>
                    <a:pt x="4063" y="801"/>
                    <a:pt x="3460" y="1518"/>
                    <a:pt x="2856" y="2222"/>
                  </a:cubicBezTo>
                  <a:cubicBezTo>
                    <a:pt x="2240" y="2927"/>
                    <a:pt x="1612" y="3606"/>
                    <a:pt x="1008" y="4310"/>
                  </a:cubicBezTo>
                  <a:cubicBezTo>
                    <a:pt x="668" y="4712"/>
                    <a:pt x="341" y="5115"/>
                    <a:pt x="27" y="5529"/>
                  </a:cubicBezTo>
                  <a:cubicBezTo>
                    <a:pt x="0" y="5565"/>
                    <a:pt x="30" y="5600"/>
                    <a:pt x="63" y="5600"/>
                  </a:cubicBezTo>
                  <a:cubicBezTo>
                    <a:pt x="77" y="5600"/>
                    <a:pt x="91" y="5594"/>
                    <a:pt x="103" y="5579"/>
                  </a:cubicBezTo>
                  <a:cubicBezTo>
                    <a:pt x="668" y="4838"/>
                    <a:pt x="1285" y="4134"/>
                    <a:pt x="1900" y="3430"/>
                  </a:cubicBezTo>
                  <a:cubicBezTo>
                    <a:pt x="2517" y="2737"/>
                    <a:pt x="3146" y="2058"/>
                    <a:pt x="3724" y="1342"/>
                  </a:cubicBezTo>
                  <a:cubicBezTo>
                    <a:pt x="4051" y="927"/>
                    <a:pt x="4365" y="512"/>
                    <a:pt x="4655" y="72"/>
                  </a:cubicBezTo>
                  <a:cubicBezTo>
                    <a:pt x="4681" y="36"/>
                    <a:pt x="4645" y="0"/>
                    <a:pt x="46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3"/>
            <p:cNvSpPr/>
            <p:nvPr/>
          </p:nvSpPr>
          <p:spPr>
            <a:xfrm>
              <a:off x="3996175" y="5096400"/>
              <a:ext cx="9450" cy="10350"/>
            </a:xfrm>
            <a:custGeom>
              <a:avLst/>
              <a:gdLst/>
              <a:ahLst/>
              <a:cxnLst/>
              <a:rect l="l" t="t" r="r" b="b"/>
              <a:pathLst>
                <a:path w="378" h="414" extrusionOk="0">
                  <a:moveTo>
                    <a:pt x="332" y="0"/>
                  </a:moveTo>
                  <a:cubicBezTo>
                    <a:pt x="318" y="0"/>
                    <a:pt x="302" y="7"/>
                    <a:pt x="289" y="19"/>
                  </a:cubicBezTo>
                  <a:cubicBezTo>
                    <a:pt x="202" y="120"/>
                    <a:pt x="101" y="220"/>
                    <a:pt x="13" y="333"/>
                  </a:cubicBezTo>
                  <a:cubicBezTo>
                    <a:pt x="1" y="358"/>
                    <a:pt x="13" y="396"/>
                    <a:pt x="38" y="408"/>
                  </a:cubicBezTo>
                  <a:cubicBezTo>
                    <a:pt x="45" y="412"/>
                    <a:pt x="53" y="414"/>
                    <a:pt x="60" y="414"/>
                  </a:cubicBezTo>
                  <a:cubicBezTo>
                    <a:pt x="77" y="414"/>
                    <a:pt x="92" y="405"/>
                    <a:pt x="101" y="396"/>
                  </a:cubicBezTo>
                  <a:cubicBezTo>
                    <a:pt x="177" y="283"/>
                    <a:pt x="264" y="182"/>
                    <a:pt x="365" y="81"/>
                  </a:cubicBezTo>
                  <a:cubicBezTo>
                    <a:pt x="378" y="69"/>
                    <a:pt x="378" y="31"/>
                    <a:pt x="365" y="19"/>
                  </a:cubicBezTo>
                  <a:cubicBezTo>
                    <a:pt x="359" y="7"/>
                    <a:pt x="346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3"/>
            <p:cNvSpPr/>
            <p:nvPr/>
          </p:nvSpPr>
          <p:spPr>
            <a:xfrm>
              <a:off x="4039550" y="5168800"/>
              <a:ext cx="10725" cy="11450"/>
            </a:xfrm>
            <a:custGeom>
              <a:avLst/>
              <a:gdLst/>
              <a:ahLst/>
              <a:cxnLst/>
              <a:rect l="l" t="t" r="r" b="b"/>
              <a:pathLst>
                <a:path w="429" h="458" extrusionOk="0">
                  <a:moveTo>
                    <a:pt x="366" y="1"/>
                  </a:moveTo>
                  <a:cubicBezTo>
                    <a:pt x="355" y="1"/>
                    <a:pt x="346" y="5"/>
                    <a:pt x="340" y="15"/>
                  </a:cubicBezTo>
                  <a:cubicBezTo>
                    <a:pt x="227" y="141"/>
                    <a:pt x="127" y="254"/>
                    <a:pt x="26" y="368"/>
                  </a:cubicBezTo>
                  <a:cubicBezTo>
                    <a:pt x="1" y="393"/>
                    <a:pt x="1" y="418"/>
                    <a:pt x="13" y="443"/>
                  </a:cubicBezTo>
                  <a:cubicBezTo>
                    <a:pt x="28" y="450"/>
                    <a:pt x="42" y="457"/>
                    <a:pt x="57" y="457"/>
                  </a:cubicBezTo>
                  <a:cubicBezTo>
                    <a:pt x="67" y="457"/>
                    <a:pt x="78" y="454"/>
                    <a:pt x="88" y="443"/>
                  </a:cubicBezTo>
                  <a:cubicBezTo>
                    <a:pt x="189" y="329"/>
                    <a:pt x="303" y="204"/>
                    <a:pt x="403" y="91"/>
                  </a:cubicBezTo>
                  <a:cubicBezTo>
                    <a:pt x="415" y="66"/>
                    <a:pt x="428" y="41"/>
                    <a:pt x="403" y="15"/>
                  </a:cubicBezTo>
                  <a:cubicBezTo>
                    <a:pt x="396" y="8"/>
                    <a:pt x="380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3"/>
            <p:cNvSpPr/>
            <p:nvPr/>
          </p:nvSpPr>
          <p:spPr>
            <a:xfrm>
              <a:off x="4159650" y="4928475"/>
              <a:ext cx="7250" cy="8100"/>
            </a:xfrm>
            <a:custGeom>
              <a:avLst/>
              <a:gdLst/>
              <a:ahLst/>
              <a:cxnLst/>
              <a:rect l="l" t="t" r="r" b="b"/>
              <a:pathLst>
                <a:path w="290" h="324" extrusionOk="0">
                  <a:moveTo>
                    <a:pt x="222" y="0"/>
                  </a:moveTo>
                  <a:cubicBezTo>
                    <a:pt x="208" y="0"/>
                    <a:pt x="196" y="6"/>
                    <a:pt x="189" y="21"/>
                  </a:cubicBezTo>
                  <a:cubicBezTo>
                    <a:pt x="126" y="96"/>
                    <a:pt x="76" y="172"/>
                    <a:pt x="13" y="247"/>
                  </a:cubicBezTo>
                  <a:cubicBezTo>
                    <a:pt x="1" y="272"/>
                    <a:pt x="1" y="298"/>
                    <a:pt x="26" y="310"/>
                  </a:cubicBezTo>
                  <a:cubicBezTo>
                    <a:pt x="35" y="319"/>
                    <a:pt x="45" y="324"/>
                    <a:pt x="54" y="324"/>
                  </a:cubicBezTo>
                  <a:cubicBezTo>
                    <a:pt x="68" y="324"/>
                    <a:pt x="81" y="313"/>
                    <a:pt x="88" y="298"/>
                  </a:cubicBezTo>
                  <a:lnTo>
                    <a:pt x="277" y="71"/>
                  </a:lnTo>
                  <a:cubicBezTo>
                    <a:pt x="289" y="46"/>
                    <a:pt x="277" y="21"/>
                    <a:pt x="252" y="8"/>
                  </a:cubicBezTo>
                  <a:cubicBezTo>
                    <a:pt x="242" y="3"/>
                    <a:pt x="232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3"/>
            <p:cNvSpPr/>
            <p:nvPr/>
          </p:nvSpPr>
          <p:spPr>
            <a:xfrm>
              <a:off x="4193600" y="4935775"/>
              <a:ext cx="7575" cy="10725"/>
            </a:xfrm>
            <a:custGeom>
              <a:avLst/>
              <a:gdLst/>
              <a:ahLst/>
              <a:cxnLst/>
              <a:rect l="l" t="t" r="r" b="b"/>
              <a:pathLst>
                <a:path w="303" h="429" extrusionOk="0">
                  <a:moveTo>
                    <a:pt x="257" y="0"/>
                  </a:moveTo>
                  <a:cubicBezTo>
                    <a:pt x="240" y="0"/>
                    <a:pt x="224" y="12"/>
                    <a:pt x="214" y="31"/>
                  </a:cubicBezTo>
                  <a:cubicBezTo>
                    <a:pt x="139" y="131"/>
                    <a:pt x="76" y="244"/>
                    <a:pt x="13" y="358"/>
                  </a:cubicBezTo>
                  <a:cubicBezTo>
                    <a:pt x="1" y="383"/>
                    <a:pt x="1" y="408"/>
                    <a:pt x="26" y="420"/>
                  </a:cubicBezTo>
                  <a:cubicBezTo>
                    <a:pt x="36" y="426"/>
                    <a:pt x="47" y="429"/>
                    <a:pt x="57" y="429"/>
                  </a:cubicBezTo>
                  <a:cubicBezTo>
                    <a:pt x="70" y="429"/>
                    <a:pt x="81" y="423"/>
                    <a:pt x="88" y="408"/>
                  </a:cubicBezTo>
                  <a:cubicBezTo>
                    <a:pt x="164" y="294"/>
                    <a:pt x="227" y="182"/>
                    <a:pt x="289" y="81"/>
                  </a:cubicBezTo>
                  <a:cubicBezTo>
                    <a:pt x="303" y="56"/>
                    <a:pt x="303" y="31"/>
                    <a:pt x="277" y="6"/>
                  </a:cubicBezTo>
                  <a:cubicBezTo>
                    <a:pt x="271" y="2"/>
                    <a:pt x="26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3"/>
            <p:cNvSpPr/>
            <p:nvPr/>
          </p:nvSpPr>
          <p:spPr>
            <a:xfrm>
              <a:off x="4096000" y="4981900"/>
              <a:ext cx="20325" cy="30450"/>
            </a:xfrm>
            <a:custGeom>
              <a:avLst/>
              <a:gdLst/>
              <a:ahLst/>
              <a:cxnLst/>
              <a:rect l="l" t="t" r="r" b="b"/>
              <a:pathLst>
                <a:path w="813" h="1218" extrusionOk="0">
                  <a:moveTo>
                    <a:pt x="739" y="1"/>
                  </a:moveTo>
                  <a:cubicBezTo>
                    <a:pt x="724" y="1"/>
                    <a:pt x="709" y="7"/>
                    <a:pt x="698" y="22"/>
                  </a:cubicBezTo>
                  <a:cubicBezTo>
                    <a:pt x="459" y="386"/>
                    <a:pt x="233" y="751"/>
                    <a:pt x="19" y="1140"/>
                  </a:cubicBezTo>
                  <a:cubicBezTo>
                    <a:pt x="1" y="1176"/>
                    <a:pt x="39" y="1217"/>
                    <a:pt x="72" y="1217"/>
                  </a:cubicBezTo>
                  <a:cubicBezTo>
                    <a:pt x="86" y="1217"/>
                    <a:pt x="100" y="1210"/>
                    <a:pt x="107" y="1191"/>
                  </a:cubicBezTo>
                  <a:cubicBezTo>
                    <a:pt x="320" y="813"/>
                    <a:pt x="547" y="436"/>
                    <a:pt x="786" y="72"/>
                  </a:cubicBezTo>
                  <a:cubicBezTo>
                    <a:pt x="812" y="36"/>
                    <a:pt x="776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3"/>
            <p:cNvSpPr/>
            <p:nvPr/>
          </p:nvSpPr>
          <p:spPr>
            <a:xfrm>
              <a:off x="4161550" y="4983450"/>
              <a:ext cx="5675" cy="5325"/>
            </a:xfrm>
            <a:custGeom>
              <a:avLst/>
              <a:gdLst/>
              <a:ahLst/>
              <a:cxnLst/>
              <a:rect l="l" t="t" r="r" b="b"/>
              <a:pathLst>
                <a:path w="227" h="213" extrusionOk="0">
                  <a:moveTo>
                    <a:pt x="170" y="0"/>
                  </a:moveTo>
                  <a:cubicBezTo>
                    <a:pt x="157" y="0"/>
                    <a:pt x="144" y="4"/>
                    <a:pt x="138" y="10"/>
                  </a:cubicBezTo>
                  <a:lnTo>
                    <a:pt x="25" y="123"/>
                  </a:lnTo>
                  <a:cubicBezTo>
                    <a:pt x="0" y="148"/>
                    <a:pt x="0" y="173"/>
                    <a:pt x="12" y="198"/>
                  </a:cubicBezTo>
                  <a:cubicBezTo>
                    <a:pt x="27" y="206"/>
                    <a:pt x="41" y="213"/>
                    <a:pt x="55" y="213"/>
                  </a:cubicBezTo>
                  <a:cubicBezTo>
                    <a:pt x="66" y="213"/>
                    <a:pt x="77" y="209"/>
                    <a:pt x="88" y="198"/>
                  </a:cubicBezTo>
                  <a:lnTo>
                    <a:pt x="201" y="86"/>
                  </a:lnTo>
                  <a:cubicBezTo>
                    <a:pt x="226" y="60"/>
                    <a:pt x="226" y="35"/>
                    <a:pt x="201" y="10"/>
                  </a:cubicBezTo>
                  <a:cubicBezTo>
                    <a:pt x="195" y="4"/>
                    <a:pt x="182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3"/>
            <p:cNvSpPr/>
            <p:nvPr/>
          </p:nvSpPr>
          <p:spPr>
            <a:xfrm>
              <a:off x="4046400" y="5049825"/>
              <a:ext cx="21200" cy="28050"/>
            </a:xfrm>
            <a:custGeom>
              <a:avLst/>
              <a:gdLst/>
              <a:ahLst/>
              <a:cxnLst/>
              <a:rect l="l" t="t" r="r" b="b"/>
              <a:pathLst>
                <a:path w="848" h="1122" extrusionOk="0">
                  <a:moveTo>
                    <a:pt x="779" y="0"/>
                  </a:moveTo>
                  <a:cubicBezTo>
                    <a:pt x="765" y="0"/>
                    <a:pt x="752" y="6"/>
                    <a:pt x="745" y="21"/>
                  </a:cubicBezTo>
                  <a:cubicBezTo>
                    <a:pt x="519" y="373"/>
                    <a:pt x="280" y="712"/>
                    <a:pt x="29" y="1052"/>
                  </a:cubicBezTo>
                  <a:cubicBezTo>
                    <a:pt x="1" y="1080"/>
                    <a:pt x="41" y="1121"/>
                    <a:pt x="79" y="1121"/>
                  </a:cubicBezTo>
                  <a:cubicBezTo>
                    <a:pt x="93" y="1121"/>
                    <a:pt x="106" y="1116"/>
                    <a:pt x="116" y="1102"/>
                  </a:cubicBezTo>
                  <a:cubicBezTo>
                    <a:pt x="368" y="762"/>
                    <a:pt x="607" y="423"/>
                    <a:pt x="820" y="71"/>
                  </a:cubicBezTo>
                  <a:cubicBezTo>
                    <a:pt x="847" y="36"/>
                    <a:pt x="811" y="0"/>
                    <a:pt x="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3"/>
            <p:cNvSpPr/>
            <p:nvPr/>
          </p:nvSpPr>
          <p:spPr>
            <a:xfrm>
              <a:off x="4092600" y="5025300"/>
              <a:ext cx="18375" cy="23275"/>
            </a:xfrm>
            <a:custGeom>
              <a:avLst/>
              <a:gdLst/>
              <a:ahLst/>
              <a:cxnLst/>
              <a:rect l="l" t="t" r="r" b="b"/>
              <a:pathLst>
                <a:path w="735" h="931" extrusionOk="0">
                  <a:moveTo>
                    <a:pt x="666" y="0"/>
                  </a:moveTo>
                  <a:cubicBezTo>
                    <a:pt x="653" y="0"/>
                    <a:pt x="640" y="6"/>
                    <a:pt x="632" y="21"/>
                  </a:cubicBezTo>
                  <a:cubicBezTo>
                    <a:pt x="456" y="323"/>
                    <a:pt x="255" y="587"/>
                    <a:pt x="29" y="838"/>
                  </a:cubicBezTo>
                  <a:cubicBezTo>
                    <a:pt x="0" y="877"/>
                    <a:pt x="30" y="930"/>
                    <a:pt x="63" y="930"/>
                  </a:cubicBezTo>
                  <a:cubicBezTo>
                    <a:pt x="73" y="930"/>
                    <a:pt x="83" y="925"/>
                    <a:pt x="92" y="913"/>
                  </a:cubicBezTo>
                  <a:cubicBezTo>
                    <a:pt x="331" y="662"/>
                    <a:pt x="532" y="373"/>
                    <a:pt x="708" y="71"/>
                  </a:cubicBezTo>
                  <a:cubicBezTo>
                    <a:pt x="735" y="36"/>
                    <a:pt x="699" y="0"/>
                    <a:pt x="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3"/>
            <p:cNvSpPr/>
            <p:nvPr/>
          </p:nvSpPr>
          <p:spPr>
            <a:xfrm>
              <a:off x="4097350" y="5105150"/>
              <a:ext cx="9850" cy="11750"/>
            </a:xfrm>
            <a:custGeom>
              <a:avLst/>
              <a:gdLst/>
              <a:ahLst/>
              <a:cxnLst/>
              <a:rect l="l" t="t" r="r" b="b"/>
              <a:pathLst>
                <a:path w="394" h="470" extrusionOk="0">
                  <a:moveTo>
                    <a:pt x="321" y="0"/>
                  </a:moveTo>
                  <a:cubicBezTo>
                    <a:pt x="306" y="0"/>
                    <a:pt x="290" y="6"/>
                    <a:pt x="279" y="21"/>
                  </a:cubicBezTo>
                  <a:cubicBezTo>
                    <a:pt x="191" y="147"/>
                    <a:pt x="115" y="273"/>
                    <a:pt x="28" y="398"/>
                  </a:cubicBezTo>
                  <a:cubicBezTo>
                    <a:pt x="1" y="434"/>
                    <a:pt x="37" y="470"/>
                    <a:pt x="74" y="470"/>
                  </a:cubicBezTo>
                  <a:cubicBezTo>
                    <a:pt x="89" y="470"/>
                    <a:pt x="105" y="464"/>
                    <a:pt x="115" y="449"/>
                  </a:cubicBezTo>
                  <a:cubicBezTo>
                    <a:pt x="191" y="323"/>
                    <a:pt x="279" y="197"/>
                    <a:pt x="367" y="72"/>
                  </a:cubicBezTo>
                  <a:cubicBezTo>
                    <a:pt x="394" y="36"/>
                    <a:pt x="358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3"/>
            <p:cNvSpPr/>
            <p:nvPr/>
          </p:nvSpPr>
          <p:spPr>
            <a:xfrm>
              <a:off x="4014700" y="5087725"/>
              <a:ext cx="2550" cy="3175"/>
            </a:xfrm>
            <a:custGeom>
              <a:avLst/>
              <a:gdLst/>
              <a:ahLst/>
              <a:cxnLst/>
              <a:rect l="l" t="t" r="r" b="b"/>
              <a:pathLst>
                <a:path w="102" h="127" extrusionOk="0">
                  <a:moveTo>
                    <a:pt x="88" y="39"/>
                  </a:moveTo>
                  <a:cubicBezTo>
                    <a:pt x="89" y="39"/>
                    <a:pt x="90" y="39"/>
                    <a:pt x="90" y="39"/>
                  </a:cubicBezTo>
                  <a:lnTo>
                    <a:pt x="90" y="51"/>
                  </a:lnTo>
                  <a:cubicBezTo>
                    <a:pt x="90" y="45"/>
                    <a:pt x="90" y="42"/>
                    <a:pt x="88" y="39"/>
                  </a:cubicBezTo>
                  <a:close/>
                  <a:moveTo>
                    <a:pt x="39" y="1"/>
                  </a:moveTo>
                  <a:cubicBezTo>
                    <a:pt x="26" y="1"/>
                    <a:pt x="26" y="1"/>
                    <a:pt x="14" y="14"/>
                  </a:cubicBezTo>
                  <a:lnTo>
                    <a:pt x="14" y="26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lnTo>
                    <a:pt x="1" y="64"/>
                  </a:lnTo>
                  <a:lnTo>
                    <a:pt x="1" y="76"/>
                  </a:lnTo>
                  <a:lnTo>
                    <a:pt x="1" y="89"/>
                  </a:lnTo>
                  <a:cubicBezTo>
                    <a:pt x="1" y="102"/>
                    <a:pt x="14" y="102"/>
                    <a:pt x="14" y="102"/>
                  </a:cubicBezTo>
                  <a:cubicBezTo>
                    <a:pt x="14" y="115"/>
                    <a:pt x="26" y="115"/>
                    <a:pt x="26" y="115"/>
                  </a:cubicBezTo>
                  <a:lnTo>
                    <a:pt x="39" y="127"/>
                  </a:lnTo>
                  <a:lnTo>
                    <a:pt x="64" y="127"/>
                  </a:lnTo>
                  <a:cubicBezTo>
                    <a:pt x="64" y="115"/>
                    <a:pt x="76" y="115"/>
                    <a:pt x="76" y="115"/>
                  </a:cubicBezTo>
                  <a:cubicBezTo>
                    <a:pt x="90" y="115"/>
                    <a:pt x="90" y="102"/>
                    <a:pt x="90" y="102"/>
                  </a:cubicBezTo>
                  <a:cubicBezTo>
                    <a:pt x="102" y="102"/>
                    <a:pt x="102" y="89"/>
                    <a:pt x="102" y="89"/>
                  </a:cubicBezTo>
                  <a:lnTo>
                    <a:pt x="102" y="64"/>
                  </a:lnTo>
                  <a:lnTo>
                    <a:pt x="102" y="51"/>
                  </a:lnTo>
                  <a:lnTo>
                    <a:pt x="102" y="26"/>
                  </a:lnTo>
                  <a:cubicBezTo>
                    <a:pt x="90" y="26"/>
                    <a:pt x="90" y="14"/>
                    <a:pt x="90" y="14"/>
                  </a:cubicBezTo>
                  <a:cubicBezTo>
                    <a:pt x="90" y="14"/>
                    <a:pt x="76" y="14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3"/>
            <p:cNvSpPr/>
            <p:nvPr/>
          </p:nvSpPr>
          <p:spPr>
            <a:xfrm>
              <a:off x="3917875" y="5159750"/>
              <a:ext cx="2875" cy="2825"/>
            </a:xfrm>
            <a:custGeom>
              <a:avLst/>
              <a:gdLst/>
              <a:ahLst/>
              <a:cxnLst/>
              <a:rect l="l" t="t" r="r" b="b"/>
              <a:pathLst>
                <a:path w="115" h="113" extrusionOk="0">
                  <a:moveTo>
                    <a:pt x="64" y="0"/>
                  </a:moveTo>
                  <a:cubicBezTo>
                    <a:pt x="51" y="0"/>
                    <a:pt x="51" y="0"/>
                    <a:pt x="39" y="12"/>
                  </a:cubicBezTo>
                  <a:lnTo>
                    <a:pt x="26" y="12"/>
                  </a:lnTo>
                  <a:cubicBezTo>
                    <a:pt x="26" y="25"/>
                    <a:pt x="14" y="25"/>
                    <a:pt x="14" y="25"/>
                  </a:cubicBezTo>
                  <a:cubicBezTo>
                    <a:pt x="14" y="37"/>
                    <a:pt x="14" y="37"/>
                    <a:pt x="1" y="50"/>
                  </a:cubicBezTo>
                  <a:lnTo>
                    <a:pt x="1" y="63"/>
                  </a:lnTo>
                  <a:cubicBezTo>
                    <a:pt x="1" y="76"/>
                    <a:pt x="1" y="76"/>
                    <a:pt x="14" y="88"/>
                  </a:cubicBezTo>
                  <a:lnTo>
                    <a:pt x="39" y="113"/>
                  </a:lnTo>
                  <a:lnTo>
                    <a:pt x="51" y="113"/>
                  </a:lnTo>
                  <a:cubicBezTo>
                    <a:pt x="64" y="113"/>
                    <a:pt x="64" y="113"/>
                    <a:pt x="76" y="101"/>
                  </a:cubicBezTo>
                  <a:lnTo>
                    <a:pt x="89" y="101"/>
                  </a:lnTo>
                  <a:cubicBezTo>
                    <a:pt x="89" y="88"/>
                    <a:pt x="101" y="88"/>
                    <a:pt x="101" y="88"/>
                  </a:cubicBezTo>
                  <a:cubicBezTo>
                    <a:pt x="101" y="76"/>
                    <a:pt x="114" y="76"/>
                    <a:pt x="114" y="63"/>
                  </a:cubicBezTo>
                  <a:lnTo>
                    <a:pt x="114" y="50"/>
                  </a:lnTo>
                  <a:cubicBezTo>
                    <a:pt x="114" y="37"/>
                    <a:pt x="114" y="37"/>
                    <a:pt x="101" y="25"/>
                  </a:cubicBezTo>
                  <a:cubicBezTo>
                    <a:pt x="89" y="12"/>
                    <a:pt x="89" y="12"/>
                    <a:pt x="76" y="12"/>
                  </a:cubicBezTo>
                  <a:cubicBezTo>
                    <a:pt x="76" y="0"/>
                    <a:pt x="64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3"/>
            <p:cNvSpPr/>
            <p:nvPr/>
          </p:nvSpPr>
          <p:spPr>
            <a:xfrm>
              <a:off x="3952800" y="5151675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extrusionOk="0">
                  <a:moveTo>
                    <a:pt x="201" y="0"/>
                  </a:moveTo>
                  <a:cubicBezTo>
                    <a:pt x="190" y="0"/>
                    <a:pt x="181" y="3"/>
                    <a:pt x="176" y="8"/>
                  </a:cubicBezTo>
                  <a:cubicBezTo>
                    <a:pt x="126" y="72"/>
                    <a:pt x="63" y="134"/>
                    <a:pt x="12" y="197"/>
                  </a:cubicBezTo>
                  <a:cubicBezTo>
                    <a:pt x="0" y="209"/>
                    <a:pt x="0" y="223"/>
                    <a:pt x="0" y="235"/>
                  </a:cubicBezTo>
                  <a:cubicBezTo>
                    <a:pt x="0" y="248"/>
                    <a:pt x="0" y="260"/>
                    <a:pt x="12" y="273"/>
                  </a:cubicBezTo>
                  <a:cubicBezTo>
                    <a:pt x="20" y="280"/>
                    <a:pt x="36" y="287"/>
                    <a:pt x="50" y="287"/>
                  </a:cubicBezTo>
                  <a:cubicBezTo>
                    <a:pt x="60" y="287"/>
                    <a:pt x="70" y="283"/>
                    <a:pt x="76" y="273"/>
                  </a:cubicBezTo>
                  <a:cubicBezTo>
                    <a:pt x="138" y="209"/>
                    <a:pt x="188" y="147"/>
                    <a:pt x="239" y="84"/>
                  </a:cubicBezTo>
                  <a:cubicBezTo>
                    <a:pt x="252" y="72"/>
                    <a:pt x="252" y="72"/>
                    <a:pt x="252" y="47"/>
                  </a:cubicBezTo>
                  <a:cubicBezTo>
                    <a:pt x="252" y="33"/>
                    <a:pt x="252" y="21"/>
                    <a:pt x="239" y="21"/>
                  </a:cubicBezTo>
                  <a:cubicBezTo>
                    <a:pt x="231" y="6"/>
                    <a:pt x="215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3"/>
            <p:cNvSpPr/>
            <p:nvPr/>
          </p:nvSpPr>
          <p:spPr>
            <a:xfrm>
              <a:off x="3876375" y="5202175"/>
              <a:ext cx="2875" cy="2850"/>
            </a:xfrm>
            <a:custGeom>
              <a:avLst/>
              <a:gdLst/>
              <a:ahLst/>
              <a:cxnLst/>
              <a:rect l="l" t="t" r="r" b="b"/>
              <a:pathLst>
                <a:path w="115" h="114" extrusionOk="0">
                  <a:moveTo>
                    <a:pt x="64" y="0"/>
                  </a:moveTo>
                  <a:cubicBezTo>
                    <a:pt x="64" y="0"/>
                    <a:pt x="51" y="0"/>
                    <a:pt x="39" y="13"/>
                  </a:cubicBezTo>
                  <a:cubicBezTo>
                    <a:pt x="39" y="13"/>
                    <a:pt x="26" y="13"/>
                    <a:pt x="26" y="25"/>
                  </a:cubicBezTo>
                  <a:cubicBezTo>
                    <a:pt x="14" y="25"/>
                    <a:pt x="14" y="25"/>
                    <a:pt x="14" y="39"/>
                  </a:cubicBezTo>
                  <a:cubicBezTo>
                    <a:pt x="1" y="39"/>
                    <a:pt x="1" y="39"/>
                    <a:pt x="1" y="51"/>
                  </a:cubicBezTo>
                  <a:lnTo>
                    <a:pt x="1" y="64"/>
                  </a:lnTo>
                  <a:lnTo>
                    <a:pt x="1" y="89"/>
                  </a:lnTo>
                  <a:cubicBezTo>
                    <a:pt x="1" y="89"/>
                    <a:pt x="14" y="89"/>
                    <a:pt x="14" y="101"/>
                  </a:cubicBezTo>
                  <a:lnTo>
                    <a:pt x="26" y="114"/>
                  </a:lnTo>
                  <a:lnTo>
                    <a:pt x="39" y="114"/>
                  </a:lnTo>
                  <a:cubicBezTo>
                    <a:pt x="51" y="114"/>
                    <a:pt x="64" y="114"/>
                    <a:pt x="64" y="101"/>
                  </a:cubicBezTo>
                  <a:cubicBezTo>
                    <a:pt x="76" y="101"/>
                    <a:pt x="89" y="101"/>
                    <a:pt x="89" y="89"/>
                  </a:cubicBezTo>
                  <a:cubicBezTo>
                    <a:pt x="101" y="89"/>
                    <a:pt x="101" y="89"/>
                    <a:pt x="101" y="76"/>
                  </a:cubicBezTo>
                  <a:cubicBezTo>
                    <a:pt x="115" y="76"/>
                    <a:pt x="115" y="76"/>
                    <a:pt x="115" y="64"/>
                  </a:cubicBezTo>
                  <a:lnTo>
                    <a:pt x="115" y="51"/>
                  </a:lnTo>
                  <a:lnTo>
                    <a:pt x="115" y="25"/>
                  </a:lnTo>
                  <a:cubicBezTo>
                    <a:pt x="115" y="25"/>
                    <a:pt x="101" y="25"/>
                    <a:pt x="101" y="13"/>
                  </a:cubicBezTo>
                  <a:cubicBezTo>
                    <a:pt x="101" y="13"/>
                    <a:pt x="8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3"/>
            <p:cNvSpPr/>
            <p:nvPr/>
          </p:nvSpPr>
          <p:spPr>
            <a:xfrm>
              <a:off x="3911925" y="5191125"/>
              <a:ext cx="8825" cy="8450"/>
            </a:xfrm>
            <a:custGeom>
              <a:avLst/>
              <a:gdLst/>
              <a:ahLst/>
              <a:cxnLst/>
              <a:rect l="l" t="t" r="r" b="b"/>
              <a:pathLst>
                <a:path w="353" h="338" extrusionOk="0">
                  <a:moveTo>
                    <a:pt x="296" y="0"/>
                  </a:moveTo>
                  <a:cubicBezTo>
                    <a:pt x="285" y="0"/>
                    <a:pt x="275" y="4"/>
                    <a:pt x="264" y="15"/>
                  </a:cubicBezTo>
                  <a:lnTo>
                    <a:pt x="26" y="254"/>
                  </a:lnTo>
                  <a:cubicBezTo>
                    <a:pt x="12" y="266"/>
                    <a:pt x="0" y="304"/>
                    <a:pt x="26" y="317"/>
                  </a:cubicBezTo>
                  <a:cubicBezTo>
                    <a:pt x="33" y="331"/>
                    <a:pt x="49" y="337"/>
                    <a:pt x="64" y="337"/>
                  </a:cubicBezTo>
                  <a:cubicBezTo>
                    <a:pt x="74" y="337"/>
                    <a:pt x="83" y="335"/>
                    <a:pt x="88" y="330"/>
                  </a:cubicBezTo>
                  <a:cubicBezTo>
                    <a:pt x="176" y="241"/>
                    <a:pt x="252" y="166"/>
                    <a:pt x="339" y="90"/>
                  </a:cubicBezTo>
                  <a:cubicBezTo>
                    <a:pt x="352" y="65"/>
                    <a:pt x="352" y="40"/>
                    <a:pt x="339" y="15"/>
                  </a:cubicBezTo>
                  <a:cubicBezTo>
                    <a:pt x="325" y="8"/>
                    <a:pt x="310" y="0"/>
                    <a:pt x="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3"/>
            <p:cNvSpPr/>
            <p:nvPr/>
          </p:nvSpPr>
          <p:spPr>
            <a:xfrm>
              <a:off x="3928900" y="5220400"/>
              <a:ext cx="2850" cy="3175"/>
            </a:xfrm>
            <a:custGeom>
              <a:avLst/>
              <a:gdLst/>
              <a:ahLst/>
              <a:cxnLst/>
              <a:rect l="l" t="t" r="r" b="b"/>
              <a:pathLst>
                <a:path w="114" h="127" extrusionOk="0">
                  <a:moveTo>
                    <a:pt x="63" y="1"/>
                  </a:moveTo>
                  <a:cubicBezTo>
                    <a:pt x="51" y="1"/>
                    <a:pt x="51" y="14"/>
                    <a:pt x="51" y="14"/>
                  </a:cubicBezTo>
                  <a:cubicBezTo>
                    <a:pt x="38" y="14"/>
                    <a:pt x="38" y="26"/>
                    <a:pt x="26" y="26"/>
                  </a:cubicBezTo>
                  <a:cubicBezTo>
                    <a:pt x="26" y="39"/>
                    <a:pt x="26" y="39"/>
                    <a:pt x="13" y="51"/>
                  </a:cubicBezTo>
                  <a:lnTo>
                    <a:pt x="13" y="64"/>
                  </a:lnTo>
                  <a:cubicBezTo>
                    <a:pt x="0" y="76"/>
                    <a:pt x="0" y="76"/>
                    <a:pt x="13" y="89"/>
                  </a:cubicBezTo>
                  <a:lnTo>
                    <a:pt x="13" y="101"/>
                  </a:lnTo>
                  <a:lnTo>
                    <a:pt x="26" y="114"/>
                  </a:lnTo>
                  <a:lnTo>
                    <a:pt x="38" y="126"/>
                  </a:lnTo>
                  <a:lnTo>
                    <a:pt x="76" y="126"/>
                  </a:lnTo>
                  <a:lnTo>
                    <a:pt x="101" y="101"/>
                  </a:lnTo>
                  <a:cubicBezTo>
                    <a:pt x="101" y="89"/>
                    <a:pt x="101" y="89"/>
                    <a:pt x="113" y="76"/>
                  </a:cubicBezTo>
                  <a:lnTo>
                    <a:pt x="113" y="64"/>
                  </a:lnTo>
                  <a:lnTo>
                    <a:pt x="113" y="39"/>
                  </a:lnTo>
                  <a:lnTo>
                    <a:pt x="113" y="26"/>
                  </a:lnTo>
                  <a:lnTo>
                    <a:pt x="101" y="14"/>
                  </a:lnTo>
                  <a:cubicBezTo>
                    <a:pt x="88" y="14"/>
                    <a:pt x="88" y="14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3"/>
            <p:cNvSpPr/>
            <p:nvPr/>
          </p:nvSpPr>
          <p:spPr>
            <a:xfrm>
              <a:off x="3942100" y="5221750"/>
              <a:ext cx="10075" cy="9525"/>
            </a:xfrm>
            <a:custGeom>
              <a:avLst/>
              <a:gdLst/>
              <a:ahLst/>
              <a:cxnLst/>
              <a:rect l="l" t="t" r="r" b="b"/>
              <a:pathLst>
                <a:path w="403" h="381" extrusionOk="0">
                  <a:moveTo>
                    <a:pt x="346" y="0"/>
                  </a:moveTo>
                  <a:cubicBezTo>
                    <a:pt x="334" y="0"/>
                    <a:pt x="321" y="4"/>
                    <a:pt x="314" y="10"/>
                  </a:cubicBezTo>
                  <a:cubicBezTo>
                    <a:pt x="214" y="111"/>
                    <a:pt x="126" y="211"/>
                    <a:pt x="26" y="299"/>
                  </a:cubicBezTo>
                  <a:cubicBezTo>
                    <a:pt x="1" y="312"/>
                    <a:pt x="1" y="349"/>
                    <a:pt x="13" y="362"/>
                  </a:cubicBezTo>
                  <a:cubicBezTo>
                    <a:pt x="25" y="375"/>
                    <a:pt x="38" y="381"/>
                    <a:pt x="50" y="381"/>
                  </a:cubicBezTo>
                  <a:cubicBezTo>
                    <a:pt x="63" y="381"/>
                    <a:pt x="76" y="375"/>
                    <a:pt x="88" y="362"/>
                  </a:cubicBezTo>
                  <a:cubicBezTo>
                    <a:pt x="189" y="274"/>
                    <a:pt x="289" y="186"/>
                    <a:pt x="378" y="85"/>
                  </a:cubicBezTo>
                  <a:cubicBezTo>
                    <a:pt x="390" y="60"/>
                    <a:pt x="403" y="35"/>
                    <a:pt x="378" y="10"/>
                  </a:cubicBezTo>
                  <a:cubicBezTo>
                    <a:pt x="371" y="4"/>
                    <a:pt x="359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3"/>
            <p:cNvSpPr/>
            <p:nvPr/>
          </p:nvSpPr>
          <p:spPr>
            <a:xfrm>
              <a:off x="3916850" y="5266975"/>
              <a:ext cx="20675" cy="21775"/>
            </a:xfrm>
            <a:custGeom>
              <a:avLst/>
              <a:gdLst/>
              <a:ahLst/>
              <a:cxnLst/>
              <a:rect l="l" t="t" r="r" b="b"/>
              <a:pathLst>
                <a:path w="827" h="871" extrusionOk="0">
                  <a:moveTo>
                    <a:pt x="754" y="0"/>
                  </a:moveTo>
                  <a:cubicBezTo>
                    <a:pt x="743" y="0"/>
                    <a:pt x="732" y="4"/>
                    <a:pt x="721" y="12"/>
                  </a:cubicBezTo>
                  <a:cubicBezTo>
                    <a:pt x="495" y="275"/>
                    <a:pt x="268" y="527"/>
                    <a:pt x="30" y="792"/>
                  </a:cubicBezTo>
                  <a:cubicBezTo>
                    <a:pt x="1" y="820"/>
                    <a:pt x="31" y="871"/>
                    <a:pt x="69" y="871"/>
                  </a:cubicBezTo>
                  <a:cubicBezTo>
                    <a:pt x="81" y="871"/>
                    <a:pt x="93" y="866"/>
                    <a:pt x="105" y="854"/>
                  </a:cubicBezTo>
                  <a:cubicBezTo>
                    <a:pt x="332" y="602"/>
                    <a:pt x="558" y="339"/>
                    <a:pt x="796" y="87"/>
                  </a:cubicBezTo>
                  <a:cubicBezTo>
                    <a:pt x="826" y="48"/>
                    <a:pt x="794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3"/>
            <p:cNvSpPr/>
            <p:nvPr/>
          </p:nvSpPr>
          <p:spPr>
            <a:xfrm>
              <a:off x="3945550" y="5244700"/>
              <a:ext cx="8200" cy="8350"/>
            </a:xfrm>
            <a:custGeom>
              <a:avLst/>
              <a:gdLst/>
              <a:ahLst/>
              <a:cxnLst/>
              <a:rect l="l" t="t" r="r" b="b"/>
              <a:pathLst>
                <a:path w="328" h="334" extrusionOk="0">
                  <a:moveTo>
                    <a:pt x="271" y="0"/>
                  </a:moveTo>
                  <a:cubicBezTo>
                    <a:pt x="258" y="0"/>
                    <a:pt x="246" y="3"/>
                    <a:pt x="240" y="10"/>
                  </a:cubicBezTo>
                  <a:cubicBezTo>
                    <a:pt x="164" y="85"/>
                    <a:pt x="101" y="174"/>
                    <a:pt x="26" y="249"/>
                  </a:cubicBezTo>
                  <a:cubicBezTo>
                    <a:pt x="0" y="274"/>
                    <a:pt x="0" y="299"/>
                    <a:pt x="26" y="324"/>
                  </a:cubicBezTo>
                  <a:cubicBezTo>
                    <a:pt x="32" y="330"/>
                    <a:pt x="45" y="333"/>
                    <a:pt x="57" y="333"/>
                  </a:cubicBezTo>
                  <a:cubicBezTo>
                    <a:pt x="70" y="333"/>
                    <a:pt x="82" y="330"/>
                    <a:pt x="89" y="324"/>
                  </a:cubicBezTo>
                  <a:cubicBezTo>
                    <a:pt x="164" y="236"/>
                    <a:pt x="240" y="160"/>
                    <a:pt x="302" y="85"/>
                  </a:cubicBezTo>
                  <a:cubicBezTo>
                    <a:pt x="327" y="60"/>
                    <a:pt x="327" y="35"/>
                    <a:pt x="302" y="10"/>
                  </a:cubicBezTo>
                  <a:cubicBezTo>
                    <a:pt x="296" y="3"/>
                    <a:pt x="284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3"/>
            <p:cNvSpPr/>
            <p:nvPr/>
          </p:nvSpPr>
          <p:spPr>
            <a:xfrm>
              <a:off x="3967550" y="5268825"/>
              <a:ext cx="3800" cy="4750"/>
            </a:xfrm>
            <a:custGeom>
              <a:avLst/>
              <a:gdLst/>
              <a:ahLst/>
              <a:cxnLst/>
              <a:rect l="l" t="t" r="r" b="b"/>
              <a:pathLst>
                <a:path w="152" h="190" extrusionOk="0">
                  <a:moveTo>
                    <a:pt x="89" y="0"/>
                  </a:moveTo>
                  <a:cubicBezTo>
                    <a:pt x="76" y="0"/>
                    <a:pt x="64" y="13"/>
                    <a:pt x="64" y="25"/>
                  </a:cubicBezTo>
                  <a:cubicBezTo>
                    <a:pt x="39" y="51"/>
                    <a:pt x="26" y="76"/>
                    <a:pt x="14" y="114"/>
                  </a:cubicBezTo>
                  <a:cubicBezTo>
                    <a:pt x="1" y="126"/>
                    <a:pt x="1" y="139"/>
                    <a:pt x="1" y="151"/>
                  </a:cubicBezTo>
                  <a:cubicBezTo>
                    <a:pt x="14" y="164"/>
                    <a:pt x="14" y="176"/>
                    <a:pt x="26" y="176"/>
                  </a:cubicBezTo>
                  <a:cubicBezTo>
                    <a:pt x="39" y="189"/>
                    <a:pt x="51" y="189"/>
                    <a:pt x="64" y="189"/>
                  </a:cubicBezTo>
                  <a:cubicBezTo>
                    <a:pt x="76" y="176"/>
                    <a:pt x="89" y="176"/>
                    <a:pt x="89" y="164"/>
                  </a:cubicBezTo>
                  <a:cubicBezTo>
                    <a:pt x="114" y="139"/>
                    <a:pt x="126" y="101"/>
                    <a:pt x="140" y="76"/>
                  </a:cubicBezTo>
                  <a:cubicBezTo>
                    <a:pt x="152" y="64"/>
                    <a:pt x="152" y="51"/>
                    <a:pt x="152" y="38"/>
                  </a:cubicBezTo>
                  <a:cubicBezTo>
                    <a:pt x="140" y="25"/>
                    <a:pt x="140" y="13"/>
                    <a:pt x="126" y="13"/>
                  </a:cubicBezTo>
                  <a:cubicBezTo>
                    <a:pt x="114" y="0"/>
                    <a:pt x="10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3"/>
            <p:cNvSpPr/>
            <p:nvPr/>
          </p:nvSpPr>
          <p:spPr>
            <a:xfrm>
              <a:off x="3837400" y="5347575"/>
              <a:ext cx="9775" cy="10300"/>
            </a:xfrm>
            <a:custGeom>
              <a:avLst/>
              <a:gdLst/>
              <a:ahLst/>
              <a:cxnLst/>
              <a:rect l="l" t="t" r="r" b="b"/>
              <a:pathLst>
                <a:path w="391" h="412" extrusionOk="0">
                  <a:moveTo>
                    <a:pt x="334" y="0"/>
                  </a:moveTo>
                  <a:cubicBezTo>
                    <a:pt x="321" y="0"/>
                    <a:pt x="309" y="7"/>
                    <a:pt x="302" y="19"/>
                  </a:cubicBezTo>
                  <a:cubicBezTo>
                    <a:pt x="202" y="120"/>
                    <a:pt x="114" y="220"/>
                    <a:pt x="14" y="334"/>
                  </a:cubicBezTo>
                  <a:cubicBezTo>
                    <a:pt x="1" y="346"/>
                    <a:pt x="1" y="371"/>
                    <a:pt x="14" y="396"/>
                  </a:cubicBezTo>
                  <a:cubicBezTo>
                    <a:pt x="28" y="404"/>
                    <a:pt x="43" y="411"/>
                    <a:pt x="57" y="411"/>
                  </a:cubicBezTo>
                  <a:cubicBezTo>
                    <a:pt x="68" y="411"/>
                    <a:pt x="78" y="407"/>
                    <a:pt x="89" y="396"/>
                  </a:cubicBezTo>
                  <a:cubicBezTo>
                    <a:pt x="177" y="296"/>
                    <a:pt x="265" y="195"/>
                    <a:pt x="366" y="83"/>
                  </a:cubicBezTo>
                  <a:cubicBezTo>
                    <a:pt x="378" y="69"/>
                    <a:pt x="391" y="32"/>
                    <a:pt x="366" y="19"/>
                  </a:cubicBezTo>
                  <a:cubicBezTo>
                    <a:pt x="359" y="7"/>
                    <a:pt x="347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3"/>
            <p:cNvSpPr/>
            <p:nvPr/>
          </p:nvSpPr>
          <p:spPr>
            <a:xfrm>
              <a:off x="3811950" y="5345950"/>
              <a:ext cx="9125" cy="9400"/>
            </a:xfrm>
            <a:custGeom>
              <a:avLst/>
              <a:gdLst/>
              <a:ahLst/>
              <a:cxnLst/>
              <a:rect l="l" t="t" r="r" b="b"/>
              <a:pathLst>
                <a:path w="365" h="376" extrusionOk="0">
                  <a:moveTo>
                    <a:pt x="308" y="1"/>
                  </a:moveTo>
                  <a:cubicBezTo>
                    <a:pt x="298" y="1"/>
                    <a:pt x="287" y="4"/>
                    <a:pt x="277" y="9"/>
                  </a:cubicBezTo>
                  <a:cubicBezTo>
                    <a:pt x="189" y="109"/>
                    <a:pt x="101" y="198"/>
                    <a:pt x="26" y="285"/>
                  </a:cubicBezTo>
                  <a:cubicBezTo>
                    <a:pt x="0" y="311"/>
                    <a:pt x="0" y="336"/>
                    <a:pt x="13" y="361"/>
                  </a:cubicBezTo>
                  <a:cubicBezTo>
                    <a:pt x="27" y="368"/>
                    <a:pt x="41" y="376"/>
                    <a:pt x="56" y="376"/>
                  </a:cubicBezTo>
                  <a:cubicBezTo>
                    <a:pt x="67" y="376"/>
                    <a:pt x="77" y="372"/>
                    <a:pt x="88" y="361"/>
                  </a:cubicBezTo>
                  <a:cubicBezTo>
                    <a:pt x="177" y="273"/>
                    <a:pt x="264" y="173"/>
                    <a:pt x="353" y="84"/>
                  </a:cubicBezTo>
                  <a:cubicBezTo>
                    <a:pt x="365" y="72"/>
                    <a:pt x="365" y="34"/>
                    <a:pt x="353" y="22"/>
                  </a:cubicBezTo>
                  <a:cubicBezTo>
                    <a:pt x="338" y="7"/>
                    <a:pt x="32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3"/>
            <p:cNvSpPr/>
            <p:nvPr/>
          </p:nvSpPr>
          <p:spPr>
            <a:xfrm>
              <a:off x="3758800" y="5392450"/>
              <a:ext cx="9475" cy="8350"/>
            </a:xfrm>
            <a:custGeom>
              <a:avLst/>
              <a:gdLst/>
              <a:ahLst/>
              <a:cxnLst/>
              <a:rect l="l" t="t" r="r" b="b"/>
              <a:pathLst>
                <a:path w="379" h="334" extrusionOk="0">
                  <a:moveTo>
                    <a:pt x="328" y="1"/>
                  </a:moveTo>
                  <a:cubicBezTo>
                    <a:pt x="316" y="1"/>
                    <a:pt x="303" y="4"/>
                    <a:pt x="291" y="10"/>
                  </a:cubicBezTo>
                  <a:cubicBezTo>
                    <a:pt x="202" y="85"/>
                    <a:pt x="114" y="174"/>
                    <a:pt x="26" y="249"/>
                  </a:cubicBezTo>
                  <a:cubicBezTo>
                    <a:pt x="1" y="261"/>
                    <a:pt x="1" y="300"/>
                    <a:pt x="26" y="325"/>
                  </a:cubicBezTo>
                  <a:cubicBezTo>
                    <a:pt x="32" y="331"/>
                    <a:pt x="45" y="334"/>
                    <a:pt x="58" y="334"/>
                  </a:cubicBezTo>
                  <a:cubicBezTo>
                    <a:pt x="70" y="334"/>
                    <a:pt x="83" y="331"/>
                    <a:pt x="89" y="325"/>
                  </a:cubicBezTo>
                  <a:cubicBezTo>
                    <a:pt x="177" y="236"/>
                    <a:pt x="277" y="161"/>
                    <a:pt x="366" y="85"/>
                  </a:cubicBezTo>
                  <a:cubicBezTo>
                    <a:pt x="378" y="60"/>
                    <a:pt x="378" y="35"/>
                    <a:pt x="366" y="10"/>
                  </a:cubicBezTo>
                  <a:cubicBezTo>
                    <a:pt x="353" y="4"/>
                    <a:pt x="341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3"/>
            <p:cNvSpPr/>
            <p:nvPr/>
          </p:nvSpPr>
          <p:spPr>
            <a:xfrm>
              <a:off x="3768575" y="5395150"/>
              <a:ext cx="8825" cy="9875"/>
            </a:xfrm>
            <a:custGeom>
              <a:avLst/>
              <a:gdLst/>
              <a:ahLst/>
              <a:cxnLst/>
              <a:rect l="l" t="t" r="r" b="b"/>
              <a:pathLst>
                <a:path w="353" h="395" extrusionOk="0">
                  <a:moveTo>
                    <a:pt x="300" y="1"/>
                  </a:moveTo>
                  <a:cubicBezTo>
                    <a:pt x="287" y="1"/>
                    <a:pt x="274" y="5"/>
                    <a:pt x="264" y="16"/>
                  </a:cubicBezTo>
                  <a:cubicBezTo>
                    <a:pt x="188" y="116"/>
                    <a:pt x="101" y="204"/>
                    <a:pt x="25" y="304"/>
                  </a:cubicBezTo>
                  <a:cubicBezTo>
                    <a:pt x="0" y="329"/>
                    <a:pt x="0" y="355"/>
                    <a:pt x="12" y="380"/>
                  </a:cubicBezTo>
                  <a:cubicBezTo>
                    <a:pt x="27" y="387"/>
                    <a:pt x="45" y="394"/>
                    <a:pt x="61" y="394"/>
                  </a:cubicBezTo>
                  <a:cubicBezTo>
                    <a:pt x="73" y="394"/>
                    <a:pt x="82" y="390"/>
                    <a:pt x="88" y="380"/>
                  </a:cubicBezTo>
                  <a:cubicBezTo>
                    <a:pt x="163" y="279"/>
                    <a:pt x="252" y="179"/>
                    <a:pt x="339" y="78"/>
                  </a:cubicBezTo>
                  <a:cubicBezTo>
                    <a:pt x="352" y="66"/>
                    <a:pt x="352" y="41"/>
                    <a:pt x="339" y="16"/>
                  </a:cubicBezTo>
                  <a:cubicBezTo>
                    <a:pt x="332" y="8"/>
                    <a:pt x="31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3"/>
            <p:cNvSpPr/>
            <p:nvPr/>
          </p:nvSpPr>
          <p:spPr>
            <a:xfrm>
              <a:off x="3770750" y="5412600"/>
              <a:ext cx="18950" cy="20475"/>
            </a:xfrm>
            <a:custGeom>
              <a:avLst/>
              <a:gdLst/>
              <a:ahLst/>
              <a:cxnLst/>
              <a:rect l="l" t="t" r="r" b="b"/>
              <a:pathLst>
                <a:path w="758" h="819" extrusionOk="0">
                  <a:moveTo>
                    <a:pt x="694" y="1"/>
                  </a:moveTo>
                  <a:cubicBezTo>
                    <a:pt x="680" y="1"/>
                    <a:pt x="666" y="7"/>
                    <a:pt x="655" y="22"/>
                  </a:cubicBezTo>
                  <a:cubicBezTo>
                    <a:pt x="466" y="273"/>
                    <a:pt x="265" y="512"/>
                    <a:pt x="39" y="738"/>
                  </a:cubicBezTo>
                  <a:cubicBezTo>
                    <a:pt x="0" y="767"/>
                    <a:pt x="28" y="818"/>
                    <a:pt x="65" y="818"/>
                  </a:cubicBezTo>
                  <a:cubicBezTo>
                    <a:pt x="77" y="818"/>
                    <a:pt x="89" y="813"/>
                    <a:pt x="101" y="801"/>
                  </a:cubicBezTo>
                  <a:cubicBezTo>
                    <a:pt x="328" y="575"/>
                    <a:pt x="542" y="336"/>
                    <a:pt x="730" y="72"/>
                  </a:cubicBezTo>
                  <a:cubicBezTo>
                    <a:pt x="757" y="36"/>
                    <a:pt x="727" y="1"/>
                    <a:pt x="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3"/>
            <p:cNvSpPr/>
            <p:nvPr/>
          </p:nvSpPr>
          <p:spPr>
            <a:xfrm>
              <a:off x="3764800" y="5418550"/>
              <a:ext cx="9125" cy="9625"/>
            </a:xfrm>
            <a:custGeom>
              <a:avLst/>
              <a:gdLst/>
              <a:ahLst/>
              <a:cxnLst/>
              <a:rect l="l" t="t" r="r" b="b"/>
              <a:pathLst>
                <a:path w="365" h="385" extrusionOk="0">
                  <a:moveTo>
                    <a:pt x="310" y="0"/>
                  </a:moveTo>
                  <a:cubicBezTo>
                    <a:pt x="295" y="0"/>
                    <a:pt x="283" y="4"/>
                    <a:pt x="277" y="10"/>
                  </a:cubicBezTo>
                  <a:cubicBezTo>
                    <a:pt x="188" y="111"/>
                    <a:pt x="113" y="198"/>
                    <a:pt x="25" y="299"/>
                  </a:cubicBezTo>
                  <a:cubicBezTo>
                    <a:pt x="12" y="324"/>
                    <a:pt x="0" y="349"/>
                    <a:pt x="25" y="374"/>
                  </a:cubicBezTo>
                  <a:cubicBezTo>
                    <a:pt x="31" y="381"/>
                    <a:pt x="44" y="384"/>
                    <a:pt x="57" y="384"/>
                  </a:cubicBezTo>
                  <a:cubicBezTo>
                    <a:pt x="69" y="384"/>
                    <a:pt x="82" y="381"/>
                    <a:pt x="88" y="374"/>
                  </a:cubicBezTo>
                  <a:cubicBezTo>
                    <a:pt x="176" y="274"/>
                    <a:pt x="264" y="186"/>
                    <a:pt x="339" y="86"/>
                  </a:cubicBezTo>
                  <a:cubicBezTo>
                    <a:pt x="364" y="60"/>
                    <a:pt x="364" y="35"/>
                    <a:pt x="352" y="10"/>
                  </a:cubicBezTo>
                  <a:cubicBezTo>
                    <a:pt x="340" y="4"/>
                    <a:pt x="324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3"/>
            <p:cNvSpPr/>
            <p:nvPr/>
          </p:nvSpPr>
          <p:spPr>
            <a:xfrm>
              <a:off x="3793400" y="5383125"/>
              <a:ext cx="7550" cy="8850"/>
            </a:xfrm>
            <a:custGeom>
              <a:avLst/>
              <a:gdLst/>
              <a:ahLst/>
              <a:cxnLst/>
              <a:rect l="l" t="t" r="r" b="b"/>
              <a:pathLst>
                <a:path w="302" h="354" extrusionOk="0">
                  <a:moveTo>
                    <a:pt x="245" y="1"/>
                  </a:moveTo>
                  <a:cubicBezTo>
                    <a:pt x="227" y="1"/>
                    <a:pt x="211" y="12"/>
                    <a:pt x="201" y="31"/>
                  </a:cubicBezTo>
                  <a:cubicBezTo>
                    <a:pt x="151" y="119"/>
                    <a:pt x="89" y="195"/>
                    <a:pt x="25" y="282"/>
                  </a:cubicBezTo>
                  <a:cubicBezTo>
                    <a:pt x="0" y="295"/>
                    <a:pt x="13" y="333"/>
                    <a:pt x="38" y="346"/>
                  </a:cubicBezTo>
                  <a:cubicBezTo>
                    <a:pt x="49" y="351"/>
                    <a:pt x="59" y="354"/>
                    <a:pt x="68" y="354"/>
                  </a:cubicBezTo>
                  <a:cubicBezTo>
                    <a:pt x="82" y="354"/>
                    <a:pt x="94" y="347"/>
                    <a:pt x="101" y="333"/>
                  </a:cubicBezTo>
                  <a:cubicBezTo>
                    <a:pt x="176" y="257"/>
                    <a:pt x="226" y="170"/>
                    <a:pt x="277" y="81"/>
                  </a:cubicBezTo>
                  <a:cubicBezTo>
                    <a:pt x="302" y="56"/>
                    <a:pt x="290" y="31"/>
                    <a:pt x="265" y="6"/>
                  </a:cubicBezTo>
                  <a:cubicBezTo>
                    <a:pt x="258" y="2"/>
                    <a:pt x="251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3"/>
            <p:cNvSpPr/>
            <p:nvPr/>
          </p:nvSpPr>
          <p:spPr>
            <a:xfrm>
              <a:off x="3809725" y="5380300"/>
              <a:ext cx="6325" cy="9400"/>
            </a:xfrm>
            <a:custGeom>
              <a:avLst/>
              <a:gdLst/>
              <a:ahLst/>
              <a:cxnLst/>
              <a:rect l="l" t="t" r="r" b="b"/>
              <a:pathLst>
                <a:path w="253" h="376" extrusionOk="0">
                  <a:moveTo>
                    <a:pt x="205" y="1"/>
                  </a:moveTo>
                  <a:cubicBezTo>
                    <a:pt x="188" y="1"/>
                    <a:pt x="173" y="10"/>
                    <a:pt x="165" y="18"/>
                  </a:cubicBezTo>
                  <a:cubicBezTo>
                    <a:pt x="115" y="119"/>
                    <a:pt x="64" y="207"/>
                    <a:pt x="14" y="295"/>
                  </a:cubicBezTo>
                  <a:cubicBezTo>
                    <a:pt x="1" y="320"/>
                    <a:pt x="1" y="358"/>
                    <a:pt x="26" y="370"/>
                  </a:cubicBezTo>
                  <a:cubicBezTo>
                    <a:pt x="33" y="374"/>
                    <a:pt x="40" y="375"/>
                    <a:pt x="46" y="375"/>
                  </a:cubicBezTo>
                  <a:cubicBezTo>
                    <a:pt x="64" y="375"/>
                    <a:pt x="80" y="363"/>
                    <a:pt x="89" y="345"/>
                  </a:cubicBezTo>
                  <a:lnTo>
                    <a:pt x="240" y="81"/>
                  </a:lnTo>
                  <a:cubicBezTo>
                    <a:pt x="252" y="56"/>
                    <a:pt x="252" y="18"/>
                    <a:pt x="227" y="6"/>
                  </a:cubicBezTo>
                  <a:cubicBezTo>
                    <a:pt x="220" y="2"/>
                    <a:pt x="212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54" name="Google Shape;3454;p13"/>
          <p:cNvSpPr/>
          <p:nvPr/>
        </p:nvSpPr>
        <p:spPr>
          <a:xfrm>
            <a:off x="7744206" y="141613"/>
            <a:ext cx="1520155" cy="786783"/>
          </a:xfrm>
          <a:custGeom>
            <a:avLst/>
            <a:gdLst/>
            <a:ahLst/>
            <a:cxnLst/>
            <a:rect l="l" t="t" r="r" b="b"/>
            <a:pathLst>
              <a:path w="29942" h="15497" extrusionOk="0">
                <a:moveTo>
                  <a:pt x="28924" y="248"/>
                </a:moveTo>
                <a:cubicBezTo>
                  <a:pt x="28936" y="248"/>
                  <a:pt x="28961" y="260"/>
                  <a:pt x="28974" y="260"/>
                </a:cubicBezTo>
                <a:lnTo>
                  <a:pt x="28999" y="260"/>
                </a:lnTo>
                <a:cubicBezTo>
                  <a:pt x="29011" y="273"/>
                  <a:pt x="29024" y="273"/>
                  <a:pt x="29036" y="285"/>
                </a:cubicBezTo>
                <a:cubicBezTo>
                  <a:pt x="28848" y="285"/>
                  <a:pt x="28672" y="311"/>
                  <a:pt x="28496" y="374"/>
                </a:cubicBezTo>
                <a:cubicBezTo>
                  <a:pt x="28487" y="365"/>
                  <a:pt x="28478" y="356"/>
                  <a:pt x="28469" y="356"/>
                </a:cubicBezTo>
                <a:cubicBezTo>
                  <a:pt x="28465" y="356"/>
                  <a:pt x="28462" y="357"/>
                  <a:pt x="28458" y="361"/>
                </a:cubicBezTo>
                <a:cubicBezTo>
                  <a:pt x="28370" y="386"/>
                  <a:pt x="28295" y="411"/>
                  <a:pt x="28206" y="436"/>
                </a:cubicBezTo>
                <a:cubicBezTo>
                  <a:pt x="28408" y="361"/>
                  <a:pt x="28609" y="273"/>
                  <a:pt x="28835" y="273"/>
                </a:cubicBezTo>
                <a:cubicBezTo>
                  <a:pt x="28848" y="273"/>
                  <a:pt x="28860" y="260"/>
                  <a:pt x="28873" y="248"/>
                </a:cubicBezTo>
                <a:close/>
                <a:moveTo>
                  <a:pt x="29263" y="424"/>
                </a:moveTo>
                <a:cubicBezTo>
                  <a:pt x="29288" y="436"/>
                  <a:pt x="29301" y="449"/>
                  <a:pt x="29326" y="475"/>
                </a:cubicBezTo>
                <a:cubicBezTo>
                  <a:pt x="29251" y="475"/>
                  <a:pt x="29175" y="475"/>
                  <a:pt x="29100" y="487"/>
                </a:cubicBezTo>
                <a:lnTo>
                  <a:pt x="29100" y="475"/>
                </a:lnTo>
                <a:cubicBezTo>
                  <a:pt x="29137" y="462"/>
                  <a:pt x="29187" y="462"/>
                  <a:pt x="29226" y="449"/>
                </a:cubicBezTo>
                <a:cubicBezTo>
                  <a:pt x="29251" y="449"/>
                  <a:pt x="29251" y="436"/>
                  <a:pt x="29263" y="424"/>
                </a:cubicBezTo>
                <a:close/>
                <a:moveTo>
                  <a:pt x="29062" y="386"/>
                </a:moveTo>
                <a:cubicBezTo>
                  <a:pt x="28949" y="411"/>
                  <a:pt x="28823" y="436"/>
                  <a:pt x="28709" y="487"/>
                </a:cubicBezTo>
                <a:lnTo>
                  <a:pt x="28709" y="475"/>
                </a:lnTo>
                <a:cubicBezTo>
                  <a:pt x="28699" y="454"/>
                  <a:pt x="28681" y="433"/>
                  <a:pt x="28660" y="433"/>
                </a:cubicBezTo>
                <a:cubicBezTo>
                  <a:pt x="28656" y="433"/>
                  <a:pt x="28652" y="434"/>
                  <a:pt x="28647" y="436"/>
                </a:cubicBezTo>
                <a:cubicBezTo>
                  <a:pt x="28561" y="461"/>
                  <a:pt x="28474" y="489"/>
                  <a:pt x="28388" y="517"/>
                </a:cubicBezTo>
                <a:lnTo>
                  <a:pt x="28388" y="517"/>
                </a:lnTo>
                <a:cubicBezTo>
                  <a:pt x="28597" y="422"/>
                  <a:pt x="28830" y="386"/>
                  <a:pt x="29062" y="386"/>
                </a:cubicBezTo>
                <a:close/>
                <a:moveTo>
                  <a:pt x="29363" y="512"/>
                </a:moveTo>
                <a:cubicBezTo>
                  <a:pt x="29376" y="512"/>
                  <a:pt x="29376" y="512"/>
                  <a:pt x="29388" y="525"/>
                </a:cubicBezTo>
                <a:cubicBezTo>
                  <a:pt x="29376" y="525"/>
                  <a:pt x="29363" y="537"/>
                  <a:pt x="29363" y="550"/>
                </a:cubicBezTo>
                <a:cubicBezTo>
                  <a:pt x="29363" y="537"/>
                  <a:pt x="29363" y="525"/>
                  <a:pt x="29376" y="525"/>
                </a:cubicBezTo>
                <a:cubicBezTo>
                  <a:pt x="29376" y="512"/>
                  <a:pt x="29363" y="512"/>
                  <a:pt x="29363" y="512"/>
                </a:cubicBezTo>
                <a:close/>
                <a:moveTo>
                  <a:pt x="29351" y="562"/>
                </a:moveTo>
                <a:lnTo>
                  <a:pt x="29313" y="600"/>
                </a:lnTo>
                <a:lnTo>
                  <a:pt x="29276" y="600"/>
                </a:lnTo>
                <a:cubicBezTo>
                  <a:pt x="29238" y="626"/>
                  <a:pt x="29187" y="638"/>
                  <a:pt x="29150" y="651"/>
                </a:cubicBezTo>
                <a:cubicBezTo>
                  <a:pt x="29150" y="638"/>
                  <a:pt x="29162" y="626"/>
                  <a:pt x="29150" y="612"/>
                </a:cubicBezTo>
                <a:cubicBezTo>
                  <a:pt x="29150" y="600"/>
                  <a:pt x="29150" y="587"/>
                  <a:pt x="29137" y="587"/>
                </a:cubicBezTo>
                <a:cubicBezTo>
                  <a:pt x="29200" y="575"/>
                  <a:pt x="29263" y="562"/>
                  <a:pt x="29313" y="562"/>
                </a:cubicBezTo>
                <a:close/>
                <a:moveTo>
                  <a:pt x="28521" y="223"/>
                </a:moveTo>
                <a:cubicBezTo>
                  <a:pt x="28433" y="248"/>
                  <a:pt x="28345" y="273"/>
                  <a:pt x="28257" y="311"/>
                </a:cubicBezTo>
                <a:cubicBezTo>
                  <a:pt x="28056" y="386"/>
                  <a:pt x="27867" y="475"/>
                  <a:pt x="27666" y="575"/>
                </a:cubicBezTo>
                <a:cubicBezTo>
                  <a:pt x="27603" y="600"/>
                  <a:pt x="27540" y="638"/>
                  <a:pt x="27477" y="663"/>
                </a:cubicBezTo>
                <a:cubicBezTo>
                  <a:pt x="27678" y="562"/>
                  <a:pt x="27879" y="449"/>
                  <a:pt x="28094" y="361"/>
                </a:cubicBezTo>
                <a:cubicBezTo>
                  <a:pt x="28219" y="311"/>
                  <a:pt x="28370" y="235"/>
                  <a:pt x="28521" y="223"/>
                </a:cubicBezTo>
                <a:close/>
                <a:moveTo>
                  <a:pt x="28471" y="587"/>
                </a:moveTo>
                <a:cubicBezTo>
                  <a:pt x="28446" y="612"/>
                  <a:pt x="28446" y="638"/>
                  <a:pt x="28458" y="663"/>
                </a:cubicBezTo>
                <a:cubicBezTo>
                  <a:pt x="28421" y="651"/>
                  <a:pt x="28382" y="638"/>
                  <a:pt x="28332" y="638"/>
                </a:cubicBezTo>
                <a:cubicBezTo>
                  <a:pt x="28382" y="626"/>
                  <a:pt x="28433" y="612"/>
                  <a:pt x="28471" y="587"/>
                </a:cubicBezTo>
                <a:close/>
                <a:moveTo>
                  <a:pt x="28684" y="600"/>
                </a:moveTo>
                <a:cubicBezTo>
                  <a:pt x="28647" y="626"/>
                  <a:pt x="28597" y="651"/>
                  <a:pt x="28559" y="688"/>
                </a:cubicBezTo>
                <a:cubicBezTo>
                  <a:pt x="28546" y="688"/>
                  <a:pt x="28546" y="688"/>
                  <a:pt x="28546" y="701"/>
                </a:cubicBezTo>
                <a:cubicBezTo>
                  <a:pt x="28533" y="688"/>
                  <a:pt x="28521" y="688"/>
                  <a:pt x="28521" y="676"/>
                </a:cubicBezTo>
                <a:cubicBezTo>
                  <a:pt x="28572" y="651"/>
                  <a:pt x="28634" y="626"/>
                  <a:pt x="28684" y="600"/>
                </a:cubicBezTo>
                <a:close/>
                <a:moveTo>
                  <a:pt x="28961" y="626"/>
                </a:moveTo>
                <a:lnTo>
                  <a:pt x="28622" y="776"/>
                </a:lnTo>
                <a:cubicBezTo>
                  <a:pt x="28622" y="776"/>
                  <a:pt x="28622" y="763"/>
                  <a:pt x="28609" y="763"/>
                </a:cubicBezTo>
                <a:cubicBezTo>
                  <a:pt x="28622" y="763"/>
                  <a:pt x="28622" y="763"/>
                  <a:pt x="28622" y="751"/>
                </a:cubicBezTo>
                <a:cubicBezTo>
                  <a:pt x="28672" y="726"/>
                  <a:pt x="28722" y="688"/>
                  <a:pt x="28773" y="663"/>
                </a:cubicBezTo>
                <a:cubicBezTo>
                  <a:pt x="28781" y="672"/>
                  <a:pt x="28797" y="681"/>
                  <a:pt x="28814" y="681"/>
                </a:cubicBezTo>
                <a:cubicBezTo>
                  <a:pt x="28821" y="681"/>
                  <a:pt x="28828" y="679"/>
                  <a:pt x="28835" y="676"/>
                </a:cubicBezTo>
                <a:cubicBezTo>
                  <a:pt x="28873" y="651"/>
                  <a:pt x="28924" y="638"/>
                  <a:pt x="28961" y="626"/>
                </a:cubicBezTo>
                <a:close/>
                <a:moveTo>
                  <a:pt x="28307" y="512"/>
                </a:moveTo>
                <a:cubicBezTo>
                  <a:pt x="28319" y="524"/>
                  <a:pt x="28340" y="525"/>
                  <a:pt x="28363" y="525"/>
                </a:cubicBezTo>
                <a:lnTo>
                  <a:pt x="28363" y="525"/>
                </a:lnTo>
                <a:cubicBezTo>
                  <a:pt x="28281" y="551"/>
                  <a:pt x="28200" y="577"/>
                  <a:pt x="28119" y="600"/>
                </a:cubicBezTo>
                <a:cubicBezTo>
                  <a:pt x="28094" y="612"/>
                  <a:pt x="28081" y="638"/>
                  <a:pt x="28081" y="663"/>
                </a:cubicBezTo>
                <a:cubicBezTo>
                  <a:pt x="27980" y="688"/>
                  <a:pt x="27867" y="713"/>
                  <a:pt x="27767" y="763"/>
                </a:cubicBezTo>
                <a:cubicBezTo>
                  <a:pt x="27754" y="776"/>
                  <a:pt x="27742" y="788"/>
                  <a:pt x="27716" y="788"/>
                </a:cubicBezTo>
                <a:cubicBezTo>
                  <a:pt x="27716" y="776"/>
                  <a:pt x="27691" y="763"/>
                  <a:pt x="27666" y="763"/>
                </a:cubicBezTo>
                <a:cubicBezTo>
                  <a:pt x="27879" y="663"/>
                  <a:pt x="28094" y="575"/>
                  <a:pt x="28307" y="512"/>
                </a:cubicBezTo>
                <a:close/>
                <a:moveTo>
                  <a:pt x="29565" y="726"/>
                </a:moveTo>
                <a:cubicBezTo>
                  <a:pt x="29578" y="726"/>
                  <a:pt x="29578" y="738"/>
                  <a:pt x="29590" y="751"/>
                </a:cubicBezTo>
                <a:cubicBezTo>
                  <a:pt x="29590" y="751"/>
                  <a:pt x="29590" y="763"/>
                  <a:pt x="29603" y="763"/>
                </a:cubicBezTo>
                <a:cubicBezTo>
                  <a:pt x="29590" y="776"/>
                  <a:pt x="29590" y="776"/>
                  <a:pt x="29590" y="788"/>
                </a:cubicBezTo>
                <a:cubicBezTo>
                  <a:pt x="29590" y="776"/>
                  <a:pt x="29578" y="776"/>
                  <a:pt x="29565" y="763"/>
                </a:cubicBezTo>
                <a:lnTo>
                  <a:pt x="29565" y="726"/>
                </a:lnTo>
                <a:close/>
                <a:moveTo>
                  <a:pt x="29112" y="763"/>
                </a:moveTo>
                <a:lnTo>
                  <a:pt x="29112" y="763"/>
                </a:lnTo>
                <a:cubicBezTo>
                  <a:pt x="29049" y="814"/>
                  <a:pt x="28986" y="864"/>
                  <a:pt x="28911" y="902"/>
                </a:cubicBezTo>
                <a:cubicBezTo>
                  <a:pt x="28903" y="887"/>
                  <a:pt x="28892" y="881"/>
                  <a:pt x="28878" y="881"/>
                </a:cubicBezTo>
                <a:cubicBezTo>
                  <a:pt x="28869" y="881"/>
                  <a:pt x="28859" y="884"/>
                  <a:pt x="28848" y="889"/>
                </a:cubicBezTo>
                <a:cubicBezTo>
                  <a:pt x="28773" y="914"/>
                  <a:pt x="28709" y="952"/>
                  <a:pt x="28634" y="990"/>
                </a:cubicBezTo>
                <a:cubicBezTo>
                  <a:pt x="28647" y="952"/>
                  <a:pt x="28659" y="914"/>
                  <a:pt x="28659" y="877"/>
                </a:cubicBezTo>
                <a:cubicBezTo>
                  <a:pt x="28697" y="852"/>
                  <a:pt x="28735" y="827"/>
                  <a:pt x="28785" y="814"/>
                </a:cubicBezTo>
                <a:cubicBezTo>
                  <a:pt x="28785" y="834"/>
                  <a:pt x="28802" y="855"/>
                  <a:pt x="28822" y="855"/>
                </a:cubicBezTo>
                <a:cubicBezTo>
                  <a:pt x="28826" y="855"/>
                  <a:pt x="28831" y="854"/>
                  <a:pt x="28835" y="852"/>
                </a:cubicBezTo>
                <a:cubicBezTo>
                  <a:pt x="28936" y="827"/>
                  <a:pt x="29024" y="802"/>
                  <a:pt x="29112" y="763"/>
                </a:cubicBezTo>
                <a:close/>
                <a:moveTo>
                  <a:pt x="29276" y="1115"/>
                </a:moveTo>
                <a:lnTo>
                  <a:pt x="29276" y="1115"/>
                </a:lnTo>
                <a:cubicBezTo>
                  <a:pt x="29137" y="1241"/>
                  <a:pt x="28986" y="1342"/>
                  <a:pt x="28835" y="1430"/>
                </a:cubicBezTo>
                <a:lnTo>
                  <a:pt x="28835" y="1405"/>
                </a:lnTo>
                <a:cubicBezTo>
                  <a:pt x="28885" y="1380"/>
                  <a:pt x="28936" y="1342"/>
                  <a:pt x="28999" y="1317"/>
                </a:cubicBezTo>
                <a:cubicBezTo>
                  <a:pt x="29087" y="1254"/>
                  <a:pt x="29187" y="1191"/>
                  <a:pt x="29276" y="1115"/>
                </a:cubicBezTo>
                <a:close/>
                <a:moveTo>
                  <a:pt x="28295" y="738"/>
                </a:moveTo>
                <a:cubicBezTo>
                  <a:pt x="28382" y="738"/>
                  <a:pt x="28446" y="751"/>
                  <a:pt x="28496" y="776"/>
                </a:cubicBezTo>
                <a:cubicBezTo>
                  <a:pt x="28521" y="788"/>
                  <a:pt x="28533" y="814"/>
                  <a:pt x="28546" y="839"/>
                </a:cubicBezTo>
                <a:cubicBezTo>
                  <a:pt x="28572" y="902"/>
                  <a:pt x="28546" y="990"/>
                  <a:pt x="28471" y="1090"/>
                </a:cubicBezTo>
                <a:cubicBezTo>
                  <a:pt x="28370" y="1204"/>
                  <a:pt x="28232" y="1317"/>
                  <a:pt x="28056" y="1392"/>
                </a:cubicBezTo>
                <a:cubicBezTo>
                  <a:pt x="27893" y="1481"/>
                  <a:pt x="27716" y="1518"/>
                  <a:pt x="27578" y="1518"/>
                </a:cubicBezTo>
                <a:cubicBezTo>
                  <a:pt x="27440" y="1518"/>
                  <a:pt x="27351" y="1481"/>
                  <a:pt x="27314" y="1417"/>
                </a:cubicBezTo>
                <a:cubicBezTo>
                  <a:pt x="27289" y="1355"/>
                  <a:pt x="27314" y="1254"/>
                  <a:pt x="27402" y="1154"/>
                </a:cubicBezTo>
                <a:cubicBezTo>
                  <a:pt x="27490" y="1040"/>
                  <a:pt x="27641" y="939"/>
                  <a:pt x="27804" y="864"/>
                </a:cubicBezTo>
                <a:cubicBezTo>
                  <a:pt x="27980" y="776"/>
                  <a:pt x="28144" y="738"/>
                  <a:pt x="28295" y="738"/>
                </a:cubicBezTo>
                <a:close/>
                <a:moveTo>
                  <a:pt x="29729" y="1191"/>
                </a:moveTo>
                <a:cubicBezTo>
                  <a:pt x="29729" y="1216"/>
                  <a:pt x="29729" y="1241"/>
                  <a:pt x="29715" y="1254"/>
                </a:cubicBezTo>
                <a:cubicBezTo>
                  <a:pt x="29678" y="1380"/>
                  <a:pt x="29590" y="1481"/>
                  <a:pt x="29439" y="1568"/>
                </a:cubicBezTo>
                <a:cubicBezTo>
                  <a:pt x="29527" y="1468"/>
                  <a:pt x="29615" y="1367"/>
                  <a:pt x="29678" y="1266"/>
                </a:cubicBezTo>
                <a:cubicBezTo>
                  <a:pt x="29690" y="1241"/>
                  <a:pt x="29715" y="1216"/>
                  <a:pt x="29729" y="1191"/>
                </a:cubicBezTo>
                <a:close/>
                <a:moveTo>
                  <a:pt x="28597" y="1632"/>
                </a:moveTo>
                <a:lnTo>
                  <a:pt x="28295" y="1744"/>
                </a:lnTo>
                <a:cubicBezTo>
                  <a:pt x="28282" y="1757"/>
                  <a:pt x="28270" y="1757"/>
                  <a:pt x="28257" y="1769"/>
                </a:cubicBezTo>
                <a:cubicBezTo>
                  <a:pt x="28257" y="1782"/>
                  <a:pt x="28245" y="1795"/>
                  <a:pt x="28257" y="1808"/>
                </a:cubicBezTo>
                <a:cubicBezTo>
                  <a:pt x="28257" y="1828"/>
                  <a:pt x="28273" y="1848"/>
                  <a:pt x="28293" y="1848"/>
                </a:cubicBezTo>
                <a:cubicBezTo>
                  <a:pt x="28298" y="1848"/>
                  <a:pt x="28302" y="1847"/>
                  <a:pt x="28307" y="1845"/>
                </a:cubicBezTo>
                <a:cubicBezTo>
                  <a:pt x="28408" y="1808"/>
                  <a:pt x="28508" y="1769"/>
                  <a:pt x="28622" y="1732"/>
                </a:cubicBezTo>
                <a:cubicBezTo>
                  <a:pt x="28634" y="1732"/>
                  <a:pt x="28634" y="1719"/>
                  <a:pt x="28647" y="1707"/>
                </a:cubicBezTo>
                <a:cubicBezTo>
                  <a:pt x="28647" y="1694"/>
                  <a:pt x="28659" y="1682"/>
                  <a:pt x="28647" y="1669"/>
                </a:cubicBezTo>
                <a:cubicBezTo>
                  <a:pt x="28647" y="1644"/>
                  <a:pt x="28622" y="1632"/>
                  <a:pt x="28597" y="1632"/>
                </a:cubicBezTo>
                <a:close/>
                <a:moveTo>
                  <a:pt x="4301" y="2021"/>
                </a:moveTo>
                <a:cubicBezTo>
                  <a:pt x="4201" y="2034"/>
                  <a:pt x="4100" y="2059"/>
                  <a:pt x="4012" y="2071"/>
                </a:cubicBezTo>
                <a:cubicBezTo>
                  <a:pt x="3987" y="2071"/>
                  <a:pt x="3961" y="2109"/>
                  <a:pt x="3975" y="2135"/>
                </a:cubicBezTo>
                <a:cubicBezTo>
                  <a:pt x="3975" y="2160"/>
                  <a:pt x="4000" y="2172"/>
                  <a:pt x="4037" y="2172"/>
                </a:cubicBezTo>
                <a:cubicBezTo>
                  <a:pt x="4125" y="2147"/>
                  <a:pt x="4226" y="2135"/>
                  <a:pt x="4327" y="2121"/>
                </a:cubicBezTo>
                <a:cubicBezTo>
                  <a:pt x="4352" y="2109"/>
                  <a:pt x="4364" y="2084"/>
                  <a:pt x="4352" y="2059"/>
                </a:cubicBezTo>
                <a:cubicBezTo>
                  <a:pt x="4352" y="2034"/>
                  <a:pt x="4327" y="2021"/>
                  <a:pt x="4301" y="2021"/>
                </a:cubicBezTo>
                <a:close/>
                <a:moveTo>
                  <a:pt x="25860" y="2038"/>
                </a:moveTo>
                <a:cubicBezTo>
                  <a:pt x="25851" y="2038"/>
                  <a:pt x="25841" y="2041"/>
                  <a:pt x="25830" y="2046"/>
                </a:cubicBezTo>
                <a:cubicBezTo>
                  <a:pt x="25704" y="2084"/>
                  <a:pt x="25579" y="2135"/>
                  <a:pt x="25453" y="2185"/>
                </a:cubicBezTo>
                <a:cubicBezTo>
                  <a:pt x="25440" y="2197"/>
                  <a:pt x="25428" y="2222"/>
                  <a:pt x="25440" y="2247"/>
                </a:cubicBezTo>
                <a:cubicBezTo>
                  <a:pt x="25453" y="2272"/>
                  <a:pt x="25478" y="2272"/>
                  <a:pt x="25503" y="2272"/>
                </a:cubicBezTo>
                <a:cubicBezTo>
                  <a:pt x="25629" y="2222"/>
                  <a:pt x="25755" y="2172"/>
                  <a:pt x="25881" y="2135"/>
                </a:cubicBezTo>
                <a:cubicBezTo>
                  <a:pt x="25906" y="2121"/>
                  <a:pt x="25906" y="2084"/>
                  <a:pt x="25893" y="2059"/>
                </a:cubicBezTo>
                <a:cubicBezTo>
                  <a:pt x="25885" y="2044"/>
                  <a:pt x="25874" y="2038"/>
                  <a:pt x="25860" y="2038"/>
                </a:cubicBezTo>
                <a:close/>
                <a:moveTo>
                  <a:pt x="26144" y="2361"/>
                </a:moveTo>
                <a:cubicBezTo>
                  <a:pt x="26132" y="2361"/>
                  <a:pt x="26119" y="2361"/>
                  <a:pt x="26107" y="2373"/>
                </a:cubicBezTo>
                <a:cubicBezTo>
                  <a:pt x="26069" y="2386"/>
                  <a:pt x="26018" y="2411"/>
                  <a:pt x="25981" y="2423"/>
                </a:cubicBezTo>
                <a:cubicBezTo>
                  <a:pt x="25968" y="2436"/>
                  <a:pt x="25956" y="2448"/>
                  <a:pt x="25956" y="2461"/>
                </a:cubicBezTo>
                <a:lnTo>
                  <a:pt x="25956" y="2487"/>
                </a:lnTo>
                <a:cubicBezTo>
                  <a:pt x="25968" y="2499"/>
                  <a:pt x="25981" y="2512"/>
                  <a:pt x="25993" y="2512"/>
                </a:cubicBezTo>
                <a:cubicBezTo>
                  <a:pt x="25998" y="2516"/>
                  <a:pt x="26000" y="2517"/>
                  <a:pt x="26003" y="2517"/>
                </a:cubicBezTo>
                <a:cubicBezTo>
                  <a:pt x="26008" y="2517"/>
                  <a:pt x="26010" y="2512"/>
                  <a:pt x="26018" y="2512"/>
                </a:cubicBezTo>
                <a:cubicBezTo>
                  <a:pt x="26069" y="2499"/>
                  <a:pt x="26107" y="2474"/>
                  <a:pt x="26157" y="2461"/>
                </a:cubicBezTo>
                <a:cubicBezTo>
                  <a:pt x="26169" y="2448"/>
                  <a:pt x="26182" y="2436"/>
                  <a:pt x="26182" y="2423"/>
                </a:cubicBezTo>
                <a:lnTo>
                  <a:pt x="26182" y="2386"/>
                </a:lnTo>
                <a:cubicBezTo>
                  <a:pt x="26169" y="2386"/>
                  <a:pt x="26157" y="2373"/>
                  <a:pt x="26144" y="2361"/>
                </a:cubicBezTo>
                <a:close/>
                <a:moveTo>
                  <a:pt x="5031" y="2612"/>
                </a:moveTo>
                <a:lnTo>
                  <a:pt x="4654" y="2688"/>
                </a:lnTo>
                <a:cubicBezTo>
                  <a:pt x="4628" y="2700"/>
                  <a:pt x="4603" y="2725"/>
                  <a:pt x="4615" y="2750"/>
                </a:cubicBezTo>
                <a:cubicBezTo>
                  <a:pt x="4615" y="2771"/>
                  <a:pt x="4632" y="2792"/>
                  <a:pt x="4660" y="2792"/>
                </a:cubicBezTo>
                <a:cubicBezTo>
                  <a:pt x="4666" y="2792"/>
                  <a:pt x="4672" y="2791"/>
                  <a:pt x="4679" y="2788"/>
                </a:cubicBezTo>
                <a:cubicBezTo>
                  <a:pt x="4791" y="2750"/>
                  <a:pt x="4917" y="2725"/>
                  <a:pt x="5043" y="2713"/>
                </a:cubicBezTo>
                <a:cubicBezTo>
                  <a:pt x="5068" y="2713"/>
                  <a:pt x="5093" y="2675"/>
                  <a:pt x="5081" y="2650"/>
                </a:cubicBezTo>
                <a:cubicBezTo>
                  <a:pt x="5081" y="2624"/>
                  <a:pt x="5056" y="2612"/>
                  <a:pt x="5031" y="2612"/>
                </a:cubicBezTo>
                <a:close/>
                <a:moveTo>
                  <a:pt x="7057" y="2888"/>
                </a:moveTo>
                <a:cubicBezTo>
                  <a:pt x="7005" y="2888"/>
                  <a:pt x="7009" y="2977"/>
                  <a:pt x="7068" y="2990"/>
                </a:cubicBezTo>
                <a:cubicBezTo>
                  <a:pt x="7420" y="3040"/>
                  <a:pt x="7759" y="3090"/>
                  <a:pt x="8111" y="3153"/>
                </a:cubicBezTo>
                <a:cubicBezTo>
                  <a:pt x="8115" y="3153"/>
                  <a:pt x="8119" y="3154"/>
                  <a:pt x="8122" y="3154"/>
                </a:cubicBezTo>
                <a:cubicBezTo>
                  <a:pt x="8174" y="3154"/>
                  <a:pt x="8171" y="3064"/>
                  <a:pt x="8111" y="3052"/>
                </a:cubicBezTo>
                <a:cubicBezTo>
                  <a:pt x="7772" y="3002"/>
                  <a:pt x="7420" y="2939"/>
                  <a:pt x="7068" y="2889"/>
                </a:cubicBezTo>
                <a:cubicBezTo>
                  <a:pt x="7064" y="2888"/>
                  <a:pt x="7061" y="2888"/>
                  <a:pt x="7057" y="2888"/>
                </a:cubicBezTo>
                <a:close/>
                <a:moveTo>
                  <a:pt x="26434" y="2926"/>
                </a:moveTo>
                <a:cubicBezTo>
                  <a:pt x="26258" y="2951"/>
                  <a:pt x="26082" y="3002"/>
                  <a:pt x="25918" y="3065"/>
                </a:cubicBezTo>
                <a:cubicBezTo>
                  <a:pt x="25893" y="3077"/>
                  <a:pt x="25881" y="3115"/>
                  <a:pt x="25893" y="3127"/>
                </a:cubicBezTo>
                <a:cubicBezTo>
                  <a:pt x="25902" y="3146"/>
                  <a:pt x="25918" y="3158"/>
                  <a:pt x="25936" y="3158"/>
                </a:cubicBezTo>
                <a:cubicBezTo>
                  <a:pt x="25942" y="3158"/>
                  <a:pt x="25949" y="3156"/>
                  <a:pt x="25956" y="3153"/>
                </a:cubicBezTo>
                <a:cubicBezTo>
                  <a:pt x="26119" y="3090"/>
                  <a:pt x="26283" y="3052"/>
                  <a:pt x="26459" y="3027"/>
                </a:cubicBezTo>
                <a:cubicBezTo>
                  <a:pt x="26484" y="3015"/>
                  <a:pt x="26496" y="2990"/>
                  <a:pt x="26496" y="2964"/>
                </a:cubicBezTo>
                <a:cubicBezTo>
                  <a:pt x="26484" y="2939"/>
                  <a:pt x="26459" y="2926"/>
                  <a:pt x="26434" y="2926"/>
                </a:cubicBezTo>
                <a:close/>
                <a:moveTo>
                  <a:pt x="10816" y="3101"/>
                </a:moveTo>
                <a:cubicBezTo>
                  <a:pt x="10762" y="3101"/>
                  <a:pt x="10744" y="3179"/>
                  <a:pt x="10802" y="3191"/>
                </a:cubicBezTo>
                <a:cubicBezTo>
                  <a:pt x="11268" y="3317"/>
                  <a:pt x="11733" y="3442"/>
                  <a:pt x="12199" y="3555"/>
                </a:cubicBezTo>
                <a:cubicBezTo>
                  <a:pt x="12206" y="3558"/>
                  <a:pt x="12212" y="3559"/>
                  <a:pt x="12218" y="3559"/>
                </a:cubicBezTo>
                <a:cubicBezTo>
                  <a:pt x="12266" y="3559"/>
                  <a:pt x="12281" y="3478"/>
                  <a:pt x="12236" y="3468"/>
                </a:cubicBezTo>
                <a:cubicBezTo>
                  <a:pt x="11758" y="3342"/>
                  <a:pt x="11293" y="3216"/>
                  <a:pt x="10828" y="3102"/>
                </a:cubicBezTo>
                <a:cubicBezTo>
                  <a:pt x="10824" y="3102"/>
                  <a:pt x="10820" y="3101"/>
                  <a:pt x="10816" y="3101"/>
                </a:cubicBezTo>
                <a:close/>
                <a:moveTo>
                  <a:pt x="12982" y="3789"/>
                </a:moveTo>
                <a:cubicBezTo>
                  <a:pt x="12938" y="3789"/>
                  <a:pt x="12899" y="3850"/>
                  <a:pt x="12953" y="3882"/>
                </a:cubicBezTo>
                <a:cubicBezTo>
                  <a:pt x="13116" y="3971"/>
                  <a:pt x="13267" y="4046"/>
                  <a:pt x="13431" y="4133"/>
                </a:cubicBezTo>
                <a:cubicBezTo>
                  <a:pt x="13440" y="4140"/>
                  <a:pt x="13449" y="4143"/>
                  <a:pt x="13458" y="4143"/>
                </a:cubicBezTo>
                <a:cubicBezTo>
                  <a:pt x="13499" y="4143"/>
                  <a:pt x="13533" y="4079"/>
                  <a:pt x="13481" y="4058"/>
                </a:cubicBezTo>
                <a:cubicBezTo>
                  <a:pt x="13317" y="3971"/>
                  <a:pt x="13166" y="3882"/>
                  <a:pt x="13004" y="3794"/>
                </a:cubicBezTo>
                <a:cubicBezTo>
                  <a:pt x="12997" y="3791"/>
                  <a:pt x="12989" y="3789"/>
                  <a:pt x="12982" y="3789"/>
                </a:cubicBezTo>
                <a:close/>
                <a:moveTo>
                  <a:pt x="21410" y="3886"/>
                </a:moveTo>
                <a:cubicBezTo>
                  <a:pt x="21400" y="3886"/>
                  <a:pt x="21389" y="3890"/>
                  <a:pt x="21379" y="3895"/>
                </a:cubicBezTo>
                <a:cubicBezTo>
                  <a:pt x="21303" y="3957"/>
                  <a:pt x="21228" y="4008"/>
                  <a:pt x="21152" y="4058"/>
                </a:cubicBezTo>
                <a:cubicBezTo>
                  <a:pt x="21139" y="4071"/>
                  <a:pt x="21139" y="4108"/>
                  <a:pt x="21152" y="4133"/>
                </a:cubicBezTo>
                <a:cubicBezTo>
                  <a:pt x="21165" y="4140"/>
                  <a:pt x="21177" y="4143"/>
                  <a:pt x="21190" y="4143"/>
                </a:cubicBezTo>
                <a:cubicBezTo>
                  <a:pt x="21203" y="4143"/>
                  <a:pt x="21215" y="4140"/>
                  <a:pt x="21228" y="4133"/>
                </a:cubicBezTo>
                <a:cubicBezTo>
                  <a:pt x="21303" y="4083"/>
                  <a:pt x="21379" y="4021"/>
                  <a:pt x="21441" y="3971"/>
                </a:cubicBezTo>
                <a:cubicBezTo>
                  <a:pt x="21466" y="3957"/>
                  <a:pt x="21466" y="3920"/>
                  <a:pt x="21454" y="3907"/>
                </a:cubicBezTo>
                <a:cubicBezTo>
                  <a:pt x="21439" y="3893"/>
                  <a:pt x="21425" y="3886"/>
                  <a:pt x="21410" y="3886"/>
                </a:cubicBezTo>
                <a:close/>
                <a:moveTo>
                  <a:pt x="7558" y="4046"/>
                </a:moveTo>
                <a:cubicBezTo>
                  <a:pt x="7533" y="4046"/>
                  <a:pt x="7508" y="4071"/>
                  <a:pt x="7508" y="4096"/>
                </a:cubicBezTo>
                <a:cubicBezTo>
                  <a:pt x="7508" y="4133"/>
                  <a:pt x="7533" y="4147"/>
                  <a:pt x="7558" y="4147"/>
                </a:cubicBezTo>
                <a:cubicBezTo>
                  <a:pt x="7697" y="4172"/>
                  <a:pt x="7835" y="4197"/>
                  <a:pt x="7973" y="4209"/>
                </a:cubicBezTo>
                <a:cubicBezTo>
                  <a:pt x="7999" y="4209"/>
                  <a:pt x="8024" y="4184"/>
                  <a:pt x="8024" y="4159"/>
                </a:cubicBezTo>
                <a:cubicBezTo>
                  <a:pt x="8024" y="4133"/>
                  <a:pt x="8011" y="4121"/>
                  <a:pt x="7986" y="4108"/>
                </a:cubicBezTo>
                <a:cubicBezTo>
                  <a:pt x="7835" y="4096"/>
                  <a:pt x="7697" y="4071"/>
                  <a:pt x="7558" y="4046"/>
                </a:cubicBezTo>
                <a:close/>
                <a:moveTo>
                  <a:pt x="4817" y="4373"/>
                </a:moveTo>
                <a:cubicBezTo>
                  <a:pt x="4666" y="4398"/>
                  <a:pt x="4528" y="4410"/>
                  <a:pt x="4377" y="4435"/>
                </a:cubicBezTo>
                <a:cubicBezTo>
                  <a:pt x="4352" y="4435"/>
                  <a:pt x="4339" y="4474"/>
                  <a:pt x="4339" y="4499"/>
                </a:cubicBezTo>
                <a:cubicBezTo>
                  <a:pt x="4352" y="4524"/>
                  <a:pt x="4377" y="4536"/>
                  <a:pt x="4402" y="4536"/>
                </a:cubicBezTo>
                <a:cubicBezTo>
                  <a:pt x="4553" y="4511"/>
                  <a:pt x="4691" y="4486"/>
                  <a:pt x="4842" y="4460"/>
                </a:cubicBezTo>
                <a:cubicBezTo>
                  <a:pt x="4867" y="4460"/>
                  <a:pt x="4880" y="4435"/>
                  <a:pt x="4880" y="4410"/>
                </a:cubicBezTo>
                <a:cubicBezTo>
                  <a:pt x="4867" y="4385"/>
                  <a:pt x="4842" y="4373"/>
                  <a:pt x="4817" y="4373"/>
                </a:cubicBezTo>
                <a:close/>
                <a:moveTo>
                  <a:pt x="17178" y="4524"/>
                </a:moveTo>
                <a:cubicBezTo>
                  <a:pt x="17165" y="4524"/>
                  <a:pt x="17165" y="4536"/>
                  <a:pt x="17165" y="4536"/>
                </a:cubicBezTo>
                <a:lnTo>
                  <a:pt x="17165" y="4524"/>
                </a:lnTo>
                <a:close/>
                <a:moveTo>
                  <a:pt x="22439" y="4253"/>
                </a:moveTo>
                <a:cubicBezTo>
                  <a:pt x="22425" y="4253"/>
                  <a:pt x="22409" y="4260"/>
                  <a:pt x="22397" y="4272"/>
                </a:cubicBezTo>
                <a:cubicBezTo>
                  <a:pt x="22334" y="4335"/>
                  <a:pt x="22246" y="4410"/>
                  <a:pt x="22170" y="4460"/>
                </a:cubicBezTo>
                <a:cubicBezTo>
                  <a:pt x="22145" y="4474"/>
                  <a:pt x="22145" y="4511"/>
                  <a:pt x="22170" y="4536"/>
                </a:cubicBezTo>
                <a:cubicBezTo>
                  <a:pt x="22177" y="4542"/>
                  <a:pt x="22186" y="4546"/>
                  <a:pt x="22197" y="4546"/>
                </a:cubicBezTo>
                <a:cubicBezTo>
                  <a:pt x="22209" y="4546"/>
                  <a:pt x="22221" y="4542"/>
                  <a:pt x="22234" y="4536"/>
                </a:cubicBezTo>
                <a:cubicBezTo>
                  <a:pt x="22321" y="4474"/>
                  <a:pt x="22397" y="4410"/>
                  <a:pt x="22472" y="4335"/>
                </a:cubicBezTo>
                <a:cubicBezTo>
                  <a:pt x="22485" y="4323"/>
                  <a:pt x="22497" y="4284"/>
                  <a:pt x="22472" y="4272"/>
                </a:cubicBezTo>
                <a:cubicBezTo>
                  <a:pt x="22466" y="4260"/>
                  <a:pt x="22454" y="4253"/>
                  <a:pt x="22439" y="4253"/>
                </a:cubicBezTo>
                <a:close/>
                <a:moveTo>
                  <a:pt x="15204" y="4422"/>
                </a:moveTo>
                <a:cubicBezTo>
                  <a:pt x="15150" y="4422"/>
                  <a:pt x="15133" y="4500"/>
                  <a:pt x="15192" y="4524"/>
                </a:cubicBezTo>
                <a:cubicBezTo>
                  <a:pt x="15393" y="4574"/>
                  <a:pt x="15581" y="4662"/>
                  <a:pt x="15745" y="4787"/>
                </a:cubicBezTo>
                <a:cubicBezTo>
                  <a:pt x="15754" y="4794"/>
                  <a:pt x="15762" y="4797"/>
                  <a:pt x="15770" y="4797"/>
                </a:cubicBezTo>
                <a:cubicBezTo>
                  <a:pt x="15809" y="4797"/>
                  <a:pt x="15837" y="4731"/>
                  <a:pt x="15795" y="4700"/>
                </a:cubicBezTo>
                <a:cubicBezTo>
                  <a:pt x="15619" y="4574"/>
                  <a:pt x="15430" y="4486"/>
                  <a:pt x="15217" y="4423"/>
                </a:cubicBezTo>
                <a:cubicBezTo>
                  <a:pt x="15212" y="4422"/>
                  <a:pt x="15208" y="4422"/>
                  <a:pt x="15204" y="4422"/>
                </a:cubicBezTo>
                <a:close/>
                <a:moveTo>
                  <a:pt x="23025" y="4675"/>
                </a:moveTo>
                <a:lnTo>
                  <a:pt x="22799" y="4750"/>
                </a:lnTo>
                <a:cubicBezTo>
                  <a:pt x="22787" y="4750"/>
                  <a:pt x="22774" y="4762"/>
                  <a:pt x="22762" y="4775"/>
                </a:cubicBezTo>
                <a:lnTo>
                  <a:pt x="22762" y="4813"/>
                </a:lnTo>
                <a:cubicBezTo>
                  <a:pt x="22762" y="4838"/>
                  <a:pt x="22799" y="4851"/>
                  <a:pt x="22824" y="4851"/>
                </a:cubicBezTo>
                <a:cubicBezTo>
                  <a:pt x="22900" y="4826"/>
                  <a:pt x="22975" y="4800"/>
                  <a:pt x="23039" y="4775"/>
                </a:cubicBezTo>
                <a:cubicBezTo>
                  <a:pt x="23064" y="4762"/>
                  <a:pt x="23064" y="4762"/>
                  <a:pt x="23076" y="4750"/>
                </a:cubicBezTo>
                <a:cubicBezTo>
                  <a:pt x="23076" y="4737"/>
                  <a:pt x="23089" y="4725"/>
                  <a:pt x="23076" y="4712"/>
                </a:cubicBezTo>
                <a:cubicBezTo>
                  <a:pt x="23076" y="4687"/>
                  <a:pt x="23051" y="4675"/>
                  <a:pt x="23025" y="4675"/>
                </a:cubicBezTo>
                <a:close/>
                <a:moveTo>
                  <a:pt x="18610" y="4889"/>
                </a:moveTo>
                <a:lnTo>
                  <a:pt x="18610" y="4889"/>
                </a:lnTo>
                <a:cubicBezTo>
                  <a:pt x="18536" y="4914"/>
                  <a:pt x="18473" y="4952"/>
                  <a:pt x="18398" y="4977"/>
                </a:cubicBezTo>
                <a:cubicBezTo>
                  <a:pt x="18335" y="4989"/>
                  <a:pt x="18285" y="5014"/>
                  <a:pt x="18222" y="5027"/>
                </a:cubicBezTo>
                <a:cubicBezTo>
                  <a:pt x="18184" y="5039"/>
                  <a:pt x="18159" y="5039"/>
                  <a:pt x="18121" y="5052"/>
                </a:cubicBezTo>
                <a:cubicBezTo>
                  <a:pt x="18096" y="5052"/>
                  <a:pt x="18071" y="5064"/>
                  <a:pt x="18046" y="5064"/>
                </a:cubicBezTo>
                <a:lnTo>
                  <a:pt x="18034" y="5052"/>
                </a:lnTo>
                <a:cubicBezTo>
                  <a:pt x="18221" y="5014"/>
                  <a:pt x="18422" y="4952"/>
                  <a:pt x="18610" y="4889"/>
                </a:cubicBezTo>
                <a:close/>
                <a:moveTo>
                  <a:pt x="17970" y="5064"/>
                </a:moveTo>
                <a:cubicBezTo>
                  <a:pt x="17958" y="5064"/>
                  <a:pt x="17958" y="5064"/>
                  <a:pt x="17958" y="5077"/>
                </a:cubicBezTo>
                <a:cubicBezTo>
                  <a:pt x="17945" y="5077"/>
                  <a:pt x="17945" y="5064"/>
                  <a:pt x="17933" y="5064"/>
                </a:cubicBezTo>
                <a:close/>
                <a:moveTo>
                  <a:pt x="2726" y="4704"/>
                </a:moveTo>
                <a:cubicBezTo>
                  <a:pt x="2714" y="4704"/>
                  <a:pt x="2702" y="4707"/>
                  <a:pt x="2692" y="4712"/>
                </a:cubicBezTo>
                <a:cubicBezTo>
                  <a:pt x="2478" y="4787"/>
                  <a:pt x="2289" y="4913"/>
                  <a:pt x="2113" y="5052"/>
                </a:cubicBezTo>
                <a:cubicBezTo>
                  <a:pt x="2074" y="5092"/>
                  <a:pt x="2104" y="5139"/>
                  <a:pt x="2143" y="5139"/>
                </a:cubicBezTo>
                <a:cubicBezTo>
                  <a:pt x="2154" y="5139"/>
                  <a:pt x="2165" y="5135"/>
                  <a:pt x="2176" y="5127"/>
                </a:cubicBezTo>
                <a:cubicBezTo>
                  <a:pt x="2340" y="4989"/>
                  <a:pt x="2541" y="4876"/>
                  <a:pt x="2742" y="4800"/>
                </a:cubicBezTo>
                <a:cubicBezTo>
                  <a:pt x="2767" y="4787"/>
                  <a:pt x="2779" y="4750"/>
                  <a:pt x="2767" y="4725"/>
                </a:cubicBezTo>
                <a:cubicBezTo>
                  <a:pt x="2760" y="4710"/>
                  <a:pt x="2743" y="4704"/>
                  <a:pt x="2726" y="4704"/>
                </a:cubicBezTo>
                <a:close/>
                <a:moveTo>
                  <a:pt x="755" y="5102"/>
                </a:moveTo>
                <a:cubicBezTo>
                  <a:pt x="755" y="5114"/>
                  <a:pt x="767" y="5127"/>
                  <a:pt x="780" y="5140"/>
                </a:cubicBezTo>
                <a:cubicBezTo>
                  <a:pt x="780" y="5153"/>
                  <a:pt x="767" y="5153"/>
                  <a:pt x="755" y="5165"/>
                </a:cubicBezTo>
                <a:lnTo>
                  <a:pt x="755" y="5102"/>
                </a:lnTo>
                <a:close/>
                <a:moveTo>
                  <a:pt x="18763" y="4928"/>
                </a:moveTo>
                <a:cubicBezTo>
                  <a:pt x="18745" y="4938"/>
                  <a:pt x="18729" y="4946"/>
                  <a:pt x="18713" y="4951"/>
                </a:cubicBezTo>
                <a:cubicBezTo>
                  <a:pt x="18599" y="5014"/>
                  <a:pt x="18486" y="5064"/>
                  <a:pt x="18373" y="5114"/>
                </a:cubicBezTo>
                <a:cubicBezTo>
                  <a:pt x="18297" y="5153"/>
                  <a:pt x="18222" y="5190"/>
                  <a:pt x="18134" y="5215"/>
                </a:cubicBezTo>
                <a:cubicBezTo>
                  <a:pt x="18109" y="5190"/>
                  <a:pt x="18084" y="5178"/>
                  <a:pt x="18071" y="5165"/>
                </a:cubicBezTo>
                <a:cubicBezTo>
                  <a:pt x="18084" y="5153"/>
                  <a:pt x="18096" y="5153"/>
                  <a:pt x="18121" y="5153"/>
                </a:cubicBezTo>
                <a:cubicBezTo>
                  <a:pt x="18159" y="5140"/>
                  <a:pt x="18184" y="5140"/>
                  <a:pt x="18222" y="5127"/>
                </a:cubicBezTo>
                <a:cubicBezTo>
                  <a:pt x="18373" y="5089"/>
                  <a:pt x="18511" y="5039"/>
                  <a:pt x="18649" y="4977"/>
                </a:cubicBezTo>
                <a:cubicBezTo>
                  <a:pt x="18687" y="4961"/>
                  <a:pt x="18725" y="4946"/>
                  <a:pt x="18763" y="4928"/>
                </a:cubicBezTo>
                <a:close/>
                <a:moveTo>
                  <a:pt x="3494" y="5097"/>
                </a:moveTo>
                <a:cubicBezTo>
                  <a:pt x="3486" y="5097"/>
                  <a:pt x="3478" y="5099"/>
                  <a:pt x="3472" y="5102"/>
                </a:cubicBezTo>
                <a:cubicBezTo>
                  <a:pt x="3371" y="5153"/>
                  <a:pt x="3270" y="5215"/>
                  <a:pt x="3170" y="5265"/>
                </a:cubicBezTo>
                <a:cubicBezTo>
                  <a:pt x="3145" y="5278"/>
                  <a:pt x="3131" y="5303"/>
                  <a:pt x="3157" y="5329"/>
                </a:cubicBezTo>
                <a:cubicBezTo>
                  <a:pt x="3166" y="5347"/>
                  <a:pt x="3182" y="5359"/>
                  <a:pt x="3200" y="5359"/>
                </a:cubicBezTo>
                <a:cubicBezTo>
                  <a:pt x="3207" y="5359"/>
                  <a:pt x="3213" y="5357"/>
                  <a:pt x="3220" y="5354"/>
                </a:cubicBezTo>
                <a:cubicBezTo>
                  <a:pt x="3321" y="5303"/>
                  <a:pt x="3421" y="5240"/>
                  <a:pt x="3522" y="5190"/>
                </a:cubicBezTo>
                <a:cubicBezTo>
                  <a:pt x="3547" y="5178"/>
                  <a:pt x="3559" y="5153"/>
                  <a:pt x="3547" y="5127"/>
                </a:cubicBezTo>
                <a:cubicBezTo>
                  <a:pt x="3537" y="5109"/>
                  <a:pt x="3515" y="5097"/>
                  <a:pt x="3494" y="5097"/>
                </a:cubicBezTo>
                <a:close/>
                <a:moveTo>
                  <a:pt x="20058" y="4511"/>
                </a:moveTo>
                <a:lnTo>
                  <a:pt x="20058" y="4511"/>
                </a:lnTo>
                <a:cubicBezTo>
                  <a:pt x="19517" y="4851"/>
                  <a:pt x="18964" y="5153"/>
                  <a:pt x="18386" y="5416"/>
                </a:cubicBezTo>
                <a:lnTo>
                  <a:pt x="18347" y="5379"/>
                </a:lnTo>
                <a:cubicBezTo>
                  <a:pt x="18926" y="5127"/>
                  <a:pt x="19504" y="4838"/>
                  <a:pt x="20058" y="4511"/>
                </a:cubicBezTo>
                <a:close/>
                <a:moveTo>
                  <a:pt x="881" y="5391"/>
                </a:moveTo>
                <a:lnTo>
                  <a:pt x="881" y="5391"/>
                </a:lnTo>
                <a:cubicBezTo>
                  <a:pt x="856" y="5429"/>
                  <a:pt x="831" y="5454"/>
                  <a:pt x="806" y="5492"/>
                </a:cubicBezTo>
                <a:lnTo>
                  <a:pt x="806" y="5480"/>
                </a:lnTo>
                <a:cubicBezTo>
                  <a:pt x="831" y="5441"/>
                  <a:pt x="856" y="5416"/>
                  <a:pt x="881" y="5391"/>
                </a:cubicBezTo>
                <a:close/>
                <a:moveTo>
                  <a:pt x="1522" y="5341"/>
                </a:moveTo>
                <a:lnTo>
                  <a:pt x="1522" y="5341"/>
                </a:lnTo>
                <a:cubicBezTo>
                  <a:pt x="1472" y="5391"/>
                  <a:pt x="1421" y="5441"/>
                  <a:pt x="1371" y="5505"/>
                </a:cubicBezTo>
                <a:cubicBezTo>
                  <a:pt x="1334" y="5542"/>
                  <a:pt x="1296" y="5580"/>
                  <a:pt x="1245" y="5617"/>
                </a:cubicBezTo>
                <a:cubicBezTo>
                  <a:pt x="1321" y="5542"/>
                  <a:pt x="1384" y="5466"/>
                  <a:pt x="1446" y="5391"/>
                </a:cubicBezTo>
                <a:cubicBezTo>
                  <a:pt x="1472" y="5379"/>
                  <a:pt x="1497" y="5354"/>
                  <a:pt x="1522" y="5341"/>
                </a:cubicBezTo>
                <a:close/>
                <a:moveTo>
                  <a:pt x="11135" y="5487"/>
                </a:moveTo>
                <a:cubicBezTo>
                  <a:pt x="11117" y="5487"/>
                  <a:pt x="11101" y="5498"/>
                  <a:pt x="11092" y="5517"/>
                </a:cubicBezTo>
                <a:cubicBezTo>
                  <a:pt x="11092" y="5542"/>
                  <a:pt x="11104" y="5567"/>
                  <a:pt x="11129" y="5580"/>
                </a:cubicBezTo>
                <a:cubicBezTo>
                  <a:pt x="11305" y="5643"/>
                  <a:pt x="11481" y="5693"/>
                  <a:pt x="11671" y="5718"/>
                </a:cubicBezTo>
                <a:cubicBezTo>
                  <a:pt x="11674" y="5720"/>
                  <a:pt x="11678" y="5721"/>
                  <a:pt x="11681" y="5721"/>
                </a:cubicBezTo>
                <a:cubicBezTo>
                  <a:pt x="11702" y="5721"/>
                  <a:pt x="11721" y="5689"/>
                  <a:pt x="11721" y="5668"/>
                </a:cubicBezTo>
                <a:cubicBezTo>
                  <a:pt x="11721" y="5643"/>
                  <a:pt x="11708" y="5630"/>
                  <a:pt x="11671" y="5617"/>
                </a:cubicBezTo>
                <a:cubicBezTo>
                  <a:pt x="11494" y="5592"/>
                  <a:pt x="11318" y="5555"/>
                  <a:pt x="11154" y="5492"/>
                </a:cubicBezTo>
                <a:cubicBezTo>
                  <a:pt x="11148" y="5488"/>
                  <a:pt x="11141" y="5487"/>
                  <a:pt x="11135" y="5487"/>
                </a:cubicBezTo>
                <a:close/>
                <a:moveTo>
                  <a:pt x="202" y="5555"/>
                </a:moveTo>
                <a:cubicBezTo>
                  <a:pt x="214" y="5617"/>
                  <a:pt x="227" y="5668"/>
                  <a:pt x="252" y="5731"/>
                </a:cubicBezTo>
                <a:lnTo>
                  <a:pt x="202" y="5731"/>
                </a:lnTo>
                <a:lnTo>
                  <a:pt x="202" y="5693"/>
                </a:lnTo>
                <a:lnTo>
                  <a:pt x="202" y="5668"/>
                </a:lnTo>
                <a:lnTo>
                  <a:pt x="202" y="5555"/>
                </a:lnTo>
                <a:close/>
                <a:moveTo>
                  <a:pt x="6773" y="4666"/>
                </a:moveTo>
                <a:cubicBezTo>
                  <a:pt x="6360" y="4666"/>
                  <a:pt x="5947" y="4698"/>
                  <a:pt x="5534" y="4775"/>
                </a:cubicBezTo>
                <a:cubicBezTo>
                  <a:pt x="5006" y="4876"/>
                  <a:pt x="4478" y="5052"/>
                  <a:pt x="3987" y="5265"/>
                </a:cubicBezTo>
                <a:cubicBezTo>
                  <a:pt x="3698" y="5391"/>
                  <a:pt x="3433" y="5542"/>
                  <a:pt x="3170" y="5706"/>
                </a:cubicBezTo>
                <a:cubicBezTo>
                  <a:pt x="3126" y="5738"/>
                  <a:pt x="3148" y="5798"/>
                  <a:pt x="3187" y="5798"/>
                </a:cubicBezTo>
                <a:cubicBezTo>
                  <a:pt x="3193" y="5798"/>
                  <a:pt x="3200" y="5797"/>
                  <a:pt x="3207" y="5793"/>
                </a:cubicBezTo>
                <a:cubicBezTo>
                  <a:pt x="4125" y="5215"/>
                  <a:pt x="5182" y="4876"/>
                  <a:pt x="6250" y="4787"/>
                </a:cubicBezTo>
                <a:cubicBezTo>
                  <a:pt x="6435" y="4772"/>
                  <a:pt x="6621" y="4761"/>
                  <a:pt x="6806" y="4761"/>
                </a:cubicBezTo>
                <a:cubicBezTo>
                  <a:pt x="6922" y="4761"/>
                  <a:pt x="7039" y="4766"/>
                  <a:pt x="7156" y="4775"/>
                </a:cubicBezTo>
                <a:cubicBezTo>
                  <a:pt x="7219" y="4775"/>
                  <a:pt x="7219" y="4675"/>
                  <a:pt x="7156" y="4675"/>
                </a:cubicBezTo>
                <a:cubicBezTo>
                  <a:pt x="7028" y="4669"/>
                  <a:pt x="6900" y="4666"/>
                  <a:pt x="6773" y="4666"/>
                </a:cubicBezTo>
                <a:close/>
                <a:moveTo>
                  <a:pt x="19580" y="5404"/>
                </a:moveTo>
                <a:cubicBezTo>
                  <a:pt x="19353" y="5542"/>
                  <a:pt x="19115" y="5681"/>
                  <a:pt x="18864" y="5806"/>
                </a:cubicBezTo>
                <a:cubicBezTo>
                  <a:pt x="18864" y="5806"/>
                  <a:pt x="18850" y="5806"/>
                  <a:pt x="18850" y="5819"/>
                </a:cubicBezTo>
                <a:cubicBezTo>
                  <a:pt x="18838" y="5793"/>
                  <a:pt x="18825" y="5781"/>
                  <a:pt x="18800" y="5768"/>
                </a:cubicBezTo>
                <a:lnTo>
                  <a:pt x="18813" y="5768"/>
                </a:lnTo>
                <a:cubicBezTo>
                  <a:pt x="19077" y="5656"/>
                  <a:pt x="19328" y="5530"/>
                  <a:pt x="19580" y="5404"/>
                </a:cubicBezTo>
                <a:close/>
                <a:moveTo>
                  <a:pt x="918" y="5832"/>
                </a:moveTo>
                <a:cubicBezTo>
                  <a:pt x="931" y="5844"/>
                  <a:pt x="943" y="5844"/>
                  <a:pt x="956" y="5844"/>
                </a:cubicBezTo>
                <a:cubicBezTo>
                  <a:pt x="956" y="5857"/>
                  <a:pt x="943" y="5857"/>
                  <a:pt x="943" y="5869"/>
                </a:cubicBezTo>
                <a:cubicBezTo>
                  <a:pt x="943" y="5869"/>
                  <a:pt x="931" y="5869"/>
                  <a:pt x="931" y="5857"/>
                </a:cubicBezTo>
                <a:cubicBezTo>
                  <a:pt x="931" y="5857"/>
                  <a:pt x="931" y="5844"/>
                  <a:pt x="918" y="5832"/>
                </a:cubicBezTo>
                <a:close/>
                <a:moveTo>
                  <a:pt x="19379" y="5643"/>
                </a:moveTo>
                <a:cubicBezTo>
                  <a:pt x="19241" y="5731"/>
                  <a:pt x="19115" y="5844"/>
                  <a:pt x="18976" y="5932"/>
                </a:cubicBezTo>
                <a:lnTo>
                  <a:pt x="18926" y="5882"/>
                </a:lnTo>
                <a:cubicBezTo>
                  <a:pt x="19077" y="5806"/>
                  <a:pt x="19228" y="5731"/>
                  <a:pt x="19379" y="5643"/>
                </a:cubicBezTo>
                <a:close/>
                <a:moveTo>
                  <a:pt x="1736" y="5681"/>
                </a:moveTo>
                <a:cubicBezTo>
                  <a:pt x="1610" y="5806"/>
                  <a:pt x="1485" y="5919"/>
                  <a:pt x="1359" y="6033"/>
                </a:cubicBezTo>
                <a:cubicBezTo>
                  <a:pt x="1472" y="5894"/>
                  <a:pt x="1597" y="5793"/>
                  <a:pt x="1736" y="5681"/>
                </a:cubicBezTo>
                <a:close/>
                <a:moveTo>
                  <a:pt x="19982" y="5379"/>
                </a:moveTo>
                <a:lnTo>
                  <a:pt x="19982" y="5379"/>
                </a:lnTo>
                <a:cubicBezTo>
                  <a:pt x="19694" y="5605"/>
                  <a:pt x="19417" y="5832"/>
                  <a:pt x="19140" y="6058"/>
                </a:cubicBezTo>
                <a:cubicBezTo>
                  <a:pt x="19140" y="6058"/>
                  <a:pt x="19140" y="6070"/>
                  <a:pt x="19127" y="6083"/>
                </a:cubicBezTo>
                <a:cubicBezTo>
                  <a:pt x="19102" y="6045"/>
                  <a:pt x="19077" y="6020"/>
                  <a:pt x="19052" y="5995"/>
                </a:cubicBezTo>
                <a:cubicBezTo>
                  <a:pt x="19203" y="5894"/>
                  <a:pt x="19341" y="5781"/>
                  <a:pt x="19492" y="5681"/>
                </a:cubicBezTo>
                <a:cubicBezTo>
                  <a:pt x="19643" y="5567"/>
                  <a:pt x="19806" y="5466"/>
                  <a:pt x="19982" y="5379"/>
                </a:cubicBezTo>
                <a:close/>
                <a:moveTo>
                  <a:pt x="1208" y="6271"/>
                </a:moveTo>
                <a:cubicBezTo>
                  <a:pt x="1208" y="6284"/>
                  <a:pt x="1195" y="6284"/>
                  <a:pt x="1183" y="6296"/>
                </a:cubicBezTo>
                <a:lnTo>
                  <a:pt x="1208" y="6271"/>
                </a:lnTo>
                <a:close/>
                <a:moveTo>
                  <a:pt x="20083" y="5743"/>
                </a:moveTo>
                <a:lnTo>
                  <a:pt x="20083" y="5743"/>
                </a:lnTo>
                <a:cubicBezTo>
                  <a:pt x="19856" y="5944"/>
                  <a:pt x="19630" y="6159"/>
                  <a:pt x="19417" y="6360"/>
                </a:cubicBezTo>
                <a:cubicBezTo>
                  <a:pt x="19392" y="6335"/>
                  <a:pt x="19367" y="6322"/>
                  <a:pt x="19353" y="6296"/>
                </a:cubicBezTo>
                <a:cubicBezTo>
                  <a:pt x="19605" y="6120"/>
                  <a:pt x="19844" y="5932"/>
                  <a:pt x="20083" y="5743"/>
                </a:cubicBezTo>
                <a:close/>
                <a:moveTo>
                  <a:pt x="202" y="6360"/>
                </a:moveTo>
                <a:cubicBezTo>
                  <a:pt x="214" y="6385"/>
                  <a:pt x="227" y="6410"/>
                  <a:pt x="239" y="6422"/>
                </a:cubicBezTo>
                <a:cubicBezTo>
                  <a:pt x="227" y="6422"/>
                  <a:pt x="227" y="6435"/>
                  <a:pt x="227" y="6435"/>
                </a:cubicBezTo>
                <a:lnTo>
                  <a:pt x="214" y="6435"/>
                </a:lnTo>
                <a:cubicBezTo>
                  <a:pt x="214" y="6422"/>
                  <a:pt x="202" y="6422"/>
                  <a:pt x="202" y="6422"/>
                </a:cubicBezTo>
                <a:lnTo>
                  <a:pt x="202" y="6360"/>
                </a:lnTo>
                <a:close/>
                <a:moveTo>
                  <a:pt x="17487" y="6119"/>
                </a:moveTo>
                <a:cubicBezTo>
                  <a:pt x="17477" y="6119"/>
                  <a:pt x="17466" y="6123"/>
                  <a:pt x="17455" y="6133"/>
                </a:cubicBezTo>
                <a:cubicBezTo>
                  <a:pt x="17442" y="6146"/>
                  <a:pt x="17430" y="6184"/>
                  <a:pt x="17455" y="6196"/>
                </a:cubicBezTo>
                <a:cubicBezTo>
                  <a:pt x="17556" y="6296"/>
                  <a:pt x="17656" y="6372"/>
                  <a:pt x="17757" y="6447"/>
                </a:cubicBezTo>
                <a:cubicBezTo>
                  <a:pt x="17767" y="6453"/>
                  <a:pt x="17780" y="6456"/>
                  <a:pt x="17792" y="6456"/>
                </a:cubicBezTo>
                <a:cubicBezTo>
                  <a:pt x="17809" y="6456"/>
                  <a:pt x="17825" y="6450"/>
                  <a:pt x="17832" y="6435"/>
                </a:cubicBezTo>
                <a:cubicBezTo>
                  <a:pt x="17844" y="6410"/>
                  <a:pt x="17832" y="6385"/>
                  <a:pt x="17819" y="6372"/>
                </a:cubicBezTo>
                <a:cubicBezTo>
                  <a:pt x="17719" y="6296"/>
                  <a:pt x="17618" y="6221"/>
                  <a:pt x="17531" y="6133"/>
                </a:cubicBezTo>
                <a:cubicBezTo>
                  <a:pt x="17516" y="6126"/>
                  <a:pt x="17502" y="6119"/>
                  <a:pt x="17487" y="6119"/>
                </a:cubicBezTo>
                <a:close/>
                <a:moveTo>
                  <a:pt x="22267" y="5116"/>
                </a:moveTo>
                <a:cubicBezTo>
                  <a:pt x="22256" y="5116"/>
                  <a:pt x="22245" y="5119"/>
                  <a:pt x="22234" y="5127"/>
                </a:cubicBezTo>
                <a:cubicBezTo>
                  <a:pt x="21718" y="5505"/>
                  <a:pt x="21240" y="5932"/>
                  <a:pt x="20812" y="6422"/>
                </a:cubicBezTo>
                <a:cubicBezTo>
                  <a:pt x="20784" y="6451"/>
                  <a:pt x="20813" y="6502"/>
                  <a:pt x="20851" y="6502"/>
                </a:cubicBezTo>
                <a:cubicBezTo>
                  <a:pt x="20863" y="6502"/>
                  <a:pt x="20876" y="6497"/>
                  <a:pt x="20888" y="6486"/>
                </a:cubicBezTo>
                <a:cubicBezTo>
                  <a:pt x="21303" y="6008"/>
                  <a:pt x="21781" y="5567"/>
                  <a:pt x="22296" y="5190"/>
                </a:cubicBezTo>
                <a:cubicBezTo>
                  <a:pt x="22335" y="5161"/>
                  <a:pt x="22306" y="5116"/>
                  <a:pt x="22267" y="5116"/>
                </a:cubicBezTo>
                <a:close/>
                <a:moveTo>
                  <a:pt x="14801" y="5986"/>
                </a:moveTo>
                <a:cubicBezTo>
                  <a:pt x="14762" y="5986"/>
                  <a:pt x="14734" y="6049"/>
                  <a:pt x="14776" y="6070"/>
                </a:cubicBezTo>
                <a:cubicBezTo>
                  <a:pt x="15016" y="6209"/>
                  <a:pt x="15229" y="6372"/>
                  <a:pt x="15430" y="6548"/>
                </a:cubicBezTo>
                <a:cubicBezTo>
                  <a:pt x="15441" y="6556"/>
                  <a:pt x="15453" y="6560"/>
                  <a:pt x="15464" y="6560"/>
                </a:cubicBezTo>
                <a:cubicBezTo>
                  <a:pt x="15507" y="6560"/>
                  <a:pt x="15545" y="6512"/>
                  <a:pt x="15505" y="6472"/>
                </a:cubicBezTo>
                <a:cubicBezTo>
                  <a:pt x="15292" y="6296"/>
                  <a:pt x="15066" y="6133"/>
                  <a:pt x="14826" y="5995"/>
                </a:cubicBezTo>
                <a:cubicBezTo>
                  <a:pt x="14818" y="5988"/>
                  <a:pt x="14809" y="5986"/>
                  <a:pt x="14801" y="5986"/>
                </a:cubicBezTo>
                <a:close/>
                <a:moveTo>
                  <a:pt x="19957" y="6221"/>
                </a:moveTo>
                <a:lnTo>
                  <a:pt x="19957" y="6221"/>
                </a:lnTo>
                <a:cubicBezTo>
                  <a:pt x="19844" y="6347"/>
                  <a:pt x="19731" y="6460"/>
                  <a:pt x="19618" y="6586"/>
                </a:cubicBezTo>
                <a:lnTo>
                  <a:pt x="19593" y="6561"/>
                </a:lnTo>
                <a:cubicBezTo>
                  <a:pt x="19706" y="6447"/>
                  <a:pt x="19831" y="6335"/>
                  <a:pt x="19957" y="6221"/>
                </a:cubicBezTo>
                <a:close/>
                <a:moveTo>
                  <a:pt x="1535" y="6561"/>
                </a:moveTo>
                <a:cubicBezTo>
                  <a:pt x="1535" y="6586"/>
                  <a:pt x="1547" y="6598"/>
                  <a:pt x="1572" y="6611"/>
                </a:cubicBezTo>
                <a:cubicBezTo>
                  <a:pt x="1535" y="6636"/>
                  <a:pt x="1497" y="6662"/>
                  <a:pt x="1459" y="6699"/>
                </a:cubicBezTo>
                <a:cubicBezTo>
                  <a:pt x="1459" y="6687"/>
                  <a:pt x="1446" y="6674"/>
                  <a:pt x="1434" y="6649"/>
                </a:cubicBezTo>
                <a:cubicBezTo>
                  <a:pt x="1459" y="6623"/>
                  <a:pt x="1497" y="6586"/>
                  <a:pt x="1535" y="6561"/>
                </a:cubicBezTo>
                <a:close/>
                <a:moveTo>
                  <a:pt x="28144" y="109"/>
                </a:moveTo>
                <a:lnTo>
                  <a:pt x="28144" y="109"/>
                </a:lnTo>
                <a:cubicBezTo>
                  <a:pt x="28005" y="135"/>
                  <a:pt x="27854" y="198"/>
                  <a:pt x="27716" y="235"/>
                </a:cubicBezTo>
                <a:cubicBezTo>
                  <a:pt x="27427" y="349"/>
                  <a:pt x="27150" y="462"/>
                  <a:pt x="26873" y="600"/>
                </a:cubicBezTo>
                <a:cubicBezTo>
                  <a:pt x="26723" y="688"/>
                  <a:pt x="26572" y="763"/>
                  <a:pt x="26421" y="852"/>
                </a:cubicBezTo>
                <a:cubicBezTo>
                  <a:pt x="26369" y="883"/>
                  <a:pt x="26395" y="949"/>
                  <a:pt x="26434" y="949"/>
                </a:cubicBezTo>
                <a:cubicBezTo>
                  <a:pt x="26442" y="949"/>
                  <a:pt x="26450" y="946"/>
                  <a:pt x="26459" y="939"/>
                </a:cubicBezTo>
                <a:cubicBezTo>
                  <a:pt x="26786" y="751"/>
                  <a:pt x="27138" y="575"/>
                  <a:pt x="27490" y="436"/>
                </a:cubicBezTo>
                <a:cubicBezTo>
                  <a:pt x="27666" y="361"/>
                  <a:pt x="27842" y="299"/>
                  <a:pt x="28030" y="248"/>
                </a:cubicBezTo>
                <a:cubicBezTo>
                  <a:pt x="28121" y="214"/>
                  <a:pt x="28212" y="190"/>
                  <a:pt x="28302" y="177"/>
                </a:cubicBezTo>
                <a:lnTo>
                  <a:pt x="28302" y="177"/>
                </a:lnTo>
                <a:cubicBezTo>
                  <a:pt x="28282" y="181"/>
                  <a:pt x="28261" y="189"/>
                  <a:pt x="28245" y="198"/>
                </a:cubicBezTo>
                <a:cubicBezTo>
                  <a:pt x="28005" y="285"/>
                  <a:pt x="27779" y="399"/>
                  <a:pt x="27553" y="512"/>
                </a:cubicBezTo>
                <a:cubicBezTo>
                  <a:pt x="27075" y="763"/>
                  <a:pt x="26610" y="1028"/>
                  <a:pt x="26132" y="1279"/>
                </a:cubicBezTo>
                <a:cubicBezTo>
                  <a:pt x="25867" y="1430"/>
                  <a:pt x="25591" y="1568"/>
                  <a:pt x="25327" y="1719"/>
                </a:cubicBezTo>
                <a:cubicBezTo>
                  <a:pt x="25286" y="1740"/>
                  <a:pt x="25304" y="1804"/>
                  <a:pt x="25347" y="1804"/>
                </a:cubicBezTo>
                <a:cubicBezTo>
                  <a:pt x="25356" y="1804"/>
                  <a:pt x="25367" y="1801"/>
                  <a:pt x="25378" y="1795"/>
                </a:cubicBezTo>
                <a:cubicBezTo>
                  <a:pt x="25830" y="1556"/>
                  <a:pt x="26295" y="1305"/>
                  <a:pt x="26748" y="1053"/>
                </a:cubicBezTo>
                <a:cubicBezTo>
                  <a:pt x="26780" y="1042"/>
                  <a:pt x="26811" y="1029"/>
                  <a:pt x="26839" y="1014"/>
                </a:cubicBezTo>
                <a:lnTo>
                  <a:pt x="26839" y="1014"/>
                </a:lnTo>
                <a:cubicBezTo>
                  <a:pt x="26738" y="1073"/>
                  <a:pt x="26636" y="1135"/>
                  <a:pt x="26534" y="1191"/>
                </a:cubicBezTo>
                <a:cubicBezTo>
                  <a:pt x="26320" y="1317"/>
                  <a:pt x="26107" y="1455"/>
                  <a:pt x="25906" y="1581"/>
                </a:cubicBezTo>
                <a:cubicBezTo>
                  <a:pt x="25862" y="1613"/>
                  <a:pt x="25884" y="1674"/>
                  <a:pt x="25931" y="1674"/>
                </a:cubicBezTo>
                <a:cubicBezTo>
                  <a:pt x="25939" y="1674"/>
                  <a:pt x="25947" y="1672"/>
                  <a:pt x="25956" y="1669"/>
                </a:cubicBezTo>
                <a:cubicBezTo>
                  <a:pt x="26283" y="1455"/>
                  <a:pt x="26622" y="1254"/>
                  <a:pt x="26962" y="1053"/>
                </a:cubicBezTo>
                <a:lnTo>
                  <a:pt x="26962" y="1053"/>
                </a:lnTo>
                <a:cubicBezTo>
                  <a:pt x="26942" y="1083"/>
                  <a:pt x="26962" y="1139"/>
                  <a:pt x="26998" y="1139"/>
                </a:cubicBezTo>
                <a:cubicBezTo>
                  <a:pt x="27006" y="1139"/>
                  <a:pt x="27015" y="1136"/>
                  <a:pt x="27024" y="1129"/>
                </a:cubicBezTo>
                <a:cubicBezTo>
                  <a:pt x="27037" y="1115"/>
                  <a:pt x="27063" y="1103"/>
                  <a:pt x="27075" y="1103"/>
                </a:cubicBezTo>
                <a:cubicBezTo>
                  <a:pt x="26773" y="1291"/>
                  <a:pt x="26471" y="1481"/>
                  <a:pt x="26157" y="1657"/>
                </a:cubicBezTo>
                <a:cubicBezTo>
                  <a:pt x="26113" y="1679"/>
                  <a:pt x="26136" y="1749"/>
                  <a:pt x="26185" y="1749"/>
                </a:cubicBezTo>
                <a:cubicBezTo>
                  <a:pt x="26192" y="1749"/>
                  <a:pt x="26200" y="1747"/>
                  <a:pt x="26207" y="1744"/>
                </a:cubicBezTo>
                <a:cubicBezTo>
                  <a:pt x="26597" y="1518"/>
                  <a:pt x="26999" y="1279"/>
                  <a:pt x="27376" y="1028"/>
                </a:cubicBezTo>
                <a:lnTo>
                  <a:pt x="27376" y="1028"/>
                </a:lnTo>
                <a:cubicBezTo>
                  <a:pt x="27364" y="1053"/>
                  <a:pt x="27339" y="1078"/>
                  <a:pt x="27326" y="1090"/>
                </a:cubicBezTo>
                <a:cubicBezTo>
                  <a:pt x="27264" y="1179"/>
                  <a:pt x="27226" y="1254"/>
                  <a:pt x="27213" y="1330"/>
                </a:cubicBezTo>
                <a:cubicBezTo>
                  <a:pt x="27125" y="1380"/>
                  <a:pt x="27037" y="1442"/>
                  <a:pt x="26949" y="1493"/>
                </a:cubicBezTo>
                <a:cubicBezTo>
                  <a:pt x="26924" y="1506"/>
                  <a:pt x="26912" y="1531"/>
                  <a:pt x="26937" y="1556"/>
                </a:cubicBezTo>
                <a:cubicBezTo>
                  <a:pt x="26937" y="1575"/>
                  <a:pt x="26957" y="1586"/>
                  <a:pt x="26977" y="1586"/>
                </a:cubicBezTo>
                <a:cubicBezTo>
                  <a:pt x="26985" y="1586"/>
                  <a:pt x="26992" y="1584"/>
                  <a:pt x="26999" y="1581"/>
                </a:cubicBezTo>
                <a:lnTo>
                  <a:pt x="27226" y="1430"/>
                </a:lnTo>
                <a:lnTo>
                  <a:pt x="27226" y="1455"/>
                </a:lnTo>
                <a:cubicBezTo>
                  <a:pt x="27251" y="1493"/>
                  <a:pt x="27276" y="1531"/>
                  <a:pt x="27314" y="1556"/>
                </a:cubicBezTo>
                <a:lnTo>
                  <a:pt x="27390" y="1593"/>
                </a:lnTo>
                <a:cubicBezTo>
                  <a:pt x="27226" y="1657"/>
                  <a:pt x="27063" y="1707"/>
                  <a:pt x="26887" y="1757"/>
                </a:cubicBezTo>
                <a:cubicBezTo>
                  <a:pt x="26827" y="1781"/>
                  <a:pt x="26845" y="1859"/>
                  <a:pt x="26900" y="1859"/>
                </a:cubicBezTo>
                <a:cubicBezTo>
                  <a:pt x="26904" y="1859"/>
                  <a:pt x="26908" y="1859"/>
                  <a:pt x="26912" y="1858"/>
                </a:cubicBezTo>
                <a:cubicBezTo>
                  <a:pt x="27125" y="1795"/>
                  <a:pt x="27339" y="1719"/>
                  <a:pt x="27540" y="1632"/>
                </a:cubicBezTo>
                <a:cubicBezTo>
                  <a:pt x="27553" y="1632"/>
                  <a:pt x="27553" y="1618"/>
                  <a:pt x="27566" y="1618"/>
                </a:cubicBezTo>
                <a:lnTo>
                  <a:pt x="27578" y="1618"/>
                </a:lnTo>
                <a:cubicBezTo>
                  <a:pt x="27666" y="1618"/>
                  <a:pt x="27754" y="1606"/>
                  <a:pt x="27854" y="1568"/>
                </a:cubicBezTo>
                <a:lnTo>
                  <a:pt x="27854" y="1593"/>
                </a:lnTo>
                <a:cubicBezTo>
                  <a:pt x="27873" y="1612"/>
                  <a:pt x="27891" y="1624"/>
                  <a:pt x="27909" y="1624"/>
                </a:cubicBezTo>
                <a:cubicBezTo>
                  <a:pt x="27916" y="1624"/>
                  <a:pt x="27923" y="1622"/>
                  <a:pt x="27930" y="1618"/>
                </a:cubicBezTo>
                <a:cubicBezTo>
                  <a:pt x="28206" y="1518"/>
                  <a:pt x="28496" y="1405"/>
                  <a:pt x="28785" y="1305"/>
                </a:cubicBezTo>
                <a:cubicBezTo>
                  <a:pt x="28810" y="1291"/>
                  <a:pt x="28810" y="1254"/>
                  <a:pt x="28810" y="1229"/>
                </a:cubicBezTo>
                <a:cubicBezTo>
                  <a:pt x="28795" y="1214"/>
                  <a:pt x="28780" y="1208"/>
                  <a:pt x="28765" y="1208"/>
                </a:cubicBezTo>
                <a:cubicBezTo>
                  <a:pt x="28755" y="1208"/>
                  <a:pt x="28745" y="1211"/>
                  <a:pt x="28735" y="1216"/>
                </a:cubicBezTo>
                <a:cubicBezTo>
                  <a:pt x="28634" y="1254"/>
                  <a:pt x="28546" y="1291"/>
                  <a:pt x="28446" y="1317"/>
                </a:cubicBezTo>
                <a:cubicBezTo>
                  <a:pt x="28572" y="1266"/>
                  <a:pt x="28709" y="1204"/>
                  <a:pt x="28835" y="1129"/>
                </a:cubicBezTo>
                <a:cubicBezTo>
                  <a:pt x="28891" y="1106"/>
                  <a:pt x="28859" y="1036"/>
                  <a:pt x="28816" y="1036"/>
                </a:cubicBezTo>
                <a:cubicBezTo>
                  <a:pt x="28810" y="1036"/>
                  <a:pt x="28804" y="1037"/>
                  <a:pt x="28798" y="1040"/>
                </a:cubicBezTo>
                <a:cubicBezTo>
                  <a:pt x="28709" y="1090"/>
                  <a:pt x="28609" y="1141"/>
                  <a:pt x="28521" y="1179"/>
                </a:cubicBezTo>
                <a:lnTo>
                  <a:pt x="28546" y="1154"/>
                </a:lnTo>
                <a:lnTo>
                  <a:pt x="28546" y="1141"/>
                </a:lnTo>
                <a:lnTo>
                  <a:pt x="28559" y="1141"/>
                </a:lnTo>
                <a:cubicBezTo>
                  <a:pt x="28659" y="1078"/>
                  <a:pt x="28773" y="1028"/>
                  <a:pt x="28885" y="978"/>
                </a:cubicBezTo>
                <a:cubicBezTo>
                  <a:pt x="28885" y="996"/>
                  <a:pt x="28899" y="1007"/>
                  <a:pt x="28921" y="1007"/>
                </a:cubicBezTo>
                <a:cubicBezTo>
                  <a:pt x="28929" y="1007"/>
                  <a:pt x="28939" y="1006"/>
                  <a:pt x="28949" y="1003"/>
                </a:cubicBezTo>
                <a:cubicBezTo>
                  <a:pt x="29137" y="889"/>
                  <a:pt x="29301" y="751"/>
                  <a:pt x="29452" y="587"/>
                </a:cubicBezTo>
                <a:lnTo>
                  <a:pt x="29502" y="638"/>
                </a:lnTo>
                <a:cubicBezTo>
                  <a:pt x="29489" y="638"/>
                  <a:pt x="29464" y="638"/>
                  <a:pt x="29464" y="651"/>
                </a:cubicBezTo>
                <a:cubicBezTo>
                  <a:pt x="29301" y="839"/>
                  <a:pt x="29112" y="978"/>
                  <a:pt x="28899" y="1090"/>
                </a:cubicBezTo>
                <a:cubicBezTo>
                  <a:pt x="28846" y="1111"/>
                  <a:pt x="28871" y="1175"/>
                  <a:pt x="28910" y="1175"/>
                </a:cubicBezTo>
                <a:cubicBezTo>
                  <a:pt x="28918" y="1175"/>
                  <a:pt x="28927" y="1172"/>
                  <a:pt x="28936" y="1166"/>
                </a:cubicBezTo>
                <a:cubicBezTo>
                  <a:pt x="29125" y="1078"/>
                  <a:pt x="29301" y="952"/>
                  <a:pt x="29439" y="802"/>
                </a:cubicBezTo>
                <a:lnTo>
                  <a:pt x="29439" y="802"/>
                </a:lnTo>
                <a:cubicBezTo>
                  <a:pt x="29427" y="827"/>
                  <a:pt x="29414" y="852"/>
                  <a:pt x="29388" y="877"/>
                </a:cubicBezTo>
                <a:cubicBezTo>
                  <a:pt x="29351" y="927"/>
                  <a:pt x="29301" y="965"/>
                  <a:pt x="29238" y="1015"/>
                </a:cubicBezTo>
                <a:cubicBezTo>
                  <a:pt x="29125" y="1115"/>
                  <a:pt x="28999" y="1191"/>
                  <a:pt x="28873" y="1266"/>
                </a:cubicBezTo>
                <a:cubicBezTo>
                  <a:pt x="28735" y="1355"/>
                  <a:pt x="28584" y="1430"/>
                  <a:pt x="28433" y="1493"/>
                </a:cubicBezTo>
                <a:cubicBezTo>
                  <a:pt x="27779" y="1744"/>
                  <a:pt x="27113" y="1945"/>
                  <a:pt x="26434" y="2121"/>
                </a:cubicBezTo>
                <a:cubicBezTo>
                  <a:pt x="26377" y="2133"/>
                  <a:pt x="26391" y="2214"/>
                  <a:pt x="26439" y="2214"/>
                </a:cubicBezTo>
                <a:cubicBezTo>
                  <a:pt x="26445" y="2214"/>
                  <a:pt x="26452" y="2213"/>
                  <a:pt x="26459" y="2210"/>
                </a:cubicBezTo>
                <a:cubicBezTo>
                  <a:pt x="26999" y="2084"/>
                  <a:pt x="27540" y="1920"/>
                  <a:pt x="28056" y="1732"/>
                </a:cubicBezTo>
                <a:cubicBezTo>
                  <a:pt x="28073" y="1741"/>
                  <a:pt x="28085" y="1750"/>
                  <a:pt x="28099" y="1750"/>
                </a:cubicBezTo>
                <a:cubicBezTo>
                  <a:pt x="28105" y="1750"/>
                  <a:pt x="28111" y="1748"/>
                  <a:pt x="28119" y="1744"/>
                </a:cubicBezTo>
                <a:cubicBezTo>
                  <a:pt x="28245" y="1694"/>
                  <a:pt x="28370" y="1632"/>
                  <a:pt x="28496" y="1581"/>
                </a:cubicBezTo>
                <a:cubicBezTo>
                  <a:pt x="28559" y="1556"/>
                  <a:pt x="28634" y="1531"/>
                  <a:pt x="28697" y="1493"/>
                </a:cubicBezTo>
                <a:lnTo>
                  <a:pt x="28697" y="1493"/>
                </a:lnTo>
                <a:cubicBezTo>
                  <a:pt x="28664" y="1526"/>
                  <a:pt x="28688" y="1586"/>
                  <a:pt x="28728" y="1586"/>
                </a:cubicBezTo>
                <a:cubicBezTo>
                  <a:pt x="28734" y="1586"/>
                  <a:pt x="28741" y="1585"/>
                  <a:pt x="28748" y="1581"/>
                </a:cubicBezTo>
                <a:cubicBezTo>
                  <a:pt x="29075" y="1405"/>
                  <a:pt x="29402" y="1216"/>
                  <a:pt x="29565" y="877"/>
                </a:cubicBezTo>
                <a:lnTo>
                  <a:pt x="29565" y="877"/>
                </a:lnTo>
                <a:cubicBezTo>
                  <a:pt x="29477" y="1166"/>
                  <a:pt x="29187" y="1355"/>
                  <a:pt x="28924" y="1493"/>
                </a:cubicBezTo>
                <a:cubicBezTo>
                  <a:pt x="28882" y="1524"/>
                  <a:pt x="28910" y="1590"/>
                  <a:pt x="28949" y="1590"/>
                </a:cubicBezTo>
                <a:cubicBezTo>
                  <a:pt x="28957" y="1590"/>
                  <a:pt x="28965" y="1588"/>
                  <a:pt x="28974" y="1581"/>
                </a:cubicBezTo>
                <a:cubicBezTo>
                  <a:pt x="29263" y="1430"/>
                  <a:pt x="29578" y="1216"/>
                  <a:pt x="29665" y="889"/>
                </a:cubicBezTo>
                <a:cubicBezTo>
                  <a:pt x="29678" y="902"/>
                  <a:pt x="29690" y="927"/>
                  <a:pt x="29703" y="952"/>
                </a:cubicBezTo>
                <a:lnTo>
                  <a:pt x="29690" y="952"/>
                </a:lnTo>
                <a:cubicBezTo>
                  <a:pt x="29628" y="952"/>
                  <a:pt x="29628" y="1040"/>
                  <a:pt x="29690" y="1053"/>
                </a:cubicBezTo>
                <a:cubicBezTo>
                  <a:pt x="29690" y="1065"/>
                  <a:pt x="29678" y="1078"/>
                  <a:pt x="29678" y="1078"/>
                </a:cubicBezTo>
                <a:lnTo>
                  <a:pt x="29640" y="1154"/>
                </a:lnTo>
                <a:cubicBezTo>
                  <a:pt x="29615" y="1191"/>
                  <a:pt x="29578" y="1241"/>
                  <a:pt x="29552" y="1279"/>
                </a:cubicBezTo>
                <a:cubicBezTo>
                  <a:pt x="29489" y="1367"/>
                  <a:pt x="29427" y="1455"/>
                  <a:pt x="29351" y="1531"/>
                </a:cubicBezTo>
                <a:cubicBezTo>
                  <a:pt x="29326" y="1556"/>
                  <a:pt x="29338" y="1593"/>
                  <a:pt x="29363" y="1618"/>
                </a:cubicBezTo>
                <a:cubicBezTo>
                  <a:pt x="29313" y="1644"/>
                  <a:pt x="29263" y="1657"/>
                  <a:pt x="29200" y="1682"/>
                </a:cubicBezTo>
                <a:cubicBezTo>
                  <a:pt x="29049" y="1732"/>
                  <a:pt x="28823" y="1795"/>
                  <a:pt x="28546" y="1883"/>
                </a:cubicBezTo>
                <a:cubicBezTo>
                  <a:pt x="28365" y="1931"/>
                  <a:pt x="28149" y="1991"/>
                  <a:pt x="27910" y="2062"/>
                </a:cubicBezTo>
                <a:lnTo>
                  <a:pt x="27910" y="2062"/>
                </a:lnTo>
                <a:cubicBezTo>
                  <a:pt x="27920" y="2058"/>
                  <a:pt x="27932" y="2052"/>
                  <a:pt x="27943" y="2046"/>
                </a:cubicBezTo>
                <a:lnTo>
                  <a:pt x="27955" y="2046"/>
                </a:lnTo>
                <a:cubicBezTo>
                  <a:pt x="27968" y="2046"/>
                  <a:pt x="27968" y="2034"/>
                  <a:pt x="27980" y="2034"/>
                </a:cubicBezTo>
                <a:lnTo>
                  <a:pt x="27980" y="1996"/>
                </a:lnTo>
                <a:cubicBezTo>
                  <a:pt x="27980" y="1984"/>
                  <a:pt x="27968" y="1971"/>
                  <a:pt x="27955" y="1958"/>
                </a:cubicBezTo>
                <a:lnTo>
                  <a:pt x="27918" y="1958"/>
                </a:lnTo>
                <a:cubicBezTo>
                  <a:pt x="27893" y="1971"/>
                  <a:pt x="27867" y="1971"/>
                  <a:pt x="27842" y="1984"/>
                </a:cubicBezTo>
                <a:cubicBezTo>
                  <a:pt x="27829" y="1984"/>
                  <a:pt x="27829" y="1984"/>
                  <a:pt x="27817" y="1996"/>
                </a:cubicBezTo>
                <a:cubicBezTo>
                  <a:pt x="27817" y="1996"/>
                  <a:pt x="27804" y="1996"/>
                  <a:pt x="27804" y="2009"/>
                </a:cubicBezTo>
                <a:cubicBezTo>
                  <a:pt x="27804" y="2021"/>
                  <a:pt x="27792" y="2034"/>
                  <a:pt x="27804" y="2046"/>
                </a:cubicBezTo>
                <a:cubicBezTo>
                  <a:pt x="27804" y="2059"/>
                  <a:pt x="27804" y="2071"/>
                  <a:pt x="27817" y="2071"/>
                </a:cubicBezTo>
                <a:cubicBezTo>
                  <a:pt x="27829" y="2084"/>
                  <a:pt x="27842" y="2084"/>
                  <a:pt x="27854" y="2084"/>
                </a:cubicBezTo>
                <a:cubicBezTo>
                  <a:pt x="27037" y="2323"/>
                  <a:pt x="25943" y="2688"/>
                  <a:pt x="24761" y="3253"/>
                </a:cubicBezTo>
                <a:cubicBezTo>
                  <a:pt x="22799" y="4197"/>
                  <a:pt x="21340" y="5215"/>
                  <a:pt x="20435" y="6296"/>
                </a:cubicBezTo>
                <a:cubicBezTo>
                  <a:pt x="20446" y="6264"/>
                  <a:pt x="20419" y="6231"/>
                  <a:pt x="20388" y="6231"/>
                </a:cubicBezTo>
                <a:cubicBezTo>
                  <a:pt x="20383" y="6231"/>
                  <a:pt x="20378" y="6232"/>
                  <a:pt x="20373" y="6234"/>
                </a:cubicBezTo>
                <a:cubicBezTo>
                  <a:pt x="20448" y="6159"/>
                  <a:pt x="20510" y="6083"/>
                  <a:pt x="20586" y="6008"/>
                </a:cubicBezTo>
                <a:cubicBezTo>
                  <a:pt x="20611" y="5969"/>
                  <a:pt x="20586" y="5932"/>
                  <a:pt x="20561" y="5919"/>
                </a:cubicBezTo>
                <a:cubicBezTo>
                  <a:pt x="20712" y="5768"/>
                  <a:pt x="20876" y="5617"/>
                  <a:pt x="21052" y="5466"/>
                </a:cubicBezTo>
                <a:cubicBezTo>
                  <a:pt x="21082" y="5436"/>
                  <a:pt x="21047" y="5381"/>
                  <a:pt x="21005" y="5381"/>
                </a:cubicBezTo>
                <a:cubicBezTo>
                  <a:pt x="20996" y="5381"/>
                  <a:pt x="20986" y="5384"/>
                  <a:pt x="20976" y="5391"/>
                </a:cubicBezTo>
                <a:cubicBezTo>
                  <a:pt x="20523" y="5793"/>
                  <a:pt x="20096" y="6234"/>
                  <a:pt x="19719" y="6699"/>
                </a:cubicBezTo>
                <a:lnTo>
                  <a:pt x="19680" y="6662"/>
                </a:lnTo>
                <a:cubicBezTo>
                  <a:pt x="20158" y="6133"/>
                  <a:pt x="20674" y="5630"/>
                  <a:pt x="21203" y="5153"/>
                </a:cubicBezTo>
                <a:cubicBezTo>
                  <a:pt x="21353" y="5014"/>
                  <a:pt x="21516" y="4888"/>
                  <a:pt x="21667" y="4750"/>
                </a:cubicBezTo>
                <a:cubicBezTo>
                  <a:pt x="21708" y="4719"/>
                  <a:pt x="21675" y="4664"/>
                  <a:pt x="21634" y="4664"/>
                </a:cubicBezTo>
                <a:cubicBezTo>
                  <a:pt x="21625" y="4664"/>
                  <a:pt x="21615" y="4667"/>
                  <a:pt x="21605" y="4675"/>
                </a:cubicBezTo>
                <a:cubicBezTo>
                  <a:pt x="21127" y="5077"/>
                  <a:pt x="20674" y="5505"/>
                  <a:pt x="20234" y="5944"/>
                </a:cubicBezTo>
                <a:cubicBezTo>
                  <a:pt x="20226" y="5929"/>
                  <a:pt x="20209" y="5918"/>
                  <a:pt x="20191" y="5918"/>
                </a:cubicBezTo>
                <a:cubicBezTo>
                  <a:pt x="20180" y="5918"/>
                  <a:pt x="20168" y="5923"/>
                  <a:pt x="20158" y="5932"/>
                </a:cubicBezTo>
                <a:cubicBezTo>
                  <a:pt x="19932" y="6095"/>
                  <a:pt x="19731" y="6284"/>
                  <a:pt x="19530" y="6486"/>
                </a:cubicBezTo>
                <a:lnTo>
                  <a:pt x="19479" y="6435"/>
                </a:lnTo>
                <a:cubicBezTo>
                  <a:pt x="19731" y="6196"/>
                  <a:pt x="19982" y="5969"/>
                  <a:pt x="20234" y="5731"/>
                </a:cubicBezTo>
                <a:cubicBezTo>
                  <a:pt x="20272" y="5693"/>
                  <a:pt x="20234" y="5643"/>
                  <a:pt x="20197" y="5643"/>
                </a:cubicBezTo>
                <a:cubicBezTo>
                  <a:pt x="20272" y="5580"/>
                  <a:pt x="20347" y="5530"/>
                  <a:pt x="20423" y="5466"/>
                </a:cubicBezTo>
                <a:cubicBezTo>
                  <a:pt x="20448" y="5441"/>
                  <a:pt x="20448" y="5404"/>
                  <a:pt x="20423" y="5391"/>
                </a:cubicBezTo>
                <a:lnTo>
                  <a:pt x="22007" y="4184"/>
                </a:lnTo>
                <a:cubicBezTo>
                  <a:pt x="22259" y="3996"/>
                  <a:pt x="22510" y="3807"/>
                  <a:pt x="22774" y="3618"/>
                </a:cubicBezTo>
                <a:cubicBezTo>
                  <a:pt x="22815" y="3588"/>
                  <a:pt x="22773" y="3532"/>
                  <a:pt x="22729" y="3532"/>
                </a:cubicBezTo>
                <a:cubicBezTo>
                  <a:pt x="22719" y="3532"/>
                  <a:pt x="22708" y="3536"/>
                  <a:pt x="22698" y="3543"/>
                </a:cubicBezTo>
                <a:cubicBezTo>
                  <a:pt x="21806" y="4209"/>
                  <a:pt x="20913" y="4888"/>
                  <a:pt x="20033" y="5567"/>
                </a:cubicBezTo>
                <a:cubicBezTo>
                  <a:pt x="19781" y="5768"/>
                  <a:pt x="19530" y="5957"/>
                  <a:pt x="19278" y="6146"/>
                </a:cubicBezTo>
                <a:cubicBezTo>
                  <a:pt x="19253" y="6171"/>
                  <a:pt x="19253" y="6196"/>
                  <a:pt x="19266" y="6209"/>
                </a:cubicBezTo>
                <a:lnTo>
                  <a:pt x="19191" y="6133"/>
                </a:lnTo>
                <a:lnTo>
                  <a:pt x="19216" y="6133"/>
                </a:lnTo>
                <a:cubicBezTo>
                  <a:pt x="19605" y="5793"/>
                  <a:pt x="20007" y="5480"/>
                  <a:pt x="20423" y="5165"/>
                </a:cubicBezTo>
                <a:cubicBezTo>
                  <a:pt x="20464" y="5134"/>
                  <a:pt x="20422" y="5079"/>
                  <a:pt x="20378" y="5079"/>
                </a:cubicBezTo>
                <a:cubicBezTo>
                  <a:pt x="20367" y="5079"/>
                  <a:pt x="20357" y="5082"/>
                  <a:pt x="20347" y="5089"/>
                </a:cubicBezTo>
                <a:cubicBezTo>
                  <a:pt x="20234" y="5178"/>
                  <a:pt x="20121" y="5265"/>
                  <a:pt x="20020" y="5354"/>
                </a:cubicBezTo>
                <a:cubicBezTo>
                  <a:pt x="20030" y="5323"/>
                  <a:pt x="20008" y="5284"/>
                  <a:pt x="19972" y="5284"/>
                </a:cubicBezTo>
                <a:cubicBezTo>
                  <a:pt x="19963" y="5284"/>
                  <a:pt x="19954" y="5286"/>
                  <a:pt x="19945" y="5290"/>
                </a:cubicBezTo>
                <a:cubicBezTo>
                  <a:pt x="19907" y="5303"/>
                  <a:pt x="19870" y="5329"/>
                  <a:pt x="19831" y="5354"/>
                </a:cubicBezTo>
                <a:cubicBezTo>
                  <a:pt x="19982" y="5253"/>
                  <a:pt x="20133" y="5140"/>
                  <a:pt x="20272" y="5039"/>
                </a:cubicBezTo>
                <a:cubicBezTo>
                  <a:pt x="20284" y="5027"/>
                  <a:pt x="20284" y="5014"/>
                  <a:pt x="20284" y="5002"/>
                </a:cubicBezTo>
                <a:cubicBezTo>
                  <a:pt x="20435" y="4901"/>
                  <a:pt x="20599" y="4813"/>
                  <a:pt x="20750" y="4712"/>
                </a:cubicBezTo>
                <a:cubicBezTo>
                  <a:pt x="20792" y="4681"/>
                  <a:pt x="20764" y="4615"/>
                  <a:pt x="20725" y="4615"/>
                </a:cubicBezTo>
                <a:cubicBezTo>
                  <a:pt x="20717" y="4615"/>
                  <a:pt x="20708" y="4618"/>
                  <a:pt x="20700" y="4624"/>
                </a:cubicBezTo>
                <a:cubicBezTo>
                  <a:pt x="20259" y="4913"/>
                  <a:pt x="19794" y="5190"/>
                  <a:pt x="19316" y="5429"/>
                </a:cubicBezTo>
                <a:cubicBezTo>
                  <a:pt x="19731" y="5190"/>
                  <a:pt x="20133" y="4951"/>
                  <a:pt x="20536" y="4700"/>
                </a:cubicBezTo>
                <a:cubicBezTo>
                  <a:pt x="20712" y="4586"/>
                  <a:pt x="20876" y="4486"/>
                  <a:pt x="21052" y="4373"/>
                </a:cubicBezTo>
                <a:cubicBezTo>
                  <a:pt x="21093" y="4341"/>
                  <a:pt x="21074" y="4275"/>
                  <a:pt x="21031" y="4275"/>
                </a:cubicBezTo>
                <a:cubicBezTo>
                  <a:pt x="21022" y="4275"/>
                  <a:pt x="21012" y="4278"/>
                  <a:pt x="21001" y="4284"/>
                </a:cubicBezTo>
                <a:cubicBezTo>
                  <a:pt x="20410" y="4675"/>
                  <a:pt x="19806" y="5039"/>
                  <a:pt x="19191" y="5391"/>
                </a:cubicBezTo>
                <a:cubicBezTo>
                  <a:pt x="19027" y="5480"/>
                  <a:pt x="18850" y="5567"/>
                  <a:pt x="18688" y="5668"/>
                </a:cubicBezTo>
                <a:cubicBezTo>
                  <a:pt x="18662" y="5643"/>
                  <a:pt x="18637" y="5630"/>
                  <a:pt x="18624" y="5605"/>
                </a:cubicBezTo>
                <a:cubicBezTo>
                  <a:pt x="18688" y="5580"/>
                  <a:pt x="18750" y="5555"/>
                  <a:pt x="18813" y="5517"/>
                </a:cubicBezTo>
                <a:cubicBezTo>
                  <a:pt x="18914" y="5441"/>
                  <a:pt x="19027" y="5379"/>
                  <a:pt x="19127" y="5316"/>
                </a:cubicBezTo>
                <a:cubicBezTo>
                  <a:pt x="19353" y="5190"/>
                  <a:pt x="19580" y="5077"/>
                  <a:pt x="19819" y="4989"/>
                </a:cubicBezTo>
                <a:cubicBezTo>
                  <a:pt x="19863" y="4967"/>
                  <a:pt x="19839" y="4897"/>
                  <a:pt x="19791" y="4897"/>
                </a:cubicBezTo>
                <a:cubicBezTo>
                  <a:pt x="19784" y="4897"/>
                  <a:pt x="19777" y="4898"/>
                  <a:pt x="19769" y="4901"/>
                </a:cubicBezTo>
                <a:cubicBezTo>
                  <a:pt x="19543" y="4989"/>
                  <a:pt x="19316" y="5102"/>
                  <a:pt x="19102" y="5228"/>
                </a:cubicBezTo>
                <a:cubicBezTo>
                  <a:pt x="19001" y="5278"/>
                  <a:pt x="18889" y="5341"/>
                  <a:pt x="18788" y="5404"/>
                </a:cubicBezTo>
                <a:cubicBezTo>
                  <a:pt x="18713" y="5454"/>
                  <a:pt x="18624" y="5505"/>
                  <a:pt x="18537" y="5542"/>
                </a:cubicBezTo>
                <a:lnTo>
                  <a:pt x="18473" y="5480"/>
                </a:lnTo>
                <a:cubicBezTo>
                  <a:pt x="19040" y="5228"/>
                  <a:pt x="19593" y="4926"/>
                  <a:pt x="20121" y="4586"/>
                </a:cubicBezTo>
                <a:cubicBezTo>
                  <a:pt x="20165" y="4564"/>
                  <a:pt x="20132" y="4494"/>
                  <a:pt x="20089" y="4494"/>
                </a:cubicBezTo>
                <a:cubicBezTo>
                  <a:pt x="20083" y="4494"/>
                  <a:pt x="20077" y="4496"/>
                  <a:pt x="20071" y="4499"/>
                </a:cubicBezTo>
                <a:cubicBezTo>
                  <a:pt x="20071" y="4511"/>
                  <a:pt x="20058" y="4511"/>
                  <a:pt x="20058" y="4511"/>
                </a:cubicBezTo>
                <a:cubicBezTo>
                  <a:pt x="20101" y="4479"/>
                  <a:pt x="20079" y="4418"/>
                  <a:pt x="20032" y="4418"/>
                </a:cubicBezTo>
                <a:cubicBezTo>
                  <a:pt x="20024" y="4418"/>
                  <a:pt x="20016" y="4420"/>
                  <a:pt x="20007" y="4423"/>
                </a:cubicBezTo>
                <a:cubicBezTo>
                  <a:pt x="19442" y="4750"/>
                  <a:pt x="18864" y="5052"/>
                  <a:pt x="18260" y="5316"/>
                </a:cubicBezTo>
                <a:cubicBezTo>
                  <a:pt x="18247" y="5303"/>
                  <a:pt x="18235" y="5290"/>
                  <a:pt x="18222" y="5290"/>
                </a:cubicBezTo>
                <a:cubicBezTo>
                  <a:pt x="18272" y="5265"/>
                  <a:pt x="18322" y="5253"/>
                  <a:pt x="18361" y="5228"/>
                </a:cubicBezTo>
                <a:cubicBezTo>
                  <a:pt x="18486" y="5178"/>
                  <a:pt x="18599" y="5114"/>
                  <a:pt x="18725" y="5064"/>
                </a:cubicBezTo>
                <a:cubicBezTo>
                  <a:pt x="18976" y="4926"/>
                  <a:pt x="19216" y="4800"/>
                  <a:pt x="19467" y="4675"/>
                </a:cubicBezTo>
                <a:cubicBezTo>
                  <a:pt x="19522" y="4653"/>
                  <a:pt x="19490" y="4582"/>
                  <a:pt x="19447" y="4582"/>
                </a:cubicBezTo>
                <a:cubicBezTo>
                  <a:pt x="19441" y="4582"/>
                  <a:pt x="19435" y="4583"/>
                  <a:pt x="19429" y="4586"/>
                </a:cubicBezTo>
                <a:cubicBezTo>
                  <a:pt x="19316" y="4643"/>
                  <a:pt x="19208" y="4700"/>
                  <a:pt x="19098" y="4756"/>
                </a:cubicBezTo>
                <a:lnTo>
                  <a:pt x="19098" y="4756"/>
                </a:lnTo>
                <a:cubicBezTo>
                  <a:pt x="19168" y="4718"/>
                  <a:pt x="19236" y="4677"/>
                  <a:pt x="19303" y="4636"/>
                </a:cubicBezTo>
                <a:cubicBezTo>
                  <a:pt x="19417" y="4586"/>
                  <a:pt x="19530" y="4549"/>
                  <a:pt x="19630" y="4499"/>
                </a:cubicBezTo>
                <a:cubicBezTo>
                  <a:pt x="20259" y="4247"/>
                  <a:pt x="20888" y="3957"/>
                  <a:pt x="21504" y="3681"/>
                </a:cubicBezTo>
                <a:cubicBezTo>
                  <a:pt x="21856" y="3530"/>
                  <a:pt x="22209" y="3379"/>
                  <a:pt x="22573" y="3228"/>
                </a:cubicBezTo>
                <a:cubicBezTo>
                  <a:pt x="22617" y="3206"/>
                  <a:pt x="22594" y="3136"/>
                  <a:pt x="22545" y="3136"/>
                </a:cubicBezTo>
                <a:cubicBezTo>
                  <a:pt x="22538" y="3136"/>
                  <a:pt x="22530" y="3137"/>
                  <a:pt x="22522" y="3141"/>
                </a:cubicBezTo>
                <a:cubicBezTo>
                  <a:pt x="21907" y="3392"/>
                  <a:pt x="21290" y="3669"/>
                  <a:pt x="20674" y="3945"/>
                </a:cubicBezTo>
                <a:cubicBezTo>
                  <a:pt x="20284" y="4121"/>
                  <a:pt x="19882" y="4297"/>
                  <a:pt x="19479" y="4460"/>
                </a:cubicBezTo>
                <a:cubicBezTo>
                  <a:pt x="19472" y="4445"/>
                  <a:pt x="19459" y="4434"/>
                  <a:pt x="19445" y="4434"/>
                </a:cubicBezTo>
                <a:cubicBezTo>
                  <a:pt x="19436" y="4434"/>
                  <a:pt x="19427" y="4439"/>
                  <a:pt x="19417" y="4448"/>
                </a:cubicBezTo>
                <a:cubicBezTo>
                  <a:pt x="19367" y="4474"/>
                  <a:pt x="19303" y="4511"/>
                  <a:pt x="19253" y="4549"/>
                </a:cubicBezTo>
                <a:cubicBezTo>
                  <a:pt x="19102" y="4599"/>
                  <a:pt x="18964" y="4662"/>
                  <a:pt x="18813" y="4712"/>
                </a:cubicBezTo>
                <a:cubicBezTo>
                  <a:pt x="18486" y="4826"/>
                  <a:pt x="18159" y="4951"/>
                  <a:pt x="17819" y="4977"/>
                </a:cubicBezTo>
                <a:cubicBezTo>
                  <a:pt x="17794" y="4963"/>
                  <a:pt x="17782" y="4951"/>
                  <a:pt x="17757" y="4926"/>
                </a:cubicBezTo>
                <a:cubicBezTo>
                  <a:pt x="18121" y="4901"/>
                  <a:pt x="18486" y="4813"/>
                  <a:pt x="18825" y="4650"/>
                </a:cubicBezTo>
                <a:cubicBezTo>
                  <a:pt x="18869" y="4627"/>
                  <a:pt x="18846" y="4557"/>
                  <a:pt x="18797" y="4557"/>
                </a:cubicBezTo>
                <a:cubicBezTo>
                  <a:pt x="18790" y="4557"/>
                  <a:pt x="18783" y="4558"/>
                  <a:pt x="18775" y="4561"/>
                </a:cubicBezTo>
                <a:cubicBezTo>
                  <a:pt x="18423" y="4737"/>
                  <a:pt x="18021" y="4826"/>
                  <a:pt x="17631" y="4838"/>
                </a:cubicBezTo>
                <a:cubicBezTo>
                  <a:pt x="17606" y="4826"/>
                  <a:pt x="17593" y="4813"/>
                  <a:pt x="17568" y="4800"/>
                </a:cubicBezTo>
                <a:cubicBezTo>
                  <a:pt x="17606" y="4787"/>
                  <a:pt x="17656" y="4787"/>
                  <a:pt x="17694" y="4775"/>
                </a:cubicBezTo>
                <a:cubicBezTo>
                  <a:pt x="17694" y="4787"/>
                  <a:pt x="17707" y="4800"/>
                  <a:pt x="17732" y="4800"/>
                </a:cubicBezTo>
                <a:cubicBezTo>
                  <a:pt x="18322" y="4775"/>
                  <a:pt x="18838" y="4460"/>
                  <a:pt x="19392" y="4259"/>
                </a:cubicBezTo>
                <a:cubicBezTo>
                  <a:pt x="19417" y="4259"/>
                  <a:pt x="19417" y="4247"/>
                  <a:pt x="19429" y="4234"/>
                </a:cubicBezTo>
                <a:cubicBezTo>
                  <a:pt x="19467" y="4209"/>
                  <a:pt x="19517" y="4197"/>
                  <a:pt x="19555" y="4172"/>
                </a:cubicBezTo>
                <a:cubicBezTo>
                  <a:pt x="19610" y="4150"/>
                  <a:pt x="19578" y="4079"/>
                  <a:pt x="19536" y="4079"/>
                </a:cubicBezTo>
                <a:cubicBezTo>
                  <a:pt x="19530" y="4079"/>
                  <a:pt x="19524" y="4080"/>
                  <a:pt x="19517" y="4083"/>
                </a:cubicBezTo>
                <a:cubicBezTo>
                  <a:pt x="18864" y="4373"/>
                  <a:pt x="18171" y="4586"/>
                  <a:pt x="17480" y="4725"/>
                </a:cubicBezTo>
                <a:lnTo>
                  <a:pt x="17467" y="4725"/>
                </a:lnTo>
                <a:cubicBezTo>
                  <a:pt x="17392" y="4675"/>
                  <a:pt x="17329" y="4636"/>
                  <a:pt x="17266" y="4599"/>
                </a:cubicBezTo>
                <a:cubicBezTo>
                  <a:pt x="17291" y="4599"/>
                  <a:pt x="17304" y="4586"/>
                  <a:pt x="17329" y="4586"/>
                </a:cubicBezTo>
                <a:cubicBezTo>
                  <a:pt x="17341" y="4611"/>
                  <a:pt x="17355" y="4624"/>
                  <a:pt x="17380" y="4624"/>
                </a:cubicBezTo>
                <a:cubicBezTo>
                  <a:pt x="18046" y="4486"/>
                  <a:pt x="18700" y="4310"/>
                  <a:pt x="19328" y="4096"/>
                </a:cubicBezTo>
                <a:cubicBezTo>
                  <a:pt x="19970" y="3882"/>
                  <a:pt x="20611" y="3644"/>
                  <a:pt x="21240" y="3379"/>
                </a:cubicBezTo>
                <a:cubicBezTo>
                  <a:pt x="21592" y="3241"/>
                  <a:pt x="21944" y="3090"/>
                  <a:pt x="22296" y="2951"/>
                </a:cubicBezTo>
                <a:cubicBezTo>
                  <a:pt x="22340" y="2929"/>
                  <a:pt x="22317" y="2859"/>
                  <a:pt x="22268" y="2859"/>
                </a:cubicBezTo>
                <a:cubicBezTo>
                  <a:pt x="22261" y="2859"/>
                  <a:pt x="22254" y="2861"/>
                  <a:pt x="22246" y="2864"/>
                </a:cubicBezTo>
                <a:cubicBezTo>
                  <a:pt x="21630" y="3115"/>
                  <a:pt x="21001" y="3379"/>
                  <a:pt x="20373" y="3618"/>
                </a:cubicBezTo>
                <a:cubicBezTo>
                  <a:pt x="19756" y="3857"/>
                  <a:pt x="19115" y="4071"/>
                  <a:pt x="18473" y="4259"/>
                </a:cubicBezTo>
                <a:cubicBezTo>
                  <a:pt x="18485" y="4227"/>
                  <a:pt x="18467" y="4194"/>
                  <a:pt x="18438" y="4194"/>
                </a:cubicBezTo>
                <a:cubicBezTo>
                  <a:pt x="18433" y="4194"/>
                  <a:pt x="18428" y="4195"/>
                  <a:pt x="18423" y="4197"/>
                </a:cubicBezTo>
                <a:cubicBezTo>
                  <a:pt x="18034" y="4335"/>
                  <a:pt x="17643" y="4435"/>
                  <a:pt x="17241" y="4499"/>
                </a:cubicBezTo>
                <a:cubicBezTo>
                  <a:pt x="18046" y="4247"/>
                  <a:pt x="21416" y="3127"/>
                  <a:pt x="22737" y="2512"/>
                </a:cubicBezTo>
                <a:cubicBezTo>
                  <a:pt x="23290" y="2247"/>
                  <a:pt x="23931" y="1958"/>
                  <a:pt x="24560" y="1669"/>
                </a:cubicBezTo>
                <a:cubicBezTo>
                  <a:pt x="25616" y="1191"/>
                  <a:pt x="26723" y="701"/>
                  <a:pt x="27364" y="336"/>
                </a:cubicBezTo>
                <a:cubicBezTo>
                  <a:pt x="27616" y="198"/>
                  <a:pt x="27879" y="123"/>
                  <a:pt x="28144" y="109"/>
                </a:cubicBezTo>
                <a:close/>
                <a:moveTo>
                  <a:pt x="1912" y="6447"/>
                </a:moveTo>
                <a:cubicBezTo>
                  <a:pt x="1812" y="6548"/>
                  <a:pt x="1698" y="6649"/>
                  <a:pt x="1597" y="6749"/>
                </a:cubicBezTo>
                <a:cubicBezTo>
                  <a:pt x="1585" y="6749"/>
                  <a:pt x="1585" y="6749"/>
                  <a:pt x="1572" y="6762"/>
                </a:cubicBezTo>
                <a:cubicBezTo>
                  <a:pt x="1560" y="6774"/>
                  <a:pt x="1547" y="6787"/>
                  <a:pt x="1547" y="6799"/>
                </a:cubicBezTo>
                <a:lnTo>
                  <a:pt x="1522" y="6774"/>
                </a:lnTo>
                <a:cubicBezTo>
                  <a:pt x="1648" y="6662"/>
                  <a:pt x="1786" y="6561"/>
                  <a:pt x="1912" y="6447"/>
                </a:cubicBezTo>
                <a:close/>
                <a:moveTo>
                  <a:pt x="20247" y="6234"/>
                </a:moveTo>
                <a:cubicBezTo>
                  <a:pt x="20209" y="6284"/>
                  <a:pt x="20171" y="6335"/>
                  <a:pt x="20133" y="6397"/>
                </a:cubicBezTo>
                <a:cubicBezTo>
                  <a:pt x="20071" y="6472"/>
                  <a:pt x="20007" y="6548"/>
                  <a:pt x="19957" y="6636"/>
                </a:cubicBezTo>
                <a:cubicBezTo>
                  <a:pt x="19932" y="6674"/>
                  <a:pt x="19907" y="6724"/>
                  <a:pt x="19882" y="6774"/>
                </a:cubicBezTo>
                <a:cubicBezTo>
                  <a:pt x="19856" y="6799"/>
                  <a:pt x="19844" y="6825"/>
                  <a:pt x="19870" y="6863"/>
                </a:cubicBezTo>
                <a:cubicBezTo>
                  <a:pt x="19870" y="6875"/>
                  <a:pt x="19870" y="6875"/>
                  <a:pt x="19856" y="6875"/>
                </a:cubicBezTo>
                <a:cubicBezTo>
                  <a:pt x="19831" y="6850"/>
                  <a:pt x="19806" y="6813"/>
                  <a:pt x="19781" y="6774"/>
                </a:cubicBezTo>
                <a:cubicBezTo>
                  <a:pt x="19932" y="6586"/>
                  <a:pt x="20083" y="6410"/>
                  <a:pt x="20247" y="6234"/>
                </a:cubicBezTo>
                <a:close/>
                <a:moveTo>
                  <a:pt x="239" y="6913"/>
                </a:moveTo>
                <a:lnTo>
                  <a:pt x="239" y="6913"/>
                </a:lnTo>
                <a:cubicBezTo>
                  <a:pt x="251" y="6935"/>
                  <a:pt x="261" y="6947"/>
                  <a:pt x="272" y="6966"/>
                </a:cubicBezTo>
                <a:lnTo>
                  <a:pt x="272" y="6966"/>
                </a:lnTo>
                <a:cubicBezTo>
                  <a:pt x="267" y="6963"/>
                  <a:pt x="260" y="6963"/>
                  <a:pt x="252" y="6963"/>
                </a:cubicBezTo>
                <a:cubicBezTo>
                  <a:pt x="252" y="6950"/>
                  <a:pt x="239" y="6925"/>
                  <a:pt x="239" y="6913"/>
                </a:cubicBezTo>
                <a:close/>
                <a:moveTo>
                  <a:pt x="20334" y="6422"/>
                </a:moveTo>
                <a:cubicBezTo>
                  <a:pt x="20183" y="6598"/>
                  <a:pt x="20058" y="6787"/>
                  <a:pt x="19945" y="6975"/>
                </a:cubicBezTo>
                <a:cubicBezTo>
                  <a:pt x="19932" y="6975"/>
                  <a:pt x="19932" y="6963"/>
                  <a:pt x="19920" y="6963"/>
                </a:cubicBezTo>
                <a:lnTo>
                  <a:pt x="19932" y="6950"/>
                </a:lnTo>
                <a:cubicBezTo>
                  <a:pt x="20058" y="6762"/>
                  <a:pt x="20183" y="6586"/>
                  <a:pt x="20334" y="6422"/>
                </a:cubicBezTo>
                <a:close/>
                <a:moveTo>
                  <a:pt x="277" y="7177"/>
                </a:moveTo>
                <a:cubicBezTo>
                  <a:pt x="290" y="7190"/>
                  <a:pt x="290" y="7202"/>
                  <a:pt x="303" y="7202"/>
                </a:cubicBezTo>
                <a:cubicBezTo>
                  <a:pt x="290" y="7215"/>
                  <a:pt x="290" y="7215"/>
                  <a:pt x="290" y="7227"/>
                </a:cubicBezTo>
                <a:cubicBezTo>
                  <a:pt x="277" y="7202"/>
                  <a:pt x="277" y="7190"/>
                  <a:pt x="277" y="7177"/>
                </a:cubicBezTo>
                <a:close/>
                <a:moveTo>
                  <a:pt x="696" y="7357"/>
                </a:moveTo>
                <a:cubicBezTo>
                  <a:pt x="707" y="7372"/>
                  <a:pt x="719" y="7386"/>
                  <a:pt x="730" y="7403"/>
                </a:cubicBezTo>
                <a:lnTo>
                  <a:pt x="717" y="7391"/>
                </a:lnTo>
                <a:cubicBezTo>
                  <a:pt x="709" y="7378"/>
                  <a:pt x="702" y="7367"/>
                  <a:pt x="696" y="7357"/>
                </a:cubicBezTo>
                <a:close/>
                <a:moveTo>
                  <a:pt x="290" y="7265"/>
                </a:moveTo>
                <a:cubicBezTo>
                  <a:pt x="340" y="7341"/>
                  <a:pt x="390" y="7403"/>
                  <a:pt x="440" y="7478"/>
                </a:cubicBezTo>
                <a:lnTo>
                  <a:pt x="290" y="7290"/>
                </a:lnTo>
                <a:lnTo>
                  <a:pt x="290" y="7265"/>
                </a:lnTo>
                <a:close/>
                <a:moveTo>
                  <a:pt x="328" y="7504"/>
                </a:moveTo>
                <a:lnTo>
                  <a:pt x="365" y="7542"/>
                </a:lnTo>
                <a:lnTo>
                  <a:pt x="340" y="7542"/>
                </a:lnTo>
                <a:cubicBezTo>
                  <a:pt x="340" y="7529"/>
                  <a:pt x="340" y="7517"/>
                  <a:pt x="328" y="7504"/>
                </a:cubicBezTo>
                <a:close/>
                <a:moveTo>
                  <a:pt x="29804" y="1305"/>
                </a:moveTo>
                <a:cubicBezTo>
                  <a:pt x="29816" y="1493"/>
                  <a:pt x="29779" y="1669"/>
                  <a:pt x="29678" y="1833"/>
                </a:cubicBezTo>
                <a:cubicBezTo>
                  <a:pt x="29427" y="2247"/>
                  <a:pt x="28823" y="2499"/>
                  <a:pt x="28345" y="2599"/>
                </a:cubicBezTo>
                <a:cubicBezTo>
                  <a:pt x="27251" y="2814"/>
                  <a:pt x="23755" y="4222"/>
                  <a:pt x="21944" y="5957"/>
                </a:cubicBezTo>
                <a:cubicBezTo>
                  <a:pt x="21102" y="6774"/>
                  <a:pt x="20599" y="7529"/>
                  <a:pt x="20448" y="7755"/>
                </a:cubicBezTo>
                <a:cubicBezTo>
                  <a:pt x="20322" y="7529"/>
                  <a:pt x="20171" y="7290"/>
                  <a:pt x="20007" y="7064"/>
                </a:cubicBezTo>
                <a:cubicBezTo>
                  <a:pt x="20800" y="5756"/>
                  <a:pt x="22460" y="4474"/>
                  <a:pt x="24811" y="3342"/>
                </a:cubicBezTo>
                <a:cubicBezTo>
                  <a:pt x="26345" y="2612"/>
                  <a:pt x="27742" y="2210"/>
                  <a:pt x="28572" y="1971"/>
                </a:cubicBezTo>
                <a:cubicBezTo>
                  <a:pt x="28860" y="1895"/>
                  <a:pt x="29075" y="1833"/>
                  <a:pt x="29238" y="1769"/>
                </a:cubicBezTo>
                <a:cubicBezTo>
                  <a:pt x="29539" y="1669"/>
                  <a:pt x="29741" y="1506"/>
                  <a:pt x="29804" y="1305"/>
                </a:cubicBezTo>
                <a:close/>
                <a:moveTo>
                  <a:pt x="415" y="7604"/>
                </a:moveTo>
                <a:cubicBezTo>
                  <a:pt x="504" y="7718"/>
                  <a:pt x="604" y="7831"/>
                  <a:pt x="705" y="7944"/>
                </a:cubicBezTo>
                <a:cubicBezTo>
                  <a:pt x="692" y="7944"/>
                  <a:pt x="680" y="7944"/>
                  <a:pt x="680" y="7956"/>
                </a:cubicBezTo>
                <a:cubicBezTo>
                  <a:pt x="591" y="7844"/>
                  <a:pt x="504" y="7730"/>
                  <a:pt x="415" y="7604"/>
                </a:cubicBezTo>
                <a:close/>
                <a:moveTo>
                  <a:pt x="893" y="8233"/>
                </a:moveTo>
                <a:lnTo>
                  <a:pt x="1007" y="8347"/>
                </a:lnTo>
                <a:cubicBezTo>
                  <a:pt x="1007" y="8347"/>
                  <a:pt x="1007" y="8359"/>
                  <a:pt x="994" y="8359"/>
                </a:cubicBezTo>
                <a:cubicBezTo>
                  <a:pt x="969" y="8322"/>
                  <a:pt x="931" y="8283"/>
                  <a:pt x="893" y="8233"/>
                </a:cubicBezTo>
                <a:close/>
                <a:moveTo>
                  <a:pt x="529" y="8296"/>
                </a:moveTo>
                <a:lnTo>
                  <a:pt x="529" y="8296"/>
                </a:lnTo>
                <a:cubicBezTo>
                  <a:pt x="566" y="8347"/>
                  <a:pt x="604" y="8384"/>
                  <a:pt x="642" y="8434"/>
                </a:cubicBezTo>
                <a:cubicBezTo>
                  <a:pt x="616" y="8409"/>
                  <a:pt x="579" y="8384"/>
                  <a:pt x="541" y="8359"/>
                </a:cubicBezTo>
                <a:cubicBezTo>
                  <a:pt x="541" y="8334"/>
                  <a:pt x="541" y="8322"/>
                  <a:pt x="529" y="8296"/>
                </a:cubicBezTo>
                <a:close/>
                <a:moveTo>
                  <a:pt x="15566" y="8260"/>
                </a:moveTo>
                <a:cubicBezTo>
                  <a:pt x="15529" y="8260"/>
                  <a:pt x="15489" y="8307"/>
                  <a:pt x="15519" y="8347"/>
                </a:cubicBezTo>
                <a:cubicBezTo>
                  <a:pt x="15644" y="8459"/>
                  <a:pt x="15770" y="8585"/>
                  <a:pt x="15896" y="8699"/>
                </a:cubicBezTo>
                <a:cubicBezTo>
                  <a:pt x="15907" y="8707"/>
                  <a:pt x="15918" y="8710"/>
                  <a:pt x="15929" y="8710"/>
                </a:cubicBezTo>
                <a:cubicBezTo>
                  <a:pt x="15968" y="8710"/>
                  <a:pt x="16000" y="8665"/>
                  <a:pt x="15971" y="8635"/>
                </a:cubicBezTo>
                <a:cubicBezTo>
                  <a:pt x="15846" y="8510"/>
                  <a:pt x="15720" y="8397"/>
                  <a:pt x="15594" y="8271"/>
                </a:cubicBezTo>
                <a:cubicBezTo>
                  <a:pt x="15586" y="8263"/>
                  <a:pt x="15576" y="8260"/>
                  <a:pt x="15566" y="8260"/>
                </a:cubicBezTo>
                <a:close/>
                <a:moveTo>
                  <a:pt x="931" y="9302"/>
                </a:moveTo>
                <a:cubicBezTo>
                  <a:pt x="943" y="9314"/>
                  <a:pt x="943" y="9328"/>
                  <a:pt x="956" y="9340"/>
                </a:cubicBezTo>
                <a:lnTo>
                  <a:pt x="943" y="9340"/>
                </a:lnTo>
                <a:cubicBezTo>
                  <a:pt x="943" y="9328"/>
                  <a:pt x="931" y="9314"/>
                  <a:pt x="931" y="9302"/>
                </a:cubicBezTo>
                <a:close/>
                <a:moveTo>
                  <a:pt x="1158" y="9730"/>
                </a:moveTo>
                <a:lnTo>
                  <a:pt x="1158" y="9730"/>
                </a:lnTo>
                <a:cubicBezTo>
                  <a:pt x="1220" y="9805"/>
                  <a:pt x="1283" y="9868"/>
                  <a:pt x="1359" y="9943"/>
                </a:cubicBezTo>
                <a:cubicBezTo>
                  <a:pt x="1346" y="9943"/>
                  <a:pt x="1334" y="9943"/>
                  <a:pt x="1334" y="9956"/>
                </a:cubicBezTo>
                <a:lnTo>
                  <a:pt x="1233" y="9856"/>
                </a:lnTo>
                <a:lnTo>
                  <a:pt x="1233" y="9843"/>
                </a:lnTo>
                <a:lnTo>
                  <a:pt x="1158" y="9730"/>
                </a:lnTo>
                <a:close/>
                <a:moveTo>
                  <a:pt x="17643" y="9040"/>
                </a:moveTo>
                <a:cubicBezTo>
                  <a:pt x="17611" y="9040"/>
                  <a:pt x="17576" y="9071"/>
                  <a:pt x="17593" y="9113"/>
                </a:cubicBezTo>
                <a:cubicBezTo>
                  <a:pt x="17707" y="9378"/>
                  <a:pt x="17807" y="9655"/>
                  <a:pt x="17870" y="9931"/>
                </a:cubicBezTo>
                <a:cubicBezTo>
                  <a:pt x="17875" y="9957"/>
                  <a:pt x="17894" y="9968"/>
                  <a:pt x="17912" y="9968"/>
                </a:cubicBezTo>
                <a:cubicBezTo>
                  <a:pt x="17939" y="9968"/>
                  <a:pt x="17965" y="9947"/>
                  <a:pt x="17958" y="9918"/>
                </a:cubicBezTo>
                <a:cubicBezTo>
                  <a:pt x="17895" y="9616"/>
                  <a:pt x="17807" y="9340"/>
                  <a:pt x="17681" y="9063"/>
                </a:cubicBezTo>
                <a:cubicBezTo>
                  <a:pt x="17673" y="9047"/>
                  <a:pt x="17659" y="9040"/>
                  <a:pt x="17643" y="9040"/>
                </a:cubicBezTo>
                <a:close/>
                <a:moveTo>
                  <a:pt x="1622" y="10396"/>
                </a:moveTo>
                <a:lnTo>
                  <a:pt x="1636" y="10409"/>
                </a:lnTo>
                <a:lnTo>
                  <a:pt x="1636" y="10409"/>
                </a:lnTo>
                <a:cubicBezTo>
                  <a:pt x="1636" y="10409"/>
                  <a:pt x="1622" y="10409"/>
                  <a:pt x="1622" y="10396"/>
                </a:cubicBezTo>
                <a:close/>
                <a:moveTo>
                  <a:pt x="1636" y="10409"/>
                </a:moveTo>
                <a:lnTo>
                  <a:pt x="1661" y="10434"/>
                </a:lnTo>
                <a:lnTo>
                  <a:pt x="1648" y="10434"/>
                </a:lnTo>
                <a:cubicBezTo>
                  <a:pt x="1648" y="10421"/>
                  <a:pt x="1636" y="10421"/>
                  <a:pt x="1636" y="10409"/>
                </a:cubicBezTo>
                <a:close/>
                <a:moveTo>
                  <a:pt x="20259" y="10409"/>
                </a:moveTo>
                <a:cubicBezTo>
                  <a:pt x="20259" y="10421"/>
                  <a:pt x="20272" y="10446"/>
                  <a:pt x="20272" y="10471"/>
                </a:cubicBezTo>
                <a:cubicBezTo>
                  <a:pt x="20272" y="10497"/>
                  <a:pt x="20284" y="10497"/>
                  <a:pt x="20309" y="10510"/>
                </a:cubicBezTo>
                <a:cubicBezTo>
                  <a:pt x="20284" y="10547"/>
                  <a:pt x="20272" y="10585"/>
                  <a:pt x="20259" y="10610"/>
                </a:cubicBezTo>
                <a:lnTo>
                  <a:pt x="20259" y="10409"/>
                </a:lnTo>
                <a:close/>
                <a:moveTo>
                  <a:pt x="2113" y="10823"/>
                </a:moveTo>
                <a:lnTo>
                  <a:pt x="2264" y="10937"/>
                </a:lnTo>
                <a:cubicBezTo>
                  <a:pt x="2276" y="10949"/>
                  <a:pt x="2289" y="10949"/>
                  <a:pt x="2302" y="10949"/>
                </a:cubicBezTo>
                <a:lnTo>
                  <a:pt x="2365" y="11013"/>
                </a:lnTo>
                <a:cubicBezTo>
                  <a:pt x="2377" y="11025"/>
                  <a:pt x="2390" y="11025"/>
                  <a:pt x="2402" y="11025"/>
                </a:cubicBezTo>
                <a:cubicBezTo>
                  <a:pt x="2427" y="11050"/>
                  <a:pt x="2452" y="11063"/>
                  <a:pt x="2478" y="11088"/>
                </a:cubicBezTo>
                <a:cubicBezTo>
                  <a:pt x="2466" y="11100"/>
                  <a:pt x="2466" y="11113"/>
                  <a:pt x="2466" y="11125"/>
                </a:cubicBezTo>
                <a:cubicBezTo>
                  <a:pt x="2352" y="11025"/>
                  <a:pt x="2226" y="10924"/>
                  <a:pt x="2113" y="10823"/>
                </a:cubicBezTo>
                <a:close/>
                <a:moveTo>
                  <a:pt x="19856" y="11025"/>
                </a:moveTo>
                <a:cubicBezTo>
                  <a:pt x="19856" y="11050"/>
                  <a:pt x="19870" y="11075"/>
                  <a:pt x="19882" y="11113"/>
                </a:cubicBezTo>
                <a:cubicBezTo>
                  <a:pt x="19882" y="11113"/>
                  <a:pt x="19895" y="11125"/>
                  <a:pt x="19907" y="11125"/>
                </a:cubicBezTo>
                <a:cubicBezTo>
                  <a:pt x="19870" y="11164"/>
                  <a:pt x="19844" y="11201"/>
                  <a:pt x="19806" y="11226"/>
                </a:cubicBezTo>
                <a:lnTo>
                  <a:pt x="19806" y="11150"/>
                </a:lnTo>
                <a:cubicBezTo>
                  <a:pt x="19819" y="11150"/>
                  <a:pt x="19831" y="11138"/>
                  <a:pt x="19844" y="11125"/>
                </a:cubicBezTo>
                <a:cubicBezTo>
                  <a:pt x="19844" y="11088"/>
                  <a:pt x="19856" y="11050"/>
                  <a:pt x="19856" y="11025"/>
                </a:cubicBezTo>
                <a:close/>
                <a:moveTo>
                  <a:pt x="2050" y="10535"/>
                </a:moveTo>
                <a:cubicBezTo>
                  <a:pt x="2264" y="10736"/>
                  <a:pt x="2478" y="10937"/>
                  <a:pt x="2704" y="11138"/>
                </a:cubicBezTo>
                <a:cubicBezTo>
                  <a:pt x="2779" y="11189"/>
                  <a:pt x="2855" y="11251"/>
                  <a:pt x="2930" y="11314"/>
                </a:cubicBezTo>
                <a:cubicBezTo>
                  <a:pt x="2729" y="11176"/>
                  <a:pt x="2553" y="11025"/>
                  <a:pt x="2365" y="10874"/>
                </a:cubicBezTo>
                <a:cubicBezTo>
                  <a:pt x="2264" y="10761"/>
                  <a:pt x="2151" y="10647"/>
                  <a:pt x="2038" y="10547"/>
                </a:cubicBezTo>
                <a:cubicBezTo>
                  <a:pt x="2038" y="10535"/>
                  <a:pt x="2050" y="10535"/>
                  <a:pt x="2050" y="10535"/>
                </a:cubicBezTo>
                <a:close/>
                <a:moveTo>
                  <a:pt x="17002" y="11113"/>
                </a:moveTo>
                <a:cubicBezTo>
                  <a:pt x="16285" y="11138"/>
                  <a:pt x="15581" y="11176"/>
                  <a:pt x="14865" y="11251"/>
                </a:cubicBezTo>
                <a:cubicBezTo>
                  <a:pt x="14801" y="11251"/>
                  <a:pt x="14801" y="11352"/>
                  <a:pt x="14865" y="11352"/>
                </a:cubicBezTo>
                <a:cubicBezTo>
                  <a:pt x="15569" y="11276"/>
                  <a:pt x="16285" y="11239"/>
                  <a:pt x="16989" y="11214"/>
                </a:cubicBezTo>
                <a:cubicBezTo>
                  <a:pt x="17053" y="11214"/>
                  <a:pt x="17065" y="11113"/>
                  <a:pt x="17002" y="11113"/>
                </a:cubicBezTo>
                <a:close/>
                <a:moveTo>
                  <a:pt x="19102" y="9767"/>
                </a:moveTo>
                <a:lnTo>
                  <a:pt x="19102" y="9767"/>
                </a:lnTo>
                <a:cubicBezTo>
                  <a:pt x="19429" y="10283"/>
                  <a:pt x="19543" y="10924"/>
                  <a:pt x="19367" y="11528"/>
                </a:cubicBezTo>
                <a:cubicBezTo>
                  <a:pt x="19367" y="11541"/>
                  <a:pt x="19379" y="11553"/>
                  <a:pt x="19392" y="11566"/>
                </a:cubicBezTo>
                <a:cubicBezTo>
                  <a:pt x="19341" y="11603"/>
                  <a:pt x="19291" y="11628"/>
                  <a:pt x="19253" y="11653"/>
                </a:cubicBezTo>
                <a:cubicBezTo>
                  <a:pt x="19392" y="11276"/>
                  <a:pt x="19379" y="10862"/>
                  <a:pt x="19367" y="10459"/>
                </a:cubicBezTo>
                <a:cubicBezTo>
                  <a:pt x="19367" y="10428"/>
                  <a:pt x="19341" y="10412"/>
                  <a:pt x="19316" y="10412"/>
                </a:cubicBezTo>
                <a:cubicBezTo>
                  <a:pt x="19291" y="10412"/>
                  <a:pt x="19266" y="10428"/>
                  <a:pt x="19266" y="10459"/>
                </a:cubicBezTo>
                <a:lnTo>
                  <a:pt x="19266" y="10597"/>
                </a:lnTo>
                <a:cubicBezTo>
                  <a:pt x="19241" y="10308"/>
                  <a:pt x="19191" y="10032"/>
                  <a:pt x="19102" y="9767"/>
                </a:cubicBezTo>
                <a:close/>
                <a:moveTo>
                  <a:pt x="19040" y="11301"/>
                </a:moveTo>
                <a:lnTo>
                  <a:pt x="19040" y="11301"/>
                </a:lnTo>
                <a:cubicBezTo>
                  <a:pt x="19052" y="11440"/>
                  <a:pt x="19014" y="11591"/>
                  <a:pt x="18951" y="11717"/>
                </a:cubicBezTo>
                <a:cubicBezTo>
                  <a:pt x="18976" y="11578"/>
                  <a:pt x="19014" y="11440"/>
                  <a:pt x="19040" y="11301"/>
                </a:cubicBezTo>
                <a:close/>
                <a:moveTo>
                  <a:pt x="18423" y="11679"/>
                </a:moveTo>
                <a:lnTo>
                  <a:pt x="18398" y="11737"/>
                </a:lnTo>
                <a:lnTo>
                  <a:pt x="18398" y="11737"/>
                </a:lnTo>
                <a:cubicBezTo>
                  <a:pt x="18399" y="11715"/>
                  <a:pt x="18412" y="11702"/>
                  <a:pt x="18423" y="11679"/>
                </a:cubicBezTo>
                <a:close/>
                <a:moveTo>
                  <a:pt x="16937" y="11678"/>
                </a:moveTo>
                <a:cubicBezTo>
                  <a:pt x="16934" y="11678"/>
                  <a:pt x="16931" y="11678"/>
                  <a:pt x="16927" y="11679"/>
                </a:cubicBezTo>
                <a:cubicBezTo>
                  <a:pt x="16147" y="11704"/>
                  <a:pt x="15380" y="11717"/>
                  <a:pt x="14600" y="11742"/>
                </a:cubicBezTo>
                <a:cubicBezTo>
                  <a:pt x="14538" y="11754"/>
                  <a:pt x="14538" y="11843"/>
                  <a:pt x="14600" y="11843"/>
                </a:cubicBezTo>
                <a:cubicBezTo>
                  <a:pt x="15380" y="11817"/>
                  <a:pt x="16147" y="11792"/>
                  <a:pt x="16927" y="11767"/>
                </a:cubicBezTo>
                <a:cubicBezTo>
                  <a:pt x="16986" y="11767"/>
                  <a:pt x="16989" y="11678"/>
                  <a:pt x="16937" y="11678"/>
                </a:cubicBezTo>
                <a:close/>
                <a:moveTo>
                  <a:pt x="18838" y="11754"/>
                </a:moveTo>
                <a:lnTo>
                  <a:pt x="18838" y="11754"/>
                </a:lnTo>
                <a:cubicBezTo>
                  <a:pt x="18825" y="11792"/>
                  <a:pt x="18813" y="11830"/>
                  <a:pt x="18813" y="11855"/>
                </a:cubicBezTo>
                <a:lnTo>
                  <a:pt x="18813" y="11893"/>
                </a:lnTo>
                <a:lnTo>
                  <a:pt x="18788" y="11893"/>
                </a:lnTo>
                <a:cubicBezTo>
                  <a:pt x="18800" y="11855"/>
                  <a:pt x="18813" y="11804"/>
                  <a:pt x="18838" y="11754"/>
                </a:cubicBezTo>
                <a:close/>
                <a:moveTo>
                  <a:pt x="18391" y="11754"/>
                </a:moveTo>
                <a:lnTo>
                  <a:pt x="18310" y="11943"/>
                </a:lnTo>
                <a:cubicBezTo>
                  <a:pt x="18334" y="11884"/>
                  <a:pt x="18357" y="11814"/>
                  <a:pt x="18391" y="11754"/>
                </a:cubicBezTo>
                <a:close/>
                <a:moveTo>
                  <a:pt x="2994" y="11616"/>
                </a:moveTo>
                <a:cubicBezTo>
                  <a:pt x="3081" y="11667"/>
                  <a:pt x="3170" y="11729"/>
                  <a:pt x="3257" y="11792"/>
                </a:cubicBezTo>
                <a:cubicBezTo>
                  <a:pt x="3358" y="11868"/>
                  <a:pt x="3446" y="11955"/>
                  <a:pt x="3547" y="12031"/>
                </a:cubicBezTo>
                <a:cubicBezTo>
                  <a:pt x="3522" y="12019"/>
                  <a:pt x="3509" y="12006"/>
                  <a:pt x="3484" y="11993"/>
                </a:cubicBezTo>
                <a:cubicBezTo>
                  <a:pt x="3458" y="11968"/>
                  <a:pt x="3433" y="11955"/>
                  <a:pt x="3408" y="11943"/>
                </a:cubicBezTo>
                <a:cubicBezTo>
                  <a:pt x="3270" y="11830"/>
                  <a:pt x="3131" y="11729"/>
                  <a:pt x="2994" y="11616"/>
                </a:cubicBezTo>
                <a:close/>
                <a:moveTo>
                  <a:pt x="4653" y="11758"/>
                </a:moveTo>
                <a:cubicBezTo>
                  <a:pt x="4639" y="11758"/>
                  <a:pt x="4623" y="11765"/>
                  <a:pt x="4615" y="11779"/>
                </a:cubicBezTo>
                <a:cubicBezTo>
                  <a:pt x="4603" y="11804"/>
                  <a:pt x="4603" y="11830"/>
                  <a:pt x="4628" y="11843"/>
                </a:cubicBezTo>
                <a:lnTo>
                  <a:pt x="4930" y="12031"/>
                </a:lnTo>
                <a:cubicBezTo>
                  <a:pt x="4937" y="12034"/>
                  <a:pt x="4944" y="12036"/>
                  <a:pt x="4950" y="12036"/>
                </a:cubicBezTo>
                <a:cubicBezTo>
                  <a:pt x="4968" y="12036"/>
                  <a:pt x="4984" y="12024"/>
                  <a:pt x="4993" y="12006"/>
                </a:cubicBezTo>
                <a:cubicBezTo>
                  <a:pt x="5018" y="11993"/>
                  <a:pt x="5006" y="11955"/>
                  <a:pt x="4981" y="11943"/>
                </a:cubicBezTo>
                <a:cubicBezTo>
                  <a:pt x="4880" y="11880"/>
                  <a:pt x="4779" y="11817"/>
                  <a:pt x="4679" y="11767"/>
                </a:cubicBezTo>
                <a:cubicBezTo>
                  <a:pt x="4673" y="11762"/>
                  <a:pt x="4664" y="11758"/>
                  <a:pt x="4653" y="11758"/>
                </a:cubicBezTo>
                <a:close/>
                <a:moveTo>
                  <a:pt x="18524" y="11880"/>
                </a:moveTo>
                <a:lnTo>
                  <a:pt x="18524" y="11880"/>
                </a:lnTo>
                <a:cubicBezTo>
                  <a:pt x="18524" y="11918"/>
                  <a:pt x="18511" y="11955"/>
                  <a:pt x="18498" y="11980"/>
                </a:cubicBezTo>
                <a:cubicBezTo>
                  <a:pt x="18498" y="11993"/>
                  <a:pt x="18498" y="12006"/>
                  <a:pt x="18511" y="12019"/>
                </a:cubicBezTo>
                <a:cubicBezTo>
                  <a:pt x="18448" y="12031"/>
                  <a:pt x="18398" y="12056"/>
                  <a:pt x="18335" y="12069"/>
                </a:cubicBezTo>
                <a:cubicBezTo>
                  <a:pt x="18361" y="12044"/>
                  <a:pt x="18373" y="12019"/>
                  <a:pt x="18386" y="11993"/>
                </a:cubicBezTo>
                <a:cubicBezTo>
                  <a:pt x="18393" y="12015"/>
                  <a:pt x="18413" y="12029"/>
                  <a:pt x="18433" y="12029"/>
                </a:cubicBezTo>
                <a:cubicBezTo>
                  <a:pt x="18448" y="12029"/>
                  <a:pt x="18463" y="12022"/>
                  <a:pt x="18473" y="12006"/>
                </a:cubicBezTo>
                <a:cubicBezTo>
                  <a:pt x="18486" y="11968"/>
                  <a:pt x="18511" y="11918"/>
                  <a:pt x="18524" y="11880"/>
                </a:cubicBezTo>
                <a:close/>
                <a:moveTo>
                  <a:pt x="18046" y="11717"/>
                </a:moveTo>
                <a:cubicBezTo>
                  <a:pt x="18008" y="11855"/>
                  <a:pt x="17983" y="11993"/>
                  <a:pt x="17908" y="12119"/>
                </a:cubicBezTo>
                <a:cubicBezTo>
                  <a:pt x="17883" y="12156"/>
                  <a:pt x="17908" y="12182"/>
                  <a:pt x="17933" y="12195"/>
                </a:cubicBezTo>
                <a:cubicBezTo>
                  <a:pt x="17895" y="12207"/>
                  <a:pt x="17844" y="12220"/>
                  <a:pt x="17794" y="12232"/>
                </a:cubicBezTo>
                <a:cubicBezTo>
                  <a:pt x="17908" y="12069"/>
                  <a:pt x="17983" y="11905"/>
                  <a:pt x="18046" y="11717"/>
                </a:cubicBezTo>
                <a:close/>
                <a:moveTo>
                  <a:pt x="17516" y="10518"/>
                </a:moveTo>
                <a:cubicBezTo>
                  <a:pt x="17484" y="10518"/>
                  <a:pt x="17450" y="10551"/>
                  <a:pt x="17467" y="10585"/>
                </a:cubicBezTo>
                <a:cubicBezTo>
                  <a:pt x="17732" y="11113"/>
                  <a:pt x="17543" y="11704"/>
                  <a:pt x="17380" y="12220"/>
                </a:cubicBezTo>
                <a:cubicBezTo>
                  <a:pt x="17364" y="12259"/>
                  <a:pt x="17398" y="12284"/>
                  <a:pt x="17429" y="12284"/>
                </a:cubicBezTo>
                <a:cubicBezTo>
                  <a:pt x="17446" y="12284"/>
                  <a:pt x="17463" y="12276"/>
                  <a:pt x="17467" y="12257"/>
                </a:cubicBezTo>
                <a:cubicBezTo>
                  <a:pt x="17643" y="11704"/>
                  <a:pt x="17832" y="11088"/>
                  <a:pt x="17556" y="10547"/>
                </a:cubicBezTo>
                <a:cubicBezTo>
                  <a:pt x="17547" y="10526"/>
                  <a:pt x="17532" y="10518"/>
                  <a:pt x="17516" y="10518"/>
                </a:cubicBezTo>
                <a:close/>
                <a:moveTo>
                  <a:pt x="6656" y="1541"/>
                </a:moveTo>
                <a:cubicBezTo>
                  <a:pt x="6840" y="1541"/>
                  <a:pt x="7020" y="1546"/>
                  <a:pt x="7194" y="1556"/>
                </a:cubicBezTo>
                <a:cubicBezTo>
                  <a:pt x="11708" y="1795"/>
                  <a:pt x="16097" y="4448"/>
                  <a:pt x="16134" y="4474"/>
                </a:cubicBezTo>
                <a:cubicBezTo>
                  <a:pt x="16147" y="4474"/>
                  <a:pt x="16223" y="4524"/>
                  <a:pt x="16361" y="4611"/>
                </a:cubicBezTo>
                <a:cubicBezTo>
                  <a:pt x="17304" y="5203"/>
                  <a:pt x="20901" y="7629"/>
                  <a:pt x="20435" y="10082"/>
                </a:cubicBezTo>
                <a:cubicBezTo>
                  <a:pt x="20423" y="10019"/>
                  <a:pt x="20410" y="9968"/>
                  <a:pt x="20398" y="9906"/>
                </a:cubicBezTo>
                <a:cubicBezTo>
                  <a:pt x="20423" y="9906"/>
                  <a:pt x="20435" y="9893"/>
                  <a:pt x="20435" y="9868"/>
                </a:cubicBezTo>
                <a:cubicBezTo>
                  <a:pt x="20485" y="9541"/>
                  <a:pt x="20448" y="9202"/>
                  <a:pt x="20322" y="8900"/>
                </a:cubicBezTo>
                <a:cubicBezTo>
                  <a:pt x="20314" y="8879"/>
                  <a:pt x="20298" y="8870"/>
                  <a:pt x="20282" y="8870"/>
                </a:cubicBezTo>
                <a:cubicBezTo>
                  <a:pt x="20251" y="8870"/>
                  <a:pt x="20217" y="8904"/>
                  <a:pt x="20234" y="8937"/>
                </a:cubicBezTo>
                <a:cubicBezTo>
                  <a:pt x="20334" y="9189"/>
                  <a:pt x="20373" y="9440"/>
                  <a:pt x="20359" y="9705"/>
                </a:cubicBezTo>
                <a:cubicBezTo>
                  <a:pt x="20297" y="9478"/>
                  <a:pt x="20209" y="9252"/>
                  <a:pt x="20096" y="9038"/>
                </a:cubicBezTo>
                <a:cubicBezTo>
                  <a:pt x="20088" y="9022"/>
                  <a:pt x="20073" y="9015"/>
                  <a:pt x="20058" y="9015"/>
                </a:cubicBezTo>
                <a:cubicBezTo>
                  <a:pt x="20026" y="9015"/>
                  <a:pt x="19990" y="9046"/>
                  <a:pt x="20007" y="9088"/>
                </a:cubicBezTo>
                <a:cubicBezTo>
                  <a:pt x="20209" y="9453"/>
                  <a:pt x="20322" y="9843"/>
                  <a:pt x="20347" y="10258"/>
                </a:cubicBezTo>
                <a:cubicBezTo>
                  <a:pt x="20359" y="10283"/>
                  <a:pt x="20359" y="10295"/>
                  <a:pt x="20373" y="10295"/>
                </a:cubicBezTo>
                <a:lnTo>
                  <a:pt x="20373" y="10308"/>
                </a:lnTo>
                <a:cubicBezTo>
                  <a:pt x="20373" y="10334"/>
                  <a:pt x="20359" y="10359"/>
                  <a:pt x="20347" y="10384"/>
                </a:cubicBezTo>
                <a:cubicBezTo>
                  <a:pt x="20309" y="10195"/>
                  <a:pt x="20259" y="10019"/>
                  <a:pt x="20209" y="9843"/>
                </a:cubicBezTo>
                <a:cubicBezTo>
                  <a:pt x="20209" y="9843"/>
                  <a:pt x="20197" y="9843"/>
                  <a:pt x="20197" y="9831"/>
                </a:cubicBezTo>
                <a:cubicBezTo>
                  <a:pt x="20183" y="9780"/>
                  <a:pt x="20158" y="9730"/>
                  <a:pt x="20146" y="9667"/>
                </a:cubicBezTo>
                <a:cubicBezTo>
                  <a:pt x="20058" y="9403"/>
                  <a:pt x="19982" y="9151"/>
                  <a:pt x="19895" y="8887"/>
                </a:cubicBezTo>
                <a:cubicBezTo>
                  <a:pt x="19806" y="8635"/>
                  <a:pt x="19719" y="8397"/>
                  <a:pt x="19593" y="8158"/>
                </a:cubicBezTo>
                <a:cubicBezTo>
                  <a:pt x="19479" y="7944"/>
                  <a:pt x="19341" y="7743"/>
                  <a:pt x="19191" y="7554"/>
                </a:cubicBezTo>
                <a:cubicBezTo>
                  <a:pt x="19027" y="7328"/>
                  <a:pt x="18825" y="7126"/>
                  <a:pt x="18624" y="6925"/>
                </a:cubicBezTo>
                <a:cubicBezTo>
                  <a:pt x="18616" y="6917"/>
                  <a:pt x="18606" y="6914"/>
                  <a:pt x="18596" y="6914"/>
                </a:cubicBezTo>
                <a:cubicBezTo>
                  <a:pt x="18560" y="6914"/>
                  <a:pt x="18522" y="6959"/>
                  <a:pt x="18562" y="6989"/>
                </a:cubicBezTo>
                <a:cubicBezTo>
                  <a:pt x="18914" y="7341"/>
                  <a:pt x="19228" y="7718"/>
                  <a:pt x="19467" y="8145"/>
                </a:cubicBezTo>
                <a:cubicBezTo>
                  <a:pt x="19731" y="8598"/>
                  <a:pt x="19870" y="9113"/>
                  <a:pt x="20020" y="9616"/>
                </a:cubicBezTo>
                <a:cubicBezTo>
                  <a:pt x="20058" y="9705"/>
                  <a:pt x="20083" y="9780"/>
                  <a:pt x="20108" y="9868"/>
                </a:cubicBezTo>
                <a:cubicBezTo>
                  <a:pt x="20158" y="10158"/>
                  <a:pt x="20171" y="10434"/>
                  <a:pt x="20158" y="10723"/>
                </a:cubicBezTo>
                <a:cubicBezTo>
                  <a:pt x="20146" y="10736"/>
                  <a:pt x="20158" y="10761"/>
                  <a:pt x="20171" y="10761"/>
                </a:cubicBezTo>
                <a:cubicBezTo>
                  <a:pt x="20146" y="10811"/>
                  <a:pt x="20121" y="10849"/>
                  <a:pt x="20096" y="10899"/>
                </a:cubicBezTo>
                <a:cubicBezTo>
                  <a:pt x="20108" y="10635"/>
                  <a:pt x="20083" y="10371"/>
                  <a:pt x="20020" y="10107"/>
                </a:cubicBezTo>
                <a:cubicBezTo>
                  <a:pt x="20011" y="10089"/>
                  <a:pt x="19995" y="10077"/>
                  <a:pt x="19977" y="10077"/>
                </a:cubicBezTo>
                <a:cubicBezTo>
                  <a:pt x="19971" y="10077"/>
                  <a:pt x="19964" y="10079"/>
                  <a:pt x="19957" y="10082"/>
                </a:cubicBezTo>
                <a:cubicBezTo>
                  <a:pt x="19932" y="9981"/>
                  <a:pt x="19920" y="9881"/>
                  <a:pt x="19895" y="9780"/>
                </a:cubicBezTo>
                <a:cubicBezTo>
                  <a:pt x="19831" y="9465"/>
                  <a:pt x="19756" y="9151"/>
                  <a:pt x="19630" y="8862"/>
                </a:cubicBezTo>
                <a:cubicBezTo>
                  <a:pt x="19555" y="8699"/>
                  <a:pt x="19467" y="8548"/>
                  <a:pt x="19353" y="8409"/>
                </a:cubicBezTo>
                <a:cubicBezTo>
                  <a:pt x="19340" y="8396"/>
                  <a:pt x="19327" y="8391"/>
                  <a:pt x="19314" y="8391"/>
                </a:cubicBezTo>
                <a:cubicBezTo>
                  <a:pt x="19278" y="8391"/>
                  <a:pt x="19250" y="8435"/>
                  <a:pt x="19278" y="8472"/>
                </a:cubicBezTo>
                <a:cubicBezTo>
                  <a:pt x="19479" y="8711"/>
                  <a:pt x="19593" y="9001"/>
                  <a:pt x="19680" y="9302"/>
                </a:cubicBezTo>
                <a:cubicBezTo>
                  <a:pt x="19769" y="9604"/>
                  <a:pt x="19831" y="9918"/>
                  <a:pt x="19882" y="10233"/>
                </a:cubicBezTo>
                <a:cubicBezTo>
                  <a:pt x="19920" y="10409"/>
                  <a:pt x="19932" y="10597"/>
                  <a:pt x="19932" y="10786"/>
                </a:cubicBezTo>
                <a:cubicBezTo>
                  <a:pt x="19932" y="10825"/>
                  <a:pt x="19954" y="10841"/>
                  <a:pt x="19976" y="10841"/>
                </a:cubicBezTo>
                <a:cubicBezTo>
                  <a:pt x="19983" y="10841"/>
                  <a:pt x="19989" y="10839"/>
                  <a:pt x="19995" y="10837"/>
                </a:cubicBezTo>
                <a:lnTo>
                  <a:pt x="19995" y="10937"/>
                </a:lnTo>
                <a:cubicBezTo>
                  <a:pt x="19995" y="10962"/>
                  <a:pt x="20007" y="10974"/>
                  <a:pt x="20033" y="10974"/>
                </a:cubicBezTo>
                <a:cubicBezTo>
                  <a:pt x="20007" y="11000"/>
                  <a:pt x="19982" y="11038"/>
                  <a:pt x="19970" y="11063"/>
                </a:cubicBezTo>
                <a:lnTo>
                  <a:pt x="19970" y="11050"/>
                </a:lnTo>
                <a:cubicBezTo>
                  <a:pt x="19957" y="11038"/>
                  <a:pt x="19957" y="11025"/>
                  <a:pt x="19957" y="11013"/>
                </a:cubicBezTo>
                <a:lnTo>
                  <a:pt x="19957" y="10974"/>
                </a:lnTo>
                <a:cubicBezTo>
                  <a:pt x="19957" y="10962"/>
                  <a:pt x="19957" y="10949"/>
                  <a:pt x="19970" y="10937"/>
                </a:cubicBezTo>
                <a:cubicBezTo>
                  <a:pt x="19970" y="10912"/>
                  <a:pt x="19957" y="10887"/>
                  <a:pt x="19932" y="10887"/>
                </a:cubicBezTo>
                <a:cubicBezTo>
                  <a:pt x="19928" y="10883"/>
                  <a:pt x="19924" y="10881"/>
                  <a:pt x="19918" y="10881"/>
                </a:cubicBezTo>
                <a:cubicBezTo>
                  <a:pt x="19906" y="10881"/>
                  <a:pt x="19891" y="10890"/>
                  <a:pt x="19882" y="10899"/>
                </a:cubicBezTo>
                <a:cubicBezTo>
                  <a:pt x="19895" y="10837"/>
                  <a:pt x="19907" y="10786"/>
                  <a:pt x="19920" y="10736"/>
                </a:cubicBezTo>
                <a:cubicBezTo>
                  <a:pt x="19920" y="10711"/>
                  <a:pt x="19907" y="10686"/>
                  <a:pt x="19882" y="10673"/>
                </a:cubicBezTo>
                <a:lnTo>
                  <a:pt x="19844" y="10673"/>
                </a:lnTo>
                <a:cubicBezTo>
                  <a:pt x="19870" y="10195"/>
                  <a:pt x="19781" y="9705"/>
                  <a:pt x="19605" y="9252"/>
                </a:cubicBezTo>
                <a:cubicBezTo>
                  <a:pt x="19597" y="9231"/>
                  <a:pt x="19582" y="9223"/>
                  <a:pt x="19567" y="9223"/>
                </a:cubicBezTo>
                <a:cubicBezTo>
                  <a:pt x="19535" y="9223"/>
                  <a:pt x="19501" y="9260"/>
                  <a:pt x="19517" y="9302"/>
                </a:cubicBezTo>
                <a:cubicBezTo>
                  <a:pt x="19655" y="9655"/>
                  <a:pt x="19731" y="10032"/>
                  <a:pt x="19756" y="10409"/>
                </a:cubicBezTo>
                <a:cubicBezTo>
                  <a:pt x="19668" y="9868"/>
                  <a:pt x="19479" y="9340"/>
                  <a:pt x="19241" y="8850"/>
                </a:cubicBezTo>
                <a:cubicBezTo>
                  <a:pt x="18825" y="8032"/>
                  <a:pt x="18210" y="7328"/>
                  <a:pt x="17505" y="6749"/>
                </a:cubicBezTo>
                <a:cubicBezTo>
                  <a:pt x="17078" y="6397"/>
                  <a:pt x="16625" y="6095"/>
                  <a:pt x="16147" y="5832"/>
                </a:cubicBezTo>
                <a:cubicBezTo>
                  <a:pt x="16136" y="5825"/>
                  <a:pt x="16126" y="5822"/>
                  <a:pt x="16116" y="5822"/>
                </a:cubicBezTo>
                <a:cubicBezTo>
                  <a:pt x="16070" y="5822"/>
                  <a:pt x="16042" y="5886"/>
                  <a:pt x="16084" y="5907"/>
                </a:cubicBezTo>
                <a:cubicBezTo>
                  <a:pt x="16927" y="6372"/>
                  <a:pt x="17694" y="6950"/>
                  <a:pt x="18322" y="7668"/>
                </a:cubicBezTo>
                <a:cubicBezTo>
                  <a:pt x="18876" y="8308"/>
                  <a:pt x="19303" y="9063"/>
                  <a:pt x="19530" y="9881"/>
                </a:cubicBezTo>
                <a:cubicBezTo>
                  <a:pt x="19618" y="10195"/>
                  <a:pt x="19680" y="10522"/>
                  <a:pt x="19706" y="10849"/>
                </a:cubicBezTo>
                <a:cubicBezTo>
                  <a:pt x="19680" y="10773"/>
                  <a:pt x="19655" y="10698"/>
                  <a:pt x="19630" y="10635"/>
                </a:cubicBezTo>
                <a:cubicBezTo>
                  <a:pt x="19621" y="10617"/>
                  <a:pt x="19599" y="10605"/>
                  <a:pt x="19577" y="10605"/>
                </a:cubicBezTo>
                <a:cubicBezTo>
                  <a:pt x="19569" y="10605"/>
                  <a:pt x="19561" y="10607"/>
                  <a:pt x="19555" y="10610"/>
                </a:cubicBezTo>
                <a:cubicBezTo>
                  <a:pt x="19530" y="10622"/>
                  <a:pt x="19530" y="10647"/>
                  <a:pt x="19543" y="10673"/>
                </a:cubicBezTo>
                <a:cubicBezTo>
                  <a:pt x="19618" y="10887"/>
                  <a:pt x="19706" y="11125"/>
                  <a:pt x="19668" y="11352"/>
                </a:cubicBezTo>
                <a:cubicBezTo>
                  <a:pt x="19605" y="11402"/>
                  <a:pt x="19543" y="11465"/>
                  <a:pt x="19479" y="11503"/>
                </a:cubicBezTo>
                <a:cubicBezTo>
                  <a:pt x="19605" y="11025"/>
                  <a:pt x="19555" y="10497"/>
                  <a:pt x="19367" y="10032"/>
                </a:cubicBezTo>
                <a:cubicBezTo>
                  <a:pt x="19303" y="9893"/>
                  <a:pt x="19228" y="9767"/>
                  <a:pt x="19140" y="9655"/>
                </a:cubicBezTo>
                <a:cubicBezTo>
                  <a:pt x="19133" y="9633"/>
                  <a:pt x="19118" y="9624"/>
                  <a:pt x="19103" y="9624"/>
                </a:cubicBezTo>
                <a:cubicBezTo>
                  <a:pt x="19090" y="9624"/>
                  <a:pt x="19076" y="9630"/>
                  <a:pt x="19065" y="9641"/>
                </a:cubicBezTo>
                <a:cubicBezTo>
                  <a:pt x="19065" y="9629"/>
                  <a:pt x="19052" y="9616"/>
                  <a:pt x="19052" y="9616"/>
                </a:cubicBezTo>
                <a:cubicBezTo>
                  <a:pt x="18976" y="9403"/>
                  <a:pt x="18889" y="9202"/>
                  <a:pt x="18788" y="9001"/>
                </a:cubicBezTo>
                <a:cubicBezTo>
                  <a:pt x="18780" y="8984"/>
                  <a:pt x="18765" y="8977"/>
                  <a:pt x="18750" y="8977"/>
                </a:cubicBezTo>
                <a:cubicBezTo>
                  <a:pt x="18717" y="8977"/>
                  <a:pt x="18683" y="9008"/>
                  <a:pt x="18700" y="9051"/>
                </a:cubicBezTo>
                <a:cubicBezTo>
                  <a:pt x="18876" y="9378"/>
                  <a:pt x="19014" y="9742"/>
                  <a:pt x="19090" y="10107"/>
                </a:cubicBezTo>
                <a:cubicBezTo>
                  <a:pt x="19177" y="10471"/>
                  <a:pt x="19203" y="10837"/>
                  <a:pt x="19165" y="11201"/>
                </a:cubicBezTo>
                <a:cubicBezTo>
                  <a:pt x="19152" y="11239"/>
                  <a:pt x="19152" y="11276"/>
                  <a:pt x="19140" y="11314"/>
                </a:cubicBezTo>
                <a:lnTo>
                  <a:pt x="19140" y="11214"/>
                </a:lnTo>
                <a:cubicBezTo>
                  <a:pt x="19127" y="11189"/>
                  <a:pt x="19102" y="11176"/>
                  <a:pt x="19077" y="11176"/>
                </a:cubicBezTo>
                <a:lnTo>
                  <a:pt x="19152" y="10837"/>
                </a:lnTo>
                <a:cubicBezTo>
                  <a:pt x="19160" y="10805"/>
                  <a:pt x="19129" y="10778"/>
                  <a:pt x="19101" y="10778"/>
                </a:cubicBezTo>
                <a:cubicBezTo>
                  <a:pt x="19084" y="10778"/>
                  <a:pt x="19069" y="10788"/>
                  <a:pt x="19065" y="10811"/>
                </a:cubicBezTo>
                <a:cubicBezTo>
                  <a:pt x="19040" y="10935"/>
                  <a:pt x="19003" y="11046"/>
                  <a:pt x="18978" y="11169"/>
                </a:cubicBezTo>
                <a:lnTo>
                  <a:pt x="18978" y="11169"/>
                </a:lnTo>
                <a:cubicBezTo>
                  <a:pt x="18989" y="11109"/>
                  <a:pt x="18989" y="11047"/>
                  <a:pt x="18989" y="10974"/>
                </a:cubicBezTo>
                <a:cubicBezTo>
                  <a:pt x="19001" y="10887"/>
                  <a:pt x="19014" y="10798"/>
                  <a:pt x="19014" y="10698"/>
                </a:cubicBezTo>
                <a:cubicBezTo>
                  <a:pt x="19014" y="10686"/>
                  <a:pt x="19001" y="10673"/>
                  <a:pt x="18989" y="10661"/>
                </a:cubicBezTo>
                <a:cubicBezTo>
                  <a:pt x="18976" y="10434"/>
                  <a:pt x="18926" y="10208"/>
                  <a:pt x="18864" y="9994"/>
                </a:cubicBezTo>
                <a:cubicBezTo>
                  <a:pt x="18800" y="9817"/>
                  <a:pt x="18725" y="9655"/>
                  <a:pt x="18637" y="9504"/>
                </a:cubicBezTo>
                <a:cubicBezTo>
                  <a:pt x="18626" y="9489"/>
                  <a:pt x="18611" y="9483"/>
                  <a:pt x="18595" y="9483"/>
                </a:cubicBezTo>
                <a:cubicBezTo>
                  <a:pt x="18558" y="9483"/>
                  <a:pt x="18522" y="9518"/>
                  <a:pt x="18549" y="9554"/>
                </a:cubicBezTo>
                <a:cubicBezTo>
                  <a:pt x="18800" y="9968"/>
                  <a:pt x="18926" y="10471"/>
                  <a:pt x="18901" y="10962"/>
                </a:cubicBezTo>
                <a:cubicBezTo>
                  <a:pt x="18864" y="11251"/>
                  <a:pt x="18775" y="11541"/>
                  <a:pt x="18649" y="11817"/>
                </a:cubicBezTo>
                <a:cubicBezTo>
                  <a:pt x="18674" y="11679"/>
                  <a:pt x="18713" y="11553"/>
                  <a:pt x="18750" y="11427"/>
                </a:cubicBezTo>
                <a:cubicBezTo>
                  <a:pt x="18763" y="11402"/>
                  <a:pt x="18738" y="11377"/>
                  <a:pt x="18713" y="11377"/>
                </a:cubicBezTo>
                <a:cubicBezTo>
                  <a:pt x="18800" y="11025"/>
                  <a:pt x="18813" y="10661"/>
                  <a:pt x="18763" y="10295"/>
                </a:cubicBezTo>
                <a:cubicBezTo>
                  <a:pt x="18738" y="10132"/>
                  <a:pt x="18700" y="9968"/>
                  <a:pt x="18637" y="9817"/>
                </a:cubicBezTo>
                <a:cubicBezTo>
                  <a:pt x="18632" y="9792"/>
                  <a:pt x="18612" y="9781"/>
                  <a:pt x="18593" y="9781"/>
                </a:cubicBezTo>
                <a:cubicBezTo>
                  <a:pt x="18563" y="9781"/>
                  <a:pt x="18534" y="9805"/>
                  <a:pt x="18549" y="9843"/>
                </a:cubicBezTo>
                <a:cubicBezTo>
                  <a:pt x="18713" y="10334"/>
                  <a:pt x="18738" y="10874"/>
                  <a:pt x="18612" y="11377"/>
                </a:cubicBezTo>
                <a:cubicBezTo>
                  <a:pt x="18612" y="11352"/>
                  <a:pt x="18612" y="11326"/>
                  <a:pt x="18624" y="11301"/>
                </a:cubicBezTo>
                <a:lnTo>
                  <a:pt x="18624" y="11251"/>
                </a:lnTo>
                <a:cubicBezTo>
                  <a:pt x="18624" y="11226"/>
                  <a:pt x="18624" y="11214"/>
                  <a:pt x="18637" y="11189"/>
                </a:cubicBezTo>
                <a:cubicBezTo>
                  <a:pt x="18649" y="10862"/>
                  <a:pt x="18599" y="10535"/>
                  <a:pt x="18537" y="10220"/>
                </a:cubicBezTo>
                <a:cubicBezTo>
                  <a:pt x="18398" y="9591"/>
                  <a:pt x="18184" y="8988"/>
                  <a:pt x="17883" y="8422"/>
                </a:cubicBezTo>
                <a:cubicBezTo>
                  <a:pt x="17719" y="8095"/>
                  <a:pt x="17518" y="7793"/>
                  <a:pt x="17316" y="7504"/>
                </a:cubicBezTo>
                <a:cubicBezTo>
                  <a:pt x="17307" y="7491"/>
                  <a:pt x="17295" y="7485"/>
                  <a:pt x="17282" y="7485"/>
                </a:cubicBezTo>
                <a:cubicBezTo>
                  <a:pt x="17248" y="7485"/>
                  <a:pt x="17213" y="7530"/>
                  <a:pt x="17241" y="7567"/>
                </a:cubicBezTo>
                <a:cubicBezTo>
                  <a:pt x="17606" y="8070"/>
                  <a:pt x="17908" y="8623"/>
                  <a:pt x="18134" y="9202"/>
                </a:cubicBezTo>
                <a:cubicBezTo>
                  <a:pt x="18235" y="9491"/>
                  <a:pt x="18335" y="9792"/>
                  <a:pt x="18398" y="10094"/>
                </a:cubicBezTo>
                <a:cubicBezTo>
                  <a:pt x="18473" y="10396"/>
                  <a:pt x="18537" y="10711"/>
                  <a:pt x="18537" y="11025"/>
                </a:cubicBezTo>
                <a:cubicBezTo>
                  <a:pt x="18537" y="11113"/>
                  <a:pt x="18537" y="11201"/>
                  <a:pt x="18524" y="11276"/>
                </a:cubicBezTo>
                <a:cubicBezTo>
                  <a:pt x="18398" y="11541"/>
                  <a:pt x="18260" y="11792"/>
                  <a:pt x="18096" y="12044"/>
                </a:cubicBezTo>
                <a:cubicBezTo>
                  <a:pt x="18084" y="12069"/>
                  <a:pt x="18096" y="12094"/>
                  <a:pt x="18121" y="12106"/>
                </a:cubicBezTo>
                <a:cubicBezTo>
                  <a:pt x="18121" y="12119"/>
                  <a:pt x="18109" y="12131"/>
                  <a:pt x="18109" y="12144"/>
                </a:cubicBezTo>
                <a:cubicBezTo>
                  <a:pt x="18059" y="12156"/>
                  <a:pt x="18021" y="12170"/>
                  <a:pt x="17983" y="12182"/>
                </a:cubicBezTo>
                <a:lnTo>
                  <a:pt x="17983" y="12170"/>
                </a:lnTo>
                <a:cubicBezTo>
                  <a:pt x="17995" y="12170"/>
                  <a:pt x="17995" y="12170"/>
                  <a:pt x="17995" y="12156"/>
                </a:cubicBezTo>
                <a:cubicBezTo>
                  <a:pt x="17995" y="12156"/>
                  <a:pt x="18008" y="12156"/>
                  <a:pt x="18008" y="12144"/>
                </a:cubicBezTo>
                <a:cubicBezTo>
                  <a:pt x="18322" y="11704"/>
                  <a:pt x="18537" y="11113"/>
                  <a:pt x="18285" y="10597"/>
                </a:cubicBezTo>
                <a:cubicBezTo>
                  <a:pt x="18277" y="10576"/>
                  <a:pt x="18261" y="10568"/>
                  <a:pt x="18246" y="10568"/>
                </a:cubicBezTo>
                <a:cubicBezTo>
                  <a:pt x="18215" y="10568"/>
                  <a:pt x="18184" y="10602"/>
                  <a:pt x="18210" y="10635"/>
                </a:cubicBezTo>
                <a:cubicBezTo>
                  <a:pt x="18373" y="11000"/>
                  <a:pt x="18297" y="11390"/>
                  <a:pt x="18134" y="11742"/>
                </a:cubicBezTo>
                <a:cubicBezTo>
                  <a:pt x="18171" y="11591"/>
                  <a:pt x="18197" y="11440"/>
                  <a:pt x="18272" y="11301"/>
                </a:cubicBezTo>
                <a:cubicBezTo>
                  <a:pt x="18290" y="11266"/>
                  <a:pt x="18257" y="11230"/>
                  <a:pt x="18224" y="11230"/>
                </a:cubicBezTo>
                <a:cubicBezTo>
                  <a:pt x="18210" y="11230"/>
                  <a:pt x="18195" y="11236"/>
                  <a:pt x="18184" y="11251"/>
                </a:cubicBezTo>
                <a:cubicBezTo>
                  <a:pt x="18159" y="11301"/>
                  <a:pt x="18146" y="11340"/>
                  <a:pt x="18134" y="11390"/>
                </a:cubicBezTo>
                <a:cubicBezTo>
                  <a:pt x="18184" y="11125"/>
                  <a:pt x="18184" y="10849"/>
                  <a:pt x="18134" y="10585"/>
                </a:cubicBezTo>
                <a:cubicBezTo>
                  <a:pt x="18129" y="10559"/>
                  <a:pt x="18111" y="10548"/>
                  <a:pt x="18093" y="10548"/>
                </a:cubicBezTo>
                <a:cubicBezTo>
                  <a:pt x="18067" y="10548"/>
                  <a:pt x="18038" y="10572"/>
                  <a:pt x="18046" y="10610"/>
                </a:cubicBezTo>
                <a:cubicBezTo>
                  <a:pt x="18134" y="11176"/>
                  <a:pt x="17995" y="11779"/>
                  <a:pt x="17668" y="12245"/>
                </a:cubicBezTo>
                <a:lnTo>
                  <a:pt x="17668" y="12257"/>
                </a:lnTo>
                <a:cubicBezTo>
                  <a:pt x="17656" y="12270"/>
                  <a:pt x="17643" y="12270"/>
                  <a:pt x="17631" y="12270"/>
                </a:cubicBezTo>
                <a:cubicBezTo>
                  <a:pt x="17719" y="12170"/>
                  <a:pt x="17794" y="12056"/>
                  <a:pt x="17844" y="11918"/>
                </a:cubicBezTo>
                <a:cubicBezTo>
                  <a:pt x="17895" y="11754"/>
                  <a:pt x="17920" y="11566"/>
                  <a:pt x="17908" y="11390"/>
                </a:cubicBezTo>
                <a:cubicBezTo>
                  <a:pt x="17895" y="11038"/>
                  <a:pt x="17807" y="10686"/>
                  <a:pt x="17707" y="10346"/>
                </a:cubicBezTo>
                <a:cubicBezTo>
                  <a:pt x="17531" y="9680"/>
                  <a:pt x="17291" y="9038"/>
                  <a:pt x="16939" y="8447"/>
                </a:cubicBezTo>
                <a:cubicBezTo>
                  <a:pt x="16738" y="8120"/>
                  <a:pt x="16525" y="7805"/>
                  <a:pt x="16260" y="7517"/>
                </a:cubicBezTo>
                <a:cubicBezTo>
                  <a:pt x="16252" y="7509"/>
                  <a:pt x="16242" y="7505"/>
                  <a:pt x="16232" y="7505"/>
                </a:cubicBezTo>
                <a:cubicBezTo>
                  <a:pt x="16196" y="7505"/>
                  <a:pt x="16155" y="7553"/>
                  <a:pt x="16185" y="7592"/>
                </a:cubicBezTo>
                <a:cubicBezTo>
                  <a:pt x="16637" y="8070"/>
                  <a:pt x="16977" y="8648"/>
                  <a:pt x="17229" y="9252"/>
                </a:cubicBezTo>
                <a:cubicBezTo>
                  <a:pt x="17367" y="9554"/>
                  <a:pt x="17480" y="9881"/>
                  <a:pt x="17568" y="10195"/>
                </a:cubicBezTo>
                <a:cubicBezTo>
                  <a:pt x="17656" y="10522"/>
                  <a:pt x="17757" y="10849"/>
                  <a:pt x="17794" y="11189"/>
                </a:cubicBezTo>
                <a:cubicBezTo>
                  <a:pt x="17807" y="11276"/>
                  <a:pt x="17819" y="11377"/>
                  <a:pt x="17807" y="11465"/>
                </a:cubicBezTo>
                <a:cubicBezTo>
                  <a:pt x="17801" y="11462"/>
                  <a:pt x="17794" y="11460"/>
                  <a:pt x="17787" y="11460"/>
                </a:cubicBezTo>
                <a:cubicBezTo>
                  <a:pt x="17765" y="11460"/>
                  <a:pt x="17744" y="11475"/>
                  <a:pt x="17744" y="11503"/>
                </a:cubicBezTo>
                <a:cubicBezTo>
                  <a:pt x="17757" y="11767"/>
                  <a:pt x="17681" y="12019"/>
                  <a:pt x="17531" y="12232"/>
                </a:cubicBezTo>
                <a:cubicBezTo>
                  <a:pt x="17518" y="12257"/>
                  <a:pt x="17505" y="12270"/>
                  <a:pt x="17480" y="12295"/>
                </a:cubicBezTo>
                <a:lnTo>
                  <a:pt x="17480" y="12307"/>
                </a:lnTo>
                <a:cubicBezTo>
                  <a:pt x="17417" y="12320"/>
                  <a:pt x="17355" y="12333"/>
                  <a:pt x="17304" y="12333"/>
                </a:cubicBezTo>
                <a:cubicBezTo>
                  <a:pt x="17367" y="12131"/>
                  <a:pt x="17417" y="11918"/>
                  <a:pt x="17430" y="11692"/>
                </a:cubicBezTo>
                <a:cubicBezTo>
                  <a:pt x="17442" y="11452"/>
                  <a:pt x="17430" y="11214"/>
                  <a:pt x="17392" y="10974"/>
                </a:cubicBezTo>
                <a:cubicBezTo>
                  <a:pt x="17329" y="10547"/>
                  <a:pt x="17216" y="10119"/>
                  <a:pt x="17002" y="9755"/>
                </a:cubicBezTo>
                <a:cubicBezTo>
                  <a:pt x="16877" y="9554"/>
                  <a:pt x="16726" y="9365"/>
                  <a:pt x="16550" y="9227"/>
                </a:cubicBezTo>
                <a:cubicBezTo>
                  <a:pt x="16540" y="9220"/>
                  <a:pt x="16530" y="9216"/>
                  <a:pt x="16521" y="9216"/>
                </a:cubicBezTo>
                <a:cubicBezTo>
                  <a:pt x="16484" y="9216"/>
                  <a:pt x="16459" y="9272"/>
                  <a:pt x="16499" y="9302"/>
                </a:cubicBezTo>
                <a:cubicBezTo>
                  <a:pt x="16813" y="9554"/>
                  <a:pt x="17014" y="9931"/>
                  <a:pt x="17140" y="10320"/>
                </a:cubicBezTo>
                <a:cubicBezTo>
                  <a:pt x="17204" y="10510"/>
                  <a:pt x="17254" y="10723"/>
                  <a:pt x="17279" y="10924"/>
                </a:cubicBezTo>
                <a:cubicBezTo>
                  <a:pt x="17316" y="11150"/>
                  <a:pt x="17341" y="11377"/>
                  <a:pt x="17341" y="11603"/>
                </a:cubicBezTo>
                <a:cubicBezTo>
                  <a:pt x="17329" y="11855"/>
                  <a:pt x="17279" y="12106"/>
                  <a:pt x="17204" y="12346"/>
                </a:cubicBezTo>
                <a:cubicBezTo>
                  <a:pt x="17191" y="12346"/>
                  <a:pt x="17191" y="12358"/>
                  <a:pt x="17191" y="12358"/>
                </a:cubicBezTo>
                <a:lnTo>
                  <a:pt x="17178" y="12358"/>
                </a:lnTo>
                <a:cubicBezTo>
                  <a:pt x="17204" y="12170"/>
                  <a:pt x="17229" y="11993"/>
                  <a:pt x="17254" y="11804"/>
                </a:cubicBezTo>
                <a:cubicBezTo>
                  <a:pt x="17254" y="11754"/>
                  <a:pt x="17266" y="11717"/>
                  <a:pt x="17266" y="11667"/>
                </a:cubicBezTo>
                <a:cubicBezTo>
                  <a:pt x="17279" y="11653"/>
                  <a:pt x="17266" y="11653"/>
                  <a:pt x="17266" y="11641"/>
                </a:cubicBezTo>
                <a:cubicBezTo>
                  <a:pt x="17266" y="11628"/>
                  <a:pt x="17279" y="11616"/>
                  <a:pt x="17279" y="11603"/>
                </a:cubicBezTo>
                <a:lnTo>
                  <a:pt x="17279" y="11591"/>
                </a:lnTo>
                <a:lnTo>
                  <a:pt x="17279" y="11566"/>
                </a:lnTo>
                <a:cubicBezTo>
                  <a:pt x="17254" y="11326"/>
                  <a:pt x="17165" y="11088"/>
                  <a:pt x="17065" y="10862"/>
                </a:cubicBezTo>
                <a:cubicBezTo>
                  <a:pt x="16952" y="10610"/>
                  <a:pt x="16826" y="10371"/>
                  <a:pt x="16650" y="10144"/>
                </a:cubicBezTo>
                <a:cubicBezTo>
                  <a:pt x="16449" y="9881"/>
                  <a:pt x="16198" y="9641"/>
                  <a:pt x="15958" y="9403"/>
                </a:cubicBezTo>
                <a:cubicBezTo>
                  <a:pt x="15757" y="9202"/>
                  <a:pt x="15569" y="9013"/>
                  <a:pt x="15355" y="8825"/>
                </a:cubicBezTo>
                <a:cubicBezTo>
                  <a:pt x="15355" y="8811"/>
                  <a:pt x="15343" y="8799"/>
                  <a:pt x="15329" y="8799"/>
                </a:cubicBezTo>
                <a:lnTo>
                  <a:pt x="15204" y="8674"/>
                </a:lnTo>
                <a:cubicBezTo>
                  <a:pt x="14877" y="8384"/>
                  <a:pt x="14538" y="8107"/>
                  <a:pt x="14186" y="7856"/>
                </a:cubicBezTo>
                <a:cubicBezTo>
                  <a:pt x="14186" y="7844"/>
                  <a:pt x="14173" y="7844"/>
                  <a:pt x="14160" y="7831"/>
                </a:cubicBezTo>
                <a:cubicBezTo>
                  <a:pt x="13971" y="7693"/>
                  <a:pt x="13783" y="7567"/>
                  <a:pt x="13582" y="7441"/>
                </a:cubicBezTo>
                <a:cubicBezTo>
                  <a:pt x="13016" y="7101"/>
                  <a:pt x="12437" y="6813"/>
                  <a:pt x="11821" y="6573"/>
                </a:cubicBezTo>
                <a:cubicBezTo>
                  <a:pt x="11758" y="6548"/>
                  <a:pt x="11683" y="6523"/>
                  <a:pt x="11620" y="6498"/>
                </a:cubicBezTo>
                <a:cubicBezTo>
                  <a:pt x="11607" y="6486"/>
                  <a:pt x="11607" y="6486"/>
                  <a:pt x="11595" y="6486"/>
                </a:cubicBezTo>
                <a:lnTo>
                  <a:pt x="11582" y="6486"/>
                </a:lnTo>
                <a:cubicBezTo>
                  <a:pt x="10425" y="6058"/>
                  <a:pt x="9218" y="5793"/>
                  <a:pt x="8011" y="5643"/>
                </a:cubicBezTo>
                <a:cubicBezTo>
                  <a:pt x="7357" y="5555"/>
                  <a:pt x="6703" y="5505"/>
                  <a:pt x="6037" y="5492"/>
                </a:cubicBezTo>
                <a:cubicBezTo>
                  <a:pt x="5979" y="5491"/>
                  <a:pt x="5921" y="5490"/>
                  <a:pt x="5864" y="5490"/>
                </a:cubicBezTo>
                <a:cubicBezTo>
                  <a:pt x="5291" y="5490"/>
                  <a:pt x="4711" y="5547"/>
                  <a:pt x="4163" y="5718"/>
                </a:cubicBezTo>
                <a:cubicBezTo>
                  <a:pt x="3660" y="5857"/>
                  <a:pt x="3182" y="6095"/>
                  <a:pt x="2779" y="6435"/>
                </a:cubicBezTo>
                <a:cubicBezTo>
                  <a:pt x="2729" y="6498"/>
                  <a:pt x="2667" y="6548"/>
                  <a:pt x="2603" y="6598"/>
                </a:cubicBezTo>
                <a:lnTo>
                  <a:pt x="2591" y="6598"/>
                </a:lnTo>
                <a:cubicBezTo>
                  <a:pt x="2603" y="6586"/>
                  <a:pt x="2628" y="6573"/>
                  <a:pt x="2642" y="6548"/>
                </a:cubicBezTo>
                <a:cubicBezTo>
                  <a:pt x="2680" y="6520"/>
                  <a:pt x="2652" y="6469"/>
                  <a:pt x="2614" y="6469"/>
                </a:cubicBezTo>
                <a:cubicBezTo>
                  <a:pt x="2603" y="6469"/>
                  <a:pt x="2590" y="6474"/>
                  <a:pt x="2578" y="6486"/>
                </a:cubicBezTo>
                <a:cubicBezTo>
                  <a:pt x="2541" y="6511"/>
                  <a:pt x="2503" y="6548"/>
                  <a:pt x="2452" y="6573"/>
                </a:cubicBezTo>
                <a:cubicBezTo>
                  <a:pt x="2452" y="6556"/>
                  <a:pt x="2434" y="6532"/>
                  <a:pt x="2411" y="6532"/>
                </a:cubicBezTo>
                <a:cubicBezTo>
                  <a:pt x="2400" y="6532"/>
                  <a:pt x="2389" y="6537"/>
                  <a:pt x="2377" y="6548"/>
                </a:cubicBezTo>
                <a:cubicBezTo>
                  <a:pt x="2176" y="6699"/>
                  <a:pt x="2000" y="6875"/>
                  <a:pt x="1837" y="7064"/>
                </a:cubicBezTo>
                <a:cubicBezTo>
                  <a:pt x="1824" y="7089"/>
                  <a:pt x="1837" y="7126"/>
                  <a:pt x="1862" y="7139"/>
                </a:cubicBezTo>
                <a:cubicBezTo>
                  <a:pt x="1869" y="7143"/>
                  <a:pt x="1875" y="7144"/>
                  <a:pt x="1882" y="7144"/>
                </a:cubicBezTo>
                <a:cubicBezTo>
                  <a:pt x="1900" y="7144"/>
                  <a:pt x="1915" y="7133"/>
                  <a:pt x="1924" y="7114"/>
                </a:cubicBezTo>
                <a:lnTo>
                  <a:pt x="1937" y="7114"/>
                </a:lnTo>
                <a:cubicBezTo>
                  <a:pt x="1937" y="7114"/>
                  <a:pt x="1949" y="7114"/>
                  <a:pt x="1963" y="7101"/>
                </a:cubicBezTo>
                <a:cubicBezTo>
                  <a:pt x="2139" y="6963"/>
                  <a:pt x="2315" y="6813"/>
                  <a:pt x="2491" y="6674"/>
                </a:cubicBezTo>
                <a:cubicBezTo>
                  <a:pt x="2491" y="6687"/>
                  <a:pt x="2491" y="6687"/>
                  <a:pt x="2503" y="6687"/>
                </a:cubicBezTo>
                <a:cubicBezTo>
                  <a:pt x="2402" y="6774"/>
                  <a:pt x="2315" y="6863"/>
                  <a:pt x="2214" y="6950"/>
                </a:cubicBezTo>
                <a:lnTo>
                  <a:pt x="2214" y="6963"/>
                </a:lnTo>
                <a:cubicBezTo>
                  <a:pt x="2151" y="7026"/>
                  <a:pt x="2088" y="7089"/>
                  <a:pt x="2038" y="7152"/>
                </a:cubicBezTo>
                <a:cubicBezTo>
                  <a:pt x="2000" y="7190"/>
                  <a:pt x="1975" y="7227"/>
                  <a:pt x="1937" y="7265"/>
                </a:cubicBezTo>
                <a:cubicBezTo>
                  <a:pt x="1874" y="7190"/>
                  <a:pt x="1812" y="7114"/>
                  <a:pt x="1748" y="7051"/>
                </a:cubicBezTo>
                <a:cubicBezTo>
                  <a:pt x="1975" y="6787"/>
                  <a:pt x="2239" y="6548"/>
                  <a:pt x="2528" y="6347"/>
                </a:cubicBezTo>
                <a:cubicBezTo>
                  <a:pt x="2553" y="6322"/>
                  <a:pt x="2541" y="6284"/>
                  <a:pt x="2503" y="6259"/>
                </a:cubicBezTo>
                <a:cubicBezTo>
                  <a:pt x="2591" y="6196"/>
                  <a:pt x="2667" y="6133"/>
                  <a:pt x="2754" y="6083"/>
                </a:cubicBezTo>
                <a:cubicBezTo>
                  <a:pt x="2795" y="6052"/>
                  <a:pt x="2762" y="5997"/>
                  <a:pt x="2721" y="5997"/>
                </a:cubicBezTo>
                <a:cubicBezTo>
                  <a:pt x="2712" y="5997"/>
                  <a:pt x="2702" y="6000"/>
                  <a:pt x="2692" y="6008"/>
                </a:cubicBezTo>
                <a:cubicBezTo>
                  <a:pt x="2315" y="6284"/>
                  <a:pt x="1963" y="6586"/>
                  <a:pt x="1622" y="6900"/>
                </a:cubicBezTo>
                <a:cubicBezTo>
                  <a:pt x="1622" y="6888"/>
                  <a:pt x="1610" y="6888"/>
                  <a:pt x="1610" y="6875"/>
                </a:cubicBezTo>
                <a:cubicBezTo>
                  <a:pt x="1862" y="6636"/>
                  <a:pt x="2125" y="6397"/>
                  <a:pt x="2377" y="6159"/>
                </a:cubicBezTo>
                <a:cubicBezTo>
                  <a:pt x="2417" y="6119"/>
                  <a:pt x="2378" y="6071"/>
                  <a:pt x="2342" y="6071"/>
                </a:cubicBezTo>
                <a:cubicBezTo>
                  <a:pt x="2332" y="6071"/>
                  <a:pt x="2323" y="6075"/>
                  <a:pt x="2315" y="6083"/>
                </a:cubicBezTo>
                <a:cubicBezTo>
                  <a:pt x="2239" y="6146"/>
                  <a:pt x="2176" y="6209"/>
                  <a:pt x="2100" y="6271"/>
                </a:cubicBezTo>
                <a:cubicBezTo>
                  <a:pt x="2100" y="6246"/>
                  <a:pt x="2075" y="6234"/>
                  <a:pt x="2050" y="6234"/>
                </a:cubicBezTo>
                <a:cubicBezTo>
                  <a:pt x="2226" y="6095"/>
                  <a:pt x="2390" y="5969"/>
                  <a:pt x="2566" y="5857"/>
                </a:cubicBezTo>
                <a:cubicBezTo>
                  <a:pt x="2608" y="5825"/>
                  <a:pt x="2589" y="5759"/>
                  <a:pt x="2545" y="5759"/>
                </a:cubicBezTo>
                <a:cubicBezTo>
                  <a:pt x="2536" y="5759"/>
                  <a:pt x="2526" y="5762"/>
                  <a:pt x="2516" y="5768"/>
                </a:cubicBezTo>
                <a:cubicBezTo>
                  <a:pt x="2251" y="5957"/>
                  <a:pt x="1975" y="6159"/>
                  <a:pt x="1723" y="6372"/>
                </a:cubicBezTo>
                <a:cubicBezTo>
                  <a:pt x="1799" y="6296"/>
                  <a:pt x="1887" y="6221"/>
                  <a:pt x="1963" y="6146"/>
                </a:cubicBezTo>
                <a:cubicBezTo>
                  <a:pt x="2001" y="6107"/>
                  <a:pt x="1973" y="6053"/>
                  <a:pt x="1935" y="6053"/>
                </a:cubicBezTo>
                <a:cubicBezTo>
                  <a:pt x="1923" y="6053"/>
                  <a:pt x="1911" y="6058"/>
                  <a:pt x="1899" y="6070"/>
                </a:cubicBezTo>
                <a:cubicBezTo>
                  <a:pt x="1723" y="6234"/>
                  <a:pt x="1547" y="6397"/>
                  <a:pt x="1384" y="6573"/>
                </a:cubicBezTo>
                <a:cubicBezTo>
                  <a:pt x="1547" y="6385"/>
                  <a:pt x="1723" y="6209"/>
                  <a:pt x="1912" y="6033"/>
                </a:cubicBezTo>
                <a:cubicBezTo>
                  <a:pt x="1942" y="6002"/>
                  <a:pt x="1907" y="5947"/>
                  <a:pt x="1866" y="5947"/>
                </a:cubicBezTo>
                <a:cubicBezTo>
                  <a:pt x="1857" y="5947"/>
                  <a:pt x="1846" y="5950"/>
                  <a:pt x="1837" y="5957"/>
                </a:cubicBezTo>
                <a:cubicBezTo>
                  <a:pt x="1661" y="6133"/>
                  <a:pt x="1485" y="6310"/>
                  <a:pt x="1309" y="6498"/>
                </a:cubicBezTo>
                <a:cubicBezTo>
                  <a:pt x="1296" y="6472"/>
                  <a:pt x="1283" y="6460"/>
                  <a:pt x="1270" y="6435"/>
                </a:cubicBezTo>
                <a:cubicBezTo>
                  <a:pt x="1547" y="6171"/>
                  <a:pt x="1824" y="5907"/>
                  <a:pt x="2113" y="5656"/>
                </a:cubicBezTo>
                <a:cubicBezTo>
                  <a:pt x="2139" y="5643"/>
                  <a:pt x="2139" y="5617"/>
                  <a:pt x="2125" y="5605"/>
                </a:cubicBezTo>
                <a:cubicBezTo>
                  <a:pt x="2415" y="5404"/>
                  <a:pt x="2729" y="5215"/>
                  <a:pt x="3044" y="5027"/>
                </a:cubicBezTo>
                <a:cubicBezTo>
                  <a:pt x="3088" y="5005"/>
                  <a:pt x="3055" y="4934"/>
                  <a:pt x="3012" y="4934"/>
                </a:cubicBezTo>
                <a:cubicBezTo>
                  <a:pt x="3006" y="4934"/>
                  <a:pt x="3000" y="4935"/>
                  <a:pt x="2994" y="4938"/>
                </a:cubicBezTo>
                <a:cubicBezTo>
                  <a:pt x="2679" y="5140"/>
                  <a:pt x="2352" y="5329"/>
                  <a:pt x="2050" y="5542"/>
                </a:cubicBezTo>
                <a:cubicBezTo>
                  <a:pt x="2000" y="5567"/>
                  <a:pt x="1963" y="5605"/>
                  <a:pt x="1912" y="5643"/>
                </a:cubicBezTo>
                <a:cubicBezTo>
                  <a:pt x="1942" y="5603"/>
                  <a:pt x="1909" y="5556"/>
                  <a:pt x="1875" y="5556"/>
                </a:cubicBezTo>
                <a:cubicBezTo>
                  <a:pt x="1866" y="5556"/>
                  <a:pt x="1857" y="5559"/>
                  <a:pt x="1849" y="5567"/>
                </a:cubicBezTo>
                <a:lnTo>
                  <a:pt x="1812" y="5605"/>
                </a:lnTo>
                <a:cubicBezTo>
                  <a:pt x="1812" y="5578"/>
                  <a:pt x="1786" y="5552"/>
                  <a:pt x="1758" y="5552"/>
                </a:cubicBezTo>
                <a:cubicBezTo>
                  <a:pt x="1746" y="5552"/>
                  <a:pt x="1734" y="5556"/>
                  <a:pt x="1723" y="5567"/>
                </a:cubicBezTo>
                <a:cubicBezTo>
                  <a:pt x="1497" y="5743"/>
                  <a:pt x="1270" y="5919"/>
                  <a:pt x="1133" y="6171"/>
                </a:cubicBezTo>
                <a:cubicBezTo>
                  <a:pt x="1119" y="6184"/>
                  <a:pt x="1119" y="6196"/>
                  <a:pt x="1119" y="6209"/>
                </a:cubicBezTo>
                <a:lnTo>
                  <a:pt x="1082" y="6133"/>
                </a:lnTo>
                <a:cubicBezTo>
                  <a:pt x="1258" y="5894"/>
                  <a:pt x="1459" y="5693"/>
                  <a:pt x="1686" y="5505"/>
                </a:cubicBezTo>
                <a:cubicBezTo>
                  <a:pt x="1726" y="5474"/>
                  <a:pt x="1693" y="5419"/>
                  <a:pt x="1652" y="5419"/>
                </a:cubicBezTo>
                <a:cubicBezTo>
                  <a:pt x="1642" y="5419"/>
                  <a:pt x="1632" y="5422"/>
                  <a:pt x="1622" y="5429"/>
                </a:cubicBezTo>
                <a:cubicBezTo>
                  <a:pt x="1396" y="5605"/>
                  <a:pt x="1208" y="5819"/>
                  <a:pt x="1032" y="6045"/>
                </a:cubicBezTo>
                <a:cubicBezTo>
                  <a:pt x="1019" y="6033"/>
                  <a:pt x="1019" y="6033"/>
                  <a:pt x="1019" y="6020"/>
                </a:cubicBezTo>
                <a:cubicBezTo>
                  <a:pt x="1032" y="5983"/>
                  <a:pt x="1069" y="5944"/>
                  <a:pt x="1107" y="5907"/>
                </a:cubicBezTo>
                <a:cubicBezTo>
                  <a:pt x="1145" y="5857"/>
                  <a:pt x="1183" y="5819"/>
                  <a:pt x="1233" y="5781"/>
                </a:cubicBezTo>
                <a:cubicBezTo>
                  <a:pt x="1309" y="5706"/>
                  <a:pt x="1384" y="5617"/>
                  <a:pt x="1459" y="5542"/>
                </a:cubicBezTo>
                <a:cubicBezTo>
                  <a:pt x="1610" y="5379"/>
                  <a:pt x="1773" y="5228"/>
                  <a:pt x="1924" y="5064"/>
                </a:cubicBezTo>
                <a:cubicBezTo>
                  <a:pt x="1949" y="5039"/>
                  <a:pt x="1924" y="4989"/>
                  <a:pt x="1899" y="4989"/>
                </a:cubicBezTo>
                <a:cubicBezTo>
                  <a:pt x="2100" y="4826"/>
                  <a:pt x="2315" y="4687"/>
                  <a:pt x="2541" y="4561"/>
                </a:cubicBezTo>
                <a:cubicBezTo>
                  <a:pt x="2868" y="4398"/>
                  <a:pt x="3220" y="4272"/>
                  <a:pt x="3559" y="4172"/>
                </a:cubicBezTo>
                <a:cubicBezTo>
                  <a:pt x="3924" y="4058"/>
                  <a:pt x="4276" y="3971"/>
                  <a:pt x="4641" y="3882"/>
                </a:cubicBezTo>
                <a:cubicBezTo>
                  <a:pt x="5043" y="3794"/>
                  <a:pt x="5458" y="3731"/>
                  <a:pt x="5873" y="3681"/>
                </a:cubicBezTo>
                <a:cubicBezTo>
                  <a:pt x="5933" y="3669"/>
                  <a:pt x="5914" y="3579"/>
                  <a:pt x="5858" y="3579"/>
                </a:cubicBezTo>
                <a:cubicBezTo>
                  <a:pt x="5855" y="3579"/>
                  <a:pt x="5851" y="3579"/>
                  <a:pt x="5848" y="3580"/>
                </a:cubicBezTo>
                <a:cubicBezTo>
                  <a:pt x="5093" y="3669"/>
                  <a:pt x="4352" y="3832"/>
                  <a:pt x="3635" y="4046"/>
                </a:cubicBezTo>
                <a:cubicBezTo>
                  <a:pt x="3282" y="4147"/>
                  <a:pt x="2930" y="4272"/>
                  <a:pt x="2603" y="4435"/>
                </a:cubicBezTo>
                <a:cubicBezTo>
                  <a:pt x="2276" y="4586"/>
                  <a:pt x="1963" y="4787"/>
                  <a:pt x="1698" y="5027"/>
                </a:cubicBezTo>
                <a:cubicBezTo>
                  <a:pt x="1585" y="5114"/>
                  <a:pt x="1485" y="5215"/>
                  <a:pt x="1384" y="5316"/>
                </a:cubicBezTo>
                <a:cubicBezTo>
                  <a:pt x="1208" y="5454"/>
                  <a:pt x="1044" y="5605"/>
                  <a:pt x="906" y="5768"/>
                </a:cubicBezTo>
                <a:lnTo>
                  <a:pt x="906" y="5793"/>
                </a:lnTo>
                <a:cubicBezTo>
                  <a:pt x="893" y="5756"/>
                  <a:pt x="881" y="5731"/>
                  <a:pt x="868" y="5706"/>
                </a:cubicBezTo>
                <a:lnTo>
                  <a:pt x="868" y="5706"/>
                </a:lnTo>
                <a:cubicBezTo>
                  <a:pt x="875" y="5709"/>
                  <a:pt x="883" y="5711"/>
                  <a:pt x="890" y="5711"/>
                </a:cubicBezTo>
                <a:cubicBezTo>
                  <a:pt x="907" y="5711"/>
                  <a:pt x="922" y="5702"/>
                  <a:pt x="931" y="5693"/>
                </a:cubicBezTo>
                <a:cubicBezTo>
                  <a:pt x="1145" y="5429"/>
                  <a:pt x="1359" y="5178"/>
                  <a:pt x="1597" y="4926"/>
                </a:cubicBezTo>
                <a:cubicBezTo>
                  <a:pt x="1636" y="4897"/>
                  <a:pt x="1601" y="4846"/>
                  <a:pt x="1566" y="4846"/>
                </a:cubicBezTo>
                <a:cubicBezTo>
                  <a:pt x="1555" y="4846"/>
                  <a:pt x="1544" y="4851"/>
                  <a:pt x="1535" y="4863"/>
                </a:cubicBezTo>
                <a:cubicBezTo>
                  <a:pt x="1296" y="5102"/>
                  <a:pt x="1057" y="5366"/>
                  <a:pt x="843" y="5643"/>
                </a:cubicBezTo>
                <a:lnTo>
                  <a:pt x="843" y="5617"/>
                </a:lnTo>
                <a:cubicBezTo>
                  <a:pt x="1019" y="5354"/>
                  <a:pt x="1220" y="5114"/>
                  <a:pt x="1459" y="4913"/>
                </a:cubicBezTo>
                <a:cubicBezTo>
                  <a:pt x="1485" y="4888"/>
                  <a:pt x="1472" y="4851"/>
                  <a:pt x="1446" y="4838"/>
                </a:cubicBezTo>
                <a:cubicBezTo>
                  <a:pt x="1673" y="4650"/>
                  <a:pt x="1899" y="4486"/>
                  <a:pt x="2139" y="4323"/>
                </a:cubicBezTo>
                <a:cubicBezTo>
                  <a:pt x="2642" y="3996"/>
                  <a:pt x="3170" y="3731"/>
                  <a:pt x="3735" y="3505"/>
                </a:cubicBezTo>
                <a:cubicBezTo>
                  <a:pt x="4050" y="3379"/>
                  <a:pt x="4364" y="3278"/>
                  <a:pt x="4691" y="3178"/>
                </a:cubicBezTo>
                <a:cubicBezTo>
                  <a:pt x="4751" y="3166"/>
                  <a:pt x="4732" y="3076"/>
                  <a:pt x="4687" y="3076"/>
                </a:cubicBezTo>
                <a:cubicBezTo>
                  <a:pt x="4684" y="3076"/>
                  <a:pt x="4682" y="3076"/>
                  <a:pt x="4679" y="3077"/>
                </a:cubicBezTo>
                <a:cubicBezTo>
                  <a:pt x="4087" y="3253"/>
                  <a:pt x="3522" y="3468"/>
                  <a:pt x="2981" y="3731"/>
                </a:cubicBezTo>
                <a:cubicBezTo>
                  <a:pt x="2440" y="4008"/>
                  <a:pt x="1924" y="4323"/>
                  <a:pt x="1459" y="4712"/>
                </a:cubicBezTo>
                <a:cubicBezTo>
                  <a:pt x="1208" y="4913"/>
                  <a:pt x="982" y="5127"/>
                  <a:pt x="780" y="5354"/>
                </a:cubicBezTo>
                <a:cubicBezTo>
                  <a:pt x="767" y="5341"/>
                  <a:pt x="767" y="5316"/>
                  <a:pt x="767" y="5290"/>
                </a:cubicBezTo>
                <a:cubicBezTo>
                  <a:pt x="1094" y="4963"/>
                  <a:pt x="1446" y="4650"/>
                  <a:pt x="1812" y="4373"/>
                </a:cubicBezTo>
                <a:cubicBezTo>
                  <a:pt x="1852" y="4342"/>
                  <a:pt x="1819" y="4287"/>
                  <a:pt x="1778" y="4287"/>
                </a:cubicBezTo>
                <a:cubicBezTo>
                  <a:pt x="1768" y="4287"/>
                  <a:pt x="1758" y="4290"/>
                  <a:pt x="1748" y="4297"/>
                </a:cubicBezTo>
                <a:cubicBezTo>
                  <a:pt x="1510" y="4486"/>
                  <a:pt x="1270" y="4675"/>
                  <a:pt x="1044" y="4888"/>
                </a:cubicBezTo>
                <a:cubicBezTo>
                  <a:pt x="1334" y="4586"/>
                  <a:pt x="1661" y="4335"/>
                  <a:pt x="2013" y="4121"/>
                </a:cubicBezTo>
                <a:cubicBezTo>
                  <a:pt x="2055" y="4090"/>
                  <a:pt x="2035" y="4024"/>
                  <a:pt x="1992" y="4024"/>
                </a:cubicBezTo>
                <a:cubicBezTo>
                  <a:pt x="1983" y="4024"/>
                  <a:pt x="1973" y="4027"/>
                  <a:pt x="1963" y="4033"/>
                </a:cubicBezTo>
                <a:cubicBezTo>
                  <a:pt x="1636" y="4234"/>
                  <a:pt x="1321" y="4486"/>
                  <a:pt x="1032" y="4762"/>
                </a:cubicBezTo>
                <a:cubicBezTo>
                  <a:pt x="1522" y="4209"/>
                  <a:pt x="2100" y="3744"/>
                  <a:pt x="2742" y="3392"/>
                </a:cubicBezTo>
                <a:cubicBezTo>
                  <a:pt x="2969" y="3266"/>
                  <a:pt x="3182" y="3153"/>
                  <a:pt x="3421" y="3065"/>
                </a:cubicBezTo>
                <a:cubicBezTo>
                  <a:pt x="3465" y="3043"/>
                  <a:pt x="3432" y="2972"/>
                  <a:pt x="3389" y="2972"/>
                </a:cubicBezTo>
                <a:cubicBezTo>
                  <a:pt x="3383" y="2972"/>
                  <a:pt x="3377" y="2973"/>
                  <a:pt x="3371" y="2977"/>
                </a:cubicBezTo>
                <a:cubicBezTo>
                  <a:pt x="2792" y="3216"/>
                  <a:pt x="2251" y="3543"/>
                  <a:pt x="1761" y="3945"/>
                </a:cubicBezTo>
                <a:cubicBezTo>
                  <a:pt x="1753" y="3921"/>
                  <a:pt x="1734" y="3907"/>
                  <a:pt x="1712" y="3907"/>
                </a:cubicBezTo>
                <a:cubicBezTo>
                  <a:pt x="1700" y="3907"/>
                  <a:pt x="1686" y="3911"/>
                  <a:pt x="1673" y="3920"/>
                </a:cubicBezTo>
                <a:cubicBezTo>
                  <a:pt x="1359" y="4159"/>
                  <a:pt x="1069" y="4435"/>
                  <a:pt x="793" y="4737"/>
                </a:cubicBezTo>
                <a:cubicBezTo>
                  <a:pt x="761" y="4769"/>
                  <a:pt x="800" y="4818"/>
                  <a:pt x="836" y="4818"/>
                </a:cubicBezTo>
                <a:cubicBezTo>
                  <a:pt x="843" y="4818"/>
                  <a:pt x="850" y="4817"/>
                  <a:pt x="856" y="4813"/>
                </a:cubicBezTo>
                <a:lnTo>
                  <a:pt x="856" y="4813"/>
                </a:lnTo>
                <a:cubicBezTo>
                  <a:pt x="818" y="4863"/>
                  <a:pt x="780" y="4901"/>
                  <a:pt x="755" y="4938"/>
                </a:cubicBezTo>
                <a:cubicBezTo>
                  <a:pt x="755" y="4863"/>
                  <a:pt x="767" y="4775"/>
                  <a:pt x="780" y="4687"/>
                </a:cubicBezTo>
                <a:cubicBezTo>
                  <a:pt x="1170" y="4259"/>
                  <a:pt x="1636" y="3882"/>
                  <a:pt x="2139" y="3580"/>
                </a:cubicBezTo>
                <a:cubicBezTo>
                  <a:pt x="2180" y="3549"/>
                  <a:pt x="2161" y="3483"/>
                  <a:pt x="2125" y="3483"/>
                </a:cubicBezTo>
                <a:cubicBezTo>
                  <a:pt x="2117" y="3483"/>
                  <a:pt x="2109" y="3486"/>
                  <a:pt x="2100" y="3493"/>
                </a:cubicBezTo>
                <a:cubicBezTo>
                  <a:pt x="1622" y="3769"/>
                  <a:pt x="1195" y="4108"/>
                  <a:pt x="831" y="4499"/>
                </a:cubicBezTo>
                <a:cubicBezTo>
                  <a:pt x="831" y="4486"/>
                  <a:pt x="831" y="4474"/>
                  <a:pt x="843" y="4448"/>
                </a:cubicBezTo>
                <a:cubicBezTo>
                  <a:pt x="856" y="4448"/>
                  <a:pt x="868" y="4448"/>
                  <a:pt x="881" y="4435"/>
                </a:cubicBezTo>
                <a:cubicBezTo>
                  <a:pt x="1270" y="3945"/>
                  <a:pt x="1773" y="3555"/>
                  <a:pt x="2340" y="3278"/>
                </a:cubicBezTo>
                <a:cubicBezTo>
                  <a:pt x="2384" y="3256"/>
                  <a:pt x="2360" y="3186"/>
                  <a:pt x="2311" y="3186"/>
                </a:cubicBezTo>
                <a:cubicBezTo>
                  <a:pt x="2304" y="3186"/>
                  <a:pt x="2297" y="3188"/>
                  <a:pt x="2289" y="3191"/>
                </a:cubicBezTo>
                <a:cubicBezTo>
                  <a:pt x="1761" y="3442"/>
                  <a:pt x="1296" y="3807"/>
                  <a:pt x="906" y="4247"/>
                </a:cubicBezTo>
                <a:cubicBezTo>
                  <a:pt x="931" y="4209"/>
                  <a:pt x="943" y="4172"/>
                  <a:pt x="956" y="4133"/>
                </a:cubicBezTo>
                <a:cubicBezTo>
                  <a:pt x="969" y="4133"/>
                  <a:pt x="969" y="4133"/>
                  <a:pt x="982" y="4121"/>
                </a:cubicBezTo>
                <a:cubicBezTo>
                  <a:pt x="1446" y="3618"/>
                  <a:pt x="2025" y="3228"/>
                  <a:pt x="2654" y="2939"/>
                </a:cubicBezTo>
                <a:cubicBezTo>
                  <a:pt x="3308" y="2650"/>
                  <a:pt x="4000" y="2474"/>
                  <a:pt x="4704" y="2348"/>
                </a:cubicBezTo>
                <a:cubicBezTo>
                  <a:pt x="5106" y="2285"/>
                  <a:pt x="5509" y="2235"/>
                  <a:pt x="5911" y="2185"/>
                </a:cubicBezTo>
                <a:cubicBezTo>
                  <a:pt x="5970" y="2185"/>
                  <a:pt x="5951" y="2095"/>
                  <a:pt x="5906" y="2095"/>
                </a:cubicBezTo>
                <a:cubicBezTo>
                  <a:pt x="5904" y="2095"/>
                  <a:pt x="5901" y="2096"/>
                  <a:pt x="5898" y="2096"/>
                </a:cubicBezTo>
                <a:cubicBezTo>
                  <a:pt x="5169" y="2172"/>
                  <a:pt x="4439" y="2272"/>
                  <a:pt x="3723" y="2461"/>
                </a:cubicBezTo>
                <a:cubicBezTo>
                  <a:pt x="3056" y="2650"/>
                  <a:pt x="2390" y="2914"/>
                  <a:pt x="1812" y="3291"/>
                </a:cubicBezTo>
                <a:cubicBezTo>
                  <a:pt x="1560" y="3454"/>
                  <a:pt x="1334" y="3644"/>
                  <a:pt x="1119" y="3845"/>
                </a:cubicBezTo>
                <a:cubicBezTo>
                  <a:pt x="1133" y="3807"/>
                  <a:pt x="1158" y="3781"/>
                  <a:pt x="1170" y="3756"/>
                </a:cubicBezTo>
                <a:cubicBezTo>
                  <a:pt x="2285" y="2114"/>
                  <a:pt x="4711" y="1541"/>
                  <a:pt x="6656" y="1541"/>
                </a:cubicBezTo>
                <a:close/>
                <a:moveTo>
                  <a:pt x="17053" y="12257"/>
                </a:moveTo>
                <a:cubicBezTo>
                  <a:pt x="17053" y="12270"/>
                  <a:pt x="17078" y="12282"/>
                  <a:pt x="17090" y="12282"/>
                </a:cubicBezTo>
                <a:cubicBezTo>
                  <a:pt x="17090" y="12307"/>
                  <a:pt x="17078" y="12346"/>
                  <a:pt x="17078" y="12383"/>
                </a:cubicBezTo>
                <a:lnTo>
                  <a:pt x="17014" y="12383"/>
                </a:lnTo>
                <a:cubicBezTo>
                  <a:pt x="17028" y="12346"/>
                  <a:pt x="17040" y="12295"/>
                  <a:pt x="17053" y="12257"/>
                </a:cubicBezTo>
                <a:close/>
                <a:moveTo>
                  <a:pt x="19593" y="12358"/>
                </a:moveTo>
                <a:lnTo>
                  <a:pt x="19593" y="12358"/>
                </a:lnTo>
                <a:cubicBezTo>
                  <a:pt x="19580" y="12383"/>
                  <a:pt x="19555" y="12396"/>
                  <a:pt x="19543" y="12421"/>
                </a:cubicBezTo>
                <a:lnTo>
                  <a:pt x="19530" y="12421"/>
                </a:lnTo>
                <a:lnTo>
                  <a:pt x="19580" y="12371"/>
                </a:lnTo>
                <a:cubicBezTo>
                  <a:pt x="19580" y="12358"/>
                  <a:pt x="19593" y="12358"/>
                  <a:pt x="19593" y="12358"/>
                </a:cubicBezTo>
                <a:close/>
                <a:moveTo>
                  <a:pt x="19201" y="12422"/>
                </a:moveTo>
                <a:lnTo>
                  <a:pt x="19090" y="12496"/>
                </a:lnTo>
                <a:lnTo>
                  <a:pt x="19090" y="12483"/>
                </a:lnTo>
                <a:cubicBezTo>
                  <a:pt x="19127" y="12459"/>
                  <a:pt x="19164" y="12447"/>
                  <a:pt x="19201" y="12422"/>
                </a:cubicBezTo>
                <a:close/>
                <a:moveTo>
                  <a:pt x="5927" y="5585"/>
                </a:moveTo>
                <a:cubicBezTo>
                  <a:pt x="6463" y="5585"/>
                  <a:pt x="7001" y="5631"/>
                  <a:pt x="7521" y="5681"/>
                </a:cubicBezTo>
                <a:cubicBezTo>
                  <a:pt x="8678" y="5806"/>
                  <a:pt x="9821" y="6008"/>
                  <a:pt x="10916" y="6360"/>
                </a:cubicBezTo>
                <a:cubicBezTo>
                  <a:pt x="10841" y="6347"/>
                  <a:pt x="10752" y="6335"/>
                  <a:pt x="10665" y="6322"/>
                </a:cubicBezTo>
                <a:cubicBezTo>
                  <a:pt x="10601" y="6322"/>
                  <a:pt x="10601" y="6410"/>
                  <a:pt x="10665" y="6422"/>
                </a:cubicBezTo>
                <a:cubicBezTo>
                  <a:pt x="10966" y="6460"/>
                  <a:pt x="11268" y="6511"/>
                  <a:pt x="11557" y="6573"/>
                </a:cubicBezTo>
                <a:cubicBezTo>
                  <a:pt x="11859" y="6687"/>
                  <a:pt x="12148" y="6813"/>
                  <a:pt x="12425" y="6938"/>
                </a:cubicBezTo>
                <a:cubicBezTo>
                  <a:pt x="11733" y="6900"/>
                  <a:pt x="11042" y="6850"/>
                  <a:pt x="10350" y="6813"/>
                </a:cubicBezTo>
                <a:cubicBezTo>
                  <a:pt x="10346" y="6812"/>
                  <a:pt x="10342" y="6811"/>
                  <a:pt x="10339" y="6811"/>
                </a:cubicBezTo>
                <a:cubicBezTo>
                  <a:pt x="10286" y="6811"/>
                  <a:pt x="10278" y="6900"/>
                  <a:pt x="10338" y="6900"/>
                </a:cubicBezTo>
                <a:cubicBezTo>
                  <a:pt x="11079" y="6950"/>
                  <a:pt x="11808" y="7001"/>
                  <a:pt x="12538" y="7051"/>
                </a:cubicBezTo>
                <a:cubicBezTo>
                  <a:pt x="12563" y="7051"/>
                  <a:pt x="12576" y="7039"/>
                  <a:pt x="12588" y="7014"/>
                </a:cubicBezTo>
                <a:cubicBezTo>
                  <a:pt x="12827" y="7126"/>
                  <a:pt x="13054" y="7252"/>
                  <a:pt x="13292" y="7391"/>
                </a:cubicBezTo>
                <a:cubicBezTo>
                  <a:pt x="12853" y="7366"/>
                  <a:pt x="12425" y="7353"/>
                  <a:pt x="11984" y="7328"/>
                </a:cubicBezTo>
                <a:cubicBezTo>
                  <a:pt x="11922" y="7328"/>
                  <a:pt x="11922" y="7428"/>
                  <a:pt x="11984" y="7428"/>
                </a:cubicBezTo>
                <a:cubicBezTo>
                  <a:pt x="12437" y="7453"/>
                  <a:pt x="12903" y="7466"/>
                  <a:pt x="13356" y="7492"/>
                </a:cubicBezTo>
                <a:cubicBezTo>
                  <a:pt x="13381" y="7492"/>
                  <a:pt x="13393" y="7478"/>
                  <a:pt x="13393" y="7453"/>
                </a:cubicBezTo>
                <a:cubicBezTo>
                  <a:pt x="13594" y="7579"/>
                  <a:pt x="13795" y="7705"/>
                  <a:pt x="13984" y="7831"/>
                </a:cubicBezTo>
                <a:cubicBezTo>
                  <a:pt x="13280" y="7831"/>
                  <a:pt x="12563" y="7805"/>
                  <a:pt x="11859" y="7730"/>
                </a:cubicBezTo>
                <a:cubicBezTo>
                  <a:pt x="11632" y="7718"/>
                  <a:pt x="11419" y="7693"/>
                  <a:pt x="11205" y="7668"/>
                </a:cubicBezTo>
                <a:cubicBezTo>
                  <a:pt x="11201" y="7667"/>
                  <a:pt x="11197" y="7666"/>
                  <a:pt x="11194" y="7666"/>
                </a:cubicBezTo>
                <a:cubicBezTo>
                  <a:pt x="11143" y="7666"/>
                  <a:pt x="11146" y="7756"/>
                  <a:pt x="11205" y="7768"/>
                </a:cubicBezTo>
                <a:cubicBezTo>
                  <a:pt x="11959" y="7856"/>
                  <a:pt x="12727" y="7906"/>
                  <a:pt x="13493" y="7931"/>
                </a:cubicBezTo>
                <a:lnTo>
                  <a:pt x="14122" y="7931"/>
                </a:lnTo>
                <a:cubicBezTo>
                  <a:pt x="14261" y="8020"/>
                  <a:pt x="14387" y="8120"/>
                  <a:pt x="14513" y="8221"/>
                </a:cubicBezTo>
                <a:cubicBezTo>
                  <a:pt x="14195" y="8255"/>
                  <a:pt x="13873" y="8275"/>
                  <a:pt x="13549" y="8275"/>
                </a:cubicBezTo>
                <a:cubicBezTo>
                  <a:pt x="13284" y="8275"/>
                  <a:pt x="13018" y="8262"/>
                  <a:pt x="12752" y="8233"/>
                </a:cubicBezTo>
                <a:cubicBezTo>
                  <a:pt x="12748" y="8232"/>
                  <a:pt x="12745" y="8232"/>
                  <a:pt x="12742" y="8232"/>
                </a:cubicBezTo>
                <a:cubicBezTo>
                  <a:pt x="12689" y="8232"/>
                  <a:pt x="12692" y="8322"/>
                  <a:pt x="12752" y="8334"/>
                </a:cubicBezTo>
                <a:cubicBezTo>
                  <a:pt x="13018" y="8361"/>
                  <a:pt x="13284" y="8374"/>
                  <a:pt x="13550" y="8374"/>
                </a:cubicBezTo>
                <a:cubicBezTo>
                  <a:pt x="13900" y="8374"/>
                  <a:pt x="14250" y="8351"/>
                  <a:pt x="14600" y="8308"/>
                </a:cubicBezTo>
                <a:lnTo>
                  <a:pt x="14613" y="8308"/>
                </a:lnTo>
                <a:cubicBezTo>
                  <a:pt x="14638" y="8322"/>
                  <a:pt x="14663" y="8347"/>
                  <a:pt x="14689" y="8372"/>
                </a:cubicBezTo>
                <a:cubicBezTo>
                  <a:pt x="14865" y="8510"/>
                  <a:pt x="15016" y="8648"/>
                  <a:pt x="15179" y="8786"/>
                </a:cubicBezTo>
                <a:cubicBezTo>
                  <a:pt x="14975" y="8790"/>
                  <a:pt x="14772" y="8791"/>
                  <a:pt x="14569" y="8791"/>
                </a:cubicBezTo>
                <a:cubicBezTo>
                  <a:pt x="14018" y="8791"/>
                  <a:pt x="13470" y="8780"/>
                  <a:pt x="12928" y="8761"/>
                </a:cubicBezTo>
                <a:lnTo>
                  <a:pt x="12249" y="8724"/>
                </a:lnTo>
                <a:cubicBezTo>
                  <a:pt x="12186" y="8724"/>
                  <a:pt x="12174" y="8825"/>
                  <a:pt x="12249" y="8825"/>
                </a:cubicBezTo>
                <a:cubicBezTo>
                  <a:pt x="13041" y="8862"/>
                  <a:pt x="13833" y="8887"/>
                  <a:pt x="14638" y="8887"/>
                </a:cubicBezTo>
                <a:lnTo>
                  <a:pt x="15292" y="8887"/>
                </a:lnTo>
                <a:cubicBezTo>
                  <a:pt x="15418" y="9013"/>
                  <a:pt x="15544" y="9138"/>
                  <a:pt x="15682" y="9264"/>
                </a:cubicBezTo>
                <a:cubicBezTo>
                  <a:pt x="15192" y="9264"/>
                  <a:pt x="14714" y="9277"/>
                  <a:pt x="14223" y="9277"/>
                </a:cubicBezTo>
                <a:cubicBezTo>
                  <a:pt x="14160" y="9277"/>
                  <a:pt x="14160" y="9378"/>
                  <a:pt x="14223" y="9378"/>
                </a:cubicBezTo>
                <a:cubicBezTo>
                  <a:pt x="14739" y="9378"/>
                  <a:pt x="15254" y="9365"/>
                  <a:pt x="15770" y="9365"/>
                </a:cubicBezTo>
                <a:lnTo>
                  <a:pt x="15770" y="9353"/>
                </a:lnTo>
                <a:cubicBezTo>
                  <a:pt x="15908" y="9491"/>
                  <a:pt x="16047" y="9641"/>
                  <a:pt x="16185" y="9780"/>
                </a:cubicBezTo>
                <a:cubicBezTo>
                  <a:pt x="16210" y="9792"/>
                  <a:pt x="16223" y="9817"/>
                  <a:pt x="16248" y="9831"/>
                </a:cubicBezTo>
                <a:cubicBezTo>
                  <a:pt x="15822" y="9819"/>
                  <a:pt x="15399" y="9813"/>
                  <a:pt x="14976" y="9813"/>
                </a:cubicBezTo>
                <a:cubicBezTo>
                  <a:pt x="14462" y="9813"/>
                  <a:pt x="13948" y="9822"/>
                  <a:pt x="13431" y="9843"/>
                </a:cubicBezTo>
                <a:cubicBezTo>
                  <a:pt x="13166" y="9856"/>
                  <a:pt x="12903" y="9868"/>
                  <a:pt x="12626" y="9881"/>
                </a:cubicBezTo>
                <a:cubicBezTo>
                  <a:pt x="12563" y="9893"/>
                  <a:pt x="12563" y="9981"/>
                  <a:pt x="12626" y="9981"/>
                </a:cubicBezTo>
                <a:cubicBezTo>
                  <a:pt x="13423" y="9940"/>
                  <a:pt x="14210" y="9915"/>
                  <a:pt x="15003" y="9915"/>
                </a:cubicBezTo>
                <a:cubicBezTo>
                  <a:pt x="15162" y="9915"/>
                  <a:pt x="15321" y="9916"/>
                  <a:pt x="15480" y="9918"/>
                </a:cubicBezTo>
                <a:cubicBezTo>
                  <a:pt x="15745" y="9918"/>
                  <a:pt x="16022" y="9931"/>
                  <a:pt x="16285" y="9931"/>
                </a:cubicBezTo>
                <a:cubicBezTo>
                  <a:pt x="16298" y="9931"/>
                  <a:pt x="16310" y="9931"/>
                  <a:pt x="16323" y="9918"/>
                </a:cubicBezTo>
                <a:cubicBezTo>
                  <a:pt x="16436" y="10032"/>
                  <a:pt x="16537" y="10158"/>
                  <a:pt x="16637" y="10283"/>
                </a:cubicBezTo>
                <a:cubicBezTo>
                  <a:pt x="16470" y="10286"/>
                  <a:pt x="16302" y="10288"/>
                  <a:pt x="16134" y="10288"/>
                </a:cubicBezTo>
                <a:cubicBezTo>
                  <a:pt x="15585" y="10288"/>
                  <a:pt x="15036" y="10271"/>
                  <a:pt x="14487" y="10233"/>
                </a:cubicBezTo>
                <a:cubicBezTo>
                  <a:pt x="14273" y="10220"/>
                  <a:pt x="14060" y="10195"/>
                  <a:pt x="13859" y="10183"/>
                </a:cubicBezTo>
                <a:cubicBezTo>
                  <a:pt x="13855" y="10182"/>
                  <a:pt x="13851" y="10181"/>
                  <a:pt x="13848" y="10181"/>
                </a:cubicBezTo>
                <a:cubicBezTo>
                  <a:pt x="13794" y="10181"/>
                  <a:pt x="13787" y="10271"/>
                  <a:pt x="13846" y="10283"/>
                </a:cubicBezTo>
                <a:cubicBezTo>
                  <a:pt x="14588" y="10346"/>
                  <a:pt x="15317" y="10384"/>
                  <a:pt x="16047" y="10384"/>
                </a:cubicBezTo>
                <a:lnTo>
                  <a:pt x="16701" y="10384"/>
                </a:lnTo>
                <a:cubicBezTo>
                  <a:pt x="16726" y="10421"/>
                  <a:pt x="16763" y="10471"/>
                  <a:pt x="16788" y="10522"/>
                </a:cubicBezTo>
                <a:lnTo>
                  <a:pt x="16864" y="10673"/>
                </a:lnTo>
                <a:cubicBezTo>
                  <a:pt x="15908" y="10723"/>
                  <a:pt x="14952" y="10786"/>
                  <a:pt x="13996" y="10849"/>
                </a:cubicBezTo>
                <a:cubicBezTo>
                  <a:pt x="13720" y="10862"/>
                  <a:pt x="13456" y="10874"/>
                  <a:pt x="13180" y="10899"/>
                </a:cubicBezTo>
                <a:cubicBezTo>
                  <a:pt x="13116" y="10899"/>
                  <a:pt x="13116" y="11000"/>
                  <a:pt x="13180" y="11000"/>
                </a:cubicBezTo>
                <a:cubicBezTo>
                  <a:pt x="14135" y="10937"/>
                  <a:pt x="15103" y="10874"/>
                  <a:pt x="16059" y="10811"/>
                </a:cubicBezTo>
                <a:cubicBezTo>
                  <a:pt x="16335" y="10798"/>
                  <a:pt x="16612" y="10786"/>
                  <a:pt x="16877" y="10761"/>
                </a:cubicBezTo>
                <a:cubicBezTo>
                  <a:pt x="16889" y="10761"/>
                  <a:pt x="16902" y="10761"/>
                  <a:pt x="16914" y="10748"/>
                </a:cubicBezTo>
                <a:cubicBezTo>
                  <a:pt x="16989" y="10912"/>
                  <a:pt x="17053" y="11063"/>
                  <a:pt x="17103" y="11226"/>
                </a:cubicBezTo>
                <a:cubicBezTo>
                  <a:pt x="17140" y="11352"/>
                  <a:pt x="17165" y="11465"/>
                  <a:pt x="17178" y="11591"/>
                </a:cubicBezTo>
                <a:cubicBezTo>
                  <a:pt x="17165" y="11653"/>
                  <a:pt x="17165" y="11729"/>
                  <a:pt x="17153" y="11792"/>
                </a:cubicBezTo>
                <a:lnTo>
                  <a:pt x="17153" y="11817"/>
                </a:lnTo>
                <a:cubicBezTo>
                  <a:pt x="17153" y="11754"/>
                  <a:pt x="17140" y="11679"/>
                  <a:pt x="17115" y="11616"/>
                </a:cubicBezTo>
                <a:cubicBezTo>
                  <a:pt x="17103" y="11595"/>
                  <a:pt x="17084" y="11587"/>
                  <a:pt x="17067" y="11587"/>
                </a:cubicBezTo>
                <a:cubicBezTo>
                  <a:pt x="17033" y="11587"/>
                  <a:pt x="17002" y="11620"/>
                  <a:pt x="17028" y="11653"/>
                </a:cubicBezTo>
                <a:cubicBezTo>
                  <a:pt x="17078" y="11754"/>
                  <a:pt x="17040" y="11868"/>
                  <a:pt x="17028" y="11955"/>
                </a:cubicBezTo>
                <a:cubicBezTo>
                  <a:pt x="17014" y="12019"/>
                  <a:pt x="17002" y="12069"/>
                  <a:pt x="16977" y="12119"/>
                </a:cubicBezTo>
                <a:cubicBezTo>
                  <a:pt x="16977" y="12106"/>
                  <a:pt x="16964" y="12106"/>
                  <a:pt x="16952" y="12106"/>
                </a:cubicBezTo>
                <a:cubicBezTo>
                  <a:pt x="16499" y="12144"/>
                  <a:pt x="16059" y="12182"/>
                  <a:pt x="15606" y="12232"/>
                </a:cubicBezTo>
                <a:cubicBezTo>
                  <a:pt x="15547" y="12232"/>
                  <a:pt x="15544" y="12321"/>
                  <a:pt x="15596" y="12321"/>
                </a:cubicBezTo>
                <a:cubicBezTo>
                  <a:pt x="15599" y="12321"/>
                  <a:pt x="15603" y="12321"/>
                  <a:pt x="15606" y="12320"/>
                </a:cubicBezTo>
                <a:cubicBezTo>
                  <a:pt x="16047" y="12282"/>
                  <a:pt x="16499" y="12245"/>
                  <a:pt x="16939" y="12207"/>
                </a:cubicBezTo>
                <a:lnTo>
                  <a:pt x="16964" y="12207"/>
                </a:lnTo>
                <a:cubicBezTo>
                  <a:pt x="16952" y="12257"/>
                  <a:pt x="16927" y="12307"/>
                  <a:pt x="16914" y="12371"/>
                </a:cubicBezTo>
                <a:lnTo>
                  <a:pt x="16914" y="12408"/>
                </a:lnTo>
                <a:cubicBezTo>
                  <a:pt x="16310" y="12493"/>
                  <a:pt x="15649" y="12536"/>
                  <a:pt x="14958" y="12536"/>
                </a:cubicBezTo>
                <a:cubicBezTo>
                  <a:pt x="14728" y="12536"/>
                  <a:pt x="14496" y="12531"/>
                  <a:pt x="14261" y="12522"/>
                </a:cubicBezTo>
                <a:cubicBezTo>
                  <a:pt x="13066" y="12458"/>
                  <a:pt x="11872" y="12295"/>
                  <a:pt x="10702" y="12044"/>
                </a:cubicBezTo>
                <a:cubicBezTo>
                  <a:pt x="10312" y="11955"/>
                  <a:pt x="9935" y="11855"/>
                  <a:pt x="9545" y="11754"/>
                </a:cubicBezTo>
                <a:lnTo>
                  <a:pt x="9545" y="11754"/>
                </a:lnTo>
                <a:cubicBezTo>
                  <a:pt x="9791" y="11783"/>
                  <a:pt x="10030" y="11797"/>
                  <a:pt x="10267" y="11797"/>
                </a:cubicBezTo>
                <a:cubicBezTo>
                  <a:pt x="10345" y="11797"/>
                  <a:pt x="10423" y="11795"/>
                  <a:pt x="10501" y="11792"/>
                </a:cubicBezTo>
                <a:cubicBezTo>
                  <a:pt x="10564" y="11792"/>
                  <a:pt x="10564" y="11692"/>
                  <a:pt x="10501" y="11692"/>
                </a:cubicBezTo>
                <a:cubicBezTo>
                  <a:pt x="10417" y="11695"/>
                  <a:pt x="10332" y="11696"/>
                  <a:pt x="10247" y="11696"/>
                </a:cubicBezTo>
                <a:cubicBezTo>
                  <a:pt x="9988" y="11696"/>
                  <a:pt x="9725" y="11682"/>
                  <a:pt x="9469" y="11653"/>
                </a:cubicBezTo>
                <a:cubicBezTo>
                  <a:pt x="9464" y="11652"/>
                  <a:pt x="9459" y="11652"/>
                  <a:pt x="9455" y="11652"/>
                </a:cubicBezTo>
                <a:cubicBezTo>
                  <a:pt x="9417" y="11652"/>
                  <a:pt x="9408" y="11694"/>
                  <a:pt x="9419" y="11717"/>
                </a:cubicBezTo>
                <a:cubicBezTo>
                  <a:pt x="9017" y="11603"/>
                  <a:pt x="8602" y="11477"/>
                  <a:pt x="8200" y="11340"/>
                </a:cubicBezTo>
                <a:cubicBezTo>
                  <a:pt x="8149" y="11314"/>
                  <a:pt x="8086" y="11289"/>
                  <a:pt x="8024" y="11264"/>
                </a:cubicBezTo>
                <a:lnTo>
                  <a:pt x="8024" y="11264"/>
                </a:lnTo>
                <a:cubicBezTo>
                  <a:pt x="8403" y="11316"/>
                  <a:pt x="8782" y="11343"/>
                  <a:pt x="9162" y="11343"/>
                </a:cubicBezTo>
                <a:cubicBezTo>
                  <a:pt x="9235" y="11343"/>
                  <a:pt x="9308" y="11342"/>
                  <a:pt x="9382" y="11340"/>
                </a:cubicBezTo>
                <a:cubicBezTo>
                  <a:pt x="9558" y="11340"/>
                  <a:pt x="9734" y="11326"/>
                  <a:pt x="9910" y="11314"/>
                </a:cubicBezTo>
                <a:cubicBezTo>
                  <a:pt x="9969" y="11302"/>
                  <a:pt x="9972" y="11213"/>
                  <a:pt x="9921" y="11213"/>
                </a:cubicBezTo>
                <a:cubicBezTo>
                  <a:pt x="9917" y="11213"/>
                  <a:pt x="9914" y="11213"/>
                  <a:pt x="9910" y="11214"/>
                </a:cubicBezTo>
                <a:cubicBezTo>
                  <a:pt x="9655" y="11239"/>
                  <a:pt x="9398" y="11251"/>
                  <a:pt x="9142" y="11251"/>
                </a:cubicBezTo>
                <a:cubicBezTo>
                  <a:pt x="8627" y="11251"/>
                  <a:pt x="8112" y="11201"/>
                  <a:pt x="7608" y="11100"/>
                </a:cubicBezTo>
                <a:cubicBezTo>
                  <a:pt x="7206" y="10924"/>
                  <a:pt x="6817" y="10748"/>
                  <a:pt x="6439" y="10547"/>
                </a:cubicBezTo>
                <a:lnTo>
                  <a:pt x="6439" y="10547"/>
                </a:lnTo>
                <a:cubicBezTo>
                  <a:pt x="7370" y="10686"/>
                  <a:pt x="8326" y="10761"/>
                  <a:pt x="9268" y="10773"/>
                </a:cubicBezTo>
                <a:cubicBezTo>
                  <a:pt x="9545" y="10773"/>
                  <a:pt x="9835" y="10773"/>
                  <a:pt x="10123" y="10761"/>
                </a:cubicBezTo>
                <a:cubicBezTo>
                  <a:pt x="10183" y="10761"/>
                  <a:pt x="10186" y="10672"/>
                  <a:pt x="10133" y="10672"/>
                </a:cubicBezTo>
                <a:cubicBezTo>
                  <a:pt x="10130" y="10672"/>
                  <a:pt x="10127" y="10672"/>
                  <a:pt x="10123" y="10673"/>
                </a:cubicBezTo>
                <a:cubicBezTo>
                  <a:pt x="9951" y="10677"/>
                  <a:pt x="9779" y="10679"/>
                  <a:pt x="9607" y="10679"/>
                </a:cubicBezTo>
                <a:cubicBezTo>
                  <a:pt x="8760" y="10679"/>
                  <a:pt x="7914" y="10628"/>
                  <a:pt x="7068" y="10535"/>
                </a:cubicBezTo>
                <a:cubicBezTo>
                  <a:pt x="6791" y="10510"/>
                  <a:pt x="6502" y="10471"/>
                  <a:pt x="6225" y="10421"/>
                </a:cubicBezTo>
                <a:cubicBezTo>
                  <a:pt x="6213" y="10421"/>
                  <a:pt x="6200" y="10421"/>
                  <a:pt x="6200" y="10434"/>
                </a:cubicBezTo>
                <a:cubicBezTo>
                  <a:pt x="5961" y="10308"/>
                  <a:pt x="5722" y="10170"/>
                  <a:pt x="5496" y="10044"/>
                </a:cubicBezTo>
                <a:lnTo>
                  <a:pt x="5496" y="10044"/>
                </a:lnTo>
                <a:cubicBezTo>
                  <a:pt x="5999" y="10132"/>
                  <a:pt x="6515" y="10170"/>
                  <a:pt x="7018" y="10170"/>
                </a:cubicBezTo>
                <a:cubicBezTo>
                  <a:pt x="7080" y="10170"/>
                  <a:pt x="7080" y="10082"/>
                  <a:pt x="7018" y="10082"/>
                </a:cubicBezTo>
                <a:cubicBezTo>
                  <a:pt x="6451" y="10082"/>
                  <a:pt x="5886" y="10019"/>
                  <a:pt x="5333" y="9906"/>
                </a:cubicBezTo>
                <a:cubicBezTo>
                  <a:pt x="5320" y="9906"/>
                  <a:pt x="5308" y="9906"/>
                  <a:pt x="5294" y="9918"/>
                </a:cubicBezTo>
                <a:lnTo>
                  <a:pt x="4993" y="9730"/>
                </a:lnTo>
                <a:cubicBezTo>
                  <a:pt x="4855" y="9641"/>
                  <a:pt x="4729" y="9566"/>
                  <a:pt x="4603" y="9478"/>
                </a:cubicBezTo>
                <a:lnTo>
                  <a:pt x="4603" y="9478"/>
                </a:lnTo>
                <a:cubicBezTo>
                  <a:pt x="5785" y="9604"/>
                  <a:pt x="6980" y="9667"/>
                  <a:pt x="8175" y="9692"/>
                </a:cubicBezTo>
                <a:cubicBezTo>
                  <a:pt x="8351" y="9698"/>
                  <a:pt x="8527" y="9702"/>
                  <a:pt x="8704" y="9702"/>
                </a:cubicBezTo>
                <a:cubicBezTo>
                  <a:pt x="8882" y="9702"/>
                  <a:pt x="9061" y="9698"/>
                  <a:pt x="9243" y="9692"/>
                </a:cubicBezTo>
                <a:cubicBezTo>
                  <a:pt x="9306" y="9692"/>
                  <a:pt x="9306" y="9604"/>
                  <a:pt x="9243" y="9604"/>
                </a:cubicBezTo>
                <a:cubicBezTo>
                  <a:pt x="9121" y="9605"/>
                  <a:pt x="9000" y="9606"/>
                  <a:pt x="8878" y="9606"/>
                </a:cubicBezTo>
                <a:cubicBezTo>
                  <a:pt x="7742" y="9606"/>
                  <a:pt x="6608" y="9555"/>
                  <a:pt x="5484" y="9453"/>
                </a:cubicBezTo>
                <a:cubicBezTo>
                  <a:pt x="5131" y="9428"/>
                  <a:pt x="4779" y="9390"/>
                  <a:pt x="4439" y="9353"/>
                </a:cubicBezTo>
                <a:lnTo>
                  <a:pt x="3798" y="8900"/>
                </a:lnTo>
                <a:lnTo>
                  <a:pt x="3798" y="8900"/>
                </a:lnTo>
                <a:cubicBezTo>
                  <a:pt x="4729" y="8975"/>
                  <a:pt x="5660" y="9013"/>
                  <a:pt x="6577" y="9026"/>
                </a:cubicBezTo>
                <a:cubicBezTo>
                  <a:pt x="6842" y="9026"/>
                  <a:pt x="7118" y="9013"/>
                  <a:pt x="7382" y="9013"/>
                </a:cubicBezTo>
                <a:cubicBezTo>
                  <a:pt x="7445" y="9013"/>
                  <a:pt x="7445" y="8912"/>
                  <a:pt x="7382" y="8912"/>
                </a:cubicBezTo>
                <a:cubicBezTo>
                  <a:pt x="7141" y="8919"/>
                  <a:pt x="6900" y="8922"/>
                  <a:pt x="6658" y="8922"/>
                </a:cubicBezTo>
                <a:cubicBezTo>
                  <a:pt x="5964" y="8922"/>
                  <a:pt x="5268" y="8896"/>
                  <a:pt x="4578" y="8850"/>
                </a:cubicBezTo>
                <a:cubicBezTo>
                  <a:pt x="4314" y="8837"/>
                  <a:pt x="4050" y="8811"/>
                  <a:pt x="3785" y="8799"/>
                </a:cubicBezTo>
                <a:cubicBezTo>
                  <a:pt x="3779" y="8797"/>
                  <a:pt x="3773" y="8796"/>
                  <a:pt x="3767" y="8796"/>
                </a:cubicBezTo>
                <a:cubicBezTo>
                  <a:pt x="3744" y="8796"/>
                  <a:pt x="3735" y="8818"/>
                  <a:pt x="3735" y="8850"/>
                </a:cubicBezTo>
                <a:cubicBezTo>
                  <a:pt x="3622" y="8761"/>
                  <a:pt x="3509" y="8674"/>
                  <a:pt x="3408" y="8573"/>
                </a:cubicBezTo>
                <a:cubicBezTo>
                  <a:pt x="3346" y="8535"/>
                  <a:pt x="3295" y="8485"/>
                  <a:pt x="3245" y="8434"/>
                </a:cubicBezTo>
                <a:lnTo>
                  <a:pt x="3245" y="8434"/>
                </a:lnTo>
                <a:cubicBezTo>
                  <a:pt x="3861" y="8459"/>
                  <a:pt x="4490" y="8498"/>
                  <a:pt x="5106" y="8523"/>
                </a:cubicBezTo>
                <a:cubicBezTo>
                  <a:pt x="5169" y="8523"/>
                  <a:pt x="5182" y="8422"/>
                  <a:pt x="5118" y="8422"/>
                </a:cubicBezTo>
                <a:cubicBezTo>
                  <a:pt x="4464" y="8397"/>
                  <a:pt x="3811" y="8372"/>
                  <a:pt x="3170" y="8334"/>
                </a:cubicBezTo>
                <a:cubicBezTo>
                  <a:pt x="3157" y="8334"/>
                  <a:pt x="3145" y="8347"/>
                  <a:pt x="3131" y="8347"/>
                </a:cubicBezTo>
                <a:cubicBezTo>
                  <a:pt x="2969" y="8208"/>
                  <a:pt x="2805" y="8070"/>
                  <a:pt x="2654" y="7931"/>
                </a:cubicBezTo>
                <a:lnTo>
                  <a:pt x="2654" y="7931"/>
                </a:lnTo>
                <a:cubicBezTo>
                  <a:pt x="3333" y="7956"/>
                  <a:pt x="4012" y="7981"/>
                  <a:pt x="4704" y="8020"/>
                </a:cubicBezTo>
                <a:cubicBezTo>
                  <a:pt x="5395" y="8045"/>
                  <a:pt x="6099" y="8070"/>
                  <a:pt x="6791" y="8107"/>
                </a:cubicBezTo>
                <a:cubicBezTo>
                  <a:pt x="7194" y="8120"/>
                  <a:pt x="7596" y="8132"/>
                  <a:pt x="7986" y="8158"/>
                </a:cubicBezTo>
                <a:cubicBezTo>
                  <a:pt x="8049" y="8158"/>
                  <a:pt x="8061" y="8057"/>
                  <a:pt x="7986" y="8057"/>
                </a:cubicBezTo>
                <a:cubicBezTo>
                  <a:pt x="7294" y="8032"/>
                  <a:pt x="6590" y="7995"/>
                  <a:pt x="5886" y="7969"/>
                </a:cubicBezTo>
                <a:cubicBezTo>
                  <a:pt x="5182" y="7944"/>
                  <a:pt x="4490" y="7906"/>
                  <a:pt x="3785" y="7881"/>
                </a:cubicBezTo>
                <a:cubicBezTo>
                  <a:pt x="3383" y="7869"/>
                  <a:pt x="2994" y="7844"/>
                  <a:pt x="2591" y="7831"/>
                </a:cubicBezTo>
                <a:cubicBezTo>
                  <a:pt x="2578" y="7831"/>
                  <a:pt x="2566" y="7831"/>
                  <a:pt x="2553" y="7844"/>
                </a:cubicBezTo>
                <a:cubicBezTo>
                  <a:pt x="2516" y="7805"/>
                  <a:pt x="2478" y="7780"/>
                  <a:pt x="2440" y="7743"/>
                </a:cubicBezTo>
                <a:lnTo>
                  <a:pt x="2214" y="7517"/>
                </a:lnTo>
                <a:lnTo>
                  <a:pt x="2214" y="7517"/>
                </a:lnTo>
                <a:cubicBezTo>
                  <a:pt x="3069" y="7554"/>
                  <a:pt x="3911" y="7579"/>
                  <a:pt x="4754" y="7592"/>
                </a:cubicBezTo>
                <a:lnTo>
                  <a:pt x="5496" y="7592"/>
                </a:lnTo>
                <a:cubicBezTo>
                  <a:pt x="5559" y="7592"/>
                  <a:pt x="5559" y="7492"/>
                  <a:pt x="5496" y="7492"/>
                </a:cubicBezTo>
                <a:cubicBezTo>
                  <a:pt x="4628" y="7492"/>
                  <a:pt x="3748" y="7478"/>
                  <a:pt x="2880" y="7441"/>
                </a:cubicBezTo>
                <a:cubicBezTo>
                  <a:pt x="2628" y="7441"/>
                  <a:pt x="2390" y="7428"/>
                  <a:pt x="2151" y="7416"/>
                </a:cubicBezTo>
                <a:lnTo>
                  <a:pt x="2125" y="7416"/>
                </a:lnTo>
                <a:cubicBezTo>
                  <a:pt x="2088" y="7391"/>
                  <a:pt x="2050" y="7353"/>
                  <a:pt x="2025" y="7328"/>
                </a:cubicBezTo>
                <a:cubicBezTo>
                  <a:pt x="2063" y="7265"/>
                  <a:pt x="2113" y="7215"/>
                  <a:pt x="2164" y="7152"/>
                </a:cubicBezTo>
                <a:cubicBezTo>
                  <a:pt x="2164" y="7165"/>
                  <a:pt x="2176" y="7165"/>
                  <a:pt x="2189" y="7165"/>
                </a:cubicBezTo>
                <a:cubicBezTo>
                  <a:pt x="2943" y="7177"/>
                  <a:pt x="3685" y="7177"/>
                  <a:pt x="4427" y="7177"/>
                </a:cubicBezTo>
                <a:cubicBezTo>
                  <a:pt x="5169" y="7190"/>
                  <a:pt x="5911" y="7190"/>
                  <a:pt x="6653" y="7190"/>
                </a:cubicBezTo>
                <a:cubicBezTo>
                  <a:pt x="7080" y="7202"/>
                  <a:pt x="7508" y="7202"/>
                  <a:pt x="7923" y="7202"/>
                </a:cubicBezTo>
                <a:cubicBezTo>
                  <a:pt x="7986" y="7202"/>
                  <a:pt x="7986" y="7101"/>
                  <a:pt x="7923" y="7101"/>
                </a:cubicBezTo>
                <a:cubicBezTo>
                  <a:pt x="7181" y="7101"/>
                  <a:pt x="6439" y="7101"/>
                  <a:pt x="5697" y="7089"/>
                </a:cubicBezTo>
                <a:cubicBezTo>
                  <a:pt x="4955" y="7089"/>
                  <a:pt x="4201" y="7076"/>
                  <a:pt x="3458" y="7076"/>
                </a:cubicBezTo>
                <a:lnTo>
                  <a:pt x="2239" y="7076"/>
                </a:lnTo>
                <a:lnTo>
                  <a:pt x="2251" y="7064"/>
                </a:lnTo>
                <a:lnTo>
                  <a:pt x="2315" y="7001"/>
                </a:lnTo>
                <a:cubicBezTo>
                  <a:pt x="2340" y="6975"/>
                  <a:pt x="2365" y="6963"/>
                  <a:pt x="2390" y="6938"/>
                </a:cubicBezTo>
                <a:cubicBezTo>
                  <a:pt x="2466" y="6863"/>
                  <a:pt x="2541" y="6799"/>
                  <a:pt x="2628" y="6737"/>
                </a:cubicBezTo>
                <a:cubicBezTo>
                  <a:pt x="2642" y="6724"/>
                  <a:pt x="2642" y="6712"/>
                  <a:pt x="2642" y="6699"/>
                </a:cubicBezTo>
                <a:cubicBezTo>
                  <a:pt x="3685" y="6636"/>
                  <a:pt x="4729" y="6586"/>
                  <a:pt x="5760" y="6523"/>
                </a:cubicBezTo>
                <a:cubicBezTo>
                  <a:pt x="6074" y="6511"/>
                  <a:pt x="6376" y="6498"/>
                  <a:pt x="6678" y="6472"/>
                </a:cubicBezTo>
                <a:cubicBezTo>
                  <a:pt x="6737" y="6472"/>
                  <a:pt x="6741" y="6384"/>
                  <a:pt x="6689" y="6384"/>
                </a:cubicBezTo>
                <a:cubicBezTo>
                  <a:pt x="6685" y="6384"/>
                  <a:pt x="6682" y="6384"/>
                  <a:pt x="6678" y="6385"/>
                </a:cubicBezTo>
                <a:cubicBezTo>
                  <a:pt x="5609" y="6435"/>
                  <a:pt x="4528" y="6498"/>
                  <a:pt x="3446" y="6548"/>
                </a:cubicBezTo>
                <a:lnTo>
                  <a:pt x="2767" y="6586"/>
                </a:lnTo>
                <a:cubicBezTo>
                  <a:pt x="2893" y="6486"/>
                  <a:pt x="3019" y="6385"/>
                  <a:pt x="3157" y="6284"/>
                </a:cubicBezTo>
                <a:cubicBezTo>
                  <a:pt x="3243" y="6286"/>
                  <a:pt x="3328" y="6287"/>
                  <a:pt x="3414" y="6287"/>
                </a:cubicBezTo>
                <a:cubicBezTo>
                  <a:pt x="4018" y="6287"/>
                  <a:pt x="4614" y="6250"/>
                  <a:pt x="5219" y="6184"/>
                </a:cubicBezTo>
                <a:cubicBezTo>
                  <a:pt x="5408" y="6159"/>
                  <a:pt x="5609" y="6133"/>
                  <a:pt x="5797" y="6095"/>
                </a:cubicBezTo>
                <a:cubicBezTo>
                  <a:pt x="5857" y="6095"/>
                  <a:pt x="5849" y="6007"/>
                  <a:pt x="5796" y="6007"/>
                </a:cubicBezTo>
                <a:cubicBezTo>
                  <a:pt x="5793" y="6007"/>
                  <a:pt x="5789" y="6007"/>
                  <a:pt x="5785" y="6008"/>
                </a:cubicBezTo>
                <a:cubicBezTo>
                  <a:pt x="5106" y="6108"/>
                  <a:pt x="4414" y="6171"/>
                  <a:pt x="3735" y="6184"/>
                </a:cubicBezTo>
                <a:cubicBezTo>
                  <a:pt x="3597" y="6196"/>
                  <a:pt x="3446" y="6196"/>
                  <a:pt x="3308" y="6196"/>
                </a:cubicBezTo>
                <a:cubicBezTo>
                  <a:pt x="3472" y="6095"/>
                  <a:pt x="3635" y="6008"/>
                  <a:pt x="3811" y="5944"/>
                </a:cubicBezTo>
                <a:cubicBezTo>
                  <a:pt x="3886" y="5907"/>
                  <a:pt x="3961" y="5882"/>
                  <a:pt x="4037" y="5857"/>
                </a:cubicBezTo>
                <a:lnTo>
                  <a:pt x="4050" y="5869"/>
                </a:lnTo>
                <a:cubicBezTo>
                  <a:pt x="4294" y="5880"/>
                  <a:pt x="4538" y="5886"/>
                  <a:pt x="4782" y="5886"/>
                </a:cubicBezTo>
                <a:cubicBezTo>
                  <a:pt x="5078" y="5886"/>
                  <a:pt x="5375" y="5877"/>
                  <a:pt x="5672" y="5857"/>
                </a:cubicBezTo>
                <a:cubicBezTo>
                  <a:pt x="5735" y="5857"/>
                  <a:pt x="5735" y="5756"/>
                  <a:pt x="5672" y="5756"/>
                </a:cubicBezTo>
                <a:cubicBezTo>
                  <a:pt x="5383" y="5780"/>
                  <a:pt x="5090" y="5789"/>
                  <a:pt x="4798" y="5789"/>
                </a:cubicBezTo>
                <a:cubicBezTo>
                  <a:pt x="4632" y="5789"/>
                  <a:pt x="4466" y="5786"/>
                  <a:pt x="4301" y="5781"/>
                </a:cubicBezTo>
                <a:cubicBezTo>
                  <a:pt x="4825" y="5634"/>
                  <a:pt x="5375" y="5585"/>
                  <a:pt x="5927" y="5585"/>
                </a:cubicBezTo>
                <a:close/>
                <a:moveTo>
                  <a:pt x="19359" y="12622"/>
                </a:moveTo>
                <a:cubicBezTo>
                  <a:pt x="19357" y="12625"/>
                  <a:pt x="19355" y="12628"/>
                  <a:pt x="19353" y="12631"/>
                </a:cubicBezTo>
                <a:lnTo>
                  <a:pt x="19353" y="12631"/>
                </a:lnTo>
                <a:lnTo>
                  <a:pt x="19353" y="12622"/>
                </a:lnTo>
                <a:cubicBezTo>
                  <a:pt x="19356" y="12622"/>
                  <a:pt x="19358" y="12622"/>
                  <a:pt x="19359" y="12622"/>
                </a:cubicBezTo>
                <a:close/>
                <a:moveTo>
                  <a:pt x="6604" y="1439"/>
                </a:moveTo>
                <a:cubicBezTo>
                  <a:pt x="5419" y="1439"/>
                  <a:pt x="4306" y="1631"/>
                  <a:pt x="3358" y="2009"/>
                </a:cubicBezTo>
                <a:cubicBezTo>
                  <a:pt x="2365" y="2411"/>
                  <a:pt x="1560" y="3002"/>
                  <a:pt x="1094" y="3694"/>
                </a:cubicBezTo>
                <a:cubicBezTo>
                  <a:pt x="881" y="4008"/>
                  <a:pt x="755" y="4323"/>
                  <a:pt x="692" y="4650"/>
                </a:cubicBezTo>
                <a:cubicBezTo>
                  <a:pt x="680" y="4650"/>
                  <a:pt x="680" y="4662"/>
                  <a:pt x="667" y="4675"/>
                </a:cubicBezTo>
                <a:cubicBezTo>
                  <a:pt x="655" y="4687"/>
                  <a:pt x="655" y="4725"/>
                  <a:pt x="680" y="4737"/>
                </a:cubicBezTo>
                <a:cubicBezTo>
                  <a:pt x="655" y="4851"/>
                  <a:pt x="655" y="4951"/>
                  <a:pt x="655" y="5064"/>
                </a:cubicBezTo>
                <a:cubicBezTo>
                  <a:pt x="630" y="5089"/>
                  <a:pt x="642" y="5102"/>
                  <a:pt x="655" y="5114"/>
                </a:cubicBezTo>
                <a:cubicBezTo>
                  <a:pt x="655" y="5165"/>
                  <a:pt x="655" y="5215"/>
                  <a:pt x="667" y="5265"/>
                </a:cubicBezTo>
                <a:cubicBezTo>
                  <a:pt x="655" y="5265"/>
                  <a:pt x="655" y="5265"/>
                  <a:pt x="642" y="5278"/>
                </a:cubicBezTo>
                <a:cubicBezTo>
                  <a:pt x="616" y="5316"/>
                  <a:pt x="642" y="5366"/>
                  <a:pt x="680" y="5366"/>
                </a:cubicBezTo>
                <a:cubicBezTo>
                  <a:pt x="705" y="5542"/>
                  <a:pt x="767" y="5731"/>
                  <a:pt x="843" y="5907"/>
                </a:cubicBezTo>
                <a:cubicBezTo>
                  <a:pt x="881" y="5983"/>
                  <a:pt x="918" y="6058"/>
                  <a:pt x="969" y="6133"/>
                </a:cubicBezTo>
                <a:cubicBezTo>
                  <a:pt x="956" y="6146"/>
                  <a:pt x="969" y="6171"/>
                  <a:pt x="994" y="6184"/>
                </a:cubicBezTo>
                <a:cubicBezTo>
                  <a:pt x="1007" y="6209"/>
                  <a:pt x="1032" y="6246"/>
                  <a:pt x="1044" y="6271"/>
                </a:cubicBezTo>
                <a:lnTo>
                  <a:pt x="1044" y="6296"/>
                </a:lnTo>
                <a:cubicBezTo>
                  <a:pt x="1044" y="6322"/>
                  <a:pt x="1069" y="6347"/>
                  <a:pt x="1094" y="6347"/>
                </a:cubicBezTo>
                <a:cubicBezTo>
                  <a:pt x="1220" y="6548"/>
                  <a:pt x="1384" y="6749"/>
                  <a:pt x="1560" y="6975"/>
                </a:cubicBezTo>
                <a:cubicBezTo>
                  <a:pt x="1547" y="7014"/>
                  <a:pt x="1585" y="7039"/>
                  <a:pt x="1610" y="7039"/>
                </a:cubicBezTo>
                <a:cubicBezTo>
                  <a:pt x="2352" y="7906"/>
                  <a:pt x="3484" y="8887"/>
                  <a:pt x="4880" y="9780"/>
                </a:cubicBezTo>
                <a:cubicBezTo>
                  <a:pt x="5282" y="10044"/>
                  <a:pt x="5697" y="10283"/>
                  <a:pt x="6112" y="10510"/>
                </a:cubicBezTo>
                <a:cubicBezTo>
                  <a:pt x="6716" y="10837"/>
                  <a:pt x="7332" y="11113"/>
                  <a:pt x="7960" y="11352"/>
                </a:cubicBezTo>
                <a:cubicBezTo>
                  <a:pt x="8753" y="11653"/>
                  <a:pt x="9583" y="11918"/>
                  <a:pt x="10438" y="12106"/>
                </a:cubicBezTo>
                <a:cubicBezTo>
                  <a:pt x="11934" y="12433"/>
                  <a:pt x="13393" y="12609"/>
                  <a:pt x="14714" y="12634"/>
                </a:cubicBezTo>
                <a:cubicBezTo>
                  <a:pt x="14879" y="12640"/>
                  <a:pt x="15044" y="12643"/>
                  <a:pt x="15211" y="12643"/>
                </a:cubicBezTo>
                <a:cubicBezTo>
                  <a:pt x="15765" y="12643"/>
                  <a:pt x="16325" y="12608"/>
                  <a:pt x="16877" y="12522"/>
                </a:cubicBezTo>
                <a:cubicBezTo>
                  <a:pt x="16964" y="12509"/>
                  <a:pt x="17040" y="12483"/>
                  <a:pt x="17128" y="12471"/>
                </a:cubicBezTo>
                <a:cubicBezTo>
                  <a:pt x="17945" y="12333"/>
                  <a:pt x="18624" y="12119"/>
                  <a:pt x="19152" y="11830"/>
                </a:cubicBezTo>
                <a:cubicBezTo>
                  <a:pt x="19165" y="11830"/>
                  <a:pt x="19177" y="11817"/>
                  <a:pt x="19191" y="11804"/>
                </a:cubicBezTo>
                <a:cubicBezTo>
                  <a:pt x="19367" y="11704"/>
                  <a:pt x="19530" y="11591"/>
                  <a:pt x="19680" y="11477"/>
                </a:cubicBezTo>
                <a:cubicBezTo>
                  <a:pt x="19690" y="11482"/>
                  <a:pt x="19701" y="11485"/>
                  <a:pt x="19712" y="11485"/>
                </a:cubicBezTo>
                <a:cubicBezTo>
                  <a:pt x="19730" y="11485"/>
                  <a:pt x="19748" y="11476"/>
                  <a:pt x="19756" y="11452"/>
                </a:cubicBezTo>
                <a:cubicBezTo>
                  <a:pt x="19756" y="11440"/>
                  <a:pt x="19756" y="11415"/>
                  <a:pt x="19769" y="11402"/>
                </a:cubicBezTo>
                <a:cubicBezTo>
                  <a:pt x="20108" y="11100"/>
                  <a:pt x="20347" y="10736"/>
                  <a:pt x="20473" y="10334"/>
                </a:cubicBezTo>
                <a:cubicBezTo>
                  <a:pt x="20825" y="9101"/>
                  <a:pt x="20197" y="7693"/>
                  <a:pt x="18649" y="6234"/>
                </a:cubicBezTo>
                <a:cubicBezTo>
                  <a:pt x="17505" y="5153"/>
                  <a:pt x="16223" y="4410"/>
                  <a:pt x="16185" y="4385"/>
                </a:cubicBezTo>
                <a:cubicBezTo>
                  <a:pt x="16122" y="4348"/>
                  <a:pt x="11721" y="1694"/>
                  <a:pt x="7206" y="1455"/>
                </a:cubicBezTo>
                <a:cubicBezTo>
                  <a:pt x="7004" y="1445"/>
                  <a:pt x="6803" y="1439"/>
                  <a:pt x="6604" y="1439"/>
                </a:cubicBezTo>
                <a:close/>
                <a:moveTo>
                  <a:pt x="19341" y="12647"/>
                </a:moveTo>
                <a:lnTo>
                  <a:pt x="19341" y="12647"/>
                </a:lnTo>
                <a:cubicBezTo>
                  <a:pt x="19337" y="12651"/>
                  <a:pt x="19333" y="12655"/>
                  <a:pt x="19328" y="12659"/>
                </a:cubicBezTo>
                <a:lnTo>
                  <a:pt x="19341" y="12647"/>
                </a:lnTo>
                <a:close/>
                <a:moveTo>
                  <a:pt x="4265" y="12675"/>
                </a:moveTo>
                <a:lnTo>
                  <a:pt x="4265" y="12675"/>
                </a:lnTo>
                <a:cubicBezTo>
                  <a:pt x="4345" y="12723"/>
                  <a:pt x="4423" y="12778"/>
                  <a:pt x="4503" y="12823"/>
                </a:cubicBezTo>
                <a:cubicBezTo>
                  <a:pt x="4417" y="12781"/>
                  <a:pt x="4340" y="12728"/>
                  <a:pt x="4265" y="12675"/>
                </a:cubicBezTo>
                <a:close/>
                <a:moveTo>
                  <a:pt x="8024" y="12735"/>
                </a:moveTo>
                <a:cubicBezTo>
                  <a:pt x="7999" y="12735"/>
                  <a:pt x="7960" y="12748"/>
                  <a:pt x="7960" y="12773"/>
                </a:cubicBezTo>
                <a:cubicBezTo>
                  <a:pt x="7948" y="12798"/>
                  <a:pt x="7960" y="12823"/>
                  <a:pt x="7986" y="12836"/>
                </a:cubicBezTo>
                <a:cubicBezTo>
                  <a:pt x="8162" y="12861"/>
                  <a:pt x="8326" y="12899"/>
                  <a:pt x="8502" y="12936"/>
                </a:cubicBezTo>
                <a:cubicBezTo>
                  <a:pt x="8527" y="12936"/>
                  <a:pt x="8552" y="12924"/>
                  <a:pt x="8552" y="12899"/>
                </a:cubicBezTo>
                <a:cubicBezTo>
                  <a:pt x="8564" y="12874"/>
                  <a:pt x="8552" y="12836"/>
                  <a:pt x="8527" y="12836"/>
                </a:cubicBezTo>
                <a:cubicBezTo>
                  <a:pt x="8351" y="12810"/>
                  <a:pt x="8187" y="12773"/>
                  <a:pt x="8024" y="12735"/>
                </a:cubicBezTo>
                <a:close/>
                <a:moveTo>
                  <a:pt x="6537" y="1084"/>
                </a:moveTo>
                <a:cubicBezTo>
                  <a:pt x="6760" y="1084"/>
                  <a:pt x="6992" y="1091"/>
                  <a:pt x="7231" y="1103"/>
                </a:cubicBezTo>
                <a:cubicBezTo>
                  <a:pt x="11708" y="1355"/>
                  <a:pt x="15921" y="3870"/>
                  <a:pt x="16675" y="4348"/>
                </a:cubicBezTo>
                <a:cubicBezTo>
                  <a:pt x="16751" y="4398"/>
                  <a:pt x="16801" y="4423"/>
                  <a:pt x="16801" y="4423"/>
                </a:cubicBezTo>
                <a:cubicBezTo>
                  <a:pt x="16813" y="4435"/>
                  <a:pt x="17128" y="4611"/>
                  <a:pt x="17568" y="4913"/>
                </a:cubicBezTo>
                <a:cubicBezTo>
                  <a:pt x="17568" y="4926"/>
                  <a:pt x="17581" y="4938"/>
                  <a:pt x="17593" y="4938"/>
                </a:cubicBezTo>
                <a:cubicBezTo>
                  <a:pt x="17643" y="4977"/>
                  <a:pt x="17694" y="5002"/>
                  <a:pt x="17744" y="5039"/>
                </a:cubicBezTo>
                <a:cubicBezTo>
                  <a:pt x="17744" y="5064"/>
                  <a:pt x="17757" y="5077"/>
                  <a:pt x="17782" y="5077"/>
                </a:cubicBezTo>
                <a:cubicBezTo>
                  <a:pt x="17858" y="5127"/>
                  <a:pt x="17920" y="5178"/>
                  <a:pt x="17995" y="5228"/>
                </a:cubicBezTo>
                <a:cubicBezTo>
                  <a:pt x="17983" y="5265"/>
                  <a:pt x="17983" y="5303"/>
                  <a:pt x="18034" y="5316"/>
                </a:cubicBezTo>
                <a:lnTo>
                  <a:pt x="18096" y="5316"/>
                </a:lnTo>
                <a:cubicBezTo>
                  <a:pt x="18121" y="5329"/>
                  <a:pt x="18146" y="5354"/>
                  <a:pt x="18171" y="5379"/>
                </a:cubicBezTo>
                <a:cubicBezTo>
                  <a:pt x="18171" y="5401"/>
                  <a:pt x="18190" y="5432"/>
                  <a:pt x="18220" y="5432"/>
                </a:cubicBezTo>
                <a:cubicBezTo>
                  <a:pt x="18225" y="5432"/>
                  <a:pt x="18230" y="5431"/>
                  <a:pt x="18235" y="5429"/>
                </a:cubicBezTo>
                <a:cubicBezTo>
                  <a:pt x="18310" y="5480"/>
                  <a:pt x="18373" y="5542"/>
                  <a:pt x="18448" y="5592"/>
                </a:cubicBezTo>
                <a:cubicBezTo>
                  <a:pt x="18448" y="5623"/>
                  <a:pt x="18465" y="5646"/>
                  <a:pt x="18492" y="5646"/>
                </a:cubicBezTo>
                <a:cubicBezTo>
                  <a:pt x="18498" y="5646"/>
                  <a:pt x="18504" y="5645"/>
                  <a:pt x="18511" y="5643"/>
                </a:cubicBezTo>
                <a:cubicBezTo>
                  <a:pt x="18864" y="5944"/>
                  <a:pt x="19228" y="6296"/>
                  <a:pt x="19555" y="6674"/>
                </a:cubicBezTo>
                <a:cubicBezTo>
                  <a:pt x="19568" y="6699"/>
                  <a:pt x="19580" y="6712"/>
                  <a:pt x="19593" y="6712"/>
                </a:cubicBezTo>
                <a:cubicBezTo>
                  <a:pt x="20460" y="7730"/>
                  <a:pt x="21127" y="8988"/>
                  <a:pt x="20787" y="10346"/>
                </a:cubicBezTo>
                <a:cubicBezTo>
                  <a:pt x="20460" y="11679"/>
                  <a:pt x="19253" y="12584"/>
                  <a:pt x="17316" y="12974"/>
                </a:cubicBezTo>
                <a:cubicBezTo>
                  <a:pt x="16614" y="13115"/>
                  <a:pt x="15819" y="13184"/>
                  <a:pt x="14959" y="13184"/>
                </a:cubicBezTo>
                <a:cubicBezTo>
                  <a:pt x="13587" y="13184"/>
                  <a:pt x="12046" y="13008"/>
                  <a:pt x="10438" y="12659"/>
                </a:cubicBezTo>
                <a:cubicBezTo>
                  <a:pt x="5484" y="11566"/>
                  <a:pt x="1233" y="8246"/>
                  <a:pt x="378" y="5832"/>
                </a:cubicBezTo>
                <a:cubicBezTo>
                  <a:pt x="88" y="5002"/>
                  <a:pt x="264" y="4108"/>
                  <a:pt x="856" y="3317"/>
                </a:cubicBezTo>
                <a:cubicBezTo>
                  <a:pt x="1259" y="2771"/>
                  <a:pt x="2826" y="1084"/>
                  <a:pt x="6537" y="1084"/>
                </a:cubicBezTo>
                <a:close/>
                <a:moveTo>
                  <a:pt x="4589" y="12588"/>
                </a:moveTo>
                <a:cubicBezTo>
                  <a:pt x="4547" y="12588"/>
                  <a:pt x="4514" y="12652"/>
                  <a:pt x="4565" y="12673"/>
                </a:cubicBezTo>
                <a:cubicBezTo>
                  <a:pt x="5043" y="12949"/>
                  <a:pt x="5546" y="13201"/>
                  <a:pt x="6049" y="13427"/>
                </a:cubicBezTo>
                <a:cubicBezTo>
                  <a:pt x="6056" y="13430"/>
                  <a:pt x="6062" y="13431"/>
                  <a:pt x="6068" y="13431"/>
                </a:cubicBezTo>
                <a:cubicBezTo>
                  <a:pt x="6117" y="13431"/>
                  <a:pt x="6131" y="13349"/>
                  <a:pt x="6074" y="13326"/>
                </a:cubicBezTo>
                <a:cubicBezTo>
                  <a:pt x="5571" y="13112"/>
                  <a:pt x="5093" y="12861"/>
                  <a:pt x="4615" y="12597"/>
                </a:cubicBezTo>
                <a:cubicBezTo>
                  <a:pt x="4607" y="12590"/>
                  <a:pt x="4598" y="12588"/>
                  <a:pt x="4589" y="12588"/>
                </a:cubicBezTo>
                <a:close/>
                <a:moveTo>
                  <a:pt x="13731" y="13524"/>
                </a:moveTo>
                <a:cubicBezTo>
                  <a:pt x="13711" y="13524"/>
                  <a:pt x="13695" y="13544"/>
                  <a:pt x="13695" y="13565"/>
                </a:cubicBezTo>
                <a:cubicBezTo>
                  <a:pt x="13695" y="13603"/>
                  <a:pt x="13708" y="13615"/>
                  <a:pt x="13733" y="13615"/>
                </a:cubicBezTo>
                <a:cubicBezTo>
                  <a:pt x="13814" y="13630"/>
                  <a:pt x="13900" y="13636"/>
                  <a:pt x="13986" y="13636"/>
                </a:cubicBezTo>
                <a:cubicBezTo>
                  <a:pt x="14045" y="13636"/>
                  <a:pt x="14104" y="13633"/>
                  <a:pt x="14160" y="13628"/>
                </a:cubicBezTo>
                <a:cubicBezTo>
                  <a:pt x="14186" y="13628"/>
                  <a:pt x="14198" y="13590"/>
                  <a:pt x="14198" y="13565"/>
                </a:cubicBezTo>
                <a:cubicBezTo>
                  <a:pt x="14186" y="13540"/>
                  <a:pt x="14160" y="13528"/>
                  <a:pt x="14135" y="13528"/>
                </a:cubicBezTo>
                <a:cubicBezTo>
                  <a:pt x="14072" y="13534"/>
                  <a:pt x="14006" y="13537"/>
                  <a:pt x="13940" y="13537"/>
                </a:cubicBezTo>
                <a:cubicBezTo>
                  <a:pt x="13874" y="13537"/>
                  <a:pt x="13808" y="13534"/>
                  <a:pt x="13745" y="13528"/>
                </a:cubicBezTo>
                <a:cubicBezTo>
                  <a:pt x="13740" y="13525"/>
                  <a:pt x="13735" y="13524"/>
                  <a:pt x="13731" y="13524"/>
                </a:cubicBezTo>
                <a:close/>
                <a:moveTo>
                  <a:pt x="5373" y="13233"/>
                </a:moveTo>
                <a:cubicBezTo>
                  <a:pt x="5322" y="13233"/>
                  <a:pt x="5289" y="13304"/>
                  <a:pt x="5333" y="13326"/>
                </a:cubicBezTo>
                <a:cubicBezTo>
                  <a:pt x="5634" y="13464"/>
                  <a:pt x="5923" y="13590"/>
                  <a:pt x="6238" y="13704"/>
                </a:cubicBezTo>
                <a:cubicBezTo>
                  <a:pt x="6244" y="13706"/>
                  <a:pt x="6249" y="13708"/>
                  <a:pt x="6254" y="13708"/>
                </a:cubicBezTo>
                <a:cubicBezTo>
                  <a:pt x="6295" y="13708"/>
                  <a:pt x="6319" y="13627"/>
                  <a:pt x="6263" y="13615"/>
                </a:cubicBezTo>
                <a:cubicBezTo>
                  <a:pt x="5961" y="13503"/>
                  <a:pt x="5672" y="13377"/>
                  <a:pt x="5395" y="13238"/>
                </a:cubicBezTo>
                <a:cubicBezTo>
                  <a:pt x="5387" y="13235"/>
                  <a:pt x="5380" y="13233"/>
                  <a:pt x="5373" y="13233"/>
                </a:cubicBezTo>
                <a:close/>
                <a:moveTo>
                  <a:pt x="11643" y="13763"/>
                </a:moveTo>
                <a:cubicBezTo>
                  <a:pt x="11620" y="13763"/>
                  <a:pt x="11595" y="13784"/>
                  <a:pt x="11595" y="13804"/>
                </a:cubicBezTo>
                <a:cubicBezTo>
                  <a:pt x="11582" y="13829"/>
                  <a:pt x="11595" y="13855"/>
                  <a:pt x="11620" y="13867"/>
                </a:cubicBezTo>
                <a:cubicBezTo>
                  <a:pt x="11758" y="13917"/>
                  <a:pt x="11909" y="13942"/>
                  <a:pt x="12060" y="13942"/>
                </a:cubicBezTo>
                <a:cubicBezTo>
                  <a:pt x="12085" y="13942"/>
                  <a:pt x="12110" y="13917"/>
                  <a:pt x="12110" y="13892"/>
                </a:cubicBezTo>
                <a:cubicBezTo>
                  <a:pt x="12110" y="13867"/>
                  <a:pt x="12098" y="13842"/>
                  <a:pt x="12060" y="13842"/>
                </a:cubicBezTo>
                <a:cubicBezTo>
                  <a:pt x="11922" y="13842"/>
                  <a:pt x="11783" y="13816"/>
                  <a:pt x="11657" y="13766"/>
                </a:cubicBezTo>
                <a:cubicBezTo>
                  <a:pt x="11653" y="13764"/>
                  <a:pt x="11648" y="13763"/>
                  <a:pt x="11643" y="13763"/>
                </a:cubicBezTo>
                <a:close/>
                <a:moveTo>
                  <a:pt x="8589" y="14118"/>
                </a:moveTo>
                <a:cubicBezTo>
                  <a:pt x="8527" y="14118"/>
                  <a:pt x="8527" y="14194"/>
                  <a:pt x="8577" y="14219"/>
                </a:cubicBezTo>
                <a:cubicBezTo>
                  <a:pt x="9193" y="14458"/>
                  <a:pt x="9860" y="14559"/>
                  <a:pt x="10526" y="14609"/>
                </a:cubicBezTo>
                <a:lnTo>
                  <a:pt x="11092" y="14646"/>
                </a:lnTo>
                <a:cubicBezTo>
                  <a:pt x="11154" y="14646"/>
                  <a:pt x="11168" y="14559"/>
                  <a:pt x="11104" y="14546"/>
                </a:cubicBezTo>
                <a:cubicBezTo>
                  <a:pt x="10438" y="14509"/>
                  <a:pt x="9771" y="14458"/>
                  <a:pt x="9130" y="14294"/>
                </a:cubicBezTo>
                <a:cubicBezTo>
                  <a:pt x="9005" y="14269"/>
                  <a:pt x="8866" y="14219"/>
                  <a:pt x="8740" y="14182"/>
                </a:cubicBezTo>
                <a:cubicBezTo>
                  <a:pt x="8740" y="14156"/>
                  <a:pt x="8728" y="14131"/>
                  <a:pt x="8703" y="14131"/>
                </a:cubicBezTo>
                <a:cubicBezTo>
                  <a:pt x="8665" y="14131"/>
                  <a:pt x="8627" y="14131"/>
                  <a:pt x="8589" y="14118"/>
                </a:cubicBezTo>
                <a:close/>
                <a:moveTo>
                  <a:pt x="13720" y="14646"/>
                </a:moveTo>
                <a:cubicBezTo>
                  <a:pt x="13695" y="14646"/>
                  <a:pt x="13669" y="14659"/>
                  <a:pt x="13657" y="14685"/>
                </a:cubicBezTo>
                <a:cubicBezTo>
                  <a:pt x="13657" y="14710"/>
                  <a:pt x="13669" y="14735"/>
                  <a:pt x="13695" y="14747"/>
                </a:cubicBezTo>
                <a:cubicBezTo>
                  <a:pt x="13766" y="14756"/>
                  <a:pt x="13831" y="14765"/>
                  <a:pt x="13899" y="14765"/>
                </a:cubicBezTo>
                <a:cubicBezTo>
                  <a:pt x="13927" y="14765"/>
                  <a:pt x="13955" y="14764"/>
                  <a:pt x="13984" y="14760"/>
                </a:cubicBezTo>
                <a:cubicBezTo>
                  <a:pt x="13996" y="14760"/>
                  <a:pt x="14010" y="14747"/>
                  <a:pt x="14022" y="14747"/>
                </a:cubicBezTo>
                <a:cubicBezTo>
                  <a:pt x="14035" y="14735"/>
                  <a:pt x="14035" y="14722"/>
                  <a:pt x="14035" y="14710"/>
                </a:cubicBezTo>
                <a:cubicBezTo>
                  <a:pt x="14035" y="14685"/>
                  <a:pt x="14022" y="14659"/>
                  <a:pt x="13996" y="14659"/>
                </a:cubicBezTo>
                <a:lnTo>
                  <a:pt x="13745" y="14659"/>
                </a:lnTo>
                <a:cubicBezTo>
                  <a:pt x="13745" y="14646"/>
                  <a:pt x="13733" y="14646"/>
                  <a:pt x="13733" y="14646"/>
                </a:cubicBezTo>
                <a:close/>
                <a:moveTo>
                  <a:pt x="16504" y="14513"/>
                </a:moveTo>
                <a:cubicBezTo>
                  <a:pt x="16495" y="14513"/>
                  <a:pt x="16485" y="14516"/>
                  <a:pt x="16474" y="14521"/>
                </a:cubicBezTo>
                <a:cubicBezTo>
                  <a:pt x="16285" y="14596"/>
                  <a:pt x="16097" y="14659"/>
                  <a:pt x="15896" y="14697"/>
                </a:cubicBezTo>
                <a:cubicBezTo>
                  <a:pt x="15836" y="14709"/>
                  <a:pt x="15855" y="14798"/>
                  <a:pt x="15910" y="14798"/>
                </a:cubicBezTo>
                <a:cubicBezTo>
                  <a:pt x="15913" y="14798"/>
                  <a:pt x="15917" y="14798"/>
                  <a:pt x="15921" y="14797"/>
                </a:cubicBezTo>
                <a:cubicBezTo>
                  <a:pt x="16122" y="14747"/>
                  <a:pt x="16323" y="14685"/>
                  <a:pt x="16511" y="14596"/>
                </a:cubicBezTo>
                <a:cubicBezTo>
                  <a:pt x="16537" y="14596"/>
                  <a:pt x="16550" y="14559"/>
                  <a:pt x="16537" y="14534"/>
                </a:cubicBezTo>
                <a:cubicBezTo>
                  <a:pt x="16530" y="14519"/>
                  <a:pt x="16518" y="14513"/>
                  <a:pt x="16504" y="14513"/>
                </a:cubicBezTo>
                <a:close/>
                <a:moveTo>
                  <a:pt x="12048" y="14846"/>
                </a:moveTo>
                <a:cubicBezTo>
                  <a:pt x="11995" y="14846"/>
                  <a:pt x="11976" y="14925"/>
                  <a:pt x="12035" y="14948"/>
                </a:cubicBezTo>
                <a:cubicBezTo>
                  <a:pt x="12160" y="14986"/>
                  <a:pt x="12292" y="15003"/>
                  <a:pt x="12425" y="15003"/>
                </a:cubicBezTo>
                <a:cubicBezTo>
                  <a:pt x="12467" y="15003"/>
                  <a:pt x="12509" y="15002"/>
                  <a:pt x="12551" y="14998"/>
                </a:cubicBezTo>
                <a:cubicBezTo>
                  <a:pt x="12576" y="14986"/>
                  <a:pt x="12601" y="14961"/>
                  <a:pt x="12588" y="14936"/>
                </a:cubicBezTo>
                <a:cubicBezTo>
                  <a:pt x="12588" y="14911"/>
                  <a:pt x="12563" y="14898"/>
                  <a:pt x="12538" y="14898"/>
                </a:cubicBezTo>
                <a:cubicBezTo>
                  <a:pt x="12499" y="14901"/>
                  <a:pt x="12460" y="14903"/>
                  <a:pt x="12421" y="14903"/>
                </a:cubicBezTo>
                <a:cubicBezTo>
                  <a:pt x="12297" y="14903"/>
                  <a:pt x="12175" y="14886"/>
                  <a:pt x="12060" y="14848"/>
                </a:cubicBezTo>
                <a:cubicBezTo>
                  <a:pt x="12056" y="14847"/>
                  <a:pt x="12052" y="14846"/>
                  <a:pt x="12048" y="14846"/>
                </a:cubicBezTo>
                <a:close/>
                <a:moveTo>
                  <a:pt x="630" y="6573"/>
                </a:moveTo>
                <a:lnTo>
                  <a:pt x="630" y="6573"/>
                </a:lnTo>
                <a:cubicBezTo>
                  <a:pt x="1220" y="7592"/>
                  <a:pt x="2315" y="8736"/>
                  <a:pt x="3698" y="9742"/>
                </a:cubicBezTo>
                <a:cubicBezTo>
                  <a:pt x="4012" y="9968"/>
                  <a:pt x="4327" y="10183"/>
                  <a:pt x="4654" y="10384"/>
                </a:cubicBezTo>
                <a:cubicBezTo>
                  <a:pt x="6401" y="11477"/>
                  <a:pt x="8413" y="12307"/>
                  <a:pt x="10413" y="12748"/>
                </a:cubicBezTo>
                <a:cubicBezTo>
                  <a:pt x="12033" y="13105"/>
                  <a:pt x="13586" y="13284"/>
                  <a:pt x="14969" y="13284"/>
                </a:cubicBezTo>
                <a:cubicBezTo>
                  <a:pt x="15830" y="13284"/>
                  <a:pt x="16625" y="13215"/>
                  <a:pt x="17329" y="13075"/>
                </a:cubicBezTo>
                <a:cubicBezTo>
                  <a:pt x="17593" y="13025"/>
                  <a:pt x="17832" y="12961"/>
                  <a:pt x="18071" y="12886"/>
                </a:cubicBezTo>
                <a:lnTo>
                  <a:pt x="18071" y="12886"/>
                </a:lnTo>
                <a:cubicBezTo>
                  <a:pt x="17870" y="12974"/>
                  <a:pt x="17656" y="13037"/>
                  <a:pt x="17442" y="13112"/>
                </a:cubicBezTo>
                <a:cubicBezTo>
                  <a:pt x="16914" y="13276"/>
                  <a:pt x="16361" y="13389"/>
                  <a:pt x="15795" y="13427"/>
                </a:cubicBezTo>
                <a:cubicBezTo>
                  <a:pt x="15684" y="13436"/>
                  <a:pt x="15574" y="13440"/>
                  <a:pt x="15463" y="13440"/>
                </a:cubicBezTo>
                <a:cubicBezTo>
                  <a:pt x="15259" y="13440"/>
                  <a:pt x="15056" y="13426"/>
                  <a:pt x="14852" y="13402"/>
                </a:cubicBezTo>
                <a:cubicBezTo>
                  <a:pt x="14789" y="13402"/>
                  <a:pt x="14789" y="13503"/>
                  <a:pt x="14852" y="13503"/>
                </a:cubicBezTo>
                <a:cubicBezTo>
                  <a:pt x="15045" y="13523"/>
                  <a:pt x="15242" y="13532"/>
                  <a:pt x="15441" y="13532"/>
                </a:cubicBezTo>
                <a:cubicBezTo>
                  <a:pt x="15604" y="13532"/>
                  <a:pt x="15769" y="13526"/>
                  <a:pt x="15933" y="13515"/>
                </a:cubicBezTo>
                <a:cubicBezTo>
                  <a:pt x="15946" y="13528"/>
                  <a:pt x="15958" y="13540"/>
                  <a:pt x="15983" y="13540"/>
                </a:cubicBezTo>
                <a:cubicBezTo>
                  <a:pt x="16801" y="13452"/>
                  <a:pt x="17618" y="13251"/>
                  <a:pt x="18373" y="12936"/>
                </a:cubicBezTo>
                <a:cubicBezTo>
                  <a:pt x="18411" y="12911"/>
                  <a:pt x="18448" y="12899"/>
                  <a:pt x="18486" y="12886"/>
                </a:cubicBezTo>
                <a:lnTo>
                  <a:pt x="18486" y="12886"/>
                </a:lnTo>
                <a:cubicBezTo>
                  <a:pt x="18448" y="12899"/>
                  <a:pt x="18423" y="12924"/>
                  <a:pt x="18386" y="12949"/>
                </a:cubicBezTo>
                <a:cubicBezTo>
                  <a:pt x="17958" y="13137"/>
                  <a:pt x="17531" y="13301"/>
                  <a:pt x="17078" y="13439"/>
                </a:cubicBezTo>
                <a:cubicBezTo>
                  <a:pt x="16877" y="13503"/>
                  <a:pt x="16662" y="13565"/>
                  <a:pt x="16449" y="13615"/>
                </a:cubicBezTo>
                <a:cubicBezTo>
                  <a:pt x="16402" y="13627"/>
                  <a:pt x="16410" y="13705"/>
                  <a:pt x="16463" y="13705"/>
                </a:cubicBezTo>
                <a:cubicBezTo>
                  <a:pt x="16466" y="13705"/>
                  <a:pt x="16470" y="13704"/>
                  <a:pt x="16474" y="13704"/>
                </a:cubicBezTo>
                <a:cubicBezTo>
                  <a:pt x="16600" y="13679"/>
                  <a:pt x="16738" y="13640"/>
                  <a:pt x="16864" y="13603"/>
                </a:cubicBezTo>
                <a:lnTo>
                  <a:pt x="16864" y="13603"/>
                </a:lnTo>
                <a:cubicBezTo>
                  <a:pt x="16273" y="13791"/>
                  <a:pt x="15669" y="13917"/>
                  <a:pt x="15053" y="13980"/>
                </a:cubicBezTo>
                <a:cubicBezTo>
                  <a:pt x="14803" y="13998"/>
                  <a:pt x="14556" y="14007"/>
                  <a:pt x="14310" y="14007"/>
                </a:cubicBezTo>
                <a:cubicBezTo>
                  <a:pt x="14024" y="14007"/>
                  <a:pt x="13740" y="13994"/>
                  <a:pt x="13456" y="13967"/>
                </a:cubicBezTo>
                <a:cubicBezTo>
                  <a:pt x="13453" y="13967"/>
                  <a:pt x="13449" y="13966"/>
                  <a:pt x="13446" y="13966"/>
                </a:cubicBezTo>
                <a:cubicBezTo>
                  <a:pt x="13393" y="13966"/>
                  <a:pt x="13396" y="14056"/>
                  <a:pt x="13456" y="14056"/>
                </a:cubicBezTo>
                <a:cubicBezTo>
                  <a:pt x="13751" y="14091"/>
                  <a:pt x="14048" y="14107"/>
                  <a:pt x="14344" y="14107"/>
                </a:cubicBezTo>
                <a:cubicBezTo>
                  <a:pt x="15006" y="14107"/>
                  <a:pt x="15667" y="14023"/>
                  <a:pt x="16310" y="13867"/>
                </a:cubicBezTo>
                <a:cubicBezTo>
                  <a:pt x="17053" y="13679"/>
                  <a:pt x="17757" y="13402"/>
                  <a:pt x="18423" y="13037"/>
                </a:cubicBezTo>
                <a:cubicBezTo>
                  <a:pt x="18461" y="13012"/>
                  <a:pt x="18511" y="12986"/>
                  <a:pt x="18562" y="12974"/>
                </a:cubicBezTo>
                <a:lnTo>
                  <a:pt x="18562" y="12974"/>
                </a:lnTo>
                <a:cubicBezTo>
                  <a:pt x="18436" y="13050"/>
                  <a:pt x="18322" y="13125"/>
                  <a:pt x="18210" y="13213"/>
                </a:cubicBezTo>
                <a:cubicBezTo>
                  <a:pt x="17643" y="13503"/>
                  <a:pt x="17040" y="13741"/>
                  <a:pt x="16436" y="13917"/>
                </a:cubicBezTo>
                <a:cubicBezTo>
                  <a:pt x="16147" y="13992"/>
                  <a:pt x="15871" y="14068"/>
                  <a:pt x="15594" y="14118"/>
                </a:cubicBezTo>
                <a:cubicBezTo>
                  <a:pt x="15534" y="14130"/>
                  <a:pt x="15553" y="14220"/>
                  <a:pt x="15597" y="14220"/>
                </a:cubicBezTo>
                <a:cubicBezTo>
                  <a:pt x="15600" y="14220"/>
                  <a:pt x="15603" y="14220"/>
                  <a:pt x="15606" y="14219"/>
                </a:cubicBezTo>
                <a:cubicBezTo>
                  <a:pt x="16310" y="14081"/>
                  <a:pt x="16989" y="13867"/>
                  <a:pt x="17631" y="13590"/>
                </a:cubicBezTo>
                <a:lnTo>
                  <a:pt x="17631" y="13590"/>
                </a:lnTo>
                <a:cubicBezTo>
                  <a:pt x="17103" y="13917"/>
                  <a:pt x="16537" y="14219"/>
                  <a:pt x="15921" y="14395"/>
                </a:cubicBezTo>
                <a:cubicBezTo>
                  <a:pt x="15618" y="14478"/>
                  <a:pt x="15299" y="14527"/>
                  <a:pt x="14977" y="14527"/>
                </a:cubicBezTo>
                <a:cubicBezTo>
                  <a:pt x="14910" y="14527"/>
                  <a:pt x="14843" y="14525"/>
                  <a:pt x="14776" y="14521"/>
                </a:cubicBezTo>
                <a:cubicBezTo>
                  <a:pt x="14773" y="14520"/>
                  <a:pt x="14769" y="14520"/>
                  <a:pt x="14766" y="14520"/>
                </a:cubicBezTo>
                <a:cubicBezTo>
                  <a:pt x="14714" y="14520"/>
                  <a:pt x="14717" y="14609"/>
                  <a:pt x="14776" y="14609"/>
                </a:cubicBezTo>
                <a:cubicBezTo>
                  <a:pt x="14860" y="14617"/>
                  <a:pt x="14944" y="14621"/>
                  <a:pt x="15027" y="14621"/>
                </a:cubicBezTo>
                <a:cubicBezTo>
                  <a:pt x="15622" y="14621"/>
                  <a:pt x="16210" y="14435"/>
                  <a:pt x="16751" y="14182"/>
                </a:cubicBezTo>
                <a:cubicBezTo>
                  <a:pt x="16776" y="14194"/>
                  <a:pt x="16788" y="14194"/>
                  <a:pt x="16813" y="14194"/>
                </a:cubicBezTo>
                <a:cubicBezTo>
                  <a:pt x="17492" y="13880"/>
                  <a:pt x="18146" y="13503"/>
                  <a:pt x="18763" y="13075"/>
                </a:cubicBezTo>
                <a:lnTo>
                  <a:pt x="18763" y="13075"/>
                </a:lnTo>
                <a:cubicBezTo>
                  <a:pt x="18386" y="13402"/>
                  <a:pt x="17958" y="13691"/>
                  <a:pt x="17518" y="13930"/>
                </a:cubicBezTo>
                <a:cubicBezTo>
                  <a:pt x="17304" y="14043"/>
                  <a:pt x="17078" y="14143"/>
                  <a:pt x="16852" y="14232"/>
                </a:cubicBezTo>
                <a:cubicBezTo>
                  <a:pt x="16796" y="14254"/>
                  <a:pt x="16828" y="14324"/>
                  <a:pt x="16870" y="14324"/>
                </a:cubicBezTo>
                <a:cubicBezTo>
                  <a:pt x="16876" y="14324"/>
                  <a:pt x="16883" y="14323"/>
                  <a:pt x="16889" y="14319"/>
                </a:cubicBezTo>
                <a:cubicBezTo>
                  <a:pt x="17115" y="14232"/>
                  <a:pt x="17329" y="14143"/>
                  <a:pt x="17531" y="14031"/>
                </a:cubicBezTo>
                <a:cubicBezTo>
                  <a:pt x="17539" y="14031"/>
                  <a:pt x="17547" y="14036"/>
                  <a:pt x="17559" y="14036"/>
                </a:cubicBezTo>
                <a:cubicBezTo>
                  <a:pt x="17565" y="14036"/>
                  <a:pt x="17573" y="14035"/>
                  <a:pt x="17581" y="14031"/>
                </a:cubicBezTo>
                <a:cubicBezTo>
                  <a:pt x="17858" y="13905"/>
                  <a:pt x="18121" y="13754"/>
                  <a:pt x="18373" y="13578"/>
                </a:cubicBezTo>
                <a:lnTo>
                  <a:pt x="18373" y="13578"/>
                </a:lnTo>
                <a:cubicBezTo>
                  <a:pt x="16539" y="15081"/>
                  <a:pt x="14524" y="15408"/>
                  <a:pt x="12857" y="15408"/>
                </a:cubicBezTo>
                <a:cubicBezTo>
                  <a:pt x="12112" y="15408"/>
                  <a:pt x="11437" y="15343"/>
                  <a:pt x="10878" y="15288"/>
                </a:cubicBezTo>
                <a:cubicBezTo>
                  <a:pt x="9042" y="15112"/>
                  <a:pt x="6879" y="14307"/>
                  <a:pt x="5006" y="13201"/>
                </a:cubicBezTo>
                <a:cubicBezTo>
                  <a:pt x="5043" y="13188"/>
                  <a:pt x="5056" y="13137"/>
                  <a:pt x="5018" y="13125"/>
                </a:cubicBezTo>
                <a:cubicBezTo>
                  <a:pt x="4842" y="13025"/>
                  <a:pt x="4679" y="12936"/>
                  <a:pt x="4503" y="12836"/>
                </a:cubicBezTo>
                <a:lnTo>
                  <a:pt x="4503" y="12836"/>
                </a:lnTo>
                <a:cubicBezTo>
                  <a:pt x="4511" y="12839"/>
                  <a:pt x="4520" y="12841"/>
                  <a:pt x="4528" y="12841"/>
                </a:cubicBezTo>
                <a:cubicBezTo>
                  <a:pt x="4577" y="12841"/>
                  <a:pt x="4607" y="12780"/>
                  <a:pt x="4553" y="12748"/>
                </a:cubicBezTo>
                <a:cubicBezTo>
                  <a:pt x="4402" y="12647"/>
                  <a:pt x="4263" y="12547"/>
                  <a:pt x="4112" y="12446"/>
                </a:cubicBezTo>
                <a:cubicBezTo>
                  <a:pt x="4138" y="12433"/>
                  <a:pt x="4138" y="12383"/>
                  <a:pt x="4100" y="12371"/>
                </a:cubicBezTo>
                <a:cubicBezTo>
                  <a:pt x="4012" y="12346"/>
                  <a:pt x="3936" y="12295"/>
                  <a:pt x="3874" y="12257"/>
                </a:cubicBezTo>
                <a:lnTo>
                  <a:pt x="3899" y="12232"/>
                </a:lnTo>
                <a:cubicBezTo>
                  <a:pt x="3899" y="12232"/>
                  <a:pt x="3911" y="12232"/>
                  <a:pt x="3911" y="12245"/>
                </a:cubicBezTo>
                <a:cubicBezTo>
                  <a:pt x="3920" y="12251"/>
                  <a:pt x="3928" y="12254"/>
                  <a:pt x="3936" y="12254"/>
                </a:cubicBezTo>
                <a:cubicBezTo>
                  <a:pt x="3976" y="12254"/>
                  <a:pt x="4003" y="12188"/>
                  <a:pt x="3961" y="12156"/>
                </a:cubicBezTo>
                <a:cubicBezTo>
                  <a:pt x="3838" y="12069"/>
                  <a:pt x="3714" y="11982"/>
                  <a:pt x="3588" y="11895"/>
                </a:cubicBezTo>
                <a:lnTo>
                  <a:pt x="3588" y="11895"/>
                </a:lnTo>
                <a:cubicBezTo>
                  <a:pt x="3594" y="11897"/>
                  <a:pt x="3599" y="11898"/>
                  <a:pt x="3604" y="11898"/>
                </a:cubicBezTo>
                <a:cubicBezTo>
                  <a:pt x="3622" y="11898"/>
                  <a:pt x="3638" y="11886"/>
                  <a:pt x="3648" y="11868"/>
                </a:cubicBezTo>
                <a:cubicBezTo>
                  <a:pt x="4075" y="12170"/>
                  <a:pt x="4528" y="12446"/>
                  <a:pt x="4981" y="12698"/>
                </a:cubicBezTo>
                <a:cubicBezTo>
                  <a:pt x="5433" y="12949"/>
                  <a:pt x="5911" y="13176"/>
                  <a:pt x="6389" y="13364"/>
                </a:cubicBezTo>
                <a:cubicBezTo>
                  <a:pt x="6395" y="13367"/>
                  <a:pt x="6401" y="13368"/>
                  <a:pt x="6407" y="13368"/>
                </a:cubicBezTo>
                <a:cubicBezTo>
                  <a:pt x="6447" y="13368"/>
                  <a:pt x="6469" y="13298"/>
                  <a:pt x="6414" y="13276"/>
                </a:cubicBezTo>
                <a:cubicBezTo>
                  <a:pt x="5559" y="12924"/>
                  <a:pt x="4741" y="12496"/>
                  <a:pt x="3987" y="11980"/>
                </a:cubicBezTo>
                <a:cubicBezTo>
                  <a:pt x="3220" y="11465"/>
                  <a:pt x="2516" y="10887"/>
                  <a:pt x="1874" y="10233"/>
                </a:cubicBezTo>
                <a:cubicBezTo>
                  <a:pt x="1648" y="9994"/>
                  <a:pt x="1421" y="9742"/>
                  <a:pt x="1208" y="9491"/>
                </a:cubicBezTo>
                <a:lnTo>
                  <a:pt x="1208" y="9491"/>
                </a:lnTo>
                <a:cubicBezTo>
                  <a:pt x="1371" y="9641"/>
                  <a:pt x="1535" y="9805"/>
                  <a:pt x="1698" y="9968"/>
                </a:cubicBezTo>
                <a:cubicBezTo>
                  <a:pt x="1707" y="9978"/>
                  <a:pt x="1723" y="9986"/>
                  <a:pt x="1735" y="9986"/>
                </a:cubicBezTo>
                <a:cubicBezTo>
                  <a:pt x="1740" y="9986"/>
                  <a:pt x="1745" y="9985"/>
                  <a:pt x="1748" y="9981"/>
                </a:cubicBezTo>
                <a:cubicBezTo>
                  <a:pt x="2176" y="10409"/>
                  <a:pt x="2628" y="10798"/>
                  <a:pt x="3094" y="11176"/>
                </a:cubicBezTo>
                <a:cubicBezTo>
                  <a:pt x="3104" y="11183"/>
                  <a:pt x="3114" y="11186"/>
                  <a:pt x="3123" y="11186"/>
                </a:cubicBezTo>
                <a:cubicBezTo>
                  <a:pt x="3160" y="11186"/>
                  <a:pt x="3185" y="11131"/>
                  <a:pt x="3145" y="11100"/>
                </a:cubicBezTo>
                <a:cubicBezTo>
                  <a:pt x="2654" y="10698"/>
                  <a:pt x="2189" y="10283"/>
                  <a:pt x="1736" y="9831"/>
                </a:cubicBezTo>
                <a:lnTo>
                  <a:pt x="1736" y="9817"/>
                </a:lnTo>
                <a:cubicBezTo>
                  <a:pt x="1711" y="9805"/>
                  <a:pt x="1698" y="9792"/>
                  <a:pt x="1686" y="9780"/>
                </a:cubicBezTo>
                <a:cubicBezTo>
                  <a:pt x="1648" y="9742"/>
                  <a:pt x="1610" y="9692"/>
                  <a:pt x="1572" y="9655"/>
                </a:cubicBezTo>
                <a:cubicBezTo>
                  <a:pt x="1597" y="9655"/>
                  <a:pt x="1622" y="9641"/>
                  <a:pt x="1622" y="9616"/>
                </a:cubicBezTo>
                <a:cubicBezTo>
                  <a:pt x="1761" y="9767"/>
                  <a:pt x="1899" y="9906"/>
                  <a:pt x="2063" y="10044"/>
                </a:cubicBezTo>
                <a:cubicBezTo>
                  <a:pt x="2071" y="10052"/>
                  <a:pt x="2081" y="10056"/>
                  <a:pt x="2091" y="10056"/>
                </a:cubicBezTo>
                <a:cubicBezTo>
                  <a:pt x="2127" y="10056"/>
                  <a:pt x="2165" y="10011"/>
                  <a:pt x="2125" y="9981"/>
                </a:cubicBezTo>
                <a:cubicBezTo>
                  <a:pt x="1975" y="9843"/>
                  <a:pt x="1824" y="9692"/>
                  <a:pt x="1686" y="9541"/>
                </a:cubicBezTo>
                <a:cubicBezTo>
                  <a:pt x="1686" y="9516"/>
                  <a:pt x="1686" y="9504"/>
                  <a:pt x="1673" y="9478"/>
                </a:cubicBezTo>
                <a:cubicBezTo>
                  <a:pt x="1636" y="9453"/>
                  <a:pt x="1597" y="9428"/>
                  <a:pt x="1560" y="9390"/>
                </a:cubicBezTo>
                <a:cubicBezTo>
                  <a:pt x="1522" y="9353"/>
                  <a:pt x="1485" y="9302"/>
                  <a:pt x="1446" y="9252"/>
                </a:cubicBezTo>
                <a:cubicBezTo>
                  <a:pt x="1434" y="9239"/>
                  <a:pt x="1421" y="9239"/>
                  <a:pt x="1396" y="9239"/>
                </a:cubicBezTo>
                <a:cubicBezTo>
                  <a:pt x="1359" y="9202"/>
                  <a:pt x="1321" y="9151"/>
                  <a:pt x="1270" y="9101"/>
                </a:cubicBezTo>
                <a:cubicBezTo>
                  <a:pt x="1296" y="9088"/>
                  <a:pt x="1321" y="9063"/>
                  <a:pt x="1296" y="9026"/>
                </a:cubicBezTo>
                <a:cubicBezTo>
                  <a:pt x="1007" y="8724"/>
                  <a:pt x="730" y="8397"/>
                  <a:pt x="466" y="8070"/>
                </a:cubicBezTo>
                <a:cubicBezTo>
                  <a:pt x="453" y="8057"/>
                  <a:pt x="453" y="8045"/>
                  <a:pt x="453" y="8032"/>
                </a:cubicBezTo>
                <a:lnTo>
                  <a:pt x="453" y="8032"/>
                </a:lnTo>
                <a:cubicBezTo>
                  <a:pt x="655" y="8296"/>
                  <a:pt x="881" y="8548"/>
                  <a:pt x="1119" y="8786"/>
                </a:cubicBezTo>
                <a:cubicBezTo>
                  <a:pt x="1245" y="8937"/>
                  <a:pt x="1384" y="9088"/>
                  <a:pt x="1510" y="9239"/>
                </a:cubicBezTo>
                <a:cubicBezTo>
                  <a:pt x="1963" y="9742"/>
                  <a:pt x="2440" y="10220"/>
                  <a:pt x="2930" y="10686"/>
                </a:cubicBezTo>
                <a:cubicBezTo>
                  <a:pt x="3220" y="10937"/>
                  <a:pt x="3509" y="11189"/>
                  <a:pt x="3798" y="11415"/>
                </a:cubicBezTo>
                <a:cubicBezTo>
                  <a:pt x="3809" y="11426"/>
                  <a:pt x="3820" y="11430"/>
                  <a:pt x="3830" y="11430"/>
                </a:cubicBezTo>
                <a:cubicBezTo>
                  <a:pt x="3866" y="11430"/>
                  <a:pt x="3888" y="11369"/>
                  <a:pt x="3849" y="11340"/>
                </a:cubicBezTo>
                <a:cubicBezTo>
                  <a:pt x="3333" y="10912"/>
                  <a:pt x="2830" y="10459"/>
                  <a:pt x="2352" y="9981"/>
                </a:cubicBezTo>
                <a:cubicBezTo>
                  <a:pt x="1963" y="9604"/>
                  <a:pt x="1597" y="9202"/>
                  <a:pt x="1258" y="8786"/>
                </a:cubicBezTo>
                <a:cubicBezTo>
                  <a:pt x="1258" y="8774"/>
                  <a:pt x="1245" y="8774"/>
                  <a:pt x="1245" y="8761"/>
                </a:cubicBezTo>
                <a:cubicBezTo>
                  <a:pt x="1233" y="8749"/>
                  <a:pt x="1208" y="8736"/>
                  <a:pt x="1195" y="8724"/>
                </a:cubicBezTo>
                <a:cubicBezTo>
                  <a:pt x="1158" y="8674"/>
                  <a:pt x="1133" y="8635"/>
                  <a:pt x="1094" y="8598"/>
                </a:cubicBezTo>
                <a:cubicBezTo>
                  <a:pt x="1107" y="8585"/>
                  <a:pt x="1133" y="8573"/>
                  <a:pt x="1133" y="8548"/>
                </a:cubicBezTo>
                <a:cubicBezTo>
                  <a:pt x="1610" y="9063"/>
                  <a:pt x="2088" y="9579"/>
                  <a:pt x="2578" y="10094"/>
                </a:cubicBezTo>
                <a:cubicBezTo>
                  <a:pt x="2588" y="10107"/>
                  <a:pt x="2601" y="10113"/>
                  <a:pt x="2613" y="10113"/>
                </a:cubicBezTo>
                <a:cubicBezTo>
                  <a:pt x="2647" y="10113"/>
                  <a:pt x="2679" y="10069"/>
                  <a:pt x="2642" y="10032"/>
                </a:cubicBezTo>
                <a:cubicBezTo>
                  <a:pt x="2276" y="9629"/>
                  <a:pt x="1912" y="9239"/>
                  <a:pt x="1535" y="8837"/>
                </a:cubicBezTo>
                <a:lnTo>
                  <a:pt x="1535" y="8837"/>
                </a:lnTo>
                <a:cubicBezTo>
                  <a:pt x="1648" y="8950"/>
                  <a:pt x="1761" y="9063"/>
                  <a:pt x="1874" y="9164"/>
                </a:cubicBezTo>
                <a:cubicBezTo>
                  <a:pt x="1886" y="9175"/>
                  <a:pt x="1899" y="9180"/>
                  <a:pt x="1912" y="9180"/>
                </a:cubicBezTo>
                <a:cubicBezTo>
                  <a:pt x="1953" y="9180"/>
                  <a:pt x="1988" y="9130"/>
                  <a:pt x="1949" y="9101"/>
                </a:cubicBezTo>
                <a:cubicBezTo>
                  <a:pt x="1673" y="8837"/>
                  <a:pt x="1384" y="8573"/>
                  <a:pt x="1107" y="8296"/>
                </a:cubicBezTo>
                <a:cubicBezTo>
                  <a:pt x="1133" y="8283"/>
                  <a:pt x="1158" y="8246"/>
                  <a:pt x="1133" y="8221"/>
                </a:cubicBezTo>
                <a:cubicBezTo>
                  <a:pt x="1107" y="8196"/>
                  <a:pt x="1094" y="8171"/>
                  <a:pt x="1069" y="8158"/>
                </a:cubicBezTo>
                <a:cubicBezTo>
                  <a:pt x="1082" y="8132"/>
                  <a:pt x="1094" y="8107"/>
                  <a:pt x="1069" y="8095"/>
                </a:cubicBezTo>
                <a:cubicBezTo>
                  <a:pt x="767" y="7780"/>
                  <a:pt x="516" y="7428"/>
                  <a:pt x="315" y="7039"/>
                </a:cubicBezTo>
                <a:lnTo>
                  <a:pt x="315" y="7039"/>
                </a:lnTo>
                <a:cubicBezTo>
                  <a:pt x="541" y="7403"/>
                  <a:pt x="818" y="7743"/>
                  <a:pt x="1082" y="8070"/>
                </a:cubicBezTo>
                <a:cubicBezTo>
                  <a:pt x="1094" y="8082"/>
                  <a:pt x="1094" y="8082"/>
                  <a:pt x="1107" y="8082"/>
                </a:cubicBezTo>
                <a:cubicBezTo>
                  <a:pt x="1446" y="8498"/>
                  <a:pt x="1824" y="8887"/>
                  <a:pt x="2214" y="9252"/>
                </a:cubicBezTo>
                <a:cubicBezTo>
                  <a:pt x="3131" y="10132"/>
                  <a:pt x="4151" y="10899"/>
                  <a:pt x="5244" y="11553"/>
                </a:cubicBezTo>
                <a:cubicBezTo>
                  <a:pt x="5861" y="11918"/>
                  <a:pt x="6490" y="12245"/>
                  <a:pt x="7169" y="12458"/>
                </a:cubicBezTo>
                <a:cubicBezTo>
                  <a:pt x="7176" y="12461"/>
                  <a:pt x="7182" y="12462"/>
                  <a:pt x="7188" y="12462"/>
                </a:cubicBezTo>
                <a:cubicBezTo>
                  <a:pt x="7235" y="12462"/>
                  <a:pt x="7249" y="12381"/>
                  <a:pt x="7194" y="12371"/>
                </a:cubicBezTo>
                <a:cubicBezTo>
                  <a:pt x="6602" y="12170"/>
                  <a:pt x="6037" y="11893"/>
                  <a:pt x="5484" y="11578"/>
                </a:cubicBezTo>
                <a:cubicBezTo>
                  <a:pt x="4942" y="11264"/>
                  <a:pt x="4427" y="10924"/>
                  <a:pt x="3924" y="10560"/>
                </a:cubicBezTo>
                <a:cubicBezTo>
                  <a:pt x="3408" y="10183"/>
                  <a:pt x="2930" y="9780"/>
                  <a:pt x="2466" y="9353"/>
                </a:cubicBezTo>
                <a:cubicBezTo>
                  <a:pt x="2063" y="8975"/>
                  <a:pt x="1661" y="8585"/>
                  <a:pt x="1296" y="8158"/>
                </a:cubicBezTo>
                <a:cubicBezTo>
                  <a:pt x="1334" y="8158"/>
                  <a:pt x="1359" y="8107"/>
                  <a:pt x="1321" y="8082"/>
                </a:cubicBezTo>
                <a:lnTo>
                  <a:pt x="1245" y="8007"/>
                </a:lnTo>
                <a:cubicBezTo>
                  <a:pt x="1258" y="7995"/>
                  <a:pt x="1258" y="7969"/>
                  <a:pt x="1245" y="7944"/>
                </a:cubicBezTo>
                <a:cubicBezTo>
                  <a:pt x="982" y="7617"/>
                  <a:pt x="742" y="7277"/>
                  <a:pt x="541" y="6913"/>
                </a:cubicBezTo>
                <a:lnTo>
                  <a:pt x="541" y="6913"/>
                </a:lnTo>
                <a:cubicBezTo>
                  <a:pt x="767" y="7227"/>
                  <a:pt x="1019" y="7542"/>
                  <a:pt x="1283" y="7831"/>
                </a:cubicBezTo>
                <a:cubicBezTo>
                  <a:pt x="1597" y="8221"/>
                  <a:pt x="1912" y="8598"/>
                  <a:pt x="2251" y="8962"/>
                </a:cubicBezTo>
                <a:cubicBezTo>
                  <a:pt x="2503" y="9227"/>
                  <a:pt x="2767" y="9491"/>
                  <a:pt x="3031" y="9742"/>
                </a:cubicBezTo>
                <a:cubicBezTo>
                  <a:pt x="3042" y="9750"/>
                  <a:pt x="3054" y="9754"/>
                  <a:pt x="3066" y="9754"/>
                </a:cubicBezTo>
                <a:cubicBezTo>
                  <a:pt x="3108" y="9754"/>
                  <a:pt x="3146" y="9709"/>
                  <a:pt x="3106" y="9680"/>
                </a:cubicBezTo>
                <a:cubicBezTo>
                  <a:pt x="2792" y="9378"/>
                  <a:pt x="2478" y="9063"/>
                  <a:pt x="2189" y="8736"/>
                </a:cubicBezTo>
                <a:lnTo>
                  <a:pt x="2189" y="8736"/>
                </a:lnTo>
                <a:cubicBezTo>
                  <a:pt x="2239" y="8786"/>
                  <a:pt x="2302" y="8837"/>
                  <a:pt x="2352" y="8887"/>
                </a:cubicBezTo>
                <a:cubicBezTo>
                  <a:pt x="2363" y="8895"/>
                  <a:pt x="2375" y="8899"/>
                  <a:pt x="2387" y="8899"/>
                </a:cubicBezTo>
                <a:cubicBezTo>
                  <a:pt x="2429" y="8899"/>
                  <a:pt x="2467" y="8854"/>
                  <a:pt x="2427" y="8825"/>
                </a:cubicBezTo>
                <a:cubicBezTo>
                  <a:pt x="1949" y="8409"/>
                  <a:pt x="1522" y="7944"/>
                  <a:pt x="1158" y="7428"/>
                </a:cubicBezTo>
                <a:cubicBezTo>
                  <a:pt x="1145" y="7416"/>
                  <a:pt x="1145" y="7416"/>
                  <a:pt x="1133" y="7416"/>
                </a:cubicBezTo>
                <a:cubicBezTo>
                  <a:pt x="1032" y="7277"/>
                  <a:pt x="943" y="7139"/>
                  <a:pt x="856" y="7001"/>
                </a:cubicBezTo>
                <a:cubicBezTo>
                  <a:pt x="868" y="6989"/>
                  <a:pt x="868" y="6963"/>
                  <a:pt x="856" y="6950"/>
                </a:cubicBezTo>
                <a:cubicBezTo>
                  <a:pt x="818" y="6913"/>
                  <a:pt x="793" y="6863"/>
                  <a:pt x="755" y="6825"/>
                </a:cubicBezTo>
                <a:cubicBezTo>
                  <a:pt x="717" y="6737"/>
                  <a:pt x="667" y="6662"/>
                  <a:pt x="630" y="6573"/>
                </a:cubicBezTo>
                <a:close/>
                <a:moveTo>
                  <a:pt x="28248" y="1"/>
                </a:moveTo>
                <a:cubicBezTo>
                  <a:pt x="27926" y="1"/>
                  <a:pt x="27606" y="84"/>
                  <a:pt x="27314" y="248"/>
                </a:cubicBezTo>
                <a:cubicBezTo>
                  <a:pt x="26672" y="612"/>
                  <a:pt x="25579" y="1103"/>
                  <a:pt x="24522" y="1581"/>
                </a:cubicBezTo>
                <a:cubicBezTo>
                  <a:pt x="23894" y="1870"/>
                  <a:pt x="23240" y="2160"/>
                  <a:pt x="22686" y="2423"/>
                </a:cubicBezTo>
                <a:cubicBezTo>
                  <a:pt x="21265" y="3102"/>
                  <a:pt x="17380" y="4360"/>
                  <a:pt x="17053" y="4460"/>
                </a:cubicBezTo>
                <a:cubicBezTo>
                  <a:pt x="16939" y="4385"/>
                  <a:pt x="16864" y="4348"/>
                  <a:pt x="16852" y="4335"/>
                </a:cubicBezTo>
                <a:cubicBezTo>
                  <a:pt x="16751" y="4272"/>
                  <a:pt x="12148" y="1279"/>
                  <a:pt x="7231" y="1015"/>
                </a:cubicBezTo>
                <a:cubicBezTo>
                  <a:pt x="6982" y="1001"/>
                  <a:pt x="6742" y="994"/>
                  <a:pt x="6510" y="994"/>
                </a:cubicBezTo>
                <a:cubicBezTo>
                  <a:pt x="2779" y="994"/>
                  <a:pt x="1194" y="2709"/>
                  <a:pt x="780" y="3266"/>
                </a:cubicBezTo>
                <a:cubicBezTo>
                  <a:pt x="340" y="3845"/>
                  <a:pt x="127" y="4474"/>
                  <a:pt x="152" y="5089"/>
                </a:cubicBezTo>
                <a:cubicBezTo>
                  <a:pt x="139" y="5127"/>
                  <a:pt x="1" y="6058"/>
                  <a:pt x="189" y="7252"/>
                </a:cubicBezTo>
                <a:cubicBezTo>
                  <a:pt x="177" y="7277"/>
                  <a:pt x="177" y="7290"/>
                  <a:pt x="189" y="7316"/>
                </a:cubicBezTo>
                <a:cubicBezTo>
                  <a:pt x="202" y="7316"/>
                  <a:pt x="202" y="7328"/>
                  <a:pt x="202" y="7328"/>
                </a:cubicBezTo>
                <a:cubicBezTo>
                  <a:pt x="214" y="7416"/>
                  <a:pt x="227" y="7504"/>
                  <a:pt x="252" y="7592"/>
                </a:cubicBezTo>
                <a:cubicBezTo>
                  <a:pt x="239" y="7604"/>
                  <a:pt x="239" y="7629"/>
                  <a:pt x="252" y="7642"/>
                </a:cubicBezTo>
                <a:cubicBezTo>
                  <a:pt x="252" y="7655"/>
                  <a:pt x="264" y="7655"/>
                  <a:pt x="264" y="7668"/>
                </a:cubicBezTo>
                <a:cubicBezTo>
                  <a:pt x="277" y="7705"/>
                  <a:pt x="290" y="7755"/>
                  <a:pt x="290" y="7793"/>
                </a:cubicBezTo>
                <a:cubicBezTo>
                  <a:pt x="290" y="7805"/>
                  <a:pt x="290" y="7805"/>
                  <a:pt x="303" y="7819"/>
                </a:cubicBezTo>
                <a:cubicBezTo>
                  <a:pt x="340" y="7995"/>
                  <a:pt x="390" y="8196"/>
                  <a:pt x="453" y="8384"/>
                </a:cubicBezTo>
                <a:cubicBezTo>
                  <a:pt x="453" y="8397"/>
                  <a:pt x="453" y="8397"/>
                  <a:pt x="466" y="8409"/>
                </a:cubicBezTo>
                <a:cubicBezTo>
                  <a:pt x="680" y="9088"/>
                  <a:pt x="1032" y="9805"/>
                  <a:pt x="1560" y="10471"/>
                </a:cubicBezTo>
                <a:cubicBezTo>
                  <a:pt x="2327" y="11427"/>
                  <a:pt x="3408" y="12333"/>
                  <a:pt x="4641" y="13100"/>
                </a:cubicBezTo>
                <a:cubicBezTo>
                  <a:pt x="6577" y="14319"/>
                  <a:pt x="8879" y="15200"/>
                  <a:pt x="10866" y="15389"/>
                </a:cubicBezTo>
                <a:cubicBezTo>
                  <a:pt x="11495" y="15450"/>
                  <a:pt x="12140" y="15496"/>
                  <a:pt x="12795" y="15496"/>
                </a:cubicBezTo>
                <a:cubicBezTo>
                  <a:pt x="13766" y="15496"/>
                  <a:pt x="14759" y="15394"/>
                  <a:pt x="15757" y="15087"/>
                </a:cubicBezTo>
                <a:cubicBezTo>
                  <a:pt x="17769" y="14470"/>
                  <a:pt x="19367" y="13150"/>
                  <a:pt x="20636" y="11050"/>
                </a:cubicBezTo>
                <a:lnTo>
                  <a:pt x="20624" y="11038"/>
                </a:lnTo>
                <a:cubicBezTo>
                  <a:pt x="20737" y="10837"/>
                  <a:pt x="20825" y="10610"/>
                  <a:pt x="20888" y="10371"/>
                </a:cubicBezTo>
                <a:cubicBezTo>
                  <a:pt x="21077" y="9566"/>
                  <a:pt x="20951" y="8711"/>
                  <a:pt x="20510" y="7856"/>
                </a:cubicBezTo>
                <a:cubicBezTo>
                  <a:pt x="20586" y="7718"/>
                  <a:pt x="21089" y="6913"/>
                  <a:pt x="22019" y="6020"/>
                </a:cubicBezTo>
                <a:cubicBezTo>
                  <a:pt x="23818" y="4310"/>
                  <a:pt x="27276" y="2914"/>
                  <a:pt x="28357" y="2688"/>
                </a:cubicBezTo>
                <a:cubicBezTo>
                  <a:pt x="28860" y="2587"/>
                  <a:pt x="29489" y="2323"/>
                  <a:pt x="29766" y="1883"/>
                </a:cubicBezTo>
                <a:cubicBezTo>
                  <a:pt x="29905" y="1657"/>
                  <a:pt x="29942" y="1392"/>
                  <a:pt x="29866" y="1129"/>
                </a:cubicBezTo>
                <a:cubicBezTo>
                  <a:pt x="29841" y="1015"/>
                  <a:pt x="29791" y="902"/>
                  <a:pt x="29741" y="802"/>
                </a:cubicBezTo>
                <a:cubicBezTo>
                  <a:pt x="29703" y="751"/>
                  <a:pt x="29678" y="713"/>
                  <a:pt x="29665" y="701"/>
                </a:cubicBezTo>
                <a:cubicBezTo>
                  <a:pt x="29527" y="500"/>
                  <a:pt x="29338" y="336"/>
                  <a:pt x="29100" y="210"/>
                </a:cubicBezTo>
                <a:cubicBezTo>
                  <a:pt x="29100" y="198"/>
                  <a:pt x="29087" y="198"/>
                  <a:pt x="29075" y="185"/>
                </a:cubicBezTo>
                <a:cubicBezTo>
                  <a:pt x="29062" y="185"/>
                  <a:pt x="29049" y="173"/>
                  <a:pt x="29024" y="173"/>
                </a:cubicBezTo>
                <a:cubicBezTo>
                  <a:pt x="29011" y="160"/>
                  <a:pt x="28986" y="160"/>
                  <a:pt x="28974" y="148"/>
                </a:cubicBezTo>
                <a:cubicBezTo>
                  <a:pt x="28739" y="50"/>
                  <a:pt x="28493" y="1"/>
                  <a:pt x="282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5" name="Google Shape;3455;p13"/>
          <p:cNvSpPr/>
          <p:nvPr/>
        </p:nvSpPr>
        <p:spPr>
          <a:xfrm>
            <a:off x="8570721" y="362165"/>
            <a:ext cx="5788" cy="5179"/>
          </a:xfrm>
          <a:custGeom>
            <a:avLst/>
            <a:gdLst/>
            <a:ahLst/>
            <a:cxnLst/>
            <a:rect l="l" t="t" r="r" b="b"/>
            <a:pathLst>
              <a:path w="114" h="102" extrusionOk="0">
                <a:moveTo>
                  <a:pt x="26" y="0"/>
                </a:moveTo>
                <a:lnTo>
                  <a:pt x="13" y="14"/>
                </a:lnTo>
                <a:lnTo>
                  <a:pt x="0" y="26"/>
                </a:lnTo>
                <a:lnTo>
                  <a:pt x="0" y="39"/>
                </a:lnTo>
                <a:lnTo>
                  <a:pt x="0" y="64"/>
                </a:lnTo>
                <a:lnTo>
                  <a:pt x="13" y="76"/>
                </a:lnTo>
                <a:cubicBezTo>
                  <a:pt x="13" y="89"/>
                  <a:pt x="26" y="89"/>
                  <a:pt x="38" y="89"/>
                </a:cubicBezTo>
                <a:cubicBezTo>
                  <a:pt x="38" y="101"/>
                  <a:pt x="38" y="101"/>
                  <a:pt x="51" y="101"/>
                </a:cubicBezTo>
                <a:cubicBezTo>
                  <a:pt x="63" y="101"/>
                  <a:pt x="63" y="101"/>
                  <a:pt x="76" y="89"/>
                </a:cubicBezTo>
                <a:lnTo>
                  <a:pt x="88" y="89"/>
                </a:lnTo>
                <a:cubicBezTo>
                  <a:pt x="101" y="76"/>
                  <a:pt x="101" y="76"/>
                  <a:pt x="101" y="64"/>
                </a:cubicBezTo>
                <a:cubicBezTo>
                  <a:pt x="113" y="51"/>
                  <a:pt x="113" y="51"/>
                  <a:pt x="113" y="39"/>
                </a:cubicBezTo>
                <a:cubicBezTo>
                  <a:pt x="113" y="39"/>
                  <a:pt x="113" y="26"/>
                  <a:pt x="101" y="26"/>
                </a:cubicBezTo>
                <a:cubicBezTo>
                  <a:pt x="101" y="14"/>
                  <a:pt x="101" y="14"/>
                  <a:pt x="88" y="14"/>
                </a:cubicBezTo>
                <a:cubicBezTo>
                  <a:pt x="88" y="0"/>
                  <a:pt x="88" y="0"/>
                  <a:pt x="76" y="0"/>
                </a:cubicBezTo>
                <a:close/>
              </a:path>
            </a:pathLst>
          </a:custGeom>
          <a:solidFill>
            <a:srgbClr val="C2CF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6" name="Google Shape;3456;p13"/>
          <p:cNvGrpSpPr/>
          <p:nvPr/>
        </p:nvGrpSpPr>
        <p:grpSpPr>
          <a:xfrm rot="-1196249">
            <a:off x="8121316" y="703190"/>
            <a:ext cx="1266469" cy="1181843"/>
            <a:chOff x="6103150" y="3520225"/>
            <a:chExt cx="522200" cy="487325"/>
          </a:xfrm>
        </p:grpSpPr>
        <p:sp>
          <p:nvSpPr>
            <p:cNvPr id="3457" name="Google Shape;3457;p13"/>
            <p:cNvSpPr/>
            <p:nvPr/>
          </p:nvSpPr>
          <p:spPr>
            <a:xfrm>
              <a:off x="6492025" y="3611675"/>
              <a:ext cx="90575" cy="82750"/>
            </a:xfrm>
            <a:custGeom>
              <a:avLst/>
              <a:gdLst/>
              <a:ahLst/>
              <a:cxnLst/>
              <a:rect l="l" t="t" r="r" b="b"/>
              <a:pathLst>
                <a:path w="3623" h="3310" extrusionOk="0">
                  <a:moveTo>
                    <a:pt x="3270" y="90"/>
                  </a:moveTo>
                  <a:cubicBezTo>
                    <a:pt x="3345" y="90"/>
                    <a:pt x="3409" y="129"/>
                    <a:pt x="3459" y="179"/>
                  </a:cubicBezTo>
                  <a:cubicBezTo>
                    <a:pt x="3509" y="229"/>
                    <a:pt x="3535" y="292"/>
                    <a:pt x="3521" y="367"/>
                  </a:cubicBezTo>
                  <a:cubicBezTo>
                    <a:pt x="3521" y="430"/>
                    <a:pt x="3496" y="506"/>
                    <a:pt x="3446" y="556"/>
                  </a:cubicBezTo>
                  <a:lnTo>
                    <a:pt x="542" y="3147"/>
                  </a:lnTo>
                  <a:cubicBezTo>
                    <a:pt x="500" y="3188"/>
                    <a:pt x="442" y="3213"/>
                    <a:pt x="387" y="3213"/>
                  </a:cubicBezTo>
                  <a:cubicBezTo>
                    <a:pt x="375" y="3213"/>
                    <a:pt x="364" y="3211"/>
                    <a:pt x="353" y="3209"/>
                  </a:cubicBezTo>
                  <a:cubicBezTo>
                    <a:pt x="277" y="3209"/>
                    <a:pt x="215" y="3184"/>
                    <a:pt x="164" y="3122"/>
                  </a:cubicBezTo>
                  <a:cubicBezTo>
                    <a:pt x="114" y="3071"/>
                    <a:pt x="101" y="3008"/>
                    <a:pt x="101" y="2932"/>
                  </a:cubicBezTo>
                  <a:cubicBezTo>
                    <a:pt x="114" y="2857"/>
                    <a:pt x="139" y="2807"/>
                    <a:pt x="190" y="2756"/>
                  </a:cubicBezTo>
                  <a:lnTo>
                    <a:pt x="3094" y="166"/>
                  </a:lnTo>
                  <a:cubicBezTo>
                    <a:pt x="3144" y="116"/>
                    <a:pt x="3208" y="90"/>
                    <a:pt x="3270" y="90"/>
                  </a:cubicBezTo>
                  <a:close/>
                  <a:moveTo>
                    <a:pt x="3244" y="0"/>
                  </a:moveTo>
                  <a:cubicBezTo>
                    <a:pt x="3160" y="0"/>
                    <a:pt x="3086" y="36"/>
                    <a:pt x="3032" y="90"/>
                  </a:cubicBezTo>
                  <a:lnTo>
                    <a:pt x="126" y="2681"/>
                  </a:lnTo>
                  <a:cubicBezTo>
                    <a:pt x="51" y="2744"/>
                    <a:pt x="14" y="2832"/>
                    <a:pt x="0" y="2920"/>
                  </a:cubicBezTo>
                  <a:cubicBezTo>
                    <a:pt x="0" y="3021"/>
                    <a:pt x="26" y="3122"/>
                    <a:pt x="89" y="3197"/>
                  </a:cubicBezTo>
                  <a:cubicBezTo>
                    <a:pt x="164" y="3259"/>
                    <a:pt x="252" y="3310"/>
                    <a:pt x="340" y="3310"/>
                  </a:cubicBezTo>
                  <a:cubicBezTo>
                    <a:pt x="441" y="3310"/>
                    <a:pt x="529" y="3285"/>
                    <a:pt x="604" y="3222"/>
                  </a:cubicBezTo>
                  <a:lnTo>
                    <a:pt x="3509" y="619"/>
                  </a:lnTo>
                  <a:cubicBezTo>
                    <a:pt x="3585" y="556"/>
                    <a:pt x="3622" y="468"/>
                    <a:pt x="3622" y="367"/>
                  </a:cubicBezTo>
                  <a:cubicBezTo>
                    <a:pt x="3622" y="266"/>
                    <a:pt x="3597" y="179"/>
                    <a:pt x="3535" y="116"/>
                  </a:cubicBezTo>
                  <a:cubicBezTo>
                    <a:pt x="3496" y="78"/>
                    <a:pt x="3446" y="40"/>
                    <a:pt x="3396" y="15"/>
                  </a:cubicBezTo>
                  <a:cubicBezTo>
                    <a:pt x="3359" y="3"/>
                    <a:pt x="3320" y="3"/>
                    <a:pt x="3283" y="3"/>
                  </a:cubicBezTo>
                  <a:cubicBezTo>
                    <a:pt x="3270" y="1"/>
                    <a:pt x="3257" y="0"/>
                    <a:pt x="3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3"/>
            <p:cNvSpPr/>
            <p:nvPr/>
          </p:nvSpPr>
          <p:spPr>
            <a:xfrm>
              <a:off x="6469075" y="3585950"/>
              <a:ext cx="90875" cy="83025"/>
            </a:xfrm>
            <a:custGeom>
              <a:avLst/>
              <a:gdLst/>
              <a:ahLst/>
              <a:cxnLst/>
              <a:rect l="l" t="t" r="r" b="b"/>
              <a:pathLst>
                <a:path w="3635" h="3321" extrusionOk="0">
                  <a:moveTo>
                    <a:pt x="3283" y="101"/>
                  </a:moveTo>
                  <a:cubicBezTo>
                    <a:pt x="3346" y="101"/>
                    <a:pt x="3421" y="139"/>
                    <a:pt x="3459" y="189"/>
                  </a:cubicBezTo>
                  <a:cubicBezTo>
                    <a:pt x="3509" y="239"/>
                    <a:pt x="3534" y="303"/>
                    <a:pt x="3534" y="365"/>
                  </a:cubicBezTo>
                  <a:cubicBezTo>
                    <a:pt x="3534" y="440"/>
                    <a:pt x="3497" y="516"/>
                    <a:pt x="3447" y="554"/>
                  </a:cubicBezTo>
                  <a:lnTo>
                    <a:pt x="541" y="3157"/>
                  </a:lnTo>
                  <a:cubicBezTo>
                    <a:pt x="491" y="3207"/>
                    <a:pt x="415" y="3220"/>
                    <a:pt x="353" y="3220"/>
                  </a:cubicBezTo>
                  <a:cubicBezTo>
                    <a:pt x="328" y="3220"/>
                    <a:pt x="290" y="3220"/>
                    <a:pt x="265" y="3207"/>
                  </a:cubicBezTo>
                  <a:cubicBezTo>
                    <a:pt x="227" y="3195"/>
                    <a:pt x="202" y="3170"/>
                    <a:pt x="164" y="3131"/>
                  </a:cubicBezTo>
                  <a:cubicBezTo>
                    <a:pt x="127" y="3081"/>
                    <a:pt x="102" y="3006"/>
                    <a:pt x="102" y="2943"/>
                  </a:cubicBezTo>
                  <a:cubicBezTo>
                    <a:pt x="114" y="2868"/>
                    <a:pt x="139" y="2805"/>
                    <a:pt x="189" y="2767"/>
                  </a:cubicBezTo>
                  <a:lnTo>
                    <a:pt x="3094" y="164"/>
                  </a:lnTo>
                  <a:cubicBezTo>
                    <a:pt x="3145" y="126"/>
                    <a:pt x="3207" y="101"/>
                    <a:pt x="3283" y="101"/>
                  </a:cubicBezTo>
                  <a:close/>
                  <a:moveTo>
                    <a:pt x="3283" y="1"/>
                  </a:moveTo>
                  <a:cubicBezTo>
                    <a:pt x="3182" y="1"/>
                    <a:pt x="3094" y="38"/>
                    <a:pt x="3031" y="101"/>
                  </a:cubicBezTo>
                  <a:lnTo>
                    <a:pt x="127" y="2692"/>
                  </a:lnTo>
                  <a:cubicBezTo>
                    <a:pt x="51" y="2754"/>
                    <a:pt x="13" y="2843"/>
                    <a:pt x="1" y="2930"/>
                  </a:cubicBezTo>
                  <a:cubicBezTo>
                    <a:pt x="1" y="3031"/>
                    <a:pt x="26" y="3131"/>
                    <a:pt x="102" y="3195"/>
                  </a:cubicBezTo>
                  <a:cubicBezTo>
                    <a:pt x="164" y="3270"/>
                    <a:pt x="252" y="3321"/>
                    <a:pt x="340" y="3321"/>
                  </a:cubicBezTo>
                  <a:cubicBezTo>
                    <a:pt x="441" y="3321"/>
                    <a:pt x="529" y="3295"/>
                    <a:pt x="605" y="3232"/>
                  </a:cubicBezTo>
                  <a:lnTo>
                    <a:pt x="3509" y="630"/>
                  </a:lnTo>
                  <a:cubicBezTo>
                    <a:pt x="3584" y="566"/>
                    <a:pt x="3623" y="479"/>
                    <a:pt x="3623" y="378"/>
                  </a:cubicBezTo>
                  <a:cubicBezTo>
                    <a:pt x="3635" y="277"/>
                    <a:pt x="3597" y="189"/>
                    <a:pt x="3534" y="126"/>
                  </a:cubicBezTo>
                  <a:cubicBezTo>
                    <a:pt x="3497" y="76"/>
                    <a:pt x="3447" y="51"/>
                    <a:pt x="3396" y="26"/>
                  </a:cubicBezTo>
                  <a:cubicBezTo>
                    <a:pt x="3358" y="13"/>
                    <a:pt x="3321" y="1"/>
                    <a:pt x="3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3"/>
            <p:cNvSpPr/>
            <p:nvPr/>
          </p:nvSpPr>
          <p:spPr>
            <a:xfrm>
              <a:off x="6447075" y="3561375"/>
              <a:ext cx="90875" cy="82825"/>
            </a:xfrm>
            <a:custGeom>
              <a:avLst/>
              <a:gdLst/>
              <a:ahLst/>
              <a:cxnLst/>
              <a:rect l="l" t="t" r="r" b="b"/>
              <a:pathLst>
                <a:path w="3635" h="3313" extrusionOk="0">
                  <a:moveTo>
                    <a:pt x="3282" y="90"/>
                  </a:moveTo>
                  <a:cubicBezTo>
                    <a:pt x="3358" y="90"/>
                    <a:pt x="3421" y="129"/>
                    <a:pt x="3471" y="179"/>
                  </a:cubicBezTo>
                  <a:cubicBezTo>
                    <a:pt x="3509" y="229"/>
                    <a:pt x="3534" y="292"/>
                    <a:pt x="3534" y="367"/>
                  </a:cubicBezTo>
                  <a:cubicBezTo>
                    <a:pt x="3534" y="430"/>
                    <a:pt x="3497" y="506"/>
                    <a:pt x="3446" y="556"/>
                  </a:cubicBezTo>
                  <a:lnTo>
                    <a:pt x="541" y="3147"/>
                  </a:lnTo>
                  <a:cubicBezTo>
                    <a:pt x="499" y="3188"/>
                    <a:pt x="450" y="3212"/>
                    <a:pt x="392" y="3212"/>
                  </a:cubicBezTo>
                  <a:cubicBezTo>
                    <a:pt x="379" y="3212"/>
                    <a:pt x="366" y="3211"/>
                    <a:pt x="353" y="3209"/>
                  </a:cubicBezTo>
                  <a:cubicBezTo>
                    <a:pt x="289" y="3209"/>
                    <a:pt x="214" y="3184"/>
                    <a:pt x="177" y="3122"/>
                  </a:cubicBezTo>
                  <a:cubicBezTo>
                    <a:pt x="126" y="3071"/>
                    <a:pt x="101" y="3008"/>
                    <a:pt x="113" y="2932"/>
                  </a:cubicBezTo>
                  <a:cubicBezTo>
                    <a:pt x="113" y="2857"/>
                    <a:pt x="139" y="2807"/>
                    <a:pt x="189" y="2756"/>
                  </a:cubicBezTo>
                  <a:lnTo>
                    <a:pt x="3094" y="166"/>
                  </a:lnTo>
                  <a:cubicBezTo>
                    <a:pt x="3144" y="116"/>
                    <a:pt x="3207" y="90"/>
                    <a:pt x="3282" y="90"/>
                  </a:cubicBezTo>
                  <a:close/>
                  <a:moveTo>
                    <a:pt x="3248" y="0"/>
                  </a:moveTo>
                  <a:cubicBezTo>
                    <a:pt x="3172" y="0"/>
                    <a:pt x="3096" y="36"/>
                    <a:pt x="3031" y="90"/>
                  </a:cubicBezTo>
                  <a:lnTo>
                    <a:pt x="126" y="2681"/>
                  </a:lnTo>
                  <a:cubicBezTo>
                    <a:pt x="63" y="2744"/>
                    <a:pt x="13" y="2832"/>
                    <a:pt x="13" y="2920"/>
                  </a:cubicBezTo>
                  <a:cubicBezTo>
                    <a:pt x="1" y="3021"/>
                    <a:pt x="38" y="3122"/>
                    <a:pt x="101" y="3197"/>
                  </a:cubicBezTo>
                  <a:cubicBezTo>
                    <a:pt x="164" y="3259"/>
                    <a:pt x="252" y="3310"/>
                    <a:pt x="353" y="3310"/>
                  </a:cubicBezTo>
                  <a:cubicBezTo>
                    <a:pt x="364" y="3311"/>
                    <a:pt x="376" y="3312"/>
                    <a:pt x="388" y="3312"/>
                  </a:cubicBezTo>
                  <a:cubicBezTo>
                    <a:pt x="466" y="3312"/>
                    <a:pt x="549" y="3276"/>
                    <a:pt x="604" y="3222"/>
                  </a:cubicBezTo>
                  <a:lnTo>
                    <a:pt x="3509" y="619"/>
                  </a:lnTo>
                  <a:cubicBezTo>
                    <a:pt x="3584" y="556"/>
                    <a:pt x="3634" y="468"/>
                    <a:pt x="3634" y="367"/>
                  </a:cubicBezTo>
                  <a:cubicBezTo>
                    <a:pt x="3634" y="266"/>
                    <a:pt x="3597" y="179"/>
                    <a:pt x="3547" y="116"/>
                  </a:cubicBezTo>
                  <a:cubicBezTo>
                    <a:pt x="3497" y="78"/>
                    <a:pt x="3458" y="40"/>
                    <a:pt x="3408" y="15"/>
                  </a:cubicBezTo>
                  <a:cubicBezTo>
                    <a:pt x="3371" y="3"/>
                    <a:pt x="3321" y="3"/>
                    <a:pt x="3282" y="3"/>
                  </a:cubicBezTo>
                  <a:cubicBezTo>
                    <a:pt x="3271" y="1"/>
                    <a:pt x="3259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3"/>
            <p:cNvSpPr/>
            <p:nvPr/>
          </p:nvSpPr>
          <p:spPr>
            <a:xfrm>
              <a:off x="6103150" y="3520225"/>
              <a:ext cx="522200" cy="487325"/>
            </a:xfrm>
            <a:custGeom>
              <a:avLst/>
              <a:gdLst/>
              <a:ahLst/>
              <a:cxnLst/>
              <a:rect l="l" t="t" r="r" b="b"/>
              <a:pathLst>
                <a:path w="20888" h="19493" extrusionOk="0">
                  <a:moveTo>
                    <a:pt x="8627" y="10665"/>
                  </a:moveTo>
                  <a:cubicBezTo>
                    <a:pt x="8652" y="10715"/>
                    <a:pt x="8689" y="10765"/>
                    <a:pt x="8728" y="10816"/>
                  </a:cubicBezTo>
                  <a:cubicBezTo>
                    <a:pt x="8677" y="10791"/>
                    <a:pt x="8639" y="10765"/>
                    <a:pt x="8589" y="10753"/>
                  </a:cubicBezTo>
                  <a:cubicBezTo>
                    <a:pt x="8582" y="10750"/>
                    <a:pt x="8575" y="10748"/>
                    <a:pt x="8569" y="10748"/>
                  </a:cubicBezTo>
                  <a:cubicBezTo>
                    <a:pt x="8551" y="10748"/>
                    <a:pt x="8535" y="10760"/>
                    <a:pt x="8526" y="10778"/>
                  </a:cubicBezTo>
                  <a:cubicBezTo>
                    <a:pt x="8513" y="10804"/>
                    <a:pt x="8526" y="10841"/>
                    <a:pt x="8552" y="10841"/>
                  </a:cubicBezTo>
                  <a:cubicBezTo>
                    <a:pt x="8577" y="10854"/>
                    <a:pt x="8589" y="10866"/>
                    <a:pt x="8602" y="10866"/>
                  </a:cubicBezTo>
                  <a:cubicBezTo>
                    <a:pt x="8602" y="10891"/>
                    <a:pt x="8614" y="10916"/>
                    <a:pt x="8639" y="10929"/>
                  </a:cubicBezTo>
                  <a:cubicBezTo>
                    <a:pt x="8715" y="10955"/>
                    <a:pt x="8790" y="10980"/>
                    <a:pt x="8879" y="10992"/>
                  </a:cubicBezTo>
                  <a:cubicBezTo>
                    <a:pt x="8879" y="11005"/>
                    <a:pt x="8891" y="11005"/>
                    <a:pt x="8891" y="11017"/>
                  </a:cubicBezTo>
                  <a:cubicBezTo>
                    <a:pt x="8828" y="10992"/>
                    <a:pt x="8765" y="10967"/>
                    <a:pt x="8689" y="10955"/>
                  </a:cubicBezTo>
                  <a:cubicBezTo>
                    <a:pt x="8677" y="10955"/>
                    <a:pt x="8664" y="10955"/>
                    <a:pt x="8664" y="10967"/>
                  </a:cubicBezTo>
                  <a:cubicBezTo>
                    <a:pt x="8602" y="10955"/>
                    <a:pt x="8552" y="10929"/>
                    <a:pt x="8488" y="10916"/>
                  </a:cubicBezTo>
                  <a:lnTo>
                    <a:pt x="8463" y="10916"/>
                  </a:lnTo>
                  <a:cubicBezTo>
                    <a:pt x="8463" y="10904"/>
                    <a:pt x="8451" y="10904"/>
                    <a:pt x="8451" y="10904"/>
                  </a:cubicBezTo>
                  <a:cubicBezTo>
                    <a:pt x="8413" y="10891"/>
                    <a:pt x="8388" y="10879"/>
                    <a:pt x="8350" y="10879"/>
                  </a:cubicBezTo>
                  <a:cubicBezTo>
                    <a:pt x="8476" y="10778"/>
                    <a:pt x="8577" y="10703"/>
                    <a:pt x="8627" y="10665"/>
                  </a:cubicBezTo>
                  <a:close/>
                  <a:moveTo>
                    <a:pt x="8880" y="11382"/>
                  </a:moveTo>
                  <a:cubicBezTo>
                    <a:pt x="8896" y="11382"/>
                    <a:pt x="8912" y="11387"/>
                    <a:pt x="8925" y="11391"/>
                  </a:cubicBezTo>
                  <a:lnTo>
                    <a:pt x="8925" y="11391"/>
                  </a:lnTo>
                  <a:cubicBezTo>
                    <a:pt x="8910" y="11388"/>
                    <a:pt x="8895" y="11385"/>
                    <a:pt x="8880" y="11382"/>
                  </a:cubicBezTo>
                  <a:close/>
                  <a:moveTo>
                    <a:pt x="9318" y="11470"/>
                  </a:moveTo>
                  <a:lnTo>
                    <a:pt x="9331" y="11483"/>
                  </a:lnTo>
                  <a:lnTo>
                    <a:pt x="9318" y="11483"/>
                  </a:lnTo>
                  <a:cubicBezTo>
                    <a:pt x="9318" y="11483"/>
                    <a:pt x="9318" y="11470"/>
                    <a:pt x="9306" y="11470"/>
                  </a:cubicBezTo>
                  <a:close/>
                  <a:moveTo>
                    <a:pt x="17448" y="99"/>
                  </a:moveTo>
                  <a:cubicBezTo>
                    <a:pt x="17463" y="99"/>
                    <a:pt x="17478" y="100"/>
                    <a:pt x="17492" y="102"/>
                  </a:cubicBezTo>
                  <a:cubicBezTo>
                    <a:pt x="17757" y="127"/>
                    <a:pt x="18033" y="328"/>
                    <a:pt x="18411" y="794"/>
                  </a:cubicBezTo>
                  <a:cubicBezTo>
                    <a:pt x="18850" y="1322"/>
                    <a:pt x="19227" y="1787"/>
                    <a:pt x="19580" y="2214"/>
                  </a:cubicBezTo>
                  <a:cubicBezTo>
                    <a:pt x="19655" y="2303"/>
                    <a:pt x="19743" y="2403"/>
                    <a:pt x="19844" y="2504"/>
                  </a:cubicBezTo>
                  <a:cubicBezTo>
                    <a:pt x="19743" y="2491"/>
                    <a:pt x="19630" y="2479"/>
                    <a:pt x="19529" y="2454"/>
                  </a:cubicBezTo>
                  <a:cubicBezTo>
                    <a:pt x="19504" y="2454"/>
                    <a:pt x="19479" y="2479"/>
                    <a:pt x="19479" y="2504"/>
                  </a:cubicBezTo>
                  <a:cubicBezTo>
                    <a:pt x="19467" y="2529"/>
                    <a:pt x="19492" y="2541"/>
                    <a:pt x="19517" y="2554"/>
                  </a:cubicBezTo>
                  <a:cubicBezTo>
                    <a:pt x="19655" y="2579"/>
                    <a:pt x="19806" y="2605"/>
                    <a:pt x="19945" y="2630"/>
                  </a:cubicBezTo>
                  <a:cubicBezTo>
                    <a:pt x="20007" y="2692"/>
                    <a:pt x="20070" y="2755"/>
                    <a:pt x="20133" y="2831"/>
                  </a:cubicBezTo>
                  <a:cubicBezTo>
                    <a:pt x="19806" y="2806"/>
                    <a:pt x="19467" y="2793"/>
                    <a:pt x="19140" y="2755"/>
                  </a:cubicBezTo>
                  <a:cubicBezTo>
                    <a:pt x="19076" y="2755"/>
                    <a:pt x="19064" y="2843"/>
                    <a:pt x="19127" y="2856"/>
                  </a:cubicBezTo>
                  <a:cubicBezTo>
                    <a:pt x="19492" y="2893"/>
                    <a:pt x="19856" y="2918"/>
                    <a:pt x="20221" y="2932"/>
                  </a:cubicBezTo>
                  <a:cubicBezTo>
                    <a:pt x="20309" y="3032"/>
                    <a:pt x="20384" y="3133"/>
                    <a:pt x="20460" y="3233"/>
                  </a:cubicBezTo>
                  <a:cubicBezTo>
                    <a:pt x="20208" y="3208"/>
                    <a:pt x="19957" y="3195"/>
                    <a:pt x="19705" y="3183"/>
                  </a:cubicBezTo>
                  <a:cubicBezTo>
                    <a:pt x="19701" y="3182"/>
                    <a:pt x="19698" y="3182"/>
                    <a:pt x="19694" y="3182"/>
                  </a:cubicBezTo>
                  <a:cubicBezTo>
                    <a:pt x="19642" y="3182"/>
                    <a:pt x="19634" y="3271"/>
                    <a:pt x="19693" y="3271"/>
                  </a:cubicBezTo>
                  <a:cubicBezTo>
                    <a:pt x="19957" y="3296"/>
                    <a:pt x="20208" y="3309"/>
                    <a:pt x="20460" y="3321"/>
                  </a:cubicBezTo>
                  <a:cubicBezTo>
                    <a:pt x="20467" y="3325"/>
                    <a:pt x="20474" y="3326"/>
                    <a:pt x="20479" y="3326"/>
                  </a:cubicBezTo>
                  <a:cubicBezTo>
                    <a:pt x="20491" y="3326"/>
                    <a:pt x="20498" y="3317"/>
                    <a:pt x="20498" y="3309"/>
                  </a:cubicBezTo>
                  <a:cubicBezTo>
                    <a:pt x="20573" y="3409"/>
                    <a:pt x="20624" y="3510"/>
                    <a:pt x="20661" y="3623"/>
                  </a:cubicBezTo>
                  <a:cubicBezTo>
                    <a:pt x="20208" y="3585"/>
                    <a:pt x="19756" y="3547"/>
                    <a:pt x="19303" y="3485"/>
                  </a:cubicBezTo>
                  <a:cubicBezTo>
                    <a:pt x="19299" y="3484"/>
                    <a:pt x="19295" y="3484"/>
                    <a:pt x="19292" y="3484"/>
                  </a:cubicBezTo>
                  <a:cubicBezTo>
                    <a:pt x="19241" y="3484"/>
                    <a:pt x="19244" y="3573"/>
                    <a:pt x="19303" y="3585"/>
                  </a:cubicBezTo>
                  <a:cubicBezTo>
                    <a:pt x="19756" y="3648"/>
                    <a:pt x="20221" y="3686"/>
                    <a:pt x="20686" y="3711"/>
                  </a:cubicBezTo>
                  <a:cubicBezTo>
                    <a:pt x="20711" y="3824"/>
                    <a:pt x="20699" y="3924"/>
                    <a:pt x="20661" y="4025"/>
                  </a:cubicBezTo>
                  <a:cubicBezTo>
                    <a:pt x="20661" y="4013"/>
                    <a:pt x="20649" y="4013"/>
                    <a:pt x="20624" y="4000"/>
                  </a:cubicBezTo>
                  <a:cubicBezTo>
                    <a:pt x="20372" y="3988"/>
                    <a:pt x="20121" y="3963"/>
                    <a:pt x="19869" y="3938"/>
                  </a:cubicBezTo>
                  <a:cubicBezTo>
                    <a:pt x="19806" y="3938"/>
                    <a:pt x="19806" y="4025"/>
                    <a:pt x="19869" y="4038"/>
                  </a:cubicBezTo>
                  <a:cubicBezTo>
                    <a:pt x="20121" y="4063"/>
                    <a:pt x="20372" y="4075"/>
                    <a:pt x="20624" y="4101"/>
                  </a:cubicBezTo>
                  <a:lnTo>
                    <a:pt x="20636" y="4101"/>
                  </a:lnTo>
                  <a:cubicBezTo>
                    <a:pt x="20611" y="4164"/>
                    <a:pt x="20573" y="4226"/>
                    <a:pt x="20535" y="4290"/>
                  </a:cubicBezTo>
                  <a:cubicBezTo>
                    <a:pt x="20523" y="4290"/>
                    <a:pt x="20510" y="4302"/>
                    <a:pt x="20510" y="4315"/>
                  </a:cubicBezTo>
                  <a:cubicBezTo>
                    <a:pt x="20510" y="4310"/>
                    <a:pt x="20504" y="4309"/>
                    <a:pt x="20497" y="4309"/>
                  </a:cubicBezTo>
                  <a:cubicBezTo>
                    <a:pt x="20481" y="4309"/>
                    <a:pt x="20456" y="4315"/>
                    <a:pt x="20448" y="4315"/>
                  </a:cubicBezTo>
                  <a:lnTo>
                    <a:pt x="19945" y="4315"/>
                  </a:lnTo>
                  <a:cubicBezTo>
                    <a:pt x="19756" y="4315"/>
                    <a:pt x="19567" y="4302"/>
                    <a:pt x="19366" y="4277"/>
                  </a:cubicBezTo>
                  <a:cubicBezTo>
                    <a:pt x="19303" y="4277"/>
                    <a:pt x="19303" y="4377"/>
                    <a:pt x="19366" y="4377"/>
                  </a:cubicBezTo>
                  <a:cubicBezTo>
                    <a:pt x="19580" y="4402"/>
                    <a:pt x="19794" y="4415"/>
                    <a:pt x="20020" y="4415"/>
                  </a:cubicBezTo>
                  <a:lnTo>
                    <a:pt x="20334" y="4415"/>
                  </a:lnTo>
                  <a:cubicBezTo>
                    <a:pt x="20372" y="4415"/>
                    <a:pt x="20409" y="4402"/>
                    <a:pt x="20448" y="4402"/>
                  </a:cubicBezTo>
                  <a:cubicBezTo>
                    <a:pt x="20359" y="4516"/>
                    <a:pt x="20259" y="4604"/>
                    <a:pt x="20158" y="4692"/>
                  </a:cubicBezTo>
                  <a:cubicBezTo>
                    <a:pt x="19970" y="4679"/>
                    <a:pt x="19769" y="4654"/>
                    <a:pt x="19580" y="4642"/>
                  </a:cubicBezTo>
                  <a:cubicBezTo>
                    <a:pt x="19576" y="4641"/>
                    <a:pt x="19572" y="4641"/>
                    <a:pt x="19569" y="4641"/>
                  </a:cubicBezTo>
                  <a:cubicBezTo>
                    <a:pt x="19516" y="4641"/>
                    <a:pt x="19508" y="4730"/>
                    <a:pt x="19567" y="4742"/>
                  </a:cubicBezTo>
                  <a:lnTo>
                    <a:pt x="20057" y="4780"/>
                  </a:lnTo>
                  <a:cubicBezTo>
                    <a:pt x="19995" y="4830"/>
                    <a:pt x="19920" y="4893"/>
                    <a:pt x="19844" y="4956"/>
                  </a:cubicBezTo>
                  <a:lnTo>
                    <a:pt x="19831" y="4956"/>
                  </a:lnTo>
                  <a:cubicBezTo>
                    <a:pt x="19492" y="4930"/>
                    <a:pt x="19140" y="4918"/>
                    <a:pt x="18800" y="4893"/>
                  </a:cubicBezTo>
                  <a:cubicBezTo>
                    <a:pt x="18737" y="4893"/>
                    <a:pt x="18724" y="4994"/>
                    <a:pt x="18788" y="4994"/>
                  </a:cubicBezTo>
                  <a:cubicBezTo>
                    <a:pt x="19115" y="5006"/>
                    <a:pt x="19429" y="5031"/>
                    <a:pt x="19743" y="5044"/>
                  </a:cubicBezTo>
                  <a:cubicBezTo>
                    <a:pt x="19680" y="5107"/>
                    <a:pt x="19605" y="5170"/>
                    <a:pt x="19529" y="5245"/>
                  </a:cubicBezTo>
                  <a:cubicBezTo>
                    <a:pt x="19517" y="5232"/>
                    <a:pt x="19517" y="5232"/>
                    <a:pt x="19504" y="5232"/>
                  </a:cubicBezTo>
                  <a:cubicBezTo>
                    <a:pt x="19278" y="5220"/>
                    <a:pt x="19039" y="5207"/>
                    <a:pt x="18813" y="5195"/>
                  </a:cubicBezTo>
                  <a:cubicBezTo>
                    <a:pt x="18750" y="5195"/>
                    <a:pt x="18737" y="5296"/>
                    <a:pt x="18800" y="5296"/>
                  </a:cubicBezTo>
                  <a:cubicBezTo>
                    <a:pt x="19014" y="5308"/>
                    <a:pt x="19215" y="5321"/>
                    <a:pt x="19429" y="5333"/>
                  </a:cubicBezTo>
                  <a:lnTo>
                    <a:pt x="19240" y="5484"/>
                  </a:lnTo>
                  <a:cubicBezTo>
                    <a:pt x="19240" y="5472"/>
                    <a:pt x="19227" y="5472"/>
                    <a:pt x="19215" y="5472"/>
                  </a:cubicBezTo>
                  <a:cubicBezTo>
                    <a:pt x="19020" y="5478"/>
                    <a:pt x="18825" y="5481"/>
                    <a:pt x="18632" y="5481"/>
                  </a:cubicBezTo>
                  <a:cubicBezTo>
                    <a:pt x="18439" y="5481"/>
                    <a:pt x="18247" y="5478"/>
                    <a:pt x="18058" y="5472"/>
                  </a:cubicBezTo>
                  <a:cubicBezTo>
                    <a:pt x="18055" y="5471"/>
                    <a:pt x="18051" y="5471"/>
                    <a:pt x="18047" y="5471"/>
                  </a:cubicBezTo>
                  <a:cubicBezTo>
                    <a:pt x="17994" y="5471"/>
                    <a:pt x="17987" y="5559"/>
                    <a:pt x="18045" y="5559"/>
                  </a:cubicBezTo>
                  <a:cubicBezTo>
                    <a:pt x="18411" y="5572"/>
                    <a:pt x="18788" y="5572"/>
                    <a:pt x="19152" y="5572"/>
                  </a:cubicBezTo>
                  <a:cubicBezTo>
                    <a:pt x="19076" y="5635"/>
                    <a:pt x="19014" y="5698"/>
                    <a:pt x="18939" y="5760"/>
                  </a:cubicBezTo>
                  <a:lnTo>
                    <a:pt x="18926" y="5760"/>
                  </a:lnTo>
                  <a:cubicBezTo>
                    <a:pt x="18687" y="5760"/>
                    <a:pt x="18448" y="5748"/>
                    <a:pt x="18209" y="5723"/>
                  </a:cubicBezTo>
                  <a:cubicBezTo>
                    <a:pt x="18146" y="5723"/>
                    <a:pt x="18134" y="5824"/>
                    <a:pt x="18196" y="5824"/>
                  </a:cubicBezTo>
                  <a:cubicBezTo>
                    <a:pt x="18411" y="5836"/>
                    <a:pt x="18624" y="5849"/>
                    <a:pt x="18838" y="5849"/>
                  </a:cubicBezTo>
                  <a:cubicBezTo>
                    <a:pt x="18724" y="5950"/>
                    <a:pt x="18624" y="6037"/>
                    <a:pt x="18511" y="6138"/>
                  </a:cubicBezTo>
                  <a:cubicBezTo>
                    <a:pt x="18184" y="6113"/>
                    <a:pt x="17844" y="6100"/>
                    <a:pt x="17517" y="6100"/>
                  </a:cubicBezTo>
                  <a:cubicBezTo>
                    <a:pt x="17455" y="6100"/>
                    <a:pt x="17442" y="6201"/>
                    <a:pt x="17505" y="6201"/>
                  </a:cubicBezTo>
                  <a:cubicBezTo>
                    <a:pt x="17819" y="6201"/>
                    <a:pt x="18121" y="6201"/>
                    <a:pt x="18423" y="6226"/>
                  </a:cubicBezTo>
                  <a:cubicBezTo>
                    <a:pt x="18310" y="6327"/>
                    <a:pt x="18196" y="6427"/>
                    <a:pt x="18096" y="6528"/>
                  </a:cubicBezTo>
                  <a:cubicBezTo>
                    <a:pt x="17962" y="6488"/>
                    <a:pt x="17829" y="6469"/>
                    <a:pt x="17695" y="6469"/>
                  </a:cubicBezTo>
                  <a:cubicBezTo>
                    <a:pt x="17615" y="6469"/>
                    <a:pt x="17535" y="6476"/>
                    <a:pt x="17455" y="6490"/>
                  </a:cubicBezTo>
                  <a:cubicBezTo>
                    <a:pt x="17395" y="6490"/>
                    <a:pt x="17414" y="6579"/>
                    <a:pt x="17470" y="6579"/>
                  </a:cubicBezTo>
                  <a:cubicBezTo>
                    <a:pt x="17473" y="6579"/>
                    <a:pt x="17476" y="6579"/>
                    <a:pt x="17480" y="6578"/>
                  </a:cubicBezTo>
                  <a:cubicBezTo>
                    <a:pt x="17543" y="6569"/>
                    <a:pt x="17606" y="6565"/>
                    <a:pt x="17668" y="6565"/>
                  </a:cubicBezTo>
                  <a:cubicBezTo>
                    <a:pt x="17782" y="6565"/>
                    <a:pt x="17895" y="6579"/>
                    <a:pt x="18008" y="6604"/>
                  </a:cubicBezTo>
                  <a:cubicBezTo>
                    <a:pt x="17920" y="6679"/>
                    <a:pt x="17844" y="6754"/>
                    <a:pt x="17757" y="6830"/>
                  </a:cubicBezTo>
                  <a:cubicBezTo>
                    <a:pt x="17719" y="6815"/>
                    <a:pt x="17682" y="6809"/>
                    <a:pt x="17642" y="6809"/>
                  </a:cubicBezTo>
                  <a:cubicBezTo>
                    <a:pt x="17615" y="6809"/>
                    <a:pt x="17586" y="6812"/>
                    <a:pt x="17555" y="6817"/>
                  </a:cubicBezTo>
                  <a:cubicBezTo>
                    <a:pt x="17455" y="6817"/>
                    <a:pt x="17354" y="6830"/>
                    <a:pt x="17266" y="6830"/>
                  </a:cubicBezTo>
                  <a:cubicBezTo>
                    <a:pt x="17052" y="6855"/>
                    <a:pt x="16851" y="6867"/>
                    <a:pt x="16637" y="6880"/>
                  </a:cubicBezTo>
                  <a:cubicBezTo>
                    <a:pt x="16575" y="6880"/>
                    <a:pt x="16600" y="6981"/>
                    <a:pt x="16662" y="6981"/>
                  </a:cubicBezTo>
                  <a:cubicBezTo>
                    <a:pt x="16838" y="6968"/>
                    <a:pt x="17027" y="6956"/>
                    <a:pt x="17215" y="6943"/>
                  </a:cubicBezTo>
                  <a:cubicBezTo>
                    <a:pt x="17304" y="6930"/>
                    <a:pt x="17404" y="6917"/>
                    <a:pt x="17492" y="6917"/>
                  </a:cubicBezTo>
                  <a:cubicBezTo>
                    <a:pt x="17542" y="6917"/>
                    <a:pt x="17618" y="6905"/>
                    <a:pt x="17668" y="6905"/>
                  </a:cubicBezTo>
                  <a:cubicBezTo>
                    <a:pt x="17567" y="7006"/>
                    <a:pt x="17455" y="7093"/>
                    <a:pt x="17366" y="7194"/>
                  </a:cubicBezTo>
                  <a:cubicBezTo>
                    <a:pt x="17354" y="7182"/>
                    <a:pt x="17341" y="7169"/>
                    <a:pt x="17316" y="7169"/>
                  </a:cubicBezTo>
                  <a:cubicBezTo>
                    <a:pt x="17163" y="7193"/>
                    <a:pt x="17004" y="7207"/>
                    <a:pt x="16846" y="7207"/>
                  </a:cubicBezTo>
                  <a:cubicBezTo>
                    <a:pt x="16759" y="7207"/>
                    <a:pt x="16672" y="7203"/>
                    <a:pt x="16587" y="7194"/>
                  </a:cubicBezTo>
                  <a:cubicBezTo>
                    <a:pt x="16524" y="7194"/>
                    <a:pt x="16511" y="7295"/>
                    <a:pt x="16575" y="7295"/>
                  </a:cubicBezTo>
                  <a:cubicBezTo>
                    <a:pt x="16669" y="7300"/>
                    <a:pt x="16766" y="7303"/>
                    <a:pt x="16864" y="7303"/>
                  </a:cubicBezTo>
                  <a:cubicBezTo>
                    <a:pt x="16999" y="7303"/>
                    <a:pt x="17134" y="7297"/>
                    <a:pt x="17266" y="7283"/>
                  </a:cubicBezTo>
                  <a:lnTo>
                    <a:pt x="17266" y="7283"/>
                  </a:lnTo>
                  <a:cubicBezTo>
                    <a:pt x="17165" y="7370"/>
                    <a:pt x="17064" y="7459"/>
                    <a:pt x="16977" y="7534"/>
                  </a:cubicBezTo>
                  <a:cubicBezTo>
                    <a:pt x="16629" y="7562"/>
                    <a:pt x="16281" y="7576"/>
                    <a:pt x="15928" y="7576"/>
                  </a:cubicBezTo>
                  <a:cubicBezTo>
                    <a:pt x="15809" y="7576"/>
                    <a:pt x="15689" y="7575"/>
                    <a:pt x="15569" y="7571"/>
                  </a:cubicBezTo>
                  <a:cubicBezTo>
                    <a:pt x="15505" y="7571"/>
                    <a:pt x="15505" y="7672"/>
                    <a:pt x="15569" y="7672"/>
                  </a:cubicBezTo>
                  <a:cubicBezTo>
                    <a:pt x="15684" y="7675"/>
                    <a:pt x="15800" y="7677"/>
                    <a:pt x="15916" y="7677"/>
                  </a:cubicBezTo>
                  <a:cubicBezTo>
                    <a:pt x="16232" y="7677"/>
                    <a:pt x="16551" y="7665"/>
                    <a:pt x="16863" y="7647"/>
                  </a:cubicBezTo>
                  <a:lnTo>
                    <a:pt x="16863" y="7647"/>
                  </a:lnTo>
                  <a:cubicBezTo>
                    <a:pt x="16776" y="7722"/>
                    <a:pt x="16700" y="7798"/>
                    <a:pt x="16625" y="7861"/>
                  </a:cubicBezTo>
                  <a:cubicBezTo>
                    <a:pt x="16616" y="7861"/>
                    <a:pt x="16608" y="7855"/>
                    <a:pt x="16599" y="7855"/>
                  </a:cubicBezTo>
                  <a:cubicBezTo>
                    <a:pt x="16595" y="7855"/>
                    <a:pt x="16591" y="7857"/>
                    <a:pt x="16587" y="7861"/>
                  </a:cubicBezTo>
                  <a:cubicBezTo>
                    <a:pt x="16335" y="7886"/>
                    <a:pt x="16097" y="7911"/>
                    <a:pt x="15845" y="7923"/>
                  </a:cubicBezTo>
                  <a:cubicBezTo>
                    <a:pt x="15782" y="7936"/>
                    <a:pt x="15795" y="8024"/>
                    <a:pt x="15857" y="8024"/>
                  </a:cubicBezTo>
                  <a:cubicBezTo>
                    <a:pt x="16084" y="8012"/>
                    <a:pt x="16298" y="7987"/>
                    <a:pt x="16524" y="7962"/>
                  </a:cubicBezTo>
                  <a:lnTo>
                    <a:pt x="16524" y="7962"/>
                  </a:lnTo>
                  <a:cubicBezTo>
                    <a:pt x="16461" y="8024"/>
                    <a:pt x="16411" y="8062"/>
                    <a:pt x="16385" y="8087"/>
                  </a:cubicBezTo>
                  <a:cubicBezTo>
                    <a:pt x="16335" y="8125"/>
                    <a:pt x="16298" y="8163"/>
                    <a:pt x="16260" y="8200"/>
                  </a:cubicBezTo>
                  <a:lnTo>
                    <a:pt x="16248" y="8188"/>
                  </a:lnTo>
                  <a:cubicBezTo>
                    <a:pt x="15731" y="8175"/>
                    <a:pt x="15228" y="8150"/>
                    <a:pt x="14725" y="8113"/>
                  </a:cubicBezTo>
                  <a:cubicBezTo>
                    <a:pt x="14663" y="8113"/>
                    <a:pt x="14650" y="8213"/>
                    <a:pt x="14713" y="8213"/>
                  </a:cubicBezTo>
                  <a:cubicBezTo>
                    <a:pt x="15178" y="8250"/>
                    <a:pt x="15656" y="8276"/>
                    <a:pt x="16122" y="8289"/>
                  </a:cubicBezTo>
                  <a:cubicBezTo>
                    <a:pt x="15933" y="8401"/>
                    <a:pt x="15719" y="8490"/>
                    <a:pt x="15493" y="8552"/>
                  </a:cubicBezTo>
                  <a:cubicBezTo>
                    <a:pt x="15480" y="8540"/>
                    <a:pt x="15480" y="8540"/>
                    <a:pt x="15468" y="8540"/>
                  </a:cubicBezTo>
                  <a:cubicBezTo>
                    <a:pt x="14826" y="8540"/>
                    <a:pt x="14185" y="8515"/>
                    <a:pt x="13543" y="8490"/>
                  </a:cubicBezTo>
                  <a:cubicBezTo>
                    <a:pt x="13481" y="8490"/>
                    <a:pt x="13468" y="8577"/>
                    <a:pt x="13531" y="8590"/>
                  </a:cubicBezTo>
                  <a:cubicBezTo>
                    <a:pt x="14059" y="8602"/>
                    <a:pt x="14588" y="8628"/>
                    <a:pt x="15116" y="8628"/>
                  </a:cubicBezTo>
                  <a:cubicBezTo>
                    <a:pt x="14965" y="8666"/>
                    <a:pt x="14814" y="8678"/>
                    <a:pt x="14663" y="8703"/>
                  </a:cubicBezTo>
                  <a:cubicBezTo>
                    <a:pt x="14537" y="8716"/>
                    <a:pt x="14424" y="8728"/>
                    <a:pt x="14323" y="8741"/>
                  </a:cubicBezTo>
                  <a:lnTo>
                    <a:pt x="14248" y="8753"/>
                  </a:lnTo>
                  <a:cubicBezTo>
                    <a:pt x="13946" y="8779"/>
                    <a:pt x="13644" y="8817"/>
                    <a:pt x="13355" y="8879"/>
                  </a:cubicBezTo>
                  <a:cubicBezTo>
                    <a:pt x="13355" y="8854"/>
                    <a:pt x="13330" y="8842"/>
                    <a:pt x="13305" y="8842"/>
                  </a:cubicBezTo>
                  <a:cubicBezTo>
                    <a:pt x="13028" y="8867"/>
                    <a:pt x="12752" y="8867"/>
                    <a:pt x="12462" y="8867"/>
                  </a:cubicBezTo>
                  <a:cubicBezTo>
                    <a:pt x="12458" y="8866"/>
                    <a:pt x="12455" y="8866"/>
                    <a:pt x="12451" y="8866"/>
                  </a:cubicBezTo>
                  <a:cubicBezTo>
                    <a:pt x="12398" y="8866"/>
                    <a:pt x="12390" y="8955"/>
                    <a:pt x="12450" y="8955"/>
                  </a:cubicBezTo>
                  <a:cubicBezTo>
                    <a:pt x="12538" y="8961"/>
                    <a:pt x="12626" y="8964"/>
                    <a:pt x="12712" y="8964"/>
                  </a:cubicBezTo>
                  <a:cubicBezTo>
                    <a:pt x="12799" y="8964"/>
                    <a:pt x="12883" y="8961"/>
                    <a:pt x="12965" y="8955"/>
                  </a:cubicBezTo>
                  <a:lnTo>
                    <a:pt x="12965" y="8955"/>
                  </a:lnTo>
                  <a:cubicBezTo>
                    <a:pt x="12588" y="9055"/>
                    <a:pt x="12224" y="9194"/>
                    <a:pt x="11897" y="9420"/>
                  </a:cubicBezTo>
                  <a:cubicBezTo>
                    <a:pt x="11506" y="9672"/>
                    <a:pt x="10740" y="10363"/>
                    <a:pt x="9544" y="11533"/>
                  </a:cubicBezTo>
                  <a:cubicBezTo>
                    <a:pt x="9457" y="11458"/>
                    <a:pt x="9205" y="11231"/>
                    <a:pt x="8966" y="10955"/>
                  </a:cubicBezTo>
                  <a:cubicBezTo>
                    <a:pt x="8966" y="10929"/>
                    <a:pt x="8954" y="10916"/>
                    <a:pt x="8941" y="10916"/>
                  </a:cubicBezTo>
                  <a:lnTo>
                    <a:pt x="8929" y="10916"/>
                  </a:lnTo>
                  <a:lnTo>
                    <a:pt x="8702" y="10614"/>
                  </a:lnTo>
                  <a:cubicBezTo>
                    <a:pt x="8778" y="10552"/>
                    <a:pt x="8840" y="10489"/>
                    <a:pt x="8916" y="10438"/>
                  </a:cubicBezTo>
                  <a:cubicBezTo>
                    <a:pt x="8916" y="10438"/>
                    <a:pt x="8929" y="10438"/>
                    <a:pt x="8941" y="10452"/>
                  </a:cubicBezTo>
                  <a:cubicBezTo>
                    <a:pt x="9256" y="10502"/>
                    <a:pt x="9583" y="10552"/>
                    <a:pt x="9897" y="10589"/>
                  </a:cubicBezTo>
                  <a:cubicBezTo>
                    <a:pt x="9900" y="10590"/>
                    <a:pt x="9904" y="10591"/>
                    <a:pt x="9908" y="10591"/>
                  </a:cubicBezTo>
                  <a:cubicBezTo>
                    <a:pt x="9961" y="10591"/>
                    <a:pt x="9968" y="10501"/>
                    <a:pt x="9910" y="10489"/>
                  </a:cubicBezTo>
                  <a:cubicBezTo>
                    <a:pt x="9608" y="10464"/>
                    <a:pt x="9306" y="10413"/>
                    <a:pt x="9004" y="10363"/>
                  </a:cubicBezTo>
                  <a:cubicBezTo>
                    <a:pt x="9080" y="10301"/>
                    <a:pt x="9155" y="10237"/>
                    <a:pt x="9218" y="10175"/>
                  </a:cubicBezTo>
                  <a:cubicBezTo>
                    <a:pt x="9231" y="10175"/>
                    <a:pt x="9243" y="10187"/>
                    <a:pt x="9256" y="10187"/>
                  </a:cubicBezTo>
                  <a:cubicBezTo>
                    <a:pt x="9544" y="10225"/>
                    <a:pt x="9834" y="10250"/>
                    <a:pt x="10123" y="10288"/>
                  </a:cubicBezTo>
                  <a:cubicBezTo>
                    <a:pt x="10186" y="10288"/>
                    <a:pt x="10198" y="10187"/>
                    <a:pt x="10136" y="10187"/>
                  </a:cubicBezTo>
                  <a:cubicBezTo>
                    <a:pt x="9859" y="10150"/>
                    <a:pt x="9583" y="10125"/>
                    <a:pt x="9306" y="10099"/>
                  </a:cubicBezTo>
                  <a:lnTo>
                    <a:pt x="9570" y="9873"/>
                  </a:lnTo>
                  <a:cubicBezTo>
                    <a:pt x="9834" y="9898"/>
                    <a:pt x="10086" y="9935"/>
                    <a:pt x="10349" y="9974"/>
                  </a:cubicBezTo>
                  <a:cubicBezTo>
                    <a:pt x="10413" y="9974"/>
                    <a:pt x="10425" y="9885"/>
                    <a:pt x="10362" y="9873"/>
                  </a:cubicBezTo>
                  <a:cubicBezTo>
                    <a:pt x="10123" y="9835"/>
                    <a:pt x="9897" y="9810"/>
                    <a:pt x="9658" y="9785"/>
                  </a:cubicBezTo>
                  <a:cubicBezTo>
                    <a:pt x="9784" y="9672"/>
                    <a:pt x="9910" y="9571"/>
                    <a:pt x="10022" y="9458"/>
                  </a:cubicBezTo>
                  <a:cubicBezTo>
                    <a:pt x="10224" y="9521"/>
                    <a:pt x="10425" y="9558"/>
                    <a:pt x="10626" y="9571"/>
                  </a:cubicBezTo>
                  <a:cubicBezTo>
                    <a:pt x="10630" y="9572"/>
                    <a:pt x="10633" y="9572"/>
                    <a:pt x="10636" y="9572"/>
                  </a:cubicBezTo>
                  <a:cubicBezTo>
                    <a:pt x="10690" y="9572"/>
                    <a:pt x="10698" y="9482"/>
                    <a:pt x="10639" y="9471"/>
                  </a:cubicBezTo>
                  <a:cubicBezTo>
                    <a:pt x="10463" y="9458"/>
                    <a:pt x="10274" y="9432"/>
                    <a:pt x="10098" y="9382"/>
                  </a:cubicBezTo>
                  <a:cubicBezTo>
                    <a:pt x="10211" y="9282"/>
                    <a:pt x="10312" y="9181"/>
                    <a:pt x="10400" y="9080"/>
                  </a:cubicBezTo>
                  <a:cubicBezTo>
                    <a:pt x="10576" y="9156"/>
                    <a:pt x="10752" y="9206"/>
                    <a:pt x="10928" y="9219"/>
                  </a:cubicBezTo>
                  <a:cubicBezTo>
                    <a:pt x="10931" y="9220"/>
                    <a:pt x="10935" y="9220"/>
                    <a:pt x="10938" y="9220"/>
                  </a:cubicBezTo>
                  <a:cubicBezTo>
                    <a:pt x="10992" y="9220"/>
                    <a:pt x="11000" y="9130"/>
                    <a:pt x="10941" y="9119"/>
                  </a:cubicBezTo>
                  <a:cubicBezTo>
                    <a:pt x="10777" y="9105"/>
                    <a:pt x="10626" y="9068"/>
                    <a:pt x="10475" y="9005"/>
                  </a:cubicBezTo>
                  <a:cubicBezTo>
                    <a:pt x="10551" y="8942"/>
                    <a:pt x="10614" y="8867"/>
                    <a:pt x="10676" y="8804"/>
                  </a:cubicBezTo>
                  <a:cubicBezTo>
                    <a:pt x="10683" y="8810"/>
                    <a:pt x="10689" y="8813"/>
                    <a:pt x="10697" y="8813"/>
                  </a:cubicBezTo>
                  <a:cubicBezTo>
                    <a:pt x="10705" y="8813"/>
                    <a:pt x="10714" y="8810"/>
                    <a:pt x="10727" y="8804"/>
                  </a:cubicBezTo>
                  <a:cubicBezTo>
                    <a:pt x="10966" y="8892"/>
                    <a:pt x="11204" y="8955"/>
                    <a:pt x="11456" y="8993"/>
                  </a:cubicBezTo>
                  <a:cubicBezTo>
                    <a:pt x="11519" y="8993"/>
                    <a:pt x="11531" y="8892"/>
                    <a:pt x="11469" y="8892"/>
                  </a:cubicBezTo>
                  <a:cubicBezTo>
                    <a:pt x="11230" y="8867"/>
                    <a:pt x="10978" y="8804"/>
                    <a:pt x="10752" y="8716"/>
                  </a:cubicBezTo>
                  <a:cubicBezTo>
                    <a:pt x="10827" y="8641"/>
                    <a:pt x="10891" y="8552"/>
                    <a:pt x="10941" y="8490"/>
                  </a:cubicBezTo>
                  <a:cubicBezTo>
                    <a:pt x="10953" y="8490"/>
                    <a:pt x="10966" y="8502"/>
                    <a:pt x="10978" y="8502"/>
                  </a:cubicBezTo>
                  <a:cubicBezTo>
                    <a:pt x="11167" y="8540"/>
                    <a:pt x="11343" y="8577"/>
                    <a:pt x="11531" y="8616"/>
                  </a:cubicBezTo>
                  <a:cubicBezTo>
                    <a:pt x="11536" y="8618"/>
                    <a:pt x="11540" y="8619"/>
                    <a:pt x="11545" y="8619"/>
                  </a:cubicBezTo>
                  <a:cubicBezTo>
                    <a:pt x="11565" y="8619"/>
                    <a:pt x="11584" y="8598"/>
                    <a:pt x="11595" y="8577"/>
                  </a:cubicBezTo>
                  <a:cubicBezTo>
                    <a:pt x="11595" y="8540"/>
                    <a:pt x="11570" y="8527"/>
                    <a:pt x="11544" y="8515"/>
                  </a:cubicBezTo>
                  <a:cubicBezTo>
                    <a:pt x="11368" y="8477"/>
                    <a:pt x="11179" y="8452"/>
                    <a:pt x="11003" y="8414"/>
                  </a:cubicBezTo>
                  <a:cubicBezTo>
                    <a:pt x="11028" y="8364"/>
                    <a:pt x="11067" y="8314"/>
                    <a:pt x="11092" y="8276"/>
                  </a:cubicBezTo>
                  <a:cubicBezTo>
                    <a:pt x="11142" y="8213"/>
                    <a:pt x="11179" y="8150"/>
                    <a:pt x="11218" y="8087"/>
                  </a:cubicBezTo>
                  <a:cubicBezTo>
                    <a:pt x="11230" y="8087"/>
                    <a:pt x="11230" y="8099"/>
                    <a:pt x="11243" y="8099"/>
                  </a:cubicBezTo>
                  <a:cubicBezTo>
                    <a:pt x="11469" y="8113"/>
                    <a:pt x="11682" y="8150"/>
                    <a:pt x="11897" y="8200"/>
                  </a:cubicBezTo>
                  <a:cubicBezTo>
                    <a:pt x="11903" y="8204"/>
                    <a:pt x="11910" y="8205"/>
                    <a:pt x="11917" y="8205"/>
                  </a:cubicBezTo>
                  <a:cubicBezTo>
                    <a:pt x="11934" y="8205"/>
                    <a:pt x="11950" y="8193"/>
                    <a:pt x="11959" y="8175"/>
                  </a:cubicBezTo>
                  <a:cubicBezTo>
                    <a:pt x="11972" y="8150"/>
                    <a:pt x="11959" y="8113"/>
                    <a:pt x="11934" y="8113"/>
                  </a:cubicBezTo>
                  <a:cubicBezTo>
                    <a:pt x="11707" y="8049"/>
                    <a:pt x="11494" y="8012"/>
                    <a:pt x="11268" y="7999"/>
                  </a:cubicBezTo>
                  <a:cubicBezTo>
                    <a:pt x="11330" y="7898"/>
                    <a:pt x="11380" y="7798"/>
                    <a:pt x="11431" y="7697"/>
                  </a:cubicBezTo>
                  <a:cubicBezTo>
                    <a:pt x="11657" y="7747"/>
                    <a:pt x="11883" y="7786"/>
                    <a:pt x="12110" y="7823"/>
                  </a:cubicBezTo>
                  <a:cubicBezTo>
                    <a:pt x="12114" y="7824"/>
                    <a:pt x="12117" y="7824"/>
                    <a:pt x="12121" y="7824"/>
                  </a:cubicBezTo>
                  <a:cubicBezTo>
                    <a:pt x="12174" y="7824"/>
                    <a:pt x="12181" y="7734"/>
                    <a:pt x="12123" y="7722"/>
                  </a:cubicBezTo>
                  <a:lnTo>
                    <a:pt x="11481" y="7610"/>
                  </a:lnTo>
                  <a:cubicBezTo>
                    <a:pt x="11519" y="7521"/>
                    <a:pt x="11557" y="7420"/>
                    <a:pt x="11595" y="7333"/>
                  </a:cubicBezTo>
                  <a:cubicBezTo>
                    <a:pt x="11833" y="7383"/>
                    <a:pt x="12085" y="7420"/>
                    <a:pt x="12324" y="7446"/>
                  </a:cubicBezTo>
                  <a:cubicBezTo>
                    <a:pt x="12386" y="7446"/>
                    <a:pt x="12400" y="7358"/>
                    <a:pt x="12336" y="7345"/>
                  </a:cubicBezTo>
                  <a:cubicBezTo>
                    <a:pt x="12098" y="7320"/>
                    <a:pt x="11871" y="7283"/>
                    <a:pt x="11632" y="7244"/>
                  </a:cubicBezTo>
                  <a:cubicBezTo>
                    <a:pt x="11670" y="7132"/>
                    <a:pt x="11707" y="7031"/>
                    <a:pt x="11746" y="6917"/>
                  </a:cubicBezTo>
                  <a:cubicBezTo>
                    <a:pt x="11746" y="6930"/>
                    <a:pt x="11758" y="6943"/>
                    <a:pt x="11771" y="6943"/>
                  </a:cubicBezTo>
                  <a:cubicBezTo>
                    <a:pt x="12047" y="6993"/>
                    <a:pt x="12324" y="7031"/>
                    <a:pt x="12613" y="7056"/>
                  </a:cubicBezTo>
                  <a:cubicBezTo>
                    <a:pt x="12616" y="7057"/>
                    <a:pt x="12618" y="7057"/>
                    <a:pt x="12621" y="7057"/>
                  </a:cubicBezTo>
                  <a:cubicBezTo>
                    <a:pt x="12664" y="7057"/>
                    <a:pt x="12673" y="6968"/>
                    <a:pt x="12613" y="6968"/>
                  </a:cubicBezTo>
                  <a:cubicBezTo>
                    <a:pt x="12336" y="6930"/>
                    <a:pt x="12060" y="6892"/>
                    <a:pt x="11783" y="6842"/>
                  </a:cubicBezTo>
                  <a:lnTo>
                    <a:pt x="11771" y="6842"/>
                  </a:lnTo>
                  <a:cubicBezTo>
                    <a:pt x="11796" y="6754"/>
                    <a:pt x="11821" y="6666"/>
                    <a:pt x="11833" y="6590"/>
                  </a:cubicBezTo>
                  <a:cubicBezTo>
                    <a:pt x="12173" y="6641"/>
                    <a:pt x="12500" y="6691"/>
                    <a:pt x="12839" y="6754"/>
                  </a:cubicBezTo>
                  <a:cubicBezTo>
                    <a:pt x="12843" y="6755"/>
                    <a:pt x="12846" y="6755"/>
                    <a:pt x="12849" y="6755"/>
                  </a:cubicBezTo>
                  <a:cubicBezTo>
                    <a:pt x="12902" y="6755"/>
                    <a:pt x="12900" y="6665"/>
                    <a:pt x="12852" y="6654"/>
                  </a:cubicBezTo>
                  <a:cubicBezTo>
                    <a:pt x="12512" y="6604"/>
                    <a:pt x="12185" y="6540"/>
                    <a:pt x="11858" y="6490"/>
                  </a:cubicBezTo>
                  <a:cubicBezTo>
                    <a:pt x="11883" y="6389"/>
                    <a:pt x="11909" y="6289"/>
                    <a:pt x="11922" y="6188"/>
                  </a:cubicBezTo>
                  <a:cubicBezTo>
                    <a:pt x="11922" y="6188"/>
                    <a:pt x="11934" y="6188"/>
                    <a:pt x="11934" y="6201"/>
                  </a:cubicBezTo>
                  <a:cubicBezTo>
                    <a:pt x="12475" y="6289"/>
                    <a:pt x="13015" y="6377"/>
                    <a:pt x="13556" y="6440"/>
                  </a:cubicBezTo>
                  <a:cubicBezTo>
                    <a:pt x="13619" y="6440"/>
                    <a:pt x="13632" y="6352"/>
                    <a:pt x="13569" y="6339"/>
                  </a:cubicBezTo>
                  <a:cubicBezTo>
                    <a:pt x="13028" y="6277"/>
                    <a:pt x="12487" y="6201"/>
                    <a:pt x="11947" y="6100"/>
                  </a:cubicBezTo>
                  <a:cubicBezTo>
                    <a:pt x="11959" y="6000"/>
                    <a:pt x="11972" y="5911"/>
                    <a:pt x="11997" y="5811"/>
                  </a:cubicBezTo>
                  <a:cubicBezTo>
                    <a:pt x="11997" y="5786"/>
                    <a:pt x="11997" y="5760"/>
                    <a:pt x="12009" y="5735"/>
                  </a:cubicBezTo>
                  <a:cubicBezTo>
                    <a:pt x="12009" y="5748"/>
                    <a:pt x="12009" y="5748"/>
                    <a:pt x="12022" y="5748"/>
                  </a:cubicBezTo>
                  <a:cubicBezTo>
                    <a:pt x="12286" y="5786"/>
                    <a:pt x="12550" y="5836"/>
                    <a:pt x="12827" y="5874"/>
                  </a:cubicBezTo>
                  <a:cubicBezTo>
                    <a:pt x="12831" y="5875"/>
                    <a:pt x="12834" y="5875"/>
                    <a:pt x="12837" y="5875"/>
                  </a:cubicBezTo>
                  <a:cubicBezTo>
                    <a:pt x="12889" y="5875"/>
                    <a:pt x="12886" y="5786"/>
                    <a:pt x="12827" y="5786"/>
                  </a:cubicBezTo>
                  <a:cubicBezTo>
                    <a:pt x="12563" y="5735"/>
                    <a:pt x="12299" y="5698"/>
                    <a:pt x="12034" y="5648"/>
                  </a:cubicBezTo>
                  <a:lnTo>
                    <a:pt x="12022" y="5648"/>
                  </a:lnTo>
                  <a:cubicBezTo>
                    <a:pt x="12047" y="5534"/>
                    <a:pt x="12060" y="5421"/>
                    <a:pt x="12085" y="5308"/>
                  </a:cubicBezTo>
                  <a:cubicBezTo>
                    <a:pt x="12085" y="5321"/>
                    <a:pt x="12098" y="5346"/>
                    <a:pt x="12123" y="5346"/>
                  </a:cubicBezTo>
                  <a:cubicBezTo>
                    <a:pt x="12576" y="5472"/>
                    <a:pt x="13040" y="5547"/>
                    <a:pt x="13518" y="5572"/>
                  </a:cubicBezTo>
                  <a:cubicBezTo>
                    <a:pt x="13582" y="5572"/>
                    <a:pt x="13594" y="5472"/>
                    <a:pt x="13531" y="5472"/>
                  </a:cubicBezTo>
                  <a:cubicBezTo>
                    <a:pt x="13066" y="5447"/>
                    <a:pt x="12601" y="5371"/>
                    <a:pt x="12160" y="5257"/>
                  </a:cubicBezTo>
                  <a:cubicBezTo>
                    <a:pt x="12153" y="5255"/>
                    <a:pt x="12147" y="5254"/>
                    <a:pt x="12141" y="5254"/>
                  </a:cubicBezTo>
                  <a:cubicBezTo>
                    <a:pt x="12119" y="5254"/>
                    <a:pt x="12103" y="5267"/>
                    <a:pt x="12099" y="5277"/>
                  </a:cubicBezTo>
                  <a:lnTo>
                    <a:pt x="12099" y="5277"/>
                  </a:lnTo>
                  <a:cubicBezTo>
                    <a:pt x="12111" y="5228"/>
                    <a:pt x="12123" y="5168"/>
                    <a:pt x="12135" y="5107"/>
                  </a:cubicBezTo>
                  <a:cubicBezTo>
                    <a:pt x="12160" y="5031"/>
                    <a:pt x="12185" y="4956"/>
                    <a:pt x="12224" y="4868"/>
                  </a:cubicBezTo>
                  <a:cubicBezTo>
                    <a:pt x="12412" y="4905"/>
                    <a:pt x="12588" y="4930"/>
                    <a:pt x="12777" y="4944"/>
                  </a:cubicBezTo>
                  <a:cubicBezTo>
                    <a:pt x="12780" y="4944"/>
                    <a:pt x="12784" y="4945"/>
                    <a:pt x="12787" y="4945"/>
                  </a:cubicBezTo>
                  <a:cubicBezTo>
                    <a:pt x="12840" y="4945"/>
                    <a:pt x="12849" y="4854"/>
                    <a:pt x="12789" y="4843"/>
                  </a:cubicBezTo>
                  <a:cubicBezTo>
                    <a:pt x="12613" y="4830"/>
                    <a:pt x="12437" y="4805"/>
                    <a:pt x="12274" y="4780"/>
                  </a:cubicBezTo>
                  <a:cubicBezTo>
                    <a:pt x="12311" y="4704"/>
                    <a:pt x="12349" y="4629"/>
                    <a:pt x="12400" y="4566"/>
                  </a:cubicBezTo>
                  <a:cubicBezTo>
                    <a:pt x="12434" y="4565"/>
                    <a:pt x="12469" y="4564"/>
                    <a:pt x="12504" y="4564"/>
                  </a:cubicBezTo>
                  <a:cubicBezTo>
                    <a:pt x="12793" y="4564"/>
                    <a:pt x="13074" y="4612"/>
                    <a:pt x="13355" y="4679"/>
                  </a:cubicBezTo>
                  <a:cubicBezTo>
                    <a:pt x="13362" y="4682"/>
                    <a:pt x="13369" y="4683"/>
                    <a:pt x="13375" y="4683"/>
                  </a:cubicBezTo>
                  <a:cubicBezTo>
                    <a:pt x="13425" y="4683"/>
                    <a:pt x="13449" y="4602"/>
                    <a:pt x="13393" y="4591"/>
                  </a:cubicBezTo>
                  <a:cubicBezTo>
                    <a:pt x="13091" y="4516"/>
                    <a:pt x="12777" y="4466"/>
                    <a:pt x="12475" y="4466"/>
                  </a:cubicBezTo>
                  <a:cubicBezTo>
                    <a:pt x="12525" y="4377"/>
                    <a:pt x="12601" y="4290"/>
                    <a:pt x="12676" y="4189"/>
                  </a:cubicBezTo>
                  <a:cubicBezTo>
                    <a:pt x="12676" y="4201"/>
                    <a:pt x="12688" y="4201"/>
                    <a:pt x="12701" y="4214"/>
                  </a:cubicBezTo>
                  <a:cubicBezTo>
                    <a:pt x="12990" y="4239"/>
                    <a:pt x="13280" y="4265"/>
                    <a:pt x="13582" y="4290"/>
                  </a:cubicBezTo>
                  <a:cubicBezTo>
                    <a:pt x="13644" y="4290"/>
                    <a:pt x="13644" y="4189"/>
                    <a:pt x="13582" y="4189"/>
                  </a:cubicBezTo>
                  <a:cubicBezTo>
                    <a:pt x="13305" y="4164"/>
                    <a:pt x="13028" y="4139"/>
                    <a:pt x="12739" y="4114"/>
                  </a:cubicBezTo>
                  <a:lnTo>
                    <a:pt x="12928" y="3887"/>
                  </a:lnTo>
                  <a:cubicBezTo>
                    <a:pt x="13179" y="3912"/>
                    <a:pt x="13443" y="3912"/>
                    <a:pt x="13694" y="3912"/>
                  </a:cubicBezTo>
                  <a:cubicBezTo>
                    <a:pt x="13719" y="3912"/>
                    <a:pt x="13733" y="3874"/>
                    <a:pt x="13733" y="3849"/>
                  </a:cubicBezTo>
                  <a:cubicBezTo>
                    <a:pt x="13733" y="3824"/>
                    <a:pt x="13707" y="3812"/>
                    <a:pt x="13682" y="3812"/>
                  </a:cubicBezTo>
                  <a:cubicBezTo>
                    <a:pt x="13617" y="3815"/>
                    <a:pt x="13551" y="3817"/>
                    <a:pt x="13485" y="3817"/>
                  </a:cubicBezTo>
                  <a:cubicBezTo>
                    <a:pt x="13325" y="3817"/>
                    <a:pt x="13167" y="3808"/>
                    <a:pt x="13015" y="3799"/>
                  </a:cubicBezTo>
                  <a:cubicBezTo>
                    <a:pt x="13104" y="3698"/>
                    <a:pt x="13191" y="3611"/>
                    <a:pt x="13292" y="3510"/>
                  </a:cubicBezTo>
                  <a:cubicBezTo>
                    <a:pt x="13556" y="3522"/>
                    <a:pt x="13820" y="3547"/>
                    <a:pt x="14085" y="3572"/>
                  </a:cubicBezTo>
                  <a:cubicBezTo>
                    <a:pt x="14147" y="3572"/>
                    <a:pt x="14147" y="3472"/>
                    <a:pt x="14085" y="3472"/>
                  </a:cubicBezTo>
                  <a:cubicBezTo>
                    <a:pt x="13858" y="3447"/>
                    <a:pt x="13619" y="3435"/>
                    <a:pt x="13380" y="3421"/>
                  </a:cubicBezTo>
                  <a:cubicBezTo>
                    <a:pt x="13456" y="3334"/>
                    <a:pt x="13543" y="3259"/>
                    <a:pt x="13619" y="3183"/>
                  </a:cubicBezTo>
                  <a:cubicBezTo>
                    <a:pt x="13896" y="3195"/>
                    <a:pt x="14185" y="3220"/>
                    <a:pt x="14462" y="3233"/>
                  </a:cubicBezTo>
                  <a:cubicBezTo>
                    <a:pt x="14524" y="3233"/>
                    <a:pt x="14537" y="3133"/>
                    <a:pt x="14474" y="3133"/>
                  </a:cubicBezTo>
                  <a:lnTo>
                    <a:pt x="13719" y="3095"/>
                  </a:lnTo>
                  <a:cubicBezTo>
                    <a:pt x="13783" y="3019"/>
                    <a:pt x="13858" y="2957"/>
                    <a:pt x="13934" y="2893"/>
                  </a:cubicBezTo>
                  <a:cubicBezTo>
                    <a:pt x="14103" y="2911"/>
                    <a:pt x="14276" y="2921"/>
                    <a:pt x="14449" y="2921"/>
                  </a:cubicBezTo>
                  <a:cubicBezTo>
                    <a:pt x="14647" y="2921"/>
                    <a:pt x="14845" y="2908"/>
                    <a:pt x="15040" y="2881"/>
                  </a:cubicBezTo>
                  <a:cubicBezTo>
                    <a:pt x="15099" y="2869"/>
                    <a:pt x="15080" y="2779"/>
                    <a:pt x="15026" y="2779"/>
                  </a:cubicBezTo>
                  <a:cubicBezTo>
                    <a:pt x="15023" y="2779"/>
                    <a:pt x="15019" y="2780"/>
                    <a:pt x="15015" y="2781"/>
                  </a:cubicBezTo>
                  <a:cubicBezTo>
                    <a:pt x="14841" y="2808"/>
                    <a:pt x="14666" y="2820"/>
                    <a:pt x="14491" y="2820"/>
                  </a:cubicBezTo>
                  <a:cubicBezTo>
                    <a:pt x="14339" y="2820"/>
                    <a:pt x="14187" y="2811"/>
                    <a:pt x="14034" y="2793"/>
                  </a:cubicBezTo>
                  <a:cubicBezTo>
                    <a:pt x="14110" y="2730"/>
                    <a:pt x="14185" y="2655"/>
                    <a:pt x="14261" y="2592"/>
                  </a:cubicBezTo>
                  <a:cubicBezTo>
                    <a:pt x="14562" y="2592"/>
                    <a:pt x="14864" y="2579"/>
                    <a:pt x="15153" y="2554"/>
                  </a:cubicBezTo>
                  <a:cubicBezTo>
                    <a:pt x="15216" y="2541"/>
                    <a:pt x="15203" y="2454"/>
                    <a:pt x="15141" y="2454"/>
                  </a:cubicBezTo>
                  <a:cubicBezTo>
                    <a:pt x="14889" y="2479"/>
                    <a:pt x="14638" y="2491"/>
                    <a:pt x="14373" y="2491"/>
                  </a:cubicBezTo>
                  <a:lnTo>
                    <a:pt x="14675" y="2227"/>
                  </a:lnTo>
                  <a:cubicBezTo>
                    <a:pt x="14675" y="2252"/>
                    <a:pt x="14700" y="2265"/>
                    <a:pt x="14713" y="2265"/>
                  </a:cubicBezTo>
                  <a:cubicBezTo>
                    <a:pt x="14977" y="2265"/>
                    <a:pt x="15242" y="2265"/>
                    <a:pt x="15505" y="2278"/>
                  </a:cubicBezTo>
                  <a:cubicBezTo>
                    <a:pt x="15569" y="2278"/>
                    <a:pt x="15581" y="2189"/>
                    <a:pt x="15518" y="2177"/>
                  </a:cubicBezTo>
                  <a:cubicBezTo>
                    <a:pt x="15254" y="2164"/>
                    <a:pt x="15002" y="2164"/>
                    <a:pt x="14751" y="2164"/>
                  </a:cubicBezTo>
                  <a:lnTo>
                    <a:pt x="15015" y="1938"/>
                  </a:lnTo>
                  <a:cubicBezTo>
                    <a:pt x="15180" y="1949"/>
                    <a:pt x="15344" y="1955"/>
                    <a:pt x="15509" y="1955"/>
                  </a:cubicBezTo>
                  <a:cubicBezTo>
                    <a:pt x="15709" y="1955"/>
                    <a:pt x="15909" y="1946"/>
                    <a:pt x="16109" y="1926"/>
                  </a:cubicBezTo>
                  <a:cubicBezTo>
                    <a:pt x="16168" y="1913"/>
                    <a:pt x="16160" y="1824"/>
                    <a:pt x="16107" y="1824"/>
                  </a:cubicBezTo>
                  <a:cubicBezTo>
                    <a:pt x="16104" y="1824"/>
                    <a:pt x="16100" y="1824"/>
                    <a:pt x="16097" y="1825"/>
                  </a:cubicBezTo>
                  <a:cubicBezTo>
                    <a:pt x="15888" y="1849"/>
                    <a:pt x="15680" y="1857"/>
                    <a:pt x="15475" y="1857"/>
                  </a:cubicBezTo>
                  <a:cubicBezTo>
                    <a:pt x="15358" y="1857"/>
                    <a:pt x="15242" y="1854"/>
                    <a:pt x="15128" y="1850"/>
                  </a:cubicBezTo>
                  <a:cubicBezTo>
                    <a:pt x="15203" y="1775"/>
                    <a:pt x="15292" y="1711"/>
                    <a:pt x="15379" y="1636"/>
                  </a:cubicBezTo>
                  <a:lnTo>
                    <a:pt x="15392" y="1649"/>
                  </a:lnTo>
                  <a:cubicBezTo>
                    <a:pt x="15549" y="1642"/>
                    <a:pt x="15707" y="1639"/>
                    <a:pt x="15864" y="1639"/>
                  </a:cubicBezTo>
                  <a:cubicBezTo>
                    <a:pt x="16021" y="1639"/>
                    <a:pt x="16178" y="1642"/>
                    <a:pt x="16335" y="1649"/>
                  </a:cubicBezTo>
                  <a:cubicBezTo>
                    <a:pt x="16398" y="1649"/>
                    <a:pt x="16411" y="1548"/>
                    <a:pt x="16348" y="1548"/>
                  </a:cubicBezTo>
                  <a:cubicBezTo>
                    <a:pt x="16203" y="1542"/>
                    <a:pt x="16059" y="1538"/>
                    <a:pt x="15916" y="1538"/>
                  </a:cubicBezTo>
                  <a:cubicBezTo>
                    <a:pt x="15773" y="1538"/>
                    <a:pt x="15631" y="1542"/>
                    <a:pt x="15493" y="1548"/>
                  </a:cubicBezTo>
                  <a:cubicBezTo>
                    <a:pt x="15555" y="1485"/>
                    <a:pt x="15631" y="1423"/>
                    <a:pt x="15694" y="1372"/>
                  </a:cubicBezTo>
                  <a:cubicBezTo>
                    <a:pt x="15706" y="1384"/>
                    <a:pt x="15719" y="1384"/>
                    <a:pt x="15731" y="1384"/>
                  </a:cubicBezTo>
                  <a:cubicBezTo>
                    <a:pt x="15895" y="1366"/>
                    <a:pt x="16062" y="1356"/>
                    <a:pt x="16228" y="1356"/>
                  </a:cubicBezTo>
                  <a:cubicBezTo>
                    <a:pt x="16395" y="1356"/>
                    <a:pt x="16562" y="1366"/>
                    <a:pt x="16725" y="1384"/>
                  </a:cubicBezTo>
                  <a:cubicBezTo>
                    <a:pt x="16788" y="1384"/>
                    <a:pt x="16801" y="1284"/>
                    <a:pt x="16738" y="1284"/>
                  </a:cubicBezTo>
                  <a:cubicBezTo>
                    <a:pt x="16581" y="1271"/>
                    <a:pt x="16423" y="1265"/>
                    <a:pt x="16266" y="1265"/>
                  </a:cubicBezTo>
                  <a:cubicBezTo>
                    <a:pt x="16109" y="1265"/>
                    <a:pt x="15952" y="1271"/>
                    <a:pt x="15795" y="1284"/>
                  </a:cubicBezTo>
                  <a:cubicBezTo>
                    <a:pt x="15882" y="1208"/>
                    <a:pt x="15958" y="1133"/>
                    <a:pt x="16033" y="1070"/>
                  </a:cubicBezTo>
                  <a:cubicBezTo>
                    <a:pt x="16587" y="1082"/>
                    <a:pt x="17140" y="1082"/>
                    <a:pt x="17681" y="1096"/>
                  </a:cubicBezTo>
                  <a:cubicBezTo>
                    <a:pt x="17744" y="1096"/>
                    <a:pt x="17757" y="1007"/>
                    <a:pt x="17693" y="995"/>
                  </a:cubicBezTo>
                  <a:cubicBezTo>
                    <a:pt x="17178" y="995"/>
                    <a:pt x="16662" y="982"/>
                    <a:pt x="16147" y="970"/>
                  </a:cubicBezTo>
                  <a:cubicBezTo>
                    <a:pt x="16172" y="945"/>
                    <a:pt x="16209" y="906"/>
                    <a:pt x="16248" y="881"/>
                  </a:cubicBezTo>
                  <a:cubicBezTo>
                    <a:pt x="16298" y="831"/>
                    <a:pt x="16348" y="781"/>
                    <a:pt x="16411" y="743"/>
                  </a:cubicBezTo>
                  <a:cubicBezTo>
                    <a:pt x="16876" y="781"/>
                    <a:pt x="17341" y="819"/>
                    <a:pt x="17819" y="831"/>
                  </a:cubicBezTo>
                  <a:cubicBezTo>
                    <a:pt x="17823" y="832"/>
                    <a:pt x="17826" y="832"/>
                    <a:pt x="17830" y="832"/>
                  </a:cubicBezTo>
                  <a:cubicBezTo>
                    <a:pt x="17882" y="832"/>
                    <a:pt x="17878" y="743"/>
                    <a:pt x="17819" y="743"/>
                  </a:cubicBezTo>
                  <a:cubicBezTo>
                    <a:pt x="17379" y="718"/>
                    <a:pt x="16952" y="693"/>
                    <a:pt x="16511" y="643"/>
                  </a:cubicBezTo>
                  <a:cubicBezTo>
                    <a:pt x="16575" y="593"/>
                    <a:pt x="16637" y="529"/>
                    <a:pt x="16700" y="479"/>
                  </a:cubicBezTo>
                  <a:cubicBezTo>
                    <a:pt x="17064" y="517"/>
                    <a:pt x="17430" y="542"/>
                    <a:pt x="17794" y="579"/>
                  </a:cubicBezTo>
                  <a:cubicBezTo>
                    <a:pt x="17857" y="579"/>
                    <a:pt x="17869" y="479"/>
                    <a:pt x="17807" y="479"/>
                  </a:cubicBezTo>
                  <a:cubicBezTo>
                    <a:pt x="17480" y="454"/>
                    <a:pt x="17140" y="417"/>
                    <a:pt x="16813" y="391"/>
                  </a:cubicBezTo>
                  <a:cubicBezTo>
                    <a:pt x="16876" y="341"/>
                    <a:pt x="16927" y="303"/>
                    <a:pt x="16989" y="266"/>
                  </a:cubicBezTo>
                  <a:cubicBezTo>
                    <a:pt x="17190" y="291"/>
                    <a:pt x="17391" y="303"/>
                    <a:pt x="17581" y="316"/>
                  </a:cubicBezTo>
                  <a:cubicBezTo>
                    <a:pt x="17584" y="317"/>
                    <a:pt x="17587" y="317"/>
                    <a:pt x="17591" y="317"/>
                  </a:cubicBezTo>
                  <a:cubicBezTo>
                    <a:pt x="17644" y="317"/>
                    <a:pt x="17652" y="227"/>
                    <a:pt x="17593" y="215"/>
                  </a:cubicBezTo>
                  <a:lnTo>
                    <a:pt x="17140" y="177"/>
                  </a:lnTo>
                  <a:cubicBezTo>
                    <a:pt x="17239" y="133"/>
                    <a:pt x="17347" y="99"/>
                    <a:pt x="17448" y="99"/>
                  </a:cubicBezTo>
                  <a:close/>
                  <a:moveTo>
                    <a:pt x="9460" y="11620"/>
                  </a:moveTo>
                  <a:lnTo>
                    <a:pt x="9460" y="11620"/>
                  </a:lnTo>
                  <a:cubicBezTo>
                    <a:pt x="9458" y="11624"/>
                    <a:pt x="9456" y="11628"/>
                    <a:pt x="9453" y="11630"/>
                  </a:cubicBezTo>
                  <a:lnTo>
                    <a:pt x="9453" y="11630"/>
                  </a:lnTo>
                  <a:cubicBezTo>
                    <a:pt x="9457" y="11626"/>
                    <a:pt x="9457" y="11621"/>
                    <a:pt x="9457" y="11621"/>
                  </a:cubicBezTo>
                  <a:cubicBezTo>
                    <a:pt x="9457" y="11621"/>
                    <a:pt x="9458" y="11621"/>
                    <a:pt x="9460" y="11620"/>
                  </a:cubicBezTo>
                  <a:close/>
                  <a:moveTo>
                    <a:pt x="9318" y="11784"/>
                  </a:moveTo>
                  <a:lnTo>
                    <a:pt x="9306" y="11797"/>
                  </a:lnTo>
                  <a:lnTo>
                    <a:pt x="9281" y="11797"/>
                  </a:lnTo>
                  <a:cubicBezTo>
                    <a:pt x="9293" y="11784"/>
                    <a:pt x="9293" y="11784"/>
                    <a:pt x="9306" y="11784"/>
                  </a:cubicBezTo>
                  <a:close/>
                  <a:moveTo>
                    <a:pt x="7105" y="11784"/>
                  </a:moveTo>
                  <a:cubicBezTo>
                    <a:pt x="7105" y="11797"/>
                    <a:pt x="7105" y="11810"/>
                    <a:pt x="7118" y="11810"/>
                  </a:cubicBezTo>
                  <a:lnTo>
                    <a:pt x="7080" y="11810"/>
                  </a:lnTo>
                  <a:cubicBezTo>
                    <a:pt x="7093" y="11797"/>
                    <a:pt x="7105" y="11797"/>
                    <a:pt x="7105" y="11784"/>
                  </a:cubicBezTo>
                  <a:close/>
                  <a:moveTo>
                    <a:pt x="9231" y="11885"/>
                  </a:moveTo>
                  <a:cubicBezTo>
                    <a:pt x="9218" y="11885"/>
                    <a:pt x="9218" y="11885"/>
                    <a:pt x="9218" y="11897"/>
                  </a:cubicBezTo>
                  <a:cubicBezTo>
                    <a:pt x="9218" y="11885"/>
                    <a:pt x="9218" y="11885"/>
                    <a:pt x="9205" y="11885"/>
                  </a:cubicBezTo>
                  <a:close/>
                  <a:moveTo>
                    <a:pt x="6187" y="12464"/>
                  </a:moveTo>
                  <a:cubicBezTo>
                    <a:pt x="6199" y="12464"/>
                    <a:pt x="6199" y="12476"/>
                    <a:pt x="6199" y="12476"/>
                  </a:cubicBezTo>
                  <a:lnTo>
                    <a:pt x="6199" y="12501"/>
                  </a:lnTo>
                  <a:cubicBezTo>
                    <a:pt x="6199" y="12501"/>
                    <a:pt x="6187" y="12489"/>
                    <a:pt x="6174" y="12489"/>
                  </a:cubicBezTo>
                  <a:cubicBezTo>
                    <a:pt x="6149" y="12489"/>
                    <a:pt x="6137" y="12501"/>
                    <a:pt x="6124" y="12514"/>
                  </a:cubicBezTo>
                  <a:lnTo>
                    <a:pt x="6112" y="12514"/>
                  </a:lnTo>
                  <a:cubicBezTo>
                    <a:pt x="6137" y="12489"/>
                    <a:pt x="6162" y="12476"/>
                    <a:pt x="6187" y="12464"/>
                  </a:cubicBezTo>
                  <a:close/>
                  <a:moveTo>
                    <a:pt x="5936" y="12640"/>
                  </a:moveTo>
                  <a:lnTo>
                    <a:pt x="5936" y="12640"/>
                  </a:lnTo>
                  <a:cubicBezTo>
                    <a:pt x="5936" y="12652"/>
                    <a:pt x="5923" y="12652"/>
                    <a:pt x="5923" y="12665"/>
                  </a:cubicBezTo>
                  <a:lnTo>
                    <a:pt x="5923" y="12690"/>
                  </a:lnTo>
                  <a:cubicBezTo>
                    <a:pt x="5911" y="12677"/>
                    <a:pt x="5911" y="12677"/>
                    <a:pt x="5898" y="12677"/>
                  </a:cubicBezTo>
                  <a:lnTo>
                    <a:pt x="5936" y="12640"/>
                  </a:lnTo>
                  <a:close/>
                  <a:moveTo>
                    <a:pt x="5634" y="12866"/>
                  </a:moveTo>
                  <a:cubicBezTo>
                    <a:pt x="5646" y="12878"/>
                    <a:pt x="5646" y="12891"/>
                    <a:pt x="5659" y="12891"/>
                  </a:cubicBezTo>
                  <a:cubicBezTo>
                    <a:pt x="5671" y="12903"/>
                    <a:pt x="5684" y="12903"/>
                    <a:pt x="5684" y="12903"/>
                  </a:cubicBezTo>
                  <a:lnTo>
                    <a:pt x="5621" y="12903"/>
                  </a:lnTo>
                  <a:cubicBezTo>
                    <a:pt x="5621" y="12891"/>
                    <a:pt x="5609" y="12891"/>
                    <a:pt x="5609" y="12891"/>
                  </a:cubicBezTo>
                  <a:cubicBezTo>
                    <a:pt x="5609" y="12878"/>
                    <a:pt x="5621" y="12878"/>
                    <a:pt x="5621" y="12866"/>
                  </a:cubicBezTo>
                  <a:close/>
                  <a:moveTo>
                    <a:pt x="4414" y="13733"/>
                  </a:moveTo>
                  <a:lnTo>
                    <a:pt x="4414" y="13746"/>
                  </a:lnTo>
                  <a:lnTo>
                    <a:pt x="4402" y="13746"/>
                  </a:lnTo>
                  <a:lnTo>
                    <a:pt x="4414" y="13733"/>
                  </a:lnTo>
                  <a:close/>
                  <a:moveTo>
                    <a:pt x="4037" y="13998"/>
                  </a:moveTo>
                  <a:lnTo>
                    <a:pt x="4037" y="13998"/>
                  </a:lnTo>
                  <a:cubicBezTo>
                    <a:pt x="4037" y="14010"/>
                    <a:pt x="4024" y="14010"/>
                    <a:pt x="4024" y="14023"/>
                  </a:cubicBezTo>
                  <a:lnTo>
                    <a:pt x="4011" y="14023"/>
                  </a:lnTo>
                  <a:lnTo>
                    <a:pt x="4037" y="13998"/>
                  </a:lnTo>
                  <a:close/>
                  <a:moveTo>
                    <a:pt x="4377" y="14199"/>
                  </a:moveTo>
                  <a:cubicBezTo>
                    <a:pt x="4402" y="14211"/>
                    <a:pt x="4414" y="14224"/>
                    <a:pt x="4439" y="14224"/>
                  </a:cubicBezTo>
                  <a:cubicBezTo>
                    <a:pt x="4414" y="14224"/>
                    <a:pt x="4389" y="14224"/>
                    <a:pt x="4351" y="14211"/>
                  </a:cubicBezTo>
                  <a:cubicBezTo>
                    <a:pt x="4364" y="14211"/>
                    <a:pt x="4364" y="14211"/>
                    <a:pt x="4377" y="14199"/>
                  </a:cubicBezTo>
                  <a:close/>
                  <a:moveTo>
                    <a:pt x="3547" y="14337"/>
                  </a:moveTo>
                  <a:cubicBezTo>
                    <a:pt x="3547" y="14350"/>
                    <a:pt x="3559" y="14350"/>
                    <a:pt x="3559" y="14350"/>
                  </a:cubicBezTo>
                  <a:lnTo>
                    <a:pt x="3597" y="14350"/>
                  </a:lnTo>
                  <a:lnTo>
                    <a:pt x="3584" y="14362"/>
                  </a:lnTo>
                  <a:lnTo>
                    <a:pt x="3584" y="14400"/>
                  </a:lnTo>
                  <a:cubicBezTo>
                    <a:pt x="3559" y="14387"/>
                    <a:pt x="3534" y="14375"/>
                    <a:pt x="3508" y="14375"/>
                  </a:cubicBezTo>
                  <a:lnTo>
                    <a:pt x="3547" y="14337"/>
                  </a:lnTo>
                  <a:close/>
                  <a:moveTo>
                    <a:pt x="3609" y="14425"/>
                  </a:moveTo>
                  <a:lnTo>
                    <a:pt x="3609" y="14425"/>
                  </a:lnTo>
                  <a:cubicBezTo>
                    <a:pt x="3684" y="14450"/>
                    <a:pt x="3748" y="14476"/>
                    <a:pt x="3810" y="14513"/>
                  </a:cubicBezTo>
                  <a:cubicBezTo>
                    <a:pt x="3748" y="14501"/>
                    <a:pt x="3672" y="14488"/>
                    <a:pt x="3609" y="14476"/>
                  </a:cubicBezTo>
                  <a:cubicBezTo>
                    <a:pt x="3609" y="14462"/>
                    <a:pt x="3622" y="14462"/>
                    <a:pt x="3622" y="14450"/>
                  </a:cubicBezTo>
                  <a:cubicBezTo>
                    <a:pt x="3622" y="14437"/>
                    <a:pt x="3609" y="14437"/>
                    <a:pt x="3609" y="14425"/>
                  </a:cubicBezTo>
                  <a:close/>
                  <a:moveTo>
                    <a:pt x="3181" y="14601"/>
                  </a:moveTo>
                  <a:cubicBezTo>
                    <a:pt x="3181" y="14613"/>
                    <a:pt x="3181" y="14613"/>
                    <a:pt x="3195" y="14613"/>
                  </a:cubicBezTo>
                  <a:cubicBezTo>
                    <a:pt x="3181" y="14613"/>
                    <a:pt x="3181" y="14626"/>
                    <a:pt x="3181" y="14626"/>
                  </a:cubicBezTo>
                  <a:lnTo>
                    <a:pt x="3144" y="14626"/>
                  </a:lnTo>
                  <a:cubicBezTo>
                    <a:pt x="3156" y="14613"/>
                    <a:pt x="3169" y="14613"/>
                    <a:pt x="3181" y="14601"/>
                  </a:cubicBezTo>
                  <a:close/>
                  <a:moveTo>
                    <a:pt x="6325" y="15142"/>
                  </a:moveTo>
                  <a:cubicBezTo>
                    <a:pt x="6313" y="15155"/>
                    <a:pt x="6313" y="15155"/>
                    <a:pt x="6313" y="15167"/>
                  </a:cubicBezTo>
                  <a:cubicBezTo>
                    <a:pt x="6300" y="15155"/>
                    <a:pt x="6300" y="15142"/>
                    <a:pt x="6300" y="15142"/>
                  </a:cubicBezTo>
                  <a:close/>
                  <a:moveTo>
                    <a:pt x="2427" y="15155"/>
                  </a:moveTo>
                  <a:cubicBezTo>
                    <a:pt x="2440" y="15155"/>
                    <a:pt x="2440" y="15167"/>
                    <a:pt x="2452" y="15167"/>
                  </a:cubicBezTo>
                  <a:cubicBezTo>
                    <a:pt x="2465" y="15167"/>
                    <a:pt x="2477" y="15180"/>
                    <a:pt x="2490" y="15180"/>
                  </a:cubicBezTo>
                  <a:cubicBezTo>
                    <a:pt x="2477" y="15192"/>
                    <a:pt x="2477" y="15217"/>
                    <a:pt x="2477" y="15230"/>
                  </a:cubicBezTo>
                  <a:cubicBezTo>
                    <a:pt x="2452" y="15217"/>
                    <a:pt x="2415" y="15205"/>
                    <a:pt x="2390" y="15192"/>
                  </a:cubicBezTo>
                  <a:lnTo>
                    <a:pt x="2427" y="15155"/>
                  </a:lnTo>
                  <a:close/>
                  <a:moveTo>
                    <a:pt x="2301" y="15255"/>
                  </a:moveTo>
                  <a:cubicBezTo>
                    <a:pt x="2301" y="15255"/>
                    <a:pt x="2314" y="15267"/>
                    <a:pt x="2326" y="15267"/>
                  </a:cubicBezTo>
                  <a:lnTo>
                    <a:pt x="2326" y="15280"/>
                  </a:lnTo>
                  <a:cubicBezTo>
                    <a:pt x="2314" y="15267"/>
                    <a:pt x="2301" y="15267"/>
                    <a:pt x="2289" y="15267"/>
                  </a:cubicBezTo>
                  <a:cubicBezTo>
                    <a:pt x="2289" y="15267"/>
                    <a:pt x="2289" y="15255"/>
                    <a:pt x="2301" y="15255"/>
                  </a:cubicBezTo>
                  <a:close/>
                  <a:moveTo>
                    <a:pt x="2943" y="15293"/>
                  </a:moveTo>
                  <a:lnTo>
                    <a:pt x="2943" y="15293"/>
                  </a:lnTo>
                  <a:cubicBezTo>
                    <a:pt x="2956" y="15293"/>
                    <a:pt x="2972" y="15296"/>
                    <a:pt x="2980" y="15306"/>
                  </a:cubicBezTo>
                  <a:cubicBezTo>
                    <a:pt x="2968" y="15306"/>
                    <a:pt x="2955" y="15306"/>
                    <a:pt x="2943" y="15293"/>
                  </a:cubicBezTo>
                  <a:close/>
                  <a:moveTo>
                    <a:pt x="2415" y="15393"/>
                  </a:moveTo>
                  <a:cubicBezTo>
                    <a:pt x="2465" y="15406"/>
                    <a:pt x="2502" y="15406"/>
                    <a:pt x="2553" y="15418"/>
                  </a:cubicBezTo>
                  <a:lnTo>
                    <a:pt x="2566" y="15418"/>
                  </a:lnTo>
                  <a:lnTo>
                    <a:pt x="2553" y="15431"/>
                  </a:lnTo>
                  <a:cubicBezTo>
                    <a:pt x="2515" y="15418"/>
                    <a:pt x="2465" y="15406"/>
                    <a:pt x="2415" y="15393"/>
                  </a:cubicBezTo>
                  <a:close/>
                  <a:moveTo>
                    <a:pt x="5545" y="15537"/>
                  </a:moveTo>
                  <a:cubicBezTo>
                    <a:pt x="5550" y="15539"/>
                    <a:pt x="5554" y="15542"/>
                    <a:pt x="5559" y="15544"/>
                  </a:cubicBezTo>
                  <a:cubicBezTo>
                    <a:pt x="5552" y="15544"/>
                    <a:pt x="5548" y="15540"/>
                    <a:pt x="5545" y="15537"/>
                  </a:cubicBezTo>
                  <a:close/>
                  <a:moveTo>
                    <a:pt x="1962" y="15532"/>
                  </a:moveTo>
                  <a:cubicBezTo>
                    <a:pt x="1949" y="15532"/>
                    <a:pt x="1949" y="15544"/>
                    <a:pt x="1949" y="15544"/>
                  </a:cubicBezTo>
                  <a:lnTo>
                    <a:pt x="1949" y="15557"/>
                  </a:lnTo>
                  <a:cubicBezTo>
                    <a:pt x="1949" y="15557"/>
                    <a:pt x="1937" y="15557"/>
                    <a:pt x="1937" y="15544"/>
                  </a:cubicBezTo>
                  <a:cubicBezTo>
                    <a:pt x="1937" y="15544"/>
                    <a:pt x="1949" y="15532"/>
                    <a:pt x="1962" y="15532"/>
                  </a:cubicBezTo>
                  <a:close/>
                  <a:moveTo>
                    <a:pt x="2088" y="15418"/>
                  </a:moveTo>
                  <a:lnTo>
                    <a:pt x="2088" y="15431"/>
                  </a:lnTo>
                  <a:lnTo>
                    <a:pt x="2113" y="15431"/>
                  </a:lnTo>
                  <a:cubicBezTo>
                    <a:pt x="2088" y="15443"/>
                    <a:pt x="2075" y="15443"/>
                    <a:pt x="2075" y="15469"/>
                  </a:cubicBezTo>
                  <a:cubicBezTo>
                    <a:pt x="2063" y="15494"/>
                    <a:pt x="2075" y="15519"/>
                    <a:pt x="2100" y="15532"/>
                  </a:cubicBezTo>
                  <a:cubicBezTo>
                    <a:pt x="2125" y="15532"/>
                    <a:pt x="2138" y="15544"/>
                    <a:pt x="2163" y="15557"/>
                  </a:cubicBezTo>
                  <a:cubicBezTo>
                    <a:pt x="2125" y="15544"/>
                    <a:pt x="2100" y="15532"/>
                    <a:pt x="2063" y="15519"/>
                  </a:cubicBezTo>
                  <a:cubicBezTo>
                    <a:pt x="2063" y="15519"/>
                    <a:pt x="2063" y="15507"/>
                    <a:pt x="2050" y="15494"/>
                  </a:cubicBezTo>
                  <a:cubicBezTo>
                    <a:pt x="2038" y="15482"/>
                    <a:pt x="2025" y="15482"/>
                    <a:pt x="2012" y="15482"/>
                  </a:cubicBezTo>
                  <a:cubicBezTo>
                    <a:pt x="2038" y="15469"/>
                    <a:pt x="2063" y="15443"/>
                    <a:pt x="2088" y="15418"/>
                  </a:cubicBezTo>
                  <a:close/>
                  <a:moveTo>
                    <a:pt x="5898" y="15557"/>
                  </a:moveTo>
                  <a:cubicBezTo>
                    <a:pt x="5911" y="15569"/>
                    <a:pt x="5936" y="15569"/>
                    <a:pt x="5948" y="15569"/>
                  </a:cubicBezTo>
                  <a:cubicBezTo>
                    <a:pt x="5948" y="15582"/>
                    <a:pt x="5936" y="15582"/>
                    <a:pt x="5936" y="15582"/>
                  </a:cubicBezTo>
                  <a:cubicBezTo>
                    <a:pt x="5923" y="15582"/>
                    <a:pt x="5911" y="15569"/>
                    <a:pt x="5898" y="15569"/>
                  </a:cubicBezTo>
                  <a:lnTo>
                    <a:pt x="5898" y="15557"/>
                  </a:lnTo>
                  <a:close/>
                  <a:moveTo>
                    <a:pt x="1723" y="15720"/>
                  </a:moveTo>
                  <a:lnTo>
                    <a:pt x="1723" y="15745"/>
                  </a:lnTo>
                  <a:cubicBezTo>
                    <a:pt x="1711" y="15745"/>
                    <a:pt x="1723" y="15758"/>
                    <a:pt x="1723" y="15758"/>
                  </a:cubicBezTo>
                  <a:lnTo>
                    <a:pt x="1686" y="15758"/>
                  </a:lnTo>
                  <a:lnTo>
                    <a:pt x="1723" y="15720"/>
                  </a:lnTo>
                  <a:close/>
                  <a:moveTo>
                    <a:pt x="1610" y="15809"/>
                  </a:moveTo>
                  <a:cubicBezTo>
                    <a:pt x="1622" y="15821"/>
                    <a:pt x="1622" y="15834"/>
                    <a:pt x="1622" y="15834"/>
                  </a:cubicBezTo>
                  <a:lnTo>
                    <a:pt x="1622" y="15846"/>
                  </a:lnTo>
                  <a:cubicBezTo>
                    <a:pt x="1610" y="15846"/>
                    <a:pt x="1597" y="15834"/>
                    <a:pt x="1597" y="15834"/>
                  </a:cubicBezTo>
                  <a:cubicBezTo>
                    <a:pt x="1597" y="15834"/>
                    <a:pt x="1610" y="15821"/>
                    <a:pt x="1610" y="15809"/>
                  </a:cubicBezTo>
                  <a:close/>
                  <a:moveTo>
                    <a:pt x="5696" y="15859"/>
                  </a:moveTo>
                  <a:cubicBezTo>
                    <a:pt x="5696" y="15871"/>
                    <a:pt x="5684" y="15871"/>
                    <a:pt x="5684" y="15884"/>
                  </a:cubicBezTo>
                  <a:cubicBezTo>
                    <a:pt x="5684" y="15871"/>
                    <a:pt x="5684" y="15859"/>
                    <a:pt x="5671" y="15859"/>
                  </a:cubicBezTo>
                  <a:close/>
                  <a:moveTo>
                    <a:pt x="5383" y="16223"/>
                  </a:moveTo>
                  <a:lnTo>
                    <a:pt x="5370" y="16236"/>
                  </a:lnTo>
                  <a:lnTo>
                    <a:pt x="5370" y="16248"/>
                  </a:lnTo>
                  <a:cubicBezTo>
                    <a:pt x="5370" y="16236"/>
                    <a:pt x="5357" y="16223"/>
                    <a:pt x="5357" y="16223"/>
                  </a:cubicBezTo>
                  <a:close/>
                  <a:moveTo>
                    <a:pt x="1107" y="16286"/>
                  </a:moveTo>
                  <a:cubicBezTo>
                    <a:pt x="1119" y="16286"/>
                    <a:pt x="1119" y="16286"/>
                    <a:pt x="1132" y="16298"/>
                  </a:cubicBezTo>
                  <a:cubicBezTo>
                    <a:pt x="1157" y="16312"/>
                    <a:pt x="1183" y="16312"/>
                    <a:pt x="1208" y="16324"/>
                  </a:cubicBezTo>
                  <a:cubicBezTo>
                    <a:pt x="1169" y="16324"/>
                    <a:pt x="1144" y="16312"/>
                    <a:pt x="1107" y="16312"/>
                  </a:cubicBezTo>
                  <a:lnTo>
                    <a:pt x="1082" y="16312"/>
                  </a:lnTo>
                  <a:lnTo>
                    <a:pt x="1107" y="16286"/>
                  </a:lnTo>
                  <a:close/>
                  <a:moveTo>
                    <a:pt x="1006" y="16387"/>
                  </a:moveTo>
                  <a:cubicBezTo>
                    <a:pt x="1044" y="16399"/>
                    <a:pt x="1094" y="16412"/>
                    <a:pt x="1132" y="16424"/>
                  </a:cubicBezTo>
                  <a:lnTo>
                    <a:pt x="1132" y="16424"/>
                  </a:lnTo>
                  <a:cubicBezTo>
                    <a:pt x="1094" y="16412"/>
                    <a:pt x="1044" y="16399"/>
                    <a:pt x="1006" y="16399"/>
                  </a:cubicBezTo>
                  <a:lnTo>
                    <a:pt x="1006" y="16387"/>
                  </a:lnTo>
                  <a:close/>
                  <a:moveTo>
                    <a:pt x="842" y="16563"/>
                  </a:moveTo>
                  <a:cubicBezTo>
                    <a:pt x="856" y="16588"/>
                    <a:pt x="893" y="16600"/>
                    <a:pt x="918" y="16600"/>
                  </a:cubicBezTo>
                  <a:cubicBezTo>
                    <a:pt x="881" y="16600"/>
                    <a:pt x="856" y="16588"/>
                    <a:pt x="817" y="16588"/>
                  </a:cubicBezTo>
                  <a:lnTo>
                    <a:pt x="842" y="16563"/>
                  </a:lnTo>
                  <a:close/>
                  <a:moveTo>
                    <a:pt x="4955" y="16600"/>
                  </a:moveTo>
                  <a:cubicBezTo>
                    <a:pt x="4992" y="16600"/>
                    <a:pt x="5017" y="16613"/>
                    <a:pt x="5043" y="16625"/>
                  </a:cubicBezTo>
                  <a:lnTo>
                    <a:pt x="5031" y="16625"/>
                  </a:lnTo>
                  <a:cubicBezTo>
                    <a:pt x="4992" y="16613"/>
                    <a:pt x="4955" y="16613"/>
                    <a:pt x="4930" y="16600"/>
                  </a:cubicBezTo>
                  <a:close/>
                  <a:moveTo>
                    <a:pt x="666" y="16789"/>
                  </a:moveTo>
                  <a:cubicBezTo>
                    <a:pt x="792" y="16815"/>
                    <a:pt x="906" y="16827"/>
                    <a:pt x="1032" y="16852"/>
                  </a:cubicBezTo>
                  <a:lnTo>
                    <a:pt x="1032" y="16865"/>
                  </a:lnTo>
                  <a:cubicBezTo>
                    <a:pt x="906" y="16840"/>
                    <a:pt x="767" y="16827"/>
                    <a:pt x="641" y="16801"/>
                  </a:cubicBezTo>
                  <a:lnTo>
                    <a:pt x="654" y="16789"/>
                  </a:lnTo>
                  <a:close/>
                  <a:moveTo>
                    <a:pt x="529" y="16965"/>
                  </a:moveTo>
                  <a:cubicBezTo>
                    <a:pt x="549" y="16968"/>
                    <a:pt x="569" y="16971"/>
                    <a:pt x="589" y="16974"/>
                  </a:cubicBezTo>
                  <a:lnTo>
                    <a:pt x="589" y="16974"/>
                  </a:lnTo>
                  <a:cubicBezTo>
                    <a:pt x="569" y="16971"/>
                    <a:pt x="549" y="16968"/>
                    <a:pt x="529" y="16965"/>
                  </a:cubicBezTo>
                  <a:close/>
                  <a:moveTo>
                    <a:pt x="126" y="17795"/>
                  </a:moveTo>
                  <a:cubicBezTo>
                    <a:pt x="163" y="17795"/>
                    <a:pt x="202" y="17807"/>
                    <a:pt x="239" y="17821"/>
                  </a:cubicBezTo>
                  <a:cubicBezTo>
                    <a:pt x="239" y="17821"/>
                    <a:pt x="239" y="17833"/>
                    <a:pt x="252" y="17833"/>
                  </a:cubicBezTo>
                  <a:cubicBezTo>
                    <a:pt x="239" y="17833"/>
                    <a:pt x="227" y="17833"/>
                    <a:pt x="214" y="17821"/>
                  </a:cubicBezTo>
                  <a:cubicBezTo>
                    <a:pt x="207" y="17817"/>
                    <a:pt x="199" y="17815"/>
                    <a:pt x="192" y="17815"/>
                  </a:cubicBezTo>
                  <a:cubicBezTo>
                    <a:pt x="171" y="17815"/>
                    <a:pt x="151" y="17827"/>
                    <a:pt x="151" y="17846"/>
                  </a:cubicBezTo>
                  <a:cubicBezTo>
                    <a:pt x="151" y="17858"/>
                    <a:pt x="138" y="17858"/>
                    <a:pt x="138" y="17871"/>
                  </a:cubicBezTo>
                  <a:lnTo>
                    <a:pt x="113" y="17871"/>
                  </a:lnTo>
                  <a:cubicBezTo>
                    <a:pt x="113" y="17846"/>
                    <a:pt x="126" y="17821"/>
                    <a:pt x="126" y="17795"/>
                  </a:cubicBezTo>
                  <a:close/>
                  <a:moveTo>
                    <a:pt x="3282" y="18424"/>
                  </a:moveTo>
                  <a:cubicBezTo>
                    <a:pt x="3282" y="18424"/>
                    <a:pt x="3295" y="18424"/>
                    <a:pt x="3295" y="18436"/>
                  </a:cubicBezTo>
                  <a:lnTo>
                    <a:pt x="3282" y="18436"/>
                  </a:lnTo>
                  <a:lnTo>
                    <a:pt x="3282" y="18424"/>
                  </a:lnTo>
                  <a:close/>
                  <a:moveTo>
                    <a:pt x="163" y="18436"/>
                  </a:moveTo>
                  <a:cubicBezTo>
                    <a:pt x="163" y="18449"/>
                    <a:pt x="163" y="18449"/>
                    <a:pt x="176" y="18449"/>
                  </a:cubicBezTo>
                  <a:lnTo>
                    <a:pt x="163" y="18449"/>
                  </a:lnTo>
                  <a:lnTo>
                    <a:pt x="163" y="18436"/>
                  </a:lnTo>
                  <a:close/>
                  <a:moveTo>
                    <a:pt x="2239" y="18638"/>
                  </a:moveTo>
                  <a:cubicBezTo>
                    <a:pt x="2289" y="18663"/>
                    <a:pt x="2352" y="18688"/>
                    <a:pt x="2402" y="18701"/>
                  </a:cubicBezTo>
                  <a:lnTo>
                    <a:pt x="2402" y="18713"/>
                  </a:lnTo>
                  <a:cubicBezTo>
                    <a:pt x="2339" y="18688"/>
                    <a:pt x="2289" y="18663"/>
                    <a:pt x="2239" y="18638"/>
                  </a:cubicBezTo>
                  <a:close/>
                  <a:moveTo>
                    <a:pt x="2100" y="19204"/>
                  </a:moveTo>
                  <a:cubicBezTo>
                    <a:pt x="2113" y="19204"/>
                    <a:pt x="2125" y="19204"/>
                    <a:pt x="2138" y="19216"/>
                  </a:cubicBezTo>
                  <a:cubicBezTo>
                    <a:pt x="2125" y="19216"/>
                    <a:pt x="2113" y="19216"/>
                    <a:pt x="2113" y="19229"/>
                  </a:cubicBezTo>
                  <a:cubicBezTo>
                    <a:pt x="2100" y="19216"/>
                    <a:pt x="2100" y="19216"/>
                    <a:pt x="2100" y="19204"/>
                  </a:cubicBezTo>
                  <a:close/>
                  <a:moveTo>
                    <a:pt x="8262" y="10941"/>
                  </a:moveTo>
                  <a:cubicBezTo>
                    <a:pt x="8262" y="10941"/>
                    <a:pt x="8275" y="10955"/>
                    <a:pt x="8287" y="10955"/>
                  </a:cubicBezTo>
                  <a:cubicBezTo>
                    <a:pt x="8325" y="10967"/>
                    <a:pt x="8362" y="10980"/>
                    <a:pt x="8413" y="10992"/>
                  </a:cubicBezTo>
                  <a:lnTo>
                    <a:pt x="8426" y="10992"/>
                  </a:lnTo>
                  <a:cubicBezTo>
                    <a:pt x="8438" y="11005"/>
                    <a:pt x="8438" y="11005"/>
                    <a:pt x="8451" y="11005"/>
                  </a:cubicBezTo>
                  <a:cubicBezTo>
                    <a:pt x="8577" y="11042"/>
                    <a:pt x="8702" y="11080"/>
                    <a:pt x="8828" y="11105"/>
                  </a:cubicBezTo>
                  <a:lnTo>
                    <a:pt x="8828" y="11131"/>
                  </a:lnTo>
                  <a:cubicBezTo>
                    <a:pt x="8803" y="11131"/>
                    <a:pt x="8778" y="11131"/>
                    <a:pt x="8765" y="11156"/>
                  </a:cubicBezTo>
                  <a:lnTo>
                    <a:pt x="8765" y="11193"/>
                  </a:lnTo>
                  <a:cubicBezTo>
                    <a:pt x="8753" y="11193"/>
                    <a:pt x="8740" y="11206"/>
                    <a:pt x="8740" y="11218"/>
                  </a:cubicBezTo>
                  <a:cubicBezTo>
                    <a:pt x="8740" y="11256"/>
                    <a:pt x="8765" y="11268"/>
                    <a:pt x="8790" y="11281"/>
                  </a:cubicBezTo>
                  <a:cubicBezTo>
                    <a:pt x="8815" y="11281"/>
                    <a:pt x="8840" y="11294"/>
                    <a:pt x="8879" y="11294"/>
                  </a:cubicBezTo>
                  <a:cubicBezTo>
                    <a:pt x="8865" y="11307"/>
                    <a:pt x="8853" y="11307"/>
                    <a:pt x="8853" y="11319"/>
                  </a:cubicBezTo>
                  <a:cubicBezTo>
                    <a:pt x="8840" y="11344"/>
                    <a:pt x="8853" y="11369"/>
                    <a:pt x="8878" y="11382"/>
                  </a:cubicBezTo>
                  <a:lnTo>
                    <a:pt x="8878" y="11382"/>
                  </a:lnTo>
                  <a:cubicBezTo>
                    <a:pt x="8708" y="11348"/>
                    <a:pt x="8531" y="11313"/>
                    <a:pt x="8362" y="11268"/>
                  </a:cubicBezTo>
                  <a:cubicBezTo>
                    <a:pt x="8359" y="11268"/>
                    <a:pt x="8356" y="11267"/>
                    <a:pt x="8352" y="11267"/>
                  </a:cubicBezTo>
                  <a:cubicBezTo>
                    <a:pt x="8299" y="11267"/>
                    <a:pt x="8291" y="11358"/>
                    <a:pt x="8350" y="11369"/>
                  </a:cubicBezTo>
                  <a:lnTo>
                    <a:pt x="9067" y="11520"/>
                  </a:lnTo>
                  <a:cubicBezTo>
                    <a:pt x="9117" y="11545"/>
                    <a:pt x="9180" y="11570"/>
                    <a:pt x="9231" y="11583"/>
                  </a:cubicBezTo>
                  <a:cubicBezTo>
                    <a:pt x="9167" y="11570"/>
                    <a:pt x="9092" y="11558"/>
                    <a:pt x="9016" y="11533"/>
                  </a:cubicBezTo>
                  <a:cubicBezTo>
                    <a:pt x="8991" y="11533"/>
                    <a:pt x="8966" y="11533"/>
                    <a:pt x="8954" y="11558"/>
                  </a:cubicBezTo>
                  <a:lnTo>
                    <a:pt x="8954" y="11595"/>
                  </a:lnTo>
                  <a:lnTo>
                    <a:pt x="8879" y="11558"/>
                  </a:lnTo>
                  <a:cubicBezTo>
                    <a:pt x="8871" y="11554"/>
                    <a:pt x="8865" y="11553"/>
                    <a:pt x="8859" y="11553"/>
                  </a:cubicBezTo>
                  <a:cubicBezTo>
                    <a:pt x="8846" y="11553"/>
                    <a:pt x="8837" y="11562"/>
                    <a:pt x="8828" y="11570"/>
                  </a:cubicBezTo>
                  <a:cubicBezTo>
                    <a:pt x="8790" y="11558"/>
                    <a:pt x="8740" y="11545"/>
                    <a:pt x="8702" y="11545"/>
                  </a:cubicBezTo>
                  <a:lnTo>
                    <a:pt x="8677" y="11545"/>
                  </a:lnTo>
                  <a:lnTo>
                    <a:pt x="8376" y="11470"/>
                  </a:lnTo>
                  <a:cubicBezTo>
                    <a:pt x="8372" y="11469"/>
                    <a:pt x="8369" y="11469"/>
                    <a:pt x="8365" y="11469"/>
                  </a:cubicBezTo>
                  <a:cubicBezTo>
                    <a:pt x="8311" y="11469"/>
                    <a:pt x="8304" y="11559"/>
                    <a:pt x="8362" y="11570"/>
                  </a:cubicBezTo>
                  <a:cubicBezTo>
                    <a:pt x="8564" y="11621"/>
                    <a:pt x="8765" y="11659"/>
                    <a:pt x="8966" y="11696"/>
                  </a:cubicBezTo>
                  <a:cubicBezTo>
                    <a:pt x="9029" y="11734"/>
                    <a:pt x="9105" y="11746"/>
                    <a:pt x="9167" y="11771"/>
                  </a:cubicBezTo>
                  <a:cubicBezTo>
                    <a:pt x="9067" y="11759"/>
                    <a:pt x="8966" y="11734"/>
                    <a:pt x="8879" y="11696"/>
                  </a:cubicBezTo>
                  <a:cubicBezTo>
                    <a:pt x="8853" y="11696"/>
                    <a:pt x="8815" y="11696"/>
                    <a:pt x="8815" y="11721"/>
                  </a:cubicBezTo>
                  <a:cubicBezTo>
                    <a:pt x="8803" y="11734"/>
                    <a:pt x="8803" y="11746"/>
                    <a:pt x="8803" y="11759"/>
                  </a:cubicBezTo>
                  <a:cubicBezTo>
                    <a:pt x="8765" y="11746"/>
                    <a:pt x="8715" y="11746"/>
                    <a:pt x="8677" y="11734"/>
                  </a:cubicBezTo>
                  <a:cubicBezTo>
                    <a:pt x="8672" y="11732"/>
                    <a:pt x="8667" y="11731"/>
                    <a:pt x="8663" y="11731"/>
                  </a:cubicBezTo>
                  <a:cubicBezTo>
                    <a:pt x="8643" y="11731"/>
                    <a:pt x="8627" y="11749"/>
                    <a:pt x="8627" y="11759"/>
                  </a:cubicBezTo>
                  <a:cubicBezTo>
                    <a:pt x="8577" y="11746"/>
                    <a:pt x="8526" y="11746"/>
                    <a:pt x="8476" y="11734"/>
                  </a:cubicBezTo>
                  <a:cubicBezTo>
                    <a:pt x="8472" y="11733"/>
                    <a:pt x="8468" y="11733"/>
                    <a:pt x="8464" y="11733"/>
                  </a:cubicBezTo>
                  <a:cubicBezTo>
                    <a:pt x="8411" y="11733"/>
                    <a:pt x="8405" y="11810"/>
                    <a:pt x="8463" y="11822"/>
                  </a:cubicBezTo>
                  <a:lnTo>
                    <a:pt x="8614" y="11860"/>
                  </a:lnTo>
                  <a:cubicBezTo>
                    <a:pt x="8614" y="11872"/>
                    <a:pt x="8627" y="11872"/>
                    <a:pt x="8639" y="11872"/>
                  </a:cubicBezTo>
                  <a:lnTo>
                    <a:pt x="8639" y="11885"/>
                  </a:lnTo>
                  <a:cubicBezTo>
                    <a:pt x="8614" y="11885"/>
                    <a:pt x="8602" y="11897"/>
                    <a:pt x="8602" y="11922"/>
                  </a:cubicBezTo>
                  <a:lnTo>
                    <a:pt x="8602" y="11947"/>
                  </a:lnTo>
                  <a:cubicBezTo>
                    <a:pt x="8597" y="11945"/>
                    <a:pt x="8593" y="11944"/>
                    <a:pt x="8589" y="11944"/>
                  </a:cubicBezTo>
                  <a:cubicBezTo>
                    <a:pt x="8569" y="11944"/>
                    <a:pt x="8552" y="11965"/>
                    <a:pt x="8552" y="11986"/>
                  </a:cubicBezTo>
                  <a:cubicBezTo>
                    <a:pt x="8438" y="11961"/>
                    <a:pt x="8325" y="11947"/>
                    <a:pt x="8212" y="11910"/>
                  </a:cubicBezTo>
                  <a:cubicBezTo>
                    <a:pt x="8208" y="11909"/>
                    <a:pt x="8204" y="11909"/>
                    <a:pt x="8201" y="11909"/>
                  </a:cubicBezTo>
                  <a:cubicBezTo>
                    <a:pt x="8148" y="11909"/>
                    <a:pt x="8140" y="11999"/>
                    <a:pt x="8199" y="12011"/>
                  </a:cubicBezTo>
                  <a:cubicBezTo>
                    <a:pt x="8325" y="12048"/>
                    <a:pt x="8451" y="12073"/>
                    <a:pt x="8577" y="12098"/>
                  </a:cubicBezTo>
                  <a:cubicBezTo>
                    <a:pt x="8564" y="12098"/>
                    <a:pt x="8564" y="12111"/>
                    <a:pt x="8564" y="12124"/>
                  </a:cubicBezTo>
                  <a:cubicBezTo>
                    <a:pt x="8564" y="12149"/>
                    <a:pt x="8577" y="12162"/>
                    <a:pt x="8602" y="12174"/>
                  </a:cubicBezTo>
                  <a:cubicBezTo>
                    <a:pt x="8589" y="12174"/>
                    <a:pt x="8577" y="12187"/>
                    <a:pt x="8564" y="12199"/>
                  </a:cubicBezTo>
                  <a:cubicBezTo>
                    <a:pt x="8538" y="12187"/>
                    <a:pt x="8513" y="12187"/>
                    <a:pt x="8476" y="12187"/>
                  </a:cubicBezTo>
                  <a:cubicBezTo>
                    <a:pt x="8473" y="12183"/>
                    <a:pt x="8468" y="12182"/>
                    <a:pt x="8464" y="12182"/>
                  </a:cubicBezTo>
                  <a:cubicBezTo>
                    <a:pt x="8451" y="12182"/>
                    <a:pt x="8438" y="12194"/>
                    <a:pt x="8438" y="12212"/>
                  </a:cubicBezTo>
                  <a:cubicBezTo>
                    <a:pt x="8401" y="12199"/>
                    <a:pt x="8376" y="12187"/>
                    <a:pt x="8337" y="12187"/>
                  </a:cubicBezTo>
                  <a:cubicBezTo>
                    <a:pt x="8330" y="12183"/>
                    <a:pt x="8324" y="12182"/>
                    <a:pt x="8317" y="12182"/>
                  </a:cubicBezTo>
                  <a:cubicBezTo>
                    <a:pt x="8300" y="12182"/>
                    <a:pt x="8284" y="12194"/>
                    <a:pt x="8275" y="12212"/>
                  </a:cubicBezTo>
                  <a:cubicBezTo>
                    <a:pt x="8275" y="12224"/>
                    <a:pt x="8275" y="12237"/>
                    <a:pt x="8287" y="12249"/>
                  </a:cubicBezTo>
                  <a:cubicBezTo>
                    <a:pt x="8250" y="12262"/>
                    <a:pt x="8237" y="12313"/>
                    <a:pt x="8262" y="12338"/>
                  </a:cubicBezTo>
                  <a:lnTo>
                    <a:pt x="7809" y="12224"/>
                  </a:lnTo>
                  <a:cubicBezTo>
                    <a:pt x="7806" y="12223"/>
                    <a:pt x="7803" y="12223"/>
                    <a:pt x="7800" y="12223"/>
                  </a:cubicBezTo>
                  <a:cubicBezTo>
                    <a:pt x="7758" y="12223"/>
                    <a:pt x="7751" y="12301"/>
                    <a:pt x="7809" y="12325"/>
                  </a:cubicBezTo>
                  <a:cubicBezTo>
                    <a:pt x="7960" y="12350"/>
                    <a:pt x="8111" y="12400"/>
                    <a:pt x="8275" y="12438"/>
                  </a:cubicBezTo>
                  <a:lnTo>
                    <a:pt x="8275" y="12464"/>
                  </a:lnTo>
                  <a:cubicBezTo>
                    <a:pt x="8262" y="12476"/>
                    <a:pt x="8250" y="12476"/>
                    <a:pt x="8250" y="12489"/>
                  </a:cubicBezTo>
                  <a:cubicBezTo>
                    <a:pt x="8237" y="12514"/>
                    <a:pt x="8237" y="12526"/>
                    <a:pt x="8250" y="12539"/>
                  </a:cubicBezTo>
                  <a:lnTo>
                    <a:pt x="8023" y="12464"/>
                  </a:lnTo>
                  <a:cubicBezTo>
                    <a:pt x="8019" y="12463"/>
                    <a:pt x="8015" y="12462"/>
                    <a:pt x="8011" y="12462"/>
                  </a:cubicBezTo>
                  <a:cubicBezTo>
                    <a:pt x="7955" y="12462"/>
                    <a:pt x="7927" y="12541"/>
                    <a:pt x="7985" y="12564"/>
                  </a:cubicBezTo>
                  <a:lnTo>
                    <a:pt x="8136" y="12601"/>
                  </a:lnTo>
                  <a:cubicBezTo>
                    <a:pt x="8124" y="12614"/>
                    <a:pt x="8111" y="12614"/>
                    <a:pt x="8111" y="12627"/>
                  </a:cubicBezTo>
                  <a:lnTo>
                    <a:pt x="8111" y="12640"/>
                  </a:lnTo>
                  <a:cubicBezTo>
                    <a:pt x="8061" y="12614"/>
                    <a:pt x="7998" y="12589"/>
                    <a:pt x="7948" y="12564"/>
                  </a:cubicBezTo>
                  <a:cubicBezTo>
                    <a:pt x="7923" y="12564"/>
                    <a:pt x="7898" y="12576"/>
                    <a:pt x="7885" y="12601"/>
                  </a:cubicBezTo>
                  <a:lnTo>
                    <a:pt x="7885" y="12640"/>
                  </a:lnTo>
                  <a:cubicBezTo>
                    <a:pt x="7784" y="12614"/>
                    <a:pt x="7683" y="12576"/>
                    <a:pt x="7583" y="12551"/>
                  </a:cubicBezTo>
                  <a:cubicBezTo>
                    <a:pt x="7579" y="12550"/>
                    <a:pt x="7575" y="12550"/>
                    <a:pt x="7571" y="12550"/>
                  </a:cubicBezTo>
                  <a:cubicBezTo>
                    <a:pt x="7516" y="12550"/>
                    <a:pt x="7486" y="12627"/>
                    <a:pt x="7546" y="12640"/>
                  </a:cubicBezTo>
                  <a:lnTo>
                    <a:pt x="7960" y="12752"/>
                  </a:lnTo>
                  <a:lnTo>
                    <a:pt x="7960" y="12765"/>
                  </a:lnTo>
                  <a:cubicBezTo>
                    <a:pt x="7948" y="12790"/>
                    <a:pt x="7973" y="12816"/>
                    <a:pt x="7998" y="12816"/>
                  </a:cubicBezTo>
                  <a:lnTo>
                    <a:pt x="7998" y="12828"/>
                  </a:lnTo>
                  <a:lnTo>
                    <a:pt x="7985" y="12841"/>
                  </a:lnTo>
                  <a:cubicBezTo>
                    <a:pt x="7948" y="12841"/>
                    <a:pt x="7898" y="12828"/>
                    <a:pt x="7859" y="12816"/>
                  </a:cubicBezTo>
                  <a:cubicBezTo>
                    <a:pt x="7834" y="12816"/>
                    <a:pt x="7809" y="12841"/>
                    <a:pt x="7809" y="12866"/>
                  </a:cubicBezTo>
                  <a:cubicBezTo>
                    <a:pt x="7797" y="12878"/>
                    <a:pt x="7809" y="12891"/>
                    <a:pt x="7822" y="12903"/>
                  </a:cubicBezTo>
                  <a:cubicBezTo>
                    <a:pt x="7809" y="12903"/>
                    <a:pt x="7797" y="12916"/>
                    <a:pt x="7784" y="12928"/>
                  </a:cubicBezTo>
                  <a:cubicBezTo>
                    <a:pt x="7671" y="12891"/>
                    <a:pt x="7558" y="12841"/>
                    <a:pt x="7445" y="12777"/>
                  </a:cubicBezTo>
                  <a:cubicBezTo>
                    <a:pt x="7438" y="12774"/>
                    <a:pt x="7431" y="12772"/>
                    <a:pt x="7424" y="12772"/>
                  </a:cubicBezTo>
                  <a:cubicBezTo>
                    <a:pt x="7380" y="12772"/>
                    <a:pt x="7340" y="12833"/>
                    <a:pt x="7395" y="12866"/>
                  </a:cubicBezTo>
                  <a:cubicBezTo>
                    <a:pt x="7457" y="12903"/>
                    <a:pt x="7532" y="12941"/>
                    <a:pt x="7608" y="12967"/>
                  </a:cubicBezTo>
                  <a:cubicBezTo>
                    <a:pt x="7470" y="12928"/>
                    <a:pt x="7331" y="12891"/>
                    <a:pt x="7193" y="12841"/>
                  </a:cubicBezTo>
                  <a:cubicBezTo>
                    <a:pt x="7189" y="12840"/>
                    <a:pt x="7185" y="12839"/>
                    <a:pt x="7181" y="12839"/>
                  </a:cubicBezTo>
                  <a:cubicBezTo>
                    <a:pt x="7125" y="12839"/>
                    <a:pt x="7097" y="12918"/>
                    <a:pt x="7155" y="12941"/>
                  </a:cubicBezTo>
                  <a:cubicBezTo>
                    <a:pt x="7319" y="12992"/>
                    <a:pt x="7470" y="13029"/>
                    <a:pt x="7633" y="13079"/>
                  </a:cubicBezTo>
                  <a:cubicBezTo>
                    <a:pt x="7621" y="13079"/>
                    <a:pt x="7608" y="13092"/>
                    <a:pt x="7608" y="13104"/>
                  </a:cubicBezTo>
                  <a:cubicBezTo>
                    <a:pt x="7596" y="13117"/>
                    <a:pt x="7608" y="13143"/>
                    <a:pt x="7621" y="13155"/>
                  </a:cubicBezTo>
                  <a:cubicBezTo>
                    <a:pt x="7546" y="13130"/>
                    <a:pt x="7482" y="13117"/>
                    <a:pt x="7407" y="13104"/>
                  </a:cubicBezTo>
                  <a:cubicBezTo>
                    <a:pt x="7402" y="13102"/>
                    <a:pt x="7398" y="13101"/>
                    <a:pt x="7393" y="13101"/>
                  </a:cubicBezTo>
                  <a:cubicBezTo>
                    <a:pt x="7373" y="13101"/>
                    <a:pt x="7356" y="13122"/>
                    <a:pt x="7356" y="13143"/>
                  </a:cubicBezTo>
                  <a:cubicBezTo>
                    <a:pt x="7356" y="13168"/>
                    <a:pt x="7369" y="13193"/>
                    <a:pt x="7395" y="13193"/>
                  </a:cubicBezTo>
                  <a:cubicBezTo>
                    <a:pt x="7445" y="13205"/>
                    <a:pt x="7482" y="13218"/>
                    <a:pt x="7520" y="13230"/>
                  </a:cubicBezTo>
                  <a:lnTo>
                    <a:pt x="7520" y="13255"/>
                  </a:lnTo>
                  <a:cubicBezTo>
                    <a:pt x="7507" y="13255"/>
                    <a:pt x="7507" y="13255"/>
                    <a:pt x="7507" y="13268"/>
                  </a:cubicBezTo>
                  <a:cubicBezTo>
                    <a:pt x="7495" y="13280"/>
                    <a:pt x="7495" y="13306"/>
                    <a:pt x="7507" y="13319"/>
                  </a:cubicBezTo>
                  <a:lnTo>
                    <a:pt x="7495" y="13319"/>
                  </a:lnTo>
                  <a:lnTo>
                    <a:pt x="7043" y="13205"/>
                  </a:lnTo>
                  <a:cubicBezTo>
                    <a:pt x="7039" y="13204"/>
                    <a:pt x="7036" y="13204"/>
                    <a:pt x="7033" y="13204"/>
                  </a:cubicBezTo>
                  <a:cubicBezTo>
                    <a:pt x="6988" y="13204"/>
                    <a:pt x="6958" y="13281"/>
                    <a:pt x="7017" y="13294"/>
                  </a:cubicBezTo>
                  <a:cubicBezTo>
                    <a:pt x="7143" y="13331"/>
                    <a:pt x="7269" y="13369"/>
                    <a:pt x="7407" y="13394"/>
                  </a:cubicBezTo>
                  <a:cubicBezTo>
                    <a:pt x="7395" y="13406"/>
                    <a:pt x="7382" y="13419"/>
                    <a:pt x="7382" y="13431"/>
                  </a:cubicBezTo>
                  <a:cubicBezTo>
                    <a:pt x="7382" y="13456"/>
                    <a:pt x="7382" y="13470"/>
                    <a:pt x="7395" y="13482"/>
                  </a:cubicBezTo>
                  <a:lnTo>
                    <a:pt x="7395" y="13495"/>
                  </a:lnTo>
                  <a:cubicBezTo>
                    <a:pt x="7356" y="13482"/>
                    <a:pt x="7331" y="13482"/>
                    <a:pt x="7306" y="13470"/>
                  </a:cubicBezTo>
                  <a:cubicBezTo>
                    <a:pt x="7299" y="13466"/>
                    <a:pt x="7293" y="13464"/>
                    <a:pt x="7286" y="13464"/>
                  </a:cubicBezTo>
                  <a:cubicBezTo>
                    <a:pt x="7268" y="13464"/>
                    <a:pt x="7253" y="13476"/>
                    <a:pt x="7244" y="13495"/>
                  </a:cubicBezTo>
                  <a:cubicBezTo>
                    <a:pt x="7231" y="13520"/>
                    <a:pt x="7244" y="13557"/>
                    <a:pt x="7269" y="13557"/>
                  </a:cubicBezTo>
                  <a:cubicBezTo>
                    <a:pt x="7281" y="13557"/>
                    <a:pt x="7294" y="13570"/>
                    <a:pt x="7306" y="13570"/>
                  </a:cubicBezTo>
                  <a:lnTo>
                    <a:pt x="7306" y="13595"/>
                  </a:lnTo>
                  <a:cubicBezTo>
                    <a:pt x="7244" y="13582"/>
                    <a:pt x="7180" y="13557"/>
                    <a:pt x="7130" y="13545"/>
                  </a:cubicBezTo>
                  <a:cubicBezTo>
                    <a:pt x="7105" y="13545"/>
                    <a:pt x="7068" y="13545"/>
                    <a:pt x="7068" y="13582"/>
                  </a:cubicBezTo>
                  <a:cubicBezTo>
                    <a:pt x="7055" y="13595"/>
                    <a:pt x="7068" y="13620"/>
                    <a:pt x="7080" y="13633"/>
                  </a:cubicBezTo>
                  <a:lnTo>
                    <a:pt x="7080" y="13646"/>
                  </a:lnTo>
                  <a:cubicBezTo>
                    <a:pt x="6992" y="13620"/>
                    <a:pt x="6904" y="13595"/>
                    <a:pt x="6816" y="13582"/>
                  </a:cubicBezTo>
                  <a:cubicBezTo>
                    <a:pt x="6808" y="13579"/>
                    <a:pt x="6801" y="13578"/>
                    <a:pt x="6794" y="13578"/>
                  </a:cubicBezTo>
                  <a:cubicBezTo>
                    <a:pt x="6745" y="13578"/>
                    <a:pt x="6723" y="13649"/>
                    <a:pt x="6778" y="13671"/>
                  </a:cubicBezTo>
                  <a:cubicBezTo>
                    <a:pt x="6892" y="13696"/>
                    <a:pt x="7004" y="13733"/>
                    <a:pt x="7118" y="13758"/>
                  </a:cubicBezTo>
                  <a:lnTo>
                    <a:pt x="7130" y="13758"/>
                  </a:lnTo>
                  <a:cubicBezTo>
                    <a:pt x="7105" y="13758"/>
                    <a:pt x="7068" y="13783"/>
                    <a:pt x="7068" y="13809"/>
                  </a:cubicBezTo>
                  <a:cubicBezTo>
                    <a:pt x="7068" y="13822"/>
                    <a:pt x="7080" y="13847"/>
                    <a:pt x="7093" y="13847"/>
                  </a:cubicBezTo>
                  <a:lnTo>
                    <a:pt x="7093" y="13859"/>
                  </a:lnTo>
                  <a:cubicBezTo>
                    <a:pt x="7017" y="13834"/>
                    <a:pt x="6942" y="13822"/>
                    <a:pt x="6866" y="13797"/>
                  </a:cubicBezTo>
                  <a:cubicBezTo>
                    <a:pt x="6841" y="13797"/>
                    <a:pt x="6816" y="13809"/>
                    <a:pt x="6803" y="13834"/>
                  </a:cubicBezTo>
                  <a:cubicBezTo>
                    <a:pt x="6791" y="13847"/>
                    <a:pt x="6791" y="13859"/>
                    <a:pt x="6803" y="13872"/>
                  </a:cubicBezTo>
                  <a:cubicBezTo>
                    <a:pt x="6716" y="13834"/>
                    <a:pt x="6640" y="13797"/>
                    <a:pt x="6552" y="13758"/>
                  </a:cubicBezTo>
                  <a:cubicBezTo>
                    <a:pt x="6544" y="13753"/>
                    <a:pt x="6536" y="13750"/>
                    <a:pt x="6530" y="13750"/>
                  </a:cubicBezTo>
                  <a:cubicBezTo>
                    <a:pt x="6492" y="13750"/>
                    <a:pt x="6472" y="13826"/>
                    <a:pt x="6514" y="13847"/>
                  </a:cubicBezTo>
                  <a:cubicBezTo>
                    <a:pt x="6540" y="13859"/>
                    <a:pt x="6565" y="13872"/>
                    <a:pt x="6577" y="13872"/>
                  </a:cubicBezTo>
                  <a:cubicBezTo>
                    <a:pt x="6552" y="13872"/>
                    <a:pt x="6526" y="13859"/>
                    <a:pt x="6501" y="13847"/>
                  </a:cubicBezTo>
                  <a:cubicBezTo>
                    <a:pt x="6497" y="13846"/>
                    <a:pt x="6493" y="13846"/>
                    <a:pt x="6489" y="13846"/>
                  </a:cubicBezTo>
                  <a:cubicBezTo>
                    <a:pt x="6434" y="13846"/>
                    <a:pt x="6405" y="13924"/>
                    <a:pt x="6464" y="13947"/>
                  </a:cubicBezTo>
                  <a:cubicBezTo>
                    <a:pt x="6565" y="13973"/>
                    <a:pt x="6665" y="13998"/>
                    <a:pt x="6766" y="14035"/>
                  </a:cubicBezTo>
                  <a:cubicBezTo>
                    <a:pt x="6753" y="14035"/>
                    <a:pt x="6753" y="14048"/>
                    <a:pt x="6753" y="14060"/>
                  </a:cubicBezTo>
                  <a:cubicBezTo>
                    <a:pt x="6741" y="14073"/>
                    <a:pt x="6753" y="14110"/>
                    <a:pt x="6778" y="14123"/>
                  </a:cubicBezTo>
                  <a:lnTo>
                    <a:pt x="6766" y="14123"/>
                  </a:lnTo>
                  <a:lnTo>
                    <a:pt x="6577" y="14048"/>
                  </a:lnTo>
                  <a:cubicBezTo>
                    <a:pt x="6570" y="14045"/>
                    <a:pt x="6564" y="14044"/>
                    <a:pt x="6558" y="14044"/>
                  </a:cubicBezTo>
                  <a:cubicBezTo>
                    <a:pt x="6510" y="14044"/>
                    <a:pt x="6495" y="14126"/>
                    <a:pt x="6540" y="14149"/>
                  </a:cubicBezTo>
                  <a:cubicBezTo>
                    <a:pt x="6590" y="14161"/>
                    <a:pt x="6652" y="14174"/>
                    <a:pt x="6703" y="14199"/>
                  </a:cubicBezTo>
                  <a:cubicBezTo>
                    <a:pt x="6690" y="14224"/>
                    <a:pt x="6703" y="14261"/>
                    <a:pt x="6728" y="14261"/>
                  </a:cubicBezTo>
                  <a:lnTo>
                    <a:pt x="6728" y="14274"/>
                  </a:lnTo>
                  <a:cubicBezTo>
                    <a:pt x="6716" y="14261"/>
                    <a:pt x="6703" y="14261"/>
                    <a:pt x="6703" y="14261"/>
                  </a:cubicBezTo>
                  <a:cubicBezTo>
                    <a:pt x="6696" y="14258"/>
                    <a:pt x="6688" y="14257"/>
                    <a:pt x="6681" y="14257"/>
                  </a:cubicBezTo>
                  <a:cubicBezTo>
                    <a:pt x="6660" y="14257"/>
                    <a:pt x="6640" y="14268"/>
                    <a:pt x="6640" y="14286"/>
                  </a:cubicBezTo>
                  <a:cubicBezTo>
                    <a:pt x="6627" y="14312"/>
                    <a:pt x="6640" y="14337"/>
                    <a:pt x="6665" y="14350"/>
                  </a:cubicBezTo>
                  <a:lnTo>
                    <a:pt x="6677" y="14350"/>
                  </a:lnTo>
                  <a:lnTo>
                    <a:pt x="6677" y="14362"/>
                  </a:lnTo>
                  <a:cubicBezTo>
                    <a:pt x="6615" y="14337"/>
                    <a:pt x="6565" y="14325"/>
                    <a:pt x="6501" y="14300"/>
                  </a:cubicBezTo>
                  <a:cubicBezTo>
                    <a:pt x="6495" y="14296"/>
                    <a:pt x="6489" y="14295"/>
                    <a:pt x="6483" y="14295"/>
                  </a:cubicBezTo>
                  <a:cubicBezTo>
                    <a:pt x="6443" y="14295"/>
                    <a:pt x="6420" y="14365"/>
                    <a:pt x="6464" y="14387"/>
                  </a:cubicBezTo>
                  <a:lnTo>
                    <a:pt x="6464" y="14400"/>
                  </a:lnTo>
                  <a:lnTo>
                    <a:pt x="6464" y="14412"/>
                  </a:lnTo>
                  <a:cubicBezTo>
                    <a:pt x="6451" y="14412"/>
                    <a:pt x="6439" y="14400"/>
                    <a:pt x="6426" y="14400"/>
                  </a:cubicBezTo>
                  <a:cubicBezTo>
                    <a:pt x="6426" y="14375"/>
                    <a:pt x="6426" y="14350"/>
                    <a:pt x="6389" y="14337"/>
                  </a:cubicBezTo>
                  <a:cubicBezTo>
                    <a:pt x="6124" y="14249"/>
                    <a:pt x="5847" y="14174"/>
                    <a:pt x="5571" y="14123"/>
                  </a:cubicBezTo>
                  <a:cubicBezTo>
                    <a:pt x="5566" y="14123"/>
                    <a:pt x="5562" y="14122"/>
                    <a:pt x="5559" y="14122"/>
                  </a:cubicBezTo>
                  <a:cubicBezTo>
                    <a:pt x="5507" y="14122"/>
                    <a:pt x="5500" y="14200"/>
                    <a:pt x="5559" y="14211"/>
                  </a:cubicBezTo>
                  <a:cubicBezTo>
                    <a:pt x="5785" y="14261"/>
                    <a:pt x="5998" y="14312"/>
                    <a:pt x="6225" y="14387"/>
                  </a:cubicBezTo>
                  <a:cubicBezTo>
                    <a:pt x="6213" y="14400"/>
                    <a:pt x="6225" y="14425"/>
                    <a:pt x="6250" y="14437"/>
                  </a:cubicBezTo>
                  <a:cubicBezTo>
                    <a:pt x="6300" y="14450"/>
                    <a:pt x="6338" y="14462"/>
                    <a:pt x="6389" y="14488"/>
                  </a:cubicBezTo>
                  <a:cubicBezTo>
                    <a:pt x="6389" y="14501"/>
                    <a:pt x="6401" y="14501"/>
                    <a:pt x="6414" y="14513"/>
                  </a:cubicBezTo>
                  <a:cubicBezTo>
                    <a:pt x="6439" y="14513"/>
                    <a:pt x="6464" y="14526"/>
                    <a:pt x="6501" y="14538"/>
                  </a:cubicBezTo>
                  <a:cubicBezTo>
                    <a:pt x="6476" y="14538"/>
                    <a:pt x="6451" y="14551"/>
                    <a:pt x="6439" y="14576"/>
                  </a:cubicBezTo>
                  <a:lnTo>
                    <a:pt x="6439" y="14588"/>
                  </a:lnTo>
                  <a:lnTo>
                    <a:pt x="6439" y="14613"/>
                  </a:lnTo>
                  <a:lnTo>
                    <a:pt x="6426" y="14613"/>
                  </a:lnTo>
                  <a:cubicBezTo>
                    <a:pt x="6422" y="14610"/>
                    <a:pt x="6419" y="14608"/>
                    <a:pt x="6415" y="14608"/>
                  </a:cubicBezTo>
                  <a:cubicBezTo>
                    <a:pt x="6406" y="14608"/>
                    <a:pt x="6397" y="14617"/>
                    <a:pt x="6389" y="14626"/>
                  </a:cubicBezTo>
                  <a:cubicBezTo>
                    <a:pt x="6376" y="14626"/>
                    <a:pt x="6376" y="14639"/>
                    <a:pt x="6363" y="14652"/>
                  </a:cubicBezTo>
                  <a:cubicBezTo>
                    <a:pt x="6313" y="14639"/>
                    <a:pt x="6250" y="14626"/>
                    <a:pt x="6199" y="14601"/>
                  </a:cubicBezTo>
                  <a:cubicBezTo>
                    <a:pt x="6174" y="14601"/>
                    <a:pt x="6137" y="14601"/>
                    <a:pt x="6137" y="14639"/>
                  </a:cubicBezTo>
                  <a:cubicBezTo>
                    <a:pt x="6124" y="14652"/>
                    <a:pt x="6124" y="14664"/>
                    <a:pt x="6137" y="14677"/>
                  </a:cubicBezTo>
                  <a:cubicBezTo>
                    <a:pt x="6124" y="14677"/>
                    <a:pt x="6112" y="14689"/>
                    <a:pt x="6099" y="14702"/>
                  </a:cubicBezTo>
                  <a:lnTo>
                    <a:pt x="6099" y="14714"/>
                  </a:lnTo>
                  <a:cubicBezTo>
                    <a:pt x="6062" y="14702"/>
                    <a:pt x="6023" y="14677"/>
                    <a:pt x="5986" y="14664"/>
                  </a:cubicBezTo>
                  <a:cubicBezTo>
                    <a:pt x="5978" y="14661"/>
                    <a:pt x="5971" y="14659"/>
                    <a:pt x="5965" y="14659"/>
                  </a:cubicBezTo>
                  <a:cubicBezTo>
                    <a:pt x="5918" y="14659"/>
                    <a:pt x="5904" y="14730"/>
                    <a:pt x="5948" y="14752"/>
                  </a:cubicBezTo>
                  <a:cubicBezTo>
                    <a:pt x="6011" y="14777"/>
                    <a:pt x="6074" y="14815"/>
                    <a:pt x="6137" y="14840"/>
                  </a:cubicBezTo>
                  <a:cubicBezTo>
                    <a:pt x="6124" y="14840"/>
                    <a:pt x="6099" y="14840"/>
                    <a:pt x="6087" y="14865"/>
                  </a:cubicBezTo>
                  <a:cubicBezTo>
                    <a:pt x="6087" y="14890"/>
                    <a:pt x="6087" y="14915"/>
                    <a:pt x="6124" y="14928"/>
                  </a:cubicBezTo>
                  <a:cubicBezTo>
                    <a:pt x="6124" y="14928"/>
                    <a:pt x="6137" y="14940"/>
                    <a:pt x="6149" y="14940"/>
                  </a:cubicBezTo>
                  <a:lnTo>
                    <a:pt x="6137" y="14953"/>
                  </a:lnTo>
                  <a:lnTo>
                    <a:pt x="6137" y="14979"/>
                  </a:lnTo>
                  <a:cubicBezTo>
                    <a:pt x="6049" y="14953"/>
                    <a:pt x="5973" y="14915"/>
                    <a:pt x="5898" y="14878"/>
                  </a:cubicBezTo>
                  <a:cubicBezTo>
                    <a:pt x="5891" y="14874"/>
                    <a:pt x="5883" y="14873"/>
                    <a:pt x="5876" y="14873"/>
                  </a:cubicBezTo>
                  <a:cubicBezTo>
                    <a:pt x="5855" y="14873"/>
                    <a:pt x="5835" y="14885"/>
                    <a:pt x="5835" y="14903"/>
                  </a:cubicBezTo>
                  <a:cubicBezTo>
                    <a:pt x="5822" y="14928"/>
                    <a:pt x="5835" y="14953"/>
                    <a:pt x="5860" y="14966"/>
                  </a:cubicBezTo>
                  <a:cubicBezTo>
                    <a:pt x="5873" y="14966"/>
                    <a:pt x="5886" y="14979"/>
                    <a:pt x="5898" y="14979"/>
                  </a:cubicBezTo>
                  <a:cubicBezTo>
                    <a:pt x="5873" y="14979"/>
                    <a:pt x="5847" y="14991"/>
                    <a:pt x="5835" y="15016"/>
                  </a:cubicBezTo>
                  <a:lnTo>
                    <a:pt x="5835" y="15054"/>
                  </a:lnTo>
                  <a:cubicBezTo>
                    <a:pt x="5760" y="15016"/>
                    <a:pt x="5684" y="14979"/>
                    <a:pt x="5609" y="14953"/>
                  </a:cubicBezTo>
                  <a:cubicBezTo>
                    <a:pt x="5599" y="14947"/>
                    <a:pt x="5590" y="14945"/>
                    <a:pt x="5581" y="14945"/>
                  </a:cubicBezTo>
                  <a:cubicBezTo>
                    <a:pt x="5536" y="14945"/>
                    <a:pt x="5518" y="15020"/>
                    <a:pt x="5571" y="15041"/>
                  </a:cubicBezTo>
                  <a:cubicBezTo>
                    <a:pt x="5646" y="15079"/>
                    <a:pt x="5735" y="15116"/>
                    <a:pt x="5810" y="15155"/>
                  </a:cubicBezTo>
                  <a:lnTo>
                    <a:pt x="5835" y="15155"/>
                  </a:lnTo>
                  <a:cubicBezTo>
                    <a:pt x="5847" y="15167"/>
                    <a:pt x="5860" y="15167"/>
                    <a:pt x="5860" y="15167"/>
                  </a:cubicBezTo>
                  <a:lnTo>
                    <a:pt x="5873" y="15167"/>
                  </a:lnTo>
                  <a:lnTo>
                    <a:pt x="5847" y="15192"/>
                  </a:lnTo>
                  <a:cubicBezTo>
                    <a:pt x="5835" y="15230"/>
                    <a:pt x="5847" y="15255"/>
                    <a:pt x="5873" y="15255"/>
                  </a:cubicBezTo>
                  <a:lnTo>
                    <a:pt x="5873" y="15267"/>
                  </a:lnTo>
                  <a:cubicBezTo>
                    <a:pt x="5860" y="15267"/>
                    <a:pt x="5860" y="15267"/>
                    <a:pt x="5847" y="15280"/>
                  </a:cubicBezTo>
                  <a:cubicBezTo>
                    <a:pt x="5810" y="15267"/>
                    <a:pt x="5760" y="15242"/>
                    <a:pt x="5722" y="15230"/>
                  </a:cubicBezTo>
                  <a:cubicBezTo>
                    <a:pt x="5715" y="15227"/>
                    <a:pt x="5708" y="15226"/>
                    <a:pt x="5702" y="15226"/>
                  </a:cubicBezTo>
                  <a:cubicBezTo>
                    <a:pt x="5652" y="15226"/>
                    <a:pt x="5628" y="15307"/>
                    <a:pt x="5684" y="15318"/>
                  </a:cubicBezTo>
                  <a:cubicBezTo>
                    <a:pt x="5735" y="15343"/>
                    <a:pt x="5785" y="15356"/>
                    <a:pt x="5847" y="15381"/>
                  </a:cubicBezTo>
                  <a:lnTo>
                    <a:pt x="5822" y="15381"/>
                  </a:lnTo>
                  <a:cubicBezTo>
                    <a:pt x="5810" y="15393"/>
                    <a:pt x="5810" y="15406"/>
                    <a:pt x="5797" y="15406"/>
                  </a:cubicBezTo>
                  <a:lnTo>
                    <a:pt x="5797" y="15431"/>
                  </a:lnTo>
                  <a:cubicBezTo>
                    <a:pt x="5772" y="15431"/>
                    <a:pt x="5760" y="15443"/>
                    <a:pt x="5747" y="15456"/>
                  </a:cubicBezTo>
                  <a:lnTo>
                    <a:pt x="5747" y="15469"/>
                  </a:lnTo>
                  <a:lnTo>
                    <a:pt x="5735" y="15469"/>
                  </a:lnTo>
                  <a:cubicBezTo>
                    <a:pt x="5718" y="15469"/>
                    <a:pt x="5712" y="15463"/>
                    <a:pt x="5707" y="15463"/>
                  </a:cubicBezTo>
                  <a:cubicBezTo>
                    <a:pt x="5704" y="15463"/>
                    <a:pt x="5701" y="15464"/>
                    <a:pt x="5696" y="15469"/>
                  </a:cubicBezTo>
                  <a:cubicBezTo>
                    <a:pt x="5684" y="15469"/>
                    <a:pt x="5684" y="15469"/>
                    <a:pt x="5671" y="15482"/>
                  </a:cubicBezTo>
                  <a:cubicBezTo>
                    <a:pt x="5546" y="15431"/>
                    <a:pt x="5408" y="15381"/>
                    <a:pt x="5269" y="15331"/>
                  </a:cubicBezTo>
                  <a:cubicBezTo>
                    <a:pt x="5265" y="15330"/>
                    <a:pt x="5262" y="15329"/>
                    <a:pt x="5259" y="15329"/>
                  </a:cubicBezTo>
                  <a:cubicBezTo>
                    <a:pt x="5214" y="15329"/>
                    <a:pt x="5185" y="15407"/>
                    <a:pt x="5232" y="15418"/>
                  </a:cubicBezTo>
                  <a:cubicBezTo>
                    <a:pt x="5335" y="15453"/>
                    <a:pt x="5440" y="15488"/>
                    <a:pt x="5534" y="15532"/>
                  </a:cubicBezTo>
                  <a:lnTo>
                    <a:pt x="5534" y="15532"/>
                  </a:lnTo>
                  <a:cubicBezTo>
                    <a:pt x="5534" y="15532"/>
                    <a:pt x="5534" y="15532"/>
                    <a:pt x="5534" y="15532"/>
                  </a:cubicBezTo>
                  <a:cubicBezTo>
                    <a:pt x="5508" y="15532"/>
                    <a:pt x="5483" y="15532"/>
                    <a:pt x="5470" y="15557"/>
                  </a:cubicBezTo>
                  <a:cubicBezTo>
                    <a:pt x="5458" y="15582"/>
                    <a:pt x="5470" y="15607"/>
                    <a:pt x="5495" y="15619"/>
                  </a:cubicBezTo>
                  <a:cubicBezTo>
                    <a:pt x="5483" y="15632"/>
                    <a:pt x="5483" y="15632"/>
                    <a:pt x="5483" y="15645"/>
                  </a:cubicBezTo>
                  <a:cubicBezTo>
                    <a:pt x="5193" y="15594"/>
                    <a:pt x="4905" y="15532"/>
                    <a:pt x="4628" y="15443"/>
                  </a:cubicBezTo>
                  <a:cubicBezTo>
                    <a:pt x="4624" y="15443"/>
                    <a:pt x="4620" y="15442"/>
                    <a:pt x="4616" y="15442"/>
                  </a:cubicBezTo>
                  <a:cubicBezTo>
                    <a:pt x="4560" y="15442"/>
                    <a:pt x="4531" y="15520"/>
                    <a:pt x="4590" y="15544"/>
                  </a:cubicBezTo>
                  <a:cubicBezTo>
                    <a:pt x="4841" y="15607"/>
                    <a:pt x="5093" y="15670"/>
                    <a:pt x="5357" y="15720"/>
                  </a:cubicBezTo>
                  <a:lnTo>
                    <a:pt x="5332" y="15745"/>
                  </a:lnTo>
                  <a:lnTo>
                    <a:pt x="5332" y="15770"/>
                  </a:lnTo>
                  <a:lnTo>
                    <a:pt x="5307" y="15795"/>
                  </a:lnTo>
                  <a:cubicBezTo>
                    <a:pt x="5294" y="15809"/>
                    <a:pt x="5294" y="15846"/>
                    <a:pt x="5319" y="15859"/>
                  </a:cubicBezTo>
                  <a:cubicBezTo>
                    <a:pt x="5333" y="15865"/>
                    <a:pt x="5342" y="15872"/>
                    <a:pt x="5351" y="15877"/>
                  </a:cubicBezTo>
                  <a:lnTo>
                    <a:pt x="5351" y="15877"/>
                  </a:lnTo>
                  <a:cubicBezTo>
                    <a:pt x="5328" y="15870"/>
                    <a:pt x="5301" y="15868"/>
                    <a:pt x="5282" y="15859"/>
                  </a:cubicBezTo>
                  <a:lnTo>
                    <a:pt x="5269" y="15859"/>
                  </a:lnTo>
                  <a:cubicBezTo>
                    <a:pt x="5181" y="15834"/>
                    <a:pt x="5081" y="15795"/>
                    <a:pt x="4980" y="15770"/>
                  </a:cubicBezTo>
                  <a:cubicBezTo>
                    <a:pt x="4967" y="15770"/>
                    <a:pt x="4955" y="15770"/>
                    <a:pt x="4942" y="15783"/>
                  </a:cubicBezTo>
                  <a:cubicBezTo>
                    <a:pt x="4729" y="15720"/>
                    <a:pt x="4528" y="15670"/>
                    <a:pt x="4313" y="15594"/>
                  </a:cubicBezTo>
                  <a:cubicBezTo>
                    <a:pt x="4309" y="15593"/>
                    <a:pt x="4305" y="15593"/>
                    <a:pt x="4302" y="15593"/>
                  </a:cubicBezTo>
                  <a:cubicBezTo>
                    <a:pt x="4248" y="15593"/>
                    <a:pt x="4229" y="15671"/>
                    <a:pt x="4276" y="15683"/>
                  </a:cubicBezTo>
                  <a:cubicBezTo>
                    <a:pt x="4578" y="15783"/>
                    <a:pt x="4880" y="15871"/>
                    <a:pt x="5181" y="15934"/>
                  </a:cubicBezTo>
                  <a:lnTo>
                    <a:pt x="5168" y="15946"/>
                  </a:lnTo>
                  <a:cubicBezTo>
                    <a:pt x="5156" y="15959"/>
                    <a:pt x="5156" y="15972"/>
                    <a:pt x="5168" y="15997"/>
                  </a:cubicBezTo>
                  <a:cubicBezTo>
                    <a:pt x="5143" y="15997"/>
                    <a:pt x="5131" y="16010"/>
                    <a:pt x="5118" y="16022"/>
                  </a:cubicBezTo>
                  <a:lnTo>
                    <a:pt x="5118" y="16047"/>
                  </a:lnTo>
                  <a:cubicBezTo>
                    <a:pt x="5118" y="16060"/>
                    <a:pt x="5106" y="16060"/>
                    <a:pt x="5106" y="16072"/>
                  </a:cubicBezTo>
                  <a:lnTo>
                    <a:pt x="5106" y="16097"/>
                  </a:lnTo>
                  <a:cubicBezTo>
                    <a:pt x="5093" y="16097"/>
                    <a:pt x="5093" y="16097"/>
                    <a:pt x="5093" y="16085"/>
                  </a:cubicBezTo>
                  <a:cubicBezTo>
                    <a:pt x="5068" y="16085"/>
                    <a:pt x="5043" y="16097"/>
                    <a:pt x="5031" y="16122"/>
                  </a:cubicBezTo>
                  <a:cubicBezTo>
                    <a:pt x="5017" y="16135"/>
                    <a:pt x="5031" y="16148"/>
                    <a:pt x="5031" y="16161"/>
                  </a:cubicBezTo>
                  <a:cubicBezTo>
                    <a:pt x="5017" y="16148"/>
                    <a:pt x="4992" y="16148"/>
                    <a:pt x="4980" y="16135"/>
                  </a:cubicBezTo>
                  <a:cubicBezTo>
                    <a:pt x="4980" y="16110"/>
                    <a:pt x="4967" y="16085"/>
                    <a:pt x="4942" y="16072"/>
                  </a:cubicBezTo>
                  <a:cubicBezTo>
                    <a:pt x="4766" y="16022"/>
                    <a:pt x="4590" y="15972"/>
                    <a:pt x="4414" y="15934"/>
                  </a:cubicBezTo>
                  <a:cubicBezTo>
                    <a:pt x="4407" y="15931"/>
                    <a:pt x="4400" y="15929"/>
                    <a:pt x="4394" y="15929"/>
                  </a:cubicBezTo>
                  <a:cubicBezTo>
                    <a:pt x="4376" y="15929"/>
                    <a:pt x="4360" y="15941"/>
                    <a:pt x="4351" y="15959"/>
                  </a:cubicBezTo>
                  <a:lnTo>
                    <a:pt x="4351" y="15985"/>
                  </a:lnTo>
                  <a:cubicBezTo>
                    <a:pt x="4288" y="15972"/>
                    <a:pt x="4213" y="15946"/>
                    <a:pt x="4137" y="15921"/>
                  </a:cubicBezTo>
                  <a:cubicBezTo>
                    <a:pt x="4132" y="15918"/>
                    <a:pt x="4126" y="15917"/>
                    <a:pt x="4121" y="15917"/>
                  </a:cubicBezTo>
                  <a:cubicBezTo>
                    <a:pt x="4080" y="15917"/>
                    <a:pt x="4057" y="15998"/>
                    <a:pt x="4112" y="16010"/>
                  </a:cubicBezTo>
                  <a:cubicBezTo>
                    <a:pt x="4313" y="16085"/>
                    <a:pt x="4528" y="16148"/>
                    <a:pt x="4741" y="16223"/>
                  </a:cubicBezTo>
                  <a:cubicBezTo>
                    <a:pt x="4729" y="16236"/>
                    <a:pt x="4741" y="16273"/>
                    <a:pt x="4766" y="16273"/>
                  </a:cubicBezTo>
                  <a:cubicBezTo>
                    <a:pt x="4779" y="16286"/>
                    <a:pt x="4791" y="16286"/>
                    <a:pt x="4804" y="16286"/>
                  </a:cubicBezTo>
                  <a:lnTo>
                    <a:pt x="4791" y="16298"/>
                  </a:lnTo>
                  <a:cubicBezTo>
                    <a:pt x="4779" y="16324"/>
                    <a:pt x="4791" y="16349"/>
                    <a:pt x="4816" y="16362"/>
                  </a:cubicBezTo>
                  <a:cubicBezTo>
                    <a:pt x="4841" y="16374"/>
                    <a:pt x="4867" y="16387"/>
                    <a:pt x="4880" y="16399"/>
                  </a:cubicBezTo>
                  <a:cubicBezTo>
                    <a:pt x="4779" y="16362"/>
                    <a:pt x="4665" y="16324"/>
                    <a:pt x="4565" y="16286"/>
                  </a:cubicBezTo>
                  <a:cubicBezTo>
                    <a:pt x="4557" y="16283"/>
                    <a:pt x="4550" y="16282"/>
                    <a:pt x="4543" y="16282"/>
                  </a:cubicBezTo>
                  <a:cubicBezTo>
                    <a:pt x="4497" y="16282"/>
                    <a:pt x="4483" y="16352"/>
                    <a:pt x="4528" y="16374"/>
                  </a:cubicBezTo>
                  <a:lnTo>
                    <a:pt x="4754" y="16449"/>
                  </a:lnTo>
                  <a:lnTo>
                    <a:pt x="4729" y="16449"/>
                  </a:lnTo>
                  <a:cubicBezTo>
                    <a:pt x="4722" y="16446"/>
                    <a:pt x="4715" y="16445"/>
                    <a:pt x="4709" y="16445"/>
                  </a:cubicBezTo>
                  <a:cubicBezTo>
                    <a:pt x="4691" y="16445"/>
                    <a:pt x="4675" y="16456"/>
                    <a:pt x="4665" y="16475"/>
                  </a:cubicBezTo>
                  <a:cubicBezTo>
                    <a:pt x="4653" y="16500"/>
                    <a:pt x="4665" y="16538"/>
                    <a:pt x="4690" y="16538"/>
                  </a:cubicBezTo>
                  <a:lnTo>
                    <a:pt x="4841" y="16575"/>
                  </a:lnTo>
                  <a:cubicBezTo>
                    <a:pt x="4791" y="16563"/>
                    <a:pt x="4741" y="16563"/>
                    <a:pt x="4690" y="16550"/>
                  </a:cubicBezTo>
                  <a:lnTo>
                    <a:pt x="4665" y="16550"/>
                  </a:lnTo>
                  <a:cubicBezTo>
                    <a:pt x="4452" y="16488"/>
                    <a:pt x="4226" y="16424"/>
                    <a:pt x="3999" y="16349"/>
                  </a:cubicBezTo>
                  <a:cubicBezTo>
                    <a:pt x="3994" y="16346"/>
                    <a:pt x="3988" y="16345"/>
                    <a:pt x="3983" y="16345"/>
                  </a:cubicBezTo>
                  <a:cubicBezTo>
                    <a:pt x="3942" y="16345"/>
                    <a:pt x="3916" y="16426"/>
                    <a:pt x="3961" y="16437"/>
                  </a:cubicBezTo>
                  <a:cubicBezTo>
                    <a:pt x="4162" y="16500"/>
                    <a:pt x="4351" y="16563"/>
                    <a:pt x="4540" y="16613"/>
                  </a:cubicBezTo>
                  <a:cubicBezTo>
                    <a:pt x="4514" y="16613"/>
                    <a:pt x="4502" y="16639"/>
                    <a:pt x="4502" y="16664"/>
                  </a:cubicBezTo>
                  <a:cubicBezTo>
                    <a:pt x="4489" y="16689"/>
                    <a:pt x="4514" y="16701"/>
                    <a:pt x="4528" y="16714"/>
                  </a:cubicBezTo>
                  <a:lnTo>
                    <a:pt x="4528" y="16739"/>
                  </a:lnTo>
                  <a:cubicBezTo>
                    <a:pt x="4514" y="16739"/>
                    <a:pt x="4502" y="16739"/>
                    <a:pt x="4489" y="16726"/>
                  </a:cubicBezTo>
                  <a:cubicBezTo>
                    <a:pt x="4464" y="16726"/>
                    <a:pt x="4439" y="16714"/>
                    <a:pt x="4427" y="16714"/>
                  </a:cubicBezTo>
                  <a:cubicBezTo>
                    <a:pt x="4414" y="16701"/>
                    <a:pt x="4402" y="16701"/>
                    <a:pt x="4402" y="16701"/>
                  </a:cubicBezTo>
                  <a:cubicBezTo>
                    <a:pt x="4125" y="16639"/>
                    <a:pt x="3835" y="16550"/>
                    <a:pt x="3559" y="16475"/>
                  </a:cubicBezTo>
                  <a:cubicBezTo>
                    <a:pt x="3553" y="16472"/>
                    <a:pt x="3548" y="16471"/>
                    <a:pt x="3543" y="16471"/>
                  </a:cubicBezTo>
                  <a:cubicBezTo>
                    <a:pt x="3501" y="16471"/>
                    <a:pt x="3478" y="16551"/>
                    <a:pt x="3534" y="16563"/>
                  </a:cubicBezTo>
                  <a:cubicBezTo>
                    <a:pt x="3698" y="16613"/>
                    <a:pt x="3874" y="16664"/>
                    <a:pt x="4050" y="16714"/>
                  </a:cubicBezTo>
                  <a:cubicBezTo>
                    <a:pt x="4024" y="16739"/>
                    <a:pt x="4024" y="16776"/>
                    <a:pt x="4062" y="16789"/>
                  </a:cubicBezTo>
                  <a:cubicBezTo>
                    <a:pt x="4150" y="16815"/>
                    <a:pt x="4226" y="16827"/>
                    <a:pt x="4313" y="16852"/>
                  </a:cubicBezTo>
                  <a:lnTo>
                    <a:pt x="4313" y="16865"/>
                  </a:lnTo>
                  <a:cubicBezTo>
                    <a:pt x="4301" y="16877"/>
                    <a:pt x="4301" y="16890"/>
                    <a:pt x="4313" y="16902"/>
                  </a:cubicBezTo>
                  <a:cubicBezTo>
                    <a:pt x="4313" y="16915"/>
                    <a:pt x="4301" y="16915"/>
                    <a:pt x="4301" y="16927"/>
                  </a:cubicBezTo>
                  <a:cubicBezTo>
                    <a:pt x="4288" y="16940"/>
                    <a:pt x="4301" y="16965"/>
                    <a:pt x="4326" y="16978"/>
                  </a:cubicBezTo>
                  <a:cubicBezTo>
                    <a:pt x="4313" y="16991"/>
                    <a:pt x="4326" y="16991"/>
                    <a:pt x="4326" y="16991"/>
                  </a:cubicBezTo>
                  <a:cubicBezTo>
                    <a:pt x="4301" y="16991"/>
                    <a:pt x="4276" y="16978"/>
                    <a:pt x="4251" y="16965"/>
                  </a:cubicBezTo>
                  <a:cubicBezTo>
                    <a:pt x="4226" y="16965"/>
                    <a:pt x="4201" y="16978"/>
                    <a:pt x="4187" y="17003"/>
                  </a:cubicBezTo>
                  <a:lnTo>
                    <a:pt x="4187" y="17028"/>
                  </a:lnTo>
                  <a:cubicBezTo>
                    <a:pt x="3974" y="16965"/>
                    <a:pt x="3748" y="16915"/>
                    <a:pt x="3534" y="16865"/>
                  </a:cubicBezTo>
                  <a:cubicBezTo>
                    <a:pt x="3527" y="16862"/>
                    <a:pt x="3520" y="16861"/>
                    <a:pt x="3515" y="16861"/>
                  </a:cubicBezTo>
                  <a:cubicBezTo>
                    <a:pt x="3469" y="16861"/>
                    <a:pt x="3465" y="16942"/>
                    <a:pt x="3521" y="16952"/>
                  </a:cubicBezTo>
                  <a:cubicBezTo>
                    <a:pt x="3748" y="17003"/>
                    <a:pt x="3961" y="17066"/>
                    <a:pt x="4187" y="17128"/>
                  </a:cubicBezTo>
                  <a:cubicBezTo>
                    <a:pt x="4187" y="17128"/>
                    <a:pt x="4187" y="17142"/>
                    <a:pt x="4175" y="17142"/>
                  </a:cubicBezTo>
                  <a:lnTo>
                    <a:pt x="4175" y="17167"/>
                  </a:lnTo>
                  <a:cubicBezTo>
                    <a:pt x="4150" y="17154"/>
                    <a:pt x="4125" y="17154"/>
                    <a:pt x="4100" y="17142"/>
                  </a:cubicBezTo>
                  <a:cubicBezTo>
                    <a:pt x="4075" y="17142"/>
                    <a:pt x="4050" y="17142"/>
                    <a:pt x="4037" y="17167"/>
                  </a:cubicBezTo>
                  <a:cubicBezTo>
                    <a:pt x="4024" y="17179"/>
                    <a:pt x="4024" y="17192"/>
                    <a:pt x="4037" y="17204"/>
                  </a:cubicBezTo>
                  <a:cubicBezTo>
                    <a:pt x="4024" y="17204"/>
                    <a:pt x="3999" y="17217"/>
                    <a:pt x="3986" y="17229"/>
                  </a:cubicBezTo>
                  <a:cubicBezTo>
                    <a:pt x="3924" y="17204"/>
                    <a:pt x="3848" y="17179"/>
                    <a:pt x="3773" y="17167"/>
                  </a:cubicBezTo>
                  <a:cubicBezTo>
                    <a:pt x="3766" y="17160"/>
                    <a:pt x="3760" y="17157"/>
                    <a:pt x="3754" y="17157"/>
                  </a:cubicBezTo>
                  <a:cubicBezTo>
                    <a:pt x="3748" y="17157"/>
                    <a:pt x="3741" y="17160"/>
                    <a:pt x="3735" y="17167"/>
                  </a:cubicBezTo>
                  <a:cubicBezTo>
                    <a:pt x="3672" y="17154"/>
                    <a:pt x="3597" y="17142"/>
                    <a:pt x="3534" y="17128"/>
                  </a:cubicBezTo>
                  <a:cubicBezTo>
                    <a:pt x="3358" y="17091"/>
                    <a:pt x="3181" y="17041"/>
                    <a:pt x="3005" y="16991"/>
                  </a:cubicBezTo>
                  <a:cubicBezTo>
                    <a:pt x="2998" y="16988"/>
                    <a:pt x="2990" y="16986"/>
                    <a:pt x="2984" y="16986"/>
                  </a:cubicBezTo>
                  <a:cubicBezTo>
                    <a:pt x="2935" y="16986"/>
                    <a:pt x="2913" y="17056"/>
                    <a:pt x="2968" y="17078"/>
                  </a:cubicBezTo>
                  <a:cubicBezTo>
                    <a:pt x="3131" y="17142"/>
                    <a:pt x="3307" y="17179"/>
                    <a:pt x="3483" y="17217"/>
                  </a:cubicBezTo>
                  <a:cubicBezTo>
                    <a:pt x="3597" y="17242"/>
                    <a:pt x="3710" y="17254"/>
                    <a:pt x="3823" y="17292"/>
                  </a:cubicBezTo>
                  <a:cubicBezTo>
                    <a:pt x="3861" y="17318"/>
                    <a:pt x="3911" y="17343"/>
                    <a:pt x="3949" y="17368"/>
                  </a:cubicBezTo>
                  <a:lnTo>
                    <a:pt x="3936" y="17368"/>
                  </a:lnTo>
                  <a:cubicBezTo>
                    <a:pt x="3924" y="17368"/>
                    <a:pt x="3911" y="17380"/>
                    <a:pt x="3899" y="17393"/>
                  </a:cubicBezTo>
                  <a:lnTo>
                    <a:pt x="3899" y="17443"/>
                  </a:lnTo>
                  <a:lnTo>
                    <a:pt x="3181" y="17217"/>
                  </a:lnTo>
                  <a:cubicBezTo>
                    <a:pt x="3177" y="17216"/>
                    <a:pt x="3173" y="17216"/>
                    <a:pt x="3169" y="17216"/>
                  </a:cubicBezTo>
                  <a:cubicBezTo>
                    <a:pt x="3114" y="17216"/>
                    <a:pt x="3085" y="17293"/>
                    <a:pt x="3144" y="17304"/>
                  </a:cubicBezTo>
                  <a:cubicBezTo>
                    <a:pt x="3320" y="17368"/>
                    <a:pt x="3496" y="17418"/>
                    <a:pt x="3672" y="17468"/>
                  </a:cubicBezTo>
                  <a:cubicBezTo>
                    <a:pt x="3659" y="17468"/>
                    <a:pt x="3647" y="17481"/>
                    <a:pt x="3634" y="17494"/>
                  </a:cubicBezTo>
                  <a:cubicBezTo>
                    <a:pt x="3627" y="17491"/>
                    <a:pt x="3621" y="17490"/>
                    <a:pt x="3614" y="17490"/>
                  </a:cubicBezTo>
                  <a:cubicBezTo>
                    <a:pt x="3565" y="17490"/>
                    <a:pt x="3541" y="17570"/>
                    <a:pt x="3597" y="17581"/>
                  </a:cubicBezTo>
                  <a:cubicBezTo>
                    <a:pt x="3638" y="17592"/>
                    <a:pt x="3680" y="17602"/>
                    <a:pt x="3714" y="17619"/>
                  </a:cubicBezTo>
                  <a:lnTo>
                    <a:pt x="3714" y="17619"/>
                  </a:lnTo>
                  <a:cubicBezTo>
                    <a:pt x="3713" y="17619"/>
                    <a:pt x="3711" y="17619"/>
                    <a:pt x="3710" y="17619"/>
                  </a:cubicBezTo>
                  <a:cubicBezTo>
                    <a:pt x="3684" y="17619"/>
                    <a:pt x="3659" y="17645"/>
                    <a:pt x="3659" y="17670"/>
                  </a:cubicBezTo>
                  <a:lnTo>
                    <a:pt x="3659" y="17682"/>
                  </a:lnTo>
                  <a:cubicBezTo>
                    <a:pt x="3584" y="17657"/>
                    <a:pt x="3521" y="17631"/>
                    <a:pt x="3446" y="17606"/>
                  </a:cubicBezTo>
                  <a:cubicBezTo>
                    <a:pt x="3440" y="17604"/>
                    <a:pt x="3435" y="17602"/>
                    <a:pt x="3430" y="17602"/>
                  </a:cubicBezTo>
                  <a:cubicBezTo>
                    <a:pt x="3388" y="17602"/>
                    <a:pt x="3363" y="17683"/>
                    <a:pt x="3408" y="17695"/>
                  </a:cubicBezTo>
                  <a:cubicBezTo>
                    <a:pt x="3458" y="17720"/>
                    <a:pt x="3508" y="17732"/>
                    <a:pt x="3559" y="17745"/>
                  </a:cubicBezTo>
                  <a:lnTo>
                    <a:pt x="3559" y="17782"/>
                  </a:lnTo>
                  <a:lnTo>
                    <a:pt x="3483" y="17745"/>
                  </a:lnTo>
                  <a:cubicBezTo>
                    <a:pt x="3476" y="17742"/>
                    <a:pt x="3470" y="17740"/>
                    <a:pt x="3463" y="17740"/>
                  </a:cubicBezTo>
                  <a:cubicBezTo>
                    <a:pt x="3445" y="17740"/>
                    <a:pt x="3430" y="17752"/>
                    <a:pt x="3421" y="17770"/>
                  </a:cubicBezTo>
                  <a:cubicBezTo>
                    <a:pt x="3408" y="17795"/>
                    <a:pt x="3421" y="17821"/>
                    <a:pt x="3446" y="17833"/>
                  </a:cubicBezTo>
                  <a:cubicBezTo>
                    <a:pt x="3458" y="17846"/>
                    <a:pt x="3471" y="17846"/>
                    <a:pt x="3483" y="17858"/>
                  </a:cubicBezTo>
                  <a:cubicBezTo>
                    <a:pt x="3471" y="17858"/>
                    <a:pt x="3446" y="17858"/>
                    <a:pt x="3446" y="17871"/>
                  </a:cubicBezTo>
                  <a:cubicBezTo>
                    <a:pt x="3232" y="17821"/>
                    <a:pt x="3018" y="17757"/>
                    <a:pt x="2804" y="17695"/>
                  </a:cubicBezTo>
                  <a:cubicBezTo>
                    <a:pt x="2797" y="17692"/>
                    <a:pt x="2791" y="17691"/>
                    <a:pt x="2785" y="17691"/>
                  </a:cubicBezTo>
                  <a:cubicBezTo>
                    <a:pt x="2735" y="17691"/>
                    <a:pt x="2711" y="17772"/>
                    <a:pt x="2767" y="17782"/>
                  </a:cubicBezTo>
                  <a:lnTo>
                    <a:pt x="3295" y="17933"/>
                  </a:lnTo>
                  <a:cubicBezTo>
                    <a:pt x="3282" y="17933"/>
                    <a:pt x="3282" y="17946"/>
                    <a:pt x="3282" y="17946"/>
                  </a:cubicBezTo>
                  <a:lnTo>
                    <a:pt x="3270" y="17946"/>
                  </a:lnTo>
                  <a:cubicBezTo>
                    <a:pt x="3270" y="17946"/>
                    <a:pt x="3257" y="17933"/>
                    <a:pt x="3245" y="17933"/>
                  </a:cubicBezTo>
                  <a:lnTo>
                    <a:pt x="3232" y="17933"/>
                  </a:lnTo>
                  <a:cubicBezTo>
                    <a:pt x="3220" y="17933"/>
                    <a:pt x="3195" y="17921"/>
                    <a:pt x="3169" y="17908"/>
                  </a:cubicBezTo>
                  <a:lnTo>
                    <a:pt x="3131" y="17908"/>
                  </a:lnTo>
                  <a:cubicBezTo>
                    <a:pt x="2893" y="17871"/>
                    <a:pt x="2653" y="17821"/>
                    <a:pt x="2427" y="17757"/>
                  </a:cubicBezTo>
                  <a:cubicBezTo>
                    <a:pt x="2390" y="17757"/>
                    <a:pt x="2365" y="17757"/>
                    <a:pt x="2351" y="17782"/>
                  </a:cubicBezTo>
                  <a:cubicBezTo>
                    <a:pt x="2351" y="17807"/>
                    <a:pt x="2365" y="17846"/>
                    <a:pt x="2390" y="17846"/>
                  </a:cubicBezTo>
                  <a:cubicBezTo>
                    <a:pt x="2653" y="17921"/>
                    <a:pt x="2930" y="17971"/>
                    <a:pt x="3207" y="18034"/>
                  </a:cubicBezTo>
                  <a:lnTo>
                    <a:pt x="3220" y="18034"/>
                  </a:lnTo>
                  <a:cubicBezTo>
                    <a:pt x="3207" y="18034"/>
                    <a:pt x="3207" y="18047"/>
                    <a:pt x="3195" y="18059"/>
                  </a:cubicBezTo>
                  <a:cubicBezTo>
                    <a:pt x="3131" y="18047"/>
                    <a:pt x="3069" y="18034"/>
                    <a:pt x="3018" y="18009"/>
                  </a:cubicBezTo>
                  <a:cubicBezTo>
                    <a:pt x="2993" y="18009"/>
                    <a:pt x="2955" y="18022"/>
                    <a:pt x="2955" y="18047"/>
                  </a:cubicBezTo>
                  <a:cubicBezTo>
                    <a:pt x="2943" y="18059"/>
                    <a:pt x="2955" y="18097"/>
                    <a:pt x="2980" y="18109"/>
                  </a:cubicBezTo>
                  <a:cubicBezTo>
                    <a:pt x="3031" y="18122"/>
                    <a:pt x="3081" y="18134"/>
                    <a:pt x="3119" y="18148"/>
                  </a:cubicBezTo>
                  <a:lnTo>
                    <a:pt x="3106" y="18160"/>
                  </a:lnTo>
                  <a:cubicBezTo>
                    <a:pt x="3094" y="18185"/>
                    <a:pt x="3106" y="18210"/>
                    <a:pt x="3131" y="18223"/>
                  </a:cubicBezTo>
                  <a:cubicBezTo>
                    <a:pt x="3106" y="18223"/>
                    <a:pt x="3081" y="18223"/>
                    <a:pt x="3056" y="18210"/>
                  </a:cubicBezTo>
                  <a:cubicBezTo>
                    <a:pt x="3031" y="18210"/>
                    <a:pt x="3005" y="18235"/>
                    <a:pt x="2993" y="18248"/>
                  </a:cubicBezTo>
                  <a:cubicBezTo>
                    <a:pt x="2804" y="18198"/>
                    <a:pt x="2603" y="18148"/>
                    <a:pt x="2402" y="18084"/>
                  </a:cubicBezTo>
                  <a:cubicBezTo>
                    <a:pt x="2398" y="18083"/>
                    <a:pt x="2394" y="18083"/>
                    <a:pt x="2390" y="18083"/>
                  </a:cubicBezTo>
                  <a:cubicBezTo>
                    <a:pt x="2337" y="18083"/>
                    <a:pt x="2317" y="18160"/>
                    <a:pt x="2365" y="18173"/>
                  </a:cubicBezTo>
                  <a:cubicBezTo>
                    <a:pt x="2515" y="18223"/>
                    <a:pt x="2666" y="18260"/>
                    <a:pt x="2817" y="18311"/>
                  </a:cubicBezTo>
                  <a:cubicBezTo>
                    <a:pt x="2804" y="18311"/>
                    <a:pt x="2804" y="18311"/>
                    <a:pt x="2804" y="18324"/>
                  </a:cubicBezTo>
                  <a:cubicBezTo>
                    <a:pt x="2804" y="18311"/>
                    <a:pt x="2792" y="18311"/>
                    <a:pt x="2779" y="18311"/>
                  </a:cubicBezTo>
                  <a:cubicBezTo>
                    <a:pt x="2553" y="18273"/>
                    <a:pt x="2339" y="18210"/>
                    <a:pt x="2125" y="18148"/>
                  </a:cubicBezTo>
                  <a:cubicBezTo>
                    <a:pt x="2117" y="18144"/>
                    <a:pt x="2110" y="18143"/>
                    <a:pt x="2103" y="18143"/>
                  </a:cubicBezTo>
                  <a:cubicBezTo>
                    <a:pt x="2055" y="18143"/>
                    <a:pt x="2032" y="18213"/>
                    <a:pt x="2088" y="18235"/>
                  </a:cubicBezTo>
                  <a:cubicBezTo>
                    <a:pt x="2289" y="18298"/>
                    <a:pt x="2490" y="18349"/>
                    <a:pt x="2704" y="18386"/>
                  </a:cubicBezTo>
                  <a:cubicBezTo>
                    <a:pt x="2704" y="18397"/>
                    <a:pt x="2704" y="18418"/>
                    <a:pt x="2712" y="18423"/>
                  </a:cubicBezTo>
                  <a:lnTo>
                    <a:pt x="2712" y="18423"/>
                  </a:lnTo>
                  <a:cubicBezTo>
                    <a:pt x="2663" y="18410"/>
                    <a:pt x="2602" y="18386"/>
                    <a:pt x="2553" y="18374"/>
                  </a:cubicBezTo>
                  <a:cubicBezTo>
                    <a:pt x="2545" y="18371"/>
                    <a:pt x="2538" y="18369"/>
                    <a:pt x="2531" y="18369"/>
                  </a:cubicBezTo>
                  <a:cubicBezTo>
                    <a:pt x="2485" y="18369"/>
                    <a:pt x="2471" y="18439"/>
                    <a:pt x="2515" y="18461"/>
                  </a:cubicBezTo>
                  <a:cubicBezTo>
                    <a:pt x="2566" y="18474"/>
                    <a:pt x="2616" y="18487"/>
                    <a:pt x="2653" y="18512"/>
                  </a:cubicBezTo>
                  <a:lnTo>
                    <a:pt x="2666" y="18525"/>
                  </a:lnTo>
                  <a:cubicBezTo>
                    <a:pt x="2653" y="18525"/>
                    <a:pt x="2641" y="18537"/>
                    <a:pt x="2641" y="18550"/>
                  </a:cubicBezTo>
                  <a:cubicBezTo>
                    <a:pt x="2628" y="18562"/>
                    <a:pt x="2628" y="18575"/>
                    <a:pt x="2641" y="18575"/>
                  </a:cubicBezTo>
                  <a:lnTo>
                    <a:pt x="2578" y="18575"/>
                  </a:lnTo>
                  <a:cubicBezTo>
                    <a:pt x="2573" y="18573"/>
                    <a:pt x="2568" y="18572"/>
                    <a:pt x="2564" y="18572"/>
                  </a:cubicBezTo>
                  <a:cubicBezTo>
                    <a:pt x="2544" y="18572"/>
                    <a:pt x="2528" y="18592"/>
                    <a:pt x="2528" y="18612"/>
                  </a:cubicBezTo>
                  <a:lnTo>
                    <a:pt x="2528" y="18625"/>
                  </a:lnTo>
                  <a:cubicBezTo>
                    <a:pt x="2515" y="18625"/>
                    <a:pt x="2515" y="18637"/>
                    <a:pt x="2502" y="18637"/>
                  </a:cubicBezTo>
                  <a:lnTo>
                    <a:pt x="1899" y="18411"/>
                  </a:lnTo>
                  <a:cubicBezTo>
                    <a:pt x="1895" y="18410"/>
                    <a:pt x="1891" y="18410"/>
                    <a:pt x="1887" y="18410"/>
                  </a:cubicBezTo>
                  <a:cubicBezTo>
                    <a:pt x="1832" y="18410"/>
                    <a:pt x="1802" y="18488"/>
                    <a:pt x="1862" y="18512"/>
                  </a:cubicBezTo>
                  <a:cubicBezTo>
                    <a:pt x="1949" y="18537"/>
                    <a:pt x="2038" y="18575"/>
                    <a:pt x="2125" y="18600"/>
                  </a:cubicBezTo>
                  <a:cubicBezTo>
                    <a:pt x="2088" y="18612"/>
                    <a:pt x="2075" y="18676"/>
                    <a:pt x="2113" y="18701"/>
                  </a:cubicBezTo>
                  <a:lnTo>
                    <a:pt x="2301" y="18776"/>
                  </a:lnTo>
                  <a:cubicBezTo>
                    <a:pt x="2301" y="18788"/>
                    <a:pt x="2289" y="18788"/>
                    <a:pt x="2289" y="18788"/>
                  </a:cubicBezTo>
                  <a:lnTo>
                    <a:pt x="2289" y="18814"/>
                  </a:lnTo>
                  <a:cubicBezTo>
                    <a:pt x="2189" y="18763"/>
                    <a:pt x="2088" y="18726"/>
                    <a:pt x="1987" y="18688"/>
                  </a:cubicBezTo>
                  <a:cubicBezTo>
                    <a:pt x="1980" y="18685"/>
                    <a:pt x="1972" y="18683"/>
                    <a:pt x="1965" y="18683"/>
                  </a:cubicBezTo>
                  <a:cubicBezTo>
                    <a:pt x="1916" y="18683"/>
                    <a:pt x="1894" y="18754"/>
                    <a:pt x="1949" y="18776"/>
                  </a:cubicBezTo>
                  <a:cubicBezTo>
                    <a:pt x="2025" y="18814"/>
                    <a:pt x="2100" y="18839"/>
                    <a:pt x="2175" y="18864"/>
                  </a:cubicBezTo>
                  <a:cubicBezTo>
                    <a:pt x="2175" y="18889"/>
                    <a:pt x="2189" y="18914"/>
                    <a:pt x="2214" y="18914"/>
                  </a:cubicBezTo>
                  <a:lnTo>
                    <a:pt x="2226" y="18914"/>
                  </a:lnTo>
                  <a:lnTo>
                    <a:pt x="2226" y="18927"/>
                  </a:lnTo>
                  <a:cubicBezTo>
                    <a:pt x="2201" y="18914"/>
                    <a:pt x="2175" y="18902"/>
                    <a:pt x="2138" y="18889"/>
                  </a:cubicBezTo>
                  <a:cubicBezTo>
                    <a:pt x="2134" y="18887"/>
                    <a:pt x="2129" y="18886"/>
                    <a:pt x="2124" y="18886"/>
                  </a:cubicBezTo>
                  <a:cubicBezTo>
                    <a:pt x="2104" y="18886"/>
                    <a:pt x="2085" y="18904"/>
                    <a:pt x="2075" y="18914"/>
                  </a:cubicBezTo>
                  <a:cubicBezTo>
                    <a:pt x="2075" y="18939"/>
                    <a:pt x="2075" y="18952"/>
                    <a:pt x="2088" y="18964"/>
                  </a:cubicBezTo>
                  <a:cubicBezTo>
                    <a:pt x="2038" y="18952"/>
                    <a:pt x="1999" y="18939"/>
                    <a:pt x="1949" y="18927"/>
                  </a:cubicBezTo>
                  <a:lnTo>
                    <a:pt x="1924" y="18927"/>
                  </a:lnTo>
                  <a:cubicBezTo>
                    <a:pt x="1773" y="18877"/>
                    <a:pt x="1622" y="18801"/>
                    <a:pt x="1484" y="18726"/>
                  </a:cubicBezTo>
                  <a:cubicBezTo>
                    <a:pt x="1477" y="18723"/>
                    <a:pt x="1469" y="18722"/>
                    <a:pt x="1463" y="18722"/>
                  </a:cubicBezTo>
                  <a:cubicBezTo>
                    <a:pt x="1416" y="18722"/>
                    <a:pt x="1402" y="18793"/>
                    <a:pt x="1446" y="18827"/>
                  </a:cubicBezTo>
                  <a:cubicBezTo>
                    <a:pt x="1660" y="18939"/>
                    <a:pt x="1887" y="19028"/>
                    <a:pt x="2125" y="19103"/>
                  </a:cubicBezTo>
                  <a:cubicBezTo>
                    <a:pt x="2063" y="19103"/>
                    <a:pt x="1999" y="19078"/>
                    <a:pt x="1937" y="19053"/>
                  </a:cubicBezTo>
                  <a:cubicBezTo>
                    <a:pt x="1930" y="19049"/>
                    <a:pt x="1923" y="19048"/>
                    <a:pt x="1917" y="19048"/>
                  </a:cubicBezTo>
                  <a:cubicBezTo>
                    <a:pt x="1899" y="19048"/>
                    <a:pt x="1883" y="19060"/>
                    <a:pt x="1874" y="19078"/>
                  </a:cubicBezTo>
                  <a:cubicBezTo>
                    <a:pt x="1848" y="19065"/>
                    <a:pt x="1811" y="19053"/>
                    <a:pt x="1786" y="19040"/>
                  </a:cubicBezTo>
                  <a:cubicBezTo>
                    <a:pt x="1761" y="19040"/>
                    <a:pt x="1736" y="19053"/>
                    <a:pt x="1723" y="19078"/>
                  </a:cubicBezTo>
                  <a:lnTo>
                    <a:pt x="1723" y="19103"/>
                  </a:lnTo>
                  <a:cubicBezTo>
                    <a:pt x="1635" y="19078"/>
                    <a:pt x="1547" y="19040"/>
                    <a:pt x="1471" y="19015"/>
                  </a:cubicBezTo>
                  <a:cubicBezTo>
                    <a:pt x="1464" y="19012"/>
                    <a:pt x="1456" y="19010"/>
                    <a:pt x="1450" y="19010"/>
                  </a:cubicBezTo>
                  <a:cubicBezTo>
                    <a:pt x="1401" y="19010"/>
                    <a:pt x="1378" y="19081"/>
                    <a:pt x="1434" y="19103"/>
                  </a:cubicBezTo>
                  <a:cubicBezTo>
                    <a:pt x="1471" y="19115"/>
                    <a:pt x="1522" y="19140"/>
                    <a:pt x="1560" y="19154"/>
                  </a:cubicBezTo>
                  <a:cubicBezTo>
                    <a:pt x="1560" y="19166"/>
                    <a:pt x="1572" y="19179"/>
                    <a:pt x="1585" y="19179"/>
                  </a:cubicBezTo>
                  <a:lnTo>
                    <a:pt x="1547" y="19179"/>
                  </a:lnTo>
                  <a:lnTo>
                    <a:pt x="1208" y="19065"/>
                  </a:lnTo>
                  <a:cubicBezTo>
                    <a:pt x="1200" y="19062"/>
                    <a:pt x="1193" y="19061"/>
                    <a:pt x="1186" y="19061"/>
                  </a:cubicBezTo>
                  <a:cubicBezTo>
                    <a:pt x="1137" y="19061"/>
                    <a:pt x="1115" y="19131"/>
                    <a:pt x="1169" y="19154"/>
                  </a:cubicBezTo>
                  <a:cubicBezTo>
                    <a:pt x="1258" y="19179"/>
                    <a:pt x="1333" y="19216"/>
                    <a:pt x="1421" y="19241"/>
                  </a:cubicBezTo>
                  <a:lnTo>
                    <a:pt x="1396" y="19241"/>
                  </a:lnTo>
                  <a:cubicBezTo>
                    <a:pt x="1384" y="19241"/>
                    <a:pt x="1371" y="19241"/>
                    <a:pt x="1359" y="19254"/>
                  </a:cubicBezTo>
                  <a:cubicBezTo>
                    <a:pt x="1283" y="19229"/>
                    <a:pt x="1195" y="19216"/>
                    <a:pt x="1107" y="19191"/>
                  </a:cubicBezTo>
                  <a:cubicBezTo>
                    <a:pt x="1100" y="19188"/>
                    <a:pt x="1094" y="19186"/>
                    <a:pt x="1087" y="19186"/>
                  </a:cubicBezTo>
                  <a:cubicBezTo>
                    <a:pt x="1069" y="19186"/>
                    <a:pt x="1053" y="19197"/>
                    <a:pt x="1044" y="19216"/>
                  </a:cubicBezTo>
                  <a:lnTo>
                    <a:pt x="1044" y="19229"/>
                  </a:lnTo>
                  <a:cubicBezTo>
                    <a:pt x="1019" y="19229"/>
                    <a:pt x="993" y="19229"/>
                    <a:pt x="968" y="19216"/>
                  </a:cubicBezTo>
                  <a:cubicBezTo>
                    <a:pt x="943" y="19216"/>
                    <a:pt x="918" y="19216"/>
                    <a:pt x="906" y="19241"/>
                  </a:cubicBezTo>
                  <a:lnTo>
                    <a:pt x="906" y="19279"/>
                  </a:lnTo>
                  <a:cubicBezTo>
                    <a:pt x="742" y="19191"/>
                    <a:pt x="579" y="19078"/>
                    <a:pt x="440" y="18914"/>
                  </a:cubicBezTo>
                  <a:cubicBezTo>
                    <a:pt x="415" y="18889"/>
                    <a:pt x="390" y="18852"/>
                    <a:pt x="378" y="18827"/>
                  </a:cubicBezTo>
                  <a:lnTo>
                    <a:pt x="378" y="18827"/>
                  </a:lnTo>
                  <a:cubicBezTo>
                    <a:pt x="516" y="18877"/>
                    <a:pt x="666" y="18914"/>
                    <a:pt x="830" y="18914"/>
                  </a:cubicBezTo>
                  <a:cubicBezTo>
                    <a:pt x="834" y="18915"/>
                    <a:pt x="838" y="18915"/>
                    <a:pt x="841" y="18915"/>
                  </a:cubicBezTo>
                  <a:cubicBezTo>
                    <a:pt x="894" y="18915"/>
                    <a:pt x="902" y="18827"/>
                    <a:pt x="842" y="18827"/>
                  </a:cubicBezTo>
                  <a:cubicBezTo>
                    <a:pt x="767" y="18814"/>
                    <a:pt x="692" y="18801"/>
                    <a:pt x="629" y="18788"/>
                  </a:cubicBezTo>
                  <a:cubicBezTo>
                    <a:pt x="629" y="18788"/>
                    <a:pt x="641" y="18776"/>
                    <a:pt x="641" y="18763"/>
                  </a:cubicBezTo>
                  <a:cubicBezTo>
                    <a:pt x="641" y="18751"/>
                    <a:pt x="629" y="18726"/>
                    <a:pt x="616" y="18726"/>
                  </a:cubicBezTo>
                  <a:lnTo>
                    <a:pt x="616" y="18713"/>
                  </a:lnTo>
                  <a:lnTo>
                    <a:pt x="616" y="18676"/>
                  </a:lnTo>
                  <a:cubicBezTo>
                    <a:pt x="629" y="18676"/>
                    <a:pt x="629" y="18663"/>
                    <a:pt x="641" y="18651"/>
                  </a:cubicBezTo>
                  <a:cubicBezTo>
                    <a:pt x="654" y="18663"/>
                    <a:pt x="666" y="18663"/>
                    <a:pt x="692" y="18663"/>
                  </a:cubicBezTo>
                  <a:cubicBezTo>
                    <a:pt x="695" y="18663"/>
                    <a:pt x="699" y="18664"/>
                    <a:pt x="702" y="18664"/>
                  </a:cubicBezTo>
                  <a:cubicBezTo>
                    <a:pt x="755" y="18664"/>
                    <a:pt x="752" y="18574"/>
                    <a:pt x="705" y="18562"/>
                  </a:cubicBezTo>
                  <a:cubicBezTo>
                    <a:pt x="629" y="18550"/>
                    <a:pt x="566" y="18537"/>
                    <a:pt x="503" y="18525"/>
                  </a:cubicBezTo>
                  <a:cubicBezTo>
                    <a:pt x="516" y="18512"/>
                    <a:pt x="529" y="18500"/>
                    <a:pt x="529" y="18487"/>
                  </a:cubicBezTo>
                  <a:lnTo>
                    <a:pt x="529" y="18461"/>
                  </a:lnTo>
                  <a:cubicBezTo>
                    <a:pt x="616" y="18487"/>
                    <a:pt x="717" y="18500"/>
                    <a:pt x="805" y="18512"/>
                  </a:cubicBezTo>
                  <a:cubicBezTo>
                    <a:pt x="868" y="18512"/>
                    <a:pt x="881" y="18424"/>
                    <a:pt x="817" y="18411"/>
                  </a:cubicBezTo>
                  <a:cubicBezTo>
                    <a:pt x="705" y="18399"/>
                    <a:pt x="604" y="18386"/>
                    <a:pt x="503" y="18361"/>
                  </a:cubicBezTo>
                  <a:cubicBezTo>
                    <a:pt x="503" y="18361"/>
                    <a:pt x="516" y="18349"/>
                    <a:pt x="516" y="18336"/>
                  </a:cubicBezTo>
                  <a:cubicBezTo>
                    <a:pt x="516" y="18324"/>
                    <a:pt x="503" y="18311"/>
                    <a:pt x="490" y="18298"/>
                  </a:cubicBezTo>
                  <a:cubicBezTo>
                    <a:pt x="503" y="18285"/>
                    <a:pt x="503" y="18285"/>
                    <a:pt x="503" y="18273"/>
                  </a:cubicBezTo>
                  <a:lnTo>
                    <a:pt x="503" y="18260"/>
                  </a:lnTo>
                  <a:lnTo>
                    <a:pt x="516" y="18273"/>
                  </a:lnTo>
                  <a:cubicBezTo>
                    <a:pt x="541" y="18273"/>
                    <a:pt x="579" y="18273"/>
                    <a:pt x="579" y="18248"/>
                  </a:cubicBezTo>
                  <a:cubicBezTo>
                    <a:pt x="591" y="18223"/>
                    <a:pt x="579" y="18185"/>
                    <a:pt x="554" y="18185"/>
                  </a:cubicBezTo>
                  <a:cubicBezTo>
                    <a:pt x="478" y="18160"/>
                    <a:pt x="403" y="18134"/>
                    <a:pt x="314" y="18109"/>
                  </a:cubicBezTo>
                  <a:cubicBezTo>
                    <a:pt x="308" y="18109"/>
                    <a:pt x="305" y="18106"/>
                    <a:pt x="302" y="18104"/>
                  </a:cubicBezTo>
                  <a:lnTo>
                    <a:pt x="302" y="18104"/>
                  </a:lnTo>
                  <a:cubicBezTo>
                    <a:pt x="696" y="18202"/>
                    <a:pt x="1090" y="18300"/>
                    <a:pt x="1484" y="18374"/>
                  </a:cubicBezTo>
                  <a:cubicBezTo>
                    <a:pt x="1488" y="18375"/>
                    <a:pt x="1491" y="18375"/>
                    <a:pt x="1494" y="18375"/>
                  </a:cubicBezTo>
                  <a:cubicBezTo>
                    <a:pt x="1548" y="18375"/>
                    <a:pt x="1556" y="18285"/>
                    <a:pt x="1496" y="18273"/>
                  </a:cubicBezTo>
                  <a:cubicBezTo>
                    <a:pt x="1144" y="18210"/>
                    <a:pt x="792" y="18134"/>
                    <a:pt x="453" y="18034"/>
                  </a:cubicBezTo>
                  <a:lnTo>
                    <a:pt x="453" y="18034"/>
                  </a:lnTo>
                  <a:cubicBezTo>
                    <a:pt x="554" y="18059"/>
                    <a:pt x="654" y="18072"/>
                    <a:pt x="755" y="18097"/>
                  </a:cubicBezTo>
                  <a:cubicBezTo>
                    <a:pt x="780" y="18097"/>
                    <a:pt x="805" y="18072"/>
                    <a:pt x="805" y="18047"/>
                  </a:cubicBezTo>
                  <a:lnTo>
                    <a:pt x="805" y="18034"/>
                  </a:lnTo>
                  <a:cubicBezTo>
                    <a:pt x="817" y="18047"/>
                    <a:pt x="842" y="18047"/>
                    <a:pt x="856" y="18047"/>
                  </a:cubicBezTo>
                  <a:cubicBezTo>
                    <a:pt x="859" y="18048"/>
                    <a:pt x="862" y="18048"/>
                    <a:pt x="866" y="18048"/>
                  </a:cubicBezTo>
                  <a:cubicBezTo>
                    <a:pt x="919" y="18048"/>
                    <a:pt x="927" y="17958"/>
                    <a:pt x="868" y="17946"/>
                  </a:cubicBezTo>
                  <a:cubicBezTo>
                    <a:pt x="767" y="17933"/>
                    <a:pt x="679" y="17921"/>
                    <a:pt x="579" y="17896"/>
                  </a:cubicBezTo>
                  <a:cubicBezTo>
                    <a:pt x="591" y="17896"/>
                    <a:pt x="591" y="17883"/>
                    <a:pt x="591" y="17883"/>
                  </a:cubicBezTo>
                  <a:cubicBezTo>
                    <a:pt x="591" y="17858"/>
                    <a:pt x="579" y="17833"/>
                    <a:pt x="541" y="17833"/>
                  </a:cubicBezTo>
                  <a:cubicBezTo>
                    <a:pt x="529" y="17821"/>
                    <a:pt x="529" y="17821"/>
                    <a:pt x="516" y="17821"/>
                  </a:cubicBezTo>
                  <a:cubicBezTo>
                    <a:pt x="503" y="17807"/>
                    <a:pt x="503" y="17807"/>
                    <a:pt x="503" y="17795"/>
                  </a:cubicBezTo>
                  <a:lnTo>
                    <a:pt x="503" y="17782"/>
                  </a:lnTo>
                  <a:cubicBezTo>
                    <a:pt x="705" y="17821"/>
                    <a:pt x="906" y="17871"/>
                    <a:pt x="1107" y="17908"/>
                  </a:cubicBezTo>
                  <a:cubicBezTo>
                    <a:pt x="1111" y="17909"/>
                    <a:pt x="1114" y="17909"/>
                    <a:pt x="1118" y="17909"/>
                  </a:cubicBezTo>
                  <a:cubicBezTo>
                    <a:pt x="1171" y="17909"/>
                    <a:pt x="1179" y="17820"/>
                    <a:pt x="1119" y="17807"/>
                  </a:cubicBezTo>
                  <a:cubicBezTo>
                    <a:pt x="956" y="17770"/>
                    <a:pt x="792" y="17745"/>
                    <a:pt x="629" y="17707"/>
                  </a:cubicBezTo>
                  <a:cubicBezTo>
                    <a:pt x="641" y="17707"/>
                    <a:pt x="654" y="17682"/>
                    <a:pt x="654" y="17670"/>
                  </a:cubicBezTo>
                  <a:lnTo>
                    <a:pt x="654" y="17645"/>
                  </a:lnTo>
                  <a:cubicBezTo>
                    <a:pt x="666" y="17657"/>
                    <a:pt x="692" y="17657"/>
                    <a:pt x="705" y="17657"/>
                  </a:cubicBezTo>
                  <a:cubicBezTo>
                    <a:pt x="708" y="17657"/>
                    <a:pt x="712" y="17658"/>
                    <a:pt x="715" y="17658"/>
                  </a:cubicBezTo>
                  <a:cubicBezTo>
                    <a:pt x="768" y="17658"/>
                    <a:pt x="776" y="17568"/>
                    <a:pt x="717" y="17556"/>
                  </a:cubicBezTo>
                  <a:lnTo>
                    <a:pt x="692" y="17556"/>
                  </a:lnTo>
                  <a:cubicBezTo>
                    <a:pt x="705" y="17544"/>
                    <a:pt x="705" y="17519"/>
                    <a:pt x="705" y="17506"/>
                  </a:cubicBezTo>
                  <a:lnTo>
                    <a:pt x="717" y="17506"/>
                  </a:lnTo>
                  <a:cubicBezTo>
                    <a:pt x="742" y="17506"/>
                    <a:pt x="755" y="17494"/>
                    <a:pt x="767" y="17468"/>
                  </a:cubicBezTo>
                  <a:cubicBezTo>
                    <a:pt x="1208" y="17556"/>
                    <a:pt x="1647" y="17619"/>
                    <a:pt x="2088" y="17682"/>
                  </a:cubicBezTo>
                  <a:cubicBezTo>
                    <a:pt x="2092" y="17683"/>
                    <a:pt x="2095" y="17683"/>
                    <a:pt x="2099" y="17683"/>
                  </a:cubicBezTo>
                  <a:cubicBezTo>
                    <a:pt x="2152" y="17683"/>
                    <a:pt x="2160" y="17593"/>
                    <a:pt x="2100" y="17581"/>
                  </a:cubicBezTo>
                  <a:cubicBezTo>
                    <a:pt x="1761" y="17544"/>
                    <a:pt x="1434" y="17494"/>
                    <a:pt x="1094" y="17430"/>
                  </a:cubicBezTo>
                  <a:cubicBezTo>
                    <a:pt x="1132" y="17418"/>
                    <a:pt x="1132" y="17343"/>
                    <a:pt x="1082" y="17343"/>
                  </a:cubicBezTo>
                  <a:cubicBezTo>
                    <a:pt x="1044" y="17330"/>
                    <a:pt x="1019" y="17330"/>
                    <a:pt x="981" y="17330"/>
                  </a:cubicBezTo>
                  <a:cubicBezTo>
                    <a:pt x="981" y="17318"/>
                    <a:pt x="968" y="17304"/>
                    <a:pt x="956" y="17304"/>
                  </a:cubicBezTo>
                  <a:lnTo>
                    <a:pt x="918" y="17304"/>
                  </a:lnTo>
                  <a:cubicBezTo>
                    <a:pt x="943" y="17292"/>
                    <a:pt x="943" y="17279"/>
                    <a:pt x="956" y="17267"/>
                  </a:cubicBezTo>
                  <a:cubicBezTo>
                    <a:pt x="1069" y="17292"/>
                    <a:pt x="1183" y="17304"/>
                    <a:pt x="1283" y="17330"/>
                  </a:cubicBezTo>
                  <a:cubicBezTo>
                    <a:pt x="1320" y="17330"/>
                    <a:pt x="1345" y="17304"/>
                    <a:pt x="1345" y="17279"/>
                  </a:cubicBezTo>
                  <a:cubicBezTo>
                    <a:pt x="1345" y="17254"/>
                    <a:pt x="1320" y="17229"/>
                    <a:pt x="1295" y="17229"/>
                  </a:cubicBezTo>
                  <a:cubicBezTo>
                    <a:pt x="1195" y="17204"/>
                    <a:pt x="1082" y="17192"/>
                    <a:pt x="981" y="17179"/>
                  </a:cubicBezTo>
                  <a:lnTo>
                    <a:pt x="981" y="17167"/>
                  </a:lnTo>
                  <a:lnTo>
                    <a:pt x="981" y="17142"/>
                  </a:lnTo>
                  <a:cubicBezTo>
                    <a:pt x="993" y="17154"/>
                    <a:pt x="1019" y="17154"/>
                    <a:pt x="1044" y="17154"/>
                  </a:cubicBezTo>
                  <a:cubicBezTo>
                    <a:pt x="1048" y="17156"/>
                    <a:pt x="1053" y="17157"/>
                    <a:pt x="1058" y="17157"/>
                  </a:cubicBezTo>
                  <a:cubicBezTo>
                    <a:pt x="1077" y="17157"/>
                    <a:pt x="1094" y="17137"/>
                    <a:pt x="1094" y="17116"/>
                  </a:cubicBezTo>
                  <a:cubicBezTo>
                    <a:pt x="1094" y="17078"/>
                    <a:pt x="1069" y="17066"/>
                    <a:pt x="1044" y="17053"/>
                  </a:cubicBezTo>
                  <a:cubicBezTo>
                    <a:pt x="930" y="17027"/>
                    <a:pt x="811" y="17007"/>
                    <a:pt x="689" y="16989"/>
                  </a:cubicBezTo>
                  <a:lnTo>
                    <a:pt x="689" y="16989"/>
                  </a:lnTo>
                  <a:cubicBezTo>
                    <a:pt x="1075" y="17046"/>
                    <a:pt x="1462" y="17112"/>
                    <a:pt x="1848" y="17179"/>
                  </a:cubicBezTo>
                  <a:cubicBezTo>
                    <a:pt x="1853" y="17180"/>
                    <a:pt x="1857" y="17180"/>
                    <a:pt x="1861" y="17180"/>
                  </a:cubicBezTo>
                  <a:cubicBezTo>
                    <a:pt x="1913" y="17180"/>
                    <a:pt x="1920" y="17102"/>
                    <a:pt x="1862" y="17091"/>
                  </a:cubicBezTo>
                  <a:cubicBezTo>
                    <a:pt x="1676" y="17054"/>
                    <a:pt x="1503" y="17029"/>
                    <a:pt x="1331" y="16993"/>
                  </a:cubicBezTo>
                  <a:lnTo>
                    <a:pt x="1331" y="16993"/>
                  </a:lnTo>
                  <a:cubicBezTo>
                    <a:pt x="1332" y="16993"/>
                    <a:pt x="1333" y="16993"/>
                    <a:pt x="1334" y="16993"/>
                  </a:cubicBezTo>
                  <a:cubicBezTo>
                    <a:pt x="1362" y="16993"/>
                    <a:pt x="1371" y="16960"/>
                    <a:pt x="1371" y="16927"/>
                  </a:cubicBezTo>
                  <a:cubicBezTo>
                    <a:pt x="1434" y="16940"/>
                    <a:pt x="1509" y="16952"/>
                    <a:pt x="1572" y="16965"/>
                  </a:cubicBezTo>
                  <a:cubicBezTo>
                    <a:pt x="1635" y="16965"/>
                    <a:pt x="1647" y="16877"/>
                    <a:pt x="1585" y="16865"/>
                  </a:cubicBezTo>
                  <a:cubicBezTo>
                    <a:pt x="1471" y="16840"/>
                    <a:pt x="1345" y="16827"/>
                    <a:pt x="1233" y="16815"/>
                  </a:cubicBezTo>
                  <a:cubicBezTo>
                    <a:pt x="1245" y="16815"/>
                    <a:pt x="1245" y="16801"/>
                    <a:pt x="1258" y="16776"/>
                  </a:cubicBezTo>
                  <a:cubicBezTo>
                    <a:pt x="1258" y="16776"/>
                    <a:pt x="1258" y="16768"/>
                    <a:pt x="1250" y="16765"/>
                  </a:cubicBezTo>
                  <a:lnTo>
                    <a:pt x="1250" y="16765"/>
                  </a:lnTo>
                  <a:cubicBezTo>
                    <a:pt x="1726" y="16840"/>
                    <a:pt x="2190" y="16915"/>
                    <a:pt x="2666" y="16991"/>
                  </a:cubicBezTo>
                  <a:cubicBezTo>
                    <a:pt x="2670" y="16991"/>
                    <a:pt x="2673" y="16992"/>
                    <a:pt x="2676" y="16992"/>
                  </a:cubicBezTo>
                  <a:cubicBezTo>
                    <a:pt x="2730" y="16992"/>
                    <a:pt x="2738" y="16902"/>
                    <a:pt x="2678" y="16902"/>
                  </a:cubicBezTo>
                  <a:cubicBezTo>
                    <a:pt x="2301" y="16840"/>
                    <a:pt x="1924" y="16776"/>
                    <a:pt x="1560" y="16714"/>
                  </a:cubicBezTo>
                  <a:cubicBezTo>
                    <a:pt x="1560" y="16689"/>
                    <a:pt x="1547" y="16651"/>
                    <a:pt x="1509" y="16651"/>
                  </a:cubicBezTo>
                  <a:lnTo>
                    <a:pt x="1471" y="16651"/>
                  </a:lnTo>
                  <a:cubicBezTo>
                    <a:pt x="1459" y="16639"/>
                    <a:pt x="1446" y="16625"/>
                    <a:pt x="1434" y="16625"/>
                  </a:cubicBezTo>
                  <a:lnTo>
                    <a:pt x="1421" y="16625"/>
                  </a:lnTo>
                  <a:cubicBezTo>
                    <a:pt x="1434" y="16600"/>
                    <a:pt x="1434" y="16588"/>
                    <a:pt x="1421" y="16563"/>
                  </a:cubicBezTo>
                  <a:lnTo>
                    <a:pt x="1421" y="16563"/>
                  </a:lnTo>
                  <a:cubicBezTo>
                    <a:pt x="1471" y="16575"/>
                    <a:pt x="1522" y="16575"/>
                    <a:pt x="1572" y="16575"/>
                  </a:cubicBezTo>
                  <a:cubicBezTo>
                    <a:pt x="1635" y="16575"/>
                    <a:pt x="1647" y="16488"/>
                    <a:pt x="1585" y="16475"/>
                  </a:cubicBezTo>
                  <a:lnTo>
                    <a:pt x="1535" y="16475"/>
                  </a:lnTo>
                  <a:cubicBezTo>
                    <a:pt x="1585" y="16475"/>
                    <a:pt x="1597" y="16412"/>
                    <a:pt x="1572" y="16387"/>
                  </a:cubicBezTo>
                  <a:lnTo>
                    <a:pt x="1647" y="16387"/>
                  </a:lnTo>
                  <a:cubicBezTo>
                    <a:pt x="1836" y="16412"/>
                    <a:pt x="2012" y="16437"/>
                    <a:pt x="2201" y="16449"/>
                  </a:cubicBezTo>
                  <a:cubicBezTo>
                    <a:pt x="2204" y="16450"/>
                    <a:pt x="2208" y="16451"/>
                    <a:pt x="2212" y="16451"/>
                  </a:cubicBezTo>
                  <a:cubicBezTo>
                    <a:pt x="2265" y="16451"/>
                    <a:pt x="2272" y="16361"/>
                    <a:pt x="2214" y="16349"/>
                  </a:cubicBezTo>
                  <a:cubicBezTo>
                    <a:pt x="2038" y="16337"/>
                    <a:pt x="1862" y="16312"/>
                    <a:pt x="1672" y="16298"/>
                  </a:cubicBezTo>
                  <a:lnTo>
                    <a:pt x="1672" y="16286"/>
                  </a:lnTo>
                  <a:lnTo>
                    <a:pt x="1723" y="16286"/>
                  </a:lnTo>
                  <a:cubicBezTo>
                    <a:pt x="1726" y="16287"/>
                    <a:pt x="1730" y="16287"/>
                    <a:pt x="1733" y="16287"/>
                  </a:cubicBezTo>
                  <a:cubicBezTo>
                    <a:pt x="1787" y="16287"/>
                    <a:pt x="1795" y="16198"/>
                    <a:pt x="1736" y="16198"/>
                  </a:cubicBezTo>
                  <a:cubicBezTo>
                    <a:pt x="1711" y="16186"/>
                    <a:pt x="1698" y="16186"/>
                    <a:pt x="1672" y="16186"/>
                  </a:cubicBezTo>
                  <a:cubicBezTo>
                    <a:pt x="1686" y="16186"/>
                    <a:pt x="1698" y="16173"/>
                    <a:pt x="1711" y="16161"/>
                  </a:cubicBezTo>
                  <a:cubicBezTo>
                    <a:pt x="1748" y="16173"/>
                    <a:pt x="1773" y="16173"/>
                    <a:pt x="1811" y="16173"/>
                  </a:cubicBezTo>
                  <a:cubicBezTo>
                    <a:pt x="1823" y="16186"/>
                    <a:pt x="1836" y="16186"/>
                    <a:pt x="1848" y="16186"/>
                  </a:cubicBezTo>
                  <a:cubicBezTo>
                    <a:pt x="1856" y="16189"/>
                    <a:pt x="1863" y="16191"/>
                    <a:pt x="1870" y="16191"/>
                  </a:cubicBezTo>
                  <a:cubicBezTo>
                    <a:pt x="1887" y="16191"/>
                    <a:pt x="1903" y="16182"/>
                    <a:pt x="1912" y="16173"/>
                  </a:cubicBezTo>
                  <a:lnTo>
                    <a:pt x="1912" y="16173"/>
                  </a:lnTo>
                  <a:cubicBezTo>
                    <a:pt x="1899" y="16198"/>
                    <a:pt x="1912" y="16223"/>
                    <a:pt x="1937" y="16236"/>
                  </a:cubicBezTo>
                  <a:cubicBezTo>
                    <a:pt x="2075" y="16261"/>
                    <a:pt x="2201" y="16298"/>
                    <a:pt x="2339" y="16324"/>
                  </a:cubicBezTo>
                  <a:cubicBezTo>
                    <a:pt x="2365" y="16324"/>
                    <a:pt x="2390" y="16298"/>
                    <a:pt x="2390" y="16273"/>
                  </a:cubicBezTo>
                  <a:cubicBezTo>
                    <a:pt x="2390" y="16248"/>
                    <a:pt x="2365" y="16236"/>
                    <a:pt x="2339" y="16223"/>
                  </a:cubicBezTo>
                  <a:cubicBezTo>
                    <a:pt x="2226" y="16198"/>
                    <a:pt x="2100" y="16173"/>
                    <a:pt x="1974" y="16135"/>
                  </a:cubicBezTo>
                  <a:cubicBezTo>
                    <a:pt x="1949" y="16135"/>
                    <a:pt x="1937" y="16135"/>
                    <a:pt x="1924" y="16148"/>
                  </a:cubicBezTo>
                  <a:cubicBezTo>
                    <a:pt x="1924" y="16135"/>
                    <a:pt x="1924" y="16110"/>
                    <a:pt x="1887" y="16097"/>
                  </a:cubicBezTo>
                  <a:cubicBezTo>
                    <a:pt x="1848" y="16085"/>
                    <a:pt x="1798" y="16072"/>
                    <a:pt x="1748" y="16060"/>
                  </a:cubicBezTo>
                  <a:cubicBezTo>
                    <a:pt x="1761" y="16047"/>
                    <a:pt x="1761" y="16035"/>
                    <a:pt x="1761" y="16035"/>
                  </a:cubicBezTo>
                  <a:lnTo>
                    <a:pt x="1761" y="16022"/>
                  </a:lnTo>
                  <a:lnTo>
                    <a:pt x="1848" y="16022"/>
                  </a:lnTo>
                  <a:cubicBezTo>
                    <a:pt x="1999" y="16047"/>
                    <a:pt x="2138" y="16072"/>
                    <a:pt x="2289" y="16097"/>
                  </a:cubicBezTo>
                  <a:lnTo>
                    <a:pt x="3195" y="16211"/>
                  </a:lnTo>
                  <a:cubicBezTo>
                    <a:pt x="3198" y="16212"/>
                    <a:pt x="3201" y="16212"/>
                    <a:pt x="3205" y="16212"/>
                  </a:cubicBezTo>
                  <a:cubicBezTo>
                    <a:pt x="3258" y="16212"/>
                    <a:pt x="3266" y="16122"/>
                    <a:pt x="3207" y="16110"/>
                  </a:cubicBezTo>
                  <a:cubicBezTo>
                    <a:pt x="2918" y="16072"/>
                    <a:pt x="2628" y="16047"/>
                    <a:pt x="2339" y="15997"/>
                  </a:cubicBezTo>
                  <a:cubicBezTo>
                    <a:pt x="2289" y="15997"/>
                    <a:pt x="2226" y="15985"/>
                    <a:pt x="2163" y="15972"/>
                  </a:cubicBezTo>
                  <a:cubicBezTo>
                    <a:pt x="2163" y="15972"/>
                    <a:pt x="2163" y="15959"/>
                    <a:pt x="2150" y="15946"/>
                  </a:cubicBezTo>
                  <a:cubicBezTo>
                    <a:pt x="2163" y="15946"/>
                    <a:pt x="2163" y="15946"/>
                    <a:pt x="2163" y="15934"/>
                  </a:cubicBezTo>
                  <a:cubicBezTo>
                    <a:pt x="2226" y="15934"/>
                    <a:pt x="2239" y="15846"/>
                    <a:pt x="2175" y="15834"/>
                  </a:cubicBezTo>
                  <a:lnTo>
                    <a:pt x="2113" y="15834"/>
                  </a:lnTo>
                  <a:cubicBezTo>
                    <a:pt x="2113" y="15821"/>
                    <a:pt x="2125" y="15821"/>
                    <a:pt x="2125" y="15809"/>
                  </a:cubicBezTo>
                  <a:cubicBezTo>
                    <a:pt x="2175" y="15821"/>
                    <a:pt x="2214" y="15834"/>
                    <a:pt x="2264" y="15834"/>
                  </a:cubicBezTo>
                  <a:cubicBezTo>
                    <a:pt x="2268" y="15836"/>
                    <a:pt x="2273" y="15837"/>
                    <a:pt x="2277" y="15837"/>
                  </a:cubicBezTo>
                  <a:cubicBezTo>
                    <a:pt x="2297" y="15837"/>
                    <a:pt x="2314" y="15816"/>
                    <a:pt x="2314" y="15795"/>
                  </a:cubicBezTo>
                  <a:cubicBezTo>
                    <a:pt x="2314" y="15770"/>
                    <a:pt x="2301" y="15745"/>
                    <a:pt x="2276" y="15745"/>
                  </a:cubicBezTo>
                  <a:cubicBezTo>
                    <a:pt x="2251" y="15733"/>
                    <a:pt x="2226" y="15733"/>
                    <a:pt x="2201" y="15720"/>
                  </a:cubicBezTo>
                  <a:lnTo>
                    <a:pt x="2201" y="15708"/>
                  </a:lnTo>
                  <a:cubicBezTo>
                    <a:pt x="2214" y="15708"/>
                    <a:pt x="2239" y="15708"/>
                    <a:pt x="2251" y="15720"/>
                  </a:cubicBezTo>
                  <a:lnTo>
                    <a:pt x="2276" y="15720"/>
                  </a:lnTo>
                  <a:cubicBezTo>
                    <a:pt x="2301" y="15720"/>
                    <a:pt x="2339" y="15733"/>
                    <a:pt x="2377" y="15733"/>
                  </a:cubicBezTo>
                  <a:cubicBezTo>
                    <a:pt x="2553" y="15770"/>
                    <a:pt x="2742" y="15809"/>
                    <a:pt x="2930" y="15846"/>
                  </a:cubicBezTo>
                  <a:cubicBezTo>
                    <a:pt x="2934" y="15847"/>
                    <a:pt x="2937" y="15847"/>
                    <a:pt x="2941" y="15847"/>
                  </a:cubicBezTo>
                  <a:cubicBezTo>
                    <a:pt x="2995" y="15847"/>
                    <a:pt x="3002" y="15757"/>
                    <a:pt x="2943" y="15745"/>
                  </a:cubicBezTo>
                  <a:lnTo>
                    <a:pt x="2528" y="15670"/>
                  </a:lnTo>
                  <a:cubicBezTo>
                    <a:pt x="2528" y="15661"/>
                    <a:pt x="2521" y="15651"/>
                    <a:pt x="2512" y="15647"/>
                  </a:cubicBezTo>
                  <a:lnTo>
                    <a:pt x="2512" y="15647"/>
                  </a:lnTo>
                  <a:cubicBezTo>
                    <a:pt x="2528" y="15643"/>
                    <a:pt x="2541" y="15625"/>
                    <a:pt x="2541" y="15607"/>
                  </a:cubicBezTo>
                  <a:cubicBezTo>
                    <a:pt x="2541" y="15594"/>
                    <a:pt x="2541" y="15582"/>
                    <a:pt x="2528" y="15569"/>
                  </a:cubicBezTo>
                  <a:lnTo>
                    <a:pt x="2528" y="15569"/>
                  </a:lnTo>
                  <a:cubicBezTo>
                    <a:pt x="2566" y="15582"/>
                    <a:pt x="2591" y="15582"/>
                    <a:pt x="2628" y="15582"/>
                  </a:cubicBezTo>
                  <a:cubicBezTo>
                    <a:pt x="2632" y="15586"/>
                    <a:pt x="2636" y="15587"/>
                    <a:pt x="2639" y="15587"/>
                  </a:cubicBezTo>
                  <a:cubicBezTo>
                    <a:pt x="2648" y="15587"/>
                    <a:pt x="2657" y="15578"/>
                    <a:pt x="2666" y="15569"/>
                  </a:cubicBezTo>
                  <a:cubicBezTo>
                    <a:pt x="2729" y="15607"/>
                    <a:pt x="2804" y="15632"/>
                    <a:pt x="2880" y="15645"/>
                  </a:cubicBezTo>
                  <a:cubicBezTo>
                    <a:pt x="2905" y="15645"/>
                    <a:pt x="2930" y="15619"/>
                    <a:pt x="2943" y="15594"/>
                  </a:cubicBezTo>
                  <a:cubicBezTo>
                    <a:pt x="2943" y="15569"/>
                    <a:pt x="2918" y="15544"/>
                    <a:pt x="2893" y="15544"/>
                  </a:cubicBezTo>
                  <a:cubicBezTo>
                    <a:pt x="2842" y="15544"/>
                    <a:pt x="2792" y="15532"/>
                    <a:pt x="2742" y="15507"/>
                  </a:cubicBezTo>
                  <a:cubicBezTo>
                    <a:pt x="2742" y="15482"/>
                    <a:pt x="2729" y="15469"/>
                    <a:pt x="2704" y="15469"/>
                  </a:cubicBezTo>
                  <a:cubicBezTo>
                    <a:pt x="2678" y="15456"/>
                    <a:pt x="2653" y="15456"/>
                    <a:pt x="2641" y="15443"/>
                  </a:cubicBezTo>
                  <a:cubicBezTo>
                    <a:pt x="2628" y="15443"/>
                    <a:pt x="2628" y="15443"/>
                    <a:pt x="2616" y="15431"/>
                  </a:cubicBezTo>
                  <a:lnTo>
                    <a:pt x="2616" y="15431"/>
                  </a:lnTo>
                  <a:cubicBezTo>
                    <a:pt x="2704" y="15456"/>
                    <a:pt x="2804" y="15469"/>
                    <a:pt x="2893" y="15482"/>
                  </a:cubicBezTo>
                  <a:lnTo>
                    <a:pt x="2905" y="15482"/>
                  </a:lnTo>
                  <a:cubicBezTo>
                    <a:pt x="3181" y="15532"/>
                    <a:pt x="3446" y="15569"/>
                    <a:pt x="3723" y="15607"/>
                  </a:cubicBezTo>
                  <a:cubicBezTo>
                    <a:pt x="3726" y="15608"/>
                    <a:pt x="3730" y="15608"/>
                    <a:pt x="3733" y="15608"/>
                  </a:cubicBezTo>
                  <a:cubicBezTo>
                    <a:pt x="3786" y="15608"/>
                    <a:pt x="3795" y="15519"/>
                    <a:pt x="3735" y="15519"/>
                  </a:cubicBezTo>
                  <a:cubicBezTo>
                    <a:pt x="3496" y="15482"/>
                    <a:pt x="3270" y="15443"/>
                    <a:pt x="3031" y="15406"/>
                  </a:cubicBezTo>
                  <a:cubicBezTo>
                    <a:pt x="3044" y="15393"/>
                    <a:pt x="3056" y="15368"/>
                    <a:pt x="3056" y="15356"/>
                  </a:cubicBezTo>
                  <a:cubicBezTo>
                    <a:pt x="3181" y="15368"/>
                    <a:pt x="3295" y="15381"/>
                    <a:pt x="3421" y="15381"/>
                  </a:cubicBezTo>
                  <a:cubicBezTo>
                    <a:pt x="3424" y="15384"/>
                    <a:pt x="3428" y="15386"/>
                    <a:pt x="3432" y="15386"/>
                  </a:cubicBezTo>
                  <a:cubicBezTo>
                    <a:pt x="3440" y="15386"/>
                    <a:pt x="3450" y="15377"/>
                    <a:pt x="3458" y="15368"/>
                  </a:cubicBezTo>
                  <a:cubicBezTo>
                    <a:pt x="3458" y="15381"/>
                    <a:pt x="3458" y="15381"/>
                    <a:pt x="3471" y="15393"/>
                  </a:cubicBezTo>
                  <a:lnTo>
                    <a:pt x="3483" y="15406"/>
                  </a:lnTo>
                  <a:lnTo>
                    <a:pt x="3496" y="15406"/>
                  </a:lnTo>
                  <a:cubicBezTo>
                    <a:pt x="3496" y="15406"/>
                    <a:pt x="3502" y="15412"/>
                    <a:pt x="3509" y="15412"/>
                  </a:cubicBezTo>
                  <a:cubicBezTo>
                    <a:pt x="3513" y="15412"/>
                    <a:pt x="3517" y="15410"/>
                    <a:pt x="3521" y="15406"/>
                  </a:cubicBezTo>
                  <a:cubicBezTo>
                    <a:pt x="3534" y="15406"/>
                    <a:pt x="3547" y="15393"/>
                    <a:pt x="3547" y="15393"/>
                  </a:cubicBezTo>
                  <a:lnTo>
                    <a:pt x="3559" y="15381"/>
                  </a:lnTo>
                  <a:lnTo>
                    <a:pt x="3559" y="15368"/>
                  </a:lnTo>
                  <a:cubicBezTo>
                    <a:pt x="3572" y="15356"/>
                    <a:pt x="3572" y="15356"/>
                    <a:pt x="3559" y="15343"/>
                  </a:cubicBezTo>
                  <a:lnTo>
                    <a:pt x="3559" y="15331"/>
                  </a:lnTo>
                  <a:cubicBezTo>
                    <a:pt x="3559" y="15318"/>
                    <a:pt x="3547" y="15318"/>
                    <a:pt x="3547" y="15318"/>
                  </a:cubicBezTo>
                  <a:lnTo>
                    <a:pt x="3534" y="15306"/>
                  </a:lnTo>
                  <a:lnTo>
                    <a:pt x="3496" y="15306"/>
                  </a:lnTo>
                  <a:cubicBezTo>
                    <a:pt x="3483" y="15318"/>
                    <a:pt x="3483" y="15318"/>
                    <a:pt x="3471" y="15318"/>
                  </a:cubicBezTo>
                  <a:lnTo>
                    <a:pt x="3471" y="15331"/>
                  </a:lnTo>
                  <a:cubicBezTo>
                    <a:pt x="3471" y="15306"/>
                    <a:pt x="3458" y="15292"/>
                    <a:pt x="3433" y="15292"/>
                  </a:cubicBezTo>
                  <a:cubicBezTo>
                    <a:pt x="3332" y="15280"/>
                    <a:pt x="3220" y="15267"/>
                    <a:pt x="3119" y="15255"/>
                  </a:cubicBezTo>
                  <a:cubicBezTo>
                    <a:pt x="3119" y="15242"/>
                    <a:pt x="3106" y="15217"/>
                    <a:pt x="3081" y="15217"/>
                  </a:cubicBezTo>
                  <a:cubicBezTo>
                    <a:pt x="3056" y="15217"/>
                    <a:pt x="3031" y="15205"/>
                    <a:pt x="3005" y="15205"/>
                  </a:cubicBezTo>
                  <a:cubicBezTo>
                    <a:pt x="3005" y="15192"/>
                    <a:pt x="2993" y="15180"/>
                    <a:pt x="2993" y="15180"/>
                  </a:cubicBezTo>
                  <a:lnTo>
                    <a:pt x="2993" y="15180"/>
                  </a:lnTo>
                  <a:cubicBezTo>
                    <a:pt x="3156" y="15205"/>
                    <a:pt x="3320" y="15230"/>
                    <a:pt x="3496" y="15255"/>
                  </a:cubicBezTo>
                  <a:cubicBezTo>
                    <a:pt x="3499" y="15256"/>
                    <a:pt x="3502" y="15256"/>
                    <a:pt x="3504" y="15256"/>
                  </a:cubicBezTo>
                  <a:cubicBezTo>
                    <a:pt x="3548" y="15256"/>
                    <a:pt x="3555" y="15166"/>
                    <a:pt x="3496" y="15155"/>
                  </a:cubicBezTo>
                  <a:cubicBezTo>
                    <a:pt x="3446" y="15155"/>
                    <a:pt x="3396" y="15142"/>
                    <a:pt x="3345" y="15142"/>
                  </a:cubicBezTo>
                  <a:cubicBezTo>
                    <a:pt x="3371" y="15116"/>
                    <a:pt x="3371" y="15079"/>
                    <a:pt x="3345" y="15066"/>
                  </a:cubicBezTo>
                  <a:cubicBezTo>
                    <a:pt x="3371" y="15041"/>
                    <a:pt x="3358" y="15004"/>
                    <a:pt x="3332" y="14991"/>
                  </a:cubicBezTo>
                  <a:cubicBezTo>
                    <a:pt x="3332" y="14979"/>
                    <a:pt x="3332" y="14979"/>
                    <a:pt x="3345" y="14966"/>
                  </a:cubicBezTo>
                  <a:cubicBezTo>
                    <a:pt x="3345" y="14966"/>
                    <a:pt x="3345" y="14958"/>
                    <a:pt x="3339" y="14955"/>
                  </a:cubicBezTo>
                  <a:lnTo>
                    <a:pt x="3339" y="14955"/>
                  </a:lnTo>
                  <a:cubicBezTo>
                    <a:pt x="3689" y="15030"/>
                    <a:pt x="4052" y="15092"/>
                    <a:pt x="4402" y="15142"/>
                  </a:cubicBezTo>
                  <a:cubicBezTo>
                    <a:pt x="4406" y="15142"/>
                    <a:pt x="4409" y="15143"/>
                    <a:pt x="4413" y="15143"/>
                  </a:cubicBezTo>
                  <a:cubicBezTo>
                    <a:pt x="4465" y="15143"/>
                    <a:pt x="4473" y="15054"/>
                    <a:pt x="4414" y="15054"/>
                  </a:cubicBezTo>
                  <a:cubicBezTo>
                    <a:pt x="4175" y="15016"/>
                    <a:pt x="3924" y="14979"/>
                    <a:pt x="3684" y="14928"/>
                  </a:cubicBezTo>
                  <a:cubicBezTo>
                    <a:pt x="3698" y="14915"/>
                    <a:pt x="3698" y="14903"/>
                    <a:pt x="3698" y="14890"/>
                  </a:cubicBezTo>
                  <a:cubicBezTo>
                    <a:pt x="3823" y="14903"/>
                    <a:pt x="3936" y="14915"/>
                    <a:pt x="4062" y="14928"/>
                  </a:cubicBezTo>
                  <a:cubicBezTo>
                    <a:pt x="4065" y="14929"/>
                    <a:pt x="4069" y="14929"/>
                    <a:pt x="4072" y="14929"/>
                  </a:cubicBezTo>
                  <a:cubicBezTo>
                    <a:pt x="4125" y="14929"/>
                    <a:pt x="4122" y="14840"/>
                    <a:pt x="4062" y="14840"/>
                  </a:cubicBezTo>
                  <a:cubicBezTo>
                    <a:pt x="3961" y="14828"/>
                    <a:pt x="3848" y="14815"/>
                    <a:pt x="3735" y="14803"/>
                  </a:cubicBezTo>
                  <a:cubicBezTo>
                    <a:pt x="3735" y="14790"/>
                    <a:pt x="3735" y="14766"/>
                    <a:pt x="3724" y="14764"/>
                  </a:cubicBezTo>
                  <a:lnTo>
                    <a:pt x="3724" y="14764"/>
                  </a:lnTo>
                  <a:lnTo>
                    <a:pt x="4213" y="14803"/>
                  </a:lnTo>
                  <a:cubicBezTo>
                    <a:pt x="4216" y="14803"/>
                    <a:pt x="4220" y="14804"/>
                    <a:pt x="4223" y="14804"/>
                  </a:cubicBezTo>
                  <a:cubicBezTo>
                    <a:pt x="4277" y="14804"/>
                    <a:pt x="4285" y="14713"/>
                    <a:pt x="4226" y="14702"/>
                  </a:cubicBezTo>
                  <a:lnTo>
                    <a:pt x="3773" y="14664"/>
                  </a:lnTo>
                  <a:cubicBezTo>
                    <a:pt x="3773" y="14652"/>
                    <a:pt x="3773" y="14652"/>
                    <a:pt x="3760" y="14639"/>
                  </a:cubicBezTo>
                  <a:lnTo>
                    <a:pt x="3760" y="14639"/>
                  </a:lnTo>
                  <a:cubicBezTo>
                    <a:pt x="3785" y="14652"/>
                    <a:pt x="3810" y="14652"/>
                    <a:pt x="3823" y="14664"/>
                  </a:cubicBezTo>
                  <a:cubicBezTo>
                    <a:pt x="3848" y="14664"/>
                    <a:pt x="3874" y="14664"/>
                    <a:pt x="3886" y="14639"/>
                  </a:cubicBezTo>
                  <a:lnTo>
                    <a:pt x="3886" y="14613"/>
                  </a:lnTo>
                  <a:cubicBezTo>
                    <a:pt x="3924" y="14613"/>
                    <a:pt x="3949" y="14626"/>
                    <a:pt x="3986" y="14626"/>
                  </a:cubicBezTo>
                  <a:cubicBezTo>
                    <a:pt x="4050" y="14626"/>
                    <a:pt x="4062" y="14526"/>
                    <a:pt x="3999" y="14526"/>
                  </a:cubicBezTo>
                  <a:cubicBezTo>
                    <a:pt x="3949" y="14526"/>
                    <a:pt x="3911" y="14526"/>
                    <a:pt x="3861" y="14513"/>
                  </a:cubicBezTo>
                  <a:cubicBezTo>
                    <a:pt x="3874" y="14513"/>
                    <a:pt x="3886" y="14501"/>
                    <a:pt x="3899" y="14488"/>
                  </a:cubicBezTo>
                  <a:cubicBezTo>
                    <a:pt x="3899" y="14462"/>
                    <a:pt x="3886" y="14437"/>
                    <a:pt x="3874" y="14425"/>
                  </a:cubicBezTo>
                  <a:cubicBezTo>
                    <a:pt x="3886" y="14425"/>
                    <a:pt x="3899" y="14437"/>
                    <a:pt x="3911" y="14437"/>
                  </a:cubicBezTo>
                  <a:cubicBezTo>
                    <a:pt x="3918" y="14441"/>
                    <a:pt x="3924" y="14442"/>
                    <a:pt x="3931" y="14442"/>
                  </a:cubicBezTo>
                  <a:cubicBezTo>
                    <a:pt x="3949" y="14442"/>
                    <a:pt x="3965" y="14431"/>
                    <a:pt x="3974" y="14412"/>
                  </a:cubicBezTo>
                  <a:lnTo>
                    <a:pt x="3974" y="14375"/>
                  </a:lnTo>
                  <a:cubicBezTo>
                    <a:pt x="3986" y="14375"/>
                    <a:pt x="4011" y="14375"/>
                    <a:pt x="4024" y="14387"/>
                  </a:cubicBezTo>
                  <a:cubicBezTo>
                    <a:pt x="4050" y="14387"/>
                    <a:pt x="4062" y="14375"/>
                    <a:pt x="4075" y="14350"/>
                  </a:cubicBezTo>
                  <a:cubicBezTo>
                    <a:pt x="4402" y="14437"/>
                    <a:pt x="4741" y="14488"/>
                    <a:pt x="5093" y="14526"/>
                  </a:cubicBezTo>
                  <a:cubicBezTo>
                    <a:pt x="5156" y="14526"/>
                    <a:pt x="5168" y="14425"/>
                    <a:pt x="5106" y="14425"/>
                  </a:cubicBezTo>
                  <a:cubicBezTo>
                    <a:pt x="4967" y="14412"/>
                    <a:pt x="4829" y="14400"/>
                    <a:pt x="4690" y="14375"/>
                  </a:cubicBezTo>
                  <a:cubicBezTo>
                    <a:pt x="4716" y="14350"/>
                    <a:pt x="4704" y="14300"/>
                    <a:pt x="4653" y="14300"/>
                  </a:cubicBezTo>
                  <a:cubicBezTo>
                    <a:pt x="4615" y="14300"/>
                    <a:pt x="4578" y="14286"/>
                    <a:pt x="4528" y="14286"/>
                  </a:cubicBezTo>
                  <a:cubicBezTo>
                    <a:pt x="4528" y="14274"/>
                    <a:pt x="4528" y="14261"/>
                    <a:pt x="4514" y="14249"/>
                  </a:cubicBezTo>
                  <a:lnTo>
                    <a:pt x="4514" y="14249"/>
                  </a:lnTo>
                  <a:cubicBezTo>
                    <a:pt x="4628" y="14274"/>
                    <a:pt x="4729" y="14286"/>
                    <a:pt x="4841" y="14300"/>
                  </a:cubicBezTo>
                  <a:cubicBezTo>
                    <a:pt x="4905" y="14300"/>
                    <a:pt x="4917" y="14211"/>
                    <a:pt x="4854" y="14199"/>
                  </a:cubicBezTo>
                  <a:cubicBezTo>
                    <a:pt x="4716" y="14186"/>
                    <a:pt x="4578" y="14174"/>
                    <a:pt x="4452" y="14123"/>
                  </a:cubicBezTo>
                  <a:lnTo>
                    <a:pt x="4452" y="14123"/>
                  </a:lnTo>
                  <a:cubicBezTo>
                    <a:pt x="4489" y="14136"/>
                    <a:pt x="4528" y="14149"/>
                    <a:pt x="4578" y="14161"/>
                  </a:cubicBezTo>
                  <a:cubicBezTo>
                    <a:pt x="4603" y="14161"/>
                    <a:pt x="4628" y="14136"/>
                    <a:pt x="4628" y="14110"/>
                  </a:cubicBezTo>
                  <a:lnTo>
                    <a:pt x="4628" y="14085"/>
                  </a:lnTo>
                  <a:cubicBezTo>
                    <a:pt x="4640" y="14085"/>
                    <a:pt x="4640" y="14073"/>
                    <a:pt x="4653" y="14048"/>
                  </a:cubicBezTo>
                  <a:lnTo>
                    <a:pt x="4640" y="14035"/>
                  </a:lnTo>
                  <a:cubicBezTo>
                    <a:pt x="4665" y="14035"/>
                    <a:pt x="4678" y="14035"/>
                    <a:pt x="4704" y="14048"/>
                  </a:cubicBezTo>
                  <a:cubicBezTo>
                    <a:pt x="4892" y="14085"/>
                    <a:pt x="5093" y="14123"/>
                    <a:pt x="5294" y="14161"/>
                  </a:cubicBezTo>
                  <a:cubicBezTo>
                    <a:pt x="5298" y="14162"/>
                    <a:pt x="5303" y="14162"/>
                    <a:pt x="5306" y="14162"/>
                  </a:cubicBezTo>
                  <a:cubicBezTo>
                    <a:pt x="5359" y="14162"/>
                    <a:pt x="5365" y="14084"/>
                    <a:pt x="5307" y="14073"/>
                  </a:cubicBezTo>
                  <a:cubicBezTo>
                    <a:pt x="5118" y="14035"/>
                    <a:pt x="4942" y="13998"/>
                    <a:pt x="4766" y="13959"/>
                  </a:cubicBezTo>
                  <a:cubicBezTo>
                    <a:pt x="4779" y="13947"/>
                    <a:pt x="4779" y="13947"/>
                    <a:pt x="4779" y="13934"/>
                  </a:cubicBezTo>
                  <a:cubicBezTo>
                    <a:pt x="4791" y="13934"/>
                    <a:pt x="4804" y="13922"/>
                    <a:pt x="4804" y="13909"/>
                  </a:cubicBezTo>
                  <a:cubicBezTo>
                    <a:pt x="4905" y="13922"/>
                    <a:pt x="4992" y="13922"/>
                    <a:pt x="5093" y="13934"/>
                  </a:cubicBezTo>
                  <a:cubicBezTo>
                    <a:pt x="5156" y="13934"/>
                    <a:pt x="5156" y="13847"/>
                    <a:pt x="5093" y="13834"/>
                  </a:cubicBezTo>
                  <a:cubicBezTo>
                    <a:pt x="5106" y="13822"/>
                    <a:pt x="5106" y="13809"/>
                    <a:pt x="5093" y="13797"/>
                  </a:cubicBezTo>
                  <a:lnTo>
                    <a:pt x="5093" y="13797"/>
                  </a:lnTo>
                  <a:cubicBezTo>
                    <a:pt x="5344" y="13847"/>
                    <a:pt x="5584" y="13897"/>
                    <a:pt x="5822" y="13947"/>
                  </a:cubicBezTo>
                  <a:cubicBezTo>
                    <a:pt x="5826" y="13948"/>
                    <a:pt x="5829" y="13948"/>
                    <a:pt x="5832" y="13948"/>
                  </a:cubicBezTo>
                  <a:cubicBezTo>
                    <a:pt x="5887" y="13948"/>
                    <a:pt x="5894" y="13858"/>
                    <a:pt x="5835" y="13847"/>
                  </a:cubicBezTo>
                  <a:cubicBezTo>
                    <a:pt x="5609" y="13797"/>
                    <a:pt x="5383" y="13746"/>
                    <a:pt x="5156" y="13708"/>
                  </a:cubicBezTo>
                  <a:cubicBezTo>
                    <a:pt x="5168" y="13696"/>
                    <a:pt x="5181" y="13671"/>
                    <a:pt x="5181" y="13658"/>
                  </a:cubicBezTo>
                  <a:cubicBezTo>
                    <a:pt x="5186" y="13660"/>
                    <a:pt x="5191" y="13661"/>
                    <a:pt x="5196" y="13661"/>
                  </a:cubicBezTo>
                  <a:cubicBezTo>
                    <a:pt x="5216" y="13661"/>
                    <a:pt x="5234" y="13641"/>
                    <a:pt x="5244" y="13620"/>
                  </a:cubicBezTo>
                  <a:cubicBezTo>
                    <a:pt x="5244" y="13595"/>
                    <a:pt x="5232" y="13582"/>
                    <a:pt x="5219" y="13582"/>
                  </a:cubicBezTo>
                  <a:cubicBezTo>
                    <a:pt x="5244" y="13570"/>
                    <a:pt x="5257" y="13557"/>
                    <a:pt x="5257" y="13545"/>
                  </a:cubicBezTo>
                  <a:cubicBezTo>
                    <a:pt x="5332" y="13557"/>
                    <a:pt x="5408" y="13570"/>
                    <a:pt x="5495" y="13595"/>
                  </a:cubicBezTo>
                  <a:cubicBezTo>
                    <a:pt x="5499" y="13596"/>
                    <a:pt x="5502" y="13596"/>
                    <a:pt x="5505" y="13596"/>
                  </a:cubicBezTo>
                  <a:cubicBezTo>
                    <a:pt x="5558" y="13596"/>
                    <a:pt x="5555" y="13506"/>
                    <a:pt x="5495" y="13495"/>
                  </a:cubicBezTo>
                  <a:cubicBezTo>
                    <a:pt x="5495" y="13495"/>
                    <a:pt x="5483" y="13482"/>
                    <a:pt x="5470" y="13482"/>
                  </a:cubicBezTo>
                  <a:cubicBezTo>
                    <a:pt x="5483" y="13456"/>
                    <a:pt x="5483" y="13431"/>
                    <a:pt x="5445" y="13419"/>
                  </a:cubicBezTo>
                  <a:cubicBezTo>
                    <a:pt x="5426" y="13410"/>
                    <a:pt x="5401" y="13401"/>
                    <a:pt x="5374" y="13391"/>
                  </a:cubicBezTo>
                  <a:lnTo>
                    <a:pt x="5374" y="13391"/>
                  </a:lnTo>
                  <a:cubicBezTo>
                    <a:pt x="5389" y="13394"/>
                    <a:pt x="5405" y="13394"/>
                    <a:pt x="5420" y="13394"/>
                  </a:cubicBezTo>
                  <a:cubicBezTo>
                    <a:pt x="5427" y="13396"/>
                    <a:pt x="5433" y="13397"/>
                    <a:pt x="5439" y="13397"/>
                  </a:cubicBezTo>
                  <a:cubicBezTo>
                    <a:pt x="5466" y="13397"/>
                    <a:pt x="5483" y="13377"/>
                    <a:pt x="5483" y="13356"/>
                  </a:cubicBezTo>
                  <a:lnTo>
                    <a:pt x="5483" y="13344"/>
                  </a:lnTo>
                  <a:lnTo>
                    <a:pt x="5508" y="13344"/>
                  </a:lnTo>
                  <a:cubicBezTo>
                    <a:pt x="5747" y="13369"/>
                    <a:pt x="5998" y="13406"/>
                    <a:pt x="6250" y="13444"/>
                  </a:cubicBezTo>
                  <a:cubicBezTo>
                    <a:pt x="6253" y="13445"/>
                    <a:pt x="6257" y="13445"/>
                    <a:pt x="6260" y="13445"/>
                  </a:cubicBezTo>
                  <a:cubicBezTo>
                    <a:pt x="6314" y="13445"/>
                    <a:pt x="6322" y="13356"/>
                    <a:pt x="6263" y="13356"/>
                  </a:cubicBezTo>
                  <a:cubicBezTo>
                    <a:pt x="6087" y="13331"/>
                    <a:pt x="5911" y="13294"/>
                    <a:pt x="5735" y="13268"/>
                  </a:cubicBezTo>
                  <a:lnTo>
                    <a:pt x="5785" y="13268"/>
                  </a:lnTo>
                  <a:cubicBezTo>
                    <a:pt x="5810" y="13255"/>
                    <a:pt x="5835" y="13230"/>
                    <a:pt x="5822" y="13205"/>
                  </a:cubicBezTo>
                  <a:cubicBezTo>
                    <a:pt x="5822" y="13180"/>
                    <a:pt x="5797" y="13168"/>
                    <a:pt x="5772" y="13168"/>
                  </a:cubicBezTo>
                  <a:lnTo>
                    <a:pt x="5760" y="13168"/>
                  </a:lnTo>
                  <a:cubicBezTo>
                    <a:pt x="5760" y="13155"/>
                    <a:pt x="5747" y="13143"/>
                    <a:pt x="5735" y="13130"/>
                  </a:cubicBezTo>
                  <a:cubicBezTo>
                    <a:pt x="5747" y="13130"/>
                    <a:pt x="5772" y="13117"/>
                    <a:pt x="5772" y="13092"/>
                  </a:cubicBezTo>
                  <a:cubicBezTo>
                    <a:pt x="5772" y="13079"/>
                    <a:pt x="5760" y="13067"/>
                    <a:pt x="5760" y="13067"/>
                  </a:cubicBezTo>
                  <a:cubicBezTo>
                    <a:pt x="5822" y="13067"/>
                    <a:pt x="5886" y="13079"/>
                    <a:pt x="5936" y="13092"/>
                  </a:cubicBezTo>
                  <a:cubicBezTo>
                    <a:pt x="5986" y="13092"/>
                    <a:pt x="6011" y="13042"/>
                    <a:pt x="5986" y="13004"/>
                  </a:cubicBezTo>
                  <a:lnTo>
                    <a:pt x="5986" y="13004"/>
                  </a:lnTo>
                  <a:cubicBezTo>
                    <a:pt x="5991" y="13006"/>
                    <a:pt x="5996" y="13007"/>
                    <a:pt x="6001" y="13007"/>
                  </a:cubicBezTo>
                  <a:cubicBezTo>
                    <a:pt x="6024" y="13007"/>
                    <a:pt x="6049" y="12987"/>
                    <a:pt x="6049" y="12967"/>
                  </a:cubicBezTo>
                  <a:cubicBezTo>
                    <a:pt x="6049" y="12941"/>
                    <a:pt x="6023" y="12916"/>
                    <a:pt x="5998" y="12916"/>
                  </a:cubicBezTo>
                  <a:cubicBezTo>
                    <a:pt x="5948" y="12903"/>
                    <a:pt x="5898" y="12891"/>
                    <a:pt x="5847" y="12866"/>
                  </a:cubicBezTo>
                  <a:cubicBezTo>
                    <a:pt x="5898" y="12866"/>
                    <a:pt x="5948" y="12878"/>
                    <a:pt x="5998" y="12878"/>
                  </a:cubicBezTo>
                  <a:cubicBezTo>
                    <a:pt x="6011" y="12878"/>
                    <a:pt x="6023" y="12878"/>
                    <a:pt x="6037" y="12866"/>
                  </a:cubicBezTo>
                  <a:cubicBezTo>
                    <a:pt x="6275" y="12916"/>
                    <a:pt x="6526" y="12953"/>
                    <a:pt x="6778" y="12992"/>
                  </a:cubicBezTo>
                  <a:cubicBezTo>
                    <a:pt x="6782" y="12992"/>
                    <a:pt x="6785" y="12993"/>
                    <a:pt x="6788" y="12993"/>
                  </a:cubicBezTo>
                  <a:cubicBezTo>
                    <a:pt x="6842" y="12993"/>
                    <a:pt x="6850" y="12902"/>
                    <a:pt x="6791" y="12891"/>
                  </a:cubicBezTo>
                  <a:cubicBezTo>
                    <a:pt x="6627" y="12878"/>
                    <a:pt x="6476" y="12853"/>
                    <a:pt x="6313" y="12816"/>
                  </a:cubicBezTo>
                  <a:lnTo>
                    <a:pt x="6313" y="12790"/>
                  </a:lnTo>
                  <a:cubicBezTo>
                    <a:pt x="6325" y="12790"/>
                    <a:pt x="6325" y="12777"/>
                    <a:pt x="6325" y="12765"/>
                  </a:cubicBezTo>
                  <a:lnTo>
                    <a:pt x="6325" y="12740"/>
                  </a:lnTo>
                  <a:cubicBezTo>
                    <a:pt x="6350" y="12752"/>
                    <a:pt x="6389" y="12752"/>
                    <a:pt x="6414" y="12752"/>
                  </a:cubicBezTo>
                  <a:cubicBezTo>
                    <a:pt x="6451" y="12752"/>
                    <a:pt x="6476" y="12715"/>
                    <a:pt x="6464" y="12690"/>
                  </a:cubicBezTo>
                  <a:lnTo>
                    <a:pt x="6464" y="12677"/>
                  </a:lnTo>
                  <a:cubicBezTo>
                    <a:pt x="6526" y="12677"/>
                    <a:pt x="6602" y="12690"/>
                    <a:pt x="6665" y="12690"/>
                  </a:cubicBezTo>
                  <a:cubicBezTo>
                    <a:pt x="6669" y="12691"/>
                    <a:pt x="6672" y="12691"/>
                    <a:pt x="6675" y="12691"/>
                  </a:cubicBezTo>
                  <a:cubicBezTo>
                    <a:pt x="6729" y="12691"/>
                    <a:pt x="6737" y="12601"/>
                    <a:pt x="6677" y="12601"/>
                  </a:cubicBezTo>
                  <a:cubicBezTo>
                    <a:pt x="6652" y="12601"/>
                    <a:pt x="6627" y="12589"/>
                    <a:pt x="6602" y="12589"/>
                  </a:cubicBezTo>
                  <a:cubicBezTo>
                    <a:pt x="6615" y="12589"/>
                    <a:pt x="6627" y="12576"/>
                    <a:pt x="6640" y="12564"/>
                  </a:cubicBezTo>
                  <a:cubicBezTo>
                    <a:pt x="6640" y="12553"/>
                    <a:pt x="6640" y="12522"/>
                    <a:pt x="6631" y="12506"/>
                  </a:cubicBezTo>
                  <a:lnTo>
                    <a:pt x="6631" y="12506"/>
                  </a:lnTo>
                  <a:cubicBezTo>
                    <a:pt x="6821" y="12543"/>
                    <a:pt x="7001" y="12578"/>
                    <a:pt x="7180" y="12614"/>
                  </a:cubicBezTo>
                  <a:cubicBezTo>
                    <a:pt x="7184" y="12615"/>
                    <a:pt x="7188" y="12616"/>
                    <a:pt x="7192" y="12616"/>
                  </a:cubicBezTo>
                  <a:cubicBezTo>
                    <a:pt x="7245" y="12616"/>
                    <a:pt x="7252" y="12538"/>
                    <a:pt x="7193" y="12526"/>
                  </a:cubicBezTo>
                  <a:cubicBezTo>
                    <a:pt x="7055" y="12489"/>
                    <a:pt x="6917" y="12464"/>
                    <a:pt x="6766" y="12425"/>
                  </a:cubicBezTo>
                  <a:cubicBezTo>
                    <a:pt x="6778" y="12425"/>
                    <a:pt x="6778" y="12413"/>
                    <a:pt x="6778" y="12413"/>
                  </a:cubicBezTo>
                  <a:cubicBezTo>
                    <a:pt x="6778" y="12400"/>
                    <a:pt x="6778" y="12388"/>
                    <a:pt x="6766" y="12375"/>
                  </a:cubicBezTo>
                  <a:cubicBezTo>
                    <a:pt x="6791" y="12375"/>
                    <a:pt x="6803" y="12388"/>
                    <a:pt x="6816" y="12388"/>
                  </a:cubicBezTo>
                  <a:cubicBezTo>
                    <a:pt x="6823" y="12391"/>
                    <a:pt x="6830" y="12393"/>
                    <a:pt x="6836" y="12393"/>
                  </a:cubicBezTo>
                  <a:cubicBezTo>
                    <a:pt x="6854" y="12393"/>
                    <a:pt x="6870" y="12381"/>
                    <a:pt x="6879" y="12363"/>
                  </a:cubicBezTo>
                  <a:cubicBezTo>
                    <a:pt x="6892" y="12338"/>
                    <a:pt x="6879" y="12313"/>
                    <a:pt x="6866" y="12300"/>
                  </a:cubicBezTo>
                  <a:lnTo>
                    <a:pt x="6866" y="12300"/>
                  </a:lnTo>
                  <a:cubicBezTo>
                    <a:pt x="6954" y="12313"/>
                    <a:pt x="7029" y="12325"/>
                    <a:pt x="7118" y="12338"/>
                  </a:cubicBezTo>
                  <a:cubicBezTo>
                    <a:pt x="7180" y="12338"/>
                    <a:pt x="7193" y="12249"/>
                    <a:pt x="7130" y="12237"/>
                  </a:cubicBezTo>
                  <a:cubicBezTo>
                    <a:pt x="7105" y="12237"/>
                    <a:pt x="7080" y="12237"/>
                    <a:pt x="7055" y="12224"/>
                  </a:cubicBezTo>
                  <a:lnTo>
                    <a:pt x="7055" y="12212"/>
                  </a:lnTo>
                  <a:lnTo>
                    <a:pt x="7055" y="12187"/>
                  </a:lnTo>
                  <a:cubicBezTo>
                    <a:pt x="7068" y="12187"/>
                    <a:pt x="7080" y="12174"/>
                    <a:pt x="7080" y="12149"/>
                  </a:cubicBezTo>
                  <a:lnTo>
                    <a:pt x="7080" y="12137"/>
                  </a:lnTo>
                  <a:lnTo>
                    <a:pt x="7093" y="12137"/>
                  </a:lnTo>
                  <a:cubicBezTo>
                    <a:pt x="7155" y="12149"/>
                    <a:pt x="7219" y="12162"/>
                    <a:pt x="7294" y="12174"/>
                  </a:cubicBezTo>
                  <a:cubicBezTo>
                    <a:pt x="7319" y="12174"/>
                    <a:pt x="7344" y="12149"/>
                    <a:pt x="7344" y="12124"/>
                  </a:cubicBezTo>
                  <a:cubicBezTo>
                    <a:pt x="7344" y="12098"/>
                    <a:pt x="7319" y="12086"/>
                    <a:pt x="7294" y="12073"/>
                  </a:cubicBezTo>
                  <a:cubicBezTo>
                    <a:pt x="7269" y="12073"/>
                    <a:pt x="7231" y="12061"/>
                    <a:pt x="7193" y="12048"/>
                  </a:cubicBezTo>
                  <a:cubicBezTo>
                    <a:pt x="7193" y="12048"/>
                    <a:pt x="7206" y="12036"/>
                    <a:pt x="7206" y="12023"/>
                  </a:cubicBezTo>
                  <a:cubicBezTo>
                    <a:pt x="7206" y="11998"/>
                    <a:pt x="7180" y="11986"/>
                    <a:pt x="7155" y="11973"/>
                  </a:cubicBezTo>
                  <a:cubicBezTo>
                    <a:pt x="7180" y="11973"/>
                    <a:pt x="7219" y="11986"/>
                    <a:pt x="7244" y="11986"/>
                  </a:cubicBezTo>
                  <a:cubicBezTo>
                    <a:pt x="7269" y="11986"/>
                    <a:pt x="7281" y="11973"/>
                    <a:pt x="7294" y="11947"/>
                  </a:cubicBezTo>
                  <a:cubicBezTo>
                    <a:pt x="7482" y="11986"/>
                    <a:pt x="7671" y="12023"/>
                    <a:pt x="7859" y="12086"/>
                  </a:cubicBezTo>
                  <a:cubicBezTo>
                    <a:pt x="7863" y="12087"/>
                    <a:pt x="7867" y="12087"/>
                    <a:pt x="7871" y="12087"/>
                  </a:cubicBezTo>
                  <a:cubicBezTo>
                    <a:pt x="7927" y="12087"/>
                    <a:pt x="7956" y="12009"/>
                    <a:pt x="7898" y="11986"/>
                  </a:cubicBezTo>
                  <a:lnTo>
                    <a:pt x="7445" y="11872"/>
                  </a:lnTo>
                  <a:lnTo>
                    <a:pt x="7445" y="11860"/>
                  </a:lnTo>
                  <a:cubicBezTo>
                    <a:pt x="7445" y="11847"/>
                    <a:pt x="7445" y="11835"/>
                    <a:pt x="7432" y="11822"/>
                  </a:cubicBezTo>
                  <a:lnTo>
                    <a:pt x="7457" y="11822"/>
                  </a:lnTo>
                  <a:cubicBezTo>
                    <a:pt x="7462" y="11824"/>
                    <a:pt x="7467" y="11825"/>
                    <a:pt x="7472" y="11825"/>
                  </a:cubicBezTo>
                  <a:cubicBezTo>
                    <a:pt x="7495" y="11825"/>
                    <a:pt x="7520" y="11805"/>
                    <a:pt x="7520" y="11784"/>
                  </a:cubicBezTo>
                  <a:cubicBezTo>
                    <a:pt x="7520" y="11771"/>
                    <a:pt x="7520" y="11759"/>
                    <a:pt x="7507" y="11759"/>
                  </a:cubicBezTo>
                  <a:cubicBezTo>
                    <a:pt x="7532" y="11759"/>
                    <a:pt x="7558" y="11771"/>
                    <a:pt x="7596" y="11771"/>
                  </a:cubicBezTo>
                  <a:cubicBezTo>
                    <a:pt x="7621" y="11771"/>
                    <a:pt x="7646" y="11746"/>
                    <a:pt x="7646" y="11721"/>
                  </a:cubicBezTo>
                  <a:cubicBezTo>
                    <a:pt x="7646" y="11721"/>
                    <a:pt x="7646" y="11709"/>
                    <a:pt x="7633" y="11696"/>
                  </a:cubicBezTo>
                  <a:cubicBezTo>
                    <a:pt x="7646" y="11696"/>
                    <a:pt x="7658" y="11684"/>
                    <a:pt x="7658" y="11659"/>
                  </a:cubicBezTo>
                  <a:cubicBezTo>
                    <a:pt x="7671" y="11634"/>
                    <a:pt x="7646" y="11621"/>
                    <a:pt x="7621" y="11608"/>
                  </a:cubicBezTo>
                  <a:lnTo>
                    <a:pt x="7596" y="11608"/>
                  </a:lnTo>
                  <a:cubicBezTo>
                    <a:pt x="7596" y="11583"/>
                    <a:pt x="7583" y="11570"/>
                    <a:pt x="7558" y="11570"/>
                  </a:cubicBezTo>
                  <a:cubicBezTo>
                    <a:pt x="7520" y="11558"/>
                    <a:pt x="7482" y="11545"/>
                    <a:pt x="7445" y="11545"/>
                  </a:cubicBezTo>
                  <a:cubicBezTo>
                    <a:pt x="7445" y="11533"/>
                    <a:pt x="7457" y="11533"/>
                    <a:pt x="7470" y="11520"/>
                  </a:cubicBezTo>
                  <a:cubicBezTo>
                    <a:pt x="7470" y="11533"/>
                    <a:pt x="7482" y="11545"/>
                    <a:pt x="7495" y="11545"/>
                  </a:cubicBezTo>
                  <a:cubicBezTo>
                    <a:pt x="7646" y="11570"/>
                    <a:pt x="7797" y="11595"/>
                    <a:pt x="7948" y="11634"/>
                  </a:cubicBezTo>
                  <a:cubicBezTo>
                    <a:pt x="7955" y="11637"/>
                    <a:pt x="7961" y="11638"/>
                    <a:pt x="7968" y="11638"/>
                  </a:cubicBezTo>
                  <a:cubicBezTo>
                    <a:pt x="7986" y="11638"/>
                    <a:pt x="8001" y="11627"/>
                    <a:pt x="8010" y="11608"/>
                  </a:cubicBezTo>
                  <a:cubicBezTo>
                    <a:pt x="8010" y="11583"/>
                    <a:pt x="7998" y="11558"/>
                    <a:pt x="7973" y="11545"/>
                  </a:cubicBezTo>
                  <a:cubicBezTo>
                    <a:pt x="7948" y="11533"/>
                    <a:pt x="7910" y="11533"/>
                    <a:pt x="7885" y="11520"/>
                  </a:cubicBezTo>
                  <a:cubicBezTo>
                    <a:pt x="7898" y="11520"/>
                    <a:pt x="7898" y="11508"/>
                    <a:pt x="7898" y="11495"/>
                  </a:cubicBezTo>
                  <a:cubicBezTo>
                    <a:pt x="7910" y="11458"/>
                    <a:pt x="7885" y="11444"/>
                    <a:pt x="7859" y="11432"/>
                  </a:cubicBezTo>
                  <a:cubicBezTo>
                    <a:pt x="7784" y="11419"/>
                    <a:pt x="7722" y="11407"/>
                    <a:pt x="7658" y="11382"/>
                  </a:cubicBezTo>
                  <a:cubicBezTo>
                    <a:pt x="7671" y="11382"/>
                    <a:pt x="7683" y="11369"/>
                    <a:pt x="7696" y="11357"/>
                  </a:cubicBezTo>
                  <a:cubicBezTo>
                    <a:pt x="7696" y="11369"/>
                    <a:pt x="7709" y="11369"/>
                    <a:pt x="7722" y="11382"/>
                  </a:cubicBezTo>
                  <a:lnTo>
                    <a:pt x="7772" y="11382"/>
                  </a:lnTo>
                  <a:cubicBezTo>
                    <a:pt x="7784" y="11394"/>
                    <a:pt x="7809" y="11394"/>
                    <a:pt x="7822" y="11407"/>
                  </a:cubicBezTo>
                  <a:cubicBezTo>
                    <a:pt x="7834" y="11407"/>
                    <a:pt x="7859" y="11419"/>
                    <a:pt x="7873" y="11419"/>
                  </a:cubicBezTo>
                  <a:cubicBezTo>
                    <a:pt x="7885" y="11432"/>
                    <a:pt x="7885" y="11432"/>
                    <a:pt x="7898" y="11432"/>
                  </a:cubicBezTo>
                  <a:cubicBezTo>
                    <a:pt x="7898" y="11432"/>
                    <a:pt x="7898" y="11444"/>
                    <a:pt x="7910" y="11444"/>
                  </a:cubicBezTo>
                  <a:cubicBezTo>
                    <a:pt x="7920" y="11450"/>
                    <a:pt x="7933" y="11453"/>
                    <a:pt x="7945" y="11453"/>
                  </a:cubicBezTo>
                  <a:cubicBezTo>
                    <a:pt x="7962" y="11453"/>
                    <a:pt x="7978" y="11447"/>
                    <a:pt x="7985" y="11432"/>
                  </a:cubicBezTo>
                  <a:lnTo>
                    <a:pt x="7985" y="11419"/>
                  </a:lnTo>
                  <a:cubicBezTo>
                    <a:pt x="8023" y="11432"/>
                    <a:pt x="8049" y="11432"/>
                    <a:pt x="8074" y="11444"/>
                  </a:cubicBezTo>
                  <a:cubicBezTo>
                    <a:pt x="8111" y="11444"/>
                    <a:pt x="8136" y="11444"/>
                    <a:pt x="8149" y="11419"/>
                  </a:cubicBezTo>
                  <a:cubicBezTo>
                    <a:pt x="8149" y="11394"/>
                    <a:pt x="8136" y="11357"/>
                    <a:pt x="8111" y="11344"/>
                  </a:cubicBezTo>
                  <a:lnTo>
                    <a:pt x="8086" y="11344"/>
                  </a:lnTo>
                  <a:cubicBezTo>
                    <a:pt x="8099" y="11319"/>
                    <a:pt x="8086" y="11294"/>
                    <a:pt x="8061" y="11281"/>
                  </a:cubicBezTo>
                  <a:cubicBezTo>
                    <a:pt x="7998" y="11256"/>
                    <a:pt x="7935" y="11243"/>
                    <a:pt x="7859" y="11231"/>
                  </a:cubicBezTo>
                  <a:cubicBezTo>
                    <a:pt x="7885" y="11218"/>
                    <a:pt x="7898" y="11206"/>
                    <a:pt x="7910" y="11193"/>
                  </a:cubicBezTo>
                  <a:lnTo>
                    <a:pt x="7935" y="11218"/>
                  </a:lnTo>
                  <a:cubicBezTo>
                    <a:pt x="7960" y="11218"/>
                    <a:pt x="7985" y="11218"/>
                    <a:pt x="8010" y="11231"/>
                  </a:cubicBezTo>
                  <a:cubicBezTo>
                    <a:pt x="8061" y="11256"/>
                    <a:pt x="8124" y="11281"/>
                    <a:pt x="8186" y="11294"/>
                  </a:cubicBezTo>
                  <a:cubicBezTo>
                    <a:pt x="8190" y="11297"/>
                    <a:pt x="8195" y="11299"/>
                    <a:pt x="8201" y="11299"/>
                  </a:cubicBezTo>
                  <a:cubicBezTo>
                    <a:pt x="8218" y="11299"/>
                    <a:pt x="8240" y="11287"/>
                    <a:pt x="8250" y="11268"/>
                  </a:cubicBezTo>
                  <a:cubicBezTo>
                    <a:pt x="8250" y="11256"/>
                    <a:pt x="8250" y="11231"/>
                    <a:pt x="8237" y="11218"/>
                  </a:cubicBezTo>
                  <a:lnTo>
                    <a:pt x="8237" y="11218"/>
                  </a:lnTo>
                  <a:cubicBezTo>
                    <a:pt x="8287" y="11231"/>
                    <a:pt x="8325" y="11231"/>
                    <a:pt x="8376" y="11243"/>
                  </a:cubicBezTo>
                  <a:cubicBezTo>
                    <a:pt x="8382" y="11247"/>
                    <a:pt x="8389" y="11248"/>
                    <a:pt x="8396" y="11248"/>
                  </a:cubicBezTo>
                  <a:cubicBezTo>
                    <a:pt x="8413" y="11248"/>
                    <a:pt x="8429" y="11236"/>
                    <a:pt x="8438" y="11218"/>
                  </a:cubicBezTo>
                  <a:cubicBezTo>
                    <a:pt x="8451" y="11193"/>
                    <a:pt x="8438" y="11168"/>
                    <a:pt x="8413" y="11156"/>
                  </a:cubicBezTo>
                  <a:cubicBezTo>
                    <a:pt x="8300" y="11131"/>
                    <a:pt x="8186" y="11105"/>
                    <a:pt x="8061" y="11080"/>
                  </a:cubicBezTo>
                  <a:cubicBezTo>
                    <a:pt x="8086" y="11067"/>
                    <a:pt x="8099" y="11055"/>
                    <a:pt x="8111" y="11042"/>
                  </a:cubicBezTo>
                  <a:cubicBezTo>
                    <a:pt x="8124" y="11055"/>
                    <a:pt x="8136" y="11055"/>
                    <a:pt x="8149" y="11055"/>
                  </a:cubicBezTo>
                  <a:cubicBezTo>
                    <a:pt x="8161" y="11067"/>
                    <a:pt x="8186" y="11067"/>
                    <a:pt x="8212" y="11067"/>
                  </a:cubicBezTo>
                  <a:cubicBezTo>
                    <a:pt x="8212" y="11067"/>
                    <a:pt x="8225" y="11080"/>
                    <a:pt x="8237" y="11080"/>
                  </a:cubicBezTo>
                  <a:lnTo>
                    <a:pt x="8262" y="11080"/>
                  </a:lnTo>
                  <a:cubicBezTo>
                    <a:pt x="8325" y="11092"/>
                    <a:pt x="8388" y="11105"/>
                    <a:pt x="8463" y="11117"/>
                  </a:cubicBezTo>
                  <a:cubicBezTo>
                    <a:pt x="8488" y="11117"/>
                    <a:pt x="8513" y="11092"/>
                    <a:pt x="8513" y="11067"/>
                  </a:cubicBezTo>
                  <a:cubicBezTo>
                    <a:pt x="8513" y="11042"/>
                    <a:pt x="8501" y="11030"/>
                    <a:pt x="8463" y="11017"/>
                  </a:cubicBezTo>
                  <a:cubicBezTo>
                    <a:pt x="8388" y="11005"/>
                    <a:pt x="8312" y="10980"/>
                    <a:pt x="8225" y="10980"/>
                  </a:cubicBezTo>
                  <a:cubicBezTo>
                    <a:pt x="8225" y="10967"/>
                    <a:pt x="8225" y="10967"/>
                    <a:pt x="8212" y="10967"/>
                  </a:cubicBezTo>
                  <a:cubicBezTo>
                    <a:pt x="8237" y="10955"/>
                    <a:pt x="8250" y="10955"/>
                    <a:pt x="8262" y="10941"/>
                  </a:cubicBezTo>
                  <a:close/>
                  <a:moveTo>
                    <a:pt x="1999" y="19266"/>
                  </a:moveTo>
                  <a:cubicBezTo>
                    <a:pt x="1987" y="19279"/>
                    <a:pt x="1974" y="19279"/>
                    <a:pt x="1962" y="19279"/>
                  </a:cubicBezTo>
                  <a:cubicBezTo>
                    <a:pt x="1962" y="19279"/>
                    <a:pt x="1962" y="19266"/>
                    <a:pt x="1949" y="19266"/>
                  </a:cubicBezTo>
                  <a:close/>
                  <a:moveTo>
                    <a:pt x="1069" y="19342"/>
                  </a:moveTo>
                  <a:lnTo>
                    <a:pt x="1295" y="19380"/>
                  </a:lnTo>
                  <a:cubicBezTo>
                    <a:pt x="1220" y="19380"/>
                    <a:pt x="1144" y="19355"/>
                    <a:pt x="1069" y="19342"/>
                  </a:cubicBezTo>
                  <a:close/>
                  <a:moveTo>
                    <a:pt x="17463" y="0"/>
                  </a:moveTo>
                  <a:cubicBezTo>
                    <a:pt x="17209" y="0"/>
                    <a:pt x="16953" y="149"/>
                    <a:pt x="16662" y="391"/>
                  </a:cubicBezTo>
                  <a:cubicBezTo>
                    <a:pt x="16650" y="391"/>
                    <a:pt x="16650" y="391"/>
                    <a:pt x="16650" y="403"/>
                  </a:cubicBezTo>
                  <a:cubicBezTo>
                    <a:pt x="16511" y="517"/>
                    <a:pt x="16348" y="655"/>
                    <a:pt x="16184" y="806"/>
                  </a:cubicBezTo>
                  <a:cubicBezTo>
                    <a:pt x="15958" y="1020"/>
                    <a:pt x="15694" y="1246"/>
                    <a:pt x="15392" y="1498"/>
                  </a:cubicBezTo>
                  <a:cubicBezTo>
                    <a:pt x="14902" y="1900"/>
                    <a:pt x="14373" y="2340"/>
                    <a:pt x="13896" y="2793"/>
                  </a:cubicBezTo>
                  <a:cubicBezTo>
                    <a:pt x="13891" y="2791"/>
                    <a:pt x="13887" y="2790"/>
                    <a:pt x="13882" y="2790"/>
                  </a:cubicBezTo>
                  <a:cubicBezTo>
                    <a:pt x="13862" y="2790"/>
                    <a:pt x="13845" y="2810"/>
                    <a:pt x="13845" y="2831"/>
                  </a:cubicBezTo>
                  <a:cubicBezTo>
                    <a:pt x="13758" y="2918"/>
                    <a:pt x="13657" y="3007"/>
                    <a:pt x="13569" y="3095"/>
                  </a:cubicBezTo>
                  <a:cubicBezTo>
                    <a:pt x="13456" y="3208"/>
                    <a:pt x="13342" y="3309"/>
                    <a:pt x="13242" y="3409"/>
                  </a:cubicBezTo>
                  <a:lnTo>
                    <a:pt x="13216" y="3435"/>
                  </a:lnTo>
                  <a:cubicBezTo>
                    <a:pt x="12752" y="3924"/>
                    <a:pt x="12361" y="4377"/>
                    <a:pt x="12160" y="4780"/>
                  </a:cubicBezTo>
                  <a:cubicBezTo>
                    <a:pt x="12160" y="4780"/>
                    <a:pt x="12148" y="4793"/>
                    <a:pt x="12148" y="4805"/>
                  </a:cubicBezTo>
                  <a:cubicBezTo>
                    <a:pt x="12098" y="4905"/>
                    <a:pt x="12060" y="4994"/>
                    <a:pt x="12047" y="5081"/>
                  </a:cubicBezTo>
                  <a:cubicBezTo>
                    <a:pt x="11984" y="5308"/>
                    <a:pt x="11947" y="5547"/>
                    <a:pt x="11897" y="5799"/>
                  </a:cubicBezTo>
                  <a:cubicBezTo>
                    <a:pt x="11821" y="6238"/>
                    <a:pt x="11733" y="6716"/>
                    <a:pt x="11531" y="7232"/>
                  </a:cubicBezTo>
                  <a:cubicBezTo>
                    <a:pt x="11506" y="7244"/>
                    <a:pt x="11506" y="7269"/>
                    <a:pt x="11506" y="7295"/>
                  </a:cubicBezTo>
                  <a:cubicBezTo>
                    <a:pt x="11469" y="7395"/>
                    <a:pt x="11419" y="7496"/>
                    <a:pt x="11368" y="7596"/>
                  </a:cubicBezTo>
                  <a:cubicBezTo>
                    <a:pt x="11355" y="7610"/>
                    <a:pt x="11343" y="7622"/>
                    <a:pt x="11343" y="7647"/>
                  </a:cubicBezTo>
                  <a:cubicBezTo>
                    <a:pt x="11255" y="7836"/>
                    <a:pt x="11142" y="8024"/>
                    <a:pt x="11016" y="8225"/>
                  </a:cubicBezTo>
                  <a:cubicBezTo>
                    <a:pt x="10916" y="8364"/>
                    <a:pt x="10790" y="8527"/>
                    <a:pt x="10639" y="8691"/>
                  </a:cubicBezTo>
                  <a:cubicBezTo>
                    <a:pt x="10626" y="8691"/>
                    <a:pt x="10626" y="8703"/>
                    <a:pt x="10614" y="8716"/>
                  </a:cubicBezTo>
                  <a:cubicBezTo>
                    <a:pt x="10061" y="9332"/>
                    <a:pt x="9243" y="10036"/>
                    <a:pt x="8602" y="10564"/>
                  </a:cubicBezTo>
                  <a:cubicBezTo>
                    <a:pt x="8589" y="10577"/>
                    <a:pt x="8401" y="10715"/>
                    <a:pt x="8099" y="10941"/>
                  </a:cubicBezTo>
                  <a:lnTo>
                    <a:pt x="8074" y="10941"/>
                  </a:lnTo>
                  <a:cubicBezTo>
                    <a:pt x="8061" y="10955"/>
                    <a:pt x="8049" y="10955"/>
                    <a:pt x="8049" y="10967"/>
                  </a:cubicBezTo>
                  <a:lnTo>
                    <a:pt x="8049" y="10980"/>
                  </a:lnTo>
                  <a:cubicBezTo>
                    <a:pt x="7470" y="11407"/>
                    <a:pt x="6501" y="12111"/>
                    <a:pt x="5584" y="12777"/>
                  </a:cubicBezTo>
                  <a:cubicBezTo>
                    <a:pt x="5571" y="12777"/>
                    <a:pt x="5571" y="12790"/>
                    <a:pt x="5559" y="12790"/>
                  </a:cubicBezTo>
                  <a:cubicBezTo>
                    <a:pt x="5181" y="13067"/>
                    <a:pt x="4804" y="13344"/>
                    <a:pt x="4464" y="13582"/>
                  </a:cubicBezTo>
                  <a:cubicBezTo>
                    <a:pt x="4402" y="13633"/>
                    <a:pt x="4338" y="13671"/>
                    <a:pt x="4276" y="13708"/>
                  </a:cubicBezTo>
                  <a:cubicBezTo>
                    <a:pt x="4276" y="13721"/>
                    <a:pt x="4276" y="13721"/>
                    <a:pt x="4263" y="13721"/>
                  </a:cubicBezTo>
                  <a:cubicBezTo>
                    <a:pt x="4125" y="13822"/>
                    <a:pt x="3999" y="13909"/>
                    <a:pt x="3886" y="13985"/>
                  </a:cubicBezTo>
                  <a:cubicBezTo>
                    <a:pt x="3396" y="14325"/>
                    <a:pt x="2905" y="14677"/>
                    <a:pt x="2452" y="15016"/>
                  </a:cubicBezTo>
                  <a:cubicBezTo>
                    <a:pt x="2427" y="15016"/>
                    <a:pt x="2415" y="15029"/>
                    <a:pt x="2402" y="15041"/>
                  </a:cubicBezTo>
                  <a:lnTo>
                    <a:pt x="2402" y="15054"/>
                  </a:lnTo>
                  <a:cubicBezTo>
                    <a:pt x="2050" y="15318"/>
                    <a:pt x="1723" y="15582"/>
                    <a:pt x="1421" y="15846"/>
                  </a:cubicBezTo>
                  <a:lnTo>
                    <a:pt x="1421" y="15859"/>
                  </a:lnTo>
                  <a:cubicBezTo>
                    <a:pt x="893" y="16337"/>
                    <a:pt x="465" y="16801"/>
                    <a:pt x="227" y="17267"/>
                  </a:cubicBezTo>
                  <a:cubicBezTo>
                    <a:pt x="223" y="17266"/>
                    <a:pt x="218" y="17265"/>
                    <a:pt x="214" y="17265"/>
                  </a:cubicBezTo>
                  <a:cubicBezTo>
                    <a:pt x="184" y="17265"/>
                    <a:pt x="166" y="17307"/>
                    <a:pt x="189" y="17330"/>
                  </a:cubicBezTo>
                  <a:cubicBezTo>
                    <a:pt x="126" y="17455"/>
                    <a:pt x="76" y="17569"/>
                    <a:pt x="51" y="17695"/>
                  </a:cubicBezTo>
                  <a:cubicBezTo>
                    <a:pt x="38" y="17695"/>
                    <a:pt x="38" y="17707"/>
                    <a:pt x="38" y="17707"/>
                  </a:cubicBezTo>
                  <a:lnTo>
                    <a:pt x="38" y="17745"/>
                  </a:lnTo>
                  <a:cubicBezTo>
                    <a:pt x="26" y="17795"/>
                    <a:pt x="13" y="17846"/>
                    <a:pt x="13" y="17883"/>
                  </a:cubicBezTo>
                  <a:cubicBezTo>
                    <a:pt x="0" y="17971"/>
                    <a:pt x="0" y="18047"/>
                    <a:pt x="0" y="18109"/>
                  </a:cubicBezTo>
                  <a:lnTo>
                    <a:pt x="0" y="18134"/>
                  </a:lnTo>
                  <a:cubicBezTo>
                    <a:pt x="13" y="18198"/>
                    <a:pt x="13" y="18248"/>
                    <a:pt x="26" y="18298"/>
                  </a:cubicBezTo>
                  <a:lnTo>
                    <a:pt x="26" y="18324"/>
                  </a:lnTo>
                  <a:cubicBezTo>
                    <a:pt x="76" y="18550"/>
                    <a:pt x="189" y="18776"/>
                    <a:pt x="365" y="18977"/>
                  </a:cubicBezTo>
                  <a:cubicBezTo>
                    <a:pt x="666" y="19317"/>
                    <a:pt x="1006" y="19493"/>
                    <a:pt x="1409" y="19493"/>
                  </a:cubicBezTo>
                  <a:cubicBezTo>
                    <a:pt x="2314" y="19481"/>
                    <a:pt x="3358" y="18587"/>
                    <a:pt x="4301" y="17581"/>
                  </a:cubicBezTo>
                  <a:cubicBezTo>
                    <a:pt x="4313" y="17581"/>
                    <a:pt x="4326" y="17569"/>
                    <a:pt x="4326" y="17556"/>
                  </a:cubicBezTo>
                  <a:cubicBezTo>
                    <a:pt x="4351" y="17544"/>
                    <a:pt x="4364" y="17519"/>
                    <a:pt x="4377" y="17506"/>
                  </a:cubicBezTo>
                  <a:cubicBezTo>
                    <a:pt x="4389" y="17506"/>
                    <a:pt x="4402" y="17494"/>
                    <a:pt x="4414" y="17468"/>
                  </a:cubicBezTo>
                  <a:cubicBezTo>
                    <a:pt x="4452" y="17418"/>
                    <a:pt x="4502" y="17380"/>
                    <a:pt x="4540" y="17330"/>
                  </a:cubicBezTo>
                  <a:cubicBezTo>
                    <a:pt x="4553" y="17330"/>
                    <a:pt x="4553" y="17318"/>
                    <a:pt x="4565" y="17304"/>
                  </a:cubicBezTo>
                  <a:cubicBezTo>
                    <a:pt x="4628" y="17229"/>
                    <a:pt x="4690" y="17154"/>
                    <a:pt x="4766" y="17078"/>
                  </a:cubicBezTo>
                  <a:cubicBezTo>
                    <a:pt x="4779" y="17078"/>
                    <a:pt x="4779" y="17066"/>
                    <a:pt x="4791" y="17053"/>
                  </a:cubicBezTo>
                  <a:cubicBezTo>
                    <a:pt x="5017" y="16801"/>
                    <a:pt x="5232" y="16550"/>
                    <a:pt x="5445" y="16312"/>
                  </a:cubicBezTo>
                  <a:cubicBezTo>
                    <a:pt x="5458" y="16286"/>
                    <a:pt x="5483" y="16261"/>
                    <a:pt x="5495" y="16236"/>
                  </a:cubicBezTo>
                  <a:cubicBezTo>
                    <a:pt x="5508" y="16236"/>
                    <a:pt x="5508" y="16236"/>
                    <a:pt x="5520" y="16223"/>
                  </a:cubicBezTo>
                  <a:cubicBezTo>
                    <a:pt x="5520" y="16223"/>
                    <a:pt x="5520" y="16211"/>
                    <a:pt x="5534" y="16198"/>
                  </a:cubicBezTo>
                  <a:cubicBezTo>
                    <a:pt x="5609" y="16110"/>
                    <a:pt x="5696" y="16010"/>
                    <a:pt x="5772" y="15921"/>
                  </a:cubicBezTo>
                  <a:cubicBezTo>
                    <a:pt x="6074" y="15582"/>
                    <a:pt x="6501" y="15091"/>
                    <a:pt x="6967" y="14576"/>
                  </a:cubicBezTo>
                  <a:cubicBezTo>
                    <a:pt x="6967" y="14563"/>
                    <a:pt x="6979" y="14563"/>
                    <a:pt x="6992" y="14551"/>
                  </a:cubicBezTo>
                  <a:lnTo>
                    <a:pt x="6992" y="14538"/>
                  </a:lnTo>
                  <a:cubicBezTo>
                    <a:pt x="7130" y="14387"/>
                    <a:pt x="7269" y="14236"/>
                    <a:pt x="7395" y="14085"/>
                  </a:cubicBezTo>
                  <a:lnTo>
                    <a:pt x="7420" y="14060"/>
                  </a:lnTo>
                  <a:cubicBezTo>
                    <a:pt x="7532" y="13934"/>
                    <a:pt x="7658" y="13797"/>
                    <a:pt x="7772" y="13658"/>
                  </a:cubicBezTo>
                  <a:cubicBezTo>
                    <a:pt x="7784" y="13658"/>
                    <a:pt x="7809" y="13646"/>
                    <a:pt x="7822" y="13633"/>
                  </a:cubicBezTo>
                  <a:lnTo>
                    <a:pt x="7822" y="13607"/>
                  </a:lnTo>
                  <a:cubicBezTo>
                    <a:pt x="8111" y="13280"/>
                    <a:pt x="8401" y="12953"/>
                    <a:pt x="8652" y="12677"/>
                  </a:cubicBezTo>
                  <a:lnTo>
                    <a:pt x="8652" y="12665"/>
                  </a:lnTo>
                  <a:cubicBezTo>
                    <a:pt x="8664" y="12665"/>
                    <a:pt x="8664" y="12652"/>
                    <a:pt x="8677" y="12652"/>
                  </a:cubicBezTo>
                  <a:cubicBezTo>
                    <a:pt x="8689" y="12640"/>
                    <a:pt x="8702" y="12640"/>
                    <a:pt x="8702" y="12614"/>
                  </a:cubicBezTo>
                  <a:cubicBezTo>
                    <a:pt x="9205" y="12061"/>
                    <a:pt x="9558" y="11659"/>
                    <a:pt x="9583" y="11634"/>
                  </a:cubicBezTo>
                  <a:cubicBezTo>
                    <a:pt x="10790" y="10452"/>
                    <a:pt x="11570" y="9747"/>
                    <a:pt x="11947" y="9496"/>
                  </a:cubicBezTo>
                  <a:cubicBezTo>
                    <a:pt x="12613" y="9055"/>
                    <a:pt x="13418" y="8942"/>
                    <a:pt x="14248" y="8842"/>
                  </a:cubicBezTo>
                  <a:lnTo>
                    <a:pt x="14336" y="8842"/>
                  </a:lnTo>
                  <a:cubicBezTo>
                    <a:pt x="14437" y="8829"/>
                    <a:pt x="14549" y="8817"/>
                    <a:pt x="14675" y="8804"/>
                  </a:cubicBezTo>
                  <a:cubicBezTo>
                    <a:pt x="15292" y="8728"/>
                    <a:pt x="15996" y="8590"/>
                    <a:pt x="16449" y="8163"/>
                  </a:cubicBezTo>
                  <a:cubicBezTo>
                    <a:pt x="16524" y="8099"/>
                    <a:pt x="16725" y="7898"/>
                    <a:pt x="17027" y="7635"/>
                  </a:cubicBezTo>
                  <a:cubicBezTo>
                    <a:pt x="17052" y="7635"/>
                    <a:pt x="17064" y="7610"/>
                    <a:pt x="17064" y="7596"/>
                  </a:cubicBezTo>
                  <a:cubicBezTo>
                    <a:pt x="17266" y="7408"/>
                    <a:pt x="17517" y="7182"/>
                    <a:pt x="17782" y="6943"/>
                  </a:cubicBezTo>
                  <a:cubicBezTo>
                    <a:pt x="17819" y="6943"/>
                    <a:pt x="17844" y="6917"/>
                    <a:pt x="17844" y="6880"/>
                  </a:cubicBezTo>
                  <a:cubicBezTo>
                    <a:pt x="18637" y="6151"/>
                    <a:pt x="19593" y="5296"/>
                    <a:pt x="20196" y="4793"/>
                  </a:cubicBezTo>
                  <a:cubicBezTo>
                    <a:pt x="20233" y="4793"/>
                    <a:pt x="20259" y="4768"/>
                    <a:pt x="20259" y="4742"/>
                  </a:cubicBezTo>
                  <a:cubicBezTo>
                    <a:pt x="20711" y="4352"/>
                    <a:pt x="20887" y="3950"/>
                    <a:pt x="20762" y="3585"/>
                  </a:cubicBezTo>
                  <a:cubicBezTo>
                    <a:pt x="20674" y="3334"/>
                    <a:pt x="20485" y="3095"/>
                    <a:pt x="20284" y="2856"/>
                  </a:cubicBezTo>
                  <a:lnTo>
                    <a:pt x="20284" y="2843"/>
                  </a:lnTo>
                  <a:cubicBezTo>
                    <a:pt x="20183" y="2730"/>
                    <a:pt x="20083" y="2617"/>
                    <a:pt x="19982" y="2516"/>
                  </a:cubicBezTo>
                  <a:cubicBezTo>
                    <a:pt x="19869" y="2390"/>
                    <a:pt x="19756" y="2265"/>
                    <a:pt x="19655" y="2152"/>
                  </a:cubicBezTo>
                  <a:cubicBezTo>
                    <a:pt x="19303" y="1724"/>
                    <a:pt x="18926" y="1259"/>
                    <a:pt x="18486" y="730"/>
                  </a:cubicBezTo>
                  <a:cubicBezTo>
                    <a:pt x="18184" y="353"/>
                    <a:pt x="17933" y="140"/>
                    <a:pt x="17706" y="51"/>
                  </a:cubicBezTo>
                  <a:cubicBezTo>
                    <a:pt x="17631" y="26"/>
                    <a:pt x="17567" y="14"/>
                    <a:pt x="17492" y="1"/>
                  </a:cubicBezTo>
                  <a:cubicBezTo>
                    <a:pt x="17482" y="1"/>
                    <a:pt x="17472" y="0"/>
                    <a:pt x="17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3"/>
            <p:cNvSpPr/>
            <p:nvPr/>
          </p:nvSpPr>
          <p:spPr>
            <a:xfrm>
              <a:off x="6260350" y="3846900"/>
              <a:ext cx="2825" cy="2525"/>
            </a:xfrm>
            <a:custGeom>
              <a:avLst/>
              <a:gdLst/>
              <a:ahLst/>
              <a:cxnLst/>
              <a:rect l="l" t="t" r="r" b="b"/>
              <a:pathLst>
                <a:path w="113" h="101" extrusionOk="0">
                  <a:moveTo>
                    <a:pt x="62" y="0"/>
                  </a:moveTo>
                  <a:cubicBezTo>
                    <a:pt x="50" y="0"/>
                    <a:pt x="50" y="0"/>
                    <a:pt x="37" y="12"/>
                  </a:cubicBezTo>
                  <a:lnTo>
                    <a:pt x="25" y="12"/>
                  </a:lnTo>
                  <a:lnTo>
                    <a:pt x="12" y="25"/>
                  </a:lnTo>
                  <a:cubicBezTo>
                    <a:pt x="12" y="37"/>
                    <a:pt x="0" y="37"/>
                    <a:pt x="0" y="50"/>
                  </a:cubicBezTo>
                  <a:lnTo>
                    <a:pt x="0" y="63"/>
                  </a:lnTo>
                  <a:cubicBezTo>
                    <a:pt x="12" y="76"/>
                    <a:pt x="12" y="76"/>
                    <a:pt x="12" y="88"/>
                  </a:cubicBezTo>
                  <a:lnTo>
                    <a:pt x="25" y="88"/>
                  </a:lnTo>
                  <a:cubicBezTo>
                    <a:pt x="37" y="101"/>
                    <a:pt x="37" y="101"/>
                    <a:pt x="50" y="101"/>
                  </a:cubicBezTo>
                  <a:lnTo>
                    <a:pt x="75" y="101"/>
                  </a:lnTo>
                  <a:cubicBezTo>
                    <a:pt x="88" y="101"/>
                    <a:pt x="88" y="101"/>
                    <a:pt x="101" y="88"/>
                  </a:cubicBezTo>
                  <a:cubicBezTo>
                    <a:pt x="101" y="88"/>
                    <a:pt x="113" y="88"/>
                    <a:pt x="113" y="76"/>
                  </a:cubicBezTo>
                  <a:lnTo>
                    <a:pt x="113" y="63"/>
                  </a:lnTo>
                  <a:lnTo>
                    <a:pt x="113" y="50"/>
                  </a:lnTo>
                  <a:cubicBezTo>
                    <a:pt x="113" y="37"/>
                    <a:pt x="113" y="37"/>
                    <a:pt x="101" y="25"/>
                  </a:cubicBezTo>
                  <a:lnTo>
                    <a:pt x="101" y="12"/>
                  </a:lnTo>
                  <a:lnTo>
                    <a:pt x="75" y="12"/>
                  </a:lnTo>
                  <a:cubicBezTo>
                    <a:pt x="62" y="12"/>
                    <a:pt x="62" y="12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3"/>
            <p:cNvSpPr/>
            <p:nvPr/>
          </p:nvSpPr>
          <p:spPr>
            <a:xfrm>
              <a:off x="6269450" y="38519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38" y="0"/>
                  </a:moveTo>
                  <a:lnTo>
                    <a:pt x="25" y="12"/>
                  </a:lnTo>
                  <a:cubicBezTo>
                    <a:pt x="13" y="12"/>
                    <a:pt x="13" y="26"/>
                    <a:pt x="13" y="26"/>
                  </a:cubicBezTo>
                  <a:lnTo>
                    <a:pt x="13" y="38"/>
                  </a:lnTo>
                  <a:cubicBezTo>
                    <a:pt x="0" y="51"/>
                    <a:pt x="13" y="63"/>
                    <a:pt x="13" y="63"/>
                  </a:cubicBezTo>
                  <a:lnTo>
                    <a:pt x="13" y="76"/>
                  </a:lnTo>
                  <a:lnTo>
                    <a:pt x="25" y="88"/>
                  </a:lnTo>
                  <a:lnTo>
                    <a:pt x="38" y="101"/>
                  </a:lnTo>
                  <a:lnTo>
                    <a:pt x="76" y="101"/>
                  </a:lnTo>
                  <a:cubicBezTo>
                    <a:pt x="76" y="101"/>
                    <a:pt x="89" y="101"/>
                    <a:pt x="89" y="88"/>
                  </a:cubicBezTo>
                  <a:cubicBezTo>
                    <a:pt x="101" y="88"/>
                    <a:pt x="101" y="76"/>
                    <a:pt x="101" y="76"/>
                  </a:cubicBezTo>
                  <a:lnTo>
                    <a:pt x="101" y="63"/>
                  </a:lnTo>
                  <a:cubicBezTo>
                    <a:pt x="114" y="51"/>
                    <a:pt x="101" y="38"/>
                    <a:pt x="101" y="38"/>
                  </a:cubicBezTo>
                  <a:lnTo>
                    <a:pt x="101" y="26"/>
                  </a:lnTo>
                  <a:cubicBezTo>
                    <a:pt x="101" y="26"/>
                    <a:pt x="101" y="12"/>
                    <a:pt x="89" y="12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3"/>
            <p:cNvSpPr/>
            <p:nvPr/>
          </p:nvSpPr>
          <p:spPr>
            <a:xfrm>
              <a:off x="6239900" y="3885875"/>
              <a:ext cx="2525" cy="2850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38" y="0"/>
                  </a:moveTo>
                  <a:lnTo>
                    <a:pt x="13" y="26"/>
                  </a:lnTo>
                  <a:cubicBezTo>
                    <a:pt x="0" y="38"/>
                    <a:pt x="0" y="38"/>
                    <a:pt x="0" y="51"/>
                  </a:cubicBezTo>
                  <a:lnTo>
                    <a:pt x="0" y="63"/>
                  </a:lnTo>
                  <a:lnTo>
                    <a:pt x="0" y="88"/>
                  </a:lnTo>
                  <a:cubicBezTo>
                    <a:pt x="13" y="88"/>
                    <a:pt x="13" y="101"/>
                    <a:pt x="13" y="101"/>
                  </a:cubicBezTo>
                  <a:lnTo>
                    <a:pt x="25" y="101"/>
                  </a:lnTo>
                  <a:cubicBezTo>
                    <a:pt x="38" y="113"/>
                    <a:pt x="50" y="113"/>
                    <a:pt x="50" y="113"/>
                  </a:cubicBezTo>
                  <a:lnTo>
                    <a:pt x="64" y="101"/>
                  </a:lnTo>
                  <a:cubicBezTo>
                    <a:pt x="76" y="101"/>
                    <a:pt x="76" y="101"/>
                    <a:pt x="89" y="88"/>
                  </a:cubicBezTo>
                  <a:cubicBezTo>
                    <a:pt x="89" y="88"/>
                    <a:pt x="89" y="76"/>
                    <a:pt x="101" y="76"/>
                  </a:cubicBezTo>
                  <a:lnTo>
                    <a:pt x="101" y="63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cubicBezTo>
                    <a:pt x="76" y="13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3"/>
            <p:cNvSpPr/>
            <p:nvPr/>
          </p:nvSpPr>
          <p:spPr>
            <a:xfrm>
              <a:off x="6205625" y="3880525"/>
              <a:ext cx="7575" cy="3800"/>
            </a:xfrm>
            <a:custGeom>
              <a:avLst/>
              <a:gdLst/>
              <a:ahLst/>
              <a:cxnLst/>
              <a:rect l="l" t="t" r="r" b="b"/>
              <a:pathLst>
                <a:path w="303" h="152" extrusionOk="0">
                  <a:moveTo>
                    <a:pt x="38" y="0"/>
                  </a:moveTo>
                  <a:lnTo>
                    <a:pt x="13" y="25"/>
                  </a:lnTo>
                  <a:cubicBezTo>
                    <a:pt x="1" y="50"/>
                    <a:pt x="13" y="89"/>
                    <a:pt x="38" y="89"/>
                  </a:cubicBezTo>
                  <a:cubicBezTo>
                    <a:pt x="102" y="114"/>
                    <a:pt x="164" y="126"/>
                    <a:pt x="239" y="151"/>
                  </a:cubicBezTo>
                  <a:lnTo>
                    <a:pt x="265" y="151"/>
                  </a:lnTo>
                  <a:cubicBezTo>
                    <a:pt x="278" y="139"/>
                    <a:pt x="290" y="126"/>
                    <a:pt x="303" y="126"/>
                  </a:cubicBezTo>
                  <a:cubicBezTo>
                    <a:pt x="303" y="101"/>
                    <a:pt x="290" y="64"/>
                    <a:pt x="265" y="50"/>
                  </a:cubicBezTo>
                  <a:cubicBezTo>
                    <a:pt x="202" y="38"/>
                    <a:pt x="139" y="25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3"/>
            <p:cNvSpPr/>
            <p:nvPr/>
          </p:nvSpPr>
          <p:spPr>
            <a:xfrm>
              <a:off x="6194000" y="3898050"/>
              <a:ext cx="7550" cy="4000"/>
            </a:xfrm>
            <a:custGeom>
              <a:avLst/>
              <a:gdLst/>
              <a:ahLst/>
              <a:cxnLst/>
              <a:rect l="l" t="t" r="r" b="b"/>
              <a:pathLst>
                <a:path w="302" h="160" extrusionOk="0">
                  <a:moveTo>
                    <a:pt x="37" y="0"/>
                  </a:moveTo>
                  <a:cubicBezTo>
                    <a:pt x="17" y="0"/>
                    <a:pt x="0" y="21"/>
                    <a:pt x="0" y="42"/>
                  </a:cubicBezTo>
                  <a:cubicBezTo>
                    <a:pt x="0" y="79"/>
                    <a:pt x="13" y="92"/>
                    <a:pt x="38" y="104"/>
                  </a:cubicBezTo>
                  <a:lnTo>
                    <a:pt x="89" y="104"/>
                  </a:lnTo>
                  <a:cubicBezTo>
                    <a:pt x="101" y="117"/>
                    <a:pt x="114" y="117"/>
                    <a:pt x="139" y="129"/>
                  </a:cubicBezTo>
                  <a:cubicBezTo>
                    <a:pt x="164" y="129"/>
                    <a:pt x="201" y="142"/>
                    <a:pt x="240" y="154"/>
                  </a:cubicBezTo>
                  <a:cubicBezTo>
                    <a:pt x="246" y="158"/>
                    <a:pt x="253" y="159"/>
                    <a:pt x="260" y="159"/>
                  </a:cubicBezTo>
                  <a:cubicBezTo>
                    <a:pt x="277" y="159"/>
                    <a:pt x="293" y="148"/>
                    <a:pt x="302" y="129"/>
                  </a:cubicBezTo>
                  <a:cubicBezTo>
                    <a:pt x="302" y="104"/>
                    <a:pt x="302" y="79"/>
                    <a:pt x="277" y="67"/>
                  </a:cubicBezTo>
                  <a:cubicBezTo>
                    <a:pt x="201" y="42"/>
                    <a:pt x="126" y="16"/>
                    <a:pt x="50" y="3"/>
                  </a:cubicBezTo>
                  <a:cubicBezTo>
                    <a:pt x="46" y="1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3"/>
            <p:cNvSpPr/>
            <p:nvPr/>
          </p:nvSpPr>
          <p:spPr>
            <a:xfrm>
              <a:off x="6183925" y="39129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1" y="1"/>
                  </a:moveTo>
                  <a:cubicBezTo>
                    <a:pt x="51" y="1"/>
                    <a:pt x="39" y="1"/>
                    <a:pt x="39" y="13"/>
                  </a:cubicBezTo>
                  <a:lnTo>
                    <a:pt x="26" y="13"/>
                  </a:lnTo>
                  <a:lnTo>
                    <a:pt x="14" y="26"/>
                  </a:lnTo>
                  <a:lnTo>
                    <a:pt x="14" y="38"/>
                  </a:lnTo>
                  <a:cubicBezTo>
                    <a:pt x="14" y="51"/>
                    <a:pt x="1" y="51"/>
                    <a:pt x="14" y="63"/>
                  </a:cubicBezTo>
                  <a:cubicBezTo>
                    <a:pt x="14" y="76"/>
                    <a:pt x="14" y="76"/>
                    <a:pt x="26" y="76"/>
                  </a:cubicBezTo>
                  <a:lnTo>
                    <a:pt x="14" y="76"/>
                  </a:lnTo>
                  <a:lnTo>
                    <a:pt x="14" y="88"/>
                  </a:lnTo>
                  <a:cubicBezTo>
                    <a:pt x="26" y="88"/>
                    <a:pt x="26" y="88"/>
                    <a:pt x="26" y="102"/>
                  </a:cubicBezTo>
                  <a:lnTo>
                    <a:pt x="89" y="102"/>
                  </a:lnTo>
                  <a:lnTo>
                    <a:pt x="89" y="88"/>
                  </a:lnTo>
                  <a:lnTo>
                    <a:pt x="101" y="88"/>
                  </a:lnTo>
                  <a:cubicBezTo>
                    <a:pt x="101" y="76"/>
                    <a:pt x="114" y="63"/>
                    <a:pt x="114" y="63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38"/>
                  </a:lnTo>
                  <a:cubicBezTo>
                    <a:pt x="101" y="26"/>
                    <a:pt x="89" y="26"/>
                    <a:pt x="89" y="13"/>
                  </a:cubicBezTo>
                  <a:lnTo>
                    <a:pt x="89" y="13"/>
                  </a:lnTo>
                  <a:cubicBezTo>
                    <a:pt x="89" y="13"/>
                    <a:pt x="89" y="26"/>
                    <a:pt x="101" y="26"/>
                  </a:cubicBezTo>
                  <a:lnTo>
                    <a:pt x="89" y="13"/>
                  </a:lnTo>
                  <a:lnTo>
                    <a:pt x="89" y="13"/>
                  </a:lnTo>
                  <a:cubicBezTo>
                    <a:pt x="89" y="13"/>
                    <a:pt x="89" y="13"/>
                    <a:pt x="89" y="13"/>
                  </a:cubicBezTo>
                  <a:lnTo>
                    <a:pt x="76" y="13"/>
                  </a:lnTo>
                  <a:cubicBezTo>
                    <a:pt x="76" y="1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3"/>
            <p:cNvSpPr/>
            <p:nvPr/>
          </p:nvSpPr>
          <p:spPr>
            <a:xfrm>
              <a:off x="6166325" y="3917625"/>
              <a:ext cx="2550" cy="2850"/>
            </a:xfrm>
            <a:custGeom>
              <a:avLst/>
              <a:gdLst/>
              <a:ahLst/>
              <a:cxnLst/>
              <a:rect l="l" t="t" r="r" b="b"/>
              <a:pathLst>
                <a:path w="102" h="114" extrusionOk="0">
                  <a:moveTo>
                    <a:pt x="64" y="0"/>
                  </a:moveTo>
                  <a:cubicBezTo>
                    <a:pt x="51" y="0"/>
                    <a:pt x="39" y="0"/>
                    <a:pt x="39" y="13"/>
                  </a:cubicBezTo>
                  <a:lnTo>
                    <a:pt x="26" y="13"/>
                  </a:lnTo>
                  <a:cubicBezTo>
                    <a:pt x="14" y="13"/>
                    <a:pt x="14" y="25"/>
                    <a:pt x="14" y="38"/>
                  </a:cubicBezTo>
                  <a:lnTo>
                    <a:pt x="1" y="38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14" y="89"/>
                  </a:lnTo>
                  <a:cubicBezTo>
                    <a:pt x="26" y="101"/>
                    <a:pt x="26" y="101"/>
                    <a:pt x="39" y="101"/>
                  </a:cubicBezTo>
                  <a:lnTo>
                    <a:pt x="51" y="114"/>
                  </a:lnTo>
                  <a:cubicBezTo>
                    <a:pt x="51" y="114"/>
                    <a:pt x="64" y="114"/>
                    <a:pt x="76" y="101"/>
                  </a:cubicBezTo>
                  <a:lnTo>
                    <a:pt x="101" y="76"/>
                  </a:lnTo>
                  <a:lnTo>
                    <a:pt x="101" y="63"/>
                  </a:lnTo>
                  <a:lnTo>
                    <a:pt x="101" y="50"/>
                  </a:lnTo>
                  <a:lnTo>
                    <a:pt x="101" y="38"/>
                  </a:lnTo>
                  <a:cubicBezTo>
                    <a:pt x="101" y="25"/>
                    <a:pt x="89" y="25"/>
                    <a:pt x="89" y="13"/>
                  </a:cubicBezTo>
                  <a:cubicBezTo>
                    <a:pt x="89" y="13"/>
                    <a:pt x="76" y="13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3"/>
            <p:cNvSpPr/>
            <p:nvPr/>
          </p:nvSpPr>
          <p:spPr>
            <a:xfrm>
              <a:off x="6144950" y="3932900"/>
              <a:ext cx="9775" cy="4225"/>
            </a:xfrm>
            <a:custGeom>
              <a:avLst/>
              <a:gdLst/>
              <a:ahLst/>
              <a:cxnLst/>
              <a:rect l="l" t="t" r="r" b="b"/>
              <a:pathLst>
                <a:path w="391" h="169" extrusionOk="0">
                  <a:moveTo>
                    <a:pt x="54" y="1"/>
                  </a:moveTo>
                  <a:cubicBezTo>
                    <a:pt x="33" y="1"/>
                    <a:pt x="14" y="13"/>
                    <a:pt x="14" y="31"/>
                  </a:cubicBezTo>
                  <a:cubicBezTo>
                    <a:pt x="0" y="56"/>
                    <a:pt x="14" y="81"/>
                    <a:pt x="39" y="93"/>
                  </a:cubicBezTo>
                  <a:cubicBezTo>
                    <a:pt x="139" y="132"/>
                    <a:pt x="240" y="157"/>
                    <a:pt x="340" y="169"/>
                  </a:cubicBezTo>
                  <a:cubicBezTo>
                    <a:pt x="366" y="169"/>
                    <a:pt x="391" y="157"/>
                    <a:pt x="391" y="132"/>
                  </a:cubicBezTo>
                  <a:cubicBezTo>
                    <a:pt x="391" y="93"/>
                    <a:pt x="378" y="81"/>
                    <a:pt x="353" y="68"/>
                  </a:cubicBezTo>
                  <a:cubicBezTo>
                    <a:pt x="252" y="56"/>
                    <a:pt x="164" y="31"/>
                    <a:pt x="76" y="6"/>
                  </a:cubicBezTo>
                  <a:cubicBezTo>
                    <a:pt x="69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3"/>
            <p:cNvSpPr/>
            <p:nvPr/>
          </p:nvSpPr>
          <p:spPr>
            <a:xfrm>
              <a:off x="6144325" y="3951900"/>
              <a:ext cx="2525" cy="2675"/>
            </a:xfrm>
            <a:custGeom>
              <a:avLst/>
              <a:gdLst/>
              <a:ahLst/>
              <a:cxnLst/>
              <a:rect l="l" t="t" r="r" b="b"/>
              <a:pathLst>
                <a:path w="101" h="107" extrusionOk="0">
                  <a:moveTo>
                    <a:pt x="51" y="0"/>
                  </a:moveTo>
                  <a:cubicBezTo>
                    <a:pt x="51" y="0"/>
                    <a:pt x="39" y="0"/>
                    <a:pt x="39" y="12"/>
                  </a:cubicBezTo>
                  <a:lnTo>
                    <a:pt x="25" y="12"/>
                  </a:lnTo>
                  <a:lnTo>
                    <a:pt x="0" y="37"/>
                  </a:lnTo>
                  <a:lnTo>
                    <a:pt x="0" y="51"/>
                  </a:lnTo>
                  <a:cubicBezTo>
                    <a:pt x="0" y="51"/>
                    <a:pt x="0" y="63"/>
                    <a:pt x="13" y="76"/>
                  </a:cubicBezTo>
                  <a:cubicBezTo>
                    <a:pt x="13" y="88"/>
                    <a:pt x="13" y="88"/>
                    <a:pt x="25" y="88"/>
                  </a:cubicBezTo>
                  <a:cubicBezTo>
                    <a:pt x="25" y="101"/>
                    <a:pt x="25" y="101"/>
                    <a:pt x="39" y="101"/>
                  </a:cubicBezTo>
                  <a:cubicBezTo>
                    <a:pt x="39" y="101"/>
                    <a:pt x="44" y="106"/>
                    <a:pt x="47" y="106"/>
                  </a:cubicBezTo>
                  <a:cubicBezTo>
                    <a:pt x="49" y="106"/>
                    <a:pt x="51" y="105"/>
                    <a:pt x="51" y="101"/>
                  </a:cubicBezTo>
                  <a:lnTo>
                    <a:pt x="89" y="101"/>
                  </a:lnTo>
                  <a:cubicBezTo>
                    <a:pt x="89" y="88"/>
                    <a:pt x="101" y="88"/>
                    <a:pt x="101" y="76"/>
                  </a:cubicBezTo>
                  <a:lnTo>
                    <a:pt x="101" y="63"/>
                  </a:lnTo>
                  <a:lnTo>
                    <a:pt x="101" y="37"/>
                  </a:lnTo>
                  <a:cubicBezTo>
                    <a:pt x="101" y="25"/>
                    <a:pt x="89" y="25"/>
                    <a:pt x="89" y="12"/>
                  </a:cubicBezTo>
                  <a:lnTo>
                    <a:pt x="76" y="12"/>
                  </a:lnTo>
                  <a:cubicBezTo>
                    <a:pt x="64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3"/>
            <p:cNvSpPr/>
            <p:nvPr/>
          </p:nvSpPr>
          <p:spPr>
            <a:xfrm>
              <a:off x="6230775" y="3891525"/>
              <a:ext cx="2850" cy="2850"/>
            </a:xfrm>
            <a:custGeom>
              <a:avLst/>
              <a:gdLst/>
              <a:ahLst/>
              <a:cxnLst/>
              <a:rect l="l" t="t" r="r" b="b"/>
              <a:pathLst>
                <a:path w="114" h="114" extrusionOk="0">
                  <a:moveTo>
                    <a:pt x="51" y="1"/>
                  </a:moveTo>
                  <a:lnTo>
                    <a:pt x="38" y="13"/>
                  </a:lnTo>
                  <a:cubicBezTo>
                    <a:pt x="26" y="13"/>
                    <a:pt x="26" y="13"/>
                    <a:pt x="13" y="26"/>
                  </a:cubicBezTo>
                  <a:lnTo>
                    <a:pt x="13" y="38"/>
                  </a:lnTo>
                  <a:cubicBezTo>
                    <a:pt x="1" y="38"/>
                    <a:pt x="1" y="51"/>
                    <a:pt x="1" y="51"/>
                  </a:cubicBezTo>
                  <a:lnTo>
                    <a:pt x="1" y="76"/>
                  </a:lnTo>
                  <a:cubicBezTo>
                    <a:pt x="1" y="76"/>
                    <a:pt x="1" y="88"/>
                    <a:pt x="13" y="88"/>
                  </a:cubicBezTo>
                  <a:cubicBezTo>
                    <a:pt x="13" y="88"/>
                    <a:pt x="13" y="101"/>
                    <a:pt x="26" y="101"/>
                  </a:cubicBezTo>
                  <a:lnTo>
                    <a:pt x="38" y="114"/>
                  </a:lnTo>
                  <a:lnTo>
                    <a:pt x="76" y="114"/>
                  </a:lnTo>
                  <a:cubicBezTo>
                    <a:pt x="76" y="101"/>
                    <a:pt x="88" y="101"/>
                    <a:pt x="88" y="88"/>
                  </a:cubicBezTo>
                  <a:lnTo>
                    <a:pt x="102" y="88"/>
                  </a:lnTo>
                  <a:lnTo>
                    <a:pt x="102" y="63"/>
                  </a:lnTo>
                  <a:cubicBezTo>
                    <a:pt x="114" y="63"/>
                    <a:pt x="114" y="51"/>
                    <a:pt x="102" y="51"/>
                  </a:cubicBezTo>
                  <a:lnTo>
                    <a:pt x="102" y="26"/>
                  </a:lnTo>
                  <a:lnTo>
                    <a:pt x="88" y="13"/>
                  </a:lnTo>
                  <a:lnTo>
                    <a:pt x="76" y="13"/>
                  </a:lnTo>
                  <a:cubicBezTo>
                    <a:pt x="63" y="1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3"/>
            <p:cNvSpPr/>
            <p:nvPr/>
          </p:nvSpPr>
          <p:spPr>
            <a:xfrm>
              <a:off x="6323525" y="3786450"/>
              <a:ext cx="19200" cy="4825"/>
            </a:xfrm>
            <a:custGeom>
              <a:avLst/>
              <a:gdLst/>
              <a:ahLst/>
              <a:cxnLst/>
              <a:rect l="l" t="t" r="r" b="b"/>
              <a:pathLst>
                <a:path w="768" h="193" extrusionOk="0">
                  <a:moveTo>
                    <a:pt x="49" y="0"/>
                  </a:moveTo>
                  <a:cubicBezTo>
                    <a:pt x="29" y="0"/>
                    <a:pt x="11" y="21"/>
                    <a:pt x="0" y="41"/>
                  </a:cubicBezTo>
                  <a:cubicBezTo>
                    <a:pt x="0" y="79"/>
                    <a:pt x="25" y="91"/>
                    <a:pt x="50" y="104"/>
                  </a:cubicBezTo>
                  <a:cubicBezTo>
                    <a:pt x="265" y="155"/>
                    <a:pt x="478" y="180"/>
                    <a:pt x="704" y="192"/>
                  </a:cubicBezTo>
                  <a:cubicBezTo>
                    <a:pt x="708" y="193"/>
                    <a:pt x="712" y="193"/>
                    <a:pt x="715" y="193"/>
                  </a:cubicBezTo>
                  <a:cubicBezTo>
                    <a:pt x="767" y="193"/>
                    <a:pt x="764" y="104"/>
                    <a:pt x="704" y="91"/>
                  </a:cubicBezTo>
                  <a:cubicBezTo>
                    <a:pt x="491" y="79"/>
                    <a:pt x="277" y="54"/>
                    <a:pt x="64" y="4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3"/>
            <p:cNvSpPr/>
            <p:nvPr/>
          </p:nvSpPr>
          <p:spPr>
            <a:xfrm>
              <a:off x="6330425" y="3794700"/>
              <a:ext cx="8200" cy="3925"/>
            </a:xfrm>
            <a:custGeom>
              <a:avLst/>
              <a:gdLst/>
              <a:ahLst/>
              <a:cxnLst/>
              <a:rect l="l" t="t" r="r" b="b"/>
              <a:pathLst>
                <a:path w="328" h="157" extrusionOk="0">
                  <a:moveTo>
                    <a:pt x="76" y="1"/>
                  </a:moveTo>
                  <a:cubicBezTo>
                    <a:pt x="51" y="1"/>
                    <a:pt x="14" y="1"/>
                    <a:pt x="14" y="26"/>
                  </a:cubicBezTo>
                  <a:cubicBezTo>
                    <a:pt x="1" y="51"/>
                    <a:pt x="14" y="88"/>
                    <a:pt x="39" y="88"/>
                  </a:cubicBezTo>
                  <a:cubicBezTo>
                    <a:pt x="114" y="113"/>
                    <a:pt x="190" y="138"/>
                    <a:pt x="265" y="152"/>
                  </a:cubicBezTo>
                  <a:cubicBezTo>
                    <a:pt x="272" y="155"/>
                    <a:pt x="279" y="156"/>
                    <a:pt x="285" y="156"/>
                  </a:cubicBezTo>
                  <a:cubicBezTo>
                    <a:pt x="303" y="156"/>
                    <a:pt x="319" y="145"/>
                    <a:pt x="328" y="126"/>
                  </a:cubicBezTo>
                  <a:cubicBezTo>
                    <a:pt x="328" y="101"/>
                    <a:pt x="328" y="76"/>
                    <a:pt x="291" y="63"/>
                  </a:cubicBezTo>
                  <a:cubicBezTo>
                    <a:pt x="227" y="38"/>
                    <a:pt x="152" y="26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3"/>
            <p:cNvSpPr/>
            <p:nvPr/>
          </p:nvSpPr>
          <p:spPr>
            <a:xfrm>
              <a:off x="6571875" y="35771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4" y="1"/>
                  </a:moveTo>
                  <a:cubicBezTo>
                    <a:pt x="64" y="1"/>
                    <a:pt x="51" y="1"/>
                    <a:pt x="39" y="13"/>
                  </a:cubicBezTo>
                  <a:cubicBezTo>
                    <a:pt x="26" y="13"/>
                    <a:pt x="26" y="13"/>
                    <a:pt x="26" y="26"/>
                  </a:cubicBezTo>
                  <a:cubicBezTo>
                    <a:pt x="14" y="26"/>
                    <a:pt x="14" y="26"/>
                    <a:pt x="14" y="38"/>
                  </a:cubicBezTo>
                  <a:cubicBezTo>
                    <a:pt x="14" y="38"/>
                    <a:pt x="1" y="51"/>
                    <a:pt x="14" y="63"/>
                  </a:cubicBezTo>
                  <a:cubicBezTo>
                    <a:pt x="1" y="63"/>
                    <a:pt x="14" y="63"/>
                    <a:pt x="14" y="76"/>
                  </a:cubicBezTo>
                  <a:lnTo>
                    <a:pt x="14" y="88"/>
                  </a:lnTo>
                  <a:cubicBezTo>
                    <a:pt x="26" y="88"/>
                    <a:pt x="26" y="101"/>
                    <a:pt x="39" y="101"/>
                  </a:cubicBezTo>
                  <a:lnTo>
                    <a:pt x="89" y="101"/>
                  </a:lnTo>
                  <a:cubicBezTo>
                    <a:pt x="89" y="101"/>
                    <a:pt x="89" y="88"/>
                    <a:pt x="101" y="88"/>
                  </a:cubicBezTo>
                  <a:cubicBezTo>
                    <a:pt x="101" y="88"/>
                    <a:pt x="101" y="76"/>
                    <a:pt x="114" y="76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76" y="13"/>
                  </a:cubicBezTo>
                  <a:cubicBezTo>
                    <a:pt x="76" y="1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3"/>
            <p:cNvSpPr/>
            <p:nvPr/>
          </p:nvSpPr>
          <p:spPr>
            <a:xfrm>
              <a:off x="6475675" y="3696625"/>
              <a:ext cx="2875" cy="3475"/>
            </a:xfrm>
            <a:custGeom>
              <a:avLst/>
              <a:gdLst/>
              <a:ahLst/>
              <a:cxnLst/>
              <a:rect l="l" t="t" r="r" b="b"/>
              <a:pathLst>
                <a:path w="115" h="139" extrusionOk="0">
                  <a:moveTo>
                    <a:pt x="39" y="0"/>
                  </a:moveTo>
                  <a:lnTo>
                    <a:pt x="26" y="12"/>
                  </a:lnTo>
                  <a:cubicBezTo>
                    <a:pt x="14" y="12"/>
                    <a:pt x="14" y="25"/>
                    <a:pt x="14" y="37"/>
                  </a:cubicBezTo>
                  <a:cubicBezTo>
                    <a:pt x="1" y="37"/>
                    <a:pt x="1" y="37"/>
                    <a:pt x="1" y="51"/>
                  </a:cubicBezTo>
                  <a:cubicBezTo>
                    <a:pt x="1" y="51"/>
                    <a:pt x="1" y="63"/>
                    <a:pt x="14" y="63"/>
                  </a:cubicBezTo>
                  <a:cubicBezTo>
                    <a:pt x="14" y="76"/>
                    <a:pt x="14" y="88"/>
                    <a:pt x="26" y="101"/>
                  </a:cubicBezTo>
                  <a:cubicBezTo>
                    <a:pt x="26" y="113"/>
                    <a:pt x="26" y="113"/>
                    <a:pt x="39" y="113"/>
                  </a:cubicBezTo>
                  <a:cubicBezTo>
                    <a:pt x="39" y="126"/>
                    <a:pt x="39" y="126"/>
                    <a:pt x="51" y="126"/>
                  </a:cubicBezTo>
                  <a:cubicBezTo>
                    <a:pt x="51" y="138"/>
                    <a:pt x="64" y="138"/>
                    <a:pt x="64" y="138"/>
                  </a:cubicBezTo>
                  <a:cubicBezTo>
                    <a:pt x="76" y="138"/>
                    <a:pt x="76" y="126"/>
                    <a:pt x="89" y="126"/>
                  </a:cubicBezTo>
                  <a:lnTo>
                    <a:pt x="101" y="126"/>
                  </a:lnTo>
                  <a:cubicBezTo>
                    <a:pt x="101" y="113"/>
                    <a:pt x="114" y="113"/>
                    <a:pt x="114" y="101"/>
                  </a:cubicBezTo>
                  <a:lnTo>
                    <a:pt x="114" y="88"/>
                  </a:lnTo>
                  <a:lnTo>
                    <a:pt x="114" y="63"/>
                  </a:lnTo>
                  <a:cubicBezTo>
                    <a:pt x="101" y="51"/>
                    <a:pt x="101" y="37"/>
                    <a:pt x="101" y="25"/>
                  </a:cubicBez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3"/>
            <p:cNvSpPr/>
            <p:nvPr/>
          </p:nvSpPr>
          <p:spPr>
            <a:xfrm>
              <a:off x="6435125" y="3703825"/>
              <a:ext cx="3175" cy="2875"/>
            </a:xfrm>
            <a:custGeom>
              <a:avLst/>
              <a:gdLst/>
              <a:ahLst/>
              <a:cxnLst/>
              <a:rect l="l" t="t" r="r" b="b"/>
              <a:pathLst>
                <a:path w="127" h="115" extrusionOk="0">
                  <a:moveTo>
                    <a:pt x="51" y="1"/>
                  </a:moveTo>
                  <a:cubicBezTo>
                    <a:pt x="38" y="1"/>
                    <a:pt x="38" y="14"/>
                    <a:pt x="26" y="14"/>
                  </a:cubicBezTo>
                  <a:lnTo>
                    <a:pt x="26" y="26"/>
                  </a:lnTo>
                  <a:lnTo>
                    <a:pt x="13" y="26"/>
                  </a:lnTo>
                  <a:lnTo>
                    <a:pt x="13" y="39"/>
                  </a:lnTo>
                  <a:cubicBezTo>
                    <a:pt x="13" y="51"/>
                    <a:pt x="1" y="51"/>
                    <a:pt x="1" y="64"/>
                  </a:cubicBezTo>
                  <a:lnTo>
                    <a:pt x="1" y="76"/>
                  </a:lnTo>
                  <a:lnTo>
                    <a:pt x="13" y="89"/>
                  </a:lnTo>
                  <a:cubicBezTo>
                    <a:pt x="13" y="102"/>
                    <a:pt x="26" y="102"/>
                    <a:pt x="26" y="102"/>
                  </a:cubicBezTo>
                  <a:cubicBezTo>
                    <a:pt x="26" y="115"/>
                    <a:pt x="38" y="115"/>
                    <a:pt x="38" y="115"/>
                  </a:cubicBezTo>
                  <a:lnTo>
                    <a:pt x="76" y="115"/>
                  </a:lnTo>
                  <a:lnTo>
                    <a:pt x="88" y="102"/>
                  </a:lnTo>
                  <a:lnTo>
                    <a:pt x="101" y="89"/>
                  </a:lnTo>
                  <a:lnTo>
                    <a:pt x="114" y="76"/>
                  </a:lnTo>
                  <a:lnTo>
                    <a:pt x="114" y="64"/>
                  </a:lnTo>
                  <a:cubicBezTo>
                    <a:pt x="127" y="51"/>
                    <a:pt x="127" y="51"/>
                    <a:pt x="127" y="39"/>
                  </a:cubicBezTo>
                  <a:cubicBezTo>
                    <a:pt x="114" y="39"/>
                    <a:pt x="114" y="26"/>
                    <a:pt x="114" y="26"/>
                  </a:cubicBezTo>
                  <a:cubicBezTo>
                    <a:pt x="114" y="14"/>
                    <a:pt x="114" y="14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3"/>
            <p:cNvSpPr/>
            <p:nvPr/>
          </p:nvSpPr>
          <p:spPr>
            <a:xfrm>
              <a:off x="6398350" y="373937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cubicBezTo>
                    <a:pt x="0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76"/>
                  </a:lnTo>
                  <a:lnTo>
                    <a:pt x="0" y="88"/>
                  </a:lnTo>
                  <a:cubicBezTo>
                    <a:pt x="13" y="88"/>
                    <a:pt x="13" y="88"/>
                    <a:pt x="25" y="101"/>
                  </a:cubicBezTo>
                  <a:lnTo>
                    <a:pt x="63" y="101"/>
                  </a:lnTo>
                  <a:lnTo>
                    <a:pt x="75" y="88"/>
                  </a:lnTo>
                  <a:cubicBezTo>
                    <a:pt x="75" y="88"/>
                    <a:pt x="89" y="88"/>
                    <a:pt x="89" y="76"/>
                  </a:cubicBezTo>
                  <a:cubicBezTo>
                    <a:pt x="101" y="76"/>
                    <a:pt x="101" y="76"/>
                    <a:pt x="101" y="63"/>
                  </a:cubicBezTo>
                  <a:lnTo>
                    <a:pt x="101" y="51"/>
                  </a:lnTo>
                  <a:lnTo>
                    <a:pt x="101" y="26"/>
                  </a:lnTo>
                  <a:lnTo>
                    <a:pt x="89" y="13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3"/>
            <p:cNvSpPr/>
            <p:nvPr/>
          </p:nvSpPr>
          <p:spPr>
            <a:xfrm>
              <a:off x="6364375" y="3770800"/>
              <a:ext cx="3800" cy="2550"/>
            </a:xfrm>
            <a:custGeom>
              <a:avLst/>
              <a:gdLst/>
              <a:ahLst/>
              <a:cxnLst/>
              <a:rect l="l" t="t" r="r" b="b"/>
              <a:pathLst>
                <a:path w="152" h="102" extrusionOk="0">
                  <a:moveTo>
                    <a:pt x="39" y="1"/>
                  </a:moveTo>
                  <a:cubicBezTo>
                    <a:pt x="26" y="1"/>
                    <a:pt x="26" y="1"/>
                    <a:pt x="14" y="13"/>
                  </a:cubicBezTo>
                  <a:lnTo>
                    <a:pt x="1" y="26"/>
                  </a:lnTo>
                  <a:lnTo>
                    <a:pt x="1" y="38"/>
                  </a:lnTo>
                  <a:cubicBezTo>
                    <a:pt x="1" y="51"/>
                    <a:pt x="1" y="63"/>
                    <a:pt x="14" y="76"/>
                  </a:cubicBezTo>
                  <a:cubicBezTo>
                    <a:pt x="14" y="88"/>
                    <a:pt x="26" y="88"/>
                    <a:pt x="39" y="88"/>
                  </a:cubicBezTo>
                  <a:cubicBezTo>
                    <a:pt x="64" y="102"/>
                    <a:pt x="76" y="102"/>
                    <a:pt x="102" y="102"/>
                  </a:cubicBezTo>
                  <a:lnTo>
                    <a:pt x="115" y="102"/>
                  </a:lnTo>
                  <a:cubicBezTo>
                    <a:pt x="127" y="102"/>
                    <a:pt x="127" y="88"/>
                    <a:pt x="140" y="88"/>
                  </a:cubicBezTo>
                  <a:lnTo>
                    <a:pt x="140" y="76"/>
                  </a:lnTo>
                  <a:cubicBezTo>
                    <a:pt x="152" y="63"/>
                    <a:pt x="152" y="63"/>
                    <a:pt x="152" y="51"/>
                  </a:cubicBezTo>
                  <a:cubicBezTo>
                    <a:pt x="152" y="38"/>
                    <a:pt x="152" y="26"/>
                    <a:pt x="140" y="26"/>
                  </a:cubicBezTo>
                  <a:cubicBezTo>
                    <a:pt x="127" y="13"/>
                    <a:pt x="127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3"/>
            <p:cNvSpPr/>
            <p:nvPr/>
          </p:nvSpPr>
          <p:spPr>
            <a:xfrm>
              <a:off x="6557425" y="3543200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25" y="1"/>
                  </a:moveTo>
                  <a:cubicBezTo>
                    <a:pt x="25" y="13"/>
                    <a:pt x="13" y="13"/>
                    <a:pt x="13" y="13"/>
                  </a:cubicBezTo>
                  <a:lnTo>
                    <a:pt x="13" y="26"/>
                  </a:lnTo>
                  <a:cubicBezTo>
                    <a:pt x="0" y="38"/>
                    <a:pt x="0" y="51"/>
                    <a:pt x="0" y="51"/>
                  </a:cubicBezTo>
                  <a:lnTo>
                    <a:pt x="13" y="63"/>
                  </a:lnTo>
                  <a:cubicBezTo>
                    <a:pt x="13" y="76"/>
                    <a:pt x="13" y="76"/>
                    <a:pt x="25" y="88"/>
                  </a:cubicBezTo>
                  <a:cubicBezTo>
                    <a:pt x="38" y="88"/>
                    <a:pt x="38" y="101"/>
                    <a:pt x="50" y="101"/>
                  </a:cubicBezTo>
                  <a:cubicBezTo>
                    <a:pt x="50" y="113"/>
                    <a:pt x="63" y="113"/>
                    <a:pt x="63" y="113"/>
                  </a:cubicBezTo>
                  <a:lnTo>
                    <a:pt x="89" y="113"/>
                  </a:lnTo>
                  <a:cubicBezTo>
                    <a:pt x="89" y="113"/>
                    <a:pt x="101" y="113"/>
                    <a:pt x="101" y="101"/>
                  </a:cubicBezTo>
                  <a:lnTo>
                    <a:pt x="114" y="101"/>
                  </a:lnTo>
                  <a:cubicBezTo>
                    <a:pt x="114" y="88"/>
                    <a:pt x="114" y="88"/>
                    <a:pt x="126" y="88"/>
                  </a:cubicBezTo>
                  <a:lnTo>
                    <a:pt x="126" y="63"/>
                  </a:lnTo>
                  <a:lnTo>
                    <a:pt x="126" y="51"/>
                  </a:lnTo>
                  <a:cubicBezTo>
                    <a:pt x="114" y="38"/>
                    <a:pt x="114" y="26"/>
                    <a:pt x="101" y="26"/>
                  </a:cubicBezTo>
                  <a:lnTo>
                    <a:pt x="89" y="13"/>
                  </a:lnTo>
                  <a:cubicBezTo>
                    <a:pt x="76" y="1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9" name="Google Shape;3479;p13"/>
          <p:cNvGrpSpPr/>
          <p:nvPr/>
        </p:nvGrpSpPr>
        <p:grpSpPr>
          <a:xfrm>
            <a:off x="7209144" y="-174417"/>
            <a:ext cx="535065" cy="536588"/>
            <a:chOff x="5780900" y="3765775"/>
            <a:chExt cx="263475" cy="264225"/>
          </a:xfrm>
        </p:grpSpPr>
        <p:sp>
          <p:nvSpPr>
            <p:cNvPr id="3480" name="Google Shape;3480;p13"/>
            <p:cNvSpPr/>
            <p:nvPr/>
          </p:nvSpPr>
          <p:spPr>
            <a:xfrm>
              <a:off x="5780900" y="3765775"/>
              <a:ext cx="263475" cy="264225"/>
            </a:xfrm>
            <a:custGeom>
              <a:avLst/>
              <a:gdLst/>
              <a:ahLst/>
              <a:cxnLst/>
              <a:rect l="l" t="t" r="r" b="b"/>
              <a:pathLst>
                <a:path w="10539" h="10569" extrusionOk="0">
                  <a:moveTo>
                    <a:pt x="3672" y="63"/>
                  </a:moveTo>
                  <a:lnTo>
                    <a:pt x="3672" y="63"/>
                  </a:lnTo>
                  <a:cubicBezTo>
                    <a:pt x="3672" y="76"/>
                    <a:pt x="3660" y="76"/>
                    <a:pt x="3660" y="76"/>
                  </a:cubicBezTo>
                  <a:lnTo>
                    <a:pt x="3672" y="63"/>
                  </a:lnTo>
                  <a:close/>
                  <a:moveTo>
                    <a:pt x="3987" y="63"/>
                  </a:moveTo>
                  <a:lnTo>
                    <a:pt x="3987" y="76"/>
                  </a:lnTo>
                  <a:lnTo>
                    <a:pt x="3974" y="63"/>
                  </a:lnTo>
                  <a:close/>
                  <a:moveTo>
                    <a:pt x="3896" y="82"/>
                  </a:moveTo>
                  <a:cubicBezTo>
                    <a:pt x="3895" y="87"/>
                    <a:pt x="3892" y="92"/>
                    <a:pt x="3890" y="97"/>
                  </a:cubicBezTo>
                  <a:lnTo>
                    <a:pt x="3890" y="97"/>
                  </a:lnTo>
                  <a:cubicBezTo>
                    <a:pt x="3892" y="93"/>
                    <a:pt x="3894" y="87"/>
                    <a:pt x="3896" y="82"/>
                  </a:cubicBezTo>
                  <a:close/>
                  <a:moveTo>
                    <a:pt x="3421" y="100"/>
                  </a:moveTo>
                  <a:cubicBezTo>
                    <a:pt x="3421" y="100"/>
                    <a:pt x="3421" y="101"/>
                    <a:pt x="3421" y="101"/>
                  </a:cubicBezTo>
                  <a:lnTo>
                    <a:pt x="3396" y="101"/>
                  </a:lnTo>
                  <a:cubicBezTo>
                    <a:pt x="3402" y="101"/>
                    <a:pt x="3412" y="101"/>
                    <a:pt x="3421" y="100"/>
                  </a:cubicBezTo>
                  <a:close/>
                  <a:moveTo>
                    <a:pt x="3446" y="88"/>
                  </a:moveTo>
                  <a:lnTo>
                    <a:pt x="3446" y="101"/>
                  </a:lnTo>
                  <a:cubicBezTo>
                    <a:pt x="3441" y="101"/>
                    <a:pt x="3436" y="99"/>
                    <a:pt x="3431" y="97"/>
                  </a:cubicBezTo>
                  <a:lnTo>
                    <a:pt x="3431" y="97"/>
                  </a:lnTo>
                  <a:cubicBezTo>
                    <a:pt x="3437" y="95"/>
                    <a:pt x="3442" y="92"/>
                    <a:pt x="3446" y="88"/>
                  </a:cubicBezTo>
                  <a:close/>
                  <a:moveTo>
                    <a:pt x="3836" y="63"/>
                  </a:moveTo>
                  <a:cubicBezTo>
                    <a:pt x="3823" y="76"/>
                    <a:pt x="3823" y="88"/>
                    <a:pt x="3823" y="88"/>
                  </a:cubicBezTo>
                  <a:cubicBezTo>
                    <a:pt x="3811" y="101"/>
                    <a:pt x="3811" y="101"/>
                    <a:pt x="3811" y="113"/>
                  </a:cubicBezTo>
                  <a:lnTo>
                    <a:pt x="3786" y="113"/>
                  </a:lnTo>
                  <a:cubicBezTo>
                    <a:pt x="3798" y="101"/>
                    <a:pt x="3798" y="76"/>
                    <a:pt x="3811" y="63"/>
                  </a:cubicBezTo>
                  <a:close/>
                  <a:moveTo>
                    <a:pt x="4578" y="152"/>
                  </a:moveTo>
                  <a:cubicBezTo>
                    <a:pt x="4591" y="164"/>
                    <a:pt x="4603" y="164"/>
                    <a:pt x="4616" y="164"/>
                  </a:cubicBezTo>
                  <a:cubicBezTo>
                    <a:pt x="4616" y="177"/>
                    <a:pt x="4603" y="177"/>
                    <a:pt x="4603" y="177"/>
                  </a:cubicBezTo>
                  <a:lnTo>
                    <a:pt x="4578" y="177"/>
                  </a:lnTo>
                  <a:lnTo>
                    <a:pt x="4578" y="164"/>
                  </a:lnTo>
                  <a:lnTo>
                    <a:pt x="4578" y="152"/>
                  </a:lnTo>
                  <a:close/>
                  <a:moveTo>
                    <a:pt x="3647" y="113"/>
                  </a:moveTo>
                  <a:cubicBezTo>
                    <a:pt x="3647" y="139"/>
                    <a:pt x="3647" y="152"/>
                    <a:pt x="3635" y="164"/>
                  </a:cubicBezTo>
                  <a:cubicBezTo>
                    <a:pt x="3635" y="177"/>
                    <a:pt x="3635" y="177"/>
                    <a:pt x="3622" y="189"/>
                  </a:cubicBezTo>
                  <a:cubicBezTo>
                    <a:pt x="3635" y="164"/>
                    <a:pt x="3647" y="139"/>
                    <a:pt x="3647" y="113"/>
                  </a:cubicBezTo>
                  <a:close/>
                  <a:moveTo>
                    <a:pt x="4678" y="189"/>
                  </a:moveTo>
                  <a:cubicBezTo>
                    <a:pt x="4678" y="189"/>
                    <a:pt x="4678" y="198"/>
                    <a:pt x="4671" y="209"/>
                  </a:cubicBezTo>
                  <a:lnTo>
                    <a:pt x="4671" y="209"/>
                  </a:lnTo>
                  <a:cubicBezTo>
                    <a:pt x="4673" y="202"/>
                    <a:pt x="4676" y="195"/>
                    <a:pt x="4678" y="189"/>
                  </a:cubicBezTo>
                  <a:close/>
                  <a:moveTo>
                    <a:pt x="3245" y="428"/>
                  </a:moveTo>
                  <a:cubicBezTo>
                    <a:pt x="3239" y="434"/>
                    <a:pt x="3236" y="443"/>
                    <a:pt x="3233" y="453"/>
                  </a:cubicBezTo>
                  <a:lnTo>
                    <a:pt x="3233" y="453"/>
                  </a:lnTo>
                  <a:cubicBezTo>
                    <a:pt x="3233" y="440"/>
                    <a:pt x="3233" y="440"/>
                    <a:pt x="3245" y="428"/>
                  </a:cubicBezTo>
                  <a:close/>
                  <a:moveTo>
                    <a:pt x="3229" y="463"/>
                  </a:moveTo>
                  <a:cubicBezTo>
                    <a:pt x="3227" y="469"/>
                    <a:pt x="3224" y="474"/>
                    <a:pt x="3220" y="479"/>
                  </a:cubicBezTo>
                  <a:cubicBezTo>
                    <a:pt x="3220" y="470"/>
                    <a:pt x="3225" y="467"/>
                    <a:pt x="3229" y="463"/>
                  </a:cubicBezTo>
                  <a:close/>
                  <a:moveTo>
                    <a:pt x="5245" y="453"/>
                  </a:moveTo>
                  <a:cubicBezTo>
                    <a:pt x="5257" y="466"/>
                    <a:pt x="5257" y="466"/>
                    <a:pt x="5270" y="466"/>
                  </a:cubicBezTo>
                  <a:cubicBezTo>
                    <a:pt x="5270" y="466"/>
                    <a:pt x="5270" y="479"/>
                    <a:pt x="5257" y="479"/>
                  </a:cubicBezTo>
                  <a:cubicBezTo>
                    <a:pt x="5257" y="472"/>
                    <a:pt x="5254" y="469"/>
                    <a:pt x="5251" y="469"/>
                  </a:cubicBezTo>
                  <a:cubicBezTo>
                    <a:pt x="5248" y="469"/>
                    <a:pt x="5245" y="472"/>
                    <a:pt x="5245" y="479"/>
                  </a:cubicBezTo>
                  <a:lnTo>
                    <a:pt x="5245" y="453"/>
                  </a:lnTo>
                  <a:close/>
                  <a:moveTo>
                    <a:pt x="5056" y="340"/>
                  </a:moveTo>
                  <a:cubicBezTo>
                    <a:pt x="5056" y="340"/>
                    <a:pt x="5044" y="340"/>
                    <a:pt x="5044" y="353"/>
                  </a:cubicBezTo>
                  <a:cubicBezTo>
                    <a:pt x="5030" y="390"/>
                    <a:pt x="5018" y="440"/>
                    <a:pt x="4993" y="479"/>
                  </a:cubicBezTo>
                  <a:cubicBezTo>
                    <a:pt x="4993" y="479"/>
                    <a:pt x="4990" y="479"/>
                    <a:pt x="4987" y="480"/>
                  </a:cubicBezTo>
                  <a:lnTo>
                    <a:pt x="4987" y="480"/>
                  </a:lnTo>
                  <a:cubicBezTo>
                    <a:pt x="5008" y="446"/>
                    <a:pt x="5020" y="410"/>
                    <a:pt x="5030" y="365"/>
                  </a:cubicBezTo>
                  <a:lnTo>
                    <a:pt x="5030" y="353"/>
                  </a:lnTo>
                  <a:lnTo>
                    <a:pt x="5044" y="340"/>
                  </a:lnTo>
                  <a:close/>
                  <a:moveTo>
                    <a:pt x="4666" y="220"/>
                  </a:moveTo>
                  <a:lnTo>
                    <a:pt x="4666" y="239"/>
                  </a:lnTo>
                  <a:cubicBezTo>
                    <a:pt x="4666" y="252"/>
                    <a:pt x="4653" y="252"/>
                    <a:pt x="4653" y="264"/>
                  </a:cubicBezTo>
                  <a:lnTo>
                    <a:pt x="4534" y="533"/>
                  </a:lnTo>
                  <a:lnTo>
                    <a:pt x="4534" y="533"/>
                  </a:lnTo>
                  <a:cubicBezTo>
                    <a:pt x="4539" y="519"/>
                    <a:pt x="4545" y="505"/>
                    <a:pt x="4553" y="491"/>
                  </a:cubicBezTo>
                  <a:cubicBezTo>
                    <a:pt x="4587" y="401"/>
                    <a:pt x="4631" y="311"/>
                    <a:pt x="4666" y="220"/>
                  </a:cubicBezTo>
                  <a:close/>
                  <a:moveTo>
                    <a:pt x="5332" y="516"/>
                  </a:moveTo>
                  <a:lnTo>
                    <a:pt x="5345" y="529"/>
                  </a:lnTo>
                  <a:cubicBezTo>
                    <a:pt x="5345" y="541"/>
                    <a:pt x="5332" y="554"/>
                    <a:pt x="5332" y="554"/>
                  </a:cubicBezTo>
                  <a:lnTo>
                    <a:pt x="5320" y="554"/>
                  </a:lnTo>
                  <a:cubicBezTo>
                    <a:pt x="5320" y="541"/>
                    <a:pt x="5332" y="529"/>
                    <a:pt x="5332" y="516"/>
                  </a:cubicBezTo>
                  <a:close/>
                  <a:moveTo>
                    <a:pt x="3999" y="390"/>
                  </a:moveTo>
                  <a:cubicBezTo>
                    <a:pt x="3962" y="466"/>
                    <a:pt x="3937" y="541"/>
                    <a:pt x="3899" y="616"/>
                  </a:cubicBezTo>
                  <a:cubicBezTo>
                    <a:pt x="3924" y="541"/>
                    <a:pt x="3949" y="466"/>
                    <a:pt x="3987" y="390"/>
                  </a:cubicBezTo>
                  <a:close/>
                  <a:moveTo>
                    <a:pt x="5446" y="616"/>
                  </a:moveTo>
                  <a:cubicBezTo>
                    <a:pt x="5471" y="630"/>
                    <a:pt x="5483" y="642"/>
                    <a:pt x="5508" y="655"/>
                  </a:cubicBezTo>
                  <a:lnTo>
                    <a:pt x="5496" y="667"/>
                  </a:lnTo>
                  <a:lnTo>
                    <a:pt x="5483" y="667"/>
                  </a:lnTo>
                  <a:cubicBezTo>
                    <a:pt x="5475" y="658"/>
                    <a:pt x="5466" y="649"/>
                    <a:pt x="5452" y="649"/>
                  </a:cubicBezTo>
                  <a:cubicBezTo>
                    <a:pt x="5447" y="649"/>
                    <a:pt x="5440" y="651"/>
                    <a:pt x="5433" y="655"/>
                  </a:cubicBezTo>
                  <a:cubicBezTo>
                    <a:pt x="5446" y="642"/>
                    <a:pt x="5446" y="630"/>
                    <a:pt x="5446" y="616"/>
                  </a:cubicBezTo>
                  <a:close/>
                  <a:moveTo>
                    <a:pt x="4930" y="277"/>
                  </a:moveTo>
                  <a:cubicBezTo>
                    <a:pt x="4930" y="277"/>
                    <a:pt x="4930" y="289"/>
                    <a:pt x="4943" y="289"/>
                  </a:cubicBezTo>
                  <a:cubicBezTo>
                    <a:pt x="4918" y="340"/>
                    <a:pt x="4893" y="390"/>
                    <a:pt x="4880" y="440"/>
                  </a:cubicBezTo>
                  <a:lnTo>
                    <a:pt x="4880" y="453"/>
                  </a:lnTo>
                  <a:cubicBezTo>
                    <a:pt x="4829" y="541"/>
                    <a:pt x="4792" y="630"/>
                    <a:pt x="4754" y="717"/>
                  </a:cubicBezTo>
                  <a:cubicBezTo>
                    <a:pt x="4804" y="591"/>
                    <a:pt x="4842" y="479"/>
                    <a:pt x="4893" y="365"/>
                  </a:cubicBezTo>
                  <a:cubicBezTo>
                    <a:pt x="4893" y="353"/>
                    <a:pt x="4905" y="353"/>
                    <a:pt x="4905" y="340"/>
                  </a:cubicBezTo>
                  <a:cubicBezTo>
                    <a:pt x="4918" y="328"/>
                    <a:pt x="4918" y="303"/>
                    <a:pt x="4930" y="277"/>
                  </a:cubicBezTo>
                  <a:close/>
                  <a:moveTo>
                    <a:pt x="4289" y="415"/>
                  </a:moveTo>
                  <a:cubicBezTo>
                    <a:pt x="4239" y="529"/>
                    <a:pt x="4188" y="630"/>
                    <a:pt x="4138" y="730"/>
                  </a:cubicBezTo>
                  <a:lnTo>
                    <a:pt x="4214" y="541"/>
                  </a:lnTo>
                  <a:lnTo>
                    <a:pt x="4239" y="516"/>
                  </a:lnTo>
                  <a:cubicBezTo>
                    <a:pt x="4251" y="491"/>
                    <a:pt x="4264" y="453"/>
                    <a:pt x="4276" y="415"/>
                  </a:cubicBezTo>
                  <a:close/>
                  <a:moveTo>
                    <a:pt x="5181" y="415"/>
                  </a:moveTo>
                  <a:cubicBezTo>
                    <a:pt x="5181" y="415"/>
                    <a:pt x="5194" y="415"/>
                    <a:pt x="5194" y="428"/>
                  </a:cubicBezTo>
                  <a:cubicBezTo>
                    <a:pt x="5156" y="529"/>
                    <a:pt x="5106" y="630"/>
                    <a:pt x="5069" y="730"/>
                  </a:cubicBezTo>
                  <a:cubicBezTo>
                    <a:pt x="5106" y="630"/>
                    <a:pt x="5144" y="529"/>
                    <a:pt x="5181" y="415"/>
                  </a:cubicBezTo>
                  <a:close/>
                  <a:moveTo>
                    <a:pt x="5572" y="717"/>
                  </a:moveTo>
                  <a:lnTo>
                    <a:pt x="5585" y="730"/>
                  </a:lnTo>
                  <a:lnTo>
                    <a:pt x="5585" y="730"/>
                  </a:lnTo>
                  <a:cubicBezTo>
                    <a:pt x="5584" y="730"/>
                    <a:pt x="5584" y="730"/>
                    <a:pt x="5584" y="730"/>
                  </a:cubicBezTo>
                  <a:lnTo>
                    <a:pt x="5572" y="730"/>
                  </a:lnTo>
                  <a:lnTo>
                    <a:pt x="5572" y="717"/>
                  </a:lnTo>
                  <a:close/>
                  <a:moveTo>
                    <a:pt x="5659" y="792"/>
                  </a:moveTo>
                  <a:lnTo>
                    <a:pt x="5647" y="806"/>
                  </a:lnTo>
                  <a:lnTo>
                    <a:pt x="5647" y="792"/>
                  </a:lnTo>
                  <a:close/>
                  <a:moveTo>
                    <a:pt x="4779" y="831"/>
                  </a:moveTo>
                  <a:lnTo>
                    <a:pt x="4779" y="831"/>
                  </a:lnTo>
                  <a:cubicBezTo>
                    <a:pt x="4775" y="841"/>
                    <a:pt x="4771" y="852"/>
                    <a:pt x="4767" y="862"/>
                  </a:cubicBezTo>
                  <a:lnTo>
                    <a:pt x="4767" y="862"/>
                  </a:lnTo>
                  <a:cubicBezTo>
                    <a:pt x="4767" y="852"/>
                    <a:pt x="4769" y="841"/>
                    <a:pt x="4779" y="831"/>
                  </a:cubicBezTo>
                  <a:close/>
                  <a:moveTo>
                    <a:pt x="1673" y="871"/>
                  </a:moveTo>
                  <a:cubicBezTo>
                    <a:pt x="1673" y="883"/>
                    <a:pt x="1672" y="893"/>
                    <a:pt x="1660" y="893"/>
                  </a:cubicBezTo>
                  <a:lnTo>
                    <a:pt x="1648" y="881"/>
                  </a:lnTo>
                  <a:cubicBezTo>
                    <a:pt x="1656" y="881"/>
                    <a:pt x="1665" y="875"/>
                    <a:pt x="1673" y="871"/>
                  </a:cubicBezTo>
                  <a:close/>
                  <a:moveTo>
                    <a:pt x="5056" y="516"/>
                  </a:moveTo>
                  <a:cubicBezTo>
                    <a:pt x="5030" y="566"/>
                    <a:pt x="5018" y="630"/>
                    <a:pt x="4993" y="692"/>
                  </a:cubicBezTo>
                  <a:lnTo>
                    <a:pt x="4993" y="730"/>
                  </a:lnTo>
                  <a:lnTo>
                    <a:pt x="4880" y="1032"/>
                  </a:lnTo>
                  <a:lnTo>
                    <a:pt x="5030" y="541"/>
                  </a:lnTo>
                  <a:cubicBezTo>
                    <a:pt x="5030" y="541"/>
                    <a:pt x="5044" y="541"/>
                    <a:pt x="5044" y="529"/>
                  </a:cubicBezTo>
                  <a:lnTo>
                    <a:pt x="5044" y="516"/>
                  </a:lnTo>
                  <a:close/>
                  <a:moveTo>
                    <a:pt x="5899" y="1032"/>
                  </a:moveTo>
                  <a:cubicBezTo>
                    <a:pt x="5899" y="1032"/>
                    <a:pt x="5899" y="1044"/>
                    <a:pt x="5886" y="1044"/>
                  </a:cubicBezTo>
                  <a:lnTo>
                    <a:pt x="5886" y="1032"/>
                  </a:lnTo>
                  <a:close/>
                  <a:moveTo>
                    <a:pt x="5835" y="982"/>
                  </a:moveTo>
                  <a:cubicBezTo>
                    <a:pt x="5823" y="1019"/>
                    <a:pt x="5798" y="1057"/>
                    <a:pt x="5773" y="1094"/>
                  </a:cubicBezTo>
                  <a:cubicBezTo>
                    <a:pt x="5798" y="1057"/>
                    <a:pt x="5810" y="1019"/>
                    <a:pt x="5835" y="982"/>
                  </a:cubicBezTo>
                  <a:close/>
                  <a:moveTo>
                    <a:pt x="1784" y="1037"/>
                  </a:moveTo>
                  <a:cubicBezTo>
                    <a:pt x="1781" y="1057"/>
                    <a:pt x="1773" y="1081"/>
                    <a:pt x="1764" y="1100"/>
                  </a:cubicBezTo>
                  <a:lnTo>
                    <a:pt x="1764" y="1100"/>
                  </a:lnTo>
                  <a:cubicBezTo>
                    <a:pt x="1771" y="1078"/>
                    <a:pt x="1778" y="1057"/>
                    <a:pt x="1784" y="1037"/>
                  </a:cubicBezTo>
                  <a:close/>
                  <a:moveTo>
                    <a:pt x="5961" y="1107"/>
                  </a:moveTo>
                  <a:lnTo>
                    <a:pt x="5961" y="1119"/>
                  </a:lnTo>
                  <a:lnTo>
                    <a:pt x="5949" y="1119"/>
                  </a:lnTo>
                  <a:lnTo>
                    <a:pt x="5949" y="1107"/>
                  </a:lnTo>
                  <a:close/>
                  <a:moveTo>
                    <a:pt x="6011" y="1170"/>
                  </a:moveTo>
                  <a:lnTo>
                    <a:pt x="6036" y="1195"/>
                  </a:lnTo>
                  <a:lnTo>
                    <a:pt x="6024" y="1195"/>
                  </a:lnTo>
                  <a:cubicBezTo>
                    <a:pt x="6024" y="1195"/>
                    <a:pt x="6024" y="1208"/>
                    <a:pt x="6011" y="1208"/>
                  </a:cubicBezTo>
                  <a:lnTo>
                    <a:pt x="5999" y="1208"/>
                  </a:lnTo>
                  <a:lnTo>
                    <a:pt x="5999" y="1195"/>
                  </a:lnTo>
                  <a:cubicBezTo>
                    <a:pt x="6011" y="1183"/>
                    <a:pt x="6011" y="1170"/>
                    <a:pt x="6011" y="1170"/>
                  </a:cubicBezTo>
                  <a:close/>
                  <a:moveTo>
                    <a:pt x="6137" y="1334"/>
                  </a:moveTo>
                  <a:cubicBezTo>
                    <a:pt x="6150" y="1334"/>
                    <a:pt x="6150" y="1346"/>
                    <a:pt x="6150" y="1346"/>
                  </a:cubicBezTo>
                  <a:lnTo>
                    <a:pt x="6137" y="1346"/>
                  </a:lnTo>
                  <a:lnTo>
                    <a:pt x="6137" y="1334"/>
                  </a:lnTo>
                  <a:close/>
                  <a:moveTo>
                    <a:pt x="2590" y="885"/>
                  </a:moveTo>
                  <a:cubicBezTo>
                    <a:pt x="2554" y="1062"/>
                    <a:pt x="2513" y="1240"/>
                    <a:pt x="2478" y="1422"/>
                  </a:cubicBezTo>
                  <a:lnTo>
                    <a:pt x="2478" y="1422"/>
                  </a:lnTo>
                  <a:cubicBezTo>
                    <a:pt x="2478" y="1422"/>
                    <a:pt x="2478" y="1422"/>
                    <a:pt x="2478" y="1421"/>
                  </a:cubicBezTo>
                  <a:cubicBezTo>
                    <a:pt x="2465" y="1245"/>
                    <a:pt x="2503" y="1069"/>
                    <a:pt x="2554" y="893"/>
                  </a:cubicBezTo>
                  <a:cubicBezTo>
                    <a:pt x="2557" y="897"/>
                    <a:pt x="2562" y="899"/>
                    <a:pt x="2567" y="899"/>
                  </a:cubicBezTo>
                  <a:cubicBezTo>
                    <a:pt x="2577" y="899"/>
                    <a:pt x="2587" y="892"/>
                    <a:pt x="2590" y="885"/>
                  </a:cubicBezTo>
                  <a:close/>
                  <a:moveTo>
                    <a:pt x="5710" y="1233"/>
                  </a:moveTo>
                  <a:cubicBezTo>
                    <a:pt x="5710" y="1233"/>
                    <a:pt x="5710" y="1245"/>
                    <a:pt x="5723" y="1245"/>
                  </a:cubicBezTo>
                  <a:cubicBezTo>
                    <a:pt x="5710" y="1245"/>
                    <a:pt x="5710" y="1245"/>
                    <a:pt x="5710" y="1258"/>
                  </a:cubicBezTo>
                  <a:cubicBezTo>
                    <a:pt x="5697" y="1270"/>
                    <a:pt x="5697" y="1295"/>
                    <a:pt x="5710" y="1309"/>
                  </a:cubicBezTo>
                  <a:lnTo>
                    <a:pt x="5684" y="1334"/>
                  </a:lnTo>
                  <a:cubicBezTo>
                    <a:pt x="5660" y="1370"/>
                    <a:pt x="5635" y="1407"/>
                    <a:pt x="5611" y="1455"/>
                  </a:cubicBezTo>
                  <a:lnTo>
                    <a:pt x="5611" y="1455"/>
                  </a:lnTo>
                  <a:cubicBezTo>
                    <a:pt x="5648" y="1381"/>
                    <a:pt x="5673" y="1307"/>
                    <a:pt x="5710" y="1233"/>
                  </a:cubicBezTo>
                  <a:close/>
                  <a:moveTo>
                    <a:pt x="6313" y="1585"/>
                  </a:moveTo>
                  <a:cubicBezTo>
                    <a:pt x="6313" y="1597"/>
                    <a:pt x="6326" y="1597"/>
                    <a:pt x="6326" y="1597"/>
                  </a:cubicBezTo>
                  <a:lnTo>
                    <a:pt x="6313" y="1597"/>
                  </a:lnTo>
                  <a:lnTo>
                    <a:pt x="6313" y="1585"/>
                  </a:lnTo>
                  <a:close/>
                  <a:moveTo>
                    <a:pt x="6075" y="1522"/>
                  </a:moveTo>
                  <a:cubicBezTo>
                    <a:pt x="6075" y="1535"/>
                    <a:pt x="6087" y="1535"/>
                    <a:pt x="6087" y="1535"/>
                  </a:cubicBezTo>
                  <a:lnTo>
                    <a:pt x="6087" y="1547"/>
                  </a:lnTo>
                  <a:cubicBezTo>
                    <a:pt x="6050" y="1585"/>
                    <a:pt x="6024" y="1636"/>
                    <a:pt x="5986" y="1686"/>
                  </a:cubicBezTo>
                  <a:cubicBezTo>
                    <a:pt x="6011" y="1636"/>
                    <a:pt x="6050" y="1572"/>
                    <a:pt x="6075" y="1522"/>
                  </a:cubicBezTo>
                  <a:close/>
                  <a:moveTo>
                    <a:pt x="1283" y="1421"/>
                  </a:moveTo>
                  <a:lnTo>
                    <a:pt x="1283" y="1421"/>
                  </a:lnTo>
                  <a:cubicBezTo>
                    <a:pt x="1271" y="1485"/>
                    <a:pt x="1258" y="1547"/>
                    <a:pt x="1258" y="1610"/>
                  </a:cubicBezTo>
                  <a:lnTo>
                    <a:pt x="1182" y="1874"/>
                  </a:lnTo>
                  <a:cubicBezTo>
                    <a:pt x="1221" y="1723"/>
                    <a:pt x="1246" y="1572"/>
                    <a:pt x="1283" y="1421"/>
                  </a:cubicBezTo>
                  <a:close/>
                  <a:moveTo>
                    <a:pt x="6288" y="1622"/>
                  </a:moveTo>
                  <a:lnTo>
                    <a:pt x="6288" y="1622"/>
                  </a:lnTo>
                  <a:cubicBezTo>
                    <a:pt x="6276" y="1673"/>
                    <a:pt x="6251" y="1723"/>
                    <a:pt x="6238" y="1761"/>
                  </a:cubicBezTo>
                  <a:cubicBezTo>
                    <a:pt x="6187" y="1824"/>
                    <a:pt x="6150" y="1874"/>
                    <a:pt x="6112" y="1937"/>
                  </a:cubicBezTo>
                  <a:cubicBezTo>
                    <a:pt x="6162" y="1824"/>
                    <a:pt x="6226" y="1723"/>
                    <a:pt x="6288" y="1622"/>
                  </a:cubicBezTo>
                  <a:close/>
                  <a:moveTo>
                    <a:pt x="6452" y="1824"/>
                  </a:moveTo>
                  <a:cubicBezTo>
                    <a:pt x="6452" y="1837"/>
                    <a:pt x="6464" y="1862"/>
                    <a:pt x="6464" y="1874"/>
                  </a:cubicBezTo>
                  <a:lnTo>
                    <a:pt x="6464" y="1887"/>
                  </a:lnTo>
                  <a:lnTo>
                    <a:pt x="6464" y="1899"/>
                  </a:lnTo>
                  <a:lnTo>
                    <a:pt x="6464" y="1912"/>
                  </a:lnTo>
                  <a:cubicBezTo>
                    <a:pt x="6452" y="1912"/>
                    <a:pt x="6452" y="1912"/>
                    <a:pt x="6452" y="1924"/>
                  </a:cubicBezTo>
                  <a:cubicBezTo>
                    <a:pt x="6452" y="1937"/>
                    <a:pt x="6439" y="1949"/>
                    <a:pt x="6439" y="1962"/>
                  </a:cubicBezTo>
                  <a:cubicBezTo>
                    <a:pt x="6429" y="1972"/>
                    <a:pt x="6427" y="1982"/>
                    <a:pt x="6420" y="1992"/>
                  </a:cubicBezTo>
                  <a:lnTo>
                    <a:pt x="6420" y="1992"/>
                  </a:lnTo>
                  <a:cubicBezTo>
                    <a:pt x="6431" y="1957"/>
                    <a:pt x="6441" y="1916"/>
                    <a:pt x="6452" y="1874"/>
                  </a:cubicBezTo>
                  <a:cubicBezTo>
                    <a:pt x="6452" y="1862"/>
                    <a:pt x="6452" y="1849"/>
                    <a:pt x="6439" y="1849"/>
                  </a:cubicBezTo>
                  <a:cubicBezTo>
                    <a:pt x="6439" y="1837"/>
                    <a:pt x="6439" y="1837"/>
                    <a:pt x="6452" y="1824"/>
                  </a:cubicBezTo>
                  <a:close/>
                  <a:moveTo>
                    <a:pt x="805" y="1899"/>
                  </a:moveTo>
                  <a:lnTo>
                    <a:pt x="805" y="1924"/>
                  </a:lnTo>
                  <a:lnTo>
                    <a:pt x="793" y="1937"/>
                  </a:lnTo>
                  <a:cubicBezTo>
                    <a:pt x="780" y="1962"/>
                    <a:pt x="780" y="1975"/>
                    <a:pt x="768" y="2000"/>
                  </a:cubicBezTo>
                  <a:cubicBezTo>
                    <a:pt x="768" y="2000"/>
                    <a:pt x="768" y="1988"/>
                    <a:pt x="755" y="1988"/>
                  </a:cubicBezTo>
                  <a:cubicBezTo>
                    <a:pt x="780" y="1962"/>
                    <a:pt x="793" y="1937"/>
                    <a:pt x="805" y="1899"/>
                  </a:cubicBezTo>
                  <a:close/>
                  <a:moveTo>
                    <a:pt x="6539" y="2050"/>
                  </a:moveTo>
                  <a:cubicBezTo>
                    <a:pt x="6539" y="2063"/>
                    <a:pt x="6539" y="2063"/>
                    <a:pt x="6553" y="2075"/>
                  </a:cubicBezTo>
                  <a:lnTo>
                    <a:pt x="6527" y="2075"/>
                  </a:lnTo>
                  <a:cubicBezTo>
                    <a:pt x="6539" y="2063"/>
                    <a:pt x="6539" y="2050"/>
                    <a:pt x="6539" y="2050"/>
                  </a:cubicBezTo>
                  <a:close/>
                  <a:moveTo>
                    <a:pt x="6590" y="2214"/>
                  </a:moveTo>
                  <a:lnTo>
                    <a:pt x="6590" y="2226"/>
                  </a:lnTo>
                  <a:lnTo>
                    <a:pt x="6578" y="2226"/>
                  </a:lnTo>
                  <a:lnTo>
                    <a:pt x="6590" y="2214"/>
                  </a:lnTo>
                  <a:close/>
                  <a:moveTo>
                    <a:pt x="1409" y="1434"/>
                  </a:moveTo>
                  <a:lnTo>
                    <a:pt x="1296" y="1962"/>
                  </a:lnTo>
                  <a:lnTo>
                    <a:pt x="1296" y="1975"/>
                  </a:lnTo>
                  <a:cubicBezTo>
                    <a:pt x="1258" y="2125"/>
                    <a:pt x="1233" y="2264"/>
                    <a:pt x="1208" y="2402"/>
                  </a:cubicBezTo>
                  <a:cubicBezTo>
                    <a:pt x="1233" y="2176"/>
                    <a:pt x="1271" y="1937"/>
                    <a:pt x="1308" y="1711"/>
                  </a:cubicBezTo>
                  <a:lnTo>
                    <a:pt x="1308" y="1686"/>
                  </a:lnTo>
                  <a:cubicBezTo>
                    <a:pt x="1321" y="1686"/>
                    <a:pt x="1333" y="1673"/>
                    <a:pt x="1346" y="1661"/>
                  </a:cubicBezTo>
                  <a:cubicBezTo>
                    <a:pt x="1358" y="1585"/>
                    <a:pt x="1384" y="1510"/>
                    <a:pt x="1397" y="1434"/>
                  </a:cubicBezTo>
                  <a:close/>
                  <a:moveTo>
                    <a:pt x="6615" y="2402"/>
                  </a:moveTo>
                  <a:lnTo>
                    <a:pt x="6615" y="2402"/>
                  </a:lnTo>
                  <a:cubicBezTo>
                    <a:pt x="6603" y="2427"/>
                    <a:pt x="6590" y="2452"/>
                    <a:pt x="6590" y="2465"/>
                  </a:cubicBezTo>
                  <a:cubicBezTo>
                    <a:pt x="6578" y="2478"/>
                    <a:pt x="6578" y="2491"/>
                    <a:pt x="6578" y="2503"/>
                  </a:cubicBezTo>
                  <a:cubicBezTo>
                    <a:pt x="6565" y="2516"/>
                    <a:pt x="6553" y="2516"/>
                    <a:pt x="6553" y="2528"/>
                  </a:cubicBezTo>
                  <a:cubicBezTo>
                    <a:pt x="6553" y="2503"/>
                    <a:pt x="6553" y="2491"/>
                    <a:pt x="6565" y="2478"/>
                  </a:cubicBezTo>
                  <a:cubicBezTo>
                    <a:pt x="6578" y="2452"/>
                    <a:pt x="6590" y="2427"/>
                    <a:pt x="6615" y="2402"/>
                  </a:cubicBezTo>
                  <a:close/>
                  <a:moveTo>
                    <a:pt x="654" y="2503"/>
                  </a:moveTo>
                  <a:lnTo>
                    <a:pt x="654" y="2541"/>
                  </a:lnTo>
                  <a:cubicBezTo>
                    <a:pt x="654" y="2546"/>
                    <a:pt x="652" y="2551"/>
                    <a:pt x="650" y="2556"/>
                  </a:cubicBezTo>
                  <a:lnTo>
                    <a:pt x="650" y="2556"/>
                  </a:lnTo>
                  <a:cubicBezTo>
                    <a:pt x="654" y="2538"/>
                    <a:pt x="654" y="2520"/>
                    <a:pt x="654" y="2503"/>
                  </a:cubicBezTo>
                  <a:close/>
                  <a:moveTo>
                    <a:pt x="869" y="1949"/>
                  </a:moveTo>
                  <a:lnTo>
                    <a:pt x="869" y="1949"/>
                  </a:lnTo>
                  <a:cubicBezTo>
                    <a:pt x="811" y="2156"/>
                    <a:pt x="764" y="2363"/>
                    <a:pt x="718" y="2570"/>
                  </a:cubicBezTo>
                  <a:lnTo>
                    <a:pt x="718" y="2570"/>
                  </a:lnTo>
                  <a:cubicBezTo>
                    <a:pt x="718" y="2569"/>
                    <a:pt x="718" y="2567"/>
                    <a:pt x="718" y="2566"/>
                  </a:cubicBezTo>
                  <a:cubicBezTo>
                    <a:pt x="730" y="2478"/>
                    <a:pt x="755" y="2390"/>
                    <a:pt x="768" y="2302"/>
                  </a:cubicBezTo>
                  <a:cubicBezTo>
                    <a:pt x="793" y="2189"/>
                    <a:pt x="818" y="2063"/>
                    <a:pt x="869" y="1949"/>
                  </a:cubicBezTo>
                  <a:close/>
                  <a:moveTo>
                    <a:pt x="712" y="2594"/>
                  </a:moveTo>
                  <a:cubicBezTo>
                    <a:pt x="710" y="2606"/>
                    <a:pt x="707" y="2617"/>
                    <a:pt x="705" y="2628"/>
                  </a:cubicBezTo>
                  <a:cubicBezTo>
                    <a:pt x="705" y="2615"/>
                    <a:pt x="709" y="2605"/>
                    <a:pt x="712" y="2594"/>
                  </a:cubicBezTo>
                  <a:close/>
                  <a:moveTo>
                    <a:pt x="6653" y="2491"/>
                  </a:moveTo>
                  <a:cubicBezTo>
                    <a:pt x="6653" y="2516"/>
                    <a:pt x="6665" y="2553"/>
                    <a:pt x="6665" y="2578"/>
                  </a:cubicBezTo>
                  <a:lnTo>
                    <a:pt x="6665" y="2591"/>
                  </a:lnTo>
                  <a:lnTo>
                    <a:pt x="6665" y="2603"/>
                  </a:lnTo>
                  <a:cubicBezTo>
                    <a:pt x="6659" y="2597"/>
                    <a:pt x="6650" y="2594"/>
                    <a:pt x="6640" y="2594"/>
                  </a:cubicBezTo>
                  <a:cubicBezTo>
                    <a:pt x="6631" y="2594"/>
                    <a:pt x="6621" y="2597"/>
                    <a:pt x="6615" y="2603"/>
                  </a:cubicBezTo>
                  <a:cubicBezTo>
                    <a:pt x="6615" y="2616"/>
                    <a:pt x="6603" y="2616"/>
                    <a:pt x="6603" y="2628"/>
                  </a:cubicBezTo>
                  <a:lnTo>
                    <a:pt x="6603" y="2616"/>
                  </a:lnTo>
                  <a:cubicBezTo>
                    <a:pt x="6603" y="2616"/>
                    <a:pt x="6603" y="2603"/>
                    <a:pt x="6615" y="2591"/>
                  </a:cubicBezTo>
                  <a:cubicBezTo>
                    <a:pt x="6628" y="2566"/>
                    <a:pt x="6640" y="2553"/>
                    <a:pt x="6653" y="2528"/>
                  </a:cubicBezTo>
                  <a:lnTo>
                    <a:pt x="6653" y="2503"/>
                  </a:lnTo>
                  <a:lnTo>
                    <a:pt x="6653" y="2491"/>
                  </a:lnTo>
                  <a:close/>
                  <a:moveTo>
                    <a:pt x="6590" y="2642"/>
                  </a:moveTo>
                  <a:cubicBezTo>
                    <a:pt x="6579" y="2652"/>
                    <a:pt x="6571" y="2661"/>
                    <a:pt x="6564" y="2669"/>
                  </a:cubicBezTo>
                  <a:lnTo>
                    <a:pt x="6564" y="2669"/>
                  </a:lnTo>
                  <a:cubicBezTo>
                    <a:pt x="6568" y="2660"/>
                    <a:pt x="6573" y="2651"/>
                    <a:pt x="6578" y="2642"/>
                  </a:cubicBezTo>
                  <a:close/>
                  <a:moveTo>
                    <a:pt x="6628" y="2692"/>
                  </a:moveTo>
                  <a:lnTo>
                    <a:pt x="6628" y="2704"/>
                  </a:lnTo>
                  <a:cubicBezTo>
                    <a:pt x="6628" y="2704"/>
                    <a:pt x="6616" y="2704"/>
                    <a:pt x="6615" y="2716"/>
                  </a:cubicBezTo>
                  <a:lnTo>
                    <a:pt x="6615" y="2716"/>
                  </a:lnTo>
                  <a:cubicBezTo>
                    <a:pt x="6616" y="2704"/>
                    <a:pt x="6628" y="2704"/>
                    <a:pt x="6628" y="2692"/>
                  </a:cubicBezTo>
                  <a:close/>
                  <a:moveTo>
                    <a:pt x="6678" y="2742"/>
                  </a:moveTo>
                  <a:lnTo>
                    <a:pt x="6690" y="2754"/>
                  </a:lnTo>
                  <a:lnTo>
                    <a:pt x="6678" y="2754"/>
                  </a:lnTo>
                  <a:lnTo>
                    <a:pt x="6678" y="2742"/>
                  </a:lnTo>
                  <a:close/>
                  <a:moveTo>
                    <a:pt x="629" y="2692"/>
                  </a:moveTo>
                  <a:lnTo>
                    <a:pt x="629" y="2704"/>
                  </a:lnTo>
                  <a:cubicBezTo>
                    <a:pt x="617" y="2754"/>
                    <a:pt x="604" y="2792"/>
                    <a:pt x="604" y="2843"/>
                  </a:cubicBezTo>
                  <a:lnTo>
                    <a:pt x="604" y="2704"/>
                  </a:lnTo>
                  <a:cubicBezTo>
                    <a:pt x="617" y="2692"/>
                    <a:pt x="617" y="2692"/>
                    <a:pt x="629" y="2692"/>
                  </a:cubicBezTo>
                  <a:close/>
                  <a:moveTo>
                    <a:pt x="6640" y="2818"/>
                  </a:moveTo>
                  <a:cubicBezTo>
                    <a:pt x="6640" y="2830"/>
                    <a:pt x="6640" y="2843"/>
                    <a:pt x="6628" y="2855"/>
                  </a:cubicBezTo>
                  <a:cubicBezTo>
                    <a:pt x="6615" y="2880"/>
                    <a:pt x="6590" y="2905"/>
                    <a:pt x="6578" y="2918"/>
                  </a:cubicBezTo>
                  <a:cubicBezTo>
                    <a:pt x="6565" y="2918"/>
                    <a:pt x="6565" y="2930"/>
                    <a:pt x="6553" y="2930"/>
                  </a:cubicBezTo>
                  <a:cubicBezTo>
                    <a:pt x="6565" y="2905"/>
                    <a:pt x="6590" y="2880"/>
                    <a:pt x="6603" y="2855"/>
                  </a:cubicBezTo>
                  <a:cubicBezTo>
                    <a:pt x="6615" y="2855"/>
                    <a:pt x="6628" y="2843"/>
                    <a:pt x="6640" y="2818"/>
                  </a:cubicBezTo>
                  <a:close/>
                  <a:moveTo>
                    <a:pt x="503" y="2855"/>
                  </a:moveTo>
                  <a:lnTo>
                    <a:pt x="503" y="2855"/>
                  </a:lnTo>
                  <a:cubicBezTo>
                    <a:pt x="491" y="2930"/>
                    <a:pt x="478" y="2994"/>
                    <a:pt x="466" y="3069"/>
                  </a:cubicBezTo>
                  <a:cubicBezTo>
                    <a:pt x="478" y="2994"/>
                    <a:pt x="478" y="2930"/>
                    <a:pt x="503" y="2855"/>
                  </a:cubicBezTo>
                  <a:close/>
                  <a:moveTo>
                    <a:pt x="5949" y="3119"/>
                  </a:moveTo>
                  <a:cubicBezTo>
                    <a:pt x="5961" y="3119"/>
                    <a:pt x="5974" y="3119"/>
                    <a:pt x="5974" y="3131"/>
                  </a:cubicBezTo>
                  <a:lnTo>
                    <a:pt x="5974" y="3145"/>
                  </a:lnTo>
                  <a:lnTo>
                    <a:pt x="5974" y="3157"/>
                  </a:lnTo>
                  <a:cubicBezTo>
                    <a:pt x="5961" y="3145"/>
                    <a:pt x="5949" y="3145"/>
                    <a:pt x="5949" y="3145"/>
                  </a:cubicBezTo>
                  <a:lnTo>
                    <a:pt x="5949" y="3119"/>
                  </a:lnTo>
                  <a:close/>
                  <a:moveTo>
                    <a:pt x="6690" y="2880"/>
                  </a:moveTo>
                  <a:cubicBezTo>
                    <a:pt x="6703" y="2905"/>
                    <a:pt x="6703" y="2930"/>
                    <a:pt x="6703" y="2968"/>
                  </a:cubicBezTo>
                  <a:cubicBezTo>
                    <a:pt x="6640" y="3031"/>
                    <a:pt x="6590" y="3094"/>
                    <a:pt x="6527" y="3145"/>
                  </a:cubicBezTo>
                  <a:cubicBezTo>
                    <a:pt x="6502" y="3157"/>
                    <a:pt x="6502" y="3182"/>
                    <a:pt x="6514" y="3195"/>
                  </a:cubicBezTo>
                  <a:lnTo>
                    <a:pt x="6527" y="3207"/>
                  </a:lnTo>
                  <a:cubicBezTo>
                    <a:pt x="6539" y="3207"/>
                    <a:pt x="6539" y="3220"/>
                    <a:pt x="6539" y="3220"/>
                  </a:cubicBezTo>
                  <a:cubicBezTo>
                    <a:pt x="6498" y="3209"/>
                    <a:pt x="6457" y="3198"/>
                    <a:pt x="6416" y="3187"/>
                  </a:cubicBezTo>
                  <a:lnTo>
                    <a:pt x="6416" y="3187"/>
                  </a:lnTo>
                  <a:cubicBezTo>
                    <a:pt x="6420" y="3186"/>
                    <a:pt x="6424" y="3185"/>
                    <a:pt x="6427" y="3182"/>
                  </a:cubicBezTo>
                  <a:cubicBezTo>
                    <a:pt x="6489" y="3119"/>
                    <a:pt x="6553" y="3069"/>
                    <a:pt x="6603" y="3006"/>
                  </a:cubicBezTo>
                  <a:cubicBezTo>
                    <a:pt x="6640" y="2968"/>
                    <a:pt x="6665" y="2930"/>
                    <a:pt x="6690" y="2880"/>
                  </a:cubicBezTo>
                  <a:close/>
                  <a:moveTo>
                    <a:pt x="6703" y="3056"/>
                  </a:moveTo>
                  <a:cubicBezTo>
                    <a:pt x="6703" y="3069"/>
                    <a:pt x="6703" y="3081"/>
                    <a:pt x="6716" y="3094"/>
                  </a:cubicBezTo>
                  <a:lnTo>
                    <a:pt x="6690" y="3094"/>
                  </a:lnTo>
                  <a:lnTo>
                    <a:pt x="6690" y="3106"/>
                  </a:lnTo>
                  <a:cubicBezTo>
                    <a:pt x="6678" y="3106"/>
                    <a:pt x="6678" y="3106"/>
                    <a:pt x="6678" y="3119"/>
                  </a:cubicBezTo>
                  <a:lnTo>
                    <a:pt x="6678" y="3157"/>
                  </a:lnTo>
                  <a:cubicBezTo>
                    <a:pt x="6653" y="3182"/>
                    <a:pt x="6640" y="3220"/>
                    <a:pt x="6628" y="3245"/>
                  </a:cubicBezTo>
                  <a:cubicBezTo>
                    <a:pt x="6615" y="3245"/>
                    <a:pt x="6590" y="3232"/>
                    <a:pt x="6578" y="3232"/>
                  </a:cubicBezTo>
                  <a:cubicBezTo>
                    <a:pt x="6578" y="3232"/>
                    <a:pt x="6590" y="3232"/>
                    <a:pt x="6590" y="3220"/>
                  </a:cubicBezTo>
                  <a:lnTo>
                    <a:pt x="6703" y="3069"/>
                  </a:lnTo>
                  <a:lnTo>
                    <a:pt x="6703" y="3056"/>
                  </a:lnTo>
                  <a:close/>
                  <a:moveTo>
                    <a:pt x="6716" y="3220"/>
                  </a:moveTo>
                  <a:lnTo>
                    <a:pt x="6716" y="3257"/>
                  </a:lnTo>
                  <a:lnTo>
                    <a:pt x="6716" y="3270"/>
                  </a:lnTo>
                  <a:lnTo>
                    <a:pt x="6703" y="3270"/>
                  </a:lnTo>
                  <a:cubicBezTo>
                    <a:pt x="6690" y="3270"/>
                    <a:pt x="6690" y="3270"/>
                    <a:pt x="6690" y="3257"/>
                  </a:cubicBezTo>
                  <a:cubicBezTo>
                    <a:pt x="6703" y="3245"/>
                    <a:pt x="6703" y="3232"/>
                    <a:pt x="6716" y="3220"/>
                  </a:cubicBezTo>
                  <a:close/>
                  <a:moveTo>
                    <a:pt x="5911" y="3232"/>
                  </a:moveTo>
                  <a:cubicBezTo>
                    <a:pt x="5924" y="3245"/>
                    <a:pt x="5949" y="3257"/>
                    <a:pt x="5974" y="3270"/>
                  </a:cubicBezTo>
                  <a:cubicBezTo>
                    <a:pt x="5961" y="3282"/>
                    <a:pt x="5961" y="3282"/>
                    <a:pt x="5961" y="3295"/>
                  </a:cubicBezTo>
                  <a:cubicBezTo>
                    <a:pt x="5949" y="3295"/>
                    <a:pt x="5949" y="3295"/>
                    <a:pt x="5936" y="3282"/>
                  </a:cubicBezTo>
                  <a:cubicBezTo>
                    <a:pt x="5924" y="3282"/>
                    <a:pt x="5899" y="3295"/>
                    <a:pt x="5899" y="3308"/>
                  </a:cubicBezTo>
                  <a:lnTo>
                    <a:pt x="5899" y="3333"/>
                  </a:lnTo>
                  <a:cubicBezTo>
                    <a:pt x="5899" y="3321"/>
                    <a:pt x="5886" y="3321"/>
                    <a:pt x="5873" y="3321"/>
                  </a:cubicBezTo>
                  <a:cubicBezTo>
                    <a:pt x="5886" y="3295"/>
                    <a:pt x="5899" y="3257"/>
                    <a:pt x="5911" y="3232"/>
                  </a:cubicBezTo>
                  <a:close/>
                  <a:moveTo>
                    <a:pt x="5848" y="3472"/>
                  </a:moveTo>
                  <a:cubicBezTo>
                    <a:pt x="5848" y="3472"/>
                    <a:pt x="5835" y="3472"/>
                    <a:pt x="5835" y="3484"/>
                  </a:cubicBezTo>
                  <a:lnTo>
                    <a:pt x="5835" y="3472"/>
                  </a:lnTo>
                  <a:close/>
                  <a:moveTo>
                    <a:pt x="5798" y="3534"/>
                  </a:moveTo>
                  <a:cubicBezTo>
                    <a:pt x="5810" y="3547"/>
                    <a:pt x="5823" y="3547"/>
                    <a:pt x="5823" y="3559"/>
                  </a:cubicBezTo>
                  <a:lnTo>
                    <a:pt x="5785" y="3559"/>
                  </a:lnTo>
                  <a:cubicBezTo>
                    <a:pt x="5798" y="3547"/>
                    <a:pt x="5798" y="3534"/>
                    <a:pt x="5798" y="3534"/>
                  </a:cubicBezTo>
                  <a:close/>
                  <a:moveTo>
                    <a:pt x="5883" y="3631"/>
                  </a:moveTo>
                  <a:cubicBezTo>
                    <a:pt x="5904" y="3634"/>
                    <a:pt x="5924" y="3634"/>
                    <a:pt x="5949" y="3634"/>
                  </a:cubicBezTo>
                  <a:cubicBezTo>
                    <a:pt x="5961" y="3648"/>
                    <a:pt x="5986" y="3648"/>
                    <a:pt x="5999" y="3660"/>
                  </a:cubicBezTo>
                  <a:lnTo>
                    <a:pt x="5883" y="3631"/>
                  </a:lnTo>
                  <a:close/>
                  <a:moveTo>
                    <a:pt x="5760" y="3648"/>
                  </a:moveTo>
                  <a:cubicBezTo>
                    <a:pt x="5760" y="3660"/>
                    <a:pt x="5773" y="3673"/>
                    <a:pt x="5773" y="3673"/>
                  </a:cubicBezTo>
                  <a:cubicBezTo>
                    <a:pt x="5779" y="3676"/>
                    <a:pt x="5785" y="3678"/>
                    <a:pt x="5790" y="3680"/>
                  </a:cubicBezTo>
                  <a:lnTo>
                    <a:pt x="5790" y="3680"/>
                  </a:lnTo>
                  <a:cubicBezTo>
                    <a:pt x="5776" y="3676"/>
                    <a:pt x="5762" y="3673"/>
                    <a:pt x="5748" y="3673"/>
                  </a:cubicBezTo>
                  <a:cubicBezTo>
                    <a:pt x="5760" y="3660"/>
                    <a:pt x="5760" y="3660"/>
                    <a:pt x="5760" y="3648"/>
                  </a:cubicBezTo>
                  <a:close/>
                  <a:moveTo>
                    <a:pt x="6075" y="3748"/>
                  </a:moveTo>
                  <a:cubicBezTo>
                    <a:pt x="6087" y="3748"/>
                    <a:pt x="6112" y="3748"/>
                    <a:pt x="6137" y="3760"/>
                  </a:cubicBezTo>
                  <a:cubicBezTo>
                    <a:pt x="6213" y="3773"/>
                    <a:pt x="6276" y="3785"/>
                    <a:pt x="6351" y="3811"/>
                  </a:cubicBezTo>
                  <a:cubicBezTo>
                    <a:pt x="6276" y="3798"/>
                    <a:pt x="6213" y="3785"/>
                    <a:pt x="6150" y="3773"/>
                  </a:cubicBezTo>
                  <a:cubicBezTo>
                    <a:pt x="6137" y="3760"/>
                    <a:pt x="6125" y="3760"/>
                    <a:pt x="6125" y="3760"/>
                  </a:cubicBezTo>
                  <a:lnTo>
                    <a:pt x="6100" y="3760"/>
                  </a:lnTo>
                  <a:cubicBezTo>
                    <a:pt x="6087" y="3760"/>
                    <a:pt x="6075" y="3760"/>
                    <a:pt x="6062" y="3748"/>
                  </a:cubicBezTo>
                  <a:close/>
                  <a:moveTo>
                    <a:pt x="8766" y="3886"/>
                  </a:moveTo>
                  <a:lnTo>
                    <a:pt x="8766" y="3899"/>
                  </a:lnTo>
                  <a:lnTo>
                    <a:pt x="8753" y="3899"/>
                  </a:lnTo>
                  <a:cubicBezTo>
                    <a:pt x="8741" y="3911"/>
                    <a:pt x="8728" y="3911"/>
                    <a:pt x="8715" y="3911"/>
                  </a:cubicBezTo>
                  <a:lnTo>
                    <a:pt x="8700" y="3911"/>
                  </a:lnTo>
                  <a:cubicBezTo>
                    <a:pt x="8721" y="3903"/>
                    <a:pt x="8741" y="3895"/>
                    <a:pt x="8766" y="3886"/>
                  </a:cubicBezTo>
                  <a:close/>
                  <a:moveTo>
                    <a:pt x="8690" y="3915"/>
                  </a:moveTo>
                  <a:lnTo>
                    <a:pt x="8690" y="3924"/>
                  </a:lnTo>
                  <a:lnTo>
                    <a:pt x="8665" y="3924"/>
                  </a:lnTo>
                  <a:cubicBezTo>
                    <a:pt x="8674" y="3921"/>
                    <a:pt x="8682" y="3918"/>
                    <a:pt x="8690" y="3915"/>
                  </a:cubicBezTo>
                  <a:close/>
                  <a:moveTo>
                    <a:pt x="5672" y="3949"/>
                  </a:moveTo>
                  <a:cubicBezTo>
                    <a:pt x="5672" y="3961"/>
                    <a:pt x="5672" y="3975"/>
                    <a:pt x="5697" y="3975"/>
                  </a:cubicBezTo>
                  <a:cubicBezTo>
                    <a:pt x="5760" y="4000"/>
                    <a:pt x="5823" y="4000"/>
                    <a:pt x="5899" y="4025"/>
                  </a:cubicBezTo>
                  <a:cubicBezTo>
                    <a:pt x="5823" y="4012"/>
                    <a:pt x="5748" y="4000"/>
                    <a:pt x="5672" y="3975"/>
                  </a:cubicBezTo>
                  <a:lnTo>
                    <a:pt x="5659" y="3975"/>
                  </a:lnTo>
                  <a:cubicBezTo>
                    <a:pt x="5659" y="3975"/>
                    <a:pt x="5659" y="3961"/>
                    <a:pt x="5672" y="3949"/>
                  </a:cubicBezTo>
                  <a:close/>
                  <a:moveTo>
                    <a:pt x="8766" y="4012"/>
                  </a:moveTo>
                  <a:lnTo>
                    <a:pt x="8766" y="4025"/>
                  </a:lnTo>
                  <a:lnTo>
                    <a:pt x="8728" y="4025"/>
                  </a:lnTo>
                  <a:cubicBezTo>
                    <a:pt x="8728" y="4025"/>
                    <a:pt x="8728" y="4037"/>
                    <a:pt x="8715" y="4037"/>
                  </a:cubicBezTo>
                  <a:lnTo>
                    <a:pt x="8690" y="4037"/>
                  </a:lnTo>
                  <a:cubicBezTo>
                    <a:pt x="8715" y="4025"/>
                    <a:pt x="8741" y="4025"/>
                    <a:pt x="8766" y="4012"/>
                  </a:cubicBezTo>
                  <a:close/>
                  <a:moveTo>
                    <a:pt x="8778" y="4087"/>
                  </a:moveTo>
                  <a:lnTo>
                    <a:pt x="8778" y="4100"/>
                  </a:lnTo>
                  <a:cubicBezTo>
                    <a:pt x="8766" y="4100"/>
                    <a:pt x="8766" y="4087"/>
                    <a:pt x="8753" y="4087"/>
                  </a:cubicBezTo>
                  <a:close/>
                  <a:moveTo>
                    <a:pt x="5684" y="4087"/>
                  </a:moveTo>
                  <a:cubicBezTo>
                    <a:pt x="5672" y="4100"/>
                    <a:pt x="5672" y="4112"/>
                    <a:pt x="5672" y="4112"/>
                  </a:cubicBezTo>
                  <a:lnTo>
                    <a:pt x="5622" y="4112"/>
                  </a:lnTo>
                  <a:lnTo>
                    <a:pt x="5622" y="4087"/>
                  </a:lnTo>
                  <a:close/>
                  <a:moveTo>
                    <a:pt x="8702" y="4163"/>
                  </a:moveTo>
                  <a:lnTo>
                    <a:pt x="8702" y="4163"/>
                  </a:lnTo>
                  <a:cubicBezTo>
                    <a:pt x="8690" y="4176"/>
                    <a:pt x="8665" y="4176"/>
                    <a:pt x="8652" y="4176"/>
                  </a:cubicBezTo>
                  <a:lnTo>
                    <a:pt x="8627" y="4176"/>
                  </a:lnTo>
                  <a:cubicBezTo>
                    <a:pt x="8654" y="4167"/>
                    <a:pt x="8680" y="4164"/>
                    <a:pt x="8702" y="4163"/>
                  </a:cubicBezTo>
                  <a:close/>
                  <a:moveTo>
                    <a:pt x="8665" y="4288"/>
                  </a:moveTo>
                  <a:lnTo>
                    <a:pt x="8665" y="4288"/>
                  </a:lnTo>
                  <a:cubicBezTo>
                    <a:pt x="8501" y="4314"/>
                    <a:pt x="8350" y="4327"/>
                    <a:pt x="8199" y="4339"/>
                  </a:cubicBezTo>
                  <a:cubicBezTo>
                    <a:pt x="8350" y="4327"/>
                    <a:pt x="8501" y="4301"/>
                    <a:pt x="8665" y="4288"/>
                  </a:cubicBezTo>
                  <a:close/>
                  <a:moveTo>
                    <a:pt x="5584" y="4402"/>
                  </a:moveTo>
                  <a:cubicBezTo>
                    <a:pt x="5622" y="4414"/>
                    <a:pt x="5672" y="4427"/>
                    <a:pt x="5710" y="4439"/>
                  </a:cubicBezTo>
                  <a:cubicBezTo>
                    <a:pt x="5659" y="4427"/>
                    <a:pt x="5609" y="4427"/>
                    <a:pt x="5572" y="4427"/>
                  </a:cubicBezTo>
                  <a:lnTo>
                    <a:pt x="5547" y="4427"/>
                  </a:lnTo>
                  <a:lnTo>
                    <a:pt x="5547" y="4402"/>
                  </a:lnTo>
                  <a:close/>
                  <a:moveTo>
                    <a:pt x="5521" y="4528"/>
                  </a:moveTo>
                  <a:cubicBezTo>
                    <a:pt x="5521" y="4540"/>
                    <a:pt x="5533" y="4553"/>
                    <a:pt x="5547" y="4553"/>
                  </a:cubicBezTo>
                  <a:lnTo>
                    <a:pt x="5508" y="4553"/>
                  </a:lnTo>
                  <a:cubicBezTo>
                    <a:pt x="5521" y="4553"/>
                    <a:pt x="5521" y="4540"/>
                    <a:pt x="5521" y="4528"/>
                  </a:cubicBezTo>
                  <a:close/>
                  <a:moveTo>
                    <a:pt x="5521" y="4615"/>
                  </a:moveTo>
                  <a:lnTo>
                    <a:pt x="5496" y="4640"/>
                  </a:lnTo>
                  <a:lnTo>
                    <a:pt x="5496" y="4615"/>
                  </a:lnTo>
                  <a:close/>
                  <a:moveTo>
                    <a:pt x="5748" y="4729"/>
                  </a:moveTo>
                  <a:cubicBezTo>
                    <a:pt x="5773" y="4741"/>
                    <a:pt x="5785" y="4741"/>
                    <a:pt x="5798" y="4741"/>
                  </a:cubicBezTo>
                  <a:lnTo>
                    <a:pt x="5748" y="4741"/>
                  </a:lnTo>
                  <a:lnTo>
                    <a:pt x="5748" y="4729"/>
                  </a:lnTo>
                  <a:close/>
                  <a:moveTo>
                    <a:pt x="5483" y="4704"/>
                  </a:moveTo>
                  <a:cubicBezTo>
                    <a:pt x="5496" y="4716"/>
                    <a:pt x="5496" y="4716"/>
                    <a:pt x="5508" y="4716"/>
                  </a:cubicBezTo>
                  <a:cubicBezTo>
                    <a:pt x="5483" y="4729"/>
                    <a:pt x="5483" y="4766"/>
                    <a:pt x="5521" y="4779"/>
                  </a:cubicBezTo>
                  <a:lnTo>
                    <a:pt x="5508" y="4779"/>
                  </a:lnTo>
                  <a:cubicBezTo>
                    <a:pt x="5496" y="4766"/>
                    <a:pt x="5483" y="4766"/>
                    <a:pt x="5483" y="4766"/>
                  </a:cubicBezTo>
                  <a:lnTo>
                    <a:pt x="5471" y="4766"/>
                  </a:lnTo>
                  <a:cubicBezTo>
                    <a:pt x="5483" y="4741"/>
                    <a:pt x="5483" y="4729"/>
                    <a:pt x="5483" y="4704"/>
                  </a:cubicBezTo>
                  <a:close/>
                  <a:moveTo>
                    <a:pt x="5471" y="4993"/>
                  </a:moveTo>
                  <a:cubicBezTo>
                    <a:pt x="5458" y="4993"/>
                    <a:pt x="5446" y="4993"/>
                    <a:pt x="5446" y="5006"/>
                  </a:cubicBezTo>
                  <a:cubicBezTo>
                    <a:pt x="5446" y="5006"/>
                    <a:pt x="5433" y="5006"/>
                    <a:pt x="5433" y="5018"/>
                  </a:cubicBezTo>
                  <a:lnTo>
                    <a:pt x="5433" y="4993"/>
                  </a:lnTo>
                  <a:close/>
                  <a:moveTo>
                    <a:pt x="5433" y="5081"/>
                  </a:moveTo>
                  <a:cubicBezTo>
                    <a:pt x="5455" y="5085"/>
                    <a:pt x="5477" y="5087"/>
                    <a:pt x="5499" y="5089"/>
                  </a:cubicBezTo>
                  <a:lnTo>
                    <a:pt x="5499" y="5089"/>
                  </a:lnTo>
                  <a:cubicBezTo>
                    <a:pt x="5485" y="5090"/>
                    <a:pt x="5471" y="5091"/>
                    <a:pt x="5458" y="5093"/>
                  </a:cubicBezTo>
                  <a:cubicBezTo>
                    <a:pt x="5446" y="5106"/>
                    <a:pt x="5433" y="5106"/>
                    <a:pt x="5433" y="5131"/>
                  </a:cubicBezTo>
                  <a:lnTo>
                    <a:pt x="5421" y="5131"/>
                  </a:lnTo>
                  <a:cubicBezTo>
                    <a:pt x="5421" y="5106"/>
                    <a:pt x="5421" y="5093"/>
                    <a:pt x="5433" y="5081"/>
                  </a:cubicBezTo>
                  <a:close/>
                  <a:moveTo>
                    <a:pt x="5433" y="5232"/>
                  </a:moveTo>
                  <a:cubicBezTo>
                    <a:pt x="5421" y="5244"/>
                    <a:pt x="5421" y="5244"/>
                    <a:pt x="5421" y="5257"/>
                  </a:cubicBezTo>
                  <a:lnTo>
                    <a:pt x="5408" y="5257"/>
                  </a:lnTo>
                  <a:lnTo>
                    <a:pt x="5408" y="5244"/>
                  </a:lnTo>
                  <a:cubicBezTo>
                    <a:pt x="5421" y="5232"/>
                    <a:pt x="5421" y="5232"/>
                    <a:pt x="5433" y="5232"/>
                  </a:cubicBezTo>
                  <a:close/>
                  <a:moveTo>
                    <a:pt x="5533" y="5470"/>
                  </a:moveTo>
                  <a:cubicBezTo>
                    <a:pt x="5516" y="5470"/>
                    <a:pt x="5499" y="5477"/>
                    <a:pt x="5481" y="5481"/>
                  </a:cubicBezTo>
                  <a:lnTo>
                    <a:pt x="5481" y="5481"/>
                  </a:lnTo>
                  <a:cubicBezTo>
                    <a:pt x="5486" y="5479"/>
                    <a:pt x="5491" y="5476"/>
                    <a:pt x="5496" y="5470"/>
                  </a:cubicBezTo>
                  <a:close/>
                  <a:moveTo>
                    <a:pt x="5408" y="5496"/>
                  </a:moveTo>
                  <a:cubicBezTo>
                    <a:pt x="5396" y="5496"/>
                    <a:pt x="5396" y="5496"/>
                    <a:pt x="5396" y="5509"/>
                  </a:cubicBezTo>
                  <a:lnTo>
                    <a:pt x="5396" y="5496"/>
                  </a:lnTo>
                  <a:close/>
                  <a:moveTo>
                    <a:pt x="5408" y="5571"/>
                  </a:moveTo>
                  <a:lnTo>
                    <a:pt x="5408" y="5584"/>
                  </a:lnTo>
                  <a:lnTo>
                    <a:pt x="5396" y="5584"/>
                  </a:lnTo>
                  <a:lnTo>
                    <a:pt x="5396" y="5571"/>
                  </a:lnTo>
                  <a:close/>
                  <a:moveTo>
                    <a:pt x="5659" y="5621"/>
                  </a:moveTo>
                  <a:cubicBezTo>
                    <a:pt x="5684" y="5634"/>
                    <a:pt x="5710" y="5634"/>
                    <a:pt x="5735" y="5634"/>
                  </a:cubicBezTo>
                  <a:lnTo>
                    <a:pt x="5659" y="5634"/>
                  </a:lnTo>
                  <a:lnTo>
                    <a:pt x="5659" y="5621"/>
                  </a:lnTo>
                  <a:close/>
                  <a:moveTo>
                    <a:pt x="5924" y="5609"/>
                  </a:moveTo>
                  <a:cubicBezTo>
                    <a:pt x="5873" y="5621"/>
                    <a:pt x="5823" y="5621"/>
                    <a:pt x="5760" y="5634"/>
                  </a:cubicBezTo>
                  <a:lnTo>
                    <a:pt x="5785" y="5609"/>
                  </a:lnTo>
                  <a:close/>
                  <a:moveTo>
                    <a:pt x="5396" y="5749"/>
                  </a:moveTo>
                  <a:lnTo>
                    <a:pt x="5396" y="5749"/>
                  </a:lnTo>
                  <a:cubicBezTo>
                    <a:pt x="5401" y="5755"/>
                    <a:pt x="5410" y="5760"/>
                    <a:pt x="5421" y="5760"/>
                  </a:cubicBezTo>
                  <a:lnTo>
                    <a:pt x="5559" y="5760"/>
                  </a:lnTo>
                  <a:cubicBezTo>
                    <a:pt x="5496" y="5760"/>
                    <a:pt x="5446" y="5760"/>
                    <a:pt x="5396" y="5772"/>
                  </a:cubicBezTo>
                  <a:lnTo>
                    <a:pt x="5396" y="5749"/>
                  </a:lnTo>
                  <a:close/>
                  <a:moveTo>
                    <a:pt x="5446" y="5961"/>
                  </a:moveTo>
                  <a:cubicBezTo>
                    <a:pt x="5446" y="5961"/>
                    <a:pt x="5433" y="5961"/>
                    <a:pt x="5421" y="5973"/>
                  </a:cubicBezTo>
                  <a:cubicBezTo>
                    <a:pt x="5421" y="5973"/>
                    <a:pt x="5408" y="5987"/>
                    <a:pt x="5408" y="5999"/>
                  </a:cubicBezTo>
                  <a:lnTo>
                    <a:pt x="5396" y="5999"/>
                  </a:lnTo>
                  <a:lnTo>
                    <a:pt x="5396" y="5961"/>
                  </a:lnTo>
                  <a:close/>
                  <a:moveTo>
                    <a:pt x="5748" y="6037"/>
                  </a:moveTo>
                  <a:cubicBezTo>
                    <a:pt x="5723" y="6049"/>
                    <a:pt x="5710" y="6049"/>
                    <a:pt x="5697" y="6049"/>
                  </a:cubicBezTo>
                  <a:cubicBezTo>
                    <a:pt x="5710" y="6049"/>
                    <a:pt x="5735" y="6037"/>
                    <a:pt x="5748" y="6037"/>
                  </a:cubicBezTo>
                  <a:close/>
                  <a:moveTo>
                    <a:pt x="9696" y="6074"/>
                  </a:moveTo>
                  <a:cubicBezTo>
                    <a:pt x="9708" y="6074"/>
                    <a:pt x="9708" y="6087"/>
                    <a:pt x="9708" y="6087"/>
                  </a:cubicBezTo>
                  <a:cubicBezTo>
                    <a:pt x="9702" y="6081"/>
                    <a:pt x="9699" y="6077"/>
                    <a:pt x="9696" y="6077"/>
                  </a:cubicBezTo>
                  <a:cubicBezTo>
                    <a:pt x="9693" y="6077"/>
                    <a:pt x="9690" y="6081"/>
                    <a:pt x="9683" y="6087"/>
                  </a:cubicBezTo>
                  <a:lnTo>
                    <a:pt x="9671" y="6087"/>
                  </a:lnTo>
                  <a:cubicBezTo>
                    <a:pt x="9683" y="6074"/>
                    <a:pt x="9696" y="6074"/>
                    <a:pt x="9696" y="6074"/>
                  </a:cubicBezTo>
                  <a:close/>
                  <a:moveTo>
                    <a:pt x="5421" y="6062"/>
                  </a:moveTo>
                  <a:cubicBezTo>
                    <a:pt x="5408" y="6062"/>
                    <a:pt x="5408" y="6074"/>
                    <a:pt x="5408" y="6074"/>
                  </a:cubicBezTo>
                  <a:cubicBezTo>
                    <a:pt x="5408" y="6099"/>
                    <a:pt x="5433" y="6112"/>
                    <a:pt x="5446" y="6112"/>
                  </a:cubicBezTo>
                  <a:cubicBezTo>
                    <a:pt x="5471" y="6099"/>
                    <a:pt x="5508" y="6099"/>
                    <a:pt x="5533" y="6099"/>
                  </a:cubicBezTo>
                  <a:cubicBezTo>
                    <a:pt x="5521" y="6099"/>
                    <a:pt x="5508" y="6099"/>
                    <a:pt x="5496" y="6112"/>
                  </a:cubicBezTo>
                  <a:cubicBezTo>
                    <a:pt x="5483" y="6112"/>
                    <a:pt x="5458" y="6112"/>
                    <a:pt x="5433" y="6124"/>
                  </a:cubicBezTo>
                  <a:cubicBezTo>
                    <a:pt x="5421" y="6124"/>
                    <a:pt x="5421" y="6124"/>
                    <a:pt x="5408" y="6137"/>
                  </a:cubicBezTo>
                  <a:lnTo>
                    <a:pt x="5408" y="6062"/>
                  </a:lnTo>
                  <a:close/>
                  <a:moveTo>
                    <a:pt x="9721" y="6099"/>
                  </a:moveTo>
                  <a:cubicBezTo>
                    <a:pt x="9734" y="6112"/>
                    <a:pt x="9734" y="6124"/>
                    <a:pt x="9734" y="6124"/>
                  </a:cubicBezTo>
                  <a:cubicBezTo>
                    <a:pt x="9734" y="6137"/>
                    <a:pt x="9721" y="6137"/>
                    <a:pt x="9708" y="6137"/>
                  </a:cubicBezTo>
                  <a:cubicBezTo>
                    <a:pt x="9721" y="6124"/>
                    <a:pt x="9721" y="6112"/>
                    <a:pt x="9721" y="6099"/>
                  </a:cubicBezTo>
                  <a:close/>
                  <a:moveTo>
                    <a:pt x="9420" y="6137"/>
                  </a:moveTo>
                  <a:lnTo>
                    <a:pt x="9420" y="6150"/>
                  </a:lnTo>
                  <a:cubicBezTo>
                    <a:pt x="9385" y="6150"/>
                    <a:pt x="9352" y="6150"/>
                    <a:pt x="9318" y="6141"/>
                  </a:cubicBezTo>
                  <a:lnTo>
                    <a:pt x="9318" y="6141"/>
                  </a:lnTo>
                  <a:cubicBezTo>
                    <a:pt x="9320" y="6141"/>
                    <a:pt x="9323" y="6141"/>
                    <a:pt x="9326" y="6141"/>
                  </a:cubicBezTo>
                  <a:cubicBezTo>
                    <a:pt x="9357" y="6141"/>
                    <a:pt x="9389" y="6140"/>
                    <a:pt x="9420" y="6137"/>
                  </a:cubicBezTo>
                  <a:close/>
                  <a:moveTo>
                    <a:pt x="9822" y="6263"/>
                  </a:moveTo>
                  <a:cubicBezTo>
                    <a:pt x="9822" y="6263"/>
                    <a:pt x="9817" y="6268"/>
                    <a:pt x="9809" y="6272"/>
                  </a:cubicBezTo>
                  <a:lnTo>
                    <a:pt x="9809" y="6272"/>
                  </a:lnTo>
                  <a:cubicBezTo>
                    <a:pt x="9812" y="6263"/>
                    <a:pt x="9822" y="6263"/>
                    <a:pt x="9822" y="6263"/>
                  </a:cubicBezTo>
                  <a:close/>
                  <a:moveTo>
                    <a:pt x="5723" y="6213"/>
                  </a:moveTo>
                  <a:cubicBezTo>
                    <a:pt x="5697" y="6225"/>
                    <a:pt x="5684" y="6225"/>
                    <a:pt x="5659" y="6238"/>
                  </a:cubicBezTo>
                  <a:lnTo>
                    <a:pt x="5647" y="6238"/>
                  </a:lnTo>
                  <a:lnTo>
                    <a:pt x="5496" y="6275"/>
                  </a:lnTo>
                  <a:cubicBezTo>
                    <a:pt x="5572" y="6238"/>
                    <a:pt x="5634" y="6225"/>
                    <a:pt x="5710" y="6213"/>
                  </a:cubicBezTo>
                  <a:close/>
                  <a:moveTo>
                    <a:pt x="5471" y="6451"/>
                  </a:moveTo>
                  <a:cubicBezTo>
                    <a:pt x="5483" y="6464"/>
                    <a:pt x="5483" y="6476"/>
                    <a:pt x="5496" y="6476"/>
                  </a:cubicBezTo>
                  <a:cubicBezTo>
                    <a:pt x="5483" y="6490"/>
                    <a:pt x="5483" y="6502"/>
                    <a:pt x="5471" y="6515"/>
                  </a:cubicBezTo>
                  <a:cubicBezTo>
                    <a:pt x="5471" y="6502"/>
                    <a:pt x="5458" y="6476"/>
                    <a:pt x="5458" y="6451"/>
                  </a:cubicBezTo>
                  <a:close/>
                  <a:moveTo>
                    <a:pt x="5971" y="6555"/>
                  </a:moveTo>
                  <a:lnTo>
                    <a:pt x="5971" y="6555"/>
                  </a:lnTo>
                  <a:cubicBezTo>
                    <a:pt x="5823" y="6585"/>
                    <a:pt x="5676" y="6621"/>
                    <a:pt x="5533" y="6666"/>
                  </a:cubicBezTo>
                  <a:cubicBezTo>
                    <a:pt x="5500" y="6666"/>
                    <a:pt x="5507" y="6717"/>
                    <a:pt x="5546" y="6717"/>
                  </a:cubicBezTo>
                  <a:cubicBezTo>
                    <a:pt x="5550" y="6717"/>
                    <a:pt x="5554" y="6717"/>
                    <a:pt x="5559" y="6716"/>
                  </a:cubicBezTo>
                  <a:cubicBezTo>
                    <a:pt x="5609" y="6703"/>
                    <a:pt x="5672" y="6691"/>
                    <a:pt x="5735" y="6678"/>
                  </a:cubicBezTo>
                  <a:lnTo>
                    <a:pt x="5735" y="6678"/>
                  </a:lnTo>
                  <a:cubicBezTo>
                    <a:pt x="5672" y="6691"/>
                    <a:pt x="5597" y="6716"/>
                    <a:pt x="5521" y="6741"/>
                  </a:cubicBezTo>
                  <a:cubicBezTo>
                    <a:pt x="5508" y="6703"/>
                    <a:pt x="5496" y="6653"/>
                    <a:pt x="5496" y="6615"/>
                  </a:cubicBezTo>
                  <a:lnTo>
                    <a:pt x="5508" y="6602"/>
                  </a:lnTo>
                  <a:lnTo>
                    <a:pt x="5508" y="6602"/>
                  </a:lnTo>
                  <a:cubicBezTo>
                    <a:pt x="5498" y="6624"/>
                    <a:pt x="5515" y="6655"/>
                    <a:pt x="5536" y="6655"/>
                  </a:cubicBezTo>
                  <a:cubicBezTo>
                    <a:pt x="5539" y="6655"/>
                    <a:pt x="5543" y="6654"/>
                    <a:pt x="5547" y="6653"/>
                  </a:cubicBezTo>
                  <a:cubicBezTo>
                    <a:pt x="5687" y="6616"/>
                    <a:pt x="5828" y="6583"/>
                    <a:pt x="5971" y="6555"/>
                  </a:cubicBezTo>
                  <a:close/>
                  <a:moveTo>
                    <a:pt x="6026" y="6860"/>
                  </a:moveTo>
                  <a:cubicBezTo>
                    <a:pt x="6016" y="6863"/>
                    <a:pt x="6006" y="6867"/>
                    <a:pt x="5999" y="6867"/>
                  </a:cubicBezTo>
                  <a:cubicBezTo>
                    <a:pt x="6008" y="6864"/>
                    <a:pt x="6017" y="6862"/>
                    <a:pt x="6026" y="6860"/>
                  </a:cubicBezTo>
                  <a:close/>
                  <a:moveTo>
                    <a:pt x="5572" y="6842"/>
                  </a:moveTo>
                  <a:cubicBezTo>
                    <a:pt x="5572" y="6842"/>
                    <a:pt x="5572" y="6854"/>
                    <a:pt x="5584" y="6854"/>
                  </a:cubicBezTo>
                  <a:cubicBezTo>
                    <a:pt x="5584" y="6867"/>
                    <a:pt x="5597" y="6879"/>
                    <a:pt x="5597" y="6879"/>
                  </a:cubicBezTo>
                  <a:cubicBezTo>
                    <a:pt x="5584" y="6879"/>
                    <a:pt x="5572" y="6879"/>
                    <a:pt x="5572" y="6892"/>
                  </a:cubicBezTo>
                  <a:lnTo>
                    <a:pt x="5559" y="6892"/>
                  </a:lnTo>
                  <a:cubicBezTo>
                    <a:pt x="5559" y="6879"/>
                    <a:pt x="5547" y="6867"/>
                    <a:pt x="5547" y="6854"/>
                  </a:cubicBezTo>
                  <a:cubicBezTo>
                    <a:pt x="5559" y="6842"/>
                    <a:pt x="5559" y="6842"/>
                    <a:pt x="5572" y="6842"/>
                  </a:cubicBezTo>
                  <a:close/>
                  <a:moveTo>
                    <a:pt x="9063" y="3166"/>
                  </a:moveTo>
                  <a:cubicBezTo>
                    <a:pt x="9437" y="3166"/>
                    <a:pt x="10204" y="3393"/>
                    <a:pt x="10413" y="5936"/>
                  </a:cubicBezTo>
                  <a:cubicBezTo>
                    <a:pt x="10463" y="6640"/>
                    <a:pt x="10362" y="6879"/>
                    <a:pt x="10312" y="6954"/>
                  </a:cubicBezTo>
                  <a:cubicBezTo>
                    <a:pt x="10300" y="6942"/>
                    <a:pt x="10300" y="6929"/>
                    <a:pt x="10287" y="6917"/>
                  </a:cubicBezTo>
                  <a:cubicBezTo>
                    <a:pt x="10211" y="6753"/>
                    <a:pt x="10111" y="6602"/>
                    <a:pt x="10010" y="6439"/>
                  </a:cubicBezTo>
                  <a:cubicBezTo>
                    <a:pt x="9910" y="6275"/>
                    <a:pt x="9809" y="6112"/>
                    <a:pt x="9708" y="5961"/>
                  </a:cubicBezTo>
                  <a:cubicBezTo>
                    <a:pt x="9507" y="5672"/>
                    <a:pt x="9281" y="5395"/>
                    <a:pt x="9118" y="5081"/>
                  </a:cubicBezTo>
                  <a:cubicBezTo>
                    <a:pt x="9029" y="4930"/>
                    <a:pt x="8967" y="4766"/>
                    <a:pt x="8929" y="4603"/>
                  </a:cubicBezTo>
                  <a:cubicBezTo>
                    <a:pt x="8892" y="4478"/>
                    <a:pt x="8878" y="4364"/>
                    <a:pt x="8853" y="4251"/>
                  </a:cubicBezTo>
                  <a:cubicBezTo>
                    <a:pt x="8866" y="4238"/>
                    <a:pt x="8866" y="4213"/>
                    <a:pt x="8853" y="4213"/>
                  </a:cubicBezTo>
                  <a:lnTo>
                    <a:pt x="8853" y="4188"/>
                  </a:lnTo>
                  <a:cubicBezTo>
                    <a:pt x="8816" y="3936"/>
                    <a:pt x="8803" y="3660"/>
                    <a:pt x="8878" y="3408"/>
                  </a:cubicBezTo>
                  <a:cubicBezTo>
                    <a:pt x="8892" y="3396"/>
                    <a:pt x="8904" y="3396"/>
                    <a:pt x="8917" y="3396"/>
                  </a:cubicBezTo>
                  <a:cubicBezTo>
                    <a:pt x="8951" y="3384"/>
                    <a:pt x="8933" y="3331"/>
                    <a:pt x="8910" y="3331"/>
                  </a:cubicBezTo>
                  <a:cubicBezTo>
                    <a:pt x="8908" y="3331"/>
                    <a:pt x="8906" y="3332"/>
                    <a:pt x="8904" y="3333"/>
                  </a:cubicBezTo>
                  <a:cubicBezTo>
                    <a:pt x="8904" y="3295"/>
                    <a:pt x="8929" y="3257"/>
                    <a:pt x="8942" y="3232"/>
                  </a:cubicBezTo>
                  <a:cubicBezTo>
                    <a:pt x="8954" y="3220"/>
                    <a:pt x="8967" y="3207"/>
                    <a:pt x="8954" y="3195"/>
                  </a:cubicBezTo>
                  <a:cubicBezTo>
                    <a:pt x="8967" y="3182"/>
                    <a:pt x="8967" y="3182"/>
                    <a:pt x="8967" y="3170"/>
                  </a:cubicBezTo>
                  <a:lnTo>
                    <a:pt x="8979" y="3170"/>
                  </a:lnTo>
                  <a:cubicBezTo>
                    <a:pt x="9004" y="3168"/>
                    <a:pt x="9032" y="3166"/>
                    <a:pt x="9063" y="3166"/>
                  </a:cubicBezTo>
                  <a:close/>
                  <a:moveTo>
                    <a:pt x="5860" y="6892"/>
                  </a:moveTo>
                  <a:cubicBezTo>
                    <a:pt x="5773" y="6917"/>
                    <a:pt x="5672" y="6942"/>
                    <a:pt x="5584" y="6993"/>
                  </a:cubicBezTo>
                  <a:cubicBezTo>
                    <a:pt x="5584" y="6979"/>
                    <a:pt x="5584" y="6967"/>
                    <a:pt x="5572" y="6954"/>
                  </a:cubicBezTo>
                  <a:cubicBezTo>
                    <a:pt x="5672" y="6929"/>
                    <a:pt x="5773" y="6904"/>
                    <a:pt x="5860" y="6892"/>
                  </a:cubicBezTo>
                  <a:close/>
                  <a:moveTo>
                    <a:pt x="6402" y="6904"/>
                  </a:moveTo>
                  <a:cubicBezTo>
                    <a:pt x="6263" y="6942"/>
                    <a:pt x="6125" y="6967"/>
                    <a:pt x="5999" y="7005"/>
                  </a:cubicBezTo>
                  <a:lnTo>
                    <a:pt x="5999" y="6993"/>
                  </a:lnTo>
                  <a:cubicBezTo>
                    <a:pt x="6125" y="6954"/>
                    <a:pt x="6263" y="6929"/>
                    <a:pt x="6402" y="6904"/>
                  </a:cubicBezTo>
                  <a:close/>
                  <a:moveTo>
                    <a:pt x="5684" y="7105"/>
                  </a:moveTo>
                  <a:cubicBezTo>
                    <a:pt x="5659" y="7105"/>
                    <a:pt x="5647" y="7118"/>
                    <a:pt x="5622" y="7118"/>
                  </a:cubicBezTo>
                  <a:cubicBezTo>
                    <a:pt x="5647" y="7105"/>
                    <a:pt x="5659" y="7105"/>
                    <a:pt x="5684" y="7105"/>
                  </a:cubicBezTo>
                  <a:close/>
                  <a:moveTo>
                    <a:pt x="5974" y="7206"/>
                  </a:moveTo>
                  <a:cubicBezTo>
                    <a:pt x="5886" y="7231"/>
                    <a:pt x="5785" y="7269"/>
                    <a:pt x="5684" y="7294"/>
                  </a:cubicBezTo>
                  <a:lnTo>
                    <a:pt x="5684" y="7281"/>
                  </a:lnTo>
                  <a:cubicBezTo>
                    <a:pt x="5785" y="7256"/>
                    <a:pt x="5873" y="7231"/>
                    <a:pt x="5974" y="7206"/>
                  </a:cubicBezTo>
                  <a:close/>
                  <a:moveTo>
                    <a:pt x="6116" y="7267"/>
                  </a:moveTo>
                  <a:cubicBezTo>
                    <a:pt x="5986" y="7307"/>
                    <a:pt x="5852" y="7342"/>
                    <a:pt x="5735" y="7395"/>
                  </a:cubicBezTo>
                  <a:cubicBezTo>
                    <a:pt x="5723" y="7395"/>
                    <a:pt x="5723" y="7407"/>
                    <a:pt x="5723" y="7407"/>
                  </a:cubicBezTo>
                  <a:lnTo>
                    <a:pt x="5723" y="7395"/>
                  </a:lnTo>
                  <a:cubicBezTo>
                    <a:pt x="5735" y="7382"/>
                    <a:pt x="5735" y="7370"/>
                    <a:pt x="5735" y="7370"/>
                  </a:cubicBezTo>
                  <a:cubicBezTo>
                    <a:pt x="5748" y="7357"/>
                    <a:pt x="5748" y="7357"/>
                    <a:pt x="5760" y="7357"/>
                  </a:cubicBezTo>
                  <a:lnTo>
                    <a:pt x="5785" y="7357"/>
                  </a:lnTo>
                  <a:cubicBezTo>
                    <a:pt x="5810" y="7345"/>
                    <a:pt x="5835" y="7332"/>
                    <a:pt x="5848" y="7332"/>
                  </a:cubicBezTo>
                  <a:cubicBezTo>
                    <a:pt x="5899" y="7320"/>
                    <a:pt x="5949" y="7306"/>
                    <a:pt x="5986" y="7294"/>
                  </a:cubicBezTo>
                  <a:cubicBezTo>
                    <a:pt x="6027" y="7286"/>
                    <a:pt x="6072" y="7278"/>
                    <a:pt x="6116" y="7267"/>
                  </a:cubicBezTo>
                  <a:close/>
                  <a:moveTo>
                    <a:pt x="6376" y="3245"/>
                  </a:moveTo>
                  <a:cubicBezTo>
                    <a:pt x="6452" y="3270"/>
                    <a:pt x="6539" y="3295"/>
                    <a:pt x="6628" y="3321"/>
                  </a:cubicBezTo>
                  <a:lnTo>
                    <a:pt x="6640" y="3321"/>
                  </a:lnTo>
                  <a:cubicBezTo>
                    <a:pt x="6829" y="3371"/>
                    <a:pt x="7017" y="3408"/>
                    <a:pt x="7206" y="3433"/>
                  </a:cubicBezTo>
                  <a:cubicBezTo>
                    <a:pt x="7353" y="3452"/>
                    <a:pt x="7507" y="3464"/>
                    <a:pt x="7662" y="3464"/>
                  </a:cubicBezTo>
                  <a:cubicBezTo>
                    <a:pt x="7720" y="3464"/>
                    <a:pt x="7777" y="3462"/>
                    <a:pt x="7835" y="3458"/>
                  </a:cubicBezTo>
                  <a:cubicBezTo>
                    <a:pt x="8062" y="3446"/>
                    <a:pt x="8288" y="3383"/>
                    <a:pt x="8514" y="3321"/>
                  </a:cubicBezTo>
                  <a:cubicBezTo>
                    <a:pt x="8565" y="3308"/>
                    <a:pt x="8615" y="3295"/>
                    <a:pt x="8652" y="3282"/>
                  </a:cubicBezTo>
                  <a:lnTo>
                    <a:pt x="8652" y="3295"/>
                  </a:lnTo>
                  <a:cubicBezTo>
                    <a:pt x="8661" y="3304"/>
                    <a:pt x="8670" y="3313"/>
                    <a:pt x="8683" y="3313"/>
                  </a:cubicBezTo>
                  <a:cubicBezTo>
                    <a:pt x="8689" y="3313"/>
                    <a:pt x="8695" y="3311"/>
                    <a:pt x="8702" y="3308"/>
                  </a:cubicBezTo>
                  <a:cubicBezTo>
                    <a:pt x="8741" y="3308"/>
                    <a:pt x="8778" y="3295"/>
                    <a:pt x="8816" y="3282"/>
                  </a:cubicBezTo>
                  <a:lnTo>
                    <a:pt x="8816" y="3282"/>
                  </a:lnTo>
                  <a:cubicBezTo>
                    <a:pt x="8728" y="3321"/>
                    <a:pt x="8627" y="3346"/>
                    <a:pt x="8539" y="3358"/>
                  </a:cubicBezTo>
                  <a:cubicBezTo>
                    <a:pt x="8514" y="3358"/>
                    <a:pt x="8501" y="3371"/>
                    <a:pt x="8501" y="3396"/>
                  </a:cubicBezTo>
                  <a:cubicBezTo>
                    <a:pt x="8501" y="3408"/>
                    <a:pt x="8526" y="3421"/>
                    <a:pt x="8539" y="3421"/>
                  </a:cubicBezTo>
                  <a:cubicBezTo>
                    <a:pt x="8636" y="3409"/>
                    <a:pt x="8721" y="3385"/>
                    <a:pt x="8816" y="3350"/>
                  </a:cubicBezTo>
                  <a:lnTo>
                    <a:pt x="8816" y="3350"/>
                  </a:lnTo>
                  <a:cubicBezTo>
                    <a:pt x="8816" y="3352"/>
                    <a:pt x="8816" y="3354"/>
                    <a:pt x="8816" y="3358"/>
                  </a:cubicBezTo>
                  <a:cubicBezTo>
                    <a:pt x="8627" y="3421"/>
                    <a:pt x="8426" y="3472"/>
                    <a:pt x="8225" y="3509"/>
                  </a:cubicBezTo>
                  <a:cubicBezTo>
                    <a:pt x="8174" y="3509"/>
                    <a:pt x="8187" y="3572"/>
                    <a:pt x="8225" y="3572"/>
                  </a:cubicBezTo>
                  <a:cubicBezTo>
                    <a:pt x="8426" y="3534"/>
                    <a:pt x="8615" y="3497"/>
                    <a:pt x="8803" y="3433"/>
                  </a:cubicBezTo>
                  <a:lnTo>
                    <a:pt x="8803" y="3433"/>
                  </a:lnTo>
                  <a:cubicBezTo>
                    <a:pt x="8791" y="3446"/>
                    <a:pt x="8791" y="3446"/>
                    <a:pt x="8791" y="3458"/>
                  </a:cubicBezTo>
                  <a:cubicBezTo>
                    <a:pt x="8439" y="3584"/>
                    <a:pt x="8087" y="3648"/>
                    <a:pt x="7722" y="3660"/>
                  </a:cubicBezTo>
                  <a:cubicBezTo>
                    <a:pt x="7671" y="3660"/>
                    <a:pt x="7684" y="3723"/>
                    <a:pt x="7722" y="3723"/>
                  </a:cubicBezTo>
                  <a:cubicBezTo>
                    <a:pt x="7998" y="3710"/>
                    <a:pt x="8275" y="3673"/>
                    <a:pt x="8539" y="3609"/>
                  </a:cubicBezTo>
                  <a:cubicBezTo>
                    <a:pt x="8547" y="3609"/>
                    <a:pt x="8556" y="3615"/>
                    <a:pt x="8564" y="3615"/>
                  </a:cubicBezTo>
                  <a:cubicBezTo>
                    <a:pt x="8568" y="3615"/>
                    <a:pt x="8573" y="3614"/>
                    <a:pt x="8577" y="3609"/>
                  </a:cubicBezTo>
                  <a:cubicBezTo>
                    <a:pt x="8640" y="3609"/>
                    <a:pt x="8715" y="3584"/>
                    <a:pt x="8778" y="3559"/>
                  </a:cubicBezTo>
                  <a:lnTo>
                    <a:pt x="8778" y="3559"/>
                  </a:lnTo>
                  <a:cubicBezTo>
                    <a:pt x="8778" y="3584"/>
                    <a:pt x="8766" y="3597"/>
                    <a:pt x="8766" y="3622"/>
                  </a:cubicBezTo>
                  <a:cubicBezTo>
                    <a:pt x="8753" y="3622"/>
                    <a:pt x="8753" y="3634"/>
                    <a:pt x="8741" y="3648"/>
                  </a:cubicBezTo>
                  <a:lnTo>
                    <a:pt x="8715" y="3648"/>
                  </a:lnTo>
                  <a:cubicBezTo>
                    <a:pt x="8690" y="3660"/>
                    <a:pt x="8665" y="3660"/>
                    <a:pt x="8652" y="3660"/>
                  </a:cubicBezTo>
                  <a:lnTo>
                    <a:pt x="8514" y="3660"/>
                  </a:lnTo>
                  <a:cubicBezTo>
                    <a:pt x="8489" y="3660"/>
                    <a:pt x="8476" y="3685"/>
                    <a:pt x="8476" y="3698"/>
                  </a:cubicBezTo>
                  <a:cubicBezTo>
                    <a:pt x="8476" y="3723"/>
                    <a:pt x="8501" y="3723"/>
                    <a:pt x="8514" y="3723"/>
                  </a:cubicBezTo>
                  <a:cubicBezTo>
                    <a:pt x="8535" y="3727"/>
                    <a:pt x="8555" y="3728"/>
                    <a:pt x="8573" y="3728"/>
                  </a:cubicBezTo>
                  <a:cubicBezTo>
                    <a:pt x="8610" y="3728"/>
                    <a:pt x="8644" y="3723"/>
                    <a:pt x="8677" y="3723"/>
                  </a:cubicBezTo>
                  <a:cubicBezTo>
                    <a:pt x="8715" y="3723"/>
                    <a:pt x="8741" y="3710"/>
                    <a:pt x="8766" y="3710"/>
                  </a:cubicBezTo>
                  <a:lnTo>
                    <a:pt x="8766" y="3785"/>
                  </a:lnTo>
                  <a:cubicBezTo>
                    <a:pt x="8551" y="3861"/>
                    <a:pt x="8338" y="3899"/>
                    <a:pt x="8124" y="3899"/>
                  </a:cubicBezTo>
                  <a:cubicBezTo>
                    <a:pt x="8074" y="3899"/>
                    <a:pt x="8087" y="3961"/>
                    <a:pt x="8124" y="3961"/>
                  </a:cubicBezTo>
                  <a:cubicBezTo>
                    <a:pt x="8250" y="3961"/>
                    <a:pt x="8363" y="3949"/>
                    <a:pt x="8489" y="3924"/>
                  </a:cubicBezTo>
                  <a:cubicBezTo>
                    <a:pt x="8489" y="3936"/>
                    <a:pt x="8501" y="3949"/>
                    <a:pt x="8514" y="3949"/>
                  </a:cubicBezTo>
                  <a:lnTo>
                    <a:pt x="8565" y="3949"/>
                  </a:lnTo>
                  <a:lnTo>
                    <a:pt x="8565" y="3975"/>
                  </a:lnTo>
                  <a:cubicBezTo>
                    <a:pt x="8565" y="3975"/>
                    <a:pt x="8565" y="3987"/>
                    <a:pt x="8577" y="3987"/>
                  </a:cubicBezTo>
                  <a:cubicBezTo>
                    <a:pt x="8514" y="4000"/>
                    <a:pt x="8464" y="4000"/>
                    <a:pt x="8401" y="4000"/>
                  </a:cubicBezTo>
                  <a:cubicBezTo>
                    <a:pt x="8389" y="4000"/>
                    <a:pt x="8375" y="4025"/>
                    <a:pt x="8375" y="4037"/>
                  </a:cubicBezTo>
                  <a:cubicBezTo>
                    <a:pt x="8375" y="4062"/>
                    <a:pt x="8389" y="4075"/>
                    <a:pt x="8414" y="4075"/>
                  </a:cubicBezTo>
                  <a:cubicBezTo>
                    <a:pt x="8464" y="4075"/>
                    <a:pt x="8514" y="4062"/>
                    <a:pt x="8577" y="4062"/>
                  </a:cubicBezTo>
                  <a:cubicBezTo>
                    <a:pt x="8565" y="4075"/>
                    <a:pt x="8577" y="4100"/>
                    <a:pt x="8602" y="4100"/>
                  </a:cubicBezTo>
                  <a:lnTo>
                    <a:pt x="8665" y="4100"/>
                  </a:lnTo>
                  <a:cubicBezTo>
                    <a:pt x="8590" y="4112"/>
                    <a:pt x="8514" y="4125"/>
                    <a:pt x="8439" y="4125"/>
                  </a:cubicBezTo>
                  <a:cubicBezTo>
                    <a:pt x="8414" y="4125"/>
                    <a:pt x="8401" y="4137"/>
                    <a:pt x="8401" y="4163"/>
                  </a:cubicBezTo>
                  <a:cubicBezTo>
                    <a:pt x="8401" y="4176"/>
                    <a:pt x="8426" y="4188"/>
                    <a:pt x="8439" y="4188"/>
                  </a:cubicBezTo>
                  <a:cubicBezTo>
                    <a:pt x="8489" y="4188"/>
                    <a:pt x="8539" y="4188"/>
                    <a:pt x="8590" y="4176"/>
                  </a:cubicBezTo>
                  <a:lnTo>
                    <a:pt x="8590" y="4176"/>
                  </a:lnTo>
                  <a:cubicBezTo>
                    <a:pt x="8590" y="4188"/>
                    <a:pt x="8577" y="4188"/>
                    <a:pt x="8577" y="4201"/>
                  </a:cubicBezTo>
                  <a:cubicBezTo>
                    <a:pt x="8577" y="4213"/>
                    <a:pt x="8577" y="4213"/>
                    <a:pt x="8590" y="4226"/>
                  </a:cubicBezTo>
                  <a:cubicBezTo>
                    <a:pt x="8451" y="4238"/>
                    <a:pt x="8300" y="4263"/>
                    <a:pt x="8162" y="4276"/>
                  </a:cubicBezTo>
                  <a:cubicBezTo>
                    <a:pt x="8124" y="4276"/>
                    <a:pt x="8124" y="4327"/>
                    <a:pt x="8149" y="4339"/>
                  </a:cubicBezTo>
                  <a:lnTo>
                    <a:pt x="7835" y="4339"/>
                  </a:lnTo>
                  <a:cubicBezTo>
                    <a:pt x="7797" y="4339"/>
                    <a:pt x="7785" y="4402"/>
                    <a:pt x="7822" y="4402"/>
                  </a:cubicBezTo>
                  <a:cubicBezTo>
                    <a:pt x="7875" y="4404"/>
                    <a:pt x="7928" y="4405"/>
                    <a:pt x="7981" y="4405"/>
                  </a:cubicBezTo>
                  <a:cubicBezTo>
                    <a:pt x="8255" y="4405"/>
                    <a:pt x="8529" y="4379"/>
                    <a:pt x="8803" y="4327"/>
                  </a:cubicBezTo>
                  <a:lnTo>
                    <a:pt x="8803" y="4352"/>
                  </a:lnTo>
                  <a:cubicBezTo>
                    <a:pt x="8741" y="4364"/>
                    <a:pt x="8677" y="4364"/>
                    <a:pt x="8615" y="4364"/>
                  </a:cubicBezTo>
                  <a:cubicBezTo>
                    <a:pt x="8602" y="4364"/>
                    <a:pt x="8577" y="4377"/>
                    <a:pt x="8577" y="4402"/>
                  </a:cubicBezTo>
                  <a:cubicBezTo>
                    <a:pt x="8590" y="4414"/>
                    <a:pt x="8602" y="4427"/>
                    <a:pt x="8615" y="4427"/>
                  </a:cubicBezTo>
                  <a:cubicBezTo>
                    <a:pt x="8690" y="4427"/>
                    <a:pt x="8753" y="4427"/>
                    <a:pt x="8816" y="4414"/>
                  </a:cubicBezTo>
                  <a:lnTo>
                    <a:pt x="8816" y="4439"/>
                  </a:lnTo>
                  <a:cubicBezTo>
                    <a:pt x="8741" y="4439"/>
                    <a:pt x="8665" y="4439"/>
                    <a:pt x="8590" y="4452"/>
                  </a:cubicBezTo>
                  <a:cubicBezTo>
                    <a:pt x="8577" y="4452"/>
                    <a:pt x="8565" y="4464"/>
                    <a:pt x="8565" y="4478"/>
                  </a:cubicBezTo>
                  <a:cubicBezTo>
                    <a:pt x="8565" y="4503"/>
                    <a:pt x="8577" y="4515"/>
                    <a:pt x="8602" y="4515"/>
                  </a:cubicBezTo>
                  <a:cubicBezTo>
                    <a:pt x="8665" y="4515"/>
                    <a:pt x="8741" y="4503"/>
                    <a:pt x="8816" y="4503"/>
                  </a:cubicBezTo>
                  <a:lnTo>
                    <a:pt x="8828" y="4503"/>
                  </a:lnTo>
                  <a:cubicBezTo>
                    <a:pt x="8841" y="4515"/>
                    <a:pt x="8841" y="4528"/>
                    <a:pt x="8841" y="4540"/>
                  </a:cubicBezTo>
                  <a:cubicBezTo>
                    <a:pt x="8627" y="4540"/>
                    <a:pt x="8414" y="4553"/>
                    <a:pt x="8187" y="4565"/>
                  </a:cubicBezTo>
                  <a:cubicBezTo>
                    <a:pt x="8152" y="4565"/>
                    <a:pt x="8149" y="4630"/>
                    <a:pt x="8189" y="4630"/>
                  </a:cubicBezTo>
                  <a:cubicBezTo>
                    <a:pt x="8192" y="4630"/>
                    <a:pt x="8196" y="4629"/>
                    <a:pt x="8199" y="4628"/>
                  </a:cubicBezTo>
                  <a:cubicBezTo>
                    <a:pt x="8263" y="4628"/>
                    <a:pt x="8325" y="4628"/>
                    <a:pt x="8401" y="4615"/>
                  </a:cubicBezTo>
                  <a:lnTo>
                    <a:pt x="8401" y="4615"/>
                  </a:lnTo>
                  <a:cubicBezTo>
                    <a:pt x="8389" y="4640"/>
                    <a:pt x="8401" y="4666"/>
                    <a:pt x="8426" y="4666"/>
                  </a:cubicBezTo>
                  <a:lnTo>
                    <a:pt x="8514" y="4666"/>
                  </a:lnTo>
                  <a:cubicBezTo>
                    <a:pt x="8451" y="4666"/>
                    <a:pt x="8375" y="4679"/>
                    <a:pt x="8313" y="4679"/>
                  </a:cubicBezTo>
                  <a:cubicBezTo>
                    <a:pt x="8099" y="4691"/>
                    <a:pt x="7898" y="4704"/>
                    <a:pt x="7684" y="4729"/>
                  </a:cubicBezTo>
                  <a:cubicBezTo>
                    <a:pt x="7646" y="4729"/>
                    <a:pt x="7646" y="4791"/>
                    <a:pt x="7684" y="4791"/>
                  </a:cubicBezTo>
                  <a:cubicBezTo>
                    <a:pt x="7898" y="4779"/>
                    <a:pt x="8099" y="4766"/>
                    <a:pt x="8300" y="4741"/>
                  </a:cubicBezTo>
                  <a:cubicBezTo>
                    <a:pt x="8430" y="4733"/>
                    <a:pt x="8566" y="4718"/>
                    <a:pt x="8704" y="4718"/>
                  </a:cubicBezTo>
                  <a:cubicBezTo>
                    <a:pt x="8766" y="4718"/>
                    <a:pt x="8829" y="4721"/>
                    <a:pt x="8892" y="4729"/>
                  </a:cubicBezTo>
                  <a:lnTo>
                    <a:pt x="8904" y="4741"/>
                  </a:lnTo>
                  <a:cubicBezTo>
                    <a:pt x="8917" y="4779"/>
                    <a:pt x="8929" y="4830"/>
                    <a:pt x="8942" y="4867"/>
                  </a:cubicBezTo>
                  <a:cubicBezTo>
                    <a:pt x="8909" y="4863"/>
                    <a:pt x="8876" y="4862"/>
                    <a:pt x="8843" y="4862"/>
                  </a:cubicBezTo>
                  <a:cubicBezTo>
                    <a:pt x="8763" y="4862"/>
                    <a:pt x="8682" y="4871"/>
                    <a:pt x="8602" y="4880"/>
                  </a:cubicBezTo>
                  <a:cubicBezTo>
                    <a:pt x="8577" y="4892"/>
                    <a:pt x="8565" y="4905"/>
                    <a:pt x="8565" y="4917"/>
                  </a:cubicBezTo>
                  <a:cubicBezTo>
                    <a:pt x="8565" y="4930"/>
                    <a:pt x="8590" y="4955"/>
                    <a:pt x="8602" y="4955"/>
                  </a:cubicBezTo>
                  <a:cubicBezTo>
                    <a:pt x="8669" y="4941"/>
                    <a:pt x="8736" y="4934"/>
                    <a:pt x="8803" y="4934"/>
                  </a:cubicBezTo>
                  <a:cubicBezTo>
                    <a:pt x="8849" y="4934"/>
                    <a:pt x="8895" y="4937"/>
                    <a:pt x="8942" y="4942"/>
                  </a:cubicBezTo>
                  <a:cubicBezTo>
                    <a:pt x="8954" y="4942"/>
                    <a:pt x="8967" y="4930"/>
                    <a:pt x="8967" y="4917"/>
                  </a:cubicBezTo>
                  <a:cubicBezTo>
                    <a:pt x="8979" y="4942"/>
                    <a:pt x="8979" y="4955"/>
                    <a:pt x="8992" y="4981"/>
                  </a:cubicBezTo>
                  <a:cubicBezTo>
                    <a:pt x="8803" y="4981"/>
                    <a:pt x="8615" y="4993"/>
                    <a:pt x="8426" y="4993"/>
                  </a:cubicBezTo>
                  <a:cubicBezTo>
                    <a:pt x="8389" y="4993"/>
                    <a:pt x="8389" y="5056"/>
                    <a:pt x="8426" y="5056"/>
                  </a:cubicBezTo>
                  <a:cubicBezTo>
                    <a:pt x="8627" y="5056"/>
                    <a:pt x="8816" y="5043"/>
                    <a:pt x="9004" y="5043"/>
                  </a:cubicBezTo>
                  <a:cubicBezTo>
                    <a:pt x="9017" y="5043"/>
                    <a:pt x="9017" y="5043"/>
                    <a:pt x="9017" y="5031"/>
                  </a:cubicBezTo>
                  <a:cubicBezTo>
                    <a:pt x="9029" y="5043"/>
                    <a:pt x="9029" y="5056"/>
                    <a:pt x="9029" y="5056"/>
                  </a:cubicBezTo>
                  <a:cubicBezTo>
                    <a:pt x="8892" y="5068"/>
                    <a:pt x="8753" y="5081"/>
                    <a:pt x="8615" y="5081"/>
                  </a:cubicBezTo>
                  <a:cubicBezTo>
                    <a:pt x="8590" y="5081"/>
                    <a:pt x="8577" y="5093"/>
                    <a:pt x="8577" y="5118"/>
                  </a:cubicBezTo>
                  <a:cubicBezTo>
                    <a:pt x="8577" y="5131"/>
                    <a:pt x="8590" y="5144"/>
                    <a:pt x="8615" y="5144"/>
                  </a:cubicBezTo>
                  <a:lnTo>
                    <a:pt x="8791" y="5144"/>
                  </a:lnTo>
                  <a:lnTo>
                    <a:pt x="8791" y="5157"/>
                  </a:lnTo>
                  <a:cubicBezTo>
                    <a:pt x="8791" y="5169"/>
                    <a:pt x="8803" y="5182"/>
                    <a:pt x="8828" y="5182"/>
                  </a:cubicBezTo>
                  <a:cubicBezTo>
                    <a:pt x="8904" y="5182"/>
                    <a:pt x="8992" y="5169"/>
                    <a:pt x="9080" y="5157"/>
                  </a:cubicBezTo>
                  <a:lnTo>
                    <a:pt x="9093" y="5157"/>
                  </a:lnTo>
                  <a:cubicBezTo>
                    <a:pt x="9093" y="5169"/>
                    <a:pt x="9105" y="5182"/>
                    <a:pt x="9105" y="5194"/>
                  </a:cubicBezTo>
                  <a:cubicBezTo>
                    <a:pt x="9042" y="5194"/>
                    <a:pt x="8979" y="5207"/>
                    <a:pt x="8917" y="5219"/>
                  </a:cubicBezTo>
                  <a:cubicBezTo>
                    <a:pt x="8904" y="5219"/>
                    <a:pt x="8892" y="5232"/>
                    <a:pt x="8892" y="5244"/>
                  </a:cubicBezTo>
                  <a:cubicBezTo>
                    <a:pt x="8892" y="5269"/>
                    <a:pt x="8904" y="5282"/>
                    <a:pt x="8929" y="5282"/>
                  </a:cubicBezTo>
                  <a:cubicBezTo>
                    <a:pt x="8979" y="5269"/>
                    <a:pt x="9042" y="5269"/>
                    <a:pt x="9105" y="5257"/>
                  </a:cubicBezTo>
                  <a:cubicBezTo>
                    <a:pt x="9118" y="5257"/>
                    <a:pt x="9130" y="5244"/>
                    <a:pt x="9130" y="5232"/>
                  </a:cubicBezTo>
                  <a:cubicBezTo>
                    <a:pt x="9143" y="5257"/>
                    <a:pt x="9155" y="5269"/>
                    <a:pt x="9168" y="5294"/>
                  </a:cubicBezTo>
                  <a:cubicBezTo>
                    <a:pt x="8979" y="5294"/>
                    <a:pt x="8803" y="5282"/>
                    <a:pt x="8615" y="5269"/>
                  </a:cubicBezTo>
                  <a:cubicBezTo>
                    <a:pt x="8602" y="5269"/>
                    <a:pt x="8590" y="5282"/>
                    <a:pt x="8577" y="5307"/>
                  </a:cubicBezTo>
                  <a:cubicBezTo>
                    <a:pt x="8577" y="5320"/>
                    <a:pt x="8590" y="5345"/>
                    <a:pt x="8615" y="5345"/>
                  </a:cubicBezTo>
                  <a:cubicBezTo>
                    <a:pt x="8803" y="5358"/>
                    <a:pt x="9004" y="5358"/>
                    <a:pt x="9193" y="5358"/>
                  </a:cubicBezTo>
                  <a:lnTo>
                    <a:pt x="9205" y="5358"/>
                  </a:lnTo>
                  <a:lnTo>
                    <a:pt x="9218" y="5370"/>
                  </a:lnTo>
                  <a:cubicBezTo>
                    <a:pt x="9118" y="5370"/>
                    <a:pt x="9017" y="5376"/>
                    <a:pt x="8920" y="5376"/>
                  </a:cubicBezTo>
                  <a:cubicBezTo>
                    <a:pt x="8872" y="5376"/>
                    <a:pt x="8824" y="5374"/>
                    <a:pt x="8778" y="5370"/>
                  </a:cubicBezTo>
                  <a:cubicBezTo>
                    <a:pt x="8766" y="5370"/>
                    <a:pt x="8741" y="5370"/>
                    <a:pt x="8741" y="5395"/>
                  </a:cubicBezTo>
                  <a:cubicBezTo>
                    <a:pt x="8741" y="5408"/>
                    <a:pt x="8741" y="5420"/>
                    <a:pt x="8753" y="5420"/>
                  </a:cubicBezTo>
                  <a:cubicBezTo>
                    <a:pt x="8350" y="5433"/>
                    <a:pt x="7936" y="5445"/>
                    <a:pt x="7533" y="5458"/>
                  </a:cubicBezTo>
                  <a:cubicBezTo>
                    <a:pt x="7495" y="5458"/>
                    <a:pt x="7495" y="5521"/>
                    <a:pt x="7533" y="5521"/>
                  </a:cubicBezTo>
                  <a:cubicBezTo>
                    <a:pt x="8112" y="5509"/>
                    <a:pt x="8690" y="5496"/>
                    <a:pt x="9256" y="5484"/>
                  </a:cubicBezTo>
                  <a:cubicBezTo>
                    <a:pt x="9269" y="5484"/>
                    <a:pt x="9281" y="5470"/>
                    <a:pt x="9281" y="5470"/>
                  </a:cubicBezTo>
                  <a:cubicBezTo>
                    <a:pt x="9294" y="5484"/>
                    <a:pt x="9294" y="5496"/>
                    <a:pt x="9306" y="5509"/>
                  </a:cubicBezTo>
                  <a:cubicBezTo>
                    <a:pt x="9268" y="5515"/>
                    <a:pt x="9231" y="5518"/>
                    <a:pt x="9193" y="5518"/>
                  </a:cubicBezTo>
                  <a:cubicBezTo>
                    <a:pt x="9155" y="5518"/>
                    <a:pt x="9117" y="5515"/>
                    <a:pt x="9080" y="5509"/>
                  </a:cubicBezTo>
                  <a:cubicBezTo>
                    <a:pt x="9042" y="5509"/>
                    <a:pt x="9029" y="5571"/>
                    <a:pt x="9068" y="5571"/>
                  </a:cubicBezTo>
                  <a:cubicBezTo>
                    <a:pt x="9105" y="5582"/>
                    <a:pt x="9145" y="5586"/>
                    <a:pt x="9185" y="5586"/>
                  </a:cubicBezTo>
                  <a:cubicBezTo>
                    <a:pt x="9239" y="5586"/>
                    <a:pt x="9293" y="5579"/>
                    <a:pt x="9344" y="5571"/>
                  </a:cubicBezTo>
                  <a:lnTo>
                    <a:pt x="9369" y="5596"/>
                  </a:lnTo>
                  <a:lnTo>
                    <a:pt x="9143" y="5634"/>
                  </a:lnTo>
                  <a:cubicBezTo>
                    <a:pt x="9130" y="5634"/>
                    <a:pt x="9118" y="5647"/>
                    <a:pt x="9118" y="5660"/>
                  </a:cubicBezTo>
                  <a:cubicBezTo>
                    <a:pt x="9118" y="5685"/>
                    <a:pt x="9130" y="5697"/>
                    <a:pt x="9155" y="5697"/>
                  </a:cubicBezTo>
                  <a:lnTo>
                    <a:pt x="9420" y="5660"/>
                  </a:lnTo>
                  <a:cubicBezTo>
                    <a:pt x="9420" y="5672"/>
                    <a:pt x="9432" y="5685"/>
                    <a:pt x="9432" y="5685"/>
                  </a:cubicBezTo>
                  <a:cubicBezTo>
                    <a:pt x="9308" y="5699"/>
                    <a:pt x="9180" y="5705"/>
                    <a:pt x="9052" y="5705"/>
                  </a:cubicBezTo>
                  <a:cubicBezTo>
                    <a:pt x="8960" y="5705"/>
                    <a:pt x="8868" y="5702"/>
                    <a:pt x="8778" y="5697"/>
                  </a:cubicBezTo>
                  <a:cubicBezTo>
                    <a:pt x="8728" y="5697"/>
                    <a:pt x="8715" y="5760"/>
                    <a:pt x="8766" y="5760"/>
                  </a:cubicBezTo>
                  <a:cubicBezTo>
                    <a:pt x="8856" y="5770"/>
                    <a:pt x="8946" y="5774"/>
                    <a:pt x="9036" y="5774"/>
                  </a:cubicBezTo>
                  <a:cubicBezTo>
                    <a:pt x="9185" y="5774"/>
                    <a:pt x="9334" y="5763"/>
                    <a:pt x="9482" y="5747"/>
                  </a:cubicBezTo>
                  <a:cubicBezTo>
                    <a:pt x="9495" y="5772"/>
                    <a:pt x="9507" y="5785"/>
                    <a:pt x="9520" y="5797"/>
                  </a:cubicBezTo>
                  <a:cubicBezTo>
                    <a:pt x="9353" y="5822"/>
                    <a:pt x="9192" y="5830"/>
                    <a:pt x="9032" y="5830"/>
                  </a:cubicBezTo>
                  <a:cubicBezTo>
                    <a:pt x="8938" y="5830"/>
                    <a:pt x="8846" y="5827"/>
                    <a:pt x="8753" y="5823"/>
                  </a:cubicBezTo>
                  <a:cubicBezTo>
                    <a:pt x="8748" y="5822"/>
                    <a:pt x="8744" y="5821"/>
                    <a:pt x="8740" y="5821"/>
                  </a:cubicBezTo>
                  <a:cubicBezTo>
                    <a:pt x="8701" y="5821"/>
                    <a:pt x="8695" y="5874"/>
                    <a:pt x="8741" y="5886"/>
                  </a:cubicBezTo>
                  <a:cubicBezTo>
                    <a:pt x="8829" y="5892"/>
                    <a:pt x="8917" y="5895"/>
                    <a:pt x="9005" y="5895"/>
                  </a:cubicBezTo>
                  <a:cubicBezTo>
                    <a:pt x="9093" y="5895"/>
                    <a:pt x="9181" y="5892"/>
                    <a:pt x="9269" y="5886"/>
                  </a:cubicBezTo>
                  <a:lnTo>
                    <a:pt x="9269" y="5886"/>
                  </a:lnTo>
                  <a:cubicBezTo>
                    <a:pt x="9269" y="5898"/>
                    <a:pt x="9256" y="5898"/>
                    <a:pt x="9269" y="5911"/>
                  </a:cubicBezTo>
                  <a:cubicBezTo>
                    <a:pt x="9269" y="5923"/>
                    <a:pt x="9281" y="5936"/>
                    <a:pt x="9294" y="5936"/>
                  </a:cubicBezTo>
                  <a:cubicBezTo>
                    <a:pt x="9381" y="5936"/>
                    <a:pt x="9470" y="5923"/>
                    <a:pt x="9558" y="5911"/>
                  </a:cubicBezTo>
                  <a:cubicBezTo>
                    <a:pt x="9558" y="5898"/>
                    <a:pt x="9571" y="5898"/>
                    <a:pt x="9571" y="5886"/>
                  </a:cubicBezTo>
                  <a:lnTo>
                    <a:pt x="9608" y="5923"/>
                  </a:lnTo>
                  <a:cubicBezTo>
                    <a:pt x="9544" y="5942"/>
                    <a:pt x="9486" y="5953"/>
                    <a:pt x="9426" y="5953"/>
                  </a:cubicBezTo>
                  <a:cubicBezTo>
                    <a:pt x="9403" y="5953"/>
                    <a:pt x="9380" y="5952"/>
                    <a:pt x="9356" y="5948"/>
                  </a:cubicBezTo>
                  <a:cubicBezTo>
                    <a:pt x="9344" y="5948"/>
                    <a:pt x="9331" y="5961"/>
                    <a:pt x="9319" y="5973"/>
                  </a:cubicBezTo>
                  <a:cubicBezTo>
                    <a:pt x="9319" y="5987"/>
                    <a:pt x="9331" y="6012"/>
                    <a:pt x="9344" y="6012"/>
                  </a:cubicBezTo>
                  <a:cubicBezTo>
                    <a:pt x="9371" y="6015"/>
                    <a:pt x="9398" y="6016"/>
                    <a:pt x="9424" y="6016"/>
                  </a:cubicBezTo>
                  <a:cubicBezTo>
                    <a:pt x="9497" y="6016"/>
                    <a:pt x="9569" y="6005"/>
                    <a:pt x="9633" y="5987"/>
                  </a:cubicBezTo>
                  <a:lnTo>
                    <a:pt x="9646" y="5987"/>
                  </a:lnTo>
                  <a:cubicBezTo>
                    <a:pt x="9646" y="5999"/>
                    <a:pt x="9658" y="6012"/>
                    <a:pt x="9658" y="6024"/>
                  </a:cubicBezTo>
                  <a:cubicBezTo>
                    <a:pt x="9558" y="6071"/>
                    <a:pt x="9447" y="6082"/>
                    <a:pt x="9334" y="6082"/>
                  </a:cubicBezTo>
                  <a:cubicBezTo>
                    <a:pt x="9228" y="6082"/>
                    <a:pt x="9121" y="6072"/>
                    <a:pt x="9020" y="6072"/>
                  </a:cubicBezTo>
                  <a:cubicBezTo>
                    <a:pt x="8998" y="6072"/>
                    <a:pt x="8976" y="6073"/>
                    <a:pt x="8954" y="6074"/>
                  </a:cubicBezTo>
                  <a:cubicBezTo>
                    <a:pt x="8917" y="6074"/>
                    <a:pt x="8917" y="6137"/>
                    <a:pt x="8954" y="6137"/>
                  </a:cubicBezTo>
                  <a:cubicBezTo>
                    <a:pt x="8987" y="6135"/>
                    <a:pt x="9020" y="6134"/>
                    <a:pt x="9054" y="6134"/>
                  </a:cubicBezTo>
                  <a:cubicBezTo>
                    <a:pt x="9133" y="6134"/>
                    <a:pt x="9213" y="6139"/>
                    <a:pt x="9292" y="6141"/>
                  </a:cubicBezTo>
                  <a:lnTo>
                    <a:pt x="9292" y="6141"/>
                  </a:lnTo>
                  <a:cubicBezTo>
                    <a:pt x="9266" y="6153"/>
                    <a:pt x="9261" y="6202"/>
                    <a:pt x="9294" y="6213"/>
                  </a:cubicBezTo>
                  <a:cubicBezTo>
                    <a:pt x="9349" y="6217"/>
                    <a:pt x="9405" y="6220"/>
                    <a:pt x="9462" y="6220"/>
                  </a:cubicBezTo>
                  <a:cubicBezTo>
                    <a:pt x="9562" y="6220"/>
                    <a:pt x="9663" y="6211"/>
                    <a:pt x="9759" y="6188"/>
                  </a:cubicBezTo>
                  <a:cubicBezTo>
                    <a:pt x="9759" y="6188"/>
                    <a:pt x="9772" y="6188"/>
                    <a:pt x="9772" y="6175"/>
                  </a:cubicBezTo>
                  <a:cubicBezTo>
                    <a:pt x="9772" y="6188"/>
                    <a:pt x="9784" y="6200"/>
                    <a:pt x="9784" y="6213"/>
                  </a:cubicBezTo>
                  <a:cubicBezTo>
                    <a:pt x="9696" y="6250"/>
                    <a:pt x="9596" y="6263"/>
                    <a:pt x="9507" y="6263"/>
                  </a:cubicBezTo>
                  <a:cubicBezTo>
                    <a:pt x="9482" y="6263"/>
                    <a:pt x="9470" y="6288"/>
                    <a:pt x="9470" y="6300"/>
                  </a:cubicBezTo>
                  <a:cubicBezTo>
                    <a:pt x="9470" y="6313"/>
                    <a:pt x="9495" y="6326"/>
                    <a:pt x="9507" y="6326"/>
                  </a:cubicBezTo>
                  <a:cubicBezTo>
                    <a:pt x="9457" y="6332"/>
                    <a:pt x="9404" y="6335"/>
                    <a:pt x="9350" y="6335"/>
                  </a:cubicBezTo>
                  <a:cubicBezTo>
                    <a:pt x="9297" y="6335"/>
                    <a:pt x="9244" y="6332"/>
                    <a:pt x="9193" y="6326"/>
                  </a:cubicBezTo>
                  <a:cubicBezTo>
                    <a:pt x="9155" y="6326"/>
                    <a:pt x="9143" y="6364"/>
                    <a:pt x="9155" y="6376"/>
                  </a:cubicBezTo>
                  <a:cubicBezTo>
                    <a:pt x="8775" y="6365"/>
                    <a:pt x="8394" y="6284"/>
                    <a:pt x="8023" y="6284"/>
                  </a:cubicBezTo>
                  <a:cubicBezTo>
                    <a:pt x="7977" y="6284"/>
                    <a:pt x="7931" y="6286"/>
                    <a:pt x="7886" y="6288"/>
                  </a:cubicBezTo>
                  <a:cubicBezTo>
                    <a:pt x="7835" y="6288"/>
                    <a:pt x="7847" y="6351"/>
                    <a:pt x="7886" y="6351"/>
                  </a:cubicBezTo>
                  <a:cubicBezTo>
                    <a:pt x="7919" y="6349"/>
                    <a:pt x="7952" y="6349"/>
                    <a:pt x="7986" y="6349"/>
                  </a:cubicBezTo>
                  <a:cubicBezTo>
                    <a:pt x="8419" y="6349"/>
                    <a:pt x="8857" y="6449"/>
                    <a:pt x="9293" y="6449"/>
                  </a:cubicBezTo>
                  <a:cubicBezTo>
                    <a:pt x="9482" y="6449"/>
                    <a:pt x="9671" y="6430"/>
                    <a:pt x="9859" y="6376"/>
                  </a:cubicBezTo>
                  <a:cubicBezTo>
                    <a:pt x="9872" y="6376"/>
                    <a:pt x="9872" y="6364"/>
                    <a:pt x="9872" y="6351"/>
                  </a:cubicBezTo>
                  <a:cubicBezTo>
                    <a:pt x="9898" y="6376"/>
                    <a:pt x="9923" y="6414"/>
                    <a:pt x="9935" y="6439"/>
                  </a:cubicBezTo>
                  <a:lnTo>
                    <a:pt x="9923" y="6439"/>
                  </a:lnTo>
                  <a:cubicBezTo>
                    <a:pt x="9847" y="6490"/>
                    <a:pt x="9759" y="6515"/>
                    <a:pt x="9671" y="6527"/>
                  </a:cubicBezTo>
                  <a:cubicBezTo>
                    <a:pt x="9658" y="6527"/>
                    <a:pt x="9646" y="6540"/>
                    <a:pt x="9646" y="6565"/>
                  </a:cubicBezTo>
                  <a:cubicBezTo>
                    <a:pt x="9646" y="6577"/>
                    <a:pt x="9658" y="6590"/>
                    <a:pt x="9683" y="6590"/>
                  </a:cubicBezTo>
                  <a:cubicBezTo>
                    <a:pt x="9784" y="6577"/>
                    <a:pt x="9872" y="6540"/>
                    <a:pt x="9960" y="6502"/>
                  </a:cubicBezTo>
                  <a:cubicBezTo>
                    <a:pt x="9960" y="6502"/>
                    <a:pt x="9973" y="6502"/>
                    <a:pt x="9973" y="6490"/>
                  </a:cubicBezTo>
                  <a:cubicBezTo>
                    <a:pt x="9985" y="6527"/>
                    <a:pt x="10010" y="6565"/>
                    <a:pt x="10023" y="6590"/>
                  </a:cubicBezTo>
                  <a:cubicBezTo>
                    <a:pt x="9907" y="6697"/>
                    <a:pt x="9745" y="6721"/>
                    <a:pt x="9591" y="6721"/>
                  </a:cubicBezTo>
                  <a:cubicBezTo>
                    <a:pt x="9545" y="6721"/>
                    <a:pt x="9500" y="6719"/>
                    <a:pt x="9457" y="6716"/>
                  </a:cubicBezTo>
                  <a:cubicBezTo>
                    <a:pt x="9407" y="6716"/>
                    <a:pt x="9395" y="6778"/>
                    <a:pt x="9445" y="6778"/>
                  </a:cubicBezTo>
                  <a:cubicBezTo>
                    <a:pt x="9501" y="6782"/>
                    <a:pt x="9560" y="6785"/>
                    <a:pt x="9619" y="6785"/>
                  </a:cubicBezTo>
                  <a:cubicBezTo>
                    <a:pt x="9774" y="6785"/>
                    <a:pt x="9933" y="6761"/>
                    <a:pt x="10061" y="6653"/>
                  </a:cubicBezTo>
                  <a:cubicBezTo>
                    <a:pt x="10061" y="6653"/>
                    <a:pt x="10074" y="6666"/>
                    <a:pt x="10074" y="6678"/>
                  </a:cubicBezTo>
                  <a:lnTo>
                    <a:pt x="10061" y="6678"/>
                  </a:lnTo>
                  <a:cubicBezTo>
                    <a:pt x="9998" y="6716"/>
                    <a:pt x="9923" y="6753"/>
                    <a:pt x="9847" y="6766"/>
                  </a:cubicBezTo>
                  <a:cubicBezTo>
                    <a:pt x="9834" y="6766"/>
                    <a:pt x="9822" y="6778"/>
                    <a:pt x="9822" y="6803"/>
                  </a:cubicBezTo>
                  <a:cubicBezTo>
                    <a:pt x="9822" y="6817"/>
                    <a:pt x="9834" y="6829"/>
                    <a:pt x="9847" y="6829"/>
                  </a:cubicBezTo>
                  <a:cubicBezTo>
                    <a:pt x="9935" y="6817"/>
                    <a:pt x="10023" y="6778"/>
                    <a:pt x="10099" y="6728"/>
                  </a:cubicBezTo>
                  <a:lnTo>
                    <a:pt x="10111" y="6716"/>
                  </a:lnTo>
                  <a:cubicBezTo>
                    <a:pt x="10111" y="6741"/>
                    <a:pt x="10124" y="6753"/>
                    <a:pt x="10124" y="6766"/>
                  </a:cubicBezTo>
                  <a:lnTo>
                    <a:pt x="10124" y="6766"/>
                  </a:lnTo>
                  <a:cubicBezTo>
                    <a:pt x="10124" y="6762"/>
                    <a:pt x="10122" y="6760"/>
                    <a:pt x="10120" y="6760"/>
                  </a:cubicBezTo>
                  <a:cubicBezTo>
                    <a:pt x="10115" y="6760"/>
                    <a:pt x="10107" y="6766"/>
                    <a:pt x="10099" y="6766"/>
                  </a:cubicBezTo>
                  <a:cubicBezTo>
                    <a:pt x="9986" y="6834"/>
                    <a:pt x="9854" y="6881"/>
                    <a:pt x="9719" y="6881"/>
                  </a:cubicBezTo>
                  <a:cubicBezTo>
                    <a:pt x="9703" y="6881"/>
                    <a:pt x="9687" y="6880"/>
                    <a:pt x="9671" y="6879"/>
                  </a:cubicBezTo>
                  <a:cubicBezTo>
                    <a:pt x="9646" y="6879"/>
                    <a:pt x="9633" y="6904"/>
                    <a:pt x="9633" y="6917"/>
                  </a:cubicBezTo>
                  <a:cubicBezTo>
                    <a:pt x="9646" y="6942"/>
                    <a:pt x="9658" y="6942"/>
                    <a:pt x="9671" y="6942"/>
                  </a:cubicBezTo>
                  <a:cubicBezTo>
                    <a:pt x="9687" y="6943"/>
                    <a:pt x="9703" y="6944"/>
                    <a:pt x="9719" y="6944"/>
                  </a:cubicBezTo>
                  <a:cubicBezTo>
                    <a:pt x="9866" y="6944"/>
                    <a:pt x="10012" y="6895"/>
                    <a:pt x="10136" y="6817"/>
                  </a:cubicBezTo>
                  <a:cubicBezTo>
                    <a:pt x="10149" y="6817"/>
                    <a:pt x="10149" y="6803"/>
                    <a:pt x="10149" y="6803"/>
                  </a:cubicBezTo>
                  <a:cubicBezTo>
                    <a:pt x="10161" y="6817"/>
                    <a:pt x="10161" y="6817"/>
                    <a:pt x="10161" y="6829"/>
                  </a:cubicBezTo>
                  <a:cubicBezTo>
                    <a:pt x="10023" y="6929"/>
                    <a:pt x="9822" y="6954"/>
                    <a:pt x="9646" y="6967"/>
                  </a:cubicBezTo>
                  <a:cubicBezTo>
                    <a:pt x="9605" y="6970"/>
                    <a:pt x="9565" y="6972"/>
                    <a:pt x="9524" y="6972"/>
                  </a:cubicBezTo>
                  <a:cubicBezTo>
                    <a:pt x="9401" y="6972"/>
                    <a:pt x="9279" y="6958"/>
                    <a:pt x="9155" y="6929"/>
                  </a:cubicBezTo>
                  <a:cubicBezTo>
                    <a:pt x="8895" y="6886"/>
                    <a:pt x="8635" y="6796"/>
                    <a:pt x="8374" y="6796"/>
                  </a:cubicBezTo>
                  <a:cubicBezTo>
                    <a:pt x="8333" y="6796"/>
                    <a:pt x="8291" y="6798"/>
                    <a:pt x="8250" y="6803"/>
                  </a:cubicBezTo>
                  <a:cubicBezTo>
                    <a:pt x="8199" y="6803"/>
                    <a:pt x="8212" y="6867"/>
                    <a:pt x="8250" y="6867"/>
                  </a:cubicBezTo>
                  <a:cubicBezTo>
                    <a:pt x="8292" y="6862"/>
                    <a:pt x="8334" y="6860"/>
                    <a:pt x="8375" y="6860"/>
                  </a:cubicBezTo>
                  <a:cubicBezTo>
                    <a:pt x="8658" y="6860"/>
                    <a:pt x="8932" y="6961"/>
                    <a:pt x="9205" y="7005"/>
                  </a:cubicBezTo>
                  <a:cubicBezTo>
                    <a:pt x="9309" y="7029"/>
                    <a:pt x="9412" y="7038"/>
                    <a:pt x="9518" y="7038"/>
                  </a:cubicBezTo>
                  <a:cubicBezTo>
                    <a:pt x="9580" y="7038"/>
                    <a:pt x="9643" y="7035"/>
                    <a:pt x="9708" y="7030"/>
                  </a:cubicBezTo>
                  <a:cubicBezTo>
                    <a:pt x="9872" y="7018"/>
                    <a:pt x="10061" y="6979"/>
                    <a:pt x="10199" y="6879"/>
                  </a:cubicBezTo>
                  <a:cubicBezTo>
                    <a:pt x="10211" y="6904"/>
                    <a:pt x="10224" y="6929"/>
                    <a:pt x="10237" y="6942"/>
                  </a:cubicBezTo>
                  <a:cubicBezTo>
                    <a:pt x="10226" y="6937"/>
                    <a:pt x="10215" y="6934"/>
                    <a:pt x="10206" y="6934"/>
                  </a:cubicBezTo>
                  <a:cubicBezTo>
                    <a:pt x="10193" y="6934"/>
                    <a:pt x="10181" y="6940"/>
                    <a:pt x="10174" y="6954"/>
                  </a:cubicBezTo>
                  <a:cubicBezTo>
                    <a:pt x="10174" y="6979"/>
                    <a:pt x="10124" y="7005"/>
                    <a:pt x="10099" y="7018"/>
                  </a:cubicBezTo>
                  <a:cubicBezTo>
                    <a:pt x="10061" y="7030"/>
                    <a:pt x="10023" y="7043"/>
                    <a:pt x="9998" y="7055"/>
                  </a:cubicBezTo>
                  <a:cubicBezTo>
                    <a:pt x="9923" y="7080"/>
                    <a:pt x="9859" y="7093"/>
                    <a:pt x="9784" y="7105"/>
                  </a:cubicBezTo>
                  <a:cubicBezTo>
                    <a:pt x="9646" y="7130"/>
                    <a:pt x="9495" y="7130"/>
                    <a:pt x="9344" y="7130"/>
                  </a:cubicBezTo>
                  <a:cubicBezTo>
                    <a:pt x="9341" y="7129"/>
                    <a:pt x="9339" y="7129"/>
                    <a:pt x="9336" y="7129"/>
                  </a:cubicBezTo>
                  <a:cubicBezTo>
                    <a:pt x="9306" y="7129"/>
                    <a:pt x="9309" y="7194"/>
                    <a:pt x="9344" y="7194"/>
                  </a:cubicBezTo>
                  <a:cubicBezTo>
                    <a:pt x="9520" y="7194"/>
                    <a:pt x="9683" y="7194"/>
                    <a:pt x="9847" y="7169"/>
                  </a:cubicBezTo>
                  <a:cubicBezTo>
                    <a:pt x="9923" y="7143"/>
                    <a:pt x="9998" y="7130"/>
                    <a:pt x="10074" y="7093"/>
                  </a:cubicBezTo>
                  <a:cubicBezTo>
                    <a:pt x="10124" y="7080"/>
                    <a:pt x="10224" y="7043"/>
                    <a:pt x="10237" y="6979"/>
                  </a:cubicBezTo>
                  <a:lnTo>
                    <a:pt x="10237" y="6967"/>
                  </a:lnTo>
                  <a:lnTo>
                    <a:pt x="10250" y="6979"/>
                  </a:lnTo>
                  <a:cubicBezTo>
                    <a:pt x="10250" y="6979"/>
                    <a:pt x="10250" y="6993"/>
                    <a:pt x="10262" y="7005"/>
                  </a:cubicBezTo>
                  <a:cubicBezTo>
                    <a:pt x="10250" y="7005"/>
                    <a:pt x="10250" y="7018"/>
                    <a:pt x="10250" y="7018"/>
                  </a:cubicBezTo>
                  <a:cubicBezTo>
                    <a:pt x="10237" y="7018"/>
                    <a:pt x="10237" y="7030"/>
                    <a:pt x="10224" y="7030"/>
                  </a:cubicBezTo>
                  <a:lnTo>
                    <a:pt x="10186" y="7068"/>
                  </a:lnTo>
                  <a:cubicBezTo>
                    <a:pt x="10149" y="7093"/>
                    <a:pt x="10111" y="7118"/>
                    <a:pt x="10061" y="7130"/>
                  </a:cubicBezTo>
                  <a:cubicBezTo>
                    <a:pt x="9908" y="7204"/>
                    <a:pt x="9746" y="7230"/>
                    <a:pt x="9582" y="7230"/>
                  </a:cubicBezTo>
                  <a:cubicBezTo>
                    <a:pt x="9407" y="7230"/>
                    <a:pt x="9229" y="7201"/>
                    <a:pt x="9054" y="7169"/>
                  </a:cubicBezTo>
                  <a:cubicBezTo>
                    <a:pt x="8892" y="7143"/>
                    <a:pt x="8715" y="7105"/>
                    <a:pt x="8551" y="7080"/>
                  </a:cubicBezTo>
                  <a:cubicBezTo>
                    <a:pt x="8470" y="7074"/>
                    <a:pt x="8388" y="7071"/>
                    <a:pt x="8307" y="7071"/>
                  </a:cubicBezTo>
                  <a:cubicBezTo>
                    <a:pt x="8225" y="7071"/>
                    <a:pt x="8143" y="7074"/>
                    <a:pt x="8062" y="7080"/>
                  </a:cubicBezTo>
                  <a:cubicBezTo>
                    <a:pt x="7735" y="7093"/>
                    <a:pt x="7420" y="7169"/>
                    <a:pt x="7093" y="7256"/>
                  </a:cubicBezTo>
                  <a:cubicBezTo>
                    <a:pt x="6885" y="7318"/>
                    <a:pt x="6676" y="7385"/>
                    <a:pt x="6467" y="7456"/>
                  </a:cubicBezTo>
                  <a:lnTo>
                    <a:pt x="6467" y="7456"/>
                  </a:lnTo>
                  <a:cubicBezTo>
                    <a:pt x="6498" y="7443"/>
                    <a:pt x="6490" y="7393"/>
                    <a:pt x="6462" y="7393"/>
                  </a:cubicBezTo>
                  <a:cubicBezTo>
                    <a:pt x="6459" y="7393"/>
                    <a:pt x="6455" y="7394"/>
                    <a:pt x="6452" y="7395"/>
                  </a:cubicBezTo>
                  <a:lnTo>
                    <a:pt x="6194" y="7468"/>
                  </a:lnTo>
                  <a:lnTo>
                    <a:pt x="6194" y="7468"/>
                  </a:lnTo>
                  <a:cubicBezTo>
                    <a:pt x="6200" y="7464"/>
                    <a:pt x="6197" y="7454"/>
                    <a:pt x="6187" y="7445"/>
                  </a:cubicBezTo>
                  <a:cubicBezTo>
                    <a:pt x="6187" y="7436"/>
                    <a:pt x="6175" y="7427"/>
                    <a:pt x="6163" y="7427"/>
                  </a:cubicBezTo>
                  <a:cubicBezTo>
                    <a:pt x="6158" y="7427"/>
                    <a:pt x="6154" y="7429"/>
                    <a:pt x="6150" y="7432"/>
                  </a:cubicBezTo>
                  <a:cubicBezTo>
                    <a:pt x="6036" y="7482"/>
                    <a:pt x="5911" y="7521"/>
                    <a:pt x="5798" y="7558"/>
                  </a:cubicBezTo>
                  <a:lnTo>
                    <a:pt x="5785" y="7558"/>
                  </a:lnTo>
                  <a:cubicBezTo>
                    <a:pt x="5785" y="7546"/>
                    <a:pt x="5785" y="7546"/>
                    <a:pt x="5773" y="7533"/>
                  </a:cubicBezTo>
                  <a:lnTo>
                    <a:pt x="5823" y="7533"/>
                  </a:lnTo>
                  <a:cubicBezTo>
                    <a:pt x="6351" y="7345"/>
                    <a:pt x="6892" y="7181"/>
                    <a:pt x="7433" y="7043"/>
                  </a:cubicBezTo>
                  <a:cubicBezTo>
                    <a:pt x="7467" y="7031"/>
                    <a:pt x="7460" y="6978"/>
                    <a:pt x="7420" y="6978"/>
                  </a:cubicBezTo>
                  <a:cubicBezTo>
                    <a:pt x="7416" y="6978"/>
                    <a:pt x="7412" y="6978"/>
                    <a:pt x="7408" y="6979"/>
                  </a:cubicBezTo>
                  <a:cubicBezTo>
                    <a:pt x="7017" y="7080"/>
                    <a:pt x="6628" y="7194"/>
                    <a:pt x="6238" y="7320"/>
                  </a:cubicBezTo>
                  <a:lnTo>
                    <a:pt x="6213" y="7320"/>
                  </a:lnTo>
                  <a:cubicBezTo>
                    <a:pt x="6062" y="7357"/>
                    <a:pt x="5924" y="7407"/>
                    <a:pt x="5785" y="7470"/>
                  </a:cubicBezTo>
                  <a:cubicBezTo>
                    <a:pt x="5773" y="7470"/>
                    <a:pt x="5760" y="7482"/>
                    <a:pt x="5760" y="7496"/>
                  </a:cubicBezTo>
                  <a:cubicBezTo>
                    <a:pt x="5760" y="7482"/>
                    <a:pt x="5748" y="7470"/>
                    <a:pt x="5748" y="7457"/>
                  </a:cubicBezTo>
                  <a:cubicBezTo>
                    <a:pt x="6024" y="7345"/>
                    <a:pt x="6326" y="7306"/>
                    <a:pt x="6590" y="7156"/>
                  </a:cubicBezTo>
                  <a:cubicBezTo>
                    <a:pt x="6621" y="7135"/>
                    <a:pt x="6602" y="7098"/>
                    <a:pt x="6573" y="7098"/>
                  </a:cubicBezTo>
                  <a:cubicBezTo>
                    <a:pt x="6567" y="7098"/>
                    <a:pt x="6560" y="7100"/>
                    <a:pt x="6553" y="7105"/>
                  </a:cubicBezTo>
                  <a:cubicBezTo>
                    <a:pt x="6464" y="7156"/>
                    <a:pt x="6376" y="7181"/>
                    <a:pt x="6276" y="7219"/>
                  </a:cubicBezTo>
                  <a:cubicBezTo>
                    <a:pt x="6288" y="7194"/>
                    <a:pt x="6276" y="7169"/>
                    <a:pt x="6238" y="7169"/>
                  </a:cubicBezTo>
                  <a:cubicBezTo>
                    <a:pt x="6187" y="7181"/>
                    <a:pt x="6137" y="7194"/>
                    <a:pt x="6075" y="7206"/>
                  </a:cubicBezTo>
                  <a:cubicBezTo>
                    <a:pt x="6075" y="7194"/>
                    <a:pt x="6075" y="7181"/>
                    <a:pt x="6050" y="7181"/>
                  </a:cubicBezTo>
                  <a:lnTo>
                    <a:pt x="6162" y="7143"/>
                  </a:lnTo>
                  <a:cubicBezTo>
                    <a:pt x="6197" y="7143"/>
                    <a:pt x="6179" y="7091"/>
                    <a:pt x="6147" y="7091"/>
                  </a:cubicBezTo>
                  <a:cubicBezTo>
                    <a:pt x="6144" y="7091"/>
                    <a:pt x="6141" y="7092"/>
                    <a:pt x="6137" y="7093"/>
                  </a:cubicBezTo>
                  <a:cubicBezTo>
                    <a:pt x="6024" y="7118"/>
                    <a:pt x="5911" y="7156"/>
                    <a:pt x="5798" y="7181"/>
                  </a:cubicBezTo>
                  <a:cubicBezTo>
                    <a:pt x="5936" y="7130"/>
                    <a:pt x="6075" y="7093"/>
                    <a:pt x="6213" y="7043"/>
                  </a:cubicBezTo>
                  <a:cubicBezTo>
                    <a:pt x="6226" y="7030"/>
                    <a:pt x="6226" y="7030"/>
                    <a:pt x="6226" y="7018"/>
                  </a:cubicBezTo>
                  <a:cubicBezTo>
                    <a:pt x="6754" y="6879"/>
                    <a:pt x="7294" y="6766"/>
                    <a:pt x="7835" y="6678"/>
                  </a:cubicBezTo>
                  <a:cubicBezTo>
                    <a:pt x="7869" y="6678"/>
                    <a:pt x="7872" y="6614"/>
                    <a:pt x="7833" y="6614"/>
                  </a:cubicBezTo>
                  <a:cubicBezTo>
                    <a:pt x="7830" y="6614"/>
                    <a:pt x="7826" y="6614"/>
                    <a:pt x="7822" y="6615"/>
                  </a:cubicBezTo>
                  <a:cubicBezTo>
                    <a:pt x="7420" y="6678"/>
                    <a:pt x="7017" y="6753"/>
                    <a:pt x="6628" y="6854"/>
                  </a:cubicBezTo>
                  <a:cubicBezTo>
                    <a:pt x="6628" y="6829"/>
                    <a:pt x="6615" y="6803"/>
                    <a:pt x="6590" y="6803"/>
                  </a:cubicBezTo>
                  <a:cubicBezTo>
                    <a:pt x="6414" y="6829"/>
                    <a:pt x="6251" y="6867"/>
                    <a:pt x="6075" y="6904"/>
                  </a:cubicBezTo>
                  <a:cubicBezTo>
                    <a:pt x="6087" y="6879"/>
                    <a:pt x="6075" y="6854"/>
                    <a:pt x="6050" y="6854"/>
                  </a:cubicBezTo>
                  <a:cubicBezTo>
                    <a:pt x="6049" y="6854"/>
                    <a:pt x="6049" y="6854"/>
                    <a:pt x="6049" y="6854"/>
                  </a:cubicBezTo>
                  <a:lnTo>
                    <a:pt x="6049" y="6854"/>
                  </a:lnTo>
                  <a:cubicBezTo>
                    <a:pt x="6173" y="6823"/>
                    <a:pt x="6306" y="6800"/>
                    <a:pt x="6439" y="6778"/>
                  </a:cubicBezTo>
                  <a:cubicBezTo>
                    <a:pt x="6477" y="6766"/>
                    <a:pt x="6477" y="6703"/>
                    <a:pt x="6427" y="6703"/>
                  </a:cubicBezTo>
                  <a:cubicBezTo>
                    <a:pt x="6200" y="6753"/>
                    <a:pt x="5961" y="6803"/>
                    <a:pt x="5723" y="6854"/>
                  </a:cubicBezTo>
                  <a:cubicBezTo>
                    <a:pt x="5848" y="6817"/>
                    <a:pt x="5974" y="6778"/>
                    <a:pt x="6100" y="6753"/>
                  </a:cubicBezTo>
                  <a:cubicBezTo>
                    <a:pt x="6134" y="6742"/>
                    <a:pt x="6116" y="6689"/>
                    <a:pt x="6085" y="6689"/>
                  </a:cubicBezTo>
                  <a:cubicBezTo>
                    <a:pt x="6081" y="6689"/>
                    <a:pt x="6078" y="6690"/>
                    <a:pt x="6075" y="6691"/>
                  </a:cubicBezTo>
                  <a:cubicBezTo>
                    <a:pt x="6024" y="6703"/>
                    <a:pt x="5974" y="6716"/>
                    <a:pt x="5911" y="6728"/>
                  </a:cubicBezTo>
                  <a:cubicBezTo>
                    <a:pt x="5924" y="6716"/>
                    <a:pt x="5924" y="6703"/>
                    <a:pt x="5911" y="6691"/>
                  </a:cubicBezTo>
                  <a:cubicBezTo>
                    <a:pt x="6251" y="6590"/>
                    <a:pt x="6590" y="6527"/>
                    <a:pt x="6930" y="6476"/>
                  </a:cubicBezTo>
                  <a:cubicBezTo>
                    <a:pt x="6967" y="6476"/>
                    <a:pt x="6967" y="6414"/>
                    <a:pt x="6930" y="6414"/>
                  </a:cubicBezTo>
                  <a:cubicBezTo>
                    <a:pt x="6729" y="6439"/>
                    <a:pt x="6527" y="6476"/>
                    <a:pt x="6326" y="6515"/>
                  </a:cubicBezTo>
                  <a:cubicBezTo>
                    <a:pt x="6313" y="6502"/>
                    <a:pt x="6313" y="6502"/>
                    <a:pt x="6288" y="6502"/>
                  </a:cubicBezTo>
                  <a:cubicBezTo>
                    <a:pt x="6301" y="6502"/>
                    <a:pt x="6313" y="6502"/>
                    <a:pt x="6313" y="6490"/>
                  </a:cubicBezTo>
                  <a:cubicBezTo>
                    <a:pt x="6363" y="6490"/>
                    <a:pt x="6351" y="6426"/>
                    <a:pt x="6313" y="6426"/>
                  </a:cubicBezTo>
                  <a:cubicBezTo>
                    <a:pt x="6187" y="6451"/>
                    <a:pt x="6075" y="6464"/>
                    <a:pt x="5949" y="6490"/>
                  </a:cubicBezTo>
                  <a:cubicBezTo>
                    <a:pt x="5949" y="6476"/>
                    <a:pt x="5936" y="6464"/>
                    <a:pt x="5924" y="6464"/>
                  </a:cubicBezTo>
                  <a:cubicBezTo>
                    <a:pt x="5911" y="6464"/>
                    <a:pt x="5899" y="6476"/>
                    <a:pt x="5886" y="6476"/>
                  </a:cubicBezTo>
                  <a:cubicBezTo>
                    <a:pt x="5886" y="6464"/>
                    <a:pt x="5886" y="6451"/>
                    <a:pt x="5873" y="6451"/>
                  </a:cubicBezTo>
                  <a:cubicBezTo>
                    <a:pt x="5886" y="6439"/>
                    <a:pt x="5899" y="6439"/>
                    <a:pt x="5911" y="6439"/>
                  </a:cubicBezTo>
                  <a:cubicBezTo>
                    <a:pt x="6036" y="6414"/>
                    <a:pt x="6175" y="6389"/>
                    <a:pt x="6301" y="6364"/>
                  </a:cubicBezTo>
                  <a:cubicBezTo>
                    <a:pt x="6338" y="6364"/>
                    <a:pt x="6338" y="6300"/>
                    <a:pt x="6301" y="6300"/>
                  </a:cubicBezTo>
                  <a:lnTo>
                    <a:pt x="5924" y="6376"/>
                  </a:lnTo>
                  <a:cubicBezTo>
                    <a:pt x="5924" y="6355"/>
                    <a:pt x="5915" y="6335"/>
                    <a:pt x="5899" y="6335"/>
                  </a:cubicBezTo>
                  <a:cubicBezTo>
                    <a:pt x="5895" y="6335"/>
                    <a:pt x="5890" y="6336"/>
                    <a:pt x="5886" y="6339"/>
                  </a:cubicBezTo>
                  <a:lnTo>
                    <a:pt x="5835" y="6339"/>
                  </a:lnTo>
                  <a:cubicBezTo>
                    <a:pt x="5835" y="6326"/>
                    <a:pt x="5823" y="6313"/>
                    <a:pt x="5810" y="6313"/>
                  </a:cubicBezTo>
                  <a:cubicBezTo>
                    <a:pt x="5823" y="6313"/>
                    <a:pt x="5823" y="6300"/>
                    <a:pt x="5823" y="6288"/>
                  </a:cubicBezTo>
                  <a:lnTo>
                    <a:pt x="5810" y="6275"/>
                  </a:lnTo>
                  <a:cubicBezTo>
                    <a:pt x="6452" y="6150"/>
                    <a:pt x="7106" y="6062"/>
                    <a:pt x="7760" y="6024"/>
                  </a:cubicBezTo>
                  <a:cubicBezTo>
                    <a:pt x="7797" y="6024"/>
                    <a:pt x="7797" y="5961"/>
                    <a:pt x="7747" y="5961"/>
                  </a:cubicBezTo>
                  <a:cubicBezTo>
                    <a:pt x="7093" y="5999"/>
                    <a:pt x="6439" y="6087"/>
                    <a:pt x="5798" y="6213"/>
                  </a:cubicBezTo>
                  <a:cubicBezTo>
                    <a:pt x="5835" y="6200"/>
                    <a:pt x="5873" y="6188"/>
                    <a:pt x="5924" y="6188"/>
                  </a:cubicBezTo>
                  <a:cubicBezTo>
                    <a:pt x="5936" y="6175"/>
                    <a:pt x="5949" y="6163"/>
                    <a:pt x="5949" y="6150"/>
                  </a:cubicBezTo>
                  <a:cubicBezTo>
                    <a:pt x="5949" y="6137"/>
                    <a:pt x="5936" y="6112"/>
                    <a:pt x="5911" y="6112"/>
                  </a:cubicBezTo>
                  <a:cubicBezTo>
                    <a:pt x="5860" y="6124"/>
                    <a:pt x="5823" y="6137"/>
                    <a:pt x="5773" y="6150"/>
                  </a:cubicBezTo>
                  <a:cubicBezTo>
                    <a:pt x="5760" y="6137"/>
                    <a:pt x="5748" y="6137"/>
                    <a:pt x="5748" y="6137"/>
                  </a:cubicBezTo>
                  <a:cubicBezTo>
                    <a:pt x="5634" y="6150"/>
                    <a:pt x="5533" y="6188"/>
                    <a:pt x="5433" y="6238"/>
                  </a:cubicBezTo>
                  <a:cubicBezTo>
                    <a:pt x="5421" y="6225"/>
                    <a:pt x="5421" y="6213"/>
                    <a:pt x="5421" y="6188"/>
                  </a:cubicBezTo>
                  <a:lnTo>
                    <a:pt x="5421" y="6188"/>
                  </a:lnTo>
                  <a:cubicBezTo>
                    <a:pt x="5433" y="6200"/>
                    <a:pt x="5446" y="6200"/>
                    <a:pt x="5458" y="6200"/>
                  </a:cubicBezTo>
                  <a:cubicBezTo>
                    <a:pt x="5471" y="6188"/>
                    <a:pt x="5496" y="6175"/>
                    <a:pt x="5521" y="6175"/>
                  </a:cubicBezTo>
                  <a:cubicBezTo>
                    <a:pt x="5810" y="6112"/>
                    <a:pt x="6100" y="6062"/>
                    <a:pt x="6402" y="6024"/>
                  </a:cubicBezTo>
                  <a:cubicBezTo>
                    <a:pt x="6436" y="6024"/>
                    <a:pt x="6428" y="5960"/>
                    <a:pt x="6397" y="5960"/>
                  </a:cubicBezTo>
                  <a:cubicBezTo>
                    <a:pt x="6394" y="5960"/>
                    <a:pt x="6392" y="5960"/>
                    <a:pt x="6389" y="5961"/>
                  </a:cubicBezTo>
                  <a:cubicBezTo>
                    <a:pt x="6251" y="5973"/>
                    <a:pt x="6112" y="5999"/>
                    <a:pt x="5974" y="6024"/>
                  </a:cubicBezTo>
                  <a:lnTo>
                    <a:pt x="5974" y="6012"/>
                  </a:lnTo>
                  <a:cubicBezTo>
                    <a:pt x="5974" y="5999"/>
                    <a:pt x="5961" y="5987"/>
                    <a:pt x="5949" y="5973"/>
                  </a:cubicBezTo>
                  <a:lnTo>
                    <a:pt x="5835" y="5973"/>
                  </a:lnTo>
                  <a:lnTo>
                    <a:pt x="5835" y="5948"/>
                  </a:lnTo>
                  <a:cubicBezTo>
                    <a:pt x="5835" y="5940"/>
                    <a:pt x="5823" y="5931"/>
                    <a:pt x="5811" y="5931"/>
                  </a:cubicBezTo>
                  <a:cubicBezTo>
                    <a:pt x="5806" y="5931"/>
                    <a:pt x="5802" y="5932"/>
                    <a:pt x="5798" y="5936"/>
                  </a:cubicBezTo>
                  <a:cubicBezTo>
                    <a:pt x="5760" y="5936"/>
                    <a:pt x="5723" y="5948"/>
                    <a:pt x="5672" y="5961"/>
                  </a:cubicBezTo>
                  <a:cubicBezTo>
                    <a:pt x="5672" y="5948"/>
                    <a:pt x="5672" y="5936"/>
                    <a:pt x="5659" y="5936"/>
                  </a:cubicBezTo>
                  <a:cubicBezTo>
                    <a:pt x="5999" y="5898"/>
                    <a:pt x="6326" y="5861"/>
                    <a:pt x="6665" y="5848"/>
                  </a:cubicBezTo>
                  <a:cubicBezTo>
                    <a:pt x="6703" y="5836"/>
                    <a:pt x="6690" y="5772"/>
                    <a:pt x="6653" y="5772"/>
                  </a:cubicBezTo>
                  <a:cubicBezTo>
                    <a:pt x="6439" y="5797"/>
                    <a:pt x="6238" y="5810"/>
                    <a:pt x="6024" y="5836"/>
                  </a:cubicBezTo>
                  <a:cubicBezTo>
                    <a:pt x="6024" y="5823"/>
                    <a:pt x="6011" y="5810"/>
                    <a:pt x="5986" y="5810"/>
                  </a:cubicBezTo>
                  <a:cubicBezTo>
                    <a:pt x="5886" y="5823"/>
                    <a:pt x="5773" y="5836"/>
                    <a:pt x="5672" y="5836"/>
                  </a:cubicBezTo>
                  <a:lnTo>
                    <a:pt x="5572" y="5836"/>
                  </a:lnTo>
                  <a:cubicBezTo>
                    <a:pt x="5584" y="5836"/>
                    <a:pt x="5609" y="5823"/>
                    <a:pt x="5622" y="5823"/>
                  </a:cubicBezTo>
                  <a:lnTo>
                    <a:pt x="5710" y="5823"/>
                  </a:lnTo>
                  <a:cubicBezTo>
                    <a:pt x="5723" y="5823"/>
                    <a:pt x="5723" y="5823"/>
                    <a:pt x="5735" y="5810"/>
                  </a:cubicBezTo>
                  <a:cubicBezTo>
                    <a:pt x="5766" y="5804"/>
                    <a:pt x="5801" y="5801"/>
                    <a:pt x="5837" y="5801"/>
                  </a:cubicBezTo>
                  <a:cubicBezTo>
                    <a:pt x="5873" y="5801"/>
                    <a:pt x="5911" y="5804"/>
                    <a:pt x="5949" y="5810"/>
                  </a:cubicBezTo>
                  <a:cubicBezTo>
                    <a:pt x="5986" y="5810"/>
                    <a:pt x="5999" y="5772"/>
                    <a:pt x="5986" y="5760"/>
                  </a:cubicBezTo>
                  <a:cubicBezTo>
                    <a:pt x="6100" y="5747"/>
                    <a:pt x="6226" y="5747"/>
                    <a:pt x="6338" y="5747"/>
                  </a:cubicBezTo>
                  <a:cubicBezTo>
                    <a:pt x="6376" y="5747"/>
                    <a:pt x="6376" y="5685"/>
                    <a:pt x="6338" y="5685"/>
                  </a:cubicBezTo>
                  <a:cubicBezTo>
                    <a:pt x="6162" y="5685"/>
                    <a:pt x="5999" y="5685"/>
                    <a:pt x="5835" y="5697"/>
                  </a:cubicBezTo>
                  <a:cubicBezTo>
                    <a:pt x="5835" y="5697"/>
                    <a:pt x="5823" y="5697"/>
                    <a:pt x="5823" y="5685"/>
                  </a:cubicBezTo>
                  <a:cubicBezTo>
                    <a:pt x="5911" y="5685"/>
                    <a:pt x="5999" y="5672"/>
                    <a:pt x="6087" y="5660"/>
                  </a:cubicBezTo>
                  <a:cubicBezTo>
                    <a:pt x="6112" y="5660"/>
                    <a:pt x="6125" y="5647"/>
                    <a:pt x="6125" y="5621"/>
                  </a:cubicBezTo>
                  <a:cubicBezTo>
                    <a:pt x="6150" y="5621"/>
                    <a:pt x="6162" y="5621"/>
                    <a:pt x="6187" y="5634"/>
                  </a:cubicBezTo>
                  <a:cubicBezTo>
                    <a:pt x="6238" y="5634"/>
                    <a:pt x="6251" y="5571"/>
                    <a:pt x="6200" y="5559"/>
                  </a:cubicBezTo>
                  <a:cubicBezTo>
                    <a:pt x="6075" y="5559"/>
                    <a:pt x="5936" y="5546"/>
                    <a:pt x="5810" y="5546"/>
                  </a:cubicBezTo>
                  <a:lnTo>
                    <a:pt x="5773" y="5546"/>
                  </a:lnTo>
                  <a:lnTo>
                    <a:pt x="5773" y="5534"/>
                  </a:lnTo>
                  <a:lnTo>
                    <a:pt x="6452" y="5534"/>
                  </a:lnTo>
                  <a:cubicBezTo>
                    <a:pt x="6489" y="5534"/>
                    <a:pt x="6489" y="5470"/>
                    <a:pt x="6452" y="5470"/>
                  </a:cubicBezTo>
                  <a:cubicBezTo>
                    <a:pt x="6332" y="5464"/>
                    <a:pt x="6213" y="5461"/>
                    <a:pt x="6093" y="5461"/>
                  </a:cubicBezTo>
                  <a:cubicBezTo>
                    <a:pt x="5974" y="5461"/>
                    <a:pt x="5854" y="5464"/>
                    <a:pt x="5735" y="5470"/>
                  </a:cubicBezTo>
                  <a:cubicBezTo>
                    <a:pt x="5735" y="5470"/>
                    <a:pt x="5723" y="5458"/>
                    <a:pt x="5710" y="5458"/>
                  </a:cubicBezTo>
                  <a:cubicBezTo>
                    <a:pt x="6040" y="5440"/>
                    <a:pt x="6371" y="5428"/>
                    <a:pt x="6707" y="5428"/>
                  </a:cubicBezTo>
                  <a:cubicBezTo>
                    <a:pt x="6831" y="5428"/>
                    <a:pt x="6955" y="5430"/>
                    <a:pt x="7081" y="5433"/>
                  </a:cubicBezTo>
                  <a:cubicBezTo>
                    <a:pt x="7118" y="5433"/>
                    <a:pt x="7118" y="5370"/>
                    <a:pt x="7068" y="5370"/>
                  </a:cubicBezTo>
                  <a:cubicBezTo>
                    <a:pt x="6903" y="5365"/>
                    <a:pt x="6738" y="5362"/>
                    <a:pt x="6574" y="5362"/>
                  </a:cubicBezTo>
                  <a:cubicBezTo>
                    <a:pt x="6338" y="5362"/>
                    <a:pt x="6103" y="5368"/>
                    <a:pt x="5873" y="5383"/>
                  </a:cubicBezTo>
                  <a:cubicBezTo>
                    <a:pt x="5873" y="5370"/>
                    <a:pt x="5860" y="5358"/>
                    <a:pt x="5860" y="5358"/>
                  </a:cubicBezTo>
                  <a:lnTo>
                    <a:pt x="5873" y="5358"/>
                  </a:lnTo>
                  <a:cubicBezTo>
                    <a:pt x="5907" y="5346"/>
                    <a:pt x="5900" y="5293"/>
                    <a:pt x="5870" y="5293"/>
                  </a:cubicBezTo>
                  <a:cubicBezTo>
                    <a:pt x="5867" y="5293"/>
                    <a:pt x="5864" y="5293"/>
                    <a:pt x="5860" y="5294"/>
                  </a:cubicBezTo>
                  <a:lnTo>
                    <a:pt x="5835" y="5294"/>
                  </a:lnTo>
                  <a:lnTo>
                    <a:pt x="5835" y="5282"/>
                  </a:lnTo>
                  <a:lnTo>
                    <a:pt x="6338" y="5282"/>
                  </a:lnTo>
                  <a:cubicBezTo>
                    <a:pt x="6376" y="5282"/>
                    <a:pt x="6376" y="5219"/>
                    <a:pt x="6326" y="5219"/>
                  </a:cubicBezTo>
                  <a:cubicBezTo>
                    <a:pt x="6271" y="5215"/>
                    <a:pt x="6216" y="5214"/>
                    <a:pt x="6161" y="5214"/>
                  </a:cubicBezTo>
                  <a:cubicBezTo>
                    <a:pt x="6027" y="5214"/>
                    <a:pt x="5890" y="5223"/>
                    <a:pt x="5748" y="5232"/>
                  </a:cubicBezTo>
                  <a:cubicBezTo>
                    <a:pt x="5748" y="5219"/>
                    <a:pt x="5748" y="5219"/>
                    <a:pt x="5735" y="5219"/>
                  </a:cubicBezTo>
                  <a:lnTo>
                    <a:pt x="5723" y="5219"/>
                  </a:lnTo>
                  <a:cubicBezTo>
                    <a:pt x="5723" y="5207"/>
                    <a:pt x="5710" y="5207"/>
                    <a:pt x="5697" y="5194"/>
                  </a:cubicBezTo>
                  <a:cubicBezTo>
                    <a:pt x="5848" y="5194"/>
                    <a:pt x="5999" y="5182"/>
                    <a:pt x="6137" y="5169"/>
                  </a:cubicBezTo>
                  <a:cubicBezTo>
                    <a:pt x="6183" y="5158"/>
                    <a:pt x="6177" y="5105"/>
                    <a:pt x="6147" y="5105"/>
                  </a:cubicBezTo>
                  <a:cubicBezTo>
                    <a:pt x="6144" y="5105"/>
                    <a:pt x="6141" y="5105"/>
                    <a:pt x="6137" y="5106"/>
                  </a:cubicBezTo>
                  <a:cubicBezTo>
                    <a:pt x="6011" y="5106"/>
                    <a:pt x="5899" y="5118"/>
                    <a:pt x="5773" y="5131"/>
                  </a:cubicBezTo>
                  <a:lnTo>
                    <a:pt x="5773" y="5106"/>
                  </a:lnTo>
                  <a:cubicBezTo>
                    <a:pt x="5760" y="5106"/>
                    <a:pt x="5760" y="5093"/>
                    <a:pt x="5748" y="5093"/>
                  </a:cubicBezTo>
                  <a:cubicBezTo>
                    <a:pt x="5710" y="5089"/>
                    <a:pt x="5672" y="5086"/>
                    <a:pt x="5634" y="5085"/>
                  </a:cubicBezTo>
                  <a:lnTo>
                    <a:pt x="5634" y="5085"/>
                  </a:lnTo>
                  <a:cubicBezTo>
                    <a:pt x="5643" y="5084"/>
                    <a:pt x="5651" y="5082"/>
                    <a:pt x="5659" y="5081"/>
                  </a:cubicBezTo>
                  <a:cubicBezTo>
                    <a:pt x="5672" y="5081"/>
                    <a:pt x="5684" y="5068"/>
                    <a:pt x="5697" y="5056"/>
                  </a:cubicBezTo>
                  <a:cubicBezTo>
                    <a:pt x="5710" y="5056"/>
                    <a:pt x="5735" y="5056"/>
                    <a:pt x="5760" y="5068"/>
                  </a:cubicBezTo>
                  <a:cubicBezTo>
                    <a:pt x="5785" y="5068"/>
                    <a:pt x="5798" y="5056"/>
                    <a:pt x="5798" y="5043"/>
                  </a:cubicBezTo>
                  <a:lnTo>
                    <a:pt x="5798" y="5031"/>
                  </a:lnTo>
                  <a:cubicBezTo>
                    <a:pt x="5999" y="5043"/>
                    <a:pt x="6200" y="5043"/>
                    <a:pt x="6389" y="5043"/>
                  </a:cubicBezTo>
                  <a:cubicBezTo>
                    <a:pt x="6439" y="5043"/>
                    <a:pt x="6427" y="4981"/>
                    <a:pt x="6389" y="4981"/>
                  </a:cubicBezTo>
                  <a:cubicBezTo>
                    <a:pt x="6187" y="4981"/>
                    <a:pt x="5986" y="4967"/>
                    <a:pt x="5785" y="4955"/>
                  </a:cubicBezTo>
                  <a:cubicBezTo>
                    <a:pt x="5798" y="4930"/>
                    <a:pt x="5785" y="4917"/>
                    <a:pt x="5760" y="4917"/>
                  </a:cubicBezTo>
                  <a:cubicBezTo>
                    <a:pt x="5684" y="4905"/>
                    <a:pt x="5609" y="4892"/>
                    <a:pt x="5547" y="4880"/>
                  </a:cubicBezTo>
                  <a:cubicBezTo>
                    <a:pt x="5565" y="4876"/>
                    <a:pt x="5584" y="4874"/>
                    <a:pt x="5605" y="4874"/>
                  </a:cubicBezTo>
                  <a:cubicBezTo>
                    <a:pt x="5653" y="4874"/>
                    <a:pt x="5707" y="4883"/>
                    <a:pt x="5760" y="4892"/>
                  </a:cubicBezTo>
                  <a:cubicBezTo>
                    <a:pt x="5773" y="4892"/>
                    <a:pt x="5798" y="4880"/>
                    <a:pt x="5798" y="4867"/>
                  </a:cubicBezTo>
                  <a:cubicBezTo>
                    <a:pt x="5848" y="4867"/>
                    <a:pt x="5886" y="4880"/>
                    <a:pt x="5936" y="4880"/>
                  </a:cubicBezTo>
                  <a:cubicBezTo>
                    <a:pt x="5961" y="4880"/>
                    <a:pt x="5974" y="4880"/>
                    <a:pt x="5974" y="4855"/>
                  </a:cubicBezTo>
                  <a:lnTo>
                    <a:pt x="5974" y="4830"/>
                  </a:lnTo>
                  <a:cubicBezTo>
                    <a:pt x="6137" y="4855"/>
                    <a:pt x="6313" y="4880"/>
                    <a:pt x="6489" y="4892"/>
                  </a:cubicBezTo>
                  <a:cubicBezTo>
                    <a:pt x="6493" y="4893"/>
                    <a:pt x="6496" y="4894"/>
                    <a:pt x="6499" y="4894"/>
                  </a:cubicBezTo>
                  <a:cubicBezTo>
                    <a:pt x="6529" y="4894"/>
                    <a:pt x="6535" y="4841"/>
                    <a:pt x="6489" y="4830"/>
                  </a:cubicBezTo>
                  <a:cubicBezTo>
                    <a:pt x="6288" y="4804"/>
                    <a:pt x="6075" y="4779"/>
                    <a:pt x="5860" y="4754"/>
                  </a:cubicBezTo>
                  <a:lnTo>
                    <a:pt x="5873" y="4741"/>
                  </a:lnTo>
                  <a:cubicBezTo>
                    <a:pt x="5886" y="4729"/>
                    <a:pt x="5873" y="4704"/>
                    <a:pt x="5860" y="4691"/>
                  </a:cubicBezTo>
                  <a:cubicBezTo>
                    <a:pt x="5873" y="4691"/>
                    <a:pt x="5886" y="4679"/>
                    <a:pt x="5886" y="4654"/>
                  </a:cubicBezTo>
                  <a:cubicBezTo>
                    <a:pt x="6338" y="4704"/>
                    <a:pt x="6779" y="4741"/>
                    <a:pt x="7219" y="4804"/>
                  </a:cubicBezTo>
                  <a:cubicBezTo>
                    <a:pt x="7269" y="4804"/>
                    <a:pt x="7282" y="4741"/>
                    <a:pt x="7232" y="4741"/>
                  </a:cubicBezTo>
                  <a:cubicBezTo>
                    <a:pt x="6766" y="4679"/>
                    <a:pt x="6288" y="4628"/>
                    <a:pt x="5823" y="4578"/>
                  </a:cubicBezTo>
                  <a:lnTo>
                    <a:pt x="5823" y="4553"/>
                  </a:lnTo>
                  <a:cubicBezTo>
                    <a:pt x="5899" y="4565"/>
                    <a:pt x="5974" y="4578"/>
                    <a:pt x="6050" y="4578"/>
                  </a:cubicBezTo>
                  <a:cubicBezTo>
                    <a:pt x="6075" y="4578"/>
                    <a:pt x="6087" y="4553"/>
                    <a:pt x="6087" y="4540"/>
                  </a:cubicBezTo>
                  <a:cubicBezTo>
                    <a:pt x="6175" y="4540"/>
                    <a:pt x="6263" y="4553"/>
                    <a:pt x="6351" y="4565"/>
                  </a:cubicBezTo>
                  <a:cubicBezTo>
                    <a:pt x="6389" y="4565"/>
                    <a:pt x="6402" y="4503"/>
                    <a:pt x="6363" y="4503"/>
                  </a:cubicBezTo>
                  <a:cubicBezTo>
                    <a:pt x="6213" y="4478"/>
                    <a:pt x="6050" y="4464"/>
                    <a:pt x="5899" y="4452"/>
                  </a:cubicBezTo>
                  <a:cubicBezTo>
                    <a:pt x="5911" y="4452"/>
                    <a:pt x="5911" y="4439"/>
                    <a:pt x="5911" y="4427"/>
                  </a:cubicBezTo>
                  <a:cubicBezTo>
                    <a:pt x="5911" y="4415"/>
                    <a:pt x="5911" y="4404"/>
                    <a:pt x="5901" y="4402"/>
                  </a:cubicBezTo>
                  <a:lnTo>
                    <a:pt x="5901" y="4402"/>
                  </a:lnTo>
                  <a:lnTo>
                    <a:pt x="6313" y="4439"/>
                  </a:lnTo>
                  <a:cubicBezTo>
                    <a:pt x="6318" y="4441"/>
                    <a:pt x="6322" y="4441"/>
                    <a:pt x="6326" y="4441"/>
                  </a:cubicBezTo>
                  <a:cubicBezTo>
                    <a:pt x="6363" y="4441"/>
                    <a:pt x="6360" y="4388"/>
                    <a:pt x="6326" y="4377"/>
                  </a:cubicBezTo>
                  <a:lnTo>
                    <a:pt x="5911" y="4339"/>
                  </a:lnTo>
                  <a:cubicBezTo>
                    <a:pt x="5911" y="4327"/>
                    <a:pt x="5911" y="4327"/>
                    <a:pt x="5899" y="4327"/>
                  </a:cubicBezTo>
                  <a:lnTo>
                    <a:pt x="5899" y="4314"/>
                  </a:lnTo>
                  <a:cubicBezTo>
                    <a:pt x="5949" y="4327"/>
                    <a:pt x="5999" y="4327"/>
                    <a:pt x="6036" y="4339"/>
                  </a:cubicBezTo>
                  <a:cubicBezTo>
                    <a:pt x="6075" y="4339"/>
                    <a:pt x="6087" y="4314"/>
                    <a:pt x="6075" y="4288"/>
                  </a:cubicBezTo>
                  <a:lnTo>
                    <a:pt x="6075" y="4288"/>
                  </a:lnTo>
                  <a:cubicBezTo>
                    <a:pt x="6213" y="4301"/>
                    <a:pt x="6363" y="4327"/>
                    <a:pt x="6502" y="4339"/>
                  </a:cubicBezTo>
                  <a:cubicBezTo>
                    <a:pt x="6505" y="4340"/>
                    <a:pt x="6508" y="4340"/>
                    <a:pt x="6511" y="4340"/>
                  </a:cubicBezTo>
                  <a:cubicBezTo>
                    <a:pt x="6541" y="4340"/>
                    <a:pt x="6549" y="4276"/>
                    <a:pt x="6514" y="4276"/>
                  </a:cubicBezTo>
                  <a:cubicBezTo>
                    <a:pt x="6351" y="4263"/>
                    <a:pt x="6200" y="4238"/>
                    <a:pt x="6036" y="4226"/>
                  </a:cubicBezTo>
                  <a:cubicBezTo>
                    <a:pt x="5999" y="4213"/>
                    <a:pt x="5961" y="4213"/>
                    <a:pt x="5924" y="4201"/>
                  </a:cubicBezTo>
                  <a:cubicBezTo>
                    <a:pt x="5936" y="4201"/>
                    <a:pt x="5949" y="4188"/>
                    <a:pt x="5949" y="4176"/>
                  </a:cubicBezTo>
                  <a:cubicBezTo>
                    <a:pt x="5949" y="4176"/>
                    <a:pt x="5949" y="4163"/>
                    <a:pt x="5936" y="4163"/>
                  </a:cubicBezTo>
                  <a:lnTo>
                    <a:pt x="5961" y="4163"/>
                  </a:lnTo>
                  <a:cubicBezTo>
                    <a:pt x="5966" y="4165"/>
                    <a:pt x="5970" y="4166"/>
                    <a:pt x="5974" y="4166"/>
                  </a:cubicBezTo>
                  <a:cubicBezTo>
                    <a:pt x="5991" y="4166"/>
                    <a:pt x="5999" y="4148"/>
                    <a:pt x="5999" y="4137"/>
                  </a:cubicBezTo>
                  <a:cubicBezTo>
                    <a:pt x="6162" y="4163"/>
                    <a:pt x="6326" y="4176"/>
                    <a:pt x="6477" y="4201"/>
                  </a:cubicBezTo>
                  <a:cubicBezTo>
                    <a:pt x="6514" y="4201"/>
                    <a:pt x="6527" y="4137"/>
                    <a:pt x="6489" y="4137"/>
                  </a:cubicBezTo>
                  <a:cubicBezTo>
                    <a:pt x="6351" y="4112"/>
                    <a:pt x="6213" y="4100"/>
                    <a:pt x="6062" y="4087"/>
                  </a:cubicBezTo>
                  <a:cubicBezTo>
                    <a:pt x="6075" y="4075"/>
                    <a:pt x="6075" y="4062"/>
                    <a:pt x="6075" y="4062"/>
                  </a:cubicBezTo>
                  <a:lnTo>
                    <a:pt x="6075" y="4050"/>
                  </a:lnTo>
                  <a:cubicBezTo>
                    <a:pt x="6187" y="4075"/>
                    <a:pt x="6313" y="4100"/>
                    <a:pt x="6427" y="4112"/>
                  </a:cubicBezTo>
                  <a:cubicBezTo>
                    <a:pt x="6464" y="4112"/>
                    <a:pt x="6477" y="4050"/>
                    <a:pt x="6439" y="4050"/>
                  </a:cubicBezTo>
                  <a:cubicBezTo>
                    <a:pt x="6288" y="4025"/>
                    <a:pt x="6125" y="4000"/>
                    <a:pt x="5974" y="3961"/>
                  </a:cubicBezTo>
                  <a:lnTo>
                    <a:pt x="5949" y="3961"/>
                  </a:lnTo>
                  <a:cubicBezTo>
                    <a:pt x="5886" y="3936"/>
                    <a:pt x="5823" y="3924"/>
                    <a:pt x="5760" y="3899"/>
                  </a:cubicBezTo>
                  <a:lnTo>
                    <a:pt x="5760" y="3899"/>
                  </a:lnTo>
                  <a:cubicBezTo>
                    <a:pt x="5860" y="3911"/>
                    <a:pt x="5961" y="3924"/>
                    <a:pt x="6062" y="3949"/>
                  </a:cubicBezTo>
                  <a:cubicBezTo>
                    <a:pt x="6066" y="3952"/>
                    <a:pt x="6070" y="3952"/>
                    <a:pt x="6074" y="3952"/>
                  </a:cubicBezTo>
                  <a:cubicBezTo>
                    <a:pt x="6091" y="3952"/>
                    <a:pt x="6100" y="3932"/>
                    <a:pt x="6100" y="3911"/>
                  </a:cubicBezTo>
                  <a:cubicBezTo>
                    <a:pt x="6514" y="4000"/>
                    <a:pt x="6930" y="4087"/>
                    <a:pt x="7357" y="4176"/>
                  </a:cubicBezTo>
                  <a:cubicBezTo>
                    <a:pt x="7395" y="4176"/>
                    <a:pt x="7408" y="4112"/>
                    <a:pt x="7369" y="4112"/>
                  </a:cubicBezTo>
                  <a:cubicBezTo>
                    <a:pt x="6942" y="4025"/>
                    <a:pt x="6502" y="3936"/>
                    <a:pt x="6075" y="3849"/>
                  </a:cubicBezTo>
                  <a:lnTo>
                    <a:pt x="6100" y="3824"/>
                  </a:lnTo>
                  <a:cubicBezTo>
                    <a:pt x="6238" y="3849"/>
                    <a:pt x="6389" y="3874"/>
                    <a:pt x="6527" y="3911"/>
                  </a:cubicBezTo>
                  <a:cubicBezTo>
                    <a:pt x="6553" y="3911"/>
                    <a:pt x="6578" y="3886"/>
                    <a:pt x="6565" y="3861"/>
                  </a:cubicBezTo>
                  <a:lnTo>
                    <a:pt x="6565" y="3861"/>
                  </a:lnTo>
                  <a:cubicBezTo>
                    <a:pt x="6565" y="3861"/>
                    <a:pt x="6578" y="3861"/>
                    <a:pt x="6578" y="3874"/>
                  </a:cubicBezTo>
                  <a:cubicBezTo>
                    <a:pt x="6580" y="3875"/>
                    <a:pt x="6583" y="3875"/>
                    <a:pt x="6586" y="3875"/>
                  </a:cubicBezTo>
                  <a:cubicBezTo>
                    <a:pt x="6617" y="3875"/>
                    <a:pt x="6625" y="3810"/>
                    <a:pt x="6590" y="3798"/>
                  </a:cubicBezTo>
                  <a:cubicBezTo>
                    <a:pt x="6464" y="3773"/>
                    <a:pt x="6338" y="3735"/>
                    <a:pt x="6213" y="3710"/>
                  </a:cubicBezTo>
                  <a:cubicBezTo>
                    <a:pt x="6213" y="3698"/>
                    <a:pt x="6200" y="3698"/>
                    <a:pt x="6200" y="3698"/>
                  </a:cubicBezTo>
                  <a:cubicBezTo>
                    <a:pt x="6187" y="3698"/>
                    <a:pt x="6162" y="3698"/>
                    <a:pt x="6150" y="3685"/>
                  </a:cubicBezTo>
                  <a:cubicBezTo>
                    <a:pt x="6112" y="3685"/>
                    <a:pt x="6075" y="3673"/>
                    <a:pt x="6050" y="3673"/>
                  </a:cubicBezTo>
                  <a:lnTo>
                    <a:pt x="6062" y="3660"/>
                  </a:lnTo>
                  <a:cubicBezTo>
                    <a:pt x="6087" y="3660"/>
                    <a:pt x="6125" y="3673"/>
                    <a:pt x="6150" y="3673"/>
                  </a:cubicBezTo>
                  <a:cubicBezTo>
                    <a:pt x="6157" y="3676"/>
                    <a:pt x="6163" y="3677"/>
                    <a:pt x="6167" y="3677"/>
                  </a:cubicBezTo>
                  <a:cubicBezTo>
                    <a:pt x="6181" y="3677"/>
                    <a:pt x="6187" y="3666"/>
                    <a:pt x="6187" y="3648"/>
                  </a:cubicBezTo>
                  <a:cubicBezTo>
                    <a:pt x="6213" y="3648"/>
                    <a:pt x="6226" y="3648"/>
                    <a:pt x="6238" y="3660"/>
                  </a:cubicBezTo>
                  <a:cubicBezTo>
                    <a:pt x="6263" y="3660"/>
                    <a:pt x="6276" y="3660"/>
                    <a:pt x="6288" y="3648"/>
                  </a:cubicBezTo>
                  <a:cubicBezTo>
                    <a:pt x="6288" y="3626"/>
                    <a:pt x="6288" y="3614"/>
                    <a:pt x="6281" y="3603"/>
                  </a:cubicBezTo>
                  <a:lnTo>
                    <a:pt x="6281" y="3603"/>
                  </a:lnTo>
                  <a:cubicBezTo>
                    <a:pt x="6434" y="3645"/>
                    <a:pt x="6587" y="3679"/>
                    <a:pt x="6741" y="3723"/>
                  </a:cubicBezTo>
                  <a:cubicBezTo>
                    <a:pt x="6779" y="3723"/>
                    <a:pt x="6791" y="3660"/>
                    <a:pt x="6754" y="3660"/>
                  </a:cubicBezTo>
                  <a:cubicBezTo>
                    <a:pt x="6539" y="3597"/>
                    <a:pt x="6326" y="3547"/>
                    <a:pt x="6112" y="3484"/>
                  </a:cubicBezTo>
                  <a:lnTo>
                    <a:pt x="6100" y="3472"/>
                  </a:lnTo>
                  <a:lnTo>
                    <a:pt x="6100" y="3472"/>
                  </a:lnTo>
                  <a:cubicBezTo>
                    <a:pt x="6137" y="3484"/>
                    <a:pt x="6162" y="3497"/>
                    <a:pt x="6200" y="3509"/>
                  </a:cubicBezTo>
                  <a:cubicBezTo>
                    <a:pt x="6213" y="3509"/>
                    <a:pt x="6226" y="3509"/>
                    <a:pt x="6238" y="3484"/>
                  </a:cubicBezTo>
                  <a:lnTo>
                    <a:pt x="6238" y="3458"/>
                  </a:lnTo>
                  <a:cubicBezTo>
                    <a:pt x="6263" y="3472"/>
                    <a:pt x="6288" y="3472"/>
                    <a:pt x="6313" y="3484"/>
                  </a:cubicBezTo>
                  <a:cubicBezTo>
                    <a:pt x="6326" y="3484"/>
                    <a:pt x="6351" y="3472"/>
                    <a:pt x="6351" y="3458"/>
                  </a:cubicBezTo>
                  <a:cubicBezTo>
                    <a:pt x="6351" y="3449"/>
                    <a:pt x="6351" y="3440"/>
                    <a:pt x="6346" y="3435"/>
                  </a:cubicBezTo>
                  <a:lnTo>
                    <a:pt x="6346" y="3435"/>
                  </a:lnTo>
                  <a:cubicBezTo>
                    <a:pt x="6432" y="3460"/>
                    <a:pt x="6516" y="3484"/>
                    <a:pt x="6590" y="3509"/>
                  </a:cubicBezTo>
                  <a:cubicBezTo>
                    <a:pt x="6595" y="3510"/>
                    <a:pt x="6601" y="3511"/>
                    <a:pt x="6606" y="3511"/>
                  </a:cubicBezTo>
                  <a:cubicBezTo>
                    <a:pt x="6645" y="3511"/>
                    <a:pt x="6661" y="3470"/>
                    <a:pt x="6628" y="3458"/>
                  </a:cubicBezTo>
                  <a:cubicBezTo>
                    <a:pt x="6489" y="3408"/>
                    <a:pt x="6363" y="3371"/>
                    <a:pt x="6238" y="3333"/>
                  </a:cubicBezTo>
                  <a:lnTo>
                    <a:pt x="6238" y="3321"/>
                  </a:lnTo>
                  <a:cubicBezTo>
                    <a:pt x="6477" y="3383"/>
                    <a:pt x="6703" y="3458"/>
                    <a:pt x="6942" y="3522"/>
                  </a:cubicBezTo>
                  <a:cubicBezTo>
                    <a:pt x="6946" y="3523"/>
                    <a:pt x="6950" y="3523"/>
                    <a:pt x="6954" y="3523"/>
                  </a:cubicBezTo>
                  <a:cubicBezTo>
                    <a:pt x="6992" y="3523"/>
                    <a:pt x="6989" y="3470"/>
                    <a:pt x="6955" y="3458"/>
                  </a:cubicBezTo>
                  <a:cubicBezTo>
                    <a:pt x="6754" y="3396"/>
                    <a:pt x="6553" y="3346"/>
                    <a:pt x="6338" y="3282"/>
                  </a:cubicBezTo>
                  <a:cubicBezTo>
                    <a:pt x="6351" y="3270"/>
                    <a:pt x="6351" y="3270"/>
                    <a:pt x="6351" y="3257"/>
                  </a:cubicBezTo>
                  <a:cubicBezTo>
                    <a:pt x="6363" y="3257"/>
                    <a:pt x="6363" y="3245"/>
                    <a:pt x="6376" y="3245"/>
                  </a:cubicBezTo>
                  <a:close/>
                  <a:moveTo>
                    <a:pt x="6816" y="7608"/>
                  </a:moveTo>
                  <a:cubicBezTo>
                    <a:pt x="6816" y="7621"/>
                    <a:pt x="6816" y="7633"/>
                    <a:pt x="6804" y="7646"/>
                  </a:cubicBezTo>
                  <a:cubicBezTo>
                    <a:pt x="6804" y="7633"/>
                    <a:pt x="6791" y="7621"/>
                    <a:pt x="6791" y="7608"/>
                  </a:cubicBezTo>
                  <a:close/>
                  <a:moveTo>
                    <a:pt x="6460" y="7459"/>
                  </a:moveTo>
                  <a:cubicBezTo>
                    <a:pt x="6332" y="7503"/>
                    <a:pt x="6203" y="7549"/>
                    <a:pt x="6075" y="7596"/>
                  </a:cubicBezTo>
                  <a:cubicBezTo>
                    <a:pt x="5999" y="7621"/>
                    <a:pt x="5924" y="7646"/>
                    <a:pt x="5848" y="7684"/>
                  </a:cubicBezTo>
                  <a:cubicBezTo>
                    <a:pt x="5835" y="7659"/>
                    <a:pt x="5823" y="7633"/>
                    <a:pt x="5810" y="7621"/>
                  </a:cubicBezTo>
                  <a:lnTo>
                    <a:pt x="5810" y="7621"/>
                  </a:lnTo>
                  <a:cubicBezTo>
                    <a:pt x="5823" y="7633"/>
                    <a:pt x="5835" y="7633"/>
                    <a:pt x="5848" y="7633"/>
                  </a:cubicBezTo>
                  <a:cubicBezTo>
                    <a:pt x="6060" y="7583"/>
                    <a:pt x="6260" y="7521"/>
                    <a:pt x="6460" y="7459"/>
                  </a:cubicBezTo>
                  <a:close/>
                  <a:moveTo>
                    <a:pt x="6729" y="7985"/>
                  </a:moveTo>
                  <a:cubicBezTo>
                    <a:pt x="6741" y="7985"/>
                    <a:pt x="6741" y="7999"/>
                    <a:pt x="6754" y="8011"/>
                  </a:cubicBezTo>
                  <a:cubicBezTo>
                    <a:pt x="6754" y="8011"/>
                    <a:pt x="6766" y="8024"/>
                    <a:pt x="6779" y="8024"/>
                  </a:cubicBezTo>
                  <a:cubicBezTo>
                    <a:pt x="6779" y="8036"/>
                    <a:pt x="6766" y="8049"/>
                    <a:pt x="6766" y="8061"/>
                  </a:cubicBezTo>
                  <a:cubicBezTo>
                    <a:pt x="6754" y="8036"/>
                    <a:pt x="6729" y="8011"/>
                    <a:pt x="6716" y="7985"/>
                  </a:cubicBezTo>
                  <a:close/>
                  <a:moveTo>
                    <a:pt x="6703" y="8136"/>
                  </a:moveTo>
                  <a:lnTo>
                    <a:pt x="6754" y="8187"/>
                  </a:lnTo>
                  <a:lnTo>
                    <a:pt x="6754" y="8200"/>
                  </a:lnTo>
                  <a:cubicBezTo>
                    <a:pt x="6729" y="8187"/>
                    <a:pt x="6703" y="8162"/>
                    <a:pt x="6678" y="8149"/>
                  </a:cubicBezTo>
                  <a:cubicBezTo>
                    <a:pt x="6678" y="8149"/>
                    <a:pt x="6690" y="8149"/>
                    <a:pt x="6703" y="8136"/>
                  </a:cubicBezTo>
                  <a:close/>
                  <a:moveTo>
                    <a:pt x="6741" y="8287"/>
                  </a:moveTo>
                  <a:cubicBezTo>
                    <a:pt x="6741" y="8287"/>
                    <a:pt x="6729" y="8300"/>
                    <a:pt x="6729" y="8312"/>
                  </a:cubicBezTo>
                  <a:cubicBezTo>
                    <a:pt x="6729" y="8300"/>
                    <a:pt x="6716" y="8287"/>
                    <a:pt x="6703" y="8287"/>
                  </a:cubicBezTo>
                  <a:close/>
                  <a:moveTo>
                    <a:pt x="6703" y="8438"/>
                  </a:moveTo>
                  <a:lnTo>
                    <a:pt x="6703" y="8451"/>
                  </a:lnTo>
                  <a:cubicBezTo>
                    <a:pt x="6690" y="8451"/>
                    <a:pt x="6690" y="8451"/>
                    <a:pt x="6690" y="8438"/>
                  </a:cubicBezTo>
                  <a:close/>
                  <a:moveTo>
                    <a:pt x="6427" y="8841"/>
                  </a:moveTo>
                  <a:lnTo>
                    <a:pt x="6427" y="8841"/>
                  </a:lnTo>
                  <a:cubicBezTo>
                    <a:pt x="6439" y="8866"/>
                    <a:pt x="6464" y="8879"/>
                    <a:pt x="6477" y="8904"/>
                  </a:cubicBezTo>
                  <a:cubicBezTo>
                    <a:pt x="6464" y="8891"/>
                    <a:pt x="6439" y="8866"/>
                    <a:pt x="6427" y="8841"/>
                  </a:cubicBezTo>
                  <a:close/>
                  <a:moveTo>
                    <a:pt x="6519" y="8857"/>
                  </a:moveTo>
                  <a:cubicBezTo>
                    <a:pt x="6530" y="8866"/>
                    <a:pt x="6541" y="8866"/>
                    <a:pt x="6553" y="8866"/>
                  </a:cubicBezTo>
                  <a:lnTo>
                    <a:pt x="6553" y="8879"/>
                  </a:lnTo>
                  <a:lnTo>
                    <a:pt x="6565" y="8879"/>
                  </a:lnTo>
                  <a:cubicBezTo>
                    <a:pt x="6565" y="8891"/>
                    <a:pt x="6553" y="8891"/>
                    <a:pt x="6553" y="8904"/>
                  </a:cubicBezTo>
                  <a:cubicBezTo>
                    <a:pt x="6542" y="8888"/>
                    <a:pt x="6530" y="8872"/>
                    <a:pt x="6519" y="8857"/>
                  </a:cubicBezTo>
                  <a:close/>
                  <a:moveTo>
                    <a:pt x="5860" y="8476"/>
                  </a:moveTo>
                  <a:lnTo>
                    <a:pt x="5860" y="8476"/>
                  </a:lnTo>
                  <a:cubicBezTo>
                    <a:pt x="5961" y="8564"/>
                    <a:pt x="6062" y="8652"/>
                    <a:pt x="6162" y="8728"/>
                  </a:cubicBezTo>
                  <a:cubicBezTo>
                    <a:pt x="6238" y="8803"/>
                    <a:pt x="6338" y="8891"/>
                    <a:pt x="6389" y="8992"/>
                  </a:cubicBezTo>
                  <a:lnTo>
                    <a:pt x="6376" y="8979"/>
                  </a:lnTo>
                  <a:cubicBezTo>
                    <a:pt x="6351" y="8941"/>
                    <a:pt x="6313" y="8904"/>
                    <a:pt x="6276" y="8866"/>
                  </a:cubicBezTo>
                  <a:cubicBezTo>
                    <a:pt x="6213" y="8790"/>
                    <a:pt x="6137" y="8728"/>
                    <a:pt x="6062" y="8665"/>
                  </a:cubicBezTo>
                  <a:cubicBezTo>
                    <a:pt x="6056" y="8659"/>
                    <a:pt x="6046" y="8656"/>
                    <a:pt x="6038" y="8656"/>
                  </a:cubicBezTo>
                  <a:cubicBezTo>
                    <a:pt x="6031" y="8656"/>
                    <a:pt x="6024" y="8659"/>
                    <a:pt x="6024" y="8665"/>
                  </a:cubicBezTo>
                  <a:cubicBezTo>
                    <a:pt x="5961" y="8602"/>
                    <a:pt x="5911" y="8539"/>
                    <a:pt x="5860" y="8476"/>
                  </a:cubicBezTo>
                  <a:close/>
                  <a:moveTo>
                    <a:pt x="6464" y="8992"/>
                  </a:moveTo>
                  <a:cubicBezTo>
                    <a:pt x="6468" y="8996"/>
                    <a:pt x="6471" y="9000"/>
                    <a:pt x="6474" y="9004"/>
                  </a:cubicBezTo>
                  <a:lnTo>
                    <a:pt x="6474" y="9004"/>
                  </a:lnTo>
                  <a:cubicBezTo>
                    <a:pt x="6464" y="9002"/>
                    <a:pt x="6464" y="8992"/>
                    <a:pt x="6464" y="8992"/>
                  </a:cubicBezTo>
                  <a:close/>
                  <a:moveTo>
                    <a:pt x="6477" y="9010"/>
                  </a:moveTo>
                  <a:cubicBezTo>
                    <a:pt x="6480" y="9017"/>
                    <a:pt x="6483" y="9023"/>
                    <a:pt x="6489" y="9030"/>
                  </a:cubicBezTo>
                  <a:cubicBezTo>
                    <a:pt x="6477" y="9042"/>
                    <a:pt x="6464" y="9067"/>
                    <a:pt x="6452" y="9080"/>
                  </a:cubicBezTo>
                  <a:cubicBezTo>
                    <a:pt x="6452" y="9067"/>
                    <a:pt x="6452" y="9067"/>
                    <a:pt x="6439" y="9055"/>
                  </a:cubicBezTo>
                  <a:cubicBezTo>
                    <a:pt x="6462" y="9055"/>
                    <a:pt x="6475" y="9033"/>
                    <a:pt x="6477" y="9010"/>
                  </a:cubicBezTo>
                  <a:close/>
                  <a:moveTo>
                    <a:pt x="6351" y="9218"/>
                  </a:moveTo>
                  <a:cubicBezTo>
                    <a:pt x="6363" y="9218"/>
                    <a:pt x="6363" y="9231"/>
                    <a:pt x="6363" y="9231"/>
                  </a:cubicBezTo>
                  <a:lnTo>
                    <a:pt x="6351" y="9243"/>
                  </a:lnTo>
                  <a:lnTo>
                    <a:pt x="6351" y="9231"/>
                  </a:lnTo>
                  <a:lnTo>
                    <a:pt x="6338" y="9231"/>
                  </a:lnTo>
                  <a:cubicBezTo>
                    <a:pt x="6351" y="9231"/>
                    <a:pt x="6351" y="9218"/>
                    <a:pt x="6351" y="9218"/>
                  </a:cubicBezTo>
                  <a:close/>
                  <a:moveTo>
                    <a:pt x="6326" y="9281"/>
                  </a:moveTo>
                  <a:cubicBezTo>
                    <a:pt x="6326" y="9293"/>
                    <a:pt x="6313" y="9293"/>
                    <a:pt x="6313" y="9306"/>
                  </a:cubicBezTo>
                  <a:lnTo>
                    <a:pt x="6313" y="9281"/>
                  </a:lnTo>
                  <a:close/>
                  <a:moveTo>
                    <a:pt x="5749" y="9311"/>
                  </a:moveTo>
                  <a:cubicBezTo>
                    <a:pt x="5757" y="9316"/>
                    <a:pt x="5765" y="9323"/>
                    <a:pt x="5773" y="9332"/>
                  </a:cubicBezTo>
                  <a:cubicBezTo>
                    <a:pt x="5765" y="9325"/>
                    <a:pt x="5757" y="9318"/>
                    <a:pt x="5749" y="9311"/>
                  </a:cubicBezTo>
                  <a:close/>
                  <a:moveTo>
                    <a:pt x="6301" y="9318"/>
                  </a:moveTo>
                  <a:lnTo>
                    <a:pt x="6288" y="9332"/>
                  </a:lnTo>
                  <a:lnTo>
                    <a:pt x="6288" y="9318"/>
                  </a:lnTo>
                  <a:close/>
                  <a:moveTo>
                    <a:pt x="6162" y="9382"/>
                  </a:moveTo>
                  <a:cubicBezTo>
                    <a:pt x="6175" y="9394"/>
                    <a:pt x="6200" y="9407"/>
                    <a:pt x="6213" y="9432"/>
                  </a:cubicBezTo>
                  <a:lnTo>
                    <a:pt x="6200" y="9432"/>
                  </a:lnTo>
                  <a:cubicBezTo>
                    <a:pt x="6187" y="9419"/>
                    <a:pt x="6175" y="9394"/>
                    <a:pt x="6162" y="9382"/>
                  </a:cubicBezTo>
                  <a:close/>
                  <a:moveTo>
                    <a:pt x="5030" y="9469"/>
                  </a:moveTo>
                  <a:lnTo>
                    <a:pt x="5030" y="9469"/>
                  </a:lnTo>
                  <a:cubicBezTo>
                    <a:pt x="5081" y="9508"/>
                    <a:pt x="5131" y="9558"/>
                    <a:pt x="5181" y="9595"/>
                  </a:cubicBezTo>
                  <a:lnTo>
                    <a:pt x="5169" y="9608"/>
                  </a:lnTo>
                  <a:cubicBezTo>
                    <a:pt x="5119" y="9570"/>
                    <a:pt x="5069" y="9520"/>
                    <a:pt x="5030" y="9469"/>
                  </a:cubicBezTo>
                  <a:close/>
                  <a:moveTo>
                    <a:pt x="5924" y="9545"/>
                  </a:moveTo>
                  <a:lnTo>
                    <a:pt x="5924" y="9545"/>
                  </a:lnTo>
                  <a:cubicBezTo>
                    <a:pt x="5949" y="9558"/>
                    <a:pt x="5974" y="9583"/>
                    <a:pt x="5999" y="9595"/>
                  </a:cubicBezTo>
                  <a:lnTo>
                    <a:pt x="6011" y="9608"/>
                  </a:lnTo>
                  <a:cubicBezTo>
                    <a:pt x="6011" y="9620"/>
                    <a:pt x="6024" y="9620"/>
                    <a:pt x="6024" y="9620"/>
                  </a:cubicBezTo>
                  <a:cubicBezTo>
                    <a:pt x="6011" y="9620"/>
                    <a:pt x="6011" y="9633"/>
                    <a:pt x="5999" y="9633"/>
                  </a:cubicBezTo>
                  <a:cubicBezTo>
                    <a:pt x="5974" y="9608"/>
                    <a:pt x="5949" y="9570"/>
                    <a:pt x="5924" y="9545"/>
                  </a:cubicBezTo>
                  <a:close/>
                  <a:moveTo>
                    <a:pt x="5798" y="9645"/>
                  </a:moveTo>
                  <a:lnTo>
                    <a:pt x="5911" y="9721"/>
                  </a:lnTo>
                  <a:cubicBezTo>
                    <a:pt x="5899" y="9734"/>
                    <a:pt x="5899" y="9734"/>
                    <a:pt x="5886" y="9734"/>
                  </a:cubicBezTo>
                  <a:cubicBezTo>
                    <a:pt x="5860" y="9709"/>
                    <a:pt x="5835" y="9671"/>
                    <a:pt x="5798" y="9645"/>
                  </a:cubicBezTo>
                  <a:close/>
                  <a:moveTo>
                    <a:pt x="5622" y="9721"/>
                  </a:moveTo>
                  <a:lnTo>
                    <a:pt x="5622" y="9721"/>
                  </a:lnTo>
                  <a:cubicBezTo>
                    <a:pt x="5634" y="9734"/>
                    <a:pt x="5659" y="9746"/>
                    <a:pt x="5672" y="9771"/>
                  </a:cubicBezTo>
                  <a:lnTo>
                    <a:pt x="5684" y="9784"/>
                  </a:lnTo>
                  <a:cubicBezTo>
                    <a:pt x="5659" y="9759"/>
                    <a:pt x="5634" y="9746"/>
                    <a:pt x="5622" y="9721"/>
                  </a:cubicBezTo>
                  <a:close/>
                  <a:moveTo>
                    <a:pt x="5647" y="9620"/>
                  </a:moveTo>
                  <a:lnTo>
                    <a:pt x="5647" y="9620"/>
                  </a:lnTo>
                  <a:cubicBezTo>
                    <a:pt x="5697" y="9684"/>
                    <a:pt x="5748" y="9734"/>
                    <a:pt x="5810" y="9796"/>
                  </a:cubicBezTo>
                  <a:cubicBezTo>
                    <a:pt x="5810" y="9809"/>
                    <a:pt x="5798" y="9809"/>
                    <a:pt x="5785" y="9821"/>
                  </a:cubicBezTo>
                  <a:lnTo>
                    <a:pt x="5785" y="9796"/>
                  </a:lnTo>
                  <a:lnTo>
                    <a:pt x="5773" y="9796"/>
                  </a:lnTo>
                  <a:cubicBezTo>
                    <a:pt x="5773" y="9784"/>
                    <a:pt x="5773" y="9771"/>
                    <a:pt x="5760" y="9759"/>
                  </a:cubicBezTo>
                  <a:lnTo>
                    <a:pt x="5723" y="9721"/>
                  </a:lnTo>
                  <a:cubicBezTo>
                    <a:pt x="5697" y="9696"/>
                    <a:pt x="5672" y="9659"/>
                    <a:pt x="5647" y="9620"/>
                  </a:cubicBezTo>
                  <a:close/>
                  <a:moveTo>
                    <a:pt x="5533" y="9935"/>
                  </a:moveTo>
                  <a:lnTo>
                    <a:pt x="5533" y="9935"/>
                  </a:lnTo>
                  <a:cubicBezTo>
                    <a:pt x="5547" y="9947"/>
                    <a:pt x="5559" y="9960"/>
                    <a:pt x="5572" y="9960"/>
                  </a:cubicBezTo>
                  <a:lnTo>
                    <a:pt x="5559" y="9972"/>
                  </a:lnTo>
                  <a:cubicBezTo>
                    <a:pt x="5547" y="9960"/>
                    <a:pt x="5547" y="9947"/>
                    <a:pt x="5533" y="9935"/>
                  </a:cubicBezTo>
                  <a:close/>
                  <a:moveTo>
                    <a:pt x="4918" y="9709"/>
                  </a:moveTo>
                  <a:lnTo>
                    <a:pt x="4918" y="9709"/>
                  </a:lnTo>
                  <a:cubicBezTo>
                    <a:pt x="5044" y="9809"/>
                    <a:pt x="5156" y="9910"/>
                    <a:pt x="5282" y="10011"/>
                  </a:cubicBezTo>
                  <a:cubicBezTo>
                    <a:pt x="5156" y="9910"/>
                    <a:pt x="5030" y="9809"/>
                    <a:pt x="4918" y="9709"/>
                  </a:cubicBezTo>
                  <a:close/>
                  <a:moveTo>
                    <a:pt x="5496" y="9998"/>
                  </a:moveTo>
                  <a:lnTo>
                    <a:pt x="5508" y="10011"/>
                  </a:lnTo>
                  <a:lnTo>
                    <a:pt x="5496" y="10011"/>
                  </a:lnTo>
                  <a:lnTo>
                    <a:pt x="5496" y="9998"/>
                  </a:lnTo>
                  <a:close/>
                  <a:moveTo>
                    <a:pt x="5307" y="10023"/>
                  </a:moveTo>
                  <a:cubicBezTo>
                    <a:pt x="5320" y="10023"/>
                    <a:pt x="5320" y="10036"/>
                    <a:pt x="5332" y="10048"/>
                  </a:cubicBezTo>
                  <a:lnTo>
                    <a:pt x="5307" y="10023"/>
                  </a:lnTo>
                  <a:close/>
                  <a:moveTo>
                    <a:pt x="4717" y="9796"/>
                  </a:moveTo>
                  <a:lnTo>
                    <a:pt x="4717" y="9796"/>
                  </a:lnTo>
                  <a:cubicBezTo>
                    <a:pt x="4842" y="9885"/>
                    <a:pt x="4968" y="9972"/>
                    <a:pt x="5081" y="10073"/>
                  </a:cubicBezTo>
                  <a:cubicBezTo>
                    <a:pt x="4955" y="9985"/>
                    <a:pt x="4829" y="9897"/>
                    <a:pt x="4717" y="9796"/>
                  </a:cubicBezTo>
                  <a:close/>
                  <a:moveTo>
                    <a:pt x="3396" y="9972"/>
                  </a:moveTo>
                  <a:cubicBezTo>
                    <a:pt x="3434" y="9998"/>
                    <a:pt x="3471" y="10036"/>
                    <a:pt x="3509" y="10061"/>
                  </a:cubicBezTo>
                  <a:cubicBezTo>
                    <a:pt x="3496" y="10073"/>
                    <a:pt x="3496" y="10073"/>
                    <a:pt x="3496" y="10086"/>
                  </a:cubicBezTo>
                  <a:cubicBezTo>
                    <a:pt x="3459" y="10048"/>
                    <a:pt x="3434" y="10011"/>
                    <a:pt x="3396" y="9972"/>
                  </a:cubicBezTo>
                  <a:close/>
                  <a:moveTo>
                    <a:pt x="5257" y="10073"/>
                  </a:moveTo>
                  <a:cubicBezTo>
                    <a:pt x="5282" y="10086"/>
                    <a:pt x="5295" y="10098"/>
                    <a:pt x="5307" y="10111"/>
                  </a:cubicBezTo>
                  <a:cubicBezTo>
                    <a:pt x="5295" y="10098"/>
                    <a:pt x="5270" y="10086"/>
                    <a:pt x="5257" y="10073"/>
                  </a:cubicBezTo>
                  <a:close/>
                  <a:moveTo>
                    <a:pt x="3132" y="9960"/>
                  </a:moveTo>
                  <a:lnTo>
                    <a:pt x="3132" y="9960"/>
                  </a:lnTo>
                  <a:cubicBezTo>
                    <a:pt x="3191" y="10014"/>
                    <a:pt x="3251" y="10065"/>
                    <a:pt x="3312" y="10116"/>
                  </a:cubicBezTo>
                  <a:lnTo>
                    <a:pt x="3312" y="10116"/>
                  </a:lnTo>
                  <a:cubicBezTo>
                    <a:pt x="3278" y="10089"/>
                    <a:pt x="3243" y="10062"/>
                    <a:pt x="3208" y="10036"/>
                  </a:cubicBezTo>
                  <a:cubicBezTo>
                    <a:pt x="3208" y="10023"/>
                    <a:pt x="3194" y="10023"/>
                    <a:pt x="3182" y="10023"/>
                  </a:cubicBezTo>
                  <a:cubicBezTo>
                    <a:pt x="3169" y="10011"/>
                    <a:pt x="3144" y="9985"/>
                    <a:pt x="3132" y="9960"/>
                  </a:cubicBezTo>
                  <a:close/>
                  <a:moveTo>
                    <a:pt x="5195" y="10112"/>
                  </a:moveTo>
                  <a:cubicBezTo>
                    <a:pt x="5207" y="10124"/>
                    <a:pt x="5220" y="10137"/>
                    <a:pt x="5245" y="10148"/>
                  </a:cubicBezTo>
                  <a:lnTo>
                    <a:pt x="5232" y="10148"/>
                  </a:lnTo>
                  <a:lnTo>
                    <a:pt x="5195" y="10112"/>
                  </a:lnTo>
                  <a:close/>
                  <a:moveTo>
                    <a:pt x="3498" y="10175"/>
                  </a:moveTo>
                  <a:lnTo>
                    <a:pt x="3498" y="10175"/>
                  </a:lnTo>
                  <a:cubicBezTo>
                    <a:pt x="3508" y="10180"/>
                    <a:pt x="3516" y="10187"/>
                    <a:pt x="3524" y="10195"/>
                  </a:cubicBezTo>
                  <a:lnTo>
                    <a:pt x="3524" y="10195"/>
                  </a:lnTo>
                  <a:cubicBezTo>
                    <a:pt x="3515" y="10188"/>
                    <a:pt x="3507" y="10181"/>
                    <a:pt x="3498" y="10175"/>
                  </a:cubicBezTo>
                  <a:close/>
                  <a:moveTo>
                    <a:pt x="4943" y="10098"/>
                  </a:moveTo>
                  <a:cubicBezTo>
                    <a:pt x="4980" y="10136"/>
                    <a:pt x="5030" y="10174"/>
                    <a:pt x="5081" y="10212"/>
                  </a:cubicBezTo>
                  <a:lnTo>
                    <a:pt x="5069" y="10212"/>
                  </a:lnTo>
                  <a:cubicBezTo>
                    <a:pt x="5069" y="10212"/>
                    <a:pt x="5069" y="10199"/>
                    <a:pt x="5056" y="10199"/>
                  </a:cubicBezTo>
                  <a:cubicBezTo>
                    <a:pt x="5018" y="10174"/>
                    <a:pt x="4968" y="10148"/>
                    <a:pt x="4930" y="10111"/>
                  </a:cubicBezTo>
                  <a:lnTo>
                    <a:pt x="4943" y="10098"/>
                  </a:lnTo>
                  <a:close/>
                  <a:moveTo>
                    <a:pt x="3669" y="10122"/>
                  </a:moveTo>
                  <a:cubicBezTo>
                    <a:pt x="3733" y="10167"/>
                    <a:pt x="3795" y="10221"/>
                    <a:pt x="3848" y="10274"/>
                  </a:cubicBezTo>
                  <a:cubicBezTo>
                    <a:pt x="3789" y="10225"/>
                    <a:pt x="3729" y="10174"/>
                    <a:pt x="3669" y="10122"/>
                  </a:cubicBezTo>
                  <a:close/>
                  <a:moveTo>
                    <a:pt x="4564" y="10104"/>
                  </a:moveTo>
                  <a:cubicBezTo>
                    <a:pt x="4657" y="10173"/>
                    <a:pt x="4751" y="10242"/>
                    <a:pt x="4854" y="10299"/>
                  </a:cubicBezTo>
                  <a:lnTo>
                    <a:pt x="4829" y="10299"/>
                  </a:lnTo>
                  <a:lnTo>
                    <a:pt x="4566" y="10111"/>
                  </a:lnTo>
                  <a:cubicBezTo>
                    <a:pt x="4566" y="10109"/>
                    <a:pt x="4565" y="10106"/>
                    <a:pt x="4564" y="10104"/>
                  </a:cubicBezTo>
                  <a:close/>
                  <a:moveTo>
                    <a:pt x="2755" y="10237"/>
                  </a:moveTo>
                  <a:cubicBezTo>
                    <a:pt x="2792" y="10262"/>
                    <a:pt x="2817" y="10287"/>
                    <a:pt x="2855" y="10324"/>
                  </a:cubicBezTo>
                  <a:cubicBezTo>
                    <a:pt x="2842" y="10312"/>
                    <a:pt x="2842" y="10312"/>
                    <a:pt x="2830" y="10312"/>
                  </a:cubicBezTo>
                  <a:lnTo>
                    <a:pt x="2755" y="10237"/>
                  </a:lnTo>
                  <a:close/>
                  <a:moveTo>
                    <a:pt x="4616" y="10224"/>
                  </a:moveTo>
                  <a:cubicBezTo>
                    <a:pt x="4653" y="10262"/>
                    <a:pt x="4703" y="10299"/>
                    <a:pt x="4742" y="10324"/>
                  </a:cubicBezTo>
                  <a:lnTo>
                    <a:pt x="4742" y="10338"/>
                  </a:lnTo>
                  <a:lnTo>
                    <a:pt x="4628" y="10262"/>
                  </a:lnTo>
                  <a:cubicBezTo>
                    <a:pt x="4628" y="10262"/>
                    <a:pt x="4628" y="10249"/>
                    <a:pt x="4616" y="10237"/>
                  </a:cubicBezTo>
                  <a:lnTo>
                    <a:pt x="4616" y="10224"/>
                  </a:lnTo>
                  <a:close/>
                  <a:moveTo>
                    <a:pt x="3723" y="289"/>
                  </a:moveTo>
                  <a:lnTo>
                    <a:pt x="3736" y="303"/>
                  </a:lnTo>
                  <a:cubicBezTo>
                    <a:pt x="3647" y="516"/>
                    <a:pt x="3560" y="742"/>
                    <a:pt x="3496" y="982"/>
                  </a:cubicBezTo>
                  <a:cubicBezTo>
                    <a:pt x="3486" y="991"/>
                    <a:pt x="3501" y="1010"/>
                    <a:pt x="3514" y="1010"/>
                  </a:cubicBezTo>
                  <a:cubicBezTo>
                    <a:pt x="3516" y="1010"/>
                    <a:pt x="3519" y="1009"/>
                    <a:pt x="3521" y="1007"/>
                  </a:cubicBezTo>
                  <a:lnTo>
                    <a:pt x="3521" y="1007"/>
                  </a:lnTo>
                  <a:cubicBezTo>
                    <a:pt x="3421" y="1321"/>
                    <a:pt x="3320" y="1622"/>
                    <a:pt x="3233" y="1937"/>
                  </a:cubicBezTo>
                  <a:cubicBezTo>
                    <a:pt x="3194" y="2113"/>
                    <a:pt x="3144" y="2302"/>
                    <a:pt x="3107" y="2491"/>
                  </a:cubicBezTo>
                  <a:cubicBezTo>
                    <a:pt x="3099" y="2512"/>
                    <a:pt x="3118" y="2526"/>
                    <a:pt x="3137" y="2526"/>
                  </a:cubicBezTo>
                  <a:cubicBezTo>
                    <a:pt x="3150" y="2526"/>
                    <a:pt x="3164" y="2519"/>
                    <a:pt x="3169" y="2503"/>
                  </a:cubicBezTo>
                  <a:cubicBezTo>
                    <a:pt x="3308" y="1849"/>
                    <a:pt x="3509" y="1220"/>
                    <a:pt x="3748" y="604"/>
                  </a:cubicBezTo>
                  <a:cubicBezTo>
                    <a:pt x="3761" y="579"/>
                    <a:pt x="3773" y="554"/>
                    <a:pt x="3773" y="529"/>
                  </a:cubicBezTo>
                  <a:cubicBezTo>
                    <a:pt x="3779" y="535"/>
                    <a:pt x="3786" y="538"/>
                    <a:pt x="3792" y="538"/>
                  </a:cubicBezTo>
                  <a:cubicBezTo>
                    <a:pt x="3798" y="538"/>
                    <a:pt x="3805" y="535"/>
                    <a:pt x="3811" y="529"/>
                  </a:cubicBezTo>
                  <a:lnTo>
                    <a:pt x="3811" y="529"/>
                  </a:lnTo>
                  <a:cubicBezTo>
                    <a:pt x="3798" y="566"/>
                    <a:pt x="3786" y="604"/>
                    <a:pt x="3761" y="655"/>
                  </a:cubicBezTo>
                  <a:cubicBezTo>
                    <a:pt x="3761" y="680"/>
                    <a:pt x="3786" y="692"/>
                    <a:pt x="3798" y="692"/>
                  </a:cubicBezTo>
                  <a:cubicBezTo>
                    <a:pt x="3711" y="956"/>
                    <a:pt x="3610" y="1208"/>
                    <a:pt x="3509" y="1459"/>
                  </a:cubicBezTo>
                  <a:cubicBezTo>
                    <a:pt x="3501" y="1484"/>
                    <a:pt x="3525" y="1503"/>
                    <a:pt x="3546" y="1503"/>
                  </a:cubicBezTo>
                  <a:cubicBezTo>
                    <a:pt x="3557" y="1503"/>
                    <a:pt x="3568" y="1498"/>
                    <a:pt x="3572" y="1485"/>
                  </a:cubicBezTo>
                  <a:cubicBezTo>
                    <a:pt x="3635" y="1346"/>
                    <a:pt x="3685" y="1208"/>
                    <a:pt x="3736" y="1069"/>
                  </a:cubicBezTo>
                  <a:cubicBezTo>
                    <a:pt x="3748" y="1069"/>
                    <a:pt x="3761" y="1069"/>
                    <a:pt x="3773" y="1057"/>
                  </a:cubicBezTo>
                  <a:cubicBezTo>
                    <a:pt x="3798" y="1007"/>
                    <a:pt x="3811" y="969"/>
                    <a:pt x="3836" y="931"/>
                  </a:cubicBezTo>
                  <a:lnTo>
                    <a:pt x="3836" y="931"/>
                  </a:lnTo>
                  <a:cubicBezTo>
                    <a:pt x="3585" y="1648"/>
                    <a:pt x="3384" y="2402"/>
                    <a:pt x="3245" y="3157"/>
                  </a:cubicBezTo>
                  <a:cubicBezTo>
                    <a:pt x="3194" y="3458"/>
                    <a:pt x="3144" y="3760"/>
                    <a:pt x="3107" y="4062"/>
                  </a:cubicBezTo>
                  <a:cubicBezTo>
                    <a:pt x="3107" y="4084"/>
                    <a:pt x="3128" y="4098"/>
                    <a:pt x="3146" y="4098"/>
                  </a:cubicBezTo>
                  <a:cubicBezTo>
                    <a:pt x="3158" y="4098"/>
                    <a:pt x="3169" y="4091"/>
                    <a:pt x="3169" y="4075"/>
                  </a:cubicBezTo>
                  <a:cubicBezTo>
                    <a:pt x="3295" y="2994"/>
                    <a:pt x="3547" y="1937"/>
                    <a:pt x="3899" y="906"/>
                  </a:cubicBezTo>
                  <a:cubicBezTo>
                    <a:pt x="3912" y="881"/>
                    <a:pt x="3924" y="856"/>
                    <a:pt x="3937" y="818"/>
                  </a:cubicBezTo>
                  <a:cubicBezTo>
                    <a:pt x="3942" y="823"/>
                    <a:pt x="3949" y="826"/>
                    <a:pt x="3957" y="826"/>
                  </a:cubicBezTo>
                  <a:cubicBezTo>
                    <a:pt x="3968" y="826"/>
                    <a:pt x="3980" y="820"/>
                    <a:pt x="3987" y="806"/>
                  </a:cubicBezTo>
                  <a:cubicBezTo>
                    <a:pt x="4012" y="742"/>
                    <a:pt x="4037" y="667"/>
                    <a:pt x="4063" y="605"/>
                  </a:cubicBezTo>
                  <a:lnTo>
                    <a:pt x="4063" y="605"/>
                  </a:lnTo>
                  <a:cubicBezTo>
                    <a:pt x="4037" y="667"/>
                    <a:pt x="4024" y="742"/>
                    <a:pt x="3999" y="818"/>
                  </a:cubicBezTo>
                  <a:cubicBezTo>
                    <a:pt x="3999" y="831"/>
                    <a:pt x="4012" y="856"/>
                    <a:pt x="4038" y="856"/>
                  </a:cubicBezTo>
                  <a:cubicBezTo>
                    <a:pt x="3962" y="1057"/>
                    <a:pt x="3899" y="1258"/>
                    <a:pt x="3836" y="1472"/>
                  </a:cubicBezTo>
                  <a:cubicBezTo>
                    <a:pt x="3829" y="1494"/>
                    <a:pt x="3847" y="1507"/>
                    <a:pt x="3866" y="1507"/>
                  </a:cubicBezTo>
                  <a:cubicBezTo>
                    <a:pt x="3880" y="1507"/>
                    <a:pt x="3894" y="1500"/>
                    <a:pt x="3899" y="1485"/>
                  </a:cubicBezTo>
                  <a:cubicBezTo>
                    <a:pt x="3899" y="1472"/>
                    <a:pt x="3912" y="1459"/>
                    <a:pt x="3912" y="1446"/>
                  </a:cubicBezTo>
                  <a:cubicBezTo>
                    <a:pt x="3924" y="1446"/>
                    <a:pt x="3937" y="1434"/>
                    <a:pt x="3937" y="1421"/>
                  </a:cubicBezTo>
                  <a:cubicBezTo>
                    <a:pt x="4024" y="1183"/>
                    <a:pt x="4113" y="956"/>
                    <a:pt x="4214" y="717"/>
                  </a:cubicBezTo>
                  <a:cubicBezTo>
                    <a:pt x="4226" y="742"/>
                    <a:pt x="4239" y="755"/>
                    <a:pt x="4264" y="755"/>
                  </a:cubicBezTo>
                  <a:cubicBezTo>
                    <a:pt x="4214" y="856"/>
                    <a:pt x="4175" y="969"/>
                    <a:pt x="4125" y="1082"/>
                  </a:cubicBezTo>
                  <a:cubicBezTo>
                    <a:pt x="4012" y="1396"/>
                    <a:pt x="3912" y="1723"/>
                    <a:pt x="3811" y="2038"/>
                  </a:cubicBezTo>
                  <a:cubicBezTo>
                    <a:pt x="3804" y="2060"/>
                    <a:pt x="3822" y="2073"/>
                    <a:pt x="3841" y="2073"/>
                  </a:cubicBezTo>
                  <a:cubicBezTo>
                    <a:pt x="3854" y="2073"/>
                    <a:pt x="3868" y="2066"/>
                    <a:pt x="3874" y="2050"/>
                  </a:cubicBezTo>
                  <a:cubicBezTo>
                    <a:pt x="3987" y="1673"/>
                    <a:pt x="4113" y="1309"/>
                    <a:pt x="4251" y="943"/>
                  </a:cubicBezTo>
                  <a:cubicBezTo>
                    <a:pt x="4301" y="806"/>
                    <a:pt x="4364" y="680"/>
                    <a:pt x="4415" y="541"/>
                  </a:cubicBezTo>
                  <a:cubicBezTo>
                    <a:pt x="4422" y="545"/>
                    <a:pt x="4428" y="546"/>
                    <a:pt x="4434" y="546"/>
                  </a:cubicBezTo>
                  <a:cubicBezTo>
                    <a:pt x="4447" y="546"/>
                    <a:pt x="4456" y="537"/>
                    <a:pt x="4465" y="529"/>
                  </a:cubicBezTo>
                  <a:cubicBezTo>
                    <a:pt x="4465" y="516"/>
                    <a:pt x="4465" y="516"/>
                    <a:pt x="4477" y="504"/>
                  </a:cubicBezTo>
                  <a:lnTo>
                    <a:pt x="4477" y="504"/>
                  </a:lnTo>
                  <a:cubicBezTo>
                    <a:pt x="4465" y="516"/>
                    <a:pt x="4465" y="541"/>
                    <a:pt x="4452" y="566"/>
                  </a:cubicBezTo>
                  <a:cubicBezTo>
                    <a:pt x="4440" y="579"/>
                    <a:pt x="4427" y="604"/>
                    <a:pt x="4415" y="630"/>
                  </a:cubicBezTo>
                  <a:cubicBezTo>
                    <a:pt x="4415" y="642"/>
                    <a:pt x="4415" y="655"/>
                    <a:pt x="4402" y="667"/>
                  </a:cubicBezTo>
                  <a:lnTo>
                    <a:pt x="4390" y="680"/>
                  </a:lnTo>
                  <a:cubicBezTo>
                    <a:pt x="4364" y="692"/>
                    <a:pt x="4364" y="742"/>
                    <a:pt x="4402" y="742"/>
                  </a:cubicBezTo>
                  <a:cubicBezTo>
                    <a:pt x="4427" y="742"/>
                    <a:pt x="4440" y="730"/>
                    <a:pt x="4452" y="705"/>
                  </a:cubicBezTo>
                  <a:cubicBezTo>
                    <a:pt x="4460" y="697"/>
                    <a:pt x="4468" y="684"/>
                    <a:pt x="4476" y="669"/>
                  </a:cubicBezTo>
                  <a:lnTo>
                    <a:pt x="4476" y="669"/>
                  </a:lnTo>
                  <a:cubicBezTo>
                    <a:pt x="4407" y="836"/>
                    <a:pt x="4329" y="1002"/>
                    <a:pt x="4251" y="1158"/>
                  </a:cubicBezTo>
                  <a:cubicBezTo>
                    <a:pt x="4239" y="1183"/>
                    <a:pt x="4251" y="1195"/>
                    <a:pt x="4276" y="1208"/>
                  </a:cubicBezTo>
                  <a:cubicBezTo>
                    <a:pt x="4150" y="1535"/>
                    <a:pt x="4050" y="1862"/>
                    <a:pt x="3949" y="2201"/>
                  </a:cubicBezTo>
                  <a:lnTo>
                    <a:pt x="3798" y="2805"/>
                  </a:lnTo>
                  <a:cubicBezTo>
                    <a:pt x="3798" y="2833"/>
                    <a:pt x="3818" y="2849"/>
                    <a:pt x="3838" y="2849"/>
                  </a:cubicBezTo>
                  <a:cubicBezTo>
                    <a:pt x="3853" y="2849"/>
                    <a:pt x="3868" y="2840"/>
                    <a:pt x="3874" y="2818"/>
                  </a:cubicBezTo>
                  <a:cubicBezTo>
                    <a:pt x="4024" y="2113"/>
                    <a:pt x="4239" y="1409"/>
                    <a:pt x="4515" y="742"/>
                  </a:cubicBezTo>
                  <a:lnTo>
                    <a:pt x="4553" y="667"/>
                  </a:lnTo>
                  <a:lnTo>
                    <a:pt x="4566" y="667"/>
                  </a:lnTo>
                  <a:cubicBezTo>
                    <a:pt x="4541" y="730"/>
                    <a:pt x="4527" y="780"/>
                    <a:pt x="4502" y="831"/>
                  </a:cubicBezTo>
                  <a:cubicBezTo>
                    <a:pt x="4415" y="1044"/>
                    <a:pt x="4326" y="1270"/>
                    <a:pt x="4264" y="1485"/>
                  </a:cubicBezTo>
                  <a:cubicBezTo>
                    <a:pt x="4257" y="1513"/>
                    <a:pt x="4273" y="1529"/>
                    <a:pt x="4291" y="1529"/>
                  </a:cubicBezTo>
                  <a:cubicBezTo>
                    <a:pt x="4306" y="1529"/>
                    <a:pt x="4321" y="1519"/>
                    <a:pt x="4326" y="1497"/>
                  </a:cubicBezTo>
                  <a:cubicBezTo>
                    <a:pt x="4377" y="1321"/>
                    <a:pt x="4440" y="1145"/>
                    <a:pt x="4515" y="982"/>
                  </a:cubicBezTo>
                  <a:lnTo>
                    <a:pt x="4527" y="969"/>
                  </a:lnTo>
                  <a:lnTo>
                    <a:pt x="4527" y="969"/>
                  </a:lnTo>
                  <a:cubicBezTo>
                    <a:pt x="4440" y="1220"/>
                    <a:pt x="4364" y="1485"/>
                    <a:pt x="4289" y="1736"/>
                  </a:cubicBezTo>
                  <a:cubicBezTo>
                    <a:pt x="4281" y="1758"/>
                    <a:pt x="4300" y="1771"/>
                    <a:pt x="4319" y="1771"/>
                  </a:cubicBezTo>
                  <a:cubicBezTo>
                    <a:pt x="4332" y="1771"/>
                    <a:pt x="4346" y="1764"/>
                    <a:pt x="4351" y="1748"/>
                  </a:cubicBezTo>
                  <a:cubicBezTo>
                    <a:pt x="4452" y="1384"/>
                    <a:pt x="4566" y="1032"/>
                    <a:pt x="4691" y="680"/>
                  </a:cubicBezTo>
                  <a:lnTo>
                    <a:pt x="4703" y="680"/>
                  </a:lnTo>
                  <a:cubicBezTo>
                    <a:pt x="4691" y="680"/>
                    <a:pt x="4691" y="692"/>
                    <a:pt x="4691" y="692"/>
                  </a:cubicBezTo>
                  <a:cubicBezTo>
                    <a:pt x="4683" y="717"/>
                    <a:pt x="4707" y="736"/>
                    <a:pt x="4728" y="736"/>
                  </a:cubicBezTo>
                  <a:cubicBezTo>
                    <a:pt x="4736" y="736"/>
                    <a:pt x="4745" y="733"/>
                    <a:pt x="4750" y="725"/>
                  </a:cubicBezTo>
                  <a:lnTo>
                    <a:pt x="4750" y="725"/>
                  </a:lnTo>
                  <a:cubicBezTo>
                    <a:pt x="4739" y="748"/>
                    <a:pt x="4727" y="771"/>
                    <a:pt x="4717" y="806"/>
                  </a:cubicBezTo>
                  <a:cubicBezTo>
                    <a:pt x="4703" y="806"/>
                    <a:pt x="4703" y="818"/>
                    <a:pt x="4703" y="831"/>
                  </a:cubicBezTo>
                  <a:lnTo>
                    <a:pt x="4703" y="856"/>
                  </a:lnTo>
                  <a:cubicBezTo>
                    <a:pt x="4696" y="871"/>
                    <a:pt x="4712" y="882"/>
                    <a:pt x="4732" y="882"/>
                  </a:cubicBezTo>
                  <a:cubicBezTo>
                    <a:pt x="4742" y="882"/>
                    <a:pt x="4754" y="878"/>
                    <a:pt x="4764" y="871"/>
                  </a:cubicBezTo>
                  <a:lnTo>
                    <a:pt x="4764" y="871"/>
                  </a:lnTo>
                  <a:cubicBezTo>
                    <a:pt x="4606" y="1284"/>
                    <a:pt x="4448" y="1686"/>
                    <a:pt x="4314" y="2100"/>
                  </a:cubicBezTo>
                  <a:cubicBezTo>
                    <a:pt x="4306" y="2125"/>
                    <a:pt x="4329" y="2144"/>
                    <a:pt x="4350" y="2144"/>
                  </a:cubicBezTo>
                  <a:cubicBezTo>
                    <a:pt x="4362" y="2144"/>
                    <a:pt x="4372" y="2139"/>
                    <a:pt x="4377" y="2125"/>
                  </a:cubicBezTo>
                  <a:cubicBezTo>
                    <a:pt x="4553" y="1585"/>
                    <a:pt x="4754" y="1044"/>
                    <a:pt x="4968" y="529"/>
                  </a:cubicBezTo>
                  <a:lnTo>
                    <a:pt x="4968" y="529"/>
                  </a:lnTo>
                  <a:cubicBezTo>
                    <a:pt x="4880" y="767"/>
                    <a:pt x="4804" y="1019"/>
                    <a:pt x="4742" y="1270"/>
                  </a:cubicBezTo>
                  <a:cubicBezTo>
                    <a:pt x="4742" y="1295"/>
                    <a:pt x="4754" y="1309"/>
                    <a:pt x="4779" y="1309"/>
                  </a:cubicBezTo>
                  <a:cubicBezTo>
                    <a:pt x="4628" y="1698"/>
                    <a:pt x="4477" y="2075"/>
                    <a:pt x="4339" y="2465"/>
                  </a:cubicBezTo>
                  <a:cubicBezTo>
                    <a:pt x="4323" y="2490"/>
                    <a:pt x="4344" y="2509"/>
                    <a:pt x="4364" y="2509"/>
                  </a:cubicBezTo>
                  <a:cubicBezTo>
                    <a:pt x="4375" y="2509"/>
                    <a:pt x="4385" y="2504"/>
                    <a:pt x="4390" y="2491"/>
                  </a:cubicBezTo>
                  <a:cubicBezTo>
                    <a:pt x="4591" y="1988"/>
                    <a:pt x="4779" y="1485"/>
                    <a:pt x="4968" y="982"/>
                  </a:cubicBezTo>
                  <a:cubicBezTo>
                    <a:pt x="4973" y="987"/>
                    <a:pt x="4982" y="989"/>
                    <a:pt x="4992" y="989"/>
                  </a:cubicBezTo>
                  <a:cubicBezTo>
                    <a:pt x="5007" y="989"/>
                    <a:pt x="5023" y="983"/>
                    <a:pt x="5030" y="969"/>
                  </a:cubicBezTo>
                  <a:cubicBezTo>
                    <a:pt x="5069" y="893"/>
                    <a:pt x="5094" y="818"/>
                    <a:pt x="5131" y="742"/>
                  </a:cubicBezTo>
                  <a:lnTo>
                    <a:pt x="5144" y="755"/>
                  </a:lnTo>
                  <a:lnTo>
                    <a:pt x="5156" y="755"/>
                  </a:lnTo>
                  <a:cubicBezTo>
                    <a:pt x="5094" y="918"/>
                    <a:pt x="5018" y="1094"/>
                    <a:pt x="4968" y="1258"/>
                  </a:cubicBezTo>
                  <a:lnTo>
                    <a:pt x="4854" y="1485"/>
                  </a:lnTo>
                  <a:cubicBezTo>
                    <a:pt x="4842" y="1510"/>
                    <a:pt x="4854" y="1522"/>
                    <a:pt x="4867" y="1522"/>
                  </a:cubicBezTo>
                  <a:cubicBezTo>
                    <a:pt x="4691" y="2013"/>
                    <a:pt x="4527" y="2491"/>
                    <a:pt x="4390" y="2981"/>
                  </a:cubicBezTo>
                  <a:cubicBezTo>
                    <a:pt x="4314" y="3220"/>
                    <a:pt x="4239" y="3458"/>
                    <a:pt x="4175" y="3698"/>
                  </a:cubicBezTo>
                  <a:cubicBezTo>
                    <a:pt x="4168" y="3719"/>
                    <a:pt x="4186" y="3733"/>
                    <a:pt x="4205" y="3733"/>
                  </a:cubicBezTo>
                  <a:cubicBezTo>
                    <a:pt x="4219" y="3733"/>
                    <a:pt x="4233" y="3726"/>
                    <a:pt x="4239" y="3710"/>
                  </a:cubicBezTo>
                  <a:cubicBezTo>
                    <a:pt x="4465" y="2893"/>
                    <a:pt x="4729" y="2088"/>
                    <a:pt x="5018" y="1295"/>
                  </a:cubicBezTo>
                  <a:cubicBezTo>
                    <a:pt x="5056" y="1208"/>
                    <a:pt x="5094" y="1119"/>
                    <a:pt x="5144" y="1044"/>
                  </a:cubicBezTo>
                  <a:cubicBezTo>
                    <a:pt x="5150" y="1051"/>
                    <a:pt x="5159" y="1057"/>
                    <a:pt x="5169" y="1057"/>
                  </a:cubicBezTo>
                  <a:cubicBezTo>
                    <a:pt x="5178" y="1057"/>
                    <a:pt x="5188" y="1051"/>
                    <a:pt x="5194" y="1032"/>
                  </a:cubicBezTo>
                  <a:cubicBezTo>
                    <a:pt x="5220" y="969"/>
                    <a:pt x="5245" y="906"/>
                    <a:pt x="5282" y="843"/>
                  </a:cubicBezTo>
                  <a:lnTo>
                    <a:pt x="5295" y="831"/>
                  </a:lnTo>
                  <a:lnTo>
                    <a:pt x="5295" y="831"/>
                  </a:lnTo>
                  <a:cubicBezTo>
                    <a:pt x="5044" y="1485"/>
                    <a:pt x="4817" y="2139"/>
                    <a:pt x="4591" y="2805"/>
                  </a:cubicBezTo>
                  <a:cubicBezTo>
                    <a:pt x="4582" y="2829"/>
                    <a:pt x="4606" y="2849"/>
                    <a:pt x="4627" y="2849"/>
                  </a:cubicBezTo>
                  <a:cubicBezTo>
                    <a:pt x="4638" y="2849"/>
                    <a:pt x="4649" y="2843"/>
                    <a:pt x="4653" y="2830"/>
                  </a:cubicBezTo>
                  <a:cubicBezTo>
                    <a:pt x="4792" y="2402"/>
                    <a:pt x="4943" y="1962"/>
                    <a:pt x="5106" y="1535"/>
                  </a:cubicBezTo>
                  <a:cubicBezTo>
                    <a:pt x="5119" y="1535"/>
                    <a:pt x="5119" y="1535"/>
                    <a:pt x="5131" y="1522"/>
                  </a:cubicBezTo>
                  <a:cubicBezTo>
                    <a:pt x="5200" y="1339"/>
                    <a:pt x="5279" y="1176"/>
                    <a:pt x="5369" y="1006"/>
                  </a:cubicBezTo>
                  <a:lnTo>
                    <a:pt x="5369" y="1006"/>
                  </a:lnTo>
                  <a:cubicBezTo>
                    <a:pt x="5339" y="1094"/>
                    <a:pt x="5317" y="1182"/>
                    <a:pt x="5295" y="1270"/>
                  </a:cubicBezTo>
                  <a:cubicBezTo>
                    <a:pt x="5282" y="1295"/>
                    <a:pt x="5295" y="1295"/>
                    <a:pt x="5307" y="1309"/>
                  </a:cubicBezTo>
                  <a:cubicBezTo>
                    <a:pt x="5232" y="1459"/>
                    <a:pt x="5156" y="1610"/>
                    <a:pt x="5081" y="1748"/>
                  </a:cubicBezTo>
                  <a:cubicBezTo>
                    <a:pt x="5072" y="1775"/>
                    <a:pt x="5101" y="1802"/>
                    <a:pt x="5123" y="1802"/>
                  </a:cubicBezTo>
                  <a:cubicBezTo>
                    <a:pt x="5132" y="1802"/>
                    <a:pt x="5140" y="1797"/>
                    <a:pt x="5144" y="1786"/>
                  </a:cubicBezTo>
                  <a:cubicBezTo>
                    <a:pt x="5245" y="1572"/>
                    <a:pt x="5345" y="1371"/>
                    <a:pt x="5446" y="1158"/>
                  </a:cubicBezTo>
                  <a:cubicBezTo>
                    <a:pt x="5483" y="1119"/>
                    <a:pt x="5508" y="1082"/>
                    <a:pt x="5547" y="1044"/>
                  </a:cubicBezTo>
                  <a:cubicBezTo>
                    <a:pt x="5547" y="1032"/>
                    <a:pt x="5559" y="1019"/>
                    <a:pt x="5572" y="1007"/>
                  </a:cubicBezTo>
                  <a:lnTo>
                    <a:pt x="5572" y="1007"/>
                  </a:lnTo>
                  <a:cubicBezTo>
                    <a:pt x="5533" y="1069"/>
                    <a:pt x="5508" y="1133"/>
                    <a:pt x="5471" y="1195"/>
                  </a:cubicBezTo>
                  <a:cubicBezTo>
                    <a:pt x="5396" y="1295"/>
                    <a:pt x="5332" y="1409"/>
                    <a:pt x="5282" y="1535"/>
                  </a:cubicBezTo>
                  <a:cubicBezTo>
                    <a:pt x="5270" y="1535"/>
                    <a:pt x="5282" y="1547"/>
                    <a:pt x="5282" y="1560"/>
                  </a:cubicBezTo>
                  <a:cubicBezTo>
                    <a:pt x="5131" y="1874"/>
                    <a:pt x="5005" y="2201"/>
                    <a:pt x="4918" y="2528"/>
                  </a:cubicBezTo>
                  <a:cubicBezTo>
                    <a:pt x="4867" y="2704"/>
                    <a:pt x="4817" y="2880"/>
                    <a:pt x="4792" y="3056"/>
                  </a:cubicBezTo>
                  <a:cubicBezTo>
                    <a:pt x="4784" y="3078"/>
                    <a:pt x="4803" y="3092"/>
                    <a:pt x="4822" y="3092"/>
                  </a:cubicBezTo>
                  <a:cubicBezTo>
                    <a:pt x="4835" y="3092"/>
                    <a:pt x="4849" y="3085"/>
                    <a:pt x="4854" y="3069"/>
                  </a:cubicBezTo>
                  <a:cubicBezTo>
                    <a:pt x="4968" y="2465"/>
                    <a:pt x="5169" y="1887"/>
                    <a:pt x="5458" y="1346"/>
                  </a:cubicBezTo>
                  <a:cubicBezTo>
                    <a:pt x="5483" y="1309"/>
                    <a:pt x="5508" y="1258"/>
                    <a:pt x="5533" y="1220"/>
                  </a:cubicBezTo>
                  <a:cubicBezTo>
                    <a:pt x="5547" y="1195"/>
                    <a:pt x="5559" y="1183"/>
                    <a:pt x="5572" y="1158"/>
                  </a:cubicBezTo>
                  <a:cubicBezTo>
                    <a:pt x="5572" y="1170"/>
                    <a:pt x="5572" y="1183"/>
                    <a:pt x="5584" y="1195"/>
                  </a:cubicBezTo>
                  <a:lnTo>
                    <a:pt x="5597" y="1195"/>
                  </a:lnTo>
                  <a:cubicBezTo>
                    <a:pt x="5559" y="1295"/>
                    <a:pt x="5521" y="1384"/>
                    <a:pt x="5458" y="1472"/>
                  </a:cubicBezTo>
                  <a:cubicBezTo>
                    <a:pt x="5449" y="1499"/>
                    <a:pt x="5466" y="1520"/>
                    <a:pt x="5486" y="1520"/>
                  </a:cubicBezTo>
                  <a:cubicBezTo>
                    <a:pt x="5493" y="1520"/>
                    <a:pt x="5501" y="1517"/>
                    <a:pt x="5508" y="1510"/>
                  </a:cubicBezTo>
                  <a:lnTo>
                    <a:pt x="5508" y="1510"/>
                  </a:lnTo>
                  <a:cubicBezTo>
                    <a:pt x="5357" y="1849"/>
                    <a:pt x="5220" y="2189"/>
                    <a:pt x="5094" y="2541"/>
                  </a:cubicBezTo>
                  <a:cubicBezTo>
                    <a:pt x="5085" y="2565"/>
                    <a:pt x="5109" y="2584"/>
                    <a:pt x="5130" y="2584"/>
                  </a:cubicBezTo>
                  <a:cubicBezTo>
                    <a:pt x="5142" y="2584"/>
                    <a:pt x="5152" y="2579"/>
                    <a:pt x="5156" y="2566"/>
                  </a:cubicBezTo>
                  <a:cubicBezTo>
                    <a:pt x="5270" y="2251"/>
                    <a:pt x="5396" y="1937"/>
                    <a:pt x="5533" y="1636"/>
                  </a:cubicBezTo>
                  <a:cubicBezTo>
                    <a:pt x="5539" y="1640"/>
                    <a:pt x="5546" y="1643"/>
                    <a:pt x="5554" y="1643"/>
                  </a:cubicBezTo>
                  <a:cubicBezTo>
                    <a:pt x="5565" y="1643"/>
                    <a:pt x="5577" y="1637"/>
                    <a:pt x="5584" y="1622"/>
                  </a:cubicBezTo>
                  <a:cubicBezTo>
                    <a:pt x="5584" y="1610"/>
                    <a:pt x="5597" y="1597"/>
                    <a:pt x="5597" y="1585"/>
                  </a:cubicBezTo>
                  <a:cubicBezTo>
                    <a:pt x="5603" y="1591"/>
                    <a:pt x="5609" y="1594"/>
                    <a:pt x="5615" y="1594"/>
                  </a:cubicBezTo>
                  <a:cubicBezTo>
                    <a:pt x="5622" y="1594"/>
                    <a:pt x="5628" y="1591"/>
                    <a:pt x="5634" y="1585"/>
                  </a:cubicBezTo>
                  <a:lnTo>
                    <a:pt x="5634" y="1585"/>
                  </a:lnTo>
                  <a:cubicBezTo>
                    <a:pt x="5559" y="1736"/>
                    <a:pt x="5496" y="1887"/>
                    <a:pt x="5433" y="2050"/>
                  </a:cubicBezTo>
                  <a:cubicBezTo>
                    <a:pt x="5425" y="2075"/>
                    <a:pt x="5443" y="2094"/>
                    <a:pt x="5464" y="2094"/>
                  </a:cubicBezTo>
                  <a:cubicBezTo>
                    <a:pt x="5476" y="2094"/>
                    <a:pt x="5487" y="2089"/>
                    <a:pt x="5496" y="2075"/>
                  </a:cubicBezTo>
                  <a:cubicBezTo>
                    <a:pt x="5559" y="1912"/>
                    <a:pt x="5634" y="1748"/>
                    <a:pt x="5710" y="1597"/>
                  </a:cubicBezTo>
                  <a:lnTo>
                    <a:pt x="5710" y="1585"/>
                  </a:lnTo>
                  <a:cubicBezTo>
                    <a:pt x="5735" y="1560"/>
                    <a:pt x="5760" y="1535"/>
                    <a:pt x="5773" y="1510"/>
                  </a:cubicBezTo>
                  <a:lnTo>
                    <a:pt x="5773" y="1510"/>
                  </a:lnTo>
                  <a:cubicBezTo>
                    <a:pt x="5572" y="1949"/>
                    <a:pt x="5357" y="2377"/>
                    <a:pt x="5156" y="2805"/>
                  </a:cubicBezTo>
                  <a:cubicBezTo>
                    <a:pt x="5140" y="2829"/>
                    <a:pt x="5161" y="2849"/>
                    <a:pt x="5181" y="2849"/>
                  </a:cubicBezTo>
                  <a:cubicBezTo>
                    <a:pt x="5192" y="2849"/>
                    <a:pt x="5202" y="2843"/>
                    <a:pt x="5206" y="2830"/>
                  </a:cubicBezTo>
                  <a:cubicBezTo>
                    <a:pt x="5446" y="2365"/>
                    <a:pt x="5672" y="1887"/>
                    <a:pt x="5899" y="1409"/>
                  </a:cubicBezTo>
                  <a:cubicBezTo>
                    <a:pt x="5905" y="1415"/>
                    <a:pt x="5911" y="1418"/>
                    <a:pt x="5917" y="1418"/>
                  </a:cubicBezTo>
                  <a:cubicBezTo>
                    <a:pt x="5924" y="1418"/>
                    <a:pt x="5930" y="1415"/>
                    <a:pt x="5936" y="1409"/>
                  </a:cubicBezTo>
                  <a:lnTo>
                    <a:pt x="5936" y="1409"/>
                  </a:lnTo>
                  <a:cubicBezTo>
                    <a:pt x="5899" y="1472"/>
                    <a:pt x="5873" y="1522"/>
                    <a:pt x="5835" y="1572"/>
                  </a:cubicBezTo>
                  <a:cubicBezTo>
                    <a:pt x="5823" y="1585"/>
                    <a:pt x="5823" y="1610"/>
                    <a:pt x="5835" y="1622"/>
                  </a:cubicBezTo>
                  <a:lnTo>
                    <a:pt x="5860" y="1622"/>
                  </a:lnTo>
                  <a:cubicBezTo>
                    <a:pt x="5823" y="1698"/>
                    <a:pt x="5773" y="1761"/>
                    <a:pt x="5735" y="1837"/>
                  </a:cubicBezTo>
                  <a:cubicBezTo>
                    <a:pt x="5717" y="1863"/>
                    <a:pt x="5737" y="1890"/>
                    <a:pt x="5759" y="1890"/>
                  </a:cubicBezTo>
                  <a:cubicBezTo>
                    <a:pt x="5768" y="1890"/>
                    <a:pt x="5778" y="1885"/>
                    <a:pt x="5785" y="1874"/>
                  </a:cubicBezTo>
                  <a:cubicBezTo>
                    <a:pt x="5823" y="1799"/>
                    <a:pt x="5873" y="1736"/>
                    <a:pt x="5924" y="1661"/>
                  </a:cubicBezTo>
                  <a:lnTo>
                    <a:pt x="5924" y="1661"/>
                  </a:lnTo>
                  <a:cubicBezTo>
                    <a:pt x="5584" y="2276"/>
                    <a:pt x="5307" y="2930"/>
                    <a:pt x="5094" y="3597"/>
                  </a:cubicBezTo>
                  <a:cubicBezTo>
                    <a:pt x="5018" y="3824"/>
                    <a:pt x="4955" y="4050"/>
                    <a:pt x="4905" y="4276"/>
                  </a:cubicBezTo>
                  <a:cubicBezTo>
                    <a:pt x="4898" y="4298"/>
                    <a:pt x="4916" y="4311"/>
                    <a:pt x="4935" y="4311"/>
                  </a:cubicBezTo>
                  <a:cubicBezTo>
                    <a:pt x="4948" y="4311"/>
                    <a:pt x="4963" y="4304"/>
                    <a:pt x="4968" y="4288"/>
                  </a:cubicBezTo>
                  <a:cubicBezTo>
                    <a:pt x="5156" y="3484"/>
                    <a:pt x="5446" y="2717"/>
                    <a:pt x="5823" y="1988"/>
                  </a:cubicBezTo>
                  <a:cubicBezTo>
                    <a:pt x="5823" y="1988"/>
                    <a:pt x="5835" y="1988"/>
                    <a:pt x="5835" y="1975"/>
                  </a:cubicBezTo>
                  <a:cubicBezTo>
                    <a:pt x="5886" y="1924"/>
                    <a:pt x="5936" y="1862"/>
                    <a:pt x="5986" y="1799"/>
                  </a:cubicBezTo>
                  <a:cubicBezTo>
                    <a:pt x="5986" y="1799"/>
                    <a:pt x="5986" y="1812"/>
                    <a:pt x="5999" y="1812"/>
                  </a:cubicBezTo>
                  <a:lnTo>
                    <a:pt x="6011" y="1812"/>
                  </a:lnTo>
                  <a:cubicBezTo>
                    <a:pt x="5773" y="2276"/>
                    <a:pt x="5559" y="2754"/>
                    <a:pt x="5357" y="3245"/>
                  </a:cubicBezTo>
                  <a:cubicBezTo>
                    <a:pt x="5350" y="3269"/>
                    <a:pt x="5373" y="3289"/>
                    <a:pt x="5395" y="3289"/>
                  </a:cubicBezTo>
                  <a:cubicBezTo>
                    <a:pt x="5406" y="3289"/>
                    <a:pt x="5416" y="3283"/>
                    <a:pt x="5421" y="3270"/>
                  </a:cubicBezTo>
                  <a:cubicBezTo>
                    <a:pt x="5622" y="2767"/>
                    <a:pt x="5848" y="2264"/>
                    <a:pt x="6100" y="1773"/>
                  </a:cubicBezTo>
                  <a:cubicBezTo>
                    <a:pt x="6100" y="1786"/>
                    <a:pt x="6112" y="1786"/>
                    <a:pt x="6112" y="1786"/>
                  </a:cubicBezTo>
                  <a:cubicBezTo>
                    <a:pt x="6087" y="1837"/>
                    <a:pt x="6062" y="1887"/>
                    <a:pt x="6036" y="1949"/>
                  </a:cubicBezTo>
                  <a:cubicBezTo>
                    <a:pt x="6027" y="1970"/>
                    <a:pt x="6042" y="1991"/>
                    <a:pt x="6061" y="1991"/>
                  </a:cubicBezTo>
                  <a:cubicBezTo>
                    <a:pt x="6066" y="1991"/>
                    <a:pt x="6070" y="1990"/>
                    <a:pt x="6075" y="1988"/>
                  </a:cubicBezTo>
                  <a:lnTo>
                    <a:pt x="6075" y="1988"/>
                  </a:lnTo>
                  <a:cubicBezTo>
                    <a:pt x="6075" y="2000"/>
                    <a:pt x="6062" y="2025"/>
                    <a:pt x="6050" y="2038"/>
                  </a:cubicBezTo>
                  <a:cubicBezTo>
                    <a:pt x="6036" y="2050"/>
                    <a:pt x="6050" y="2075"/>
                    <a:pt x="6062" y="2075"/>
                  </a:cubicBezTo>
                  <a:cubicBezTo>
                    <a:pt x="6075" y="2088"/>
                    <a:pt x="6075" y="2088"/>
                    <a:pt x="6087" y="2088"/>
                  </a:cubicBezTo>
                  <a:lnTo>
                    <a:pt x="5974" y="2315"/>
                  </a:lnTo>
                  <a:cubicBezTo>
                    <a:pt x="5966" y="2339"/>
                    <a:pt x="5990" y="2358"/>
                    <a:pt x="6011" y="2358"/>
                  </a:cubicBezTo>
                  <a:cubicBezTo>
                    <a:pt x="6022" y="2358"/>
                    <a:pt x="6032" y="2353"/>
                    <a:pt x="6036" y="2340"/>
                  </a:cubicBezTo>
                  <a:cubicBezTo>
                    <a:pt x="6112" y="2189"/>
                    <a:pt x="6175" y="2038"/>
                    <a:pt x="6251" y="1899"/>
                  </a:cubicBezTo>
                  <a:cubicBezTo>
                    <a:pt x="6251" y="1899"/>
                    <a:pt x="6263" y="1887"/>
                    <a:pt x="6276" y="1887"/>
                  </a:cubicBezTo>
                  <a:cubicBezTo>
                    <a:pt x="6288" y="1887"/>
                    <a:pt x="6313" y="1887"/>
                    <a:pt x="6326" y="1874"/>
                  </a:cubicBezTo>
                  <a:cubicBezTo>
                    <a:pt x="6351" y="1837"/>
                    <a:pt x="6376" y="1786"/>
                    <a:pt x="6402" y="1748"/>
                  </a:cubicBezTo>
                  <a:cubicBezTo>
                    <a:pt x="6414" y="1748"/>
                    <a:pt x="6414" y="1748"/>
                    <a:pt x="6414" y="1761"/>
                  </a:cubicBezTo>
                  <a:cubicBezTo>
                    <a:pt x="6326" y="1887"/>
                    <a:pt x="6251" y="2013"/>
                    <a:pt x="6162" y="2139"/>
                  </a:cubicBezTo>
                  <a:cubicBezTo>
                    <a:pt x="6150" y="2151"/>
                    <a:pt x="6150" y="2164"/>
                    <a:pt x="6175" y="2176"/>
                  </a:cubicBezTo>
                  <a:cubicBezTo>
                    <a:pt x="6175" y="2182"/>
                    <a:pt x="6182" y="2186"/>
                    <a:pt x="6189" y="2186"/>
                  </a:cubicBezTo>
                  <a:cubicBezTo>
                    <a:pt x="6197" y="2186"/>
                    <a:pt x="6206" y="2182"/>
                    <a:pt x="6213" y="2176"/>
                  </a:cubicBezTo>
                  <a:lnTo>
                    <a:pt x="6363" y="1949"/>
                  </a:lnTo>
                  <a:lnTo>
                    <a:pt x="6363" y="1962"/>
                  </a:lnTo>
                  <a:cubicBezTo>
                    <a:pt x="6351" y="2000"/>
                    <a:pt x="6338" y="2025"/>
                    <a:pt x="6313" y="2063"/>
                  </a:cubicBezTo>
                  <a:cubicBezTo>
                    <a:pt x="6313" y="2075"/>
                    <a:pt x="6313" y="2100"/>
                    <a:pt x="6338" y="2100"/>
                  </a:cubicBezTo>
                  <a:cubicBezTo>
                    <a:pt x="6342" y="2104"/>
                    <a:pt x="6347" y="2106"/>
                    <a:pt x="6352" y="2106"/>
                  </a:cubicBezTo>
                  <a:cubicBezTo>
                    <a:pt x="6364" y="2106"/>
                    <a:pt x="6376" y="2097"/>
                    <a:pt x="6376" y="2088"/>
                  </a:cubicBezTo>
                  <a:cubicBezTo>
                    <a:pt x="6376" y="2075"/>
                    <a:pt x="6389" y="2075"/>
                    <a:pt x="6389" y="2063"/>
                  </a:cubicBezTo>
                  <a:cubicBezTo>
                    <a:pt x="6389" y="2063"/>
                    <a:pt x="6389" y="2075"/>
                    <a:pt x="6402" y="2075"/>
                  </a:cubicBezTo>
                  <a:cubicBezTo>
                    <a:pt x="6408" y="2082"/>
                    <a:pt x="6414" y="2085"/>
                    <a:pt x="6420" y="2085"/>
                  </a:cubicBezTo>
                  <a:cubicBezTo>
                    <a:pt x="6427" y="2085"/>
                    <a:pt x="6433" y="2082"/>
                    <a:pt x="6439" y="2075"/>
                  </a:cubicBezTo>
                  <a:cubicBezTo>
                    <a:pt x="6464" y="2063"/>
                    <a:pt x="6464" y="2038"/>
                    <a:pt x="6477" y="2013"/>
                  </a:cubicBezTo>
                  <a:lnTo>
                    <a:pt x="6477" y="2013"/>
                  </a:lnTo>
                  <a:cubicBezTo>
                    <a:pt x="6464" y="2063"/>
                    <a:pt x="6452" y="2100"/>
                    <a:pt x="6439" y="2139"/>
                  </a:cubicBezTo>
                  <a:cubicBezTo>
                    <a:pt x="6427" y="2151"/>
                    <a:pt x="6427" y="2176"/>
                    <a:pt x="6452" y="2176"/>
                  </a:cubicBezTo>
                  <a:cubicBezTo>
                    <a:pt x="6456" y="2180"/>
                    <a:pt x="6460" y="2182"/>
                    <a:pt x="6464" y="2182"/>
                  </a:cubicBezTo>
                  <a:cubicBezTo>
                    <a:pt x="6469" y="2182"/>
                    <a:pt x="6473" y="2180"/>
                    <a:pt x="6477" y="2179"/>
                  </a:cubicBezTo>
                  <a:lnTo>
                    <a:pt x="6477" y="2179"/>
                  </a:lnTo>
                  <a:cubicBezTo>
                    <a:pt x="6476" y="2215"/>
                    <a:pt x="6464" y="2240"/>
                    <a:pt x="6452" y="2264"/>
                  </a:cubicBezTo>
                  <a:cubicBezTo>
                    <a:pt x="6439" y="2276"/>
                    <a:pt x="6452" y="2289"/>
                    <a:pt x="6452" y="2302"/>
                  </a:cubicBezTo>
                  <a:cubicBezTo>
                    <a:pt x="6427" y="2340"/>
                    <a:pt x="6402" y="2377"/>
                    <a:pt x="6389" y="2427"/>
                  </a:cubicBezTo>
                  <a:cubicBezTo>
                    <a:pt x="6376" y="2427"/>
                    <a:pt x="6363" y="2440"/>
                    <a:pt x="6363" y="2452"/>
                  </a:cubicBezTo>
                  <a:cubicBezTo>
                    <a:pt x="6338" y="2503"/>
                    <a:pt x="6301" y="2566"/>
                    <a:pt x="6276" y="2616"/>
                  </a:cubicBezTo>
                  <a:cubicBezTo>
                    <a:pt x="6258" y="2643"/>
                    <a:pt x="6285" y="2664"/>
                    <a:pt x="6307" y="2664"/>
                  </a:cubicBezTo>
                  <a:cubicBezTo>
                    <a:pt x="6315" y="2664"/>
                    <a:pt x="6323" y="2661"/>
                    <a:pt x="6326" y="2654"/>
                  </a:cubicBezTo>
                  <a:cubicBezTo>
                    <a:pt x="6363" y="2591"/>
                    <a:pt x="6402" y="2528"/>
                    <a:pt x="6427" y="2478"/>
                  </a:cubicBezTo>
                  <a:cubicBezTo>
                    <a:pt x="6464" y="2452"/>
                    <a:pt x="6477" y="2427"/>
                    <a:pt x="6489" y="2390"/>
                  </a:cubicBezTo>
                  <a:cubicBezTo>
                    <a:pt x="6502" y="2390"/>
                    <a:pt x="6502" y="2390"/>
                    <a:pt x="6502" y="2377"/>
                  </a:cubicBezTo>
                  <a:lnTo>
                    <a:pt x="6502" y="2390"/>
                  </a:lnTo>
                  <a:cubicBezTo>
                    <a:pt x="6464" y="2465"/>
                    <a:pt x="6427" y="2541"/>
                    <a:pt x="6376" y="2603"/>
                  </a:cubicBezTo>
                  <a:cubicBezTo>
                    <a:pt x="6359" y="2630"/>
                    <a:pt x="6379" y="2657"/>
                    <a:pt x="6401" y="2657"/>
                  </a:cubicBezTo>
                  <a:cubicBezTo>
                    <a:pt x="6410" y="2657"/>
                    <a:pt x="6419" y="2652"/>
                    <a:pt x="6427" y="2642"/>
                  </a:cubicBezTo>
                  <a:cubicBezTo>
                    <a:pt x="6452" y="2616"/>
                    <a:pt x="6464" y="2578"/>
                    <a:pt x="6489" y="2553"/>
                  </a:cubicBezTo>
                  <a:lnTo>
                    <a:pt x="6527" y="2553"/>
                  </a:lnTo>
                  <a:cubicBezTo>
                    <a:pt x="6414" y="2654"/>
                    <a:pt x="6326" y="2779"/>
                    <a:pt x="6276" y="2918"/>
                  </a:cubicBezTo>
                  <a:cubicBezTo>
                    <a:pt x="6267" y="2943"/>
                    <a:pt x="6291" y="2962"/>
                    <a:pt x="6313" y="2962"/>
                  </a:cubicBezTo>
                  <a:cubicBezTo>
                    <a:pt x="6324" y="2962"/>
                    <a:pt x="6334" y="2956"/>
                    <a:pt x="6338" y="2943"/>
                  </a:cubicBezTo>
                  <a:cubicBezTo>
                    <a:pt x="6363" y="2868"/>
                    <a:pt x="6402" y="2805"/>
                    <a:pt x="6439" y="2742"/>
                  </a:cubicBezTo>
                  <a:cubicBezTo>
                    <a:pt x="6439" y="2761"/>
                    <a:pt x="6452" y="2772"/>
                    <a:pt x="6465" y="2772"/>
                  </a:cubicBezTo>
                  <a:cubicBezTo>
                    <a:pt x="6469" y="2772"/>
                    <a:pt x="6474" y="2771"/>
                    <a:pt x="6477" y="2767"/>
                  </a:cubicBezTo>
                  <a:lnTo>
                    <a:pt x="6477" y="2767"/>
                  </a:lnTo>
                  <a:cubicBezTo>
                    <a:pt x="6452" y="2805"/>
                    <a:pt x="6427" y="2830"/>
                    <a:pt x="6402" y="2855"/>
                  </a:cubicBezTo>
                  <a:cubicBezTo>
                    <a:pt x="6382" y="2884"/>
                    <a:pt x="6408" y="2913"/>
                    <a:pt x="6432" y="2913"/>
                  </a:cubicBezTo>
                  <a:cubicBezTo>
                    <a:pt x="6439" y="2913"/>
                    <a:pt x="6446" y="2911"/>
                    <a:pt x="6452" y="2905"/>
                  </a:cubicBezTo>
                  <a:cubicBezTo>
                    <a:pt x="6514" y="2843"/>
                    <a:pt x="6565" y="2779"/>
                    <a:pt x="6603" y="2717"/>
                  </a:cubicBezTo>
                  <a:lnTo>
                    <a:pt x="6603" y="2717"/>
                  </a:lnTo>
                  <a:cubicBezTo>
                    <a:pt x="6565" y="2805"/>
                    <a:pt x="6514" y="2893"/>
                    <a:pt x="6464" y="2968"/>
                  </a:cubicBezTo>
                  <a:cubicBezTo>
                    <a:pt x="6452" y="2981"/>
                    <a:pt x="6452" y="2994"/>
                    <a:pt x="6464" y="3006"/>
                  </a:cubicBezTo>
                  <a:cubicBezTo>
                    <a:pt x="6452" y="3019"/>
                    <a:pt x="6427" y="3031"/>
                    <a:pt x="6414" y="3044"/>
                  </a:cubicBezTo>
                  <a:cubicBezTo>
                    <a:pt x="6389" y="3056"/>
                    <a:pt x="6402" y="3081"/>
                    <a:pt x="6427" y="3094"/>
                  </a:cubicBezTo>
                  <a:cubicBezTo>
                    <a:pt x="6414" y="3106"/>
                    <a:pt x="6402" y="3119"/>
                    <a:pt x="6389" y="3119"/>
                  </a:cubicBezTo>
                  <a:cubicBezTo>
                    <a:pt x="6376" y="3131"/>
                    <a:pt x="6376" y="3157"/>
                    <a:pt x="6389" y="3170"/>
                  </a:cubicBezTo>
                  <a:cubicBezTo>
                    <a:pt x="6389" y="3174"/>
                    <a:pt x="6392" y="3178"/>
                    <a:pt x="6396" y="3181"/>
                  </a:cubicBezTo>
                  <a:lnTo>
                    <a:pt x="6396" y="3181"/>
                  </a:lnTo>
                  <a:cubicBezTo>
                    <a:pt x="6255" y="3143"/>
                    <a:pt x="6114" y="3103"/>
                    <a:pt x="5974" y="3056"/>
                  </a:cubicBezTo>
                  <a:cubicBezTo>
                    <a:pt x="6024" y="2943"/>
                    <a:pt x="6187" y="2578"/>
                    <a:pt x="6301" y="2440"/>
                  </a:cubicBezTo>
                  <a:lnTo>
                    <a:pt x="6251" y="2390"/>
                  </a:lnTo>
                  <a:cubicBezTo>
                    <a:pt x="6100" y="2566"/>
                    <a:pt x="5911" y="3044"/>
                    <a:pt x="5911" y="3069"/>
                  </a:cubicBezTo>
                  <a:cubicBezTo>
                    <a:pt x="5835" y="3220"/>
                    <a:pt x="5785" y="3371"/>
                    <a:pt x="5735" y="3522"/>
                  </a:cubicBezTo>
                  <a:cubicBezTo>
                    <a:pt x="5647" y="3773"/>
                    <a:pt x="5572" y="4025"/>
                    <a:pt x="5508" y="4288"/>
                  </a:cubicBezTo>
                  <a:lnTo>
                    <a:pt x="5508" y="4301"/>
                  </a:lnTo>
                  <a:lnTo>
                    <a:pt x="5508" y="4314"/>
                  </a:lnTo>
                  <a:lnTo>
                    <a:pt x="5433" y="4615"/>
                  </a:lnTo>
                  <a:cubicBezTo>
                    <a:pt x="5408" y="4791"/>
                    <a:pt x="5370" y="4981"/>
                    <a:pt x="5357" y="5157"/>
                  </a:cubicBezTo>
                  <a:cubicBezTo>
                    <a:pt x="5332" y="5169"/>
                    <a:pt x="5332" y="5194"/>
                    <a:pt x="5345" y="5207"/>
                  </a:cubicBezTo>
                  <a:cubicBezTo>
                    <a:pt x="5320" y="5470"/>
                    <a:pt x="5320" y="5722"/>
                    <a:pt x="5332" y="5987"/>
                  </a:cubicBezTo>
                  <a:cubicBezTo>
                    <a:pt x="5357" y="6376"/>
                    <a:pt x="5446" y="6766"/>
                    <a:pt x="5559" y="7143"/>
                  </a:cubicBezTo>
                  <a:cubicBezTo>
                    <a:pt x="5547" y="7156"/>
                    <a:pt x="5559" y="7194"/>
                    <a:pt x="5584" y="7194"/>
                  </a:cubicBezTo>
                  <a:cubicBezTo>
                    <a:pt x="5647" y="7382"/>
                    <a:pt x="5710" y="7558"/>
                    <a:pt x="5798" y="7734"/>
                  </a:cubicBezTo>
                  <a:cubicBezTo>
                    <a:pt x="5810" y="7747"/>
                    <a:pt x="5986" y="8111"/>
                    <a:pt x="6276" y="8363"/>
                  </a:cubicBezTo>
                  <a:lnTo>
                    <a:pt x="6313" y="8326"/>
                  </a:lnTo>
                  <a:cubicBezTo>
                    <a:pt x="6087" y="8111"/>
                    <a:pt x="5924" y="7835"/>
                    <a:pt x="5873" y="7734"/>
                  </a:cubicBezTo>
                  <a:cubicBezTo>
                    <a:pt x="6162" y="7633"/>
                    <a:pt x="6464" y="7521"/>
                    <a:pt x="6766" y="7432"/>
                  </a:cubicBezTo>
                  <a:cubicBezTo>
                    <a:pt x="6766" y="7432"/>
                    <a:pt x="6766" y="7445"/>
                    <a:pt x="6779" y="7445"/>
                  </a:cubicBezTo>
                  <a:cubicBezTo>
                    <a:pt x="6779" y="7445"/>
                    <a:pt x="6766" y="7445"/>
                    <a:pt x="6766" y="7457"/>
                  </a:cubicBezTo>
                  <a:cubicBezTo>
                    <a:pt x="6766" y="7457"/>
                    <a:pt x="6766" y="7470"/>
                    <a:pt x="6779" y="7482"/>
                  </a:cubicBezTo>
                  <a:cubicBezTo>
                    <a:pt x="6791" y="7496"/>
                    <a:pt x="6804" y="7521"/>
                    <a:pt x="6816" y="7546"/>
                  </a:cubicBezTo>
                  <a:lnTo>
                    <a:pt x="6816" y="7558"/>
                  </a:lnTo>
                  <a:cubicBezTo>
                    <a:pt x="6791" y="7533"/>
                    <a:pt x="6766" y="7496"/>
                    <a:pt x="6754" y="7457"/>
                  </a:cubicBezTo>
                  <a:cubicBezTo>
                    <a:pt x="6747" y="7451"/>
                    <a:pt x="6738" y="7448"/>
                    <a:pt x="6728" y="7448"/>
                  </a:cubicBezTo>
                  <a:cubicBezTo>
                    <a:pt x="6719" y="7448"/>
                    <a:pt x="6709" y="7451"/>
                    <a:pt x="6703" y="7457"/>
                  </a:cubicBezTo>
                  <a:cubicBezTo>
                    <a:pt x="6690" y="7470"/>
                    <a:pt x="6690" y="7482"/>
                    <a:pt x="6690" y="7496"/>
                  </a:cubicBezTo>
                  <a:cubicBezTo>
                    <a:pt x="6703" y="7508"/>
                    <a:pt x="6716" y="7521"/>
                    <a:pt x="6729" y="7546"/>
                  </a:cubicBezTo>
                  <a:cubicBezTo>
                    <a:pt x="6724" y="7542"/>
                    <a:pt x="6720" y="7540"/>
                    <a:pt x="6716" y="7540"/>
                  </a:cubicBezTo>
                  <a:cubicBezTo>
                    <a:pt x="6709" y="7540"/>
                    <a:pt x="6703" y="7546"/>
                    <a:pt x="6703" y="7546"/>
                  </a:cubicBezTo>
                  <a:cubicBezTo>
                    <a:pt x="6690" y="7558"/>
                    <a:pt x="6678" y="7571"/>
                    <a:pt x="6690" y="7583"/>
                  </a:cubicBezTo>
                  <a:cubicBezTo>
                    <a:pt x="6665" y="7571"/>
                    <a:pt x="6653" y="7558"/>
                    <a:pt x="6640" y="7546"/>
                  </a:cubicBezTo>
                  <a:cubicBezTo>
                    <a:pt x="6615" y="7546"/>
                    <a:pt x="6603" y="7546"/>
                    <a:pt x="6590" y="7571"/>
                  </a:cubicBezTo>
                  <a:cubicBezTo>
                    <a:pt x="6590" y="7583"/>
                    <a:pt x="6590" y="7596"/>
                    <a:pt x="6603" y="7608"/>
                  </a:cubicBezTo>
                  <a:cubicBezTo>
                    <a:pt x="6603" y="7621"/>
                    <a:pt x="6603" y="7646"/>
                    <a:pt x="6615" y="7646"/>
                  </a:cubicBezTo>
                  <a:lnTo>
                    <a:pt x="6653" y="7684"/>
                  </a:lnTo>
                  <a:cubicBezTo>
                    <a:pt x="6640" y="7684"/>
                    <a:pt x="6640" y="7684"/>
                    <a:pt x="6628" y="7697"/>
                  </a:cubicBezTo>
                  <a:cubicBezTo>
                    <a:pt x="6615" y="7709"/>
                    <a:pt x="6628" y="7722"/>
                    <a:pt x="6640" y="7734"/>
                  </a:cubicBezTo>
                  <a:cubicBezTo>
                    <a:pt x="6690" y="7784"/>
                    <a:pt x="6729" y="7835"/>
                    <a:pt x="6754" y="7885"/>
                  </a:cubicBezTo>
                  <a:cubicBezTo>
                    <a:pt x="6766" y="7898"/>
                    <a:pt x="6779" y="7910"/>
                    <a:pt x="6791" y="7910"/>
                  </a:cubicBezTo>
                  <a:cubicBezTo>
                    <a:pt x="6791" y="7923"/>
                    <a:pt x="6779" y="7935"/>
                    <a:pt x="6779" y="7948"/>
                  </a:cubicBezTo>
                  <a:cubicBezTo>
                    <a:pt x="6716" y="7860"/>
                    <a:pt x="6628" y="7797"/>
                    <a:pt x="6539" y="7734"/>
                  </a:cubicBezTo>
                  <a:cubicBezTo>
                    <a:pt x="6527" y="7734"/>
                    <a:pt x="6502" y="7734"/>
                    <a:pt x="6489" y="7759"/>
                  </a:cubicBezTo>
                  <a:cubicBezTo>
                    <a:pt x="6489" y="7772"/>
                    <a:pt x="6489" y="7784"/>
                    <a:pt x="6514" y="7797"/>
                  </a:cubicBezTo>
                  <a:cubicBezTo>
                    <a:pt x="6527" y="7809"/>
                    <a:pt x="6539" y="7823"/>
                    <a:pt x="6553" y="7823"/>
                  </a:cubicBezTo>
                  <a:lnTo>
                    <a:pt x="6553" y="7835"/>
                  </a:lnTo>
                  <a:lnTo>
                    <a:pt x="6628" y="7910"/>
                  </a:lnTo>
                  <a:cubicBezTo>
                    <a:pt x="6615" y="7910"/>
                    <a:pt x="6615" y="7898"/>
                    <a:pt x="6603" y="7898"/>
                  </a:cubicBezTo>
                  <a:cubicBezTo>
                    <a:pt x="6596" y="7891"/>
                    <a:pt x="6590" y="7888"/>
                    <a:pt x="6584" y="7888"/>
                  </a:cubicBezTo>
                  <a:cubicBezTo>
                    <a:pt x="6577" y="7888"/>
                    <a:pt x="6571" y="7891"/>
                    <a:pt x="6565" y="7898"/>
                  </a:cubicBezTo>
                  <a:cubicBezTo>
                    <a:pt x="6553" y="7910"/>
                    <a:pt x="6553" y="7935"/>
                    <a:pt x="6565" y="7948"/>
                  </a:cubicBezTo>
                  <a:cubicBezTo>
                    <a:pt x="6590" y="7960"/>
                    <a:pt x="6603" y="7985"/>
                    <a:pt x="6628" y="7999"/>
                  </a:cubicBezTo>
                  <a:lnTo>
                    <a:pt x="6615" y="7999"/>
                  </a:lnTo>
                  <a:cubicBezTo>
                    <a:pt x="6590" y="7973"/>
                    <a:pt x="6553" y="7935"/>
                    <a:pt x="6514" y="7910"/>
                  </a:cubicBezTo>
                  <a:cubicBezTo>
                    <a:pt x="6511" y="7907"/>
                    <a:pt x="6507" y="7905"/>
                    <a:pt x="6504" y="7905"/>
                  </a:cubicBezTo>
                  <a:cubicBezTo>
                    <a:pt x="6495" y="7905"/>
                    <a:pt x="6486" y="7914"/>
                    <a:pt x="6477" y="7923"/>
                  </a:cubicBezTo>
                  <a:cubicBezTo>
                    <a:pt x="6464" y="7935"/>
                    <a:pt x="6464" y="7948"/>
                    <a:pt x="6477" y="7960"/>
                  </a:cubicBezTo>
                  <a:cubicBezTo>
                    <a:pt x="6539" y="8011"/>
                    <a:pt x="6603" y="8074"/>
                    <a:pt x="6653" y="8124"/>
                  </a:cubicBezTo>
                  <a:cubicBezTo>
                    <a:pt x="6514" y="8011"/>
                    <a:pt x="6376" y="7885"/>
                    <a:pt x="6263" y="7747"/>
                  </a:cubicBezTo>
                  <a:cubicBezTo>
                    <a:pt x="6255" y="7736"/>
                    <a:pt x="6246" y="7731"/>
                    <a:pt x="6237" y="7731"/>
                  </a:cubicBezTo>
                  <a:cubicBezTo>
                    <a:pt x="6215" y="7731"/>
                    <a:pt x="6195" y="7758"/>
                    <a:pt x="6213" y="7784"/>
                  </a:cubicBezTo>
                  <a:cubicBezTo>
                    <a:pt x="6288" y="7885"/>
                    <a:pt x="6389" y="7973"/>
                    <a:pt x="6489" y="8074"/>
                  </a:cubicBezTo>
                  <a:cubicBezTo>
                    <a:pt x="6464" y="8074"/>
                    <a:pt x="6452" y="8086"/>
                    <a:pt x="6452" y="8111"/>
                  </a:cubicBezTo>
                  <a:cubicBezTo>
                    <a:pt x="6427" y="8086"/>
                    <a:pt x="6389" y="8061"/>
                    <a:pt x="6363" y="8036"/>
                  </a:cubicBezTo>
                  <a:cubicBezTo>
                    <a:pt x="6356" y="8031"/>
                    <a:pt x="6349" y="8029"/>
                    <a:pt x="6343" y="8029"/>
                  </a:cubicBezTo>
                  <a:cubicBezTo>
                    <a:pt x="6314" y="8029"/>
                    <a:pt x="6295" y="8066"/>
                    <a:pt x="6326" y="8086"/>
                  </a:cubicBezTo>
                  <a:cubicBezTo>
                    <a:pt x="6439" y="8175"/>
                    <a:pt x="6539" y="8287"/>
                    <a:pt x="6640" y="8401"/>
                  </a:cubicBezTo>
                  <a:lnTo>
                    <a:pt x="6578" y="8338"/>
                  </a:lnTo>
                  <a:cubicBezTo>
                    <a:pt x="6565" y="8326"/>
                    <a:pt x="6553" y="8326"/>
                    <a:pt x="6553" y="8326"/>
                  </a:cubicBezTo>
                  <a:cubicBezTo>
                    <a:pt x="6502" y="8275"/>
                    <a:pt x="6452" y="8225"/>
                    <a:pt x="6389" y="8187"/>
                  </a:cubicBezTo>
                  <a:cubicBezTo>
                    <a:pt x="6381" y="8182"/>
                    <a:pt x="6374" y="8180"/>
                    <a:pt x="6368" y="8180"/>
                  </a:cubicBezTo>
                  <a:cubicBezTo>
                    <a:pt x="6340" y="8180"/>
                    <a:pt x="6320" y="8217"/>
                    <a:pt x="6351" y="8237"/>
                  </a:cubicBezTo>
                  <a:cubicBezTo>
                    <a:pt x="6464" y="8326"/>
                    <a:pt x="6565" y="8426"/>
                    <a:pt x="6640" y="8539"/>
                  </a:cubicBezTo>
                  <a:cubicBezTo>
                    <a:pt x="6653" y="8552"/>
                    <a:pt x="6665" y="8552"/>
                    <a:pt x="6678" y="8552"/>
                  </a:cubicBezTo>
                  <a:cubicBezTo>
                    <a:pt x="6678" y="8564"/>
                    <a:pt x="6665" y="8589"/>
                    <a:pt x="6665" y="8602"/>
                  </a:cubicBezTo>
                  <a:cubicBezTo>
                    <a:pt x="6615" y="8527"/>
                    <a:pt x="6553" y="8438"/>
                    <a:pt x="6477" y="8376"/>
                  </a:cubicBezTo>
                  <a:cubicBezTo>
                    <a:pt x="6471" y="8369"/>
                    <a:pt x="6461" y="8366"/>
                    <a:pt x="6453" y="8366"/>
                  </a:cubicBezTo>
                  <a:cubicBezTo>
                    <a:pt x="6445" y="8366"/>
                    <a:pt x="6439" y="8369"/>
                    <a:pt x="6439" y="8376"/>
                  </a:cubicBezTo>
                  <a:cubicBezTo>
                    <a:pt x="6427" y="8388"/>
                    <a:pt x="6427" y="8413"/>
                    <a:pt x="6439" y="8426"/>
                  </a:cubicBezTo>
                  <a:cubicBezTo>
                    <a:pt x="6489" y="8476"/>
                    <a:pt x="6527" y="8527"/>
                    <a:pt x="6578" y="8589"/>
                  </a:cubicBezTo>
                  <a:cubicBezTo>
                    <a:pt x="6527" y="8552"/>
                    <a:pt x="6489" y="8514"/>
                    <a:pt x="6439" y="8476"/>
                  </a:cubicBezTo>
                  <a:cubicBezTo>
                    <a:pt x="6433" y="8471"/>
                    <a:pt x="6426" y="8468"/>
                    <a:pt x="6420" y="8468"/>
                  </a:cubicBezTo>
                  <a:cubicBezTo>
                    <a:pt x="6399" y="8468"/>
                    <a:pt x="6379" y="8494"/>
                    <a:pt x="6389" y="8514"/>
                  </a:cubicBezTo>
                  <a:cubicBezTo>
                    <a:pt x="6376" y="8514"/>
                    <a:pt x="6363" y="8514"/>
                    <a:pt x="6363" y="8527"/>
                  </a:cubicBezTo>
                  <a:cubicBezTo>
                    <a:pt x="6351" y="8539"/>
                    <a:pt x="6351" y="8564"/>
                    <a:pt x="6363" y="8577"/>
                  </a:cubicBezTo>
                  <a:cubicBezTo>
                    <a:pt x="6439" y="8639"/>
                    <a:pt x="6514" y="8715"/>
                    <a:pt x="6590" y="8778"/>
                  </a:cubicBezTo>
                  <a:lnTo>
                    <a:pt x="6603" y="8790"/>
                  </a:lnTo>
                  <a:cubicBezTo>
                    <a:pt x="6603" y="8790"/>
                    <a:pt x="6590" y="8803"/>
                    <a:pt x="6590" y="8815"/>
                  </a:cubicBezTo>
                  <a:lnTo>
                    <a:pt x="6477" y="8703"/>
                  </a:lnTo>
                  <a:cubicBezTo>
                    <a:pt x="6402" y="8614"/>
                    <a:pt x="6313" y="8539"/>
                    <a:pt x="6226" y="8463"/>
                  </a:cubicBezTo>
                  <a:cubicBezTo>
                    <a:pt x="6218" y="8459"/>
                    <a:pt x="6211" y="8457"/>
                    <a:pt x="6204" y="8457"/>
                  </a:cubicBezTo>
                  <a:cubicBezTo>
                    <a:pt x="6176" y="8457"/>
                    <a:pt x="6157" y="8493"/>
                    <a:pt x="6187" y="8514"/>
                  </a:cubicBezTo>
                  <a:cubicBezTo>
                    <a:pt x="6213" y="8539"/>
                    <a:pt x="6238" y="8552"/>
                    <a:pt x="6263" y="8577"/>
                  </a:cubicBezTo>
                  <a:cubicBezTo>
                    <a:pt x="6263" y="8589"/>
                    <a:pt x="6263" y="8602"/>
                    <a:pt x="6276" y="8602"/>
                  </a:cubicBezTo>
                  <a:cubicBezTo>
                    <a:pt x="6326" y="8652"/>
                    <a:pt x="6376" y="8690"/>
                    <a:pt x="6427" y="8740"/>
                  </a:cubicBezTo>
                  <a:cubicBezTo>
                    <a:pt x="6461" y="8775"/>
                    <a:pt x="6485" y="8809"/>
                    <a:pt x="6508" y="8844"/>
                  </a:cubicBezTo>
                  <a:lnTo>
                    <a:pt x="6508" y="8844"/>
                  </a:lnTo>
                  <a:cubicBezTo>
                    <a:pt x="6467" y="8794"/>
                    <a:pt x="6421" y="8751"/>
                    <a:pt x="6376" y="8715"/>
                  </a:cubicBezTo>
                  <a:cubicBezTo>
                    <a:pt x="6363" y="8715"/>
                    <a:pt x="6338" y="8715"/>
                    <a:pt x="6326" y="8728"/>
                  </a:cubicBezTo>
                  <a:lnTo>
                    <a:pt x="6326" y="8753"/>
                  </a:lnTo>
                  <a:cubicBezTo>
                    <a:pt x="6301" y="8740"/>
                    <a:pt x="6288" y="8728"/>
                    <a:pt x="6276" y="8715"/>
                  </a:cubicBezTo>
                  <a:cubicBezTo>
                    <a:pt x="6269" y="8709"/>
                    <a:pt x="6260" y="8706"/>
                    <a:pt x="6252" y="8706"/>
                  </a:cubicBezTo>
                  <a:cubicBezTo>
                    <a:pt x="6244" y="8706"/>
                    <a:pt x="6238" y="8709"/>
                    <a:pt x="6238" y="8715"/>
                  </a:cubicBezTo>
                  <a:cubicBezTo>
                    <a:pt x="6226" y="8715"/>
                    <a:pt x="6226" y="8703"/>
                    <a:pt x="6226" y="8703"/>
                  </a:cubicBezTo>
                  <a:cubicBezTo>
                    <a:pt x="6112" y="8602"/>
                    <a:pt x="6011" y="8514"/>
                    <a:pt x="5899" y="8426"/>
                  </a:cubicBezTo>
                  <a:cubicBezTo>
                    <a:pt x="5893" y="8420"/>
                    <a:pt x="5886" y="8418"/>
                    <a:pt x="5880" y="8418"/>
                  </a:cubicBezTo>
                  <a:cubicBezTo>
                    <a:pt x="5858" y="8418"/>
                    <a:pt x="5838" y="8444"/>
                    <a:pt x="5848" y="8463"/>
                  </a:cubicBezTo>
                  <a:cubicBezTo>
                    <a:pt x="5735" y="8338"/>
                    <a:pt x="5634" y="8200"/>
                    <a:pt x="5533" y="8061"/>
                  </a:cubicBezTo>
                  <a:cubicBezTo>
                    <a:pt x="5526" y="8050"/>
                    <a:pt x="5517" y="8046"/>
                    <a:pt x="5507" y="8046"/>
                  </a:cubicBezTo>
                  <a:cubicBezTo>
                    <a:pt x="5485" y="8046"/>
                    <a:pt x="5465" y="8072"/>
                    <a:pt x="5483" y="8099"/>
                  </a:cubicBezTo>
                  <a:cubicBezTo>
                    <a:pt x="5659" y="8338"/>
                    <a:pt x="5848" y="8577"/>
                    <a:pt x="6050" y="8790"/>
                  </a:cubicBezTo>
                  <a:cubicBezTo>
                    <a:pt x="6024" y="8765"/>
                    <a:pt x="5999" y="8740"/>
                    <a:pt x="5961" y="8715"/>
                  </a:cubicBezTo>
                  <a:cubicBezTo>
                    <a:pt x="5956" y="8710"/>
                    <a:pt x="5951" y="8708"/>
                    <a:pt x="5946" y="8708"/>
                  </a:cubicBezTo>
                  <a:cubicBezTo>
                    <a:pt x="5924" y="8708"/>
                    <a:pt x="5903" y="8745"/>
                    <a:pt x="5924" y="8765"/>
                  </a:cubicBezTo>
                  <a:cubicBezTo>
                    <a:pt x="5999" y="8841"/>
                    <a:pt x="6075" y="8904"/>
                    <a:pt x="6137" y="8979"/>
                  </a:cubicBezTo>
                  <a:lnTo>
                    <a:pt x="6125" y="8979"/>
                  </a:lnTo>
                  <a:cubicBezTo>
                    <a:pt x="6036" y="8891"/>
                    <a:pt x="5936" y="8815"/>
                    <a:pt x="5835" y="8740"/>
                  </a:cubicBezTo>
                  <a:cubicBezTo>
                    <a:pt x="5823" y="8728"/>
                    <a:pt x="5823" y="8728"/>
                    <a:pt x="5810" y="8728"/>
                  </a:cubicBezTo>
                  <a:cubicBezTo>
                    <a:pt x="5748" y="8678"/>
                    <a:pt x="5684" y="8614"/>
                    <a:pt x="5622" y="8552"/>
                  </a:cubicBezTo>
                  <a:cubicBezTo>
                    <a:pt x="5617" y="8547"/>
                    <a:pt x="5611" y="8545"/>
                    <a:pt x="5606" y="8545"/>
                  </a:cubicBezTo>
                  <a:cubicBezTo>
                    <a:pt x="5581" y="8545"/>
                    <a:pt x="5554" y="8582"/>
                    <a:pt x="5584" y="8602"/>
                  </a:cubicBezTo>
                  <a:cubicBezTo>
                    <a:pt x="5760" y="8778"/>
                    <a:pt x="5936" y="8941"/>
                    <a:pt x="6125" y="9105"/>
                  </a:cubicBezTo>
                  <a:cubicBezTo>
                    <a:pt x="6137" y="9117"/>
                    <a:pt x="6150" y="9117"/>
                    <a:pt x="6150" y="9117"/>
                  </a:cubicBezTo>
                  <a:cubicBezTo>
                    <a:pt x="6150" y="9130"/>
                    <a:pt x="6150" y="9130"/>
                    <a:pt x="6162" y="9142"/>
                  </a:cubicBezTo>
                  <a:cubicBezTo>
                    <a:pt x="6175" y="9168"/>
                    <a:pt x="6187" y="9181"/>
                    <a:pt x="6200" y="9206"/>
                  </a:cubicBezTo>
                  <a:cubicBezTo>
                    <a:pt x="6137" y="9142"/>
                    <a:pt x="6075" y="9080"/>
                    <a:pt x="6011" y="9030"/>
                  </a:cubicBezTo>
                  <a:cubicBezTo>
                    <a:pt x="6004" y="9025"/>
                    <a:pt x="5997" y="9023"/>
                    <a:pt x="5989" y="9023"/>
                  </a:cubicBezTo>
                  <a:cubicBezTo>
                    <a:pt x="5958" y="9023"/>
                    <a:pt x="5931" y="9060"/>
                    <a:pt x="5961" y="9080"/>
                  </a:cubicBezTo>
                  <a:cubicBezTo>
                    <a:pt x="6075" y="9155"/>
                    <a:pt x="6175" y="9256"/>
                    <a:pt x="6251" y="9382"/>
                  </a:cubicBezTo>
                  <a:cubicBezTo>
                    <a:pt x="6162" y="9281"/>
                    <a:pt x="6075" y="9193"/>
                    <a:pt x="5986" y="9105"/>
                  </a:cubicBezTo>
                  <a:cubicBezTo>
                    <a:pt x="5980" y="9099"/>
                    <a:pt x="5971" y="9095"/>
                    <a:pt x="5963" y="9095"/>
                  </a:cubicBezTo>
                  <a:cubicBezTo>
                    <a:pt x="5955" y="9095"/>
                    <a:pt x="5949" y="9099"/>
                    <a:pt x="5949" y="9105"/>
                  </a:cubicBezTo>
                  <a:cubicBezTo>
                    <a:pt x="5936" y="9105"/>
                    <a:pt x="5936" y="9105"/>
                    <a:pt x="5936" y="9117"/>
                  </a:cubicBezTo>
                  <a:cubicBezTo>
                    <a:pt x="5936" y="9105"/>
                    <a:pt x="5924" y="9092"/>
                    <a:pt x="5911" y="9080"/>
                  </a:cubicBezTo>
                  <a:cubicBezTo>
                    <a:pt x="5905" y="9074"/>
                    <a:pt x="5898" y="9070"/>
                    <a:pt x="5892" y="9070"/>
                  </a:cubicBezTo>
                  <a:cubicBezTo>
                    <a:pt x="5886" y="9070"/>
                    <a:pt x="5880" y="9074"/>
                    <a:pt x="5873" y="9080"/>
                  </a:cubicBezTo>
                  <a:cubicBezTo>
                    <a:pt x="5659" y="8803"/>
                    <a:pt x="5458" y="8527"/>
                    <a:pt x="5270" y="8250"/>
                  </a:cubicBezTo>
                  <a:cubicBezTo>
                    <a:pt x="4993" y="7823"/>
                    <a:pt x="4754" y="7370"/>
                    <a:pt x="4591" y="6892"/>
                  </a:cubicBezTo>
                  <a:cubicBezTo>
                    <a:pt x="4490" y="6627"/>
                    <a:pt x="4415" y="6364"/>
                    <a:pt x="4339" y="6087"/>
                  </a:cubicBezTo>
                  <a:cubicBezTo>
                    <a:pt x="4335" y="6074"/>
                    <a:pt x="4324" y="6068"/>
                    <a:pt x="4313" y="6068"/>
                  </a:cubicBezTo>
                  <a:cubicBezTo>
                    <a:pt x="4292" y="6068"/>
                    <a:pt x="4268" y="6087"/>
                    <a:pt x="4276" y="6112"/>
                  </a:cubicBezTo>
                  <a:cubicBezTo>
                    <a:pt x="4415" y="6602"/>
                    <a:pt x="4566" y="7080"/>
                    <a:pt x="4779" y="7533"/>
                  </a:cubicBezTo>
                  <a:cubicBezTo>
                    <a:pt x="5005" y="7985"/>
                    <a:pt x="5282" y="8401"/>
                    <a:pt x="5584" y="8803"/>
                  </a:cubicBezTo>
                  <a:cubicBezTo>
                    <a:pt x="5760" y="9042"/>
                    <a:pt x="5936" y="9268"/>
                    <a:pt x="6112" y="9495"/>
                  </a:cubicBezTo>
                  <a:cubicBezTo>
                    <a:pt x="6125" y="9508"/>
                    <a:pt x="6125" y="9508"/>
                    <a:pt x="6137" y="9508"/>
                  </a:cubicBezTo>
                  <a:lnTo>
                    <a:pt x="6125" y="9520"/>
                  </a:lnTo>
                  <a:cubicBezTo>
                    <a:pt x="5899" y="9268"/>
                    <a:pt x="5659" y="9030"/>
                    <a:pt x="5408" y="8815"/>
                  </a:cubicBezTo>
                  <a:cubicBezTo>
                    <a:pt x="5403" y="8811"/>
                    <a:pt x="5397" y="8809"/>
                    <a:pt x="5391" y="8809"/>
                  </a:cubicBezTo>
                  <a:cubicBezTo>
                    <a:pt x="5367" y="8809"/>
                    <a:pt x="5340" y="8845"/>
                    <a:pt x="5370" y="8866"/>
                  </a:cubicBezTo>
                  <a:cubicBezTo>
                    <a:pt x="5622" y="9080"/>
                    <a:pt x="5860" y="9318"/>
                    <a:pt x="6087" y="9570"/>
                  </a:cubicBezTo>
                  <a:cubicBezTo>
                    <a:pt x="6075" y="9570"/>
                    <a:pt x="6075" y="9570"/>
                    <a:pt x="6075" y="9583"/>
                  </a:cubicBezTo>
                  <a:cubicBezTo>
                    <a:pt x="6075" y="9570"/>
                    <a:pt x="6062" y="9558"/>
                    <a:pt x="6062" y="9558"/>
                  </a:cubicBezTo>
                  <a:cubicBezTo>
                    <a:pt x="6050" y="9558"/>
                    <a:pt x="6050" y="9545"/>
                    <a:pt x="6036" y="9545"/>
                  </a:cubicBezTo>
                  <a:cubicBezTo>
                    <a:pt x="5961" y="9444"/>
                    <a:pt x="5873" y="9357"/>
                    <a:pt x="5798" y="9268"/>
                  </a:cubicBezTo>
                  <a:cubicBezTo>
                    <a:pt x="5789" y="9260"/>
                    <a:pt x="5774" y="9251"/>
                    <a:pt x="5761" y="9251"/>
                  </a:cubicBezTo>
                  <a:cubicBezTo>
                    <a:pt x="5756" y="9251"/>
                    <a:pt x="5751" y="9252"/>
                    <a:pt x="5748" y="9256"/>
                  </a:cubicBezTo>
                  <a:cubicBezTo>
                    <a:pt x="5738" y="9265"/>
                    <a:pt x="5729" y="9281"/>
                    <a:pt x="5730" y="9294"/>
                  </a:cubicBezTo>
                  <a:lnTo>
                    <a:pt x="5730" y="9294"/>
                  </a:lnTo>
                  <a:cubicBezTo>
                    <a:pt x="5398" y="9000"/>
                    <a:pt x="5133" y="8649"/>
                    <a:pt x="4867" y="8287"/>
                  </a:cubicBezTo>
                  <a:cubicBezTo>
                    <a:pt x="4862" y="8282"/>
                    <a:pt x="4855" y="8279"/>
                    <a:pt x="4847" y="8279"/>
                  </a:cubicBezTo>
                  <a:cubicBezTo>
                    <a:pt x="4823" y="8279"/>
                    <a:pt x="4798" y="8306"/>
                    <a:pt x="4817" y="8326"/>
                  </a:cubicBezTo>
                  <a:cubicBezTo>
                    <a:pt x="5081" y="8690"/>
                    <a:pt x="5357" y="9055"/>
                    <a:pt x="5697" y="9357"/>
                  </a:cubicBezTo>
                  <a:cubicBezTo>
                    <a:pt x="5684" y="9369"/>
                    <a:pt x="5672" y="9394"/>
                    <a:pt x="5697" y="9407"/>
                  </a:cubicBezTo>
                  <a:cubicBezTo>
                    <a:pt x="5785" y="9482"/>
                    <a:pt x="5873" y="9570"/>
                    <a:pt x="5949" y="9671"/>
                  </a:cubicBezTo>
                  <a:cubicBezTo>
                    <a:pt x="5823" y="9570"/>
                    <a:pt x="5697" y="9469"/>
                    <a:pt x="5597" y="9344"/>
                  </a:cubicBezTo>
                  <a:cubicBezTo>
                    <a:pt x="5586" y="9333"/>
                    <a:pt x="5576" y="9329"/>
                    <a:pt x="5566" y="9329"/>
                  </a:cubicBezTo>
                  <a:cubicBezTo>
                    <a:pt x="5553" y="9329"/>
                    <a:pt x="5541" y="9337"/>
                    <a:pt x="5533" y="9344"/>
                  </a:cubicBezTo>
                  <a:cubicBezTo>
                    <a:pt x="5483" y="9281"/>
                    <a:pt x="5421" y="9218"/>
                    <a:pt x="5357" y="9155"/>
                  </a:cubicBezTo>
                  <a:cubicBezTo>
                    <a:pt x="5194" y="8954"/>
                    <a:pt x="5018" y="8753"/>
                    <a:pt x="4867" y="8552"/>
                  </a:cubicBezTo>
                  <a:cubicBezTo>
                    <a:pt x="4553" y="8136"/>
                    <a:pt x="4276" y="7697"/>
                    <a:pt x="4038" y="7244"/>
                  </a:cubicBezTo>
                  <a:cubicBezTo>
                    <a:pt x="3899" y="6979"/>
                    <a:pt x="3773" y="6703"/>
                    <a:pt x="3660" y="6426"/>
                  </a:cubicBezTo>
                  <a:cubicBezTo>
                    <a:pt x="3652" y="6413"/>
                    <a:pt x="3638" y="6408"/>
                    <a:pt x="3626" y="6408"/>
                  </a:cubicBezTo>
                  <a:cubicBezTo>
                    <a:pt x="3602" y="6408"/>
                    <a:pt x="3580" y="6427"/>
                    <a:pt x="3597" y="6451"/>
                  </a:cubicBezTo>
                  <a:cubicBezTo>
                    <a:pt x="3962" y="7345"/>
                    <a:pt x="4465" y="8175"/>
                    <a:pt x="5081" y="8929"/>
                  </a:cubicBezTo>
                  <a:cubicBezTo>
                    <a:pt x="5069" y="8929"/>
                    <a:pt x="5069" y="8941"/>
                    <a:pt x="5081" y="8954"/>
                  </a:cubicBezTo>
                  <a:cubicBezTo>
                    <a:pt x="5232" y="9168"/>
                    <a:pt x="5396" y="9357"/>
                    <a:pt x="5572" y="9545"/>
                  </a:cubicBezTo>
                  <a:lnTo>
                    <a:pt x="5547" y="9545"/>
                  </a:lnTo>
                  <a:lnTo>
                    <a:pt x="5533" y="9558"/>
                  </a:lnTo>
                  <a:cubicBezTo>
                    <a:pt x="5446" y="9495"/>
                    <a:pt x="5357" y="9419"/>
                    <a:pt x="5270" y="9344"/>
                  </a:cubicBezTo>
                  <a:lnTo>
                    <a:pt x="5245" y="9344"/>
                  </a:lnTo>
                  <a:cubicBezTo>
                    <a:pt x="4943" y="9042"/>
                    <a:pt x="4666" y="8715"/>
                    <a:pt x="4415" y="8376"/>
                  </a:cubicBezTo>
                  <a:cubicBezTo>
                    <a:pt x="4407" y="8365"/>
                    <a:pt x="4398" y="8360"/>
                    <a:pt x="4389" y="8360"/>
                  </a:cubicBezTo>
                  <a:cubicBezTo>
                    <a:pt x="4367" y="8360"/>
                    <a:pt x="4347" y="8387"/>
                    <a:pt x="4364" y="8413"/>
                  </a:cubicBezTo>
                  <a:cubicBezTo>
                    <a:pt x="4603" y="8740"/>
                    <a:pt x="4854" y="9042"/>
                    <a:pt x="5144" y="9332"/>
                  </a:cubicBezTo>
                  <a:lnTo>
                    <a:pt x="4880" y="9105"/>
                  </a:lnTo>
                  <a:cubicBezTo>
                    <a:pt x="4870" y="9096"/>
                    <a:pt x="4861" y="9092"/>
                    <a:pt x="4852" y="9092"/>
                  </a:cubicBezTo>
                  <a:cubicBezTo>
                    <a:pt x="4827" y="9092"/>
                    <a:pt x="4810" y="9127"/>
                    <a:pt x="4829" y="9155"/>
                  </a:cubicBezTo>
                  <a:cubicBezTo>
                    <a:pt x="4993" y="9306"/>
                    <a:pt x="5156" y="9444"/>
                    <a:pt x="5332" y="9595"/>
                  </a:cubicBezTo>
                  <a:cubicBezTo>
                    <a:pt x="5320" y="9608"/>
                    <a:pt x="5332" y="9620"/>
                    <a:pt x="5332" y="9633"/>
                  </a:cubicBezTo>
                  <a:cubicBezTo>
                    <a:pt x="5433" y="9734"/>
                    <a:pt x="5547" y="9821"/>
                    <a:pt x="5659" y="9910"/>
                  </a:cubicBezTo>
                  <a:cubicBezTo>
                    <a:pt x="5659" y="9910"/>
                    <a:pt x="5647" y="9922"/>
                    <a:pt x="5634" y="9922"/>
                  </a:cubicBezTo>
                  <a:cubicBezTo>
                    <a:pt x="5634" y="9910"/>
                    <a:pt x="5622" y="9897"/>
                    <a:pt x="5609" y="9897"/>
                  </a:cubicBezTo>
                  <a:lnTo>
                    <a:pt x="5597" y="9897"/>
                  </a:lnTo>
                  <a:cubicBezTo>
                    <a:pt x="5421" y="9721"/>
                    <a:pt x="5245" y="9558"/>
                    <a:pt x="5044" y="9407"/>
                  </a:cubicBezTo>
                  <a:cubicBezTo>
                    <a:pt x="5036" y="9400"/>
                    <a:pt x="5029" y="9397"/>
                    <a:pt x="5022" y="9397"/>
                  </a:cubicBezTo>
                  <a:cubicBezTo>
                    <a:pt x="5006" y="9397"/>
                    <a:pt x="4993" y="9414"/>
                    <a:pt x="4993" y="9432"/>
                  </a:cubicBezTo>
                  <a:cubicBezTo>
                    <a:pt x="4578" y="9005"/>
                    <a:pt x="4214" y="8527"/>
                    <a:pt x="3899" y="7999"/>
                  </a:cubicBezTo>
                  <a:cubicBezTo>
                    <a:pt x="3773" y="7784"/>
                    <a:pt x="3660" y="7571"/>
                    <a:pt x="3560" y="7345"/>
                  </a:cubicBezTo>
                  <a:cubicBezTo>
                    <a:pt x="3555" y="7331"/>
                    <a:pt x="3544" y="7326"/>
                    <a:pt x="3533" y="7326"/>
                  </a:cubicBezTo>
                  <a:cubicBezTo>
                    <a:pt x="3512" y="7326"/>
                    <a:pt x="3488" y="7345"/>
                    <a:pt x="3496" y="7370"/>
                  </a:cubicBezTo>
                  <a:cubicBezTo>
                    <a:pt x="3861" y="8162"/>
                    <a:pt x="4364" y="8891"/>
                    <a:pt x="4980" y="9520"/>
                  </a:cubicBezTo>
                  <a:cubicBezTo>
                    <a:pt x="5005" y="9533"/>
                    <a:pt x="5018" y="9558"/>
                    <a:pt x="5044" y="9583"/>
                  </a:cubicBezTo>
                  <a:lnTo>
                    <a:pt x="5005" y="9545"/>
                  </a:lnTo>
                  <a:cubicBezTo>
                    <a:pt x="4998" y="9540"/>
                    <a:pt x="4991" y="9538"/>
                    <a:pt x="4984" y="9538"/>
                  </a:cubicBezTo>
                  <a:cubicBezTo>
                    <a:pt x="4956" y="9538"/>
                    <a:pt x="4935" y="9575"/>
                    <a:pt x="4955" y="9595"/>
                  </a:cubicBezTo>
                  <a:cubicBezTo>
                    <a:pt x="5119" y="9746"/>
                    <a:pt x="5282" y="9897"/>
                    <a:pt x="5446" y="10036"/>
                  </a:cubicBezTo>
                  <a:lnTo>
                    <a:pt x="5433" y="10048"/>
                  </a:lnTo>
                  <a:cubicBezTo>
                    <a:pt x="5181" y="9809"/>
                    <a:pt x="4930" y="9570"/>
                    <a:pt x="4666" y="9344"/>
                  </a:cubicBezTo>
                  <a:cubicBezTo>
                    <a:pt x="4660" y="9334"/>
                    <a:pt x="4653" y="9331"/>
                    <a:pt x="4646" y="9331"/>
                  </a:cubicBezTo>
                  <a:cubicBezTo>
                    <a:pt x="4626" y="9331"/>
                    <a:pt x="4609" y="9366"/>
                    <a:pt x="4628" y="9394"/>
                  </a:cubicBezTo>
                  <a:cubicBezTo>
                    <a:pt x="4703" y="9457"/>
                    <a:pt x="4779" y="9520"/>
                    <a:pt x="4854" y="9595"/>
                  </a:cubicBezTo>
                  <a:cubicBezTo>
                    <a:pt x="4829" y="9595"/>
                    <a:pt x="4829" y="9620"/>
                    <a:pt x="4829" y="9633"/>
                  </a:cubicBezTo>
                  <a:cubicBezTo>
                    <a:pt x="4541" y="9369"/>
                    <a:pt x="4289" y="9080"/>
                    <a:pt x="4063" y="8753"/>
                  </a:cubicBezTo>
                  <a:cubicBezTo>
                    <a:pt x="3962" y="8602"/>
                    <a:pt x="3861" y="8451"/>
                    <a:pt x="3773" y="8287"/>
                  </a:cubicBezTo>
                  <a:cubicBezTo>
                    <a:pt x="3766" y="8276"/>
                    <a:pt x="3756" y="8272"/>
                    <a:pt x="3747" y="8272"/>
                  </a:cubicBezTo>
                  <a:cubicBezTo>
                    <a:pt x="3725" y="8272"/>
                    <a:pt x="3705" y="8298"/>
                    <a:pt x="3723" y="8326"/>
                  </a:cubicBezTo>
                  <a:cubicBezTo>
                    <a:pt x="3987" y="8803"/>
                    <a:pt x="4326" y="9231"/>
                    <a:pt x="4717" y="9608"/>
                  </a:cubicBezTo>
                  <a:cubicBezTo>
                    <a:pt x="4703" y="9620"/>
                    <a:pt x="4703" y="9633"/>
                    <a:pt x="4703" y="9633"/>
                  </a:cubicBezTo>
                  <a:cubicBezTo>
                    <a:pt x="4628" y="9570"/>
                    <a:pt x="4553" y="9520"/>
                    <a:pt x="4477" y="9457"/>
                  </a:cubicBezTo>
                  <a:cubicBezTo>
                    <a:pt x="4472" y="9452"/>
                    <a:pt x="4467" y="9450"/>
                    <a:pt x="4461" y="9450"/>
                  </a:cubicBezTo>
                  <a:cubicBezTo>
                    <a:pt x="4436" y="9450"/>
                    <a:pt x="4409" y="9487"/>
                    <a:pt x="4440" y="9508"/>
                  </a:cubicBezTo>
                  <a:lnTo>
                    <a:pt x="4648" y="9681"/>
                  </a:lnTo>
                  <a:lnTo>
                    <a:pt x="4648" y="9681"/>
                  </a:lnTo>
                  <a:cubicBezTo>
                    <a:pt x="4635" y="9684"/>
                    <a:pt x="4628" y="9699"/>
                    <a:pt x="4628" y="9709"/>
                  </a:cubicBezTo>
                  <a:cubicBezTo>
                    <a:pt x="3924" y="9067"/>
                    <a:pt x="3409" y="8237"/>
                    <a:pt x="3018" y="7370"/>
                  </a:cubicBezTo>
                  <a:cubicBezTo>
                    <a:pt x="2881" y="7055"/>
                    <a:pt x="2755" y="6741"/>
                    <a:pt x="2641" y="6414"/>
                  </a:cubicBezTo>
                  <a:cubicBezTo>
                    <a:pt x="2637" y="6401"/>
                    <a:pt x="2626" y="6395"/>
                    <a:pt x="2615" y="6395"/>
                  </a:cubicBezTo>
                  <a:cubicBezTo>
                    <a:pt x="2594" y="6395"/>
                    <a:pt x="2570" y="6414"/>
                    <a:pt x="2579" y="6439"/>
                  </a:cubicBezTo>
                  <a:cubicBezTo>
                    <a:pt x="2993" y="7571"/>
                    <a:pt x="3521" y="8703"/>
                    <a:pt x="4377" y="9570"/>
                  </a:cubicBezTo>
                  <a:cubicBezTo>
                    <a:pt x="4452" y="9645"/>
                    <a:pt x="4527" y="9709"/>
                    <a:pt x="4591" y="9784"/>
                  </a:cubicBezTo>
                  <a:cubicBezTo>
                    <a:pt x="4591" y="9796"/>
                    <a:pt x="4591" y="9809"/>
                    <a:pt x="4603" y="9821"/>
                  </a:cubicBezTo>
                  <a:cubicBezTo>
                    <a:pt x="4616" y="9835"/>
                    <a:pt x="4641" y="9847"/>
                    <a:pt x="4653" y="9860"/>
                  </a:cubicBezTo>
                  <a:cubicBezTo>
                    <a:pt x="4703" y="9910"/>
                    <a:pt x="4754" y="9960"/>
                    <a:pt x="4792" y="10011"/>
                  </a:cubicBezTo>
                  <a:cubicBezTo>
                    <a:pt x="4729" y="9960"/>
                    <a:pt x="4653" y="9897"/>
                    <a:pt x="4578" y="9835"/>
                  </a:cubicBezTo>
                  <a:cubicBezTo>
                    <a:pt x="4573" y="9824"/>
                    <a:pt x="4567" y="9820"/>
                    <a:pt x="4562" y="9820"/>
                  </a:cubicBezTo>
                  <a:cubicBezTo>
                    <a:pt x="4555" y="9820"/>
                    <a:pt x="4547" y="9827"/>
                    <a:pt x="4541" y="9835"/>
                  </a:cubicBezTo>
                  <a:cubicBezTo>
                    <a:pt x="4440" y="9759"/>
                    <a:pt x="4351" y="9671"/>
                    <a:pt x="4251" y="9595"/>
                  </a:cubicBezTo>
                  <a:cubicBezTo>
                    <a:pt x="4245" y="9586"/>
                    <a:pt x="4238" y="9582"/>
                    <a:pt x="4231" y="9582"/>
                  </a:cubicBezTo>
                  <a:cubicBezTo>
                    <a:pt x="4211" y="9582"/>
                    <a:pt x="4195" y="9617"/>
                    <a:pt x="4214" y="9645"/>
                  </a:cubicBezTo>
                  <a:cubicBezTo>
                    <a:pt x="4452" y="9847"/>
                    <a:pt x="4691" y="10061"/>
                    <a:pt x="4943" y="10262"/>
                  </a:cubicBezTo>
                  <a:cubicBezTo>
                    <a:pt x="4930" y="10274"/>
                    <a:pt x="4930" y="10274"/>
                    <a:pt x="4918" y="10274"/>
                  </a:cubicBezTo>
                  <a:cubicBezTo>
                    <a:pt x="4918" y="10262"/>
                    <a:pt x="4905" y="10262"/>
                    <a:pt x="4905" y="10249"/>
                  </a:cubicBezTo>
                  <a:cubicBezTo>
                    <a:pt x="4893" y="10249"/>
                    <a:pt x="4893" y="10249"/>
                    <a:pt x="4880" y="10237"/>
                  </a:cubicBezTo>
                  <a:lnTo>
                    <a:pt x="4880" y="10224"/>
                  </a:lnTo>
                  <a:cubicBezTo>
                    <a:pt x="4703" y="10073"/>
                    <a:pt x="4527" y="9935"/>
                    <a:pt x="4351" y="9784"/>
                  </a:cubicBezTo>
                  <a:cubicBezTo>
                    <a:pt x="4344" y="9780"/>
                    <a:pt x="4338" y="9779"/>
                    <a:pt x="4332" y="9779"/>
                  </a:cubicBezTo>
                  <a:cubicBezTo>
                    <a:pt x="4319" y="9779"/>
                    <a:pt x="4310" y="9788"/>
                    <a:pt x="4301" y="9796"/>
                  </a:cubicBezTo>
                  <a:cubicBezTo>
                    <a:pt x="3949" y="9469"/>
                    <a:pt x="3635" y="9080"/>
                    <a:pt x="3333" y="8703"/>
                  </a:cubicBezTo>
                  <a:cubicBezTo>
                    <a:pt x="3326" y="8692"/>
                    <a:pt x="3315" y="8687"/>
                    <a:pt x="3305" y="8687"/>
                  </a:cubicBezTo>
                  <a:cubicBezTo>
                    <a:pt x="3280" y="8687"/>
                    <a:pt x="3256" y="8714"/>
                    <a:pt x="3283" y="8740"/>
                  </a:cubicBezTo>
                  <a:cubicBezTo>
                    <a:pt x="3610" y="9155"/>
                    <a:pt x="3962" y="9583"/>
                    <a:pt x="4364" y="9947"/>
                  </a:cubicBezTo>
                  <a:cubicBezTo>
                    <a:pt x="4364" y="9947"/>
                    <a:pt x="4351" y="9960"/>
                    <a:pt x="4351" y="9972"/>
                  </a:cubicBezTo>
                  <a:cubicBezTo>
                    <a:pt x="4276" y="9897"/>
                    <a:pt x="4188" y="9835"/>
                    <a:pt x="4113" y="9771"/>
                  </a:cubicBezTo>
                  <a:cubicBezTo>
                    <a:pt x="4105" y="9763"/>
                    <a:pt x="4097" y="9760"/>
                    <a:pt x="4090" y="9760"/>
                  </a:cubicBezTo>
                  <a:cubicBezTo>
                    <a:pt x="4075" y="9760"/>
                    <a:pt x="4063" y="9775"/>
                    <a:pt x="4063" y="9784"/>
                  </a:cubicBezTo>
                  <a:cubicBezTo>
                    <a:pt x="3723" y="9444"/>
                    <a:pt x="3421" y="9067"/>
                    <a:pt x="3157" y="8665"/>
                  </a:cubicBezTo>
                  <a:cubicBezTo>
                    <a:pt x="3031" y="8476"/>
                    <a:pt x="2931" y="8287"/>
                    <a:pt x="2830" y="8099"/>
                  </a:cubicBezTo>
                  <a:cubicBezTo>
                    <a:pt x="2823" y="8088"/>
                    <a:pt x="2813" y="8083"/>
                    <a:pt x="2804" y="8083"/>
                  </a:cubicBezTo>
                  <a:cubicBezTo>
                    <a:pt x="2782" y="8083"/>
                    <a:pt x="2762" y="8110"/>
                    <a:pt x="2780" y="8136"/>
                  </a:cubicBezTo>
                  <a:cubicBezTo>
                    <a:pt x="3132" y="8815"/>
                    <a:pt x="3597" y="9444"/>
                    <a:pt x="4150" y="9972"/>
                  </a:cubicBezTo>
                  <a:cubicBezTo>
                    <a:pt x="4188" y="10011"/>
                    <a:pt x="4226" y="10036"/>
                    <a:pt x="4264" y="10073"/>
                  </a:cubicBezTo>
                  <a:lnTo>
                    <a:pt x="4264" y="10086"/>
                  </a:lnTo>
                  <a:lnTo>
                    <a:pt x="4251" y="10086"/>
                  </a:lnTo>
                  <a:cubicBezTo>
                    <a:pt x="4163" y="9998"/>
                    <a:pt x="4063" y="9910"/>
                    <a:pt x="3962" y="9821"/>
                  </a:cubicBezTo>
                  <a:cubicBezTo>
                    <a:pt x="3956" y="9812"/>
                    <a:pt x="3948" y="9808"/>
                    <a:pt x="3940" y="9808"/>
                  </a:cubicBezTo>
                  <a:cubicBezTo>
                    <a:pt x="3917" y="9808"/>
                    <a:pt x="3896" y="9844"/>
                    <a:pt x="3924" y="9872"/>
                  </a:cubicBezTo>
                  <a:cubicBezTo>
                    <a:pt x="4012" y="9947"/>
                    <a:pt x="4100" y="10036"/>
                    <a:pt x="4188" y="10123"/>
                  </a:cubicBezTo>
                  <a:lnTo>
                    <a:pt x="4188" y="10136"/>
                  </a:lnTo>
                  <a:cubicBezTo>
                    <a:pt x="4113" y="10061"/>
                    <a:pt x="4038" y="9998"/>
                    <a:pt x="3974" y="9922"/>
                  </a:cubicBezTo>
                  <a:cubicBezTo>
                    <a:pt x="3963" y="9911"/>
                    <a:pt x="3951" y="9907"/>
                    <a:pt x="3940" y="9907"/>
                  </a:cubicBezTo>
                  <a:cubicBezTo>
                    <a:pt x="3914" y="9907"/>
                    <a:pt x="3894" y="9933"/>
                    <a:pt x="3912" y="9960"/>
                  </a:cubicBezTo>
                  <a:cubicBezTo>
                    <a:pt x="3999" y="10048"/>
                    <a:pt x="4088" y="10136"/>
                    <a:pt x="4188" y="10212"/>
                  </a:cubicBezTo>
                  <a:lnTo>
                    <a:pt x="4188" y="10224"/>
                  </a:lnTo>
                  <a:cubicBezTo>
                    <a:pt x="4138" y="10187"/>
                    <a:pt x="4088" y="10148"/>
                    <a:pt x="4050" y="10111"/>
                  </a:cubicBezTo>
                  <a:lnTo>
                    <a:pt x="4038" y="10111"/>
                  </a:lnTo>
                  <a:lnTo>
                    <a:pt x="3999" y="10073"/>
                  </a:lnTo>
                  <a:cubicBezTo>
                    <a:pt x="3861" y="9947"/>
                    <a:pt x="3736" y="9821"/>
                    <a:pt x="3610" y="9684"/>
                  </a:cubicBezTo>
                  <a:cubicBezTo>
                    <a:pt x="3371" y="9407"/>
                    <a:pt x="3157" y="9130"/>
                    <a:pt x="2931" y="8841"/>
                  </a:cubicBezTo>
                  <a:cubicBezTo>
                    <a:pt x="2925" y="8835"/>
                    <a:pt x="2918" y="8832"/>
                    <a:pt x="2911" y="8832"/>
                  </a:cubicBezTo>
                  <a:cubicBezTo>
                    <a:pt x="2887" y="8832"/>
                    <a:pt x="2861" y="8859"/>
                    <a:pt x="2881" y="8879"/>
                  </a:cubicBezTo>
                  <a:cubicBezTo>
                    <a:pt x="3220" y="9318"/>
                    <a:pt x="3560" y="9746"/>
                    <a:pt x="3962" y="10123"/>
                  </a:cubicBezTo>
                  <a:cubicBezTo>
                    <a:pt x="3887" y="10061"/>
                    <a:pt x="3811" y="10011"/>
                    <a:pt x="3736" y="9947"/>
                  </a:cubicBezTo>
                  <a:cubicBezTo>
                    <a:pt x="3728" y="9944"/>
                    <a:pt x="3722" y="9942"/>
                    <a:pt x="3717" y="9942"/>
                  </a:cubicBezTo>
                  <a:cubicBezTo>
                    <a:pt x="3703" y="9942"/>
                    <a:pt x="3694" y="9951"/>
                    <a:pt x="3685" y="9960"/>
                  </a:cubicBezTo>
                  <a:cubicBezTo>
                    <a:pt x="3635" y="9910"/>
                    <a:pt x="3572" y="9872"/>
                    <a:pt x="3521" y="9821"/>
                  </a:cubicBezTo>
                  <a:lnTo>
                    <a:pt x="3496" y="9821"/>
                  </a:lnTo>
                  <a:cubicBezTo>
                    <a:pt x="2881" y="9142"/>
                    <a:pt x="2403" y="8363"/>
                    <a:pt x="2063" y="7521"/>
                  </a:cubicBezTo>
                  <a:cubicBezTo>
                    <a:pt x="1937" y="7194"/>
                    <a:pt x="1836" y="6867"/>
                    <a:pt x="1761" y="6540"/>
                  </a:cubicBezTo>
                  <a:cubicBezTo>
                    <a:pt x="1756" y="6520"/>
                    <a:pt x="1743" y="6512"/>
                    <a:pt x="1730" y="6512"/>
                  </a:cubicBezTo>
                  <a:cubicBezTo>
                    <a:pt x="1710" y="6512"/>
                    <a:pt x="1691" y="6530"/>
                    <a:pt x="1699" y="6552"/>
                  </a:cubicBezTo>
                  <a:cubicBezTo>
                    <a:pt x="1836" y="7143"/>
                    <a:pt x="2051" y="7722"/>
                    <a:pt x="2327" y="8262"/>
                  </a:cubicBezTo>
                  <a:cubicBezTo>
                    <a:pt x="2616" y="8803"/>
                    <a:pt x="2968" y="9318"/>
                    <a:pt x="3371" y="9771"/>
                  </a:cubicBezTo>
                  <a:cubicBezTo>
                    <a:pt x="3459" y="9872"/>
                    <a:pt x="3547" y="9960"/>
                    <a:pt x="3635" y="10048"/>
                  </a:cubicBezTo>
                  <a:cubicBezTo>
                    <a:pt x="3626" y="10057"/>
                    <a:pt x="3623" y="10072"/>
                    <a:pt x="3627" y="10084"/>
                  </a:cubicBezTo>
                  <a:lnTo>
                    <a:pt x="3627" y="10084"/>
                  </a:lnTo>
                  <a:cubicBezTo>
                    <a:pt x="3562" y="10027"/>
                    <a:pt x="3498" y="9969"/>
                    <a:pt x="3434" y="9910"/>
                  </a:cubicBezTo>
                  <a:cubicBezTo>
                    <a:pt x="3429" y="9905"/>
                    <a:pt x="3423" y="9903"/>
                    <a:pt x="3417" y="9903"/>
                  </a:cubicBezTo>
                  <a:cubicBezTo>
                    <a:pt x="3393" y="9903"/>
                    <a:pt x="3365" y="9938"/>
                    <a:pt x="3382" y="9958"/>
                  </a:cubicBezTo>
                  <a:lnTo>
                    <a:pt x="3382" y="9958"/>
                  </a:lnTo>
                  <a:cubicBezTo>
                    <a:pt x="3030" y="9569"/>
                    <a:pt x="2704" y="9155"/>
                    <a:pt x="2390" y="8728"/>
                  </a:cubicBezTo>
                  <a:cubicBezTo>
                    <a:pt x="2382" y="8717"/>
                    <a:pt x="2372" y="8712"/>
                    <a:pt x="2361" y="8712"/>
                  </a:cubicBezTo>
                  <a:cubicBezTo>
                    <a:pt x="2335" y="8712"/>
                    <a:pt x="2310" y="8739"/>
                    <a:pt x="2327" y="8765"/>
                  </a:cubicBezTo>
                  <a:cubicBezTo>
                    <a:pt x="2629" y="9155"/>
                    <a:pt x="2918" y="9545"/>
                    <a:pt x="3245" y="9910"/>
                  </a:cubicBezTo>
                  <a:cubicBezTo>
                    <a:pt x="3220" y="9910"/>
                    <a:pt x="3208" y="9947"/>
                    <a:pt x="3233" y="9960"/>
                  </a:cubicBezTo>
                  <a:cubicBezTo>
                    <a:pt x="3268" y="9991"/>
                    <a:pt x="3304" y="10021"/>
                    <a:pt x="3339" y="10051"/>
                  </a:cubicBezTo>
                  <a:lnTo>
                    <a:pt x="3339" y="10051"/>
                  </a:lnTo>
                  <a:cubicBezTo>
                    <a:pt x="3274" y="10001"/>
                    <a:pt x="3209" y="9950"/>
                    <a:pt x="3144" y="9897"/>
                  </a:cubicBezTo>
                  <a:cubicBezTo>
                    <a:pt x="3137" y="9890"/>
                    <a:pt x="3128" y="9887"/>
                    <a:pt x="3120" y="9887"/>
                  </a:cubicBezTo>
                  <a:cubicBezTo>
                    <a:pt x="3101" y="9887"/>
                    <a:pt x="3085" y="9904"/>
                    <a:pt x="3094" y="9922"/>
                  </a:cubicBezTo>
                  <a:cubicBezTo>
                    <a:pt x="2705" y="9508"/>
                    <a:pt x="2352" y="9055"/>
                    <a:pt x="2051" y="8564"/>
                  </a:cubicBezTo>
                  <a:cubicBezTo>
                    <a:pt x="2043" y="8553"/>
                    <a:pt x="2033" y="8549"/>
                    <a:pt x="2022" y="8549"/>
                  </a:cubicBezTo>
                  <a:cubicBezTo>
                    <a:pt x="1996" y="8549"/>
                    <a:pt x="1969" y="8575"/>
                    <a:pt x="1987" y="8602"/>
                  </a:cubicBezTo>
                  <a:cubicBezTo>
                    <a:pt x="2314" y="9130"/>
                    <a:pt x="2705" y="9620"/>
                    <a:pt x="3132" y="10061"/>
                  </a:cubicBezTo>
                  <a:cubicBezTo>
                    <a:pt x="3069" y="10011"/>
                    <a:pt x="3006" y="9972"/>
                    <a:pt x="2931" y="9922"/>
                  </a:cubicBezTo>
                  <a:cubicBezTo>
                    <a:pt x="2926" y="9917"/>
                    <a:pt x="2920" y="9915"/>
                    <a:pt x="2915" y="9915"/>
                  </a:cubicBezTo>
                  <a:cubicBezTo>
                    <a:pt x="2890" y="9915"/>
                    <a:pt x="2863" y="9952"/>
                    <a:pt x="2893" y="9972"/>
                  </a:cubicBezTo>
                  <a:cubicBezTo>
                    <a:pt x="3057" y="10086"/>
                    <a:pt x="3220" y="10212"/>
                    <a:pt x="3371" y="10350"/>
                  </a:cubicBezTo>
                  <a:cubicBezTo>
                    <a:pt x="3182" y="10212"/>
                    <a:pt x="3006" y="10086"/>
                    <a:pt x="2830" y="9947"/>
                  </a:cubicBezTo>
                  <a:cubicBezTo>
                    <a:pt x="2826" y="9944"/>
                    <a:pt x="2822" y="9942"/>
                    <a:pt x="2816" y="9942"/>
                  </a:cubicBezTo>
                  <a:cubicBezTo>
                    <a:pt x="2804" y="9942"/>
                    <a:pt x="2789" y="9951"/>
                    <a:pt x="2780" y="9960"/>
                  </a:cubicBezTo>
                  <a:cubicBezTo>
                    <a:pt x="2490" y="9696"/>
                    <a:pt x="2214" y="9407"/>
                    <a:pt x="1975" y="9092"/>
                  </a:cubicBezTo>
                  <a:cubicBezTo>
                    <a:pt x="1968" y="9081"/>
                    <a:pt x="1957" y="9077"/>
                    <a:pt x="1947" y="9077"/>
                  </a:cubicBezTo>
                  <a:cubicBezTo>
                    <a:pt x="1921" y="9077"/>
                    <a:pt x="1894" y="9103"/>
                    <a:pt x="1912" y="9130"/>
                  </a:cubicBezTo>
                  <a:cubicBezTo>
                    <a:pt x="2181" y="9473"/>
                    <a:pt x="2487" y="9792"/>
                    <a:pt x="2828" y="10088"/>
                  </a:cubicBezTo>
                  <a:lnTo>
                    <a:pt x="2828" y="10088"/>
                  </a:lnTo>
                  <a:cubicBezTo>
                    <a:pt x="2813" y="10077"/>
                    <a:pt x="2800" y="10069"/>
                    <a:pt x="2792" y="10061"/>
                  </a:cubicBezTo>
                  <a:cubicBezTo>
                    <a:pt x="2786" y="10054"/>
                    <a:pt x="2777" y="10051"/>
                    <a:pt x="2767" y="10051"/>
                  </a:cubicBezTo>
                  <a:cubicBezTo>
                    <a:pt x="2758" y="10051"/>
                    <a:pt x="2748" y="10054"/>
                    <a:pt x="2742" y="10061"/>
                  </a:cubicBezTo>
                  <a:cubicBezTo>
                    <a:pt x="2654" y="9972"/>
                    <a:pt x="2554" y="9885"/>
                    <a:pt x="2465" y="9796"/>
                  </a:cubicBezTo>
                  <a:cubicBezTo>
                    <a:pt x="2457" y="9789"/>
                    <a:pt x="2450" y="9786"/>
                    <a:pt x="2443" y="9786"/>
                  </a:cubicBezTo>
                  <a:cubicBezTo>
                    <a:pt x="2427" y="9786"/>
                    <a:pt x="2415" y="9800"/>
                    <a:pt x="2415" y="9809"/>
                  </a:cubicBezTo>
                  <a:cubicBezTo>
                    <a:pt x="2000" y="9394"/>
                    <a:pt x="1660" y="8929"/>
                    <a:pt x="1384" y="8413"/>
                  </a:cubicBezTo>
                  <a:cubicBezTo>
                    <a:pt x="1271" y="8187"/>
                    <a:pt x="1170" y="7960"/>
                    <a:pt x="1082" y="7734"/>
                  </a:cubicBezTo>
                  <a:cubicBezTo>
                    <a:pt x="1078" y="7721"/>
                    <a:pt x="1067" y="7716"/>
                    <a:pt x="1056" y="7716"/>
                  </a:cubicBezTo>
                  <a:cubicBezTo>
                    <a:pt x="1035" y="7716"/>
                    <a:pt x="1011" y="7735"/>
                    <a:pt x="1019" y="7759"/>
                  </a:cubicBezTo>
                  <a:cubicBezTo>
                    <a:pt x="1333" y="8564"/>
                    <a:pt x="1811" y="9306"/>
                    <a:pt x="2428" y="9922"/>
                  </a:cubicBezTo>
                  <a:cubicBezTo>
                    <a:pt x="2390" y="9897"/>
                    <a:pt x="2365" y="9872"/>
                    <a:pt x="2327" y="9847"/>
                  </a:cubicBezTo>
                  <a:cubicBezTo>
                    <a:pt x="2323" y="9844"/>
                    <a:pt x="2318" y="9844"/>
                    <a:pt x="2314" y="9844"/>
                  </a:cubicBezTo>
                  <a:cubicBezTo>
                    <a:pt x="2294" y="9844"/>
                    <a:pt x="2277" y="9864"/>
                    <a:pt x="2277" y="9885"/>
                  </a:cubicBezTo>
                  <a:lnTo>
                    <a:pt x="2239" y="9847"/>
                  </a:lnTo>
                  <a:cubicBezTo>
                    <a:pt x="2233" y="9841"/>
                    <a:pt x="2223" y="9838"/>
                    <a:pt x="2214" y="9838"/>
                  </a:cubicBezTo>
                  <a:cubicBezTo>
                    <a:pt x="2205" y="9838"/>
                    <a:pt x="2195" y="9841"/>
                    <a:pt x="2188" y="9847"/>
                  </a:cubicBezTo>
                  <a:cubicBezTo>
                    <a:pt x="1849" y="9545"/>
                    <a:pt x="1522" y="9206"/>
                    <a:pt x="1233" y="8841"/>
                  </a:cubicBezTo>
                  <a:cubicBezTo>
                    <a:pt x="1226" y="8834"/>
                    <a:pt x="1217" y="8830"/>
                    <a:pt x="1208" y="8830"/>
                  </a:cubicBezTo>
                  <a:cubicBezTo>
                    <a:pt x="1185" y="8830"/>
                    <a:pt x="1164" y="8851"/>
                    <a:pt x="1182" y="8879"/>
                  </a:cubicBezTo>
                  <a:cubicBezTo>
                    <a:pt x="1497" y="9268"/>
                    <a:pt x="1836" y="9620"/>
                    <a:pt x="2202" y="9947"/>
                  </a:cubicBezTo>
                  <a:cubicBezTo>
                    <a:pt x="2101" y="9860"/>
                    <a:pt x="2000" y="9771"/>
                    <a:pt x="1900" y="9696"/>
                  </a:cubicBezTo>
                  <a:cubicBezTo>
                    <a:pt x="1893" y="9690"/>
                    <a:pt x="1884" y="9687"/>
                    <a:pt x="1876" y="9687"/>
                  </a:cubicBezTo>
                  <a:cubicBezTo>
                    <a:pt x="1868" y="9687"/>
                    <a:pt x="1861" y="9690"/>
                    <a:pt x="1861" y="9696"/>
                  </a:cubicBezTo>
                  <a:lnTo>
                    <a:pt x="1786" y="9620"/>
                  </a:lnTo>
                  <a:cubicBezTo>
                    <a:pt x="1774" y="9608"/>
                    <a:pt x="1749" y="9608"/>
                    <a:pt x="1736" y="9608"/>
                  </a:cubicBezTo>
                  <a:lnTo>
                    <a:pt x="1736" y="9620"/>
                  </a:lnTo>
                  <a:cubicBezTo>
                    <a:pt x="1308" y="9231"/>
                    <a:pt x="981" y="8740"/>
                    <a:pt x="730" y="8237"/>
                  </a:cubicBezTo>
                  <a:cubicBezTo>
                    <a:pt x="416" y="7596"/>
                    <a:pt x="215" y="6917"/>
                    <a:pt x="139" y="6213"/>
                  </a:cubicBezTo>
                  <a:cubicBezTo>
                    <a:pt x="39" y="5496"/>
                    <a:pt x="64" y="4766"/>
                    <a:pt x="164" y="4050"/>
                  </a:cubicBezTo>
                  <a:cubicBezTo>
                    <a:pt x="164" y="4073"/>
                    <a:pt x="178" y="4083"/>
                    <a:pt x="192" y="4083"/>
                  </a:cubicBezTo>
                  <a:cubicBezTo>
                    <a:pt x="209" y="4083"/>
                    <a:pt x="227" y="4070"/>
                    <a:pt x="227" y="4050"/>
                  </a:cubicBezTo>
                  <a:cubicBezTo>
                    <a:pt x="227" y="3947"/>
                    <a:pt x="235" y="3844"/>
                    <a:pt x="245" y="3741"/>
                  </a:cubicBezTo>
                  <a:lnTo>
                    <a:pt x="245" y="3741"/>
                  </a:lnTo>
                  <a:cubicBezTo>
                    <a:pt x="250" y="3749"/>
                    <a:pt x="258" y="3753"/>
                    <a:pt x="265" y="3753"/>
                  </a:cubicBezTo>
                  <a:cubicBezTo>
                    <a:pt x="270" y="3753"/>
                    <a:pt x="274" y="3751"/>
                    <a:pt x="277" y="3748"/>
                  </a:cubicBezTo>
                  <a:lnTo>
                    <a:pt x="277" y="3748"/>
                  </a:lnTo>
                  <a:cubicBezTo>
                    <a:pt x="240" y="4100"/>
                    <a:pt x="227" y="4439"/>
                    <a:pt x="227" y="4791"/>
                  </a:cubicBezTo>
                  <a:cubicBezTo>
                    <a:pt x="215" y="5018"/>
                    <a:pt x="227" y="5244"/>
                    <a:pt x="227" y="5484"/>
                  </a:cubicBezTo>
                  <a:cubicBezTo>
                    <a:pt x="233" y="5501"/>
                    <a:pt x="249" y="5510"/>
                    <a:pt x="265" y="5510"/>
                  </a:cubicBezTo>
                  <a:cubicBezTo>
                    <a:pt x="284" y="5510"/>
                    <a:pt x="302" y="5497"/>
                    <a:pt x="302" y="5470"/>
                  </a:cubicBezTo>
                  <a:cubicBezTo>
                    <a:pt x="265" y="4741"/>
                    <a:pt x="302" y="4012"/>
                    <a:pt x="403" y="3282"/>
                  </a:cubicBezTo>
                  <a:cubicBezTo>
                    <a:pt x="403" y="3295"/>
                    <a:pt x="428" y="3295"/>
                    <a:pt x="441" y="3295"/>
                  </a:cubicBezTo>
                  <a:cubicBezTo>
                    <a:pt x="403" y="3597"/>
                    <a:pt x="378" y="3899"/>
                    <a:pt x="366" y="4201"/>
                  </a:cubicBezTo>
                  <a:cubicBezTo>
                    <a:pt x="352" y="4377"/>
                    <a:pt x="352" y="4565"/>
                    <a:pt x="352" y="4741"/>
                  </a:cubicBezTo>
                  <a:cubicBezTo>
                    <a:pt x="352" y="4765"/>
                    <a:pt x="366" y="4774"/>
                    <a:pt x="381" y="4774"/>
                  </a:cubicBezTo>
                  <a:cubicBezTo>
                    <a:pt x="398" y="4774"/>
                    <a:pt x="416" y="4761"/>
                    <a:pt x="416" y="4741"/>
                  </a:cubicBezTo>
                  <a:cubicBezTo>
                    <a:pt x="416" y="4151"/>
                    <a:pt x="466" y="3559"/>
                    <a:pt x="542" y="2968"/>
                  </a:cubicBezTo>
                  <a:cubicBezTo>
                    <a:pt x="548" y="2975"/>
                    <a:pt x="554" y="2978"/>
                    <a:pt x="560" y="2978"/>
                  </a:cubicBezTo>
                  <a:cubicBezTo>
                    <a:pt x="567" y="2978"/>
                    <a:pt x="573" y="2975"/>
                    <a:pt x="579" y="2968"/>
                  </a:cubicBezTo>
                  <a:lnTo>
                    <a:pt x="579" y="2968"/>
                  </a:lnTo>
                  <a:cubicBezTo>
                    <a:pt x="542" y="3220"/>
                    <a:pt x="516" y="3472"/>
                    <a:pt x="491" y="3723"/>
                  </a:cubicBezTo>
                  <a:cubicBezTo>
                    <a:pt x="441" y="4402"/>
                    <a:pt x="441" y="5093"/>
                    <a:pt x="503" y="5772"/>
                  </a:cubicBezTo>
                  <a:cubicBezTo>
                    <a:pt x="542" y="6150"/>
                    <a:pt x="592" y="6540"/>
                    <a:pt x="679" y="6917"/>
                  </a:cubicBezTo>
                  <a:cubicBezTo>
                    <a:pt x="679" y="6934"/>
                    <a:pt x="693" y="6944"/>
                    <a:pt x="708" y="6944"/>
                  </a:cubicBezTo>
                  <a:cubicBezTo>
                    <a:pt x="724" y="6944"/>
                    <a:pt x="743" y="6931"/>
                    <a:pt x="743" y="6904"/>
                  </a:cubicBezTo>
                  <a:cubicBezTo>
                    <a:pt x="604" y="6250"/>
                    <a:pt x="529" y="5571"/>
                    <a:pt x="516" y="4892"/>
                  </a:cubicBezTo>
                  <a:cubicBezTo>
                    <a:pt x="503" y="4213"/>
                    <a:pt x="554" y="3534"/>
                    <a:pt x="667" y="2868"/>
                  </a:cubicBezTo>
                  <a:cubicBezTo>
                    <a:pt x="667" y="2805"/>
                    <a:pt x="679" y="2742"/>
                    <a:pt x="693" y="2692"/>
                  </a:cubicBezTo>
                  <a:cubicBezTo>
                    <a:pt x="693" y="2679"/>
                    <a:pt x="705" y="2679"/>
                    <a:pt x="705" y="2679"/>
                  </a:cubicBezTo>
                  <a:cubicBezTo>
                    <a:pt x="705" y="2690"/>
                    <a:pt x="715" y="2696"/>
                    <a:pt x="727" y="2696"/>
                  </a:cubicBezTo>
                  <a:cubicBezTo>
                    <a:pt x="742" y="2696"/>
                    <a:pt x="761" y="2687"/>
                    <a:pt x="768" y="2667"/>
                  </a:cubicBezTo>
                  <a:cubicBezTo>
                    <a:pt x="768" y="2646"/>
                    <a:pt x="776" y="2625"/>
                    <a:pt x="779" y="2604"/>
                  </a:cubicBezTo>
                  <a:lnTo>
                    <a:pt x="779" y="2604"/>
                  </a:lnTo>
                  <a:cubicBezTo>
                    <a:pt x="767" y="2775"/>
                    <a:pt x="742" y="2934"/>
                    <a:pt x="730" y="3094"/>
                  </a:cubicBezTo>
                  <a:cubicBezTo>
                    <a:pt x="730" y="3106"/>
                    <a:pt x="743" y="3119"/>
                    <a:pt x="743" y="3131"/>
                  </a:cubicBezTo>
                  <a:cubicBezTo>
                    <a:pt x="743" y="3220"/>
                    <a:pt x="730" y="3308"/>
                    <a:pt x="718" y="3408"/>
                  </a:cubicBezTo>
                  <a:cubicBezTo>
                    <a:pt x="705" y="3584"/>
                    <a:pt x="693" y="3773"/>
                    <a:pt x="693" y="3961"/>
                  </a:cubicBezTo>
                  <a:cubicBezTo>
                    <a:pt x="693" y="3981"/>
                    <a:pt x="708" y="3990"/>
                    <a:pt x="724" y="3990"/>
                  </a:cubicBezTo>
                  <a:cubicBezTo>
                    <a:pt x="739" y="3990"/>
                    <a:pt x="755" y="3981"/>
                    <a:pt x="755" y="3961"/>
                  </a:cubicBezTo>
                  <a:cubicBezTo>
                    <a:pt x="768" y="3295"/>
                    <a:pt x="843" y="2642"/>
                    <a:pt x="981" y="1988"/>
                  </a:cubicBezTo>
                  <a:cubicBezTo>
                    <a:pt x="981" y="1949"/>
                    <a:pt x="994" y="1924"/>
                    <a:pt x="1006" y="1887"/>
                  </a:cubicBezTo>
                  <a:lnTo>
                    <a:pt x="1019" y="1887"/>
                  </a:lnTo>
                  <a:cubicBezTo>
                    <a:pt x="969" y="2125"/>
                    <a:pt x="931" y="2365"/>
                    <a:pt x="906" y="2616"/>
                  </a:cubicBezTo>
                  <a:cubicBezTo>
                    <a:pt x="906" y="2642"/>
                    <a:pt x="919" y="2654"/>
                    <a:pt x="944" y="2654"/>
                  </a:cubicBezTo>
                  <a:cubicBezTo>
                    <a:pt x="869" y="3182"/>
                    <a:pt x="843" y="3710"/>
                    <a:pt x="843" y="4238"/>
                  </a:cubicBezTo>
                  <a:cubicBezTo>
                    <a:pt x="855" y="4528"/>
                    <a:pt x="869" y="4830"/>
                    <a:pt x="906" y="5118"/>
                  </a:cubicBezTo>
                  <a:cubicBezTo>
                    <a:pt x="906" y="5142"/>
                    <a:pt x="920" y="5152"/>
                    <a:pt x="934" y="5152"/>
                  </a:cubicBezTo>
                  <a:cubicBezTo>
                    <a:pt x="951" y="5152"/>
                    <a:pt x="969" y="5139"/>
                    <a:pt x="969" y="5118"/>
                  </a:cubicBezTo>
                  <a:cubicBezTo>
                    <a:pt x="881" y="4276"/>
                    <a:pt x="894" y="3433"/>
                    <a:pt x="1019" y="2591"/>
                  </a:cubicBezTo>
                  <a:cubicBezTo>
                    <a:pt x="1019" y="2610"/>
                    <a:pt x="1032" y="2619"/>
                    <a:pt x="1046" y="2619"/>
                  </a:cubicBezTo>
                  <a:cubicBezTo>
                    <a:pt x="1060" y="2619"/>
                    <a:pt x="1076" y="2610"/>
                    <a:pt x="1082" y="2591"/>
                  </a:cubicBezTo>
                  <a:cubicBezTo>
                    <a:pt x="1107" y="2365"/>
                    <a:pt x="1132" y="2139"/>
                    <a:pt x="1182" y="1912"/>
                  </a:cubicBezTo>
                  <a:cubicBezTo>
                    <a:pt x="1182" y="1924"/>
                    <a:pt x="1182" y="1937"/>
                    <a:pt x="1196" y="1937"/>
                  </a:cubicBezTo>
                  <a:cubicBezTo>
                    <a:pt x="1196" y="2000"/>
                    <a:pt x="1182" y="2050"/>
                    <a:pt x="1170" y="2113"/>
                  </a:cubicBezTo>
                  <a:cubicBezTo>
                    <a:pt x="1170" y="2113"/>
                    <a:pt x="1170" y="2125"/>
                    <a:pt x="1182" y="2125"/>
                  </a:cubicBezTo>
                  <a:cubicBezTo>
                    <a:pt x="1132" y="2440"/>
                    <a:pt x="1107" y="2742"/>
                    <a:pt x="1082" y="3056"/>
                  </a:cubicBezTo>
                  <a:cubicBezTo>
                    <a:pt x="1070" y="3232"/>
                    <a:pt x="1070" y="3421"/>
                    <a:pt x="1057" y="3597"/>
                  </a:cubicBezTo>
                  <a:cubicBezTo>
                    <a:pt x="1057" y="3621"/>
                    <a:pt x="1070" y="3630"/>
                    <a:pt x="1085" y="3630"/>
                  </a:cubicBezTo>
                  <a:cubicBezTo>
                    <a:pt x="1102" y="3630"/>
                    <a:pt x="1120" y="3617"/>
                    <a:pt x="1120" y="3597"/>
                  </a:cubicBezTo>
                  <a:cubicBezTo>
                    <a:pt x="1132" y="3245"/>
                    <a:pt x="1157" y="2893"/>
                    <a:pt x="1196" y="2541"/>
                  </a:cubicBezTo>
                  <a:cubicBezTo>
                    <a:pt x="1200" y="2546"/>
                    <a:pt x="1210" y="2549"/>
                    <a:pt x="1220" y="2549"/>
                  </a:cubicBezTo>
                  <a:cubicBezTo>
                    <a:pt x="1234" y="2549"/>
                    <a:pt x="1251" y="2543"/>
                    <a:pt x="1258" y="2528"/>
                  </a:cubicBezTo>
                  <a:cubicBezTo>
                    <a:pt x="1283" y="2390"/>
                    <a:pt x="1308" y="2251"/>
                    <a:pt x="1333" y="2100"/>
                  </a:cubicBezTo>
                  <a:lnTo>
                    <a:pt x="1333" y="2100"/>
                  </a:lnTo>
                  <a:cubicBezTo>
                    <a:pt x="1296" y="2390"/>
                    <a:pt x="1271" y="2667"/>
                    <a:pt x="1258" y="2955"/>
                  </a:cubicBezTo>
                  <a:cubicBezTo>
                    <a:pt x="1258" y="2975"/>
                    <a:pt x="1274" y="2984"/>
                    <a:pt x="1291" y="2984"/>
                  </a:cubicBezTo>
                  <a:cubicBezTo>
                    <a:pt x="1308" y="2984"/>
                    <a:pt x="1327" y="2975"/>
                    <a:pt x="1333" y="2955"/>
                  </a:cubicBezTo>
                  <a:cubicBezTo>
                    <a:pt x="1346" y="2591"/>
                    <a:pt x="1384" y="2226"/>
                    <a:pt x="1434" y="1874"/>
                  </a:cubicBezTo>
                  <a:cubicBezTo>
                    <a:pt x="1440" y="1885"/>
                    <a:pt x="1451" y="1892"/>
                    <a:pt x="1461" y="1892"/>
                  </a:cubicBezTo>
                  <a:cubicBezTo>
                    <a:pt x="1473" y="1892"/>
                    <a:pt x="1484" y="1882"/>
                    <a:pt x="1484" y="1862"/>
                  </a:cubicBezTo>
                  <a:cubicBezTo>
                    <a:pt x="1497" y="1761"/>
                    <a:pt x="1522" y="1648"/>
                    <a:pt x="1535" y="1535"/>
                  </a:cubicBezTo>
                  <a:cubicBezTo>
                    <a:pt x="1548" y="1535"/>
                    <a:pt x="1548" y="1522"/>
                    <a:pt x="1548" y="1522"/>
                  </a:cubicBezTo>
                  <a:cubicBezTo>
                    <a:pt x="1573" y="1409"/>
                    <a:pt x="1610" y="1295"/>
                    <a:pt x="1635" y="1195"/>
                  </a:cubicBezTo>
                  <a:lnTo>
                    <a:pt x="1648" y="1195"/>
                  </a:lnTo>
                  <a:cubicBezTo>
                    <a:pt x="1585" y="1472"/>
                    <a:pt x="1548" y="1748"/>
                    <a:pt x="1509" y="2013"/>
                  </a:cubicBezTo>
                  <a:cubicBezTo>
                    <a:pt x="1459" y="2478"/>
                    <a:pt x="1434" y="2943"/>
                    <a:pt x="1409" y="3408"/>
                  </a:cubicBezTo>
                  <a:lnTo>
                    <a:pt x="1409" y="4226"/>
                  </a:lnTo>
                  <a:cubicBezTo>
                    <a:pt x="1409" y="4242"/>
                    <a:pt x="1420" y="4249"/>
                    <a:pt x="1433" y="4249"/>
                  </a:cubicBezTo>
                  <a:cubicBezTo>
                    <a:pt x="1451" y="4249"/>
                    <a:pt x="1472" y="4235"/>
                    <a:pt x="1472" y="4213"/>
                  </a:cubicBezTo>
                  <a:cubicBezTo>
                    <a:pt x="1459" y="3748"/>
                    <a:pt x="1472" y="3282"/>
                    <a:pt x="1509" y="2818"/>
                  </a:cubicBezTo>
                  <a:cubicBezTo>
                    <a:pt x="1535" y="2365"/>
                    <a:pt x="1573" y="1912"/>
                    <a:pt x="1648" y="1472"/>
                  </a:cubicBezTo>
                  <a:cubicBezTo>
                    <a:pt x="1660" y="1409"/>
                    <a:pt x="1673" y="1359"/>
                    <a:pt x="1685" y="1295"/>
                  </a:cubicBezTo>
                  <a:cubicBezTo>
                    <a:pt x="1699" y="1295"/>
                    <a:pt x="1711" y="1295"/>
                    <a:pt x="1724" y="1270"/>
                  </a:cubicBezTo>
                  <a:cubicBezTo>
                    <a:pt x="1732" y="1220"/>
                    <a:pt x="1746" y="1164"/>
                    <a:pt x="1761" y="1110"/>
                  </a:cubicBezTo>
                  <a:lnTo>
                    <a:pt x="1761" y="1110"/>
                  </a:lnTo>
                  <a:cubicBezTo>
                    <a:pt x="1762" y="1114"/>
                    <a:pt x="1765" y="1119"/>
                    <a:pt x="1774" y="1119"/>
                  </a:cubicBezTo>
                  <a:cubicBezTo>
                    <a:pt x="1711" y="1309"/>
                    <a:pt x="1673" y="1485"/>
                    <a:pt x="1635" y="1661"/>
                  </a:cubicBezTo>
                  <a:cubicBezTo>
                    <a:pt x="1628" y="1689"/>
                    <a:pt x="1645" y="1705"/>
                    <a:pt x="1663" y="1705"/>
                  </a:cubicBezTo>
                  <a:cubicBezTo>
                    <a:pt x="1677" y="1705"/>
                    <a:pt x="1693" y="1695"/>
                    <a:pt x="1699" y="1673"/>
                  </a:cubicBezTo>
                  <a:cubicBezTo>
                    <a:pt x="1711" y="1636"/>
                    <a:pt x="1711" y="1597"/>
                    <a:pt x="1724" y="1547"/>
                  </a:cubicBezTo>
                  <a:lnTo>
                    <a:pt x="1724" y="1547"/>
                  </a:lnTo>
                  <a:cubicBezTo>
                    <a:pt x="1685" y="1786"/>
                    <a:pt x="1648" y="2038"/>
                    <a:pt x="1610" y="2276"/>
                  </a:cubicBezTo>
                  <a:cubicBezTo>
                    <a:pt x="1610" y="2299"/>
                    <a:pt x="1631" y="2312"/>
                    <a:pt x="1649" y="2312"/>
                  </a:cubicBezTo>
                  <a:cubicBezTo>
                    <a:pt x="1662" y="2312"/>
                    <a:pt x="1673" y="2305"/>
                    <a:pt x="1673" y="2289"/>
                  </a:cubicBezTo>
                  <a:cubicBezTo>
                    <a:pt x="1724" y="1937"/>
                    <a:pt x="1774" y="1597"/>
                    <a:pt x="1849" y="1245"/>
                  </a:cubicBezTo>
                  <a:cubicBezTo>
                    <a:pt x="1861" y="1258"/>
                    <a:pt x="1861" y="1258"/>
                    <a:pt x="1875" y="1258"/>
                  </a:cubicBezTo>
                  <a:cubicBezTo>
                    <a:pt x="1836" y="1446"/>
                    <a:pt x="1811" y="1636"/>
                    <a:pt x="1799" y="1824"/>
                  </a:cubicBezTo>
                  <a:cubicBezTo>
                    <a:pt x="1799" y="1846"/>
                    <a:pt x="1820" y="1859"/>
                    <a:pt x="1838" y="1859"/>
                  </a:cubicBezTo>
                  <a:cubicBezTo>
                    <a:pt x="1851" y="1859"/>
                    <a:pt x="1861" y="1852"/>
                    <a:pt x="1861" y="1837"/>
                  </a:cubicBezTo>
                  <a:cubicBezTo>
                    <a:pt x="1887" y="1522"/>
                    <a:pt x="1937" y="1208"/>
                    <a:pt x="2012" y="906"/>
                  </a:cubicBezTo>
                  <a:lnTo>
                    <a:pt x="2012" y="918"/>
                  </a:lnTo>
                  <a:lnTo>
                    <a:pt x="2025" y="918"/>
                  </a:lnTo>
                  <a:cubicBezTo>
                    <a:pt x="1975" y="1082"/>
                    <a:pt x="1950" y="1258"/>
                    <a:pt x="1937" y="1421"/>
                  </a:cubicBezTo>
                  <a:cubicBezTo>
                    <a:pt x="1925" y="1446"/>
                    <a:pt x="1950" y="1459"/>
                    <a:pt x="1962" y="1459"/>
                  </a:cubicBezTo>
                  <a:cubicBezTo>
                    <a:pt x="1887" y="1887"/>
                    <a:pt x="1849" y="2302"/>
                    <a:pt x="1824" y="2729"/>
                  </a:cubicBezTo>
                  <a:cubicBezTo>
                    <a:pt x="1811" y="2943"/>
                    <a:pt x="1811" y="3157"/>
                    <a:pt x="1811" y="3383"/>
                  </a:cubicBezTo>
                  <a:cubicBezTo>
                    <a:pt x="1811" y="3401"/>
                    <a:pt x="1825" y="3410"/>
                    <a:pt x="1840" y="3410"/>
                  </a:cubicBezTo>
                  <a:cubicBezTo>
                    <a:pt x="1856" y="3410"/>
                    <a:pt x="1875" y="3398"/>
                    <a:pt x="1875" y="3371"/>
                  </a:cubicBezTo>
                  <a:cubicBezTo>
                    <a:pt x="1875" y="2729"/>
                    <a:pt x="1925" y="2075"/>
                    <a:pt x="2025" y="1446"/>
                  </a:cubicBezTo>
                  <a:cubicBezTo>
                    <a:pt x="2038" y="1446"/>
                    <a:pt x="2051" y="1434"/>
                    <a:pt x="2063" y="1421"/>
                  </a:cubicBezTo>
                  <a:cubicBezTo>
                    <a:pt x="2076" y="1295"/>
                    <a:pt x="2101" y="1183"/>
                    <a:pt x="2126" y="1069"/>
                  </a:cubicBezTo>
                  <a:lnTo>
                    <a:pt x="2138" y="1069"/>
                  </a:lnTo>
                  <a:lnTo>
                    <a:pt x="2063" y="1446"/>
                  </a:lnTo>
                  <a:cubicBezTo>
                    <a:pt x="2063" y="1459"/>
                    <a:pt x="2076" y="1472"/>
                    <a:pt x="2088" y="1485"/>
                  </a:cubicBezTo>
                  <a:cubicBezTo>
                    <a:pt x="2051" y="1673"/>
                    <a:pt x="2025" y="1874"/>
                    <a:pt x="2012" y="2075"/>
                  </a:cubicBezTo>
                  <a:cubicBezTo>
                    <a:pt x="2012" y="2097"/>
                    <a:pt x="2034" y="2111"/>
                    <a:pt x="2052" y="2111"/>
                  </a:cubicBezTo>
                  <a:cubicBezTo>
                    <a:pt x="2065" y="2111"/>
                    <a:pt x="2076" y="2104"/>
                    <a:pt x="2076" y="2088"/>
                  </a:cubicBezTo>
                  <a:cubicBezTo>
                    <a:pt x="2088" y="1837"/>
                    <a:pt x="2126" y="1597"/>
                    <a:pt x="2176" y="1359"/>
                  </a:cubicBezTo>
                  <a:lnTo>
                    <a:pt x="2176" y="1359"/>
                  </a:lnTo>
                  <a:cubicBezTo>
                    <a:pt x="2113" y="1748"/>
                    <a:pt x="2076" y="2139"/>
                    <a:pt x="2051" y="2528"/>
                  </a:cubicBezTo>
                  <a:cubicBezTo>
                    <a:pt x="2051" y="2546"/>
                    <a:pt x="2064" y="2555"/>
                    <a:pt x="2079" y="2555"/>
                  </a:cubicBezTo>
                  <a:cubicBezTo>
                    <a:pt x="2095" y="2555"/>
                    <a:pt x="2113" y="2543"/>
                    <a:pt x="2113" y="2516"/>
                  </a:cubicBezTo>
                  <a:cubicBezTo>
                    <a:pt x="2138" y="1988"/>
                    <a:pt x="2214" y="1459"/>
                    <a:pt x="2314" y="931"/>
                  </a:cubicBezTo>
                  <a:cubicBezTo>
                    <a:pt x="2339" y="931"/>
                    <a:pt x="2352" y="931"/>
                    <a:pt x="2365" y="906"/>
                  </a:cubicBezTo>
                  <a:cubicBezTo>
                    <a:pt x="2378" y="868"/>
                    <a:pt x="2390" y="818"/>
                    <a:pt x="2403" y="780"/>
                  </a:cubicBezTo>
                  <a:lnTo>
                    <a:pt x="2403" y="780"/>
                  </a:lnTo>
                  <a:cubicBezTo>
                    <a:pt x="2327" y="1044"/>
                    <a:pt x="2264" y="1321"/>
                    <a:pt x="2227" y="1597"/>
                  </a:cubicBezTo>
                  <a:cubicBezTo>
                    <a:pt x="2219" y="1620"/>
                    <a:pt x="2241" y="1633"/>
                    <a:pt x="2261" y="1633"/>
                  </a:cubicBezTo>
                  <a:cubicBezTo>
                    <a:pt x="2276" y="1633"/>
                    <a:pt x="2289" y="1626"/>
                    <a:pt x="2289" y="1610"/>
                  </a:cubicBezTo>
                  <a:cubicBezTo>
                    <a:pt x="2327" y="1334"/>
                    <a:pt x="2390" y="1057"/>
                    <a:pt x="2465" y="780"/>
                  </a:cubicBezTo>
                  <a:lnTo>
                    <a:pt x="2465" y="780"/>
                  </a:lnTo>
                  <a:cubicBezTo>
                    <a:pt x="2277" y="1812"/>
                    <a:pt x="2176" y="2855"/>
                    <a:pt x="2151" y="3899"/>
                  </a:cubicBezTo>
                  <a:cubicBezTo>
                    <a:pt x="2151" y="4238"/>
                    <a:pt x="2151" y="4578"/>
                    <a:pt x="2163" y="4930"/>
                  </a:cubicBezTo>
                  <a:cubicBezTo>
                    <a:pt x="2163" y="4946"/>
                    <a:pt x="2177" y="4953"/>
                    <a:pt x="2191" y="4953"/>
                  </a:cubicBezTo>
                  <a:cubicBezTo>
                    <a:pt x="2211" y="4953"/>
                    <a:pt x="2234" y="4939"/>
                    <a:pt x="2227" y="4917"/>
                  </a:cubicBezTo>
                  <a:cubicBezTo>
                    <a:pt x="2188" y="3760"/>
                    <a:pt x="2252" y="2591"/>
                    <a:pt x="2428" y="1446"/>
                  </a:cubicBezTo>
                  <a:cubicBezTo>
                    <a:pt x="2431" y="1450"/>
                    <a:pt x="2436" y="1452"/>
                    <a:pt x="2442" y="1452"/>
                  </a:cubicBezTo>
                  <a:cubicBezTo>
                    <a:pt x="2455" y="1452"/>
                    <a:pt x="2472" y="1443"/>
                    <a:pt x="2477" y="1429"/>
                  </a:cubicBezTo>
                  <a:lnTo>
                    <a:pt x="2477" y="1429"/>
                  </a:lnTo>
                  <a:cubicBezTo>
                    <a:pt x="2463" y="1501"/>
                    <a:pt x="2451" y="1574"/>
                    <a:pt x="2440" y="1648"/>
                  </a:cubicBezTo>
                  <a:cubicBezTo>
                    <a:pt x="2433" y="1670"/>
                    <a:pt x="2455" y="1683"/>
                    <a:pt x="2476" y="1683"/>
                  </a:cubicBezTo>
                  <a:cubicBezTo>
                    <a:pt x="2490" y="1683"/>
                    <a:pt x="2503" y="1676"/>
                    <a:pt x="2503" y="1661"/>
                  </a:cubicBezTo>
                  <a:cubicBezTo>
                    <a:pt x="2554" y="1371"/>
                    <a:pt x="2616" y="1082"/>
                    <a:pt x="2679" y="792"/>
                  </a:cubicBezTo>
                  <a:cubicBezTo>
                    <a:pt x="2691" y="792"/>
                    <a:pt x="2705" y="780"/>
                    <a:pt x="2717" y="767"/>
                  </a:cubicBezTo>
                  <a:cubicBezTo>
                    <a:pt x="2730" y="717"/>
                    <a:pt x="2730" y="680"/>
                    <a:pt x="2742" y="630"/>
                  </a:cubicBezTo>
                  <a:cubicBezTo>
                    <a:pt x="2742" y="642"/>
                    <a:pt x="2755" y="642"/>
                    <a:pt x="2755" y="655"/>
                  </a:cubicBezTo>
                  <a:cubicBezTo>
                    <a:pt x="2730" y="730"/>
                    <a:pt x="2705" y="806"/>
                    <a:pt x="2691" y="881"/>
                  </a:cubicBezTo>
                  <a:cubicBezTo>
                    <a:pt x="2679" y="906"/>
                    <a:pt x="2705" y="918"/>
                    <a:pt x="2717" y="918"/>
                  </a:cubicBezTo>
                  <a:cubicBezTo>
                    <a:pt x="2705" y="969"/>
                    <a:pt x="2691" y="1019"/>
                    <a:pt x="2679" y="1082"/>
                  </a:cubicBezTo>
                  <a:cubicBezTo>
                    <a:pt x="2672" y="1104"/>
                    <a:pt x="2690" y="1117"/>
                    <a:pt x="2709" y="1117"/>
                  </a:cubicBezTo>
                  <a:cubicBezTo>
                    <a:pt x="2723" y="1117"/>
                    <a:pt x="2737" y="1110"/>
                    <a:pt x="2742" y="1094"/>
                  </a:cubicBezTo>
                  <a:cubicBezTo>
                    <a:pt x="2767" y="1019"/>
                    <a:pt x="2780" y="943"/>
                    <a:pt x="2805" y="868"/>
                  </a:cubicBezTo>
                  <a:lnTo>
                    <a:pt x="2805" y="856"/>
                  </a:lnTo>
                  <a:lnTo>
                    <a:pt x="2918" y="516"/>
                  </a:lnTo>
                  <a:lnTo>
                    <a:pt x="2931" y="516"/>
                  </a:lnTo>
                  <a:cubicBezTo>
                    <a:pt x="2893" y="630"/>
                    <a:pt x="2855" y="742"/>
                    <a:pt x="2830" y="856"/>
                  </a:cubicBezTo>
                  <a:cubicBezTo>
                    <a:pt x="2830" y="881"/>
                    <a:pt x="2842" y="893"/>
                    <a:pt x="2855" y="893"/>
                  </a:cubicBezTo>
                  <a:cubicBezTo>
                    <a:pt x="2742" y="1309"/>
                    <a:pt x="2629" y="1723"/>
                    <a:pt x="2541" y="2151"/>
                  </a:cubicBezTo>
                  <a:cubicBezTo>
                    <a:pt x="2534" y="2173"/>
                    <a:pt x="2552" y="2186"/>
                    <a:pt x="2571" y="2186"/>
                  </a:cubicBezTo>
                  <a:cubicBezTo>
                    <a:pt x="2584" y="2186"/>
                    <a:pt x="2598" y="2179"/>
                    <a:pt x="2604" y="2164"/>
                  </a:cubicBezTo>
                  <a:cubicBezTo>
                    <a:pt x="2717" y="1673"/>
                    <a:pt x="2842" y="1195"/>
                    <a:pt x="2981" y="717"/>
                  </a:cubicBezTo>
                  <a:cubicBezTo>
                    <a:pt x="2986" y="723"/>
                    <a:pt x="2996" y="726"/>
                    <a:pt x="3005" y="726"/>
                  </a:cubicBezTo>
                  <a:cubicBezTo>
                    <a:pt x="3019" y="726"/>
                    <a:pt x="3031" y="720"/>
                    <a:pt x="3031" y="705"/>
                  </a:cubicBezTo>
                  <a:lnTo>
                    <a:pt x="3069" y="554"/>
                  </a:lnTo>
                  <a:lnTo>
                    <a:pt x="3069" y="541"/>
                  </a:lnTo>
                  <a:cubicBezTo>
                    <a:pt x="3077" y="517"/>
                    <a:pt x="3090" y="489"/>
                    <a:pt x="3102" y="461"/>
                  </a:cubicBezTo>
                  <a:lnTo>
                    <a:pt x="3102" y="461"/>
                  </a:lnTo>
                  <a:cubicBezTo>
                    <a:pt x="3083" y="513"/>
                    <a:pt x="3066" y="569"/>
                    <a:pt x="3057" y="616"/>
                  </a:cubicBezTo>
                  <a:cubicBezTo>
                    <a:pt x="3044" y="642"/>
                    <a:pt x="3057" y="655"/>
                    <a:pt x="3082" y="655"/>
                  </a:cubicBezTo>
                  <a:cubicBezTo>
                    <a:pt x="3069" y="667"/>
                    <a:pt x="3069" y="680"/>
                    <a:pt x="3069" y="680"/>
                  </a:cubicBezTo>
                  <a:cubicBezTo>
                    <a:pt x="2981" y="918"/>
                    <a:pt x="2906" y="1170"/>
                    <a:pt x="2842" y="1421"/>
                  </a:cubicBezTo>
                  <a:cubicBezTo>
                    <a:pt x="2835" y="1443"/>
                    <a:pt x="2853" y="1457"/>
                    <a:pt x="2872" y="1457"/>
                  </a:cubicBezTo>
                  <a:cubicBezTo>
                    <a:pt x="2886" y="1457"/>
                    <a:pt x="2900" y="1450"/>
                    <a:pt x="2906" y="1434"/>
                  </a:cubicBezTo>
                  <a:cubicBezTo>
                    <a:pt x="2956" y="1233"/>
                    <a:pt x="3006" y="1044"/>
                    <a:pt x="3069" y="856"/>
                  </a:cubicBezTo>
                  <a:cubicBezTo>
                    <a:pt x="3075" y="874"/>
                    <a:pt x="3091" y="884"/>
                    <a:pt x="3105" y="884"/>
                  </a:cubicBezTo>
                  <a:cubicBezTo>
                    <a:pt x="3120" y="884"/>
                    <a:pt x="3132" y="874"/>
                    <a:pt x="3132" y="856"/>
                  </a:cubicBezTo>
                  <a:lnTo>
                    <a:pt x="3169" y="705"/>
                  </a:lnTo>
                  <a:cubicBezTo>
                    <a:pt x="3175" y="710"/>
                    <a:pt x="3182" y="713"/>
                    <a:pt x="3190" y="713"/>
                  </a:cubicBezTo>
                  <a:cubicBezTo>
                    <a:pt x="3201" y="713"/>
                    <a:pt x="3212" y="707"/>
                    <a:pt x="3220" y="692"/>
                  </a:cubicBezTo>
                  <a:cubicBezTo>
                    <a:pt x="3220" y="667"/>
                    <a:pt x="3233" y="655"/>
                    <a:pt x="3245" y="630"/>
                  </a:cubicBezTo>
                  <a:lnTo>
                    <a:pt x="3245" y="630"/>
                  </a:lnTo>
                  <a:cubicBezTo>
                    <a:pt x="2981" y="1346"/>
                    <a:pt x="2792" y="2100"/>
                    <a:pt x="2679" y="2855"/>
                  </a:cubicBezTo>
                  <a:cubicBezTo>
                    <a:pt x="2641" y="3131"/>
                    <a:pt x="2616" y="3408"/>
                    <a:pt x="2591" y="3673"/>
                  </a:cubicBezTo>
                  <a:cubicBezTo>
                    <a:pt x="2591" y="3701"/>
                    <a:pt x="2611" y="3717"/>
                    <a:pt x="2628" y="3717"/>
                  </a:cubicBezTo>
                  <a:cubicBezTo>
                    <a:pt x="2642" y="3717"/>
                    <a:pt x="2654" y="3707"/>
                    <a:pt x="2654" y="3685"/>
                  </a:cubicBezTo>
                  <a:cubicBezTo>
                    <a:pt x="2717" y="2905"/>
                    <a:pt x="2855" y="2113"/>
                    <a:pt x="3082" y="1359"/>
                  </a:cubicBezTo>
                  <a:cubicBezTo>
                    <a:pt x="3094" y="1359"/>
                    <a:pt x="3107" y="1359"/>
                    <a:pt x="3119" y="1334"/>
                  </a:cubicBezTo>
                  <a:cubicBezTo>
                    <a:pt x="3194" y="1057"/>
                    <a:pt x="3283" y="780"/>
                    <a:pt x="3396" y="516"/>
                  </a:cubicBezTo>
                  <a:lnTo>
                    <a:pt x="3396" y="516"/>
                  </a:lnTo>
                  <a:cubicBezTo>
                    <a:pt x="3371" y="579"/>
                    <a:pt x="3358" y="642"/>
                    <a:pt x="3333" y="705"/>
                  </a:cubicBezTo>
                  <a:cubicBezTo>
                    <a:pt x="3270" y="943"/>
                    <a:pt x="3194" y="1170"/>
                    <a:pt x="3132" y="1396"/>
                  </a:cubicBezTo>
                  <a:cubicBezTo>
                    <a:pt x="3124" y="1418"/>
                    <a:pt x="3143" y="1432"/>
                    <a:pt x="3162" y="1432"/>
                  </a:cubicBezTo>
                  <a:cubicBezTo>
                    <a:pt x="3175" y="1432"/>
                    <a:pt x="3189" y="1425"/>
                    <a:pt x="3194" y="1409"/>
                  </a:cubicBezTo>
                  <a:cubicBezTo>
                    <a:pt x="3258" y="1220"/>
                    <a:pt x="3308" y="1019"/>
                    <a:pt x="3371" y="831"/>
                  </a:cubicBezTo>
                  <a:cubicBezTo>
                    <a:pt x="3374" y="834"/>
                    <a:pt x="3377" y="835"/>
                    <a:pt x="3381" y="835"/>
                  </a:cubicBezTo>
                  <a:cubicBezTo>
                    <a:pt x="3390" y="835"/>
                    <a:pt x="3399" y="824"/>
                    <a:pt x="3409" y="806"/>
                  </a:cubicBezTo>
                  <a:cubicBezTo>
                    <a:pt x="3434" y="730"/>
                    <a:pt x="3459" y="667"/>
                    <a:pt x="3471" y="591"/>
                  </a:cubicBezTo>
                  <a:cubicBezTo>
                    <a:pt x="3484" y="591"/>
                    <a:pt x="3496" y="579"/>
                    <a:pt x="3496" y="566"/>
                  </a:cubicBezTo>
                  <a:cubicBezTo>
                    <a:pt x="3498" y="566"/>
                    <a:pt x="3500" y="566"/>
                    <a:pt x="3501" y="565"/>
                  </a:cubicBezTo>
                  <a:lnTo>
                    <a:pt x="3501" y="565"/>
                  </a:lnTo>
                  <a:cubicBezTo>
                    <a:pt x="3328" y="1074"/>
                    <a:pt x="3167" y="1594"/>
                    <a:pt x="3031" y="2113"/>
                  </a:cubicBezTo>
                  <a:cubicBezTo>
                    <a:pt x="3024" y="2135"/>
                    <a:pt x="3042" y="2148"/>
                    <a:pt x="3061" y="2148"/>
                  </a:cubicBezTo>
                  <a:cubicBezTo>
                    <a:pt x="3075" y="2148"/>
                    <a:pt x="3089" y="2141"/>
                    <a:pt x="3094" y="2125"/>
                  </a:cubicBezTo>
                  <a:cubicBezTo>
                    <a:pt x="3220" y="1636"/>
                    <a:pt x="3371" y="1158"/>
                    <a:pt x="3534" y="680"/>
                  </a:cubicBezTo>
                  <a:cubicBezTo>
                    <a:pt x="3547" y="680"/>
                    <a:pt x="3547" y="680"/>
                    <a:pt x="3547" y="667"/>
                  </a:cubicBezTo>
                  <a:cubicBezTo>
                    <a:pt x="3610" y="541"/>
                    <a:pt x="3672" y="415"/>
                    <a:pt x="3723" y="289"/>
                  </a:cubicBezTo>
                  <a:close/>
                  <a:moveTo>
                    <a:pt x="4541" y="10312"/>
                  </a:moveTo>
                  <a:lnTo>
                    <a:pt x="4603" y="10375"/>
                  </a:lnTo>
                  <a:cubicBezTo>
                    <a:pt x="4578" y="10363"/>
                    <a:pt x="4553" y="10350"/>
                    <a:pt x="4541" y="10338"/>
                  </a:cubicBezTo>
                  <a:cubicBezTo>
                    <a:pt x="4541" y="10324"/>
                    <a:pt x="4527" y="10324"/>
                    <a:pt x="4527" y="10324"/>
                  </a:cubicBezTo>
                  <a:lnTo>
                    <a:pt x="4541" y="10324"/>
                  </a:lnTo>
                  <a:lnTo>
                    <a:pt x="4541" y="10312"/>
                  </a:lnTo>
                  <a:close/>
                  <a:moveTo>
                    <a:pt x="3429" y="10210"/>
                  </a:moveTo>
                  <a:cubicBezTo>
                    <a:pt x="3489" y="10257"/>
                    <a:pt x="3549" y="10303"/>
                    <a:pt x="3610" y="10350"/>
                  </a:cubicBezTo>
                  <a:cubicBezTo>
                    <a:pt x="3610" y="10363"/>
                    <a:pt x="3622" y="10375"/>
                    <a:pt x="3635" y="10388"/>
                  </a:cubicBezTo>
                  <a:cubicBezTo>
                    <a:pt x="3567" y="10326"/>
                    <a:pt x="3499" y="10267"/>
                    <a:pt x="3429" y="10210"/>
                  </a:cubicBezTo>
                  <a:close/>
                  <a:moveTo>
                    <a:pt x="3069" y="10350"/>
                  </a:moveTo>
                  <a:cubicBezTo>
                    <a:pt x="3082" y="10363"/>
                    <a:pt x="3107" y="10388"/>
                    <a:pt x="3132" y="10400"/>
                  </a:cubicBezTo>
                  <a:cubicBezTo>
                    <a:pt x="3107" y="10400"/>
                    <a:pt x="3082" y="10388"/>
                    <a:pt x="3069" y="10388"/>
                  </a:cubicBezTo>
                  <a:cubicBezTo>
                    <a:pt x="3069" y="10375"/>
                    <a:pt x="3057" y="10363"/>
                    <a:pt x="3057" y="10363"/>
                  </a:cubicBezTo>
                  <a:lnTo>
                    <a:pt x="3069" y="10350"/>
                  </a:lnTo>
                  <a:close/>
                  <a:moveTo>
                    <a:pt x="4364" y="10363"/>
                  </a:moveTo>
                  <a:cubicBezTo>
                    <a:pt x="4377" y="10375"/>
                    <a:pt x="4402" y="10388"/>
                    <a:pt x="4415" y="10388"/>
                  </a:cubicBezTo>
                  <a:cubicBezTo>
                    <a:pt x="4415" y="10400"/>
                    <a:pt x="4402" y="10400"/>
                    <a:pt x="4402" y="10400"/>
                  </a:cubicBezTo>
                  <a:lnTo>
                    <a:pt x="4377" y="10400"/>
                  </a:lnTo>
                  <a:cubicBezTo>
                    <a:pt x="4377" y="10388"/>
                    <a:pt x="4364" y="10388"/>
                    <a:pt x="4364" y="10388"/>
                  </a:cubicBezTo>
                  <a:lnTo>
                    <a:pt x="4364" y="10363"/>
                  </a:lnTo>
                  <a:close/>
                  <a:moveTo>
                    <a:pt x="4264" y="10413"/>
                  </a:moveTo>
                  <a:lnTo>
                    <a:pt x="4289" y="10438"/>
                  </a:lnTo>
                  <a:lnTo>
                    <a:pt x="4239" y="10438"/>
                  </a:lnTo>
                  <a:cubicBezTo>
                    <a:pt x="4251" y="10438"/>
                    <a:pt x="4251" y="10425"/>
                    <a:pt x="4239" y="10413"/>
                  </a:cubicBezTo>
                  <a:lnTo>
                    <a:pt x="4239" y="10413"/>
                  </a:lnTo>
                  <a:cubicBezTo>
                    <a:pt x="4243" y="10417"/>
                    <a:pt x="4247" y="10418"/>
                    <a:pt x="4251" y="10418"/>
                  </a:cubicBezTo>
                  <a:cubicBezTo>
                    <a:pt x="4258" y="10418"/>
                    <a:pt x="4264" y="10413"/>
                    <a:pt x="4264" y="10413"/>
                  </a:cubicBezTo>
                  <a:close/>
                  <a:moveTo>
                    <a:pt x="4114" y="10414"/>
                  </a:moveTo>
                  <a:cubicBezTo>
                    <a:pt x="4125" y="10425"/>
                    <a:pt x="4125" y="10425"/>
                    <a:pt x="4138" y="10425"/>
                  </a:cubicBezTo>
                  <a:lnTo>
                    <a:pt x="4150" y="10425"/>
                  </a:lnTo>
                  <a:cubicBezTo>
                    <a:pt x="4163" y="10438"/>
                    <a:pt x="4175" y="10438"/>
                    <a:pt x="4188" y="10450"/>
                  </a:cubicBezTo>
                  <a:lnTo>
                    <a:pt x="4150" y="10450"/>
                  </a:lnTo>
                  <a:lnTo>
                    <a:pt x="4150" y="10438"/>
                  </a:lnTo>
                  <a:cubicBezTo>
                    <a:pt x="4138" y="10438"/>
                    <a:pt x="4126" y="10426"/>
                    <a:pt x="4114" y="10414"/>
                  </a:cubicBezTo>
                  <a:close/>
                  <a:moveTo>
                    <a:pt x="3434" y="10413"/>
                  </a:moveTo>
                  <a:cubicBezTo>
                    <a:pt x="3446" y="10425"/>
                    <a:pt x="3471" y="10450"/>
                    <a:pt x="3496" y="10463"/>
                  </a:cubicBezTo>
                  <a:lnTo>
                    <a:pt x="3434" y="10463"/>
                  </a:lnTo>
                  <a:cubicBezTo>
                    <a:pt x="3434" y="10450"/>
                    <a:pt x="3434" y="10438"/>
                    <a:pt x="3421" y="10438"/>
                  </a:cubicBezTo>
                  <a:cubicBezTo>
                    <a:pt x="3421" y="10425"/>
                    <a:pt x="3434" y="10413"/>
                    <a:pt x="3434" y="10413"/>
                  </a:cubicBezTo>
                  <a:close/>
                  <a:moveTo>
                    <a:pt x="3761" y="10425"/>
                  </a:moveTo>
                  <a:cubicBezTo>
                    <a:pt x="3773" y="10438"/>
                    <a:pt x="3798" y="10463"/>
                    <a:pt x="3823" y="10475"/>
                  </a:cubicBezTo>
                  <a:lnTo>
                    <a:pt x="3786" y="10475"/>
                  </a:lnTo>
                  <a:lnTo>
                    <a:pt x="3786" y="10463"/>
                  </a:lnTo>
                  <a:cubicBezTo>
                    <a:pt x="3773" y="10450"/>
                    <a:pt x="3761" y="10438"/>
                    <a:pt x="3761" y="10425"/>
                  </a:cubicBezTo>
                  <a:close/>
                  <a:moveTo>
                    <a:pt x="3899" y="10463"/>
                  </a:moveTo>
                  <a:lnTo>
                    <a:pt x="3899" y="10463"/>
                  </a:lnTo>
                  <a:cubicBezTo>
                    <a:pt x="3899" y="10463"/>
                    <a:pt x="3912" y="10463"/>
                    <a:pt x="3924" y="10475"/>
                  </a:cubicBezTo>
                  <a:lnTo>
                    <a:pt x="3912" y="10475"/>
                  </a:lnTo>
                  <a:cubicBezTo>
                    <a:pt x="3912" y="10463"/>
                    <a:pt x="3899" y="10463"/>
                    <a:pt x="3899" y="10463"/>
                  </a:cubicBezTo>
                  <a:close/>
                  <a:moveTo>
                    <a:pt x="3560" y="1"/>
                  </a:moveTo>
                  <a:cubicBezTo>
                    <a:pt x="3547" y="1"/>
                    <a:pt x="3534" y="13"/>
                    <a:pt x="3534" y="13"/>
                  </a:cubicBezTo>
                  <a:cubicBezTo>
                    <a:pt x="3496" y="26"/>
                    <a:pt x="3459" y="26"/>
                    <a:pt x="3421" y="26"/>
                  </a:cubicBezTo>
                  <a:cubicBezTo>
                    <a:pt x="3415" y="19"/>
                    <a:pt x="3408" y="16"/>
                    <a:pt x="3402" y="16"/>
                  </a:cubicBezTo>
                  <a:cubicBezTo>
                    <a:pt x="3396" y="16"/>
                    <a:pt x="3390" y="19"/>
                    <a:pt x="3384" y="26"/>
                  </a:cubicBezTo>
                  <a:cubicBezTo>
                    <a:pt x="3371" y="26"/>
                    <a:pt x="3371" y="26"/>
                    <a:pt x="3358" y="38"/>
                  </a:cubicBezTo>
                  <a:cubicBezTo>
                    <a:pt x="3107" y="76"/>
                    <a:pt x="2868" y="152"/>
                    <a:pt x="2629" y="239"/>
                  </a:cubicBezTo>
                  <a:cubicBezTo>
                    <a:pt x="2616" y="239"/>
                    <a:pt x="2604" y="239"/>
                    <a:pt x="2604" y="252"/>
                  </a:cubicBezTo>
                  <a:cubicBezTo>
                    <a:pt x="2579" y="264"/>
                    <a:pt x="2554" y="277"/>
                    <a:pt x="2515" y="289"/>
                  </a:cubicBezTo>
                  <a:lnTo>
                    <a:pt x="2515" y="277"/>
                  </a:lnTo>
                  <a:cubicBezTo>
                    <a:pt x="2503" y="277"/>
                    <a:pt x="2478" y="277"/>
                    <a:pt x="2465" y="289"/>
                  </a:cubicBezTo>
                  <a:lnTo>
                    <a:pt x="2465" y="315"/>
                  </a:lnTo>
                  <a:cubicBezTo>
                    <a:pt x="2415" y="328"/>
                    <a:pt x="2365" y="353"/>
                    <a:pt x="2314" y="378"/>
                  </a:cubicBezTo>
                  <a:cubicBezTo>
                    <a:pt x="2309" y="373"/>
                    <a:pt x="2302" y="369"/>
                    <a:pt x="2294" y="369"/>
                  </a:cubicBezTo>
                  <a:cubicBezTo>
                    <a:pt x="2283" y="369"/>
                    <a:pt x="2271" y="375"/>
                    <a:pt x="2264" y="390"/>
                  </a:cubicBezTo>
                  <a:lnTo>
                    <a:pt x="2264" y="403"/>
                  </a:lnTo>
                  <a:cubicBezTo>
                    <a:pt x="2214" y="428"/>
                    <a:pt x="2151" y="466"/>
                    <a:pt x="2101" y="504"/>
                  </a:cubicBezTo>
                  <a:cubicBezTo>
                    <a:pt x="2090" y="498"/>
                    <a:pt x="2082" y="495"/>
                    <a:pt x="2075" y="495"/>
                  </a:cubicBezTo>
                  <a:cubicBezTo>
                    <a:pt x="2065" y="495"/>
                    <a:pt x="2058" y="501"/>
                    <a:pt x="2051" y="516"/>
                  </a:cubicBezTo>
                  <a:lnTo>
                    <a:pt x="2051" y="529"/>
                  </a:lnTo>
                  <a:cubicBezTo>
                    <a:pt x="1987" y="566"/>
                    <a:pt x="1912" y="604"/>
                    <a:pt x="1849" y="655"/>
                  </a:cubicBezTo>
                  <a:cubicBezTo>
                    <a:pt x="1836" y="655"/>
                    <a:pt x="1811" y="655"/>
                    <a:pt x="1811" y="667"/>
                  </a:cubicBezTo>
                  <a:lnTo>
                    <a:pt x="1811" y="680"/>
                  </a:lnTo>
                  <a:cubicBezTo>
                    <a:pt x="1774" y="717"/>
                    <a:pt x="1736" y="742"/>
                    <a:pt x="1699" y="767"/>
                  </a:cubicBezTo>
                  <a:cubicBezTo>
                    <a:pt x="1548" y="881"/>
                    <a:pt x="1409" y="1007"/>
                    <a:pt x="1283" y="1145"/>
                  </a:cubicBezTo>
                  <a:cubicBezTo>
                    <a:pt x="1271" y="1145"/>
                    <a:pt x="1258" y="1145"/>
                    <a:pt x="1246" y="1170"/>
                  </a:cubicBezTo>
                  <a:lnTo>
                    <a:pt x="1246" y="1195"/>
                  </a:lnTo>
                  <a:cubicBezTo>
                    <a:pt x="1182" y="1258"/>
                    <a:pt x="1120" y="1334"/>
                    <a:pt x="1057" y="1409"/>
                  </a:cubicBezTo>
                  <a:cubicBezTo>
                    <a:pt x="1045" y="1421"/>
                    <a:pt x="1045" y="1421"/>
                    <a:pt x="1045" y="1434"/>
                  </a:cubicBezTo>
                  <a:cubicBezTo>
                    <a:pt x="818" y="1723"/>
                    <a:pt x="642" y="2038"/>
                    <a:pt x="503" y="2377"/>
                  </a:cubicBezTo>
                  <a:cubicBezTo>
                    <a:pt x="503" y="2377"/>
                    <a:pt x="491" y="2377"/>
                    <a:pt x="491" y="2390"/>
                  </a:cubicBezTo>
                  <a:cubicBezTo>
                    <a:pt x="491" y="2415"/>
                    <a:pt x="478" y="2427"/>
                    <a:pt x="478" y="2452"/>
                  </a:cubicBezTo>
                  <a:cubicBezTo>
                    <a:pt x="416" y="2603"/>
                    <a:pt x="366" y="2767"/>
                    <a:pt x="315" y="2918"/>
                  </a:cubicBezTo>
                  <a:cubicBezTo>
                    <a:pt x="202" y="3346"/>
                    <a:pt x="126" y="3798"/>
                    <a:pt x="76" y="4238"/>
                  </a:cubicBezTo>
                  <a:cubicBezTo>
                    <a:pt x="13" y="4679"/>
                    <a:pt x="0" y="5118"/>
                    <a:pt x="13" y="5571"/>
                  </a:cubicBezTo>
                  <a:cubicBezTo>
                    <a:pt x="51" y="6339"/>
                    <a:pt x="189" y="7105"/>
                    <a:pt x="478" y="7823"/>
                  </a:cubicBezTo>
                  <a:cubicBezTo>
                    <a:pt x="718" y="8451"/>
                    <a:pt x="1070" y="9042"/>
                    <a:pt x="1548" y="9533"/>
                  </a:cubicBezTo>
                  <a:cubicBezTo>
                    <a:pt x="1685" y="9671"/>
                    <a:pt x="1836" y="9809"/>
                    <a:pt x="2000" y="9935"/>
                  </a:cubicBezTo>
                  <a:cubicBezTo>
                    <a:pt x="2038" y="9960"/>
                    <a:pt x="2063" y="9985"/>
                    <a:pt x="2101" y="10023"/>
                  </a:cubicBezTo>
                  <a:lnTo>
                    <a:pt x="2126" y="10023"/>
                  </a:lnTo>
                  <a:cubicBezTo>
                    <a:pt x="2214" y="10073"/>
                    <a:pt x="2302" y="10136"/>
                    <a:pt x="2390" y="10187"/>
                  </a:cubicBezTo>
                  <a:cubicBezTo>
                    <a:pt x="2403" y="10187"/>
                    <a:pt x="2415" y="10199"/>
                    <a:pt x="2428" y="10212"/>
                  </a:cubicBezTo>
                  <a:cubicBezTo>
                    <a:pt x="2428" y="10218"/>
                    <a:pt x="2431" y="10221"/>
                    <a:pt x="2436" y="10221"/>
                  </a:cubicBezTo>
                  <a:cubicBezTo>
                    <a:pt x="2440" y="10221"/>
                    <a:pt x="2446" y="10218"/>
                    <a:pt x="2453" y="10212"/>
                  </a:cubicBezTo>
                  <a:cubicBezTo>
                    <a:pt x="2691" y="10338"/>
                    <a:pt x="2943" y="10438"/>
                    <a:pt x="3220" y="10488"/>
                  </a:cubicBezTo>
                  <a:cubicBezTo>
                    <a:pt x="3384" y="10527"/>
                    <a:pt x="3555" y="10543"/>
                    <a:pt x="3728" y="10543"/>
                  </a:cubicBezTo>
                  <a:cubicBezTo>
                    <a:pt x="3781" y="10543"/>
                    <a:pt x="3834" y="10542"/>
                    <a:pt x="3887" y="10539"/>
                  </a:cubicBezTo>
                  <a:lnTo>
                    <a:pt x="3912" y="10564"/>
                  </a:lnTo>
                  <a:cubicBezTo>
                    <a:pt x="3915" y="10567"/>
                    <a:pt x="3919" y="10569"/>
                    <a:pt x="3924" y="10569"/>
                  </a:cubicBezTo>
                  <a:cubicBezTo>
                    <a:pt x="3936" y="10569"/>
                    <a:pt x="3952" y="10557"/>
                    <a:pt x="3962" y="10539"/>
                  </a:cubicBezTo>
                  <a:cubicBezTo>
                    <a:pt x="4175" y="10526"/>
                    <a:pt x="4390" y="10488"/>
                    <a:pt x="4591" y="10438"/>
                  </a:cubicBezTo>
                  <a:cubicBezTo>
                    <a:pt x="4603" y="10450"/>
                    <a:pt x="4616" y="10450"/>
                    <a:pt x="4616" y="10450"/>
                  </a:cubicBezTo>
                  <a:cubicBezTo>
                    <a:pt x="4623" y="10454"/>
                    <a:pt x="4630" y="10456"/>
                    <a:pt x="4635" y="10456"/>
                  </a:cubicBezTo>
                  <a:cubicBezTo>
                    <a:pt x="4648" y="10456"/>
                    <a:pt x="4657" y="10447"/>
                    <a:pt x="4666" y="10438"/>
                  </a:cubicBezTo>
                  <a:lnTo>
                    <a:pt x="4666" y="10425"/>
                  </a:lnTo>
                  <a:lnTo>
                    <a:pt x="5005" y="10312"/>
                  </a:lnTo>
                  <a:lnTo>
                    <a:pt x="5018" y="10312"/>
                  </a:lnTo>
                  <a:cubicBezTo>
                    <a:pt x="5144" y="10262"/>
                    <a:pt x="5257" y="10212"/>
                    <a:pt x="5370" y="10148"/>
                  </a:cubicBezTo>
                  <a:cubicBezTo>
                    <a:pt x="5370" y="10162"/>
                    <a:pt x="5370" y="10162"/>
                    <a:pt x="5383" y="10162"/>
                  </a:cubicBezTo>
                  <a:cubicBezTo>
                    <a:pt x="5388" y="10167"/>
                    <a:pt x="5395" y="10170"/>
                    <a:pt x="5401" y="10170"/>
                  </a:cubicBezTo>
                  <a:cubicBezTo>
                    <a:pt x="5423" y="10170"/>
                    <a:pt x="5443" y="10143"/>
                    <a:pt x="5433" y="10123"/>
                  </a:cubicBezTo>
                  <a:cubicBezTo>
                    <a:pt x="5458" y="10098"/>
                    <a:pt x="5483" y="10086"/>
                    <a:pt x="5521" y="10073"/>
                  </a:cubicBezTo>
                  <a:cubicBezTo>
                    <a:pt x="5899" y="9860"/>
                    <a:pt x="6226" y="9558"/>
                    <a:pt x="6464" y="9193"/>
                  </a:cubicBezTo>
                  <a:cubicBezTo>
                    <a:pt x="6553" y="9067"/>
                    <a:pt x="6628" y="8929"/>
                    <a:pt x="6678" y="8778"/>
                  </a:cubicBezTo>
                  <a:cubicBezTo>
                    <a:pt x="6703" y="8778"/>
                    <a:pt x="6716" y="8753"/>
                    <a:pt x="6703" y="8728"/>
                  </a:cubicBezTo>
                  <a:cubicBezTo>
                    <a:pt x="6690" y="8728"/>
                    <a:pt x="6690" y="8728"/>
                    <a:pt x="6690" y="8715"/>
                  </a:cubicBezTo>
                  <a:cubicBezTo>
                    <a:pt x="6754" y="8552"/>
                    <a:pt x="6791" y="8376"/>
                    <a:pt x="6816" y="8200"/>
                  </a:cubicBezTo>
                  <a:cubicBezTo>
                    <a:pt x="6829" y="8187"/>
                    <a:pt x="6829" y="8175"/>
                    <a:pt x="6816" y="8162"/>
                  </a:cubicBezTo>
                  <a:cubicBezTo>
                    <a:pt x="6829" y="8124"/>
                    <a:pt x="6829" y="8074"/>
                    <a:pt x="6841" y="8024"/>
                  </a:cubicBezTo>
                  <a:cubicBezTo>
                    <a:pt x="6866" y="7823"/>
                    <a:pt x="6879" y="7608"/>
                    <a:pt x="6892" y="7407"/>
                  </a:cubicBezTo>
                  <a:lnTo>
                    <a:pt x="6892" y="7395"/>
                  </a:lnTo>
                  <a:cubicBezTo>
                    <a:pt x="6892" y="7395"/>
                    <a:pt x="6892" y="7382"/>
                    <a:pt x="6905" y="7382"/>
                  </a:cubicBezTo>
                  <a:cubicBezTo>
                    <a:pt x="7219" y="7281"/>
                    <a:pt x="7545" y="7206"/>
                    <a:pt x="7886" y="7156"/>
                  </a:cubicBezTo>
                  <a:cubicBezTo>
                    <a:pt x="8000" y="7147"/>
                    <a:pt x="8116" y="7138"/>
                    <a:pt x="8231" y="7138"/>
                  </a:cubicBezTo>
                  <a:cubicBezTo>
                    <a:pt x="8279" y="7138"/>
                    <a:pt x="8327" y="7140"/>
                    <a:pt x="8375" y="7143"/>
                  </a:cubicBezTo>
                  <a:cubicBezTo>
                    <a:pt x="8551" y="7143"/>
                    <a:pt x="8728" y="7169"/>
                    <a:pt x="8892" y="7206"/>
                  </a:cubicBezTo>
                  <a:cubicBezTo>
                    <a:pt x="9121" y="7250"/>
                    <a:pt x="9357" y="7301"/>
                    <a:pt x="9594" y="7301"/>
                  </a:cubicBezTo>
                  <a:cubicBezTo>
                    <a:pt x="9695" y="7301"/>
                    <a:pt x="9796" y="7292"/>
                    <a:pt x="9898" y="7269"/>
                  </a:cubicBezTo>
                  <a:cubicBezTo>
                    <a:pt x="9973" y="7244"/>
                    <a:pt x="10048" y="7219"/>
                    <a:pt x="10124" y="7181"/>
                  </a:cubicBezTo>
                  <a:cubicBezTo>
                    <a:pt x="10186" y="7143"/>
                    <a:pt x="10262" y="7105"/>
                    <a:pt x="10312" y="7043"/>
                  </a:cubicBezTo>
                  <a:cubicBezTo>
                    <a:pt x="10375" y="7005"/>
                    <a:pt x="10538" y="6817"/>
                    <a:pt x="10476" y="5923"/>
                  </a:cubicBezTo>
                  <a:cubicBezTo>
                    <a:pt x="10414" y="5217"/>
                    <a:pt x="10254" y="3093"/>
                    <a:pt x="8997" y="3093"/>
                  </a:cubicBezTo>
                  <a:cubicBezTo>
                    <a:pt x="8979" y="3093"/>
                    <a:pt x="8961" y="3093"/>
                    <a:pt x="8942" y="3094"/>
                  </a:cubicBezTo>
                  <a:lnTo>
                    <a:pt x="8942" y="3106"/>
                  </a:lnTo>
                  <a:cubicBezTo>
                    <a:pt x="8929" y="3094"/>
                    <a:pt x="8929" y="3094"/>
                    <a:pt x="8917" y="3094"/>
                  </a:cubicBezTo>
                  <a:cubicBezTo>
                    <a:pt x="8853" y="3106"/>
                    <a:pt x="8791" y="3145"/>
                    <a:pt x="8728" y="3182"/>
                  </a:cubicBezTo>
                  <a:cubicBezTo>
                    <a:pt x="8640" y="3220"/>
                    <a:pt x="8551" y="3245"/>
                    <a:pt x="8464" y="3270"/>
                  </a:cubicBezTo>
                  <a:cubicBezTo>
                    <a:pt x="8325" y="3308"/>
                    <a:pt x="8199" y="3346"/>
                    <a:pt x="8062" y="3371"/>
                  </a:cubicBezTo>
                  <a:cubicBezTo>
                    <a:pt x="7932" y="3390"/>
                    <a:pt x="7802" y="3398"/>
                    <a:pt x="7671" y="3398"/>
                  </a:cubicBezTo>
                  <a:cubicBezTo>
                    <a:pt x="7369" y="3398"/>
                    <a:pt x="7064" y="3353"/>
                    <a:pt x="6766" y="3282"/>
                  </a:cubicBezTo>
                  <a:cubicBezTo>
                    <a:pt x="6779" y="3270"/>
                    <a:pt x="6779" y="3270"/>
                    <a:pt x="6779" y="3257"/>
                  </a:cubicBezTo>
                  <a:cubicBezTo>
                    <a:pt x="6779" y="3031"/>
                    <a:pt x="6766" y="2818"/>
                    <a:pt x="6729" y="2603"/>
                  </a:cubicBezTo>
                  <a:cubicBezTo>
                    <a:pt x="6741" y="2591"/>
                    <a:pt x="6741" y="2578"/>
                    <a:pt x="6729" y="2566"/>
                  </a:cubicBezTo>
                  <a:cubicBezTo>
                    <a:pt x="6716" y="2478"/>
                    <a:pt x="6690" y="2377"/>
                    <a:pt x="6678" y="2289"/>
                  </a:cubicBezTo>
                  <a:lnTo>
                    <a:pt x="6678" y="2276"/>
                  </a:lnTo>
                  <a:cubicBezTo>
                    <a:pt x="6653" y="2176"/>
                    <a:pt x="6615" y="2063"/>
                    <a:pt x="6578" y="1962"/>
                  </a:cubicBezTo>
                  <a:cubicBezTo>
                    <a:pt x="6578" y="1949"/>
                    <a:pt x="6578" y="1937"/>
                    <a:pt x="6565" y="1924"/>
                  </a:cubicBezTo>
                  <a:cubicBezTo>
                    <a:pt x="6553" y="1899"/>
                    <a:pt x="6539" y="1874"/>
                    <a:pt x="6539" y="1862"/>
                  </a:cubicBezTo>
                  <a:cubicBezTo>
                    <a:pt x="6514" y="1824"/>
                    <a:pt x="6502" y="1786"/>
                    <a:pt x="6477" y="1748"/>
                  </a:cubicBezTo>
                  <a:lnTo>
                    <a:pt x="6477" y="1736"/>
                  </a:lnTo>
                  <a:cubicBezTo>
                    <a:pt x="6427" y="1648"/>
                    <a:pt x="6389" y="1572"/>
                    <a:pt x="6326" y="1485"/>
                  </a:cubicBezTo>
                  <a:cubicBezTo>
                    <a:pt x="6326" y="1472"/>
                    <a:pt x="6326" y="1459"/>
                    <a:pt x="6313" y="1459"/>
                  </a:cubicBezTo>
                  <a:cubicBezTo>
                    <a:pt x="6301" y="1434"/>
                    <a:pt x="6288" y="1421"/>
                    <a:pt x="6276" y="1396"/>
                  </a:cubicBezTo>
                  <a:cubicBezTo>
                    <a:pt x="6276" y="1384"/>
                    <a:pt x="6263" y="1359"/>
                    <a:pt x="6251" y="1359"/>
                  </a:cubicBezTo>
                  <a:lnTo>
                    <a:pt x="6238" y="1359"/>
                  </a:lnTo>
                  <a:cubicBezTo>
                    <a:pt x="6213" y="1309"/>
                    <a:pt x="6175" y="1270"/>
                    <a:pt x="6137" y="1220"/>
                  </a:cubicBezTo>
                  <a:lnTo>
                    <a:pt x="6125" y="1208"/>
                  </a:lnTo>
                  <a:cubicBezTo>
                    <a:pt x="6075" y="1145"/>
                    <a:pt x="6024" y="1082"/>
                    <a:pt x="5961" y="1019"/>
                  </a:cubicBezTo>
                  <a:lnTo>
                    <a:pt x="5961" y="1007"/>
                  </a:lnTo>
                  <a:cubicBezTo>
                    <a:pt x="5961" y="994"/>
                    <a:pt x="5949" y="994"/>
                    <a:pt x="5936" y="994"/>
                  </a:cubicBezTo>
                  <a:cubicBezTo>
                    <a:pt x="5873" y="918"/>
                    <a:pt x="5810" y="856"/>
                    <a:pt x="5735" y="780"/>
                  </a:cubicBezTo>
                  <a:cubicBezTo>
                    <a:pt x="5735" y="767"/>
                    <a:pt x="5723" y="755"/>
                    <a:pt x="5697" y="755"/>
                  </a:cubicBezTo>
                  <a:cubicBezTo>
                    <a:pt x="5684" y="730"/>
                    <a:pt x="5672" y="717"/>
                    <a:pt x="5659" y="705"/>
                  </a:cubicBezTo>
                  <a:cubicBezTo>
                    <a:pt x="5584" y="630"/>
                    <a:pt x="5508" y="566"/>
                    <a:pt x="5421" y="504"/>
                  </a:cubicBezTo>
                  <a:cubicBezTo>
                    <a:pt x="5421" y="504"/>
                    <a:pt x="5408" y="491"/>
                    <a:pt x="5396" y="491"/>
                  </a:cubicBezTo>
                  <a:cubicBezTo>
                    <a:pt x="5383" y="479"/>
                    <a:pt x="5357" y="466"/>
                    <a:pt x="5345" y="440"/>
                  </a:cubicBezTo>
                  <a:cubicBezTo>
                    <a:pt x="5332" y="428"/>
                    <a:pt x="5320" y="428"/>
                    <a:pt x="5307" y="428"/>
                  </a:cubicBezTo>
                  <a:cubicBezTo>
                    <a:pt x="5144" y="315"/>
                    <a:pt x="4955" y="214"/>
                    <a:pt x="4754" y="139"/>
                  </a:cubicBezTo>
                  <a:lnTo>
                    <a:pt x="4729" y="139"/>
                  </a:lnTo>
                  <a:cubicBezTo>
                    <a:pt x="4729" y="127"/>
                    <a:pt x="4729" y="127"/>
                    <a:pt x="4717" y="127"/>
                  </a:cubicBezTo>
                  <a:cubicBezTo>
                    <a:pt x="4616" y="101"/>
                    <a:pt x="4515" y="63"/>
                    <a:pt x="4402" y="51"/>
                  </a:cubicBezTo>
                  <a:lnTo>
                    <a:pt x="4402" y="38"/>
                  </a:lnTo>
                  <a:cubicBezTo>
                    <a:pt x="4390" y="26"/>
                    <a:pt x="4377" y="26"/>
                    <a:pt x="4377" y="26"/>
                  </a:cubicBezTo>
                  <a:cubicBezTo>
                    <a:pt x="4364" y="26"/>
                    <a:pt x="4364" y="38"/>
                    <a:pt x="4351" y="38"/>
                  </a:cubicBezTo>
                  <a:cubicBezTo>
                    <a:pt x="4339" y="38"/>
                    <a:pt x="4314" y="38"/>
                    <a:pt x="4301" y="26"/>
                  </a:cubicBezTo>
                  <a:cubicBezTo>
                    <a:pt x="4295" y="19"/>
                    <a:pt x="4289" y="16"/>
                    <a:pt x="4282" y="16"/>
                  </a:cubicBezTo>
                  <a:cubicBezTo>
                    <a:pt x="4276" y="16"/>
                    <a:pt x="4270" y="19"/>
                    <a:pt x="4264" y="26"/>
                  </a:cubicBezTo>
                  <a:cubicBezTo>
                    <a:pt x="4251" y="26"/>
                    <a:pt x="4239" y="26"/>
                    <a:pt x="4226" y="13"/>
                  </a:cubicBezTo>
                  <a:cubicBezTo>
                    <a:pt x="4226" y="13"/>
                    <a:pt x="4214" y="7"/>
                    <a:pt x="4203" y="7"/>
                  </a:cubicBezTo>
                  <a:cubicBezTo>
                    <a:pt x="4198" y="7"/>
                    <a:pt x="4192" y="9"/>
                    <a:pt x="4188" y="13"/>
                  </a:cubicBezTo>
                  <a:cubicBezTo>
                    <a:pt x="4150" y="13"/>
                    <a:pt x="4125" y="13"/>
                    <a:pt x="4088" y="1"/>
                  </a:cubicBezTo>
                  <a:lnTo>
                    <a:pt x="3697" y="1"/>
                  </a:lnTo>
                  <a:cubicBezTo>
                    <a:pt x="3660" y="1"/>
                    <a:pt x="3622" y="13"/>
                    <a:pt x="3597" y="13"/>
                  </a:cubicBezTo>
                  <a:cubicBezTo>
                    <a:pt x="3585" y="1"/>
                    <a:pt x="3572" y="1"/>
                    <a:pt x="3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3"/>
            <p:cNvSpPr/>
            <p:nvPr/>
          </p:nvSpPr>
          <p:spPr>
            <a:xfrm>
              <a:off x="6032100" y="3923475"/>
              <a:ext cx="7575" cy="10125"/>
            </a:xfrm>
            <a:custGeom>
              <a:avLst/>
              <a:gdLst/>
              <a:ahLst/>
              <a:cxnLst/>
              <a:rect l="l" t="t" r="r" b="b"/>
              <a:pathLst>
                <a:path w="303" h="405" extrusionOk="0">
                  <a:moveTo>
                    <a:pt x="32" y="0"/>
                  </a:moveTo>
                  <a:cubicBezTo>
                    <a:pt x="26" y="0"/>
                    <a:pt x="20" y="2"/>
                    <a:pt x="13" y="5"/>
                  </a:cubicBezTo>
                  <a:cubicBezTo>
                    <a:pt x="0" y="18"/>
                    <a:pt x="0" y="43"/>
                    <a:pt x="13" y="56"/>
                  </a:cubicBezTo>
                  <a:cubicBezTo>
                    <a:pt x="101" y="156"/>
                    <a:pt x="176" y="269"/>
                    <a:pt x="239" y="395"/>
                  </a:cubicBezTo>
                  <a:cubicBezTo>
                    <a:pt x="245" y="401"/>
                    <a:pt x="255" y="405"/>
                    <a:pt x="264" y="405"/>
                  </a:cubicBezTo>
                  <a:cubicBezTo>
                    <a:pt x="274" y="405"/>
                    <a:pt x="283" y="401"/>
                    <a:pt x="289" y="395"/>
                  </a:cubicBezTo>
                  <a:cubicBezTo>
                    <a:pt x="302" y="383"/>
                    <a:pt x="302" y="370"/>
                    <a:pt x="289" y="358"/>
                  </a:cubicBezTo>
                  <a:cubicBezTo>
                    <a:pt x="227" y="232"/>
                    <a:pt x="151" y="118"/>
                    <a:pt x="63" y="18"/>
                  </a:cubicBezTo>
                  <a:cubicBezTo>
                    <a:pt x="54" y="9"/>
                    <a:pt x="4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3"/>
            <p:cNvSpPr/>
            <p:nvPr/>
          </p:nvSpPr>
          <p:spPr>
            <a:xfrm>
              <a:off x="6011200" y="3891450"/>
              <a:ext cx="16650" cy="21875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208" y="318"/>
                    <a:pt x="409" y="594"/>
                    <a:pt x="597" y="859"/>
                  </a:cubicBezTo>
                  <a:cubicBezTo>
                    <a:pt x="604" y="870"/>
                    <a:pt x="614" y="874"/>
                    <a:pt x="623" y="874"/>
                  </a:cubicBezTo>
                  <a:cubicBezTo>
                    <a:pt x="645" y="874"/>
                    <a:pt x="665" y="848"/>
                    <a:pt x="647" y="821"/>
                  </a:cubicBezTo>
                  <a:cubicBezTo>
                    <a:pt x="459" y="557"/>
                    <a:pt x="270" y="280"/>
                    <a:pt x="69" y="16"/>
                  </a:cubicBezTo>
                  <a:cubicBezTo>
                    <a:pt x="62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3"/>
            <p:cNvSpPr/>
            <p:nvPr/>
          </p:nvSpPr>
          <p:spPr>
            <a:xfrm>
              <a:off x="6002850" y="3861000"/>
              <a:ext cx="6200" cy="20575"/>
            </a:xfrm>
            <a:custGeom>
              <a:avLst/>
              <a:gdLst/>
              <a:ahLst/>
              <a:cxnLst/>
              <a:rect l="l" t="t" r="r" b="b"/>
              <a:pathLst>
                <a:path w="248" h="823" extrusionOk="0">
                  <a:moveTo>
                    <a:pt x="36" y="0"/>
                  </a:moveTo>
                  <a:cubicBezTo>
                    <a:pt x="19" y="0"/>
                    <a:pt x="0" y="13"/>
                    <a:pt x="0" y="40"/>
                  </a:cubicBezTo>
                  <a:cubicBezTo>
                    <a:pt x="39" y="291"/>
                    <a:pt x="101" y="543"/>
                    <a:pt x="176" y="794"/>
                  </a:cubicBezTo>
                  <a:cubicBezTo>
                    <a:pt x="182" y="814"/>
                    <a:pt x="195" y="822"/>
                    <a:pt x="208" y="822"/>
                  </a:cubicBezTo>
                  <a:cubicBezTo>
                    <a:pt x="228" y="822"/>
                    <a:pt x="247" y="804"/>
                    <a:pt x="240" y="781"/>
                  </a:cubicBezTo>
                  <a:cubicBezTo>
                    <a:pt x="164" y="530"/>
                    <a:pt x="101" y="278"/>
                    <a:pt x="64" y="27"/>
                  </a:cubicBezTo>
                  <a:cubicBezTo>
                    <a:pt x="64" y="9"/>
                    <a:pt x="50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3"/>
            <p:cNvSpPr/>
            <p:nvPr/>
          </p:nvSpPr>
          <p:spPr>
            <a:xfrm>
              <a:off x="6006950" y="3849400"/>
              <a:ext cx="2550" cy="4100"/>
            </a:xfrm>
            <a:custGeom>
              <a:avLst/>
              <a:gdLst/>
              <a:ahLst/>
              <a:cxnLst/>
              <a:rect l="l" t="t" r="r" b="b"/>
              <a:pathLst>
                <a:path w="102" h="164" extrusionOk="0">
                  <a:moveTo>
                    <a:pt x="51" y="1"/>
                  </a:moveTo>
                  <a:lnTo>
                    <a:pt x="38" y="13"/>
                  </a:lnTo>
                  <a:cubicBezTo>
                    <a:pt x="26" y="51"/>
                    <a:pt x="0" y="88"/>
                    <a:pt x="0" y="127"/>
                  </a:cubicBezTo>
                  <a:cubicBezTo>
                    <a:pt x="0" y="139"/>
                    <a:pt x="12" y="164"/>
                    <a:pt x="26" y="164"/>
                  </a:cubicBezTo>
                  <a:cubicBezTo>
                    <a:pt x="38" y="164"/>
                    <a:pt x="63" y="152"/>
                    <a:pt x="63" y="139"/>
                  </a:cubicBezTo>
                  <a:cubicBezTo>
                    <a:pt x="63" y="127"/>
                    <a:pt x="63" y="113"/>
                    <a:pt x="76" y="101"/>
                  </a:cubicBezTo>
                  <a:cubicBezTo>
                    <a:pt x="76" y="88"/>
                    <a:pt x="88" y="63"/>
                    <a:pt x="101" y="38"/>
                  </a:cubicBezTo>
                  <a:lnTo>
                    <a:pt x="101" y="1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3"/>
            <p:cNvSpPr/>
            <p:nvPr/>
          </p:nvSpPr>
          <p:spPr>
            <a:xfrm>
              <a:off x="6019075" y="3858975"/>
              <a:ext cx="19975" cy="53400"/>
            </a:xfrm>
            <a:custGeom>
              <a:avLst/>
              <a:gdLst/>
              <a:ahLst/>
              <a:cxnLst/>
              <a:rect l="l" t="t" r="r" b="b"/>
              <a:pathLst>
                <a:path w="799" h="2136" extrusionOk="0">
                  <a:moveTo>
                    <a:pt x="47" y="0"/>
                  </a:moveTo>
                  <a:cubicBezTo>
                    <a:pt x="19" y="0"/>
                    <a:pt x="0" y="37"/>
                    <a:pt x="31" y="57"/>
                  </a:cubicBezTo>
                  <a:cubicBezTo>
                    <a:pt x="345" y="259"/>
                    <a:pt x="471" y="636"/>
                    <a:pt x="559" y="976"/>
                  </a:cubicBezTo>
                  <a:cubicBezTo>
                    <a:pt x="647" y="1353"/>
                    <a:pt x="710" y="1730"/>
                    <a:pt x="735" y="2108"/>
                  </a:cubicBezTo>
                  <a:cubicBezTo>
                    <a:pt x="735" y="2126"/>
                    <a:pt x="751" y="2136"/>
                    <a:pt x="766" y="2136"/>
                  </a:cubicBezTo>
                  <a:cubicBezTo>
                    <a:pt x="782" y="2136"/>
                    <a:pt x="798" y="2126"/>
                    <a:pt x="798" y="2108"/>
                  </a:cubicBezTo>
                  <a:cubicBezTo>
                    <a:pt x="773" y="1705"/>
                    <a:pt x="710" y="1315"/>
                    <a:pt x="609" y="938"/>
                  </a:cubicBezTo>
                  <a:cubicBezTo>
                    <a:pt x="521" y="586"/>
                    <a:pt x="383" y="208"/>
                    <a:pt x="69" y="7"/>
                  </a:cubicBezTo>
                  <a:cubicBezTo>
                    <a:pt x="61" y="2"/>
                    <a:pt x="54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3"/>
            <p:cNvSpPr/>
            <p:nvPr/>
          </p:nvSpPr>
          <p:spPr>
            <a:xfrm>
              <a:off x="6009125" y="3854700"/>
              <a:ext cx="15575" cy="43525"/>
            </a:xfrm>
            <a:custGeom>
              <a:avLst/>
              <a:gdLst/>
              <a:ahLst/>
              <a:cxnLst/>
              <a:rect l="l" t="t" r="r" b="b"/>
              <a:pathLst>
                <a:path w="623" h="1741" extrusionOk="0">
                  <a:moveTo>
                    <a:pt x="185" y="1"/>
                  </a:moveTo>
                  <a:cubicBezTo>
                    <a:pt x="183" y="1"/>
                    <a:pt x="180" y="1"/>
                    <a:pt x="177" y="2"/>
                  </a:cubicBezTo>
                  <a:cubicBezTo>
                    <a:pt x="26" y="15"/>
                    <a:pt x="14" y="241"/>
                    <a:pt x="1" y="354"/>
                  </a:cubicBezTo>
                  <a:cubicBezTo>
                    <a:pt x="1" y="505"/>
                    <a:pt x="14" y="644"/>
                    <a:pt x="51" y="795"/>
                  </a:cubicBezTo>
                  <a:cubicBezTo>
                    <a:pt x="152" y="1134"/>
                    <a:pt x="353" y="1436"/>
                    <a:pt x="554" y="1725"/>
                  </a:cubicBezTo>
                  <a:cubicBezTo>
                    <a:pt x="562" y="1736"/>
                    <a:pt x="571" y="1741"/>
                    <a:pt x="580" y="1741"/>
                  </a:cubicBezTo>
                  <a:cubicBezTo>
                    <a:pt x="602" y="1741"/>
                    <a:pt x="622" y="1714"/>
                    <a:pt x="605" y="1687"/>
                  </a:cubicBezTo>
                  <a:cubicBezTo>
                    <a:pt x="429" y="1436"/>
                    <a:pt x="252" y="1172"/>
                    <a:pt x="152" y="870"/>
                  </a:cubicBezTo>
                  <a:cubicBezTo>
                    <a:pt x="102" y="744"/>
                    <a:pt x="76" y="606"/>
                    <a:pt x="76" y="468"/>
                  </a:cubicBezTo>
                  <a:cubicBezTo>
                    <a:pt x="64" y="404"/>
                    <a:pt x="64" y="329"/>
                    <a:pt x="76" y="267"/>
                  </a:cubicBezTo>
                  <a:cubicBezTo>
                    <a:pt x="89" y="203"/>
                    <a:pt x="102" y="77"/>
                    <a:pt x="177" y="65"/>
                  </a:cubicBezTo>
                  <a:cubicBezTo>
                    <a:pt x="224" y="65"/>
                    <a:pt x="217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3"/>
            <p:cNvSpPr/>
            <p:nvPr/>
          </p:nvSpPr>
          <p:spPr>
            <a:xfrm>
              <a:off x="6016675" y="3852625"/>
              <a:ext cx="3800" cy="3225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26" y="1"/>
                  </a:moveTo>
                  <a:cubicBezTo>
                    <a:pt x="17" y="1"/>
                    <a:pt x="7" y="4"/>
                    <a:pt x="1" y="10"/>
                  </a:cubicBezTo>
                  <a:cubicBezTo>
                    <a:pt x="1" y="35"/>
                    <a:pt x="1" y="48"/>
                    <a:pt x="14" y="60"/>
                  </a:cubicBezTo>
                  <a:cubicBezTo>
                    <a:pt x="39" y="85"/>
                    <a:pt x="64" y="110"/>
                    <a:pt x="101" y="123"/>
                  </a:cubicBezTo>
                  <a:cubicBezTo>
                    <a:pt x="105" y="127"/>
                    <a:pt x="110" y="128"/>
                    <a:pt x="115" y="128"/>
                  </a:cubicBezTo>
                  <a:cubicBezTo>
                    <a:pt x="128" y="128"/>
                    <a:pt x="143" y="119"/>
                    <a:pt x="152" y="110"/>
                  </a:cubicBezTo>
                  <a:cubicBezTo>
                    <a:pt x="152" y="98"/>
                    <a:pt x="152" y="73"/>
                    <a:pt x="127" y="73"/>
                  </a:cubicBezTo>
                  <a:cubicBezTo>
                    <a:pt x="127" y="60"/>
                    <a:pt x="114" y="60"/>
                    <a:pt x="114" y="60"/>
                  </a:cubicBezTo>
                  <a:cubicBezTo>
                    <a:pt x="89" y="48"/>
                    <a:pt x="76" y="23"/>
                    <a:pt x="51" y="10"/>
                  </a:cubicBezTo>
                  <a:cubicBezTo>
                    <a:pt x="45" y="4"/>
                    <a:pt x="36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3"/>
            <p:cNvSpPr/>
            <p:nvPr/>
          </p:nvSpPr>
          <p:spPr>
            <a:xfrm>
              <a:off x="6014300" y="3865675"/>
              <a:ext cx="16575" cy="30575"/>
            </a:xfrm>
            <a:custGeom>
              <a:avLst/>
              <a:gdLst/>
              <a:ahLst/>
              <a:cxnLst/>
              <a:rect l="l" t="t" r="r" b="b"/>
              <a:pathLst>
                <a:path w="663" h="1223" extrusionOk="0">
                  <a:moveTo>
                    <a:pt x="40" y="1"/>
                  </a:moveTo>
                  <a:cubicBezTo>
                    <a:pt x="20" y="1"/>
                    <a:pt x="0" y="19"/>
                    <a:pt x="8" y="41"/>
                  </a:cubicBezTo>
                  <a:cubicBezTo>
                    <a:pt x="134" y="406"/>
                    <a:pt x="285" y="745"/>
                    <a:pt x="448" y="1085"/>
                  </a:cubicBezTo>
                  <a:cubicBezTo>
                    <a:pt x="473" y="1135"/>
                    <a:pt x="511" y="1223"/>
                    <a:pt x="587" y="1223"/>
                  </a:cubicBezTo>
                  <a:cubicBezTo>
                    <a:pt x="649" y="1223"/>
                    <a:pt x="662" y="1148"/>
                    <a:pt x="662" y="1097"/>
                  </a:cubicBezTo>
                  <a:cubicBezTo>
                    <a:pt x="662" y="934"/>
                    <a:pt x="612" y="758"/>
                    <a:pt x="562" y="594"/>
                  </a:cubicBezTo>
                  <a:cubicBezTo>
                    <a:pt x="498" y="406"/>
                    <a:pt x="423" y="230"/>
                    <a:pt x="310" y="66"/>
                  </a:cubicBezTo>
                  <a:cubicBezTo>
                    <a:pt x="303" y="55"/>
                    <a:pt x="293" y="51"/>
                    <a:pt x="284" y="51"/>
                  </a:cubicBezTo>
                  <a:cubicBezTo>
                    <a:pt x="262" y="51"/>
                    <a:pt x="242" y="77"/>
                    <a:pt x="260" y="104"/>
                  </a:cubicBezTo>
                  <a:cubicBezTo>
                    <a:pt x="360" y="267"/>
                    <a:pt x="448" y="431"/>
                    <a:pt x="498" y="619"/>
                  </a:cubicBezTo>
                  <a:cubicBezTo>
                    <a:pt x="536" y="708"/>
                    <a:pt x="548" y="808"/>
                    <a:pt x="574" y="909"/>
                  </a:cubicBezTo>
                  <a:cubicBezTo>
                    <a:pt x="574" y="946"/>
                    <a:pt x="587" y="997"/>
                    <a:pt x="587" y="1047"/>
                  </a:cubicBezTo>
                  <a:cubicBezTo>
                    <a:pt x="587" y="1068"/>
                    <a:pt x="604" y="1159"/>
                    <a:pt x="581" y="1159"/>
                  </a:cubicBezTo>
                  <a:cubicBezTo>
                    <a:pt x="576" y="1159"/>
                    <a:pt x="570" y="1156"/>
                    <a:pt x="562" y="1148"/>
                  </a:cubicBezTo>
                  <a:cubicBezTo>
                    <a:pt x="523" y="1110"/>
                    <a:pt x="511" y="1047"/>
                    <a:pt x="486" y="1010"/>
                  </a:cubicBezTo>
                  <a:cubicBezTo>
                    <a:pt x="461" y="971"/>
                    <a:pt x="436" y="921"/>
                    <a:pt x="423" y="871"/>
                  </a:cubicBezTo>
                  <a:cubicBezTo>
                    <a:pt x="372" y="783"/>
                    <a:pt x="335" y="695"/>
                    <a:pt x="297" y="594"/>
                  </a:cubicBezTo>
                  <a:cubicBezTo>
                    <a:pt x="209" y="406"/>
                    <a:pt x="134" y="217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3"/>
            <p:cNvSpPr/>
            <p:nvPr/>
          </p:nvSpPr>
          <p:spPr>
            <a:xfrm>
              <a:off x="6017300" y="3863550"/>
              <a:ext cx="3175" cy="2225"/>
            </a:xfrm>
            <a:custGeom>
              <a:avLst/>
              <a:gdLst/>
              <a:ahLst/>
              <a:cxnLst/>
              <a:rect l="l" t="t" r="r" b="b"/>
              <a:pathLst>
                <a:path w="127" h="89" extrusionOk="0">
                  <a:moveTo>
                    <a:pt x="39" y="0"/>
                  </a:moveTo>
                  <a:cubicBezTo>
                    <a:pt x="26" y="0"/>
                    <a:pt x="14" y="0"/>
                    <a:pt x="14" y="13"/>
                  </a:cubicBezTo>
                  <a:cubicBezTo>
                    <a:pt x="1" y="13"/>
                    <a:pt x="1" y="25"/>
                    <a:pt x="1" y="38"/>
                  </a:cubicBezTo>
                  <a:lnTo>
                    <a:pt x="14" y="50"/>
                  </a:lnTo>
                  <a:cubicBezTo>
                    <a:pt x="26" y="64"/>
                    <a:pt x="26" y="64"/>
                    <a:pt x="39" y="64"/>
                  </a:cubicBezTo>
                  <a:lnTo>
                    <a:pt x="51" y="64"/>
                  </a:lnTo>
                  <a:cubicBezTo>
                    <a:pt x="51" y="64"/>
                    <a:pt x="64" y="64"/>
                    <a:pt x="64" y="76"/>
                  </a:cubicBezTo>
                  <a:lnTo>
                    <a:pt x="76" y="76"/>
                  </a:lnTo>
                  <a:lnTo>
                    <a:pt x="76" y="89"/>
                  </a:lnTo>
                  <a:lnTo>
                    <a:pt x="89" y="89"/>
                  </a:lnTo>
                  <a:cubicBezTo>
                    <a:pt x="102" y="89"/>
                    <a:pt x="115" y="76"/>
                    <a:pt x="115" y="76"/>
                  </a:cubicBezTo>
                  <a:cubicBezTo>
                    <a:pt x="127" y="64"/>
                    <a:pt x="127" y="64"/>
                    <a:pt x="127" y="50"/>
                  </a:cubicBezTo>
                  <a:lnTo>
                    <a:pt x="127" y="38"/>
                  </a:lnTo>
                  <a:cubicBezTo>
                    <a:pt x="127" y="38"/>
                    <a:pt x="115" y="38"/>
                    <a:pt x="115" y="25"/>
                  </a:cubicBezTo>
                  <a:cubicBezTo>
                    <a:pt x="115" y="25"/>
                    <a:pt x="102" y="25"/>
                    <a:pt x="102" y="13"/>
                  </a:cubicBezTo>
                  <a:cubicBezTo>
                    <a:pt x="89" y="13"/>
                    <a:pt x="89" y="13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3"/>
            <p:cNvSpPr/>
            <p:nvPr/>
          </p:nvSpPr>
          <p:spPr>
            <a:xfrm>
              <a:off x="6025475" y="3900525"/>
              <a:ext cx="8200" cy="5925"/>
            </a:xfrm>
            <a:custGeom>
              <a:avLst/>
              <a:gdLst/>
              <a:ahLst/>
              <a:cxnLst/>
              <a:rect l="l" t="t" r="r" b="b"/>
              <a:pathLst>
                <a:path w="328" h="237" extrusionOk="0">
                  <a:moveTo>
                    <a:pt x="45" y="0"/>
                  </a:moveTo>
                  <a:cubicBezTo>
                    <a:pt x="40" y="0"/>
                    <a:pt x="33" y="2"/>
                    <a:pt x="26" y="5"/>
                  </a:cubicBezTo>
                  <a:cubicBezTo>
                    <a:pt x="14" y="5"/>
                    <a:pt x="1" y="30"/>
                    <a:pt x="14" y="43"/>
                  </a:cubicBezTo>
                  <a:cubicBezTo>
                    <a:pt x="26" y="94"/>
                    <a:pt x="51" y="131"/>
                    <a:pt x="89" y="156"/>
                  </a:cubicBezTo>
                  <a:cubicBezTo>
                    <a:pt x="115" y="194"/>
                    <a:pt x="152" y="219"/>
                    <a:pt x="190" y="231"/>
                  </a:cubicBezTo>
                  <a:cubicBezTo>
                    <a:pt x="202" y="234"/>
                    <a:pt x="213" y="236"/>
                    <a:pt x="224" y="236"/>
                  </a:cubicBezTo>
                  <a:cubicBezTo>
                    <a:pt x="257" y="236"/>
                    <a:pt x="284" y="219"/>
                    <a:pt x="303" y="181"/>
                  </a:cubicBezTo>
                  <a:cubicBezTo>
                    <a:pt x="328" y="156"/>
                    <a:pt x="328" y="106"/>
                    <a:pt x="316" y="68"/>
                  </a:cubicBezTo>
                  <a:cubicBezTo>
                    <a:pt x="316" y="49"/>
                    <a:pt x="300" y="40"/>
                    <a:pt x="284" y="40"/>
                  </a:cubicBezTo>
                  <a:cubicBezTo>
                    <a:pt x="268" y="40"/>
                    <a:pt x="252" y="49"/>
                    <a:pt x="252" y="68"/>
                  </a:cubicBezTo>
                  <a:cubicBezTo>
                    <a:pt x="252" y="106"/>
                    <a:pt x="265" y="131"/>
                    <a:pt x="252" y="156"/>
                  </a:cubicBezTo>
                  <a:lnTo>
                    <a:pt x="240" y="169"/>
                  </a:lnTo>
                  <a:lnTo>
                    <a:pt x="202" y="169"/>
                  </a:lnTo>
                  <a:cubicBezTo>
                    <a:pt x="177" y="156"/>
                    <a:pt x="152" y="131"/>
                    <a:pt x="127" y="106"/>
                  </a:cubicBezTo>
                  <a:cubicBezTo>
                    <a:pt x="101" y="80"/>
                    <a:pt x="89" y="55"/>
                    <a:pt x="76" y="18"/>
                  </a:cubicBezTo>
                  <a:cubicBezTo>
                    <a:pt x="68" y="9"/>
                    <a:pt x="5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3"/>
            <p:cNvSpPr/>
            <p:nvPr/>
          </p:nvSpPr>
          <p:spPr>
            <a:xfrm>
              <a:off x="6033650" y="3915175"/>
              <a:ext cx="5075" cy="4675"/>
            </a:xfrm>
            <a:custGeom>
              <a:avLst/>
              <a:gdLst/>
              <a:ahLst/>
              <a:cxnLst/>
              <a:rect l="l" t="t" r="r" b="b"/>
              <a:pathLst>
                <a:path w="203" h="187" extrusionOk="0">
                  <a:moveTo>
                    <a:pt x="39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4" y="48"/>
                    <a:pt x="26" y="61"/>
                  </a:cubicBezTo>
                  <a:cubicBezTo>
                    <a:pt x="64" y="98"/>
                    <a:pt x="101" y="136"/>
                    <a:pt x="140" y="187"/>
                  </a:cubicBezTo>
                  <a:cubicBezTo>
                    <a:pt x="152" y="187"/>
                    <a:pt x="177" y="187"/>
                    <a:pt x="190" y="174"/>
                  </a:cubicBezTo>
                  <a:cubicBezTo>
                    <a:pt x="202" y="161"/>
                    <a:pt x="202" y="148"/>
                    <a:pt x="190" y="136"/>
                  </a:cubicBezTo>
                  <a:cubicBezTo>
                    <a:pt x="152" y="86"/>
                    <a:pt x="101" y="48"/>
                    <a:pt x="64" y="11"/>
                  </a:cubicBezTo>
                  <a:cubicBezTo>
                    <a:pt x="58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3"/>
            <p:cNvSpPr/>
            <p:nvPr/>
          </p:nvSpPr>
          <p:spPr>
            <a:xfrm>
              <a:off x="5999400" y="3928850"/>
              <a:ext cx="6325" cy="3025"/>
            </a:xfrm>
            <a:custGeom>
              <a:avLst/>
              <a:gdLst/>
              <a:ahLst/>
              <a:cxnLst/>
              <a:rect l="l" t="t" r="r" b="b"/>
              <a:pathLst>
                <a:path w="253" h="121" extrusionOk="0">
                  <a:moveTo>
                    <a:pt x="30" y="1"/>
                  </a:moveTo>
                  <a:cubicBezTo>
                    <a:pt x="17" y="1"/>
                    <a:pt x="1" y="19"/>
                    <a:pt x="1" y="29"/>
                  </a:cubicBezTo>
                  <a:cubicBezTo>
                    <a:pt x="1" y="42"/>
                    <a:pt x="13" y="67"/>
                    <a:pt x="26" y="67"/>
                  </a:cubicBezTo>
                  <a:cubicBezTo>
                    <a:pt x="88" y="79"/>
                    <a:pt x="152" y="104"/>
                    <a:pt x="214" y="117"/>
                  </a:cubicBezTo>
                  <a:cubicBezTo>
                    <a:pt x="216" y="120"/>
                    <a:pt x="219" y="121"/>
                    <a:pt x="222" y="121"/>
                  </a:cubicBezTo>
                  <a:cubicBezTo>
                    <a:pt x="235" y="121"/>
                    <a:pt x="252" y="102"/>
                    <a:pt x="252" y="92"/>
                  </a:cubicBezTo>
                  <a:cubicBezTo>
                    <a:pt x="252" y="79"/>
                    <a:pt x="239" y="54"/>
                    <a:pt x="227" y="54"/>
                  </a:cubicBezTo>
                  <a:cubicBezTo>
                    <a:pt x="164" y="42"/>
                    <a:pt x="101" y="17"/>
                    <a:pt x="38" y="4"/>
                  </a:cubicBezTo>
                  <a:cubicBezTo>
                    <a:pt x="36" y="2"/>
                    <a:pt x="3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3"/>
            <p:cNvSpPr/>
            <p:nvPr/>
          </p:nvSpPr>
          <p:spPr>
            <a:xfrm>
              <a:off x="5955700" y="3905675"/>
              <a:ext cx="5375" cy="2225"/>
            </a:xfrm>
            <a:custGeom>
              <a:avLst/>
              <a:gdLst/>
              <a:ahLst/>
              <a:cxnLst/>
              <a:rect l="l" t="t" r="r" b="b"/>
              <a:pathLst>
                <a:path w="215" h="89" extrusionOk="0">
                  <a:moveTo>
                    <a:pt x="25" y="0"/>
                  </a:moveTo>
                  <a:lnTo>
                    <a:pt x="0" y="25"/>
                  </a:lnTo>
                  <a:cubicBezTo>
                    <a:pt x="0" y="38"/>
                    <a:pt x="0" y="64"/>
                    <a:pt x="25" y="64"/>
                  </a:cubicBezTo>
                  <a:cubicBezTo>
                    <a:pt x="76" y="89"/>
                    <a:pt x="126" y="89"/>
                    <a:pt x="189" y="89"/>
                  </a:cubicBezTo>
                  <a:cubicBezTo>
                    <a:pt x="201" y="89"/>
                    <a:pt x="214" y="64"/>
                    <a:pt x="214" y="51"/>
                  </a:cubicBezTo>
                  <a:cubicBezTo>
                    <a:pt x="214" y="41"/>
                    <a:pt x="206" y="22"/>
                    <a:pt x="189" y="22"/>
                  </a:cubicBezTo>
                  <a:cubicBezTo>
                    <a:pt x="185" y="22"/>
                    <a:pt x="181" y="23"/>
                    <a:pt x="176" y="25"/>
                  </a:cubicBezTo>
                  <a:lnTo>
                    <a:pt x="114" y="25"/>
                  </a:lnTo>
                  <a:cubicBezTo>
                    <a:pt x="101" y="25"/>
                    <a:pt x="89" y="13"/>
                    <a:pt x="76" y="13"/>
                  </a:cubicBezTo>
                  <a:lnTo>
                    <a:pt x="64" y="13"/>
                  </a:lnTo>
                  <a:cubicBezTo>
                    <a:pt x="50" y="13"/>
                    <a:pt x="50" y="13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3"/>
            <p:cNvSpPr/>
            <p:nvPr/>
          </p:nvSpPr>
          <p:spPr>
            <a:xfrm>
              <a:off x="5969225" y="3889950"/>
              <a:ext cx="4725" cy="2225"/>
            </a:xfrm>
            <a:custGeom>
              <a:avLst/>
              <a:gdLst/>
              <a:ahLst/>
              <a:cxnLst/>
              <a:rect l="l" t="t" r="r" b="b"/>
              <a:pathLst>
                <a:path w="189" h="89" extrusionOk="0">
                  <a:moveTo>
                    <a:pt x="26" y="0"/>
                  </a:moveTo>
                  <a:lnTo>
                    <a:pt x="12" y="14"/>
                  </a:lnTo>
                  <a:cubicBezTo>
                    <a:pt x="0" y="26"/>
                    <a:pt x="0" y="39"/>
                    <a:pt x="0" y="39"/>
                  </a:cubicBezTo>
                  <a:cubicBezTo>
                    <a:pt x="0" y="51"/>
                    <a:pt x="0" y="64"/>
                    <a:pt x="12" y="64"/>
                  </a:cubicBezTo>
                  <a:cubicBezTo>
                    <a:pt x="12" y="64"/>
                    <a:pt x="26" y="76"/>
                    <a:pt x="38" y="76"/>
                  </a:cubicBezTo>
                  <a:lnTo>
                    <a:pt x="51" y="76"/>
                  </a:lnTo>
                  <a:cubicBezTo>
                    <a:pt x="88" y="76"/>
                    <a:pt x="113" y="76"/>
                    <a:pt x="151" y="89"/>
                  </a:cubicBezTo>
                  <a:cubicBezTo>
                    <a:pt x="151" y="89"/>
                    <a:pt x="163" y="89"/>
                    <a:pt x="176" y="76"/>
                  </a:cubicBezTo>
                  <a:lnTo>
                    <a:pt x="189" y="64"/>
                  </a:lnTo>
                  <a:cubicBezTo>
                    <a:pt x="189" y="51"/>
                    <a:pt x="189" y="39"/>
                    <a:pt x="176" y="39"/>
                  </a:cubicBezTo>
                  <a:cubicBezTo>
                    <a:pt x="176" y="26"/>
                    <a:pt x="163" y="26"/>
                    <a:pt x="163" y="26"/>
                  </a:cubicBezTo>
                  <a:cubicBezTo>
                    <a:pt x="113" y="14"/>
                    <a:pt x="76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3"/>
            <p:cNvSpPr/>
            <p:nvPr/>
          </p:nvSpPr>
          <p:spPr>
            <a:xfrm>
              <a:off x="5960100" y="3858200"/>
              <a:ext cx="4750" cy="2225"/>
            </a:xfrm>
            <a:custGeom>
              <a:avLst/>
              <a:gdLst/>
              <a:ahLst/>
              <a:cxnLst/>
              <a:rect l="l" t="t" r="r" b="b"/>
              <a:pathLst>
                <a:path w="190" h="89" extrusionOk="0">
                  <a:moveTo>
                    <a:pt x="25" y="1"/>
                  </a:moveTo>
                  <a:cubicBezTo>
                    <a:pt x="13" y="1"/>
                    <a:pt x="0" y="26"/>
                    <a:pt x="0" y="38"/>
                  </a:cubicBezTo>
                  <a:cubicBezTo>
                    <a:pt x="0" y="56"/>
                    <a:pt x="7" y="68"/>
                    <a:pt x="16" y="68"/>
                  </a:cubicBezTo>
                  <a:cubicBezTo>
                    <a:pt x="19" y="68"/>
                    <a:pt x="22" y="67"/>
                    <a:pt x="25" y="63"/>
                  </a:cubicBezTo>
                  <a:cubicBezTo>
                    <a:pt x="38" y="63"/>
                    <a:pt x="51" y="76"/>
                    <a:pt x="64" y="76"/>
                  </a:cubicBezTo>
                  <a:cubicBezTo>
                    <a:pt x="89" y="76"/>
                    <a:pt x="126" y="76"/>
                    <a:pt x="151" y="88"/>
                  </a:cubicBezTo>
                  <a:cubicBezTo>
                    <a:pt x="164" y="88"/>
                    <a:pt x="176" y="88"/>
                    <a:pt x="176" y="76"/>
                  </a:cubicBezTo>
                  <a:cubicBezTo>
                    <a:pt x="189" y="76"/>
                    <a:pt x="189" y="63"/>
                    <a:pt x="189" y="63"/>
                  </a:cubicBezTo>
                  <a:lnTo>
                    <a:pt x="189" y="38"/>
                  </a:lnTo>
                  <a:cubicBezTo>
                    <a:pt x="176" y="26"/>
                    <a:pt x="176" y="26"/>
                    <a:pt x="164" y="26"/>
                  </a:cubicBezTo>
                  <a:cubicBezTo>
                    <a:pt x="114" y="13"/>
                    <a:pt x="7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3"/>
            <p:cNvSpPr/>
            <p:nvPr/>
          </p:nvSpPr>
          <p:spPr>
            <a:xfrm>
              <a:off x="6017300" y="3928750"/>
              <a:ext cx="14000" cy="4475"/>
            </a:xfrm>
            <a:custGeom>
              <a:avLst/>
              <a:gdLst/>
              <a:ahLst/>
              <a:cxnLst/>
              <a:rect l="l" t="t" r="r" b="b"/>
              <a:pathLst>
                <a:path w="560" h="179" extrusionOk="0">
                  <a:moveTo>
                    <a:pt x="513" y="1"/>
                  </a:moveTo>
                  <a:cubicBezTo>
                    <a:pt x="506" y="1"/>
                    <a:pt x="499" y="3"/>
                    <a:pt x="492" y="8"/>
                  </a:cubicBezTo>
                  <a:cubicBezTo>
                    <a:pt x="382" y="73"/>
                    <a:pt x="244" y="111"/>
                    <a:pt x="110" y="111"/>
                  </a:cubicBezTo>
                  <a:cubicBezTo>
                    <a:pt x="91" y="111"/>
                    <a:pt x="71" y="110"/>
                    <a:pt x="51" y="108"/>
                  </a:cubicBezTo>
                  <a:cubicBezTo>
                    <a:pt x="14" y="108"/>
                    <a:pt x="1" y="172"/>
                    <a:pt x="39" y="172"/>
                  </a:cubicBezTo>
                  <a:cubicBezTo>
                    <a:pt x="70" y="176"/>
                    <a:pt x="100" y="178"/>
                    <a:pt x="130" y="178"/>
                  </a:cubicBezTo>
                  <a:cubicBezTo>
                    <a:pt x="272" y="178"/>
                    <a:pt x="404" y="131"/>
                    <a:pt x="529" y="58"/>
                  </a:cubicBezTo>
                  <a:cubicBezTo>
                    <a:pt x="560" y="38"/>
                    <a:pt x="541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3"/>
            <p:cNvSpPr/>
            <p:nvPr/>
          </p:nvSpPr>
          <p:spPr>
            <a:xfrm>
              <a:off x="6020250" y="3925275"/>
              <a:ext cx="8400" cy="3400"/>
            </a:xfrm>
            <a:custGeom>
              <a:avLst/>
              <a:gdLst/>
              <a:ahLst/>
              <a:cxnLst/>
              <a:rect l="l" t="t" r="r" b="b"/>
              <a:pathLst>
                <a:path w="336" h="136" extrusionOk="0">
                  <a:moveTo>
                    <a:pt x="301" y="0"/>
                  </a:moveTo>
                  <a:cubicBezTo>
                    <a:pt x="296" y="0"/>
                    <a:pt x="291" y="3"/>
                    <a:pt x="285" y="9"/>
                  </a:cubicBezTo>
                  <a:cubicBezTo>
                    <a:pt x="210" y="46"/>
                    <a:pt x="122" y="71"/>
                    <a:pt x="47" y="71"/>
                  </a:cubicBezTo>
                  <a:cubicBezTo>
                    <a:pt x="0" y="71"/>
                    <a:pt x="7" y="136"/>
                    <a:pt x="39" y="136"/>
                  </a:cubicBezTo>
                  <a:cubicBezTo>
                    <a:pt x="41" y="136"/>
                    <a:pt x="44" y="136"/>
                    <a:pt x="47" y="135"/>
                  </a:cubicBezTo>
                  <a:cubicBezTo>
                    <a:pt x="147" y="135"/>
                    <a:pt x="235" y="110"/>
                    <a:pt x="324" y="59"/>
                  </a:cubicBezTo>
                  <a:cubicBezTo>
                    <a:pt x="336" y="46"/>
                    <a:pt x="336" y="34"/>
                    <a:pt x="324" y="21"/>
                  </a:cubicBezTo>
                  <a:cubicBezTo>
                    <a:pt x="316" y="6"/>
                    <a:pt x="309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3"/>
            <p:cNvSpPr/>
            <p:nvPr/>
          </p:nvSpPr>
          <p:spPr>
            <a:xfrm>
              <a:off x="5995625" y="3884925"/>
              <a:ext cx="8200" cy="1600"/>
            </a:xfrm>
            <a:custGeom>
              <a:avLst/>
              <a:gdLst/>
              <a:ahLst/>
              <a:cxnLst/>
              <a:rect l="l" t="t" r="r" b="b"/>
              <a:pathLst>
                <a:path w="328" h="64" extrusionOk="0">
                  <a:moveTo>
                    <a:pt x="26" y="0"/>
                  </a:moveTo>
                  <a:cubicBezTo>
                    <a:pt x="13" y="0"/>
                    <a:pt x="1" y="25"/>
                    <a:pt x="1" y="38"/>
                  </a:cubicBezTo>
                  <a:cubicBezTo>
                    <a:pt x="1" y="64"/>
                    <a:pt x="13" y="64"/>
                    <a:pt x="38" y="64"/>
                  </a:cubicBezTo>
                  <a:lnTo>
                    <a:pt x="303" y="64"/>
                  </a:lnTo>
                  <a:cubicBezTo>
                    <a:pt x="315" y="64"/>
                    <a:pt x="328" y="51"/>
                    <a:pt x="328" y="38"/>
                  </a:cubicBezTo>
                  <a:cubicBezTo>
                    <a:pt x="328" y="13"/>
                    <a:pt x="315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3"/>
            <p:cNvSpPr/>
            <p:nvPr/>
          </p:nvSpPr>
          <p:spPr>
            <a:xfrm>
              <a:off x="5987450" y="3859100"/>
              <a:ext cx="12825" cy="3025"/>
            </a:xfrm>
            <a:custGeom>
              <a:avLst/>
              <a:gdLst/>
              <a:ahLst/>
              <a:cxnLst/>
              <a:rect l="l" t="t" r="r" b="b"/>
              <a:pathLst>
                <a:path w="513" h="121" extrusionOk="0">
                  <a:moveTo>
                    <a:pt x="463" y="1"/>
                  </a:moveTo>
                  <a:cubicBezTo>
                    <a:pt x="460" y="1"/>
                    <a:pt x="457" y="1"/>
                    <a:pt x="453" y="2"/>
                  </a:cubicBezTo>
                  <a:cubicBezTo>
                    <a:pt x="358" y="40"/>
                    <a:pt x="254" y="57"/>
                    <a:pt x="149" y="57"/>
                  </a:cubicBezTo>
                  <a:cubicBezTo>
                    <a:pt x="117" y="57"/>
                    <a:pt x="84" y="55"/>
                    <a:pt x="51" y="52"/>
                  </a:cubicBezTo>
                  <a:cubicBezTo>
                    <a:pt x="13" y="52"/>
                    <a:pt x="1" y="116"/>
                    <a:pt x="38" y="116"/>
                  </a:cubicBezTo>
                  <a:cubicBezTo>
                    <a:pt x="73" y="119"/>
                    <a:pt x="109" y="120"/>
                    <a:pt x="144" y="120"/>
                  </a:cubicBezTo>
                  <a:cubicBezTo>
                    <a:pt x="259" y="120"/>
                    <a:pt x="372" y="104"/>
                    <a:pt x="479" y="65"/>
                  </a:cubicBezTo>
                  <a:cubicBezTo>
                    <a:pt x="513" y="54"/>
                    <a:pt x="495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3"/>
            <p:cNvSpPr/>
            <p:nvPr/>
          </p:nvSpPr>
          <p:spPr>
            <a:xfrm>
              <a:off x="5825225" y="3862900"/>
              <a:ext cx="2225" cy="7100"/>
            </a:xfrm>
            <a:custGeom>
              <a:avLst/>
              <a:gdLst/>
              <a:ahLst/>
              <a:cxnLst/>
              <a:rect l="l" t="t" r="r" b="b"/>
              <a:pathLst>
                <a:path w="89" h="284" extrusionOk="0">
                  <a:moveTo>
                    <a:pt x="63" y="1"/>
                  </a:moveTo>
                  <a:cubicBezTo>
                    <a:pt x="51" y="1"/>
                    <a:pt x="26" y="1"/>
                    <a:pt x="26" y="26"/>
                  </a:cubicBezTo>
                  <a:cubicBezTo>
                    <a:pt x="1" y="102"/>
                    <a:pt x="1" y="177"/>
                    <a:pt x="13" y="266"/>
                  </a:cubicBezTo>
                  <a:cubicBezTo>
                    <a:pt x="13" y="274"/>
                    <a:pt x="26" y="283"/>
                    <a:pt x="37" y="283"/>
                  </a:cubicBezTo>
                  <a:cubicBezTo>
                    <a:pt x="42" y="283"/>
                    <a:pt x="47" y="282"/>
                    <a:pt x="51" y="278"/>
                  </a:cubicBezTo>
                  <a:cubicBezTo>
                    <a:pt x="76" y="278"/>
                    <a:pt x="76" y="252"/>
                    <a:pt x="76" y="240"/>
                  </a:cubicBezTo>
                  <a:lnTo>
                    <a:pt x="76" y="227"/>
                  </a:lnTo>
                  <a:lnTo>
                    <a:pt x="76" y="215"/>
                  </a:lnTo>
                  <a:cubicBezTo>
                    <a:pt x="76" y="215"/>
                    <a:pt x="63" y="202"/>
                    <a:pt x="63" y="190"/>
                  </a:cubicBezTo>
                  <a:lnTo>
                    <a:pt x="63" y="140"/>
                  </a:lnTo>
                  <a:lnTo>
                    <a:pt x="63" y="127"/>
                  </a:lnTo>
                  <a:cubicBezTo>
                    <a:pt x="63" y="115"/>
                    <a:pt x="63" y="102"/>
                    <a:pt x="76" y="102"/>
                  </a:cubicBezTo>
                  <a:lnTo>
                    <a:pt x="76" y="76"/>
                  </a:lnTo>
                  <a:lnTo>
                    <a:pt x="76" y="64"/>
                  </a:lnTo>
                  <a:lnTo>
                    <a:pt x="76" y="51"/>
                  </a:lnTo>
                  <a:cubicBezTo>
                    <a:pt x="88" y="39"/>
                    <a:pt x="88" y="14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3"/>
            <p:cNvSpPr/>
            <p:nvPr/>
          </p:nvSpPr>
          <p:spPr>
            <a:xfrm>
              <a:off x="5805125" y="3910700"/>
              <a:ext cx="2200" cy="10300"/>
            </a:xfrm>
            <a:custGeom>
              <a:avLst/>
              <a:gdLst/>
              <a:ahLst/>
              <a:cxnLst/>
              <a:rect l="l" t="t" r="r" b="b"/>
              <a:pathLst>
                <a:path w="88" h="412" extrusionOk="0">
                  <a:moveTo>
                    <a:pt x="37" y="0"/>
                  </a:moveTo>
                  <a:cubicBezTo>
                    <a:pt x="12" y="0"/>
                    <a:pt x="0" y="26"/>
                    <a:pt x="0" y="39"/>
                  </a:cubicBezTo>
                  <a:cubicBezTo>
                    <a:pt x="0" y="151"/>
                    <a:pt x="12" y="265"/>
                    <a:pt x="25" y="378"/>
                  </a:cubicBezTo>
                  <a:cubicBezTo>
                    <a:pt x="25" y="401"/>
                    <a:pt x="39" y="411"/>
                    <a:pt x="53" y="411"/>
                  </a:cubicBezTo>
                  <a:cubicBezTo>
                    <a:pt x="70" y="411"/>
                    <a:pt x="88" y="398"/>
                    <a:pt x="88" y="378"/>
                  </a:cubicBezTo>
                  <a:cubicBezTo>
                    <a:pt x="76" y="265"/>
                    <a:pt x="63" y="151"/>
                    <a:pt x="63" y="39"/>
                  </a:cubicBezTo>
                  <a:cubicBezTo>
                    <a:pt x="63" y="13"/>
                    <a:pt x="50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3"/>
            <p:cNvSpPr/>
            <p:nvPr/>
          </p:nvSpPr>
          <p:spPr>
            <a:xfrm>
              <a:off x="5878050" y="3883350"/>
              <a:ext cx="2550" cy="12725"/>
            </a:xfrm>
            <a:custGeom>
              <a:avLst/>
              <a:gdLst/>
              <a:ahLst/>
              <a:cxnLst/>
              <a:rect l="l" t="t" r="r" b="b"/>
              <a:pathLst>
                <a:path w="102" h="509" extrusionOk="0">
                  <a:moveTo>
                    <a:pt x="63" y="1"/>
                  </a:moveTo>
                  <a:cubicBezTo>
                    <a:pt x="51" y="1"/>
                    <a:pt x="26" y="13"/>
                    <a:pt x="26" y="38"/>
                  </a:cubicBezTo>
                  <a:cubicBezTo>
                    <a:pt x="26" y="177"/>
                    <a:pt x="13" y="328"/>
                    <a:pt x="1" y="466"/>
                  </a:cubicBezTo>
                  <a:cubicBezTo>
                    <a:pt x="1" y="491"/>
                    <a:pt x="13" y="504"/>
                    <a:pt x="26" y="504"/>
                  </a:cubicBezTo>
                  <a:cubicBezTo>
                    <a:pt x="32" y="507"/>
                    <a:pt x="38" y="509"/>
                    <a:pt x="43" y="509"/>
                  </a:cubicBezTo>
                  <a:cubicBezTo>
                    <a:pt x="56" y="509"/>
                    <a:pt x="63" y="497"/>
                    <a:pt x="63" y="479"/>
                  </a:cubicBezTo>
                  <a:cubicBezTo>
                    <a:pt x="76" y="340"/>
                    <a:pt x="88" y="189"/>
                    <a:pt x="88" y="51"/>
                  </a:cubicBezTo>
                  <a:cubicBezTo>
                    <a:pt x="101" y="26"/>
                    <a:pt x="88" y="13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3"/>
            <p:cNvSpPr/>
            <p:nvPr/>
          </p:nvSpPr>
          <p:spPr>
            <a:xfrm>
              <a:off x="5901625" y="3898100"/>
              <a:ext cx="6175" cy="33300"/>
            </a:xfrm>
            <a:custGeom>
              <a:avLst/>
              <a:gdLst/>
              <a:ahLst/>
              <a:cxnLst/>
              <a:rect l="l" t="t" r="r" b="b"/>
              <a:pathLst>
                <a:path w="247" h="1332" extrusionOk="0">
                  <a:moveTo>
                    <a:pt x="37" y="0"/>
                  </a:moveTo>
                  <a:cubicBezTo>
                    <a:pt x="19" y="0"/>
                    <a:pt x="0" y="13"/>
                    <a:pt x="0" y="40"/>
                  </a:cubicBezTo>
                  <a:cubicBezTo>
                    <a:pt x="13" y="467"/>
                    <a:pt x="76" y="895"/>
                    <a:pt x="189" y="1309"/>
                  </a:cubicBezTo>
                  <a:cubicBezTo>
                    <a:pt x="189" y="1324"/>
                    <a:pt x="199" y="1331"/>
                    <a:pt x="210" y="1331"/>
                  </a:cubicBezTo>
                  <a:cubicBezTo>
                    <a:pt x="227" y="1331"/>
                    <a:pt x="247" y="1315"/>
                    <a:pt x="240" y="1284"/>
                  </a:cubicBezTo>
                  <a:cubicBezTo>
                    <a:pt x="139" y="882"/>
                    <a:pt x="76" y="454"/>
                    <a:pt x="76" y="27"/>
                  </a:cubicBezTo>
                  <a:cubicBezTo>
                    <a:pt x="70" y="9"/>
                    <a:pt x="54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3"/>
            <p:cNvSpPr/>
            <p:nvPr/>
          </p:nvSpPr>
          <p:spPr>
            <a:xfrm>
              <a:off x="5848500" y="3891275"/>
              <a:ext cx="2225" cy="10975"/>
            </a:xfrm>
            <a:custGeom>
              <a:avLst/>
              <a:gdLst/>
              <a:ahLst/>
              <a:cxnLst/>
              <a:rect l="l" t="t" r="r" b="b"/>
              <a:pathLst>
                <a:path w="89" h="439" extrusionOk="0">
                  <a:moveTo>
                    <a:pt x="39" y="0"/>
                  </a:moveTo>
                  <a:cubicBezTo>
                    <a:pt x="22" y="0"/>
                    <a:pt x="1" y="14"/>
                    <a:pt x="1" y="36"/>
                  </a:cubicBezTo>
                  <a:cubicBezTo>
                    <a:pt x="13" y="162"/>
                    <a:pt x="26" y="287"/>
                    <a:pt x="26" y="413"/>
                  </a:cubicBezTo>
                  <a:cubicBezTo>
                    <a:pt x="26" y="425"/>
                    <a:pt x="38" y="438"/>
                    <a:pt x="51" y="438"/>
                  </a:cubicBezTo>
                  <a:cubicBezTo>
                    <a:pt x="76" y="438"/>
                    <a:pt x="88" y="425"/>
                    <a:pt x="88" y="400"/>
                  </a:cubicBezTo>
                  <a:cubicBezTo>
                    <a:pt x="88" y="274"/>
                    <a:pt x="76" y="149"/>
                    <a:pt x="63" y="23"/>
                  </a:cubicBezTo>
                  <a:cubicBezTo>
                    <a:pt x="63" y="7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3"/>
            <p:cNvSpPr/>
            <p:nvPr/>
          </p:nvSpPr>
          <p:spPr>
            <a:xfrm>
              <a:off x="5816425" y="3953450"/>
              <a:ext cx="2550" cy="4575"/>
            </a:xfrm>
            <a:custGeom>
              <a:avLst/>
              <a:gdLst/>
              <a:ahLst/>
              <a:cxnLst/>
              <a:rect l="l" t="t" r="r" b="b"/>
              <a:pathLst>
                <a:path w="102" h="183" extrusionOk="0">
                  <a:moveTo>
                    <a:pt x="26" y="1"/>
                  </a:moveTo>
                  <a:cubicBezTo>
                    <a:pt x="13" y="14"/>
                    <a:pt x="1" y="26"/>
                    <a:pt x="1" y="39"/>
                  </a:cubicBezTo>
                  <a:cubicBezTo>
                    <a:pt x="1" y="89"/>
                    <a:pt x="13" y="126"/>
                    <a:pt x="38" y="165"/>
                  </a:cubicBezTo>
                  <a:cubicBezTo>
                    <a:pt x="47" y="173"/>
                    <a:pt x="63" y="182"/>
                    <a:pt x="75" y="182"/>
                  </a:cubicBezTo>
                  <a:cubicBezTo>
                    <a:pt x="80" y="182"/>
                    <a:pt x="85" y="181"/>
                    <a:pt x="88" y="177"/>
                  </a:cubicBezTo>
                  <a:cubicBezTo>
                    <a:pt x="101" y="165"/>
                    <a:pt x="101" y="139"/>
                    <a:pt x="101" y="126"/>
                  </a:cubicBezTo>
                  <a:lnTo>
                    <a:pt x="88" y="126"/>
                  </a:lnTo>
                  <a:cubicBezTo>
                    <a:pt x="76" y="101"/>
                    <a:pt x="76" y="76"/>
                    <a:pt x="63" y="64"/>
                  </a:cubicBezTo>
                  <a:lnTo>
                    <a:pt x="63" y="39"/>
                  </a:lnTo>
                  <a:cubicBezTo>
                    <a:pt x="63" y="14"/>
                    <a:pt x="5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3"/>
            <p:cNvSpPr/>
            <p:nvPr/>
          </p:nvSpPr>
          <p:spPr>
            <a:xfrm>
              <a:off x="5845975" y="3869200"/>
              <a:ext cx="2225" cy="5050"/>
            </a:xfrm>
            <a:custGeom>
              <a:avLst/>
              <a:gdLst/>
              <a:ahLst/>
              <a:cxnLst/>
              <a:rect l="l" t="t" r="r" b="b"/>
              <a:pathLst>
                <a:path w="89" h="202" extrusionOk="0">
                  <a:moveTo>
                    <a:pt x="38" y="0"/>
                  </a:moveTo>
                  <a:cubicBezTo>
                    <a:pt x="26" y="14"/>
                    <a:pt x="1" y="26"/>
                    <a:pt x="13" y="39"/>
                  </a:cubicBezTo>
                  <a:lnTo>
                    <a:pt x="13" y="114"/>
                  </a:lnTo>
                  <a:lnTo>
                    <a:pt x="13" y="164"/>
                  </a:lnTo>
                  <a:cubicBezTo>
                    <a:pt x="1" y="177"/>
                    <a:pt x="13" y="202"/>
                    <a:pt x="38" y="202"/>
                  </a:cubicBezTo>
                  <a:cubicBezTo>
                    <a:pt x="51" y="202"/>
                    <a:pt x="76" y="190"/>
                    <a:pt x="76" y="177"/>
                  </a:cubicBezTo>
                  <a:cubicBezTo>
                    <a:pt x="88" y="126"/>
                    <a:pt x="88" y="76"/>
                    <a:pt x="76" y="39"/>
                  </a:cubicBezTo>
                  <a:cubicBezTo>
                    <a:pt x="76" y="26"/>
                    <a:pt x="76" y="26"/>
                    <a:pt x="63" y="14"/>
                  </a:cubicBezTo>
                  <a:cubicBezTo>
                    <a:pt x="63" y="14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3"/>
            <p:cNvSpPr/>
            <p:nvPr/>
          </p:nvSpPr>
          <p:spPr>
            <a:xfrm>
              <a:off x="5835925" y="3936250"/>
              <a:ext cx="2850" cy="3950"/>
            </a:xfrm>
            <a:custGeom>
              <a:avLst/>
              <a:gdLst/>
              <a:ahLst/>
              <a:cxnLst/>
              <a:rect l="l" t="t" r="r" b="b"/>
              <a:pathLst>
                <a:path w="114" h="158" extrusionOk="0">
                  <a:moveTo>
                    <a:pt x="38" y="1"/>
                  </a:moveTo>
                  <a:cubicBezTo>
                    <a:pt x="35" y="1"/>
                    <a:pt x="32" y="4"/>
                    <a:pt x="26" y="10"/>
                  </a:cubicBezTo>
                  <a:cubicBezTo>
                    <a:pt x="13" y="10"/>
                    <a:pt x="1" y="35"/>
                    <a:pt x="1" y="48"/>
                  </a:cubicBezTo>
                  <a:cubicBezTo>
                    <a:pt x="13" y="73"/>
                    <a:pt x="26" y="110"/>
                    <a:pt x="38" y="135"/>
                  </a:cubicBezTo>
                  <a:cubicBezTo>
                    <a:pt x="51" y="148"/>
                    <a:pt x="51" y="148"/>
                    <a:pt x="63" y="148"/>
                  </a:cubicBezTo>
                  <a:cubicBezTo>
                    <a:pt x="63" y="154"/>
                    <a:pt x="66" y="157"/>
                    <a:pt x="71" y="157"/>
                  </a:cubicBezTo>
                  <a:cubicBezTo>
                    <a:pt x="76" y="157"/>
                    <a:pt x="82" y="154"/>
                    <a:pt x="88" y="148"/>
                  </a:cubicBezTo>
                  <a:cubicBezTo>
                    <a:pt x="101" y="148"/>
                    <a:pt x="113" y="135"/>
                    <a:pt x="101" y="110"/>
                  </a:cubicBezTo>
                  <a:cubicBezTo>
                    <a:pt x="88" y="85"/>
                    <a:pt x="76" y="60"/>
                    <a:pt x="63" y="23"/>
                  </a:cubicBezTo>
                  <a:cubicBezTo>
                    <a:pt x="63" y="23"/>
                    <a:pt x="63" y="10"/>
                    <a:pt x="51" y="10"/>
                  </a:cubicBezTo>
                  <a:cubicBezTo>
                    <a:pt x="44" y="4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3"/>
            <p:cNvSpPr/>
            <p:nvPr/>
          </p:nvSpPr>
          <p:spPr>
            <a:xfrm>
              <a:off x="5885275" y="3867650"/>
              <a:ext cx="2225" cy="3150"/>
            </a:xfrm>
            <a:custGeom>
              <a:avLst/>
              <a:gdLst/>
              <a:ahLst/>
              <a:cxnLst/>
              <a:rect l="l" t="t" r="r" b="b"/>
              <a:pathLst>
                <a:path w="89" h="126" extrusionOk="0">
                  <a:moveTo>
                    <a:pt x="25" y="0"/>
                  </a:moveTo>
                  <a:cubicBezTo>
                    <a:pt x="25" y="12"/>
                    <a:pt x="13" y="12"/>
                    <a:pt x="13" y="25"/>
                  </a:cubicBezTo>
                  <a:cubicBezTo>
                    <a:pt x="13" y="50"/>
                    <a:pt x="0" y="62"/>
                    <a:pt x="0" y="88"/>
                  </a:cubicBezTo>
                  <a:lnTo>
                    <a:pt x="0" y="113"/>
                  </a:lnTo>
                  <a:cubicBezTo>
                    <a:pt x="13" y="113"/>
                    <a:pt x="25" y="126"/>
                    <a:pt x="25" y="126"/>
                  </a:cubicBezTo>
                  <a:lnTo>
                    <a:pt x="51" y="126"/>
                  </a:lnTo>
                  <a:cubicBezTo>
                    <a:pt x="64" y="113"/>
                    <a:pt x="64" y="113"/>
                    <a:pt x="64" y="101"/>
                  </a:cubicBezTo>
                  <a:cubicBezTo>
                    <a:pt x="76" y="76"/>
                    <a:pt x="76" y="62"/>
                    <a:pt x="76" y="37"/>
                  </a:cubicBezTo>
                  <a:cubicBezTo>
                    <a:pt x="89" y="25"/>
                    <a:pt x="76" y="12"/>
                    <a:pt x="76" y="12"/>
                  </a:cubicBezTo>
                  <a:cubicBezTo>
                    <a:pt x="76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3"/>
            <p:cNvSpPr/>
            <p:nvPr/>
          </p:nvSpPr>
          <p:spPr>
            <a:xfrm>
              <a:off x="5898475" y="3855700"/>
              <a:ext cx="2550" cy="4100"/>
            </a:xfrm>
            <a:custGeom>
              <a:avLst/>
              <a:gdLst/>
              <a:ahLst/>
              <a:cxnLst/>
              <a:rect l="l" t="t" r="r" b="b"/>
              <a:pathLst>
                <a:path w="102" h="164" extrusionOk="0">
                  <a:moveTo>
                    <a:pt x="51" y="0"/>
                  </a:moveTo>
                  <a:cubicBezTo>
                    <a:pt x="51" y="0"/>
                    <a:pt x="39" y="12"/>
                    <a:pt x="39" y="25"/>
                  </a:cubicBezTo>
                  <a:cubicBezTo>
                    <a:pt x="39" y="37"/>
                    <a:pt x="26" y="63"/>
                    <a:pt x="26" y="76"/>
                  </a:cubicBezTo>
                  <a:cubicBezTo>
                    <a:pt x="26" y="88"/>
                    <a:pt x="14" y="101"/>
                    <a:pt x="14" y="113"/>
                  </a:cubicBezTo>
                  <a:cubicBezTo>
                    <a:pt x="0" y="138"/>
                    <a:pt x="14" y="151"/>
                    <a:pt x="26" y="163"/>
                  </a:cubicBezTo>
                  <a:cubicBezTo>
                    <a:pt x="39" y="163"/>
                    <a:pt x="64" y="163"/>
                    <a:pt x="64" y="151"/>
                  </a:cubicBezTo>
                  <a:cubicBezTo>
                    <a:pt x="89" y="113"/>
                    <a:pt x="101" y="76"/>
                    <a:pt x="101" y="37"/>
                  </a:cubicBezTo>
                  <a:lnTo>
                    <a:pt x="101" y="12"/>
                  </a:lnTo>
                  <a:cubicBezTo>
                    <a:pt x="89" y="0"/>
                    <a:pt x="8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3"/>
            <p:cNvSpPr/>
            <p:nvPr/>
          </p:nvSpPr>
          <p:spPr>
            <a:xfrm>
              <a:off x="5873325" y="3853650"/>
              <a:ext cx="1900" cy="3325"/>
            </a:xfrm>
            <a:custGeom>
              <a:avLst/>
              <a:gdLst/>
              <a:ahLst/>
              <a:cxnLst/>
              <a:rect l="l" t="t" r="r" b="b"/>
              <a:pathLst>
                <a:path w="76" h="133" extrusionOk="0">
                  <a:moveTo>
                    <a:pt x="35" y="1"/>
                  </a:moveTo>
                  <a:cubicBezTo>
                    <a:pt x="30" y="1"/>
                    <a:pt x="22" y="7"/>
                    <a:pt x="14" y="7"/>
                  </a:cubicBezTo>
                  <a:cubicBezTo>
                    <a:pt x="14" y="19"/>
                    <a:pt x="0" y="19"/>
                    <a:pt x="0" y="32"/>
                  </a:cubicBezTo>
                  <a:lnTo>
                    <a:pt x="0" y="94"/>
                  </a:lnTo>
                  <a:lnTo>
                    <a:pt x="0" y="107"/>
                  </a:lnTo>
                  <a:lnTo>
                    <a:pt x="0" y="119"/>
                  </a:lnTo>
                  <a:cubicBezTo>
                    <a:pt x="14" y="119"/>
                    <a:pt x="14" y="133"/>
                    <a:pt x="26" y="133"/>
                  </a:cubicBezTo>
                  <a:cubicBezTo>
                    <a:pt x="39" y="133"/>
                    <a:pt x="39" y="133"/>
                    <a:pt x="51" y="119"/>
                  </a:cubicBezTo>
                  <a:lnTo>
                    <a:pt x="64" y="119"/>
                  </a:lnTo>
                  <a:lnTo>
                    <a:pt x="64" y="107"/>
                  </a:lnTo>
                  <a:lnTo>
                    <a:pt x="64" y="44"/>
                  </a:lnTo>
                  <a:cubicBezTo>
                    <a:pt x="76" y="32"/>
                    <a:pt x="64" y="32"/>
                    <a:pt x="64" y="32"/>
                  </a:cubicBezTo>
                  <a:lnTo>
                    <a:pt x="64" y="19"/>
                  </a:lnTo>
                  <a:cubicBezTo>
                    <a:pt x="64" y="7"/>
                    <a:pt x="51" y="7"/>
                    <a:pt x="39" y="7"/>
                  </a:cubicBezTo>
                  <a:cubicBezTo>
                    <a:pt x="39" y="2"/>
                    <a:pt x="37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3"/>
            <p:cNvSpPr/>
            <p:nvPr/>
          </p:nvSpPr>
          <p:spPr>
            <a:xfrm>
              <a:off x="5866725" y="3903475"/>
              <a:ext cx="2550" cy="8325"/>
            </a:xfrm>
            <a:custGeom>
              <a:avLst/>
              <a:gdLst/>
              <a:ahLst/>
              <a:cxnLst/>
              <a:rect l="l" t="t" r="r" b="b"/>
              <a:pathLst>
                <a:path w="102" h="333" extrusionOk="0">
                  <a:moveTo>
                    <a:pt x="38" y="1"/>
                  </a:moveTo>
                  <a:cubicBezTo>
                    <a:pt x="13" y="1"/>
                    <a:pt x="1" y="13"/>
                    <a:pt x="1" y="38"/>
                  </a:cubicBezTo>
                  <a:cubicBezTo>
                    <a:pt x="1" y="126"/>
                    <a:pt x="13" y="214"/>
                    <a:pt x="26" y="315"/>
                  </a:cubicBezTo>
                  <a:cubicBezTo>
                    <a:pt x="35" y="324"/>
                    <a:pt x="50" y="333"/>
                    <a:pt x="63" y="333"/>
                  </a:cubicBezTo>
                  <a:cubicBezTo>
                    <a:pt x="68" y="333"/>
                    <a:pt x="73" y="331"/>
                    <a:pt x="76" y="328"/>
                  </a:cubicBezTo>
                  <a:cubicBezTo>
                    <a:pt x="88" y="328"/>
                    <a:pt x="101" y="302"/>
                    <a:pt x="88" y="289"/>
                  </a:cubicBezTo>
                  <a:cubicBezTo>
                    <a:pt x="76" y="202"/>
                    <a:pt x="63" y="113"/>
                    <a:pt x="63" y="26"/>
                  </a:cubicBezTo>
                  <a:cubicBezTo>
                    <a:pt x="63" y="13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3"/>
            <p:cNvSpPr/>
            <p:nvPr/>
          </p:nvSpPr>
          <p:spPr>
            <a:xfrm>
              <a:off x="5814850" y="3884625"/>
              <a:ext cx="1900" cy="5675"/>
            </a:xfrm>
            <a:custGeom>
              <a:avLst/>
              <a:gdLst/>
              <a:ahLst/>
              <a:cxnLst/>
              <a:rect l="l" t="t" r="r" b="b"/>
              <a:pathLst>
                <a:path w="76" h="227" extrusionOk="0">
                  <a:moveTo>
                    <a:pt x="26" y="0"/>
                  </a:moveTo>
                  <a:cubicBezTo>
                    <a:pt x="14" y="0"/>
                    <a:pt x="0" y="12"/>
                    <a:pt x="0" y="37"/>
                  </a:cubicBezTo>
                  <a:cubicBezTo>
                    <a:pt x="0" y="88"/>
                    <a:pt x="14" y="138"/>
                    <a:pt x="14" y="188"/>
                  </a:cubicBezTo>
                  <a:cubicBezTo>
                    <a:pt x="14" y="213"/>
                    <a:pt x="26" y="227"/>
                    <a:pt x="51" y="227"/>
                  </a:cubicBezTo>
                  <a:cubicBezTo>
                    <a:pt x="64" y="227"/>
                    <a:pt x="76" y="213"/>
                    <a:pt x="76" y="188"/>
                  </a:cubicBezTo>
                  <a:cubicBezTo>
                    <a:pt x="76" y="138"/>
                    <a:pt x="76" y="88"/>
                    <a:pt x="64" y="25"/>
                  </a:cubicBezTo>
                  <a:cubicBezTo>
                    <a:pt x="64" y="12"/>
                    <a:pt x="5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3"/>
            <p:cNvSpPr/>
            <p:nvPr/>
          </p:nvSpPr>
          <p:spPr>
            <a:xfrm>
              <a:off x="5922375" y="3837325"/>
              <a:ext cx="4125" cy="6875"/>
            </a:xfrm>
            <a:custGeom>
              <a:avLst/>
              <a:gdLst/>
              <a:ahLst/>
              <a:cxnLst/>
              <a:rect l="l" t="t" r="r" b="b"/>
              <a:pathLst>
                <a:path w="165" h="275" extrusionOk="0">
                  <a:moveTo>
                    <a:pt x="125" y="0"/>
                  </a:moveTo>
                  <a:cubicBezTo>
                    <a:pt x="112" y="0"/>
                    <a:pt x="97" y="9"/>
                    <a:pt x="89" y="18"/>
                  </a:cubicBezTo>
                  <a:cubicBezTo>
                    <a:pt x="64" y="93"/>
                    <a:pt x="38" y="157"/>
                    <a:pt x="0" y="232"/>
                  </a:cubicBezTo>
                  <a:cubicBezTo>
                    <a:pt x="0" y="244"/>
                    <a:pt x="0" y="269"/>
                    <a:pt x="25" y="269"/>
                  </a:cubicBezTo>
                  <a:cubicBezTo>
                    <a:pt x="29" y="273"/>
                    <a:pt x="34" y="275"/>
                    <a:pt x="39" y="275"/>
                  </a:cubicBezTo>
                  <a:cubicBezTo>
                    <a:pt x="51" y="275"/>
                    <a:pt x="64" y="266"/>
                    <a:pt x="64" y="257"/>
                  </a:cubicBezTo>
                  <a:cubicBezTo>
                    <a:pt x="89" y="182"/>
                    <a:pt x="126" y="119"/>
                    <a:pt x="151" y="43"/>
                  </a:cubicBezTo>
                  <a:cubicBezTo>
                    <a:pt x="164" y="31"/>
                    <a:pt x="151" y="6"/>
                    <a:pt x="139" y="6"/>
                  </a:cubicBezTo>
                  <a:cubicBezTo>
                    <a:pt x="135" y="2"/>
                    <a:pt x="130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3"/>
            <p:cNvSpPr/>
            <p:nvPr/>
          </p:nvSpPr>
          <p:spPr>
            <a:xfrm>
              <a:off x="5912625" y="3863425"/>
              <a:ext cx="2850" cy="8325"/>
            </a:xfrm>
            <a:custGeom>
              <a:avLst/>
              <a:gdLst/>
              <a:ahLst/>
              <a:cxnLst/>
              <a:rect l="l" t="t" r="r" b="b"/>
              <a:pathLst>
                <a:path w="114" h="333" extrusionOk="0">
                  <a:moveTo>
                    <a:pt x="71" y="0"/>
                  </a:moveTo>
                  <a:cubicBezTo>
                    <a:pt x="58" y="0"/>
                    <a:pt x="51" y="12"/>
                    <a:pt x="51" y="30"/>
                  </a:cubicBezTo>
                  <a:cubicBezTo>
                    <a:pt x="26" y="119"/>
                    <a:pt x="13" y="206"/>
                    <a:pt x="1" y="295"/>
                  </a:cubicBezTo>
                  <a:cubicBezTo>
                    <a:pt x="1" y="307"/>
                    <a:pt x="13" y="332"/>
                    <a:pt x="26" y="332"/>
                  </a:cubicBezTo>
                  <a:cubicBezTo>
                    <a:pt x="38" y="332"/>
                    <a:pt x="63" y="320"/>
                    <a:pt x="63" y="307"/>
                  </a:cubicBezTo>
                  <a:cubicBezTo>
                    <a:pt x="76" y="219"/>
                    <a:pt x="88" y="131"/>
                    <a:pt x="114" y="43"/>
                  </a:cubicBezTo>
                  <a:cubicBezTo>
                    <a:pt x="114" y="18"/>
                    <a:pt x="101" y="5"/>
                    <a:pt x="88" y="5"/>
                  </a:cubicBezTo>
                  <a:cubicBezTo>
                    <a:pt x="82" y="2"/>
                    <a:pt x="76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3"/>
            <p:cNvSpPr/>
            <p:nvPr/>
          </p:nvSpPr>
          <p:spPr>
            <a:xfrm>
              <a:off x="5908850" y="3946525"/>
              <a:ext cx="4100" cy="6650"/>
            </a:xfrm>
            <a:custGeom>
              <a:avLst/>
              <a:gdLst/>
              <a:ahLst/>
              <a:cxnLst/>
              <a:rect l="l" t="t" r="r" b="b"/>
              <a:pathLst>
                <a:path w="164" h="266" extrusionOk="0">
                  <a:moveTo>
                    <a:pt x="26" y="1"/>
                  </a:moveTo>
                  <a:cubicBezTo>
                    <a:pt x="13" y="14"/>
                    <a:pt x="1" y="26"/>
                    <a:pt x="1" y="51"/>
                  </a:cubicBezTo>
                  <a:cubicBezTo>
                    <a:pt x="38" y="115"/>
                    <a:pt x="63" y="177"/>
                    <a:pt x="102" y="240"/>
                  </a:cubicBezTo>
                  <a:cubicBezTo>
                    <a:pt x="102" y="266"/>
                    <a:pt x="114" y="266"/>
                    <a:pt x="139" y="266"/>
                  </a:cubicBezTo>
                  <a:cubicBezTo>
                    <a:pt x="152" y="252"/>
                    <a:pt x="164" y="240"/>
                    <a:pt x="152" y="227"/>
                  </a:cubicBezTo>
                  <a:cubicBezTo>
                    <a:pt x="127" y="152"/>
                    <a:pt x="102" y="90"/>
                    <a:pt x="63" y="26"/>
                  </a:cubicBezTo>
                  <a:cubicBezTo>
                    <a:pt x="63" y="14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3"/>
            <p:cNvSpPr/>
            <p:nvPr/>
          </p:nvSpPr>
          <p:spPr>
            <a:xfrm>
              <a:off x="5845025" y="3795075"/>
              <a:ext cx="4625" cy="12575"/>
            </a:xfrm>
            <a:custGeom>
              <a:avLst/>
              <a:gdLst/>
              <a:ahLst/>
              <a:cxnLst/>
              <a:rect l="l" t="t" r="r" b="b"/>
              <a:pathLst>
                <a:path w="185" h="503" extrusionOk="0">
                  <a:moveTo>
                    <a:pt x="142" y="0"/>
                  </a:moveTo>
                  <a:cubicBezTo>
                    <a:pt x="128" y="0"/>
                    <a:pt x="114" y="7"/>
                    <a:pt x="114" y="23"/>
                  </a:cubicBezTo>
                  <a:cubicBezTo>
                    <a:pt x="76" y="174"/>
                    <a:pt x="39" y="325"/>
                    <a:pt x="1" y="464"/>
                  </a:cubicBezTo>
                  <a:cubicBezTo>
                    <a:pt x="1" y="490"/>
                    <a:pt x="19" y="503"/>
                    <a:pt x="37" y="503"/>
                  </a:cubicBezTo>
                  <a:cubicBezTo>
                    <a:pt x="54" y="503"/>
                    <a:pt x="71" y="493"/>
                    <a:pt x="76" y="476"/>
                  </a:cubicBezTo>
                  <a:cubicBezTo>
                    <a:pt x="101" y="338"/>
                    <a:pt x="140" y="187"/>
                    <a:pt x="177" y="36"/>
                  </a:cubicBezTo>
                  <a:cubicBezTo>
                    <a:pt x="184" y="14"/>
                    <a:pt x="162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3"/>
            <p:cNvSpPr/>
            <p:nvPr/>
          </p:nvSpPr>
          <p:spPr>
            <a:xfrm>
              <a:off x="5871775" y="3813875"/>
              <a:ext cx="1900" cy="3150"/>
            </a:xfrm>
            <a:custGeom>
              <a:avLst/>
              <a:gdLst/>
              <a:ahLst/>
              <a:cxnLst/>
              <a:rect l="l" t="t" r="r" b="b"/>
              <a:pathLst>
                <a:path w="76" h="126" extrusionOk="0">
                  <a:moveTo>
                    <a:pt x="25" y="0"/>
                  </a:moveTo>
                  <a:cubicBezTo>
                    <a:pt x="25" y="13"/>
                    <a:pt x="12" y="13"/>
                    <a:pt x="12" y="25"/>
                  </a:cubicBezTo>
                  <a:cubicBezTo>
                    <a:pt x="12" y="51"/>
                    <a:pt x="0" y="76"/>
                    <a:pt x="0" y="89"/>
                  </a:cubicBezTo>
                  <a:cubicBezTo>
                    <a:pt x="0" y="101"/>
                    <a:pt x="0" y="114"/>
                    <a:pt x="12" y="114"/>
                  </a:cubicBezTo>
                  <a:cubicBezTo>
                    <a:pt x="12" y="126"/>
                    <a:pt x="25" y="126"/>
                    <a:pt x="25" y="126"/>
                  </a:cubicBezTo>
                  <a:lnTo>
                    <a:pt x="50" y="126"/>
                  </a:lnTo>
                  <a:cubicBezTo>
                    <a:pt x="62" y="114"/>
                    <a:pt x="62" y="114"/>
                    <a:pt x="62" y="101"/>
                  </a:cubicBezTo>
                  <a:cubicBezTo>
                    <a:pt x="76" y="76"/>
                    <a:pt x="76" y="64"/>
                    <a:pt x="76" y="38"/>
                  </a:cubicBezTo>
                  <a:lnTo>
                    <a:pt x="76" y="13"/>
                  </a:lnTo>
                  <a:cubicBezTo>
                    <a:pt x="76" y="0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3"/>
            <p:cNvSpPr/>
            <p:nvPr/>
          </p:nvSpPr>
          <p:spPr>
            <a:xfrm>
              <a:off x="5852575" y="3836500"/>
              <a:ext cx="1900" cy="4750"/>
            </a:xfrm>
            <a:custGeom>
              <a:avLst/>
              <a:gdLst/>
              <a:ahLst/>
              <a:cxnLst/>
              <a:rect l="l" t="t" r="r" b="b"/>
              <a:pathLst>
                <a:path w="76" h="190" extrusionOk="0">
                  <a:moveTo>
                    <a:pt x="39" y="1"/>
                  </a:moveTo>
                  <a:cubicBezTo>
                    <a:pt x="39" y="1"/>
                    <a:pt x="26" y="1"/>
                    <a:pt x="26" y="14"/>
                  </a:cubicBezTo>
                  <a:cubicBezTo>
                    <a:pt x="14" y="26"/>
                    <a:pt x="14" y="26"/>
                    <a:pt x="14" y="39"/>
                  </a:cubicBezTo>
                  <a:cubicBezTo>
                    <a:pt x="14" y="76"/>
                    <a:pt x="1" y="114"/>
                    <a:pt x="1" y="152"/>
                  </a:cubicBezTo>
                  <a:lnTo>
                    <a:pt x="1" y="177"/>
                  </a:lnTo>
                  <a:cubicBezTo>
                    <a:pt x="14" y="177"/>
                    <a:pt x="14" y="190"/>
                    <a:pt x="26" y="190"/>
                  </a:cubicBezTo>
                  <a:cubicBezTo>
                    <a:pt x="26" y="190"/>
                    <a:pt x="39" y="190"/>
                    <a:pt x="51" y="177"/>
                  </a:cubicBezTo>
                  <a:lnTo>
                    <a:pt x="64" y="165"/>
                  </a:lnTo>
                  <a:cubicBezTo>
                    <a:pt x="76" y="114"/>
                    <a:pt x="76" y="76"/>
                    <a:pt x="76" y="26"/>
                  </a:cubicBezTo>
                  <a:cubicBezTo>
                    <a:pt x="76" y="26"/>
                    <a:pt x="76" y="14"/>
                    <a:pt x="64" y="14"/>
                  </a:cubicBezTo>
                  <a:cubicBezTo>
                    <a:pt x="64" y="1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3"/>
            <p:cNvSpPr/>
            <p:nvPr/>
          </p:nvSpPr>
          <p:spPr>
            <a:xfrm>
              <a:off x="5842525" y="3828325"/>
              <a:ext cx="1900" cy="2700"/>
            </a:xfrm>
            <a:custGeom>
              <a:avLst/>
              <a:gdLst/>
              <a:ahLst/>
              <a:cxnLst/>
              <a:rect l="l" t="t" r="r" b="b"/>
              <a:pathLst>
                <a:path w="76" h="108" extrusionOk="0">
                  <a:moveTo>
                    <a:pt x="25" y="1"/>
                  </a:moveTo>
                  <a:cubicBezTo>
                    <a:pt x="25" y="1"/>
                    <a:pt x="13" y="1"/>
                    <a:pt x="13" y="14"/>
                  </a:cubicBezTo>
                  <a:lnTo>
                    <a:pt x="13" y="26"/>
                  </a:lnTo>
                  <a:cubicBezTo>
                    <a:pt x="0" y="39"/>
                    <a:pt x="0" y="51"/>
                    <a:pt x="0" y="64"/>
                  </a:cubicBezTo>
                  <a:lnTo>
                    <a:pt x="0" y="76"/>
                  </a:lnTo>
                  <a:lnTo>
                    <a:pt x="0" y="89"/>
                  </a:lnTo>
                  <a:cubicBezTo>
                    <a:pt x="0" y="101"/>
                    <a:pt x="13" y="101"/>
                    <a:pt x="13" y="101"/>
                  </a:cubicBezTo>
                  <a:lnTo>
                    <a:pt x="25" y="101"/>
                  </a:lnTo>
                  <a:cubicBezTo>
                    <a:pt x="25" y="106"/>
                    <a:pt x="27" y="107"/>
                    <a:pt x="29" y="107"/>
                  </a:cubicBezTo>
                  <a:cubicBezTo>
                    <a:pt x="34" y="107"/>
                    <a:pt x="42" y="101"/>
                    <a:pt x="50" y="101"/>
                  </a:cubicBezTo>
                  <a:cubicBezTo>
                    <a:pt x="63" y="89"/>
                    <a:pt x="63" y="89"/>
                    <a:pt x="63" y="76"/>
                  </a:cubicBezTo>
                  <a:cubicBezTo>
                    <a:pt x="63" y="64"/>
                    <a:pt x="63" y="51"/>
                    <a:pt x="76" y="39"/>
                  </a:cubicBezTo>
                  <a:lnTo>
                    <a:pt x="76" y="26"/>
                  </a:lnTo>
                  <a:cubicBezTo>
                    <a:pt x="76" y="14"/>
                    <a:pt x="76" y="14"/>
                    <a:pt x="63" y="14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3"/>
            <p:cNvSpPr/>
            <p:nvPr/>
          </p:nvSpPr>
          <p:spPr>
            <a:xfrm>
              <a:off x="5906350" y="3795325"/>
              <a:ext cx="3175" cy="3800"/>
            </a:xfrm>
            <a:custGeom>
              <a:avLst/>
              <a:gdLst/>
              <a:ahLst/>
              <a:cxnLst/>
              <a:rect l="l" t="t" r="r" b="b"/>
              <a:pathLst>
                <a:path w="127" h="152" extrusionOk="0">
                  <a:moveTo>
                    <a:pt x="76" y="1"/>
                  </a:moveTo>
                  <a:cubicBezTo>
                    <a:pt x="63" y="1"/>
                    <a:pt x="63" y="1"/>
                    <a:pt x="63" y="13"/>
                  </a:cubicBezTo>
                  <a:cubicBezTo>
                    <a:pt x="38" y="51"/>
                    <a:pt x="26" y="76"/>
                    <a:pt x="0" y="101"/>
                  </a:cubicBezTo>
                  <a:lnTo>
                    <a:pt x="0" y="127"/>
                  </a:lnTo>
                  <a:cubicBezTo>
                    <a:pt x="0" y="139"/>
                    <a:pt x="12" y="152"/>
                    <a:pt x="12" y="152"/>
                  </a:cubicBezTo>
                  <a:lnTo>
                    <a:pt x="38" y="152"/>
                  </a:lnTo>
                  <a:cubicBezTo>
                    <a:pt x="51" y="152"/>
                    <a:pt x="51" y="139"/>
                    <a:pt x="63" y="139"/>
                  </a:cubicBezTo>
                  <a:cubicBezTo>
                    <a:pt x="76" y="101"/>
                    <a:pt x="101" y="76"/>
                    <a:pt x="113" y="38"/>
                  </a:cubicBezTo>
                  <a:cubicBezTo>
                    <a:pt x="126" y="38"/>
                    <a:pt x="126" y="26"/>
                    <a:pt x="113" y="13"/>
                  </a:cubicBezTo>
                  <a:cubicBezTo>
                    <a:pt x="113" y="1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1" name="Google Shape;3521;p13"/>
          <p:cNvGrpSpPr/>
          <p:nvPr/>
        </p:nvGrpSpPr>
        <p:grpSpPr>
          <a:xfrm>
            <a:off x="8872202" y="1343838"/>
            <a:ext cx="507751" cy="582586"/>
            <a:chOff x="6315600" y="3874350"/>
            <a:chExt cx="250025" cy="286875"/>
          </a:xfrm>
        </p:grpSpPr>
        <p:sp>
          <p:nvSpPr>
            <p:cNvPr id="3522" name="Google Shape;3522;p13"/>
            <p:cNvSpPr/>
            <p:nvPr/>
          </p:nvSpPr>
          <p:spPr>
            <a:xfrm>
              <a:off x="6315600" y="3874350"/>
              <a:ext cx="250025" cy="286875"/>
            </a:xfrm>
            <a:custGeom>
              <a:avLst/>
              <a:gdLst/>
              <a:ahLst/>
              <a:cxnLst/>
              <a:rect l="l" t="t" r="r" b="b"/>
              <a:pathLst>
                <a:path w="10001" h="11475" extrusionOk="0">
                  <a:moveTo>
                    <a:pt x="8834" y="1615"/>
                  </a:moveTo>
                  <a:cubicBezTo>
                    <a:pt x="8834" y="1617"/>
                    <a:pt x="8833" y="1618"/>
                    <a:pt x="8831" y="1618"/>
                  </a:cubicBezTo>
                  <a:cubicBezTo>
                    <a:pt x="8832" y="1618"/>
                    <a:pt x="8833" y="1617"/>
                    <a:pt x="8834" y="1615"/>
                  </a:cubicBezTo>
                  <a:close/>
                  <a:moveTo>
                    <a:pt x="5463" y="61"/>
                  </a:moveTo>
                  <a:cubicBezTo>
                    <a:pt x="5760" y="61"/>
                    <a:pt x="6054" y="89"/>
                    <a:pt x="6341" y="147"/>
                  </a:cubicBezTo>
                  <a:cubicBezTo>
                    <a:pt x="6479" y="172"/>
                    <a:pt x="6618" y="210"/>
                    <a:pt x="6756" y="247"/>
                  </a:cubicBezTo>
                  <a:cubicBezTo>
                    <a:pt x="6781" y="260"/>
                    <a:pt x="6819" y="260"/>
                    <a:pt x="6844" y="272"/>
                  </a:cubicBezTo>
                  <a:cubicBezTo>
                    <a:pt x="6849" y="274"/>
                    <a:pt x="6855" y="275"/>
                    <a:pt x="6860" y="275"/>
                  </a:cubicBezTo>
                  <a:cubicBezTo>
                    <a:pt x="6892" y="275"/>
                    <a:pt x="6925" y="245"/>
                    <a:pt x="6957" y="235"/>
                  </a:cubicBezTo>
                  <a:cubicBezTo>
                    <a:pt x="7115" y="167"/>
                    <a:pt x="7294" y="120"/>
                    <a:pt x="7475" y="120"/>
                  </a:cubicBezTo>
                  <a:cubicBezTo>
                    <a:pt x="7495" y="120"/>
                    <a:pt x="7515" y="120"/>
                    <a:pt x="7535" y="121"/>
                  </a:cubicBezTo>
                  <a:cubicBezTo>
                    <a:pt x="7837" y="135"/>
                    <a:pt x="8102" y="285"/>
                    <a:pt x="8315" y="499"/>
                  </a:cubicBezTo>
                  <a:cubicBezTo>
                    <a:pt x="8529" y="725"/>
                    <a:pt x="8717" y="1002"/>
                    <a:pt x="8768" y="1329"/>
                  </a:cubicBezTo>
                  <a:cubicBezTo>
                    <a:pt x="8781" y="1404"/>
                    <a:pt x="8781" y="1480"/>
                    <a:pt x="8781" y="1555"/>
                  </a:cubicBezTo>
                  <a:cubicBezTo>
                    <a:pt x="8768" y="1580"/>
                    <a:pt x="8768" y="1605"/>
                    <a:pt x="8768" y="1630"/>
                  </a:cubicBezTo>
                  <a:cubicBezTo>
                    <a:pt x="8781" y="1669"/>
                    <a:pt x="8806" y="1694"/>
                    <a:pt x="8818" y="1731"/>
                  </a:cubicBezTo>
                  <a:cubicBezTo>
                    <a:pt x="8856" y="1820"/>
                    <a:pt x="8893" y="1895"/>
                    <a:pt x="8932" y="1983"/>
                  </a:cubicBezTo>
                  <a:cubicBezTo>
                    <a:pt x="9044" y="2234"/>
                    <a:pt x="9158" y="2499"/>
                    <a:pt x="9259" y="2750"/>
                  </a:cubicBezTo>
                  <a:cubicBezTo>
                    <a:pt x="9460" y="3253"/>
                    <a:pt x="9636" y="3768"/>
                    <a:pt x="9749" y="4296"/>
                  </a:cubicBezTo>
                  <a:cubicBezTo>
                    <a:pt x="9849" y="4774"/>
                    <a:pt x="9913" y="5265"/>
                    <a:pt x="9913" y="5755"/>
                  </a:cubicBezTo>
                  <a:cubicBezTo>
                    <a:pt x="9913" y="6347"/>
                    <a:pt x="9824" y="6937"/>
                    <a:pt x="9598" y="7491"/>
                  </a:cubicBezTo>
                  <a:cubicBezTo>
                    <a:pt x="9359" y="8119"/>
                    <a:pt x="8969" y="8698"/>
                    <a:pt x="8441" y="9125"/>
                  </a:cubicBezTo>
                  <a:cubicBezTo>
                    <a:pt x="7951" y="9528"/>
                    <a:pt x="7359" y="9792"/>
                    <a:pt x="6744" y="9968"/>
                  </a:cubicBezTo>
                  <a:cubicBezTo>
                    <a:pt x="6215" y="10119"/>
                    <a:pt x="5662" y="10195"/>
                    <a:pt x="5121" y="10232"/>
                  </a:cubicBezTo>
                  <a:cubicBezTo>
                    <a:pt x="4555" y="10257"/>
                    <a:pt x="4002" y="10232"/>
                    <a:pt x="3436" y="10282"/>
                  </a:cubicBezTo>
                  <a:cubicBezTo>
                    <a:pt x="3084" y="10307"/>
                    <a:pt x="2720" y="10358"/>
                    <a:pt x="2379" y="10471"/>
                  </a:cubicBezTo>
                  <a:cubicBezTo>
                    <a:pt x="2053" y="10572"/>
                    <a:pt x="1789" y="10773"/>
                    <a:pt x="1537" y="10986"/>
                  </a:cubicBezTo>
                  <a:cubicBezTo>
                    <a:pt x="1382" y="11118"/>
                    <a:pt x="1237" y="11249"/>
                    <a:pt x="1094" y="11392"/>
                  </a:cubicBezTo>
                  <a:lnTo>
                    <a:pt x="1094" y="11392"/>
                  </a:lnTo>
                  <a:cubicBezTo>
                    <a:pt x="696" y="11073"/>
                    <a:pt x="345" y="10685"/>
                    <a:pt x="76" y="10249"/>
                  </a:cubicBezTo>
                  <a:lnTo>
                    <a:pt x="76" y="10249"/>
                  </a:lnTo>
                  <a:cubicBezTo>
                    <a:pt x="172" y="10054"/>
                    <a:pt x="244" y="9848"/>
                    <a:pt x="317" y="9653"/>
                  </a:cubicBezTo>
                  <a:cubicBezTo>
                    <a:pt x="493" y="9138"/>
                    <a:pt x="607" y="8597"/>
                    <a:pt x="657" y="8057"/>
                  </a:cubicBezTo>
                  <a:cubicBezTo>
                    <a:pt x="694" y="7705"/>
                    <a:pt x="707" y="7340"/>
                    <a:pt x="682" y="6987"/>
                  </a:cubicBezTo>
                  <a:cubicBezTo>
                    <a:pt x="669" y="6661"/>
                    <a:pt x="632" y="6347"/>
                    <a:pt x="632" y="6020"/>
                  </a:cubicBezTo>
                  <a:cubicBezTo>
                    <a:pt x="619" y="5403"/>
                    <a:pt x="669" y="4774"/>
                    <a:pt x="820" y="4171"/>
                  </a:cubicBezTo>
                  <a:cubicBezTo>
                    <a:pt x="959" y="3555"/>
                    <a:pt x="1185" y="2963"/>
                    <a:pt x="1512" y="2423"/>
                  </a:cubicBezTo>
                  <a:cubicBezTo>
                    <a:pt x="1851" y="1857"/>
                    <a:pt x="2304" y="1354"/>
                    <a:pt x="2820" y="939"/>
                  </a:cubicBezTo>
                  <a:cubicBezTo>
                    <a:pt x="3399" y="499"/>
                    <a:pt x="4078" y="210"/>
                    <a:pt x="4794" y="109"/>
                  </a:cubicBezTo>
                  <a:cubicBezTo>
                    <a:pt x="5016" y="77"/>
                    <a:pt x="5240" y="61"/>
                    <a:pt x="5463" y="61"/>
                  </a:cubicBezTo>
                  <a:close/>
                  <a:moveTo>
                    <a:pt x="5413" y="1"/>
                  </a:moveTo>
                  <a:cubicBezTo>
                    <a:pt x="4872" y="1"/>
                    <a:pt x="4336" y="103"/>
                    <a:pt x="3838" y="297"/>
                  </a:cubicBezTo>
                  <a:cubicBezTo>
                    <a:pt x="3159" y="562"/>
                    <a:pt x="2569" y="1002"/>
                    <a:pt x="2078" y="1543"/>
                  </a:cubicBezTo>
                  <a:cubicBezTo>
                    <a:pt x="1650" y="2021"/>
                    <a:pt x="1311" y="2574"/>
                    <a:pt x="1060" y="3165"/>
                  </a:cubicBezTo>
                  <a:cubicBezTo>
                    <a:pt x="820" y="3756"/>
                    <a:pt x="682" y="4372"/>
                    <a:pt x="607" y="4989"/>
                  </a:cubicBezTo>
                  <a:cubicBezTo>
                    <a:pt x="582" y="5302"/>
                    <a:pt x="557" y="5604"/>
                    <a:pt x="557" y="5919"/>
                  </a:cubicBezTo>
                  <a:cubicBezTo>
                    <a:pt x="569" y="6246"/>
                    <a:pt x="594" y="6560"/>
                    <a:pt x="619" y="6875"/>
                  </a:cubicBezTo>
                  <a:cubicBezTo>
                    <a:pt x="657" y="7554"/>
                    <a:pt x="607" y="8245"/>
                    <a:pt x="456" y="8899"/>
                  </a:cubicBezTo>
                  <a:cubicBezTo>
                    <a:pt x="367" y="9301"/>
                    <a:pt x="242" y="9704"/>
                    <a:pt x="79" y="10081"/>
                  </a:cubicBezTo>
                  <a:lnTo>
                    <a:pt x="3" y="10232"/>
                  </a:lnTo>
                  <a:cubicBezTo>
                    <a:pt x="1" y="10238"/>
                    <a:pt x="1" y="10245"/>
                    <a:pt x="2" y="10251"/>
                  </a:cubicBezTo>
                  <a:lnTo>
                    <a:pt x="2" y="10251"/>
                  </a:lnTo>
                  <a:cubicBezTo>
                    <a:pt x="1" y="10257"/>
                    <a:pt x="1" y="10264"/>
                    <a:pt x="3" y="10270"/>
                  </a:cubicBezTo>
                  <a:cubicBezTo>
                    <a:pt x="292" y="10723"/>
                    <a:pt x="657" y="11125"/>
                    <a:pt x="1072" y="11464"/>
                  </a:cubicBezTo>
                  <a:cubicBezTo>
                    <a:pt x="1078" y="11471"/>
                    <a:pt x="1088" y="11474"/>
                    <a:pt x="1097" y="11474"/>
                  </a:cubicBezTo>
                  <a:cubicBezTo>
                    <a:pt x="1107" y="11474"/>
                    <a:pt x="1116" y="11471"/>
                    <a:pt x="1122" y="11464"/>
                  </a:cubicBezTo>
                  <a:cubicBezTo>
                    <a:pt x="1273" y="11301"/>
                    <a:pt x="1449" y="11150"/>
                    <a:pt x="1625" y="10999"/>
                  </a:cubicBezTo>
                  <a:cubicBezTo>
                    <a:pt x="1764" y="10886"/>
                    <a:pt x="1915" y="10760"/>
                    <a:pt x="2078" y="10673"/>
                  </a:cubicBezTo>
                  <a:cubicBezTo>
                    <a:pt x="2216" y="10584"/>
                    <a:pt x="2354" y="10534"/>
                    <a:pt x="2505" y="10496"/>
                  </a:cubicBezTo>
                  <a:cubicBezTo>
                    <a:pt x="3184" y="10307"/>
                    <a:pt x="3902" y="10320"/>
                    <a:pt x="4606" y="10307"/>
                  </a:cubicBezTo>
                  <a:cubicBezTo>
                    <a:pt x="5084" y="10307"/>
                    <a:pt x="5574" y="10270"/>
                    <a:pt x="6051" y="10182"/>
                  </a:cubicBezTo>
                  <a:cubicBezTo>
                    <a:pt x="6655" y="10081"/>
                    <a:pt x="7247" y="9905"/>
                    <a:pt x="7800" y="9628"/>
                  </a:cubicBezTo>
                  <a:cubicBezTo>
                    <a:pt x="8390" y="9314"/>
                    <a:pt x="8893" y="8874"/>
                    <a:pt x="9259" y="8308"/>
                  </a:cubicBezTo>
                  <a:cubicBezTo>
                    <a:pt x="9611" y="7780"/>
                    <a:pt x="9824" y="7164"/>
                    <a:pt x="9925" y="6535"/>
                  </a:cubicBezTo>
                  <a:cubicBezTo>
                    <a:pt x="10000" y="5995"/>
                    <a:pt x="10000" y="5441"/>
                    <a:pt x="9925" y="4900"/>
                  </a:cubicBezTo>
                  <a:cubicBezTo>
                    <a:pt x="9862" y="4447"/>
                    <a:pt x="9762" y="3995"/>
                    <a:pt x="9623" y="3555"/>
                  </a:cubicBezTo>
                  <a:cubicBezTo>
                    <a:pt x="9447" y="2989"/>
                    <a:pt x="9220" y="2435"/>
                    <a:pt x="8969" y="1895"/>
                  </a:cubicBezTo>
                  <a:cubicBezTo>
                    <a:pt x="8932" y="1820"/>
                    <a:pt x="8906" y="1744"/>
                    <a:pt x="8868" y="1669"/>
                  </a:cubicBezTo>
                  <a:cubicBezTo>
                    <a:pt x="8856" y="1656"/>
                    <a:pt x="8843" y="1630"/>
                    <a:pt x="8843" y="1605"/>
                  </a:cubicBezTo>
                  <a:cubicBezTo>
                    <a:pt x="8841" y="1603"/>
                    <a:pt x="8840" y="1602"/>
                    <a:pt x="8838" y="1601"/>
                  </a:cubicBezTo>
                  <a:lnTo>
                    <a:pt x="8838" y="1601"/>
                  </a:lnTo>
                  <a:cubicBezTo>
                    <a:pt x="8843" y="1571"/>
                    <a:pt x="8843" y="1514"/>
                    <a:pt x="8843" y="1505"/>
                  </a:cubicBezTo>
                  <a:cubicBezTo>
                    <a:pt x="8843" y="1417"/>
                    <a:pt x="8831" y="1317"/>
                    <a:pt x="8818" y="1228"/>
                  </a:cubicBezTo>
                  <a:cubicBezTo>
                    <a:pt x="8743" y="914"/>
                    <a:pt x="8541" y="638"/>
                    <a:pt x="8315" y="411"/>
                  </a:cubicBezTo>
                  <a:cubicBezTo>
                    <a:pt x="8102" y="210"/>
                    <a:pt x="7850" y="71"/>
                    <a:pt x="7560" y="59"/>
                  </a:cubicBezTo>
                  <a:cubicBezTo>
                    <a:pt x="7533" y="57"/>
                    <a:pt x="7505" y="57"/>
                    <a:pt x="7478" y="57"/>
                  </a:cubicBezTo>
                  <a:cubicBezTo>
                    <a:pt x="7295" y="57"/>
                    <a:pt x="7121" y="94"/>
                    <a:pt x="6957" y="160"/>
                  </a:cubicBezTo>
                  <a:cubicBezTo>
                    <a:pt x="6932" y="172"/>
                    <a:pt x="6881" y="185"/>
                    <a:pt x="6856" y="210"/>
                  </a:cubicBezTo>
                  <a:cubicBezTo>
                    <a:pt x="6831" y="197"/>
                    <a:pt x="6794" y="185"/>
                    <a:pt x="6769" y="185"/>
                  </a:cubicBezTo>
                  <a:cubicBezTo>
                    <a:pt x="6417" y="71"/>
                    <a:pt x="6039" y="21"/>
                    <a:pt x="5674" y="9"/>
                  </a:cubicBezTo>
                  <a:cubicBezTo>
                    <a:pt x="5587" y="3"/>
                    <a:pt x="5500" y="1"/>
                    <a:pt x="5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3"/>
            <p:cNvSpPr/>
            <p:nvPr/>
          </p:nvSpPr>
          <p:spPr>
            <a:xfrm>
              <a:off x="6336100" y="3914175"/>
              <a:ext cx="218825" cy="241125"/>
            </a:xfrm>
            <a:custGeom>
              <a:avLst/>
              <a:gdLst/>
              <a:ahLst/>
              <a:cxnLst/>
              <a:rect l="l" t="t" r="r" b="b"/>
              <a:pathLst>
                <a:path w="8753" h="9645" extrusionOk="0">
                  <a:moveTo>
                    <a:pt x="7961" y="0"/>
                  </a:moveTo>
                  <a:cubicBezTo>
                    <a:pt x="7948" y="12"/>
                    <a:pt x="7721" y="314"/>
                    <a:pt x="7973" y="1333"/>
                  </a:cubicBezTo>
                  <a:cubicBezTo>
                    <a:pt x="8112" y="1848"/>
                    <a:pt x="8690" y="4539"/>
                    <a:pt x="7131" y="6665"/>
                  </a:cubicBezTo>
                  <a:cubicBezTo>
                    <a:pt x="6061" y="8149"/>
                    <a:pt x="4012" y="8287"/>
                    <a:pt x="2666" y="8387"/>
                  </a:cubicBezTo>
                  <a:cubicBezTo>
                    <a:pt x="2252" y="8413"/>
                    <a:pt x="1900" y="8438"/>
                    <a:pt x="1660" y="8488"/>
                  </a:cubicBezTo>
                  <a:cubicBezTo>
                    <a:pt x="667" y="8727"/>
                    <a:pt x="0" y="9595"/>
                    <a:pt x="0" y="9608"/>
                  </a:cubicBezTo>
                  <a:lnTo>
                    <a:pt x="50" y="9645"/>
                  </a:lnTo>
                  <a:cubicBezTo>
                    <a:pt x="50" y="9633"/>
                    <a:pt x="704" y="8790"/>
                    <a:pt x="1685" y="8551"/>
                  </a:cubicBezTo>
                  <a:cubicBezTo>
                    <a:pt x="1912" y="8501"/>
                    <a:pt x="2264" y="8476"/>
                    <a:pt x="2666" y="8451"/>
                  </a:cubicBezTo>
                  <a:cubicBezTo>
                    <a:pt x="4024" y="8350"/>
                    <a:pt x="6087" y="8211"/>
                    <a:pt x="7181" y="6702"/>
                  </a:cubicBezTo>
                  <a:cubicBezTo>
                    <a:pt x="8752" y="4552"/>
                    <a:pt x="8174" y="1836"/>
                    <a:pt x="8036" y="1308"/>
                  </a:cubicBezTo>
                  <a:cubicBezTo>
                    <a:pt x="7785" y="339"/>
                    <a:pt x="7998" y="37"/>
                    <a:pt x="8011" y="37"/>
                  </a:cubicBezTo>
                  <a:lnTo>
                    <a:pt x="7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3"/>
            <p:cNvSpPr/>
            <p:nvPr/>
          </p:nvSpPr>
          <p:spPr>
            <a:xfrm>
              <a:off x="6337300" y="4011850"/>
              <a:ext cx="183550" cy="129975"/>
            </a:xfrm>
            <a:custGeom>
              <a:avLst/>
              <a:gdLst/>
              <a:ahLst/>
              <a:cxnLst/>
              <a:rect l="l" t="t" r="r" b="b"/>
              <a:pathLst>
                <a:path w="7342" h="5199" extrusionOk="0">
                  <a:moveTo>
                    <a:pt x="7302" y="1"/>
                  </a:moveTo>
                  <a:cubicBezTo>
                    <a:pt x="7289" y="1"/>
                    <a:pt x="7276" y="9"/>
                    <a:pt x="7271" y="29"/>
                  </a:cubicBezTo>
                  <a:cubicBezTo>
                    <a:pt x="7158" y="570"/>
                    <a:pt x="7019" y="1123"/>
                    <a:pt x="6743" y="1613"/>
                  </a:cubicBezTo>
                  <a:cubicBezTo>
                    <a:pt x="6617" y="1865"/>
                    <a:pt x="6454" y="2091"/>
                    <a:pt x="6240" y="2292"/>
                  </a:cubicBezTo>
                  <a:cubicBezTo>
                    <a:pt x="6026" y="2507"/>
                    <a:pt x="5762" y="2670"/>
                    <a:pt x="5485" y="2808"/>
                  </a:cubicBezTo>
                  <a:cubicBezTo>
                    <a:pt x="4895" y="3110"/>
                    <a:pt x="4241" y="3286"/>
                    <a:pt x="3599" y="3462"/>
                  </a:cubicBezTo>
                  <a:cubicBezTo>
                    <a:pt x="2970" y="3638"/>
                    <a:pt x="2316" y="3801"/>
                    <a:pt x="1713" y="4053"/>
                  </a:cubicBezTo>
                  <a:cubicBezTo>
                    <a:pt x="1159" y="4279"/>
                    <a:pt x="631" y="4581"/>
                    <a:pt x="192" y="4983"/>
                  </a:cubicBezTo>
                  <a:cubicBezTo>
                    <a:pt x="128" y="5034"/>
                    <a:pt x="78" y="5084"/>
                    <a:pt x="28" y="5147"/>
                  </a:cubicBezTo>
                  <a:cubicBezTo>
                    <a:pt x="0" y="5166"/>
                    <a:pt x="20" y="5198"/>
                    <a:pt x="43" y="5198"/>
                  </a:cubicBezTo>
                  <a:cubicBezTo>
                    <a:pt x="51" y="5198"/>
                    <a:pt x="59" y="5195"/>
                    <a:pt x="66" y="5185"/>
                  </a:cubicBezTo>
                  <a:cubicBezTo>
                    <a:pt x="493" y="4745"/>
                    <a:pt x="1022" y="4418"/>
                    <a:pt x="1587" y="4179"/>
                  </a:cubicBezTo>
                  <a:cubicBezTo>
                    <a:pt x="2204" y="3915"/>
                    <a:pt x="2844" y="3739"/>
                    <a:pt x="3486" y="3563"/>
                  </a:cubicBezTo>
                  <a:cubicBezTo>
                    <a:pt x="4127" y="3387"/>
                    <a:pt x="4781" y="3211"/>
                    <a:pt x="5385" y="2934"/>
                  </a:cubicBezTo>
                  <a:cubicBezTo>
                    <a:pt x="5661" y="2808"/>
                    <a:pt x="5926" y="2644"/>
                    <a:pt x="6164" y="2456"/>
                  </a:cubicBezTo>
                  <a:cubicBezTo>
                    <a:pt x="6379" y="2267"/>
                    <a:pt x="6567" y="2054"/>
                    <a:pt x="6718" y="1814"/>
                  </a:cubicBezTo>
                  <a:cubicBezTo>
                    <a:pt x="7007" y="1337"/>
                    <a:pt x="7158" y="783"/>
                    <a:pt x="7296" y="243"/>
                  </a:cubicBezTo>
                  <a:cubicBezTo>
                    <a:pt x="7309" y="180"/>
                    <a:pt x="7321" y="117"/>
                    <a:pt x="7334" y="42"/>
                  </a:cubicBezTo>
                  <a:cubicBezTo>
                    <a:pt x="7342" y="19"/>
                    <a:pt x="7322" y="1"/>
                    <a:pt x="7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3"/>
            <p:cNvSpPr/>
            <p:nvPr/>
          </p:nvSpPr>
          <p:spPr>
            <a:xfrm>
              <a:off x="6516025" y="3936325"/>
              <a:ext cx="9675" cy="59375"/>
            </a:xfrm>
            <a:custGeom>
              <a:avLst/>
              <a:gdLst/>
              <a:ahLst/>
              <a:cxnLst/>
              <a:rect l="l" t="t" r="r" b="b"/>
              <a:pathLst>
                <a:path w="387" h="2375" extrusionOk="0">
                  <a:moveTo>
                    <a:pt x="46" y="1"/>
                  </a:moveTo>
                  <a:cubicBezTo>
                    <a:pt x="25" y="1"/>
                    <a:pt x="1" y="20"/>
                    <a:pt x="9" y="45"/>
                  </a:cubicBezTo>
                  <a:cubicBezTo>
                    <a:pt x="248" y="786"/>
                    <a:pt x="323" y="1566"/>
                    <a:pt x="223" y="2346"/>
                  </a:cubicBezTo>
                  <a:cubicBezTo>
                    <a:pt x="223" y="2365"/>
                    <a:pt x="238" y="2374"/>
                    <a:pt x="254" y="2374"/>
                  </a:cubicBezTo>
                  <a:cubicBezTo>
                    <a:pt x="270" y="2374"/>
                    <a:pt x="286" y="2365"/>
                    <a:pt x="286" y="2346"/>
                  </a:cubicBezTo>
                  <a:cubicBezTo>
                    <a:pt x="386" y="1566"/>
                    <a:pt x="311" y="774"/>
                    <a:pt x="72" y="20"/>
                  </a:cubicBezTo>
                  <a:cubicBezTo>
                    <a:pt x="67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3"/>
            <p:cNvSpPr/>
            <p:nvPr/>
          </p:nvSpPr>
          <p:spPr>
            <a:xfrm>
              <a:off x="6417375" y="3946600"/>
              <a:ext cx="81425" cy="70325"/>
            </a:xfrm>
            <a:custGeom>
              <a:avLst/>
              <a:gdLst/>
              <a:ahLst/>
              <a:cxnLst/>
              <a:rect l="l" t="t" r="r" b="b"/>
              <a:pathLst>
                <a:path w="3257" h="2813" extrusionOk="0">
                  <a:moveTo>
                    <a:pt x="3207" y="1"/>
                  </a:moveTo>
                  <a:cubicBezTo>
                    <a:pt x="3199" y="1"/>
                    <a:pt x="3191" y="4"/>
                    <a:pt x="3188" y="11"/>
                  </a:cubicBezTo>
                  <a:cubicBezTo>
                    <a:pt x="2861" y="464"/>
                    <a:pt x="2433" y="828"/>
                    <a:pt x="1980" y="1143"/>
                  </a:cubicBezTo>
                  <a:cubicBezTo>
                    <a:pt x="1541" y="1457"/>
                    <a:pt x="1075" y="1759"/>
                    <a:pt x="647" y="2111"/>
                  </a:cubicBezTo>
                  <a:cubicBezTo>
                    <a:pt x="421" y="2312"/>
                    <a:pt x="208" y="2526"/>
                    <a:pt x="19" y="2765"/>
                  </a:cubicBezTo>
                  <a:cubicBezTo>
                    <a:pt x="1" y="2792"/>
                    <a:pt x="28" y="2813"/>
                    <a:pt x="55" y="2813"/>
                  </a:cubicBezTo>
                  <a:cubicBezTo>
                    <a:pt x="65" y="2813"/>
                    <a:pt x="75" y="2810"/>
                    <a:pt x="82" y="2803"/>
                  </a:cubicBezTo>
                  <a:cubicBezTo>
                    <a:pt x="409" y="2362"/>
                    <a:pt x="862" y="2010"/>
                    <a:pt x="1301" y="1696"/>
                  </a:cubicBezTo>
                  <a:cubicBezTo>
                    <a:pt x="1754" y="1381"/>
                    <a:pt x="2220" y="1079"/>
                    <a:pt x="2634" y="715"/>
                  </a:cubicBezTo>
                  <a:cubicBezTo>
                    <a:pt x="2861" y="514"/>
                    <a:pt x="3062" y="300"/>
                    <a:pt x="3238" y="48"/>
                  </a:cubicBezTo>
                  <a:cubicBezTo>
                    <a:pt x="3256" y="21"/>
                    <a:pt x="3229" y="1"/>
                    <a:pt x="3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3"/>
            <p:cNvSpPr/>
            <p:nvPr/>
          </p:nvSpPr>
          <p:spPr>
            <a:xfrm>
              <a:off x="6436875" y="3923425"/>
              <a:ext cx="41800" cy="64400"/>
            </a:xfrm>
            <a:custGeom>
              <a:avLst/>
              <a:gdLst/>
              <a:ahLst/>
              <a:cxnLst/>
              <a:rect l="l" t="t" r="r" b="b"/>
              <a:pathLst>
                <a:path w="1672" h="2576" extrusionOk="0">
                  <a:moveTo>
                    <a:pt x="1619" y="1"/>
                  </a:moveTo>
                  <a:cubicBezTo>
                    <a:pt x="1613" y="1"/>
                    <a:pt x="1608" y="3"/>
                    <a:pt x="1603" y="7"/>
                  </a:cubicBezTo>
                  <a:cubicBezTo>
                    <a:pt x="987" y="497"/>
                    <a:pt x="685" y="1240"/>
                    <a:pt x="345" y="1931"/>
                  </a:cubicBezTo>
                  <a:cubicBezTo>
                    <a:pt x="245" y="2132"/>
                    <a:pt x="144" y="2333"/>
                    <a:pt x="18" y="2535"/>
                  </a:cubicBezTo>
                  <a:cubicBezTo>
                    <a:pt x="1" y="2552"/>
                    <a:pt x="20" y="2576"/>
                    <a:pt x="42" y="2576"/>
                  </a:cubicBezTo>
                  <a:cubicBezTo>
                    <a:pt x="51" y="2576"/>
                    <a:pt x="61" y="2571"/>
                    <a:pt x="69" y="2560"/>
                  </a:cubicBezTo>
                  <a:cubicBezTo>
                    <a:pt x="496" y="1906"/>
                    <a:pt x="723" y="1126"/>
                    <a:pt x="1213" y="497"/>
                  </a:cubicBezTo>
                  <a:cubicBezTo>
                    <a:pt x="1339" y="334"/>
                    <a:pt x="1477" y="184"/>
                    <a:pt x="1641" y="58"/>
                  </a:cubicBezTo>
                  <a:cubicBezTo>
                    <a:pt x="1671" y="37"/>
                    <a:pt x="1644" y="1"/>
                    <a:pt x="1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3"/>
            <p:cNvSpPr/>
            <p:nvPr/>
          </p:nvSpPr>
          <p:spPr>
            <a:xfrm>
              <a:off x="6402825" y="3915550"/>
              <a:ext cx="74275" cy="85475"/>
            </a:xfrm>
            <a:custGeom>
              <a:avLst/>
              <a:gdLst/>
              <a:ahLst/>
              <a:cxnLst/>
              <a:rect l="l" t="t" r="r" b="b"/>
              <a:pathLst>
                <a:path w="2971" h="3419" extrusionOk="0">
                  <a:moveTo>
                    <a:pt x="2912" y="1"/>
                  </a:moveTo>
                  <a:cubicBezTo>
                    <a:pt x="2904" y="1"/>
                    <a:pt x="2897" y="3"/>
                    <a:pt x="2889" y="8"/>
                  </a:cubicBezTo>
                  <a:cubicBezTo>
                    <a:pt x="2009" y="750"/>
                    <a:pt x="1217" y="1605"/>
                    <a:pt x="550" y="2548"/>
                  </a:cubicBezTo>
                  <a:cubicBezTo>
                    <a:pt x="362" y="2812"/>
                    <a:pt x="186" y="3089"/>
                    <a:pt x="10" y="3366"/>
                  </a:cubicBezTo>
                  <a:cubicBezTo>
                    <a:pt x="1" y="3392"/>
                    <a:pt x="23" y="3419"/>
                    <a:pt x="46" y="3419"/>
                  </a:cubicBezTo>
                  <a:cubicBezTo>
                    <a:pt x="56" y="3419"/>
                    <a:pt x="65" y="3414"/>
                    <a:pt x="73" y="3403"/>
                  </a:cubicBezTo>
                  <a:cubicBezTo>
                    <a:pt x="664" y="2410"/>
                    <a:pt x="1380" y="1505"/>
                    <a:pt x="2210" y="712"/>
                  </a:cubicBezTo>
                  <a:cubicBezTo>
                    <a:pt x="2450" y="485"/>
                    <a:pt x="2688" y="272"/>
                    <a:pt x="2940" y="58"/>
                  </a:cubicBezTo>
                  <a:cubicBezTo>
                    <a:pt x="2971" y="38"/>
                    <a:pt x="2944" y="1"/>
                    <a:pt x="2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3"/>
            <p:cNvSpPr/>
            <p:nvPr/>
          </p:nvSpPr>
          <p:spPr>
            <a:xfrm>
              <a:off x="6366375" y="3907400"/>
              <a:ext cx="106650" cy="141800"/>
            </a:xfrm>
            <a:custGeom>
              <a:avLst/>
              <a:gdLst/>
              <a:ahLst/>
              <a:cxnLst/>
              <a:rect l="l" t="t" r="r" b="b"/>
              <a:pathLst>
                <a:path w="4266" h="5672" extrusionOk="0">
                  <a:moveTo>
                    <a:pt x="4227" y="1"/>
                  </a:moveTo>
                  <a:cubicBezTo>
                    <a:pt x="4221" y="1"/>
                    <a:pt x="4216" y="3"/>
                    <a:pt x="4210" y="7"/>
                  </a:cubicBezTo>
                  <a:cubicBezTo>
                    <a:pt x="3417" y="397"/>
                    <a:pt x="2713" y="962"/>
                    <a:pt x="2159" y="1655"/>
                  </a:cubicBezTo>
                  <a:cubicBezTo>
                    <a:pt x="1857" y="2032"/>
                    <a:pt x="1606" y="2434"/>
                    <a:pt x="1354" y="2849"/>
                  </a:cubicBezTo>
                  <a:cubicBezTo>
                    <a:pt x="1103" y="3264"/>
                    <a:pt x="865" y="3692"/>
                    <a:pt x="650" y="4144"/>
                  </a:cubicBezTo>
                  <a:cubicBezTo>
                    <a:pt x="424" y="4622"/>
                    <a:pt x="211" y="5125"/>
                    <a:pt x="9" y="5628"/>
                  </a:cubicBezTo>
                  <a:cubicBezTo>
                    <a:pt x="1" y="5653"/>
                    <a:pt x="25" y="5672"/>
                    <a:pt x="46" y="5672"/>
                  </a:cubicBezTo>
                  <a:cubicBezTo>
                    <a:pt x="57" y="5672"/>
                    <a:pt x="68" y="5666"/>
                    <a:pt x="72" y="5653"/>
                  </a:cubicBezTo>
                  <a:cubicBezTo>
                    <a:pt x="261" y="5201"/>
                    <a:pt x="437" y="4760"/>
                    <a:pt x="638" y="4320"/>
                  </a:cubicBezTo>
                  <a:cubicBezTo>
                    <a:pt x="839" y="3880"/>
                    <a:pt x="1066" y="3452"/>
                    <a:pt x="1317" y="3038"/>
                  </a:cubicBezTo>
                  <a:cubicBezTo>
                    <a:pt x="1569" y="2622"/>
                    <a:pt x="1820" y="2208"/>
                    <a:pt x="2109" y="1831"/>
                  </a:cubicBezTo>
                  <a:cubicBezTo>
                    <a:pt x="2374" y="1478"/>
                    <a:pt x="2675" y="1164"/>
                    <a:pt x="3002" y="887"/>
                  </a:cubicBezTo>
                  <a:cubicBezTo>
                    <a:pt x="3380" y="560"/>
                    <a:pt x="3794" y="283"/>
                    <a:pt x="4235" y="57"/>
                  </a:cubicBezTo>
                  <a:cubicBezTo>
                    <a:pt x="4266" y="47"/>
                    <a:pt x="4253" y="1"/>
                    <a:pt x="4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3"/>
            <p:cNvSpPr/>
            <p:nvPr/>
          </p:nvSpPr>
          <p:spPr>
            <a:xfrm>
              <a:off x="6376750" y="3898125"/>
              <a:ext cx="96425" cy="99775"/>
            </a:xfrm>
            <a:custGeom>
              <a:avLst/>
              <a:gdLst/>
              <a:ahLst/>
              <a:cxnLst/>
              <a:rect l="l" t="t" r="r" b="b"/>
              <a:pathLst>
                <a:path w="3857" h="3991" extrusionOk="0">
                  <a:moveTo>
                    <a:pt x="3807" y="0"/>
                  </a:moveTo>
                  <a:cubicBezTo>
                    <a:pt x="3618" y="13"/>
                    <a:pt x="3417" y="64"/>
                    <a:pt x="3228" y="126"/>
                  </a:cubicBezTo>
                  <a:cubicBezTo>
                    <a:pt x="3040" y="176"/>
                    <a:pt x="2851" y="240"/>
                    <a:pt x="2675" y="302"/>
                  </a:cubicBezTo>
                  <a:cubicBezTo>
                    <a:pt x="2499" y="378"/>
                    <a:pt x="2323" y="453"/>
                    <a:pt x="2185" y="567"/>
                  </a:cubicBezTo>
                  <a:cubicBezTo>
                    <a:pt x="2034" y="679"/>
                    <a:pt x="1908" y="805"/>
                    <a:pt x="1783" y="944"/>
                  </a:cubicBezTo>
                  <a:cubicBezTo>
                    <a:pt x="1531" y="1221"/>
                    <a:pt x="1292" y="1509"/>
                    <a:pt x="1078" y="1811"/>
                  </a:cubicBezTo>
                  <a:cubicBezTo>
                    <a:pt x="852" y="2126"/>
                    <a:pt x="663" y="2440"/>
                    <a:pt x="512" y="2792"/>
                  </a:cubicBezTo>
                  <a:cubicBezTo>
                    <a:pt x="349" y="3182"/>
                    <a:pt x="210" y="3572"/>
                    <a:pt x="9" y="3949"/>
                  </a:cubicBezTo>
                  <a:cubicBezTo>
                    <a:pt x="1" y="3967"/>
                    <a:pt x="22" y="3990"/>
                    <a:pt x="45" y="3990"/>
                  </a:cubicBezTo>
                  <a:cubicBezTo>
                    <a:pt x="55" y="3990"/>
                    <a:pt x="65" y="3986"/>
                    <a:pt x="72" y="3974"/>
                  </a:cubicBezTo>
                  <a:cubicBezTo>
                    <a:pt x="248" y="3660"/>
                    <a:pt x="374" y="3320"/>
                    <a:pt x="500" y="2981"/>
                  </a:cubicBezTo>
                  <a:cubicBezTo>
                    <a:pt x="651" y="2641"/>
                    <a:pt x="802" y="2314"/>
                    <a:pt x="1015" y="2000"/>
                  </a:cubicBezTo>
                  <a:cubicBezTo>
                    <a:pt x="1229" y="1699"/>
                    <a:pt x="1468" y="1422"/>
                    <a:pt x="1707" y="1132"/>
                  </a:cubicBezTo>
                  <a:cubicBezTo>
                    <a:pt x="1945" y="856"/>
                    <a:pt x="2197" y="592"/>
                    <a:pt x="2537" y="428"/>
                  </a:cubicBezTo>
                  <a:cubicBezTo>
                    <a:pt x="2738" y="340"/>
                    <a:pt x="2952" y="277"/>
                    <a:pt x="3153" y="215"/>
                  </a:cubicBezTo>
                  <a:cubicBezTo>
                    <a:pt x="3367" y="139"/>
                    <a:pt x="3580" y="89"/>
                    <a:pt x="3807" y="64"/>
                  </a:cubicBezTo>
                  <a:cubicBezTo>
                    <a:pt x="3857" y="64"/>
                    <a:pt x="3857" y="0"/>
                    <a:pt x="3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3"/>
            <p:cNvSpPr/>
            <p:nvPr/>
          </p:nvSpPr>
          <p:spPr>
            <a:xfrm>
              <a:off x="6356975" y="3889650"/>
              <a:ext cx="122825" cy="113125"/>
            </a:xfrm>
            <a:custGeom>
              <a:avLst/>
              <a:gdLst/>
              <a:ahLst/>
              <a:cxnLst/>
              <a:rect l="l" t="t" r="r" b="b"/>
              <a:pathLst>
                <a:path w="4913" h="4525" extrusionOk="0">
                  <a:moveTo>
                    <a:pt x="4874" y="0"/>
                  </a:moveTo>
                  <a:cubicBezTo>
                    <a:pt x="3906" y="76"/>
                    <a:pt x="2951" y="390"/>
                    <a:pt x="2158" y="931"/>
                  </a:cubicBezTo>
                  <a:cubicBezTo>
                    <a:pt x="1417" y="1434"/>
                    <a:pt x="914" y="2175"/>
                    <a:pt x="561" y="2980"/>
                  </a:cubicBezTo>
                  <a:cubicBezTo>
                    <a:pt x="347" y="3471"/>
                    <a:pt x="184" y="3974"/>
                    <a:pt x="8" y="4489"/>
                  </a:cubicBezTo>
                  <a:cubicBezTo>
                    <a:pt x="1" y="4511"/>
                    <a:pt x="19" y="4525"/>
                    <a:pt x="38" y="4525"/>
                  </a:cubicBezTo>
                  <a:cubicBezTo>
                    <a:pt x="51" y="4525"/>
                    <a:pt x="66" y="4518"/>
                    <a:pt x="71" y="4502"/>
                  </a:cubicBezTo>
                  <a:cubicBezTo>
                    <a:pt x="360" y="3647"/>
                    <a:pt x="637" y="2767"/>
                    <a:pt x="1152" y="2024"/>
                  </a:cubicBezTo>
                  <a:cubicBezTo>
                    <a:pt x="1404" y="1660"/>
                    <a:pt x="1693" y="1345"/>
                    <a:pt x="2045" y="1082"/>
                  </a:cubicBezTo>
                  <a:cubicBezTo>
                    <a:pt x="2423" y="805"/>
                    <a:pt x="2862" y="591"/>
                    <a:pt x="3303" y="415"/>
                  </a:cubicBezTo>
                  <a:cubicBezTo>
                    <a:pt x="3806" y="227"/>
                    <a:pt x="4334" y="113"/>
                    <a:pt x="4874" y="63"/>
                  </a:cubicBezTo>
                  <a:cubicBezTo>
                    <a:pt x="4913" y="63"/>
                    <a:pt x="4913" y="0"/>
                    <a:pt x="4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3"/>
            <p:cNvSpPr/>
            <p:nvPr/>
          </p:nvSpPr>
          <p:spPr>
            <a:xfrm>
              <a:off x="6356925" y="3881650"/>
              <a:ext cx="107775" cy="68775"/>
            </a:xfrm>
            <a:custGeom>
              <a:avLst/>
              <a:gdLst/>
              <a:ahLst/>
              <a:cxnLst/>
              <a:rect l="l" t="t" r="r" b="b"/>
              <a:pathLst>
                <a:path w="4311" h="2751" extrusionOk="0">
                  <a:moveTo>
                    <a:pt x="4084" y="1"/>
                  </a:moveTo>
                  <a:cubicBezTo>
                    <a:pt x="3441" y="1"/>
                    <a:pt x="2811" y="184"/>
                    <a:pt x="2235" y="483"/>
                  </a:cubicBezTo>
                  <a:cubicBezTo>
                    <a:pt x="1632" y="798"/>
                    <a:pt x="1117" y="1263"/>
                    <a:pt x="676" y="1779"/>
                  </a:cubicBezTo>
                  <a:cubicBezTo>
                    <a:pt x="438" y="2068"/>
                    <a:pt x="211" y="2383"/>
                    <a:pt x="10" y="2697"/>
                  </a:cubicBezTo>
                  <a:cubicBezTo>
                    <a:pt x="1" y="2724"/>
                    <a:pt x="23" y="2750"/>
                    <a:pt x="46" y="2750"/>
                  </a:cubicBezTo>
                  <a:cubicBezTo>
                    <a:pt x="56" y="2750"/>
                    <a:pt x="65" y="2746"/>
                    <a:pt x="73" y="2735"/>
                  </a:cubicBezTo>
                  <a:cubicBezTo>
                    <a:pt x="425" y="2168"/>
                    <a:pt x="827" y="1640"/>
                    <a:pt x="1330" y="1201"/>
                  </a:cubicBezTo>
                  <a:cubicBezTo>
                    <a:pt x="1846" y="748"/>
                    <a:pt x="2450" y="383"/>
                    <a:pt x="3104" y="207"/>
                  </a:cubicBezTo>
                  <a:cubicBezTo>
                    <a:pt x="3416" y="123"/>
                    <a:pt x="3737" y="75"/>
                    <a:pt x="4060" y="75"/>
                  </a:cubicBezTo>
                  <a:cubicBezTo>
                    <a:pt x="4127" y="75"/>
                    <a:pt x="4194" y="77"/>
                    <a:pt x="4261" y="81"/>
                  </a:cubicBezTo>
                  <a:cubicBezTo>
                    <a:pt x="4311" y="81"/>
                    <a:pt x="4311" y="19"/>
                    <a:pt x="4261" y="5"/>
                  </a:cubicBezTo>
                  <a:cubicBezTo>
                    <a:pt x="4201" y="2"/>
                    <a:pt x="4142" y="1"/>
                    <a:pt x="4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3"/>
            <p:cNvSpPr/>
            <p:nvPr/>
          </p:nvSpPr>
          <p:spPr>
            <a:xfrm>
              <a:off x="6519025" y="3934650"/>
              <a:ext cx="14850" cy="117800"/>
            </a:xfrm>
            <a:custGeom>
              <a:avLst/>
              <a:gdLst/>
              <a:ahLst/>
              <a:cxnLst/>
              <a:rect l="l" t="t" r="r" b="b"/>
              <a:pathLst>
                <a:path w="594" h="4712" extrusionOk="0">
                  <a:moveTo>
                    <a:pt x="246" y="1"/>
                  </a:moveTo>
                  <a:cubicBezTo>
                    <a:pt x="227" y="1"/>
                    <a:pt x="209" y="14"/>
                    <a:pt x="216" y="36"/>
                  </a:cubicBezTo>
                  <a:cubicBezTo>
                    <a:pt x="455" y="640"/>
                    <a:pt x="505" y="1281"/>
                    <a:pt x="493" y="1923"/>
                  </a:cubicBezTo>
                  <a:cubicBezTo>
                    <a:pt x="480" y="2526"/>
                    <a:pt x="417" y="3130"/>
                    <a:pt x="292" y="3720"/>
                  </a:cubicBezTo>
                  <a:cubicBezTo>
                    <a:pt x="216" y="4047"/>
                    <a:pt x="128" y="4362"/>
                    <a:pt x="15" y="4676"/>
                  </a:cubicBezTo>
                  <a:cubicBezTo>
                    <a:pt x="0" y="4698"/>
                    <a:pt x="15" y="4712"/>
                    <a:pt x="35" y="4712"/>
                  </a:cubicBezTo>
                  <a:cubicBezTo>
                    <a:pt x="50" y="4712"/>
                    <a:pt x="67" y="4705"/>
                    <a:pt x="77" y="4689"/>
                  </a:cubicBezTo>
                  <a:cubicBezTo>
                    <a:pt x="292" y="4136"/>
                    <a:pt x="417" y="3532"/>
                    <a:pt x="480" y="2941"/>
                  </a:cubicBezTo>
                  <a:cubicBezTo>
                    <a:pt x="555" y="2325"/>
                    <a:pt x="593" y="1683"/>
                    <a:pt x="530" y="1068"/>
                  </a:cubicBezTo>
                  <a:cubicBezTo>
                    <a:pt x="493" y="702"/>
                    <a:pt x="417" y="350"/>
                    <a:pt x="279" y="23"/>
                  </a:cubicBezTo>
                  <a:cubicBezTo>
                    <a:pt x="274" y="8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3"/>
            <p:cNvSpPr/>
            <p:nvPr/>
          </p:nvSpPr>
          <p:spPr>
            <a:xfrm>
              <a:off x="6429475" y="4064200"/>
              <a:ext cx="83475" cy="48350"/>
            </a:xfrm>
            <a:custGeom>
              <a:avLst/>
              <a:gdLst/>
              <a:ahLst/>
              <a:cxnLst/>
              <a:rect l="l" t="t" r="r" b="b"/>
              <a:pathLst>
                <a:path w="3339" h="1934" extrusionOk="0">
                  <a:moveTo>
                    <a:pt x="3284" y="0"/>
                  </a:moveTo>
                  <a:cubicBezTo>
                    <a:pt x="3274" y="0"/>
                    <a:pt x="3264" y="3"/>
                    <a:pt x="3257" y="10"/>
                  </a:cubicBezTo>
                  <a:cubicBezTo>
                    <a:pt x="2767" y="877"/>
                    <a:pt x="1823" y="1330"/>
                    <a:pt x="918" y="1620"/>
                  </a:cubicBezTo>
                  <a:cubicBezTo>
                    <a:pt x="629" y="1707"/>
                    <a:pt x="327" y="1783"/>
                    <a:pt x="38" y="1871"/>
                  </a:cubicBezTo>
                  <a:cubicBezTo>
                    <a:pt x="0" y="1871"/>
                    <a:pt x="13" y="1934"/>
                    <a:pt x="51" y="1934"/>
                  </a:cubicBezTo>
                  <a:cubicBezTo>
                    <a:pt x="1044" y="1670"/>
                    <a:pt x="2075" y="1380"/>
                    <a:pt x="2829" y="664"/>
                  </a:cubicBezTo>
                  <a:cubicBezTo>
                    <a:pt x="3019" y="475"/>
                    <a:pt x="3181" y="274"/>
                    <a:pt x="3320" y="47"/>
                  </a:cubicBezTo>
                  <a:cubicBezTo>
                    <a:pt x="3338" y="21"/>
                    <a:pt x="3311" y="0"/>
                    <a:pt x="3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3"/>
            <p:cNvSpPr/>
            <p:nvPr/>
          </p:nvSpPr>
          <p:spPr>
            <a:xfrm>
              <a:off x="6374225" y="3943775"/>
              <a:ext cx="139525" cy="159725"/>
            </a:xfrm>
            <a:custGeom>
              <a:avLst/>
              <a:gdLst/>
              <a:ahLst/>
              <a:cxnLst/>
              <a:rect l="l" t="t" r="r" b="b"/>
              <a:pathLst>
                <a:path w="5581" h="6389" extrusionOk="0">
                  <a:moveTo>
                    <a:pt x="5396" y="0"/>
                  </a:moveTo>
                  <a:cubicBezTo>
                    <a:pt x="5377" y="0"/>
                    <a:pt x="5359" y="14"/>
                    <a:pt x="5366" y="36"/>
                  </a:cubicBezTo>
                  <a:cubicBezTo>
                    <a:pt x="5581" y="1180"/>
                    <a:pt x="5492" y="2400"/>
                    <a:pt x="4914" y="3431"/>
                  </a:cubicBezTo>
                  <a:cubicBezTo>
                    <a:pt x="4637" y="3897"/>
                    <a:pt x="4273" y="4311"/>
                    <a:pt x="3820" y="4613"/>
                  </a:cubicBezTo>
                  <a:cubicBezTo>
                    <a:pt x="3292" y="4965"/>
                    <a:pt x="2700" y="5204"/>
                    <a:pt x="2110" y="5443"/>
                  </a:cubicBezTo>
                  <a:cubicBezTo>
                    <a:pt x="1418" y="5733"/>
                    <a:pt x="727" y="6034"/>
                    <a:pt x="34" y="6323"/>
                  </a:cubicBezTo>
                  <a:cubicBezTo>
                    <a:pt x="0" y="6335"/>
                    <a:pt x="29" y="6388"/>
                    <a:pt x="63" y="6388"/>
                  </a:cubicBezTo>
                  <a:cubicBezTo>
                    <a:pt x="66" y="6388"/>
                    <a:pt x="69" y="6388"/>
                    <a:pt x="73" y="6387"/>
                  </a:cubicBezTo>
                  <a:cubicBezTo>
                    <a:pt x="701" y="6110"/>
                    <a:pt x="1317" y="5845"/>
                    <a:pt x="1946" y="5582"/>
                  </a:cubicBezTo>
                  <a:cubicBezTo>
                    <a:pt x="2261" y="5456"/>
                    <a:pt x="2563" y="5330"/>
                    <a:pt x="2876" y="5191"/>
                  </a:cubicBezTo>
                  <a:cubicBezTo>
                    <a:pt x="3166" y="5066"/>
                    <a:pt x="3455" y="4928"/>
                    <a:pt x="3719" y="4764"/>
                  </a:cubicBezTo>
                  <a:cubicBezTo>
                    <a:pt x="4197" y="4462"/>
                    <a:pt x="4587" y="4073"/>
                    <a:pt x="4888" y="3595"/>
                  </a:cubicBezTo>
                  <a:cubicBezTo>
                    <a:pt x="5178" y="3129"/>
                    <a:pt x="5366" y="2601"/>
                    <a:pt x="5467" y="2061"/>
                  </a:cubicBezTo>
                  <a:cubicBezTo>
                    <a:pt x="5568" y="1457"/>
                    <a:pt x="5555" y="840"/>
                    <a:pt x="5467" y="250"/>
                  </a:cubicBezTo>
                  <a:lnTo>
                    <a:pt x="5430" y="23"/>
                  </a:lnTo>
                  <a:cubicBezTo>
                    <a:pt x="5424" y="7"/>
                    <a:pt x="5410" y="0"/>
                    <a:pt x="5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3"/>
            <p:cNvSpPr/>
            <p:nvPr/>
          </p:nvSpPr>
          <p:spPr>
            <a:xfrm>
              <a:off x="6379350" y="3967525"/>
              <a:ext cx="120725" cy="116600"/>
            </a:xfrm>
            <a:custGeom>
              <a:avLst/>
              <a:gdLst/>
              <a:ahLst/>
              <a:cxnLst/>
              <a:rect l="l" t="t" r="r" b="b"/>
              <a:pathLst>
                <a:path w="4829" h="4664" extrusionOk="0">
                  <a:moveTo>
                    <a:pt x="4795" y="1"/>
                  </a:moveTo>
                  <a:cubicBezTo>
                    <a:pt x="4778" y="1"/>
                    <a:pt x="4759" y="10"/>
                    <a:pt x="4759" y="29"/>
                  </a:cubicBezTo>
                  <a:cubicBezTo>
                    <a:pt x="4734" y="469"/>
                    <a:pt x="4658" y="909"/>
                    <a:pt x="4445" y="1299"/>
                  </a:cubicBezTo>
                  <a:cubicBezTo>
                    <a:pt x="4256" y="1664"/>
                    <a:pt x="3992" y="1966"/>
                    <a:pt x="3691" y="2242"/>
                  </a:cubicBezTo>
                  <a:cubicBezTo>
                    <a:pt x="2998" y="2846"/>
                    <a:pt x="2143" y="3235"/>
                    <a:pt x="1364" y="3713"/>
                  </a:cubicBezTo>
                  <a:cubicBezTo>
                    <a:pt x="899" y="3990"/>
                    <a:pt x="458" y="4292"/>
                    <a:pt x="31" y="4607"/>
                  </a:cubicBezTo>
                  <a:cubicBezTo>
                    <a:pt x="1" y="4627"/>
                    <a:pt x="19" y="4664"/>
                    <a:pt x="41" y="4664"/>
                  </a:cubicBezTo>
                  <a:cubicBezTo>
                    <a:pt x="46" y="4664"/>
                    <a:pt x="51" y="4662"/>
                    <a:pt x="56" y="4657"/>
                  </a:cubicBezTo>
                  <a:cubicBezTo>
                    <a:pt x="458" y="4367"/>
                    <a:pt x="861" y="4104"/>
                    <a:pt x="1263" y="3839"/>
                  </a:cubicBezTo>
                  <a:cubicBezTo>
                    <a:pt x="1679" y="3587"/>
                    <a:pt x="2106" y="3349"/>
                    <a:pt x="2521" y="3110"/>
                  </a:cubicBezTo>
                  <a:cubicBezTo>
                    <a:pt x="3263" y="2695"/>
                    <a:pt x="4018" y="2192"/>
                    <a:pt x="4445" y="1438"/>
                  </a:cubicBezTo>
                  <a:cubicBezTo>
                    <a:pt x="4697" y="1010"/>
                    <a:pt x="4797" y="519"/>
                    <a:pt x="4822" y="29"/>
                  </a:cubicBezTo>
                  <a:cubicBezTo>
                    <a:pt x="4828" y="10"/>
                    <a:pt x="4813" y="1"/>
                    <a:pt x="4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3"/>
            <p:cNvSpPr/>
            <p:nvPr/>
          </p:nvSpPr>
          <p:spPr>
            <a:xfrm>
              <a:off x="6387500" y="3990675"/>
              <a:ext cx="94675" cy="66075"/>
            </a:xfrm>
            <a:custGeom>
              <a:avLst/>
              <a:gdLst/>
              <a:ahLst/>
              <a:cxnLst/>
              <a:rect l="l" t="t" r="r" b="b"/>
              <a:pathLst>
                <a:path w="3787" h="2643" extrusionOk="0">
                  <a:moveTo>
                    <a:pt x="3741" y="0"/>
                  </a:moveTo>
                  <a:cubicBezTo>
                    <a:pt x="3734" y="0"/>
                    <a:pt x="3725" y="3"/>
                    <a:pt x="3717" y="9"/>
                  </a:cubicBezTo>
                  <a:cubicBezTo>
                    <a:pt x="2974" y="926"/>
                    <a:pt x="1931" y="1492"/>
                    <a:pt x="925" y="2058"/>
                  </a:cubicBezTo>
                  <a:cubicBezTo>
                    <a:pt x="623" y="2234"/>
                    <a:pt x="321" y="2398"/>
                    <a:pt x="32" y="2586"/>
                  </a:cubicBezTo>
                  <a:cubicBezTo>
                    <a:pt x="1" y="2597"/>
                    <a:pt x="21" y="2642"/>
                    <a:pt x="51" y="2642"/>
                  </a:cubicBezTo>
                  <a:cubicBezTo>
                    <a:pt x="57" y="2642"/>
                    <a:pt x="64" y="2640"/>
                    <a:pt x="70" y="2636"/>
                  </a:cubicBezTo>
                  <a:cubicBezTo>
                    <a:pt x="1076" y="2008"/>
                    <a:pt x="2182" y="1518"/>
                    <a:pt x="3088" y="738"/>
                  </a:cubicBezTo>
                  <a:cubicBezTo>
                    <a:pt x="3339" y="537"/>
                    <a:pt x="3566" y="310"/>
                    <a:pt x="3767" y="59"/>
                  </a:cubicBezTo>
                  <a:cubicBezTo>
                    <a:pt x="3786" y="29"/>
                    <a:pt x="3768" y="0"/>
                    <a:pt x="3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3"/>
            <p:cNvSpPr/>
            <p:nvPr/>
          </p:nvSpPr>
          <p:spPr>
            <a:xfrm>
              <a:off x="6395700" y="4019725"/>
              <a:ext cx="9175" cy="12425"/>
            </a:xfrm>
            <a:custGeom>
              <a:avLst/>
              <a:gdLst/>
              <a:ahLst/>
              <a:cxnLst/>
              <a:rect l="l" t="t" r="r" b="b"/>
              <a:pathLst>
                <a:path w="367" h="497" extrusionOk="0">
                  <a:moveTo>
                    <a:pt x="321" y="0"/>
                  </a:moveTo>
                  <a:cubicBezTo>
                    <a:pt x="312" y="0"/>
                    <a:pt x="303" y="5"/>
                    <a:pt x="295" y="16"/>
                  </a:cubicBezTo>
                  <a:cubicBezTo>
                    <a:pt x="207" y="166"/>
                    <a:pt x="106" y="305"/>
                    <a:pt x="19" y="443"/>
                  </a:cubicBezTo>
                  <a:cubicBezTo>
                    <a:pt x="1" y="470"/>
                    <a:pt x="27" y="497"/>
                    <a:pt x="48" y="497"/>
                  </a:cubicBezTo>
                  <a:cubicBezTo>
                    <a:pt x="57" y="497"/>
                    <a:pt x="65" y="492"/>
                    <a:pt x="69" y="481"/>
                  </a:cubicBezTo>
                  <a:cubicBezTo>
                    <a:pt x="169" y="343"/>
                    <a:pt x="257" y="192"/>
                    <a:pt x="358" y="54"/>
                  </a:cubicBezTo>
                  <a:cubicBezTo>
                    <a:pt x="367" y="27"/>
                    <a:pt x="34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3"/>
            <p:cNvSpPr/>
            <p:nvPr/>
          </p:nvSpPr>
          <p:spPr>
            <a:xfrm>
              <a:off x="6330300" y="4107050"/>
              <a:ext cx="33025" cy="26125"/>
            </a:xfrm>
            <a:custGeom>
              <a:avLst/>
              <a:gdLst/>
              <a:ahLst/>
              <a:cxnLst/>
              <a:rect l="l" t="t" r="r" b="b"/>
              <a:pathLst>
                <a:path w="1321" h="1045" extrusionOk="0">
                  <a:moveTo>
                    <a:pt x="1281" y="1"/>
                  </a:moveTo>
                  <a:cubicBezTo>
                    <a:pt x="1275" y="1"/>
                    <a:pt x="1270" y="2"/>
                    <a:pt x="1263" y="6"/>
                  </a:cubicBezTo>
                  <a:cubicBezTo>
                    <a:pt x="824" y="308"/>
                    <a:pt x="421" y="635"/>
                    <a:pt x="31" y="987"/>
                  </a:cubicBezTo>
                  <a:cubicBezTo>
                    <a:pt x="1" y="1008"/>
                    <a:pt x="28" y="1044"/>
                    <a:pt x="53" y="1044"/>
                  </a:cubicBezTo>
                  <a:cubicBezTo>
                    <a:pt x="59" y="1044"/>
                    <a:pt x="64" y="1042"/>
                    <a:pt x="69" y="1038"/>
                  </a:cubicBezTo>
                  <a:cubicBezTo>
                    <a:pt x="458" y="685"/>
                    <a:pt x="861" y="359"/>
                    <a:pt x="1288" y="69"/>
                  </a:cubicBezTo>
                  <a:cubicBezTo>
                    <a:pt x="1320" y="48"/>
                    <a:pt x="1308" y="1"/>
                    <a:pt x="1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3"/>
            <p:cNvSpPr/>
            <p:nvPr/>
          </p:nvSpPr>
          <p:spPr>
            <a:xfrm>
              <a:off x="6334700" y="4086550"/>
              <a:ext cx="34300" cy="29325"/>
            </a:xfrm>
            <a:custGeom>
              <a:avLst/>
              <a:gdLst/>
              <a:ahLst/>
              <a:cxnLst/>
              <a:rect l="l" t="t" r="r" b="b"/>
              <a:pathLst>
                <a:path w="1372" h="1173" extrusionOk="0">
                  <a:moveTo>
                    <a:pt x="1326" y="0"/>
                  </a:moveTo>
                  <a:cubicBezTo>
                    <a:pt x="1318" y="0"/>
                    <a:pt x="1310" y="3"/>
                    <a:pt x="1302" y="9"/>
                  </a:cubicBezTo>
                  <a:cubicBezTo>
                    <a:pt x="874" y="374"/>
                    <a:pt x="459" y="751"/>
                    <a:pt x="31" y="1115"/>
                  </a:cubicBezTo>
                  <a:cubicBezTo>
                    <a:pt x="1" y="1135"/>
                    <a:pt x="28" y="1172"/>
                    <a:pt x="53" y="1172"/>
                  </a:cubicBezTo>
                  <a:cubicBezTo>
                    <a:pt x="59" y="1172"/>
                    <a:pt x="64" y="1170"/>
                    <a:pt x="69" y="1165"/>
                  </a:cubicBezTo>
                  <a:cubicBezTo>
                    <a:pt x="497" y="801"/>
                    <a:pt x="924" y="424"/>
                    <a:pt x="1352" y="59"/>
                  </a:cubicBezTo>
                  <a:cubicBezTo>
                    <a:pt x="1371" y="30"/>
                    <a:pt x="1353" y="0"/>
                    <a:pt x="1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3"/>
            <p:cNvSpPr/>
            <p:nvPr/>
          </p:nvSpPr>
          <p:spPr>
            <a:xfrm>
              <a:off x="6338725" y="4014050"/>
              <a:ext cx="15625" cy="75325"/>
            </a:xfrm>
            <a:custGeom>
              <a:avLst/>
              <a:gdLst/>
              <a:ahLst/>
              <a:cxnLst/>
              <a:rect l="l" t="t" r="r" b="b"/>
              <a:pathLst>
                <a:path w="625" h="3013" extrusionOk="0">
                  <a:moveTo>
                    <a:pt x="593" y="1"/>
                  </a:moveTo>
                  <a:cubicBezTo>
                    <a:pt x="578" y="1"/>
                    <a:pt x="562" y="10"/>
                    <a:pt x="562" y="29"/>
                  </a:cubicBezTo>
                  <a:cubicBezTo>
                    <a:pt x="487" y="809"/>
                    <a:pt x="361" y="1576"/>
                    <a:pt x="172" y="2330"/>
                  </a:cubicBezTo>
                  <a:cubicBezTo>
                    <a:pt x="121" y="2544"/>
                    <a:pt x="71" y="2758"/>
                    <a:pt x="9" y="2972"/>
                  </a:cubicBezTo>
                  <a:cubicBezTo>
                    <a:pt x="1" y="2994"/>
                    <a:pt x="21" y="3012"/>
                    <a:pt x="40" y="3012"/>
                  </a:cubicBezTo>
                  <a:cubicBezTo>
                    <a:pt x="53" y="3012"/>
                    <a:pt x="66" y="3004"/>
                    <a:pt x="71" y="2984"/>
                  </a:cubicBezTo>
                  <a:cubicBezTo>
                    <a:pt x="285" y="2243"/>
                    <a:pt x="448" y="1475"/>
                    <a:pt x="549" y="695"/>
                  </a:cubicBezTo>
                  <a:cubicBezTo>
                    <a:pt x="574" y="469"/>
                    <a:pt x="599" y="256"/>
                    <a:pt x="625" y="29"/>
                  </a:cubicBezTo>
                  <a:cubicBezTo>
                    <a:pt x="625" y="10"/>
                    <a:pt x="609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3"/>
            <p:cNvSpPr/>
            <p:nvPr/>
          </p:nvSpPr>
          <p:spPr>
            <a:xfrm>
              <a:off x="6341125" y="3964200"/>
              <a:ext cx="12475" cy="56875"/>
            </a:xfrm>
            <a:custGeom>
              <a:avLst/>
              <a:gdLst/>
              <a:ahLst/>
              <a:cxnLst/>
              <a:rect l="l" t="t" r="r" b="b"/>
              <a:pathLst>
                <a:path w="499" h="2275" extrusionOk="0">
                  <a:moveTo>
                    <a:pt x="461" y="1"/>
                  </a:moveTo>
                  <a:cubicBezTo>
                    <a:pt x="447" y="1"/>
                    <a:pt x="433" y="8"/>
                    <a:pt x="428" y="23"/>
                  </a:cubicBezTo>
                  <a:cubicBezTo>
                    <a:pt x="189" y="741"/>
                    <a:pt x="51" y="1482"/>
                    <a:pt x="0" y="2237"/>
                  </a:cubicBezTo>
                  <a:cubicBezTo>
                    <a:pt x="0" y="2262"/>
                    <a:pt x="16" y="2274"/>
                    <a:pt x="32" y="2274"/>
                  </a:cubicBezTo>
                  <a:cubicBezTo>
                    <a:pt x="48" y="2274"/>
                    <a:pt x="64" y="2262"/>
                    <a:pt x="64" y="2237"/>
                  </a:cubicBezTo>
                  <a:cubicBezTo>
                    <a:pt x="114" y="1495"/>
                    <a:pt x="252" y="753"/>
                    <a:pt x="491" y="36"/>
                  </a:cubicBezTo>
                  <a:cubicBezTo>
                    <a:pt x="498" y="14"/>
                    <a:pt x="480" y="1"/>
                    <a:pt x="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3"/>
            <p:cNvSpPr/>
            <p:nvPr/>
          </p:nvSpPr>
          <p:spPr>
            <a:xfrm>
              <a:off x="6365150" y="4007600"/>
              <a:ext cx="5425" cy="16550"/>
            </a:xfrm>
            <a:custGeom>
              <a:avLst/>
              <a:gdLst/>
              <a:ahLst/>
              <a:cxnLst/>
              <a:rect l="l" t="t" r="r" b="b"/>
              <a:pathLst>
                <a:path w="217" h="662" extrusionOk="0">
                  <a:moveTo>
                    <a:pt x="179" y="0"/>
                  </a:moveTo>
                  <a:cubicBezTo>
                    <a:pt x="166" y="0"/>
                    <a:pt x="151" y="7"/>
                    <a:pt x="146" y="23"/>
                  </a:cubicBezTo>
                  <a:cubicBezTo>
                    <a:pt x="96" y="224"/>
                    <a:pt x="45" y="425"/>
                    <a:pt x="8" y="626"/>
                  </a:cubicBezTo>
                  <a:cubicBezTo>
                    <a:pt x="1" y="649"/>
                    <a:pt x="19" y="662"/>
                    <a:pt x="38" y="662"/>
                  </a:cubicBezTo>
                  <a:cubicBezTo>
                    <a:pt x="51" y="662"/>
                    <a:pt x="65" y="655"/>
                    <a:pt x="71" y="639"/>
                  </a:cubicBezTo>
                  <a:cubicBezTo>
                    <a:pt x="109" y="438"/>
                    <a:pt x="159" y="237"/>
                    <a:pt x="209" y="36"/>
                  </a:cubicBezTo>
                  <a:cubicBezTo>
                    <a:pt x="216" y="14"/>
                    <a:pt x="19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3"/>
            <p:cNvSpPr/>
            <p:nvPr/>
          </p:nvSpPr>
          <p:spPr>
            <a:xfrm>
              <a:off x="6426725" y="4032475"/>
              <a:ext cx="55750" cy="34550"/>
            </a:xfrm>
            <a:custGeom>
              <a:avLst/>
              <a:gdLst/>
              <a:ahLst/>
              <a:cxnLst/>
              <a:rect l="l" t="t" r="r" b="b"/>
              <a:pathLst>
                <a:path w="2230" h="1382" extrusionOk="0">
                  <a:moveTo>
                    <a:pt x="2179" y="1"/>
                  </a:moveTo>
                  <a:cubicBezTo>
                    <a:pt x="2172" y="1"/>
                    <a:pt x="2165" y="3"/>
                    <a:pt x="2160" y="9"/>
                  </a:cubicBezTo>
                  <a:cubicBezTo>
                    <a:pt x="1732" y="500"/>
                    <a:pt x="1142" y="826"/>
                    <a:pt x="550" y="1090"/>
                  </a:cubicBezTo>
                  <a:cubicBezTo>
                    <a:pt x="387" y="1166"/>
                    <a:pt x="211" y="1241"/>
                    <a:pt x="35" y="1304"/>
                  </a:cubicBezTo>
                  <a:cubicBezTo>
                    <a:pt x="0" y="1327"/>
                    <a:pt x="18" y="1381"/>
                    <a:pt x="51" y="1381"/>
                  </a:cubicBezTo>
                  <a:cubicBezTo>
                    <a:pt x="54" y="1381"/>
                    <a:pt x="57" y="1381"/>
                    <a:pt x="60" y="1380"/>
                  </a:cubicBezTo>
                  <a:cubicBezTo>
                    <a:pt x="664" y="1115"/>
                    <a:pt x="1279" y="852"/>
                    <a:pt x="1796" y="449"/>
                  </a:cubicBezTo>
                  <a:cubicBezTo>
                    <a:pt x="1946" y="323"/>
                    <a:pt x="2084" y="198"/>
                    <a:pt x="2210" y="59"/>
                  </a:cubicBezTo>
                  <a:cubicBezTo>
                    <a:pt x="2230" y="30"/>
                    <a:pt x="2204" y="1"/>
                    <a:pt x="2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3"/>
            <p:cNvSpPr/>
            <p:nvPr/>
          </p:nvSpPr>
          <p:spPr>
            <a:xfrm>
              <a:off x="6481325" y="3906800"/>
              <a:ext cx="4425" cy="2900"/>
            </a:xfrm>
            <a:custGeom>
              <a:avLst/>
              <a:gdLst/>
              <a:ahLst/>
              <a:cxnLst/>
              <a:rect l="l" t="t" r="r" b="b"/>
              <a:pathLst>
                <a:path w="177" h="116" extrusionOk="0">
                  <a:moveTo>
                    <a:pt x="148" y="0"/>
                  </a:moveTo>
                  <a:cubicBezTo>
                    <a:pt x="144" y="0"/>
                    <a:pt x="135" y="6"/>
                    <a:pt x="127" y="6"/>
                  </a:cubicBezTo>
                  <a:cubicBezTo>
                    <a:pt x="89" y="19"/>
                    <a:pt x="51" y="31"/>
                    <a:pt x="14" y="56"/>
                  </a:cubicBezTo>
                  <a:lnTo>
                    <a:pt x="1" y="69"/>
                  </a:lnTo>
                  <a:lnTo>
                    <a:pt x="1" y="94"/>
                  </a:lnTo>
                  <a:cubicBezTo>
                    <a:pt x="14" y="106"/>
                    <a:pt x="14" y="106"/>
                    <a:pt x="26" y="106"/>
                  </a:cubicBezTo>
                  <a:cubicBezTo>
                    <a:pt x="33" y="113"/>
                    <a:pt x="36" y="116"/>
                    <a:pt x="39" y="116"/>
                  </a:cubicBezTo>
                  <a:cubicBezTo>
                    <a:pt x="42" y="116"/>
                    <a:pt x="45" y="113"/>
                    <a:pt x="51" y="106"/>
                  </a:cubicBezTo>
                  <a:cubicBezTo>
                    <a:pt x="89" y="94"/>
                    <a:pt x="127" y="81"/>
                    <a:pt x="165" y="56"/>
                  </a:cubicBezTo>
                  <a:lnTo>
                    <a:pt x="177" y="44"/>
                  </a:lnTo>
                  <a:lnTo>
                    <a:pt x="177" y="19"/>
                  </a:lnTo>
                  <a:cubicBezTo>
                    <a:pt x="165" y="6"/>
                    <a:pt x="165" y="6"/>
                    <a:pt x="152" y="6"/>
                  </a:cubicBezTo>
                  <a:cubicBezTo>
                    <a:pt x="152" y="1"/>
                    <a:pt x="150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3"/>
            <p:cNvSpPr/>
            <p:nvPr/>
          </p:nvSpPr>
          <p:spPr>
            <a:xfrm>
              <a:off x="6491825" y="3889025"/>
              <a:ext cx="10600" cy="2575"/>
            </a:xfrm>
            <a:custGeom>
              <a:avLst/>
              <a:gdLst/>
              <a:ahLst/>
              <a:cxnLst/>
              <a:rect l="l" t="t" r="r" b="b"/>
              <a:pathLst>
                <a:path w="424" h="103" extrusionOk="0">
                  <a:moveTo>
                    <a:pt x="374" y="0"/>
                  </a:moveTo>
                  <a:cubicBezTo>
                    <a:pt x="260" y="0"/>
                    <a:pt x="147" y="12"/>
                    <a:pt x="47" y="37"/>
                  </a:cubicBezTo>
                  <a:cubicBezTo>
                    <a:pt x="1" y="49"/>
                    <a:pt x="18" y="102"/>
                    <a:pt x="49" y="102"/>
                  </a:cubicBezTo>
                  <a:cubicBezTo>
                    <a:pt x="52" y="102"/>
                    <a:pt x="55" y="102"/>
                    <a:pt x="59" y="101"/>
                  </a:cubicBezTo>
                  <a:cubicBezTo>
                    <a:pt x="132" y="82"/>
                    <a:pt x="213" y="71"/>
                    <a:pt x="290" y="71"/>
                  </a:cubicBezTo>
                  <a:cubicBezTo>
                    <a:pt x="318" y="71"/>
                    <a:pt x="347" y="72"/>
                    <a:pt x="374" y="76"/>
                  </a:cubicBezTo>
                  <a:cubicBezTo>
                    <a:pt x="424" y="76"/>
                    <a:pt x="424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3"/>
            <p:cNvSpPr/>
            <p:nvPr/>
          </p:nvSpPr>
          <p:spPr>
            <a:xfrm>
              <a:off x="6486450" y="4098350"/>
              <a:ext cx="46350" cy="13950"/>
            </a:xfrm>
            <a:custGeom>
              <a:avLst/>
              <a:gdLst/>
              <a:ahLst/>
              <a:cxnLst/>
              <a:rect l="l" t="t" r="r" b="b"/>
              <a:pathLst>
                <a:path w="1854" h="558" extrusionOk="0">
                  <a:moveTo>
                    <a:pt x="1796" y="0"/>
                  </a:moveTo>
                  <a:cubicBezTo>
                    <a:pt x="1791" y="0"/>
                    <a:pt x="1787" y="1"/>
                    <a:pt x="1783" y="2"/>
                  </a:cubicBezTo>
                  <a:cubicBezTo>
                    <a:pt x="1243" y="266"/>
                    <a:pt x="639" y="380"/>
                    <a:pt x="35" y="492"/>
                  </a:cubicBezTo>
                  <a:cubicBezTo>
                    <a:pt x="0" y="504"/>
                    <a:pt x="8" y="557"/>
                    <a:pt x="48" y="557"/>
                  </a:cubicBezTo>
                  <a:cubicBezTo>
                    <a:pt x="52" y="557"/>
                    <a:pt x="56" y="557"/>
                    <a:pt x="60" y="556"/>
                  </a:cubicBezTo>
                  <a:cubicBezTo>
                    <a:pt x="651" y="442"/>
                    <a:pt x="1268" y="329"/>
                    <a:pt x="1821" y="53"/>
                  </a:cubicBezTo>
                  <a:cubicBezTo>
                    <a:pt x="1854" y="41"/>
                    <a:pt x="1828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3"/>
            <p:cNvSpPr/>
            <p:nvPr/>
          </p:nvSpPr>
          <p:spPr>
            <a:xfrm>
              <a:off x="6486375" y="4106200"/>
              <a:ext cx="36100" cy="9850"/>
            </a:xfrm>
            <a:custGeom>
              <a:avLst/>
              <a:gdLst/>
              <a:ahLst/>
              <a:cxnLst/>
              <a:rect l="l" t="t" r="r" b="b"/>
              <a:pathLst>
                <a:path w="1444" h="394" extrusionOk="0">
                  <a:moveTo>
                    <a:pt x="1393" y="1"/>
                  </a:moveTo>
                  <a:cubicBezTo>
                    <a:pt x="1390" y="1"/>
                    <a:pt x="1387" y="1"/>
                    <a:pt x="1383" y="2"/>
                  </a:cubicBezTo>
                  <a:cubicBezTo>
                    <a:pt x="956" y="178"/>
                    <a:pt x="503" y="279"/>
                    <a:pt x="38" y="329"/>
                  </a:cubicBezTo>
                  <a:cubicBezTo>
                    <a:pt x="3" y="329"/>
                    <a:pt x="0" y="394"/>
                    <a:pt x="30" y="394"/>
                  </a:cubicBezTo>
                  <a:cubicBezTo>
                    <a:pt x="33" y="394"/>
                    <a:pt x="35" y="393"/>
                    <a:pt x="38" y="393"/>
                  </a:cubicBezTo>
                  <a:cubicBezTo>
                    <a:pt x="503" y="354"/>
                    <a:pt x="969" y="242"/>
                    <a:pt x="1409" y="66"/>
                  </a:cubicBezTo>
                  <a:cubicBezTo>
                    <a:pt x="1443" y="54"/>
                    <a:pt x="1425" y="1"/>
                    <a:pt x="1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3"/>
            <p:cNvSpPr/>
            <p:nvPr/>
          </p:nvSpPr>
          <p:spPr>
            <a:xfrm>
              <a:off x="6470025" y="4113450"/>
              <a:ext cx="40175" cy="7700"/>
            </a:xfrm>
            <a:custGeom>
              <a:avLst/>
              <a:gdLst/>
              <a:ahLst/>
              <a:cxnLst/>
              <a:rect l="l" t="t" r="r" b="b"/>
              <a:pathLst>
                <a:path w="1607" h="308" extrusionOk="0">
                  <a:moveTo>
                    <a:pt x="1557" y="0"/>
                  </a:moveTo>
                  <a:cubicBezTo>
                    <a:pt x="1554" y="0"/>
                    <a:pt x="1551" y="1"/>
                    <a:pt x="1547" y="2"/>
                  </a:cubicBezTo>
                  <a:cubicBezTo>
                    <a:pt x="1105" y="165"/>
                    <a:pt x="629" y="242"/>
                    <a:pt x="162" y="242"/>
                  </a:cubicBezTo>
                  <a:cubicBezTo>
                    <a:pt x="124" y="242"/>
                    <a:pt x="87" y="241"/>
                    <a:pt x="50" y="240"/>
                  </a:cubicBezTo>
                  <a:cubicBezTo>
                    <a:pt x="47" y="239"/>
                    <a:pt x="43" y="239"/>
                    <a:pt x="40" y="239"/>
                  </a:cubicBezTo>
                  <a:cubicBezTo>
                    <a:pt x="0" y="239"/>
                    <a:pt x="4" y="304"/>
                    <a:pt x="50" y="304"/>
                  </a:cubicBezTo>
                  <a:cubicBezTo>
                    <a:pt x="108" y="307"/>
                    <a:pt x="166" y="308"/>
                    <a:pt x="224" y="308"/>
                  </a:cubicBezTo>
                  <a:cubicBezTo>
                    <a:pt x="682" y="308"/>
                    <a:pt x="1137" y="221"/>
                    <a:pt x="1573" y="64"/>
                  </a:cubicBezTo>
                  <a:cubicBezTo>
                    <a:pt x="1606" y="53"/>
                    <a:pt x="1589" y="0"/>
                    <a:pt x="1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3"/>
            <p:cNvSpPr/>
            <p:nvPr/>
          </p:nvSpPr>
          <p:spPr>
            <a:xfrm>
              <a:off x="6454300" y="4121025"/>
              <a:ext cx="35850" cy="3375"/>
            </a:xfrm>
            <a:custGeom>
              <a:avLst/>
              <a:gdLst/>
              <a:ahLst/>
              <a:cxnLst/>
              <a:rect l="l" t="t" r="r" b="b"/>
              <a:pathLst>
                <a:path w="1434" h="135" extrusionOk="0">
                  <a:moveTo>
                    <a:pt x="1372" y="1"/>
                  </a:moveTo>
                  <a:cubicBezTo>
                    <a:pt x="1108" y="46"/>
                    <a:pt x="845" y="68"/>
                    <a:pt x="579" y="68"/>
                  </a:cubicBezTo>
                  <a:cubicBezTo>
                    <a:pt x="400" y="68"/>
                    <a:pt x="221" y="58"/>
                    <a:pt x="39" y="38"/>
                  </a:cubicBezTo>
                  <a:cubicBezTo>
                    <a:pt x="0" y="38"/>
                    <a:pt x="0" y="101"/>
                    <a:pt x="39" y="113"/>
                  </a:cubicBezTo>
                  <a:cubicBezTo>
                    <a:pt x="201" y="127"/>
                    <a:pt x="363" y="134"/>
                    <a:pt x="525" y="134"/>
                  </a:cubicBezTo>
                  <a:cubicBezTo>
                    <a:pt x="814" y="134"/>
                    <a:pt x="1102" y="111"/>
                    <a:pt x="1384" y="63"/>
                  </a:cubicBezTo>
                  <a:cubicBezTo>
                    <a:pt x="1434" y="63"/>
                    <a:pt x="1409" y="1"/>
                    <a:pt x="1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3"/>
            <p:cNvSpPr/>
            <p:nvPr/>
          </p:nvSpPr>
          <p:spPr>
            <a:xfrm>
              <a:off x="6445825" y="4124800"/>
              <a:ext cx="31750" cy="2550"/>
            </a:xfrm>
            <a:custGeom>
              <a:avLst/>
              <a:gdLst/>
              <a:ahLst/>
              <a:cxnLst/>
              <a:rect l="l" t="t" r="r" b="b"/>
              <a:pathLst>
                <a:path w="1270" h="102" extrusionOk="0">
                  <a:moveTo>
                    <a:pt x="1233" y="1"/>
                  </a:moveTo>
                  <a:cubicBezTo>
                    <a:pt x="972" y="25"/>
                    <a:pt x="716" y="39"/>
                    <a:pt x="459" y="39"/>
                  </a:cubicBezTo>
                  <a:cubicBezTo>
                    <a:pt x="319" y="39"/>
                    <a:pt x="179" y="35"/>
                    <a:pt x="38" y="26"/>
                  </a:cubicBezTo>
                  <a:cubicBezTo>
                    <a:pt x="0" y="26"/>
                    <a:pt x="0" y="88"/>
                    <a:pt x="38" y="88"/>
                  </a:cubicBezTo>
                  <a:cubicBezTo>
                    <a:pt x="181" y="97"/>
                    <a:pt x="323" y="101"/>
                    <a:pt x="465" y="101"/>
                  </a:cubicBezTo>
                  <a:cubicBezTo>
                    <a:pt x="720" y="101"/>
                    <a:pt x="974" y="88"/>
                    <a:pt x="1233" y="63"/>
                  </a:cubicBezTo>
                  <a:cubicBezTo>
                    <a:pt x="1270" y="63"/>
                    <a:pt x="1270" y="1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3"/>
            <p:cNvSpPr/>
            <p:nvPr/>
          </p:nvSpPr>
          <p:spPr>
            <a:xfrm>
              <a:off x="6426325" y="4127325"/>
              <a:ext cx="27375" cy="3475"/>
            </a:xfrm>
            <a:custGeom>
              <a:avLst/>
              <a:gdLst/>
              <a:ahLst/>
              <a:cxnLst/>
              <a:rect l="l" t="t" r="r" b="b"/>
              <a:pathLst>
                <a:path w="1095" h="139" extrusionOk="0">
                  <a:moveTo>
                    <a:pt x="38" y="0"/>
                  </a:moveTo>
                  <a:cubicBezTo>
                    <a:pt x="1" y="0"/>
                    <a:pt x="1" y="63"/>
                    <a:pt x="38" y="63"/>
                  </a:cubicBezTo>
                  <a:cubicBezTo>
                    <a:pt x="378" y="101"/>
                    <a:pt x="717" y="126"/>
                    <a:pt x="1044" y="138"/>
                  </a:cubicBezTo>
                  <a:cubicBezTo>
                    <a:pt x="1094" y="138"/>
                    <a:pt x="1094" y="76"/>
                    <a:pt x="1044" y="76"/>
                  </a:cubicBezTo>
                  <a:cubicBezTo>
                    <a:pt x="717" y="51"/>
                    <a:pt x="378" y="37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3"/>
            <p:cNvSpPr/>
            <p:nvPr/>
          </p:nvSpPr>
          <p:spPr>
            <a:xfrm>
              <a:off x="6405250" y="4127625"/>
              <a:ext cx="27375" cy="3825"/>
            </a:xfrm>
            <a:custGeom>
              <a:avLst/>
              <a:gdLst/>
              <a:ahLst/>
              <a:cxnLst/>
              <a:rect l="l" t="t" r="r" b="b"/>
              <a:pathLst>
                <a:path w="1095" h="153" extrusionOk="0">
                  <a:moveTo>
                    <a:pt x="51" y="0"/>
                  </a:moveTo>
                  <a:cubicBezTo>
                    <a:pt x="1" y="0"/>
                    <a:pt x="1" y="76"/>
                    <a:pt x="51" y="76"/>
                  </a:cubicBezTo>
                  <a:cubicBezTo>
                    <a:pt x="391" y="89"/>
                    <a:pt x="718" y="114"/>
                    <a:pt x="1057" y="151"/>
                  </a:cubicBezTo>
                  <a:cubicBezTo>
                    <a:pt x="1061" y="152"/>
                    <a:pt x="1064" y="153"/>
                    <a:pt x="1067" y="153"/>
                  </a:cubicBezTo>
                  <a:cubicBezTo>
                    <a:pt x="1095" y="153"/>
                    <a:pt x="1092" y="100"/>
                    <a:pt x="1057" y="89"/>
                  </a:cubicBezTo>
                  <a:cubicBezTo>
                    <a:pt x="718" y="51"/>
                    <a:pt x="391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3"/>
            <p:cNvSpPr/>
            <p:nvPr/>
          </p:nvSpPr>
          <p:spPr>
            <a:xfrm>
              <a:off x="6501225" y="4092275"/>
              <a:ext cx="36900" cy="13100"/>
            </a:xfrm>
            <a:custGeom>
              <a:avLst/>
              <a:gdLst/>
              <a:ahLst/>
              <a:cxnLst/>
              <a:rect l="l" t="t" r="r" b="b"/>
              <a:pathLst>
                <a:path w="1476" h="524" extrusionOk="0">
                  <a:moveTo>
                    <a:pt x="1447" y="0"/>
                  </a:moveTo>
                  <a:cubicBezTo>
                    <a:pt x="1443" y="0"/>
                    <a:pt x="1437" y="2"/>
                    <a:pt x="1431" y="6"/>
                  </a:cubicBezTo>
                  <a:cubicBezTo>
                    <a:pt x="978" y="182"/>
                    <a:pt x="513" y="333"/>
                    <a:pt x="35" y="459"/>
                  </a:cubicBezTo>
                  <a:cubicBezTo>
                    <a:pt x="1" y="471"/>
                    <a:pt x="8" y="524"/>
                    <a:pt x="39" y="524"/>
                  </a:cubicBezTo>
                  <a:cubicBezTo>
                    <a:pt x="41" y="524"/>
                    <a:pt x="45" y="523"/>
                    <a:pt x="48" y="522"/>
                  </a:cubicBezTo>
                  <a:cubicBezTo>
                    <a:pt x="526" y="396"/>
                    <a:pt x="991" y="245"/>
                    <a:pt x="1443" y="69"/>
                  </a:cubicBezTo>
                  <a:cubicBezTo>
                    <a:pt x="1475" y="48"/>
                    <a:pt x="1471" y="0"/>
                    <a:pt x="1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3"/>
            <p:cNvSpPr/>
            <p:nvPr/>
          </p:nvSpPr>
          <p:spPr>
            <a:xfrm>
              <a:off x="6509725" y="4087225"/>
              <a:ext cx="32175" cy="10900"/>
            </a:xfrm>
            <a:custGeom>
              <a:avLst/>
              <a:gdLst/>
              <a:ahLst/>
              <a:cxnLst/>
              <a:rect l="l" t="t" r="r" b="b"/>
              <a:pathLst>
                <a:path w="1287" h="436" extrusionOk="0">
                  <a:moveTo>
                    <a:pt x="1258" y="1"/>
                  </a:moveTo>
                  <a:cubicBezTo>
                    <a:pt x="1253" y="1"/>
                    <a:pt x="1248" y="3"/>
                    <a:pt x="1242" y="7"/>
                  </a:cubicBezTo>
                  <a:cubicBezTo>
                    <a:pt x="852" y="158"/>
                    <a:pt x="449" y="283"/>
                    <a:pt x="47" y="372"/>
                  </a:cubicBezTo>
                  <a:cubicBezTo>
                    <a:pt x="1" y="372"/>
                    <a:pt x="18" y="436"/>
                    <a:pt x="51" y="436"/>
                  </a:cubicBezTo>
                  <a:cubicBezTo>
                    <a:pt x="54" y="436"/>
                    <a:pt x="57" y="435"/>
                    <a:pt x="60" y="434"/>
                  </a:cubicBezTo>
                  <a:cubicBezTo>
                    <a:pt x="475" y="347"/>
                    <a:pt x="877" y="221"/>
                    <a:pt x="1254" y="70"/>
                  </a:cubicBezTo>
                  <a:cubicBezTo>
                    <a:pt x="1286" y="49"/>
                    <a:pt x="1282" y="1"/>
                    <a:pt x="1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3"/>
            <p:cNvSpPr/>
            <p:nvPr/>
          </p:nvSpPr>
          <p:spPr>
            <a:xfrm>
              <a:off x="6511925" y="4081575"/>
              <a:ext cx="33750" cy="11850"/>
            </a:xfrm>
            <a:custGeom>
              <a:avLst/>
              <a:gdLst/>
              <a:ahLst/>
              <a:cxnLst/>
              <a:rect l="l" t="t" r="r" b="b"/>
              <a:pathLst>
                <a:path w="1350" h="474" extrusionOk="0">
                  <a:moveTo>
                    <a:pt x="1298" y="0"/>
                  </a:moveTo>
                  <a:cubicBezTo>
                    <a:pt x="1292" y="0"/>
                    <a:pt x="1286" y="2"/>
                    <a:pt x="1280" y="6"/>
                  </a:cubicBezTo>
                  <a:cubicBezTo>
                    <a:pt x="877" y="182"/>
                    <a:pt x="462" y="321"/>
                    <a:pt x="34" y="409"/>
                  </a:cubicBezTo>
                  <a:cubicBezTo>
                    <a:pt x="0" y="421"/>
                    <a:pt x="8" y="474"/>
                    <a:pt x="38" y="474"/>
                  </a:cubicBezTo>
                  <a:cubicBezTo>
                    <a:pt x="41" y="474"/>
                    <a:pt x="44" y="473"/>
                    <a:pt x="47" y="472"/>
                  </a:cubicBezTo>
                  <a:cubicBezTo>
                    <a:pt x="487" y="384"/>
                    <a:pt x="903" y="233"/>
                    <a:pt x="1317" y="57"/>
                  </a:cubicBezTo>
                  <a:cubicBezTo>
                    <a:pt x="1349" y="47"/>
                    <a:pt x="1328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3"/>
            <p:cNvSpPr/>
            <p:nvPr/>
          </p:nvSpPr>
          <p:spPr>
            <a:xfrm>
              <a:off x="6520100" y="4076350"/>
              <a:ext cx="29075" cy="10475"/>
            </a:xfrm>
            <a:custGeom>
              <a:avLst/>
              <a:gdLst/>
              <a:ahLst/>
              <a:cxnLst/>
              <a:rect l="l" t="t" r="r" b="b"/>
              <a:pathLst>
                <a:path w="1163" h="419" extrusionOk="0">
                  <a:moveTo>
                    <a:pt x="1126" y="0"/>
                  </a:moveTo>
                  <a:cubicBezTo>
                    <a:pt x="1123" y="0"/>
                    <a:pt x="1119" y="1"/>
                    <a:pt x="1116" y="2"/>
                  </a:cubicBezTo>
                  <a:cubicBezTo>
                    <a:pt x="764" y="140"/>
                    <a:pt x="400" y="254"/>
                    <a:pt x="34" y="354"/>
                  </a:cubicBezTo>
                  <a:cubicBezTo>
                    <a:pt x="1" y="365"/>
                    <a:pt x="7" y="418"/>
                    <a:pt x="47" y="418"/>
                  </a:cubicBezTo>
                  <a:cubicBezTo>
                    <a:pt x="51" y="418"/>
                    <a:pt x="55" y="418"/>
                    <a:pt x="60" y="417"/>
                  </a:cubicBezTo>
                  <a:cubicBezTo>
                    <a:pt x="425" y="316"/>
                    <a:pt x="777" y="203"/>
                    <a:pt x="1129" y="64"/>
                  </a:cubicBezTo>
                  <a:cubicBezTo>
                    <a:pt x="1163" y="53"/>
                    <a:pt x="1156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3"/>
            <p:cNvSpPr/>
            <p:nvPr/>
          </p:nvSpPr>
          <p:spPr>
            <a:xfrm>
              <a:off x="6522925" y="4071300"/>
              <a:ext cx="29375" cy="10500"/>
            </a:xfrm>
            <a:custGeom>
              <a:avLst/>
              <a:gdLst/>
              <a:ahLst/>
              <a:cxnLst/>
              <a:rect l="l" t="t" r="r" b="b"/>
              <a:pathLst>
                <a:path w="1175" h="420" extrusionOk="0">
                  <a:moveTo>
                    <a:pt x="1116" y="1"/>
                  </a:moveTo>
                  <a:cubicBezTo>
                    <a:pt x="1112" y="1"/>
                    <a:pt x="1108" y="1"/>
                    <a:pt x="1103" y="3"/>
                  </a:cubicBezTo>
                  <a:cubicBezTo>
                    <a:pt x="764" y="154"/>
                    <a:pt x="399" y="266"/>
                    <a:pt x="35" y="355"/>
                  </a:cubicBezTo>
                  <a:cubicBezTo>
                    <a:pt x="0" y="366"/>
                    <a:pt x="8" y="419"/>
                    <a:pt x="47" y="419"/>
                  </a:cubicBezTo>
                  <a:cubicBezTo>
                    <a:pt x="51" y="419"/>
                    <a:pt x="56" y="419"/>
                    <a:pt x="60" y="417"/>
                  </a:cubicBezTo>
                  <a:cubicBezTo>
                    <a:pt x="424" y="330"/>
                    <a:pt x="790" y="216"/>
                    <a:pt x="1142" y="65"/>
                  </a:cubicBezTo>
                  <a:cubicBezTo>
                    <a:pt x="1175" y="43"/>
                    <a:pt x="1149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3"/>
            <p:cNvSpPr/>
            <p:nvPr/>
          </p:nvSpPr>
          <p:spPr>
            <a:xfrm>
              <a:off x="6530150" y="4066275"/>
              <a:ext cx="24675" cy="9225"/>
            </a:xfrm>
            <a:custGeom>
              <a:avLst/>
              <a:gdLst/>
              <a:ahLst/>
              <a:cxnLst/>
              <a:rect l="l" t="t" r="r" b="b"/>
              <a:pathLst>
                <a:path w="987" h="369" extrusionOk="0">
                  <a:moveTo>
                    <a:pt x="938" y="1"/>
                  </a:moveTo>
                  <a:cubicBezTo>
                    <a:pt x="935" y="1"/>
                    <a:pt x="932" y="1"/>
                    <a:pt x="928" y="3"/>
                  </a:cubicBezTo>
                  <a:cubicBezTo>
                    <a:pt x="638" y="128"/>
                    <a:pt x="337" y="229"/>
                    <a:pt x="35" y="304"/>
                  </a:cubicBezTo>
                  <a:cubicBezTo>
                    <a:pt x="1" y="315"/>
                    <a:pt x="8" y="369"/>
                    <a:pt x="47" y="369"/>
                  </a:cubicBezTo>
                  <a:cubicBezTo>
                    <a:pt x="51" y="369"/>
                    <a:pt x="55" y="368"/>
                    <a:pt x="60" y="367"/>
                  </a:cubicBezTo>
                  <a:cubicBezTo>
                    <a:pt x="362" y="291"/>
                    <a:pt x="664" y="191"/>
                    <a:pt x="953" y="65"/>
                  </a:cubicBezTo>
                  <a:cubicBezTo>
                    <a:pt x="987" y="54"/>
                    <a:pt x="969" y="1"/>
                    <a:pt x="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3"/>
            <p:cNvSpPr/>
            <p:nvPr/>
          </p:nvSpPr>
          <p:spPr>
            <a:xfrm>
              <a:off x="6529200" y="4061550"/>
              <a:ext cx="27500" cy="9550"/>
            </a:xfrm>
            <a:custGeom>
              <a:avLst/>
              <a:gdLst/>
              <a:ahLst/>
              <a:cxnLst/>
              <a:rect l="l" t="t" r="r" b="b"/>
              <a:pathLst>
                <a:path w="1100" h="382" extrusionOk="0">
                  <a:moveTo>
                    <a:pt x="1040" y="1"/>
                  </a:moveTo>
                  <a:cubicBezTo>
                    <a:pt x="1037" y="1"/>
                    <a:pt x="1033" y="1"/>
                    <a:pt x="1028" y="3"/>
                  </a:cubicBezTo>
                  <a:cubicBezTo>
                    <a:pt x="715" y="141"/>
                    <a:pt x="388" y="254"/>
                    <a:pt x="36" y="317"/>
                  </a:cubicBezTo>
                  <a:cubicBezTo>
                    <a:pt x="1" y="328"/>
                    <a:pt x="18" y="382"/>
                    <a:pt x="50" y="382"/>
                  </a:cubicBezTo>
                  <a:cubicBezTo>
                    <a:pt x="54" y="382"/>
                    <a:pt x="57" y="381"/>
                    <a:pt x="61" y="380"/>
                  </a:cubicBezTo>
                  <a:cubicBezTo>
                    <a:pt x="400" y="317"/>
                    <a:pt x="740" y="204"/>
                    <a:pt x="1067" y="53"/>
                  </a:cubicBezTo>
                  <a:cubicBezTo>
                    <a:pt x="1100" y="42"/>
                    <a:pt x="1074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3"/>
            <p:cNvSpPr/>
            <p:nvPr/>
          </p:nvSpPr>
          <p:spPr>
            <a:xfrm>
              <a:off x="6531725" y="4056525"/>
              <a:ext cx="26900" cy="8925"/>
            </a:xfrm>
            <a:custGeom>
              <a:avLst/>
              <a:gdLst/>
              <a:ahLst/>
              <a:cxnLst/>
              <a:rect l="l" t="t" r="r" b="b"/>
              <a:pathLst>
                <a:path w="1076" h="357" extrusionOk="0">
                  <a:moveTo>
                    <a:pt x="1025" y="1"/>
                  </a:moveTo>
                  <a:cubicBezTo>
                    <a:pt x="1022" y="1"/>
                    <a:pt x="1019" y="1"/>
                    <a:pt x="1016" y="2"/>
                  </a:cubicBezTo>
                  <a:cubicBezTo>
                    <a:pt x="701" y="141"/>
                    <a:pt x="374" y="242"/>
                    <a:pt x="35" y="292"/>
                  </a:cubicBezTo>
                  <a:cubicBezTo>
                    <a:pt x="0" y="303"/>
                    <a:pt x="8" y="356"/>
                    <a:pt x="38" y="356"/>
                  </a:cubicBezTo>
                  <a:cubicBezTo>
                    <a:pt x="41" y="356"/>
                    <a:pt x="44" y="356"/>
                    <a:pt x="47" y="354"/>
                  </a:cubicBezTo>
                  <a:cubicBezTo>
                    <a:pt x="399" y="304"/>
                    <a:pt x="726" y="204"/>
                    <a:pt x="1041" y="66"/>
                  </a:cubicBezTo>
                  <a:cubicBezTo>
                    <a:pt x="1075" y="54"/>
                    <a:pt x="1057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3"/>
            <p:cNvSpPr/>
            <p:nvPr/>
          </p:nvSpPr>
          <p:spPr>
            <a:xfrm>
              <a:off x="6538975" y="4051100"/>
              <a:ext cx="21150" cy="9300"/>
            </a:xfrm>
            <a:custGeom>
              <a:avLst/>
              <a:gdLst/>
              <a:ahLst/>
              <a:cxnLst/>
              <a:rect l="l" t="t" r="r" b="b"/>
              <a:pathLst>
                <a:path w="846" h="372" extrusionOk="0">
                  <a:moveTo>
                    <a:pt x="801" y="0"/>
                  </a:moveTo>
                  <a:cubicBezTo>
                    <a:pt x="797" y="0"/>
                    <a:pt x="792" y="2"/>
                    <a:pt x="788" y="6"/>
                  </a:cubicBezTo>
                  <a:cubicBezTo>
                    <a:pt x="562" y="157"/>
                    <a:pt x="298" y="258"/>
                    <a:pt x="34" y="308"/>
                  </a:cubicBezTo>
                  <a:cubicBezTo>
                    <a:pt x="0" y="319"/>
                    <a:pt x="7" y="372"/>
                    <a:pt x="46" y="372"/>
                  </a:cubicBezTo>
                  <a:cubicBezTo>
                    <a:pt x="50" y="372"/>
                    <a:pt x="54" y="371"/>
                    <a:pt x="59" y="370"/>
                  </a:cubicBezTo>
                  <a:cubicBezTo>
                    <a:pt x="324" y="320"/>
                    <a:pt x="587" y="219"/>
                    <a:pt x="814" y="68"/>
                  </a:cubicBezTo>
                  <a:cubicBezTo>
                    <a:pt x="846" y="47"/>
                    <a:pt x="824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3"/>
            <p:cNvSpPr/>
            <p:nvPr/>
          </p:nvSpPr>
          <p:spPr>
            <a:xfrm>
              <a:off x="6534250" y="4046700"/>
              <a:ext cx="27750" cy="10250"/>
            </a:xfrm>
            <a:custGeom>
              <a:avLst/>
              <a:gdLst/>
              <a:ahLst/>
              <a:cxnLst/>
              <a:rect l="l" t="t" r="r" b="b"/>
              <a:pathLst>
                <a:path w="1110" h="410" extrusionOk="0">
                  <a:moveTo>
                    <a:pt x="1059" y="0"/>
                  </a:moveTo>
                  <a:cubicBezTo>
                    <a:pt x="1053" y="0"/>
                    <a:pt x="1047" y="2"/>
                    <a:pt x="1041" y="6"/>
                  </a:cubicBezTo>
                  <a:cubicBezTo>
                    <a:pt x="726" y="157"/>
                    <a:pt x="387" y="270"/>
                    <a:pt x="47" y="345"/>
                  </a:cubicBezTo>
                  <a:cubicBezTo>
                    <a:pt x="1" y="357"/>
                    <a:pt x="18" y="410"/>
                    <a:pt x="50" y="410"/>
                  </a:cubicBezTo>
                  <a:cubicBezTo>
                    <a:pt x="53" y="410"/>
                    <a:pt x="57" y="409"/>
                    <a:pt x="60" y="408"/>
                  </a:cubicBezTo>
                  <a:cubicBezTo>
                    <a:pt x="412" y="333"/>
                    <a:pt x="751" y="219"/>
                    <a:pt x="1078" y="56"/>
                  </a:cubicBezTo>
                  <a:cubicBezTo>
                    <a:pt x="1110" y="45"/>
                    <a:pt x="1089" y="0"/>
                    <a:pt x="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3"/>
            <p:cNvSpPr/>
            <p:nvPr/>
          </p:nvSpPr>
          <p:spPr>
            <a:xfrm>
              <a:off x="6544000" y="4042300"/>
              <a:ext cx="18650" cy="8050"/>
            </a:xfrm>
            <a:custGeom>
              <a:avLst/>
              <a:gdLst/>
              <a:ahLst/>
              <a:cxnLst/>
              <a:rect l="l" t="t" r="r" b="b"/>
              <a:pathLst>
                <a:path w="746" h="322" extrusionOk="0">
                  <a:moveTo>
                    <a:pt x="694" y="0"/>
                  </a:moveTo>
                  <a:cubicBezTo>
                    <a:pt x="688" y="0"/>
                    <a:pt x="682" y="2"/>
                    <a:pt x="676" y="6"/>
                  </a:cubicBezTo>
                  <a:cubicBezTo>
                    <a:pt x="462" y="107"/>
                    <a:pt x="248" y="194"/>
                    <a:pt x="34" y="257"/>
                  </a:cubicBezTo>
                  <a:cubicBezTo>
                    <a:pt x="0" y="268"/>
                    <a:pt x="7" y="322"/>
                    <a:pt x="37" y="322"/>
                  </a:cubicBezTo>
                  <a:cubicBezTo>
                    <a:pt x="40" y="322"/>
                    <a:pt x="44" y="321"/>
                    <a:pt x="47" y="320"/>
                  </a:cubicBezTo>
                  <a:cubicBezTo>
                    <a:pt x="273" y="257"/>
                    <a:pt x="500" y="169"/>
                    <a:pt x="713" y="56"/>
                  </a:cubicBezTo>
                  <a:cubicBezTo>
                    <a:pt x="745" y="45"/>
                    <a:pt x="724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3"/>
            <p:cNvSpPr/>
            <p:nvPr/>
          </p:nvSpPr>
          <p:spPr>
            <a:xfrm>
              <a:off x="6543575" y="4037950"/>
              <a:ext cx="20425" cy="7650"/>
            </a:xfrm>
            <a:custGeom>
              <a:avLst/>
              <a:gdLst/>
              <a:ahLst/>
              <a:cxnLst/>
              <a:rect l="l" t="t" r="r" b="b"/>
              <a:pathLst>
                <a:path w="817" h="306" extrusionOk="0">
                  <a:moveTo>
                    <a:pt x="767" y="1"/>
                  </a:moveTo>
                  <a:cubicBezTo>
                    <a:pt x="762" y="1"/>
                    <a:pt x="757" y="2"/>
                    <a:pt x="753" y="4"/>
                  </a:cubicBezTo>
                  <a:lnTo>
                    <a:pt x="753" y="4"/>
                  </a:lnTo>
                  <a:cubicBezTo>
                    <a:pt x="716" y="5"/>
                    <a:pt x="679" y="30"/>
                    <a:pt x="655" y="54"/>
                  </a:cubicBezTo>
                  <a:cubicBezTo>
                    <a:pt x="617" y="66"/>
                    <a:pt x="567" y="91"/>
                    <a:pt x="529" y="104"/>
                  </a:cubicBezTo>
                  <a:cubicBezTo>
                    <a:pt x="378" y="167"/>
                    <a:pt x="215" y="205"/>
                    <a:pt x="51" y="242"/>
                  </a:cubicBezTo>
                  <a:cubicBezTo>
                    <a:pt x="1" y="242"/>
                    <a:pt x="26" y="306"/>
                    <a:pt x="64" y="306"/>
                  </a:cubicBezTo>
                  <a:cubicBezTo>
                    <a:pt x="190" y="281"/>
                    <a:pt x="316" y="255"/>
                    <a:pt x="441" y="205"/>
                  </a:cubicBezTo>
                  <a:cubicBezTo>
                    <a:pt x="492" y="192"/>
                    <a:pt x="554" y="167"/>
                    <a:pt x="604" y="142"/>
                  </a:cubicBezTo>
                  <a:cubicBezTo>
                    <a:pt x="630" y="130"/>
                    <a:pt x="668" y="117"/>
                    <a:pt x="693" y="104"/>
                  </a:cubicBezTo>
                  <a:cubicBezTo>
                    <a:pt x="712" y="95"/>
                    <a:pt x="731" y="78"/>
                    <a:pt x="750" y="70"/>
                  </a:cubicBezTo>
                  <a:lnTo>
                    <a:pt x="750" y="70"/>
                  </a:lnTo>
                  <a:cubicBezTo>
                    <a:pt x="752" y="71"/>
                    <a:pt x="755" y="72"/>
                    <a:pt x="757" y="72"/>
                  </a:cubicBezTo>
                  <a:cubicBezTo>
                    <a:pt x="761" y="72"/>
                    <a:pt x="765" y="70"/>
                    <a:pt x="768" y="66"/>
                  </a:cubicBezTo>
                  <a:cubicBezTo>
                    <a:pt x="816" y="66"/>
                    <a:pt x="813" y="22"/>
                    <a:pt x="785" y="7"/>
                  </a:cubicBezTo>
                  <a:lnTo>
                    <a:pt x="785" y="7"/>
                  </a:lnTo>
                  <a:cubicBezTo>
                    <a:pt x="780" y="3"/>
                    <a:pt x="773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3"/>
            <p:cNvSpPr/>
            <p:nvPr/>
          </p:nvSpPr>
          <p:spPr>
            <a:xfrm>
              <a:off x="6541150" y="4032850"/>
              <a:ext cx="22425" cy="8700"/>
            </a:xfrm>
            <a:custGeom>
              <a:avLst/>
              <a:gdLst/>
              <a:ahLst/>
              <a:cxnLst/>
              <a:rect l="l" t="t" r="r" b="b"/>
              <a:pathLst>
                <a:path w="897" h="348" extrusionOk="0">
                  <a:moveTo>
                    <a:pt x="846" y="1"/>
                  </a:moveTo>
                  <a:cubicBezTo>
                    <a:pt x="840" y="1"/>
                    <a:pt x="833" y="3"/>
                    <a:pt x="827" y="7"/>
                  </a:cubicBezTo>
                  <a:cubicBezTo>
                    <a:pt x="576" y="119"/>
                    <a:pt x="312" y="208"/>
                    <a:pt x="35" y="283"/>
                  </a:cubicBezTo>
                  <a:cubicBezTo>
                    <a:pt x="1" y="294"/>
                    <a:pt x="8" y="347"/>
                    <a:pt x="48" y="347"/>
                  </a:cubicBezTo>
                  <a:cubicBezTo>
                    <a:pt x="52" y="347"/>
                    <a:pt x="56" y="347"/>
                    <a:pt x="61" y="346"/>
                  </a:cubicBezTo>
                  <a:cubicBezTo>
                    <a:pt x="337" y="270"/>
                    <a:pt x="601" y="183"/>
                    <a:pt x="865" y="57"/>
                  </a:cubicBezTo>
                  <a:cubicBezTo>
                    <a:pt x="896" y="46"/>
                    <a:pt x="876" y="1"/>
                    <a:pt x="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3"/>
            <p:cNvSpPr/>
            <p:nvPr/>
          </p:nvSpPr>
          <p:spPr>
            <a:xfrm>
              <a:off x="6550275" y="4027175"/>
              <a:ext cx="14525" cy="7450"/>
            </a:xfrm>
            <a:custGeom>
              <a:avLst/>
              <a:gdLst/>
              <a:ahLst/>
              <a:cxnLst/>
              <a:rect l="l" t="t" r="r" b="b"/>
              <a:pathLst>
                <a:path w="581" h="298" extrusionOk="0">
                  <a:moveTo>
                    <a:pt x="541" y="0"/>
                  </a:moveTo>
                  <a:cubicBezTo>
                    <a:pt x="536" y="0"/>
                    <a:pt x="530" y="3"/>
                    <a:pt x="526" y="7"/>
                  </a:cubicBezTo>
                  <a:cubicBezTo>
                    <a:pt x="375" y="108"/>
                    <a:pt x="211" y="195"/>
                    <a:pt x="35" y="234"/>
                  </a:cubicBezTo>
                  <a:cubicBezTo>
                    <a:pt x="1" y="245"/>
                    <a:pt x="8" y="298"/>
                    <a:pt x="38" y="298"/>
                  </a:cubicBezTo>
                  <a:cubicBezTo>
                    <a:pt x="41" y="298"/>
                    <a:pt x="44" y="297"/>
                    <a:pt x="48" y="296"/>
                  </a:cubicBezTo>
                  <a:cubicBezTo>
                    <a:pt x="236" y="259"/>
                    <a:pt x="400" y="170"/>
                    <a:pt x="551" y="58"/>
                  </a:cubicBezTo>
                  <a:cubicBezTo>
                    <a:pt x="581" y="37"/>
                    <a:pt x="562" y="0"/>
                    <a:pt x="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3"/>
            <p:cNvSpPr/>
            <p:nvPr/>
          </p:nvSpPr>
          <p:spPr>
            <a:xfrm>
              <a:off x="6543400" y="4022475"/>
              <a:ext cx="21425" cy="9325"/>
            </a:xfrm>
            <a:custGeom>
              <a:avLst/>
              <a:gdLst/>
              <a:ahLst/>
              <a:cxnLst/>
              <a:rect l="l" t="t" r="r" b="b"/>
              <a:pathLst>
                <a:path w="857" h="373" extrusionOk="0">
                  <a:moveTo>
                    <a:pt x="806" y="0"/>
                  </a:moveTo>
                  <a:cubicBezTo>
                    <a:pt x="800" y="0"/>
                    <a:pt x="794" y="2"/>
                    <a:pt x="787" y="6"/>
                  </a:cubicBezTo>
                  <a:cubicBezTo>
                    <a:pt x="549" y="132"/>
                    <a:pt x="297" y="233"/>
                    <a:pt x="46" y="308"/>
                  </a:cubicBezTo>
                  <a:cubicBezTo>
                    <a:pt x="0" y="320"/>
                    <a:pt x="17" y="373"/>
                    <a:pt x="49" y="373"/>
                  </a:cubicBezTo>
                  <a:cubicBezTo>
                    <a:pt x="52" y="373"/>
                    <a:pt x="55" y="372"/>
                    <a:pt x="58" y="371"/>
                  </a:cubicBezTo>
                  <a:cubicBezTo>
                    <a:pt x="323" y="296"/>
                    <a:pt x="574" y="182"/>
                    <a:pt x="826" y="56"/>
                  </a:cubicBezTo>
                  <a:cubicBezTo>
                    <a:pt x="857" y="46"/>
                    <a:pt x="836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3"/>
            <p:cNvSpPr/>
            <p:nvPr/>
          </p:nvSpPr>
          <p:spPr>
            <a:xfrm>
              <a:off x="6548075" y="4017425"/>
              <a:ext cx="15525" cy="8725"/>
            </a:xfrm>
            <a:custGeom>
              <a:avLst/>
              <a:gdLst/>
              <a:ahLst/>
              <a:cxnLst/>
              <a:rect l="l" t="t" r="r" b="b"/>
              <a:pathLst>
                <a:path w="621" h="349" extrusionOk="0">
                  <a:moveTo>
                    <a:pt x="583" y="0"/>
                  </a:moveTo>
                  <a:cubicBezTo>
                    <a:pt x="577" y="0"/>
                    <a:pt x="570" y="2"/>
                    <a:pt x="563" y="7"/>
                  </a:cubicBezTo>
                  <a:cubicBezTo>
                    <a:pt x="399" y="121"/>
                    <a:pt x="223" y="208"/>
                    <a:pt x="35" y="284"/>
                  </a:cubicBezTo>
                  <a:cubicBezTo>
                    <a:pt x="0" y="296"/>
                    <a:pt x="8" y="349"/>
                    <a:pt x="38" y="349"/>
                  </a:cubicBezTo>
                  <a:cubicBezTo>
                    <a:pt x="41" y="349"/>
                    <a:pt x="44" y="348"/>
                    <a:pt x="47" y="347"/>
                  </a:cubicBezTo>
                  <a:cubicBezTo>
                    <a:pt x="248" y="272"/>
                    <a:pt x="424" y="171"/>
                    <a:pt x="600" y="57"/>
                  </a:cubicBezTo>
                  <a:cubicBezTo>
                    <a:pt x="621" y="37"/>
                    <a:pt x="608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3"/>
            <p:cNvSpPr/>
            <p:nvPr/>
          </p:nvSpPr>
          <p:spPr>
            <a:xfrm>
              <a:off x="6545950" y="4012100"/>
              <a:ext cx="19200" cy="11025"/>
            </a:xfrm>
            <a:custGeom>
              <a:avLst/>
              <a:gdLst/>
              <a:ahLst/>
              <a:cxnLst/>
              <a:rect l="l" t="t" r="r" b="b"/>
              <a:pathLst>
                <a:path w="768" h="441" extrusionOk="0">
                  <a:moveTo>
                    <a:pt x="723" y="1"/>
                  </a:moveTo>
                  <a:cubicBezTo>
                    <a:pt x="719" y="1"/>
                    <a:pt x="715" y="3"/>
                    <a:pt x="711" y="7"/>
                  </a:cubicBezTo>
                  <a:cubicBezTo>
                    <a:pt x="497" y="158"/>
                    <a:pt x="271" y="283"/>
                    <a:pt x="32" y="384"/>
                  </a:cubicBezTo>
                  <a:cubicBezTo>
                    <a:pt x="0" y="394"/>
                    <a:pt x="21" y="440"/>
                    <a:pt x="51" y="440"/>
                  </a:cubicBezTo>
                  <a:cubicBezTo>
                    <a:pt x="57" y="440"/>
                    <a:pt x="64" y="438"/>
                    <a:pt x="70" y="434"/>
                  </a:cubicBezTo>
                  <a:cubicBezTo>
                    <a:pt x="308" y="334"/>
                    <a:pt x="535" y="220"/>
                    <a:pt x="736" y="69"/>
                  </a:cubicBezTo>
                  <a:cubicBezTo>
                    <a:pt x="768" y="48"/>
                    <a:pt x="746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3"/>
            <p:cNvSpPr/>
            <p:nvPr/>
          </p:nvSpPr>
          <p:spPr>
            <a:xfrm>
              <a:off x="6548100" y="4009275"/>
              <a:ext cx="16725" cy="9025"/>
            </a:xfrm>
            <a:custGeom>
              <a:avLst/>
              <a:gdLst/>
              <a:ahLst/>
              <a:cxnLst/>
              <a:rect l="l" t="t" r="r" b="b"/>
              <a:pathLst>
                <a:path w="669" h="361" extrusionOk="0">
                  <a:moveTo>
                    <a:pt x="618" y="0"/>
                  </a:moveTo>
                  <a:cubicBezTo>
                    <a:pt x="612" y="0"/>
                    <a:pt x="606" y="2"/>
                    <a:pt x="599" y="6"/>
                  </a:cubicBezTo>
                  <a:cubicBezTo>
                    <a:pt x="423" y="107"/>
                    <a:pt x="235" y="207"/>
                    <a:pt x="34" y="296"/>
                  </a:cubicBezTo>
                  <a:cubicBezTo>
                    <a:pt x="0" y="318"/>
                    <a:pt x="26" y="360"/>
                    <a:pt x="59" y="360"/>
                  </a:cubicBezTo>
                  <a:cubicBezTo>
                    <a:pt x="63" y="360"/>
                    <a:pt x="67" y="360"/>
                    <a:pt x="71" y="358"/>
                  </a:cubicBezTo>
                  <a:cubicBezTo>
                    <a:pt x="260" y="271"/>
                    <a:pt x="449" y="170"/>
                    <a:pt x="638" y="56"/>
                  </a:cubicBezTo>
                  <a:cubicBezTo>
                    <a:pt x="669" y="46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3"/>
            <p:cNvSpPr/>
            <p:nvPr/>
          </p:nvSpPr>
          <p:spPr>
            <a:xfrm>
              <a:off x="6549400" y="4005450"/>
              <a:ext cx="13400" cy="8525"/>
            </a:xfrm>
            <a:custGeom>
              <a:avLst/>
              <a:gdLst/>
              <a:ahLst/>
              <a:cxnLst/>
              <a:rect l="l" t="t" r="r" b="b"/>
              <a:pathLst>
                <a:path w="536" h="341" extrusionOk="0">
                  <a:moveTo>
                    <a:pt x="505" y="0"/>
                  </a:moveTo>
                  <a:cubicBezTo>
                    <a:pt x="497" y="0"/>
                    <a:pt x="490" y="3"/>
                    <a:pt x="485" y="8"/>
                  </a:cubicBezTo>
                  <a:cubicBezTo>
                    <a:pt x="346" y="109"/>
                    <a:pt x="195" y="209"/>
                    <a:pt x="32" y="285"/>
                  </a:cubicBezTo>
                  <a:cubicBezTo>
                    <a:pt x="0" y="296"/>
                    <a:pt x="22" y="341"/>
                    <a:pt x="51" y="341"/>
                  </a:cubicBezTo>
                  <a:cubicBezTo>
                    <a:pt x="57" y="341"/>
                    <a:pt x="63" y="339"/>
                    <a:pt x="70" y="335"/>
                  </a:cubicBezTo>
                  <a:cubicBezTo>
                    <a:pt x="234" y="260"/>
                    <a:pt x="384" y="172"/>
                    <a:pt x="522" y="58"/>
                  </a:cubicBezTo>
                  <a:cubicBezTo>
                    <a:pt x="535" y="46"/>
                    <a:pt x="535" y="33"/>
                    <a:pt x="535" y="21"/>
                  </a:cubicBezTo>
                  <a:cubicBezTo>
                    <a:pt x="528" y="6"/>
                    <a:pt x="516" y="0"/>
                    <a:pt x="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3"/>
            <p:cNvSpPr/>
            <p:nvPr/>
          </p:nvSpPr>
          <p:spPr>
            <a:xfrm>
              <a:off x="6544300" y="4001425"/>
              <a:ext cx="18025" cy="9950"/>
            </a:xfrm>
            <a:custGeom>
              <a:avLst/>
              <a:gdLst/>
              <a:ahLst/>
              <a:cxnLst/>
              <a:rect l="l" t="t" r="r" b="b"/>
              <a:pathLst>
                <a:path w="721" h="398" extrusionOk="0">
                  <a:moveTo>
                    <a:pt x="681" y="0"/>
                  </a:moveTo>
                  <a:cubicBezTo>
                    <a:pt x="676" y="0"/>
                    <a:pt x="670" y="2"/>
                    <a:pt x="664" y="6"/>
                  </a:cubicBezTo>
                  <a:cubicBezTo>
                    <a:pt x="463" y="132"/>
                    <a:pt x="248" y="245"/>
                    <a:pt x="35" y="333"/>
                  </a:cubicBezTo>
                  <a:cubicBezTo>
                    <a:pt x="0" y="344"/>
                    <a:pt x="29" y="397"/>
                    <a:pt x="62" y="397"/>
                  </a:cubicBezTo>
                  <a:cubicBezTo>
                    <a:pt x="65" y="397"/>
                    <a:pt x="69" y="397"/>
                    <a:pt x="72" y="395"/>
                  </a:cubicBezTo>
                  <a:cubicBezTo>
                    <a:pt x="287" y="295"/>
                    <a:pt x="500" y="194"/>
                    <a:pt x="689" y="69"/>
                  </a:cubicBezTo>
                  <a:cubicBezTo>
                    <a:pt x="720" y="47"/>
                    <a:pt x="708" y="0"/>
                    <a:pt x="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3"/>
            <p:cNvSpPr/>
            <p:nvPr/>
          </p:nvSpPr>
          <p:spPr>
            <a:xfrm>
              <a:off x="6548300" y="3997025"/>
              <a:ext cx="13075" cy="8000"/>
            </a:xfrm>
            <a:custGeom>
              <a:avLst/>
              <a:gdLst/>
              <a:ahLst/>
              <a:cxnLst/>
              <a:rect l="l" t="t" r="r" b="b"/>
              <a:pathLst>
                <a:path w="523" h="320" extrusionOk="0">
                  <a:moveTo>
                    <a:pt x="479" y="0"/>
                  </a:moveTo>
                  <a:cubicBezTo>
                    <a:pt x="474" y="0"/>
                    <a:pt x="470" y="2"/>
                    <a:pt x="466" y="6"/>
                  </a:cubicBezTo>
                  <a:cubicBezTo>
                    <a:pt x="328" y="107"/>
                    <a:pt x="177" y="194"/>
                    <a:pt x="13" y="258"/>
                  </a:cubicBezTo>
                  <a:cubicBezTo>
                    <a:pt x="1" y="270"/>
                    <a:pt x="1" y="295"/>
                    <a:pt x="1" y="308"/>
                  </a:cubicBezTo>
                  <a:cubicBezTo>
                    <a:pt x="13" y="320"/>
                    <a:pt x="38" y="320"/>
                    <a:pt x="51" y="320"/>
                  </a:cubicBezTo>
                  <a:cubicBezTo>
                    <a:pt x="202" y="245"/>
                    <a:pt x="353" y="169"/>
                    <a:pt x="491" y="68"/>
                  </a:cubicBezTo>
                  <a:cubicBezTo>
                    <a:pt x="523" y="47"/>
                    <a:pt x="501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3"/>
            <p:cNvSpPr/>
            <p:nvPr/>
          </p:nvSpPr>
          <p:spPr>
            <a:xfrm>
              <a:off x="6549950" y="3990350"/>
              <a:ext cx="13625" cy="9700"/>
            </a:xfrm>
            <a:custGeom>
              <a:avLst/>
              <a:gdLst/>
              <a:ahLst/>
              <a:cxnLst/>
              <a:rect l="l" t="t" r="r" b="b"/>
              <a:pathLst>
                <a:path w="545" h="388" extrusionOk="0">
                  <a:moveTo>
                    <a:pt x="495" y="0"/>
                  </a:moveTo>
                  <a:cubicBezTo>
                    <a:pt x="488" y="0"/>
                    <a:pt x="481" y="3"/>
                    <a:pt x="475" y="9"/>
                  </a:cubicBezTo>
                  <a:cubicBezTo>
                    <a:pt x="362" y="147"/>
                    <a:pt x="212" y="260"/>
                    <a:pt x="35" y="323"/>
                  </a:cubicBezTo>
                  <a:cubicBezTo>
                    <a:pt x="1" y="334"/>
                    <a:pt x="8" y="388"/>
                    <a:pt x="38" y="388"/>
                  </a:cubicBezTo>
                  <a:cubicBezTo>
                    <a:pt x="41" y="388"/>
                    <a:pt x="44" y="387"/>
                    <a:pt x="48" y="386"/>
                  </a:cubicBezTo>
                  <a:cubicBezTo>
                    <a:pt x="237" y="323"/>
                    <a:pt x="400" y="210"/>
                    <a:pt x="525" y="59"/>
                  </a:cubicBezTo>
                  <a:cubicBezTo>
                    <a:pt x="545" y="30"/>
                    <a:pt x="519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3"/>
            <p:cNvSpPr/>
            <p:nvPr/>
          </p:nvSpPr>
          <p:spPr>
            <a:xfrm>
              <a:off x="6548950" y="3987900"/>
              <a:ext cx="13700" cy="8025"/>
            </a:xfrm>
            <a:custGeom>
              <a:avLst/>
              <a:gdLst/>
              <a:ahLst/>
              <a:cxnLst/>
              <a:rect l="l" t="t" r="r" b="b"/>
              <a:pathLst>
                <a:path w="548" h="321" extrusionOk="0">
                  <a:moveTo>
                    <a:pt x="496" y="0"/>
                  </a:moveTo>
                  <a:cubicBezTo>
                    <a:pt x="490" y="0"/>
                    <a:pt x="484" y="2"/>
                    <a:pt x="478" y="6"/>
                  </a:cubicBezTo>
                  <a:cubicBezTo>
                    <a:pt x="339" y="107"/>
                    <a:pt x="188" y="195"/>
                    <a:pt x="25" y="257"/>
                  </a:cubicBezTo>
                  <a:cubicBezTo>
                    <a:pt x="12" y="257"/>
                    <a:pt x="0" y="283"/>
                    <a:pt x="0" y="296"/>
                  </a:cubicBezTo>
                  <a:cubicBezTo>
                    <a:pt x="0" y="308"/>
                    <a:pt x="25" y="321"/>
                    <a:pt x="37" y="321"/>
                  </a:cubicBezTo>
                  <a:cubicBezTo>
                    <a:pt x="201" y="245"/>
                    <a:pt x="364" y="170"/>
                    <a:pt x="515" y="69"/>
                  </a:cubicBezTo>
                  <a:cubicBezTo>
                    <a:pt x="547" y="48"/>
                    <a:pt x="525" y="0"/>
                    <a:pt x="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3"/>
            <p:cNvSpPr/>
            <p:nvPr/>
          </p:nvSpPr>
          <p:spPr>
            <a:xfrm>
              <a:off x="6549100" y="3983275"/>
              <a:ext cx="12325" cy="7150"/>
            </a:xfrm>
            <a:custGeom>
              <a:avLst/>
              <a:gdLst/>
              <a:ahLst/>
              <a:cxnLst/>
              <a:rect l="l" t="t" r="r" b="b"/>
              <a:pathLst>
                <a:path w="493" h="286" extrusionOk="0">
                  <a:moveTo>
                    <a:pt x="434" y="1"/>
                  </a:moveTo>
                  <a:cubicBezTo>
                    <a:pt x="430" y="1"/>
                    <a:pt x="426" y="1"/>
                    <a:pt x="422" y="3"/>
                  </a:cubicBezTo>
                  <a:cubicBezTo>
                    <a:pt x="296" y="78"/>
                    <a:pt x="170" y="154"/>
                    <a:pt x="31" y="229"/>
                  </a:cubicBezTo>
                  <a:cubicBezTo>
                    <a:pt x="0" y="239"/>
                    <a:pt x="21" y="285"/>
                    <a:pt x="51" y="285"/>
                  </a:cubicBezTo>
                  <a:cubicBezTo>
                    <a:pt x="57" y="285"/>
                    <a:pt x="63" y="284"/>
                    <a:pt x="69" y="279"/>
                  </a:cubicBezTo>
                  <a:cubicBezTo>
                    <a:pt x="195" y="204"/>
                    <a:pt x="321" y="141"/>
                    <a:pt x="459" y="65"/>
                  </a:cubicBezTo>
                  <a:cubicBezTo>
                    <a:pt x="493" y="43"/>
                    <a:pt x="466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3"/>
            <p:cNvSpPr/>
            <p:nvPr/>
          </p:nvSpPr>
          <p:spPr>
            <a:xfrm>
              <a:off x="6545625" y="3979725"/>
              <a:ext cx="15125" cy="9425"/>
            </a:xfrm>
            <a:custGeom>
              <a:avLst/>
              <a:gdLst/>
              <a:ahLst/>
              <a:cxnLst/>
              <a:rect l="l" t="t" r="r" b="b"/>
              <a:pathLst>
                <a:path w="605" h="377" extrusionOk="0">
                  <a:moveTo>
                    <a:pt x="553" y="0"/>
                  </a:moveTo>
                  <a:cubicBezTo>
                    <a:pt x="548" y="0"/>
                    <a:pt x="542" y="2"/>
                    <a:pt x="535" y="6"/>
                  </a:cubicBezTo>
                  <a:cubicBezTo>
                    <a:pt x="371" y="120"/>
                    <a:pt x="208" y="220"/>
                    <a:pt x="32" y="321"/>
                  </a:cubicBezTo>
                  <a:cubicBezTo>
                    <a:pt x="0" y="331"/>
                    <a:pt x="22" y="377"/>
                    <a:pt x="52" y="377"/>
                  </a:cubicBezTo>
                  <a:cubicBezTo>
                    <a:pt x="58" y="377"/>
                    <a:pt x="64" y="375"/>
                    <a:pt x="70" y="371"/>
                  </a:cubicBezTo>
                  <a:cubicBezTo>
                    <a:pt x="246" y="283"/>
                    <a:pt x="410" y="170"/>
                    <a:pt x="573" y="56"/>
                  </a:cubicBezTo>
                  <a:cubicBezTo>
                    <a:pt x="605" y="46"/>
                    <a:pt x="583" y="0"/>
                    <a:pt x="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3"/>
            <p:cNvSpPr/>
            <p:nvPr/>
          </p:nvSpPr>
          <p:spPr>
            <a:xfrm>
              <a:off x="6547675" y="3975750"/>
              <a:ext cx="10575" cy="6975"/>
            </a:xfrm>
            <a:custGeom>
              <a:avLst/>
              <a:gdLst/>
              <a:ahLst/>
              <a:cxnLst/>
              <a:rect l="l" t="t" r="r" b="b"/>
              <a:pathLst>
                <a:path w="423" h="279" extrusionOk="0">
                  <a:moveTo>
                    <a:pt x="375" y="1"/>
                  </a:moveTo>
                  <a:cubicBezTo>
                    <a:pt x="367" y="1"/>
                    <a:pt x="359" y="5"/>
                    <a:pt x="353" y="14"/>
                  </a:cubicBezTo>
                  <a:cubicBezTo>
                    <a:pt x="277" y="103"/>
                    <a:pt x="177" y="203"/>
                    <a:pt x="38" y="203"/>
                  </a:cubicBezTo>
                  <a:cubicBezTo>
                    <a:pt x="1" y="203"/>
                    <a:pt x="1" y="279"/>
                    <a:pt x="38" y="279"/>
                  </a:cubicBezTo>
                  <a:cubicBezTo>
                    <a:pt x="189" y="266"/>
                    <a:pt x="303" y="165"/>
                    <a:pt x="403" y="64"/>
                  </a:cubicBezTo>
                  <a:cubicBezTo>
                    <a:pt x="422" y="36"/>
                    <a:pt x="398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3"/>
            <p:cNvSpPr/>
            <p:nvPr/>
          </p:nvSpPr>
          <p:spPr>
            <a:xfrm>
              <a:off x="6547425" y="3969600"/>
              <a:ext cx="11450" cy="8150"/>
            </a:xfrm>
            <a:custGeom>
              <a:avLst/>
              <a:gdLst/>
              <a:ahLst/>
              <a:cxnLst/>
              <a:rect l="l" t="t" r="r" b="b"/>
              <a:pathLst>
                <a:path w="458" h="326" extrusionOk="0">
                  <a:moveTo>
                    <a:pt x="408" y="0"/>
                  </a:moveTo>
                  <a:cubicBezTo>
                    <a:pt x="401" y="0"/>
                    <a:pt x="394" y="3"/>
                    <a:pt x="388" y="9"/>
                  </a:cubicBezTo>
                  <a:cubicBezTo>
                    <a:pt x="274" y="109"/>
                    <a:pt x="162" y="198"/>
                    <a:pt x="23" y="260"/>
                  </a:cubicBezTo>
                  <a:cubicBezTo>
                    <a:pt x="0" y="283"/>
                    <a:pt x="18" y="325"/>
                    <a:pt x="50" y="325"/>
                  </a:cubicBezTo>
                  <a:cubicBezTo>
                    <a:pt x="53" y="325"/>
                    <a:pt x="57" y="325"/>
                    <a:pt x="61" y="323"/>
                  </a:cubicBezTo>
                  <a:cubicBezTo>
                    <a:pt x="199" y="248"/>
                    <a:pt x="325" y="159"/>
                    <a:pt x="438" y="59"/>
                  </a:cubicBezTo>
                  <a:cubicBezTo>
                    <a:pt x="458" y="30"/>
                    <a:pt x="432" y="0"/>
                    <a:pt x="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3"/>
            <p:cNvSpPr/>
            <p:nvPr/>
          </p:nvSpPr>
          <p:spPr>
            <a:xfrm>
              <a:off x="6546725" y="3965525"/>
              <a:ext cx="11200" cy="7575"/>
            </a:xfrm>
            <a:custGeom>
              <a:avLst/>
              <a:gdLst/>
              <a:ahLst/>
              <a:cxnLst/>
              <a:rect l="l" t="t" r="r" b="b"/>
              <a:pathLst>
                <a:path w="448" h="303" extrusionOk="0">
                  <a:moveTo>
                    <a:pt x="404" y="0"/>
                  </a:moveTo>
                  <a:cubicBezTo>
                    <a:pt x="396" y="0"/>
                    <a:pt x="387" y="3"/>
                    <a:pt x="378" y="9"/>
                  </a:cubicBezTo>
                  <a:cubicBezTo>
                    <a:pt x="277" y="96"/>
                    <a:pt x="151" y="185"/>
                    <a:pt x="26" y="235"/>
                  </a:cubicBezTo>
                  <a:cubicBezTo>
                    <a:pt x="14" y="247"/>
                    <a:pt x="1" y="272"/>
                    <a:pt x="14" y="285"/>
                  </a:cubicBezTo>
                  <a:cubicBezTo>
                    <a:pt x="22" y="294"/>
                    <a:pt x="31" y="303"/>
                    <a:pt x="44" y="303"/>
                  </a:cubicBezTo>
                  <a:cubicBezTo>
                    <a:pt x="50" y="303"/>
                    <a:pt x="56" y="301"/>
                    <a:pt x="64" y="297"/>
                  </a:cubicBezTo>
                  <a:cubicBezTo>
                    <a:pt x="190" y="235"/>
                    <a:pt x="315" y="146"/>
                    <a:pt x="428" y="46"/>
                  </a:cubicBezTo>
                  <a:cubicBezTo>
                    <a:pt x="447" y="27"/>
                    <a:pt x="430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3"/>
            <p:cNvSpPr/>
            <p:nvPr/>
          </p:nvSpPr>
          <p:spPr>
            <a:xfrm>
              <a:off x="6546100" y="3961400"/>
              <a:ext cx="9450" cy="7300"/>
            </a:xfrm>
            <a:custGeom>
              <a:avLst/>
              <a:gdLst/>
              <a:ahLst/>
              <a:cxnLst/>
              <a:rect l="l" t="t" r="r" b="b"/>
              <a:pathLst>
                <a:path w="378" h="292" extrusionOk="0">
                  <a:moveTo>
                    <a:pt x="340" y="1"/>
                  </a:moveTo>
                  <a:cubicBezTo>
                    <a:pt x="331" y="1"/>
                    <a:pt x="321" y="4"/>
                    <a:pt x="315" y="10"/>
                  </a:cubicBezTo>
                  <a:cubicBezTo>
                    <a:pt x="240" y="110"/>
                    <a:pt x="139" y="186"/>
                    <a:pt x="26" y="224"/>
                  </a:cubicBezTo>
                  <a:cubicBezTo>
                    <a:pt x="13" y="236"/>
                    <a:pt x="0" y="249"/>
                    <a:pt x="0" y="274"/>
                  </a:cubicBezTo>
                  <a:cubicBezTo>
                    <a:pt x="10" y="283"/>
                    <a:pt x="18" y="292"/>
                    <a:pt x="31" y="292"/>
                  </a:cubicBezTo>
                  <a:cubicBezTo>
                    <a:pt x="37" y="292"/>
                    <a:pt x="43" y="290"/>
                    <a:pt x="51" y="286"/>
                  </a:cubicBezTo>
                  <a:cubicBezTo>
                    <a:pt x="176" y="236"/>
                    <a:pt x="277" y="160"/>
                    <a:pt x="366" y="60"/>
                  </a:cubicBezTo>
                  <a:cubicBezTo>
                    <a:pt x="378" y="35"/>
                    <a:pt x="378" y="23"/>
                    <a:pt x="366" y="10"/>
                  </a:cubicBezTo>
                  <a:cubicBezTo>
                    <a:pt x="359" y="4"/>
                    <a:pt x="349" y="1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3"/>
            <p:cNvSpPr/>
            <p:nvPr/>
          </p:nvSpPr>
          <p:spPr>
            <a:xfrm>
              <a:off x="6544050" y="3955575"/>
              <a:ext cx="9425" cy="8750"/>
            </a:xfrm>
            <a:custGeom>
              <a:avLst/>
              <a:gdLst/>
              <a:ahLst/>
              <a:cxnLst/>
              <a:rect l="l" t="t" r="r" b="b"/>
              <a:pathLst>
                <a:path w="377" h="350" extrusionOk="0">
                  <a:moveTo>
                    <a:pt x="329" y="1"/>
                  </a:moveTo>
                  <a:cubicBezTo>
                    <a:pt x="321" y="1"/>
                    <a:pt x="313" y="5"/>
                    <a:pt x="309" y="16"/>
                  </a:cubicBezTo>
                  <a:cubicBezTo>
                    <a:pt x="233" y="130"/>
                    <a:pt x="146" y="217"/>
                    <a:pt x="32" y="281"/>
                  </a:cubicBezTo>
                  <a:cubicBezTo>
                    <a:pt x="1" y="302"/>
                    <a:pt x="22" y="349"/>
                    <a:pt x="52" y="349"/>
                  </a:cubicBezTo>
                  <a:cubicBezTo>
                    <a:pt x="58" y="349"/>
                    <a:pt x="64" y="347"/>
                    <a:pt x="70" y="343"/>
                  </a:cubicBezTo>
                  <a:cubicBezTo>
                    <a:pt x="183" y="268"/>
                    <a:pt x="284" y="167"/>
                    <a:pt x="359" y="54"/>
                  </a:cubicBezTo>
                  <a:cubicBezTo>
                    <a:pt x="377" y="27"/>
                    <a:pt x="351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3"/>
            <p:cNvSpPr/>
            <p:nvPr/>
          </p:nvSpPr>
          <p:spPr>
            <a:xfrm>
              <a:off x="6545475" y="3953650"/>
              <a:ext cx="7575" cy="6450"/>
            </a:xfrm>
            <a:custGeom>
              <a:avLst/>
              <a:gdLst/>
              <a:ahLst/>
              <a:cxnLst/>
              <a:rect l="l" t="t" r="r" b="b"/>
              <a:pathLst>
                <a:path w="303" h="258" extrusionOk="0">
                  <a:moveTo>
                    <a:pt x="264" y="0"/>
                  </a:moveTo>
                  <a:cubicBezTo>
                    <a:pt x="252" y="0"/>
                    <a:pt x="240" y="9"/>
                    <a:pt x="240" y="18"/>
                  </a:cubicBezTo>
                  <a:cubicBezTo>
                    <a:pt x="176" y="93"/>
                    <a:pt x="101" y="157"/>
                    <a:pt x="13" y="194"/>
                  </a:cubicBezTo>
                  <a:cubicBezTo>
                    <a:pt x="0" y="207"/>
                    <a:pt x="0" y="232"/>
                    <a:pt x="0" y="244"/>
                  </a:cubicBezTo>
                  <a:cubicBezTo>
                    <a:pt x="13" y="257"/>
                    <a:pt x="38" y="257"/>
                    <a:pt x="51" y="257"/>
                  </a:cubicBezTo>
                  <a:cubicBezTo>
                    <a:pt x="151" y="207"/>
                    <a:pt x="227" y="131"/>
                    <a:pt x="290" y="43"/>
                  </a:cubicBezTo>
                  <a:cubicBezTo>
                    <a:pt x="302" y="31"/>
                    <a:pt x="290" y="18"/>
                    <a:pt x="277" y="6"/>
                  </a:cubicBezTo>
                  <a:cubicBezTo>
                    <a:pt x="273" y="2"/>
                    <a:pt x="269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3"/>
            <p:cNvSpPr/>
            <p:nvPr/>
          </p:nvSpPr>
          <p:spPr>
            <a:xfrm>
              <a:off x="6543275" y="3947975"/>
              <a:ext cx="7775" cy="9100"/>
            </a:xfrm>
            <a:custGeom>
              <a:avLst/>
              <a:gdLst/>
              <a:ahLst/>
              <a:cxnLst/>
              <a:rect l="l" t="t" r="r" b="b"/>
              <a:pathLst>
                <a:path w="311" h="364" extrusionOk="0">
                  <a:moveTo>
                    <a:pt x="262" y="0"/>
                  </a:moveTo>
                  <a:cubicBezTo>
                    <a:pt x="249" y="0"/>
                    <a:pt x="236" y="6"/>
                    <a:pt x="227" y="18"/>
                  </a:cubicBezTo>
                  <a:cubicBezTo>
                    <a:pt x="202" y="132"/>
                    <a:pt x="126" y="233"/>
                    <a:pt x="26" y="308"/>
                  </a:cubicBezTo>
                  <a:cubicBezTo>
                    <a:pt x="13" y="308"/>
                    <a:pt x="1" y="333"/>
                    <a:pt x="13" y="345"/>
                  </a:cubicBezTo>
                  <a:cubicBezTo>
                    <a:pt x="22" y="355"/>
                    <a:pt x="31" y="363"/>
                    <a:pt x="44" y="363"/>
                  </a:cubicBezTo>
                  <a:cubicBezTo>
                    <a:pt x="50" y="363"/>
                    <a:pt x="56" y="362"/>
                    <a:pt x="63" y="358"/>
                  </a:cubicBezTo>
                  <a:cubicBezTo>
                    <a:pt x="177" y="283"/>
                    <a:pt x="252" y="169"/>
                    <a:pt x="302" y="44"/>
                  </a:cubicBezTo>
                  <a:cubicBezTo>
                    <a:pt x="310" y="19"/>
                    <a:pt x="287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3"/>
            <p:cNvSpPr/>
            <p:nvPr/>
          </p:nvSpPr>
          <p:spPr>
            <a:xfrm>
              <a:off x="6541550" y="3943575"/>
              <a:ext cx="7925" cy="9425"/>
            </a:xfrm>
            <a:custGeom>
              <a:avLst/>
              <a:gdLst/>
              <a:ahLst/>
              <a:cxnLst/>
              <a:rect l="l" t="t" r="r" b="b"/>
              <a:pathLst>
                <a:path w="317" h="377" extrusionOk="0">
                  <a:moveTo>
                    <a:pt x="272" y="0"/>
                  </a:moveTo>
                  <a:cubicBezTo>
                    <a:pt x="260" y="0"/>
                    <a:pt x="250" y="5"/>
                    <a:pt x="246" y="18"/>
                  </a:cubicBezTo>
                  <a:cubicBezTo>
                    <a:pt x="221" y="144"/>
                    <a:pt x="145" y="258"/>
                    <a:pt x="31" y="320"/>
                  </a:cubicBezTo>
                  <a:cubicBezTo>
                    <a:pt x="0" y="331"/>
                    <a:pt x="13" y="376"/>
                    <a:pt x="39" y="376"/>
                  </a:cubicBezTo>
                  <a:cubicBezTo>
                    <a:pt x="45" y="376"/>
                    <a:pt x="50" y="375"/>
                    <a:pt x="57" y="370"/>
                  </a:cubicBezTo>
                  <a:cubicBezTo>
                    <a:pt x="182" y="308"/>
                    <a:pt x="283" y="182"/>
                    <a:pt x="308" y="44"/>
                  </a:cubicBezTo>
                  <a:cubicBezTo>
                    <a:pt x="317" y="19"/>
                    <a:pt x="293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3"/>
            <p:cNvSpPr/>
            <p:nvPr/>
          </p:nvSpPr>
          <p:spPr>
            <a:xfrm>
              <a:off x="6542325" y="3938700"/>
              <a:ext cx="5050" cy="8425"/>
            </a:xfrm>
            <a:custGeom>
              <a:avLst/>
              <a:gdLst/>
              <a:ahLst/>
              <a:cxnLst/>
              <a:rect l="l" t="t" r="r" b="b"/>
              <a:pathLst>
                <a:path w="202" h="337" extrusionOk="0">
                  <a:moveTo>
                    <a:pt x="177" y="0"/>
                  </a:moveTo>
                  <a:cubicBezTo>
                    <a:pt x="164" y="0"/>
                    <a:pt x="139" y="0"/>
                    <a:pt x="139" y="25"/>
                  </a:cubicBezTo>
                  <a:cubicBezTo>
                    <a:pt x="114" y="113"/>
                    <a:pt x="76" y="201"/>
                    <a:pt x="14" y="277"/>
                  </a:cubicBezTo>
                  <a:cubicBezTo>
                    <a:pt x="0" y="289"/>
                    <a:pt x="0" y="314"/>
                    <a:pt x="14" y="327"/>
                  </a:cubicBezTo>
                  <a:cubicBezTo>
                    <a:pt x="20" y="333"/>
                    <a:pt x="29" y="336"/>
                    <a:pt x="38" y="336"/>
                  </a:cubicBezTo>
                  <a:cubicBezTo>
                    <a:pt x="48" y="336"/>
                    <a:pt x="57" y="333"/>
                    <a:pt x="64" y="327"/>
                  </a:cubicBezTo>
                  <a:cubicBezTo>
                    <a:pt x="126" y="239"/>
                    <a:pt x="177" y="138"/>
                    <a:pt x="202" y="37"/>
                  </a:cubicBezTo>
                  <a:cubicBezTo>
                    <a:pt x="202" y="25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3"/>
            <p:cNvSpPr/>
            <p:nvPr/>
          </p:nvSpPr>
          <p:spPr>
            <a:xfrm>
              <a:off x="6539800" y="3934475"/>
              <a:ext cx="5400" cy="9200"/>
            </a:xfrm>
            <a:custGeom>
              <a:avLst/>
              <a:gdLst/>
              <a:ahLst/>
              <a:cxnLst/>
              <a:rect l="l" t="t" r="r" b="b"/>
              <a:pathLst>
                <a:path w="216" h="368" extrusionOk="0">
                  <a:moveTo>
                    <a:pt x="165" y="0"/>
                  </a:moveTo>
                  <a:cubicBezTo>
                    <a:pt x="153" y="0"/>
                    <a:pt x="140" y="12"/>
                    <a:pt x="140" y="30"/>
                  </a:cubicBezTo>
                  <a:cubicBezTo>
                    <a:pt x="115" y="131"/>
                    <a:pt x="76" y="231"/>
                    <a:pt x="14" y="307"/>
                  </a:cubicBezTo>
                  <a:cubicBezTo>
                    <a:pt x="1" y="320"/>
                    <a:pt x="1" y="345"/>
                    <a:pt x="14" y="357"/>
                  </a:cubicBezTo>
                  <a:cubicBezTo>
                    <a:pt x="20" y="364"/>
                    <a:pt x="29" y="367"/>
                    <a:pt x="37" y="367"/>
                  </a:cubicBezTo>
                  <a:cubicBezTo>
                    <a:pt x="45" y="367"/>
                    <a:pt x="51" y="364"/>
                    <a:pt x="51" y="357"/>
                  </a:cubicBezTo>
                  <a:cubicBezTo>
                    <a:pt x="127" y="270"/>
                    <a:pt x="177" y="156"/>
                    <a:pt x="202" y="43"/>
                  </a:cubicBezTo>
                  <a:cubicBezTo>
                    <a:pt x="215" y="30"/>
                    <a:pt x="202" y="5"/>
                    <a:pt x="177" y="5"/>
                  </a:cubicBezTo>
                  <a:cubicBezTo>
                    <a:pt x="174" y="2"/>
                    <a:pt x="170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3"/>
            <p:cNvSpPr/>
            <p:nvPr/>
          </p:nvSpPr>
          <p:spPr>
            <a:xfrm>
              <a:off x="6538725" y="3929250"/>
              <a:ext cx="4575" cy="11100"/>
            </a:xfrm>
            <a:custGeom>
              <a:avLst/>
              <a:gdLst/>
              <a:ahLst/>
              <a:cxnLst/>
              <a:rect l="l" t="t" r="r" b="b"/>
              <a:pathLst>
                <a:path w="183" h="444" extrusionOk="0">
                  <a:moveTo>
                    <a:pt x="119" y="1"/>
                  </a:moveTo>
                  <a:cubicBezTo>
                    <a:pt x="94" y="13"/>
                    <a:pt x="94" y="26"/>
                    <a:pt x="94" y="38"/>
                  </a:cubicBezTo>
                  <a:cubicBezTo>
                    <a:pt x="107" y="164"/>
                    <a:pt x="82" y="290"/>
                    <a:pt x="19" y="390"/>
                  </a:cubicBezTo>
                  <a:cubicBezTo>
                    <a:pt x="1" y="417"/>
                    <a:pt x="27" y="444"/>
                    <a:pt x="49" y="444"/>
                  </a:cubicBezTo>
                  <a:cubicBezTo>
                    <a:pt x="58" y="444"/>
                    <a:pt x="65" y="439"/>
                    <a:pt x="69" y="428"/>
                  </a:cubicBezTo>
                  <a:cubicBezTo>
                    <a:pt x="144" y="303"/>
                    <a:pt x="183" y="164"/>
                    <a:pt x="158" y="26"/>
                  </a:cubicBezTo>
                  <a:cubicBezTo>
                    <a:pt x="158" y="13"/>
                    <a:pt x="13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3"/>
            <p:cNvSpPr/>
            <p:nvPr/>
          </p:nvSpPr>
          <p:spPr>
            <a:xfrm>
              <a:off x="6537000" y="3923500"/>
              <a:ext cx="2525" cy="13000"/>
            </a:xfrm>
            <a:custGeom>
              <a:avLst/>
              <a:gdLst/>
              <a:ahLst/>
              <a:cxnLst/>
              <a:rect l="l" t="t" r="r" b="b"/>
              <a:pathLst>
                <a:path w="101" h="520" extrusionOk="0">
                  <a:moveTo>
                    <a:pt x="57" y="1"/>
                  </a:moveTo>
                  <a:cubicBezTo>
                    <a:pt x="41" y="1"/>
                    <a:pt x="25" y="11"/>
                    <a:pt x="25" y="30"/>
                  </a:cubicBezTo>
                  <a:cubicBezTo>
                    <a:pt x="25" y="181"/>
                    <a:pt x="25" y="331"/>
                    <a:pt x="0" y="482"/>
                  </a:cubicBezTo>
                  <a:cubicBezTo>
                    <a:pt x="0" y="494"/>
                    <a:pt x="0" y="508"/>
                    <a:pt x="25" y="520"/>
                  </a:cubicBezTo>
                  <a:cubicBezTo>
                    <a:pt x="37" y="520"/>
                    <a:pt x="63" y="508"/>
                    <a:pt x="63" y="494"/>
                  </a:cubicBezTo>
                  <a:cubicBezTo>
                    <a:pt x="88" y="344"/>
                    <a:pt x="101" y="193"/>
                    <a:pt x="88" y="30"/>
                  </a:cubicBezTo>
                  <a:cubicBezTo>
                    <a:pt x="88" y="11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3"/>
            <p:cNvSpPr/>
            <p:nvPr/>
          </p:nvSpPr>
          <p:spPr>
            <a:xfrm>
              <a:off x="6534150" y="3917675"/>
              <a:ext cx="4300" cy="10025"/>
            </a:xfrm>
            <a:custGeom>
              <a:avLst/>
              <a:gdLst/>
              <a:ahLst/>
              <a:cxnLst/>
              <a:rect l="l" t="t" r="r" b="b"/>
              <a:pathLst>
                <a:path w="172" h="401" extrusionOk="0">
                  <a:moveTo>
                    <a:pt x="134" y="1"/>
                  </a:moveTo>
                  <a:cubicBezTo>
                    <a:pt x="121" y="1"/>
                    <a:pt x="107" y="8"/>
                    <a:pt x="101" y="23"/>
                  </a:cubicBezTo>
                  <a:cubicBezTo>
                    <a:pt x="76" y="137"/>
                    <a:pt x="39" y="250"/>
                    <a:pt x="1" y="363"/>
                  </a:cubicBezTo>
                  <a:cubicBezTo>
                    <a:pt x="1" y="375"/>
                    <a:pt x="14" y="400"/>
                    <a:pt x="26" y="400"/>
                  </a:cubicBezTo>
                  <a:cubicBezTo>
                    <a:pt x="39" y="400"/>
                    <a:pt x="64" y="388"/>
                    <a:pt x="64" y="375"/>
                  </a:cubicBezTo>
                  <a:cubicBezTo>
                    <a:pt x="101" y="263"/>
                    <a:pt x="139" y="162"/>
                    <a:pt x="164" y="36"/>
                  </a:cubicBezTo>
                  <a:cubicBezTo>
                    <a:pt x="172" y="14"/>
                    <a:pt x="15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3"/>
            <p:cNvSpPr/>
            <p:nvPr/>
          </p:nvSpPr>
          <p:spPr>
            <a:xfrm>
              <a:off x="6511950" y="4097000"/>
              <a:ext cx="19250" cy="8375"/>
            </a:xfrm>
            <a:custGeom>
              <a:avLst/>
              <a:gdLst/>
              <a:ahLst/>
              <a:cxnLst/>
              <a:rect l="l" t="t" r="r" b="b"/>
              <a:pathLst>
                <a:path w="770" h="335" extrusionOk="0">
                  <a:moveTo>
                    <a:pt x="719" y="0"/>
                  </a:moveTo>
                  <a:cubicBezTo>
                    <a:pt x="713" y="0"/>
                    <a:pt x="707" y="2"/>
                    <a:pt x="700" y="6"/>
                  </a:cubicBezTo>
                  <a:cubicBezTo>
                    <a:pt x="486" y="107"/>
                    <a:pt x="260" y="194"/>
                    <a:pt x="46" y="270"/>
                  </a:cubicBezTo>
                  <a:cubicBezTo>
                    <a:pt x="1" y="282"/>
                    <a:pt x="18" y="335"/>
                    <a:pt x="49" y="335"/>
                  </a:cubicBezTo>
                  <a:cubicBezTo>
                    <a:pt x="52" y="335"/>
                    <a:pt x="55" y="334"/>
                    <a:pt x="59" y="333"/>
                  </a:cubicBezTo>
                  <a:cubicBezTo>
                    <a:pt x="285" y="258"/>
                    <a:pt x="511" y="157"/>
                    <a:pt x="738" y="56"/>
                  </a:cubicBezTo>
                  <a:cubicBezTo>
                    <a:pt x="770" y="45"/>
                    <a:pt x="748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3"/>
            <p:cNvSpPr/>
            <p:nvPr/>
          </p:nvSpPr>
          <p:spPr>
            <a:xfrm>
              <a:off x="6508175" y="4103900"/>
              <a:ext cx="13950" cy="6175"/>
            </a:xfrm>
            <a:custGeom>
              <a:avLst/>
              <a:gdLst/>
              <a:ahLst/>
              <a:cxnLst/>
              <a:rect l="l" t="t" r="r" b="b"/>
              <a:pathLst>
                <a:path w="558" h="247" extrusionOk="0">
                  <a:moveTo>
                    <a:pt x="516" y="1"/>
                  </a:moveTo>
                  <a:cubicBezTo>
                    <a:pt x="511" y="1"/>
                    <a:pt x="505" y="3"/>
                    <a:pt x="499" y="7"/>
                  </a:cubicBezTo>
                  <a:cubicBezTo>
                    <a:pt x="360" y="107"/>
                    <a:pt x="210" y="158"/>
                    <a:pt x="47" y="183"/>
                  </a:cubicBezTo>
                  <a:cubicBezTo>
                    <a:pt x="1" y="194"/>
                    <a:pt x="17" y="247"/>
                    <a:pt x="49" y="247"/>
                  </a:cubicBezTo>
                  <a:cubicBezTo>
                    <a:pt x="52" y="247"/>
                    <a:pt x="55" y="246"/>
                    <a:pt x="59" y="245"/>
                  </a:cubicBezTo>
                  <a:cubicBezTo>
                    <a:pt x="223" y="220"/>
                    <a:pt x="386" y="158"/>
                    <a:pt x="537" y="69"/>
                  </a:cubicBezTo>
                  <a:cubicBezTo>
                    <a:pt x="558" y="48"/>
                    <a:pt x="543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3"/>
            <p:cNvSpPr/>
            <p:nvPr/>
          </p:nvSpPr>
          <p:spPr>
            <a:xfrm>
              <a:off x="6515075" y="4092900"/>
              <a:ext cx="19900" cy="7450"/>
            </a:xfrm>
            <a:custGeom>
              <a:avLst/>
              <a:gdLst/>
              <a:ahLst/>
              <a:cxnLst/>
              <a:rect l="l" t="t" r="r" b="b"/>
              <a:pathLst>
                <a:path w="796" h="298" extrusionOk="0">
                  <a:moveTo>
                    <a:pt x="744" y="0"/>
                  </a:moveTo>
                  <a:cubicBezTo>
                    <a:pt x="738" y="0"/>
                    <a:pt x="732" y="2"/>
                    <a:pt x="726" y="6"/>
                  </a:cubicBezTo>
                  <a:cubicBezTo>
                    <a:pt x="500" y="107"/>
                    <a:pt x="274" y="182"/>
                    <a:pt x="34" y="232"/>
                  </a:cubicBezTo>
                  <a:cubicBezTo>
                    <a:pt x="0" y="244"/>
                    <a:pt x="7" y="297"/>
                    <a:pt x="38" y="297"/>
                  </a:cubicBezTo>
                  <a:cubicBezTo>
                    <a:pt x="41" y="297"/>
                    <a:pt x="44" y="297"/>
                    <a:pt x="47" y="296"/>
                  </a:cubicBezTo>
                  <a:cubicBezTo>
                    <a:pt x="299" y="245"/>
                    <a:pt x="537" y="170"/>
                    <a:pt x="764" y="56"/>
                  </a:cubicBezTo>
                  <a:cubicBezTo>
                    <a:pt x="796" y="46"/>
                    <a:pt x="774" y="0"/>
                    <a:pt x="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3"/>
            <p:cNvSpPr/>
            <p:nvPr/>
          </p:nvSpPr>
          <p:spPr>
            <a:xfrm>
              <a:off x="6518850" y="4090050"/>
              <a:ext cx="19250" cy="9675"/>
            </a:xfrm>
            <a:custGeom>
              <a:avLst/>
              <a:gdLst/>
              <a:ahLst/>
              <a:cxnLst/>
              <a:rect l="l" t="t" r="r" b="b"/>
              <a:pathLst>
                <a:path w="770" h="387" extrusionOk="0">
                  <a:moveTo>
                    <a:pt x="728" y="0"/>
                  </a:moveTo>
                  <a:cubicBezTo>
                    <a:pt x="723" y="0"/>
                    <a:pt x="718" y="3"/>
                    <a:pt x="713" y="7"/>
                  </a:cubicBezTo>
                  <a:cubicBezTo>
                    <a:pt x="500" y="145"/>
                    <a:pt x="273" y="259"/>
                    <a:pt x="34" y="321"/>
                  </a:cubicBezTo>
                  <a:cubicBezTo>
                    <a:pt x="0" y="333"/>
                    <a:pt x="7" y="386"/>
                    <a:pt x="38" y="386"/>
                  </a:cubicBezTo>
                  <a:cubicBezTo>
                    <a:pt x="41" y="386"/>
                    <a:pt x="44" y="386"/>
                    <a:pt x="47" y="385"/>
                  </a:cubicBezTo>
                  <a:cubicBezTo>
                    <a:pt x="299" y="321"/>
                    <a:pt x="537" y="209"/>
                    <a:pt x="738" y="58"/>
                  </a:cubicBezTo>
                  <a:cubicBezTo>
                    <a:pt x="769" y="37"/>
                    <a:pt x="750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3"/>
            <p:cNvSpPr/>
            <p:nvPr/>
          </p:nvSpPr>
          <p:spPr>
            <a:xfrm>
              <a:off x="6509425" y="4098850"/>
              <a:ext cx="21175" cy="11875"/>
            </a:xfrm>
            <a:custGeom>
              <a:avLst/>
              <a:gdLst/>
              <a:ahLst/>
              <a:cxnLst/>
              <a:rect l="l" t="t" r="r" b="b"/>
              <a:pathLst>
                <a:path w="847" h="475" extrusionOk="0">
                  <a:moveTo>
                    <a:pt x="809" y="1"/>
                  </a:moveTo>
                  <a:cubicBezTo>
                    <a:pt x="802" y="1"/>
                    <a:pt x="796" y="3"/>
                    <a:pt x="788" y="7"/>
                  </a:cubicBezTo>
                  <a:cubicBezTo>
                    <a:pt x="550" y="170"/>
                    <a:pt x="298" y="309"/>
                    <a:pt x="34" y="422"/>
                  </a:cubicBezTo>
                  <a:cubicBezTo>
                    <a:pt x="1" y="434"/>
                    <a:pt x="26" y="474"/>
                    <a:pt x="59" y="474"/>
                  </a:cubicBezTo>
                  <a:cubicBezTo>
                    <a:pt x="63" y="474"/>
                    <a:pt x="68" y="474"/>
                    <a:pt x="72" y="472"/>
                  </a:cubicBezTo>
                  <a:cubicBezTo>
                    <a:pt x="336" y="360"/>
                    <a:pt x="587" y="221"/>
                    <a:pt x="827" y="58"/>
                  </a:cubicBezTo>
                  <a:cubicBezTo>
                    <a:pt x="847" y="37"/>
                    <a:pt x="834" y="1"/>
                    <a:pt x="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3"/>
            <p:cNvSpPr/>
            <p:nvPr/>
          </p:nvSpPr>
          <p:spPr>
            <a:xfrm>
              <a:off x="6497775" y="4105800"/>
              <a:ext cx="23375" cy="9000"/>
            </a:xfrm>
            <a:custGeom>
              <a:avLst/>
              <a:gdLst/>
              <a:ahLst/>
              <a:cxnLst/>
              <a:rect l="l" t="t" r="r" b="b"/>
              <a:pathLst>
                <a:path w="935" h="360" extrusionOk="0">
                  <a:moveTo>
                    <a:pt x="890" y="0"/>
                  </a:moveTo>
                  <a:cubicBezTo>
                    <a:pt x="886" y="0"/>
                    <a:pt x="881" y="2"/>
                    <a:pt x="877" y="6"/>
                  </a:cubicBezTo>
                  <a:cubicBezTo>
                    <a:pt x="613" y="144"/>
                    <a:pt x="324" y="245"/>
                    <a:pt x="35" y="295"/>
                  </a:cubicBezTo>
                  <a:cubicBezTo>
                    <a:pt x="0" y="307"/>
                    <a:pt x="8" y="360"/>
                    <a:pt x="38" y="360"/>
                  </a:cubicBezTo>
                  <a:cubicBezTo>
                    <a:pt x="41" y="360"/>
                    <a:pt x="44" y="359"/>
                    <a:pt x="47" y="358"/>
                  </a:cubicBezTo>
                  <a:cubicBezTo>
                    <a:pt x="349" y="308"/>
                    <a:pt x="639" y="207"/>
                    <a:pt x="902" y="56"/>
                  </a:cubicBezTo>
                  <a:cubicBezTo>
                    <a:pt x="934" y="45"/>
                    <a:pt x="913" y="0"/>
                    <a:pt x="8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3"/>
            <p:cNvSpPr/>
            <p:nvPr/>
          </p:nvSpPr>
          <p:spPr>
            <a:xfrm>
              <a:off x="6521350" y="4085775"/>
              <a:ext cx="22775" cy="11100"/>
            </a:xfrm>
            <a:custGeom>
              <a:avLst/>
              <a:gdLst/>
              <a:ahLst/>
              <a:cxnLst/>
              <a:rect l="l" t="t" r="r" b="b"/>
              <a:pathLst>
                <a:path w="911" h="444" extrusionOk="0">
                  <a:moveTo>
                    <a:pt x="852" y="0"/>
                  </a:moveTo>
                  <a:cubicBezTo>
                    <a:pt x="848" y="0"/>
                    <a:pt x="844" y="1"/>
                    <a:pt x="839" y="2"/>
                  </a:cubicBezTo>
                  <a:cubicBezTo>
                    <a:pt x="588" y="165"/>
                    <a:pt x="324" y="291"/>
                    <a:pt x="35" y="380"/>
                  </a:cubicBezTo>
                  <a:cubicBezTo>
                    <a:pt x="1" y="391"/>
                    <a:pt x="18" y="444"/>
                    <a:pt x="50" y="444"/>
                  </a:cubicBezTo>
                  <a:cubicBezTo>
                    <a:pt x="53" y="444"/>
                    <a:pt x="56" y="443"/>
                    <a:pt x="60" y="442"/>
                  </a:cubicBezTo>
                  <a:cubicBezTo>
                    <a:pt x="350" y="354"/>
                    <a:pt x="626" y="229"/>
                    <a:pt x="878" y="65"/>
                  </a:cubicBezTo>
                  <a:cubicBezTo>
                    <a:pt x="911" y="42"/>
                    <a:pt x="885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3"/>
            <p:cNvSpPr/>
            <p:nvPr/>
          </p:nvSpPr>
          <p:spPr>
            <a:xfrm>
              <a:off x="6524500" y="4096175"/>
              <a:ext cx="10625" cy="3550"/>
            </a:xfrm>
            <a:custGeom>
              <a:avLst/>
              <a:gdLst/>
              <a:ahLst/>
              <a:cxnLst/>
              <a:rect l="l" t="t" r="r" b="b"/>
              <a:pathLst>
                <a:path w="425" h="142" extrusionOk="0">
                  <a:moveTo>
                    <a:pt x="387" y="1"/>
                  </a:moveTo>
                  <a:cubicBezTo>
                    <a:pt x="261" y="26"/>
                    <a:pt x="148" y="39"/>
                    <a:pt x="34" y="76"/>
                  </a:cubicBezTo>
                  <a:cubicBezTo>
                    <a:pt x="0" y="88"/>
                    <a:pt x="8" y="141"/>
                    <a:pt x="38" y="141"/>
                  </a:cubicBezTo>
                  <a:cubicBezTo>
                    <a:pt x="41" y="141"/>
                    <a:pt x="44" y="141"/>
                    <a:pt x="47" y="140"/>
                  </a:cubicBezTo>
                  <a:cubicBezTo>
                    <a:pt x="160" y="114"/>
                    <a:pt x="274" y="89"/>
                    <a:pt x="387" y="76"/>
                  </a:cubicBezTo>
                  <a:cubicBezTo>
                    <a:pt x="400" y="64"/>
                    <a:pt x="425" y="64"/>
                    <a:pt x="425" y="39"/>
                  </a:cubicBezTo>
                  <a:cubicBezTo>
                    <a:pt x="425" y="26"/>
                    <a:pt x="400" y="1"/>
                    <a:pt x="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3"/>
            <p:cNvSpPr/>
            <p:nvPr/>
          </p:nvSpPr>
          <p:spPr>
            <a:xfrm>
              <a:off x="6525775" y="4081900"/>
              <a:ext cx="21450" cy="9650"/>
            </a:xfrm>
            <a:custGeom>
              <a:avLst/>
              <a:gdLst/>
              <a:ahLst/>
              <a:cxnLst/>
              <a:rect l="l" t="t" r="r" b="b"/>
              <a:pathLst>
                <a:path w="858" h="386" extrusionOk="0">
                  <a:moveTo>
                    <a:pt x="819" y="0"/>
                  </a:moveTo>
                  <a:cubicBezTo>
                    <a:pt x="813" y="0"/>
                    <a:pt x="807" y="2"/>
                    <a:pt x="801" y="6"/>
                  </a:cubicBezTo>
                  <a:cubicBezTo>
                    <a:pt x="562" y="144"/>
                    <a:pt x="310" y="258"/>
                    <a:pt x="47" y="320"/>
                  </a:cubicBezTo>
                  <a:cubicBezTo>
                    <a:pt x="1" y="332"/>
                    <a:pt x="18" y="385"/>
                    <a:pt x="49" y="385"/>
                  </a:cubicBezTo>
                  <a:cubicBezTo>
                    <a:pt x="52" y="385"/>
                    <a:pt x="56" y="385"/>
                    <a:pt x="59" y="384"/>
                  </a:cubicBezTo>
                  <a:cubicBezTo>
                    <a:pt x="336" y="308"/>
                    <a:pt x="587" y="208"/>
                    <a:pt x="826" y="57"/>
                  </a:cubicBezTo>
                  <a:cubicBezTo>
                    <a:pt x="858" y="46"/>
                    <a:pt x="845" y="0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3"/>
            <p:cNvSpPr/>
            <p:nvPr/>
          </p:nvSpPr>
          <p:spPr>
            <a:xfrm>
              <a:off x="6528275" y="4079375"/>
              <a:ext cx="19275" cy="7450"/>
            </a:xfrm>
            <a:custGeom>
              <a:avLst/>
              <a:gdLst/>
              <a:ahLst/>
              <a:cxnLst/>
              <a:rect l="l" t="t" r="r" b="b"/>
              <a:pathLst>
                <a:path w="771" h="298" extrusionOk="0">
                  <a:moveTo>
                    <a:pt x="719" y="1"/>
                  </a:moveTo>
                  <a:cubicBezTo>
                    <a:pt x="714" y="1"/>
                    <a:pt x="707" y="3"/>
                    <a:pt x="701" y="7"/>
                  </a:cubicBezTo>
                  <a:cubicBezTo>
                    <a:pt x="500" y="119"/>
                    <a:pt x="274" y="195"/>
                    <a:pt x="34" y="233"/>
                  </a:cubicBezTo>
                  <a:cubicBezTo>
                    <a:pt x="1" y="244"/>
                    <a:pt x="7" y="297"/>
                    <a:pt x="37" y="297"/>
                  </a:cubicBezTo>
                  <a:cubicBezTo>
                    <a:pt x="41" y="297"/>
                    <a:pt x="44" y="297"/>
                    <a:pt x="47" y="296"/>
                  </a:cubicBezTo>
                  <a:cubicBezTo>
                    <a:pt x="286" y="258"/>
                    <a:pt x="525" y="183"/>
                    <a:pt x="739" y="57"/>
                  </a:cubicBezTo>
                  <a:cubicBezTo>
                    <a:pt x="770" y="46"/>
                    <a:pt x="749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3"/>
            <p:cNvSpPr/>
            <p:nvPr/>
          </p:nvSpPr>
          <p:spPr>
            <a:xfrm>
              <a:off x="6534575" y="4075400"/>
              <a:ext cx="15550" cy="5125"/>
            </a:xfrm>
            <a:custGeom>
              <a:avLst/>
              <a:gdLst/>
              <a:ahLst/>
              <a:cxnLst/>
              <a:rect l="l" t="t" r="r" b="b"/>
              <a:pathLst>
                <a:path w="622" h="205" extrusionOk="0">
                  <a:moveTo>
                    <a:pt x="584" y="0"/>
                  </a:moveTo>
                  <a:cubicBezTo>
                    <a:pt x="581" y="0"/>
                    <a:pt x="578" y="1"/>
                    <a:pt x="575" y="2"/>
                  </a:cubicBezTo>
                  <a:cubicBezTo>
                    <a:pt x="399" y="40"/>
                    <a:pt x="210" y="90"/>
                    <a:pt x="34" y="141"/>
                  </a:cubicBezTo>
                  <a:cubicBezTo>
                    <a:pt x="0" y="152"/>
                    <a:pt x="18" y="205"/>
                    <a:pt x="49" y="205"/>
                  </a:cubicBezTo>
                  <a:cubicBezTo>
                    <a:pt x="52" y="205"/>
                    <a:pt x="56" y="204"/>
                    <a:pt x="59" y="203"/>
                  </a:cubicBezTo>
                  <a:cubicBezTo>
                    <a:pt x="235" y="153"/>
                    <a:pt x="411" y="102"/>
                    <a:pt x="587" y="65"/>
                  </a:cubicBezTo>
                  <a:cubicBezTo>
                    <a:pt x="622" y="53"/>
                    <a:pt x="61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3"/>
            <p:cNvSpPr/>
            <p:nvPr/>
          </p:nvSpPr>
          <p:spPr>
            <a:xfrm>
              <a:off x="6536750" y="4069425"/>
              <a:ext cx="16175" cy="6700"/>
            </a:xfrm>
            <a:custGeom>
              <a:avLst/>
              <a:gdLst/>
              <a:ahLst/>
              <a:cxnLst/>
              <a:rect l="l" t="t" r="r" b="b"/>
              <a:pathLst>
                <a:path w="647" h="268" extrusionOk="0">
                  <a:moveTo>
                    <a:pt x="601" y="0"/>
                  </a:moveTo>
                  <a:cubicBezTo>
                    <a:pt x="597" y="0"/>
                    <a:pt x="593" y="1"/>
                    <a:pt x="589" y="2"/>
                  </a:cubicBezTo>
                  <a:cubicBezTo>
                    <a:pt x="413" y="90"/>
                    <a:pt x="223" y="165"/>
                    <a:pt x="35" y="204"/>
                  </a:cubicBezTo>
                  <a:cubicBezTo>
                    <a:pt x="1" y="215"/>
                    <a:pt x="8" y="268"/>
                    <a:pt x="38" y="268"/>
                  </a:cubicBezTo>
                  <a:cubicBezTo>
                    <a:pt x="41" y="268"/>
                    <a:pt x="44" y="267"/>
                    <a:pt x="47" y="266"/>
                  </a:cubicBezTo>
                  <a:cubicBezTo>
                    <a:pt x="249" y="216"/>
                    <a:pt x="438" y="153"/>
                    <a:pt x="614" y="65"/>
                  </a:cubicBezTo>
                  <a:cubicBezTo>
                    <a:pt x="647" y="42"/>
                    <a:pt x="631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3"/>
            <p:cNvSpPr/>
            <p:nvPr/>
          </p:nvSpPr>
          <p:spPr>
            <a:xfrm>
              <a:off x="6540525" y="4064075"/>
              <a:ext cx="14900" cy="6725"/>
            </a:xfrm>
            <a:custGeom>
              <a:avLst/>
              <a:gdLst/>
              <a:ahLst/>
              <a:cxnLst/>
              <a:rect l="l" t="t" r="r" b="b"/>
              <a:pathLst>
                <a:path w="596" h="269" extrusionOk="0">
                  <a:moveTo>
                    <a:pt x="537" y="0"/>
                  </a:moveTo>
                  <a:cubicBezTo>
                    <a:pt x="533" y="0"/>
                    <a:pt x="529" y="1"/>
                    <a:pt x="525" y="2"/>
                  </a:cubicBezTo>
                  <a:cubicBezTo>
                    <a:pt x="362" y="78"/>
                    <a:pt x="198" y="141"/>
                    <a:pt x="35" y="203"/>
                  </a:cubicBezTo>
                  <a:cubicBezTo>
                    <a:pt x="0" y="215"/>
                    <a:pt x="8" y="268"/>
                    <a:pt x="38" y="268"/>
                  </a:cubicBezTo>
                  <a:cubicBezTo>
                    <a:pt x="41" y="268"/>
                    <a:pt x="44" y="268"/>
                    <a:pt x="47" y="267"/>
                  </a:cubicBezTo>
                  <a:cubicBezTo>
                    <a:pt x="223" y="203"/>
                    <a:pt x="387" y="141"/>
                    <a:pt x="550" y="65"/>
                  </a:cubicBezTo>
                  <a:cubicBezTo>
                    <a:pt x="595" y="43"/>
                    <a:pt x="570" y="0"/>
                    <a:pt x="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3"/>
            <p:cNvSpPr/>
            <p:nvPr/>
          </p:nvSpPr>
          <p:spPr>
            <a:xfrm>
              <a:off x="6541075" y="4060625"/>
              <a:ext cx="15000" cy="5100"/>
            </a:xfrm>
            <a:custGeom>
              <a:avLst/>
              <a:gdLst/>
              <a:ahLst/>
              <a:cxnLst/>
              <a:rect l="l" t="t" r="r" b="b"/>
              <a:pathLst>
                <a:path w="600" h="204" extrusionOk="0">
                  <a:moveTo>
                    <a:pt x="551" y="1"/>
                  </a:moveTo>
                  <a:cubicBezTo>
                    <a:pt x="548" y="1"/>
                    <a:pt x="545" y="1"/>
                    <a:pt x="541" y="2"/>
                  </a:cubicBezTo>
                  <a:cubicBezTo>
                    <a:pt x="377" y="65"/>
                    <a:pt x="214" y="103"/>
                    <a:pt x="38" y="140"/>
                  </a:cubicBezTo>
                  <a:cubicBezTo>
                    <a:pt x="0" y="140"/>
                    <a:pt x="25" y="203"/>
                    <a:pt x="64" y="203"/>
                  </a:cubicBezTo>
                  <a:cubicBezTo>
                    <a:pt x="227" y="165"/>
                    <a:pt x="403" y="128"/>
                    <a:pt x="553" y="65"/>
                  </a:cubicBezTo>
                  <a:cubicBezTo>
                    <a:pt x="599" y="54"/>
                    <a:pt x="583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3"/>
            <p:cNvSpPr/>
            <p:nvPr/>
          </p:nvSpPr>
          <p:spPr>
            <a:xfrm>
              <a:off x="6545875" y="4056125"/>
              <a:ext cx="11250" cy="4600"/>
            </a:xfrm>
            <a:custGeom>
              <a:avLst/>
              <a:gdLst/>
              <a:ahLst/>
              <a:cxnLst/>
              <a:rect l="l" t="t" r="r" b="b"/>
              <a:pathLst>
                <a:path w="450" h="184" extrusionOk="0">
                  <a:moveTo>
                    <a:pt x="413" y="1"/>
                  </a:moveTo>
                  <a:cubicBezTo>
                    <a:pt x="408" y="1"/>
                    <a:pt x="403" y="2"/>
                    <a:pt x="400" y="6"/>
                  </a:cubicBezTo>
                  <a:cubicBezTo>
                    <a:pt x="286" y="43"/>
                    <a:pt x="160" y="82"/>
                    <a:pt x="35" y="119"/>
                  </a:cubicBezTo>
                  <a:cubicBezTo>
                    <a:pt x="1" y="131"/>
                    <a:pt x="19" y="184"/>
                    <a:pt x="50" y="184"/>
                  </a:cubicBezTo>
                  <a:cubicBezTo>
                    <a:pt x="53" y="184"/>
                    <a:pt x="56" y="183"/>
                    <a:pt x="60" y="182"/>
                  </a:cubicBezTo>
                  <a:cubicBezTo>
                    <a:pt x="173" y="144"/>
                    <a:pt x="299" y="107"/>
                    <a:pt x="412" y="69"/>
                  </a:cubicBezTo>
                  <a:cubicBezTo>
                    <a:pt x="437" y="57"/>
                    <a:pt x="450" y="43"/>
                    <a:pt x="437" y="18"/>
                  </a:cubicBezTo>
                  <a:cubicBezTo>
                    <a:pt x="437" y="10"/>
                    <a:pt x="424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3"/>
            <p:cNvSpPr/>
            <p:nvPr/>
          </p:nvSpPr>
          <p:spPr>
            <a:xfrm>
              <a:off x="6546175" y="4049600"/>
              <a:ext cx="13675" cy="6100"/>
            </a:xfrm>
            <a:custGeom>
              <a:avLst/>
              <a:gdLst/>
              <a:ahLst/>
              <a:cxnLst/>
              <a:rect l="l" t="t" r="r" b="b"/>
              <a:pathLst>
                <a:path w="547" h="244" extrusionOk="0">
                  <a:moveTo>
                    <a:pt x="487" y="1"/>
                  </a:moveTo>
                  <a:cubicBezTo>
                    <a:pt x="483" y="1"/>
                    <a:pt x="479" y="1"/>
                    <a:pt x="475" y="3"/>
                  </a:cubicBezTo>
                  <a:cubicBezTo>
                    <a:pt x="337" y="78"/>
                    <a:pt x="186" y="128"/>
                    <a:pt x="36" y="179"/>
                  </a:cubicBezTo>
                  <a:cubicBezTo>
                    <a:pt x="1" y="191"/>
                    <a:pt x="19" y="244"/>
                    <a:pt x="51" y="244"/>
                  </a:cubicBezTo>
                  <a:cubicBezTo>
                    <a:pt x="54" y="244"/>
                    <a:pt x="57" y="243"/>
                    <a:pt x="61" y="242"/>
                  </a:cubicBezTo>
                  <a:cubicBezTo>
                    <a:pt x="212" y="192"/>
                    <a:pt x="363" y="128"/>
                    <a:pt x="513" y="66"/>
                  </a:cubicBezTo>
                  <a:cubicBezTo>
                    <a:pt x="547" y="44"/>
                    <a:pt x="520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3"/>
            <p:cNvSpPr/>
            <p:nvPr/>
          </p:nvSpPr>
          <p:spPr>
            <a:xfrm>
              <a:off x="6547050" y="4047150"/>
              <a:ext cx="11350" cy="5675"/>
            </a:xfrm>
            <a:custGeom>
              <a:avLst/>
              <a:gdLst/>
              <a:ahLst/>
              <a:cxnLst/>
              <a:rect l="l" t="t" r="r" b="b"/>
              <a:pathLst>
                <a:path w="454" h="227" extrusionOk="0">
                  <a:moveTo>
                    <a:pt x="403" y="0"/>
                  </a:moveTo>
                  <a:cubicBezTo>
                    <a:pt x="277" y="63"/>
                    <a:pt x="138" y="114"/>
                    <a:pt x="13" y="164"/>
                  </a:cubicBezTo>
                  <a:cubicBezTo>
                    <a:pt x="1" y="176"/>
                    <a:pt x="1" y="201"/>
                    <a:pt x="1" y="214"/>
                  </a:cubicBezTo>
                  <a:cubicBezTo>
                    <a:pt x="13" y="226"/>
                    <a:pt x="38" y="226"/>
                    <a:pt x="51" y="226"/>
                  </a:cubicBezTo>
                  <a:cubicBezTo>
                    <a:pt x="177" y="164"/>
                    <a:pt x="302" y="114"/>
                    <a:pt x="428" y="63"/>
                  </a:cubicBezTo>
                  <a:cubicBezTo>
                    <a:pt x="453" y="50"/>
                    <a:pt x="453" y="25"/>
                    <a:pt x="440" y="13"/>
                  </a:cubicBezTo>
                  <a:cubicBezTo>
                    <a:pt x="440" y="0"/>
                    <a:pt x="415" y="0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3"/>
            <p:cNvSpPr/>
            <p:nvPr/>
          </p:nvSpPr>
          <p:spPr>
            <a:xfrm>
              <a:off x="6544425" y="4053875"/>
              <a:ext cx="15050" cy="9475"/>
            </a:xfrm>
            <a:custGeom>
              <a:avLst/>
              <a:gdLst/>
              <a:ahLst/>
              <a:cxnLst/>
              <a:rect l="l" t="t" r="r" b="b"/>
              <a:pathLst>
                <a:path w="602" h="379" extrusionOk="0">
                  <a:moveTo>
                    <a:pt x="543" y="1"/>
                  </a:moveTo>
                  <a:cubicBezTo>
                    <a:pt x="535" y="1"/>
                    <a:pt x="527" y="3"/>
                    <a:pt x="520" y="8"/>
                  </a:cubicBezTo>
                  <a:cubicBezTo>
                    <a:pt x="382" y="133"/>
                    <a:pt x="218" y="234"/>
                    <a:pt x="42" y="323"/>
                  </a:cubicBezTo>
                  <a:cubicBezTo>
                    <a:pt x="0" y="333"/>
                    <a:pt x="20" y="379"/>
                    <a:pt x="49" y="379"/>
                  </a:cubicBezTo>
                  <a:cubicBezTo>
                    <a:pt x="55" y="379"/>
                    <a:pt x="61" y="377"/>
                    <a:pt x="67" y="373"/>
                  </a:cubicBezTo>
                  <a:cubicBezTo>
                    <a:pt x="256" y="297"/>
                    <a:pt x="419" y="184"/>
                    <a:pt x="570" y="58"/>
                  </a:cubicBezTo>
                  <a:cubicBezTo>
                    <a:pt x="601" y="38"/>
                    <a:pt x="574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3"/>
            <p:cNvSpPr/>
            <p:nvPr/>
          </p:nvSpPr>
          <p:spPr>
            <a:xfrm>
              <a:off x="6550825" y="4045575"/>
              <a:ext cx="9750" cy="5050"/>
            </a:xfrm>
            <a:custGeom>
              <a:avLst/>
              <a:gdLst/>
              <a:ahLst/>
              <a:cxnLst/>
              <a:rect l="l" t="t" r="r" b="b"/>
              <a:pathLst>
                <a:path w="390" h="202" extrusionOk="0">
                  <a:moveTo>
                    <a:pt x="353" y="1"/>
                  </a:moveTo>
                  <a:cubicBezTo>
                    <a:pt x="239" y="51"/>
                    <a:pt x="138" y="88"/>
                    <a:pt x="26" y="138"/>
                  </a:cubicBezTo>
                  <a:cubicBezTo>
                    <a:pt x="13" y="138"/>
                    <a:pt x="0" y="152"/>
                    <a:pt x="0" y="177"/>
                  </a:cubicBezTo>
                  <a:cubicBezTo>
                    <a:pt x="0" y="189"/>
                    <a:pt x="26" y="202"/>
                    <a:pt x="38" y="202"/>
                  </a:cubicBezTo>
                  <a:cubicBezTo>
                    <a:pt x="151" y="152"/>
                    <a:pt x="264" y="113"/>
                    <a:pt x="365" y="63"/>
                  </a:cubicBezTo>
                  <a:cubicBezTo>
                    <a:pt x="390" y="63"/>
                    <a:pt x="390" y="51"/>
                    <a:pt x="390" y="26"/>
                  </a:cubicBezTo>
                  <a:cubicBezTo>
                    <a:pt x="390" y="13"/>
                    <a:pt x="365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3"/>
            <p:cNvSpPr/>
            <p:nvPr/>
          </p:nvSpPr>
          <p:spPr>
            <a:xfrm>
              <a:off x="6549025" y="4040675"/>
              <a:ext cx="12625" cy="5600"/>
            </a:xfrm>
            <a:custGeom>
              <a:avLst/>
              <a:gdLst/>
              <a:ahLst/>
              <a:cxnLst/>
              <a:rect l="l" t="t" r="r" b="b"/>
              <a:pathLst>
                <a:path w="505" h="224" extrusionOk="0">
                  <a:moveTo>
                    <a:pt x="453" y="1"/>
                  </a:moveTo>
                  <a:cubicBezTo>
                    <a:pt x="447" y="1"/>
                    <a:pt x="441" y="3"/>
                    <a:pt x="437" y="8"/>
                  </a:cubicBezTo>
                  <a:cubicBezTo>
                    <a:pt x="386" y="58"/>
                    <a:pt x="311" y="71"/>
                    <a:pt x="249" y="96"/>
                  </a:cubicBezTo>
                  <a:cubicBezTo>
                    <a:pt x="173" y="121"/>
                    <a:pt x="110" y="133"/>
                    <a:pt x="34" y="158"/>
                  </a:cubicBezTo>
                  <a:cubicBezTo>
                    <a:pt x="0" y="170"/>
                    <a:pt x="7" y="223"/>
                    <a:pt x="38" y="223"/>
                  </a:cubicBezTo>
                  <a:cubicBezTo>
                    <a:pt x="41" y="223"/>
                    <a:pt x="44" y="223"/>
                    <a:pt x="47" y="222"/>
                  </a:cubicBezTo>
                  <a:cubicBezTo>
                    <a:pt x="123" y="197"/>
                    <a:pt x="210" y="172"/>
                    <a:pt x="286" y="146"/>
                  </a:cubicBezTo>
                  <a:cubicBezTo>
                    <a:pt x="349" y="133"/>
                    <a:pt x="425" y="108"/>
                    <a:pt x="475" y="58"/>
                  </a:cubicBezTo>
                  <a:cubicBezTo>
                    <a:pt x="505" y="37"/>
                    <a:pt x="478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3"/>
            <p:cNvSpPr/>
            <p:nvPr/>
          </p:nvSpPr>
          <p:spPr>
            <a:xfrm>
              <a:off x="6548600" y="4035050"/>
              <a:ext cx="13100" cy="6150"/>
            </a:xfrm>
            <a:custGeom>
              <a:avLst/>
              <a:gdLst/>
              <a:ahLst/>
              <a:cxnLst/>
              <a:rect l="l" t="t" r="r" b="b"/>
              <a:pathLst>
                <a:path w="524" h="246" extrusionOk="0">
                  <a:moveTo>
                    <a:pt x="479" y="0"/>
                  </a:moveTo>
                  <a:cubicBezTo>
                    <a:pt x="475" y="0"/>
                    <a:pt x="471" y="2"/>
                    <a:pt x="467" y="6"/>
                  </a:cubicBezTo>
                  <a:cubicBezTo>
                    <a:pt x="328" y="95"/>
                    <a:pt x="190" y="145"/>
                    <a:pt x="39" y="182"/>
                  </a:cubicBezTo>
                  <a:cubicBezTo>
                    <a:pt x="1" y="182"/>
                    <a:pt x="14" y="246"/>
                    <a:pt x="64" y="246"/>
                  </a:cubicBezTo>
                  <a:cubicBezTo>
                    <a:pt x="215" y="207"/>
                    <a:pt x="366" y="145"/>
                    <a:pt x="492" y="70"/>
                  </a:cubicBezTo>
                  <a:cubicBezTo>
                    <a:pt x="523" y="48"/>
                    <a:pt x="502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3"/>
            <p:cNvSpPr/>
            <p:nvPr/>
          </p:nvSpPr>
          <p:spPr>
            <a:xfrm>
              <a:off x="6548700" y="4033775"/>
              <a:ext cx="13650" cy="7475"/>
            </a:xfrm>
            <a:custGeom>
              <a:avLst/>
              <a:gdLst/>
              <a:ahLst/>
              <a:cxnLst/>
              <a:rect l="l" t="t" r="r" b="b"/>
              <a:pathLst>
                <a:path w="546" h="299" extrusionOk="0">
                  <a:moveTo>
                    <a:pt x="508" y="0"/>
                  </a:moveTo>
                  <a:cubicBezTo>
                    <a:pt x="502" y="0"/>
                    <a:pt x="495" y="2"/>
                    <a:pt x="488" y="7"/>
                  </a:cubicBezTo>
                  <a:cubicBezTo>
                    <a:pt x="349" y="107"/>
                    <a:pt x="198" y="183"/>
                    <a:pt x="35" y="233"/>
                  </a:cubicBezTo>
                  <a:cubicBezTo>
                    <a:pt x="0" y="245"/>
                    <a:pt x="18" y="298"/>
                    <a:pt x="51" y="298"/>
                  </a:cubicBezTo>
                  <a:cubicBezTo>
                    <a:pt x="54" y="298"/>
                    <a:pt x="57" y="298"/>
                    <a:pt x="60" y="297"/>
                  </a:cubicBezTo>
                  <a:cubicBezTo>
                    <a:pt x="223" y="246"/>
                    <a:pt x="374" y="158"/>
                    <a:pt x="525" y="57"/>
                  </a:cubicBezTo>
                  <a:cubicBezTo>
                    <a:pt x="545" y="37"/>
                    <a:pt x="533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3"/>
            <p:cNvSpPr/>
            <p:nvPr/>
          </p:nvSpPr>
          <p:spPr>
            <a:xfrm>
              <a:off x="6550900" y="4036000"/>
              <a:ext cx="12725" cy="5875"/>
            </a:xfrm>
            <a:custGeom>
              <a:avLst/>
              <a:gdLst/>
              <a:ahLst/>
              <a:cxnLst/>
              <a:rect l="l" t="t" r="r" b="b"/>
              <a:pathLst>
                <a:path w="509" h="235" extrusionOk="0">
                  <a:moveTo>
                    <a:pt x="467" y="1"/>
                  </a:moveTo>
                  <a:cubicBezTo>
                    <a:pt x="462" y="1"/>
                    <a:pt x="456" y="2"/>
                    <a:pt x="450" y="6"/>
                  </a:cubicBezTo>
                  <a:cubicBezTo>
                    <a:pt x="324" y="82"/>
                    <a:pt x="186" y="144"/>
                    <a:pt x="35" y="169"/>
                  </a:cubicBezTo>
                  <a:cubicBezTo>
                    <a:pt x="1" y="181"/>
                    <a:pt x="8" y="234"/>
                    <a:pt x="48" y="234"/>
                  </a:cubicBezTo>
                  <a:cubicBezTo>
                    <a:pt x="51" y="234"/>
                    <a:pt x="55" y="234"/>
                    <a:pt x="60" y="233"/>
                  </a:cubicBezTo>
                  <a:cubicBezTo>
                    <a:pt x="211" y="208"/>
                    <a:pt x="350" y="144"/>
                    <a:pt x="487" y="69"/>
                  </a:cubicBezTo>
                  <a:cubicBezTo>
                    <a:pt x="508" y="48"/>
                    <a:pt x="494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3"/>
            <p:cNvSpPr/>
            <p:nvPr/>
          </p:nvSpPr>
          <p:spPr>
            <a:xfrm>
              <a:off x="6552375" y="4028350"/>
              <a:ext cx="9175" cy="5600"/>
            </a:xfrm>
            <a:custGeom>
              <a:avLst/>
              <a:gdLst/>
              <a:ahLst/>
              <a:cxnLst/>
              <a:rect l="l" t="t" r="r" b="b"/>
              <a:pathLst>
                <a:path w="367" h="224" extrusionOk="0">
                  <a:moveTo>
                    <a:pt x="328" y="1"/>
                  </a:moveTo>
                  <a:cubicBezTo>
                    <a:pt x="319" y="1"/>
                    <a:pt x="309" y="4"/>
                    <a:pt x="303" y="11"/>
                  </a:cubicBezTo>
                  <a:cubicBezTo>
                    <a:pt x="240" y="86"/>
                    <a:pt x="140" y="148"/>
                    <a:pt x="39" y="162"/>
                  </a:cubicBezTo>
                  <a:cubicBezTo>
                    <a:pt x="14" y="162"/>
                    <a:pt x="1" y="187"/>
                    <a:pt x="14" y="199"/>
                  </a:cubicBezTo>
                  <a:cubicBezTo>
                    <a:pt x="14" y="212"/>
                    <a:pt x="39" y="224"/>
                    <a:pt x="51" y="224"/>
                  </a:cubicBezTo>
                  <a:cubicBezTo>
                    <a:pt x="165" y="199"/>
                    <a:pt x="278" y="148"/>
                    <a:pt x="353" y="48"/>
                  </a:cubicBezTo>
                  <a:cubicBezTo>
                    <a:pt x="366" y="36"/>
                    <a:pt x="366" y="23"/>
                    <a:pt x="353" y="11"/>
                  </a:cubicBezTo>
                  <a:cubicBezTo>
                    <a:pt x="347" y="4"/>
                    <a:pt x="338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3"/>
            <p:cNvSpPr/>
            <p:nvPr/>
          </p:nvSpPr>
          <p:spPr>
            <a:xfrm>
              <a:off x="6553650" y="4029300"/>
              <a:ext cx="8825" cy="5750"/>
            </a:xfrm>
            <a:custGeom>
              <a:avLst/>
              <a:gdLst/>
              <a:ahLst/>
              <a:cxnLst/>
              <a:rect l="l" t="t" r="r" b="b"/>
              <a:pathLst>
                <a:path w="353" h="230" extrusionOk="0">
                  <a:moveTo>
                    <a:pt x="315" y="1"/>
                  </a:moveTo>
                  <a:cubicBezTo>
                    <a:pt x="305" y="1"/>
                    <a:pt x="296" y="4"/>
                    <a:pt x="290" y="10"/>
                  </a:cubicBezTo>
                  <a:cubicBezTo>
                    <a:pt x="227" y="98"/>
                    <a:pt x="139" y="149"/>
                    <a:pt x="25" y="161"/>
                  </a:cubicBezTo>
                  <a:cubicBezTo>
                    <a:pt x="13" y="174"/>
                    <a:pt x="0" y="186"/>
                    <a:pt x="0" y="211"/>
                  </a:cubicBezTo>
                  <a:cubicBezTo>
                    <a:pt x="9" y="220"/>
                    <a:pt x="18" y="229"/>
                    <a:pt x="32" y="229"/>
                  </a:cubicBezTo>
                  <a:cubicBezTo>
                    <a:pt x="37" y="229"/>
                    <a:pt x="43" y="228"/>
                    <a:pt x="50" y="224"/>
                  </a:cubicBezTo>
                  <a:cubicBezTo>
                    <a:pt x="164" y="211"/>
                    <a:pt x="265" y="149"/>
                    <a:pt x="340" y="60"/>
                  </a:cubicBezTo>
                  <a:cubicBezTo>
                    <a:pt x="352" y="48"/>
                    <a:pt x="352" y="23"/>
                    <a:pt x="340" y="10"/>
                  </a:cubicBezTo>
                  <a:cubicBezTo>
                    <a:pt x="334" y="4"/>
                    <a:pt x="324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3"/>
            <p:cNvSpPr/>
            <p:nvPr/>
          </p:nvSpPr>
          <p:spPr>
            <a:xfrm>
              <a:off x="6552475" y="4030600"/>
              <a:ext cx="10625" cy="3650"/>
            </a:xfrm>
            <a:custGeom>
              <a:avLst/>
              <a:gdLst/>
              <a:ahLst/>
              <a:cxnLst/>
              <a:rect l="l" t="t" r="r" b="b"/>
              <a:pathLst>
                <a:path w="425" h="146" extrusionOk="0">
                  <a:moveTo>
                    <a:pt x="387" y="0"/>
                  </a:moveTo>
                  <a:cubicBezTo>
                    <a:pt x="380" y="0"/>
                    <a:pt x="372" y="3"/>
                    <a:pt x="362" y="8"/>
                  </a:cubicBezTo>
                  <a:cubicBezTo>
                    <a:pt x="290" y="39"/>
                    <a:pt x="202" y="78"/>
                    <a:pt x="118" y="78"/>
                  </a:cubicBezTo>
                  <a:cubicBezTo>
                    <a:pt x="98" y="78"/>
                    <a:pt x="79" y="76"/>
                    <a:pt x="60" y="72"/>
                  </a:cubicBezTo>
                  <a:cubicBezTo>
                    <a:pt x="57" y="70"/>
                    <a:pt x="53" y="70"/>
                    <a:pt x="50" y="70"/>
                  </a:cubicBezTo>
                  <a:cubicBezTo>
                    <a:pt x="18" y="70"/>
                    <a:pt x="0" y="123"/>
                    <a:pt x="35" y="134"/>
                  </a:cubicBezTo>
                  <a:cubicBezTo>
                    <a:pt x="62" y="142"/>
                    <a:pt x="89" y="146"/>
                    <a:pt x="116" y="146"/>
                  </a:cubicBezTo>
                  <a:cubicBezTo>
                    <a:pt x="214" y="146"/>
                    <a:pt x="311" y="98"/>
                    <a:pt x="399" y="58"/>
                  </a:cubicBezTo>
                  <a:cubicBezTo>
                    <a:pt x="412" y="46"/>
                    <a:pt x="424" y="33"/>
                    <a:pt x="412" y="21"/>
                  </a:cubicBezTo>
                  <a:cubicBezTo>
                    <a:pt x="405" y="6"/>
                    <a:pt x="397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3"/>
            <p:cNvSpPr/>
            <p:nvPr/>
          </p:nvSpPr>
          <p:spPr>
            <a:xfrm>
              <a:off x="6550625" y="4025125"/>
              <a:ext cx="12800" cy="5100"/>
            </a:xfrm>
            <a:custGeom>
              <a:avLst/>
              <a:gdLst/>
              <a:ahLst/>
              <a:cxnLst/>
              <a:rect l="l" t="t" r="r" b="b"/>
              <a:pathLst>
                <a:path w="512" h="204" extrusionOk="0">
                  <a:moveTo>
                    <a:pt x="461" y="1"/>
                  </a:moveTo>
                  <a:cubicBezTo>
                    <a:pt x="322" y="51"/>
                    <a:pt x="185" y="101"/>
                    <a:pt x="46" y="140"/>
                  </a:cubicBezTo>
                  <a:cubicBezTo>
                    <a:pt x="0" y="151"/>
                    <a:pt x="17" y="204"/>
                    <a:pt x="49" y="204"/>
                  </a:cubicBezTo>
                  <a:cubicBezTo>
                    <a:pt x="52" y="204"/>
                    <a:pt x="55" y="203"/>
                    <a:pt x="59" y="202"/>
                  </a:cubicBezTo>
                  <a:cubicBezTo>
                    <a:pt x="197" y="165"/>
                    <a:pt x="348" y="114"/>
                    <a:pt x="486" y="64"/>
                  </a:cubicBezTo>
                  <a:cubicBezTo>
                    <a:pt x="498" y="64"/>
                    <a:pt x="512" y="39"/>
                    <a:pt x="498" y="26"/>
                  </a:cubicBezTo>
                  <a:cubicBezTo>
                    <a:pt x="498" y="14"/>
                    <a:pt x="486" y="1"/>
                    <a:pt x="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3"/>
            <p:cNvSpPr/>
            <p:nvPr/>
          </p:nvSpPr>
          <p:spPr>
            <a:xfrm>
              <a:off x="6554275" y="4022325"/>
              <a:ext cx="9775" cy="3150"/>
            </a:xfrm>
            <a:custGeom>
              <a:avLst/>
              <a:gdLst/>
              <a:ahLst/>
              <a:cxnLst/>
              <a:rect l="l" t="t" r="r" b="b"/>
              <a:pathLst>
                <a:path w="391" h="126" extrusionOk="0">
                  <a:moveTo>
                    <a:pt x="340" y="0"/>
                  </a:moveTo>
                  <a:cubicBezTo>
                    <a:pt x="252" y="37"/>
                    <a:pt x="139" y="62"/>
                    <a:pt x="39" y="62"/>
                  </a:cubicBezTo>
                  <a:cubicBezTo>
                    <a:pt x="0" y="62"/>
                    <a:pt x="0" y="126"/>
                    <a:pt x="39" y="126"/>
                  </a:cubicBezTo>
                  <a:cubicBezTo>
                    <a:pt x="151" y="126"/>
                    <a:pt x="252" y="101"/>
                    <a:pt x="366" y="62"/>
                  </a:cubicBezTo>
                  <a:cubicBezTo>
                    <a:pt x="378" y="62"/>
                    <a:pt x="391" y="50"/>
                    <a:pt x="391" y="25"/>
                  </a:cubicBezTo>
                  <a:cubicBezTo>
                    <a:pt x="378" y="12"/>
                    <a:pt x="366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3"/>
            <p:cNvSpPr/>
            <p:nvPr/>
          </p:nvSpPr>
          <p:spPr>
            <a:xfrm>
              <a:off x="6552375" y="4017225"/>
              <a:ext cx="11250" cy="4475"/>
            </a:xfrm>
            <a:custGeom>
              <a:avLst/>
              <a:gdLst/>
              <a:ahLst/>
              <a:cxnLst/>
              <a:rect l="l" t="t" r="r" b="b"/>
              <a:pathLst>
                <a:path w="450" h="179" extrusionOk="0">
                  <a:moveTo>
                    <a:pt x="403" y="1"/>
                  </a:moveTo>
                  <a:cubicBezTo>
                    <a:pt x="399" y="1"/>
                    <a:pt x="395" y="1"/>
                    <a:pt x="391" y="3"/>
                  </a:cubicBezTo>
                  <a:cubicBezTo>
                    <a:pt x="278" y="65"/>
                    <a:pt x="152" y="104"/>
                    <a:pt x="26" y="116"/>
                  </a:cubicBezTo>
                  <a:cubicBezTo>
                    <a:pt x="14" y="116"/>
                    <a:pt x="1" y="141"/>
                    <a:pt x="1" y="154"/>
                  </a:cubicBezTo>
                  <a:cubicBezTo>
                    <a:pt x="14" y="179"/>
                    <a:pt x="26" y="179"/>
                    <a:pt x="39" y="179"/>
                  </a:cubicBezTo>
                  <a:cubicBezTo>
                    <a:pt x="177" y="166"/>
                    <a:pt x="303" y="116"/>
                    <a:pt x="416" y="65"/>
                  </a:cubicBezTo>
                  <a:cubicBezTo>
                    <a:pt x="449" y="43"/>
                    <a:pt x="433" y="1"/>
                    <a:pt x="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3"/>
            <p:cNvSpPr/>
            <p:nvPr/>
          </p:nvSpPr>
          <p:spPr>
            <a:xfrm>
              <a:off x="6554275" y="4018850"/>
              <a:ext cx="8825" cy="6000"/>
            </a:xfrm>
            <a:custGeom>
              <a:avLst/>
              <a:gdLst/>
              <a:ahLst/>
              <a:cxnLst/>
              <a:rect l="l" t="t" r="r" b="b"/>
              <a:pathLst>
                <a:path w="353" h="240" extrusionOk="0">
                  <a:moveTo>
                    <a:pt x="340" y="0"/>
                  </a:moveTo>
                  <a:cubicBezTo>
                    <a:pt x="315" y="0"/>
                    <a:pt x="302" y="0"/>
                    <a:pt x="290" y="13"/>
                  </a:cubicBezTo>
                  <a:cubicBezTo>
                    <a:pt x="227" y="101"/>
                    <a:pt x="126" y="164"/>
                    <a:pt x="25" y="176"/>
                  </a:cubicBezTo>
                  <a:cubicBezTo>
                    <a:pt x="13" y="176"/>
                    <a:pt x="0" y="201"/>
                    <a:pt x="0" y="215"/>
                  </a:cubicBezTo>
                  <a:cubicBezTo>
                    <a:pt x="13" y="240"/>
                    <a:pt x="25" y="240"/>
                    <a:pt x="51" y="240"/>
                  </a:cubicBezTo>
                  <a:cubicBezTo>
                    <a:pt x="164" y="215"/>
                    <a:pt x="277" y="151"/>
                    <a:pt x="352" y="51"/>
                  </a:cubicBezTo>
                  <a:cubicBezTo>
                    <a:pt x="352" y="39"/>
                    <a:pt x="352" y="13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3"/>
            <p:cNvSpPr/>
            <p:nvPr/>
          </p:nvSpPr>
          <p:spPr>
            <a:xfrm>
              <a:off x="6555525" y="4015475"/>
              <a:ext cx="7275" cy="4475"/>
            </a:xfrm>
            <a:custGeom>
              <a:avLst/>
              <a:gdLst/>
              <a:ahLst/>
              <a:cxnLst/>
              <a:rect l="l" t="t" r="r" b="b"/>
              <a:pathLst>
                <a:path w="291" h="179" extrusionOk="0">
                  <a:moveTo>
                    <a:pt x="248" y="0"/>
                  </a:moveTo>
                  <a:cubicBezTo>
                    <a:pt x="240" y="0"/>
                    <a:pt x="234" y="3"/>
                    <a:pt x="227" y="10"/>
                  </a:cubicBezTo>
                  <a:cubicBezTo>
                    <a:pt x="165" y="60"/>
                    <a:pt x="101" y="98"/>
                    <a:pt x="26" y="110"/>
                  </a:cubicBezTo>
                  <a:cubicBezTo>
                    <a:pt x="1" y="123"/>
                    <a:pt x="1" y="135"/>
                    <a:pt x="1" y="160"/>
                  </a:cubicBezTo>
                  <a:cubicBezTo>
                    <a:pt x="1" y="170"/>
                    <a:pt x="13" y="178"/>
                    <a:pt x="25" y="178"/>
                  </a:cubicBezTo>
                  <a:cubicBezTo>
                    <a:pt x="30" y="178"/>
                    <a:pt x="35" y="177"/>
                    <a:pt x="39" y="174"/>
                  </a:cubicBezTo>
                  <a:cubicBezTo>
                    <a:pt x="126" y="160"/>
                    <a:pt x="202" y="110"/>
                    <a:pt x="277" y="60"/>
                  </a:cubicBezTo>
                  <a:cubicBezTo>
                    <a:pt x="290" y="48"/>
                    <a:pt x="277" y="23"/>
                    <a:pt x="277" y="10"/>
                  </a:cubicBezTo>
                  <a:cubicBezTo>
                    <a:pt x="265" y="3"/>
                    <a:pt x="255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3"/>
            <p:cNvSpPr/>
            <p:nvPr/>
          </p:nvSpPr>
          <p:spPr>
            <a:xfrm>
              <a:off x="6559625" y="4014450"/>
              <a:ext cx="2850" cy="2150"/>
            </a:xfrm>
            <a:custGeom>
              <a:avLst/>
              <a:gdLst/>
              <a:ahLst/>
              <a:cxnLst/>
              <a:rect l="l" t="t" r="r" b="b"/>
              <a:pathLst>
                <a:path w="114" h="86" extrusionOk="0">
                  <a:moveTo>
                    <a:pt x="26" y="0"/>
                  </a:moveTo>
                  <a:cubicBezTo>
                    <a:pt x="13" y="0"/>
                    <a:pt x="13" y="13"/>
                    <a:pt x="13" y="13"/>
                  </a:cubicBezTo>
                  <a:lnTo>
                    <a:pt x="13" y="25"/>
                  </a:lnTo>
                  <a:cubicBezTo>
                    <a:pt x="1" y="25"/>
                    <a:pt x="1" y="38"/>
                    <a:pt x="13" y="51"/>
                  </a:cubicBezTo>
                  <a:lnTo>
                    <a:pt x="26" y="64"/>
                  </a:lnTo>
                  <a:cubicBezTo>
                    <a:pt x="51" y="64"/>
                    <a:pt x="63" y="76"/>
                    <a:pt x="76" y="76"/>
                  </a:cubicBezTo>
                  <a:cubicBezTo>
                    <a:pt x="76" y="82"/>
                    <a:pt x="79" y="85"/>
                    <a:pt x="82" y="85"/>
                  </a:cubicBezTo>
                  <a:cubicBezTo>
                    <a:pt x="85" y="85"/>
                    <a:pt x="88" y="82"/>
                    <a:pt x="88" y="76"/>
                  </a:cubicBezTo>
                  <a:lnTo>
                    <a:pt x="101" y="76"/>
                  </a:lnTo>
                  <a:lnTo>
                    <a:pt x="113" y="64"/>
                  </a:lnTo>
                  <a:lnTo>
                    <a:pt x="113" y="38"/>
                  </a:lnTo>
                  <a:cubicBezTo>
                    <a:pt x="113" y="25"/>
                    <a:pt x="113" y="25"/>
                    <a:pt x="101" y="25"/>
                  </a:cubicBezTo>
                  <a:lnTo>
                    <a:pt x="88" y="13"/>
                  </a:lnTo>
                  <a:cubicBezTo>
                    <a:pt x="76" y="13"/>
                    <a:pt x="63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3"/>
            <p:cNvSpPr/>
            <p:nvPr/>
          </p:nvSpPr>
          <p:spPr>
            <a:xfrm>
              <a:off x="6554275" y="4008225"/>
              <a:ext cx="8825" cy="4800"/>
            </a:xfrm>
            <a:custGeom>
              <a:avLst/>
              <a:gdLst/>
              <a:ahLst/>
              <a:cxnLst/>
              <a:rect l="l" t="t" r="r" b="b"/>
              <a:pathLst>
                <a:path w="353" h="192" extrusionOk="0">
                  <a:moveTo>
                    <a:pt x="321" y="1"/>
                  </a:moveTo>
                  <a:cubicBezTo>
                    <a:pt x="315" y="1"/>
                    <a:pt x="309" y="4"/>
                    <a:pt x="302" y="11"/>
                  </a:cubicBezTo>
                  <a:cubicBezTo>
                    <a:pt x="215" y="73"/>
                    <a:pt x="126" y="111"/>
                    <a:pt x="25" y="123"/>
                  </a:cubicBezTo>
                  <a:cubicBezTo>
                    <a:pt x="13" y="137"/>
                    <a:pt x="0" y="149"/>
                    <a:pt x="0" y="174"/>
                  </a:cubicBezTo>
                  <a:cubicBezTo>
                    <a:pt x="10" y="183"/>
                    <a:pt x="18" y="192"/>
                    <a:pt x="32" y="192"/>
                  </a:cubicBezTo>
                  <a:cubicBezTo>
                    <a:pt x="37" y="192"/>
                    <a:pt x="43" y="190"/>
                    <a:pt x="51" y="187"/>
                  </a:cubicBezTo>
                  <a:cubicBezTo>
                    <a:pt x="151" y="174"/>
                    <a:pt x="252" y="123"/>
                    <a:pt x="340" y="61"/>
                  </a:cubicBezTo>
                  <a:cubicBezTo>
                    <a:pt x="352" y="48"/>
                    <a:pt x="352" y="23"/>
                    <a:pt x="340" y="11"/>
                  </a:cubicBezTo>
                  <a:cubicBezTo>
                    <a:pt x="334" y="4"/>
                    <a:pt x="328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3"/>
            <p:cNvSpPr/>
            <p:nvPr/>
          </p:nvSpPr>
          <p:spPr>
            <a:xfrm>
              <a:off x="6555850" y="4006050"/>
              <a:ext cx="6625" cy="3725"/>
            </a:xfrm>
            <a:custGeom>
              <a:avLst/>
              <a:gdLst/>
              <a:ahLst/>
              <a:cxnLst/>
              <a:rect l="l" t="t" r="r" b="b"/>
              <a:pathLst>
                <a:path w="265" h="149" extrusionOk="0">
                  <a:moveTo>
                    <a:pt x="227" y="0"/>
                  </a:moveTo>
                  <a:cubicBezTo>
                    <a:pt x="217" y="0"/>
                    <a:pt x="208" y="3"/>
                    <a:pt x="202" y="9"/>
                  </a:cubicBezTo>
                  <a:lnTo>
                    <a:pt x="164" y="48"/>
                  </a:lnTo>
                  <a:cubicBezTo>
                    <a:pt x="164" y="60"/>
                    <a:pt x="164" y="60"/>
                    <a:pt x="152" y="60"/>
                  </a:cubicBezTo>
                  <a:lnTo>
                    <a:pt x="152" y="73"/>
                  </a:lnTo>
                  <a:lnTo>
                    <a:pt x="126" y="73"/>
                  </a:lnTo>
                  <a:lnTo>
                    <a:pt x="113" y="85"/>
                  </a:lnTo>
                  <a:lnTo>
                    <a:pt x="101" y="85"/>
                  </a:lnTo>
                  <a:cubicBezTo>
                    <a:pt x="88" y="85"/>
                    <a:pt x="88" y="73"/>
                    <a:pt x="88" y="73"/>
                  </a:cubicBezTo>
                  <a:lnTo>
                    <a:pt x="76" y="73"/>
                  </a:lnTo>
                  <a:cubicBezTo>
                    <a:pt x="67" y="63"/>
                    <a:pt x="52" y="55"/>
                    <a:pt x="39" y="55"/>
                  </a:cubicBezTo>
                  <a:cubicBezTo>
                    <a:pt x="34" y="55"/>
                    <a:pt x="29" y="56"/>
                    <a:pt x="26" y="60"/>
                  </a:cubicBezTo>
                  <a:cubicBezTo>
                    <a:pt x="13" y="60"/>
                    <a:pt x="1" y="85"/>
                    <a:pt x="13" y="98"/>
                  </a:cubicBezTo>
                  <a:cubicBezTo>
                    <a:pt x="38" y="135"/>
                    <a:pt x="88" y="148"/>
                    <a:pt x="139" y="148"/>
                  </a:cubicBezTo>
                  <a:cubicBezTo>
                    <a:pt x="189" y="135"/>
                    <a:pt x="227" y="98"/>
                    <a:pt x="252" y="60"/>
                  </a:cubicBezTo>
                  <a:cubicBezTo>
                    <a:pt x="264" y="48"/>
                    <a:pt x="264" y="22"/>
                    <a:pt x="252" y="9"/>
                  </a:cubicBezTo>
                  <a:cubicBezTo>
                    <a:pt x="246" y="3"/>
                    <a:pt x="23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3"/>
            <p:cNvSpPr/>
            <p:nvPr/>
          </p:nvSpPr>
          <p:spPr>
            <a:xfrm>
              <a:off x="6554275" y="4000800"/>
              <a:ext cx="8675" cy="4575"/>
            </a:xfrm>
            <a:custGeom>
              <a:avLst/>
              <a:gdLst/>
              <a:ahLst/>
              <a:cxnLst/>
              <a:rect l="l" t="t" r="r" b="b"/>
              <a:pathLst>
                <a:path w="347" h="183" extrusionOk="0">
                  <a:moveTo>
                    <a:pt x="307" y="0"/>
                  </a:moveTo>
                  <a:cubicBezTo>
                    <a:pt x="302" y="0"/>
                    <a:pt x="296" y="2"/>
                    <a:pt x="290" y="6"/>
                  </a:cubicBezTo>
                  <a:cubicBezTo>
                    <a:pt x="215" y="56"/>
                    <a:pt x="126" y="94"/>
                    <a:pt x="39" y="119"/>
                  </a:cubicBezTo>
                  <a:cubicBezTo>
                    <a:pt x="13" y="119"/>
                    <a:pt x="0" y="132"/>
                    <a:pt x="13" y="157"/>
                  </a:cubicBezTo>
                  <a:cubicBezTo>
                    <a:pt x="13" y="169"/>
                    <a:pt x="25" y="182"/>
                    <a:pt x="51" y="182"/>
                  </a:cubicBezTo>
                  <a:cubicBezTo>
                    <a:pt x="151" y="157"/>
                    <a:pt x="240" y="119"/>
                    <a:pt x="315" y="68"/>
                  </a:cubicBezTo>
                  <a:cubicBezTo>
                    <a:pt x="346" y="47"/>
                    <a:pt x="334" y="0"/>
                    <a:pt x="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3"/>
            <p:cNvSpPr/>
            <p:nvPr/>
          </p:nvSpPr>
          <p:spPr>
            <a:xfrm>
              <a:off x="6555225" y="3997650"/>
              <a:ext cx="6950" cy="4675"/>
            </a:xfrm>
            <a:custGeom>
              <a:avLst/>
              <a:gdLst/>
              <a:ahLst/>
              <a:cxnLst/>
              <a:rect l="l" t="t" r="r" b="b"/>
              <a:pathLst>
                <a:path w="278" h="187" extrusionOk="0">
                  <a:moveTo>
                    <a:pt x="240" y="1"/>
                  </a:moveTo>
                  <a:cubicBezTo>
                    <a:pt x="235" y="1"/>
                    <a:pt x="230" y="2"/>
                    <a:pt x="227" y="6"/>
                  </a:cubicBezTo>
                  <a:cubicBezTo>
                    <a:pt x="164" y="57"/>
                    <a:pt x="101" y="94"/>
                    <a:pt x="26" y="119"/>
                  </a:cubicBezTo>
                  <a:cubicBezTo>
                    <a:pt x="13" y="132"/>
                    <a:pt x="1" y="144"/>
                    <a:pt x="1" y="157"/>
                  </a:cubicBezTo>
                  <a:cubicBezTo>
                    <a:pt x="9" y="176"/>
                    <a:pt x="19" y="187"/>
                    <a:pt x="28" y="187"/>
                  </a:cubicBezTo>
                  <a:cubicBezTo>
                    <a:pt x="31" y="187"/>
                    <a:pt x="35" y="186"/>
                    <a:pt x="38" y="182"/>
                  </a:cubicBezTo>
                  <a:cubicBezTo>
                    <a:pt x="126" y="157"/>
                    <a:pt x="189" y="119"/>
                    <a:pt x="252" y="69"/>
                  </a:cubicBezTo>
                  <a:cubicBezTo>
                    <a:pt x="277" y="57"/>
                    <a:pt x="277" y="43"/>
                    <a:pt x="264" y="18"/>
                  </a:cubicBezTo>
                  <a:cubicBezTo>
                    <a:pt x="264" y="10"/>
                    <a:pt x="252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3"/>
            <p:cNvSpPr/>
            <p:nvPr/>
          </p:nvSpPr>
          <p:spPr>
            <a:xfrm>
              <a:off x="6553650" y="3997025"/>
              <a:ext cx="8200" cy="7700"/>
            </a:xfrm>
            <a:custGeom>
              <a:avLst/>
              <a:gdLst/>
              <a:ahLst/>
              <a:cxnLst/>
              <a:rect l="l" t="t" r="r" b="b"/>
              <a:pathLst>
                <a:path w="328" h="308" extrusionOk="0">
                  <a:moveTo>
                    <a:pt x="283" y="1"/>
                  </a:moveTo>
                  <a:cubicBezTo>
                    <a:pt x="270" y="1"/>
                    <a:pt x="261" y="10"/>
                    <a:pt x="252" y="18"/>
                  </a:cubicBezTo>
                  <a:cubicBezTo>
                    <a:pt x="189" y="107"/>
                    <a:pt x="114" y="182"/>
                    <a:pt x="25" y="245"/>
                  </a:cubicBezTo>
                  <a:cubicBezTo>
                    <a:pt x="13" y="258"/>
                    <a:pt x="0" y="283"/>
                    <a:pt x="13" y="295"/>
                  </a:cubicBezTo>
                  <a:cubicBezTo>
                    <a:pt x="25" y="308"/>
                    <a:pt x="38" y="308"/>
                    <a:pt x="50" y="308"/>
                  </a:cubicBezTo>
                  <a:cubicBezTo>
                    <a:pt x="151" y="232"/>
                    <a:pt x="240" y="157"/>
                    <a:pt x="315" y="56"/>
                  </a:cubicBezTo>
                  <a:cubicBezTo>
                    <a:pt x="327" y="43"/>
                    <a:pt x="315" y="18"/>
                    <a:pt x="302" y="6"/>
                  </a:cubicBezTo>
                  <a:cubicBezTo>
                    <a:pt x="295" y="2"/>
                    <a:pt x="288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3"/>
            <p:cNvSpPr/>
            <p:nvPr/>
          </p:nvSpPr>
          <p:spPr>
            <a:xfrm>
              <a:off x="6550350" y="4002575"/>
              <a:ext cx="10850" cy="7000"/>
            </a:xfrm>
            <a:custGeom>
              <a:avLst/>
              <a:gdLst/>
              <a:ahLst/>
              <a:cxnLst/>
              <a:rect l="l" t="t" r="r" b="b"/>
              <a:pathLst>
                <a:path w="434" h="280" extrusionOk="0">
                  <a:moveTo>
                    <a:pt x="396" y="1"/>
                  </a:moveTo>
                  <a:cubicBezTo>
                    <a:pt x="387" y="1"/>
                    <a:pt x="378" y="4"/>
                    <a:pt x="372" y="10"/>
                  </a:cubicBezTo>
                  <a:cubicBezTo>
                    <a:pt x="271" y="98"/>
                    <a:pt x="157" y="161"/>
                    <a:pt x="32" y="224"/>
                  </a:cubicBezTo>
                  <a:cubicBezTo>
                    <a:pt x="0" y="235"/>
                    <a:pt x="21" y="280"/>
                    <a:pt x="51" y="280"/>
                  </a:cubicBezTo>
                  <a:cubicBezTo>
                    <a:pt x="57" y="280"/>
                    <a:pt x="63" y="278"/>
                    <a:pt x="70" y="274"/>
                  </a:cubicBezTo>
                  <a:cubicBezTo>
                    <a:pt x="196" y="224"/>
                    <a:pt x="308" y="148"/>
                    <a:pt x="422" y="48"/>
                  </a:cubicBezTo>
                  <a:cubicBezTo>
                    <a:pt x="434" y="48"/>
                    <a:pt x="434" y="23"/>
                    <a:pt x="422" y="10"/>
                  </a:cubicBezTo>
                  <a:cubicBezTo>
                    <a:pt x="415" y="4"/>
                    <a:pt x="406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3"/>
            <p:cNvSpPr/>
            <p:nvPr/>
          </p:nvSpPr>
          <p:spPr>
            <a:xfrm>
              <a:off x="6555850" y="4005525"/>
              <a:ext cx="4100" cy="2800"/>
            </a:xfrm>
            <a:custGeom>
              <a:avLst/>
              <a:gdLst/>
              <a:ahLst/>
              <a:cxnLst/>
              <a:rect l="l" t="t" r="r" b="b"/>
              <a:pathLst>
                <a:path w="164" h="112" extrusionOk="0">
                  <a:moveTo>
                    <a:pt x="127" y="0"/>
                  </a:moveTo>
                  <a:cubicBezTo>
                    <a:pt x="122" y="0"/>
                    <a:pt x="117" y="2"/>
                    <a:pt x="113" y="5"/>
                  </a:cubicBezTo>
                  <a:cubicBezTo>
                    <a:pt x="88" y="18"/>
                    <a:pt x="51" y="30"/>
                    <a:pt x="26" y="55"/>
                  </a:cubicBezTo>
                  <a:cubicBezTo>
                    <a:pt x="13" y="55"/>
                    <a:pt x="1" y="81"/>
                    <a:pt x="13" y="94"/>
                  </a:cubicBezTo>
                  <a:cubicBezTo>
                    <a:pt x="22" y="102"/>
                    <a:pt x="31" y="111"/>
                    <a:pt x="40" y="111"/>
                  </a:cubicBezTo>
                  <a:cubicBezTo>
                    <a:pt x="43" y="111"/>
                    <a:pt x="47" y="110"/>
                    <a:pt x="51" y="106"/>
                  </a:cubicBezTo>
                  <a:cubicBezTo>
                    <a:pt x="88" y="94"/>
                    <a:pt x="113" y="81"/>
                    <a:pt x="152" y="55"/>
                  </a:cubicBezTo>
                  <a:cubicBezTo>
                    <a:pt x="164" y="55"/>
                    <a:pt x="164" y="30"/>
                    <a:pt x="152" y="18"/>
                  </a:cubicBezTo>
                  <a:cubicBezTo>
                    <a:pt x="152" y="9"/>
                    <a:pt x="13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3"/>
            <p:cNvSpPr/>
            <p:nvPr/>
          </p:nvSpPr>
          <p:spPr>
            <a:xfrm>
              <a:off x="6552550" y="4002075"/>
              <a:ext cx="10250" cy="7825"/>
            </a:xfrm>
            <a:custGeom>
              <a:avLst/>
              <a:gdLst/>
              <a:ahLst/>
              <a:cxnLst/>
              <a:rect l="l" t="t" r="r" b="b"/>
              <a:pathLst>
                <a:path w="410" h="313" extrusionOk="0">
                  <a:moveTo>
                    <a:pt x="372" y="0"/>
                  </a:moveTo>
                  <a:cubicBezTo>
                    <a:pt x="359" y="0"/>
                    <a:pt x="346" y="12"/>
                    <a:pt x="346" y="30"/>
                  </a:cubicBezTo>
                  <a:cubicBezTo>
                    <a:pt x="334" y="81"/>
                    <a:pt x="271" y="106"/>
                    <a:pt x="220" y="131"/>
                  </a:cubicBezTo>
                  <a:cubicBezTo>
                    <a:pt x="158" y="168"/>
                    <a:pt x="94" y="207"/>
                    <a:pt x="32" y="257"/>
                  </a:cubicBezTo>
                  <a:cubicBezTo>
                    <a:pt x="0" y="267"/>
                    <a:pt x="13" y="313"/>
                    <a:pt x="40" y="313"/>
                  </a:cubicBezTo>
                  <a:cubicBezTo>
                    <a:pt x="45" y="313"/>
                    <a:pt x="51" y="311"/>
                    <a:pt x="57" y="307"/>
                  </a:cubicBezTo>
                  <a:cubicBezTo>
                    <a:pt x="133" y="269"/>
                    <a:pt x="208" y="219"/>
                    <a:pt x="271" y="181"/>
                  </a:cubicBezTo>
                  <a:cubicBezTo>
                    <a:pt x="334" y="143"/>
                    <a:pt x="396" y="106"/>
                    <a:pt x="409" y="43"/>
                  </a:cubicBezTo>
                  <a:cubicBezTo>
                    <a:pt x="409" y="17"/>
                    <a:pt x="396" y="5"/>
                    <a:pt x="384" y="5"/>
                  </a:cubicBezTo>
                  <a:cubicBezTo>
                    <a:pt x="381" y="2"/>
                    <a:pt x="376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3"/>
            <p:cNvSpPr/>
            <p:nvPr/>
          </p:nvSpPr>
          <p:spPr>
            <a:xfrm>
              <a:off x="6558050" y="4001875"/>
              <a:ext cx="4750" cy="2675"/>
            </a:xfrm>
            <a:custGeom>
              <a:avLst/>
              <a:gdLst/>
              <a:ahLst/>
              <a:cxnLst/>
              <a:rect l="l" t="t" r="r" b="b"/>
              <a:pathLst>
                <a:path w="190" h="107" extrusionOk="0">
                  <a:moveTo>
                    <a:pt x="38" y="0"/>
                  </a:moveTo>
                  <a:cubicBezTo>
                    <a:pt x="25" y="0"/>
                    <a:pt x="13" y="13"/>
                    <a:pt x="13" y="13"/>
                  </a:cubicBezTo>
                  <a:cubicBezTo>
                    <a:pt x="0" y="25"/>
                    <a:pt x="0" y="25"/>
                    <a:pt x="0" y="38"/>
                  </a:cubicBezTo>
                  <a:cubicBezTo>
                    <a:pt x="0" y="38"/>
                    <a:pt x="0" y="51"/>
                    <a:pt x="13" y="64"/>
                  </a:cubicBezTo>
                  <a:lnTo>
                    <a:pt x="89" y="101"/>
                  </a:lnTo>
                  <a:cubicBezTo>
                    <a:pt x="106" y="101"/>
                    <a:pt x="122" y="107"/>
                    <a:pt x="139" y="107"/>
                  </a:cubicBezTo>
                  <a:cubicBezTo>
                    <a:pt x="147" y="107"/>
                    <a:pt x="156" y="105"/>
                    <a:pt x="164" y="101"/>
                  </a:cubicBezTo>
                  <a:cubicBezTo>
                    <a:pt x="176" y="101"/>
                    <a:pt x="189" y="89"/>
                    <a:pt x="189" y="76"/>
                  </a:cubicBezTo>
                  <a:cubicBezTo>
                    <a:pt x="189" y="64"/>
                    <a:pt x="176" y="38"/>
                    <a:pt x="164" y="38"/>
                  </a:cubicBezTo>
                  <a:lnTo>
                    <a:pt x="101" y="38"/>
                  </a:lnTo>
                  <a:lnTo>
                    <a:pt x="89" y="25"/>
                  </a:lnTo>
                  <a:lnTo>
                    <a:pt x="76" y="25"/>
                  </a:lnTo>
                  <a:lnTo>
                    <a:pt x="64" y="13"/>
                  </a:lnTo>
                  <a:cubicBezTo>
                    <a:pt x="51" y="13"/>
                    <a:pt x="3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3"/>
            <p:cNvSpPr/>
            <p:nvPr/>
          </p:nvSpPr>
          <p:spPr>
            <a:xfrm>
              <a:off x="6554600" y="3996200"/>
              <a:ext cx="8675" cy="6025"/>
            </a:xfrm>
            <a:custGeom>
              <a:avLst/>
              <a:gdLst/>
              <a:ahLst/>
              <a:cxnLst/>
              <a:rect l="l" t="t" r="r" b="b"/>
              <a:pathLst>
                <a:path w="347" h="241" extrusionOk="0">
                  <a:moveTo>
                    <a:pt x="304" y="0"/>
                  </a:moveTo>
                  <a:cubicBezTo>
                    <a:pt x="296" y="0"/>
                    <a:pt x="286" y="4"/>
                    <a:pt x="277" y="14"/>
                  </a:cubicBezTo>
                  <a:cubicBezTo>
                    <a:pt x="214" y="89"/>
                    <a:pt x="126" y="140"/>
                    <a:pt x="38" y="177"/>
                  </a:cubicBezTo>
                  <a:cubicBezTo>
                    <a:pt x="12" y="177"/>
                    <a:pt x="0" y="202"/>
                    <a:pt x="12" y="215"/>
                  </a:cubicBezTo>
                  <a:cubicBezTo>
                    <a:pt x="12" y="227"/>
                    <a:pt x="38" y="240"/>
                    <a:pt x="51" y="240"/>
                  </a:cubicBezTo>
                  <a:cubicBezTo>
                    <a:pt x="151" y="202"/>
                    <a:pt x="252" y="140"/>
                    <a:pt x="327" y="64"/>
                  </a:cubicBezTo>
                  <a:cubicBezTo>
                    <a:pt x="346" y="36"/>
                    <a:pt x="33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3"/>
            <p:cNvSpPr/>
            <p:nvPr/>
          </p:nvSpPr>
          <p:spPr>
            <a:xfrm>
              <a:off x="6553350" y="3993825"/>
              <a:ext cx="9525" cy="6000"/>
            </a:xfrm>
            <a:custGeom>
              <a:avLst/>
              <a:gdLst/>
              <a:ahLst/>
              <a:cxnLst/>
              <a:rect l="l" t="t" r="r" b="b"/>
              <a:pathLst>
                <a:path w="381" h="240" extrusionOk="0">
                  <a:moveTo>
                    <a:pt x="328" y="0"/>
                  </a:moveTo>
                  <a:cubicBezTo>
                    <a:pt x="319" y="0"/>
                    <a:pt x="310" y="3"/>
                    <a:pt x="302" y="8"/>
                  </a:cubicBezTo>
                  <a:cubicBezTo>
                    <a:pt x="226" y="84"/>
                    <a:pt x="138" y="134"/>
                    <a:pt x="25" y="171"/>
                  </a:cubicBezTo>
                  <a:cubicBezTo>
                    <a:pt x="12" y="184"/>
                    <a:pt x="0" y="196"/>
                    <a:pt x="12" y="210"/>
                  </a:cubicBezTo>
                  <a:cubicBezTo>
                    <a:pt x="12" y="228"/>
                    <a:pt x="26" y="239"/>
                    <a:pt x="38" y="239"/>
                  </a:cubicBezTo>
                  <a:cubicBezTo>
                    <a:pt x="43" y="239"/>
                    <a:pt x="47" y="238"/>
                    <a:pt x="50" y="235"/>
                  </a:cubicBezTo>
                  <a:cubicBezTo>
                    <a:pt x="163" y="196"/>
                    <a:pt x="264" y="134"/>
                    <a:pt x="352" y="59"/>
                  </a:cubicBezTo>
                  <a:cubicBezTo>
                    <a:pt x="381" y="29"/>
                    <a:pt x="357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3"/>
            <p:cNvSpPr/>
            <p:nvPr/>
          </p:nvSpPr>
          <p:spPr>
            <a:xfrm>
              <a:off x="6555225" y="3991675"/>
              <a:ext cx="6950" cy="3300"/>
            </a:xfrm>
            <a:custGeom>
              <a:avLst/>
              <a:gdLst/>
              <a:ahLst/>
              <a:cxnLst/>
              <a:rect l="l" t="t" r="r" b="b"/>
              <a:pathLst>
                <a:path w="278" h="132" extrusionOk="0">
                  <a:moveTo>
                    <a:pt x="240" y="1"/>
                  </a:moveTo>
                  <a:cubicBezTo>
                    <a:pt x="235" y="1"/>
                    <a:pt x="230" y="2"/>
                    <a:pt x="227" y="6"/>
                  </a:cubicBezTo>
                  <a:cubicBezTo>
                    <a:pt x="177" y="44"/>
                    <a:pt x="101" y="69"/>
                    <a:pt x="38" y="69"/>
                  </a:cubicBezTo>
                  <a:cubicBezTo>
                    <a:pt x="26" y="69"/>
                    <a:pt x="1" y="81"/>
                    <a:pt x="1" y="106"/>
                  </a:cubicBezTo>
                  <a:cubicBezTo>
                    <a:pt x="1" y="119"/>
                    <a:pt x="26" y="132"/>
                    <a:pt x="38" y="132"/>
                  </a:cubicBezTo>
                  <a:cubicBezTo>
                    <a:pt x="113" y="132"/>
                    <a:pt x="202" y="106"/>
                    <a:pt x="264" y="56"/>
                  </a:cubicBezTo>
                  <a:cubicBezTo>
                    <a:pt x="277" y="44"/>
                    <a:pt x="277" y="31"/>
                    <a:pt x="277" y="19"/>
                  </a:cubicBezTo>
                  <a:cubicBezTo>
                    <a:pt x="268" y="10"/>
                    <a:pt x="253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3"/>
            <p:cNvSpPr/>
            <p:nvPr/>
          </p:nvSpPr>
          <p:spPr>
            <a:xfrm>
              <a:off x="6553350" y="3988125"/>
              <a:ext cx="8500" cy="5300"/>
            </a:xfrm>
            <a:custGeom>
              <a:avLst/>
              <a:gdLst/>
              <a:ahLst/>
              <a:cxnLst/>
              <a:rect l="l" t="t" r="r" b="b"/>
              <a:pathLst>
                <a:path w="340" h="212" extrusionOk="0">
                  <a:moveTo>
                    <a:pt x="313" y="0"/>
                  </a:moveTo>
                  <a:cubicBezTo>
                    <a:pt x="305" y="0"/>
                    <a:pt x="295" y="3"/>
                    <a:pt x="289" y="10"/>
                  </a:cubicBezTo>
                  <a:cubicBezTo>
                    <a:pt x="213" y="60"/>
                    <a:pt x="126" y="111"/>
                    <a:pt x="25" y="148"/>
                  </a:cubicBezTo>
                  <a:cubicBezTo>
                    <a:pt x="12" y="148"/>
                    <a:pt x="0" y="161"/>
                    <a:pt x="12" y="186"/>
                  </a:cubicBezTo>
                  <a:cubicBezTo>
                    <a:pt x="12" y="198"/>
                    <a:pt x="25" y="211"/>
                    <a:pt x="50" y="211"/>
                  </a:cubicBezTo>
                  <a:cubicBezTo>
                    <a:pt x="138" y="173"/>
                    <a:pt x="239" y="123"/>
                    <a:pt x="327" y="60"/>
                  </a:cubicBezTo>
                  <a:cubicBezTo>
                    <a:pt x="339" y="47"/>
                    <a:pt x="339" y="35"/>
                    <a:pt x="327" y="10"/>
                  </a:cubicBezTo>
                  <a:cubicBezTo>
                    <a:pt x="327" y="3"/>
                    <a:pt x="321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3"/>
            <p:cNvSpPr/>
            <p:nvPr/>
          </p:nvSpPr>
          <p:spPr>
            <a:xfrm>
              <a:off x="6552700" y="3986350"/>
              <a:ext cx="8200" cy="5250"/>
            </a:xfrm>
            <a:custGeom>
              <a:avLst/>
              <a:gdLst/>
              <a:ahLst/>
              <a:cxnLst/>
              <a:rect l="l" t="t" r="r" b="b"/>
              <a:pathLst>
                <a:path w="328" h="210" extrusionOk="0">
                  <a:moveTo>
                    <a:pt x="291" y="0"/>
                  </a:moveTo>
                  <a:cubicBezTo>
                    <a:pt x="286" y="0"/>
                    <a:pt x="281" y="2"/>
                    <a:pt x="278" y="6"/>
                  </a:cubicBezTo>
                  <a:cubicBezTo>
                    <a:pt x="202" y="56"/>
                    <a:pt x="114" y="106"/>
                    <a:pt x="26" y="143"/>
                  </a:cubicBezTo>
                  <a:cubicBezTo>
                    <a:pt x="13" y="156"/>
                    <a:pt x="1" y="169"/>
                    <a:pt x="1" y="182"/>
                  </a:cubicBezTo>
                  <a:cubicBezTo>
                    <a:pt x="11" y="191"/>
                    <a:pt x="21" y="210"/>
                    <a:pt x="31" y="210"/>
                  </a:cubicBezTo>
                  <a:cubicBezTo>
                    <a:pt x="34" y="210"/>
                    <a:pt x="36" y="209"/>
                    <a:pt x="38" y="207"/>
                  </a:cubicBezTo>
                  <a:cubicBezTo>
                    <a:pt x="139" y="169"/>
                    <a:pt x="227" y="118"/>
                    <a:pt x="303" y="56"/>
                  </a:cubicBezTo>
                  <a:cubicBezTo>
                    <a:pt x="328" y="43"/>
                    <a:pt x="328" y="31"/>
                    <a:pt x="315" y="18"/>
                  </a:cubicBezTo>
                  <a:cubicBezTo>
                    <a:pt x="315" y="9"/>
                    <a:pt x="302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3"/>
            <p:cNvSpPr/>
            <p:nvPr/>
          </p:nvSpPr>
          <p:spPr>
            <a:xfrm>
              <a:off x="6551850" y="3983725"/>
              <a:ext cx="9050" cy="5625"/>
            </a:xfrm>
            <a:custGeom>
              <a:avLst/>
              <a:gdLst/>
              <a:ahLst/>
              <a:cxnLst/>
              <a:rect l="l" t="t" r="r" b="b"/>
              <a:pathLst>
                <a:path w="362" h="225" extrusionOk="0">
                  <a:moveTo>
                    <a:pt x="318" y="0"/>
                  </a:moveTo>
                  <a:cubicBezTo>
                    <a:pt x="311" y="0"/>
                    <a:pt x="305" y="3"/>
                    <a:pt x="299" y="10"/>
                  </a:cubicBezTo>
                  <a:cubicBezTo>
                    <a:pt x="223" y="85"/>
                    <a:pt x="136" y="136"/>
                    <a:pt x="35" y="161"/>
                  </a:cubicBezTo>
                  <a:cubicBezTo>
                    <a:pt x="0" y="172"/>
                    <a:pt x="18" y="225"/>
                    <a:pt x="50" y="225"/>
                  </a:cubicBezTo>
                  <a:cubicBezTo>
                    <a:pt x="53" y="225"/>
                    <a:pt x="57" y="224"/>
                    <a:pt x="60" y="223"/>
                  </a:cubicBezTo>
                  <a:cubicBezTo>
                    <a:pt x="161" y="186"/>
                    <a:pt x="261" y="136"/>
                    <a:pt x="337" y="60"/>
                  </a:cubicBezTo>
                  <a:cubicBezTo>
                    <a:pt x="362" y="47"/>
                    <a:pt x="349" y="22"/>
                    <a:pt x="337" y="10"/>
                  </a:cubicBezTo>
                  <a:cubicBezTo>
                    <a:pt x="330" y="3"/>
                    <a:pt x="324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3"/>
            <p:cNvSpPr/>
            <p:nvPr/>
          </p:nvSpPr>
          <p:spPr>
            <a:xfrm>
              <a:off x="6553650" y="3979350"/>
              <a:ext cx="6925" cy="4200"/>
            </a:xfrm>
            <a:custGeom>
              <a:avLst/>
              <a:gdLst/>
              <a:ahLst/>
              <a:cxnLst/>
              <a:rect l="l" t="t" r="r" b="b"/>
              <a:pathLst>
                <a:path w="277" h="168" extrusionOk="0">
                  <a:moveTo>
                    <a:pt x="240" y="0"/>
                  </a:moveTo>
                  <a:cubicBezTo>
                    <a:pt x="233" y="0"/>
                    <a:pt x="225" y="3"/>
                    <a:pt x="214" y="9"/>
                  </a:cubicBezTo>
                  <a:cubicBezTo>
                    <a:pt x="151" y="34"/>
                    <a:pt x="76" y="71"/>
                    <a:pt x="13" y="109"/>
                  </a:cubicBezTo>
                  <a:cubicBezTo>
                    <a:pt x="0" y="109"/>
                    <a:pt x="0" y="135"/>
                    <a:pt x="0" y="147"/>
                  </a:cubicBezTo>
                  <a:cubicBezTo>
                    <a:pt x="8" y="162"/>
                    <a:pt x="20" y="168"/>
                    <a:pt x="31" y="168"/>
                  </a:cubicBezTo>
                  <a:cubicBezTo>
                    <a:pt x="38" y="168"/>
                    <a:pt x="46" y="165"/>
                    <a:pt x="50" y="160"/>
                  </a:cubicBezTo>
                  <a:cubicBezTo>
                    <a:pt x="114" y="122"/>
                    <a:pt x="176" y="96"/>
                    <a:pt x="252" y="59"/>
                  </a:cubicBezTo>
                  <a:cubicBezTo>
                    <a:pt x="265" y="59"/>
                    <a:pt x="277" y="34"/>
                    <a:pt x="265" y="21"/>
                  </a:cubicBezTo>
                  <a:cubicBezTo>
                    <a:pt x="257" y="6"/>
                    <a:pt x="250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3"/>
            <p:cNvSpPr/>
            <p:nvPr/>
          </p:nvSpPr>
          <p:spPr>
            <a:xfrm>
              <a:off x="6551125" y="3977750"/>
              <a:ext cx="8525" cy="5600"/>
            </a:xfrm>
            <a:custGeom>
              <a:avLst/>
              <a:gdLst/>
              <a:ahLst/>
              <a:cxnLst/>
              <a:rect l="l" t="t" r="r" b="b"/>
              <a:pathLst>
                <a:path w="341" h="224" extrusionOk="0">
                  <a:moveTo>
                    <a:pt x="309" y="0"/>
                  </a:moveTo>
                  <a:cubicBezTo>
                    <a:pt x="303" y="0"/>
                    <a:pt x="296" y="3"/>
                    <a:pt x="290" y="10"/>
                  </a:cubicBezTo>
                  <a:cubicBezTo>
                    <a:pt x="227" y="85"/>
                    <a:pt x="139" y="148"/>
                    <a:pt x="39" y="148"/>
                  </a:cubicBezTo>
                  <a:cubicBezTo>
                    <a:pt x="14" y="160"/>
                    <a:pt x="1" y="173"/>
                    <a:pt x="1" y="186"/>
                  </a:cubicBezTo>
                  <a:cubicBezTo>
                    <a:pt x="1" y="199"/>
                    <a:pt x="14" y="224"/>
                    <a:pt x="39" y="224"/>
                  </a:cubicBezTo>
                  <a:cubicBezTo>
                    <a:pt x="151" y="211"/>
                    <a:pt x="265" y="148"/>
                    <a:pt x="328" y="60"/>
                  </a:cubicBezTo>
                  <a:cubicBezTo>
                    <a:pt x="341" y="48"/>
                    <a:pt x="341" y="23"/>
                    <a:pt x="328" y="10"/>
                  </a:cubicBezTo>
                  <a:cubicBezTo>
                    <a:pt x="321" y="3"/>
                    <a:pt x="315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3"/>
            <p:cNvSpPr/>
            <p:nvPr/>
          </p:nvSpPr>
          <p:spPr>
            <a:xfrm>
              <a:off x="6549025" y="3976175"/>
              <a:ext cx="9675" cy="5325"/>
            </a:xfrm>
            <a:custGeom>
              <a:avLst/>
              <a:gdLst/>
              <a:ahLst/>
              <a:cxnLst/>
              <a:rect l="l" t="t" r="r" b="b"/>
              <a:pathLst>
                <a:path w="387" h="213" extrusionOk="0">
                  <a:moveTo>
                    <a:pt x="355" y="0"/>
                  </a:moveTo>
                  <a:cubicBezTo>
                    <a:pt x="349" y="0"/>
                    <a:pt x="343" y="4"/>
                    <a:pt x="336" y="10"/>
                  </a:cubicBezTo>
                  <a:cubicBezTo>
                    <a:pt x="249" y="73"/>
                    <a:pt x="148" y="123"/>
                    <a:pt x="34" y="148"/>
                  </a:cubicBezTo>
                  <a:cubicBezTo>
                    <a:pt x="0" y="160"/>
                    <a:pt x="7" y="213"/>
                    <a:pt x="47" y="213"/>
                  </a:cubicBezTo>
                  <a:cubicBezTo>
                    <a:pt x="51" y="213"/>
                    <a:pt x="55" y="212"/>
                    <a:pt x="59" y="211"/>
                  </a:cubicBezTo>
                  <a:cubicBezTo>
                    <a:pt x="173" y="186"/>
                    <a:pt x="286" y="123"/>
                    <a:pt x="374" y="47"/>
                  </a:cubicBezTo>
                  <a:cubicBezTo>
                    <a:pt x="386" y="35"/>
                    <a:pt x="386" y="10"/>
                    <a:pt x="374" y="10"/>
                  </a:cubicBezTo>
                  <a:cubicBezTo>
                    <a:pt x="368" y="4"/>
                    <a:pt x="361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3"/>
            <p:cNvSpPr/>
            <p:nvPr/>
          </p:nvSpPr>
          <p:spPr>
            <a:xfrm>
              <a:off x="6548425" y="3973775"/>
              <a:ext cx="9975" cy="5525"/>
            </a:xfrm>
            <a:custGeom>
              <a:avLst/>
              <a:gdLst/>
              <a:ahLst/>
              <a:cxnLst/>
              <a:rect l="l" t="t" r="r" b="b"/>
              <a:pathLst>
                <a:path w="399" h="221" extrusionOk="0">
                  <a:moveTo>
                    <a:pt x="354" y="0"/>
                  </a:moveTo>
                  <a:cubicBezTo>
                    <a:pt x="349" y="0"/>
                    <a:pt x="342" y="2"/>
                    <a:pt x="335" y="6"/>
                  </a:cubicBezTo>
                  <a:cubicBezTo>
                    <a:pt x="247" y="68"/>
                    <a:pt x="147" y="118"/>
                    <a:pt x="46" y="156"/>
                  </a:cubicBezTo>
                  <a:cubicBezTo>
                    <a:pt x="1" y="167"/>
                    <a:pt x="17" y="221"/>
                    <a:pt x="48" y="221"/>
                  </a:cubicBezTo>
                  <a:cubicBezTo>
                    <a:pt x="51" y="221"/>
                    <a:pt x="55" y="220"/>
                    <a:pt x="58" y="219"/>
                  </a:cubicBezTo>
                  <a:cubicBezTo>
                    <a:pt x="172" y="182"/>
                    <a:pt x="285" y="131"/>
                    <a:pt x="373" y="56"/>
                  </a:cubicBezTo>
                  <a:cubicBezTo>
                    <a:pt x="385" y="56"/>
                    <a:pt x="398" y="31"/>
                    <a:pt x="385" y="18"/>
                  </a:cubicBezTo>
                  <a:cubicBezTo>
                    <a:pt x="377" y="9"/>
                    <a:pt x="368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3"/>
            <p:cNvSpPr/>
            <p:nvPr/>
          </p:nvSpPr>
          <p:spPr>
            <a:xfrm>
              <a:off x="6551125" y="3971250"/>
              <a:ext cx="6950" cy="5325"/>
            </a:xfrm>
            <a:custGeom>
              <a:avLst/>
              <a:gdLst/>
              <a:ahLst/>
              <a:cxnLst/>
              <a:rect l="l" t="t" r="r" b="b"/>
              <a:pathLst>
                <a:path w="278" h="213" extrusionOk="0">
                  <a:moveTo>
                    <a:pt x="252" y="0"/>
                  </a:moveTo>
                  <a:cubicBezTo>
                    <a:pt x="243" y="0"/>
                    <a:pt x="232" y="6"/>
                    <a:pt x="215" y="6"/>
                  </a:cubicBezTo>
                  <a:cubicBezTo>
                    <a:pt x="165" y="56"/>
                    <a:pt x="89" y="107"/>
                    <a:pt x="26" y="157"/>
                  </a:cubicBezTo>
                  <a:cubicBezTo>
                    <a:pt x="14" y="169"/>
                    <a:pt x="1" y="182"/>
                    <a:pt x="14" y="194"/>
                  </a:cubicBezTo>
                  <a:cubicBezTo>
                    <a:pt x="22" y="203"/>
                    <a:pt x="37" y="212"/>
                    <a:pt x="50" y="212"/>
                  </a:cubicBezTo>
                  <a:cubicBezTo>
                    <a:pt x="55" y="212"/>
                    <a:pt x="60" y="211"/>
                    <a:pt x="64" y="207"/>
                  </a:cubicBezTo>
                  <a:cubicBezTo>
                    <a:pt x="126" y="157"/>
                    <a:pt x="202" y="107"/>
                    <a:pt x="265" y="56"/>
                  </a:cubicBezTo>
                  <a:cubicBezTo>
                    <a:pt x="277" y="43"/>
                    <a:pt x="277" y="18"/>
                    <a:pt x="265" y="6"/>
                  </a:cubicBezTo>
                  <a:cubicBezTo>
                    <a:pt x="261" y="2"/>
                    <a:pt x="257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3"/>
            <p:cNvSpPr/>
            <p:nvPr/>
          </p:nvSpPr>
          <p:spPr>
            <a:xfrm>
              <a:off x="6548950" y="3968725"/>
              <a:ext cx="7550" cy="4700"/>
            </a:xfrm>
            <a:custGeom>
              <a:avLst/>
              <a:gdLst/>
              <a:ahLst/>
              <a:cxnLst/>
              <a:rect l="l" t="t" r="r" b="b"/>
              <a:pathLst>
                <a:path w="302" h="188" extrusionOk="0">
                  <a:moveTo>
                    <a:pt x="253" y="1"/>
                  </a:moveTo>
                  <a:cubicBezTo>
                    <a:pt x="247" y="1"/>
                    <a:pt x="242" y="2"/>
                    <a:pt x="238" y="6"/>
                  </a:cubicBezTo>
                  <a:cubicBezTo>
                    <a:pt x="176" y="57"/>
                    <a:pt x="101" y="94"/>
                    <a:pt x="25" y="119"/>
                  </a:cubicBezTo>
                  <a:cubicBezTo>
                    <a:pt x="12" y="132"/>
                    <a:pt x="0" y="144"/>
                    <a:pt x="12" y="157"/>
                  </a:cubicBezTo>
                  <a:cubicBezTo>
                    <a:pt x="12" y="176"/>
                    <a:pt x="19" y="187"/>
                    <a:pt x="33" y="187"/>
                  </a:cubicBezTo>
                  <a:cubicBezTo>
                    <a:pt x="38" y="187"/>
                    <a:pt x="44" y="186"/>
                    <a:pt x="50" y="182"/>
                  </a:cubicBezTo>
                  <a:cubicBezTo>
                    <a:pt x="126" y="157"/>
                    <a:pt x="201" y="107"/>
                    <a:pt x="277" y="57"/>
                  </a:cubicBezTo>
                  <a:cubicBezTo>
                    <a:pt x="289" y="44"/>
                    <a:pt x="302" y="31"/>
                    <a:pt x="289" y="18"/>
                  </a:cubicBezTo>
                  <a:cubicBezTo>
                    <a:pt x="280" y="10"/>
                    <a:pt x="265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3"/>
            <p:cNvSpPr/>
            <p:nvPr/>
          </p:nvSpPr>
          <p:spPr>
            <a:xfrm>
              <a:off x="6546725" y="3966450"/>
              <a:ext cx="8300" cy="4950"/>
            </a:xfrm>
            <a:custGeom>
              <a:avLst/>
              <a:gdLst/>
              <a:ahLst/>
              <a:cxnLst/>
              <a:rect l="l" t="t" r="r" b="b"/>
              <a:pathLst>
                <a:path w="332" h="198" extrusionOk="0">
                  <a:moveTo>
                    <a:pt x="278" y="1"/>
                  </a:moveTo>
                  <a:cubicBezTo>
                    <a:pt x="270" y="1"/>
                    <a:pt x="261" y="3"/>
                    <a:pt x="252" y="9"/>
                  </a:cubicBezTo>
                  <a:cubicBezTo>
                    <a:pt x="202" y="72"/>
                    <a:pt x="114" y="109"/>
                    <a:pt x="26" y="135"/>
                  </a:cubicBezTo>
                  <a:cubicBezTo>
                    <a:pt x="14" y="135"/>
                    <a:pt x="1" y="148"/>
                    <a:pt x="1" y="173"/>
                  </a:cubicBezTo>
                  <a:cubicBezTo>
                    <a:pt x="14" y="185"/>
                    <a:pt x="26" y="198"/>
                    <a:pt x="51" y="198"/>
                  </a:cubicBezTo>
                  <a:cubicBezTo>
                    <a:pt x="139" y="173"/>
                    <a:pt x="240" y="122"/>
                    <a:pt x="302" y="59"/>
                  </a:cubicBezTo>
                  <a:cubicBezTo>
                    <a:pt x="332" y="30"/>
                    <a:pt x="308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3"/>
            <p:cNvSpPr/>
            <p:nvPr/>
          </p:nvSpPr>
          <p:spPr>
            <a:xfrm>
              <a:off x="6545250" y="3961875"/>
              <a:ext cx="8850" cy="6425"/>
            </a:xfrm>
            <a:custGeom>
              <a:avLst/>
              <a:gdLst/>
              <a:ahLst/>
              <a:cxnLst/>
              <a:rect l="l" t="t" r="r" b="b"/>
              <a:pathLst>
                <a:path w="354" h="257" extrusionOk="0">
                  <a:moveTo>
                    <a:pt x="312" y="0"/>
                  </a:moveTo>
                  <a:cubicBezTo>
                    <a:pt x="303" y="0"/>
                    <a:pt x="293" y="5"/>
                    <a:pt x="286" y="16"/>
                  </a:cubicBezTo>
                  <a:cubicBezTo>
                    <a:pt x="223" y="104"/>
                    <a:pt x="135" y="167"/>
                    <a:pt x="34" y="192"/>
                  </a:cubicBezTo>
                  <a:cubicBezTo>
                    <a:pt x="0" y="204"/>
                    <a:pt x="7" y="257"/>
                    <a:pt x="47" y="257"/>
                  </a:cubicBezTo>
                  <a:cubicBezTo>
                    <a:pt x="51" y="257"/>
                    <a:pt x="55" y="256"/>
                    <a:pt x="60" y="255"/>
                  </a:cubicBezTo>
                  <a:cubicBezTo>
                    <a:pt x="173" y="230"/>
                    <a:pt x="274" y="155"/>
                    <a:pt x="336" y="54"/>
                  </a:cubicBezTo>
                  <a:cubicBezTo>
                    <a:pt x="354" y="27"/>
                    <a:pt x="33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3"/>
            <p:cNvSpPr/>
            <p:nvPr/>
          </p:nvSpPr>
          <p:spPr>
            <a:xfrm>
              <a:off x="6547350" y="3960075"/>
              <a:ext cx="7900" cy="4850"/>
            </a:xfrm>
            <a:custGeom>
              <a:avLst/>
              <a:gdLst/>
              <a:ahLst/>
              <a:cxnLst/>
              <a:rect l="l" t="t" r="r" b="b"/>
              <a:pathLst>
                <a:path w="316" h="194" extrusionOk="0">
                  <a:moveTo>
                    <a:pt x="265" y="0"/>
                  </a:moveTo>
                  <a:cubicBezTo>
                    <a:pt x="177" y="51"/>
                    <a:pt x="101" y="88"/>
                    <a:pt x="26" y="138"/>
                  </a:cubicBezTo>
                  <a:cubicBezTo>
                    <a:pt x="14" y="138"/>
                    <a:pt x="1" y="163"/>
                    <a:pt x="14" y="176"/>
                  </a:cubicBezTo>
                  <a:cubicBezTo>
                    <a:pt x="22" y="185"/>
                    <a:pt x="31" y="194"/>
                    <a:pt x="40" y="194"/>
                  </a:cubicBezTo>
                  <a:cubicBezTo>
                    <a:pt x="44" y="194"/>
                    <a:pt x="47" y="192"/>
                    <a:pt x="51" y="188"/>
                  </a:cubicBezTo>
                  <a:cubicBezTo>
                    <a:pt x="139" y="151"/>
                    <a:pt x="215" y="101"/>
                    <a:pt x="290" y="63"/>
                  </a:cubicBezTo>
                  <a:cubicBezTo>
                    <a:pt x="316" y="51"/>
                    <a:pt x="316" y="37"/>
                    <a:pt x="302" y="12"/>
                  </a:cubicBezTo>
                  <a:cubicBezTo>
                    <a:pt x="290" y="0"/>
                    <a:pt x="277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3"/>
            <p:cNvSpPr/>
            <p:nvPr/>
          </p:nvSpPr>
          <p:spPr>
            <a:xfrm>
              <a:off x="6545000" y="3959375"/>
              <a:ext cx="9525" cy="5575"/>
            </a:xfrm>
            <a:custGeom>
              <a:avLst/>
              <a:gdLst/>
              <a:ahLst/>
              <a:cxnLst/>
              <a:rect l="l" t="t" r="r" b="b"/>
              <a:pathLst>
                <a:path w="381" h="223" extrusionOk="0">
                  <a:moveTo>
                    <a:pt x="330" y="1"/>
                  </a:moveTo>
                  <a:cubicBezTo>
                    <a:pt x="327" y="1"/>
                    <a:pt x="324" y="2"/>
                    <a:pt x="321" y="3"/>
                  </a:cubicBezTo>
                  <a:cubicBezTo>
                    <a:pt x="220" y="53"/>
                    <a:pt x="120" y="116"/>
                    <a:pt x="32" y="166"/>
                  </a:cubicBezTo>
                  <a:cubicBezTo>
                    <a:pt x="0" y="177"/>
                    <a:pt x="13" y="222"/>
                    <a:pt x="40" y="222"/>
                  </a:cubicBezTo>
                  <a:cubicBezTo>
                    <a:pt x="45" y="222"/>
                    <a:pt x="51" y="220"/>
                    <a:pt x="57" y="216"/>
                  </a:cubicBezTo>
                  <a:cubicBezTo>
                    <a:pt x="158" y="166"/>
                    <a:pt x="259" y="116"/>
                    <a:pt x="346" y="65"/>
                  </a:cubicBezTo>
                  <a:cubicBezTo>
                    <a:pt x="380" y="43"/>
                    <a:pt x="354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3"/>
            <p:cNvSpPr/>
            <p:nvPr/>
          </p:nvSpPr>
          <p:spPr>
            <a:xfrm>
              <a:off x="6545875" y="3964550"/>
              <a:ext cx="9675" cy="5650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49" y="0"/>
                  </a:moveTo>
                  <a:cubicBezTo>
                    <a:pt x="340" y="0"/>
                    <a:pt x="330" y="3"/>
                    <a:pt x="324" y="9"/>
                  </a:cubicBezTo>
                  <a:cubicBezTo>
                    <a:pt x="236" y="85"/>
                    <a:pt x="135" y="135"/>
                    <a:pt x="35" y="160"/>
                  </a:cubicBezTo>
                  <a:cubicBezTo>
                    <a:pt x="1" y="172"/>
                    <a:pt x="8" y="225"/>
                    <a:pt x="38" y="225"/>
                  </a:cubicBezTo>
                  <a:cubicBezTo>
                    <a:pt x="41" y="225"/>
                    <a:pt x="44" y="225"/>
                    <a:pt x="48" y="224"/>
                  </a:cubicBezTo>
                  <a:cubicBezTo>
                    <a:pt x="173" y="185"/>
                    <a:pt x="274" y="135"/>
                    <a:pt x="375" y="60"/>
                  </a:cubicBezTo>
                  <a:cubicBezTo>
                    <a:pt x="387" y="48"/>
                    <a:pt x="387" y="22"/>
                    <a:pt x="375" y="9"/>
                  </a:cubicBezTo>
                  <a:cubicBezTo>
                    <a:pt x="368" y="3"/>
                    <a:pt x="358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3"/>
            <p:cNvSpPr/>
            <p:nvPr/>
          </p:nvSpPr>
          <p:spPr>
            <a:xfrm>
              <a:off x="6541775" y="3949925"/>
              <a:ext cx="9375" cy="6750"/>
            </a:xfrm>
            <a:custGeom>
              <a:avLst/>
              <a:gdLst/>
              <a:ahLst/>
              <a:cxnLst/>
              <a:rect l="l" t="t" r="r" b="b"/>
              <a:pathLst>
                <a:path w="375" h="270" extrusionOk="0">
                  <a:moveTo>
                    <a:pt x="336" y="0"/>
                  </a:moveTo>
                  <a:cubicBezTo>
                    <a:pt x="327" y="0"/>
                    <a:pt x="318" y="4"/>
                    <a:pt x="312" y="16"/>
                  </a:cubicBezTo>
                  <a:cubicBezTo>
                    <a:pt x="237" y="91"/>
                    <a:pt x="148" y="167"/>
                    <a:pt x="36" y="205"/>
                  </a:cubicBezTo>
                  <a:cubicBezTo>
                    <a:pt x="1" y="216"/>
                    <a:pt x="18" y="269"/>
                    <a:pt x="50" y="269"/>
                  </a:cubicBezTo>
                  <a:cubicBezTo>
                    <a:pt x="54" y="269"/>
                    <a:pt x="57" y="269"/>
                    <a:pt x="61" y="267"/>
                  </a:cubicBezTo>
                  <a:cubicBezTo>
                    <a:pt x="173" y="217"/>
                    <a:pt x="287" y="155"/>
                    <a:pt x="362" y="54"/>
                  </a:cubicBezTo>
                  <a:cubicBezTo>
                    <a:pt x="375" y="41"/>
                    <a:pt x="375" y="29"/>
                    <a:pt x="362" y="4"/>
                  </a:cubicBezTo>
                  <a:cubicBezTo>
                    <a:pt x="356" y="4"/>
                    <a:pt x="346" y="0"/>
                    <a:pt x="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3"/>
            <p:cNvSpPr/>
            <p:nvPr/>
          </p:nvSpPr>
          <p:spPr>
            <a:xfrm>
              <a:off x="6541250" y="3947350"/>
              <a:ext cx="8650" cy="7550"/>
            </a:xfrm>
            <a:custGeom>
              <a:avLst/>
              <a:gdLst/>
              <a:ahLst/>
              <a:cxnLst/>
              <a:rect l="l" t="t" r="r" b="b"/>
              <a:pathLst>
                <a:path w="346" h="302" extrusionOk="0">
                  <a:moveTo>
                    <a:pt x="307" y="1"/>
                  </a:moveTo>
                  <a:cubicBezTo>
                    <a:pt x="295" y="1"/>
                    <a:pt x="283" y="10"/>
                    <a:pt x="283" y="18"/>
                  </a:cubicBezTo>
                  <a:cubicBezTo>
                    <a:pt x="220" y="107"/>
                    <a:pt x="132" y="182"/>
                    <a:pt x="31" y="245"/>
                  </a:cubicBezTo>
                  <a:cubicBezTo>
                    <a:pt x="0" y="265"/>
                    <a:pt x="20" y="302"/>
                    <a:pt x="48" y="302"/>
                  </a:cubicBezTo>
                  <a:cubicBezTo>
                    <a:pt x="54" y="302"/>
                    <a:pt x="62" y="300"/>
                    <a:pt x="69" y="295"/>
                  </a:cubicBezTo>
                  <a:cubicBezTo>
                    <a:pt x="169" y="233"/>
                    <a:pt x="258" y="157"/>
                    <a:pt x="333" y="57"/>
                  </a:cubicBezTo>
                  <a:cubicBezTo>
                    <a:pt x="345" y="43"/>
                    <a:pt x="333" y="18"/>
                    <a:pt x="320" y="6"/>
                  </a:cubicBezTo>
                  <a:cubicBezTo>
                    <a:pt x="317" y="2"/>
                    <a:pt x="312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3"/>
            <p:cNvSpPr/>
            <p:nvPr/>
          </p:nvSpPr>
          <p:spPr>
            <a:xfrm>
              <a:off x="6541075" y="3943100"/>
              <a:ext cx="5375" cy="5875"/>
            </a:xfrm>
            <a:custGeom>
              <a:avLst/>
              <a:gdLst/>
              <a:ahLst/>
              <a:cxnLst/>
              <a:rect l="l" t="t" r="r" b="b"/>
              <a:pathLst>
                <a:path w="215" h="235" extrusionOk="0">
                  <a:moveTo>
                    <a:pt x="189" y="0"/>
                  </a:moveTo>
                  <a:cubicBezTo>
                    <a:pt x="176" y="0"/>
                    <a:pt x="151" y="12"/>
                    <a:pt x="151" y="25"/>
                  </a:cubicBezTo>
                  <a:cubicBezTo>
                    <a:pt x="151" y="37"/>
                    <a:pt x="151" y="37"/>
                    <a:pt x="139" y="50"/>
                  </a:cubicBezTo>
                  <a:lnTo>
                    <a:pt x="139" y="63"/>
                  </a:lnTo>
                  <a:lnTo>
                    <a:pt x="139" y="76"/>
                  </a:lnTo>
                  <a:cubicBezTo>
                    <a:pt x="126" y="76"/>
                    <a:pt x="126" y="88"/>
                    <a:pt x="114" y="88"/>
                  </a:cubicBezTo>
                  <a:lnTo>
                    <a:pt x="114" y="101"/>
                  </a:lnTo>
                  <a:cubicBezTo>
                    <a:pt x="114" y="101"/>
                    <a:pt x="114" y="113"/>
                    <a:pt x="101" y="113"/>
                  </a:cubicBezTo>
                  <a:lnTo>
                    <a:pt x="89" y="126"/>
                  </a:lnTo>
                  <a:cubicBezTo>
                    <a:pt x="89" y="138"/>
                    <a:pt x="76" y="138"/>
                    <a:pt x="76" y="138"/>
                  </a:cubicBezTo>
                  <a:lnTo>
                    <a:pt x="76" y="151"/>
                  </a:lnTo>
                  <a:cubicBezTo>
                    <a:pt x="50" y="151"/>
                    <a:pt x="38" y="163"/>
                    <a:pt x="25" y="176"/>
                  </a:cubicBezTo>
                  <a:cubicBezTo>
                    <a:pt x="0" y="188"/>
                    <a:pt x="0" y="201"/>
                    <a:pt x="13" y="213"/>
                  </a:cubicBezTo>
                  <a:cubicBezTo>
                    <a:pt x="20" y="228"/>
                    <a:pt x="28" y="234"/>
                    <a:pt x="35" y="234"/>
                  </a:cubicBezTo>
                  <a:cubicBezTo>
                    <a:pt x="40" y="234"/>
                    <a:pt x="46" y="231"/>
                    <a:pt x="50" y="227"/>
                  </a:cubicBezTo>
                  <a:cubicBezTo>
                    <a:pt x="139" y="188"/>
                    <a:pt x="189" y="126"/>
                    <a:pt x="214" y="37"/>
                  </a:cubicBezTo>
                  <a:cubicBezTo>
                    <a:pt x="214" y="25"/>
                    <a:pt x="214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3"/>
            <p:cNvSpPr/>
            <p:nvPr/>
          </p:nvSpPr>
          <p:spPr>
            <a:xfrm>
              <a:off x="6539800" y="3938175"/>
              <a:ext cx="6650" cy="6325"/>
            </a:xfrm>
            <a:custGeom>
              <a:avLst/>
              <a:gdLst/>
              <a:ahLst/>
              <a:cxnLst/>
              <a:rect l="l" t="t" r="r" b="b"/>
              <a:pathLst>
                <a:path w="266" h="253" extrusionOk="0">
                  <a:moveTo>
                    <a:pt x="227" y="0"/>
                  </a:moveTo>
                  <a:cubicBezTo>
                    <a:pt x="217" y="0"/>
                    <a:pt x="210" y="6"/>
                    <a:pt x="202" y="21"/>
                  </a:cubicBezTo>
                  <a:cubicBezTo>
                    <a:pt x="152" y="83"/>
                    <a:pt x="89" y="147"/>
                    <a:pt x="26" y="197"/>
                  </a:cubicBezTo>
                  <a:cubicBezTo>
                    <a:pt x="14" y="209"/>
                    <a:pt x="1" y="222"/>
                    <a:pt x="14" y="234"/>
                  </a:cubicBezTo>
                  <a:cubicBezTo>
                    <a:pt x="23" y="244"/>
                    <a:pt x="32" y="252"/>
                    <a:pt x="40" y="252"/>
                  </a:cubicBezTo>
                  <a:cubicBezTo>
                    <a:pt x="44" y="252"/>
                    <a:pt x="48" y="251"/>
                    <a:pt x="51" y="247"/>
                  </a:cubicBezTo>
                  <a:cubicBezTo>
                    <a:pt x="140" y="197"/>
                    <a:pt x="202" y="122"/>
                    <a:pt x="265" y="46"/>
                  </a:cubicBezTo>
                  <a:cubicBezTo>
                    <a:pt x="265" y="33"/>
                    <a:pt x="265" y="8"/>
                    <a:pt x="252" y="8"/>
                  </a:cubicBezTo>
                  <a:cubicBezTo>
                    <a:pt x="242" y="3"/>
                    <a:pt x="234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3"/>
            <p:cNvSpPr/>
            <p:nvPr/>
          </p:nvSpPr>
          <p:spPr>
            <a:xfrm>
              <a:off x="6540450" y="3934600"/>
              <a:ext cx="2850" cy="3475"/>
            </a:xfrm>
            <a:custGeom>
              <a:avLst/>
              <a:gdLst/>
              <a:ahLst/>
              <a:cxnLst/>
              <a:rect l="l" t="t" r="r" b="b"/>
              <a:pathLst>
                <a:path w="114" h="139" extrusionOk="0">
                  <a:moveTo>
                    <a:pt x="25" y="64"/>
                  </a:moveTo>
                  <a:cubicBezTo>
                    <a:pt x="25" y="68"/>
                    <a:pt x="24" y="70"/>
                    <a:pt x="22" y="72"/>
                  </a:cubicBezTo>
                  <a:lnTo>
                    <a:pt x="22" y="72"/>
                  </a:lnTo>
                  <a:cubicBezTo>
                    <a:pt x="25" y="69"/>
                    <a:pt x="25" y="64"/>
                    <a:pt x="25" y="64"/>
                  </a:cubicBezTo>
                  <a:close/>
                  <a:moveTo>
                    <a:pt x="63" y="0"/>
                  </a:moveTo>
                  <a:lnTo>
                    <a:pt x="50" y="13"/>
                  </a:lnTo>
                  <a:lnTo>
                    <a:pt x="50" y="25"/>
                  </a:lnTo>
                  <a:cubicBezTo>
                    <a:pt x="38" y="38"/>
                    <a:pt x="25" y="64"/>
                    <a:pt x="13" y="76"/>
                  </a:cubicBezTo>
                  <a:cubicBezTo>
                    <a:pt x="13" y="89"/>
                    <a:pt x="0" y="89"/>
                    <a:pt x="0" y="101"/>
                  </a:cubicBezTo>
                  <a:cubicBezTo>
                    <a:pt x="0" y="114"/>
                    <a:pt x="13" y="114"/>
                    <a:pt x="13" y="126"/>
                  </a:cubicBezTo>
                  <a:cubicBezTo>
                    <a:pt x="25" y="126"/>
                    <a:pt x="25" y="139"/>
                    <a:pt x="38" y="139"/>
                  </a:cubicBezTo>
                  <a:cubicBezTo>
                    <a:pt x="50" y="126"/>
                    <a:pt x="50" y="126"/>
                    <a:pt x="63" y="126"/>
                  </a:cubicBezTo>
                  <a:cubicBezTo>
                    <a:pt x="75" y="114"/>
                    <a:pt x="89" y="101"/>
                    <a:pt x="89" y="76"/>
                  </a:cubicBezTo>
                  <a:cubicBezTo>
                    <a:pt x="101" y="64"/>
                    <a:pt x="101" y="50"/>
                    <a:pt x="114" y="38"/>
                  </a:cubicBezTo>
                  <a:lnTo>
                    <a:pt x="114" y="13"/>
                  </a:lnTo>
                  <a:cubicBezTo>
                    <a:pt x="101" y="0"/>
                    <a:pt x="10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3"/>
            <p:cNvSpPr/>
            <p:nvPr/>
          </p:nvSpPr>
          <p:spPr>
            <a:xfrm>
              <a:off x="6539175" y="392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3"/>
            <p:cNvSpPr/>
            <p:nvPr/>
          </p:nvSpPr>
          <p:spPr>
            <a:xfrm>
              <a:off x="6536375" y="3921775"/>
              <a:ext cx="2825" cy="8250"/>
            </a:xfrm>
            <a:custGeom>
              <a:avLst/>
              <a:gdLst/>
              <a:ahLst/>
              <a:cxnLst/>
              <a:rect l="l" t="t" r="r" b="b"/>
              <a:pathLst>
                <a:path w="113" h="330" extrusionOk="0">
                  <a:moveTo>
                    <a:pt x="55" y="0"/>
                  </a:moveTo>
                  <a:cubicBezTo>
                    <a:pt x="36" y="0"/>
                    <a:pt x="18" y="14"/>
                    <a:pt x="25" y="35"/>
                  </a:cubicBezTo>
                  <a:cubicBezTo>
                    <a:pt x="37" y="124"/>
                    <a:pt x="37" y="211"/>
                    <a:pt x="0" y="287"/>
                  </a:cubicBezTo>
                  <a:cubicBezTo>
                    <a:pt x="0" y="312"/>
                    <a:pt x="12" y="325"/>
                    <a:pt x="25" y="325"/>
                  </a:cubicBezTo>
                  <a:cubicBezTo>
                    <a:pt x="32" y="329"/>
                    <a:pt x="39" y="330"/>
                    <a:pt x="44" y="330"/>
                  </a:cubicBezTo>
                  <a:cubicBezTo>
                    <a:pt x="56" y="330"/>
                    <a:pt x="62" y="321"/>
                    <a:pt x="62" y="312"/>
                  </a:cubicBezTo>
                  <a:cubicBezTo>
                    <a:pt x="101" y="211"/>
                    <a:pt x="113" y="111"/>
                    <a:pt x="88" y="23"/>
                  </a:cubicBezTo>
                  <a:cubicBezTo>
                    <a:pt x="83" y="7"/>
                    <a:pt x="68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3"/>
            <p:cNvSpPr/>
            <p:nvPr/>
          </p:nvSpPr>
          <p:spPr>
            <a:xfrm>
              <a:off x="6536375" y="3920750"/>
              <a:ext cx="2525" cy="9400"/>
            </a:xfrm>
            <a:custGeom>
              <a:avLst/>
              <a:gdLst/>
              <a:ahLst/>
              <a:cxnLst/>
              <a:rect l="l" t="t" r="r" b="b"/>
              <a:pathLst>
                <a:path w="101" h="376" extrusionOk="0">
                  <a:moveTo>
                    <a:pt x="62" y="1"/>
                  </a:moveTo>
                  <a:cubicBezTo>
                    <a:pt x="50" y="1"/>
                    <a:pt x="25" y="14"/>
                    <a:pt x="25" y="39"/>
                  </a:cubicBezTo>
                  <a:cubicBezTo>
                    <a:pt x="37" y="140"/>
                    <a:pt x="25" y="240"/>
                    <a:pt x="0" y="328"/>
                  </a:cubicBezTo>
                  <a:cubicBezTo>
                    <a:pt x="0" y="358"/>
                    <a:pt x="23" y="375"/>
                    <a:pt x="41" y="375"/>
                  </a:cubicBezTo>
                  <a:cubicBezTo>
                    <a:pt x="53" y="375"/>
                    <a:pt x="62" y="368"/>
                    <a:pt x="62" y="353"/>
                  </a:cubicBezTo>
                  <a:cubicBezTo>
                    <a:pt x="88" y="240"/>
                    <a:pt x="101" y="140"/>
                    <a:pt x="88" y="39"/>
                  </a:cubicBezTo>
                  <a:cubicBezTo>
                    <a:pt x="88" y="14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3"/>
            <p:cNvSpPr/>
            <p:nvPr/>
          </p:nvSpPr>
          <p:spPr>
            <a:xfrm>
              <a:off x="6534775" y="3919875"/>
              <a:ext cx="2875" cy="9100"/>
            </a:xfrm>
            <a:custGeom>
              <a:avLst/>
              <a:gdLst/>
              <a:ahLst/>
              <a:cxnLst/>
              <a:rect l="l" t="t" r="r" b="b"/>
              <a:pathLst>
                <a:path w="115" h="364" extrusionOk="0">
                  <a:moveTo>
                    <a:pt x="75" y="1"/>
                  </a:moveTo>
                  <a:cubicBezTo>
                    <a:pt x="62" y="1"/>
                    <a:pt x="51" y="8"/>
                    <a:pt x="51" y="24"/>
                  </a:cubicBezTo>
                  <a:cubicBezTo>
                    <a:pt x="26" y="124"/>
                    <a:pt x="14" y="225"/>
                    <a:pt x="1" y="326"/>
                  </a:cubicBezTo>
                  <a:cubicBezTo>
                    <a:pt x="1" y="351"/>
                    <a:pt x="17" y="363"/>
                    <a:pt x="32" y="363"/>
                  </a:cubicBezTo>
                  <a:cubicBezTo>
                    <a:pt x="48" y="363"/>
                    <a:pt x="64" y="351"/>
                    <a:pt x="64" y="326"/>
                  </a:cubicBezTo>
                  <a:cubicBezTo>
                    <a:pt x="76" y="237"/>
                    <a:pt x="89" y="136"/>
                    <a:pt x="114" y="36"/>
                  </a:cubicBezTo>
                  <a:cubicBezTo>
                    <a:pt x="114" y="14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3"/>
            <p:cNvSpPr/>
            <p:nvPr/>
          </p:nvSpPr>
          <p:spPr>
            <a:xfrm>
              <a:off x="6540125" y="3927750"/>
              <a:ext cx="2550" cy="11600"/>
            </a:xfrm>
            <a:custGeom>
              <a:avLst/>
              <a:gdLst/>
              <a:ahLst/>
              <a:cxnLst/>
              <a:rect l="l" t="t" r="r" b="b"/>
              <a:pathLst>
                <a:path w="102" h="464" extrusionOk="0">
                  <a:moveTo>
                    <a:pt x="62" y="0"/>
                  </a:moveTo>
                  <a:cubicBezTo>
                    <a:pt x="49" y="0"/>
                    <a:pt x="38" y="7"/>
                    <a:pt x="38" y="23"/>
                  </a:cubicBezTo>
                  <a:cubicBezTo>
                    <a:pt x="13" y="161"/>
                    <a:pt x="1" y="299"/>
                    <a:pt x="26" y="438"/>
                  </a:cubicBezTo>
                  <a:cubicBezTo>
                    <a:pt x="26" y="450"/>
                    <a:pt x="51" y="463"/>
                    <a:pt x="63" y="463"/>
                  </a:cubicBezTo>
                  <a:cubicBezTo>
                    <a:pt x="88" y="450"/>
                    <a:pt x="88" y="438"/>
                    <a:pt x="88" y="413"/>
                  </a:cubicBezTo>
                  <a:cubicBezTo>
                    <a:pt x="76" y="287"/>
                    <a:pt x="76" y="161"/>
                    <a:pt x="102" y="36"/>
                  </a:cubicBezTo>
                  <a:cubicBezTo>
                    <a:pt x="102" y="13"/>
                    <a:pt x="80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3"/>
            <p:cNvSpPr/>
            <p:nvPr/>
          </p:nvSpPr>
          <p:spPr>
            <a:xfrm>
              <a:off x="6428925" y="4123175"/>
              <a:ext cx="12525" cy="3550"/>
            </a:xfrm>
            <a:custGeom>
              <a:avLst/>
              <a:gdLst/>
              <a:ahLst/>
              <a:cxnLst/>
              <a:rect l="l" t="t" r="r" b="b"/>
              <a:pathLst>
                <a:path w="501" h="142" extrusionOk="0">
                  <a:moveTo>
                    <a:pt x="38" y="1"/>
                  </a:moveTo>
                  <a:cubicBezTo>
                    <a:pt x="8" y="1"/>
                    <a:pt x="1" y="54"/>
                    <a:pt x="35" y="66"/>
                  </a:cubicBezTo>
                  <a:cubicBezTo>
                    <a:pt x="173" y="103"/>
                    <a:pt x="311" y="128"/>
                    <a:pt x="462" y="141"/>
                  </a:cubicBezTo>
                  <a:cubicBezTo>
                    <a:pt x="500" y="141"/>
                    <a:pt x="500" y="78"/>
                    <a:pt x="462" y="78"/>
                  </a:cubicBezTo>
                  <a:cubicBezTo>
                    <a:pt x="324" y="66"/>
                    <a:pt x="185" y="40"/>
                    <a:pt x="48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3"/>
            <p:cNvSpPr/>
            <p:nvPr/>
          </p:nvSpPr>
          <p:spPr>
            <a:xfrm>
              <a:off x="6436400" y="4120400"/>
              <a:ext cx="12275" cy="3475"/>
            </a:xfrm>
            <a:custGeom>
              <a:avLst/>
              <a:gdLst/>
              <a:ahLst/>
              <a:cxnLst/>
              <a:rect l="l" t="t" r="r" b="b"/>
              <a:pathLst>
                <a:path w="491" h="139" extrusionOk="0">
                  <a:moveTo>
                    <a:pt x="37" y="1"/>
                  </a:moveTo>
                  <a:cubicBezTo>
                    <a:pt x="12" y="1"/>
                    <a:pt x="0" y="26"/>
                    <a:pt x="0" y="38"/>
                  </a:cubicBezTo>
                  <a:cubicBezTo>
                    <a:pt x="0" y="51"/>
                    <a:pt x="12" y="63"/>
                    <a:pt x="37" y="63"/>
                  </a:cubicBezTo>
                  <a:cubicBezTo>
                    <a:pt x="163" y="88"/>
                    <a:pt x="302" y="113"/>
                    <a:pt x="440" y="138"/>
                  </a:cubicBezTo>
                  <a:cubicBezTo>
                    <a:pt x="478" y="138"/>
                    <a:pt x="490" y="76"/>
                    <a:pt x="453" y="76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3"/>
            <p:cNvSpPr/>
            <p:nvPr/>
          </p:nvSpPr>
          <p:spPr>
            <a:xfrm>
              <a:off x="6452750" y="4118200"/>
              <a:ext cx="14475" cy="2275"/>
            </a:xfrm>
            <a:custGeom>
              <a:avLst/>
              <a:gdLst/>
              <a:ahLst/>
              <a:cxnLst/>
              <a:rect l="l" t="t" r="r" b="b"/>
              <a:pathLst>
                <a:path w="579" h="91" extrusionOk="0">
                  <a:moveTo>
                    <a:pt x="50" y="0"/>
                  </a:moveTo>
                  <a:cubicBezTo>
                    <a:pt x="0" y="0"/>
                    <a:pt x="0" y="63"/>
                    <a:pt x="50" y="63"/>
                  </a:cubicBezTo>
                  <a:cubicBezTo>
                    <a:pt x="213" y="63"/>
                    <a:pt x="377" y="75"/>
                    <a:pt x="540" y="89"/>
                  </a:cubicBezTo>
                  <a:cubicBezTo>
                    <a:pt x="544" y="90"/>
                    <a:pt x="547" y="90"/>
                    <a:pt x="549" y="90"/>
                  </a:cubicBezTo>
                  <a:cubicBezTo>
                    <a:pt x="578" y="90"/>
                    <a:pt x="575" y="37"/>
                    <a:pt x="540" y="25"/>
                  </a:cubicBezTo>
                  <a:cubicBezTo>
                    <a:pt x="377" y="13"/>
                    <a:pt x="21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3"/>
            <p:cNvSpPr/>
            <p:nvPr/>
          </p:nvSpPr>
          <p:spPr>
            <a:xfrm>
              <a:off x="6464675" y="4114425"/>
              <a:ext cx="15750" cy="2850"/>
            </a:xfrm>
            <a:custGeom>
              <a:avLst/>
              <a:gdLst/>
              <a:ahLst/>
              <a:cxnLst/>
              <a:rect l="l" t="t" r="r" b="b"/>
              <a:pathLst>
                <a:path w="630" h="114" extrusionOk="0">
                  <a:moveTo>
                    <a:pt x="63" y="0"/>
                  </a:moveTo>
                  <a:cubicBezTo>
                    <a:pt x="26" y="0"/>
                    <a:pt x="1" y="64"/>
                    <a:pt x="51" y="64"/>
                  </a:cubicBezTo>
                  <a:cubicBezTo>
                    <a:pt x="227" y="101"/>
                    <a:pt x="403" y="114"/>
                    <a:pt x="591" y="114"/>
                  </a:cubicBezTo>
                  <a:cubicBezTo>
                    <a:pt x="630" y="114"/>
                    <a:pt x="630" y="50"/>
                    <a:pt x="591" y="50"/>
                  </a:cubicBezTo>
                  <a:cubicBezTo>
                    <a:pt x="415" y="50"/>
                    <a:pt x="239" y="38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3"/>
            <p:cNvSpPr/>
            <p:nvPr/>
          </p:nvSpPr>
          <p:spPr>
            <a:xfrm>
              <a:off x="6478825" y="4111275"/>
              <a:ext cx="4125" cy="1600"/>
            </a:xfrm>
            <a:custGeom>
              <a:avLst/>
              <a:gdLst/>
              <a:ahLst/>
              <a:cxnLst/>
              <a:rect l="l" t="t" r="r" b="b"/>
              <a:pathLst>
                <a:path w="165" h="64" extrusionOk="0">
                  <a:moveTo>
                    <a:pt x="39" y="0"/>
                  </a:moveTo>
                  <a:cubicBezTo>
                    <a:pt x="13" y="0"/>
                    <a:pt x="0" y="13"/>
                    <a:pt x="0" y="26"/>
                  </a:cubicBezTo>
                  <a:cubicBezTo>
                    <a:pt x="0" y="51"/>
                    <a:pt x="13" y="64"/>
                    <a:pt x="39" y="64"/>
                  </a:cubicBezTo>
                  <a:lnTo>
                    <a:pt x="126" y="64"/>
                  </a:lnTo>
                  <a:cubicBezTo>
                    <a:pt x="139" y="64"/>
                    <a:pt x="164" y="51"/>
                    <a:pt x="164" y="39"/>
                  </a:cubicBezTo>
                  <a:cubicBezTo>
                    <a:pt x="151" y="13"/>
                    <a:pt x="139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3"/>
            <p:cNvSpPr/>
            <p:nvPr/>
          </p:nvSpPr>
          <p:spPr>
            <a:xfrm>
              <a:off x="6493275" y="4102175"/>
              <a:ext cx="5700" cy="1900"/>
            </a:xfrm>
            <a:custGeom>
              <a:avLst/>
              <a:gdLst/>
              <a:ahLst/>
              <a:cxnLst/>
              <a:rect l="l" t="t" r="r" b="b"/>
              <a:pathLst>
                <a:path w="228" h="76" extrusionOk="0">
                  <a:moveTo>
                    <a:pt x="152" y="0"/>
                  </a:moveTo>
                  <a:cubicBezTo>
                    <a:pt x="140" y="12"/>
                    <a:pt x="126" y="12"/>
                    <a:pt x="114" y="12"/>
                  </a:cubicBezTo>
                  <a:lnTo>
                    <a:pt x="26" y="12"/>
                  </a:lnTo>
                  <a:cubicBezTo>
                    <a:pt x="14" y="12"/>
                    <a:pt x="1" y="25"/>
                    <a:pt x="1" y="37"/>
                  </a:cubicBezTo>
                  <a:cubicBezTo>
                    <a:pt x="1" y="63"/>
                    <a:pt x="14" y="76"/>
                    <a:pt x="26" y="76"/>
                  </a:cubicBezTo>
                  <a:cubicBezTo>
                    <a:pt x="89" y="76"/>
                    <a:pt x="140" y="76"/>
                    <a:pt x="202" y="63"/>
                  </a:cubicBezTo>
                  <a:cubicBezTo>
                    <a:pt x="215" y="63"/>
                    <a:pt x="227" y="37"/>
                    <a:pt x="227" y="25"/>
                  </a:cubicBezTo>
                  <a:cubicBezTo>
                    <a:pt x="215" y="0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3"/>
            <p:cNvSpPr/>
            <p:nvPr/>
          </p:nvSpPr>
          <p:spPr>
            <a:xfrm>
              <a:off x="6501450" y="4095875"/>
              <a:ext cx="6325" cy="2225"/>
            </a:xfrm>
            <a:custGeom>
              <a:avLst/>
              <a:gdLst/>
              <a:ahLst/>
              <a:cxnLst/>
              <a:rect l="l" t="t" r="r" b="b"/>
              <a:pathLst>
                <a:path w="253" h="89" extrusionOk="0">
                  <a:moveTo>
                    <a:pt x="227" y="1"/>
                  </a:moveTo>
                  <a:cubicBezTo>
                    <a:pt x="165" y="13"/>
                    <a:pt x="89" y="13"/>
                    <a:pt x="26" y="26"/>
                  </a:cubicBezTo>
                  <a:cubicBezTo>
                    <a:pt x="14" y="26"/>
                    <a:pt x="1" y="38"/>
                    <a:pt x="1" y="51"/>
                  </a:cubicBezTo>
                  <a:cubicBezTo>
                    <a:pt x="1" y="76"/>
                    <a:pt x="14" y="88"/>
                    <a:pt x="26" y="88"/>
                  </a:cubicBezTo>
                  <a:cubicBezTo>
                    <a:pt x="89" y="88"/>
                    <a:pt x="165" y="76"/>
                    <a:pt x="227" y="76"/>
                  </a:cubicBezTo>
                  <a:cubicBezTo>
                    <a:pt x="240" y="63"/>
                    <a:pt x="252" y="51"/>
                    <a:pt x="252" y="38"/>
                  </a:cubicBezTo>
                  <a:cubicBezTo>
                    <a:pt x="252" y="26"/>
                    <a:pt x="240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3"/>
            <p:cNvSpPr/>
            <p:nvPr/>
          </p:nvSpPr>
          <p:spPr>
            <a:xfrm>
              <a:off x="6513725" y="4082675"/>
              <a:ext cx="5050" cy="2225"/>
            </a:xfrm>
            <a:custGeom>
              <a:avLst/>
              <a:gdLst/>
              <a:ahLst/>
              <a:cxnLst/>
              <a:rect l="l" t="t" r="r" b="b"/>
              <a:pathLst>
                <a:path w="202" h="89" extrusionOk="0">
                  <a:moveTo>
                    <a:pt x="177" y="1"/>
                  </a:moveTo>
                  <a:cubicBezTo>
                    <a:pt x="126" y="13"/>
                    <a:pt x="76" y="13"/>
                    <a:pt x="38" y="13"/>
                  </a:cubicBezTo>
                  <a:cubicBezTo>
                    <a:pt x="26" y="13"/>
                    <a:pt x="13" y="26"/>
                    <a:pt x="13" y="26"/>
                  </a:cubicBezTo>
                  <a:cubicBezTo>
                    <a:pt x="13" y="38"/>
                    <a:pt x="1" y="38"/>
                    <a:pt x="1" y="51"/>
                  </a:cubicBezTo>
                  <a:cubicBezTo>
                    <a:pt x="1" y="63"/>
                    <a:pt x="13" y="88"/>
                    <a:pt x="38" y="88"/>
                  </a:cubicBezTo>
                  <a:cubicBezTo>
                    <a:pt x="76" y="76"/>
                    <a:pt x="126" y="76"/>
                    <a:pt x="164" y="76"/>
                  </a:cubicBezTo>
                  <a:cubicBezTo>
                    <a:pt x="177" y="76"/>
                    <a:pt x="189" y="63"/>
                    <a:pt x="189" y="63"/>
                  </a:cubicBezTo>
                  <a:cubicBezTo>
                    <a:pt x="202" y="51"/>
                    <a:pt x="202" y="51"/>
                    <a:pt x="202" y="38"/>
                  </a:cubicBezTo>
                  <a:cubicBezTo>
                    <a:pt x="202" y="26"/>
                    <a:pt x="18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3"/>
            <p:cNvSpPr/>
            <p:nvPr/>
          </p:nvSpPr>
          <p:spPr>
            <a:xfrm>
              <a:off x="6518750" y="4076050"/>
              <a:ext cx="5375" cy="2375"/>
            </a:xfrm>
            <a:custGeom>
              <a:avLst/>
              <a:gdLst/>
              <a:ahLst/>
              <a:cxnLst/>
              <a:rect l="l" t="t" r="r" b="b"/>
              <a:pathLst>
                <a:path w="215" h="95" extrusionOk="0">
                  <a:moveTo>
                    <a:pt x="189" y="1"/>
                  </a:moveTo>
                  <a:cubicBezTo>
                    <a:pt x="127" y="1"/>
                    <a:pt x="76" y="14"/>
                    <a:pt x="26" y="26"/>
                  </a:cubicBezTo>
                  <a:cubicBezTo>
                    <a:pt x="13" y="39"/>
                    <a:pt x="1" y="51"/>
                    <a:pt x="1" y="76"/>
                  </a:cubicBezTo>
                  <a:cubicBezTo>
                    <a:pt x="1" y="86"/>
                    <a:pt x="13" y="94"/>
                    <a:pt x="25" y="94"/>
                  </a:cubicBezTo>
                  <a:cubicBezTo>
                    <a:pt x="30" y="94"/>
                    <a:pt x="35" y="93"/>
                    <a:pt x="38" y="89"/>
                  </a:cubicBezTo>
                  <a:cubicBezTo>
                    <a:pt x="63" y="89"/>
                    <a:pt x="88" y="76"/>
                    <a:pt x="114" y="76"/>
                  </a:cubicBezTo>
                  <a:lnTo>
                    <a:pt x="152" y="76"/>
                  </a:lnTo>
                  <a:cubicBezTo>
                    <a:pt x="164" y="76"/>
                    <a:pt x="177" y="76"/>
                    <a:pt x="189" y="64"/>
                  </a:cubicBezTo>
                  <a:cubicBezTo>
                    <a:pt x="202" y="64"/>
                    <a:pt x="214" y="51"/>
                    <a:pt x="214" y="39"/>
                  </a:cubicBezTo>
                  <a:cubicBezTo>
                    <a:pt x="214" y="26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3"/>
            <p:cNvSpPr/>
            <p:nvPr/>
          </p:nvSpPr>
          <p:spPr>
            <a:xfrm>
              <a:off x="6524425" y="4067250"/>
              <a:ext cx="3800" cy="2250"/>
            </a:xfrm>
            <a:custGeom>
              <a:avLst/>
              <a:gdLst/>
              <a:ahLst/>
              <a:cxnLst/>
              <a:rect l="l" t="t" r="r" b="b"/>
              <a:pathLst>
                <a:path w="152" h="90" extrusionOk="0">
                  <a:moveTo>
                    <a:pt x="113" y="1"/>
                  </a:moveTo>
                  <a:cubicBezTo>
                    <a:pt x="101" y="1"/>
                    <a:pt x="76" y="1"/>
                    <a:pt x="63" y="14"/>
                  </a:cubicBezTo>
                  <a:cubicBezTo>
                    <a:pt x="50" y="14"/>
                    <a:pt x="37" y="14"/>
                    <a:pt x="12" y="26"/>
                  </a:cubicBezTo>
                  <a:lnTo>
                    <a:pt x="0" y="39"/>
                  </a:lnTo>
                  <a:lnTo>
                    <a:pt x="0" y="64"/>
                  </a:lnTo>
                  <a:lnTo>
                    <a:pt x="25" y="89"/>
                  </a:lnTo>
                  <a:lnTo>
                    <a:pt x="37" y="89"/>
                  </a:lnTo>
                  <a:cubicBezTo>
                    <a:pt x="37" y="89"/>
                    <a:pt x="50" y="89"/>
                    <a:pt x="50" y="76"/>
                  </a:cubicBezTo>
                  <a:lnTo>
                    <a:pt x="50" y="89"/>
                  </a:lnTo>
                  <a:cubicBezTo>
                    <a:pt x="63" y="76"/>
                    <a:pt x="88" y="64"/>
                    <a:pt x="113" y="64"/>
                  </a:cubicBezTo>
                  <a:cubicBezTo>
                    <a:pt x="126" y="64"/>
                    <a:pt x="126" y="64"/>
                    <a:pt x="138" y="51"/>
                  </a:cubicBezTo>
                  <a:cubicBezTo>
                    <a:pt x="138" y="51"/>
                    <a:pt x="151" y="39"/>
                    <a:pt x="151" y="26"/>
                  </a:cubicBezTo>
                  <a:lnTo>
                    <a:pt x="138" y="14"/>
                  </a:lnTo>
                  <a:cubicBezTo>
                    <a:pt x="126" y="1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3"/>
            <p:cNvSpPr/>
            <p:nvPr/>
          </p:nvSpPr>
          <p:spPr>
            <a:xfrm>
              <a:off x="6526925" y="4058450"/>
              <a:ext cx="4725" cy="2250"/>
            </a:xfrm>
            <a:custGeom>
              <a:avLst/>
              <a:gdLst/>
              <a:ahLst/>
              <a:cxnLst/>
              <a:rect l="l" t="t" r="r" b="b"/>
              <a:pathLst>
                <a:path w="189" h="90" extrusionOk="0">
                  <a:moveTo>
                    <a:pt x="152" y="1"/>
                  </a:moveTo>
                  <a:cubicBezTo>
                    <a:pt x="101" y="14"/>
                    <a:pt x="63" y="14"/>
                    <a:pt x="26" y="26"/>
                  </a:cubicBezTo>
                  <a:cubicBezTo>
                    <a:pt x="13" y="26"/>
                    <a:pt x="1" y="51"/>
                    <a:pt x="1" y="64"/>
                  </a:cubicBezTo>
                  <a:cubicBezTo>
                    <a:pt x="13" y="89"/>
                    <a:pt x="26" y="89"/>
                    <a:pt x="38" y="89"/>
                  </a:cubicBezTo>
                  <a:cubicBezTo>
                    <a:pt x="88" y="76"/>
                    <a:pt x="127" y="76"/>
                    <a:pt x="164" y="64"/>
                  </a:cubicBezTo>
                  <a:cubicBezTo>
                    <a:pt x="189" y="64"/>
                    <a:pt x="189" y="39"/>
                    <a:pt x="189" y="26"/>
                  </a:cubicBezTo>
                  <a:cubicBezTo>
                    <a:pt x="189" y="14"/>
                    <a:pt x="16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3"/>
            <p:cNvSpPr/>
            <p:nvPr/>
          </p:nvSpPr>
          <p:spPr>
            <a:xfrm>
              <a:off x="6531325" y="4048400"/>
              <a:ext cx="10100" cy="3175"/>
            </a:xfrm>
            <a:custGeom>
              <a:avLst/>
              <a:gdLst/>
              <a:ahLst/>
              <a:cxnLst/>
              <a:rect l="l" t="t" r="r" b="b"/>
              <a:pathLst>
                <a:path w="404" h="127" extrusionOk="0">
                  <a:moveTo>
                    <a:pt x="365" y="0"/>
                  </a:moveTo>
                  <a:cubicBezTo>
                    <a:pt x="252" y="25"/>
                    <a:pt x="139" y="51"/>
                    <a:pt x="26" y="64"/>
                  </a:cubicBezTo>
                  <a:cubicBezTo>
                    <a:pt x="13" y="64"/>
                    <a:pt x="1" y="89"/>
                    <a:pt x="1" y="101"/>
                  </a:cubicBezTo>
                  <a:cubicBezTo>
                    <a:pt x="13" y="126"/>
                    <a:pt x="26" y="126"/>
                    <a:pt x="38" y="126"/>
                  </a:cubicBezTo>
                  <a:cubicBezTo>
                    <a:pt x="152" y="114"/>
                    <a:pt x="264" y="89"/>
                    <a:pt x="378" y="64"/>
                  </a:cubicBezTo>
                  <a:cubicBezTo>
                    <a:pt x="390" y="64"/>
                    <a:pt x="403" y="39"/>
                    <a:pt x="403" y="25"/>
                  </a:cubicBezTo>
                  <a:cubicBezTo>
                    <a:pt x="403" y="13"/>
                    <a:pt x="378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3"/>
            <p:cNvSpPr/>
            <p:nvPr/>
          </p:nvSpPr>
          <p:spPr>
            <a:xfrm>
              <a:off x="6534475" y="4042425"/>
              <a:ext cx="5350" cy="2350"/>
            </a:xfrm>
            <a:custGeom>
              <a:avLst/>
              <a:gdLst/>
              <a:ahLst/>
              <a:cxnLst/>
              <a:rect l="l" t="t" r="r" b="b"/>
              <a:pathLst>
                <a:path w="214" h="94" extrusionOk="0">
                  <a:moveTo>
                    <a:pt x="189" y="1"/>
                  </a:moveTo>
                  <a:cubicBezTo>
                    <a:pt x="138" y="1"/>
                    <a:pt x="76" y="13"/>
                    <a:pt x="26" y="26"/>
                  </a:cubicBezTo>
                  <a:cubicBezTo>
                    <a:pt x="13" y="38"/>
                    <a:pt x="1" y="51"/>
                    <a:pt x="1" y="63"/>
                  </a:cubicBezTo>
                  <a:cubicBezTo>
                    <a:pt x="9" y="82"/>
                    <a:pt x="19" y="94"/>
                    <a:pt x="33" y="94"/>
                  </a:cubicBezTo>
                  <a:cubicBezTo>
                    <a:pt x="38" y="94"/>
                    <a:pt x="44" y="92"/>
                    <a:pt x="51" y="88"/>
                  </a:cubicBezTo>
                  <a:cubicBezTo>
                    <a:pt x="76" y="88"/>
                    <a:pt x="88" y="76"/>
                    <a:pt x="113" y="76"/>
                  </a:cubicBezTo>
                  <a:lnTo>
                    <a:pt x="138" y="76"/>
                  </a:lnTo>
                  <a:cubicBezTo>
                    <a:pt x="126" y="76"/>
                    <a:pt x="138" y="63"/>
                    <a:pt x="138" y="63"/>
                  </a:cubicBezTo>
                  <a:lnTo>
                    <a:pt x="189" y="63"/>
                  </a:lnTo>
                  <a:cubicBezTo>
                    <a:pt x="202" y="63"/>
                    <a:pt x="214" y="51"/>
                    <a:pt x="214" y="38"/>
                  </a:cubicBezTo>
                  <a:cubicBezTo>
                    <a:pt x="214" y="13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3"/>
            <p:cNvSpPr/>
            <p:nvPr/>
          </p:nvSpPr>
          <p:spPr>
            <a:xfrm>
              <a:off x="6537000" y="4032050"/>
              <a:ext cx="4725" cy="1900"/>
            </a:xfrm>
            <a:custGeom>
              <a:avLst/>
              <a:gdLst/>
              <a:ahLst/>
              <a:cxnLst/>
              <a:rect l="l" t="t" r="r" b="b"/>
              <a:pathLst>
                <a:path w="189" h="76" extrusionOk="0">
                  <a:moveTo>
                    <a:pt x="151" y="0"/>
                  </a:moveTo>
                  <a:cubicBezTo>
                    <a:pt x="113" y="0"/>
                    <a:pt x="76" y="14"/>
                    <a:pt x="37" y="14"/>
                  </a:cubicBezTo>
                  <a:cubicBezTo>
                    <a:pt x="25" y="14"/>
                    <a:pt x="12" y="14"/>
                    <a:pt x="12" y="26"/>
                  </a:cubicBezTo>
                  <a:cubicBezTo>
                    <a:pt x="0" y="26"/>
                    <a:pt x="0" y="39"/>
                    <a:pt x="0" y="39"/>
                  </a:cubicBezTo>
                  <a:cubicBezTo>
                    <a:pt x="0" y="64"/>
                    <a:pt x="12" y="76"/>
                    <a:pt x="37" y="76"/>
                  </a:cubicBezTo>
                  <a:cubicBezTo>
                    <a:pt x="76" y="76"/>
                    <a:pt x="113" y="64"/>
                    <a:pt x="151" y="64"/>
                  </a:cubicBezTo>
                  <a:cubicBezTo>
                    <a:pt x="163" y="64"/>
                    <a:pt x="163" y="64"/>
                    <a:pt x="176" y="51"/>
                  </a:cubicBezTo>
                  <a:cubicBezTo>
                    <a:pt x="176" y="51"/>
                    <a:pt x="188" y="39"/>
                    <a:pt x="176" y="39"/>
                  </a:cubicBezTo>
                  <a:cubicBezTo>
                    <a:pt x="176" y="14"/>
                    <a:pt x="163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3"/>
            <p:cNvSpPr/>
            <p:nvPr/>
          </p:nvSpPr>
          <p:spPr>
            <a:xfrm>
              <a:off x="6540125" y="4023575"/>
              <a:ext cx="3800" cy="2200"/>
            </a:xfrm>
            <a:custGeom>
              <a:avLst/>
              <a:gdLst/>
              <a:ahLst/>
              <a:cxnLst/>
              <a:rect l="l" t="t" r="r" b="b"/>
              <a:pathLst>
                <a:path w="152" h="88" extrusionOk="0">
                  <a:moveTo>
                    <a:pt x="102" y="0"/>
                  </a:moveTo>
                  <a:cubicBezTo>
                    <a:pt x="76" y="12"/>
                    <a:pt x="51" y="12"/>
                    <a:pt x="26" y="26"/>
                  </a:cubicBezTo>
                  <a:cubicBezTo>
                    <a:pt x="13" y="26"/>
                    <a:pt x="1" y="51"/>
                    <a:pt x="1" y="63"/>
                  </a:cubicBezTo>
                  <a:cubicBezTo>
                    <a:pt x="13" y="76"/>
                    <a:pt x="26" y="88"/>
                    <a:pt x="38" y="88"/>
                  </a:cubicBezTo>
                  <a:cubicBezTo>
                    <a:pt x="76" y="76"/>
                    <a:pt x="102" y="76"/>
                    <a:pt x="127" y="63"/>
                  </a:cubicBezTo>
                  <a:cubicBezTo>
                    <a:pt x="139" y="63"/>
                    <a:pt x="152" y="38"/>
                    <a:pt x="152" y="26"/>
                  </a:cubicBezTo>
                  <a:cubicBezTo>
                    <a:pt x="139" y="12"/>
                    <a:pt x="127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3"/>
            <p:cNvSpPr/>
            <p:nvPr/>
          </p:nvSpPr>
          <p:spPr>
            <a:xfrm>
              <a:off x="6540125" y="4015275"/>
              <a:ext cx="4425" cy="2475"/>
            </a:xfrm>
            <a:custGeom>
              <a:avLst/>
              <a:gdLst/>
              <a:ahLst/>
              <a:cxnLst/>
              <a:rect l="l" t="t" r="r" b="b"/>
              <a:pathLst>
                <a:path w="177" h="99" extrusionOk="0">
                  <a:moveTo>
                    <a:pt x="144" y="0"/>
                  </a:moveTo>
                  <a:cubicBezTo>
                    <a:pt x="139" y="0"/>
                    <a:pt x="133" y="2"/>
                    <a:pt x="127" y="5"/>
                  </a:cubicBezTo>
                  <a:cubicBezTo>
                    <a:pt x="88" y="18"/>
                    <a:pt x="63" y="18"/>
                    <a:pt x="26" y="31"/>
                  </a:cubicBezTo>
                  <a:cubicBezTo>
                    <a:pt x="13" y="43"/>
                    <a:pt x="1" y="56"/>
                    <a:pt x="1" y="68"/>
                  </a:cubicBezTo>
                  <a:cubicBezTo>
                    <a:pt x="1" y="86"/>
                    <a:pt x="14" y="98"/>
                    <a:pt x="26" y="98"/>
                  </a:cubicBezTo>
                  <a:cubicBezTo>
                    <a:pt x="31" y="98"/>
                    <a:pt x="35" y="97"/>
                    <a:pt x="38" y="93"/>
                  </a:cubicBezTo>
                  <a:cubicBezTo>
                    <a:pt x="76" y="81"/>
                    <a:pt x="114" y="81"/>
                    <a:pt x="152" y="68"/>
                  </a:cubicBezTo>
                  <a:cubicBezTo>
                    <a:pt x="164" y="56"/>
                    <a:pt x="177" y="43"/>
                    <a:pt x="177" y="31"/>
                  </a:cubicBezTo>
                  <a:cubicBezTo>
                    <a:pt x="167" y="12"/>
                    <a:pt x="15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3"/>
            <p:cNvSpPr/>
            <p:nvPr/>
          </p:nvSpPr>
          <p:spPr>
            <a:xfrm>
              <a:off x="6541700" y="3999975"/>
              <a:ext cx="4750" cy="2375"/>
            </a:xfrm>
            <a:custGeom>
              <a:avLst/>
              <a:gdLst/>
              <a:ahLst/>
              <a:cxnLst/>
              <a:rect l="l" t="t" r="r" b="b"/>
              <a:pathLst>
                <a:path w="190" h="95" extrusionOk="0">
                  <a:moveTo>
                    <a:pt x="139" y="1"/>
                  </a:moveTo>
                  <a:cubicBezTo>
                    <a:pt x="101" y="14"/>
                    <a:pt x="64" y="26"/>
                    <a:pt x="25" y="26"/>
                  </a:cubicBezTo>
                  <a:cubicBezTo>
                    <a:pt x="13" y="39"/>
                    <a:pt x="0" y="51"/>
                    <a:pt x="13" y="76"/>
                  </a:cubicBezTo>
                  <a:cubicBezTo>
                    <a:pt x="13" y="85"/>
                    <a:pt x="19" y="94"/>
                    <a:pt x="32" y="94"/>
                  </a:cubicBezTo>
                  <a:cubicBezTo>
                    <a:pt x="37" y="94"/>
                    <a:pt x="43" y="93"/>
                    <a:pt x="51" y="89"/>
                  </a:cubicBezTo>
                  <a:cubicBezTo>
                    <a:pt x="89" y="89"/>
                    <a:pt x="114" y="76"/>
                    <a:pt x="151" y="64"/>
                  </a:cubicBezTo>
                  <a:cubicBezTo>
                    <a:pt x="176" y="64"/>
                    <a:pt x="189" y="39"/>
                    <a:pt x="176" y="26"/>
                  </a:cubicBezTo>
                  <a:cubicBezTo>
                    <a:pt x="176" y="14"/>
                    <a:pt x="151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3"/>
            <p:cNvSpPr/>
            <p:nvPr/>
          </p:nvSpPr>
          <p:spPr>
            <a:xfrm>
              <a:off x="6540775" y="3993700"/>
              <a:ext cx="5050" cy="2125"/>
            </a:xfrm>
            <a:custGeom>
              <a:avLst/>
              <a:gdLst/>
              <a:ahLst/>
              <a:cxnLst/>
              <a:rect l="l" t="t" r="r" b="b"/>
              <a:pathLst>
                <a:path w="202" h="85" extrusionOk="0">
                  <a:moveTo>
                    <a:pt x="151" y="0"/>
                  </a:moveTo>
                  <a:cubicBezTo>
                    <a:pt x="138" y="13"/>
                    <a:pt x="126" y="13"/>
                    <a:pt x="126" y="13"/>
                  </a:cubicBezTo>
                  <a:lnTo>
                    <a:pt x="37" y="13"/>
                  </a:lnTo>
                  <a:cubicBezTo>
                    <a:pt x="34" y="10"/>
                    <a:pt x="30" y="8"/>
                    <a:pt x="25" y="8"/>
                  </a:cubicBezTo>
                  <a:cubicBezTo>
                    <a:pt x="14" y="8"/>
                    <a:pt x="0" y="20"/>
                    <a:pt x="0" y="38"/>
                  </a:cubicBezTo>
                  <a:cubicBezTo>
                    <a:pt x="0" y="51"/>
                    <a:pt x="0" y="64"/>
                    <a:pt x="25" y="76"/>
                  </a:cubicBezTo>
                  <a:cubicBezTo>
                    <a:pt x="46" y="81"/>
                    <a:pt x="67" y="84"/>
                    <a:pt x="88" y="84"/>
                  </a:cubicBezTo>
                  <a:cubicBezTo>
                    <a:pt x="115" y="84"/>
                    <a:pt x="141" y="78"/>
                    <a:pt x="163" y="64"/>
                  </a:cubicBezTo>
                  <a:cubicBezTo>
                    <a:pt x="188" y="64"/>
                    <a:pt x="201" y="51"/>
                    <a:pt x="188" y="25"/>
                  </a:cubicBezTo>
                  <a:cubicBezTo>
                    <a:pt x="188" y="13"/>
                    <a:pt x="163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3"/>
            <p:cNvSpPr/>
            <p:nvPr/>
          </p:nvSpPr>
          <p:spPr>
            <a:xfrm>
              <a:off x="6541400" y="3979425"/>
              <a:ext cx="6925" cy="3600"/>
            </a:xfrm>
            <a:custGeom>
              <a:avLst/>
              <a:gdLst/>
              <a:ahLst/>
              <a:cxnLst/>
              <a:rect l="l" t="t" r="r" b="b"/>
              <a:pathLst>
                <a:path w="277" h="144" extrusionOk="0">
                  <a:moveTo>
                    <a:pt x="246" y="0"/>
                  </a:moveTo>
                  <a:cubicBezTo>
                    <a:pt x="240" y="0"/>
                    <a:pt x="234" y="2"/>
                    <a:pt x="227" y="6"/>
                  </a:cubicBezTo>
                  <a:cubicBezTo>
                    <a:pt x="163" y="31"/>
                    <a:pt x="101" y="56"/>
                    <a:pt x="25" y="81"/>
                  </a:cubicBezTo>
                  <a:cubicBezTo>
                    <a:pt x="12" y="81"/>
                    <a:pt x="0" y="93"/>
                    <a:pt x="0" y="119"/>
                  </a:cubicBezTo>
                  <a:cubicBezTo>
                    <a:pt x="12" y="132"/>
                    <a:pt x="25" y="144"/>
                    <a:pt x="51" y="144"/>
                  </a:cubicBezTo>
                  <a:cubicBezTo>
                    <a:pt x="113" y="119"/>
                    <a:pt x="176" y="93"/>
                    <a:pt x="252" y="68"/>
                  </a:cubicBezTo>
                  <a:cubicBezTo>
                    <a:pt x="264" y="56"/>
                    <a:pt x="277" y="43"/>
                    <a:pt x="277" y="18"/>
                  </a:cubicBezTo>
                  <a:cubicBezTo>
                    <a:pt x="268" y="9"/>
                    <a:pt x="259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3"/>
            <p:cNvSpPr/>
            <p:nvPr/>
          </p:nvSpPr>
          <p:spPr>
            <a:xfrm>
              <a:off x="6542025" y="3969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3"/>
            <p:cNvSpPr/>
            <p:nvPr/>
          </p:nvSpPr>
          <p:spPr>
            <a:xfrm>
              <a:off x="6538875" y="3958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3"/>
            <p:cNvSpPr/>
            <p:nvPr/>
          </p:nvSpPr>
          <p:spPr>
            <a:xfrm>
              <a:off x="6391425" y="4129200"/>
              <a:ext cx="10075" cy="1925"/>
            </a:xfrm>
            <a:custGeom>
              <a:avLst/>
              <a:gdLst/>
              <a:ahLst/>
              <a:cxnLst/>
              <a:rect l="l" t="t" r="r" b="b"/>
              <a:pathLst>
                <a:path w="403" h="77" extrusionOk="0">
                  <a:moveTo>
                    <a:pt x="39" y="1"/>
                  </a:moveTo>
                  <a:cubicBezTo>
                    <a:pt x="13" y="1"/>
                    <a:pt x="0" y="13"/>
                    <a:pt x="0" y="26"/>
                  </a:cubicBezTo>
                  <a:cubicBezTo>
                    <a:pt x="0" y="51"/>
                    <a:pt x="13" y="63"/>
                    <a:pt x="39" y="63"/>
                  </a:cubicBezTo>
                  <a:cubicBezTo>
                    <a:pt x="151" y="76"/>
                    <a:pt x="265" y="76"/>
                    <a:pt x="378" y="76"/>
                  </a:cubicBezTo>
                  <a:cubicBezTo>
                    <a:pt x="391" y="76"/>
                    <a:pt x="403" y="51"/>
                    <a:pt x="403" y="38"/>
                  </a:cubicBezTo>
                  <a:cubicBezTo>
                    <a:pt x="403" y="26"/>
                    <a:pt x="391" y="1"/>
                    <a:pt x="378" y="1"/>
                  </a:cubicBezTo>
                  <a:cubicBezTo>
                    <a:pt x="321" y="7"/>
                    <a:pt x="265" y="10"/>
                    <a:pt x="208" y="10"/>
                  </a:cubicBezTo>
                  <a:cubicBezTo>
                    <a:pt x="152" y="10"/>
                    <a:pt x="95" y="7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3"/>
            <p:cNvSpPr/>
            <p:nvPr/>
          </p:nvSpPr>
          <p:spPr>
            <a:xfrm>
              <a:off x="6415325" y="4124475"/>
              <a:ext cx="7875" cy="2350"/>
            </a:xfrm>
            <a:custGeom>
              <a:avLst/>
              <a:gdLst/>
              <a:ahLst/>
              <a:cxnLst/>
              <a:rect l="l" t="t" r="r" b="b"/>
              <a:pathLst>
                <a:path w="315" h="94" extrusionOk="0">
                  <a:moveTo>
                    <a:pt x="38" y="1"/>
                  </a:moveTo>
                  <a:cubicBezTo>
                    <a:pt x="13" y="1"/>
                    <a:pt x="0" y="14"/>
                    <a:pt x="0" y="26"/>
                  </a:cubicBezTo>
                  <a:cubicBezTo>
                    <a:pt x="0" y="51"/>
                    <a:pt x="13" y="64"/>
                    <a:pt x="38" y="64"/>
                  </a:cubicBezTo>
                  <a:cubicBezTo>
                    <a:pt x="114" y="64"/>
                    <a:pt x="189" y="76"/>
                    <a:pt x="265" y="89"/>
                  </a:cubicBezTo>
                  <a:cubicBezTo>
                    <a:pt x="271" y="92"/>
                    <a:pt x="277" y="94"/>
                    <a:pt x="282" y="94"/>
                  </a:cubicBezTo>
                  <a:cubicBezTo>
                    <a:pt x="295" y="94"/>
                    <a:pt x="302" y="82"/>
                    <a:pt x="302" y="64"/>
                  </a:cubicBezTo>
                  <a:cubicBezTo>
                    <a:pt x="315" y="51"/>
                    <a:pt x="302" y="26"/>
                    <a:pt x="290" y="26"/>
                  </a:cubicBezTo>
                  <a:cubicBezTo>
                    <a:pt x="201" y="14"/>
                    <a:pt x="11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3"/>
            <p:cNvSpPr/>
            <p:nvPr/>
          </p:nvSpPr>
          <p:spPr>
            <a:xfrm>
              <a:off x="6373200" y="4131625"/>
              <a:ext cx="16275" cy="2350"/>
            </a:xfrm>
            <a:custGeom>
              <a:avLst/>
              <a:gdLst/>
              <a:ahLst/>
              <a:cxnLst/>
              <a:rect l="l" t="t" r="r" b="b"/>
              <a:pathLst>
                <a:path w="651" h="94" extrusionOk="0">
                  <a:moveTo>
                    <a:pt x="327" y="1"/>
                  </a:moveTo>
                  <a:cubicBezTo>
                    <a:pt x="230" y="1"/>
                    <a:pt x="132" y="10"/>
                    <a:pt x="38" y="29"/>
                  </a:cubicBezTo>
                  <a:cubicBezTo>
                    <a:pt x="0" y="29"/>
                    <a:pt x="13" y="92"/>
                    <a:pt x="50" y="92"/>
                  </a:cubicBezTo>
                  <a:cubicBezTo>
                    <a:pt x="136" y="75"/>
                    <a:pt x="219" y="68"/>
                    <a:pt x="302" y="68"/>
                  </a:cubicBezTo>
                  <a:cubicBezTo>
                    <a:pt x="401" y="68"/>
                    <a:pt x="501" y="78"/>
                    <a:pt x="604" y="92"/>
                  </a:cubicBezTo>
                  <a:cubicBezTo>
                    <a:pt x="607" y="93"/>
                    <a:pt x="610" y="94"/>
                    <a:pt x="614" y="94"/>
                  </a:cubicBezTo>
                  <a:cubicBezTo>
                    <a:pt x="644" y="94"/>
                    <a:pt x="650" y="40"/>
                    <a:pt x="617" y="29"/>
                  </a:cubicBezTo>
                  <a:cubicBezTo>
                    <a:pt x="522" y="10"/>
                    <a:pt x="425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3"/>
            <p:cNvSpPr/>
            <p:nvPr/>
          </p:nvSpPr>
          <p:spPr>
            <a:xfrm>
              <a:off x="6363750" y="4134975"/>
              <a:ext cx="13225" cy="2100"/>
            </a:xfrm>
            <a:custGeom>
              <a:avLst/>
              <a:gdLst/>
              <a:ahLst/>
              <a:cxnLst/>
              <a:rect l="l" t="t" r="r" b="b"/>
              <a:pathLst>
                <a:path w="529" h="84" extrusionOk="0">
                  <a:moveTo>
                    <a:pt x="302" y="0"/>
                  </a:moveTo>
                  <a:cubicBezTo>
                    <a:pt x="209" y="0"/>
                    <a:pt x="115" y="6"/>
                    <a:pt x="26" y="21"/>
                  </a:cubicBezTo>
                  <a:cubicBezTo>
                    <a:pt x="14" y="21"/>
                    <a:pt x="1" y="46"/>
                    <a:pt x="1" y="58"/>
                  </a:cubicBezTo>
                  <a:cubicBezTo>
                    <a:pt x="14" y="84"/>
                    <a:pt x="26" y="84"/>
                    <a:pt x="39" y="84"/>
                  </a:cubicBezTo>
                  <a:cubicBezTo>
                    <a:pt x="127" y="69"/>
                    <a:pt x="214" y="63"/>
                    <a:pt x="302" y="63"/>
                  </a:cubicBezTo>
                  <a:cubicBezTo>
                    <a:pt x="365" y="63"/>
                    <a:pt x="428" y="66"/>
                    <a:pt x="492" y="71"/>
                  </a:cubicBezTo>
                  <a:cubicBezTo>
                    <a:pt x="496" y="74"/>
                    <a:pt x="501" y="75"/>
                    <a:pt x="504" y="75"/>
                  </a:cubicBezTo>
                  <a:cubicBezTo>
                    <a:pt x="521" y="75"/>
                    <a:pt x="529" y="56"/>
                    <a:pt x="529" y="46"/>
                  </a:cubicBezTo>
                  <a:cubicBezTo>
                    <a:pt x="529" y="21"/>
                    <a:pt x="517" y="8"/>
                    <a:pt x="492" y="8"/>
                  </a:cubicBezTo>
                  <a:cubicBezTo>
                    <a:pt x="430" y="3"/>
                    <a:pt x="366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3"/>
            <p:cNvSpPr/>
            <p:nvPr/>
          </p:nvSpPr>
          <p:spPr>
            <a:xfrm>
              <a:off x="6352450" y="4139900"/>
              <a:ext cx="13850" cy="3150"/>
            </a:xfrm>
            <a:custGeom>
              <a:avLst/>
              <a:gdLst/>
              <a:ahLst/>
              <a:cxnLst/>
              <a:rect l="l" t="t" r="r" b="b"/>
              <a:pathLst>
                <a:path w="554" h="126" extrusionOk="0">
                  <a:moveTo>
                    <a:pt x="503" y="0"/>
                  </a:moveTo>
                  <a:cubicBezTo>
                    <a:pt x="352" y="12"/>
                    <a:pt x="189" y="37"/>
                    <a:pt x="38" y="63"/>
                  </a:cubicBezTo>
                  <a:cubicBezTo>
                    <a:pt x="0" y="63"/>
                    <a:pt x="13" y="126"/>
                    <a:pt x="50" y="126"/>
                  </a:cubicBezTo>
                  <a:cubicBezTo>
                    <a:pt x="201" y="101"/>
                    <a:pt x="352" y="76"/>
                    <a:pt x="503" y="76"/>
                  </a:cubicBezTo>
                  <a:cubicBezTo>
                    <a:pt x="553" y="63"/>
                    <a:pt x="553" y="0"/>
                    <a:pt x="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3"/>
            <p:cNvSpPr/>
            <p:nvPr/>
          </p:nvSpPr>
          <p:spPr>
            <a:xfrm>
              <a:off x="6344675" y="4145850"/>
              <a:ext cx="13775" cy="3550"/>
            </a:xfrm>
            <a:custGeom>
              <a:avLst/>
              <a:gdLst/>
              <a:ahLst/>
              <a:cxnLst/>
              <a:rect l="l" t="t" r="r" b="b"/>
              <a:pathLst>
                <a:path w="551" h="142" extrusionOk="0">
                  <a:moveTo>
                    <a:pt x="500" y="1"/>
                  </a:moveTo>
                  <a:cubicBezTo>
                    <a:pt x="349" y="14"/>
                    <a:pt x="185" y="39"/>
                    <a:pt x="34" y="76"/>
                  </a:cubicBezTo>
                  <a:cubicBezTo>
                    <a:pt x="0" y="88"/>
                    <a:pt x="8" y="141"/>
                    <a:pt x="47" y="141"/>
                  </a:cubicBezTo>
                  <a:cubicBezTo>
                    <a:pt x="51" y="141"/>
                    <a:pt x="55" y="141"/>
                    <a:pt x="60" y="139"/>
                  </a:cubicBezTo>
                  <a:cubicBezTo>
                    <a:pt x="198" y="101"/>
                    <a:pt x="349" y="76"/>
                    <a:pt x="500" y="64"/>
                  </a:cubicBezTo>
                  <a:cubicBezTo>
                    <a:pt x="550" y="64"/>
                    <a:pt x="550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3"/>
            <p:cNvSpPr/>
            <p:nvPr/>
          </p:nvSpPr>
          <p:spPr>
            <a:xfrm>
              <a:off x="6342375" y="4151850"/>
              <a:ext cx="7900" cy="2200"/>
            </a:xfrm>
            <a:custGeom>
              <a:avLst/>
              <a:gdLst/>
              <a:ahLst/>
              <a:cxnLst/>
              <a:rect l="l" t="t" r="r" b="b"/>
              <a:pathLst>
                <a:path w="316" h="88" extrusionOk="0">
                  <a:moveTo>
                    <a:pt x="277" y="0"/>
                  </a:moveTo>
                  <a:cubicBezTo>
                    <a:pt x="202" y="0"/>
                    <a:pt x="114" y="0"/>
                    <a:pt x="26" y="25"/>
                  </a:cubicBezTo>
                  <a:cubicBezTo>
                    <a:pt x="14" y="25"/>
                    <a:pt x="1" y="50"/>
                    <a:pt x="1" y="62"/>
                  </a:cubicBezTo>
                  <a:cubicBezTo>
                    <a:pt x="14" y="76"/>
                    <a:pt x="26" y="88"/>
                    <a:pt x="51" y="88"/>
                  </a:cubicBezTo>
                  <a:cubicBezTo>
                    <a:pt x="126" y="62"/>
                    <a:pt x="202" y="62"/>
                    <a:pt x="277" y="62"/>
                  </a:cubicBezTo>
                  <a:cubicBezTo>
                    <a:pt x="302" y="62"/>
                    <a:pt x="316" y="50"/>
                    <a:pt x="316" y="37"/>
                  </a:cubicBezTo>
                  <a:cubicBezTo>
                    <a:pt x="316" y="12"/>
                    <a:pt x="302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3"/>
            <p:cNvSpPr/>
            <p:nvPr/>
          </p:nvSpPr>
          <p:spPr>
            <a:xfrm>
              <a:off x="6379800" y="4127325"/>
              <a:ext cx="6950" cy="2650"/>
            </a:xfrm>
            <a:custGeom>
              <a:avLst/>
              <a:gdLst/>
              <a:ahLst/>
              <a:cxnLst/>
              <a:rect l="l" t="t" r="r" b="b"/>
              <a:pathLst>
                <a:path w="278" h="106" extrusionOk="0">
                  <a:moveTo>
                    <a:pt x="26" y="0"/>
                  </a:moveTo>
                  <a:cubicBezTo>
                    <a:pt x="13" y="0"/>
                    <a:pt x="1" y="25"/>
                    <a:pt x="1" y="37"/>
                  </a:cubicBezTo>
                  <a:cubicBezTo>
                    <a:pt x="1" y="51"/>
                    <a:pt x="13" y="63"/>
                    <a:pt x="26" y="76"/>
                  </a:cubicBezTo>
                  <a:cubicBezTo>
                    <a:pt x="63" y="76"/>
                    <a:pt x="101" y="76"/>
                    <a:pt x="126" y="88"/>
                  </a:cubicBezTo>
                  <a:cubicBezTo>
                    <a:pt x="164" y="88"/>
                    <a:pt x="202" y="101"/>
                    <a:pt x="239" y="101"/>
                  </a:cubicBezTo>
                  <a:cubicBezTo>
                    <a:pt x="243" y="104"/>
                    <a:pt x="248" y="106"/>
                    <a:pt x="253" y="106"/>
                  </a:cubicBezTo>
                  <a:cubicBezTo>
                    <a:pt x="265" y="106"/>
                    <a:pt x="277" y="97"/>
                    <a:pt x="277" y="88"/>
                  </a:cubicBezTo>
                  <a:cubicBezTo>
                    <a:pt x="277" y="63"/>
                    <a:pt x="264" y="51"/>
                    <a:pt x="252" y="37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3"/>
            <p:cNvSpPr/>
            <p:nvPr/>
          </p:nvSpPr>
          <p:spPr>
            <a:xfrm>
              <a:off x="6333400" y="4122225"/>
              <a:ext cx="43175" cy="30450"/>
            </a:xfrm>
            <a:custGeom>
              <a:avLst/>
              <a:gdLst/>
              <a:ahLst/>
              <a:cxnLst/>
              <a:rect l="l" t="t" r="r" b="b"/>
              <a:pathLst>
                <a:path w="1727" h="1218" extrusionOk="0">
                  <a:moveTo>
                    <a:pt x="1668" y="1"/>
                  </a:moveTo>
                  <a:cubicBezTo>
                    <a:pt x="1664" y="1"/>
                    <a:pt x="1660" y="2"/>
                    <a:pt x="1655" y="3"/>
                  </a:cubicBezTo>
                  <a:cubicBezTo>
                    <a:pt x="1039" y="267"/>
                    <a:pt x="485" y="669"/>
                    <a:pt x="21" y="1160"/>
                  </a:cubicBezTo>
                  <a:cubicBezTo>
                    <a:pt x="0" y="1180"/>
                    <a:pt x="21" y="1217"/>
                    <a:pt x="50" y="1217"/>
                  </a:cubicBezTo>
                  <a:cubicBezTo>
                    <a:pt x="56" y="1217"/>
                    <a:pt x="64" y="1215"/>
                    <a:pt x="71" y="1210"/>
                  </a:cubicBezTo>
                  <a:cubicBezTo>
                    <a:pt x="524" y="719"/>
                    <a:pt x="1077" y="330"/>
                    <a:pt x="1693" y="65"/>
                  </a:cubicBezTo>
                  <a:cubicBezTo>
                    <a:pt x="1727" y="43"/>
                    <a:pt x="1700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3"/>
            <p:cNvSpPr/>
            <p:nvPr/>
          </p:nvSpPr>
          <p:spPr>
            <a:xfrm>
              <a:off x="6330875" y="4131550"/>
              <a:ext cx="21400" cy="17975"/>
            </a:xfrm>
            <a:custGeom>
              <a:avLst/>
              <a:gdLst/>
              <a:ahLst/>
              <a:cxnLst/>
              <a:rect l="l" t="t" r="r" b="b"/>
              <a:pathLst>
                <a:path w="856" h="719" extrusionOk="0">
                  <a:moveTo>
                    <a:pt x="809" y="0"/>
                  </a:moveTo>
                  <a:cubicBezTo>
                    <a:pt x="802" y="0"/>
                    <a:pt x="795" y="2"/>
                    <a:pt x="788" y="7"/>
                  </a:cubicBezTo>
                  <a:cubicBezTo>
                    <a:pt x="499" y="183"/>
                    <a:pt x="285" y="447"/>
                    <a:pt x="21" y="661"/>
                  </a:cubicBezTo>
                  <a:cubicBezTo>
                    <a:pt x="1" y="682"/>
                    <a:pt x="21" y="718"/>
                    <a:pt x="50" y="718"/>
                  </a:cubicBezTo>
                  <a:cubicBezTo>
                    <a:pt x="57" y="718"/>
                    <a:pt x="64" y="716"/>
                    <a:pt x="71" y="711"/>
                  </a:cubicBezTo>
                  <a:cubicBezTo>
                    <a:pt x="323" y="497"/>
                    <a:pt x="536" y="234"/>
                    <a:pt x="826" y="58"/>
                  </a:cubicBezTo>
                  <a:cubicBezTo>
                    <a:pt x="856" y="37"/>
                    <a:pt x="837" y="0"/>
                    <a:pt x="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3"/>
            <p:cNvSpPr/>
            <p:nvPr/>
          </p:nvSpPr>
          <p:spPr>
            <a:xfrm>
              <a:off x="6329000" y="4112700"/>
              <a:ext cx="44050" cy="34300"/>
            </a:xfrm>
            <a:custGeom>
              <a:avLst/>
              <a:gdLst/>
              <a:ahLst/>
              <a:cxnLst/>
              <a:rect l="l" t="t" r="r" b="b"/>
              <a:pathLst>
                <a:path w="1762" h="1372" extrusionOk="0">
                  <a:moveTo>
                    <a:pt x="1723" y="1"/>
                  </a:moveTo>
                  <a:cubicBezTo>
                    <a:pt x="1718" y="1"/>
                    <a:pt x="1712" y="3"/>
                    <a:pt x="1706" y="7"/>
                  </a:cubicBezTo>
                  <a:cubicBezTo>
                    <a:pt x="1379" y="183"/>
                    <a:pt x="1052" y="359"/>
                    <a:pt x="762" y="585"/>
                  </a:cubicBezTo>
                  <a:cubicBezTo>
                    <a:pt x="485" y="799"/>
                    <a:pt x="234" y="1038"/>
                    <a:pt x="21" y="1315"/>
                  </a:cubicBezTo>
                  <a:cubicBezTo>
                    <a:pt x="0" y="1335"/>
                    <a:pt x="21" y="1372"/>
                    <a:pt x="43" y="1372"/>
                  </a:cubicBezTo>
                  <a:cubicBezTo>
                    <a:pt x="48" y="1372"/>
                    <a:pt x="53" y="1370"/>
                    <a:pt x="58" y="1365"/>
                  </a:cubicBezTo>
                  <a:cubicBezTo>
                    <a:pt x="284" y="1088"/>
                    <a:pt x="536" y="837"/>
                    <a:pt x="812" y="636"/>
                  </a:cubicBezTo>
                  <a:cubicBezTo>
                    <a:pt x="1102" y="409"/>
                    <a:pt x="1416" y="233"/>
                    <a:pt x="1731" y="57"/>
                  </a:cubicBezTo>
                  <a:cubicBezTo>
                    <a:pt x="1762" y="46"/>
                    <a:pt x="1749" y="1"/>
                    <a:pt x="1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3"/>
            <p:cNvSpPr/>
            <p:nvPr/>
          </p:nvSpPr>
          <p:spPr>
            <a:xfrm>
              <a:off x="6325500" y="4116150"/>
              <a:ext cx="33100" cy="28225"/>
            </a:xfrm>
            <a:custGeom>
              <a:avLst/>
              <a:gdLst/>
              <a:ahLst/>
              <a:cxnLst/>
              <a:rect l="l" t="t" r="r" b="b"/>
              <a:pathLst>
                <a:path w="1324" h="1129" extrusionOk="0">
                  <a:moveTo>
                    <a:pt x="1272" y="1"/>
                  </a:moveTo>
                  <a:cubicBezTo>
                    <a:pt x="1267" y="1"/>
                    <a:pt x="1260" y="2"/>
                    <a:pt x="1254" y="7"/>
                  </a:cubicBezTo>
                  <a:cubicBezTo>
                    <a:pt x="1028" y="145"/>
                    <a:pt x="801" y="308"/>
                    <a:pt x="600" y="484"/>
                  </a:cubicBezTo>
                  <a:cubicBezTo>
                    <a:pt x="513" y="573"/>
                    <a:pt x="412" y="661"/>
                    <a:pt x="324" y="761"/>
                  </a:cubicBezTo>
                  <a:cubicBezTo>
                    <a:pt x="273" y="811"/>
                    <a:pt x="236" y="862"/>
                    <a:pt x="186" y="912"/>
                  </a:cubicBezTo>
                  <a:cubicBezTo>
                    <a:pt x="147" y="975"/>
                    <a:pt x="97" y="1026"/>
                    <a:pt x="35" y="1063"/>
                  </a:cubicBezTo>
                  <a:cubicBezTo>
                    <a:pt x="1" y="1085"/>
                    <a:pt x="28" y="1128"/>
                    <a:pt x="60" y="1128"/>
                  </a:cubicBezTo>
                  <a:cubicBezTo>
                    <a:pt x="64" y="1128"/>
                    <a:pt x="68" y="1128"/>
                    <a:pt x="72" y="1126"/>
                  </a:cubicBezTo>
                  <a:cubicBezTo>
                    <a:pt x="173" y="1051"/>
                    <a:pt x="248" y="937"/>
                    <a:pt x="337" y="850"/>
                  </a:cubicBezTo>
                  <a:cubicBezTo>
                    <a:pt x="424" y="749"/>
                    <a:pt x="525" y="648"/>
                    <a:pt x="625" y="560"/>
                  </a:cubicBezTo>
                  <a:cubicBezTo>
                    <a:pt x="827" y="372"/>
                    <a:pt x="1053" y="208"/>
                    <a:pt x="1292" y="57"/>
                  </a:cubicBezTo>
                  <a:cubicBezTo>
                    <a:pt x="1323" y="47"/>
                    <a:pt x="1302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3"/>
            <p:cNvSpPr/>
            <p:nvPr/>
          </p:nvSpPr>
          <p:spPr>
            <a:xfrm>
              <a:off x="6322825" y="4130925"/>
              <a:ext cx="12550" cy="11200"/>
            </a:xfrm>
            <a:custGeom>
              <a:avLst/>
              <a:gdLst/>
              <a:ahLst/>
              <a:cxnLst/>
              <a:rect l="l" t="t" r="r" b="b"/>
              <a:pathLst>
                <a:path w="502" h="448" extrusionOk="0">
                  <a:moveTo>
                    <a:pt x="452" y="0"/>
                  </a:moveTo>
                  <a:cubicBezTo>
                    <a:pt x="445" y="0"/>
                    <a:pt x="438" y="2"/>
                    <a:pt x="431" y="7"/>
                  </a:cubicBezTo>
                  <a:cubicBezTo>
                    <a:pt x="280" y="120"/>
                    <a:pt x="142" y="259"/>
                    <a:pt x="28" y="396"/>
                  </a:cubicBezTo>
                  <a:cubicBezTo>
                    <a:pt x="0" y="415"/>
                    <a:pt x="21" y="448"/>
                    <a:pt x="44" y="448"/>
                  </a:cubicBezTo>
                  <a:cubicBezTo>
                    <a:pt x="52" y="448"/>
                    <a:pt x="60" y="444"/>
                    <a:pt x="66" y="435"/>
                  </a:cubicBezTo>
                  <a:cubicBezTo>
                    <a:pt x="192" y="296"/>
                    <a:pt x="330" y="170"/>
                    <a:pt x="481" y="57"/>
                  </a:cubicBezTo>
                  <a:cubicBezTo>
                    <a:pt x="501" y="37"/>
                    <a:pt x="481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3"/>
            <p:cNvSpPr/>
            <p:nvPr/>
          </p:nvSpPr>
          <p:spPr>
            <a:xfrm>
              <a:off x="6320825" y="4106400"/>
              <a:ext cx="34600" cy="31800"/>
            </a:xfrm>
            <a:custGeom>
              <a:avLst/>
              <a:gdLst/>
              <a:ahLst/>
              <a:cxnLst/>
              <a:rect l="l" t="t" r="r" b="b"/>
              <a:pathLst>
                <a:path w="1384" h="1272" extrusionOk="0">
                  <a:moveTo>
                    <a:pt x="1325" y="0"/>
                  </a:moveTo>
                  <a:cubicBezTo>
                    <a:pt x="1318" y="0"/>
                    <a:pt x="1310" y="2"/>
                    <a:pt x="1303" y="7"/>
                  </a:cubicBezTo>
                  <a:cubicBezTo>
                    <a:pt x="851" y="385"/>
                    <a:pt x="423" y="787"/>
                    <a:pt x="21" y="1214"/>
                  </a:cubicBezTo>
                  <a:cubicBezTo>
                    <a:pt x="0" y="1235"/>
                    <a:pt x="21" y="1272"/>
                    <a:pt x="50" y="1272"/>
                  </a:cubicBezTo>
                  <a:cubicBezTo>
                    <a:pt x="56" y="1272"/>
                    <a:pt x="64" y="1270"/>
                    <a:pt x="71" y="1265"/>
                  </a:cubicBezTo>
                  <a:cubicBezTo>
                    <a:pt x="473" y="837"/>
                    <a:pt x="901" y="435"/>
                    <a:pt x="1354" y="58"/>
                  </a:cubicBezTo>
                  <a:cubicBezTo>
                    <a:pt x="1384" y="37"/>
                    <a:pt x="1357" y="0"/>
                    <a:pt x="1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3"/>
            <p:cNvSpPr/>
            <p:nvPr/>
          </p:nvSpPr>
          <p:spPr>
            <a:xfrm>
              <a:off x="6318300" y="4117850"/>
              <a:ext cx="18200" cy="17850"/>
            </a:xfrm>
            <a:custGeom>
              <a:avLst/>
              <a:gdLst/>
              <a:ahLst/>
              <a:cxnLst/>
              <a:rect l="l" t="t" r="r" b="b"/>
              <a:pathLst>
                <a:path w="728" h="714" extrusionOk="0">
                  <a:moveTo>
                    <a:pt x="684" y="1"/>
                  </a:moveTo>
                  <a:cubicBezTo>
                    <a:pt x="676" y="1"/>
                    <a:pt x="668" y="5"/>
                    <a:pt x="662" y="14"/>
                  </a:cubicBezTo>
                  <a:lnTo>
                    <a:pt x="21" y="656"/>
                  </a:lnTo>
                  <a:cubicBezTo>
                    <a:pt x="1" y="676"/>
                    <a:pt x="30" y="713"/>
                    <a:pt x="55" y="713"/>
                  </a:cubicBezTo>
                  <a:cubicBezTo>
                    <a:pt x="61" y="713"/>
                    <a:pt x="67" y="711"/>
                    <a:pt x="71" y="706"/>
                  </a:cubicBezTo>
                  <a:cubicBezTo>
                    <a:pt x="285" y="492"/>
                    <a:pt x="499" y="279"/>
                    <a:pt x="700" y="52"/>
                  </a:cubicBezTo>
                  <a:cubicBezTo>
                    <a:pt x="728" y="34"/>
                    <a:pt x="707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3"/>
            <p:cNvSpPr/>
            <p:nvPr/>
          </p:nvSpPr>
          <p:spPr>
            <a:xfrm>
              <a:off x="6318025" y="4097375"/>
              <a:ext cx="27975" cy="34400"/>
            </a:xfrm>
            <a:custGeom>
              <a:avLst/>
              <a:gdLst/>
              <a:ahLst/>
              <a:cxnLst/>
              <a:rect l="l" t="t" r="r" b="b"/>
              <a:pathLst>
                <a:path w="1119" h="1376" extrusionOk="0">
                  <a:moveTo>
                    <a:pt x="1071" y="0"/>
                  </a:moveTo>
                  <a:cubicBezTo>
                    <a:pt x="1062" y="0"/>
                    <a:pt x="1054" y="5"/>
                    <a:pt x="1050" y="16"/>
                  </a:cubicBezTo>
                  <a:cubicBezTo>
                    <a:pt x="748" y="481"/>
                    <a:pt x="409" y="922"/>
                    <a:pt x="19" y="1324"/>
                  </a:cubicBezTo>
                  <a:cubicBezTo>
                    <a:pt x="0" y="1343"/>
                    <a:pt x="16" y="1375"/>
                    <a:pt x="41" y="1375"/>
                  </a:cubicBezTo>
                  <a:cubicBezTo>
                    <a:pt x="50" y="1375"/>
                    <a:pt x="60" y="1371"/>
                    <a:pt x="69" y="1361"/>
                  </a:cubicBezTo>
                  <a:cubicBezTo>
                    <a:pt x="460" y="959"/>
                    <a:pt x="812" y="519"/>
                    <a:pt x="1100" y="53"/>
                  </a:cubicBezTo>
                  <a:cubicBezTo>
                    <a:pt x="1118" y="27"/>
                    <a:pt x="109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3"/>
            <p:cNvSpPr/>
            <p:nvPr/>
          </p:nvSpPr>
          <p:spPr>
            <a:xfrm>
              <a:off x="6316450" y="4096725"/>
              <a:ext cx="18300" cy="34725"/>
            </a:xfrm>
            <a:custGeom>
              <a:avLst/>
              <a:gdLst/>
              <a:ahLst/>
              <a:cxnLst/>
              <a:rect l="l" t="t" r="r" b="b"/>
              <a:pathLst>
                <a:path w="732" h="1389" extrusionOk="0">
                  <a:moveTo>
                    <a:pt x="686" y="1"/>
                  </a:moveTo>
                  <a:cubicBezTo>
                    <a:pt x="672" y="1"/>
                    <a:pt x="660" y="9"/>
                    <a:pt x="660" y="29"/>
                  </a:cubicBezTo>
                  <a:cubicBezTo>
                    <a:pt x="535" y="495"/>
                    <a:pt x="321" y="948"/>
                    <a:pt x="20" y="1337"/>
                  </a:cubicBezTo>
                  <a:cubicBezTo>
                    <a:pt x="1" y="1356"/>
                    <a:pt x="24" y="1388"/>
                    <a:pt x="47" y="1388"/>
                  </a:cubicBezTo>
                  <a:cubicBezTo>
                    <a:pt x="55" y="1388"/>
                    <a:pt x="63" y="1385"/>
                    <a:pt x="70" y="1375"/>
                  </a:cubicBezTo>
                  <a:cubicBezTo>
                    <a:pt x="372" y="985"/>
                    <a:pt x="598" y="532"/>
                    <a:pt x="724" y="42"/>
                  </a:cubicBezTo>
                  <a:cubicBezTo>
                    <a:pt x="731" y="19"/>
                    <a:pt x="707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3"/>
            <p:cNvSpPr/>
            <p:nvPr/>
          </p:nvSpPr>
          <p:spPr>
            <a:xfrm>
              <a:off x="6317075" y="4103975"/>
              <a:ext cx="20850" cy="28400"/>
            </a:xfrm>
            <a:custGeom>
              <a:avLst/>
              <a:gdLst/>
              <a:ahLst/>
              <a:cxnLst/>
              <a:rect l="l" t="t" r="r" b="b"/>
              <a:pathLst>
                <a:path w="834" h="1136" extrusionOk="0">
                  <a:moveTo>
                    <a:pt x="787" y="0"/>
                  </a:moveTo>
                  <a:cubicBezTo>
                    <a:pt x="778" y="0"/>
                    <a:pt x="768" y="5"/>
                    <a:pt x="761" y="16"/>
                  </a:cubicBezTo>
                  <a:cubicBezTo>
                    <a:pt x="548" y="393"/>
                    <a:pt x="296" y="745"/>
                    <a:pt x="20" y="1072"/>
                  </a:cubicBezTo>
                  <a:cubicBezTo>
                    <a:pt x="1" y="1101"/>
                    <a:pt x="24" y="1136"/>
                    <a:pt x="48" y="1136"/>
                  </a:cubicBezTo>
                  <a:cubicBezTo>
                    <a:pt x="56" y="1136"/>
                    <a:pt x="64" y="1132"/>
                    <a:pt x="70" y="1122"/>
                  </a:cubicBezTo>
                  <a:cubicBezTo>
                    <a:pt x="347" y="795"/>
                    <a:pt x="610" y="431"/>
                    <a:pt x="825" y="54"/>
                  </a:cubicBezTo>
                  <a:cubicBezTo>
                    <a:pt x="833" y="27"/>
                    <a:pt x="810" y="0"/>
                    <a:pt x="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3"/>
            <p:cNvSpPr/>
            <p:nvPr/>
          </p:nvSpPr>
          <p:spPr>
            <a:xfrm>
              <a:off x="6320525" y="4121750"/>
              <a:ext cx="13250" cy="13650"/>
            </a:xfrm>
            <a:custGeom>
              <a:avLst/>
              <a:gdLst/>
              <a:ahLst/>
              <a:cxnLst/>
              <a:rect l="l" t="t" r="r" b="b"/>
              <a:pathLst>
                <a:path w="530" h="546" extrusionOk="0">
                  <a:moveTo>
                    <a:pt x="480" y="1"/>
                  </a:moveTo>
                  <a:cubicBezTo>
                    <a:pt x="473" y="1"/>
                    <a:pt x="466" y="3"/>
                    <a:pt x="460" y="9"/>
                  </a:cubicBezTo>
                  <a:cubicBezTo>
                    <a:pt x="321" y="173"/>
                    <a:pt x="170" y="336"/>
                    <a:pt x="20" y="487"/>
                  </a:cubicBezTo>
                  <a:cubicBezTo>
                    <a:pt x="0" y="516"/>
                    <a:pt x="26" y="545"/>
                    <a:pt x="50" y="545"/>
                  </a:cubicBezTo>
                  <a:cubicBezTo>
                    <a:pt x="57" y="545"/>
                    <a:pt x="64" y="543"/>
                    <a:pt x="70" y="537"/>
                  </a:cubicBezTo>
                  <a:cubicBezTo>
                    <a:pt x="221" y="374"/>
                    <a:pt x="372" y="223"/>
                    <a:pt x="510" y="59"/>
                  </a:cubicBezTo>
                  <a:cubicBezTo>
                    <a:pt x="530" y="30"/>
                    <a:pt x="504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3"/>
            <p:cNvSpPr/>
            <p:nvPr/>
          </p:nvSpPr>
          <p:spPr>
            <a:xfrm>
              <a:off x="6320575" y="4125600"/>
              <a:ext cx="10850" cy="10950"/>
            </a:xfrm>
            <a:custGeom>
              <a:avLst/>
              <a:gdLst/>
              <a:ahLst/>
              <a:cxnLst/>
              <a:rect l="l" t="t" r="r" b="b"/>
              <a:pathLst>
                <a:path w="434" h="438" extrusionOk="0">
                  <a:moveTo>
                    <a:pt x="396" y="1"/>
                  </a:moveTo>
                  <a:cubicBezTo>
                    <a:pt x="391" y="1"/>
                    <a:pt x="386" y="2"/>
                    <a:pt x="383" y="6"/>
                  </a:cubicBezTo>
                  <a:cubicBezTo>
                    <a:pt x="244" y="120"/>
                    <a:pt x="118" y="245"/>
                    <a:pt x="18" y="396"/>
                  </a:cubicBezTo>
                  <a:cubicBezTo>
                    <a:pt x="0" y="414"/>
                    <a:pt x="25" y="437"/>
                    <a:pt x="51" y="437"/>
                  </a:cubicBezTo>
                  <a:cubicBezTo>
                    <a:pt x="62" y="437"/>
                    <a:pt x="73" y="433"/>
                    <a:pt x="81" y="421"/>
                  </a:cubicBezTo>
                  <a:cubicBezTo>
                    <a:pt x="168" y="283"/>
                    <a:pt x="282" y="170"/>
                    <a:pt x="420" y="69"/>
                  </a:cubicBezTo>
                  <a:cubicBezTo>
                    <a:pt x="433" y="56"/>
                    <a:pt x="433" y="31"/>
                    <a:pt x="433" y="19"/>
                  </a:cubicBezTo>
                  <a:cubicBezTo>
                    <a:pt x="424" y="10"/>
                    <a:pt x="408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3"/>
            <p:cNvSpPr/>
            <p:nvPr/>
          </p:nvSpPr>
          <p:spPr>
            <a:xfrm>
              <a:off x="6319325" y="4125175"/>
              <a:ext cx="8625" cy="9225"/>
            </a:xfrm>
            <a:custGeom>
              <a:avLst/>
              <a:gdLst/>
              <a:ahLst/>
              <a:cxnLst/>
              <a:rect l="l" t="t" r="r" b="b"/>
              <a:pathLst>
                <a:path w="345" h="369" extrusionOk="0">
                  <a:moveTo>
                    <a:pt x="307" y="1"/>
                  </a:moveTo>
                  <a:cubicBezTo>
                    <a:pt x="297" y="1"/>
                    <a:pt x="288" y="4"/>
                    <a:pt x="282" y="11"/>
                  </a:cubicBezTo>
                  <a:cubicBezTo>
                    <a:pt x="181" y="98"/>
                    <a:pt x="93" y="199"/>
                    <a:pt x="17" y="325"/>
                  </a:cubicBezTo>
                  <a:cubicBezTo>
                    <a:pt x="1" y="349"/>
                    <a:pt x="22" y="369"/>
                    <a:pt x="46" y="369"/>
                  </a:cubicBezTo>
                  <a:cubicBezTo>
                    <a:pt x="58" y="369"/>
                    <a:pt x="72" y="363"/>
                    <a:pt x="81" y="350"/>
                  </a:cubicBezTo>
                  <a:cubicBezTo>
                    <a:pt x="143" y="237"/>
                    <a:pt x="232" y="137"/>
                    <a:pt x="332" y="61"/>
                  </a:cubicBezTo>
                  <a:cubicBezTo>
                    <a:pt x="344" y="48"/>
                    <a:pt x="344" y="23"/>
                    <a:pt x="332" y="11"/>
                  </a:cubicBezTo>
                  <a:cubicBezTo>
                    <a:pt x="326" y="4"/>
                    <a:pt x="316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3"/>
            <p:cNvSpPr/>
            <p:nvPr/>
          </p:nvSpPr>
          <p:spPr>
            <a:xfrm>
              <a:off x="6320075" y="4123025"/>
              <a:ext cx="9300" cy="10025"/>
            </a:xfrm>
            <a:custGeom>
              <a:avLst/>
              <a:gdLst/>
              <a:ahLst/>
              <a:cxnLst/>
              <a:rect l="l" t="t" r="r" b="b"/>
              <a:pathLst>
                <a:path w="372" h="401" extrusionOk="0">
                  <a:moveTo>
                    <a:pt x="327" y="0"/>
                  </a:moveTo>
                  <a:cubicBezTo>
                    <a:pt x="319" y="0"/>
                    <a:pt x="310" y="3"/>
                    <a:pt x="302" y="8"/>
                  </a:cubicBezTo>
                  <a:cubicBezTo>
                    <a:pt x="202" y="122"/>
                    <a:pt x="101" y="235"/>
                    <a:pt x="12" y="348"/>
                  </a:cubicBezTo>
                  <a:cubicBezTo>
                    <a:pt x="0" y="360"/>
                    <a:pt x="0" y="373"/>
                    <a:pt x="12" y="386"/>
                  </a:cubicBezTo>
                  <a:cubicBezTo>
                    <a:pt x="20" y="393"/>
                    <a:pt x="31" y="400"/>
                    <a:pt x="42" y="400"/>
                  </a:cubicBezTo>
                  <a:cubicBezTo>
                    <a:pt x="50" y="400"/>
                    <a:pt x="58" y="396"/>
                    <a:pt x="63" y="386"/>
                  </a:cubicBezTo>
                  <a:cubicBezTo>
                    <a:pt x="151" y="273"/>
                    <a:pt x="252" y="159"/>
                    <a:pt x="352" y="59"/>
                  </a:cubicBezTo>
                  <a:cubicBezTo>
                    <a:pt x="372" y="30"/>
                    <a:pt x="353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3"/>
            <p:cNvSpPr/>
            <p:nvPr/>
          </p:nvSpPr>
          <p:spPr>
            <a:xfrm>
              <a:off x="6323100" y="4126225"/>
              <a:ext cx="13825" cy="12650"/>
            </a:xfrm>
            <a:custGeom>
              <a:avLst/>
              <a:gdLst/>
              <a:ahLst/>
              <a:cxnLst/>
              <a:rect l="l" t="t" r="r" b="b"/>
              <a:pathLst>
                <a:path w="553" h="506" extrusionOk="0">
                  <a:moveTo>
                    <a:pt x="508" y="0"/>
                  </a:moveTo>
                  <a:cubicBezTo>
                    <a:pt x="503" y="0"/>
                    <a:pt x="499" y="2"/>
                    <a:pt x="495" y="6"/>
                  </a:cubicBezTo>
                  <a:cubicBezTo>
                    <a:pt x="319" y="145"/>
                    <a:pt x="168" y="283"/>
                    <a:pt x="30" y="447"/>
                  </a:cubicBezTo>
                  <a:cubicBezTo>
                    <a:pt x="1" y="476"/>
                    <a:pt x="24" y="505"/>
                    <a:pt x="48" y="505"/>
                  </a:cubicBezTo>
                  <a:cubicBezTo>
                    <a:pt x="55" y="505"/>
                    <a:pt x="62" y="503"/>
                    <a:pt x="67" y="497"/>
                  </a:cubicBezTo>
                  <a:cubicBezTo>
                    <a:pt x="206" y="333"/>
                    <a:pt x="357" y="195"/>
                    <a:pt x="520" y="69"/>
                  </a:cubicBezTo>
                  <a:cubicBezTo>
                    <a:pt x="552" y="48"/>
                    <a:pt x="530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3"/>
            <p:cNvSpPr/>
            <p:nvPr/>
          </p:nvSpPr>
          <p:spPr>
            <a:xfrm>
              <a:off x="6323650" y="4123975"/>
              <a:ext cx="16350" cy="14250"/>
            </a:xfrm>
            <a:custGeom>
              <a:avLst/>
              <a:gdLst/>
              <a:ahLst/>
              <a:cxnLst/>
              <a:rect l="l" t="t" r="r" b="b"/>
              <a:pathLst>
                <a:path w="654" h="570" extrusionOk="0">
                  <a:moveTo>
                    <a:pt x="600" y="0"/>
                  </a:moveTo>
                  <a:cubicBezTo>
                    <a:pt x="592" y="0"/>
                    <a:pt x="582" y="3"/>
                    <a:pt x="574" y="8"/>
                  </a:cubicBezTo>
                  <a:cubicBezTo>
                    <a:pt x="385" y="171"/>
                    <a:pt x="209" y="335"/>
                    <a:pt x="20" y="511"/>
                  </a:cubicBezTo>
                  <a:cubicBezTo>
                    <a:pt x="1" y="540"/>
                    <a:pt x="27" y="570"/>
                    <a:pt x="51" y="570"/>
                  </a:cubicBezTo>
                  <a:cubicBezTo>
                    <a:pt x="58" y="570"/>
                    <a:pt x="65" y="567"/>
                    <a:pt x="71" y="562"/>
                  </a:cubicBezTo>
                  <a:cubicBezTo>
                    <a:pt x="247" y="386"/>
                    <a:pt x="436" y="210"/>
                    <a:pt x="624" y="59"/>
                  </a:cubicBezTo>
                  <a:cubicBezTo>
                    <a:pt x="653" y="29"/>
                    <a:pt x="630" y="0"/>
                    <a:pt x="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3"/>
            <p:cNvSpPr/>
            <p:nvPr/>
          </p:nvSpPr>
          <p:spPr>
            <a:xfrm>
              <a:off x="6325925" y="4126225"/>
              <a:ext cx="14825" cy="14075"/>
            </a:xfrm>
            <a:custGeom>
              <a:avLst/>
              <a:gdLst/>
              <a:ahLst/>
              <a:cxnLst/>
              <a:rect l="l" t="t" r="r" b="b"/>
              <a:pathLst>
                <a:path w="593" h="563" extrusionOk="0">
                  <a:moveTo>
                    <a:pt x="550" y="0"/>
                  </a:moveTo>
                  <a:cubicBezTo>
                    <a:pt x="545" y="0"/>
                    <a:pt x="539" y="2"/>
                    <a:pt x="533" y="6"/>
                  </a:cubicBezTo>
                  <a:cubicBezTo>
                    <a:pt x="332" y="145"/>
                    <a:pt x="156" y="321"/>
                    <a:pt x="18" y="522"/>
                  </a:cubicBezTo>
                  <a:cubicBezTo>
                    <a:pt x="0" y="540"/>
                    <a:pt x="19" y="563"/>
                    <a:pt x="41" y="563"/>
                  </a:cubicBezTo>
                  <a:cubicBezTo>
                    <a:pt x="51" y="563"/>
                    <a:pt x="60" y="559"/>
                    <a:pt x="68" y="547"/>
                  </a:cubicBezTo>
                  <a:cubicBezTo>
                    <a:pt x="206" y="358"/>
                    <a:pt x="370" y="195"/>
                    <a:pt x="571" y="56"/>
                  </a:cubicBezTo>
                  <a:cubicBezTo>
                    <a:pt x="592" y="46"/>
                    <a:pt x="578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3"/>
            <p:cNvSpPr/>
            <p:nvPr/>
          </p:nvSpPr>
          <p:spPr>
            <a:xfrm>
              <a:off x="6326200" y="4128400"/>
              <a:ext cx="14150" cy="12175"/>
            </a:xfrm>
            <a:custGeom>
              <a:avLst/>
              <a:gdLst/>
              <a:ahLst/>
              <a:cxnLst/>
              <a:rect l="l" t="t" r="r" b="b"/>
              <a:pathLst>
                <a:path w="566" h="487" extrusionOk="0">
                  <a:moveTo>
                    <a:pt x="525" y="1"/>
                  </a:moveTo>
                  <a:cubicBezTo>
                    <a:pt x="520" y="1"/>
                    <a:pt x="515" y="3"/>
                    <a:pt x="510" y="8"/>
                  </a:cubicBezTo>
                  <a:cubicBezTo>
                    <a:pt x="334" y="133"/>
                    <a:pt x="170" y="271"/>
                    <a:pt x="19" y="435"/>
                  </a:cubicBezTo>
                  <a:cubicBezTo>
                    <a:pt x="0" y="454"/>
                    <a:pt x="16" y="486"/>
                    <a:pt x="41" y="486"/>
                  </a:cubicBezTo>
                  <a:cubicBezTo>
                    <a:pt x="50" y="486"/>
                    <a:pt x="60" y="482"/>
                    <a:pt x="69" y="472"/>
                  </a:cubicBezTo>
                  <a:cubicBezTo>
                    <a:pt x="220" y="321"/>
                    <a:pt x="371" y="184"/>
                    <a:pt x="535" y="58"/>
                  </a:cubicBezTo>
                  <a:cubicBezTo>
                    <a:pt x="565" y="37"/>
                    <a:pt x="546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3"/>
            <p:cNvSpPr/>
            <p:nvPr/>
          </p:nvSpPr>
          <p:spPr>
            <a:xfrm>
              <a:off x="6326825" y="4130000"/>
              <a:ext cx="15750" cy="14025"/>
            </a:xfrm>
            <a:custGeom>
              <a:avLst/>
              <a:gdLst/>
              <a:ahLst/>
              <a:cxnLst/>
              <a:rect l="l" t="t" r="r" b="b"/>
              <a:pathLst>
                <a:path w="630" h="561" extrusionOk="0">
                  <a:moveTo>
                    <a:pt x="585" y="0"/>
                  </a:moveTo>
                  <a:cubicBezTo>
                    <a:pt x="581" y="0"/>
                    <a:pt x="576" y="2"/>
                    <a:pt x="572" y="6"/>
                  </a:cubicBezTo>
                  <a:cubicBezTo>
                    <a:pt x="371" y="157"/>
                    <a:pt x="195" y="321"/>
                    <a:pt x="19" y="509"/>
                  </a:cubicBezTo>
                  <a:cubicBezTo>
                    <a:pt x="0" y="528"/>
                    <a:pt x="23" y="560"/>
                    <a:pt x="47" y="560"/>
                  </a:cubicBezTo>
                  <a:cubicBezTo>
                    <a:pt x="55" y="560"/>
                    <a:pt x="63" y="557"/>
                    <a:pt x="69" y="547"/>
                  </a:cubicBezTo>
                  <a:cubicBezTo>
                    <a:pt x="233" y="371"/>
                    <a:pt x="409" y="207"/>
                    <a:pt x="597" y="69"/>
                  </a:cubicBezTo>
                  <a:cubicBezTo>
                    <a:pt x="630" y="48"/>
                    <a:pt x="608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3"/>
            <p:cNvSpPr/>
            <p:nvPr/>
          </p:nvSpPr>
          <p:spPr>
            <a:xfrm>
              <a:off x="6329675" y="4130300"/>
              <a:ext cx="16700" cy="17550"/>
            </a:xfrm>
            <a:custGeom>
              <a:avLst/>
              <a:gdLst/>
              <a:ahLst/>
              <a:cxnLst/>
              <a:rect l="l" t="t" r="r" b="b"/>
              <a:pathLst>
                <a:path w="668" h="702" extrusionOk="0">
                  <a:moveTo>
                    <a:pt x="614" y="0"/>
                  </a:moveTo>
                  <a:cubicBezTo>
                    <a:pt x="608" y="0"/>
                    <a:pt x="602" y="2"/>
                    <a:pt x="597" y="7"/>
                  </a:cubicBezTo>
                  <a:cubicBezTo>
                    <a:pt x="483" y="108"/>
                    <a:pt x="383" y="208"/>
                    <a:pt x="282" y="321"/>
                  </a:cubicBezTo>
                  <a:cubicBezTo>
                    <a:pt x="232" y="371"/>
                    <a:pt x="182" y="421"/>
                    <a:pt x="144" y="485"/>
                  </a:cubicBezTo>
                  <a:cubicBezTo>
                    <a:pt x="94" y="535"/>
                    <a:pt x="44" y="585"/>
                    <a:pt x="19" y="648"/>
                  </a:cubicBezTo>
                  <a:cubicBezTo>
                    <a:pt x="1" y="675"/>
                    <a:pt x="27" y="701"/>
                    <a:pt x="48" y="701"/>
                  </a:cubicBezTo>
                  <a:cubicBezTo>
                    <a:pt x="57" y="701"/>
                    <a:pt x="65" y="697"/>
                    <a:pt x="69" y="686"/>
                  </a:cubicBezTo>
                  <a:cubicBezTo>
                    <a:pt x="106" y="623"/>
                    <a:pt x="157" y="572"/>
                    <a:pt x="195" y="510"/>
                  </a:cubicBezTo>
                  <a:cubicBezTo>
                    <a:pt x="245" y="460"/>
                    <a:pt x="295" y="409"/>
                    <a:pt x="333" y="359"/>
                  </a:cubicBezTo>
                  <a:cubicBezTo>
                    <a:pt x="433" y="245"/>
                    <a:pt x="534" y="145"/>
                    <a:pt x="647" y="57"/>
                  </a:cubicBezTo>
                  <a:cubicBezTo>
                    <a:pt x="668" y="37"/>
                    <a:pt x="63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3"/>
            <p:cNvSpPr/>
            <p:nvPr/>
          </p:nvSpPr>
          <p:spPr>
            <a:xfrm>
              <a:off x="6331250" y="4137025"/>
              <a:ext cx="14050" cy="12800"/>
            </a:xfrm>
            <a:custGeom>
              <a:avLst/>
              <a:gdLst/>
              <a:ahLst/>
              <a:cxnLst/>
              <a:rect l="l" t="t" r="r" b="b"/>
              <a:pathLst>
                <a:path w="562" h="512" extrusionOk="0">
                  <a:moveTo>
                    <a:pt x="514" y="1"/>
                  </a:moveTo>
                  <a:cubicBezTo>
                    <a:pt x="504" y="1"/>
                    <a:pt x="494" y="5"/>
                    <a:pt x="484" y="15"/>
                  </a:cubicBezTo>
                  <a:cubicBezTo>
                    <a:pt x="333" y="152"/>
                    <a:pt x="169" y="291"/>
                    <a:pt x="31" y="454"/>
                  </a:cubicBezTo>
                  <a:cubicBezTo>
                    <a:pt x="0" y="475"/>
                    <a:pt x="27" y="511"/>
                    <a:pt x="52" y="511"/>
                  </a:cubicBezTo>
                  <a:cubicBezTo>
                    <a:pt x="58" y="511"/>
                    <a:pt x="64" y="509"/>
                    <a:pt x="68" y="505"/>
                  </a:cubicBezTo>
                  <a:cubicBezTo>
                    <a:pt x="219" y="342"/>
                    <a:pt x="370" y="191"/>
                    <a:pt x="534" y="52"/>
                  </a:cubicBezTo>
                  <a:cubicBezTo>
                    <a:pt x="562" y="33"/>
                    <a:pt x="541" y="1"/>
                    <a:pt x="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3"/>
            <p:cNvSpPr/>
            <p:nvPr/>
          </p:nvSpPr>
          <p:spPr>
            <a:xfrm>
              <a:off x="6334100" y="4140675"/>
              <a:ext cx="12600" cy="12200"/>
            </a:xfrm>
            <a:custGeom>
              <a:avLst/>
              <a:gdLst/>
              <a:ahLst/>
              <a:cxnLst/>
              <a:rect l="l" t="t" r="r" b="b"/>
              <a:pathLst>
                <a:path w="504" h="488" extrusionOk="0">
                  <a:moveTo>
                    <a:pt x="462" y="1"/>
                  </a:moveTo>
                  <a:cubicBezTo>
                    <a:pt x="457" y="1"/>
                    <a:pt x="451" y="2"/>
                    <a:pt x="445" y="6"/>
                  </a:cubicBezTo>
                  <a:cubicBezTo>
                    <a:pt x="281" y="132"/>
                    <a:pt x="130" y="271"/>
                    <a:pt x="18" y="447"/>
                  </a:cubicBezTo>
                  <a:cubicBezTo>
                    <a:pt x="0" y="465"/>
                    <a:pt x="19" y="488"/>
                    <a:pt x="41" y="488"/>
                  </a:cubicBezTo>
                  <a:cubicBezTo>
                    <a:pt x="50" y="488"/>
                    <a:pt x="60" y="484"/>
                    <a:pt x="68" y="472"/>
                  </a:cubicBezTo>
                  <a:cubicBezTo>
                    <a:pt x="181" y="321"/>
                    <a:pt x="320" y="183"/>
                    <a:pt x="483" y="70"/>
                  </a:cubicBezTo>
                  <a:cubicBezTo>
                    <a:pt x="504" y="49"/>
                    <a:pt x="489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3"/>
            <p:cNvSpPr/>
            <p:nvPr/>
          </p:nvSpPr>
          <p:spPr>
            <a:xfrm>
              <a:off x="6334775" y="4140650"/>
              <a:ext cx="16250" cy="13125"/>
            </a:xfrm>
            <a:custGeom>
              <a:avLst/>
              <a:gdLst/>
              <a:ahLst/>
              <a:cxnLst/>
              <a:rect l="l" t="t" r="r" b="b"/>
              <a:pathLst>
                <a:path w="650" h="525" extrusionOk="0">
                  <a:moveTo>
                    <a:pt x="591" y="1"/>
                  </a:moveTo>
                  <a:cubicBezTo>
                    <a:pt x="584" y="1"/>
                    <a:pt x="576" y="3"/>
                    <a:pt x="569" y="7"/>
                  </a:cubicBezTo>
                  <a:cubicBezTo>
                    <a:pt x="393" y="171"/>
                    <a:pt x="204" y="322"/>
                    <a:pt x="28" y="473"/>
                  </a:cubicBezTo>
                  <a:cubicBezTo>
                    <a:pt x="0" y="492"/>
                    <a:pt x="21" y="524"/>
                    <a:pt x="44" y="524"/>
                  </a:cubicBezTo>
                  <a:cubicBezTo>
                    <a:pt x="52" y="524"/>
                    <a:pt x="60" y="520"/>
                    <a:pt x="66" y="510"/>
                  </a:cubicBezTo>
                  <a:cubicBezTo>
                    <a:pt x="254" y="360"/>
                    <a:pt x="430" y="209"/>
                    <a:pt x="620" y="58"/>
                  </a:cubicBezTo>
                  <a:cubicBezTo>
                    <a:pt x="650" y="37"/>
                    <a:pt x="622" y="1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3"/>
            <p:cNvSpPr/>
            <p:nvPr/>
          </p:nvSpPr>
          <p:spPr>
            <a:xfrm>
              <a:off x="6335275" y="4137975"/>
              <a:ext cx="12700" cy="13200"/>
            </a:xfrm>
            <a:custGeom>
              <a:avLst/>
              <a:gdLst/>
              <a:ahLst/>
              <a:cxnLst/>
              <a:rect l="l" t="t" r="r" b="b"/>
              <a:pathLst>
                <a:path w="508" h="528" extrusionOk="0">
                  <a:moveTo>
                    <a:pt x="471" y="0"/>
                  </a:moveTo>
                  <a:cubicBezTo>
                    <a:pt x="468" y="0"/>
                    <a:pt x="464" y="1"/>
                    <a:pt x="461" y="2"/>
                  </a:cubicBezTo>
                  <a:cubicBezTo>
                    <a:pt x="398" y="14"/>
                    <a:pt x="360" y="52"/>
                    <a:pt x="323" y="89"/>
                  </a:cubicBezTo>
                  <a:cubicBezTo>
                    <a:pt x="273" y="128"/>
                    <a:pt x="222" y="178"/>
                    <a:pt x="184" y="228"/>
                  </a:cubicBezTo>
                  <a:cubicBezTo>
                    <a:pt x="109" y="304"/>
                    <a:pt x="33" y="379"/>
                    <a:pt x="8" y="492"/>
                  </a:cubicBezTo>
                  <a:cubicBezTo>
                    <a:pt x="1" y="514"/>
                    <a:pt x="19" y="527"/>
                    <a:pt x="38" y="527"/>
                  </a:cubicBezTo>
                  <a:cubicBezTo>
                    <a:pt x="52" y="527"/>
                    <a:pt x="66" y="520"/>
                    <a:pt x="71" y="505"/>
                  </a:cubicBezTo>
                  <a:cubicBezTo>
                    <a:pt x="97" y="416"/>
                    <a:pt x="159" y="341"/>
                    <a:pt x="234" y="265"/>
                  </a:cubicBezTo>
                  <a:lnTo>
                    <a:pt x="348" y="153"/>
                  </a:lnTo>
                  <a:cubicBezTo>
                    <a:pt x="385" y="114"/>
                    <a:pt x="423" y="77"/>
                    <a:pt x="474" y="64"/>
                  </a:cubicBezTo>
                  <a:cubicBezTo>
                    <a:pt x="508" y="53"/>
                    <a:pt x="501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3"/>
            <p:cNvSpPr/>
            <p:nvPr/>
          </p:nvSpPr>
          <p:spPr>
            <a:xfrm>
              <a:off x="6333100" y="4138300"/>
              <a:ext cx="12150" cy="11375"/>
            </a:xfrm>
            <a:custGeom>
              <a:avLst/>
              <a:gdLst/>
              <a:ahLst/>
              <a:cxnLst/>
              <a:rect l="l" t="t" r="r" b="b"/>
              <a:pathLst>
                <a:path w="486" h="455" extrusionOk="0">
                  <a:moveTo>
                    <a:pt x="422" y="1"/>
                  </a:moveTo>
                  <a:cubicBezTo>
                    <a:pt x="385" y="14"/>
                    <a:pt x="346" y="51"/>
                    <a:pt x="321" y="89"/>
                  </a:cubicBezTo>
                  <a:cubicBezTo>
                    <a:pt x="284" y="115"/>
                    <a:pt x="246" y="152"/>
                    <a:pt x="221" y="190"/>
                  </a:cubicBezTo>
                  <a:cubicBezTo>
                    <a:pt x="158" y="252"/>
                    <a:pt x="83" y="328"/>
                    <a:pt x="20" y="403"/>
                  </a:cubicBezTo>
                  <a:cubicBezTo>
                    <a:pt x="1" y="422"/>
                    <a:pt x="24" y="455"/>
                    <a:pt x="47" y="455"/>
                  </a:cubicBezTo>
                  <a:cubicBezTo>
                    <a:pt x="55" y="455"/>
                    <a:pt x="63" y="451"/>
                    <a:pt x="70" y="441"/>
                  </a:cubicBezTo>
                  <a:cubicBezTo>
                    <a:pt x="133" y="378"/>
                    <a:pt x="196" y="316"/>
                    <a:pt x="259" y="240"/>
                  </a:cubicBezTo>
                  <a:cubicBezTo>
                    <a:pt x="284" y="215"/>
                    <a:pt x="309" y="177"/>
                    <a:pt x="346" y="152"/>
                  </a:cubicBezTo>
                  <a:cubicBezTo>
                    <a:pt x="360" y="140"/>
                    <a:pt x="372" y="127"/>
                    <a:pt x="385" y="101"/>
                  </a:cubicBezTo>
                  <a:cubicBezTo>
                    <a:pt x="410" y="89"/>
                    <a:pt x="422" y="76"/>
                    <a:pt x="447" y="64"/>
                  </a:cubicBezTo>
                  <a:cubicBezTo>
                    <a:pt x="485" y="64"/>
                    <a:pt x="460" y="1"/>
                    <a:pt x="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3"/>
            <p:cNvSpPr/>
            <p:nvPr/>
          </p:nvSpPr>
          <p:spPr>
            <a:xfrm>
              <a:off x="6331700" y="4139750"/>
              <a:ext cx="10250" cy="10025"/>
            </a:xfrm>
            <a:custGeom>
              <a:avLst/>
              <a:gdLst/>
              <a:ahLst/>
              <a:cxnLst/>
              <a:rect l="l" t="t" r="r" b="b"/>
              <a:pathLst>
                <a:path w="410" h="401" extrusionOk="0">
                  <a:moveTo>
                    <a:pt x="370" y="0"/>
                  </a:moveTo>
                  <a:cubicBezTo>
                    <a:pt x="364" y="0"/>
                    <a:pt x="359" y="2"/>
                    <a:pt x="352" y="6"/>
                  </a:cubicBezTo>
                  <a:cubicBezTo>
                    <a:pt x="265" y="57"/>
                    <a:pt x="201" y="107"/>
                    <a:pt x="139" y="169"/>
                  </a:cubicBezTo>
                  <a:cubicBezTo>
                    <a:pt x="101" y="207"/>
                    <a:pt x="76" y="245"/>
                    <a:pt x="50" y="283"/>
                  </a:cubicBezTo>
                  <a:cubicBezTo>
                    <a:pt x="25" y="320"/>
                    <a:pt x="0" y="358"/>
                    <a:pt x="38" y="396"/>
                  </a:cubicBezTo>
                  <a:cubicBezTo>
                    <a:pt x="42" y="399"/>
                    <a:pt x="47" y="401"/>
                    <a:pt x="52" y="401"/>
                  </a:cubicBezTo>
                  <a:cubicBezTo>
                    <a:pt x="64" y="401"/>
                    <a:pt x="79" y="392"/>
                    <a:pt x="89" y="383"/>
                  </a:cubicBezTo>
                  <a:cubicBezTo>
                    <a:pt x="89" y="374"/>
                    <a:pt x="89" y="358"/>
                    <a:pt x="83" y="345"/>
                  </a:cubicBezTo>
                  <a:lnTo>
                    <a:pt x="83" y="345"/>
                  </a:lnTo>
                  <a:cubicBezTo>
                    <a:pt x="89" y="344"/>
                    <a:pt x="89" y="342"/>
                    <a:pt x="89" y="333"/>
                  </a:cubicBezTo>
                  <a:lnTo>
                    <a:pt x="101" y="320"/>
                  </a:lnTo>
                  <a:cubicBezTo>
                    <a:pt x="114" y="295"/>
                    <a:pt x="126" y="283"/>
                    <a:pt x="126" y="270"/>
                  </a:cubicBezTo>
                  <a:lnTo>
                    <a:pt x="201" y="194"/>
                  </a:lnTo>
                  <a:cubicBezTo>
                    <a:pt x="265" y="144"/>
                    <a:pt x="315" y="94"/>
                    <a:pt x="377" y="57"/>
                  </a:cubicBezTo>
                  <a:cubicBezTo>
                    <a:pt x="409" y="46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3"/>
            <p:cNvSpPr/>
            <p:nvPr/>
          </p:nvSpPr>
          <p:spPr>
            <a:xfrm>
              <a:off x="6330875" y="4139500"/>
              <a:ext cx="8375" cy="10075"/>
            </a:xfrm>
            <a:custGeom>
              <a:avLst/>
              <a:gdLst/>
              <a:ahLst/>
              <a:cxnLst/>
              <a:rect l="l" t="t" r="r" b="b"/>
              <a:pathLst>
                <a:path w="335" h="403" extrusionOk="0">
                  <a:moveTo>
                    <a:pt x="290" y="1"/>
                  </a:moveTo>
                  <a:cubicBezTo>
                    <a:pt x="250" y="1"/>
                    <a:pt x="219" y="32"/>
                    <a:pt x="197" y="53"/>
                  </a:cubicBezTo>
                  <a:cubicBezTo>
                    <a:pt x="172" y="79"/>
                    <a:pt x="134" y="117"/>
                    <a:pt x="122" y="142"/>
                  </a:cubicBezTo>
                  <a:cubicBezTo>
                    <a:pt x="71" y="217"/>
                    <a:pt x="33" y="280"/>
                    <a:pt x="8" y="355"/>
                  </a:cubicBezTo>
                  <a:cubicBezTo>
                    <a:pt x="1" y="386"/>
                    <a:pt x="21" y="403"/>
                    <a:pt x="40" y="403"/>
                  </a:cubicBezTo>
                  <a:cubicBezTo>
                    <a:pt x="53" y="403"/>
                    <a:pt x="66" y="395"/>
                    <a:pt x="71" y="380"/>
                  </a:cubicBezTo>
                  <a:cubicBezTo>
                    <a:pt x="83" y="318"/>
                    <a:pt x="122" y="255"/>
                    <a:pt x="159" y="192"/>
                  </a:cubicBezTo>
                  <a:cubicBezTo>
                    <a:pt x="172" y="167"/>
                    <a:pt x="197" y="142"/>
                    <a:pt x="222" y="117"/>
                  </a:cubicBezTo>
                  <a:cubicBezTo>
                    <a:pt x="234" y="104"/>
                    <a:pt x="247" y="92"/>
                    <a:pt x="259" y="92"/>
                  </a:cubicBezTo>
                  <a:cubicBezTo>
                    <a:pt x="259" y="79"/>
                    <a:pt x="285" y="67"/>
                    <a:pt x="285" y="67"/>
                  </a:cubicBezTo>
                  <a:cubicBezTo>
                    <a:pt x="310" y="67"/>
                    <a:pt x="323" y="53"/>
                    <a:pt x="335" y="41"/>
                  </a:cubicBezTo>
                  <a:cubicBezTo>
                    <a:pt x="335" y="28"/>
                    <a:pt x="323" y="3"/>
                    <a:pt x="310" y="3"/>
                  </a:cubicBezTo>
                  <a:cubicBezTo>
                    <a:pt x="303" y="2"/>
                    <a:pt x="297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3"/>
            <p:cNvSpPr/>
            <p:nvPr/>
          </p:nvSpPr>
          <p:spPr>
            <a:xfrm>
              <a:off x="6328875" y="4137875"/>
              <a:ext cx="10075" cy="9900"/>
            </a:xfrm>
            <a:custGeom>
              <a:avLst/>
              <a:gdLst/>
              <a:ahLst/>
              <a:cxnLst/>
              <a:rect l="l" t="t" r="r" b="b"/>
              <a:pathLst>
                <a:path w="403" h="396" extrusionOk="0">
                  <a:moveTo>
                    <a:pt x="354" y="0"/>
                  </a:moveTo>
                  <a:cubicBezTo>
                    <a:pt x="348" y="0"/>
                    <a:pt x="343" y="2"/>
                    <a:pt x="339" y="6"/>
                  </a:cubicBezTo>
                  <a:cubicBezTo>
                    <a:pt x="214" y="106"/>
                    <a:pt x="101" y="219"/>
                    <a:pt x="12" y="345"/>
                  </a:cubicBezTo>
                  <a:cubicBezTo>
                    <a:pt x="0" y="358"/>
                    <a:pt x="12" y="383"/>
                    <a:pt x="26" y="395"/>
                  </a:cubicBezTo>
                  <a:cubicBezTo>
                    <a:pt x="38" y="395"/>
                    <a:pt x="51" y="395"/>
                    <a:pt x="63" y="383"/>
                  </a:cubicBezTo>
                  <a:cubicBezTo>
                    <a:pt x="145" y="266"/>
                    <a:pt x="238" y="171"/>
                    <a:pt x="352" y="87"/>
                  </a:cubicBezTo>
                  <a:lnTo>
                    <a:pt x="352" y="87"/>
                  </a:lnTo>
                  <a:cubicBezTo>
                    <a:pt x="354" y="87"/>
                    <a:pt x="356" y="87"/>
                    <a:pt x="358" y="87"/>
                  </a:cubicBezTo>
                  <a:cubicBezTo>
                    <a:pt x="369" y="87"/>
                    <a:pt x="381" y="82"/>
                    <a:pt x="390" y="68"/>
                  </a:cubicBezTo>
                  <a:cubicBezTo>
                    <a:pt x="403" y="56"/>
                    <a:pt x="403" y="31"/>
                    <a:pt x="390" y="18"/>
                  </a:cubicBezTo>
                  <a:cubicBezTo>
                    <a:pt x="381" y="9"/>
                    <a:pt x="366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3"/>
            <p:cNvSpPr/>
            <p:nvPr/>
          </p:nvSpPr>
          <p:spPr>
            <a:xfrm>
              <a:off x="6327925" y="4139275"/>
              <a:ext cx="5050" cy="6600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151" y="0"/>
                  </a:moveTo>
                  <a:cubicBezTo>
                    <a:pt x="64" y="50"/>
                    <a:pt x="13" y="138"/>
                    <a:pt x="13" y="226"/>
                  </a:cubicBezTo>
                  <a:cubicBezTo>
                    <a:pt x="0" y="239"/>
                    <a:pt x="25" y="264"/>
                    <a:pt x="38" y="264"/>
                  </a:cubicBezTo>
                  <a:cubicBezTo>
                    <a:pt x="64" y="264"/>
                    <a:pt x="76" y="252"/>
                    <a:pt x="76" y="226"/>
                  </a:cubicBezTo>
                  <a:lnTo>
                    <a:pt x="76" y="213"/>
                  </a:lnTo>
                  <a:lnTo>
                    <a:pt x="76" y="201"/>
                  </a:lnTo>
                  <a:cubicBezTo>
                    <a:pt x="76" y="201"/>
                    <a:pt x="76" y="188"/>
                    <a:pt x="89" y="176"/>
                  </a:cubicBezTo>
                  <a:lnTo>
                    <a:pt x="89" y="163"/>
                  </a:lnTo>
                  <a:lnTo>
                    <a:pt x="89" y="151"/>
                  </a:lnTo>
                  <a:cubicBezTo>
                    <a:pt x="101" y="151"/>
                    <a:pt x="101" y="138"/>
                    <a:pt x="114" y="126"/>
                  </a:cubicBezTo>
                  <a:cubicBezTo>
                    <a:pt x="114" y="113"/>
                    <a:pt x="126" y="113"/>
                    <a:pt x="114" y="113"/>
                  </a:cubicBezTo>
                  <a:lnTo>
                    <a:pt x="126" y="113"/>
                  </a:lnTo>
                  <a:cubicBezTo>
                    <a:pt x="126" y="101"/>
                    <a:pt x="139" y="101"/>
                    <a:pt x="139" y="88"/>
                  </a:cubicBezTo>
                  <a:cubicBezTo>
                    <a:pt x="151" y="88"/>
                    <a:pt x="151" y="76"/>
                    <a:pt x="164" y="76"/>
                  </a:cubicBezTo>
                  <a:lnTo>
                    <a:pt x="164" y="62"/>
                  </a:lnTo>
                  <a:lnTo>
                    <a:pt x="176" y="62"/>
                  </a:lnTo>
                  <a:cubicBezTo>
                    <a:pt x="189" y="50"/>
                    <a:pt x="201" y="25"/>
                    <a:pt x="189" y="12"/>
                  </a:cubicBezTo>
                  <a:cubicBezTo>
                    <a:pt x="176" y="0"/>
                    <a:pt x="164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3"/>
            <p:cNvSpPr/>
            <p:nvPr/>
          </p:nvSpPr>
          <p:spPr>
            <a:xfrm>
              <a:off x="6325925" y="4137000"/>
              <a:ext cx="7675" cy="6750"/>
            </a:xfrm>
            <a:custGeom>
              <a:avLst/>
              <a:gdLst/>
              <a:ahLst/>
              <a:cxnLst/>
              <a:rect l="l" t="t" r="r" b="b"/>
              <a:pathLst>
                <a:path w="307" h="270" extrusionOk="0">
                  <a:moveTo>
                    <a:pt x="267" y="1"/>
                  </a:moveTo>
                  <a:cubicBezTo>
                    <a:pt x="252" y="1"/>
                    <a:pt x="233" y="8"/>
                    <a:pt x="219" y="16"/>
                  </a:cubicBezTo>
                  <a:cubicBezTo>
                    <a:pt x="181" y="28"/>
                    <a:pt x="156" y="53"/>
                    <a:pt x="130" y="78"/>
                  </a:cubicBezTo>
                  <a:cubicBezTo>
                    <a:pt x="93" y="116"/>
                    <a:pt x="43" y="167"/>
                    <a:pt x="18" y="217"/>
                  </a:cubicBezTo>
                  <a:cubicBezTo>
                    <a:pt x="0" y="243"/>
                    <a:pt x="26" y="270"/>
                    <a:pt x="47" y="270"/>
                  </a:cubicBezTo>
                  <a:cubicBezTo>
                    <a:pt x="56" y="270"/>
                    <a:pt x="64" y="265"/>
                    <a:pt x="68" y="254"/>
                  </a:cubicBezTo>
                  <a:cubicBezTo>
                    <a:pt x="93" y="204"/>
                    <a:pt x="130" y="167"/>
                    <a:pt x="169" y="141"/>
                  </a:cubicBezTo>
                  <a:cubicBezTo>
                    <a:pt x="181" y="116"/>
                    <a:pt x="206" y="103"/>
                    <a:pt x="219" y="91"/>
                  </a:cubicBezTo>
                  <a:cubicBezTo>
                    <a:pt x="231" y="78"/>
                    <a:pt x="244" y="78"/>
                    <a:pt x="256" y="66"/>
                  </a:cubicBezTo>
                  <a:cubicBezTo>
                    <a:pt x="263" y="72"/>
                    <a:pt x="269" y="75"/>
                    <a:pt x="275" y="75"/>
                  </a:cubicBezTo>
                  <a:cubicBezTo>
                    <a:pt x="282" y="75"/>
                    <a:pt x="288" y="72"/>
                    <a:pt x="294" y="66"/>
                  </a:cubicBezTo>
                  <a:cubicBezTo>
                    <a:pt x="307" y="53"/>
                    <a:pt x="307" y="41"/>
                    <a:pt x="294" y="16"/>
                  </a:cubicBezTo>
                  <a:cubicBezTo>
                    <a:pt x="289" y="5"/>
                    <a:pt x="27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3"/>
            <p:cNvSpPr/>
            <p:nvPr/>
          </p:nvSpPr>
          <p:spPr>
            <a:xfrm>
              <a:off x="6325725" y="4135800"/>
              <a:ext cx="6625" cy="6225"/>
            </a:xfrm>
            <a:custGeom>
              <a:avLst/>
              <a:gdLst/>
              <a:ahLst/>
              <a:cxnLst/>
              <a:rect l="l" t="t" r="r" b="b"/>
              <a:pathLst>
                <a:path w="265" h="249" extrusionOk="0">
                  <a:moveTo>
                    <a:pt x="239" y="0"/>
                  </a:moveTo>
                  <a:cubicBezTo>
                    <a:pt x="214" y="0"/>
                    <a:pt x="189" y="13"/>
                    <a:pt x="177" y="25"/>
                  </a:cubicBezTo>
                  <a:cubicBezTo>
                    <a:pt x="152" y="38"/>
                    <a:pt x="138" y="64"/>
                    <a:pt x="113" y="76"/>
                  </a:cubicBezTo>
                  <a:cubicBezTo>
                    <a:pt x="76" y="114"/>
                    <a:pt x="51" y="151"/>
                    <a:pt x="13" y="189"/>
                  </a:cubicBezTo>
                  <a:cubicBezTo>
                    <a:pt x="1" y="201"/>
                    <a:pt x="1" y="227"/>
                    <a:pt x="13" y="240"/>
                  </a:cubicBezTo>
                  <a:cubicBezTo>
                    <a:pt x="19" y="246"/>
                    <a:pt x="29" y="249"/>
                    <a:pt x="38" y="249"/>
                  </a:cubicBezTo>
                  <a:cubicBezTo>
                    <a:pt x="48" y="249"/>
                    <a:pt x="57" y="246"/>
                    <a:pt x="63" y="240"/>
                  </a:cubicBezTo>
                  <a:cubicBezTo>
                    <a:pt x="88" y="201"/>
                    <a:pt x="113" y="164"/>
                    <a:pt x="152" y="139"/>
                  </a:cubicBezTo>
                  <a:cubicBezTo>
                    <a:pt x="164" y="114"/>
                    <a:pt x="189" y="101"/>
                    <a:pt x="202" y="89"/>
                  </a:cubicBezTo>
                  <a:cubicBezTo>
                    <a:pt x="202" y="89"/>
                    <a:pt x="202" y="76"/>
                    <a:pt x="214" y="76"/>
                  </a:cubicBezTo>
                  <a:cubicBezTo>
                    <a:pt x="214" y="76"/>
                    <a:pt x="214" y="64"/>
                    <a:pt x="227" y="64"/>
                  </a:cubicBezTo>
                  <a:cubicBezTo>
                    <a:pt x="231" y="67"/>
                    <a:pt x="235" y="69"/>
                    <a:pt x="240" y="69"/>
                  </a:cubicBezTo>
                  <a:cubicBezTo>
                    <a:pt x="252" y="69"/>
                    <a:pt x="264" y="60"/>
                    <a:pt x="264" y="51"/>
                  </a:cubicBezTo>
                  <a:cubicBezTo>
                    <a:pt x="264" y="25"/>
                    <a:pt x="264" y="13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3"/>
            <p:cNvSpPr/>
            <p:nvPr/>
          </p:nvSpPr>
          <p:spPr>
            <a:xfrm>
              <a:off x="6324475" y="4135925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63" y="0"/>
                  </a:moveTo>
                  <a:cubicBezTo>
                    <a:pt x="135" y="0"/>
                    <a:pt x="107" y="29"/>
                    <a:pt x="88" y="59"/>
                  </a:cubicBezTo>
                  <a:cubicBezTo>
                    <a:pt x="51" y="96"/>
                    <a:pt x="26" y="121"/>
                    <a:pt x="12" y="171"/>
                  </a:cubicBezTo>
                  <a:cubicBezTo>
                    <a:pt x="0" y="184"/>
                    <a:pt x="0" y="196"/>
                    <a:pt x="26" y="210"/>
                  </a:cubicBezTo>
                  <a:cubicBezTo>
                    <a:pt x="29" y="213"/>
                    <a:pt x="33" y="215"/>
                    <a:pt x="36" y="215"/>
                  </a:cubicBezTo>
                  <a:cubicBezTo>
                    <a:pt x="45" y="215"/>
                    <a:pt x="54" y="206"/>
                    <a:pt x="63" y="196"/>
                  </a:cubicBezTo>
                  <a:cubicBezTo>
                    <a:pt x="76" y="184"/>
                    <a:pt x="88" y="171"/>
                    <a:pt x="88" y="146"/>
                  </a:cubicBezTo>
                  <a:cubicBezTo>
                    <a:pt x="101" y="146"/>
                    <a:pt x="101" y="134"/>
                    <a:pt x="113" y="134"/>
                  </a:cubicBezTo>
                  <a:lnTo>
                    <a:pt x="113" y="121"/>
                  </a:lnTo>
                  <a:lnTo>
                    <a:pt x="126" y="109"/>
                  </a:lnTo>
                  <a:cubicBezTo>
                    <a:pt x="126" y="96"/>
                    <a:pt x="138" y="84"/>
                    <a:pt x="151" y="71"/>
                  </a:cubicBezTo>
                  <a:lnTo>
                    <a:pt x="163" y="71"/>
                  </a:lnTo>
                  <a:cubicBezTo>
                    <a:pt x="176" y="71"/>
                    <a:pt x="202" y="71"/>
                    <a:pt x="202" y="59"/>
                  </a:cubicBezTo>
                  <a:cubicBezTo>
                    <a:pt x="214" y="46"/>
                    <a:pt x="214" y="20"/>
                    <a:pt x="188" y="8"/>
                  </a:cubicBezTo>
                  <a:cubicBezTo>
                    <a:pt x="180" y="3"/>
                    <a:pt x="172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3"/>
            <p:cNvSpPr/>
            <p:nvPr/>
          </p:nvSpPr>
          <p:spPr>
            <a:xfrm>
              <a:off x="6322875" y="4134625"/>
              <a:ext cx="4775" cy="6550"/>
            </a:xfrm>
            <a:custGeom>
              <a:avLst/>
              <a:gdLst/>
              <a:ahLst/>
              <a:cxnLst/>
              <a:rect l="l" t="t" r="r" b="b"/>
              <a:pathLst>
                <a:path w="191" h="262" extrusionOk="0">
                  <a:moveTo>
                    <a:pt x="158" y="0"/>
                  </a:moveTo>
                  <a:cubicBezTo>
                    <a:pt x="152" y="0"/>
                    <a:pt x="146" y="3"/>
                    <a:pt x="140" y="10"/>
                  </a:cubicBezTo>
                  <a:cubicBezTo>
                    <a:pt x="76" y="72"/>
                    <a:pt x="26" y="136"/>
                    <a:pt x="1" y="223"/>
                  </a:cubicBezTo>
                  <a:cubicBezTo>
                    <a:pt x="1" y="236"/>
                    <a:pt x="14" y="262"/>
                    <a:pt x="26" y="262"/>
                  </a:cubicBezTo>
                  <a:cubicBezTo>
                    <a:pt x="39" y="262"/>
                    <a:pt x="64" y="262"/>
                    <a:pt x="64" y="236"/>
                  </a:cubicBezTo>
                  <a:cubicBezTo>
                    <a:pt x="64" y="223"/>
                    <a:pt x="76" y="223"/>
                    <a:pt x="76" y="211"/>
                  </a:cubicBezTo>
                  <a:lnTo>
                    <a:pt x="76" y="198"/>
                  </a:lnTo>
                  <a:cubicBezTo>
                    <a:pt x="90" y="198"/>
                    <a:pt x="90" y="198"/>
                    <a:pt x="90" y="186"/>
                  </a:cubicBezTo>
                  <a:cubicBezTo>
                    <a:pt x="90" y="173"/>
                    <a:pt x="102" y="161"/>
                    <a:pt x="115" y="136"/>
                  </a:cubicBezTo>
                  <a:cubicBezTo>
                    <a:pt x="115" y="136"/>
                    <a:pt x="127" y="123"/>
                    <a:pt x="127" y="111"/>
                  </a:cubicBezTo>
                  <a:cubicBezTo>
                    <a:pt x="140" y="111"/>
                    <a:pt x="140" y="98"/>
                    <a:pt x="140" y="98"/>
                  </a:cubicBezTo>
                  <a:lnTo>
                    <a:pt x="177" y="60"/>
                  </a:lnTo>
                  <a:cubicBezTo>
                    <a:pt x="190" y="47"/>
                    <a:pt x="190" y="22"/>
                    <a:pt x="177" y="10"/>
                  </a:cubicBezTo>
                  <a:cubicBezTo>
                    <a:pt x="171" y="3"/>
                    <a:pt x="1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3"/>
            <p:cNvSpPr/>
            <p:nvPr/>
          </p:nvSpPr>
          <p:spPr>
            <a:xfrm>
              <a:off x="6321325" y="4134225"/>
              <a:ext cx="2225" cy="3925"/>
            </a:xfrm>
            <a:custGeom>
              <a:avLst/>
              <a:gdLst/>
              <a:ahLst/>
              <a:cxnLst/>
              <a:rect l="l" t="t" r="r" b="b"/>
              <a:pathLst>
                <a:path w="89" h="157" extrusionOk="0">
                  <a:moveTo>
                    <a:pt x="26" y="1"/>
                  </a:moveTo>
                  <a:cubicBezTo>
                    <a:pt x="13" y="1"/>
                    <a:pt x="1" y="13"/>
                    <a:pt x="1" y="38"/>
                  </a:cubicBezTo>
                  <a:cubicBezTo>
                    <a:pt x="1" y="76"/>
                    <a:pt x="13" y="101"/>
                    <a:pt x="26" y="139"/>
                  </a:cubicBezTo>
                  <a:cubicBezTo>
                    <a:pt x="34" y="148"/>
                    <a:pt x="49" y="157"/>
                    <a:pt x="62" y="157"/>
                  </a:cubicBezTo>
                  <a:cubicBezTo>
                    <a:pt x="67" y="157"/>
                    <a:pt x="72" y="155"/>
                    <a:pt x="76" y="152"/>
                  </a:cubicBezTo>
                  <a:cubicBezTo>
                    <a:pt x="88" y="139"/>
                    <a:pt x="88" y="127"/>
                    <a:pt x="88" y="101"/>
                  </a:cubicBezTo>
                  <a:cubicBezTo>
                    <a:pt x="76" y="101"/>
                    <a:pt x="76" y="88"/>
                    <a:pt x="76" y="88"/>
                  </a:cubicBezTo>
                  <a:lnTo>
                    <a:pt x="76" y="101"/>
                  </a:lnTo>
                  <a:cubicBezTo>
                    <a:pt x="76" y="76"/>
                    <a:pt x="63" y="63"/>
                    <a:pt x="63" y="38"/>
                  </a:cubicBezTo>
                  <a:cubicBezTo>
                    <a:pt x="63" y="26"/>
                    <a:pt x="63" y="13"/>
                    <a:pt x="51" y="13"/>
                  </a:cubicBezTo>
                  <a:cubicBezTo>
                    <a:pt x="51" y="1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3"/>
            <p:cNvSpPr/>
            <p:nvPr/>
          </p:nvSpPr>
          <p:spPr>
            <a:xfrm>
              <a:off x="6318825" y="4130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51" y="1"/>
                  </a:moveTo>
                  <a:cubicBezTo>
                    <a:pt x="126" y="14"/>
                    <a:pt x="113" y="26"/>
                    <a:pt x="88" y="51"/>
                  </a:cubicBezTo>
                  <a:cubicBezTo>
                    <a:pt x="62" y="76"/>
                    <a:pt x="25" y="115"/>
                    <a:pt x="12" y="152"/>
                  </a:cubicBezTo>
                  <a:cubicBezTo>
                    <a:pt x="0" y="177"/>
                    <a:pt x="0" y="190"/>
                    <a:pt x="25" y="202"/>
                  </a:cubicBezTo>
                  <a:cubicBezTo>
                    <a:pt x="29" y="206"/>
                    <a:pt x="33" y="208"/>
                    <a:pt x="38" y="208"/>
                  </a:cubicBezTo>
                  <a:cubicBezTo>
                    <a:pt x="50" y="208"/>
                    <a:pt x="62" y="199"/>
                    <a:pt x="62" y="190"/>
                  </a:cubicBezTo>
                  <a:cubicBezTo>
                    <a:pt x="75" y="177"/>
                    <a:pt x="88" y="165"/>
                    <a:pt x="88" y="140"/>
                  </a:cubicBezTo>
                  <a:cubicBezTo>
                    <a:pt x="101" y="140"/>
                    <a:pt x="101" y="140"/>
                    <a:pt x="101" y="127"/>
                  </a:cubicBezTo>
                  <a:cubicBezTo>
                    <a:pt x="113" y="127"/>
                    <a:pt x="113" y="115"/>
                    <a:pt x="126" y="102"/>
                  </a:cubicBezTo>
                  <a:lnTo>
                    <a:pt x="138" y="89"/>
                  </a:lnTo>
                  <a:cubicBezTo>
                    <a:pt x="138" y="89"/>
                    <a:pt x="151" y="89"/>
                    <a:pt x="151" y="76"/>
                  </a:cubicBezTo>
                  <a:lnTo>
                    <a:pt x="163" y="76"/>
                  </a:lnTo>
                  <a:lnTo>
                    <a:pt x="163" y="64"/>
                  </a:lnTo>
                  <a:cubicBezTo>
                    <a:pt x="163" y="76"/>
                    <a:pt x="188" y="89"/>
                    <a:pt x="201" y="89"/>
                  </a:cubicBezTo>
                  <a:cubicBezTo>
                    <a:pt x="213" y="76"/>
                    <a:pt x="226" y="64"/>
                    <a:pt x="226" y="51"/>
                  </a:cubicBezTo>
                  <a:cubicBezTo>
                    <a:pt x="213" y="14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3"/>
            <p:cNvSpPr/>
            <p:nvPr/>
          </p:nvSpPr>
          <p:spPr>
            <a:xfrm>
              <a:off x="6319750" y="4130675"/>
              <a:ext cx="6300" cy="2775"/>
            </a:xfrm>
            <a:custGeom>
              <a:avLst/>
              <a:gdLst/>
              <a:ahLst/>
              <a:cxnLst/>
              <a:rect l="l" t="t" r="r" b="b"/>
              <a:pathLst>
                <a:path w="252" h="111" extrusionOk="0">
                  <a:moveTo>
                    <a:pt x="189" y="93"/>
                  </a:moveTo>
                  <a:cubicBezTo>
                    <a:pt x="181" y="93"/>
                    <a:pt x="184" y="98"/>
                    <a:pt x="186" y="98"/>
                  </a:cubicBezTo>
                  <a:cubicBezTo>
                    <a:pt x="188" y="98"/>
                    <a:pt x="189" y="97"/>
                    <a:pt x="189" y="93"/>
                  </a:cubicBezTo>
                  <a:close/>
                  <a:moveTo>
                    <a:pt x="106" y="1"/>
                  </a:moveTo>
                  <a:cubicBezTo>
                    <a:pt x="72" y="1"/>
                    <a:pt x="34" y="24"/>
                    <a:pt x="13" y="54"/>
                  </a:cubicBezTo>
                  <a:cubicBezTo>
                    <a:pt x="0" y="67"/>
                    <a:pt x="0" y="93"/>
                    <a:pt x="13" y="105"/>
                  </a:cubicBezTo>
                  <a:cubicBezTo>
                    <a:pt x="19" y="105"/>
                    <a:pt x="29" y="108"/>
                    <a:pt x="39" y="108"/>
                  </a:cubicBezTo>
                  <a:cubicBezTo>
                    <a:pt x="48" y="108"/>
                    <a:pt x="57" y="105"/>
                    <a:pt x="64" y="93"/>
                  </a:cubicBezTo>
                  <a:lnTo>
                    <a:pt x="76" y="80"/>
                  </a:lnTo>
                  <a:cubicBezTo>
                    <a:pt x="76" y="80"/>
                    <a:pt x="89" y="80"/>
                    <a:pt x="89" y="67"/>
                  </a:cubicBezTo>
                  <a:lnTo>
                    <a:pt x="151" y="67"/>
                  </a:lnTo>
                  <a:lnTo>
                    <a:pt x="151" y="80"/>
                  </a:lnTo>
                  <a:lnTo>
                    <a:pt x="176" y="80"/>
                  </a:lnTo>
                  <a:lnTo>
                    <a:pt x="176" y="93"/>
                  </a:lnTo>
                  <a:lnTo>
                    <a:pt x="189" y="93"/>
                  </a:lnTo>
                  <a:cubicBezTo>
                    <a:pt x="189" y="101"/>
                    <a:pt x="202" y="110"/>
                    <a:pt x="213" y="110"/>
                  </a:cubicBezTo>
                  <a:cubicBezTo>
                    <a:pt x="218" y="110"/>
                    <a:pt x="223" y="109"/>
                    <a:pt x="227" y="105"/>
                  </a:cubicBezTo>
                  <a:cubicBezTo>
                    <a:pt x="240" y="105"/>
                    <a:pt x="252" y="80"/>
                    <a:pt x="240" y="67"/>
                  </a:cubicBezTo>
                  <a:cubicBezTo>
                    <a:pt x="215" y="29"/>
                    <a:pt x="176" y="4"/>
                    <a:pt x="126" y="4"/>
                  </a:cubicBezTo>
                  <a:cubicBezTo>
                    <a:pt x="120" y="2"/>
                    <a:pt x="113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3"/>
            <p:cNvSpPr/>
            <p:nvPr/>
          </p:nvSpPr>
          <p:spPr>
            <a:xfrm>
              <a:off x="6327125" y="4137800"/>
              <a:ext cx="8525" cy="6400"/>
            </a:xfrm>
            <a:custGeom>
              <a:avLst/>
              <a:gdLst/>
              <a:ahLst/>
              <a:cxnLst/>
              <a:rect l="l" t="t" r="r" b="b"/>
              <a:pathLst>
                <a:path w="341" h="256" extrusionOk="0">
                  <a:moveTo>
                    <a:pt x="270" y="0"/>
                  </a:moveTo>
                  <a:cubicBezTo>
                    <a:pt x="257" y="0"/>
                    <a:pt x="244" y="3"/>
                    <a:pt x="233" y="9"/>
                  </a:cubicBezTo>
                  <a:cubicBezTo>
                    <a:pt x="208" y="34"/>
                    <a:pt x="183" y="46"/>
                    <a:pt x="171" y="71"/>
                  </a:cubicBezTo>
                  <a:cubicBezTo>
                    <a:pt x="121" y="109"/>
                    <a:pt x="70" y="160"/>
                    <a:pt x="20" y="197"/>
                  </a:cubicBezTo>
                  <a:cubicBezTo>
                    <a:pt x="1" y="226"/>
                    <a:pt x="19" y="255"/>
                    <a:pt x="45" y="255"/>
                  </a:cubicBezTo>
                  <a:cubicBezTo>
                    <a:pt x="53" y="255"/>
                    <a:pt x="62" y="253"/>
                    <a:pt x="70" y="247"/>
                  </a:cubicBezTo>
                  <a:lnTo>
                    <a:pt x="183" y="135"/>
                  </a:lnTo>
                  <a:cubicBezTo>
                    <a:pt x="208" y="121"/>
                    <a:pt x="221" y="109"/>
                    <a:pt x="246" y="84"/>
                  </a:cubicBezTo>
                  <a:cubicBezTo>
                    <a:pt x="259" y="84"/>
                    <a:pt x="259" y="71"/>
                    <a:pt x="272" y="71"/>
                  </a:cubicBezTo>
                  <a:lnTo>
                    <a:pt x="284" y="71"/>
                  </a:lnTo>
                  <a:cubicBezTo>
                    <a:pt x="272" y="71"/>
                    <a:pt x="272" y="59"/>
                    <a:pt x="272" y="59"/>
                  </a:cubicBezTo>
                  <a:lnTo>
                    <a:pt x="272" y="59"/>
                  </a:lnTo>
                  <a:cubicBezTo>
                    <a:pt x="278" y="69"/>
                    <a:pt x="286" y="72"/>
                    <a:pt x="294" y="72"/>
                  </a:cubicBezTo>
                  <a:cubicBezTo>
                    <a:pt x="317" y="72"/>
                    <a:pt x="341" y="40"/>
                    <a:pt x="322" y="21"/>
                  </a:cubicBezTo>
                  <a:cubicBezTo>
                    <a:pt x="307" y="6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3"/>
            <p:cNvSpPr/>
            <p:nvPr/>
          </p:nvSpPr>
          <p:spPr>
            <a:xfrm>
              <a:off x="6329325" y="4135150"/>
              <a:ext cx="9775" cy="9800"/>
            </a:xfrm>
            <a:custGeom>
              <a:avLst/>
              <a:gdLst/>
              <a:ahLst/>
              <a:cxnLst/>
              <a:rect l="l" t="t" r="r" b="b"/>
              <a:pathLst>
                <a:path w="391" h="392" extrusionOk="0">
                  <a:moveTo>
                    <a:pt x="350" y="0"/>
                  </a:moveTo>
                  <a:cubicBezTo>
                    <a:pt x="341" y="0"/>
                    <a:pt x="331" y="4"/>
                    <a:pt x="321" y="14"/>
                  </a:cubicBezTo>
                  <a:cubicBezTo>
                    <a:pt x="221" y="115"/>
                    <a:pt x="120" y="215"/>
                    <a:pt x="20" y="328"/>
                  </a:cubicBezTo>
                  <a:cubicBezTo>
                    <a:pt x="1" y="357"/>
                    <a:pt x="24" y="392"/>
                    <a:pt x="48" y="392"/>
                  </a:cubicBezTo>
                  <a:cubicBezTo>
                    <a:pt x="56" y="392"/>
                    <a:pt x="64" y="388"/>
                    <a:pt x="70" y="378"/>
                  </a:cubicBezTo>
                  <a:cubicBezTo>
                    <a:pt x="158" y="266"/>
                    <a:pt x="271" y="165"/>
                    <a:pt x="372" y="51"/>
                  </a:cubicBezTo>
                  <a:cubicBezTo>
                    <a:pt x="390" y="33"/>
                    <a:pt x="375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3"/>
            <p:cNvSpPr/>
            <p:nvPr/>
          </p:nvSpPr>
          <p:spPr>
            <a:xfrm>
              <a:off x="6345625" y="4107500"/>
              <a:ext cx="54000" cy="27525"/>
            </a:xfrm>
            <a:custGeom>
              <a:avLst/>
              <a:gdLst/>
              <a:ahLst/>
              <a:cxnLst/>
              <a:rect l="l" t="t" r="r" b="b"/>
              <a:pathLst>
                <a:path w="2160" h="1101" extrusionOk="0">
                  <a:moveTo>
                    <a:pt x="2109" y="0"/>
                  </a:moveTo>
                  <a:cubicBezTo>
                    <a:pt x="1329" y="151"/>
                    <a:pt x="663" y="592"/>
                    <a:pt x="22" y="1032"/>
                  </a:cubicBezTo>
                  <a:cubicBezTo>
                    <a:pt x="0" y="1053"/>
                    <a:pt x="15" y="1101"/>
                    <a:pt x="43" y="1101"/>
                  </a:cubicBezTo>
                  <a:cubicBezTo>
                    <a:pt x="48" y="1101"/>
                    <a:pt x="54" y="1099"/>
                    <a:pt x="60" y="1095"/>
                  </a:cubicBezTo>
                  <a:cubicBezTo>
                    <a:pt x="689" y="654"/>
                    <a:pt x="1355" y="215"/>
                    <a:pt x="2122" y="64"/>
                  </a:cubicBezTo>
                  <a:cubicBezTo>
                    <a:pt x="2159" y="64"/>
                    <a:pt x="2147" y="0"/>
                    <a:pt x="2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3"/>
            <p:cNvSpPr/>
            <p:nvPr/>
          </p:nvSpPr>
          <p:spPr>
            <a:xfrm>
              <a:off x="6344750" y="4115375"/>
              <a:ext cx="57075" cy="20925"/>
            </a:xfrm>
            <a:custGeom>
              <a:avLst/>
              <a:gdLst/>
              <a:ahLst/>
              <a:cxnLst/>
              <a:rect l="l" t="t" r="r" b="b"/>
              <a:pathLst>
                <a:path w="2283" h="837" extrusionOk="0">
                  <a:moveTo>
                    <a:pt x="2219" y="0"/>
                  </a:moveTo>
                  <a:cubicBezTo>
                    <a:pt x="1453" y="126"/>
                    <a:pt x="710" y="390"/>
                    <a:pt x="31" y="780"/>
                  </a:cubicBezTo>
                  <a:cubicBezTo>
                    <a:pt x="0" y="790"/>
                    <a:pt x="21" y="836"/>
                    <a:pt x="51" y="836"/>
                  </a:cubicBezTo>
                  <a:cubicBezTo>
                    <a:pt x="57" y="836"/>
                    <a:pt x="63" y="834"/>
                    <a:pt x="70" y="830"/>
                  </a:cubicBezTo>
                  <a:cubicBezTo>
                    <a:pt x="736" y="453"/>
                    <a:pt x="1478" y="188"/>
                    <a:pt x="2245" y="63"/>
                  </a:cubicBezTo>
                  <a:cubicBezTo>
                    <a:pt x="2283" y="63"/>
                    <a:pt x="2270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3"/>
            <p:cNvSpPr/>
            <p:nvPr/>
          </p:nvSpPr>
          <p:spPr>
            <a:xfrm>
              <a:off x="6343100" y="4117225"/>
              <a:ext cx="50475" cy="21875"/>
            </a:xfrm>
            <a:custGeom>
              <a:avLst/>
              <a:gdLst/>
              <a:ahLst/>
              <a:cxnLst/>
              <a:rect l="l" t="t" r="r" b="b"/>
              <a:pathLst>
                <a:path w="2019" h="875" extrusionOk="0">
                  <a:moveTo>
                    <a:pt x="1969" y="0"/>
                  </a:moveTo>
                  <a:cubicBezTo>
                    <a:pt x="1966" y="0"/>
                    <a:pt x="1962" y="1"/>
                    <a:pt x="1959" y="2"/>
                  </a:cubicBezTo>
                  <a:cubicBezTo>
                    <a:pt x="1267" y="114"/>
                    <a:pt x="600" y="391"/>
                    <a:pt x="22" y="807"/>
                  </a:cubicBezTo>
                  <a:cubicBezTo>
                    <a:pt x="1" y="828"/>
                    <a:pt x="15" y="875"/>
                    <a:pt x="43" y="875"/>
                  </a:cubicBezTo>
                  <a:cubicBezTo>
                    <a:pt x="48" y="875"/>
                    <a:pt x="54" y="873"/>
                    <a:pt x="60" y="869"/>
                  </a:cubicBezTo>
                  <a:cubicBezTo>
                    <a:pt x="626" y="455"/>
                    <a:pt x="1279" y="178"/>
                    <a:pt x="1984" y="64"/>
                  </a:cubicBezTo>
                  <a:cubicBezTo>
                    <a:pt x="2018" y="53"/>
                    <a:pt x="2001" y="0"/>
                    <a:pt x="1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3"/>
            <p:cNvSpPr/>
            <p:nvPr/>
          </p:nvSpPr>
          <p:spPr>
            <a:xfrm>
              <a:off x="6341600" y="4102750"/>
              <a:ext cx="49450" cy="29150"/>
            </a:xfrm>
            <a:custGeom>
              <a:avLst/>
              <a:gdLst/>
              <a:ahLst/>
              <a:cxnLst/>
              <a:rect l="l" t="t" r="r" b="b"/>
              <a:pathLst>
                <a:path w="1978" h="1166" extrusionOk="0">
                  <a:moveTo>
                    <a:pt x="1918" y="0"/>
                  </a:moveTo>
                  <a:cubicBezTo>
                    <a:pt x="1914" y="0"/>
                    <a:pt x="1910" y="1"/>
                    <a:pt x="1906" y="2"/>
                  </a:cubicBezTo>
                  <a:cubicBezTo>
                    <a:pt x="1264" y="329"/>
                    <a:pt x="635" y="693"/>
                    <a:pt x="32" y="1096"/>
                  </a:cubicBezTo>
                  <a:cubicBezTo>
                    <a:pt x="0" y="1117"/>
                    <a:pt x="22" y="1165"/>
                    <a:pt x="52" y="1165"/>
                  </a:cubicBezTo>
                  <a:cubicBezTo>
                    <a:pt x="58" y="1165"/>
                    <a:pt x="64" y="1163"/>
                    <a:pt x="70" y="1159"/>
                  </a:cubicBezTo>
                  <a:cubicBezTo>
                    <a:pt x="660" y="757"/>
                    <a:pt x="1289" y="392"/>
                    <a:pt x="1943" y="65"/>
                  </a:cubicBezTo>
                  <a:cubicBezTo>
                    <a:pt x="1977" y="42"/>
                    <a:pt x="1951" y="0"/>
                    <a:pt x="1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3"/>
            <p:cNvSpPr/>
            <p:nvPr/>
          </p:nvSpPr>
          <p:spPr>
            <a:xfrm>
              <a:off x="6341650" y="4098550"/>
              <a:ext cx="42725" cy="28375"/>
            </a:xfrm>
            <a:custGeom>
              <a:avLst/>
              <a:gdLst/>
              <a:ahLst/>
              <a:cxnLst/>
              <a:rect l="l" t="t" r="r" b="b"/>
              <a:pathLst>
                <a:path w="1709" h="1135" extrusionOk="0">
                  <a:moveTo>
                    <a:pt x="1658" y="1"/>
                  </a:moveTo>
                  <a:cubicBezTo>
                    <a:pt x="1652" y="1"/>
                    <a:pt x="1646" y="2"/>
                    <a:pt x="1639" y="6"/>
                  </a:cubicBezTo>
                  <a:cubicBezTo>
                    <a:pt x="1061" y="296"/>
                    <a:pt x="521" y="660"/>
                    <a:pt x="30" y="1076"/>
                  </a:cubicBezTo>
                  <a:cubicBezTo>
                    <a:pt x="1" y="1105"/>
                    <a:pt x="25" y="1134"/>
                    <a:pt x="48" y="1134"/>
                  </a:cubicBezTo>
                  <a:cubicBezTo>
                    <a:pt x="55" y="1134"/>
                    <a:pt x="62" y="1132"/>
                    <a:pt x="68" y="1126"/>
                  </a:cubicBezTo>
                  <a:cubicBezTo>
                    <a:pt x="558" y="711"/>
                    <a:pt x="1099" y="346"/>
                    <a:pt x="1678" y="57"/>
                  </a:cubicBezTo>
                  <a:cubicBezTo>
                    <a:pt x="1709" y="47"/>
                    <a:pt x="1688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3"/>
            <p:cNvSpPr/>
            <p:nvPr/>
          </p:nvSpPr>
          <p:spPr>
            <a:xfrm>
              <a:off x="6334050" y="4091000"/>
              <a:ext cx="42825" cy="35925"/>
            </a:xfrm>
            <a:custGeom>
              <a:avLst/>
              <a:gdLst/>
              <a:ahLst/>
              <a:cxnLst/>
              <a:rect l="l" t="t" r="r" b="b"/>
              <a:pathLst>
                <a:path w="1713" h="1437" extrusionOk="0">
                  <a:moveTo>
                    <a:pt x="1671" y="1"/>
                  </a:moveTo>
                  <a:cubicBezTo>
                    <a:pt x="1666" y="1"/>
                    <a:pt x="1661" y="3"/>
                    <a:pt x="1655" y="7"/>
                  </a:cubicBezTo>
                  <a:cubicBezTo>
                    <a:pt x="1063" y="409"/>
                    <a:pt x="510" y="862"/>
                    <a:pt x="20" y="1378"/>
                  </a:cubicBezTo>
                  <a:cubicBezTo>
                    <a:pt x="0" y="1407"/>
                    <a:pt x="18" y="1436"/>
                    <a:pt x="45" y="1436"/>
                  </a:cubicBezTo>
                  <a:cubicBezTo>
                    <a:pt x="53" y="1436"/>
                    <a:pt x="62" y="1434"/>
                    <a:pt x="70" y="1428"/>
                  </a:cubicBezTo>
                  <a:cubicBezTo>
                    <a:pt x="548" y="912"/>
                    <a:pt x="1101" y="459"/>
                    <a:pt x="1692" y="70"/>
                  </a:cubicBezTo>
                  <a:cubicBezTo>
                    <a:pt x="1713" y="49"/>
                    <a:pt x="1699" y="1"/>
                    <a:pt x="1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3"/>
            <p:cNvSpPr/>
            <p:nvPr/>
          </p:nvSpPr>
          <p:spPr>
            <a:xfrm>
              <a:off x="6333100" y="4087525"/>
              <a:ext cx="39000" cy="34175"/>
            </a:xfrm>
            <a:custGeom>
              <a:avLst/>
              <a:gdLst/>
              <a:ahLst/>
              <a:cxnLst/>
              <a:rect l="l" t="t" r="r" b="b"/>
              <a:pathLst>
                <a:path w="1560" h="1367" extrusionOk="0">
                  <a:moveTo>
                    <a:pt x="1508" y="1"/>
                  </a:moveTo>
                  <a:cubicBezTo>
                    <a:pt x="1502" y="1"/>
                    <a:pt x="1496" y="3"/>
                    <a:pt x="1491" y="8"/>
                  </a:cubicBezTo>
                  <a:cubicBezTo>
                    <a:pt x="988" y="422"/>
                    <a:pt x="497" y="863"/>
                    <a:pt x="20" y="1316"/>
                  </a:cubicBezTo>
                  <a:cubicBezTo>
                    <a:pt x="1" y="1334"/>
                    <a:pt x="24" y="1367"/>
                    <a:pt x="47" y="1367"/>
                  </a:cubicBezTo>
                  <a:cubicBezTo>
                    <a:pt x="55" y="1367"/>
                    <a:pt x="63" y="1363"/>
                    <a:pt x="70" y="1353"/>
                  </a:cubicBezTo>
                  <a:cubicBezTo>
                    <a:pt x="548" y="900"/>
                    <a:pt x="1026" y="473"/>
                    <a:pt x="1529" y="58"/>
                  </a:cubicBezTo>
                  <a:cubicBezTo>
                    <a:pt x="1559" y="38"/>
                    <a:pt x="1532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3"/>
            <p:cNvSpPr/>
            <p:nvPr/>
          </p:nvSpPr>
          <p:spPr>
            <a:xfrm>
              <a:off x="6342250" y="4094775"/>
              <a:ext cx="39300" cy="28350"/>
            </a:xfrm>
            <a:custGeom>
              <a:avLst/>
              <a:gdLst/>
              <a:ahLst/>
              <a:cxnLst/>
              <a:rect l="l" t="t" r="r" b="b"/>
              <a:pathLst>
                <a:path w="1572" h="1134" extrusionOk="0">
                  <a:moveTo>
                    <a:pt x="1521" y="1"/>
                  </a:moveTo>
                  <a:cubicBezTo>
                    <a:pt x="1515" y="1"/>
                    <a:pt x="1509" y="2"/>
                    <a:pt x="1503" y="6"/>
                  </a:cubicBezTo>
                  <a:cubicBezTo>
                    <a:pt x="1000" y="347"/>
                    <a:pt x="509" y="699"/>
                    <a:pt x="31" y="1076"/>
                  </a:cubicBezTo>
                  <a:cubicBezTo>
                    <a:pt x="1" y="1096"/>
                    <a:pt x="19" y="1133"/>
                    <a:pt x="41" y="1133"/>
                  </a:cubicBezTo>
                  <a:cubicBezTo>
                    <a:pt x="46" y="1133"/>
                    <a:pt x="51" y="1131"/>
                    <a:pt x="56" y="1126"/>
                  </a:cubicBezTo>
                  <a:cubicBezTo>
                    <a:pt x="534" y="749"/>
                    <a:pt x="1037" y="397"/>
                    <a:pt x="1540" y="57"/>
                  </a:cubicBezTo>
                  <a:cubicBezTo>
                    <a:pt x="1572" y="47"/>
                    <a:pt x="1550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3"/>
            <p:cNvSpPr/>
            <p:nvPr/>
          </p:nvSpPr>
          <p:spPr>
            <a:xfrm>
              <a:off x="6344375" y="4075075"/>
              <a:ext cx="65200" cy="35650"/>
            </a:xfrm>
            <a:custGeom>
              <a:avLst/>
              <a:gdLst/>
              <a:ahLst/>
              <a:cxnLst/>
              <a:rect l="l" t="t" r="r" b="b"/>
              <a:pathLst>
                <a:path w="2608" h="1426" extrusionOk="0">
                  <a:moveTo>
                    <a:pt x="2561" y="1"/>
                  </a:moveTo>
                  <a:cubicBezTo>
                    <a:pt x="2558" y="1"/>
                    <a:pt x="2554" y="1"/>
                    <a:pt x="2549" y="3"/>
                  </a:cubicBezTo>
                  <a:cubicBezTo>
                    <a:pt x="1870" y="317"/>
                    <a:pt x="1216" y="657"/>
                    <a:pt x="575" y="1034"/>
                  </a:cubicBezTo>
                  <a:cubicBezTo>
                    <a:pt x="399" y="1147"/>
                    <a:pt x="210" y="1247"/>
                    <a:pt x="34" y="1361"/>
                  </a:cubicBezTo>
                  <a:cubicBezTo>
                    <a:pt x="0" y="1383"/>
                    <a:pt x="27" y="1425"/>
                    <a:pt x="59" y="1425"/>
                  </a:cubicBezTo>
                  <a:cubicBezTo>
                    <a:pt x="63" y="1425"/>
                    <a:pt x="67" y="1425"/>
                    <a:pt x="72" y="1423"/>
                  </a:cubicBezTo>
                  <a:cubicBezTo>
                    <a:pt x="700" y="1034"/>
                    <a:pt x="1342" y="669"/>
                    <a:pt x="2008" y="342"/>
                  </a:cubicBezTo>
                  <a:cubicBezTo>
                    <a:pt x="2197" y="241"/>
                    <a:pt x="2385" y="154"/>
                    <a:pt x="2575" y="65"/>
                  </a:cubicBezTo>
                  <a:cubicBezTo>
                    <a:pt x="2608" y="43"/>
                    <a:pt x="2591" y="1"/>
                    <a:pt x="2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3"/>
            <p:cNvSpPr/>
            <p:nvPr/>
          </p:nvSpPr>
          <p:spPr>
            <a:xfrm>
              <a:off x="6403075" y="4080650"/>
              <a:ext cx="10700" cy="5825"/>
            </a:xfrm>
            <a:custGeom>
              <a:avLst/>
              <a:gdLst/>
              <a:ahLst/>
              <a:cxnLst/>
              <a:rect l="l" t="t" r="r" b="b"/>
              <a:pathLst>
                <a:path w="428" h="233" extrusionOk="0">
                  <a:moveTo>
                    <a:pt x="391" y="1"/>
                  </a:moveTo>
                  <a:cubicBezTo>
                    <a:pt x="386" y="1"/>
                    <a:pt x="381" y="2"/>
                    <a:pt x="377" y="6"/>
                  </a:cubicBezTo>
                  <a:cubicBezTo>
                    <a:pt x="264" y="56"/>
                    <a:pt x="138" y="119"/>
                    <a:pt x="25" y="169"/>
                  </a:cubicBezTo>
                  <a:cubicBezTo>
                    <a:pt x="12" y="182"/>
                    <a:pt x="0" y="207"/>
                    <a:pt x="12" y="219"/>
                  </a:cubicBezTo>
                  <a:cubicBezTo>
                    <a:pt x="25" y="232"/>
                    <a:pt x="37" y="232"/>
                    <a:pt x="50" y="232"/>
                  </a:cubicBezTo>
                  <a:cubicBezTo>
                    <a:pt x="176" y="169"/>
                    <a:pt x="289" y="119"/>
                    <a:pt x="415" y="68"/>
                  </a:cubicBezTo>
                  <a:cubicBezTo>
                    <a:pt x="428" y="56"/>
                    <a:pt x="428" y="31"/>
                    <a:pt x="415" y="18"/>
                  </a:cubicBezTo>
                  <a:cubicBezTo>
                    <a:pt x="415" y="10"/>
                    <a:pt x="402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3"/>
            <p:cNvSpPr/>
            <p:nvPr/>
          </p:nvSpPr>
          <p:spPr>
            <a:xfrm>
              <a:off x="6339800" y="4070875"/>
              <a:ext cx="47475" cy="41700"/>
            </a:xfrm>
            <a:custGeom>
              <a:avLst/>
              <a:gdLst/>
              <a:ahLst/>
              <a:cxnLst/>
              <a:rect l="l" t="t" r="r" b="b"/>
              <a:pathLst>
                <a:path w="1899" h="1668" extrusionOk="0">
                  <a:moveTo>
                    <a:pt x="1856" y="1"/>
                  </a:moveTo>
                  <a:cubicBezTo>
                    <a:pt x="1851" y="1"/>
                    <a:pt x="1845" y="3"/>
                    <a:pt x="1839" y="7"/>
                  </a:cubicBezTo>
                  <a:cubicBezTo>
                    <a:pt x="1198" y="498"/>
                    <a:pt x="582" y="1026"/>
                    <a:pt x="28" y="1616"/>
                  </a:cubicBezTo>
                  <a:cubicBezTo>
                    <a:pt x="0" y="1635"/>
                    <a:pt x="21" y="1668"/>
                    <a:pt x="44" y="1668"/>
                  </a:cubicBezTo>
                  <a:cubicBezTo>
                    <a:pt x="52" y="1668"/>
                    <a:pt x="60" y="1664"/>
                    <a:pt x="66" y="1655"/>
                  </a:cubicBezTo>
                  <a:cubicBezTo>
                    <a:pt x="632" y="1076"/>
                    <a:pt x="1235" y="548"/>
                    <a:pt x="1877" y="70"/>
                  </a:cubicBezTo>
                  <a:cubicBezTo>
                    <a:pt x="1898" y="49"/>
                    <a:pt x="1884" y="1"/>
                    <a:pt x="1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3"/>
            <p:cNvSpPr/>
            <p:nvPr/>
          </p:nvSpPr>
          <p:spPr>
            <a:xfrm>
              <a:off x="6329925" y="4073225"/>
              <a:ext cx="38975" cy="42025"/>
            </a:xfrm>
            <a:custGeom>
              <a:avLst/>
              <a:gdLst/>
              <a:ahLst/>
              <a:cxnLst/>
              <a:rect l="l" t="t" r="r" b="b"/>
              <a:pathLst>
                <a:path w="1559" h="1681" extrusionOk="0">
                  <a:moveTo>
                    <a:pt x="1515" y="0"/>
                  </a:moveTo>
                  <a:cubicBezTo>
                    <a:pt x="1507" y="0"/>
                    <a:pt x="1499" y="4"/>
                    <a:pt x="1493" y="13"/>
                  </a:cubicBezTo>
                  <a:cubicBezTo>
                    <a:pt x="1002" y="542"/>
                    <a:pt x="512" y="1083"/>
                    <a:pt x="21" y="1623"/>
                  </a:cubicBezTo>
                  <a:cubicBezTo>
                    <a:pt x="0" y="1643"/>
                    <a:pt x="29" y="1680"/>
                    <a:pt x="55" y="1680"/>
                  </a:cubicBezTo>
                  <a:cubicBezTo>
                    <a:pt x="61" y="1680"/>
                    <a:pt x="66" y="1678"/>
                    <a:pt x="71" y="1673"/>
                  </a:cubicBezTo>
                  <a:cubicBezTo>
                    <a:pt x="562" y="1133"/>
                    <a:pt x="1052" y="592"/>
                    <a:pt x="1530" y="52"/>
                  </a:cubicBezTo>
                  <a:cubicBezTo>
                    <a:pt x="1558" y="33"/>
                    <a:pt x="1538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3"/>
            <p:cNvSpPr/>
            <p:nvPr/>
          </p:nvSpPr>
          <p:spPr>
            <a:xfrm>
              <a:off x="6332875" y="4070800"/>
              <a:ext cx="30650" cy="43675"/>
            </a:xfrm>
            <a:custGeom>
              <a:avLst/>
              <a:gdLst/>
              <a:ahLst/>
              <a:cxnLst/>
              <a:rect l="l" t="t" r="r" b="b"/>
              <a:pathLst>
                <a:path w="1226" h="1747" extrusionOk="0">
                  <a:moveTo>
                    <a:pt x="1188" y="1"/>
                  </a:moveTo>
                  <a:cubicBezTo>
                    <a:pt x="1174" y="1"/>
                    <a:pt x="1158" y="8"/>
                    <a:pt x="1148" y="23"/>
                  </a:cubicBezTo>
                  <a:cubicBezTo>
                    <a:pt x="897" y="652"/>
                    <a:pt x="506" y="1217"/>
                    <a:pt x="29" y="1695"/>
                  </a:cubicBezTo>
                  <a:cubicBezTo>
                    <a:pt x="1" y="1714"/>
                    <a:pt x="22" y="1746"/>
                    <a:pt x="45" y="1746"/>
                  </a:cubicBezTo>
                  <a:cubicBezTo>
                    <a:pt x="52" y="1746"/>
                    <a:pt x="60" y="1743"/>
                    <a:pt x="67" y="1733"/>
                  </a:cubicBezTo>
                  <a:cubicBezTo>
                    <a:pt x="570" y="1255"/>
                    <a:pt x="959" y="677"/>
                    <a:pt x="1211" y="48"/>
                  </a:cubicBezTo>
                  <a:cubicBezTo>
                    <a:pt x="1226" y="18"/>
                    <a:pt x="1209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3"/>
            <p:cNvSpPr/>
            <p:nvPr/>
          </p:nvSpPr>
          <p:spPr>
            <a:xfrm>
              <a:off x="6335375" y="4067000"/>
              <a:ext cx="19175" cy="40675"/>
            </a:xfrm>
            <a:custGeom>
              <a:avLst/>
              <a:gdLst/>
              <a:ahLst/>
              <a:cxnLst/>
              <a:rect l="l" t="t" r="r" b="b"/>
              <a:pathLst>
                <a:path w="767" h="1627" extrusionOk="0">
                  <a:moveTo>
                    <a:pt x="729" y="1"/>
                  </a:moveTo>
                  <a:cubicBezTo>
                    <a:pt x="715" y="1"/>
                    <a:pt x="701" y="8"/>
                    <a:pt x="696" y="24"/>
                  </a:cubicBezTo>
                  <a:cubicBezTo>
                    <a:pt x="507" y="552"/>
                    <a:pt x="281" y="1080"/>
                    <a:pt x="17" y="1583"/>
                  </a:cubicBezTo>
                  <a:cubicBezTo>
                    <a:pt x="1" y="1608"/>
                    <a:pt x="22" y="1627"/>
                    <a:pt x="42" y="1627"/>
                  </a:cubicBezTo>
                  <a:cubicBezTo>
                    <a:pt x="52" y="1627"/>
                    <a:pt x="63" y="1621"/>
                    <a:pt x="67" y="1608"/>
                  </a:cubicBezTo>
                  <a:cubicBezTo>
                    <a:pt x="344" y="1105"/>
                    <a:pt x="570" y="577"/>
                    <a:pt x="759" y="36"/>
                  </a:cubicBezTo>
                  <a:cubicBezTo>
                    <a:pt x="766" y="14"/>
                    <a:pt x="748" y="1"/>
                    <a:pt x="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3"/>
            <p:cNvSpPr/>
            <p:nvPr/>
          </p:nvSpPr>
          <p:spPr>
            <a:xfrm>
              <a:off x="6333400" y="4057450"/>
              <a:ext cx="15300" cy="56275"/>
            </a:xfrm>
            <a:custGeom>
              <a:avLst/>
              <a:gdLst/>
              <a:ahLst/>
              <a:cxnLst/>
              <a:rect l="l" t="t" r="r" b="b"/>
              <a:pathLst>
                <a:path w="612" h="2251" extrusionOk="0">
                  <a:moveTo>
                    <a:pt x="571" y="0"/>
                  </a:moveTo>
                  <a:cubicBezTo>
                    <a:pt x="559" y="0"/>
                    <a:pt x="549" y="9"/>
                    <a:pt x="549" y="29"/>
                  </a:cubicBezTo>
                  <a:cubicBezTo>
                    <a:pt x="410" y="758"/>
                    <a:pt x="222" y="1487"/>
                    <a:pt x="8" y="2204"/>
                  </a:cubicBezTo>
                  <a:cubicBezTo>
                    <a:pt x="0" y="2234"/>
                    <a:pt x="20" y="2251"/>
                    <a:pt x="40" y="2251"/>
                  </a:cubicBezTo>
                  <a:cubicBezTo>
                    <a:pt x="53" y="2251"/>
                    <a:pt x="66" y="2244"/>
                    <a:pt x="71" y="2229"/>
                  </a:cubicBezTo>
                  <a:cubicBezTo>
                    <a:pt x="284" y="1513"/>
                    <a:pt x="473" y="783"/>
                    <a:pt x="611" y="41"/>
                  </a:cubicBezTo>
                  <a:cubicBezTo>
                    <a:pt x="611" y="18"/>
                    <a:pt x="589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3"/>
            <p:cNvSpPr/>
            <p:nvPr/>
          </p:nvSpPr>
          <p:spPr>
            <a:xfrm>
              <a:off x="6330575" y="4059650"/>
              <a:ext cx="12300" cy="48450"/>
            </a:xfrm>
            <a:custGeom>
              <a:avLst/>
              <a:gdLst/>
              <a:ahLst/>
              <a:cxnLst/>
              <a:rect l="l" t="t" r="r" b="b"/>
              <a:pathLst>
                <a:path w="492" h="1938" extrusionOk="0">
                  <a:moveTo>
                    <a:pt x="459" y="0"/>
                  </a:moveTo>
                  <a:cubicBezTo>
                    <a:pt x="441" y="0"/>
                    <a:pt x="422" y="10"/>
                    <a:pt x="422" y="28"/>
                  </a:cubicBezTo>
                  <a:cubicBezTo>
                    <a:pt x="360" y="670"/>
                    <a:pt x="221" y="1299"/>
                    <a:pt x="8" y="1902"/>
                  </a:cubicBezTo>
                  <a:cubicBezTo>
                    <a:pt x="0" y="1924"/>
                    <a:pt x="18" y="1938"/>
                    <a:pt x="37" y="1938"/>
                  </a:cubicBezTo>
                  <a:cubicBezTo>
                    <a:pt x="51" y="1938"/>
                    <a:pt x="65" y="1931"/>
                    <a:pt x="70" y="1914"/>
                  </a:cubicBezTo>
                  <a:cubicBezTo>
                    <a:pt x="285" y="1311"/>
                    <a:pt x="422" y="670"/>
                    <a:pt x="486" y="28"/>
                  </a:cubicBezTo>
                  <a:cubicBezTo>
                    <a:pt x="492" y="10"/>
                    <a:pt x="476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3"/>
            <p:cNvSpPr/>
            <p:nvPr/>
          </p:nvSpPr>
          <p:spPr>
            <a:xfrm>
              <a:off x="6320500" y="4073475"/>
              <a:ext cx="12475" cy="51425"/>
            </a:xfrm>
            <a:custGeom>
              <a:avLst/>
              <a:gdLst/>
              <a:ahLst/>
              <a:cxnLst/>
              <a:rect l="l" t="t" r="r" b="b"/>
              <a:pathLst>
                <a:path w="499" h="2057" extrusionOk="0">
                  <a:moveTo>
                    <a:pt x="467" y="1"/>
                  </a:moveTo>
                  <a:cubicBezTo>
                    <a:pt x="452" y="1"/>
                    <a:pt x="436" y="10"/>
                    <a:pt x="436" y="29"/>
                  </a:cubicBezTo>
                  <a:cubicBezTo>
                    <a:pt x="347" y="708"/>
                    <a:pt x="197" y="1361"/>
                    <a:pt x="8" y="2015"/>
                  </a:cubicBezTo>
                  <a:cubicBezTo>
                    <a:pt x="1" y="2038"/>
                    <a:pt x="20" y="2057"/>
                    <a:pt x="40" y="2057"/>
                  </a:cubicBezTo>
                  <a:cubicBezTo>
                    <a:pt x="53" y="2057"/>
                    <a:pt x="66" y="2049"/>
                    <a:pt x="71" y="2028"/>
                  </a:cubicBezTo>
                  <a:cubicBezTo>
                    <a:pt x="260" y="1375"/>
                    <a:pt x="411" y="708"/>
                    <a:pt x="498" y="29"/>
                  </a:cubicBezTo>
                  <a:cubicBezTo>
                    <a:pt x="498" y="10"/>
                    <a:pt x="483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3"/>
            <p:cNvSpPr/>
            <p:nvPr/>
          </p:nvSpPr>
          <p:spPr>
            <a:xfrm>
              <a:off x="6324875" y="4077250"/>
              <a:ext cx="10600" cy="35450"/>
            </a:xfrm>
            <a:custGeom>
              <a:avLst/>
              <a:gdLst/>
              <a:ahLst/>
              <a:cxnLst/>
              <a:rect l="l" t="t" r="r" b="b"/>
              <a:pathLst>
                <a:path w="424" h="1418" extrusionOk="0">
                  <a:moveTo>
                    <a:pt x="391" y="0"/>
                  </a:moveTo>
                  <a:cubicBezTo>
                    <a:pt x="374" y="0"/>
                    <a:pt x="355" y="10"/>
                    <a:pt x="349" y="28"/>
                  </a:cubicBezTo>
                  <a:cubicBezTo>
                    <a:pt x="298" y="494"/>
                    <a:pt x="186" y="947"/>
                    <a:pt x="10" y="1374"/>
                  </a:cubicBezTo>
                  <a:cubicBezTo>
                    <a:pt x="1" y="1399"/>
                    <a:pt x="25" y="1418"/>
                    <a:pt x="46" y="1418"/>
                  </a:cubicBezTo>
                  <a:cubicBezTo>
                    <a:pt x="57" y="1418"/>
                    <a:pt x="68" y="1413"/>
                    <a:pt x="72" y="1400"/>
                  </a:cubicBezTo>
                  <a:cubicBezTo>
                    <a:pt x="248" y="959"/>
                    <a:pt x="362" y="494"/>
                    <a:pt x="424" y="28"/>
                  </a:cubicBezTo>
                  <a:cubicBezTo>
                    <a:pt x="424" y="10"/>
                    <a:pt x="408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3"/>
            <p:cNvSpPr/>
            <p:nvPr/>
          </p:nvSpPr>
          <p:spPr>
            <a:xfrm>
              <a:off x="6341300" y="4074725"/>
              <a:ext cx="21050" cy="30775"/>
            </a:xfrm>
            <a:custGeom>
              <a:avLst/>
              <a:gdLst/>
              <a:ahLst/>
              <a:cxnLst/>
              <a:rect l="l" t="t" r="r" b="b"/>
              <a:pathLst>
                <a:path w="842" h="1231" extrusionOk="0">
                  <a:moveTo>
                    <a:pt x="794" y="1"/>
                  </a:moveTo>
                  <a:cubicBezTo>
                    <a:pt x="785" y="1"/>
                    <a:pt x="777" y="6"/>
                    <a:pt x="773" y="17"/>
                  </a:cubicBezTo>
                  <a:cubicBezTo>
                    <a:pt x="572" y="431"/>
                    <a:pt x="320" y="822"/>
                    <a:pt x="32" y="1174"/>
                  </a:cubicBezTo>
                  <a:cubicBezTo>
                    <a:pt x="1" y="1194"/>
                    <a:pt x="28" y="1231"/>
                    <a:pt x="52" y="1231"/>
                  </a:cubicBezTo>
                  <a:cubicBezTo>
                    <a:pt x="58" y="1231"/>
                    <a:pt x="64" y="1229"/>
                    <a:pt x="69" y="1224"/>
                  </a:cubicBezTo>
                  <a:cubicBezTo>
                    <a:pt x="371" y="859"/>
                    <a:pt x="622" y="469"/>
                    <a:pt x="823" y="54"/>
                  </a:cubicBezTo>
                  <a:cubicBezTo>
                    <a:pt x="841" y="28"/>
                    <a:pt x="815" y="1"/>
                    <a:pt x="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3"/>
            <p:cNvSpPr/>
            <p:nvPr/>
          </p:nvSpPr>
          <p:spPr>
            <a:xfrm>
              <a:off x="6343125" y="4076175"/>
              <a:ext cx="30825" cy="27450"/>
            </a:xfrm>
            <a:custGeom>
              <a:avLst/>
              <a:gdLst/>
              <a:ahLst/>
              <a:cxnLst/>
              <a:rect l="l" t="t" r="r" b="b"/>
              <a:pathLst>
                <a:path w="1233" h="1098" extrusionOk="0">
                  <a:moveTo>
                    <a:pt x="1186" y="1"/>
                  </a:moveTo>
                  <a:cubicBezTo>
                    <a:pt x="1179" y="1"/>
                    <a:pt x="1172" y="3"/>
                    <a:pt x="1166" y="9"/>
                  </a:cubicBezTo>
                  <a:cubicBezTo>
                    <a:pt x="763" y="323"/>
                    <a:pt x="386" y="675"/>
                    <a:pt x="21" y="1040"/>
                  </a:cubicBezTo>
                  <a:cubicBezTo>
                    <a:pt x="1" y="1061"/>
                    <a:pt x="30" y="1097"/>
                    <a:pt x="55" y="1097"/>
                  </a:cubicBezTo>
                  <a:cubicBezTo>
                    <a:pt x="61" y="1097"/>
                    <a:pt x="66" y="1095"/>
                    <a:pt x="71" y="1091"/>
                  </a:cubicBezTo>
                  <a:cubicBezTo>
                    <a:pt x="436" y="713"/>
                    <a:pt x="814" y="373"/>
                    <a:pt x="1203" y="46"/>
                  </a:cubicBezTo>
                  <a:cubicBezTo>
                    <a:pt x="1232" y="27"/>
                    <a:pt x="1210" y="1"/>
                    <a:pt x="1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3"/>
            <p:cNvSpPr/>
            <p:nvPr/>
          </p:nvSpPr>
          <p:spPr>
            <a:xfrm>
              <a:off x="6337525" y="4074100"/>
              <a:ext cx="18625" cy="31625"/>
            </a:xfrm>
            <a:custGeom>
              <a:avLst/>
              <a:gdLst/>
              <a:ahLst/>
              <a:cxnLst/>
              <a:rect l="l" t="t" r="r" b="b"/>
              <a:pathLst>
                <a:path w="745" h="1265" extrusionOk="0">
                  <a:moveTo>
                    <a:pt x="704" y="1"/>
                  </a:moveTo>
                  <a:cubicBezTo>
                    <a:pt x="696" y="1"/>
                    <a:pt x="689" y="5"/>
                    <a:pt x="686" y="17"/>
                  </a:cubicBezTo>
                  <a:cubicBezTo>
                    <a:pt x="496" y="431"/>
                    <a:pt x="270" y="833"/>
                    <a:pt x="19" y="1211"/>
                  </a:cubicBezTo>
                  <a:cubicBezTo>
                    <a:pt x="1" y="1238"/>
                    <a:pt x="21" y="1264"/>
                    <a:pt x="43" y="1264"/>
                  </a:cubicBezTo>
                  <a:cubicBezTo>
                    <a:pt x="52" y="1264"/>
                    <a:pt x="62" y="1260"/>
                    <a:pt x="69" y="1249"/>
                  </a:cubicBezTo>
                  <a:cubicBezTo>
                    <a:pt x="333" y="872"/>
                    <a:pt x="560" y="469"/>
                    <a:pt x="736" y="54"/>
                  </a:cubicBezTo>
                  <a:cubicBezTo>
                    <a:pt x="744" y="28"/>
                    <a:pt x="722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3"/>
            <p:cNvSpPr/>
            <p:nvPr/>
          </p:nvSpPr>
          <p:spPr>
            <a:xfrm>
              <a:off x="6366675" y="4043975"/>
              <a:ext cx="16050" cy="19925"/>
            </a:xfrm>
            <a:custGeom>
              <a:avLst/>
              <a:gdLst/>
              <a:ahLst/>
              <a:cxnLst/>
              <a:rect l="l" t="t" r="r" b="b"/>
              <a:pathLst>
                <a:path w="642" h="797" extrusionOk="0">
                  <a:moveTo>
                    <a:pt x="599" y="1"/>
                  </a:moveTo>
                  <a:cubicBezTo>
                    <a:pt x="591" y="1"/>
                    <a:pt x="582" y="4"/>
                    <a:pt x="576" y="14"/>
                  </a:cubicBezTo>
                  <a:cubicBezTo>
                    <a:pt x="350" y="228"/>
                    <a:pt x="160" y="479"/>
                    <a:pt x="10" y="744"/>
                  </a:cubicBezTo>
                  <a:cubicBezTo>
                    <a:pt x="1" y="770"/>
                    <a:pt x="24" y="797"/>
                    <a:pt x="46" y="797"/>
                  </a:cubicBezTo>
                  <a:cubicBezTo>
                    <a:pt x="56" y="797"/>
                    <a:pt x="66" y="792"/>
                    <a:pt x="73" y="781"/>
                  </a:cubicBezTo>
                  <a:cubicBezTo>
                    <a:pt x="224" y="517"/>
                    <a:pt x="400" y="266"/>
                    <a:pt x="613" y="52"/>
                  </a:cubicBezTo>
                  <a:cubicBezTo>
                    <a:pt x="641" y="33"/>
                    <a:pt x="621" y="1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3"/>
            <p:cNvSpPr/>
            <p:nvPr/>
          </p:nvSpPr>
          <p:spPr>
            <a:xfrm>
              <a:off x="6355900" y="4050675"/>
              <a:ext cx="2850" cy="4350"/>
            </a:xfrm>
            <a:custGeom>
              <a:avLst/>
              <a:gdLst/>
              <a:ahLst/>
              <a:cxnLst/>
              <a:rect l="l" t="t" r="r" b="b"/>
              <a:pathLst>
                <a:path w="114" h="174" extrusionOk="0">
                  <a:moveTo>
                    <a:pt x="71" y="1"/>
                  </a:moveTo>
                  <a:cubicBezTo>
                    <a:pt x="67" y="1"/>
                    <a:pt x="63" y="4"/>
                    <a:pt x="63" y="10"/>
                  </a:cubicBezTo>
                  <a:lnTo>
                    <a:pt x="51" y="10"/>
                  </a:lnTo>
                  <a:cubicBezTo>
                    <a:pt x="51" y="23"/>
                    <a:pt x="38" y="23"/>
                    <a:pt x="38" y="23"/>
                  </a:cubicBezTo>
                  <a:lnTo>
                    <a:pt x="1" y="136"/>
                  </a:lnTo>
                  <a:lnTo>
                    <a:pt x="1" y="161"/>
                  </a:lnTo>
                  <a:cubicBezTo>
                    <a:pt x="13" y="161"/>
                    <a:pt x="13" y="174"/>
                    <a:pt x="26" y="174"/>
                  </a:cubicBezTo>
                  <a:cubicBezTo>
                    <a:pt x="38" y="174"/>
                    <a:pt x="38" y="174"/>
                    <a:pt x="51" y="161"/>
                  </a:cubicBezTo>
                  <a:cubicBezTo>
                    <a:pt x="63" y="161"/>
                    <a:pt x="63" y="149"/>
                    <a:pt x="63" y="149"/>
                  </a:cubicBezTo>
                  <a:cubicBezTo>
                    <a:pt x="76" y="111"/>
                    <a:pt x="88" y="73"/>
                    <a:pt x="101" y="48"/>
                  </a:cubicBezTo>
                  <a:cubicBezTo>
                    <a:pt x="114" y="35"/>
                    <a:pt x="101" y="23"/>
                    <a:pt x="101" y="23"/>
                  </a:cubicBezTo>
                  <a:cubicBezTo>
                    <a:pt x="101" y="10"/>
                    <a:pt x="88" y="10"/>
                    <a:pt x="88" y="10"/>
                  </a:cubicBezTo>
                  <a:cubicBezTo>
                    <a:pt x="82" y="4"/>
                    <a:pt x="76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3"/>
            <p:cNvSpPr/>
            <p:nvPr/>
          </p:nvSpPr>
          <p:spPr>
            <a:xfrm>
              <a:off x="6524900" y="3893025"/>
              <a:ext cx="7725" cy="23450"/>
            </a:xfrm>
            <a:custGeom>
              <a:avLst/>
              <a:gdLst/>
              <a:ahLst/>
              <a:cxnLst/>
              <a:rect l="l" t="t" r="r" b="b"/>
              <a:pathLst>
                <a:path w="309" h="938" extrusionOk="0">
                  <a:moveTo>
                    <a:pt x="43" y="0"/>
                  </a:moveTo>
                  <a:cubicBezTo>
                    <a:pt x="21" y="0"/>
                    <a:pt x="1" y="27"/>
                    <a:pt x="18" y="54"/>
                  </a:cubicBezTo>
                  <a:cubicBezTo>
                    <a:pt x="169" y="305"/>
                    <a:pt x="245" y="607"/>
                    <a:pt x="233" y="909"/>
                  </a:cubicBezTo>
                  <a:cubicBezTo>
                    <a:pt x="233" y="928"/>
                    <a:pt x="248" y="937"/>
                    <a:pt x="264" y="937"/>
                  </a:cubicBezTo>
                  <a:cubicBezTo>
                    <a:pt x="279" y="937"/>
                    <a:pt x="295" y="928"/>
                    <a:pt x="295" y="909"/>
                  </a:cubicBezTo>
                  <a:cubicBezTo>
                    <a:pt x="308" y="595"/>
                    <a:pt x="220" y="293"/>
                    <a:pt x="69" y="16"/>
                  </a:cubicBezTo>
                  <a:cubicBezTo>
                    <a:pt x="61" y="5"/>
                    <a:pt x="52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3"/>
            <p:cNvSpPr/>
            <p:nvPr/>
          </p:nvSpPr>
          <p:spPr>
            <a:xfrm>
              <a:off x="6526775" y="3896850"/>
              <a:ext cx="7875" cy="16150"/>
            </a:xfrm>
            <a:custGeom>
              <a:avLst/>
              <a:gdLst/>
              <a:ahLst/>
              <a:cxnLst/>
              <a:rect l="l" t="t" r="r" b="b"/>
              <a:pathLst>
                <a:path w="315" h="646" extrusionOk="0">
                  <a:moveTo>
                    <a:pt x="47" y="1"/>
                  </a:moveTo>
                  <a:cubicBezTo>
                    <a:pt x="23" y="1"/>
                    <a:pt x="0" y="36"/>
                    <a:pt x="19" y="64"/>
                  </a:cubicBezTo>
                  <a:cubicBezTo>
                    <a:pt x="145" y="215"/>
                    <a:pt x="220" y="417"/>
                    <a:pt x="245" y="618"/>
                  </a:cubicBezTo>
                  <a:cubicBezTo>
                    <a:pt x="245" y="636"/>
                    <a:pt x="264" y="646"/>
                    <a:pt x="281" y="646"/>
                  </a:cubicBezTo>
                  <a:cubicBezTo>
                    <a:pt x="299" y="646"/>
                    <a:pt x="315" y="636"/>
                    <a:pt x="309" y="618"/>
                  </a:cubicBezTo>
                  <a:cubicBezTo>
                    <a:pt x="283" y="391"/>
                    <a:pt x="208" y="190"/>
                    <a:pt x="69" y="14"/>
                  </a:cubicBezTo>
                  <a:cubicBezTo>
                    <a:pt x="63" y="5"/>
                    <a:pt x="55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3"/>
            <p:cNvSpPr/>
            <p:nvPr/>
          </p:nvSpPr>
          <p:spPr>
            <a:xfrm>
              <a:off x="6518525" y="3889575"/>
              <a:ext cx="9350" cy="35075"/>
            </a:xfrm>
            <a:custGeom>
              <a:avLst/>
              <a:gdLst/>
              <a:ahLst/>
              <a:cxnLst/>
              <a:rect l="l" t="t" r="r" b="b"/>
              <a:pathLst>
                <a:path w="374" h="1403" extrusionOk="0">
                  <a:moveTo>
                    <a:pt x="222" y="0"/>
                  </a:moveTo>
                  <a:cubicBezTo>
                    <a:pt x="200" y="0"/>
                    <a:pt x="180" y="27"/>
                    <a:pt x="198" y="54"/>
                  </a:cubicBezTo>
                  <a:cubicBezTo>
                    <a:pt x="261" y="154"/>
                    <a:pt x="273" y="280"/>
                    <a:pt x="273" y="393"/>
                  </a:cubicBezTo>
                  <a:cubicBezTo>
                    <a:pt x="273" y="506"/>
                    <a:pt x="261" y="619"/>
                    <a:pt x="236" y="733"/>
                  </a:cubicBezTo>
                  <a:cubicBezTo>
                    <a:pt x="198" y="959"/>
                    <a:pt x="123" y="1160"/>
                    <a:pt x="10" y="1348"/>
                  </a:cubicBezTo>
                  <a:cubicBezTo>
                    <a:pt x="1" y="1375"/>
                    <a:pt x="23" y="1402"/>
                    <a:pt x="46" y="1402"/>
                  </a:cubicBezTo>
                  <a:cubicBezTo>
                    <a:pt x="55" y="1402"/>
                    <a:pt x="65" y="1398"/>
                    <a:pt x="72" y="1387"/>
                  </a:cubicBezTo>
                  <a:cubicBezTo>
                    <a:pt x="186" y="1185"/>
                    <a:pt x="273" y="959"/>
                    <a:pt x="312" y="720"/>
                  </a:cubicBezTo>
                  <a:cubicBezTo>
                    <a:pt x="349" y="493"/>
                    <a:pt x="374" y="217"/>
                    <a:pt x="248" y="15"/>
                  </a:cubicBezTo>
                  <a:cubicBezTo>
                    <a:pt x="241" y="5"/>
                    <a:pt x="231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3"/>
            <p:cNvSpPr/>
            <p:nvPr/>
          </p:nvSpPr>
          <p:spPr>
            <a:xfrm>
              <a:off x="6517600" y="3885500"/>
              <a:ext cx="12075" cy="15250"/>
            </a:xfrm>
            <a:custGeom>
              <a:avLst/>
              <a:gdLst/>
              <a:ahLst/>
              <a:cxnLst/>
              <a:rect l="l" t="t" r="r" b="b"/>
              <a:pathLst>
                <a:path w="483" h="610" extrusionOk="0">
                  <a:moveTo>
                    <a:pt x="60" y="1"/>
                  </a:moveTo>
                  <a:cubicBezTo>
                    <a:pt x="27" y="1"/>
                    <a:pt x="0" y="43"/>
                    <a:pt x="34" y="66"/>
                  </a:cubicBezTo>
                  <a:cubicBezTo>
                    <a:pt x="235" y="166"/>
                    <a:pt x="336" y="393"/>
                    <a:pt x="411" y="594"/>
                  </a:cubicBezTo>
                  <a:cubicBezTo>
                    <a:pt x="418" y="605"/>
                    <a:pt x="428" y="609"/>
                    <a:pt x="437" y="609"/>
                  </a:cubicBezTo>
                  <a:cubicBezTo>
                    <a:pt x="460" y="609"/>
                    <a:pt x="483" y="583"/>
                    <a:pt x="474" y="556"/>
                  </a:cubicBezTo>
                  <a:cubicBezTo>
                    <a:pt x="386" y="355"/>
                    <a:pt x="273" y="116"/>
                    <a:pt x="72" y="2"/>
                  </a:cubicBezTo>
                  <a:cubicBezTo>
                    <a:pt x="68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3"/>
            <p:cNvSpPr/>
            <p:nvPr/>
          </p:nvSpPr>
          <p:spPr>
            <a:xfrm>
              <a:off x="6516725" y="3886625"/>
              <a:ext cx="10125" cy="13250"/>
            </a:xfrm>
            <a:custGeom>
              <a:avLst/>
              <a:gdLst/>
              <a:ahLst/>
              <a:cxnLst/>
              <a:rect l="l" t="t" r="r" b="b"/>
              <a:pathLst>
                <a:path w="405" h="530" extrusionOk="0">
                  <a:moveTo>
                    <a:pt x="48" y="1"/>
                  </a:moveTo>
                  <a:cubicBezTo>
                    <a:pt x="20" y="1"/>
                    <a:pt x="1" y="38"/>
                    <a:pt x="32" y="58"/>
                  </a:cubicBezTo>
                  <a:cubicBezTo>
                    <a:pt x="182" y="172"/>
                    <a:pt x="283" y="323"/>
                    <a:pt x="333" y="511"/>
                  </a:cubicBezTo>
                  <a:cubicBezTo>
                    <a:pt x="338" y="524"/>
                    <a:pt x="348" y="530"/>
                    <a:pt x="359" y="530"/>
                  </a:cubicBezTo>
                  <a:cubicBezTo>
                    <a:pt x="380" y="530"/>
                    <a:pt x="404" y="510"/>
                    <a:pt x="396" y="486"/>
                  </a:cubicBezTo>
                  <a:cubicBezTo>
                    <a:pt x="345" y="297"/>
                    <a:pt x="220" y="121"/>
                    <a:pt x="69" y="8"/>
                  </a:cubicBezTo>
                  <a:cubicBezTo>
                    <a:pt x="62" y="3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3"/>
            <p:cNvSpPr/>
            <p:nvPr/>
          </p:nvSpPr>
          <p:spPr>
            <a:xfrm>
              <a:off x="6516425" y="3890825"/>
              <a:ext cx="10200" cy="27075"/>
            </a:xfrm>
            <a:custGeom>
              <a:avLst/>
              <a:gdLst/>
              <a:ahLst/>
              <a:cxnLst/>
              <a:rect l="l" t="t" r="r" b="b"/>
              <a:pathLst>
                <a:path w="408" h="1083" extrusionOk="0">
                  <a:moveTo>
                    <a:pt x="279" y="0"/>
                  </a:moveTo>
                  <a:cubicBezTo>
                    <a:pt x="253" y="0"/>
                    <a:pt x="227" y="27"/>
                    <a:pt x="245" y="54"/>
                  </a:cubicBezTo>
                  <a:cubicBezTo>
                    <a:pt x="345" y="205"/>
                    <a:pt x="282" y="406"/>
                    <a:pt x="232" y="569"/>
                  </a:cubicBezTo>
                  <a:cubicBezTo>
                    <a:pt x="181" y="733"/>
                    <a:pt x="106" y="884"/>
                    <a:pt x="18" y="1035"/>
                  </a:cubicBezTo>
                  <a:cubicBezTo>
                    <a:pt x="0" y="1062"/>
                    <a:pt x="28" y="1082"/>
                    <a:pt x="54" y="1082"/>
                  </a:cubicBezTo>
                  <a:cubicBezTo>
                    <a:pt x="64" y="1082"/>
                    <a:pt x="74" y="1079"/>
                    <a:pt x="81" y="1072"/>
                  </a:cubicBezTo>
                  <a:cubicBezTo>
                    <a:pt x="181" y="909"/>
                    <a:pt x="257" y="733"/>
                    <a:pt x="307" y="557"/>
                  </a:cubicBezTo>
                  <a:cubicBezTo>
                    <a:pt x="357" y="381"/>
                    <a:pt x="408" y="180"/>
                    <a:pt x="307" y="16"/>
                  </a:cubicBezTo>
                  <a:cubicBezTo>
                    <a:pt x="300" y="5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3"/>
            <p:cNvSpPr/>
            <p:nvPr/>
          </p:nvSpPr>
          <p:spPr>
            <a:xfrm>
              <a:off x="6506950" y="3889250"/>
              <a:ext cx="15275" cy="23575"/>
            </a:xfrm>
            <a:custGeom>
              <a:avLst/>
              <a:gdLst/>
              <a:ahLst/>
              <a:cxnLst/>
              <a:rect l="l" t="t" r="r" b="b"/>
              <a:pathLst>
                <a:path w="611" h="943" extrusionOk="0">
                  <a:moveTo>
                    <a:pt x="579" y="1"/>
                  </a:moveTo>
                  <a:cubicBezTo>
                    <a:pt x="564" y="1"/>
                    <a:pt x="548" y="10"/>
                    <a:pt x="548" y="28"/>
                  </a:cubicBezTo>
                  <a:cubicBezTo>
                    <a:pt x="523" y="381"/>
                    <a:pt x="259" y="645"/>
                    <a:pt x="20" y="884"/>
                  </a:cubicBezTo>
                  <a:cubicBezTo>
                    <a:pt x="1" y="913"/>
                    <a:pt x="19" y="942"/>
                    <a:pt x="45" y="942"/>
                  </a:cubicBezTo>
                  <a:cubicBezTo>
                    <a:pt x="53" y="942"/>
                    <a:pt x="62" y="940"/>
                    <a:pt x="70" y="934"/>
                  </a:cubicBezTo>
                  <a:cubicBezTo>
                    <a:pt x="322" y="682"/>
                    <a:pt x="586" y="406"/>
                    <a:pt x="611" y="28"/>
                  </a:cubicBezTo>
                  <a:cubicBezTo>
                    <a:pt x="611" y="10"/>
                    <a:pt x="595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3"/>
            <p:cNvSpPr/>
            <p:nvPr/>
          </p:nvSpPr>
          <p:spPr>
            <a:xfrm>
              <a:off x="6523325" y="3902775"/>
              <a:ext cx="10225" cy="27475"/>
            </a:xfrm>
            <a:custGeom>
              <a:avLst/>
              <a:gdLst/>
              <a:ahLst/>
              <a:cxnLst/>
              <a:rect l="l" t="t" r="r" b="b"/>
              <a:pathLst>
                <a:path w="409" h="1099" extrusionOk="0">
                  <a:moveTo>
                    <a:pt x="322" y="0"/>
                  </a:moveTo>
                  <a:cubicBezTo>
                    <a:pt x="305" y="0"/>
                    <a:pt x="289" y="10"/>
                    <a:pt x="296" y="29"/>
                  </a:cubicBezTo>
                  <a:cubicBezTo>
                    <a:pt x="333" y="381"/>
                    <a:pt x="245" y="758"/>
                    <a:pt x="19" y="1035"/>
                  </a:cubicBezTo>
                  <a:cubicBezTo>
                    <a:pt x="0" y="1063"/>
                    <a:pt x="24" y="1098"/>
                    <a:pt x="48" y="1098"/>
                  </a:cubicBezTo>
                  <a:cubicBezTo>
                    <a:pt x="55" y="1098"/>
                    <a:pt x="63" y="1094"/>
                    <a:pt x="69" y="1085"/>
                  </a:cubicBezTo>
                  <a:cubicBezTo>
                    <a:pt x="296" y="783"/>
                    <a:pt x="408" y="406"/>
                    <a:pt x="358" y="29"/>
                  </a:cubicBezTo>
                  <a:cubicBezTo>
                    <a:pt x="358" y="10"/>
                    <a:pt x="339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3"/>
            <p:cNvSpPr/>
            <p:nvPr/>
          </p:nvSpPr>
          <p:spPr>
            <a:xfrm>
              <a:off x="6523900" y="3901200"/>
              <a:ext cx="6025" cy="17225"/>
            </a:xfrm>
            <a:custGeom>
              <a:avLst/>
              <a:gdLst/>
              <a:ahLst/>
              <a:cxnLst/>
              <a:rect l="l" t="t" r="r" b="b"/>
              <a:pathLst>
                <a:path w="241" h="689" extrusionOk="0">
                  <a:moveTo>
                    <a:pt x="208" y="0"/>
                  </a:moveTo>
                  <a:cubicBezTo>
                    <a:pt x="191" y="0"/>
                    <a:pt x="172" y="10"/>
                    <a:pt x="172" y="28"/>
                  </a:cubicBezTo>
                  <a:cubicBezTo>
                    <a:pt x="147" y="243"/>
                    <a:pt x="97" y="444"/>
                    <a:pt x="8" y="645"/>
                  </a:cubicBezTo>
                  <a:cubicBezTo>
                    <a:pt x="0" y="669"/>
                    <a:pt x="19" y="688"/>
                    <a:pt x="40" y="688"/>
                  </a:cubicBezTo>
                  <a:cubicBezTo>
                    <a:pt x="51" y="688"/>
                    <a:pt x="63" y="683"/>
                    <a:pt x="71" y="670"/>
                  </a:cubicBezTo>
                  <a:cubicBezTo>
                    <a:pt x="159" y="469"/>
                    <a:pt x="209" y="255"/>
                    <a:pt x="234" y="28"/>
                  </a:cubicBezTo>
                  <a:cubicBezTo>
                    <a:pt x="241" y="10"/>
                    <a:pt x="225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3"/>
            <p:cNvSpPr/>
            <p:nvPr/>
          </p:nvSpPr>
          <p:spPr>
            <a:xfrm>
              <a:off x="6522975" y="3887550"/>
              <a:ext cx="11725" cy="20825"/>
            </a:xfrm>
            <a:custGeom>
              <a:avLst/>
              <a:gdLst/>
              <a:ahLst/>
              <a:cxnLst/>
              <a:rect l="l" t="t" r="r" b="b"/>
              <a:pathLst>
                <a:path w="469" h="833" extrusionOk="0">
                  <a:moveTo>
                    <a:pt x="40" y="1"/>
                  </a:moveTo>
                  <a:cubicBezTo>
                    <a:pt x="19" y="1"/>
                    <a:pt x="1" y="30"/>
                    <a:pt x="20" y="59"/>
                  </a:cubicBezTo>
                  <a:cubicBezTo>
                    <a:pt x="196" y="273"/>
                    <a:pt x="335" y="537"/>
                    <a:pt x="397" y="814"/>
                  </a:cubicBezTo>
                  <a:cubicBezTo>
                    <a:pt x="402" y="827"/>
                    <a:pt x="412" y="832"/>
                    <a:pt x="423" y="832"/>
                  </a:cubicBezTo>
                  <a:cubicBezTo>
                    <a:pt x="445" y="832"/>
                    <a:pt x="468" y="813"/>
                    <a:pt x="461" y="789"/>
                  </a:cubicBezTo>
                  <a:cubicBezTo>
                    <a:pt x="397" y="499"/>
                    <a:pt x="259" y="235"/>
                    <a:pt x="58" y="9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3"/>
            <p:cNvSpPr/>
            <p:nvPr/>
          </p:nvSpPr>
          <p:spPr>
            <a:xfrm>
              <a:off x="6527675" y="3895375"/>
              <a:ext cx="4625" cy="23125"/>
            </a:xfrm>
            <a:custGeom>
              <a:avLst/>
              <a:gdLst/>
              <a:ahLst/>
              <a:cxnLst/>
              <a:rect l="l" t="t" r="r" b="b"/>
              <a:pathLst>
                <a:path w="185" h="925" extrusionOk="0">
                  <a:moveTo>
                    <a:pt x="78" y="1"/>
                  </a:moveTo>
                  <a:cubicBezTo>
                    <a:pt x="58" y="1"/>
                    <a:pt x="38" y="18"/>
                    <a:pt x="46" y="48"/>
                  </a:cubicBezTo>
                  <a:cubicBezTo>
                    <a:pt x="122" y="325"/>
                    <a:pt x="109" y="613"/>
                    <a:pt x="8" y="878"/>
                  </a:cubicBezTo>
                  <a:cubicBezTo>
                    <a:pt x="1" y="908"/>
                    <a:pt x="21" y="925"/>
                    <a:pt x="40" y="925"/>
                  </a:cubicBezTo>
                  <a:cubicBezTo>
                    <a:pt x="53" y="925"/>
                    <a:pt x="66" y="918"/>
                    <a:pt x="71" y="903"/>
                  </a:cubicBezTo>
                  <a:cubicBezTo>
                    <a:pt x="172" y="626"/>
                    <a:pt x="184" y="312"/>
                    <a:pt x="109" y="23"/>
                  </a:cubicBezTo>
                  <a:cubicBezTo>
                    <a:pt x="104" y="8"/>
                    <a:pt x="9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3"/>
            <p:cNvSpPr/>
            <p:nvPr/>
          </p:nvSpPr>
          <p:spPr>
            <a:xfrm>
              <a:off x="6518650" y="3886025"/>
              <a:ext cx="4825" cy="17625"/>
            </a:xfrm>
            <a:custGeom>
              <a:avLst/>
              <a:gdLst/>
              <a:ahLst/>
              <a:cxnLst/>
              <a:rect l="l" t="t" r="r" b="b"/>
              <a:pathLst>
                <a:path w="193" h="705" extrusionOk="0">
                  <a:moveTo>
                    <a:pt x="42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105" y="233"/>
                    <a:pt x="118" y="459"/>
                    <a:pt x="42" y="660"/>
                  </a:cubicBezTo>
                  <a:cubicBezTo>
                    <a:pt x="34" y="685"/>
                    <a:pt x="58" y="705"/>
                    <a:pt x="79" y="705"/>
                  </a:cubicBezTo>
                  <a:cubicBezTo>
                    <a:pt x="90" y="705"/>
                    <a:pt x="101" y="699"/>
                    <a:pt x="105" y="686"/>
                  </a:cubicBezTo>
                  <a:cubicBezTo>
                    <a:pt x="193" y="459"/>
                    <a:pt x="168" y="221"/>
                    <a:pt x="67" y="20"/>
                  </a:cubicBezTo>
                  <a:cubicBezTo>
                    <a:pt x="63" y="6"/>
                    <a:pt x="52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3"/>
            <p:cNvSpPr/>
            <p:nvPr/>
          </p:nvSpPr>
          <p:spPr>
            <a:xfrm>
              <a:off x="6506325" y="3885175"/>
              <a:ext cx="18600" cy="4950"/>
            </a:xfrm>
            <a:custGeom>
              <a:avLst/>
              <a:gdLst/>
              <a:ahLst/>
              <a:cxnLst/>
              <a:rect l="l" t="t" r="r" b="b"/>
              <a:pathLst>
                <a:path w="744" h="198" extrusionOk="0">
                  <a:moveTo>
                    <a:pt x="463" y="1"/>
                  </a:moveTo>
                  <a:cubicBezTo>
                    <a:pt x="449" y="1"/>
                    <a:pt x="435" y="2"/>
                    <a:pt x="422" y="3"/>
                  </a:cubicBezTo>
                  <a:cubicBezTo>
                    <a:pt x="271" y="3"/>
                    <a:pt x="146" y="79"/>
                    <a:pt x="32" y="141"/>
                  </a:cubicBezTo>
                  <a:cubicBezTo>
                    <a:pt x="1" y="152"/>
                    <a:pt x="13" y="197"/>
                    <a:pt x="40" y="197"/>
                  </a:cubicBezTo>
                  <a:cubicBezTo>
                    <a:pt x="45" y="197"/>
                    <a:pt x="51" y="196"/>
                    <a:pt x="57" y="191"/>
                  </a:cubicBezTo>
                  <a:cubicBezTo>
                    <a:pt x="169" y="136"/>
                    <a:pt x="321" y="60"/>
                    <a:pt x="459" y="60"/>
                  </a:cubicBezTo>
                  <a:cubicBezTo>
                    <a:pt x="539" y="60"/>
                    <a:pt x="614" y="85"/>
                    <a:pt x="674" y="154"/>
                  </a:cubicBezTo>
                  <a:cubicBezTo>
                    <a:pt x="680" y="163"/>
                    <a:pt x="688" y="167"/>
                    <a:pt x="696" y="167"/>
                  </a:cubicBezTo>
                  <a:cubicBezTo>
                    <a:pt x="719" y="167"/>
                    <a:pt x="743" y="132"/>
                    <a:pt x="724" y="104"/>
                  </a:cubicBezTo>
                  <a:cubicBezTo>
                    <a:pt x="659" y="38"/>
                    <a:pt x="555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3"/>
            <p:cNvSpPr/>
            <p:nvPr/>
          </p:nvSpPr>
          <p:spPr>
            <a:xfrm>
              <a:off x="6499800" y="3890225"/>
              <a:ext cx="21400" cy="12975"/>
            </a:xfrm>
            <a:custGeom>
              <a:avLst/>
              <a:gdLst/>
              <a:ahLst/>
              <a:cxnLst/>
              <a:rect l="l" t="t" r="r" b="b"/>
              <a:pathLst>
                <a:path w="856" h="519" extrusionOk="0">
                  <a:moveTo>
                    <a:pt x="809" y="1"/>
                  </a:moveTo>
                  <a:cubicBezTo>
                    <a:pt x="805" y="1"/>
                    <a:pt x="801" y="1"/>
                    <a:pt x="796" y="3"/>
                  </a:cubicBezTo>
                  <a:cubicBezTo>
                    <a:pt x="519" y="115"/>
                    <a:pt x="256" y="266"/>
                    <a:pt x="29" y="467"/>
                  </a:cubicBezTo>
                  <a:cubicBezTo>
                    <a:pt x="1" y="486"/>
                    <a:pt x="22" y="519"/>
                    <a:pt x="50" y="519"/>
                  </a:cubicBezTo>
                  <a:cubicBezTo>
                    <a:pt x="60" y="519"/>
                    <a:pt x="70" y="515"/>
                    <a:pt x="80" y="506"/>
                  </a:cubicBezTo>
                  <a:cubicBezTo>
                    <a:pt x="293" y="316"/>
                    <a:pt x="545" y="166"/>
                    <a:pt x="821" y="65"/>
                  </a:cubicBezTo>
                  <a:cubicBezTo>
                    <a:pt x="856" y="54"/>
                    <a:pt x="848" y="1"/>
                    <a:pt x="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3"/>
            <p:cNvSpPr/>
            <p:nvPr/>
          </p:nvSpPr>
          <p:spPr>
            <a:xfrm>
              <a:off x="6514350" y="3894350"/>
              <a:ext cx="4425" cy="3300"/>
            </a:xfrm>
            <a:custGeom>
              <a:avLst/>
              <a:gdLst/>
              <a:ahLst/>
              <a:cxnLst/>
              <a:rect l="l" t="t" r="r" b="b"/>
              <a:pathLst>
                <a:path w="177" h="132" extrusionOk="0">
                  <a:moveTo>
                    <a:pt x="127" y="1"/>
                  </a:moveTo>
                  <a:cubicBezTo>
                    <a:pt x="88" y="26"/>
                    <a:pt x="51" y="51"/>
                    <a:pt x="13" y="64"/>
                  </a:cubicBezTo>
                  <a:cubicBezTo>
                    <a:pt x="1" y="76"/>
                    <a:pt x="1" y="101"/>
                    <a:pt x="13" y="114"/>
                  </a:cubicBezTo>
                  <a:cubicBezTo>
                    <a:pt x="13" y="123"/>
                    <a:pt x="25" y="132"/>
                    <a:pt x="37" y="132"/>
                  </a:cubicBezTo>
                  <a:cubicBezTo>
                    <a:pt x="42" y="132"/>
                    <a:pt x="47" y="130"/>
                    <a:pt x="51" y="126"/>
                  </a:cubicBezTo>
                  <a:cubicBezTo>
                    <a:pt x="88" y="101"/>
                    <a:pt x="127" y="89"/>
                    <a:pt x="164" y="64"/>
                  </a:cubicBezTo>
                  <a:cubicBezTo>
                    <a:pt x="177" y="51"/>
                    <a:pt x="177" y="26"/>
                    <a:pt x="177" y="14"/>
                  </a:cubicBezTo>
                  <a:cubicBezTo>
                    <a:pt x="164" y="1"/>
                    <a:pt x="139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3"/>
            <p:cNvSpPr/>
            <p:nvPr/>
          </p:nvSpPr>
          <p:spPr>
            <a:xfrm>
              <a:off x="6509775" y="3885825"/>
              <a:ext cx="15500" cy="5550"/>
            </a:xfrm>
            <a:custGeom>
              <a:avLst/>
              <a:gdLst/>
              <a:ahLst/>
              <a:cxnLst/>
              <a:rect l="l" t="t" r="r" b="b"/>
              <a:pathLst>
                <a:path w="620" h="222" extrusionOk="0">
                  <a:moveTo>
                    <a:pt x="571" y="1"/>
                  </a:moveTo>
                  <a:cubicBezTo>
                    <a:pt x="568" y="1"/>
                    <a:pt x="564" y="1"/>
                    <a:pt x="561" y="2"/>
                  </a:cubicBezTo>
                  <a:cubicBezTo>
                    <a:pt x="385" y="40"/>
                    <a:pt x="209" y="90"/>
                    <a:pt x="33" y="153"/>
                  </a:cubicBezTo>
                  <a:cubicBezTo>
                    <a:pt x="1" y="174"/>
                    <a:pt x="13" y="222"/>
                    <a:pt x="41" y="222"/>
                  </a:cubicBezTo>
                  <a:cubicBezTo>
                    <a:pt x="46" y="222"/>
                    <a:pt x="52" y="220"/>
                    <a:pt x="58" y="216"/>
                  </a:cubicBezTo>
                  <a:cubicBezTo>
                    <a:pt x="221" y="153"/>
                    <a:pt x="397" y="103"/>
                    <a:pt x="586" y="65"/>
                  </a:cubicBezTo>
                  <a:cubicBezTo>
                    <a:pt x="620" y="54"/>
                    <a:pt x="602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3"/>
            <p:cNvSpPr/>
            <p:nvPr/>
          </p:nvSpPr>
          <p:spPr>
            <a:xfrm>
              <a:off x="6490650" y="3882400"/>
              <a:ext cx="27500" cy="9625"/>
            </a:xfrm>
            <a:custGeom>
              <a:avLst/>
              <a:gdLst/>
              <a:ahLst/>
              <a:cxnLst/>
              <a:rect l="l" t="t" r="r" b="b"/>
              <a:pathLst>
                <a:path w="1100" h="385" extrusionOk="0">
                  <a:moveTo>
                    <a:pt x="1061" y="1"/>
                  </a:moveTo>
                  <a:cubicBezTo>
                    <a:pt x="697" y="14"/>
                    <a:pt x="332" y="126"/>
                    <a:pt x="30" y="328"/>
                  </a:cubicBezTo>
                  <a:cubicBezTo>
                    <a:pt x="0" y="348"/>
                    <a:pt x="11" y="385"/>
                    <a:pt x="36" y="385"/>
                  </a:cubicBezTo>
                  <a:cubicBezTo>
                    <a:pt x="42" y="385"/>
                    <a:pt x="48" y="383"/>
                    <a:pt x="55" y="378"/>
                  </a:cubicBezTo>
                  <a:cubicBezTo>
                    <a:pt x="357" y="190"/>
                    <a:pt x="697" y="76"/>
                    <a:pt x="1061" y="64"/>
                  </a:cubicBezTo>
                  <a:cubicBezTo>
                    <a:pt x="1100" y="64"/>
                    <a:pt x="1100" y="1"/>
                    <a:pt x="1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3"/>
            <p:cNvSpPr/>
            <p:nvPr/>
          </p:nvSpPr>
          <p:spPr>
            <a:xfrm>
              <a:off x="6501300" y="3883425"/>
              <a:ext cx="22075" cy="6075"/>
            </a:xfrm>
            <a:custGeom>
              <a:avLst/>
              <a:gdLst/>
              <a:ahLst/>
              <a:cxnLst/>
              <a:rect l="l" t="t" r="r" b="b"/>
              <a:pathLst>
                <a:path w="883" h="243" extrusionOk="0">
                  <a:moveTo>
                    <a:pt x="702" y="1"/>
                  </a:moveTo>
                  <a:cubicBezTo>
                    <a:pt x="626" y="1"/>
                    <a:pt x="547" y="20"/>
                    <a:pt x="472" y="35"/>
                  </a:cubicBezTo>
                  <a:cubicBezTo>
                    <a:pt x="322" y="73"/>
                    <a:pt x="183" y="124"/>
                    <a:pt x="32" y="174"/>
                  </a:cubicBezTo>
                  <a:cubicBezTo>
                    <a:pt x="1" y="195"/>
                    <a:pt x="13" y="242"/>
                    <a:pt x="40" y="242"/>
                  </a:cubicBezTo>
                  <a:cubicBezTo>
                    <a:pt x="45" y="242"/>
                    <a:pt x="51" y="240"/>
                    <a:pt x="57" y="236"/>
                  </a:cubicBezTo>
                  <a:cubicBezTo>
                    <a:pt x="183" y="186"/>
                    <a:pt x="308" y="149"/>
                    <a:pt x="447" y="111"/>
                  </a:cubicBezTo>
                  <a:lnTo>
                    <a:pt x="635" y="73"/>
                  </a:lnTo>
                  <a:cubicBezTo>
                    <a:pt x="662" y="68"/>
                    <a:pt x="688" y="65"/>
                    <a:pt x="714" y="65"/>
                  </a:cubicBezTo>
                  <a:cubicBezTo>
                    <a:pt x="749" y="65"/>
                    <a:pt x="782" y="71"/>
                    <a:pt x="812" y="85"/>
                  </a:cubicBezTo>
                  <a:cubicBezTo>
                    <a:pt x="816" y="87"/>
                    <a:pt x="820" y="88"/>
                    <a:pt x="824" y="88"/>
                  </a:cubicBezTo>
                  <a:cubicBezTo>
                    <a:pt x="857" y="88"/>
                    <a:pt x="883" y="47"/>
                    <a:pt x="850" y="35"/>
                  </a:cubicBezTo>
                  <a:cubicBezTo>
                    <a:pt x="804" y="10"/>
                    <a:pt x="754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3"/>
            <p:cNvSpPr/>
            <p:nvPr/>
          </p:nvSpPr>
          <p:spPr>
            <a:xfrm>
              <a:off x="6484325" y="3880225"/>
              <a:ext cx="33200" cy="9900"/>
            </a:xfrm>
            <a:custGeom>
              <a:avLst/>
              <a:gdLst/>
              <a:ahLst/>
              <a:cxnLst/>
              <a:rect l="l" t="t" r="r" b="b"/>
              <a:pathLst>
                <a:path w="1328" h="396" extrusionOk="0">
                  <a:moveTo>
                    <a:pt x="1277" y="0"/>
                  </a:moveTo>
                  <a:cubicBezTo>
                    <a:pt x="837" y="0"/>
                    <a:pt x="409" y="113"/>
                    <a:pt x="32" y="339"/>
                  </a:cubicBezTo>
                  <a:cubicBezTo>
                    <a:pt x="1" y="350"/>
                    <a:pt x="13" y="395"/>
                    <a:pt x="40" y="395"/>
                  </a:cubicBezTo>
                  <a:cubicBezTo>
                    <a:pt x="45" y="395"/>
                    <a:pt x="51" y="394"/>
                    <a:pt x="57" y="389"/>
                  </a:cubicBezTo>
                  <a:cubicBezTo>
                    <a:pt x="434" y="176"/>
                    <a:pt x="850" y="62"/>
                    <a:pt x="1277" y="62"/>
                  </a:cubicBezTo>
                  <a:cubicBezTo>
                    <a:pt x="1328" y="62"/>
                    <a:pt x="1328" y="0"/>
                    <a:pt x="1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3"/>
            <p:cNvSpPr/>
            <p:nvPr/>
          </p:nvSpPr>
          <p:spPr>
            <a:xfrm>
              <a:off x="6477950" y="3876975"/>
              <a:ext cx="32250" cy="11475"/>
            </a:xfrm>
            <a:custGeom>
              <a:avLst/>
              <a:gdLst/>
              <a:ahLst/>
              <a:cxnLst/>
              <a:rect l="l" t="t" r="r" b="b"/>
              <a:pathLst>
                <a:path w="1290" h="459" extrusionOk="0">
                  <a:moveTo>
                    <a:pt x="1120" y="0"/>
                  </a:moveTo>
                  <a:cubicBezTo>
                    <a:pt x="964" y="0"/>
                    <a:pt x="811" y="59"/>
                    <a:pt x="664" y="117"/>
                  </a:cubicBezTo>
                  <a:cubicBezTo>
                    <a:pt x="451" y="192"/>
                    <a:pt x="236" y="293"/>
                    <a:pt x="23" y="394"/>
                  </a:cubicBezTo>
                  <a:cubicBezTo>
                    <a:pt x="1" y="416"/>
                    <a:pt x="19" y="459"/>
                    <a:pt x="49" y="459"/>
                  </a:cubicBezTo>
                  <a:cubicBezTo>
                    <a:pt x="53" y="459"/>
                    <a:pt x="57" y="458"/>
                    <a:pt x="60" y="457"/>
                  </a:cubicBezTo>
                  <a:cubicBezTo>
                    <a:pt x="262" y="343"/>
                    <a:pt x="463" y="256"/>
                    <a:pt x="664" y="180"/>
                  </a:cubicBezTo>
                  <a:cubicBezTo>
                    <a:pt x="803" y="130"/>
                    <a:pt x="959" y="65"/>
                    <a:pt x="1111" y="65"/>
                  </a:cubicBezTo>
                  <a:cubicBezTo>
                    <a:pt x="1151" y="65"/>
                    <a:pt x="1191" y="69"/>
                    <a:pt x="1230" y="80"/>
                  </a:cubicBezTo>
                  <a:cubicBezTo>
                    <a:pt x="1234" y="81"/>
                    <a:pt x="1237" y="81"/>
                    <a:pt x="1240" y="81"/>
                  </a:cubicBezTo>
                  <a:cubicBezTo>
                    <a:pt x="1272" y="81"/>
                    <a:pt x="1290" y="28"/>
                    <a:pt x="1256" y="16"/>
                  </a:cubicBezTo>
                  <a:cubicBezTo>
                    <a:pt x="1210" y="5"/>
                    <a:pt x="1165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3"/>
            <p:cNvSpPr/>
            <p:nvPr/>
          </p:nvSpPr>
          <p:spPr>
            <a:xfrm>
              <a:off x="6495325" y="3887750"/>
              <a:ext cx="26900" cy="11500"/>
            </a:xfrm>
            <a:custGeom>
              <a:avLst/>
              <a:gdLst/>
              <a:ahLst/>
              <a:cxnLst/>
              <a:rect l="l" t="t" r="r" b="b"/>
              <a:pathLst>
                <a:path w="1076" h="460" extrusionOk="0">
                  <a:moveTo>
                    <a:pt x="1025" y="1"/>
                  </a:moveTo>
                  <a:cubicBezTo>
                    <a:pt x="673" y="102"/>
                    <a:pt x="346" y="227"/>
                    <a:pt x="32" y="403"/>
                  </a:cubicBezTo>
                  <a:cubicBezTo>
                    <a:pt x="0" y="413"/>
                    <a:pt x="13" y="459"/>
                    <a:pt x="40" y="459"/>
                  </a:cubicBezTo>
                  <a:cubicBezTo>
                    <a:pt x="45" y="459"/>
                    <a:pt x="51" y="458"/>
                    <a:pt x="58" y="454"/>
                  </a:cubicBezTo>
                  <a:cubicBezTo>
                    <a:pt x="371" y="290"/>
                    <a:pt x="698" y="152"/>
                    <a:pt x="1038" y="63"/>
                  </a:cubicBezTo>
                  <a:cubicBezTo>
                    <a:pt x="1076" y="63"/>
                    <a:pt x="1064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3"/>
            <p:cNvSpPr/>
            <p:nvPr/>
          </p:nvSpPr>
          <p:spPr>
            <a:xfrm>
              <a:off x="6488400" y="3888550"/>
              <a:ext cx="16400" cy="10700"/>
            </a:xfrm>
            <a:custGeom>
              <a:avLst/>
              <a:gdLst/>
              <a:ahLst/>
              <a:cxnLst/>
              <a:rect l="l" t="t" r="r" b="b"/>
              <a:pathLst>
                <a:path w="656" h="428" extrusionOk="0">
                  <a:moveTo>
                    <a:pt x="611" y="0"/>
                  </a:moveTo>
                  <a:cubicBezTo>
                    <a:pt x="607" y="0"/>
                    <a:pt x="602" y="2"/>
                    <a:pt x="598" y="6"/>
                  </a:cubicBezTo>
                  <a:cubicBezTo>
                    <a:pt x="397" y="120"/>
                    <a:pt x="209" y="233"/>
                    <a:pt x="33" y="358"/>
                  </a:cubicBezTo>
                  <a:cubicBezTo>
                    <a:pt x="1" y="379"/>
                    <a:pt x="22" y="427"/>
                    <a:pt x="52" y="427"/>
                  </a:cubicBezTo>
                  <a:cubicBezTo>
                    <a:pt x="58" y="427"/>
                    <a:pt x="64" y="426"/>
                    <a:pt x="70" y="422"/>
                  </a:cubicBezTo>
                  <a:cubicBezTo>
                    <a:pt x="246" y="296"/>
                    <a:pt x="435" y="170"/>
                    <a:pt x="623" y="70"/>
                  </a:cubicBezTo>
                  <a:cubicBezTo>
                    <a:pt x="655" y="48"/>
                    <a:pt x="634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2" name="Google Shape;3772;p13"/>
          <p:cNvGrpSpPr/>
          <p:nvPr/>
        </p:nvGrpSpPr>
        <p:grpSpPr>
          <a:xfrm>
            <a:off x="8370573" y="-174434"/>
            <a:ext cx="330434" cy="352637"/>
            <a:chOff x="921973" y="957441"/>
            <a:chExt cx="330434" cy="352637"/>
          </a:xfrm>
        </p:grpSpPr>
        <p:sp>
          <p:nvSpPr>
            <p:cNvPr id="3773" name="Google Shape;3773;p13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3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5" name="Google Shape;3775;p13"/>
          <p:cNvGrpSpPr/>
          <p:nvPr/>
        </p:nvGrpSpPr>
        <p:grpSpPr>
          <a:xfrm>
            <a:off x="8315491" y="1017727"/>
            <a:ext cx="226812" cy="304948"/>
            <a:chOff x="2662300" y="1870450"/>
            <a:chExt cx="165750" cy="222850"/>
          </a:xfrm>
        </p:grpSpPr>
        <p:sp>
          <p:nvSpPr>
            <p:cNvPr id="3776" name="Google Shape;3776;p13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3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3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3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3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3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3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3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3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3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6" name="Google Shape;3786;p13"/>
          <p:cNvGrpSpPr/>
          <p:nvPr/>
        </p:nvGrpSpPr>
        <p:grpSpPr>
          <a:xfrm>
            <a:off x="6870459" y="-2871"/>
            <a:ext cx="152577" cy="193492"/>
            <a:chOff x="1561100" y="1635350"/>
            <a:chExt cx="111500" cy="141400"/>
          </a:xfrm>
        </p:grpSpPr>
        <p:sp>
          <p:nvSpPr>
            <p:cNvPr id="3787" name="Google Shape;3787;p13"/>
            <p:cNvSpPr/>
            <p:nvPr/>
          </p:nvSpPr>
          <p:spPr>
            <a:xfrm>
              <a:off x="1561100" y="1635350"/>
              <a:ext cx="111500" cy="141400"/>
            </a:xfrm>
            <a:custGeom>
              <a:avLst/>
              <a:gdLst/>
              <a:ahLst/>
              <a:cxnLst/>
              <a:rect l="l" t="t" r="r" b="b"/>
              <a:pathLst>
                <a:path w="4460" h="5656" extrusionOk="0">
                  <a:moveTo>
                    <a:pt x="1477" y="0"/>
                  </a:moveTo>
                  <a:cubicBezTo>
                    <a:pt x="1159" y="0"/>
                    <a:pt x="840" y="93"/>
                    <a:pt x="558" y="277"/>
                  </a:cubicBezTo>
                  <a:cubicBezTo>
                    <a:pt x="257" y="463"/>
                    <a:pt x="0" y="811"/>
                    <a:pt x="47" y="1183"/>
                  </a:cubicBezTo>
                  <a:cubicBezTo>
                    <a:pt x="47" y="1394"/>
                    <a:pt x="140" y="1580"/>
                    <a:pt x="257" y="1742"/>
                  </a:cubicBezTo>
                  <a:cubicBezTo>
                    <a:pt x="536" y="2184"/>
                    <a:pt x="884" y="2625"/>
                    <a:pt x="1070" y="3115"/>
                  </a:cubicBezTo>
                  <a:cubicBezTo>
                    <a:pt x="1327" y="3788"/>
                    <a:pt x="1442" y="5184"/>
                    <a:pt x="2164" y="5533"/>
                  </a:cubicBezTo>
                  <a:cubicBezTo>
                    <a:pt x="2257" y="5580"/>
                    <a:pt x="2350" y="5602"/>
                    <a:pt x="2443" y="5626"/>
                  </a:cubicBezTo>
                  <a:cubicBezTo>
                    <a:pt x="2533" y="5646"/>
                    <a:pt x="2622" y="5656"/>
                    <a:pt x="2711" y="5656"/>
                  </a:cubicBezTo>
                  <a:cubicBezTo>
                    <a:pt x="3649" y="5656"/>
                    <a:pt x="4459" y="4584"/>
                    <a:pt x="4396" y="3649"/>
                  </a:cubicBezTo>
                  <a:cubicBezTo>
                    <a:pt x="4350" y="2836"/>
                    <a:pt x="4024" y="2067"/>
                    <a:pt x="3535" y="1416"/>
                  </a:cubicBezTo>
                  <a:cubicBezTo>
                    <a:pt x="3209" y="975"/>
                    <a:pt x="2791" y="510"/>
                    <a:pt x="2303" y="231"/>
                  </a:cubicBezTo>
                  <a:cubicBezTo>
                    <a:pt x="2049" y="76"/>
                    <a:pt x="1764" y="0"/>
                    <a:pt x="1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3"/>
            <p:cNvSpPr/>
            <p:nvPr/>
          </p:nvSpPr>
          <p:spPr>
            <a:xfrm>
              <a:off x="1574475" y="1644925"/>
              <a:ext cx="64000" cy="39800"/>
            </a:xfrm>
            <a:custGeom>
              <a:avLst/>
              <a:gdLst/>
              <a:ahLst/>
              <a:cxnLst/>
              <a:rect l="l" t="t" r="r" b="b"/>
              <a:pathLst>
                <a:path w="2560" h="1592" extrusionOk="0">
                  <a:moveTo>
                    <a:pt x="1238" y="1"/>
                  </a:moveTo>
                  <a:cubicBezTo>
                    <a:pt x="1197" y="1"/>
                    <a:pt x="1151" y="22"/>
                    <a:pt x="1117" y="56"/>
                  </a:cubicBezTo>
                  <a:cubicBezTo>
                    <a:pt x="1088" y="71"/>
                    <a:pt x="1077" y="96"/>
                    <a:pt x="1073" y="117"/>
                  </a:cubicBezTo>
                  <a:lnTo>
                    <a:pt x="1073" y="117"/>
                  </a:lnTo>
                  <a:cubicBezTo>
                    <a:pt x="1019" y="159"/>
                    <a:pt x="998" y="203"/>
                    <a:pt x="978" y="266"/>
                  </a:cubicBezTo>
                  <a:cubicBezTo>
                    <a:pt x="978" y="359"/>
                    <a:pt x="1000" y="428"/>
                    <a:pt x="1071" y="475"/>
                  </a:cubicBezTo>
                  <a:cubicBezTo>
                    <a:pt x="1084" y="481"/>
                    <a:pt x="1098" y="487"/>
                    <a:pt x="1112" y="491"/>
                  </a:cubicBezTo>
                  <a:lnTo>
                    <a:pt x="1112" y="491"/>
                  </a:lnTo>
                  <a:cubicBezTo>
                    <a:pt x="1129" y="511"/>
                    <a:pt x="1148" y="530"/>
                    <a:pt x="1164" y="545"/>
                  </a:cubicBezTo>
                  <a:cubicBezTo>
                    <a:pt x="1197" y="554"/>
                    <a:pt x="1231" y="559"/>
                    <a:pt x="1263" y="559"/>
                  </a:cubicBezTo>
                  <a:cubicBezTo>
                    <a:pt x="1318" y="559"/>
                    <a:pt x="1367" y="543"/>
                    <a:pt x="1396" y="499"/>
                  </a:cubicBezTo>
                  <a:cubicBezTo>
                    <a:pt x="1465" y="452"/>
                    <a:pt x="1489" y="335"/>
                    <a:pt x="1443" y="266"/>
                  </a:cubicBezTo>
                  <a:cubicBezTo>
                    <a:pt x="1443" y="246"/>
                    <a:pt x="1437" y="226"/>
                    <a:pt x="1428" y="207"/>
                  </a:cubicBezTo>
                  <a:lnTo>
                    <a:pt x="1428" y="207"/>
                  </a:lnTo>
                  <a:cubicBezTo>
                    <a:pt x="1429" y="181"/>
                    <a:pt x="1426" y="154"/>
                    <a:pt x="1419" y="127"/>
                  </a:cubicBezTo>
                  <a:cubicBezTo>
                    <a:pt x="1419" y="80"/>
                    <a:pt x="1350" y="10"/>
                    <a:pt x="1279" y="10"/>
                  </a:cubicBezTo>
                  <a:cubicBezTo>
                    <a:pt x="1267" y="4"/>
                    <a:pt x="1253" y="1"/>
                    <a:pt x="1238" y="1"/>
                  </a:cubicBezTo>
                  <a:close/>
                  <a:moveTo>
                    <a:pt x="2321" y="1116"/>
                  </a:moveTo>
                  <a:lnTo>
                    <a:pt x="2321" y="1116"/>
                  </a:lnTo>
                  <a:cubicBezTo>
                    <a:pt x="2324" y="1116"/>
                    <a:pt x="2327" y="1119"/>
                    <a:pt x="2327" y="1126"/>
                  </a:cubicBezTo>
                  <a:cubicBezTo>
                    <a:pt x="2311" y="1126"/>
                    <a:pt x="2316" y="1117"/>
                    <a:pt x="2321" y="1116"/>
                  </a:cubicBezTo>
                  <a:close/>
                  <a:moveTo>
                    <a:pt x="2256" y="893"/>
                  </a:moveTo>
                  <a:cubicBezTo>
                    <a:pt x="2197" y="906"/>
                    <a:pt x="2143" y="930"/>
                    <a:pt x="2096" y="963"/>
                  </a:cubicBezTo>
                  <a:lnTo>
                    <a:pt x="2096" y="963"/>
                  </a:lnTo>
                  <a:cubicBezTo>
                    <a:pt x="2095" y="963"/>
                    <a:pt x="2095" y="964"/>
                    <a:pt x="2094" y="964"/>
                  </a:cubicBezTo>
                  <a:cubicBezTo>
                    <a:pt x="2053" y="991"/>
                    <a:pt x="2013" y="1025"/>
                    <a:pt x="1987" y="1067"/>
                  </a:cubicBezTo>
                  <a:lnTo>
                    <a:pt x="1987" y="1067"/>
                  </a:lnTo>
                  <a:cubicBezTo>
                    <a:pt x="1983" y="1071"/>
                    <a:pt x="1980" y="1075"/>
                    <a:pt x="1977" y="1079"/>
                  </a:cubicBezTo>
                  <a:cubicBezTo>
                    <a:pt x="1940" y="1099"/>
                    <a:pt x="1932" y="1132"/>
                    <a:pt x="1954" y="1169"/>
                  </a:cubicBezTo>
                  <a:lnTo>
                    <a:pt x="1954" y="1169"/>
                  </a:lnTo>
                  <a:cubicBezTo>
                    <a:pt x="1954" y="1170"/>
                    <a:pt x="1954" y="1171"/>
                    <a:pt x="1954" y="1172"/>
                  </a:cubicBezTo>
                  <a:cubicBezTo>
                    <a:pt x="1954" y="1290"/>
                    <a:pt x="2047" y="1359"/>
                    <a:pt x="2140" y="1383"/>
                  </a:cubicBezTo>
                  <a:cubicBezTo>
                    <a:pt x="2187" y="1383"/>
                    <a:pt x="2234" y="1359"/>
                    <a:pt x="2280" y="1336"/>
                  </a:cubicBezTo>
                  <a:cubicBezTo>
                    <a:pt x="2327" y="1336"/>
                    <a:pt x="2349" y="1312"/>
                    <a:pt x="2395" y="1290"/>
                  </a:cubicBezTo>
                  <a:cubicBezTo>
                    <a:pt x="2414" y="1278"/>
                    <a:pt x="2432" y="1263"/>
                    <a:pt x="2448" y="1245"/>
                  </a:cubicBezTo>
                  <a:lnTo>
                    <a:pt x="2448" y="1245"/>
                  </a:lnTo>
                  <a:cubicBezTo>
                    <a:pt x="2498" y="1211"/>
                    <a:pt x="2535" y="1162"/>
                    <a:pt x="2535" y="1104"/>
                  </a:cubicBezTo>
                  <a:cubicBezTo>
                    <a:pt x="2559" y="1033"/>
                    <a:pt x="2535" y="986"/>
                    <a:pt x="2488" y="940"/>
                  </a:cubicBezTo>
                  <a:cubicBezTo>
                    <a:pt x="2442" y="918"/>
                    <a:pt x="2395" y="893"/>
                    <a:pt x="2349" y="893"/>
                  </a:cubicBezTo>
                  <a:cubicBezTo>
                    <a:pt x="2334" y="893"/>
                    <a:pt x="2319" y="896"/>
                    <a:pt x="2304" y="899"/>
                  </a:cubicBezTo>
                  <a:lnTo>
                    <a:pt x="2304" y="899"/>
                  </a:lnTo>
                  <a:cubicBezTo>
                    <a:pt x="2288" y="895"/>
                    <a:pt x="2272" y="893"/>
                    <a:pt x="2256" y="893"/>
                  </a:cubicBezTo>
                  <a:close/>
                  <a:moveTo>
                    <a:pt x="318" y="1031"/>
                  </a:moveTo>
                  <a:cubicBezTo>
                    <a:pt x="276" y="1031"/>
                    <a:pt x="231" y="1039"/>
                    <a:pt x="187" y="1057"/>
                  </a:cubicBezTo>
                  <a:cubicBezTo>
                    <a:pt x="140" y="1079"/>
                    <a:pt x="94" y="1104"/>
                    <a:pt x="70" y="1150"/>
                  </a:cubicBezTo>
                  <a:cubicBezTo>
                    <a:pt x="23" y="1172"/>
                    <a:pt x="1" y="1219"/>
                    <a:pt x="23" y="1266"/>
                  </a:cubicBezTo>
                  <a:cubicBezTo>
                    <a:pt x="23" y="1311"/>
                    <a:pt x="46" y="1335"/>
                    <a:pt x="68" y="1357"/>
                  </a:cubicBezTo>
                  <a:lnTo>
                    <a:pt x="68" y="1357"/>
                  </a:lnTo>
                  <a:cubicBezTo>
                    <a:pt x="40" y="1412"/>
                    <a:pt x="33" y="1467"/>
                    <a:pt x="70" y="1522"/>
                  </a:cubicBezTo>
                  <a:cubicBezTo>
                    <a:pt x="116" y="1569"/>
                    <a:pt x="187" y="1591"/>
                    <a:pt x="233" y="1591"/>
                  </a:cubicBezTo>
                  <a:cubicBezTo>
                    <a:pt x="373" y="1569"/>
                    <a:pt x="513" y="1545"/>
                    <a:pt x="581" y="1429"/>
                  </a:cubicBezTo>
                  <a:cubicBezTo>
                    <a:pt x="592" y="1413"/>
                    <a:pt x="601" y="1396"/>
                    <a:pt x="607" y="1380"/>
                  </a:cubicBezTo>
                  <a:lnTo>
                    <a:pt x="607" y="1380"/>
                  </a:lnTo>
                  <a:cubicBezTo>
                    <a:pt x="630" y="1378"/>
                    <a:pt x="653" y="1372"/>
                    <a:pt x="674" y="1359"/>
                  </a:cubicBezTo>
                  <a:cubicBezTo>
                    <a:pt x="721" y="1336"/>
                    <a:pt x="721" y="1243"/>
                    <a:pt x="674" y="1197"/>
                  </a:cubicBezTo>
                  <a:cubicBezTo>
                    <a:pt x="653" y="1184"/>
                    <a:pt x="632" y="1173"/>
                    <a:pt x="609" y="1164"/>
                  </a:cubicBezTo>
                  <a:lnTo>
                    <a:pt x="609" y="1164"/>
                  </a:lnTo>
                  <a:cubicBezTo>
                    <a:pt x="599" y="1143"/>
                    <a:pt x="583" y="1127"/>
                    <a:pt x="562" y="1126"/>
                  </a:cubicBezTo>
                  <a:lnTo>
                    <a:pt x="562" y="1126"/>
                  </a:lnTo>
                  <a:cubicBezTo>
                    <a:pt x="541" y="1106"/>
                    <a:pt x="517" y="1089"/>
                    <a:pt x="488" y="1079"/>
                  </a:cubicBezTo>
                  <a:cubicBezTo>
                    <a:pt x="446" y="1051"/>
                    <a:pt x="386" y="1031"/>
                    <a:pt x="318" y="10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9" name="Google Shape;3789;p13"/>
          <p:cNvGrpSpPr/>
          <p:nvPr/>
        </p:nvGrpSpPr>
        <p:grpSpPr>
          <a:xfrm>
            <a:off x="8960861" y="2024029"/>
            <a:ext cx="330434" cy="352637"/>
            <a:chOff x="921973" y="957441"/>
            <a:chExt cx="330434" cy="352637"/>
          </a:xfrm>
        </p:grpSpPr>
        <p:sp>
          <p:nvSpPr>
            <p:cNvPr id="3790" name="Google Shape;3790;p13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3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2" name="Google Shape;3792;p13"/>
          <p:cNvGrpSpPr/>
          <p:nvPr/>
        </p:nvGrpSpPr>
        <p:grpSpPr>
          <a:xfrm>
            <a:off x="260873" y="3324554"/>
            <a:ext cx="330434" cy="352637"/>
            <a:chOff x="921973" y="957441"/>
            <a:chExt cx="330434" cy="352637"/>
          </a:xfrm>
        </p:grpSpPr>
        <p:sp>
          <p:nvSpPr>
            <p:cNvPr id="3793" name="Google Shape;3793;p13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3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5" name="Google Shape;3795;p13"/>
          <p:cNvGrpSpPr/>
          <p:nvPr/>
        </p:nvGrpSpPr>
        <p:grpSpPr>
          <a:xfrm>
            <a:off x="1121934" y="4754904"/>
            <a:ext cx="152577" cy="193492"/>
            <a:chOff x="1561100" y="1635350"/>
            <a:chExt cx="111500" cy="141400"/>
          </a:xfrm>
        </p:grpSpPr>
        <p:sp>
          <p:nvSpPr>
            <p:cNvPr id="3796" name="Google Shape;3796;p13"/>
            <p:cNvSpPr/>
            <p:nvPr/>
          </p:nvSpPr>
          <p:spPr>
            <a:xfrm>
              <a:off x="1561100" y="1635350"/>
              <a:ext cx="111500" cy="141400"/>
            </a:xfrm>
            <a:custGeom>
              <a:avLst/>
              <a:gdLst/>
              <a:ahLst/>
              <a:cxnLst/>
              <a:rect l="l" t="t" r="r" b="b"/>
              <a:pathLst>
                <a:path w="4460" h="5656" extrusionOk="0">
                  <a:moveTo>
                    <a:pt x="1477" y="0"/>
                  </a:moveTo>
                  <a:cubicBezTo>
                    <a:pt x="1159" y="0"/>
                    <a:pt x="840" y="93"/>
                    <a:pt x="558" y="277"/>
                  </a:cubicBezTo>
                  <a:cubicBezTo>
                    <a:pt x="257" y="463"/>
                    <a:pt x="0" y="811"/>
                    <a:pt x="47" y="1183"/>
                  </a:cubicBezTo>
                  <a:cubicBezTo>
                    <a:pt x="47" y="1394"/>
                    <a:pt x="140" y="1580"/>
                    <a:pt x="257" y="1742"/>
                  </a:cubicBezTo>
                  <a:cubicBezTo>
                    <a:pt x="536" y="2184"/>
                    <a:pt x="884" y="2625"/>
                    <a:pt x="1070" y="3115"/>
                  </a:cubicBezTo>
                  <a:cubicBezTo>
                    <a:pt x="1327" y="3788"/>
                    <a:pt x="1442" y="5184"/>
                    <a:pt x="2164" y="5533"/>
                  </a:cubicBezTo>
                  <a:cubicBezTo>
                    <a:pt x="2257" y="5580"/>
                    <a:pt x="2350" y="5602"/>
                    <a:pt x="2443" y="5626"/>
                  </a:cubicBezTo>
                  <a:cubicBezTo>
                    <a:pt x="2533" y="5646"/>
                    <a:pt x="2622" y="5656"/>
                    <a:pt x="2711" y="5656"/>
                  </a:cubicBezTo>
                  <a:cubicBezTo>
                    <a:pt x="3649" y="5656"/>
                    <a:pt x="4459" y="4584"/>
                    <a:pt x="4396" y="3649"/>
                  </a:cubicBezTo>
                  <a:cubicBezTo>
                    <a:pt x="4350" y="2836"/>
                    <a:pt x="4024" y="2067"/>
                    <a:pt x="3535" y="1416"/>
                  </a:cubicBezTo>
                  <a:cubicBezTo>
                    <a:pt x="3209" y="975"/>
                    <a:pt x="2791" y="510"/>
                    <a:pt x="2303" y="231"/>
                  </a:cubicBezTo>
                  <a:cubicBezTo>
                    <a:pt x="2049" y="76"/>
                    <a:pt x="1764" y="0"/>
                    <a:pt x="1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3"/>
            <p:cNvSpPr/>
            <p:nvPr/>
          </p:nvSpPr>
          <p:spPr>
            <a:xfrm>
              <a:off x="1574475" y="1644925"/>
              <a:ext cx="64000" cy="39800"/>
            </a:xfrm>
            <a:custGeom>
              <a:avLst/>
              <a:gdLst/>
              <a:ahLst/>
              <a:cxnLst/>
              <a:rect l="l" t="t" r="r" b="b"/>
              <a:pathLst>
                <a:path w="2560" h="1592" extrusionOk="0">
                  <a:moveTo>
                    <a:pt x="1238" y="1"/>
                  </a:moveTo>
                  <a:cubicBezTo>
                    <a:pt x="1197" y="1"/>
                    <a:pt x="1151" y="22"/>
                    <a:pt x="1117" y="56"/>
                  </a:cubicBezTo>
                  <a:cubicBezTo>
                    <a:pt x="1088" y="71"/>
                    <a:pt x="1077" y="96"/>
                    <a:pt x="1073" y="117"/>
                  </a:cubicBezTo>
                  <a:lnTo>
                    <a:pt x="1073" y="117"/>
                  </a:lnTo>
                  <a:cubicBezTo>
                    <a:pt x="1019" y="159"/>
                    <a:pt x="998" y="203"/>
                    <a:pt x="978" y="266"/>
                  </a:cubicBezTo>
                  <a:cubicBezTo>
                    <a:pt x="978" y="359"/>
                    <a:pt x="1000" y="428"/>
                    <a:pt x="1071" y="475"/>
                  </a:cubicBezTo>
                  <a:cubicBezTo>
                    <a:pt x="1084" y="481"/>
                    <a:pt x="1098" y="487"/>
                    <a:pt x="1112" y="491"/>
                  </a:cubicBezTo>
                  <a:lnTo>
                    <a:pt x="1112" y="491"/>
                  </a:lnTo>
                  <a:cubicBezTo>
                    <a:pt x="1129" y="511"/>
                    <a:pt x="1148" y="530"/>
                    <a:pt x="1164" y="545"/>
                  </a:cubicBezTo>
                  <a:cubicBezTo>
                    <a:pt x="1197" y="554"/>
                    <a:pt x="1231" y="559"/>
                    <a:pt x="1263" y="559"/>
                  </a:cubicBezTo>
                  <a:cubicBezTo>
                    <a:pt x="1318" y="559"/>
                    <a:pt x="1367" y="543"/>
                    <a:pt x="1396" y="499"/>
                  </a:cubicBezTo>
                  <a:cubicBezTo>
                    <a:pt x="1465" y="452"/>
                    <a:pt x="1489" y="335"/>
                    <a:pt x="1443" y="266"/>
                  </a:cubicBezTo>
                  <a:cubicBezTo>
                    <a:pt x="1443" y="246"/>
                    <a:pt x="1437" y="226"/>
                    <a:pt x="1428" y="207"/>
                  </a:cubicBezTo>
                  <a:lnTo>
                    <a:pt x="1428" y="207"/>
                  </a:lnTo>
                  <a:cubicBezTo>
                    <a:pt x="1429" y="181"/>
                    <a:pt x="1426" y="154"/>
                    <a:pt x="1419" y="127"/>
                  </a:cubicBezTo>
                  <a:cubicBezTo>
                    <a:pt x="1419" y="80"/>
                    <a:pt x="1350" y="10"/>
                    <a:pt x="1279" y="10"/>
                  </a:cubicBezTo>
                  <a:cubicBezTo>
                    <a:pt x="1267" y="4"/>
                    <a:pt x="1253" y="1"/>
                    <a:pt x="1238" y="1"/>
                  </a:cubicBezTo>
                  <a:close/>
                  <a:moveTo>
                    <a:pt x="2321" y="1116"/>
                  </a:moveTo>
                  <a:lnTo>
                    <a:pt x="2321" y="1116"/>
                  </a:lnTo>
                  <a:cubicBezTo>
                    <a:pt x="2324" y="1116"/>
                    <a:pt x="2327" y="1119"/>
                    <a:pt x="2327" y="1126"/>
                  </a:cubicBezTo>
                  <a:cubicBezTo>
                    <a:pt x="2311" y="1126"/>
                    <a:pt x="2316" y="1117"/>
                    <a:pt x="2321" y="1116"/>
                  </a:cubicBezTo>
                  <a:close/>
                  <a:moveTo>
                    <a:pt x="2256" y="893"/>
                  </a:moveTo>
                  <a:cubicBezTo>
                    <a:pt x="2197" y="906"/>
                    <a:pt x="2143" y="930"/>
                    <a:pt x="2096" y="963"/>
                  </a:cubicBezTo>
                  <a:lnTo>
                    <a:pt x="2096" y="963"/>
                  </a:lnTo>
                  <a:cubicBezTo>
                    <a:pt x="2095" y="963"/>
                    <a:pt x="2095" y="964"/>
                    <a:pt x="2094" y="964"/>
                  </a:cubicBezTo>
                  <a:cubicBezTo>
                    <a:pt x="2053" y="991"/>
                    <a:pt x="2013" y="1025"/>
                    <a:pt x="1987" y="1067"/>
                  </a:cubicBezTo>
                  <a:lnTo>
                    <a:pt x="1987" y="1067"/>
                  </a:lnTo>
                  <a:cubicBezTo>
                    <a:pt x="1983" y="1071"/>
                    <a:pt x="1980" y="1075"/>
                    <a:pt x="1977" y="1079"/>
                  </a:cubicBezTo>
                  <a:cubicBezTo>
                    <a:pt x="1940" y="1099"/>
                    <a:pt x="1932" y="1132"/>
                    <a:pt x="1954" y="1169"/>
                  </a:cubicBezTo>
                  <a:lnTo>
                    <a:pt x="1954" y="1169"/>
                  </a:lnTo>
                  <a:cubicBezTo>
                    <a:pt x="1954" y="1170"/>
                    <a:pt x="1954" y="1171"/>
                    <a:pt x="1954" y="1172"/>
                  </a:cubicBezTo>
                  <a:cubicBezTo>
                    <a:pt x="1954" y="1290"/>
                    <a:pt x="2047" y="1359"/>
                    <a:pt x="2140" y="1383"/>
                  </a:cubicBezTo>
                  <a:cubicBezTo>
                    <a:pt x="2187" y="1383"/>
                    <a:pt x="2234" y="1359"/>
                    <a:pt x="2280" y="1336"/>
                  </a:cubicBezTo>
                  <a:cubicBezTo>
                    <a:pt x="2327" y="1336"/>
                    <a:pt x="2349" y="1312"/>
                    <a:pt x="2395" y="1290"/>
                  </a:cubicBezTo>
                  <a:cubicBezTo>
                    <a:pt x="2414" y="1278"/>
                    <a:pt x="2432" y="1263"/>
                    <a:pt x="2448" y="1245"/>
                  </a:cubicBezTo>
                  <a:lnTo>
                    <a:pt x="2448" y="1245"/>
                  </a:lnTo>
                  <a:cubicBezTo>
                    <a:pt x="2498" y="1211"/>
                    <a:pt x="2535" y="1162"/>
                    <a:pt x="2535" y="1104"/>
                  </a:cubicBezTo>
                  <a:cubicBezTo>
                    <a:pt x="2559" y="1033"/>
                    <a:pt x="2535" y="986"/>
                    <a:pt x="2488" y="940"/>
                  </a:cubicBezTo>
                  <a:cubicBezTo>
                    <a:pt x="2442" y="918"/>
                    <a:pt x="2395" y="893"/>
                    <a:pt x="2349" y="893"/>
                  </a:cubicBezTo>
                  <a:cubicBezTo>
                    <a:pt x="2334" y="893"/>
                    <a:pt x="2319" y="896"/>
                    <a:pt x="2304" y="899"/>
                  </a:cubicBezTo>
                  <a:lnTo>
                    <a:pt x="2304" y="899"/>
                  </a:lnTo>
                  <a:cubicBezTo>
                    <a:pt x="2288" y="895"/>
                    <a:pt x="2272" y="893"/>
                    <a:pt x="2256" y="893"/>
                  </a:cubicBezTo>
                  <a:close/>
                  <a:moveTo>
                    <a:pt x="318" y="1031"/>
                  </a:moveTo>
                  <a:cubicBezTo>
                    <a:pt x="276" y="1031"/>
                    <a:pt x="231" y="1039"/>
                    <a:pt x="187" y="1057"/>
                  </a:cubicBezTo>
                  <a:cubicBezTo>
                    <a:pt x="140" y="1079"/>
                    <a:pt x="94" y="1104"/>
                    <a:pt x="70" y="1150"/>
                  </a:cubicBezTo>
                  <a:cubicBezTo>
                    <a:pt x="23" y="1172"/>
                    <a:pt x="1" y="1219"/>
                    <a:pt x="23" y="1266"/>
                  </a:cubicBezTo>
                  <a:cubicBezTo>
                    <a:pt x="23" y="1311"/>
                    <a:pt x="46" y="1335"/>
                    <a:pt x="68" y="1357"/>
                  </a:cubicBezTo>
                  <a:lnTo>
                    <a:pt x="68" y="1357"/>
                  </a:lnTo>
                  <a:cubicBezTo>
                    <a:pt x="40" y="1412"/>
                    <a:pt x="33" y="1467"/>
                    <a:pt x="70" y="1522"/>
                  </a:cubicBezTo>
                  <a:cubicBezTo>
                    <a:pt x="116" y="1569"/>
                    <a:pt x="187" y="1591"/>
                    <a:pt x="233" y="1591"/>
                  </a:cubicBezTo>
                  <a:cubicBezTo>
                    <a:pt x="373" y="1569"/>
                    <a:pt x="513" y="1545"/>
                    <a:pt x="581" y="1429"/>
                  </a:cubicBezTo>
                  <a:cubicBezTo>
                    <a:pt x="592" y="1413"/>
                    <a:pt x="601" y="1396"/>
                    <a:pt x="607" y="1380"/>
                  </a:cubicBezTo>
                  <a:lnTo>
                    <a:pt x="607" y="1380"/>
                  </a:lnTo>
                  <a:cubicBezTo>
                    <a:pt x="630" y="1378"/>
                    <a:pt x="653" y="1372"/>
                    <a:pt x="674" y="1359"/>
                  </a:cubicBezTo>
                  <a:cubicBezTo>
                    <a:pt x="721" y="1336"/>
                    <a:pt x="721" y="1243"/>
                    <a:pt x="674" y="1197"/>
                  </a:cubicBezTo>
                  <a:cubicBezTo>
                    <a:pt x="653" y="1184"/>
                    <a:pt x="632" y="1173"/>
                    <a:pt x="609" y="1164"/>
                  </a:cubicBezTo>
                  <a:lnTo>
                    <a:pt x="609" y="1164"/>
                  </a:lnTo>
                  <a:cubicBezTo>
                    <a:pt x="599" y="1143"/>
                    <a:pt x="583" y="1127"/>
                    <a:pt x="562" y="1126"/>
                  </a:cubicBezTo>
                  <a:lnTo>
                    <a:pt x="562" y="1126"/>
                  </a:lnTo>
                  <a:cubicBezTo>
                    <a:pt x="541" y="1106"/>
                    <a:pt x="517" y="1089"/>
                    <a:pt x="488" y="1079"/>
                  </a:cubicBezTo>
                  <a:cubicBezTo>
                    <a:pt x="446" y="1051"/>
                    <a:pt x="386" y="1031"/>
                    <a:pt x="318" y="10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8" name="Google Shape;3798;p13"/>
          <p:cNvGrpSpPr/>
          <p:nvPr/>
        </p:nvGrpSpPr>
        <p:grpSpPr>
          <a:xfrm>
            <a:off x="2370866" y="4887927"/>
            <a:ext cx="226812" cy="304948"/>
            <a:chOff x="2662300" y="1870450"/>
            <a:chExt cx="165750" cy="222850"/>
          </a:xfrm>
        </p:grpSpPr>
        <p:sp>
          <p:nvSpPr>
            <p:cNvPr id="3799" name="Google Shape;3799;p13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3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3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3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3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3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3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3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3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3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09" name="Google Shape;3809;p13"/>
          <p:cNvSpPr/>
          <p:nvPr/>
        </p:nvSpPr>
        <p:spPr>
          <a:xfrm rot="-1944686">
            <a:off x="8575232" y="4700445"/>
            <a:ext cx="331279" cy="229884"/>
          </a:xfrm>
          <a:custGeom>
            <a:avLst/>
            <a:gdLst/>
            <a:ahLst/>
            <a:cxnLst/>
            <a:rect l="l" t="t" r="r" b="b"/>
            <a:pathLst>
              <a:path w="7508" h="5210" extrusionOk="0">
                <a:moveTo>
                  <a:pt x="4261" y="0"/>
                </a:moveTo>
                <a:cubicBezTo>
                  <a:pt x="2853" y="0"/>
                  <a:pt x="1540" y="911"/>
                  <a:pt x="503" y="1839"/>
                </a:cubicBezTo>
                <a:cubicBezTo>
                  <a:pt x="252" y="2052"/>
                  <a:pt x="0" y="2328"/>
                  <a:pt x="25" y="2643"/>
                </a:cubicBezTo>
                <a:cubicBezTo>
                  <a:pt x="38" y="2806"/>
                  <a:pt x="126" y="2945"/>
                  <a:pt x="201" y="3071"/>
                </a:cubicBezTo>
                <a:cubicBezTo>
                  <a:pt x="950" y="4239"/>
                  <a:pt x="3015" y="5209"/>
                  <a:pt x="4747" y="5209"/>
                </a:cubicBezTo>
                <a:cubicBezTo>
                  <a:pt x="6128" y="5209"/>
                  <a:pt x="7297" y="4593"/>
                  <a:pt x="7419" y="2970"/>
                </a:cubicBezTo>
                <a:cubicBezTo>
                  <a:pt x="7508" y="1738"/>
                  <a:pt x="6489" y="606"/>
                  <a:pt x="5382" y="204"/>
                </a:cubicBezTo>
                <a:cubicBezTo>
                  <a:pt x="5004" y="63"/>
                  <a:pt x="4629" y="0"/>
                  <a:pt x="42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0" name="Google Shape;3810;p13"/>
          <p:cNvSpPr/>
          <p:nvPr/>
        </p:nvSpPr>
        <p:spPr>
          <a:xfrm rot="-1944686">
            <a:off x="8888672" y="4753952"/>
            <a:ext cx="13943" cy="10016"/>
          </a:xfrm>
          <a:custGeom>
            <a:avLst/>
            <a:gdLst/>
            <a:ahLst/>
            <a:cxnLst/>
            <a:rect l="l" t="t" r="r" b="b"/>
            <a:pathLst>
              <a:path w="316" h="227" extrusionOk="0">
                <a:moveTo>
                  <a:pt x="239" y="0"/>
                </a:moveTo>
                <a:cubicBezTo>
                  <a:pt x="230" y="0"/>
                  <a:pt x="221" y="2"/>
                  <a:pt x="215" y="5"/>
                </a:cubicBezTo>
                <a:cubicBezTo>
                  <a:pt x="151" y="43"/>
                  <a:pt x="89" y="68"/>
                  <a:pt x="26" y="93"/>
                </a:cubicBezTo>
                <a:cubicBezTo>
                  <a:pt x="13" y="106"/>
                  <a:pt x="0" y="118"/>
                  <a:pt x="0" y="143"/>
                </a:cubicBezTo>
                <a:lnTo>
                  <a:pt x="0" y="193"/>
                </a:lnTo>
                <a:cubicBezTo>
                  <a:pt x="16" y="218"/>
                  <a:pt x="37" y="226"/>
                  <a:pt x="60" y="226"/>
                </a:cubicBezTo>
                <a:cubicBezTo>
                  <a:pt x="73" y="226"/>
                  <a:pt x="87" y="223"/>
                  <a:pt x="101" y="219"/>
                </a:cubicBezTo>
                <a:cubicBezTo>
                  <a:pt x="164" y="193"/>
                  <a:pt x="227" y="156"/>
                  <a:pt x="277" y="131"/>
                </a:cubicBezTo>
                <a:lnTo>
                  <a:pt x="315" y="93"/>
                </a:lnTo>
                <a:cubicBezTo>
                  <a:pt x="315" y="68"/>
                  <a:pt x="315" y="43"/>
                  <a:pt x="302" y="30"/>
                </a:cubicBezTo>
                <a:cubicBezTo>
                  <a:pt x="293" y="12"/>
                  <a:pt x="264" y="0"/>
                  <a:pt x="239" y="0"/>
                </a:cubicBezTo>
                <a:close/>
              </a:path>
            </a:pathLst>
          </a:custGeom>
          <a:solidFill>
            <a:srgbClr val="414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1" name="Google Shape;3811;p13"/>
          <p:cNvSpPr/>
          <p:nvPr/>
        </p:nvSpPr>
        <p:spPr>
          <a:xfrm rot="-1944686">
            <a:off x="8240074" y="3530774"/>
            <a:ext cx="968247" cy="1433794"/>
          </a:xfrm>
          <a:custGeom>
            <a:avLst/>
            <a:gdLst/>
            <a:ahLst/>
            <a:cxnLst/>
            <a:rect l="l" t="t" r="r" b="b"/>
            <a:pathLst>
              <a:path w="21944" h="32495" extrusionOk="0">
                <a:moveTo>
                  <a:pt x="20927" y="0"/>
                </a:moveTo>
                <a:cubicBezTo>
                  <a:pt x="20914" y="0"/>
                  <a:pt x="20900" y="4"/>
                  <a:pt x="20887" y="13"/>
                </a:cubicBezTo>
                <a:cubicBezTo>
                  <a:pt x="19668" y="830"/>
                  <a:pt x="18586" y="1849"/>
                  <a:pt x="17693" y="3031"/>
                </a:cubicBezTo>
                <a:cubicBezTo>
                  <a:pt x="17265" y="3596"/>
                  <a:pt x="16876" y="4213"/>
                  <a:pt x="16536" y="4854"/>
                </a:cubicBezTo>
                <a:cubicBezTo>
                  <a:pt x="16234" y="5420"/>
                  <a:pt x="15907" y="6074"/>
                  <a:pt x="15317" y="6388"/>
                </a:cubicBezTo>
                <a:cubicBezTo>
                  <a:pt x="14977" y="6564"/>
                  <a:pt x="14587" y="6577"/>
                  <a:pt x="14261" y="6765"/>
                </a:cubicBezTo>
                <a:cubicBezTo>
                  <a:pt x="14034" y="6904"/>
                  <a:pt x="13858" y="7105"/>
                  <a:pt x="13744" y="7332"/>
                </a:cubicBezTo>
                <a:cubicBezTo>
                  <a:pt x="13493" y="7860"/>
                  <a:pt x="13518" y="8489"/>
                  <a:pt x="13632" y="9042"/>
                </a:cubicBezTo>
                <a:cubicBezTo>
                  <a:pt x="13783" y="9758"/>
                  <a:pt x="14046" y="10526"/>
                  <a:pt x="13808" y="11255"/>
                </a:cubicBezTo>
                <a:cubicBezTo>
                  <a:pt x="13682" y="11594"/>
                  <a:pt x="13443" y="11884"/>
                  <a:pt x="13431" y="12261"/>
                </a:cubicBezTo>
                <a:cubicBezTo>
                  <a:pt x="13417" y="12650"/>
                  <a:pt x="13594" y="13016"/>
                  <a:pt x="13682" y="13380"/>
                </a:cubicBezTo>
                <a:cubicBezTo>
                  <a:pt x="14084" y="14939"/>
                  <a:pt x="13920" y="16713"/>
                  <a:pt x="13191" y="18158"/>
                </a:cubicBezTo>
                <a:cubicBezTo>
                  <a:pt x="13179" y="18197"/>
                  <a:pt x="13204" y="18234"/>
                  <a:pt x="13241" y="18247"/>
                </a:cubicBezTo>
                <a:cubicBezTo>
                  <a:pt x="13355" y="18259"/>
                  <a:pt x="13292" y="18624"/>
                  <a:pt x="13317" y="18712"/>
                </a:cubicBezTo>
                <a:cubicBezTo>
                  <a:pt x="13355" y="18837"/>
                  <a:pt x="13456" y="18926"/>
                  <a:pt x="13581" y="18976"/>
                </a:cubicBezTo>
                <a:cubicBezTo>
                  <a:pt x="13671" y="19021"/>
                  <a:pt x="13767" y="19041"/>
                  <a:pt x="13863" y="19041"/>
                </a:cubicBezTo>
                <a:cubicBezTo>
                  <a:pt x="14061" y="19041"/>
                  <a:pt x="14263" y="18956"/>
                  <a:pt x="14424" y="18837"/>
                </a:cubicBezTo>
                <a:cubicBezTo>
                  <a:pt x="14990" y="18410"/>
                  <a:pt x="15153" y="17593"/>
                  <a:pt x="15329" y="16951"/>
                </a:cubicBezTo>
                <a:cubicBezTo>
                  <a:pt x="15555" y="16109"/>
                  <a:pt x="15706" y="15229"/>
                  <a:pt x="15493" y="14361"/>
                </a:cubicBezTo>
                <a:cubicBezTo>
                  <a:pt x="15317" y="13619"/>
                  <a:pt x="14940" y="12940"/>
                  <a:pt x="14713" y="12223"/>
                </a:cubicBezTo>
                <a:cubicBezTo>
                  <a:pt x="14613" y="11896"/>
                  <a:pt x="14587" y="11607"/>
                  <a:pt x="14675" y="11280"/>
                </a:cubicBezTo>
                <a:cubicBezTo>
                  <a:pt x="14764" y="10978"/>
                  <a:pt x="14901" y="10689"/>
                  <a:pt x="15027" y="10412"/>
                </a:cubicBezTo>
                <a:cubicBezTo>
                  <a:pt x="15241" y="9909"/>
                  <a:pt x="15493" y="9319"/>
                  <a:pt x="15228" y="8790"/>
                </a:cubicBezTo>
                <a:cubicBezTo>
                  <a:pt x="15065" y="8501"/>
                  <a:pt x="14713" y="8212"/>
                  <a:pt x="14952" y="7860"/>
                </a:cubicBezTo>
                <a:cubicBezTo>
                  <a:pt x="15128" y="7595"/>
                  <a:pt x="15455" y="7457"/>
                  <a:pt x="15731" y="7344"/>
                </a:cubicBezTo>
                <a:cubicBezTo>
                  <a:pt x="16058" y="7193"/>
                  <a:pt x="16373" y="7042"/>
                  <a:pt x="16662" y="6816"/>
                </a:cubicBezTo>
                <a:cubicBezTo>
                  <a:pt x="16964" y="6589"/>
                  <a:pt x="17215" y="6313"/>
                  <a:pt x="17455" y="6011"/>
                </a:cubicBezTo>
                <a:cubicBezTo>
                  <a:pt x="17970" y="5370"/>
                  <a:pt x="18397" y="4666"/>
                  <a:pt x="18925" y="4024"/>
                </a:cubicBezTo>
                <a:cubicBezTo>
                  <a:pt x="19492" y="3345"/>
                  <a:pt x="20107" y="2716"/>
                  <a:pt x="20787" y="2138"/>
                </a:cubicBezTo>
                <a:cubicBezTo>
                  <a:pt x="20930" y="2025"/>
                  <a:pt x="21066" y="1912"/>
                  <a:pt x="21206" y="1799"/>
                </a:cubicBezTo>
                <a:lnTo>
                  <a:pt x="21206" y="1799"/>
                </a:lnTo>
                <a:cubicBezTo>
                  <a:pt x="21341" y="2450"/>
                  <a:pt x="20925" y="3069"/>
                  <a:pt x="20485" y="3509"/>
                </a:cubicBezTo>
                <a:cubicBezTo>
                  <a:pt x="19995" y="3962"/>
                  <a:pt x="19467" y="4364"/>
                  <a:pt x="19026" y="4867"/>
                </a:cubicBezTo>
                <a:cubicBezTo>
                  <a:pt x="18573" y="5382"/>
                  <a:pt x="18184" y="5960"/>
                  <a:pt x="17807" y="6527"/>
                </a:cubicBezTo>
                <a:cubicBezTo>
                  <a:pt x="17429" y="7080"/>
                  <a:pt x="17052" y="7646"/>
                  <a:pt x="16776" y="8249"/>
                </a:cubicBezTo>
                <a:cubicBezTo>
                  <a:pt x="16197" y="9545"/>
                  <a:pt x="16335" y="10965"/>
                  <a:pt x="16298" y="12349"/>
                </a:cubicBezTo>
                <a:cubicBezTo>
                  <a:pt x="16259" y="13820"/>
                  <a:pt x="16134" y="15279"/>
                  <a:pt x="15907" y="16738"/>
                </a:cubicBezTo>
                <a:cubicBezTo>
                  <a:pt x="15795" y="17442"/>
                  <a:pt x="15669" y="18171"/>
                  <a:pt x="15493" y="18876"/>
                </a:cubicBezTo>
                <a:cubicBezTo>
                  <a:pt x="15417" y="19177"/>
                  <a:pt x="15292" y="19491"/>
                  <a:pt x="15065" y="19706"/>
                </a:cubicBezTo>
                <a:cubicBezTo>
                  <a:pt x="14864" y="19882"/>
                  <a:pt x="14613" y="19994"/>
                  <a:pt x="14386" y="20120"/>
                </a:cubicBezTo>
                <a:cubicBezTo>
                  <a:pt x="14172" y="20234"/>
                  <a:pt x="13959" y="20360"/>
                  <a:pt x="13808" y="20561"/>
                </a:cubicBezTo>
                <a:cubicBezTo>
                  <a:pt x="13644" y="20812"/>
                  <a:pt x="13619" y="21089"/>
                  <a:pt x="13594" y="21378"/>
                </a:cubicBezTo>
                <a:cubicBezTo>
                  <a:pt x="13543" y="21969"/>
                  <a:pt x="13267" y="22484"/>
                  <a:pt x="12839" y="22887"/>
                </a:cubicBezTo>
                <a:cubicBezTo>
                  <a:pt x="12638" y="23088"/>
                  <a:pt x="12411" y="23252"/>
                  <a:pt x="12173" y="23403"/>
                </a:cubicBezTo>
                <a:cubicBezTo>
                  <a:pt x="11922" y="23566"/>
                  <a:pt x="11657" y="23666"/>
                  <a:pt x="11405" y="23805"/>
                </a:cubicBezTo>
                <a:cubicBezTo>
                  <a:pt x="11066" y="23993"/>
                  <a:pt x="10525" y="24409"/>
                  <a:pt x="10827" y="24848"/>
                </a:cubicBezTo>
                <a:cubicBezTo>
                  <a:pt x="10933" y="25002"/>
                  <a:pt x="11081" y="25059"/>
                  <a:pt x="11240" y="25059"/>
                </a:cubicBezTo>
                <a:cubicBezTo>
                  <a:pt x="11499" y="25059"/>
                  <a:pt x="11790" y="24910"/>
                  <a:pt x="11984" y="24786"/>
                </a:cubicBezTo>
                <a:cubicBezTo>
                  <a:pt x="12475" y="24484"/>
                  <a:pt x="12940" y="24157"/>
                  <a:pt x="13380" y="23792"/>
                </a:cubicBezTo>
                <a:cubicBezTo>
                  <a:pt x="13795" y="23440"/>
                  <a:pt x="14185" y="23038"/>
                  <a:pt x="14462" y="22573"/>
                </a:cubicBezTo>
                <a:cubicBezTo>
                  <a:pt x="14600" y="22359"/>
                  <a:pt x="14713" y="22120"/>
                  <a:pt x="14789" y="21881"/>
                </a:cubicBezTo>
                <a:cubicBezTo>
                  <a:pt x="14876" y="21604"/>
                  <a:pt x="14889" y="21327"/>
                  <a:pt x="14952" y="21051"/>
                </a:cubicBezTo>
                <a:cubicBezTo>
                  <a:pt x="14990" y="20900"/>
                  <a:pt x="15052" y="20749"/>
                  <a:pt x="15203" y="20673"/>
                </a:cubicBezTo>
                <a:cubicBezTo>
                  <a:pt x="15252" y="20651"/>
                  <a:pt x="15300" y="20640"/>
                  <a:pt x="15345" y="20640"/>
                </a:cubicBezTo>
                <a:cubicBezTo>
                  <a:pt x="15451" y="20640"/>
                  <a:pt x="15538" y="20704"/>
                  <a:pt x="15555" y="20837"/>
                </a:cubicBezTo>
                <a:cubicBezTo>
                  <a:pt x="15606" y="21114"/>
                  <a:pt x="15505" y="21441"/>
                  <a:pt x="15443" y="21705"/>
                </a:cubicBezTo>
                <a:cubicBezTo>
                  <a:pt x="15317" y="22246"/>
                  <a:pt x="15116" y="22761"/>
                  <a:pt x="14839" y="23239"/>
                </a:cubicBezTo>
                <a:cubicBezTo>
                  <a:pt x="14261" y="24208"/>
                  <a:pt x="13417" y="25024"/>
                  <a:pt x="12399" y="25527"/>
                </a:cubicBezTo>
                <a:cubicBezTo>
                  <a:pt x="12148" y="25653"/>
                  <a:pt x="11896" y="25767"/>
                  <a:pt x="11620" y="25842"/>
                </a:cubicBezTo>
                <a:cubicBezTo>
                  <a:pt x="11459" y="25893"/>
                  <a:pt x="11268" y="25957"/>
                  <a:pt x="11087" y="25957"/>
                </a:cubicBezTo>
                <a:cubicBezTo>
                  <a:pt x="10957" y="25957"/>
                  <a:pt x="10832" y="25924"/>
                  <a:pt x="10726" y="25829"/>
                </a:cubicBezTo>
                <a:cubicBezTo>
                  <a:pt x="10614" y="25729"/>
                  <a:pt x="10538" y="25603"/>
                  <a:pt x="10413" y="25515"/>
                </a:cubicBezTo>
                <a:cubicBezTo>
                  <a:pt x="10313" y="25460"/>
                  <a:pt x="10205" y="25425"/>
                  <a:pt x="10104" y="25425"/>
                </a:cubicBezTo>
                <a:cubicBezTo>
                  <a:pt x="10089" y="25425"/>
                  <a:pt x="10075" y="25425"/>
                  <a:pt x="10060" y="25427"/>
                </a:cubicBezTo>
                <a:cubicBezTo>
                  <a:pt x="9733" y="25427"/>
                  <a:pt x="9407" y="25578"/>
                  <a:pt x="9105" y="25678"/>
                </a:cubicBezTo>
                <a:lnTo>
                  <a:pt x="6917" y="26396"/>
                </a:lnTo>
                <a:cubicBezTo>
                  <a:pt x="6627" y="26496"/>
                  <a:pt x="6325" y="26572"/>
                  <a:pt x="6074" y="26748"/>
                </a:cubicBezTo>
                <a:cubicBezTo>
                  <a:pt x="5898" y="26874"/>
                  <a:pt x="5696" y="27050"/>
                  <a:pt x="5684" y="27288"/>
                </a:cubicBezTo>
                <a:cubicBezTo>
                  <a:pt x="5671" y="27502"/>
                  <a:pt x="5847" y="27678"/>
                  <a:pt x="6048" y="27716"/>
                </a:cubicBezTo>
                <a:cubicBezTo>
                  <a:pt x="6116" y="27731"/>
                  <a:pt x="6185" y="27737"/>
                  <a:pt x="6254" y="27737"/>
                </a:cubicBezTo>
                <a:cubicBezTo>
                  <a:pt x="6470" y="27737"/>
                  <a:pt x="6691" y="27675"/>
                  <a:pt x="6891" y="27628"/>
                </a:cubicBezTo>
                <a:cubicBezTo>
                  <a:pt x="7520" y="27452"/>
                  <a:pt x="8124" y="27150"/>
                  <a:pt x="8639" y="26735"/>
                </a:cubicBezTo>
                <a:cubicBezTo>
                  <a:pt x="8822" y="26591"/>
                  <a:pt x="9019" y="26432"/>
                  <a:pt x="9247" y="26432"/>
                </a:cubicBezTo>
                <a:cubicBezTo>
                  <a:pt x="9318" y="26432"/>
                  <a:pt x="9392" y="26447"/>
                  <a:pt x="9469" y="26483"/>
                </a:cubicBezTo>
                <a:cubicBezTo>
                  <a:pt x="9620" y="26559"/>
                  <a:pt x="9658" y="26697"/>
                  <a:pt x="9620" y="26848"/>
                </a:cubicBezTo>
                <a:cubicBezTo>
                  <a:pt x="9532" y="27200"/>
                  <a:pt x="9256" y="27527"/>
                  <a:pt x="9004" y="27766"/>
                </a:cubicBezTo>
                <a:cubicBezTo>
                  <a:pt x="8589" y="28143"/>
                  <a:pt x="8010" y="28332"/>
                  <a:pt x="7482" y="28495"/>
                </a:cubicBezTo>
                <a:cubicBezTo>
                  <a:pt x="6853" y="28684"/>
                  <a:pt x="6212" y="28860"/>
                  <a:pt x="5584" y="29087"/>
                </a:cubicBezTo>
                <a:cubicBezTo>
                  <a:pt x="4389" y="29526"/>
                  <a:pt x="3206" y="30068"/>
                  <a:pt x="2188" y="30847"/>
                </a:cubicBezTo>
                <a:cubicBezTo>
                  <a:pt x="1924" y="31035"/>
                  <a:pt x="1685" y="31250"/>
                  <a:pt x="1446" y="31476"/>
                </a:cubicBezTo>
                <a:cubicBezTo>
                  <a:pt x="1233" y="31689"/>
                  <a:pt x="1031" y="31979"/>
                  <a:pt x="755" y="32117"/>
                </a:cubicBezTo>
                <a:cubicBezTo>
                  <a:pt x="695" y="32144"/>
                  <a:pt x="629" y="32159"/>
                  <a:pt x="563" y="32159"/>
                </a:cubicBezTo>
                <a:cubicBezTo>
                  <a:pt x="475" y="32159"/>
                  <a:pt x="386" y="32132"/>
                  <a:pt x="314" y="32067"/>
                </a:cubicBezTo>
                <a:cubicBezTo>
                  <a:pt x="252" y="32004"/>
                  <a:pt x="188" y="31916"/>
                  <a:pt x="252" y="31815"/>
                </a:cubicBezTo>
                <a:cubicBezTo>
                  <a:pt x="289" y="31753"/>
                  <a:pt x="378" y="31702"/>
                  <a:pt x="428" y="31639"/>
                </a:cubicBezTo>
                <a:cubicBezTo>
                  <a:pt x="679" y="31401"/>
                  <a:pt x="931" y="31161"/>
                  <a:pt x="1182" y="30935"/>
                </a:cubicBezTo>
                <a:cubicBezTo>
                  <a:pt x="1685" y="30482"/>
                  <a:pt x="2214" y="30042"/>
                  <a:pt x="2779" y="29677"/>
                </a:cubicBezTo>
                <a:cubicBezTo>
                  <a:pt x="3332" y="29338"/>
                  <a:pt x="3924" y="29074"/>
                  <a:pt x="4539" y="28886"/>
                </a:cubicBezTo>
                <a:cubicBezTo>
                  <a:pt x="5696" y="28546"/>
                  <a:pt x="6929" y="28433"/>
                  <a:pt x="8060" y="27967"/>
                </a:cubicBezTo>
                <a:cubicBezTo>
                  <a:pt x="8577" y="27754"/>
                  <a:pt x="9054" y="27464"/>
                  <a:pt x="9457" y="27062"/>
                </a:cubicBezTo>
                <a:cubicBezTo>
                  <a:pt x="9486" y="27032"/>
                  <a:pt x="9454" y="26971"/>
                  <a:pt x="9420" y="26971"/>
                </a:cubicBezTo>
                <a:cubicBezTo>
                  <a:pt x="9411" y="26971"/>
                  <a:pt x="9402" y="26976"/>
                  <a:pt x="9393" y="26986"/>
                </a:cubicBezTo>
                <a:cubicBezTo>
                  <a:pt x="8488" y="27880"/>
                  <a:pt x="7230" y="28156"/>
                  <a:pt x="6036" y="28420"/>
                </a:cubicBezTo>
                <a:cubicBezTo>
                  <a:pt x="5445" y="28546"/>
                  <a:pt x="4841" y="28671"/>
                  <a:pt x="4251" y="28860"/>
                </a:cubicBezTo>
                <a:cubicBezTo>
                  <a:pt x="3634" y="29062"/>
                  <a:pt x="3043" y="29350"/>
                  <a:pt x="2502" y="29716"/>
                </a:cubicBezTo>
                <a:cubicBezTo>
                  <a:pt x="1937" y="30105"/>
                  <a:pt x="1409" y="30545"/>
                  <a:pt x="906" y="31010"/>
                </a:cubicBezTo>
                <a:cubicBezTo>
                  <a:pt x="654" y="31250"/>
                  <a:pt x="390" y="31476"/>
                  <a:pt x="151" y="31728"/>
                </a:cubicBezTo>
                <a:cubicBezTo>
                  <a:pt x="0" y="31904"/>
                  <a:pt x="151" y="32142"/>
                  <a:pt x="314" y="32231"/>
                </a:cubicBezTo>
                <a:cubicBezTo>
                  <a:pt x="394" y="32275"/>
                  <a:pt x="476" y="32294"/>
                  <a:pt x="559" y="32294"/>
                </a:cubicBezTo>
                <a:cubicBezTo>
                  <a:pt x="711" y="32294"/>
                  <a:pt x="863" y="32228"/>
                  <a:pt x="993" y="32130"/>
                </a:cubicBezTo>
                <a:cubicBezTo>
                  <a:pt x="1245" y="31929"/>
                  <a:pt x="1446" y="31677"/>
                  <a:pt x="1672" y="31463"/>
                </a:cubicBezTo>
                <a:cubicBezTo>
                  <a:pt x="2163" y="30998"/>
                  <a:pt x="2717" y="30608"/>
                  <a:pt x="3295" y="30281"/>
                </a:cubicBezTo>
                <a:cubicBezTo>
                  <a:pt x="4439" y="29627"/>
                  <a:pt x="5709" y="29149"/>
                  <a:pt x="6979" y="28797"/>
                </a:cubicBezTo>
                <a:cubicBezTo>
                  <a:pt x="7633" y="28609"/>
                  <a:pt x="8300" y="28445"/>
                  <a:pt x="8865" y="28068"/>
                </a:cubicBezTo>
                <a:cubicBezTo>
                  <a:pt x="9155" y="27880"/>
                  <a:pt x="9393" y="27603"/>
                  <a:pt x="9583" y="27301"/>
                </a:cubicBezTo>
                <a:cubicBezTo>
                  <a:pt x="9733" y="27062"/>
                  <a:pt x="9922" y="26659"/>
                  <a:pt x="9670" y="26421"/>
                </a:cubicBezTo>
                <a:cubicBezTo>
                  <a:pt x="9555" y="26316"/>
                  <a:pt x="9370" y="26264"/>
                  <a:pt x="9202" y="26264"/>
                </a:cubicBezTo>
                <a:cubicBezTo>
                  <a:pt x="9169" y="26264"/>
                  <a:pt x="9136" y="26266"/>
                  <a:pt x="9105" y="26270"/>
                </a:cubicBezTo>
                <a:cubicBezTo>
                  <a:pt x="8803" y="26332"/>
                  <a:pt x="8577" y="26584"/>
                  <a:pt x="8325" y="26760"/>
                </a:cubicBezTo>
                <a:cubicBezTo>
                  <a:pt x="7759" y="27175"/>
                  <a:pt x="7080" y="27464"/>
                  <a:pt x="6388" y="27565"/>
                </a:cubicBezTo>
                <a:cubicBezTo>
                  <a:pt x="6337" y="27570"/>
                  <a:pt x="6282" y="27575"/>
                  <a:pt x="6226" y="27575"/>
                </a:cubicBezTo>
                <a:cubicBezTo>
                  <a:pt x="6146" y="27575"/>
                  <a:pt x="6065" y="27564"/>
                  <a:pt x="5998" y="27527"/>
                </a:cubicBezTo>
                <a:cubicBezTo>
                  <a:pt x="5835" y="27439"/>
                  <a:pt x="5822" y="27276"/>
                  <a:pt x="5911" y="27137"/>
                </a:cubicBezTo>
                <a:cubicBezTo>
                  <a:pt x="6062" y="26886"/>
                  <a:pt x="6363" y="26760"/>
                  <a:pt x="6627" y="26672"/>
                </a:cubicBezTo>
                <a:cubicBezTo>
                  <a:pt x="7356" y="26433"/>
                  <a:pt x="8099" y="26181"/>
                  <a:pt x="8840" y="25943"/>
                </a:cubicBezTo>
                <a:cubicBezTo>
                  <a:pt x="9192" y="25829"/>
                  <a:pt x="9557" y="25666"/>
                  <a:pt x="9922" y="25603"/>
                </a:cubicBezTo>
                <a:cubicBezTo>
                  <a:pt x="9966" y="25596"/>
                  <a:pt x="10010" y="25592"/>
                  <a:pt x="10054" y="25592"/>
                </a:cubicBezTo>
                <a:cubicBezTo>
                  <a:pt x="10171" y="25592"/>
                  <a:pt x="10283" y="25621"/>
                  <a:pt x="10374" y="25704"/>
                </a:cubicBezTo>
                <a:cubicBezTo>
                  <a:pt x="10500" y="25817"/>
                  <a:pt x="10589" y="25955"/>
                  <a:pt x="10726" y="26044"/>
                </a:cubicBezTo>
                <a:cubicBezTo>
                  <a:pt x="10836" y="26106"/>
                  <a:pt x="10955" y="26130"/>
                  <a:pt x="11077" y="26130"/>
                </a:cubicBezTo>
                <a:cubicBezTo>
                  <a:pt x="11222" y="26130"/>
                  <a:pt x="11369" y="26097"/>
                  <a:pt x="11506" y="26056"/>
                </a:cubicBezTo>
                <a:cubicBezTo>
                  <a:pt x="11783" y="25980"/>
                  <a:pt x="12047" y="25893"/>
                  <a:pt x="12299" y="25779"/>
                </a:cubicBezTo>
                <a:cubicBezTo>
                  <a:pt x="12802" y="25541"/>
                  <a:pt x="13280" y="25239"/>
                  <a:pt x="13707" y="24874"/>
                </a:cubicBezTo>
                <a:cubicBezTo>
                  <a:pt x="14537" y="24144"/>
                  <a:pt x="15191" y="23176"/>
                  <a:pt x="15518" y="22120"/>
                </a:cubicBezTo>
                <a:cubicBezTo>
                  <a:pt x="15594" y="21856"/>
                  <a:pt x="15656" y="21579"/>
                  <a:pt x="15694" y="21302"/>
                </a:cubicBezTo>
                <a:cubicBezTo>
                  <a:pt x="15731" y="21064"/>
                  <a:pt x="15807" y="20712"/>
                  <a:pt x="15580" y="20536"/>
                </a:cubicBezTo>
                <a:cubicBezTo>
                  <a:pt x="15515" y="20484"/>
                  <a:pt x="15439" y="20462"/>
                  <a:pt x="15361" y="20462"/>
                </a:cubicBezTo>
                <a:cubicBezTo>
                  <a:pt x="15231" y="20462"/>
                  <a:pt x="15097" y="20524"/>
                  <a:pt x="15002" y="20611"/>
                </a:cubicBezTo>
                <a:cubicBezTo>
                  <a:pt x="14789" y="20787"/>
                  <a:pt x="14776" y="21089"/>
                  <a:pt x="14738" y="21352"/>
                </a:cubicBezTo>
                <a:cubicBezTo>
                  <a:pt x="14574" y="22522"/>
                  <a:pt x="13682" y="23390"/>
                  <a:pt x="12764" y="24057"/>
                </a:cubicBezTo>
                <a:cubicBezTo>
                  <a:pt x="12537" y="24220"/>
                  <a:pt x="12299" y="24384"/>
                  <a:pt x="12059" y="24547"/>
                </a:cubicBezTo>
                <a:cubicBezTo>
                  <a:pt x="11846" y="24685"/>
                  <a:pt x="11607" y="24848"/>
                  <a:pt x="11343" y="24887"/>
                </a:cubicBezTo>
                <a:cubicBezTo>
                  <a:pt x="11327" y="24888"/>
                  <a:pt x="11311" y="24889"/>
                  <a:pt x="11296" y="24889"/>
                </a:cubicBezTo>
                <a:cubicBezTo>
                  <a:pt x="11048" y="24889"/>
                  <a:pt x="10822" y="24706"/>
                  <a:pt x="10941" y="24446"/>
                </a:cubicBezTo>
                <a:cubicBezTo>
                  <a:pt x="11053" y="24194"/>
                  <a:pt x="11343" y="24018"/>
                  <a:pt x="11582" y="23918"/>
                </a:cubicBezTo>
                <a:cubicBezTo>
                  <a:pt x="12562" y="23440"/>
                  <a:pt x="13594" y="22711"/>
                  <a:pt x="13744" y="21542"/>
                </a:cubicBezTo>
                <a:cubicBezTo>
                  <a:pt x="13783" y="21227"/>
                  <a:pt x="13770" y="20900"/>
                  <a:pt x="13971" y="20636"/>
                </a:cubicBezTo>
                <a:cubicBezTo>
                  <a:pt x="14135" y="20422"/>
                  <a:pt x="14386" y="20296"/>
                  <a:pt x="14625" y="20184"/>
                </a:cubicBezTo>
                <a:cubicBezTo>
                  <a:pt x="14851" y="20058"/>
                  <a:pt x="15077" y="19932"/>
                  <a:pt x="15253" y="19743"/>
                </a:cubicBezTo>
                <a:cubicBezTo>
                  <a:pt x="15455" y="19530"/>
                  <a:pt x="15568" y="19240"/>
                  <a:pt x="15644" y="18963"/>
                </a:cubicBezTo>
                <a:cubicBezTo>
                  <a:pt x="15832" y="18259"/>
                  <a:pt x="15946" y="17530"/>
                  <a:pt x="16058" y="16813"/>
                </a:cubicBezTo>
                <a:cubicBezTo>
                  <a:pt x="16172" y="16084"/>
                  <a:pt x="16273" y="15342"/>
                  <a:pt x="16335" y="14600"/>
                </a:cubicBezTo>
                <a:cubicBezTo>
                  <a:pt x="16410" y="13833"/>
                  <a:pt x="16449" y="13078"/>
                  <a:pt x="16474" y="12311"/>
                </a:cubicBezTo>
                <a:cubicBezTo>
                  <a:pt x="16486" y="11594"/>
                  <a:pt x="16461" y="10878"/>
                  <a:pt x="16511" y="10161"/>
                </a:cubicBezTo>
                <a:cubicBezTo>
                  <a:pt x="16549" y="9444"/>
                  <a:pt x="16712" y="8752"/>
                  <a:pt x="17027" y="8111"/>
                </a:cubicBezTo>
                <a:cubicBezTo>
                  <a:pt x="17341" y="7483"/>
                  <a:pt x="17743" y="6904"/>
                  <a:pt x="18146" y="6326"/>
                </a:cubicBezTo>
                <a:cubicBezTo>
                  <a:pt x="18536" y="5747"/>
                  <a:pt x="18938" y="5181"/>
                  <a:pt x="19428" y="4678"/>
                </a:cubicBezTo>
                <a:cubicBezTo>
                  <a:pt x="19906" y="4175"/>
                  <a:pt x="20498" y="3798"/>
                  <a:pt x="20937" y="3244"/>
                </a:cubicBezTo>
                <a:cubicBezTo>
                  <a:pt x="21290" y="2792"/>
                  <a:pt x="21516" y="2201"/>
                  <a:pt x="21328" y="1623"/>
                </a:cubicBezTo>
                <a:cubicBezTo>
                  <a:pt x="21320" y="1592"/>
                  <a:pt x="21289" y="1575"/>
                  <a:pt x="21258" y="1575"/>
                </a:cubicBezTo>
                <a:cubicBezTo>
                  <a:pt x="21237" y="1575"/>
                  <a:pt x="21217" y="1582"/>
                  <a:pt x="21202" y="1597"/>
                </a:cubicBezTo>
                <a:cubicBezTo>
                  <a:pt x="20535" y="2112"/>
                  <a:pt x="19894" y="2691"/>
                  <a:pt x="19316" y="3333"/>
                </a:cubicBezTo>
                <a:cubicBezTo>
                  <a:pt x="18749" y="3948"/>
                  <a:pt x="18259" y="4627"/>
                  <a:pt x="17769" y="5320"/>
                </a:cubicBezTo>
                <a:cubicBezTo>
                  <a:pt x="17316" y="5948"/>
                  <a:pt x="16826" y="6602"/>
                  <a:pt x="16134" y="6980"/>
                </a:cubicBezTo>
                <a:cubicBezTo>
                  <a:pt x="15845" y="7130"/>
                  <a:pt x="15530" y="7231"/>
                  <a:pt x="15253" y="7394"/>
                </a:cubicBezTo>
                <a:cubicBezTo>
                  <a:pt x="15027" y="7533"/>
                  <a:pt x="14789" y="7709"/>
                  <a:pt x="14725" y="7972"/>
                </a:cubicBezTo>
                <a:cubicBezTo>
                  <a:pt x="14638" y="8338"/>
                  <a:pt x="14940" y="8576"/>
                  <a:pt x="15077" y="8878"/>
                </a:cubicBezTo>
                <a:cubicBezTo>
                  <a:pt x="15216" y="9129"/>
                  <a:pt x="15203" y="9406"/>
                  <a:pt x="15128" y="9671"/>
                </a:cubicBezTo>
                <a:cubicBezTo>
                  <a:pt x="14977" y="10261"/>
                  <a:pt x="14613" y="10777"/>
                  <a:pt x="14487" y="11368"/>
                </a:cubicBezTo>
                <a:cubicBezTo>
                  <a:pt x="14424" y="11683"/>
                  <a:pt x="14462" y="11959"/>
                  <a:pt x="14562" y="12261"/>
                </a:cubicBezTo>
                <a:cubicBezTo>
                  <a:pt x="14675" y="12625"/>
                  <a:pt x="14826" y="12977"/>
                  <a:pt x="14965" y="13330"/>
                </a:cubicBezTo>
                <a:cubicBezTo>
                  <a:pt x="15279" y="14084"/>
                  <a:pt x="15505" y="14839"/>
                  <a:pt x="15443" y="15669"/>
                </a:cubicBezTo>
                <a:cubicBezTo>
                  <a:pt x="15404" y="16134"/>
                  <a:pt x="15292" y="16574"/>
                  <a:pt x="15178" y="17015"/>
                </a:cubicBezTo>
                <a:cubicBezTo>
                  <a:pt x="15065" y="17392"/>
                  <a:pt x="14965" y="17781"/>
                  <a:pt x="14801" y="18133"/>
                </a:cubicBezTo>
                <a:cubicBezTo>
                  <a:pt x="14650" y="18448"/>
                  <a:pt x="14424" y="18762"/>
                  <a:pt x="14084" y="18876"/>
                </a:cubicBezTo>
                <a:cubicBezTo>
                  <a:pt x="14012" y="18901"/>
                  <a:pt x="13932" y="18917"/>
                  <a:pt x="13854" y="18917"/>
                </a:cubicBezTo>
                <a:cubicBezTo>
                  <a:pt x="13742" y="18917"/>
                  <a:pt x="13632" y="18886"/>
                  <a:pt x="13543" y="18812"/>
                </a:cubicBezTo>
                <a:cubicBezTo>
                  <a:pt x="13380" y="18687"/>
                  <a:pt x="13443" y="18511"/>
                  <a:pt x="13431" y="18334"/>
                </a:cubicBezTo>
                <a:cubicBezTo>
                  <a:pt x="13421" y="18254"/>
                  <a:pt x="13400" y="18186"/>
                  <a:pt x="13346" y="18149"/>
                </a:cubicBezTo>
                <a:lnTo>
                  <a:pt x="13346" y="18149"/>
                </a:lnTo>
                <a:cubicBezTo>
                  <a:pt x="13952" y="16905"/>
                  <a:pt x="14144" y="15459"/>
                  <a:pt x="13959" y="14097"/>
                </a:cubicBezTo>
                <a:cubicBezTo>
                  <a:pt x="13908" y="13757"/>
                  <a:pt x="13833" y="13418"/>
                  <a:pt x="13732" y="13091"/>
                </a:cubicBezTo>
                <a:cubicBezTo>
                  <a:pt x="13607" y="12676"/>
                  <a:pt x="13468" y="12286"/>
                  <a:pt x="13657" y="11859"/>
                </a:cubicBezTo>
                <a:cubicBezTo>
                  <a:pt x="13808" y="11532"/>
                  <a:pt x="13984" y="11242"/>
                  <a:pt x="14021" y="10865"/>
                </a:cubicBezTo>
                <a:cubicBezTo>
                  <a:pt x="14059" y="10513"/>
                  <a:pt x="14009" y="10149"/>
                  <a:pt x="13934" y="9796"/>
                </a:cubicBezTo>
                <a:cubicBezTo>
                  <a:pt x="13808" y="9155"/>
                  <a:pt x="13619" y="8526"/>
                  <a:pt x="13732" y="7872"/>
                </a:cubicBezTo>
                <a:cubicBezTo>
                  <a:pt x="13770" y="7583"/>
                  <a:pt x="13883" y="7293"/>
                  <a:pt x="14084" y="7080"/>
                </a:cubicBezTo>
                <a:cubicBezTo>
                  <a:pt x="14336" y="6816"/>
                  <a:pt x="14688" y="6753"/>
                  <a:pt x="15015" y="6665"/>
                </a:cubicBezTo>
                <a:cubicBezTo>
                  <a:pt x="15669" y="6477"/>
                  <a:pt x="16071" y="5960"/>
                  <a:pt x="16398" y="5407"/>
                </a:cubicBezTo>
                <a:cubicBezTo>
                  <a:pt x="16750" y="4791"/>
                  <a:pt x="17077" y="4175"/>
                  <a:pt x="17480" y="3584"/>
                </a:cubicBezTo>
                <a:cubicBezTo>
                  <a:pt x="18410" y="2226"/>
                  <a:pt x="19604" y="1044"/>
                  <a:pt x="20976" y="126"/>
                </a:cubicBezTo>
                <a:cubicBezTo>
                  <a:pt x="21038" y="84"/>
                  <a:pt x="20989" y="0"/>
                  <a:pt x="20927" y="0"/>
                </a:cubicBezTo>
                <a:close/>
                <a:moveTo>
                  <a:pt x="21881" y="3923"/>
                </a:moveTo>
                <a:lnTo>
                  <a:pt x="19630" y="6426"/>
                </a:lnTo>
                <a:cubicBezTo>
                  <a:pt x="18913" y="7231"/>
                  <a:pt x="18095" y="8149"/>
                  <a:pt x="17756" y="9280"/>
                </a:cubicBezTo>
                <a:cubicBezTo>
                  <a:pt x="17580" y="9872"/>
                  <a:pt x="17542" y="10513"/>
                  <a:pt x="17505" y="11129"/>
                </a:cubicBezTo>
                <a:cubicBezTo>
                  <a:pt x="17505" y="11280"/>
                  <a:pt x="17492" y="11443"/>
                  <a:pt x="17480" y="11594"/>
                </a:cubicBezTo>
                <a:cubicBezTo>
                  <a:pt x="17416" y="12500"/>
                  <a:pt x="17279" y="13418"/>
                  <a:pt x="17128" y="14298"/>
                </a:cubicBezTo>
                <a:cubicBezTo>
                  <a:pt x="17027" y="14964"/>
                  <a:pt x="16913" y="15656"/>
                  <a:pt x="16838" y="16336"/>
                </a:cubicBezTo>
                <a:cubicBezTo>
                  <a:pt x="16762" y="17015"/>
                  <a:pt x="16725" y="17706"/>
                  <a:pt x="16687" y="18385"/>
                </a:cubicBezTo>
                <a:cubicBezTo>
                  <a:pt x="16612" y="19681"/>
                  <a:pt x="16536" y="21026"/>
                  <a:pt x="16209" y="22308"/>
                </a:cubicBezTo>
                <a:cubicBezTo>
                  <a:pt x="15644" y="24560"/>
                  <a:pt x="14286" y="26220"/>
                  <a:pt x="12601" y="26748"/>
                </a:cubicBezTo>
                <a:cubicBezTo>
                  <a:pt x="12500" y="26785"/>
                  <a:pt x="12386" y="26823"/>
                  <a:pt x="12274" y="26848"/>
                </a:cubicBezTo>
                <a:cubicBezTo>
                  <a:pt x="11833" y="26974"/>
                  <a:pt x="11380" y="27100"/>
                  <a:pt x="11079" y="27452"/>
                </a:cubicBezTo>
                <a:cubicBezTo>
                  <a:pt x="10991" y="27553"/>
                  <a:pt x="10928" y="27678"/>
                  <a:pt x="10852" y="27791"/>
                </a:cubicBezTo>
                <a:cubicBezTo>
                  <a:pt x="10815" y="27866"/>
                  <a:pt x="10765" y="27942"/>
                  <a:pt x="10714" y="28017"/>
                </a:cubicBezTo>
                <a:cubicBezTo>
                  <a:pt x="10211" y="28747"/>
                  <a:pt x="9268" y="28898"/>
                  <a:pt x="8350" y="29049"/>
                </a:cubicBezTo>
                <a:cubicBezTo>
                  <a:pt x="8250" y="29074"/>
                  <a:pt x="8149" y="29087"/>
                  <a:pt x="8048" y="29099"/>
                </a:cubicBezTo>
                <a:cubicBezTo>
                  <a:pt x="6451" y="29389"/>
                  <a:pt x="5055" y="30004"/>
                  <a:pt x="3999" y="30923"/>
                </a:cubicBezTo>
                <a:cubicBezTo>
                  <a:pt x="3760" y="31136"/>
                  <a:pt x="3496" y="31388"/>
                  <a:pt x="3433" y="31740"/>
                </a:cubicBezTo>
                <a:cubicBezTo>
                  <a:pt x="3396" y="31929"/>
                  <a:pt x="3458" y="32155"/>
                  <a:pt x="3597" y="32306"/>
                </a:cubicBezTo>
                <a:cubicBezTo>
                  <a:pt x="3697" y="32432"/>
                  <a:pt x="3835" y="32494"/>
                  <a:pt x="3974" y="32494"/>
                </a:cubicBezTo>
                <a:lnTo>
                  <a:pt x="3999" y="32494"/>
                </a:lnTo>
                <a:lnTo>
                  <a:pt x="4011" y="32469"/>
                </a:lnTo>
                <a:cubicBezTo>
                  <a:pt x="4502" y="31614"/>
                  <a:pt x="5257" y="30898"/>
                  <a:pt x="6149" y="30470"/>
                </a:cubicBezTo>
                <a:cubicBezTo>
                  <a:pt x="7080" y="30004"/>
                  <a:pt x="8124" y="29841"/>
                  <a:pt x="9142" y="29690"/>
                </a:cubicBezTo>
                <a:lnTo>
                  <a:pt x="9243" y="29677"/>
                </a:lnTo>
                <a:cubicBezTo>
                  <a:pt x="10274" y="29514"/>
                  <a:pt x="11419" y="29275"/>
                  <a:pt x="12009" y="28408"/>
                </a:cubicBezTo>
                <a:cubicBezTo>
                  <a:pt x="12047" y="28357"/>
                  <a:pt x="12072" y="28294"/>
                  <a:pt x="12110" y="28244"/>
                </a:cubicBezTo>
                <a:cubicBezTo>
                  <a:pt x="12198" y="28093"/>
                  <a:pt x="12286" y="27955"/>
                  <a:pt x="12411" y="27854"/>
                </a:cubicBezTo>
                <a:cubicBezTo>
                  <a:pt x="12638" y="27665"/>
                  <a:pt x="12965" y="27665"/>
                  <a:pt x="13267" y="27653"/>
                </a:cubicBezTo>
                <a:lnTo>
                  <a:pt x="13518" y="27653"/>
                </a:lnTo>
                <a:cubicBezTo>
                  <a:pt x="14574" y="27590"/>
                  <a:pt x="15606" y="26874"/>
                  <a:pt x="16285" y="25754"/>
                </a:cubicBezTo>
                <a:cubicBezTo>
                  <a:pt x="16876" y="24748"/>
                  <a:pt x="17115" y="23591"/>
                  <a:pt x="17354" y="22472"/>
                </a:cubicBezTo>
                <a:cubicBezTo>
                  <a:pt x="17995" y="19441"/>
                  <a:pt x="18662" y="16310"/>
                  <a:pt x="18674" y="13153"/>
                </a:cubicBezTo>
                <a:cubicBezTo>
                  <a:pt x="18674" y="12927"/>
                  <a:pt x="18662" y="12701"/>
                  <a:pt x="18662" y="12474"/>
                </a:cubicBezTo>
                <a:cubicBezTo>
                  <a:pt x="18662" y="11783"/>
                  <a:pt x="18649" y="11054"/>
                  <a:pt x="18749" y="10350"/>
                </a:cubicBezTo>
                <a:cubicBezTo>
                  <a:pt x="18938" y="8953"/>
                  <a:pt x="19567" y="7608"/>
                  <a:pt x="20498" y="6552"/>
                </a:cubicBezTo>
                <a:cubicBezTo>
                  <a:pt x="20600" y="6439"/>
                  <a:pt x="20919" y="6118"/>
                  <a:pt x="21231" y="6118"/>
                </a:cubicBezTo>
                <a:cubicBezTo>
                  <a:pt x="21302" y="6118"/>
                  <a:pt x="21373" y="6135"/>
                  <a:pt x="21440" y="6175"/>
                </a:cubicBezTo>
                <a:cubicBezTo>
                  <a:pt x="21541" y="6225"/>
                  <a:pt x="21617" y="6326"/>
                  <a:pt x="21655" y="6451"/>
                </a:cubicBezTo>
                <a:cubicBezTo>
                  <a:pt x="21705" y="6627"/>
                  <a:pt x="21680" y="6841"/>
                  <a:pt x="21579" y="7017"/>
                </a:cubicBezTo>
                <a:cubicBezTo>
                  <a:pt x="21454" y="7231"/>
                  <a:pt x="21277" y="7394"/>
                  <a:pt x="21088" y="7545"/>
                </a:cubicBezTo>
                <a:cubicBezTo>
                  <a:pt x="21013" y="7608"/>
                  <a:pt x="20951" y="7671"/>
                  <a:pt x="20875" y="7746"/>
                </a:cubicBezTo>
                <a:cubicBezTo>
                  <a:pt x="19781" y="8802"/>
                  <a:pt x="19718" y="10501"/>
                  <a:pt x="19655" y="11997"/>
                </a:cubicBezTo>
                <a:lnTo>
                  <a:pt x="19655" y="12198"/>
                </a:lnTo>
                <a:cubicBezTo>
                  <a:pt x="19492" y="16071"/>
                  <a:pt x="18612" y="19907"/>
                  <a:pt x="17769" y="23629"/>
                </a:cubicBezTo>
                <a:cubicBezTo>
                  <a:pt x="17492" y="24823"/>
                  <a:pt x="17115" y="26471"/>
                  <a:pt x="15983" y="27414"/>
                </a:cubicBezTo>
                <a:cubicBezTo>
                  <a:pt x="15279" y="28005"/>
                  <a:pt x="14336" y="28269"/>
                  <a:pt x="13506" y="28508"/>
                </a:cubicBezTo>
                <a:lnTo>
                  <a:pt x="13531" y="28609"/>
                </a:lnTo>
                <a:cubicBezTo>
                  <a:pt x="14373" y="28357"/>
                  <a:pt x="15317" y="28093"/>
                  <a:pt x="16046" y="27489"/>
                </a:cubicBezTo>
                <a:cubicBezTo>
                  <a:pt x="17203" y="26521"/>
                  <a:pt x="17580" y="24861"/>
                  <a:pt x="17857" y="23654"/>
                </a:cubicBezTo>
                <a:cubicBezTo>
                  <a:pt x="18712" y="19932"/>
                  <a:pt x="19592" y="16084"/>
                  <a:pt x="19743" y="12198"/>
                </a:cubicBezTo>
                <a:lnTo>
                  <a:pt x="19755" y="11997"/>
                </a:lnTo>
                <a:cubicBezTo>
                  <a:pt x="19806" y="10526"/>
                  <a:pt x="19881" y="8841"/>
                  <a:pt x="20937" y="7810"/>
                </a:cubicBezTo>
                <a:cubicBezTo>
                  <a:pt x="21013" y="7746"/>
                  <a:pt x="21076" y="7684"/>
                  <a:pt x="21152" y="7620"/>
                </a:cubicBezTo>
                <a:cubicBezTo>
                  <a:pt x="21340" y="7457"/>
                  <a:pt x="21529" y="7281"/>
                  <a:pt x="21655" y="7067"/>
                </a:cubicBezTo>
                <a:cubicBezTo>
                  <a:pt x="21767" y="6866"/>
                  <a:pt x="21806" y="6627"/>
                  <a:pt x="21742" y="6426"/>
                </a:cubicBezTo>
                <a:cubicBezTo>
                  <a:pt x="21705" y="6275"/>
                  <a:pt x="21617" y="6150"/>
                  <a:pt x="21491" y="6086"/>
                </a:cubicBezTo>
                <a:cubicBezTo>
                  <a:pt x="21407" y="6041"/>
                  <a:pt x="21322" y="6022"/>
                  <a:pt x="21238" y="6022"/>
                </a:cubicBezTo>
                <a:cubicBezTo>
                  <a:pt x="20882" y="6022"/>
                  <a:pt x="20547" y="6366"/>
                  <a:pt x="20434" y="6489"/>
                </a:cubicBezTo>
                <a:cubicBezTo>
                  <a:pt x="19479" y="7558"/>
                  <a:pt x="18850" y="8916"/>
                  <a:pt x="18649" y="10337"/>
                </a:cubicBezTo>
                <a:cubicBezTo>
                  <a:pt x="18548" y="11041"/>
                  <a:pt x="18561" y="11770"/>
                  <a:pt x="18573" y="12474"/>
                </a:cubicBezTo>
                <a:lnTo>
                  <a:pt x="18573" y="13153"/>
                </a:lnTo>
                <a:cubicBezTo>
                  <a:pt x="18561" y="16297"/>
                  <a:pt x="17907" y="19429"/>
                  <a:pt x="17265" y="22459"/>
                </a:cubicBezTo>
                <a:cubicBezTo>
                  <a:pt x="17027" y="23566"/>
                  <a:pt x="16788" y="24711"/>
                  <a:pt x="16197" y="25704"/>
                </a:cubicBezTo>
                <a:cubicBezTo>
                  <a:pt x="15543" y="26798"/>
                  <a:pt x="14537" y="27489"/>
                  <a:pt x="13506" y="27553"/>
                </a:cubicBezTo>
                <a:cubicBezTo>
                  <a:pt x="13431" y="27565"/>
                  <a:pt x="13355" y="27565"/>
                  <a:pt x="13267" y="27565"/>
                </a:cubicBezTo>
                <a:cubicBezTo>
                  <a:pt x="12940" y="27565"/>
                  <a:pt x="12613" y="27578"/>
                  <a:pt x="12349" y="27779"/>
                </a:cubicBezTo>
                <a:cubicBezTo>
                  <a:pt x="12210" y="27892"/>
                  <a:pt x="12123" y="28043"/>
                  <a:pt x="12022" y="28193"/>
                </a:cubicBezTo>
                <a:cubicBezTo>
                  <a:pt x="11997" y="28244"/>
                  <a:pt x="11959" y="28307"/>
                  <a:pt x="11922" y="28357"/>
                </a:cubicBezTo>
                <a:cubicBezTo>
                  <a:pt x="11355" y="29199"/>
                  <a:pt x="10236" y="29426"/>
                  <a:pt x="9230" y="29590"/>
                </a:cubicBezTo>
                <a:lnTo>
                  <a:pt x="9130" y="29602"/>
                </a:lnTo>
                <a:cubicBezTo>
                  <a:pt x="8111" y="29753"/>
                  <a:pt x="7042" y="29917"/>
                  <a:pt x="6112" y="30381"/>
                </a:cubicBezTo>
                <a:cubicBezTo>
                  <a:pt x="5206" y="30822"/>
                  <a:pt x="4452" y="31538"/>
                  <a:pt x="3949" y="32407"/>
                </a:cubicBezTo>
                <a:cubicBezTo>
                  <a:pt x="3848" y="32394"/>
                  <a:pt x="3748" y="32343"/>
                  <a:pt x="3659" y="32256"/>
                </a:cubicBezTo>
                <a:cubicBezTo>
                  <a:pt x="3546" y="32117"/>
                  <a:pt x="3496" y="31916"/>
                  <a:pt x="3533" y="31753"/>
                </a:cubicBezTo>
                <a:cubicBezTo>
                  <a:pt x="3584" y="31438"/>
                  <a:pt x="3835" y="31186"/>
                  <a:pt x="4062" y="30998"/>
                </a:cubicBezTo>
                <a:cubicBezTo>
                  <a:pt x="5106" y="30093"/>
                  <a:pt x="6489" y="29476"/>
                  <a:pt x="8060" y="29199"/>
                </a:cubicBezTo>
                <a:cubicBezTo>
                  <a:pt x="8161" y="29174"/>
                  <a:pt x="8262" y="29162"/>
                  <a:pt x="8362" y="29149"/>
                </a:cubicBezTo>
                <a:cubicBezTo>
                  <a:pt x="9256" y="28998"/>
                  <a:pt x="10274" y="28835"/>
                  <a:pt x="10790" y="28068"/>
                </a:cubicBezTo>
                <a:cubicBezTo>
                  <a:pt x="10852" y="27992"/>
                  <a:pt x="10890" y="27917"/>
                  <a:pt x="10941" y="27829"/>
                </a:cubicBezTo>
                <a:cubicBezTo>
                  <a:pt x="11003" y="27716"/>
                  <a:pt x="11066" y="27603"/>
                  <a:pt x="11154" y="27502"/>
                </a:cubicBezTo>
                <a:cubicBezTo>
                  <a:pt x="11431" y="27175"/>
                  <a:pt x="11871" y="27062"/>
                  <a:pt x="12299" y="26936"/>
                </a:cubicBezTo>
                <a:cubicBezTo>
                  <a:pt x="12411" y="26911"/>
                  <a:pt x="12525" y="26874"/>
                  <a:pt x="12638" y="26848"/>
                </a:cubicBezTo>
                <a:cubicBezTo>
                  <a:pt x="14348" y="26307"/>
                  <a:pt x="15719" y="24610"/>
                  <a:pt x="16298" y="22333"/>
                </a:cubicBezTo>
                <a:cubicBezTo>
                  <a:pt x="16625" y="21051"/>
                  <a:pt x="16700" y="19693"/>
                  <a:pt x="16776" y="18385"/>
                </a:cubicBezTo>
                <a:cubicBezTo>
                  <a:pt x="16826" y="17719"/>
                  <a:pt x="16863" y="17027"/>
                  <a:pt x="16939" y="16348"/>
                </a:cubicBezTo>
                <a:cubicBezTo>
                  <a:pt x="17002" y="15669"/>
                  <a:pt x="17115" y="14977"/>
                  <a:pt x="17228" y="14323"/>
                </a:cubicBezTo>
                <a:cubicBezTo>
                  <a:pt x="17366" y="13430"/>
                  <a:pt x="17517" y="12513"/>
                  <a:pt x="17580" y="11607"/>
                </a:cubicBezTo>
                <a:cubicBezTo>
                  <a:pt x="17580" y="11443"/>
                  <a:pt x="17592" y="11292"/>
                  <a:pt x="17606" y="11129"/>
                </a:cubicBezTo>
                <a:cubicBezTo>
                  <a:pt x="17631" y="10526"/>
                  <a:pt x="17668" y="9897"/>
                  <a:pt x="17844" y="9305"/>
                </a:cubicBezTo>
                <a:cubicBezTo>
                  <a:pt x="18171" y="8199"/>
                  <a:pt x="18989" y="7293"/>
                  <a:pt x="19705" y="6489"/>
                </a:cubicBezTo>
                <a:lnTo>
                  <a:pt x="21943" y="3987"/>
                </a:lnTo>
                <a:lnTo>
                  <a:pt x="21881" y="392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2" name="Google Shape;3812;p13"/>
          <p:cNvSpPr/>
          <p:nvPr/>
        </p:nvSpPr>
        <p:spPr>
          <a:xfrm rot="-1944686">
            <a:off x="7230776" y="4108896"/>
            <a:ext cx="2461960" cy="1355519"/>
          </a:xfrm>
          <a:custGeom>
            <a:avLst/>
            <a:gdLst/>
            <a:ahLst/>
            <a:cxnLst/>
            <a:rect l="l" t="t" r="r" b="b"/>
            <a:pathLst>
              <a:path w="55797" h="30721" extrusionOk="0">
                <a:moveTo>
                  <a:pt x="51854" y="0"/>
                </a:moveTo>
                <a:cubicBezTo>
                  <a:pt x="51043" y="0"/>
                  <a:pt x="50393" y="1131"/>
                  <a:pt x="50050" y="1872"/>
                </a:cubicBezTo>
                <a:cubicBezTo>
                  <a:pt x="49358" y="3381"/>
                  <a:pt x="49433" y="5116"/>
                  <a:pt x="49383" y="6739"/>
                </a:cubicBezTo>
                <a:cubicBezTo>
                  <a:pt x="49333" y="8650"/>
                  <a:pt x="49081" y="10562"/>
                  <a:pt x="48830" y="12460"/>
                </a:cubicBezTo>
                <a:cubicBezTo>
                  <a:pt x="48704" y="13416"/>
                  <a:pt x="48578" y="14372"/>
                  <a:pt x="48277" y="15290"/>
                </a:cubicBezTo>
                <a:cubicBezTo>
                  <a:pt x="48025" y="16057"/>
                  <a:pt x="47648" y="16786"/>
                  <a:pt x="47258" y="17490"/>
                </a:cubicBezTo>
                <a:cubicBezTo>
                  <a:pt x="46227" y="19390"/>
                  <a:pt x="44995" y="21263"/>
                  <a:pt x="43146" y="22369"/>
                </a:cubicBezTo>
                <a:cubicBezTo>
                  <a:pt x="42203" y="22936"/>
                  <a:pt x="41134" y="23275"/>
                  <a:pt x="40078" y="23602"/>
                </a:cubicBezTo>
                <a:cubicBezTo>
                  <a:pt x="38996" y="23942"/>
                  <a:pt x="37915" y="24281"/>
                  <a:pt x="36821" y="24621"/>
                </a:cubicBezTo>
                <a:cubicBezTo>
                  <a:pt x="35249" y="25111"/>
                  <a:pt x="33664" y="25614"/>
                  <a:pt x="32017" y="25765"/>
                </a:cubicBezTo>
                <a:cubicBezTo>
                  <a:pt x="31710" y="25793"/>
                  <a:pt x="31399" y="25808"/>
                  <a:pt x="31088" y="25808"/>
                </a:cubicBezTo>
                <a:cubicBezTo>
                  <a:pt x="29745" y="25808"/>
                  <a:pt x="28392" y="25528"/>
                  <a:pt x="27239" y="24834"/>
                </a:cubicBezTo>
                <a:cubicBezTo>
                  <a:pt x="26195" y="24193"/>
                  <a:pt x="25378" y="23250"/>
                  <a:pt x="24459" y="22433"/>
                </a:cubicBezTo>
                <a:cubicBezTo>
                  <a:pt x="23265" y="21363"/>
                  <a:pt x="21882" y="20508"/>
                  <a:pt x="20511" y="19666"/>
                </a:cubicBezTo>
                <a:cubicBezTo>
                  <a:pt x="19316" y="18937"/>
                  <a:pt x="18046" y="18169"/>
                  <a:pt x="16637" y="18169"/>
                </a:cubicBezTo>
                <a:cubicBezTo>
                  <a:pt x="15887" y="18181"/>
                  <a:pt x="15155" y="18392"/>
                  <a:pt x="14419" y="18392"/>
                </a:cubicBezTo>
                <a:cubicBezTo>
                  <a:pt x="14291" y="18392"/>
                  <a:pt x="14163" y="18385"/>
                  <a:pt x="14035" y="18371"/>
                </a:cubicBezTo>
                <a:cubicBezTo>
                  <a:pt x="12499" y="18187"/>
                  <a:pt x="11193" y="16782"/>
                  <a:pt x="9707" y="16782"/>
                </a:cubicBezTo>
                <a:cubicBezTo>
                  <a:pt x="9563" y="16782"/>
                  <a:pt x="9417" y="16795"/>
                  <a:pt x="9268" y="16824"/>
                </a:cubicBezTo>
                <a:cubicBezTo>
                  <a:pt x="9040" y="16868"/>
                  <a:pt x="8819" y="16887"/>
                  <a:pt x="8603" y="16887"/>
                </a:cubicBezTo>
                <a:cubicBezTo>
                  <a:pt x="7251" y="16887"/>
                  <a:pt x="6108" y="16136"/>
                  <a:pt x="4666" y="15843"/>
                </a:cubicBezTo>
                <a:cubicBezTo>
                  <a:pt x="4219" y="15752"/>
                  <a:pt x="3812" y="15710"/>
                  <a:pt x="3444" y="15710"/>
                </a:cubicBezTo>
                <a:cubicBezTo>
                  <a:pt x="200" y="15710"/>
                  <a:pt x="0" y="19010"/>
                  <a:pt x="2327" y="21427"/>
                </a:cubicBezTo>
                <a:cubicBezTo>
                  <a:pt x="3207" y="22344"/>
                  <a:pt x="4289" y="23149"/>
                  <a:pt x="4805" y="24319"/>
                </a:cubicBezTo>
                <a:cubicBezTo>
                  <a:pt x="5295" y="25463"/>
                  <a:pt x="5194" y="26809"/>
                  <a:pt x="5760" y="27916"/>
                </a:cubicBezTo>
                <a:cubicBezTo>
                  <a:pt x="6163" y="28707"/>
                  <a:pt x="6892" y="29299"/>
                  <a:pt x="7684" y="29726"/>
                </a:cubicBezTo>
                <a:cubicBezTo>
                  <a:pt x="9050" y="30459"/>
                  <a:pt x="10528" y="30721"/>
                  <a:pt x="12056" y="30721"/>
                </a:cubicBezTo>
                <a:cubicBezTo>
                  <a:pt x="14594" y="30721"/>
                  <a:pt x="17271" y="29999"/>
                  <a:pt x="19806" y="29512"/>
                </a:cubicBezTo>
                <a:cubicBezTo>
                  <a:pt x="21276" y="29233"/>
                  <a:pt x="22696" y="29135"/>
                  <a:pt x="24093" y="29135"/>
                </a:cubicBezTo>
                <a:cubicBezTo>
                  <a:pt x="27432" y="29135"/>
                  <a:pt x="30641" y="29697"/>
                  <a:pt x="34101" y="29697"/>
                </a:cubicBezTo>
                <a:cubicBezTo>
                  <a:pt x="34344" y="29697"/>
                  <a:pt x="34589" y="29694"/>
                  <a:pt x="34834" y="29688"/>
                </a:cubicBezTo>
                <a:cubicBezTo>
                  <a:pt x="41373" y="29537"/>
                  <a:pt x="46642" y="25929"/>
                  <a:pt x="52138" y="22886"/>
                </a:cubicBezTo>
                <a:cubicBezTo>
                  <a:pt x="53709" y="22017"/>
                  <a:pt x="55457" y="20886"/>
                  <a:pt x="55659" y="19100"/>
                </a:cubicBezTo>
                <a:cubicBezTo>
                  <a:pt x="55797" y="17830"/>
                  <a:pt x="55067" y="16635"/>
                  <a:pt x="54678" y="15416"/>
                </a:cubicBezTo>
                <a:cubicBezTo>
                  <a:pt x="53986" y="13290"/>
                  <a:pt x="54301" y="10989"/>
                  <a:pt x="54262" y="8751"/>
                </a:cubicBezTo>
                <a:cubicBezTo>
                  <a:pt x="54225" y="6575"/>
                  <a:pt x="53835" y="4425"/>
                  <a:pt x="53458" y="2274"/>
                </a:cubicBezTo>
                <a:cubicBezTo>
                  <a:pt x="53345" y="1646"/>
                  <a:pt x="53206" y="980"/>
                  <a:pt x="52778" y="502"/>
                </a:cubicBezTo>
                <a:cubicBezTo>
                  <a:pt x="52454" y="144"/>
                  <a:pt x="52144" y="0"/>
                  <a:pt x="518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3" name="Google Shape;3813;p13"/>
          <p:cNvSpPr/>
          <p:nvPr/>
        </p:nvSpPr>
        <p:spPr>
          <a:xfrm rot="-1944686">
            <a:off x="7551232" y="4775040"/>
            <a:ext cx="903914" cy="791929"/>
          </a:xfrm>
          <a:custGeom>
            <a:avLst/>
            <a:gdLst/>
            <a:ahLst/>
            <a:cxnLst/>
            <a:rect l="l" t="t" r="r" b="b"/>
            <a:pathLst>
              <a:path w="20486" h="17948" extrusionOk="0">
                <a:moveTo>
                  <a:pt x="993" y="0"/>
                </a:moveTo>
                <a:cubicBezTo>
                  <a:pt x="831" y="0"/>
                  <a:pt x="672" y="53"/>
                  <a:pt x="541" y="154"/>
                </a:cubicBezTo>
                <a:cubicBezTo>
                  <a:pt x="25" y="543"/>
                  <a:pt x="0" y="1310"/>
                  <a:pt x="164" y="1876"/>
                </a:cubicBezTo>
                <a:cubicBezTo>
                  <a:pt x="365" y="2605"/>
                  <a:pt x="818" y="3222"/>
                  <a:pt x="1246" y="3838"/>
                </a:cubicBezTo>
                <a:cubicBezTo>
                  <a:pt x="1710" y="4517"/>
                  <a:pt x="2188" y="5196"/>
                  <a:pt x="2679" y="5875"/>
                </a:cubicBezTo>
                <a:cubicBezTo>
                  <a:pt x="3521" y="7057"/>
                  <a:pt x="4339" y="8302"/>
                  <a:pt x="5420" y="9283"/>
                </a:cubicBezTo>
                <a:cubicBezTo>
                  <a:pt x="5949" y="9748"/>
                  <a:pt x="6527" y="10138"/>
                  <a:pt x="7168" y="10415"/>
                </a:cubicBezTo>
                <a:cubicBezTo>
                  <a:pt x="7872" y="10704"/>
                  <a:pt x="8602" y="10880"/>
                  <a:pt x="9331" y="11094"/>
                </a:cubicBezTo>
                <a:cubicBezTo>
                  <a:pt x="9985" y="11295"/>
                  <a:pt x="10627" y="11534"/>
                  <a:pt x="11217" y="11874"/>
                </a:cubicBezTo>
                <a:cubicBezTo>
                  <a:pt x="11758" y="12187"/>
                  <a:pt x="12261" y="12565"/>
                  <a:pt x="12701" y="13005"/>
                </a:cubicBezTo>
                <a:cubicBezTo>
                  <a:pt x="13594" y="13873"/>
                  <a:pt x="14299" y="14954"/>
                  <a:pt x="14701" y="16149"/>
                </a:cubicBezTo>
                <a:cubicBezTo>
                  <a:pt x="14889" y="16715"/>
                  <a:pt x="15015" y="17306"/>
                  <a:pt x="15053" y="17910"/>
                </a:cubicBezTo>
                <a:cubicBezTo>
                  <a:pt x="15059" y="17935"/>
                  <a:pt x="15081" y="17947"/>
                  <a:pt x="15101" y="17947"/>
                </a:cubicBezTo>
                <a:cubicBezTo>
                  <a:pt x="15122" y="17947"/>
                  <a:pt x="15141" y="17935"/>
                  <a:pt x="15141" y="17910"/>
                </a:cubicBezTo>
                <a:cubicBezTo>
                  <a:pt x="15053" y="16702"/>
                  <a:pt x="14651" y="15520"/>
                  <a:pt x="14022" y="14489"/>
                </a:cubicBezTo>
                <a:cubicBezTo>
                  <a:pt x="13393" y="13445"/>
                  <a:pt x="12513" y="12553"/>
                  <a:pt x="11482" y="11911"/>
                </a:cubicBezTo>
                <a:cubicBezTo>
                  <a:pt x="10940" y="11559"/>
                  <a:pt x="10350" y="11307"/>
                  <a:pt x="9746" y="11106"/>
                </a:cubicBezTo>
                <a:cubicBezTo>
                  <a:pt x="9029" y="10880"/>
                  <a:pt x="8288" y="10717"/>
                  <a:pt x="7583" y="10452"/>
                </a:cubicBezTo>
                <a:cubicBezTo>
                  <a:pt x="6904" y="10214"/>
                  <a:pt x="6276" y="9848"/>
                  <a:pt x="5722" y="9384"/>
                </a:cubicBezTo>
                <a:cubicBezTo>
                  <a:pt x="5194" y="8943"/>
                  <a:pt x="4728" y="8415"/>
                  <a:pt x="4301" y="7875"/>
                </a:cubicBezTo>
                <a:cubicBezTo>
                  <a:pt x="3836" y="7283"/>
                  <a:pt x="3408" y="6680"/>
                  <a:pt x="2981" y="6064"/>
                </a:cubicBezTo>
                <a:cubicBezTo>
                  <a:pt x="2490" y="5385"/>
                  <a:pt x="2025" y="4706"/>
                  <a:pt x="1547" y="4014"/>
                </a:cubicBezTo>
                <a:cubicBezTo>
                  <a:pt x="1120" y="3398"/>
                  <a:pt x="642" y="2781"/>
                  <a:pt x="377" y="2065"/>
                </a:cubicBezTo>
                <a:cubicBezTo>
                  <a:pt x="252" y="1725"/>
                  <a:pt x="176" y="1361"/>
                  <a:pt x="240" y="996"/>
                </a:cubicBezTo>
                <a:cubicBezTo>
                  <a:pt x="277" y="707"/>
                  <a:pt x="416" y="392"/>
                  <a:pt x="679" y="229"/>
                </a:cubicBezTo>
                <a:cubicBezTo>
                  <a:pt x="789" y="161"/>
                  <a:pt x="893" y="132"/>
                  <a:pt x="991" y="132"/>
                </a:cubicBezTo>
                <a:cubicBezTo>
                  <a:pt x="1426" y="132"/>
                  <a:pt x="1750" y="700"/>
                  <a:pt x="1925" y="1059"/>
                </a:cubicBezTo>
                <a:cubicBezTo>
                  <a:pt x="2226" y="1738"/>
                  <a:pt x="2553" y="2404"/>
                  <a:pt x="2931" y="3058"/>
                </a:cubicBezTo>
                <a:cubicBezTo>
                  <a:pt x="3672" y="4366"/>
                  <a:pt x="4565" y="5586"/>
                  <a:pt x="5571" y="6705"/>
                </a:cubicBezTo>
                <a:cubicBezTo>
                  <a:pt x="5835" y="6994"/>
                  <a:pt x="6100" y="7271"/>
                  <a:pt x="6376" y="7548"/>
                </a:cubicBezTo>
                <a:cubicBezTo>
                  <a:pt x="6628" y="7799"/>
                  <a:pt x="6879" y="8051"/>
                  <a:pt x="7156" y="8264"/>
                </a:cubicBezTo>
                <a:cubicBezTo>
                  <a:pt x="7332" y="8403"/>
                  <a:pt x="7520" y="8529"/>
                  <a:pt x="7734" y="8604"/>
                </a:cubicBezTo>
                <a:cubicBezTo>
                  <a:pt x="7814" y="8633"/>
                  <a:pt x="7907" y="8654"/>
                  <a:pt x="7995" y="8654"/>
                </a:cubicBezTo>
                <a:cubicBezTo>
                  <a:pt x="8059" y="8654"/>
                  <a:pt x="8121" y="8643"/>
                  <a:pt x="8174" y="8616"/>
                </a:cubicBezTo>
                <a:cubicBezTo>
                  <a:pt x="8325" y="8541"/>
                  <a:pt x="8363" y="8378"/>
                  <a:pt x="8375" y="8227"/>
                </a:cubicBezTo>
                <a:cubicBezTo>
                  <a:pt x="8388" y="7925"/>
                  <a:pt x="8262" y="7635"/>
                  <a:pt x="8162" y="7359"/>
                </a:cubicBezTo>
                <a:cubicBezTo>
                  <a:pt x="8023" y="6969"/>
                  <a:pt x="7872" y="6579"/>
                  <a:pt x="7734" y="6190"/>
                </a:cubicBezTo>
                <a:cubicBezTo>
                  <a:pt x="7659" y="5988"/>
                  <a:pt x="7583" y="5799"/>
                  <a:pt x="7520" y="5611"/>
                </a:cubicBezTo>
                <a:cubicBezTo>
                  <a:pt x="7445" y="5422"/>
                  <a:pt x="7369" y="5234"/>
                  <a:pt x="7344" y="5033"/>
                </a:cubicBezTo>
                <a:cubicBezTo>
                  <a:pt x="7332" y="4857"/>
                  <a:pt x="7357" y="4681"/>
                  <a:pt x="7483" y="4555"/>
                </a:cubicBezTo>
                <a:cubicBezTo>
                  <a:pt x="7555" y="4483"/>
                  <a:pt x="7648" y="4448"/>
                  <a:pt x="7742" y="4448"/>
                </a:cubicBezTo>
                <a:cubicBezTo>
                  <a:pt x="7812" y="4448"/>
                  <a:pt x="7883" y="4467"/>
                  <a:pt x="7948" y="4505"/>
                </a:cubicBezTo>
                <a:cubicBezTo>
                  <a:pt x="8249" y="4667"/>
                  <a:pt x="8425" y="5033"/>
                  <a:pt x="8539" y="5334"/>
                </a:cubicBezTo>
                <a:cubicBezTo>
                  <a:pt x="8727" y="5850"/>
                  <a:pt x="8752" y="6403"/>
                  <a:pt x="8967" y="6906"/>
                </a:cubicBezTo>
                <a:cubicBezTo>
                  <a:pt x="9092" y="7221"/>
                  <a:pt x="9255" y="7509"/>
                  <a:pt x="9431" y="7799"/>
                </a:cubicBezTo>
                <a:cubicBezTo>
                  <a:pt x="9671" y="8163"/>
                  <a:pt x="9922" y="8529"/>
                  <a:pt x="10199" y="8856"/>
                </a:cubicBezTo>
                <a:cubicBezTo>
                  <a:pt x="10476" y="9208"/>
                  <a:pt x="10790" y="9522"/>
                  <a:pt x="11130" y="9811"/>
                </a:cubicBezTo>
                <a:cubicBezTo>
                  <a:pt x="11406" y="10038"/>
                  <a:pt x="11720" y="10251"/>
                  <a:pt x="12085" y="10326"/>
                </a:cubicBezTo>
                <a:cubicBezTo>
                  <a:pt x="12168" y="10347"/>
                  <a:pt x="12251" y="10357"/>
                  <a:pt x="12334" y="10357"/>
                </a:cubicBezTo>
                <a:cubicBezTo>
                  <a:pt x="12554" y="10357"/>
                  <a:pt x="12770" y="10284"/>
                  <a:pt x="12953" y="10138"/>
                </a:cubicBezTo>
                <a:cubicBezTo>
                  <a:pt x="13154" y="9974"/>
                  <a:pt x="13267" y="9748"/>
                  <a:pt x="13279" y="9484"/>
                </a:cubicBezTo>
                <a:cubicBezTo>
                  <a:pt x="13305" y="9157"/>
                  <a:pt x="13192" y="8842"/>
                  <a:pt x="13041" y="8566"/>
                </a:cubicBezTo>
                <a:cubicBezTo>
                  <a:pt x="12865" y="8214"/>
                  <a:pt x="12689" y="7887"/>
                  <a:pt x="12626" y="7509"/>
                </a:cubicBezTo>
                <a:cubicBezTo>
                  <a:pt x="12600" y="7308"/>
                  <a:pt x="12600" y="7107"/>
                  <a:pt x="12613" y="6919"/>
                </a:cubicBezTo>
                <a:cubicBezTo>
                  <a:pt x="12613" y="6780"/>
                  <a:pt x="12626" y="6529"/>
                  <a:pt x="12776" y="6466"/>
                </a:cubicBezTo>
                <a:cubicBezTo>
                  <a:pt x="12796" y="6459"/>
                  <a:pt x="12814" y="6456"/>
                  <a:pt x="12833" y="6456"/>
                </a:cubicBezTo>
                <a:cubicBezTo>
                  <a:pt x="12982" y="6456"/>
                  <a:pt x="13098" y="6668"/>
                  <a:pt x="13154" y="6780"/>
                </a:cubicBezTo>
                <a:cubicBezTo>
                  <a:pt x="13229" y="6931"/>
                  <a:pt x="13305" y="7070"/>
                  <a:pt x="13368" y="7221"/>
                </a:cubicBezTo>
                <a:cubicBezTo>
                  <a:pt x="13506" y="7535"/>
                  <a:pt x="13620" y="7862"/>
                  <a:pt x="13720" y="8189"/>
                </a:cubicBezTo>
                <a:cubicBezTo>
                  <a:pt x="13933" y="8817"/>
                  <a:pt x="14097" y="9471"/>
                  <a:pt x="14336" y="10100"/>
                </a:cubicBezTo>
                <a:cubicBezTo>
                  <a:pt x="14462" y="10402"/>
                  <a:pt x="14587" y="10692"/>
                  <a:pt x="14751" y="10980"/>
                </a:cubicBezTo>
                <a:cubicBezTo>
                  <a:pt x="14914" y="11257"/>
                  <a:pt x="15090" y="11547"/>
                  <a:pt x="15330" y="11748"/>
                </a:cubicBezTo>
                <a:cubicBezTo>
                  <a:pt x="15471" y="11872"/>
                  <a:pt x="15646" y="11948"/>
                  <a:pt x="15824" y="11948"/>
                </a:cubicBezTo>
                <a:cubicBezTo>
                  <a:pt x="15915" y="11948"/>
                  <a:pt x="16007" y="11928"/>
                  <a:pt x="16096" y="11886"/>
                </a:cubicBezTo>
                <a:cubicBezTo>
                  <a:pt x="16348" y="11760"/>
                  <a:pt x="16537" y="11483"/>
                  <a:pt x="16587" y="11207"/>
                </a:cubicBezTo>
                <a:cubicBezTo>
                  <a:pt x="16663" y="10842"/>
                  <a:pt x="16562" y="10465"/>
                  <a:pt x="16448" y="10125"/>
                </a:cubicBezTo>
                <a:cubicBezTo>
                  <a:pt x="16336" y="9748"/>
                  <a:pt x="16235" y="9371"/>
                  <a:pt x="16172" y="8981"/>
                </a:cubicBezTo>
                <a:cubicBezTo>
                  <a:pt x="16109" y="8579"/>
                  <a:pt x="16096" y="8176"/>
                  <a:pt x="16109" y="7761"/>
                </a:cubicBezTo>
                <a:cubicBezTo>
                  <a:pt x="16135" y="7484"/>
                  <a:pt x="16172" y="7145"/>
                  <a:pt x="16373" y="6919"/>
                </a:cubicBezTo>
                <a:cubicBezTo>
                  <a:pt x="16480" y="6806"/>
                  <a:pt x="16614" y="6758"/>
                  <a:pt x="16753" y="6758"/>
                </a:cubicBezTo>
                <a:cubicBezTo>
                  <a:pt x="16909" y="6758"/>
                  <a:pt x="17070" y="6819"/>
                  <a:pt x="17203" y="6919"/>
                </a:cubicBezTo>
                <a:cubicBezTo>
                  <a:pt x="17493" y="7132"/>
                  <a:pt x="17593" y="7484"/>
                  <a:pt x="17656" y="7824"/>
                </a:cubicBezTo>
                <a:cubicBezTo>
                  <a:pt x="17706" y="8163"/>
                  <a:pt x="17744" y="8503"/>
                  <a:pt x="17832" y="8842"/>
                </a:cubicBezTo>
                <a:cubicBezTo>
                  <a:pt x="17920" y="9132"/>
                  <a:pt x="18033" y="9434"/>
                  <a:pt x="18159" y="9711"/>
                </a:cubicBezTo>
                <a:cubicBezTo>
                  <a:pt x="18410" y="10264"/>
                  <a:pt x="18750" y="10779"/>
                  <a:pt x="19077" y="11295"/>
                </a:cubicBezTo>
                <a:cubicBezTo>
                  <a:pt x="19404" y="11810"/>
                  <a:pt x="19731" y="12326"/>
                  <a:pt x="19983" y="12892"/>
                </a:cubicBezTo>
                <a:cubicBezTo>
                  <a:pt x="20120" y="13193"/>
                  <a:pt x="20221" y="13508"/>
                  <a:pt x="20284" y="13822"/>
                </a:cubicBezTo>
                <a:cubicBezTo>
                  <a:pt x="20360" y="14213"/>
                  <a:pt x="20360" y="14602"/>
                  <a:pt x="20310" y="14992"/>
                </a:cubicBezTo>
                <a:cubicBezTo>
                  <a:pt x="20221" y="15747"/>
                  <a:pt x="19944" y="16476"/>
                  <a:pt x="19681" y="17192"/>
                </a:cubicBezTo>
                <a:cubicBezTo>
                  <a:pt x="19665" y="17239"/>
                  <a:pt x="19707" y="17272"/>
                  <a:pt x="19751" y="17272"/>
                </a:cubicBezTo>
                <a:cubicBezTo>
                  <a:pt x="19777" y="17272"/>
                  <a:pt x="19804" y="17259"/>
                  <a:pt x="19819" y="17231"/>
                </a:cubicBezTo>
                <a:cubicBezTo>
                  <a:pt x="20083" y="16488"/>
                  <a:pt x="20360" y="15747"/>
                  <a:pt x="20447" y="14954"/>
                </a:cubicBezTo>
                <a:cubicBezTo>
                  <a:pt x="20486" y="14577"/>
                  <a:pt x="20486" y="14199"/>
                  <a:pt x="20422" y="13835"/>
                </a:cubicBezTo>
                <a:cubicBezTo>
                  <a:pt x="20360" y="13508"/>
                  <a:pt x="20246" y="13193"/>
                  <a:pt x="20120" y="12892"/>
                </a:cubicBezTo>
                <a:cubicBezTo>
                  <a:pt x="19630" y="11748"/>
                  <a:pt x="18800" y="10792"/>
                  <a:pt x="18284" y="9672"/>
                </a:cubicBezTo>
                <a:cubicBezTo>
                  <a:pt x="18147" y="9384"/>
                  <a:pt x="18033" y="9082"/>
                  <a:pt x="17945" y="8780"/>
                </a:cubicBezTo>
                <a:cubicBezTo>
                  <a:pt x="17857" y="8440"/>
                  <a:pt x="17832" y="8101"/>
                  <a:pt x="17769" y="7761"/>
                </a:cubicBezTo>
                <a:cubicBezTo>
                  <a:pt x="17706" y="7434"/>
                  <a:pt x="17605" y="7095"/>
                  <a:pt x="17342" y="6869"/>
                </a:cubicBezTo>
                <a:cubicBezTo>
                  <a:pt x="17181" y="6728"/>
                  <a:pt x="16973" y="6620"/>
                  <a:pt x="16755" y="6620"/>
                </a:cubicBezTo>
                <a:cubicBezTo>
                  <a:pt x="16700" y="6620"/>
                  <a:pt x="16643" y="6627"/>
                  <a:pt x="16587" y="6642"/>
                </a:cubicBezTo>
                <a:cubicBezTo>
                  <a:pt x="15945" y="6805"/>
                  <a:pt x="15971" y="7711"/>
                  <a:pt x="15984" y="8227"/>
                </a:cubicBezTo>
                <a:cubicBezTo>
                  <a:pt x="15996" y="8616"/>
                  <a:pt x="16034" y="9006"/>
                  <a:pt x="16121" y="9384"/>
                </a:cubicBezTo>
                <a:cubicBezTo>
                  <a:pt x="16197" y="9773"/>
                  <a:pt x="16348" y="10150"/>
                  <a:pt x="16436" y="10541"/>
                </a:cubicBezTo>
                <a:cubicBezTo>
                  <a:pt x="16524" y="10893"/>
                  <a:pt x="16524" y="11282"/>
                  <a:pt x="16285" y="11584"/>
                </a:cubicBezTo>
                <a:cubicBezTo>
                  <a:pt x="16185" y="11698"/>
                  <a:pt x="16059" y="11798"/>
                  <a:pt x="15895" y="11823"/>
                </a:cubicBezTo>
                <a:cubicBezTo>
                  <a:pt x="15864" y="11830"/>
                  <a:pt x="15834" y="11833"/>
                  <a:pt x="15804" y="11833"/>
                </a:cubicBezTo>
                <a:cubicBezTo>
                  <a:pt x="15663" y="11833"/>
                  <a:pt x="15532" y="11765"/>
                  <a:pt x="15417" y="11672"/>
                </a:cubicBezTo>
                <a:cubicBezTo>
                  <a:pt x="15166" y="11446"/>
                  <a:pt x="14978" y="11144"/>
                  <a:pt x="14814" y="10854"/>
                </a:cubicBezTo>
                <a:cubicBezTo>
                  <a:pt x="14651" y="10553"/>
                  <a:pt x="14525" y="10251"/>
                  <a:pt x="14399" y="9924"/>
                </a:cubicBezTo>
                <a:cubicBezTo>
                  <a:pt x="14173" y="9295"/>
                  <a:pt x="14009" y="8641"/>
                  <a:pt x="13796" y="8000"/>
                </a:cubicBezTo>
                <a:cubicBezTo>
                  <a:pt x="13682" y="7686"/>
                  <a:pt x="13569" y="7372"/>
                  <a:pt x="13430" y="7057"/>
                </a:cubicBezTo>
                <a:cubicBezTo>
                  <a:pt x="13355" y="6919"/>
                  <a:pt x="13293" y="6768"/>
                  <a:pt x="13204" y="6629"/>
                </a:cubicBezTo>
                <a:cubicBezTo>
                  <a:pt x="13142" y="6517"/>
                  <a:pt x="13028" y="6391"/>
                  <a:pt x="12890" y="6353"/>
                </a:cubicBezTo>
                <a:cubicBezTo>
                  <a:pt x="12863" y="6346"/>
                  <a:pt x="12838" y="6343"/>
                  <a:pt x="12814" y="6343"/>
                </a:cubicBezTo>
                <a:cubicBezTo>
                  <a:pt x="12565" y="6343"/>
                  <a:pt x="12511" y="6687"/>
                  <a:pt x="12488" y="6894"/>
                </a:cubicBezTo>
                <a:cubicBezTo>
                  <a:pt x="12463" y="7271"/>
                  <a:pt x="12500" y="7660"/>
                  <a:pt x="12639" y="8012"/>
                </a:cubicBezTo>
                <a:cubicBezTo>
                  <a:pt x="12776" y="8353"/>
                  <a:pt x="12991" y="8666"/>
                  <a:pt x="13103" y="9019"/>
                </a:cubicBezTo>
                <a:cubicBezTo>
                  <a:pt x="13192" y="9320"/>
                  <a:pt x="13192" y="9698"/>
                  <a:pt x="12966" y="9937"/>
                </a:cubicBezTo>
                <a:cubicBezTo>
                  <a:pt x="12781" y="10135"/>
                  <a:pt x="12568" y="10212"/>
                  <a:pt x="12348" y="10212"/>
                </a:cubicBezTo>
                <a:cubicBezTo>
                  <a:pt x="11925" y="10212"/>
                  <a:pt x="11477" y="9925"/>
                  <a:pt x="11155" y="9660"/>
                </a:cubicBezTo>
                <a:cubicBezTo>
                  <a:pt x="10488" y="9094"/>
                  <a:pt x="9934" y="8365"/>
                  <a:pt x="9470" y="7610"/>
                </a:cubicBezTo>
                <a:cubicBezTo>
                  <a:pt x="9319" y="7333"/>
                  <a:pt x="9155" y="7057"/>
                  <a:pt x="9054" y="6755"/>
                </a:cubicBezTo>
                <a:cubicBezTo>
                  <a:pt x="8853" y="6177"/>
                  <a:pt x="8816" y="5548"/>
                  <a:pt x="8539" y="4994"/>
                </a:cubicBezTo>
                <a:cubicBezTo>
                  <a:pt x="8400" y="4731"/>
                  <a:pt x="8187" y="4429"/>
                  <a:pt x="7885" y="4328"/>
                </a:cubicBezTo>
                <a:cubicBezTo>
                  <a:pt x="7836" y="4313"/>
                  <a:pt x="7788" y="4306"/>
                  <a:pt x="7741" y="4306"/>
                </a:cubicBezTo>
                <a:cubicBezTo>
                  <a:pt x="7511" y="4306"/>
                  <a:pt x="7317" y="4476"/>
                  <a:pt x="7243" y="4706"/>
                </a:cubicBezTo>
                <a:cubicBezTo>
                  <a:pt x="7118" y="5058"/>
                  <a:pt x="7307" y="5447"/>
                  <a:pt x="7433" y="5774"/>
                </a:cubicBezTo>
                <a:cubicBezTo>
                  <a:pt x="7583" y="6164"/>
                  <a:pt x="7721" y="6567"/>
                  <a:pt x="7872" y="6956"/>
                </a:cubicBezTo>
                <a:cubicBezTo>
                  <a:pt x="7998" y="7296"/>
                  <a:pt x="8162" y="7648"/>
                  <a:pt x="8224" y="8012"/>
                </a:cubicBezTo>
                <a:cubicBezTo>
                  <a:pt x="8249" y="8151"/>
                  <a:pt x="8275" y="8390"/>
                  <a:pt x="8124" y="8490"/>
                </a:cubicBezTo>
                <a:cubicBezTo>
                  <a:pt x="8085" y="8513"/>
                  <a:pt x="8041" y="8522"/>
                  <a:pt x="7995" y="8522"/>
                </a:cubicBezTo>
                <a:cubicBezTo>
                  <a:pt x="7889" y="8522"/>
                  <a:pt x="7772" y="8475"/>
                  <a:pt x="7684" y="8440"/>
                </a:cubicBezTo>
                <a:cubicBezTo>
                  <a:pt x="7445" y="8327"/>
                  <a:pt x="7243" y="8176"/>
                  <a:pt x="7067" y="8000"/>
                </a:cubicBezTo>
                <a:cubicBezTo>
                  <a:pt x="5923" y="6956"/>
                  <a:pt x="4904" y="5762"/>
                  <a:pt x="4024" y="4491"/>
                </a:cubicBezTo>
                <a:cubicBezTo>
                  <a:pt x="3585" y="3863"/>
                  <a:pt x="3182" y="3222"/>
                  <a:pt x="2817" y="2555"/>
                </a:cubicBezTo>
                <a:cubicBezTo>
                  <a:pt x="2641" y="2216"/>
                  <a:pt x="2465" y="1889"/>
                  <a:pt x="2302" y="1549"/>
                </a:cubicBezTo>
                <a:cubicBezTo>
                  <a:pt x="2151" y="1247"/>
                  <a:pt x="2037" y="933"/>
                  <a:pt x="1861" y="643"/>
                </a:cubicBezTo>
                <a:cubicBezTo>
                  <a:pt x="1723" y="417"/>
                  <a:pt x="1547" y="179"/>
                  <a:pt x="1296" y="65"/>
                </a:cubicBezTo>
                <a:cubicBezTo>
                  <a:pt x="1198" y="21"/>
                  <a:pt x="1095" y="0"/>
                  <a:pt x="9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4" name="Google Shape;3814;p13"/>
          <p:cNvSpPr/>
          <p:nvPr/>
        </p:nvSpPr>
        <p:spPr>
          <a:xfrm rot="-1944686">
            <a:off x="9045261" y="4571437"/>
            <a:ext cx="212984" cy="177112"/>
          </a:xfrm>
          <a:custGeom>
            <a:avLst/>
            <a:gdLst/>
            <a:ahLst/>
            <a:cxnLst/>
            <a:rect l="l" t="t" r="r" b="b"/>
            <a:pathLst>
              <a:path w="4827" h="4014" extrusionOk="0">
                <a:moveTo>
                  <a:pt x="4780" y="0"/>
                </a:moveTo>
                <a:cubicBezTo>
                  <a:pt x="4776" y="0"/>
                  <a:pt x="4772" y="1"/>
                  <a:pt x="4768" y="2"/>
                </a:cubicBezTo>
                <a:lnTo>
                  <a:pt x="3372" y="757"/>
                </a:lnTo>
                <a:cubicBezTo>
                  <a:pt x="3019" y="945"/>
                  <a:pt x="2667" y="1146"/>
                  <a:pt x="2315" y="1347"/>
                </a:cubicBezTo>
                <a:cubicBezTo>
                  <a:pt x="1661" y="1750"/>
                  <a:pt x="1021" y="2215"/>
                  <a:pt x="555" y="2819"/>
                </a:cubicBezTo>
                <a:cubicBezTo>
                  <a:pt x="303" y="3158"/>
                  <a:pt x="115" y="3548"/>
                  <a:pt x="14" y="3951"/>
                </a:cubicBezTo>
                <a:cubicBezTo>
                  <a:pt x="1" y="3992"/>
                  <a:pt x="27" y="4014"/>
                  <a:pt x="57" y="4014"/>
                </a:cubicBezTo>
                <a:cubicBezTo>
                  <a:pt x="82" y="4014"/>
                  <a:pt x="109" y="3998"/>
                  <a:pt x="115" y="3963"/>
                </a:cubicBezTo>
                <a:cubicBezTo>
                  <a:pt x="303" y="3247"/>
                  <a:pt x="769" y="2643"/>
                  <a:pt x="1334" y="2165"/>
                </a:cubicBezTo>
                <a:cubicBezTo>
                  <a:pt x="1913" y="1662"/>
                  <a:pt x="2592" y="1272"/>
                  <a:pt x="3259" y="908"/>
                </a:cubicBezTo>
                <a:cubicBezTo>
                  <a:pt x="3774" y="618"/>
                  <a:pt x="4290" y="341"/>
                  <a:pt x="4793" y="65"/>
                </a:cubicBezTo>
                <a:cubicBezTo>
                  <a:pt x="4826" y="42"/>
                  <a:pt x="4810" y="0"/>
                  <a:pt x="4780" y="0"/>
                </a:cubicBezTo>
                <a:close/>
              </a:path>
            </a:pathLst>
          </a:custGeom>
          <a:solidFill>
            <a:srgbClr val="414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5" name="Google Shape;3815;p13"/>
          <p:cNvSpPr/>
          <p:nvPr/>
        </p:nvSpPr>
        <p:spPr>
          <a:xfrm>
            <a:off x="-557700" y="-391340"/>
            <a:ext cx="1231686" cy="1192038"/>
          </a:xfrm>
          <a:custGeom>
            <a:avLst/>
            <a:gdLst/>
            <a:ahLst/>
            <a:cxnLst/>
            <a:rect l="l" t="t" r="r" b="b"/>
            <a:pathLst>
              <a:path w="30382" h="29404" extrusionOk="0">
                <a:moveTo>
                  <a:pt x="19201" y="0"/>
                </a:moveTo>
                <a:cubicBezTo>
                  <a:pt x="19054" y="0"/>
                  <a:pt x="18908" y="13"/>
                  <a:pt x="18762" y="42"/>
                </a:cubicBezTo>
                <a:cubicBezTo>
                  <a:pt x="17820" y="218"/>
                  <a:pt x="17128" y="1011"/>
                  <a:pt x="16537" y="1766"/>
                </a:cubicBezTo>
                <a:cubicBezTo>
                  <a:pt x="11708" y="7864"/>
                  <a:pt x="7508" y="14428"/>
                  <a:pt x="3308" y="20980"/>
                </a:cubicBezTo>
                <a:cubicBezTo>
                  <a:pt x="2314" y="22527"/>
                  <a:pt x="1321" y="24074"/>
                  <a:pt x="365" y="25658"/>
                </a:cubicBezTo>
                <a:cubicBezTo>
                  <a:pt x="189" y="25947"/>
                  <a:pt x="0" y="26262"/>
                  <a:pt x="63" y="26601"/>
                </a:cubicBezTo>
                <a:cubicBezTo>
                  <a:pt x="151" y="27042"/>
                  <a:pt x="617" y="27293"/>
                  <a:pt x="1031" y="27469"/>
                </a:cubicBezTo>
                <a:cubicBezTo>
                  <a:pt x="3481" y="28507"/>
                  <a:pt x="6071" y="29404"/>
                  <a:pt x="8713" y="29404"/>
                </a:cubicBezTo>
                <a:cubicBezTo>
                  <a:pt x="9015" y="29404"/>
                  <a:pt x="9317" y="29392"/>
                  <a:pt x="9621" y="29368"/>
                </a:cubicBezTo>
                <a:cubicBezTo>
                  <a:pt x="12575" y="29129"/>
                  <a:pt x="15568" y="27381"/>
                  <a:pt x="16474" y="24564"/>
                </a:cubicBezTo>
                <a:cubicBezTo>
                  <a:pt x="16738" y="23759"/>
                  <a:pt x="16814" y="22892"/>
                  <a:pt x="17191" y="22137"/>
                </a:cubicBezTo>
                <a:cubicBezTo>
                  <a:pt x="17719" y="21068"/>
                  <a:pt x="18801" y="20288"/>
                  <a:pt x="19039" y="19119"/>
                </a:cubicBezTo>
                <a:cubicBezTo>
                  <a:pt x="19203" y="18314"/>
                  <a:pt x="18938" y="17459"/>
                  <a:pt x="19203" y="16680"/>
                </a:cubicBezTo>
                <a:cubicBezTo>
                  <a:pt x="19630" y="15447"/>
                  <a:pt x="21126" y="15045"/>
                  <a:pt x="22372" y="14643"/>
                </a:cubicBezTo>
                <a:cubicBezTo>
                  <a:pt x="24170" y="14051"/>
                  <a:pt x="25817" y="13058"/>
                  <a:pt x="27201" y="11775"/>
                </a:cubicBezTo>
                <a:cubicBezTo>
                  <a:pt x="28056" y="10971"/>
                  <a:pt x="30382" y="8732"/>
                  <a:pt x="30269" y="7424"/>
                </a:cubicBezTo>
                <a:cubicBezTo>
                  <a:pt x="30143" y="6129"/>
                  <a:pt x="27112" y="4054"/>
                  <a:pt x="26131" y="3325"/>
                </a:cubicBezTo>
                <a:cubicBezTo>
                  <a:pt x="24510" y="2092"/>
                  <a:pt x="22711" y="1099"/>
                  <a:pt x="20813" y="369"/>
                </a:cubicBezTo>
                <a:cubicBezTo>
                  <a:pt x="20296" y="181"/>
                  <a:pt x="19749" y="0"/>
                  <a:pt x="192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6" name="Google Shape;3816;p13"/>
          <p:cNvSpPr/>
          <p:nvPr/>
        </p:nvSpPr>
        <p:spPr>
          <a:xfrm>
            <a:off x="289122" y="382750"/>
            <a:ext cx="323347" cy="254470"/>
          </a:xfrm>
          <a:custGeom>
            <a:avLst/>
            <a:gdLst/>
            <a:ahLst/>
            <a:cxnLst/>
            <a:rect l="l" t="t" r="r" b="b"/>
            <a:pathLst>
              <a:path w="7976" h="6277" extrusionOk="0">
                <a:moveTo>
                  <a:pt x="5010" y="1"/>
                </a:moveTo>
                <a:cubicBezTo>
                  <a:pt x="4468" y="1"/>
                  <a:pt x="3868" y="128"/>
                  <a:pt x="3270" y="403"/>
                </a:cubicBezTo>
                <a:cubicBezTo>
                  <a:pt x="2125" y="931"/>
                  <a:pt x="1219" y="1899"/>
                  <a:pt x="654" y="3018"/>
                </a:cubicBezTo>
                <a:cubicBezTo>
                  <a:pt x="226" y="3848"/>
                  <a:pt x="0" y="4930"/>
                  <a:pt x="578" y="5646"/>
                </a:cubicBezTo>
                <a:cubicBezTo>
                  <a:pt x="919" y="6080"/>
                  <a:pt x="1473" y="6277"/>
                  <a:pt x="2030" y="6277"/>
                </a:cubicBezTo>
                <a:cubicBezTo>
                  <a:pt x="2151" y="6277"/>
                  <a:pt x="2271" y="6267"/>
                  <a:pt x="2389" y="6250"/>
                </a:cubicBezTo>
                <a:cubicBezTo>
                  <a:pt x="3043" y="6149"/>
                  <a:pt x="3634" y="5810"/>
                  <a:pt x="4200" y="5445"/>
                </a:cubicBezTo>
                <a:cubicBezTo>
                  <a:pt x="5042" y="4904"/>
                  <a:pt x="5847" y="4263"/>
                  <a:pt x="6451" y="3458"/>
                </a:cubicBezTo>
                <a:cubicBezTo>
                  <a:pt x="7976" y="1392"/>
                  <a:pt x="6803" y="1"/>
                  <a:pt x="50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7" name="Google Shape;3817;p13"/>
          <p:cNvSpPr/>
          <p:nvPr/>
        </p:nvSpPr>
        <p:spPr>
          <a:xfrm>
            <a:off x="-323940" y="76787"/>
            <a:ext cx="1038838" cy="490129"/>
          </a:xfrm>
          <a:custGeom>
            <a:avLst/>
            <a:gdLst/>
            <a:ahLst/>
            <a:cxnLst/>
            <a:rect l="l" t="t" r="r" b="b"/>
            <a:pathLst>
              <a:path w="25625" h="12090" extrusionOk="0">
                <a:moveTo>
                  <a:pt x="24768" y="1"/>
                </a:moveTo>
                <a:cubicBezTo>
                  <a:pt x="24362" y="1"/>
                  <a:pt x="24106" y="400"/>
                  <a:pt x="23886" y="681"/>
                </a:cubicBezTo>
                <a:cubicBezTo>
                  <a:pt x="23573" y="1070"/>
                  <a:pt x="23233" y="1448"/>
                  <a:pt x="22855" y="1788"/>
                </a:cubicBezTo>
                <a:cubicBezTo>
                  <a:pt x="22491" y="2115"/>
                  <a:pt x="22101" y="2429"/>
                  <a:pt x="21686" y="2705"/>
                </a:cubicBezTo>
                <a:cubicBezTo>
                  <a:pt x="21271" y="2970"/>
                  <a:pt x="20843" y="3208"/>
                  <a:pt x="20454" y="3498"/>
                </a:cubicBezTo>
                <a:cubicBezTo>
                  <a:pt x="20077" y="3787"/>
                  <a:pt x="19762" y="4114"/>
                  <a:pt x="19535" y="4529"/>
                </a:cubicBezTo>
                <a:cubicBezTo>
                  <a:pt x="19297" y="4969"/>
                  <a:pt x="19146" y="5460"/>
                  <a:pt x="18806" y="5837"/>
                </a:cubicBezTo>
                <a:cubicBezTo>
                  <a:pt x="18467" y="6226"/>
                  <a:pt x="18014" y="6478"/>
                  <a:pt x="17587" y="6742"/>
                </a:cubicBezTo>
                <a:lnTo>
                  <a:pt x="16229" y="7572"/>
                </a:lnTo>
                <a:cubicBezTo>
                  <a:pt x="15788" y="7849"/>
                  <a:pt x="15335" y="8100"/>
                  <a:pt x="14908" y="8402"/>
                </a:cubicBezTo>
                <a:cubicBezTo>
                  <a:pt x="14707" y="8540"/>
                  <a:pt x="14518" y="8704"/>
                  <a:pt x="14393" y="8905"/>
                </a:cubicBezTo>
                <a:cubicBezTo>
                  <a:pt x="14267" y="9106"/>
                  <a:pt x="14217" y="9308"/>
                  <a:pt x="14178" y="9534"/>
                </a:cubicBezTo>
                <a:cubicBezTo>
                  <a:pt x="14141" y="9760"/>
                  <a:pt x="14103" y="9987"/>
                  <a:pt x="13977" y="10188"/>
                </a:cubicBezTo>
                <a:cubicBezTo>
                  <a:pt x="13851" y="10376"/>
                  <a:pt x="13663" y="10527"/>
                  <a:pt x="13449" y="10641"/>
                </a:cubicBezTo>
                <a:cubicBezTo>
                  <a:pt x="13047" y="10854"/>
                  <a:pt x="12582" y="10968"/>
                  <a:pt x="12129" y="11080"/>
                </a:cubicBezTo>
                <a:cubicBezTo>
                  <a:pt x="10404" y="11555"/>
                  <a:pt x="8631" y="11899"/>
                  <a:pt x="6834" y="11899"/>
                </a:cubicBezTo>
                <a:cubicBezTo>
                  <a:pt x="6772" y="11899"/>
                  <a:pt x="6709" y="11899"/>
                  <a:pt x="6646" y="11898"/>
                </a:cubicBezTo>
                <a:cubicBezTo>
                  <a:pt x="4797" y="11873"/>
                  <a:pt x="2911" y="11458"/>
                  <a:pt x="1301" y="10527"/>
                </a:cubicBezTo>
                <a:cubicBezTo>
                  <a:pt x="912" y="10289"/>
                  <a:pt x="535" y="10037"/>
                  <a:pt x="183" y="9747"/>
                </a:cubicBezTo>
                <a:cubicBezTo>
                  <a:pt x="166" y="9733"/>
                  <a:pt x="148" y="9727"/>
                  <a:pt x="131" y="9727"/>
                </a:cubicBezTo>
                <a:cubicBezTo>
                  <a:pt x="59" y="9727"/>
                  <a:pt x="1" y="9837"/>
                  <a:pt x="82" y="9898"/>
                </a:cubicBezTo>
                <a:cubicBezTo>
                  <a:pt x="1528" y="11093"/>
                  <a:pt x="3339" y="11747"/>
                  <a:pt x="5188" y="11986"/>
                </a:cubicBezTo>
                <a:cubicBezTo>
                  <a:pt x="5733" y="12057"/>
                  <a:pt x="6281" y="12089"/>
                  <a:pt x="6830" y="12089"/>
                </a:cubicBezTo>
                <a:cubicBezTo>
                  <a:pt x="8130" y="12089"/>
                  <a:pt x="9434" y="11908"/>
                  <a:pt x="10708" y="11634"/>
                </a:cubicBezTo>
                <a:cubicBezTo>
                  <a:pt x="11160" y="11533"/>
                  <a:pt x="11601" y="11420"/>
                  <a:pt x="12041" y="11295"/>
                </a:cubicBezTo>
                <a:cubicBezTo>
                  <a:pt x="12493" y="11181"/>
                  <a:pt x="12946" y="11068"/>
                  <a:pt x="13374" y="10879"/>
                </a:cubicBezTo>
                <a:cubicBezTo>
                  <a:pt x="13776" y="10703"/>
                  <a:pt x="14141" y="10426"/>
                  <a:pt x="14267" y="9987"/>
                </a:cubicBezTo>
                <a:cubicBezTo>
                  <a:pt x="14342" y="9760"/>
                  <a:pt x="14354" y="9534"/>
                  <a:pt x="14405" y="9320"/>
                </a:cubicBezTo>
                <a:cubicBezTo>
                  <a:pt x="14480" y="9068"/>
                  <a:pt x="14619" y="8867"/>
                  <a:pt x="14820" y="8704"/>
                </a:cubicBezTo>
                <a:cubicBezTo>
                  <a:pt x="15008" y="8528"/>
                  <a:pt x="15235" y="8402"/>
                  <a:pt x="15449" y="8263"/>
                </a:cubicBezTo>
                <a:cubicBezTo>
                  <a:pt x="15675" y="8126"/>
                  <a:pt x="15902" y="7987"/>
                  <a:pt x="16140" y="7849"/>
                </a:cubicBezTo>
                <a:cubicBezTo>
                  <a:pt x="16593" y="7559"/>
                  <a:pt x="17046" y="7283"/>
                  <a:pt x="17511" y="7006"/>
                </a:cubicBezTo>
                <a:cubicBezTo>
                  <a:pt x="17939" y="6742"/>
                  <a:pt x="18392" y="6491"/>
                  <a:pt x="18756" y="6139"/>
                </a:cubicBezTo>
                <a:cubicBezTo>
                  <a:pt x="19121" y="5799"/>
                  <a:pt x="19322" y="5371"/>
                  <a:pt x="19523" y="4932"/>
                </a:cubicBezTo>
                <a:cubicBezTo>
                  <a:pt x="19636" y="4705"/>
                  <a:pt x="19750" y="4466"/>
                  <a:pt x="19901" y="4265"/>
                </a:cubicBezTo>
                <a:cubicBezTo>
                  <a:pt x="20051" y="4076"/>
                  <a:pt x="20228" y="3900"/>
                  <a:pt x="20416" y="3749"/>
                </a:cubicBezTo>
                <a:cubicBezTo>
                  <a:pt x="20793" y="3435"/>
                  <a:pt x="21208" y="3196"/>
                  <a:pt x="21611" y="2945"/>
                </a:cubicBezTo>
                <a:cubicBezTo>
                  <a:pt x="22453" y="2403"/>
                  <a:pt x="23220" y="1737"/>
                  <a:pt x="23849" y="970"/>
                </a:cubicBezTo>
                <a:cubicBezTo>
                  <a:pt x="24000" y="794"/>
                  <a:pt x="24138" y="593"/>
                  <a:pt x="24302" y="430"/>
                </a:cubicBezTo>
                <a:cubicBezTo>
                  <a:pt x="24424" y="296"/>
                  <a:pt x="24586" y="172"/>
                  <a:pt x="24770" y="172"/>
                </a:cubicBezTo>
                <a:cubicBezTo>
                  <a:pt x="24794" y="172"/>
                  <a:pt x="24818" y="174"/>
                  <a:pt x="24842" y="178"/>
                </a:cubicBezTo>
                <a:cubicBezTo>
                  <a:pt x="25006" y="203"/>
                  <a:pt x="25182" y="341"/>
                  <a:pt x="25132" y="530"/>
                </a:cubicBezTo>
                <a:cubicBezTo>
                  <a:pt x="25107" y="618"/>
                  <a:pt x="25031" y="706"/>
                  <a:pt x="24968" y="782"/>
                </a:cubicBezTo>
                <a:cubicBezTo>
                  <a:pt x="24880" y="882"/>
                  <a:pt x="24792" y="983"/>
                  <a:pt x="24704" y="1070"/>
                </a:cubicBezTo>
                <a:cubicBezTo>
                  <a:pt x="24012" y="1825"/>
                  <a:pt x="23258" y="2504"/>
                  <a:pt x="22428" y="3121"/>
                </a:cubicBezTo>
                <a:cubicBezTo>
                  <a:pt x="22038" y="3409"/>
                  <a:pt x="21611" y="3674"/>
                  <a:pt x="21195" y="3938"/>
                </a:cubicBezTo>
                <a:cubicBezTo>
                  <a:pt x="20793" y="4189"/>
                  <a:pt x="20391" y="4479"/>
                  <a:pt x="20214" y="4944"/>
                </a:cubicBezTo>
                <a:cubicBezTo>
                  <a:pt x="20038" y="5371"/>
                  <a:pt x="20064" y="5862"/>
                  <a:pt x="19775" y="6251"/>
                </a:cubicBezTo>
                <a:cubicBezTo>
                  <a:pt x="19460" y="6654"/>
                  <a:pt x="18982" y="6893"/>
                  <a:pt x="18555" y="7132"/>
                </a:cubicBezTo>
                <a:cubicBezTo>
                  <a:pt x="17624" y="7660"/>
                  <a:pt x="16681" y="8188"/>
                  <a:pt x="15751" y="8704"/>
                </a:cubicBezTo>
                <a:cubicBezTo>
                  <a:pt x="15449" y="8867"/>
                  <a:pt x="14971" y="9043"/>
                  <a:pt x="15021" y="9471"/>
                </a:cubicBezTo>
                <a:cubicBezTo>
                  <a:pt x="15072" y="9772"/>
                  <a:pt x="15335" y="10024"/>
                  <a:pt x="15625" y="10087"/>
                </a:cubicBezTo>
                <a:cubicBezTo>
                  <a:pt x="15681" y="10098"/>
                  <a:pt x="15736" y="10104"/>
                  <a:pt x="15791" y="10104"/>
                </a:cubicBezTo>
                <a:cubicBezTo>
                  <a:pt x="16109" y="10104"/>
                  <a:pt x="16413" y="9934"/>
                  <a:pt x="16681" y="9772"/>
                </a:cubicBezTo>
                <a:cubicBezTo>
                  <a:pt x="17121" y="9496"/>
                  <a:pt x="17549" y="9207"/>
                  <a:pt x="17976" y="8930"/>
                </a:cubicBezTo>
                <a:cubicBezTo>
                  <a:pt x="18429" y="8641"/>
                  <a:pt x="18869" y="8352"/>
                  <a:pt x="19309" y="8062"/>
                </a:cubicBezTo>
                <a:cubicBezTo>
                  <a:pt x="19750" y="7774"/>
                  <a:pt x="20202" y="7497"/>
                  <a:pt x="20630" y="7195"/>
                </a:cubicBezTo>
                <a:cubicBezTo>
                  <a:pt x="21019" y="6918"/>
                  <a:pt x="21371" y="6578"/>
                  <a:pt x="21497" y="6101"/>
                </a:cubicBezTo>
                <a:cubicBezTo>
                  <a:pt x="21561" y="5874"/>
                  <a:pt x="21586" y="5636"/>
                  <a:pt x="21686" y="5421"/>
                </a:cubicBezTo>
                <a:cubicBezTo>
                  <a:pt x="21787" y="5195"/>
                  <a:pt x="21950" y="4994"/>
                  <a:pt x="22114" y="4806"/>
                </a:cubicBezTo>
                <a:cubicBezTo>
                  <a:pt x="22478" y="4429"/>
                  <a:pt x="22868" y="4063"/>
                  <a:pt x="23246" y="3699"/>
                </a:cubicBezTo>
                <a:cubicBezTo>
                  <a:pt x="23635" y="3322"/>
                  <a:pt x="24025" y="2957"/>
                  <a:pt x="24415" y="2579"/>
                </a:cubicBezTo>
                <a:cubicBezTo>
                  <a:pt x="24780" y="2215"/>
                  <a:pt x="25157" y="1850"/>
                  <a:pt x="25534" y="1498"/>
                </a:cubicBezTo>
                <a:cubicBezTo>
                  <a:pt x="25624" y="1418"/>
                  <a:pt x="25546" y="1281"/>
                  <a:pt x="25459" y="1281"/>
                </a:cubicBezTo>
                <a:cubicBezTo>
                  <a:pt x="25438" y="1281"/>
                  <a:pt x="25416" y="1290"/>
                  <a:pt x="25395" y="1310"/>
                </a:cubicBezTo>
                <a:cubicBezTo>
                  <a:pt x="24641" y="2064"/>
                  <a:pt x="23886" y="2819"/>
                  <a:pt x="23120" y="3573"/>
                </a:cubicBezTo>
                <a:cubicBezTo>
                  <a:pt x="22755" y="3926"/>
                  <a:pt x="22377" y="4278"/>
                  <a:pt x="22025" y="4642"/>
                </a:cubicBezTo>
                <a:cubicBezTo>
                  <a:pt x="21874" y="4818"/>
                  <a:pt x="21711" y="5007"/>
                  <a:pt x="21598" y="5208"/>
                </a:cubicBezTo>
                <a:cubicBezTo>
                  <a:pt x="21485" y="5421"/>
                  <a:pt x="21435" y="5636"/>
                  <a:pt x="21384" y="5874"/>
                </a:cubicBezTo>
                <a:cubicBezTo>
                  <a:pt x="21334" y="6126"/>
                  <a:pt x="21246" y="6352"/>
                  <a:pt x="21083" y="6553"/>
                </a:cubicBezTo>
                <a:cubicBezTo>
                  <a:pt x="20932" y="6754"/>
                  <a:pt x="20731" y="6918"/>
                  <a:pt x="20529" y="7056"/>
                </a:cubicBezTo>
                <a:cubicBezTo>
                  <a:pt x="20114" y="7371"/>
                  <a:pt x="19661" y="7635"/>
                  <a:pt x="19234" y="7911"/>
                </a:cubicBezTo>
                <a:cubicBezTo>
                  <a:pt x="18353" y="8490"/>
                  <a:pt x="17473" y="9068"/>
                  <a:pt x="16593" y="9635"/>
                </a:cubicBezTo>
                <a:cubicBezTo>
                  <a:pt x="16368" y="9775"/>
                  <a:pt x="16073" y="9937"/>
                  <a:pt x="15791" y="9937"/>
                </a:cubicBezTo>
                <a:cubicBezTo>
                  <a:pt x="15695" y="9937"/>
                  <a:pt x="15601" y="9918"/>
                  <a:pt x="15511" y="9873"/>
                </a:cubicBezTo>
                <a:cubicBezTo>
                  <a:pt x="15374" y="9798"/>
                  <a:pt x="15248" y="9672"/>
                  <a:pt x="15197" y="9521"/>
                </a:cubicBezTo>
                <a:cubicBezTo>
                  <a:pt x="15134" y="9333"/>
                  <a:pt x="15235" y="9182"/>
                  <a:pt x="15386" y="9081"/>
                </a:cubicBezTo>
                <a:cubicBezTo>
                  <a:pt x="15600" y="8943"/>
                  <a:pt x="15838" y="8817"/>
                  <a:pt x="16065" y="8691"/>
                </a:cubicBezTo>
                <a:cubicBezTo>
                  <a:pt x="16291" y="8565"/>
                  <a:pt x="16530" y="8439"/>
                  <a:pt x="16769" y="8302"/>
                </a:cubicBezTo>
                <a:cubicBezTo>
                  <a:pt x="17222" y="8050"/>
                  <a:pt x="17687" y="7799"/>
                  <a:pt x="18140" y="7534"/>
                </a:cubicBezTo>
                <a:cubicBezTo>
                  <a:pt x="18593" y="7296"/>
                  <a:pt x="19058" y="7069"/>
                  <a:pt x="19460" y="6767"/>
                </a:cubicBezTo>
                <a:cubicBezTo>
                  <a:pt x="19837" y="6491"/>
                  <a:pt x="20089" y="6151"/>
                  <a:pt x="20202" y="5686"/>
                </a:cubicBezTo>
                <a:cubicBezTo>
                  <a:pt x="20253" y="5472"/>
                  <a:pt x="20278" y="5233"/>
                  <a:pt x="20365" y="5019"/>
                </a:cubicBezTo>
                <a:cubicBezTo>
                  <a:pt x="20454" y="4781"/>
                  <a:pt x="20617" y="4579"/>
                  <a:pt x="20806" y="4415"/>
                </a:cubicBezTo>
                <a:cubicBezTo>
                  <a:pt x="21183" y="4102"/>
                  <a:pt x="21636" y="3875"/>
                  <a:pt x="22038" y="3599"/>
                </a:cubicBezTo>
                <a:cubicBezTo>
                  <a:pt x="22868" y="3032"/>
                  <a:pt x="23648" y="2391"/>
                  <a:pt x="24364" y="1687"/>
                </a:cubicBezTo>
                <a:cubicBezTo>
                  <a:pt x="24540" y="1511"/>
                  <a:pt x="24704" y="1322"/>
                  <a:pt x="24867" y="1146"/>
                </a:cubicBezTo>
                <a:cubicBezTo>
                  <a:pt x="25018" y="995"/>
                  <a:pt x="25194" y="832"/>
                  <a:pt x="25270" y="631"/>
                </a:cubicBezTo>
                <a:cubicBezTo>
                  <a:pt x="25421" y="304"/>
                  <a:pt x="25132" y="14"/>
                  <a:pt x="24805" y="2"/>
                </a:cubicBezTo>
                <a:cubicBezTo>
                  <a:pt x="24792" y="1"/>
                  <a:pt x="24780" y="1"/>
                  <a:pt x="2476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8" name="Google Shape;3818;p13"/>
          <p:cNvSpPr/>
          <p:nvPr/>
        </p:nvSpPr>
        <p:spPr>
          <a:xfrm>
            <a:off x="-342589" y="90733"/>
            <a:ext cx="1216727" cy="546155"/>
          </a:xfrm>
          <a:custGeom>
            <a:avLst/>
            <a:gdLst/>
            <a:ahLst/>
            <a:cxnLst/>
            <a:rect l="l" t="t" r="r" b="b"/>
            <a:pathLst>
              <a:path w="30013" h="13472" extrusionOk="0">
                <a:moveTo>
                  <a:pt x="28480" y="0"/>
                </a:moveTo>
                <a:cubicBezTo>
                  <a:pt x="28468" y="0"/>
                  <a:pt x="28456" y="3"/>
                  <a:pt x="28446" y="10"/>
                </a:cubicBezTo>
                <a:cubicBezTo>
                  <a:pt x="28044" y="173"/>
                  <a:pt x="27817" y="550"/>
                  <a:pt x="27604" y="902"/>
                </a:cubicBezTo>
                <a:cubicBezTo>
                  <a:pt x="27339" y="1330"/>
                  <a:pt x="27063" y="1758"/>
                  <a:pt x="26761" y="2173"/>
                </a:cubicBezTo>
                <a:cubicBezTo>
                  <a:pt x="26157" y="2990"/>
                  <a:pt x="25478" y="3758"/>
                  <a:pt x="24737" y="4449"/>
                </a:cubicBezTo>
                <a:cubicBezTo>
                  <a:pt x="24372" y="4789"/>
                  <a:pt x="23994" y="5103"/>
                  <a:pt x="23592" y="5417"/>
                </a:cubicBezTo>
                <a:cubicBezTo>
                  <a:pt x="23470" y="5515"/>
                  <a:pt x="23156" y="5714"/>
                  <a:pt x="22924" y="5714"/>
                </a:cubicBezTo>
                <a:cubicBezTo>
                  <a:pt x="22799" y="5714"/>
                  <a:pt x="22697" y="5656"/>
                  <a:pt x="22661" y="5493"/>
                </a:cubicBezTo>
                <a:cubicBezTo>
                  <a:pt x="22624" y="5342"/>
                  <a:pt x="22737" y="5191"/>
                  <a:pt x="22837" y="5077"/>
                </a:cubicBezTo>
                <a:cubicBezTo>
                  <a:pt x="22963" y="4927"/>
                  <a:pt x="23127" y="4814"/>
                  <a:pt x="23278" y="4688"/>
                </a:cubicBezTo>
                <a:cubicBezTo>
                  <a:pt x="23680" y="4373"/>
                  <a:pt x="24083" y="4046"/>
                  <a:pt x="24447" y="3694"/>
                </a:cubicBezTo>
                <a:cubicBezTo>
                  <a:pt x="25290" y="2915"/>
                  <a:pt x="26057" y="2047"/>
                  <a:pt x="26724" y="1129"/>
                </a:cubicBezTo>
                <a:cubicBezTo>
                  <a:pt x="26769" y="1065"/>
                  <a:pt x="26715" y="995"/>
                  <a:pt x="26658" y="995"/>
                </a:cubicBezTo>
                <a:cubicBezTo>
                  <a:pt x="26637" y="995"/>
                  <a:pt x="26615" y="1004"/>
                  <a:pt x="26598" y="1028"/>
                </a:cubicBezTo>
                <a:cubicBezTo>
                  <a:pt x="25944" y="1922"/>
                  <a:pt x="25227" y="2738"/>
                  <a:pt x="24422" y="3493"/>
                </a:cubicBezTo>
                <a:cubicBezTo>
                  <a:pt x="24033" y="3870"/>
                  <a:pt x="23617" y="4222"/>
                  <a:pt x="23177" y="4562"/>
                </a:cubicBezTo>
                <a:cubicBezTo>
                  <a:pt x="22913" y="4776"/>
                  <a:pt x="22561" y="5002"/>
                  <a:pt x="22485" y="5367"/>
                </a:cubicBezTo>
                <a:cubicBezTo>
                  <a:pt x="22429" y="5685"/>
                  <a:pt x="22700" y="5890"/>
                  <a:pt x="22984" y="5890"/>
                </a:cubicBezTo>
                <a:cubicBezTo>
                  <a:pt x="23015" y="5890"/>
                  <a:pt x="23046" y="5887"/>
                  <a:pt x="23077" y="5882"/>
                </a:cubicBezTo>
                <a:cubicBezTo>
                  <a:pt x="23516" y="5795"/>
                  <a:pt x="23869" y="5443"/>
                  <a:pt x="24196" y="5166"/>
                </a:cubicBezTo>
                <a:cubicBezTo>
                  <a:pt x="25000" y="4487"/>
                  <a:pt x="25743" y="3719"/>
                  <a:pt x="26409" y="2902"/>
                </a:cubicBezTo>
                <a:cubicBezTo>
                  <a:pt x="26786" y="2425"/>
                  <a:pt x="27151" y="1934"/>
                  <a:pt x="27478" y="1419"/>
                </a:cubicBezTo>
                <a:cubicBezTo>
                  <a:pt x="27742" y="1016"/>
                  <a:pt x="27981" y="450"/>
                  <a:pt x="28434" y="211"/>
                </a:cubicBezTo>
                <a:lnTo>
                  <a:pt x="28434" y="211"/>
                </a:lnTo>
                <a:cubicBezTo>
                  <a:pt x="28560" y="626"/>
                  <a:pt x="28384" y="1053"/>
                  <a:pt x="28182" y="1419"/>
                </a:cubicBezTo>
                <a:cubicBezTo>
                  <a:pt x="27893" y="1922"/>
                  <a:pt x="27528" y="2374"/>
                  <a:pt x="27163" y="2827"/>
                </a:cubicBezTo>
                <a:cubicBezTo>
                  <a:pt x="26384" y="3808"/>
                  <a:pt x="25491" y="4700"/>
                  <a:pt x="24522" y="5505"/>
                </a:cubicBezTo>
                <a:cubicBezTo>
                  <a:pt x="23555" y="6310"/>
                  <a:pt x="22510" y="7002"/>
                  <a:pt x="21454" y="7681"/>
                </a:cubicBezTo>
                <a:cubicBezTo>
                  <a:pt x="20436" y="8347"/>
                  <a:pt x="19392" y="9001"/>
                  <a:pt x="18323" y="9605"/>
                </a:cubicBezTo>
                <a:cubicBezTo>
                  <a:pt x="16424" y="10661"/>
                  <a:pt x="14412" y="11466"/>
                  <a:pt x="12287" y="11906"/>
                </a:cubicBezTo>
                <a:cubicBezTo>
                  <a:pt x="10850" y="12214"/>
                  <a:pt x="9381" y="12365"/>
                  <a:pt x="7911" y="12365"/>
                </a:cubicBezTo>
                <a:cubicBezTo>
                  <a:pt x="7336" y="12365"/>
                  <a:pt x="6761" y="12342"/>
                  <a:pt x="6188" y="12296"/>
                </a:cubicBezTo>
                <a:cubicBezTo>
                  <a:pt x="5170" y="12220"/>
                  <a:pt x="4164" y="12069"/>
                  <a:pt x="3183" y="11856"/>
                </a:cubicBezTo>
                <a:cubicBezTo>
                  <a:pt x="2680" y="11742"/>
                  <a:pt x="2189" y="11604"/>
                  <a:pt x="1699" y="11466"/>
                </a:cubicBezTo>
                <a:cubicBezTo>
                  <a:pt x="1446" y="11400"/>
                  <a:pt x="1167" y="11335"/>
                  <a:pt x="892" y="11335"/>
                </a:cubicBezTo>
                <a:cubicBezTo>
                  <a:pt x="743" y="11335"/>
                  <a:pt x="595" y="11354"/>
                  <a:pt x="454" y="11403"/>
                </a:cubicBezTo>
                <a:cubicBezTo>
                  <a:pt x="278" y="11454"/>
                  <a:pt x="127" y="11566"/>
                  <a:pt x="26" y="11730"/>
                </a:cubicBezTo>
                <a:cubicBezTo>
                  <a:pt x="14" y="11755"/>
                  <a:pt x="1" y="11806"/>
                  <a:pt x="26" y="11831"/>
                </a:cubicBezTo>
                <a:cubicBezTo>
                  <a:pt x="454" y="12270"/>
                  <a:pt x="1007" y="12497"/>
                  <a:pt x="1560" y="12686"/>
                </a:cubicBezTo>
                <a:cubicBezTo>
                  <a:pt x="2051" y="12862"/>
                  <a:pt x="2554" y="13000"/>
                  <a:pt x="3057" y="13113"/>
                </a:cubicBezTo>
                <a:cubicBezTo>
                  <a:pt x="4063" y="13340"/>
                  <a:pt x="5081" y="13440"/>
                  <a:pt x="6112" y="13466"/>
                </a:cubicBezTo>
                <a:cubicBezTo>
                  <a:pt x="6265" y="13469"/>
                  <a:pt x="6418" y="13471"/>
                  <a:pt x="6571" y="13471"/>
                </a:cubicBezTo>
                <a:cubicBezTo>
                  <a:pt x="8516" y="13471"/>
                  <a:pt x="10449" y="13179"/>
                  <a:pt x="12338" y="12736"/>
                </a:cubicBezTo>
                <a:cubicBezTo>
                  <a:pt x="13369" y="12510"/>
                  <a:pt x="14375" y="12233"/>
                  <a:pt x="15381" y="11931"/>
                </a:cubicBezTo>
                <a:cubicBezTo>
                  <a:pt x="16513" y="11591"/>
                  <a:pt x="17631" y="11239"/>
                  <a:pt x="18726" y="10800"/>
                </a:cubicBezTo>
                <a:cubicBezTo>
                  <a:pt x="20889" y="9945"/>
                  <a:pt x="22825" y="8674"/>
                  <a:pt x="24586" y="7153"/>
                </a:cubicBezTo>
                <a:cubicBezTo>
                  <a:pt x="26346" y="5644"/>
                  <a:pt x="27893" y="3921"/>
                  <a:pt x="29427" y="2185"/>
                </a:cubicBezTo>
                <a:cubicBezTo>
                  <a:pt x="29616" y="1959"/>
                  <a:pt x="29804" y="1746"/>
                  <a:pt x="29993" y="1531"/>
                </a:cubicBezTo>
                <a:cubicBezTo>
                  <a:pt x="30012" y="1503"/>
                  <a:pt x="29981" y="1468"/>
                  <a:pt x="29954" y="1468"/>
                </a:cubicBezTo>
                <a:cubicBezTo>
                  <a:pt x="29945" y="1468"/>
                  <a:pt x="29936" y="1472"/>
                  <a:pt x="29930" y="1481"/>
                </a:cubicBezTo>
                <a:cubicBezTo>
                  <a:pt x="28409" y="3204"/>
                  <a:pt x="26861" y="4927"/>
                  <a:pt x="25176" y="6474"/>
                </a:cubicBezTo>
                <a:cubicBezTo>
                  <a:pt x="23491" y="8008"/>
                  <a:pt x="21655" y="9353"/>
                  <a:pt x="19568" y="10272"/>
                </a:cubicBezTo>
                <a:cubicBezTo>
                  <a:pt x="18474" y="10761"/>
                  <a:pt x="17329" y="11139"/>
                  <a:pt x="16186" y="11491"/>
                </a:cubicBezTo>
                <a:cubicBezTo>
                  <a:pt x="15180" y="11806"/>
                  <a:pt x="14161" y="12094"/>
                  <a:pt x="13142" y="12359"/>
                </a:cubicBezTo>
                <a:cubicBezTo>
                  <a:pt x="11142" y="12862"/>
                  <a:pt x="9093" y="13226"/>
                  <a:pt x="7031" y="13276"/>
                </a:cubicBezTo>
                <a:cubicBezTo>
                  <a:pt x="6929" y="13278"/>
                  <a:pt x="6826" y="13278"/>
                  <a:pt x="6724" y="13278"/>
                </a:cubicBezTo>
                <a:cubicBezTo>
                  <a:pt x="5798" y="13278"/>
                  <a:pt x="4881" y="13223"/>
                  <a:pt x="3975" y="13075"/>
                </a:cubicBezTo>
                <a:cubicBezTo>
                  <a:pt x="3472" y="13000"/>
                  <a:pt x="2982" y="12899"/>
                  <a:pt x="2491" y="12773"/>
                </a:cubicBezTo>
                <a:cubicBezTo>
                  <a:pt x="1963" y="12636"/>
                  <a:pt x="1434" y="12472"/>
                  <a:pt x="931" y="12245"/>
                </a:cubicBezTo>
                <a:cubicBezTo>
                  <a:pt x="668" y="12120"/>
                  <a:pt x="416" y="11969"/>
                  <a:pt x="202" y="11767"/>
                </a:cubicBezTo>
                <a:cubicBezTo>
                  <a:pt x="372" y="11551"/>
                  <a:pt x="628" y="11487"/>
                  <a:pt x="893" y="11487"/>
                </a:cubicBezTo>
                <a:cubicBezTo>
                  <a:pt x="1059" y="11487"/>
                  <a:pt x="1229" y="11512"/>
                  <a:pt x="1384" y="11541"/>
                </a:cubicBezTo>
                <a:cubicBezTo>
                  <a:pt x="1862" y="11642"/>
                  <a:pt x="2328" y="11806"/>
                  <a:pt x="2806" y="11918"/>
                </a:cubicBezTo>
                <a:cubicBezTo>
                  <a:pt x="3799" y="12158"/>
                  <a:pt x="4818" y="12321"/>
                  <a:pt x="5849" y="12421"/>
                </a:cubicBezTo>
                <a:cubicBezTo>
                  <a:pt x="6534" y="12485"/>
                  <a:pt x="7223" y="12518"/>
                  <a:pt x="7913" y="12518"/>
                </a:cubicBezTo>
                <a:cubicBezTo>
                  <a:pt x="9263" y="12518"/>
                  <a:pt x="10616" y="12394"/>
                  <a:pt x="11947" y="12145"/>
                </a:cubicBezTo>
                <a:cubicBezTo>
                  <a:pt x="14060" y="11742"/>
                  <a:pt x="16085" y="11001"/>
                  <a:pt x="17983" y="9982"/>
                </a:cubicBezTo>
                <a:cubicBezTo>
                  <a:pt x="19065" y="9403"/>
                  <a:pt x="20096" y="8762"/>
                  <a:pt x="21127" y="8109"/>
                </a:cubicBezTo>
                <a:cubicBezTo>
                  <a:pt x="22183" y="7416"/>
                  <a:pt x="23240" y="6737"/>
                  <a:pt x="24234" y="5958"/>
                </a:cubicBezTo>
                <a:cubicBezTo>
                  <a:pt x="25227" y="5178"/>
                  <a:pt x="26145" y="4311"/>
                  <a:pt x="26962" y="3355"/>
                </a:cubicBezTo>
                <a:cubicBezTo>
                  <a:pt x="27364" y="2889"/>
                  <a:pt x="27742" y="2386"/>
                  <a:pt x="28094" y="1883"/>
                </a:cubicBezTo>
                <a:cubicBezTo>
                  <a:pt x="28345" y="1519"/>
                  <a:pt x="28597" y="1104"/>
                  <a:pt x="28647" y="651"/>
                </a:cubicBezTo>
                <a:cubicBezTo>
                  <a:pt x="28672" y="450"/>
                  <a:pt x="28647" y="249"/>
                  <a:pt x="28560" y="60"/>
                </a:cubicBezTo>
                <a:cubicBezTo>
                  <a:pt x="28550" y="24"/>
                  <a:pt x="28514" y="0"/>
                  <a:pt x="284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9" name="Google Shape;3819;p13"/>
          <p:cNvSpPr/>
          <p:nvPr/>
        </p:nvSpPr>
        <p:spPr>
          <a:xfrm>
            <a:off x="800426" y="-612937"/>
            <a:ext cx="1030851" cy="970690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0" name="Google Shape;3820;p13"/>
          <p:cNvSpPr/>
          <p:nvPr/>
        </p:nvSpPr>
        <p:spPr>
          <a:xfrm>
            <a:off x="158012" y="-22903"/>
            <a:ext cx="263267" cy="380427"/>
          </a:xfrm>
          <a:custGeom>
            <a:avLst/>
            <a:gdLst/>
            <a:ahLst/>
            <a:cxnLst/>
            <a:rect l="l" t="t" r="r" b="b"/>
            <a:pathLst>
              <a:path w="6494" h="9384" extrusionOk="0">
                <a:moveTo>
                  <a:pt x="3883" y="1"/>
                </a:moveTo>
                <a:cubicBezTo>
                  <a:pt x="3691" y="1"/>
                  <a:pt x="3541" y="277"/>
                  <a:pt x="3737" y="411"/>
                </a:cubicBezTo>
                <a:cubicBezTo>
                  <a:pt x="3781" y="444"/>
                  <a:pt x="3827" y="458"/>
                  <a:pt x="3870" y="458"/>
                </a:cubicBezTo>
                <a:cubicBezTo>
                  <a:pt x="4057" y="458"/>
                  <a:pt x="4198" y="190"/>
                  <a:pt x="4014" y="47"/>
                </a:cubicBezTo>
                <a:cubicBezTo>
                  <a:pt x="3970" y="15"/>
                  <a:pt x="3925" y="1"/>
                  <a:pt x="3883" y="1"/>
                </a:cubicBezTo>
                <a:close/>
                <a:moveTo>
                  <a:pt x="2806" y="2901"/>
                </a:moveTo>
                <a:cubicBezTo>
                  <a:pt x="2793" y="2901"/>
                  <a:pt x="2781" y="2914"/>
                  <a:pt x="2756" y="2914"/>
                </a:cubicBezTo>
                <a:cubicBezTo>
                  <a:pt x="2731" y="2926"/>
                  <a:pt x="2693" y="2951"/>
                  <a:pt x="2681" y="2976"/>
                </a:cubicBezTo>
                <a:cubicBezTo>
                  <a:pt x="2642" y="3014"/>
                  <a:pt x="2617" y="3065"/>
                  <a:pt x="2580" y="3102"/>
                </a:cubicBezTo>
                <a:cubicBezTo>
                  <a:pt x="2567" y="3115"/>
                  <a:pt x="2555" y="3140"/>
                  <a:pt x="2555" y="3177"/>
                </a:cubicBezTo>
                <a:cubicBezTo>
                  <a:pt x="2542" y="3202"/>
                  <a:pt x="2542" y="3228"/>
                  <a:pt x="2542" y="3253"/>
                </a:cubicBezTo>
                <a:cubicBezTo>
                  <a:pt x="2555" y="3278"/>
                  <a:pt x="2555" y="3303"/>
                  <a:pt x="2580" y="3328"/>
                </a:cubicBezTo>
                <a:cubicBezTo>
                  <a:pt x="2592" y="3353"/>
                  <a:pt x="2605" y="3379"/>
                  <a:pt x="2630" y="3392"/>
                </a:cubicBezTo>
                <a:cubicBezTo>
                  <a:pt x="2642" y="3404"/>
                  <a:pt x="2656" y="3404"/>
                  <a:pt x="2681" y="3417"/>
                </a:cubicBezTo>
                <a:cubicBezTo>
                  <a:pt x="2718" y="3429"/>
                  <a:pt x="2743" y="3429"/>
                  <a:pt x="2781" y="3429"/>
                </a:cubicBezTo>
                <a:cubicBezTo>
                  <a:pt x="2806" y="3429"/>
                  <a:pt x="2819" y="3417"/>
                  <a:pt x="2832" y="3417"/>
                </a:cubicBezTo>
                <a:cubicBezTo>
                  <a:pt x="2869" y="3404"/>
                  <a:pt x="2894" y="3379"/>
                  <a:pt x="2919" y="3341"/>
                </a:cubicBezTo>
                <a:cubicBezTo>
                  <a:pt x="2944" y="3303"/>
                  <a:pt x="2983" y="3266"/>
                  <a:pt x="3008" y="3228"/>
                </a:cubicBezTo>
                <a:cubicBezTo>
                  <a:pt x="3020" y="3202"/>
                  <a:pt x="3033" y="3177"/>
                  <a:pt x="3033" y="3152"/>
                </a:cubicBezTo>
                <a:cubicBezTo>
                  <a:pt x="3045" y="3127"/>
                  <a:pt x="3045" y="3102"/>
                  <a:pt x="3045" y="3077"/>
                </a:cubicBezTo>
                <a:cubicBezTo>
                  <a:pt x="3045" y="3052"/>
                  <a:pt x="3033" y="3026"/>
                  <a:pt x="3020" y="3001"/>
                </a:cubicBezTo>
                <a:cubicBezTo>
                  <a:pt x="3008" y="2976"/>
                  <a:pt x="2983" y="2951"/>
                  <a:pt x="2957" y="2939"/>
                </a:cubicBezTo>
                <a:cubicBezTo>
                  <a:pt x="2944" y="2926"/>
                  <a:pt x="2932" y="2926"/>
                  <a:pt x="2919" y="2914"/>
                </a:cubicBezTo>
                <a:cubicBezTo>
                  <a:pt x="2882" y="2901"/>
                  <a:pt x="2844" y="2901"/>
                  <a:pt x="2806" y="2901"/>
                </a:cubicBezTo>
                <a:close/>
                <a:moveTo>
                  <a:pt x="6235" y="3254"/>
                </a:moveTo>
                <a:cubicBezTo>
                  <a:pt x="6086" y="3254"/>
                  <a:pt x="5972" y="3467"/>
                  <a:pt x="6126" y="3580"/>
                </a:cubicBezTo>
                <a:cubicBezTo>
                  <a:pt x="6161" y="3605"/>
                  <a:pt x="6197" y="3616"/>
                  <a:pt x="6231" y="3616"/>
                </a:cubicBezTo>
                <a:cubicBezTo>
                  <a:pt x="6380" y="3616"/>
                  <a:pt x="6494" y="3403"/>
                  <a:pt x="6340" y="3291"/>
                </a:cubicBezTo>
                <a:cubicBezTo>
                  <a:pt x="6305" y="3265"/>
                  <a:pt x="6269" y="3254"/>
                  <a:pt x="6235" y="3254"/>
                </a:cubicBezTo>
                <a:close/>
                <a:moveTo>
                  <a:pt x="3474" y="5027"/>
                </a:moveTo>
                <a:cubicBezTo>
                  <a:pt x="3331" y="5027"/>
                  <a:pt x="3216" y="5238"/>
                  <a:pt x="3360" y="5340"/>
                </a:cubicBezTo>
                <a:cubicBezTo>
                  <a:pt x="3396" y="5367"/>
                  <a:pt x="3432" y="5378"/>
                  <a:pt x="3467" y="5378"/>
                </a:cubicBezTo>
                <a:cubicBezTo>
                  <a:pt x="3611" y="5378"/>
                  <a:pt x="3715" y="5176"/>
                  <a:pt x="3573" y="5064"/>
                </a:cubicBezTo>
                <a:cubicBezTo>
                  <a:pt x="3540" y="5038"/>
                  <a:pt x="3507" y="5027"/>
                  <a:pt x="3474" y="5027"/>
                </a:cubicBezTo>
                <a:close/>
                <a:moveTo>
                  <a:pt x="4884" y="5868"/>
                </a:moveTo>
                <a:cubicBezTo>
                  <a:pt x="4579" y="5868"/>
                  <a:pt x="4337" y="6312"/>
                  <a:pt x="4655" y="6547"/>
                </a:cubicBezTo>
                <a:cubicBezTo>
                  <a:pt x="4727" y="6601"/>
                  <a:pt x="4801" y="6624"/>
                  <a:pt x="4871" y="6624"/>
                </a:cubicBezTo>
                <a:cubicBezTo>
                  <a:pt x="5179" y="6624"/>
                  <a:pt x="5412" y="6180"/>
                  <a:pt x="5095" y="5944"/>
                </a:cubicBezTo>
                <a:cubicBezTo>
                  <a:pt x="5025" y="5890"/>
                  <a:pt x="4953" y="5868"/>
                  <a:pt x="4884" y="5868"/>
                </a:cubicBezTo>
                <a:close/>
                <a:moveTo>
                  <a:pt x="3159" y="6407"/>
                </a:moveTo>
                <a:cubicBezTo>
                  <a:pt x="2997" y="6407"/>
                  <a:pt x="2869" y="6639"/>
                  <a:pt x="3033" y="6762"/>
                </a:cubicBezTo>
                <a:cubicBezTo>
                  <a:pt x="3072" y="6790"/>
                  <a:pt x="3112" y="6802"/>
                  <a:pt x="3150" y="6802"/>
                </a:cubicBezTo>
                <a:cubicBezTo>
                  <a:pt x="3315" y="6802"/>
                  <a:pt x="3435" y="6570"/>
                  <a:pt x="3271" y="6447"/>
                </a:cubicBezTo>
                <a:cubicBezTo>
                  <a:pt x="3234" y="6419"/>
                  <a:pt x="3195" y="6407"/>
                  <a:pt x="3159" y="6407"/>
                </a:cubicBezTo>
                <a:close/>
                <a:moveTo>
                  <a:pt x="1441" y="6676"/>
                </a:moveTo>
                <a:cubicBezTo>
                  <a:pt x="1201" y="6676"/>
                  <a:pt x="1014" y="7017"/>
                  <a:pt x="1259" y="7201"/>
                </a:cubicBezTo>
                <a:cubicBezTo>
                  <a:pt x="1316" y="7244"/>
                  <a:pt x="1374" y="7262"/>
                  <a:pt x="1428" y="7262"/>
                </a:cubicBezTo>
                <a:cubicBezTo>
                  <a:pt x="1666" y="7262"/>
                  <a:pt x="1847" y="6921"/>
                  <a:pt x="1611" y="6737"/>
                </a:cubicBezTo>
                <a:cubicBezTo>
                  <a:pt x="1555" y="6694"/>
                  <a:pt x="1496" y="6676"/>
                  <a:pt x="1441" y="6676"/>
                </a:cubicBezTo>
                <a:close/>
                <a:moveTo>
                  <a:pt x="2983" y="7339"/>
                </a:moveTo>
                <a:cubicBezTo>
                  <a:pt x="2795" y="7339"/>
                  <a:pt x="2651" y="7615"/>
                  <a:pt x="2844" y="7768"/>
                </a:cubicBezTo>
                <a:cubicBezTo>
                  <a:pt x="2889" y="7800"/>
                  <a:pt x="2936" y="7813"/>
                  <a:pt x="2980" y="7813"/>
                </a:cubicBezTo>
                <a:cubicBezTo>
                  <a:pt x="3178" y="7813"/>
                  <a:pt x="3326" y="7535"/>
                  <a:pt x="3120" y="7391"/>
                </a:cubicBezTo>
                <a:cubicBezTo>
                  <a:pt x="3075" y="7354"/>
                  <a:pt x="3028" y="7339"/>
                  <a:pt x="2983" y="7339"/>
                </a:cubicBezTo>
                <a:close/>
                <a:moveTo>
                  <a:pt x="406" y="8835"/>
                </a:moveTo>
                <a:cubicBezTo>
                  <a:pt x="181" y="8835"/>
                  <a:pt x="1" y="9162"/>
                  <a:pt x="228" y="9327"/>
                </a:cubicBezTo>
                <a:cubicBezTo>
                  <a:pt x="282" y="9367"/>
                  <a:pt x="338" y="9384"/>
                  <a:pt x="390" y="9384"/>
                </a:cubicBezTo>
                <a:cubicBezTo>
                  <a:pt x="618" y="9384"/>
                  <a:pt x="791" y="9061"/>
                  <a:pt x="555" y="8886"/>
                </a:cubicBezTo>
                <a:cubicBezTo>
                  <a:pt x="506" y="8851"/>
                  <a:pt x="455" y="8835"/>
                  <a:pt x="406" y="883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1" name="Google Shape;3821;p13"/>
          <p:cNvSpPr/>
          <p:nvPr/>
        </p:nvSpPr>
        <p:spPr>
          <a:xfrm>
            <a:off x="-741724" y="728738"/>
            <a:ext cx="1030851" cy="970690"/>
          </a:xfrm>
          <a:custGeom>
            <a:avLst/>
            <a:gdLst/>
            <a:ahLst/>
            <a:cxnLst/>
            <a:rect l="l" t="t" r="r" b="b"/>
            <a:pathLst>
              <a:path w="25428" h="23944" extrusionOk="0">
                <a:moveTo>
                  <a:pt x="23479" y="0"/>
                </a:moveTo>
                <a:lnTo>
                  <a:pt x="23479" y="0"/>
                </a:lnTo>
                <a:cubicBezTo>
                  <a:pt x="23529" y="265"/>
                  <a:pt x="23591" y="453"/>
                  <a:pt x="23516" y="718"/>
                </a:cubicBezTo>
                <a:cubicBezTo>
                  <a:pt x="23139" y="2037"/>
                  <a:pt x="22762" y="3384"/>
                  <a:pt x="22045" y="4553"/>
                </a:cubicBezTo>
                <a:cubicBezTo>
                  <a:pt x="21316" y="5723"/>
                  <a:pt x="20196" y="6729"/>
                  <a:pt x="18851" y="6967"/>
                </a:cubicBezTo>
                <a:cubicBezTo>
                  <a:pt x="18582" y="7017"/>
                  <a:pt x="18312" y="7037"/>
                  <a:pt x="18040" y="7037"/>
                </a:cubicBezTo>
                <a:cubicBezTo>
                  <a:pt x="16995" y="7037"/>
                  <a:pt x="15936" y="6742"/>
                  <a:pt x="14888" y="6742"/>
                </a:cubicBezTo>
                <a:cubicBezTo>
                  <a:pt x="14771" y="6742"/>
                  <a:pt x="14654" y="6745"/>
                  <a:pt x="14537" y="6754"/>
                </a:cubicBezTo>
                <a:cubicBezTo>
                  <a:pt x="13104" y="6854"/>
                  <a:pt x="11746" y="7671"/>
                  <a:pt x="10979" y="8878"/>
                </a:cubicBezTo>
                <a:cubicBezTo>
                  <a:pt x="11006" y="8878"/>
                  <a:pt x="11033" y="8877"/>
                  <a:pt x="11060" y="8877"/>
                </a:cubicBezTo>
                <a:cubicBezTo>
                  <a:pt x="12122" y="8877"/>
                  <a:pt x="13137" y="9514"/>
                  <a:pt x="14193" y="9514"/>
                </a:cubicBezTo>
                <a:cubicBezTo>
                  <a:pt x="14295" y="9514"/>
                  <a:pt x="14397" y="9508"/>
                  <a:pt x="14500" y="9495"/>
                </a:cubicBezTo>
                <a:cubicBezTo>
                  <a:pt x="15909" y="9319"/>
                  <a:pt x="16864" y="7872"/>
                  <a:pt x="18234" y="7483"/>
                </a:cubicBezTo>
                <a:cubicBezTo>
                  <a:pt x="18549" y="7408"/>
                  <a:pt x="18876" y="7369"/>
                  <a:pt x="19178" y="7269"/>
                </a:cubicBezTo>
                <a:cubicBezTo>
                  <a:pt x="19681" y="7106"/>
                  <a:pt x="20109" y="6766"/>
                  <a:pt x="20612" y="6653"/>
                </a:cubicBezTo>
                <a:cubicBezTo>
                  <a:pt x="20649" y="6647"/>
                  <a:pt x="20687" y="6640"/>
                  <a:pt x="20725" y="6640"/>
                </a:cubicBezTo>
                <a:cubicBezTo>
                  <a:pt x="20763" y="6640"/>
                  <a:pt x="20800" y="6647"/>
                  <a:pt x="20838" y="6665"/>
                </a:cubicBezTo>
                <a:cubicBezTo>
                  <a:pt x="21014" y="6754"/>
                  <a:pt x="20926" y="7030"/>
                  <a:pt x="20813" y="7193"/>
                </a:cubicBezTo>
                <a:cubicBezTo>
                  <a:pt x="19606" y="8992"/>
                  <a:pt x="18335" y="10840"/>
                  <a:pt x="16499" y="11960"/>
                </a:cubicBezTo>
                <a:cubicBezTo>
                  <a:pt x="16034" y="12249"/>
                  <a:pt x="15531" y="12488"/>
                  <a:pt x="14990" y="12525"/>
                </a:cubicBezTo>
                <a:cubicBezTo>
                  <a:pt x="14930" y="12530"/>
                  <a:pt x="14871" y="12532"/>
                  <a:pt x="14812" y="12532"/>
                </a:cubicBezTo>
                <a:cubicBezTo>
                  <a:pt x="13889" y="12532"/>
                  <a:pt x="13048" y="12002"/>
                  <a:pt x="12173" y="11683"/>
                </a:cubicBezTo>
                <a:cubicBezTo>
                  <a:pt x="11570" y="11469"/>
                  <a:pt x="10935" y="11366"/>
                  <a:pt x="10298" y="11366"/>
                </a:cubicBezTo>
                <a:cubicBezTo>
                  <a:pt x="8359" y="11366"/>
                  <a:pt x="6408" y="12315"/>
                  <a:pt x="5320" y="13934"/>
                </a:cubicBezTo>
                <a:cubicBezTo>
                  <a:pt x="6626" y="14247"/>
                  <a:pt x="7982" y="14566"/>
                  <a:pt x="9321" y="14566"/>
                </a:cubicBezTo>
                <a:cubicBezTo>
                  <a:pt x="9866" y="14566"/>
                  <a:pt x="10407" y="14514"/>
                  <a:pt x="10941" y="14386"/>
                </a:cubicBezTo>
                <a:cubicBezTo>
                  <a:pt x="12186" y="14098"/>
                  <a:pt x="13305" y="13419"/>
                  <a:pt x="14500" y="12953"/>
                </a:cubicBezTo>
                <a:cubicBezTo>
                  <a:pt x="14611" y="12910"/>
                  <a:pt x="14739" y="12876"/>
                  <a:pt x="14857" y="12876"/>
                </a:cubicBezTo>
                <a:cubicBezTo>
                  <a:pt x="14979" y="12876"/>
                  <a:pt x="15090" y="12913"/>
                  <a:pt x="15154" y="13016"/>
                </a:cubicBezTo>
                <a:cubicBezTo>
                  <a:pt x="15280" y="13217"/>
                  <a:pt x="15091" y="13481"/>
                  <a:pt x="14915" y="13645"/>
                </a:cubicBezTo>
                <a:cubicBezTo>
                  <a:pt x="14311" y="14235"/>
                  <a:pt x="13695" y="14827"/>
                  <a:pt x="13079" y="15417"/>
                </a:cubicBezTo>
                <a:cubicBezTo>
                  <a:pt x="12349" y="16122"/>
                  <a:pt x="11583" y="16839"/>
                  <a:pt x="10614" y="17128"/>
                </a:cubicBezTo>
                <a:cubicBezTo>
                  <a:pt x="10277" y="17228"/>
                  <a:pt x="9940" y="17271"/>
                  <a:pt x="9603" y="17271"/>
                </a:cubicBezTo>
                <a:cubicBezTo>
                  <a:pt x="7788" y="17271"/>
                  <a:pt x="5962" y="16040"/>
                  <a:pt x="4075" y="16009"/>
                </a:cubicBezTo>
                <a:cubicBezTo>
                  <a:pt x="4049" y="16009"/>
                  <a:pt x="4023" y="16008"/>
                  <a:pt x="3997" y="16008"/>
                </a:cubicBezTo>
                <a:cubicBezTo>
                  <a:pt x="2581" y="16008"/>
                  <a:pt x="1260" y="16675"/>
                  <a:pt x="0" y="17317"/>
                </a:cubicBezTo>
                <a:cubicBezTo>
                  <a:pt x="1472" y="17920"/>
                  <a:pt x="2956" y="18536"/>
                  <a:pt x="4515" y="18788"/>
                </a:cubicBezTo>
                <a:cubicBezTo>
                  <a:pt x="4980" y="18863"/>
                  <a:pt x="5455" y="18904"/>
                  <a:pt x="5930" y="18904"/>
                </a:cubicBezTo>
                <a:cubicBezTo>
                  <a:pt x="7050" y="18904"/>
                  <a:pt x="8164" y="18674"/>
                  <a:pt x="9118" y="18109"/>
                </a:cubicBezTo>
                <a:cubicBezTo>
                  <a:pt x="9482" y="17895"/>
                  <a:pt x="9822" y="17644"/>
                  <a:pt x="10225" y="17518"/>
                </a:cubicBezTo>
                <a:cubicBezTo>
                  <a:pt x="10538" y="17417"/>
                  <a:pt x="10865" y="17392"/>
                  <a:pt x="11180" y="17304"/>
                </a:cubicBezTo>
                <a:cubicBezTo>
                  <a:pt x="12374" y="16940"/>
                  <a:pt x="13003" y="15568"/>
                  <a:pt x="14135" y="15053"/>
                </a:cubicBezTo>
                <a:lnTo>
                  <a:pt x="14135" y="15053"/>
                </a:lnTo>
                <a:cubicBezTo>
                  <a:pt x="13003" y="16587"/>
                  <a:pt x="12676" y="18700"/>
                  <a:pt x="13293" y="20511"/>
                </a:cubicBezTo>
                <a:cubicBezTo>
                  <a:pt x="13682" y="21680"/>
                  <a:pt x="14437" y="22724"/>
                  <a:pt x="14676" y="23943"/>
                </a:cubicBezTo>
                <a:cubicBezTo>
                  <a:pt x="14839" y="23378"/>
                  <a:pt x="14877" y="22699"/>
                  <a:pt x="14965" y="22107"/>
                </a:cubicBezTo>
                <a:cubicBezTo>
                  <a:pt x="15053" y="21517"/>
                  <a:pt x="15229" y="21039"/>
                  <a:pt x="15431" y="20473"/>
                </a:cubicBezTo>
                <a:cubicBezTo>
                  <a:pt x="15745" y="19606"/>
                  <a:pt x="15657" y="18637"/>
                  <a:pt x="15493" y="17731"/>
                </a:cubicBezTo>
                <a:cubicBezTo>
                  <a:pt x="15330" y="16814"/>
                  <a:pt x="15079" y="15908"/>
                  <a:pt x="15104" y="14978"/>
                </a:cubicBezTo>
                <a:cubicBezTo>
                  <a:pt x="15116" y="14550"/>
                  <a:pt x="15392" y="13972"/>
                  <a:pt x="15568" y="13582"/>
                </a:cubicBezTo>
                <a:cubicBezTo>
                  <a:pt x="16059" y="12438"/>
                  <a:pt x="17606" y="11759"/>
                  <a:pt x="18776" y="11306"/>
                </a:cubicBezTo>
                <a:lnTo>
                  <a:pt x="18776" y="11306"/>
                </a:lnTo>
                <a:cubicBezTo>
                  <a:pt x="17933" y="12525"/>
                  <a:pt x="17656" y="14059"/>
                  <a:pt x="17770" y="15531"/>
                </a:cubicBezTo>
                <a:cubicBezTo>
                  <a:pt x="17882" y="17002"/>
                  <a:pt x="18385" y="18423"/>
                  <a:pt x="18977" y="19769"/>
                </a:cubicBezTo>
                <a:cubicBezTo>
                  <a:pt x="18977" y="18486"/>
                  <a:pt x="20096" y="17468"/>
                  <a:pt x="20347" y="16210"/>
                </a:cubicBezTo>
                <a:cubicBezTo>
                  <a:pt x="20536" y="15179"/>
                  <a:pt x="20121" y="14148"/>
                  <a:pt x="19757" y="13167"/>
                </a:cubicBezTo>
                <a:cubicBezTo>
                  <a:pt x="19391" y="12173"/>
                  <a:pt x="19090" y="11066"/>
                  <a:pt x="19492" y="10111"/>
                </a:cubicBezTo>
                <a:cubicBezTo>
                  <a:pt x="19894" y="9155"/>
                  <a:pt x="20888" y="8565"/>
                  <a:pt x="21291" y="7621"/>
                </a:cubicBezTo>
                <a:cubicBezTo>
                  <a:pt x="21467" y="7232"/>
                  <a:pt x="21517" y="6791"/>
                  <a:pt x="21781" y="6452"/>
                </a:cubicBezTo>
                <a:lnTo>
                  <a:pt x="21781" y="6452"/>
                </a:lnTo>
                <a:cubicBezTo>
                  <a:pt x="21755" y="7822"/>
                  <a:pt x="21769" y="9269"/>
                  <a:pt x="22422" y="10488"/>
                </a:cubicBezTo>
                <a:cubicBezTo>
                  <a:pt x="23214" y="11935"/>
                  <a:pt x="24837" y="12852"/>
                  <a:pt x="25427" y="14386"/>
                </a:cubicBezTo>
                <a:cubicBezTo>
                  <a:pt x="25340" y="13003"/>
                  <a:pt x="25139" y="11633"/>
                  <a:pt x="24824" y="10287"/>
                </a:cubicBezTo>
                <a:cubicBezTo>
                  <a:pt x="24547" y="9105"/>
                  <a:pt x="24145" y="7872"/>
                  <a:pt x="23202" y="7106"/>
                </a:cubicBezTo>
                <a:cubicBezTo>
                  <a:pt x="22963" y="6905"/>
                  <a:pt x="22686" y="6741"/>
                  <a:pt x="22510" y="6477"/>
                </a:cubicBezTo>
                <a:cubicBezTo>
                  <a:pt x="22272" y="6125"/>
                  <a:pt x="22272" y="5647"/>
                  <a:pt x="22397" y="5232"/>
                </a:cubicBezTo>
                <a:cubicBezTo>
                  <a:pt x="22510" y="4817"/>
                  <a:pt x="22749" y="4452"/>
                  <a:pt x="22951" y="4075"/>
                </a:cubicBezTo>
                <a:cubicBezTo>
                  <a:pt x="23617" y="2842"/>
                  <a:pt x="24019" y="1484"/>
                  <a:pt x="24120" y="89"/>
                </a:cubicBezTo>
                <a:cubicBezTo>
                  <a:pt x="23906" y="64"/>
                  <a:pt x="23692" y="25"/>
                  <a:pt x="2347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4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6" name="Google Shape;4596;p17"/>
          <p:cNvSpPr txBox="1">
            <a:spLocks noGrp="1"/>
          </p:cNvSpPr>
          <p:nvPr>
            <p:ph type="subTitle" idx="1"/>
          </p:nvPr>
        </p:nvSpPr>
        <p:spPr>
          <a:xfrm>
            <a:off x="720000" y="2872100"/>
            <a:ext cx="2907600" cy="49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97" name="Google Shape;4597;p17"/>
          <p:cNvSpPr txBox="1">
            <a:spLocks noGrp="1"/>
          </p:cNvSpPr>
          <p:nvPr>
            <p:ph type="subTitle" idx="2"/>
          </p:nvPr>
        </p:nvSpPr>
        <p:spPr>
          <a:xfrm>
            <a:off x="720000" y="1135688"/>
            <a:ext cx="2907600" cy="49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98" name="Google Shape;4598;p17"/>
          <p:cNvSpPr txBox="1">
            <a:spLocks noGrp="1"/>
          </p:cNvSpPr>
          <p:nvPr>
            <p:ph type="subTitle" idx="3"/>
          </p:nvPr>
        </p:nvSpPr>
        <p:spPr>
          <a:xfrm>
            <a:off x="720000" y="3368600"/>
            <a:ext cx="29076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99" name="Google Shape;4599;p17"/>
          <p:cNvSpPr txBox="1">
            <a:spLocks noGrp="1"/>
          </p:cNvSpPr>
          <p:nvPr>
            <p:ph type="subTitle" idx="4"/>
          </p:nvPr>
        </p:nvSpPr>
        <p:spPr>
          <a:xfrm>
            <a:off x="720000" y="1632188"/>
            <a:ext cx="29076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0" name="Google Shape;4600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01" name="Google Shape;4601;p17"/>
          <p:cNvSpPr/>
          <p:nvPr/>
        </p:nvSpPr>
        <p:spPr>
          <a:xfrm rot="1365342" flipH="1">
            <a:off x="-1434441" y="-1261958"/>
            <a:ext cx="3254391" cy="3033542"/>
          </a:xfrm>
          <a:custGeom>
            <a:avLst/>
            <a:gdLst/>
            <a:ahLst/>
            <a:cxnLst/>
            <a:rect l="l" t="t" r="r" b="b"/>
            <a:pathLst>
              <a:path w="76862" h="71646" extrusionOk="0">
                <a:moveTo>
                  <a:pt x="54262" y="1"/>
                </a:moveTo>
                <a:cubicBezTo>
                  <a:pt x="50979" y="1"/>
                  <a:pt x="47718" y="954"/>
                  <a:pt x="44510" y="1711"/>
                </a:cubicBezTo>
                <a:cubicBezTo>
                  <a:pt x="37954" y="3275"/>
                  <a:pt x="31225" y="4057"/>
                  <a:pt x="24498" y="4057"/>
                </a:cubicBezTo>
                <a:cubicBezTo>
                  <a:pt x="18625" y="4057"/>
                  <a:pt x="12753" y="3461"/>
                  <a:pt x="6998" y="2269"/>
                </a:cubicBezTo>
                <a:cubicBezTo>
                  <a:pt x="6522" y="2171"/>
                  <a:pt x="6058" y="2125"/>
                  <a:pt x="5616" y="2125"/>
                </a:cubicBezTo>
                <a:cubicBezTo>
                  <a:pt x="2160" y="2125"/>
                  <a:pt x="0" y="4906"/>
                  <a:pt x="3835" y="7339"/>
                </a:cubicBezTo>
                <a:cubicBezTo>
                  <a:pt x="7742" y="9826"/>
                  <a:pt x="12998" y="9525"/>
                  <a:pt x="17113" y="11665"/>
                </a:cubicBezTo>
                <a:cubicBezTo>
                  <a:pt x="22487" y="14455"/>
                  <a:pt x="25650" y="20967"/>
                  <a:pt x="24487" y="26897"/>
                </a:cubicBezTo>
                <a:cubicBezTo>
                  <a:pt x="23811" y="30478"/>
                  <a:pt x="21765" y="34293"/>
                  <a:pt x="23463" y="37526"/>
                </a:cubicBezTo>
                <a:cubicBezTo>
                  <a:pt x="24323" y="39176"/>
                  <a:pt x="25998" y="40224"/>
                  <a:pt x="27579" y="41223"/>
                </a:cubicBezTo>
                <a:cubicBezTo>
                  <a:pt x="31975" y="44014"/>
                  <a:pt x="36534" y="47527"/>
                  <a:pt x="37697" y="52619"/>
                </a:cubicBezTo>
                <a:cubicBezTo>
                  <a:pt x="38975" y="58178"/>
                  <a:pt x="35464" y="64085"/>
                  <a:pt x="30416" y="66759"/>
                </a:cubicBezTo>
                <a:cubicBezTo>
                  <a:pt x="29836" y="67062"/>
                  <a:pt x="29207" y="67364"/>
                  <a:pt x="28835" y="67922"/>
                </a:cubicBezTo>
                <a:cubicBezTo>
                  <a:pt x="28068" y="69085"/>
                  <a:pt x="28928" y="70737"/>
                  <a:pt x="30184" y="71295"/>
                </a:cubicBezTo>
                <a:cubicBezTo>
                  <a:pt x="30771" y="71551"/>
                  <a:pt x="31393" y="71646"/>
                  <a:pt x="32025" y="71646"/>
                </a:cubicBezTo>
                <a:cubicBezTo>
                  <a:pt x="32768" y="71646"/>
                  <a:pt x="33525" y="71515"/>
                  <a:pt x="34255" y="71364"/>
                </a:cubicBezTo>
                <a:cubicBezTo>
                  <a:pt x="44581" y="69388"/>
                  <a:pt x="54603" y="65736"/>
                  <a:pt x="63512" y="60154"/>
                </a:cubicBezTo>
                <a:cubicBezTo>
                  <a:pt x="68418" y="57108"/>
                  <a:pt x="73162" y="53177"/>
                  <a:pt x="75162" y="47759"/>
                </a:cubicBezTo>
                <a:cubicBezTo>
                  <a:pt x="76861" y="43130"/>
                  <a:pt x="76325" y="37967"/>
                  <a:pt x="75047" y="33200"/>
                </a:cubicBezTo>
                <a:cubicBezTo>
                  <a:pt x="73767" y="28432"/>
                  <a:pt x="71767" y="23873"/>
                  <a:pt x="70558" y="19083"/>
                </a:cubicBezTo>
                <a:cubicBezTo>
                  <a:pt x="69534" y="15036"/>
                  <a:pt x="69047" y="10734"/>
                  <a:pt x="66907" y="7153"/>
                </a:cubicBezTo>
                <a:cubicBezTo>
                  <a:pt x="64557" y="3175"/>
                  <a:pt x="60232" y="455"/>
                  <a:pt x="55627" y="58"/>
                </a:cubicBezTo>
                <a:cubicBezTo>
                  <a:pt x="55171" y="19"/>
                  <a:pt x="54717" y="1"/>
                  <a:pt x="542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02" name="Google Shape;4602;p17"/>
          <p:cNvGrpSpPr/>
          <p:nvPr/>
        </p:nvGrpSpPr>
        <p:grpSpPr>
          <a:xfrm rot="-366252" flipH="1">
            <a:off x="147842" y="-42511"/>
            <a:ext cx="508130" cy="1441696"/>
            <a:chOff x="8151948" y="342755"/>
            <a:chExt cx="403231" cy="1144072"/>
          </a:xfrm>
        </p:grpSpPr>
        <p:sp>
          <p:nvSpPr>
            <p:cNvPr id="4603" name="Google Shape;4603;p17"/>
            <p:cNvSpPr/>
            <p:nvPr/>
          </p:nvSpPr>
          <p:spPr>
            <a:xfrm>
              <a:off x="8151948" y="574976"/>
              <a:ext cx="61752" cy="54529"/>
            </a:xfrm>
            <a:custGeom>
              <a:avLst/>
              <a:gdLst/>
              <a:ahLst/>
              <a:cxnLst/>
              <a:rect l="l" t="t" r="r" b="b"/>
              <a:pathLst>
                <a:path w="1838" h="1623" extrusionOk="0">
                  <a:moveTo>
                    <a:pt x="1419" y="1210"/>
                  </a:moveTo>
                  <a:cubicBezTo>
                    <a:pt x="1414" y="1215"/>
                    <a:pt x="1409" y="1220"/>
                    <a:pt x="1403" y="1225"/>
                  </a:cubicBezTo>
                  <a:lnTo>
                    <a:pt x="1403" y="1225"/>
                  </a:lnTo>
                  <a:cubicBezTo>
                    <a:pt x="1406" y="1220"/>
                    <a:pt x="1409" y="1215"/>
                    <a:pt x="1412" y="1210"/>
                  </a:cubicBezTo>
                  <a:close/>
                  <a:moveTo>
                    <a:pt x="1316" y="1327"/>
                  </a:moveTo>
                  <a:lnTo>
                    <a:pt x="1316" y="1327"/>
                  </a:lnTo>
                  <a:cubicBezTo>
                    <a:pt x="1313" y="1332"/>
                    <a:pt x="1310" y="1337"/>
                    <a:pt x="1307" y="1342"/>
                  </a:cubicBezTo>
                  <a:lnTo>
                    <a:pt x="1307" y="1342"/>
                  </a:lnTo>
                  <a:cubicBezTo>
                    <a:pt x="1306" y="1343"/>
                    <a:pt x="1305" y="1343"/>
                    <a:pt x="1304" y="1344"/>
                  </a:cubicBezTo>
                  <a:lnTo>
                    <a:pt x="1304" y="1344"/>
                  </a:lnTo>
                  <a:cubicBezTo>
                    <a:pt x="1305" y="1339"/>
                    <a:pt x="1308" y="1331"/>
                    <a:pt x="1316" y="1327"/>
                  </a:cubicBezTo>
                  <a:close/>
                  <a:moveTo>
                    <a:pt x="763" y="1489"/>
                  </a:moveTo>
                  <a:cubicBezTo>
                    <a:pt x="769" y="1490"/>
                    <a:pt x="775" y="1490"/>
                    <a:pt x="780" y="1492"/>
                  </a:cubicBezTo>
                  <a:lnTo>
                    <a:pt x="780" y="1492"/>
                  </a:lnTo>
                  <a:cubicBezTo>
                    <a:pt x="775" y="1491"/>
                    <a:pt x="770" y="1490"/>
                    <a:pt x="764" y="1490"/>
                  </a:cubicBezTo>
                  <a:lnTo>
                    <a:pt x="764" y="1490"/>
                  </a:lnTo>
                  <a:cubicBezTo>
                    <a:pt x="764" y="1490"/>
                    <a:pt x="764" y="1490"/>
                    <a:pt x="763" y="1489"/>
                  </a:cubicBezTo>
                  <a:close/>
                  <a:moveTo>
                    <a:pt x="931" y="0"/>
                  </a:moveTo>
                  <a:cubicBezTo>
                    <a:pt x="699" y="23"/>
                    <a:pt x="466" y="94"/>
                    <a:pt x="280" y="255"/>
                  </a:cubicBezTo>
                  <a:cubicBezTo>
                    <a:pt x="116" y="441"/>
                    <a:pt x="47" y="652"/>
                    <a:pt x="23" y="884"/>
                  </a:cubicBezTo>
                  <a:cubicBezTo>
                    <a:pt x="1" y="1046"/>
                    <a:pt x="116" y="1279"/>
                    <a:pt x="234" y="1396"/>
                  </a:cubicBezTo>
                  <a:cubicBezTo>
                    <a:pt x="349" y="1511"/>
                    <a:pt x="488" y="1582"/>
                    <a:pt x="652" y="1604"/>
                  </a:cubicBezTo>
                  <a:cubicBezTo>
                    <a:pt x="691" y="1610"/>
                    <a:pt x="731" y="1613"/>
                    <a:pt x="771" y="1613"/>
                  </a:cubicBezTo>
                  <a:cubicBezTo>
                    <a:pt x="809" y="1613"/>
                    <a:pt x="848" y="1610"/>
                    <a:pt x="886" y="1605"/>
                  </a:cubicBezTo>
                  <a:lnTo>
                    <a:pt x="886" y="1605"/>
                  </a:lnTo>
                  <a:cubicBezTo>
                    <a:pt x="943" y="1616"/>
                    <a:pt x="995" y="1622"/>
                    <a:pt x="1044" y="1622"/>
                  </a:cubicBezTo>
                  <a:cubicBezTo>
                    <a:pt x="1093" y="1622"/>
                    <a:pt x="1140" y="1616"/>
                    <a:pt x="1186" y="1604"/>
                  </a:cubicBezTo>
                  <a:cubicBezTo>
                    <a:pt x="1350" y="1582"/>
                    <a:pt x="1512" y="1535"/>
                    <a:pt x="1605" y="1418"/>
                  </a:cubicBezTo>
                  <a:cubicBezTo>
                    <a:pt x="1744" y="1279"/>
                    <a:pt x="1837" y="1070"/>
                    <a:pt x="1837" y="884"/>
                  </a:cubicBezTo>
                  <a:cubicBezTo>
                    <a:pt x="1815" y="652"/>
                    <a:pt x="1744" y="441"/>
                    <a:pt x="1558" y="255"/>
                  </a:cubicBezTo>
                  <a:cubicBezTo>
                    <a:pt x="1396" y="94"/>
                    <a:pt x="1164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17"/>
            <p:cNvSpPr/>
            <p:nvPr/>
          </p:nvSpPr>
          <p:spPr>
            <a:xfrm>
              <a:off x="8298061" y="583980"/>
              <a:ext cx="67229" cy="58829"/>
            </a:xfrm>
            <a:custGeom>
              <a:avLst/>
              <a:gdLst/>
              <a:ahLst/>
              <a:cxnLst/>
              <a:rect l="l" t="t" r="r" b="b"/>
              <a:pathLst>
                <a:path w="2001" h="1751" extrusionOk="0">
                  <a:moveTo>
                    <a:pt x="812" y="1"/>
                  </a:moveTo>
                  <a:cubicBezTo>
                    <a:pt x="744" y="1"/>
                    <a:pt x="674" y="11"/>
                    <a:pt x="605" y="34"/>
                  </a:cubicBezTo>
                  <a:cubicBezTo>
                    <a:pt x="443" y="80"/>
                    <a:pt x="233" y="220"/>
                    <a:pt x="140" y="384"/>
                  </a:cubicBezTo>
                  <a:cubicBezTo>
                    <a:pt x="47" y="570"/>
                    <a:pt x="0" y="778"/>
                    <a:pt x="71" y="988"/>
                  </a:cubicBezTo>
                  <a:cubicBezTo>
                    <a:pt x="117" y="1174"/>
                    <a:pt x="257" y="1360"/>
                    <a:pt x="419" y="1454"/>
                  </a:cubicBezTo>
                  <a:cubicBezTo>
                    <a:pt x="558" y="1522"/>
                    <a:pt x="675" y="1569"/>
                    <a:pt x="815" y="1640"/>
                  </a:cubicBezTo>
                  <a:cubicBezTo>
                    <a:pt x="951" y="1708"/>
                    <a:pt x="1087" y="1751"/>
                    <a:pt x="1232" y="1751"/>
                  </a:cubicBezTo>
                  <a:cubicBezTo>
                    <a:pt x="1285" y="1751"/>
                    <a:pt x="1340" y="1745"/>
                    <a:pt x="1395" y="1733"/>
                  </a:cubicBezTo>
                  <a:cubicBezTo>
                    <a:pt x="1581" y="1662"/>
                    <a:pt x="1768" y="1522"/>
                    <a:pt x="1861" y="1360"/>
                  </a:cubicBezTo>
                  <a:cubicBezTo>
                    <a:pt x="1954" y="1197"/>
                    <a:pt x="2000" y="964"/>
                    <a:pt x="1954" y="778"/>
                  </a:cubicBezTo>
                  <a:cubicBezTo>
                    <a:pt x="1885" y="592"/>
                    <a:pt x="1768" y="406"/>
                    <a:pt x="1581" y="313"/>
                  </a:cubicBezTo>
                  <a:cubicBezTo>
                    <a:pt x="1466" y="244"/>
                    <a:pt x="1349" y="173"/>
                    <a:pt x="1209" y="105"/>
                  </a:cubicBezTo>
                  <a:cubicBezTo>
                    <a:pt x="1085" y="42"/>
                    <a:pt x="950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17"/>
            <p:cNvSpPr/>
            <p:nvPr/>
          </p:nvSpPr>
          <p:spPr>
            <a:xfrm>
              <a:off x="8360551" y="678858"/>
              <a:ext cx="57855" cy="44617"/>
            </a:xfrm>
            <a:custGeom>
              <a:avLst/>
              <a:gdLst/>
              <a:ahLst/>
              <a:cxnLst/>
              <a:rect l="l" t="t" r="r" b="b"/>
              <a:pathLst>
                <a:path w="1722" h="1328" extrusionOk="0">
                  <a:moveTo>
                    <a:pt x="862" y="1"/>
                  </a:moveTo>
                  <a:cubicBezTo>
                    <a:pt x="1" y="1"/>
                    <a:pt x="1" y="1327"/>
                    <a:pt x="862" y="1327"/>
                  </a:cubicBezTo>
                  <a:cubicBezTo>
                    <a:pt x="1722" y="1327"/>
                    <a:pt x="1722" y="1"/>
                    <a:pt x="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17"/>
            <p:cNvSpPr/>
            <p:nvPr/>
          </p:nvSpPr>
          <p:spPr>
            <a:xfrm>
              <a:off x="8311365" y="776557"/>
              <a:ext cx="53924" cy="42232"/>
            </a:xfrm>
            <a:custGeom>
              <a:avLst/>
              <a:gdLst/>
              <a:ahLst/>
              <a:cxnLst/>
              <a:rect l="l" t="t" r="r" b="b"/>
              <a:pathLst>
                <a:path w="1605" h="1257" extrusionOk="0">
                  <a:moveTo>
                    <a:pt x="791" y="1"/>
                  </a:moveTo>
                  <a:cubicBezTo>
                    <a:pt x="0" y="1"/>
                    <a:pt x="0" y="1257"/>
                    <a:pt x="791" y="1257"/>
                  </a:cubicBezTo>
                  <a:cubicBezTo>
                    <a:pt x="1604" y="1257"/>
                    <a:pt x="1604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17"/>
            <p:cNvSpPr/>
            <p:nvPr/>
          </p:nvSpPr>
          <p:spPr>
            <a:xfrm>
              <a:off x="8400430" y="821073"/>
              <a:ext cx="42971" cy="49590"/>
            </a:xfrm>
            <a:custGeom>
              <a:avLst/>
              <a:gdLst/>
              <a:ahLst/>
              <a:cxnLst/>
              <a:rect l="l" t="t" r="r" b="b"/>
              <a:pathLst>
                <a:path w="1279" h="1476" extrusionOk="0">
                  <a:moveTo>
                    <a:pt x="628" y="0"/>
                  </a:moveTo>
                  <a:cubicBezTo>
                    <a:pt x="466" y="25"/>
                    <a:pt x="302" y="71"/>
                    <a:pt x="187" y="187"/>
                  </a:cubicBezTo>
                  <a:cubicBezTo>
                    <a:pt x="69" y="326"/>
                    <a:pt x="1" y="466"/>
                    <a:pt x="1" y="652"/>
                  </a:cubicBezTo>
                  <a:lnTo>
                    <a:pt x="1" y="838"/>
                  </a:lnTo>
                  <a:cubicBezTo>
                    <a:pt x="1" y="1001"/>
                    <a:pt x="69" y="1163"/>
                    <a:pt x="187" y="1281"/>
                  </a:cubicBezTo>
                  <a:cubicBezTo>
                    <a:pt x="255" y="1349"/>
                    <a:pt x="302" y="1396"/>
                    <a:pt x="395" y="1420"/>
                  </a:cubicBezTo>
                  <a:cubicBezTo>
                    <a:pt x="447" y="1454"/>
                    <a:pt x="511" y="1475"/>
                    <a:pt x="568" y="1475"/>
                  </a:cubicBezTo>
                  <a:cubicBezTo>
                    <a:pt x="589" y="1475"/>
                    <a:pt x="609" y="1473"/>
                    <a:pt x="628" y="1467"/>
                  </a:cubicBezTo>
                  <a:cubicBezTo>
                    <a:pt x="791" y="1467"/>
                    <a:pt x="977" y="1420"/>
                    <a:pt x="1093" y="1281"/>
                  </a:cubicBezTo>
                  <a:cubicBezTo>
                    <a:pt x="1210" y="1163"/>
                    <a:pt x="1279" y="1024"/>
                    <a:pt x="1279" y="838"/>
                  </a:cubicBezTo>
                  <a:lnTo>
                    <a:pt x="1279" y="652"/>
                  </a:lnTo>
                  <a:cubicBezTo>
                    <a:pt x="1279" y="559"/>
                    <a:pt x="1256" y="490"/>
                    <a:pt x="1232" y="397"/>
                  </a:cubicBezTo>
                  <a:cubicBezTo>
                    <a:pt x="1186" y="326"/>
                    <a:pt x="1163" y="257"/>
                    <a:pt x="1093" y="187"/>
                  </a:cubicBezTo>
                  <a:cubicBezTo>
                    <a:pt x="1024" y="140"/>
                    <a:pt x="953" y="94"/>
                    <a:pt x="884" y="71"/>
                  </a:cubicBezTo>
                  <a:cubicBezTo>
                    <a:pt x="814" y="25"/>
                    <a:pt x="721" y="0"/>
                    <a:pt x="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17"/>
            <p:cNvSpPr/>
            <p:nvPr/>
          </p:nvSpPr>
          <p:spPr>
            <a:xfrm>
              <a:off x="8302731" y="935974"/>
              <a:ext cx="37528" cy="37528"/>
            </a:xfrm>
            <a:custGeom>
              <a:avLst/>
              <a:gdLst/>
              <a:ahLst/>
              <a:cxnLst/>
              <a:rect l="l" t="t" r="r" b="b"/>
              <a:pathLst>
                <a:path w="1117" h="1117" extrusionOk="0">
                  <a:moveTo>
                    <a:pt x="466" y="0"/>
                  </a:moveTo>
                  <a:cubicBezTo>
                    <a:pt x="350" y="0"/>
                    <a:pt x="211" y="69"/>
                    <a:pt x="140" y="140"/>
                  </a:cubicBezTo>
                  <a:cubicBezTo>
                    <a:pt x="47" y="233"/>
                    <a:pt x="1" y="372"/>
                    <a:pt x="1" y="488"/>
                  </a:cubicBezTo>
                  <a:cubicBezTo>
                    <a:pt x="1" y="605"/>
                    <a:pt x="47" y="744"/>
                    <a:pt x="140" y="837"/>
                  </a:cubicBezTo>
                  <a:cubicBezTo>
                    <a:pt x="187" y="860"/>
                    <a:pt x="211" y="906"/>
                    <a:pt x="257" y="930"/>
                  </a:cubicBezTo>
                  <a:cubicBezTo>
                    <a:pt x="304" y="977"/>
                    <a:pt x="350" y="999"/>
                    <a:pt x="397" y="1046"/>
                  </a:cubicBezTo>
                  <a:cubicBezTo>
                    <a:pt x="490" y="1092"/>
                    <a:pt x="559" y="1116"/>
                    <a:pt x="676" y="1116"/>
                  </a:cubicBezTo>
                  <a:cubicBezTo>
                    <a:pt x="722" y="1116"/>
                    <a:pt x="791" y="1116"/>
                    <a:pt x="838" y="1070"/>
                  </a:cubicBezTo>
                  <a:cubicBezTo>
                    <a:pt x="884" y="1070"/>
                    <a:pt x="931" y="1023"/>
                    <a:pt x="977" y="999"/>
                  </a:cubicBezTo>
                  <a:cubicBezTo>
                    <a:pt x="1048" y="906"/>
                    <a:pt x="1117" y="791"/>
                    <a:pt x="1117" y="674"/>
                  </a:cubicBezTo>
                  <a:cubicBezTo>
                    <a:pt x="1095" y="581"/>
                    <a:pt x="1095" y="488"/>
                    <a:pt x="1024" y="419"/>
                  </a:cubicBezTo>
                  <a:cubicBezTo>
                    <a:pt x="1002" y="372"/>
                    <a:pt x="955" y="326"/>
                    <a:pt x="931" y="279"/>
                  </a:cubicBezTo>
                  <a:cubicBezTo>
                    <a:pt x="884" y="233"/>
                    <a:pt x="862" y="186"/>
                    <a:pt x="815" y="140"/>
                  </a:cubicBezTo>
                  <a:cubicBezTo>
                    <a:pt x="745" y="69"/>
                    <a:pt x="583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17"/>
            <p:cNvSpPr/>
            <p:nvPr/>
          </p:nvSpPr>
          <p:spPr>
            <a:xfrm>
              <a:off x="8376980" y="971082"/>
              <a:ext cx="50799" cy="39914"/>
            </a:xfrm>
            <a:custGeom>
              <a:avLst/>
              <a:gdLst/>
              <a:ahLst/>
              <a:cxnLst/>
              <a:rect l="l" t="t" r="r" b="b"/>
              <a:pathLst>
                <a:path w="1512" h="1188" extrusionOk="0">
                  <a:moveTo>
                    <a:pt x="767" y="1"/>
                  </a:moveTo>
                  <a:cubicBezTo>
                    <a:pt x="1" y="1"/>
                    <a:pt x="1" y="1188"/>
                    <a:pt x="767" y="1188"/>
                  </a:cubicBezTo>
                  <a:cubicBezTo>
                    <a:pt x="1512" y="1188"/>
                    <a:pt x="1512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17"/>
            <p:cNvSpPr/>
            <p:nvPr/>
          </p:nvSpPr>
          <p:spPr>
            <a:xfrm>
              <a:off x="8330112" y="1053932"/>
              <a:ext cx="35177" cy="35210"/>
            </a:xfrm>
            <a:custGeom>
              <a:avLst/>
              <a:gdLst/>
              <a:ahLst/>
              <a:cxnLst/>
              <a:rect l="l" t="t" r="r" b="b"/>
              <a:pathLst>
                <a:path w="1047" h="1048" extrusionOk="0">
                  <a:moveTo>
                    <a:pt x="419" y="0"/>
                  </a:moveTo>
                  <a:cubicBezTo>
                    <a:pt x="326" y="0"/>
                    <a:pt x="187" y="47"/>
                    <a:pt x="116" y="117"/>
                  </a:cubicBezTo>
                  <a:cubicBezTo>
                    <a:pt x="47" y="210"/>
                    <a:pt x="0" y="303"/>
                    <a:pt x="0" y="419"/>
                  </a:cubicBezTo>
                  <a:cubicBezTo>
                    <a:pt x="0" y="536"/>
                    <a:pt x="47" y="651"/>
                    <a:pt x="116" y="722"/>
                  </a:cubicBezTo>
                  <a:cubicBezTo>
                    <a:pt x="187" y="791"/>
                    <a:pt x="255" y="861"/>
                    <a:pt x="326" y="908"/>
                  </a:cubicBezTo>
                  <a:cubicBezTo>
                    <a:pt x="395" y="1001"/>
                    <a:pt x="512" y="1048"/>
                    <a:pt x="627" y="1048"/>
                  </a:cubicBezTo>
                  <a:cubicBezTo>
                    <a:pt x="721" y="1048"/>
                    <a:pt x="838" y="1001"/>
                    <a:pt x="907" y="908"/>
                  </a:cubicBezTo>
                  <a:cubicBezTo>
                    <a:pt x="1000" y="837"/>
                    <a:pt x="1046" y="722"/>
                    <a:pt x="1046" y="629"/>
                  </a:cubicBezTo>
                  <a:cubicBezTo>
                    <a:pt x="1046" y="512"/>
                    <a:pt x="1000" y="419"/>
                    <a:pt x="907" y="326"/>
                  </a:cubicBezTo>
                  <a:cubicBezTo>
                    <a:pt x="860" y="257"/>
                    <a:pt x="791" y="186"/>
                    <a:pt x="745" y="117"/>
                  </a:cubicBezTo>
                  <a:cubicBezTo>
                    <a:pt x="652" y="47"/>
                    <a:pt x="53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17"/>
            <p:cNvSpPr/>
            <p:nvPr/>
          </p:nvSpPr>
          <p:spPr>
            <a:xfrm>
              <a:off x="8395760" y="1103185"/>
              <a:ext cx="26576" cy="20326"/>
            </a:xfrm>
            <a:custGeom>
              <a:avLst/>
              <a:gdLst/>
              <a:ahLst/>
              <a:cxnLst/>
              <a:rect l="l" t="t" r="r" b="b"/>
              <a:pathLst>
                <a:path w="791" h="605" extrusionOk="0">
                  <a:moveTo>
                    <a:pt x="394" y="0"/>
                  </a:moveTo>
                  <a:cubicBezTo>
                    <a:pt x="0" y="0"/>
                    <a:pt x="0" y="605"/>
                    <a:pt x="394" y="605"/>
                  </a:cubicBezTo>
                  <a:cubicBezTo>
                    <a:pt x="791" y="605"/>
                    <a:pt x="791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17"/>
            <p:cNvSpPr/>
            <p:nvPr/>
          </p:nvSpPr>
          <p:spPr>
            <a:xfrm>
              <a:off x="8417632" y="1157880"/>
              <a:ext cx="34404" cy="26576"/>
            </a:xfrm>
            <a:custGeom>
              <a:avLst/>
              <a:gdLst/>
              <a:ahLst/>
              <a:cxnLst/>
              <a:rect l="l" t="t" r="r" b="b"/>
              <a:pathLst>
                <a:path w="1024" h="791" extrusionOk="0">
                  <a:moveTo>
                    <a:pt x="512" y="0"/>
                  </a:moveTo>
                  <a:cubicBezTo>
                    <a:pt x="0" y="0"/>
                    <a:pt x="0" y="791"/>
                    <a:pt x="512" y="791"/>
                  </a:cubicBezTo>
                  <a:cubicBezTo>
                    <a:pt x="1024" y="791"/>
                    <a:pt x="1024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17"/>
            <p:cNvSpPr/>
            <p:nvPr/>
          </p:nvSpPr>
          <p:spPr>
            <a:xfrm>
              <a:off x="8386353" y="1237572"/>
              <a:ext cx="45357" cy="35143"/>
            </a:xfrm>
            <a:custGeom>
              <a:avLst/>
              <a:gdLst/>
              <a:ahLst/>
              <a:cxnLst/>
              <a:rect l="l" t="t" r="r" b="b"/>
              <a:pathLst>
                <a:path w="1350" h="1046" extrusionOk="0">
                  <a:moveTo>
                    <a:pt x="674" y="0"/>
                  </a:moveTo>
                  <a:cubicBezTo>
                    <a:pt x="1" y="0"/>
                    <a:pt x="1" y="1046"/>
                    <a:pt x="674" y="1046"/>
                  </a:cubicBezTo>
                  <a:cubicBezTo>
                    <a:pt x="1350" y="1046"/>
                    <a:pt x="1350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17"/>
            <p:cNvSpPr/>
            <p:nvPr/>
          </p:nvSpPr>
          <p:spPr>
            <a:xfrm>
              <a:off x="8500448" y="1236766"/>
              <a:ext cx="54730" cy="54730"/>
            </a:xfrm>
            <a:custGeom>
              <a:avLst/>
              <a:gdLst/>
              <a:ahLst/>
              <a:cxnLst/>
              <a:rect l="l" t="t" r="r" b="b"/>
              <a:pathLst>
                <a:path w="1629" h="1629" extrusionOk="0">
                  <a:moveTo>
                    <a:pt x="721" y="0"/>
                  </a:moveTo>
                  <a:cubicBezTo>
                    <a:pt x="627" y="0"/>
                    <a:pt x="534" y="24"/>
                    <a:pt x="441" y="71"/>
                  </a:cubicBezTo>
                  <a:cubicBezTo>
                    <a:pt x="348" y="93"/>
                    <a:pt x="280" y="164"/>
                    <a:pt x="209" y="233"/>
                  </a:cubicBezTo>
                  <a:cubicBezTo>
                    <a:pt x="94" y="372"/>
                    <a:pt x="0" y="536"/>
                    <a:pt x="0" y="744"/>
                  </a:cubicBezTo>
                  <a:cubicBezTo>
                    <a:pt x="0" y="815"/>
                    <a:pt x="23" y="862"/>
                    <a:pt x="23" y="930"/>
                  </a:cubicBezTo>
                  <a:cubicBezTo>
                    <a:pt x="69" y="1048"/>
                    <a:pt x="116" y="1163"/>
                    <a:pt x="209" y="1256"/>
                  </a:cubicBezTo>
                  <a:lnTo>
                    <a:pt x="559" y="1535"/>
                  </a:lnTo>
                  <a:cubicBezTo>
                    <a:pt x="627" y="1559"/>
                    <a:pt x="674" y="1582"/>
                    <a:pt x="745" y="1606"/>
                  </a:cubicBezTo>
                  <a:cubicBezTo>
                    <a:pt x="838" y="1628"/>
                    <a:pt x="931" y="1628"/>
                    <a:pt x="1024" y="1628"/>
                  </a:cubicBezTo>
                  <a:cubicBezTo>
                    <a:pt x="1070" y="1628"/>
                    <a:pt x="1139" y="1606"/>
                    <a:pt x="1186" y="1582"/>
                  </a:cubicBezTo>
                  <a:cubicBezTo>
                    <a:pt x="1279" y="1535"/>
                    <a:pt x="1349" y="1489"/>
                    <a:pt x="1418" y="1420"/>
                  </a:cubicBezTo>
                  <a:cubicBezTo>
                    <a:pt x="1442" y="1373"/>
                    <a:pt x="1489" y="1327"/>
                    <a:pt x="1535" y="1280"/>
                  </a:cubicBezTo>
                  <a:cubicBezTo>
                    <a:pt x="1558" y="1234"/>
                    <a:pt x="1582" y="1163"/>
                    <a:pt x="1604" y="1116"/>
                  </a:cubicBezTo>
                  <a:cubicBezTo>
                    <a:pt x="1628" y="1023"/>
                    <a:pt x="1628" y="930"/>
                    <a:pt x="1604" y="837"/>
                  </a:cubicBezTo>
                  <a:cubicBezTo>
                    <a:pt x="1604" y="744"/>
                    <a:pt x="1582" y="651"/>
                    <a:pt x="1535" y="582"/>
                  </a:cubicBezTo>
                  <a:cubicBezTo>
                    <a:pt x="1442" y="443"/>
                    <a:pt x="1349" y="326"/>
                    <a:pt x="1232" y="233"/>
                  </a:cubicBezTo>
                  <a:cubicBezTo>
                    <a:pt x="1186" y="164"/>
                    <a:pt x="1093" y="93"/>
                    <a:pt x="1000" y="71"/>
                  </a:cubicBezTo>
                  <a:cubicBezTo>
                    <a:pt x="931" y="24"/>
                    <a:pt x="838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17"/>
            <p:cNvSpPr/>
            <p:nvPr/>
          </p:nvSpPr>
          <p:spPr>
            <a:xfrm>
              <a:off x="8425426" y="1317264"/>
              <a:ext cx="50060" cy="49220"/>
            </a:xfrm>
            <a:custGeom>
              <a:avLst/>
              <a:gdLst/>
              <a:ahLst/>
              <a:cxnLst/>
              <a:rect l="l" t="t" r="r" b="b"/>
              <a:pathLst>
                <a:path w="1490" h="1465" extrusionOk="0">
                  <a:moveTo>
                    <a:pt x="652" y="1"/>
                  </a:moveTo>
                  <a:cubicBezTo>
                    <a:pt x="581" y="1"/>
                    <a:pt x="488" y="23"/>
                    <a:pt x="419" y="47"/>
                  </a:cubicBezTo>
                  <a:cubicBezTo>
                    <a:pt x="326" y="69"/>
                    <a:pt x="256" y="116"/>
                    <a:pt x="209" y="187"/>
                  </a:cubicBezTo>
                  <a:cubicBezTo>
                    <a:pt x="94" y="302"/>
                    <a:pt x="1" y="466"/>
                    <a:pt x="23" y="652"/>
                  </a:cubicBezTo>
                  <a:cubicBezTo>
                    <a:pt x="23" y="814"/>
                    <a:pt x="70" y="977"/>
                    <a:pt x="209" y="1093"/>
                  </a:cubicBezTo>
                  <a:cubicBezTo>
                    <a:pt x="280" y="1163"/>
                    <a:pt x="349" y="1210"/>
                    <a:pt x="395" y="1279"/>
                  </a:cubicBezTo>
                  <a:cubicBezTo>
                    <a:pt x="466" y="1349"/>
                    <a:pt x="535" y="1396"/>
                    <a:pt x="605" y="1418"/>
                  </a:cubicBezTo>
                  <a:cubicBezTo>
                    <a:pt x="674" y="1442"/>
                    <a:pt x="767" y="1465"/>
                    <a:pt x="860" y="1465"/>
                  </a:cubicBezTo>
                  <a:cubicBezTo>
                    <a:pt x="931" y="1465"/>
                    <a:pt x="1024" y="1442"/>
                    <a:pt x="1093" y="1418"/>
                  </a:cubicBezTo>
                  <a:cubicBezTo>
                    <a:pt x="1164" y="1396"/>
                    <a:pt x="1233" y="1349"/>
                    <a:pt x="1303" y="1279"/>
                  </a:cubicBezTo>
                  <a:cubicBezTo>
                    <a:pt x="1396" y="1163"/>
                    <a:pt x="1489" y="1000"/>
                    <a:pt x="1489" y="838"/>
                  </a:cubicBezTo>
                  <a:cubicBezTo>
                    <a:pt x="1465" y="791"/>
                    <a:pt x="1465" y="721"/>
                    <a:pt x="1465" y="674"/>
                  </a:cubicBezTo>
                  <a:cubicBezTo>
                    <a:pt x="1419" y="559"/>
                    <a:pt x="1372" y="466"/>
                    <a:pt x="1303" y="395"/>
                  </a:cubicBezTo>
                  <a:cubicBezTo>
                    <a:pt x="1233" y="326"/>
                    <a:pt x="1186" y="255"/>
                    <a:pt x="1117" y="187"/>
                  </a:cubicBezTo>
                  <a:cubicBezTo>
                    <a:pt x="1046" y="116"/>
                    <a:pt x="978" y="69"/>
                    <a:pt x="907" y="47"/>
                  </a:cubicBezTo>
                  <a:cubicBezTo>
                    <a:pt x="838" y="23"/>
                    <a:pt x="745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17"/>
            <p:cNvSpPr/>
            <p:nvPr/>
          </p:nvSpPr>
          <p:spPr>
            <a:xfrm>
              <a:off x="8448877" y="1448526"/>
              <a:ext cx="49220" cy="38301"/>
            </a:xfrm>
            <a:custGeom>
              <a:avLst/>
              <a:gdLst/>
              <a:ahLst/>
              <a:cxnLst/>
              <a:rect l="l" t="t" r="r" b="b"/>
              <a:pathLst>
                <a:path w="1465" h="1140" extrusionOk="0">
                  <a:moveTo>
                    <a:pt x="721" y="1"/>
                  </a:moveTo>
                  <a:cubicBezTo>
                    <a:pt x="1" y="1"/>
                    <a:pt x="1" y="1139"/>
                    <a:pt x="721" y="1139"/>
                  </a:cubicBezTo>
                  <a:cubicBezTo>
                    <a:pt x="1465" y="1139"/>
                    <a:pt x="1465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17"/>
            <p:cNvSpPr/>
            <p:nvPr/>
          </p:nvSpPr>
          <p:spPr>
            <a:xfrm>
              <a:off x="8244171" y="478822"/>
              <a:ext cx="58594" cy="45357"/>
            </a:xfrm>
            <a:custGeom>
              <a:avLst/>
              <a:gdLst/>
              <a:ahLst/>
              <a:cxnLst/>
              <a:rect l="l" t="t" r="r" b="b"/>
              <a:pathLst>
                <a:path w="1744" h="1350" extrusionOk="0">
                  <a:moveTo>
                    <a:pt x="884" y="1"/>
                  </a:moveTo>
                  <a:cubicBezTo>
                    <a:pt x="0" y="1"/>
                    <a:pt x="0" y="1350"/>
                    <a:pt x="884" y="1350"/>
                  </a:cubicBezTo>
                  <a:cubicBezTo>
                    <a:pt x="1744" y="1350"/>
                    <a:pt x="1744" y="1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17"/>
            <p:cNvSpPr/>
            <p:nvPr/>
          </p:nvSpPr>
          <p:spPr>
            <a:xfrm>
              <a:off x="8183226" y="411629"/>
              <a:ext cx="44517" cy="38368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581" y="1"/>
                  </a:moveTo>
                  <a:cubicBezTo>
                    <a:pt x="512" y="1"/>
                    <a:pt x="441" y="1"/>
                    <a:pt x="372" y="47"/>
                  </a:cubicBezTo>
                  <a:cubicBezTo>
                    <a:pt x="302" y="72"/>
                    <a:pt x="233" y="118"/>
                    <a:pt x="186" y="165"/>
                  </a:cubicBezTo>
                  <a:cubicBezTo>
                    <a:pt x="116" y="211"/>
                    <a:pt x="93" y="280"/>
                    <a:pt x="69" y="351"/>
                  </a:cubicBezTo>
                  <a:cubicBezTo>
                    <a:pt x="23" y="420"/>
                    <a:pt x="0" y="490"/>
                    <a:pt x="23" y="559"/>
                  </a:cubicBezTo>
                  <a:cubicBezTo>
                    <a:pt x="23" y="723"/>
                    <a:pt x="69" y="862"/>
                    <a:pt x="186" y="978"/>
                  </a:cubicBezTo>
                  <a:cubicBezTo>
                    <a:pt x="279" y="1071"/>
                    <a:pt x="441" y="1141"/>
                    <a:pt x="581" y="1141"/>
                  </a:cubicBezTo>
                  <a:cubicBezTo>
                    <a:pt x="651" y="1141"/>
                    <a:pt x="720" y="1117"/>
                    <a:pt x="767" y="1117"/>
                  </a:cubicBezTo>
                  <a:cubicBezTo>
                    <a:pt x="930" y="1117"/>
                    <a:pt x="1070" y="1071"/>
                    <a:pt x="1163" y="955"/>
                  </a:cubicBezTo>
                  <a:cubicBezTo>
                    <a:pt x="1232" y="909"/>
                    <a:pt x="1256" y="838"/>
                    <a:pt x="1278" y="769"/>
                  </a:cubicBezTo>
                  <a:cubicBezTo>
                    <a:pt x="1325" y="723"/>
                    <a:pt x="1325" y="652"/>
                    <a:pt x="1325" y="559"/>
                  </a:cubicBezTo>
                  <a:cubicBezTo>
                    <a:pt x="1325" y="420"/>
                    <a:pt x="1278" y="280"/>
                    <a:pt x="1163" y="165"/>
                  </a:cubicBezTo>
                  <a:cubicBezTo>
                    <a:pt x="1139" y="140"/>
                    <a:pt x="1092" y="118"/>
                    <a:pt x="1046" y="72"/>
                  </a:cubicBezTo>
                  <a:cubicBezTo>
                    <a:pt x="977" y="25"/>
                    <a:pt x="884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17"/>
            <p:cNvSpPr/>
            <p:nvPr/>
          </p:nvSpPr>
          <p:spPr>
            <a:xfrm>
              <a:off x="8230833" y="342755"/>
              <a:ext cx="40687" cy="33933"/>
            </a:xfrm>
            <a:custGeom>
              <a:avLst/>
              <a:gdLst/>
              <a:ahLst/>
              <a:cxnLst/>
              <a:rect l="l" t="t" r="r" b="b"/>
              <a:pathLst>
                <a:path w="1211" h="1010" extrusionOk="0">
                  <a:moveTo>
                    <a:pt x="751" y="0"/>
                  </a:moveTo>
                  <a:cubicBezTo>
                    <a:pt x="734" y="0"/>
                    <a:pt x="717" y="1"/>
                    <a:pt x="699" y="4"/>
                  </a:cubicBezTo>
                  <a:cubicBezTo>
                    <a:pt x="583" y="4"/>
                    <a:pt x="490" y="4"/>
                    <a:pt x="373" y="28"/>
                  </a:cubicBezTo>
                  <a:cubicBezTo>
                    <a:pt x="351" y="51"/>
                    <a:pt x="304" y="75"/>
                    <a:pt x="258" y="75"/>
                  </a:cubicBezTo>
                  <a:cubicBezTo>
                    <a:pt x="211" y="121"/>
                    <a:pt x="165" y="144"/>
                    <a:pt x="118" y="215"/>
                  </a:cubicBezTo>
                  <a:cubicBezTo>
                    <a:pt x="47" y="283"/>
                    <a:pt x="1" y="401"/>
                    <a:pt x="25" y="516"/>
                  </a:cubicBezTo>
                  <a:cubicBezTo>
                    <a:pt x="25" y="587"/>
                    <a:pt x="47" y="680"/>
                    <a:pt x="94" y="748"/>
                  </a:cubicBezTo>
                  <a:cubicBezTo>
                    <a:pt x="118" y="819"/>
                    <a:pt x="165" y="866"/>
                    <a:pt x="211" y="888"/>
                  </a:cubicBezTo>
                  <a:cubicBezTo>
                    <a:pt x="258" y="935"/>
                    <a:pt x="304" y="959"/>
                    <a:pt x="373" y="981"/>
                  </a:cubicBezTo>
                  <a:cubicBezTo>
                    <a:pt x="490" y="1005"/>
                    <a:pt x="583" y="1005"/>
                    <a:pt x="699" y="1005"/>
                  </a:cubicBezTo>
                  <a:cubicBezTo>
                    <a:pt x="717" y="1008"/>
                    <a:pt x="735" y="1009"/>
                    <a:pt x="752" y="1009"/>
                  </a:cubicBezTo>
                  <a:cubicBezTo>
                    <a:pt x="873" y="1009"/>
                    <a:pt x="990" y="947"/>
                    <a:pt x="1071" y="866"/>
                  </a:cubicBezTo>
                  <a:cubicBezTo>
                    <a:pt x="1141" y="773"/>
                    <a:pt x="1210" y="633"/>
                    <a:pt x="1210" y="516"/>
                  </a:cubicBezTo>
                  <a:cubicBezTo>
                    <a:pt x="1210" y="376"/>
                    <a:pt x="1164" y="237"/>
                    <a:pt x="1071" y="144"/>
                  </a:cubicBezTo>
                  <a:cubicBezTo>
                    <a:pt x="970" y="63"/>
                    <a:pt x="868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17"/>
            <p:cNvSpPr/>
            <p:nvPr/>
          </p:nvSpPr>
          <p:spPr>
            <a:xfrm>
              <a:off x="8322284" y="350684"/>
              <a:ext cx="57049" cy="43811"/>
            </a:xfrm>
            <a:custGeom>
              <a:avLst/>
              <a:gdLst/>
              <a:ahLst/>
              <a:cxnLst/>
              <a:rect l="l" t="t" r="r" b="b"/>
              <a:pathLst>
                <a:path w="1698" h="1304" extrusionOk="0">
                  <a:moveTo>
                    <a:pt x="860" y="1"/>
                  </a:moveTo>
                  <a:cubicBezTo>
                    <a:pt x="1" y="1"/>
                    <a:pt x="1" y="1303"/>
                    <a:pt x="860" y="1303"/>
                  </a:cubicBezTo>
                  <a:cubicBezTo>
                    <a:pt x="1698" y="1303"/>
                    <a:pt x="1698" y="1"/>
                    <a:pt x="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17"/>
            <p:cNvSpPr/>
            <p:nvPr/>
          </p:nvSpPr>
          <p:spPr>
            <a:xfrm>
              <a:off x="8352756" y="450702"/>
              <a:ext cx="47708" cy="36789"/>
            </a:xfrm>
            <a:custGeom>
              <a:avLst/>
              <a:gdLst/>
              <a:ahLst/>
              <a:cxnLst/>
              <a:rect l="l" t="t" r="r" b="b"/>
              <a:pathLst>
                <a:path w="1420" h="1095" extrusionOk="0">
                  <a:moveTo>
                    <a:pt x="722" y="1"/>
                  </a:moveTo>
                  <a:cubicBezTo>
                    <a:pt x="0" y="1"/>
                    <a:pt x="0" y="1095"/>
                    <a:pt x="722" y="1095"/>
                  </a:cubicBezTo>
                  <a:cubicBezTo>
                    <a:pt x="1420" y="1095"/>
                    <a:pt x="1420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2" name="Google Shape;4622;p17"/>
          <p:cNvSpPr/>
          <p:nvPr/>
        </p:nvSpPr>
        <p:spPr>
          <a:xfrm rot="569243" flipH="1">
            <a:off x="608625" y="-189747"/>
            <a:ext cx="1606079" cy="575142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3" name="Google Shape;4623;p17"/>
          <p:cNvSpPr/>
          <p:nvPr/>
        </p:nvSpPr>
        <p:spPr>
          <a:xfrm rot="3994962">
            <a:off x="-375479" y="3645775"/>
            <a:ext cx="623062" cy="485571"/>
          </a:xfrm>
          <a:custGeom>
            <a:avLst/>
            <a:gdLst/>
            <a:ahLst/>
            <a:cxnLst/>
            <a:rect l="l" t="t" r="r" b="b"/>
            <a:pathLst>
              <a:path w="12666" h="9871" extrusionOk="0">
                <a:moveTo>
                  <a:pt x="5921" y="1897"/>
                </a:moveTo>
                <a:lnTo>
                  <a:pt x="5921" y="1897"/>
                </a:lnTo>
                <a:cubicBezTo>
                  <a:pt x="6005" y="1961"/>
                  <a:pt x="6083" y="2034"/>
                  <a:pt x="6154" y="2117"/>
                </a:cubicBezTo>
                <a:cubicBezTo>
                  <a:pt x="6340" y="2327"/>
                  <a:pt x="6455" y="2582"/>
                  <a:pt x="6479" y="2861"/>
                </a:cubicBezTo>
                <a:cubicBezTo>
                  <a:pt x="6479" y="3093"/>
                  <a:pt x="6386" y="3419"/>
                  <a:pt x="6154" y="3490"/>
                </a:cubicBezTo>
                <a:cubicBezTo>
                  <a:pt x="6118" y="3501"/>
                  <a:pt x="6085" y="3507"/>
                  <a:pt x="6054" y="3507"/>
                </a:cubicBezTo>
                <a:cubicBezTo>
                  <a:pt x="5841" y="3507"/>
                  <a:pt x="5729" y="3250"/>
                  <a:pt x="5689" y="3047"/>
                </a:cubicBezTo>
                <a:cubicBezTo>
                  <a:pt x="5618" y="2768"/>
                  <a:pt x="5689" y="2489"/>
                  <a:pt x="5782" y="2210"/>
                </a:cubicBezTo>
                <a:cubicBezTo>
                  <a:pt x="5823" y="2104"/>
                  <a:pt x="5869" y="2000"/>
                  <a:pt x="5921" y="1897"/>
                </a:cubicBezTo>
                <a:close/>
                <a:moveTo>
                  <a:pt x="10113" y="3013"/>
                </a:moveTo>
                <a:cubicBezTo>
                  <a:pt x="10447" y="3013"/>
                  <a:pt x="10781" y="3098"/>
                  <a:pt x="11083" y="3264"/>
                </a:cubicBezTo>
                <a:lnTo>
                  <a:pt x="11083" y="3264"/>
                </a:lnTo>
                <a:cubicBezTo>
                  <a:pt x="11054" y="3389"/>
                  <a:pt x="11016" y="3511"/>
                  <a:pt x="10967" y="3629"/>
                </a:cubicBezTo>
                <a:cubicBezTo>
                  <a:pt x="10759" y="4163"/>
                  <a:pt x="10362" y="4628"/>
                  <a:pt x="9828" y="4839"/>
                </a:cubicBezTo>
                <a:cubicBezTo>
                  <a:pt x="9675" y="4902"/>
                  <a:pt x="9514" y="4938"/>
                  <a:pt x="9354" y="4938"/>
                </a:cubicBezTo>
                <a:cubicBezTo>
                  <a:pt x="9223" y="4938"/>
                  <a:pt x="9093" y="4914"/>
                  <a:pt x="8967" y="4861"/>
                </a:cubicBezTo>
                <a:cubicBezTo>
                  <a:pt x="8734" y="4746"/>
                  <a:pt x="8526" y="4535"/>
                  <a:pt x="8455" y="4280"/>
                </a:cubicBezTo>
                <a:cubicBezTo>
                  <a:pt x="8386" y="3955"/>
                  <a:pt x="8572" y="3652"/>
                  <a:pt x="8827" y="3465"/>
                </a:cubicBezTo>
                <a:cubicBezTo>
                  <a:pt x="9060" y="3257"/>
                  <a:pt x="9339" y="3140"/>
                  <a:pt x="9642" y="3071"/>
                </a:cubicBezTo>
                <a:cubicBezTo>
                  <a:pt x="9797" y="3032"/>
                  <a:pt x="9955" y="3013"/>
                  <a:pt x="10113" y="3013"/>
                </a:cubicBezTo>
                <a:close/>
                <a:moveTo>
                  <a:pt x="8494" y="0"/>
                </a:moveTo>
                <a:cubicBezTo>
                  <a:pt x="8107" y="0"/>
                  <a:pt x="7721" y="76"/>
                  <a:pt x="7363" y="234"/>
                </a:cubicBezTo>
                <a:cubicBezTo>
                  <a:pt x="6781" y="489"/>
                  <a:pt x="6293" y="931"/>
                  <a:pt x="5944" y="1465"/>
                </a:cubicBezTo>
                <a:cubicBezTo>
                  <a:pt x="5914" y="1517"/>
                  <a:pt x="5885" y="1568"/>
                  <a:pt x="5857" y="1621"/>
                </a:cubicBezTo>
                <a:lnTo>
                  <a:pt x="5857" y="1621"/>
                </a:lnTo>
                <a:cubicBezTo>
                  <a:pt x="5847" y="1616"/>
                  <a:pt x="5838" y="1610"/>
                  <a:pt x="5828" y="1605"/>
                </a:cubicBezTo>
                <a:cubicBezTo>
                  <a:pt x="5533" y="1441"/>
                  <a:pt x="5207" y="1375"/>
                  <a:pt x="4879" y="1375"/>
                </a:cubicBezTo>
                <a:cubicBezTo>
                  <a:pt x="4509" y="1375"/>
                  <a:pt x="4137" y="1459"/>
                  <a:pt x="3804" y="1583"/>
                </a:cubicBezTo>
                <a:cubicBezTo>
                  <a:pt x="3153" y="1815"/>
                  <a:pt x="2572" y="2234"/>
                  <a:pt x="2107" y="2745"/>
                </a:cubicBezTo>
                <a:cubicBezTo>
                  <a:pt x="1037" y="3884"/>
                  <a:pt x="526" y="5397"/>
                  <a:pt x="222" y="6908"/>
                </a:cubicBezTo>
                <a:cubicBezTo>
                  <a:pt x="154" y="7326"/>
                  <a:pt x="83" y="7745"/>
                  <a:pt x="14" y="8141"/>
                </a:cubicBezTo>
                <a:cubicBezTo>
                  <a:pt x="1" y="8204"/>
                  <a:pt x="51" y="8240"/>
                  <a:pt x="103" y="8240"/>
                </a:cubicBezTo>
                <a:cubicBezTo>
                  <a:pt x="145" y="8240"/>
                  <a:pt x="189" y="8216"/>
                  <a:pt x="200" y="8163"/>
                </a:cubicBezTo>
                <a:cubicBezTo>
                  <a:pt x="433" y="6675"/>
                  <a:pt x="712" y="5164"/>
                  <a:pt x="1478" y="3862"/>
                </a:cubicBezTo>
                <a:cubicBezTo>
                  <a:pt x="2129" y="2792"/>
                  <a:pt x="3177" y="1791"/>
                  <a:pt x="4455" y="1583"/>
                </a:cubicBezTo>
                <a:cubicBezTo>
                  <a:pt x="4575" y="1565"/>
                  <a:pt x="4696" y="1556"/>
                  <a:pt x="4816" y="1556"/>
                </a:cubicBezTo>
                <a:cubicBezTo>
                  <a:pt x="5155" y="1556"/>
                  <a:pt x="5485" y="1630"/>
                  <a:pt x="5769" y="1795"/>
                </a:cubicBezTo>
                <a:lnTo>
                  <a:pt x="5769" y="1795"/>
                </a:lnTo>
                <a:cubicBezTo>
                  <a:pt x="5682" y="1977"/>
                  <a:pt x="5606" y="2163"/>
                  <a:pt x="5549" y="2349"/>
                </a:cubicBezTo>
                <a:cubicBezTo>
                  <a:pt x="5478" y="2652"/>
                  <a:pt x="5456" y="2954"/>
                  <a:pt x="5549" y="3257"/>
                </a:cubicBezTo>
                <a:cubicBezTo>
                  <a:pt x="5633" y="3488"/>
                  <a:pt x="5812" y="3682"/>
                  <a:pt x="6053" y="3682"/>
                </a:cubicBezTo>
                <a:cubicBezTo>
                  <a:pt x="6078" y="3682"/>
                  <a:pt x="6103" y="3680"/>
                  <a:pt x="6130" y="3676"/>
                </a:cubicBezTo>
                <a:cubicBezTo>
                  <a:pt x="6409" y="3629"/>
                  <a:pt x="6572" y="3372"/>
                  <a:pt x="6641" y="3118"/>
                </a:cubicBezTo>
                <a:cubicBezTo>
                  <a:pt x="6744" y="2588"/>
                  <a:pt x="6436" y="2040"/>
                  <a:pt x="6014" y="1725"/>
                </a:cubicBezTo>
                <a:lnTo>
                  <a:pt x="6014" y="1725"/>
                </a:lnTo>
                <a:cubicBezTo>
                  <a:pt x="6215" y="1373"/>
                  <a:pt x="6476" y="1049"/>
                  <a:pt x="6781" y="792"/>
                </a:cubicBezTo>
                <a:cubicBezTo>
                  <a:pt x="7246" y="442"/>
                  <a:pt x="7804" y="210"/>
                  <a:pt x="8386" y="187"/>
                </a:cubicBezTo>
                <a:cubicBezTo>
                  <a:pt x="8424" y="186"/>
                  <a:pt x="8462" y="185"/>
                  <a:pt x="8499" y="185"/>
                </a:cubicBezTo>
                <a:cubicBezTo>
                  <a:pt x="9042" y="185"/>
                  <a:pt x="9581" y="348"/>
                  <a:pt x="10037" y="652"/>
                </a:cubicBezTo>
                <a:cubicBezTo>
                  <a:pt x="10526" y="978"/>
                  <a:pt x="10898" y="1443"/>
                  <a:pt x="11038" y="2001"/>
                </a:cubicBezTo>
                <a:cubicBezTo>
                  <a:pt x="11145" y="2354"/>
                  <a:pt x="11171" y="2728"/>
                  <a:pt x="11116" y="3088"/>
                </a:cubicBezTo>
                <a:lnTo>
                  <a:pt x="11116" y="3088"/>
                </a:lnTo>
                <a:cubicBezTo>
                  <a:pt x="10825" y="2938"/>
                  <a:pt x="10504" y="2850"/>
                  <a:pt x="10176" y="2838"/>
                </a:cubicBezTo>
                <a:cubicBezTo>
                  <a:pt x="10148" y="2837"/>
                  <a:pt x="10120" y="2837"/>
                  <a:pt x="10092" y="2837"/>
                </a:cubicBezTo>
                <a:cubicBezTo>
                  <a:pt x="9466" y="2837"/>
                  <a:pt x="8810" y="3094"/>
                  <a:pt x="8433" y="3605"/>
                </a:cubicBezTo>
                <a:cubicBezTo>
                  <a:pt x="8247" y="3862"/>
                  <a:pt x="8200" y="4210"/>
                  <a:pt x="8340" y="4513"/>
                </a:cubicBezTo>
                <a:cubicBezTo>
                  <a:pt x="8455" y="4768"/>
                  <a:pt x="8688" y="4954"/>
                  <a:pt x="8967" y="5047"/>
                </a:cubicBezTo>
                <a:cubicBezTo>
                  <a:pt x="9100" y="5096"/>
                  <a:pt x="9235" y="5118"/>
                  <a:pt x="9368" y="5118"/>
                </a:cubicBezTo>
                <a:cubicBezTo>
                  <a:pt x="9869" y="5118"/>
                  <a:pt x="10358" y="4809"/>
                  <a:pt x="10688" y="4442"/>
                </a:cubicBezTo>
                <a:cubicBezTo>
                  <a:pt x="10964" y="4135"/>
                  <a:pt x="11149" y="3761"/>
                  <a:pt x="11245" y="3363"/>
                </a:cubicBezTo>
                <a:lnTo>
                  <a:pt x="11245" y="3363"/>
                </a:lnTo>
                <a:cubicBezTo>
                  <a:pt x="11261" y="3374"/>
                  <a:pt x="11277" y="3385"/>
                  <a:pt x="11293" y="3397"/>
                </a:cubicBezTo>
                <a:cubicBezTo>
                  <a:pt x="11782" y="3745"/>
                  <a:pt x="12083" y="4303"/>
                  <a:pt x="12269" y="4885"/>
                </a:cubicBezTo>
                <a:cubicBezTo>
                  <a:pt x="12409" y="5419"/>
                  <a:pt x="12455" y="6001"/>
                  <a:pt x="12409" y="6582"/>
                </a:cubicBezTo>
                <a:cubicBezTo>
                  <a:pt x="12294" y="7629"/>
                  <a:pt x="11782" y="8699"/>
                  <a:pt x="10898" y="9350"/>
                </a:cubicBezTo>
                <a:cubicBezTo>
                  <a:pt x="10688" y="9490"/>
                  <a:pt x="10433" y="9605"/>
                  <a:pt x="10200" y="9698"/>
                </a:cubicBezTo>
                <a:cubicBezTo>
                  <a:pt x="10098" y="9739"/>
                  <a:pt x="10139" y="9870"/>
                  <a:pt x="10229" y="9870"/>
                </a:cubicBezTo>
                <a:cubicBezTo>
                  <a:pt x="10242" y="9870"/>
                  <a:pt x="10255" y="9868"/>
                  <a:pt x="10269" y="9862"/>
                </a:cubicBezTo>
                <a:cubicBezTo>
                  <a:pt x="11410" y="9466"/>
                  <a:pt x="12176" y="8396"/>
                  <a:pt x="12455" y="7257"/>
                </a:cubicBezTo>
                <a:cubicBezTo>
                  <a:pt x="12619" y="6675"/>
                  <a:pt x="12666" y="6048"/>
                  <a:pt x="12573" y="5443"/>
                </a:cubicBezTo>
                <a:cubicBezTo>
                  <a:pt x="12480" y="4814"/>
                  <a:pt x="12247" y="4163"/>
                  <a:pt x="11828" y="3652"/>
                </a:cubicBezTo>
                <a:cubicBezTo>
                  <a:pt x="11670" y="3467"/>
                  <a:pt x="11485" y="3309"/>
                  <a:pt x="11281" y="3182"/>
                </a:cubicBezTo>
                <a:lnTo>
                  <a:pt x="11281" y="3182"/>
                </a:lnTo>
                <a:cubicBezTo>
                  <a:pt x="11404" y="2456"/>
                  <a:pt x="11235" y="1675"/>
                  <a:pt x="10781" y="1093"/>
                </a:cubicBezTo>
                <a:cubicBezTo>
                  <a:pt x="10234" y="385"/>
                  <a:pt x="9363" y="0"/>
                  <a:pt x="8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4" name="Google Shape;4624;p17"/>
          <p:cNvSpPr/>
          <p:nvPr/>
        </p:nvSpPr>
        <p:spPr>
          <a:xfrm rot="5019412">
            <a:off x="1712368" y="4666665"/>
            <a:ext cx="198896" cy="221472"/>
          </a:xfrm>
          <a:custGeom>
            <a:avLst/>
            <a:gdLst/>
            <a:ahLst/>
            <a:cxnLst/>
            <a:rect l="l" t="t" r="r" b="b"/>
            <a:pathLst>
              <a:path w="9233" h="10281" extrusionOk="0">
                <a:moveTo>
                  <a:pt x="4890" y="1"/>
                </a:moveTo>
                <a:cubicBezTo>
                  <a:pt x="4682" y="1"/>
                  <a:pt x="4477" y="40"/>
                  <a:pt x="4280" y="130"/>
                </a:cubicBezTo>
                <a:cubicBezTo>
                  <a:pt x="3465" y="480"/>
                  <a:pt x="3164" y="1479"/>
                  <a:pt x="2978" y="2363"/>
                </a:cubicBezTo>
                <a:cubicBezTo>
                  <a:pt x="2814" y="3224"/>
                  <a:pt x="2559" y="4223"/>
                  <a:pt x="1768" y="4620"/>
                </a:cubicBezTo>
                <a:cubicBezTo>
                  <a:pt x="1443" y="4782"/>
                  <a:pt x="1070" y="4828"/>
                  <a:pt x="767" y="5014"/>
                </a:cubicBezTo>
                <a:cubicBezTo>
                  <a:pt x="1" y="5504"/>
                  <a:pt x="1" y="6573"/>
                  <a:pt x="94" y="7457"/>
                </a:cubicBezTo>
                <a:cubicBezTo>
                  <a:pt x="290" y="9384"/>
                  <a:pt x="2014" y="10280"/>
                  <a:pt x="3768" y="10280"/>
                </a:cubicBezTo>
                <a:cubicBezTo>
                  <a:pt x="3877" y="10280"/>
                  <a:pt x="3985" y="10277"/>
                  <a:pt x="4094" y="10270"/>
                </a:cubicBezTo>
                <a:cubicBezTo>
                  <a:pt x="6209" y="10177"/>
                  <a:pt x="8187" y="8968"/>
                  <a:pt x="8745" y="6828"/>
                </a:cubicBezTo>
                <a:cubicBezTo>
                  <a:pt x="9233" y="4921"/>
                  <a:pt x="8581" y="2852"/>
                  <a:pt x="7279" y="1386"/>
                </a:cubicBezTo>
                <a:cubicBezTo>
                  <a:pt x="7093" y="1178"/>
                  <a:pt x="6907" y="992"/>
                  <a:pt x="6721" y="828"/>
                </a:cubicBezTo>
                <a:cubicBezTo>
                  <a:pt x="6211" y="388"/>
                  <a:pt x="5539" y="1"/>
                  <a:pt x="48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5" name="Google Shape;4625;p17"/>
          <p:cNvSpPr/>
          <p:nvPr/>
        </p:nvSpPr>
        <p:spPr>
          <a:xfrm rot="5019412">
            <a:off x="1795926" y="4703423"/>
            <a:ext cx="134766" cy="126429"/>
          </a:xfrm>
          <a:custGeom>
            <a:avLst/>
            <a:gdLst/>
            <a:ahLst/>
            <a:cxnLst/>
            <a:rect l="l" t="t" r="r" b="b"/>
            <a:pathLst>
              <a:path w="6256" h="5869" extrusionOk="0">
                <a:moveTo>
                  <a:pt x="3285" y="241"/>
                </a:moveTo>
                <a:cubicBezTo>
                  <a:pt x="3282" y="242"/>
                  <a:pt x="3280" y="244"/>
                  <a:pt x="3279" y="248"/>
                </a:cubicBezTo>
                <a:lnTo>
                  <a:pt x="3279" y="248"/>
                </a:lnTo>
                <a:cubicBezTo>
                  <a:pt x="3284" y="246"/>
                  <a:pt x="3288" y="243"/>
                  <a:pt x="3285" y="241"/>
                </a:cubicBezTo>
                <a:close/>
                <a:moveTo>
                  <a:pt x="3279" y="240"/>
                </a:moveTo>
                <a:cubicBezTo>
                  <a:pt x="3282" y="240"/>
                  <a:pt x="3284" y="240"/>
                  <a:pt x="3285" y="241"/>
                </a:cubicBezTo>
                <a:lnTo>
                  <a:pt x="3285" y="241"/>
                </a:lnTo>
                <a:cubicBezTo>
                  <a:pt x="3286" y="241"/>
                  <a:pt x="3287" y="240"/>
                  <a:pt x="3289" y="240"/>
                </a:cubicBezTo>
                <a:lnTo>
                  <a:pt x="3289" y="240"/>
                </a:lnTo>
                <a:cubicBezTo>
                  <a:pt x="3292" y="241"/>
                  <a:pt x="3279" y="245"/>
                  <a:pt x="3279" y="262"/>
                </a:cubicBezTo>
                <a:cubicBezTo>
                  <a:pt x="3279" y="256"/>
                  <a:pt x="3279" y="252"/>
                  <a:pt x="3279" y="248"/>
                </a:cubicBezTo>
                <a:lnTo>
                  <a:pt x="3279" y="248"/>
                </a:lnTo>
                <a:cubicBezTo>
                  <a:pt x="3279" y="249"/>
                  <a:pt x="3278" y="249"/>
                  <a:pt x="3278" y="249"/>
                </a:cubicBezTo>
                <a:lnTo>
                  <a:pt x="3278" y="249"/>
                </a:lnTo>
                <a:cubicBezTo>
                  <a:pt x="3277" y="246"/>
                  <a:pt x="3277" y="244"/>
                  <a:pt x="3276" y="243"/>
                </a:cubicBezTo>
                <a:lnTo>
                  <a:pt x="3276" y="243"/>
                </a:lnTo>
                <a:cubicBezTo>
                  <a:pt x="3277" y="242"/>
                  <a:pt x="3278" y="241"/>
                  <a:pt x="3279" y="240"/>
                </a:cubicBezTo>
                <a:lnTo>
                  <a:pt x="3279" y="240"/>
                </a:lnTo>
                <a:cubicBezTo>
                  <a:pt x="3279" y="240"/>
                  <a:pt x="3279" y="240"/>
                  <a:pt x="3279" y="240"/>
                </a:cubicBezTo>
                <a:close/>
                <a:moveTo>
                  <a:pt x="3273" y="280"/>
                </a:moveTo>
                <a:cubicBezTo>
                  <a:pt x="3275" y="282"/>
                  <a:pt x="3276" y="284"/>
                  <a:pt x="3279" y="286"/>
                </a:cubicBezTo>
                <a:cubicBezTo>
                  <a:pt x="3277" y="286"/>
                  <a:pt x="3275" y="286"/>
                  <a:pt x="3273" y="286"/>
                </a:cubicBezTo>
                <a:lnTo>
                  <a:pt x="3273" y="286"/>
                </a:lnTo>
                <a:cubicBezTo>
                  <a:pt x="3273" y="285"/>
                  <a:pt x="3272" y="283"/>
                  <a:pt x="3271" y="282"/>
                </a:cubicBezTo>
                <a:lnTo>
                  <a:pt x="3271" y="282"/>
                </a:lnTo>
                <a:cubicBezTo>
                  <a:pt x="3272" y="282"/>
                  <a:pt x="3273" y="281"/>
                  <a:pt x="3273" y="280"/>
                </a:cubicBezTo>
                <a:close/>
                <a:moveTo>
                  <a:pt x="1303" y="727"/>
                </a:moveTo>
                <a:cubicBezTo>
                  <a:pt x="1303" y="727"/>
                  <a:pt x="1303" y="727"/>
                  <a:pt x="1303" y="727"/>
                </a:cubicBezTo>
                <a:lnTo>
                  <a:pt x="1303" y="727"/>
                </a:lnTo>
                <a:cubicBezTo>
                  <a:pt x="1303" y="727"/>
                  <a:pt x="1303" y="727"/>
                  <a:pt x="1303" y="727"/>
                </a:cubicBezTo>
                <a:lnTo>
                  <a:pt x="1303" y="727"/>
                </a:lnTo>
                <a:cubicBezTo>
                  <a:pt x="1303" y="727"/>
                  <a:pt x="1303" y="727"/>
                  <a:pt x="1303" y="727"/>
                </a:cubicBezTo>
                <a:close/>
                <a:moveTo>
                  <a:pt x="1378" y="728"/>
                </a:moveTo>
                <a:lnTo>
                  <a:pt x="1378" y="728"/>
                </a:lnTo>
                <a:cubicBezTo>
                  <a:pt x="1378" y="730"/>
                  <a:pt x="1377" y="731"/>
                  <a:pt x="1376" y="732"/>
                </a:cubicBezTo>
                <a:lnTo>
                  <a:pt x="1376" y="732"/>
                </a:lnTo>
                <a:cubicBezTo>
                  <a:pt x="1375" y="733"/>
                  <a:pt x="1374" y="733"/>
                  <a:pt x="1373" y="734"/>
                </a:cubicBezTo>
                <a:lnTo>
                  <a:pt x="1373" y="734"/>
                </a:lnTo>
                <a:cubicBezTo>
                  <a:pt x="1374" y="731"/>
                  <a:pt x="1375" y="729"/>
                  <a:pt x="1378" y="728"/>
                </a:cubicBezTo>
                <a:close/>
                <a:moveTo>
                  <a:pt x="3326" y="0"/>
                </a:moveTo>
                <a:cubicBezTo>
                  <a:pt x="3222" y="0"/>
                  <a:pt x="3122" y="33"/>
                  <a:pt x="3070" y="123"/>
                </a:cubicBezTo>
                <a:cubicBezTo>
                  <a:pt x="2986" y="292"/>
                  <a:pt x="3056" y="482"/>
                  <a:pt x="3192" y="585"/>
                </a:cubicBezTo>
                <a:lnTo>
                  <a:pt x="3192" y="585"/>
                </a:lnTo>
                <a:cubicBezTo>
                  <a:pt x="3200" y="610"/>
                  <a:pt x="3211" y="635"/>
                  <a:pt x="3226" y="658"/>
                </a:cubicBezTo>
                <a:lnTo>
                  <a:pt x="3226" y="658"/>
                </a:lnTo>
                <a:cubicBezTo>
                  <a:pt x="3234" y="675"/>
                  <a:pt x="3244" y="689"/>
                  <a:pt x="3257" y="701"/>
                </a:cubicBezTo>
                <a:lnTo>
                  <a:pt x="3257" y="701"/>
                </a:lnTo>
                <a:cubicBezTo>
                  <a:pt x="3292" y="741"/>
                  <a:pt x="3338" y="775"/>
                  <a:pt x="3396" y="798"/>
                </a:cubicBezTo>
                <a:cubicBezTo>
                  <a:pt x="3404" y="802"/>
                  <a:pt x="3413" y="804"/>
                  <a:pt x="3422" y="804"/>
                </a:cubicBezTo>
                <a:cubicBezTo>
                  <a:pt x="3465" y="804"/>
                  <a:pt x="3516" y="762"/>
                  <a:pt x="3536" y="705"/>
                </a:cubicBezTo>
                <a:cubicBezTo>
                  <a:pt x="3538" y="699"/>
                  <a:pt x="3541" y="693"/>
                  <a:pt x="3542" y="686"/>
                </a:cubicBezTo>
                <a:lnTo>
                  <a:pt x="3542" y="686"/>
                </a:lnTo>
                <a:cubicBezTo>
                  <a:pt x="3594" y="671"/>
                  <a:pt x="3644" y="651"/>
                  <a:pt x="3687" y="623"/>
                </a:cubicBezTo>
                <a:lnTo>
                  <a:pt x="3687" y="623"/>
                </a:lnTo>
                <a:cubicBezTo>
                  <a:pt x="3707" y="613"/>
                  <a:pt x="3726" y="601"/>
                  <a:pt x="3744" y="588"/>
                </a:cubicBezTo>
                <a:cubicBezTo>
                  <a:pt x="3764" y="578"/>
                  <a:pt x="3776" y="559"/>
                  <a:pt x="3780" y="537"/>
                </a:cubicBezTo>
                <a:lnTo>
                  <a:pt x="3780" y="537"/>
                </a:lnTo>
                <a:cubicBezTo>
                  <a:pt x="3794" y="517"/>
                  <a:pt x="3806" y="496"/>
                  <a:pt x="3815" y="472"/>
                </a:cubicBezTo>
                <a:cubicBezTo>
                  <a:pt x="3816" y="469"/>
                  <a:pt x="3816" y="465"/>
                  <a:pt x="3817" y="461"/>
                </a:cubicBezTo>
                <a:lnTo>
                  <a:pt x="3817" y="461"/>
                </a:lnTo>
                <a:cubicBezTo>
                  <a:pt x="3823" y="444"/>
                  <a:pt x="3826" y="429"/>
                  <a:pt x="3823" y="417"/>
                </a:cubicBezTo>
                <a:lnTo>
                  <a:pt x="3823" y="417"/>
                </a:lnTo>
                <a:cubicBezTo>
                  <a:pt x="3828" y="337"/>
                  <a:pt x="3806" y="249"/>
                  <a:pt x="3768" y="193"/>
                </a:cubicBezTo>
                <a:cubicBezTo>
                  <a:pt x="3722" y="123"/>
                  <a:pt x="3651" y="76"/>
                  <a:pt x="3558" y="54"/>
                </a:cubicBezTo>
                <a:cubicBezTo>
                  <a:pt x="3495" y="22"/>
                  <a:pt x="3410" y="0"/>
                  <a:pt x="3326" y="0"/>
                </a:cubicBezTo>
                <a:close/>
                <a:moveTo>
                  <a:pt x="1241" y="393"/>
                </a:moveTo>
                <a:cubicBezTo>
                  <a:pt x="1222" y="393"/>
                  <a:pt x="1203" y="396"/>
                  <a:pt x="1186" y="402"/>
                </a:cubicBezTo>
                <a:cubicBezTo>
                  <a:pt x="1091" y="433"/>
                  <a:pt x="1051" y="518"/>
                  <a:pt x="1041" y="605"/>
                </a:cubicBezTo>
                <a:lnTo>
                  <a:pt x="1041" y="605"/>
                </a:lnTo>
                <a:cubicBezTo>
                  <a:pt x="1034" y="624"/>
                  <a:pt x="1029" y="645"/>
                  <a:pt x="1026" y="668"/>
                </a:cubicBezTo>
                <a:lnTo>
                  <a:pt x="1026" y="668"/>
                </a:lnTo>
                <a:cubicBezTo>
                  <a:pt x="1025" y="673"/>
                  <a:pt x="1024" y="677"/>
                  <a:pt x="1024" y="681"/>
                </a:cubicBezTo>
                <a:cubicBezTo>
                  <a:pt x="1010" y="721"/>
                  <a:pt x="1012" y="760"/>
                  <a:pt x="1028" y="791"/>
                </a:cubicBezTo>
                <a:lnTo>
                  <a:pt x="1028" y="791"/>
                </a:lnTo>
                <a:cubicBezTo>
                  <a:pt x="1031" y="813"/>
                  <a:pt x="1037" y="838"/>
                  <a:pt x="1046" y="867"/>
                </a:cubicBezTo>
                <a:cubicBezTo>
                  <a:pt x="1093" y="960"/>
                  <a:pt x="1163" y="1031"/>
                  <a:pt x="1256" y="1053"/>
                </a:cubicBezTo>
                <a:cubicBezTo>
                  <a:pt x="1279" y="1053"/>
                  <a:pt x="1325" y="1077"/>
                  <a:pt x="1349" y="1077"/>
                </a:cubicBezTo>
                <a:cubicBezTo>
                  <a:pt x="1395" y="1077"/>
                  <a:pt x="1462" y="1032"/>
                  <a:pt x="1465" y="964"/>
                </a:cubicBezTo>
                <a:lnTo>
                  <a:pt x="1465" y="964"/>
                </a:lnTo>
                <a:cubicBezTo>
                  <a:pt x="1493" y="949"/>
                  <a:pt x="1518" y="931"/>
                  <a:pt x="1535" y="913"/>
                </a:cubicBezTo>
                <a:cubicBezTo>
                  <a:pt x="1582" y="867"/>
                  <a:pt x="1604" y="820"/>
                  <a:pt x="1629" y="774"/>
                </a:cubicBezTo>
                <a:lnTo>
                  <a:pt x="1629" y="634"/>
                </a:lnTo>
                <a:cubicBezTo>
                  <a:pt x="1604" y="565"/>
                  <a:pt x="1558" y="519"/>
                  <a:pt x="1511" y="495"/>
                </a:cubicBezTo>
                <a:cubicBezTo>
                  <a:pt x="1465" y="448"/>
                  <a:pt x="1418" y="426"/>
                  <a:pt x="1372" y="426"/>
                </a:cubicBezTo>
                <a:cubicBezTo>
                  <a:pt x="1364" y="426"/>
                  <a:pt x="1357" y="426"/>
                  <a:pt x="1350" y="426"/>
                </a:cubicBezTo>
                <a:lnTo>
                  <a:pt x="1350" y="426"/>
                </a:lnTo>
                <a:cubicBezTo>
                  <a:pt x="1318" y="404"/>
                  <a:pt x="1279" y="393"/>
                  <a:pt x="1241" y="393"/>
                </a:cubicBezTo>
                <a:close/>
                <a:moveTo>
                  <a:pt x="2791" y="1890"/>
                </a:moveTo>
                <a:cubicBezTo>
                  <a:pt x="2791" y="1890"/>
                  <a:pt x="2811" y="1890"/>
                  <a:pt x="2814" y="1911"/>
                </a:cubicBezTo>
                <a:lnTo>
                  <a:pt x="2814" y="1911"/>
                </a:lnTo>
                <a:cubicBezTo>
                  <a:pt x="2805" y="1903"/>
                  <a:pt x="2796" y="1897"/>
                  <a:pt x="2786" y="1890"/>
                </a:cubicBezTo>
                <a:close/>
                <a:moveTo>
                  <a:pt x="2945" y="1966"/>
                </a:moveTo>
                <a:cubicBezTo>
                  <a:pt x="2942" y="1966"/>
                  <a:pt x="2942" y="1972"/>
                  <a:pt x="2953" y="1983"/>
                </a:cubicBezTo>
                <a:cubicBezTo>
                  <a:pt x="2953" y="1972"/>
                  <a:pt x="2948" y="1966"/>
                  <a:pt x="2945" y="1966"/>
                </a:cubicBezTo>
                <a:close/>
                <a:moveTo>
                  <a:pt x="2884" y="1914"/>
                </a:moveTo>
                <a:lnTo>
                  <a:pt x="2907" y="1937"/>
                </a:lnTo>
                <a:lnTo>
                  <a:pt x="2931" y="1961"/>
                </a:lnTo>
                <a:cubicBezTo>
                  <a:pt x="2919" y="1949"/>
                  <a:pt x="2919" y="1943"/>
                  <a:pt x="2922" y="1943"/>
                </a:cubicBezTo>
                <a:lnTo>
                  <a:pt x="2922" y="1943"/>
                </a:lnTo>
                <a:cubicBezTo>
                  <a:pt x="2925" y="1943"/>
                  <a:pt x="2931" y="1949"/>
                  <a:pt x="2931" y="1961"/>
                </a:cubicBezTo>
                <a:lnTo>
                  <a:pt x="2953" y="1961"/>
                </a:lnTo>
                <a:lnTo>
                  <a:pt x="2953" y="1983"/>
                </a:lnTo>
                <a:lnTo>
                  <a:pt x="2953" y="2000"/>
                </a:lnTo>
                <a:lnTo>
                  <a:pt x="2953" y="2000"/>
                </a:lnTo>
                <a:cubicBezTo>
                  <a:pt x="2937" y="1994"/>
                  <a:pt x="2921" y="1991"/>
                  <a:pt x="2905" y="1991"/>
                </a:cubicBezTo>
                <a:cubicBezTo>
                  <a:pt x="2895" y="1991"/>
                  <a:pt x="2885" y="1992"/>
                  <a:pt x="2875" y="1994"/>
                </a:cubicBezTo>
                <a:lnTo>
                  <a:pt x="2875" y="1994"/>
                </a:lnTo>
                <a:cubicBezTo>
                  <a:pt x="2862" y="1965"/>
                  <a:pt x="2842" y="1937"/>
                  <a:pt x="2817" y="1914"/>
                </a:cubicBezTo>
                <a:close/>
                <a:moveTo>
                  <a:pt x="2931" y="2044"/>
                </a:moveTo>
                <a:lnTo>
                  <a:pt x="2931" y="2054"/>
                </a:lnTo>
                <a:cubicBezTo>
                  <a:pt x="2918" y="2054"/>
                  <a:pt x="2925" y="2047"/>
                  <a:pt x="2931" y="2044"/>
                </a:cubicBezTo>
                <a:close/>
                <a:moveTo>
                  <a:pt x="5193" y="1369"/>
                </a:moveTo>
                <a:cubicBezTo>
                  <a:pt x="5169" y="1369"/>
                  <a:pt x="5144" y="1372"/>
                  <a:pt x="5117" y="1379"/>
                </a:cubicBezTo>
                <a:cubicBezTo>
                  <a:pt x="5099" y="1388"/>
                  <a:pt x="5080" y="1397"/>
                  <a:pt x="5063" y="1407"/>
                </a:cubicBezTo>
                <a:lnTo>
                  <a:pt x="5063" y="1407"/>
                </a:lnTo>
                <a:cubicBezTo>
                  <a:pt x="5050" y="1412"/>
                  <a:pt x="5037" y="1419"/>
                  <a:pt x="5024" y="1425"/>
                </a:cubicBezTo>
                <a:cubicBezTo>
                  <a:pt x="5019" y="1430"/>
                  <a:pt x="5014" y="1436"/>
                  <a:pt x="5009" y="1441"/>
                </a:cubicBezTo>
                <a:lnTo>
                  <a:pt x="5009" y="1441"/>
                </a:lnTo>
                <a:cubicBezTo>
                  <a:pt x="5005" y="1444"/>
                  <a:pt x="5003" y="1447"/>
                  <a:pt x="5000" y="1449"/>
                </a:cubicBezTo>
                <a:cubicBezTo>
                  <a:pt x="4989" y="1461"/>
                  <a:pt x="4977" y="1478"/>
                  <a:pt x="4968" y="1496"/>
                </a:cubicBezTo>
                <a:lnTo>
                  <a:pt x="4968" y="1496"/>
                </a:lnTo>
                <a:cubicBezTo>
                  <a:pt x="4956" y="1514"/>
                  <a:pt x="4947" y="1532"/>
                  <a:pt x="4938" y="1550"/>
                </a:cubicBezTo>
                <a:lnTo>
                  <a:pt x="4938" y="1550"/>
                </a:lnTo>
                <a:cubicBezTo>
                  <a:pt x="4909" y="1575"/>
                  <a:pt x="4882" y="1602"/>
                  <a:pt x="4860" y="1635"/>
                </a:cubicBezTo>
                <a:cubicBezTo>
                  <a:pt x="4860" y="1682"/>
                  <a:pt x="4838" y="1728"/>
                  <a:pt x="4838" y="1775"/>
                </a:cubicBezTo>
                <a:cubicBezTo>
                  <a:pt x="4838" y="1821"/>
                  <a:pt x="4860" y="1890"/>
                  <a:pt x="4884" y="1937"/>
                </a:cubicBezTo>
                <a:cubicBezTo>
                  <a:pt x="4962" y="2014"/>
                  <a:pt x="5055" y="2059"/>
                  <a:pt x="5152" y="2059"/>
                </a:cubicBezTo>
                <a:cubicBezTo>
                  <a:pt x="5171" y="2059"/>
                  <a:pt x="5191" y="2058"/>
                  <a:pt x="5210" y="2054"/>
                </a:cubicBezTo>
                <a:cubicBezTo>
                  <a:pt x="5418" y="2030"/>
                  <a:pt x="5604" y="1821"/>
                  <a:pt x="5536" y="1611"/>
                </a:cubicBezTo>
                <a:cubicBezTo>
                  <a:pt x="5521" y="1581"/>
                  <a:pt x="5504" y="1552"/>
                  <a:pt x="5484" y="1525"/>
                </a:cubicBezTo>
                <a:lnTo>
                  <a:pt x="5484" y="1525"/>
                </a:lnTo>
                <a:cubicBezTo>
                  <a:pt x="5458" y="1478"/>
                  <a:pt x="5421" y="1435"/>
                  <a:pt x="5372" y="1403"/>
                </a:cubicBezTo>
                <a:cubicBezTo>
                  <a:pt x="5306" y="1386"/>
                  <a:pt x="5252" y="1369"/>
                  <a:pt x="5193" y="1369"/>
                </a:cubicBezTo>
                <a:close/>
                <a:moveTo>
                  <a:pt x="767" y="2216"/>
                </a:moveTo>
                <a:lnTo>
                  <a:pt x="767" y="2225"/>
                </a:lnTo>
                <a:lnTo>
                  <a:pt x="767" y="2225"/>
                </a:lnTo>
                <a:cubicBezTo>
                  <a:pt x="767" y="2225"/>
                  <a:pt x="766" y="2225"/>
                  <a:pt x="766" y="2224"/>
                </a:cubicBezTo>
                <a:lnTo>
                  <a:pt x="766" y="2224"/>
                </a:lnTo>
                <a:cubicBezTo>
                  <a:pt x="767" y="2222"/>
                  <a:pt x="767" y="2219"/>
                  <a:pt x="767" y="2216"/>
                </a:cubicBezTo>
                <a:close/>
                <a:moveTo>
                  <a:pt x="767" y="2216"/>
                </a:moveTo>
                <a:lnTo>
                  <a:pt x="767" y="2216"/>
                </a:lnTo>
                <a:cubicBezTo>
                  <a:pt x="767" y="2216"/>
                  <a:pt x="767" y="2220"/>
                  <a:pt x="769" y="2225"/>
                </a:cubicBezTo>
                <a:lnTo>
                  <a:pt x="769" y="2225"/>
                </a:lnTo>
                <a:cubicBezTo>
                  <a:pt x="769" y="2225"/>
                  <a:pt x="769" y="2225"/>
                  <a:pt x="769" y="2225"/>
                </a:cubicBezTo>
                <a:lnTo>
                  <a:pt x="769" y="2225"/>
                </a:lnTo>
                <a:cubicBezTo>
                  <a:pt x="768" y="2223"/>
                  <a:pt x="767" y="2219"/>
                  <a:pt x="767" y="2216"/>
                </a:cubicBezTo>
                <a:close/>
                <a:moveTo>
                  <a:pt x="767" y="2225"/>
                </a:moveTo>
                <a:cubicBezTo>
                  <a:pt x="767" y="2225"/>
                  <a:pt x="768" y="2226"/>
                  <a:pt x="768" y="2226"/>
                </a:cubicBezTo>
                <a:lnTo>
                  <a:pt x="768" y="2226"/>
                </a:lnTo>
                <a:cubicBezTo>
                  <a:pt x="768" y="2226"/>
                  <a:pt x="768" y="2225"/>
                  <a:pt x="769" y="2225"/>
                </a:cubicBezTo>
                <a:lnTo>
                  <a:pt x="769" y="2225"/>
                </a:lnTo>
                <a:cubicBezTo>
                  <a:pt x="769" y="2226"/>
                  <a:pt x="769" y="2226"/>
                  <a:pt x="769" y="2227"/>
                </a:cubicBezTo>
                <a:lnTo>
                  <a:pt x="769" y="2227"/>
                </a:lnTo>
                <a:cubicBezTo>
                  <a:pt x="769" y="2226"/>
                  <a:pt x="768" y="2226"/>
                  <a:pt x="768" y="2226"/>
                </a:cubicBezTo>
                <a:lnTo>
                  <a:pt x="768" y="2226"/>
                </a:lnTo>
                <a:cubicBezTo>
                  <a:pt x="768" y="2226"/>
                  <a:pt x="767" y="2226"/>
                  <a:pt x="767" y="2226"/>
                </a:cubicBezTo>
                <a:lnTo>
                  <a:pt x="767" y="2226"/>
                </a:lnTo>
                <a:lnTo>
                  <a:pt x="767" y="2225"/>
                </a:lnTo>
                <a:close/>
                <a:moveTo>
                  <a:pt x="721" y="2240"/>
                </a:moveTo>
                <a:cubicBezTo>
                  <a:pt x="722" y="2245"/>
                  <a:pt x="723" y="2250"/>
                  <a:pt x="724" y="2255"/>
                </a:cubicBezTo>
                <a:lnTo>
                  <a:pt x="724" y="2255"/>
                </a:lnTo>
                <a:cubicBezTo>
                  <a:pt x="722" y="2259"/>
                  <a:pt x="721" y="2262"/>
                  <a:pt x="721" y="2262"/>
                </a:cubicBezTo>
                <a:lnTo>
                  <a:pt x="721" y="2240"/>
                </a:lnTo>
                <a:close/>
                <a:moveTo>
                  <a:pt x="725" y="2258"/>
                </a:moveTo>
                <a:cubicBezTo>
                  <a:pt x="726" y="2259"/>
                  <a:pt x="726" y="2261"/>
                  <a:pt x="726" y="2262"/>
                </a:cubicBezTo>
                <a:lnTo>
                  <a:pt x="721" y="2262"/>
                </a:lnTo>
                <a:lnTo>
                  <a:pt x="725" y="2258"/>
                </a:lnTo>
                <a:close/>
                <a:moveTo>
                  <a:pt x="630" y="2279"/>
                </a:moveTo>
                <a:cubicBezTo>
                  <a:pt x="633" y="2279"/>
                  <a:pt x="636" y="2284"/>
                  <a:pt x="638" y="2288"/>
                </a:cubicBezTo>
                <a:lnTo>
                  <a:pt x="638" y="2288"/>
                </a:lnTo>
                <a:cubicBezTo>
                  <a:pt x="635" y="2287"/>
                  <a:pt x="631" y="2286"/>
                  <a:pt x="628" y="2286"/>
                </a:cubicBezTo>
                <a:cubicBezTo>
                  <a:pt x="628" y="2281"/>
                  <a:pt x="629" y="2279"/>
                  <a:pt x="630" y="2279"/>
                </a:cubicBezTo>
                <a:close/>
                <a:moveTo>
                  <a:pt x="685" y="2322"/>
                </a:moveTo>
                <a:cubicBezTo>
                  <a:pt x="697" y="2322"/>
                  <a:pt x="713" y="2333"/>
                  <a:pt x="698" y="2333"/>
                </a:cubicBezTo>
                <a:cubicBezTo>
                  <a:pt x="683" y="2333"/>
                  <a:pt x="677" y="2333"/>
                  <a:pt x="675" y="2327"/>
                </a:cubicBezTo>
                <a:lnTo>
                  <a:pt x="675" y="2327"/>
                </a:lnTo>
                <a:cubicBezTo>
                  <a:pt x="677" y="2324"/>
                  <a:pt x="681" y="2322"/>
                  <a:pt x="685" y="2322"/>
                </a:cubicBezTo>
                <a:close/>
                <a:moveTo>
                  <a:pt x="747" y="2329"/>
                </a:moveTo>
                <a:cubicBezTo>
                  <a:pt x="747" y="2329"/>
                  <a:pt x="747" y="2330"/>
                  <a:pt x="748" y="2330"/>
                </a:cubicBezTo>
                <a:lnTo>
                  <a:pt x="748" y="2330"/>
                </a:lnTo>
                <a:lnTo>
                  <a:pt x="745" y="2333"/>
                </a:lnTo>
                <a:cubicBezTo>
                  <a:pt x="746" y="2331"/>
                  <a:pt x="746" y="2330"/>
                  <a:pt x="747" y="2329"/>
                </a:cubicBezTo>
                <a:close/>
                <a:moveTo>
                  <a:pt x="2745" y="1658"/>
                </a:moveTo>
                <a:cubicBezTo>
                  <a:pt x="2628" y="1682"/>
                  <a:pt x="2488" y="1728"/>
                  <a:pt x="2419" y="1844"/>
                </a:cubicBezTo>
                <a:cubicBezTo>
                  <a:pt x="2349" y="1961"/>
                  <a:pt x="2349" y="2123"/>
                  <a:pt x="2419" y="2240"/>
                </a:cubicBezTo>
                <a:cubicBezTo>
                  <a:pt x="2481" y="2302"/>
                  <a:pt x="2584" y="2343"/>
                  <a:pt x="2680" y="2343"/>
                </a:cubicBezTo>
                <a:cubicBezTo>
                  <a:pt x="2728" y="2343"/>
                  <a:pt x="2775" y="2333"/>
                  <a:pt x="2814" y="2309"/>
                </a:cubicBezTo>
                <a:cubicBezTo>
                  <a:pt x="2814" y="2309"/>
                  <a:pt x="2814" y="2309"/>
                  <a:pt x="2814" y="2308"/>
                </a:cubicBezTo>
                <a:lnTo>
                  <a:pt x="2814" y="2308"/>
                </a:lnTo>
                <a:cubicBezTo>
                  <a:pt x="2946" y="2304"/>
                  <a:pt x="3074" y="2256"/>
                  <a:pt x="3139" y="2147"/>
                </a:cubicBezTo>
                <a:cubicBezTo>
                  <a:pt x="3232" y="2030"/>
                  <a:pt x="3210" y="1890"/>
                  <a:pt x="3093" y="1775"/>
                </a:cubicBezTo>
                <a:cubicBezTo>
                  <a:pt x="3000" y="1704"/>
                  <a:pt x="2884" y="1658"/>
                  <a:pt x="2745" y="1658"/>
                </a:cubicBezTo>
                <a:close/>
                <a:moveTo>
                  <a:pt x="769" y="1859"/>
                </a:moveTo>
                <a:cubicBezTo>
                  <a:pt x="646" y="1859"/>
                  <a:pt x="521" y="1914"/>
                  <a:pt x="441" y="2007"/>
                </a:cubicBezTo>
                <a:cubicBezTo>
                  <a:pt x="373" y="2100"/>
                  <a:pt x="348" y="2216"/>
                  <a:pt x="395" y="2309"/>
                </a:cubicBezTo>
                <a:cubicBezTo>
                  <a:pt x="419" y="2426"/>
                  <a:pt x="488" y="2495"/>
                  <a:pt x="605" y="2566"/>
                </a:cubicBezTo>
                <a:cubicBezTo>
                  <a:pt x="639" y="2574"/>
                  <a:pt x="679" y="2579"/>
                  <a:pt x="719" y="2579"/>
                </a:cubicBezTo>
                <a:cubicBezTo>
                  <a:pt x="788" y="2579"/>
                  <a:pt x="858" y="2564"/>
                  <a:pt x="903" y="2523"/>
                </a:cubicBezTo>
                <a:lnTo>
                  <a:pt x="903" y="2523"/>
                </a:lnTo>
                <a:cubicBezTo>
                  <a:pt x="912" y="2522"/>
                  <a:pt x="922" y="2521"/>
                  <a:pt x="931" y="2519"/>
                </a:cubicBezTo>
                <a:cubicBezTo>
                  <a:pt x="971" y="2498"/>
                  <a:pt x="1011" y="2479"/>
                  <a:pt x="1021" y="2443"/>
                </a:cubicBezTo>
                <a:lnTo>
                  <a:pt x="1021" y="2443"/>
                </a:lnTo>
                <a:cubicBezTo>
                  <a:pt x="1045" y="2400"/>
                  <a:pt x="1042" y="2346"/>
                  <a:pt x="1024" y="2309"/>
                </a:cubicBezTo>
                <a:cubicBezTo>
                  <a:pt x="1024" y="2309"/>
                  <a:pt x="1024" y="2309"/>
                  <a:pt x="1024" y="2309"/>
                </a:cubicBezTo>
                <a:lnTo>
                  <a:pt x="1024" y="2309"/>
                </a:lnTo>
                <a:cubicBezTo>
                  <a:pt x="1023" y="2305"/>
                  <a:pt x="1022" y="2302"/>
                  <a:pt x="1021" y="2299"/>
                </a:cubicBezTo>
                <a:lnTo>
                  <a:pt x="1021" y="2299"/>
                </a:lnTo>
                <a:cubicBezTo>
                  <a:pt x="1023" y="2287"/>
                  <a:pt x="1024" y="2275"/>
                  <a:pt x="1024" y="2262"/>
                </a:cubicBezTo>
                <a:cubicBezTo>
                  <a:pt x="1024" y="2217"/>
                  <a:pt x="1013" y="2172"/>
                  <a:pt x="993" y="2132"/>
                </a:cubicBezTo>
                <a:lnTo>
                  <a:pt x="993" y="2132"/>
                </a:lnTo>
                <a:cubicBezTo>
                  <a:pt x="995" y="2129"/>
                  <a:pt x="997" y="2126"/>
                  <a:pt x="1000" y="2123"/>
                </a:cubicBezTo>
                <a:cubicBezTo>
                  <a:pt x="1046" y="2076"/>
                  <a:pt x="1070" y="2007"/>
                  <a:pt x="1024" y="1961"/>
                </a:cubicBezTo>
                <a:cubicBezTo>
                  <a:pt x="953" y="1890"/>
                  <a:pt x="862" y="1859"/>
                  <a:pt x="769" y="1859"/>
                </a:cubicBezTo>
                <a:close/>
                <a:moveTo>
                  <a:pt x="5612" y="3601"/>
                </a:moveTo>
                <a:cubicBezTo>
                  <a:pt x="5615" y="3601"/>
                  <a:pt x="5621" y="3604"/>
                  <a:pt x="5629" y="3611"/>
                </a:cubicBezTo>
                <a:cubicBezTo>
                  <a:pt x="5618" y="3611"/>
                  <a:pt x="5612" y="3607"/>
                  <a:pt x="5609" y="3602"/>
                </a:cubicBezTo>
                <a:lnTo>
                  <a:pt x="5609" y="3602"/>
                </a:lnTo>
                <a:cubicBezTo>
                  <a:pt x="5610" y="3602"/>
                  <a:pt x="5610" y="3601"/>
                  <a:pt x="5612" y="3601"/>
                </a:cubicBezTo>
                <a:close/>
                <a:moveTo>
                  <a:pt x="326" y="3704"/>
                </a:moveTo>
                <a:lnTo>
                  <a:pt x="326" y="3704"/>
                </a:lnTo>
                <a:lnTo>
                  <a:pt x="326" y="3704"/>
                </a:lnTo>
                <a:cubicBezTo>
                  <a:pt x="334" y="3712"/>
                  <a:pt x="333" y="3715"/>
                  <a:pt x="331" y="3715"/>
                </a:cubicBezTo>
                <a:cubicBezTo>
                  <a:pt x="328" y="3715"/>
                  <a:pt x="323" y="3712"/>
                  <a:pt x="321" y="3710"/>
                </a:cubicBezTo>
                <a:lnTo>
                  <a:pt x="321" y="3710"/>
                </a:lnTo>
                <a:lnTo>
                  <a:pt x="326" y="3704"/>
                </a:lnTo>
                <a:lnTo>
                  <a:pt x="326" y="3704"/>
                </a:lnTo>
                <a:cubicBezTo>
                  <a:pt x="324" y="3706"/>
                  <a:pt x="322" y="3708"/>
                  <a:pt x="320" y="3710"/>
                </a:cubicBezTo>
                <a:lnTo>
                  <a:pt x="320" y="3710"/>
                </a:lnTo>
                <a:cubicBezTo>
                  <a:pt x="318" y="3707"/>
                  <a:pt x="318" y="3704"/>
                  <a:pt x="326" y="3704"/>
                </a:cubicBezTo>
                <a:lnTo>
                  <a:pt x="326" y="3704"/>
                </a:lnTo>
                <a:cubicBezTo>
                  <a:pt x="326" y="3704"/>
                  <a:pt x="326" y="3704"/>
                  <a:pt x="326" y="3704"/>
                </a:cubicBezTo>
                <a:close/>
                <a:moveTo>
                  <a:pt x="3727" y="3711"/>
                </a:moveTo>
                <a:cubicBezTo>
                  <a:pt x="3727" y="3711"/>
                  <a:pt x="3727" y="3711"/>
                  <a:pt x="3727" y="3711"/>
                </a:cubicBezTo>
                <a:lnTo>
                  <a:pt x="3727" y="3711"/>
                </a:lnTo>
                <a:cubicBezTo>
                  <a:pt x="3726" y="3713"/>
                  <a:pt x="3725" y="3715"/>
                  <a:pt x="3724" y="3717"/>
                </a:cubicBezTo>
                <a:lnTo>
                  <a:pt x="3724" y="3717"/>
                </a:lnTo>
                <a:cubicBezTo>
                  <a:pt x="3724" y="3717"/>
                  <a:pt x="3724" y="3716"/>
                  <a:pt x="3724" y="3716"/>
                </a:cubicBezTo>
                <a:lnTo>
                  <a:pt x="3724" y="3716"/>
                </a:lnTo>
                <a:cubicBezTo>
                  <a:pt x="3725" y="3714"/>
                  <a:pt x="3726" y="3713"/>
                  <a:pt x="3727" y="3711"/>
                </a:cubicBezTo>
                <a:close/>
                <a:moveTo>
                  <a:pt x="5736" y="3239"/>
                </a:moveTo>
                <a:cubicBezTo>
                  <a:pt x="5661" y="3239"/>
                  <a:pt x="5587" y="3264"/>
                  <a:pt x="5511" y="3310"/>
                </a:cubicBezTo>
                <a:cubicBezTo>
                  <a:pt x="5443" y="3379"/>
                  <a:pt x="5396" y="3472"/>
                  <a:pt x="5372" y="3565"/>
                </a:cubicBezTo>
                <a:cubicBezTo>
                  <a:pt x="5372" y="3704"/>
                  <a:pt x="5443" y="3821"/>
                  <a:pt x="5558" y="3844"/>
                </a:cubicBezTo>
                <a:cubicBezTo>
                  <a:pt x="5608" y="3861"/>
                  <a:pt x="5657" y="3877"/>
                  <a:pt x="5698" y="3877"/>
                </a:cubicBezTo>
                <a:cubicBezTo>
                  <a:pt x="5715" y="3877"/>
                  <a:pt x="5731" y="3874"/>
                  <a:pt x="5744" y="3868"/>
                </a:cubicBezTo>
                <a:cubicBezTo>
                  <a:pt x="5768" y="3868"/>
                  <a:pt x="5793" y="3868"/>
                  <a:pt x="5817" y="3867"/>
                </a:cubicBezTo>
                <a:lnTo>
                  <a:pt x="5817" y="3867"/>
                </a:lnTo>
                <a:cubicBezTo>
                  <a:pt x="5823" y="3868"/>
                  <a:pt x="5830" y="3868"/>
                  <a:pt x="5837" y="3868"/>
                </a:cubicBezTo>
                <a:cubicBezTo>
                  <a:pt x="5908" y="3868"/>
                  <a:pt x="5977" y="3844"/>
                  <a:pt x="6047" y="3797"/>
                </a:cubicBezTo>
                <a:cubicBezTo>
                  <a:pt x="6047" y="3775"/>
                  <a:pt x="6070" y="3775"/>
                  <a:pt x="6070" y="3751"/>
                </a:cubicBezTo>
                <a:cubicBezTo>
                  <a:pt x="6080" y="3730"/>
                  <a:pt x="6086" y="3714"/>
                  <a:pt x="6090" y="3698"/>
                </a:cubicBezTo>
                <a:lnTo>
                  <a:pt x="6090" y="3698"/>
                </a:lnTo>
                <a:cubicBezTo>
                  <a:pt x="6142" y="3667"/>
                  <a:pt x="6187" y="3621"/>
                  <a:pt x="6209" y="3565"/>
                </a:cubicBezTo>
                <a:cubicBezTo>
                  <a:pt x="6256" y="3518"/>
                  <a:pt x="6256" y="3425"/>
                  <a:pt x="6187" y="3403"/>
                </a:cubicBezTo>
                <a:cubicBezTo>
                  <a:pt x="6094" y="3332"/>
                  <a:pt x="5977" y="3286"/>
                  <a:pt x="5861" y="3263"/>
                </a:cubicBezTo>
                <a:cubicBezTo>
                  <a:pt x="5819" y="3247"/>
                  <a:pt x="5778" y="3239"/>
                  <a:pt x="5736" y="3239"/>
                </a:cubicBezTo>
                <a:close/>
                <a:moveTo>
                  <a:pt x="2047" y="3268"/>
                </a:moveTo>
                <a:cubicBezTo>
                  <a:pt x="1956" y="3268"/>
                  <a:pt x="1866" y="3316"/>
                  <a:pt x="1815" y="3403"/>
                </a:cubicBezTo>
                <a:cubicBezTo>
                  <a:pt x="1744" y="3518"/>
                  <a:pt x="1790" y="3682"/>
                  <a:pt x="1883" y="3775"/>
                </a:cubicBezTo>
                <a:cubicBezTo>
                  <a:pt x="1893" y="3785"/>
                  <a:pt x="1903" y="3793"/>
                  <a:pt x="1914" y="3802"/>
                </a:cubicBezTo>
                <a:lnTo>
                  <a:pt x="1914" y="3802"/>
                </a:lnTo>
                <a:cubicBezTo>
                  <a:pt x="1922" y="3822"/>
                  <a:pt x="1938" y="3844"/>
                  <a:pt x="1954" y="3844"/>
                </a:cubicBezTo>
                <a:cubicBezTo>
                  <a:pt x="1976" y="3868"/>
                  <a:pt x="2023" y="3868"/>
                  <a:pt x="2047" y="3868"/>
                </a:cubicBezTo>
                <a:cubicBezTo>
                  <a:pt x="2050" y="3868"/>
                  <a:pt x="2053" y="3868"/>
                  <a:pt x="2056" y="3867"/>
                </a:cubicBezTo>
                <a:lnTo>
                  <a:pt x="2056" y="3867"/>
                </a:lnTo>
                <a:cubicBezTo>
                  <a:pt x="2095" y="3876"/>
                  <a:pt x="2136" y="3880"/>
                  <a:pt x="2178" y="3880"/>
                </a:cubicBezTo>
                <a:cubicBezTo>
                  <a:pt x="2226" y="3880"/>
                  <a:pt x="2276" y="3875"/>
                  <a:pt x="2326" y="3868"/>
                </a:cubicBezTo>
                <a:cubicBezTo>
                  <a:pt x="2373" y="3868"/>
                  <a:pt x="2419" y="3797"/>
                  <a:pt x="2419" y="3728"/>
                </a:cubicBezTo>
                <a:cubicBezTo>
                  <a:pt x="2408" y="3695"/>
                  <a:pt x="2396" y="3661"/>
                  <a:pt x="2383" y="3630"/>
                </a:cubicBezTo>
                <a:lnTo>
                  <a:pt x="2383" y="3630"/>
                </a:lnTo>
                <a:cubicBezTo>
                  <a:pt x="2388" y="3617"/>
                  <a:pt x="2392" y="3603"/>
                  <a:pt x="2395" y="3589"/>
                </a:cubicBezTo>
                <a:cubicBezTo>
                  <a:pt x="2395" y="3518"/>
                  <a:pt x="2349" y="3425"/>
                  <a:pt x="2302" y="3379"/>
                </a:cubicBezTo>
                <a:cubicBezTo>
                  <a:pt x="2298" y="3377"/>
                  <a:pt x="2294" y="3375"/>
                  <a:pt x="2290" y="3373"/>
                </a:cubicBezTo>
                <a:lnTo>
                  <a:pt x="2290" y="3373"/>
                </a:lnTo>
                <a:cubicBezTo>
                  <a:pt x="2256" y="3329"/>
                  <a:pt x="2206" y="3297"/>
                  <a:pt x="2140" y="3286"/>
                </a:cubicBezTo>
                <a:cubicBezTo>
                  <a:pt x="2110" y="3274"/>
                  <a:pt x="2078" y="3268"/>
                  <a:pt x="2047" y="3268"/>
                </a:cubicBezTo>
                <a:close/>
                <a:moveTo>
                  <a:pt x="326" y="3914"/>
                </a:moveTo>
                <a:cubicBezTo>
                  <a:pt x="348" y="3914"/>
                  <a:pt x="326" y="3914"/>
                  <a:pt x="326" y="3937"/>
                </a:cubicBezTo>
                <a:cubicBezTo>
                  <a:pt x="310" y="3937"/>
                  <a:pt x="305" y="3948"/>
                  <a:pt x="303" y="3948"/>
                </a:cubicBezTo>
                <a:cubicBezTo>
                  <a:pt x="302" y="3948"/>
                  <a:pt x="302" y="3945"/>
                  <a:pt x="302" y="3937"/>
                </a:cubicBezTo>
                <a:lnTo>
                  <a:pt x="326" y="3937"/>
                </a:lnTo>
                <a:lnTo>
                  <a:pt x="326" y="3914"/>
                </a:lnTo>
                <a:close/>
                <a:moveTo>
                  <a:pt x="305" y="3954"/>
                </a:moveTo>
                <a:cubicBezTo>
                  <a:pt x="307" y="3954"/>
                  <a:pt x="311" y="3957"/>
                  <a:pt x="315" y="3961"/>
                </a:cubicBezTo>
                <a:lnTo>
                  <a:pt x="302" y="3961"/>
                </a:lnTo>
                <a:cubicBezTo>
                  <a:pt x="302" y="3956"/>
                  <a:pt x="303" y="3954"/>
                  <a:pt x="305" y="3954"/>
                </a:cubicBezTo>
                <a:close/>
                <a:moveTo>
                  <a:pt x="258" y="4024"/>
                </a:moveTo>
                <a:cubicBezTo>
                  <a:pt x="262" y="4024"/>
                  <a:pt x="269" y="4037"/>
                  <a:pt x="265" y="4037"/>
                </a:cubicBezTo>
                <a:cubicBezTo>
                  <a:pt x="264" y="4037"/>
                  <a:pt x="261" y="4035"/>
                  <a:pt x="255" y="4030"/>
                </a:cubicBezTo>
                <a:lnTo>
                  <a:pt x="255" y="4030"/>
                </a:lnTo>
                <a:cubicBezTo>
                  <a:pt x="255" y="4030"/>
                  <a:pt x="255" y="4030"/>
                  <a:pt x="255" y="4030"/>
                </a:cubicBezTo>
                <a:cubicBezTo>
                  <a:pt x="255" y="4025"/>
                  <a:pt x="256" y="4024"/>
                  <a:pt x="258" y="4024"/>
                </a:cubicBezTo>
                <a:close/>
                <a:moveTo>
                  <a:pt x="3771" y="3364"/>
                </a:moveTo>
                <a:cubicBezTo>
                  <a:pt x="3718" y="3364"/>
                  <a:pt x="3669" y="3375"/>
                  <a:pt x="3629" y="3403"/>
                </a:cubicBezTo>
                <a:cubicBezTo>
                  <a:pt x="3536" y="3425"/>
                  <a:pt x="3465" y="3518"/>
                  <a:pt x="3443" y="3589"/>
                </a:cubicBezTo>
                <a:cubicBezTo>
                  <a:pt x="3432" y="3630"/>
                  <a:pt x="3431" y="3676"/>
                  <a:pt x="3437" y="3721"/>
                </a:cubicBezTo>
                <a:lnTo>
                  <a:pt x="3437" y="3721"/>
                </a:lnTo>
                <a:cubicBezTo>
                  <a:pt x="3435" y="3747"/>
                  <a:pt x="3437" y="3772"/>
                  <a:pt x="3443" y="3797"/>
                </a:cubicBezTo>
                <a:cubicBezTo>
                  <a:pt x="3465" y="3890"/>
                  <a:pt x="3558" y="4007"/>
                  <a:pt x="3675" y="4030"/>
                </a:cubicBezTo>
                <a:cubicBezTo>
                  <a:pt x="3695" y="4037"/>
                  <a:pt x="3718" y="4040"/>
                  <a:pt x="3741" y="4040"/>
                </a:cubicBezTo>
                <a:cubicBezTo>
                  <a:pt x="3797" y="4040"/>
                  <a:pt x="3858" y="4023"/>
                  <a:pt x="3908" y="4007"/>
                </a:cubicBezTo>
                <a:cubicBezTo>
                  <a:pt x="3977" y="3961"/>
                  <a:pt x="4047" y="3914"/>
                  <a:pt x="4094" y="3844"/>
                </a:cubicBezTo>
                <a:cubicBezTo>
                  <a:pt x="4116" y="3751"/>
                  <a:pt x="4140" y="3658"/>
                  <a:pt x="4094" y="3565"/>
                </a:cubicBezTo>
                <a:cubicBezTo>
                  <a:pt x="4070" y="3472"/>
                  <a:pt x="3977" y="3403"/>
                  <a:pt x="3883" y="3379"/>
                </a:cubicBezTo>
                <a:cubicBezTo>
                  <a:pt x="3845" y="3369"/>
                  <a:pt x="3807" y="3364"/>
                  <a:pt x="3771" y="3364"/>
                </a:cubicBezTo>
                <a:close/>
                <a:moveTo>
                  <a:pt x="322" y="3467"/>
                </a:moveTo>
                <a:cubicBezTo>
                  <a:pt x="123" y="3467"/>
                  <a:pt x="21" y="3720"/>
                  <a:pt x="1" y="3914"/>
                </a:cubicBezTo>
                <a:cubicBezTo>
                  <a:pt x="1" y="4101"/>
                  <a:pt x="94" y="4287"/>
                  <a:pt x="280" y="4380"/>
                </a:cubicBezTo>
                <a:cubicBezTo>
                  <a:pt x="342" y="4415"/>
                  <a:pt x="411" y="4434"/>
                  <a:pt x="481" y="4434"/>
                </a:cubicBezTo>
                <a:cubicBezTo>
                  <a:pt x="593" y="4434"/>
                  <a:pt x="705" y="4386"/>
                  <a:pt x="791" y="4287"/>
                </a:cubicBezTo>
                <a:cubicBezTo>
                  <a:pt x="907" y="4147"/>
                  <a:pt x="907" y="3914"/>
                  <a:pt x="767" y="3797"/>
                </a:cubicBezTo>
                <a:cubicBezTo>
                  <a:pt x="722" y="3752"/>
                  <a:pt x="667" y="3716"/>
                  <a:pt x="607" y="3692"/>
                </a:cubicBezTo>
                <a:lnTo>
                  <a:pt x="607" y="3692"/>
                </a:lnTo>
                <a:cubicBezTo>
                  <a:pt x="607" y="3689"/>
                  <a:pt x="606" y="3685"/>
                  <a:pt x="605" y="3682"/>
                </a:cubicBezTo>
                <a:cubicBezTo>
                  <a:pt x="559" y="3589"/>
                  <a:pt x="488" y="3496"/>
                  <a:pt x="373" y="3472"/>
                </a:cubicBezTo>
                <a:cubicBezTo>
                  <a:pt x="355" y="3468"/>
                  <a:pt x="338" y="3467"/>
                  <a:pt x="322" y="3467"/>
                </a:cubicBezTo>
                <a:close/>
                <a:moveTo>
                  <a:pt x="4845" y="5206"/>
                </a:moveTo>
                <a:cubicBezTo>
                  <a:pt x="4846" y="5206"/>
                  <a:pt x="4848" y="5206"/>
                  <a:pt x="4849" y="5207"/>
                </a:cubicBezTo>
                <a:lnTo>
                  <a:pt x="4849" y="5207"/>
                </a:lnTo>
                <a:cubicBezTo>
                  <a:pt x="4848" y="5209"/>
                  <a:pt x="4847" y="5211"/>
                  <a:pt x="4846" y="5212"/>
                </a:cubicBezTo>
                <a:lnTo>
                  <a:pt x="4846" y="5212"/>
                </a:lnTo>
                <a:cubicBezTo>
                  <a:pt x="4843" y="5210"/>
                  <a:pt x="4843" y="5206"/>
                  <a:pt x="4845" y="5206"/>
                </a:cubicBezTo>
                <a:close/>
                <a:moveTo>
                  <a:pt x="4851" y="5209"/>
                </a:moveTo>
                <a:cubicBezTo>
                  <a:pt x="4854" y="5210"/>
                  <a:pt x="4857" y="5213"/>
                  <a:pt x="4860" y="5217"/>
                </a:cubicBezTo>
                <a:cubicBezTo>
                  <a:pt x="4850" y="5217"/>
                  <a:pt x="4849" y="5212"/>
                  <a:pt x="4851" y="5209"/>
                </a:cubicBezTo>
                <a:close/>
                <a:moveTo>
                  <a:pt x="4706" y="5229"/>
                </a:moveTo>
                <a:cubicBezTo>
                  <a:pt x="4708" y="5229"/>
                  <a:pt x="4713" y="5232"/>
                  <a:pt x="4721" y="5239"/>
                </a:cubicBezTo>
                <a:lnTo>
                  <a:pt x="4721" y="5239"/>
                </a:lnTo>
                <a:cubicBezTo>
                  <a:pt x="4721" y="5239"/>
                  <a:pt x="4712" y="5230"/>
                  <a:pt x="4705" y="5229"/>
                </a:cubicBezTo>
                <a:lnTo>
                  <a:pt x="4705" y="5229"/>
                </a:lnTo>
                <a:cubicBezTo>
                  <a:pt x="4705" y="5229"/>
                  <a:pt x="4706" y="5229"/>
                  <a:pt x="4706" y="5229"/>
                </a:cubicBezTo>
                <a:close/>
                <a:moveTo>
                  <a:pt x="4657" y="5240"/>
                </a:moveTo>
                <a:cubicBezTo>
                  <a:pt x="4657" y="5242"/>
                  <a:pt x="4657" y="5243"/>
                  <a:pt x="4656" y="5245"/>
                </a:cubicBezTo>
                <a:lnTo>
                  <a:pt x="4656" y="5245"/>
                </a:lnTo>
                <a:cubicBezTo>
                  <a:pt x="4658" y="5243"/>
                  <a:pt x="4659" y="5241"/>
                  <a:pt x="4657" y="5240"/>
                </a:cubicBezTo>
                <a:close/>
                <a:moveTo>
                  <a:pt x="4638" y="5267"/>
                </a:moveTo>
                <a:cubicBezTo>
                  <a:pt x="4641" y="5273"/>
                  <a:pt x="4628" y="5286"/>
                  <a:pt x="4628" y="5286"/>
                </a:cubicBezTo>
                <a:cubicBezTo>
                  <a:pt x="4628" y="5286"/>
                  <a:pt x="4628" y="5273"/>
                  <a:pt x="4638" y="5267"/>
                </a:cubicBezTo>
                <a:close/>
                <a:moveTo>
                  <a:pt x="4721" y="5239"/>
                </a:moveTo>
                <a:lnTo>
                  <a:pt x="4721" y="5263"/>
                </a:lnTo>
                <a:lnTo>
                  <a:pt x="4721" y="5286"/>
                </a:lnTo>
                <a:lnTo>
                  <a:pt x="4674" y="5286"/>
                </a:lnTo>
                <a:cubicBezTo>
                  <a:pt x="4674" y="5286"/>
                  <a:pt x="4674" y="5286"/>
                  <a:pt x="4674" y="5286"/>
                </a:cubicBezTo>
                <a:lnTo>
                  <a:pt x="4674" y="5286"/>
                </a:lnTo>
                <a:cubicBezTo>
                  <a:pt x="4674" y="5286"/>
                  <a:pt x="4664" y="5296"/>
                  <a:pt x="4658" y="5296"/>
                </a:cubicBezTo>
                <a:cubicBezTo>
                  <a:pt x="4654" y="5296"/>
                  <a:pt x="4652" y="5294"/>
                  <a:pt x="4652" y="5286"/>
                </a:cubicBezTo>
                <a:lnTo>
                  <a:pt x="4647" y="5286"/>
                </a:lnTo>
                <a:cubicBezTo>
                  <a:pt x="4651" y="5273"/>
                  <a:pt x="4654" y="5259"/>
                  <a:pt x="4656" y="5245"/>
                </a:cubicBezTo>
                <a:lnTo>
                  <a:pt x="4656" y="5245"/>
                </a:lnTo>
                <a:cubicBezTo>
                  <a:pt x="4655" y="5246"/>
                  <a:pt x="4654" y="5247"/>
                  <a:pt x="4652" y="5248"/>
                </a:cubicBezTo>
                <a:lnTo>
                  <a:pt x="4652" y="5248"/>
                </a:lnTo>
                <a:lnTo>
                  <a:pt x="4652" y="5239"/>
                </a:lnTo>
                <a:cubicBezTo>
                  <a:pt x="4654" y="5239"/>
                  <a:pt x="4656" y="5239"/>
                  <a:pt x="4657" y="5240"/>
                </a:cubicBezTo>
                <a:lnTo>
                  <a:pt x="4657" y="5240"/>
                </a:lnTo>
                <a:cubicBezTo>
                  <a:pt x="4657" y="5240"/>
                  <a:pt x="4657" y="5239"/>
                  <a:pt x="4657" y="5239"/>
                </a:cubicBezTo>
                <a:close/>
                <a:moveTo>
                  <a:pt x="4442" y="4914"/>
                </a:moveTo>
                <a:cubicBezTo>
                  <a:pt x="4419" y="4914"/>
                  <a:pt x="4395" y="4914"/>
                  <a:pt x="4373" y="4938"/>
                </a:cubicBezTo>
                <a:cubicBezTo>
                  <a:pt x="4302" y="4938"/>
                  <a:pt x="4280" y="4984"/>
                  <a:pt x="4256" y="5031"/>
                </a:cubicBezTo>
                <a:cubicBezTo>
                  <a:pt x="4256" y="5077"/>
                  <a:pt x="4233" y="5146"/>
                  <a:pt x="4256" y="5193"/>
                </a:cubicBezTo>
                <a:cubicBezTo>
                  <a:pt x="4256" y="5310"/>
                  <a:pt x="4326" y="5403"/>
                  <a:pt x="4395" y="5472"/>
                </a:cubicBezTo>
                <a:cubicBezTo>
                  <a:pt x="4413" y="5484"/>
                  <a:pt x="4432" y="5496"/>
                  <a:pt x="4452" y="5506"/>
                </a:cubicBezTo>
                <a:lnTo>
                  <a:pt x="4452" y="5506"/>
                </a:lnTo>
                <a:cubicBezTo>
                  <a:pt x="4521" y="5569"/>
                  <a:pt x="4611" y="5611"/>
                  <a:pt x="4721" y="5611"/>
                </a:cubicBezTo>
                <a:cubicBezTo>
                  <a:pt x="4788" y="5602"/>
                  <a:pt x="4843" y="5565"/>
                  <a:pt x="4885" y="5514"/>
                </a:cubicBezTo>
                <a:lnTo>
                  <a:pt x="4885" y="5514"/>
                </a:lnTo>
                <a:cubicBezTo>
                  <a:pt x="4920" y="5497"/>
                  <a:pt x="4951" y="5476"/>
                  <a:pt x="4977" y="5449"/>
                </a:cubicBezTo>
                <a:cubicBezTo>
                  <a:pt x="5071" y="5356"/>
                  <a:pt x="5117" y="5263"/>
                  <a:pt x="5093" y="5146"/>
                </a:cubicBezTo>
                <a:cubicBezTo>
                  <a:pt x="5046" y="5031"/>
                  <a:pt x="4953" y="4960"/>
                  <a:pt x="4838" y="4938"/>
                </a:cubicBezTo>
                <a:cubicBezTo>
                  <a:pt x="4804" y="4929"/>
                  <a:pt x="4766" y="4923"/>
                  <a:pt x="4728" y="4923"/>
                </a:cubicBezTo>
                <a:cubicBezTo>
                  <a:pt x="4668" y="4923"/>
                  <a:pt x="4606" y="4937"/>
                  <a:pt x="4551" y="4973"/>
                </a:cubicBezTo>
                <a:lnTo>
                  <a:pt x="4551" y="4973"/>
                </a:lnTo>
                <a:cubicBezTo>
                  <a:pt x="4518" y="4945"/>
                  <a:pt x="4480" y="4923"/>
                  <a:pt x="4442" y="4914"/>
                </a:cubicBezTo>
                <a:close/>
                <a:moveTo>
                  <a:pt x="2041" y="5065"/>
                </a:moveTo>
                <a:cubicBezTo>
                  <a:pt x="1928" y="5065"/>
                  <a:pt x="1824" y="5145"/>
                  <a:pt x="1768" y="5239"/>
                </a:cubicBezTo>
                <a:cubicBezTo>
                  <a:pt x="1675" y="5356"/>
                  <a:pt x="1675" y="5518"/>
                  <a:pt x="1722" y="5635"/>
                </a:cubicBezTo>
                <a:cubicBezTo>
                  <a:pt x="1790" y="5775"/>
                  <a:pt x="1908" y="5844"/>
                  <a:pt x="2047" y="5868"/>
                </a:cubicBezTo>
                <a:cubicBezTo>
                  <a:pt x="2200" y="5868"/>
                  <a:pt x="2313" y="5805"/>
                  <a:pt x="2383" y="5681"/>
                </a:cubicBezTo>
                <a:lnTo>
                  <a:pt x="2383" y="5681"/>
                </a:lnTo>
                <a:cubicBezTo>
                  <a:pt x="2404" y="5669"/>
                  <a:pt x="2424" y="5654"/>
                  <a:pt x="2442" y="5635"/>
                </a:cubicBezTo>
                <a:cubicBezTo>
                  <a:pt x="2509" y="5568"/>
                  <a:pt x="2490" y="5479"/>
                  <a:pt x="2406" y="5431"/>
                </a:cubicBezTo>
                <a:lnTo>
                  <a:pt x="2406" y="5431"/>
                </a:lnTo>
                <a:cubicBezTo>
                  <a:pt x="2394" y="5385"/>
                  <a:pt x="2374" y="5342"/>
                  <a:pt x="2345" y="5307"/>
                </a:cubicBezTo>
                <a:lnTo>
                  <a:pt x="2345" y="5307"/>
                </a:lnTo>
                <a:cubicBezTo>
                  <a:pt x="2338" y="5254"/>
                  <a:pt x="2320" y="5206"/>
                  <a:pt x="2302" y="5170"/>
                </a:cubicBezTo>
                <a:cubicBezTo>
                  <a:pt x="2256" y="5124"/>
                  <a:pt x="2187" y="5077"/>
                  <a:pt x="2116" y="5077"/>
                </a:cubicBezTo>
                <a:cubicBezTo>
                  <a:pt x="2091" y="5069"/>
                  <a:pt x="2066" y="5065"/>
                  <a:pt x="2041" y="506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6" name="Google Shape;4626;p17"/>
          <p:cNvSpPr/>
          <p:nvPr/>
        </p:nvSpPr>
        <p:spPr>
          <a:xfrm rot="3995000">
            <a:off x="209018" y="4083137"/>
            <a:ext cx="139636" cy="177081"/>
          </a:xfrm>
          <a:custGeom>
            <a:avLst/>
            <a:gdLst/>
            <a:ahLst/>
            <a:cxnLst/>
            <a:rect l="l" t="t" r="r" b="b"/>
            <a:pathLst>
              <a:path w="4460" h="5656" extrusionOk="0">
                <a:moveTo>
                  <a:pt x="1478" y="0"/>
                </a:moveTo>
                <a:cubicBezTo>
                  <a:pt x="1160" y="0"/>
                  <a:pt x="840" y="93"/>
                  <a:pt x="559" y="277"/>
                </a:cubicBezTo>
                <a:cubicBezTo>
                  <a:pt x="256" y="463"/>
                  <a:pt x="1" y="812"/>
                  <a:pt x="23" y="1184"/>
                </a:cubicBezTo>
                <a:cubicBezTo>
                  <a:pt x="47" y="1371"/>
                  <a:pt x="140" y="1557"/>
                  <a:pt x="256" y="1743"/>
                </a:cubicBezTo>
                <a:cubicBezTo>
                  <a:pt x="535" y="2184"/>
                  <a:pt x="860" y="2602"/>
                  <a:pt x="1071" y="3114"/>
                </a:cubicBezTo>
                <a:cubicBezTo>
                  <a:pt x="1325" y="3765"/>
                  <a:pt x="1443" y="5160"/>
                  <a:pt x="2163" y="5510"/>
                </a:cubicBezTo>
                <a:cubicBezTo>
                  <a:pt x="2256" y="5557"/>
                  <a:pt x="2349" y="5603"/>
                  <a:pt x="2442" y="5626"/>
                </a:cubicBezTo>
                <a:cubicBezTo>
                  <a:pt x="2532" y="5646"/>
                  <a:pt x="2622" y="5655"/>
                  <a:pt x="2710" y="5655"/>
                </a:cubicBezTo>
                <a:cubicBezTo>
                  <a:pt x="3650" y="5655"/>
                  <a:pt x="4460" y="4585"/>
                  <a:pt x="4395" y="3650"/>
                </a:cubicBezTo>
                <a:cubicBezTo>
                  <a:pt x="4326" y="2835"/>
                  <a:pt x="4023" y="2044"/>
                  <a:pt x="3536" y="1393"/>
                </a:cubicBezTo>
                <a:cubicBezTo>
                  <a:pt x="3210" y="952"/>
                  <a:pt x="2792" y="509"/>
                  <a:pt x="2302" y="230"/>
                </a:cubicBezTo>
                <a:cubicBezTo>
                  <a:pt x="2049" y="76"/>
                  <a:pt x="1764" y="0"/>
                  <a:pt x="147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7" name="Google Shape;4627;p17"/>
          <p:cNvSpPr/>
          <p:nvPr/>
        </p:nvSpPr>
        <p:spPr>
          <a:xfrm rot="3995000">
            <a:off x="281373" y="4114096"/>
            <a:ext cx="80119" cy="49843"/>
          </a:xfrm>
          <a:custGeom>
            <a:avLst/>
            <a:gdLst/>
            <a:ahLst/>
            <a:cxnLst/>
            <a:rect l="l" t="t" r="r" b="b"/>
            <a:pathLst>
              <a:path w="2559" h="1592" extrusionOk="0">
                <a:moveTo>
                  <a:pt x="1281" y="1"/>
                </a:moveTo>
                <a:cubicBezTo>
                  <a:pt x="1234" y="1"/>
                  <a:pt x="1164" y="1"/>
                  <a:pt x="1095" y="47"/>
                </a:cubicBezTo>
                <a:cubicBezTo>
                  <a:pt x="1080" y="75"/>
                  <a:pt x="1074" y="95"/>
                  <a:pt x="1072" y="116"/>
                </a:cubicBezTo>
                <a:lnTo>
                  <a:pt x="1072" y="116"/>
                </a:lnTo>
                <a:cubicBezTo>
                  <a:pt x="1072" y="117"/>
                  <a:pt x="1071" y="117"/>
                  <a:pt x="1070" y="118"/>
                </a:cubicBezTo>
                <a:cubicBezTo>
                  <a:pt x="1069" y="122"/>
                  <a:pt x="1069" y="126"/>
                  <a:pt x="1068" y="130"/>
                </a:cubicBezTo>
                <a:lnTo>
                  <a:pt x="1068" y="130"/>
                </a:lnTo>
                <a:cubicBezTo>
                  <a:pt x="1018" y="160"/>
                  <a:pt x="998" y="221"/>
                  <a:pt x="977" y="280"/>
                </a:cubicBezTo>
                <a:cubicBezTo>
                  <a:pt x="977" y="350"/>
                  <a:pt x="1002" y="443"/>
                  <a:pt x="1070" y="466"/>
                </a:cubicBezTo>
                <a:cubicBezTo>
                  <a:pt x="1074" y="468"/>
                  <a:pt x="1077" y="470"/>
                  <a:pt x="1080" y="472"/>
                </a:cubicBezTo>
                <a:lnTo>
                  <a:pt x="1080" y="472"/>
                </a:lnTo>
                <a:cubicBezTo>
                  <a:pt x="1100" y="501"/>
                  <a:pt x="1129" y="524"/>
                  <a:pt x="1164" y="536"/>
                </a:cubicBezTo>
                <a:cubicBezTo>
                  <a:pt x="1205" y="557"/>
                  <a:pt x="1242" y="569"/>
                  <a:pt x="1277" y="569"/>
                </a:cubicBezTo>
                <a:cubicBezTo>
                  <a:pt x="1319" y="569"/>
                  <a:pt x="1358" y="551"/>
                  <a:pt x="1396" y="512"/>
                </a:cubicBezTo>
                <a:cubicBezTo>
                  <a:pt x="1467" y="443"/>
                  <a:pt x="1467" y="350"/>
                  <a:pt x="1443" y="280"/>
                </a:cubicBezTo>
                <a:cubicBezTo>
                  <a:pt x="1438" y="266"/>
                  <a:pt x="1433" y="252"/>
                  <a:pt x="1426" y="238"/>
                </a:cubicBezTo>
                <a:lnTo>
                  <a:pt x="1426" y="238"/>
                </a:lnTo>
                <a:cubicBezTo>
                  <a:pt x="1431" y="208"/>
                  <a:pt x="1429" y="176"/>
                  <a:pt x="1420" y="140"/>
                </a:cubicBezTo>
                <a:cubicBezTo>
                  <a:pt x="1420" y="71"/>
                  <a:pt x="1350" y="25"/>
                  <a:pt x="1281" y="1"/>
                </a:cubicBezTo>
                <a:close/>
                <a:moveTo>
                  <a:pt x="2258" y="909"/>
                </a:moveTo>
                <a:cubicBezTo>
                  <a:pt x="2239" y="912"/>
                  <a:pt x="2221" y="917"/>
                  <a:pt x="2204" y="922"/>
                </a:cubicBezTo>
                <a:lnTo>
                  <a:pt x="2204" y="922"/>
                </a:lnTo>
                <a:cubicBezTo>
                  <a:pt x="2201" y="922"/>
                  <a:pt x="2199" y="922"/>
                  <a:pt x="2197" y="922"/>
                </a:cubicBezTo>
                <a:cubicBezTo>
                  <a:pt x="2173" y="922"/>
                  <a:pt x="2151" y="933"/>
                  <a:pt x="2134" y="952"/>
                </a:cubicBezTo>
                <a:lnTo>
                  <a:pt x="2134" y="952"/>
                </a:lnTo>
                <a:cubicBezTo>
                  <a:pt x="2119" y="960"/>
                  <a:pt x="2104" y="969"/>
                  <a:pt x="2090" y="978"/>
                </a:cubicBezTo>
                <a:lnTo>
                  <a:pt x="2090" y="978"/>
                </a:lnTo>
                <a:cubicBezTo>
                  <a:pt x="2042" y="992"/>
                  <a:pt x="2007" y="1024"/>
                  <a:pt x="1985" y="1064"/>
                </a:cubicBezTo>
                <a:lnTo>
                  <a:pt x="1985" y="1064"/>
                </a:lnTo>
                <a:cubicBezTo>
                  <a:pt x="1983" y="1066"/>
                  <a:pt x="1981" y="1068"/>
                  <a:pt x="1978" y="1070"/>
                </a:cubicBezTo>
                <a:cubicBezTo>
                  <a:pt x="1942" y="1107"/>
                  <a:pt x="1934" y="1143"/>
                  <a:pt x="1954" y="1179"/>
                </a:cubicBezTo>
                <a:lnTo>
                  <a:pt x="1954" y="1179"/>
                </a:lnTo>
                <a:cubicBezTo>
                  <a:pt x="1954" y="1182"/>
                  <a:pt x="1954" y="1185"/>
                  <a:pt x="1954" y="1188"/>
                </a:cubicBezTo>
                <a:cubicBezTo>
                  <a:pt x="1954" y="1303"/>
                  <a:pt x="2025" y="1374"/>
                  <a:pt x="2140" y="1374"/>
                </a:cubicBezTo>
                <a:cubicBezTo>
                  <a:pt x="2187" y="1374"/>
                  <a:pt x="2233" y="1374"/>
                  <a:pt x="2280" y="1349"/>
                </a:cubicBezTo>
                <a:cubicBezTo>
                  <a:pt x="2326" y="1349"/>
                  <a:pt x="2351" y="1327"/>
                  <a:pt x="2397" y="1303"/>
                </a:cubicBezTo>
                <a:cubicBezTo>
                  <a:pt x="2416" y="1290"/>
                  <a:pt x="2434" y="1273"/>
                  <a:pt x="2449" y="1253"/>
                </a:cubicBezTo>
                <a:lnTo>
                  <a:pt x="2449" y="1253"/>
                </a:lnTo>
                <a:cubicBezTo>
                  <a:pt x="2500" y="1222"/>
                  <a:pt x="2537" y="1167"/>
                  <a:pt x="2537" y="1095"/>
                </a:cubicBezTo>
                <a:cubicBezTo>
                  <a:pt x="2559" y="1048"/>
                  <a:pt x="2537" y="977"/>
                  <a:pt x="2490" y="931"/>
                </a:cubicBezTo>
                <a:cubicBezTo>
                  <a:pt x="2444" y="909"/>
                  <a:pt x="2397" y="909"/>
                  <a:pt x="2351" y="909"/>
                </a:cubicBezTo>
                <a:cubicBezTo>
                  <a:pt x="2330" y="909"/>
                  <a:pt x="2310" y="909"/>
                  <a:pt x="2290" y="910"/>
                </a:cubicBezTo>
                <a:lnTo>
                  <a:pt x="2290" y="910"/>
                </a:lnTo>
                <a:cubicBezTo>
                  <a:pt x="2279" y="909"/>
                  <a:pt x="2268" y="909"/>
                  <a:pt x="2258" y="909"/>
                </a:cubicBezTo>
                <a:close/>
                <a:moveTo>
                  <a:pt x="329" y="1038"/>
                </a:moveTo>
                <a:cubicBezTo>
                  <a:pt x="279" y="1038"/>
                  <a:pt x="228" y="1050"/>
                  <a:pt x="187" y="1070"/>
                </a:cubicBezTo>
                <a:cubicBezTo>
                  <a:pt x="140" y="1095"/>
                  <a:pt x="94" y="1117"/>
                  <a:pt x="47" y="1163"/>
                </a:cubicBezTo>
                <a:cubicBezTo>
                  <a:pt x="25" y="1188"/>
                  <a:pt x="1" y="1234"/>
                  <a:pt x="1" y="1281"/>
                </a:cubicBezTo>
                <a:cubicBezTo>
                  <a:pt x="24" y="1302"/>
                  <a:pt x="45" y="1345"/>
                  <a:pt x="68" y="1370"/>
                </a:cubicBezTo>
                <a:lnTo>
                  <a:pt x="68" y="1370"/>
                </a:lnTo>
                <a:cubicBezTo>
                  <a:pt x="41" y="1425"/>
                  <a:pt x="35" y="1481"/>
                  <a:pt x="71" y="1536"/>
                </a:cubicBezTo>
                <a:cubicBezTo>
                  <a:pt x="105" y="1569"/>
                  <a:pt x="151" y="1592"/>
                  <a:pt x="192" y="1592"/>
                </a:cubicBezTo>
                <a:cubicBezTo>
                  <a:pt x="207" y="1592"/>
                  <a:pt x="221" y="1589"/>
                  <a:pt x="233" y="1582"/>
                </a:cubicBezTo>
                <a:cubicBezTo>
                  <a:pt x="373" y="1582"/>
                  <a:pt x="512" y="1536"/>
                  <a:pt x="583" y="1420"/>
                </a:cubicBezTo>
                <a:cubicBezTo>
                  <a:pt x="591" y="1412"/>
                  <a:pt x="598" y="1403"/>
                  <a:pt x="603" y="1394"/>
                </a:cubicBezTo>
                <a:lnTo>
                  <a:pt x="603" y="1394"/>
                </a:lnTo>
                <a:cubicBezTo>
                  <a:pt x="628" y="1394"/>
                  <a:pt x="653" y="1387"/>
                  <a:pt x="676" y="1374"/>
                </a:cubicBezTo>
                <a:cubicBezTo>
                  <a:pt x="723" y="1327"/>
                  <a:pt x="723" y="1256"/>
                  <a:pt x="676" y="1210"/>
                </a:cubicBezTo>
                <a:cubicBezTo>
                  <a:pt x="655" y="1197"/>
                  <a:pt x="634" y="1187"/>
                  <a:pt x="612" y="1178"/>
                </a:cubicBezTo>
                <a:lnTo>
                  <a:pt x="612" y="1178"/>
                </a:lnTo>
                <a:cubicBezTo>
                  <a:pt x="606" y="1160"/>
                  <a:pt x="592" y="1147"/>
                  <a:pt x="573" y="1143"/>
                </a:cubicBezTo>
                <a:lnTo>
                  <a:pt x="573" y="1143"/>
                </a:lnTo>
                <a:cubicBezTo>
                  <a:pt x="550" y="1121"/>
                  <a:pt x="523" y="1105"/>
                  <a:pt x="490" y="1095"/>
                </a:cubicBezTo>
                <a:cubicBezTo>
                  <a:pt x="451" y="1056"/>
                  <a:pt x="391" y="1038"/>
                  <a:pt x="329" y="10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8" name="Google Shape;4628;p17"/>
          <p:cNvSpPr/>
          <p:nvPr/>
        </p:nvSpPr>
        <p:spPr>
          <a:xfrm rot="-6554809">
            <a:off x="-87922" y="4152095"/>
            <a:ext cx="1657867" cy="1604500"/>
          </a:xfrm>
          <a:custGeom>
            <a:avLst/>
            <a:gdLst/>
            <a:ahLst/>
            <a:cxnLst/>
            <a:rect l="l" t="t" r="r" b="b"/>
            <a:pathLst>
              <a:path w="30382" h="29404" extrusionOk="0">
                <a:moveTo>
                  <a:pt x="19201" y="0"/>
                </a:moveTo>
                <a:cubicBezTo>
                  <a:pt x="19054" y="0"/>
                  <a:pt x="18908" y="13"/>
                  <a:pt x="18762" y="42"/>
                </a:cubicBezTo>
                <a:cubicBezTo>
                  <a:pt x="17820" y="218"/>
                  <a:pt x="17128" y="1011"/>
                  <a:pt x="16537" y="1766"/>
                </a:cubicBezTo>
                <a:cubicBezTo>
                  <a:pt x="11708" y="7864"/>
                  <a:pt x="7508" y="14428"/>
                  <a:pt x="3308" y="20980"/>
                </a:cubicBezTo>
                <a:cubicBezTo>
                  <a:pt x="2314" y="22527"/>
                  <a:pt x="1321" y="24074"/>
                  <a:pt x="365" y="25658"/>
                </a:cubicBezTo>
                <a:cubicBezTo>
                  <a:pt x="189" y="25947"/>
                  <a:pt x="0" y="26262"/>
                  <a:pt x="63" y="26601"/>
                </a:cubicBezTo>
                <a:cubicBezTo>
                  <a:pt x="151" y="27042"/>
                  <a:pt x="617" y="27293"/>
                  <a:pt x="1031" y="27469"/>
                </a:cubicBezTo>
                <a:cubicBezTo>
                  <a:pt x="3481" y="28507"/>
                  <a:pt x="6071" y="29404"/>
                  <a:pt x="8713" y="29404"/>
                </a:cubicBezTo>
                <a:cubicBezTo>
                  <a:pt x="9015" y="29404"/>
                  <a:pt x="9317" y="29392"/>
                  <a:pt x="9621" y="29368"/>
                </a:cubicBezTo>
                <a:cubicBezTo>
                  <a:pt x="12575" y="29129"/>
                  <a:pt x="15568" y="27381"/>
                  <a:pt x="16474" y="24564"/>
                </a:cubicBezTo>
                <a:cubicBezTo>
                  <a:pt x="16738" y="23759"/>
                  <a:pt x="16814" y="22892"/>
                  <a:pt x="17191" y="22137"/>
                </a:cubicBezTo>
                <a:cubicBezTo>
                  <a:pt x="17719" y="21068"/>
                  <a:pt x="18801" y="20288"/>
                  <a:pt x="19039" y="19119"/>
                </a:cubicBezTo>
                <a:cubicBezTo>
                  <a:pt x="19203" y="18314"/>
                  <a:pt x="18938" y="17459"/>
                  <a:pt x="19203" y="16680"/>
                </a:cubicBezTo>
                <a:cubicBezTo>
                  <a:pt x="19630" y="15447"/>
                  <a:pt x="21126" y="15045"/>
                  <a:pt x="22372" y="14643"/>
                </a:cubicBezTo>
                <a:cubicBezTo>
                  <a:pt x="24170" y="14051"/>
                  <a:pt x="25817" y="13058"/>
                  <a:pt x="27201" y="11775"/>
                </a:cubicBezTo>
                <a:cubicBezTo>
                  <a:pt x="28056" y="10971"/>
                  <a:pt x="30382" y="8732"/>
                  <a:pt x="30269" y="7424"/>
                </a:cubicBezTo>
                <a:cubicBezTo>
                  <a:pt x="30143" y="6129"/>
                  <a:pt x="27112" y="4054"/>
                  <a:pt x="26131" y="3325"/>
                </a:cubicBezTo>
                <a:cubicBezTo>
                  <a:pt x="24510" y="2092"/>
                  <a:pt x="22711" y="1099"/>
                  <a:pt x="20813" y="369"/>
                </a:cubicBezTo>
                <a:cubicBezTo>
                  <a:pt x="20296" y="181"/>
                  <a:pt x="19749" y="0"/>
                  <a:pt x="192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9" name="Google Shape;4629;p17"/>
          <p:cNvSpPr/>
          <p:nvPr/>
        </p:nvSpPr>
        <p:spPr>
          <a:xfrm rot="4411266" flipH="1">
            <a:off x="1970744" y="4921128"/>
            <a:ext cx="481480" cy="333675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0" name="Google Shape;4630;p17"/>
          <p:cNvSpPr/>
          <p:nvPr/>
        </p:nvSpPr>
        <p:spPr>
          <a:xfrm rot="4411266" flipH="1">
            <a:off x="2063720" y="4416722"/>
            <a:ext cx="621326" cy="1474121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1" name="Google Shape;4631;p17"/>
          <p:cNvSpPr/>
          <p:nvPr/>
        </p:nvSpPr>
        <p:spPr>
          <a:xfrm rot="-3748785">
            <a:off x="-21785" y="4052963"/>
            <a:ext cx="744053" cy="1765331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2" name="Google Shape;4632;p17"/>
          <p:cNvSpPr/>
          <p:nvPr/>
        </p:nvSpPr>
        <p:spPr>
          <a:xfrm rot="-3219388">
            <a:off x="249301" y="4390943"/>
            <a:ext cx="397360" cy="275378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3" name="Google Shape;4633;p17"/>
          <p:cNvSpPr/>
          <p:nvPr/>
        </p:nvSpPr>
        <p:spPr>
          <a:xfrm rot="3548838">
            <a:off x="7892791" y="-745484"/>
            <a:ext cx="1384372" cy="1339809"/>
          </a:xfrm>
          <a:custGeom>
            <a:avLst/>
            <a:gdLst/>
            <a:ahLst/>
            <a:cxnLst/>
            <a:rect l="l" t="t" r="r" b="b"/>
            <a:pathLst>
              <a:path w="30382" h="29404" extrusionOk="0">
                <a:moveTo>
                  <a:pt x="19201" y="0"/>
                </a:moveTo>
                <a:cubicBezTo>
                  <a:pt x="19054" y="0"/>
                  <a:pt x="18908" y="13"/>
                  <a:pt x="18762" y="42"/>
                </a:cubicBezTo>
                <a:cubicBezTo>
                  <a:pt x="17820" y="218"/>
                  <a:pt x="17128" y="1011"/>
                  <a:pt x="16537" y="1766"/>
                </a:cubicBezTo>
                <a:cubicBezTo>
                  <a:pt x="11708" y="7864"/>
                  <a:pt x="7508" y="14428"/>
                  <a:pt x="3308" y="20980"/>
                </a:cubicBezTo>
                <a:cubicBezTo>
                  <a:pt x="2314" y="22527"/>
                  <a:pt x="1321" y="24074"/>
                  <a:pt x="365" y="25658"/>
                </a:cubicBezTo>
                <a:cubicBezTo>
                  <a:pt x="189" y="25947"/>
                  <a:pt x="0" y="26262"/>
                  <a:pt x="63" y="26601"/>
                </a:cubicBezTo>
                <a:cubicBezTo>
                  <a:pt x="151" y="27042"/>
                  <a:pt x="617" y="27293"/>
                  <a:pt x="1031" y="27469"/>
                </a:cubicBezTo>
                <a:cubicBezTo>
                  <a:pt x="3481" y="28507"/>
                  <a:pt x="6071" y="29404"/>
                  <a:pt x="8713" y="29404"/>
                </a:cubicBezTo>
                <a:cubicBezTo>
                  <a:pt x="9015" y="29404"/>
                  <a:pt x="9317" y="29392"/>
                  <a:pt x="9621" y="29368"/>
                </a:cubicBezTo>
                <a:cubicBezTo>
                  <a:pt x="12575" y="29129"/>
                  <a:pt x="15568" y="27381"/>
                  <a:pt x="16474" y="24564"/>
                </a:cubicBezTo>
                <a:cubicBezTo>
                  <a:pt x="16738" y="23759"/>
                  <a:pt x="16814" y="22892"/>
                  <a:pt x="17191" y="22137"/>
                </a:cubicBezTo>
                <a:cubicBezTo>
                  <a:pt x="17719" y="21068"/>
                  <a:pt x="18801" y="20288"/>
                  <a:pt x="19039" y="19119"/>
                </a:cubicBezTo>
                <a:cubicBezTo>
                  <a:pt x="19203" y="18314"/>
                  <a:pt x="18938" y="17459"/>
                  <a:pt x="19203" y="16680"/>
                </a:cubicBezTo>
                <a:cubicBezTo>
                  <a:pt x="19630" y="15447"/>
                  <a:pt x="21126" y="15045"/>
                  <a:pt x="22372" y="14643"/>
                </a:cubicBezTo>
                <a:cubicBezTo>
                  <a:pt x="24170" y="14051"/>
                  <a:pt x="25817" y="13058"/>
                  <a:pt x="27201" y="11775"/>
                </a:cubicBezTo>
                <a:cubicBezTo>
                  <a:pt x="28056" y="10971"/>
                  <a:pt x="30382" y="8732"/>
                  <a:pt x="30269" y="7424"/>
                </a:cubicBezTo>
                <a:cubicBezTo>
                  <a:pt x="30143" y="6129"/>
                  <a:pt x="27112" y="4054"/>
                  <a:pt x="26131" y="3325"/>
                </a:cubicBezTo>
                <a:cubicBezTo>
                  <a:pt x="24510" y="2092"/>
                  <a:pt x="22711" y="1099"/>
                  <a:pt x="20813" y="369"/>
                </a:cubicBezTo>
                <a:cubicBezTo>
                  <a:pt x="20296" y="181"/>
                  <a:pt x="19749" y="0"/>
                  <a:pt x="192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4" name="Google Shape;4634;p17"/>
          <p:cNvSpPr/>
          <p:nvPr/>
        </p:nvSpPr>
        <p:spPr>
          <a:xfrm rot="3548838">
            <a:off x="8334987" y="336195"/>
            <a:ext cx="363431" cy="286015"/>
          </a:xfrm>
          <a:custGeom>
            <a:avLst/>
            <a:gdLst/>
            <a:ahLst/>
            <a:cxnLst/>
            <a:rect l="l" t="t" r="r" b="b"/>
            <a:pathLst>
              <a:path w="7976" h="6277" extrusionOk="0">
                <a:moveTo>
                  <a:pt x="5010" y="1"/>
                </a:moveTo>
                <a:cubicBezTo>
                  <a:pt x="4468" y="1"/>
                  <a:pt x="3868" y="128"/>
                  <a:pt x="3270" y="403"/>
                </a:cubicBezTo>
                <a:cubicBezTo>
                  <a:pt x="2125" y="931"/>
                  <a:pt x="1219" y="1899"/>
                  <a:pt x="654" y="3018"/>
                </a:cubicBezTo>
                <a:cubicBezTo>
                  <a:pt x="226" y="3848"/>
                  <a:pt x="0" y="4930"/>
                  <a:pt x="578" y="5646"/>
                </a:cubicBezTo>
                <a:cubicBezTo>
                  <a:pt x="919" y="6080"/>
                  <a:pt x="1473" y="6277"/>
                  <a:pt x="2030" y="6277"/>
                </a:cubicBezTo>
                <a:cubicBezTo>
                  <a:pt x="2151" y="6277"/>
                  <a:pt x="2271" y="6267"/>
                  <a:pt x="2389" y="6250"/>
                </a:cubicBezTo>
                <a:cubicBezTo>
                  <a:pt x="3043" y="6149"/>
                  <a:pt x="3634" y="5810"/>
                  <a:pt x="4200" y="5445"/>
                </a:cubicBezTo>
                <a:cubicBezTo>
                  <a:pt x="5042" y="4904"/>
                  <a:pt x="5847" y="4263"/>
                  <a:pt x="6451" y="3458"/>
                </a:cubicBezTo>
                <a:cubicBezTo>
                  <a:pt x="7976" y="1392"/>
                  <a:pt x="6803" y="1"/>
                  <a:pt x="50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5" name="Google Shape;4635;p17"/>
          <p:cNvSpPr/>
          <p:nvPr/>
        </p:nvSpPr>
        <p:spPr>
          <a:xfrm rot="3548838">
            <a:off x="7867340" y="-90472"/>
            <a:ext cx="1367559" cy="613859"/>
          </a:xfrm>
          <a:custGeom>
            <a:avLst/>
            <a:gdLst/>
            <a:ahLst/>
            <a:cxnLst/>
            <a:rect l="l" t="t" r="r" b="b"/>
            <a:pathLst>
              <a:path w="30013" h="13472" extrusionOk="0">
                <a:moveTo>
                  <a:pt x="28480" y="0"/>
                </a:moveTo>
                <a:cubicBezTo>
                  <a:pt x="28468" y="0"/>
                  <a:pt x="28456" y="3"/>
                  <a:pt x="28446" y="10"/>
                </a:cubicBezTo>
                <a:cubicBezTo>
                  <a:pt x="28044" y="173"/>
                  <a:pt x="27817" y="550"/>
                  <a:pt x="27604" y="902"/>
                </a:cubicBezTo>
                <a:cubicBezTo>
                  <a:pt x="27339" y="1330"/>
                  <a:pt x="27063" y="1758"/>
                  <a:pt x="26761" y="2173"/>
                </a:cubicBezTo>
                <a:cubicBezTo>
                  <a:pt x="26157" y="2990"/>
                  <a:pt x="25478" y="3758"/>
                  <a:pt x="24737" y="4449"/>
                </a:cubicBezTo>
                <a:cubicBezTo>
                  <a:pt x="24372" y="4789"/>
                  <a:pt x="23994" y="5103"/>
                  <a:pt x="23592" y="5417"/>
                </a:cubicBezTo>
                <a:cubicBezTo>
                  <a:pt x="23470" y="5515"/>
                  <a:pt x="23156" y="5714"/>
                  <a:pt x="22924" y="5714"/>
                </a:cubicBezTo>
                <a:cubicBezTo>
                  <a:pt x="22799" y="5714"/>
                  <a:pt x="22697" y="5656"/>
                  <a:pt x="22661" y="5493"/>
                </a:cubicBezTo>
                <a:cubicBezTo>
                  <a:pt x="22624" y="5342"/>
                  <a:pt x="22737" y="5191"/>
                  <a:pt x="22837" y="5077"/>
                </a:cubicBezTo>
                <a:cubicBezTo>
                  <a:pt x="22963" y="4927"/>
                  <a:pt x="23127" y="4814"/>
                  <a:pt x="23278" y="4688"/>
                </a:cubicBezTo>
                <a:cubicBezTo>
                  <a:pt x="23680" y="4373"/>
                  <a:pt x="24083" y="4046"/>
                  <a:pt x="24447" y="3694"/>
                </a:cubicBezTo>
                <a:cubicBezTo>
                  <a:pt x="25290" y="2915"/>
                  <a:pt x="26057" y="2047"/>
                  <a:pt x="26724" y="1129"/>
                </a:cubicBezTo>
                <a:cubicBezTo>
                  <a:pt x="26769" y="1065"/>
                  <a:pt x="26715" y="995"/>
                  <a:pt x="26658" y="995"/>
                </a:cubicBezTo>
                <a:cubicBezTo>
                  <a:pt x="26637" y="995"/>
                  <a:pt x="26615" y="1004"/>
                  <a:pt x="26598" y="1028"/>
                </a:cubicBezTo>
                <a:cubicBezTo>
                  <a:pt x="25944" y="1922"/>
                  <a:pt x="25227" y="2738"/>
                  <a:pt x="24422" y="3493"/>
                </a:cubicBezTo>
                <a:cubicBezTo>
                  <a:pt x="24033" y="3870"/>
                  <a:pt x="23617" y="4222"/>
                  <a:pt x="23177" y="4562"/>
                </a:cubicBezTo>
                <a:cubicBezTo>
                  <a:pt x="22913" y="4776"/>
                  <a:pt x="22561" y="5002"/>
                  <a:pt x="22485" y="5367"/>
                </a:cubicBezTo>
                <a:cubicBezTo>
                  <a:pt x="22429" y="5685"/>
                  <a:pt x="22700" y="5890"/>
                  <a:pt x="22984" y="5890"/>
                </a:cubicBezTo>
                <a:cubicBezTo>
                  <a:pt x="23015" y="5890"/>
                  <a:pt x="23046" y="5887"/>
                  <a:pt x="23077" y="5882"/>
                </a:cubicBezTo>
                <a:cubicBezTo>
                  <a:pt x="23516" y="5795"/>
                  <a:pt x="23869" y="5443"/>
                  <a:pt x="24196" y="5166"/>
                </a:cubicBezTo>
                <a:cubicBezTo>
                  <a:pt x="25000" y="4487"/>
                  <a:pt x="25743" y="3719"/>
                  <a:pt x="26409" y="2902"/>
                </a:cubicBezTo>
                <a:cubicBezTo>
                  <a:pt x="26786" y="2425"/>
                  <a:pt x="27151" y="1934"/>
                  <a:pt x="27478" y="1419"/>
                </a:cubicBezTo>
                <a:cubicBezTo>
                  <a:pt x="27742" y="1016"/>
                  <a:pt x="27981" y="450"/>
                  <a:pt x="28434" y="211"/>
                </a:cubicBezTo>
                <a:lnTo>
                  <a:pt x="28434" y="211"/>
                </a:lnTo>
                <a:cubicBezTo>
                  <a:pt x="28560" y="626"/>
                  <a:pt x="28384" y="1053"/>
                  <a:pt x="28182" y="1419"/>
                </a:cubicBezTo>
                <a:cubicBezTo>
                  <a:pt x="27893" y="1922"/>
                  <a:pt x="27528" y="2374"/>
                  <a:pt x="27163" y="2827"/>
                </a:cubicBezTo>
                <a:cubicBezTo>
                  <a:pt x="26384" y="3808"/>
                  <a:pt x="25491" y="4700"/>
                  <a:pt x="24522" y="5505"/>
                </a:cubicBezTo>
                <a:cubicBezTo>
                  <a:pt x="23555" y="6310"/>
                  <a:pt x="22510" y="7002"/>
                  <a:pt x="21454" y="7681"/>
                </a:cubicBezTo>
                <a:cubicBezTo>
                  <a:pt x="20436" y="8347"/>
                  <a:pt x="19392" y="9001"/>
                  <a:pt x="18323" y="9605"/>
                </a:cubicBezTo>
                <a:cubicBezTo>
                  <a:pt x="16424" y="10661"/>
                  <a:pt x="14412" y="11466"/>
                  <a:pt x="12287" y="11906"/>
                </a:cubicBezTo>
                <a:cubicBezTo>
                  <a:pt x="10850" y="12214"/>
                  <a:pt x="9381" y="12365"/>
                  <a:pt x="7911" y="12365"/>
                </a:cubicBezTo>
                <a:cubicBezTo>
                  <a:pt x="7336" y="12365"/>
                  <a:pt x="6761" y="12342"/>
                  <a:pt x="6188" y="12296"/>
                </a:cubicBezTo>
                <a:cubicBezTo>
                  <a:pt x="5170" y="12220"/>
                  <a:pt x="4164" y="12069"/>
                  <a:pt x="3183" y="11856"/>
                </a:cubicBezTo>
                <a:cubicBezTo>
                  <a:pt x="2680" y="11742"/>
                  <a:pt x="2189" y="11604"/>
                  <a:pt x="1699" y="11466"/>
                </a:cubicBezTo>
                <a:cubicBezTo>
                  <a:pt x="1446" y="11400"/>
                  <a:pt x="1167" y="11335"/>
                  <a:pt x="892" y="11335"/>
                </a:cubicBezTo>
                <a:cubicBezTo>
                  <a:pt x="743" y="11335"/>
                  <a:pt x="595" y="11354"/>
                  <a:pt x="454" y="11403"/>
                </a:cubicBezTo>
                <a:cubicBezTo>
                  <a:pt x="278" y="11454"/>
                  <a:pt x="127" y="11566"/>
                  <a:pt x="26" y="11730"/>
                </a:cubicBezTo>
                <a:cubicBezTo>
                  <a:pt x="14" y="11755"/>
                  <a:pt x="1" y="11806"/>
                  <a:pt x="26" y="11831"/>
                </a:cubicBezTo>
                <a:cubicBezTo>
                  <a:pt x="454" y="12270"/>
                  <a:pt x="1007" y="12497"/>
                  <a:pt x="1560" y="12686"/>
                </a:cubicBezTo>
                <a:cubicBezTo>
                  <a:pt x="2051" y="12862"/>
                  <a:pt x="2554" y="13000"/>
                  <a:pt x="3057" y="13113"/>
                </a:cubicBezTo>
                <a:cubicBezTo>
                  <a:pt x="4063" y="13340"/>
                  <a:pt x="5081" y="13440"/>
                  <a:pt x="6112" y="13466"/>
                </a:cubicBezTo>
                <a:cubicBezTo>
                  <a:pt x="6265" y="13469"/>
                  <a:pt x="6418" y="13471"/>
                  <a:pt x="6571" y="13471"/>
                </a:cubicBezTo>
                <a:cubicBezTo>
                  <a:pt x="8516" y="13471"/>
                  <a:pt x="10449" y="13179"/>
                  <a:pt x="12338" y="12736"/>
                </a:cubicBezTo>
                <a:cubicBezTo>
                  <a:pt x="13369" y="12510"/>
                  <a:pt x="14375" y="12233"/>
                  <a:pt x="15381" y="11931"/>
                </a:cubicBezTo>
                <a:cubicBezTo>
                  <a:pt x="16513" y="11591"/>
                  <a:pt x="17631" y="11239"/>
                  <a:pt x="18726" y="10800"/>
                </a:cubicBezTo>
                <a:cubicBezTo>
                  <a:pt x="20889" y="9945"/>
                  <a:pt x="22825" y="8674"/>
                  <a:pt x="24586" y="7153"/>
                </a:cubicBezTo>
                <a:cubicBezTo>
                  <a:pt x="26346" y="5644"/>
                  <a:pt x="27893" y="3921"/>
                  <a:pt x="29427" y="2185"/>
                </a:cubicBezTo>
                <a:cubicBezTo>
                  <a:pt x="29616" y="1959"/>
                  <a:pt x="29804" y="1746"/>
                  <a:pt x="29993" y="1531"/>
                </a:cubicBezTo>
                <a:cubicBezTo>
                  <a:pt x="30012" y="1503"/>
                  <a:pt x="29981" y="1468"/>
                  <a:pt x="29954" y="1468"/>
                </a:cubicBezTo>
                <a:cubicBezTo>
                  <a:pt x="29945" y="1468"/>
                  <a:pt x="29936" y="1472"/>
                  <a:pt x="29930" y="1481"/>
                </a:cubicBezTo>
                <a:cubicBezTo>
                  <a:pt x="28409" y="3204"/>
                  <a:pt x="26861" y="4927"/>
                  <a:pt x="25176" y="6474"/>
                </a:cubicBezTo>
                <a:cubicBezTo>
                  <a:pt x="23491" y="8008"/>
                  <a:pt x="21655" y="9353"/>
                  <a:pt x="19568" y="10272"/>
                </a:cubicBezTo>
                <a:cubicBezTo>
                  <a:pt x="18474" y="10761"/>
                  <a:pt x="17329" y="11139"/>
                  <a:pt x="16186" y="11491"/>
                </a:cubicBezTo>
                <a:cubicBezTo>
                  <a:pt x="15180" y="11806"/>
                  <a:pt x="14161" y="12094"/>
                  <a:pt x="13142" y="12359"/>
                </a:cubicBezTo>
                <a:cubicBezTo>
                  <a:pt x="11142" y="12862"/>
                  <a:pt x="9093" y="13226"/>
                  <a:pt x="7031" y="13276"/>
                </a:cubicBezTo>
                <a:cubicBezTo>
                  <a:pt x="6929" y="13278"/>
                  <a:pt x="6826" y="13278"/>
                  <a:pt x="6724" y="13278"/>
                </a:cubicBezTo>
                <a:cubicBezTo>
                  <a:pt x="5798" y="13278"/>
                  <a:pt x="4881" y="13223"/>
                  <a:pt x="3975" y="13075"/>
                </a:cubicBezTo>
                <a:cubicBezTo>
                  <a:pt x="3472" y="13000"/>
                  <a:pt x="2982" y="12899"/>
                  <a:pt x="2491" y="12773"/>
                </a:cubicBezTo>
                <a:cubicBezTo>
                  <a:pt x="1963" y="12636"/>
                  <a:pt x="1434" y="12472"/>
                  <a:pt x="931" y="12245"/>
                </a:cubicBezTo>
                <a:cubicBezTo>
                  <a:pt x="668" y="12120"/>
                  <a:pt x="416" y="11969"/>
                  <a:pt x="202" y="11767"/>
                </a:cubicBezTo>
                <a:cubicBezTo>
                  <a:pt x="372" y="11551"/>
                  <a:pt x="628" y="11487"/>
                  <a:pt x="893" y="11487"/>
                </a:cubicBezTo>
                <a:cubicBezTo>
                  <a:pt x="1059" y="11487"/>
                  <a:pt x="1229" y="11512"/>
                  <a:pt x="1384" y="11541"/>
                </a:cubicBezTo>
                <a:cubicBezTo>
                  <a:pt x="1862" y="11642"/>
                  <a:pt x="2328" y="11806"/>
                  <a:pt x="2806" y="11918"/>
                </a:cubicBezTo>
                <a:cubicBezTo>
                  <a:pt x="3799" y="12158"/>
                  <a:pt x="4818" y="12321"/>
                  <a:pt x="5849" y="12421"/>
                </a:cubicBezTo>
                <a:cubicBezTo>
                  <a:pt x="6534" y="12485"/>
                  <a:pt x="7223" y="12518"/>
                  <a:pt x="7913" y="12518"/>
                </a:cubicBezTo>
                <a:cubicBezTo>
                  <a:pt x="9263" y="12518"/>
                  <a:pt x="10616" y="12394"/>
                  <a:pt x="11947" y="12145"/>
                </a:cubicBezTo>
                <a:cubicBezTo>
                  <a:pt x="14060" y="11742"/>
                  <a:pt x="16085" y="11001"/>
                  <a:pt x="17983" y="9982"/>
                </a:cubicBezTo>
                <a:cubicBezTo>
                  <a:pt x="19065" y="9403"/>
                  <a:pt x="20096" y="8762"/>
                  <a:pt x="21127" y="8109"/>
                </a:cubicBezTo>
                <a:cubicBezTo>
                  <a:pt x="22183" y="7416"/>
                  <a:pt x="23240" y="6737"/>
                  <a:pt x="24234" y="5958"/>
                </a:cubicBezTo>
                <a:cubicBezTo>
                  <a:pt x="25227" y="5178"/>
                  <a:pt x="26145" y="4311"/>
                  <a:pt x="26962" y="3355"/>
                </a:cubicBezTo>
                <a:cubicBezTo>
                  <a:pt x="27364" y="2889"/>
                  <a:pt x="27742" y="2386"/>
                  <a:pt x="28094" y="1883"/>
                </a:cubicBezTo>
                <a:cubicBezTo>
                  <a:pt x="28345" y="1519"/>
                  <a:pt x="28597" y="1104"/>
                  <a:pt x="28647" y="651"/>
                </a:cubicBezTo>
                <a:cubicBezTo>
                  <a:pt x="28672" y="450"/>
                  <a:pt x="28647" y="249"/>
                  <a:pt x="28560" y="60"/>
                </a:cubicBezTo>
                <a:cubicBezTo>
                  <a:pt x="28550" y="24"/>
                  <a:pt x="28514" y="0"/>
                  <a:pt x="284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6" name="Google Shape;4636;p17"/>
          <p:cNvSpPr/>
          <p:nvPr/>
        </p:nvSpPr>
        <p:spPr>
          <a:xfrm rot="3548838">
            <a:off x="8606502" y="-87580"/>
            <a:ext cx="295903" cy="427587"/>
          </a:xfrm>
          <a:custGeom>
            <a:avLst/>
            <a:gdLst/>
            <a:ahLst/>
            <a:cxnLst/>
            <a:rect l="l" t="t" r="r" b="b"/>
            <a:pathLst>
              <a:path w="6494" h="9384" extrusionOk="0">
                <a:moveTo>
                  <a:pt x="3883" y="1"/>
                </a:moveTo>
                <a:cubicBezTo>
                  <a:pt x="3691" y="1"/>
                  <a:pt x="3541" y="277"/>
                  <a:pt x="3737" y="411"/>
                </a:cubicBezTo>
                <a:cubicBezTo>
                  <a:pt x="3781" y="444"/>
                  <a:pt x="3827" y="458"/>
                  <a:pt x="3870" y="458"/>
                </a:cubicBezTo>
                <a:cubicBezTo>
                  <a:pt x="4057" y="458"/>
                  <a:pt x="4198" y="190"/>
                  <a:pt x="4014" y="47"/>
                </a:cubicBezTo>
                <a:cubicBezTo>
                  <a:pt x="3970" y="15"/>
                  <a:pt x="3925" y="1"/>
                  <a:pt x="3883" y="1"/>
                </a:cubicBezTo>
                <a:close/>
                <a:moveTo>
                  <a:pt x="2806" y="2901"/>
                </a:moveTo>
                <a:cubicBezTo>
                  <a:pt x="2793" y="2901"/>
                  <a:pt x="2781" y="2914"/>
                  <a:pt x="2756" y="2914"/>
                </a:cubicBezTo>
                <a:cubicBezTo>
                  <a:pt x="2731" y="2926"/>
                  <a:pt x="2693" y="2951"/>
                  <a:pt x="2681" y="2976"/>
                </a:cubicBezTo>
                <a:cubicBezTo>
                  <a:pt x="2642" y="3014"/>
                  <a:pt x="2617" y="3065"/>
                  <a:pt x="2580" y="3102"/>
                </a:cubicBezTo>
                <a:cubicBezTo>
                  <a:pt x="2567" y="3115"/>
                  <a:pt x="2555" y="3140"/>
                  <a:pt x="2555" y="3177"/>
                </a:cubicBezTo>
                <a:cubicBezTo>
                  <a:pt x="2542" y="3202"/>
                  <a:pt x="2542" y="3228"/>
                  <a:pt x="2542" y="3253"/>
                </a:cubicBezTo>
                <a:cubicBezTo>
                  <a:pt x="2555" y="3278"/>
                  <a:pt x="2555" y="3303"/>
                  <a:pt x="2580" y="3328"/>
                </a:cubicBezTo>
                <a:cubicBezTo>
                  <a:pt x="2592" y="3353"/>
                  <a:pt x="2605" y="3379"/>
                  <a:pt x="2630" y="3392"/>
                </a:cubicBezTo>
                <a:cubicBezTo>
                  <a:pt x="2642" y="3404"/>
                  <a:pt x="2656" y="3404"/>
                  <a:pt x="2681" y="3417"/>
                </a:cubicBezTo>
                <a:cubicBezTo>
                  <a:pt x="2718" y="3429"/>
                  <a:pt x="2743" y="3429"/>
                  <a:pt x="2781" y="3429"/>
                </a:cubicBezTo>
                <a:cubicBezTo>
                  <a:pt x="2806" y="3429"/>
                  <a:pt x="2819" y="3417"/>
                  <a:pt x="2832" y="3417"/>
                </a:cubicBezTo>
                <a:cubicBezTo>
                  <a:pt x="2869" y="3404"/>
                  <a:pt x="2894" y="3379"/>
                  <a:pt x="2919" y="3341"/>
                </a:cubicBezTo>
                <a:cubicBezTo>
                  <a:pt x="2944" y="3303"/>
                  <a:pt x="2983" y="3266"/>
                  <a:pt x="3008" y="3228"/>
                </a:cubicBezTo>
                <a:cubicBezTo>
                  <a:pt x="3020" y="3202"/>
                  <a:pt x="3033" y="3177"/>
                  <a:pt x="3033" y="3152"/>
                </a:cubicBezTo>
                <a:cubicBezTo>
                  <a:pt x="3045" y="3127"/>
                  <a:pt x="3045" y="3102"/>
                  <a:pt x="3045" y="3077"/>
                </a:cubicBezTo>
                <a:cubicBezTo>
                  <a:pt x="3045" y="3052"/>
                  <a:pt x="3033" y="3026"/>
                  <a:pt x="3020" y="3001"/>
                </a:cubicBezTo>
                <a:cubicBezTo>
                  <a:pt x="3008" y="2976"/>
                  <a:pt x="2983" y="2951"/>
                  <a:pt x="2957" y="2939"/>
                </a:cubicBezTo>
                <a:cubicBezTo>
                  <a:pt x="2944" y="2926"/>
                  <a:pt x="2932" y="2926"/>
                  <a:pt x="2919" y="2914"/>
                </a:cubicBezTo>
                <a:cubicBezTo>
                  <a:pt x="2882" y="2901"/>
                  <a:pt x="2844" y="2901"/>
                  <a:pt x="2806" y="2901"/>
                </a:cubicBezTo>
                <a:close/>
                <a:moveTo>
                  <a:pt x="6235" y="3254"/>
                </a:moveTo>
                <a:cubicBezTo>
                  <a:pt x="6086" y="3254"/>
                  <a:pt x="5972" y="3467"/>
                  <a:pt x="6126" y="3580"/>
                </a:cubicBezTo>
                <a:cubicBezTo>
                  <a:pt x="6161" y="3605"/>
                  <a:pt x="6197" y="3616"/>
                  <a:pt x="6231" y="3616"/>
                </a:cubicBezTo>
                <a:cubicBezTo>
                  <a:pt x="6380" y="3616"/>
                  <a:pt x="6494" y="3403"/>
                  <a:pt x="6340" y="3291"/>
                </a:cubicBezTo>
                <a:cubicBezTo>
                  <a:pt x="6305" y="3265"/>
                  <a:pt x="6269" y="3254"/>
                  <a:pt x="6235" y="3254"/>
                </a:cubicBezTo>
                <a:close/>
                <a:moveTo>
                  <a:pt x="3474" y="5027"/>
                </a:moveTo>
                <a:cubicBezTo>
                  <a:pt x="3331" y="5027"/>
                  <a:pt x="3216" y="5238"/>
                  <a:pt x="3360" y="5340"/>
                </a:cubicBezTo>
                <a:cubicBezTo>
                  <a:pt x="3396" y="5367"/>
                  <a:pt x="3432" y="5378"/>
                  <a:pt x="3467" y="5378"/>
                </a:cubicBezTo>
                <a:cubicBezTo>
                  <a:pt x="3611" y="5378"/>
                  <a:pt x="3715" y="5176"/>
                  <a:pt x="3573" y="5064"/>
                </a:cubicBezTo>
                <a:cubicBezTo>
                  <a:pt x="3540" y="5038"/>
                  <a:pt x="3507" y="5027"/>
                  <a:pt x="3474" y="5027"/>
                </a:cubicBezTo>
                <a:close/>
                <a:moveTo>
                  <a:pt x="4884" y="5868"/>
                </a:moveTo>
                <a:cubicBezTo>
                  <a:pt x="4579" y="5868"/>
                  <a:pt x="4337" y="6312"/>
                  <a:pt x="4655" y="6547"/>
                </a:cubicBezTo>
                <a:cubicBezTo>
                  <a:pt x="4727" y="6601"/>
                  <a:pt x="4801" y="6624"/>
                  <a:pt x="4871" y="6624"/>
                </a:cubicBezTo>
                <a:cubicBezTo>
                  <a:pt x="5179" y="6624"/>
                  <a:pt x="5412" y="6180"/>
                  <a:pt x="5095" y="5944"/>
                </a:cubicBezTo>
                <a:cubicBezTo>
                  <a:pt x="5025" y="5890"/>
                  <a:pt x="4953" y="5868"/>
                  <a:pt x="4884" y="5868"/>
                </a:cubicBezTo>
                <a:close/>
                <a:moveTo>
                  <a:pt x="3159" y="6407"/>
                </a:moveTo>
                <a:cubicBezTo>
                  <a:pt x="2997" y="6407"/>
                  <a:pt x="2869" y="6639"/>
                  <a:pt x="3033" y="6762"/>
                </a:cubicBezTo>
                <a:cubicBezTo>
                  <a:pt x="3072" y="6790"/>
                  <a:pt x="3112" y="6802"/>
                  <a:pt x="3150" y="6802"/>
                </a:cubicBezTo>
                <a:cubicBezTo>
                  <a:pt x="3315" y="6802"/>
                  <a:pt x="3435" y="6570"/>
                  <a:pt x="3271" y="6447"/>
                </a:cubicBezTo>
                <a:cubicBezTo>
                  <a:pt x="3234" y="6419"/>
                  <a:pt x="3195" y="6407"/>
                  <a:pt x="3159" y="6407"/>
                </a:cubicBezTo>
                <a:close/>
                <a:moveTo>
                  <a:pt x="1441" y="6676"/>
                </a:moveTo>
                <a:cubicBezTo>
                  <a:pt x="1201" y="6676"/>
                  <a:pt x="1014" y="7017"/>
                  <a:pt x="1259" y="7201"/>
                </a:cubicBezTo>
                <a:cubicBezTo>
                  <a:pt x="1316" y="7244"/>
                  <a:pt x="1374" y="7262"/>
                  <a:pt x="1428" y="7262"/>
                </a:cubicBezTo>
                <a:cubicBezTo>
                  <a:pt x="1666" y="7262"/>
                  <a:pt x="1847" y="6921"/>
                  <a:pt x="1611" y="6737"/>
                </a:cubicBezTo>
                <a:cubicBezTo>
                  <a:pt x="1555" y="6694"/>
                  <a:pt x="1496" y="6676"/>
                  <a:pt x="1441" y="6676"/>
                </a:cubicBezTo>
                <a:close/>
                <a:moveTo>
                  <a:pt x="2983" y="7339"/>
                </a:moveTo>
                <a:cubicBezTo>
                  <a:pt x="2795" y="7339"/>
                  <a:pt x="2651" y="7615"/>
                  <a:pt x="2844" y="7768"/>
                </a:cubicBezTo>
                <a:cubicBezTo>
                  <a:pt x="2889" y="7800"/>
                  <a:pt x="2936" y="7813"/>
                  <a:pt x="2980" y="7813"/>
                </a:cubicBezTo>
                <a:cubicBezTo>
                  <a:pt x="3178" y="7813"/>
                  <a:pt x="3326" y="7535"/>
                  <a:pt x="3120" y="7391"/>
                </a:cubicBezTo>
                <a:cubicBezTo>
                  <a:pt x="3075" y="7354"/>
                  <a:pt x="3028" y="7339"/>
                  <a:pt x="2983" y="7339"/>
                </a:cubicBezTo>
                <a:close/>
                <a:moveTo>
                  <a:pt x="406" y="8835"/>
                </a:moveTo>
                <a:cubicBezTo>
                  <a:pt x="181" y="8835"/>
                  <a:pt x="1" y="9162"/>
                  <a:pt x="228" y="9327"/>
                </a:cubicBezTo>
                <a:cubicBezTo>
                  <a:pt x="282" y="9367"/>
                  <a:pt x="338" y="9384"/>
                  <a:pt x="390" y="9384"/>
                </a:cubicBezTo>
                <a:cubicBezTo>
                  <a:pt x="618" y="9384"/>
                  <a:pt x="791" y="9061"/>
                  <a:pt x="555" y="8886"/>
                </a:cubicBezTo>
                <a:cubicBezTo>
                  <a:pt x="506" y="8851"/>
                  <a:pt x="455" y="8835"/>
                  <a:pt x="406" y="883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5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5" name="Google Shape;5665;p22"/>
          <p:cNvSpPr txBox="1">
            <a:spLocks noGrp="1"/>
          </p:cNvSpPr>
          <p:nvPr>
            <p:ph type="subTitle" idx="1"/>
          </p:nvPr>
        </p:nvSpPr>
        <p:spPr>
          <a:xfrm>
            <a:off x="1290763" y="2303125"/>
            <a:ext cx="2907600" cy="49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5666" name="Google Shape;5666;p22"/>
          <p:cNvSpPr txBox="1">
            <a:spLocks noGrp="1"/>
          </p:cNvSpPr>
          <p:nvPr>
            <p:ph type="subTitle" idx="2"/>
          </p:nvPr>
        </p:nvSpPr>
        <p:spPr>
          <a:xfrm>
            <a:off x="4945638" y="2303125"/>
            <a:ext cx="2907600" cy="49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None/>
              <a:defRPr sz="20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5667" name="Google Shape;5667;p22"/>
          <p:cNvSpPr txBox="1">
            <a:spLocks noGrp="1"/>
          </p:cNvSpPr>
          <p:nvPr>
            <p:ph type="subTitle" idx="3"/>
          </p:nvPr>
        </p:nvSpPr>
        <p:spPr>
          <a:xfrm>
            <a:off x="1290763" y="2799625"/>
            <a:ext cx="29076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8" name="Google Shape;5668;p22"/>
          <p:cNvSpPr txBox="1">
            <a:spLocks noGrp="1"/>
          </p:cNvSpPr>
          <p:nvPr>
            <p:ph type="subTitle" idx="4"/>
          </p:nvPr>
        </p:nvSpPr>
        <p:spPr>
          <a:xfrm>
            <a:off x="4945638" y="2799625"/>
            <a:ext cx="2907600" cy="12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9" name="Google Shape;5669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70" name="Google Shape;5670;p22"/>
          <p:cNvSpPr/>
          <p:nvPr/>
        </p:nvSpPr>
        <p:spPr>
          <a:xfrm rot="-10543192" flipH="1">
            <a:off x="7645697" y="3027372"/>
            <a:ext cx="3254382" cy="3033534"/>
          </a:xfrm>
          <a:custGeom>
            <a:avLst/>
            <a:gdLst/>
            <a:ahLst/>
            <a:cxnLst/>
            <a:rect l="l" t="t" r="r" b="b"/>
            <a:pathLst>
              <a:path w="76862" h="71646" extrusionOk="0">
                <a:moveTo>
                  <a:pt x="54262" y="1"/>
                </a:moveTo>
                <a:cubicBezTo>
                  <a:pt x="50979" y="1"/>
                  <a:pt x="47718" y="954"/>
                  <a:pt x="44510" y="1711"/>
                </a:cubicBezTo>
                <a:cubicBezTo>
                  <a:pt x="37954" y="3275"/>
                  <a:pt x="31225" y="4057"/>
                  <a:pt x="24498" y="4057"/>
                </a:cubicBezTo>
                <a:cubicBezTo>
                  <a:pt x="18625" y="4057"/>
                  <a:pt x="12753" y="3461"/>
                  <a:pt x="6998" y="2269"/>
                </a:cubicBezTo>
                <a:cubicBezTo>
                  <a:pt x="6522" y="2171"/>
                  <a:pt x="6058" y="2125"/>
                  <a:pt x="5616" y="2125"/>
                </a:cubicBezTo>
                <a:cubicBezTo>
                  <a:pt x="2160" y="2125"/>
                  <a:pt x="0" y="4906"/>
                  <a:pt x="3835" y="7339"/>
                </a:cubicBezTo>
                <a:cubicBezTo>
                  <a:pt x="7742" y="9826"/>
                  <a:pt x="12998" y="9525"/>
                  <a:pt x="17113" y="11665"/>
                </a:cubicBezTo>
                <a:cubicBezTo>
                  <a:pt x="22487" y="14455"/>
                  <a:pt x="25650" y="20967"/>
                  <a:pt x="24487" y="26897"/>
                </a:cubicBezTo>
                <a:cubicBezTo>
                  <a:pt x="23811" y="30478"/>
                  <a:pt x="21765" y="34293"/>
                  <a:pt x="23463" y="37526"/>
                </a:cubicBezTo>
                <a:cubicBezTo>
                  <a:pt x="24323" y="39176"/>
                  <a:pt x="25998" y="40224"/>
                  <a:pt x="27579" y="41223"/>
                </a:cubicBezTo>
                <a:cubicBezTo>
                  <a:pt x="31975" y="44014"/>
                  <a:pt x="36534" y="47527"/>
                  <a:pt x="37697" y="52619"/>
                </a:cubicBezTo>
                <a:cubicBezTo>
                  <a:pt x="38975" y="58178"/>
                  <a:pt x="35464" y="64085"/>
                  <a:pt x="30416" y="66759"/>
                </a:cubicBezTo>
                <a:cubicBezTo>
                  <a:pt x="29836" y="67062"/>
                  <a:pt x="29207" y="67364"/>
                  <a:pt x="28835" y="67922"/>
                </a:cubicBezTo>
                <a:cubicBezTo>
                  <a:pt x="28068" y="69085"/>
                  <a:pt x="28928" y="70737"/>
                  <a:pt x="30184" y="71295"/>
                </a:cubicBezTo>
                <a:cubicBezTo>
                  <a:pt x="30771" y="71551"/>
                  <a:pt x="31393" y="71646"/>
                  <a:pt x="32025" y="71646"/>
                </a:cubicBezTo>
                <a:cubicBezTo>
                  <a:pt x="32768" y="71646"/>
                  <a:pt x="33525" y="71515"/>
                  <a:pt x="34255" y="71364"/>
                </a:cubicBezTo>
                <a:cubicBezTo>
                  <a:pt x="44581" y="69388"/>
                  <a:pt x="54603" y="65736"/>
                  <a:pt x="63512" y="60154"/>
                </a:cubicBezTo>
                <a:cubicBezTo>
                  <a:pt x="68418" y="57108"/>
                  <a:pt x="73162" y="53177"/>
                  <a:pt x="75162" y="47759"/>
                </a:cubicBezTo>
                <a:cubicBezTo>
                  <a:pt x="76861" y="43130"/>
                  <a:pt x="76325" y="37967"/>
                  <a:pt x="75047" y="33200"/>
                </a:cubicBezTo>
                <a:cubicBezTo>
                  <a:pt x="73767" y="28432"/>
                  <a:pt x="71767" y="23873"/>
                  <a:pt x="70558" y="19083"/>
                </a:cubicBezTo>
                <a:cubicBezTo>
                  <a:pt x="69534" y="15036"/>
                  <a:pt x="69047" y="10734"/>
                  <a:pt x="66907" y="7153"/>
                </a:cubicBezTo>
                <a:cubicBezTo>
                  <a:pt x="64557" y="3175"/>
                  <a:pt x="60232" y="455"/>
                  <a:pt x="55627" y="58"/>
                </a:cubicBezTo>
                <a:cubicBezTo>
                  <a:pt x="55171" y="19"/>
                  <a:pt x="54717" y="1"/>
                  <a:pt x="54262" y="1"/>
                </a:cubicBezTo>
                <a:close/>
              </a:path>
            </a:pathLst>
          </a:custGeom>
          <a:solidFill>
            <a:srgbClr val="FFD5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1" name="Google Shape;5671;p22"/>
          <p:cNvSpPr/>
          <p:nvPr/>
        </p:nvSpPr>
        <p:spPr>
          <a:xfrm rot="-10543192" flipH="1">
            <a:off x="8824026" y="3726549"/>
            <a:ext cx="746465" cy="581167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2" name="Google Shape;5672;p22"/>
          <p:cNvSpPr/>
          <p:nvPr/>
        </p:nvSpPr>
        <p:spPr>
          <a:xfrm rot="-10543192" flipH="1">
            <a:off x="8956493" y="4633974"/>
            <a:ext cx="481497" cy="333686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3" name="Google Shape;5673;p22"/>
          <p:cNvGrpSpPr/>
          <p:nvPr/>
        </p:nvGrpSpPr>
        <p:grpSpPr>
          <a:xfrm rot="-10543066" flipH="1">
            <a:off x="8387504" y="3296238"/>
            <a:ext cx="508159" cy="1441780"/>
            <a:chOff x="8151948" y="342755"/>
            <a:chExt cx="403231" cy="1144072"/>
          </a:xfrm>
        </p:grpSpPr>
        <p:sp>
          <p:nvSpPr>
            <p:cNvPr id="5674" name="Google Shape;5674;p22"/>
            <p:cNvSpPr/>
            <p:nvPr/>
          </p:nvSpPr>
          <p:spPr>
            <a:xfrm>
              <a:off x="8151948" y="574976"/>
              <a:ext cx="61752" cy="54529"/>
            </a:xfrm>
            <a:custGeom>
              <a:avLst/>
              <a:gdLst/>
              <a:ahLst/>
              <a:cxnLst/>
              <a:rect l="l" t="t" r="r" b="b"/>
              <a:pathLst>
                <a:path w="1838" h="1623" extrusionOk="0">
                  <a:moveTo>
                    <a:pt x="1419" y="1210"/>
                  </a:moveTo>
                  <a:cubicBezTo>
                    <a:pt x="1414" y="1215"/>
                    <a:pt x="1409" y="1220"/>
                    <a:pt x="1403" y="1225"/>
                  </a:cubicBezTo>
                  <a:lnTo>
                    <a:pt x="1403" y="1225"/>
                  </a:lnTo>
                  <a:cubicBezTo>
                    <a:pt x="1406" y="1220"/>
                    <a:pt x="1409" y="1215"/>
                    <a:pt x="1412" y="1210"/>
                  </a:cubicBezTo>
                  <a:close/>
                  <a:moveTo>
                    <a:pt x="1316" y="1327"/>
                  </a:moveTo>
                  <a:lnTo>
                    <a:pt x="1316" y="1327"/>
                  </a:lnTo>
                  <a:cubicBezTo>
                    <a:pt x="1313" y="1332"/>
                    <a:pt x="1310" y="1337"/>
                    <a:pt x="1307" y="1342"/>
                  </a:cubicBezTo>
                  <a:lnTo>
                    <a:pt x="1307" y="1342"/>
                  </a:lnTo>
                  <a:cubicBezTo>
                    <a:pt x="1306" y="1343"/>
                    <a:pt x="1305" y="1343"/>
                    <a:pt x="1304" y="1344"/>
                  </a:cubicBezTo>
                  <a:lnTo>
                    <a:pt x="1304" y="1344"/>
                  </a:lnTo>
                  <a:cubicBezTo>
                    <a:pt x="1305" y="1339"/>
                    <a:pt x="1308" y="1331"/>
                    <a:pt x="1316" y="1327"/>
                  </a:cubicBezTo>
                  <a:close/>
                  <a:moveTo>
                    <a:pt x="763" y="1489"/>
                  </a:moveTo>
                  <a:cubicBezTo>
                    <a:pt x="769" y="1490"/>
                    <a:pt x="775" y="1490"/>
                    <a:pt x="780" y="1492"/>
                  </a:cubicBezTo>
                  <a:lnTo>
                    <a:pt x="780" y="1492"/>
                  </a:lnTo>
                  <a:cubicBezTo>
                    <a:pt x="775" y="1491"/>
                    <a:pt x="770" y="1490"/>
                    <a:pt x="764" y="1490"/>
                  </a:cubicBezTo>
                  <a:lnTo>
                    <a:pt x="764" y="1490"/>
                  </a:lnTo>
                  <a:cubicBezTo>
                    <a:pt x="764" y="1490"/>
                    <a:pt x="764" y="1490"/>
                    <a:pt x="763" y="1489"/>
                  </a:cubicBezTo>
                  <a:close/>
                  <a:moveTo>
                    <a:pt x="931" y="0"/>
                  </a:moveTo>
                  <a:cubicBezTo>
                    <a:pt x="699" y="23"/>
                    <a:pt x="466" y="94"/>
                    <a:pt x="280" y="255"/>
                  </a:cubicBezTo>
                  <a:cubicBezTo>
                    <a:pt x="116" y="441"/>
                    <a:pt x="47" y="652"/>
                    <a:pt x="23" y="884"/>
                  </a:cubicBezTo>
                  <a:cubicBezTo>
                    <a:pt x="1" y="1046"/>
                    <a:pt x="116" y="1279"/>
                    <a:pt x="234" y="1396"/>
                  </a:cubicBezTo>
                  <a:cubicBezTo>
                    <a:pt x="349" y="1511"/>
                    <a:pt x="488" y="1582"/>
                    <a:pt x="652" y="1604"/>
                  </a:cubicBezTo>
                  <a:cubicBezTo>
                    <a:pt x="691" y="1610"/>
                    <a:pt x="731" y="1613"/>
                    <a:pt x="771" y="1613"/>
                  </a:cubicBezTo>
                  <a:cubicBezTo>
                    <a:pt x="809" y="1613"/>
                    <a:pt x="848" y="1610"/>
                    <a:pt x="886" y="1605"/>
                  </a:cubicBezTo>
                  <a:lnTo>
                    <a:pt x="886" y="1605"/>
                  </a:lnTo>
                  <a:cubicBezTo>
                    <a:pt x="943" y="1616"/>
                    <a:pt x="995" y="1622"/>
                    <a:pt x="1044" y="1622"/>
                  </a:cubicBezTo>
                  <a:cubicBezTo>
                    <a:pt x="1093" y="1622"/>
                    <a:pt x="1140" y="1616"/>
                    <a:pt x="1186" y="1604"/>
                  </a:cubicBezTo>
                  <a:cubicBezTo>
                    <a:pt x="1350" y="1582"/>
                    <a:pt x="1512" y="1535"/>
                    <a:pt x="1605" y="1418"/>
                  </a:cubicBezTo>
                  <a:cubicBezTo>
                    <a:pt x="1744" y="1279"/>
                    <a:pt x="1837" y="1070"/>
                    <a:pt x="1837" y="884"/>
                  </a:cubicBezTo>
                  <a:cubicBezTo>
                    <a:pt x="1815" y="652"/>
                    <a:pt x="1744" y="441"/>
                    <a:pt x="1558" y="255"/>
                  </a:cubicBezTo>
                  <a:cubicBezTo>
                    <a:pt x="1396" y="94"/>
                    <a:pt x="1164" y="0"/>
                    <a:pt x="93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2"/>
            <p:cNvSpPr/>
            <p:nvPr/>
          </p:nvSpPr>
          <p:spPr>
            <a:xfrm>
              <a:off x="8298061" y="583980"/>
              <a:ext cx="67229" cy="58829"/>
            </a:xfrm>
            <a:custGeom>
              <a:avLst/>
              <a:gdLst/>
              <a:ahLst/>
              <a:cxnLst/>
              <a:rect l="l" t="t" r="r" b="b"/>
              <a:pathLst>
                <a:path w="2001" h="1751" extrusionOk="0">
                  <a:moveTo>
                    <a:pt x="812" y="1"/>
                  </a:moveTo>
                  <a:cubicBezTo>
                    <a:pt x="744" y="1"/>
                    <a:pt x="674" y="11"/>
                    <a:pt x="605" y="34"/>
                  </a:cubicBezTo>
                  <a:cubicBezTo>
                    <a:pt x="443" y="80"/>
                    <a:pt x="233" y="220"/>
                    <a:pt x="140" y="384"/>
                  </a:cubicBezTo>
                  <a:cubicBezTo>
                    <a:pt x="47" y="570"/>
                    <a:pt x="0" y="778"/>
                    <a:pt x="71" y="988"/>
                  </a:cubicBezTo>
                  <a:cubicBezTo>
                    <a:pt x="117" y="1174"/>
                    <a:pt x="257" y="1360"/>
                    <a:pt x="419" y="1454"/>
                  </a:cubicBezTo>
                  <a:cubicBezTo>
                    <a:pt x="558" y="1522"/>
                    <a:pt x="675" y="1569"/>
                    <a:pt x="815" y="1640"/>
                  </a:cubicBezTo>
                  <a:cubicBezTo>
                    <a:pt x="951" y="1708"/>
                    <a:pt x="1087" y="1751"/>
                    <a:pt x="1232" y="1751"/>
                  </a:cubicBezTo>
                  <a:cubicBezTo>
                    <a:pt x="1285" y="1751"/>
                    <a:pt x="1340" y="1745"/>
                    <a:pt x="1395" y="1733"/>
                  </a:cubicBezTo>
                  <a:cubicBezTo>
                    <a:pt x="1581" y="1662"/>
                    <a:pt x="1768" y="1522"/>
                    <a:pt x="1861" y="1360"/>
                  </a:cubicBezTo>
                  <a:cubicBezTo>
                    <a:pt x="1954" y="1197"/>
                    <a:pt x="2000" y="964"/>
                    <a:pt x="1954" y="778"/>
                  </a:cubicBezTo>
                  <a:cubicBezTo>
                    <a:pt x="1885" y="592"/>
                    <a:pt x="1768" y="406"/>
                    <a:pt x="1581" y="313"/>
                  </a:cubicBezTo>
                  <a:cubicBezTo>
                    <a:pt x="1466" y="244"/>
                    <a:pt x="1349" y="173"/>
                    <a:pt x="1209" y="105"/>
                  </a:cubicBezTo>
                  <a:cubicBezTo>
                    <a:pt x="1085" y="42"/>
                    <a:pt x="950" y="1"/>
                    <a:pt x="81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2"/>
            <p:cNvSpPr/>
            <p:nvPr/>
          </p:nvSpPr>
          <p:spPr>
            <a:xfrm>
              <a:off x="8360551" y="678858"/>
              <a:ext cx="57855" cy="44617"/>
            </a:xfrm>
            <a:custGeom>
              <a:avLst/>
              <a:gdLst/>
              <a:ahLst/>
              <a:cxnLst/>
              <a:rect l="l" t="t" r="r" b="b"/>
              <a:pathLst>
                <a:path w="1722" h="1328" extrusionOk="0">
                  <a:moveTo>
                    <a:pt x="862" y="1"/>
                  </a:moveTo>
                  <a:cubicBezTo>
                    <a:pt x="1" y="1"/>
                    <a:pt x="1" y="1327"/>
                    <a:pt x="862" y="1327"/>
                  </a:cubicBezTo>
                  <a:cubicBezTo>
                    <a:pt x="1722" y="1327"/>
                    <a:pt x="1722" y="1"/>
                    <a:pt x="86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2"/>
            <p:cNvSpPr/>
            <p:nvPr/>
          </p:nvSpPr>
          <p:spPr>
            <a:xfrm>
              <a:off x="8311365" y="776557"/>
              <a:ext cx="53924" cy="42232"/>
            </a:xfrm>
            <a:custGeom>
              <a:avLst/>
              <a:gdLst/>
              <a:ahLst/>
              <a:cxnLst/>
              <a:rect l="l" t="t" r="r" b="b"/>
              <a:pathLst>
                <a:path w="1605" h="1257" extrusionOk="0">
                  <a:moveTo>
                    <a:pt x="791" y="1"/>
                  </a:moveTo>
                  <a:cubicBezTo>
                    <a:pt x="0" y="1"/>
                    <a:pt x="0" y="1257"/>
                    <a:pt x="791" y="1257"/>
                  </a:cubicBezTo>
                  <a:cubicBezTo>
                    <a:pt x="1604" y="1257"/>
                    <a:pt x="1604" y="1"/>
                    <a:pt x="791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2"/>
            <p:cNvSpPr/>
            <p:nvPr/>
          </p:nvSpPr>
          <p:spPr>
            <a:xfrm>
              <a:off x="8400430" y="821073"/>
              <a:ext cx="42971" cy="49590"/>
            </a:xfrm>
            <a:custGeom>
              <a:avLst/>
              <a:gdLst/>
              <a:ahLst/>
              <a:cxnLst/>
              <a:rect l="l" t="t" r="r" b="b"/>
              <a:pathLst>
                <a:path w="1279" h="1476" extrusionOk="0">
                  <a:moveTo>
                    <a:pt x="628" y="0"/>
                  </a:moveTo>
                  <a:cubicBezTo>
                    <a:pt x="466" y="25"/>
                    <a:pt x="302" y="71"/>
                    <a:pt x="187" y="187"/>
                  </a:cubicBezTo>
                  <a:cubicBezTo>
                    <a:pt x="69" y="326"/>
                    <a:pt x="1" y="466"/>
                    <a:pt x="1" y="652"/>
                  </a:cubicBezTo>
                  <a:lnTo>
                    <a:pt x="1" y="838"/>
                  </a:lnTo>
                  <a:cubicBezTo>
                    <a:pt x="1" y="1001"/>
                    <a:pt x="69" y="1163"/>
                    <a:pt x="187" y="1281"/>
                  </a:cubicBezTo>
                  <a:cubicBezTo>
                    <a:pt x="255" y="1349"/>
                    <a:pt x="302" y="1396"/>
                    <a:pt x="395" y="1420"/>
                  </a:cubicBezTo>
                  <a:cubicBezTo>
                    <a:pt x="447" y="1454"/>
                    <a:pt x="511" y="1475"/>
                    <a:pt x="568" y="1475"/>
                  </a:cubicBezTo>
                  <a:cubicBezTo>
                    <a:pt x="589" y="1475"/>
                    <a:pt x="609" y="1473"/>
                    <a:pt x="628" y="1467"/>
                  </a:cubicBezTo>
                  <a:cubicBezTo>
                    <a:pt x="791" y="1467"/>
                    <a:pt x="977" y="1420"/>
                    <a:pt x="1093" y="1281"/>
                  </a:cubicBezTo>
                  <a:cubicBezTo>
                    <a:pt x="1210" y="1163"/>
                    <a:pt x="1279" y="1024"/>
                    <a:pt x="1279" y="838"/>
                  </a:cubicBezTo>
                  <a:lnTo>
                    <a:pt x="1279" y="652"/>
                  </a:lnTo>
                  <a:cubicBezTo>
                    <a:pt x="1279" y="559"/>
                    <a:pt x="1256" y="490"/>
                    <a:pt x="1232" y="397"/>
                  </a:cubicBezTo>
                  <a:cubicBezTo>
                    <a:pt x="1186" y="326"/>
                    <a:pt x="1163" y="257"/>
                    <a:pt x="1093" y="187"/>
                  </a:cubicBezTo>
                  <a:cubicBezTo>
                    <a:pt x="1024" y="140"/>
                    <a:pt x="953" y="94"/>
                    <a:pt x="884" y="71"/>
                  </a:cubicBezTo>
                  <a:cubicBezTo>
                    <a:pt x="814" y="25"/>
                    <a:pt x="721" y="0"/>
                    <a:pt x="628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2"/>
            <p:cNvSpPr/>
            <p:nvPr/>
          </p:nvSpPr>
          <p:spPr>
            <a:xfrm>
              <a:off x="8302731" y="935974"/>
              <a:ext cx="37528" cy="37528"/>
            </a:xfrm>
            <a:custGeom>
              <a:avLst/>
              <a:gdLst/>
              <a:ahLst/>
              <a:cxnLst/>
              <a:rect l="l" t="t" r="r" b="b"/>
              <a:pathLst>
                <a:path w="1117" h="1117" extrusionOk="0">
                  <a:moveTo>
                    <a:pt x="466" y="0"/>
                  </a:moveTo>
                  <a:cubicBezTo>
                    <a:pt x="350" y="0"/>
                    <a:pt x="211" y="69"/>
                    <a:pt x="140" y="140"/>
                  </a:cubicBezTo>
                  <a:cubicBezTo>
                    <a:pt x="47" y="233"/>
                    <a:pt x="1" y="372"/>
                    <a:pt x="1" y="488"/>
                  </a:cubicBezTo>
                  <a:cubicBezTo>
                    <a:pt x="1" y="605"/>
                    <a:pt x="47" y="744"/>
                    <a:pt x="140" y="837"/>
                  </a:cubicBezTo>
                  <a:cubicBezTo>
                    <a:pt x="187" y="860"/>
                    <a:pt x="211" y="906"/>
                    <a:pt x="257" y="930"/>
                  </a:cubicBezTo>
                  <a:cubicBezTo>
                    <a:pt x="304" y="977"/>
                    <a:pt x="350" y="999"/>
                    <a:pt x="397" y="1046"/>
                  </a:cubicBezTo>
                  <a:cubicBezTo>
                    <a:pt x="490" y="1092"/>
                    <a:pt x="559" y="1116"/>
                    <a:pt x="676" y="1116"/>
                  </a:cubicBezTo>
                  <a:cubicBezTo>
                    <a:pt x="722" y="1116"/>
                    <a:pt x="791" y="1116"/>
                    <a:pt x="838" y="1070"/>
                  </a:cubicBezTo>
                  <a:cubicBezTo>
                    <a:pt x="884" y="1070"/>
                    <a:pt x="931" y="1023"/>
                    <a:pt x="977" y="999"/>
                  </a:cubicBezTo>
                  <a:cubicBezTo>
                    <a:pt x="1048" y="906"/>
                    <a:pt x="1117" y="791"/>
                    <a:pt x="1117" y="674"/>
                  </a:cubicBezTo>
                  <a:cubicBezTo>
                    <a:pt x="1095" y="581"/>
                    <a:pt x="1095" y="488"/>
                    <a:pt x="1024" y="419"/>
                  </a:cubicBezTo>
                  <a:cubicBezTo>
                    <a:pt x="1002" y="372"/>
                    <a:pt x="955" y="326"/>
                    <a:pt x="931" y="279"/>
                  </a:cubicBezTo>
                  <a:cubicBezTo>
                    <a:pt x="884" y="233"/>
                    <a:pt x="862" y="186"/>
                    <a:pt x="815" y="140"/>
                  </a:cubicBezTo>
                  <a:cubicBezTo>
                    <a:pt x="745" y="69"/>
                    <a:pt x="583" y="0"/>
                    <a:pt x="466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2"/>
            <p:cNvSpPr/>
            <p:nvPr/>
          </p:nvSpPr>
          <p:spPr>
            <a:xfrm>
              <a:off x="8376980" y="971082"/>
              <a:ext cx="50799" cy="39914"/>
            </a:xfrm>
            <a:custGeom>
              <a:avLst/>
              <a:gdLst/>
              <a:ahLst/>
              <a:cxnLst/>
              <a:rect l="l" t="t" r="r" b="b"/>
              <a:pathLst>
                <a:path w="1512" h="1188" extrusionOk="0">
                  <a:moveTo>
                    <a:pt x="767" y="1"/>
                  </a:moveTo>
                  <a:cubicBezTo>
                    <a:pt x="1" y="1"/>
                    <a:pt x="1" y="1188"/>
                    <a:pt x="767" y="1188"/>
                  </a:cubicBezTo>
                  <a:cubicBezTo>
                    <a:pt x="1512" y="1188"/>
                    <a:pt x="1512" y="1"/>
                    <a:pt x="767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2"/>
            <p:cNvSpPr/>
            <p:nvPr/>
          </p:nvSpPr>
          <p:spPr>
            <a:xfrm>
              <a:off x="8330112" y="1053932"/>
              <a:ext cx="35177" cy="35210"/>
            </a:xfrm>
            <a:custGeom>
              <a:avLst/>
              <a:gdLst/>
              <a:ahLst/>
              <a:cxnLst/>
              <a:rect l="l" t="t" r="r" b="b"/>
              <a:pathLst>
                <a:path w="1047" h="1048" extrusionOk="0">
                  <a:moveTo>
                    <a:pt x="419" y="0"/>
                  </a:moveTo>
                  <a:cubicBezTo>
                    <a:pt x="326" y="0"/>
                    <a:pt x="187" y="47"/>
                    <a:pt x="116" y="117"/>
                  </a:cubicBezTo>
                  <a:cubicBezTo>
                    <a:pt x="47" y="210"/>
                    <a:pt x="0" y="303"/>
                    <a:pt x="0" y="419"/>
                  </a:cubicBezTo>
                  <a:cubicBezTo>
                    <a:pt x="0" y="536"/>
                    <a:pt x="47" y="651"/>
                    <a:pt x="116" y="722"/>
                  </a:cubicBezTo>
                  <a:cubicBezTo>
                    <a:pt x="187" y="791"/>
                    <a:pt x="255" y="861"/>
                    <a:pt x="326" y="908"/>
                  </a:cubicBezTo>
                  <a:cubicBezTo>
                    <a:pt x="395" y="1001"/>
                    <a:pt x="512" y="1048"/>
                    <a:pt x="627" y="1048"/>
                  </a:cubicBezTo>
                  <a:cubicBezTo>
                    <a:pt x="721" y="1048"/>
                    <a:pt x="838" y="1001"/>
                    <a:pt x="907" y="908"/>
                  </a:cubicBezTo>
                  <a:cubicBezTo>
                    <a:pt x="1000" y="837"/>
                    <a:pt x="1046" y="722"/>
                    <a:pt x="1046" y="629"/>
                  </a:cubicBezTo>
                  <a:cubicBezTo>
                    <a:pt x="1046" y="512"/>
                    <a:pt x="1000" y="419"/>
                    <a:pt x="907" y="326"/>
                  </a:cubicBezTo>
                  <a:cubicBezTo>
                    <a:pt x="860" y="257"/>
                    <a:pt x="791" y="186"/>
                    <a:pt x="745" y="117"/>
                  </a:cubicBezTo>
                  <a:cubicBezTo>
                    <a:pt x="652" y="47"/>
                    <a:pt x="534" y="0"/>
                    <a:pt x="419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2"/>
            <p:cNvSpPr/>
            <p:nvPr/>
          </p:nvSpPr>
          <p:spPr>
            <a:xfrm>
              <a:off x="8395760" y="1103185"/>
              <a:ext cx="26576" cy="20326"/>
            </a:xfrm>
            <a:custGeom>
              <a:avLst/>
              <a:gdLst/>
              <a:ahLst/>
              <a:cxnLst/>
              <a:rect l="l" t="t" r="r" b="b"/>
              <a:pathLst>
                <a:path w="791" h="605" extrusionOk="0">
                  <a:moveTo>
                    <a:pt x="394" y="0"/>
                  </a:moveTo>
                  <a:cubicBezTo>
                    <a:pt x="0" y="0"/>
                    <a:pt x="0" y="605"/>
                    <a:pt x="394" y="605"/>
                  </a:cubicBezTo>
                  <a:cubicBezTo>
                    <a:pt x="791" y="605"/>
                    <a:pt x="791" y="0"/>
                    <a:pt x="394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2"/>
            <p:cNvSpPr/>
            <p:nvPr/>
          </p:nvSpPr>
          <p:spPr>
            <a:xfrm>
              <a:off x="8417632" y="1157880"/>
              <a:ext cx="34404" cy="26576"/>
            </a:xfrm>
            <a:custGeom>
              <a:avLst/>
              <a:gdLst/>
              <a:ahLst/>
              <a:cxnLst/>
              <a:rect l="l" t="t" r="r" b="b"/>
              <a:pathLst>
                <a:path w="1024" h="791" extrusionOk="0">
                  <a:moveTo>
                    <a:pt x="512" y="0"/>
                  </a:moveTo>
                  <a:cubicBezTo>
                    <a:pt x="0" y="0"/>
                    <a:pt x="0" y="791"/>
                    <a:pt x="512" y="791"/>
                  </a:cubicBezTo>
                  <a:cubicBezTo>
                    <a:pt x="1024" y="791"/>
                    <a:pt x="1024" y="0"/>
                    <a:pt x="512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2"/>
            <p:cNvSpPr/>
            <p:nvPr/>
          </p:nvSpPr>
          <p:spPr>
            <a:xfrm>
              <a:off x="8386353" y="1237572"/>
              <a:ext cx="45357" cy="35143"/>
            </a:xfrm>
            <a:custGeom>
              <a:avLst/>
              <a:gdLst/>
              <a:ahLst/>
              <a:cxnLst/>
              <a:rect l="l" t="t" r="r" b="b"/>
              <a:pathLst>
                <a:path w="1350" h="1046" extrusionOk="0">
                  <a:moveTo>
                    <a:pt x="674" y="0"/>
                  </a:moveTo>
                  <a:cubicBezTo>
                    <a:pt x="1" y="0"/>
                    <a:pt x="1" y="1046"/>
                    <a:pt x="674" y="1046"/>
                  </a:cubicBezTo>
                  <a:cubicBezTo>
                    <a:pt x="1350" y="1046"/>
                    <a:pt x="1350" y="0"/>
                    <a:pt x="674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2"/>
            <p:cNvSpPr/>
            <p:nvPr/>
          </p:nvSpPr>
          <p:spPr>
            <a:xfrm>
              <a:off x="8500448" y="1236766"/>
              <a:ext cx="54730" cy="54730"/>
            </a:xfrm>
            <a:custGeom>
              <a:avLst/>
              <a:gdLst/>
              <a:ahLst/>
              <a:cxnLst/>
              <a:rect l="l" t="t" r="r" b="b"/>
              <a:pathLst>
                <a:path w="1629" h="1629" extrusionOk="0">
                  <a:moveTo>
                    <a:pt x="721" y="0"/>
                  </a:moveTo>
                  <a:cubicBezTo>
                    <a:pt x="627" y="0"/>
                    <a:pt x="534" y="24"/>
                    <a:pt x="441" y="71"/>
                  </a:cubicBezTo>
                  <a:cubicBezTo>
                    <a:pt x="348" y="93"/>
                    <a:pt x="280" y="164"/>
                    <a:pt x="209" y="233"/>
                  </a:cubicBezTo>
                  <a:cubicBezTo>
                    <a:pt x="94" y="372"/>
                    <a:pt x="0" y="536"/>
                    <a:pt x="0" y="744"/>
                  </a:cubicBezTo>
                  <a:cubicBezTo>
                    <a:pt x="0" y="815"/>
                    <a:pt x="23" y="862"/>
                    <a:pt x="23" y="930"/>
                  </a:cubicBezTo>
                  <a:cubicBezTo>
                    <a:pt x="69" y="1048"/>
                    <a:pt x="116" y="1163"/>
                    <a:pt x="209" y="1256"/>
                  </a:cubicBezTo>
                  <a:lnTo>
                    <a:pt x="559" y="1535"/>
                  </a:lnTo>
                  <a:cubicBezTo>
                    <a:pt x="627" y="1559"/>
                    <a:pt x="674" y="1582"/>
                    <a:pt x="745" y="1606"/>
                  </a:cubicBezTo>
                  <a:cubicBezTo>
                    <a:pt x="838" y="1628"/>
                    <a:pt x="931" y="1628"/>
                    <a:pt x="1024" y="1628"/>
                  </a:cubicBezTo>
                  <a:cubicBezTo>
                    <a:pt x="1070" y="1628"/>
                    <a:pt x="1139" y="1606"/>
                    <a:pt x="1186" y="1582"/>
                  </a:cubicBezTo>
                  <a:cubicBezTo>
                    <a:pt x="1279" y="1535"/>
                    <a:pt x="1349" y="1489"/>
                    <a:pt x="1418" y="1420"/>
                  </a:cubicBezTo>
                  <a:cubicBezTo>
                    <a:pt x="1442" y="1373"/>
                    <a:pt x="1489" y="1327"/>
                    <a:pt x="1535" y="1280"/>
                  </a:cubicBezTo>
                  <a:cubicBezTo>
                    <a:pt x="1558" y="1234"/>
                    <a:pt x="1582" y="1163"/>
                    <a:pt x="1604" y="1116"/>
                  </a:cubicBezTo>
                  <a:cubicBezTo>
                    <a:pt x="1628" y="1023"/>
                    <a:pt x="1628" y="930"/>
                    <a:pt x="1604" y="837"/>
                  </a:cubicBezTo>
                  <a:cubicBezTo>
                    <a:pt x="1604" y="744"/>
                    <a:pt x="1582" y="651"/>
                    <a:pt x="1535" y="582"/>
                  </a:cubicBezTo>
                  <a:cubicBezTo>
                    <a:pt x="1442" y="443"/>
                    <a:pt x="1349" y="326"/>
                    <a:pt x="1232" y="233"/>
                  </a:cubicBezTo>
                  <a:cubicBezTo>
                    <a:pt x="1186" y="164"/>
                    <a:pt x="1093" y="93"/>
                    <a:pt x="1000" y="71"/>
                  </a:cubicBezTo>
                  <a:cubicBezTo>
                    <a:pt x="931" y="24"/>
                    <a:pt x="838" y="0"/>
                    <a:pt x="72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2"/>
            <p:cNvSpPr/>
            <p:nvPr/>
          </p:nvSpPr>
          <p:spPr>
            <a:xfrm>
              <a:off x="8425426" y="1317264"/>
              <a:ext cx="50060" cy="49220"/>
            </a:xfrm>
            <a:custGeom>
              <a:avLst/>
              <a:gdLst/>
              <a:ahLst/>
              <a:cxnLst/>
              <a:rect l="l" t="t" r="r" b="b"/>
              <a:pathLst>
                <a:path w="1490" h="1465" extrusionOk="0">
                  <a:moveTo>
                    <a:pt x="652" y="1"/>
                  </a:moveTo>
                  <a:cubicBezTo>
                    <a:pt x="581" y="1"/>
                    <a:pt x="488" y="23"/>
                    <a:pt x="419" y="47"/>
                  </a:cubicBezTo>
                  <a:cubicBezTo>
                    <a:pt x="326" y="69"/>
                    <a:pt x="256" y="116"/>
                    <a:pt x="209" y="187"/>
                  </a:cubicBezTo>
                  <a:cubicBezTo>
                    <a:pt x="94" y="302"/>
                    <a:pt x="1" y="466"/>
                    <a:pt x="23" y="652"/>
                  </a:cubicBezTo>
                  <a:cubicBezTo>
                    <a:pt x="23" y="814"/>
                    <a:pt x="70" y="977"/>
                    <a:pt x="209" y="1093"/>
                  </a:cubicBezTo>
                  <a:cubicBezTo>
                    <a:pt x="280" y="1163"/>
                    <a:pt x="349" y="1210"/>
                    <a:pt x="395" y="1279"/>
                  </a:cubicBezTo>
                  <a:cubicBezTo>
                    <a:pt x="466" y="1349"/>
                    <a:pt x="535" y="1396"/>
                    <a:pt x="605" y="1418"/>
                  </a:cubicBezTo>
                  <a:cubicBezTo>
                    <a:pt x="674" y="1442"/>
                    <a:pt x="767" y="1465"/>
                    <a:pt x="860" y="1465"/>
                  </a:cubicBezTo>
                  <a:cubicBezTo>
                    <a:pt x="931" y="1465"/>
                    <a:pt x="1024" y="1442"/>
                    <a:pt x="1093" y="1418"/>
                  </a:cubicBezTo>
                  <a:cubicBezTo>
                    <a:pt x="1164" y="1396"/>
                    <a:pt x="1233" y="1349"/>
                    <a:pt x="1303" y="1279"/>
                  </a:cubicBezTo>
                  <a:cubicBezTo>
                    <a:pt x="1396" y="1163"/>
                    <a:pt x="1489" y="1000"/>
                    <a:pt x="1489" y="838"/>
                  </a:cubicBezTo>
                  <a:cubicBezTo>
                    <a:pt x="1465" y="791"/>
                    <a:pt x="1465" y="721"/>
                    <a:pt x="1465" y="674"/>
                  </a:cubicBezTo>
                  <a:cubicBezTo>
                    <a:pt x="1419" y="559"/>
                    <a:pt x="1372" y="466"/>
                    <a:pt x="1303" y="395"/>
                  </a:cubicBezTo>
                  <a:cubicBezTo>
                    <a:pt x="1233" y="326"/>
                    <a:pt x="1186" y="255"/>
                    <a:pt x="1117" y="187"/>
                  </a:cubicBezTo>
                  <a:cubicBezTo>
                    <a:pt x="1046" y="116"/>
                    <a:pt x="978" y="69"/>
                    <a:pt x="907" y="47"/>
                  </a:cubicBezTo>
                  <a:cubicBezTo>
                    <a:pt x="838" y="23"/>
                    <a:pt x="745" y="1"/>
                    <a:pt x="65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2"/>
            <p:cNvSpPr/>
            <p:nvPr/>
          </p:nvSpPr>
          <p:spPr>
            <a:xfrm>
              <a:off x="8448877" y="1448526"/>
              <a:ext cx="49220" cy="38301"/>
            </a:xfrm>
            <a:custGeom>
              <a:avLst/>
              <a:gdLst/>
              <a:ahLst/>
              <a:cxnLst/>
              <a:rect l="l" t="t" r="r" b="b"/>
              <a:pathLst>
                <a:path w="1465" h="1140" extrusionOk="0">
                  <a:moveTo>
                    <a:pt x="721" y="1"/>
                  </a:moveTo>
                  <a:cubicBezTo>
                    <a:pt x="1" y="1"/>
                    <a:pt x="1" y="1139"/>
                    <a:pt x="721" y="1139"/>
                  </a:cubicBezTo>
                  <a:cubicBezTo>
                    <a:pt x="1465" y="1139"/>
                    <a:pt x="1465" y="1"/>
                    <a:pt x="721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2"/>
            <p:cNvSpPr/>
            <p:nvPr/>
          </p:nvSpPr>
          <p:spPr>
            <a:xfrm>
              <a:off x="8244171" y="478822"/>
              <a:ext cx="58594" cy="45357"/>
            </a:xfrm>
            <a:custGeom>
              <a:avLst/>
              <a:gdLst/>
              <a:ahLst/>
              <a:cxnLst/>
              <a:rect l="l" t="t" r="r" b="b"/>
              <a:pathLst>
                <a:path w="1744" h="1350" extrusionOk="0">
                  <a:moveTo>
                    <a:pt x="884" y="1"/>
                  </a:moveTo>
                  <a:cubicBezTo>
                    <a:pt x="0" y="1"/>
                    <a:pt x="0" y="1350"/>
                    <a:pt x="884" y="1350"/>
                  </a:cubicBezTo>
                  <a:cubicBezTo>
                    <a:pt x="1744" y="1350"/>
                    <a:pt x="1744" y="1"/>
                    <a:pt x="884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2"/>
            <p:cNvSpPr/>
            <p:nvPr/>
          </p:nvSpPr>
          <p:spPr>
            <a:xfrm>
              <a:off x="8183226" y="411629"/>
              <a:ext cx="44517" cy="38368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581" y="1"/>
                  </a:moveTo>
                  <a:cubicBezTo>
                    <a:pt x="512" y="1"/>
                    <a:pt x="441" y="1"/>
                    <a:pt x="372" y="47"/>
                  </a:cubicBezTo>
                  <a:cubicBezTo>
                    <a:pt x="302" y="72"/>
                    <a:pt x="233" y="118"/>
                    <a:pt x="186" y="165"/>
                  </a:cubicBezTo>
                  <a:cubicBezTo>
                    <a:pt x="116" y="211"/>
                    <a:pt x="93" y="280"/>
                    <a:pt x="69" y="351"/>
                  </a:cubicBezTo>
                  <a:cubicBezTo>
                    <a:pt x="23" y="420"/>
                    <a:pt x="0" y="490"/>
                    <a:pt x="23" y="559"/>
                  </a:cubicBezTo>
                  <a:cubicBezTo>
                    <a:pt x="23" y="723"/>
                    <a:pt x="69" y="862"/>
                    <a:pt x="186" y="978"/>
                  </a:cubicBezTo>
                  <a:cubicBezTo>
                    <a:pt x="279" y="1071"/>
                    <a:pt x="441" y="1141"/>
                    <a:pt x="581" y="1141"/>
                  </a:cubicBezTo>
                  <a:cubicBezTo>
                    <a:pt x="651" y="1141"/>
                    <a:pt x="720" y="1117"/>
                    <a:pt x="767" y="1117"/>
                  </a:cubicBezTo>
                  <a:cubicBezTo>
                    <a:pt x="930" y="1117"/>
                    <a:pt x="1070" y="1071"/>
                    <a:pt x="1163" y="955"/>
                  </a:cubicBezTo>
                  <a:cubicBezTo>
                    <a:pt x="1232" y="909"/>
                    <a:pt x="1256" y="838"/>
                    <a:pt x="1278" y="769"/>
                  </a:cubicBezTo>
                  <a:cubicBezTo>
                    <a:pt x="1325" y="723"/>
                    <a:pt x="1325" y="652"/>
                    <a:pt x="1325" y="559"/>
                  </a:cubicBezTo>
                  <a:cubicBezTo>
                    <a:pt x="1325" y="420"/>
                    <a:pt x="1278" y="280"/>
                    <a:pt x="1163" y="165"/>
                  </a:cubicBezTo>
                  <a:cubicBezTo>
                    <a:pt x="1139" y="140"/>
                    <a:pt x="1092" y="118"/>
                    <a:pt x="1046" y="72"/>
                  </a:cubicBezTo>
                  <a:cubicBezTo>
                    <a:pt x="977" y="25"/>
                    <a:pt x="884" y="1"/>
                    <a:pt x="767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2"/>
            <p:cNvSpPr/>
            <p:nvPr/>
          </p:nvSpPr>
          <p:spPr>
            <a:xfrm>
              <a:off x="8230833" y="342755"/>
              <a:ext cx="40687" cy="33933"/>
            </a:xfrm>
            <a:custGeom>
              <a:avLst/>
              <a:gdLst/>
              <a:ahLst/>
              <a:cxnLst/>
              <a:rect l="l" t="t" r="r" b="b"/>
              <a:pathLst>
                <a:path w="1211" h="1010" extrusionOk="0">
                  <a:moveTo>
                    <a:pt x="751" y="0"/>
                  </a:moveTo>
                  <a:cubicBezTo>
                    <a:pt x="734" y="0"/>
                    <a:pt x="717" y="1"/>
                    <a:pt x="699" y="4"/>
                  </a:cubicBezTo>
                  <a:cubicBezTo>
                    <a:pt x="583" y="4"/>
                    <a:pt x="490" y="4"/>
                    <a:pt x="373" y="28"/>
                  </a:cubicBezTo>
                  <a:cubicBezTo>
                    <a:pt x="351" y="51"/>
                    <a:pt x="304" y="75"/>
                    <a:pt x="258" y="75"/>
                  </a:cubicBezTo>
                  <a:cubicBezTo>
                    <a:pt x="211" y="121"/>
                    <a:pt x="165" y="144"/>
                    <a:pt x="118" y="215"/>
                  </a:cubicBezTo>
                  <a:cubicBezTo>
                    <a:pt x="47" y="283"/>
                    <a:pt x="1" y="401"/>
                    <a:pt x="25" y="516"/>
                  </a:cubicBezTo>
                  <a:cubicBezTo>
                    <a:pt x="25" y="587"/>
                    <a:pt x="47" y="680"/>
                    <a:pt x="94" y="748"/>
                  </a:cubicBezTo>
                  <a:cubicBezTo>
                    <a:pt x="118" y="819"/>
                    <a:pt x="165" y="866"/>
                    <a:pt x="211" y="888"/>
                  </a:cubicBezTo>
                  <a:cubicBezTo>
                    <a:pt x="258" y="935"/>
                    <a:pt x="304" y="959"/>
                    <a:pt x="373" y="981"/>
                  </a:cubicBezTo>
                  <a:cubicBezTo>
                    <a:pt x="490" y="1005"/>
                    <a:pt x="583" y="1005"/>
                    <a:pt x="699" y="1005"/>
                  </a:cubicBezTo>
                  <a:cubicBezTo>
                    <a:pt x="717" y="1008"/>
                    <a:pt x="735" y="1009"/>
                    <a:pt x="752" y="1009"/>
                  </a:cubicBezTo>
                  <a:cubicBezTo>
                    <a:pt x="873" y="1009"/>
                    <a:pt x="990" y="947"/>
                    <a:pt x="1071" y="866"/>
                  </a:cubicBezTo>
                  <a:cubicBezTo>
                    <a:pt x="1141" y="773"/>
                    <a:pt x="1210" y="633"/>
                    <a:pt x="1210" y="516"/>
                  </a:cubicBezTo>
                  <a:cubicBezTo>
                    <a:pt x="1210" y="376"/>
                    <a:pt x="1164" y="237"/>
                    <a:pt x="1071" y="144"/>
                  </a:cubicBezTo>
                  <a:cubicBezTo>
                    <a:pt x="970" y="63"/>
                    <a:pt x="868" y="0"/>
                    <a:pt x="75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2"/>
            <p:cNvSpPr/>
            <p:nvPr/>
          </p:nvSpPr>
          <p:spPr>
            <a:xfrm>
              <a:off x="8322284" y="350684"/>
              <a:ext cx="57049" cy="43811"/>
            </a:xfrm>
            <a:custGeom>
              <a:avLst/>
              <a:gdLst/>
              <a:ahLst/>
              <a:cxnLst/>
              <a:rect l="l" t="t" r="r" b="b"/>
              <a:pathLst>
                <a:path w="1698" h="1304" extrusionOk="0">
                  <a:moveTo>
                    <a:pt x="860" y="1"/>
                  </a:moveTo>
                  <a:cubicBezTo>
                    <a:pt x="1" y="1"/>
                    <a:pt x="1" y="1303"/>
                    <a:pt x="860" y="1303"/>
                  </a:cubicBezTo>
                  <a:cubicBezTo>
                    <a:pt x="1698" y="1303"/>
                    <a:pt x="1698" y="1"/>
                    <a:pt x="860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2"/>
            <p:cNvSpPr/>
            <p:nvPr/>
          </p:nvSpPr>
          <p:spPr>
            <a:xfrm>
              <a:off x="8352756" y="450702"/>
              <a:ext cx="47708" cy="36789"/>
            </a:xfrm>
            <a:custGeom>
              <a:avLst/>
              <a:gdLst/>
              <a:ahLst/>
              <a:cxnLst/>
              <a:rect l="l" t="t" r="r" b="b"/>
              <a:pathLst>
                <a:path w="1420" h="1095" extrusionOk="0">
                  <a:moveTo>
                    <a:pt x="722" y="1"/>
                  </a:moveTo>
                  <a:cubicBezTo>
                    <a:pt x="0" y="1"/>
                    <a:pt x="0" y="1095"/>
                    <a:pt x="722" y="1095"/>
                  </a:cubicBezTo>
                  <a:cubicBezTo>
                    <a:pt x="1420" y="1095"/>
                    <a:pt x="1420" y="1"/>
                    <a:pt x="72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93" name="Google Shape;5693;p22"/>
          <p:cNvSpPr/>
          <p:nvPr/>
        </p:nvSpPr>
        <p:spPr>
          <a:xfrm rot="-10543192" flipH="1">
            <a:off x="6979666" y="4723021"/>
            <a:ext cx="2009654" cy="719663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rgbClr val="EBAB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4" name="Google Shape;5694;p22"/>
          <p:cNvSpPr/>
          <p:nvPr/>
        </p:nvSpPr>
        <p:spPr>
          <a:xfrm rot="-10543192" flipH="1">
            <a:off x="8767301" y="4192710"/>
            <a:ext cx="621348" cy="1474172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rgbClr val="6238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5" name="Google Shape;5695;p22"/>
          <p:cNvSpPr/>
          <p:nvPr/>
        </p:nvSpPr>
        <p:spPr>
          <a:xfrm rot="899972">
            <a:off x="-330230" y="3297259"/>
            <a:ext cx="558920" cy="438694"/>
          </a:xfrm>
          <a:custGeom>
            <a:avLst/>
            <a:gdLst/>
            <a:ahLst/>
            <a:cxnLst/>
            <a:rect l="l" t="t" r="r" b="b"/>
            <a:pathLst>
              <a:path w="14844" h="11651" extrusionOk="0">
                <a:moveTo>
                  <a:pt x="9305" y="0"/>
                </a:moveTo>
                <a:cubicBezTo>
                  <a:pt x="8297" y="0"/>
                  <a:pt x="7184" y="235"/>
                  <a:pt x="6070" y="740"/>
                </a:cubicBezTo>
                <a:cubicBezTo>
                  <a:pt x="3954" y="1717"/>
                  <a:pt x="2280" y="3531"/>
                  <a:pt x="1210" y="5600"/>
                </a:cubicBezTo>
                <a:cubicBezTo>
                  <a:pt x="442" y="7135"/>
                  <a:pt x="1" y="9135"/>
                  <a:pt x="1071" y="10484"/>
                </a:cubicBezTo>
                <a:cubicBezTo>
                  <a:pt x="1701" y="11287"/>
                  <a:pt x="2742" y="11650"/>
                  <a:pt x="3777" y="11650"/>
                </a:cubicBezTo>
                <a:cubicBezTo>
                  <a:pt x="4000" y="11650"/>
                  <a:pt x="4223" y="11633"/>
                  <a:pt x="4442" y="11600"/>
                </a:cubicBezTo>
                <a:cubicBezTo>
                  <a:pt x="5675" y="11414"/>
                  <a:pt x="6767" y="10787"/>
                  <a:pt x="7815" y="10112"/>
                </a:cubicBezTo>
                <a:cubicBezTo>
                  <a:pt x="9372" y="9089"/>
                  <a:pt x="10885" y="7903"/>
                  <a:pt x="12001" y="6415"/>
                </a:cubicBezTo>
                <a:cubicBezTo>
                  <a:pt x="14843" y="2589"/>
                  <a:pt x="12656" y="0"/>
                  <a:pt x="9305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6" name="Google Shape;5696;p22"/>
          <p:cNvSpPr/>
          <p:nvPr/>
        </p:nvSpPr>
        <p:spPr>
          <a:xfrm rot="899972">
            <a:off x="-1362484" y="3516064"/>
            <a:ext cx="2591236" cy="3135320"/>
          </a:xfrm>
          <a:custGeom>
            <a:avLst/>
            <a:gdLst/>
            <a:ahLst/>
            <a:cxnLst/>
            <a:rect l="l" t="t" r="r" b="b"/>
            <a:pathLst>
              <a:path w="68819" h="83269" extrusionOk="0">
                <a:moveTo>
                  <a:pt x="3833" y="1"/>
                </a:moveTo>
                <a:cubicBezTo>
                  <a:pt x="2635" y="1"/>
                  <a:pt x="1371" y="1709"/>
                  <a:pt x="745" y="3332"/>
                </a:cubicBezTo>
                <a:cubicBezTo>
                  <a:pt x="1" y="5239"/>
                  <a:pt x="23" y="7356"/>
                  <a:pt x="165" y="9379"/>
                </a:cubicBezTo>
                <a:cubicBezTo>
                  <a:pt x="885" y="19007"/>
                  <a:pt x="4583" y="28287"/>
                  <a:pt x="4559" y="37916"/>
                </a:cubicBezTo>
                <a:cubicBezTo>
                  <a:pt x="4559" y="46078"/>
                  <a:pt x="1886" y="54450"/>
                  <a:pt x="4165" y="62289"/>
                </a:cubicBezTo>
                <a:cubicBezTo>
                  <a:pt x="5164" y="65707"/>
                  <a:pt x="7049" y="68777"/>
                  <a:pt x="9118" y="71660"/>
                </a:cubicBezTo>
                <a:cubicBezTo>
                  <a:pt x="11793" y="75428"/>
                  <a:pt x="14932" y="79080"/>
                  <a:pt x="19072" y="81149"/>
                </a:cubicBezTo>
                <a:cubicBezTo>
                  <a:pt x="22222" y="82717"/>
                  <a:pt x="25727" y="83269"/>
                  <a:pt x="29266" y="83269"/>
                </a:cubicBezTo>
                <a:cubicBezTo>
                  <a:pt x="31083" y="83269"/>
                  <a:pt x="32909" y="83123"/>
                  <a:pt x="34700" y="82894"/>
                </a:cubicBezTo>
                <a:cubicBezTo>
                  <a:pt x="41980" y="81940"/>
                  <a:pt x="49026" y="79707"/>
                  <a:pt x="56028" y="77475"/>
                </a:cubicBezTo>
                <a:cubicBezTo>
                  <a:pt x="59935" y="76219"/>
                  <a:pt x="63842" y="74987"/>
                  <a:pt x="67749" y="73731"/>
                </a:cubicBezTo>
                <a:cubicBezTo>
                  <a:pt x="68075" y="73638"/>
                  <a:pt x="68447" y="73499"/>
                  <a:pt x="68609" y="73173"/>
                </a:cubicBezTo>
                <a:cubicBezTo>
                  <a:pt x="68772" y="72848"/>
                  <a:pt x="68609" y="72429"/>
                  <a:pt x="68469" y="72103"/>
                </a:cubicBezTo>
                <a:cubicBezTo>
                  <a:pt x="67167" y="69381"/>
                  <a:pt x="65353" y="66916"/>
                  <a:pt x="64260" y="64103"/>
                </a:cubicBezTo>
                <a:cubicBezTo>
                  <a:pt x="62260" y="59079"/>
                  <a:pt x="62794" y="53101"/>
                  <a:pt x="65678" y="48521"/>
                </a:cubicBezTo>
                <a:cubicBezTo>
                  <a:pt x="66608" y="47008"/>
                  <a:pt x="67796" y="45613"/>
                  <a:pt x="68307" y="43916"/>
                </a:cubicBezTo>
                <a:cubicBezTo>
                  <a:pt x="68819" y="42217"/>
                  <a:pt x="68400" y="40055"/>
                  <a:pt x="66795" y="39287"/>
                </a:cubicBezTo>
                <a:cubicBezTo>
                  <a:pt x="65237" y="38520"/>
                  <a:pt x="62726" y="39032"/>
                  <a:pt x="62214" y="37380"/>
                </a:cubicBezTo>
                <a:cubicBezTo>
                  <a:pt x="61771" y="35823"/>
                  <a:pt x="63749" y="33636"/>
                  <a:pt x="62307" y="32868"/>
                </a:cubicBezTo>
                <a:cubicBezTo>
                  <a:pt x="62124" y="32771"/>
                  <a:pt x="61917" y="32737"/>
                  <a:pt x="61701" y="32737"/>
                </a:cubicBezTo>
                <a:cubicBezTo>
                  <a:pt x="61503" y="32737"/>
                  <a:pt x="61298" y="32765"/>
                  <a:pt x="61098" y="32799"/>
                </a:cubicBezTo>
                <a:cubicBezTo>
                  <a:pt x="59570" y="33092"/>
                  <a:pt x="58044" y="33610"/>
                  <a:pt x="56483" y="33610"/>
                </a:cubicBezTo>
                <a:cubicBezTo>
                  <a:pt x="56308" y="33610"/>
                  <a:pt x="56133" y="33604"/>
                  <a:pt x="55957" y="33590"/>
                </a:cubicBezTo>
                <a:cubicBezTo>
                  <a:pt x="54236" y="33450"/>
                  <a:pt x="52400" y="32217"/>
                  <a:pt x="52375" y="30473"/>
                </a:cubicBezTo>
                <a:cubicBezTo>
                  <a:pt x="52353" y="28821"/>
                  <a:pt x="53934" y="27240"/>
                  <a:pt x="53330" y="25705"/>
                </a:cubicBezTo>
                <a:cubicBezTo>
                  <a:pt x="52956" y="24759"/>
                  <a:pt x="52071" y="24435"/>
                  <a:pt x="51042" y="24435"/>
                </a:cubicBezTo>
                <a:cubicBezTo>
                  <a:pt x="50021" y="24435"/>
                  <a:pt x="48859" y="24753"/>
                  <a:pt x="47910" y="25100"/>
                </a:cubicBezTo>
                <a:cubicBezTo>
                  <a:pt x="46756" y="25530"/>
                  <a:pt x="45413" y="25815"/>
                  <a:pt x="44143" y="25815"/>
                </a:cubicBezTo>
                <a:cubicBezTo>
                  <a:pt x="42317" y="25815"/>
                  <a:pt x="40641" y="25227"/>
                  <a:pt x="39887" y="23636"/>
                </a:cubicBezTo>
                <a:cubicBezTo>
                  <a:pt x="38771" y="21264"/>
                  <a:pt x="40585" y="18263"/>
                  <a:pt x="39445" y="15890"/>
                </a:cubicBezTo>
                <a:cubicBezTo>
                  <a:pt x="39304" y="15871"/>
                  <a:pt x="39166" y="15861"/>
                  <a:pt x="39029" y="15861"/>
                </a:cubicBezTo>
                <a:cubicBezTo>
                  <a:pt x="36341" y="15861"/>
                  <a:pt x="34267" y="19501"/>
                  <a:pt x="31651" y="19501"/>
                </a:cubicBezTo>
                <a:cubicBezTo>
                  <a:pt x="31439" y="19501"/>
                  <a:pt x="31223" y="19477"/>
                  <a:pt x="31003" y="19426"/>
                </a:cubicBezTo>
                <a:cubicBezTo>
                  <a:pt x="28793" y="18938"/>
                  <a:pt x="28188" y="16030"/>
                  <a:pt x="28653" y="13822"/>
                </a:cubicBezTo>
                <a:cubicBezTo>
                  <a:pt x="28979" y="12216"/>
                  <a:pt x="29630" y="10705"/>
                  <a:pt x="30585" y="9356"/>
                </a:cubicBezTo>
                <a:cubicBezTo>
                  <a:pt x="31584" y="7914"/>
                  <a:pt x="32886" y="5868"/>
                  <a:pt x="31584" y="4681"/>
                </a:cubicBezTo>
                <a:cubicBezTo>
                  <a:pt x="31293" y="4624"/>
                  <a:pt x="31006" y="4597"/>
                  <a:pt x="30724" y="4597"/>
                </a:cubicBezTo>
                <a:cubicBezTo>
                  <a:pt x="28010" y="4597"/>
                  <a:pt x="25692" y="7062"/>
                  <a:pt x="23375" y="8705"/>
                </a:cubicBezTo>
                <a:cubicBezTo>
                  <a:pt x="20887" y="10444"/>
                  <a:pt x="17854" y="11365"/>
                  <a:pt x="14832" y="11365"/>
                </a:cubicBezTo>
                <a:cubicBezTo>
                  <a:pt x="13531" y="11365"/>
                  <a:pt x="12231" y="11195"/>
                  <a:pt x="10978" y="10845"/>
                </a:cubicBezTo>
                <a:cubicBezTo>
                  <a:pt x="9304" y="10380"/>
                  <a:pt x="7629" y="9542"/>
                  <a:pt x="6630" y="8100"/>
                </a:cubicBezTo>
                <a:cubicBezTo>
                  <a:pt x="5142" y="5961"/>
                  <a:pt x="6373" y="2634"/>
                  <a:pt x="5117" y="820"/>
                </a:cubicBezTo>
                <a:cubicBezTo>
                  <a:pt x="4724" y="242"/>
                  <a:pt x="4283" y="1"/>
                  <a:pt x="3833" y="1"/>
                </a:cubicBezTo>
                <a:close/>
              </a:path>
            </a:pathLst>
          </a:custGeom>
          <a:solidFill>
            <a:srgbClr val="FFD5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7" name="Google Shape;5697;p22"/>
          <p:cNvSpPr/>
          <p:nvPr/>
        </p:nvSpPr>
        <p:spPr>
          <a:xfrm rot="493100">
            <a:off x="-389413" y="3844092"/>
            <a:ext cx="1114865" cy="978218"/>
          </a:xfrm>
          <a:custGeom>
            <a:avLst/>
            <a:gdLst/>
            <a:ahLst/>
            <a:cxnLst/>
            <a:rect l="l" t="t" r="r" b="b"/>
            <a:pathLst>
              <a:path w="29608" h="25979" extrusionOk="0">
                <a:moveTo>
                  <a:pt x="490" y="0"/>
                </a:moveTo>
                <a:cubicBezTo>
                  <a:pt x="0" y="0"/>
                  <a:pt x="0" y="744"/>
                  <a:pt x="490" y="744"/>
                </a:cubicBezTo>
                <a:cubicBezTo>
                  <a:pt x="977" y="744"/>
                  <a:pt x="977" y="0"/>
                  <a:pt x="490" y="0"/>
                </a:cubicBezTo>
                <a:close/>
                <a:moveTo>
                  <a:pt x="1932" y="3048"/>
                </a:moveTo>
                <a:cubicBezTo>
                  <a:pt x="1466" y="3048"/>
                  <a:pt x="1466" y="3768"/>
                  <a:pt x="1932" y="3768"/>
                </a:cubicBezTo>
                <a:cubicBezTo>
                  <a:pt x="2397" y="3768"/>
                  <a:pt x="2397" y="3048"/>
                  <a:pt x="1932" y="3048"/>
                </a:cubicBezTo>
                <a:close/>
                <a:moveTo>
                  <a:pt x="3792" y="4279"/>
                </a:moveTo>
                <a:cubicBezTo>
                  <a:pt x="3442" y="4279"/>
                  <a:pt x="3442" y="4837"/>
                  <a:pt x="3792" y="4837"/>
                </a:cubicBezTo>
                <a:cubicBezTo>
                  <a:pt x="4164" y="4837"/>
                  <a:pt x="4164" y="4279"/>
                  <a:pt x="3792" y="4279"/>
                </a:cubicBezTo>
                <a:close/>
                <a:moveTo>
                  <a:pt x="7815" y="5745"/>
                </a:moveTo>
                <a:cubicBezTo>
                  <a:pt x="7768" y="5745"/>
                  <a:pt x="7722" y="5768"/>
                  <a:pt x="7675" y="5792"/>
                </a:cubicBezTo>
                <a:cubicBezTo>
                  <a:pt x="7629" y="5792"/>
                  <a:pt x="7582" y="5838"/>
                  <a:pt x="7560" y="5861"/>
                </a:cubicBezTo>
                <a:cubicBezTo>
                  <a:pt x="7513" y="5907"/>
                  <a:pt x="7489" y="5931"/>
                  <a:pt x="7467" y="5978"/>
                </a:cubicBezTo>
                <a:cubicBezTo>
                  <a:pt x="7442" y="6024"/>
                  <a:pt x="7442" y="6071"/>
                  <a:pt x="7442" y="6140"/>
                </a:cubicBezTo>
                <a:cubicBezTo>
                  <a:pt x="7442" y="6164"/>
                  <a:pt x="7442" y="6186"/>
                  <a:pt x="7467" y="6233"/>
                </a:cubicBezTo>
                <a:cubicBezTo>
                  <a:pt x="7467" y="6304"/>
                  <a:pt x="7513" y="6350"/>
                  <a:pt x="7560" y="6397"/>
                </a:cubicBezTo>
                <a:lnTo>
                  <a:pt x="7629" y="6465"/>
                </a:lnTo>
                <a:cubicBezTo>
                  <a:pt x="7699" y="6490"/>
                  <a:pt x="7746" y="6512"/>
                  <a:pt x="7815" y="6512"/>
                </a:cubicBezTo>
                <a:lnTo>
                  <a:pt x="7954" y="6512"/>
                </a:lnTo>
                <a:cubicBezTo>
                  <a:pt x="8025" y="6512"/>
                  <a:pt x="8071" y="6512"/>
                  <a:pt x="8118" y="6490"/>
                </a:cubicBezTo>
                <a:cubicBezTo>
                  <a:pt x="8164" y="6465"/>
                  <a:pt x="8211" y="6443"/>
                  <a:pt x="8233" y="6397"/>
                </a:cubicBezTo>
                <a:cubicBezTo>
                  <a:pt x="8280" y="6372"/>
                  <a:pt x="8304" y="6326"/>
                  <a:pt x="8326" y="6279"/>
                </a:cubicBezTo>
                <a:cubicBezTo>
                  <a:pt x="8350" y="6233"/>
                  <a:pt x="8350" y="6186"/>
                  <a:pt x="8350" y="6140"/>
                </a:cubicBezTo>
                <a:cubicBezTo>
                  <a:pt x="8350" y="6093"/>
                  <a:pt x="8350" y="6071"/>
                  <a:pt x="8326" y="6024"/>
                </a:cubicBezTo>
                <a:cubicBezTo>
                  <a:pt x="8326" y="5954"/>
                  <a:pt x="8280" y="5907"/>
                  <a:pt x="8233" y="5861"/>
                </a:cubicBezTo>
                <a:lnTo>
                  <a:pt x="8164" y="5792"/>
                </a:lnTo>
                <a:cubicBezTo>
                  <a:pt x="8094" y="5768"/>
                  <a:pt x="8025" y="5745"/>
                  <a:pt x="7954" y="5745"/>
                </a:cubicBezTo>
                <a:close/>
                <a:moveTo>
                  <a:pt x="2211" y="6047"/>
                </a:moveTo>
                <a:cubicBezTo>
                  <a:pt x="1721" y="6047"/>
                  <a:pt x="1721" y="6791"/>
                  <a:pt x="2211" y="6791"/>
                </a:cubicBezTo>
                <a:cubicBezTo>
                  <a:pt x="2698" y="6791"/>
                  <a:pt x="2698" y="6047"/>
                  <a:pt x="2211" y="6047"/>
                </a:cubicBezTo>
                <a:close/>
                <a:moveTo>
                  <a:pt x="6955" y="7699"/>
                </a:moveTo>
                <a:cubicBezTo>
                  <a:pt x="6559" y="7699"/>
                  <a:pt x="6559" y="8304"/>
                  <a:pt x="6955" y="8304"/>
                </a:cubicBezTo>
                <a:cubicBezTo>
                  <a:pt x="7349" y="8304"/>
                  <a:pt x="7349" y="7699"/>
                  <a:pt x="6955" y="7699"/>
                </a:cubicBezTo>
                <a:close/>
                <a:moveTo>
                  <a:pt x="3932" y="7721"/>
                </a:moveTo>
                <a:cubicBezTo>
                  <a:pt x="3396" y="7721"/>
                  <a:pt x="3396" y="8559"/>
                  <a:pt x="3932" y="8559"/>
                </a:cubicBezTo>
                <a:cubicBezTo>
                  <a:pt x="4466" y="8559"/>
                  <a:pt x="4466" y="7721"/>
                  <a:pt x="3932" y="7721"/>
                </a:cubicBezTo>
                <a:close/>
                <a:moveTo>
                  <a:pt x="5908" y="8480"/>
                </a:moveTo>
                <a:cubicBezTo>
                  <a:pt x="5869" y="8480"/>
                  <a:pt x="5825" y="8496"/>
                  <a:pt x="5792" y="8512"/>
                </a:cubicBezTo>
                <a:cubicBezTo>
                  <a:pt x="5746" y="8536"/>
                  <a:pt x="5721" y="8559"/>
                  <a:pt x="5675" y="8583"/>
                </a:cubicBezTo>
                <a:cubicBezTo>
                  <a:pt x="5628" y="8629"/>
                  <a:pt x="5606" y="8698"/>
                  <a:pt x="5582" y="8769"/>
                </a:cubicBezTo>
                <a:cubicBezTo>
                  <a:pt x="5560" y="8838"/>
                  <a:pt x="5560" y="8908"/>
                  <a:pt x="5582" y="8977"/>
                </a:cubicBezTo>
                <a:lnTo>
                  <a:pt x="5582" y="9024"/>
                </a:lnTo>
                <a:cubicBezTo>
                  <a:pt x="5601" y="9080"/>
                  <a:pt x="5634" y="9120"/>
                  <a:pt x="5670" y="9158"/>
                </a:cubicBezTo>
                <a:lnTo>
                  <a:pt x="5670" y="9158"/>
                </a:lnTo>
                <a:cubicBezTo>
                  <a:pt x="5672" y="9160"/>
                  <a:pt x="5673" y="9161"/>
                  <a:pt x="5675" y="9163"/>
                </a:cubicBezTo>
                <a:cubicBezTo>
                  <a:pt x="5675" y="9210"/>
                  <a:pt x="5721" y="9234"/>
                  <a:pt x="5746" y="9280"/>
                </a:cubicBezTo>
                <a:cubicBezTo>
                  <a:pt x="5768" y="9280"/>
                  <a:pt x="5792" y="9303"/>
                  <a:pt x="5815" y="9303"/>
                </a:cubicBezTo>
                <a:cubicBezTo>
                  <a:pt x="5861" y="9327"/>
                  <a:pt x="5908" y="9349"/>
                  <a:pt x="5954" y="9349"/>
                </a:cubicBezTo>
                <a:cubicBezTo>
                  <a:pt x="5978" y="9327"/>
                  <a:pt x="6001" y="9327"/>
                  <a:pt x="6047" y="9327"/>
                </a:cubicBezTo>
                <a:cubicBezTo>
                  <a:pt x="6071" y="9327"/>
                  <a:pt x="6094" y="9303"/>
                  <a:pt x="6118" y="9303"/>
                </a:cubicBezTo>
                <a:cubicBezTo>
                  <a:pt x="6164" y="9280"/>
                  <a:pt x="6187" y="9234"/>
                  <a:pt x="6211" y="9210"/>
                </a:cubicBezTo>
                <a:cubicBezTo>
                  <a:pt x="6233" y="9187"/>
                  <a:pt x="6257" y="9141"/>
                  <a:pt x="6280" y="9094"/>
                </a:cubicBezTo>
                <a:lnTo>
                  <a:pt x="6280" y="9086"/>
                </a:lnTo>
                <a:lnTo>
                  <a:pt x="6280" y="9086"/>
                </a:lnTo>
                <a:cubicBezTo>
                  <a:pt x="6288" y="9068"/>
                  <a:pt x="6296" y="9047"/>
                  <a:pt x="6304" y="9024"/>
                </a:cubicBezTo>
                <a:cubicBezTo>
                  <a:pt x="6304" y="9001"/>
                  <a:pt x="6326" y="8977"/>
                  <a:pt x="6326" y="8977"/>
                </a:cubicBezTo>
                <a:cubicBezTo>
                  <a:pt x="6350" y="8908"/>
                  <a:pt x="6350" y="8838"/>
                  <a:pt x="6326" y="8769"/>
                </a:cubicBezTo>
                <a:cubicBezTo>
                  <a:pt x="6304" y="8698"/>
                  <a:pt x="6280" y="8629"/>
                  <a:pt x="6233" y="8583"/>
                </a:cubicBezTo>
                <a:cubicBezTo>
                  <a:pt x="6187" y="8583"/>
                  <a:pt x="6164" y="8559"/>
                  <a:pt x="6140" y="8536"/>
                </a:cubicBezTo>
                <a:cubicBezTo>
                  <a:pt x="6094" y="8490"/>
                  <a:pt x="6025" y="8490"/>
                  <a:pt x="5954" y="8490"/>
                </a:cubicBezTo>
                <a:cubicBezTo>
                  <a:pt x="5940" y="8483"/>
                  <a:pt x="5925" y="8480"/>
                  <a:pt x="5908" y="8480"/>
                </a:cubicBezTo>
                <a:close/>
                <a:moveTo>
                  <a:pt x="8838" y="9210"/>
                </a:moveTo>
                <a:cubicBezTo>
                  <a:pt x="8350" y="9210"/>
                  <a:pt x="8350" y="9954"/>
                  <a:pt x="8838" y="9954"/>
                </a:cubicBezTo>
                <a:cubicBezTo>
                  <a:pt x="9303" y="9954"/>
                  <a:pt x="9303" y="9210"/>
                  <a:pt x="8838" y="9210"/>
                </a:cubicBezTo>
                <a:close/>
                <a:moveTo>
                  <a:pt x="5815" y="9489"/>
                </a:moveTo>
                <a:cubicBezTo>
                  <a:pt x="5746" y="9489"/>
                  <a:pt x="5699" y="9489"/>
                  <a:pt x="5653" y="9513"/>
                </a:cubicBezTo>
                <a:cubicBezTo>
                  <a:pt x="5606" y="9535"/>
                  <a:pt x="5560" y="9560"/>
                  <a:pt x="5535" y="9606"/>
                </a:cubicBezTo>
                <a:cubicBezTo>
                  <a:pt x="5489" y="9628"/>
                  <a:pt x="5467" y="9675"/>
                  <a:pt x="5467" y="9721"/>
                </a:cubicBezTo>
                <a:cubicBezTo>
                  <a:pt x="5420" y="9768"/>
                  <a:pt x="5420" y="9814"/>
                  <a:pt x="5420" y="9861"/>
                </a:cubicBezTo>
                <a:cubicBezTo>
                  <a:pt x="5420" y="9907"/>
                  <a:pt x="5420" y="9932"/>
                  <a:pt x="5442" y="9978"/>
                </a:cubicBezTo>
                <a:cubicBezTo>
                  <a:pt x="5442" y="10047"/>
                  <a:pt x="5489" y="10093"/>
                  <a:pt x="5535" y="10140"/>
                </a:cubicBezTo>
                <a:lnTo>
                  <a:pt x="5606" y="10211"/>
                </a:lnTo>
                <a:cubicBezTo>
                  <a:pt x="5675" y="10233"/>
                  <a:pt x="5746" y="10257"/>
                  <a:pt x="5815" y="10257"/>
                </a:cubicBezTo>
                <a:lnTo>
                  <a:pt x="5954" y="10257"/>
                </a:lnTo>
                <a:cubicBezTo>
                  <a:pt x="6001" y="10257"/>
                  <a:pt x="6047" y="10233"/>
                  <a:pt x="6094" y="10211"/>
                </a:cubicBezTo>
                <a:cubicBezTo>
                  <a:pt x="6140" y="10211"/>
                  <a:pt x="6187" y="10164"/>
                  <a:pt x="6211" y="10140"/>
                </a:cubicBezTo>
                <a:cubicBezTo>
                  <a:pt x="6257" y="10093"/>
                  <a:pt x="6280" y="10071"/>
                  <a:pt x="6304" y="10025"/>
                </a:cubicBezTo>
                <a:cubicBezTo>
                  <a:pt x="6326" y="9978"/>
                  <a:pt x="6326" y="9932"/>
                  <a:pt x="6326" y="9861"/>
                </a:cubicBezTo>
                <a:cubicBezTo>
                  <a:pt x="6326" y="9839"/>
                  <a:pt x="6326" y="9814"/>
                  <a:pt x="6304" y="9768"/>
                </a:cubicBezTo>
                <a:cubicBezTo>
                  <a:pt x="6304" y="9699"/>
                  <a:pt x="6257" y="9653"/>
                  <a:pt x="6211" y="9606"/>
                </a:cubicBezTo>
                <a:lnTo>
                  <a:pt x="6140" y="9535"/>
                </a:lnTo>
                <a:cubicBezTo>
                  <a:pt x="6094" y="9513"/>
                  <a:pt x="6025" y="9489"/>
                  <a:pt x="5954" y="9489"/>
                </a:cubicBezTo>
                <a:close/>
                <a:moveTo>
                  <a:pt x="11281" y="9954"/>
                </a:moveTo>
                <a:cubicBezTo>
                  <a:pt x="10652" y="9954"/>
                  <a:pt x="10652" y="10931"/>
                  <a:pt x="11281" y="10931"/>
                </a:cubicBezTo>
                <a:cubicBezTo>
                  <a:pt x="11908" y="10931"/>
                  <a:pt x="11908" y="9954"/>
                  <a:pt x="11281" y="9954"/>
                </a:cubicBezTo>
                <a:close/>
                <a:moveTo>
                  <a:pt x="3210" y="10304"/>
                </a:moveTo>
                <a:cubicBezTo>
                  <a:pt x="2931" y="10304"/>
                  <a:pt x="2629" y="10583"/>
                  <a:pt x="2652" y="10884"/>
                </a:cubicBezTo>
                <a:cubicBezTo>
                  <a:pt x="2676" y="11187"/>
                  <a:pt x="2908" y="11442"/>
                  <a:pt x="3210" y="11442"/>
                </a:cubicBezTo>
                <a:cubicBezTo>
                  <a:pt x="3513" y="11442"/>
                  <a:pt x="3792" y="11187"/>
                  <a:pt x="3792" y="10884"/>
                </a:cubicBezTo>
                <a:cubicBezTo>
                  <a:pt x="3768" y="10559"/>
                  <a:pt x="3535" y="10304"/>
                  <a:pt x="3210" y="10304"/>
                </a:cubicBezTo>
                <a:close/>
                <a:moveTo>
                  <a:pt x="8838" y="10931"/>
                </a:moveTo>
                <a:cubicBezTo>
                  <a:pt x="8769" y="10931"/>
                  <a:pt x="8723" y="10931"/>
                  <a:pt x="8676" y="10955"/>
                </a:cubicBezTo>
                <a:cubicBezTo>
                  <a:pt x="8630" y="10955"/>
                  <a:pt x="8583" y="10955"/>
                  <a:pt x="8536" y="10977"/>
                </a:cubicBezTo>
                <a:cubicBezTo>
                  <a:pt x="8490" y="11001"/>
                  <a:pt x="8466" y="11024"/>
                  <a:pt x="8419" y="11048"/>
                </a:cubicBezTo>
                <a:cubicBezTo>
                  <a:pt x="8397" y="11094"/>
                  <a:pt x="8373" y="11117"/>
                  <a:pt x="8350" y="11163"/>
                </a:cubicBezTo>
                <a:cubicBezTo>
                  <a:pt x="8326" y="11210"/>
                  <a:pt x="8326" y="11256"/>
                  <a:pt x="8326" y="11303"/>
                </a:cubicBezTo>
                <a:lnTo>
                  <a:pt x="8326" y="11396"/>
                </a:lnTo>
                <a:cubicBezTo>
                  <a:pt x="8350" y="11467"/>
                  <a:pt x="8373" y="11513"/>
                  <a:pt x="8419" y="11560"/>
                </a:cubicBezTo>
                <a:lnTo>
                  <a:pt x="8490" y="11628"/>
                </a:lnTo>
                <a:cubicBezTo>
                  <a:pt x="8559" y="11653"/>
                  <a:pt x="8630" y="11675"/>
                  <a:pt x="8676" y="11675"/>
                </a:cubicBezTo>
                <a:cubicBezTo>
                  <a:pt x="8723" y="11675"/>
                  <a:pt x="8769" y="11675"/>
                  <a:pt x="8838" y="11699"/>
                </a:cubicBezTo>
                <a:cubicBezTo>
                  <a:pt x="8884" y="11699"/>
                  <a:pt x="8931" y="11675"/>
                  <a:pt x="8977" y="11653"/>
                </a:cubicBezTo>
                <a:cubicBezTo>
                  <a:pt x="9024" y="11628"/>
                  <a:pt x="9070" y="11606"/>
                  <a:pt x="9095" y="11582"/>
                </a:cubicBezTo>
                <a:cubicBezTo>
                  <a:pt x="9141" y="11535"/>
                  <a:pt x="9163" y="11513"/>
                  <a:pt x="9163" y="11467"/>
                </a:cubicBezTo>
                <a:cubicBezTo>
                  <a:pt x="9188" y="11420"/>
                  <a:pt x="9210" y="11349"/>
                  <a:pt x="9210" y="11303"/>
                </a:cubicBezTo>
                <a:cubicBezTo>
                  <a:pt x="9210" y="11281"/>
                  <a:pt x="9188" y="11234"/>
                  <a:pt x="9188" y="11210"/>
                </a:cubicBezTo>
                <a:cubicBezTo>
                  <a:pt x="9163" y="11141"/>
                  <a:pt x="9141" y="11094"/>
                  <a:pt x="9095" y="11048"/>
                </a:cubicBezTo>
                <a:lnTo>
                  <a:pt x="9024" y="10977"/>
                </a:lnTo>
                <a:cubicBezTo>
                  <a:pt x="8955" y="10955"/>
                  <a:pt x="8884" y="10931"/>
                  <a:pt x="8838" y="10931"/>
                </a:cubicBezTo>
                <a:close/>
                <a:moveTo>
                  <a:pt x="7256" y="11606"/>
                </a:moveTo>
                <a:cubicBezTo>
                  <a:pt x="6698" y="11606"/>
                  <a:pt x="6698" y="12443"/>
                  <a:pt x="7256" y="12443"/>
                </a:cubicBezTo>
                <a:cubicBezTo>
                  <a:pt x="7792" y="12443"/>
                  <a:pt x="7792" y="11606"/>
                  <a:pt x="7256" y="11606"/>
                </a:cubicBezTo>
                <a:close/>
                <a:moveTo>
                  <a:pt x="3070" y="12419"/>
                </a:moveTo>
                <a:cubicBezTo>
                  <a:pt x="2629" y="12419"/>
                  <a:pt x="2629" y="13095"/>
                  <a:pt x="3070" y="13095"/>
                </a:cubicBezTo>
                <a:cubicBezTo>
                  <a:pt x="3513" y="13095"/>
                  <a:pt x="3513" y="12419"/>
                  <a:pt x="3070" y="12419"/>
                </a:cubicBezTo>
                <a:close/>
                <a:moveTo>
                  <a:pt x="5513" y="12211"/>
                </a:moveTo>
                <a:cubicBezTo>
                  <a:pt x="5489" y="12211"/>
                  <a:pt x="5442" y="12211"/>
                  <a:pt x="5420" y="12233"/>
                </a:cubicBezTo>
                <a:cubicBezTo>
                  <a:pt x="5349" y="12233"/>
                  <a:pt x="5281" y="12280"/>
                  <a:pt x="5234" y="12326"/>
                </a:cubicBezTo>
                <a:cubicBezTo>
                  <a:pt x="5210" y="12350"/>
                  <a:pt x="5210" y="12373"/>
                  <a:pt x="5188" y="12397"/>
                </a:cubicBezTo>
                <a:cubicBezTo>
                  <a:pt x="5141" y="12466"/>
                  <a:pt x="5117" y="12536"/>
                  <a:pt x="5117" y="12605"/>
                </a:cubicBezTo>
                <a:lnTo>
                  <a:pt x="5117" y="12676"/>
                </a:lnTo>
                <a:lnTo>
                  <a:pt x="5117" y="12722"/>
                </a:lnTo>
                <a:cubicBezTo>
                  <a:pt x="5117" y="12745"/>
                  <a:pt x="5117" y="12769"/>
                  <a:pt x="5141" y="12769"/>
                </a:cubicBezTo>
                <a:cubicBezTo>
                  <a:pt x="5141" y="12838"/>
                  <a:pt x="5141" y="12884"/>
                  <a:pt x="5188" y="12931"/>
                </a:cubicBezTo>
                <a:cubicBezTo>
                  <a:pt x="5210" y="13002"/>
                  <a:pt x="5256" y="13048"/>
                  <a:pt x="5327" y="13070"/>
                </a:cubicBezTo>
                <a:cubicBezTo>
                  <a:pt x="5396" y="13117"/>
                  <a:pt x="5442" y="13141"/>
                  <a:pt x="5513" y="13141"/>
                </a:cubicBezTo>
                <a:cubicBezTo>
                  <a:pt x="5582" y="13141"/>
                  <a:pt x="5653" y="13117"/>
                  <a:pt x="5721" y="13070"/>
                </a:cubicBezTo>
                <a:cubicBezTo>
                  <a:pt x="5768" y="13048"/>
                  <a:pt x="5815" y="13002"/>
                  <a:pt x="5861" y="12931"/>
                </a:cubicBezTo>
                <a:cubicBezTo>
                  <a:pt x="5885" y="12884"/>
                  <a:pt x="5885" y="12862"/>
                  <a:pt x="5908" y="12838"/>
                </a:cubicBezTo>
                <a:lnTo>
                  <a:pt x="5908" y="12722"/>
                </a:lnTo>
                <a:lnTo>
                  <a:pt x="5908" y="12676"/>
                </a:lnTo>
                <a:lnTo>
                  <a:pt x="5908" y="12605"/>
                </a:lnTo>
                <a:cubicBezTo>
                  <a:pt x="5908" y="12559"/>
                  <a:pt x="5908" y="12490"/>
                  <a:pt x="5885" y="12443"/>
                </a:cubicBezTo>
                <a:cubicBezTo>
                  <a:pt x="5861" y="12397"/>
                  <a:pt x="5839" y="12350"/>
                  <a:pt x="5792" y="12326"/>
                </a:cubicBezTo>
                <a:cubicBezTo>
                  <a:pt x="5768" y="12280"/>
                  <a:pt x="5721" y="12257"/>
                  <a:pt x="5675" y="12233"/>
                </a:cubicBezTo>
                <a:cubicBezTo>
                  <a:pt x="5628" y="12211"/>
                  <a:pt x="5582" y="12211"/>
                  <a:pt x="5513" y="12211"/>
                </a:cubicBezTo>
                <a:close/>
                <a:moveTo>
                  <a:pt x="4791" y="12884"/>
                </a:moveTo>
                <a:cubicBezTo>
                  <a:pt x="4605" y="12884"/>
                  <a:pt x="4605" y="13188"/>
                  <a:pt x="4791" y="13188"/>
                </a:cubicBezTo>
                <a:cubicBezTo>
                  <a:pt x="5001" y="13188"/>
                  <a:pt x="5001" y="12884"/>
                  <a:pt x="4791" y="12884"/>
                </a:cubicBezTo>
                <a:close/>
                <a:moveTo>
                  <a:pt x="13002" y="12955"/>
                </a:moveTo>
                <a:cubicBezTo>
                  <a:pt x="12512" y="12955"/>
                  <a:pt x="12512" y="13699"/>
                  <a:pt x="13002" y="13699"/>
                </a:cubicBezTo>
                <a:cubicBezTo>
                  <a:pt x="13489" y="13699"/>
                  <a:pt x="13489" y="12955"/>
                  <a:pt x="13002" y="12955"/>
                </a:cubicBezTo>
                <a:close/>
                <a:moveTo>
                  <a:pt x="11420" y="12955"/>
                </a:moveTo>
                <a:cubicBezTo>
                  <a:pt x="11071" y="12955"/>
                  <a:pt x="10838" y="13281"/>
                  <a:pt x="10909" y="13606"/>
                </a:cubicBezTo>
                <a:cubicBezTo>
                  <a:pt x="10931" y="13629"/>
                  <a:pt x="10931" y="13653"/>
                  <a:pt x="10931" y="13675"/>
                </a:cubicBezTo>
                <a:cubicBezTo>
                  <a:pt x="10970" y="13827"/>
                  <a:pt x="11077" y="13938"/>
                  <a:pt x="11204" y="13996"/>
                </a:cubicBezTo>
                <a:lnTo>
                  <a:pt x="11204" y="13996"/>
                </a:lnTo>
                <a:cubicBezTo>
                  <a:pt x="11228" y="14008"/>
                  <a:pt x="11254" y="14017"/>
                  <a:pt x="11281" y="14025"/>
                </a:cubicBezTo>
                <a:cubicBezTo>
                  <a:pt x="11319" y="14035"/>
                  <a:pt x="11359" y="14041"/>
                  <a:pt x="11398" y="14042"/>
                </a:cubicBezTo>
                <a:lnTo>
                  <a:pt x="11398" y="14042"/>
                </a:lnTo>
                <a:cubicBezTo>
                  <a:pt x="11403" y="14042"/>
                  <a:pt x="11408" y="14042"/>
                  <a:pt x="11413" y="14042"/>
                </a:cubicBezTo>
                <a:cubicBezTo>
                  <a:pt x="11413" y="14042"/>
                  <a:pt x="11413" y="14042"/>
                  <a:pt x="11413" y="14042"/>
                </a:cubicBezTo>
                <a:lnTo>
                  <a:pt x="11413" y="14042"/>
                </a:lnTo>
                <a:cubicBezTo>
                  <a:pt x="11413" y="14042"/>
                  <a:pt x="11413" y="14042"/>
                  <a:pt x="11413" y="14042"/>
                </a:cubicBezTo>
                <a:cubicBezTo>
                  <a:pt x="11625" y="14042"/>
                  <a:pt x="11834" y="13915"/>
                  <a:pt x="11882" y="13696"/>
                </a:cubicBezTo>
                <a:lnTo>
                  <a:pt x="11882" y="13696"/>
                </a:lnTo>
                <a:cubicBezTo>
                  <a:pt x="11884" y="13688"/>
                  <a:pt x="11886" y="13680"/>
                  <a:pt x="11888" y="13673"/>
                </a:cubicBezTo>
                <a:lnTo>
                  <a:pt x="11888" y="13673"/>
                </a:lnTo>
                <a:cubicBezTo>
                  <a:pt x="11908" y="13651"/>
                  <a:pt x="11908" y="13628"/>
                  <a:pt x="11908" y="13606"/>
                </a:cubicBezTo>
                <a:cubicBezTo>
                  <a:pt x="11979" y="13281"/>
                  <a:pt x="11768" y="12955"/>
                  <a:pt x="11420" y="12955"/>
                </a:cubicBezTo>
                <a:close/>
                <a:moveTo>
                  <a:pt x="8118" y="13303"/>
                </a:moveTo>
                <a:cubicBezTo>
                  <a:pt x="8047" y="13303"/>
                  <a:pt x="7978" y="13303"/>
                  <a:pt x="7932" y="13327"/>
                </a:cubicBezTo>
                <a:cubicBezTo>
                  <a:pt x="7885" y="13349"/>
                  <a:pt x="7839" y="13396"/>
                  <a:pt x="7792" y="13420"/>
                </a:cubicBezTo>
                <a:cubicBezTo>
                  <a:pt x="7746" y="13467"/>
                  <a:pt x="7699" y="13513"/>
                  <a:pt x="7699" y="13582"/>
                </a:cubicBezTo>
                <a:cubicBezTo>
                  <a:pt x="7653" y="13629"/>
                  <a:pt x="7653" y="13699"/>
                  <a:pt x="7653" y="13746"/>
                </a:cubicBezTo>
                <a:cubicBezTo>
                  <a:pt x="7653" y="13792"/>
                  <a:pt x="7653" y="13839"/>
                  <a:pt x="7675" y="13885"/>
                </a:cubicBezTo>
                <a:cubicBezTo>
                  <a:pt x="7699" y="13954"/>
                  <a:pt x="7722" y="14025"/>
                  <a:pt x="7792" y="14071"/>
                </a:cubicBezTo>
                <a:cubicBezTo>
                  <a:pt x="7815" y="14094"/>
                  <a:pt x="7839" y="14118"/>
                  <a:pt x="7885" y="14140"/>
                </a:cubicBezTo>
                <a:cubicBezTo>
                  <a:pt x="7954" y="14187"/>
                  <a:pt x="8025" y="14211"/>
                  <a:pt x="8118" y="14211"/>
                </a:cubicBezTo>
                <a:lnTo>
                  <a:pt x="8397" y="14211"/>
                </a:lnTo>
                <a:cubicBezTo>
                  <a:pt x="8466" y="14211"/>
                  <a:pt x="8512" y="14211"/>
                  <a:pt x="8583" y="14164"/>
                </a:cubicBezTo>
                <a:cubicBezTo>
                  <a:pt x="8630" y="14164"/>
                  <a:pt x="8676" y="14118"/>
                  <a:pt x="8723" y="14071"/>
                </a:cubicBezTo>
                <a:cubicBezTo>
                  <a:pt x="8769" y="14047"/>
                  <a:pt x="8791" y="13978"/>
                  <a:pt x="8816" y="13932"/>
                </a:cubicBezTo>
                <a:cubicBezTo>
                  <a:pt x="8838" y="13885"/>
                  <a:pt x="8862" y="13815"/>
                  <a:pt x="8862" y="13746"/>
                </a:cubicBezTo>
                <a:cubicBezTo>
                  <a:pt x="8838" y="13722"/>
                  <a:pt x="8838" y="13675"/>
                  <a:pt x="8838" y="13629"/>
                </a:cubicBezTo>
                <a:cubicBezTo>
                  <a:pt x="8816" y="13560"/>
                  <a:pt x="8769" y="13489"/>
                  <a:pt x="8723" y="13420"/>
                </a:cubicBezTo>
                <a:cubicBezTo>
                  <a:pt x="8698" y="13396"/>
                  <a:pt x="8652" y="13374"/>
                  <a:pt x="8630" y="13349"/>
                </a:cubicBezTo>
                <a:cubicBezTo>
                  <a:pt x="8559" y="13303"/>
                  <a:pt x="8490" y="13303"/>
                  <a:pt x="8397" y="13303"/>
                </a:cubicBezTo>
                <a:close/>
                <a:moveTo>
                  <a:pt x="14723" y="14187"/>
                </a:moveTo>
                <a:cubicBezTo>
                  <a:pt x="14165" y="14187"/>
                  <a:pt x="14165" y="15048"/>
                  <a:pt x="14723" y="15048"/>
                </a:cubicBezTo>
                <a:cubicBezTo>
                  <a:pt x="15281" y="15048"/>
                  <a:pt x="15281" y="14187"/>
                  <a:pt x="14723" y="14187"/>
                </a:cubicBezTo>
                <a:close/>
                <a:moveTo>
                  <a:pt x="7396" y="14977"/>
                </a:moveTo>
                <a:cubicBezTo>
                  <a:pt x="6931" y="14977"/>
                  <a:pt x="6931" y="15699"/>
                  <a:pt x="7396" y="15699"/>
                </a:cubicBezTo>
                <a:cubicBezTo>
                  <a:pt x="7839" y="15699"/>
                  <a:pt x="7839" y="14977"/>
                  <a:pt x="7396" y="14977"/>
                </a:cubicBezTo>
                <a:close/>
                <a:moveTo>
                  <a:pt x="9536" y="15210"/>
                </a:moveTo>
                <a:cubicBezTo>
                  <a:pt x="9257" y="15210"/>
                  <a:pt x="9002" y="15467"/>
                  <a:pt x="9002" y="15768"/>
                </a:cubicBezTo>
                <a:cubicBezTo>
                  <a:pt x="9002" y="16071"/>
                  <a:pt x="9257" y="16304"/>
                  <a:pt x="9536" y="16304"/>
                </a:cubicBezTo>
                <a:cubicBezTo>
                  <a:pt x="9839" y="16304"/>
                  <a:pt x="10094" y="16071"/>
                  <a:pt x="10094" y="15768"/>
                </a:cubicBezTo>
                <a:cubicBezTo>
                  <a:pt x="10094" y="15467"/>
                  <a:pt x="9839" y="15210"/>
                  <a:pt x="9536" y="15210"/>
                </a:cubicBezTo>
                <a:close/>
                <a:moveTo>
                  <a:pt x="12101" y="16281"/>
                </a:moveTo>
                <a:cubicBezTo>
                  <a:pt x="12096" y="16314"/>
                  <a:pt x="12094" y="16346"/>
                  <a:pt x="12094" y="16373"/>
                </a:cubicBezTo>
                <a:lnTo>
                  <a:pt x="12094" y="16373"/>
                </a:lnTo>
                <a:cubicBezTo>
                  <a:pt x="12094" y="16369"/>
                  <a:pt x="12094" y="16365"/>
                  <a:pt x="12094" y="16362"/>
                </a:cubicBezTo>
                <a:lnTo>
                  <a:pt x="12094" y="16362"/>
                </a:lnTo>
                <a:cubicBezTo>
                  <a:pt x="12094" y="16335"/>
                  <a:pt x="12095" y="16308"/>
                  <a:pt x="12101" y="16281"/>
                </a:cubicBezTo>
                <a:close/>
                <a:moveTo>
                  <a:pt x="4955" y="15257"/>
                </a:moveTo>
                <a:cubicBezTo>
                  <a:pt x="4884" y="15257"/>
                  <a:pt x="4815" y="15257"/>
                  <a:pt x="4745" y="15303"/>
                </a:cubicBezTo>
                <a:cubicBezTo>
                  <a:pt x="4676" y="15327"/>
                  <a:pt x="4629" y="15350"/>
                  <a:pt x="4583" y="15396"/>
                </a:cubicBezTo>
                <a:cubicBezTo>
                  <a:pt x="4559" y="15443"/>
                  <a:pt x="4536" y="15467"/>
                  <a:pt x="4490" y="15513"/>
                </a:cubicBezTo>
                <a:cubicBezTo>
                  <a:pt x="4443" y="15582"/>
                  <a:pt x="4419" y="15675"/>
                  <a:pt x="4419" y="15768"/>
                </a:cubicBezTo>
                <a:cubicBezTo>
                  <a:pt x="4443" y="15815"/>
                  <a:pt x="4443" y="15861"/>
                  <a:pt x="4443" y="15908"/>
                </a:cubicBezTo>
                <a:cubicBezTo>
                  <a:pt x="4466" y="16001"/>
                  <a:pt x="4512" y="16071"/>
                  <a:pt x="4583" y="16140"/>
                </a:cubicBezTo>
                <a:cubicBezTo>
                  <a:pt x="4605" y="16164"/>
                  <a:pt x="4629" y="16187"/>
                  <a:pt x="4652" y="16187"/>
                </a:cubicBezTo>
                <a:lnTo>
                  <a:pt x="4676" y="16211"/>
                </a:lnTo>
                <a:lnTo>
                  <a:pt x="4676" y="16233"/>
                </a:lnTo>
                <a:lnTo>
                  <a:pt x="4698" y="16233"/>
                </a:lnTo>
                <a:cubicBezTo>
                  <a:pt x="4698" y="16233"/>
                  <a:pt x="4722" y="16257"/>
                  <a:pt x="4745" y="16257"/>
                </a:cubicBezTo>
                <a:cubicBezTo>
                  <a:pt x="4769" y="16280"/>
                  <a:pt x="4769" y="16304"/>
                  <a:pt x="4791" y="16304"/>
                </a:cubicBezTo>
                <a:cubicBezTo>
                  <a:pt x="4815" y="16326"/>
                  <a:pt x="4815" y="16326"/>
                  <a:pt x="4838" y="16326"/>
                </a:cubicBezTo>
                <a:cubicBezTo>
                  <a:pt x="4884" y="16351"/>
                  <a:pt x="4908" y="16373"/>
                  <a:pt x="4955" y="16373"/>
                </a:cubicBezTo>
                <a:cubicBezTo>
                  <a:pt x="5024" y="16397"/>
                  <a:pt x="5094" y="16397"/>
                  <a:pt x="5163" y="16397"/>
                </a:cubicBezTo>
                <a:cubicBezTo>
                  <a:pt x="5188" y="16397"/>
                  <a:pt x="5234" y="16373"/>
                  <a:pt x="5281" y="16351"/>
                </a:cubicBezTo>
                <a:cubicBezTo>
                  <a:pt x="5349" y="16351"/>
                  <a:pt x="5396" y="16304"/>
                  <a:pt x="5442" y="16257"/>
                </a:cubicBezTo>
                <a:cubicBezTo>
                  <a:pt x="5467" y="16233"/>
                  <a:pt x="5489" y="16187"/>
                  <a:pt x="5513" y="16164"/>
                </a:cubicBezTo>
                <a:cubicBezTo>
                  <a:pt x="5535" y="16118"/>
                  <a:pt x="5535" y="16071"/>
                  <a:pt x="5560" y="16047"/>
                </a:cubicBezTo>
                <a:cubicBezTo>
                  <a:pt x="5582" y="15978"/>
                  <a:pt x="5582" y="15908"/>
                  <a:pt x="5582" y="15839"/>
                </a:cubicBezTo>
                <a:cubicBezTo>
                  <a:pt x="5560" y="15768"/>
                  <a:pt x="5560" y="15722"/>
                  <a:pt x="5513" y="15653"/>
                </a:cubicBezTo>
                <a:lnTo>
                  <a:pt x="5489" y="15629"/>
                </a:lnTo>
                <a:lnTo>
                  <a:pt x="5489" y="15606"/>
                </a:lnTo>
                <a:lnTo>
                  <a:pt x="5396" y="15513"/>
                </a:lnTo>
                <a:lnTo>
                  <a:pt x="5396" y="15489"/>
                </a:lnTo>
                <a:lnTo>
                  <a:pt x="5374" y="15489"/>
                </a:lnTo>
                <a:cubicBezTo>
                  <a:pt x="5349" y="15443"/>
                  <a:pt x="5327" y="15420"/>
                  <a:pt x="5303" y="15396"/>
                </a:cubicBezTo>
                <a:cubicBezTo>
                  <a:pt x="5256" y="15350"/>
                  <a:pt x="5210" y="15327"/>
                  <a:pt x="5141" y="15303"/>
                </a:cubicBezTo>
                <a:cubicBezTo>
                  <a:pt x="5070" y="15257"/>
                  <a:pt x="5024" y="15257"/>
                  <a:pt x="4955" y="15257"/>
                </a:cubicBezTo>
                <a:close/>
                <a:moveTo>
                  <a:pt x="12955" y="16365"/>
                </a:moveTo>
                <a:lnTo>
                  <a:pt x="12955" y="16365"/>
                </a:lnTo>
                <a:cubicBezTo>
                  <a:pt x="12955" y="16368"/>
                  <a:pt x="12955" y="16370"/>
                  <a:pt x="12955" y="16373"/>
                </a:cubicBezTo>
                <a:cubicBezTo>
                  <a:pt x="12955" y="16381"/>
                  <a:pt x="12954" y="16390"/>
                  <a:pt x="12953" y="16398"/>
                </a:cubicBezTo>
                <a:lnTo>
                  <a:pt x="12953" y="16398"/>
                </a:lnTo>
                <a:cubicBezTo>
                  <a:pt x="12954" y="16387"/>
                  <a:pt x="12955" y="16376"/>
                  <a:pt x="12955" y="16365"/>
                </a:cubicBezTo>
                <a:close/>
                <a:moveTo>
                  <a:pt x="12931" y="16508"/>
                </a:moveTo>
                <a:cubicBezTo>
                  <a:pt x="12931" y="16509"/>
                  <a:pt x="12931" y="16511"/>
                  <a:pt x="12931" y="16512"/>
                </a:cubicBezTo>
                <a:lnTo>
                  <a:pt x="12931" y="16508"/>
                </a:lnTo>
                <a:lnTo>
                  <a:pt x="12931" y="16508"/>
                </a:lnTo>
                <a:cubicBezTo>
                  <a:pt x="12931" y="16508"/>
                  <a:pt x="12931" y="16508"/>
                  <a:pt x="12931" y="16508"/>
                </a:cubicBezTo>
                <a:close/>
                <a:moveTo>
                  <a:pt x="12929" y="16514"/>
                </a:moveTo>
                <a:cubicBezTo>
                  <a:pt x="12923" y="16552"/>
                  <a:pt x="12905" y="16587"/>
                  <a:pt x="12885" y="16605"/>
                </a:cubicBezTo>
                <a:cubicBezTo>
                  <a:pt x="12903" y="16578"/>
                  <a:pt x="12918" y="16547"/>
                  <a:pt x="12929" y="16514"/>
                </a:cubicBezTo>
                <a:close/>
                <a:moveTo>
                  <a:pt x="15861" y="15908"/>
                </a:moveTo>
                <a:cubicBezTo>
                  <a:pt x="15327" y="15908"/>
                  <a:pt x="15327" y="16769"/>
                  <a:pt x="15861" y="16769"/>
                </a:cubicBezTo>
                <a:cubicBezTo>
                  <a:pt x="16420" y="16769"/>
                  <a:pt x="16420" y="15908"/>
                  <a:pt x="15861" y="15908"/>
                </a:cubicBezTo>
                <a:close/>
                <a:moveTo>
                  <a:pt x="12466" y="15861"/>
                </a:moveTo>
                <a:cubicBezTo>
                  <a:pt x="12397" y="15861"/>
                  <a:pt x="12326" y="15861"/>
                  <a:pt x="12258" y="15908"/>
                </a:cubicBezTo>
                <a:cubicBezTo>
                  <a:pt x="12211" y="15932"/>
                  <a:pt x="12165" y="15954"/>
                  <a:pt x="12118" y="16001"/>
                </a:cubicBezTo>
                <a:cubicBezTo>
                  <a:pt x="12047" y="16071"/>
                  <a:pt x="12001" y="16140"/>
                  <a:pt x="11979" y="16233"/>
                </a:cubicBezTo>
                <a:cubicBezTo>
                  <a:pt x="11979" y="16257"/>
                  <a:pt x="11954" y="16351"/>
                  <a:pt x="11954" y="16373"/>
                </a:cubicBezTo>
                <a:cubicBezTo>
                  <a:pt x="11954" y="16419"/>
                  <a:pt x="11979" y="16466"/>
                  <a:pt x="11979" y="16512"/>
                </a:cubicBezTo>
                <a:lnTo>
                  <a:pt x="12025" y="16630"/>
                </a:lnTo>
                <a:cubicBezTo>
                  <a:pt x="12047" y="16676"/>
                  <a:pt x="12072" y="16723"/>
                  <a:pt x="12118" y="16745"/>
                </a:cubicBezTo>
                <a:lnTo>
                  <a:pt x="12211" y="16816"/>
                </a:lnTo>
                <a:cubicBezTo>
                  <a:pt x="12233" y="16838"/>
                  <a:pt x="12280" y="16862"/>
                  <a:pt x="12280" y="16862"/>
                </a:cubicBezTo>
                <a:cubicBezTo>
                  <a:pt x="12280" y="16862"/>
                  <a:pt x="12326" y="16862"/>
                  <a:pt x="12351" y="16884"/>
                </a:cubicBezTo>
                <a:lnTo>
                  <a:pt x="12419" y="16884"/>
                </a:lnTo>
                <a:cubicBezTo>
                  <a:pt x="12444" y="16884"/>
                  <a:pt x="12466" y="16909"/>
                  <a:pt x="12490" y="16909"/>
                </a:cubicBezTo>
                <a:lnTo>
                  <a:pt x="12512" y="16909"/>
                </a:lnTo>
                <a:cubicBezTo>
                  <a:pt x="12559" y="16884"/>
                  <a:pt x="12606" y="16884"/>
                  <a:pt x="12630" y="16884"/>
                </a:cubicBezTo>
                <a:lnTo>
                  <a:pt x="12652" y="16884"/>
                </a:lnTo>
                <a:lnTo>
                  <a:pt x="12792" y="16816"/>
                </a:lnTo>
                <a:cubicBezTo>
                  <a:pt x="12816" y="16791"/>
                  <a:pt x="12862" y="16769"/>
                  <a:pt x="12862" y="16769"/>
                </a:cubicBezTo>
                <a:cubicBezTo>
                  <a:pt x="12862" y="16769"/>
                  <a:pt x="12885" y="16745"/>
                  <a:pt x="12909" y="16745"/>
                </a:cubicBezTo>
                <a:lnTo>
                  <a:pt x="12909" y="16723"/>
                </a:lnTo>
                <a:cubicBezTo>
                  <a:pt x="12931" y="16698"/>
                  <a:pt x="12978" y="16652"/>
                  <a:pt x="12978" y="16630"/>
                </a:cubicBezTo>
                <a:lnTo>
                  <a:pt x="13002" y="16630"/>
                </a:lnTo>
                <a:cubicBezTo>
                  <a:pt x="13002" y="16605"/>
                  <a:pt x="13024" y="16512"/>
                  <a:pt x="13048" y="16512"/>
                </a:cubicBezTo>
                <a:lnTo>
                  <a:pt x="13048" y="16373"/>
                </a:lnTo>
                <a:lnTo>
                  <a:pt x="13048" y="16233"/>
                </a:lnTo>
                <a:lnTo>
                  <a:pt x="13002" y="16118"/>
                </a:lnTo>
                <a:lnTo>
                  <a:pt x="12978" y="16118"/>
                </a:lnTo>
                <a:cubicBezTo>
                  <a:pt x="12978" y="16094"/>
                  <a:pt x="12955" y="16071"/>
                  <a:pt x="12955" y="16071"/>
                </a:cubicBezTo>
                <a:cubicBezTo>
                  <a:pt x="12955" y="16071"/>
                  <a:pt x="12931" y="16025"/>
                  <a:pt x="12909" y="16025"/>
                </a:cubicBezTo>
                <a:lnTo>
                  <a:pt x="12909" y="16001"/>
                </a:lnTo>
                <a:cubicBezTo>
                  <a:pt x="12862" y="15978"/>
                  <a:pt x="12838" y="15954"/>
                  <a:pt x="12816" y="15932"/>
                </a:cubicBezTo>
                <a:cubicBezTo>
                  <a:pt x="12769" y="15908"/>
                  <a:pt x="12723" y="15908"/>
                  <a:pt x="12699" y="15885"/>
                </a:cubicBezTo>
                <a:cubicBezTo>
                  <a:pt x="12664" y="15873"/>
                  <a:pt x="12629" y="15867"/>
                  <a:pt x="12597" y="15867"/>
                </a:cubicBezTo>
                <a:cubicBezTo>
                  <a:pt x="12587" y="15867"/>
                  <a:pt x="12578" y="15868"/>
                  <a:pt x="12568" y="15869"/>
                </a:cubicBezTo>
                <a:lnTo>
                  <a:pt x="12568" y="15869"/>
                </a:lnTo>
                <a:cubicBezTo>
                  <a:pt x="12536" y="15861"/>
                  <a:pt x="12505" y="15861"/>
                  <a:pt x="12466" y="15861"/>
                </a:cubicBezTo>
                <a:close/>
                <a:moveTo>
                  <a:pt x="9536" y="16512"/>
                </a:moveTo>
                <a:cubicBezTo>
                  <a:pt x="9257" y="16512"/>
                  <a:pt x="9002" y="16769"/>
                  <a:pt x="9002" y="17071"/>
                </a:cubicBezTo>
                <a:cubicBezTo>
                  <a:pt x="9002" y="17350"/>
                  <a:pt x="9257" y="17606"/>
                  <a:pt x="9536" y="17606"/>
                </a:cubicBezTo>
                <a:cubicBezTo>
                  <a:pt x="9839" y="17606"/>
                  <a:pt x="10094" y="17350"/>
                  <a:pt x="10094" y="17071"/>
                </a:cubicBezTo>
                <a:cubicBezTo>
                  <a:pt x="10094" y="16769"/>
                  <a:pt x="9839" y="16512"/>
                  <a:pt x="9536" y="16512"/>
                </a:cubicBezTo>
                <a:close/>
                <a:moveTo>
                  <a:pt x="14444" y="16838"/>
                </a:moveTo>
                <a:cubicBezTo>
                  <a:pt x="13768" y="16838"/>
                  <a:pt x="13768" y="17861"/>
                  <a:pt x="14444" y="17861"/>
                </a:cubicBezTo>
                <a:cubicBezTo>
                  <a:pt x="15095" y="17861"/>
                  <a:pt x="15095" y="16838"/>
                  <a:pt x="14444" y="16838"/>
                </a:cubicBezTo>
                <a:close/>
                <a:moveTo>
                  <a:pt x="4791" y="17002"/>
                </a:moveTo>
                <a:cubicBezTo>
                  <a:pt x="4722" y="17002"/>
                  <a:pt x="4629" y="17024"/>
                  <a:pt x="4559" y="17048"/>
                </a:cubicBezTo>
                <a:cubicBezTo>
                  <a:pt x="4490" y="17071"/>
                  <a:pt x="4419" y="17117"/>
                  <a:pt x="4373" y="17188"/>
                </a:cubicBezTo>
                <a:cubicBezTo>
                  <a:pt x="4304" y="17234"/>
                  <a:pt x="4257" y="17303"/>
                  <a:pt x="4233" y="17374"/>
                </a:cubicBezTo>
                <a:cubicBezTo>
                  <a:pt x="4211" y="17443"/>
                  <a:pt x="4187" y="17536"/>
                  <a:pt x="4187" y="17606"/>
                </a:cubicBezTo>
                <a:cubicBezTo>
                  <a:pt x="4187" y="17675"/>
                  <a:pt x="4211" y="17722"/>
                  <a:pt x="4211" y="17768"/>
                </a:cubicBezTo>
                <a:cubicBezTo>
                  <a:pt x="4233" y="17885"/>
                  <a:pt x="4280" y="17978"/>
                  <a:pt x="4373" y="18047"/>
                </a:cubicBezTo>
                <a:cubicBezTo>
                  <a:pt x="4419" y="18072"/>
                  <a:pt x="4443" y="18118"/>
                  <a:pt x="4490" y="18140"/>
                </a:cubicBezTo>
                <a:cubicBezTo>
                  <a:pt x="4583" y="18211"/>
                  <a:pt x="4698" y="18233"/>
                  <a:pt x="4791" y="18233"/>
                </a:cubicBezTo>
                <a:lnTo>
                  <a:pt x="4955" y="18233"/>
                </a:lnTo>
                <a:cubicBezTo>
                  <a:pt x="5001" y="18233"/>
                  <a:pt x="5070" y="18211"/>
                  <a:pt x="5141" y="18211"/>
                </a:cubicBezTo>
                <a:cubicBezTo>
                  <a:pt x="5141" y="18187"/>
                  <a:pt x="5163" y="18187"/>
                  <a:pt x="5163" y="18187"/>
                </a:cubicBezTo>
                <a:cubicBezTo>
                  <a:pt x="5188" y="18187"/>
                  <a:pt x="5210" y="18165"/>
                  <a:pt x="5234" y="18165"/>
                </a:cubicBezTo>
                <a:lnTo>
                  <a:pt x="5374" y="18094"/>
                </a:lnTo>
                <a:cubicBezTo>
                  <a:pt x="5442" y="18072"/>
                  <a:pt x="5489" y="18025"/>
                  <a:pt x="5535" y="17954"/>
                </a:cubicBezTo>
                <a:cubicBezTo>
                  <a:pt x="5560" y="17932"/>
                  <a:pt x="5606" y="17885"/>
                  <a:pt x="5606" y="17839"/>
                </a:cubicBezTo>
                <a:cubicBezTo>
                  <a:pt x="5653" y="17768"/>
                  <a:pt x="5653" y="17699"/>
                  <a:pt x="5653" y="17606"/>
                </a:cubicBezTo>
                <a:cubicBezTo>
                  <a:pt x="5653" y="17560"/>
                  <a:pt x="5653" y="17513"/>
                  <a:pt x="5628" y="17467"/>
                </a:cubicBezTo>
                <a:cubicBezTo>
                  <a:pt x="5628" y="17420"/>
                  <a:pt x="5606" y="17374"/>
                  <a:pt x="5582" y="17327"/>
                </a:cubicBezTo>
                <a:cubicBezTo>
                  <a:pt x="5535" y="17257"/>
                  <a:pt x="5489" y="17210"/>
                  <a:pt x="5442" y="17164"/>
                </a:cubicBezTo>
                <a:cubicBezTo>
                  <a:pt x="5374" y="17117"/>
                  <a:pt x="5303" y="17095"/>
                  <a:pt x="5234" y="17071"/>
                </a:cubicBezTo>
                <a:cubicBezTo>
                  <a:pt x="5210" y="17048"/>
                  <a:pt x="5188" y="17048"/>
                  <a:pt x="5163" y="17048"/>
                </a:cubicBezTo>
                <a:lnTo>
                  <a:pt x="5141" y="17024"/>
                </a:lnTo>
                <a:lnTo>
                  <a:pt x="5117" y="17024"/>
                </a:lnTo>
                <a:cubicBezTo>
                  <a:pt x="5070" y="17024"/>
                  <a:pt x="5001" y="17002"/>
                  <a:pt x="4955" y="17002"/>
                </a:cubicBezTo>
                <a:close/>
                <a:moveTo>
                  <a:pt x="12280" y="17839"/>
                </a:moveTo>
                <a:cubicBezTo>
                  <a:pt x="12001" y="17839"/>
                  <a:pt x="11746" y="18072"/>
                  <a:pt x="11746" y="18351"/>
                </a:cubicBezTo>
                <a:cubicBezTo>
                  <a:pt x="11746" y="18630"/>
                  <a:pt x="12001" y="18885"/>
                  <a:pt x="12280" y="18885"/>
                </a:cubicBezTo>
                <a:cubicBezTo>
                  <a:pt x="12559" y="18885"/>
                  <a:pt x="12792" y="18630"/>
                  <a:pt x="12792" y="18351"/>
                </a:cubicBezTo>
                <a:cubicBezTo>
                  <a:pt x="12792" y="18072"/>
                  <a:pt x="12559" y="17839"/>
                  <a:pt x="12280" y="17839"/>
                </a:cubicBezTo>
                <a:close/>
                <a:moveTo>
                  <a:pt x="7396" y="18373"/>
                </a:moveTo>
                <a:cubicBezTo>
                  <a:pt x="7327" y="18373"/>
                  <a:pt x="7281" y="18397"/>
                  <a:pt x="7234" y="18419"/>
                </a:cubicBezTo>
                <a:lnTo>
                  <a:pt x="7095" y="18490"/>
                </a:lnTo>
                <a:lnTo>
                  <a:pt x="7024" y="18630"/>
                </a:lnTo>
                <a:cubicBezTo>
                  <a:pt x="7002" y="18676"/>
                  <a:pt x="6977" y="18723"/>
                  <a:pt x="6977" y="18792"/>
                </a:cubicBezTo>
                <a:cubicBezTo>
                  <a:pt x="7002" y="18816"/>
                  <a:pt x="7002" y="18862"/>
                  <a:pt x="7002" y="18885"/>
                </a:cubicBezTo>
                <a:cubicBezTo>
                  <a:pt x="7024" y="18955"/>
                  <a:pt x="7048" y="19024"/>
                  <a:pt x="7095" y="19071"/>
                </a:cubicBezTo>
                <a:cubicBezTo>
                  <a:pt x="7141" y="19095"/>
                  <a:pt x="7163" y="19117"/>
                  <a:pt x="7188" y="19141"/>
                </a:cubicBezTo>
                <a:cubicBezTo>
                  <a:pt x="7256" y="19164"/>
                  <a:pt x="7327" y="19188"/>
                  <a:pt x="7396" y="19188"/>
                </a:cubicBezTo>
                <a:cubicBezTo>
                  <a:pt x="7489" y="19188"/>
                  <a:pt x="7582" y="19188"/>
                  <a:pt x="7675" y="19164"/>
                </a:cubicBezTo>
                <a:cubicBezTo>
                  <a:pt x="7722" y="19164"/>
                  <a:pt x="7768" y="19164"/>
                  <a:pt x="7815" y="19141"/>
                </a:cubicBezTo>
                <a:cubicBezTo>
                  <a:pt x="7861" y="19117"/>
                  <a:pt x="7908" y="19095"/>
                  <a:pt x="7954" y="19048"/>
                </a:cubicBezTo>
                <a:cubicBezTo>
                  <a:pt x="7978" y="19024"/>
                  <a:pt x="8025" y="18978"/>
                  <a:pt x="8025" y="18931"/>
                </a:cubicBezTo>
                <a:cubicBezTo>
                  <a:pt x="8047" y="18885"/>
                  <a:pt x="8071" y="18838"/>
                  <a:pt x="8071" y="18792"/>
                </a:cubicBezTo>
                <a:cubicBezTo>
                  <a:pt x="8047" y="18745"/>
                  <a:pt x="8047" y="18723"/>
                  <a:pt x="8047" y="18676"/>
                </a:cubicBezTo>
                <a:cubicBezTo>
                  <a:pt x="8025" y="18630"/>
                  <a:pt x="8001" y="18559"/>
                  <a:pt x="7954" y="18512"/>
                </a:cubicBezTo>
                <a:cubicBezTo>
                  <a:pt x="7932" y="18490"/>
                  <a:pt x="7908" y="18466"/>
                  <a:pt x="7861" y="18444"/>
                </a:cubicBezTo>
                <a:cubicBezTo>
                  <a:pt x="7815" y="18419"/>
                  <a:pt x="7746" y="18397"/>
                  <a:pt x="7675" y="18397"/>
                </a:cubicBezTo>
                <a:cubicBezTo>
                  <a:pt x="7582" y="18397"/>
                  <a:pt x="7489" y="18397"/>
                  <a:pt x="7396" y="18373"/>
                </a:cubicBezTo>
                <a:close/>
                <a:moveTo>
                  <a:pt x="16444" y="18559"/>
                </a:moveTo>
                <a:cubicBezTo>
                  <a:pt x="15793" y="18559"/>
                  <a:pt x="15793" y="19582"/>
                  <a:pt x="16444" y="19582"/>
                </a:cubicBezTo>
                <a:cubicBezTo>
                  <a:pt x="17117" y="19582"/>
                  <a:pt x="17117" y="18559"/>
                  <a:pt x="16444" y="18559"/>
                </a:cubicBezTo>
                <a:close/>
                <a:moveTo>
                  <a:pt x="19467" y="18466"/>
                </a:moveTo>
                <a:cubicBezTo>
                  <a:pt x="19142" y="18466"/>
                  <a:pt x="18838" y="18745"/>
                  <a:pt x="18863" y="19071"/>
                </a:cubicBezTo>
                <a:cubicBezTo>
                  <a:pt x="18885" y="19396"/>
                  <a:pt x="19142" y="19675"/>
                  <a:pt x="19467" y="19675"/>
                </a:cubicBezTo>
                <a:cubicBezTo>
                  <a:pt x="19793" y="19675"/>
                  <a:pt x="20094" y="19396"/>
                  <a:pt x="20072" y="19071"/>
                </a:cubicBezTo>
                <a:cubicBezTo>
                  <a:pt x="20048" y="18745"/>
                  <a:pt x="19815" y="18466"/>
                  <a:pt x="19467" y="18466"/>
                </a:cubicBezTo>
                <a:close/>
                <a:moveTo>
                  <a:pt x="12140" y="19606"/>
                </a:moveTo>
                <a:cubicBezTo>
                  <a:pt x="11722" y="19606"/>
                  <a:pt x="11699" y="20258"/>
                  <a:pt x="12140" y="20258"/>
                </a:cubicBezTo>
                <a:cubicBezTo>
                  <a:pt x="12559" y="20258"/>
                  <a:pt x="12559" y="19606"/>
                  <a:pt x="12140" y="19606"/>
                </a:cubicBezTo>
                <a:close/>
                <a:moveTo>
                  <a:pt x="15164" y="19117"/>
                </a:moveTo>
                <a:cubicBezTo>
                  <a:pt x="14816" y="19117"/>
                  <a:pt x="14466" y="19443"/>
                  <a:pt x="14490" y="19793"/>
                </a:cubicBezTo>
                <a:cubicBezTo>
                  <a:pt x="14513" y="20165"/>
                  <a:pt x="14792" y="20466"/>
                  <a:pt x="15164" y="20466"/>
                </a:cubicBezTo>
                <a:cubicBezTo>
                  <a:pt x="15514" y="20466"/>
                  <a:pt x="15839" y="20165"/>
                  <a:pt x="15815" y="19793"/>
                </a:cubicBezTo>
                <a:cubicBezTo>
                  <a:pt x="15815" y="19420"/>
                  <a:pt x="15536" y="19117"/>
                  <a:pt x="15164" y="19117"/>
                </a:cubicBezTo>
                <a:close/>
                <a:moveTo>
                  <a:pt x="9257" y="19659"/>
                </a:moveTo>
                <a:cubicBezTo>
                  <a:pt x="9210" y="19659"/>
                  <a:pt x="9163" y="19664"/>
                  <a:pt x="9117" y="19675"/>
                </a:cubicBezTo>
                <a:cubicBezTo>
                  <a:pt x="9024" y="19722"/>
                  <a:pt x="8931" y="19768"/>
                  <a:pt x="8862" y="19839"/>
                </a:cubicBezTo>
                <a:cubicBezTo>
                  <a:pt x="8838" y="19861"/>
                  <a:pt x="8816" y="19908"/>
                  <a:pt x="8769" y="19932"/>
                </a:cubicBezTo>
                <a:cubicBezTo>
                  <a:pt x="8723" y="20025"/>
                  <a:pt x="8698" y="20118"/>
                  <a:pt x="8698" y="20233"/>
                </a:cubicBezTo>
                <a:cubicBezTo>
                  <a:pt x="8698" y="20304"/>
                  <a:pt x="8723" y="20373"/>
                  <a:pt x="8745" y="20444"/>
                </a:cubicBezTo>
                <a:cubicBezTo>
                  <a:pt x="8769" y="20513"/>
                  <a:pt x="8816" y="20559"/>
                  <a:pt x="8862" y="20630"/>
                </a:cubicBezTo>
                <a:cubicBezTo>
                  <a:pt x="8931" y="20676"/>
                  <a:pt x="9024" y="20745"/>
                  <a:pt x="9117" y="20769"/>
                </a:cubicBezTo>
                <a:cubicBezTo>
                  <a:pt x="9163" y="20780"/>
                  <a:pt x="9210" y="20786"/>
                  <a:pt x="9257" y="20786"/>
                </a:cubicBezTo>
                <a:cubicBezTo>
                  <a:pt x="9303" y="20786"/>
                  <a:pt x="9350" y="20780"/>
                  <a:pt x="9396" y="20769"/>
                </a:cubicBezTo>
                <a:cubicBezTo>
                  <a:pt x="9443" y="20745"/>
                  <a:pt x="9489" y="20745"/>
                  <a:pt x="9536" y="20723"/>
                </a:cubicBezTo>
                <a:cubicBezTo>
                  <a:pt x="9582" y="20723"/>
                  <a:pt x="9629" y="20699"/>
                  <a:pt x="9675" y="20676"/>
                </a:cubicBezTo>
                <a:cubicBezTo>
                  <a:pt x="9722" y="20652"/>
                  <a:pt x="9768" y="20606"/>
                  <a:pt x="9815" y="20537"/>
                </a:cubicBezTo>
                <a:cubicBezTo>
                  <a:pt x="9839" y="20513"/>
                  <a:pt x="9861" y="20466"/>
                  <a:pt x="9885" y="20420"/>
                </a:cubicBezTo>
                <a:cubicBezTo>
                  <a:pt x="9908" y="20373"/>
                  <a:pt x="9932" y="20304"/>
                  <a:pt x="9932" y="20233"/>
                </a:cubicBezTo>
                <a:cubicBezTo>
                  <a:pt x="9932" y="20187"/>
                  <a:pt x="9908" y="20140"/>
                  <a:pt x="9908" y="20094"/>
                </a:cubicBezTo>
                <a:cubicBezTo>
                  <a:pt x="9885" y="20047"/>
                  <a:pt x="9885" y="20001"/>
                  <a:pt x="9861" y="19954"/>
                </a:cubicBezTo>
                <a:cubicBezTo>
                  <a:pt x="9815" y="19886"/>
                  <a:pt x="9768" y="19839"/>
                  <a:pt x="9722" y="19815"/>
                </a:cubicBezTo>
                <a:cubicBezTo>
                  <a:pt x="9675" y="19768"/>
                  <a:pt x="9606" y="19722"/>
                  <a:pt x="9536" y="19722"/>
                </a:cubicBezTo>
                <a:cubicBezTo>
                  <a:pt x="9489" y="19700"/>
                  <a:pt x="9443" y="19700"/>
                  <a:pt x="9396" y="19675"/>
                </a:cubicBezTo>
                <a:cubicBezTo>
                  <a:pt x="9350" y="19664"/>
                  <a:pt x="9303" y="19659"/>
                  <a:pt x="9257" y="19659"/>
                </a:cubicBezTo>
                <a:close/>
                <a:moveTo>
                  <a:pt x="18108" y="20527"/>
                </a:moveTo>
                <a:cubicBezTo>
                  <a:pt x="18057" y="20527"/>
                  <a:pt x="18006" y="20549"/>
                  <a:pt x="17955" y="20583"/>
                </a:cubicBezTo>
                <a:cubicBezTo>
                  <a:pt x="17886" y="20606"/>
                  <a:pt x="17839" y="20630"/>
                  <a:pt x="17769" y="20699"/>
                </a:cubicBezTo>
                <a:cubicBezTo>
                  <a:pt x="17722" y="20745"/>
                  <a:pt x="17675" y="20792"/>
                  <a:pt x="17653" y="20862"/>
                </a:cubicBezTo>
                <a:cubicBezTo>
                  <a:pt x="17629" y="20931"/>
                  <a:pt x="17607" y="21002"/>
                  <a:pt x="17607" y="21095"/>
                </a:cubicBezTo>
                <a:cubicBezTo>
                  <a:pt x="17629" y="21141"/>
                  <a:pt x="17629" y="21188"/>
                  <a:pt x="17629" y="21234"/>
                </a:cubicBezTo>
                <a:cubicBezTo>
                  <a:pt x="17653" y="21327"/>
                  <a:pt x="17700" y="21421"/>
                  <a:pt x="17769" y="21489"/>
                </a:cubicBezTo>
                <a:cubicBezTo>
                  <a:pt x="17815" y="21514"/>
                  <a:pt x="17862" y="21536"/>
                  <a:pt x="17886" y="21560"/>
                </a:cubicBezTo>
                <a:cubicBezTo>
                  <a:pt x="17979" y="21629"/>
                  <a:pt x="18072" y="21653"/>
                  <a:pt x="18165" y="21653"/>
                </a:cubicBezTo>
                <a:lnTo>
                  <a:pt x="18304" y="21653"/>
                </a:lnTo>
                <a:cubicBezTo>
                  <a:pt x="18397" y="21653"/>
                  <a:pt x="18466" y="21629"/>
                  <a:pt x="18513" y="21582"/>
                </a:cubicBezTo>
                <a:cubicBezTo>
                  <a:pt x="18583" y="21560"/>
                  <a:pt x="18652" y="21536"/>
                  <a:pt x="18699" y="21489"/>
                </a:cubicBezTo>
                <a:cubicBezTo>
                  <a:pt x="18745" y="21421"/>
                  <a:pt x="18792" y="21374"/>
                  <a:pt x="18816" y="21303"/>
                </a:cubicBezTo>
                <a:cubicBezTo>
                  <a:pt x="18863" y="21234"/>
                  <a:pt x="18863" y="21164"/>
                  <a:pt x="18863" y="21095"/>
                </a:cubicBezTo>
                <a:cubicBezTo>
                  <a:pt x="18863" y="21048"/>
                  <a:pt x="18863" y="20978"/>
                  <a:pt x="18838" y="20931"/>
                </a:cubicBezTo>
                <a:cubicBezTo>
                  <a:pt x="18816" y="20838"/>
                  <a:pt x="18769" y="20769"/>
                  <a:pt x="18699" y="20699"/>
                </a:cubicBezTo>
                <a:cubicBezTo>
                  <a:pt x="18652" y="20676"/>
                  <a:pt x="18630" y="20630"/>
                  <a:pt x="18583" y="20606"/>
                </a:cubicBezTo>
                <a:cubicBezTo>
                  <a:pt x="18513" y="20559"/>
                  <a:pt x="18420" y="20537"/>
                  <a:pt x="18304" y="20537"/>
                </a:cubicBezTo>
                <a:lnTo>
                  <a:pt x="18165" y="20537"/>
                </a:lnTo>
                <a:cubicBezTo>
                  <a:pt x="18146" y="20530"/>
                  <a:pt x="18127" y="20527"/>
                  <a:pt x="18108" y="20527"/>
                </a:cubicBezTo>
                <a:close/>
                <a:moveTo>
                  <a:pt x="20187" y="20844"/>
                </a:moveTo>
                <a:cubicBezTo>
                  <a:pt x="20141" y="20844"/>
                  <a:pt x="20094" y="20850"/>
                  <a:pt x="20048" y="20862"/>
                </a:cubicBezTo>
                <a:cubicBezTo>
                  <a:pt x="19955" y="20885"/>
                  <a:pt x="19886" y="20931"/>
                  <a:pt x="19815" y="21002"/>
                </a:cubicBezTo>
                <a:cubicBezTo>
                  <a:pt x="19793" y="21048"/>
                  <a:pt x="19769" y="21071"/>
                  <a:pt x="19746" y="21117"/>
                </a:cubicBezTo>
                <a:cubicBezTo>
                  <a:pt x="19700" y="21188"/>
                  <a:pt x="19676" y="21281"/>
                  <a:pt x="19676" y="21374"/>
                </a:cubicBezTo>
                <a:cubicBezTo>
                  <a:pt x="19653" y="21443"/>
                  <a:pt x="19676" y="21514"/>
                  <a:pt x="19700" y="21582"/>
                </a:cubicBezTo>
                <a:cubicBezTo>
                  <a:pt x="19722" y="21629"/>
                  <a:pt x="19769" y="21700"/>
                  <a:pt x="19815" y="21746"/>
                </a:cubicBezTo>
                <a:cubicBezTo>
                  <a:pt x="19886" y="21815"/>
                  <a:pt x="19955" y="21861"/>
                  <a:pt x="20048" y="21886"/>
                </a:cubicBezTo>
                <a:cubicBezTo>
                  <a:pt x="20094" y="21897"/>
                  <a:pt x="20141" y="21902"/>
                  <a:pt x="20187" y="21902"/>
                </a:cubicBezTo>
                <a:cubicBezTo>
                  <a:pt x="20234" y="21902"/>
                  <a:pt x="20280" y="21897"/>
                  <a:pt x="20327" y="21886"/>
                </a:cubicBezTo>
                <a:cubicBezTo>
                  <a:pt x="20373" y="21861"/>
                  <a:pt x="20420" y="21861"/>
                  <a:pt x="20466" y="21861"/>
                </a:cubicBezTo>
                <a:cubicBezTo>
                  <a:pt x="20513" y="21839"/>
                  <a:pt x="20537" y="21815"/>
                  <a:pt x="20584" y="21815"/>
                </a:cubicBezTo>
                <a:lnTo>
                  <a:pt x="20723" y="21675"/>
                </a:lnTo>
                <a:cubicBezTo>
                  <a:pt x="20745" y="21653"/>
                  <a:pt x="20770" y="21607"/>
                  <a:pt x="20792" y="21560"/>
                </a:cubicBezTo>
                <a:cubicBezTo>
                  <a:pt x="20816" y="21514"/>
                  <a:pt x="20838" y="21443"/>
                  <a:pt x="20838" y="21374"/>
                </a:cubicBezTo>
                <a:cubicBezTo>
                  <a:pt x="20816" y="21327"/>
                  <a:pt x="20816" y="21281"/>
                  <a:pt x="20816" y="21234"/>
                </a:cubicBezTo>
                <a:cubicBezTo>
                  <a:pt x="20792" y="21210"/>
                  <a:pt x="20770" y="21164"/>
                  <a:pt x="20770" y="21117"/>
                </a:cubicBezTo>
                <a:lnTo>
                  <a:pt x="20630" y="20978"/>
                </a:lnTo>
                <a:cubicBezTo>
                  <a:pt x="20584" y="20931"/>
                  <a:pt x="20537" y="20909"/>
                  <a:pt x="20466" y="20885"/>
                </a:cubicBezTo>
                <a:cubicBezTo>
                  <a:pt x="20420" y="20885"/>
                  <a:pt x="20373" y="20885"/>
                  <a:pt x="20327" y="20862"/>
                </a:cubicBezTo>
                <a:cubicBezTo>
                  <a:pt x="20280" y="20850"/>
                  <a:pt x="20234" y="20844"/>
                  <a:pt x="20187" y="20844"/>
                </a:cubicBezTo>
                <a:close/>
                <a:moveTo>
                  <a:pt x="14001" y="21071"/>
                </a:moveTo>
                <a:cubicBezTo>
                  <a:pt x="13420" y="21071"/>
                  <a:pt x="13420" y="21979"/>
                  <a:pt x="14001" y="21979"/>
                </a:cubicBezTo>
                <a:cubicBezTo>
                  <a:pt x="14583" y="21979"/>
                  <a:pt x="14583" y="21071"/>
                  <a:pt x="14001" y="21071"/>
                </a:cubicBezTo>
                <a:close/>
                <a:moveTo>
                  <a:pt x="10559" y="21582"/>
                </a:moveTo>
                <a:cubicBezTo>
                  <a:pt x="10071" y="21582"/>
                  <a:pt x="10071" y="22327"/>
                  <a:pt x="10559" y="22327"/>
                </a:cubicBezTo>
                <a:cubicBezTo>
                  <a:pt x="11048" y="22327"/>
                  <a:pt x="11048" y="21582"/>
                  <a:pt x="10559" y="21582"/>
                </a:cubicBezTo>
                <a:close/>
                <a:moveTo>
                  <a:pt x="16745" y="21489"/>
                </a:moveTo>
                <a:cubicBezTo>
                  <a:pt x="16141" y="21489"/>
                  <a:pt x="16141" y="22397"/>
                  <a:pt x="16745" y="22397"/>
                </a:cubicBezTo>
                <a:cubicBezTo>
                  <a:pt x="17328" y="22397"/>
                  <a:pt x="17328" y="21489"/>
                  <a:pt x="16745" y="21489"/>
                </a:cubicBezTo>
                <a:close/>
                <a:moveTo>
                  <a:pt x="29049" y="22583"/>
                </a:moveTo>
                <a:cubicBezTo>
                  <a:pt x="28513" y="22583"/>
                  <a:pt x="28513" y="23421"/>
                  <a:pt x="29049" y="23421"/>
                </a:cubicBezTo>
                <a:cubicBezTo>
                  <a:pt x="29607" y="23421"/>
                  <a:pt x="29607" y="22583"/>
                  <a:pt x="29049" y="22583"/>
                </a:cubicBezTo>
                <a:close/>
                <a:moveTo>
                  <a:pt x="21911" y="22379"/>
                </a:moveTo>
                <a:cubicBezTo>
                  <a:pt x="21862" y="22379"/>
                  <a:pt x="21815" y="22385"/>
                  <a:pt x="21769" y="22397"/>
                </a:cubicBezTo>
                <a:cubicBezTo>
                  <a:pt x="21653" y="22420"/>
                  <a:pt x="21583" y="22466"/>
                  <a:pt x="21490" y="22537"/>
                </a:cubicBezTo>
                <a:cubicBezTo>
                  <a:pt x="21467" y="22583"/>
                  <a:pt x="21443" y="22630"/>
                  <a:pt x="21421" y="22652"/>
                </a:cubicBezTo>
                <a:cubicBezTo>
                  <a:pt x="21350" y="22745"/>
                  <a:pt x="21328" y="22862"/>
                  <a:pt x="21328" y="22955"/>
                </a:cubicBezTo>
                <a:cubicBezTo>
                  <a:pt x="21328" y="23048"/>
                  <a:pt x="21350" y="23117"/>
                  <a:pt x="21374" y="23188"/>
                </a:cubicBezTo>
                <a:cubicBezTo>
                  <a:pt x="21397" y="23257"/>
                  <a:pt x="21443" y="23328"/>
                  <a:pt x="21490" y="23374"/>
                </a:cubicBezTo>
                <a:cubicBezTo>
                  <a:pt x="21583" y="23443"/>
                  <a:pt x="21653" y="23489"/>
                  <a:pt x="21769" y="23514"/>
                </a:cubicBezTo>
                <a:cubicBezTo>
                  <a:pt x="21815" y="23525"/>
                  <a:pt x="21862" y="23530"/>
                  <a:pt x="21911" y="23530"/>
                </a:cubicBezTo>
                <a:cubicBezTo>
                  <a:pt x="21961" y="23530"/>
                  <a:pt x="22013" y="23525"/>
                  <a:pt x="22072" y="23514"/>
                </a:cubicBezTo>
                <a:cubicBezTo>
                  <a:pt x="22118" y="23514"/>
                  <a:pt x="22165" y="23514"/>
                  <a:pt x="22212" y="23489"/>
                </a:cubicBezTo>
                <a:cubicBezTo>
                  <a:pt x="22258" y="23489"/>
                  <a:pt x="22305" y="23467"/>
                  <a:pt x="22351" y="23443"/>
                </a:cubicBezTo>
                <a:cubicBezTo>
                  <a:pt x="22398" y="23396"/>
                  <a:pt x="22466" y="23350"/>
                  <a:pt x="22491" y="23303"/>
                </a:cubicBezTo>
                <a:cubicBezTo>
                  <a:pt x="22537" y="23257"/>
                  <a:pt x="22559" y="23210"/>
                  <a:pt x="22584" y="23164"/>
                </a:cubicBezTo>
                <a:cubicBezTo>
                  <a:pt x="22606" y="23117"/>
                  <a:pt x="22630" y="23024"/>
                  <a:pt x="22630" y="22955"/>
                </a:cubicBezTo>
                <a:cubicBezTo>
                  <a:pt x="22606" y="22909"/>
                  <a:pt x="22606" y="22862"/>
                  <a:pt x="22606" y="22816"/>
                </a:cubicBezTo>
                <a:lnTo>
                  <a:pt x="22537" y="22676"/>
                </a:lnTo>
                <a:cubicBezTo>
                  <a:pt x="22513" y="22606"/>
                  <a:pt x="22466" y="22559"/>
                  <a:pt x="22398" y="22513"/>
                </a:cubicBezTo>
                <a:cubicBezTo>
                  <a:pt x="22351" y="22466"/>
                  <a:pt x="22280" y="22420"/>
                  <a:pt x="22212" y="22420"/>
                </a:cubicBezTo>
                <a:cubicBezTo>
                  <a:pt x="22165" y="22397"/>
                  <a:pt x="22118" y="22397"/>
                  <a:pt x="22072" y="22397"/>
                </a:cubicBezTo>
                <a:cubicBezTo>
                  <a:pt x="22013" y="22385"/>
                  <a:pt x="21961" y="22379"/>
                  <a:pt x="21911" y="22379"/>
                </a:cubicBezTo>
                <a:close/>
                <a:moveTo>
                  <a:pt x="19467" y="22676"/>
                </a:moveTo>
                <a:cubicBezTo>
                  <a:pt x="19095" y="22676"/>
                  <a:pt x="18981" y="23080"/>
                  <a:pt x="19126" y="23327"/>
                </a:cubicBezTo>
                <a:lnTo>
                  <a:pt x="19126" y="23327"/>
                </a:lnTo>
                <a:cubicBezTo>
                  <a:pt x="18874" y="23596"/>
                  <a:pt x="18987" y="24165"/>
                  <a:pt x="19467" y="24165"/>
                </a:cubicBezTo>
                <a:cubicBezTo>
                  <a:pt x="19940" y="24165"/>
                  <a:pt x="20056" y="23610"/>
                  <a:pt x="19816" y="23337"/>
                </a:cubicBezTo>
                <a:lnTo>
                  <a:pt x="19816" y="23337"/>
                </a:lnTo>
                <a:cubicBezTo>
                  <a:pt x="19976" y="23091"/>
                  <a:pt x="19860" y="22676"/>
                  <a:pt x="19467" y="22676"/>
                </a:cubicBezTo>
                <a:close/>
                <a:moveTo>
                  <a:pt x="16885" y="23793"/>
                </a:moveTo>
                <a:cubicBezTo>
                  <a:pt x="16466" y="23793"/>
                  <a:pt x="16466" y="24420"/>
                  <a:pt x="16885" y="24420"/>
                </a:cubicBezTo>
                <a:cubicBezTo>
                  <a:pt x="17281" y="24420"/>
                  <a:pt x="17303" y="23793"/>
                  <a:pt x="16885" y="23793"/>
                </a:cubicBezTo>
                <a:close/>
                <a:moveTo>
                  <a:pt x="13861" y="23257"/>
                </a:moveTo>
                <a:cubicBezTo>
                  <a:pt x="13793" y="23257"/>
                  <a:pt x="13700" y="23281"/>
                  <a:pt x="13653" y="23303"/>
                </a:cubicBezTo>
                <a:cubicBezTo>
                  <a:pt x="13582" y="23328"/>
                  <a:pt x="13513" y="23374"/>
                  <a:pt x="13467" y="23421"/>
                </a:cubicBezTo>
                <a:cubicBezTo>
                  <a:pt x="13443" y="23467"/>
                  <a:pt x="13396" y="23489"/>
                  <a:pt x="13374" y="23536"/>
                </a:cubicBezTo>
                <a:cubicBezTo>
                  <a:pt x="13327" y="23629"/>
                  <a:pt x="13303" y="23722"/>
                  <a:pt x="13303" y="23815"/>
                </a:cubicBezTo>
                <a:cubicBezTo>
                  <a:pt x="13303" y="23862"/>
                  <a:pt x="13303" y="23908"/>
                  <a:pt x="13327" y="23979"/>
                </a:cubicBezTo>
                <a:cubicBezTo>
                  <a:pt x="13350" y="24072"/>
                  <a:pt x="13396" y="24141"/>
                  <a:pt x="13467" y="24211"/>
                </a:cubicBezTo>
                <a:lnTo>
                  <a:pt x="13536" y="24280"/>
                </a:lnTo>
                <a:lnTo>
                  <a:pt x="13560" y="24304"/>
                </a:lnTo>
                <a:cubicBezTo>
                  <a:pt x="13560" y="24327"/>
                  <a:pt x="13582" y="24327"/>
                  <a:pt x="13582" y="24327"/>
                </a:cubicBezTo>
                <a:lnTo>
                  <a:pt x="13582" y="24351"/>
                </a:lnTo>
                <a:cubicBezTo>
                  <a:pt x="13606" y="24351"/>
                  <a:pt x="13629" y="24373"/>
                  <a:pt x="13653" y="24373"/>
                </a:cubicBezTo>
                <a:lnTo>
                  <a:pt x="13700" y="24420"/>
                </a:lnTo>
                <a:lnTo>
                  <a:pt x="13839" y="24490"/>
                </a:lnTo>
                <a:cubicBezTo>
                  <a:pt x="13873" y="24502"/>
                  <a:pt x="13914" y="24507"/>
                  <a:pt x="13955" y="24507"/>
                </a:cubicBezTo>
                <a:cubicBezTo>
                  <a:pt x="13995" y="24507"/>
                  <a:pt x="14036" y="24502"/>
                  <a:pt x="14072" y="24490"/>
                </a:cubicBezTo>
                <a:cubicBezTo>
                  <a:pt x="14118" y="24490"/>
                  <a:pt x="14165" y="24490"/>
                  <a:pt x="14211" y="24466"/>
                </a:cubicBezTo>
                <a:cubicBezTo>
                  <a:pt x="14280" y="24444"/>
                  <a:pt x="14327" y="24397"/>
                  <a:pt x="14373" y="24351"/>
                </a:cubicBezTo>
                <a:cubicBezTo>
                  <a:pt x="14420" y="24304"/>
                  <a:pt x="14444" y="24258"/>
                  <a:pt x="14466" y="24234"/>
                </a:cubicBezTo>
                <a:lnTo>
                  <a:pt x="14537" y="24094"/>
                </a:lnTo>
                <a:cubicBezTo>
                  <a:pt x="14559" y="24025"/>
                  <a:pt x="14559" y="23955"/>
                  <a:pt x="14537" y="23886"/>
                </a:cubicBezTo>
                <a:cubicBezTo>
                  <a:pt x="14537" y="23793"/>
                  <a:pt x="14513" y="23722"/>
                  <a:pt x="14466" y="23675"/>
                </a:cubicBezTo>
                <a:cubicBezTo>
                  <a:pt x="14444" y="23629"/>
                  <a:pt x="14420" y="23582"/>
                  <a:pt x="14373" y="23560"/>
                </a:cubicBezTo>
                <a:lnTo>
                  <a:pt x="14373" y="23536"/>
                </a:lnTo>
                <a:cubicBezTo>
                  <a:pt x="14373" y="23536"/>
                  <a:pt x="14351" y="23536"/>
                  <a:pt x="14351" y="23514"/>
                </a:cubicBezTo>
                <a:lnTo>
                  <a:pt x="14327" y="23489"/>
                </a:lnTo>
                <a:lnTo>
                  <a:pt x="14258" y="23421"/>
                </a:lnTo>
                <a:cubicBezTo>
                  <a:pt x="14211" y="23374"/>
                  <a:pt x="14140" y="23328"/>
                  <a:pt x="14072" y="23303"/>
                </a:cubicBezTo>
                <a:cubicBezTo>
                  <a:pt x="14001" y="23281"/>
                  <a:pt x="13932" y="23257"/>
                  <a:pt x="13861" y="23257"/>
                </a:cubicBezTo>
                <a:close/>
                <a:moveTo>
                  <a:pt x="21049" y="24141"/>
                </a:moveTo>
                <a:cubicBezTo>
                  <a:pt x="20537" y="24141"/>
                  <a:pt x="20537" y="24931"/>
                  <a:pt x="21049" y="24931"/>
                </a:cubicBezTo>
                <a:cubicBezTo>
                  <a:pt x="21560" y="24931"/>
                  <a:pt x="21560" y="24141"/>
                  <a:pt x="21049" y="24141"/>
                </a:cubicBezTo>
                <a:close/>
                <a:moveTo>
                  <a:pt x="22048" y="25421"/>
                </a:moveTo>
                <a:cubicBezTo>
                  <a:pt x="21700" y="25421"/>
                  <a:pt x="21700" y="25979"/>
                  <a:pt x="22048" y="25979"/>
                </a:cubicBezTo>
                <a:cubicBezTo>
                  <a:pt x="22420" y="25979"/>
                  <a:pt x="22420" y="25421"/>
                  <a:pt x="22048" y="25421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8" name="Google Shape;5698;p22"/>
          <p:cNvSpPr/>
          <p:nvPr/>
        </p:nvSpPr>
        <p:spPr>
          <a:xfrm rot="-1346359">
            <a:off x="904485" y="4455729"/>
            <a:ext cx="1433505" cy="1255931"/>
          </a:xfrm>
          <a:custGeom>
            <a:avLst/>
            <a:gdLst/>
            <a:ahLst/>
            <a:cxnLst/>
            <a:rect l="l" t="t" r="r" b="b"/>
            <a:pathLst>
              <a:path w="38071" h="33355" extrusionOk="0">
                <a:moveTo>
                  <a:pt x="1835" y="0"/>
                </a:moveTo>
                <a:cubicBezTo>
                  <a:pt x="1537" y="0"/>
                  <a:pt x="1242" y="98"/>
                  <a:pt x="1000" y="283"/>
                </a:cubicBezTo>
                <a:cubicBezTo>
                  <a:pt x="23" y="1005"/>
                  <a:pt x="0" y="2422"/>
                  <a:pt x="280" y="3470"/>
                </a:cubicBezTo>
                <a:cubicBezTo>
                  <a:pt x="652" y="4819"/>
                  <a:pt x="1511" y="5982"/>
                  <a:pt x="2302" y="7120"/>
                </a:cubicBezTo>
                <a:cubicBezTo>
                  <a:pt x="3163" y="8376"/>
                  <a:pt x="4069" y="9656"/>
                  <a:pt x="4953" y="10912"/>
                </a:cubicBezTo>
                <a:cubicBezTo>
                  <a:pt x="6512" y="13098"/>
                  <a:pt x="8047" y="15424"/>
                  <a:pt x="10070" y="17238"/>
                </a:cubicBezTo>
                <a:cubicBezTo>
                  <a:pt x="11024" y="18122"/>
                  <a:pt x="12116" y="18842"/>
                  <a:pt x="13303" y="19353"/>
                </a:cubicBezTo>
                <a:cubicBezTo>
                  <a:pt x="14606" y="19889"/>
                  <a:pt x="15977" y="20215"/>
                  <a:pt x="17326" y="20609"/>
                </a:cubicBezTo>
                <a:cubicBezTo>
                  <a:pt x="18535" y="20981"/>
                  <a:pt x="19722" y="21424"/>
                  <a:pt x="20814" y="22051"/>
                </a:cubicBezTo>
                <a:cubicBezTo>
                  <a:pt x="21838" y="22634"/>
                  <a:pt x="22768" y="23354"/>
                  <a:pt x="23605" y="24169"/>
                </a:cubicBezTo>
                <a:cubicBezTo>
                  <a:pt x="25257" y="25796"/>
                  <a:pt x="26560" y="27797"/>
                  <a:pt x="27304" y="30005"/>
                </a:cubicBezTo>
                <a:cubicBezTo>
                  <a:pt x="27652" y="31053"/>
                  <a:pt x="27884" y="32169"/>
                  <a:pt x="27977" y="33285"/>
                </a:cubicBezTo>
                <a:cubicBezTo>
                  <a:pt x="27977" y="33332"/>
                  <a:pt x="28018" y="33355"/>
                  <a:pt x="28056" y="33355"/>
                </a:cubicBezTo>
                <a:cubicBezTo>
                  <a:pt x="28094" y="33355"/>
                  <a:pt x="28129" y="33332"/>
                  <a:pt x="28117" y="33285"/>
                </a:cubicBezTo>
                <a:cubicBezTo>
                  <a:pt x="27955" y="31028"/>
                  <a:pt x="27211" y="28842"/>
                  <a:pt x="26048" y="26913"/>
                </a:cubicBezTo>
                <a:cubicBezTo>
                  <a:pt x="24861" y="24982"/>
                  <a:pt x="23233" y="23331"/>
                  <a:pt x="21326" y="22122"/>
                </a:cubicBezTo>
                <a:cubicBezTo>
                  <a:pt x="20303" y="21493"/>
                  <a:pt x="19233" y="21006"/>
                  <a:pt x="18094" y="20633"/>
                </a:cubicBezTo>
                <a:cubicBezTo>
                  <a:pt x="16768" y="20215"/>
                  <a:pt x="15396" y="19912"/>
                  <a:pt x="14094" y="19424"/>
                </a:cubicBezTo>
                <a:cubicBezTo>
                  <a:pt x="12814" y="18959"/>
                  <a:pt x="11651" y="18308"/>
                  <a:pt x="10606" y="17424"/>
                </a:cubicBezTo>
                <a:cubicBezTo>
                  <a:pt x="9629" y="16609"/>
                  <a:pt x="8767" y="15632"/>
                  <a:pt x="7977" y="14633"/>
                </a:cubicBezTo>
                <a:cubicBezTo>
                  <a:pt x="7117" y="13539"/>
                  <a:pt x="6326" y="12401"/>
                  <a:pt x="5511" y="11260"/>
                </a:cubicBezTo>
                <a:cubicBezTo>
                  <a:pt x="4628" y="10004"/>
                  <a:pt x="3744" y="8726"/>
                  <a:pt x="2860" y="7470"/>
                </a:cubicBezTo>
                <a:cubicBezTo>
                  <a:pt x="2069" y="6307"/>
                  <a:pt x="1163" y="5144"/>
                  <a:pt x="674" y="3818"/>
                </a:cubicBezTo>
                <a:cubicBezTo>
                  <a:pt x="441" y="3191"/>
                  <a:pt x="326" y="2515"/>
                  <a:pt x="419" y="1842"/>
                </a:cubicBezTo>
                <a:cubicBezTo>
                  <a:pt x="488" y="1306"/>
                  <a:pt x="767" y="726"/>
                  <a:pt x="1232" y="422"/>
                </a:cubicBezTo>
                <a:cubicBezTo>
                  <a:pt x="1441" y="292"/>
                  <a:pt x="1640" y="235"/>
                  <a:pt x="1827" y="235"/>
                </a:cubicBezTo>
                <a:cubicBezTo>
                  <a:pt x="2639" y="235"/>
                  <a:pt x="3237" y="1297"/>
                  <a:pt x="3558" y="1957"/>
                </a:cubicBezTo>
                <a:cubicBezTo>
                  <a:pt x="4140" y="3237"/>
                  <a:pt x="4745" y="4469"/>
                  <a:pt x="5418" y="5656"/>
                </a:cubicBezTo>
                <a:cubicBezTo>
                  <a:pt x="6814" y="8097"/>
                  <a:pt x="8466" y="10376"/>
                  <a:pt x="10349" y="12447"/>
                </a:cubicBezTo>
                <a:cubicBezTo>
                  <a:pt x="10838" y="12981"/>
                  <a:pt x="11326" y="13517"/>
                  <a:pt x="11837" y="14029"/>
                </a:cubicBezTo>
                <a:cubicBezTo>
                  <a:pt x="12302" y="14494"/>
                  <a:pt x="12792" y="14959"/>
                  <a:pt x="13303" y="15353"/>
                </a:cubicBezTo>
                <a:cubicBezTo>
                  <a:pt x="13629" y="15610"/>
                  <a:pt x="13977" y="15843"/>
                  <a:pt x="14373" y="15982"/>
                </a:cubicBezTo>
                <a:cubicBezTo>
                  <a:pt x="14521" y="16036"/>
                  <a:pt x="14684" y="16074"/>
                  <a:pt x="14845" y="16074"/>
                </a:cubicBezTo>
                <a:cubicBezTo>
                  <a:pt x="14963" y="16074"/>
                  <a:pt x="15079" y="16054"/>
                  <a:pt x="15186" y="16004"/>
                </a:cubicBezTo>
                <a:cubicBezTo>
                  <a:pt x="15443" y="15865"/>
                  <a:pt x="15536" y="15563"/>
                  <a:pt x="15558" y="15284"/>
                </a:cubicBezTo>
                <a:cubicBezTo>
                  <a:pt x="15558" y="14726"/>
                  <a:pt x="15350" y="14168"/>
                  <a:pt x="15164" y="13656"/>
                </a:cubicBezTo>
                <a:cubicBezTo>
                  <a:pt x="14885" y="12935"/>
                  <a:pt x="14628" y="12214"/>
                  <a:pt x="14349" y="11493"/>
                </a:cubicBezTo>
                <a:cubicBezTo>
                  <a:pt x="14209" y="11120"/>
                  <a:pt x="14094" y="10773"/>
                  <a:pt x="13955" y="10400"/>
                </a:cubicBezTo>
                <a:cubicBezTo>
                  <a:pt x="13815" y="10075"/>
                  <a:pt x="13675" y="9703"/>
                  <a:pt x="13629" y="9353"/>
                </a:cubicBezTo>
                <a:cubicBezTo>
                  <a:pt x="13605" y="9027"/>
                  <a:pt x="13675" y="8702"/>
                  <a:pt x="13884" y="8469"/>
                </a:cubicBezTo>
                <a:cubicBezTo>
                  <a:pt x="14013" y="8327"/>
                  <a:pt x="14179" y="8264"/>
                  <a:pt x="14349" y="8264"/>
                </a:cubicBezTo>
                <a:cubicBezTo>
                  <a:pt x="14484" y="8264"/>
                  <a:pt x="14622" y="8304"/>
                  <a:pt x="14745" y="8376"/>
                </a:cubicBezTo>
                <a:cubicBezTo>
                  <a:pt x="15303" y="8679"/>
                  <a:pt x="15651" y="9331"/>
                  <a:pt x="15862" y="9911"/>
                </a:cubicBezTo>
                <a:cubicBezTo>
                  <a:pt x="16187" y="10866"/>
                  <a:pt x="16256" y="11889"/>
                  <a:pt x="16652" y="12819"/>
                </a:cubicBezTo>
                <a:cubicBezTo>
                  <a:pt x="16885" y="13400"/>
                  <a:pt x="17186" y="13958"/>
                  <a:pt x="17512" y="14469"/>
                </a:cubicBezTo>
                <a:cubicBezTo>
                  <a:pt x="17955" y="15167"/>
                  <a:pt x="18420" y="15843"/>
                  <a:pt x="18954" y="16470"/>
                </a:cubicBezTo>
                <a:cubicBezTo>
                  <a:pt x="19465" y="17098"/>
                  <a:pt x="20024" y="17703"/>
                  <a:pt x="20675" y="18215"/>
                </a:cubicBezTo>
                <a:cubicBezTo>
                  <a:pt x="21186" y="18633"/>
                  <a:pt x="21791" y="19028"/>
                  <a:pt x="22442" y="19192"/>
                </a:cubicBezTo>
                <a:cubicBezTo>
                  <a:pt x="22597" y="19222"/>
                  <a:pt x="22751" y="19238"/>
                  <a:pt x="22902" y="19238"/>
                </a:cubicBezTo>
                <a:cubicBezTo>
                  <a:pt x="23323" y="19238"/>
                  <a:pt x="23722" y="19115"/>
                  <a:pt x="24048" y="18842"/>
                </a:cubicBezTo>
                <a:cubicBezTo>
                  <a:pt x="24442" y="18516"/>
                  <a:pt x="24653" y="18098"/>
                  <a:pt x="24675" y="17610"/>
                </a:cubicBezTo>
                <a:cubicBezTo>
                  <a:pt x="24722" y="17005"/>
                  <a:pt x="24489" y="16447"/>
                  <a:pt x="24234" y="15911"/>
                </a:cubicBezTo>
                <a:cubicBezTo>
                  <a:pt x="23908" y="15260"/>
                  <a:pt x="23559" y="14656"/>
                  <a:pt x="23466" y="13935"/>
                </a:cubicBezTo>
                <a:cubicBezTo>
                  <a:pt x="23397" y="13586"/>
                  <a:pt x="23397" y="13214"/>
                  <a:pt x="23419" y="12841"/>
                </a:cubicBezTo>
                <a:cubicBezTo>
                  <a:pt x="23443" y="12587"/>
                  <a:pt x="23443" y="12121"/>
                  <a:pt x="23722" y="12028"/>
                </a:cubicBezTo>
                <a:cubicBezTo>
                  <a:pt x="23760" y="12016"/>
                  <a:pt x="23797" y="12010"/>
                  <a:pt x="23832" y="12010"/>
                </a:cubicBezTo>
                <a:cubicBezTo>
                  <a:pt x="24120" y="12010"/>
                  <a:pt x="24318" y="12399"/>
                  <a:pt x="24442" y="12587"/>
                </a:cubicBezTo>
                <a:cubicBezTo>
                  <a:pt x="24582" y="12866"/>
                  <a:pt x="24722" y="13145"/>
                  <a:pt x="24839" y="13424"/>
                </a:cubicBezTo>
                <a:cubicBezTo>
                  <a:pt x="25094" y="14004"/>
                  <a:pt x="25304" y="14609"/>
                  <a:pt x="25490" y="15214"/>
                </a:cubicBezTo>
                <a:cubicBezTo>
                  <a:pt x="25884" y="16401"/>
                  <a:pt x="26188" y="17586"/>
                  <a:pt x="26629" y="18749"/>
                </a:cubicBezTo>
                <a:cubicBezTo>
                  <a:pt x="26861" y="19331"/>
                  <a:pt x="27118" y="19865"/>
                  <a:pt x="27397" y="20401"/>
                </a:cubicBezTo>
                <a:cubicBezTo>
                  <a:pt x="27698" y="20913"/>
                  <a:pt x="28024" y="21447"/>
                  <a:pt x="28489" y="21843"/>
                </a:cubicBezTo>
                <a:cubicBezTo>
                  <a:pt x="28746" y="22068"/>
                  <a:pt x="29060" y="22206"/>
                  <a:pt x="29383" y="22206"/>
                </a:cubicBezTo>
                <a:cubicBezTo>
                  <a:pt x="29558" y="22206"/>
                  <a:pt x="29736" y="22165"/>
                  <a:pt x="29909" y="22075"/>
                </a:cubicBezTo>
                <a:cubicBezTo>
                  <a:pt x="30374" y="21843"/>
                  <a:pt x="30722" y="21331"/>
                  <a:pt x="30815" y="20842"/>
                </a:cubicBezTo>
                <a:cubicBezTo>
                  <a:pt x="30954" y="20144"/>
                  <a:pt x="30768" y="19446"/>
                  <a:pt x="30560" y="18795"/>
                </a:cubicBezTo>
                <a:cubicBezTo>
                  <a:pt x="30327" y="18098"/>
                  <a:pt x="30141" y="17400"/>
                  <a:pt x="30048" y="16680"/>
                </a:cubicBezTo>
                <a:cubicBezTo>
                  <a:pt x="29931" y="15936"/>
                  <a:pt x="29909" y="15191"/>
                  <a:pt x="29931" y="14423"/>
                </a:cubicBezTo>
                <a:cubicBezTo>
                  <a:pt x="29955" y="13889"/>
                  <a:pt x="30024" y="13260"/>
                  <a:pt x="30420" y="12866"/>
                </a:cubicBezTo>
                <a:cubicBezTo>
                  <a:pt x="30621" y="12643"/>
                  <a:pt x="30875" y="12548"/>
                  <a:pt x="31136" y="12548"/>
                </a:cubicBezTo>
                <a:cubicBezTo>
                  <a:pt x="31420" y="12548"/>
                  <a:pt x="31713" y="12660"/>
                  <a:pt x="31955" y="12841"/>
                </a:cubicBezTo>
                <a:cubicBezTo>
                  <a:pt x="32489" y="13238"/>
                  <a:pt x="32675" y="13911"/>
                  <a:pt x="32793" y="14540"/>
                </a:cubicBezTo>
                <a:cubicBezTo>
                  <a:pt x="32908" y="15167"/>
                  <a:pt x="32954" y="15796"/>
                  <a:pt x="33140" y="16423"/>
                </a:cubicBezTo>
                <a:cubicBezTo>
                  <a:pt x="33280" y="16981"/>
                  <a:pt x="33490" y="17517"/>
                  <a:pt x="33745" y="18029"/>
                </a:cubicBezTo>
                <a:cubicBezTo>
                  <a:pt x="34210" y="19074"/>
                  <a:pt x="34839" y="20029"/>
                  <a:pt x="35444" y="20981"/>
                </a:cubicBezTo>
                <a:cubicBezTo>
                  <a:pt x="36049" y="21936"/>
                  <a:pt x="36676" y="22913"/>
                  <a:pt x="37118" y="23958"/>
                </a:cubicBezTo>
                <a:cubicBezTo>
                  <a:pt x="37373" y="24516"/>
                  <a:pt x="37583" y="25099"/>
                  <a:pt x="37699" y="25703"/>
                </a:cubicBezTo>
                <a:cubicBezTo>
                  <a:pt x="37838" y="26401"/>
                  <a:pt x="37816" y="27145"/>
                  <a:pt x="37745" y="27865"/>
                </a:cubicBezTo>
                <a:cubicBezTo>
                  <a:pt x="37559" y="29261"/>
                  <a:pt x="37072" y="30610"/>
                  <a:pt x="36582" y="31936"/>
                </a:cubicBezTo>
                <a:cubicBezTo>
                  <a:pt x="36542" y="32032"/>
                  <a:pt x="36615" y="32088"/>
                  <a:pt x="36691" y="32088"/>
                </a:cubicBezTo>
                <a:cubicBezTo>
                  <a:pt x="36743" y="32088"/>
                  <a:pt x="36796" y="32062"/>
                  <a:pt x="36815" y="32005"/>
                </a:cubicBezTo>
                <a:cubicBezTo>
                  <a:pt x="37327" y="30634"/>
                  <a:pt x="37816" y="29238"/>
                  <a:pt x="37978" y="27797"/>
                </a:cubicBezTo>
                <a:cubicBezTo>
                  <a:pt x="38071" y="27099"/>
                  <a:pt x="38071" y="26401"/>
                  <a:pt x="37931" y="25703"/>
                </a:cubicBezTo>
                <a:cubicBezTo>
                  <a:pt x="37816" y="25099"/>
                  <a:pt x="37630" y="24516"/>
                  <a:pt x="37373" y="23958"/>
                </a:cubicBezTo>
                <a:cubicBezTo>
                  <a:pt x="36489" y="21819"/>
                  <a:pt x="34932" y="20051"/>
                  <a:pt x="33955" y="17958"/>
                </a:cubicBezTo>
                <a:cubicBezTo>
                  <a:pt x="33699" y="17424"/>
                  <a:pt x="33490" y="16888"/>
                  <a:pt x="33351" y="16308"/>
                </a:cubicBezTo>
                <a:cubicBezTo>
                  <a:pt x="33187" y="15679"/>
                  <a:pt x="33118" y="15052"/>
                  <a:pt x="33001" y="14401"/>
                </a:cubicBezTo>
                <a:cubicBezTo>
                  <a:pt x="32908" y="13796"/>
                  <a:pt x="32700" y="13167"/>
                  <a:pt x="32234" y="12748"/>
                </a:cubicBezTo>
                <a:cubicBezTo>
                  <a:pt x="31913" y="12485"/>
                  <a:pt x="31516" y="12298"/>
                  <a:pt x="31105" y="12298"/>
                </a:cubicBezTo>
                <a:cubicBezTo>
                  <a:pt x="31009" y="12298"/>
                  <a:pt x="30912" y="12308"/>
                  <a:pt x="30815" y="12330"/>
                </a:cubicBezTo>
                <a:cubicBezTo>
                  <a:pt x="29630" y="12655"/>
                  <a:pt x="29652" y="14308"/>
                  <a:pt x="29676" y="15284"/>
                </a:cubicBezTo>
                <a:cubicBezTo>
                  <a:pt x="29698" y="16004"/>
                  <a:pt x="29792" y="16726"/>
                  <a:pt x="29931" y="17446"/>
                </a:cubicBezTo>
                <a:cubicBezTo>
                  <a:pt x="30095" y="18168"/>
                  <a:pt x="30374" y="18842"/>
                  <a:pt x="30536" y="19564"/>
                </a:cubicBezTo>
                <a:cubicBezTo>
                  <a:pt x="30699" y="20237"/>
                  <a:pt x="30699" y="20959"/>
                  <a:pt x="30257" y="21517"/>
                </a:cubicBezTo>
                <a:cubicBezTo>
                  <a:pt x="30071" y="21726"/>
                  <a:pt x="29816" y="21912"/>
                  <a:pt x="29537" y="21958"/>
                </a:cubicBezTo>
                <a:cubicBezTo>
                  <a:pt x="29478" y="21971"/>
                  <a:pt x="29420" y="21977"/>
                  <a:pt x="29362" y="21977"/>
                </a:cubicBezTo>
                <a:cubicBezTo>
                  <a:pt x="29097" y="21977"/>
                  <a:pt x="28840" y="21852"/>
                  <a:pt x="28629" y="21679"/>
                </a:cubicBezTo>
                <a:cubicBezTo>
                  <a:pt x="28164" y="21285"/>
                  <a:pt x="27816" y="20702"/>
                  <a:pt x="27537" y="20168"/>
                </a:cubicBezTo>
                <a:cubicBezTo>
                  <a:pt x="27233" y="19610"/>
                  <a:pt x="26978" y="19028"/>
                  <a:pt x="26768" y="18447"/>
                </a:cubicBezTo>
                <a:cubicBezTo>
                  <a:pt x="26327" y="17260"/>
                  <a:pt x="26002" y="16051"/>
                  <a:pt x="25605" y="14866"/>
                </a:cubicBezTo>
                <a:cubicBezTo>
                  <a:pt x="25419" y="14283"/>
                  <a:pt x="25211" y="13679"/>
                  <a:pt x="24954" y="13121"/>
                </a:cubicBezTo>
                <a:cubicBezTo>
                  <a:pt x="24815" y="12841"/>
                  <a:pt x="24699" y="12562"/>
                  <a:pt x="24535" y="12307"/>
                </a:cubicBezTo>
                <a:cubicBezTo>
                  <a:pt x="24396" y="12097"/>
                  <a:pt x="24210" y="11865"/>
                  <a:pt x="23955" y="11796"/>
                </a:cubicBezTo>
                <a:cubicBezTo>
                  <a:pt x="23903" y="11784"/>
                  <a:pt x="23854" y="11778"/>
                  <a:pt x="23809" y="11778"/>
                </a:cubicBezTo>
                <a:cubicBezTo>
                  <a:pt x="23331" y="11778"/>
                  <a:pt x="23231" y="12412"/>
                  <a:pt x="23211" y="12795"/>
                </a:cubicBezTo>
                <a:cubicBezTo>
                  <a:pt x="23140" y="13517"/>
                  <a:pt x="23211" y="14237"/>
                  <a:pt x="23490" y="14888"/>
                </a:cubicBezTo>
                <a:cubicBezTo>
                  <a:pt x="23745" y="15517"/>
                  <a:pt x="24141" y="16097"/>
                  <a:pt x="24327" y="16749"/>
                </a:cubicBezTo>
                <a:cubicBezTo>
                  <a:pt x="24489" y="17307"/>
                  <a:pt x="24513" y="18004"/>
                  <a:pt x="24095" y="18470"/>
                </a:cubicBezTo>
                <a:cubicBezTo>
                  <a:pt x="23745" y="18835"/>
                  <a:pt x="23346" y="18978"/>
                  <a:pt x="22937" y="18978"/>
                </a:cubicBezTo>
                <a:cubicBezTo>
                  <a:pt x="22148" y="18978"/>
                  <a:pt x="21319" y="18448"/>
                  <a:pt x="20721" y="17958"/>
                </a:cubicBezTo>
                <a:cubicBezTo>
                  <a:pt x="19465" y="16888"/>
                  <a:pt x="18442" y="15539"/>
                  <a:pt x="17605" y="14122"/>
                </a:cubicBezTo>
                <a:cubicBezTo>
                  <a:pt x="17304" y="13632"/>
                  <a:pt x="17000" y="13121"/>
                  <a:pt x="16814" y="12562"/>
                </a:cubicBezTo>
                <a:cubicBezTo>
                  <a:pt x="16442" y="11470"/>
                  <a:pt x="16373" y="10307"/>
                  <a:pt x="15837" y="9284"/>
                </a:cubicBezTo>
                <a:cubicBezTo>
                  <a:pt x="15605" y="8772"/>
                  <a:pt x="15210" y="8214"/>
                  <a:pt x="14652" y="8051"/>
                </a:cubicBezTo>
                <a:cubicBezTo>
                  <a:pt x="14558" y="8023"/>
                  <a:pt x="14466" y="8010"/>
                  <a:pt x="14378" y="8010"/>
                </a:cubicBezTo>
                <a:cubicBezTo>
                  <a:pt x="13945" y="8010"/>
                  <a:pt x="13597" y="8319"/>
                  <a:pt x="13443" y="8726"/>
                </a:cubicBezTo>
                <a:cubicBezTo>
                  <a:pt x="13210" y="9399"/>
                  <a:pt x="13582" y="10097"/>
                  <a:pt x="13791" y="10726"/>
                </a:cubicBezTo>
                <a:cubicBezTo>
                  <a:pt x="14070" y="11446"/>
                  <a:pt x="14349" y="12190"/>
                  <a:pt x="14628" y="12935"/>
                </a:cubicBezTo>
                <a:cubicBezTo>
                  <a:pt x="14861" y="13563"/>
                  <a:pt x="15164" y="14215"/>
                  <a:pt x="15257" y="14888"/>
                </a:cubicBezTo>
                <a:cubicBezTo>
                  <a:pt x="15303" y="15145"/>
                  <a:pt x="15372" y="15586"/>
                  <a:pt x="15093" y="15772"/>
                </a:cubicBezTo>
                <a:cubicBezTo>
                  <a:pt x="15016" y="15814"/>
                  <a:pt x="14930" y="15831"/>
                  <a:pt x="14841" y="15831"/>
                </a:cubicBezTo>
                <a:cubicBezTo>
                  <a:pt x="14637" y="15831"/>
                  <a:pt x="14418" y="15744"/>
                  <a:pt x="14256" y="15679"/>
                </a:cubicBezTo>
                <a:cubicBezTo>
                  <a:pt x="13837" y="15470"/>
                  <a:pt x="13465" y="15167"/>
                  <a:pt x="13117" y="14866"/>
                </a:cubicBezTo>
                <a:cubicBezTo>
                  <a:pt x="10978" y="12935"/>
                  <a:pt x="9093" y="10702"/>
                  <a:pt x="7465" y="8354"/>
                </a:cubicBezTo>
                <a:cubicBezTo>
                  <a:pt x="6652" y="7191"/>
                  <a:pt x="5908" y="5982"/>
                  <a:pt x="5232" y="4726"/>
                </a:cubicBezTo>
                <a:cubicBezTo>
                  <a:pt x="4884" y="4121"/>
                  <a:pt x="4559" y="3492"/>
                  <a:pt x="4256" y="2865"/>
                </a:cubicBezTo>
                <a:cubicBezTo>
                  <a:pt x="4001" y="2307"/>
                  <a:pt x="3768" y="1725"/>
                  <a:pt x="3442" y="1191"/>
                </a:cubicBezTo>
                <a:cubicBezTo>
                  <a:pt x="3186" y="748"/>
                  <a:pt x="2860" y="329"/>
                  <a:pt x="2395" y="121"/>
                </a:cubicBezTo>
                <a:cubicBezTo>
                  <a:pt x="2215" y="39"/>
                  <a:pt x="2024" y="0"/>
                  <a:pt x="1835" y="0"/>
                </a:cubicBezTo>
                <a:close/>
              </a:path>
            </a:pathLst>
          </a:custGeom>
          <a:solidFill>
            <a:srgbClr val="6238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9" name="Google Shape;5699;p22"/>
          <p:cNvSpPr/>
          <p:nvPr/>
        </p:nvSpPr>
        <p:spPr>
          <a:xfrm rot="899972">
            <a:off x="436588" y="4741888"/>
            <a:ext cx="557790" cy="439184"/>
          </a:xfrm>
          <a:custGeom>
            <a:avLst/>
            <a:gdLst/>
            <a:ahLst/>
            <a:cxnLst/>
            <a:rect l="l" t="t" r="r" b="b"/>
            <a:pathLst>
              <a:path w="14814" h="11664" extrusionOk="0">
                <a:moveTo>
                  <a:pt x="9313" y="1"/>
                </a:moveTo>
                <a:cubicBezTo>
                  <a:pt x="8302" y="1"/>
                  <a:pt x="7185" y="239"/>
                  <a:pt x="6069" y="754"/>
                </a:cubicBezTo>
                <a:cubicBezTo>
                  <a:pt x="3954" y="1731"/>
                  <a:pt x="2279" y="3545"/>
                  <a:pt x="1209" y="5614"/>
                </a:cubicBezTo>
                <a:cubicBezTo>
                  <a:pt x="419" y="7149"/>
                  <a:pt x="0" y="9149"/>
                  <a:pt x="1070" y="10498"/>
                </a:cubicBezTo>
                <a:cubicBezTo>
                  <a:pt x="1700" y="11301"/>
                  <a:pt x="2741" y="11664"/>
                  <a:pt x="3764" y="11664"/>
                </a:cubicBezTo>
                <a:cubicBezTo>
                  <a:pt x="3984" y="11664"/>
                  <a:pt x="4204" y="11647"/>
                  <a:pt x="4419" y="11614"/>
                </a:cubicBezTo>
                <a:cubicBezTo>
                  <a:pt x="5651" y="11428"/>
                  <a:pt x="6767" y="10801"/>
                  <a:pt x="7790" y="10125"/>
                </a:cubicBezTo>
                <a:cubicBezTo>
                  <a:pt x="9372" y="9102"/>
                  <a:pt x="10860" y="7917"/>
                  <a:pt x="11976" y="6404"/>
                </a:cubicBezTo>
                <a:cubicBezTo>
                  <a:pt x="14814" y="2587"/>
                  <a:pt x="12641" y="1"/>
                  <a:pt x="9313" y="1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0" name="Google Shape;5700;p22"/>
          <p:cNvGrpSpPr/>
          <p:nvPr/>
        </p:nvGrpSpPr>
        <p:grpSpPr>
          <a:xfrm rot="10800000" flipH="1">
            <a:off x="514003" y="-9321"/>
            <a:ext cx="407838" cy="513679"/>
            <a:chOff x="3249500" y="4693325"/>
            <a:chExt cx="255650" cy="321975"/>
          </a:xfrm>
        </p:grpSpPr>
        <p:sp>
          <p:nvSpPr>
            <p:cNvPr id="5701" name="Google Shape;5701;p22"/>
            <p:cNvSpPr/>
            <p:nvPr/>
          </p:nvSpPr>
          <p:spPr>
            <a:xfrm>
              <a:off x="3344775" y="4693325"/>
              <a:ext cx="57875" cy="102075"/>
            </a:xfrm>
            <a:custGeom>
              <a:avLst/>
              <a:gdLst/>
              <a:ahLst/>
              <a:cxnLst/>
              <a:rect l="l" t="t" r="r" b="b"/>
              <a:pathLst>
                <a:path w="2315" h="4083" extrusionOk="0">
                  <a:moveTo>
                    <a:pt x="1262" y="0"/>
                  </a:moveTo>
                  <a:cubicBezTo>
                    <a:pt x="1211" y="0"/>
                    <a:pt x="1159" y="9"/>
                    <a:pt x="1107" y="33"/>
                  </a:cubicBezTo>
                  <a:cubicBezTo>
                    <a:pt x="994" y="96"/>
                    <a:pt x="906" y="209"/>
                    <a:pt x="818" y="309"/>
                  </a:cubicBezTo>
                  <a:cubicBezTo>
                    <a:pt x="491" y="750"/>
                    <a:pt x="365" y="1303"/>
                    <a:pt x="252" y="1832"/>
                  </a:cubicBezTo>
                  <a:cubicBezTo>
                    <a:pt x="127" y="2485"/>
                    <a:pt x="1" y="3139"/>
                    <a:pt x="38" y="3805"/>
                  </a:cubicBezTo>
                  <a:cubicBezTo>
                    <a:pt x="51" y="3881"/>
                    <a:pt x="51" y="3969"/>
                    <a:pt x="63" y="4045"/>
                  </a:cubicBezTo>
                  <a:cubicBezTo>
                    <a:pt x="63" y="4070"/>
                    <a:pt x="82" y="4083"/>
                    <a:pt x="99" y="4083"/>
                  </a:cubicBezTo>
                  <a:cubicBezTo>
                    <a:pt x="117" y="4083"/>
                    <a:pt x="133" y="4070"/>
                    <a:pt x="127" y="4045"/>
                  </a:cubicBezTo>
                  <a:cubicBezTo>
                    <a:pt x="51" y="3403"/>
                    <a:pt x="139" y="2762"/>
                    <a:pt x="264" y="2133"/>
                  </a:cubicBezTo>
                  <a:cubicBezTo>
                    <a:pt x="365" y="1605"/>
                    <a:pt x="453" y="1039"/>
                    <a:pt x="730" y="574"/>
                  </a:cubicBezTo>
                  <a:cubicBezTo>
                    <a:pt x="792" y="448"/>
                    <a:pt x="868" y="335"/>
                    <a:pt x="969" y="234"/>
                  </a:cubicBezTo>
                  <a:cubicBezTo>
                    <a:pt x="1053" y="140"/>
                    <a:pt x="1146" y="62"/>
                    <a:pt x="1271" y="62"/>
                  </a:cubicBezTo>
                  <a:cubicBezTo>
                    <a:pt x="1294" y="62"/>
                    <a:pt x="1320" y="65"/>
                    <a:pt x="1346" y="71"/>
                  </a:cubicBezTo>
                  <a:cubicBezTo>
                    <a:pt x="1485" y="96"/>
                    <a:pt x="1610" y="172"/>
                    <a:pt x="1723" y="247"/>
                  </a:cubicBezTo>
                  <a:cubicBezTo>
                    <a:pt x="1824" y="323"/>
                    <a:pt x="1924" y="410"/>
                    <a:pt x="2013" y="511"/>
                  </a:cubicBezTo>
                  <a:cubicBezTo>
                    <a:pt x="2063" y="561"/>
                    <a:pt x="2100" y="611"/>
                    <a:pt x="2139" y="662"/>
                  </a:cubicBezTo>
                  <a:cubicBezTo>
                    <a:pt x="2176" y="725"/>
                    <a:pt x="2214" y="787"/>
                    <a:pt x="2226" y="851"/>
                  </a:cubicBezTo>
                  <a:cubicBezTo>
                    <a:pt x="2239" y="938"/>
                    <a:pt x="2189" y="989"/>
                    <a:pt x="2139" y="1039"/>
                  </a:cubicBezTo>
                  <a:cubicBezTo>
                    <a:pt x="2100" y="1089"/>
                    <a:pt x="2050" y="1139"/>
                    <a:pt x="2000" y="1190"/>
                  </a:cubicBezTo>
                  <a:cubicBezTo>
                    <a:pt x="1824" y="1391"/>
                    <a:pt x="1636" y="1592"/>
                    <a:pt x="1497" y="1818"/>
                  </a:cubicBezTo>
                  <a:cubicBezTo>
                    <a:pt x="1321" y="2070"/>
                    <a:pt x="1208" y="2360"/>
                    <a:pt x="1183" y="2674"/>
                  </a:cubicBezTo>
                  <a:cubicBezTo>
                    <a:pt x="1145" y="3014"/>
                    <a:pt x="1195" y="3366"/>
                    <a:pt x="1245" y="3705"/>
                  </a:cubicBezTo>
                  <a:cubicBezTo>
                    <a:pt x="1251" y="3721"/>
                    <a:pt x="1265" y="3728"/>
                    <a:pt x="1278" y="3728"/>
                  </a:cubicBezTo>
                  <a:cubicBezTo>
                    <a:pt x="1297" y="3728"/>
                    <a:pt x="1316" y="3714"/>
                    <a:pt x="1309" y="3693"/>
                  </a:cubicBezTo>
                  <a:cubicBezTo>
                    <a:pt x="1270" y="3366"/>
                    <a:pt x="1220" y="3039"/>
                    <a:pt x="1245" y="2724"/>
                  </a:cubicBezTo>
                  <a:cubicBezTo>
                    <a:pt x="1270" y="2410"/>
                    <a:pt x="1371" y="2133"/>
                    <a:pt x="1535" y="1869"/>
                  </a:cubicBezTo>
                  <a:cubicBezTo>
                    <a:pt x="1686" y="1630"/>
                    <a:pt x="1887" y="1416"/>
                    <a:pt x="2075" y="1203"/>
                  </a:cubicBezTo>
                  <a:cubicBezTo>
                    <a:pt x="2164" y="1127"/>
                    <a:pt x="2289" y="1027"/>
                    <a:pt x="2302" y="901"/>
                  </a:cubicBezTo>
                  <a:cubicBezTo>
                    <a:pt x="2315" y="775"/>
                    <a:pt x="2201" y="649"/>
                    <a:pt x="2125" y="549"/>
                  </a:cubicBezTo>
                  <a:cubicBezTo>
                    <a:pt x="1975" y="335"/>
                    <a:pt x="1761" y="172"/>
                    <a:pt x="1510" y="58"/>
                  </a:cubicBezTo>
                  <a:cubicBezTo>
                    <a:pt x="1431" y="26"/>
                    <a:pt x="1347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2"/>
            <p:cNvSpPr/>
            <p:nvPr/>
          </p:nvSpPr>
          <p:spPr>
            <a:xfrm>
              <a:off x="3326550" y="4794100"/>
              <a:ext cx="21400" cy="22750"/>
            </a:xfrm>
            <a:custGeom>
              <a:avLst/>
              <a:gdLst/>
              <a:ahLst/>
              <a:cxnLst/>
              <a:rect l="l" t="t" r="r" b="b"/>
              <a:pathLst>
                <a:path w="856" h="910" extrusionOk="0">
                  <a:moveTo>
                    <a:pt x="817" y="1"/>
                  </a:moveTo>
                  <a:cubicBezTo>
                    <a:pt x="591" y="26"/>
                    <a:pt x="352" y="101"/>
                    <a:pt x="176" y="265"/>
                  </a:cubicBezTo>
                  <a:cubicBezTo>
                    <a:pt x="0" y="428"/>
                    <a:pt x="26" y="668"/>
                    <a:pt x="76" y="881"/>
                  </a:cubicBezTo>
                  <a:cubicBezTo>
                    <a:pt x="76" y="901"/>
                    <a:pt x="86" y="909"/>
                    <a:pt x="98" y="909"/>
                  </a:cubicBezTo>
                  <a:cubicBezTo>
                    <a:pt x="116" y="909"/>
                    <a:pt x="138" y="891"/>
                    <a:pt x="138" y="869"/>
                  </a:cubicBezTo>
                  <a:cubicBezTo>
                    <a:pt x="113" y="768"/>
                    <a:pt x="88" y="668"/>
                    <a:pt x="101" y="567"/>
                  </a:cubicBezTo>
                  <a:cubicBezTo>
                    <a:pt x="113" y="453"/>
                    <a:pt x="163" y="366"/>
                    <a:pt x="239" y="303"/>
                  </a:cubicBezTo>
                  <a:cubicBezTo>
                    <a:pt x="390" y="165"/>
                    <a:pt x="604" y="89"/>
                    <a:pt x="817" y="64"/>
                  </a:cubicBezTo>
                  <a:cubicBezTo>
                    <a:pt x="856" y="64"/>
                    <a:pt x="856" y="1"/>
                    <a:pt x="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2"/>
            <p:cNvSpPr/>
            <p:nvPr/>
          </p:nvSpPr>
          <p:spPr>
            <a:xfrm>
              <a:off x="3376950" y="4781550"/>
              <a:ext cx="24325" cy="14550"/>
            </a:xfrm>
            <a:custGeom>
              <a:avLst/>
              <a:gdLst/>
              <a:ahLst/>
              <a:cxnLst/>
              <a:rect l="l" t="t" r="r" b="b"/>
              <a:pathLst>
                <a:path w="973" h="582" extrusionOk="0">
                  <a:moveTo>
                    <a:pt x="319" y="1"/>
                  </a:moveTo>
                  <a:cubicBezTo>
                    <a:pt x="200" y="1"/>
                    <a:pt x="84" y="50"/>
                    <a:pt x="8" y="164"/>
                  </a:cubicBezTo>
                  <a:cubicBezTo>
                    <a:pt x="0" y="181"/>
                    <a:pt x="22" y="205"/>
                    <a:pt x="44" y="205"/>
                  </a:cubicBezTo>
                  <a:cubicBezTo>
                    <a:pt x="54" y="205"/>
                    <a:pt x="64" y="200"/>
                    <a:pt x="72" y="189"/>
                  </a:cubicBezTo>
                  <a:cubicBezTo>
                    <a:pt x="131" y="103"/>
                    <a:pt x="222" y="69"/>
                    <a:pt x="316" y="69"/>
                  </a:cubicBezTo>
                  <a:cubicBezTo>
                    <a:pt x="402" y="69"/>
                    <a:pt x="490" y="96"/>
                    <a:pt x="562" y="139"/>
                  </a:cubicBezTo>
                  <a:cubicBezTo>
                    <a:pt x="713" y="226"/>
                    <a:pt x="838" y="390"/>
                    <a:pt x="902" y="553"/>
                  </a:cubicBezTo>
                  <a:cubicBezTo>
                    <a:pt x="907" y="573"/>
                    <a:pt x="920" y="581"/>
                    <a:pt x="933" y="581"/>
                  </a:cubicBezTo>
                  <a:cubicBezTo>
                    <a:pt x="952" y="581"/>
                    <a:pt x="972" y="563"/>
                    <a:pt x="964" y="541"/>
                  </a:cubicBezTo>
                  <a:cubicBezTo>
                    <a:pt x="889" y="340"/>
                    <a:pt x="751" y="151"/>
                    <a:pt x="550" y="63"/>
                  </a:cubicBezTo>
                  <a:cubicBezTo>
                    <a:pt x="479" y="23"/>
                    <a:pt x="399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2"/>
            <p:cNvSpPr/>
            <p:nvPr/>
          </p:nvSpPr>
          <p:spPr>
            <a:xfrm>
              <a:off x="3299950" y="4815025"/>
              <a:ext cx="57825" cy="35475"/>
            </a:xfrm>
            <a:custGeom>
              <a:avLst/>
              <a:gdLst/>
              <a:ahLst/>
              <a:cxnLst/>
              <a:rect l="l" t="t" r="r" b="b"/>
              <a:pathLst>
                <a:path w="2313" h="1419" extrusionOk="0">
                  <a:moveTo>
                    <a:pt x="1478" y="1"/>
                  </a:moveTo>
                  <a:cubicBezTo>
                    <a:pt x="1408" y="1"/>
                    <a:pt x="1336" y="7"/>
                    <a:pt x="1266" y="19"/>
                  </a:cubicBezTo>
                  <a:cubicBezTo>
                    <a:pt x="1090" y="44"/>
                    <a:pt x="913" y="107"/>
                    <a:pt x="763" y="208"/>
                  </a:cubicBezTo>
                  <a:cubicBezTo>
                    <a:pt x="587" y="334"/>
                    <a:pt x="448" y="497"/>
                    <a:pt x="335" y="673"/>
                  </a:cubicBezTo>
                  <a:cubicBezTo>
                    <a:pt x="184" y="899"/>
                    <a:pt x="84" y="1125"/>
                    <a:pt x="8" y="1377"/>
                  </a:cubicBezTo>
                  <a:cubicBezTo>
                    <a:pt x="0" y="1400"/>
                    <a:pt x="20" y="1418"/>
                    <a:pt x="40" y="1418"/>
                  </a:cubicBezTo>
                  <a:cubicBezTo>
                    <a:pt x="53" y="1418"/>
                    <a:pt x="66" y="1410"/>
                    <a:pt x="70" y="1390"/>
                  </a:cubicBezTo>
                  <a:cubicBezTo>
                    <a:pt x="134" y="1189"/>
                    <a:pt x="221" y="988"/>
                    <a:pt x="335" y="798"/>
                  </a:cubicBezTo>
                  <a:cubicBezTo>
                    <a:pt x="436" y="622"/>
                    <a:pt x="573" y="446"/>
                    <a:pt x="724" y="321"/>
                  </a:cubicBezTo>
                  <a:cubicBezTo>
                    <a:pt x="938" y="145"/>
                    <a:pt x="1213" y="61"/>
                    <a:pt x="1484" y="61"/>
                  </a:cubicBezTo>
                  <a:cubicBezTo>
                    <a:pt x="1563" y="61"/>
                    <a:pt x="1641" y="68"/>
                    <a:pt x="1718" y="82"/>
                  </a:cubicBezTo>
                  <a:cubicBezTo>
                    <a:pt x="1906" y="132"/>
                    <a:pt x="2096" y="208"/>
                    <a:pt x="2246" y="334"/>
                  </a:cubicBezTo>
                  <a:cubicBezTo>
                    <a:pt x="2253" y="343"/>
                    <a:pt x="2261" y="347"/>
                    <a:pt x="2269" y="347"/>
                  </a:cubicBezTo>
                  <a:cubicBezTo>
                    <a:pt x="2291" y="347"/>
                    <a:pt x="2312" y="314"/>
                    <a:pt x="2284" y="295"/>
                  </a:cubicBezTo>
                  <a:cubicBezTo>
                    <a:pt x="2061" y="103"/>
                    <a:pt x="1773" y="1"/>
                    <a:pt x="14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2"/>
            <p:cNvSpPr/>
            <p:nvPr/>
          </p:nvSpPr>
          <p:spPr>
            <a:xfrm>
              <a:off x="3356550" y="4794425"/>
              <a:ext cx="56600" cy="29900"/>
            </a:xfrm>
            <a:custGeom>
              <a:avLst/>
              <a:gdLst/>
              <a:ahLst/>
              <a:cxnLst/>
              <a:rect l="l" t="t" r="r" b="b"/>
              <a:pathLst>
                <a:path w="2264" h="1196" extrusionOk="0">
                  <a:moveTo>
                    <a:pt x="1830" y="0"/>
                  </a:moveTo>
                  <a:cubicBezTo>
                    <a:pt x="1700" y="0"/>
                    <a:pt x="1571" y="17"/>
                    <a:pt x="1453" y="51"/>
                  </a:cubicBezTo>
                  <a:cubicBezTo>
                    <a:pt x="1076" y="152"/>
                    <a:pt x="737" y="378"/>
                    <a:pt x="460" y="642"/>
                  </a:cubicBezTo>
                  <a:cubicBezTo>
                    <a:pt x="296" y="793"/>
                    <a:pt x="159" y="956"/>
                    <a:pt x="20" y="1133"/>
                  </a:cubicBezTo>
                  <a:cubicBezTo>
                    <a:pt x="1" y="1161"/>
                    <a:pt x="25" y="1196"/>
                    <a:pt x="48" y="1196"/>
                  </a:cubicBezTo>
                  <a:cubicBezTo>
                    <a:pt x="56" y="1196"/>
                    <a:pt x="64" y="1192"/>
                    <a:pt x="70" y="1183"/>
                  </a:cubicBezTo>
                  <a:cubicBezTo>
                    <a:pt x="472" y="680"/>
                    <a:pt x="975" y="177"/>
                    <a:pt x="1642" y="76"/>
                  </a:cubicBezTo>
                  <a:cubicBezTo>
                    <a:pt x="1730" y="63"/>
                    <a:pt x="1818" y="63"/>
                    <a:pt x="1919" y="63"/>
                  </a:cubicBezTo>
                  <a:cubicBezTo>
                    <a:pt x="1956" y="63"/>
                    <a:pt x="2007" y="76"/>
                    <a:pt x="2057" y="76"/>
                  </a:cubicBezTo>
                  <a:cubicBezTo>
                    <a:pt x="2070" y="88"/>
                    <a:pt x="2095" y="88"/>
                    <a:pt x="2120" y="88"/>
                  </a:cubicBezTo>
                  <a:cubicBezTo>
                    <a:pt x="2132" y="101"/>
                    <a:pt x="2132" y="101"/>
                    <a:pt x="2145" y="101"/>
                  </a:cubicBezTo>
                  <a:cubicBezTo>
                    <a:pt x="2145" y="101"/>
                    <a:pt x="2155" y="103"/>
                    <a:pt x="2167" y="106"/>
                  </a:cubicBezTo>
                  <a:lnTo>
                    <a:pt x="2167" y="106"/>
                  </a:lnTo>
                  <a:cubicBezTo>
                    <a:pt x="2160" y="116"/>
                    <a:pt x="2171" y="127"/>
                    <a:pt x="2171" y="127"/>
                  </a:cubicBezTo>
                  <a:cubicBezTo>
                    <a:pt x="2181" y="141"/>
                    <a:pt x="2195" y="147"/>
                    <a:pt x="2207" y="147"/>
                  </a:cubicBezTo>
                  <a:cubicBezTo>
                    <a:pt x="2237" y="147"/>
                    <a:pt x="2264" y="112"/>
                    <a:pt x="2246" y="76"/>
                  </a:cubicBezTo>
                  <a:cubicBezTo>
                    <a:pt x="2233" y="51"/>
                    <a:pt x="2196" y="38"/>
                    <a:pt x="2171" y="38"/>
                  </a:cubicBezTo>
                  <a:cubicBezTo>
                    <a:pt x="2120" y="26"/>
                    <a:pt x="2070" y="13"/>
                    <a:pt x="2020" y="13"/>
                  </a:cubicBezTo>
                  <a:cubicBezTo>
                    <a:pt x="1957" y="5"/>
                    <a:pt x="1893" y="0"/>
                    <a:pt x="1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2"/>
            <p:cNvSpPr/>
            <p:nvPr/>
          </p:nvSpPr>
          <p:spPr>
            <a:xfrm>
              <a:off x="3249500" y="4731850"/>
              <a:ext cx="255650" cy="283450"/>
            </a:xfrm>
            <a:custGeom>
              <a:avLst/>
              <a:gdLst/>
              <a:ahLst/>
              <a:cxnLst/>
              <a:rect l="l" t="t" r="r" b="b"/>
              <a:pathLst>
                <a:path w="10226" h="11338" extrusionOk="0">
                  <a:moveTo>
                    <a:pt x="1624" y="2013"/>
                  </a:moveTo>
                  <a:cubicBezTo>
                    <a:pt x="1620" y="2014"/>
                    <a:pt x="1617" y="2015"/>
                    <a:pt x="1614" y="2015"/>
                  </a:cubicBezTo>
                  <a:lnTo>
                    <a:pt x="1614" y="2015"/>
                  </a:lnTo>
                  <a:cubicBezTo>
                    <a:pt x="1617" y="2014"/>
                    <a:pt x="1620" y="2013"/>
                    <a:pt x="1624" y="2013"/>
                  </a:cubicBezTo>
                  <a:close/>
                  <a:moveTo>
                    <a:pt x="8908" y="9545"/>
                  </a:moveTo>
                  <a:cubicBezTo>
                    <a:pt x="8907" y="9546"/>
                    <a:pt x="8906" y="9546"/>
                    <a:pt x="8904" y="9546"/>
                  </a:cubicBezTo>
                  <a:cubicBezTo>
                    <a:pt x="8905" y="9546"/>
                    <a:pt x="8907" y="9546"/>
                    <a:pt x="8908" y="9545"/>
                  </a:cubicBezTo>
                  <a:close/>
                  <a:moveTo>
                    <a:pt x="5509" y="1"/>
                  </a:moveTo>
                  <a:cubicBezTo>
                    <a:pt x="5472" y="1"/>
                    <a:pt x="5472" y="76"/>
                    <a:pt x="5509" y="76"/>
                  </a:cubicBezTo>
                  <a:cubicBezTo>
                    <a:pt x="5521" y="76"/>
                    <a:pt x="5533" y="76"/>
                    <a:pt x="5544" y="76"/>
                  </a:cubicBezTo>
                  <a:cubicBezTo>
                    <a:pt x="5845" y="76"/>
                    <a:pt x="6121" y="222"/>
                    <a:pt x="6339" y="403"/>
                  </a:cubicBezTo>
                  <a:cubicBezTo>
                    <a:pt x="6427" y="467"/>
                    <a:pt x="6503" y="542"/>
                    <a:pt x="6578" y="630"/>
                  </a:cubicBezTo>
                  <a:cubicBezTo>
                    <a:pt x="6603" y="655"/>
                    <a:pt x="6629" y="680"/>
                    <a:pt x="6641" y="705"/>
                  </a:cubicBezTo>
                  <a:lnTo>
                    <a:pt x="6666" y="730"/>
                  </a:lnTo>
                  <a:cubicBezTo>
                    <a:pt x="6675" y="739"/>
                    <a:pt x="6684" y="748"/>
                    <a:pt x="6693" y="748"/>
                  </a:cubicBezTo>
                  <a:cubicBezTo>
                    <a:pt x="6697" y="748"/>
                    <a:pt x="6700" y="747"/>
                    <a:pt x="6704" y="743"/>
                  </a:cubicBezTo>
                  <a:cubicBezTo>
                    <a:pt x="6980" y="656"/>
                    <a:pt x="7280" y="570"/>
                    <a:pt x="7578" y="570"/>
                  </a:cubicBezTo>
                  <a:cubicBezTo>
                    <a:pt x="7755" y="570"/>
                    <a:pt x="7930" y="600"/>
                    <a:pt x="8099" y="680"/>
                  </a:cubicBezTo>
                  <a:cubicBezTo>
                    <a:pt x="8490" y="869"/>
                    <a:pt x="8792" y="1208"/>
                    <a:pt x="8968" y="1610"/>
                  </a:cubicBezTo>
                  <a:cubicBezTo>
                    <a:pt x="9055" y="1825"/>
                    <a:pt x="9118" y="2038"/>
                    <a:pt x="9169" y="2264"/>
                  </a:cubicBezTo>
                  <a:cubicBezTo>
                    <a:pt x="9231" y="2491"/>
                    <a:pt x="9281" y="2717"/>
                    <a:pt x="9345" y="2943"/>
                  </a:cubicBezTo>
                  <a:cubicBezTo>
                    <a:pt x="9471" y="3446"/>
                    <a:pt x="9596" y="3949"/>
                    <a:pt x="9709" y="4452"/>
                  </a:cubicBezTo>
                  <a:cubicBezTo>
                    <a:pt x="9823" y="4955"/>
                    <a:pt x="9923" y="5472"/>
                    <a:pt x="9999" y="5987"/>
                  </a:cubicBezTo>
                  <a:cubicBezTo>
                    <a:pt x="10074" y="6490"/>
                    <a:pt x="10137" y="7006"/>
                    <a:pt x="10162" y="7521"/>
                  </a:cubicBezTo>
                  <a:cubicBezTo>
                    <a:pt x="10175" y="8099"/>
                    <a:pt x="10036" y="8716"/>
                    <a:pt x="9583" y="9118"/>
                  </a:cubicBezTo>
                  <a:cubicBezTo>
                    <a:pt x="9458" y="9231"/>
                    <a:pt x="9307" y="9332"/>
                    <a:pt x="9156" y="9407"/>
                  </a:cubicBezTo>
                  <a:cubicBezTo>
                    <a:pt x="9068" y="9445"/>
                    <a:pt x="8980" y="9457"/>
                    <a:pt x="8904" y="9483"/>
                  </a:cubicBezTo>
                  <a:lnTo>
                    <a:pt x="8892" y="9483"/>
                  </a:lnTo>
                  <a:cubicBezTo>
                    <a:pt x="8879" y="9496"/>
                    <a:pt x="8867" y="9496"/>
                    <a:pt x="8867" y="9508"/>
                  </a:cubicBezTo>
                  <a:cubicBezTo>
                    <a:pt x="8829" y="9709"/>
                    <a:pt x="8792" y="9898"/>
                    <a:pt x="8703" y="10074"/>
                  </a:cubicBezTo>
                  <a:cubicBezTo>
                    <a:pt x="8565" y="10326"/>
                    <a:pt x="8339" y="10514"/>
                    <a:pt x="8099" y="10653"/>
                  </a:cubicBezTo>
                  <a:cubicBezTo>
                    <a:pt x="7775" y="10837"/>
                    <a:pt x="7381" y="10982"/>
                    <a:pt x="7002" y="10982"/>
                  </a:cubicBezTo>
                  <a:cubicBezTo>
                    <a:pt x="6735" y="10982"/>
                    <a:pt x="6475" y="10910"/>
                    <a:pt x="6251" y="10728"/>
                  </a:cubicBezTo>
                  <a:cubicBezTo>
                    <a:pt x="6151" y="10653"/>
                    <a:pt x="6062" y="10552"/>
                    <a:pt x="6012" y="10451"/>
                  </a:cubicBezTo>
                  <a:cubicBezTo>
                    <a:pt x="5999" y="10439"/>
                    <a:pt x="5984" y="10432"/>
                    <a:pt x="5971" y="10432"/>
                  </a:cubicBezTo>
                  <a:cubicBezTo>
                    <a:pt x="5959" y="10432"/>
                    <a:pt x="5950" y="10439"/>
                    <a:pt x="5950" y="10451"/>
                  </a:cubicBezTo>
                  <a:cubicBezTo>
                    <a:pt x="5924" y="10552"/>
                    <a:pt x="5861" y="10653"/>
                    <a:pt x="5799" y="10740"/>
                  </a:cubicBezTo>
                  <a:cubicBezTo>
                    <a:pt x="5648" y="10954"/>
                    <a:pt x="5433" y="11105"/>
                    <a:pt x="5195" y="11193"/>
                  </a:cubicBezTo>
                  <a:cubicBezTo>
                    <a:pt x="5027" y="11244"/>
                    <a:pt x="4849" y="11276"/>
                    <a:pt x="4675" y="11276"/>
                  </a:cubicBezTo>
                  <a:cubicBezTo>
                    <a:pt x="4510" y="11276"/>
                    <a:pt x="4348" y="11248"/>
                    <a:pt x="4201" y="11181"/>
                  </a:cubicBezTo>
                  <a:cubicBezTo>
                    <a:pt x="3963" y="11067"/>
                    <a:pt x="3774" y="10891"/>
                    <a:pt x="3636" y="10690"/>
                  </a:cubicBezTo>
                  <a:cubicBezTo>
                    <a:pt x="3560" y="10577"/>
                    <a:pt x="3497" y="10451"/>
                    <a:pt x="3460" y="10326"/>
                  </a:cubicBezTo>
                  <a:cubicBezTo>
                    <a:pt x="3450" y="10307"/>
                    <a:pt x="3434" y="10295"/>
                    <a:pt x="3421" y="10295"/>
                  </a:cubicBezTo>
                  <a:cubicBezTo>
                    <a:pt x="3417" y="10295"/>
                    <a:pt x="3413" y="10297"/>
                    <a:pt x="3409" y="10300"/>
                  </a:cubicBezTo>
                  <a:cubicBezTo>
                    <a:pt x="3290" y="10386"/>
                    <a:pt x="3158" y="10436"/>
                    <a:pt x="3024" y="10436"/>
                  </a:cubicBezTo>
                  <a:cubicBezTo>
                    <a:pt x="2960" y="10436"/>
                    <a:pt x="2895" y="10425"/>
                    <a:pt x="2831" y="10401"/>
                  </a:cubicBezTo>
                  <a:cubicBezTo>
                    <a:pt x="2605" y="10312"/>
                    <a:pt x="2415" y="10124"/>
                    <a:pt x="2278" y="9948"/>
                  </a:cubicBezTo>
                  <a:cubicBezTo>
                    <a:pt x="2076" y="9697"/>
                    <a:pt x="1912" y="9420"/>
                    <a:pt x="1761" y="9143"/>
                  </a:cubicBezTo>
                  <a:cubicBezTo>
                    <a:pt x="1585" y="8817"/>
                    <a:pt x="1448" y="8490"/>
                    <a:pt x="1309" y="8150"/>
                  </a:cubicBezTo>
                  <a:cubicBezTo>
                    <a:pt x="1070" y="7571"/>
                    <a:pt x="856" y="6981"/>
                    <a:pt x="655" y="6377"/>
                  </a:cubicBezTo>
                  <a:cubicBezTo>
                    <a:pt x="492" y="5861"/>
                    <a:pt x="316" y="5346"/>
                    <a:pt x="202" y="4805"/>
                  </a:cubicBezTo>
                  <a:cubicBezTo>
                    <a:pt x="102" y="4365"/>
                    <a:pt x="39" y="3874"/>
                    <a:pt x="152" y="3421"/>
                  </a:cubicBezTo>
                  <a:cubicBezTo>
                    <a:pt x="266" y="3019"/>
                    <a:pt x="567" y="2692"/>
                    <a:pt x="894" y="2453"/>
                  </a:cubicBezTo>
                  <a:cubicBezTo>
                    <a:pt x="1108" y="2303"/>
                    <a:pt x="1347" y="2164"/>
                    <a:pt x="1599" y="2088"/>
                  </a:cubicBezTo>
                  <a:cubicBezTo>
                    <a:pt x="1611" y="2076"/>
                    <a:pt x="1624" y="2076"/>
                    <a:pt x="1636" y="2076"/>
                  </a:cubicBezTo>
                  <a:cubicBezTo>
                    <a:pt x="1649" y="2063"/>
                    <a:pt x="1661" y="2051"/>
                    <a:pt x="1661" y="2038"/>
                  </a:cubicBezTo>
                  <a:cubicBezTo>
                    <a:pt x="1636" y="1598"/>
                    <a:pt x="1988" y="1208"/>
                    <a:pt x="2303" y="944"/>
                  </a:cubicBezTo>
                  <a:cubicBezTo>
                    <a:pt x="2630" y="668"/>
                    <a:pt x="3007" y="467"/>
                    <a:pt x="3421" y="341"/>
                  </a:cubicBezTo>
                  <a:cubicBezTo>
                    <a:pt x="3648" y="277"/>
                    <a:pt x="3874" y="240"/>
                    <a:pt x="4114" y="227"/>
                  </a:cubicBezTo>
                  <a:cubicBezTo>
                    <a:pt x="4160" y="227"/>
                    <a:pt x="4164" y="163"/>
                    <a:pt x="4125" y="163"/>
                  </a:cubicBezTo>
                  <a:cubicBezTo>
                    <a:pt x="4121" y="163"/>
                    <a:pt x="4118" y="164"/>
                    <a:pt x="4114" y="165"/>
                  </a:cubicBezTo>
                  <a:cubicBezTo>
                    <a:pt x="3245" y="215"/>
                    <a:pt x="2365" y="630"/>
                    <a:pt x="1850" y="1334"/>
                  </a:cubicBezTo>
                  <a:cubicBezTo>
                    <a:pt x="1703" y="1530"/>
                    <a:pt x="1591" y="1763"/>
                    <a:pt x="1598" y="2020"/>
                  </a:cubicBezTo>
                  <a:lnTo>
                    <a:pt x="1598" y="2020"/>
                  </a:lnTo>
                  <a:cubicBezTo>
                    <a:pt x="1407" y="2071"/>
                    <a:pt x="1239" y="2156"/>
                    <a:pt x="1070" y="2252"/>
                  </a:cubicBezTo>
                  <a:cubicBezTo>
                    <a:pt x="730" y="2466"/>
                    <a:pt x="416" y="2742"/>
                    <a:pt x="215" y="3107"/>
                  </a:cubicBezTo>
                  <a:cubicBezTo>
                    <a:pt x="1" y="3497"/>
                    <a:pt x="1" y="3963"/>
                    <a:pt x="64" y="4390"/>
                  </a:cubicBezTo>
                  <a:cubicBezTo>
                    <a:pt x="140" y="4955"/>
                    <a:pt x="303" y="5509"/>
                    <a:pt x="479" y="6050"/>
                  </a:cubicBezTo>
                  <a:cubicBezTo>
                    <a:pt x="693" y="6704"/>
                    <a:pt x="906" y="7345"/>
                    <a:pt x="1158" y="7973"/>
                  </a:cubicBezTo>
                  <a:cubicBezTo>
                    <a:pt x="1422" y="8627"/>
                    <a:pt x="1711" y="9294"/>
                    <a:pt x="2127" y="9860"/>
                  </a:cubicBezTo>
                  <a:cubicBezTo>
                    <a:pt x="2334" y="10151"/>
                    <a:pt x="2662" y="10502"/>
                    <a:pt x="3046" y="10502"/>
                  </a:cubicBezTo>
                  <a:cubicBezTo>
                    <a:pt x="3127" y="10502"/>
                    <a:pt x="3210" y="10486"/>
                    <a:pt x="3296" y="10451"/>
                  </a:cubicBezTo>
                  <a:cubicBezTo>
                    <a:pt x="3334" y="10432"/>
                    <a:pt x="3373" y="10405"/>
                    <a:pt x="3411" y="10382"/>
                  </a:cubicBezTo>
                  <a:lnTo>
                    <a:pt x="3411" y="10382"/>
                  </a:lnTo>
                  <a:cubicBezTo>
                    <a:pt x="3532" y="10717"/>
                    <a:pt x="3787" y="11024"/>
                    <a:pt x="4088" y="11193"/>
                  </a:cubicBezTo>
                  <a:cubicBezTo>
                    <a:pt x="4276" y="11295"/>
                    <a:pt x="4488" y="11338"/>
                    <a:pt x="4700" y="11338"/>
                  </a:cubicBezTo>
                  <a:cubicBezTo>
                    <a:pt x="4829" y="11338"/>
                    <a:pt x="4958" y="11322"/>
                    <a:pt x="5081" y="11293"/>
                  </a:cubicBezTo>
                  <a:cubicBezTo>
                    <a:pt x="5358" y="11218"/>
                    <a:pt x="5623" y="11067"/>
                    <a:pt x="5799" y="10841"/>
                  </a:cubicBezTo>
                  <a:cubicBezTo>
                    <a:pt x="5871" y="10758"/>
                    <a:pt x="5944" y="10649"/>
                    <a:pt x="5988" y="10543"/>
                  </a:cubicBezTo>
                  <a:lnTo>
                    <a:pt x="5988" y="10543"/>
                  </a:lnTo>
                  <a:cubicBezTo>
                    <a:pt x="6035" y="10616"/>
                    <a:pt x="6095" y="10679"/>
                    <a:pt x="6163" y="10728"/>
                  </a:cubicBezTo>
                  <a:cubicBezTo>
                    <a:pt x="6352" y="10904"/>
                    <a:pt x="6578" y="11005"/>
                    <a:pt x="6830" y="11042"/>
                  </a:cubicBezTo>
                  <a:cubicBezTo>
                    <a:pt x="6885" y="11049"/>
                    <a:pt x="6941" y="11052"/>
                    <a:pt x="6997" y="11052"/>
                  </a:cubicBezTo>
                  <a:cubicBezTo>
                    <a:pt x="7333" y="11052"/>
                    <a:pt x="7672" y="10931"/>
                    <a:pt x="7974" y="10790"/>
                  </a:cubicBezTo>
                  <a:cubicBezTo>
                    <a:pt x="8263" y="10653"/>
                    <a:pt x="8540" y="10463"/>
                    <a:pt x="8703" y="10187"/>
                  </a:cubicBezTo>
                  <a:cubicBezTo>
                    <a:pt x="8840" y="9989"/>
                    <a:pt x="8891" y="9766"/>
                    <a:pt x="8928" y="9543"/>
                  </a:cubicBezTo>
                  <a:lnTo>
                    <a:pt x="8928" y="9543"/>
                  </a:lnTo>
                  <a:cubicBezTo>
                    <a:pt x="9146" y="9512"/>
                    <a:pt x="9363" y="9390"/>
                    <a:pt x="9533" y="9256"/>
                  </a:cubicBezTo>
                  <a:cubicBezTo>
                    <a:pt x="9974" y="8904"/>
                    <a:pt x="10175" y="8364"/>
                    <a:pt x="10212" y="7811"/>
                  </a:cubicBezTo>
                  <a:cubicBezTo>
                    <a:pt x="10225" y="7584"/>
                    <a:pt x="10212" y="7358"/>
                    <a:pt x="10200" y="7131"/>
                  </a:cubicBezTo>
                  <a:cubicBezTo>
                    <a:pt x="10175" y="6867"/>
                    <a:pt x="10150" y="6603"/>
                    <a:pt x="10111" y="6327"/>
                  </a:cubicBezTo>
                  <a:cubicBezTo>
                    <a:pt x="10049" y="5811"/>
                    <a:pt x="9948" y="5282"/>
                    <a:pt x="9835" y="4767"/>
                  </a:cubicBezTo>
                  <a:cubicBezTo>
                    <a:pt x="9734" y="4239"/>
                    <a:pt x="9608" y="3711"/>
                    <a:pt x="9483" y="3195"/>
                  </a:cubicBezTo>
                  <a:cubicBezTo>
                    <a:pt x="9420" y="2956"/>
                    <a:pt x="9345" y="2705"/>
                    <a:pt x="9295" y="2466"/>
                  </a:cubicBezTo>
                  <a:cubicBezTo>
                    <a:pt x="9231" y="2239"/>
                    <a:pt x="9181" y="2013"/>
                    <a:pt x="9105" y="1800"/>
                  </a:cubicBezTo>
                  <a:cubicBezTo>
                    <a:pt x="8955" y="1372"/>
                    <a:pt x="8716" y="1007"/>
                    <a:pt x="8351" y="743"/>
                  </a:cubicBezTo>
                  <a:cubicBezTo>
                    <a:pt x="8163" y="618"/>
                    <a:pt x="7948" y="529"/>
                    <a:pt x="7722" y="504"/>
                  </a:cubicBezTo>
                  <a:cubicBezTo>
                    <a:pt x="7674" y="498"/>
                    <a:pt x="7625" y="496"/>
                    <a:pt x="7577" y="496"/>
                  </a:cubicBezTo>
                  <a:cubicBezTo>
                    <a:pt x="7395" y="496"/>
                    <a:pt x="7209" y="530"/>
                    <a:pt x="7031" y="579"/>
                  </a:cubicBezTo>
                  <a:cubicBezTo>
                    <a:pt x="6925" y="603"/>
                    <a:pt x="6820" y="638"/>
                    <a:pt x="6713" y="673"/>
                  </a:cubicBezTo>
                  <a:lnTo>
                    <a:pt x="6713" y="673"/>
                  </a:lnTo>
                  <a:cubicBezTo>
                    <a:pt x="6514" y="417"/>
                    <a:pt x="6243" y="199"/>
                    <a:pt x="5936" y="89"/>
                  </a:cubicBezTo>
                  <a:cubicBezTo>
                    <a:pt x="5811" y="26"/>
                    <a:pt x="5660" y="1"/>
                    <a:pt x="5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2"/>
            <p:cNvSpPr/>
            <p:nvPr/>
          </p:nvSpPr>
          <p:spPr>
            <a:xfrm>
              <a:off x="3289750" y="4782050"/>
              <a:ext cx="42650" cy="20425"/>
            </a:xfrm>
            <a:custGeom>
              <a:avLst/>
              <a:gdLst/>
              <a:ahLst/>
              <a:cxnLst/>
              <a:rect l="l" t="t" r="r" b="b"/>
              <a:pathLst>
                <a:path w="1706" h="817" extrusionOk="0">
                  <a:moveTo>
                    <a:pt x="142" y="1"/>
                  </a:moveTo>
                  <a:cubicBezTo>
                    <a:pt x="108" y="1"/>
                    <a:pt x="74" y="2"/>
                    <a:pt x="39" y="5"/>
                  </a:cubicBezTo>
                  <a:cubicBezTo>
                    <a:pt x="1" y="5"/>
                    <a:pt x="1" y="68"/>
                    <a:pt x="39" y="68"/>
                  </a:cubicBezTo>
                  <a:cubicBezTo>
                    <a:pt x="67" y="67"/>
                    <a:pt x="94" y="66"/>
                    <a:pt x="122" y="66"/>
                  </a:cubicBezTo>
                  <a:cubicBezTo>
                    <a:pt x="713" y="66"/>
                    <a:pt x="1203" y="449"/>
                    <a:pt x="1635" y="810"/>
                  </a:cubicBezTo>
                  <a:cubicBezTo>
                    <a:pt x="1640" y="814"/>
                    <a:pt x="1646" y="817"/>
                    <a:pt x="1652" y="817"/>
                  </a:cubicBezTo>
                  <a:cubicBezTo>
                    <a:pt x="1677" y="817"/>
                    <a:pt x="1706" y="780"/>
                    <a:pt x="1686" y="759"/>
                  </a:cubicBezTo>
                  <a:cubicBezTo>
                    <a:pt x="1234" y="403"/>
                    <a:pt x="737" y="1"/>
                    <a:pt x="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2"/>
            <p:cNvSpPr/>
            <p:nvPr/>
          </p:nvSpPr>
          <p:spPr>
            <a:xfrm>
              <a:off x="3387200" y="4748800"/>
              <a:ext cx="31725" cy="33625"/>
            </a:xfrm>
            <a:custGeom>
              <a:avLst/>
              <a:gdLst/>
              <a:ahLst/>
              <a:cxnLst/>
              <a:rect l="l" t="t" r="r" b="b"/>
              <a:pathLst>
                <a:path w="1269" h="1345" extrusionOk="0">
                  <a:moveTo>
                    <a:pt x="1218" y="0"/>
                  </a:moveTo>
                  <a:cubicBezTo>
                    <a:pt x="1215" y="0"/>
                    <a:pt x="1211" y="1"/>
                    <a:pt x="1208" y="2"/>
                  </a:cubicBezTo>
                  <a:cubicBezTo>
                    <a:pt x="618" y="203"/>
                    <a:pt x="152" y="706"/>
                    <a:pt x="1" y="1298"/>
                  </a:cubicBezTo>
                  <a:cubicBezTo>
                    <a:pt x="1" y="1328"/>
                    <a:pt x="24" y="1344"/>
                    <a:pt x="42" y="1344"/>
                  </a:cubicBezTo>
                  <a:cubicBezTo>
                    <a:pt x="54" y="1344"/>
                    <a:pt x="64" y="1337"/>
                    <a:pt x="64" y="1323"/>
                  </a:cubicBezTo>
                  <a:cubicBezTo>
                    <a:pt x="215" y="744"/>
                    <a:pt x="655" y="253"/>
                    <a:pt x="1233" y="65"/>
                  </a:cubicBezTo>
                  <a:cubicBezTo>
                    <a:pt x="1268" y="53"/>
                    <a:pt x="1250" y="0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2"/>
            <p:cNvSpPr/>
            <p:nvPr/>
          </p:nvSpPr>
          <p:spPr>
            <a:xfrm>
              <a:off x="3397450" y="4765375"/>
              <a:ext cx="62000" cy="27450"/>
            </a:xfrm>
            <a:custGeom>
              <a:avLst/>
              <a:gdLst/>
              <a:ahLst/>
              <a:cxnLst/>
              <a:rect l="l" t="t" r="r" b="b"/>
              <a:pathLst>
                <a:path w="2480" h="1098" extrusionOk="0">
                  <a:moveTo>
                    <a:pt x="1670" y="1"/>
                  </a:moveTo>
                  <a:cubicBezTo>
                    <a:pt x="1551" y="1"/>
                    <a:pt x="1432" y="17"/>
                    <a:pt x="1314" y="56"/>
                  </a:cubicBezTo>
                  <a:cubicBezTo>
                    <a:pt x="974" y="157"/>
                    <a:pt x="672" y="383"/>
                    <a:pt x="421" y="609"/>
                  </a:cubicBezTo>
                  <a:cubicBezTo>
                    <a:pt x="270" y="747"/>
                    <a:pt x="144" y="898"/>
                    <a:pt x="18" y="1049"/>
                  </a:cubicBezTo>
                  <a:cubicBezTo>
                    <a:pt x="0" y="1077"/>
                    <a:pt x="28" y="1097"/>
                    <a:pt x="55" y="1097"/>
                  </a:cubicBezTo>
                  <a:cubicBezTo>
                    <a:pt x="65" y="1097"/>
                    <a:pt x="75" y="1094"/>
                    <a:pt x="82" y="1087"/>
                  </a:cubicBezTo>
                  <a:cubicBezTo>
                    <a:pt x="283" y="823"/>
                    <a:pt x="521" y="584"/>
                    <a:pt x="798" y="395"/>
                  </a:cubicBezTo>
                  <a:cubicBezTo>
                    <a:pt x="949" y="295"/>
                    <a:pt x="1100" y="207"/>
                    <a:pt x="1264" y="144"/>
                  </a:cubicBezTo>
                  <a:cubicBezTo>
                    <a:pt x="1392" y="84"/>
                    <a:pt x="1537" y="64"/>
                    <a:pt x="1678" y="64"/>
                  </a:cubicBezTo>
                  <a:cubicBezTo>
                    <a:pt x="1716" y="64"/>
                    <a:pt x="1755" y="66"/>
                    <a:pt x="1792" y="68"/>
                  </a:cubicBezTo>
                  <a:cubicBezTo>
                    <a:pt x="2005" y="81"/>
                    <a:pt x="2220" y="157"/>
                    <a:pt x="2433" y="219"/>
                  </a:cubicBezTo>
                  <a:cubicBezTo>
                    <a:pt x="2436" y="220"/>
                    <a:pt x="2440" y="221"/>
                    <a:pt x="2443" y="221"/>
                  </a:cubicBezTo>
                  <a:cubicBezTo>
                    <a:pt x="2473" y="221"/>
                    <a:pt x="2480" y="168"/>
                    <a:pt x="2446" y="157"/>
                  </a:cubicBezTo>
                  <a:cubicBezTo>
                    <a:pt x="2195" y="79"/>
                    <a:pt x="1932" y="1"/>
                    <a:pt x="1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2"/>
            <p:cNvSpPr/>
            <p:nvPr/>
          </p:nvSpPr>
          <p:spPr>
            <a:xfrm>
              <a:off x="3279825" y="4806050"/>
              <a:ext cx="48825" cy="18025"/>
            </a:xfrm>
            <a:custGeom>
              <a:avLst/>
              <a:gdLst/>
              <a:ahLst/>
              <a:cxnLst/>
              <a:rect l="l" t="t" r="r" b="b"/>
              <a:pathLst>
                <a:path w="1953" h="721" extrusionOk="0">
                  <a:moveTo>
                    <a:pt x="1014" y="1"/>
                  </a:moveTo>
                  <a:cubicBezTo>
                    <a:pt x="738" y="14"/>
                    <a:pt x="461" y="114"/>
                    <a:pt x="260" y="302"/>
                  </a:cubicBezTo>
                  <a:cubicBezTo>
                    <a:pt x="146" y="416"/>
                    <a:pt x="59" y="542"/>
                    <a:pt x="8" y="680"/>
                  </a:cubicBezTo>
                  <a:cubicBezTo>
                    <a:pt x="0" y="703"/>
                    <a:pt x="20" y="721"/>
                    <a:pt x="40" y="721"/>
                  </a:cubicBezTo>
                  <a:cubicBezTo>
                    <a:pt x="53" y="721"/>
                    <a:pt x="66" y="713"/>
                    <a:pt x="71" y="693"/>
                  </a:cubicBezTo>
                  <a:cubicBezTo>
                    <a:pt x="159" y="453"/>
                    <a:pt x="347" y="277"/>
                    <a:pt x="587" y="165"/>
                  </a:cubicBezTo>
                  <a:cubicBezTo>
                    <a:pt x="732" y="102"/>
                    <a:pt x="889" y="74"/>
                    <a:pt x="1047" y="74"/>
                  </a:cubicBezTo>
                  <a:cubicBezTo>
                    <a:pt x="1175" y="74"/>
                    <a:pt x="1305" y="92"/>
                    <a:pt x="1429" y="126"/>
                  </a:cubicBezTo>
                  <a:cubicBezTo>
                    <a:pt x="1593" y="165"/>
                    <a:pt x="1744" y="240"/>
                    <a:pt x="1895" y="328"/>
                  </a:cubicBezTo>
                  <a:cubicBezTo>
                    <a:pt x="1901" y="332"/>
                    <a:pt x="1906" y="333"/>
                    <a:pt x="1912" y="333"/>
                  </a:cubicBezTo>
                  <a:cubicBezTo>
                    <a:pt x="1939" y="333"/>
                    <a:pt x="1953" y="288"/>
                    <a:pt x="1932" y="277"/>
                  </a:cubicBezTo>
                  <a:cubicBezTo>
                    <a:pt x="1655" y="101"/>
                    <a:pt x="1341" y="1"/>
                    <a:pt x="1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2"/>
            <p:cNvSpPr/>
            <p:nvPr/>
          </p:nvSpPr>
          <p:spPr>
            <a:xfrm>
              <a:off x="3328200" y="4766350"/>
              <a:ext cx="10800" cy="18300"/>
            </a:xfrm>
            <a:custGeom>
              <a:avLst/>
              <a:gdLst/>
              <a:ahLst/>
              <a:cxnLst/>
              <a:rect l="l" t="t" r="r" b="b"/>
              <a:pathLst>
                <a:path w="432" h="732" extrusionOk="0">
                  <a:moveTo>
                    <a:pt x="45" y="1"/>
                  </a:moveTo>
                  <a:cubicBezTo>
                    <a:pt x="22" y="1"/>
                    <a:pt x="1" y="25"/>
                    <a:pt x="10" y="42"/>
                  </a:cubicBezTo>
                  <a:cubicBezTo>
                    <a:pt x="148" y="256"/>
                    <a:pt x="273" y="482"/>
                    <a:pt x="362" y="708"/>
                  </a:cubicBezTo>
                  <a:cubicBezTo>
                    <a:pt x="367" y="724"/>
                    <a:pt x="381" y="731"/>
                    <a:pt x="395" y="731"/>
                  </a:cubicBezTo>
                  <a:cubicBezTo>
                    <a:pt x="414" y="731"/>
                    <a:pt x="432" y="718"/>
                    <a:pt x="424" y="696"/>
                  </a:cubicBezTo>
                  <a:cubicBezTo>
                    <a:pt x="324" y="457"/>
                    <a:pt x="211" y="230"/>
                    <a:pt x="72" y="17"/>
                  </a:cubicBezTo>
                  <a:cubicBezTo>
                    <a:pt x="65" y="6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2"/>
            <p:cNvSpPr/>
            <p:nvPr/>
          </p:nvSpPr>
          <p:spPr>
            <a:xfrm>
              <a:off x="3386175" y="4746250"/>
              <a:ext cx="8750" cy="12200"/>
            </a:xfrm>
            <a:custGeom>
              <a:avLst/>
              <a:gdLst/>
              <a:ahLst/>
              <a:cxnLst/>
              <a:rect l="l" t="t" r="r" b="b"/>
              <a:pathLst>
                <a:path w="350" h="488" extrusionOk="0">
                  <a:moveTo>
                    <a:pt x="297" y="0"/>
                  </a:moveTo>
                  <a:cubicBezTo>
                    <a:pt x="286" y="0"/>
                    <a:pt x="276" y="5"/>
                    <a:pt x="268" y="16"/>
                  </a:cubicBezTo>
                  <a:cubicBezTo>
                    <a:pt x="181" y="154"/>
                    <a:pt x="92" y="293"/>
                    <a:pt x="17" y="444"/>
                  </a:cubicBezTo>
                  <a:cubicBezTo>
                    <a:pt x="0" y="468"/>
                    <a:pt x="22" y="487"/>
                    <a:pt x="42" y="487"/>
                  </a:cubicBezTo>
                  <a:cubicBezTo>
                    <a:pt x="53" y="487"/>
                    <a:pt x="63" y="482"/>
                    <a:pt x="67" y="469"/>
                  </a:cubicBezTo>
                  <a:cubicBezTo>
                    <a:pt x="156" y="330"/>
                    <a:pt x="231" y="192"/>
                    <a:pt x="332" y="54"/>
                  </a:cubicBezTo>
                  <a:cubicBezTo>
                    <a:pt x="349" y="27"/>
                    <a:pt x="323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2"/>
            <p:cNvSpPr/>
            <p:nvPr/>
          </p:nvSpPr>
          <p:spPr>
            <a:xfrm>
              <a:off x="3352625" y="4821325"/>
              <a:ext cx="44275" cy="162150"/>
            </a:xfrm>
            <a:custGeom>
              <a:avLst/>
              <a:gdLst/>
              <a:ahLst/>
              <a:cxnLst/>
              <a:rect l="l" t="t" r="r" b="b"/>
              <a:pathLst>
                <a:path w="1771" h="6486" extrusionOk="0">
                  <a:moveTo>
                    <a:pt x="228" y="0"/>
                  </a:moveTo>
                  <a:cubicBezTo>
                    <a:pt x="217" y="0"/>
                    <a:pt x="206" y="5"/>
                    <a:pt x="202" y="18"/>
                  </a:cubicBezTo>
                  <a:cubicBezTo>
                    <a:pt x="64" y="459"/>
                    <a:pt x="1" y="924"/>
                    <a:pt x="14" y="1390"/>
                  </a:cubicBezTo>
                  <a:cubicBezTo>
                    <a:pt x="26" y="1842"/>
                    <a:pt x="101" y="2282"/>
                    <a:pt x="202" y="2722"/>
                  </a:cubicBezTo>
                  <a:cubicBezTo>
                    <a:pt x="391" y="3527"/>
                    <a:pt x="655" y="4319"/>
                    <a:pt x="995" y="5074"/>
                  </a:cubicBezTo>
                  <a:cubicBezTo>
                    <a:pt x="1208" y="5539"/>
                    <a:pt x="1447" y="6004"/>
                    <a:pt x="1699" y="6470"/>
                  </a:cubicBezTo>
                  <a:cubicBezTo>
                    <a:pt x="1706" y="6481"/>
                    <a:pt x="1716" y="6485"/>
                    <a:pt x="1725" y="6485"/>
                  </a:cubicBezTo>
                  <a:cubicBezTo>
                    <a:pt x="1748" y="6485"/>
                    <a:pt x="1770" y="6459"/>
                    <a:pt x="1761" y="6432"/>
                  </a:cubicBezTo>
                  <a:cubicBezTo>
                    <a:pt x="1334" y="5677"/>
                    <a:pt x="944" y="4885"/>
                    <a:pt x="655" y="4055"/>
                  </a:cubicBezTo>
                  <a:cubicBezTo>
                    <a:pt x="517" y="3678"/>
                    <a:pt x="403" y="3301"/>
                    <a:pt x="316" y="2911"/>
                  </a:cubicBezTo>
                  <a:cubicBezTo>
                    <a:pt x="202" y="2471"/>
                    <a:pt x="114" y="2018"/>
                    <a:pt x="76" y="1566"/>
                  </a:cubicBezTo>
                  <a:cubicBezTo>
                    <a:pt x="51" y="1049"/>
                    <a:pt x="114" y="534"/>
                    <a:pt x="265" y="43"/>
                  </a:cubicBezTo>
                  <a:cubicBezTo>
                    <a:pt x="273" y="19"/>
                    <a:pt x="249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2"/>
            <p:cNvSpPr/>
            <p:nvPr/>
          </p:nvSpPr>
          <p:spPr>
            <a:xfrm>
              <a:off x="3419425" y="4800700"/>
              <a:ext cx="49550" cy="166725"/>
            </a:xfrm>
            <a:custGeom>
              <a:avLst/>
              <a:gdLst/>
              <a:ahLst/>
              <a:cxnLst/>
              <a:rect l="l" t="t" r="r" b="b"/>
              <a:pathLst>
                <a:path w="1982" h="6669" extrusionOk="0">
                  <a:moveTo>
                    <a:pt x="48" y="0"/>
                  </a:moveTo>
                  <a:cubicBezTo>
                    <a:pt x="24" y="0"/>
                    <a:pt x="1" y="33"/>
                    <a:pt x="20" y="52"/>
                  </a:cubicBezTo>
                  <a:cubicBezTo>
                    <a:pt x="674" y="605"/>
                    <a:pt x="1039" y="1397"/>
                    <a:pt x="1290" y="2201"/>
                  </a:cubicBezTo>
                  <a:cubicBezTo>
                    <a:pt x="1579" y="3107"/>
                    <a:pt x="1730" y="4063"/>
                    <a:pt x="1831" y="5018"/>
                  </a:cubicBezTo>
                  <a:cubicBezTo>
                    <a:pt x="1881" y="5560"/>
                    <a:pt x="1906" y="6100"/>
                    <a:pt x="1919" y="6641"/>
                  </a:cubicBezTo>
                  <a:cubicBezTo>
                    <a:pt x="1919" y="6660"/>
                    <a:pt x="1935" y="6669"/>
                    <a:pt x="1950" y="6669"/>
                  </a:cubicBezTo>
                  <a:cubicBezTo>
                    <a:pt x="1966" y="6669"/>
                    <a:pt x="1981" y="6660"/>
                    <a:pt x="1981" y="6641"/>
                  </a:cubicBezTo>
                  <a:cubicBezTo>
                    <a:pt x="1956" y="5672"/>
                    <a:pt x="1894" y="4704"/>
                    <a:pt x="1718" y="3736"/>
                  </a:cubicBezTo>
                  <a:cubicBezTo>
                    <a:pt x="1642" y="3258"/>
                    <a:pt x="1529" y="2793"/>
                    <a:pt x="1391" y="2327"/>
                  </a:cubicBezTo>
                  <a:cubicBezTo>
                    <a:pt x="1265" y="1913"/>
                    <a:pt x="1114" y="1497"/>
                    <a:pt x="925" y="1120"/>
                  </a:cubicBezTo>
                  <a:cubicBezTo>
                    <a:pt x="712" y="692"/>
                    <a:pt x="435" y="315"/>
                    <a:pt x="70" y="13"/>
                  </a:cubicBezTo>
                  <a:cubicBezTo>
                    <a:pt x="64" y="4"/>
                    <a:pt x="56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2"/>
            <p:cNvSpPr/>
            <p:nvPr/>
          </p:nvSpPr>
          <p:spPr>
            <a:xfrm>
              <a:off x="3297300" y="4859425"/>
              <a:ext cx="36400" cy="125925"/>
            </a:xfrm>
            <a:custGeom>
              <a:avLst/>
              <a:gdLst/>
              <a:ahLst/>
              <a:cxnLst/>
              <a:rect l="l" t="t" r="r" b="b"/>
              <a:pathLst>
                <a:path w="1456" h="5037" extrusionOk="0">
                  <a:moveTo>
                    <a:pt x="81" y="1"/>
                  </a:moveTo>
                  <a:cubicBezTo>
                    <a:pt x="64" y="1"/>
                    <a:pt x="45" y="10"/>
                    <a:pt x="39" y="28"/>
                  </a:cubicBezTo>
                  <a:cubicBezTo>
                    <a:pt x="0" y="670"/>
                    <a:pt x="89" y="1324"/>
                    <a:pt x="227" y="1940"/>
                  </a:cubicBezTo>
                  <a:cubicBezTo>
                    <a:pt x="391" y="2632"/>
                    <a:pt x="629" y="3298"/>
                    <a:pt x="894" y="3940"/>
                  </a:cubicBezTo>
                  <a:cubicBezTo>
                    <a:pt x="1045" y="4304"/>
                    <a:pt x="1208" y="4656"/>
                    <a:pt x="1384" y="5021"/>
                  </a:cubicBezTo>
                  <a:cubicBezTo>
                    <a:pt x="1391" y="5032"/>
                    <a:pt x="1401" y="5037"/>
                    <a:pt x="1410" y="5037"/>
                  </a:cubicBezTo>
                  <a:cubicBezTo>
                    <a:pt x="1433" y="5037"/>
                    <a:pt x="1456" y="5010"/>
                    <a:pt x="1447" y="4983"/>
                  </a:cubicBezTo>
                  <a:cubicBezTo>
                    <a:pt x="1132" y="4354"/>
                    <a:pt x="856" y="3714"/>
                    <a:pt x="617" y="3047"/>
                  </a:cubicBezTo>
                  <a:cubicBezTo>
                    <a:pt x="403" y="2406"/>
                    <a:pt x="227" y="1752"/>
                    <a:pt x="139" y="1073"/>
                  </a:cubicBezTo>
                  <a:cubicBezTo>
                    <a:pt x="101" y="733"/>
                    <a:pt x="89" y="381"/>
                    <a:pt x="114" y="28"/>
                  </a:cubicBezTo>
                  <a:cubicBezTo>
                    <a:pt x="114" y="10"/>
                    <a:pt x="98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2"/>
            <p:cNvSpPr/>
            <p:nvPr/>
          </p:nvSpPr>
          <p:spPr>
            <a:xfrm>
              <a:off x="3353575" y="4703800"/>
              <a:ext cx="23400" cy="91350"/>
            </a:xfrm>
            <a:custGeom>
              <a:avLst/>
              <a:gdLst/>
              <a:ahLst/>
              <a:cxnLst/>
              <a:rect l="l" t="t" r="r" b="b"/>
              <a:pathLst>
                <a:path w="936" h="3654" extrusionOk="0">
                  <a:moveTo>
                    <a:pt x="886" y="0"/>
                  </a:moveTo>
                  <a:cubicBezTo>
                    <a:pt x="875" y="0"/>
                    <a:pt x="864" y="5"/>
                    <a:pt x="856" y="16"/>
                  </a:cubicBezTo>
                  <a:cubicBezTo>
                    <a:pt x="705" y="205"/>
                    <a:pt x="591" y="432"/>
                    <a:pt x="491" y="658"/>
                  </a:cubicBezTo>
                  <a:cubicBezTo>
                    <a:pt x="403" y="884"/>
                    <a:pt x="315" y="1111"/>
                    <a:pt x="252" y="1349"/>
                  </a:cubicBezTo>
                  <a:cubicBezTo>
                    <a:pt x="114" y="1815"/>
                    <a:pt x="26" y="2293"/>
                    <a:pt x="13" y="2783"/>
                  </a:cubicBezTo>
                  <a:cubicBezTo>
                    <a:pt x="1" y="3059"/>
                    <a:pt x="1" y="3336"/>
                    <a:pt x="26" y="3626"/>
                  </a:cubicBezTo>
                  <a:cubicBezTo>
                    <a:pt x="32" y="3644"/>
                    <a:pt x="51" y="3654"/>
                    <a:pt x="67" y="3654"/>
                  </a:cubicBezTo>
                  <a:cubicBezTo>
                    <a:pt x="82" y="3654"/>
                    <a:pt x="95" y="3644"/>
                    <a:pt x="88" y="3626"/>
                  </a:cubicBezTo>
                  <a:cubicBezTo>
                    <a:pt x="1" y="2657"/>
                    <a:pt x="152" y="1664"/>
                    <a:pt x="516" y="771"/>
                  </a:cubicBezTo>
                  <a:cubicBezTo>
                    <a:pt x="630" y="519"/>
                    <a:pt x="742" y="268"/>
                    <a:pt x="918" y="41"/>
                  </a:cubicBezTo>
                  <a:cubicBezTo>
                    <a:pt x="936" y="24"/>
                    <a:pt x="911" y="0"/>
                    <a:pt x="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2"/>
            <p:cNvSpPr/>
            <p:nvPr/>
          </p:nvSpPr>
          <p:spPr>
            <a:xfrm>
              <a:off x="3359550" y="4707575"/>
              <a:ext cx="22475" cy="84050"/>
            </a:xfrm>
            <a:custGeom>
              <a:avLst/>
              <a:gdLst/>
              <a:ahLst/>
              <a:cxnLst/>
              <a:rect l="l" t="t" r="r" b="b"/>
              <a:pathLst>
                <a:path w="899" h="3362" extrusionOk="0">
                  <a:moveTo>
                    <a:pt x="851" y="1"/>
                  </a:moveTo>
                  <a:cubicBezTo>
                    <a:pt x="842" y="1"/>
                    <a:pt x="834" y="5"/>
                    <a:pt x="830" y="16"/>
                  </a:cubicBezTo>
                  <a:cubicBezTo>
                    <a:pt x="441" y="809"/>
                    <a:pt x="64" y="1626"/>
                    <a:pt x="13" y="2506"/>
                  </a:cubicBezTo>
                  <a:cubicBezTo>
                    <a:pt x="0" y="2783"/>
                    <a:pt x="13" y="3047"/>
                    <a:pt x="25" y="3324"/>
                  </a:cubicBezTo>
                  <a:cubicBezTo>
                    <a:pt x="25" y="3349"/>
                    <a:pt x="41" y="3362"/>
                    <a:pt x="57" y="3362"/>
                  </a:cubicBezTo>
                  <a:cubicBezTo>
                    <a:pt x="73" y="3362"/>
                    <a:pt x="89" y="3349"/>
                    <a:pt x="89" y="3324"/>
                  </a:cubicBezTo>
                  <a:cubicBezTo>
                    <a:pt x="76" y="3084"/>
                    <a:pt x="64" y="2846"/>
                    <a:pt x="76" y="2620"/>
                  </a:cubicBezTo>
                  <a:cubicBezTo>
                    <a:pt x="76" y="2393"/>
                    <a:pt x="101" y="2167"/>
                    <a:pt x="151" y="1953"/>
                  </a:cubicBezTo>
                  <a:cubicBezTo>
                    <a:pt x="240" y="1525"/>
                    <a:pt x="391" y="1123"/>
                    <a:pt x="567" y="720"/>
                  </a:cubicBezTo>
                  <a:cubicBezTo>
                    <a:pt x="667" y="494"/>
                    <a:pt x="768" y="281"/>
                    <a:pt x="881" y="54"/>
                  </a:cubicBezTo>
                  <a:cubicBezTo>
                    <a:pt x="898" y="27"/>
                    <a:pt x="872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2"/>
            <p:cNvSpPr/>
            <p:nvPr/>
          </p:nvSpPr>
          <p:spPr>
            <a:xfrm>
              <a:off x="3367425" y="4709525"/>
              <a:ext cx="26275" cy="78250"/>
            </a:xfrm>
            <a:custGeom>
              <a:avLst/>
              <a:gdLst/>
              <a:ahLst/>
              <a:cxnLst/>
              <a:rect l="l" t="t" r="r" b="b"/>
              <a:pathLst>
                <a:path w="1051" h="3130" extrusionOk="0">
                  <a:moveTo>
                    <a:pt x="1008" y="0"/>
                  </a:moveTo>
                  <a:cubicBezTo>
                    <a:pt x="1000" y="0"/>
                    <a:pt x="990" y="4"/>
                    <a:pt x="981" y="14"/>
                  </a:cubicBezTo>
                  <a:cubicBezTo>
                    <a:pt x="403" y="655"/>
                    <a:pt x="63" y="1511"/>
                    <a:pt x="25" y="2378"/>
                  </a:cubicBezTo>
                  <a:cubicBezTo>
                    <a:pt x="12" y="2617"/>
                    <a:pt x="25" y="2869"/>
                    <a:pt x="63" y="3107"/>
                  </a:cubicBezTo>
                  <a:cubicBezTo>
                    <a:pt x="63" y="3122"/>
                    <a:pt x="72" y="3129"/>
                    <a:pt x="84" y="3129"/>
                  </a:cubicBezTo>
                  <a:cubicBezTo>
                    <a:pt x="103" y="3129"/>
                    <a:pt x="126" y="3112"/>
                    <a:pt x="126" y="3082"/>
                  </a:cubicBezTo>
                  <a:cubicBezTo>
                    <a:pt x="0" y="2252"/>
                    <a:pt x="176" y="1372"/>
                    <a:pt x="604" y="642"/>
                  </a:cubicBezTo>
                  <a:cubicBezTo>
                    <a:pt x="730" y="441"/>
                    <a:pt x="867" y="240"/>
                    <a:pt x="1031" y="64"/>
                  </a:cubicBezTo>
                  <a:cubicBezTo>
                    <a:pt x="1050" y="36"/>
                    <a:pt x="1033" y="0"/>
                    <a:pt x="1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2"/>
            <p:cNvSpPr/>
            <p:nvPr/>
          </p:nvSpPr>
          <p:spPr>
            <a:xfrm>
              <a:off x="3330325" y="4797525"/>
              <a:ext cx="17200" cy="18950"/>
            </a:xfrm>
            <a:custGeom>
              <a:avLst/>
              <a:gdLst/>
              <a:ahLst/>
              <a:cxnLst/>
              <a:rect l="l" t="t" r="r" b="b"/>
              <a:pathLst>
                <a:path w="688" h="758" extrusionOk="0">
                  <a:moveTo>
                    <a:pt x="651" y="1"/>
                  </a:moveTo>
                  <a:cubicBezTo>
                    <a:pt x="648" y="1"/>
                    <a:pt x="645" y="1"/>
                    <a:pt x="641" y="3"/>
                  </a:cubicBezTo>
                  <a:cubicBezTo>
                    <a:pt x="478" y="65"/>
                    <a:pt x="302" y="140"/>
                    <a:pt x="176" y="279"/>
                  </a:cubicBezTo>
                  <a:cubicBezTo>
                    <a:pt x="63" y="392"/>
                    <a:pt x="0" y="568"/>
                    <a:pt x="51" y="732"/>
                  </a:cubicBezTo>
                  <a:cubicBezTo>
                    <a:pt x="51" y="747"/>
                    <a:pt x="70" y="758"/>
                    <a:pt x="87" y="758"/>
                  </a:cubicBezTo>
                  <a:cubicBezTo>
                    <a:pt x="98" y="758"/>
                    <a:pt x="108" y="754"/>
                    <a:pt x="113" y="744"/>
                  </a:cubicBezTo>
                  <a:lnTo>
                    <a:pt x="113" y="719"/>
                  </a:lnTo>
                  <a:cubicBezTo>
                    <a:pt x="126" y="700"/>
                    <a:pt x="116" y="680"/>
                    <a:pt x="101" y="671"/>
                  </a:cubicBezTo>
                  <a:lnTo>
                    <a:pt x="101" y="671"/>
                  </a:lnTo>
                  <a:cubicBezTo>
                    <a:pt x="77" y="536"/>
                    <a:pt x="138" y="405"/>
                    <a:pt x="239" y="304"/>
                  </a:cubicBezTo>
                  <a:cubicBezTo>
                    <a:pt x="352" y="191"/>
                    <a:pt x="503" y="128"/>
                    <a:pt x="654" y="65"/>
                  </a:cubicBezTo>
                  <a:cubicBezTo>
                    <a:pt x="688" y="54"/>
                    <a:pt x="681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2"/>
            <p:cNvSpPr/>
            <p:nvPr/>
          </p:nvSpPr>
          <p:spPr>
            <a:xfrm>
              <a:off x="3335975" y="4803375"/>
              <a:ext cx="7750" cy="13150"/>
            </a:xfrm>
            <a:custGeom>
              <a:avLst/>
              <a:gdLst/>
              <a:ahLst/>
              <a:cxnLst/>
              <a:rect l="l" t="t" r="r" b="b"/>
              <a:pathLst>
                <a:path w="310" h="526" extrusionOk="0">
                  <a:moveTo>
                    <a:pt x="260" y="0"/>
                  </a:moveTo>
                  <a:cubicBezTo>
                    <a:pt x="254" y="0"/>
                    <a:pt x="246" y="2"/>
                    <a:pt x="239" y="7"/>
                  </a:cubicBezTo>
                  <a:cubicBezTo>
                    <a:pt x="101" y="133"/>
                    <a:pt x="13" y="309"/>
                    <a:pt x="1" y="498"/>
                  </a:cubicBezTo>
                  <a:cubicBezTo>
                    <a:pt x="1" y="517"/>
                    <a:pt x="16" y="526"/>
                    <a:pt x="32" y="526"/>
                  </a:cubicBezTo>
                  <a:cubicBezTo>
                    <a:pt x="47" y="526"/>
                    <a:pt x="63" y="517"/>
                    <a:pt x="63" y="498"/>
                  </a:cubicBezTo>
                  <a:cubicBezTo>
                    <a:pt x="76" y="322"/>
                    <a:pt x="152" y="171"/>
                    <a:pt x="289" y="57"/>
                  </a:cubicBezTo>
                  <a:cubicBezTo>
                    <a:pt x="310" y="37"/>
                    <a:pt x="289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2"/>
            <p:cNvSpPr/>
            <p:nvPr/>
          </p:nvSpPr>
          <p:spPr>
            <a:xfrm>
              <a:off x="3341300" y="4796775"/>
              <a:ext cx="14075" cy="20375"/>
            </a:xfrm>
            <a:custGeom>
              <a:avLst/>
              <a:gdLst/>
              <a:ahLst/>
              <a:cxnLst/>
              <a:rect l="l" t="t" r="r" b="b"/>
              <a:pathLst>
                <a:path w="563" h="815" extrusionOk="0">
                  <a:moveTo>
                    <a:pt x="513" y="1"/>
                  </a:moveTo>
                  <a:cubicBezTo>
                    <a:pt x="506" y="1"/>
                    <a:pt x="499" y="3"/>
                    <a:pt x="492" y="7"/>
                  </a:cubicBezTo>
                  <a:cubicBezTo>
                    <a:pt x="252" y="209"/>
                    <a:pt x="1" y="447"/>
                    <a:pt x="1" y="787"/>
                  </a:cubicBezTo>
                  <a:cubicBezTo>
                    <a:pt x="1" y="806"/>
                    <a:pt x="17" y="815"/>
                    <a:pt x="33" y="815"/>
                  </a:cubicBezTo>
                  <a:cubicBezTo>
                    <a:pt x="48" y="815"/>
                    <a:pt x="64" y="806"/>
                    <a:pt x="64" y="787"/>
                  </a:cubicBezTo>
                  <a:cubicBezTo>
                    <a:pt x="64" y="472"/>
                    <a:pt x="316" y="246"/>
                    <a:pt x="542" y="58"/>
                  </a:cubicBezTo>
                  <a:cubicBezTo>
                    <a:pt x="563" y="37"/>
                    <a:pt x="541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2"/>
            <p:cNvSpPr/>
            <p:nvPr/>
          </p:nvSpPr>
          <p:spPr>
            <a:xfrm>
              <a:off x="3347300" y="4805225"/>
              <a:ext cx="4100" cy="12575"/>
            </a:xfrm>
            <a:custGeom>
              <a:avLst/>
              <a:gdLst/>
              <a:ahLst/>
              <a:cxnLst/>
              <a:rect l="l" t="t" r="r" b="b"/>
              <a:pathLst>
                <a:path w="164" h="503" extrusionOk="0">
                  <a:moveTo>
                    <a:pt x="119" y="1"/>
                  </a:moveTo>
                  <a:cubicBezTo>
                    <a:pt x="110" y="1"/>
                    <a:pt x="101" y="7"/>
                    <a:pt x="101" y="21"/>
                  </a:cubicBezTo>
                  <a:cubicBezTo>
                    <a:pt x="38" y="159"/>
                    <a:pt x="0" y="310"/>
                    <a:pt x="0" y="474"/>
                  </a:cubicBezTo>
                  <a:cubicBezTo>
                    <a:pt x="0" y="493"/>
                    <a:pt x="16" y="502"/>
                    <a:pt x="32" y="502"/>
                  </a:cubicBezTo>
                  <a:cubicBezTo>
                    <a:pt x="47" y="502"/>
                    <a:pt x="63" y="493"/>
                    <a:pt x="63" y="474"/>
                  </a:cubicBezTo>
                  <a:cubicBezTo>
                    <a:pt x="76" y="323"/>
                    <a:pt x="101" y="184"/>
                    <a:pt x="151" y="47"/>
                  </a:cubicBezTo>
                  <a:cubicBezTo>
                    <a:pt x="163" y="34"/>
                    <a:pt x="163" y="21"/>
                    <a:pt x="138" y="8"/>
                  </a:cubicBezTo>
                  <a:cubicBezTo>
                    <a:pt x="133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2"/>
            <p:cNvSpPr/>
            <p:nvPr/>
          </p:nvSpPr>
          <p:spPr>
            <a:xfrm>
              <a:off x="3353575" y="4801025"/>
              <a:ext cx="1925" cy="19600"/>
            </a:xfrm>
            <a:custGeom>
              <a:avLst/>
              <a:gdLst/>
              <a:ahLst/>
              <a:cxnLst/>
              <a:rect l="l" t="t" r="r" b="b"/>
              <a:pathLst>
                <a:path w="77" h="784" extrusionOk="0">
                  <a:moveTo>
                    <a:pt x="32" y="1"/>
                  </a:moveTo>
                  <a:cubicBezTo>
                    <a:pt x="16" y="1"/>
                    <a:pt x="1" y="13"/>
                    <a:pt x="1" y="39"/>
                  </a:cubicBezTo>
                  <a:cubicBezTo>
                    <a:pt x="1" y="277"/>
                    <a:pt x="13" y="516"/>
                    <a:pt x="13" y="755"/>
                  </a:cubicBezTo>
                  <a:cubicBezTo>
                    <a:pt x="13" y="774"/>
                    <a:pt x="29" y="784"/>
                    <a:pt x="45" y="784"/>
                  </a:cubicBezTo>
                  <a:cubicBezTo>
                    <a:pt x="60" y="784"/>
                    <a:pt x="76" y="774"/>
                    <a:pt x="76" y="755"/>
                  </a:cubicBezTo>
                  <a:cubicBezTo>
                    <a:pt x="76" y="516"/>
                    <a:pt x="63" y="277"/>
                    <a:pt x="63" y="39"/>
                  </a:cubicBezTo>
                  <a:cubicBezTo>
                    <a:pt x="63" y="13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2"/>
            <p:cNvSpPr/>
            <p:nvPr/>
          </p:nvSpPr>
          <p:spPr>
            <a:xfrm>
              <a:off x="3357475" y="4795925"/>
              <a:ext cx="3675" cy="26025"/>
            </a:xfrm>
            <a:custGeom>
              <a:avLst/>
              <a:gdLst/>
              <a:ahLst/>
              <a:cxnLst/>
              <a:rect l="l" t="t" r="r" b="b"/>
              <a:pathLst>
                <a:path w="147" h="1041" extrusionOk="0">
                  <a:moveTo>
                    <a:pt x="40" y="0"/>
                  </a:moveTo>
                  <a:cubicBezTo>
                    <a:pt x="20" y="0"/>
                    <a:pt x="1" y="18"/>
                    <a:pt x="8" y="41"/>
                  </a:cubicBezTo>
                  <a:cubicBezTo>
                    <a:pt x="71" y="355"/>
                    <a:pt x="83" y="682"/>
                    <a:pt x="33" y="997"/>
                  </a:cubicBezTo>
                  <a:cubicBezTo>
                    <a:pt x="33" y="1021"/>
                    <a:pt x="60" y="1041"/>
                    <a:pt x="79" y="1041"/>
                  </a:cubicBezTo>
                  <a:cubicBezTo>
                    <a:pt x="89" y="1041"/>
                    <a:pt x="96" y="1035"/>
                    <a:pt x="96" y="1022"/>
                  </a:cubicBezTo>
                  <a:cubicBezTo>
                    <a:pt x="147" y="682"/>
                    <a:pt x="134" y="355"/>
                    <a:pt x="71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2"/>
            <p:cNvSpPr/>
            <p:nvPr/>
          </p:nvSpPr>
          <p:spPr>
            <a:xfrm>
              <a:off x="3359175" y="4792475"/>
              <a:ext cx="7475" cy="23350"/>
            </a:xfrm>
            <a:custGeom>
              <a:avLst/>
              <a:gdLst/>
              <a:ahLst/>
              <a:cxnLst/>
              <a:rect l="l" t="t" r="r" b="b"/>
              <a:pathLst>
                <a:path w="299" h="934" extrusionOk="0">
                  <a:moveTo>
                    <a:pt x="38" y="0"/>
                  </a:moveTo>
                  <a:cubicBezTo>
                    <a:pt x="17" y="0"/>
                    <a:pt x="0" y="18"/>
                    <a:pt x="15" y="41"/>
                  </a:cubicBezTo>
                  <a:cubicBezTo>
                    <a:pt x="129" y="317"/>
                    <a:pt x="204" y="607"/>
                    <a:pt x="230" y="896"/>
                  </a:cubicBezTo>
                  <a:cubicBezTo>
                    <a:pt x="230" y="921"/>
                    <a:pt x="248" y="933"/>
                    <a:pt x="266" y="933"/>
                  </a:cubicBezTo>
                  <a:cubicBezTo>
                    <a:pt x="283" y="933"/>
                    <a:pt x="298" y="921"/>
                    <a:pt x="292" y="896"/>
                  </a:cubicBezTo>
                  <a:cubicBezTo>
                    <a:pt x="267" y="594"/>
                    <a:pt x="191" y="305"/>
                    <a:pt x="79" y="28"/>
                  </a:cubicBezTo>
                  <a:cubicBezTo>
                    <a:pt x="69" y="8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2"/>
            <p:cNvSpPr/>
            <p:nvPr/>
          </p:nvSpPr>
          <p:spPr>
            <a:xfrm>
              <a:off x="3363425" y="4793325"/>
              <a:ext cx="7350" cy="16600"/>
            </a:xfrm>
            <a:custGeom>
              <a:avLst/>
              <a:gdLst/>
              <a:ahLst/>
              <a:cxnLst/>
              <a:rect l="l" t="t" r="r" b="b"/>
              <a:pathLst>
                <a:path w="294" h="664" extrusionOk="0">
                  <a:moveTo>
                    <a:pt x="40" y="1"/>
                  </a:moveTo>
                  <a:cubicBezTo>
                    <a:pt x="19" y="1"/>
                    <a:pt x="1" y="20"/>
                    <a:pt x="9" y="45"/>
                  </a:cubicBezTo>
                  <a:cubicBezTo>
                    <a:pt x="110" y="233"/>
                    <a:pt x="185" y="434"/>
                    <a:pt x="223" y="635"/>
                  </a:cubicBezTo>
                  <a:cubicBezTo>
                    <a:pt x="228" y="655"/>
                    <a:pt x="241" y="664"/>
                    <a:pt x="254" y="664"/>
                  </a:cubicBezTo>
                  <a:cubicBezTo>
                    <a:pt x="274" y="664"/>
                    <a:pt x="293" y="646"/>
                    <a:pt x="286" y="623"/>
                  </a:cubicBezTo>
                  <a:cubicBezTo>
                    <a:pt x="248" y="409"/>
                    <a:pt x="172" y="208"/>
                    <a:pt x="72" y="20"/>
                  </a:cubicBezTo>
                  <a:cubicBezTo>
                    <a:pt x="63" y="6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2"/>
            <p:cNvSpPr/>
            <p:nvPr/>
          </p:nvSpPr>
          <p:spPr>
            <a:xfrm>
              <a:off x="3368175" y="4793300"/>
              <a:ext cx="7750" cy="12150"/>
            </a:xfrm>
            <a:custGeom>
              <a:avLst/>
              <a:gdLst/>
              <a:ahLst/>
              <a:cxnLst/>
              <a:rect l="l" t="t" r="r" b="b"/>
              <a:pathLst>
                <a:path w="310" h="486" extrusionOk="0">
                  <a:moveTo>
                    <a:pt x="49" y="1"/>
                  </a:moveTo>
                  <a:cubicBezTo>
                    <a:pt x="21" y="1"/>
                    <a:pt x="0" y="38"/>
                    <a:pt x="20" y="58"/>
                  </a:cubicBezTo>
                  <a:cubicBezTo>
                    <a:pt x="146" y="158"/>
                    <a:pt x="222" y="297"/>
                    <a:pt x="247" y="460"/>
                  </a:cubicBezTo>
                  <a:cubicBezTo>
                    <a:pt x="247" y="473"/>
                    <a:pt x="272" y="485"/>
                    <a:pt x="284" y="485"/>
                  </a:cubicBezTo>
                  <a:cubicBezTo>
                    <a:pt x="309" y="473"/>
                    <a:pt x="309" y="460"/>
                    <a:pt x="309" y="448"/>
                  </a:cubicBezTo>
                  <a:cubicBezTo>
                    <a:pt x="284" y="272"/>
                    <a:pt x="197" y="121"/>
                    <a:pt x="71" y="8"/>
                  </a:cubicBezTo>
                  <a:cubicBezTo>
                    <a:pt x="63" y="3"/>
                    <a:pt x="5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2"/>
            <p:cNvSpPr/>
            <p:nvPr/>
          </p:nvSpPr>
          <p:spPr>
            <a:xfrm>
              <a:off x="3370550" y="4791825"/>
              <a:ext cx="10725" cy="10075"/>
            </a:xfrm>
            <a:custGeom>
              <a:avLst/>
              <a:gdLst/>
              <a:ahLst/>
              <a:cxnLst/>
              <a:rect l="l" t="t" r="r" b="b"/>
              <a:pathLst>
                <a:path w="429" h="403" extrusionOk="0">
                  <a:moveTo>
                    <a:pt x="19" y="1"/>
                  </a:moveTo>
                  <a:cubicBezTo>
                    <a:pt x="9" y="1"/>
                    <a:pt x="1" y="19"/>
                    <a:pt x="1" y="29"/>
                  </a:cubicBezTo>
                  <a:cubicBezTo>
                    <a:pt x="1" y="54"/>
                    <a:pt x="13" y="67"/>
                    <a:pt x="26" y="67"/>
                  </a:cubicBezTo>
                  <a:cubicBezTo>
                    <a:pt x="102" y="67"/>
                    <a:pt x="164" y="130"/>
                    <a:pt x="202" y="180"/>
                  </a:cubicBezTo>
                  <a:cubicBezTo>
                    <a:pt x="264" y="243"/>
                    <a:pt x="315" y="318"/>
                    <a:pt x="365" y="381"/>
                  </a:cubicBezTo>
                  <a:cubicBezTo>
                    <a:pt x="373" y="396"/>
                    <a:pt x="380" y="402"/>
                    <a:pt x="387" y="402"/>
                  </a:cubicBezTo>
                  <a:cubicBezTo>
                    <a:pt x="393" y="402"/>
                    <a:pt x="398" y="399"/>
                    <a:pt x="403" y="394"/>
                  </a:cubicBezTo>
                  <a:cubicBezTo>
                    <a:pt x="428" y="394"/>
                    <a:pt x="428" y="368"/>
                    <a:pt x="415" y="356"/>
                  </a:cubicBezTo>
                  <a:cubicBezTo>
                    <a:pt x="365" y="281"/>
                    <a:pt x="303" y="192"/>
                    <a:pt x="239" y="130"/>
                  </a:cubicBezTo>
                  <a:cubicBezTo>
                    <a:pt x="189" y="67"/>
                    <a:pt x="114" y="4"/>
                    <a:pt x="26" y="4"/>
                  </a:cubicBezTo>
                  <a:cubicBezTo>
                    <a:pt x="24" y="2"/>
                    <a:pt x="21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2"/>
            <p:cNvSpPr/>
            <p:nvPr/>
          </p:nvSpPr>
          <p:spPr>
            <a:xfrm>
              <a:off x="3375350" y="4791250"/>
              <a:ext cx="13300" cy="8250"/>
            </a:xfrm>
            <a:custGeom>
              <a:avLst/>
              <a:gdLst/>
              <a:ahLst/>
              <a:cxnLst/>
              <a:rect l="l" t="t" r="r" b="b"/>
              <a:pathLst>
                <a:path w="532" h="330" extrusionOk="0">
                  <a:moveTo>
                    <a:pt x="47" y="0"/>
                  </a:moveTo>
                  <a:cubicBezTo>
                    <a:pt x="8" y="0"/>
                    <a:pt x="1" y="53"/>
                    <a:pt x="35" y="64"/>
                  </a:cubicBezTo>
                  <a:cubicBezTo>
                    <a:pt x="211" y="103"/>
                    <a:pt x="362" y="190"/>
                    <a:pt x="463" y="316"/>
                  </a:cubicBezTo>
                  <a:cubicBezTo>
                    <a:pt x="472" y="326"/>
                    <a:pt x="482" y="330"/>
                    <a:pt x="490" y="330"/>
                  </a:cubicBezTo>
                  <a:cubicBezTo>
                    <a:pt x="515" y="330"/>
                    <a:pt x="532" y="294"/>
                    <a:pt x="513" y="266"/>
                  </a:cubicBezTo>
                  <a:cubicBezTo>
                    <a:pt x="399" y="128"/>
                    <a:pt x="236" y="39"/>
                    <a:pt x="60" y="2"/>
                  </a:cubicBezTo>
                  <a:cubicBezTo>
                    <a:pt x="56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2"/>
            <p:cNvSpPr/>
            <p:nvPr/>
          </p:nvSpPr>
          <p:spPr>
            <a:xfrm>
              <a:off x="3376850" y="4787825"/>
              <a:ext cx="16525" cy="8725"/>
            </a:xfrm>
            <a:custGeom>
              <a:avLst/>
              <a:gdLst/>
              <a:ahLst/>
              <a:cxnLst/>
              <a:rect l="l" t="t" r="r" b="b"/>
              <a:pathLst>
                <a:path w="661" h="349" extrusionOk="0">
                  <a:moveTo>
                    <a:pt x="51" y="0"/>
                  </a:moveTo>
                  <a:cubicBezTo>
                    <a:pt x="12" y="0"/>
                    <a:pt x="0" y="64"/>
                    <a:pt x="38" y="64"/>
                  </a:cubicBezTo>
                  <a:cubicBezTo>
                    <a:pt x="252" y="89"/>
                    <a:pt x="440" y="189"/>
                    <a:pt x="591" y="340"/>
                  </a:cubicBezTo>
                  <a:cubicBezTo>
                    <a:pt x="600" y="346"/>
                    <a:pt x="608" y="348"/>
                    <a:pt x="616" y="348"/>
                  </a:cubicBezTo>
                  <a:cubicBezTo>
                    <a:pt x="643" y="348"/>
                    <a:pt x="661" y="319"/>
                    <a:pt x="641" y="290"/>
                  </a:cubicBezTo>
                  <a:cubicBezTo>
                    <a:pt x="478" y="139"/>
                    <a:pt x="277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2"/>
            <p:cNvSpPr/>
            <p:nvPr/>
          </p:nvSpPr>
          <p:spPr>
            <a:xfrm>
              <a:off x="3386725" y="4785775"/>
              <a:ext cx="10275" cy="9425"/>
            </a:xfrm>
            <a:custGeom>
              <a:avLst/>
              <a:gdLst/>
              <a:ahLst/>
              <a:cxnLst/>
              <a:rect l="l" t="t" r="r" b="b"/>
              <a:pathLst>
                <a:path w="411" h="377" extrusionOk="0">
                  <a:moveTo>
                    <a:pt x="41" y="1"/>
                  </a:moveTo>
                  <a:cubicBezTo>
                    <a:pt x="13" y="1"/>
                    <a:pt x="1" y="49"/>
                    <a:pt x="33" y="70"/>
                  </a:cubicBezTo>
                  <a:cubicBezTo>
                    <a:pt x="146" y="146"/>
                    <a:pt x="259" y="246"/>
                    <a:pt x="335" y="359"/>
                  </a:cubicBezTo>
                  <a:cubicBezTo>
                    <a:pt x="343" y="368"/>
                    <a:pt x="359" y="377"/>
                    <a:pt x="371" y="377"/>
                  </a:cubicBezTo>
                  <a:cubicBezTo>
                    <a:pt x="376" y="377"/>
                    <a:pt x="381" y="375"/>
                    <a:pt x="385" y="372"/>
                  </a:cubicBezTo>
                  <a:cubicBezTo>
                    <a:pt x="397" y="359"/>
                    <a:pt x="410" y="347"/>
                    <a:pt x="397" y="322"/>
                  </a:cubicBezTo>
                  <a:cubicBezTo>
                    <a:pt x="310" y="196"/>
                    <a:pt x="196" y="95"/>
                    <a:pt x="58" y="7"/>
                  </a:cubicBezTo>
                  <a:cubicBezTo>
                    <a:pt x="52" y="3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2"/>
            <p:cNvSpPr/>
            <p:nvPr/>
          </p:nvSpPr>
          <p:spPr>
            <a:xfrm>
              <a:off x="3329375" y="4804325"/>
              <a:ext cx="3050" cy="10550"/>
            </a:xfrm>
            <a:custGeom>
              <a:avLst/>
              <a:gdLst/>
              <a:ahLst/>
              <a:cxnLst/>
              <a:rect l="l" t="t" r="r" b="b"/>
              <a:pathLst>
                <a:path w="122" h="422" extrusionOk="0">
                  <a:moveTo>
                    <a:pt x="77" y="1"/>
                  </a:moveTo>
                  <a:cubicBezTo>
                    <a:pt x="65" y="1"/>
                    <a:pt x="55" y="6"/>
                    <a:pt x="50" y="19"/>
                  </a:cubicBezTo>
                  <a:cubicBezTo>
                    <a:pt x="13" y="145"/>
                    <a:pt x="0" y="259"/>
                    <a:pt x="0" y="384"/>
                  </a:cubicBezTo>
                  <a:cubicBezTo>
                    <a:pt x="13" y="410"/>
                    <a:pt x="25" y="422"/>
                    <a:pt x="38" y="422"/>
                  </a:cubicBezTo>
                  <a:cubicBezTo>
                    <a:pt x="50" y="422"/>
                    <a:pt x="76" y="410"/>
                    <a:pt x="76" y="384"/>
                  </a:cubicBezTo>
                  <a:cubicBezTo>
                    <a:pt x="63" y="271"/>
                    <a:pt x="76" y="158"/>
                    <a:pt x="114" y="44"/>
                  </a:cubicBezTo>
                  <a:cubicBezTo>
                    <a:pt x="122" y="20"/>
                    <a:pt x="9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2"/>
            <p:cNvSpPr/>
            <p:nvPr/>
          </p:nvSpPr>
          <p:spPr>
            <a:xfrm>
              <a:off x="3331875" y="4804175"/>
              <a:ext cx="5050" cy="12175"/>
            </a:xfrm>
            <a:custGeom>
              <a:avLst/>
              <a:gdLst/>
              <a:ahLst/>
              <a:cxnLst/>
              <a:rect l="l" t="t" r="r" b="b"/>
              <a:pathLst>
                <a:path w="202" h="487" extrusionOk="0">
                  <a:moveTo>
                    <a:pt x="190" y="0"/>
                  </a:moveTo>
                  <a:cubicBezTo>
                    <a:pt x="165" y="0"/>
                    <a:pt x="152" y="0"/>
                    <a:pt x="139" y="13"/>
                  </a:cubicBezTo>
                  <a:cubicBezTo>
                    <a:pt x="101" y="89"/>
                    <a:pt x="76" y="176"/>
                    <a:pt x="51" y="252"/>
                  </a:cubicBezTo>
                  <a:cubicBezTo>
                    <a:pt x="39" y="290"/>
                    <a:pt x="26" y="340"/>
                    <a:pt x="14" y="377"/>
                  </a:cubicBezTo>
                  <a:cubicBezTo>
                    <a:pt x="14" y="416"/>
                    <a:pt x="1" y="453"/>
                    <a:pt x="39" y="478"/>
                  </a:cubicBezTo>
                  <a:cubicBezTo>
                    <a:pt x="45" y="484"/>
                    <a:pt x="52" y="486"/>
                    <a:pt x="59" y="486"/>
                  </a:cubicBezTo>
                  <a:cubicBezTo>
                    <a:pt x="82" y="486"/>
                    <a:pt x="106" y="457"/>
                    <a:pt x="76" y="428"/>
                  </a:cubicBezTo>
                  <a:lnTo>
                    <a:pt x="76" y="403"/>
                  </a:lnTo>
                  <a:cubicBezTo>
                    <a:pt x="89" y="390"/>
                    <a:pt x="89" y="365"/>
                    <a:pt x="89" y="352"/>
                  </a:cubicBezTo>
                  <a:cubicBezTo>
                    <a:pt x="101" y="315"/>
                    <a:pt x="114" y="277"/>
                    <a:pt x="126" y="252"/>
                  </a:cubicBezTo>
                  <a:cubicBezTo>
                    <a:pt x="139" y="176"/>
                    <a:pt x="165" y="114"/>
                    <a:pt x="190" y="50"/>
                  </a:cubicBezTo>
                  <a:cubicBezTo>
                    <a:pt x="202" y="38"/>
                    <a:pt x="202" y="13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2"/>
            <p:cNvSpPr/>
            <p:nvPr/>
          </p:nvSpPr>
          <p:spPr>
            <a:xfrm>
              <a:off x="3335975" y="4806050"/>
              <a:ext cx="3175" cy="8300"/>
            </a:xfrm>
            <a:custGeom>
              <a:avLst/>
              <a:gdLst/>
              <a:ahLst/>
              <a:cxnLst/>
              <a:rect l="l" t="t" r="r" b="b"/>
              <a:pathLst>
                <a:path w="127" h="332" extrusionOk="0">
                  <a:moveTo>
                    <a:pt x="88" y="1"/>
                  </a:moveTo>
                  <a:cubicBezTo>
                    <a:pt x="76" y="1"/>
                    <a:pt x="63" y="14"/>
                    <a:pt x="51" y="26"/>
                  </a:cubicBezTo>
                  <a:cubicBezTo>
                    <a:pt x="13" y="114"/>
                    <a:pt x="1" y="202"/>
                    <a:pt x="1" y="302"/>
                  </a:cubicBezTo>
                  <a:cubicBezTo>
                    <a:pt x="1" y="321"/>
                    <a:pt x="16" y="331"/>
                    <a:pt x="32" y="331"/>
                  </a:cubicBezTo>
                  <a:cubicBezTo>
                    <a:pt x="47" y="331"/>
                    <a:pt x="63" y="321"/>
                    <a:pt x="63" y="302"/>
                  </a:cubicBezTo>
                  <a:cubicBezTo>
                    <a:pt x="63" y="215"/>
                    <a:pt x="88" y="126"/>
                    <a:pt x="113" y="39"/>
                  </a:cubicBezTo>
                  <a:cubicBezTo>
                    <a:pt x="126" y="26"/>
                    <a:pt x="113" y="14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2"/>
            <p:cNvSpPr/>
            <p:nvPr/>
          </p:nvSpPr>
          <p:spPr>
            <a:xfrm>
              <a:off x="3329050" y="4809275"/>
              <a:ext cx="5375" cy="7500"/>
            </a:xfrm>
            <a:custGeom>
              <a:avLst/>
              <a:gdLst/>
              <a:ahLst/>
              <a:cxnLst/>
              <a:rect l="l" t="t" r="r" b="b"/>
              <a:pathLst>
                <a:path w="215" h="300" extrusionOk="0">
                  <a:moveTo>
                    <a:pt x="17" y="237"/>
                  </a:moveTo>
                  <a:lnTo>
                    <a:pt x="17" y="237"/>
                  </a:lnTo>
                  <a:cubicBezTo>
                    <a:pt x="15" y="241"/>
                    <a:pt x="13" y="245"/>
                    <a:pt x="13" y="249"/>
                  </a:cubicBezTo>
                  <a:lnTo>
                    <a:pt x="13" y="237"/>
                  </a:lnTo>
                  <a:cubicBezTo>
                    <a:pt x="15" y="237"/>
                    <a:pt x="16" y="237"/>
                    <a:pt x="17" y="237"/>
                  </a:cubicBezTo>
                  <a:close/>
                  <a:moveTo>
                    <a:pt x="175" y="1"/>
                  </a:moveTo>
                  <a:cubicBezTo>
                    <a:pt x="167" y="1"/>
                    <a:pt x="158" y="4"/>
                    <a:pt x="152" y="10"/>
                  </a:cubicBezTo>
                  <a:lnTo>
                    <a:pt x="38" y="161"/>
                  </a:lnTo>
                  <a:cubicBezTo>
                    <a:pt x="26" y="173"/>
                    <a:pt x="26" y="186"/>
                    <a:pt x="13" y="199"/>
                  </a:cubicBezTo>
                  <a:cubicBezTo>
                    <a:pt x="13" y="212"/>
                    <a:pt x="1" y="224"/>
                    <a:pt x="1" y="249"/>
                  </a:cubicBezTo>
                  <a:cubicBezTo>
                    <a:pt x="1" y="274"/>
                    <a:pt x="13" y="287"/>
                    <a:pt x="38" y="299"/>
                  </a:cubicBezTo>
                  <a:cubicBezTo>
                    <a:pt x="63" y="299"/>
                    <a:pt x="76" y="274"/>
                    <a:pt x="76" y="249"/>
                  </a:cubicBezTo>
                  <a:cubicBezTo>
                    <a:pt x="76" y="246"/>
                    <a:pt x="76" y="242"/>
                    <a:pt x="74" y="239"/>
                  </a:cubicBezTo>
                  <a:lnTo>
                    <a:pt x="74" y="239"/>
                  </a:lnTo>
                  <a:lnTo>
                    <a:pt x="76" y="237"/>
                  </a:lnTo>
                  <a:cubicBezTo>
                    <a:pt x="76" y="224"/>
                    <a:pt x="76" y="212"/>
                    <a:pt x="89" y="212"/>
                  </a:cubicBezTo>
                  <a:cubicBezTo>
                    <a:pt x="102" y="186"/>
                    <a:pt x="114" y="173"/>
                    <a:pt x="127" y="161"/>
                  </a:cubicBezTo>
                  <a:cubicBezTo>
                    <a:pt x="139" y="123"/>
                    <a:pt x="164" y="86"/>
                    <a:pt x="189" y="61"/>
                  </a:cubicBezTo>
                  <a:cubicBezTo>
                    <a:pt x="202" y="48"/>
                    <a:pt x="214" y="22"/>
                    <a:pt x="189" y="10"/>
                  </a:cubicBezTo>
                  <a:cubicBezTo>
                    <a:pt x="189" y="4"/>
                    <a:pt x="183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2"/>
            <p:cNvSpPr/>
            <p:nvPr/>
          </p:nvSpPr>
          <p:spPr>
            <a:xfrm>
              <a:off x="3335025" y="4807625"/>
              <a:ext cx="2875" cy="7875"/>
            </a:xfrm>
            <a:custGeom>
              <a:avLst/>
              <a:gdLst/>
              <a:ahLst/>
              <a:cxnLst/>
              <a:rect l="l" t="t" r="r" b="b"/>
              <a:pathLst>
                <a:path w="115" h="315" extrusionOk="0">
                  <a:moveTo>
                    <a:pt x="101" y="1"/>
                  </a:moveTo>
                  <a:cubicBezTo>
                    <a:pt x="76" y="1"/>
                    <a:pt x="64" y="1"/>
                    <a:pt x="51" y="13"/>
                  </a:cubicBezTo>
                  <a:cubicBezTo>
                    <a:pt x="13" y="102"/>
                    <a:pt x="0" y="189"/>
                    <a:pt x="0" y="278"/>
                  </a:cubicBezTo>
                  <a:cubicBezTo>
                    <a:pt x="0" y="303"/>
                    <a:pt x="13" y="315"/>
                    <a:pt x="39" y="315"/>
                  </a:cubicBezTo>
                  <a:cubicBezTo>
                    <a:pt x="51" y="315"/>
                    <a:pt x="64" y="303"/>
                    <a:pt x="64" y="278"/>
                  </a:cubicBezTo>
                  <a:cubicBezTo>
                    <a:pt x="64" y="202"/>
                    <a:pt x="76" y="127"/>
                    <a:pt x="101" y="51"/>
                  </a:cubicBezTo>
                  <a:cubicBezTo>
                    <a:pt x="114" y="38"/>
                    <a:pt x="114" y="13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2"/>
            <p:cNvSpPr/>
            <p:nvPr/>
          </p:nvSpPr>
          <p:spPr>
            <a:xfrm>
              <a:off x="3338925" y="4807075"/>
              <a:ext cx="4000" cy="9625"/>
            </a:xfrm>
            <a:custGeom>
              <a:avLst/>
              <a:gdLst/>
              <a:ahLst/>
              <a:cxnLst/>
              <a:rect l="l" t="t" r="r" b="b"/>
              <a:pathLst>
                <a:path w="160" h="385" extrusionOk="0">
                  <a:moveTo>
                    <a:pt x="118" y="1"/>
                  </a:moveTo>
                  <a:cubicBezTo>
                    <a:pt x="106" y="1"/>
                    <a:pt x="96" y="8"/>
                    <a:pt x="96" y="23"/>
                  </a:cubicBezTo>
                  <a:cubicBezTo>
                    <a:pt x="59" y="136"/>
                    <a:pt x="34" y="236"/>
                    <a:pt x="8" y="350"/>
                  </a:cubicBezTo>
                  <a:cubicBezTo>
                    <a:pt x="1" y="372"/>
                    <a:pt x="19" y="385"/>
                    <a:pt x="38" y="385"/>
                  </a:cubicBezTo>
                  <a:cubicBezTo>
                    <a:pt x="52" y="385"/>
                    <a:pt x="66" y="378"/>
                    <a:pt x="71" y="362"/>
                  </a:cubicBezTo>
                  <a:cubicBezTo>
                    <a:pt x="96" y="261"/>
                    <a:pt x="121" y="149"/>
                    <a:pt x="159" y="48"/>
                  </a:cubicBezTo>
                  <a:cubicBezTo>
                    <a:pt x="159" y="18"/>
                    <a:pt x="136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2"/>
            <p:cNvSpPr/>
            <p:nvPr/>
          </p:nvSpPr>
          <p:spPr>
            <a:xfrm>
              <a:off x="3341000" y="4807500"/>
              <a:ext cx="4100" cy="7200"/>
            </a:xfrm>
            <a:custGeom>
              <a:avLst/>
              <a:gdLst/>
              <a:ahLst/>
              <a:cxnLst/>
              <a:rect l="l" t="t" r="r" b="b"/>
              <a:pathLst>
                <a:path w="164" h="288" extrusionOk="0">
                  <a:moveTo>
                    <a:pt x="128" y="0"/>
                  </a:moveTo>
                  <a:cubicBezTo>
                    <a:pt x="119" y="0"/>
                    <a:pt x="110" y="10"/>
                    <a:pt x="101" y="18"/>
                  </a:cubicBezTo>
                  <a:cubicBezTo>
                    <a:pt x="63" y="93"/>
                    <a:pt x="26" y="169"/>
                    <a:pt x="13" y="244"/>
                  </a:cubicBezTo>
                  <a:cubicBezTo>
                    <a:pt x="1" y="270"/>
                    <a:pt x="13" y="283"/>
                    <a:pt x="26" y="283"/>
                  </a:cubicBezTo>
                  <a:cubicBezTo>
                    <a:pt x="33" y="286"/>
                    <a:pt x="40" y="288"/>
                    <a:pt x="45" y="288"/>
                  </a:cubicBezTo>
                  <a:cubicBezTo>
                    <a:pt x="58" y="288"/>
                    <a:pt x="67" y="279"/>
                    <a:pt x="76" y="270"/>
                  </a:cubicBezTo>
                  <a:cubicBezTo>
                    <a:pt x="88" y="194"/>
                    <a:pt x="114" y="119"/>
                    <a:pt x="152" y="43"/>
                  </a:cubicBezTo>
                  <a:cubicBezTo>
                    <a:pt x="164" y="31"/>
                    <a:pt x="164" y="18"/>
                    <a:pt x="139" y="6"/>
                  </a:cubicBezTo>
                  <a:cubicBezTo>
                    <a:pt x="135" y="2"/>
                    <a:pt x="131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2"/>
            <p:cNvSpPr/>
            <p:nvPr/>
          </p:nvSpPr>
          <p:spPr>
            <a:xfrm>
              <a:off x="3345525" y="4805750"/>
              <a:ext cx="3050" cy="10650"/>
            </a:xfrm>
            <a:custGeom>
              <a:avLst/>
              <a:gdLst/>
              <a:ahLst/>
              <a:cxnLst/>
              <a:rect l="l" t="t" r="r" b="b"/>
              <a:pathLst>
                <a:path w="122" h="426" extrusionOk="0">
                  <a:moveTo>
                    <a:pt x="71" y="0"/>
                  </a:moveTo>
                  <a:cubicBezTo>
                    <a:pt x="58" y="0"/>
                    <a:pt x="33" y="13"/>
                    <a:pt x="46" y="38"/>
                  </a:cubicBezTo>
                  <a:cubicBezTo>
                    <a:pt x="58" y="151"/>
                    <a:pt x="46" y="277"/>
                    <a:pt x="8" y="390"/>
                  </a:cubicBezTo>
                  <a:cubicBezTo>
                    <a:pt x="1" y="412"/>
                    <a:pt x="19" y="425"/>
                    <a:pt x="38" y="425"/>
                  </a:cubicBezTo>
                  <a:cubicBezTo>
                    <a:pt x="52" y="425"/>
                    <a:pt x="66" y="418"/>
                    <a:pt x="71" y="403"/>
                  </a:cubicBezTo>
                  <a:cubicBezTo>
                    <a:pt x="109" y="289"/>
                    <a:pt x="122" y="163"/>
                    <a:pt x="109" y="38"/>
                  </a:cubicBezTo>
                  <a:cubicBezTo>
                    <a:pt x="109" y="13"/>
                    <a:pt x="97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2"/>
            <p:cNvSpPr/>
            <p:nvPr/>
          </p:nvSpPr>
          <p:spPr>
            <a:xfrm>
              <a:off x="3344450" y="4807950"/>
              <a:ext cx="1925" cy="7550"/>
            </a:xfrm>
            <a:custGeom>
              <a:avLst/>
              <a:gdLst/>
              <a:ahLst/>
              <a:cxnLst/>
              <a:rect l="l" t="t" r="r" b="b"/>
              <a:pathLst>
                <a:path w="77" h="302" extrusionOk="0">
                  <a:moveTo>
                    <a:pt x="51" y="0"/>
                  </a:moveTo>
                  <a:cubicBezTo>
                    <a:pt x="26" y="0"/>
                    <a:pt x="14" y="13"/>
                    <a:pt x="14" y="25"/>
                  </a:cubicBezTo>
                  <a:cubicBezTo>
                    <a:pt x="14" y="114"/>
                    <a:pt x="14" y="189"/>
                    <a:pt x="1" y="265"/>
                  </a:cubicBezTo>
                  <a:cubicBezTo>
                    <a:pt x="1" y="277"/>
                    <a:pt x="26" y="302"/>
                    <a:pt x="39" y="302"/>
                  </a:cubicBezTo>
                  <a:cubicBezTo>
                    <a:pt x="51" y="302"/>
                    <a:pt x="64" y="277"/>
                    <a:pt x="76" y="265"/>
                  </a:cubicBezTo>
                  <a:lnTo>
                    <a:pt x="76" y="25"/>
                  </a:lnTo>
                  <a:cubicBezTo>
                    <a:pt x="76" y="13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2"/>
            <p:cNvSpPr/>
            <p:nvPr/>
          </p:nvSpPr>
          <p:spPr>
            <a:xfrm>
              <a:off x="3348975" y="4807250"/>
              <a:ext cx="3525" cy="11175"/>
            </a:xfrm>
            <a:custGeom>
              <a:avLst/>
              <a:gdLst/>
              <a:ahLst/>
              <a:cxnLst/>
              <a:rect l="l" t="t" r="r" b="b"/>
              <a:pathLst>
                <a:path w="141" h="447" extrusionOk="0">
                  <a:moveTo>
                    <a:pt x="107" y="0"/>
                  </a:moveTo>
                  <a:cubicBezTo>
                    <a:pt x="90" y="0"/>
                    <a:pt x="71" y="9"/>
                    <a:pt x="71" y="28"/>
                  </a:cubicBezTo>
                  <a:cubicBezTo>
                    <a:pt x="59" y="154"/>
                    <a:pt x="46" y="280"/>
                    <a:pt x="9" y="405"/>
                  </a:cubicBezTo>
                  <a:cubicBezTo>
                    <a:pt x="1" y="428"/>
                    <a:pt x="21" y="446"/>
                    <a:pt x="40" y="446"/>
                  </a:cubicBezTo>
                  <a:cubicBezTo>
                    <a:pt x="53" y="446"/>
                    <a:pt x="66" y="438"/>
                    <a:pt x="71" y="418"/>
                  </a:cubicBezTo>
                  <a:cubicBezTo>
                    <a:pt x="109" y="293"/>
                    <a:pt x="135" y="154"/>
                    <a:pt x="135" y="28"/>
                  </a:cubicBezTo>
                  <a:cubicBezTo>
                    <a:pt x="141" y="9"/>
                    <a:pt x="12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2"/>
            <p:cNvSpPr/>
            <p:nvPr/>
          </p:nvSpPr>
          <p:spPr>
            <a:xfrm>
              <a:off x="3351075" y="4808800"/>
              <a:ext cx="3475" cy="9225"/>
            </a:xfrm>
            <a:custGeom>
              <a:avLst/>
              <a:gdLst/>
              <a:ahLst/>
              <a:cxnLst/>
              <a:rect l="l" t="t" r="r" b="b"/>
              <a:pathLst>
                <a:path w="139" h="369" extrusionOk="0">
                  <a:moveTo>
                    <a:pt x="100" y="1"/>
                  </a:moveTo>
                  <a:cubicBezTo>
                    <a:pt x="81" y="1"/>
                    <a:pt x="63" y="10"/>
                    <a:pt x="63" y="29"/>
                  </a:cubicBezTo>
                  <a:cubicBezTo>
                    <a:pt x="76" y="130"/>
                    <a:pt x="51" y="231"/>
                    <a:pt x="12" y="318"/>
                  </a:cubicBezTo>
                  <a:cubicBezTo>
                    <a:pt x="0" y="343"/>
                    <a:pt x="12" y="356"/>
                    <a:pt x="37" y="368"/>
                  </a:cubicBezTo>
                  <a:cubicBezTo>
                    <a:pt x="51" y="368"/>
                    <a:pt x="63" y="356"/>
                    <a:pt x="76" y="343"/>
                  </a:cubicBezTo>
                  <a:cubicBezTo>
                    <a:pt x="113" y="243"/>
                    <a:pt x="138" y="142"/>
                    <a:pt x="138" y="29"/>
                  </a:cubicBezTo>
                  <a:cubicBezTo>
                    <a:pt x="138" y="10"/>
                    <a:pt x="11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2"/>
            <p:cNvSpPr/>
            <p:nvPr/>
          </p:nvSpPr>
          <p:spPr>
            <a:xfrm>
              <a:off x="3353875" y="4808450"/>
              <a:ext cx="4425" cy="11675"/>
            </a:xfrm>
            <a:custGeom>
              <a:avLst/>
              <a:gdLst/>
              <a:ahLst/>
              <a:cxnLst/>
              <a:rect l="l" t="t" r="r" b="b"/>
              <a:pathLst>
                <a:path w="177" h="467" extrusionOk="0">
                  <a:moveTo>
                    <a:pt x="78" y="0"/>
                  </a:moveTo>
                  <a:cubicBezTo>
                    <a:pt x="72" y="0"/>
                    <a:pt x="68" y="2"/>
                    <a:pt x="64" y="5"/>
                  </a:cubicBezTo>
                  <a:cubicBezTo>
                    <a:pt x="51" y="18"/>
                    <a:pt x="51" y="30"/>
                    <a:pt x="51" y="43"/>
                  </a:cubicBezTo>
                  <a:cubicBezTo>
                    <a:pt x="102" y="169"/>
                    <a:pt x="89" y="307"/>
                    <a:pt x="14" y="421"/>
                  </a:cubicBezTo>
                  <a:cubicBezTo>
                    <a:pt x="1" y="433"/>
                    <a:pt x="14" y="458"/>
                    <a:pt x="26" y="458"/>
                  </a:cubicBezTo>
                  <a:cubicBezTo>
                    <a:pt x="32" y="463"/>
                    <a:pt x="37" y="467"/>
                    <a:pt x="42" y="467"/>
                  </a:cubicBezTo>
                  <a:cubicBezTo>
                    <a:pt x="49" y="467"/>
                    <a:pt x="57" y="460"/>
                    <a:pt x="64" y="446"/>
                  </a:cubicBezTo>
                  <a:cubicBezTo>
                    <a:pt x="165" y="320"/>
                    <a:pt x="177" y="156"/>
                    <a:pt x="115" y="18"/>
                  </a:cubicBezTo>
                  <a:cubicBezTo>
                    <a:pt x="105" y="9"/>
                    <a:pt x="90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2"/>
            <p:cNvSpPr/>
            <p:nvPr/>
          </p:nvSpPr>
          <p:spPr>
            <a:xfrm>
              <a:off x="3356850" y="4806450"/>
              <a:ext cx="3350" cy="13400"/>
            </a:xfrm>
            <a:custGeom>
              <a:avLst/>
              <a:gdLst/>
              <a:ahLst/>
              <a:cxnLst/>
              <a:rect l="l" t="t" r="r" b="b"/>
              <a:pathLst>
                <a:path w="134" h="536" extrusionOk="0">
                  <a:moveTo>
                    <a:pt x="65" y="1"/>
                  </a:moveTo>
                  <a:cubicBezTo>
                    <a:pt x="46" y="1"/>
                    <a:pt x="26" y="17"/>
                    <a:pt x="33" y="48"/>
                  </a:cubicBezTo>
                  <a:cubicBezTo>
                    <a:pt x="71" y="186"/>
                    <a:pt x="58" y="350"/>
                    <a:pt x="8" y="501"/>
                  </a:cubicBezTo>
                  <a:cubicBezTo>
                    <a:pt x="1" y="522"/>
                    <a:pt x="19" y="536"/>
                    <a:pt x="38" y="536"/>
                  </a:cubicBezTo>
                  <a:cubicBezTo>
                    <a:pt x="51" y="536"/>
                    <a:pt x="66" y="529"/>
                    <a:pt x="71" y="513"/>
                  </a:cubicBezTo>
                  <a:cubicBezTo>
                    <a:pt x="121" y="362"/>
                    <a:pt x="133" y="186"/>
                    <a:pt x="96" y="23"/>
                  </a:cubicBezTo>
                  <a:cubicBezTo>
                    <a:pt x="91" y="8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2"/>
            <p:cNvSpPr/>
            <p:nvPr/>
          </p:nvSpPr>
          <p:spPr>
            <a:xfrm>
              <a:off x="3357650" y="4808575"/>
              <a:ext cx="2875" cy="11400"/>
            </a:xfrm>
            <a:custGeom>
              <a:avLst/>
              <a:gdLst/>
              <a:ahLst/>
              <a:cxnLst/>
              <a:rect l="l" t="t" r="r" b="b"/>
              <a:pathLst>
                <a:path w="115" h="456" extrusionOk="0">
                  <a:moveTo>
                    <a:pt x="51" y="0"/>
                  </a:moveTo>
                  <a:cubicBezTo>
                    <a:pt x="26" y="0"/>
                    <a:pt x="26" y="25"/>
                    <a:pt x="26" y="38"/>
                  </a:cubicBezTo>
                  <a:cubicBezTo>
                    <a:pt x="51" y="164"/>
                    <a:pt x="39" y="290"/>
                    <a:pt x="1" y="416"/>
                  </a:cubicBezTo>
                  <a:cubicBezTo>
                    <a:pt x="1" y="438"/>
                    <a:pt x="24" y="456"/>
                    <a:pt x="42" y="456"/>
                  </a:cubicBezTo>
                  <a:cubicBezTo>
                    <a:pt x="54" y="456"/>
                    <a:pt x="64" y="448"/>
                    <a:pt x="64" y="428"/>
                  </a:cubicBezTo>
                  <a:cubicBezTo>
                    <a:pt x="101" y="302"/>
                    <a:pt x="115" y="164"/>
                    <a:pt x="89" y="25"/>
                  </a:cubicBezTo>
                  <a:cubicBezTo>
                    <a:pt x="89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2"/>
            <p:cNvSpPr/>
            <p:nvPr/>
          </p:nvSpPr>
          <p:spPr>
            <a:xfrm>
              <a:off x="3356225" y="4808800"/>
              <a:ext cx="3050" cy="12150"/>
            </a:xfrm>
            <a:custGeom>
              <a:avLst/>
              <a:gdLst/>
              <a:ahLst/>
              <a:cxnLst/>
              <a:rect l="l" t="t" r="r" b="b"/>
              <a:pathLst>
                <a:path w="122" h="486" extrusionOk="0">
                  <a:moveTo>
                    <a:pt x="77" y="1"/>
                  </a:moveTo>
                  <a:cubicBezTo>
                    <a:pt x="61" y="1"/>
                    <a:pt x="46" y="10"/>
                    <a:pt x="46" y="29"/>
                  </a:cubicBezTo>
                  <a:cubicBezTo>
                    <a:pt x="58" y="167"/>
                    <a:pt x="46" y="306"/>
                    <a:pt x="8" y="444"/>
                  </a:cubicBezTo>
                  <a:cubicBezTo>
                    <a:pt x="0" y="467"/>
                    <a:pt x="20" y="485"/>
                    <a:pt x="40" y="485"/>
                  </a:cubicBezTo>
                  <a:cubicBezTo>
                    <a:pt x="53" y="485"/>
                    <a:pt x="66" y="477"/>
                    <a:pt x="71" y="457"/>
                  </a:cubicBezTo>
                  <a:cubicBezTo>
                    <a:pt x="108" y="318"/>
                    <a:pt x="121" y="180"/>
                    <a:pt x="108" y="29"/>
                  </a:cubicBezTo>
                  <a:cubicBezTo>
                    <a:pt x="108" y="10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2"/>
            <p:cNvSpPr/>
            <p:nvPr/>
          </p:nvSpPr>
          <p:spPr>
            <a:xfrm>
              <a:off x="3358100" y="4800150"/>
              <a:ext cx="5250" cy="17950"/>
            </a:xfrm>
            <a:custGeom>
              <a:avLst/>
              <a:gdLst/>
              <a:ahLst/>
              <a:cxnLst/>
              <a:rect l="l" t="t" r="r" b="b"/>
              <a:pathLst>
                <a:path w="210" h="718" extrusionOk="0">
                  <a:moveTo>
                    <a:pt x="38" y="0"/>
                  </a:moveTo>
                  <a:cubicBezTo>
                    <a:pt x="19" y="0"/>
                    <a:pt x="1" y="14"/>
                    <a:pt x="8" y="35"/>
                  </a:cubicBezTo>
                  <a:cubicBezTo>
                    <a:pt x="71" y="237"/>
                    <a:pt x="147" y="463"/>
                    <a:pt x="97" y="677"/>
                  </a:cubicBezTo>
                  <a:cubicBezTo>
                    <a:pt x="89" y="700"/>
                    <a:pt x="108" y="717"/>
                    <a:pt x="128" y="717"/>
                  </a:cubicBezTo>
                  <a:cubicBezTo>
                    <a:pt x="141" y="717"/>
                    <a:pt x="154" y="709"/>
                    <a:pt x="159" y="689"/>
                  </a:cubicBezTo>
                  <a:cubicBezTo>
                    <a:pt x="209" y="463"/>
                    <a:pt x="134" y="237"/>
                    <a:pt x="71" y="23"/>
                  </a:cubicBezTo>
                  <a:cubicBezTo>
                    <a:pt x="66" y="7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2"/>
            <p:cNvSpPr/>
            <p:nvPr/>
          </p:nvSpPr>
          <p:spPr>
            <a:xfrm>
              <a:off x="3361575" y="4801975"/>
              <a:ext cx="3025" cy="10025"/>
            </a:xfrm>
            <a:custGeom>
              <a:avLst/>
              <a:gdLst/>
              <a:ahLst/>
              <a:cxnLst/>
              <a:rect l="l" t="t" r="r" b="b"/>
              <a:pathLst>
                <a:path w="121" h="401" extrusionOk="0">
                  <a:moveTo>
                    <a:pt x="70" y="1"/>
                  </a:moveTo>
                  <a:cubicBezTo>
                    <a:pt x="58" y="1"/>
                    <a:pt x="45" y="13"/>
                    <a:pt x="45" y="26"/>
                  </a:cubicBezTo>
                  <a:cubicBezTo>
                    <a:pt x="45" y="138"/>
                    <a:pt x="45" y="252"/>
                    <a:pt x="8" y="365"/>
                  </a:cubicBezTo>
                  <a:cubicBezTo>
                    <a:pt x="0" y="387"/>
                    <a:pt x="18" y="400"/>
                    <a:pt x="37" y="400"/>
                  </a:cubicBezTo>
                  <a:cubicBezTo>
                    <a:pt x="51" y="400"/>
                    <a:pt x="65" y="393"/>
                    <a:pt x="70" y="378"/>
                  </a:cubicBezTo>
                  <a:cubicBezTo>
                    <a:pt x="108" y="264"/>
                    <a:pt x="120" y="151"/>
                    <a:pt x="108" y="26"/>
                  </a:cubicBezTo>
                  <a:cubicBezTo>
                    <a:pt x="108" y="13"/>
                    <a:pt x="9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2"/>
            <p:cNvSpPr/>
            <p:nvPr/>
          </p:nvSpPr>
          <p:spPr>
            <a:xfrm>
              <a:off x="3363325" y="4804800"/>
              <a:ext cx="1600" cy="5375"/>
            </a:xfrm>
            <a:custGeom>
              <a:avLst/>
              <a:gdLst/>
              <a:ahLst/>
              <a:cxnLst/>
              <a:rect l="l" t="t" r="r" b="b"/>
              <a:pathLst>
                <a:path w="64" h="215" extrusionOk="0">
                  <a:moveTo>
                    <a:pt x="38" y="0"/>
                  </a:moveTo>
                  <a:cubicBezTo>
                    <a:pt x="13" y="0"/>
                    <a:pt x="0" y="25"/>
                    <a:pt x="0" y="38"/>
                  </a:cubicBezTo>
                  <a:lnTo>
                    <a:pt x="0" y="189"/>
                  </a:lnTo>
                  <a:cubicBezTo>
                    <a:pt x="0" y="201"/>
                    <a:pt x="13" y="215"/>
                    <a:pt x="38" y="215"/>
                  </a:cubicBezTo>
                  <a:cubicBezTo>
                    <a:pt x="50" y="215"/>
                    <a:pt x="64" y="201"/>
                    <a:pt x="64" y="189"/>
                  </a:cubicBezTo>
                  <a:lnTo>
                    <a:pt x="64" y="38"/>
                  </a:lnTo>
                  <a:cubicBezTo>
                    <a:pt x="64" y="25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2"/>
            <p:cNvSpPr/>
            <p:nvPr/>
          </p:nvSpPr>
          <p:spPr>
            <a:xfrm>
              <a:off x="3364575" y="4798375"/>
              <a:ext cx="2250" cy="9900"/>
            </a:xfrm>
            <a:custGeom>
              <a:avLst/>
              <a:gdLst/>
              <a:ahLst/>
              <a:cxnLst/>
              <a:rect l="l" t="t" r="r" b="b"/>
              <a:pathLst>
                <a:path w="90" h="396" extrusionOk="0">
                  <a:moveTo>
                    <a:pt x="39" y="1"/>
                  </a:moveTo>
                  <a:cubicBezTo>
                    <a:pt x="34" y="1"/>
                    <a:pt x="29" y="2"/>
                    <a:pt x="26" y="6"/>
                  </a:cubicBezTo>
                  <a:cubicBezTo>
                    <a:pt x="0" y="6"/>
                    <a:pt x="0" y="19"/>
                    <a:pt x="0" y="44"/>
                  </a:cubicBezTo>
                  <a:cubicBezTo>
                    <a:pt x="26" y="145"/>
                    <a:pt x="26" y="257"/>
                    <a:pt x="26" y="358"/>
                  </a:cubicBezTo>
                  <a:cubicBezTo>
                    <a:pt x="26" y="383"/>
                    <a:pt x="41" y="396"/>
                    <a:pt x="57" y="396"/>
                  </a:cubicBezTo>
                  <a:cubicBezTo>
                    <a:pt x="73" y="396"/>
                    <a:pt x="89" y="383"/>
                    <a:pt x="89" y="358"/>
                  </a:cubicBezTo>
                  <a:cubicBezTo>
                    <a:pt x="89" y="245"/>
                    <a:pt x="89" y="132"/>
                    <a:pt x="64" y="19"/>
                  </a:cubicBezTo>
                  <a:cubicBezTo>
                    <a:pt x="64" y="10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2"/>
            <p:cNvSpPr/>
            <p:nvPr/>
          </p:nvSpPr>
          <p:spPr>
            <a:xfrm>
              <a:off x="3361125" y="4802800"/>
              <a:ext cx="4425" cy="13475"/>
            </a:xfrm>
            <a:custGeom>
              <a:avLst/>
              <a:gdLst/>
              <a:ahLst/>
              <a:cxnLst/>
              <a:rect l="l" t="t" r="r" b="b"/>
              <a:pathLst>
                <a:path w="177" h="539" extrusionOk="0">
                  <a:moveTo>
                    <a:pt x="100" y="0"/>
                  </a:moveTo>
                  <a:cubicBezTo>
                    <a:pt x="96" y="0"/>
                    <a:pt x="92" y="2"/>
                    <a:pt x="88" y="5"/>
                  </a:cubicBezTo>
                  <a:cubicBezTo>
                    <a:pt x="76" y="5"/>
                    <a:pt x="63" y="30"/>
                    <a:pt x="63" y="43"/>
                  </a:cubicBezTo>
                  <a:cubicBezTo>
                    <a:pt x="88" y="194"/>
                    <a:pt x="113" y="357"/>
                    <a:pt x="13" y="483"/>
                  </a:cubicBezTo>
                  <a:cubicBezTo>
                    <a:pt x="1" y="496"/>
                    <a:pt x="13" y="521"/>
                    <a:pt x="26" y="533"/>
                  </a:cubicBezTo>
                  <a:cubicBezTo>
                    <a:pt x="29" y="537"/>
                    <a:pt x="34" y="538"/>
                    <a:pt x="39" y="538"/>
                  </a:cubicBezTo>
                  <a:cubicBezTo>
                    <a:pt x="51" y="538"/>
                    <a:pt x="63" y="529"/>
                    <a:pt x="63" y="521"/>
                  </a:cubicBezTo>
                  <a:cubicBezTo>
                    <a:pt x="177" y="382"/>
                    <a:pt x="152" y="194"/>
                    <a:pt x="126" y="30"/>
                  </a:cubicBezTo>
                  <a:cubicBezTo>
                    <a:pt x="126" y="12"/>
                    <a:pt x="113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2"/>
            <p:cNvSpPr/>
            <p:nvPr/>
          </p:nvSpPr>
          <p:spPr>
            <a:xfrm>
              <a:off x="3364450" y="4801100"/>
              <a:ext cx="3925" cy="13550"/>
            </a:xfrm>
            <a:custGeom>
              <a:avLst/>
              <a:gdLst/>
              <a:ahLst/>
              <a:cxnLst/>
              <a:rect l="l" t="t" r="r" b="b"/>
              <a:pathLst>
                <a:path w="157" h="542" extrusionOk="0">
                  <a:moveTo>
                    <a:pt x="88" y="1"/>
                  </a:moveTo>
                  <a:cubicBezTo>
                    <a:pt x="68" y="1"/>
                    <a:pt x="48" y="17"/>
                    <a:pt x="56" y="48"/>
                  </a:cubicBezTo>
                  <a:cubicBezTo>
                    <a:pt x="94" y="186"/>
                    <a:pt x="81" y="349"/>
                    <a:pt x="19" y="488"/>
                  </a:cubicBezTo>
                  <a:cubicBezTo>
                    <a:pt x="1" y="515"/>
                    <a:pt x="27" y="541"/>
                    <a:pt x="48" y="541"/>
                  </a:cubicBezTo>
                  <a:cubicBezTo>
                    <a:pt x="57" y="541"/>
                    <a:pt x="65" y="537"/>
                    <a:pt x="69" y="526"/>
                  </a:cubicBezTo>
                  <a:cubicBezTo>
                    <a:pt x="144" y="375"/>
                    <a:pt x="156" y="199"/>
                    <a:pt x="119" y="23"/>
                  </a:cubicBezTo>
                  <a:cubicBezTo>
                    <a:pt x="114" y="8"/>
                    <a:pt x="101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2"/>
            <p:cNvSpPr/>
            <p:nvPr/>
          </p:nvSpPr>
          <p:spPr>
            <a:xfrm>
              <a:off x="3368125" y="4798125"/>
              <a:ext cx="3725" cy="11550"/>
            </a:xfrm>
            <a:custGeom>
              <a:avLst/>
              <a:gdLst/>
              <a:ahLst/>
              <a:cxnLst/>
              <a:rect l="l" t="t" r="r" b="b"/>
              <a:pathLst>
                <a:path w="149" h="462" extrusionOk="0">
                  <a:moveTo>
                    <a:pt x="45" y="0"/>
                  </a:moveTo>
                  <a:cubicBezTo>
                    <a:pt x="23" y="0"/>
                    <a:pt x="1" y="23"/>
                    <a:pt x="9" y="41"/>
                  </a:cubicBezTo>
                  <a:cubicBezTo>
                    <a:pt x="73" y="155"/>
                    <a:pt x="73" y="292"/>
                    <a:pt x="22" y="406"/>
                  </a:cubicBezTo>
                  <a:cubicBezTo>
                    <a:pt x="22" y="431"/>
                    <a:pt x="22" y="443"/>
                    <a:pt x="35" y="456"/>
                  </a:cubicBezTo>
                  <a:cubicBezTo>
                    <a:pt x="38" y="460"/>
                    <a:pt x="43" y="461"/>
                    <a:pt x="48" y="461"/>
                  </a:cubicBezTo>
                  <a:cubicBezTo>
                    <a:pt x="61" y="461"/>
                    <a:pt x="76" y="453"/>
                    <a:pt x="85" y="443"/>
                  </a:cubicBezTo>
                  <a:cubicBezTo>
                    <a:pt x="148" y="305"/>
                    <a:pt x="135" y="142"/>
                    <a:pt x="73" y="16"/>
                  </a:cubicBezTo>
                  <a:cubicBezTo>
                    <a:pt x="65" y="4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2"/>
            <p:cNvSpPr/>
            <p:nvPr/>
          </p:nvSpPr>
          <p:spPr>
            <a:xfrm>
              <a:off x="3368925" y="4795925"/>
              <a:ext cx="3550" cy="10250"/>
            </a:xfrm>
            <a:custGeom>
              <a:avLst/>
              <a:gdLst/>
              <a:ahLst/>
              <a:cxnLst/>
              <a:rect l="l" t="t" r="r" b="b"/>
              <a:pathLst>
                <a:path w="142" h="410" extrusionOk="0">
                  <a:moveTo>
                    <a:pt x="38" y="0"/>
                  </a:moveTo>
                  <a:cubicBezTo>
                    <a:pt x="17" y="0"/>
                    <a:pt x="1" y="18"/>
                    <a:pt x="16" y="41"/>
                  </a:cubicBezTo>
                  <a:cubicBezTo>
                    <a:pt x="41" y="154"/>
                    <a:pt x="66" y="255"/>
                    <a:pt x="78" y="380"/>
                  </a:cubicBezTo>
                  <a:cubicBezTo>
                    <a:pt x="78" y="400"/>
                    <a:pt x="94" y="409"/>
                    <a:pt x="110" y="409"/>
                  </a:cubicBezTo>
                  <a:cubicBezTo>
                    <a:pt x="126" y="409"/>
                    <a:pt x="141" y="400"/>
                    <a:pt x="141" y="380"/>
                  </a:cubicBezTo>
                  <a:cubicBezTo>
                    <a:pt x="128" y="255"/>
                    <a:pt x="116" y="142"/>
                    <a:pt x="78" y="28"/>
                  </a:cubicBezTo>
                  <a:cubicBezTo>
                    <a:pt x="68" y="8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2"/>
            <p:cNvSpPr/>
            <p:nvPr/>
          </p:nvSpPr>
          <p:spPr>
            <a:xfrm>
              <a:off x="3370375" y="4792775"/>
              <a:ext cx="5250" cy="11250"/>
            </a:xfrm>
            <a:custGeom>
              <a:avLst/>
              <a:gdLst/>
              <a:ahLst/>
              <a:cxnLst/>
              <a:rect l="l" t="t" r="r" b="b"/>
              <a:pathLst>
                <a:path w="210" h="450" extrusionOk="0">
                  <a:moveTo>
                    <a:pt x="39" y="0"/>
                  </a:moveTo>
                  <a:cubicBezTo>
                    <a:pt x="20" y="0"/>
                    <a:pt x="0" y="19"/>
                    <a:pt x="8" y="42"/>
                  </a:cubicBezTo>
                  <a:cubicBezTo>
                    <a:pt x="33" y="104"/>
                    <a:pt x="58" y="179"/>
                    <a:pt x="83" y="243"/>
                  </a:cubicBezTo>
                  <a:cubicBezTo>
                    <a:pt x="95" y="280"/>
                    <a:pt x="109" y="305"/>
                    <a:pt x="109" y="343"/>
                  </a:cubicBezTo>
                  <a:cubicBezTo>
                    <a:pt x="121" y="356"/>
                    <a:pt x="121" y="381"/>
                    <a:pt x="109" y="394"/>
                  </a:cubicBezTo>
                  <a:cubicBezTo>
                    <a:pt x="77" y="404"/>
                    <a:pt x="98" y="450"/>
                    <a:pt x="128" y="450"/>
                  </a:cubicBezTo>
                  <a:cubicBezTo>
                    <a:pt x="134" y="450"/>
                    <a:pt x="140" y="448"/>
                    <a:pt x="146" y="444"/>
                  </a:cubicBezTo>
                  <a:cubicBezTo>
                    <a:pt x="209" y="419"/>
                    <a:pt x="171" y="318"/>
                    <a:pt x="159" y="268"/>
                  </a:cubicBezTo>
                  <a:cubicBezTo>
                    <a:pt x="134" y="179"/>
                    <a:pt x="109" y="104"/>
                    <a:pt x="70" y="29"/>
                  </a:cubicBezTo>
                  <a:cubicBezTo>
                    <a:pt x="65" y="8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2"/>
            <p:cNvSpPr/>
            <p:nvPr/>
          </p:nvSpPr>
          <p:spPr>
            <a:xfrm>
              <a:off x="3369300" y="4796500"/>
              <a:ext cx="3800" cy="11225"/>
            </a:xfrm>
            <a:custGeom>
              <a:avLst/>
              <a:gdLst/>
              <a:ahLst/>
              <a:cxnLst/>
              <a:rect l="l" t="t" r="r" b="b"/>
              <a:pathLst>
                <a:path w="152" h="449" extrusionOk="0">
                  <a:moveTo>
                    <a:pt x="49" y="0"/>
                  </a:moveTo>
                  <a:cubicBezTo>
                    <a:pt x="45" y="0"/>
                    <a:pt x="42" y="2"/>
                    <a:pt x="38" y="5"/>
                  </a:cubicBezTo>
                  <a:cubicBezTo>
                    <a:pt x="13" y="5"/>
                    <a:pt x="1" y="18"/>
                    <a:pt x="13" y="44"/>
                  </a:cubicBezTo>
                  <a:cubicBezTo>
                    <a:pt x="63" y="156"/>
                    <a:pt x="88" y="282"/>
                    <a:pt x="88" y="421"/>
                  </a:cubicBezTo>
                  <a:cubicBezTo>
                    <a:pt x="88" y="439"/>
                    <a:pt x="104" y="449"/>
                    <a:pt x="120" y="449"/>
                  </a:cubicBezTo>
                  <a:cubicBezTo>
                    <a:pt x="136" y="449"/>
                    <a:pt x="152" y="439"/>
                    <a:pt x="152" y="421"/>
                  </a:cubicBezTo>
                  <a:cubicBezTo>
                    <a:pt x="152" y="282"/>
                    <a:pt x="126" y="144"/>
                    <a:pt x="76" y="18"/>
                  </a:cubicBezTo>
                  <a:cubicBezTo>
                    <a:pt x="67" y="9"/>
                    <a:pt x="58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2"/>
            <p:cNvSpPr/>
            <p:nvPr/>
          </p:nvSpPr>
          <p:spPr>
            <a:xfrm>
              <a:off x="3373375" y="4796625"/>
              <a:ext cx="1925" cy="9450"/>
            </a:xfrm>
            <a:custGeom>
              <a:avLst/>
              <a:gdLst/>
              <a:ahLst/>
              <a:cxnLst/>
              <a:rect l="l" t="t" r="r" b="b"/>
              <a:pathLst>
                <a:path w="77" h="378" extrusionOk="0">
                  <a:moveTo>
                    <a:pt x="26" y="0"/>
                  </a:moveTo>
                  <a:cubicBezTo>
                    <a:pt x="14" y="0"/>
                    <a:pt x="1" y="13"/>
                    <a:pt x="1" y="39"/>
                  </a:cubicBezTo>
                  <a:cubicBezTo>
                    <a:pt x="14" y="139"/>
                    <a:pt x="14" y="240"/>
                    <a:pt x="1" y="340"/>
                  </a:cubicBezTo>
                  <a:cubicBezTo>
                    <a:pt x="1" y="352"/>
                    <a:pt x="14" y="378"/>
                    <a:pt x="26" y="378"/>
                  </a:cubicBezTo>
                  <a:cubicBezTo>
                    <a:pt x="51" y="378"/>
                    <a:pt x="64" y="352"/>
                    <a:pt x="64" y="340"/>
                  </a:cubicBezTo>
                  <a:cubicBezTo>
                    <a:pt x="76" y="240"/>
                    <a:pt x="76" y="139"/>
                    <a:pt x="64" y="39"/>
                  </a:cubicBezTo>
                  <a:cubicBezTo>
                    <a:pt x="64" y="13"/>
                    <a:pt x="5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2"/>
            <p:cNvSpPr/>
            <p:nvPr/>
          </p:nvSpPr>
          <p:spPr>
            <a:xfrm>
              <a:off x="3374825" y="4791200"/>
              <a:ext cx="4575" cy="10425"/>
            </a:xfrm>
            <a:custGeom>
              <a:avLst/>
              <a:gdLst/>
              <a:ahLst/>
              <a:cxnLst/>
              <a:rect l="l" t="t" r="r" b="b"/>
              <a:pathLst>
                <a:path w="183" h="417" extrusionOk="0">
                  <a:moveTo>
                    <a:pt x="47" y="0"/>
                  </a:moveTo>
                  <a:cubicBezTo>
                    <a:pt x="26" y="0"/>
                    <a:pt x="1" y="24"/>
                    <a:pt x="18" y="41"/>
                  </a:cubicBezTo>
                  <a:cubicBezTo>
                    <a:pt x="43" y="105"/>
                    <a:pt x="56" y="155"/>
                    <a:pt x="81" y="205"/>
                  </a:cubicBezTo>
                  <a:cubicBezTo>
                    <a:pt x="93" y="230"/>
                    <a:pt x="93" y="268"/>
                    <a:pt x="107" y="293"/>
                  </a:cubicBezTo>
                  <a:lnTo>
                    <a:pt x="107" y="331"/>
                  </a:lnTo>
                  <a:lnTo>
                    <a:pt x="107" y="353"/>
                  </a:lnTo>
                  <a:lnTo>
                    <a:pt x="107" y="353"/>
                  </a:lnTo>
                  <a:cubicBezTo>
                    <a:pt x="97" y="356"/>
                    <a:pt x="88" y="362"/>
                    <a:pt x="81" y="368"/>
                  </a:cubicBezTo>
                  <a:cubicBezTo>
                    <a:pt x="81" y="381"/>
                    <a:pt x="81" y="406"/>
                    <a:pt x="93" y="406"/>
                  </a:cubicBezTo>
                  <a:cubicBezTo>
                    <a:pt x="104" y="413"/>
                    <a:pt x="114" y="416"/>
                    <a:pt x="124" y="416"/>
                  </a:cubicBezTo>
                  <a:cubicBezTo>
                    <a:pt x="150" y="416"/>
                    <a:pt x="172" y="393"/>
                    <a:pt x="182" y="356"/>
                  </a:cubicBezTo>
                  <a:cubicBezTo>
                    <a:pt x="182" y="343"/>
                    <a:pt x="169" y="318"/>
                    <a:pt x="169" y="293"/>
                  </a:cubicBezTo>
                  <a:cubicBezTo>
                    <a:pt x="169" y="281"/>
                    <a:pt x="157" y="256"/>
                    <a:pt x="157" y="242"/>
                  </a:cubicBezTo>
                  <a:cubicBezTo>
                    <a:pt x="132" y="155"/>
                    <a:pt x="107" y="92"/>
                    <a:pt x="68" y="16"/>
                  </a:cubicBezTo>
                  <a:cubicBezTo>
                    <a:pt x="65" y="5"/>
                    <a:pt x="56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2"/>
            <p:cNvSpPr/>
            <p:nvPr/>
          </p:nvSpPr>
          <p:spPr>
            <a:xfrm>
              <a:off x="3373475" y="4793400"/>
              <a:ext cx="5575" cy="9050"/>
            </a:xfrm>
            <a:custGeom>
              <a:avLst/>
              <a:gdLst/>
              <a:ahLst/>
              <a:cxnLst/>
              <a:rect l="l" t="t" r="r" b="b"/>
              <a:pathLst>
                <a:path w="223" h="362" extrusionOk="0">
                  <a:moveTo>
                    <a:pt x="46" y="1"/>
                  </a:moveTo>
                  <a:cubicBezTo>
                    <a:pt x="23" y="1"/>
                    <a:pt x="0" y="28"/>
                    <a:pt x="10" y="54"/>
                  </a:cubicBezTo>
                  <a:cubicBezTo>
                    <a:pt x="72" y="142"/>
                    <a:pt x="110" y="243"/>
                    <a:pt x="161" y="344"/>
                  </a:cubicBezTo>
                  <a:cubicBezTo>
                    <a:pt x="169" y="352"/>
                    <a:pt x="178" y="361"/>
                    <a:pt x="191" y="361"/>
                  </a:cubicBezTo>
                  <a:cubicBezTo>
                    <a:pt x="197" y="361"/>
                    <a:pt x="203" y="360"/>
                    <a:pt x="211" y="356"/>
                  </a:cubicBezTo>
                  <a:cubicBezTo>
                    <a:pt x="223" y="344"/>
                    <a:pt x="223" y="331"/>
                    <a:pt x="223" y="305"/>
                  </a:cubicBezTo>
                  <a:cubicBezTo>
                    <a:pt x="173" y="205"/>
                    <a:pt x="122" y="117"/>
                    <a:pt x="72" y="17"/>
                  </a:cubicBezTo>
                  <a:cubicBezTo>
                    <a:pt x="65" y="5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2"/>
            <p:cNvSpPr/>
            <p:nvPr/>
          </p:nvSpPr>
          <p:spPr>
            <a:xfrm>
              <a:off x="3374625" y="4795700"/>
              <a:ext cx="2250" cy="5975"/>
            </a:xfrm>
            <a:custGeom>
              <a:avLst/>
              <a:gdLst/>
              <a:ahLst/>
              <a:cxnLst/>
              <a:rect l="l" t="t" r="r" b="b"/>
              <a:pathLst>
                <a:path w="90" h="239" extrusionOk="0">
                  <a:moveTo>
                    <a:pt x="39" y="0"/>
                  </a:moveTo>
                  <a:cubicBezTo>
                    <a:pt x="26" y="0"/>
                    <a:pt x="1" y="12"/>
                    <a:pt x="1" y="37"/>
                  </a:cubicBezTo>
                  <a:cubicBezTo>
                    <a:pt x="14" y="88"/>
                    <a:pt x="14" y="151"/>
                    <a:pt x="26" y="201"/>
                  </a:cubicBezTo>
                  <a:cubicBezTo>
                    <a:pt x="26" y="226"/>
                    <a:pt x="39" y="239"/>
                    <a:pt x="51" y="239"/>
                  </a:cubicBezTo>
                  <a:cubicBezTo>
                    <a:pt x="76" y="239"/>
                    <a:pt x="89" y="226"/>
                    <a:pt x="89" y="201"/>
                  </a:cubicBezTo>
                  <a:cubicBezTo>
                    <a:pt x="76" y="151"/>
                    <a:pt x="76" y="88"/>
                    <a:pt x="64" y="37"/>
                  </a:cubicBezTo>
                  <a:cubicBezTo>
                    <a:pt x="64" y="25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2"/>
            <p:cNvSpPr/>
            <p:nvPr/>
          </p:nvSpPr>
          <p:spPr>
            <a:xfrm>
              <a:off x="3377650" y="4791575"/>
              <a:ext cx="5175" cy="8550"/>
            </a:xfrm>
            <a:custGeom>
              <a:avLst/>
              <a:gdLst/>
              <a:ahLst/>
              <a:cxnLst/>
              <a:rect l="l" t="t" r="r" b="b"/>
              <a:pathLst>
                <a:path w="207" h="342" extrusionOk="0">
                  <a:moveTo>
                    <a:pt x="41" y="0"/>
                  </a:moveTo>
                  <a:cubicBezTo>
                    <a:pt x="16" y="0"/>
                    <a:pt x="0" y="33"/>
                    <a:pt x="19" y="51"/>
                  </a:cubicBezTo>
                  <a:cubicBezTo>
                    <a:pt x="81" y="127"/>
                    <a:pt x="131" y="215"/>
                    <a:pt x="131" y="316"/>
                  </a:cubicBezTo>
                  <a:cubicBezTo>
                    <a:pt x="131" y="328"/>
                    <a:pt x="144" y="341"/>
                    <a:pt x="170" y="341"/>
                  </a:cubicBezTo>
                  <a:cubicBezTo>
                    <a:pt x="182" y="341"/>
                    <a:pt x="207" y="328"/>
                    <a:pt x="195" y="316"/>
                  </a:cubicBezTo>
                  <a:cubicBezTo>
                    <a:pt x="195" y="202"/>
                    <a:pt x="144" y="90"/>
                    <a:pt x="69" y="14"/>
                  </a:cubicBezTo>
                  <a:cubicBezTo>
                    <a:pt x="59" y="4"/>
                    <a:pt x="49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2"/>
            <p:cNvSpPr/>
            <p:nvPr/>
          </p:nvSpPr>
          <p:spPr>
            <a:xfrm>
              <a:off x="3380625" y="4792000"/>
              <a:ext cx="5050" cy="6850"/>
            </a:xfrm>
            <a:custGeom>
              <a:avLst/>
              <a:gdLst/>
              <a:ahLst/>
              <a:cxnLst/>
              <a:rect l="l" t="t" r="r" b="b"/>
              <a:pathLst>
                <a:path w="202" h="274" extrusionOk="0">
                  <a:moveTo>
                    <a:pt x="38" y="0"/>
                  </a:moveTo>
                  <a:cubicBezTo>
                    <a:pt x="28" y="0"/>
                    <a:pt x="19" y="3"/>
                    <a:pt x="12" y="9"/>
                  </a:cubicBezTo>
                  <a:cubicBezTo>
                    <a:pt x="0" y="22"/>
                    <a:pt x="0" y="47"/>
                    <a:pt x="12" y="60"/>
                  </a:cubicBezTo>
                  <a:cubicBezTo>
                    <a:pt x="51" y="85"/>
                    <a:pt x="63" y="110"/>
                    <a:pt x="88" y="148"/>
                  </a:cubicBezTo>
                  <a:cubicBezTo>
                    <a:pt x="101" y="185"/>
                    <a:pt x="113" y="210"/>
                    <a:pt x="126" y="249"/>
                  </a:cubicBezTo>
                  <a:cubicBezTo>
                    <a:pt x="138" y="261"/>
                    <a:pt x="151" y="274"/>
                    <a:pt x="163" y="274"/>
                  </a:cubicBezTo>
                  <a:cubicBezTo>
                    <a:pt x="188" y="261"/>
                    <a:pt x="202" y="249"/>
                    <a:pt x="188" y="236"/>
                  </a:cubicBezTo>
                  <a:cubicBezTo>
                    <a:pt x="163" y="148"/>
                    <a:pt x="126" y="73"/>
                    <a:pt x="63" y="9"/>
                  </a:cubicBezTo>
                  <a:cubicBezTo>
                    <a:pt x="57" y="3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2"/>
            <p:cNvSpPr/>
            <p:nvPr/>
          </p:nvSpPr>
          <p:spPr>
            <a:xfrm>
              <a:off x="3380000" y="4789825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30" y="0"/>
                  </a:moveTo>
                  <a:cubicBezTo>
                    <a:pt x="19" y="0"/>
                    <a:pt x="7" y="6"/>
                    <a:pt x="0" y="21"/>
                  </a:cubicBezTo>
                  <a:cubicBezTo>
                    <a:pt x="0" y="34"/>
                    <a:pt x="0" y="46"/>
                    <a:pt x="12" y="59"/>
                  </a:cubicBezTo>
                  <a:cubicBezTo>
                    <a:pt x="25" y="71"/>
                    <a:pt x="37" y="71"/>
                    <a:pt x="37" y="71"/>
                  </a:cubicBezTo>
                  <a:lnTo>
                    <a:pt x="50" y="84"/>
                  </a:lnTo>
                  <a:lnTo>
                    <a:pt x="63" y="96"/>
                  </a:lnTo>
                  <a:cubicBezTo>
                    <a:pt x="76" y="96"/>
                    <a:pt x="76" y="109"/>
                    <a:pt x="88" y="121"/>
                  </a:cubicBezTo>
                  <a:lnTo>
                    <a:pt x="101" y="134"/>
                  </a:lnTo>
                  <a:lnTo>
                    <a:pt x="113" y="147"/>
                  </a:lnTo>
                  <a:cubicBezTo>
                    <a:pt x="113" y="160"/>
                    <a:pt x="126" y="160"/>
                    <a:pt x="126" y="160"/>
                  </a:cubicBezTo>
                  <a:cubicBezTo>
                    <a:pt x="126" y="172"/>
                    <a:pt x="138" y="185"/>
                    <a:pt x="138" y="197"/>
                  </a:cubicBezTo>
                  <a:cubicBezTo>
                    <a:pt x="151" y="210"/>
                    <a:pt x="151" y="222"/>
                    <a:pt x="163" y="247"/>
                  </a:cubicBezTo>
                  <a:cubicBezTo>
                    <a:pt x="163" y="260"/>
                    <a:pt x="188" y="272"/>
                    <a:pt x="201" y="272"/>
                  </a:cubicBezTo>
                  <a:cubicBezTo>
                    <a:pt x="213" y="260"/>
                    <a:pt x="227" y="247"/>
                    <a:pt x="227" y="235"/>
                  </a:cubicBezTo>
                  <a:cubicBezTo>
                    <a:pt x="201" y="134"/>
                    <a:pt x="138" y="59"/>
                    <a:pt x="50" y="9"/>
                  </a:cubicBezTo>
                  <a:cubicBezTo>
                    <a:pt x="45" y="3"/>
                    <a:pt x="37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2"/>
            <p:cNvSpPr/>
            <p:nvPr/>
          </p:nvSpPr>
          <p:spPr>
            <a:xfrm>
              <a:off x="3382800" y="4788625"/>
              <a:ext cx="4750" cy="5125"/>
            </a:xfrm>
            <a:custGeom>
              <a:avLst/>
              <a:gdLst/>
              <a:ahLst/>
              <a:cxnLst/>
              <a:rect l="l" t="t" r="r" b="b"/>
              <a:pathLst>
                <a:path w="190" h="205" extrusionOk="0">
                  <a:moveTo>
                    <a:pt x="44" y="1"/>
                  </a:moveTo>
                  <a:cubicBezTo>
                    <a:pt x="36" y="1"/>
                    <a:pt x="22" y="6"/>
                    <a:pt x="14" y="6"/>
                  </a:cubicBezTo>
                  <a:cubicBezTo>
                    <a:pt x="1" y="32"/>
                    <a:pt x="1" y="44"/>
                    <a:pt x="14" y="57"/>
                  </a:cubicBezTo>
                  <a:cubicBezTo>
                    <a:pt x="51" y="107"/>
                    <a:pt x="89" y="157"/>
                    <a:pt x="127" y="195"/>
                  </a:cubicBezTo>
                  <a:cubicBezTo>
                    <a:pt x="133" y="201"/>
                    <a:pt x="143" y="204"/>
                    <a:pt x="152" y="204"/>
                  </a:cubicBezTo>
                  <a:cubicBezTo>
                    <a:pt x="162" y="204"/>
                    <a:pt x="171" y="201"/>
                    <a:pt x="177" y="195"/>
                  </a:cubicBezTo>
                  <a:cubicBezTo>
                    <a:pt x="190" y="182"/>
                    <a:pt x="190" y="169"/>
                    <a:pt x="177" y="157"/>
                  </a:cubicBezTo>
                  <a:cubicBezTo>
                    <a:pt x="140" y="107"/>
                    <a:pt x="101" y="57"/>
                    <a:pt x="51" y="6"/>
                  </a:cubicBezTo>
                  <a:cubicBezTo>
                    <a:pt x="51" y="2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2"/>
            <p:cNvSpPr/>
            <p:nvPr/>
          </p:nvSpPr>
          <p:spPr>
            <a:xfrm>
              <a:off x="3382625" y="4791550"/>
              <a:ext cx="8825" cy="4625"/>
            </a:xfrm>
            <a:custGeom>
              <a:avLst/>
              <a:gdLst/>
              <a:ahLst/>
              <a:cxnLst/>
              <a:rect l="l" t="t" r="r" b="b"/>
              <a:pathLst>
                <a:path w="353" h="185" extrusionOk="0">
                  <a:moveTo>
                    <a:pt x="49" y="1"/>
                  </a:moveTo>
                  <a:cubicBezTo>
                    <a:pt x="17" y="1"/>
                    <a:pt x="0" y="54"/>
                    <a:pt x="46" y="65"/>
                  </a:cubicBezTo>
                  <a:cubicBezTo>
                    <a:pt x="134" y="91"/>
                    <a:pt x="209" y="141"/>
                    <a:pt x="298" y="178"/>
                  </a:cubicBezTo>
                  <a:cubicBezTo>
                    <a:pt x="305" y="183"/>
                    <a:pt x="311" y="185"/>
                    <a:pt x="317" y="185"/>
                  </a:cubicBezTo>
                  <a:cubicBezTo>
                    <a:pt x="342" y="185"/>
                    <a:pt x="353" y="148"/>
                    <a:pt x="323" y="128"/>
                  </a:cubicBezTo>
                  <a:cubicBezTo>
                    <a:pt x="247" y="78"/>
                    <a:pt x="147" y="40"/>
                    <a:pt x="58" y="2"/>
                  </a:cubicBezTo>
                  <a:cubicBezTo>
                    <a:pt x="55" y="1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2"/>
            <p:cNvSpPr/>
            <p:nvPr/>
          </p:nvSpPr>
          <p:spPr>
            <a:xfrm>
              <a:off x="3383425" y="4790425"/>
              <a:ext cx="4775" cy="5600"/>
            </a:xfrm>
            <a:custGeom>
              <a:avLst/>
              <a:gdLst/>
              <a:ahLst/>
              <a:cxnLst/>
              <a:rect l="l" t="t" r="r" b="b"/>
              <a:pathLst>
                <a:path w="191" h="224" extrusionOk="0">
                  <a:moveTo>
                    <a:pt x="37" y="0"/>
                  </a:moveTo>
                  <a:cubicBezTo>
                    <a:pt x="29" y="0"/>
                    <a:pt x="20" y="3"/>
                    <a:pt x="14" y="10"/>
                  </a:cubicBezTo>
                  <a:cubicBezTo>
                    <a:pt x="1" y="22"/>
                    <a:pt x="1" y="47"/>
                    <a:pt x="14" y="60"/>
                  </a:cubicBezTo>
                  <a:cubicBezTo>
                    <a:pt x="26" y="72"/>
                    <a:pt x="26" y="85"/>
                    <a:pt x="39" y="97"/>
                  </a:cubicBezTo>
                  <a:cubicBezTo>
                    <a:pt x="51" y="97"/>
                    <a:pt x="51" y="110"/>
                    <a:pt x="51" y="110"/>
                  </a:cubicBezTo>
                  <a:cubicBezTo>
                    <a:pt x="56" y="110"/>
                    <a:pt x="59" y="112"/>
                    <a:pt x="61" y="114"/>
                  </a:cubicBezTo>
                  <a:lnTo>
                    <a:pt x="61" y="114"/>
                  </a:lnTo>
                  <a:cubicBezTo>
                    <a:pt x="63" y="115"/>
                    <a:pt x="64" y="118"/>
                    <a:pt x="64" y="123"/>
                  </a:cubicBezTo>
                  <a:cubicBezTo>
                    <a:pt x="90" y="148"/>
                    <a:pt x="102" y="173"/>
                    <a:pt x="127" y="211"/>
                  </a:cubicBezTo>
                  <a:cubicBezTo>
                    <a:pt x="127" y="223"/>
                    <a:pt x="152" y="223"/>
                    <a:pt x="165" y="223"/>
                  </a:cubicBezTo>
                  <a:cubicBezTo>
                    <a:pt x="177" y="211"/>
                    <a:pt x="190" y="186"/>
                    <a:pt x="177" y="173"/>
                  </a:cubicBezTo>
                  <a:cubicBezTo>
                    <a:pt x="140" y="110"/>
                    <a:pt x="102" y="60"/>
                    <a:pt x="51" y="10"/>
                  </a:cubicBezTo>
                  <a:cubicBezTo>
                    <a:pt x="51" y="3"/>
                    <a:pt x="45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2"/>
            <p:cNvSpPr/>
            <p:nvPr/>
          </p:nvSpPr>
          <p:spPr>
            <a:xfrm>
              <a:off x="3386275" y="4788075"/>
              <a:ext cx="6625" cy="7775"/>
            </a:xfrm>
            <a:custGeom>
              <a:avLst/>
              <a:gdLst/>
              <a:ahLst/>
              <a:cxnLst/>
              <a:rect l="l" t="t" r="r" b="b"/>
              <a:pathLst>
                <a:path w="265" h="311" extrusionOk="0">
                  <a:moveTo>
                    <a:pt x="35" y="1"/>
                  </a:moveTo>
                  <a:cubicBezTo>
                    <a:pt x="28" y="1"/>
                    <a:pt x="20" y="8"/>
                    <a:pt x="13" y="15"/>
                  </a:cubicBezTo>
                  <a:cubicBezTo>
                    <a:pt x="1" y="28"/>
                    <a:pt x="1" y="41"/>
                    <a:pt x="13" y="54"/>
                  </a:cubicBezTo>
                  <a:cubicBezTo>
                    <a:pt x="76" y="129"/>
                    <a:pt x="139" y="217"/>
                    <a:pt x="189" y="292"/>
                  </a:cubicBezTo>
                  <a:cubicBezTo>
                    <a:pt x="198" y="301"/>
                    <a:pt x="213" y="310"/>
                    <a:pt x="226" y="310"/>
                  </a:cubicBezTo>
                  <a:cubicBezTo>
                    <a:pt x="231" y="310"/>
                    <a:pt x="236" y="309"/>
                    <a:pt x="239" y="305"/>
                  </a:cubicBezTo>
                  <a:cubicBezTo>
                    <a:pt x="252" y="292"/>
                    <a:pt x="264" y="280"/>
                    <a:pt x="252" y="267"/>
                  </a:cubicBezTo>
                  <a:cubicBezTo>
                    <a:pt x="189" y="179"/>
                    <a:pt x="126" y="91"/>
                    <a:pt x="51" y="15"/>
                  </a:cubicBezTo>
                  <a:cubicBezTo>
                    <a:pt x="45" y="5"/>
                    <a:pt x="40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2"/>
            <p:cNvSpPr/>
            <p:nvPr/>
          </p:nvSpPr>
          <p:spPr>
            <a:xfrm>
              <a:off x="3388475" y="4787900"/>
              <a:ext cx="5050" cy="6225"/>
            </a:xfrm>
            <a:custGeom>
              <a:avLst/>
              <a:gdLst/>
              <a:ahLst/>
              <a:cxnLst/>
              <a:rect l="l" t="t" r="r" b="b"/>
              <a:pathLst>
                <a:path w="202" h="249" extrusionOk="0">
                  <a:moveTo>
                    <a:pt x="38" y="0"/>
                  </a:moveTo>
                  <a:cubicBezTo>
                    <a:pt x="29" y="0"/>
                    <a:pt x="19" y="4"/>
                    <a:pt x="13" y="10"/>
                  </a:cubicBezTo>
                  <a:cubicBezTo>
                    <a:pt x="0" y="22"/>
                    <a:pt x="0" y="48"/>
                    <a:pt x="13" y="61"/>
                  </a:cubicBezTo>
                  <a:lnTo>
                    <a:pt x="51" y="98"/>
                  </a:lnTo>
                  <a:lnTo>
                    <a:pt x="51" y="111"/>
                  </a:lnTo>
                  <a:cubicBezTo>
                    <a:pt x="64" y="111"/>
                    <a:pt x="64" y="111"/>
                    <a:pt x="64" y="123"/>
                  </a:cubicBezTo>
                  <a:lnTo>
                    <a:pt x="76" y="136"/>
                  </a:lnTo>
                  <a:cubicBezTo>
                    <a:pt x="101" y="173"/>
                    <a:pt x="114" y="198"/>
                    <a:pt x="139" y="237"/>
                  </a:cubicBezTo>
                  <a:cubicBezTo>
                    <a:pt x="139" y="249"/>
                    <a:pt x="164" y="249"/>
                    <a:pt x="176" y="249"/>
                  </a:cubicBezTo>
                  <a:cubicBezTo>
                    <a:pt x="189" y="237"/>
                    <a:pt x="201" y="211"/>
                    <a:pt x="189" y="198"/>
                  </a:cubicBezTo>
                  <a:cubicBezTo>
                    <a:pt x="151" y="136"/>
                    <a:pt x="114" y="73"/>
                    <a:pt x="64" y="10"/>
                  </a:cubicBezTo>
                  <a:cubicBezTo>
                    <a:pt x="57" y="4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2"/>
            <p:cNvSpPr/>
            <p:nvPr/>
          </p:nvSpPr>
          <p:spPr>
            <a:xfrm>
              <a:off x="3390675" y="478760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32" y="0"/>
                  </a:moveTo>
                  <a:cubicBezTo>
                    <a:pt x="26" y="0"/>
                    <a:pt x="19" y="3"/>
                    <a:pt x="13" y="9"/>
                  </a:cubicBezTo>
                  <a:cubicBezTo>
                    <a:pt x="1" y="22"/>
                    <a:pt x="1" y="34"/>
                    <a:pt x="13" y="47"/>
                  </a:cubicBezTo>
                  <a:cubicBezTo>
                    <a:pt x="76" y="110"/>
                    <a:pt x="126" y="173"/>
                    <a:pt x="164" y="249"/>
                  </a:cubicBezTo>
                  <a:cubicBezTo>
                    <a:pt x="173" y="257"/>
                    <a:pt x="182" y="266"/>
                    <a:pt x="195" y="266"/>
                  </a:cubicBezTo>
                  <a:cubicBezTo>
                    <a:pt x="200" y="266"/>
                    <a:pt x="207" y="265"/>
                    <a:pt x="214" y="261"/>
                  </a:cubicBezTo>
                  <a:cubicBezTo>
                    <a:pt x="227" y="249"/>
                    <a:pt x="227" y="236"/>
                    <a:pt x="227" y="223"/>
                  </a:cubicBezTo>
                  <a:cubicBezTo>
                    <a:pt x="177" y="135"/>
                    <a:pt x="126" y="73"/>
                    <a:pt x="51" y="9"/>
                  </a:cubicBezTo>
                  <a:cubicBezTo>
                    <a:pt x="44" y="3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2"/>
            <p:cNvSpPr/>
            <p:nvPr/>
          </p:nvSpPr>
          <p:spPr>
            <a:xfrm>
              <a:off x="3390350" y="4785375"/>
              <a:ext cx="5375" cy="7500"/>
            </a:xfrm>
            <a:custGeom>
              <a:avLst/>
              <a:gdLst/>
              <a:ahLst/>
              <a:cxnLst/>
              <a:rect l="l" t="t" r="r" b="b"/>
              <a:pathLst>
                <a:path w="215" h="300" extrusionOk="0">
                  <a:moveTo>
                    <a:pt x="39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" y="36"/>
                    <a:pt x="14" y="48"/>
                  </a:cubicBezTo>
                  <a:cubicBezTo>
                    <a:pt x="76" y="111"/>
                    <a:pt x="114" y="187"/>
                    <a:pt x="139" y="274"/>
                  </a:cubicBezTo>
                  <a:cubicBezTo>
                    <a:pt x="152" y="287"/>
                    <a:pt x="165" y="299"/>
                    <a:pt x="190" y="299"/>
                  </a:cubicBezTo>
                  <a:cubicBezTo>
                    <a:pt x="202" y="287"/>
                    <a:pt x="215" y="274"/>
                    <a:pt x="202" y="262"/>
                  </a:cubicBezTo>
                  <a:cubicBezTo>
                    <a:pt x="177" y="162"/>
                    <a:pt x="126" y="73"/>
                    <a:pt x="64" y="11"/>
                  </a:cubicBezTo>
                  <a:cubicBezTo>
                    <a:pt x="57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2"/>
            <p:cNvSpPr/>
            <p:nvPr/>
          </p:nvSpPr>
          <p:spPr>
            <a:xfrm>
              <a:off x="3392775" y="4786400"/>
              <a:ext cx="5350" cy="9575"/>
            </a:xfrm>
            <a:custGeom>
              <a:avLst/>
              <a:gdLst/>
              <a:ahLst/>
              <a:cxnLst/>
              <a:rect l="l" t="t" r="r" b="b"/>
              <a:pathLst>
                <a:path w="214" h="383" extrusionOk="0">
                  <a:moveTo>
                    <a:pt x="42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68" y="146"/>
                    <a:pt x="118" y="258"/>
                    <a:pt x="143" y="359"/>
                  </a:cubicBezTo>
                  <a:cubicBezTo>
                    <a:pt x="148" y="375"/>
                    <a:pt x="162" y="382"/>
                    <a:pt x="176" y="382"/>
                  </a:cubicBezTo>
                  <a:cubicBezTo>
                    <a:pt x="195" y="382"/>
                    <a:pt x="213" y="369"/>
                    <a:pt x="205" y="347"/>
                  </a:cubicBezTo>
                  <a:cubicBezTo>
                    <a:pt x="168" y="233"/>
                    <a:pt x="130" y="121"/>
                    <a:pt x="68" y="20"/>
                  </a:cubicBezTo>
                  <a:cubicBezTo>
                    <a:pt x="63" y="7"/>
                    <a:pt x="52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2"/>
            <p:cNvSpPr/>
            <p:nvPr/>
          </p:nvSpPr>
          <p:spPr>
            <a:xfrm>
              <a:off x="3393825" y="4789475"/>
              <a:ext cx="4100" cy="6550"/>
            </a:xfrm>
            <a:custGeom>
              <a:avLst/>
              <a:gdLst/>
              <a:ahLst/>
              <a:cxnLst/>
              <a:rect l="l" t="t" r="r" b="b"/>
              <a:pathLst>
                <a:path w="164" h="262" extrusionOk="0">
                  <a:moveTo>
                    <a:pt x="38" y="1"/>
                  </a:moveTo>
                  <a:cubicBezTo>
                    <a:pt x="29" y="1"/>
                    <a:pt x="19" y="4"/>
                    <a:pt x="13" y="10"/>
                  </a:cubicBezTo>
                  <a:cubicBezTo>
                    <a:pt x="0" y="23"/>
                    <a:pt x="0" y="48"/>
                    <a:pt x="13" y="60"/>
                  </a:cubicBezTo>
                  <a:cubicBezTo>
                    <a:pt x="26" y="60"/>
                    <a:pt x="26" y="73"/>
                    <a:pt x="38" y="85"/>
                  </a:cubicBezTo>
                  <a:lnTo>
                    <a:pt x="51" y="98"/>
                  </a:lnTo>
                  <a:cubicBezTo>
                    <a:pt x="51" y="110"/>
                    <a:pt x="63" y="123"/>
                    <a:pt x="76" y="135"/>
                  </a:cubicBezTo>
                  <a:lnTo>
                    <a:pt x="76" y="148"/>
                  </a:lnTo>
                  <a:lnTo>
                    <a:pt x="76" y="161"/>
                  </a:lnTo>
                  <a:cubicBezTo>
                    <a:pt x="88" y="161"/>
                    <a:pt x="88" y="174"/>
                    <a:pt x="88" y="174"/>
                  </a:cubicBezTo>
                  <a:lnTo>
                    <a:pt x="88" y="199"/>
                  </a:lnTo>
                  <a:cubicBezTo>
                    <a:pt x="88" y="211"/>
                    <a:pt x="101" y="211"/>
                    <a:pt x="101" y="211"/>
                  </a:cubicBezTo>
                  <a:lnTo>
                    <a:pt x="101" y="224"/>
                  </a:lnTo>
                  <a:cubicBezTo>
                    <a:pt x="101" y="236"/>
                    <a:pt x="113" y="261"/>
                    <a:pt x="126" y="261"/>
                  </a:cubicBezTo>
                  <a:cubicBezTo>
                    <a:pt x="151" y="261"/>
                    <a:pt x="163" y="236"/>
                    <a:pt x="163" y="224"/>
                  </a:cubicBezTo>
                  <a:cubicBezTo>
                    <a:pt x="151" y="148"/>
                    <a:pt x="113" y="73"/>
                    <a:pt x="63" y="10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2"/>
            <p:cNvSpPr/>
            <p:nvPr/>
          </p:nvSpPr>
          <p:spPr>
            <a:xfrm>
              <a:off x="3383425" y="4793175"/>
              <a:ext cx="5700" cy="3400"/>
            </a:xfrm>
            <a:custGeom>
              <a:avLst/>
              <a:gdLst/>
              <a:ahLst/>
              <a:cxnLst/>
              <a:rect l="l" t="t" r="r" b="b"/>
              <a:pathLst>
                <a:path w="228" h="136" extrusionOk="0">
                  <a:moveTo>
                    <a:pt x="39" y="0"/>
                  </a:moveTo>
                  <a:cubicBezTo>
                    <a:pt x="26" y="0"/>
                    <a:pt x="1" y="13"/>
                    <a:pt x="14" y="26"/>
                  </a:cubicBezTo>
                  <a:cubicBezTo>
                    <a:pt x="14" y="51"/>
                    <a:pt x="26" y="63"/>
                    <a:pt x="39" y="63"/>
                  </a:cubicBezTo>
                  <a:lnTo>
                    <a:pt x="76" y="63"/>
                  </a:lnTo>
                  <a:cubicBezTo>
                    <a:pt x="76" y="63"/>
                    <a:pt x="90" y="63"/>
                    <a:pt x="90" y="76"/>
                  </a:cubicBezTo>
                  <a:lnTo>
                    <a:pt x="102" y="76"/>
                  </a:lnTo>
                  <a:cubicBezTo>
                    <a:pt x="115" y="76"/>
                    <a:pt x="115" y="88"/>
                    <a:pt x="127" y="88"/>
                  </a:cubicBezTo>
                  <a:lnTo>
                    <a:pt x="140" y="88"/>
                  </a:lnTo>
                  <a:lnTo>
                    <a:pt x="140" y="101"/>
                  </a:lnTo>
                  <a:cubicBezTo>
                    <a:pt x="140" y="101"/>
                    <a:pt x="152" y="101"/>
                    <a:pt x="152" y="113"/>
                  </a:cubicBezTo>
                  <a:cubicBezTo>
                    <a:pt x="152" y="113"/>
                    <a:pt x="165" y="113"/>
                    <a:pt x="165" y="126"/>
                  </a:cubicBezTo>
                  <a:cubicBezTo>
                    <a:pt x="171" y="132"/>
                    <a:pt x="180" y="135"/>
                    <a:pt x="190" y="135"/>
                  </a:cubicBezTo>
                  <a:cubicBezTo>
                    <a:pt x="199" y="135"/>
                    <a:pt x="209" y="132"/>
                    <a:pt x="215" y="126"/>
                  </a:cubicBezTo>
                  <a:cubicBezTo>
                    <a:pt x="227" y="113"/>
                    <a:pt x="227" y="88"/>
                    <a:pt x="215" y="76"/>
                  </a:cubicBezTo>
                  <a:cubicBezTo>
                    <a:pt x="177" y="26"/>
                    <a:pt x="10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2"/>
            <p:cNvSpPr/>
            <p:nvPr/>
          </p:nvSpPr>
          <p:spPr>
            <a:xfrm>
              <a:off x="3374625" y="4791675"/>
              <a:ext cx="7725" cy="8200"/>
            </a:xfrm>
            <a:custGeom>
              <a:avLst/>
              <a:gdLst/>
              <a:ahLst/>
              <a:cxnLst/>
              <a:rect l="l" t="t" r="r" b="b"/>
              <a:pathLst>
                <a:path w="309" h="328" extrusionOk="0">
                  <a:moveTo>
                    <a:pt x="44" y="0"/>
                  </a:moveTo>
                  <a:cubicBezTo>
                    <a:pt x="36" y="0"/>
                    <a:pt x="27" y="4"/>
                    <a:pt x="14" y="10"/>
                  </a:cubicBezTo>
                  <a:cubicBezTo>
                    <a:pt x="14" y="22"/>
                    <a:pt x="1" y="47"/>
                    <a:pt x="14" y="60"/>
                  </a:cubicBezTo>
                  <a:cubicBezTo>
                    <a:pt x="101" y="123"/>
                    <a:pt x="177" y="211"/>
                    <a:pt x="240" y="312"/>
                  </a:cubicBezTo>
                  <a:cubicBezTo>
                    <a:pt x="244" y="323"/>
                    <a:pt x="252" y="328"/>
                    <a:pt x="262" y="328"/>
                  </a:cubicBezTo>
                  <a:cubicBezTo>
                    <a:pt x="283" y="328"/>
                    <a:pt x="308" y="304"/>
                    <a:pt x="291" y="287"/>
                  </a:cubicBezTo>
                  <a:cubicBezTo>
                    <a:pt x="240" y="173"/>
                    <a:pt x="152" y="86"/>
                    <a:pt x="64" y="10"/>
                  </a:cubicBezTo>
                  <a:cubicBezTo>
                    <a:pt x="58" y="4"/>
                    <a:pt x="51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2"/>
            <p:cNvSpPr/>
            <p:nvPr/>
          </p:nvSpPr>
          <p:spPr>
            <a:xfrm>
              <a:off x="3360925" y="4791050"/>
              <a:ext cx="6075" cy="15300"/>
            </a:xfrm>
            <a:custGeom>
              <a:avLst/>
              <a:gdLst/>
              <a:ahLst/>
              <a:cxnLst/>
              <a:rect l="l" t="t" r="r" b="b"/>
              <a:pathLst>
                <a:path w="243" h="612" extrusionOk="0">
                  <a:moveTo>
                    <a:pt x="41" y="0"/>
                  </a:moveTo>
                  <a:cubicBezTo>
                    <a:pt x="21" y="0"/>
                    <a:pt x="1" y="17"/>
                    <a:pt x="9" y="47"/>
                  </a:cubicBezTo>
                  <a:cubicBezTo>
                    <a:pt x="46" y="236"/>
                    <a:pt x="96" y="412"/>
                    <a:pt x="172" y="588"/>
                  </a:cubicBezTo>
                  <a:cubicBezTo>
                    <a:pt x="177" y="604"/>
                    <a:pt x="191" y="611"/>
                    <a:pt x="205" y="611"/>
                  </a:cubicBezTo>
                  <a:cubicBezTo>
                    <a:pt x="224" y="611"/>
                    <a:pt x="242" y="598"/>
                    <a:pt x="235" y="575"/>
                  </a:cubicBezTo>
                  <a:cubicBezTo>
                    <a:pt x="160" y="399"/>
                    <a:pt x="109" y="211"/>
                    <a:pt x="71" y="22"/>
                  </a:cubicBezTo>
                  <a:cubicBezTo>
                    <a:pt x="66" y="7"/>
                    <a:pt x="5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2"/>
            <p:cNvSpPr/>
            <p:nvPr/>
          </p:nvSpPr>
          <p:spPr>
            <a:xfrm>
              <a:off x="3362275" y="4788300"/>
              <a:ext cx="7225" cy="13000"/>
            </a:xfrm>
            <a:custGeom>
              <a:avLst/>
              <a:gdLst/>
              <a:ahLst/>
              <a:cxnLst/>
              <a:rect l="l" t="t" r="r" b="b"/>
              <a:pathLst>
                <a:path w="289" h="520" extrusionOk="0">
                  <a:moveTo>
                    <a:pt x="42" y="0"/>
                  </a:moveTo>
                  <a:cubicBezTo>
                    <a:pt x="22" y="0"/>
                    <a:pt x="1" y="20"/>
                    <a:pt x="17" y="45"/>
                  </a:cubicBezTo>
                  <a:cubicBezTo>
                    <a:pt x="106" y="182"/>
                    <a:pt x="181" y="333"/>
                    <a:pt x="218" y="497"/>
                  </a:cubicBezTo>
                  <a:cubicBezTo>
                    <a:pt x="224" y="513"/>
                    <a:pt x="238" y="520"/>
                    <a:pt x="252" y="520"/>
                  </a:cubicBezTo>
                  <a:cubicBezTo>
                    <a:pt x="270" y="520"/>
                    <a:pt x="289" y="506"/>
                    <a:pt x="282" y="484"/>
                  </a:cubicBezTo>
                  <a:cubicBezTo>
                    <a:pt x="231" y="321"/>
                    <a:pt x="168" y="157"/>
                    <a:pt x="67" y="19"/>
                  </a:cubicBezTo>
                  <a:cubicBezTo>
                    <a:pt x="63" y="6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2"/>
            <p:cNvSpPr/>
            <p:nvPr/>
          </p:nvSpPr>
          <p:spPr>
            <a:xfrm>
              <a:off x="3359350" y="4694425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627" y="1"/>
                  </a:moveTo>
                  <a:cubicBezTo>
                    <a:pt x="619" y="1"/>
                    <a:pt x="609" y="4"/>
                    <a:pt x="600" y="14"/>
                  </a:cubicBezTo>
                  <a:cubicBezTo>
                    <a:pt x="373" y="190"/>
                    <a:pt x="172" y="404"/>
                    <a:pt x="8" y="656"/>
                  </a:cubicBezTo>
                  <a:cubicBezTo>
                    <a:pt x="0" y="680"/>
                    <a:pt x="19" y="699"/>
                    <a:pt x="40" y="699"/>
                  </a:cubicBezTo>
                  <a:cubicBezTo>
                    <a:pt x="51" y="699"/>
                    <a:pt x="63" y="694"/>
                    <a:pt x="72" y="681"/>
                  </a:cubicBezTo>
                  <a:cubicBezTo>
                    <a:pt x="223" y="442"/>
                    <a:pt x="424" y="228"/>
                    <a:pt x="650" y="52"/>
                  </a:cubicBezTo>
                  <a:cubicBezTo>
                    <a:pt x="669" y="33"/>
                    <a:pt x="652" y="1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2"/>
            <p:cNvSpPr/>
            <p:nvPr/>
          </p:nvSpPr>
          <p:spPr>
            <a:xfrm>
              <a:off x="3363475" y="4695675"/>
              <a:ext cx="15825" cy="17375"/>
            </a:xfrm>
            <a:custGeom>
              <a:avLst/>
              <a:gdLst/>
              <a:ahLst/>
              <a:cxnLst/>
              <a:rect l="l" t="t" r="r" b="b"/>
              <a:pathLst>
                <a:path w="633" h="695" extrusionOk="0">
                  <a:moveTo>
                    <a:pt x="586" y="0"/>
                  </a:moveTo>
                  <a:cubicBezTo>
                    <a:pt x="582" y="0"/>
                    <a:pt x="577" y="1"/>
                    <a:pt x="573" y="2"/>
                  </a:cubicBezTo>
                  <a:cubicBezTo>
                    <a:pt x="522" y="27"/>
                    <a:pt x="485" y="65"/>
                    <a:pt x="447" y="103"/>
                  </a:cubicBezTo>
                  <a:cubicBezTo>
                    <a:pt x="397" y="165"/>
                    <a:pt x="346" y="229"/>
                    <a:pt x="309" y="279"/>
                  </a:cubicBezTo>
                  <a:cubicBezTo>
                    <a:pt x="208" y="405"/>
                    <a:pt x="108" y="517"/>
                    <a:pt x="19" y="631"/>
                  </a:cubicBezTo>
                  <a:cubicBezTo>
                    <a:pt x="0" y="659"/>
                    <a:pt x="17" y="694"/>
                    <a:pt x="38" y="694"/>
                  </a:cubicBezTo>
                  <a:cubicBezTo>
                    <a:pt x="44" y="694"/>
                    <a:pt x="51" y="690"/>
                    <a:pt x="58" y="681"/>
                  </a:cubicBezTo>
                  <a:cubicBezTo>
                    <a:pt x="158" y="568"/>
                    <a:pt x="246" y="467"/>
                    <a:pt x="334" y="354"/>
                  </a:cubicBezTo>
                  <a:cubicBezTo>
                    <a:pt x="385" y="291"/>
                    <a:pt x="422" y="241"/>
                    <a:pt x="472" y="190"/>
                  </a:cubicBezTo>
                  <a:cubicBezTo>
                    <a:pt x="510" y="140"/>
                    <a:pt x="535" y="90"/>
                    <a:pt x="598" y="65"/>
                  </a:cubicBezTo>
                  <a:cubicBezTo>
                    <a:pt x="632" y="54"/>
                    <a:pt x="625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2"/>
            <p:cNvSpPr/>
            <p:nvPr/>
          </p:nvSpPr>
          <p:spPr>
            <a:xfrm>
              <a:off x="3354025" y="4694300"/>
              <a:ext cx="23025" cy="35025"/>
            </a:xfrm>
            <a:custGeom>
              <a:avLst/>
              <a:gdLst/>
              <a:ahLst/>
              <a:cxnLst/>
              <a:rect l="l" t="t" r="r" b="b"/>
              <a:pathLst>
                <a:path w="921" h="1401" extrusionOk="0">
                  <a:moveTo>
                    <a:pt x="871" y="0"/>
                  </a:moveTo>
                  <a:cubicBezTo>
                    <a:pt x="865" y="0"/>
                    <a:pt x="857" y="2"/>
                    <a:pt x="850" y="7"/>
                  </a:cubicBezTo>
                  <a:cubicBezTo>
                    <a:pt x="461" y="384"/>
                    <a:pt x="171" y="849"/>
                    <a:pt x="8" y="1365"/>
                  </a:cubicBezTo>
                  <a:cubicBezTo>
                    <a:pt x="0" y="1387"/>
                    <a:pt x="19" y="1400"/>
                    <a:pt x="38" y="1400"/>
                  </a:cubicBezTo>
                  <a:cubicBezTo>
                    <a:pt x="51" y="1400"/>
                    <a:pt x="65" y="1393"/>
                    <a:pt x="70" y="1377"/>
                  </a:cubicBezTo>
                  <a:cubicBezTo>
                    <a:pt x="234" y="874"/>
                    <a:pt x="523" y="421"/>
                    <a:pt x="900" y="57"/>
                  </a:cubicBezTo>
                  <a:cubicBezTo>
                    <a:pt x="921" y="37"/>
                    <a:pt x="900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2"/>
            <p:cNvSpPr/>
            <p:nvPr/>
          </p:nvSpPr>
          <p:spPr>
            <a:xfrm>
              <a:off x="3371050" y="4700225"/>
              <a:ext cx="11575" cy="14450"/>
            </a:xfrm>
            <a:custGeom>
              <a:avLst/>
              <a:gdLst/>
              <a:ahLst/>
              <a:cxnLst/>
              <a:rect l="l" t="t" r="r" b="b"/>
              <a:pathLst>
                <a:path w="463" h="578" extrusionOk="0">
                  <a:moveTo>
                    <a:pt x="415" y="0"/>
                  </a:moveTo>
                  <a:cubicBezTo>
                    <a:pt x="408" y="0"/>
                    <a:pt x="401" y="3"/>
                    <a:pt x="395" y="8"/>
                  </a:cubicBezTo>
                  <a:cubicBezTo>
                    <a:pt x="244" y="172"/>
                    <a:pt x="119" y="348"/>
                    <a:pt x="18" y="524"/>
                  </a:cubicBezTo>
                  <a:cubicBezTo>
                    <a:pt x="0" y="551"/>
                    <a:pt x="27" y="577"/>
                    <a:pt x="48" y="577"/>
                  </a:cubicBezTo>
                  <a:cubicBezTo>
                    <a:pt x="57" y="577"/>
                    <a:pt x="65" y="573"/>
                    <a:pt x="68" y="562"/>
                  </a:cubicBezTo>
                  <a:cubicBezTo>
                    <a:pt x="182" y="386"/>
                    <a:pt x="295" y="210"/>
                    <a:pt x="434" y="59"/>
                  </a:cubicBezTo>
                  <a:cubicBezTo>
                    <a:pt x="463" y="30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2"/>
            <p:cNvSpPr/>
            <p:nvPr/>
          </p:nvSpPr>
          <p:spPr>
            <a:xfrm>
              <a:off x="3372450" y="4695575"/>
              <a:ext cx="9125" cy="10775"/>
            </a:xfrm>
            <a:custGeom>
              <a:avLst/>
              <a:gdLst/>
              <a:ahLst/>
              <a:cxnLst/>
              <a:rect l="l" t="t" r="r" b="b"/>
              <a:pathLst>
                <a:path w="365" h="431" extrusionOk="0">
                  <a:moveTo>
                    <a:pt x="321" y="0"/>
                  </a:moveTo>
                  <a:cubicBezTo>
                    <a:pt x="317" y="0"/>
                    <a:pt x="314" y="2"/>
                    <a:pt x="314" y="6"/>
                  </a:cubicBezTo>
                  <a:lnTo>
                    <a:pt x="12" y="383"/>
                  </a:lnTo>
                  <a:cubicBezTo>
                    <a:pt x="12" y="396"/>
                    <a:pt x="0" y="409"/>
                    <a:pt x="12" y="421"/>
                  </a:cubicBezTo>
                  <a:cubicBezTo>
                    <a:pt x="19" y="427"/>
                    <a:pt x="29" y="430"/>
                    <a:pt x="38" y="430"/>
                  </a:cubicBezTo>
                  <a:cubicBezTo>
                    <a:pt x="47" y="430"/>
                    <a:pt x="57" y="427"/>
                    <a:pt x="63" y="421"/>
                  </a:cubicBezTo>
                  <a:cubicBezTo>
                    <a:pt x="163" y="308"/>
                    <a:pt x="252" y="182"/>
                    <a:pt x="352" y="56"/>
                  </a:cubicBezTo>
                  <a:cubicBezTo>
                    <a:pt x="365" y="43"/>
                    <a:pt x="365" y="31"/>
                    <a:pt x="352" y="6"/>
                  </a:cubicBezTo>
                  <a:cubicBezTo>
                    <a:pt x="344" y="6"/>
                    <a:pt x="330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2"/>
            <p:cNvSpPr/>
            <p:nvPr/>
          </p:nvSpPr>
          <p:spPr>
            <a:xfrm>
              <a:off x="3372025" y="4697650"/>
              <a:ext cx="11900" cy="17400"/>
            </a:xfrm>
            <a:custGeom>
              <a:avLst/>
              <a:gdLst/>
              <a:ahLst/>
              <a:cxnLst/>
              <a:rect l="l" t="t" r="r" b="b"/>
              <a:pathLst>
                <a:path w="476" h="696" extrusionOk="0">
                  <a:moveTo>
                    <a:pt x="431" y="1"/>
                  </a:moveTo>
                  <a:cubicBezTo>
                    <a:pt x="423" y="1"/>
                    <a:pt x="414" y="4"/>
                    <a:pt x="407" y="11"/>
                  </a:cubicBezTo>
                  <a:cubicBezTo>
                    <a:pt x="269" y="225"/>
                    <a:pt x="143" y="438"/>
                    <a:pt x="17" y="653"/>
                  </a:cubicBezTo>
                  <a:cubicBezTo>
                    <a:pt x="1" y="677"/>
                    <a:pt x="17" y="696"/>
                    <a:pt x="37" y="696"/>
                  </a:cubicBezTo>
                  <a:cubicBezTo>
                    <a:pt x="47" y="696"/>
                    <a:pt x="59" y="691"/>
                    <a:pt x="68" y="678"/>
                  </a:cubicBezTo>
                  <a:cubicBezTo>
                    <a:pt x="193" y="463"/>
                    <a:pt x="319" y="250"/>
                    <a:pt x="457" y="49"/>
                  </a:cubicBezTo>
                  <a:cubicBezTo>
                    <a:pt x="475" y="21"/>
                    <a:pt x="454" y="1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2"/>
            <p:cNvSpPr/>
            <p:nvPr/>
          </p:nvSpPr>
          <p:spPr>
            <a:xfrm>
              <a:off x="3370725" y="4699150"/>
              <a:ext cx="16900" cy="20100"/>
            </a:xfrm>
            <a:custGeom>
              <a:avLst/>
              <a:gdLst/>
              <a:ahLst/>
              <a:cxnLst/>
              <a:rect l="l" t="t" r="r" b="b"/>
              <a:pathLst>
                <a:path w="676" h="804" extrusionOk="0">
                  <a:moveTo>
                    <a:pt x="632" y="0"/>
                  </a:moveTo>
                  <a:cubicBezTo>
                    <a:pt x="624" y="0"/>
                    <a:pt x="616" y="4"/>
                    <a:pt x="610" y="14"/>
                  </a:cubicBezTo>
                  <a:cubicBezTo>
                    <a:pt x="383" y="240"/>
                    <a:pt x="195" y="492"/>
                    <a:pt x="19" y="756"/>
                  </a:cubicBezTo>
                  <a:cubicBezTo>
                    <a:pt x="1" y="783"/>
                    <a:pt x="22" y="804"/>
                    <a:pt x="45" y="804"/>
                  </a:cubicBezTo>
                  <a:cubicBezTo>
                    <a:pt x="53" y="804"/>
                    <a:pt x="62" y="801"/>
                    <a:pt x="69" y="794"/>
                  </a:cubicBezTo>
                  <a:cubicBezTo>
                    <a:pt x="245" y="529"/>
                    <a:pt x="434" y="291"/>
                    <a:pt x="648" y="64"/>
                  </a:cubicBezTo>
                  <a:cubicBezTo>
                    <a:pt x="676" y="36"/>
                    <a:pt x="65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2"/>
            <p:cNvSpPr/>
            <p:nvPr/>
          </p:nvSpPr>
          <p:spPr>
            <a:xfrm>
              <a:off x="3369400" y="4701600"/>
              <a:ext cx="17975" cy="26350"/>
            </a:xfrm>
            <a:custGeom>
              <a:avLst/>
              <a:gdLst/>
              <a:ahLst/>
              <a:cxnLst/>
              <a:rect l="l" t="t" r="r" b="b"/>
              <a:pathLst>
                <a:path w="719" h="1054" extrusionOk="0">
                  <a:moveTo>
                    <a:pt x="671" y="1"/>
                  </a:moveTo>
                  <a:cubicBezTo>
                    <a:pt x="662" y="1"/>
                    <a:pt x="654" y="5"/>
                    <a:pt x="651" y="17"/>
                  </a:cubicBezTo>
                  <a:cubicBezTo>
                    <a:pt x="436" y="344"/>
                    <a:pt x="223" y="671"/>
                    <a:pt x="9" y="1010"/>
                  </a:cubicBezTo>
                  <a:cubicBezTo>
                    <a:pt x="1" y="1034"/>
                    <a:pt x="19" y="1054"/>
                    <a:pt x="40" y="1054"/>
                  </a:cubicBezTo>
                  <a:cubicBezTo>
                    <a:pt x="51" y="1054"/>
                    <a:pt x="63" y="1048"/>
                    <a:pt x="72" y="1035"/>
                  </a:cubicBezTo>
                  <a:cubicBezTo>
                    <a:pt x="285" y="708"/>
                    <a:pt x="487" y="381"/>
                    <a:pt x="701" y="54"/>
                  </a:cubicBezTo>
                  <a:cubicBezTo>
                    <a:pt x="719" y="28"/>
                    <a:pt x="692" y="1"/>
                    <a:pt x="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2"/>
            <p:cNvSpPr/>
            <p:nvPr/>
          </p:nvSpPr>
          <p:spPr>
            <a:xfrm>
              <a:off x="3381100" y="4702100"/>
              <a:ext cx="11575" cy="13200"/>
            </a:xfrm>
            <a:custGeom>
              <a:avLst/>
              <a:gdLst/>
              <a:ahLst/>
              <a:cxnLst/>
              <a:rect l="l" t="t" r="r" b="b"/>
              <a:pathLst>
                <a:path w="463" h="528" extrusionOk="0">
                  <a:moveTo>
                    <a:pt x="416" y="1"/>
                  </a:moveTo>
                  <a:cubicBezTo>
                    <a:pt x="409" y="1"/>
                    <a:pt x="402" y="3"/>
                    <a:pt x="396" y="9"/>
                  </a:cubicBezTo>
                  <a:cubicBezTo>
                    <a:pt x="245" y="135"/>
                    <a:pt x="107" y="298"/>
                    <a:pt x="19" y="475"/>
                  </a:cubicBezTo>
                  <a:cubicBezTo>
                    <a:pt x="1" y="501"/>
                    <a:pt x="27" y="528"/>
                    <a:pt x="48" y="528"/>
                  </a:cubicBezTo>
                  <a:cubicBezTo>
                    <a:pt x="57" y="528"/>
                    <a:pt x="65" y="523"/>
                    <a:pt x="69" y="512"/>
                  </a:cubicBezTo>
                  <a:cubicBezTo>
                    <a:pt x="169" y="336"/>
                    <a:pt x="283" y="185"/>
                    <a:pt x="434" y="47"/>
                  </a:cubicBezTo>
                  <a:cubicBezTo>
                    <a:pt x="463" y="28"/>
                    <a:pt x="439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2"/>
            <p:cNvSpPr/>
            <p:nvPr/>
          </p:nvSpPr>
          <p:spPr>
            <a:xfrm>
              <a:off x="3381150" y="4701425"/>
              <a:ext cx="12825" cy="17400"/>
            </a:xfrm>
            <a:custGeom>
              <a:avLst/>
              <a:gdLst/>
              <a:ahLst/>
              <a:cxnLst/>
              <a:rect l="l" t="t" r="r" b="b"/>
              <a:pathLst>
                <a:path w="513" h="696" extrusionOk="0">
                  <a:moveTo>
                    <a:pt x="459" y="0"/>
                  </a:moveTo>
                  <a:cubicBezTo>
                    <a:pt x="449" y="0"/>
                    <a:pt x="439" y="4"/>
                    <a:pt x="432" y="11"/>
                  </a:cubicBezTo>
                  <a:cubicBezTo>
                    <a:pt x="281" y="225"/>
                    <a:pt x="142" y="426"/>
                    <a:pt x="17" y="652"/>
                  </a:cubicBezTo>
                  <a:cubicBezTo>
                    <a:pt x="0" y="677"/>
                    <a:pt x="21" y="696"/>
                    <a:pt x="45" y="696"/>
                  </a:cubicBezTo>
                  <a:cubicBezTo>
                    <a:pt x="58" y="696"/>
                    <a:pt x="71" y="691"/>
                    <a:pt x="80" y="678"/>
                  </a:cubicBezTo>
                  <a:cubicBezTo>
                    <a:pt x="206" y="463"/>
                    <a:pt x="344" y="250"/>
                    <a:pt x="494" y="49"/>
                  </a:cubicBezTo>
                  <a:cubicBezTo>
                    <a:pt x="513" y="21"/>
                    <a:pt x="485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2"/>
            <p:cNvSpPr/>
            <p:nvPr/>
          </p:nvSpPr>
          <p:spPr>
            <a:xfrm>
              <a:off x="3384400" y="4707525"/>
              <a:ext cx="8200" cy="9800"/>
            </a:xfrm>
            <a:custGeom>
              <a:avLst/>
              <a:gdLst/>
              <a:ahLst/>
              <a:cxnLst/>
              <a:rect l="l" t="t" r="r" b="b"/>
              <a:pathLst>
                <a:path w="328" h="392" extrusionOk="0">
                  <a:moveTo>
                    <a:pt x="288" y="1"/>
                  </a:moveTo>
                  <a:cubicBezTo>
                    <a:pt x="275" y="1"/>
                    <a:pt x="260" y="10"/>
                    <a:pt x="252" y="18"/>
                  </a:cubicBezTo>
                  <a:cubicBezTo>
                    <a:pt x="176" y="132"/>
                    <a:pt x="101" y="232"/>
                    <a:pt x="12" y="345"/>
                  </a:cubicBezTo>
                  <a:cubicBezTo>
                    <a:pt x="0" y="358"/>
                    <a:pt x="12" y="383"/>
                    <a:pt x="25" y="383"/>
                  </a:cubicBezTo>
                  <a:cubicBezTo>
                    <a:pt x="36" y="388"/>
                    <a:pt x="44" y="391"/>
                    <a:pt x="51" y="391"/>
                  </a:cubicBezTo>
                  <a:cubicBezTo>
                    <a:pt x="61" y="391"/>
                    <a:pt x="68" y="385"/>
                    <a:pt x="76" y="370"/>
                  </a:cubicBezTo>
                  <a:cubicBezTo>
                    <a:pt x="151" y="270"/>
                    <a:pt x="239" y="157"/>
                    <a:pt x="314" y="43"/>
                  </a:cubicBezTo>
                  <a:cubicBezTo>
                    <a:pt x="327" y="31"/>
                    <a:pt x="314" y="18"/>
                    <a:pt x="302" y="6"/>
                  </a:cubicBezTo>
                  <a:cubicBezTo>
                    <a:pt x="298" y="2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2"/>
            <p:cNvSpPr/>
            <p:nvPr/>
          </p:nvSpPr>
          <p:spPr>
            <a:xfrm>
              <a:off x="3380725" y="4700725"/>
              <a:ext cx="12875" cy="15275"/>
            </a:xfrm>
            <a:custGeom>
              <a:avLst/>
              <a:gdLst/>
              <a:ahLst/>
              <a:cxnLst/>
              <a:rect l="l" t="t" r="r" b="b"/>
              <a:pathLst>
                <a:path w="515" h="611" extrusionOk="0">
                  <a:moveTo>
                    <a:pt x="471" y="0"/>
                  </a:moveTo>
                  <a:cubicBezTo>
                    <a:pt x="463" y="0"/>
                    <a:pt x="455" y="4"/>
                    <a:pt x="449" y="13"/>
                  </a:cubicBezTo>
                  <a:cubicBezTo>
                    <a:pt x="273" y="164"/>
                    <a:pt x="122" y="353"/>
                    <a:pt x="8" y="567"/>
                  </a:cubicBezTo>
                  <a:cubicBezTo>
                    <a:pt x="1" y="592"/>
                    <a:pt x="19" y="611"/>
                    <a:pt x="40" y="611"/>
                  </a:cubicBezTo>
                  <a:cubicBezTo>
                    <a:pt x="51" y="611"/>
                    <a:pt x="63" y="605"/>
                    <a:pt x="72" y="592"/>
                  </a:cubicBezTo>
                  <a:cubicBezTo>
                    <a:pt x="184" y="391"/>
                    <a:pt x="323" y="215"/>
                    <a:pt x="486" y="52"/>
                  </a:cubicBezTo>
                  <a:cubicBezTo>
                    <a:pt x="515" y="33"/>
                    <a:pt x="494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2"/>
            <p:cNvSpPr/>
            <p:nvPr/>
          </p:nvSpPr>
          <p:spPr>
            <a:xfrm>
              <a:off x="3378825" y="4703100"/>
              <a:ext cx="12075" cy="17725"/>
            </a:xfrm>
            <a:custGeom>
              <a:avLst/>
              <a:gdLst/>
              <a:ahLst/>
              <a:cxnLst/>
              <a:rect l="l" t="t" r="r" b="b"/>
              <a:pathLst>
                <a:path w="483" h="709" extrusionOk="0">
                  <a:moveTo>
                    <a:pt x="443" y="1"/>
                  </a:moveTo>
                  <a:cubicBezTo>
                    <a:pt x="432" y="1"/>
                    <a:pt x="420" y="6"/>
                    <a:pt x="411" y="19"/>
                  </a:cubicBezTo>
                  <a:cubicBezTo>
                    <a:pt x="286" y="233"/>
                    <a:pt x="160" y="447"/>
                    <a:pt x="9" y="661"/>
                  </a:cubicBezTo>
                  <a:cubicBezTo>
                    <a:pt x="0" y="688"/>
                    <a:pt x="24" y="708"/>
                    <a:pt x="47" y="708"/>
                  </a:cubicBezTo>
                  <a:cubicBezTo>
                    <a:pt x="56" y="708"/>
                    <a:pt x="65" y="705"/>
                    <a:pt x="72" y="698"/>
                  </a:cubicBezTo>
                  <a:cubicBezTo>
                    <a:pt x="210" y="485"/>
                    <a:pt x="349" y="271"/>
                    <a:pt x="475" y="44"/>
                  </a:cubicBezTo>
                  <a:cubicBezTo>
                    <a:pt x="483" y="20"/>
                    <a:pt x="464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2"/>
            <p:cNvSpPr/>
            <p:nvPr/>
          </p:nvSpPr>
          <p:spPr>
            <a:xfrm>
              <a:off x="3383950" y="4706000"/>
              <a:ext cx="11600" cy="14650"/>
            </a:xfrm>
            <a:custGeom>
              <a:avLst/>
              <a:gdLst/>
              <a:ahLst/>
              <a:cxnLst/>
              <a:rect l="l" t="t" r="r" b="b"/>
              <a:pathLst>
                <a:path w="464" h="586" extrusionOk="0">
                  <a:moveTo>
                    <a:pt x="423" y="1"/>
                  </a:moveTo>
                  <a:cubicBezTo>
                    <a:pt x="413" y="1"/>
                    <a:pt x="403" y="5"/>
                    <a:pt x="395" y="17"/>
                  </a:cubicBezTo>
                  <a:cubicBezTo>
                    <a:pt x="270" y="193"/>
                    <a:pt x="156" y="369"/>
                    <a:pt x="18" y="545"/>
                  </a:cubicBezTo>
                  <a:cubicBezTo>
                    <a:pt x="1" y="562"/>
                    <a:pt x="26" y="586"/>
                    <a:pt x="51" y="586"/>
                  </a:cubicBezTo>
                  <a:cubicBezTo>
                    <a:pt x="62" y="586"/>
                    <a:pt x="73" y="581"/>
                    <a:pt x="81" y="570"/>
                  </a:cubicBezTo>
                  <a:cubicBezTo>
                    <a:pt x="206" y="406"/>
                    <a:pt x="332" y="230"/>
                    <a:pt x="446" y="42"/>
                  </a:cubicBezTo>
                  <a:cubicBezTo>
                    <a:pt x="463" y="24"/>
                    <a:pt x="444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2"/>
            <p:cNvSpPr/>
            <p:nvPr/>
          </p:nvSpPr>
          <p:spPr>
            <a:xfrm>
              <a:off x="3384875" y="4708350"/>
              <a:ext cx="14125" cy="17200"/>
            </a:xfrm>
            <a:custGeom>
              <a:avLst/>
              <a:gdLst/>
              <a:ahLst/>
              <a:cxnLst/>
              <a:rect l="l" t="t" r="r" b="b"/>
              <a:pathLst>
                <a:path w="565" h="688" extrusionOk="0">
                  <a:moveTo>
                    <a:pt x="511" y="0"/>
                  </a:moveTo>
                  <a:cubicBezTo>
                    <a:pt x="501" y="0"/>
                    <a:pt x="491" y="3"/>
                    <a:pt x="484" y="10"/>
                  </a:cubicBezTo>
                  <a:cubicBezTo>
                    <a:pt x="333" y="225"/>
                    <a:pt x="169" y="426"/>
                    <a:pt x="18" y="639"/>
                  </a:cubicBezTo>
                  <a:cubicBezTo>
                    <a:pt x="0" y="667"/>
                    <a:pt x="21" y="687"/>
                    <a:pt x="44" y="687"/>
                  </a:cubicBezTo>
                  <a:cubicBezTo>
                    <a:pt x="53" y="687"/>
                    <a:pt x="62" y="684"/>
                    <a:pt x="69" y="677"/>
                  </a:cubicBezTo>
                  <a:cubicBezTo>
                    <a:pt x="233" y="463"/>
                    <a:pt x="384" y="262"/>
                    <a:pt x="547" y="48"/>
                  </a:cubicBezTo>
                  <a:cubicBezTo>
                    <a:pt x="565" y="21"/>
                    <a:pt x="537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2"/>
            <p:cNvSpPr/>
            <p:nvPr/>
          </p:nvSpPr>
          <p:spPr>
            <a:xfrm>
              <a:off x="3382700" y="4713600"/>
              <a:ext cx="16025" cy="21500"/>
            </a:xfrm>
            <a:custGeom>
              <a:avLst/>
              <a:gdLst/>
              <a:ahLst/>
              <a:cxnLst/>
              <a:rect l="l" t="t" r="r" b="b"/>
              <a:pathLst>
                <a:path w="641" h="860" extrusionOk="0">
                  <a:moveTo>
                    <a:pt x="593" y="1"/>
                  </a:moveTo>
                  <a:cubicBezTo>
                    <a:pt x="586" y="1"/>
                    <a:pt x="578" y="5"/>
                    <a:pt x="571" y="15"/>
                  </a:cubicBezTo>
                  <a:cubicBezTo>
                    <a:pt x="382" y="266"/>
                    <a:pt x="194" y="543"/>
                    <a:pt x="18" y="806"/>
                  </a:cubicBezTo>
                  <a:cubicBezTo>
                    <a:pt x="0" y="833"/>
                    <a:pt x="26" y="860"/>
                    <a:pt x="52" y="860"/>
                  </a:cubicBezTo>
                  <a:cubicBezTo>
                    <a:pt x="62" y="860"/>
                    <a:pt x="73" y="855"/>
                    <a:pt x="80" y="844"/>
                  </a:cubicBezTo>
                  <a:cubicBezTo>
                    <a:pt x="244" y="580"/>
                    <a:pt x="420" y="316"/>
                    <a:pt x="622" y="65"/>
                  </a:cubicBezTo>
                  <a:cubicBezTo>
                    <a:pt x="640" y="36"/>
                    <a:pt x="617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2"/>
            <p:cNvSpPr/>
            <p:nvPr/>
          </p:nvSpPr>
          <p:spPr>
            <a:xfrm>
              <a:off x="3392425" y="4712125"/>
              <a:ext cx="8875" cy="12300"/>
            </a:xfrm>
            <a:custGeom>
              <a:avLst/>
              <a:gdLst/>
              <a:ahLst/>
              <a:cxnLst/>
              <a:rect l="l" t="t" r="r" b="b"/>
              <a:pathLst>
                <a:path w="355" h="492" extrusionOk="0">
                  <a:moveTo>
                    <a:pt x="308" y="0"/>
                  </a:moveTo>
                  <a:cubicBezTo>
                    <a:pt x="299" y="0"/>
                    <a:pt x="290" y="3"/>
                    <a:pt x="283" y="10"/>
                  </a:cubicBezTo>
                  <a:cubicBezTo>
                    <a:pt x="194" y="161"/>
                    <a:pt x="107" y="300"/>
                    <a:pt x="18" y="438"/>
                  </a:cubicBezTo>
                  <a:cubicBezTo>
                    <a:pt x="0" y="465"/>
                    <a:pt x="27" y="491"/>
                    <a:pt x="53" y="491"/>
                  </a:cubicBezTo>
                  <a:cubicBezTo>
                    <a:pt x="64" y="491"/>
                    <a:pt x="74" y="487"/>
                    <a:pt x="82" y="476"/>
                  </a:cubicBezTo>
                  <a:cubicBezTo>
                    <a:pt x="169" y="337"/>
                    <a:pt x="258" y="186"/>
                    <a:pt x="345" y="48"/>
                  </a:cubicBezTo>
                  <a:cubicBezTo>
                    <a:pt x="355" y="21"/>
                    <a:pt x="331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2"/>
            <p:cNvSpPr/>
            <p:nvPr/>
          </p:nvSpPr>
          <p:spPr>
            <a:xfrm>
              <a:off x="3390675" y="4710250"/>
              <a:ext cx="10100" cy="10200"/>
            </a:xfrm>
            <a:custGeom>
              <a:avLst/>
              <a:gdLst/>
              <a:ahLst/>
              <a:cxnLst/>
              <a:rect l="l" t="t" r="r" b="b"/>
              <a:pathLst>
                <a:path w="404" h="408" extrusionOk="0">
                  <a:moveTo>
                    <a:pt x="370" y="1"/>
                  </a:moveTo>
                  <a:cubicBezTo>
                    <a:pt x="362" y="1"/>
                    <a:pt x="352" y="4"/>
                    <a:pt x="340" y="10"/>
                  </a:cubicBezTo>
                  <a:cubicBezTo>
                    <a:pt x="214" y="110"/>
                    <a:pt x="101" y="236"/>
                    <a:pt x="1" y="362"/>
                  </a:cubicBezTo>
                  <a:cubicBezTo>
                    <a:pt x="1" y="375"/>
                    <a:pt x="1" y="400"/>
                    <a:pt x="13" y="400"/>
                  </a:cubicBezTo>
                  <a:cubicBezTo>
                    <a:pt x="23" y="405"/>
                    <a:pt x="31" y="408"/>
                    <a:pt x="38" y="408"/>
                  </a:cubicBezTo>
                  <a:cubicBezTo>
                    <a:pt x="48" y="408"/>
                    <a:pt x="56" y="402"/>
                    <a:pt x="63" y="387"/>
                  </a:cubicBezTo>
                  <a:cubicBezTo>
                    <a:pt x="164" y="274"/>
                    <a:pt x="264" y="161"/>
                    <a:pt x="390" y="60"/>
                  </a:cubicBezTo>
                  <a:cubicBezTo>
                    <a:pt x="403" y="48"/>
                    <a:pt x="403" y="23"/>
                    <a:pt x="390" y="10"/>
                  </a:cubicBezTo>
                  <a:cubicBezTo>
                    <a:pt x="384" y="4"/>
                    <a:pt x="378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2"/>
            <p:cNvSpPr/>
            <p:nvPr/>
          </p:nvSpPr>
          <p:spPr>
            <a:xfrm>
              <a:off x="3391600" y="4708925"/>
              <a:ext cx="8200" cy="9900"/>
            </a:xfrm>
            <a:custGeom>
              <a:avLst/>
              <a:gdLst/>
              <a:ahLst/>
              <a:cxnLst/>
              <a:rect l="l" t="t" r="r" b="b"/>
              <a:pathLst>
                <a:path w="328" h="396" extrusionOk="0">
                  <a:moveTo>
                    <a:pt x="303" y="0"/>
                  </a:moveTo>
                  <a:cubicBezTo>
                    <a:pt x="291" y="0"/>
                    <a:pt x="266" y="0"/>
                    <a:pt x="252" y="12"/>
                  </a:cubicBezTo>
                  <a:cubicBezTo>
                    <a:pt x="177" y="126"/>
                    <a:pt x="89" y="239"/>
                    <a:pt x="14" y="352"/>
                  </a:cubicBezTo>
                  <a:cubicBezTo>
                    <a:pt x="1" y="365"/>
                    <a:pt x="1" y="390"/>
                    <a:pt x="14" y="390"/>
                  </a:cubicBezTo>
                  <a:cubicBezTo>
                    <a:pt x="21" y="394"/>
                    <a:pt x="28" y="395"/>
                    <a:pt x="33" y="395"/>
                  </a:cubicBezTo>
                  <a:cubicBezTo>
                    <a:pt x="46" y="395"/>
                    <a:pt x="55" y="386"/>
                    <a:pt x="64" y="378"/>
                  </a:cubicBezTo>
                  <a:cubicBezTo>
                    <a:pt x="152" y="277"/>
                    <a:pt x="227" y="163"/>
                    <a:pt x="316" y="51"/>
                  </a:cubicBezTo>
                  <a:cubicBezTo>
                    <a:pt x="328" y="38"/>
                    <a:pt x="316" y="12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2"/>
            <p:cNvSpPr/>
            <p:nvPr/>
          </p:nvSpPr>
          <p:spPr>
            <a:xfrm>
              <a:off x="3389725" y="4705875"/>
              <a:ext cx="8675" cy="10100"/>
            </a:xfrm>
            <a:custGeom>
              <a:avLst/>
              <a:gdLst/>
              <a:ahLst/>
              <a:cxnLst/>
              <a:rect l="l" t="t" r="r" b="b"/>
              <a:pathLst>
                <a:path w="347" h="404" extrusionOk="0">
                  <a:moveTo>
                    <a:pt x="297" y="1"/>
                  </a:moveTo>
                  <a:cubicBezTo>
                    <a:pt x="290" y="1"/>
                    <a:pt x="283" y="3"/>
                    <a:pt x="277" y="9"/>
                  </a:cubicBezTo>
                  <a:cubicBezTo>
                    <a:pt x="190" y="122"/>
                    <a:pt x="89" y="235"/>
                    <a:pt x="14" y="361"/>
                  </a:cubicBezTo>
                  <a:cubicBezTo>
                    <a:pt x="1" y="374"/>
                    <a:pt x="14" y="386"/>
                    <a:pt x="26" y="399"/>
                  </a:cubicBezTo>
                  <a:cubicBezTo>
                    <a:pt x="29" y="402"/>
                    <a:pt x="33" y="404"/>
                    <a:pt x="37" y="404"/>
                  </a:cubicBezTo>
                  <a:cubicBezTo>
                    <a:pt x="46" y="404"/>
                    <a:pt x="55" y="395"/>
                    <a:pt x="64" y="386"/>
                  </a:cubicBezTo>
                  <a:cubicBezTo>
                    <a:pt x="151" y="273"/>
                    <a:pt x="227" y="160"/>
                    <a:pt x="327" y="59"/>
                  </a:cubicBezTo>
                  <a:cubicBezTo>
                    <a:pt x="347" y="30"/>
                    <a:pt x="321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2"/>
            <p:cNvSpPr/>
            <p:nvPr/>
          </p:nvSpPr>
          <p:spPr>
            <a:xfrm>
              <a:off x="3388175" y="4704375"/>
              <a:ext cx="8500" cy="10350"/>
            </a:xfrm>
            <a:custGeom>
              <a:avLst/>
              <a:gdLst/>
              <a:ahLst/>
              <a:cxnLst/>
              <a:rect l="l" t="t" r="r" b="b"/>
              <a:pathLst>
                <a:path w="340" h="414" extrusionOk="0">
                  <a:moveTo>
                    <a:pt x="308" y="1"/>
                  </a:moveTo>
                  <a:cubicBezTo>
                    <a:pt x="294" y="1"/>
                    <a:pt x="285" y="10"/>
                    <a:pt x="277" y="18"/>
                  </a:cubicBezTo>
                  <a:cubicBezTo>
                    <a:pt x="188" y="132"/>
                    <a:pt x="101" y="245"/>
                    <a:pt x="12" y="370"/>
                  </a:cubicBezTo>
                  <a:cubicBezTo>
                    <a:pt x="0" y="384"/>
                    <a:pt x="12" y="409"/>
                    <a:pt x="25" y="409"/>
                  </a:cubicBezTo>
                  <a:cubicBezTo>
                    <a:pt x="29" y="412"/>
                    <a:pt x="33" y="414"/>
                    <a:pt x="38" y="414"/>
                  </a:cubicBezTo>
                  <a:cubicBezTo>
                    <a:pt x="51" y="414"/>
                    <a:pt x="66" y="405"/>
                    <a:pt x="76" y="396"/>
                  </a:cubicBezTo>
                  <a:cubicBezTo>
                    <a:pt x="163" y="283"/>
                    <a:pt x="252" y="169"/>
                    <a:pt x="327" y="57"/>
                  </a:cubicBezTo>
                  <a:cubicBezTo>
                    <a:pt x="339" y="31"/>
                    <a:pt x="339" y="18"/>
                    <a:pt x="327" y="6"/>
                  </a:cubicBezTo>
                  <a:cubicBezTo>
                    <a:pt x="320" y="2"/>
                    <a:pt x="31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2"/>
            <p:cNvSpPr/>
            <p:nvPr/>
          </p:nvSpPr>
          <p:spPr>
            <a:xfrm>
              <a:off x="3385825" y="4702075"/>
              <a:ext cx="8650" cy="10575"/>
            </a:xfrm>
            <a:custGeom>
              <a:avLst/>
              <a:gdLst/>
              <a:ahLst/>
              <a:cxnLst/>
              <a:rect l="l" t="t" r="r" b="b"/>
              <a:pathLst>
                <a:path w="346" h="423" extrusionOk="0">
                  <a:moveTo>
                    <a:pt x="308" y="1"/>
                  </a:moveTo>
                  <a:cubicBezTo>
                    <a:pt x="298" y="1"/>
                    <a:pt x="289" y="4"/>
                    <a:pt x="282" y="10"/>
                  </a:cubicBezTo>
                  <a:cubicBezTo>
                    <a:pt x="195" y="123"/>
                    <a:pt x="94" y="249"/>
                    <a:pt x="19" y="375"/>
                  </a:cubicBezTo>
                  <a:cubicBezTo>
                    <a:pt x="1" y="402"/>
                    <a:pt x="22" y="422"/>
                    <a:pt x="44" y="422"/>
                  </a:cubicBezTo>
                  <a:cubicBezTo>
                    <a:pt x="53" y="422"/>
                    <a:pt x="62" y="419"/>
                    <a:pt x="69" y="412"/>
                  </a:cubicBezTo>
                  <a:cubicBezTo>
                    <a:pt x="157" y="286"/>
                    <a:pt x="245" y="174"/>
                    <a:pt x="333" y="60"/>
                  </a:cubicBezTo>
                  <a:cubicBezTo>
                    <a:pt x="346" y="48"/>
                    <a:pt x="346" y="23"/>
                    <a:pt x="333" y="10"/>
                  </a:cubicBezTo>
                  <a:cubicBezTo>
                    <a:pt x="327" y="4"/>
                    <a:pt x="317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2"/>
            <p:cNvSpPr/>
            <p:nvPr/>
          </p:nvSpPr>
          <p:spPr>
            <a:xfrm>
              <a:off x="3384700" y="4701125"/>
              <a:ext cx="8525" cy="10250"/>
            </a:xfrm>
            <a:custGeom>
              <a:avLst/>
              <a:gdLst/>
              <a:ahLst/>
              <a:cxnLst/>
              <a:rect l="l" t="t" r="r" b="b"/>
              <a:pathLst>
                <a:path w="341" h="410" extrusionOk="0">
                  <a:moveTo>
                    <a:pt x="304" y="1"/>
                  </a:moveTo>
                  <a:cubicBezTo>
                    <a:pt x="296" y="1"/>
                    <a:pt x="290" y="4"/>
                    <a:pt x="290" y="11"/>
                  </a:cubicBezTo>
                  <a:cubicBezTo>
                    <a:pt x="202" y="123"/>
                    <a:pt x="114" y="237"/>
                    <a:pt x="13" y="350"/>
                  </a:cubicBezTo>
                  <a:cubicBezTo>
                    <a:pt x="13" y="363"/>
                    <a:pt x="0" y="388"/>
                    <a:pt x="13" y="400"/>
                  </a:cubicBezTo>
                  <a:cubicBezTo>
                    <a:pt x="19" y="406"/>
                    <a:pt x="29" y="410"/>
                    <a:pt x="38" y="410"/>
                  </a:cubicBezTo>
                  <a:cubicBezTo>
                    <a:pt x="48" y="410"/>
                    <a:pt x="57" y="406"/>
                    <a:pt x="64" y="400"/>
                  </a:cubicBezTo>
                  <a:lnTo>
                    <a:pt x="327" y="61"/>
                  </a:lnTo>
                  <a:cubicBezTo>
                    <a:pt x="340" y="48"/>
                    <a:pt x="340" y="23"/>
                    <a:pt x="327" y="11"/>
                  </a:cubicBezTo>
                  <a:cubicBezTo>
                    <a:pt x="321" y="4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2"/>
            <p:cNvSpPr/>
            <p:nvPr/>
          </p:nvSpPr>
          <p:spPr>
            <a:xfrm>
              <a:off x="3384175" y="4700900"/>
              <a:ext cx="5975" cy="8200"/>
            </a:xfrm>
            <a:custGeom>
              <a:avLst/>
              <a:gdLst/>
              <a:ahLst/>
              <a:cxnLst/>
              <a:rect l="l" t="t" r="r" b="b"/>
              <a:pathLst>
                <a:path w="239" h="328" extrusionOk="0">
                  <a:moveTo>
                    <a:pt x="198" y="1"/>
                  </a:moveTo>
                  <a:cubicBezTo>
                    <a:pt x="187" y="1"/>
                    <a:pt x="177" y="6"/>
                    <a:pt x="172" y="20"/>
                  </a:cubicBezTo>
                  <a:cubicBezTo>
                    <a:pt x="122" y="107"/>
                    <a:pt x="60" y="196"/>
                    <a:pt x="9" y="283"/>
                  </a:cubicBezTo>
                  <a:cubicBezTo>
                    <a:pt x="1" y="308"/>
                    <a:pt x="19" y="327"/>
                    <a:pt x="40" y="327"/>
                  </a:cubicBezTo>
                  <a:cubicBezTo>
                    <a:pt x="51" y="327"/>
                    <a:pt x="63" y="322"/>
                    <a:pt x="72" y="308"/>
                  </a:cubicBezTo>
                  <a:lnTo>
                    <a:pt x="223" y="45"/>
                  </a:lnTo>
                  <a:cubicBezTo>
                    <a:pt x="239" y="20"/>
                    <a:pt x="218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2"/>
            <p:cNvSpPr/>
            <p:nvPr/>
          </p:nvSpPr>
          <p:spPr>
            <a:xfrm>
              <a:off x="3382800" y="4702700"/>
              <a:ext cx="6025" cy="6800"/>
            </a:xfrm>
            <a:custGeom>
              <a:avLst/>
              <a:gdLst/>
              <a:ahLst/>
              <a:cxnLst/>
              <a:rect l="l" t="t" r="r" b="b"/>
              <a:pathLst>
                <a:path w="241" h="272" extrusionOk="0">
                  <a:moveTo>
                    <a:pt x="202" y="1"/>
                  </a:moveTo>
                  <a:cubicBezTo>
                    <a:pt x="193" y="1"/>
                    <a:pt x="183" y="4"/>
                    <a:pt x="177" y="10"/>
                  </a:cubicBezTo>
                  <a:cubicBezTo>
                    <a:pt x="127" y="73"/>
                    <a:pt x="76" y="149"/>
                    <a:pt x="14" y="211"/>
                  </a:cubicBezTo>
                  <a:cubicBezTo>
                    <a:pt x="1" y="224"/>
                    <a:pt x="1" y="249"/>
                    <a:pt x="14" y="261"/>
                  </a:cubicBezTo>
                  <a:cubicBezTo>
                    <a:pt x="20" y="268"/>
                    <a:pt x="29" y="271"/>
                    <a:pt x="39" y="271"/>
                  </a:cubicBezTo>
                  <a:cubicBezTo>
                    <a:pt x="48" y="271"/>
                    <a:pt x="58" y="268"/>
                    <a:pt x="64" y="261"/>
                  </a:cubicBezTo>
                  <a:cubicBezTo>
                    <a:pt x="115" y="199"/>
                    <a:pt x="177" y="124"/>
                    <a:pt x="227" y="60"/>
                  </a:cubicBezTo>
                  <a:cubicBezTo>
                    <a:pt x="240" y="48"/>
                    <a:pt x="240" y="23"/>
                    <a:pt x="227" y="10"/>
                  </a:cubicBezTo>
                  <a:cubicBezTo>
                    <a:pt x="221" y="4"/>
                    <a:pt x="212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2"/>
            <p:cNvSpPr/>
            <p:nvPr/>
          </p:nvSpPr>
          <p:spPr>
            <a:xfrm>
              <a:off x="3380300" y="4699675"/>
              <a:ext cx="7250" cy="8650"/>
            </a:xfrm>
            <a:custGeom>
              <a:avLst/>
              <a:gdLst/>
              <a:ahLst/>
              <a:cxnLst/>
              <a:rect l="l" t="t" r="r" b="b"/>
              <a:pathLst>
                <a:path w="290" h="346" extrusionOk="0">
                  <a:moveTo>
                    <a:pt x="251" y="0"/>
                  </a:moveTo>
                  <a:cubicBezTo>
                    <a:pt x="238" y="0"/>
                    <a:pt x="223" y="9"/>
                    <a:pt x="215" y="18"/>
                  </a:cubicBezTo>
                  <a:cubicBezTo>
                    <a:pt x="151" y="106"/>
                    <a:pt x="89" y="206"/>
                    <a:pt x="13" y="295"/>
                  </a:cubicBezTo>
                  <a:cubicBezTo>
                    <a:pt x="0" y="307"/>
                    <a:pt x="13" y="332"/>
                    <a:pt x="25" y="345"/>
                  </a:cubicBezTo>
                  <a:cubicBezTo>
                    <a:pt x="51" y="345"/>
                    <a:pt x="64" y="345"/>
                    <a:pt x="76" y="332"/>
                  </a:cubicBezTo>
                  <a:cubicBezTo>
                    <a:pt x="139" y="232"/>
                    <a:pt x="201" y="144"/>
                    <a:pt x="277" y="55"/>
                  </a:cubicBezTo>
                  <a:cubicBezTo>
                    <a:pt x="290" y="43"/>
                    <a:pt x="277" y="18"/>
                    <a:pt x="265" y="5"/>
                  </a:cubicBezTo>
                  <a:cubicBezTo>
                    <a:pt x="261" y="2"/>
                    <a:pt x="256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2"/>
            <p:cNvSpPr/>
            <p:nvPr/>
          </p:nvSpPr>
          <p:spPr>
            <a:xfrm>
              <a:off x="3377475" y="4698100"/>
              <a:ext cx="7250" cy="9075"/>
            </a:xfrm>
            <a:custGeom>
              <a:avLst/>
              <a:gdLst/>
              <a:ahLst/>
              <a:cxnLst/>
              <a:rect l="l" t="t" r="r" b="b"/>
              <a:pathLst>
                <a:path w="290" h="363" extrusionOk="0">
                  <a:moveTo>
                    <a:pt x="258" y="0"/>
                  </a:moveTo>
                  <a:cubicBezTo>
                    <a:pt x="244" y="0"/>
                    <a:pt x="235" y="9"/>
                    <a:pt x="227" y="18"/>
                  </a:cubicBezTo>
                  <a:cubicBezTo>
                    <a:pt x="151" y="118"/>
                    <a:pt x="88" y="219"/>
                    <a:pt x="13" y="308"/>
                  </a:cubicBezTo>
                  <a:cubicBezTo>
                    <a:pt x="1" y="320"/>
                    <a:pt x="13" y="345"/>
                    <a:pt x="26" y="358"/>
                  </a:cubicBezTo>
                  <a:cubicBezTo>
                    <a:pt x="29" y="361"/>
                    <a:pt x="33" y="363"/>
                    <a:pt x="36" y="363"/>
                  </a:cubicBezTo>
                  <a:cubicBezTo>
                    <a:pt x="45" y="363"/>
                    <a:pt x="54" y="354"/>
                    <a:pt x="63" y="345"/>
                  </a:cubicBezTo>
                  <a:cubicBezTo>
                    <a:pt x="138" y="244"/>
                    <a:pt x="214" y="144"/>
                    <a:pt x="277" y="56"/>
                  </a:cubicBezTo>
                  <a:cubicBezTo>
                    <a:pt x="289" y="31"/>
                    <a:pt x="289" y="18"/>
                    <a:pt x="277" y="6"/>
                  </a:cubicBezTo>
                  <a:cubicBezTo>
                    <a:pt x="270" y="2"/>
                    <a:pt x="263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2"/>
            <p:cNvSpPr/>
            <p:nvPr/>
          </p:nvSpPr>
          <p:spPr>
            <a:xfrm>
              <a:off x="3377150" y="4697200"/>
              <a:ext cx="8025" cy="10400"/>
            </a:xfrm>
            <a:custGeom>
              <a:avLst/>
              <a:gdLst/>
              <a:ahLst/>
              <a:cxnLst/>
              <a:rect l="l" t="t" r="r" b="b"/>
              <a:pathLst>
                <a:path w="321" h="416" extrusionOk="0">
                  <a:moveTo>
                    <a:pt x="278" y="1"/>
                  </a:moveTo>
                  <a:cubicBezTo>
                    <a:pt x="269" y="1"/>
                    <a:pt x="259" y="5"/>
                    <a:pt x="252" y="17"/>
                  </a:cubicBezTo>
                  <a:cubicBezTo>
                    <a:pt x="177" y="129"/>
                    <a:pt x="101" y="255"/>
                    <a:pt x="14" y="369"/>
                  </a:cubicBezTo>
                  <a:cubicBezTo>
                    <a:pt x="0" y="381"/>
                    <a:pt x="0" y="394"/>
                    <a:pt x="14" y="406"/>
                  </a:cubicBezTo>
                  <a:cubicBezTo>
                    <a:pt x="20" y="412"/>
                    <a:pt x="29" y="416"/>
                    <a:pt x="37" y="416"/>
                  </a:cubicBezTo>
                  <a:cubicBezTo>
                    <a:pt x="45" y="416"/>
                    <a:pt x="51" y="412"/>
                    <a:pt x="51" y="406"/>
                  </a:cubicBezTo>
                  <a:cubicBezTo>
                    <a:pt x="151" y="293"/>
                    <a:pt x="227" y="180"/>
                    <a:pt x="302" y="54"/>
                  </a:cubicBezTo>
                  <a:cubicBezTo>
                    <a:pt x="320" y="28"/>
                    <a:pt x="300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2"/>
            <p:cNvSpPr/>
            <p:nvPr/>
          </p:nvSpPr>
          <p:spPr>
            <a:xfrm>
              <a:off x="3380300" y="4698525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extrusionOk="0">
                  <a:moveTo>
                    <a:pt x="227" y="1"/>
                  </a:moveTo>
                  <a:cubicBezTo>
                    <a:pt x="215" y="1"/>
                    <a:pt x="189" y="1"/>
                    <a:pt x="189" y="14"/>
                  </a:cubicBezTo>
                  <a:cubicBezTo>
                    <a:pt x="126" y="89"/>
                    <a:pt x="76" y="165"/>
                    <a:pt x="13" y="227"/>
                  </a:cubicBezTo>
                  <a:cubicBezTo>
                    <a:pt x="0" y="240"/>
                    <a:pt x="0" y="265"/>
                    <a:pt x="13" y="278"/>
                  </a:cubicBezTo>
                  <a:cubicBezTo>
                    <a:pt x="19" y="284"/>
                    <a:pt x="29" y="287"/>
                    <a:pt x="38" y="287"/>
                  </a:cubicBezTo>
                  <a:cubicBezTo>
                    <a:pt x="48" y="287"/>
                    <a:pt x="57" y="284"/>
                    <a:pt x="64" y="278"/>
                  </a:cubicBezTo>
                  <a:cubicBezTo>
                    <a:pt x="126" y="202"/>
                    <a:pt x="176" y="127"/>
                    <a:pt x="240" y="51"/>
                  </a:cubicBezTo>
                  <a:cubicBezTo>
                    <a:pt x="252" y="39"/>
                    <a:pt x="240" y="14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2"/>
            <p:cNvSpPr/>
            <p:nvPr/>
          </p:nvSpPr>
          <p:spPr>
            <a:xfrm>
              <a:off x="3372450" y="4698925"/>
              <a:ext cx="8200" cy="9300"/>
            </a:xfrm>
            <a:custGeom>
              <a:avLst/>
              <a:gdLst/>
              <a:ahLst/>
              <a:cxnLst/>
              <a:rect l="l" t="t" r="r" b="b"/>
              <a:pathLst>
                <a:path w="328" h="372" extrusionOk="0">
                  <a:moveTo>
                    <a:pt x="291" y="1"/>
                  </a:moveTo>
                  <a:cubicBezTo>
                    <a:pt x="283" y="1"/>
                    <a:pt x="277" y="4"/>
                    <a:pt x="277" y="10"/>
                  </a:cubicBezTo>
                  <a:lnTo>
                    <a:pt x="53" y="266"/>
                  </a:lnTo>
                  <a:lnTo>
                    <a:pt x="53" y="266"/>
                  </a:lnTo>
                  <a:cubicBezTo>
                    <a:pt x="52" y="266"/>
                    <a:pt x="51" y="266"/>
                    <a:pt x="50" y="266"/>
                  </a:cubicBezTo>
                  <a:cubicBezTo>
                    <a:pt x="40" y="266"/>
                    <a:pt x="33" y="272"/>
                    <a:pt x="26" y="287"/>
                  </a:cubicBezTo>
                  <a:cubicBezTo>
                    <a:pt x="26" y="294"/>
                    <a:pt x="22" y="301"/>
                    <a:pt x="18" y="305"/>
                  </a:cubicBezTo>
                  <a:lnTo>
                    <a:pt x="18" y="305"/>
                  </a:lnTo>
                  <a:lnTo>
                    <a:pt x="12" y="312"/>
                  </a:lnTo>
                  <a:cubicBezTo>
                    <a:pt x="0" y="337"/>
                    <a:pt x="0" y="350"/>
                    <a:pt x="12" y="362"/>
                  </a:cubicBezTo>
                  <a:cubicBezTo>
                    <a:pt x="19" y="369"/>
                    <a:pt x="29" y="372"/>
                    <a:pt x="38" y="372"/>
                  </a:cubicBezTo>
                  <a:cubicBezTo>
                    <a:pt x="47" y="372"/>
                    <a:pt x="57" y="369"/>
                    <a:pt x="63" y="362"/>
                  </a:cubicBezTo>
                  <a:cubicBezTo>
                    <a:pt x="151" y="262"/>
                    <a:pt x="239" y="161"/>
                    <a:pt x="314" y="60"/>
                  </a:cubicBezTo>
                  <a:cubicBezTo>
                    <a:pt x="327" y="48"/>
                    <a:pt x="327" y="23"/>
                    <a:pt x="314" y="10"/>
                  </a:cubicBezTo>
                  <a:cubicBezTo>
                    <a:pt x="308" y="4"/>
                    <a:pt x="29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2"/>
            <p:cNvSpPr/>
            <p:nvPr/>
          </p:nvSpPr>
          <p:spPr>
            <a:xfrm>
              <a:off x="3372750" y="4701750"/>
              <a:ext cx="6300" cy="7625"/>
            </a:xfrm>
            <a:custGeom>
              <a:avLst/>
              <a:gdLst/>
              <a:ahLst/>
              <a:cxnLst/>
              <a:rect l="l" t="t" r="r" b="b"/>
              <a:pathLst>
                <a:path w="252" h="305" extrusionOk="0">
                  <a:moveTo>
                    <a:pt x="202" y="1"/>
                  </a:moveTo>
                  <a:cubicBezTo>
                    <a:pt x="193" y="1"/>
                    <a:pt x="183" y="4"/>
                    <a:pt x="176" y="11"/>
                  </a:cubicBezTo>
                  <a:cubicBezTo>
                    <a:pt x="126" y="98"/>
                    <a:pt x="64" y="174"/>
                    <a:pt x="14" y="249"/>
                  </a:cubicBezTo>
                  <a:cubicBezTo>
                    <a:pt x="0" y="274"/>
                    <a:pt x="14" y="287"/>
                    <a:pt x="26" y="299"/>
                  </a:cubicBezTo>
                  <a:cubicBezTo>
                    <a:pt x="29" y="303"/>
                    <a:pt x="34" y="305"/>
                    <a:pt x="39" y="305"/>
                  </a:cubicBezTo>
                  <a:cubicBezTo>
                    <a:pt x="51" y="305"/>
                    <a:pt x="64" y="296"/>
                    <a:pt x="64" y="287"/>
                  </a:cubicBezTo>
                  <a:cubicBezTo>
                    <a:pt x="126" y="212"/>
                    <a:pt x="176" y="123"/>
                    <a:pt x="240" y="48"/>
                  </a:cubicBezTo>
                  <a:cubicBezTo>
                    <a:pt x="252" y="36"/>
                    <a:pt x="240" y="11"/>
                    <a:pt x="227" y="11"/>
                  </a:cubicBezTo>
                  <a:cubicBezTo>
                    <a:pt x="221" y="4"/>
                    <a:pt x="211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2"/>
            <p:cNvSpPr/>
            <p:nvPr/>
          </p:nvSpPr>
          <p:spPr>
            <a:xfrm>
              <a:off x="3362225" y="4696250"/>
              <a:ext cx="16025" cy="20800"/>
            </a:xfrm>
            <a:custGeom>
              <a:avLst/>
              <a:gdLst/>
              <a:ahLst/>
              <a:cxnLst/>
              <a:rect l="l" t="t" r="r" b="b"/>
              <a:pathLst>
                <a:path w="641" h="832" extrusionOk="0">
                  <a:moveTo>
                    <a:pt x="599" y="1"/>
                  </a:moveTo>
                  <a:cubicBezTo>
                    <a:pt x="590" y="1"/>
                    <a:pt x="580" y="5"/>
                    <a:pt x="572" y="16"/>
                  </a:cubicBezTo>
                  <a:cubicBezTo>
                    <a:pt x="384" y="268"/>
                    <a:pt x="195" y="532"/>
                    <a:pt x="19" y="784"/>
                  </a:cubicBezTo>
                  <a:cubicBezTo>
                    <a:pt x="1" y="811"/>
                    <a:pt x="22" y="831"/>
                    <a:pt x="45" y="831"/>
                  </a:cubicBezTo>
                  <a:cubicBezTo>
                    <a:pt x="53" y="831"/>
                    <a:pt x="62" y="828"/>
                    <a:pt x="69" y="821"/>
                  </a:cubicBezTo>
                  <a:cubicBezTo>
                    <a:pt x="258" y="558"/>
                    <a:pt x="447" y="306"/>
                    <a:pt x="623" y="42"/>
                  </a:cubicBezTo>
                  <a:cubicBezTo>
                    <a:pt x="640" y="24"/>
                    <a:pt x="621" y="1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2"/>
            <p:cNvSpPr/>
            <p:nvPr/>
          </p:nvSpPr>
          <p:spPr>
            <a:xfrm>
              <a:off x="3357975" y="4698150"/>
              <a:ext cx="19025" cy="37275"/>
            </a:xfrm>
            <a:custGeom>
              <a:avLst/>
              <a:gdLst/>
              <a:ahLst/>
              <a:cxnLst/>
              <a:rect l="l" t="t" r="r" b="b"/>
              <a:pathLst>
                <a:path w="761" h="1491" extrusionOk="0">
                  <a:moveTo>
                    <a:pt x="713" y="0"/>
                  </a:moveTo>
                  <a:cubicBezTo>
                    <a:pt x="704" y="0"/>
                    <a:pt x="696" y="5"/>
                    <a:pt x="692" y="16"/>
                  </a:cubicBezTo>
                  <a:cubicBezTo>
                    <a:pt x="441" y="482"/>
                    <a:pt x="63" y="909"/>
                    <a:pt x="1" y="1462"/>
                  </a:cubicBezTo>
                  <a:cubicBezTo>
                    <a:pt x="1" y="1481"/>
                    <a:pt x="17" y="1490"/>
                    <a:pt x="34" y="1490"/>
                  </a:cubicBezTo>
                  <a:cubicBezTo>
                    <a:pt x="51" y="1490"/>
                    <a:pt x="70" y="1481"/>
                    <a:pt x="76" y="1462"/>
                  </a:cubicBezTo>
                  <a:cubicBezTo>
                    <a:pt x="127" y="921"/>
                    <a:pt x="504" y="507"/>
                    <a:pt x="742" y="54"/>
                  </a:cubicBezTo>
                  <a:cubicBezTo>
                    <a:pt x="760" y="27"/>
                    <a:pt x="734" y="0"/>
                    <a:pt x="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2"/>
            <p:cNvSpPr/>
            <p:nvPr/>
          </p:nvSpPr>
          <p:spPr>
            <a:xfrm>
              <a:off x="3365200" y="4723375"/>
              <a:ext cx="4750" cy="7875"/>
            </a:xfrm>
            <a:custGeom>
              <a:avLst/>
              <a:gdLst/>
              <a:ahLst/>
              <a:cxnLst/>
              <a:rect l="l" t="t" r="r" b="b"/>
              <a:pathLst>
                <a:path w="190" h="315" extrusionOk="0">
                  <a:moveTo>
                    <a:pt x="165" y="1"/>
                  </a:moveTo>
                  <a:cubicBezTo>
                    <a:pt x="152" y="1"/>
                    <a:pt x="139" y="1"/>
                    <a:pt x="126" y="13"/>
                  </a:cubicBezTo>
                  <a:cubicBezTo>
                    <a:pt x="89" y="101"/>
                    <a:pt x="39" y="177"/>
                    <a:pt x="1" y="264"/>
                  </a:cubicBezTo>
                  <a:cubicBezTo>
                    <a:pt x="1" y="277"/>
                    <a:pt x="1" y="303"/>
                    <a:pt x="14" y="315"/>
                  </a:cubicBezTo>
                  <a:cubicBezTo>
                    <a:pt x="26" y="315"/>
                    <a:pt x="51" y="315"/>
                    <a:pt x="64" y="303"/>
                  </a:cubicBezTo>
                  <a:cubicBezTo>
                    <a:pt x="101" y="214"/>
                    <a:pt x="139" y="127"/>
                    <a:pt x="177" y="51"/>
                  </a:cubicBezTo>
                  <a:cubicBezTo>
                    <a:pt x="190" y="38"/>
                    <a:pt x="190" y="13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2"/>
            <p:cNvSpPr/>
            <p:nvPr/>
          </p:nvSpPr>
          <p:spPr>
            <a:xfrm>
              <a:off x="3374325" y="4720875"/>
              <a:ext cx="5700" cy="10375"/>
            </a:xfrm>
            <a:custGeom>
              <a:avLst/>
              <a:gdLst/>
              <a:ahLst/>
              <a:cxnLst/>
              <a:rect l="l" t="t" r="r" b="b"/>
              <a:pathLst>
                <a:path w="228" h="415" extrusionOk="0">
                  <a:moveTo>
                    <a:pt x="214" y="0"/>
                  </a:moveTo>
                  <a:cubicBezTo>
                    <a:pt x="189" y="0"/>
                    <a:pt x="177" y="0"/>
                    <a:pt x="164" y="12"/>
                  </a:cubicBezTo>
                  <a:cubicBezTo>
                    <a:pt x="113" y="138"/>
                    <a:pt x="63" y="252"/>
                    <a:pt x="13" y="364"/>
                  </a:cubicBezTo>
                  <a:cubicBezTo>
                    <a:pt x="1" y="377"/>
                    <a:pt x="1" y="403"/>
                    <a:pt x="26" y="415"/>
                  </a:cubicBezTo>
                  <a:cubicBezTo>
                    <a:pt x="38" y="415"/>
                    <a:pt x="51" y="415"/>
                    <a:pt x="63" y="403"/>
                  </a:cubicBezTo>
                  <a:cubicBezTo>
                    <a:pt x="113" y="277"/>
                    <a:pt x="164" y="163"/>
                    <a:pt x="227" y="50"/>
                  </a:cubicBezTo>
                  <a:cubicBezTo>
                    <a:pt x="227" y="37"/>
                    <a:pt x="227" y="12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2"/>
            <p:cNvSpPr/>
            <p:nvPr/>
          </p:nvSpPr>
          <p:spPr>
            <a:xfrm>
              <a:off x="3289450" y="4780525"/>
              <a:ext cx="32250" cy="10300"/>
            </a:xfrm>
            <a:custGeom>
              <a:avLst/>
              <a:gdLst/>
              <a:ahLst/>
              <a:cxnLst/>
              <a:rect l="l" t="t" r="r" b="b"/>
              <a:pathLst>
                <a:path w="1290" h="412" extrusionOk="0">
                  <a:moveTo>
                    <a:pt x="159" y="0"/>
                  </a:moveTo>
                  <a:cubicBezTo>
                    <a:pt x="123" y="0"/>
                    <a:pt x="87" y="1"/>
                    <a:pt x="51" y="3"/>
                  </a:cubicBezTo>
                  <a:cubicBezTo>
                    <a:pt x="1" y="3"/>
                    <a:pt x="1" y="66"/>
                    <a:pt x="51" y="66"/>
                  </a:cubicBezTo>
                  <a:cubicBezTo>
                    <a:pt x="71" y="65"/>
                    <a:pt x="91" y="65"/>
                    <a:pt x="111" y="65"/>
                  </a:cubicBezTo>
                  <a:cubicBezTo>
                    <a:pt x="505" y="65"/>
                    <a:pt x="897" y="178"/>
                    <a:pt x="1220" y="406"/>
                  </a:cubicBezTo>
                  <a:cubicBezTo>
                    <a:pt x="1226" y="410"/>
                    <a:pt x="1232" y="412"/>
                    <a:pt x="1238" y="412"/>
                  </a:cubicBezTo>
                  <a:cubicBezTo>
                    <a:pt x="1268" y="412"/>
                    <a:pt x="1289" y="364"/>
                    <a:pt x="1258" y="343"/>
                  </a:cubicBezTo>
                  <a:cubicBezTo>
                    <a:pt x="936" y="124"/>
                    <a:pt x="550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2"/>
            <p:cNvSpPr/>
            <p:nvPr/>
          </p:nvSpPr>
          <p:spPr>
            <a:xfrm>
              <a:off x="3294875" y="4775200"/>
              <a:ext cx="35350" cy="18475"/>
            </a:xfrm>
            <a:custGeom>
              <a:avLst/>
              <a:gdLst/>
              <a:ahLst/>
              <a:cxnLst/>
              <a:rect l="l" t="t" r="r" b="b"/>
              <a:pathLst>
                <a:path w="1414" h="739" extrusionOk="0">
                  <a:moveTo>
                    <a:pt x="38" y="1"/>
                  </a:moveTo>
                  <a:cubicBezTo>
                    <a:pt x="8" y="1"/>
                    <a:pt x="0" y="54"/>
                    <a:pt x="35" y="66"/>
                  </a:cubicBezTo>
                  <a:cubicBezTo>
                    <a:pt x="513" y="178"/>
                    <a:pt x="966" y="405"/>
                    <a:pt x="1343" y="732"/>
                  </a:cubicBezTo>
                  <a:cubicBezTo>
                    <a:pt x="1350" y="736"/>
                    <a:pt x="1357" y="738"/>
                    <a:pt x="1364" y="738"/>
                  </a:cubicBezTo>
                  <a:cubicBezTo>
                    <a:pt x="1392" y="738"/>
                    <a:pt x="1413" y="702"/>
                    <a:pt x="1393" y="681"/>
                  </a:cubicBezTo>
                  <a:cubicBezTo>
                    <a:pt x="1003" y="354"/>
                    <a:pt x="550" y="116"/>
                    <a:pt x="47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2"/>
            <p:cNvSpPr/>
            <p:nvPr/>
          </p:nvSpPr>
          <p:spPr>
            <a:xfrm>
              <a:off x="3293600" y="4767650"/>
              <a:ext cx="37200" cy="20375"/>
            </a:xfrm>
            <a:custGeom>
              <a:avLst/>
              <a:gdLst/>
              <a:ahLst/>
              <a:cxnLst/>
              <a:rect l="l" t="t" r="r" b="b"/>
              <a:pathLst>
                <a:path w="1488" h="815" extrusionOk="0">
                  <a:moveTo>
                    <a:pt x="39" y="1"/>
                  </a:moveTo>
                  <a:cubicBezTo>
                    <a:pt x="9" y="1"/>
                    <a:pt x="1" y="54"/>
                    <a:pt x="36" y="66"/>
                  </a:cubicBezTo>
                  <a:cubicBezTo>
                    <a:pt x="551" y="192"/>
                    <a:pt x="1017" y="455"/>
                    <a:pt x="1419" y="807"/>
                  </a:cubicBezTo>
                  <a:cubicBezTo>
                    <a:pt x="1424" y="812"/>
                    <a:pt x="1430" y="814"/>
                    <a:pt x="1435" y="814"/>
                  </a:cubicBezTo>
                  <a:cubicBezTo>
                    <a:pt x="1460" y="814"/>
                    <a:pt x="1487" y="777"/>
                    <a:pt x="1456" y="757"/>
                  </a:cubicBezTo>
                  <a:cubicBezTo>
                    <a:pt x="1054" y="393"/>
                    <a:pt x="576" y="141"/>
                    <a:pt x="48" y="2"/>
                  </a:cubicBezTo>
                  <a:cubicBezTo>
                    <a:pt x="45" y="1"/>
                    <a:pt x="4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2"/>
            <p:cNvSpPr/>
            <p:nvPr/>
          </p:nvSpPr>
          <p:spPr>
            <a:xfrm>
              <a:off x="3298350" y="4763575"/>
              <a:ext cx="20525" cy="12175"/>
            </a:xfrm>
            <a:custGeom>
              <a:avLst/>
              <a:gdLst/>
              <a:ahLst/>
              <a:cxnLst/>
              <a:rect l="l" t="t" r="r" b="b"/>
              <a:pathLst>
                <a:path w="821" h="487" extrusionOk="0">
                  <a:moveTo>
                    <a:pt x="37" y="1"/>
                  </a:moveTo>
                  <a:cubicBezTo>
                    <a:pt x="7" y="1"/>
                    <a:pt x="0" y="54"/>
                    <a:pt x="34" y="65"/>
                  </a:cubicBezTo>
                  <a:cubicBezTo>
                    <a:pt x="285" y="178"/>
                    <a:pt x="537" y="316"/>
                    <a:pt x="763" y="480"/>
                  </a:cubicBezTo>
                  <a:cubicBezTo>
                    <a:pt x="767" y="484"/>
                    <a:pt x="772" y="486"/>
                    <a:pt x="776" y="486"/>
                  </a:cubicBezTo>
                  <a:cubicBezTo>
                    <a:pt x="799" y="486"/>
                    <a:pt x="820" y="438"/>
                    <a:pt x="788" y="417"/>
                  </a:cubicBezTo>
                  <a:cubicBezTo>
                    <a:pt x="562" y="254"/>
                    <a:pt x="311" y="115"/>
                    <a:pt x="47" y="2"/>
                  </a:cubicBezTo>
                  <a:cubicBezTo>
                    <a:pt x="43" y="1"/>
                    <a:pt x="40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2"/>
            <p:cNvSpPr/>
            <p:nvPr/>
          </p:nvSpPr>
          <p:spPr>
            <a:xfrm>
              <a:off x="3300550" y="4759800"/>
              <a:ext cx="28325" cy="18825"/>
            </a:xfrm>
            <a:custGeom>
              <a:avLst/>
              <a:gdLst/>
              <a:ahLst/>
              <a:cxnLst/>
              <a:rect l="l" t="t" r="r" b="b"/>
              <a:pathLst>
                <a:path w="1133" h="753" extrusionOk="0">
                  <a:moveTo>
                    <a:pt x="59" y="0"/>
                  </a:moveTo>
                  <a:cubicBezTo>
                    <a:pt x="27" y="0"/>
                    <a:pt x="0" y="41"/>
                    <a:pt x="34" y="53"/>
                  </a:cubicBezTo>
                  <a:cubicBezTo>
                    <a:pt x="412" y="229"/>
                    <a:pt x="764" y="455"/>
                    <a:pt x="1066" y="744"/>
                  </a:cubicBezTo>
                  <a:cubicBezTo>
                    <a:pt x="1071" y="750"/>
                    <a:pt x="1078" y="752"/>
                    <a:pt x="1085" y="752"/>
                  </a:cubicBezTo>
                  <a:cubicBezTo>
                    <a:pt x="1109" y="752"/>
                    <a:pt x="1132" y="723"/>
                    <a:pt x="1103" y="694"/>
                  </a:cubicBezTo>
                  <a:cubicBezTo>
                    <a:pt x="801" y="405"/>
                    <a:pt x="449" y="165"/>
                    <a:pt x="72" y="3"/>
                  </a:cubicBezTo>
                  <a:cubicBezTo>
                    <a:pt x="67" y="1"/>
                    <a:pt x="63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2"/>
            <p:cNvSpPr/>
            <p:nvPr/>
          </p:nvSpPr>
          <p:spPr>
            <a:xfrm>
              <a:off x="3304650" y="4757275"/>
              <a:ext cx="16100" cy="10800"/>
            </a:xfrm>
            <a:custGeom>
              <a:avLst/>
              <a:gdLst/>
              <a:ahLst/>
              <a:cxnLst/>
              <a:rect l="l" t="t" r="r" b="b"/>
              <a:pathLst>
                <a:path w="644" h="432" extrusionOk="0">
                  <a:moveTo>
                    <a:pt x="59" y="1"/>
                  </a:moveTo>
                  <a:cubicBezTo>
                    <a:pt x="26" y="1"/>
                    <a:pt x="0" y="43"/>
                    <a:pt x="33" y="65"/>
                  </a:cubicBezTo>
                  <a:cubicBezTo>
                    <a:pt x="235" y="166"/>
                    <a:pt x="411" y="280"/>
                    <a:pt x="575" y="417"/>
                  </a:cubicBezTo>
                  <a:cubicBezTo>
                    <a:pt x="584" y="427"/>
                    <a:pt x="594" y="431"/>
                    <a:pt x="603" y="431"/>
                  </a:cubicBezTo>
                  <a:cubicBezTo>
                    <a:pt x="627" y="431"/>
                    <a:pt x="644" y="399"/>
                    <a:pt x="625" y="380"/>
                  </a:cubicBezTo>
                  <a:cubicBezTo>
                    <a:pt x="461" y="229"/>
                    <a:pt x="273" y="104"/>
                    <a:pt x="72" y="3"/>
                  </a:cubicBezTo>
                  <a:cubicBezTo>
                    <a:pt x="67" y="1"/>
                    <a:pt x="63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2"/>
            <p:cNvSpPr/>
            <p:nvPr/>
          </p:nvSpPr>
          <p:spPr>
            <a:xfrm>
              <a:off x="3306825" y="4752900"/>
              <a:ext cx="19225" cy="14925"/>
            </a:xfrm>
            <a:custGeom>
              <a:avLst/>
              <a:gdLst/>
              <a:ahLst/>
              <a:cxnLst/>
              <a:rect l="l" t="t" r="r" b="b"/>
              <a:pathLst>
                <a:path w="769" h="597" extrusionOk="0">
                  <a:moveTo>
                    <a:pt x="37" y="0"/>
                  </a:moveTo>
                  <a:cubicBezTo>
                    <a:pt x="8" y="0"/>
                    <a:pt x="0" y="53"/>
                    <a:pt x="35" y="64"/>
                  </a:cubicBezTo>
                  <a:cubicBezTo>
                    <a:pt x="298" y="178"/>
                    <a:pt x="525" y="354"/>
                    <a:pt x="701" y="580"/>
                  </a:cubicBezTo>
                  <a:cubicBezTo>
                    <a:pt x="708" y="592"/>
                    <a:pt x="718" y="596"/>
                    <a:pt x="728" y="596"/>
                  </a:cubicBezTo>
                  <a:cubicBezTo>
                    <a:pt x="750" y="596"/>
                    <a:pt x="769" y="573"/>
                    <a:pt x="751" y="555"/>
                  </a:cubicBezTo>
                  <a:cubicBezTo>
                    <a:pt x="575" y="304"/>
                    <a:pt x="337" y="115"/>
                    <a:pt x="47" y="2"/>
                  </a:cubicBezTo>
                  <a:cubicBezTo>
                    <a:pt x="44" y="1"/>
                    <a:pt x="40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2"/>
            <p:cNvSpPr/>
            <p:nvPr/>
          </p:nvSpPr>
          <p:spPr>
            <a:xfrm>
              <a:off x="3311450" y="4749875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3" y="0"/>
                  </a:moveTo>
                  <a:cubicBezTo>
                    <a:pt x="26" y="0"/>
                    <a:pt x="19" y="3"/>
                    <a:pt x="13" y="9"/>
                  </a:cubicBezTo>
                  <a:cubicBezTo>
                    <a:pt x="1" y="22"/>
                    <a:pt x="1" y="47"/>
                    <a:pt x="13" y="59"/>
                  </a:cubicBezTo>
                  <a:cubicBezTo>
                    <a:pt x="152" y="160"/>
                    <a:pt x="290" y="274"/>
                    <a:pt x="415" y="386"/>
                  </a:cubicBezTo>
                  <a:cubicBezTo>
                    <a:pt x="432" y="386"/>
                    <a:pt x="443" y="392"/>
                    <a:pt x="453" y="392"/>
                  </a:cubicBezTo>
                  <a:cubicBezTo>
                    <a:pt x="457" y="392"/>
                    <a:pt x="462" y="391"/>
                    <a:pt x="466" y="386"/>
                  </a:cubicBezTo>
                  <a:cubicBezTo>
                    <a:pt x="479" y="374"/>
                    <a:pt x="479" y="349"/>
                    <a:pt x="466" y="336"/>
                  </a:cubicBezTo>
                  <a:cubicBezTo>
                    <a:pt x="328" y="223"/>
                    <a:pt x="189" y="123"/>
                    <a:pt x="63" y="9"/>
                  </a:cubicBezTo>
                  <a:cubicBezTo>
                    <a:pt x="51" y="3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2"/>
            <p:cNvSpPr/>
            <p:nvPr/>
          </p:nvSpPr>
          <p:spPr>
            <a:xfrm>
              <a:off x="3316025" y="4747100"/>
              <a:ext cx="18925" cy="21025"/>
            </a:xfrm>
            <a:custGeom>
              <a:avLst/>
              <a:gdLst/>
              <a:ahLst/>
              <a:cxnLst/>
              <a:rect l="l" t="t" r="r" b="b"/>
              <a:pathLst>
                <a:path w="757" h="841" extrusionOk="0">
                  <a:moveTo>
                    <a:pt x="41" y="1"/>
                  </a:moveTo>
                  <a:cubicBezTo>
                    <a:pt x="20" y="1"/>
                    <a:pt x="1" y="37"/>
                    <a:pt x="31" y="58"/>
                  </a:cubicBezTo>
                  <a:cubicBezTo>
                    <a:pt x="321" y="246"/>
                    <a:pt x="547" y="511"/>
                    <a:pt x="685" y="824"/>
                  </a:cubicBezTo>
                  <a:cubicBezTo>
                    <a:pt x="692" y="836"/>
                    <a:pt x="702" y="840"/>
                    <a:pt x="711" y="840"/>
                  </a:cubicBezTo>
                  <a:cubicBezTo>
                    <a:pt x="734" y="840"/>
                    <a:pt x="757" y="813"/>
                    <a:pt x="748" y="787"/>
                  </a:cubicBezTo>
                  <a:cubicBezTo>
                    <a:pt x="597" y="472"/>
                    <a:pt x="358" y="196"/>
                    <a:pt x="56" y="8"/>
                  </a:cubicBezTo>
                  <a:cubicBezTo>
                    <a:pt x="51" y="3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2"/>
            <p:cNvSpPr/>
            <p:nvPr/>
          </p:nvSpPr>
          <p:spPr>
            <a:xfrm>
              <a:off x="3322150" y="4744000"/>
              <a:ext cx="9450" cy="11050"/>
            </a:xfrm>
            <a:custGeom>
              <a:avLst/>
              <a:gdLst/>
              <a:ahLst/>
              <a:cxnLst/>
              <a:rect l="l" t="t" r="r" b="b"/>
              <a:pathLst>
                <a:path w="378" h="442" extrusionOk="0">
                  <a:moveTo>
                    <a:pt x="49" y="0"/>
                  </a:moveTo>
                  <a:cubicBezTo>
                    <a:pt x="37" y="0"/>
                    <a:pt x="22" y="9"/>
                    <a:pt x="12" y="18"/>
                  </a:cubicBezTo>
                  <a:cubicBezTo>
                    <a:pt x="0" y="31"/>
                    <a:pt x="12" y="56"/>
                    <a:pt x="25" y="56"/>
                  </a:cubicBezTo>
                  <a:cubicBezTo>
                    <a:pt x="151" y="157"/>
                    <a:pt x="252" y="282"/>
                    <a:pt x="314" y="420"/>
                  </a:cubicBezTo>
                  <a:cubicBezTo>
                    <a:pt x="322" y="435"/>
                    <a:pt x="334" y="441"/>
                    <a:pt x="345" y="441"/>
                  </a:cubicBezTo>
                  <a:cubicBezTo>
                    <a:pt x="352" y="441"/>
                    <a:pt x="360" y="438"/>
                    <a:pt x="365" y="433"/>
                  </a:cubicBezTo>
                  <a:cubicBezTo>
                    <a:pt x="378" y="433"/>
                    <a:pt x="378" y="408"/>
                    <a:pt x="378" y="395"/>
                  </a:cubicBezTo>
                  <a:cubicBezTo>
                    <a:pt x="302" y="244"/>
                    <a:pt x="202" y="106"/>
                    <a:pt x="63" y="6"/>
                  </a:cubicBezTo>
                  <a:cubicBezTo>
                    <a:pt x="59" y="2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2"/>
            <p:cNvSpPr/>
            <p:nvPr/>
          </p:nvSpPr>
          <p:spPr>
            <a:xfrm>
              <a:off x="3327025" y="4742700"/>
              <a:ext cx="15450" cy="28125"/>
            </a:xfrm>
            <a:custGeom>
              <a:avLst/>
              <a:gdLst/>
              <a:ahLst/>
              <a:cxnLst/>
              <a:rect l="l" t="t" r="r" b="b"/>
              <a:pathLst>
                <a:path w="618" h="1125" extrusionOk="0">
                  <a:moveTo>
                    <a:pt x="53" y="1"/>
                  </a:moveTo>
                  <a:cubicBezTo>
                    <a:pt x="28" y="1"/>
                    <a:pt x="1" y="37"/>
                    <a:pt x="32" y="58"/>
                  </a:cubicBezTo>
                  <a:cubicBezTo>
                    <a:pt x="170" y="184"/>
                    <a:pt x="258" y="372"/>
                    <a:pt x="333" y="548"/>
                  </a:cubicBezTo>
                  <a:cubicBezTo>
                    <a:pt x="421" y="724"/>
                    <a:pt x="484" y="913"/>
                    <a:pt x="547" y="1101"/>
                  </a:cubicBezTo>
                  <a:cubicBezTo>
                    <a:pt x="552" y="1117"/>
                    <a:pt x="566" y="1124"/>
                    <a:pt x="580" y="1124"/>
                  </a:cubicBezTo>
                  <a:cubicBezTo>
                    <a:pt x="599" y="1124"/>
                    <a:pt x="617" y="1111"/>
                    <a:pt x="610" y="1089"/>
                  </a:cubicBezTo>
                  <a:cubicBezTo>
                    <a:pt x="547" y="888"/>
                    <a:pt x="471" y="699"/>
                    <a:pt x="384" y="510"/>
                  </a:cubicBezTo>
                  <a:cubicBezTo>
                    <a:pt x="308" y="334"/>
                    <a:pt x="220" y="145"/>
                    <a:pt x="69" y="7"/>
                  </a:cubicBezTo>
                  <a:cubicBezTo>
                    <a:pt x="64" y="3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2"/>
            <p:cNvSpPr/>
            <p:nvPr/>
          </p:nvSpPr>
          <p:spPr>
            <a:xfrm>
              <a:off x="3331875" y="4741150"/>
              <a:ext cx="9025" cy="15200"/>
            </a:xfrm>
            <a:custGeom>
              <a:avLst/>
              <a:gdLst/>
              <a:ahLst/>
              <a:cxnLst/>
              <a:rect l="l" t="t" r="r" b="b"/>
              <a:pathLst>
                <a:path w="361" h="608" extrusionOk="0">
                  <a:moveTo>
                    <a:pt x="48" y="1"/>
                  </a:moveTo>
                  <a:cubicBezTo>
                    <a:pt x="36" y="1"/>
                    <a:pt x="22" y="6"/>
                    <a:pt x="14" y="6"/>
                  </a:cubicBezTo>
                  <a:cubicBezTo>
                    <a:pt x="1" y="31"/>
                    <a:pt x="1" y="44"/>
                    <a:pt x="14" y="56"/>
                  </a:cubicBezTo>
                  <a:cubicBezTo>
                    <a:pt x="139" y="220"/>
                    <a:pt x="227" y="396"/>
                    <a:pt x="290" y="585"/>
                  </a:cubicBezTo>
                  <a:cubicBezTo>
                    <a:pt x="295" y="601"/>
                    <a:pt x="310" y="608"/>
                    <a:pt x="323" y="608"/>
                  </a:cubicBezTo>
                  <a:cubicBezTo>
                    <a:pt x="342" y="608"/>
                    <a:pt x="360" y="594"/>
                    <a:pt x="353" y="572"/>
                  </a:cubicBezTo>
                  <a:cubicBezTo>
                    <a:pt x="290" y="371"/>
                    <a:pt x="190" y="182"/>
                    <a:pt x="64" y="6"/>
                  </a:cubicBezTo>
                  <a:cubicBezTo>
                    <a:pt x="60" y="2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2"/>
            <p:cNvSpPr/>
            <p:nvPr/>
          </p:nvSpPr>
          <p:spPr>
            <a:xfrm>
              <a:off x="3336150" y="4738400"/>
              <a:ext cx="6950" cy="13375"/>
            </a:xfrm>
            <a:custGeom>
              <a:avLst/>
              <a:gdLst/>
              <a:ahLst/>
              <a:cxnLst/>
              <a:rect l="l" t="t" r="r" b="b"/>
              <a:pathLst>
                <a:path w="278" h="535" extrusionOk="0">
                  <a:moveTo>
                    <a:pt x="48" y="0"/>
                  </a:moveTo>
                  <a:cubicBezTo>
                    <a:pt x="27" y="0"/>
                    <a:pt x="1" y="27"/>
                    <a:pt x="19" y="54"/>
                  </a:cubicBezTo>
                  <a:cubicBezTo>
                    <a:pt x="94" y="205"/>
                    <a:pt x="157" y="356"/>
                    <a:pt x="207" y="506"/>
                  </a:cubicBezTo>
                  <a:cubicBezTo>
                    <a:pt x="212" y="526"/>
                    <a:pt x="225" y="535"/>
                    <a:pt x="238" y="535"/>
                  </a:cubicBezTo>
                  <a:cubicBezTo>
                    <a:pt x="258" y="535"/>
                    <a:pt x="278" y="516"/>
                    <a:pt x="270" y="493"/>
                  </a:cubicBezTo>
                  <a:cubicBezTo>
                    <a:pt x="220" y="330"/>
                    <a:pt x="157" y="166"/>
                    <a:pt x="69" y="15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2"/>
            <p:cNvSpPr/>
            <p:nvPr/>
          </p:nvSpPr>
          <p:spPr>
            <a:xfrm>
              <a:off x="3341450" y="4738200"/>
              <a:ext cx="5250" cy="14450"/>
            </a:xfrm>
            <a:custGeom>
              <a:avLst/>
              <a:gdLst/>
              <a:ahLst/>
              <a:cxnLst/>
              <a:rect l="l" t="t" r="r" b="b"/>
              <a:pathLst>
                <a:path w="210" h="578" extrusionOk="0">
                  <a:moveTo>
                    <a:pt x="38" y="1"/>
                  </a:moveTo>
                  <a:cubicBezTo>
                    <a:pt x="19" y="1"/>
                    <a:pt x="0" y="14"/>
                    <a:pt x="8" y="37"/>
                  </a:cubicBezTo>
                  <a:cubicBezTo>
                    <a:pt x="70" y="200"/>
                    <a:pt x="121" y="376"/>
                    <a:pt x="134" y="540"/>
                  </a:cubicBezTo>
                  <a:cubicBezTo>
                    <a:pt x="140" y="565"/>
                    <a:pt x="159" y="577"/>
                    <a:pt x="176" y="577"/>
                  </a:cubicBezTo>
                  <a:cubicBezTo>
                    <a:pt x="193" y="577"/>
                    <a:pt x="209" y="565"/>
                    <a:pt x="209" y="540"/>
                  </a:cubicBezTo>
                  <a:cubicBezTo>
                    <a:pt x="184" y="364"/>
                    <a:pt x="134" y="187"/>
                    <a:pt x="70" y="23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2"/>
            <p:cNvSpPr/>
            <p:nvPr/>
          </p:nvSpPr>
          <p:spPr>
            <a:xfrm>
              <a:off x="3346975" y="4738325"/>
              <a:ext cx="3175" cy="7400"/>
            </a:xfrm>
            <a:custGeom>
              <a:avLst/>
              <a:gdLst/>
              <a:ahLst/>
              <a:cxnLst/>
              <a:rect l="l" t="t" r="r" b="b"/>
              <a:pathLst>
                <a:path w="127" h="296" extrusionOk="0">
                  <a:moveTo>
                    <a:pt x="45" y="1"/>
                  </a:moveTo>
                  <a:cubicBezTo>
                    <a:pt x="39" y="1"/>
                    <a:pt x="33" y="3"/>
                    <a:pt x="25" y="6"/>
                  </a:cubicBezTo>
                  <a:cubicBezTo>
                    <a:pt x="13" y="6"/>
                    <a:pt x="0" y="18"/>
                    <a:pt x="13" y="44"/>
                  </a:cubicBezTo>
                  <a:lnTo>
                    <a:pt x="51" y="270"/>
                  </a:lnTo>
                  <a:cubicBezTo>
                    <a:pt x="64" y="283"/>
                    <a:pt x="76" y="295"/>
                    <a:pt x="101" y="295"/>
                  </a:cubicBezTo>
                  <a:cubicBezTo>
                    <a:pt x="114" y="283"/>
                    <a:pt x="126" y="270"/>
                    <a:pt x="114" y="258"/>
                  </a:cubicBezTo>
                  <a:cubicBezTo>
                    <a:pt x="101" y="182"/>
                    <a:pt x="89" y="94"/>
                    <a:pt x="76" y="18"/>
                  </a:cubicBezTo>
                  <a:cubicBezTo>
                    <a:pt x="67" y="10"/>
                    <a:pt x="5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2"/>
            <p:cNvSpPr/>
            <p:nvPr/>
          </p:nvSpPr>
          <p:spPr>
            <a:xfrm>
              <a:off x="3291100" y="4777100"/>
              <a:ext cx="11800" cy="5125"/>
            </a:xfrm>
            <a:custGeom>
              <a:avLst/>
              <a:gdLst/>
              <a:ahLst/>
              <a:cxnLst/>
              <a:rect l="l" t="t" r="r" b="b"/>
              <a:pathLst>
                <a:path w="472" h="205" extrusionOk="0">
                  <a:moveTo>
                    <a:pt x="48" y="0"/>
                  </a:moveTo>
                  <a:cubicBezTo>
                    <a:pt x="8" y="0"/>
                    <a:pt x="0" y="53"/>
                    <a:pt x="35" y="65"/>
                  </a:cubicBezTo>
                  <a:cubicBezTo>
                    <a:pt x="161" y="115"/>
                    <a:pt x="287" y="153"/>
                    <a:pt x="412" y="203"/>
                  </a:cubicBezTo>
                  <a:cubicBezTo>
                    <a:pt x="416" y="204"/>
                    <a:pt x="419" y="205"/>
                    <a:pt x="422" y="205"/>
                  </a:cubicBezTo>
                  <a:cubicBezTo>
                    <a:pt x="454" y="205"/>
                    <a:pt x="471" y="151"/>
                    <a:pt x="438" y="140"/>
                  </a:cubicBezTo>
                  <a:cubicBezTo>
                    <a:pt x="312" y="90"/>
                    <a:pt x="186" y="52"/>
                    <a:pt x="60" y="2"/>
                  </a:cubicBezTo>
                  <a:cubicBezTo>
                    <a:pt x="56" y="1"/>
                    <a:pt x="5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2"/>
            <p:cNvSpPr/>
            <p:nvPr/>
          </p:nvSpPr>
          <p:spPr>
            <a:xfrm>
              <a:off x="3288500" y="4779150"/>
              <a:ext cx="15325" cy="4350"/>
            </a:xfrm>
            <a:custGeom>
              <a:avLst/>
              <a:gdLst/>
              <a:ahLst/>
              <a:cxnLst/>
              <a:rect l="l" t="t" r="r" b="b"/>
              <a:pathLst>
                <a:path w="613" h="174" extrusionOk="0">
                  <a:moveTo>
                    <a:pt x="154" y="0"/>
                  </a:moveTo>
                  <a:cubicBezTo>
                    <a:pt x="116" y="0"/>
                    <a:pt x="77" y="3"/>
                    <a:pt x="39" y="8"/>
                  </a:cubicBezTo>
                  <a:cubicBezTo>
                    <a:pt x="13" y="8"/>
                    <a:pt x="0" y="20"/>
                    <a:pt x="0" y="33"/>
                  </a:cubicBezTo>
                  <a:cubicBezTo>
                    <a:pt x="0" y="58"/>
                    <a:pt x="13" y="71"/>
                    <a:pt x="39" y="71"/>
                  </a:cubicBezTo>
                  <a:cubicBezTo>
                    <a:pt x="74" y="65"/>
                    <a:pt x="110" y="63"/>
                    <a:pt x="146" y="63"/>
                  </a:cubicBezTo>
                  <a:cubicBezTo>
                    <a:pt x="286" y="63"/>
                    <a:pt x="424" y="101"/>
                    <a:pt x="554" y="171"/>
                  </a:cubicBezTo>
                  <a:cubicBezTo>
                    <a:pt x="558" y="173"/>
                    <a:pt x="562" y="173"/>
                    <a:pt x="566" y="173"/>
                  </a:cubicBezTo>
                  <a:cubicBezTo>
                    <a:pt x="597" y="173"/>
                    <a:pt x="613" y="131"/>
                    <a:pt x="579" y="109"/>
                  </a:cubicBezTo>
                  <a:cubicBezTo>
                    <a:pt x="449" y="38"/>
                    <a:pt x="30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2"/>
            <p:cNvSpPr/>
            <p:nvPr/>
          </p:nvSpPr>
          <p:spPr>
            <a:xfrm>
              <a:off x="3290700" y="4775825"/>
              <a:ext cx="13375" cy="4000"/>
            </a:xfrm>
            <a:custGeom>
              <a:avLst/>
              <a:gdLst/>
              <a:ahLst/>
              <a:cxnLst/>
              <a:rect l="l" t="t" r="r" b="b"/>
              <a:pathLst>
                <a:path w="535" h="160" extrusionOk="0">
                  <a:moveTo>
                    <a:pt x="99" y="0"/>
                  </a:moveTo>
                  <a:cubicBezTo>
                    <a:pt x="79" y="0"/>
                    <a:pt x="58" y="1"/>
                    <a:pt x="38" y="2"/>
                  </a:cubicBezTo>
                  <a:cubicBezTo>
                    <a:pt x="1" y="15"/>
                    <a:pt x="1" y="78"/>
                    <a:pt x="38" y="78"/>
                  </a:cubicBezTo>
                  <a:cubicBezTo>
                    <a:pt x="63" y="76"/>
                    <a:pt x="87" y="75"/>
                    <a:pt x="111" y="75"/>
                  </a:cubicBezTo>
                  <a:cubicBezTo>
                    <a:pt x="238" y="75"/>
                    <a:pt x="362" y="101"/>
                    <a:pt x="479" y="153"/>
                  </a:cubicBezTo>
                  <a:cubicBezTo>
                    <a:pt x="485" y="157"/>
                    <a:pt x="491" y="159"/>
                    <a:pt x="496" y="159"/>
                  </a:cubicBezTo>
                  <a:cubicBezTo>
                    <a:pt x="523" y="159"/>
                    <a:pt x="535" y="114"/>
                    <a:pt x="504" y="103"/>
                  </a:cubicBezTo>
                  <a:cubicBezTo>
                    <a:pt x="382" y="37"/>
                    <a:pt x="242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2"/>
            <p:cNvSpPr/>
            <p:nvPr/>
          </p:nvSpPr>
          <p:spPr>
            <a:xfrm>
              <a:off x="3291325" y="4773350"/>
              <a:ext cx="14975" cy="4900"/>
            </a:xfrm>
            <a:custGeom>
              <a:avLst/>
              <a:gdLst/>
              <a:ahLst/>
              <a:cxnLst/>
              <a:rect l="l" t="t" r="r" b="b"/>
              <a:pathLst>
                <a:path w="599" h="196" extrusionOk="0">
                  <a:moveTo>
                    <a:pt x="38" y="1"/>
                  </a:moveTo>
                  <a:cubicBezTo>
                    <a:pt x="1" y="1"/>
                    <a:pt x="1" y="64"/>
                    <a:pt x="38" y="64"/>
                  </a:cubicBezTo>
                  <a:cubicBezTo>
                    <a:pt x="214" y="89"/>
                    <a:pt x="378" y="126"/>
                    <a:pt x="541" y="190"/>
                  </a:cubicBezTo>
                  <a:cubicBezTo>
                    <a:pt x="547" y="194"/>
                    <a:pt x="553" y="196"/>
                    <a:pt x="558" y="196"/>
                  </a:cubicBezTo>
                  <a:cubicBezTo>
                    <a:pt x="586" y="196"/>
                    <a:pt x="598" y="148"/>
                    <a:pt x="566" y="126"/>
                  </a:cubicBezTo>
                  <a:cubicBezTo>
                    <a:pt x="390" y="64"/>
                    <a:pt x="214" y="26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2"/>
            <p:cNvSpPr/>
            <p:nvPr/>
          </p:nvSpPr>
          <p:spPr>
            <a:xfrm>
              <a:off x="3291825" y="4771425"/>
              <a:ext cx="15800" cy="4825"/>
            </a:xfrm>
            <a:custGeom>
              <a:avLst/>
              <a:gdLst/>
              <a:ahLst/>
              <a:cxnLst/>
              <a:rect l="l" t="t" r="r" b="b"/>
              <a:pathLst>
                <a:path w="632" h="193" extrusionOk="0">
                  <a:moveTo>
                    <a:pt x="154" y="1"/>
                  </a:moveTo>
                  <a:cubicBezTo>
                    <a:pt x="110" y="1"/>
                    <a:pt x="67" y="11"/>
                    <a:pt x="31" y="41"/>
                  </a:cubicBezTo>
                  <a:cubicBezTo>
                    <a:pt x="0" y="61"/>
                    <a:pt x="19" y="98"/>
                    <a:pt x="48" y="98"/>
                  </a:cubicBezTo>
                  <a:cubicBezTo>
                    <a:pt x="54" y="98"/>
                    <a:pt x="61" y="96"/>
                    <a:pt x="68" y="91"/>
                  </a:cubicBezTo>
                  <a:cubicBezTo>
                    <a:pt x="93" y="72"/>
                    <a:pt x="122" y="65"/>
                    <a:pt x="152" y="65"/>
                  </a:cubicBezTo>
                  <a:cubicBezTo>
                    <a:pt x="203" y="65"/>
                    <a:pt x="256" y="83"/>
                    <a:pt x="295" y="91"/>
                  </a:cubicBezTo>
                  <a:cubicBezTo>
                    <a:pt x="383" y="116"/>
                    <a:pt x="471" y="141"/>
                    <a:pt x="559" y="191"/>
                  </a:cubicBezTo>
                  <a:cubicBezTo>
                    <a:pt x="563" y="192"/>
                    <a:pt x="566" y="193"/>
                    <a:pt x="569" y="193"/>
                  </a:cubicBezTo>
                  <a:cubicBezTo>
                    <a:pt x="603" y="193"/>
                    <a:pt x="632" y="140"/>
                    <a:pt x="597" y="128"/>
                  </a:cubicBezTo>
                  <a:cubicBezTo>
                    <a:pt x="496" y="78"/>
                    <a:pt x="395" y="53"/>
                    <a:pt x="295" y="27"/>
                  </a:cubicBezTo>
                  <a:cubicBezTo>
                    <a:pt x="255" y="14"/>
                    <a:pt x="20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2"/>
            <p:cNvSpPr/>
            <p:nvPr/>
          </p:nvSpPr>
          <p:spPr>
            <a:xfrm>
              <a:off x="3294475" y="4769900"/>
              <a:ext cx="20000" cy="7400"/>
            </a:xfrm>
            <a:custGeom>
              <a:avLst/>
              <a:gdLst/>
              <a:ahLst/>
              <a:cxnLst/>
              <a:rect l="l" t="t" r="r" b="b"/>
              <a:pathLst>
                <a:path w="800" h="296" extrusionOk="0">
                  <a:moveTo>
                    <a:pt x="38" y="1"/>
                  </a:moveTo>
                  <a:cubicBezTo>
                    <a:pt x="1" y="1"/>
                    <a:pt x="1" y="63"/>
                    <a:pt x="38" y="63"/>
                  </a:cubicBezTo>
                  <a:cubicBezTo>
                    <a:pt x="289" y="88"/>
                    <a:pt x="516" y="164"/>
                    <a:pt x="730" y="290"/>
                  </a:cubicBezTo>
                  <a:cubicBezTo>
                    <a:pt x="736" y="294"/>
                    <a:pt x="742" y="296"/>
                    <a:pt x="748" y="296"/>
                  </a:cubicBezTo>
                  <a:cubicBezTo>
                    <a:pt x="778" y="296"/>
                    <a:pt x="799" y="250"/>
                    <a:pt x="767" y="239"/>
                  </a:cubicBezTo>
                  <a:cubicBezTo>
                    <a:pt x="541" y="102"/>
                    <a:pt x="289" y="26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2"/>
            <p:cNvSpPr/>
            <p:nvPr/>
          </p:nvSpPr>
          <p:spPr>
            <a:xfrm>
              <a:off x="3295825" y="4766725"/>
              <a:ext cx="15550" cy="5775"/>
            </a:xfrm>
            <a:custGeom>
              <a:avLst/>
              <a:gdLst/>
              <a:ahLst/>
              <a:cxnLst/>
              <a:rect l="l" t="t" r="r" b="b"/>
              <a:pathLst>
                <a:path w="622" h="231" extrusionOk="0">
                  <a:moveTo>
                    <a:pt x="46" y="0"/>
                  </a:moveTo>
                  <a:cubicBezTo>
                    <a:pt x="7" y="0"/>
                    <a:pt x="0" y="54"/>
                    <a:pt x="34" y="65"/>
                  </a:cubicBezTo>
                  <a:cubicBezTo>
                    <a:pt x="210" y="90"/>
                    <a:pt x="386" y="140"/>
                    <a:pt x="562" y="229"/>
                  </a:cubicBezTo>
                  <a:cubicBezTo>
                    <a:pt x="566" y="230"/>
                    <a:pt x="570" y="230"/>
                    <a:pt x="574" y="230"/>
                  </a:cubicBezTo>
                  <a:cubicBezTo>
                    <a:pt x="605" y="230"/>
                    <a:pt x="622" y="188"/>
                    <a:pt x="588" y="165"/>
                  </a:cubicBezTo>
                  <a:cubicBezTo>
                    <a:pt x="425" y="90"/>
                    <a:pt x="235" y="27"/>
                    <a:pt x="59" y="2"/>
                  </a:cubicBezTo>
                  <a:cubicBezTo>
                    <a:pt x="55" y="1"/>
                    <a:pt x="50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2"/>
            <p:cNvSpPr/>
            <p:nvPr/>
          </p:nvSpPr>
          <p:spPr>
            <a:xfrm>
              <a:off x="3299000" y="4765475"/>
              <a:ext cx="13325" cy="4175"/>
            </a:xfrm>
            <a:custGeom>
              <a:avLst/>
              <a:gdLst/>
              <a:ahLst/>
              <a:cxnLst/>
              <a:rect l="l" t="t" r="r" b="b"/>
              <a:pathLst>
                <a:path w="533" h="167" extrusionOk="0">
                  <a:moveTo>
                    <a:pt x="48" y="0"/>
                  </a:moveTo>
                  <a:cubicBezTo>
                    <a:pt x="17" y="0"/>
                    <a:pt x="0" y="53"/>
                    <a:pt x="46" y="64"/>
                  </a:cubicBezTo>
                  <a:cubicBezTo>
                    <a:pt x="184" y="102"/>
                    <a:pt x="335" y="140"/>
                    <a:pt x="486" y="165"/>
                  </a:cubicBezTo>
                  <a:cubicBezTo>
                    <a:pt x="489" y="166"/>
                    <a:pt x="493" y="167"/>
                    <a:pt x="496" y="167"/>
                  </a:cubicBezTo>
                  <a:cubicBezTo>
                    <a:pt x="526" y="167"/>
                    <a:pt x="533" y="113"/>
                    <a:pt x="499" y="102"/>
                  </a:cubicBezTo>
                  <a:cubicBezTo>
                    <a:pt x="348" y="77"/>
                    <a:pt x="209" y="39"/>
                    <a:pt x="58" y="2"/>
                  </a:cubicBezTo>
                  <a:cubicBezTo>
                    <a:pt x="55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2"/>
            <p:cNvSpPr/>
            <p:nvPr/>
          </p:nvSpPr>
          <p:spPr>
            <a:xfrm>
              <a:off x="3301150" y="4763875"/>
              <a:ext cx="15025" cy="5725"/>
            </a:xfrm>
            <a:custGeom>
              <a:avLst/>
              <a:gdLst/>
              <a:ahLst/>
              <a:cxnLst/>
              <a:rect l="l" t="t" r="r" b="b"/>
              <a:pathLst>
                <a:path w="601" h="229" extrusionOk="0">
                  <a:moveTo>
                    <a:pt x="48" y="1"/>
                  </a:moveTo>
                  <a:cubicBezTo>
                    <a:pt x="8" y="1"/>
                    <a:pt x="1" y="54"/>
                    <a:pt x="36" y="66"/>
                  </a:cubicBezTo>
                  <a:cubicBezTo>
                    <a:pt x="212" y="103"/>
                    <a:pt x="388" y="153"/>
                    <a:pt x="551" y="229"/>
                  </a:cubicBezTo>
                  <a:cubicBezTo>
                    <a:pt x="576" y="229"/>
                    <a:pt x="589" y="229"/>
                    <a:pt x="601" y="217"/>
                  </a:cubicBezTo>
                  <a:cubicBezTo>
                    <a:pt x="601" y="204"/>
                    <a:pt x="601" y="179"/>
                    <a:pt x="589" y="166"/>
                  </a:cubicBezTo>
                  <a:cubicBezTo>
                    <a:pt x="413" y="91"/>
                    <a:pt x="237" y="41"/>
                    <a:pt x="61" y="2"/>
                  </a:cubicBezTo>
                  <a:cubicBezTo>
                    <a:pt x="56" y="1"/>
                    <a:pt x="5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22"/>
            <p:cNvSpPr/>
            <p:nvPr/>
          </p:nvSpPr>
          <p:spPr>
            <a:xfrm>
              <a:off x="3297075" y="4762950"/>
              <a:ext cx="9925" cy="4500"/>
            </a:xfrm>
            <a:custGeom>
              <a:avLst/>
              <a:gdLst/>
              <a:ahLst/>
              <a:cxnLst/>
              <a:rect l="l" t="t" r="r" b="b"/>
              <a:pathLst>
                <a:path w="397" h="180" extrusionOk="0">
                  <a:moveTo>
                    <a:pt x="47" y="0"/>
                  </a:moveTo>
                  <a:cubicBezTo>
                    <a:pt x="8" y="0"/>
                    <a:pt x="1" y="54"/>
                    <a:pt x="35" y="65"/>
                  </a:cubicBezTo>
                  <a:cubicBezTo>
                    <a:pt x="135" y="103"/>
                    <a:pt x="249" y="140"/>
                    <a:pt x="349" y="178"/>
                  </a:cubicBezTo>
                  <a:cubicBezTo>
                    <a:pt x="353" y="179"/>
                    <a:pt x="356" y="180"/>
                    <a:pt x="359" y="180"/>
                  </a:cubicBezTo>
                  <a:cubicBezTo>
                    <a:pt x="389" y="180"/>
                    <a:pt x="396" y="127"/>
                    <a:pt x="362" y="115"/>
                  </a:cubicBezTo>
                  <a:lnTo>
                    <a:pt x="60" y="2"/>
                  </a:lnTo>
                  <a:cubicBezTo>
                    <a:pt x="55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22"/>
            <p:cNvSpPr/>
            <p:nvPr/>
          </p:nvSpPr>
          <p:spPr>
            <a:xfrm>
              <a:off x="3296375" y="4765475"/>
              <a:ext cx="10300" cy="2300"/>
            </a:xfrm>
            <a:custGeom>
              <a:avLst/>
              <a:gdLst/>
              <a:ahLst/>
              <a:cxnLst/>
              <a:rect l="l" t="t" r="r" b="b"/>
              <a:pathLst>
                <a:path w="412" h="92" extrusionOk="0">
                  <a:moveTo>
                    <a:pt x="157" y="0"/>
                  </a:moveTo>
                  <a:cubicBezTo>
                    <a:pt x="112" y="0"/>
                    <a:pt x="68" y="4"/>
                    <a:pt x="25" y="14"/>
                  </a:cubicBezTo>
                  <a:cubicBezTo>
                    <a:pt x="12" y="14"/>
                    <a:pt x="0" y="39"/>
                    <a:pt x="0" y="52"/>
                  </a:cubicBezTo>
                  <a:cubicBezTo>
                    <a:pt x="12" y="77"/>
                    <a:pt x="25" y="77"/>
                    <a:pt x="50" y="77"/>
                  </a:cubicBezTo>
                  <a:cubicBezTo>
                    <a:pt x="93" y="72"/>
                    <a:pt x="135" y="69"/>
                    <a:pt x="178" y="69"/>
                  </a:cubicBezTo>
                  <a:cubicBezTo>
                    <a:pt x="237" y="69"/>
                    <a:pt x="299" y="75"/>
                    <a:pt x="364" y="89"/>
                  </a:cubicBezTo>
                  <a:cubicBezTo>
                    <a:pt x="368" y="91"/>
                    <a:pt x="371" y="91"/>
                    <a:pt x="374" y="91"/>
                  </a:cubicBezTo>
                  <a:cubicBezTo>
                    <a:pt x="404" y="91"/>
                    <a:pt x="411" y="38"/>
                    <a:pt x="377" y="27"/>
                  </a:cubicBezTo>
                  <a:cubicBezTo>
                    <a:pt x="307" y="11"/>
                    <a:pt x="231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22"/>
            <p:cNvSpPr/>
            <p:nvPr/>
          </p:nvSpPr>
          <p:spPr>
            <a:xfrm>
              <a:off x="3302025" y="4763300"/>
              <a:ext cx="12600" cy="4750"/>
            </a:xfrm>
            <a:custGeom>
              <a:avLst/>
              <a:gdLst/>
              <a:ahLst/>
              <a:cxnLst/>
              <a:rect l="l" t="t" r="r" b="b"/>
              <a:pathLst>
                <a:path w="504" h="190" extrusionOk="0">
                  <a:moveTo>
                    <a:pt x="38" y="0"/>
                  </a:moveTo>
                  <a:cubicBezTo>
                    <a:pt x="26" y="0"/>
                    <a:pt x="13" y="13"/>
                    <a:pt x="1" y="25"/>
                  </a:cubicBezTo>
                  <a:cubicBezTo>
                    <a:pt x="1" y="39"/>
                    <a:pt x="13" y="64"/>
                    <a:pt x="26" y="64"/>
                  </a:cubicBezTo>
                  <a:cubicBezTo>
                    <a:pt x="177" y="89"/>
                    <a:pt x="314" y="126"/>
                    <a:pt x="453" y="189"/>
                  </a:cubicBezTo>
                  <a:cubicBezTo>
                    <a:pt x="478" y="189"/>
                    <a:pt x="490" y="176"/>
                    <a:pt x="504" y="164"/>
                  </a:cubicBezTo>
                  <a:cubicBezTo>
                    <a:pt x="504" y="139"/>
                    <a:pt x="490" y="126"/>
                    <a:pt x="478" y="126"/>
                  </a:cubicBezTo>
                  <a:cubicBezTo>
                    <a:pt x="340" y="64"/>
                    <a:pt x="189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22"/>
            <p:cNvSpPr/>
            <p:nvPr/>
          </p:nvSpPr>
          <p:spPr>
            <a:xfrm>
              <a:off x="3304225" y="4760775"/>
              <a:ext cx="12800" cy="4475"/>
            </a:xfrm>
            <a:custGeom>
              <a:avLst/>
              <a:gdLst/>
              <a:ahLst/>
              <a:cxnLst/>
              <a:rect l="l" t="t" r="r" b="b"/>
              <a:pathLst>
                <a:path w="512" h="179" extrusionOk="0">
                  <a:moveTo>
                    <a:pt x="38" y="1"/>
                  </a:moveTo>
                  <a:cubicBezTo>
                    <a:pt x="13" y="1"/>
                    <a:pt x="0" y="14"/>
                    <a:pt x="0" y="26"/>
                  </a:cubicBezTo>
                  <a:cubicBezTo>
                    <a:pt x="0" y="51"/>
                    <a:pt x="13" y="64"/>
                    <a:pt x="38" y="64"/>
                  </a:cubicBezTo>
                  <a:cubicBezTo>
                    <a:pt x="176" y="76"/>
                    <a:pt x="315" y="114"/>
                    <a:pt x="441" y="177"/>
                  </a:cubicBezTo>
                  <a:cubicBezTo>
                    <a:pt x="445" y="178"/>
                    <a:pt x="449" y="179"/>
                    <a:pt x="453" y="179"/>
                  </a:cubicBezTo>
                  <a:cubicBezTo>
                    <a:pt x="486" y="179"/>
                    <a:pt x="512" y="137"/>
                    <a:pt x="478" y="114"/>
                  </a:cubicBezTo>
                  <a:cubicBezTo>
                    <a:pt x="340" y="51"/>
                    <a:pt x="189" y="14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22"/>
            <p:cNvSpPr/>
            <p:nvPr/>
          </p:nvSpPr>
          <p:spPr>
            <a:xfrm>
              <a:off x="3301400" y="4760075"/>
              <a:ext cx="8425" cy="3925"/>
            </a:xfrm>
            <a:custGeom>
              <a:avLst/>
              <a:gdLst/>
              <a:ahLst/>
              <a:cxnLst/>
              <a:rect l="l" t="t" r="r" b="b"/>
              <a:pathLst>
                <a:path w="337" h="157" extrusionOk="0">
                  <a:moveTo>
                    <a:pt x="18" y="0"/>
                  </a:moveTo>
                  <a:cubicBezTo>
                    <a:pt x="8" y="0"/>
                    <a:pt x="0" y="19"/>
                    <a:pt x="0" y="29"/>
                  </a:cubicBezTo>
                  <a:cubicBezTo>
                    <a:pt x="0" y="54"/>
                    <a:pt x="12" y="67"/>
                    <a:pt x="26" y="67"/>
                  </a:cubicBezTo>
                  <a:cubicBezTo>
                    <a:pt x="113" y="79"/>
                    <a:pt x="202" y="104"/>
                    <a:pt x="277" y="154"/>
                  </a:cubicBezTo>
                  <a:cubicBezTo>
                    <a:pt x="281" y="156"/>
                    <a:pt x="285" y="157"/>
                    <a:pt x="289" y="157"/>
                  </a:cubicBezTo>
                  <a:cubicBezTo>
                    <a:pt x="319" y="157"/>
                    <a:pt x="337" y="114"/>
                    <a:pt x="314" y="92"/>
                  </a:cubicBezTo>
                  <a:cubicBezTo>
                    <a:pt x="227" y="42"/>
                    <a:pt x="126" y="4"/>
                    <a:pt x="26" y="4"/>
                  </a:cubicBezTo>
                  <a:cubicBezTo>
                    <a:pt x="23" y="1"/>
                    <a:pt x="21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22"/>
            <p:cNvSpPr/>
            <p:nvPr/>
          </p:nvSpPr>
          <p:spPr>
            <a:xfrm>
              <a:off x="3299500" y="4761875"/>
              <a:ext cx="8200" cy="2525"/>
            </a:xfrm>
            <a:custGeom>
              <a:avLst/>
              <a:gdLst/>
              <a:ahLst/>
              <a:cxnLst/>
              <a:rect l="l" t="t" r="r" b="b"/>
              <a:pathLst>
                <a:path w="328" h="101" extrusionOk="0">
                  <a:moveTo>
                    <a:pt x="122" y="0"/>
                  </a:moveTo>
                  <a:cubicBezTo>
                    <a:pt x="91" y="0"/>
                    <a:pt x="59" y="3"/>
                    <a:pt x="26" y="7"/>
                  </a:cubicBezTo>
                  <a:cubicBezTo>
                    <a:pt x="13" y="20"/>
                    <a:pt x="1" y="32"/>
                    <a:pt x="13" y="45"/>
                  </a:cubicBezTo>
                  <a:cubicBezTo>
                    <a:pt x="13" y="64"/>
                    <a:pt x="20" y="75"/>
                    <a:pt x="34" y="75"/>
                  </a:cubicBezTo>
                  <a:cubicBezTo>
                    <a:pt x="39" y="75"/>
                    <a:pt x="45" y="74"/>
                    <a:pt x="51" y="70"/>
                  </a:cubicBezTo>
                  <a:cubicBezTo>
                    <a:pt x="72" y="67"/>
                    <a:pt x="92" y="65"/>
                    <a:pt x="112" y="65"/>
                  </a:cubicBezTo>
                  <a:cubicBezTo>
                    <a:pt x="167" y="65"/>
                    <a:pt x="222" y="77"/>
                    <a:pt x="278" y="96"/>
                  </a:cubicBezTo>
                  <a:cubicBezTo>
                    <a:pt x="281" y="99"/>
                    <a:pt x="286" y="101"/>
                    <a:pt x="290" y="101"/>
                  </a:cubicBezTo>
                  <a:cubicBezTo>
                    <a:pt x="302" y="101"/>
                    <a:pt x="315" y="92"/>
                    <a:pt x="315" y="82"/>
                  </a:cubicBezTo>
                  <a:cubicBezTo>
                    <a:pt x="328" y="70"/>
                    <a:pt x="328" y="45"/>
                    <a:pt x="303" y="45"/>
                  </a:cubicBezTo>
                  <a:cubicBezTo>
                    <a:pt x="243" y="12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22"/>
            <p:cNvSpPr/>
            <p:nvPr/>
          </p:nvSpPr>
          <p:spPr>
            <a:xfrm>
              <a:off x="3302325" y="4762050"/>
              <a:ext cx="7275" cy="1900"/>
            </a:xfrm>
            <a:custGeom>
              <a:avLst/>
              <a:gdLst/>
              <a:ahLst/>
              <a:cxnLst/>
              <a:rect l="l" t="t" r="r" b="b"/>
              <a:pathLst>
                <a:path w="291" h="76" extrusionOk="0">
                  <a:moveTo>
                    <a:pt x="26" y="0"/>
                  </a:moveTo>
                  <a:cubicBezTo>
                    <a:pt x="14" y="0"/>
                    <a:pt x="1" y="13"/>
                    <a:pt x="1" y="38"/>
                  </a:cubicBezTo>
                  <a:cubicBezTo>
                    <a:pt x="1" y="50"/>
                    <a:pt x="14" y="75"/>
                    <a:pt x="26" y="75"/>
                  </a:cubicBezTo>
                  <a:cubicBezTo>
                    <a:pt x="101" y="63"/>
                    <a:pt x="177" y="63"/>
                    <a:pt x="252" y="63"/>
                  </a:cubicBezTo>
                  <a:cubicBezTo>
                    <a:pt x="265" y="63"/>
                    <a:pt x="290" y="50"/>
                    <a:pt x="290" y="38"/>
                  </a:cubicBezTo>
                  <a:cubicBezTo>
                    <a:pt x="290" y="13"/>
                    <a:pt x="265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22"/>
            <p:cNvSpPr/>
            <p:nvPr/>
          </p:nvSpPr>
          <p:spPr>
            <a:xfrm>
              <a:off x="3304000" y="4758225"/>
              <a:ext cx="9925" cy="3575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47" y="1"/>
                  </a:moveTo>
                  <a:cubicBezTo>
                    <a:pt x="7" y="1"/>
                    <a:pt x="0" y="54"/>
                    <a:pt x="34" y="66"/>
                  </a:cubicBezTo>
                  <a:lnTo>
                    <a:pt x="336" y="141"/>
                  </a:lnTo>
                  <a:cubicBezTo>
                    <a:pt x="340" y="142"/>
                    <a:pt x="345" y="143"/>
                    <a:pt x="348" y="143"/>
                  </a:cubicBezTo>
                  <a:cubicBezTo>
                    <a:pt x="388" y="143"/>
                    <a:pt x="396" y="90"/>
                    <a:pt x="361" y="78"/>
                  </a:cubicBezTo>
                  <a:lnTo>
                    <a:pt x="59" y="2"/>
                  </a:lnTo>
                  <a:cubicBezTo>
                    <a:pt x="55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22"/>
            <p:cNvSpPr/>
            <p:nvPr/>
          </p:nvSpPr>
          <p:spPr>
            <a:xfrm>
              <a:off x="3307775" y="4756350"/>
              <a:ext cx="11100" cy="5225"/>
            </a:xfrm>
            <a:custGeom>
              <a:avLst/>
              <a:gdLst/>
              <a:ahLst/>
              <a:cxnLst/>
              <a:rect l="l" t="t" r="r" b="b"/>
              <a:pathLst>
                <a:path w="444" h="209" extrusionOk="0">
                  <a:moveTo>
                    <a:pt x="50" y="0"/>
                  </a:moveTo>
                  <a:cubicBezTo>
                    <a:pt x="18" y="0"/>
                    <a:pt x="0" y="53"/>
                    <a:pt x="34" y="65"/>
                  </a:cubicBezTo>
                  <a:cubicBezTo>
                    <a:pt x="160" y="102"/>
                    <a:pt x="274" y="153"/>
                    <a:pt x="374" y="203"/>
                  </a:cubicBezTo>
                  <a:cubicBezTo>
                    <a:pt x="380" y="207"/>
                    <a:pt x="386" y="209"/>
                    <a:pt x="392" y="209"/>
                  </a:cubicBezTo>
                  <a:cubicBezTo>
                    <a:pt x="422" y="209"/>
                    <a:pt x="443" y="164"/>
                    <a:pt x="411" y="153"/>
                  </a:cubicBezTo>
                  <a:cubicBezTo>
                    <a:pt x="299" y="90"/>
                    <a:pt x="185" y="40"/>
                    <a:pt x="59" y="2"/>
                  </a:cubicBezTo>
                  <a:cubicBezTo>
                    <a:pt x="56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22"/>
            <p:cNvSpPr/>
            <p:nvPr/>
          </p:nvSpPr>
          <p:spPr>
            <a:xfrm>
              <a:off x="3308700" y="4756975"/>
              <a:ext cx="8750" cy="4675"/>
            </a:xfrm>
            <a:custGeom>
              <a:avLst/>
              <a:gdLst/>
              <a:ahLst/>
              <a:cxnLst/>
              <a:rect l="l" t="t" r="r" b="b"/>
              <a:pathLst>
                <a:path w="350" h="187" extrusionOk="0">
                  <a:moveTo>
                    <a:pt x="38" y="0"/>
                  </a:moveTo>
                  <a:cubicBezTo>
                    <a:pt x="8" y="0"/>
                    <a:pt x="0" y="53"/>
                    <a:pt x="35" y="65"/>
                  </a:cubicBezTo>
                  <a:cubicBezTo>
                    <a:pt x="123" y="90"/>
                    <a:pt x="211" y="128"/>
                    <a:pt x="299" y="178"/>
                  </a:cubicBezTo>
                  <a:cubicBezTo>
                    <a:pt x="304" y="183"/>
                    <a:pt x="312" y="187"/>
                    <a:pt x="320" y="187"/>
                  </a:cubicBezTo>
                  <a:cubicBezTo>
                    <a:pt x="331" y="187"/>
                    <a:pt x="342" y="180"/>
                    <a:pt x="349" y="166"/>
                  </a:cubicBezTo>
                  <a:cubicBezTo>
                    <a:pt x="349" y="153"/>
                    <a:pt x="349" y="141"/>
                    <a:pt x="337" y="128"/>
                  </a:cubicBezTo>
                  <a:cubicBezTo>
                    <a:pt x="249" y="65"/>
                    <a:pt x="148" y="27"/>
                    <a:pt x="47" y="2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22"/>
            <p:cNvSpPr/>
            <p:nvPr/>
          </p:nvSpPr>
          <p:spPr>
            <a:xfrm>
              <a:off x="3306200" y="4755700"/>
              <a:ext cx="9350" cy="5000"/>
            </a:xfrm>
            <a:custGeom>
              <a:avLst/>
              <a:gdLst/>
              <a:ahLst/>
              <a:cxnLst/>
              <a:rect l="l" t="t" r="r" b="b"/>
              <a:pathLst>
                <a:path w="374" h="200" extrusionOk="0">
                  <a:moveTo>
                    <a:pt x="50" y="1"/>
                  </a:moveTo>
                  <a:cubicBezTo>
                    <a:pt x="18" y="1"/>
                    <a:pt x="1" y="54"/>
                    <a:pt x="47" y="66"/>
                  </a:cubicBezTo>
                  <a:cubicBezTo>
                    <a:pt x="147" y="91"/>
                    <a:pt x="236" y="128"/>
                    <a:pt x="323" y="192"/>
                  </a:cubicBezTo>
                  <a:cubicBezTo>
                    <a:pt x="329" y="197"/>
                    <a:pt x="336" y="200"/>
                    <a:pt x="343" y="200"/>
                  </a:cubicBezTo>
                  <a:cubicBezTo>
                    <a:pt x="353" y="200"/>
                    <a:pt x="362" y="193"/>
                    <a:pt x="362" y="179"/>
                  </a:cubicBezTo>
                  <a:cubicBezTo>
                    <a:pt x="374" y="167"/>
                    <a:pt x="374" y="153"/>
                    <a:pt x="362" y="141"/>
                  </a:cubicBezTo>
                  <a:cubicBezTo>
                    <a:pt x="273" y="78"/>
                    <a:pt x="173" y="28"/>
                    <a:pt x="60" y="3"/>
                  </a:cubicBezTo>
                  <a:cubicBezTo>
                    <a:pt x="57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22"/>
            <p:cNvSpPr/>
            <p:nvPr/>
          </p:nvSpPr>
          <p:spPr>
            <a:xfrm>
              <a:off x="3307975" y="4755125"/>
              <a:ext cx="7900" cy="4975"/>
            </a:xfrm>
            <a:custGeom>
              <a:avLst/>
              <a:gdLst/>
              <a:ahLst/>
              <a:cxnLst/>
              <a:rect l="l" t="t" r="r" b="b"/>
              <a:pathLst>
                <a:path w="316" h="199" extrusionOk="0">
                  <a:moveTo>
                    <a:pt x="51" y="0"/>
                  </a:moveTo>
                  <a:cubicBezTo>
                    <a:pt x="26" y="0"/>
                    <a:pt x="14" y="13"/>
                    <a:pt x="1" y="26"/>
                  </a:cubicBezTo>
                  <a:cubicBezTo>
                    <a:pt x="1" y="39"/>
                    <a:pt x="14" y="64"/>
                    <a:pt x="26" y="64"/>
                  </a:cubicBezTo>
                  <a:cubicBezTo>
                    <a:pt x="115" y="89"/>
                    <a:pt x="190" y="139"/>
                    <a:pt x="252" y="190"/>
                  </a:cubicBezTo>
                  <a:cubicBezTo>
                    <a:pt x="259" y="196"/>
                    <a:pt x="269" y="199"/>
                    <a:pt x="278" y="199"/>
                  </a:cubicBezTo>
                  <a:cubicBezTo>
                    <a:pt x="287" y="199"/>
                    <a:pt x="297" y="196"/>
                    <a:pt x="303" y="190"/>
                  </a:cubicBezTo>
                  <a:cubicBezTo>
                    <a:pt x="316" y="176"/>
                    <a:pt x="316" y="151"/>
                    <a:pt x="303" y="151"/>
                  </a:cubicBezTo>
                  <a:cubicBezTo>
                    <a:pt x="227" y="76"/>
                    <a:pt x="140" y="39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22"/>
            <p:cNvSpPr/>
            <p:nvPr/>
          </p:nvSpPr>
          <p:spPr>
            <a:xfrm>
              <a:off x="3303275" y="4759175"/>
              <a:ext cx="8200" cy="4775"/>
            </a:xfrm>
            <a:custGeom>
              <a:avLst/>
              <a:gdLst/>
              <a:ahLst/>
              <a:cxnLst/>
              <a:rect l="l" t="t" r="r" b="b"/>
              <a:pathLst>
                <a:path w="328" h="191" extrusionOk="0">
                  <a:moveTo>
                    <a:pt x="56" y="1"/>
                  </a:moveTo>
                  <a:cubicBezTo>
                    <a:pt x="46" y="1"/>
                    <a:pt x="36" y="1"/>
                    <a:pt x="26" y="2"/>
                  </a:cubicBezTo>
                  <a:cubicBezTo>
                    <a:pt x="13" y="2"/>
                    <a:pt x="1" y="14"/>
                    <a:pt x="1" y="28"/>
                  </a:cubicBezTo>
                  <a:cubicBezTo>
                    <a:pt x="1" y="53"/>
                    <a:pt x="13" y="65"/>
                    <a:pt x="26" y="65"/>
                  </a:cubicBezTo>
                  <a:cubicBezTo>
                    <a:pt x="114" y="65"/>
                    <a:pt x="202" y="103"/>
                    <a:pt x="252" y="178"/>
                  </a:cubicBezTo>
                  <a:cubicBezTo>
                    <a:pt x="264" y="190"/>
                    <a:pt x="290" y="190"/>
                    <a:pt x="303" y="190"/>
                  </a:cubicBezTo>
                  <a:cubicBezTo>
                    <a:pt x="315" y="178"/>
                    <a:pt x="328" y="153"/>
                    <a:pt x="315" y="140"/>
                  </a:cubicBezTo>
                  <a:cubicBezTo>
                    <a:pt x="258" y="60"/>
                    <a:pt x="158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22"/>
            <p:cNvSpPr/>
            <p:nvPr/>
          </p:nvSpPr>
          <p:spPr>
            <a:xfrm>
              <a:off x="3307775" y="4759800"/>
              <a:ext cx="13325" cy="6100"/>
            </a:xfrm>
            <a:custGeom>
              <a:avLst/>
              <a:gdLst/>
              <a:ahLst/>
              <a:cxnLst/>
              <a:rect l="l" t="t" r="r" b="b"/>
              <a:pathLst>
                <a:path w="533" h="244" extrusionOk="0">
                  <a:moveTo>
                    <a:pt x="37" y="1"/>
                  </a:moveTo>
                  <a:cubicBezTo>
                    <a:pt x="7" y="1"/>
                    <a:pt x="0" y="54"/>
                    <a:pt x="34" y="65"/>
                  </a:cubicBezTo>
                  <a:cubicBezTo>
                    <a:pt x="173" y="115"/>
                    <a:pt x="324" y="179"/>
                    <a:pt x="462" y="241"/>
                  </a:cubicBezTo>
                  <a:cubicBezTo>
                    <a:pt x="466" y="242"/>
                    <a:pt x="470" y="243"/>
                    <a:pt x="474" y="243"/>
                  </a:cubicBezTo>
                  <a:cubicBezTo>
                    <a:pt x="507" y="243"/>
                    <a:pt x="533" y="201"/>
                    <a:pt x="500" y="179"/>
                  </a:cubicBezTo>
                  <a:cubicBezTo>
                    <a:pt x="349" y="115"/>
                    <a:pt x="198" y="53"/>
                    <a:pt x="47" y="3"/>
                  </a:cubicBezTo>
                  <a:cubicBezTo>
                    <a:pt x="44" y="1"/>
                    <a:pt x="40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22"/>
            <p:cNvSpPr/>
            <p:nvPr/>
          </p:nvSpPr>
          <p:spPr>
            <a:xfrm>
              <a:off x="3313450" y="4757300"/>
              <a:ext cx="12175" cy="6900"/>
            </a:xfrm>
            <a:custGeom>
              <a:avLst/>
              <a:gdLst/>
              <a:ahLst/>
              <a:cxnLst/>
              <a:rect l="l" t="t" r="r" b="b"/>
              <a:pathLst>
                <a:path w="487" h="276" extrusionOk="0">
                  <a:moveTo>
                    <a:pt x="49" y="0"/>
                  </a:moveTo>
                  <a:cubicBezTo>
                    <a:pt x="17" y="0"/>
                    <a:pt x="1" y="53"/>
                    <a:pt x="47" y="64"/>
                  </a:cubicBezTo>
                  <a:cubicBezTo>
                    <a:pt x="184" y="103"/>
                    <a:pt x="310" y="165"/>
                    <a:pt x="424" y="265"/>
                  </a:cubicBezTo>
                  <a:cubicBezTo>
                    <a:pt x="430" y="272"/>
                    <a:pt x="436" y="275"/>
                    <a:pt x="444" y="275"/>
                  </a:cubicBezTo>
                  <a:cubicBezTo>
                    <a:pt x="452" y="275"/>
                    <a:pt x="462" y="272"/>
                    <a:pt x="474" y="265"/>
                  </a:cubicBezTo>
                  <a:cubicBezTo>
                    <a:pt x="474" y="253"/>
                    <a:pt x="486" y="228"/>
                    <a:pt x="474" y="215"/>
                  </a:cubicBezTo>
                  <a:cubicBezTo>
                    <a:pt x="348" y="115"/>
                    <a:pt x="210" y="39"/>
                    <a:pt x="59" y="2"/>
                  </a:cubicBezTo>
                  <a:cubicBezTo>
                    <a:pt x="55" y="1"/>
                    <a:pt x="5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22"/>
            <p:cNvSpPr/>
            <p:nvPr/>
          </p:nvSpPr>
          <p:spPr>
            <a:xfrm>
              <a:off x="3312475" y="4751000"/>
              <a:ext cx="13850" cy="7325"/>
            </a:xfrm>
            <a:custGeom>
              <a:avLst/>
              <a:gdLst/>
              <a:ahLst/>
              <a:cxnLst/>
              <a:rect l="l" t="t" r="r" b="b"/>
              <a:pathLst>
                <a:path w="554" h="293" extrusionOk="0">
                  <a:moveTo>
                    <a:pt x="50" y="1"/>
                  </a:moveTo>
                  <a:cubicBezTo>
                    <a:pt x="18" y="1"/>
                    <a:pt x="1" y="54"/>
                    <a:pt x="35" y="65"/>
                  </a:cubicBezTo>
                  <a:cubicBezTo>
                    <a:pt x="198" y="103"/>
                    <a:pt x="362" y="178"/>
                    <a:pt x="488" y="279"/>
                  </a:cubicBezTo>
                  <a:cubicBezTo>
                    <a:pt x="494" y="289"/>
                    <a:pt x="502" y="292"/>
                    <a:pt x="510" y="292"/>
                  </a:cubicBezTo>
                  <a:cubicBezTo>
                    <a:pt x="533" y="292"/>
                    <a:pt x="554" y="260"/>
                    <a:pt x="525" y="241"/>
                  </a:cubicBezTo>
                  <a:cubicBezTo>
                    <a:pt x="399" y="128"/>
                    <a:pt x="236" y="40"/>
                    <a:pt x="60" y="2"/>
                  </a:cubicBezTo>
                  <a:cubicBezTo>
                    <a:pt x="57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22"/>
            <p:cNvSpPr/>
            <p:nvPr/>
          </p:nvSpPr>
          <p:spPr>
            <a:xfrm>
              <a:off x="3310500" y="4751850"/>
              <a:ext cx="8825" cy="6125"/>
            </a:xfrm>
            <a:custGeom>
              <a:avLst/>
              <a:gdLst/>
              <a:ahLst/>
              <a:cxnLst/>
              <a:rect l="l" t="t" r="r" b="b"/>
              <a:pathLst>
                <a:path w="353" h="245" extrusionOk="0">
                  <a:moveTo>
                    <a:pt x="32" y="1"/>
                  </a:moveTo>
                  <a:cubicBezTo>
                    <a:pt x="20" y="1"/>
                    <a:pt x="14" y="9"/>
                    <a:pt x="14" y="19"/>
                  </a:cubicBezTo>
                  <a:cubicBezTo>
                    <a:pt x="1" y="44"/>
                    <a:pt x="14" y="56"/>
                    <a:pt x="26" y="69"/>
                  </a:cubicBezTo>
                  <a:cubicBezTo>
                    <a:pt x="89" y="81"/>
                    <a:pt x="139" y="106"/>
                    <a:pt x="177" y="131"/>
                  </a:cubicBezTo>
                  <a:lnTo>
                    <a:pt x="252" y="170"/>
                  </a:lnTo>
                  <a:lnTo>
                    <a:pt x="277" y="195"/>
                  </a:lnTo>
                  <a:lnTo>
                    <a:pt x="290" y="207"/>
                  </a:lnTo>
                  <a:cubicBezTo>
                    <a:pt x="284" y="232"/>
                    <a:pt x="299" y="245"/>
                    <a:pt x="317" y="245"/>
                  </a:cubicBezTo>
                  <a:cubicBezTo>
                    <a:pt x="334" y="245"/>
                    <a:pt x="353" y="232"/>
                    <a:pt x="353" y="207"/>
                  </a:cubicBezTo>
                  <a:cubicBezTo>
                    <a:pt x="353" y="144"/>
                    <a:pt x="277" y="106"/>
                    <a:pt x="227" y="81"/>
                  </a:cubicBezTo>
                  <a:cubicBezTo>
                    <a:pt x="177" y="56"/>
                    <a:pt x="114" y="19"/>
                    <a:pt x="51" y="6"/>
                  </a:cubicBezTo>
                  <a:cubicBezTo>
                    <a:pt x="44" y="2"/>
                    <a:pt x="3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22"/>
            <p:cNvSpPr/>
            <p:nvPr/>
          </p:nvSpPr>
          <p:spPr>
            <a:xfrm>
              <a:off x="3312400" y="4753875"/>
              <a:ext cx="7250" cy="4350"/>
            </a:xfrm>
            <a:custGeom>
              <a:avLst/>
              <a:gdLst/>
              <a:ahLst/>
              <a:cxnLst/>
              <a:rect l="l" t="t" r="r" b="b"/>
              <a:pathLst>
                <a:path w="290" h="174" extrusionOk="0">
                  <a:moveTo>
                    <a:pt x="38" y="0"/>
                  </a:moveTo>
                  <a:cubicBezTo>
                    <a:pt x="13" y="0"/>
                    <a:pt x="0" y="13"/>
                    <a:pt x="0" y="38"/>
                  </a:cubicBezTo>
                  <a:cubicBezTo>
                    <a:pt x="0" y="50"/>
                    <a:pt x="13" y="63"/>
                    <a:pt x="38" y="63"/>
                  </a:cubicBezTo>
                  <a:lnTo>
                    <a:pt x="50" y="63"/>
                  </a:lnTo>
                  <a:lnTo>
                    <a:pt x="50" y="76"/>
                  </a:lnTo>
                  <a:cubicBezTo>
                    <a:pt x="59" y="76"/>
                    <a:pt x="56" y="70"/>
                    <a:pt x="57" y="70"/>
                  </a:cubicBezTo>
                  <a:lnTo>
                    <a:pt x="57" y="70"/>
                  </a:lnTo>
                  <a:cubicBezTo>
                    <a:pt x="58" y="70"/>
                    <a:pt x="59" y="72"/>
                    <a:pt x="63" y="76"/>
                  </a:cubicBezTo>
                  <a:lnTo>
                    <a:pt x="89" y="76"/>
                  </a:lnTo>
                  <a:cubicBezTo>
                    <a:pt x="114" y="76"/>
                    <a:pt x="126" y="89"/>
                    <a:pt x="139" y="101"/>
                  </a:cubicBezTo>
                  <a:cubicBezTo>
                    <a:pt x="176" y="114"/>
                    <a:pt x="201" y="139"/>
                    <a:pt x="226" y="164"/>
                  </a:cubicBezTo>
                  <a:cubicBezTo>
                    <a:pt x="233" y="170"/>
                    <a:pt x="242" y="173"/>
                    <a:pt x="252" y="173"/>
                  </a:cubicBezTo>
                  <a:cubicBezTo>
                    <a:pt x="261" y="173"/>
                    <a:pt x="271" y="170"/>
                    <a:pt x="277" y="164"/>
                  </a:cubicBezTo>
                  <a:cubicBezTo>
                    <a:pt x="290" y="151"/>
                    <a:pt x="290" y="126"/>
                    <a:pt x="277" y="114"/>
                  </a:cubicBezTo>
                  <a:cubicBezTo>
                    <a:pt x="214" y="50"/>
                    <a:pt x="126" y="13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22"/>
            <p:cNvSpPr/>
            <p:nvPr/>
          </p:nvSpPr>
          <p:spPr>
            <a:xfrm>
              <a:off x="3311125" y="4752225"/>
              <a:ext cx="9800" cy="3675"/>
            </a:xfrm>
            <a:custGeom>
              <a:avLst/>
              <a:gdLst/>
              <a:ahLst/>
              <a:cxnLst/>
              <a:rect l="l" t="t" r="r" b="b"/>
              <a:pathLst>
                <a:path w="392" h="147" extrusionOk="0">
                  <a:moveTo>
                    <a:pt x="19" y="0"/>
                  </a:moveTo>
                  <a:cubicBezTo>
                    <a:pt x="9" y="0"/>
                    <a:pt x="1" y="18"/>
                    <a:pt x="1" y="29"/>
                  </a:cubicBezTo>
                  <a:cubicBezTo>
                    <a:pt x="1" y="54"/>
                    <a:pt x="14" y="66"/>
                    <a:pt x="26" y="66"/>
                  </a:cubicBezTo>
                  <a:cubicBezTo>
                    <a:pt x="140" y="79"/>
                    <a:pt x="240" y="104"/>
                    <a:pt x="341" y="142"/>
                  </a:cubicBezTo>
                  <a:cubicBezTo>
                    <a:pt x="344" y="145"/>
                    <a:pt x="348" y="147"/>
                    <a:pt x="353" y="147"/>
                  </a:cubicBezTo>
                  <a:cubicBezTo>
                    <a:pt x="365" y="147"/>
                    <a:pt x="378" y="135"/>
                    <a:pt x="378" y="116"/>
                  </a:cubicBezTo>
                  <a:cubicBezTo>
                    <a:pt x="391" y="104"/>
                    <a:pt x="378" y="91"/>
                    <a:pt x="353" y="79"/>
                  </a:cubicBezTo>
                  <a:cubicBezTo>
                    <a:pt x="252" y="41"/>
                    <a:pt x="140" y="16"/>
                    <a:pt x="26" y="4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22"/>
            <p:cNvSpPr/>
            <p:nvPr/>
          </p:nvSpPr>
          <p:spPr>
            <a:xfrm>
              <a:off x="3317125" y="4750275"/>
              <a:ext cx="7550" cy="5125"/>
            </a:xfrm>
            <a:custGeom>
              <a:avLst/>
              <a:gdLst/>
              <a:ahLst/>
              <a:cxnLst/>
              <a:rect l="l" t="t" r="r" b="b"/>
              <a:pathLst>
                <a:path w="302" h="205" extrusionOk="0">
                  <a:moveTo>
                    <a:pt x="31" y="1"/>
                  </a:moveTo>
                  <a:cubicBezTo>
                    <a:pt x="18" y="1"/>
                    <a:pt x="9" y="10"/>
                    <a:pt x="0" y="18"/>
                  </a:cubicBezTo>
                  <a:cubicBezTo>
                    <a:pt x="0" y="43"/>
                    <a:pt x="12" y="57"/>
                    <a:pt x="25" y="69"/>
                  </a:cubicBezTo>
                  <a:cubicBezTo>
                    <a:pt x="76" y="69"/>
                    <a:pt x="113" y="82"/>
                    <a:pt x="151" y="107"/>
                  </a:cubicBezTo>
                  <a:cubicBezTo>
                    <a:pt x="188" y="132"/>
                    <a:pt x="213" y="157"/>
                    <a:pt x="252" y="194"/>
                  </a:cubicBezTo>
                  <a:cubicBezTo>
                    <a:pt x="252" y="201"/>
                    <a:pt x="258" y="204"/>
                    <a:pt x="266" y="204"/>
                  </a:cubicBezTo>
                  <a:cubicBezTo>
                    <a:pt x="274" y="204"/>
                    <a:pt x="283" y="201"/>
                    <a:pt x="289" y="194"/>
                  </a:cubicBezTo>
                  <a:cubicBezTo>
                    <a:pt x="302" y="182"/>
                    <a:pt x="302" y="157"/>
                    <a:pt x="289" y="144"/>
                  </a:cubicBezTo>
                  <a:cubicBezTo>
                    <a:pt x="239" y="69"/>
                    <a:pt x="138" y="18"/>
                    <a:pt x="50" y="6"/>
                  </a:cubicBezTo>
                  <a:cubicBezTo>
                    <a:pt x="43" y="2"/>
                    <a:pt x="3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22"/>
            <p:cNvSpPr/>
            <p:nvPr/>
          </p:nvSpPr>
          <p:spPr>
            <a:xfrm>
              <a:off x="3312075" y="4749750"/>
              <a:ext cx="13300" cy="5425"/>
            </a:xfrm>
            <a:custGeom>
              <a:avLst/>
              <a:gdLst/>
              <a:ahLst/>
              <a:cxnLst/>
              <a:rect l="l" t="t" r="r" b="b"/>
              <a:pathLst>
                <a:path w="532" h="217" extrusionOk="0">
                  <a:moveTo>
                    <a:pt x="94" y="0"/>
                  </a:moveTo>
                  <a:cubicBezTo>
                    <a:pt x="80" y="0"/>
                    <a:pt x="65" y="1"/>
                    <a:pt x="51" y="2"/>
                  </a:cubicBezTo>
                  <a:cubicBezTo>
                    <a:pt x="1" y="14"/>
                    <a:pt x="1" y="78"/>
                    <a:pt x="51" y="78"/>
                  </a:cubicBezTo>
                  <a:cubicBezTo>
                    <a:pt x="69" y="76"/>
                    <a:pt x="86" y="75"/>
                    <a:pt x="104" y="75"/>
                  </a:cubicBezTo>
                  <a:cubicBezTo>
                    <a:pt x="226" y="75"/>
                    <a:pt x="354" y="115"/>
                    <a:pt x="454" y="203"/>
                  </a:cubicBezTo>
                  <a:cubicBezTo>
                    <a:pt x="463" y="213"/>
                    <a:pt x="473" y="217"/>
                    <a:pt x="483" y="217"/>
                  </a:cubicBezTo>
                  <a:cubicBezTo>
                    <a:pt x="511" y="217"/>
                    <a:pt x="532" y="184"/>
                    <a:pt x="504" y="165"/>
                  </a:cubicBezTo>
                  <a:cubicBezTo>
                    <a:pt x="389" y="62"/>
                    <a:pt x="242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22"/>
            <p:cNvSpPr/>
            <p:nvPr/>
          </p:nvSpPr>
          <p:spPr>
            <a:xfrm>
              <a:off x="3317125" y="4748800"/>
              <a:ext cx="10700" cy="5850"/>
            </a:xfrm>
            <a:custGeom>
              <a:avLst/>
              <a:gdLst/>
              <a:ahLst/>
              <a:cxnLst/>
              <a:rect l="l" t="t" r="r" b="b"/>
              <a:pathLst>
                <a:path w="428" h="234" extrusionOk="0">
                  <a:moveTo>
                    <a:pt x="62" y="0"/>
                  </a:moveTo>
                  <a:cubicBezTo>
                    <a:pt x="50" y="0"/>
                    <a:pt x="38" y="1"/>
                    <a:pt x="25" y="2"/>
                  </a:cubicBezTo>
                  <a:cubicBezTo>
                    <a:pt x="12" y="15"/>
                    <a:pt x="0" y="27"/>
                    <a:pt x="0" y="52"/>
                  </a:cubicBezTo>
                  <a:cubicBezTo>
                    <a:pt x="9" y="61"/>
                    <a:pt x="18" y="70"/>
                    <a:pt x="27" y="70"/>
                  </a:cubicBezTo>
                  <a:cubicBezTo>
                    <a:pt x="30" y="70"/>
                    <a:pt x="34" y="69"/>
                    <a:pt x="37" y="65"/>
                  </a:cubicBezTo>
                  <a:cubicBezTo>
                    <a:pt x="48" y="64"/>
                    <a:pt x="59" y="64"/>
                    <a:pt x="71" y="64"/>
                  </a:cubicBezTo>
                  <a:cubicBezTo>
                    <a:pt x="187" y="64"/>
                    <a:pt x="307" y="124"/>
                    <a:pt x="364" y="216"/>
                  </a:cubicBezTo>
                  <a:cubicBezTo>
                    <a:pt x="374" y="225"/>
                    <a:pt x="382" y="234"/>
                    <a:pt x="395" y="234"/>
                  </a:cubicBezTo>
                  <a:cubicBezTo>
                    <a:pt x="401" y="234"/>
                    <a:pt x="407" y="232"/>
                    <a:pt x="415" y="228"/>
                  </a:cubicBezTo>
                  <a:cubicBezTo>
                    <a:pt x="428" y="216"/>
                    <a:pt x="428" y="191"/>
                    <a:pt x="428" y="178"/>
                  </a:cubicBezTo>
                  <a:cubicBezTo>
                    <a:pt x="346" y="62"/>
                    <a:pt x="20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22"/>
            <p:cNvSpPr/>
            <p:nvPr/>
          </p:nvSpPr>
          <p:spPr>
            <a:xfrm>
              <a:off x="3319000" y="4747150"/>
              <a:ext cx="9525" cy="6150"/>
            </a:xfrm>
            <a:custGeom>
              <a:avLst/>
              <a:gdLst/>
              <a:ahLst/>
              <a:cxnLst/>
              <a:rect l="l" t="t" r="r" b="b"/>
              <a:pathLst>
                <a:path w="381" h="246" extrusionOk="0">
                  <a:moveTo>
                    <a:pt x="33" y="0"/>
                  </a:moveTo>
                  <a:cubicBezTo>
                    <a:pt x="20" y="0"/>
                    <a:pt x="13" y="12"/>
                    <a:pt x="13" y="31"/>
                  </a:cubicBezTo>
                  <a:cubicBezTo>
                    <a:pt x="1" y="43"/>
                    <a:pt x="13" y="56"/>
                    <a:pt x="26" y="68"/>
                  </a:cubicBezTo>
                  <a:cubicBezTo>
                    <a:pt x="138" y="106"/>
                    <a:pt x="227" y="156"/>
                    <a:pt x="314" y="232"/>
                  </a:cubicBezTo>
                  <a:cubicBezTo>
                    <a:pt x="321" y="241"/>
                    <a:pt x="329" y="245"/>
                    <a:pt x="337" y="245"/>
                  </a:cubicBezTo>
                  <a:cubicBezTo>
                    <a:pt x="360" y="245"/>
                    <a:pt x="380" y="212"/>
                    <a:pt x="353" y="194"/>
                  </a:cubicBezTo>
                  <a:cubicBezTo>
                    <a:pt x="264" y="106"/>
                    <a:pt x="164" y="43"/>
                    <a:pt x="51" y="6"/>
                  </a:cubicBezTo>
                  <a:cubicBezTo>
                    <a:pt x="44" y="2"/>
                    <a:pt x="38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22"/>
            <p:cNvSpPr/>
            <p:nvPr/>
          </p:nvSpPr>
          <p:spPr>
            <a:xfrm>
              <a:off x="3322150" y="4747775"/>
              <a:ext cx="7250" cy="5475"/>
            </a:xfrm>
            <a:custGeom>
              <a:avLst/>
              <a:gdLst/>
              <a:ahLst/>
              <a:cxnLst/>
              <a:rect l="l" t="t" r="r" b="b"/>
              <a:pathLst>
                <a:path w="290" h="219" extrusionOk="0">
                  <a:moveTo>
                    <a:pt x="37" y="0"/>
                  </a:moveTo>
                  <a:cubicBezTo>
                    <a:pt x="25" y="0"/>
                    <a:pt x="12" y="9"/>
                    <a:pt x="12" y="18"/>
                  </a:cubicBezTo>
                  <a:cubicBezTo>
                    <a:pt x="0" y="43"/>
                    <a:pt x="12" y="56"/>
                    <a:pt x="25" y="68"/>
                  </a:cubicBezTo>
                  <a:cubicBezTo>
                    <a:pt x="76" y="81"/>
                    <a:pt x="113" y="93"/>
                    <a:pt x="151" y="118"/>
                  </a:cubicBezTo>
                  <a:cubicBezTo>
                    <a:pt x="163" y="118"/>
                    <a:pt x="163" y="118"/>
                    <a:pt x="176" y="131"/>
                  </a:cubicBezTo>
                  <a:cubicBezTo>
                    <a:pt x="176" y="131"/>
                    <a:pt x="188" y="131"/>
                    <a:pt x="188" y="143"/>
                  </a:cubicBezTo>
                  <a:lnTo>
                    <a:pt x="202" y="143"/>
                  </a:lnTo>
                  <a:cubicBezTo>
                    <a:pt x="188" y="143"/>
                    <a:pt x="202" y="157"/>
                    <a:pt x="202" y="157"/>
                  </a:cubicBezTo>
                  <a:cubicBezTo>
                    <a:pt x="202" y="169"/>
                    <a:pt x="214" y="169"/>
                    <a:pt x="214" y="169"/>
                  </a:cubicBezTo>
                  <a:lnTo>
                    <a:pt x="214" y="182"/>
                  </a:lnTo>
                  <a:lnTo>
                    <a:pt x="214" y="194"/>
                  </a:lnTo>
                  <a:cubicBezTo>
                    <a:pt x="227" y="219"/>
                    <a:pt x="239" y="219"/>
                    <a:pt x="264" y="219"/>
                  </a:cubicBezTo>
                  <a:cubicBezTo>
                    <a:pt x="277" y="219"/>
                    <a:pt x="289" y="194"/>
                    <a:pt x="277" y="182"/>
                  </a:cubicBezTo>
                  <a:cubicBezTo>
                    <a:pt x="264" y="131"/>
                    <a:pt x="239" y="93"/>
                    <a:pt x="202" y="56"/>
                  </a:cubicBezTo>
                  <a:cubicBezTo>
                    <a:pt x="151" y="31"/>
                    <a:pt x="101" y="18"/>
                    <a:pt x="51" y="6"/>
                  </a:cubicBezTo>
                  <a:cubicBezTo>
                    <a:pt x="47" y="2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22"/>
            <p:cNvSpPr/>
            <p:nvPr/>
          </p:nvSpPr>
          <p:spPr>
            <a:xfrm>
              <a:off x="3321525" y="4746325"/>
              <a:ext cx="7875" cy="5825"/>
            </a:xfrm>
            <a:custGeom>
              <a:avLst/>
              <a:gdLst/>
              <a:ahLst/>
              <a:cxnLst/>
              <a:rect l="l" t="t" r="r" b="b"/>
              <a:pathLst>
                <a:path w="315" h="233" extrusionOk="0">
                  <a:moveTo>
                    <a:pt x="37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39"/>
                    <a:pt x="12" y="64"/>
                    <a:pt x="25" y="64"/>
                  </a:cubicBezTo>
                  <a:cubicBezTo>
                    <a:pt x="76" y="76"/>
                    <a:pt x="126" y="89"/>
                    <a:pt x="163" y="114"/>
                  </a:cubicBezTo>
                  <a:cubicBezTo>
                    <a:pt x="188" y="126"/>
                    <a:pt x="201" y="139"/>
                    <a:pt x="213" y="151"/>
                  </a:cubicBezTo>
                  <a:lnTo>
                    <a:pt x="227" y="164"/>
                  </a:lnTo>
                  <a:cubicBezTo>
                    <a:pt x="239" y="164"/>
                    <a:pt x="239" y="176"/>
                    <a:pt x="239" y="176"/>
                  </a:cubicBezTo>
                  <a:lnTo>
                    <a:pt x="239" y="189"/>
                  </a:lnTo>
                  <a:cubicBezTo>
                    <a:pt x="239" y="176"/>
                    <a:pt x="239" y="176"/>
                    <a:pt x="252" y="176"/>
                  </a:cubicBezTo>
                  <a:cubicBezTo>
                    <a:pt x="239" y="189"/>
                    <a:pt x="227" y="201"/>
                    <a:pt x="239" y="215"/>
                  </a:cubicBezTo>
                  <a:cubicBezTo>
                    <a:pt x="248" y="223"/>
                    <a:pt x="257" y="232"/>
                    <a:pt x="270" y="232"/>
                  </a:cubicBezTo>
                  <a:cubicBezTo>
                    <a:pt x="275" y="232"/>
                    <a:pt x="281" y="230"/>
                    <a:pt x="289" y="227"/>
                  </a:cubicBezTo>
                  <a:cubicBezTo>
                    <a:pt x="302" y="215"/>
                    <a:pt x="314" y="201"/>
                    <a:pt x="314" y="176"/>
                  </a:cubicBezTo>
                  <a:cubicBezTo>
                    <a:pt x="302" y="164"/>
                    <a:pt x="302" y="151"/>
                    <a:pt x="289" y="139"/>
                  </a:cubicBezTo>
                  <a:cubicBezTo>
                    <a:pt x="277" y="114"/>
                    <a:pt x="239" y="89"/>
                    <a:pt x="213" y="76"/>
                  </a:cubicBezTo>
                  <a:cubicBezTo>
                    <a:pt x="163" y="39"/>
                    <a:pt x="101" y="13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22"/>
            <p:cNvSpPr/>
            <p:nvPr/>
          </p:nvSpPr>
          <p:spPr>
            <a:xfrm>
              <a:off x="3318375" y="4745700"/>
              <a:ext cx="10375" cy="5300"/>
            </a:xfrm>
            <a:custGeom>
              <a:avLst/>
              <a:gdLst/>
              <a:ahLst/>
              <a:cxnLst/>
              <a:rect l="l" t="t" r="r" b="b"/>
              <a:pathLst>
                <a:path w="415" h="212" extrusionOk="0">
                  <a:moveTo>
                    <a:pt x="38" y="0"/>
                  </a:moveTo>
                  <a:cubicBezTo>
                    <a:pt x="0" y="0"/>
                    <a:pt x="0" y="64"/>
                    <a:pt x="38" y="64"/>
                  </a:cubicBezTo>
                  <a:cubicBezTo>
                    <a:pt x="101" y="64"/>
                    <a:pt x="163" y="64"/>
                    <a:pt x="227" y="89"/>
                  </a:cubicBezTo>
                  <a:cubicBezTo>
                    <a:pt x="252" y="89"/>
                    <a:pt x="277" y="101"/>
                    <a:pt x="302" y="114"/>
                  </a:cubicBezTo>
                  <a:cubicBezTo>
                    <a:pt x="314" y="126"/>
                    <a:pt x="339" y="151"/>
                    <a:pt x="327" y="176"/>
                  </a:cubicBezTo>
                  <a:cubicBezTo>
                    <a:pt x="320" y="198"/>
                    <a:pt x="338" y="212"/>
                    <a:pt x="357" y="212"/>
                  </a:cubicBezTo>
                  <a:cubicBezTo>
                    <a:pt x="371" y="212"/>
                    <a:pt x="385" y="205"/>
                    <a:pt x="390" y="189"/>
                  </a:cubicBezTo>
                  <a:cubicBezTo>
                    <a:pt x="415" y="114"/>
                    <a:pt x="339" y="50"/>
                    <a:pt x="277" y="25"/>
                  </a:cubicBezTo>
                  <a:cubicBezTo>
                    <a:pt x="202" y="0"/>
                    <a:pt x="126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22"/>
            <p:cNvSpPr/>
            <p:nvPr/>
          </p:nvSpPr>
          <p:spPr>
            <a:xfrm>
              <a:off x="3324025" y="4743425"/>
              <a:ext cx="7575" cy="7325"/>
            </a:xfrm>
            <a:custGeom>
              <a:avLst/>
              <a:gdLst/>
              <a:ahLst/>
              <a:cxnLst/>
              <a:rect l="l" t="t" r="r" b="b"/>
              <a:pathLst>
                <a:path w="303" h="293" extrusionOk="0">
                  <a:moveTo>
                    <a:pt x="60" y="0"/>
                  </a:moveTo>
                  <a:cubicBezTo>
                    <a:pt x="48" y="0"/>
                    <a:pt x="37" y="1"/>
                    <a:pt x="26" y="4"/>
                  </a:cubicBezTo>
                  <a:cubicBezTo>
                    <a:pt x="1" y="16"/>
                    <a:pt x="1" y="29"/>
                    <a:pt x="1" y="41"/>
                  </a:cubicBezTo>
                  <a:cubicBezTo>
                    <a:pt x="1" y="59"/>
                    <a:pt x="14" y="71"/>
                    <a:pt x="26" y="71"/>
                  </a:cubicBezTo>
                  <a:cubicBezTo>
                    <a:pt x="31" y="71"/>
                    <a:pt x="35" y="70"/>
                    <a:pt x="38" y="66"/>
                  </a:cubicBezTo>
                  <a:lnTo>
                    <a:pt x="76" y="66"/>
                  </a:lnTo>
                  <a:cubicBezTo>
                    <a:pt x="88" y="66"/>
                    <a:pt x="101" y="79"/>
                    <a:pt x="113" y="79"/>
                  </a:cubicBezTo>
                  <a:cubicBezTo>
                    <a:pt x="127" y="91"/>
                    <a:pt x="152" y="104"/>
                    <a:pt x="164" y="116"/>
                  </a:cubicBezTo>
                  <a:cubicBezTo>
                    <a:pt x="214" y="155"/>
                    <a:pt x="227" y="217"/>
                    <a:pt x="239" y="267"/>
                  </a:cubicBezTo>
                  <a:cubicBezTo>
                    <a:pt x="239" y="280"/>
                    <a:pt x="264" y="292"/>
                    <a:pt x="277" y="292"/>
                  </a:cubicBezTo>
                  <a:cubicBezTo>
                    <a:pt x="303" y="280"/>
                    <a:pt x="303" y="267"/>
                    <a:pt x="303" y="255"/>
                  </a:cubicBezTo>
                  <a:cubicBezTo>
                    <a:pt x="290" y="180"/>
                    <a:pt x="264" y="116"/>
                    <a:pt x="214" y="66"/>
                  </a:cubicBezTo>
                  <a:cubicBezTo>
                    <a:pt x="173" y="25"/>
                    <a:pt x="11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22"/>
            <p:cNvSpPr/>
            <p:nvPr/>
          </p:nvSpPr>
          <p:spPr>
            <a:xfrm>
              <a:off x="3325925" y="4743875"/>
              <a:ext cx="7650" cy="8275"/>
            </a:xfrm>
            <a:custGeom>
              <a:avLst/>
              <a:gdLst/>
              <a:ahLst/>
              <a:cxnLst/>
              <a:rect l="l" t="t" r="r" b="b"/>
              <a:pathLst>
                <a:path w="306" h="331" extrusionOk="0">
                  <a:moveTo>
                    <a:pt x="44" y="1"/>
                  </a:moveTo>
                  <a:cubicBezTo>
                    <a:pt x="38" y="1"/>
                    <a:pt x="31" y="4"/>
                    <a:pt x="25" y="11"/>
                  </a:cubicBezTo>
                  <a:cubicBezTo>
                    <a:pt x="12" y="23"/>
                    <a:pt x="0" y="36"/>
                    <a:pt x="25" y="48"/>
                  </a:cubicBezTo>
                  <a:cubicBezTo>
                    <a:pt x="101" y="123"/>
                    <a:pt x="176" y="212"/>
                    <a:pt x="227" y="313"/>
                  </a:cubicBezTo>
                  <a:cubicBezTo>
                    <a:pt x="235" y="325"/>
                    <a:pt x="249" y="331"/>
                    <a:pt x="261" y="331"/>
                  </a:cubicBezTo>
                  <a:cubicBezTo>
                    <a:pt x="284" y="331"/>
                    <a:pt x="305" y="312"/>
                    <a:pt x="289" y="287"/>
                  </a:cubicBezTo>
                  <a:cubicBezTo>
                    <a:pt x="227" y="174"/>
                    <a:pt x="151" y="86"/>
                    <a:pt x="63" y="11"/>
                  </a:cubicBezTo>
                  <a:cubicBezTo>
                    <a:pt x="57" y="4"/>
                    <a:pt x="50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22"/>
            <p:cNvSpPr/>
            <p:nvPr/>
          </p:nvSpPr>
          <p:spPr>
            <a:xfrm>
              <a:off x="3323850" y="4744925"/>
              <a:ext cx="9300" cy="7950"/>
            </a:xfrm>
            <a:custGeom>
              <a:avLst/>
              <a:gdLst/>
              <a:ahLst/>
              <a:cxnLst/>
              <a:rect l="l" t="t" r="r" b="b"/>
              <a:pathLst>
                <a:path w="372" h="318" extrusionOk="0">
                  <a:moveTo>
                    <a:pt x="52" y="0"/>
                  </a:moveTo>
                  <a:cubicBezTo>
                    <a:pt x="23" y="0"/>
                    <a:pt x="1" y="46"/>
                    <a:pt x="33" y="56"/>
                  </a:cubicBezTo>
                  <a:cubicBezTo>
                    <a:pt x="146" y="120"/>
                    <a:pt x="234" y="207"/>
                    <a:pt x="310" y="308"/>
                  </a:cubicBezTo>
                  <a:cubicBezTo>
                    <a:pt x="316" y="314"/>
                    <a:pt x="325" y="318"/>
                    <a:pt x="334" y="318"/>
                  </a:cubicBezTo>
                  <a:cubicBezTo>
                    <a:pt x="344" y="318"/>
                    <a:pt x="353" y="314"/>
                    <a:pt x="360" y="308"/>
                  </a:cubicBezTo>
                  <a:cubicBezTo>
                    <a:pt x="372" y="296"/>
                    <a:pt x="372" y="271"/>
                    <a:pt x="360" y="257"/>
                  </a:cubicBezTo>
                  <a:cubicBezTo>
                    <a:pt x="284" y="157"/>
                    <a:pt x="184" y="69"/>
                    <a:pt x="70" y="6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22"/>
            <p:cNvSpPr/>
            <p:nvPr/>
          </p:nvSpPr>
          <p:spPr>
            <a:xfrm>
              <a:off x="3327175" y="4742425"/>
              <a:ext cx="9750" cy="9275"/>
            </a:xfrm>
            <a:custGeom>
              <a:avLst/>
              <a:gdLst/>
              <a:ahLst/>
              <a:cxnLst/>
              <a:rect l="l" t="t" r="r" b="b"/>
              <a:pathLst>
                <a:path w="390" h="371" extrusionOk="0">
                  <a:moveTo>
                    <a:pt x="40" y="0"/>
                  </a:moveTo>
                  <a:cubicBezTo>
                    <a:pt x="31" y="0"/>
                    <a:pt x="22" y="9"/>
                    <a:pt x="13" y="18"/>
                  </a:cubicBezTo>
                  <a:cubicBezTo>
                    <a:pt x="1" y="31"/>
                    <a:pt x="13" y="56"/>
                    <a:pt x="26" y="56"/>
                  </a:cubicBezTo>
                  <a:cubicBezTo>
                    <a:pt x="76" y="94"/>
                    <a:pt x="138" y="144"/>
                    <a:pt x="189" y="181"/>
                  </a:cubicBezTo>
                  <a:lnTo>
                    <a:pt x="264" y="257"/>
                  </a:lnTo>
                  <a:cubicBezTo>
                    <a:pt x="289" y="282"/>
                    <a:pt x="302" y="295"/>
                    <a:pt x="289" y="332"/>
                  </a:cubicBezTo>
                  <a:cubicBezTo>
                    <a:pt x="289" y="345"/>
                    <a:pt x="302" y="357"/>
                    <a:pt x="314" y="371"/>
                  </a:cubicBezTo>
                  <a:cubicBezTo>
                    <a:pt x="340" y="371"/>
                    <a:pt x="353" y="357"/>
                    <a:pt x="353" y="345"/>
                  </a:cubicBezTo>
                  <a:cubicBezTo>
                    <a:pt x="390" y="270"/>
                    <a:pt x="302" y="195"/>
                    <a:pt x="252" y="156"/>
                  </a:cubicBezTo>
                  <a:cubicBezTo>
                    <a:pt x="189" y="94"/>
                    <a:pt x="126" y="44"/>
                    <a:pt x="51" y="5"/>
                  </a:cubicBezTo>
                  <a:cubicBezTo>
                    <a:pt x="47" y="2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22"/>
            <p:cNvSpPr/>
            <p:nvPr/>
          </p:nvSpPr>
          <p:spPr>
            <a:xfrm>
              <a:off x="3328725" y="4743175"/>
              <a:ext cx="9475" cy="8300"/>
            </a:xfrm>
            <a:custGeom>
              <a:avLst/>
              <a:gdLst/>
              <a:ahLst/>
              <a:cxnLst/>
              <a:rect l="l" t="t" r="r" b="b"/>
              <a:pathLst>
                <a:path w="379" h="332" extrusionOk="0">
                  <a:moveTo>
                    <a:pt x="304" y="271"/>
                  </a:moveTo>
                  <a:cubicBezTo>
                    <a:pt x="307" y="277"/>
                    <a:pt x="313" y="277"/>
                    <a:pt x="303" y="277"/>
                  </a:cubicBezTo>
                  <a:cubicBezTo>
                    <a:pt x="303" y="275"/>
                    <a:pt x="303" y="273"/>
                    <a:pt x="304" y="271"/>
                  </a:cubicBezTo>
                  <a:close/>
                  <a:moveTo>
                    <a:pt x="39" y="1"/>
                  </a:moveTo>
                  <a:cubicBezTo>
                    <a:pt x="1" y="1"/>
                    <a:pt x="1" y="64"/>
                    <a:pt x="39" y="64"/>
                  </a:cubicBezTo>
                  <a:cubicBezTo>
                    <a:pt x="102" y="64"/>
                    <a:pt x="165" y="101"/>
                    <a:pt x="202" y="139"/>
                  </a:cubicBezTo>
                  <a:cubicBezTo>
                    <a:pt x="227" y="165"/>
                    <a:pt x="252" y="190"/>
                    <a:pt x="265" y="215"/>
                  </a:cubicBezTo>
                  <a:cubicBezTo>
                    <a:pt x="278" y="227"/>
                    <a:pt x="291" y="240"/>
                    <a:pt x="291" y="265"/>
                  </a:cubicBezTo>
                  <a:lnTo>
                    <a:pt x="303" y="265"/>
                  </a:lnTo>
                  <a:cubicBezTo>
                    <a:pt x="303" y="267"/>
                    <a:pt x="303" y="268"/>
                    <a:pt x="303" y="270"/>
                  </a:cubicBezTo>
                  <a:lnTo>
                    <a:pt x="303" y="270"/>
                  </a:lnTo>
                  <a:cubicBezTo>
                    <a:pt x="299" y="275"/>
                    <a:pt x="295" y="282"/>
                    <a:pt x="291" y="290"/>
                  </a:cubicBezTo>
                  <a:cubicBezTo>
                    <a:pt x="291" y="302"/>
                    <a:pt x="303" y="315"/>
                    <a:pt x="316" y="327"/>
                  </a:cubicBezTo>
                  <a:cubicBezTo>
                    <a:pt x="321" y="330"/>
                    <a:pt x="325" y="331"/>
                    <a:pt x="330" y="331"/>
                  </a:cubicBezTo>
                  <a:cubicBezTo>
                    <a:pt x="350" y="331"/>
                    <a:pt x="366" y="311"/>
                    <a:pt x="366" y="290"/>
                  </a:cubicBezTo>
                  <a:cubicBezTo>
                    <a:pt x="378" y="265"/>
                    <a:pt x="366" y="252"/>
                    <a:pt x="353" y="240"/>
                  </a:cubicBezTo>
                  <a:cubicBezTo>
                    <a:pt x="328" y="190"/>
                    <a:pt x="303" y="151"/>
                    <a:pt x="278" y="126"/>
                  </a:cubicBezTo>
                  <a:cubicBezTo>
                    <a:pt x="215" y="51"/>
                    <a:pt x="140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22"/>
            <p:cNvSpPr/>
            <p:nvPr/>
          </p:nvSpPr>
          <p:spPr>
            <a:xfrm>
              <a:off x="3328200" y="4741250"/>
              <a:ext cx="9700" cy="10375"/>
            </a:xfrm>
            <a:custGeom>
              <a:avLst/>
              <a:gdLst/>
              <a:ahLst/>
              <a:cxnLst/>
              <a:rect l="l" t="t" r="r" b="b"/>
              <a:pathLst>
                <a:path w="388" h="415" extrusionOk="0">
                  <a:moveTo>
                    <a:pt x="61" y="0"/>
                  </a:moveTo>
                  <a:cubicBezTo>
                    <a:pt x="28" y="0"/>
                    <a:pt x="1" y="43"/>
                    <a:pt x="35" y="65"/>
                  </a:cubicBezTo>
                  <a:cubicBezTo>
                    <a:pt x="97" y="91"/>
                    <a:pt x="161" y="141"/>
                    <a:pt x="211" y="191"/>
                  </a:cubicBezTo>
                  <a:cubicBezTo>
                    <a:pt x="236" y="216"/>
                    <a:pt x="248" y="242"/>
                    <a:pt x="273" y="279"/>
                  </a:cubicBezTo>
                  <a:cubicBezTo>
                    <a:pt x="286" y="304"/>
                    <a:pt x="312" y="342"/>
                    <a:pt x="312" y="367"/>
                  </a:cubicBezTo>
                  <a:cubicBezTo>
                    <a:pt x="304" y="398"/>
                    <a:pt x="324" y="414"/>
                    <a:pt x="344" y="414"/>
                  </a:cubicBezTo>
                  <a:cubicBezTo>
                    <a:pt x="356" y="414"/>
                    <a:pt x="369" y="407"/>
                    <a:pt x="374" y="392"/>
                  </a:cubicBezTo>
                  <a:cubicBezTo>
                    <a:pt x="387" y="342"/>
                    <a:pt x="362" y="304"/>
                    <a:pt x="337" y="254"/>
                  </a:cubicBezTo>
                  <a:cubicBezTo>
                    <a:pt x="324" y="228"/>
                    <a:pt x="286" y="191"/>
                    <a:pt x="261" y="166"/>
                  </a:cubicBezTo>
                  <a:cubicBezTo>
                    <a:pt x="211" y="103"/>
                    <a:pt x="136" y="40"/>
                    <a:pt x="72" y="2"/>
                  </a:cubicBezTo>
                  <a:cubicBezTo>
                    <a:pt x="68" y="1"/>
                    <a:pt x="6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22"/>
            <p:cNvSpPr/>
            <p:nvPr/>
          </p:nvSpPr>
          <p:spPr>
            <a:xfrm>
              <a:off x="3332200" y="4741925"/>
              <a:ext cx="8500" cy="7875"/>
            </a:xfrm>
            <a:custGeom>
              <a:avLst/>
              <a:gdLst/>
              <a:ahLst/>
              <a:cxnLst/>
              <a:rect l="l" t="t" r="r" b="b"/>
              <a:pathLst>
                <a:path w="340" h="315" extrusionOk="0">
                  <a:moveTo>
                    <a:pt x="38" y="0"/>
                  </a:moveTo>
                  <a:cubicBezTo>
                    <a:pt x="26" y="0"/>
                    <a:pt x="13" y="13"/>
                    <a:pt x="1" y="25"/>
                  </a:cubicBezTo>
                  <a:cubicBezTo>
                    <a:pt x="1" y="38"/>
                    <a:pt x="13" y="64"/>
                    <a:pt x="26" y="64"/>
                  </a:cubicBezTo>
                  <a:cubicBezTo>
                    <a:pt x="88" y="89"/>
                    <a:pt x="152" y="101"/>
                    <a:pt x="202" y="151"/>
                  </a:cubicBezTo>
                  <a:cubicBezTo>
                    <a:pt x="239" y="176"/>
                    <a:pt x="277" y="227"/>
                    <a:pt x="277" y="277"/>
                  </a:cubicBezTo>
                  <a:cubicBezTo>
                    <a:pt x="277" y="302"/>
                    <a:pt x="293" y="315"/>
                    <a:pt x="309" y="315"/>
                  </a:cubicBezTo>
                  <a:cubicBezTo>
                    <a:pt x="324" y="315"/>
                    <a:pt x="340" y="302"/>
                    <a:pt x="340" y="277"/>
                  </a:cubicBezTo>
                  <a:cubicBezTo>
                    <a:pt x="340" y="215"/>
                    <a:pt x="303" y="139"/>
                    <a:pt x="252" y="101"/>
                  </a:cubicBezTo>
                  <a:cubicBezTo>
                    <a:pt x="189" y="51"/>
                    <a:pt x="113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22"/>
            <p:cNvSpPr/>
            <p:nvPr/>
          </p:nvSpPr>
          <p:spPr>
            <a:xfrm>
              <a:off x="3336600" y="4743925"/>
              <a:ext cx="5375" cy="7025"/>
            </a:xfrm>
            <a:custGeom>
              <a:avLst/>
              <a:gdLst/>
              <a:ahLst/>
              <a:cxnLst/>
              <a:rect l="l" t="t" r="r" b="b"/>
              <a:pathLst>
                <a:path w="215" h="281" extrusionOk="0">
                  <a:moveTo>
                    <a:pt x="42" y="0"/>
                  </a:moveTo>
                  <a:cubicBezTo>
                    <a:pt x="36" y="0"/>
                    <a:pt x="31" y="3"/>
                    <a:pt x="26" y="9"/>
                  </a:cubicBezTo>
                  <a:cubicBezTo>
                    <a:pt x="1" y="9"/>
                    <a:pt x="1" y="34"/>
                    <a:pt x="13" y="46"/>
                  </a:cubicBezTo>
                  <a:cubicBezTo>
                    <a:pt x="51" y="121"/>
                    <a:pt x="101" y="197"/>
                    <a:pt x="152" y="260"/>
                  </a:cubicBezTo>
                  <a:cubicBezTo>
                    <a:pt x="152" y="275"/>
                    <a:pt x="160" y="281"/>
                    <a:pt x="170" y="281"/>
                  </a:cubicBezTo>
                  <a:cubicBezTo>
                    <a:pt x="177" y="281"/>
                    <a:pt x="184" y="278"/>
                    <a:pt x="189" y="272"/>
                  </a:cubicBezTo>
                  <a:cubicBezTo>
                    <a:pt x="202" y="272"/>
                    <a:pt x="214" y="247"/>
                    <a:pt x="202" y="235"/>
                  </a:cubicBezTo>
                  <a:cubicBezTo>
                    <a:pt x="152" y="160"/>
                    <a:pt x="113" y="84"/>
                    <a:pt x="63" y="21"/>
                  </a:cubicBezTo>
                  <a:cubicBezTo>
                    <a:pt x="56" y="6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22"/>
            <p:cNvSpPr/>
            <p:nvPr/>
          </p:nvSpPr>
          <p:spPr>
            <a:xfrm>
              <a:off x="3334725" y="4740475"/>
              <a:ext cx="7250" cy="8075"/>
            </a:xfrm>
            <a:custGeom>
              <a:avLst/>
              <a:gdLst/>
              <a:ahLst/>
              <a:cxnLst/>
              <a:rect l="l" t="t" r="r" b="b"/>
              <a:pathLst>
                <a:path w="290" h="323" extrusionOk="0">
                  <a:moveTo>
                    <a:pt x="30" y="0"/>
                  </a:moveTo>
                  <a:cubicBezTo>
                    <a:pt x="19" y="0"/>
                    <a:pt x="7" y="6"/>
                    <a:pt x="0" y="21"/>
                  </a:cubicBezTo>
                  <a:cubicBezTo>
                    <a:pt x="0" y="33"/>
                    <a:pt x="0" y="46"/>
                    <a:pt x="12" y="58"/>
                  </a:cubicBezTo>
                  <a:cubicBezTo>
                    <a:pt x="101" y="109"/>
                    <a:pt x="227" y="172"/>
                    <a:pt x="214" y="285"/>
                  </a:cubicBezTo>
                  <a:cubicBezTo>
                    <a:pt x="214" y="310"/>
                    <a:pt x="227" y="323"/>
                    <a:pt x="252" y="323"/>
                  </a:cubicBezTo>
                  <a:cubicBezTo>
                    <a:pt x="264" y="323"/>
                    <a:pt x="277" y="310"/>
                    <a:pt x="277" y="285"/>
                  </a:cubicBezTo>
                  <a:cubicBezTo>
                    <a:pt x="289" y="222"/>
                    <a:pt x="252" y="159"/>
                    <a:pt x="214" y="109"/>
                  </a:cubicBezTo>
                  <a:cubicBezTo>
                    <a:pt x="163" y="71"/>
                    <a:pt x="113" y="33"/>
                    <a:pt x="51" y="8"/>
                  </a:cubicBezTo>
                  <a:cubicBezTo>
                    <a:pt x="45" y="3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22"/>
            <p:cNvSpPr/>
            <p:nvPr/>
          </p:nvSpPr>
          <p:spPr>
            <a:xfrm>
              <a:off x="3334100" y="4741175"/>
              <a:ext cx="7550" cy="7375"/>
            </a:xfrm>
            <a:custGeom>
              <a:avLst/>
              <a:gdLst/>
              <a:ahLst/>
              <a:cxnLst/>
              <a:rect l="l" t="t" r="r" b="b"/>
              <a:pathLst>
                <a:path w="302" h="295" extrusionOk="0">
                  <a:moveTo>
                    <a:pt x="26" y="0"/>
                  </a:moveTo>
                  <a:cubicBezTo>
                    <a:pt x="14" y="0"/>
                    <a:pt x="0" y="12"/>
                    <a:pt x="0" y="30"/>
                  </a:cubicBezTo>
                  <a:cubicBezTo>
                    <a:pt x="0" y="43"/>
                    <a:pt x="12" y="55"/>
                    <a:pt x="25" y="68"/>
                  </a:cubicBezTo>
                  <a:cubicBezTo>
                    <a:pt x="76" y="81"/>
                    <a:pt x="126" y="106"/>
                    <a:pt x="176" y="144"/>
                  </a:cubicBezTo>
                  <a:cubicBezTo>
                    <a:pt x="188" y="156"/>
                    <a:pt x="213" y="169"/>
                    <a:pt x="227" y="194"/>
                  </a:cubicBezTo>
                  <a:cubicBezTo>
                    <a:pt x="227" y="219"/>
                    <a:pt x="239" y="231"/>
                    <a:pt x="239" y="257"/>
                  </a:cubicBezTo>
                  <a:cubicBezTo>
                    <a:pt x="239" y="282"/>
                    <a:pt x="252" y="295"/>
                    <a:pt x="277" y="295"/>
                  </a:cubicBezTo>
                  <a:cubicBezTo>
                    <a:pt x="289" y="295"/>
                    <a:pt x="302" y="282"/>
                    <a:pt x="302" y="257"/>
                  </a:cubicBezTo>
                  <a:cubicBezTo>
                    <a:pt x="302" y="194"/>
                    <a:pt x="264" y="144"/>
                    <a:pt x="227" y="94"/>
                  </a:cubicBezTo>
                  <a:cubicBezTo>
                    <a:pt x="163" y="55"/>
                    <a:pt x="101" y="30"/>
                    <a:pt x="37" y="5"/>
                  </a:cubicBezTo>
                  <a:cubicBezTo>
                    <a:pt x="34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22"/>
            <p:cNvSpPr/>
            <p:nvPr/>
          </p:nvSpPr>
          <p:spPr>
            <a:xfrm>
              <a:off x="3341650" y="4742425"/>
              <a:ext cx="4075" cy="5950"/>
            </a:xfrm>
            <a:custGeom>
              <a:avLst/>
              <a:gdLst/>
              <a:ahLst/>
              <a:cxnLst/>
              <a:rect l="l" t="t" r="r" b="b"/>
              <a:pathLst>
                <a:path w="163" h="238" extrusionOk="0">
                  <a:moveTo>
                    <a:pt x="38" y="0"/>
                  </a:moveTo>
                  <a:cubicBezTo>
                    <a:pt x="33" y="0"/>
                    <a:pt x="29" y="2"/>
                    <a:pt x="25" y="5"/>
                  </a:cubicBezTo>
                  <a:cubicBezTo>
                    <a:pt x="12" y="18"/>
                    <a:pt x="0" y="31"/>
                    <a:pt x="12" y="56"/>
                  </a:cubicBezTo>
                  <a:cubicBezTo>
                    <a:pt x="37" y="106"/>
                    <a:pt x="62" y="169"/>
                    <a:pt x="88" y="220"/>
                  </a:cubicBezTo>
                  <a:cubicBezTo>
                    <a:pt x="97" y="228"/>
                    <a:pt x="112" y="237"/>
                    <a:pt x="124" y="237"/>
                  </a:cubicBezTo>
                  <a:cubicBezTo>
                    <a:pt x="130" y="237"/>
                    <a:pt x="134" y="236"/>
                    <a:pt x="138" y="232"/>
                  </a:cubicBezTo>
                  <a:cubicBezTo>
                    <a:pt x="151" y="220"/>
                    <a:pt x="163" y="207"/>
                    <a:pt x="151" y="195"/>
                  </a:cubicBezTo>
                  <a:cubicBezTo>
                    <a:pt x="126" y="131"/>
                    <a:pt x="101" y="81"/>
                    <a:pt x="62" y="18"/>
                  </a:cubicBezTo>
                  <a:cubicBezTo>
                    <a:pt x="62" y="9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22"/>
            <p:cNvSpPr/>
            <p:nvPr/>
          </p:nvSpPr>
          <p:spPr>
            <a:xfrm>
              <a:off x="3338500" y="4738650"/>
              <a:ext cx="5975" cy="9275"/>
            </a:xfrm>
            <a:custGeom>
              <a:avLst/>
              <a:gdLst/>
              <a:ahLst/>
              <a:cxnLst/>
              <a:rect l="l" t="t" r="r" b="b"/>
              <a:pathLst>
                <a:path w="239" h="371" extrusionOk="0">
                  <a:moveTo>
                    <a:pt x="37" y="0"/>
                  </a:moveTo>
                  <a:cubicBezTo>
                    <a:pt x="25" y="0"/>
                    <a:pt x="12" y="9"/>
                    <a:pt x="12" y="19"/>
                  </a:cubicBezTo>
                  <a:cubicBezTo>
                    <a:pt x="0" y="31"/>
                    <a:pt x="0" y="44"/>
                    <a:pt x="12" y="56"/>
                  </a:cubicBezTo>
                  <a:cubicBezTo>
                    <a:pt x="113" y="119"/>
                    <a:pt x="163" y="232"/>
                    <a:pt x="176" y="332"/>
                  </a:cubicBezTo>
                  <a:cubicBezTo>
                    <a:pt x="176" y="358"/>
                    <a:pt x="188" y="371"/>
                    <a:pt x="201" y="371"/>
                  </a:cubicBezTo>
                  <a:cubicBezTo>
                    <a:pt x="227" y="371"/>
                    <a:pt x="239" y="358"/>
                    <a:pt x="239" y="332"/>
                  </a:cubicBezTo>
                  <a:cubicBezTo>
                    <a:pt x="227" y="207"/>
                    <a:pt x="163" y="81"/>
                    <a:pt x="51" y="5"/>
                  </a:cubicBezTo>
                  <a:cubicBezTo>
                    <a:pt x="47" y="2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22"/>
            <p:cNvSpPr/>
            <p:nvPr/>
          </p:nvSpPr>
          <p:spPr>
            <a:xfrm>
              <a:off x="3337875" y="4738250"/>
              <a:ext cx="3450" cy="7175"/>
            </a:xfrm>
            <a:custGeom>
              <a:avLst/>
              <a:gdLst/>
              <a:ahLst/>
              <a:cxnLst/>
              <a:rect l="l" t="t" r="r" b="b"/>
              <a:pathLst>
                <a:path w="138" h="287" extrusionOk="0">
                  <a:moveTo>
                    <a:pt x="45" y="1"/>
                  </a:moveTo>
                  <a:cubicBezTo>
                    <a:pt x="38" y="1"/>
                    <a:pt x="30" y="4"/>
                    <a:pt x="25" y="9"/>
                  </a:cubicBezTo>
                  <a:cubicBezTo>
                    <a:pt x="12" y="9"/>
                    <a:pt x="0" y="35"/>
                    <a:pt x="12" y="47"/>
                  </a:cubicBezTo>
                  <a:cubicBezTo>
                    <a:pt x="50" y="110"/>
                    <a:pt x="62" y="185"/>
                    <a:pt x="76" y="261"/>
                  </a:cubicBezTo>
                  <a:cubicBezTo>
                    <a:pt x="76" y="273"/>
                    <a:pt x="88" y="286"/>
                    <a:pt x="101" y="286"/>
                  </a:cubicBezTo>
                  <a:cubicBezTo>
                    <a:pt x="113" y="286"/>
                    <a:pt x="138" y="273"/>
                    <a:pt x="138" y="261"/>
                  </a:cubicBezTo>
                  <a:cubicBezTo>
                    <a:pt x="126" y="172"/>
                    <a:pt x="113" y="97"/>
                    <a:pt x="76" y="21"/>
                  </a:cubicBezTo>
                  <a:cubicBezTo>
                    <a:pt x="68" y="7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22"/>
            <p:cNvSpPr/>
            <p:nvPr/>
          </p:nvSpPr>
          <p:spPr>
            <a:xfrm>
              <a:off x="3342575" y="4739275"/>
              <a:ext cx="4125" cy="6575"/>
            </a:xfrm>
            <a:custGeom>
              <a:avLst/>
              <a:gdLst/>
              <a:ahLst/>
              <a:cxnLst/>
              <a:rect l="l" t="t" r="r" b="b"/>
              <a:pathLst>
                <a:path w="165" h="263" extrusionOk="0">
                  <a:moveTo>
                    <a:pt x="39" y="1"/>
                  </a:moveTo>
                  <a:cubicBezTo>
                    <a:pt x="34" y="1"/>
                    <a:pt x="29" y="2"/>
                    <a:pt x="25" y="6"/>
                  </a:cubicBezTo>
                  <a:cubicBezTo>
                    <a:pt x="13" y="19"/>
                    <a:pt x="0" y="31"/>
                    <a:pt x="13" y="56"/>
                  </a:cubicBezTo>
                  <a:cubicBezTo>
                    <a:pt x="51" y="106"/>
                    <a:pt x="76" y="170"/>
                    <a:pt x="89" y="232"/>
                  </a:cubicBezTo>
                  <a:cubicBezTo>
                    <a:pt x="98" y="250"/>
                    <a:pt x="107" y="262"/>
                    <a:pt x="121" y="262"/>
                  </a:cubicBezTo>
                  <a:cubicBezTo>
                    <a:pt x="126" y="262"/>
                    <a:pt x="132" y="261"/>
                    <a:pt x="139" y="257"/>
                  </a:cubicBezTo>
                  <a:cubicBezTo>
                    <a:pt x="151" y="257"/>
                    <a:pt x="164" y="245"/>
                    <a:pt x="151" y="220"/>
                  </a:cubicBezTo>
                  <a:cubicBezTo>
                    <a:pt x="139" y="144"/>
                    <a:pt x="114" y="81"/>
                    <a:pt x="76" y="19"/>
                  </a:cubicBezTo>
                  <a:cubicBezTo>
                    <a:pt x="67" y="9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22"/>
            <p:cNvSpPr/>
            <p:nvPr/>
          </p:nvSpPr>
          <p:spPr>
            <a:xfrm>
              <a:off x="3345075" y="4739600"/>
              <a:ext cx="3175" cy="6250"/>
            </a:xfrm>
            <a:custGeom>
              <a:avLst/>
              <a:gdLst/>
              <a:ahLst/>
              <a:cxnLst/>
              <a:rect l="l" t="t" r="r" b="b"/>
              <a:pathLst>
                <a:path w="127" h="250" extrusionOk="0">
                  <a:moveTo>
                    <a:pt x="40" y="0"/>
                  </a:moveTo>
                  <a:cubicBezTo>
                    <a:pt x="35" y="0"/>
                    <a:pt x="30" y="2"/>
                    <a:pt x="26" y="6"/>
                  </a:cubicBezTo>
                  <a:cubicBezTo>
                    <a:pt x="14" y="6"/>
                    <a:pt x="1" y="18"/>
                    <a:pt x="1" y="43"/>
                  </a:cubicBezTo>
                  <a:cubicBezTo>
                    <a:pt x="14" y="68"/>
                    <a:pt x="26" y="106"/>
                    <a:pt x="26" y="131"/>
                  </a:cubicBezTo>
                  <a:cubicBezTo>
                    <a:pt x="39" y="157"/>
                    <a:pt x="39" y="169"/>
                    <a:pt x="51" y="182"/>
                  </a:cubicBezTo>
                  <a:lnTo>
                    <a:pt x="51" y="194"/>
                  </a:lnTo>
                  <a:cubicBezTo>
                    <a:pt x="39" y="207"/>
                    <a:pt x="26" y="219"/>
                    <a:pt x="51" y="232"/>
                  </a:cubicBezTo>
                  <a:cubicBezTo>
                    <a:pt x="60" y="241"/>
                    <a:pt x="69" y="250"/>
                    <a:pt x="78" y="250"/>
                  </a:cubicBezTo>
                  <a:cubicBezTo>
                    <a:pt x="82" y="250"/>
                    <a:pt x="85" y="248"/>
                    <a:pt x="89" y="244"/>
                  </a:cubicBezTo>
                  <a:cubicBezTo>
                    <a:pt x="101" y="244"/>
                    <a:pt x="115" y="232"/>
                    <a:pt x="115" y="219"/>
                  </a:cubicBezTo>
                  <a:cubicBezTo>
                    <a:pt x="127" y="194"/>
                    <a:pt x="115" y="169"/>
                    <a:pt x="101" y="157"/>
                  </a:cubicBezTo>
                  <a:cubicBezTo>
                    <a:pt x="89" y="106"/>
                    <a:pt x="76" y="68"/>
                    <a:pt x="64" y="18"/>
                  </a:cubicBezTo>
                  <a:cubicBezTo>
                    <a:pt x="64" y="9"/>
                    <a:pt x="52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22"/>
            <p:cNvSpPr/>
            <p:nvPr/>
          </p:nvSpPr>
          <p:spPr>
            <a:xfrm>
              <a:off x="3343725" y="4737950"/>
              <a:ext cx="5150" cy="8100"/>
            </a:xfrm>
            <a:custGeom>
              <a:avLst/>
              <a:gdLst/>
              <a:ahLst/>
              <a:cxnLst/>
              <a:rect l="l" t="t" r="r" b="b"/>
              <a:pathLst>
                <a:path w="206" h="324" extrusionOk="0">
                  <a:moveTo>
                    <a:pt x="48" y="0"/>
                  </a:moveTo>
                  <a:cubicBezTo>
                    <a:pt x="25" y="0"/>
                    <a:pt x="1" y="30"/>
                    <a:pt x="30" y="59"/>
                  </a:cubicBezTo>
                  <a:cubicBezTo>
                    <a:pt x="55" y="84"/>
                    <a:pt x="93" y="134"/>
                    <a:pt x="105" y="172"/>
                  </a:cubicBezTo>
                  <a:cubicBezTo>
                    <a:pt x="118" y="197"/>
                    <a:pt x="130" y="210"/>
                    <a:pt x="130" y="235"/>
                  </a:cubicBezTo>
                  <a:lnTo>
                    <a:pt x="130" y="248"/>
                  </a:lnTo>
                  <a:lnTo>
                    <a:pt x="130" y="260"/>
                  </a:lnTo>
                  <a:lnTo>
                    <a:pt x="143" y="260"/>
                  </a:lnTo>
                  <a:cubicBezTo>
                    <a:pt x="118" y="260"/>
                    <a:pt x="118" y="285"/>
                    <a:pt x="118" y="298"/>
                  </a:cubicBezTo>
                  <a:cubicBezTo>
                    <a:pt x="118" y="310"/>
                    <a:pt x="143" y="323"/>
                    <a:pt x="155" y="323"/>
                  </a:cubicBezTo>
                  <a:cubicBezTo>
                    <a:pt x="194" y="310"/>
                    <a:pt x="206" y="285"/>
                    <a:pt x="206" y="248"/>
                  </a:cubicBezTo>
                  <a:cubicBezTo>
                    <a:pt x="194" y="223"/>
                    <a:pt x="181" y="184"/>
                    <a:pt x="169" y="159"/>
                  </a:cubicBezTo>
                  <a:cubicBezTo>
                    <a:pt x="155" y="109"/>
                    <a:pt x="118" y="59"/>
                    <a:pt x="68" y="8"/>
                  </a:cubicBezTo>
                  <a:cubicBezTo>
                    <a:pt x="62" y="3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22"/>
            <p:cNvSpPr/>
            <p:nvPr/>
          </p:nvSpPr>
          <p:spPr>
            <a:xfrm>
              <a:off x="3343525" y="4738475"/>
              <a:ext cx="6300" cy="5175"/>
            </a:xfrm>
            <a:custGeom>
              <a:avLst/>
              <a:gdLst/>
              <a:ahLst/>
              <a:cxnLst/>
              <a:rect l="l" t="t" r="r" b="b"/>
              <a:pathLst>
                <a:path w="252" h="207" extrusionOk="0">
                  <a:moveTo>
                    <a:pt x="51" y="0"/>
                  </a:moveTo>
                  <a:cubicBezTo>
                    <a:pt x="38" y="0"/>
                    <a:pt x="13" y="0"/>
                    <a:pt x="13" y="26"/>
                  </a:cubicBezTo>
                  <a:cubicBezTo>
                    <a:pt x="0" y="38"/>
                    <a:pt x="13" y="63"/>
                    <a:pt x="38" y="63"/>
                  </a:cubicBezTo>
                  <a:cubicBezTo>
                    <a:pt x="38" y="63"/>
                    <a:pt x="51" y="76"/>
                    <a:pt x="63" y="76"/>
                  </a:cubicBezTo>
                  <a:lnTo>
                    <a:pt x="76" y="76"/>
                  </a:lnTo>
                  <a:cubicBezTo>
                    <a:pt x="88" y="88"/>
                    <a:pt x="101" y="88"/>
                    <a:pt x="101" y="101"/>
                  </a:cubicBezTo>
                  <a:lnTo>
                    <a:pt x="113" y="101"/>
                  </a:lnTo>
                  <a:lnTo>
                    <a:pt x="126" y="113"/>
                  </a:lnTo>
                  <a:lnTo>
                    <a:pt x="163" y="151"/>
                  </a:lnTo>
                  <a:cubicBezTo>
                    <a:pt x="163" y="163"/>
                    <a:pt x="177" y="163"/>
                    <a:pt x="177" y="163"/>
                  </a:cubicBezTo>
                  <a:cubicBezTo>
                    <a:pt x="177" y="176"/>
                    <a:pt x="189" y="189"/>
                    <a:pt x="189" y="189"/>
                  </a:cubicBezTo>
                  <a:cubicBezTo>
                    <a:pt x="198" y="198"/>
                    <a:pt x="207" y="207"/>
                    <a:pt x="220" y="207"/>
                  </a:cubicBezTo>
                  <a:cubicBezTo>
                    <a:pt x="225" y="207"/>
                    <a:pt x="232" y="205"/>
                    <a:pt x="239" y="202"/>
                  </a:cubicBezTo>
                  <a:cubicBezTo>
                    <a:pt x="252" y="189"/>
                    <a:pt x="252" y="176"/>
                    <a:pt x="239" y="163"/>
                  </a:cubicBezTo>
                  <a:cubicBezTo>
                    <a:pt x="202" y="88"/>
                    <a:pt x="138" y="26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22"/>
            <p:cNvSpPr/>
            <p:nvPr/>
          </p:nvSpPr>
          <p:spPr>
            <a:xfrm>
              <a:off x="3348550" y="4738475"/>
              <a:ext cx="2850" cy="5350"/>
            </a:xfrm>
            <a:custGeom>
              <a:avLst/>
              <a:gdLst/>
              <a:ahLst/>
              <a:cxnLst/>
              <a:rect l="l" t="t" r="r" b="b"/>
              <a:pathLst>
                <a:path w="114" h="214" extrusionOk="0">
                  <a:moveTo>
                    <a:pt x="26" y="0"/>
                  </a:moveTo>
                  <a:cubicBezTo>
                    <a:pt x="1" y="0"/>
                    <a:pt x="1" y="26"/>
                    <a:pt x="1" y="38"/>
                  </a:cubicBezTo>
                  <a:lnTo>
                    <a:pt x="38" y="189"/>
                  </a:lnTo>
                  <a:cubicBezTo>
                    <a:pt x="51" y="202"/>
                    <a:pt x="63" y="214"/>
                    <a:pt x="76" y="214"/>
                  </a:cubicBezTo>
                  <a:cubicBezTo>
                    <a:pt x="101" y="202"/>
                    <a:pt x="113" y="189"/>
                    <a:pt x="101" y="176"/>
                  </a:cubicBezTo>
                  <a:lnTo>
                    <a:pt x="63" y="26"/>
                  </a:lnTo>
                  <a:cubicBezTo>
                    <a:pt x="63" y="12"/>
                    <a:pt x="3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22"/>
            <p:cNvSpPr/>
            <p:nvPr/>
          </p:nvSpPr>
          <p:spPr>
            <a:xfrm>
              <a:off x="3349175" y="4736575"/>
              <a:ext cx="3800" cy="6450"/>
            </a:xfrm>
            <a:custGeom>
              <a:avLst/>
              <a:gdLst/>
              <a:ahLst/>
              <a:cxnLst/>
              <a:rect l="l" t="t" r="r" b="b"/>
              <a:pathLst>
                <a:path w="152" h="258" extrusionOk="0">
                  <a:moveTo>
                    <a:pt x="113" y="1"/>
                  </a:moveTo>
                  <a:cubicBezTo>
                    <a:pt x="101" y="1"/>
                    <a:pt x="88" y="13"/>
                    <a:pt x="76" y="26"/>
                  </a:cubicBezTo>
                  <a:cubicBezTo>
                    <a:pt x="51" y="88"/>
                    <a:pt x="38" y="152"/>
                    <a:pt x="13" y="214"/>
                  </a:cubicBezTo>
                  <a:cubicBezTo>
                    <a:pt x="1" y="239"/>
                    <a:pt x="13" y="252"/>
                    <a:pt x="38" y="252"/>
                  </a:cubicBezTo>
                  <a:cubicBezTo>
                    <a:pt x="42" y="256"/>
                    <a:pt x="46" y="257"/>
                    <a:pt x="49" y="257"/>
                  </a:cubicBezTo>
                  <a:cubicBezTo>
                    <a:pt x="58" y="257"/>
                    <a:pt x="67" y="249"/>
                    <a:pt x="76" y="239"/>
                  </a:cubicBezTo>
                  <a:cubicBezTo>
                    <a:pt x="101" y="177"/>
                    <a:pt x="113" y="114"/>
                    <a:pt x="139" y="51"/>
                  </a:cubicBezTo>
                  <a:cubicBezTo>
                    <a:pt x="152" y="26"/>
                    <a:pt x="139" y="13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22"/>
            <p:cNvSpPr/>
            <p:nvPr/>
          </p:nvSpPr>
          <p:spPr>
            <a:xfrm>
              <a:off x="3348550" y="4735950"/>
              <a:ext cx="2225" cy="4100"/>
            </a:xfrm>
            <a:custGeom>
              <a:avLst/>
              <a:gdLst/>
              <a:ahLst/>
              <a:cxnLst/>
              <a:rect l="l" t="t" r="r" b="b"/>
              <a:pathLst>
                <a:path w="89" h="164" extrusionOk="0">
                  <a:moveTo>
                    <a:pt x="63" y="1"/>
                  </a:moveTo>
                  <a:cubicBezTo>
                    <a:pt x="38" y="1"/>
                    <a:pt x="26" y="13"/>
                    <a:pt x="26" y="38"/>
                  </a:cubicBezTo>
                  <a:lnTo>
                    <a:pt x="26" y="51"/>
                  </a:lnTo>
                  <a:cubicBezTo>
                    <a:pt x="26" y="76"/>
                    <a:pt x="13" y="101"/>
                    <a:pt x="1" y="127"/>
                  </a:cubicBezTo>
                  <a:lnTo>
                    <a:pt x="1" y="139"/>
                  </a:lnTo>
                  <a:cubicBezTo>
                    <a:pt x="1" y="152"/>
                    <a:pt x="13" y="164"/>
                    <a:pt x="13" y="164"/>
                  </a:cubicBezTo>
                  <a:lnTo>
                    <a:pt x="38" y="164"/>
                  </a:lnTo>
                  <a:cubicBezTo>
                    <a:pt x="51" y="164"/>
                    <a:pt x="63" y="164"/>
                    <a:pt x="63" y="152"/>
                  </a:cubicBezTo>
                  <a:cubicBezTo>
                    <a:pt x="76" y="127"/>
                    <a:pt x="76" y="113"/>
                    <a:pt x="76" y="88"/>
                  </a:cubicBezTo>
                  <a:cubicBezTo>
                    <a:pt x="88" y="76"/>
                    <a:pt x="88" y="51"/>
                    <a:pt x="88" y="38"/>
                  </a:cubicBezTo>
                  <a:cubicBezTo>
                    <a:pt x="88" y="13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22"/>
            <p:cNvSpPr/>
            <p:nvPr/>
          </p:nvSpPr>
          <p:spPr>
            <a:xfrm>
              <a:off x="3345075" y="4735800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67" y="1"/>
                  </a:moveTo>
                  <a:cubicBezTo>
                    <a:pt x="61" y="1"/>
                    <a:pt x="55" y="2"/>
                    <a:pt x="51" y="7"/>
                  </a:cubicBezTo>
                  <a:cubicBezTo>
                    <a:pt x="39" y="32"/>
                    <a:pt x="14" y="69"/>
                    <a:pt x="14" y="94"/>
                  </a:cubicBezTo>
                  <a:cubicBezTo>
                    <a:pt x="1" y="133"/>
                    <a:pt x="1" y="158"/>
                    <a:pt x="1" y="195"/>
                  </a:cubicBezTo>
                  <a:lnTo>
                    <a:pt x="14" y="208"/>
                  </a:lnTo>
                  <a:cubicBezTo>
                    <a:pt x="26" y="220"/>
                    <a:pt x="39" y="220"/>
                    <a:pt x="39" y="220"/>
                  </a:cubicBezTo>
                  <a:cubicBezTo>
                    <a:pt x="64" y="208"/>
                    <a:pt x="64" y="195"/>
                    <a:pt x="64" y="170"/>
                  </a:cubicBezTo>
                  <a:lnTo>
                    <a:pt x="64" y="158"/>
                  </a:lnTo>
                  <a:lnTo>
                    <a:pt x="64" y="145"/>
                  </a:lnTo>
                  <a:lnTo>
                    <a:pt x="64" y="133"/>
                  </a:lnTo>
                  <a:cubicBezTo>
                    <a:pt x="64" y="119"/>
                    <a:pt x="76" y="119"/>
                    <a:pt x="76" y="119"/>
                  </a:cubicBezTo>
                  <a:lnTo>
                    <a:pt x="76" y="94"/>
                  </a:lnTo>
                  <a:cubicBezTo>
                    <a:pt x="76" y="94"/>
                    <a:pt x="76" y="82"/>
                    <a:pt x="89" y="82"/>
                  </a:cubicBezTo>
                  <a:lnTo>
                    <a:pt x="89" y="69"/>
                  </a:lnTo>
                  <a:cubicBezTo>
                    <a:pt x="89" y="69"/>
                    <a:pt x="101" y="69"/>
                    <a:pt x="101" y="57"/>
                  </a:cubicBezTo>
                  <a:cubicBezTo>
                    <a:pt x="115" y="44"/>
                    <a:pt x="115" y="19"/>
                    <a:pt x="101" y="7"/>
                  </a:cubicBezTo>
                  <a:cubicBezTo>
                    <a:pt x="93" y="7"/>
                    <a:pt x="80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22"/>
            <p:cNvSpPr/>
            <p:nvPr/>
          </p:nvSpPr>
          <p:spPr>
            <a:xfrm>
              <a:off x="3260525" y="4814775"/>
              <a:ext cx="13050" cy="64625"/>
            </a:xfrm>
            <a:custGeom>
              <a:avLst/>
              <a:gdLst/>
              <a:ahLst/>
              <a:cxnLst/>
              <a:rect l="l" t="t" r="r" b="b"/>
              <a:pathLst>
                <a:path w="522" h="2585" extrusionOk="0">
                  <a:moveTo>
                    <a:pt x="474" y="1"/>
                  </a:moveTo>
                  <a:cubicBezTo>
                    <a:pt x="465" y="1"/>
                    <a:pt x="457" y="6"/>
                    <a:pt x="453" y="17"/>
                  </a:cubicBezTo>
                  <a:cubicBezTo>
                    <a:pt x="76" y="582"/>
                    <a:pt x="1" y="1274"/>
                    <a:pt x="1" y="1940"/>
                  </a:cubicBezTo>
                  <a:cubicBezTo>
                    <a:pt x="1" y="2141"/>
                    <a:pt x="1" y="2343"/>
                    <a:pt x="13" y="2557"/>
                  </a:cubicBezTo>
                  <a:cubicBezTo>
                    <a:pt x="13" y="2576"/>
                    <a:pt x="29" y="2585"/>
                    <a:pt x="44" y="2585"/>
                  </a:cubicBezTo>
                  <a:cubicBezTo>
                    <a:pt x="60" y="2585"/>
                    <a:pt x="76" y="2576"/>
                    <a:pt x="76" y="2557"/>
                  </a:cubicBezTo>
                  <a:cubicBezTo>
                    <a:pt x="51" y="1878"/>
                    <a:pt x="26" y="1186"/>
                    <a:pt x="264" y="532"/>
                  </a:cubicBezTo>
                  <a:cubicBezTo>
                    <a:pt x="328" y="369"/>
                    <a:pt x="403" y="205"/>
                    <a:pt x="504" y="54"/>
                  </a:cubicBezTo>
                  <a:cubicBezTo>
                    <a:pt x="521" y="28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22"/>
            <p:cNvSpPr/>
            <p:nvPr/>
          </p:nvSpPr>
          <p:spPr>
            <a:xfrm>
              <a:off x="3255175" y="4814475"/>
              <a:ext cx="11775" cy="44500"/>
            </a:xfrm>
            <a:custGeom>
              <a:avLst/>
              <a:gdLst/>
              <a:ahLst/>
              <a:cxnLst/>
              <a:rect l="l" t="t" r="r" b="b"/>
              <a:pathLst>
                <a:path w="471" h="1780" extrusionOk="0">
                  <a:moveTo>
                    <a:pt x="423" y="0"/>
                  </a:moveTo>
                  <a:cubicBezTo>
                    <a:pt x="415" y="0"/>
                    <a:pt x="407" y="5"/>
                    <a:pt x="403" y="16"/>
                  </a:cubicBezTo>
                  <a:cubicBezTo>
                    <a:pt x="76" y="532"/>
                    <a:pt x="39" y="1161"/>
                    <a:pt x="0" y="1751"/>
                  </a:cubicBezTo>
                  <a:cubicBezTo>
                    <a:pt x="0" y="1770"/>
                    <a:pt x="16" y="1780"/>
                    <a:pt x="34" y="1780"/>
                  </a:cubicBezTo>
                  <a:cubicBezTo>
                    <a:pt x="51" y="1780"/>
                    <a:pt x="70" y="1770"/>
                    <a:pt x="76" y="1751"/>
                  </a:cubicBezTo>
                  <a:cubicBezTo>
                    <a:pt x="101" y="1173"/>
                    <a:pt x="139" y="557"/>
                    <a:pt x="453" y="54"/>
                  </a:cubicBezTo>
                  <a:cubicBezTo>
                    <a:pt x="471" y="27"/>
                    <a:pt x="445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22"/>
            <p:cNvSpPr/>
            <p:nvPr/>
          </p:nvSpPr>
          <p:spPr>
            <a:xfrm>
              <a:off x="3280175" y="4799125"/>
              <a:ext cx="21550" cy="11700"/>
            </a:xfrm>
            <a:custGeom>
              <a:avLst/>
              <a:gdLst/>
              <a:ahLst/>
              <a:cxnLst/>
              <a:rect l="l" t="t" r="r" b="b"/>
              <a:pathLst>
                <a:path w="862" h="468" extrusionOk="0">
                  <a:moveTo>
                    <a:pt x="811" y="1"/>
                  </a:moveTo>
                  <a:cubicBezTo>
                    <a:pt x="509" y="51"/>
                    <a:pt x="233" y="190"/>
                    <a:pt x="19" y="416"/>
                  </a:cubicBezTo>
                  <a:cubicBezTo>
                    <a:pt x="1" y="435"/>
                    <a:pt x="24" y="467"/>
                    <a:pt x="47" y="467"/>
                  </a:cubicBezTo>
                  <a:cubicBezTo>
                    <a:pt x="55" y="467"/>
                    <a:pt x="63" y="464"/>
                    <a:pt x="70" y="454"/>
                  </a:cubicBezTo>
                  <a:cubicBezTo>
                    <a:pt x="271" y="252"/>
                    <a:pt x="534" y="115"/>
                    <a:pt x="824" y="64"/>
                  </a:cubicBezTo>
                  <a:cubicBezTo>
                    <a:pt x="861" y="64"/>
                    <a:pt x="849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22"/>
            <p:cNvSpPr/>
            <p:nvPr/>
          </p:nvSpPr>
          <p:spPr>
            <a:xfrm>
              <a:off x="3251725" y="4793900"/>
              <a:ext cx="26925" cy="50100"/>
            </a:xfrm>
            <a:custGeom>
              <a:avLst/>
              <a:gdLst/>
              <a:ahLst/>
              <a:cxnLst/>
              <a:rect l="l" t="t" r="r" b="b"/>
              <a:pathLst>
                <a:path w="1077" h="2004" extrusionOk="0">
                  <a:moveTo>
                    <a:pt x="1032" y="0"/>
                  </a:moveTo>
                  <a:cubicBezTo>
                    <a:pt x="1024" y="0"/>
                    <a:pt x="1015" y="3"/>
                    <a:pt x="1007" y="9"/>
                  </a:cubicBezTo>
                  <a:cubicBezTo>
                    <a:pt x="780" y="185"/>
                    <a:pt x="579" y="386"/>
                    <a:pt x="415" y="612"/>
                  </a:cubicBezTo>
                  <a:cubicBezTo>
                    <a:pt x="239" y="852"/>
                    <a:pt x="113" y="1128"/>
                    <a:pt x="63" y="1430"/>
                  </a:cubicBezTo>
                  <a:cubicBezTo>
                    <a:pt x="38" y="1606"/>
                    <a:pt x="26" y="1794"/>
                    <a:pt x="0" y="1970"/>
                  </a:cubicBezTo>
                  <a:cubicBezTo>
                    <a:pt x="0" y="1994"/>
                    <a:pt x="14" y="2004"/>
                    <a:pt x="30" y="2004"/>
                  </a:cubicBezTo>
                  <a:cubicBezTo>
                    <a:pt x="48" y="2004"/>
                    <a:pt x="69" y="1991"/>
                    <a:pt x="76" y="1970"/>
                  </a:cubicBezTo>
                  <a:cubicBezTo>
                    <a:pt x="101" y="1581"/>
                    <a:pt x="138" y="1191"/>
                    <a:pt x="340" y="839"/>
                  </a:cubicBezTo>
                  <a:cubicBezTo>
                    <a:pt x="516" y="525"/>
                    <a:pt x="780" y="273"/>
                    <a:pt x="1057" y="47"/>
                  </a:cubicBezTo>
                  <a:cubicBezTo>
                    <a:pt x="1076" y="28"/>
                    <a:pt x="1058" y="0"/>
                    <a:pt x="1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22"/>
            <p:cNvSpPr/>
            <p:nvPr/>
          </p:nvSpPr>
          <p:spPr>
            <a:xfrm>
              <a:off x="3250775" y="4796925"/>
              <a:ext cx="17800" cy="29350"/>
            </a:xfrm>
            <a:custGeom>
              <a:avLst/>
              <a:gdLst/>
              <a:ahLst/>
              <a:cxnLst/>
              <a:rect l="l" t="t" r="r" b="b"/>
              <a:pathLst>
                <a:path w="712" h="1174" extrusionOk="0">
                  <a:moveTo>
                    <a:pt x="670" y="0"/>
                  </a:moveTo>
                  <a:cubicBezTo>
                    <a:pt x="661" y="0"/>
                    <a:pt x="652" y="4"/>
                    <a:pt x="642" y="13"/>
                  </a:cubicBezTo>
                  <a:cubicBezTo>
                    <a:pt x="340" y="328"/>
                    <a:pt x="38" y="693"/>
                    <a:pt x="0" y="1145"/>
                  </a:cubicBezTo>
                  <a:cubicBezTo>
                    <a:pt x="0" y="1164"/>
                    <a:pt x="16" y="1174"/>
                    <a:pt x="33" y="1174"/>
                  </a:cubicBezTo>
                  <a:cubicBezTo>
                    <a:pt x="51" y="1174"/>
                    <a:pt x="70" y="1164"/>
                    <a:pt x="76" y="1145"/>
                  </a:cubicBezTo>
                  <a:cubicBezTo>
                    <a:pt x="101" y="706"/>
                    <a:pt x="403" y="353"/>
                    <a:pt x="692" y="52"/>
                  </a:cubicBezTo>
                  <a:cubicBezTo>
                    <a:pt x="711" y="33"/>
                    <a:pt x="695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22"/>
            <p:cNvSpPr/>
            <p:nvPr/>
          </p:nvSpPr>
          <p:spPr>
            <a:xfrm>
              <a:off x="3250625" y="4810200"/>
              <a:ext cx="8075" cy="24575"/>
            </a:xfrm>
            <a:custGeom>
              <a:avLst/>
              <a:gdLst/>
              <a:ahLst/>
              <a:cxnLst/>
              <a:rect l="l" t="t" r="r" b="b"/>
              <a:pathLst>
                <a:path w="323" h="983" extrusionOk="0">
                  <a:moveTo>
                    <a:pt x="288" y="1"/>
                  </a:moveTo>
                  <a:cubicBezTo>
                    <a:pt x="273" y="1"/>
                    <a:pt x="256" y="8"/>
                    <a:pt x="246" y="24"/>
                  </a:cubicBezTo>
                  <a:cubicBezTo>
                    <a:pt x="132" y="325"/>
                    <a:pt x="44" y="639"/>
                    <a:pt x="6" y="954"/>
                  </a:cubicBezTo>
                  <a:cubicBezTo>
                    <a:pt x="0" y="973"/>
                    <a:pt x="16" y="982"/>
                    <a:pt x="33" y="982"/>
                  </a:cubicBezTo>
                  <a:cubicBezTo>
                    <a:pt x="51" y="982"/>
                    <a:pt x="70" y="973"/>
                    <a:pt x="70" y="954"/>
                  </a:cubicBezTo>
                  <a:cubicBezTo>
                    <a:pt x="107" y="639"/>
                    <a:pt x="195" y="338"/>
                    <a:pt x="308" y="36"/>
                  </a:cubicBezTo>
                  <a:cubicBezTo>
                    <a:pt x="323" y="14"/>
                    <a:pt x="308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22"/>
            <p:cNvSpPr/>
            <p:nvPr/>
          </p:nvSpPr>
          <p:spPr>
            <a:xfrm>
              <a:off x="3252975" y="4819825"/>
              <a:ext cx="7400" cy="24075"/>
            </a:xfrm>
            <a:custGeom>
              <a:avLst/>
              <a:gdLst/>
              <a:ahLst/>
              <a:cxnLst/>
              <a:rect l="l" t="t" r="r" b="b"/>
              <a:pathLst>
                <a:path w="296" h="963" extrusionOk="0">
                  <a:moveTo>
                    <a:pt x="248" y="0"/>
                  </a:moveTo>
                  <a:cubicBezTo>
                    <a:pt x="239" y="0"/>
                    <a:pt x="231" y="5"/>
                    <a:pt x="227" y="16"/>
                  </a:cubicBezTo>
                  <a:cubicBezTo>
                    <a:pt x="101" y="305"/>
                    <a:pt x="26" y="620"/>
                    <a:pt x="1" y="933"/>
                  </a:cubicBezTo>
                  <a:cubicBezTo>
                    <a:pt x="1" y="953"/>
                    <a:pt x="16" y="962"/>
                    <a:pt x="34" y="962"/>
                  </a:cubicBezTo>
                  <a:cubicBezTo>
                    <a:pt x="51" y="962"/>
                    <a:pt x="70" y="953"/>
                    <a:pt x="76" y="933"/>
                  </a:cubicBezTo>
                  <a:cubicBezTo>
                    <a:pt x="88" y="632"/>
                    <a:pt x="164" y="330"/>
                    <a:pt x="277" y="53"/>
                  </a:cubicBezTo>
                  <a:cubicBezTo>
                    <a:pt x="295" y="27"/>
                    <a:pt x="269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22"/>
            <p:cNvSpPr/>
            <p:nvPr/>
          </p:nvSpPr>
          <p:spPr>
            <a:xfrm>
              <a:off x="3253125" y="4823575"/>
              <a:ext cx="6675" cy="24650"/>
            </a:xfrm>
            <a:custGeom>
              <a:avLst/>
              <a:gdLst/>
              <a:ahLst/>
              <a:cxnLst/>
              <a:rect l="l" t="t" r="r" b="b"/>
              <a:pathLst>
                <a:path w="267" h="986" extrusionOk="0">
                  <a:moveTo>
                    <a:pt x="227" y="1"/>
                  </a:moveTo>
                  <a:cubicBezTo>
                    <a:pt x="214" y="1"/>
                    <a:pt x="201" y="9"/>
                    <a:pt x="196" y="29"/>
                  </a:cubicBezTo>
                  <a:cubicBezTo>
                    <a:pt x="95" y="331"/>
                    <a:pt x="32" y="633"/>
                    <a:pt x="7" y="947"/>
                  </a:cubicBezTo>
                  <a:cubicBezTo>
                    <a:pt x="1" y="973"/>
                    <a:pt x="13" y="985"/>
                    <a:pt x="29" y="985"/>
                  </a:cubicBezTo>
                  <a:cubicBezTo>
                    <a:pt x="45" y="985"/>
                    <a:pt x="64" y="973"/>
                    <a:pt x="70" y="947"/>
                  </a:cubicBezTo>
                  <a:cubicBezTo>
                    <a:pt x="95" y="646"/>
                    <a:pt x="171" y="344"/>
                    <a:pt x="258" y="42"/>
                  </a:cubicBezTo>
                  <a:cubicBezTo>
                    <a:pt x="266" y="19"/>
                    <a:pt x="2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22"/>
            <p:cNvSpPr/>
            <p:nvPr/>
          </p:nvSpPr>
          <p:spPr>
            <a:xfrm>
              <a:off x="3253725" y="4824375"/>
              <a:ext cx="6700" cy="30350"/>
            </a:xfrm>
            <a:custGeom>
              <a:avLst/>
              <a:gdLst/>
              <a:ahLst/>
              <a:cxnLst/>
              <a:rect l="l" t="t" r="r" b="b"/>
              <a:pathLst>
                <a:path w="268" h="1214" extrusionOk="0">
                  <a:moveTo>
                    <a:pt x="228" y="0"/>
                  </a:moveTo>
                  <a:cubicBezTo>
                    <a:pt x="215" y="0"/>
                    <a:pt x="202" y="7"/>
                    <a:pt x="197" y="22"/>
                  </a:cubicBezTo>
                  <a:cubicBezTo>
                    <a:pt x="134" y="412"/>
                    <a:pt x="71" y="790"/>
                    <a:pt x="8" y="1167"/>
                  </a:cubicBezTo>
                  <a:cubicBezTo>
                    <a:pt x="1" y="1197"/>
                    <a:pt x="21" y="1214"/>
                    <a:pt x="40" y="1214"/>
                  </a:cubicBezTo>
                  <a:cubicBezTo>
                    <a:pt x="53" y="1214"/>
                    <a:pt x="66" y="1207"/>
                    <a:pt x="71" y="1192"/>
                  </a:cubicBezTo>
                  <a:cubicBezTo>
                    <a:pt x="134" y="802"/>
                    <a:pt x="197" y="424"/>
                    <a:pt x="260" y="47"/>
                  </a:cubicBezTo>
                  <a:cubicBezTo>
                    <a:pt x="267" y="17"/>
                    <a:pt x="247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22"/>
            <p:cNvSpPr/>
            <p:nvPr/>
          </p:nvSpPr>
          <p:spPr>
            <a:xfrm>
              <a:off x="3256600" y="4831300"/>
              <a:ext cx="6025" cy="30500"/>
            </a:xfrm>
            <a:custGeom>
              <a:avLst/>
              <a:gdLst/>
              <a:ahLst/>
              <a:cxnLst/>
              <a:rect l="l" t="t" r="r" b="b"/>
              <a:pathLst>
                <a:path w="241" h="1220" extrusionOk="0">
                  <a:moveTo>
                    <a:pt x="201" y="0"/>
                  </a:moveTo>
                  <a:cubicBezTo>
                    <a:pt x="188" y="0"/>
                    <a:pt x="175" y="7"/>
                    <a:pt x="170" y="22"/>
                  </a:cubicBezTo>
                  <a:cubicBezTo>
                    <a:pt x="94" y="412"/>
                    <a:pt x="44" y="801"/>
                    <a:pt x="7" y="1192"/>
                  </a:cubicBezTo>
                  <a:cubicBezTo>
                    <a:pt x="0" y="1210"/>
                    <a:pt x="16" y="1220"/>
                    <a:pt x="33" y="1220"/>
                  </a:cubicBezTo>
                  <a:cubicBezTo>
                    <a:pt x="50" y="1220"/>
                    <a:pt x="69" y="1210"/>
                    <a:pt x="69" y="1192"/>
                  </a:cubicBezTo>
                  <a:cubicBezTo>
                    <a:pt x="107" y="801"/>
                    <a:pt x="158" y="424"/>
                    <a:pt x="233" y="47"/>
                  </a:cubicBezTo>
                  <a:cubicBezTo>
                    <a:pt x="240" y="16"/>
                    <a:pt x="220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22"/>
            <p:cNvSpPr/>
            <p:nvPr/>
          </p:nvSpPr>
          <p:spPr>
            <a:xfrm>
              <a:off x="3258000" y="4846725"/>
              <a:ext cx="3000" cy="27275"/>
            </a:xfrm>
            <a:custGeom>
              <a:avLst/>
              <a:gdLst/>
              <a:ahLst/>
              <a:cxnLst/>
              <a:rect l="l" t="t" r="r" b="b"/>
              <a:pathLst>
                <a:path w="120" h="1091" extrusionOk="0">
                  <a:moveTo>
                    <a:pt x="91" y="0"/>
                  </a:moveTo>
                  <a:cubicBezTo>
                    <a:pt x="73" y="0"/>
                    <a:pt x="51" y="14"/>
                    <a:pt x="51" y="33"/>
                  </a:cubicBezTo>
                  <a:cubicBezTo>
                    <a:pt x="13" y="374"/>
                    <a:pt x="1" y="713"/>
                    <a:pt x="1" y="1053"/>
                  </a:cubicBezTo>
                  <a:cubicBezTo>
                    <a:pt x="1" y="1078"/>
                    <a:pt x="17" y="1090"/>
                    <a:pt x="32" y="1090"/>
                  </a:cubicBezTo>
                  <a:cubicBezTo>
                    <a:pt x="48" y="1090"/>
                    <a:pt x="63" y="1078"/>
                    <a:pt x="63" y="1053"/>
                  </a:cubicBezTo>
                  <a:cubicBezTo>
                    <a:pt x="63" y="713"/>
                    <a:pt x="89" y="374"/>
                    <a:pt x="114" y="33"/>
                  </a:cubicBezTo>
                  <a:cubicBezTo>
                    <a:pt x="120" y="10"/>
                    <a:pt x="107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22"/>
            <p:cNvSpPr/>
            <p:nvPr/>
          </p:nvSpPr>
          <p:spPr>
            <a:xfrm>
              <a:off x="3259575" y="4840250"/>
              <a:ext cx="3325" cy="35700"/>
            </a:xfrm>
            <a:custGeom>
              <a:avLst/>
              <a:gdLst/>
              <a:ahLst/>
              <a:cxnLst/>
              <a:rect l="l" t="t" r="r" b="b"/>
              <a:pathLst>
                <a:path w="133" h="1428" extrusionOk="0">
                  <a:moveTo>
                    <a:pt x="100" y="0"/>
                  </a:moveTo>
                  <a:cubicBezTo>
                    <a:pt x="83" y="0"/>
                    <a:pt x="64" y="10"/>
                    <a:pt x="64" y="29"/>
                  </a:cubicBezTo>
                  <a:cubicBezTo>
                    <a:pt x="13" y="482"/>
                    <a:pt x="0" y="946"/>
                    <a:pt x="26" y="1399"/>
                  </a:cubicBezTo>
                  <a:cubicBezTo>
                    <a:pt x="26" y="1418"/>
                    <a:pt x="41" y="1428"/>
                    <a:pt x="57" y="1428"/>
                  </a:cubicBezTo>
                  <a:cubicBezTo>
                    <a:pt x="73" y="1428"/>
                    <a:pt x="89" y="1418"/>
                    <a:pt x="89" y="1399"/>
                  </a:cubicBezTo>
                  <a:cubicBezTo>
                    <a:pt x="64" y="946"/>
                    <a:pt x="76" y="482"/>
                    <a:pt x="126" y="29"/>
                  </a:cubicBezTo>
                  <a:cubicBezTo>
                    <a:pt x="133" y="10"/>
                    <a:pt x="117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22"/>
            <p:cNvSpPr/>
            <p:nvPr/>
          </p:nvSpPr>
          <p:spPr>
            <a:xfrm>
              <a:off x="3255800" y="4829250"/>
              <a:ext cx="3500" cy="29400"/>
            </a:xfrm>
            <a:custGeom>
              <a:avLst/>
              <a:gdLst/>
              <a:ahLst/>
              <a:cxnLst/>
              <a:rect l="l" t="t" r="r" b="b"/>
              <a:pathLst>
                <a:path w="140" h="1176" extrusionOk="0">
                  <a:moveTo>
                    <a:pt x="108" y="0"/>
                  </a:moveTo>
                  <a:cubicBezTo>
                    <a:pt x="92" y="0"/>
                    <a:pt x="76" y="10"/>
                    <a:pt x="76" y="28"/>
                  </a:cubicBezTo>
                  <a:cubicBezTo>
                    <a:pt x="51" y="406"/>
                    <a:pt x="26" y="771"/>
                    <a:pt x="0" y="1148"/>
                  </a:cubicBezTo>
                  <a:cubicBezTo>
                    <a:pt x="0" y="1167"/>
                    <a:pt x="16" y="1176"/>
                    <a:pt x="32" y="1176"/>
                  </a:cubicBezTo>
                  <a:cubicBezTo>
                    <a:pt x="48" y="1176"/>
                    <a:pt x="64" y="1167"/>
                    <a:pt x="64" y="1148"/>
                  </a:cubicBezTo>
                  <a:cubicBezTo>
                    <a:pt x="89" y="771"/>
                    <a:pt x="114" y="406"/>
                    <a:pt x="139" y="28"/>
                  </a:cubicBezTo>
                  <a:cubicBezTo>
                    <a:pt x="139" y="10"/>
                    <a:pt x="12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22"/>
            <p:cNvSpPr/>
            <p:nvPr/>
          </p:nvSpPr>
          <p:spPr>
            <a:xfrm>
              <a:off x="3263050" y="4850875"/>
              <a:ext cx="5575" cy="38200"/>
            </a:xfrm>
            <a:custGeom>
              <a:avLst/>
              <a:gdLst/>
              <a:ahLst/>
              <a:cxnLst/>
              <a:rect l="l" t="t" r="r" b="b"/>
              <a:pathLst>
                <a:path w="223" h="1528" extrusionOk="0">
                  <a:moveTo>
                    <a:pt x="177" y="0"/>
                  </a:moveTo>
                  <a:cubicBezTo>
                    <a:pt x="166" y="0"/>
                    <a:pt x="155" y="5"/>
                    <a:pt x="151" y="18"/>
                  </a:cubicBezTo>
                  <a:cubicBezTo>
                    <a:pt x="37" y="509"/>
                    <a:pt x="0" y="999"/>
                    <a:pt x="25" y="1490"/>
                  </a:cubicBezTo>
                  <a:cubicBezTo>
                    <a:pt x="25" y="1515"/>
                    <a:pt x="44" y="1528"/>
                    <a:pt x="61" y="1528"/>
                  </a:cubicBezTo>
                  <a:cubicBezTo>
                    <a:pt x="79" y="1528"/>
                    <a:pt x="94" y="1515"/>
                    <a:pt x="88" y="1490"/>
                  </a:cubicBezTo>
                  <a:cubicBezTo>
                    <a:pt x="63" y="999"/>
                    <a:pt x="101" y="521"/>
                    <a:pt x="213" y="44"/>
                  </a:cubicBezTo>
                  <a:cubicBezTo>
                    <a:pt x="222" y="19"/>
                    <a:pt x="198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22"/>
            <p:cNvSpPr/>
            <p:nvPr/>
          </p:nvSpPr>
          <p:spPr>
            <a:xfrm>
              <a:off x="3261775" y="4858500"/>
              <a:ext cx="3675" cy="24850"/>
            </a:xfrm>
            <a:custGeom>
              <a:avLst/>
              <a:gdLst/>
              <a:ahLst/>
              <a:cxnLst/>
              <a:rect l="l" t="t" r="r" b="b"/>
              <a:pathLst>
                <a:path w="147" h="994" extrusionOk="0">
                  <a:moveTo>
                    <a:pt x="107" y="0"/>
                  </a:moveTo>
                  <a:cubicBezTo>
                    <a:pt x="94" y="0"/>
                    <a:pt x="81" y="8"/>
                    <a:pt x="76" y="28"/>
                  </a:cubicBezTo>
                  <a:cubicBezTo>
                    <a:pt x="13" y="330"/>
                    <a:pt x="1" y="657"/>
                    <a:pt x="63" y="971"/>
                  </a:cubicBezTo>
                  <a:cubicBezTo>
                    <a:pt x="63" y="987"/>
                    <a:pt x="77" y="994"/>
                    <a:pt x="91" y="994"/>
                  </a:cubicBezTo>
                  <a:cubicBezTo>
                    <a:pt x="111" y="994"/>
                    <a:pt x="134" y="980"/>
                    <a:pt x="127" y="959"/>
                  </a:cubicBezTo>
                  <a:cubicBezTo>
                    <a:pt x="76" y="657"/>
                    <a:pt x="76" y="342"/>
                    <a:pt x="139" y="40"/>
                  </a:cubicBezTo>
                  <a:cubicBezTo>
                    <a:pt x="147" y="18"/>
                    <a:pt x="12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22"/>
            <p:cNvSpPr/>
            <p:nvPr/>
          </p:nvSpPr>
          <p:spPr>
            <a:xfrm>
              <a:off x="3264925" y="4862575"/>
              <a:ext cx="3800" cy="29725"/>
            </a:xfrm>
            <a:custGeom>
              <a:avLst/>
              <a:gdLst/>
              <a:ahLst/>
              <a:cxnLst/>
              <a:rect l="l" t="t" r="r" b="b"/>
              <a:pathLst>
                <a:path w="152" h="1189" extrusionOk="0">
                  <a:moveTo>
                    <a:pt x="120" y="0"/>
                  </a:moveTo>
                  <a:cubicBezTo>
                    <a:pt x="104" y="0"/>
                    <a:pt x="88" y="10"/>
                    <a:pt x="88" y="28"/>
                  </a:cubicBezTo>
                  <a:cubicBezTo>
                    <a:pt x="51" y="406"/>
                    <a:pt x="13" y="783"/>
                    <a:pt x="1" y="1160"/>
                  </a:cubicBezTo>
                  <a:cubicBezTo>
                    <a:pt x="1" y="1179"/>
                    <a:pt x="16" y="1189"/>
                    <a:pt x="32" y="1189"/>
                  </a:cubicBezTo>
                  <a:cubicBezTo>
                    <a:pt x="47" y="1189"/>
                    <a:pt x="63" y="1179"/>
                    <a:pt x="63" y="1160"/>
                  </a:cubicBezTo>
                  <a:cubicBezTo>
                    <a:pt x="88" y="783"/>
                    <a:pt x="113" y="406"/>
                    <a:pt x="152" y="28"/>
                  </a:cubicBezTo>
                  <a:cubicBezTo>
                    <a:pt x="152" y="10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22"/>
            <p:cNvSpPr/>
            <p:nvPr/>
          </p:nvSpPr>
          <p:spPr>
            <a:xfrm>
              <a:off x="3266500" y="4866650"/>
              <a:ext cx="3775" cy="35950"/>
            </a:xfrm>
            <a:custGeom>
              <a:avLst/>
              <a:gdLst/>
              <a:ahLst/>
              <a:cxnLst/>
              <a:rect l="l" t="t" r="r" b="b"/>
              <a:pathLst>
                <a:path w="151" h="1438" extrusionOk="0">
                  <a:moveTo>
                    <a:pt x="93" y="1"/>
                  </a:moveTo>
                  <a:cubicBezTo>
                    <a:pt x="76" y="1"/>
                    <a:pt x="57" y="10"/>
                    <a:pt x="50" y="29"/>
                  </a:cubicBezTo>
                  <a:lnTo>
                    <a:pt x="13" y="821"/>
                  </a:lnTo>
                  <a:lnTo>
                    <a:pt x="13" y="1198"/>
                  </a:lnTo>
                  <a:cubicBezTo>
                    <a:pt x="13" y="1262"/>
                    <a:pt x="0" y="1413"/>
                    <a:pt x="89" y="1438"/>
                  </a:cubicBezTo>
                  <a:cubicBezTo>
                    <a:pt x="126" y="1438"/>
                    <a:pt x="151" y="1374"/>
                    <a:pt x="114" y="1374"/>
                  </a:cubicBezTo>
                  <a:cubicBezTo>
                    <a:pt x="75" y="1362"/>
                    <a:pt x="89" y="1262"/>
                    <a:pt x="89" y="1223"/>
                  </a:cubicBezTo>
                  <a:cubicBezTo>
                    <a:pt x="75" y="1173"/>
                    <a:pt x="75" y="1111"/>
                    <a:pt x="75" y="1060"/>
                  </a:cubicBezTo>
                  <a:cubicBezTo>
                    <a:pt x="75" y="947"/>
                    <a:pt x="75" y="834"/>
                    <a:pt x="89" y="708"/>
                  </a:cubicBezTo>
                  <a:cubicBezTo>
                    <a:pt x="89" y="482"/>
                    <a:pt x="101" y="256"/>
                    <a:pt x="126" y="29"/>
                  </a:cubicBezTo>
                  <a:cubicBezTo>
                    <a:pt x="126" y="10"/>
                    <a:pt x="11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22"/>
            <p:cNvSpPr/>
            <p:nvPr/>
          </p:nvSpPr>
          <p:spPr>
            <a:xfrm>
              <a:off x="3269325" y="4872475"/>
              <a:ext cx="3975" cy="34850"/>
            </a:xfrm>
            <a:custGeom>
              <a:avLst/>
              <a:gdLst/>
              <a:ahLst/>
              <a:cxnLst/>
              <a:rect l="l" t="t" r="r" b="b"/>
              <a:pathLst>
                <a:path w="159" h="1394" extrusionOk="0">
                  <a:moveTo>
                    <a:pt x="119" y="0"/>
                  </a:moveTo>
                  <a:cubicBezTo>
                    <a:pt x="106" y="0"/>
                    <a:pt x="93" y="8"/>
                    <a:pt x="88" y="23"/>
                  </a:cubicBezTo>
                  <a:cubicBezTo>
                    <a:pt x="26" y="462"/>
                    <a:pt x="1" y="915"/>
                    <a:pt x="13" y="1356"/>
                  </a:cubicBezTo>
                  <a:cubicBezTo>
                    <a:pt x="13" y="1381"/>
                    <a:pt x="29" y="1393"/>
                    <a:pt x="44" y="1393"/>
                  </a:cubicBezTo>
                  <a:cubicBezTo>
                    <a:pt x="60" y="1393"/>
                    <a:pt x="76" y="1381"/>
                    <a:pt x="76" y="1356"/>
                  </a:cubicBezTo>
                  <a:cubicBezTo>
                    <a:pt x="63" y="915"/>
                    <a:pt x="88" y="475"/>
                    <a:pt x="152" y="48"/>
                  </a:cubicBezTo>
                  <a:cubicBezTo>
                    <a:pt x="159" y="17"/>
                    <a:pt x="13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22"/>
            <p:cNvSpPr/>
            <p:nvPr/>
          </p:nvSpPr>
          <p:spPr>
            <a:xfrm>
              <a:off x="3272150" y="4879075"/>
              <a:ext cx="3800" cy="32725"/>
            </a:xfrm>
            <a:custGeom>
              <a:avLst/>
              <a:gdLst/>
              <a:ahLst/>
              <a:cxnLst/>
              <a:rect l="l" t="t" r="r" b="b"/>
              <a:pathLst>
                <a:path w="152" h="1309" extrusionOk="0">
                  <a:moveTo>
                    <a:pt x="110" y="0"/>
                  </a:moveTo>
                  <a:cubicBezTo>
                    <a:pt x="99" y="0"/>
                    <a:pt x="89" y="7"/>
                    <a:pt x="89" y="22"/>
                  </a:cubicBezTo>
                  <a:cubicBezTo>
                    <a:pt x="26" y="438"/>
                    <a:pt x="0" y="852"/>
                    <a:pt x="26" y="1280"/>
                  </a:cubicBezTo>
                  <a:cubicBezTo>
                    <a:pt x="26" y="1299"/>
                    <a:pt x="41" y="1308"/>
                    <a:pt x="57" y="1308"/>
                  </a:cubicBezTo>
                  <a:cubicBezTo>
                    <a:pt x="73" y="1308"/>
                    <a:pt x="89" y="1299"/>
                    <a:pt x="89" y="1280"/>
                  </a:cubicBezTo>
                  <a:cubicBezTo>
                    <a:pt x="64" y="865"/>
                    <a:pt x="89" y="450"/>
                    <a:pt x="151" y="47"/>
                  </a:cubicBezTo>
                  <a:cubicBezTo>
                    <a:pt x="151" y="17"/>
                    <a:pt x="128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22"/>
            <p:cNvSpPr/>
            <p:nvPr/>
          </p:nvSpPr>
          <p:spPr>
            <a:xfrm>
              <a:off x="3274650" y="4881750"/>
              <a:ext cx="3800" cy="36250"/>
            </a:xfrm>
            <a:custGeom>
              <a:avLst/>
              <a:gdLst/>
              <a:ahLst/>
              <a:cxnLst/>
              <a:rect l="l" t="t" r="r" b="b"/>
              <a:pathLst>
                <a:path w="152" h="1450" extrusionOk="0">
                  <a:moveTo>
                    <a:pt x="112" y="1"/>
                  </a:moveTo>
                  <a:cubicBezTo>
                    <a:pt x="100" y="1"/>
                    <a:pt x="90" y="9"/>
                    <a:pt x="90" y="29"/>
                  </a:cubicBezTo>
                  <a:cubicBezTo>
                    <a:pt x="14" y="482"/>
                    <a:pt x="1" y="946"/>
                    <a:pt x="26" y="1412"/>
                  </a:cubicBezTo>
                  <a:cubicBezTo>
                    <a:pt x="26" y="1437"/>
                    <a:pt x="42" y="1450"/>
                    <a:pt x="58" y="1450"/>
                  </a:cubicBezTo>
                  <a:cubicBezTo>
                    <a:pt x="74" y="1450"/>
                    <a:pt x="90" y="1437"/>
                    <a:pt x="90" y="1412"/>
                  </a:cubicBezTo>
                  <a:cubicBezTo>
                    <a:pt x="64" y="959"/>
                    <a:pt x="76" y="494"/>
                    <a:pt x="152" y="41"/>
                  </a:cubicBezTo>
                  <a:cubicBezTo>
                    <a:pt x="152" y="19"/>
                    <a:pt x="129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22"/>
            <p:cNvSpPr/>
            <p:nvPr/>
          </p:nvSpPr>
          <p:spPr>
            <a:xfrm>
              <a:off x="3276550" y="4891500"/>
              <a:ext cx="2875" cy="33100"/>
            </a:xfrm>
            <a:custGeom>
              <a:avLst/>
              <a:gdLst/>
              <a:ahLst/>
              <a:cxnLst/>
              <a:rect l="l" t="t" r="r" b="b"/>
              <a:pathLst>
                <a:path w="115" h="1324" extrusionOk="0">
                  <a:moveTo>
                    <a:pt x="82" y="0"/>
                  </a:moveTo>
                  <a:cubicBezTo>
                    <a:pt x="67" y="0"/>
                    <a:pt x="51" y="10"/>
                    <a:pt x="51" y="28"/>
                  </a:cubicBezTo>
                  <a:cubicBezTo>
                    <a:pt x="51" y="456"/>
                    <a:pt x="39" y="871"/>
                    <a:pt x="0" y="1286"/>
                  </a:cubicBezTo>
                  <a:cubicBezTo>
                    <a:pt x="0" y="1311"/>
                    <a:pt x="16" y="1323"/>
                    <a:pt x="32" y="1323"/>
                  </a:cubicBezTo>
                  <a:cubicBezTo>
                    <a:pt x="48" y="1323"/>
                    <a:pt x="64" y="1311"/>
                    <a:pt x="64" y="1286"/>
                  </a:cubicBezTo>
                  <a:cubicBezTo>
                    <a:pt x="101" y="871"/>
                    <a:pt x="114" y="456"/>
                    <a:pt x="114" y="28"/>
                  </a:cubicBezTo>
                  <a:cubicBezTo>
                    <a:pt x="114" y="10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22"/>
            <p:cNvSpPr/>
            <p:nvPr/>
          </p:nvSpPr>
          <p:spPr>
            <a:xfrm>
              <a:off x="3272775" y="4885650"/>
              <a:ext cx="2875" cy="28350"/>
            </a:xfrm>
            <a:custGeom>
              <a:avLst/>
              <a:gdLst/>
              <a:ahLst/>
              <a:cxnLst/>
              <a:rect l="l" t="t" r="r" b="b"/>
              <a:pathLst>
                <a:path w="115" h="1134" extrusionOk="0">
                  <a:moveTo>
                    <a:pt x="72" y="1"/>
                  </a:moveTo>
                  <a:cubicBezTo>
                    <a:pt x="58" y="1"/>
                    <a:pt x="44" y="8"/>
                    <a:pt x="39" y="24"/>
                  </a:cubicBezTo>
                  <a:cubicBezTo>
                    <a:pt x="14" y="200"/>
                    <a:pt x="1" y="376"/>
                    <a:pt x="1" y="552"/>
                  </a:cubicBezTo>
                  <a:cubicBezTo>
                    <a:pt x="1" y="639"/>
                    <a:pt x="14" y="728"/>
                    <a:pt x="26" y="815"/>
                  </a:cubicBezTo>
                  <a:cubicBezTo>
                    <a:pt x="39" y="916"/>
                    <a:pt x="51" y="1005"/>
                    <a:pt x="26" y="1092"/>
                  </a:cubicBezTo>
                  <a:cubicBezTo>
                    <a:pt x="18" y="1115"/>
                    <a:pt x="38" y="1133"/>
                    <a:pt x="58" y="1133"/>
                  </a:cubicBezTo>
                  <a:cubicBezTo>
                    <a:pt x="71" y="1133"/>
                    <a:pt x="84" y="1125"/>
                    <a:pt x="89" y="1105"/>
                  </a:cubicBezTo>
                  <a:cubicBezTo>
                    <a:pt x="114" y="1030"/>
                    <a:pt x="101" y="941"/>
                    <a:pt x="89" y="854"/>
                  </a:cubicBezTo>
                  <a:cubicBezTo>
                    <a:pt x="89" y="765"/>
                    <a:pt x="76" y="678"/>
                    <a:pt x="64" y="589"/>
                  </a:cubicBezTo>
                  <a:cubicBezTo>
                    <a:pt x="64" y="413"/>
                    <a:pt x="76" y="225"/>
                    <a:pt x="101" y="36"/>
                  </a:cubicBezTo>
                  <a:cubicBezTo>
                    <a:pt x="109" y="14"/>
                    <a:pt x="91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22"/>
            <p:cNvSpPr/>
            <p:nvPr/>
          </p:nvSpPr>
          <p:spPr>
            <a:xfrm>
              <a:off x="3270250" y="4881825"/>
              <a:ext cx="2725" cy="24625"/>
            </a:xfrm>
            <a:custGeom>
              <a:avLst/>
              <a:gdLst/>
              <a:ahLst/>
              <a:cxnLst/>
              <a:rect l="l" t="t" r="r" b="b"/>
              <a:pathLst>
                <a:path w="109" h="985" extrusionOk="0">
                  <a:moveTo>
                    <a:pt x="56" y="0"/>
                  </a:moveTo>
                  <a:cubicBezTo>
                    <a:pt x="39" y="0"/>
                    <a:pt x="20" y="13"/>
                    <a:pt x="14" y="38"/>
                  </a:cubicBezTo>
                  <a:cubicBezTo>
                    <a:pt x="1" y="340"/>
                    <a:pt x="1" y="655"/>
                    <a:pt x="39" y="956"/>
                  </a:cubicBezTo>
                  <a:cubicBezTo>
                    <a:pt x="39" y="975"/>
                    <a:pt x="58" y="984"/>
                    <a:pt x="75" y="984"/>
                  </a:cubicBezTo>
                  <a:cubicBezTo>
                    <a:pt x="92" y="984"/>
                    <a:pt x="108" y="975"/>
                    <a:pt x="102" y="956"/>
                  </a:cubicBezTo>
                  <a:cubicBezTo>
                    <a:pt x="64" y="655"/>
                    <a:pt x="64" y="340"/>
                    <a:pt x="89" y="38"/>
                  </a:cubicBezTo>
                  <a:cubicBezTo>
                    <a:pt x="89" y="13"/>
                    <a:pt x="7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22"/>
            <p:cNvSpPr/>
            <p:nvPr/>
          </p:nvSpPr>
          <p:spPr>
            <a:xfrm>
              <a:off x="3269000" y="4880000"/>
              <a:ext cx="3675" cy="20650"/>
            </a:xfrm>
            <a:custGeom>
              <a:avLst/>
              <a:gdLst/>
              <a:ahLst/>
              <a:cxnLst/>
              <a:rect l="l" t="t" r="r" b="b"/>
              <a:pathLst>
                <a:path w="147" h="826" extrusionOk="0">
                  <a:moveTo>
                    <a:pt x="75" y="0"/>
                  </a:moveTo>
                  <a:cubicBezTo>
                    <a:pt x="62" y="0"/>
                    <a:pt x="51" y="7"/>
                    <a:pt x="51" y="23"/>
                  </a:cubicBezTo>
                  <a:cubicBezTo>
                    <a:pt x="1" y="287"/>
                    <a:pt x="14" y="552"/>
                    <a:pt x="76" y="803"/>
                  </a:cubicBezTo>
                  <a:cubicBezTo>
                    <a:pt x="82" y="819"/>
                    <a:pt x="96" y="826"/>
                    <a:pt x="109" y="826"/>
                  </a:cubicBezTo>
                  <a:cubicBezTo>
                    <a:pt x="128" y="826"/>
                    <a:pt x="146" y="812"/>
                    <a:pt x="139" y="790"/>
                  </a:cubicBezTo>
                  <a:cubicBezTo>
                    <a:pt x="76" y="538"/>
                    <a:pt x="64" y="287"/>
                    <a:pt x="114" y="35"/>
                  </a:cubicBezTo>
                  <a:cubicBezTo>
                    <a:pt x="114" y="14"/>
                    <a:pt x="93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22"/>
            <p:cNvSpPr/>
            <p:nvPr/>
          </p:nvSpPr>
          <p:spPr>
            <a:xfrm>
              <a:off x="3268075" y="4876400"/>
              <a:ext cx="2850" cy="18100"/>
            </a:xfrm>
            <a:custGeom>
              <a:avLst/>
              <a:gdLst/>
              <a:ahLst/>
              <a:cxnLst/>
              <a:rect l="l" t="t" r="r" b="b"/>
              <a:pathLst>
                <a:path w="114" h="724" extrusionOk="0">
                  <a:moveTo>
                    <a:pt x="82" y="1"/>
                  </a:moveTo>
                  <a:cubicBezTo>
                    <a:pt x="66" y="1"/>
                    <a:pt x="51" y="10"/>
                    <a:pt x="51" y="29"/>
                  </a:cubicBezTo>
                  <a:cubicBezTo>
                    <a:pt x="26" y="243"/>
                    <a:pt x="12" y="469"/>
                    <a:pt x="0" y="696"/>
                  </a:cubicBezTo>
                  <a:cubicBezTo>
                    <a:pt x="0" y="714"/>
                    <a:pt x="16" y="723"/>
                    <a:pt x="32" y="723"/>
                  </a:cubicBezTo>
                  <a:cubicBezTo>
                    <a:pt x="47" y="723"/>
                    <a:pt x="63" y="714"/>
                    <a:pt x="63" y="696"/>
                  </a:cubicBezTo>
                  <a:cubicBezTo>
                    <a:pt x="76" y="469"/>
                    <a:pt x="101" y="243"/>
                    <a:pt x="113" y="29"/>
                  </a:cubicBezTo>
                  <a:cubicBezTo>
                    <a:pt x="113" y="10"/>
                    <a:pt x="97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22"/>
            <p:cNvSpPr/>
            <p:nvPr/>
          </p:nvSpPr>
          <p:spPr>
            <a:xfrm>
              <a:off x="3275925" y="4902900"/>
              <a:ext cx="2225" cy="23350"/>
            </a:xfrm>
            <a:custGeom>
              <a:avLst/>
              <a:gdLst/>
              <a:ahLst/>
              <a:cxnLst/>
              <a:rect l="l" t="t" r="r" b="b"/>
              <a:pathLst>
                <a:path w="89" h="934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0" y="327"/>
                    <a:pt x="13" y="616"/>
                    <a:pt x="13" y="905"/>
                  </a:cubicBezTo>
                  <a:cubicBezTo>
                    <a:pt x="13" y="924"/>
                    <a:pt x="32" y="934"/>
                    <a:pt x="51" y="934"/>
                  </a:cubicBezTo>
                  <a:cubicBezTo>
                    <a:pt x="70" y="934"/>
                    <a:pt x="89" y="924"/>
                    <a:pt x="89" y="905"/>
                  </a:cubicBezTo>
                  <a:cubicBezTo>
                    <a:pt x="76" y="616"/>
                    <a:pt x="64" y="327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22"/>
            <p:cNvSpPr/>
            <p:nvPr/>
          </p:nvSpPr>
          <p:spPr>
            <a:xfrm>
              <a:off x="3278425" y="4901300"/>
              <a:ext cx="3175" cy="29350"/>
            </a:xfrm>
            <a:custGeom>
              <a:avLst/>
              <a:gdLst/>
              <a:ahLst/>
              <a:cxnLst/>
              <a:rect l="l" t="t" r="r" b="b"/>
              <a:pathLst>
                <a:path w="127" h="1174" extrusionOk="0">
                  <a:moveTo>
                    <a:pt x="95" y="1"/>
                  </a:moveTo>
                  <a:cubicBezTo>
                    <a:pt x="80" y="1"/>
                    <a:pt x="64" y="13"/>
                    <a:pt x="64" y="39"/>
                  </a:cubicBezTo>
                  <a:cubicBezTo>
                    <a:pt x="64" y="404"/>
                    <a:pt x="39" y="781"/>
                    <a:pt x="1" y="1145"/>
                  </a:cubicBezTo>
                  <a:cubicBezTo>
                    <a:pt x="1" y="1164"/>
                    <a:pt x="17" y="1174"/>
                    <a:pt x="33" y="1174"/>
                  </a:cubicBezTo>
                  <a:cubicBezTo>
                    <a:pt x="48" y="1174"/>
                    <a:pt x="64" y="1164"/>
                    <a:pt x="64" y="1145"/>
                  </a:cubicBezTo>
                  <a:cubicBezTo>
                    <a:pt x="101" y="781"/>
                    <a:pt x="127" y="404"/>
                    <a:pt x="127" y="39"/>
                  </a:cubicBezTo>
                  <a:cubicBezTo>
                    <a:pt x="127" y="13"/>
                    <a:pt x="111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22"/>
            <p:cNvSpPr/>
            <p:nvPr/>
          </p:nvSpPr>
          <p:spPr>
            <a:xfrm>
              <a:off x="3269750" y="4888175"/>
              <a:ext cx="3675" cy="23050"/>
            </a:xfrm>
            <a:custGeom>
              <a:avLst/>
              <a:gdLst/>
              <a:ahLst/>
              <a:cxnLst/>
              <a:rect l="l" t="t" r="r" b="b"/>
              <a:pathLst>
                <a:path w="147" h="922" extrusionOk="0">
                  <a:moveTo>
                    <a:pt x="92" y="0"/>
                  </a:moveTo>
                  <a:cubicBezTo>
                    <a:pt x="78" y="0"/>
                    <a:pt x="64" y="7"/>
                    <a:pt x="59" y="23"/>
                  </a:cubicBezTo>
                  <a:cubicBezTo>
                    <a:pt x="0" y="291"/>
                    <a:pt x="29" y="569"/>
                    <a:pt x="73" y="839"/>
                  </a:cubicBezTo>
                  <a:lnTo>
                    <a:pt x="73" y="839"/>
                  </a:lnTo>
                  <a:cubicBezTo>
                    <a:pt x="65" y="849"/>
                    <a:pt x="62" y="864"/>
                    <a:pt x="71" y="878"/>
                  </a:cubicBezTo>
                  <a:cubicBezTo>
                    <a:pt x="71" y="891"/>
                    <a:pt x="71" y="891"/>
                    <a:pt x="84" y="904"/>
                  </a:cubicBezTo>
                  <a:cubicBezTo>
                    <a:pt x="88" y="917"/>
                    <a:pt x="97" y="922"/>
                    <a:pt x="107" y="922"/>
                  </a:cubicBezTo>
                  <a:cubicBezTo>
                    <a:pt x="125" y="922"/>
                    <a:pt x="147" y="903"/>
                    <a:pt x="147" y="878"/>
                  </a:cubicBezTo>
                  <a:cubicBezTo>
                    <a:pt x="109" y="602"/>
                    <a:pt x="71" y="312"/>
                    <a:pt x="122" y="35"/>
                  </a:cubicBezTo>
                  <a:cubicBezTo>
                    <a:pt x="129" y="14"/>
                    <a:pt x="111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22"/>
            <p:cNvSpPr/>
            <p:nvPr/>
          </p:nvSpPr>
          <p:spPr>
            <a:xfrm>
              <a:off x="3280325" y="4911925"/>
              <a:ext cx="4925" cy="28025"/>
            </a:xfrm>
            <a:custGeom>
              <a:avLst/>
              <a:gdLst/>
              <a:ahLst/>
              <a:cxnLst/>
              <a:rect l="l" t="t" r="r" b="b"/>
              <a:pathLst>
                <a:path w="197" h="1121" extrusionOk="0">
                  <a:moveTo>
                    <a:pt x="158" y="1"/>
                  </a:moveTo>
                  <a:cubicBezTo>
                    <a:pt x="144" y="1"/>
                    <a:pt x="131" y="9"/>
                    <a:pt x="126" y="29"/>
                  </a:cubicBezTo>
                  <a:cubicBezTo>
                    <a:pt x="64" y="381"/>
                    <a:pt x="0" y="745"/>
                    <a:pt x="76" y="1097"/>
                  </a:cubicBezTo>
                  <a:cubicBezTo>
                    <a:pt x="81" y="1113"/>
                    <a:pt x="95" y="1120"/>
                    <a:pt x="109" y="1120"/>
                  </a:cubicBezTo>
                  <a:cubicBezTo>
                    <a:pt x="128" y="1120"/>
                    <a:pt x="146" y="1107"/>
                    <a:pt x="139" y="1085"/>
                  </a:cubicBezTo>
                  <a:cubicBezTo>
                    <a:pt x="64" y="733"/>
                    <a:pt x="126" y="381"/>
                    <a:pt x="189" y="41"/>
                  </a:cubicBezTo>
                  <a:cubicBezTo>
                    <a:pt x="197" y="19"/>
                    <a:pt x="177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22"/>
            <p:cNvSpPr/>
            <p:nvPr/>
          </p:nvSpPr>
          <p:spPr>
            <a:xfrm>
              <a:off x="3282825" y="4907600"/>
              <a:ext cx="4625" cy="39100"/>
            </a:xfrm>
            <a:custGeom>
              <a:avLst/>
              <a:gdLst/>
              <a:ahLst/>
              <a:cxnLst/>
              <a:rect l="l" t="t" r="r" b="b"/>
              <a:pathLst>
                <a:path w="185" h="1564" extrusionOk="0">
                  <a:moveTo>
                    <a:pt x="118" y="0"/>
                  </a:moveTo>
                  <a:cubicBezTo>
                    <a:pt x="102" y="0"/>
                    <a:pt x="83" y="13"/>
                    <a:pt x="76" y="38"/>
                  </a:cubicBezTo>
                  <a:cubicBezTo>
                    <a:pt x="39" y="529"/>
                    <a:pt x="1" y="1044"/>
                    <a:pt x="115" y="1535"/>
                  </a:cubicBezTo>
                  <a:cubicBezTo>
                    <a:pt x="119" y="1555"/>
                    <a:pt x="132" y="1563"/>
                    <a:pt x="145" y="1563"/>
                  </a:cubicBezTo>
                  <a:cubicBezTo>
                    <a:pt x="165" y="1563"/>
                    <a:pt x="185" y="1545"/>
                    <a:pt x="177" y="1522"/>
                  </a:cubicBezTo>
                  <a:cubicBezTo>
                    <a:pt x="64" y="1032"/>
                    <a:pt x="102" y="529"/>
                    <a:pt x="140" y="38"/>
                  </a:cubicBezTo>
                  <a:cubicBezTo>
                    <a:pt x="146" y="13"/>
                    <a:pt x="133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22"/>
            <p:cNvSpPr/>
            <p:nvPr/>
          </p:nvSpPr>
          <p:spPr>
            <a:xfrm>
              <a:off x="3277800" y="4899125"/>
              <a:ext cx="5050" cy="33725"/>
            </a:xfrm>
            <a:custGeom>
              <a:avLst/>
              <a:gdLst/>
              <a:ahLst/>
              <a:cxnLst/>
              <a:rect l="l" t="t" r="r" b="b"/>
              <a:pathLst>
                <a:path w="202" h="1349" extrusionOk="0">
                  <a:moveTo>
                    <a:pt x="158" y="0"/>
                  </a:moveTo>
                  <a:cubicBezTo>
                    <a:pt x="142" y="0"/>
                    <a:pt x="126" y="13"/>
                    <a:pt x="126" y="38"/>
                  </a:cubicBezTo>
                  <a:cubicBezTo>
                    <a:pt x="140" y="466"/>
                    <a:pt x="1" y="905"/>
                    <a:pt x="126" y="1321"/>
                  </a:cubicBezTo>
                  <a:cubicBezTo>
                    <a:pt x="132" y="1341"/>
                    <a:pt x="145" y="1349"/>
                    <a:pt x="158" y="1349"/>
                  </a:cubicBezTo>
                  <a:cubicBezTo>
                    <a:pt x="178" y="1349"/>
                    <a:pt x="197" y="1331"/>
                    <a:pt x="190" y="1308"/>
                  </a:cubicBezTo>
                  <a:cubicBezTo>
                    <a:pt x="76" y="893"/>
                    <a:pt x="202" y="466"/>
                    <a:pt x="190" y="38"/>
                  </a:cubicBezTo>
                  <a:cubicBezTo>
                    <a:pt x="190" y="13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22"/>
            <p:cNvSpPr/>
            <p:nvPr/>
          </p:nvSpPr>
          <p:spPr>
            <a:xfrm>
              <a:off x="3285675" y="4914425"/>
              <a:ext cx="3975" cy="36050"/>
            </a:xfrm>
            <a:custGeom>
              <a:avLst/>
              <a:gdLst/>
              <a:ahLst/>
              <a:cxnLst/>
              <a:rect l="l" t="t" r="r" b="b"/>
              <a:pathLst>
                <a:path w="159" h="1442" extrusionOk="0">
                  <a:moveTo>
                    <a:pt x="62" y="1"/>
                  </a:moveTo>
                  <a:cubicBezTo>
                    <a:pt x="45" y="1"/>
                    <a:pt x="26" y="11"/>
                    <a:pt x="26" y="30"/>
                  </a:cubicBezTo>
                  <a:cubicBezTo>
                    <a:pt x="1" y="494"/>
                    <a:pt x="26" y="960"/>
                    <a:pt x="88" y="1413"/>
                  </a:cubicBezTo>
                  <a:cubicBezTo>
                    <a:pt x="93" y="1433"/>
                    <a:pt x="106" y="1441"/>
                    <a:pt x="119" y="1441"/>
                  </a:cubicBezTo>
                  <a:cubicBezTo>
                    <a:pt x="139" y="1441"/>
                    <a:pt x="159" y="1423"/>
                    <a:pt x="152" y="1400"/>
                  </a:cubicBezTo>
                  <a:cubicBezTo>
                    <a:pt x="88" y="947"/>
                    <a:pt x="63" y="482"/>
                    <a:pt x="88" y="30"/>
                  </a:cubicBezTo>
                  <a:cubicBezTo>
                    <a:pt x="95" y="11"/>
                    <a:pt x="7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22"/>
            <p:cNvSpPr/>
            <p:nvPr/>
          </p:nvSpPr>
          <p:spPr>
            <a:xfrm>
              <a:off x="3288350" y="4921750"/>
              <a:ext cx="4275" cy="33500"/>
            </a:xfrm>
            <a:custGeom>
              <a:avLst/>
              <a:gdLst/>
              <a:ahLst/>
              <a:cxnLst/>
              <a:rect l="l" t="t" r="r" b="b"/>
              <a:pathLst>
                <a:path w="171" h="1340" extrusionOk="0">
                  <a:moveTo>
                    <a:pt x="33" y="1"/>
                  </a:moveTo>
                  <a:cubicBezTo>
                    <a:pt x="16" y="1"/>
                    <a:pt x="0" y="13"/>
                    <a:pt x="6" y="38"/>
                  </a:cubicBezTo>
                  <a:cubicBezTo>
                    <a:pt x="6" y="466"/>
                    <a:pt x="45" y="894"/>
                    <a:pt x="107" y="1321"/>
                  </a:cubicBezTo>
                  <a:cubicBezTo>
                    <a:pt x="107" y="1334"/>
                    <a:pt x="115" y="1339"/>
                    <a:pt x="124" y="1339"/>
                  </a:cubicBezTo>
                  <a:cubicBezTo>
                    <a:pt x="143" y="1339"/>
                    <a:pt x="170" y="1320"/>
                    <a:pt x="170" y="1296"/>
                  </a:cubicBezTo>
                  <a:cubicBezTo>
                    <a:pt x="107" y="880"/>
                    <a:pt x="70" y="453"/>
                    <a:pt x="70" y="38"/>
                  </a:cubicBezTo>
                  <a:cubicBezTo>
                    <a:pt x="70" y="13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22"/>
            <p:cNvSpPr/>
            <p:nvPr/>
          </p:nvSpPr>
          <p:spPr>
            <a:xfrm>
              <a:off x="3288200" y="4927950"/>
              <a:ext cx="5550" cy="34125"/>
            </a:xfrm>
            <a:custGeom>
              <a:avLst/>
              <a:gdLst/>
              <a:ahLst/>
              <a:cxnLst/>
              <a:rect l="l" t="t" r="r" b="b"/>
              <a:pathLst>
                <a:path w="222" h="1365" extrusionOk="0">
                  <a:moveTo>
                    <a:pt x="31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12" y="470"/>
                    <a:pt x="63" y="909"/>
                    <a:pt x="151" y="1337"/>
                  </a:cubicBezTo>
                  <a:cubicBezTo>
                    <a:pt x="156" y="1357"/>
                    <a:pt x="169" y="1365"/>
                    <a:pt x="182" y="1365"/>
                  </a:cubicBezTo>
                  <a:cubicBezTo>
                    <a:pt x="202" y="1365"/>
                    <a:pt x="221" y="1347"/>
                    <a:pt x="213" y="1325"/>
                  </a:cubicBezTo>
                  <a:cubicBezTo>
                    <a:pt x="126" y="897"/>
                    <a:pt x="76" y="470"/>
                    <a:pt x="63" y="29"/>
                  </a:cubicBezTo>
                  <a:cubicBezTo>
                    <a:pt x="63" y="10"/>
                    <a:pt x="4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22"/>
            <p:cNvSpPr/>
            <p:nvPr/>
          </p:nvSpPr>
          <p:spPr>
            <a:xfrm>
              <a:off x="3285050" y="4924900"/>
              <a:ext cx="6475" cy="29500"/>
            </a:xfrm>
            <a:custGeom>
              <a:avLst/>
              <a:gdLst/>
              <a:ahLst/>
              <a:cxnLst/>
              <a:rect l="l" t="t" r="r" b="b"/>
              <a:pathLst>
                <a:path w="259" h="1180" extrusionOk="0">
                  <a:moveTo>
                    <a:pt x="66" y="0"/>
                  </a:moveTo>
                  <a:cubicBezTo>
                    <a:pt x="51" y="0"/>
                    <a:pt x="32" y="13"/>
                    <a:pt x="26" y="38"/>
                  </a:cubicBezTo>
                  <a:cubicBezTo>
                    <a:pt x="0" y="415"/>
                    <a:pt x="51" y="805"/>
                    <a:pt x="189" y="1157"/>
                  </a:cubicBezTo>
                  <a:cubicBezTo>
                    <a:pt x="194" y="1173"/>
                    <a:pt x="208" y="1180"/>
                    <a:pt x="222" y="1180"/>
                  </a:cubicBezTo>
                  <a:cubicBezTo>
                    <a:pt x="241" y="1180"/>
                    <a:pt x="259" y="1166"/>
                    <a:pt x="252" y="1145"/>
                  </a:cubicBezTo>
                  <a:cubicBezTo>
                    <a:pt x="113" y="793"/>
                    <a:pt x="63" y="415"/>
                    <a:pt x="88" y="38"/>
                  </a:cubicBezTo>
                  <a:cubicBezTo>
                    <a:pt x="95" y="13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22"/>
            <p:cNvSpPr/>
            <p:nvPr/>
          </p:nvSpPr>
          <p:spPr>
            <a:xfrm>
              <a:off x="3292125" y="4934325"/>
              <a:ext cx="5375" cy="32650"/>
            </a:xfrm>
            <a:custGeom>
              <a:avLst/>
              <a:gdLst/>
              <a:ahLst/>
              <a:cxnLst/>
              <a:rect l="l" t="t" r="r" b="b"/>
              <a:pathLst>
                <a:path w="215" h="1306" extrusionOk="0">
                  <a:moveTo>
                    <a:pt x="33" y="1"/>
                  </a:moveTo>
                  <a:cubicBezTo>
                    <a:pt x="16" y="1"/>
                    <a:pt x="0" y="13"/>
                    <a:pt x="6" y="38"/>
                  </a:cubicBezTo>
                  <a:cubicBezTo>
                    <a:pt x="31" y="453"/>
                    <a:pt x="82" y="868"/>
                    <a:pt x="145" y="1283"/>
                  </a:cubicBezTo>
                  <a:cubicBezTo>
                    <a:pt x="150" y="1299"/>
                    <a:pt x="164" y="1306"/>
                    <a:pt x="178" y="1306"/>
                  </a:cubicBezTo>
                  <a:cubicBezTo>
                    <a:pt x="197" y="1306"/>
                    <a:pt x="215" y="1292"/>
                    <a:pt x="207" y="1271"/>
                  </a:cubicBezTo>
                  <a:cubicBezTo>
                    <a:pt x="145" y="855"/>
                    <a:pt x="95" y="453"/>
                    <a:pt x="70" y="38"/>
                  </a:cubicBezTo>
                  <a:cubicBezTo>
                    <a:pt x="70" y="13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22"/>
            <p:cNvSpPr/>
            <p:nvPr/>
          </p:nvSpPr>
          <p:spPr>
            <a:xfrm>
              <a:off x="3294150" y="4933925"/>
              <a:ext cx="5250" cy="31800"/>
            </a:xfrm>
            <a:custGeom>
              <a:avLst/>
              <a:gdLst/>
              <a:ahLst/>
              <a:cxnLst/>
              <a:rect l="l" t="t" r="r" b="b"/>
              <a:pathLst>
                <a:path w="210" h="1272" extrusionOk="0">
                  <a:moveTo>
                    <a:pt x="45" y="1"/>
                  </a:moveTo>
                  <a:cubicBezTo>
                    <a:pt x="29" y="1"/>
                    <a:pt x="14" y="10"/>
                    <a:pt x="14" y="29"/>
                  </a:cubicBezTo>
                  <a:cubicBezTo>
                    <a:pt x="1" y="444"/>
                    <a:pt x="51" y="846"/>
                    <a:pt x="139" y="1249"/>
                  </a:cubicBezTo>
                  <a:cubicBezTo>
                    <a:pt x="145" y="1265"/>
                    <a:pt x="159" y="1272"/>
                    <a:pt x="172" y="1272"/>
                  </a:cubicBezTo>
                  <a:cubicBezTo>
                    <a:pt x="191" y="1272"/>
                    <a:pt x="209" y="1258"/>
                    <a:pt x="202" y="1237"/>
                  </a:cubicBezTo>
                  <a:cubicBezTo>
                    <a:pt x="114" y="834"/>
                    <a:pt x="76" y="432"/>
                    <a:pt x="76" y="29"/>
                  </a:cubicBezTo>
                  <a:cubicBezTo>
                    <a:pt x="76" y="10"/>
                    <a:pt x="6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22"/>
            <p:cNvSpPr/>
            <p:nvPr/>
          </p:nvSpPr>
          <p:spPr>
            <a:xfrm>
              <a:off x="3296675" y="4936775"/>
              <a:ext cx="5875" cy="35700"/>
            </a:xfrm>
            <a:custGeom>
              <a:avLst/>
              <a:gdLst/>
              <a:ahLst/>
              <a:cxnLst/>
              <a:rect l="l" t="t" r="r" b="b"/>
              <a:pathLst>
                <a:path w="235" h="1428" extrusionOk="0">
                  <a:moveTo>
                    <a:pt x="45" y="0"/>
                  </a:moveTo>
                  <a:cubicBezTo>
                    <a:pt x="29" y="0"/>
                    <a:pt x="13" y="9"/>
                    <a:pt x="13" y="28"/>
                  </a:cubicBezTo>
                  <a:cubicBezTo>
                    <a:pt x="0" y="494"/>
                    <a:pt x="51" y="959"/>
                    <a:pt x="164" y="1399"/>
                  </a:cubicBezTo>
                  <a:cubicBezTo>
                    <a:pt x="169" y="1419"/>
                    <a:pt x="182" y="1427"/>
                    <a:pt x="195" y="1427"/>
                  </a:cubicBezTo>
                  <a:cubicBezTo>
                    <a:pt x="215" y="1427"/>
                    <a:pt x="234" y="1409"/>
                    <a:pt x="227" y="1386"/>
                  </a:cubicBezTo>
                  <a:cubicBezTo>
                    <a:pt x="114" y="946"/>
                    <a:pt x="64" y="494"/>
                    <a:pt x="76" y="28"/>
                  </a:cubicBezTo>
                  <a:cubicBezTo>
                    <a:pt x="76" y="9"/>
                    <a:pt x="6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22"/>
            <p:cNvSpPr/>
            <p:nvPr/>
          </p:nvSpPr>
          <p:spPr>
            <a:xfrm>
              <a:off x="3289125" y="4933000"/>
              <a:ext cx="4425" cy="29400"/>
            </a:xfrm>
            <a:custGeom>
              <a:avLst/>
              <a:gdLst/>
              <a:ahLst/>
              <a:cxnLst/>
              <a:rect l="l" t="t" r="r" b="b"/>
              <a:pathLst>
                <a:path w="177" h="1176" extrusionOk="0">
                  <a:moveTo>
                    <a:pt x="34" y="0"/>
                  </a:moveTo>
                  <a:cubicBezTo>
                    <a:pt x="16" y="0"/>
                    <a:pt x="0" y="9"/>
                    <a:pt x="0" y="28"/>
                  </a:cubicBezTo>
                  <a:cubicBezTo>
                    <a:pt x="26" y="405"/>
                    <a:pt x="64" y="771"/>
                    <a:pt x="101" y="1148"/>
                  </a:cubicBezTo>
                  <a:cubicBezTo>
                    <a:pt x="108" y="1166"/>
                    <a:pt x="126" y="1176"/>
                    <a:pt x="144" y="1176"/>
                  </a:cubicBezTo>
                  <a:cubicBezTo>
                    <a:pt x="161" y="1176"/>
                    <a:pt x="176" y="1166"/>
                    <a:pt x="176" y="1148"/>
                  </a:cubicBezTo>
                  <a:cubicBezTo>
                    <a:pt x="126" y="771"/>
                    <a:pt x="89" y="405"/>
                    <a:pt x="76" y="28"/>
                  </a:cubicBezTo>
                  <a:cubicBezTo>
                    <a:pt x="70" y="9"/>
                    <a:pt x="5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22"/>
            <p:cNvSpPr/>
            <p:nvPr/>
          </p:nvSpPr>
          <p:spPr>
            <a:xfrm>
              <a:off x="3290700" y="4927000"/>
              <a:ext cx="5900" cy="35475"/>
            </a:xfrm>
            <a:custGeom>
              <a:avLst/>
              <a:gdLst/>
              <a:ahLst/>
              <a:cxnLst/>
              <a:rect l="l" t="t" r="r" b="b"/>
              <a:pathLst>
                <a:path w="236" h="1419" extrusionOk="0">
                  <a:moveTo>
                    <a:pt x="32" y="1"/>
                  </a:moveTo>
                  <a:cubicBezTo>
                    <a:pt x="16" y="1"/>
                    <a:pt x="1" y="11"/>
                    <a:pt x="1" y="30"/>
                  </a:cubicBezTo>
                  <a:cubicBezTo>
                    <a:pt x="38" y="482"/>
                    <a:pt x="88" y="947"/>
                    <a:pt x="164" y="1400"/>
                  </a:cubicBezTo>
                  <a:cubicBezTo>
                    <a:pt x="168" y="1413"/>
                    <a:pt x="179" y="1419"/>
                    <a:pt x="190" y="1419"/>
                  </a:cubicBezTo>
                  <a:cubicBezTo>
                    <a:pt x="211" y="1419"/>
                    <a:pt x="235" y="1400"/>
                    <a:pt x="227" y="1375"/>
                  </a:cubicBezTo>
                  <a:cubicBezTo>
                    <a:pt x="164" y="935"/>
                    <a:pt x="101" y="482"/>
                    <a:pt x="63" y="30"/>
                  </a:cubicBezTo>
                  <a:cubicBezTo>
                    <a:pt x="63" y="11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22"/>
            <p:cNvSpPr/>
            <p:nvPr/>
          </p:nvSpPr>
          <p:spPr>
            <a:xfrm>
              <a:off x="3292600" y="4931175"/>
              <a:ext cx="2375" cy="22425"/>
            </a:xfrm>
            <a:custGeom>
              <a:avLst/>
              <a:gdLst/>
              <a:ahLst/>
              <a:cxnLst/>
              <a:rect l="l" t="t" r="r" b="b"/>
              <a:pathLst>
                <a:path w="95" h="897" extrusionOk="0">
                  <a:moveTo>
                    <a:pt x="36" y="1"/>
                  </a:moveTo>
                  <a:cubicBezTo>
                    <a:pt x="19" y="1"/>
                    <a:pt x="0" y="14"/>
                    <a:pt x="0" y="39"/>
                  </a:cubicBezTo>
                  <a:cubicBezTo>
                    <a:pt x="0" y="315"/>
                    <a:pt x="12" y="592"/>
                    <a:pt x="25" y="869"/>
                  </a:cubicBezTo>
                  <a:cubicBezTo>
                    <a:pt x="25" y="887"/>
                    <a:pt x="44" y="897"/>
                    <a:pt x="62" y="897"/>
                  </a:cubicBezTo>
                  <a:cubicBezTo>
                    <a:pt x="79" y="897"/>
                    <a:pt x="94" y="887"/>
                    <a:pt x="88" y="869"/>
                  </a:cubicBezTo>
                  <a:cubicBezTo>
                    <a:pt x="76" y="592"/>
                    <a:pt x="63" y="315"/>
                    <a:pt x="63" y="39"/>
                  </a:cubicBezTo>
                  <a:cubicBezTo>
                    <a:pt x="69" y="14"/>
                    <a:pt x="5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22"/>
            <p:cNvSpPr/>
            <p:nvPr/>
          </p:nvSpPr>
          <p:spPr>
            <a:xfrm>
              <a:off x="3297125" y="4954500"/>
              <a:ext cx="4800" cy="19400"/>
            </a:xfrm>
            <a:custGeom>
              <a:avLst/>
              <a:gdLst/>
              <a:ahLst/>
              <a:cxnLst/>
              <a:rect l="l" t="t" r="r" b="b"/>
              <a:pathLst>
                <a:path w="192" h="776" extrusionOk="0">
                  <a:moveTo>
                    <a:pt x="38" y="1"/>
                  </a:moveTo>
                  <a:cubicBezTo>
                    <a:pt x="19" y="1"/>
                    <a:pt x="0" y="14"/>
                    <a:pt x="7" y="36"/>
                  </a:cubicBezTo>
                  <a:lnTo>
                    <a:pt x="121" y="753"/>
                  </a:lnTo>
                  <a:cubicBezTo>
                    <a:pt x="126" y="769"/>
                    <a:pt x="140" y="776"/>
                    <a:pt x="154" y="776"/>
                  </a:cubicBezTo>
                  <a:cubicBezTo>
                    <a:pt x="173" y="776"/>
                    <a:pt x="191" y="762"/>
                    <a:pt x="183" y="740"/>
                  </a:cubicBezTo>
                  <a:lnTo>
                    <a:pt x="71" y="23"/>
                  </a:ln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22"/>
            <p:cNvSpPr/>
            <p:nvPr/>
          </p:nvSpPr>
          <p:spPr>
            <a:xfrm>
              <a:off x="3295250" y="4949425"/>
              <a:ext cx="5100" cy="21950"/>
            </a:xfrm>
            <a:custGeom>
              <a:avLst/>
              <a:gdLst/>
              <a:ahLst/>
              <a:cxnLst/>
              <a:rect l="l" t="t" r="r" b="b"/>
              <a:pathLst>
                <a:path w="204" h="878" extrusionOk="0">
                  <a:moveTo>
                    <a:pt x="34" y="0"/>
                  </a:moveTo>
                  <a:cubicBezTo>
                    <a:pt x="17" y="0"/>
                    <a:pt x="1" y="13"/>
                    <a:pt x="7" y="38"/>
                  </a:cubicBezTo>
                  <a:cubicBezTo>
                    <a:pt x="20" y="315"/>
                    <a:pt x="32" y="591"/>
                    <a:pt x="133" y="855"/>
                  </a:cubicBezTo>
                  <a:cubicBezTo>
                    <a:pt x="138" y="871"/>
                    <a:pt x="152" y="878"/>
                    <a:pt x="166" y="878"/>
                  </a:cubicBezTo>
                  <a:cubicBezTo>
                    <a:pt x="185" y="878"/>
                    <a:pt x="203" y="865"/>
                    <a:pt x="196" y="843"/>
                  </a:cubicBezTo>
                  <a:cubicBezTo>
                    <a:pt x="108" y="578"/>
                    <a:pt x="82" y="302"/>
                    <a:pt x="70" y="38"/>
                  </a:cubicBezTo>
                  <a:cubicBezTo>
                    <a:pt x="70" y="13"/>
                    <a:pt x="5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22"/>
            <p:cNvSpPr/>
            <p:nvPr/>
          </p:nvSpPr>
          <p:spPr>
            <a:xfrm>
              <a:off x="3291650" y="4942100"/>
              <a:ext cx="4425" cy="21125"/>
            </a:xfrm>
            <a:custGeom>
              <a:avLst/>
              <a:gdLst/>
              <a:ahLst/>
              <a:cxnLst/>
              <a:rect l="l" t="t" r="r" b="b"/>
              <a:pathLst>
                <a:path w="177" h="845" extrusionOk="0">
                  <a:moveTo>
                    <a:pt x="33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13" y="293"/>
                    <a:pt x="50" y="557"/>
                    <a:pt x="114" y="821"/>
                  </a:cubicBezTo>
                  <a:cubicBezTo>
                    <a:pt x="114" y="837"/>
                    <a:pt x="125" y="844"/>
                    <a:pt x="137" y="844"/>
                  </a:cubicBezTo>
                  <a:cubicBezTo>
                    <a:pt x="155" y="844"/>
                    <a:pt x="176" y="831"/>
                    <a:pt x="176" y="809"/>
                  </a:cubicBezTo>
                  <a:cubicBezTo>
                    <a:pt x="114" y="557"/>
                    <a:pt x="89" y="293"/>
                    <a:pt x="75" y="29"/>
                  </a:cubicBezTo>
                  <a:cubicBezTo>
                    <a:pt x="69" y="10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22"/>
            <p:cNvSpPr/>
            <p:nvPr/>
          </p:nvSpPr>
          <p:spPr>
            <a:xfrm>
              <a:off x="3301075" y="4942500"/>
              <a:ext cx="5550" cy="37200"/>
            </a:xfrm>
            <a:custGeom>
              <a:avLst/>
              <a:gdLst/>
              <a:ahLst/>
              <a:cxnLst/>
              <a:rect l="l" t="t" r="r" b="b"/>
              <a:pathLst>
                <a:path w="222" h="1488" extrusionOk="0">
                  <a:moveTo>
                    <a:pt x="38" y="1"/>
                  </a:moveTo>
                  <a:cubicBezTo>
                    <a:pt x="19" y="1"/>
                    <a:pt x="0" y="13"/>
                    <a:pt x="0" y="38"/>
                  </a:cubicBezTo>
                  <a:cubicBezTo>
                    <a:pt x="13" y="516"/>
                    <a:pt x="64" y="994"/>
                    <a:pt x="151" y="1459"/>
                  </a:cubicBezTo>
                  <a:cubicBezTo>
                    <a:pt x="156" y="1479"/>
                    <a:pt x="170" y="1487"/>
                    <a:pt x="183" y="1487"/>
                  </a:cubicBezTo>
                  <a:cubicBezTo>
                    <a:pt x="202" y="1487"/>
                    <a:pt x="222" y="1469"/>
                    <a:pt x="215" y="1447"/>
                  </a:cubicBezTo>
                  <a:cubicBezTo>
                    <a:pt x="126" y="981"/>
                    <a:pt x="76" y="503"/>
                    <a:pt x="76" y="38"/>
                  </a:cubicBezTo>
                  <a:cubicBezTo>
                    <a:pt x="76" y="13"/>
                    <a:pt x="5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22"/>
            <p:cNvSpPr/>
            <p:nvPr/>
          </p:nvSpPr>
          <p:spPr>
            <a:xfrm>
              <a:off x="3305175" y="4950050"/>
              <a:ext cx="4100" cy="33900"/>
            </a:xfrm>
            <a:custGeom>
              <a:avLst/>
              <a:gdLst/>
              <a:ahLst/>
              <a:cxnLst/>
              <a:rect l="l" t="t" r="r" b="b"/>
              <a:pathLst>
                <a:path w="164" h="1356" extrusionOk="0">
                  <a:moveTo>
                    <a:pt x="57" y="1"/>
                  </a:moveTo>
                  <a:cubicBezTo>
                    <a:pt x="41" y="1"/>
                    <a:pt x="25" y="13"/>
                    <a:pt x="25" y="38"/>
                  </a:cubicBezTo>
                  <a:cubicBezTo>
                    <a:pt x="0" y="466"/>
                    <a:pt x="25" y="905"/>
                    <a:pt x="101" y="1333"/>
                  </a:cubicBezTo>
                  <a:cubicBezTo>
                    <a:pt x="101" y="1348"/>
                    <a:pt x="111" y="1355"/>
                    <a:pt x="122" y="1355"/>
                  </a:cubicBezTo>
                  <a:cubicBezTo>
                    <a:pt x="140" y="1355"/>
                    <a:pt x="163" y="1338"/>
                    <a:pt x="163" y="1308"/>
                  </a:cubicBezTo>
                  <a:cubicBezTo>
                    <a:pt x="88" y="893"/>
                    <a:pt x="63" y="466"/>
                    <a:pt x="88" y="38"/>
                  </a:cubicBezTo>
                  <a:cubicBezTo>
                    <a:pt x="88" y="13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22"/>
            <p:cNvSpPr/>
            <p:nvPr/>
          </p:nvSpPr>
          <p:spPr>
            <a:xfrm>
              <a:off x="3305950" y="4955500"/>
              <a:ext cx="5100" cy="26775"/>
            </a:xfrm>
            <a:custGeom>
              <a:avLst/>
              <a:gdLst/>
              <a:ahLst/>
              <a:cxnLst/>
              <a:rect l="l" t="t" r="r" b="b"/>
              <a:pathLst>
                <a:path w="204" h="1071" extrusionOk="0">
                  <a:moveTo>
                    <a:pt x="25" y="1"/>
                  </a:moveTo>
                  <a:cubicBezTo>
                    <a:pt x="11" y="1"/>
                    <a:pt x="1" y="10"/>
                    <a:pt x="7" y="34"/>
                  </a:cubicBezTo>
                  <a:cubicBezTo>
                    <a:pt x="32" y="374"/>
                    <a:pt x="82" y="713"/>
                    <a:pt x="132" y="1053"/>
                  </a:cubicBezTo>
                  <a:cubicBezTo>
                    <a:pt x="137" y="1066"/>
                    <a:pt x="147" y="1071"/>
                    <a:pt x="158" y="1071"/>
                  </a:cubicBezTo>
                  <a:cubicBezTo>
                    <a:pt x="180" y="1071"/>
                    <a:pt x="204" y="1052"/>
                    <a:pt x="196" y="1027"/>
                  </a:cubicBezTo>
                  <a:cubicBezTo>
                    <a:pt x="145" y="700"/>
                    <a:pt x="95" y="360"/>
                    <a:pt x="70" y="34"/>
                  </a:cubicBezTo>
                  <a:cubicBezTo>
                    <a:pt x="63" y="14"/>
                    <a:pt x="42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22"/>
            <p:cNvSpPr/>
            <p:nvPr/>
          </p:nvSpPr>
          <p:spPr>
            <a:xfrm>
              <a:off x="3305300" y="4954700"/>
              <a:ext cx="6375" cy="29400"/>
            </a:xfrm>
            <a:custGeom>
              <a:avLst/>
              <a:gdLst/>
              <a:ahLst/>
              <a:cxnLst/>
              <a:rect l="l" t="t" r="r" b="b"/>
              <a:pathLst>
                <a:path w="255" h="1176" extrusionOk="0">
                  <a:moveTo>
                    <a:pt x="39" y="0"/>
                  </a:moveTo>
                  <a:cubicBezTo>
                    <a:pt x="20" y="0"/>
                    <a:pt x="0" y="18"/>
                    <a:pt x="7" y="40"/>
                  </a:cubicBezTo>
                  <a:cubicBezTo>
                    <a:pt x="58" y="418"/>
                    <a:pt x="121" y="783"/>
                    <a:pt x="183" y="1147"/>
                  </a:cubicBezTo>
                  <a:cubicBezTo>
                    <a:pt x="189" y="1167"/>
                    <a:pt x="202" y="1175"/>
                    <a:pt x="215" y="1175"/>
                  </a:cubicBezTo>
                  <a:cubicBezTo>
                    <a:pt x="235" y="1175"/>
                    <a:pt x="254" y="1157"/>
                    <a:pt x="247" y="1135"/>
                  </a:cubicBezTo>
                  <a:cubicBezTo>
                    <a:pt x="183" y="770"/>
                    <a:pt x="121" y="392"/>
                    <a:pt x="71" y="28"/>
                  </a:cubicBezTo>
                  <a:cubicBezTo>
                    <a:pt x="65" y="8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22"/>
            <p:cNvSpPr/>
            <p:nvPr/>
          </p:nvSpPr>
          <p:spPr>
            <a:xfrm>
              <a:off x="3298050" y="4947150"/>
              <a:ext cx="8275" cy="33975"/>
            </a:xfrm>
            <a:custGeom>
              <a:avLst/>
              <a:gdLst/>
              <a:ahLst/>
              <a:cxnLst/>
              <a:rect l="l" t="t" r="r" b="b"/>
              <a:pathLst>
                <a:path w="331" h="1359" extrusionOk="0">
                  <a:moveTo>
                    <a:pt x="40" y="0"/>
                  </a:moveTo>
                  <a:cubicBezTo>
                    <a:pt x="20" y="0"/>
                    <a:pt x="1" y="18"/>
                    <a:pt x="9" y="41"/>
                  </a:cubicBezTo>
                  <a:cubicBezTo>
                    <a:pt x="109" y="468"/>
                    <a:pt x="197" y="896"/>
                    <a:pt x="260" y="1336"/>
                  </a:cubicBezTo>
                  <a:cubicBezTo>
                    <a:pt x="265" y="1352"/>
                    <a:pt x="279" y="1359"/>
                    <a:pt x="293" y="1359"/>
                  </a:cubicBezTo>
                  <a:cubicBezTo>
                    <a:pt x="312" y="1359"/>
                    <a:pt x="330" y="1345"/>
                    <a:pt x="323" y="1323"/>
                  </a:cubicBezTo>
                  <a:cubicBezTo>
                    <a:pt x="260" y="884"/>
                    <a:pt x="172" y="456"/>
                    <a:pt x="71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22"/>
            <p:cNvSpPr/>
            <p:nvPr/>
          </p:nvSpPr>
          <p:spPr>
            <a:xfrm>
              <a:off x="3297925" y="4944300"/>
              <a:ext cx="6825" cy="32400"/>
            </a:xfrm>
            <a:custGeom>
              <a:avLst/>
              <a:gdLst/>
              <a:ahLst/>
              <a:cxnLst/>
              <a:rect l="l" t="t" r="r" b="b"/>
              <a:pathLst>
                <a:path w="273" h="1296" extrusionOk="0">
                  <a:moveTo>
                    <a:pt x="32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51" y="444"/>
                    <a:pt x="126" y="859"/>
                    <a:pt x="202" y="1274"/>
                  </a:cubicBezTo>
                  <a:cubicBezTo>
                    <a:pt x="207" y="1289"/>
                    <a:pt x="220" y="1296"/>
                    <a:pt x="233" y="1296"/>
                  </a:cubicBezTo>
                  <a:cubicBezTo>
                    <a:pt x="252" y="1296"/>
                    <a:pt x="272" y="1280"/>
                    <a:pt x="265" y="1249"/>
                  </a:cubicBezTo>
                  <a:cubicBezTo>
                    <a:pt x="190" y="847"/>
                    <a:pt x="114" y="444"/>
                    <a:pt x="64" y="29"/>
                  </a:cubicBezTo>
                  <a:cubicBezTo>
                    <a:pt x="64" y="10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22"/>
            <p:cNvSpPr/>
            <p:nvPr/>
          </p:nvSpPr>
          <p:spPr>
            <a:xfrm>
              <a:off x="3303275" y="4947125"/>
              <a:ext cx="3975" cy="23000"/>
            </a:xfrm>
            <a:custGeom>
              <a:avLst/>
              <a:gdLst/>
              <a:ahLst/>
              <a:cxnLst/>
              <a:rect l="l" t="t" r="r" b="b"/>
              <a:pathLst>
                <a:path w="159" h="920" extrusionOk="0">
                  <a:moveTo>
                    <a:pt x="32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13" y="318"/>
                    <a:pt x="38" y="608"/>
                    <a:pt x="88" y="897"/>
                  </a:cubicBezTo>
                  <a:cubicBezTo>
                    <a:pt x="94" y="913"/>
                    <a:pt x="108" y="920"/>
                    <a:pt x="122" y="920"/>
                  </a:cubicBezTo>
                  <a:cubicBezTo>
                    <a:pt x="141" y="920"/>
                    <a:pt x="159" y="906"/>
                    <a:pt x="152" y="885"/>
                  </a:cubicBezTo>
                  <a:cubicBezTo>
                    <a:pt x="101" y="595"/>
                    <a:pt x="76" y="318"/>
                    <a:pt x="63" y="29"/>
                  </a:cubicBezTo>
                  <a:cubicBezTo>
                    <a:pt x="63" y="10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22"/>
            <p:cNvSpPr/>
            <p:nvPr/>
          </p:nvSpPr>
          <p:spPr>
            <a:xfrm>
              <a:off x="3309575" y="4966625"/>
              <a:ext cx="5850" cy="22650"/>
            </a:xfrm>
            <a:custGeom>
              <a:avLst/>
              <a:gdLst/>
              <a:ahLst/>
              <a:cxnLst/>
              <a:rect l="l" t="t" r="r" b="b"/>
              <a:pathLst>
                <a:path w="234" h="906" extrusionOk="0">
                  <a:moveTo>
                    <a:pt x="32" y="0"/>
                  </a:moveTo>
                  <a:cubicBezTo>
                    <a:pt x="16" y="0"/>
                    <a:pt x="0" y="10"/>
                    <a:pt x="0" y="29"/>
                  </a:cubicBezTo>
                  <a:cubicBezTo>
                    <a:pt x="25" y="318"/>
                    <a:pt x="88" y="608"/>
                    <a:pt x="163" y="884"/>
                  </a:cubicBezTo>
                  <a:cubicBezTo>
                    <a:pt x="168" y="899"/>
                    <a:pt x="181" y="906"/>
                    <a:pt x="194" y="906"/>
                  </a:cubicBezTo>
                  <a:cubicBezTo>
                    <a:pt x="214" y="906"/>
                    <a:pt x="234" y="890"/>
                    <a:pt x="227" y="859"/>
                  </a:cubicBezTo>
                  <a:cubicBezTo>
                    <a:pt x="151" y="595"/>
                    <a:pt x="88" y="318"/>
                    <a:pt x="63" y="29"/>
                  </a:cubicBezTo>
                  <a:cubicBezTo>
                    <a:pt x="63" y="10"/>
                    <a:pt x="4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22"/>
            <p:cNvSpPr/>
            <p:nvPr/>
          </p:nvSpPr>
          <p:spPr>
            <a:xfrm>
              <a:off x="3311450" y="4961925"/>
              <a:ext cx="5550" cy="27375"/>
            </a:xfrm>
            <a:custGeom>
              <a:avLst/>
              <a:gdLst/>
              <a:ahLst/>
              <a:cxnLst/>
              <a:rect l="l" t="t" r="r" b="b"/>
              <a:pathLst>
                <a:path w="222" h="1095" extrusionOk="0">
                  <a:moveTo>
                    <a:pt x="57" y="0"/>
                  </a:moveTo>
                  <a:cubicBezTo>
                    <a:pt x="42" y="0"/>
                    <a:pt x="26" y="9"/>
                    <a:pt x="26" y="28"/>
                  </a:cubicBezTo>
                  <a:cubicBezTo>
                    <a:pt x="1" y="380"/>
                    <a:pt x="38" y="732"/>
                    <a:pt x="152" y="1072"/>
                  </a:cubicBezTo>
                  <a:cubicBezTo>
                    <a:pt x="157" y="1088"/>
                    <a:pt x="171" y="1095"/>
                    <a:pt x="184" y="1095"/>
                  </a:cubicBezTo>
                  <a:cubicBezTo>
                    <a:pt x="203" y="1095"/>
                    <a:pt x="222" y="1081"/>
                    <a:pt x="214" y="1059"/>
                  </a:cubicBezTo>
                  <a:cubicBezTo>
                    <a:pt x="101" y="720"/>
                    <a:pt x="63" y="380"/>
                    <a:pt x="88" y="28"/>
                  </a:cubicBezTo>
                  <a:cubicBezTo>
                    <a:pt x="88" y="9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22"/>
            <p:cNvSpPr/>
            <p:nvPr/>
          </p:nvSpPr>
          <p:spPr>
            <a:xfrm>
              <a:off x="3312400" y="4958150"/>
              <a:ext cx="8050" cy="32425"/>
            </a:xfrm>
            <a:custGeom>
              <a:avLst/>
              <a:gdLst/>
              <a:ahLst/>
              <a:cxnLst/>
              <a:rect l="l" t="t" r="r" b="b"/>
              <a:pathLst>
                <a:path w="322" h="1297" extrusionOk="0">
                  <a:moveTo>
                    <a:pt x="32" y="0"/>
                  </a:moveTo>
                  <a:cubicBezTo>
                    <a:pt x="16" y="0"/>
                    <a:pt x="0" y="9"/>
                    <a:pt x="0" y="28"/>
                  </a:cubicBezTo>
                  <a:cubicBezTo>
                    <a:pt x="50" y="456"/>
                    <a:pt x="139" y="871"/>
                    <a:pt x="252" y="1274"/>
                  </a:cubicBezTo>
                  <a:cubicBezTo>
                    <a:pt x="257" y="1289"/>
                    <a:pt x="271" y="1296"/>
                    <a:pt x="285" y="1296"/>
                  </a:cubicBezTo>
                  <a:cubicBezTo>
                    <a:pt x="304" y="1296"/>
                    <a:pt x="322" y="1283"/>
                    <a:pt x="315" y="1260"/>
                  </a:cubicBezTo>
                  <a:cubicBezTo>
                    <a:pt x="201" y="858"/>
                    <a:pt x="114" y="444"/>
                    <a:pt x="63" y="28"/>
                  </a:cubicBezTo>
                  <a:cubicBezTo>
                    <a:pt x="63" y="9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22"/>
            <p:cNvSpPr/>
            <p:nvPr/>
          </p:nvSpPr>
          <p:spPr>
            <a:xfrm>
              <a:off x="3312525" y="4966300"/>
              <a:ext cx="7925" cy="24575"/>
            </a:xfrm>
            <a:custGeom>
              <a:avLst/>
              <a:gdLst/>
              <a:ahLst/>
              <a:cxnLst/>
              <a:rect l="l" t="t" r="r" b="b"/>
              <a:pathLst>
                <a:path w="317" h="983" extrusionOk="0">
                  <a:moveTo>
                    <a:pt x="40" y="1"/>
                  </a:moveTo>
                  <a:cubicBezTo>
                    <a:pt x="20" y="1"/>
                    <a:pt x="0" y="19"/>
                    <a:pt x="8" y="42"/>
                  </a:cubicBezTo>
                  <a:cubicBezTo>
                    <a:pt x="70" y="356"/>
                    <a:pt x="159" y="658"/>
                    <a:pt x="247" y="960"/>
                  </a:cubicBezTo>
                  <a:cubicBezTo>
                    <a:pt x="252" y="976"/>
                    <a:pt x="266" y="983"/>
                    <a:pt x="280" y="983"/>
                  </a:cubicBezTo>
                  <a:cubicBezTo>
                    <a:pt x="299" y="983"/>
                    <a:pt x="317" y="969"/>
                    <a:pt x="310" y="948"/>
                  </a:cubicBezTo>
                  <a:cubicBezTo>
                    <a:pt x="221" y="646"/>
                    <a:pt x="134" y="331"/>
                    <a:pt x="70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22"/>
            <p:cNvSpPr/>
            <p:nvPr/>
          </p:nvSpPr>
          <p:spPr>
            <a:xfrm>
              <a:off x="3311750" y="4967575"/>
              <a:ext cx="5575" cy="22350"/>
            </a:xfrm>
            <a:custGeom>
              <a:avLst/>
              <a:gdLst/>
              <a:ahLst/>
              <a:cxnLst/>
              <a:rect l="l" t="t" r="r" b="b"/>
              <a:pathLst>
                <a:path w="223" h="894" extrusionOk="0">
                  <a:moveTo>
                    <a:pt x="42" y="0"/>
                  </a:moveTo>
                  <a:cubicBezTo>
                    <a:pt x="24" y="0"/>
                    <a:pt x="1" y="18"/>
                    <a:pt x="1" y="41"/>
                  </a:cubicBezTo>
                  <a:cubicBezTo>
                    <a:pt x="64" y="318"/>
                    <a:pt x="115" y="595"/>
                    <a:pt x="152" y="871"/>
                  </a:cubicBezTo>
                  <a:cubicBezTo>
                    <a:pt x="157" y="887"/>
                    <a:pt x="171" y="894"/>
                    <a:pt x="185" y="894"/>
                  </a:cubicBezTo>
                  <a:cubicBezTo>
                    <a:pt x="204" y="894"/>
                    <a:pt x="222" y="881"/>
                    <a:pt x="215" y="858"/>
                  </a:cubicBezTo>
                  <a:cubicBezTo>
                    <a:pt x="177" y="570"/>
                    <a:pt x="127" y="293"/>
                    <a:pt x="64" y="28"/>
                  </a:cubicBezTo>
                  <a:cubicBezTo>
                    <a:pt x="64" y="8"/>
                    <a:pt x="54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22"/>
            <p:cNvSpPr/>
            <p:nvPr/>
          </p:nvSpPr>
          <p:spPr>
            <a:xfrm>
              <a:off x="3307800" y="4970250"/>
              <a:ext cx="8575" cy="17450"/>
            </a:xfrm>
            <a:custGeom>
              <a:avLst/>
              <a:gdLst/>
              <a:ahLst/>
              <a:cxnLst/>
              <a:rect l="l" t="t" r="r" b="b"/>
              <a:pathLst>
                <a:path w="343" h="698" extrusionOk="0">
                  <a:moveTo>
                    <a:pt x="40" y="0"/>
                  </a:moveTo>
                  <a:cubicBezTo>
                    <a:pt x="21" y="0"/>
                    <a:pt x="1" y="17"/>
                    <a:pt x="8" y="47"/>
                  </a:cubicBezTo>
                  <a:cubicBezTo>
                    <a:pt x="58" y="273"/>
                    <a:pt x="122" y="500"/>
                    <a:pt x="273" y="689"/>
                  </a:cubicBezTo>
                  <a:cubicBezTo>
                    <a:pt x="281" y="695"/>
                    <a:pt x="289" y="697"/>
                    <a:pt x="297" y="697"/>
                  </a:cubicBezTo>
                  <a:cubicBezTo>
                    <a:pt x="324" y="697"/>
                    <a:pt x="342" y="668"/>
                    <a:pt x="323" y="639"/>
                  </a:cubicBezTo>
                  <a:cubicBezTo>
                    <a:pt x="172" y="463"/>
                    <a:pt x="122" y="236"/>
                    <a:pt x="71" y="22"/>
                  </a:cubicBezTo>
                  <a:cubicBezTo>
                    <a:pt x="66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2"/>
            <p:cNvSpPr/>
            <p:nvPr/>
          </p:nvSpPr>
          <p:spPr>
            <a:xfrm>
              <a:off x="3306225" y="4965825"/>
              <a:ext cx="7350" cy="20225"/>
            </a:xfrm>
            <a:custGeom>
              <a:avLst/>
              <a:gdLst/>
              <a:ahLst/>
              <a:cxnLst/>
              <a:rect l="l" t="t" r="r" b="b"/>
              <a:pathLst>
                <a:path w="294" h="809" extrusionOk="0">
                  <a:moveTo>
                    <a:pt x="38" y="0"/>
                  </a:moveTo>
                  <a:cubicBezTo>
                    <a:pt x="19" y="0"/>
                    <a:pt x="1" y="14"/>
                    <a:pt x="9" y="36"/>
                  </a:cubicBezTo>
                  <a:cubicBezTo>
                    <a:pt x="46" y="300"/>
                    <a:pt x="121" y="551"/>
                    <a:pt x="222" y="791"/>
                  </a:cubicBezTo>
                  <a:cubicBezTo>
                    <a:pt x="226" y="803"/>
                    <a:pt x="237" y="809"/>
                    <a:pt x="248" y="809"/>
                  </a:cubicBezTo>
                  <a:cubicBezTo>
                    <a:pt x="269" y="809"/>
                    <a:pt x="293" y="790"/>
                    <a:pt x="285" y="765"/>
                  </a:cubicBezTo>
                  <a:cubicBezTo>
                    <a:pt x="172" y="526"/>
                    <a:pt x="109" y="274"/>
                    <a:pt x="71" y="23"/>
                  </a:cubicBezTo>
                  <a:cubicBezTo>
                    <a:pt x="66" y="7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2"/>
            <p:cNvSpPr/>
            <p:nvPr/>
          </p:nvSpPr>
          <p:spPr>
            <a:xfrm>
              <a:off x="3301525" y="4959400"/>
              <a:ext cx="10500" cy="24700"/>
            </a:xfrm>
            <a:custGeom>
              <a:avLst/>
              <a:gdLst/>
              <a:ahLst/>
              <a:cxnLst/>
              <a:rect l="l" t="t" r="r" b="b"/>
              <a:pathLst>
                <a:path w="420" h="988" extrusionOk="0">
                  <a:moveTo>
                    <a:pt x="39" y="0"/>
                  </a:moveTo>
                  <a:cubicBezTo>
                    <a:pt x="20" y="0"/>
                    <a:pt x="0" y="19"/>
                    <a:pt x="7" y="41"/>
                  </a:cubicBezTo>
                  <a:cubicBezTo>
                    <a:pt x="83" y="355"/>
                    <a:pt x="222" y="670"/>
                    <a:pt x="347" y="972"/>
                  </a:cubicBezTo>
                  <a:cubicBezTo>
                    <a:pt x="351" y="983"/>
                    <a:pt x="359" y="987"/>
                    <a:pt x="368" y="987"/>
                  </a:cubicBezTo>
                  <a:cubicBezTo>
                    <a:pt x="390" y="987"/>
                    <a:pt x="419" y="961"/>
                    <a:pt x="410" y="934"/>
                  </a:cubicBezTo>
                  <a:cubicBezTo>
                    <a:pt x="272" y="632"/>
                    <a:pt x="146" y="343"/>
                    <a:pt x="71" y="28"/>
                  </a:cubicBezTo>
                  <a:cubicBezTo>
                    <a:pt x="66" y="8"/>
                    <a:pt x="5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2"/>
            <p:cNvSpPr/>
            <p:nvPr/>
          </p:nvSpPr>
          <p:spPr>
            <a:xfrm>
              <a:off x="3302325" y="4962625"/>
              <a:ext cx="4300" cy="15675"/>
            </a:xfrm>
            <a:custGeom>
              <a:avLst/>
              <a:gdLst/>
              <a:ahLst/>
              <a:cxnLst/>
              <a:rect l="l" t="t" r="r" b="b"/>
              <a:pathLst>
                <a:path w="172" h="627" extrusionOk="0">
                  <a:moveTo>
                    <a:pt x="32" y="1"/>
                  </a:moveTo>
                  <a:cubicBezTo>
                    <a:pt x="16" y="1"/>
                    <a:pt x="1" y="13"/>
                    <a:pt x="1" y="38"/>
                  </a:cubicBezTo>
                  <a:cubicBezTo>
                    <a:pt x="1" y="226"/>
                    <a:pt x="26" y="428"/>
                    <a:pt x="101" y="604"/>
                  </a:cubicBezTo>
                  <a:cubicBezTo>
                    <a:pt x="107" y="620"/>
                    <a:pt x="121" y="627"/>
                    <a:pt x="135" y="627"/>
                  </a:cubicBezTo>
                  <a:cubicBezTo>
                    <a:pt x="153" y="627"/>
                    <a:pt x="172" y="613"/>
                    <a:pt x="165" y="592"/>
                  </a:cubicBezTo>
                  <a:cubicBezTo>
                    <a:pt x="89" y="415"/>
                    <a:pt x="64" y="226"/>
                    <a:pt x="64" y="38"/>
                  </a:cubicBezTo>
                  <a:cubicBezTo>
                    <a:pt x="64" y="13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2"/>
            <p:cNvSpPr/>
            <p:nvPr/>
          </p:nvSpPr>
          <p:spPr>
            <a:xfrm>
              <a:off x="3303400" y="4969900"/>
              <a:ext cx="11350" cy="18600"/>
            </a:xfrm>
            <a:custGeom>
              <a:avLst/>
              <a:gdLst/>
              <a:ahLst/>
              <a:cxnLst/>
              <a:rect l="l" t="t" r="r" b="b"/>
              <a:pathLst>
                <a:path w="454" h="744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96" y="287"/>
                    <a:pt x="222" y="514"/>
                    <a:pt x="373" y="728"/>
                  </a:cubicBezTo>
                  <a:cubicBezTo>
                    <a:pt x="380" y="739"/>
                    <a:pt x="391" y="743"/>
                    <a:pt x="402" y="743"/>
                  </a:cubicBezTo>
                  <a:cubicBezTo>
                    <a:pt x="427" y="743"/>
                    <a:pt x="453" y="717"/>
                    <a:pt x="435" y="690"/>
                  </a:cubicBezTo>
                  <a:cubicBezTo>
                    <a:pt x="272" y="489"/>
                    <a:pt x="159" y="262"/>
                    <a:pt x="71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2"/>
            <p:cNvSpPr/>
            <p:nvPr/>
          </p:nvSpPr>
          <p:spPr>
            <a:xfrm>
              <a:off x="3318375" y="4965675"/>
              <a:ext cx="3975" cy="24700"/>
            </a:xfrm>
            <a:custGeom>
              <a:avLst/>
              <a:gdLst/>
              <a:ahLst/>
              <a:cxnLst/>
              <a:rect l="l" t="t" r="r" b="b"/>
              <a:pathLst>
                <a:path w="159" h="988" extrusionOk="0">
                  <a:moveTo>
                    <a:pt x="32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0" y="344"/>
                    <a:pt x="26" y="658"/>
                    <a:pt x="88" y="959"/>
                  </a:cubicBezTo>
                  <a:cubicBezTo>
                    <a:pt x="93" y="980"/>
                    <a:pt x="106" y="988"/>
                    <a:pt x="119" y="988"/>
                  </a:cubicBezTo>
                  <a:cubicBezTo>
                    <a:pt x="139" y="988"/>
                    <a:pt x="159" y="970"/>
                    <a:pt x="151" y="947"/>
                  </a:cubicBezTo>
                  <a:cubicBezTo>
                    <a:pt x="88" y="646"/>
                    <a:pt x="63" y="331"/>
                    <a:pt x="63" y="29"/>
                  </a:cubicBezTo>
                  <a:cubicBezTo>
                    <a:pt x="63" y="10"/>
                    <a:pt x="4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2"/>
            <p:cNvSpPr/>
            <p:nvPr/>
          </p:nvSpPr>
          <p:spPr>
            <a:xfrm>
              <a:off x="3318175" y="4969625"/>
              <a:ext cx="6375" cy="23425"/>
            </a:xfrm>
            <a:custGeom>
              <a:avLst/>
              <a:gdLst/>
              <a:ahLst/>
              <a:cxnLst/>
              <a:rect l="l" t="t" r="r" b="b"/>
              <a:pathLst>
                <a:path w="255" h="937" extrusionOk="0">
                  <a:moveTo>
                    <a:pt x="40" y="0"/>
                  </a:moveTo>
                  <a:cubicBezTo>
                    <a:pt x="21" y="0"/>
                    <a:pt x="1" y="17"/>
                    <a:pt x="8" y="47"/>
                  </a:cubicBezTo>
                  <a:cubicBezTo>
                    <a:pt x="71" y="337"/>
                    <a:pt x="134" y="625"/>
                    <a:pt x="184" y="915"/>
                  </a:cubicBezTo>
                  <a:cubicBezTo>
                    <a:pt x="189" y="930"/>
                    <a:pt x="202" y="937"/>
                    <a:pt x="215" y="937"/>
                  </a:cubicBezTo>
                  <a:cubicBezTo>
                    <a:pt x="235" y="937"/>
                    <a:pt x="255" y="920"/>
                    <a:pt x="247" y="890"/>
                  </a:cubicBezTo>
                  <a:cubicBezTo>
                    <a:pt x="197" y="600"/>
                    <a:pt x="134" y="312"/>
                    <a:pt x="71" y="22"/>
                  </a:cubicBezTo>
                  <a:cubicBezTo>
                    <a:pt x="66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2"/>
            <p:cNvSpPr/>
            <p:nvPr/>
          </p:nvSpPr>
          <p:spPr>
            <a:xfrm>
              <a:off x="3315225" y="4966000"/>
              <a:ext cx="7775" cy="25550"/>
            </a:xfrm>
            <a:custGeom>
              <a:avLst/>
              <a:gdLst/>
              <a:ahLst/>
              <a:cxnLst/>
              <a:rect l="l" t="t" r="r" b="b"/>
              <a:pathLst>
                <a:path w="311" h="1022" extrusionOk="0">
                  <a:moveTo>
                    <a:pt x="32" y="0"/>
                  </a:moveTo>
                  <a:cubicBezTo>
                    <a:pt x="16" y="0"/>
                    <a:pt x="1" y="10"/>
                    <a:pt x="1" y="29"/>
                  </a:cubicBezTo>
                  <a:cubicBezTo>
                    <a:pt x="26" y="368"/>
                    <a:pt x="113" y="695"/>
                    <a:pt x="239" y="997"/>
                  </a:cubicBezTo>
                  <a:cubicBezTo>
                    <a:pt x="244" y="1014"/>
                    <a:pt x="254" y="1021"/>
                    <a:pt x="265" y="1021"/>
                  </a:cubicBezTo>
                  <a:cubicBezTo>
                    <a:pt x="286" y="1021"/>
                    <a:pt x="310" y="997"/>
                    <a:pt x="302" y="972"/>
                  </a:cubicBezTo>
                  <a:cubicBezTo>
                    <a:pt x="177" y="670"/>
                    <a:pt x="88" y="356"/>
                    <a:pt x="63" y="29"/>
                  </a:cubicBezTo>
                  <a:cubicBezTo>
                    <a:pt x="63" y="10"/>
                    <a:pt x="4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2"/>
            <p:cNvSpPr/>
            <p:nvPr/>
          </p:nvSpPr>
          <p:spPr>
            <a:xfrm>
              <a:off x="3321450" y="4973375"/>
              <a:ext cx="4800" cy="19125"/>
            </a:xfrm>
            <a:custGeom>
              <a:avLst/>
              <a:gdLst/>
              <a:ahLst/>
              <a:cxnLst/>
              <a:rect l="l" t="t" r="r" b="b"/>
              <a:pathLst>
                <a:path w="192" h="765" extrusionOk="0">
                  <a:moveTo>
                    <a:pt x="36" y="0"/>
                  </a:moveTo>
                  <a:cubicBezTo>
                    <a:pt x="16" y="0"/>
                    <a:pt x="1" y="14"/>
                    <a:pt x="15" y="36"/>
                  </a:cubicBezTo>
                  <a:cubicBezTo>
                    <a:pt x="91" y="262"/>
                    <a:pt x="129" y="501"/>
                    <a:pt x="129" y="727"/>
                  </a:cubicBezTo>
                  <a:cubicBezTo>
                    <a:pt x="129" y="752"/>
                    <a:pt x="145" y="765"/>
                    <a:pt x="160" y="765"/>
                  </a:cubicBezTo>
                  <a:cubicBezTo>
                    <a:pt x="176" y="765"/>
                    <a:pt x="191" y="752"/>
                    <a:pt x="191" y="727"/>
                  </a:cubicBezTo>
                  <a:cubicBezTo>
                    <a:pt x="191" y="489"/>
                    <a:pt x="154" y="249"/>
                    <a:pt x="79" y="23"/>
                  </a:cubicBezTo>
                  <a:cubicBezTo>
                    <a:pt x="68" y="7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2"/>
            <p:cNvSpPr/>
            <p:nvPr/>
          </p:nvSpPr>
          <p:spPr>
            <a:xfrm>
              <a:off x="3321825" y="4972750"/>
              <a:ext cx="6825" cy="19850"/>
            </a:xfrm>
            <a:custGeom>
              <a:avLst/>
              <a:gdLst/>
              <a:ahLst/>
              <a:cxnLst/>
              <a:rect l="l" t="t" r="r" b="b"/>
              <a:pathLst>
                <a:path w="273" h="794" extrusionOk="0">
                  <a:moveTo>
                    <a:pt x="40" y="0"/>
                  </a:moveTo>
                  <a:cubicBezTo>
                    <a:pt x="22" y="0"/>
                    <a:pt x="0" y="13"/>
                    <a:pt x="0" y="36"/>
                  </a:cubicBezTo>
                  <a:cubicBezTo>
                    <a:pt x="64" y="287"/>
                    <a:pt x="126" y="526"/>
                    <a:pt x="201" y="765"/>
                  </a:cubicBezTo>
                  <a:cubicBezTo>
                    <a:pt x="207" y="785"/>
                    <a:pt x="220" y="793"/>
                    <a:pt x="233" y="793"/>
                  </a:cubicBezTo>
                  <a:cubicBezTo>
                    <a:pt x="252" y="793"/>
                    <a:pt x="272" y="775"/>
                    <a:pt x="265" y="752"/>
                  </a:cubicBezTo>
                  <a:cubicBezTo>
                    <a:pt x="189" y="514"/>
                    <a:pt x="126" y="262"/>
                    <a:pt x="64" y="23"/>
                  </a:cubicBezTo>
                  <a:cubicBezTo>
                    <a:pt x="64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2"/>
            <p:cNvSpPr/>
            <p:nvPr/>
          </p:nvSpPr>
          <p:spPr>
            <a:xfrm>
              <a:off x="3323825" y="4972225"/>
              <a:ext cx="7150" cy="20375"/>
            </a:xfrm>
            <a:custGeom>
              <a:avLst/>
              <a:gdLst/>
              <a:ahLst/>
              <a:cxnLst/>
              <a:rect l="l" t="t" r="r" b="b"/>
              <a:pathLst>
                <a:path w="286" h="815" extrusionOk="0">
                  <a:moveTo>
                    <a:pt x="45" y="0"/>
                  </a:moveTo>
                  <a:cubicBezTo>
                    <a:pt x="24" y="0"/>
                    <a:pt x="0" y="19"/>
                    <a:pt x="9" y="44"/>
                  </a:cubicBezTo>
                  <a:cubicBezTo>
                    <a:pt x="96" y="283"/>
                    <a:pt x="160" y="535"/>
                    <a:pt x="222" y="786"/>
                  </a:cubicBezTo>
                  <a:cubicBezTo>
                    <a:pt x="222" y="806"/>
                    <a:pt x="232" y="814"/>
                    <a:pt x="244" y="814"/>
                  </a:cubicBezTo>
                  <a:cubicBezTo>
                    <a:pt x="263" y="814"/>
                    <a:pt x="285" y="796"/>
                    <a:pt x="285" y="773"/>
                  </a:cubicBezTo>
                  <a:cubicBezTo>
                    <a:pt x="222" y="521"/>
                    <a:pt x="160" y="270"/>
                    <a:pt x="71" y="18"/>
                  </a:cubicBezTo>
                  <a:cubicBezTo>
                    <a:pt x="67" y="6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2"/>
            <p:cNvSpPr/>
            <p:nvPr/>
          </p:nvSpPr>
          <p:spPr>
            <a:xfrm>
              <a:off x="3327625" y="4978075"/>
              <a:ext cx="4175" cy="13025"/>
            </a:xfrm>
            <a:custGeom>
              <a:avLst/>
              <a:gdLst/>
              <a:ahLst/>
              <a:cxnLst/>
              <a:rect l="l" t="t" r="r" b="b"/>
              <a:pathLst>
                <a:path w="167" h="521" extrusionOk="0">
                  <a:moveTo>
                    <a:pt x="37" y="1"/>
                  </a:moveTo>
                  <a:cubicBezTo>
                    <a:pt x="18" y="1"/>
                    <a:pt x="0" y="14"/>
                    <a:pt x="8" y="36"/>
                  </a:cubicBezTo>
                  <a:cubicBezTo>
                    <a:pt x="33" y="187"/>
                    <a:pt x="70" y="338"/>
                    <a:pt x="95" y="502"/>
                  </a:cubicBezTo>
                  <a:cubicBezTo>
                    <a:pt x="100" y="515"/>
                    <a:pt x="110" y="520"/>
                    <a:pt x="121" y="520"/>
                  </a:cubicBezTo>
                  <a:cubicBezTo>
                    <a:pt x="143" y="520"/>
                    <a:pt x="166" y="501"/>
                    <a:pt x="159" y="477"/>
                  </a:cubicBezTo>
                  <a:cubicBezTo>
                    <a:pt x="133" y="326"/>
                    <a:pt x="95" y="175"/>
                    <a:pt x="70" y="24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2"/>
            <p:cNvSpPr/>
            <p:nvPr/>
          </p:nvSpPr>
          <p:spPr>
            <a:xfrm>
              <a:off x="3328100" y="4977400"/>
              <a:ext cx="4125" cy="10075"/>
            </a:xfrm>
            <a:custGeom>
              <a:avLst/>
              <a:gdLst/>
              <a:ahLst/>
              <a:cxnLst/>
              <a:rect l="l" t="t" r="r" b="b"/>
              <a:pathLst>
                <a:path w="165" h="403" extrusionOk="0">
                  <a:moveTo>
                    <a:pt x="26" y="1"/>
                  </a:moveTo>
                  <a:cubicBezTo>
                    <a:pt x="14" y="13"/>
                    <a:pt x="1" y="26"/>
                    <a:pt x="1" y="51"/>
                  </a:cubicBezTo>
                  <a:cubicBezTo>
                    <a:pt x="51" y="151"/>
                    <a:pt x="76" y="264"/>
                    <a:pt x="89" y="378"/>
                  </a:cubicBezTo>
                  <a:cubicBezTo>
                    <a:pt x="101" y="403"/>
                    <a:pt x="114" y="403"/>
                    <a:pt x="140" y="403"/>
                  </a:cubicBezTo>
                  <a:cubicBezTo>
                    <a:pt x="152" y="403"/>
                    <a:pt x="165" y="378"/>
                    <a:pt x="152" y="365"/>
                  </a:cubicBezTo>
                  <a:cubicBezTo>
                    <a:pt x="140" y="252"/>
                    <a:pt x="114" y="138"/>
                    <a:pt x="64" y="26"/>
                  </a:cubicBezTo>
                  <a:cubicBezTo>
                    <a:pt x="64" y="13"/>
                    <a:pt x="5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2"/>
            <p:cNvSpPr/>
            <p:nvPr/>
          </p:nvSpPr>
          <p:spPr>
            <a:xfrm>
              <a:off x="3328225" y="4975525"/>
              <a:ext cx="5450" cy="12350"/>
            </a:xfrm>
            <a:custGeom>
              <a:avLst/>
              <a:gdLst/>
              <a:ahLst/>
              <a:cxnLst/>
              <a:rect l="l" t="t" r="r" b="b"/>
              <a:pathLst>
                <a:path w="218" h="494" extrusionOk="0">
                  <a:moveTo>
                    <a:pt x="40" y="1"/>
                  </a:moveTo>
                  <a:cubicBezTo>
                    <a:pt x="19" y="1"/>
                    <a:pt x="0" y="25"/>
                    <a:pt x="9" y="50"/>
                  </a:cubicBezTo>
                  <a:cubicBezTo>
                    <a:pt x="71" y="188"/>
                    <a:pt x="122" y="327"/>
                    <a:pt x="147" y="465"/>
                  </a:cubicBezTo>
                  <a:cubicBezTo>
                    <a:pt x="152" y="485"/>
                    <a:pt x="165" y="493"/>
                    <a:pt x="178" y="493"/>
                  </a:cubicBezTo>
                  <a:cubicBezTo>
                    <a:pt x="198" y="493"/>
                    <a:pt x="217" y="475"/>
                    <a:pt x="210" y="453"/>
                  </a:cubicBezTo>
                  <a:cubicBezTo>
                    <a:pt x="185" y="302"/>
                    <a:pt x="135" y="151"/>
                    <a:pt x="71" y="25"/>
                  </a:cubicBezTo>
                  <a:cubicBezTo>
                    <a:pt x="62" y="8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2"/>
            <p:cNvSpPr/>
            <p:nvPr/>
          </p:nvSpPr>
          <p:spPr>
            <a:xfrm>
              <a:off x="3327175" y="4978525"/>
              <a:ext cx="6325" cy="11675"/>
            </a:xfrm>
            <a:custGeom>
              <a:avLst/>
              <a:gdLst/>
              <a:ahLst/>
              <a:cxnLst/>
              <a:rect l="l" t="t" r="r" b="b"/>
              <a:pathLst>
                <a:path w="253" h="467" extrusionOk="0">
                  <a:moveTo>
                    <a:pt x="27" y="0"/>
                  </a:moveTo>
                  <a:cubicBezTo>
                    <a:pt x="21" y="0"/>
                    <a:pt x="16" y="2"/>
                    <a:pt x="13" y="6"/>
                  </a:cubicBezTo>
                  <a:cubicBezTo>
                    <a:pt x="1" y="18"/>
                    <a:pt x="1" y="31"/>
                    <a:pt x="1" y="43"/>
                  </a:cubicBezTo>
                  <a:cubicBezTo>
                    <a:pt x="63" y="182"/>
                    <a:pt x="126" y="320"/>
                    <a:pt x="189" y="445"/>
                  </a:cubicBezTo>
                  <a:cubicBezTo>
                    <a:pt x="196" y="460"/>
                    <a:pt x="208" y="466"/>
                    <a:pt x="219" y="466"/>
                  </a:cubicBezTo>
                  <a:cubicBezTo>
                    <a:pt x="227" y="466"/>
                    <a:pt x="234" y="463"/>
                    <a:pt x="239" y="459"/>
                  </a:cubicBezTo>
                  <a:cubicBezTo>
                    <a:pt x="252" y="459"/>
                    <a:pt x="252" y="433"/>
                    <a:pt x="252" y="420"/>
                  </a:cubicBezTo>
                  <a:cubicBezTo>
                    <a:pt x="189" y="283"/>
                    <a:pt x="126" y="144"/>
                    <a:pt x="63" y="18"/>
                  </a:cubicBezTo>
                  <a:cubicBezTo>
                    <a:pt x="54" y="9"/>
                    <a:pt x="3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2"/>
            <p:cNvSpPr/>
            <p:nvPr/>
          </p:nvSpPr>
          <p:spPr>
            <a:xfrm>
              <a:off x="3328525" y="4981725"/>
              <a:ext cx="5150" cy="9050"/>
            </a:xfrm>
            <a:custGeom>
              <a:avLst/>
              <a:gdLst/>
              <a:ahLst/>
              <a:cxnLst/>
              <a:rect l="l" t="t" r="r" b="b"/>
              <a:pathLst>
                <a:path w="206" h="362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59" y="141"/>
                    <a:pt x="97" y="242"/>
                    <a:pt x="135" y="343"/>
                  </a:cubicBezTo>
                  <a:cubicBezTo>
                    <a:pt x="139" y="356"/>
                    <a:pt x="150" y="362"/>
                    <a:pt x="161" y="362"/>
                  </a:cubicBezTo>
                  <a:cubicBezTo>
                    <a:pt x="182" y="362"/>
                    <a:pt x="206" y="342"/>
                    <a:pt x="198" y="317"/>
                  </a:cubicBezTo>
                  <a:cubicBezTo>
                    <a:pt x="160" y="217"/>
                    <a:pt x="123" y="116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2"/>
            <p:cNvSpPr/>
            <p:nvPr/>
          </p:nvSpPr>
          <p:spPr>
            <a:xfrm>
              <a:off x="3316625" y="4975575"/>
              <a:ext cx="5725" cy="17200"/>
            </a:xfrm>
            <a:custGeom>
              <a:avLst/>
              <a:gdLst/>
              <a:ahLst/>
              <a:cxnLst/>
              <a:rect l="l" t="t" r="r" b="b"/>
              <a:pathLst>
                <a:path w="229" h="688" extrusionOk="0">
                  <a:moveTo>
                    <a:pt x="37" y="0"/>
                  </a:moveTo>
                  <a:cubicBezTo>
                    <a:pt x="18" y="0"/>
                    <a:pt x="0" y="14"/>
                    <a:pt x="7" y="35"/>
                  </a:cubicBezTo>
                  <a:cubicBezTo>
                    <a:pt x="57" y="250"/>
                    <a:pt x="108" y="451"/>
                    <a:pt x="158" y="664"/>
                  </a:cubicBezTo>
                  <a:cubicBezTo>
                    <a:pt x="163" y="680"/>
                    <a:pt x="178" y="687"/>
                    <a:pt x="191" y="687"/>
                  </a:cubicBezTo>
                  <a:cubicBezTo>
                    <a:pt x="210" y="687"/>
                    <a:pt x="228" y="674"/>
                    <a:pt x="221" y="652"/>
                  </a:cubicBezTo>
                  <a:cubicBezTo>
                    <a:pt x="171" y="438"/>
                    <a:pt x="121" y="224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2"/>
            <p:cNvSpPr/>
            <p:nvPr/>
          </p:nvSpPr>
          <p:spPr>
            <a:xfrm>
              <a:off x="3320250" y="4982425"/>
              <a:ext cx="1925" cy="8200"/>
            </a:xfrm>
            <a:custGeom>
              <a:avLst/>
              <a:gdLst/>
              <a:ahLst/>
              <a:cxnLst/>
              <a:rect l="l" t="t" r="r" b="b"/>
              <a:pathLst>
                <a:path w="77" h="328" extrusionOk="0">
                  <a:moveTo>
                    <a:pt x="51" y="1"/>
                  </a:moveTo>
                  <a:cubicBezTo>
                    <a:pt x="26" y="1"/>
                    <a:pt x="13" y="13"/>
                    <a:pt x="13" y="38"/>
                  </a:cubicBezTo>
                  <a:cubicBezTo>
                    <a:pt x="13" y="127"/>
                    <a:pt x="13" y="202"/>
                    <a:pt x="1" y="289"/>
                  </a:cubicBezTo>
                  <a:cubicBezTo>
                    <a:pt x="1" y="315"/>
                    <a:pt x="13" y="328"/>
                    <a:pt x="38" y="328"/>
                  </a:cubicBezTo>
                  <a:cubicBezTo>
                    <a:pt x="51" y="328"/>
                    <a:pt x="63" y="315"/>
                    <a:pt x="63" y="289"/>
                  </a:cubicBezTo>
                  <a:cubicBezTo>
                    <a:pt x="76" y="202"/>
                    <a:pt x="76" y="127"/>
                    <a:pt x="76" y="38"/>
                  </a:cubicBezTo>
                  <a:cubicBezTo>
                    <a:pt x="76" y="13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2"/>
            <p:cNvSpPr/>
            <p:nvPr/>
          </p:nvSpPr>
          <p:spPr>
            <a:xfrm>
              <a:off x="3318800" y="4969150"/>
              <a:ext cx="6175" cy="15450"/>
            </a:xfrm>
            <a:custGeom>
              <a:avLst/>
              <a:gdLst/>
              <a:ahLst/>
              <a:cxnLst/>
              <a:rect l="l" t="t" r="r" b="b"/>
              <a:pathLst>
                <a:path w="247" h="618" extrusionOk="0">
                  <a:moveTo>
                    <a:pt x="40" y="1"/>
                  </a:moveTo>
                  <a:cubicBezTo>
                    <a:pt x="20" y="1"/>
                    <a:pt x="1" y="19"/>
                    <a:pt x="9" y="41"/>
                  </a:cubicBezTo>
                  <a:cubicBezTo>
                    <a:pt x="71" y="217"/>
                    <a:pt x="134" y="406"/>
                    <a:pt x="185" y="594"/>
                  </a:cubicBezTo>
                  <a:cubicBezTo>
                    <a:pt x="185" y="610"/>
                    <a:pt x="196" y="617"/>
                    <a:pt x="208" y="617"/>
                  </a:cubicBezTo>
                  <a:cubicBezTo>
                    <a:pt x="226" y="617"/>
                    <a:pt x="247" y="604"/>
                    <a:pt x="247" y="582"/>
                  </a:cubicBezTo>
                  <a:cubicBezTo>
                    <a:pt x="197" y="393"/>
                    <a:pt x="134" y="205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2"/>
            <p:cNvSpPr/>
            <p:nvPr/>
          </p:nvSpPr>
          <p:spPr>
            <a:xfrm>
              <a:off x="3328875" y="4956100"/>
              <a:ext cx="7625" cy="34600"/>
            </a:xfrm>
            <a:custGeom>
              <a:avLst/>
              <a:gdLst/>
              <a:ahLst/>
              <a:cxnLst/>
              <a:rect l="l" t="t" r="r" b="b"/>
              <a:pathLst>
                <a:path w="305" h="1384" extrusionOk="0">
                  <a:moveTo>
                    <a:pt x="40" y="0"/>
                  </a:moveTo>
                  <a:cubicBezTo>
                    <a:pt x="20" y="0"/>
                    <a:pt x="0" y="17"/>
                    <a:pt x="8" y="48"/>
                  </a:cubicBezTo>
                  <a:cubicBezTo>
                    <a:pt x="70" y="487"/>
                    <a:pt x="146" y="928"/>
                    <a:pt x="234" y="1356"/>
                  </a:cubicBezTo>
                  <a:cubicBezTo>
                    <a:pt x="239" y="1376"/>
                    <a:pt x="252" y="1384"/>
                    <a:pt x="265" y="1384"/>
                  </a:cubicBezTo>
                  <a:cubicBezTo>
                    <a:pt x="285" y="1384"/>
                    <a:pt x="305" y="1365"/>
                    <a:pt x="297" y="1342"/>
                  </a:cubicBezTo>
                  <a:cubicBezTo>
                    <a:pt x="209" y="903"/>
                    <a:pt x="134" y="462"/>
                    <a:pt x="70" y="23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2"/>
            <p:cNvSpPr/>
            <p:nvPr/>
          </p:nvSpPr>
          <p:spPr>
            <a:xfrm>
              <a:off x="3334400" y="4966400"/>
              <a:ext cx="4750" cy="25725"/>
            </a:xfrm>
            <a:custGeom>
              <a:avLst/>
              <a:gdLst/>
              <a:ahLst/>
              <a:cxnLst/>
              <a:rect l="l" t="t" r="r" b="b"/>
              <a:pathLst>
                <a:path w="190" h="1029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13" y="365"/>
                    <a:pt x="64" y="679"/>
                    <a:pt x="126" y="1006"/>
                  </a:cubicBezTo>
                  <a:cubicBezTo>
                    <a:pt x="126" y="1022"/>
                    <a:pt x="137" y="1029"/>
                    <a:pt x="150" y="1029"/>
                  </a:cubicBezTo>
                  <a:cubicBezTo>
                    <a:pt x="168" y="1029"/>
                    <a:pt x="189" y="1015"/>
                    <a:pt x="189" y="994"/>
                  </a:cubicBezTo>
                  <a:cubicBezTo>
                    <a:pt x="126" y="679"/>
                    <a:pt x="76" y="352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2"/>
            <p:cNvSpPr/>
            <p:nvPr/>
          </p:nvSpPr>
          <p:spPr>
            <a:xfrm>
              <a:off x="3336275" y="4969775"/>
              <a:ext cx="4925" cy="29600"/>
            </a:xfrm>
            <a:custGeom>
              <a:avLst/>
              <a:gdLst/>
              <a:ahLst/>
              <a:cxnLst/>
              <a:rect l="l" t="t" r="r" b="b"/>
              <a:pathLst>
                <a:path w="197" h="1184" extrusionOk="0">
                  <a:moveTo>
                    <a:pt x="32" y="0"/>
                  </a:moveTo>
                  <a:cubicBezTo>
                    <a:pt x="17" y="0"/>
                    <a:pt x="1" y="10"/>
                    <a:pt x="1" y="29"/>
                  </a:cubicBezTo>
                  <a:cubicBezTo>
                    <a:pt x="1" y="406"/>
                    <a:pt x="51" y="783"/>
                    <a:pt x="126" y="1161"/>
                  </a:cubicBezTo>
                  <a:cubicBezTo>
                    <a:pt x="132" y="1176"/>
                    <a:pt x="146" y="1183"/>
                    <a:pt x="160" y="1183"/>
                  </a:cubicBezTo>
                  <a:cubicBezTo>
                    <a:pt x="179" y="1183"/>
                    <a:pt x="197" y="1170"/>
                    <a:pt x="190" y="1148"/>
                  </a:cubicBezTo>
                  <a:cubicBezTo>
                    <a:pt x="114" y="783"/>
                    <a:pt x="64" y="406"/>
                    <a:pt x="64" y="29"/>
                  </a:cubicBezTo>
                  <a:cubicBezTo>
                    <a:pt x="64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2"/>
            <p:cNvSpPr/>
            <p:nvPr/>
          </p:nvSpPr>
          <p:spPr>
            <a:xfrm>
              <a:off x="3337375" y="4967875"/>
              <a:ext cx="6675" cy="33525"/>
            </a:xfrm>
            <a:custGeom>
              <a:avLst/>
              <a:gdLst/>
              <a:ahLst/>
              <a:cxnLst/>
              <a:rect l="l" t="t" r="r" b="b"/>
              <a:pathLst>
                <a:path w="267" h="1341" extrusionOk="0">
                  <a:moveTo>
                    <a:pt x="34" y="1"/>
                  </a:moveTo>
                  <a:cubicBezTo>
                    <a:pt x="17" y="1"/>
                    <a:pt x="1" y="10"/>
                    <a:pt x="7" y="29"/>
                  </a:cubicBezTo>
                  <a:cubicBezTo>
                    <a:pt x="45" y="457"/>
                    <a:pt x="108" y="897"/>
                    <a:pt x="196" y="1312"/>
                  </a:cubicBezTo>
                  <a:cubicBezTo>
                    <a:pt x="201" y="1332"/>
                    <a:pt x="214" y="1340"/>
                    <a:pt x="227" y="1340"/>
                  </a:cubicBezTo>
                  <a:cubicBezTo>
                    <a:pt x="247" y="1340"/>
                    <a:pt x="266" y="1322"/>
                    <a:pt x="259" y="1299"/>
                  </a:cubicBezTo>
                  <a:cubicBezTo>
                    <a:pt x="171" y="885"/>
                    <a:pt x="108" y="457"/>
                    <a:pt x="70" y="29"/>
                  </a:cubicBezTo>
                  <a:cubicBezTo>
                    <a:pt x="70" y="10"/>
                    <a:pt x="52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2"/>
            <p:cNvSpPr/>
            <p:nvPr/>
          </p:nvSpPr>
          <p:spPr>
            <a:xfrm>
              <a:off x="3339425" y="4972600"/>
              <a:ext cx="8075" cy="33375"/>
            </a:xfrm>
            <a:custGeom>
              <a:avLst/>
              <a:gdLst/>
              <a:ahLst/>
              <a:cxnLst/>
              <a:rect l="l" t="t" r="r" b="b"/>
              <a:pathLst>
                <a:path w="323" h="1335" extrusionOk="0">
                  <a:moveTo>
                    <a:pt x="34" y="1"/>
                  </a:moveTo>
                  <a:cubicBezTo>
                    <a:pt x="16" y="1"/>
                    <a:pt x="0" y="10"/>
                    <a:pt x="0" y="29"/>
                  </a:cubicBezTo>
                  <a:cubicBezTo>
                    <a:pt x="39" y="469"/>
                    <a:pt x="114" y="897"/>
                    <a:pt x="252" y="1311"/>
                  </a:cubicBezTo>
                  <a:cubicBezTo>
                    <a:pt x="257" y="1327"/>
                    <a:pt x="272" y="1334"/>
                    <a:pt x="285" y="1334"/>
                  </a:cubicBezTo>
                  <a:cubicBezTo>
                    <a:pt x="304" y="1334"/>
                    <a:pt x="322" y="1321"/>
                    <a:pt x="315" y="1299"/>
                  </a:cubicBezTo>
                  <a:cubicBezTo>
                    <a:pt x="177" y="884"/>
                    <a:pt x="101" y="456"/>
                    <a:pt x="76" y="29"/>
                  </a:cubicBezTo>
                  <a:cubicBezTo>
                    <a:pt x="70" y="10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2"/>
            <p:cNvSpPr/>
            <p:nvPr/>
          </p:nvSpPr>
          <p:spPr>
            <a:xfrm>
              <a:off x="3344450" y="4979275"/>
              <a:ext cx="6200" cy="30750"/>
            </a:xfrm>
            <a:custGeom>
              <a:avLst/>
              <a:gdLst/>
              <a:ahLst/>
              <a:cxnLst/>
              <a:rect l="l" t="t" r="r" b="b"/>
              <a:pathLst>
                <a:path w="248" h="1230" extrusionOk="0">
                  <a:moveTo>
                    <a:pt x="32" y="0"/>
                  </a:moveTo>
                  <a:cubicBezTo>
                    <a:pt x="17" y="0"/>
                    <a:pt x="1" y="13"/>
                    <a:pt x="1" y="38"/>
                  </a:cubicBezTo>
                  <a:cubicBezTo>
                    <a:pt x="26" y="429"/>
                    <a:pt x="76" y="818"/>
                    <a:pt x="177" y="1208"/>
                  </a:cubicBezTo>
                  <a:cubicBezTo>
                    <a:pt x="182" y="1223"/>
                    <a:pt x="195" y="1230"/>
                    <a:pt x="208" y="1230"/>
                  </a:cubicBezTo>
                  <a:cubicBezTo>
                    <a:pt x="227" y="1230"/>
                    <a:pt x="247" y="1213"/>
                    <a:pt x="240" y="1183"/>
                  </a:cubicBezTo>
                  <a:cubicBezTo>
                    <a:pt x="152" y="806"/>
                    <a:pt x="89" y="429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2"/>
            <p:cNvSpPr/>
            <p:nvPr/>
          </p:nvSpPr>
          <p:spPr>
            <a:xfrm>
              <a:off x="3346975" y="4976750"/>
              <a:ext cx="7450" cy="35625"/>
            </a:xfrm>
            <a:custGeom>
              <a:avLst/>
              <a:gdLst/>
              <a:ahLst/>
              <a:cxnLst/>
              <a:rect l="l" t="t" r="r" b="b"/>
              <a:pathLst>
                <a:path w="298" h="1425" extrusionOk="0">
                  <a:moveTo>
                    <a:pt x="57" y="1"/>
                  </a:moveTo>
                  <a:cubicBezTo>
                    <a:pt x="41" y="1"/>
                    <a:pt x="25" y="13"/>
                    <a:pt x="25" y="39"/>
                  </a:cubicBezTo>
                  <a:cubicBezTo>
                    <a:pt x="0" y="504"/>
                    <a:pt x="64" y="969"/>
                    <a:pt x="227" y="1397"/>
                  </a:cubicBezTo>
                  <a:cubicBezTo>
                    <a:pt x="232" y="1417"/>
                    <a:pt x="245" y="1425"/>
                    <a:pt x="258" y="1425"/>
                  </a:cubicBezTo>
                  <a:cubicBezTo>
                    <a:pt x="278" y="1425"/>
                    <a:pt x="297" y="1407"/>
                    <a:pt x="290" y="1385"/>
                  </a:cubicBezTo>
                  <a:cubicBezTo>
                    <a:pt x="126" y="957"/>
                    <a:pt x="64" y="491"/>
                    <a:pt x="89" y="39"/>
                  </a:cubicBezTo>
                  <a:cubicBezTo>
                    <a:pt x="89" y="13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2"/>
            <p:cNvSpPr/>
            <p:nvPr/>
          </p:nvSpPr>
          <p:spPr>
            <a:xfrm>
              <a:off x="3348225" y="4969450"/>
              <a:ext cx="7900" cy="43125"/>
            </a:xfrm>
            <a:custGeom>
              <a:avLst/>
              <a:gdLst/>
              <a:ahLst/>
              <a:cxnLst/>
              <a:rect l="l" t="t" r="r" b="b"/>
              <a:pathLst>
                <a:path w="316" h="1725" extrusionOk="0">
                  <a:moveTo>
                    <a:pt x="32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39" y="595"/>
                    <a:pt x="126" y="1149"/>
                    <a:pt x="252" y="1702"/>
                  </a:cubicBezTo>
                  <a:cubicBezTo>
                    <a:pt x="252" y="1717"/>
                    <a:pt x="263" y="1724"/>
                    <a:pt x="276" y="1724"/>
                  </a:cubicBezTo>
                  <a:cubicBezTo>
                    <a:pt x="294" y="1724"/>
                    <a:pt x="315" y="1711"/>
                    <a:pt x="315" y="1689"/>
                  </a:cubicBezTo>
                  <a:cubicBezTo>
                    <a:pt x="190" y="1135"/>
                    <a:pt x="101" y="582"/>
                    <a:pt x="64" y="29"/>
                  </a:cubicBezTo>
                  <a:cubicBezTo>
                    <a:pt x="64" y="10"/>
                    <a:pt x="4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2"/>
            <p:cNvSpPr/>
            <p:nvPr/>
          </p:nvSpPr>
          <p:spPr>
            <a:xfrm>
              <a:off x="3353575" y="4991450"/>
              <a:ext cx="4925" cy="21575"/>
            </a:xfrm>
            <a:custGeom>
              <a:avLst/>
              <a:gdLst/>
              <a:ahLst/>
              <a:cxnLst/>
              <a:rect l="l" t="t" r="r" b="b"/>
              <a:pathLst>
                <a:path w="197" h="863" extrusionOk="0">
                  <a:moveTo>
                    <a:pt x="41" y="1"/>
                  </a:moveTo>
                  <a:cubicBezTo>
                    <a:pt x="23" y="1"/>
                    <a:pt x="1" y="19"/>
                    <a:pt x="1" y="42"/>
                  </a:cubicBezTo>
                  <a:cubicBezTo>
                    <a:pt x="38" y="306"/>
                    <a:pt x="76" y="570"/>
                    <a:pt x="127" y="834"/>
                  </a:cubicBezTo>
                  <a:cubicBezTo>
                    <a:pt x="131" y="854"/>
                    <a:pt x="145" y="862"/>
                    <a:pt x="158" y="862"/>
                  </a:cubicBezTo>
                  <a:cubicBezTo>
                    <a:pt x="177" y="862"/>
                    <a:pt x="197" y="844"/>
                    <a:pt x="189" y="822"/>
                  </a:cubicBezTo>
                  <a:cubicBezTo>
                    <a:pt x="139" y="557"/>
                    <a:pt x="101" y="294"/>
                    <a:pt x="63" y="29"/>
                  </a:cubicBezTo>
                  <a:cubicBezTo>
                    <a:pt x="63" y="9"/>
                    <a:pt x="5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2"/>
            <p:cNvSpPr/>
            <p:nvPr/>
          </p:nvSpPr>
          <p:spPr>
            <a:xfrm>
              <a:off x="3353425" y="4967250"/>
              <a:ext cx="8550" cy="46250"/>
            </a:xfrm>
            <a:custGeom>
              <a:avLst/>
              <a:gdLst/>
              <a:ahLst/>
              <a:cxnLst/>
              <a:rect l="l" t="t" r="r" b="b"/>
              <a:pathLst>
                <a:path w="342" h="1850" extrusionOk="0">
                  <a:moveTo>
                    <a:pt x="33" y="1"/>
                  </a:moveTo>
                  <a:cubicBezTo>
                    <a:pt x="16" y="1"/>
                    <a:pt x="0" y="10"/>
                    <a:pt x="7" y="29"/>
                  </a:cubicBezTo>
                  <a:cubicBezTo>
                    <a:pt x="57" y="633"/>
                    <a:pt x="145" y="1237"/>
                    <a:pt x="270" y="1827"/>
                  </a:cubicBezTo>
                  <a:cubicBezTo>
                    <a:pt x="276" y="1842"/>
                    <a:pt x="288" y="1849"/>
                    <a:pt x="301" y="1849"/>
                  </a:cubicBezTo>
                  <a:cubicBezTo>
                    <a:pt x="321" y="1849"/>
                    <a:pt x="341" y="1832"/>
                    <a:pt x="334" y="1802"/>
                  </a:cubicBezTo>
                  <a:cubicBezTo>
                    <a:pt x="208" y="1223"/>
                    <a:pt x="120" y="620"/>
                    <a:pt x="69" y="29"/>
                  </a:cubicBezTo>
                  <a:cubicBezTo>
                    <a:pt x="69" y="10"/>
                    <a:pt x="50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2"/>
            <p:cNvSpPr/>
            <p:nvPr/>
          </p:nvSpPr>
          <p:spPr>
            <a:xfrm>
              <a:off x="3357350" y="4982675"/>
              <a:ext cx="6500" cy="28000"/>
            </a:xfrm>
            <a:custGeom>
              <a:avLst/>
              <a:gdLst/>
              <a:ahLst/>
              <a:cxnLst/>
              <a:rect l="l" t="t" r="r" b="b"/>
              <a:pathLst>
                <a:path w="260" h="1120" extrusionOk="0">
                  <a:moveTo>
                    <a:pt x="34" y="0"/>
                  </a:moveTo>
                  <a:cubicBezTo>
                    <a:pt x="16" y="0"/>
                    <a:pt x="1" y="9"/>
                    <a:pt x="1" y="28"/>
                  </a:cubicBezTo>
                  <a:cubicBezTo>
                    <a:pt x="38" y="393"/>
                    <a:pt x="101" y="745"/>
                    <a:pt x="189" y="1097"/>
                  </a:cubicBezTo>
                  <a:cubicBezTo>
                    <a:pt x="194" y="1113"/>
                    <a:pt x="208" y="1120"/>
                    <a:pt x="222" y="1120"/>
                  </a:cubicBezTo>
                  <a:cubicBezTo>
                    <a:pt x="241" y="1120"/>
                    <a:pt x="259" y="1107"/>
                    <a:pt x="252" y="1084"/>
                  </a:cubicBezTo>
                  <a:cubicBezTo>
                    <a:pt x="164" y="732"/>
                    <a:pt x="101" y="393"/>
                    <a:pt x="76" y="28"/>
                  </a:cubicBezTo>
                  <a:cubicBezTo>
                    <a:pt x="70" y="9"/>
                    <a:pt x="5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2"/>
            <p:cNvSpPr/>
            <p:nvPr/>
          </p:nvSpPr>
          <p:spPr>
            <a:xfrm>
              <a:off x="3361425" y="4985975"/>
              <a:ext cx="6025" cy="27675"/>
            </a:xfrm>
            <a:custGeom>
              <a:avLst/>
              <a:gdLst/>
              <a:ahLst/>
              <a:cxnLst/>
              <a:rect l="l" t="t" r="r" b="b"/>
              <a:pathLst>
                <a:path w="241" h="1107" extrusionOk="0">
                  <a:moveTo>
                    <a:pt x="42" y="0"/>
                  </a:moveTo>
                  <a:cubicBezTo>
                    <a:pt x="24" y="0"/>
                    <a:pt x="1" y="16"/>
                    <a:pt x="1" y="47"/>
                  </a:cubicBezTo>
                  <a:cubicBezTo>
                    <a:pt x="51" y="387"/>
                    <a:pt x="101" y="739"/>
                    <a:pt x="177" y="1078"/>
                  </a:cubicBezTo>
                  <a:cubicBezTo>
                    <a:pt x="177" y="1098"/>
                    <a:pt x="187" y="1106"/>
                    <a:pt x="199" y="1106"/>
                  </a:cubicBezTo>
                  <a:cubicBezTo>
                    <a:pt x="217" y="1106"/>
                    <a:pt x="240" y="1088"/>
                    <a:pt x="240" y="1066"/>
                  </a:cubicBezTo>
                  <a:cubicBezTo>
                    <a:pt x="165" y="726"/>
                    <a:pt x="114" y="374"/>
                    <a:pt x="64" y="22"/>
                  </a:cubicBezTo>
                  <a:cubicBezTo>
                    <a:pt x="64" y="7"/>
                    <a:pt x="54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2"/>
            <p:cNvSpPr/>
            <p:nvPr/>
          </p:nvSpPr>
          <p:spPr>
            <a:xfrm>
              <a:off x="3360600" y="4967825"/>
              <a:ext cx="10800" cy="46300"/>
            </a:xfrm>
            <a:custGeom>
              <a:avLst/>
              <a:gdLst/>
              <a:ahLst/>
              <a:cxnLst/>
              <a:rect l="l" t="t" r="r" b="b"/>
              <a:pathLst>
                <a:path w="432" h="1852" extrusionOk="0">
                  <a:moveTo>
                    <a:pt x="46" y="0"/>
                  </a:moveTo>
                  <a:cubicBezTo>
                    <a:pt x="25" y="0"/>
                    <a:pt x="1" y="19"/>
                    <a:pt x="9" y="44"/>
                  </a:cubicBezTo>
                  <a:cubicBezTo>
                    <a:pt x="147" y="635"/>
                    <a:pt x="260" y="1226"/>
                    <a:pt x="361" y="1829"/>
                  </a:cubicBezTo>
                  <a:cubicBezTo>
                    <a:pt x="366" y="1844"/>
                    <a:pt x="379" y="1851"/>
                    <a:pt x="392" y="1851"/>
                  </a:cubicBezTo>
                  <a:cubicBezTo>
                    <a:pt x="411" y="1851"/>
                    <a:pt x="431" y="1835"/>
                    <a:pt x="424" y="1804"/>
                  </a:cubicBezTo>
                  <a:cubicBezTo>
                    <a:pt x="323" y="1214"/>
                    <a:pt x="210" y="610"/>
                    <a:pt x="72" y="18"/>
                  </a:cubicBezTo>
                  <a:cubicBezTo>
                    <a:pt x="67" y="5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2"/>
            <p:cNvSpPr/>
            <p:nvPr/>
          </p:nvSpPr>
          <p:spPr>
            <a:xfrm>
              <a:off x="3366900" y="4985425"/>
              <a:ext cx="7750" cy="28775"/>
            </a:xfrm>
            <a:custGeom>
              <a:avLst/>
              <a:gdLst/>
              <a:ahLst/>
              <a:cxnLst/>
              <a:rect l="l" t="t" r="r" b="b"/>
              <a:pathLst>
                <a:path w="310" h="1151" extrusionOk="0">
                  <a:moveTo>
                    <a:pt x="45" y="0"/>
                  </a:moveTo>
                  <a:cubicBezTo>
                    <a:pt x="24" y="0"/>
                    <a:pt x="0" y="19"/>
                    <a:pt x="8" y="44"/>
                  </a:cubicBezTo>
                  <a:cubicBezTo>
                    <a:pt x="122" y="384"/>
                    <a:pt x="209" y="748"/>
                    <a:pt x="248" y="1113"/>
                  </a:cubicBezTo>
                  <a:cubicBezTo>
                    <a:pt x="248" y="1138"/>
                    <a:pt x="263" y="1151"/>
                    <a:pt x="279" y="1151"/>
                  </a:cubicBezTo>
                  <a:cubicBezTo>
                    <a:pt x="294" y="1151"/>
                    <a:pt x="310" y="1138"/>
                    <a:pt x="310" y="1113"/>
                  </a:cubicBezTo>
                  <a:cubicBezTo>
                    <a:pt x="273" y="748"/>
                    <a:pt x="197" y="384"/>
                    <a:pt x="71" y="19"/>
                  </a:cubicBezTo>
                  <a:cubicBezTo>
                    <a:pt x="67" y="6"/>
                    <a:pt x="56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2"/>
            <p:cNvSpPr/>
            <p:nvPr/>
          </p:nvSpPr>
          <p:spPr>
            <a:xfrm>
              <a:off x="3369125" y="4980275"/>
              <a:ext cx="8675" cy="32675"/>
            </a:xfrm>
            <a:custGeom>
              <a:avLst/>
              <a:gdLst/>
              <a:ahLst/>
              <a:cxnLst/>
              <a:rect l="l" t="t" r="r" b="b"/>
              <a:pathLst>
                <a:path w="347" h="1307" extrusionOk="0">
                  <a:moveTo>
                    <a:pt x="37" y="1"/>
                  </a:moveTo>
                  <a:cubicBezTo>
                    <a:pt x="18" y="1"/>
                    <a:pt x="0" y="14"/>
                    <a:pt x="8" y="36"/>
                  </a:cubicBezTo>
                  <a:cubicBezTo>
                    <a:pt x="145" y="439"/>
                    <a:pt x="234" y="853"/>
                    <a:pt x="271" y="1269"/>
                  </a:cubicBezTo>
                  <a:cubicBezTo>
                    <a:pt x="278" y="1294"/>
                    <a:pt x="297" y="1307"/>
                    <a:pt x="314" y="1307"/>
                  </a:cubicBezTo>
                  <a:cubicBezTo>
                    <a:pt x="331" y="1307"/>
                    <a:pt x="347" y="1294"/>
                    <a:pt x="347" y="1269"/>
                  </a:cubicBezTo>
                  <a:cubicBezTo>
                    <a:pt x="296" y="841"/>
                    <a:pt x="209" y="426"/>
                    <a:pt x="70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2"/>
            <p:cNvSpPr/>
            <p:nvPr/>
          </p:nvSpPr>
          <p:spPr>
            <a:xfrm>
              <a:off x="3370375" y="4977150"/>
              <a:ext cx="10575" cy="35000"/>
            </a:xfrm>
            <a:custGeom>
              <a:avLst/>
              <a:gdLst/>
              <a:ahLst/>
              <a:cxnLst/>
              <a:rect l="l" t="t" r="r" b="b"/>
              <a:pathLst>
                <a:path w="423" h="1400" extrusionOk="0">
                  <a:moveTo>
                    <a:pt x="40" y="1"/>
                  </a:moveTo>
                  <a:cubicBezTo>
                    <a:pt x="20" y="1"/>
                    <a:pt x="0" y="17"/>
                    <a:pt x="8" y="48"/>
                  </a:cubicBezTo>
                  <a:cubicBezTo>
                    <a:pt x="146" y="475"/>
                    <a:pt x="259" y="928"/>
                    <a:pt x="360" y="1381"/>
                  </a:cubicBezTo>
                  <a:cubicBezTo>
                    <a:pt x="360" y="1394"/>
                    <a:pt x="368" y="1400"/>
                    <a:pt x="378" y="1400"/>
                  </a:cubicBezTo>
                  <a:cubicBezTo>
                    <a:pt x="396" y="1400"/>
                    <a:pt x="422" y="1380"/>
                    <a:pt x="422" y="1356"/>
                  </a:cubicBezTo>
                  <a:cubicBezTo>
                    <a:pt x="322" y="903"/>
                    <a:pt x="209" y="463"/>
                    <a:pt x="70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2"/>
            <p:cNvSpPr/>
            <p:nvPr/>
          </p:nvSpPr>
          <p:spPr>
            <a:xfrm>
              <a:off x="3372975" y="4979750"/>
              <a:ext cx="9450" cy="29900"/>
            </a:xfrm>
            <a:custGeom>
              <a:avLst/>
              <a:gdLst/>
              <a:ahLst/>
              <a:cxnLst/>
              <a:rect l="l" t="t" r="r" b="b"/>
              <a:pathLst>
                <a:path w="378" h="1196" extrusionOk="0">
                  <a:moveTo>
                    <a:pt x="51" y="1"/>
                  </a:moveTo>
                  <a:cubicBezTo>
                    <a:pt x="27" y="1"/>
                    <a:pt x="0" y="20"/>
                    <a:pt x="17" y="44"/>
                  </a:cubicBezTo>
                  <a:cubicBezTo>
                    <a:pt x="142" y="410"/>
                    <a:pt x="243" y="787"/>
                    <a:pt x="306" y="1176"/>
                  </a:cubicBezTo>
                  <a:cubicBezTo>
                    <a:pt x="311" y="1190"/>
                    <a:pt x="321" y="1195"/>
                    <a:pt x="332" y="1195"/>
                  </a:cubicBezTo>
                  <a:cubicBezTo>
                    <a:pt x="353" y="1195"/>
                    <a:pt x="377" y="1176"/>
                    <a:pt x="369" y="1151"/>
                  </a:cubicBezTo>
                  <a:cubicBezTo>
                    <a:pt x="306" y="774"/>
                    <a:pt x="206" y="396"/>
                    <a:pt x="80" y="19"/>
                  </a:cubicBezTo>
                  <a:cubicBezTo>
                    <a:pt x="75" y="6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22"/>
            <p:cNvSpPr/>
            <p:nvPr/>
          </p:nvSpPr>
          <p:spPr>
            <a:xfrm>
              <a:off x="3373200" y="4968325"/>
              <a:ext cx="11675" cy="42175"/>
            </a:xfrm>
            <a:custGeom>
              <a:avLst/>
              <a:gdLst/>
              <a:ahLst/>
              <a:cxnLst/>
              <a:rect l="l" t="t" r="r" b="b"/>
              <a:pathLst>
                <a:path w="467" h="1687" extrusionOk="0">
                  <a:moveTo>
                    <a:pt x="38" y="1"/>
                  </a:moveTo>
                  <a:cubicBezTo>
                    <a:pt x="19" y="1"/>
                    <a:pt x="1" y="14"/>
                    <a:pt x="8" y="37"/>
                  </a:cubicBezTo>
                  <a:cubicBezTo>
                    <a:pt x="83" y="590"/>
                    <a:pt x="385" y="1093"/>
                    <a:pt x="398" y="1658"/>
                  </a:cubicBezTo>
                  <a:cubicBezTo>
                    <a:pt x="398" y="1677"/>
                    <a:pt x="417" y="1687"/>
                    <a:pt x="434" y="1687"/>
                  </a:cubicBezTo>
                  <a:cubicBezTo>
                    <a:pt x="451" y="1687"/>
                    <a:pt x="467" y="1677"/>
                    <a:pt x="460" y="1658"/>
                  </a:cubicBezTo>
                  <a:cubicBezTo>
                    <a:pt x="448" y="1093"/>
                    <a:pt x="146" y="577"/>
                    <a:pt x="71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22"/>
            <p:cNvSpPr/>
            <p:nvPr/>
          </p:nvSpPr>
          <p:spPr>
            <a:xfrm>
              <a:off x="3378625" y="4977550"/>
              <a:ext cx="10075" cy="29250"/>
            </a:xfrm>
            <a:custGeom>
              <a:avLst/>
              <a:gdLst/>
              <a:ahLst/>
              <a:cxnLst/>
              <a:rect l="l" t="t" r="r" b="b"/>
              <a:pathLst>
                <a:path w="403" h="1170" extrusionOk="0">
                  <a:moveTo>
                    <a:pt x="45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143" y="397"/>
                    <a:pt x="256" y="774"/>
                    <a:pt x="332" y="1151"/>
                  </a:cubicBezTo>
                  <a:cubicBezTo>
                    <a:pt x="336" y="1164"/>
                    <a:pt x="346" y="1170"/>
                    <a:pt x="358" y="1170"/>
                  </a:cubicBezTo>
                  <a:cubicBezTo>
                    <a:pt x="379" y="1170"/>
                    <a:pt x="403" y="1151"/>
                    <a:pt x="394" y="1126"/>
                  </a:cubicBezTo>
                  <a:cubicBezTo>
                    <a:pt x="319" y="749"/>
                    <a:pt x="206" y="384"/>
                    <a:pt x="80" y="20"/>
                  </a:cubicBezTo>
                  <a:cubicBezTo>
                    <a:pt x="72" y="6"/>
                    <a:pt x="5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2"/>
            <p:cNvSpPr/>
            <p:nvPr/>
          </p:nvSpPr>
          <p:spPr>
            <a:xfrm>
              <a:off x="3380100" y="4971975"/>
              <a:ext cx="12325" cy="33825"/>
            </a:xfrm>
            <a:custGeom>
              <a:avLst/>
              <a:gdLst/>
              <a:ahLst/>
              <a:cxnLst/>
              <a:rect l="l" t="t" r="r" b="b"/>
              <a:pathLst>
                <a:path w="493" h="1353" extrusionOk="0">
                  <a:moveTo>
                    <a:pt x="40" y="0"/>
                  </a:moveTo>
                  <a:cubicBezTo>
                    <a:pt x="21" y="0"/>
                    <a:pt x="1" y="19"/>
                    <a:pt x="8" y="41"/>
                  </a:cubicBezTo>
                  <a:cubicBezTo>
                    <a:pt x="147" y="469"/>
                    <a:pt x="373" y="871"/>
                    <a:pt x="424" y="1324"/>
                  </a:cubicBezTo>
                  <a:cubicBezTo>
                    <a:pt x="424" y="1343"/>
                    <a:pt x="443" y="1352"/>
                    <a:pt x="460" y="1352"/>
                  </a:cubicBezTo>
                  <a:cubicBezTo>
                    <a:pt x="477" y="1352"/>
                    <a:pt x="493" y="1343"/>
                    <a:pt x="486" y="1324"/>
                  </a:cubicBezTo>
                  <a:cubicBezTo>
                    <a:pt x="436" y="871"/>
                    <a:pt x="209" y="456"/>
                    <a:pt x="72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22"/>
            <p:cNvSpPr/>
            <p:nvPr/>
          </p:nvSpPr>
          <p:spPr>
            <a:xfrm>
              <a:off x="3383325" y="4972300"/>
              <a:ext cx="10050" cy="30675"/>
            </a:xfrm>
            <a:custGeom>
              <a:avLst/>
              <a:gdLst/>
              <a:ahLst/>
              <a:cxnLst/>
              <a:rect l="l" t="t" r="r" b="b"/>
              <a:pathLst>
                <a:path w="402" h="1227" extrusionOk="0">
                  <a:moveTo>
                    <a:pt x="48" y="0"/>
                  </a:moveTo>
                  <a:cubicBezTo>
                    <a:pt x="26" y="0"/>
                    <a:pt x="0" y="27"/>
                    <a:pt x="18" y="54"/>
                  </a:cubicBezTo>
                  <a:cubicBezTo>
                    <a:pt x="181" y="418"/>
                    <a:pt x="295" y="795"/>
                    <a:pt x="332" y="1197"/>
                  </a:cubicBezTo>
                  <a:cubicBezTo>
                    <a:pt x="332" y="1217"/>
                    <a:pt x="351" y="1226"/>
                    <a:pt x="368" y="1226"/>
                  </a:cubicBezTo>
                  <a:cubicBezTo>
                    <a:pt x="386" y="1226"/>
                    <a:pt x="401" y="1217"/>
                    <a:pt x="395" y="1197"/>
                  </a:cubicBezTo>
                  <a:cubicBezTo>
                    <a:pt x="357" y="783"/>
                    <a:pt x="244" y="393"/>
                    <a:pt x="68" y="15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22"/>
            <p:cNvSpPr/>
            <p:nvPr/>
          </p:nvSpPr>
          <p:spPr>
            <a:xfrm>
              <a:off x="3383525" y="4968200"/>
              <a:ext cx="11775" cy="32400"/>
            </a:xfrm>
            <a:custGeom>
              <a:avLst/>
              <a:gdLst/>
              <a:ahLst/>
              <a:cxnLst/>
              <a:rect l="l" t="t" r="r" b="b"/>
              <a:pathLst>
                <a:path w="471" h="1296" extrusionOk="0">
                  <a:moveTo>
                    <a:pt x="42" y="1"/>
                  </a:moveTo>
                  <a:cubicBezTo>
                    <a:pt x="23" y="1"/>
                    <a:pt x="1" y="27"/>
                    <a:pt x="10" y="54"/>
                  </a:cubicBezTo>
                  <a:cubicBezTo>
                    <a:pt x="173" y="444"/>
                    <a:pt x="312" y="846"/>
                    <a:pt x="399" y="1274"/>
                  </a:cubicBezTo>
                  <a:cubicBezTo>
                    <a:pt x="405" y="1289"/>
                    <a:pt x="417" y="1296"/>
                    <a:pt x="430" y="1296"/>
                  </a:cubicBezTo>
                  <a:cubicBezTo>
                    <a:pt x="450" y="1296"/>
                    <a:pt x="470" y="1279"/>
                    <a:pt x="463" y="1249"/>
                  </a:cubicBezTo>
                  <a:cubicBezTo>
                    <a:pt x="374" y="833"/>
                    <a:pt x="236" y="419"/>
                    <a:pt x="60" y="16"/>
                  </a:cubicBezTo>
                  <a:cubicBezTo>
                    <a:pt x="57" y="5"/>
                    <a:pt x="49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22"/>
            <p:cNvSpPr/>
            <p:nvPr/>
          </p:nvSpPr>
          <p:spPr>
            <a:xfrm>
              <a:off x="3385450" y="4967075"/>
              <a:ext cx="12350" cy="30400"/>
            </a:xfrm>
            <a:custGeom>
              <a:avLst/>
              <a:gdLst/>
              <a:ahLst/>
              <a:cxnLst/>
              <a:rect l="l" t="t" r="r" b="b"/>
              <a:pathLst>
                <a:path w="494" h="1216" extrusionOk="0">
                  <a:moveTo>
                    <a:pt x="38" y="1"/>
                  </a:moveTo>
                  <a:cubicBezTo>
                    <a:pt x="19" y="1"/>
                    <a:pt x="1" y="14"/>
                    <a:pt x="9" y="36"/>
                  </a:cubicBezTo>
                  <a:cubicBezTo>
                    <a:pt x="172" y="414"/>
                    <a:pt x="310" y="803"/>
                    <a:pt x="423" y="1193"/>
                  </a:cubicBezTo>
                  <a:cubicBezTo>
                    <a:pt x="428" y="1209"/>
                    <a:pt x="443" y="1216"/>
                    <a:pt x="456" y="1216"/>
                  </a:cubicBezTo>
                  <a:cubicBezTo>
                    <a:pt x="475" y="1216"/>
                    <a:pt x="493" y="1202"/>
                    <a:pt x="486" y="1180"/>
                  </a:cubicBezTo>
                  <a:cubicBezTo>
                    <a:pt x="373" y="778"/>
                    <a:pt x="235" y="400"/>
                    <a:pt x="71" y="23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22"/>
            <p:cNvSpPr/>
            <p:nvPr/>
          </p:nvSpPr>
          <p:spPr>
            <a:xfrm>
              <a:off x="3391700" y="4976050"/>
              <a:ext cx="7800" cy="19600"/>
            </a:xfrm>
            <a:custGeom>
              <a:avLst/>
              <a:gdLst/>
              <a:ahLst/>
              <a:cxnLst/>
              <a:rect l="l" t="t" r="r" b="b"/>
              <a:pathLst>
                <a:path w="312" h="784" extrusionOk="0">
                  <a:moveTo>
                    <a:pt x="46" y="1"/>
                  </a:moveTo>
                  <a:cubicBezTo>
                    <a:pt x="23" y="1"/>
                    <a:pt x="1" y="27"/>
                    <a:pt x="10" y="55"/>
                  </a:cubicBezTo>
                  <a:cubicBezTo>
                    <a:pt x="60" y="155"/>
                    <a:pt x="98" y="281"/>
                    <a:pt x="136" y="394"/>
                  </a:cubicBezTo>
                  <a:cubicBezTo>
                    <a:pt x="161" y="444"/>
                    <a:pt x="173" y="507"/>
                    <a:pt x="186" y="558"/>
                  </a:cubicBezTo>
                  <a:cubicBezTo>
                    <a:pt x="198" y="583"/>
                    <a:pt x="211" y="620"/>
                    <a:pt x="211" y="645"/>
                  </a:cubicBezTo>
                  <a:cubicBezTo>
                    <a:pt x="211" y="658"/>
                    <a:pt x="223" y="670"/>
                    <a:pt x="223" y="683"/>
                  </a:cubicBezTo>
                  <a:lnTo>
                    <a:pt x="223" y="708"/>
                  </a:lnTo>
                  <a:cubicBezTo>
                    <a:pt x="223" y="719"/>
                    <a:pt x="226" y="726"/>
                    <a:pt x="230" y="728"/>
                  </a:cubicBezTo>
                  <a:lnTo>
                    <a:pt x="230" y="728"/>
                  </a:lnTo>
                  <a:cubicBezTo>
                    <a:pt x="213" y="745"/>
                    <a:pt x="219" y="784"/>
                    <a:pt x="248" y="784"/>
                  </a:cubicBezTo>
                  <a:cubicBezTo>
                    <a:pt x="312" y="784"/>
                    <a:pt x="287" y="695"/>
                    <a:pt x="287" y="658"/>
                  </a:cubicBezTo>
                  <a:cubicBezTo>
                    <a:pt x="262" y="583"/>
                    <a:pt x="248" y="507"/>
                    <a:pt x="223" y="432"/>
                  </a:cubicBezTo>
                  <a:cubicBezTo>
                    <a:pt x="186" y="293"/>
                    <a:pt x="123" y="155"/>
                    <a:pt x="72" y="16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22"/>
            <p:cNvSpPr/>
            <p:nvPr/>
          </p:nvSpPr>
          <p:spPr>
            <a:xfrm>
              <a:off x="3345850" y="4990050"/>
              <a:ext cx="6375" cy="18125"/>
            </a:xfrm>
            <a:custGeom>
              <a:avLst/>
              <a:gdLst/>
              <a:ahLst/>
              <a:cxnLst/>
              <a:rect l="l" t="t" r="r" b="b"/>
              <a:pathLst>
                <a:path w="255" h="725" extrusionOk="0">
                  <a:moveTo>
                    <a:pt x="40" y="1"/>
                  </a:moveTo>
                  <a:cubicBezTo>
                    <a:pt x="20" y="1"/>
                    <a:pt x="0" y="17"/>
                    <a:pt x="8" y="48"/>
                  </a:cubicBezTo>
                  <a:cubicBezTo>
                    <a:pt x="70" y="261"/>
                    <a:pt x="134" y="487"/>
                    <a:pt x="184" y="702"/>
                  </a:cubicBezTo>
                  <a:cubicBezTo>
                    <a:pt x="189" y="717"/>
                    <a:pt x="203" y="724"/>
                    <a:pt x="217" y="724"/>
                  </a:cubicBezTo>
                  <a:cubicBezTo>
                    <a:pt x="236" y="724"/>
                    <a:pt x="254" y="711"/>
                    <a:pt x="246" y="689"/>
                  </a:cubicBezTo>
                  <a:cubicBezTo>
                    <a:pt x="196" y="462"/>
                    <a:pt x="134" y="249"/>
                    <a:pt x="70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22"/>
            <p:cNvSpPr/>
            <p:nvPr/>
          </p:nvSpPr>
          <p:spPr>
            <a:xfrm>
              <a:off x="3343650" y="4990975"/>
              <a:ext cx="6050" cy="17800"/>
            </a:xfrm>
            <a:custGeom>
              <a:avLst/>
              <a:gdLst/>
              <a:ahLst/>
              <a:cxnLst/>
              <a:rect l="l" t="t" r="r" b="b"/>
              <a:pathLst>
                <a:path w="242" h="712" extrusionOk="0">
                  <a:moveTo>
                    <a:pt x="38" y="0"/>
                  </a:moveTo>
                  <a:cubicBezTo>
                    <a:pt x="19" y="0"/>
                    <a:pt x="1" y="14"/>
                    <a:pt x="8" y="36"/>
                  </a:cubicBezTo>
                  <a:cubicBezTo>
                    <a:pt x="71" y="249"/>
                    <a:pt x="121" y="464"/>
                    <a:pt x="172" y="690"/>
                  </a:cubicBezTo>
                  <a:cubicBezTo>
                    <a:pt x="176" y="705"/>
                    <a:pt x="189" y="712"/>
                    <a:pt x="202" y="712"/>
                  </a:cubicBezTo>
                  <a:cubicBezTo>
                    <a:pt x="222" y="712"/>
                    <a:pt x="242" y="695"/>
                    <a:pt x="234" y="665"/>
                  </a:cubicBezTo>
                  <a:cubicBezTo>
                    <a:pt x="184" y="450"/>
                    <a:pt x="133" y="237"/>
                    <a:pt x="71" y="23"/>
                  </a:cubicBezTo>
                  <a:cubicBezTo>
                    <a:pt x="65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22"/>
            <p:cNvSpPr/>
            <p:nvPr/>
          </p:nvSpPr>
          <p:spPr>
            <a:xfrm>
              <a:off x="3340200" y="4987525"/>
              <a:ext cx="7825" cy="18025"/>
            </a:xfrm>
            <a:custGeom>
              <a:avLst/>
              <a:gdLst/>
              <a:ahLst/>
              <a:cxnLst/>
              <a:rect l="l" t="t" r="r" b="b"/>
              <a:pathLst>
                <a:path w="313" h="721" extrusionOk="0">
                  <a:moveTo>
                    <a:pt x="37" y="0"/>
                  </a:moveTo>
                  <a:cubicBezTo>
                    <a:pt x="18" y="0"/>
                    <a:pt x="0" y="14"/>
                    <a:pt x="8" y="35"/>
                  </a:cubicBezTo>
                  <a:cubicBezTo>
                    <a:pt x="58" y="275"/>
                    <a:pt x="133" y="488"/>
                    <a:pt x="246" y="702"/>
                  </a:cubicBezTo>
                  <a:cubicBezTo>
                    <a:pt x="251" y="715"/>
                    <a:pt x="261" y="720"/>
                    <a:pt x="272" y="720"/>
                  </a:cubicBezTo>
                  <a:cubicBezTo>
                    <a:pt x="292" y="720"/>
                    <a:pt x="313" y="701"/>
                    <a:pt x="296" y="677"/>
                  </a:cubicBezTo>
                  <a:cubicBezTo>
                    <a:pt x="196" y="463"/>
                    <a:pt x="120" y="249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22"/>
            <p:cNvSpPr/>
            <p:nvPr/>
          </p:nvSpPr>
          <p:spPr>
            <a:xfrm>
              <a:off x="3336900" y="4985000"/>
              <a:ext cx="7500" cy="17950"/>
            </a:xfrm>
            <a:custGeom>
              <a:avLst/>
              <a:gdLst/>
              <a:ahLst/>
              <a:cxnLst/>
              <a:rect l="l" t="t" r="r" b="b"/>
              <a:pathLst>
                <a:path w="300" h="718" extrusionOk="0">
                  <a:moveTo>
                    <a:pt x="40" y="0"/>
                  </a:moveTo>
                  <a:cubicBezTo>
                    <a:pt x="22" y="0"/>
                    <a:pt x="1" y="14"/>
                    <a:pt x="1" y="36"/>
                  </a:cubicBezTo>
                  <a:cubicBezTo>
                    <a:pt x="51" y="275"/>
                    <a:pt x="127" y="488"/>
                    <a:pt x="227" y="703"/>
                  </a:cubicBezTo>
                  <a:cubicBezTo>
                    <a:pt x="235" y="713"/>
                    <a:pt x="244" y="718"/>
                    <a:pt x="254" y="718"/>
                  </a:cubicBezTo>
                  <a:cubicBezTo>
                    <a:pt x="276" y="718"/>
                    <a:pt x="299" y="691"/>
                    <a:pt x="291" y="664"/>
                  </a:cubicBezTo>
                  <a:cubicBezTo>
                    <a:pt x="190" y="463"/>
                    <a:pt x="115" y="250"/>
                    <a:pt x="64" y="24"/>
                  </a:cubicBezTo>
                  <a:cubicBezTo>
                    <a:pt x="64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22"/>
            <p:cNvSpPr/>
            <p:nvPr/>
          </p:nvSpPr>
          <p:spPr>
            <a:xfrm>
              <a:off x="3335025" y="4981500"/>
              <a:ext cx="4425" cy="15025"/>
            </a:xfrm>
            <a:custGeom>
              <a:avLst/>
              <a:gdLst/>
              <a:ahLst/>
              <a:cxnLst/>
              <a:rect l="l" t="t" r="r" b="b"/>
              <a:pathLst>
                <a:path w="177" h="601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26" y="214"/>
                    <a:pt x="64" y="402"/>
                    <a:pt x="114" y="578"/>
                  </a:cubicBezTo>
                  <a:cubicBezTo>
                    <a:pt x="114" y="594"/>
                    <a:pt x="125" y="601"/>
                    <a:pt x="138" y="601"/>
                  </a:cubicBezTo>
                  <a:cubicBezTo>
                    <a:pt x="155" y="601"/>
                    <a:pt x="176" y="588"/>
                    <a:pt x="176" y="566"/>
                  </a:cubicBezTo>
                  <a:cubicBezTo>
                    <a:pt x="126" y="390"/>
                    <a:pt x="89" y="214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22"/>
            <p:cNvSpPr/>
            <p:nvPr/>
          </p:nvSpPr>
          <p:spPr>
            <a:xfrm>
              <a:off x="3351375" y="4995325"/>
              <a:ext cx="4650" cy="13600"/>
            </a:xfrm>
            <a:custGeom>
              <a:avLst/>
              <a:gdLst/>
              <a:ahLst/>
              <a:cxnLst/>
              <a:rect l="l" t="t" r="r" b="b"/>
              <a:pathLst>
                <a:path w="186" h="544" extrusionOk="0">
                  <a:moveTo>
                    <a:pt x="32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0" y="201"/>
                    <a:pt x="51" y="365"/>
                    <a:pt x="114" y="528"/>
                  </a:cubicBezTo>
                  <a:cubicBezTo>
                    <a:pt x="121" y="539"/>
                    <a:pt x="131" y="544"/>
                    <a:pt x="140" y="544"/>
                  </a:cubicBezTo>
                  <a:cubicBezTo>
                    <a:pt x="163" y="544"/>
                    <a:pt x="186" y="517"/>
                    <a:pt x="176" y="491"/>
                  </a:cubicBezTo>
                  <a:cubicBezTo>
                    <a:pt x="101" y="340"/>
                    <a:pt x="76" y="189"/>
                    <a:pt x="64" y="38"/>
                  </a:cubicBezTo>
                  <a:cubicBezTo>
                    <a:pt x="64" y="13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22"/>
            <p:cNvSpPr/>
            <p:nvPr/>
          </p:nvSpPr>
          <p:spPr>
            <a:xfrm>
              <a:off x="3354975" y="4997250"/>
              <a:ext cx="6050" cy="16400"/>
            </a:xfrm>
            <a:custGeom>
              <a:avLst/>
              <a:gdLst/>
              <a:ahLst/>
              <a:cxnLst/>
              <a:rect l="l" t="t" r="r" b="b"/>
              <a:pathLst>
                <a:path w="242" h="656" extrusionOk="0">
                  <a:moveTo>
                    <a:pt x="37" y="1"/>
                  </a:moveTo>
                  <a:cubicBezTo>
                    <a:pt x="18" y="1"/>
                    <a:pt x="0" y="14"/>
                    <a:pt x="7" y="37"/>
                  </a:cubicBezTo>
                  <a:cubicBezTo>
                    <a:pt x="71" y="238"/>
                    <a:pt x="121" y="439"/>
                    <a:pt x="171" y="627"/>
                  </a:cubicBezTo>
                  <a:cubicBezTo>
                    <a:pt x="176" y="647"/>
                    <a:pt x="189" y="655"/>
                    <a:pt x="202" y="655"/>
                  </a:cubicBezTo>
                  <a:cubicBezTo>
                    <a:pt x="222" y="655"/>
                    <a:pt x="241" y="637"/>
                    <a:pt x="234" y="615"/>
                  </a:cubicBezTo>
                  <a:cubicBezTo>
                    <a:pt x="183" y="414"/>
                    <a:pt x="133" y="213"/>
                    <a:pt x="71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22"/>
            <p:cNvSpPr/>
            <p:nvPr/>
          </p:nvSpPr>
          <p:spPr>
            <a:xfrm>
              <a:off x="3359875" y="4998450"/>
              <a:ext cx="5225" cy="15075"/>
            </a:xfrm>
            <a:custGeom>
              <a:avLst/>
              <a:gdLst/>
              <a:ahLst/>
              <a:cxnLst/>
              <a:rect l="l" t="t" r="r" b="b"/>
              <a:pathLst>
                <a:path w="209" h="603" extrusionOk="0">
                  <a:moveTo>
                    <a:pt x="26" y="1"/>
                  </a:moveTo>
                  <a:cubicBezTo>
                    <a:pt x="0" y="14"/>
                    <a:pt x="0" y="26"/>
                    <a:pt x="0" y="51"/>
                  </a:cubicBezTo>
                  <a:cubicBezTo>
                    <a:pt x="26" y="227"/>
                    <a:pt x="76" y="403"/>
                    <a:pt x="138" y="579"/>
                  </a:cubicBezTo>
                  <a:cubicBezTo>
                    <a:pt x="144" y="595"/>
                    <a:pt x="158" y="602"/>
                    <a:pt x="171" y="602"/>
                  </a:cubicBezTo>
                  <a:cubicBezTo>
                    <a:pt x="190" y="602"/>
                    <a:pt x="209" y="589"/>
                    <a:pt x="202" y="567"/>
                  </a:cubicBezTo>
                  <a:cubicBezTo>
                    <a:pt x="138" y="391"/>
                    <a:pt x="88" y="215"/>
                    <a:pt x="63" y="26"/>
                  </a:cubicBezTo>
                  <a:cubicBezTo>
                    <a:pt x="63" y="14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22"/>
            <p:cNvSpPr/>
            <p:nvPr/>
          </p:nvSpPr>
          <p:spPr>
            <a:xfrm>
              <a:off x="3360925" y="4993350"/>
              <a:ext cx="4000" cy="17375"/>
            </a:xfrm>
            <a:custGeom>
              <a:avLst/>
              <a:gdLst/>
              <a:ahLst/>
              <a:cxnLst/>
              <a:rect l="l" t="t" r="r" b="b"/>
              <a:pathLst>
                <a:path w="160" h="695" extrusionOk="0">
                  <a:moveTo>
                    <a:pt x="40" y="0"/>
                  </a:moveTo>
                  <a:cubicBezTo>
                    <a:pt x="21" y="0"/>
                    <a:pt x="1" y="19"/>
                    <a:pt x="9" y="42"/>
                  </a:cubicBezTo>
                  <a:cubicBezTo>
                    <a:pt x="34" y="243"/>
                    <a:pt x="71" y="456"/>
                    <a:pt x="96" y="657"/>
                  </a:cubicBezTo>
                  <a:cubicBezTo>
                    <a:pt x="96" y="682"/>
                    <a:pt x="112" y="695"/>
                    <a:pt x="128" y="695"/>
                  </a:cubicBezTo>
                  <a:cubicBezTo>
                    <a:pt x="144" y="695"/>
                    <a:pt x="160" y="682"/>
                    <a:pt x="160" y="657"/>
                  </a:cubicBezTo>
                  <a:cubicBezTo>
                    <a:pt x="134" y="444"/>
                    <a:pt x="96" y="230"/>
                    <a:pt x="71" y="29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22"/>
            <p:cNvSpPr/>
            <p:nvPr/>
          </p:nvSpPr>
          <p:spPr>
            <a:xfrm>
              <a:off x="3362375" y="4994450"/>
              <a:ext cx="3800" cy="16925"/>
            </a:xfrm>
            <a:custGeom>
              <a:avLst/>
              <a:gdLst/>
              <a:ahLst/>
              <a:cxnLst/>
              <a:rect l="l" t="t" r="r" b="b"/>
              <a:pathLst>
                <a:path w="152" h="677" extrusionOk="0">
                  <a:moveTo>
                    <a:pt x="42" y="1"/>
                  </a:moveTo>
                  <a:cubicBezTo>
                    <a:pt x="24" y="1"/>
                    <a:pt x="1" y="17"/>
                    <a:pt x="1" y="48"/>
                  </a:cubicBezTo>
                  <a:cubicBezTo>
                    <a:pt x="38" y="236"/>
                    <a:pt x="63" y="437"/>
                    <a:pt x="88" y="638"/>
                  </a:cubicBezTo>
                  <a:cubicBezTo>
                    <a:pt x="88" y="664"/>
                    <a:pt x="104" y="676"/>
                    <a:pt x="120" y="676"/>
                  </a:cubicBezTo>
                  <a:cubicBezTo>
                    <a:pt x="136" y="676"/>
                    <a:pt x="152" y="664"/>
                    <a:pt x="152" y="638"/>
                  </a:cubicBezTo>
                  <a:cubicBezTo>
                    <a:pt x="127" y="437"/>
                    <a:pt x="102" y="236"/>
                    <a:pt x="63" y="23"/>
                  </a:cubicBezTo>
                  <a:cubicBezTo>
                    <a:pt x="63" y="8"/>
                    <a:pt x="54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22"/>
            <p:cNvSpPr/>
            <p:nvPr/>
          </p:nvSpPr>
          <p:spPr>
            <a:xfrm>
              <a:off x="3365000" y="5000900"/>
              <a:ext cx="4000" cy="12050"/>
            </a:xfrm>
            <a:custGeom>
              <a:avLst/>
              <a:gdLst/>
              <a:ahLst/>
              <a:cxnLst/>
              <a:rect l="l" t="t" r="r" b="b"/>
              <a:pathLst>
                <a:path w="160" h="482" extrusionOk="0">
                  <a:moveTo>
                    <a:pt x="46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72" y="167"/>
                    <a:pt x="97" y="305"/>
                    <a:pt x="72" y="431"/>
                  </a:cubicBezTo>
                  <a:cubicBezTo>
                    <a:pt x="72" y="456"/>
                    <a:pt x="84" y="469"/>
                    <a:pt x="97" y="481"/>
                  </a:cubicBezTo>
                  <a:cubicBezTo>
                    <a:pt x="109" y="481"/>
                    <a:pt x="134" y="469"/>
                    <a:pt x="134" y="456"/>
                  </a:cubicBezTo>
                  <a:cubicBezTo>
                    <a:pt x="160" y="305"/>
                    <a:pt x="134" y="154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22"/>
            <p:cNvSpPr/>
            <p:nvPr/>
          </p:nvSpPr>
          <p:spPr>
            <a:xfrm>
              <a:off x="3359250" y="5001975"/>
              <a:ext cx="5250" cy="10425"/>
            </a:xfrm>
            <a:custGeom>
              <a:avLst/>
              <a:gdLst/>
              <a:ahLst/>
              <a:cxnLst/>
              <a:rect l="l" t="t" r="r" b="b"/>
              <a:pathLst>
                <a:path w="210" h="417" extrusionOk="0">
                  <a:moveTo>
                    <a:pt x="39" y="1"/>
                  </a:moveTo>
                  <a:cubicBezTo>
                    <a:pt x="21" y="1"/>
                    <a:pt x="0" y="14"/>
                    <a:pt x="0" y="36"/>
                  </a:cubicBezTo>
                  <a:cubicBezTo>
                    <a:pt x="37" y="161"/>
                    <a:pt x="76" y="287"/>
                    <a:pt x="138" y="401"/>
                  </a:cubicBezTo>
                  <a:cubicBezTo>
                    <a:pt x="145" y="412"/>
                    <a:pt x="155" y="416"/>
                    <a:pt x="164" y="416"/>
                  </a:cubicBezTo>
                  <a:cubicBezTo>
                    <a:pt x="187" y="416"/>
                    <a:pt x="210" y="390"/>
                    <a:pt x="201" y="363"/>
                  </a:cubicBezTo>
                  <a:cubicBezTo>
                    <a:pt x="138" y="262"/>
                    <a:pt x="88" y="149"/>
                    <a:pt x="63" y="24"/>
                  </a:cubicBezTo>
                  <a:cubicBezTo>
                    <a:pt x="63" y="8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22"/>
            <p:cNvSpPr/>
            <p:nvPr/>
          </p:nvSpPr>
          <p:spPr>
            <a:xfrm>
              <a:off x="3367525" y="4998525"/>
              <a:ext cx="2725" cy="13400"/>
            </a:xfrm>
            <a:custGeom>
              <a:avLst/>
              <a:gdLst/>
              <a:ahLst/>
              <a:cxnLst/>
              <a:rect l="l" t="t" r="r" b="b"/>
              <a:pathLst>
                <a:path w="109" h="536" extrusionOk="0">
                  <a:moveTo>
                    <a:pt x="48" y="0"/>
                  </a:moveTo>
                  <a:cubicBezTo>
                    <a:pt x="30" y="0"/>
                    <a:pt x="8" y="14"/>
                    <a:pt x="8" y="36"/>
                  </a:cubicBezTo>
                  <a:cubicBezTo>
                    <a:pt x="33" y="187"/>
                    <a:pt x="33" y="350"/>
                    <a:pt x="8" y="489"/>
                  </a:cubicBezTo>
                  <a:cubicBezTo>
                    <a:pt x="1" y="519"/>
                    <a:pt x="21" y="535"/>
                    <a:pt x="41" y="535"/>
                  </a:cubicBezTo>
                  <a:cubicBezTo>
                    <a:pt x="54" y="535"/>
                    <a:pt x="66" y="528"/>
                    <a:pt x="72" y="514"/>
                  </a:cubicBezTo>
                  <a:cubicBezTo>
                    <a:pt x="97" y="350"/>
                    <a:pt x="109" y="187"/>
                    <a:pt x="72" y="23"/>
                  </a:cubicBezTo>
                  <a:cubicBezTo>
                    <a:pt x="72" y="7"/>
                    <a:pt x="6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22"/>
            <p:cNvSpPr/>
            <p:nvPr/>
          </p:nvSpPr>
          <p:spPr>
            <a:xfrm>
              <a:off x="3367100" y="4992975"/>
              <a:ext cx="3950" cy="16275"/>
            </a:xfrm>
            <a:custGeom>
              <a:avLst/>
              <a:gdLst/>
              <a:ahLst/>
              <a:cxnLst/>
              <a:rect l="l" t="t" r="r" b="b"/>
              <a:pathLst>
                <a:path w="158" h="651" extrusionOk="0">
                  <a:moveTo>
                    <a:pt x="46" y="0"/>
                  </a:moveTo>
                  <a:cubicBezTo>
                    <a:pt x="27" y="0"/>
                    <a:pt x="0" y="19"/>
                    <a:pt x="0" y="44"/>
                  </a:cubicBezTo>
                  <a:cubicBezTo>
                    <a:pt x="38" y="233"/>
                    <a:pt x="76" y="421"/>
                    <a:pt x="89" y="622"/>
                  </a:cubicBezTo>
                  <a:cubicBezTo>
                    <a:pt x="89" y="641"/>
                    <a:pt x="107" y="651"/>
                    <a:pt x="125" y="651"/>
                  </a:cubicBezTo>
                  <a:cubicBezTo>
                    <a:pt x="142" y="651"/>
                    <a:pt x="158" y="641"/>
                    <a:pt x="151" y="622"/>
                  </a:cubicBezTo>
                  <a:cubicBezTo>
                    <a:pt x="139" y="421"/>
                    <a:pt x="101" y="220"/>
                    <a:pt x="63" y="18"/>
                  </a:cubicBezTo>
                  <a:cubicBezTo>
                    <a:pt x="63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22"/>
            <p:cNvSpPr/>
            <p:nvPr/>
          </p:nvSpPr>
          <p:spPr>
            <a:xfrm>
              <a:off x="3371275" y="4996650"/>
              <a:ext cx="3700" cy="14450"/>
            </a:xfrm>
            <a:custGeom>
              <a:avLst/>
              <a:gdLst/>
              <a:ahLst/>
              <a:cxnLst/>
              <a:rect l="l" t="t" r="r" b="b"/>
              <a:pathLst>
                <a:path w="148" h="578" extrusionOk="0">
                  <a:moveTo>
                    <a:pt x="42" y="1"/>
                  </a:moveTo>
                  <a:cubicBezTo>
                    <a:pt x="22" y="1"/>
                    <a:pt x="2" y="17"/>
                    <a:pt x="9" y="47"/>
                  </a:cubicBezTo>
                  <a:cubicBezTo>
                    <a:pt x="34" y="123"/>
                    <a:pt x="47" y="211"/>
                    <a:pt x="59" y="299"/>
                  </a:cubicBezTo>
                  <a:cubicBezTo>
                    <a:pt x="73" y="337"/>
                    <a:pt x="73" y="374"/>
                    <a:pt x="73" y="425"/>
                  </a:cubicBezTo>
                  <a:cubicBezTo>
                    <a:pt x="73" y="450"/>
                    <a:pt x="73" y="500"/>
                    <a:pt x="34" y="513"/>
                  </a:cubicBezTo>
                  <a:cubicBezTo>
                    <a:pt x="1" y="524"/>
                    <a:pt x="7" y="577"/>
                    <a:pt x="37" y="577"/>
                  </a:cubicBezTo>
                  <a:cubicBezTo>
                    <a:pt x="41" y="577"/>
                    <a:pt x="44" y="577"/>
                    <a:pt x="47" y="576"/>
                  </a:cubicBezTo>
                  <a:cubicBezTo>
                    <a:pt x="148" y="538"/>
                    <a:pt x="148" y="425"/>
                    <a:pt x="135" y="337"/>
                  </a:cubicBezTo>
                  <a:cubicBezTo>
                    <a:pt x="123" y="237"/>
                    <a:pt x="98" y="123"/>
                    <a:pt x="73" y="22"/>
                  </a:cubicBezTo>
                  <a:cubicBezTo>
                    <a:pt x="67" y="8"/>
                    <a:pt x="54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22"/>
            <p:cNvSpPr/>
            <p:nvPr/>
          </p:nvSpPr>
          <p:spPr>
            <a:xfrm>
              <a:off x="3372450" y="5001600"/>
              <a:ext cx="1900" cy="5050"/>
            </a:xfrm>
            <a:custGeom>
              <a:avLst/>
              <a:gdLst/>
              <a:ahLst/>
              <a:cxnLst/>
              <a:rect l="l" t="t" r="r" b="b"/>
              <a:pathLst>
                <a:path w="76" h="202" extrusionOk="0">
                  <a:moveTo>
                    <a:pt x="26" y="0"/>
                  </a:moveTo>
                  <a:cubicBezTo>
                    <a:pt x="12" y="0"/>
                    <a:pt x="0" y="13"/>
                    <a:pt x="0" y="25"/>
                  </a:cubicBezTo>
                  <a:cubicBezTo>
                    <a:pt x="0" y="76"/>
                    <a:pt x="0" y="126"/>
                    <a:pt x="12" y="164"/>
                  </a:cubicBezTo>
                  <a:cubicBezTo>
                    <a:pt x="12" y="176"/>
                    <a:pt x="12" y="189"/>
                    <a:pt x="26" y="189"/>
                  </a:cubicBezTo>
                  <a:cubicBezTo>
                    <a:pt x="26" y="202"/>
                    <a:pt x="38" y="202"/>
                    <a:pt x="38" y="202"/>
                  </a:cubicBezTo>
                  <a:cubicBezTo>
                    <a:pt x="63" y="202"/>
                    <a:pt x="76" y="189"/>
                    <a:pt x="76" y="164"/>
                  </a:cubicBezTo>
                  <a:cubicBezTo>
                    <a:pt x="76" y="126"/>
                    <a:pt x="63" y="76"/>
                    <a:pt x="63" y="25"/>
                  </a:cubicBezTo>
                  <a:cubicBezTo>
                    <a:pt x="63" y="13"/>
                    <a:pt x="63" y="13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22"/>
            <p:cNvSpPr/>
            <p:nvPr/>
          </p:nvSpPr>
          <p:spPr>
            <a:xfrm>
              <a:off x="3376025" y="4997125"/>
              <a:ext cx="3025" cy="13700"/>
            </a:xfrm>
            <a:custGeom>
              <a:avLst/>
              <a:gdLst/>
              <a:ahLst/>
              <a:cxnLst/>
              <a:rect l="l" t="t" r="r" b="b"/>
              <a:pathLst>
                <a:path w="121" h="548" extrusionOk="0">
                  <a:moveTo>
                    <a:pt x="52" y="0"/>
                  </a:moveTo>
                  <a:cubicBezTo>
                    <a:pt x="33" y="0"/>
                    <a:pt x="13" y="19"/>
                    <a:pt x="20" y="42"/>
                  </a:cubicBezTo>
                  <a:cubicBezTo>
                    <a:pt x="59" y="192"/>
                    <a:pt x="59" y="355"/>
                    <a:pt x="8" y="506"/>
                  </a:cubicBezTo>
                  <a:cubicBezTo>
                    <a:pt x="0" y="529"/>
                    <a:pt x="20" y="548"/>
                    <a:pt x="40" y="548"/>
                  </a:cubicBezTo>
                  <a:cubicBezTo>
                    <a:pt x="53" y="548"/>
                    <a:pt x="66" y="539"/>
                    <a:pt x="71" y="519"/>
                  </a:cubicBezTo>
                  <a:cubicBezTo>
                    <a:pt x="121" y="355"/>
                    <a:pt x="121" y="192"/>
                    <a:pt x="84" y="28"/>
                  </a:cubicBezTo>
                  <a:cubicBezTo>
                    <a:pt x="79" y="8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22"/>
            <p:cNvSpPr/>
            <p:nvPr/>
          </p:nvSpPr>
          <p:spPr>
            <a:xfrm>
              <a:off x="3375400" y="4994425"/>
              <a:ext cx="4300" cy="15125"/>
            </a:xfrm>
            <a:custGeom>
              <a:avLst/>
              <a:gdLst/>
              <a:ahLst/>
              <a:cxnLst/>
              <a:rect l="l" t="t" r="r" b="b"/>
              <a:pathLst>
                <a:path w="172" h="605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84" y="212"/>
                    <a:pt x="109" y="388"/>
                    <a:pt x="96" y="577"/>
                  </a:cubicBezTo>
                  <a:cubicBezTo>
                    <a:pt x="96" y="596"/>
                    <a:pt x="111" y="605"/>
                    <a:pt x="127" y="605"/>
                  </a:cubicBezTo>
                  <a:cubicBezTo>
                    <a:pt x="143" y="605"/>
                    <a:pt x="159" y="596"/>
                    <a:pt x="159" y="577"/>
                  </a:cubicBezTo>
                  <a:cubicBezTo>
                    <a:pt x="171" y="388"/>
                    <a:pt x="146" y="200"/>
                    <a:pt x="70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22"/>
            <p:cNvSpPr/>
            <p:nvPr/>
          </p:nvSpPr>
          <p:spPr>
            <a:xfrm>
              <a:off x="3371050" y="4997750"/>
              <a:ext cx="4575" cy="14650"/>
            </a:xfrm>
            <a:custGeom>
              <a:avLst/>
              <a:gdLst/>
              <a:ahLst/>
              <a:cxnLst/>
              <a:rect l="l" t="t" r="r" b="b"/>
              <a:pathLst>
                <a:path w="183" h="586" extrusionOk="0">
                  <a:moveTo>
                    <a:pt x="48" y="1"/>
                  </a:moveTo>
                  <a:cubicBezTo>
                    <a:pt x="27" y="1"/>
                    <a:pt x="0" y="27"/>
                    <a:pt x="18" y="54"/>
                  </a:cubicBezTo>
                  <a:cubicBezTo>
                    <a:pt x="82" y="205"/>
                    <a:pt x="119" y="381"/>
                    <a:pt x="119" y="557"/>
                  </a:cubicBezTo>
                  <a:cubicBezTo>
                    <a:pt x="119" y="576"/>
                    <a:pt x="135" y="585"/>
                    <a:pt x="150" y="585"/>
                  </a:cubicBezTo>
                  <a:cubicBezTo>
                    <a:pt x="166" y="585"/>
                    <a:pt x="182" y="576"/>
                    <a:pt x="182" y="557"/>
                  </a:cubicBezTo>
                  <a:cubicBezTo>
                    <a:pt x="182" y="369"/>
                    <a:pt x="144" y="193"/>
                    <a:pt x="68" y="17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22"/>
            <p:cNvSpPr/>
            <p:nvPr/>
          </p:nvSpPr>
          <p:spPr>
            <a:xfrm>
              <a:off x="3367850" y="4996825"/>
              <a:ext cx="4300" cy="16425"/>
            </a:xfrm>
            <a:custGeom>
              <a:avLst/>
              <a:gdLst/>
              <a:ahLst/>
              <a:cxnLst/>
              <a:rect l="l" t="t" r="r" b="b"/>
              <a:pathLst>
                <a:path w="172" h="657" extrusionOk="0">
                  <a:moveTo>
                    <a:pt x="40" y="0"/>
                  </a:moveTo>
                  <a:cubicBezTo>
                    <a:pt x="20" y="0"/>
                    <a:pt x="0" y="18"/>
                    <a:pt x="8" y="40"/>
                  </a:cubicBezTo>
                  <a:cubicBezTo>
                    <a:pt x="59" y="230"/>
                    <a:pt x="84" y="431"/>
                    <a:pt x="96" y="619"/>
                  </a:cubicBezTo>
                  <a:cubicBezTo>
                    <a:pt x="102" y="644"/>
                    <a:pt x="121" y="657"/>
                    <a:pt x="138" y="657"/>
                  </a:cubicBezTo>
                  <a:cubicBezTo>
                    <a:pt x="156" y="657"/>
                    <a:pt x="171" y="644"/>
                    <a:pt x="171" y="619"/>
                  </a:cubicBezTo>
                  <a:cubicBezTo>
                    <a:pt x="146" y="418"/>
                    <a:pt x="121" y="216"/>
                    <a:pt x="71" y="28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22"/>
            <p:cNvSpPr/>
            <p:nvPr/>
          </p:nvSpPr>
          <p:spPr>
            <a:xfrm>
              <a:off x="3367850" y="4996325"/>
              <a:ext cx="4625" cy="16700"/>
            </a:xfrm>
            <a:custGeom>
              <a:avLst/>
              <a:gdLst/>
              <a:ahLst/>
              <a:cxnLst/>
              <a:rect l="l" t="t" r="r" b="b"/>
              <a:pathLst>
                <a:path w="185" h="668" extrusionOk="0">
                  <a:moveTo>
                    <a:pt x="38" y="0"/>
                  </a:moveTo>
                  <a:cubicBezTo>
                    <a:pt x="19" y="0"/>
                    <a:pt x="1" y="14"/>
                    <a:pt x="8" y="35"/>
                  </a:cubicBezTo>
                  <a:cubicBezTo>
                    <a:pt x="84" y="224"/>
                    <a:pt x="121" y="438"/>
                    <a:pt x="121" y="639"/>
                  </a:cubicBezTo>
                  <a:cubicBezTo>
                    <a:pt x="121" y="658"/>
                    <a:pt x="137" y="668"/>
                    <a:pt x="153" y="668"/>
                  </a:cubicBezTo>
                  <a:cubicBezTo>
                    <a:pt x="169" y="668"/>
                    <a:pt x="184" y="658"/>
                    <a:pt x="184" y="639"/>
                  </a:cubicBezTo>
                  <a:cubicBezTo>
                    <a:pt x="184" y="426"/>
                    <a:pt x="146" y="224"/>
                    <a:pt x="71" y="23"/>
                  </a:cubicBezTo>
                  <a:cubicBezTo>
                    <a:pt x="66" y="7"/>
                    <a:pt x="52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22"/>
            <p:cNvSpPr/>
            <p:nvPr/>
          </p:nvSpPr>
          <p:spPr>
            <a:xfrm>
              <a:off x="3360950" y="4994125"/>
              <a:ext cx="4600" cy="18275"/>
            </a:xfrm>
            <a:custGeom>
              <a:avLst/>
              <a:gdLst/>
              <a:ahLst/>
              <a:cxnLst/>
              <a:rect l="l" t="t" r="r" b="b"/>
              <a:pathLst>
                <a:path w="184" h="731" extrusionOk="0">
                  <a:moveTo>
                    <a:pt x="37" y="0"/>
                  </a:moveTo>
                  <a:cubicBezTo>
                    <a:pt x="18" y="0"/>
                    <a:pt x="0" y="14"/>
                    <a:pt x="8" y="36"/>
                  </a:cubicBezTo>
                  <a:cubicBezTo>
                    <a:pt x="58" y="262"/>
                    <a:pt x="108" y="475"/>
                    <a:pt x="120" y="702"/>
                  </a:cubicBezTo>
                  <a:cubicBezTo>
                    <a:pt x="120" y="721"/>
                    <a:pt x="136" y="730"/>
                    <a:pt x="152" y="730"/>
                  </a:cubicBezTo>
                  <a:cubicBezTo>
                    <a:pt x="168" y="730"/>
                    <a:pt x="184" y="721"/>
                    <a:pt x="184" y="702"/>
                  </a:cubicBezTo>
                  <a:cubicBezTo>
                    <a:pt x="171" y="475"/>
                    <a:pt x="133" y="249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22"/>
            <p:cNvSpPr/>
            <p:nvPr/>
          </p:nvSpPr>
          <p:spPr>
            <a:xfrm>
              <a:off x="3362700" y="4991475"/>
              <a:ext cx="2525" cy="17775"/>
            </a:xfrm>
            <a:custGeom>
              <a:avLst/>
              <a:gdLst/>
              <a:ahLst/>
              <a:cxnLst/>
              <a:rect l="l" t="t" r="r" b="b"/>
              <a:pathLst>
                <a:path w="101" h="711" extrusionOk="0">
                  <a:moveTo>
                    <a:pt x="63" y="0"/>
                  </a:moveTo>
                  <a:cubicBezTo>
                    <a:pt x="44" y="0"/>
                    <a:pt x="25" y="9"/>
                    <a:pt x="25" y="28"/>
                  </a:cubicBezTo>
                  <a:cubicBezTo>
                    <a:pt x="38" y="242"/>
                    <a:pt x="25" y="469"/>
                    <a:pt x="0" y="682"/>
                  </a:cubicBezTo>
                  <a:cubicBezTo>
                    <a:pt x="0" y="701"/>
                    <a:pt x="16" y="711"/>
                    <a:pt x="32" y="711"/>
                  </a:cubicBezTo>
                  <a:cubicBezTo>
                    <a:pt x="48" y="711"/>
                    <a:pt x="63" y="701"/>
                    <a:pt x="63" y="682"/>
                  </a:cubicBezTo>
                  <a:cubicBezTo>
                    <a:pt x="101" y="469"/>
                    <a:pt x="101" y="242"/>
                    <a:pt x="101" y="28"/>
                  </a:cubicBezTo>
                  <a:cubicBezTo>
                    <a:pt x="101" y="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22"/>
            <p:cNvSpPr/>
            <p:nvPr/>
          </p:nvSpPr>
          <p:spPr>
            <a:xfrm>
              <a:off x="3365825" y="4996750"/>
              <a:ext cx="2875" cy="6450"/>
            </a:xfrm>
            <a:custGeom>
              <a:avLst/>
              <a:gdLst/>
              <a:ahLst/>
              <a:cxnLst/>
              <a:rect l="l" t="t" r="r" b="b"/>
              <a:pathLst>
                <a:path w="115" h="258" extrusionOk="0">
                  <a:moveTo>
                    <a:pt x="70" y="1"/>
                  </a:moveTo>
                  <a:cubicBezTo>
                    <a:pt x="58" y="1"/>
                    <a:pt x="51" y="10"/>
                    <a:pt x="51" y="18"/>
                  </a:cubicBezTo>
                  <a:cubicBezTo>
                    <a:pt x="26" y="94"/>
                    <a:pt x="14" y="157"/>
                    <a:pt x="14" y="219"/>
                  </a:cubicBezTo>
                  <a:cubicBezTo>
                    <a:pt x="1" y="233"/>
                    <a:pt x="26" y="258"/>
                    <a:pt x="39" y="258"/>
                  </a:cubicBezTo>
                  <a:cubicBezTo>
                    <a:pt x="64" y="245"/>
                    <a:pt x="76" y="233"/>
                    <a:pt x="76" y="219"/>
                  </a:cubicBezTo>
                  <a:lnTo>
                    <a:pt x="76" y="194"/>
                  </a:lnTo>
                  <a:lnTo>
                    <a:pt x="76" y="182"/>
                  </a:lnTo>
                  <a:cubicBezTo>
                    <a:pt x="76" y="157"/>
                    <a:pt x="89" y="144"/>
                    <a:pt x="89" y="132"/>
                  </a:cubicBezTo>
                  <a:cubicBezTo>
                    <a:pt x="89" y="107"/>
                    <a:pt x="101" y="69"/>
                    <a:pt x="114" y="43"/>
                  </a:cubicBezTo>
                  <a:cubicBezTo>
                    <a:pt x="114" y="31"/>
                    <a:pt x="101" y="6"/>
                    <a:pt x="89" y="6"/>
                  </a:cubicBezTo>
                  <a:cubicBezTo>
                    <a:pt x="82" y="2"/>
                    <a:pt x="7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22"/>
            <p:cNvSpPr/>
            <p:nvPr/>
          </p:nvSpPr>
          <p:spPr>
            <a:xfrm>
              <a:off x="3377600" y="4991275"/>
              <a:ext cx="4600" cy="20100"/>
            </a:xfrm>
            <a:custGeom>
              <a:avLst/>
              <a:gdLst/>
              <a:ahLst/>
              <a:cxnLst/>
              <a:rect l="l" t="t" r="r" b="b"/>
              <a:pathLst>
                <a:path w="184" h="804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46" y="150"/>
                    <a:pt x="71" y="276"/>
                    <a:pt x="96" y="388"/>
                  </a:cubicBezTo>
                  <a:cubicBezTo>
                    <a:pt x="108" y="452"/>
                    <a:pt x="108" y="514"/>
                    <a:pt x="108" y="577"/>
                  </a:cubicBezTo>
                  <a:cubicBezTo>
                    <a:pt x="108" y="602"/>
                    <a:pt x="133" y="740"/>
                    <a:pt x="96" y="740"/>
                  </a:cubicBezTo>
                  <a:cubicBezTo>
                    <a:pt x="46" y="740"/>
                    <a:pt x="46" y="804"/>
                    <a:pt x="96" y="804"/>
                  </a:cubicBezTo>
                  <a:cubicBezTo>
                    <a:pt x="159" y="804"/>
                    <a:pt x="184" y="753"/>
                    <a:pt x="184" y="690"/>
                  </a:cubicBezTo>
                  <a:cubicBezTo>
                    <a:pt x="184" y="615"/>
                    <a:pt x="172" y="539"/>
                    <a:pt x="172" y="464"/>
                  </a:cubicBezTo>
                  <a:cubicBezTo>
                    <a:pt x="146" y="313"/>
                    <a:pt x="121" y="162"/>
                    <a:pt x="71" y="24"/>
                  </a:cubicBezTo>
                  <a:cubicBezTo>
                    <a:pt x="66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22"/>
            <p:cNvSpPr/>
            <p:nvPr/>
          </p:nvSpPr>
          <p:spPr>
            <a:xfrm>
              <a:off x="3379175" y="4991275"/>
              <a:ext cx="3350" cy="18200"/>
            </a:xfrm>
            <a:custGeom>
              <a:avLst/>
              <a:gdLst/>
              <a:ahLst/>
              <a:cxnLst/>
              <a:rect l="l" t="t" r="r" b="b"/>
              <a:pathLst>
                <a:path w="134" h="728" extrusionOk="0">
                  <a:moveTo>
                    <a:pt x="38" y="1"/>
                  </a:moveTo>
                  <a:cubicBezTo>
                    <a:pt x="19" y="1"/>
                    <a:pt x="0" y="14"/>
                    <a:pt x="8" y="36"/>
                  </a:cubicBezTo>
                  <a:cubicBezTo>
                    <a:pt x="45" y="250"/>
                    <a:pt x="58" y="477"/>
                    <a:pt x="45" y="690"/>
                  </a:cubicBezTo>
                  <a:cubicBezTo>
                    <a:pt x="45" y="715"/>
                    <a:pt x="61" y="728"/>
                    <a:pt x="78" y="728"/>
                  </a:cubicBezTo>
                  <a:cubicBezTo>
                    <a:pt x="96" y="728"/>
                    <a:pt x="115" y="715"/>
                    <a:pt x="121" y="690"/>
                  </a:cubicBezTo>
                  <a:cubicBezTo>
                    <a:pt x="134" y="464"/>
                    <a:pt x="109" y="250"/>
                    <a:pt x="70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22"/>
            <p:cNvSpPr/>
            <p:nvPr/>
          </p:nvSpPr>
          <p:spPr>
            <a:xfrm>
              <a:off x="3382000" y="4989975"/>
              <a:ext cx="3975" cy="17850"/>
            </a:xfrm>
            <a:custGeom>
              <a:avLst/>
              <a:gdLst/>
              <a:ahLst/>
              <a:cxnLst/>
              <a:rect l="l" t="t" r="r" b="b"/>
              <a:pathLst>
                <a:path w="159" h="714" extrusionOk="0">
                  <a:moveTo>
                    <a:pt x="68" y="0"/>
                  </a:moveTo>
                  <a:cubicBezTo>
                    <a:pt x="52" y="0"/>
                    <a:pt x="39" y="13"/>
                    <a:pt x="46" y="38"/>
                  </a:cubicBezTo>
                  <a:cubicBezTo>
                    <a:pt x="71" y="252"/>
                    <a:pt x="96" y="465"/>
                    <a:pt x="8" y="667"/>
                  </a:cubicBezTo>
                  <a:cubicBezTo>
                    <a:pt x="0" y="697"/>
                    <a:pt x="20" y="714"/>
                    <a:pt x="40" y="714"/>
                  </a:cubicBezTo>
                  <a:cubicBezTo>
                    <a:pt x="53" y="714"/>
                    <a:pt x="66" y="707"/>
                    <a:pt x="71" y="692"/>
                  </a:cubicBezTo>
                  <a:cubicBezTo>
                    <a:pt x="159" y="478"/>
                    <a:pt x="133" y="252"/>
                    <a:pt x="108" y="38"/>
                  </a:cubicBezTo>
                  <a:cubicBezTo>
                    <a:pt x="102" y="13"/>
                    <a:pt x="83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22"/>
            <p:cNvSpPr/>
            <p:nvPr/>
          </p:nvSpPr>
          <p:spPr>
            <a:xfrm>
              <a:off x="3384575" y="4987525"/>
              <a:ext cx="3625" cy="17100"/>
            </a:xfrm>
            <a:custGeom>
              <a:avLst/>
              <a:gdLst/>
              <a:ahLst/>
              <a:cxnLst/>
              <a:rect l="l" t="t" r="r" b="b"/>
              <a:pathLst>
                <a:path w="145" h="684" extrusionOk="0">
                  <a:moveTo>
                    <a:pt x="50" y="1"/>
                  </a:moveTo>
                  <a:cubicBezTo>
                    <a:pt x="31" y="1"/>
                    <a:pt x="10" y="18"/>
                    <a:pt x="18" y="48"/>
                  </a:cubicBezTo>
                  <a:cubicBezTo>
                    <a:pt x="44" y="149"/>
                    <a:pt x="69" y="249"/>
                    <a:pt x="81" y="362"/>
                  </a:cubicBezTo>
                  <a:cubicBezTo>
                    <a:pt x="81" y="438"/>
                    <a:pt x="94" y="563"/>
                    <a:pt x="30" y="627"/>
                  </a:cubicBezTo>
                  <a:cubicBezTo>
                    <a:pt x="0" y="647"/>
                    <a:pt x="19" y="684"/>
                    <a:pt x="40" y="684"/>
                  </a:cubicBezTo>
                  <a:cubicBezTo>
                    <a:pt x="46" y="684"/>
                    <a:pt x="51" y="682"/>
                    <a:pt x="56" y="677"/>
                  </a:cubicBezTo>
                  <a:cubicBezTo>
                    <a:pt x="144" y="614"/>
                    <a:pt x="144" y="501"/>
                    <a:pt x="144" y="400"/>
                  </a:cubicBezTo>
                  <a:cubicBezTo>
                    <a:pt x="131" y="275"/>
                    <a:pt x="119" y="149"/>
                    <a:pt x="81" y="23"/>
                  </a:cubicBezTo>
                  <a:cubicBezTo>
                    <a:pt x="76" y="8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22"/>
            <p:cNvSpPr/>
            <p:nvPr/>
          </p:nvSpPr>
          <p:spPr>
            <a:xfrm>
              <a:off x="3383400" y="4993175"/>
              <a:ext cx="4475" cy="15675"/>
            </a:xfrm>
            <a:custGeom>
              <a:avLst/>
              <a:gdLst/>
              <a:ahLst/>
              <a:cxnLst/>
              <a:rect l="l" t="t" r="r" b="b"/>
              <a:pathLst>
                <a:path w="179" h="627" extrusionOk="0">
                  <a:moveTo>
                    <a:pt x="41" y="0"/>
                  </a:moveTo>
                  <a:cubicBezTo>
                    <a:pt x="20" y="0"/>
                    <a:pt x="0" y="14"/>
                    <a:pt x="15" y="36"/>
                  </a:cubicBezTo>
                  <a:cubicBezTo>
                    <a:pt x="91" y="212"/>
                    <a:pt x="116" y="401"/>
                    <a:pt x="91" y="589"/>
                  </a:cubicBezTo>
                  <a:cubicBezTo>
                    <a:pt x="91" y="614"/>
                    <a:pt x="106" y="627"/>
                    <a:pt x="123" y="627"/>
                  </a:cubicBezTo>
                  <a:cubicBezTo>
                    <a:pt x="141" y="627"/>
                    <a:pt x="159" y="614"/>
                    <a:pt x="166" y="589"/>
                  </a:cubicBezTo>
                  <a:cubicBezTo>
                    <a:pt x="178" y="401"/>
                    <a:pt x="153" y="200"/>
                    <a:pt x="77" y="23"/>
                  </a:cubicBezTo>
                  <a:cubicBezTo>
                    <a:pt x="72" y="7"/>
                    <a:pt x="5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22"/>
            <p:cNvSpPr/>
            <p:nvPr/>
          </p:nvSpPr>
          <p:spPr>
            <a:xfrm>
              <a:off x="3380425" y="4987825"/>
              <a:ext cx="6500" cy="22900"/>
            </a:xfrm>
            <a:custGeom>
              <a:avLst/>
              <a:gdLst/>
              <a:ahLst/>
              <a:cxnLst/>
              <a:rect l="l" t="t" r="r" b="b"/>
              <a:pathLst>
                <a:path w="260" h="916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lnTo>
                    <a:pt x="121" y="451"/>
                  </a:lnTo>
                  <a:cubicBezTo>
                    <a:pt x="146" y="590"/>
                    <a:pt x="196" y="740"/>
                    <a:pt x="184" y="878"/>
                  </a:cubicBezTo>
                  <a:cubicBezTo>
                    <a:pt x="184" y="903"/>
                    <a:pt x="200" y="916"/>
                    <a:pt x="216" y="916"/>
                  </a:cubicBezTo>
                  <a:cubicBezTo>
                    <a:pt x="231" y="916"/>
                    <a:pt x="247" y="903"/>
                    <a:pt x="247" y="878"/>
                  </a:cubicBezTo>
                  <a:cubicBezTo>
                    <a:pt x="260" y="740"/>
                    <a:pt x="222" y="590"/>
                    <a:pt x="184" y="451"/>
                  </a:cubicBezTo>
                  <a:cubicBezTo>
                    <a:pt x="146" y="313"/>
                    <a:pt x="109" y="162"/>
                    <a:pt x="71" y="23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22"/>
            <p:cNvSpPr/>
            <p:nvPr/>
          </p:nvSpPr>
          <p:spPr>
            <a:xfrm>
              <a:off x="3385950" y="4990850"/>
              <a:ext cx="2250" cy="16750"/>
            </a:xfrm>
            <a:custGeom>
              <a:avLst/>
              <a:gdLst/>
              <a:ahLst/>
              <a:cxnLst/>
              <a:rect l="l" t="t" r="r" b="b"/>
              <a:pathLst>
                <a:path w="90" h="670" extrusionOk="0">
                  <a:moveTo>
                    <a:pt x="57" y="0"/>
                  </a:moveTo>
                  <a:cubicBezTo>
                    <a:pt x="42" y="0"/>
                    <a:pt x="26" y="9"/>
                    <a:pt x="26" y="28"/>
                  </a:cubicBezTo>
                  <a:cubicBezTo>
                    <a:pt x="14" y="229"/>
                    <a:pt x="1" y="430"/>
                    <a:pt x="1" y="632"/>
                  </a:cubicBezTo>
                  <a:cubicBezTo>
                    <a:pt x="1" y="657"/>
                    <a:pt x="16" y="669"/>
                    <a:pt x="32" y="669"/>
                  </a:cubicBezTo>
                  <a:cubicBezTo>
                    <a:pt x="48" y="669"/>
                    <a:pt x="64" y="657"/>
                    <a:pt x="64" y="632"/>
                  </a:cubicBezTo>
                  <a:cubicBezTo>
                    <a:pt x="76" y="430"/>
                    <a:pt x="76" y="229"/>
                    <a:pt x="89" y="28"/>
                  </a:cubicBezTo>
                  <a:cubicBezTo>
                    <a:pt x="89" y="9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22"/>
            <p:cNvSpPr/>
            <p:nvPr/>
          </p:nvSpPr>
          <p:spPr>
            <a:xfrm>
              <a:off x="3386275" y="4982825"/>
              <a:ext cx="4100" cy="23450"/>
            </a:xfrm>
            <a:custGeom>
              <a:avLst/>
              <a:gdLst/>
              <a:ahLst/>
              <a:cxnLst/>
              <a:rect l="l" t="t" r="r" b="b"/>
              <a:pathLst>
                <a:path w="164" h="938" extrusionOk="0">
                  <a:moveTo>
                    <a:pt x="42" y="0"/>
                  </a:moveTo>
                  <a:cubicBezTo>
                    <a:pt x="24" y="0"/>
                    <a:pt x="1" y="17"/>
                    <a:pt x="1" y="47"/>
                  </a:cubicBezTo>
                  <a:cubicBezTo>
                    <a:pt x="38" y="198"/>
                    <a:pt x="63" y="349"/>
                    <a:pt x="76" y="500"/>
                  </a:cubicBezTo>
                  <a:cubicBezTo>
                    <a:pt x="88" y="575"/>
                    <a:pt x="88" y="639"/>
                    <a:pt x="101" y="714"/>
                  </a:cubicBezTo>
                  <a:cubicBezTo>
                    <a:pt x="101" y="776"/>
                    <a:pt x="101" y="840"/>
                    <a:pt x="63" y="890"/>
                  </a:cubicBezTo>
                  <a:cubicBezTo>
                    <a:pt x="45" y="917"/>
                    <a:pt x="73" y="938"/>
                    <a:pt x="99" y="938"/>
                  </a:cubicBezTo>
                  <a:cubicBezTo>
                    <a:pt x="109" y="938"/>
                    <a:pt x="119" y="934"/>
                    <a:pt x="126" y="927"/>
                  </a:cubicBezTo>
                  <a:cubicBezTo>
                    <a:pt x="164" y="877"/>
                    <a:pt x="164" y="815"/>
                    <a:pt x="164" y="751"/>
                  </a:cubicBezTo>
                  <a:cubicBezTo>
                    <a:pt x="164" y="676"/>
                    <a:pt x="152" y="588"/>
                    <a:pt x="139" y="513"/>
                  </a:cubicBezTo>
                  <a:cubicBezTo>
                    <a:pt x="126" y="349"/>
                    <a:pt x="101" y="186"/>
                    <a:pt x="63" y="22"/>
                  </a:cubicBezTo>
                  <a:cubicBezTo>
                    <a:pt x="63" y="7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22"/>
            <p:cNvSpPr/>
            <p:nvPr/>
          </p:nvSpPr>
          <p:spPr>
            <a:xfrm>
              <a:off x="3389425" y="4983300"/>
              <a:ext cx="2550" cy="16200"/>
            </a:xfrm>
            <a:custGeom>
              <a:avLst/>
              <a:gdLst/>
              <a:ahLst/>
              <a:cxnLst/>
              <a:rect l="l" t="t" r="r" b="b"/>
              <a:pathLst>
                <a:path w="102" h="648" extrusionOk="0">
                  <a:moveTo>
                    <a:pt x="69" y="0"/>
                  </a:moveTo>
                  <a:cubicBezTo>
                    <a:pt x="53" y="0"/>
                    <a:pt x="38" y="10"/>
                    <a:pt x="38" y="28"/>
                  </a:cubicBezTo>
                  <a:cubicBezTo>
                    <a:pt x="38" y="229"/>
                    <a:pt x="26" y="418"/>
                    <a:pt x="0" y="607"/>
                  </a:cubicBezTo>
                  <a:cubicBezTo>
                    <a:pt x="0" y="630"/>
                    <a:pt x="23" y="648"/>
                    <a:pt x="41" y="648"/>
                  </a:cubicBezTo>
                  <a:cubicBezTo>
                    <a:pt x="53" y="648"/>
                    <a:pt x="63" y="640"/>
                    <a:pt x="63" y="620"/>
                  </a:cubicBezTo>
                  <a:cubicBezTo>
                    <a:pt x="88" y="431"/>
                    <a:pt x="101" y="229"/>
                    <a:pt x="101" y="28"/>
                  </a:cubicBezTo>
                  <a:cubicBezTo>
                    <a:pt x="101" y="10"/>
                    <a:pt x="8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22"/>
            <p:cNvSpPr/>
            <p:nvPr/>
          </p:nvSpPr>
          <p:spPr>
            <a:xfrm>
              <a:off x="3392350" y="4980700"/>
              <a:ext cx="3375" cy="15500"/>
            </a:xfrm>
            <a:custGeom>
              <a:avLst/>
              <a:gdLst/>
              <a:ahLst/>
              <a:cxnLst/>
              <a:rect l="l" t="t" r="r" b="b"/>
              <a:pathLst>
                <a:path w="135" h="620" extrusionOk="0">
                  <a:moveTo>
                    <a:pt x="45" y="0"/>
                  </a:moveTo>
                  <a:cubicBezTo>
                    <a:pt x="24" y="0"/>
                    <a:pt x="1" y="20"/>
                    <a:pt x="9" y="45"/>
                  </a:cubicBezTo>
                  <a:cubicBezTo>
                    <a:pt x="59" y="221"/>
                    <a:pt x="72" y="397"/>
                    <a:pt x="34" y="573"/>
                  </a:cubicBezTo>
                  <a:cubicBezTo>
                    <a:pt x="26" y="603"/>
                    <a:pt x="46" y="620"/>
                    <a:pt x="66" y="620"/>
                  </a:cubicBezTo>
                  <a:cubicBezTo>
                    <a:pt x="79" y="620"/>
                    <a:pt x="92" y="613"/>
                    <a:pt x="97" y="598"/>
                  </a:cubicBezTo>
                  <a:cubicBezTo>
                    <a:pt x="135" y="409"/>
                    <a:pt x="135" y="208"/>
                    <a:pt x="72" y="19"/>
                  </a:cubicBezTo>
                  <a:cubicBezTo>
                    <a:pt x="67" y="6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22"/>
            <p:cNvSpPr/>
            <p:nvPr/>
          </p:nvSpPr>
          <p:spPr>
            <a:xfrm>
              <a:off x="3391725" y="4977550"/>
              <a:ext cx="4825" cy="13625"/>
            </a:xfrm>
            <a:custGeom>
              <a:avLst/>
              <a:gdLst/>
              <a:ahLst/>
              <a:cxnLst/>
              <a:rect l="l" t="t" r="r" b="b"/>
              <a:pathLst>
                <a:path w="193" h="545" extrusionOk="0">
                  <a:moveTo>
                    <a:pt x="45" y="1"/>
                  </a:moveTo>
                  <a:cubicBezTo>
                    <a:pt x="24" y="1"/>
                    <a:pt x="1" y="20"/>
                    <a:pt x="9" y="45"/>
                  </a:cubicBezTo>
                  <a:cubicBezTo>
                    <a:pt x="59" y="196"/>
                    <a:pt x="97" y="359"/>
                    <a:pt x="122" y="523"/>
                  </a:cubicBezTo>
                  <a:cubicBezTo>
                    <a:pt x="127" y="537"/>
                    <a:pt x="140" y="544"/>
                    <a:pt x="153" y="544"/>
                  </a:cubicBezTo>
                  <a:cubicBezTo>
                    <a:pt x="172" y="544"/>
                    <a:pt x="192" y="528"/>
                    <a:pt x="185" y="498"/>
                  </a:cubicBezTo>
                  <a:cubicBezTo>
                    <a:pt x="160" y="347"/>
                    <a:pt x="122" y="183"/>
                    <a:pt x="71" y="20"/>
                  </a:cubicBezTo>
                  <a:cubicBezTo>
                    <a:pt x="67" y="6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22"/>
            <p:cNvSpPr/>
            <p:nvPr/>
          </p:nvSpPr>
          <p:spPr>
            <a:xfrm>
              <a:off x="3328725" y="4941550"/>
              <a:ext cx="2550" cy="34600"/>
            </a:xfrm>
            <a:custGeom>
              <a:avLst/>
              <a:gdLst/>
              <a:ahLst/>
              <a:cxnLst/>
              <a:rect l="l" t="t" r="r" b="b"/>
              <a:pathLst>
                <a:path w="102" h="1384" extrusionOk="0">
                  <a:moveTo>
                    <a:pt x="56" y="0"/>
                  </a:moveTo>
                  <a:cubicBezTo>
                    <a:pt x="39" y="0"/>
                    <a:pt x="20" y="13"/>
                    <a:pt x="14" y="38"/>
                  </a:cubicBezTo>
                  <a:cubicBezTo>
                    <a:pt x="1" y="479"/>
                    <a:pt x="1" y="906"/>
                    <a:pt x="39" y="1346"/>
                  </a:cubicBezTo>
                  <a:cubicBezTo>
                    <a:pt x="39" y="1371"/>
                    <a:pt x="55" y="1384"/>
                    <a:pt x="70" y="1384"/>
                  </a:cubicBezTo>
                  <a:cubicBezTo>
                    <a:pt x="86" y="1384"/>
                    <a:pt x="102" y="1371"/>
                    <a:pt x="102" y="1346"/>
                  </a:cubicBezTo>
                  <a:cubicBezTo>
                    <a:pt x="64" y="906"/>
                    <a:pt x="64" y="479"/>
                    <a:pt x="89" y="38"/>
                  </a:cubicBezTo>
                  <a:cubicBezTo>
                    <a:pt x="89" y="13"/>
                    <a:pt x="7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22"/>
            <p:cNvSpPr/>
            <p:nvPr/>
          </p:nvSpPr>
          <p:spPr>
            <a:xfrm>
              <a:off x="3333125" y="4949975"/>
              <a:ext cx="2550" cy="28775"/>
            </a:xfrm>
            <a:custGeom>
              <a:avLst/>
              <a:gdLst/>
              <a:ahLst/>
              <a:cxnLst/>
              <a:rect l="l" t="t" r="r" b="b"/>
              <a:pathLst>
                <a:path w="102" h="1151" extrusionOk="0">
                  <a:moveTo>
                    <a:pt x="34" y="0"/>
                  </a:moveTo>
                  <a:cubicBezTo>
                    <a:pt x="17" y="0"/>
                    <a:pt x="1" y="10"/>
                    <a:pt x="1" y="28"/>
                  </a:cubicBezTo>
                  <a:lnTo>
                    <a:pt x="39" y="1123"/>
                  </a:lnTo>
                  <a:cubicBezTo>
                    <a:pt x="39" y="1141"/>
                    <a:pt x="55" y="1151"/>
                    <a:pt x="70" y="1151"/>
                  </a:cubicBezTo>
                  <a:cubicBezTo>
                    <a:pt x="86" y="1151"/>
                    <a:pt x="102" y="1141"/>
                    <a:pt x="102" y="1123"/>
                  </a:cubicBezTo>
                  <a:cubicBezTo>
                    <a:pt x="89" y="758"/>
                    <a:pt x="76" y="393"/>
                    <a:pt x="76" y="28"/>
                  </a:cubicBezTo>
                  <a:cubicBezTo>
                    <a:pt x="70" y="10"/>
                    <a:pt x="52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22"/>
            <p:cNvSpPr/>
            <p:nvPr/>
          </p:nvSpPr>
          <p:spPr>
            <a:xfrm>
              <a:off x="3335125" y="4951225"/>
              <a:ext cx="4650" cy="29800"/>
            </a:xfrm>
            <a:custGeom>
              <a:avLst/>
              <a:gdLst/>
              <a:ahLst/>
              <a:cxnLst/>
              <a:rect l="l" t="t" r="r" b="b"/>
              <a:pathLst>
                <a:path w="186" h="1192" extrusionOk="0">
                  <a:moveTo>
                    <a:pt x="152" y="1"/>
                  </a:moveTo>
                  <a:cubicBezTo>
                    <a:pt x="135" y="1"/>
                    <a:pt x="116" y="10"/>
                    <a:pt x="110" y="28"/>
                  </a:cubicBezTo>
                  <a:cubicBezTo>
                    <a:pt x="110" y="406"/>
                    <a:pt x="72" y="783"/>
                    <a:pt x="9" y="1148"/>
                  </a:cubicBezTo>
                  <a:cubicBezTo>
                    <a:pt x="1" y="1172"/>
                    <a:pt x="25" y="1192"/>
                    <a:pt x="46" y="1192"/>
                  </a:cubicBezTo>
                  <a:cubicBezTo>
                    <a:pt x="57" y="1192"/>
                    <a:pt x="68" y="1186"/>
                    <a:pt x="72" y="1173"/>
                  </a:cubicBezTo>
                  <a:cubicBezTo>
                    <a:pt x="135" y="796"/>
                    <a:pt x="172" y="419"/>
                    <a:pt x="186" y="28"/>
                  </a:cubicBezTo>
                  <a:cubicBezTo>
                    <a:pt x="186" y="10"/>
                    <a:pt x="17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22"/>
            <p:cNvSpPr/>
            <p:nvPr/>
          </p:nvSpPr>
          <p:spPr>
            <a:xfrm>
              <a:off x="3326850" y="4936525"/>
              <a:ext cx="3025" cy="35300"/>
            </a:xfrm>
            <a:custGeom>
              <a:avLst/>
              <a:gdLst/>
              <a:ahLst/>
              <a:cxnLst/>
              <a:rect l="l" t="t" r="r" b="b"/>
              <a:pathLst>
                <a:path w="121" h="1412" extrusionOk="0">
                  <a:moveTo>
                    <a:pt x="57" y="0"/>
                  </a:moveTo>
                  <a:cubicBezTo>
                    <a:pt x="41" y="0"/>
                    <a:pt x="26" y="13"/>
                    <a:pt x="26" y="38"/>
                  </a:cubicBezTo>
                  <a:cubicBezTo>
                    <a:pt x="0" y="479"/>
                    <a:pt x="14" y="931"/>
                    <a:pt x="51" y="1384"/>
                  </a:cubicBezTo>
                  <a:cubicBezTo>
                    <a:pt x="57" y="1403"/>
                    <a:pt x="76" y="1412"/>
                    <a:pt x="92" y="1412"/>
                  </a:cubicBezTo>
                  <a:cubicBezTo>
                    <a:pt x="108" y="1412"/>
                    <a:pt x="120" y="1403"/>
                    <a:pt x="114" y="1384"/>
                  </a:cubicBezTo>
                  <a:cubicBezTo>
                    <a:pt x="76" y="931"/>
                    <a:pt x="64" y="479"/>
                    <a:pt x="89" y="38"/>
                  </a:cubicBezTo>
                  <a:cubicBezTo>
                    <a:pt x="89" y="13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22"/>
            <p:cNvSpPr/>
            <p:nvPr/>
          </p:nvSpPr>
          <p:spPr>
            <a:xfrm>
              <a:off x="3324025" y="4928675"/>
              <a:ext cx="4600" cy="39250"/>
            </a:xfrm>
            <a:custGeom>
              <a:avLst/>
              <a:gdLst/>
              <a:ahLst/>
              <a:cxnLst/>
              <a:rect l="l" t="t" r="r" b="b"/>
              <a:pathLst>
                <a:path w="184" h="1570" extrusionOk="0">
                  <a:moveTo>
                    <a:pt x="70" y="0"/>
                  </a:moveTo>
                  <a:cubicBezTo>
                    <a:pt x="54" y="0"/>
                    <a:pt x="38" y="13"/>
                    <a:pt x="38" y="38"/>
                  </a:cubicBezTo>
                  <a:cubicBezTo>
                    <a:pt x="1" y="541"/>
                    <a:pt x="26" y="1044"/>
                    <a:pt x="113" y="1547"/>
                  </a:cubicBezTo>
                  <a:cubicBezTo>
                    <a:pt x="119" y="1563"/>
                    <a:pt x="133" y="1570"/>
                    <a:pt x="147" y="1570"/>
                  </a:cubicBezTo>
                  <a:cubicBezTo>
                    <a:pt x="166" y="1570"/>
                    <a:pt x="184" y="1556"/>
                    <a:pt x="177" y="1534"/>
                  </a:cubicBezTo>
                  <a:cubicBezTo>
                    <a:pt x="88" y="1031"/>
                    <a:pt x="63" y="528"/>
                    <a:pt x="101" y="38"/>
                  </a:cubicBezTo>
                  <a:cubicBezTo>
                    <a:pt x="101" y="13"/>
                    <a:pt x="86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22"/>
            <p:cNvSpPr/>
            <p:nvPr/>
          </p:nvSpPr>
          <p:spPr>
            <a:xfrm>
              <a:off x="3320550" y="4922300"/>
              <a:ext cx="2550" cy="38125"/>
            </a:xfrm>
            <a:custGeom>
              <a:avLst/>
              <a:gdLst/>
              <a:ahLst/>
              <a:cxnLst/>
              <a:rect l="l" t="t" r="r" b="b"/>
              <a:pathLst>
                <a:path w="102" h="1525" extrusionOk="0">
                  <a:moveTo>
                    <a:pt x="45" y="1"/>
                  </a:moveTo>
                  <a:cubicBezTo>
                    <a:pt x="30" y="1"/>
                    <a:pt x="14" y="10"/>
                    <a:pt x="14" y="29"/>
                  </a:cubicBezTo>
                  <a:cubicBezTo>
                    <a:pt x="1" y="519"/>
                    <a:pt x="1" y="1009"/>
                    <a:pt x="26" y="1487"/>
                  </a:cubicBezTo>
                  <a:cubicBezTo>
                    <a:pt x="33" y="1512"/>
                    <a:pt x="52" y="1525"/>
                    <a:pt x="69" y="1525"/>
                  </a:cubicBezTo>
                  <a:cubicBezTo>
                    <a:pt x="86" y="1525"/>
                    <a:pt x="102" y="1512"/>
                    <a:pt x="102" y="1487"/>
                  </a:cubicBezTo>
                  <a:cubicBezTo>
                    <a:pt x="76" y="1009"/>
                    <a:pt x="64" y="519"/>
                    <a:pt x="76" y="29"/>
                  </a:cubicBezTo>
                  <a:cubicBezTo>
                    <a:pt x="76" y="10"/>
                    <a:pt x="6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22"/>
            <p:cNvSpPr/>
            <p:nvPr/>
          </p:nvSpPr>
          <p:spPr>
            <a:xfrm>
              <a:off x="3322775" y="4921975"/>
              <a:ext cx="5050" cy="44375"/>
            </a:xfrm>
            <a:custGeom>
              <a:avLst/>
              <a:gdLst/>
              <a:ahLst/>
              <a:cxnLst/>
              <a:rect l="l" t="t" r="r" b="b"/>
              <a:pathLst>
                <a:path w="202" h="1775" extrusionOk="0">
                  <a:moveTo>
                    <a:pt x="107" y="1"/>
                  </a:moveTo>
                  <a:cubicBezTo>
                    <a:pt x="92" y="1"/>
                    <a:pt x="76" y="10"/>
                    <a:pt x="76" y="29"/>
                  </a:cubicBezTo>
                  <a:cubicBezTo>
                    <a:pt x="0" y="608"/>
                    <a:pt x="26" y="1186"/>
                    <a:pt x="138" y="1752"/>
                  </a:cubicBezTo>
                  <a:cubicBezTo>
                    <a:pt x="138" y="1768"/>
                    <a:pt x="149" y="1775"/>
                    <a:pt x="162" y="1775"/>
                  </a:cubicBezTo>
                  <a:cubicBezTo>
                    <a:pt x="180" y="1775"/>
                    <a:pt x="202" y="1761"/>
                    <a:pt x="202" y="1740"/>
                  </a:cubicBezTo>
                  <a:cubicBezTo>
                    <a:pt x="88" y="1173"/>
                    <a:pt x="63" y="595"/>
                    <a:pt x="138" y="29"/>
                  </a:cubicBezTo>
                  <a:cubicBezTo>
                    <a:pt x="138" y="10"/>
                    <a:pt x="123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22"/>
            <p:cNvSpPr/>
            <p:nvPr/>
          </p:nvSpPr>
          <p:spPr>
            <a:xfrm>
              <a:off x="3316800" y="4911425"/>
              <a:ext cx="4600" cy="40150"/>
            </a:xfrm>
            <a:custGeom>
              <a:avLst/>
              <a:gdLst/>
              <a:ahLst/>
              <a:cxnLst/>
              <a:rect l="l" t="t" r="r" b="b"/>
              <a:pathLst>
                <a:path w="184" h="1606" extrusionOk="0">
                  <a:moveTo>
                    <a:pt x="147" y="1"/>
                  </a:moveTo>
                  <a:cubicBezTo>
                    <a:pt x="133" y="1"/>
                    <a:pt x="119" y="8"/>
                    <a:pt x="114" y="24"/>
                  </a:cubicBezTo>
                  <a:cubicBezTo>
                    <a:pt x="13" y="539"/>
                    <a:pt x="0" y="1067"/>
                    <a:pt x="89" y="1583"/>
                  </a:cubicBezTo>
                  <a:cubicBezTo>
                    <a:pt x="94" y="1599"/>
                    <a:pt x="108" y="1606"/>
                    <a:pt x="121" y="1606"/>
                  </a:cubicBezTo>
                  <a:cubicBezTo>
                    <a:pt x="140" y="1606"/>
                    <a:pt x="159" y="1592"/>
                    <a:pt x="151" y="1570"/>
                  </a:cubicBezTo>
                  <a:cubicBezTo>
                    <a:pt x="63" y="1055"/>
                    <a:pt x="76" y="539"/>
                    <a:pt x="176" y="36"/>
                  </a:cubicBezTo>
                  <a:cubicBezTo>
                    <a:pt x="184" y="14"/>
                    <a:pt x="166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22"/>
            <p:cNvSpPr/>
            <p:nvPr/>
          </p:nvSpPr>
          <p:spPr>
            <a:xfrm>
              <a:off x="3313025" y="4901225"/>
              <a:ext cx="5250" cy="45850"/>
            </a:xfrm>
            <a:custGeom>
              <a:avLst/>
              <a:gdLst/>
              <a:ahLst/>
              <a:cxnLst/>
              <a:rect l="l" t="t" r="r" b="b"/>
              <a:pathLst>
                <a:path w="210" h="1834" extrusionOk="0">
                  <a:moveTo>
                    <a:pt x="150" y="1"/>
                  </a:moveTo>
                  <a:cubicBezTo>
                    <a:pt x="133" y="1"/>
                    <a:pt x="114" y="10"/>
                    <a:pt x="114" y="30"/>
                  </a:cubicBezTo>
                  <a:cubicBezTo>
                    <a:pt x="64" y="620"/>
                    <a:pt x="0" y="1224"/>
                    <a:pt x="139" y="1815"/>
                  </a:cubicBezTo>
                  <a:cubicBezTo>
                    <a:pt x="143" y="1828"/>
                    <a:pt x="154" y="1833"/>
                    <a:pt x="165" y="1833"/>
                  </a:cubicBezTo>
                  <a:cubicBezTo>
                    <a:pt x="186" y="1833"/>
                    <a:pt x="210" y="1814"/>
                    <a:pt x="201" y="1790"/>
                  </a:cubicBezTo>
                  <a:cubicBezTo>
                    <a:pt x="76" y="1212"/>
                    <a:pt x="126" y="620"/>
                    <a:pt x="176" y="30"/>
                  </a:cubicBezTo>
                  <a:cubicBezTo>
                    <a:pt x="183" y="10"/>
                    <a:pt x="167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22"/>
            <p:cNvSpPr/>
            <p:nvPr/>
          </p:nvSpPr>
          <p:spPr>
            <a:xfrm>
              <a:off x="3311125" y="4896850"/>
              <a:ext cx="3800" cy="38125"/>
            </a:xfrm>
            <a:custGeom>
              <a:avLst/>
              <a:gdLst/>
              <a:ahLst/>
              <a:cxnLst/>
              <a:rect l="l" t="t" r="r" b="b"/>
              <a:pathLst>
                <a:path w="152" h="1525" extrusionOk="0">
                  <a:moveTo>
                    <a:pt x="111" y="0"/>
                  </a:moveTo>
                  <a:cubicBezTo>
                    <a:pt x="99" y="0"/>
                    <a:pt x="89" y="8"/>
                    <a:pt x="89" y="28"/>
                  </a:cubicBezTo>
                  <a:cubicBezTo>
                    <a:pt x="14" y="506"/>
                    <a:pt x="1" y="996"/>
                    <a:pt x="26" y="1487"/>
                  </a:cubicBezTo>
                  <a:cubicBezTo>
                    <a:pt x="32" y="1512"/>
                    <a:pt x="51" y="1525"/>
                    <a:pt x="68" y="1525"/>
                  </a:cubicBezTo>
                  <a:cubicBezTo>
                    <a:pt x="86" y="1525"/>
                    <a:pt x="101" y="1512"/>
                    <a:pt x="101" y="1487"/>
                  </a:cubicBezTo>
                  <a:cubicBezTo>
                    <a:pt x="64" y="1009"/>
                    <a:pt x="76" y="518"/>
                    <a:pt x="152" y="41"/>
                  </a:cubicBezTo>
                  <a:cubicBezTo>
                    <a:pt x="152" y="18"/>
                    <a:pt x="129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22"/>
            <p:cNvSpPr/>
            <p:nvPr/>
          </p:nvSpPr>
          <p:spPr>
            <a:xfrm>
              <a:off x="3307675" y="4889425"/>
              <a:ext cx="5550" cy="38275"/>
            </a:xfrm>
            <a:custGeom>
              <a:avLst/>
              <a:gdLst/>
              <a:ahLst/>
              <a:cxnLst/>
              <a:rect l="l" t="t" r="r" b="b"/>
              <a:pathLst>
                <a:path w="222" h="1531" extrusionOk="0">
                  <a:moveTo>
                    <a:pt x="185" y="1"/>
                  </a:moveTo>
                  <a:cubicBezTo>
                    <a:pt x="171" y="1"/>
                    <a:pt x="157" y="8"/>
                    <a:pt x="152" y="24"/>
                  </a:cubicBezTo>
                  <a:cubicBezTo>
                    <a:pt x="26" y="502"/>
                    <a:pt x="1" y="1017"/>
                    <a:pt x="88" y="1508"/>
                  </a:cubicBezTo>
                  <a:cubicBezTo>
                    <a:pt x="88" y="1523"/>
                    <a:pt x="100" y="1530"/>
                    <a:pt x="112" y="1530"/>
                  </a:cubicBezTo>
                  <a:cubicBezTo>
                    <a:pt x="130" y="1530"/>
                    <a:pt x="152" y="1517"/>
                    <a:pt x="152" y="1494"/>
                  </a:cubicBezTo>
                  <a:cubicBezTo>
                    <a:pt x="76" y="1005"/>
                    <a:pt x="88" y="514"/>
                    <a:pt x="214" y="36"/>
                  </a:cubicBezTo>
                  <a:cubicBezTo>
                    <a:pt x="222" y="14"/>
                    <a:pt x="204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22"/>
            <p:cNvSpPr/>
            <p:nvPr/>
          </p:nvSpPr>
          <p:spPr>
            <a:xfrm>
              <a:off x="3304850" y="4878750"/>
              <a:ext cx="8375" cy="39500"/>
            </a:xfrm>
            <a:custGeom>
              <a:avLst/>
              <a:gdLst/>
              <a:ahLst/>
              <a:cxnLst/>
              <a:rect l="l" t="t" r="r" b="b"/>
              <a:pathLst>
                <a:path w="335" h="1580" extrusionOk="0">
                  <a:moveTo>
                    <a:pt x="298" y="0"/>
                  </a:moveTo>
                  <a:cubicBezTo>
                    <a:pt x="284" y="0"/>
                    <a:pt x="270" y="7"/>
                    <a:pt x="265" y="23"/>
                  </a:cubicBezTo>
                  <a:cubicBezTo>
                    <a:pt x="126" y="526"/>
                    <a:pt x="0" y="1041"/>
                    <a:pt x="101" y="1557"/>
                  </a:cubicBezTo>
                  <a:cubicBezTo>
                    <a:pt x="101" y="1573"/>
                    <a:pt x="112" y="1580"/>
                    <a:pt x="125" y="1580"/>
                  </a:cubicBezTo>
                  <a:cubicBezTo>
                    <a:pt x="143" y="1580"/>
                    <a:pt x="164" y="1566"/>
                    <a:pt x="164" y="1544"/>
                  </a:cubicBezTo>
                  <a:cubicBezTo>
                    <a:pt x="64" y="1029"/>
                    <a:pt x="189" y="526"/>
                    <a:pt x="327" y="35"/>
                  </a:cubicBezTo>
                  <a:cubicBezTo>
                    <a:pt x="335" y="14"/>
                    <a:pt x="317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22"/>
            <p:cNvSpPr/>
            <p:nvPr/>
          </p:nvSpPr>
          <p:spPr>
            <a:xfrm>
              <a:off x="3301400" y="4870200"/>
              <a:ext cx="9925" cy="40825"/>
            </a:xfrm>
            <a:custGeom>
              <a:avLst/>
              <a:gdLst/>
              <a:ahLst/>
              <a:cxnLst/>
              <a:rect l="l" t="t" r="r" b="b"/>
              <a:pathLst>
                <a:path w="397" h="1633" extrusionOk="0">
                  <a:moveTo>
                    <a:pt x="363" y="0"/>
                  </a:moveTo>
                  <a:cubicBezTo>
                    <a:pt x="346" y="0"/>
                    <a:pt x="327" y="13"/>
                    <a:pt x="327" y="38"/>
                  </a:cubicBezTo>
                  <a:cubicBezTo>
                    <a:pt x="289" y="566"/>
                    <a:pt x="0" y="1081"/>
                    <a:pt x="151" y="1610"/>
                  </a:cubicBezTo>
                  <a:cubicBezTo>
                    <a:pt x="156" y="1626"/>
                    <a:pt x="170" y="1633"/>
                    <a:pt x="184" y="1633"/>
                  </a:cubicBezTo>
                  <a:cubicBezTo>
                    <a:pt x="203" y="1633"/>
                    <a:pt x="221" y="1619"/>
                    <a:pt x="214" y="1597"/>
                  </a:cubicBezTo>
                  <a:cubicBezTo>
                    <a:pt x="63" y="1069"/>
                    <a:pt x="352" y="553"/>
                    <a:pt x="390" y="38"/>
                  </a:cubicBezTo>
                  <a:cubicBezTo>
                    <a:pt x="396" y="13"/>
                    <a:pt x="381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22"/>
            <p:cNvSpPr/>
            <p:nvPr/>
          </p:nvSpPr>
          <p:spPr>
            <a:xfrm>
              <a:off x="3302325" y="4861875"/>
              <a:ext cx="11250" cy="38825"/>
            </a:xfrm>
            <a:custGeom>
              <a:avLst/>
              <a:gdLst/>
              <a:ahLst/>
              <a:cxnLst/>
              <a:rect l="l" t="t" r="r" b="b"/>
              <a:pathLst>
                <a:path w="450" h="1553" extrusionOk="0">
                  <a:moveTo>
                    <a:pt x="404" y="0"/>
                  </a:moveTo>
                  <a:cubicBezTo>
                    <a:pt x="393" y="0"/>
                    <a:pt x="382" y="6"/>
                    <a:pt x="378" y="19"/>
                  </a:cubicBezTo>
                  <a:cubicBezTo>
                    <a:pt x="177" y="497"/>
                    <a:pt x="51" y="1000"/>
                    <a:pt x="1" y="1515"/>
                  </a:cubicBezTo>
                  <a:cubicBezTo>
                    <a:pt x="1" y="1540"/>
                    <a:pt x="16" y="1553"/>
                    <a:pt x="34" y="1553"/>
                  </a:cubicBezTo>
                  <a:cubicBezTo>
                    <a:pt x="51" y="1553"/>
                    <a:pt x="70" y="1540"/>
                    <a:pt x="76" y="1515"/>
                  </a:cubicBezTo>
                  <a:cubicBezTo>
                    <a:pt x="114" y="1012"/>
                    <a:pt x="240" y="509"/>
                    <a:pt x="441" y="44"/>
                  </a:cubicBezTo>
                  <a:cubicBezTo>
                    <a:pt x="449" y="19"/>
                    <a:pt x="425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22"/>
            <p:cNvSpPr/>
            <p:nvPr/>
          </p:nvSpPr>
          <p:spPr>
            <a:xfrm>
              <a:off x="3299175" y="4854075"/>
              <a:ext cx="12200" cy="39475"/>
            </a:xfrm>
            <a:custGeom>
              <a:avLst/>
              <a:gdLst/>
              <a:ahLst/>
              <a:cxnLst/>
              <a:rect l="l" t="t" r="r" b="b"/>
              <a:pathLst>
                <a:path w="488" h="1579" extrusionOk="0">
                  <a:moveTo>
                    <a:pt x="437" y="1"/>
                  </a:moveTo>
                  <a:cubicBezTo>
                    <a:pt x="428" y="1"/>
                    <a:pt x="420" y="5"/>
                    <a:pt x="416" y="16"/>
                  </a:cubicBezTo>
                  <a:cubicBezTo>
                    <a:pt x="303" y="268"/>
                    <a:pt x="215" y="532"/>
                    <a:pt x="152" y="796"/>
                  </a:cubicBezTo>
                  <a:cubicBezTo>
                    <a:pt x="89" y="1035"/>
                    <a:pt x="1" y="1312"/>
                    <a:pt x="89" y="1550"/>
                  </a:cubicBezTo>
                  <a:cubicBezTo>
                    <a:pt x="94" y="1570"/>
                    <a:pt x="107" y="1579"/>
                    <a:pt x="120" y="1579"/>
                  </a:cubicBezTo>
                  <a:cubicBezTo>
                    <a:pt x="140" y="1579"/>
                    <a:pt x="160" y="1561"/>
                    <a:pt x="152" y="1538"/>
                  </a:cubicBezTo>
                  <a:cubicBezTo>
                    <a:pt x="64" y="1299"/>
                    <a:pt x="152" y="1022"/>
                    <a:pt x="215" y="784"/>
                  </a:cubicBezTo>
                  <a:cubicBezTo>
                    <a:pt x="278" y="544"/>
                    <a:pt x="366" y="293"/>
                    <a:pt x="479" y="54"/>
                  </a:cubicBezTo>
                  <a:cubicBezTo>
                    <a:pt x="488" y="27"/>
                    <a:pt x="459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22"/>
            <p:cNvSpPr/>
            <p:nvPr/>
          </p:nvSpPr>
          <p:spPr>
            <a:xfrm>
              <a:off x="3301700" y="4851400"/>
              <a:ext cx="12800" cy="34225"/>
            </a:xfrm>
            <a:custGeom>
              <a:avLst/>
              <a:gdLst/>
              <a:ahLst/>
              <a:cxnLst/>
              <a:rect l="l" t="t" r="r" b="b"/>
              <a:pathLst>
                <a:path w="512" h="1369" extrusionOk="0">
                  <a:moveTo>
                    <a:pt x="472" y="1"/>
                  </a:moveTo>
                  <a:cubicBezTo>
                    <a:pt x="459" y="1"/>
                    <a:pt x="446" y="8"/>
                    <a:pt x="441" y="23"/>
                  </a:cubicBezTo>
                  <a:cubicBezTo>
                    <a:pt x="315" y="475"/>
                    <a:pt x="39" y="866"/>
                    <a:pt x="0" y="1330"/>
                  </a:cubicBezTo>
                  <a:cubicBezTo>
                    <a:pt x="0" y="1356"/>
                    <a:pt x="16" y="1368"/>
                    <a:pt x="32" y="1368"/>
                  </a:cubicBezTo>
                  <a:cubicBezTo>
                    <a:pt x="48" y="1368"/>
                    <a:pt x="64" y="1356"/>
                    <a:pt x="64" y="1330"/>
                  </a:cubicBezTo>
                  <a:cubicBezTo>
                    <a:pt x="101" y="878"/>
                    <a:pt x="378" y="475"/>
                    <a:pt x="503" y="48"/>
                  </a:cubicBezTo>
                  <a:cubicBezTo>
                    <a:pt x="511" y="17"/>
                    <a:pt x="491" y="1"/>
                    <a:pt x="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22"/>
            <p:cNvSpPr/>
            <p:nvPr/>
          </p:nvSpPr>
          <p:spPr>
            <a:xfrm>
              <a:off x="3299300" y="4848100"/>
              <a:ext cx="13550" cy="29575"/>
            </a:xfrm>
            <a:custGeom>
              <a:avLst/>
              <a:gdLst/>
              <a:ahLst/>
              <a:cxnLst/>
              <a:rect l="l" t="t" r="r" b="b"/>
              <a:pathLst>
                <a:path w="542" h="1183" extrusionOk="0">
                  <a:moveTo>
                    <a:pt x="500" y="1"/>
                  </a:moveTo>
                  <a:cubicBezTo>
                    <a:pt x="491" y="1"/>
                    <a:pt x="481" y="5"/>
                    <a:pt x="474" y="17"/>
                  </a:cubicBezTo>
                  <a:cubicBezTo>
                    <a:pt x="260" y="369"/>
                    <a:pt x="96" y="746"/>
                    <a:pt x="9" y="1135"/>
                  </a:cubicBezTo>
                  <a:cubicBezTo>
                    <a:pt x="1" y="1166"/>
                    <a:pt x="21" y="1183"/>
                    <a:pt x="41" y="1183"/>
                  </a:cubicBezTo>
                  <a:cubicBezTo>
                    <a:pt x="54" y="1183"/>
                    <a:pt x="67" y="1176"/>
                    <a:pt x="71" y="1161"/>
                  </a:cubicBezTo>
                  <a:cubicBezTo>
                    <a:pt x="160" y="771"/>
                    <a:pt x="311" y="394"/>
                    <a:pt x="524" y="54"/>
                  </a:cubicBezTo>
                  <a:cubicBezTo>
                    <a:pt x="542" y="28"/>
                    <a:pt x="522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22"/>
            <p:cNvSpPr/>
            <p:nvPr/>
          </p:nvSpPr>
          <p:spPr>
            <a:xfrm>
              <a:off x="3300150" y="4840075"/>
              <a:ext cx="13050" cy="27625"/>
            </a:xfrm>
            <a:custGeom>
              <a:avLst/>
              <a:gdLst/>
              <a:ahLst/>
              <a:cxnLst/>
              <a:rect l="l" t="t" r="r" b="b"/>
              <a:pathLst>
                <a:path w="522" h="1105" extrusionOk="0">
                  <a:moveTo>
                    <a:pt x="478" y="1"/>
                  </a:moveTo>
                  <a:cubicBezTo>
                    <a:pt x="469" y="1"/>
                    <a:pt x="460" y="4"/>
                    <a:pt x="453" y="11"/>
                  </a:cubicBezTo>
                  <a:cubicBezTo>
                    <a:pt x="239" y="338"/>
                    <a:pt x="12" y="677"/>
                    <a:pt x="0" y="1067"/>
                  </a:cubicBezTo>
                  <a:cubicBezTo>
                    <a:pt x="0" y="1092"/>
                    <a:pt x="16" y="1105"/>
                    <a:pt x="31" y="1105"/>
                  </a:cubicBezTo>
                  <a:cubicBezTo>
                    <a:pt x="47" y="1105"/>
                    <a:pt x="62" y="1092"/>
                    <a:pt x="62" y="1067"/>
                  </a:cubicBezTo>
                  <a:cubicBezTo>
                    <a:pt x="76" y="690"/>
                    <a:pt x="302" y="350"/>
                    <a:pt x="503" y="48"/>
                  </a:cubicBezTo>
                  <a:cubicBezTo>
                    <a:pt x="521" y="21"/>
                    <a:pt x="500" y="1"/>
                    <a:pt x="4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22"/>
            <p:cNvSpPr/>
            <p:nvPr/>
          </p:nvSpPr>
          <p:spPr>
            <a:xfrm>
              <a:off x="3299950" y="4829250"/>
              <a:ext cx="19200" cy="34300"/>
            </a:xfrm>
            <a:custGeom>
              <a:avLst/>
              <a:gdLst/>
              <a:ahLst/>
              <a:cxnLst/>
              <a:rect l="l" t="t" r="r" b="b"/>
              <a:pathLst>
                <a:path w="768" h="1372" extrusionOk="0">
                  <a:moveTo>
                    <a:pt x="725" y="0"/>
                  </a:moveTo>
                  <a:cubicBezTo>
                    <a:pt x="716" y="0"/>
                    <a:pt x="707" y="5"/>
                    <a:pt x="699" y="16"/>
                  </a:cubicBezTo>
                  <a:cubicBezTo>
                    <a:pt x="410" y="419"/>
                    <a:pt x="121" y="846"/>
                    <a:pt x="8" y="1336"/>
                  </a:cubicBezTo>
                  <a:cubicBezTo>
                    <a:pt x="0" y="1358"/>
                    <a:pt x="19" y="1372"/>
                    <a:pt x="38" y="1372"/>
                  </a:cubicBezTo>
                  <a:cubicBezTo>
                    <a:pt x="51" y="1372"/>
                    <a:pt x="65" y="1365"/>
                    <a:pt x="70" y="1349"/>
                  </a:cubicBezTo>
                  <a:cubicBezTo>
                    <a:pt x="184" y="858"/>
                    <a:pt x="473" y="456"/>
                    <a:pt x="750" y="53"/>
                  </a:cubicBezTo>
                  <a:cubicBezTo>
                    <a:pt x="767" y="27"/>
                    <a:pt x="747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22"/>
            <p:cNvSpPr/>
            <p:nvPr/>
          </p:nvSpPr>
          <p:spPr>
            <a:xfrm>
              <a:off x="3299000" y="4828975"/>
              <a:ext cx="18900" cy="35650"/>
            </a:xfrm>
            <a:custGeom>
              <a:avLst/>
              <a:gdLst/>
              <a:ahLst/>
              <a:cxnLst/>
              <a:rect l="l" t="t" r="r" b="b"/>
              <a:pathLst>
                <a:path w="756" h="1426" extrusionOk="0">
                  <a:moveTo>
                    <a:pt x="720" y="1"/>
                  </a:moveTo>
                  <a:cubicBezTo>
                    <a:pt x="714" y="1"/>
                    <a:pt x="706" y="5"/>
                    <a:pt x="700" y="14"/>
                  </a:cubicBezTo>
                  <a:cubicBezTo>
                    <a:pt x="360" y="404"/>
                    <a:pt x="134" y="882"/>
                    <a:pt x="8" y="1385"/>
                  </a:cubicBezTo>
                  <a:cubicBezTo>
                    <a:pt x="1" y="1408"/>
                    <a:pt x="20" y="1426"/>
                    <a:pt x="40" y="1426"/>
                  </a:cubicBezTo>
                  <a:cubicBezTo>
                    <a:pt x="53" y="1426"/>
                    <a:pt x="66" y="1418"/>
                    <a:pt x="71" y="1397"/>
                  </a:cubicBezTo>
                  <a:cubicBezTo>
                    <a:pt x="184" y="907"/>
                    <a:pt x="423" y="442"/>
                    <a:pt x="737" y="52"/>
                  </a:cubicBezTo>
                  <a:cubicBezTo>
                    <a:pt x="756" y="34"/>
                    <a:pt x="740" y="1"/>
                    <a:pt x="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22"/>
            <p:cNvSpPr/>
            <p:nvPr/>
          </p:nvSpPr>
          <p:spPr>
            <a:xfrm>
              <a:off x="3303150" y="4825850"/>
              <a:ext cx="16650" cy="20250"/>
            </a:xfrm>
            <a:custGeom>
              <a:avLst/>
              <a:gdLst/>
              <a:ahLst/>
              <a:cxnLst/>
              <a:rect l="l" t="t" r="r" b="b"/>
              <a:pathLst>
                <a:path w="666" h="810" extrusionOk="0">
                  <a:moveTo>
                    <a:pt x="629" y="0"/>
                  </a:moveTo>
                  <a:cubicBezTo>
                    <a:pt x="623" y="0"/>
                    <a:pt x="616" y="4"/>
                    <a:pt x="609" y="13"/>
                  </a:cubicBezTo>
                  <a:cubicBezTo>
                    <a:pt x="395" y="253"/>
                    <a:pt x="207" y="504"/>
                    <a:pt x="18" y="768"/>
                  </a:cubicBezTo>
                  <a:cubicBezTo>
                    <a:pt x="0" y="785"/>
                    <a:pt x="19" y="809"/>
                    <a:pt x="41" y="809"/>
                  </a:cubicBezTo>
                  <a:cubicBezTo>
                    <a:pt x="51" y="809"/>
                    <a:pt x="61" y="805"/>
                    <a:pt x="68" y="793"/>
                  </a:cubicBezTo>
                  <a:cubicBezTo>
                    <a:pt x="257" y="542"/>
                    <a:pt x="445" y="303"/>
                    <a:pt x="647" y="64"/>
                  </a:cubicBezTo>
                  <a:cubicBezTo>
                    <a:pt x="666" y="36"/>
                    <a:pt x="649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22"/>
            <p:cNvSpPr/>
            <p:nvPr/>
          </p:nvSpPr>
          <p:spPr>
            <a:xfrm>
              <a:off x="3306650" y="4820050"/>
              <a:ext cx="17225" cy="15150"/>
            </a:xfrm>
            <a:custGeom>
              <a:avLst/>
              <a:gdLst/>
              <a:ahLst/>
              <a:cxnLst/>
              <a:rect l="l" t="t" r="r" b="b"/>
              <a:pathLst>
                <a:path w="689" h="606" extrusionOk="0">
                  <a:moveTo>
                    <a:pt x="648" y="0"/>
                  </a:moveTo>
                  <a:cubicBezTo>
                    <a:pt x="642" y="0"/>
                    <a:pt x="637" y="2"/>
                    <a:pt x="632" y="7"/>
                  </a:cubicBezTo>
                  <a:cubicBezTo>
                    <a:pt x="406" y="170"/>
                    <a:pt x="205" y="346"/>
                    <a:pt x="29" y="547"/>
                  </a:cubicBezTo>
                  <a:cubicBezTo>
                    <a:pt x="0" y="577"/>
                    <a:pt x="24" y="606"/>
                    <a:pt x="47" y="606"/>
                  </a:cubicBezTo>
                  <a:cubicBezTo>
                    <a:pt x="54" y="606"/>
                    <a:pt x="61" y="603"/>
                    <a:pt x="67" y="597"/>
                  </a:cubicBezTo>
                  <a:cubicBezTo>
                    <a:pt x="243" y="396"/>
                    <a:pt x="444" y="220"/>
                    <a:pt x="658" y="57"/>
                  </a:cubicBezTo>
                  <a:cubicBezTo>
                    <a:pt x="688" y="37"/>
                    <a:pt x="669" y="0"/>
                    <a:pt x="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22"/>
            <p:cNvSpPr/>
            <p:nvPr/>
          </p:nvSpPr>
          <p:spPr>
            <a:xfrm>
              <a:off x="3302750" y="4838550"/>
              <a:ext cx="20850" cy="30800"/>
            </a:xfrm>
            <a:custGeom>
              <a:avLst/>
              <a:gdLst/>
              <a:ahLst/>
              <a:cxnLst/>
              <a:rect l="l" t="t" r="r" b="b"/>
              <a:pathLst>
                <a:path w="834" h="1232" extrusionOk="0">
                  <a:moveTo>
                    <a:pt x="794" y="0"/>
                  </a:moveTo>
                  <a:cubicBezTo>
                    <a:pt x="788" y="0"/>
                    <a:pt x="782" y="3"/>
                    <a:pt x="776" y="8"/>
                  </a:cubicBezTo>
                  <a:cubicBezTo>
                    <a:pt x="461" y="360"/>
                    <a:pt x="210" y="763"/>
                    <a:pt x="9" y="1178"/>
                  </a:cubicBezTo>
                  <a:cubicBezTo>
                    <a:pt x="0" y="1205"/>
                    <a:pt x="29" y="1231"/>
                    <a:pt x="51" y="1231"/>
                  </a:cubicBezTo>
                  <a:cubicBezTo>
                    <a:pt x="60" y="1231"/>
                    <a:pt x="68" y="1227"/>
                    <a:pt x="72" y="1216"/>
                  </a:cubicBezTo>
                  <a:cubicBezTo>
                    <a:pt x="260" y="801"/>
                    <a:pt x="512" y="411"/>
                    <a:pt x="814" y="59"/>
                  </a:cubicBezTo>
                  <a:cubicBezTo>
                    <a:pt x="833" y="30"/>
                    <a:pt x="815" y="0"/>
                    <a:pt x="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22"/>
            <p:cNvSpPr/>
            <p:nvPr/>
          </p:nvSpPr>
          <p:spPr>
            <a:xfrm>
              <a:off x="3317750" y="4861825"/>
              <a:ext cx="6300" cy="10900"/>
            </a:xfrm>
            <a:custGeom>
              <a:avLst/>
              <a:gdLst/>
              <a:ahLst/>
              <a:cxnLst/>
              <a:rect l="l" t="t" r="r" b="b"/>
              <a:pathLst>
                <a:path w="252" h="436" extrusionOk="0">
                  <a:moveTo>
                    <a:pt x="207" y="0"/>
                  </a:moveTo>
                  <a:cubicBezTo>
                    <a:pt x="197" y="0"/>
                    <a:pt x="188" y="6"/>
                    <a:pt x="188" y="21"/>
                  </a:cubicBezTo>
                  <a:cubicBezTo>
                    <a:pt x="126" y="134"/>
                    <a:pt x="63" y="259"/>
                    <a:pt x="12" y="385"/>
                  </a:cubicBezTo>
                  <a:cubicBezTo>
                    <a:pt x="0" y="398"/>
                    <a:pt x="0" y="423"/>
                    <a:pt x="25" y="436"/>
                  </a:cubicBezTo>
                  <a:cubicBezTo>
                    <a:pt x="38" y="436"/>
                    <a:pt x="51" y="436"/>
                    <a:pt x="63" y="423"/>
                  </a:cubicBezTo>
                  <a:cubicBezTo>
                    <a:pt x="126" y="298"/>
                    <a:pt x="176" y="172"/>
                    <a:pt x="239" y="46"/>
                  </a:cubicBezTo>
                  <a:cubicBezTo>
                    <a:pt x="252" y="33"/>
                    <a:pt x="252" y="8"/>
                    <a:pt x="227" y="8"/>
                  </a:cubicBezTo>
                  <a:cubicBezTo>
                    <a:pt x="221" y="3"/>
                    <a:pt x="214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22"/>
            <p:cNvSpPr/>
            <p:nvPr/>
          </p:nvSpPr>
          <p:spPr>
            <a:xfrm>
              <a:off x="3323700" y="4885150"/>
              <a:ext cx="5050" cy="6650"/>
            </a:xfrm>
            <a:custGeom>
              <a:avLst/>
              <a:gdLst/>
              <a:ahLst/>
              <a:cxnLst/>
              <a:rect l="l" t="t" r="r" b="b"/>
              <a:pathLst>
                <a:path w="202" h="266" extrusionOk="0">
                  <a:moveTo>
                    <a:pt x="166" y="1"/>
                  </a:moveTo>
                  <a:cubicBezTo>
                    <a:pt x="157" y="1"/>
                    <a:pt x="148" y="9"/>
                    <a:pt x="140" y="19"/>
                  </a:cubicBezTo>
                  <a:cubicBezTo>
                    <a:pt x="101" y="81"/>
                    <a:pt x="51" y="156"/>
                    <a:pt x="14" y="220"/>
                  </a:cubicBezTo>
                  <a:cubicBezTo>
                    <a:pt x="1" y="232"/>
                    <a:pt x="14" y="257"/>
                    <a:pt x="26" y="257"/>
                  </a:cubicBezTo>
                  <a:cubicBezTo>
                    <a:pt x="31" y="262"/>
                    <a:pt x="39" y="266"/>
                    <a:pt x="46" y="266"/>
                  </a:cubicBezTo>
                  <a:cubicBezTo>
                    <a:pt x="56" y="266"/>
                    <a:pt x="64" y="260"/>
                    <a:pt x="64" y="245"/>
                  </a:cubicBezTo>
                  <a:cubicBezTo>
                    <a:pt x="114" y="182"/>
                    <a:pt x="152" y="119"/>
                    <a:pt x="190" y="56"/>
                  </a:cubicBezTo>
                  <a:cubicBezTo>
                    <a:pt x="202" y="44"/>
                    <a:pt x="202" y="19"/>
                    <a:pt x="177" y="6"/>
                  </a:cubicBezTo>
                  <a:cubicBezTo>
                    <a:pt x="173" y="2"/>
                    <a:pt x="170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22"/>
            <p:cNvSpPr/>
            <p:nvPr/>
          </p:nvSpPr>
          <p:spPr>
            <a:xfrm>
              <a:off x="3334725" y="4911475"/>
              <a:ext cx="4100" cy="7275"/>
            </a:xfrm>
            <a:custGeom>
              <a:avLst/>
              <a:gdLst/>
              <a:ahLst/>
              <a:cxnLst/>
              <a:rect l="l" t="t" r="r" b="b"/>
              <a:pathLst>
                <a:path w="164" h="291" extrusionOk="0">
                  <a:moveTo>
                    <a:pt x="131" y="1"/>
                  </a:moveTo>
                  <a:cubicBezTo>
                    <a:pt x="120" y="1"/>
                    <a:pt x="108" y="7"/>
                    <a:pt x="101" y="22"/>
                  </a:cubicBezTo>
                  <a:cubicBezTo>
                    <a:pt x="63" y="97"/>
                    <a:pt x="38" y="173"/>
                    <a:pt x="12" y="248"/>
                  </a:cubicBezTo>
                  <a:cubicBezTo>
                    <a:pt x="0" y="260"/>
                    <a:pt x="12" y="285"/>
                    <a:pt x="25" y="285"/>
                  </a:cubicBezTo>
                  <a:cubicBezTo>
                    <a:pt x="32" y="289"/>
                    <a:pt x="38" y="291"/>
                    <a:pt x="43" y="291"/>
                  </a:cubicBezTo>
                  <a:cubicBezTo>
                    <a:pt x="57" y="291"/>
                    <a:pt x="66" y="279"/>
                    <a:pt x="76" y="260"/>
                  </a:cubicBezTo>
                  <a:cubicBezTo>
                    <a:pt x="101" y="198"/>
                    <a:pt x="126" y="123"/>
                    <a:pt x="163" y="47"/>
                  </a:cubicBezTo>
                  <a:cubicBezTo>
                    <a:pt x="163" y="34"/>
                    <a:pt x="163" y="22"/>
                    <a:pt x="151" y="9"/>
                  </a:cubicBezTo>
                  <a:cubicBezTo>
                    <a:pt x="146" y="4"/>
                    <a:pt x="139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22"/>
            <p:cNvSpPr/>
            <p:nvPr/>
          </p:nvSpPr>
          <p:spPr>
            <a:xfrm>
              <a:off x="3340050" y="4931800"/>
              <a:ext cx="2875" cy="6325"/>
            </a:xfrm>
            <a:custGeom>
              <a:avLst/>
              <a:gdLst/>
              <a:ahLst/>
              <a:cxnLst/>
              <a:rect l="l" t="t" r="r" b="b"/>
              <a:pathLst>
                <a:path w="115" h="253" extrusionOk="0">
                  <a:moveTo>
                    <a:pt x="89" y="1"/>
                  </a:moveTo>
                  <a:cubicBezTo>
                    <a:pt x="76" y="1"/>
                    <a:pt x="51" y="14"/>
                    <a:pt x="51" y="26"/>
                  </a:cubicBezTo>
                  <a:cubicBezTo>
                    <a:pt x="39" y="89"/>
                    <a:pt x="14" y="152"/>
                    <a:pt x="1" y="202"/>
                  </a:cubicBezTo>
                  <a:cubicBezTo>
                    <a:pt x="1" y="227"/>
                    <a:pt x="1" y="240"/>
                    <a:pt x="26" y="252"/>
                  </a:cubicBezTo>
                  <a:cubicBezTo>
                    <a:pt x="39" y="252"/>
                    <a:pt x="64" y="240"/>
                    <a:pt x="64" y="227"/>
                  </a:cubicBezTo>
                  <a:cubicBezTo>
                    <a:pt x="76" y="165"/>
                    <a:pt x="101" y="101"/>
                    <a:pt x="114" y="39"/>
                  </a:cubicBezTo>
                  <a:cubicBezTo>
                    <a:pt x="114" y="26"/>
                    <a:pt x="10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22"/>
            <p:cNvSpPr/>
            <p:nvPr/>
          </p:nvSpPr>
          <p:spPr>
            <a:xfrm>
              <a:off x="3341950" y="4940675"/>
              <a:ext cx="5550" cy="28275"/>
            </a:xfrm>
            <a:custGeom>
              <a:avLst/>
              <a:gdLst/>
              <a:ahLst/>
              <a:cxnLst/>
              <a:rect l="l" t="t" r="r" b="b"/>
              <a:pathLst>
                <a:path w="222" h="1131" extrusionOk="0">
                  <a:moveTo>
                    <a:pt x="184" y="0"/>
                  </a:moveTo>
                  <a:cubicBezTo>
                    <a:pt x="171" y="0"/>
                    <a:pt x="156" y="7"/>
                    <a:pt x="151" y="23"/>
                  </a:cubicBezTo>
                  <a:cubicBezTo>
                    <a:pt x="89" y="375"/>
                    <a:pt x="38" y="740"/>
                    <a:pt x="0" y="1092"/>
                  </a:cubicBezTo>
                  <a:cubicBezTo>
                    <a:pt x="0" y="1117"/>
                    <a:pt x="16" y="1130"/>
                    <a:pt x="32" y="1130"/>
                  </a:cubicBezTo>
                  <a:cubicBezTo>
                    <a:pt x="48" y="1130"/>
                    <a:pt x="63" y="1117"/>
                    <a:pt x="63" y="1092"/>
                  </a:cubicBezTo>
                  <a:cubicBezTo>
                    <a:pt x="101" y="740"/>
                    <a:pt x="151" y="388"/>
                    <a:pt x="214" y="36"/>
                  </a:cubicBezTo>
                  <a:cubicBezTo>
                    <a:pt x="221" y="14"/>
                    <a:pt x="203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22"/>
            <p:cNvSpPr/>
            <p:nvPr/>
          </p:nvSpPr>
          <p:spPr>
            <a:xfrm>
              <a:off x="3344775" y="4956250"/>
              <a:ext cx="3650" cy="28475"/>
            </a:xfrm>
            <a:custGeom>
              <a:avLst/>
              <a:gdLst/>
              <a:ahLst/>
              <a:cxnLst/>
              <a:rect l="l" t="t" r="r" b="b"/>
              <a:pathLst>
                <a:path w="146" h="1139" extrusionOk="0">
                  <a:moveTo>
                    <a:pt x="117" y="1"/>
                  </a:moveTo>
                  <a:cubicBezTo>
                    <a:pt x="101" y="1"/>
                    <a:pt x="82" y="10"/>
                    <a:pt x="76" y="29"/>
                  </a:cubicBezTo>
                  <a:cubicBezTo>
                    <a:pt x="38" y="394"/>
                    <a:pt x="13" y="746"/>
                    <a:pt x="1" y="1110"/>
                  </a:cubicBezTo>
                  <a:cubicBezTo>
                    <a:pt x="1" y="1129"/>
                    <a:pt x="16" y="1139"/>
                    <a:pt x="32" y="1139"/>
                  </a:cubicBezTo>
                  <a:cubicBezTo>
                    <a:pt x="48" y="1139"/>
                    <a:pt x="63" y="1129"/>
                    <a:pt x="63" y="1110"/>
                  </a:cubicBezTo>
                  <a:cubicBezTo>
                    <a:pt x="76" y="746"/>
                    <a:pt x="101" y="394"/>
                    <a:pt x="139" y="29"/>
                  </a:cubicBezTo>
                  <a:cubicBezTo>
                    <a:pt x="145" y="10"/>
                    <a:pt x="133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22"/>
            <p:cNvSpPr/>
            <p:nvPr/>
          </p:nvSpPr>
          <p:spPr>
            <a:xfrm>
              <a:off x="3342575" y="4957825"/>
              <a:ext cx="2525" cy="30600"/>
            </a:xfrm>
            <a:custGeom>
              <a:avLst/>
              <a:gdLst/>
              <a:ahLst/>
              <a:cxnLst/>
              <a:rect l="l" t="t" r="r" b="b"/>
              <a:pathLst>
                <a:path w="101" h="1224" extrusionOk="0">
                  <a:moveTo>
                    <a:pt x="70" y="0"/>
                  </a:moveTo>
                  <a:cubicBezTo>
                    <a:pt x="54" y="0"/>
                    <a:pt x="38" y="10"/>
                    <a:pt x="38" y="29"/>
                  </a:cubicBezTo>
                  <a:cubicBezTo>
                    <a:pt x="13" y="418"/>
                    <a:pt x="0" y="809"/>
                    <a:pt x="0" y="1186"/>
                  </a:cubicBezTo>
                  <a:cubicBezTo>
                    <a:pt x="0" y="1211"/>
                    <a:pt x="19" y="1224"/>
                    <a:pt x="38" y="1224"/>
                  </a:cubicBezTo>
                  <a:cubicBezTo>
                    <a:pt x="57" y="1224"/>
                    <a:pt x="76" y="1211"/>
                    <a:pt x="76" y="1186"/>
                  </a:cubicBezTo>
                  <a:cubicBezTo>
                    <a:pt x="76" y="809"/>
                    <a:pt x="76" y="418"/>
                    <a:pt x="101" y="29"/>
                  </a:cubicBezTo>
                  <a:cubicBezTo>
                    <a:pt x="101" y="10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22"/>
            <p:cNvSpPr/>
            <p:nvPr/>
          </p:nvSpPr>
          <p:spPr>
            <a:xfrm>
              <a:off x="3351375" y="4966400"/>
              <a:ext cx="4575" cy="28225"/>
            </a:xfrm>
            <a:custGeom>
              <a:avLst/>
              <a:gdLst/>
              <a:ahLst/>
              <a:cxnLst/>
              <a:rect l="l" t="t" r="r" b="b"/>
              <a:pathLst>
                <a:path w="183" h="1129" extrusionOk="0">
                  <a:moveTo>
                    <a:pt x="150" y="0"/>
                  </a:moveTo>
                  <a:cubicBezTo>
                    <a:pt x="133" y="0"/>
                    <a:pt x="114" y="13"/>
                    <a:pt x="114" y="38"/>
                  </a:cubicBezTo>
                  <a:cubicBezTo>
                    <a:pt x="89" y="390"/>
                    <a:pt x="51" y="742"/>
                    <a:pt x="0" y="1081"/>
                  </a:cubicBezTo>
                  <a:cubicBezTo>
                    <a:pt x="0" y="1112"/>
                    <a:pt x="24" y="1129"/>
                    <a:pt x="42" y="1129"/>
                  </a:cubicBezTo>
                  <a:cubicBezTo>
                    <a:pt x="54" y="1129"/>
                    <a:pt x="64" y="1122"/>
                    <a:pt x="64" y="1107"/>
                  </a:cubicBezTo>
                  <a:cubicBezTo>
                    <a:pt x="126" y="754"/>
                    <a:pt x="164" y="390"/>
                    <a:pt x="176" y="38"/>
                  </a:cubicBezTo>
                  <a:cubicBezTo>
                    <a:pt x="183" y="13"/>
                    <a:pt x="167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22"/>
            <p:cNvSpPr/>
            <p:nvPr/>
          </p:nvSpPr>
          <p:spPr>
            <a:xfrm>
              <a:off x="3359875" y="4970175"/>
              <a:ext cx="2200" cy="25875"/>
            </a:xfrm>
            <a:custGeom>
              <a:avLst/>
              <a:gdLst/>
              <a:ahLst/>
              <a:cxnLst/>
              <a:rect l="l" t="t" r="r" b="b"/>
              <a:pathLst>
                <a:path w="88" h="1035" extrusionOk="0">
                  <a:moveTo>
                    <a:pt x="40" y="0"/>
                  </a:moveTo>
                  <a:cubicBezTo>
                    <a:pt x="22" y="0"/>
                    <a:pt x="6" y="13"/>
                    <a:pt x="12" y="38"/>
                  </a:cubicBezTo>
                  <a:cubicBezTo>
                    <a:pt x="12" y="352"/>
                    <a:pt x="12" y="679"/>
                    <a:pt x="0" y="1006"/>
                  </a:cubicBezTo>
                  <a:cubicBezTo>
                    <a:pt x="0" y="1025"/>
                    <a:pt x="16" y="1035"/>
                    <a:pt x="32" y="1035"/>
                  </a:cubicBezTo>
                  <a:cubicBezTo>
                    <a:pt x="47" y="1035"/>
                    <a:pt x="63" y="1025"/>
                    <a:pt x="63" y="1006"/>
                  </a:cubicBezTo>
                  <a:cubicBezTo>
                    <a:pt x="76" y="679"/>
                    <a:pt x="88" y="352"/>
                    <a:pt x="76" y="38"/>
                  </a:cubicBezTo>
                  <a:cubicBezTo>
                    <a:pt x="76" y="13"/>
                    <a:pt x="57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22"/>
            <p:cNvSpPr/>
            <p:nvPr/>
          </p:nvSpPr>
          <p:spPr>
            <a:xfrm>
              <a:off x="3362050" y="4970100"/>
              <a:ext cx="2250" cy="19575"/>
            </a:xfrm>
            <a:custGeom>
              <a:avLst/>
              <a:gdLst/>
              <a:ahLst/>
              <a:cxnLst/>
              <a:rect l="l" t="t" r="r" b="b"/>
              <a:pathLst>
                <a:path w="90" h="783" extrusionOk="0">
                  <a:moveTo>
                    <a:pt x="58" y="0"/>
                  </a:moveTo>
                  <a:cubicBezTo>
                    <a:pt x="42" y="0"/>
                    <a:pt x="26" y="9"/>
                    <a:pt x="26" y="28"/>
                  </a:cubicBezTo>
                  <a:cubicBezTo>
                    <a:pt x="26" y="267"/>
                    <a:pt x="14" y="506"/>
                    <a:pt x="1" y="745"/>
                  </a:cubicBezTo>
                  <a:cubicBezTo>
                    <a:pt x="1" y="770"/>
                    <a:pt x="17" y="783"/>
                    <a:pt x="34" y="783"/>
                  </a:cubicBezTo>
                  <a:cubicBezTo>
                    <a:pt x="51" y="783"/>
                    <a:pt x="70" y="770"/>
                    <a:pt x="76" y="745"/>
                  </a:cubicBezTo>
                  <a:cubicBezTo>
                    <a:pt x="89" y="506"/>
                    <a:pt x="89" y="267"/>
                    <a:pt x="89" y="28"/>
                  </a:cubicBezTo>
                  <a:cubicBezTo>
                    <a:pt x="89" y="9"/>
                    <a:pt x="74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22"/>
            <p:cNvSpPr/>
            <p:nvPr/>
          </p:nvSpPr>
          <p:spPr>
            <a:xfrm>
              <a:off x="3353250" y="4947525"/>
              <a:ext cx="2250" cy="5675"/>
            </a:xfrm>
            <a:custGeom>
              <a:avLst/>
              <a:gdLst/>
              <a:ahLst/>
              <a:cxnLst/>
              <a:rect l="l" t="t" r="r" b="b"/>
              <a:pathLst>
                <a:path w="90" h="227" extrusionOk="0">
                  <a:moveTo>
                    <a:pt x="51" y="0"/>
                  </a:moveTo>
                  <a:cubicBezTo>
                    <a:pt x="39" y="0"/>
                    <a:pt x="26" y="13"/>
                    <a:pt x="26" y="39"/>
                  </a:cubicBezTo>
                  <a:cubicBezTo>
                    <a:pt x="14" y="89"/>
                    <a:pt x="14" y="139"/>
                    <a:pt x="14" y="202"/>
                  </a:cubicBezTo>
                  <a:cubicBezTo>
                    <a:pt x="1" y="215"/>
                    <a:pt x="26" y="227"/>
                    <a:pt x="39" y="227"/>
                  </a:cubicBezTo>
                  <a:cubicBezTo>
                    <a:pt x="64" y="227"/>
                    <a:pt x="76" y="215"/>
                    <a:pt x="76" y="202"/>
                  </a:cubicBezTo>
                  <a:cubicBezTo>
                    <a:pt x="76" y="139"/>
                    <a:pt x="89" y="89"/>
                    <a:pt x="89" y="39"/>
                  </a:cubicBezTo>
                  <a:cubicBezTo>
                    <a:pt x="89" y="13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22"/>
            <p:cNvSpPr/>
            <p:nvPr/>
          </p:nvSpPr>
          <p:spPr>
            <a:xfrm>
              <a:off x="3293850" y="4907675"/>
              <a:ext cx="3675" cy="14175"/>
            </a:xfrm>
            <a:custGeom>
              <a:avLst/>
              <a:gdLst/>
              <a:ahLst/>
              <a:cxnLst/>
              <a:rect l="l" t="t" r="r" b="b"/>
              <a:pathLst>
                <a:path w="147" h="567" extrusionOk="0">
                  <a:moveTo>
                    <a:pt x="106" y="1"/>
                  </a:moveTo>
                  <a:cubicBezTo>
                    <a:pt x="93" y="1"/>
                    <a:pt x="81" y="8"/>
                    <a:pt x="76" y="23"/>
                  </a:cubicBezTo>
                  <a:cubicBezTo>
                    <a:pt x="38" y="199"/>
                    <a:pt x="13" y="362"/>
                    <a:pt x="1" y="538"/>
                  </a:cubicBezTo>
                  <a:cubicBezTo>
                    <a:pt x="1" y="557"/>
                    <a:pt x="16" y="567"/>
                    <a:pt x="32" y="567"/>
                  </a:cubicBezTo>
                  <a:cubicBezTo>
                    <a:pt x="47" y="567"/>
                    <a:pt x="63" y="557"/>
                    <a:pt x="63" y="538"/>
                  </a:cubicBezTo>
                  <a:cubicBezTo>
                    <a:pt x="76" y="362"/>
                    <a:pt x="101" y="199"/>
                    <a:pt x="138" y="48"/>
                  </a:cubicBezTo>
                  <a:cubicBezTo>
                    <a:pt x="146" y="18"/>
                    <a:pt x="126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22"/>
            <p:cNvSpPr/>
            <p:nvPr/>
          </p:nvSpPr>
          <p:spPr>
            <a:xfrm>
              <a:off x="3299800" y="4925225"/>
              <a:ext cx="2250" cy="5050"/>
            </a:xfrm>
            <a:custGeom>
              <a:avLst/>
              <a:gdLst/>
              <a:ahLst/>
              <a:cxnLst/>
              <a:rect l="l" t="t" r="r" b="b"/>
              <a:pathLst>
                <a:path w="90" h="202" extrusionOk="0">
                  <a:moveTo>
                    <a:pt x="64" y="0"/>
                  </a:moveTo>
                  <a:cubicBezTo>
                    <a:pt x="39" y="0"/>
                    <a:pt x="26" y="0"/>
                    <a:pt x="14" y="25"/>
                  </a:cubicBezTo>
                  <a:cubicBezTo>
                    <a:pt x="14" y="62"/>
                    <a:pt x="1" y="113"/>
                    <a:pt x="1" y="163"/>
                  </a:cubicBezTo>
                  <a:lnTo>
                    <a:pt x="1" y="188"/>
                  </a:lnTo>
                  <a:cubicBezTo>
                    <a:pt x="14" y="188"/>
                    <a:pt x="14" y="201"/>
                    <a:pt x="26" y="201"/>
                  </a:cubicBezTo>
                  <a:cubicBezTo>
                    <a:pt x="39" y="201"/>
                    <a:pt x="64" y="188"/>
                    <a:pt x="64" y="176"/>
                  </a:cubicBezTo>
                  <a:cubicBezTo>
                    <a:pt x="64" y="126"/>
                    <a:pt x="76" y="88"/>
                    <a:pt x="76" y="37"/>
                  </a:cubicBezTo>
                  <a:cubicBezTo>
                    <a:pt x="90" y="37"/>
                    <a:pt x="90" y="25"/>
                    <a:pt x="76" y="12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22"/>
            <p:cNvSpPr/>
            <p:nvPr/>
          </p:nvSpPr>
          <p:spPr>
            <a:xfrm>
              <a:off x="3305175" y="4932425"/>
              <a:ext cx="2825" cy="13575"/>
            </a:xfrm>
            <a:custGeom>
              <a:avLst/>
              <a:gdLst/>
              <a:ahLst/>
              <a:cxnLst/>
              <a:rect l="l" t="t" r="r" b="b"/>
              <a:pathLst>
                <a:path w="113" h="543" extrusionOk="0">
                  <a:moveTo>
                    <a:pt x="88" y="1"/>
                  </a:moveTo>
                  <a:cubicBezTo>
                    <a:pt x="63" y="1"/>
                    <a:pt x="51" y="14"/>
                    <a:pt x="51" y="39"/>
                  </a:cubicBezTo>
                  <a:cubicBezTo>
                    <a:pt x="38" y="190"/>
                    <a:pt x="12" y="353"/>
                    <a:pt x="0" y="517"/>
                  </a:cubicBezTo>
                  <a:cubicBezTo>
                    <a:pt x="0" y="529"/>
                    <a:pt x="12" y="542"/>
                    <a:pt x="25" y="542"/>
                  </a:cubicBezTo>
                  <a:cubicBezTo>
                    <a:pt x="51" y="542"/>
                    <a:pt x="63" y="529"/>
                    <a:pt x="63" y="517"/>
                  </a:cubicBezTo>
                  <a:cubicBezTo>
                    <a:pt x="76" y="353"/>
                    <a:pt x="101" y="190"/>
                    <a:pt x="113" y="39"/>
                  </a:cubicBezTo>
                  <a:cubicBezTo>
                    <a:pt x="113" y="14"/>
                    <a:pt x="101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22"/>
            <p:cNvSpPr/>
            <p:nvPr/>
          </p:nvSpPr>
          <p:spPr>
            <a:xfrm>
              <a:off x="3283475" y="4878525"/>
              <a:ext cx="5875" cy="38850"/>
            </a:xfrm>
            <a:custGeom>
              <a:avLst/>
              <a:gdLst/>
              <a:ahLst/>
              <a:cxnLst/>
              <a:rect l="l" t="t" r="r" b="b"/>
              <a:pathLst>
                <a:path w="235" h="1554" extrusionOk="0">
                  <a:moveTo>
                    <a:pt x="190" y="1"/>
                  </a:moveTo>
                  <a:cubicBezTo>
                    <a:pt x="179" y="1"/>
                    <a:pt x="168" y="6"/>
                    <a:pt x="164" y="19"/>
                  </a:cubicBezTo>
                  <a:cubicBezTo>
                    <a:pt x="50" y="510"/>
                    <a:pt x="0" y="1013"/>
                    <a:pt x="25" y="1516"/>
                  </a:cubicBezTo>
                  <a:cubicBezTo>
                    <a:pt x="25" y="1541"/>
                    <a:pt x="41" y="1554"/>
                    <a:pt x="57" y="1554"/>
                  </a:cubicBezTo>
                  <a:cubicBezTo>
                    <a:pt x="73" y="1554"/>
                    <a:pt x="89" y="1541"/>
                    <a:pt x="89" y="1516"/>
                  </a:cubicBezTo>
                  <a:cubicBezTo>
                    <a:pt x="63" y="1025"/>
                    <a:pt x="114" y="522"/>
                    <a:pt x="226" y="44"/>
                  </a:cubicBezTo>
                  <a:cubicBezTo>
                    <a:pt x="235" y="20"/>
                    <a:pt x="211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22"/>
            <p:cNvSpPr/>
            <p:nvPr/>
          </p:nvSpPr>
          <p:spPr>
            <a:xfrm>
              <a:off x="3279075" y="4870875"/>
              <a:ext cx="6300" cy="33050"/>
            </a:xfrm>
            <a:custGeom>
              <a:avLst/>
              <a:gdLst/>
              <a:ahLst/>
              <a:cxnLst/>
              <a:rect l="l" t="t" r="r" b="b"/>
              <a:pathLst>
                <a:path w="252" h="1322" extrusionOk="0">
                  <a:moveTo>
                    <a:pt x="213" y="1"/>
                  </a:moveTo>
                  <a:cubicBezTo>
                    <a:pt x="200" y="1"/>
                    <a:pt x="189" y="8"/>
                    <a:pt x="189" y="23"/>
                  </a:cubicBezTo>
                  <a:cubicBezTo>
                    <a:pt x="63" y="439"/>
                    <a:pt x="0" y="866"/>
                    <a:pt x="0" y="1294"/>
                  </a:cubicBezTo>
                  <a:cubicBezTo>
                    <a:pt x="0" y="1312"/>
                    <a:pt x="16" y="1322"/>
                    <a:pt x="32" y="1322"/>
                  </a:cubicBezTo>
                  <a:cubicBezTo>
                    <a:pt x="48" y="1322"/>
                    <a:pt x="63" y="1312"/>
                    <a:pt x="63" y="1294"/>
                  </a:cubicBezTo>
                  <a:cubicBezTo>
                    <a:pt x="63" y="866"/>
                    <a:pt x="126" y="451"/>
                    <a:pt x="252" y="36"/>
                  </a:cubicBezTo>
                  <a:cubicBezTo>
                    <a:pt x="252" y="14"/>
                    <a:pt x="230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22"/>
            <p:cNvSpPr/>
            <p:nvPr/>
          </p:nvSpPr>
          <p:spPr>
            <a:xfrm>
              <a:off x="3269125" y="4846600"/>
              <a:ext cx="6050" cy="31850"/>
            </a:xfrm>
            <a:custGeom>
              <a:avLst/>
              <a:gdLst/>
              <a:ahLst/>
              <a:cxnLst/>
              <a:rect l="l" t="t" r="r" b="b"/>
              <a:pathLst>
                <a:path w="242" h="1274" extrusionOk="0">
                  <a:moveTo>
                    <a:pt x="208" y="1"/>
                  </a:moveTo>
                  <a:cubicBezTo>
                    <a:pt x="191" y="1"/>
                    <a:pt x="172" y="13"/>
                    <a:pt x="172" y="38"/>
                  </a:cubicBezTo>
                  <a:cubicBezTo>
                    <a:pt x="121" y="441"/>
                    <a:pt x="71" y="831"/>
                    <a:pt x="9" y="1234"/>
                  </a:cubicBezTo>
                  <a:cubicBezTo>
                    <a:pt x="1" y="1256"/>
                    <a:pt x="20" y="1274"/>
                    <a:pt x="40" y="1274"/>
                  </a:cubicBezTo>
                  <a:cubicBezTo>
                    <a:pt x="53" y="1274"/>
                    <a:pt x="66" y="1266"/>
                    <a:pt x="71" y="1246"/>
                  </a:cubicBezTo>
                  <a:cubicBezTo>
                    <a:pt x="134" y="843"/>
                    <a:pt x="197" y="441"/>
                    <a:pt x="235" y="38"/>
                  </a:cubicBezTo>
                  <a:cubicBezTo>
                    <a:pt x="241" y="13"/>
                    <a:pt x="225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22"/>
            <p:cNvSpPr/>
            <p:nvPr/>
          </p:nvSpPr>
          <p:spPr>
            <a:xfrm>
              <a:off x="3286200" y="4830825"/>
              <a:ext cx="8200" cy="14400"/>
            </a:xfrm>
            <a:custGeom>
              <a:avLst/>
              <a:gdLst/>
              <a:ahLst/>
              <a:cxnLst/>
              <a:rect l="l" t="t" r="r" b="b"/>
              <a:pathLst>
                <a:path w="328" h="576" extrusionOk="0">
                  <a:moveTo>
                    <a:pt x="283" y="0"/>
                  </a:moveTo>
                  <a:cubicBezTo>
                    <a:pt x="273" y="0"/>
                    <a:pt x="264" y="5"/>
                    <a:pt x="256" y="16"/>
                  </a:cubicBezTo>
                  <a:cubicBezTo>
                    <a:pt x="181" y="192"/>
                    <a:pt x="92" y="356"/>
                    <a:pt x="17" y="532"/>
                  </a:cubicBezTo>
                  <a:cubicBezTo>
                    <a:pt x="0" y="556"/>
                    <a:pt x="22" y="575"/>
                    <a:pt x="42" y="575"/>
                  </a:cubicBezTo>
                  <a:cubicBezTo>
                    <a:pt x="53" y="575"/>
                    <a:pt x="63" y="570"/>
                    <a:pt x="67" y="557"/>
                  </a:cubicBezTo>
                  <a:cubicBezTo>
                    <a:pt x="156" y="393"/>
                    <a:pt x="231" y="217"/>
                    <a:pt x="319" y="54"/>
                  </a:cubicBezTo>
                  <a:cubicBezTo>
                    <a:pt x="328" y="27"/>
                    <a:pt x="305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22"/>
            <p:cNvSpPr/>
            <p:nvPr/>
          </p:nvSpPr>
          <p:spPr>
            <a:xfrm>
              <a:off x="3287575" y="4844650"/>
              <a:ext cx="5225" cy="16525"/>
            </a:xfrm>
            <a:custGeom>
              <a:avLst/>
              <a:gdLst/>
              <a:ahLst/>
              <a:cxnLst/>
              <a:rect l="l" t="t" r="r" b="b"/>
              <a:pathLst>
                <a:path w="209" h="661" extrusionOk="0">
                  <a:moveTo>
                    <a:pt x="169" y="1"/>
                  </a:moveTo>
                  <a:cubicBezTo>
                    <a:pt x="156" y="1"/>
                    <a:pt x="143" y="9"/>
                    <a:pt x="138" y="29"/>
                  </a:cubicBezTo>
                  <a:cubicBezTo>
                    <a:pt x="88" y="217"/>
                    <a:pt x="37" y="418"/>
                    <a:pt x="0" y="619"/>
                  </a:cubicBezTo>
                  <a:cubicBezTo>
                    <a:pt x="0" y="642"/>
                    <a:pt x="23" y="661"/>
                    <a:pt x="41" y="661"/>
                  </a:cubicBezTo>
                  <a:cubicBezTo>
                    <a:pt x="53" y="661"/>
                    <a:pt x="62" y="653"/>
                    <a:pt x="62" y="633"/>
                  </a:cubicBezTo>
                  <a:cubicBezTo>
                    <a:pt x="101" y="431"/>
                    <a:pt x="151" y="242"/>
                    <a:pt x="201" y="41"/>
                  </a:cubicBezTo>
                  <a:cubicBezTo>
                    <a:pt x="209" y="19"/>
                    <a:pt x="189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22"/>
            <p:cNvSpPr/>
            <p:nvPr/>
          </p:nvSpPr>
          <p:spPr>
            <a:xfrm>
              <a:off x="3275725" y="4826425"/>
              <a:ext cx="8200" cy="12825"/>
            </a:xfrm>
            <a:custGeom>
              <a:avLst/>
              <a:gdLst/>
              <a:ahLst/>
              <a:cxnLst/>
              <a:rect l="l" t="t" r="r" b="b"/>
              <a:pathLst>
                <a:path w="328" h="513" extrusionOk="0">
                  <a:moveTo>
                    <a:pt x="286" y="0"/>
                  </a:moveTo>
                  <a:cubicBezTo>
                    <a:pt x="277" y="0"/>
                    <a:pt x="267" y="5"/>
                    <a:pt x="260" y="16"/>
                  </a:cubicBezTo>
                  <a:cubicBezTo>
                    <a:pt x="172" y="166"/>
                    <a:pt x="84" y="305"/>
                    <a:pt x="8" y="468"/>
                  </a:cubicBezTo>
                  <a:cubicBezTo>
                    <a:pt x="0" y="493"/>
                    <a:pt x="19" y="512"/>
                    <a:pt x="40" y="512"/>
                  </a:cubicBezTo>
                  <a:cubicBezTo>
                    <a:pt x="51" y="512"/>
                    <a:pt x="63" y="507"/>
                    <a:pt x="72" y="493"/>
                  </a:cubicBezTo>
                  <a:cubicBezTo>
                    <a:pt x="134" y="342"/>
                    <a:pt x="223" y="192"/>
                    <a:pt x="310" y="54"/>
                  </a:cubicBezTo>
                  <a:cubicBezTo>
                    <a:pt x="328" y="27"/>
                    <a:pt x="30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22"/>
            <p:cNvSpPr/>
            <p:nvPr/>
          </p:nvSpPr>
          <p:spPr>
            <a:xfrm>
              <a:off x="3304225" y="4812975"/>
              <a:ext cx="6925" cy="3150"/>
            </a:xfrm>
            <a:custGeom>
              <a:avLst/>
              <a:gdLst/>
              <a:ahLst/>
              <a:cxnLst/>
              <a:rect l="l" t="t" r="r" b="b"/>
              <a:pathLst>
                <a:path w="277" h="126" extrusionOk="0">
                  <a:moveTo>
                    <a:pt x="226" y="0"/>
                  </a:moveTo>
                  <a:cubicBezTo>
                    <a:pt x="164" y="25"/>
                    <a:pt x="89" y="38"/>
                    <a:pt x="25" y="64"/>
                  </a:cubicBezTo>
                  <a:cubicBezTo>
                    <a:pt x="13" y="64"/>
                    <a:pt x="0" y="89"/>
                    <a:pt x="0" y="101"/>
                  </a:cubicBezTo>
                  <a:cubicBezTo>
                    <a:pt x="13" y="114"/>
                    <a:pt x="25" y="126"/>
                    <a:pt x="38" y="126"/>
                  </a:cubicBezTo>
                  <a:cubicBezTo>
                    <a:pt x="114" y="101"/>
                    <a:pt x="176" y="89"/>
                    <a:pt x="252" y="64"/>
                  </a:cubicBezTo>
                  <a:cubicBezTo>
                    <a:pt x="265" y="64"/>
                    <a:pt x="277" y="38"/>
                    <a:pt x="265" y="25"/>
                  </a:cubicBezTo>
                  <a:cubicBezTo>
                    <a:pt x="265" y="13"/>
                    <a:pt x="25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22"/>
            <p:cNvSpPr/>
            <p:nvPr/>
          </p:nvSpPr>
          <p:spPr>
            <a:xfrm>
              <a:off x="3330425" y="4819850"/>
              <a:ext cx="15550" cy="11850"/>
            </a:xfrm>
            <a:custGeom>
              <a:avLst/>
              <a:gdLst/>
              <a:ahLst/>
              <a:cxnLst/>
              <a:rect l="l" t="t" r="r" b="b"/>
              <a:pathLst>
                <a:path w="622" h="474" extrusionOk="0">
                  <a:moveTo>
                    <a:pt x="584" y="0"/>
                  </a:moveTo>
                  <a:cubicBezTo>
                    <a:pt x="581" y="0"/>
                    <a:pt x="578" y="1"/>
                    <a:pt x="575" y="2"/>
                  </a:cubicBezTo>
                  <a:cubicBezTo>
                    <a:pt x="335" y="65"/>
                    <a:pt x="97" y="191"/>
                    <a:pt x="8" y="429"/>
                  </a:cubicBezTo>
                  <a:cubicBezTo>
                    <a:pt x="1" y="454"/>
                    <a:pt x="24" y="474"/>
                    <a:pt x="45" y="474"/>
                  </a:cubicBezTo>
                  <a:cubicBezTo>
                    <a:pt x="57" y="474"/>
                    <a:pt x="67" y="468"/>
                    <a:pt x="72" y="455"/>
                  </a:cubicBezTo>
                  <a:cubicBezTo>
                    <a:pt x="147" y="228"/>
                    <a:pt x="374" y="116"/>
                    <a:pt x="587" y="65"/>
                  </a:cubicBezTo>
                  <a:cubicBezTo>
                    <a:pt x="622" y="53"/>
                    <a:pt x="61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22"/>
            <p:cNvSpPr/>
            <p:nvPr/>
          </p:nvSpPr>
          <p:spPr>
            <a:xfrm>
              <a:off x="3332650" y="4824075"/>
              <a:ext cx="17600" cy="26900"/>
            </a:xfrm>
            <a:custGeom>
              <a:avLst/>
              <a:gdLst/>
              <a:ahLst/>
              <a:cxnLst/>
              <a:rect l="l" t="t" r="r" b="b"/>
              <a:pathLst>
                <a:path w="704" h="1076" extrusionOk="0">
                  <a:moveTo>
                    <a:pt x="657" y="1"/>
                  </a:moveTo>
                  <a:cubicBezTo>
                    <a:pt x="650" y="1"/>
                    <a:pt x="642" y="3"/>
                    <a:pt x="637" y="9"/>
                  </a:cubicBezTo>
                  <a:cubicBezTo>
                    <a:pt x="335" y="286"/>
                    <a:pt x="108" y="638"/>
                    <a:pt x="8" y="1040"/>
                  </a:cubicBezTo>
                  <a:cubicBezTo>
                    <a:pt x="0" y="1062"/>
                    <a:pt x="19" y="1076"/>
                    <a:pt x="38" y="1076"/>
                  </a:cubicBezTo>
                  <a:cubicBezTo>
                    <a:pt x="51" y="1076"/>
                    <a:pt x="65" y="1069"/>
                    <a:pt x="70" y="1053"/>
                  </a:cubicBezTo>
                  <a:cubicBezTo>
                    <a:pt x="171" y="676"/>
                    <a:pt x="385" y="324"/>
                    <a:pt x="674" y="47"/>
                  </a:cubicBezTo>
                  <a:cubicBezTo>
                    <a:pt x="703" y="28"/>
                    <a:pt x="680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22"/>
            <p:cNvSpPr/>
            <p:nvPr/>
          </p:nvSpPr>
          <p:spPr>
            <a:xfrm>
              <a:off x="3340050" y="4844325"/>
              <a:ext cx="7475" cy="20775"/>
            </a:xfrm>
            <a:custGeom>
              <a:avLst/>
              <a:gdLst/>
              <a:ahLst/>
              <a:cxnLst/>
              <a:rect l="l" t="t" r="r" b="b"/>
              <a:pathLst>
                <a:path w="299" h="831" extrusionOk="0">
                  <a:moveTo>
                    <a:pt x="258" y="1"/>
                  </a:moveTo>
                  <a:cubicBezTo>
                    <a:pt x="250" y="1"/>
                    <a:pt x="244" y="6"/>
                    <a:pt x="240" y="17"/>
                  </a:cubicBezTo>
                  <a:cubicBezTo>
                    <a:pt x="126" y="268"/>
                    <a:pt x="51" y="520"/>
                    <a:pt x="1" y="783"/>
                  </a:cubicBezTo>
                  <a:cubicBezTo>
                    <a:pt x="1" y="814"/>
                    <a:pt x="24" y="831"/>
                    <a:pt x="42" y="831"/>
                  </a:cubicBezTo>
                  <a:cubicBezTo>
                    <a:pt x="54" y="831"/>
                    <a:pt x="64" y="824"/>
                    <a:pt x="64" y="809"/>
                  </a:cubicBezTo>
                  <a:cubicBezTo>
                    <a:pt x="114" y="545"/>
                    <a:pt x="190" y="293"/>
                    <a:pt x="290" y="54"/>
                  </a:cubicBezTo>
                  <a:cubicBezTo>
                    <a:pt x="299" y="28"/>
                    <a:pt x="276" y="1"/>
                    <a:pt x="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22"/>
            <p:cNvSpPr/>
            <p:nvPr/>
          </p:nvSpPr>
          <p:spPr>
            <a:xfrm>
              <a:off x="3338275" y="4873800"/>
              <a:ext cx="11025" cy="26750"/>
            </a:xfrm>
            <a:custGeom>
              <a:avLst/>
              <a:gdLst/>
              <a:ahLst/>
              <a:cxnLst/>
              <a:rect l="l" t="t" r="r" b="b"/>
              <a:pathLst>
                <a:path w="441" h="1070" extrusionOk="0">
                  <a:moveTo>
                    <a:pt x="399" y="1"/>
                  </a:moveTo>
                  <a:cubicBezTo>
                    <a:pt x="389" y="1"/>
                    <a:pt x="378" y="6"/>
                    <a:pt x="373" y="20"/>
                  </a:cubicBezTo>
                  <a:cubicBezTo>
                    <a:pt x="185" y="322"/>
                    <a:pt x="60" y="674"/>
                    <a:pt x="9" y="1026"/>
                  </a:cubicBezTo>
                  <a:cubicBezTo>
                    <a:pt x="1" y="1050"/>
                    <a:pt x="25" y="1069"/>
                    <a:pt x="46" y="1069"/>
                  </a:cubicBezTo>
                  <a:cubicBezTo>
                    <a:pt x="57" y="1069"/>
                    <a:pt x="67" y="1064"/>
                    <a:pt x="72" y="1051"/>
                  </a:cubicBezTo>
                  <a:cubicBezTo>
                    <a:pt x="122" y="686"/>
                    <a:pt x="248" y="359"/>
                    <a:pt x="424" y="45"/>
                  </a:cubicBezTo>
                  <a:cubicBezTo>
                    <a:pt x="440" y="20"/>
                    <a:pt x="419" y="1"/>
                    <a:pt x="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22"/>
            <p:cNvSpPr/>
            <p:nvPr/>
          </p:nvSpPr>
          <p:spPr>
            <a:xfrm>
              <a:off x="3351175" y="4895900"/>
              <a:ext cx="5800" cy="15975"/>
            </a:xfrm>
            <a:custGeom>
              <a:avLst/>
              <a:gdLst/>
              <a:ahLst/>
              <a:cxnLst/>
              <a:rect l="l" t="t" r="r" b="b"/>
              <a:pathLst>
                <a:path w="232" h="639" extrusionOk="0">
                  <a:moveTo>
                    <a:pt x="190" y="0"/>
                  </a:moveTo>
                  <a:cubicBezTo>
                    <a:pt x="183" y="0"/>
                    <a:pt x="176" y="5"/>
                    <a:pt x="172" y="16"/>
                  </a:cubicBezTo>
                  <a:cubicBezTo>
                    <a:pt x="84" y="204"/>
                    <a:pt x="33" y="393"/>
                    <a:pt x="8" y="595"/>
                  </a:cubicBezTo>
                  <a:cubicBezTo>
                    <a:pt x="0" y="619"/>
                    <a:pt x="24" y="638"/>
                    <a:pt x="45" y="638"/>
                  </a:cubicBezTo>
                  <a:cubicBezTo>
                    <a:pt x="57" y="638"/>
                    <a:pt x="67" y="633"/>
                    <a:pt x="72" y="620"/>
                  </a:cubicBezTo>
                  <a:cubicBezTo>
                    <a:pt x="97" y="419"/>
                    <a:pt x="147" y="229"/>
                    <a:pt x="223" y="53"/>
                  </a:cubicBezTo>
                  <a:cubicBezTo>
                    <a:pt x="231" y="27"/>
                    <a:pt x="209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22"/>
            <p:cNvSpPr/>
            <p:nvPr/>
          </p:nvSpPr>
          <p:spPr>
            <a:xfrm>
              <a:off x="3357975" y="4923000"/>
              <a:ext cx="2225" cy="3800"/>
            </a:xfrm>
            <a:custGeom>
              <a:avLst/>
              <a:gdLst/>
              <a:ahLst/>
              <a:cxnLst/>
              <a:rect l="l" t="t" r="r" b="b"/>
              <a:pathLst>
                <a:path w="89" h="152" extrusionOk="0">
                  <a:moveTo>
                    <a:pt x="38" y="1"/>
                  </a:moveTo>
                  <a:cubicBezTo>
                    <a:pt x="26" y="1"/>
                    <a:pt x="13" y="1"/>
                    <a:pt x="13" y="14"/>
                  </a:cubicBezTo>
                  <a:cubicBezTo>
                    <a:pt x="13" y="14"/>
                    <a:pt x="1" y="26"/>
                    <a:pt x="1" y="39"/>
                  </a:cubicBezTo>
                  <a:cubicBezTo>
                    <a:pt x="1" y="39"/>
                    <a:pt x="1" y="51"/>
                    <a:pt x="13" y="51"/>
                  </a:cubicBezTo>
                  <a:cubicBezTo>
                    <a:pt x="13" y="64"/>
                    <a:pt x="13" y="64"/>
                    <a:pt x="26" y="64"/>
                  </a:cubicBezTo>
                  <a:lnTo>
                    <a:pt x="13" y="64"/>
                  </a:lnTo>
                  <a:cubicBezTo>
                    <a:pt x="26" y="64"/>
                    <a:pt x="26" y="64"/>
                    <a:pt x="26" y="76"/>
                  </a:cubicBezTo>
                  <a:lnTo>
                    <a:pt x="26" y="101"/>
                  </a:lnTo>
                  <a:cubicBezTo>
                    <a:pt x="13" y="114"/>
                    <a:pt x="13" y="114"/>
                    <a:pt x="26" y="126"/>
                  </a:cubicBezTo>
                  <a:cubicBezTo>
                    <a:pt x="26" y="139"/>
                    <a:pt x="26" y="139"/>
                    <a:pt x="38" y="151"/>
                  </a:cubicBezTo>
                  <a:cubicBezTo>
                    <a:pt x="51" y="151"/>
                    <a:pt x="76" y="151"/>
                    <a:pt x="76" y="139"/>
                  </a:cubicBezTo>
                  <a:cubicBezTo>
                    <a:pt x="88" y="114"/>
                    <a:pt x="88" y="89"/>
                    <a:pt x="88" y="64"/>
                  </a:cubicBezTo>
                  <a:cubicBezTo>
                    <a:pt x="88" y="39"/>
                    <a:pt x="76" y="26"/>
                    <a:pt x="63" y="14"/>
                  </a:cubicBezTo>
                  <a:cubicBezTo>
                    <a:pt x="51" y="1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22"/>
            <p:cNvSpPr/>
            <p:nvPr/>
          </p:nvSpPr>
          <p:spPr>
            <a:xfrm>
              <a:off x="3469275" y="4959575"/>
              <a:ext cx="5675" cy="10825"/>
            </a:xfrm>
            <a:custGeom>
              <a:avLst/>
              <a:gdLst/>
              <a:ahLst/>
              <a:cxnLst/>
              <a:rect l="l" t="t" r="r" b="b"/>
              <a:pathLst>
                <a:path w="227" h="433" extrusionOk="0">
                  <a:moveTo>
                    <a:pt x="34" y="1"/>
                  </a:moveTo>
                  <a:cubicBezTo>
                    <a:pt x="26" y="1"/>
                    <a:pt x="18" y="4"/>
                    <a:pt x="13" y="9"/>
                  </a:cubicBezTo>
                  <a:cubicBezTo>
                    <a:pt x="1" y="9"/>
                    <a:pt x="1" y="34"/>
                    <a:pt x="1" y="47"/>
                  </a:cubicBezTo>
                  <a:cubicBezTo>
                    <a:pt x="51" y="172"/>
                    <a:pt x="113" y="298"/>
                    <a:pt x="164" y="412"/>
                  </a:cubicBezTo>
                  <a:cubicBezTo>
                    <a:pt x="164" y="426"/>
                    <a:pt x="172" y="432"/>
                    <a:pt x="182" y="432"/>
                  </a:cubicBezTo>
                  <a:cubicBezTo>
                    <a:pt x="189" y="432"/>
                    <a:pt x="196" y="429"/>
                    <a:pt x="202" y="424"/>
                  </a:cubicBezTo>
                  <a:cubicBezTo>
                    <a:pt x="227" y="424"/>
                    <a:pt x="227" y="399"/>
                    <a:pt x="214" y="387"/>
                  </a:cubicBezTo>
                  <a:cubicBezTo>
                    <a:pt x="164" y="261"/>
                    <a:pt x="113" y="135"/>
                    <a:pt x="63" y="21"/>
                  </a:cubicBezTo>
                  <a:cubicBezTo>
                    <a:pt x="56" y="7"/>
                    <a:pt x="4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22"/>
            <p:cNvSpPr/>
            <p:nvPr/>
          </p:nvSpPr>
          <p:spPr>
            <a:xfrm>
              <a:off x="3473350" y="4958150"/>
              <a:ext cx="3175" cy="8700"/>
            </a:xfrm>
            <a:custGeom>
              <a:avLst/>
              <a:gdLst/>
              <a:ahLst/>
              <a:cxnLst/>
              <a:rect l="l" t="t" r="r" b="b"/>
              <a:pathLst>
                <a:path w="127" h="348" extrusionOk="0">
                  <a:moveTo>
                    <a:pt x="32" y="0"/>
                  </a:moveTo>
                  <a:cubicBezTo>
                    <a:pt x="16" y="0"/>
                    <a:pt x="1" y="9"/>
                    <a:pt x="1" y="28"/>
                  </a:cubicBezTo>
                  <a:cubicBezTo>
                    <a:pt x="1" y="142"/>
                    <a:pt x="14" y="242"/>
                    <a:pt x="64" y="330"/>
                  </a:cubicBezTo>
                  <a:cubicBezTo>
                    <a:pt x="64" y="339"/>
                    <a:pt x="77" y="348"/>
                    <a:pt x="88" y="348"/>
                  </a:cubicBezTo>
                  <a:cubicBezTo>
                    <a:pt x="93" y="348"/>
                    <a:pt x="98" y="346"/>
                    <a:pt x="101" y="343"/>
                  </a:cubicBezTo>
                  <a:cubicBezTo>
                    <a:pt x="126" y="330"/>
                    <a:pt x="126" y="318"/>
                    <a:pt x="114" y="293"/>
                  </a:cubicBezTo>
                  <a:cubicBezTo>
                    <a:pt x="76" y="217"/>
                    <a:pt x="64" y="129"/>
                    <a:pt x="64" y="28"/>
                  </a:cubicBezTo>
                  <a:cubicBezTo>
                    <a:pt x="64" y="9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22"/>
            <p:cNvSpPr/>
            <p:nvPr/>
          </p:nvSpPr>
          <p:spPr>
            <a:xfrm>
              <a:off x="3472225" y="4949175"/>
              <a:ext cx="7300" cy="17800"/>
            </a:xfrm>
            <a:custGeom>
              <a:avLst/>
              <a:gdLst/>
              <a:ahLst/>
              <a:cxnLst/>
              <a:rect l="l" t="t" r="r" b="b"/>
              <a:pathLst>
                <a:path w="292" h="712" extrusionOk="0">
                  <a:moveTo>
                    <a:pt x="40" y="1"/>
                  </a:moveTo>
                  <a:cubicBezTo>
                    <a:pt x="21" y="1"/>
                    <a:pt x="0" y="18"/>
                    <a:pt x="8" y="48"/>
                  </a:cubicBezTo>
                  <a:cubicBezTo>
                    <a:pt x="84" y="261"/>
                    <a:pt x="159" y="476"/>
                    <a:pt x="222" y="689"/>
                  </a:cubicBezTo>
                  <a:cubicBezTo>
                    <a:pt x="227" y="705"/>
                    <a:pt x="241" y="712"/>
                    <a:pt x="255" y="712"/>
                  </a:cubicBezTo>
                  <a:cubicBezTo>
                    <a:pt x="274" y="712"/>
                    <a:pt x="292" y="698"/>
                    <a:pt x="285" y="677"/>
                  </a:cubicBezTo>
                  <a:cubicBezTo>
                    <a:pt x="222" y="450"/>
                    <a:pt x="146" y="236"/>
                    <a:pt x="71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22"/>
            <p:cNvSpPr/>
            <p:nvPr/>
          </p:nvSpPr>
          <p:spPr>
            <a:xfrm>
              <a:off x="3472500" y="4945250"/>
              <a:ext cx="9550" cy="19200"/>
            </a:xfrm>
            <a:custGeom>
              <a:avLst/>
              <a:gdLst/>
              <a:ahLst/>
              <a:cxnLst/>
              <a:rect l="l" t="t" r="r" b="b"/>
              <a:pathLst>
                <a:path w="382" h="768" extrusionOk="0">
                  <a:moveTo>
                    <a:pt x="46" y="1"/>
                  </a:moveTo>
                  <a:cubicBezTo>
                    <a:pt x="24" y="1"/>
                    <a:pt x="1" y="27"/>
                    <a:pt x="9" y="54"/>
                  </a:cubicBezTo>
                  <a:cubicBezTo>
                    <a:pt x="135" y="267"/>
                    <a:pt x="249" y="494"/>
                    <a:pt x="311" y="745"/>
                  </a:cubicBezTo>
                  <a:cubicBezTo>
                    <a:pt x="316" y="760"/>
                    <a:pt x="329" y="767"/>
                    <a:pt x="342" y="767"/>
                  </a:cubicBezTo>
                  <a:cubicBezTo>
                    <a:pt x="362" y="767"/>
                    <a:pt x="382" y="751"/>
                    <a:pt x="375" y="720"/>
                  </a:cubicBezTo>
                  <a:cubicBezTo>
                    <a:pt x="299" y="482"/>
                    <a:pt x="198" y="242"/>
                    <a:pt x="73" y="16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22"/>
            <p:cNvSpPr/>
            <p:nvPr/>
          </p:nvSpPr>
          <p:spPr>
            <a:xfrm>
              <a:off x="3475375" y="4940050"/>
              <a:ext cx="8225" cy="22975"/>
            </a:xfrm>
            <a:custGeom>
              <a:avLst/>
              <a:gdLst/>
              <a:ahLst/>
              <a:cxnLst/>
              <a:rect l="l" t="t" r="r" b="b"/>
              <a:pathLst>
                <a:path w="329" h="919" extrusionOk="0">
                  <a:moveTo>
                    <a:pt x="38" y="0"/>
                  </a:moveTo>
                  <a:cubicBezTo>
                    <a:pt x="19" y="0"/>
                    <a:pt x="0" y="14"/>
                    <a:pt x="8" y="36"/>
                  </a:cubicBezTo>
                  <a:cubicBezTo>
                    <a:pt x="70" y="325"/>
                    <a:pt x="234" y="589"/>
                    <a:pt x="260" y="891"/>
                  </a:cubicBezTo>
                  <a:cubicBezTo>
                    <a:pt x="266" y="910"/>
                    <a:pt x="284" y="919"/>
                    <a:pt x="300" y="919"/>
                  </a:cubicBezTo>
                  <a:cubicBezTo>
                    <a:pt x="316" y="919"/>
                    <a:pt x="328" y="910"/>
                    <a:pt x="322" y="891"/>
                  </a:cubicBezTo>
                  <a:cubicBezTo>
                    <a:pt x="297" y="589"/>
                    <a:pt x="134" y="312"/>
                    <a:pt x="70" y="23"/>
                  </a:cubicBezTo>
                  <a:cubicBezTo>
                    <a:pt x="65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22"/>
            <p:cNvSpPr/>
            <p:nvPr/>
          </p:nvSpPr>
          <p:spPr>
            <a:xfrm>
              <a:off x="3472600" y="4933000"/>
              <a:ext cx="14600" cy="30600"/>
            </a:xfrm>
            <a:custGeom>
              <a:avLst/>
              <a:gdLst/>
              <a:ahLst/>
              <a:cxnLst/>
              <a:rect l="l" t="t" r="r" b="b"/>
              <a:pathLst>
                <a:path w="584" h="1224" extrusionOk="0">
                  <a:moveTo>
                    <a:pt x="48" y="0"/>
                  </a:moveTo>
                  <a:cubicBezTo>
                    <a:pt x="27" y="0"/>
                    <a:pt x="1" y="27"/>
                    <a:pt x="18" y="53"/>
                  </a:cubicBezTo>
                  <a:cubicBezTo>
                    <a:pt x="198" y="402"/>
                    <a:pt x="356" y="773"/>
                    <a:pt x="489" y="1145"/>
                  </a:cubicBezTo>
                  <a:lnTo>
                    <a:pt x="489" y="1145"/>
                  </a:lnTo>
                  <a:cubicBezTo>
                    <a:pt x="484" y="1142"/>
                    <a:pt x="478" y="1138"/>
                    <a:pt x="471" y="1135"/>
                  </a:cubicBezTo>
                  <a:cubicBezTo>
                    <a:pt x="464" y="1130"/>
                    <a:pt x="457" y="1128"/>
                    <a:pt x="450" y="1128"/>
                  </a:cubicBezTo>
                  <a:cubicBezTo>
                    <a:pt x="421" y="1128"/>
                    <a:pt x="403" y="1165"/>
                    <a:pt x="433" y="1185"/>
                  </a:cubicBezTo>
                  <a:cubicBezTo>
                    <a:pt x="471" y="1210"/>
                    <a:pt x="496" y="1223"/>
                    <a:pt x="534" y="1223"/>
                  </a:cubicBezTo>
                  <a:cubicBezTo>
                    <a:pt x="559" y="1223"/>
                    <a:pt x="584" y="1198"/>
                    <a:pt x="572" y="1173"/>
                  </a:cubicBezTo>
                  <a:cubicBezTo>
                    <a:pt x="433" y="783"/>
                    <a:pt x="257" y="393"/>
                    <a:pt x="69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22"/>
            <p:cNvSpPr/>
            <p:nvPr/>
          </p:nvSpPr>
          <p:spPr>
            <a:xfrm>
              <a:off x="3473225" y="4929225"/>
              <a:ext cx="16500" cy="33550"/>
            </a:xfrm>
            <a:custGeom>
              <a:avLst/>
              <a:gdLst/>
              <a:ahLst/>
              <a:cxnLst/>
              <a:rect l="l" t="t" r="r" b="b"/>
              <a:pathLst>
                <a:path w="660" h="1342" extrusionOk="0">
                  <a:moveTo>
                    <a:pt x="48" y="0"/>
                  </a:moveTo>
                  <a:cubicBezTo>
                    <a:pt x="27" y="0"/>
                    <a:pt x="1" y="27"/>
                    <a:pt x="19" y="53"/>
                  </a:cubicBezTo>
                  <a:cubicBezTo>
                    <a:pt x="106" y="268"/>
                    <a:pt x="207" y="469"/>
                    <a:pt x="295" y="682"/>
                  </a:cubicBezTo>
                  <a:cubicBezTo>
                    <a:pt x="346" y="783"/>
                    <a:pt x="383" y="883"/>
                    <a:pt x="433" y="984"/>
                  </a:cubicBezTo>
                  <a:cubicBezTo>
                    <a:pt x="446" y="1022"/>
                    <a:pt x="572" y="1274"/>
                    <a:pt x="547" y="1286"/>
                  </a:cubicBezTo>
                  <a:cubicBezTo>
                    <a:pt x="526" y="1297"/>
                    <a:pt x="540" y="1342"/>
                    <a:pt x="567" y="1342"/>
                  </a:cubicBezTo>
                  <a:cubicBezTo>
                    <a:pt x="572" y="1342"/>
                    <a:pt x="578" y="1340"/>
                    <a:pt x="584" y="1336"/>
                  </a:cubicBezTo>
                  <a:cubicBezTo>
                    <a:pt x="659" y="1286"/>
                    <a:pt x="584" y="1173"/>
                    <a:pt x="559" y="1110"/>
                  </a:cubicBezTo>
                  <a:cubicBezTo>
                    <a:pt x="509" y="984"/>
                    <a:pt x="446" y="871"/>
                    <a:pt x="396" y="745"/>
                  </a:cubicBezTo>
                  <a:cubicBezTo>
                    <a:pt x="282" y="506"/>
                    <a:pt x="182" y="268"/>
                    <a:pt x="69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22"/>
            <p:cNvSpPr/>
            <p:nvPr/>
          </p:nvSpPr>
          <p:spPr>
            <a:xfrm>
              <a:off x="3468500" y="4914750"/>
              <a:ext cx="23325" cy="43950"/>
            </a:xfrm>
            <a:custGeom>
              <a:avLst/>
              <a:gdLst/>
              <a:ahLst/>
              <a:cxnLst/>
              <a:rect l="l" t="t" r="r" b="b"/>
              <a:pathLst>
                <a:path w="933" h="1758" extrusionOk="0">
                  <a:moveTo>
                    <a:pt x="53" y="1"/>
                  </a:moveTo>
                  <a:cubicBezTo>
                    <a:pt x="27" y="1"/>
                    <a:pt x="1" y="28"/>
                    <a:pt x="18" y="54"/>
                  </a:cubicBezTo>
                  <a:cubicBezTo>
                    <a:pt x="333" y="595"/>
                    <a:pt x="622" y="1160"/>
                    <a:pt x="861" y="1739"/>
                  </a:cubicBezTo>
                  <a:cubicBezTo>
                    <a:pt x="866" y="1752"/>
                    <a:pt x="875" y="1757"/>
                    <a:pt x="886" y="1757"/>
                  </a:cubicBezTo>
                  <a:cubicBezTo>
                    <a:pt x="907" y="1757"/>
                    <a:pt x="933" y="1735"/>
                    <a:pt x="924" y="1702"/>
                  </a:cubicBezTo>
                  <a:cubicBezTo>
                    <a:pt x="672" y="1123"/>
                    <a:pt x="396" y="557"/>
                    <a:pt x="82" y="17"/>
                  </a:cubicBezTo>
                  <a:cubicBezTo>
                    <a:pt x="74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22"/>
            <p:cNvSpPr/>
            <p:nvPr/>
          </p:nvSpPr>
          <p:spPr>
            <a:xfrm>
              <a:off x="3479425" y="4923250"/>
              <a:ext cx="14700" cy="31925"/>
            </a:xfrm>
            <a:custGeom>
              <a:avLst/>
              <a:gdLst/>
              <a:ahLst/>
              <a:cxnLst/>
              <a:rect l="l" t="t" r="r" b="b"/>
              <a:pathLst>
                <a:path w="588" h="1277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98" y="242"/>
                    <a:pt x="185" y="443"/>
                    <a:pt x="274" y="632"/>
                  </a:cubicBezTo>
                  <a:cubicBezTo>
                    <a:pt x="311" y="733"/>
                    <a:pt x="361" y="820"/>
                    <a:pt x="399" y="921"/>
                  </a:cubicBezTo>
                  <a:cubicBezTo>
                    <a:pt x="424" y="971"/>
                    <a:pt x="450" y="1022"/>
                    <a:pt x="462" y="1072"/>
                  </a:cubicBezTo>
                  <a:cubicBezTo>
                    <a:pt x="487" y="1122"/>
                    <a:pt x="512" y="1173"/>
                    <a:pt x="500" y="1236"/>
                  </a:cubicBezTo>
                  <a:cubicBezTo>
                    <a:pt x="500" y="1258"/>
                    <a:pt x="522" y="1276"/>
                    <a:pt x="540" y="1276"/>
                  </a:cubicBezTo>
                  <a:cubicBezTo>
                    <a:pt x="552" y="1276"/>
                    <a:pt x="562" y="1268"/>
                    <a:pt x="562" y="1248"/>
                  </a:cubicBezTo>
                  <a:cubicBezTo>
                    <a:pt x="587" y="1147"/>
                    <a:pt x="537" y="1060"/>
                    <a:pt x="500" y="984"/>
                  </a:cubicBezTo>
                  <a:cubicBezTo>
                    <a:pt x="450" y="871"/>
                    <a:pt x="399" y="758"/>
                    <a:pt x="349" y="658"/>
                  </a:cubicBezTo>
                  <a:cubicBezTo>
                    <a:pt x="261" y="443"/>
                    <a:pt x="160" y="230"/>
                    <a:pt x="72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22"/>
            <p:cNvSpPr/>
            <p:nvPr/>
          </p:nvSpPr>
          <p:spPr>
            <a:xfrm>
              <a:off x="3480350" y="4919150"/>
              <a:ext cx="17250" cy="33775"/>
            </a:xfrm>
            <a:custGeom>
              <a:avLst/>
              <a:gdLst/>
              <a:ahLst/>
              <a:cxnLst/>
              <a:rect l="l" t="t" r="r" b="b"/>
              <a:pathLst>
                <a:path w="690" h="1351" extrusionOk="0">
                  <a:moveTo>
                    <a:pt x="46" y="1"/>
                  </a:moveTo>
                  <a:cubicBezTo>
                    <a:pt x="23" y="1"/>
                    <a:pt x="1" y="28"/>
                    <a:pt x="10" y="54"/>
                  </a:cubicBezTo>
                  <a:cubicBezTo>
                    <a:pt x="111" y="255"/>
                    <a:pt x="211" y="456"/>
                    <a:pt x="312" y="671"/>
                  </a:cubicBezTo>
                  <a:cubicBezTo>
                    <a:pt x="362" y="771"/>
                    <a:pt x="413" y="872"/>
                    <a:pt x="450" y="972"/>
                  </a:cubicBezTo>
                  <a:lnTo>
                    <a:pt x="525" y="1123"/>
                  </a:lnTo>
                  <a:cubicBezTo>
                    <a:pt x="538" y="1148"/>
                    <a:pt x="550" y="1174"/>
                    <a:pt x="550" y="1199"/>
                  </a:cubicBezTo>
                  <a:cubicBezTo>
                    <a:pt x="564" y="1224"/>
                    <a:pt x="589" y="1274"/>
                    <a:pt x="576" y="1299"/>
                  </a:cubicBezTo>
                  <a:cubicBezTo>
                    <a:pt x="557" y="1318"/>
                    <a:pt x="580" y="1350"/>
                    <a:pt x="603" y="1350"/>
                  </a:cubicBezTo>
                  <a:cubicBezTo>
                    <a:pt x="611" y="1350"/>
                    <a:pt x="619" y="1347"/>
                    <a:pt x="626" y="1337"/>
                  </a:cubicBezTo>
                  <a:cubicBezTo>
                    <a:pt x="689" y="1261"/>
                    <a:pt x="601" y="1148"/>
                    <a:pt x="576" y="1073"/>
                  </a:cubicBezTo>
                  <a:cubicBezTo>
                    <a:pt x="525" y="959"/>
                    <a:pt x="463" y="847"/>
                    <a:pt x="413" y="721"/>
                  </a:cubicBezTo>
                  <a:cubicBezTo>
                    <a:pt x="299" y="495"/>
                    <a:pt x="186" y="255"/>
                    <a:pt x="73" y="17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22"/>
            <p:cNvSpPr/>
            <p:nvPr/>
          </p:nvSpPr>
          <p:spPr>
            <a:xfrm>
              <a:off x="3473875" y="4908450"/>
              <a:ext cx="25700" cy="41275"/>
            </a:xfrm>
            <a:custGeom>
              <a:avLst/>
              <a:gdLst/>
              <a:ahLst/>
              <a:cxnLst/>
              <a:rect l="l" t="t" r="r" b="b"/>
              <a:pathLst>
                <a:path w="1028" h="1651" extrusionOk="0">
                  <a:moveTo>
                    <a:pt x="41" y="1"/>
                  </a:moveTo>
                  <a:cubicBezTo>
                    <a:pt x="19" y="1"/>
                    <a:pt x="0" y="25"/>
                    <a:pt x="18" y="42"/>
                  </a:cubicBezTo>
                  <a:cubicBezTo>
                    <a:pt x="382" y="545"/>
                    <a:pt x="697" y="1073"/>
                    <a:pt x="960" y="1627"/>
                  </a:cubicBezTo>
                  <a:cubicBezTo>
                    <a:pt x="965" y="1644"/>
                    <a:pt x="975" y="1651"/>
                    <a:pt x="986" y="1651"/>
                  </a:cubicBezTo>
                  <a:cubicBezTo>
                    <a:pt x="1006" y="1651"/>
                    <a:pt x="1027" y="1626"/>
                    <a:pt x="1011" y="1602"/>
                  </a:cubicBezTo>
                  <a:cubicBezTo>
                    <a:pt x="747" y="1048"/>
                    <a:pt x="432" y="507"/>
                    <a:pt x="68" y="17"/>
                  </a:cubicBezTo>
                  <a:cubicBezTo>
                    <a:pt x="60" y="6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22"/>
            <p:cNvSpPr/>
            <p:nvPr/>
          </p:nvSpPr>
          <p:spPr>
            <a:xfrm>
              <a:off x="3483500" y="4919475"/>
              <a:ext cx="16500" cy="24075"/>
            </a:xfrm>
            <a:custGeom>
              <a:avLst/>
              <a:gdLst/>
              <a:ahLst/>
              <a:cxnLst/>
              <a:rect l="l" t="t" r="r" b="b"/>
              <a:pathLst>
                <a:path w="660" h="963" extrusionOk="0">
                  <a:moveTo>
                    <a:pt x="46" y="0"/>
                  </a:moveTo>
                  <a:cubicBezTo>
                    <a:pt x="23" y="0"/>
                    <a:pt x="1" y="27"/>
                    <a:pt x="10" y="54"/>
                  </a:cubicBezTo>
                  <a:cubicBezTo>
                    <a:pt x="198" y="356"/>
                    <a:pt x="387" y="658"/>
                    <a:pt x="588" y="946"/>
                  </a:cubicBezTo>
                  <a:cubicBezTo>
                    <a:pt x="596" y="958"/>
                    <a:pt x="606" y="963"/>
                    <a:pt x="616" y="963"/>
                  </a:cubicBezTo>
                  <a:cubicBezTo>
                    <a:pt x="638" y="963"/>
                    <a:pt x="660" y="939"/>
                    <a:pt x="651" y="921"/>
                  </a:cubicBezTo>
                  <a:cubicBezTo>
                    <a:pt x="450" y="619"/>
                    <a:pt x="248" y="318"/>
                    <a:pt x="72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22"/>
            <p:cNvSpPr/>
            <p:nvPr/>
          </p:nvSpPr>
          <p:spPr>
            <a:xfrm>
              <a:off x="3477950" y="4898400"/>
              <a:ext cx="23625" cy="43325"/>
            </a:xfrm>
            <a:custGeom>
              <a:avLst/>
              <a:gdLst/>
              <a:ahLst/>
              <a:cxnLst/>
              <a:rect l="l" t="t" r="r" b="b"/>
              <a:pathLst>
                <a:path w="945" h="1733" extrusionOk="0">
                  <a:moveTo>
                    <a:pt x="51" y="1"/>
                  </a:moveTo>
                  <a:cubicBezTo>
                    <a:pt x="26" y="1"/>
                    <a:pt x="0" y="24"/>
                    <a:pt x="18" y="42"/>
                  </a:cubicBezTo>
                  <a:cubicBezTo>
                    <a:pt x="370" y="557"/>
                    <a:pt x="660" y="1123"/>
                    <a:pt x="873" y="1714"/>
                  </a:cubicBezTo>
                  <a:cubicBezTo>
                    <a:pt x="877" y="1727"/>
                    <a:pt x="888" y="1733"/>
                    <a:pt x="899" y="1733"/>
                  </a:cubicBezTo>
                  <a:cubicBezTo>
                    <a:pt x="920" y="1733"/>
                    <a:pt x="944" y="1714"/>
                    <a:pt x="936" y="1689"/>
                  </a:cubicBezTo>
                  <a:cubicBezTo>
                    <a:pt x="722" y="1098"/>
                    <a:pt x="433" y="532"/>
                    <a:pt x="81" y="17"/>
                  </a:cubicBezTo>
                  <a:cubicBezTo>
                    <a:pt x="73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22"/>
            <p:cNvSpPr/>
            <p:nvPr/>
          </p:nvSpPr>
          <p:spPr>
            <a:xfrm>
              <a:off x="3484150" y="4912800"/>
              <a:ext cx="15750" cy="27050"/>
            </a:xfrm>
            <a:custGeom>
              <a:avLst/>
              <a:gdLst/>
              <a:ahLst/>
              <a:cxnLst/>
              <a:rect l="l" t="t" r="r" b="b"/>
              <a:pathLst>
                <a:path w="630" h="1082" extrusionOk="0">
                  <a:moveTo>
                    <a:pt x="36" y="0"/>
                  </a:moveTo>
                  <a:cubicBezTo>
                    <a:pt x="19" y="0"/>
                    <a:pt x="1" y="20"/>
                    <a:pt x="9" y="44"/>
                  </a:cubicBezTo>
                  <a:cubicBezTo>
                    <a:pt x="160" y="409"/>
                    <a:pt x="348" y="749"/>
                    <a:pt x="549" y="1062"/>
                  </a:cubicBezTo>
                  <a:cubicBezTo>
                    <a:pt x="558" y="1076"/>
                    <a:pt x="572" y="1081"/>
                    <a:pt x="584" y="1081"/>
                  </a:cubicBezTo>
                  <a:cubicBezTo>
                    <a:pt x="608" y="1081"/>
                    <a:pt x="629" y="1062"/>
                    <a:pt x="613" y="1037"/>
                  </a:cubicBezTo>
                  <a:cubicBezTo>
                    <a:pt x="398" y="710"/>
                    <a:pt x="222" y="371"/>
                    <a:pt x="59" y="19"/>
                  </a:cubicBezTo>
                  <a:cubicBezTo>
                    <a:pt x="55" y="6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22"/>
            <p:cNvSpPr/>
            <p:nvPr/>
          </p:nvSpPr>
          <p:spPr>
            <a:xfrm>
              <a:off x="3481000" y="4937400"/>
              <a:ext cx="10400" cy="19550"/>
            </a:xfrm>
            <a:custGeom>
              <a:avLst/>
              <a:gdLst/>
              <a:ahLst/>
              <a:cxnLst/>
              <a:rect l="l" t="t" r="r" b="b"/>
              <a:pathLst>
                <a:path w="416" h="782" extrusionOk="0">
                  <a:moveTo>
                    <a:pt x="45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135" y="293"/>
                    <a:pt x="248" y="519"/>
                    <a:pt x="348" y="758"/>
                  </a:cubicBezTo>
                  <a:cubicBezTo>
                    <a:pt x="353" y="775"/>
                    <a:pt x="363" y="782"/>
                    <a:pt x="374" y="782"/>
                  </a:cubicBezTo>
                  <a:cubicBezTo>
                    <a:pt x="394" y="782"/>
                    <a:pt x="415" y="757"/>
                    <a:pt x="399" y="732"/>
                  </a:cubicBezTo>
                  <a:cubicBezTo>
                    <a:pt x="298" y="494"/>
                    <a:pt x="185" y="254"/>
                    <a:pt x="72" y="16"/>
                  </a:cubicBezTo>
                  <a:cubicBezTo>
                    <a:pt x="64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22"/>
            <p:cNvSpPr/>
            <p:nvPr/>
          </p:nvSpPr>
          <p:spPr>
            <a:xfrm>
              <a:off x="3481300" y="4940850"/>
              <a:ext cx="8300" cy="17950"/>
            </a:xfrm>
            <a:custGeom>
              <a:avLst/>
              <a:gdLst/>
              <a:ahLst/>
              <a:cxnLst/>
              <a:rect l="l" t="t" r="r" b="b"/>
              <a:pathLst>
                <a:path w="332" h="718" extrusionOk="0">
                  <a:moveTo>
                    <a:pt x="47" y="1"/>
                  </a:moveTo>
                  <a:cubicBezTo>
                    <a:pt x="24" y="1"/>
                    <a:pt x="1" y="27"/>
                    <a:pt x="9" y="54"/>
                  </a:cubicBezTo>
                  <a:cubicBezTo>
                    <a:pt x="110" y="267"/>
                    <a:pt x="199" y="482"/>
                    <a:pt x="261" y="695"/>
                  </a:cubicBezTo>
                  <a:cubicBezTo>
                    <a:pt x="266" y="711"/>
                    <a:pt x="281" y="718"/>
                    <a:pt x="294" y="718"/>
                  </a:cubicBezTo>
                  <a:cubicBezTo>
                    <a:pt x="313" y="718"/>
                    <a:pt x="331" y="705"/>
                    <a:pt x="324" y="683"/>
                  </a:cubicBezTo>
                  <a:cubicBezTo>
                    <a:pt x="249" y="457"/>
                    <a:pt x="173" y="230"/>
                    <a:pt x="73" y="16"/>
                  </a:cubicBezTo>
                  <a:cubicBezTo>
                    <a:pt x="65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22"/>
            <p:cNvSpPr/>
            <p:nvPr/>
          </p:nvSpPr>
          <p:spPr>
            <a:xfrm>
              <a:off x="3483325" y="4948000"/>
              <a:ext cx="4500" cy="12250"/>
            </a:xfrm>
            <a:custGeom>
              <a:avLst/>
              <a:gdLst/>
              <a:ahLst/>
              <a:cxnLst/>
              <a:rect l="l" t="t" r="r" b="b"/>
              <a:pathLst>
                <a:path w="180" h="490" extrusionOk="0">
                  <a:moveTo>
                    <a:pt x="36" y="1"/>
                  </a:moveTo>
                  <a:cubicBezTo>
                    <a:pt x="16" y="1"/>
                    <a:pt x="1" y="20"/>
                    <a:pt x="17" y="45"/>
                  </a:cubicBezTo>
                  <a:cubicBezTo>
                    <a:pt x="79" y="171"/>
                    <a:pt x="118" y="308"/>
                    <a:pt x="92" y="447"/>
                  </a:cubicBezTo>
                  <a:cubicBezTo>
                    <a:pt x="92" y="459"/>
                    <a:pt x="92" y="484"/>
                    <a:pt x="118" y="484"/>
                  </a:cubicBezTo>
                  <a:cubicBezTo>
                    <a:pt x="121" y="488"/>
                    <a:pt x="125" y="490"/>
                    <a:pt x="129" y="490"/>
                  </a:cubicBezTo>
                  <a:cubicBezTo>
                    <a:pt x="141" y="490"/>
                    <a:pt x="155" y="478"/>
                    <a:pt x="155" y="459"/>
                  </a:cubicBezTo>
                  <a:cubicBezTo>
                    <a:pt x="180" y="308"/>
                    <a:pt x="155" y="145"/>
                    <a:pt x="67" y="20"/>
                  </a:cubicBezTo>
                  <a:cubicBezTo>
                    <a:pt x="58" y="6"/>
                    <a:pt x="47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22"/>
            <p:cNvSpPr/>
            <p:nvPr/>
          </p:nvSpPr>
          <p:spPr>
            <a:xfrm>
              <a:off x="3473175" y="4957325"/>
              <a:ext cx="3350" cy="11050"/>
            </a:xfrm>
            <a:custGeom>
              <a:avLst/>
              <a:gdLst/>
              <a:ahLst/>
              <a:cxnLst/>
              <a:rect l="l" t="t" r="r" b="b"/>
              <a:pathLst>
                <a:path w="134" h="442" extrusionOk="0">
                  <a:moveTo>
                    <a:pt x="38" y="1"/>
                  </a:moveTo>
                  <a:cubicBezTo>
                    <a:pt x="19" y="1"/>
                    <a:pt x="0" y="14"/>
                    <a:pt x="8" y="36"/>
                  </a:cubicBezTo>
                  <a:cubicBezTo>
                    <a:pt x="58" y="162"/>
                    <a:pt x="71" y="287"/>
                    <a:pt x="71" y="413"/>
                  </a:cubicBezTo>
                  <a:cubicBezTo>
                    <a:pt x="71" y="432"/>
                    <a:pt x="86" y="442"/>
                    <a:pt x="102" y="442"/>
                  </a:cubicBezTo>
                  <a:cubicBezTo>
                    <a:pt x="118" y="442"/>
                    <a:pt x="133" y="432"/>
                    <a:pt x="133" y="413"/>
                  </a:cubicBezTo>
                  <a:cubicBezTo>
                    <a:pt x="133" y="275"/>
                    <a:pt x="121" y="150"/>
                    <a:pt x="71" y="24"/>
                  </a:cubicBez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22"/>
            <p:cNvSpPr/>
            <p:nvPr/>
          </p:nvSpPr>
          <p:spPr>
            <a:xfrm>
              <a:off x="3469575" y="4957900"/>
              <a:ext cx="4625" cy="10625"/>
            </a:xfrm>
            <a:custGeom>
              <a:avLst/>
              <a:gdLst/>
              <a:ahLst/>
              <a:cxnLst/>
              <a:rect l="l" t="t" r="r" b="b"/>
              <a:pathLst>
                <a:path w="185" h="425" extrusionOk="0">
                  <a:moveTo>
                    <a:pt x="39" y="1"/>
                  </a:moveTo>
                  <a:cubicBezTo>
                    <a:pt x="14" y="1"/>
                    <a:pt x="1" y="26"/>
                    <a:pt x="14" y="38"/>
                  </a:cubicBezTo>
                  <a:cubicBezTo>
                    <a:pt x="51" y="164"/>
                    <a:pt x="89" y="278"/>
                    <a:pt x="114" y="403"/>
                  </a:cubicBezTo>
                  <a:cubicBezTo>
                    <a:pt x="119" y="418"/>
                    <a:pt x="132" y="425"/>
                    <a:pt x="145" y="425"/>
                  </a:cubicBezTo>
                  <a:cubicBezTo>
                    <a:pt x="164" y="425"/>
                    <a:pt x="185" y="409"/>
                    <a:pt x="177" y="378"/>
                  </a:cubicBezTo>
                  <a:cubicBezTo>
                    <a:pt x="152" y="264"/>
                    <a:pt x="114" y="139"/>
                    <a:pt x="76" y="26"/>
                  </a:cubicBezTo>
                  <a:cubicBezTo>
                    <a:pt x="64" y="13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22"/>
            <p:cNvSpPr/>
            <p:nvPr/>
          </p:nvSpPr>
          <p:spPr>
            <a:xfrm>
              <a:off x="3468025" y="4959475"/>
              <a:ext cx="3150" cy="11025"/>
            </a:xfrm>
            <a:custGeom>
              <a:avLst/>
              <a:gdLst/>
              <a:ahLst/>
              <a:cxnLst/>
              <a:rect l="l" t="t" r="r" b="b"/>
              <a:pathLst>
                <a:path w="126" h="441" extrusionOk="0">
                  <a:moveTo>
                    <a:pt x="25" y="0"/>
                  </a:moveTo>
                  <a:cubicBezTo>
                    <a:pt x="12" y="13"/>
                    <a:pt x="0" y="25"/>
                    <a:pt x="0" y="51"/>
                  </a:cubicBezTo>
                  <a:cubicBezTo>
                    <a:pt x="25" y="164"/>
                    <a:pt x="51" y="290"/>
                    <a:pt x="63" y="416"/>
                  </a:cubicBezTo>
                  <a:cubicBezTo>
                    <a:pt x="63" y="428"/>
                    <a:pt x="88" y="441"/>
                    <a:pt x="101" y="441"/>
                  </a:cubicBezTo>
                  <a:cubicBezTo>
                    <a:pt x="126" y="428"/>
                    <a:pt x="126" y="416"/>
                    <a:pt x="126" y="403"/>
                  </a:cubicBezTo>
                  <a:cubicBezTo>
                    <a:pt x="113" y="277"/>
                    <a:pt x="88" y="151"/>
                    <a:pt x="63" y="25"/>
                  </a:cubicBezTo>
                  <a:cubicBezTo>
                    <a:pt x="63" y="13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22"/>
            <p:cNvSpPr/>
            <p:nvPr/>
          </p:nvSpPr>
          <p:spPr>
            <a:xfrm>
              <a:off x="3470825" y="4958525"/>
              <a:ext cx="1625" cy="11975"/>
            </a:xfrm>
            <a:custGeom>
              <a:avLst/>
              <a:gdLst/>
              <a:ahLst/>
              <a:cxnLst/>
              <a:rect l="l" t="t" r="r" b="b"/>
              <a:pathLst>
                <a:path w="65" h="479" extrusionOk="0">
                  <a:moveTo>
                    <a:pt x="33" y="1"/>
                  </a:moveTo>
                  <a:cubicBezTo>
                    <a:pt x="17" y="1"/>
                    <a:pt x="1" y="13"/>
                    <a:pt x="1" y="38"/>
                  </a:cubicBezTo>
                  <a:lnTo>
                    <a:pt x="1" y="441"/>
                  </a:lnTo>
                  <a:cubicBezTo>
                    <a:pt x="1" y="466"/>
                    <a:pt x="17" y="478"/>
                    <a:pt x="33" y="478"/>
                  </a:cubicBezTo>
                  <a:cubicBezTo>
                    <a:pt x="48" y="478"/>
                    <a:pt x="64" y="466"/>
                    <a:pt x="64" y="441"/>
                  </a:cubicBezTo>
                  <a:lnTo>
                    <a:pt x="64" y="38"/>
                  </a:lnTo>
                  <a:cubicBezTo>
                    <a:pt x="64" y="13"/>
                    <a:pt x="48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22"/>
            <p:cNvSpPr/>
            <p:nvPr/>
          </p:nvSpPr>
          <p:spPr>
            <a:xfrm>
              <a:off x="3474875" y="4955125"/>
              <a:ext cx="3525" cy="12950"/>
            </a:xfrm>
            <a:custGeom>
              <a:avLst/>
              <a:gdLst/>
              <a:ahLst/>
              <a:cxnLst/>
              <a:rect l="l" t="t" r="r" b="b"/>
              <a:pathLst>
                <a:path w="141" h="518" extrusionOk="0">
                  <a:moveTo>
                    <a:pt x="41" y="1"/>
                  </a:moveTo>
                  <a:cubicBezTo>
                    <a:pt x="20" y="1"/>
                    <a:pt x="0" y="14"/>
                    <a:pt x="15" y="36"/>
                  </a:cubicBezTo>
                  <a:cubicBezTo>
                    <a:pt x="65" y="187"/>
                    <a:pt x="65" y="338"/>
                    <a:pt x="28" y="476"/>
                  </a:cubicBezTo>
                  <a:cubicBezTo>
                    <a:pt x="28" y="499"/>
                    <a:pt x="51" y="517"/>
                    <a:pt x="69" y="517"/>
                  </a:cubicBezTo>
                  <a:cubicBezTo>
                    <a:pt x="80" y="517"/>
                    <a:pt x="90" y="509"/>
                    <a:pt x="90" y="489"/>
                  </a:cubicBezTo>
                  <a:cubicBezTo>
                    <a:pt x="141" y="338"/>
                    <a:pt x="129" y="174"/>
                    <a:pt x="78" y="23"/>
                  </a:cubicBezTo>
                  <a:cubicBezTo>
                    <a:pt x="73" y="8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22"/>
            <p:cNvSpPr/>
            <p:nvPr/>
          </p:nvSpPr>
          <p:spPr>
            <a:xfrm>
              <a:off x="3475950" y="4951850"/>
              <a:ext cx="5300" cy="14950"/>
            </a:xfrm>
            <a:custGeom>
              <a:avLst/>
              <a:gdLst/>
              <a:ahLst/>
              <a:cxnLst/>
              <a:rect l="l" t="t" r="r" b="b"/>
              <a:pathLst>
                <a:path w="212" h="598" extrusionOk="0">
                  <a:moveTo>
                    <a:pt x="42" y="1"/>
                  </a:moveTo>
                  <a:cubicBezTo>
                    <a:pt x="23" y="1"/>
                    <a:pt x="1" y="27"/>
                    <a:pt x="10" y="54"/>
                  </a:cubicBezTo>
                  <a:cubicBezTo>
                    <a:pt x="47" y="129"/>
                    <a:pt x="73" y="218"/>
                    <a:pt x="98" y="293"/>
                  </a:cubicBezTo>
                  <a:cubicBezTo>
                    <a:pt x="111" y="343"/>
                    <a:pt x="123" y="381"/>
                    <a:pt x="123" y="419"/>
                  </a:cubicBezTo>
                  <a:cubicBezTo>
                    <a:pt x="123" y="444"/>
                    <a:pt x="136" y="469"/>
                    <a:pt x="136" y="494"/>
                  </a:cubicBezTo>
                  <a:lnTo>
                    <a:pt x="136" y="520"/>
                  </a:lnTo>
                  <a:lnTo>
                    <a:pt x="136" y="529"/>
                  </a:lnTo>
                  <a:lnTo>
                    <a:pt x="136" y="529"/>
                  </a:lnTo>
                  <a:cubicBezTo>
                    <a:pt x="116" y="531"/>
                    <a:pt x="94" y="553"/>
                    <a:pt x="111" y="570"/>
                  </a:cubicBezTo>
                  <a:cubicBezTo>
                    <a:pt x="120" y="589"/>
                    <a:pt x="135" y="597"/>
                    <a:pt x="150" y="597"/>
                  </a:cubicBezTo>
                  <a:cubicBezTo>
                    <a:pt x="174" y="597"/>
                    <a:pt x="198" y="576"/>
                    <a:pt x="198" y="545"/>
                  </a:cubicBezTo>
                  <a:cubicBezTo>
                    <a:pt x="211" y="481"/>
                    <a:pt x="186" y="419"/>
                    <a:pt x="186" y="369"/>
                  </a:cubicBezTo>
                  <a:cubicBezTo>
                    <a:pt x="161" y="243"/>
                    <a:pt x="123" y="129"/>
                    <a:pt x="60" y="17"/>
                  </a:cubicBezTo>
                  <a:cubicBezTo>
                    <a:pt x="57" y="5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22"/>
            <p:cNvSpPr/>
            <p:nvPr/>
          </p:nvSpPr>
          <p:spPr>
            <a:xfrm>
              <a:off x="3470675" y="4946900"/>
              <a:ext cx="3325" cy="18025"/>
            </a:xfrm>
            <a:custGeom>
              <a:avLst/>
              <a:gdLst/>
              <a:ahLst/>
              <a:cxnLst/>
              <a:rect l="l" t="t" r="r" b="b"/>
              <a:pathLst>
                <a:path w="133" h="721" extrusionOk="0">
                  <a:moveTo>
                    <a:pt x="34" y="1"/>
                  </a:moveTo>
                  <a:cubicBezTo>
                    <a:pt x="17" y="1"/>
                    <a:pt x="1" y="13"/>
                    <a:pt x="7" y="38"/>
                  </a:cubicBezTo>
                  <a:cubicBezTo>
                    <a:pt x="20" y="252"/>
                    <a:pt x="45" y="478"/>
                    <a:pt x="57" y="692"/>
                  </a:cubicBezTo>
                  <a:cubicBezTo>
                    <a:pt x="64" y="711"/>
                    <a:pt x="83" y="720"/>
                    <a:pt x="100" y="720"/>
                  </a:cubicBezTo>
                  <a:cubicBezTo>
                    <a:pt x="117" y="720"/>
                    <a:pt x="133" y="711"/>
                    <a:pt x="133" y="692"/>
                  </a:cubicBezTo>
                  <a:cubicBezTo>
                    <a:pt x="108" y="478"/>
                    <a:pt x="82" y="252"/>
                    <a:pt x="70" y="38"/>
                  </a:cubicBezTo>
                  <a:cubicBezTo>
                    <a:pt x="70" y="13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22"/>
            <p:cNvSpPr/>
            <p:nvPr/>
          </p:nvSpPr>
          <p:spPr>
            <a:xfrm>
              <a:off x="3468425" y="4950825"/>
              <a:ext cx="6075" cy="17250"/>
            </a:xfrm>
            <a:custGeom>
              <a:avLst/>
              <a:gdLst/>
              <a:ahLst/>
              <a:cxnLst/>
              <a:rect l="l" t="t" r="r" b="b"/>
              <a:pathLst>
                <a:path w="243" h="690" extrusionOk="0">
                  <a:moveTo>
                    <a:pt x="46" y="1"/>
                  </a:moveTo>
                  <a:cubicBezTo>
                    <a:pt x="25" y="1"/>
                    <a:pt x="1" y="20"/>
                    <a:pt x="9" y="44"/>
                  </a:cubicBezTo>
                  <a:cubicBezTo>
                    <a:pt x="85" y="246"/>
                    <a:pt x="135" y="447"/>
                    <a:pt x="172" y="661"/>
                  </a:cubicBezTo>
                  <a:cubicBezTo>
                    <a:pt x="178" y="681"/>
                    <a:pt x="191" y="689"/>
                    <a:pt x="204" y="689"/>
                  </a:cubicBezTo>
                  <a:cubicBezTo>
                    <a:pt x="223" y="689"/>
                    <a:pt x="243" y="671"/>
                    <a:pt x="236" y="648"/>
                  </a:cubicBezTo>
                  <a:cubicBezTo>
                    <a:pt x="198" y="435"/>
                    <a:pt x="147" y="221"/>
                    <a:pt x="72" y="19"/>
                  </a:cubicBezTo>
                  <a:cubicBezTo>
                    <a:pt x="68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22"/>
            <p:cNvSpPr/>
            <p:nvPr/>
          </p:nvSpPr>
          <p:spPr>
            <a:xfrm>
              <a:off x="3469575" y="4954775"/>
              <a:ext cx="1925" cy="5675"/>
            </a:xfrm>
            <a:custGeom>
              <a:avLst/>
              <a:gdLst/>
              <a:ahLst/>
              <a:cxnLst/>
              <a:rect l="l" t="t" r="r" b="b"/>
              <a:pathLst>
                <a:path w="77" h="227" extrusionOk="0">
                  <a:moveTo>
                    <a:pt x="39" y="0"/>
                  </a:moveTo>
                  <a:cubicBezTo>
                    <a:pt x="14" y="0"/>
                    <a:pt x="1" y="12"/>
                    <a:pt x="1" y="25"/>
                  </a:cubicBezTo>
                  <a:lnTo>
                    <a:pt x="1" y="188"/>
                  </a:lnTo>
                  <a:cubicBezTo>
                    <a:pt x="1" y="213"/>
                    <a:pt x="26" y="226"/>
                    <a:pt x="39" y="226"/>
                  </a:cubicBezTo>
                  <a:cubicBezTo>
                    <a:pt x="51" y="226"/>
                    <a:pt x="76" y="213"/>
                    <a:pt x="76" y="188"/>
                  </a:cubicBezTo>
                  <a:cubicBezTo>
                    <a:pt x="76" y="138"/>
                    <a:pt x="64" y="88"/>
                    <a:pt x="64" y="25"/>
                  </a:cubicBezTo>
                  <a:cubicBezTo>
                    <a:pt x="64" y="12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22"/>
            <p:cNvSpPr/>
            <p:nvPr/>
          </p:nvSpPr>
          <p:spPr>
            <a:xfrm>
              <a:off x="3478175" y="4948700"/>
              <a:ext cx="5575" cy="16325"/>
            </a:xfrm>
            <a:custGeom>
              <a:avLst/>
              <a:gdLst/>
              <a:ahLst/>
              <a:cxnLst/>
              <a:rect l="l" t="t" r="r" b="b"/>
              <a:pathLst>
                <a:path w="223" h="653" extrusionOk="0">
                  <a:moveTo>
                    <a:pt x="46" y="1"/>
                  </a:moveTo>
                  <a:cubicBezTo>
                    <a:pt x="23" y="1"/>
                    <a:pt x="0" y="28"/>
                    <a:pt x="9" y="54"/>
                  </a:cubicBezTo>
                  <a:cubicBezTo>
                    <a:pt x="59" y="155"/>
                    <a:pt x="84" y="243"/>
                    <a:pt x="109" y="356"/>
                  </a:cubicBezTo>
                  <a:cubicBezTo>
                    <a:pt x="122" y="419"/>
                    <a:pt x="160" y="545"/>
                    <a:pt x="97" y="595"/>
                  </a:cubicBezTo>
                  <a:cubicBezTo>
                    <a:pt x="66" y="616"/>
                    <a:pt x="85" y="652"/>
                    <a:pt x="114" y="652"/>
                  </a:cubicBezTo>
                  <a:cubicBezTo>
                    <a:pt x="120" y="652"/>
                    <a:pt x="127" y="650"/>
                    <a:pt x="134" y="646"/>
                  </a:cubicBezTo>
                  <a:cubicBezTo>
                    <a:pt x="223" y="582"/>
                    <a:pt x="198" y="469"/>
                    <a:pt x="185" y="381"/>
                  </a:cubicBezTo>
                  <a:cubicBezTo>
                    <a:pt x="160" y="255"/>
                    <a:pt x="122" y="129"/>
                    <a:pt x="72" y="17"/>
                  </a:cubicBezTo>
                  <a:cubicBezTo>
                    <a:pt x="65" y="6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22"/>
            <p:cNvSpPr/>
            <p:nvPr/>
          </p:nvSpPr>
          <p:spPr>
            <a:xfrm>
              <a:off x="3478575" y="4949975"/>
              <a:ext cx="5175" cy="11725"/>
            </a:xfrm>
            <a:custGeom>
              <a:avLst/>
              <a:gdLst/>
              <a:ahLst/>
              <a:cxnLst/>
              <a:rect l="l" t="t" r="r" b="b"/>
              <a:pathLst>
                <a:path w="207" h="469" extrusionOk="0">
                  <a:moveTo>
                    <a:pt x="48" y="0"/>
                  </a:moveTo>
                  <a:cubicBezTo>
                    <a:pt x="26" y="0"/>
                    <a:pt x="0" y="27"/>
                    <a:pt x="18" y="53"/>
                  </a:cubicBezTo>
                  <a:cubicBezTo>
                    <a:pt x="81" y="167"/>
                    <a:pt x="132" y="305"/>
                    <a:pt x="132" y="431"/>
                  </a:cubicBezTo>
                  <a:cubicBezTo>
                    <a:pt x="138" y="456"/>
                    <a:pt x="156" y="468"/>
                    <a:pt x="174" y="468"/>
                  </a:cubicBezTo>
                  <a:cubicBezTo>
                    <a:pt x="191" y="468"/>
                    <a:pt x="207" y="456"/>
                    <a:pt x="207" y="431"/>
                  </a:cubicBezTo>
                  <a:cubicBezTo>
                    <a:pt x="194" y="293"/>
                    <a:pt x="144" y="142"/>
                    <a:pt x="68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22"/>
            <p:cNvSpPr/>
            <p:nvPr/>
          </p:nvSpPr>
          <p:spPr>
            <a:xfrm>
              <a:off x="3478575" y="4946825"/>
              <a:ext cx="7075" cy="16950"/>
            </a:xfrm>
            <a:custGeom>
              <a:avLst/>
              <a:gdLst/>
              <a:ahLst/>
              <a:cxnLst/>
              <a:rect l="l" t="t" r="r" b="b"/>
              <a:pathLst>
                <a:path w="283" h="678" extrusionOk="0">
                  <a:moveTo>
                    <a:pt x="48" y="0"/>
                  </a:moveTo>
                  <a:cubicBezTo>
                    <a:pt x="26" y="0"/>
                    <a:pt x="0" y="27"/>
                    <a:pt x="18" y="54"/>
                  </a:cubicBezTo>
                  <a:cubicBezTo>
                    <a:pt x="68" y="142"/>
                    <a:pt x="106" y="243"/>
                    <a:pt x="144" y="343"/>
                  </a:cubicBezTo>
                  <a:cubicBezTo>
                    <a:pt x="157" y="394"/>
                    <a:pt x="169" y="456"/>
                    <a:pt x="182" y="506"/>
                  </a:cubicBezTo>
                  <a:cubicBezTo>
                    <a:pt x="182" y="531"/>
                    <a:pt x="194" y="595"/>
                    <a:pt x="157" y="620"/>
                  </a:cubicBezTo>
                  <a:cubicBezTo>
                    <a:pt x="126" y="640"/>
                    <a:pt x="145" y="677"/>
                    <a:pt x="173" y="677"/>
                  </a:cubicBezTo>
                  <a:cubicBezTo>
                    <a:pt x="180" y="677"/>
                    <a:pt x="187" y="675"/>
                    <a:pt x="194" y="670"/>
                  </a:cubicBezTo>
                  <a:cubicBezTo>
                    <a:pt x="282" y="607"/>
                    <a:pt x="244" y="469"/>
                    <a:pt x="219" y="368"/>
                  </a:cubicBezTo>
                  <a:cubicBezTo>
                    <a:pt x="182" y="255"/>
                    <a:pt x="132" y="129"/>
                    <a:pt x="68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22"/>
            <p:cNvSpPr/>
            <p:nvPr/>
          </p:nvSpPr>
          <p:spPr>
            <a:xfrm>
              <a:off x="3474525" y="4948950"/>
              <a:ext cx="7800" cy="14400"/>
            </a:xfrm>
            <a:custGeom>
              <a:avLst/>
              <a:gdLst/>
              <a:ahLst/>
              <a:cxnLst/>
              <a:rect l="l" t="t" r="r" b="b"/>
              <a:pathLst>
                <a:path w="312" h="576" extrusionOk="0">
                  <a:moveTo>
                    <a:pt x="41" y="1"/>
                  </a:moveTo>
                  <a:cubicBezTo>
                    <a:pt x="21" y="1"/>
                    <a:pt x="0" y="20"/>
                    <a:pt x="17" y="44"/>
                  </a:cubicBezTo>
                  <a:cubicBezTo>
                    <a:pt x="92" y="220"/>
                    <a:pt x="168" y="384"/>
                    <a:pt x="243" y="560"/>
                  </a:cubicBezTo>
                  <a:cubicBezTo>
                    <a:pt x="247" y="571"/>
                    <a:pt x="255" y="575"/>
                    <a:pt x="263" y="575"/>
                  </a:cubicBezTo>
                  <a:cubicBezTo>
                    <a:pt x="285" y="575"/>
                    <a:pt x="311" y="549"/>
                    <a:pt x="294" y="522"/>
                  </a:cubicBezTo>
                  <a:cubicBezTo>
                    <a:pt x="218" y="359"/>
                    <a:pt x="143" y="183"/>
                    <a:pt x="67" y="19"/>
                  </a:cubicBezTo>
                  <a:cubicBezTo>
                    <a:pt x="63" y="6"/>
                    <a:pt x="52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22"/>
            <p:cNvSpPr/>
            <p:nvPr/>
          </p:nvSpPr>
          <p:spPr>
            <a:xfrm>
              <a:off x="3480150" y="4950600"/>
              <a:ext cx="4250" cy="13375"/>
            </a:xfrm>
            <a:custGeom>
              <a:avLst/>
              <a:gdLst/>
              <a:ahLst/>
              <a:cxnLst/>
              <a:rect l="l" t="t" r="r" b="b"/>
              <a:pathLst>
                <a:path w="170" h="535" extrusionOk="0">
                  <a:moveTo>
                    <a:pt x="51" y="0"/>
                  </a:moveTo>
                  <a:cubicBezTo>
                    <a:pt x="26" y="0"/>
                    <a:pt x="1" y="24"/>
                    <a:pt x="18" y="41"/>
                  </a:cubicBezTo>
                  <a:cubicBezTo>
                    <a:pt x="94" y="179"/>
                    <a:pt x="106" y="343"/>
                    <a:pt x="43" y="481"/>
                  </a:cubicBezTo>
                  <a:cubicBezTo>
                    <a:pt x="26" y="508"/>
                    <a:pt x="52" y="535"/>
                    <a:pt x="73" y="535"/>
                  </a:cubicBezTo>
                  <a:cubicBezTo>
                    <a:pt x="82" y="535"/>
                    <a:pt x="90" y="530"/>
                    <a:pt x="94" y="519"/>
                  </a:cubicBezTo>
                  <a:cubicBezTo>
                    <a:pt x="169" y="355"/>
                    <a:pt x="169" y="167"/>
                    <a:pt x="81" y="16"/>
                  </a:cubicBezTo>
                  <a:cubicBezTo>
                    <a:pt x="73" y="5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22"/>
            <p:cNvSpPr/>
            <p:nvPr/>
          </p:nvSpPr>
          <p:spPr>
            <a:xfrm>
              <a:off x="3483875" y="4946950"/>
              <a:ext cx="5225" cy="15825"/>
            </a:xfrm>
            <a:custGeom>
              <a:avLst/>
              <a:gdLst/>
              <a:ahLst/>
              <a:cxnLst/>
              <a:rect l="l" t="t" r="r" b="b"/>
              <a:pathLst>
                <a:path w="209" h="633" extrusionOk="0">
                  <a:moveTo>
                    <a:pt x="37" y="1"/>
                  </a:moveTo>
                  <a:cubicBezTo>
                    <a:pt x="18" y="1"/>
                    <a:pt x="0" y="14"/>
                    <a:pt x="7" y="36"/>
                  </a:cubicBezTo>
                  <a:cubicBezTo>
                    <a:pt x="45" y="137"/>
                    <a:pt x="70" y="225"/>
                    <a:pt x="96" y="325"/>
                  </a:cubicBezTo>
                  <a:cubicBezTo>
                    <a:pt x="121" y="401"/>
                    <a:pt x="158" y="526"/>
                    <a:pt x="70" y="577"/>
                  </a:cubicBezTo>
                  <a:cubicBezTo>
                    <a:pt x="39" y="588"/>
                    <a:pt x="60" y="633"/>
                    <a:pt x="90" y="633"/>
                  </a:cubicBezTo>
                  <a:cubicBezTo>
                    <a:pt x="95" y="633"/>
                    <a:pt x="102" y="631"/>
                    <a:pt x="108" y="627"/>
                  </a:cubicBezTo>
                  <a:cubicBezTo>
                    <a:pt x="208" y="577"/>
                    <a:pt x="196" y="451"/>
                    <a:pt x="171" y="363"/>
                  </a:cubicBezTo>
                  <a:cubicBezTo>
                    <a:pt x="146" y="250"/>
                    <a:pt x="121" y="137"/>
                    <a:pt x="70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22"/>
            <p:cNvSpPr/>
            <p:nvPr/>
          </p:nvSpPr>
          <p:spPr>
            <a:xfrm>
              <a:off x="3486350" y="4944000"/>
              <a:ext cx="5250" cy="13450"/>
            </a:xfrm>
            <a:custGeom>
              <a:avLst/>
              <a:gdLst/>
              <a:ahLst/>
              <a:cxnLst/>
              <a:rect l="l" t="t" r="r" b="b"/>
              <a:pathLst>
                <a:path w="210" h="538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47" y="129"/>
                    <a:pt x="72" y="205"/>
                    <a:pt x="97" y="292"/>
                  </a:cubicBezTo>
                  <a:cubicBezTo>
                    <a:pt x="109" y="331"/>
                    <a:pt x="122" y="368"/>
                    <a:pt x="122" y="418"/>
                  </a:cubicBezTo>
                  <a:cubicBezTo>
                    <a:pt x="122" y="431"/>
                    <a:pt x="134" y="456"/>
                    <a:pt x="122" y="468"/>
                  </a:cubicBezTo>
                  <a:cubicBezTo>
                    <a:pt x="114" y="468"/>
                    <a:pt x="111" y="474"/>
                    <a:pt x="106" y="474"/>
                  </a:cubicBezTo>
                  <a:cubicBezTo>
                    <a:pt x="104" y="474"/>
                    <a:pt x="101" y="473"/>
                    <a:pt x="97" y="468"/>
                  </a:cubicBezTo>
                  <a:cubicBezTo>
                    <a:pt x="93" y="465"/>
                    <a:pt x="89" y="463"/>
                    <a:pt x="83" y="463"/>
                  </a:cubicBezTo>
                  <a:cubicBezTo>
                    <a:pt x="71" y="463"/>
                    <a:pt x="55" y="472"/>
                    <a:pt x="47" y="481"/>
                  </a:cubicBezTo>
                  <a:cubicBezTo>
                    <a:pt x="47" y="494"/>
                    <a:pt x="47" y="519"/>
                    <a:pt x="59" y="519"/>
                  </a:cubicBezTo>
                  <a:cubicBezTo>
                    <a:pt x="72" y="532"/>
                    <a:pt x="87" y="538"/>
                    <a:pt x="102" y="538"/>
                  </a:cubicBezTo>
                  <a:cubicBezTo>
                    <a:pt x="129" y="538"/>
                    <a:pt x="156" y="518"/>
                    <a:pt x="173" y="494"/>
                  </a:cubicBezTo>
                  <a:cubicBezTo>
                    <a:pt x="210" y="456"/>
                    <a:pt x="185" y="393"/>
                    <a:pt x="173" y="343"/>
                  </a:cubicBezTo>
                  <a:cubicBezTo>
                    <a:pt x="147" y="230"/>
                    <a:pt x="122" y="116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22"/>
            <p:cNvSpPr/>
            <p:nvPr/>
          </p:nvSpPr>
          <p:spPr>
            <a:xfrm>
              <a:off x="3484850" y="4939100"/>
              <a:ext cx="8025" cy="18550"/>
            </a:xfrm>
            <a:custGeom>
              <a:avLst/>
              <a:gdLst/>
              <a:ahLst/>
              <a:cxnLst/>
              <a:rect l="l" t="t" r="r" b="b"/>
              <a:pathLst>
                <a:path w="321" h="742" extrusionOk="0">
                  <a:moveTo>
                    <a:pt x="55" y="0"/>
                  </a:moveTo>
                  <a:cubicBezTo>
                    <a:pt x="28" y="0"/>
                    <a:pt x="0" y="21"/>
                    <a:pt x="18" y="49"/>
                  </a:cubicBezTo>
                  <a:cubicBezTo>
                    <a:pt x="82" y="149"/>
                    <a:pt x="144" y="262"/>
                    <a:pt x="182" y="376"/>
                  </a:cubicBezTo>
                  <a:cubicBezTo>
                    <a:pt x="194" y="412"/>
                    <a:pt x="303" y="678"/>
                    <a:pt x="201" y="678"/>
                  </a:cubicBezTo>
                  <a:cubicBezTo>
                    <a:pt x="199" y="678"/>
                    <a:pt x="197" y="678"/>
                    <a:pt x="194" y="677"/>
                  </a:cubicBezTo>
                  <a:cubicBezTo>
                    <a:pt x="157" y="677"/>
                    <a:pt x="157" y="740"/>
                    <a:pt x="194" y="740"/>
                  </a:cubicBezTo>
                  <a:cubicBezTo>
                    <a:pt x="200" y="741"/>
                    <a:pt x="206" y="742"/>
                    <a:pt x="211" y="742"/>
                  </a:cubicBezTo>
                  <a:cubicBezTo>
                    <a:pt x="266" y="742"/>
                    <a:pt x="308" y="685"/>
                    <a:pt x="308" y="639"/>
                  </a:cubicBezTo>
                  <a:cubicBezTo>
                    <a:pt x="320" y="564"/>
                    <a:pt x="283" y="488"/>
                    <a:pt x="270" y="426"/>
                  </a:cubicBezTo>
                  <a:cubicBezTo>
                    <a:pt x="220" y="275"/>
                    <a:pt x="157" y="136"/>
                    <a:pt x="82" y="10"/>
                  </a:cubicBezTo>
                  <a:cubicBezTo>
                    <a:pt x="75" y="3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22"/>
            <p:cNvSpPr/>
            <p:nvPr/>
          </p:nvSpPr>
          <p:spPr>
            <a:xfrm>
              <a:off x="3483200" y="4935825"/>
              <a:ext cx="10300" cy="20025"/>
            </a:xfrm>
            <a:custGeom>
              <a:avLst/>
              <a:gdLst/>
              <a:ahLst/>
              <a:cxnLst/>
              <a:rect l="l" t="t" r="r" b="b"/>
              <a:pathLst>
                <a:path w="412" h="801" extrusionOk="0">
                  <a:moveTo>
                    <a:pt x="46" y="0"/>
                  </a:moveTo>
                  <a:cubicBezTo>
                    <a:pt x="23" y="0"/>
                    <a:pt x="0" y="27"/>
                    <a:pt x="9" y="54"/>
                  </a:cubicBezTo>
                  <a:lnTo>
                    <a:pt x="198" y="393"/>
                  </a:lnTo>
                  <a:cubicBezTo>
                    <a:pt x="223" y="456"/>
                    <a:pt x="248" y="519"/>
                    <a:pt x="273" y="569"/>
                  </a:cubicBezTo>
                  <a:cubicBezTo>
                    <a:pt x="290" y="611"/>
                    <a:pt x="306" y="652"/>
                    <a:pt x="309" y="693"/>
                  </a:cubicBezTo>
                  <a:lnTo>
                    <a:pt x="309" y="693"/>
                  </a:lnTo>
                  <a:cubicBezTo>
                    <a:pt x="300" y="685"/>
                    <a:pt x="291" y="681"/>
                    <a:pt x="283" y="681"/>
                  </a:cubicBezTo>
                  <a:cubicBezTo>
                    <a:pt x="258" y="681"/>
                    <a:pt x="242" y="714"/>
                    <a:pt x="260" y="733"/>
                  </a:cubicBezTo>
                  <a:cubicBezTo>
                    <a:pt x="273" y="758"/>
                    <a:pt x="299" y="770"/>
                    <a:pt x="311" y="795"/>
                  </a:cubicBezTo>
                  <a:cubicBezTo>
                    <a:pt x="315" y="799"/>
                    <a:pt x="321" y="801"/>
                    <a:pt x="327" y="801"/>
                  </a:cubicBezTo>
                  <a:cubicBezTo>
                    <a:pt x="343" y="801"/>
                    <a:pt x="361" y="792"/>
                    <a:pt x="361" y="783"/>
                  </a:cubicBezTo>
                  <a:cubicBezTo>
                    <a:pt x="411" y="658"/>
                    <a:pt x="324" y="507"/>
                    <a:pt x="273" y="406"/>
                  </a:cubicBezTo>
                  <a:cubicBezTo>
                    <a:pt x="210" y="267"/>
                    <a:pt x="135" y="141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22"/>
            <p:cNvSpPr/>
            <p:nvPr/>
          </p:nvSpPr>
          <p:spPr>
            <a:xfrm>
              <a:off x="3479200" y="4884250"/>
              <a:ext cx="24675" cy="44525"/>
            </a:xfrm>
            <a:custGeom>
              <a:avLst/>
              <a:gdLst/>
              <a:ahLst/>
              <a:cxnLst/>
              <a:rect l="l" t="t" r="r" b="b"/>
              <a:pathLst>
                <a:path w="987" h="1781" extrusionOk="0">
                  <a:moveTo>
                    <a:pt x="41" y="1"/>
                  </a:moveTo>
                  <a:cubicBezTo>
                    <a:pt x="20" y="1"/>
                    <a:pt x="0" y="24"/>
                    <a:pt x="18" y="42"/>
                  </a:cubicBezTo>
                  <a:cubicBezTo>
                    <a:pt x="207" y="318"/>
                    <a:pt x="383" y="583"/>
                    <a:pt x="546" y="871"/>
                  </a:cubicBezTo>
                  <a:lnTo>
                    <a:pt x="773" y="1287"/>
                  </a:lnTo>
                  <a:cubicBezTo>
                    <a:pt x="848" y="1438"/>
                    <a:pt x="911" y="1589"/>
                    <a:pt x="923" y="1752"/>
                  </a:cubicBezTo>
                  <a:cubicBezTo>
                    <a:pt x="923" y="1771"/>
                    <a:pt x="939" y="1780"/>
                    <a:pt x="955" y="1780"/>
                  </a:cubicBezTo>
                  <a:cubicBezTo>
                    <a:pt x="971" y="1780"/>
                    <a:pt x="987" y="1771"/>
                    <a:pt x="987" y="1752"/>
                  </a:cubicBezTo>
                  <a:cubicBezTo>
                    <a:pt x="974" y="1589"/>
                    <a:pt x="923" y="1438"/>
                    <a:pt x="861" y="1299"/>
                  </a:cubicBezTo>
                  <a:cubicBezTo>
                    <a:pt x="786" y="1161"/>
                    <a:pt x="697" y="1010"/>
                    <a:pt x="622" y="871"/>
                  </a:cubicBezTo>
                  <a:cubicBezTo>
                    <a:pt x="459" y="570"/>
                    <a:pt x="270" y="293"/>
                    <a:pt x="68" y="16"/>
                  </a:cubicBezTo>
                  <a:cubicBezTo>
                    <a:pt x="61" y="5"/>
                    <a:pt x="51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22"/>
            <p:cNvSpPr/>
            <p:nvPr/>
          </p:nvSpPr>
          <p:spPr>
            <a:xfrm>
              <a:off x="3484225" y="4895875"/>
              <a:ext cx="16425" cy="30700"/>
            </a:xfrm>
            <a:custGeom>
              <a:avLst/>
              <a:gdLst/>
              <a:ahLst/>
              <a:cxnLst/>
              <a:rect l="l" t="t" r="r" b="b"/>
              <a:pathLst>
                <a:path w="657" h="1228" extrusionOk="0">
                  <a:moveTo>
                    <a:pt x="47" y="1"/>
                  </a:moveTo>
                  <a:cubicBezTo>
                    <a:pt x="26" y="1"/>
                    <a:pt x="1" y="25"/>
                    <a:pt x="18" y="42"/>
                  </a:cubicBezTo>
                  <a:cubicBezTo>
                    <a:pt x="219" y="432"/>
                    <a:pt x="409" y="809"/>
                    <a:pt x="585" y="1211"/>
                  </a:cubicBezTo>
                  <a:cubicBezTo>
                    <a:pt x="592" y="1223"/>
                    <a:pt x="602" y="1227"/>
                    <a:pt x="611" y="1227"/>
                  </a:cubicBezTo>
                  <a:cubicBezTo>
                    <a:pt x="634" y="1227"/>
                    <a:pt x="656" y="1200"/>
                    <a:pt x="647" y="1174"/>
                  </a:cubicBezTo>
                  <a:cubicBezTo>
                    <a:pt x="471" y="784"/>
                    <a:pt x="283" y="394"/>
                    <a:pt x="69" y="17"/>
                  </a:cubicBezTo>
                  <a:cubicBezTo>
                    <a:pt x="65" y="6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22"/>
            <p:cNvSpPr/>
            <p:nvPr/>
          </p:nvSpPr>
          <p:spPr>
            <a:xfrm>
              <a:off x="3474150" y="4871425"/>
              <a:ext cx="30250" cy="47975"/>
            </a:xfrm>
            <a:custGeom>
              <a:avLst/>
              <a:gdLst/>
              <a:ahLst/>
              <a:cxnLst/>
              <a:rect l="l" t="t" r="r" b="b"/>
              <a:pathLst>
                <a:path w="1210" h="1919" extrusionOk="0">
                  <a:moveTo>
                    <a:pt x="46" y="0"/>
                  </a:moveTo>
                  <a:cubicBezTo>
                    <a:pt x="23" y="0"/>
                    <a:pt x="0" y="33"/>
                    <a:pt x="19" y="52"/>
                  </a:cubicBezTo>
                  <a:cubicBezTo>
                    <a:pt x="472" y="618"/>
                    <a:pt x="849" y="1247"/>
                    <a:pt x="1138" y="1901"/>
                  </a:cubicBezTo>
                  <a:cubicBezTo>
                    <a:pt x="1147" y="1913"/>
                    <a:pt x="1159" y="1919"/>
                    <a:pt x="1170" y="1919"/>
                  </a:cubicBezTo>
                  <a:cubicBezTo>
                    <a:pt x="1191" y="1919"/>
                    <a:pt x="1209" y="1900"/>
                    <a:pt x="1201" y="1875"/>
                  </a:cubicBezTo>
                  <a:cubicBezTo>
                    <a:pt x="899" y="1208"/>
                    <a:pt x="522" y="580"/>
                    <a:pt x="69" y="14"/>
                  </a:cubicBezTo>
                  <a:cubicBezTo>
                    <a:pt x="63" y="4"/>
                    <a:pt x="54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22"/>
            <p:cNvSpPr/>
            <p:nvPr/>
          </p:nvSpPr>
          <p:spPr>
            <a:xfrm>
              <a:off x="3485175" y="4884725"/>
              <a:ext cx="17600" cy="27075"/>
            </a:xfrm>
            <a:custGeom>
              <a:avLst/>
              <a:gdLst/>
              <a:ahLst/>
              <a:cxnLst/>
              <a:rect l="l" t="t" r="r" b="b"/>
              <a:pathLst>
                <a:path w="704" h="1083" extrusionOk="0">
                  <a:moveTo>
                    <a:pt x="44" y="0"/>
                  </a:moveTo>
                  <a:cubicBezTo>
                    <a:pt x="21" y="0"/>
                    <a:pt x="0" y="21"/>
                    <a:pt x="18" y="48"/>
                  </a:cubicBezTo>
                  <a:cubicBezTo>
                    <a:pt x="131" y="212"/>
                    <a:pt x="245" y="375"/>
                    <a:pt x="345" y="539"/>
                  </a:cubicBezTo>
                  <a:cubicBezTo>
                    <a:pt x="408" y="626"/>
                    <a:pt x="458" y="715"/>
                    <a:pt x="508" y="790"/>
                  </a:cubicBezTo>
                  <a:cubicBezTo>
                    <a:pt x="559" y="866"/>
                    <a:pt x="634" y="953"/>
                    <a:pt x="634" y="1054"/>
                  </a:cubicBezTo>
                  <a:cubicBezTo>
                    <a:pt x="634" y="1073"/>
                    <a:pt x="653" y="1082"/>
                    <a:pt x="670" y="1082"/>
                  </a:cubicBezTo>
                  <a:cubicBezTo>
                    <a:pt x="688" y="1082"/>
                    <a:pt x="704" y="1073"/>
                    <a:pt x="697" y="1054"/>
                  </a:cubicBezTo>
                  <a:cubicBezTo>
                    <a:pt x="697" y="953"/>
                    <a:pt x="647" y="891"/>
                    <a:pt x="609" y="815"/>
                  </a:cubicBezTo>
                  <a:cubicBezTo>
                    <a:pt x="547" y="727"/>
                    <a:pt x="483" y="626"/>
                    <a:pt x="433" y="539"/>
                  </a:cubicBezTo>
                  <a:cubicBezTo>
                    <a:pt x="307" y="363"/>
                    <a:pt x="194" y="186"/>
                    <a:pt x="69" y="10"/>
                  </a:cubicBez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22"/>
            <p:cNvSpPr/>
            <p:nvPr/>
          </p:nvSpPr>
          <p:spPr>
            <a:xfrm>
              <a:off x="3481700" y="4897300"/>
              <a:ext cx="15775" cy="26825"/>
            </a:xfrm>
            <a:custGeom>
              <a:avLst/>
              <a:gdLst/>
              <a:ahLst/>
              <a:cxnLst/>
              <a:rect l="l" t="t" r="r" b="b"/>
              <a:pathLst>
                <a:path w="631" h="1073" extrusionOk="0">
                  <a:moveTo>
                    <a:pt x="55" y="0"/>
                  </a:moveTo>
                  <a:cubicBezTo>
                    <a:pt x="28" y="0"/>
                    <a:pt x="0" y="21"/>
                    <a:pt x="19" y="48"/>
                  </a:cubicBezTo>
                  <a:cubicBezTo>
                    <a:pt x="233" y="363"/>
                    <a:pt x="421" y="702"/>
                    <a:pt x="572" y="1054"/>
                  </a:cubicBezTo>
                  <a:cubicBezTo>
                    <a:pt x="576" y="1067"/>
                    <a:pt x="585" y="1072"/>
                    <a:pt x="594" y="1072"/>
                  </a:cubicBezTo>
                  <a:cubicBezTo>
                    <a:pt x="612" y="1072"/>
                    <a:pt x="631" y="1050"/>
                    <a:pt x="622" y="1016"/>
                  </a:cubicBezTo>
                  <a:cubicBezTo>
                    <a:pt x="471" y="676"/>
                    <a:pt x="283" y="337"/>
                    <a:pt x="82" y="10"/>
                  </a:cubicBezTo>
                  <a:cubicBezTo>
                    <a:pt x="75" y="3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22"/>
            <p:cNvSpPr/>
            <p:nvPr/>
          </p:nvSpPr>
          <p:spPr>
            <a:xfrm>
              <a:off x="3480725" y="4874700"/>
              <a:ext cx="21575" cy="31675"/>
            </a:xfrm>
            <a:custGeom>
              <a:avLst/>
              <a:gdLst/>
              <a:ahLst/>
              <a:cxnLst/>
              <a:rect l="l" t="t" r="r" b="b"/>
              <a:pathLst>
                <a:path w="863" h="1267" extrusionOk="0">
                  <a:moveTo>
                    <a:pt x="51" y="1"/>
                  </a:moveTo>
                  <a:cubicBezTo>
                    <a:pt x="27" y="1"/>
                    <a:pt x="1" y="30"/>
                    <a:pt x="20" y="59"/>
                  </a:cubicBezTo>
                  <a:cubicBezTo>
                    <a:pt x="171" y="235"/>
                    <a:pt x="309" y="437"/>
                    <a:pt x="435" y="625"/>
                  </a:cubicBezTo>
                  <a:cubicBezTo>
                    <a:pt x="498" y="725"/>
                    <a:pt x="561" y="814"/>
                    <a:pt x="624" y="914"/>
                  </a:cubicBezTo>
                  <a:cubicBezTo>
                    <a:pt x="649" y="965"/>
                    <a:pt x="686" y="1015"/>
                    <a:pt x="712" y="1065"/>
                  </a:cubicBezTo>
                  <a:cubicBezTo>
                    <a:pt x="725" y="1091"/>
                    <a:pt x="737" y="1103"/>
                    <a:pt x="750" y="1128"/>
                  </a:cubicBezTo>
                  <a:cubicBezTo>
                    <a:pt x="760" y="1161"/>
                    <a:pt x="772" y="1194"/>
                    <a:pt x="800" y="1202"/>
                  </a:cubicBezTo>
                  <a:lnTo>
                    <a:pt x="800" y="1202"/>
                  </a:lnTo>
                  <a:cubicBezTo>
                    <a:pt x="760" y="1202"/>
                    <a:pt x="753" y="1255"/>
                    <a:pt x="787" y="1267"/>
                  </a:cubicBezTo>
                  <a:cubicBezTo>
                    <a:pt x="825" y="1267"/>
                    <a:pt x="862" y="1253"/>
                    <a:pt x="862" y="1203"/>
                  </a:cubicBezTo>
                  <a:cubicBezTo>
                    <a:pt x="850" y="1153"/>
                    <a:pt x="812" y="1091"/>
                    <a:pt x="775" y="1052"/>
                  </a:cubicBezTo>
                  <a:cubicBezTo>
                    <a:pt x="712" y="927"/>
                    <a:pt x="636" y="801"/>
                    <a:pt x="561" y="688"/>
                  </a:cubicBezTo>
                  <a:cubicBezTo>
                    <a:pt x="410" y="449"/>
                    <a:pt x="247" y="235"/>
                    <a:pt x="71" y="9"/>
                  </a:cubicBezTo>
                  <a:cubicBezTo>
                    <a:pt x="65" y="3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22"/>
            <p:cNvSpPr/>
            <p:nvPr/>
          </p:nvSpPr>
          <p:spPr>
            <a:xfrm>
              <a:off x="3483550" y="4871250"/>
              <a:ext cx="18950" cy="32450"/>
            </a:xfrm>
            <a:custGeom>
              <a:avLst/>
              <a:gdLst/>
              <a:ahLst/>
              <a:cxnLst/>
              <a:rect l="l" t="t" r="r" b="b"/>
              <a:pathLst>
                <a:path w="758" h="1298" extrusionOk="0">
                  <a:moveTo>
                    <a:pt x="40" y="0"/>
                  </a:moveTo>
                  <a:cubicBezTo>
                    <a:pt x="19" y="0"/>
                    <a:pt x="1" y="30"/>
                    <a:pt x="20" y="59"/>
                  </a:cubicBezTo>
                  <a:cubicBezTo>
                    <a:pt x="310" y="424"/>
                    <a:pt x="536" y="826"/>
                    <a:pt x="687" y="1279"/>
                  </a:cubicBezTo>
                  <a:cubicBezTo>
                    <a:pt x="691" y="1292"/>
                    <a:pt x="702" y="1297"/>
                    <a:pt x="713" y="1297"/>
                  </a:cubicBezTo>
                  <a:cubicBezTo>
                    <a:pt x="734" y="1297"/>
                    <a:pt x="758" y="1278"/>
                    <a:pt x="749" y="1254"/>
                  </a:cubicBezTo>
                  <a:cubicBezTo>
                    <a:pt x="599" y="801"/>
                    <a:pt x="372" y="385"/>
                    <a:pt x="58" y="8"/>
                  </a:cubicBezTo>
                  <a:cubicBezTo>
                    <a:pt x="53" y="3"/>
                    <a:pt x="46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22"/>
            <p:cNvSpPr/>
            <p:nvPr/>
          </p:nvSpPr>
          <p:spPr>
            <a:xfrm>
              <a:off x="3485475" y="4865725"/>
              <a:ext cx="16825" cy="28575"/>
            </a:xfrm>
            <a:custGeom>
              <a:avLst/>
              <a:gdLst/>
              <a:ahLst/>
              <a:cxnLst/>
              <a:rect l="l" t="t" r="r" b="b"/>
              <a:pathLst>
                <a:path w="673" h="1143" extrusionOk="0">
                  <a:moveTo>
                    <a:pt x="43" y="0"/>
                  </a:moveTo>
                  <a:cubicBezTo>
                    <a:pt x="21" y="0"/>
                    <a:pt x="1" y="27"/>
                    <a:pt x="19" y="53"/>
                  </a:cubicBezTo>
                  <a:cubicBezTo>
                    <a:pt x="132" y="204"/>
                    <a:pt x="245" y="368"/>
                    <a:pt x="359" y="544"/>
                  </a:cubicBezTo>
                  <a:cubicBezTo>
                    <a:pt x="409" y="620"/>
                    <a:pt x="459" y="707"/>
                    <a:pt x="509" y="796"/>
                  </a:cubicBezTo>
                  <a:cubicBezTo>
                    <a:pt x="547" y="871"/>
                    <a:pt x="635" y="997"/>
                    <a:pt x="572" y="1084"/>
                  </a:cubicBezTo>
                  <a:cubicBezTo>
                    <a:pt x="552" y="1114"/>
                    <a:pt x="578" y="1143"/>
                    <a:pt x="602" y="1143"/>
                  </a:cubicBezTo>
                  <a:cubicBezTo>
                    <a:pt x="609" y="1143"/>
                    <a:pt x="616" y="1140"/>
                    <a:pt x="622" y="1135"/>
                  </a:cubicBezTo>
                  <a:cubicBezTo>
                    <a:pt x="672" y="1059"/>
                    <a:pt x="672" y="972"/>
                    <a:pt x="635" y="883"/>
                  </a:cubicBezTo>
                  <a:cubicBezTo>
                    <a:pt x="585" y="783"/>
                    <a:pt x="522" y="682"/>
                    <a:pt x="459" y="581"/>
                  </a:cubicBezTo>
                  <a:cubicBezTo>
                    <a:pt x="345" y="393"/>
                    <a:pt x="208" y="204"/>
                    <a:pt x="69" y="16"/>
                  </a:cubicBezTo>
                  <a:cubicBezTo>
                    <a:pt x="61" y="5"/>
                    <a:pt x="52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22"/>
            <p:cNvSpPr/>
            <p:nvPr/>
          </p:nvSpPr>
          <p:spPr>
            <a:xfrm>
              <a:off x="3474525" y="4853000"/>
              <a:ext cx="26625" cy="29300"/>
            </a:xfrm>
            <a:custGeom>
              <a:avLst/>
              <a:gdLst/>
              <a:ahLst/>
              <a:cxnLst/>
              <a:rect l="l" t="t" r="r" b="b"/>
              <a:pathLst>
                <a:path w="1065" h="1172" extrusionOk="0">
                  <a:moveTo>
                    <a:pt x="53" y="1"/>
                  </a:moveTo>
                  <a:cubicBezTo>
                    <a:pt x="24" y="1"/>
                    <a:pt x="0" y="30"/>
                    <a:pt x="29" y="59"/>
                  </a:cubicBezTo>
                  <a:cubicBezTo>
                    <a:pt x="406" y="361"/>
                    <a:pt x="733" y="738"/>
                    <a:pt x="985" y="1154"/>
                  </a:cubicBezTo>
                  <a:cubicBezTo>
                    <a:pt x="993" y="1167"/>
                    <a:pt x="1007" y="1172"/>
                    <a:pt x="1019" y="1172"/>
                  </a:cubicBezTo>
                  <a:cubicBezTo>
                    <a:pt x="1043" y="1172"/>
                    <a:pt x="1064" y="1153"/>
                    <a:pt x="1048" y="1129"/>
                  </a:cubicBezTo>
                  <a:cubicBezTo>
                    <a:pt x="797" y="701"/>
                    <a:pt x="457" y="324"/>
                    <a:pt x="79" y="9"/>
                  </a:cubicBezTo>
                  <a:cubicBezTo>
                    <a:pt x="71" y="3"/>
                    <a:pt x="62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22"/>
            <p:cNvSpPr/>
            <p:nvPr/>
          </p:nvSpPr>
          <p:spPr>
            <a:xfrm>
              <a:off x="3473850" y="4850525"/>
              <a:ext cx="25925" cy="23200"/>
            </a:xfrm>
            <a:custGeom>
              <a:avLst/>
              <a:gdLst/>
              <a:ahLst/>
              <a:cxnLst/>
              <a:rect l="l" t="t" r="r" b="b"/>
              <a:pathLst>
                <a:path w="1037" h="928" extrusionOk="0">
                  <a:moveTo>
                    <a:pt x="59" y="0"/>
                  </a:moveTo>
                  <a:cubicBezTo>
                    <a:pt x="28" y="0"/>
                    <a:pt x="1" y="37"/>
                    <a:pt x="31" y="58"/>
                  </a:cubicBezTo>
                  <a:cubicBezTo>
                    <a:pt x="195" y="183"/>
                    <a:pt x="346" y="322"/>
                    <a:pt x="497" y="448"/>
                  </a:cubicBezTo>
                  <a:cubicBezTo>
                    <a:pt x="559" y="523"/>
                    <a:pt x="634" y="586"/>
                    <a:pt x="710" y="661"/>
                  </a:cubicBezTo>
                  <a:cubicBezTo>
                    <a:pt x="748" y="699"/>
                    <a:pt x="785" y="737"/>
                    <a:pt x="810" y="775"/>
                  </a:cubicBezTo>
                  <a:cubicBezTo>
                    <a:pt x="836" y="787"/>
                    <a:pt x="849" y="800"/>
                    <a:pt x="874" y="825"/>
                  </a:cubicBezTo>
                  <a:cubicBezTo>
                    <a:pt x="874" y="825"/>
                    <a:pt x="886" y="837"/>
                    <a:pt x="886" y="850"/>
                  </a:cubicBezTo>
                  <a:cubicBezTo>
                    <a:pt x="899" y="850"/>
                    <a:pt x="899" y="862"/>
                    <a:pt x="911" y="862"/>
                  </a:cubicBezTo>
                  <a:cubicBezTo>
                    <a:pt x="911" y="864"/>
                    <a:pt x="911" y="866"/>
                    <a:pt x="911" y="868"/>
                  </a:cubicBezTo>
                  <a:lnTo>
                    <a:pt x="911" y="868"/>
                  </a:lnTo>
                  <a:cubicBezTo>
                    <a:pt x="882" y="885"/>
                    <a:pt x="899" y="927"/>
                    <a:pt x="927" y="927"/>
                  </a:cubicBezTo>
                  <a:cubicBezTo>
                    <a:pt x="930" y="927"/>
                    <a:pt x="933" y="927"/>
                    <a:pt x="936" y="926"/>
                  </a:cubicBezTo>
                  <a:cubicBezTo>
                    <a:pt x="1037" y="888"/>
                    <a:pt x="911" y="775"/>
                    <a:pt x="886" y="737"/>
                  </a:cubicBezTo>
                  <a:cubicBezTo>
                    <a:pt x="798" y="649"/>
                    <a:pt x="710" y="574"/>
                    <a:pt x="622" y="485"/>
                  </a:cubicBezTo>
                  <a:cubicBezTo>
                    <a:pt x="446" y="322"/>
                    <a:pt x="270" y="158"/>
                    <a:pt x="81" y="7"/>
                  </a:cubicBezTo>
                  <a:cubicBezTo>
                    <a:pt x="74" y="2"/>
                    <a:pt x="6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22"/>
            <p:cNvSpPr/>
            <p:nvPr/>
          </p:nvSpPr>
          <p:spPr>
            <a:xfrm>
              <a:off x="3472425" y="4862450"/>
              <a:ext cx="10375" cy="8200"/>
            </a:xfrm>
            <a:custGeom>
              <a:avLst/>
              <a:gdLst/>
              <a:ahLst/>
              <a:cxnLst/>
              <a:rect l="l" t="t" r="r" b="b"/>
              <a:pathLst>
                <a:path w="415" h="328" extrusionOk="0">
                  <a:moveTo>
                    <a:pt x="31" y="0"/>
                  </a:moveTo>
                  <a:cubicBezTo>
                    <a:pt x="21" y="0"/>
                    <a:pt x="12" y="6"/>
                    <a:pt x="12" y="21"/>
                  </a:cubicBezTo>
                  <a:cubicBezTo>
                    <a:pt x="0" y="33"/>
                    <a:pt x="0" y="46"/>
                    <a:pt x="25" y="58"/>
                  </a:cubicBezTo>
                  <a:lnTo>
                    <a:pt x="364" y="323"/>
                  </a:lnTo>
                  <a:cubicBezTo>
                    <a:pt x="368" y="326"/>
                    <a:pt x="373" y="328"/>
                    <a:pt x="378" y="328"/>
                  </a:cubicBezTo>
                  <a:cubicBezTo>
                    <a:pt x="391" y="328"/>
                    <a:pt x="406" y="319"/>
                    <a:pt x="415" y="310"/>
                  </a:cubicBezTo>
                  <a:cubicBezTo>
                    <a:pt x="415" y="298"/>
                    <a:pt x="415" y="273"/>
                    <a:pt x="403" y="260"/>
                  </a:cubicBezTo>
                  <a:cubicBezTo>
                    <a:pt x="289" y="184"/>
                    <a:pt x="163" y="97"/>
                    <a:pt x="51" y="8"/>
                  </a:cubicBezTo>
                  <a:cubicBezTo>
                    <a:pt x="45" y="3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22"/>
            <p:cNvSpPr/>
            <p:nvPr/>
          </p:nvSpPr>
          <p:spPr>
            <a:xfrm>
              <a:off x="3482050" y="4855025"/>
              <a:ext cx="17100" cy="24575"/>
            </a:xfrm>
            <a:custGeom>
              <a:avLst/>
              <a:gdLst/>
              <a:ahLst/>
              <a:cxnLst/>
              <a:rect l="l" t="t" r="r" b="b"/>
              <a:pathLst>
                <a:path w="684" h="983" extrusionOk="0">
                  <a:moveTo>
                    <a:pt x="41" y="0"/>
                  </a:moveTo>
                  <a:cubicBezTo>
                    <a:pt x="19" y="0"/>
                    <a:pt x="0" y="24"/>
                    <a:pt x="18" y="42"/>
                  </a:cubicBezTo>
                  <a:cubicBezTo>
                    <a:pt x="130" y="192"/>
                    <a:pt x="231" y="343"/>
                    <a:pt x="345" y="494"/>
                  </a:cubicBezTo>
                  <a:cubicBezTo>
                    <a:pt x="407" y="557"/>
                    <a:pt x="457" y="632"/>
                    <a:pt x="508" y="708"/>
                  </a:cubicBezTo>
                  <a:cubicBezTo>
                    <a:pt x="558" y="771"/>
                    <a:pt x="621" y="858"/>
                    <a:pt x="608" y="947"/>
                  </a:cubicBezTo>
                  <a:cubicBezTo>
                    <a:pt x="608" y="969"/>
                    <a:pt x="630" y="982"/>
                    <a:pt x="650" y="982"/>
                  </a:cubicBezTo>
                  <a:cubicBezTo>
                    <a:pt x="665" y="982"/>
                    <a:pt x="679" y="975"/>
                    <a:pt x="684" y="959"/>
                  </a:cubicBezTo>
                  <a:cubicBezTo>
                    <a:pt x="684" y="884"/>
                    <a:pt x="659" y="808"/>
                    <a:pt x="621" y="746"/>
                  </a:cubicBezTo>
                  <a:cubicBezTo>
                    <a:pt x="558" y="657"/>
                    <a:pt x="496" y="582"/>
                    <a:pt x="432" y="494"/>
                  </a:cubicBezTo>
                  <a:cubicBezTo>
                    <a:pt x="319" y="343"/>
                    <a:pt x="194" y="179"/>
                    <a:pt x="68" y="16"/>
                  </a:cubicBezTo>
                  <a:cubicBezTo>
                    <a:pt x="60" y="5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22"/>
            <p:cNvSpPr/>
            <p:nvPr/>
          </p:nvSpPr>
          <p:spPr>
            <a:xfrm>
              <a:off x="3465600" y="4838700"/>
              <a:ext cx="31525" cy="24500"/>
            </a:xfrm>
            <a:custGeom>
              <a:avLst/>
              <a:gdLst/>
              <a:ahLst/>
              <a:cxnLst/>
              <a:rect l="l" t="t" r="r" b="b"/>
              <a:pathLst>
                <a:path w="1261" h="980" extrusionOk="0">
                  <a:moveTo>
                    <a:pt x="48" y="1"/>
                  </a:moveTo>
                  <a:cubicBezTo>
                    <a:pt x="17" y="1"/>
                    <a:pt x="1" y="43"/>
                    <a:pt x="34" y="66"/>
                  </a:cubicBezTo>
                  <a:cubicBezTo>
                    <a:pt x="474" y="279"/>
                    <a:pt x="877" y="594"/>
                    <a:pt x="1191" y="971"/>
                  </a:cubicBezTo>
                  <a:cubicBezTo>
                    <a:pt x="1199" y="977"/>
                    <a:pt x="1208" y="979"/>
                    <a:pt x="1216" y="979"/>
                  </a:cubicBezTo>
                  <a:cubicBezTo>
                    <a:pt x="1243" y="979"/>
                    <a:pt x="1261" y="950"/>
                    <a:pt x="1241" y="921"/>
                  </a:cubicBezTo>
                  <a:cubicBezTo>
                    <a:pt x="914" y="544"/>
                    <a:pt x="512" y="229"/>
                    <a:pt x="59" y="2"/>
                  </a:cubicBezTo>
                  <a:cubicBezTo>
                    <a:pt x="55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22"/>
            <p:cNvSpPr/>
            <p:nvPr/>
          </p:nvSpPr>
          <p:spPr>
            <a:xfrm>
              <a:off x="3481600" y="4852525"/>
              <a:ext cx="16125" cy="15200"/>
            </a:xfrm>
            <a:custGeom>
              <a:avLst/>
              <a:gdLst/>
              <a:ahLst/>
              <a:cxnLst/>
              <a:rect l="l" t="t" r="r" b="b"/>
              <a:pathLst>
                <a:path w="645" h="608" extrusionOk="0">
                  <a:moveTo>
                    <a:pt x="49" y="1"/>
                  </a:moveTo>
                  <a:cubicBezTo>
                    <a:pt x="18" y="1"/>
                    <a:pt x="0" y="44"/>
                    <a:pt x="23" y="66"/>
                  </a:cubicBezTo>
                  <a:cubicBezTo>
                    <a:pt x="237" y="217"/>
                    <a:pt x="425" y="393"/>
                    <a:pt x="576" y="594"/>
                  </a:cubicBezTo>
                  <a:cubicBezTo>
                    <a:pt x="582" y="604"/>
                    <a:pt x="590" y="607"/>
                    <a:pt x="598" y="607"/>
                  </a:cubicBezTo>
                  <a:cubicBezTo>
                    <a:pt x="622" y="607"/>
                    <a:pt x="645" y="575"/>
                    <a:pt x="626" y="556"/>
                  </a:cubicBezTo>
                  <a:cubicBezTo>
                    <a:pt x="463" y="343"/>
                    <a:pt x="274" y="167"/>
                    <a:pt x="61" y="3"/>
                  </a:cubicBezTo>
                  <a:cubicBezTo>
                    <a:pt x="57" y="1"/>
                    <a:pt x="5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22"/>
            <p:cNvSpPr/>
            <p:nvPr/>
          </p:nvSpPr>
          <p:spPr>
            <a:xfrm>
              <a:off x="3478850" y="4847350"/>
              <a:ext cx="19500" cy="20925"/>
            </a:xfrm>
            <a:custGeom>
              <a:avLst/>
              <a:gdLst/>
              <a:ahLst/>
              <a:cxnLst/>
              <a:rect l="l" t="t" r="r" b="b"/>
              <a:pathLst>
                <a:path w="780" h="837" extrusionOk="0">
                  <a:moveTo>
                    <a:pt x="51" y="0"/>
                  </a:moveTo>
                  <a:cubicBezTo>
                    <a:pt x="26" y="0"/>
                    <a:pt x="0" y="30"/>
                    <a:pt x="20" y="59"/>
                  </a:cubicBezTo>
                  <a:cubicBezTo>
                    <a:pt x="284" y="285"/>
                    <a:pt x="510" y="537"/>
                    <a:pt x="699" y="826"/>
                  </a:cubicBezTo>
                  <a:cubicBezTo>
                    <a:pt x="706" y="833"/>
                    <a:pt x="716" y="836"/>
                    <a:pt x="726" y="836"/>
                  </a:cubicBezTo>
                  <a:cubicBezTo>
                    <a:pt x="752" y="836"/>
                    <a:pt x="780" y="816"/>
                    <a:pt x="761" y="788"/>
                  </a:cubicBezTo>
                  <a:cubicBezTo>
                    <a:pt x="560" y="499"/>
                    <a:pt x="334" y="235"/>
                    <a:pt x="70" y="8"/>
                  </a:cubicBezTo>
                  <a:cubicBezTo>
                    <a:pt x="65" y="3"/>
                    <a:pt x="5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22"/>
            <p:cNvSpPr/>
            <p:nvPr/>
          </p:nvSpPr>
          <p:spPr>
            <a:xfrm>
              <a:off x="3481400" y="4849275"/>
              <a:ext cx="13850" cy="13925"/>
            </a:xfrm>
            <a:custGeom>
              <a:avLst/>
              <a:gdLst/>
              <a:ahLst/>
              <a:cxnLst/>
              <a:rect l="l" t="t" r="r" b="b"/>
              <a:pathLst>
                <a:path w="554" h="557" extrusionOk="0">
                  <a:moveTo>
                    <a:pt x="52" y="0"/>
                  </a:moveTo>
                  <a:cubicBezTo>
                    <a:pt x="28" y="0"/>
                    <a:pt x="0" y="37"/>
                    <a:pt x="31" y="57"/>
                  </a:cubicBezTo>
                  <a:cubicBezTo>
                    <a:pt x="195" y="208"/>
                    <a:pt x="345" y="372"/>
                    <a:pt x="483" y="548"/>
                  </a:cubicBezTo>
                  <a:cubicBezTo>
                    <a:pt x="489" y="554"/>
                    <a:pt x="496" y="556"/>
                    <a:pt x="503" y="556"/>
                  </a:cubicBezTo>
                  <a:cubicBezTo>
                    <a:pt x="527" y="556"/>
                    <a:pt x="553" y="527"/>
                    <a:pt x="534" y="498"/>
                  </a:cubicBezTo>
                  <a:cubicBezTo>
                    <a:pt x="396" y="322"/>
                    <a:pt x="245" y="158"/>
                    <a:pt x="69" y="7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22"/>
            <p:cNvSpPr/>
            <p:nvPr/>
          </p:nvSpPr>
          <p:spPr>
            <a:xfrm>
              <a:off x="3483275" y="4857275"/>
              <a:ext cx="15100" cy="15350"/>
            </a:xfrm>
            <a:custGeom>
              <a:avLst/>
              <a:gdLst/>
              <a:ahLst/>
              <a:cxnLst/>
              <a:rect l="l" t="t" r="r" b="b"/>
              <a:pathLst>
                <a:path w="604" h="614" extrusionOk="0">
                  <a:moveTo>
                    <a:pt x="47" y="1"/>
                  </a:moveTo>
                  <a:cubicBezTo>
                    <a:pt x="23" y="1"/>
                    <a:pt x="0" y="33"/>
                    <a:pt x="19" y="52"/>
                  </a:cubicBezTo>
                  <a:cubicBezTo>
                    <a:pt x="195" y="240"/>
                    <a:pt x="371" y="416"/>
                    <a:pt x="534" y="605"/>
                  </a:cubicBezTo>
                  <a:cubicBezTo>
                    <a:pt x="540" y="611"/>
                    <a:pt x="547" y="614"/>
                    <a:pt x="554" y="614"/>
                  </a:cubicBezTo>
                  <a:cubicBezTo>
                    <a:pt x="578" y="614"/>
                    <a:pt x="604" y="584"/>
                    <a:pt x="584" y="555"/>
                  </a:cubicBezTo>
                  <a:cubicBezTo>
                    <a:pt x="408" y="366"/>
                    <a:pt x="245" y="190"/>
                    <a:pt x="69" y="14"/>
                  </a:cubicBezTo>
                  <a:cubicBezTo>
                    <a:pt x="63" y="4"/>
                    <a:pt x="55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22"/>
            <p:cNvSpPr/>
            <p:nvPr/>
          </p:nvSpPr>
          <p:spPr>
            <a:xfrm>
              <a:off x="3481025" y="4849225"/>
              <a:ext cx="16100" cy="17750"/>
            </a:xfrm>
            <a:custGeom>
              <a:avLst/>
              <a:gdLst/>
              <a:ahLst/>
              <a:cxnLst/>
              <a:rect l="l" t="t" r="r" b="b"/>
              <a:pathLst>
                <a:path w="644" h="710" extrusionOk="0">
                  <a:moveTo>
                    <a:pt x="51" y="1"/>
                  </a:moveTo>
                  <a:cubicBezTo>
                    <a:pt x="27" y="1"/>
                    <a:pt x="1" y="30"/>
                    <a:pt x="20" y="59"/>
                  </a:cubicBezTo>
                  <a:cubicBezTo>
                    <a:pt x="197" y="286"/>
                    <a:pt x="373" y="500"/>
                    <a:pt x="574" y="701"/>
                  </a:cubicBezTo>
                  <a:cubicBezTo>
                    <a:pt x="579" y="707"/>
                    <a:pt x="586" y="709"/>
                    <a:pt x="593" y="709"/>
                  </a:cubicBezTo>
                  <a:cubicBezTo>
                    <a:pt x="618" y="709"/>
                    <a:pt x="644" y="680"/>
                    <a:pt x="624" y="651"/>
                  </a:cubicBezTo>
                  <a:cubicBezTo>
                    <a:pt x="423" y="450"/>
                    <a:pt x="235" y="235"/>
                    <a:pt x="71" y="9"/>
                  </a:cubicBezTo>
                  <a:cubicBezTo>
                    <a:pt x="65" y="3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22"/>
            <p:cNvSpPr/>
            <p:nvPr/>
          </p:nvSpPr>
          <p:spPr>
            <a:xfrm>
              <a:off x="3468175" y="4834200"/>
              <a:ext cx="26575" cy="22850"/>
            </a:xfrm>
            <a:custGeom>
              <a:avLst/>
              <a:gdLst/>
              <a:ahLst/>
              <a:cxnLst/>
              <a:rect l="l" t="t" r="r" b="b"/>
              <a:pathLst>
                <a:path w="1063" h="914" extrusionOk="0">
                  <a:moveTo>
                    <a:pt x="52" y="1"/>
                  </a:moveTo>
                  <a:cubicBezTo>
                    <a:pt x="21" y="1"/>
                    <a:pt x="0" y="49"/>
                    <a:pt x="31" y="70"/>
                  </a:cubicBezTo>
                  <a:cubicBezTo>
                    <a:pt x="208" y="182"/>
                    <a:pt x="371" y="308"/>
                    <a:pt x="522" y="434"/>
                  </a:cubicBezTo>
                  <a:lnTo>
                    <a:pt x="736" y="648"/>
                  </a:lnTo>
                  <a:cubicBezTo>
                    <a:pt x="774" y="673"/>
                    <a:pt x="799" y="711"/>
                    <a:pt x="836" y="749"/>
                  </a:cubicBezTo>
                  <a:cubicBezTo>
                    <a:pt x="849" y="760"/>
                    <a:pt x="916" y="850"/>
                    <a:pt x="934" y="850"/>
                  </a:cubicBezTo>
                  <a:cubicBezTo>
                    <a:pt x="935" y="850"/>
                    <a:pt x="935" y="850"/>
                    <a:pt x="936" y="850"/>
                  </a:cubicBezTo>
                  <a:lnTo>
                    <a:pt x="936" y="850"/>
                  </a:lnTo>
                  <a:cubicBezTo>
                    <a:pt x="904" y="873"/>
                    <a:pt x="930" y="914"/>
                    <a:pt x="962" y="914"/>
                  </a:cubicBezTo>
                  <a:cubicBezTo>
                    <a:pt x="967" y="914"/>
                    <a:pt x="971" y="913"/>
                    <a:pt x="975" y="912"/>
                  </a:cubicBezTo>
                  <a:cubicBezTo>
                    <a:pt x="1063" y="875"/>
                    <a:pt x="912" y="736"/>
                    <a:pt x="887" y="711"/>
                  </a:cubicBezTo>
                  <a:cubicBezTo>
                    <a:pt x="811" y="623"/>
                    <a:pt x="724" y="534"/>
                    <a:pt x="635" y="447"/>
                  </a:cubicBezTo>
                  <a:cubicBezTo>
                    <a:pt x="459" y="283"/>
                    <a:pt x="271" y="145"/>
                    <a:pt x="70" y="6"/>
                  </a:cubicBezTo>
                  <a:cubicBezTo>
                    <a:pt x="64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22"/>
            <p:cNvSpPr/>
            <p:nvPr/>
          </p:nvSpPr>
          <p:spPr>
            <a:xfrm>
              <a:off x="3484175" y="4843900"/>
              <a:ext cx="11025" cy="12550"/>
            </a:xfrm>
            <a:custGeom>
              <a:avLst/>
              <a:gdLst/>
              <a:ahLst/>
              <a:cxnLst/>
              <a:rect l="l" t="t" r="r" b="b"/>
              <a:pathLst>
                <a:path w="441" h="502" extrusionOk="0">
                  <a:moveTo>
                    <a:pt x="51" y="0"/>
                  </a:moveTo>
                  <a:cubicBezTo>
                    <a:pt x="26" y="0"/>
                    <a:pt x="1" y="29"/>
                    <a:pt x="20" y="59"/>
                  </a:cubicBezTo>
                  <a:cubicBezTo>
                    <a:pt x="146" y="197"/>
                    <a:pt x="260" y="336"/>
                    <a:pt x="372" y="487"/>
                  </a:cubicBezTo>
                  <a:cubicBezTo>
                    <a:pt x="376" y="497"/>
                    <a:pt x="384" y="502"/>
                    <a:pt x="393" y="502"/>
                  </a:cubicBezTo>
                  <a:cubicBezTo>
                    <a:pt x="414" y="502"/>
                    <a:pt x="440" y="475"/>
                    <a:pt x="423" y="448"/>
                  </a:cubicBezTo>
                  <a:cubicBezTo>
                    <a:pt x="310" y="297"/>
                    <a:pt x="196" y="146"/>
                    <a:pt x="71" y="9"/>
                  </a:cubicBezTo>
                  <a:cubicBezTo>
                    <a:pt x="65" y="3"/>
                    <a:pt x="5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22"/>
            <p:cNvSpPr/>
            <p:nvPr/>
          </p:nvSpPr>
          <p:spPr>
            <a:xfrm>
              <a:off x="3470700" y="4832300"/>
              <a:ext cx="23600" cy="22725"/>
            </a:xfrm>
            <a:custGeom>
              <a:avLst/>
              <a:gdLst/>
              <a:ahLst/>
              <a:cxnLst/>
              <a:rect l="l" t="t" r="r" b="b"/>
              <a:pathLst>
                <a:path w="944" h="909" extrusionOk="0">
                  <a:moveTo>
                    <a:pt x="59" y="0"/>
                  </a:moveTo>
                  <a:cubicBezTo>
                    <a:pt x="28" y="0"/>
                    <a:pt x="1" y="37"/>
                    <a:pt x="31" y="57"/>
                  </a:cubicBezTo>
                  <a:cubicBezTo>
                    <a:pt x="346" y="309"/>
                    <a:pt x="623" y="585"/>
                    <a:pt x="874" y="900"/>
                  </a:cubicBezTo>
                  <a:cubicBezTo>
                    <a:pt x="880" y="906"/>
                    <a:pt x="887" y="908"/>
                    <a:pt x="894" y="908"/>
                  </a:cubicBezTo>
                  <a:cubicBezTo>
                    <a:pt x="918" y="908"/>
                    <a:pt x="944" y="879"/>
                    <a:pt x="924" y="850"/>
                  </a:cubicBezTo>
                  <a:cubicBezTo>
                    <a:pt x="673" y="535"/>
                    <a:pt x="383" y="258"/>
                    <a:pt x="81" y="7"/>
                  </a:cubicBezTo>
                  <a:cubicBezTo>
                    <a:pt x="74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22"/>
            <p:cNvSpPr/>
            <p:nvPr/>
          </p:nvSpPr>
          <p:spPr>
            <a:xfrm>
              <a:off x="3453700" y="4818475"/>
              <a:ext cx="37500" cy="29875"/>
            </a:xfrm>
            <a:custGeom>
              <a:avLst/>
              <a:gdLst/>
              <a:ahLst/>
              <a:cxnLst/>
              <a:rect l="l" t="t" r="r" b="b"/>
              <a:pathLst>
                <a:path w="1500" h="1195" extrusionOk="0">
                  <a:moveTo>
                    <a:pt x="52" y="1"/>
                  </a:moveTo>
                  <a:cubicBezTo>
                    <a:pt x="22" y="1"/>
                    <a:pt x="1" y="49"/>
                    <a:pt x="32" y="70"/>
                  </a:cubicBezTo>
                  <a:cubicBezTo>
                    <a:pt x="283" y="246"/>
                    <a:pt x="535" y="434"/>
                    <a:pt x="787" y="623"/>
                  </a:cubicBezTo>
                  <a:lnTo>
                    <a:pt x="1164" y="887"/>
                  </a:lnTo>
                  <a:cubicBezTo>
                    <a:pt x="1264" y="975"/>
                    <a:pt x="1378" y="1063"/>
                    <a:pt x="1428" y="1177"/>
                  </a:cubicBezTo>
                  <a:cubicBezTo>
                    <a:pt x="1437" y="1189"/>
                    <a:pt x="1449" y="1195"/>
                    <a:pt x="1460" y="1195"/>
                  </a:cubicBezTo>
                  <a:cubicBezTo>
                    <a:pt x="1481" y="1195"/>
                    <a:pt x="1499" y="1176"/>
                    <a:pt x="1491" y="1151"/>
                  </a:cubicBezTo>
                  <a:cubicBezTo>
                    <a:pt x="1428" y="1026"/>
                    <a:pt x="1340" y="950"/>
                    <a:pt x="1239" y="862"/>
                  </a:cubicBezTo>
                  <a:cubicBezTo>
                    <a:pt x="1113" y="774"/>
                    <a:pt x="988" y="674"/>
                    <a:pt x="862" y="585"/>
                  </a:cubicBezTo>
                  <a:cubicBezTo>
                    <a:pt x="598" y="397"/>
                    <a:pt x="334" y="208"/>
                    <a:pt x="70" y="7"/>
                  </a:cubicBezTo>
                  <a:cubicBezTo>
                    <a:pt x="64" y="3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22"/>
            <p:cNvSpPr/>
            <p:nvPr/>
          </p:nvSpPr>
          <p:spPr>
            <a:xfrm>
              <a:off x="3470975" y="4824700"/>
              <a:ext cx="22000" cy="19300"/>
            </a:xfrm>
            <a:custGeom>
              <a:avLst/>
              <a:gdLst/>
              <a:ahLst/>
              <a:cxnLst/>
              <a:rect l="l" t="t" r="r" b="b"/>
              <a:pathLst>
                <a:path w="880" h="772" extrusionOk="0">
                  <a:moveTo>
                    <a:pt x="45" y="1"/>
                  </a:moveTo>
                  <a:cubicBezTo>
                    <a:pt x="19" y="1"/>
                    <a:pt x="1" y="28"/>
                    <a:pt x="20" y="47"/>
                  </a:cubicBezTo>
                  <a:cubicBezTo>
                    <a:pt x="297" y="274"/>
                    <a:pt x="561" y="512"/>
                    <a:pt x="813" y="764"/>
                  </a:cubicBezTo>
                  <a:cubicBezTo>
                    <a:pt x="818" y="769"/>
                    <a:pt x="826" y="772"/>
                    <a:pt x="832" y="772"/>
                  </a:cubicBezTo>
                  <a:cubicBezTo>
                    <a:pt x="856" y="772"/>
                    <a:pt x="880" y="743"/>
                    <a:pt x="850" y="713"/>
                  </a:cubicBezTo>
                  <a:cubicBezTo>
                    <a:pt x="599" y="475"/>
                    <a:pt x="347" y="235"/>
                    <a:pt x="70" y="9"/>
                  </a:cubicBezTo>
                  <a:cubicBezTo>
                    <a:pt x="62" y="3"/>
                    <a:pt x="53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22"/>
            <p:cNvSpPr/>
            <p:nvPr/>
          </p:nvSpPr>
          <p:spPr>
            <a:xfrm>
              <a:off x="3457800" y="4813775"/>
              <a:ext cx="32700" cy="20775"/>
            </a:xfrm>
            <a:custGeom>
              <a:avLst/>
              <a:gdLst/>
              <a:ahLst/>
              <a:cxnLst/>
              <a:rect l="l" t="t" r="r" b="b"/>
              <a:pathLst>
                <a:path w="1308" h="831" extrusionOk="0">
                  <a:moveTo>
                    <a:pt x="39" y="1"/>
                  </a:moveTo>
                  <a:cubicBezTo>
                    <a:pt x="12" y="1"/>
                    <a:pt x="0" y="46"/>
                    <a:pt x="32" y="57"/>
                  </a:cubicBezTo>
                  <a:cubicBezTo>
                    <a:pt x="460" y="258"/>
                    <a:pt x="862" y="522"/>
                    <a:pt x="1239" y="823"/>
                  </a:cubicBezTo>
                  <a:cubicBezTo>
                    <a:pt x="1244" y="828"/>
                    <a:pt x="1250" y="830"/>
                    <a:pt x="1256" y="830"/>
                  </a:cubicBezTo>
                  <a:cubicBezTo>
                    <a:pt x="1280" y="830"/>
                    <a:pt x="1307" y="793"/>
                    <a:pt x="1276" y="773"/>
                  </a:cubicBezTo>
                  <a:cubicBezTo>
                    <a:pt x="912" y="471"/>
                    <a:pt x="497" y="208"/>
                    <a:pt x="57" y="6"/>
                  </a:cubicBezTo>
                  <a:cubicBezTo>
                    <a:pt x="51" y="2"/>
                    <a:pt x="45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22"/>
            <p:cNvSpPr/>
            <p:nvPr/>
          </p:nvSpPr>
          <p:spPr>
            <a:xfrm>
              <a:off x="3464025" y="4805600"/>
              <a:ext cx="25875" cy="22750"/>
            </a:xfrm>
            <a:custGeom>
              <a:avLst/>
              <a:gdLst/>
              <a:ahLst/>
              <a:cxnLst/>
              <a:rect l="l" t="t" r="r" b="b"/>
              <a:pathLst>
                <a:path w="1035" h="910" extrusionOk="0">
                  <a:moveTo>
                    <a:pt x="42" y="1"/>
                  </a:moveTo>
                  <a:cubicBezTo>
                    <a:pt x="14" y="1"/>
                    <a:pt x="0" y="46"/>
                    <a:pt x="21" y="57"/>
                  </a:cubicBezTo>
                  <a:cubicBezTo>
                    <a:pt x="197" y="183"/>
                    <a:pt x="374" y="308"/>
                    <a:pt x="524" y="434"/>
                  </a:cubicBezTo>
                  <a:cubicBezTo>
                    <a:pt x="600" y="509"/>
                    <a:pt x="675" y="572"/>
                    <a:pt x="751" y="647"/>
                  </a:cubicBezTo>
                  <a:cubicBezTo>
                    <a:pt x="789" y="686"/>
                    <a:pt x="826" y="711"/>
                    <a:pt x="864" y="748"/>
                  </a:cubicBezTo>
                  <a:cubicBezTo>
                    <a:pt x="902" y="798"/>
                    <a:pt x="952" y="836"/>
                    <a:pt x="965" y="887"/>
                  </a:cubicBezTo>
                  <a:cubicBezTo>
                    <a:pt x="970" y="902"/>
                    <a:pt x="984" y="909"/>
                    <a:pt x="998" y="909"/>
                  </a:cubicBezTo>
                  <a:cubicBezTo>
                    <a:pt x="1017" y="909"/>
                    <a:pt x="1035" y="896"/>
                    <a:pt x="1027" y="874"/>
                  </a:cubicBezTo>
                  <a:cubicBezTo>
                    <a:pt x="990" y="773"/>
                    <a:pt x="902" y="698"/>
                    <a:pt x="826" y="622"/>
                  </a:cubicBezTo>
                  <a:cubicBezTo>
                    <a:pt x="751" y="547"/>
                    <a:pt x="675" y="471"/>
                    <a:pt x="588" y="409"/>
                  </a:cubicBezTo>
                  <a:cubicBezTo>
                    <a:pt x="424" y="258"/>
                    <a:pt x="248" y="132"/>
                    <a:pt x="60" y="6"/>
                  </a:cubicBezTo>
                  <a:cubicBezTo>
                    <a:pt x="53" y="2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22"/>
            <p:cNvSpPr/>
            <p:nvPr/>
          </p:nvSpPr>
          <p:spPr>
            <a:xfrm>
              <a:off x="3462150" y="4801475"/>
              <a:ext cx="24250" cy="16725"/>
            </a:xfrm>
            <a:custGeom>
              <a:avLst/>
              <a:gdLst/>
              <a:ahLst/>
              <a:cxnLst/>
              <a:rect l="l" t="t" r="r" b="b"/>
              <a:pathLst>
                <a:path w="970" h="669" extrusionOk="0">
                  <a:moveTo>
                    <a:pt x="39" y="1"/>
                  </a:moveTo>
                  <a:cubicBezTo>
                    <a:pt x="13" y="1"/>
                    <a:pt x="1" y="37"/>
                    <a:pt x="21" y="58"/>
                  </a:cubicBezTo>
                  <a:cubicBezTo>
                    <a:pt x="323" y="259"/>
                    <a:pt x="625" y="460"/>
                    <a:pt x="914" y="661"/>
                  </a:cubicBezTo>
                  <a:cubicBezTo>
                    <a:pt x="919" y="666"/>
                    <a:pt x="924" y="668"/>
                    <a:pt x="929" y="668"/>
                  </a:cubicBezTo>
                  <a:cubicBezTo>
                    <a:pt x="951" y="668"/>
                    <a:pt x="970" y="631"/>
                    <a:pt x="939" y="611"/>
                  </a:cubicBezTo>
                  <a:cubicBezTo>
                    <a:pt x="650" y="398"/>
                    <a:pt x="361" y="197"/>
                    <a:pt x="59" y="8"/>
                  </a:cubicBezTo>
                  <a:cubicBezTo>
                    <a:pt x="52" y="3"/>
                    <a:pt x="45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22"/>
            <p:cNvSpPr/>
            <p:nvPr/>
          </p:nvSpPr>
          <p:spPr>
            <a:xfrm>
              <a:off x="3460875" y="4795950"/>
              <a:ext cx="25600" cy="17200"/>
            </a:xfrm>
            <a:custGeom>
              <a:avLst/>
              <a:gdLst/>
              <a:ahLst/>
              <a:cxnLst/>
              <a:rect l="l" t="t" r="r" b="b"/>
              <a:pathLst>
                <a:path w="1024" h="688" extrusionOk="0">
                  <a:moveTo>
                    <a:pt x="60" y="0"/>
                  </a:moveTo>
                  <a:cubicBezTo>
                    <a:pt x="28" y="0"/>
                    <a:pt x="0" y="43"/>
                    <a:pt x="35" y="66"/>
                  </a:cubicBezTo>
                  <a:cubicBezTo>
                    <a:pt x="211" y="141"/>
                    <a:pt x="374" y="229"/>
                    <a:pt x="538" y="329"/>
                  </a:cubicBezTo>
                  <a:cubicBezTo>
                    <a:pt x="625" y="379"/>
                    <a:pt x="701" y="430"/>
                    <a:pt x="776" y="480"/>
                  </a:cubicBezTo>
                  <a:cubicBezTo>
                    <a:pt x="852" y="530"/>
                    <a:pt x="915" y="594"/>
                    <a:pt x="952" y="669"/>
                  </a:cubicBezTo>
                  <a:cubicBezTo>
                    <a:pt x="957" y="682"/>
                    <a:pt x="967" y="687"/>
                    <a:pt x="978" y="687"/>
                  </a:cubicBezTo>
                  <a:cubicBezTo>
                    <a:pt x="1000" y="687"/>
                    <a:pt x="1023" y="668"/>
                    <a:pt x="1016" y="644"/>
                  </a:cubicBezTo>
                  <a:cubicBezTo>
                    <a:pt x="927" y="480"/>
                    <a:pt x="751" y="379"/>
                    <a:pt x="600" y="292"/>
                  </a:cubicBezTo>
                  <a:cubicBezTo>
                    <a:pt x="424" y="178"/>
                    <a:pt x="248" y="91"/>
                    <a:pt x="72" y="2"/>
                  </a:cubicBezTo>
                  <a:cubicBezTo>
                    <a:pt x="68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22"/>
            <p:cNvSpPr/>
            <p:nvPr/>
          </p:nvSpPr>
          <p:spPr>
            <a:xfrm>
              <a:off x="3455525" y="4788400"/>
              <a:ext cx="29375" cy="17225"/>
            </a:xfrm>
            <a:custGeom>
              <a:avLst/>
              <a:gdLst/>
              <a:ahLst/>
              <a:cxnLst/>
              <a:rect l="l" t="t" r="r" b="b"/>
              <a:pathLst>
                <a:path w="1175" h="689" extrusionOk="0">
                  <a:moveTo>
                    <a:pt x="38" y="1"/>
                  </a:moveTo>
                  <a:cubicBezTo>
                    <a:pt x="8" y="1"/>
                    <a:pt x="0" y="54"/>
                    <a:pt x="34" y="66"/>
                  </a:cubicBezTo>
                  <a:cubicBezTo>
                    <a:pt x="425" y="191"/>
                    <a:pt x="802" y="405"/>
                    <a:pt x="1104" y="681"/>
                  </a:cubicBezTo>
                  <a:cubicBezTo>
                    <a:pt x="1111" y="686"/>
                    <a:pt x="1118" y="688"/>
                    <a:pt x="1125" y="688"/>
                  </a:cubicBezTo>
                  <a:cubicBezTo>
                    <a:pt x="1153" y="688"/>
                    <a:pt x="1174" y="651"/>
                    <a:pt x="1154" y="631"/>
                  </a:cubicBezTo>
                  <a:cubicBezTo>
                    <a:pt x="839" y="354"/>
                    <a:pt x="462" y="128"/>
                    <a:pt x="48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22"/>
            <p:cNvSpPr/>
            <p:nvPr/>
          </p:nvSpPr>
          <p:spPr>
            <a:xfrm>
              <a:off x="3457100" y="4783075"/>
              <a:ext cx="24950" cy="14075"/>
            </a:xfrm>
            <a:custGeom>
              <a:avLst/>
              <a:gdLst/>
              <a:ahLst/>
              <a:cxnLst/>
              <a:rect l="l" t="t" r="r" b="b"/>
              <a:pathLst>
                <a:path w="998" h="563" extrusionOk="0">
                  <a:moveTo>
                    <a:pt x="47" y="0"/>
                  </a:moveTo>
                  <a:cubicBezTo>
                    <a:pt x="8" y="0"/>
                    <a:pt x="0" y="53"/>
                    <a:pt x="35" y="64"/>
                  </a:cubicBezTo>
                  <a:cubicBezTo>
                    <a:pt x="362" y="165"/>
                    <a:pt x="664" y="329"/>
                    <a:pt x="927" y="555"/>
                  </a:cubicBezTo>
                  <a:cubicBezTo>
                    <a:pt x="932" y="560"/>
                    <a:pt x="938" y="562"/>
                    <a:pt x="944" y="562"/>
                  </a:cubicBezTo>
                  <a:cubicBezTo>
                    <a:pt x="969" y="562"/>
                    <a:pt x="998" y="525"/>
                    <a:pt x="977" y="505"/>
                  </a:cubicBezTo>
                  <a:cubicBezTo>
                    <a:pt x="701" y="279"/>
                    <a:pt x="387" y="103"/>
                    <a:pt x="60" y="2"/>
                  </a:cubicBezTo>
                  <a:cubicBezTo>
                    <a:pt x="55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22"/>
            <p:cNvSpPr/>
            <p:nvPr/>
          </p:nvSpPr>
          <p:spPr>
            <a:xfrm>
              <a:off x="3462775" y="4779300"/>
              <a:ext cx="17050" cy="10575"/>
            </a:xfrm>
            <a:custGeom>
              <a:avLst/>
              <a:gdLst/>
              <a:ahLst/>
              <a:cxnLst/>
              <a:rect l="l" t="t" r="r" b="b"/>
              <a:pathLst>
                <a:path w="682" h="423" extrusionOk="0">
                  <a:moveTo>
                    <a:pt x="59" y="0"/>
                  </a:moveTo>
                  <a:cubicBezTo>
                    <a:pt x="27" y="0"/>
                    <a:pt x="0" y="42"/>
                    <a:pt x="34" y="65"/>
                  </a:cubicBezTo>
                  <a:cubicBezTo>
                    <a:pt x="235" y="178"/>
                    <a:pt x="424" y="304"/>
                    <a:pt x="625" y="417"/>
                  </a:cubicBezTo>
                  <a:cubicBezTo>
                    <a:pt x="631" y="421"/>
                    <a:pt x="637" y="423"/>
                    <a:pt x="642" y="423"/>
                  </a:cubicBezTo>
                  <a:cubicBezTo>
                    <a:pt x="670" y="423"/>
                    <a:pt x="682" y="377"/>
                    <a:pt x="650" y="366"/>
                  </a:cubicBezTo>
                  <a:cubicBezTo>
                    <a:pt x="462" y="241"/>
                    <a:pt x="261" y="128"/>
                    <a:pt x="71" y="2"/>
                  </a:cubicBezTo>
                  <a:cubicBezTo>
                    <a:pt x="67" y="1"/>
                    <a:pt x="63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22"/>
            <p:cNvSpPr/>
            <p:nvPr/>
          </p:nvSpPr>
          <p:spPr>
            <a:xfrm>
              <a:off x="3464650" y="4777400"/>
              <a:ext cx="14275" cy="8300"/>
            </a:xfrm>
            <a:custGeom>
              <a:avLst/>
              <a:gdLst/>
              <a:ahLst/>
              <a:cxnLst/>
              <a:rect l="l" t="t" r="r" b="b"/>
              <a:pathLst>
                <a:path w="571" h="332" extrusionOk="0">
                  <a:moveTo>
                    <a:pt x="48" y="1"/>
                  </a:moveTo>
                  <a:cubicBezTo>
                    <a:pt x="17" y="1"/>
                    <a:pt x="1" y="43"/>
                    <a:pt x="35" y="65"/>
                  </a:cubicBezTo>
                  <a:cubicBezTo>
                    <a:pt x="186" y="141"/>
                    <a:pt x="349" y="229"/>
                    <a:pt x="499" y="330"/>
                  </a:cubicBezTo>
                  <a:cubicBezTo>
                    <a:pt x="503" y="331"/>
                    <a:pt x="507" y="332"/>
                    <a:pt x="511" y="332"/>
                  </a:cubicBezTo>
                  <a:cubicBezTo>
                    <a:pt x="545" y="332"/>
                    <a:pt x="571" y="289"/>
                    <a:pt x="538" y="266"/>
                  </a:cubicBezTo>
                  <a:cubicBezTo>
                    <a:pt x="387" y="179"/>
                    <a:pt x="223" y="90"/>
                    <a:pt x="60" y="3"/>
                  </a:cubicBezTo>
                  <a:cubicBezTo>
                    <a:pt x="55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22"/>
            <p:cNvSpPr/>
            <p:nvPr/>
          </p:nvSpPr>
          <p:spPr>
            <a:xfrm>
              <a:off x="3464325" y="4773100"/>
              <a:ext cx="12425" cy="5675"/>
            </a:xfrm>
            <a:custGeom>
              <a:avLst/>
              <a:gdLst/>
              <a:ahLst/>
              <a:cxnLst/>
              <a:rect l="l" t="t" r="r" b="b"/>
              <a:pathLst>
                <a:path w="497" h="227" extrusionOk="0">
                  <a:moveTo>
                    <a:pt x="97" y="1"/>
                  </a:moveTo>
                  <a:cubicBezTo>
                    <a:pt x="77" y="1"/>
                    <a:pt x="56" y="4"/>
                    <a:pt x="35" y="11"/>
                  </a:cubicBezTo>
                  <a:cubicBezTo>
                    <a:pt x="1" y="23"/>
                    <a:pt x="19" y="76"/>
                    <a:pt x="50" y="76"/>
                  </a:cubicBezTo>
                  <a:cubicBezTo>
                    <a:pt x="53" y="76"/>
                    <a:pt x="56" y="75"/>
                    <a:pt x="60" y="74"/>
                  </a:cubicBezTo>
                  <a:cubicBezTo>
                    <a:pt x="75" y="68"/>
                    <a:pt x="89" y="66"/>
                    <a:pt x="104" y="66"/>
                  </a:cubicBezTo>
                  <a:cubicBezTo>
                    <a:pt x="152" y="66"/>
                    <a:pt x="197" y="92"/>
                    <a:pt x="236" y="111"/>
                  </a:cubicBezTo>
                  <a:cubicBezTo>
                    <a:pt x="299" y="150"/>
                    <a:pt x="362" y="187"/>
                    <a:pt x="437" y="225"/>
                  </a:cubicBezTo>
                  <a:cubicBezTo>
                    <a:pt x="441" y="226"/>
                    <a:pt x="445" y="227"/>
                    <a:pt x="448" y="227"/>
                  </a:cubicBezTo>
                  <a:cubicBezTo>
                    <a:pt x="480" y="227"/>
                    <a:pt x="496" y="184"/>
                    <a:pt x="462" y="162"/>
                  </a:cubicBezTo>
                  <a:cubicBezTo>
                    <a:pt x="400" y="124"/>
                    <a:pt x="324" y="86"/>
                    <a:pt x="249" y="49"/>
                  </a:cubicBezTo>
                  <a:cubicBezTo>
                    <a:pt x="203" y="21"/>
                    <a:pt x="151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22"/>
            <p:cNvSpPr/>
            <p:nvPr/>
          </p:nvSpPr>
          <p:spPr>
            <a:xfrm>
              <a:off x="3465500" y="4767075"/>
              <a:ext cx="10725" cy="6825"/>
            </a:xfrm>
            <a:custGeom>
              <a:avLst/>
              <a:gdLst/>
              <a:ahLst/>
              <a:cxnLst/>
              <a:rect l="l" t="t" r="r" b="b"/>
              <a:pathLst>
                <a:path w="429" h="273" extrusionOk="0">
                  <a:moveTo>
                    <a:pt x="63" y="0"/>
                  </a:moveTo>
                  <a:cubicBezTo>
                    <a:pt x="51" y="0"/>
                    <a:pt x="26" y="0"/>
                    <a:pt x="13" y="13"/>
                  </a:cubicBezTo>
                  <a:cubicBezTo>
                    <a:pt x="1" y="38"/>
                    <a:pt x="13" y="51"/>
                    <a:pt x="26" y="64"/>
                  </a:cubicBezTo>
                  <a:cubicBezTo>
                    <a:pt x="138" y="139"/>
                    <a:pt x="252" y="215"/>
                    <a:pt x="378" y="265"/>
                  </a:cubicBezTo>
                  <a:cubicBezTo>
                    <a:pt x="383" y="270"/>
                    <a:pt x="388" y="273"/>
                    <a:pt x="393" y="273"/>
                  </a:cubicBezTo>
                  <a:cubicBezTo>
                    <a:pt x="400" y="273"/>
                    <a:pt x="408" y="267"/>
                    <a:pt x="415" y="252"/>
                  </a:cubicBezTo>
                  <a:cubicBezTo>
                    <a:pt x="428" y="240"/>
                    <a:pt x="428" y="215"/>
                    <a:pt x="403" y="215"/>
                  </a:cubicBezTo>
                  <a:cubicBezTo>
                    <a:pt x="289" y="151"/>
                    <a:pt x="164" y="8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22"/>
            <p:cNvSpPr/>
            <p:nvPr/>
          </p:nvSpPr>
          <p:spPr>
            <a:xfrm>
              <a:off x="3462350" y="4761725"/>
              <a:ext cx="9150" cy="6325"/>
            </a:xfrm>
            <a:custGeom>
              <a:avLst/>
              <a:gdLst/>
              <a:ahLst/>
              <a:cxnLst/>
              <a:rect l="l" t="t" r="r" b="b"/>
              <a:pathLst>
                <a:path w="366" h="253" extrusionOk="0">
                  <a:moveTo>
                    <a:pt x="38" y="1"/>
                  </a:moveTo>
                  <a:cubicBezTo>
                    <a:pt x="26" y="1"/>
                    <a:pt x="13" y="13"/>
                    <a:pt x="1" y="26"/>
                  </a:cubicBezTo>
                  <a:cubicBezTo>
                    <a:pt x="1" y="51"/>
                    <a:pt x="13" y="63"/>
                    <a:pt x="26" y="63"/>
                  </a:cubicBezTo>
                  <a:cubicBezTo>
                    <a:pt x="139" y="88"/>
                    <a:pt x="239" y="139"/>
                    <a:pt x="303" y="239"/>
                  </a:cubicBezTo>
                  <a:cubicBezTo>
                    <a:pt x="315" y="252"/>
                    <a:pt x="328" y="252"/>
                    <a:pt x="353" y="252"/>
                  </a:cubicBezTo>
                  <a:cubicBezTo>
                    <a:pt x="365" y="239"/>
                    <a:pt x="365" y="214"/>
                    <a:pt x="365" y="202"/>
                  </a:cubicBezTo>
                  <a:cubicBezTo>
                    <a:pt x="290" y="102"/>
                    <a:pt x="177" y="26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22"/>
            <p:cNvSpPr/>
            <p:nvPr/>
          </p:nvSpPr>
          <p:spPr>
            <a:xfrm>
              <a:off x="3409025" y="4747725"/>
              <a:ext cx="13625" cy="18825"/>
            </a:xfrm>
            <a:custGeom>
              <a:avLst/>
              <a:gdLst/>
              <a:ahLst/>
              <a:cxnLst/>
              <a:rect l="l" t="t" r="r" b="b"/>
              <a:pathLst>
                <a:path w="545" h="753" extrusionOk="0">
                  <a:moveTo>
                    <a:pt x="506" y="1"/>
                  </a:moveTo>
                  <a:cubicBezTo>
                    <a:pt x="500" y="1"/>
                    <a:pt x="493" y="3"/>
                    <a:pt x="486" y="8"/>
                  </a:cubicBezTo>
                  <a:cubicBezTo>
                    <a:pt x="260" y="184"/>
                    <a:pt x="84" y="435"/>
                    <a:pt x="8" y="712"/>
                  </a:cubicBezTo>
                  <a:cubicBezTo>
                    <a:pt x="1" y="734"/>
                    <a:pt x="20" y="752"/>
                    <a:pt x="40" y="752"/>
                  </a:cubicBezTo>
                  <a:cubicBezTo>
                    <a:pt x="53" y="752"/>
                    <a:pt x="66" y="744"/>
                    <a:pt x="72" y="724"/>
                  </a:cubicBezTo>
                  <a:cubicBezTo>
                    <a:pt x="147" y="460"/>
                    <a:pt x="298" y="234"/>
                    <a:pt x="524" y="58"/>
                  </a:cubicBezTo>
                  <a:cubicBezTo>
                    <a:pt x="545" y="38"/>
                    <a:pt x="532" y="1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22"/>
            <p:cNvSpPr/>
            <p:nvPr/>
          </p:nvSpPr>
          <p:spPr>
            <a:xfrm>
              <a:off x="3406075" y="47506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428" y="0"/>
                  </a:moveTo>
                  <a:cubicBezTo>
                    <a:pt x="424" y="0"/>
                    <a:pt x="420" y="1"/>
                    <a:pt x="416" y="2"/>
                  </a:cubicBezTo>
                  <a:cubicBezTo>
                    <a:pt x="240" y="103"/>
                    <a:pt x="89" y="254"/>
                    <a:pt x="0" y="443"/>
                  </a:cubicBezTo>
                  <a:cubicBezTo>
                    <a:pt x="0" y="455"/>
                    <a:pt x="0" y="468"/>
                    <a:pt x="13" y="480"/>
                  </a:cubicBezTo>
                  <a:cubicBezTo>
                    <a:pt x="19" y="486"/>
                    <a:pt x="26" y="489"/>
                    <a:pt x="34" y="489"/>
                  </a:cubicBezTo>
                  <a:cubicBezTo>
                    <a:pt x="45" y="489"/>
                    <a:pt x="56" y="483"/>
                    <a:pt x="64" y="468"/>
                  </a:cubicBezTo>
                  <a:cubicBezTo>
                    <a:pt x="139" y="292"/>
                    <a:pt x="277" y="153"/>
                    <a:pt x="453" y="66"/>
                  </a:cubicBezTo>
                  <a:cubicBezTo>
                    <a:pt x="487" y="43"/>
                    <a:pt x="4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22"/>
            <p:cNvSpPr/>
            <p:nvPr/>
          </p:nvSpPr>
          <p:spPr>
            <a:xfrm>
              <a:off x="3400500" y="4750550"/>
              <a:ext cx="13275" cy="17875"/>
            </a:xfrm>
            <a:custGeom>
              <a:avLst/>
              <a:gdLst/>
              <a:ahLst/>
              <a:cxnLst/>
              <a:rect l="l" t="t" r="r" b="b"/>
              <a:pathLst>
                <a:path w="531" h="715" extrusionOk="0">
                  <a:moveTo>
                    <a:pt x="472" y="0"/>
                  </a:moveTo>
                  <a:cubicBezTo>
                    <a:pt x="465" y="0"/>
                    <a:pt x="457" y="3"/>
                    <a:pt x="450" y="7"/>
                  </a:cubicBezTo>
                  <a:cubicBezTo>
                    <a:pt x="249" y="183"/>
                    <a:pt x="123" y="423"/>
                    <a:pt x="10" y="661"/>
                  </a:cubicBezTo>
                  <a:cubicBezTo>
                    <a:pt x="1" y="688"/>
                    <a:pt x="30" y="715"/>
                    <a:pt x="52" y="715"/>
                  </a:cubicBezTo>
                  <a:cubicBezTo>
                    <a:pt x="61" y="715"/>
                    <a:pt x="69" y="710"/>
                    <a:pt x="73" y="699"/>
                  </a:cubicBezTo>
                  <a:cubicBezTo>
                    <a:pt x="186" y="460"/>
                    <a:pt x="299" y="222"/>
                    <a:pt x="500" y="58"/>
                  </a:cubicBezTo>
                  <a:cubicBezTo>
                    <a:pt x="531" y="37"/>
                    <a:pt x="504" y="0"/>
                    <a:pt x="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22"/>
            <p:cNvSpPr/>
            <p:nvPr/>
          </p:nvSpPr>
          <p:spPr>
            <a:xfrm>
              <a:off x="3397600" y="4756950"/>
              <a:ext cx="7375" cy="22475"/>
            </a:xfrm>
            <a:custGeom>
              <a:avLst/>
              <a:gdLst/>
              <a:ahLst/>
              <a:cxnLst/>
              <a:rect l="l" t="t" r="r" b="b"/>
              <a:pathLst>
                <a:path w="295" h="899" extrusionOk="0">
                  <a:moveTo>
                    <a:pt x="253" y="0"/>
                  </a:moveTo>
                  <a:cubicBezTo>
                    <a:pt x="244" y="0"/>
                    <a:pt x="234" y="5"/>
                    <a:pt x="227" y="16"/>
                  </a:cubicBezTo>
                  <a:cubicBezTo>
                    <a:pt x="76" y="279"/>
                    <a:pt x="0" y="569"/>
                    <a:pt x="0" y="871"/>
                  </a:cubicBezTo>
                  <a:cubicBezTo>
                    <a:pt x="0" y="890"/>
                    <a:pt x="16" y="899"/>
                    <a:pt x="32" y="899"/>
                  </a:cubicBezTo>
                  <a:cubicBezTo>
                    <a:pt x="47" y="899"/>
                    <a:pt x="63" y="890"/>
                    <a:pt x="63" y="871"/>
                  </a:cubicBezTo>
                  <a:cubicBezTo>
                    <a:pt x="63" y="581"/>
                    <a:pt x="138" y="305"/>
                    <a:pt x="277" y="53"/>
                  </a:cubicBezTo>
                  <a:cubicBezTo>
                    <a:pt x="295" y="27"/>
                    <a:pt x="275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22"/>
            <p:cNvSpPr/>
            <p:nvPr/>
          </p:nvSpPr>
          <p:spPr>
            <a:xfrm>
              <a:off x="3392050" y="4762275"/>
              <a:ext cx="8000" cy="18100"/>
            </a:xfrm>
            <a:custGeom>
              <a:avLst/>
              <a:gdLst/>
              <a:ahLst/>
              <a:cxnLst/>
              <a:rect l="l" t="t" r="r" b="b"/>
              <a:pathLst>
                <a:path w="320" h="724" extrusionOk="0">
                  <a:moveTo>
                    <a:pt x="274" y="1"/>
                  </a:moveTo>
                  <a:cubicBezTo>
                    <a:pt x="264" y="1"/>
                    <a:pt x="255" y="5"/>
                    <a:pt x="248" y="16"/>
                  </a:cubicBezTo>
                  <a:cubicBezTo>
                    <a:pt x="134" y="230"/>
                    <a:pt x="58" y="457"/>
                    <a:pt x="8" y="683"/>
                  </a:cubicBezTo>
                  <a:cubicBezTo>
                    <a:pt x="1" y="705"/>
                    <a:pt x="20" y="723"/>
                    <a:pt x="40" y="723"/>
                  </a:cubicBezTo>
                  <a:cubicBezTo>
                    <a:pt x="53" y="723"/>
                    <a:pt x="66" y="715"/>
                    <a:pt x="71" y="695"/>
                  </a:cubicBezTo>
                  <a:cubicBezTo>
                    <a:pt x="122" y="469"/>
                    <a:pt x="197" y="256"/>
                    <a:pt x="310" y="54"/>
                  </a:cubicBezTo>
                  <a:cubicBezTo>
                    <a:pt x="319" y="27"/>
                    <a:pt x="297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22"/>
            <p:cNvSpPr/>
            <p:nvPr/>
          </p:nvSpPr>
          <p:spPr>
            <a:xfrm>
              <a:off x="3391950" y="4765125"/>
              <a:ext cx="4625" cy="12750"/>
            </a:xfrm>
            <a:custGeom>
              <a:avLst/>
              <a:gdLst/>
              <a:ahLst/>
              <a:cxnLst/>
              <a:rect l="l" t="t" r="r" b="b"/>
              <a:pathLst>
                <a:path w="185" h="510" extrusionOk="0">
                  <a:moveTo>
                    <a:pt x="134" y="0"/>
                  </a:moveTo>
                  <a:cubicBezTo>
                    <a:pt x="125" y="0"/>
                    <a:pt x="117" y="5"/>
                    <a:pt x="113" y="16"/>
                  </a:cubicBezTo>
                  <a:cubicBezTo>
                    <a:pt x="50" y="167"/>
                    <a:pt x="12" y="318"/>
                    <a:pt x="0" y="481"/>
                  </a:cubicBezTo>
                  <a:cubicBezTo>
                    <a:pt x="0" y="500"/>
                    <a:pt x="16" y="509"/>
                    <a:pt x="31" y="509"/>
                  </a:cubicBezTo>
                  <a:cubicBezTo>
                    <a:pt x="47" y="509"/>
                    <a:pt x="62" y="500"/>
                    <a:pt x="62" y="481"/>
                  </a:cubicBezTo>
                  <a:cubicBezTo>
                    <a:pt x="75" y="330"/>
                    <a:pt x="113" y="179"/>
                    <a:pt x="176" y="53"/>
                  </a:cubicBezTo>
                  <a:cubicBezTo>
                    <a:pt x="185" y="27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22"/>
            <p:cNvSpPr/>
            <p:nvPr/>
          </p:nvSpPr>
          <p:spPr>
            <a:xfrm>
              <a:off x="3413950" y="4750875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285" y="1"/>
                  </a:moveTo>
                  <a:cubicBezTo>
                    <a:pt x="278" y="1"/>
                    <a:pt x="271" y="3"/>
                    <a:pt x="264" y="7"/>
                  </a:cubicBezTo>
                  <a:cubicBezTo>
                    <a:pt x="138" y="120"/>
                    <a:pt x="51" y="259"/>
                    <a:pt x="0" y="410"/>
                  </a:cubicBezTo>
                  <a:cubicBezTo>
                    <a:pt x="0" y="440"/>
                    <a:pt x="23" y="457"/>
                    <a:pt x="41" y="457"/>
                  </a:cubicBezTo>
                  <a:cubicBezTo>
                    <a:pt x="53" y="457"/>
                    <a:pt x="63" y="450"/>
                    <a:pt x="63" y="435"/>
                  </a:cubicBezTo>
                  <a:cubicBezTo>
                    <a:pt x="113" y="284"/>
                    <a:pt x="201" y="158"/>
                    <a:pt x="314" y="58"/>
                  </a:cubicBezTo>
                  <a:cubicBezTo>
                    <a:pt x="335" y="37"/>
                    <a:pt x="314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22"/>
            <p:cNvSpPr/>
            <p:nvPr/>
          </p:nvSpPr>
          <p:spPr>
            <a:xfrm>
              <a:off x="3413950" y="4746925"/>
              <a:ext cx="13075" cy="23900"/>
            </a:xfrm>
            <a:custGeom>
              <a:avLst/>
              <a:gdLst/>
              <a:ahLst/>
              <a:cxnLst/>
              <a:rect l="l" t="t" r="r" b="b"/>
              <a:pathLst>
                <a:path w="523" h="956" extrusionOk="0">
                  <a:moveTo>
                    <a:pt x="480" y="1"/>
                  </a:moveTo>
                  <a:cubicBezTo>
                    <a:pt x="472" y="1"/>
                    <a:pt x="462" y="5"/>
                    <a:pt x="453" y="15"/>
                  </a:cubicBezTo>
                  <a:cubicBezTo>
                    <a:pt x="227" y="266"/>
                    <a:pt x="63" y="580"/>
                    <a:pt x="0" y="920"/>
                  </a:cubicBezTo>
                  <a:cubicBezTo>
                    <a:pt x="0" y="942"/>
                    <a:pt x="21" y="955"/>
                    <a:pt x="39" y="955"/>
                  </a:cubicBezTo>
                  <a:cubicBezTo>
                    <a:pt x="52" y="955"/>
                    <a:pt x="63" y="948"/>
                    <a:pt x="63" y="932"/>
                  </a:cubicBezTo>
                  <a:cubicBezTo>
                    <a:pt x="126" y="605"/>
                    <a:pt x="277" y="303"/>
                    <a:pt x="503" y="65"/>
                  </a:cubicBezTo>
                  <a:cubicBezTo>
                    <a:pt x="522" y="36"/>
                    <a:pt x="505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22"/>
            <p:cNvSpPr/>
            <p:nvPr/>
          </p:nvSpPr>
          <p:spPr>
            <a:xfrm>
              <a:off x="3420525" y="4748500"/>
              <a:ext cx="9225" cy="10125"/>
            </a:xfrm>
            <a:custGeom>
              <a:avLst/>
              <a:gdLst/>
              <a:ahLst/>
              <a:cxnLst/>
              <a:rect l="l" t="t" r="r" b="b"/>
              <a:pathLst>
                <a:path w="369" h="405" extrusionOk="0">
                  <a:moveTo>
                    <a:pt x="325" y="1"/>
                  </a:moveTo>
                  <a:cubicBezTo>
                    <a:pt x="317" y="1"/>
                    <a:pt x="309" y="4"/>
                    <a:pt x="303" y="14"/>
                  </a:cubicBezTo>
                  <a:cubicBezTo>
                    <a:pt x="202" y="114"/>
                    <a:pt x="101" y="228"/>
                    <a:pt x="14" y="354"/>
                  </a:cubicBezTo>
                  <a:cubicBezTo>
                    <a:pt x="1" y="366"/>
                    <a:pt x="14" y="391"/>
                    <a:pt x="26" y="404"/>
                  </a:cubicBezTo>
                  <a:cubicBezTo>
                    <a:pt x="39" y="404"/>
                    <a:pt x="64" y="404"/>
                    <a:pt x="76" y="391"/>
                  </a:cubicBezTo>
                  <a:cubicBezTo>
                    <a:pt x="152" y="265"/>
                    <a:pt x="252" y="165"/>
                    <a:pt x="341" y="52"/>
                  </a:cubicBezTo>
                  <a:cubicBezTo>
                    <a:pt x="369" y="33"/>
                    <a:pt x="348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2"/>
            <p:cNvSpPr/>
            <p:nvPr/>
          </p:nvSpPr>
          <p:spPr>
            <a:xfrm>
              <a:off x="3425975" y="4745225"/>
              <a:ext cx="10750" cy="12825"/>
            </a:xfrm>
            <a:custGeom>
              <a:avLst/>
              <a:gdLst/>
              <a:ahLst/>
              <a:cxnLst/>
              <a:rect l="l" t="t" r="r" b="b"/>
              <a:pathLst>
                <a:path w="430" h="513" extrusionOk="0">
                  <a:moveTo>
                    <a:pt x="378" y="0"/>
                  </a:moveTo>
                  <a:cubicBezTo>
                    <a:pt x="372" y="0"/>
                    <a:pt x="366" y="2"/>
                    <a:pt x="361" y="7"/>
                  </a:cubicBezTo>
                  <a:cubicBezTo>
                    <a:pt x="210" y="133"/>
                    <a:pt x="85" y="296"/>
                    <a:pt x="9" y="460"/>
                  </a:cubicBezTo>
                  <a:cubicBezTo>
                    <a:pt x="1" y="486"/>
                    <a:pt x="23" y="513"/>
                    <a:pt x="46" y="513"/>
                  </a:cubicBezTo>
                  <a:cubicBezTo>
                    <a:pt x="56" y="513"/>
                    <a:pt x="65" y="508"/>
                    <a:pt x="73" y="497"/>
                  </a:cubicBezTo>
                  <a:cubicBezTo>
                    <a:pt x="148" y="321"/>
                    <a:pt x="261" y="170"/>
                    <a:pt x="400" y="57"/>
                  </a:cubicBezTo>
                  <a:cubicBezTo>
                    <a:pt x="430" y="37"/>
                    <a:pt x="403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2"/>
            <p:cNvSpPr/>
            <p:nvPr/>
          </p:nvSpPr>
          <p:spPr>
            <a:xfrm>
              <a:off x="3428850" y="4746175"/>
              <a:ext cx="11675" cy="14275"/>
            </a:xfrm>
            <a:custGeom>
              <a:avLst/>
              <a:gdLst/>
              <a:ahLst/>
              <a:cxnLst/>
              <a:rect l="l" t="t" r="r" b="b"/>
              <a:pathLst>
                <a:path w="467" h="571" extrusionOk="0">
                  <a:moveTo>
                    <a:pt x="423" y="0"/>
                  </a:moveTo>
                  <a:cubicBezTo>
                    <a:pt x="419" y="0"/>
                    <a:pt x="414" y="2"/>
                    <a:pt x="410" y="6"/>
                  </a:cubicBezTo>
                  <a:cubicBezTo>
                    <a:pt x="221" y="145"/>
                    <a:pt x="83" y="321"/>
                    <a:pt x="8" y="534"/>
                  </a:cubicBezTo>
                  <a:cubicBezTo>
                    <a:pt x="0" y="557"/>
                    <a:pt x="19" y="570"/>
                    <a:pt x="38" y="570"/>
                  </a:cubicBezTo>
                  <a:cubicBezTo>
                    <a:pt x="51" y="570"/>
                    <a:pt x="65" y="563"/>
                    <a:pt x="70" y="548"/>
                  </a:cubicBezTo>
                  <a:cubicBezTo>
                    <a:pt x="146" y="358"/>
                    <a:pt x="271" y="195"/>
                    <a:pt x="435" y="70"/>
                  </a:cubicBezTo>
                  <a:cubicBezTo>
                    <a:pt x="467" y="49"/>
                    <a:pt x="445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2"/>
            <p:cNvSpPr/>
            <p:nvPr/>
          </p:nvSpPr>
          <p:spPr>
            <a:xfrm>
              <a:off x="3432475" y="4745875"/>
              <a:ext cx="13075" cy="8250"/>
            </a:xfrm>
            <a:custGeom>
              <a:avLst/>
              <a:gdLst/>
              <a:ahLst/>
              <a:cxnLst/>
              <a:rect l="l" t="t" r="r" b="b"/>
              <a:pathLst>
                <a:path w="523" h="330" extrusionOk="0">
                  <a:moveTo>
                    <a:pt x="484" y="0"/>
                  </a:moveTo>
                  <a:cubicBezTo>
                    <a:pt x="478" y="0"/>
                    <a:pt x="473" y="2"/>
                    <a:pt x="467" y="6"/>
                  </a:cubicBezTo>
                  <a:cubicBezTo>
                    <a:pt x="303" y="82"/>
                    <a:pt x="152" y="169"/>
                    <a:pt x="26" y="283"/>
                  </a:cubicBezTo>
                  <a:cubicBezTo>
                    <a:pt x="1" y="283"/>
                    <a:pt x="14" y="308"/>
                    <a:pt x="26" y="320"/>
                  </a:cubicBezTo>
                  <a:cubicBezTo>
                    <a:pt x="32" y="327"/>
                    <a:pt x="39" y="330"/>
                    <a:pt x="45" y="330"/>
                  </a:cubicBezTo>
                  <a:cubicBezTo>
                    <a:pt x="51" y="330"/>
                    <a:pt x="58" y="327"/>
                    <a:pt x="64" y="320"/>
                  </a:cubicBezTo>
                  <a:cubicBezTo>
                    <a:pt x="202" y="219"/>
                    <a:pt x="341" y="132"/>
                    <a:pt x="492" y="57"/>
                  </a:cubicBezTo>
                  <a:cubicBezTo>
                    <a:pt x="523" y="46"/>
                    <a:pt x="510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2"/>
            <p:cNvSpPr/>
            <p:nvPr/>
          </p:nvSpPr>
          <p:spPr>
            <a:xfrm>
              <a:off x="3432350" y="4747875"/>
              <a:ext cx="20275" cy="13175"/>
            </a:xfrm>
            <a:custGeom>
              <a:avLst/>
              <a:gdLst/>
              <a:ahLst/>
              <a:cxnLst/>
              <a:rect l="l" t="t" r="r" b="b"/>
              <a:pathLst>
                <a:path w="811" h="527" extrusionOk="0">
                  <a:moveTo>
                    <a:pt x="726" y="0"/>
                  </a:moveTo>
                  <a:cubicBezTo>
                    <a:pt x="587" y="0"/>
                    <a:pt x="450" y="71"/>
                    <a:pt x="346" y="153"/>
                  </a:cubicBezTo>
                  <a:cubicBezTo>
                    <a:pt x="220" y="253"/>
                    <a:pt x="106" y="354"/>
                    <a:pt x="19" y="480"/>
                  </a:cubicBezTo>
                  <a:cubicBezTo>
                    <a:pt x="1" y="506"/>
                    <a:pt x="28" y="527"/>
                    <a:pt x="54" y="527"/>
                  </a:cubicBezTo>
                  <a:cubicBezTo>
                    <a:pt x="64" y="527"/>
                    <a:pt x="74" y="524"/>
                    <a:pt x="81" y="517"/>
                  </a:cubicBezTo>
                  <a:cubicBezTo>
                    <a:pt x="157" y="404"/>
                    <a:pt x="257" y="303"/>
                    <a:pt x="371" y="215"/>
                  </a:cubicBezTo>
                  <a:cubicBezTo>
                    <a:pt x="476" y="134"/>
                    <a:pt x="603" y="63"/>
                    <a:pt x="731" y="63"/>
                  </a:cubicBezTo>
                  <a:cubicBezTo>
                    <a:pt x="741" y="63"/>
                    <a:pt x="750" y="63"/>
                    <a:pt x="760" y="64"/>
                  </a:cubicBezTo>
                  <a:cubicBezTo>
                    <a:pt x="811" y="64"/>
                    <a:pt x="811" y="2"/>
                    <a:pt x="760" y="2"/>
                  </a:cubicBezTo>
                  <a:cubicBezTo>
                    <a:pt x="749" y="1"/>
                    <a:pt x="737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2"/>
            <p:cNvSpPr/>
            <p:nvPr/>
          </p:nvSpPr>
          <p:spPr>
            <a:xfrm>
              <a:off x="3440175" y="4750100"/>
              <a:ext cx="16225" cy="8100"/>
            </a:xfrm>
            <a:custGeom>
              <a:avLst/>
              <a:gdLst/>
              <a:ahLst/>
              <a:cxnLst/>
              <a:rect l="l" t="t" r="r" b="b"/>
              <a:pathLst>
                <a:path w="649" h="324" extrusionOk="0">
                  <a:moveTo>
                    <a:pt x="611" y="0"/>
                  </a:moveTo>
                  <a:cubicBezTo>
                    <a:pt x="397" y="25"/>
                    <a:pt x="184" y="114"/>
                    <a:pt x="20" y="265"/>
                  </a:cubicBezTo>
                  <a:cubicBezTo>
                    <a:pt x="0" y="294"/>
                    <a:pt x="26" y="323"/>
                    <a:pt x="50" y="323"/>
                  </a:cubicBezTo>
                  <a:cubicBezTo>
                    <a:pt x="57" y="323"/>
                    <a:pt x="64" y="321"/>
                    <a:pt x="70" y="315"/>
                  </a:cubicBezTo>
                  <a:cubicBezTo>
                    <a:pt x="221" y="176"/>
                    <a:pt x="410" y="89"/>
                    <a:pt x="611" y="64"/>
                  </a:cubicBezTo>
                  <a:cubicBezTo>
                    <a:pt x="648" y="64"/>
                    <a:pt x="648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2"/>
            <p:cNvSpPr/>
            <p:nvPr/>
          </p:nvSpPr>
          <p:spPr>
            <a:xfrm>
              <a:off x="3442475" y="4753825"/>
              <a:ext cx="19825" cy="5750"/>
            </a:xfrm>
            <a:custGeom>
              <a:avLst/>
              <a:gdLst/>
              <a:ahLst/>
              <a:cxnLst/>
              <a:rect l="l" t="t" r="r" b="b"/>
              <a:pathLst>
                <a:path w="793" h="230" extrusionOk="0">
                  <a:moveTo>
                    <a:pt x="521" y="0"/>
                  </a:moveTo>
                  <a:cubicBezTo>
                    <a:pt x="343" y="0"/>
                    <a:pt x="168" y="65"/>
                    <a:pt x="28" y="178"/>
                  </a:cubicBezTo>
                  <a:cubicBezTo>
                    <a:pt x="1" y="197"/>
                    <a:pt x="21" y="230"/>
                    <a:pt x="44" y="230"/>
                  </a:cubicBezTo>
                  <a:cubicBezTo>
                    <a:pt x="52" y="230"/>
                    <a:pt x="60" y="226"/>
                    <a:pt x="67" y="216"/>
                  </a:cubicBezTo>
                  <a:cubicBezTo>
                    <a:pt x="195" y="121"/>
                    <a:pt x="360" y="68"/>
                    <a:pt x="520" y="68"/>
                  </a:cubicBezTo>
                  <a:cubicBezTo>
                    <a:pt x="593" y="68"/>
                    <a:pt x="665" y="79"/>
                    <a:pt x="732" y="103"/>
                  </a:cubicBezTo>
                  <a:cubicBezTo>
                    <a:pt x="737" y="104"/>
                    <a:pt x="742" y="104"/>
                    <a:pt x="746" y="104"/>
                  </a:cubicBezTo>
                  <a:cubicBezTo>
                    <a:pt x="785" y="104"/>
                    <a:pt x="792" y="51"/>
                    <a:pt x="758" y="40"/>
                  </a:cubicBezTo>
                  <a:cubicBezTo>
                    <a:pt x="680" y="13"/>
                    <a:pt x="600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2"/>
            <p:cNvSpPr/>
            <p:nvPr/>
          </p:nvSpPr>
          <p:spPr>
            <a:xfrm>
              <a:off x="3443650" y="4756525"/>
              <a:ext cx="21175" cy="5375"/>
            </a:xfrm>
            <a:custGeom>
              <a:avLst/>
              <a:gdLst/>
              <a:ahLst/>
              <a:cxnLst/>
              <a:rect l="l" t="t" r="r" b="b"/>
              <a:pathLst>
                <a:path w="847" h="215" extrusionOk="0">
                  <a:moveTo>
                    <a:pt x="609" y="1"/>
                  </a:moveTo>
                  <a:cubicBezTo>
                    <a:pt x="410" y="1"/>
                    <a:pt x="210" y="55"/>
                    <a:pt x="32" y="159"/>
                  </a:cubicBezTo>
                  <a:cubicBezTo>
                    <a:pt x="0" y="169"/>
                    <a:pt x="21" y="215"/>
                    <a:pt x="44" y="215"/>
                  </a:cubicBezTo>
                  <a:cubicBezTo>
                    <a:pt x="48" y="215"/>
                    <a:pt x="53" y="213"/>
                    <a:pt x="57" y="209"/>
                  </a:cubicBezTo>
                  <a:cubicBezTo>
                    <a:pt x="227" y="114"/>
                    <a:pt x="420" y="69"/>
                    <a:pt x="612" y="69"/>
                  </a:cubicBezTo>
                  <a:cubicBezTo>
                    <a:pt x="675" y="69"/>
                    <a:pt x="737" y="74"/>
                    <a:pt x="799" y="83"/>
                  </a:cubicBezTo>
                  <a:cubicBezTo>
                    <a:pt x="802" y="84"/>
                    <a:pt x="805" y="85"/>
                    <a:pt x="808" y="85"/>
                  </a:cubicBezTo>
                  <a:cubicBezTo>
                    <a:pt x="838" y="85"/>
                    <a:pt x="846" y="32"/>
                    <a:pt x="811" y="20"/>
                  </a:cubicBezTo>
                  <a:cubicBezTo>
                    <a:pt x="744" y="7"/>
                    <a:pt x="677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2"/>
            <p:cNvSpPr/>
            <p:nvPr/>
          </p:nvSpPr>
          <p:spPr>
            <a:xfrm>
              <a:off x="3450175" y="4758750"/>
              <a:ext cx="17125" cy="3050"/>
            </a:xfrm>
            <a:custGeom>
              <a:avLst/>
              <a:gdLst/>
              <a:ahLst/>
              <a:cxnLst/>
              <a:rect l="l" t="t" r="r" b="b"/>
              <a:pathLst>
                <a:path w="685" h="122" extrusionOk="0">
                  <a:moveTo>
                    <a:pt x="388" y="1"/>
                  </a:moveTo>
                  <a:cubicBezTo>
                    <a:pt x="270" y="1"/>
                    <a:pt x="153" y="20"/>
                    <a:pt x="35" y="57"/>
                  </a:cubicBezTo>
                  <a:cubicBezTo>
                    <a:pt x="0" y="69"/>
                    <a:pt x="8" y="122"/>
                    <a:pt x="48" y="122"/>
                  </a:cubicBezTo>
                  <a:cubicBezTo>
                    <a:pt x="52" y="122"/>
                    <a:pt x="56" y="121"/>
                    <a:pt x="60" y="120"/>
                  </a:cubicBezTo>
                  <a:cubicBezTo>
                    <a:pt x="163" y="83"/>
                    <a:pt x="273" y="64"/>
                    <a:pt x="385" y="64"/>
                  </a:cubicBezTo>
                  <a:cubicBezTo>
                    <a:pt x="466" y="64"/>
                    <a:pt x="547" y="74"/>
                    <a:pt x="626" y="95"/>
                  </a:cubicBezTo>
                  <a:cubicBezTo>
                    <a:pt x="629" y="96"/>
                    <a:pt x="632" y="96"/>
                    <a:pt x="635" y="96"/>
                  </a:cubicBezTo>
                  <a:cubicBezTo>
                    <a:pt x="668" y="96"/>
                    <a:pt x="685" y="43"/>
                    <a:pt x="639" y="31"/>
                  </a:cubicBezTo>
                  <a:cubicBezTo>
                    <a:pt x="555" y="11"/>
                    <a:pt x="471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2"/>
            <p:cNvSpPr/>
            <p:nvPr/>
          </p:nvSpPr>
          <p:spPr>
            <a:xfrm>
              <a:off x="3454825" y="4761225"/>
              <a:ext cx="15000" cy="4350"/>
            </a:xfrm>
            <a:custGeom>
              <a:avLst/>
              <a:gdLst/>
              <a:ahLst/>
              <a:cxnLst/>
              <a:rect l="l" t="t" r="r" b="b"/>
              <a:pathLst>
                <a:path w="600" h="174" extrusionOk="0">
                  <a:moveTo>
                    <a:pt x="146" y="0"/>
                  </a:moveTo>
                  <a:cubicBezTo>
                    <a:pt x="109" y="0"/>
                    <a:pt x="73" y="3"/>
                    <a:pt x="37" y="8"/>
                  </a:cubicBezTo>
                  <a:cubicBezTo>
                    <a:pt x="25" y="8"/>
                    <a:pt x="0" y="21"/>
                    <a:pt x="0" y="33"/>
                  </a:cubicBezTo>
                  <a:cubicBezTo>
                    <a:pt x="0" y="58"/>
                    <a:pt x="25" y="71"/>
                    <a:pt x="37" y="71"/>
                  </a:cubicBezTo>
                  <a:cubicBezTo>
                    <a:pt x="73" y="66"/>
                    <a:pt x="109" y="64"/>
                    <a:pt x="144" y="64"/>
                  </a:cubicBezTo>
                  <a:cubicBezTo>
                    <a:pt x="280" y="64"/>
                    <a:pt x="408" y="102"/>
                    <a:pt x="528" y="172"/>
                  </a:cubicBezTo>
                  <a:cubicBezTo>
                    <a:pt x="532" y="173"/>
                    <a:pt x="536" y="174"/>
                    <a:pt x="540" y="174"/>
                  </a:cubicBezTo>
                  <a:cubicBezTo>
                    <a:pt x="573" y="174"/>
                    <a:pt x="600" y="131"/>
                    <a:pt x="565" y="108"/>
                  </a:cubicBezTo>
                  <a:cubicBezTo>
                    <a:pt x="436" y="39"/>
                    <a:pt x="289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2"/>
            <p:cNvSpPr/>
            <p:nvPr/>
          </p:nvSpPr>
          <p:spPr>
            <a:xfrm>
              <a:off x="3457625" y="4760775"/>
              <a:ext cx="11750" cy="6975"/>
            </a:xfrm>
            <a:custGeom>
              <a:avLst/>
              <a:gdLst/>
              <a:ahLst/>
              <a:cxnLst/>
              <a:rect l="l" t="t" r="r" b="b"/>
              <a:pathLst>
                <a:path w="470" h="279" extrusionOk="0">
                  <a:moveTo>
                    <a:pt x="51" y="1"/>
                  </a:moveTo>
                  <a:cubicBezTo>
                    <a:pt x="39" y="1"/>
                    <a:pt x="14" y="14"/>
                    <a:pt x="14" y="26"/>
                  </a:cubicBezTo>
                  <a:cubicBezTo>
                    <a:pt x="1" y="39"/>
                    <a:pt x="14" y="64"/>
                    <a:pt x="39" y="64"/>
                  </a:cubicBezTo>
                  <a:cubicBezTo>
                    <a:pt x="177" y="89"/>
                    <a:pt x="303" y="165"/>
                    <a:pt x="403" y="265"/>
                  </a:cubicBezTo>
                  <a:cubicBezTo>
                    <a:pt x="409" y="275"/>
                    <a:pt x="417" y="278"/>
                    <a:pt x="425" y="278"/>
                  </a:cubicBezTo>
                  <a:cubicBezTo>
                    <a:pt x="448" y="278"/>
                    <a:pt x="469" y="243"/>
                    <a:pt x="441" y="215"/>
                  </a:cubicBezTo>
                  <a:cubicBezTo>
                    <a:pt x="341" y="101"/>
                    <a:pt x="202" y="26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2"/>
            <p:cNvSpPr/>
            <p:nvPr/>
          </p:nvSpPr>
          <p:spPr>
            <a:xfrm>
              <a:off x="3447025" y="4754075"/>
              <a:ext cx="11800" cy="2700"/>
            </a:xfrm>
            <a:custGeom>
              <a:avLst/>
              <a:gdLst/>
              <a:ahLst/>
              <a:cxnLst/>
              <a:rect l="l" t="t" r="r" b="b"/>
              <a:pathLst>
                <a:path w="472" h="108" extrusionOk="0">
                  <a:moveTo>
                    <a:pt x="267" y="1"/>
                  </a:moveTo>
                  <a:cubicBezTo>
                    <a:pt x="187" y="1"/>
                    <a:pt x="109" y="13"/>
                    <a:pt x="35" y="42"/>
                  </a:cubicBezTo>
                  <a:cubicBezTo>
                    <a:pt x="1" y="54"/>
                    <a:pt x="8" y="107"/>
                    <a:pt x="38" y="107"/>
                  </a:cubicBezTo>
                  <a:cubicBezTo>
                    <a:pt x="41" y="107"/>
                    <a:pt x="44" y="107"/>
                    <a:pt x="47" y="106"/>
                  </a:cubicBezTo>
                  <a:cubicBezTo>
                    <a:pt x="128" y="81"/>
                    <a:pt x="209" y="67"/>
                    <a:pt x="290" y="67"/>
                  </a:cubicBezTo>
                  <a:cubicBezTo>
                    <a:pt x="335" y="67"/>
                    <a:pt x="380" y="72"/>
                    <a:pt x="425" y="81"/>
                  </a:cubicBezTo>
                  <a:cubicBezTo>
                    <a:pt x="428" y="82"/>
                    <a:pt x="431" y="82"/>
                    <a:pt x="434" y="82"/>
                  </a:cubicBezTo>
                  <a:cubicBezTo>
                    <a:pt x="465" y="82"/>
                    <a:pt x="472" y="29"/>
                    <a:pt x="438" y="17"/>
                  </a:cubicBezTo>
                  <a:cubicBezTo>
                    <a:pt x="380" y="7"/>
                    <a:pt x="32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2"/>
            <p:cNvSpPr/>
            <p:nvPr/>
          </p:nvSpPr>
          <p:spPr>
            <a:xfrm>
              <a:off x="3445675" y="4750675"/>
              <a:ext cx="11900" cy="5875"/>
            </a:xfrm>
            <a:custGeom>
              <a:avLst/>
              <a:gdLst/>
              <a:ahLst/>
              <a:cxnLst/>
              <a:rect l="l" t="t" r="r" b="b"/>
              <a:pathLst>
                <a:path w="476" h="235" extrusionOk="0">
                  <a:moveTo>
                    <a:pt x="429" y="1"/>
                  </a:moveTo>
                  <a:cubicBezTo>
                    <a:pt x="425" y="1"/>
                    <a:pt x="421" y="1"/>
                    <a:pt x="416" y="2"/>
                  </a:cubicBezTo>
                  <a:cubicBezTo>
                    <a:pt x="278" y="27"/>
                    <a:pt x="140" y="91"/>
                    <a:pt x="26" y="178"/>
                  </a:cubicBezTo>
                  <a:cubicBezTo>
                    <a:pt x="14" y="191"/>
                    <a:pt x="1" y="204"/>
                    <a:pt x="14" y="217"/>
                  </a:cubicBezTo>
                  <a:cubicBezTo>
                    <a:pt x="14" y="225"/>
                    <a:pt x="26" y="234"/>
                    <a:pt x="38" y="234"/>
                  </a:cubicBezTo>
                  <a:cubicBezTo>
                    <a:pt x="43" y="234"/>
                    <a:pt x="48" y="233"/>
                    <a:pt x="51" y="229"/>
                  </a:cubicBezTo>
                  <a:cubicBezTo>
                    <a:pt x="165" y="141"/>
                    <a:pt x="303" y="91"/>
                    <a:pt x="442" y="66"/>
                  </a:cubicBezTo>
                  <a:cubicBezTo>
                    <a:pt x="475" y="54"/>
                    <a:pt x="468" y="1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2"/>
            <p:cNvSpPr/>
            <p:nvPr/>
          </p:nvSpPr>
          <p:spPr>
            <a:xfrm>
              <a:off x="3442550" y="4749550"/>
              <a:ext cx="6625" cy="6150"/>
            </a:xfrm>
            <a:custGeom>
              <a:avLst/>
              <a:gdLst/>
              <a:ahLst/>
              <a:cxnLst/>
              <a:rect l="l" t="t" r="r" b="b"/>
              <a:pathLst>
                <a:path w="265" h="246" extrusionOk="0">
                  <a:moveTo>
                    <a:pt x="222" y="0"/>
                  </a:moveTo>
                  <a:cubicBezTo>
                    <a:pt x="214" y="0"/>
                    <a:pt x="208" y="4"/>
                    <a:pt x="201" y="10"/>
                  </a:cubicBezTo>
                  <a:cubicBezTo>
                    <a:pt x="139" y="72"/>
                    <a:pt x="76" y="123"/>
                    <a:pt x="13" y="186"/>
                  </a:cubicBezTo>
                  <a:cubicBezTo>
                    <a:pt x="0" y="198"/>
                    <a:pt x="0" y="223"/>
                    <a:pt x="13" y="236"/>
                  </a:cubicBezTo>
                  <a:cubicBezTo>
                    <a:pt x="19" y="242"/>
                    <a:pt x="26" y="246"/>
                    <a:pt x="33" y="246"/>
                  </a:cubicBezTo>
                  <a:cubicBezTo>
                    <a:pt x="41" y="246"/>
                    <a:pt x="51" y="242"/>
                    <a:pt x="64" y="236"/>
                  </a:cubicBezTo>
                  <a:lnTo>
                    <a:pt x="252" y="47"/>
                  </a:lnTo>
                  <a:cubicBezTo>
                    <a:pt x="265" y="35"/>
                    <a:pt x="265" y="22"/>
                    <a:pt x="252" y="10"/>
                  </a:cubicBezTo>
                  <a:cubicBezTo>
                    <a:pt x="239" y="4"/>
                    <a:pt x="230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2"/>
            <p:cNvSpPr/>
            <p:nvPr/>
          </p:nvSpPr>
          <p:spPr>
            <a:xfrm>
              <a:off x="3439400" y="4748400"/>
              <a:ext cx="8825" cy="5625"/>
            </a:xfrm>
            <a:custGeom>
              <a:avLst/>
              <a:gdLst/>
              <a:ahLst/>
              <a:cxnLst/>
              <a:rect l="l" t="t" r="r" b="b"/>
              <a:pathLst>
                <a:path w="353" h="225" extrusionOk="0">
                  <a:moveTo>
                    <a:pt x="325" y="1"/>
                  </a:moveTo>
                  <a:cubicBezTo>
                    <a:pt x="322" y="1"/>
                    <a:pt x="319" y="2"/>
                    <a:pt x="315" y="6"/>
                  </a:cubicBezTo>
                  <a:cubicBezTo>
                    <a:pt x="215" y="43"/>
                    <a:pt x="114" y="93"/>
                    <a:pt x="26" y="169"/>
                  </a:cubicBezTo>
                  <a:cubicBezTo>
                    <a:pt x="13" y="169"/>
                    <a:pt x="0" y="194"/>
                    <a:pt x="13" y="207"/>
                  </a:cubicBezTo>
                  <a:cubicBezTo>
                    <a:pt x="22" y="216"/>
                    <a:pt x="31" y="225"/>
                    <a:pt x="40" y="225"/>
                  </a:cubicBezTo>
                  <a:cubicBezTo>
                    <a:pt x="43" y="225"/>
                    <a:pt x="47" y="223"/>
                    <a:pt x="51" y="219"/>
                  </a:cubicBezTo>
                  <a:cubicBezTo>
                    <a:pt x="139" y="157"/>
                    <a:pt x="227" y="106"/>
                    <a:pt x="327" y="68"/>
                  </a:cubicBezTo>
                  <a:cubicBezTo>
                    <a:pt x="340" y="56"/>
                    <a:pt x="352" y="43"/>
                    <a:pt x="352" y="31"/>
                  </a:cubicBezTo>
                  <a:cubicBezTo>
                    <a:pt x="344" y="13"/>
                    <a:pt x="334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2"/>
            <p:cNvSpPr/>
            <p:nvPr/>
          </p:nvSpPr>
          <p:spPr>
            <a:xfrm>
              <a:off x="3438150" y="4746825"/>
              <a:ext cx="7875" cy="6675"/>
            </a:xfrm>
            <a:custGeom>
              <a:avLst/>
              <a:gdLst/>
              <a:ahLst/>
              <a:cxnLst/>
              <a:rect l="l" t="t" r="r" b="b"/>
              <a:pathLst>
                <a:path w="315" h="267" extrusionOk="0">
                  <a:moveTo>
                    <a:pt x="278" y="0"/>
                  </a:moveTo>
                  <a:cubicBezTo>
                    <a:pt x="273" y="0"/>
                    <a:pt x="268" y="2"/>
                    <a:pt x="265" y="5"/>
                  </a:cubicBezTo>
                  <a:cubicBezTo>
                    <a:pt x="176" y="69"/>
                    <a:pt x="89" y="131"/>
                    <a:pt x="13" y="220"/>
                  </a:cubicBezTo>
                  <a:cubicBezTo>
                    <a:pt x="0" y="232"/>
                    <a:pt x="0" y="245"/>
                    <a:pt x="13" y="257"/>
                  </a:cubicBezTo>
                  <a:cubicBezTo>
                    <a:pt x="19" y="263"/>
                    <a:pt x="29" y="267"/>
                    <a:pt x="38" y="267"/>
                  </a:cubicBezTo>
                  <a:cubicBezTo>
                    <a:pt x="47" y="267"/>
                    <a:pt x="57" y="263"/>
                    <a:pt x="63" y="257"/>
                  </a:cubicBezTo>
                  <a:cubicBezTo>
                    <a:pt x="139" y="181"/>
                    <a:pt x="214" y="119"/>
                    <a:pt x="302" y="69"/>
                  </a:cubicBezTo>
                  <a:cubicBezTo>
                    <a:pt x="315" y="56"/>
                    <a:pt x="315" y="31"/>
                    <a:pt x="315" y="19"/>
                  </a:cubicBezTo>
                  <a:cubicBezTo>
                    <a:pt x="306" y="9"/>
                    <a:pt x="290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2"/>
            <p:cNvSpPr/>
            <p:nvPr/>
          </p:nvSpPr>
          <p:spPr>
            <a:xfrm>
              <a:off x="3436350" y="474610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61" y="0"/>
                  </a:moveTo>
                  <a:cubicBezTo>
                    <a:pt x="352" y="0"/>
                    <a:pt x="343" y="3"/>
                    <a:pt x="337" y="9"/>
                  </a:cubicBezTo>
                  <a:cubicBezTo>
                    <a:pt x="236" y="85"/>
                    <a:pt x="135" y="148"/>
                    <a:pt x="35" y="210"/>
                  </a:cubicBezTo>
                  <a:cubicBezTo>
                    <a:pt x="1" y="233"/>
                    <a:pt x="28" y="276"/>
                    <a:pt x="60" y="276"/>
                  </a:cubicBezTo>
                  <a:cubicBezTo>
                    <a:pt x="64" y="276"/>
                    <a:pt x="68" y="275"/>
                    <a:pt x="72" y="274"/>
                  </a:cubicBezTo>
                  <a:cubicBezTo>
                    <a:pt x="173" y="198"/>
                    <a:pt x="286" y="135"/>
                    <a:pt x="387" y="60"/>
                  </a:cubicBezTo>
                  <a:cubicBezTo>
                    <a:pt x="399" y="48"/>
                    <a:pt x="399" y="22"/>
                    <a:pt x="387" y="9"/>
                  </a:cubicBezTo>
                  <a:cubicBezTo>
                    <a:pt x="380" y="3"/>
                    <a:pt x="371" y="0"/>
                    <a:pt x="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2"/>
            <p:cNvSpPr/>
            <p:nvPr/>
          </p:nvSpPr>
          <p:spPr>
            <a:xfrm>
              <a:off x="3431700" y="4744700"/>
              <a:ext cx="9500" cy="7325"/>
            </a:xfrm>
            <a:custGeom>
              <a:avLst/>
              <a:gdLst/>
              <a:ahLst/>
              <a:cxnLst/>
              <a:rect l="l" t="t" r="r" b="b"/>
              <a:pathLst>
                <a:path w="380" h="293" extrusionOk="0">
                  <a:moveTo>
                    <a:pt x="333" y="1"/>
                  </a:moveTo>
                  <a:cubicBezTo>
                    <a:pt x="330" y="1"/>
                    <a:pt x="326" y="1"/>
                    <a:pt x="321" y="3"/>
                  </a:cubicBezTo>
                  <a:cubicBezTo>
                    <a:pt x="208" y="65"/>
                    <a:pt x="107" y="141"/>
                    <a:pt x="20" y="229"/>
                  </a:cubicBezTo>
                  <a:cubicBezTo>
                    <a:pt x="1" y="257"/>
                    <a:pt x="17" y="293"/>
                    <a:pt x="43" y="293"/>
                  </a:cubicBezTo>
                  <a:cubicBezTo>
                    <a:pt x="51" y="293"/>
                    <a:pt x="60" y="289"/>
                    <a:pt x="70" y="280"/>
                  </a:cubicBezTo>
                  <a:cubicBezTo>
                    <a:pt x="157" y="191"/>
                    <a:pt x="246" y="129"/>
                    <a:pt x="347" y="65"/>
                  </a:cubicBezTo>
                  <a:cubicBezTo>
                    <a:pt x="380" y="43"/>
                    <a:pt x="364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2"/>
            <p:cNvSpPr/>
            <p:nvPr/>
          </p:nvSpPr>
          <p:spPr>
            <a:xfrm>
              <a:off x="3425900" y="474492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394" y="0"/>
                  </a:moveTo>
                  <a:cubicBezTo>
                    <a:pt x="389" y="0"/>
                    <a:pt x="383" y="2"/>
                    <a:pt x="377" y="6"/>
                  </a:cubicBezTo>
                  <a:cubicBezTo>
                    <a:pt x="252" y="81"/>
                    <a:pt x="126" y="170"/>
                    <a:pt x="12" y="271"/>
                  </a:cubicBezTo>
                  <a:cubicBezTo>
                    <a:pt x="0" y="283"/>
                    <a:pt x="0" y="308"/>
                    <a:pt x="12" y="321"/>
                  </a:cubicBezTo>
                  <a:cubicBezTo>
                    <a:pt x="19" y="327"/>
                    <a:pt x="25" y="330"/>
                    <a:pt x="33" y="330"/>
                  </a:cubicBezTo>
                  <a:cubicBezTo>
                    <a:pt x="41" y="330"/>
                    <a:pt x="50" y="327"/>
                    <a:pt x="63" y="321"/>
                  </a:cubicBezTo>
                  <a:cubicBezTo>
                    <a:pt x="163" y="220"/>
                    <a:pt x="289" y="145"/>
                    <a:pt x="403" y="56"/>
                  </a:cubicBezTo>
                  <a:cubicBezTo>
                    <a:pt x="434" y="46"/>
                    <a:pt x="421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2"/>
            <p:cNvSpPr/>
            <p:nvPr/>
          </p:nvSpPr>
          <p:spPr>
            <a:xfrm>
              <a:off x="3422750" y="4745525"/>
              <a:ext cx="8950" cy="9050"/>
            </a:xfrm>
            <a:custGeom>
              <a:avLst/>
              <a:gdLst/>
              <a:ahLst/>
              <a:cxnLst/>
              <a:rect l="l" t="t" r="r" b="b"/>
              <a:pathLst>
                <a:path w="358" h="362" extrusionOk="0">
                  <a:moveTo>
                    <a:pt x="306" y="0"/>
                  </a:moveTo>
                  <a:cubicBezTo>
                    <a:pt x="300" y="0"/>
                    <a:pt x="294" y="2"/>
                    <a:pt x="289" y="7"/>
                  </a:cubicBezTo>
                  <a:cubicBezTo>
                    <a:pt x="189" y="108"/>
                    <a:pt x="101" y="196"/>
                    <a:pt x="12" y="309"/>
                  </a:cubicBezTo>
                  <a:cubicBezTo>
                    <a:pt x="0" y="322"/>
                    <a:pt x="0" y="334"/>
                    <a:pt x="12" y="347"/>
                  </a:cubicBezTo>
                  <a:cubicBezTo>
                    <a:pt x="20" y="354"/>
                    <a:pt x="32" y="362"/>
                    <a:pt x="43" y="362"/>
                  </a:cubicBezTo>
                  <a:cubicBezTo>
                    <a:pt x="50" y="362"/>
                    <a:pt x="58" y="358"/>
                    <a:pt x="63" y="347"/>
                  </a:cubicBezTo>
                  <a:cubicBezTo>
                    <a:pt x="138" y="247"/>
                    <a:pt x="239" y="146"/>
                    <a:pt x="327" y="57"/>
                  </a:cubicBezTo>
                  <a:cubicBezTo>
                    <a:pt x="357" y="37"/>
                    <a:pt x="330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2"/>
            <p:cNvSpPr/>
            <p:nvPr/>
          </p:nvSpPr>
          <p:spPr>
            <a:xfrm>
              <a:off x="3419600" y="4746500"/>
              <a:ext cx="9300" cy="8650"/>
            </a:xfrm>
            <a:custGeom>
              <a:avLst/>
              <a:gdLst/>
              <a:ahLst/>
              <a:cxnLst/>
              <a:rect l="l" t="t" r="r" b="b"/>
              <a:pathLst>
                <a:path w="372" h="346" extrusionOk="0">
                  <a:moveTo>
                    <a:pt x="320" y="0"/>
                  </a:moveTo>
                  <a:cubicBezTo>
                    <a:pt x="315" y="0"/>
                    <a:pt x="309" y="2"/>
                    <a:pt x="302" y="6"/>
                  </a:cubicBezTo>
                  <a:cubicBezTo>
                    <a:pt x="189" y="82"/>
                    <a:pt x="88" y="182"/>
                    <a:pt x="13" y="295"/>
                  </a:cubicBezTo>
                  <a:cubicBezTo>
                    <a:pt x="1" y="308"/>
                    <a:pt x="1" y="333"/>
                    <a:pt x="26" y="345"/>
                  </a:cubicBezTo>
                  <a:cubicBezTo>
                    <a:pt x="38" y="345"/>
                    <a:pt x="51" y="345"/>
                    <a:pt x="63" y="333"/>
                  </a:cubicBezTo>
                  <a:cubicBezTo>
                    <a:pt x="138" y="220"/>
                    <a:pt x="227" y="132"/>
                    <a:pt x="340" y="69"/>
                  </a:cubicBezTo>
                  <a:cubicBezTo>
                    <a:pt x="372" y="48"/>
                    <a:pt x="350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2"/>
            <p:cNvSpPr/>
            <p:nvPr/>
          </p:nvSpPr>
          <p:spPr>
            <a:xfrm>
              <a:off x="3415200" y="4747975"/>
              <a:ext cx="7875" cy="8975"/>
            </a:xfrm>
            <a:custGeom>
              <a:avLst/>
              <a:gdLst/>
              <a:ahLst/>
              <a:cxnLst/>
              <a:rect l="l" t="t" r="r" b="b"/>
              <a:pathLst>
                <a:path w="315" h="359" extrusionOk="0">
                  <a:moveTo>
                    <a:pt x="283" y="1"/>
                  </a:moveTo>
                  <a:cubicBezTo>
                    <a:pt x="277" y="1"/>
                    <a:pt x="271" y="4"/>
                    <a:pt x="264" y="10"/>
                  </a:cubicBezTo>
                  <a:cubicBezTo>
                    <a:pt x="177" y="110"/>
                    <a:pt x="101" y="211"/>
                    <a:pt x="13" y="299"/>
                  </a:cubicBezTo>
                  <a:cubicBezTo>
                    <a:pt x="1" y="325"/>
                    <a:pt x="1" y="337"/>
                    <a:pt x="13" y="350"/>
                  </a:cubicBezTo>
                  <a:cubicBezTo>
                    <a:pt x="19" y="356"/>
                    <a:pt x="29" y="359"/>
                    <a:pt x="38" y="359"/>
                  </a:cubicBezTo>
                  <a:cubicBezTo>
                    <a:pt x="48" y="359"/>
                    <a:pt x="57" y="356"/>
                    <a:pt x="63" y="350"/>
                  </a:cubicBezTo>
                  <a:cubicBezTo>
                    <a:pt x="138" y="249"/>
                    <a:pt x="227" y="161"/>
                    <a:pt x="302" y="60"/>
                  </a:cubicBezTo>
                  <a:cubicBezTo>
                    <a:pt x="314" y="48"/>
                    <a:pt x="314" y="23"/>
                    <a:pt x="302" y="10"/>
                  </a:cubicBezTo>
                  <a:cubicBezTo>
                    <a:pt x="296" y="4"/>
                    <a:pt x="290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2"/>
            <p:cNvSpPr/>
            <p:nvPr/>
          </p:nvSpPr>
          <p:spPr>
            <a:xfrm>
              <a:off x="3407575" y="4751425"/>
              <a:ext cx="10800" cy="10050"/>
            </a:xfrm>
            <a:custGeom>
              <a:avLst/>
              <a:gdLst/>
              <a:ahLst/>
              <a:cxnLst/>
              <a:rect l="l" t="t" r="r" b="b"/>
              <a:pathLst>
                <a:path w="432" h="402" extrusionOk="0">
                  <a:moveTo>
                    <a:pt x="389" y="1"/>
                  </a:moveTo>
                  <a:cubicBezTo>
                    <a:pt x="381" y="1"/>
                    <a:pt x="375" y="4"/>
                    <a:pt x="368" y="11"/>
                  </a:cubicBezTo>
                  <a:cubicBezTo>
                    <a:pt x="242" y="111"/>
                    <a:pt x="130" y="224"/>
                    <a:pt x="29" y="350"/>
                  </a:cubicBezTo>
                  <a:cubicBezTo>
                    <a:pt x="0" y="368"/>
                    <a:pt x="21" y="401"/>
                    <a:pt x="44" y="401"/>
                  </a:cubicBezTo>
                  <a:cubicBezTo>
                    <a:pt x="52" y="401"/>
                    <a:pt x="60" y="397"/>
                    <a:pt x="66" y="388"/>
                  </a:cubicBezTo>
                  <a:cubicBezTo>
                    <a:pt x="180" y="274"/>
                    <a:pt x="293" y="161"/>
                    <a:pt x="418" y="61"/>
                  </a:cubicBezTo>
                  <a:cubicBezTo>
                    <a:pt x="431" y="48"/>
                    <a:pt x="418" y="23"/>
                    <a:pt x="418" y="11"/>
                  </a:cubicBezTo>
                  <a:cubicBezTo>
                    <a:pt x="406" y="4"/>
                    <a:pt x="396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2"/>
            <p:cNvSpPr/>
            <p:nvPr/>
          </p:nvSpPr>
          <p:spPr>
            <a:xfrm>
              <a:off x="3401775" y="4753400"/>
              <a:ext cx="9175" cy="11250"/>
            </a:xfrm>
            <a:custGeom>
              <a:avLst/>
              <a:gdLst/>
              <a:ahLst/>
              <a:cxnLst/>
              <a:rect l="l" t="t" r="r" b="b"/>
              <a:pathLst>
                <a:path w="367" h="450" extrusionOk="0">
                  <a:moveTo>
                    <a:pt x="315" y="0"/>
                  </a:moveTo>
                  <a:cubicBezTo>
                    <a:pt x="309" y="0"/>
                    <a:pt x="303" y="2"/>
                    <a:pt x="298" y="7"/>
                  </a:cubicBezTo>
                  <a:cubicBezTo>
                    <a:pt x="185" y="120"/>
                    <a:pt x="85" y="259"/>
                    <a:pt x="9" y="396"/>
                  </a:cubicBezTo>
                  <a:cubicBezTo>
                    <a:pt x="0" y="423"/>
                    <a:pt x="23" y="450"/>
                    <a:pt x="46" y="450"/>
                  </a:cubicBezTo>
                  <a:cubicBezTo>
                    <a:pt x="55" y="450"/>
                    <a:pt x="64" y="445"/>
                    <a:pt x="72" y="435"/>
                  </a:cubicBezTo>
                  <a:cubicBezTo>
                    <a:pt x="135" y="296"/>
                    <a:pt x="236" y="170"/>
                    <a:pt x="336" y="57"/>
                  </a:cubicBezTo>
                  <a:cubicBezTo>
                    <a:pt x="367" y="37"/>
                    <a:pt x="339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2"/>
            <p:cNvSpPr/>
            <p:nvPr/>
          </p:nvSpPr>
          <p:spPr>
            <a:xfrm>
              <a:off x="3394650" y="4756175"/>
              <a:ext cx="12575" cy="15725"/>
            </a:xfrm>
            <a:custGeom>
              <a:avLst/>
              <a:gdLst/>
              <a:ahLst/>
              <a:cxnLst/>
              <a:rect l="l" t="t" r="r" b="b"/>
              <a:pathLst>
                <a:path w="503" h="629" extrusionOk="0">
                  <a:moveTo>
                    <a:pt x="452" y="1"/>
                  </a:moveTo>
                  <a:cubicBezTo>
                    <a:pt x="445" y="1"/>
                    <a:pt x="438" y="3"/>
                    <a:pt x="432" y="9"/>
                  </a:cubicBezTo>
                  <a:cubicBezTo>
                    <a:pt x="281" y="185"/>
                    <a:pt x="144" y="374"/>
                    <a:pt x="18" y="575"/>
                  </a:cubicBezTo>
                  <a:cubicBezTo>
                    <a:pt x="0" y="601"/>
                    <a:pt x="26" y="628"/>
                    <a:pt x="47" y="628"/>
                  </a:cubicBezTo>
                  <a:cubicBezTo>
                    <a:pt x="56" y="628"/>
                    <a:pt x="64" y="624"/>
                    <a:pt x="68" y="612"/>
                  </a:cubicBezTo>
                  <a:cubicBezTo>
                    <a:pt x="194" y="411"/>
                    <a:pt x="332" y="235"/>
                    <a:pt x="483" y="59"/>
                  </a:cubicBezTo>
                  <a:cubicBezTo>
                    <a:pt x="502" y="30"/>
                    <a:pt x="476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2"/>
            <p:cNvSpPr/>
            <p:nvPr/>
          </p:nvSpPr>
          <p:spPr>
            <a:xfrm>
              <a:off x="3399275" y="4760975"/>
              <a:ext cx="4925" cy="12550"/>
            </a:xfrm>
            <a:custGeom>
              <a:avLst/>
              <a:gdLst/>
              <a:ahLst/>
              <a:cxnLst/>
              <a:rect l="l" t="t" r="r" b="b"/>
              <a:pathLst>
                <a:path w="197" h="502" extrusionOk="0">
                  <a:moveTo>
                    <a:pt x="159" y="0"/>
                  </a:moveTo>
                  <a:cubicBezTo>
                    <a:pt x="147" y="0"/>
                    <a:pt x="135" y="9"/>
                    <a:pt x="135" y="18"/>
                  </a:cubicBezTo>
                  <a:cubicBezTo>
                    <a:pt x="71" y="169"/>
                    <a:pt x="34" y="308"/>
                    <a:pt x="9" y="459"/>
                  </a:cubicBezTo>
                  <a:cubicBezTo>
                    <a:pt x="0" y="483"/>
                    <a:pt x="24" y="502"/>
                    <a:pt x="45" y="502"/>
                  </a:cubicBezTo>
                  <a:cubicBezTo>
                    <a:pt x="57" y="502"/>
                    <a:pt x="67" y="497"/>
                    <a:pt x="71" y="484"/>
                  </a:cubicBezTo>
                  <a:cubicBezTo>
                    <a:pt x="96" y="333"/>
                    <a:pt x="135" y="182"/>
                    <a:pt x="197" y="43"/>
                  </a:cubicBezTo>
                  <a:cubicBezTo>
                    <a:pt x="197" y="18"/>
                    <a:pt x="185" y="6"/>
                    <a:pt x="172" y="6"/>
                  </a:cubicBezTo>
                  <a:cubicBezTo>
                    <a:pt x="168" y="2"/>
                    <a:pt x="164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2"/>
            <p:cNvSpPr/>
            <p:nvPr/>
          </p:nvSpPr>
          <p:spPr>
            <a:xfrm>
              <a:off x="3404625" y="4760225"/>
              <a:ext cx="4800" cy="11500"/>
            </a:xfrm>
            <a:custGeom>
              <a:avLst/>
              <a:gdLst/>
              <a:ahLst/>
              <a:cxnLst/>
              <a:rect l="l" t="t" r="r" b="b"/>
              <a:pathLst>
                <a:path w="192" h="460" extrusionOk="0">
                  <a:moveTo>
                    <a:pt x="155" y="0"/>
                  </a:moveTo>
                  <a:cubicBezTo>
                    <a:pt x="141" y="0"/>
                    <a:pt x="127" y="7"/>
                    <a:pt x="122" y="23"/>
                  </a:cubicBezTo>
                  <a:cubicBezTo>
                    <a:pt x="84" y="148"/>
                    <a:pt x="46" y="287"/>
                    <a:pt x="8" y="413"/>
                  </a:cubicBezTo>
                  <a:cubicBezTo>
                    <a:pt x="1" y="443"/>
                    <a:pt x="21" y="460"/>
                    <a:pt x="41" y="460"/>
                  </a:cubicBezTo>
                  <a:cubicBezTo>
                    <a:pt x="53" y="460"/>
                    <a:pt x="66" y="453"/>
                    <a:pt x="71" y="438"/>
                  </a:cubicBezTo>
                  <a:cubicBezTo>
                    <a:pt x="109" y="299"/>
                    <a:pt x="147" y="174"/>
                    <a:pt x="184" y="36"/>
                  </a:cubicBezTo>
                  <a:cubicBezTo>
                    <a:pt x="192" y="14"/>
                    <a:pt x="174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2"/>
            <p:cNvSpPr/>
            <p:nvPr/>
          </p:nvSpPr>
          <p:spPr>
            <a:xfrm>
              <a:off x="3404825" y="4773975"/>
              <a:ext cx="3475" cy="6775"/>
            </a:xfrm>
            <a:custGeom>
              <a:avLst/>
              <a:gdLst/>
              <a:ahLst/>
              <a:cxnLst/>
              <a:rect l="l" t="t" r="r" b="b"/>
              <a:pathLst>
                <a:path w="139" h="271" extrusionOk="0">
                  <a:moveTo>
                    <a:pt x="101" y="1"/>
                  </a:moveTo>
                  <a:cubicBezTo>
                    <a:pt x="89" y="1"/>
                    <a:pt x="76" y="1"/>
                    <a:pt x="63" y="26"/>
                  </a:cubicBezTo>
                  <a:cubicBezTo>
                    <a:pt x="50" y="89"/>
                    <a:pt x="25" y="165"/>
                    <a:pt x="13" y="227"/>
                  </a:cubicBezTo>
                  <a:cubicBezTo>
                    <a:pt x="0" y="240"/>
                    <a:pt x="13" y="265"/>
                    <a:pt x="38" y="265"/>
                  </a:cubicBezTo>
                  <a:cubicBezTo>
                    <a:pt x="42" y="269"/>
                    <a:pt x="45" y="270"/>
                    <a:pt x="48" y="270"/>
                  </a:cubicBezTo>
                  <a:cubicBezTo>
                    <a:pt x="57" y="270"/>
                    <a:pt x="67" y="259"/>
                    <a:pt x="76" y="240"/>
                  </a:cubicBezTo>
                  <a:cubicBezTo>
                    <a:pt x="89" y="177"/>
                    <a:pt x="114" y="115"/>
                    <a:pt x="126" y="39"/>
                  </a:cubicBezTo>
                  <a:cubicBezTo>
                    <a:pt x="139" y="26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2"/>
            <p:cNvSpPr/>
            <p:nvPr/>
          </p:nvSpPr>
          <p:spPr>
            <a:xfrm>
              <a:off x="3447725" y="4753375"/>
              <a:ext cx="9000" cy="3875"/>
            </a:xfrm>
            <a:custGeom>
              <a:avLst/>
              <a:gdLst/>
              <a:ahLst/>
              <a:cxnLst/>
              <a:rect l="l" t="t" r="r" b="b"/>
              <a:pathLst>
                <a:path w="360" h="155" extrusionOk="0">
                  <a:moveTo>
                    <a:pt x="255" y="0"/>
                  </a:moveTo>
                  <a:cubicBezTo>
                    <a:pt x="170" y="0"/>
                    <a:pt x="79" y="36"/>
                    <a:pt x="19" y="96"/>
                  </a:cubicBezTo>
                  <a:cubicBezTo>
                    <a:pt x="0" y="125"/>
                    <a:pt x="26" y="154"/>
                    <a:pt x="50" y="154"/>
                  </a:cubicBezTo>
                  <a:cubicBezTo>
                    <a:pt x="57" y="154"/>
                    <a:pt x="64" y="152"/>
                    <a:pt x="70" y="146"/>
                  </a:cubicBezTo>
                  <a:cubicBezTo>
                    <a:pt x="120" y="97"/>
                    <a:pt x="185" y="63"/>
                    <a:pt x="253" y="63"/>
                  </a:cubicBezTo>
                  <a:cubicBezTo>
                    <a:pt x="272" y="63"/>
                    <a:pt x="290" y="65"/>
                    <a:pt x="309" y="70"/>
                  </a:cubicBezTo>
                  <a:cubicBezTo>
                    <a:pt x="321" y="70"/>
                    <a:pt x="346" y="70"/>
                    <a:pt x="346" y="45"/>
                  </a:cubicBezTo>
                  <a:cubicBezTo>
                    <a:pt x="360" y="33"/>
                    <a:pt x="346" y="8"/>
                    <a:pt x="321" y="8"/>
                  </a:cubicBezTo>
                  <a:cubicBezTo>
                    <a:pt x="300" y="3"/>
                    <a:pt x="278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2"/>
            <p:cNvSpPr/>
            <p:nvPr/>
          </p:nvSpPr>
          <p:spPr>
            <a:xfrm>
              <a:off x="3451050" y="4753575"/>
              <a:ext cx="10075" cy="7775"/>
            </a:xfrm>
            <a:custGeom>
              <a:avLst/>
              <a:gdLst/>
              <a:ahLst/>
              <a:cxnLst/>
              <a:rect l="l" t="t" r="r" b="b"/>
              <a:pathLst>
                <a:path w="403" h="311" extrusionOk="0">
                  <a:moveTo>
                    <a:pt x="352" y="0"/>
                  </a:moveTo>
                  <a:cubicBezTo>
                    <a:pt x="213" y="50"/>
                    <a:pt x="101" y="138"/>
                    <a:pt x="12" y="252"/>
                  </a:cubicBezTo>
                  <a:cubicBezTo>
                    <a:pt x="0" y="264"/>
                    <a:pt x="0" y="289"/>
                    <a:pt x="12" y="302"/>
                  </a:cubicBezTo>
                  <a:cubicBezTo>
                    <a:pt x="19" y="308"/>
                    <a:pt x="25" y="311"/>
                    <a:pt x="31" y="311"/>
                  </a:cubicBezTo>
                  <a:cubicBezTo>
                    <a:pt x="38" y="311"/>
                    <a:pt x="44" y="308"/>
                    <a:pt x="50" y="302"/>
                  </a:cubicBezTo>
                  <a:cubicBezTo>
                    <a:pt x="138" y="188"/>
                    <a:pt x="252" y="113"/>
                    <a:pt x="364" y="62"/>
                  </a:cubicBezTo>
                  <a:cubicBezTo>
                    <a:pt x="389" y="62"/>
                    <a:pt x="403" y="50"/>
                    <a:pt x="389" y="25"/>
                  </a:cubicBezTo>
                  <a:cubicBezTo>
                    <a:pt x="389" y="12"/>
                    <a:pt x="364" y="0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2"/>
            <p:cNvSpPr/>
            <p:nvPr/>
          </p:nvSpPr>
          <p:spPr>
            <a:xfrm>
              <a:off x="3458575" y="4758450"/>
              <a:ext cx="8850" cy="5825"/>
            </a:xfrm>
            <a:custGeom>
              <a:avLst/>
              <a:gdLst/>
              <a:ahLst/>
              <a:cxnLst/>
              <a:rect l="l" t="t" r="r" b="b"/>
              <a:pathLst>
                <a:path w="354" h="233" extrusionOk="0">
                  <a:moveTo>
                    <a:pt x="316" y="1"/>
                  </a:moveTo>
                  <a:cubicBezTo>
                    <a:pt x="311" y="1"/>
                    <a:pt x="306" y="2"/>
                    <a:pt x="303" y="6"/>
                  </a:cubicBezTo>
                  <a:cubicBezTo>
                    <a:pt x="239" y="31"/>
                    <a:pt x="189" y="69"/>
                    <a:pt x="127" y="94"/>
                  </a:cubicBezTo>
                  <a:cubicBezTo>
                    <a:pt x="76" y="119"/>
                    <a:pt x="13" y="144"/>
                    <a:pt x="1" y="207"/>
                  </a:cubicBezTo>
                  <a:cubicBezTo>
                    <a:pt x="1" y="219"/>
                    <a:pt x="13" y="233"/>
                    <a:pt x="38" y="233"/>
                  </a:cubicBezTo>
                  <a:cubicBezTo>
                    <a:pt x="51" y="233"/>
                    <a:pt x="63" y="219"/>
                    <a:pt x="63" y="207"/>
                  </a:cubicBezTo>
                  <a:lnTo>
                    <a:pt x="63" y="194"/>
                  </a:lnTo>
                  <a:lnTo>
                    <a:pt x="76" y="194"/>
                  </a:lnTo>
                  <a:cubicBezTo>
                    <a:pt x="88" y="182"/>
                    <a:pt x="88" y="182"/>
                    <a:pt x="102" y="182"/>
                  </a:cubicBezTo>
                  <a:lnTo>
                    <a:pt x="177" y="144"/>
                  </a:lnTo>
                  <a:cubicBezTo>
                    <a:pt x="227" y="119"/>
                    <a:pt x="278" y="94"/>
                    <a:pt x="340" y="69"/>
                  </a:cubicBezTo>
                  <a:cubicBezTo>
                    <a:pt x="353" y="57"/>
                    <a:pt x="353" y="31"/>
                    <a:pt x="353" y="18"/>
                  </a:cubicBezTo>
                  <a:cubicBezTo>
                    <a:pt x="344" y="10"/>
                    <a:pt x="329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2"/>
            <p:cNvSpPr/>
            <p:nvPr/>
          </p:nvSpPr>
          <p:spPr>
            <a:xfrm>
              <a:off x="3454300" y="4759750"/>
              <a:ext cx="16100" cy="4350"/>
            </a:xfrm>
            <a:custGeom>
              <a:avLst/>
              <a:gdLst/>
              <a:ahLst/>
              <a:cxnLst/>
              <a:rect l="l" t="t" r="r" b="b"/>
              <a:pathLst>
                <a:path w="644" h="174" extrusionOk="0">
                  <a:moveTo>
                    <a:pt x="210" y="1"/>
                  </a:moveTo>
                  <a:cubicBezTo>
                    <a:pt x="155" y="1"/>
                    <a:pt x="99" y="6"/>
                    <a:pt x="46" y="17"/>
                  </a:cubicBezTo>
                  <a:cubicBezTo>
                    <a:pt x="0" y="29"/>
                    <a:pt x="17" y="82"/>
                    <a:pt x="49" y="82"/>
                  </a:cubicBezTo>
                  <a:cubicBezTo>
                    <a:pt x="52" y="82"/>
                    <a:pt x="55" y="81"/>
                    <a:pt x="58" y="80"/>
                  </a:cubicBezTo>
                  <a:cubicBezTo>
                    <a:pt x="110" y="69"/>
                    <a:pt x="163" y="63"/>
                    <a:pt x="216" y="63"/>
                  </a:cubicBezTo>
                  <a:cubicBezTo>
                    <a:pt x="343" y="63"/>
                    <a:pt x="471" y="96"/>
                    <a:pt x="586" y="167"/>
                  </a:cubicBezTo>
                  <a:cubicBezTo>
                    <a:pt x="593" y="172"/>
                    <a:pt x="599" y="173"/>
                    <a:pt x="604" y="173"/>
                  </a:cubicBezTo>
                  <a:cubicBezTo>
                    <a:pt x="631" y="173"/>
                    <a:pt x="644" y="128"/>
                    <a:pt x="612" y="117"/>
                  </a:cubicBezTo>
                  <a:cubicBezTo>
                    <a:pt x="495" y="36"/>
                    <a:pt x="35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2"/>
            <p:cNvSpPr/>
            <p:nvPr/>
          </p:nvSpPr>
          <p:spPr>
            <a:xfrm>
              <a:off x="3454175" y="4754875"/>
              <a:ext cx="9275" cy="3275"/>
            </a:xfrm>
            <a:custGeom>
              <a:avLst/>
              <a:gdLst/>
              <a:ahLst/>
              <a:cxnLst/>
              <a:rect l="l" t="t" r="r" b="b"/>
              <a:pathLst>
                <a:path w="371" h="131" extrusionOk="0">
                  <a:moveTo>
                    <a:pt x="113" y="1"/>
                  </a:moveTo>
                  <a:cubicBezTo>
                    <a:pt x="84" y="1"/>
                    <a:pt x="55" y="4"/>
                    <a:pt x="26" y="10"/>
                  </a:cubicBezTo>
                  <a:cubicBezTo>
                    <a:pt x="13" y="10"/>
                    <a:pt x="1" y="36"/>
                    <a:pt x="1" y="49"/>
                  </a:cubicBezTo>
                  <a:cubicBezTo>
                    <a:pt x="13" y="74"/>
                    <a:pt x="26" y="74"/>
                    <a:pt x="38" y="74"/>
                  </a:cubicBezTo>
                  <a:cubicBezTo>
                    <a:pt x="62" y="71"/>
                    <a:pt x="85" y="69"/>
                    <a:pt x="108" y="69"/>
                  </a:cubicBezTo>
                  <a:cubicBezTo>
                    <a:pt x="180" y="69"/>
                    <a:pt x="245" y="86"/>
                    <a:pt x="303" y="124"/>
                  </a:cubicBezTo>
                  <a:cubicBezTo>
                    <a:pt x="310" y="129"/>
                    <a:pt x="317" y="131"/>
                    <a:pt x="324" y="131"/>
                  </a:cubicBezTo>
                  <a:cubicBezTo>
                    <a:pt x="352" y="131"/>
                    <a:pt x="371" y="94"/>
                    <a:pt x="340" y="74"/>
                  </a:cubicBezTo>
                  <a:cubicBezTo>
                    <a:pt x="275" y="27"/>
                    <a:pt x="196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2"/>
            <p:cNvSpPr/>
            <p:nvPr/>
          </p:nvSpPr>
          <p:spPr>
            <a:xfrm>
              <a:off x="3450550" y="4752325"/>
              <a:ext cx="9450" cy="2700"/>
            </a:xfrm>
            <a:custGeom>
              <a:avLst/>
              <a:gdLst/>
              <a:ahLst/>
              <a:cxnLst/>
              <a:rect l="l" t="t" r="r" b="b"/>
              <a:pathLst>
                <a:path w="378" h="108" extrusionOk="0">
                  <a:moveTo>
                    <a:pt x="180" y="1"/>
                  </a:moveTo>
                  <a:cubicBezTo>
                    <a:pt x="127" y="1"/>
                    <a:pt x="74" y="13"/>
                    <a:pt x="32" y="37"/>
                  </a:cubicBezTo>
                  <a:cubicBezTo>
                    <a:pt x="1" y="58"/>
                    <a:pt x="14" y="106"/>
                    <a:pt x="41" y="106"/>
                  </a:cubicBezTo>
                  <a:cubicBezTo>
                    <a:pt x="46" y="106"/>
                    <a:pt x="51" y="104"/>
                    <a:pt x="57" y="100"/>
                  </a:cubicBezTo>
                  <a:cubicBezTo>
                    <a:pt x="95" y="75"/>
                    <a:pt x="139" y="63"/>
                    <a:pt x="185" y="63"/>
                  </a:cubicBezTo>
                  <a:cubicBezTo>
                    <a:pt x="230" y="63"/>
                    <a:pt x="278" y="75"/>
                    <a:pt x="322" y="100"/>
                  </a:cubicBezTo>
                  <a:cubicBezTo>
                    <a:pt x="327" y="105"/>
                    <a:pt x="332" y="107"/>
                    <a:pt x="337" y="107"/>
                  </a:cubicBezTo>
                  <a:cubicBezTo>
                    <a:pt x="359" y="107"/>
                    <a:pt x="377" y="70"/>
                    <a:pt x="347" y="50"/>
                  </a:cubicBezTo>
                  <a:cubicBezTo>
                    <a:pt x="300" y="16"/>
                    <a:pt x="240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2"/>
            <p:cNvSpPr/>
            <p:nvPr/>
          </p:nvSpPr>
          <p:spPr>
            <a:xfrm>
              <a:off x="3448825" y="4750950"/>
              <a:ext cx="7900" cy="3275"/>
            </a:xfrm>
            <a:custGeom>
              <a:avLst/>
              <a:gdLst/>
              <a:ahLst/>
              <a:cxnLst/>
              <a:rect l="l" t="t" r="r" b="b"/>
              <a:pathLst>
                <a:path w="316" h="131" extrusionOk="0">
                  <a:moveTo>
                    <a:pt x="297" y="1"/>
                  </a:moveTo>
                  <a:cubicBezTo>
                    <a:pt x="295" y="1"/>
                    <a:pt x="293" y="2"/>
                    <a:pt x="290" y="4"/>
                  </a:cubicBezTo>
                  <a:cubicBezTo>
                    <a:pt x="190" y="4"/>
                    <a:pt x="101" y="30"/>
                    <a:pt x="14" y="67"/>
                  </a:cubicBezTo>
                  <a:cubicBezTo>
                    <a:pt x="1" y="80"/>
                    <a:pt x="1" y="105"/>
                    <a:pt x="1" y="117"/>
                  </a:cubicBezTo>
                  <a:cubicBezTo>
                    <a:pt x="14" y="130"/>
                    <a:pt x="39" y="130"/>
                    <a:pt x="51" y="130"/>
                  </a:cubicBezTo>
                  <a:cubicBezTo>
                    <a:pt x="126" y="92"/>
                    <a:pt x="202" y="67"/>
                    <a:pt x="290" y="67"/>
                  </a:cubicBezTo>
                  <a:cubicBezTo>
                    <a:pt x="302" y="67"/>
                    <a:pt x="316" y="55"/>
                    <a:pt x="316" y="30"/>
                  </a:cubicBezTo>
                  <a:cubicBezTo>
                    <a:pt x="316" y="19"/>
                    <a:pt x="307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2"/>
            <p:cNvSpPr/>
            <p:nvPr/>
          </p:nvSpPr>
          <p:spPr>
            <a:xfrm>
              <a:off x="3446000" y="4748725"/>
              <a:ext cx="7250" cy="3100"/>
            </a:xfrm>
            <a:custGeom>
              <a:avLst/>
              <a:gdLst/>
              <a:ahLst/>
              <a:cxnLst/>
              <a:rect l="l" t="t" r="r" b="b"/>
              <a:pathLst>
                <a:path w="290" h="124" extrusionOk="0">
                  <a:moveTo>
                    <a:pt x="203" y="1"/>
                  </a:moveTo>
                  <a:cubicBezTo>
                    <a:pt x="137" y="1"/>
                    <a:pt x="74" y="17"/>
                    <a:pt x="26" y="55"/>
                  </a:cubicBezTo>
                  <a:cubicBezTo>
                    <a:pt x="13" y="68"/>
                    <a:pt x="1" y="93"/>
                    <a:pt x="13" y="105"/>
                  </a:cubicBezTo>
                  <a:cubicBezTo>
                    <a:pt x="22" y="115"/>
                    <a:pt x="31" y="124"/>
                    <a:pt x="44" y="124"/>
                  </a:cubicBezTo>
                  <a:cubicBezTo>
                    <a:pt x="50" y="124"/>
                    <a:pt x="56" y="122"/>
                    <a:pt x="63" y="119"/>
                  </a:cubicBezTo>
                  <a:cubicBezTo>
                    <a:pt x="88" y="93"/>
                    <a:pt x="114" y="80"/>
                    <a:pt x="152" y="80"/>
                  </a:cubicBezTo>
                  <a:cubicBezTo>
                    <a:pt x="164" y="68"/>
                    <a:pt x="177" y="68"/>
                    <a:pt x="189" y="68"/>
                  </a:cubicBezTo>
                  <a:lnTo>
                    <a:pt x="239" y="68"/>
                  </a:lnTo>
                  <a:cubicBezTo>
                    <a:pt x="252" y="68"/>
                    <a:pt x="278" y="68"/>
                    <a:pt x="278" y="43"/>
                  </a:cubicBezTo>
                  <a:cubicBezTo>
                    <a:pt x="290" y="30"/>
                    <a:pt x="278" y="5"/>
                    <a:pt x="265" y="5"/>
                  </a:cubicBezTo>
                  <a:cubicBezTo>
                    <a:pt x="244" y="2"/>
                    <a:pt x="224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2"/>
            <p:cNvSpPr/>
            <p:nvPr/>
          </p:nvSpPr>
          <p:spPr>
            <a:xfrm>
              <a:off x="3446650" y="4748725"/>
              <a:ext cx="5675" cy="2975"/>
            </a:xfrm>
            <a:custGeom>
              <a:avLst/>
              <a:gdLst/>
              <a:ahLst/>
              <a:cxnLst/>
              <a:rect l="l" t="t" r="r" b="b"/>
              <a:pathLst>
                <a:path w="227" h="119" extrusionOk="0">
                  <a:moveTo>
                    <a:pt x="194" y="0"/>
                  </a:moveTo>
                  <a:cubicBezTo>
                    <a:pt x="189" y="0"/>
                    <a:pt x="183" y="2"/>
                    <a:pt x="176" y="5"/>
                  </a:cubicBezTo>
                  <a:cubicBezTo>
                    <a:pt x="126" y="18"/>
                    <a:pt x="76" y="43"/>
                    <a:pt x="25" y="55"/>
                  </a:cubicBezTo>
                  <a:cubicBezTo>
                    <a:pt x="12" y="55"/>
                    <a:pt x="0" y="80"/>
                    <a:pt x="0" y="93"/>
                  </a:cubicBezTo>
                  <a:cubicBezTo>
                    <a:pt x="12" y="105"/>
                    <a:pt x="25" y="119"/>
                    <a:pt x="50" y="119"/>
                  </a:cubicBezTo>
                  <a:cubicBezTo>
                    <a:pt x="101" y="105"/>
                    <a:pt x="151" y="80"/>
                    <a:pt x="201" y="68"/>
                  </a:cubicBezTo>
                  <a:cubicBezTo>
                    <a:pt x="213" y="55"/>
                    <a:pt x="226" y="43"/>
                    <a:pt x="226" y="30"/>
                  </a:cubicBezTo>
                  <a:cubicBezTo>
                    <a:pt x="217" y="12"/>
                    <a:pt x="208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2"/>
            <p:cNvSpPr/>
            <p:nvPr/>
          </p:nvSpPr>
          <p:spPr>
            <a:xfrm>
              <a:off x="3441275" y="4747675"/>
              <a:ext cx="7575" cy="4325"/>
            </a:xfrm>
            <a:custGeom>
              <a:avLst/>
              <a:gdLst/>
              <a:ahLst/>
              <a:cxnLst/>
              <a:rect l="l" t="t" r="r" b="b"/>
              <a:pathLst>
                <a:path w="303" h="173" extrusionOk="0">
                  <a:moveTo>
                    <a:pt x="200" y="1"/>
                  </a:moveTo>
                  <a:cubicBezTo>
                    <a:pt x="164" y="1"/>
                    <a:pt x="131" y="7"/>
                    <a:pt x="101" y="22"/>
                  </a:cubicBezTo>
                  <a:cubicBezTo>
                    <a:pt x="51" y="47"/>
                    <a:pt x="14" y="85"/>
                    <a:pt x="1" y="135"/>
                  </a:cubicBezTo>
                  <a:cubicBezTo>
                    <a:pt x="1" y="147"/>
                    <a:pt x="1" y="173"/>
                    <a:pt x="26" y="173"/>
                  </a:cubicBezTo>
                  <a:cubicBezTo>
                    <a:pt x="39" y="173"/>
                    <a:pt x="64" y="173"/>
                    <a:pt x="64" y="147"/>
                  </a:cubicBezTo>
                  <a:lnTo>
                    <a:pt x="64" y="135"/>
                  </a:lnTo>
                  <a:cubicBezTo>
                    <a:pt x="64" y="135"/>
                    <a:pt x="76" y="135"/>
                    <a:pt x="76" y="122"/>
                  </a:cubicBezTo>
                  <a:lnTo>
                    <a:pt x="76" y="110"/>
                  </a:lnTo>
                  <a:lnTo>
                    <a:pt x="89" y="110"/>
                  </a:lnTo>
                  <a:cubicBezTo>
                    <a:pt x="89" y="97"/>
                    <a:pt x="101" y="97"/>
                    <a:pt x="101" y="97"/>
                  </a:cubicBezTo>
                  <a:lnTo>
                    <a:pt x="115" y="85"/>
                  </a:lnTo>
                  <a:lnTo>
                    <a:pt x="127" y="85"/>
                  </a:lnTo>
                  <a:cubicBezTo>
                    <a:pt x="152" y="72"/>
                    <a:pt x="178" y="69"/>
                    <a:pt x="204" y="69"/>
                  </a:cubicBezTo>
                  <a:cubicBezTo>
                    <a:pt x="228" y="69"/>
                    <a:pt x="253" y="72"/>
                    <a:pt x="277" y="72"/>
                  </a:cubicBezTo>
                  <a:cubicBezTo>
                    <a:pt x="291" y="72"/>
                    <a:pt x="303" y="60"/>
                    <a:pt x="303" y="47"/>
                  </a:cubicBezTo>
                  <a:cubicBezTo>
                    <a:pt x="303" y="22"/>
                    <a:pt x="291" y="10"/>
                    <a:pt x="277" y="10"/>
                  </a:cubicBezTo>
                  <a:cubicBezTo>
                    <a:pt x="251" y="4"/>
                    <a:pt x="225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2"/>
            <p:cNvSpPr/>
            <p:nvPr/>
          </p:nvSpPr>
          <p:spPr>
            <a:xfrm>
              <a:off x="3440350" y="4746650"/>
              <a:ext cx="6950" cy="4350"/>
            </a:xfrm>
            <a:custGeom>
              <a:avLst/>
              <a:gdLst/>
              <a:ahLst/>
              <a:cxnLst/>
              <a:rect l="l" t="t" r="r" b="b"/>
              <a:pathLst>
                <a:path w="278" h="174" extrusionOk="0">
                  <a:moveTo>
                    <a:pt x="239" y="0"/>
                  </a:moveTo>
                  <a:cubicBezTo>
                    <a:pt x="152" y="26"/>
                    <a:pt x="76" y="63"/>
                    <a:pt x="13" y="126"/>
                  </a:cubicBezTo>
                  <a:cubicBezTo>
                    <a:pt x="1" y="138"/>
                    <a:pt x="1" y="151"/>
                    <a:pt x="13" y="163"/>
                  </a:cubicBezTo>
                  <a:cubicBezTo>
                    <a:pt x="19" y="170"/>
                    <a:pt x="26" y="173"/>
                    <a:pt x="32" y="173"/>
                  </a:cubicBezTo>
                  <a:cubicBezTo>
                    <a:pt x="38" y="173"/>
                    <a:pt x="44" y="170"/>
                    <a:pt x="51" y="163"/>
                  </a:cubicBezTo>
                  <a:cubicBezTo>
                    <a:pt x="76" y="151"/>
                    <a:pt x="88" y="138"/>
                    <a:pt x="101" y="138"/>
                  </a:cubicBezTo>
                  <a:cubicBezTo>
                    <a:pt x="113" y="126"/>
                    <a:pt x="126" y="113"/>
                    <a:pt x="152" y="101"/>
                  </a:cubicBezTo>
                  <a:cubicBezTo>
                    <a:pt x="164" y="88"/>
                    <a:pt x="177" y="88"/>
                    <a:pt x="202" y="88"/>
                  </a:cubicBezTo>
                  <a:cubicBezTo>
                    <a:pt x="214" y="76"/>
                    <a:pt x="239" y="76"/>
                    <a:pt x="252" y="63"/>
                  </a:cubicBezTo>
                  <a:cubicBezTo>
                    <a:pt x="277" y="63"/>
                    <a:pt x="277" y="38"/>
                    <a:pt x="277" y="26"/>
                  </a:cubicBezTo>
                  <a:cubicBezTo>
                    <a:pt x="277" y="12"/>
                    <a:pt x="252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2"/>
            <p:cNvSpPr/>
            <p:nvPr/>
          </p:nvSpPr>
          <p:spPr>
            <a:xfrm>
              <a:off x="3407325" y="4977775"/>
              <a:ext cx="3375" cy="22675"/>
            </a:xfrm>
            <a:custGeom>
              <a:avLst/>
              <a:gdLst/>
              <a:ahLst/>
              <a:cxnLst/>
              <a:rect l="l" t="t" r="r" b="b"/>
              <a:pathLst>
                <a:path w="135" h="907" extrusionOk="0">
                  <a:moveTo>
                    <a:pt x="97" y="0"/>
                  </a:moveTo>
                  <a:cubicBezTo>
                    <a:pt x="83" y="0"/>
                    <a:pt x="69" y="7"/>
                    <a:pt x="64" y="23"/>
                  </a:cubicBezTo>
                  <a:cubicBezTo>
                    <a:pt x="26" y="299"/>
                    <a:pt x="1" y="589"/>
                    <a:pt x="14" y="878"/>
                  </a:cubicBezTo>
                  <a:cubicBezTo>
                    <a:pt x="14" y="897"/>
                    <a:pt x="29" y="907"/>
                    <a:pt x="45" y="907"/>
                  </a:cubicBezTo>
                  <a:cubicBezTo>
                    <a:pt x="61" y="907"/>
                    <a:pt x="76" y="897"/>
                    <a:pt x="76" y="878"/>
                  </a:cubicBezTo>
                  <a:cubicBezTo>
                    <a:pt x="76" y="601"/>
                    <a:pt x="89" y="313"/>
                    <a:pt x="126" y="36"/>
                  </a:cubicBezTo>
                  <a:cubicBezTo>
                    <a:pt x="134" y="14"/>
                    <a:pt x="11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2"/>
            <p:cNvSpPr/>
            <p:nvPr/>
          </p:nvSpPr>
          <p:spPr>
            <a:xfrm>
              <a:off x="3404525" y="4976450"/>
              <a:ext cx="3675" cy="25950"/>
            </a:xfrm>
            <a:custGeom>
              <a:avLst/>
              <a:gdLst/>
              <a:ahLst/>
              <a:cxnLst/>
              <a:rect l="l" t="t" r="r" b="b"/>
              <a:pathLst>
                <a:path w="147" h="1038" extrusionOk="0">
                  <a:moveTo>
                    <a:pt x="44" y="1"/>
                  </a:moveTo>
                  <a:cubicBezTo>
                    <a:pt x="28" y="1"/>
                    <a:pt x="12" y="13"/>
                    <a:pt x="12" y="39"/>
                  </a:cubicBezTo>
                  <a:cubicBezTo>
                    <a:pt x="0" y="366"/>
                    <a:pt x="25" y="692"/>
                    <a:pt x="75" y="1019"/>
                  </a:cubicBezTo>
                  <a:cubicBezTo>
                    <a:pt x="80" y="1032"/>
                    <a:pt x="90" y="1038"/>
                    <a:pt x="101" y="1038"/>
                  </a:cubicBezTo>
                  <a:cubicBezTo>
                    <a:pt x="122" y="1038"/>
                    <a:pt x="146" y="1019"/>
                    <a:pt x="138" y="994"/>
                  </a:cubicBezTo>
                  <a:cubicBezTo>
                    <a:pt x="88" y="679"/>
                    <a:pt x="62" y="352"/>
                    <a:pt x="75" y="39"/>
                  </a:cubicBezTo>
                  <a:cubicBezTo>
                    <a:pt x="75" y="13"/>
                    <a:pt x="60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2"/>
            <p:cNvSpPr/>
            <p:nvPr/>
          </p:nvSpPr>
          <p:spPr>
            <a:xfrm>
              <a:off x="3399775" y="4964575"/>
              <a:ext cx="5575" cy="35075"/>
            </a:xfrm>
            <a:custGeom>
              <a:avLst/>
              <a:gdLst/>
              <a:ahLst/>
              <a:cxnLst/>
              <a:rect l="l" t="t" r="r" b="b"/>
              <a:pathLst>
                <a:path w="223" h="1403" extrusionOk="0">
                  <a:moveTo>
                    <a:pt x="185" y="0"/>
                  </a:moveTo>
                  <a:cubicBezTo>
                    <a:pt x="171" y="0"/>
                    <a:pt x="157" y="7"/>
                    <a:pt x="152" y="23"/>
                  </a:cubicBezTo>
                  <a:cubicBezTo>
                    <a:pt x="14" y="463"/>
                    <a:pt x="1" y="928"/>
                    <a:pt x="89" y="1381"/>
                  </a:cubicBezTo>
                  <a:cubicBezTo>
                    <a:pt x="89" y="1396"/>
                    <a:pt x="99" y="1403"/>
                    <a:pt x="111" y="1403"/>
                  </a:cubicBezTo>
                  <a:cubicBezTo>
                    <a:pt x="129" y="1403"/>
                    <a:pt x="152" y="1386"/>
                    <a:pt x="152" y="1356"/>
                  </a:cubicBezTo>
                  <a:cubicBezTo>
                    <a:pt x="64" y="916"/>
                    <a:pt x="89" y="463"/>
                    <a:pt x="215" y="36"/>
                  </a:cubicBezTo>
                  <a:cubicBezTo>
                    <a:pt x="222" y="13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2"/>
            <p:cNvSpPr/>
            <p:nvPr/>
          </p:nvSpPr>
          <p:spPr>
            <a:xfrm>
              <a:off x="3398525" y="4958300"/>
              <a:ext cx="4000" cy="38375"/>
            </a:xfrm>
            <a:custGeom>
              <a:avLst/>
              <a:gdLst/>
              <a:ahLst/>
              <a:cxnLst/>
              <a:rect l="l" t="t" r="r" b="b"/>
              <a:pathLst>
                <a:path w="160" h="1535" extrusionOk="0">
                  <a:moveTo>
                    <a:pt x="120" y="0"/>
                  </a:moveTo>
                  <a:cubicBezTo>
                    <a:pt x="107" y="0"/>
                    <a:pt x="94" y="7"/>
                    <a:pt x="89" y="22"/>
                  </a:cubicBezTo>
                  <a:cubicBezTo>
                    <a:pt x="14" y="513"/>
                    <a:pt x="1" y="1016"/>
                    <a:pt x="76" y="1506"/>
                  </a:cubicBezTo>
                  <a:cubicBezTo>
                    <a:pt x="81" y="1526"/>
                    <a:pt x="94" y="1534"/>
                    <a:pt x="108" y="1534"/>
                  </a:cubicBezTo>
                  <a:cubicBezTo>
                    <a:pt x="127" y="1534"/>
                    <a:pt x="147" y="1516"/>
                    <a:pt x="139" y="1494"/>
                  </a:cubicBezTo>
                  <a:cubicBezTo>
                    <a:pt x="76" y="1016"/>
                    <a:pt x="76" y="525"/>
                    <a:pt x="152" y="47"/>
                  </a:cubicBezTo>
                  <a:cubicBezTo>
                    <a:pt x="159" y="17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2"/>
            <p:cNvSpPr/>
            <p:nvPr/>
          </p:nvSpPr>
          <p:spPr>
            <a:xfrm>
              <a:off x="3394450" y="4952475"/>
              <a:ext cx="5675" cy="39875"/>
            </a:xfrm>
            <a:custGeom>
              <a:avLst/>
              <a:gdLst/>
              <a:ahLst/>
              <a:cxnLst/>
              <a:rect l="l" t="t" r="r" b="b"/>
              <a:pathLst>
                <a:path w="227" h="1595" extrusionOk="0">
                  <a:moveTo>
                    <a:pt x="189" y="1"/>
                  </a:moveTo>
                  <a:cubicBezTo>
                    <a:pt x="170" y="1"/>
                    <a:pt x="152" y="10"/>
                    <a:pt x="152" y="29"/>
                  </a:cubicBezTo>
                  <a:cubicBezTo>
                    <a:pt x="164" y="545"/>
                    <a:pt x="1" y="1060"/>
                    <a:pt x="88" y="1576"/>
                  </a:cubicBezTo>
                  <a:cubicBezTo>
                    <a:pt x="88" y="1589"/>
                    <a:pt x="96" y="1594"/>
                    <a:pt x="106" y="1594"/>
                  </a:cubicBezTo>
                  <a:cubicBezTo>
                    <a:pt x="125" y="1594"/>
                    <a:pt x="152" y="1575"/>
                    <a:pt x="152" y="1551"/>
                  </a:cubicBezTo>
                  <a:cubicBezTo>
                    <a:pt x="63" y="1048"/>
                    <a:pt x="227" y="545"/>
                    <a:pt x="227" y="29"/>
                  </a:cubicBezTo>
                  <a:cubicBezTo>
                    <a:pt x="227" y="10"/>
                    <a:pt x="208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2"/>
            <p:cNvSpPr/>
            <p:nvPr/>
          </p:nvSpPr>
          <p:spPr>
            <a:xfrm>
              <a:off x="3393500" y="4947125"/>
              <a:ext cx="3875" cy="32200"/>
            </a:xfrm>
            <a:custGeom>
              <a:avLst/>
              <a:gdLst/>
              <a:ahLst/>
              <a:cxnLst/>
              <a:rect l="l" t="t" r="r" b="b"/>
              <a:pathLst>
                <a:path w="155" h="1288" extrusionOk="0">
                  <a:moveTo>
                    <a:pt x="70" y="1"/>
                  </a:moveTo>
                  <a:cubicBezTo>
                    <a:pt x="54" y="1"/>
                    <a:pt x="39" y="10"/>
                    <a:pt x="39" y="29"/>
                  </a:cubicBezTo>
                  <a:cubicBezTo>
                    <a:pt x="26" y="268"/>
                    <a:pt x="13" y="507"/>
                    <a:pt x="13" y="734"/>
                  </a:cubicBezTo>
                  <a:cubicBezTo>
                    <a:pt x="0" y="846"/>
                    <a:pt x="0" y="947"/>
                    <a:pt x="0" y="1061"/>
                  </a:cubicBezTo>
                  <a:cubicBezTo>
                    <a:pt x="0" y="1136"/>
                    <a:pt x="26" y="1224"/>
                    <a:pt x="89" y="1274"/>
                  </a:cubicBezTo>
                  <a:cubicBezTo>
                    <a:pt x="95" y="1284"/>
                    <a:pt x="104" y="1288"/>
                    <a:pt x="112" y="1288"/>
                  </a:cubicBezTo>
                  <a:cubicBezTo>
                    <a:pt x="134" y="1288"/>
                    <a:pt x="154" y="1255"/>
                    <a:pt x="126" y="1237"/>
                  </a:cubicBezTo>
                  <a:cubicBezTo>
                    <a:pt x="64" y="1173"/>
                    <a:pt x="64" y="1086"/>
                    <a:pt x="64" y="997"/>
                  </a:cubicBezTo>
                  <a:cubicBezTo>
                    <a:pt x="64" y="897"/>
                    <a:pt x="76" y="784"/>
                    <a:pt x="76" y="683"/>
                  </a:cubicBezTo>
                  <a:cubicBezTo>
                    <a:pt x="89" y="457"/>
                    <a:pt x="89" y="243"/>
                    <a:pt x="101" y="29"/>
                  </a:cubicBezTo>
                  <a:cubicBezTo>
                    <a:pt x="101" y="10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2"/>
            <p:cNvSpPr/>
            <p:nvPr/>
          </p:nvSpPr>
          <p:spPr>
            <a:xfrm>
              <a:off x="3389725" y="4944000"/>
              <a:ext cx="2875" cy="30275"/>
            </a:xfrm>
            <a:custGeom>
              <a:avLst/>
              <a:gdLst/>
              <a:ahLst/>
              <a:cxnLst/>
              <a:rect l="l" t="t" r="r" b="b"/>
              <a:pathLst>
                <a:path w="115" h="1211" extrusionOk="0">
                  <a:moveTo>
                    <a:pt x="68" y="0"/>
                  </a:moveTo>
                  <a:cubicBezTo>
                    <a:pt x="51" y="0"/>
                    <a:pt x="32" y="10"/>
                    <a:pt x="26" y="29"/>
                  </a:cubicBezTo>
                  <a:cubicBezTo>
                    <a:pt x="1" y="418"/>
                    <a:pt x="1" y="795"/>
                    <a:pt x="51" y="1173"/>
                  </a:cubicBezTo>
                  <a:cubicBezTo>
                    <a:pt x="51" y="1198"/>
                    <a:pt x="67" y="1210"/>
                    <a:pt x="82" y="1210"/>
                  </a:cubicBezTo>
                  <a:cubicBezTo>
                    <a:pt x="98" y="1210"/>
                    <a:pt x="114" y="1198"/>
                    <a:pt x="114" y="1173"/>
                  </a:cubicBezTo>
                  <a:cubicBezTo>
                    <a:pt x="64" y="795"/>
                    <a:pt x="64" y="418"/>
                    <a:pt x="101" y="29"/>
                  </a:cubicBezTo>
                  <a:cubicBezTo>
                    <a:pt x="101" y="10"/>
                    <a:pt x="86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2"/>
            <p:cNvSpPr/>
            <p:nvPr/>
          </p:nvSpPr>
          <p:spPr>
            <a:xfrm>
              <a:off x="3387200" y="4922750"/>
              <a:ext cx="10150" cy="45325"/>
            </a:xfrm>
            <a:custGeom>
              <a:avLst/>
              <a:gdLst/>
              <a:ahLst/>
              <a:cxnLst/>
              <a:rect l="l" t="t" r="r" b="b"/>
              <a:pathLst>
                <a:path w="406" h="1813" extrusionOk="0">
                  <a:moveTo>
                    <a:pt x="370" y="1"/>
                  </a:moveTo>
                  <a:cubicBezTo>
                    <a:pt x="356" y="1"/>
                    <a:pt x="338" y="8"/>
                    <a:pt x="328" y="24"/>
                  </a:cubicBezTo>
                  <a:cubicBezTo>
                    <a:pt x="115" y="577"/>
                    <a:pt x="1" y="1181"/>
                    <a:pt x="1" y="1784"/>
                  </a:cubicBezTo>
                  <a:cubicBezTo>
                    <a:pt x="1" y="1803"/>
                    <a:pt x="20" y="1812"/>
                    <a:pt x="39" y="1812"/>
                  </a:cubicBezTo>
                  <a:cubicBezTo>
                    <a:pt x="57" y="1812"/>
                    <a:pt x="76" y="1803"/>
                    <a:pt x="76" y="1784"/>
                  </a:cubicBezTo>
                  <a:cubicBezTo>
                    <a:pt x="76" y="1181"/>
                    <a:pt x="177" y="589"/>
                    <a:pt x="391" y="36"/>
                  </a:cubicBezTo>
                  <a:cubicBezTo>
                    <a:pt x="406" y="14"/>
                    <a:pt x="391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2"/>
            <p:cNvSpPr/>
            <p:nvPr/>
          </p:nvSpPr>
          <p:spPr>
            <a:xfrm>
              <a:off x="3383425" y="4922300"/>
              <a:ext cx="7575" cy="38475"/>
            </a:xfrm>
            <a:custGeom>
              <a:avLst/>
              <a:gdLst/>
              <a:ahLst/>
              <a:cxnLst/>
              <a:rect l="l" t="t" r="r" b="b"/>
              <a:pathLst>
                <a:path w="303" h="1539" extrusionOk="0">
                  <a:moveTo>
                    <a:pt x="262" y="0"/>
                  </a:moveTo>
                  <a:cubicBezTo>
                    <a:pt x="250" y="0"/>
                    <a:pt x="240" y="8"/>
                    <a:pt x="240" y="29"/>
                  </a:cubicBezTo>
                  <a:cubicBezTo>
                    <a:pt x="190" y="268"/>
                    <a:pt x="152" y="519"/>
                    <a:pt x="115" y="771"/>
                  </a:cubicBezTo>
                  <a:cubicBezTo>
                    <a:pt x="64" y="1009"/>
                    <a:pt x="14" y="1261"/>
                    <a:pt x="1" y="1500"/>
                  </a:cubicBezTo>
                  <a:cubicBezTo>
                    <a:pt x="1" y="1525"/>
                    <a:pt x="17" y="1538"/>
                    <a:pt x="33" y="1538"/>
                  </a:cubicBezTo>
                  <a:cubicBezTo>
                    <a:pt x="49" y="1538"/>
                    <a:pt x="64" y="1525"/>
                    <a:pt x="64" y="1500"/>
                  </a:cubicBezTo>
                  <a:cubicBezTo>
                    <a:pt x="76" y="1261"/>
                    <a:pt x="127" y="1009"/>
                    <a:pt x="177" y="771"/>
                  </a:cubicBezTo>
                  <a:cubicBezTo>
                    <a:pt x="215" y="519"/>
                    <a:pt x="253" y="280"/>
                    <a:pt x="303" y="42"/>
                  </a:cubicBezTo>
                  <a:cubicBezTo>
                    <a:pt x="303" y="19"/>
                    <a:pt x="280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2"/>
            <p:cNvSpPr/>
            <p:nvPr/>
          </p:nvSpPr>
          <p:spPr>
            <a:xfrm>
              <a:off x="3380000" y="4927775"/>
              <a:ext cx="6475" cy="28025"/>
            </a:xfrm>
            <a:custGeom>
              <a:avLst/>
              <a:gdLst/>
              <a:ahLst/>
              <a:cxnLst/>
              <a:rect l="l" t="t" r="r" b="b"/>
              <a:pathLst>
                <a:path w="259" h="1121" extrusionOk="0">
                  <a:moveTo>
                    <a:pt x="222" y="1"/>
                  </a:moveTo>
                  <a:cubicBezTo>
                    <a:pt x="208" y="1"/>
                    <a:pt x="194" y="8"/>
                    <a:pt x="188" y="24"/>
                  </a:cubicBezTo>
                  <a:cubicBezTo>
                    <a:pt x="88" y="376"/>
                    <a:pt x="0" y="728"/>
                    <a:pt x="37" y="1092"/>
                  </a:cubicBezTo>
                  <a:cubicBezTo>
                    <a:pt x="44" y="1111"/>
                    <a:pt x="63" y="1121"/>
                    <a:pt x="79" y="1121"/>
                  </a:cubicBezTo>
                  <a:cubicBezTo>
                    <a:pt x="94" y="1121"/>
                    <a:pt x="107" y="1111"/>
                    <a:pt x="101" y="1092"/>
                  </a:cubicBezTo>
                  <a:cubicBezTo>
                    <a:pt x="63" y="740"/>
                    <a:pt x="151" y="388"/>
                    <a:pt x="252" y="36"/>
                  </a:cubicBezTo>
                  <a:cubicBezTo>
                    <a:pt x="259" y="14"/>
                    <a:pt x="241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2"/>
            <p:cNvSpPr/>
            <p:nvPr/>
          </p:nvSpPr>
          <p:spPr>
            <a:xfrm>
              <a:off x="3377625" y="4911850"/>
              <a:ext cx="9500" cy="36425"/>
            </a:xfrm>
            <a:custGeom>
              <a:avLst/>
              <a:gdLst/>
              <a:ahLst/>
              <a:cxnLst/>
              <a:rect l="l" t="t" r="r" b="b"/>
              <a:pathLst>
                <a:path w="380" h="1457" extrusionOk="0">
                  <a:moveTo>
                    <a:pt x="335" y="1"/>
                  </a:moveTo>
                  <a:cubicBezTo>
                    <a:pt x="323" y="1"/>
                    <a:pt x="313" y="6"/>
                    <a:pt x="308" y="19"/>
                  </a:cubicBezTo>
                  <a:cubicBezTo>
                    <a:pt x="145" y="472"/>
                    <a:pt x="45" y="950"/>
                    <a:pt x="7" y="1427"/>
                  </a:cubicBezTo>
                  <a:cubicBezTo>
                    <a:pt x="1" y="1447"/>
                    <a:pt x="16" y="1456"/>
                    <a:pt x="34" y="1456"/>
                  </a:cubicBezTo>
                  <a:cubicBezTo>
                    <a:pt x="51" y="1456"/>
                    <a:pt x="70" y="1447"/>
                    <a:pt x="70" y="1427"/>
                  </a:cubicBezTo>
                  <a:cubicBezTo>
                    <a:pt x="107" y="950"/>
                    <a:pt x="208" y="485"/>
                    <a:pt x="372" y="44"/>
                  </a:cubicBezTo>
                  <a:cubicBezTo>
                    <a:pt x="380" y="20"/>
                    <a:pt x="356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2"/>
            <p:cNvSpPr/>
            <p:nvPr/>
          </p:nvSpPr>
          <p:spPr>
            <a:xfrm>
              <a:off x="3375275" y="4916000"/>
              <a:ext cx="5675" cy="30450"/>
            </a:xfrm>
            <a:custGeom>
              <a:avLst/>
              <a:gdLst/>
              <a:ahLst/>
              <a:cxnLst/>
              <a:rect l="l" t="t" r="r" b="b"/>
              <a:pathLst>
                <a:path w="227" h="1218" extrusionOk="0">
                  <a:moveTo>
                    <a:pt x="186" y="1"/>
                  </a:moveTo>
                  <a:cubicBezTo>
                    <a:pt x="174" y="1"/>
                    <a:pt x="164" y="9"/>
                    <a:pt x="164" y="29"/>
                  </a:cubicBezTo>
                  <a:cubicBezTo>
                    <a:pt x="126" y="243"/>
                    <a:pt x="89" y="457"/>
                    <a:pt x="75" y="671"/>
                  </a:cubicBezTo>
                  <a:cubicBezTo>
                    <a:pt x="63" y="784"/>
                    <a:pt x="50" y="884"/>
                    <a:pt x="38" y="998"/>
                  </a:cubicBezTo>
                  <a:cubicBezTo>
                    <a:pt x="38" y="1060"/>
                    <a:pt x="0" y="1174"/>
                    <a:pt x="75" y="1211"/>
                  </a:cubicBezTo>
                  <a:cubicBezTo>
                    <a:pt x="83" y="1216"/>
                    <a:pt x="90" y="1218"/>
                    <a:pt x="97" y="1218"/>
                  </a:cubicBezTo>
                  <a:cubicBezTo>
                    <a:pt x="125" y="1218"/>
                    <a:pt x="144" y="1181"/>
                    <a:pt x="114" y="1161"/>
                  </a:cubicBezTo>
                  <a:cubicBezTo>
                    <a:pt x="75" y="1149"/>
                    <a:pt x="101" y="1060"/>
                    <a:pt x="101" y="1035"/>
                  </a:cubicBezTo>
                  <a:cubicBezTo>
                    <a:pt x="101" y="998"/>
                    <a:pt x="114" y="948"/>
                    <a:pt x="114" y="897"/>
                  </a:cubicBezTo>
                  <a:cubicBezTo>
                    <a:pt x="126" y="809"/>
                    <a:pt x="126" y="708"/>
                    <a:pt x="139" y="607"/>
                  </a:cubicBezTo>
                  <a:cubicBezTo>
                    <a:pt x="164" y="419"/>
                    <a:pt x="189" y="230"/>
                    <a:pt x="226" y="42"/>
                  </a:cubicBezTo>
                  <a:cubicBezTo>
                    <a:pt x="226" y="19"/>
                    <a:pt x="204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2"/>
            <p:cNvSpPr/>
            <p:nvPr/>
          </p:nvSpPr>
          <p:spPr>
            <a:xfrm>
              <a:off x="3373075" y="4904700"/>
              <a:ext cx="8400" cy="32250"/>
            </a:xfrm>
            <a:custGeom>
              <a:avLst/>
              <a:gdLst/>
              <a:ahLst/>
              <a:cxnLst/>
              <a:rect l="l" t="t" r="r" b="b"/>
              <a:pathLst>
                <a:path w="336" h="1290" extrusionOk="0">
                  <a:moveTo>
                    <a:pt x="295" y="0"/>
                  </a:moveTo>
                  <a:cubicBezTo>
                    <a:pt x="288" y="0"/>
                    <a:pt x="281" y="5"/>
                    <a:pt x="277" y="16"/>
                  </a:cubicBezTo>
                  <a:cubicBezTo>
                    <a:pt x="88" y="406"/>
                    <a:pt x="1" y="833"/>
                    <a:pt x="1" y="1261"/>
                  </a:cubicBezTo>
                  <a:cubicBezTo>
                    <a:pt x="1" y="1280"/>
                    <a:pt x="16" y="1289"/>
                    <a:pt x="32" y="1289"/>
                  </a:cubicBezTo>
                  <a:cubicBezTo>
                    <a:pt x="47" y="1289"/>
                    <a:pt x="63" y="1280"/>
                    <a:pt x="63" y="1261"/>
                  </a:cubicBezTo>
                  <a:cubicBezTo>
                    <a:pt x="63" y="846"/>
                    <a:pt x="151" y="431"/>
                    <a:pt x="327" y="53"/>
                  </a:cubicBezTo>
                  <a:cubicBezTo>
                    <a:pt x="336" y="27"/>
                    <a:pt x="313" y="0"/>
                    <a:pt x="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2"/>
            <p:cNvSpPr/>
            <p:nvPr/>
          </p:nvSpPr>
          <p:spPr>
            <a:xfrm>
              <a:off x="3369150" y="4911425"/>
              <a:ext cx="5375" cy="19550"/>
            </a:xfrm>
            <a:custGeom>
              <a:avLst/>
              <a:gdLst/>
              <a:ahLst/>
              <a:cxnLst/>
              <a:rect l="l" t="t" r="r" b="b"/>
              <a:pathLst>
                <a:path w="215" h="782" extrusionOk="0">
                  <a:moveTo>
                    <a:pt x="178" y="1"/>
                  </a:moveTo>
                  <a:cubicBezTo>
                    <a:pt x="164" y="1"/>
                    <a:pt x="150" y="8"/>
                    <a:pt x="144" y="24"/>
                  </a:cubicBezTo>
                  <a:cubicBezTo>
                    <a:pt x="82" y="262"/>
                    <a:pt x="32" y="502"/>
                    <a:pt x="7" y="753"/>
                  </a:cubicBezTo>
                  <a:cubicBezTo>
                    <a:pt x="0" y="772"/>
                    <a:pt x="13" y="781"/>
                    <a:pt x="28" y="781"/>
                  </a:cubicBezTo>
                  <a:cubicBezTo>
                    <a:pt x="44" y="781"/>
                    <a:pt x="63" y="772"/>
                    <a:pt x="69" y="753"/>
                  </a:cubicBezTo>
                  <a:cubicBezTo>
                    <a:pt x="94" y="514"/>
                    <a:pt x="144" y="275"/>
                    <a:pt x="208" y="36"/>
                  </a:cubicBezTo>
                  <a:cubicBezTo>
                    <a:pt x="215" y="14"/>
                    <a:pt x="19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2"/>
            <p:cNvSpPr/>
            <p:nvPr/>
          </p:nvSpPr>
          <p:spPr>
            <a:xfrm>
              <a:off x="3367850" y="4891825"/>
              <a:ext cx="8775" cy="30175"/>
            </a:xfrm>
            <a:custGeom>
              <a:avLst/>
              <a:gdLst/>
              <a:ahLst/>
              <a:cxnLst/>
              <a:rect l="l" t="t" r="r" b="b"/>
              <a:pathLst>
                <a:path w="351" h="1207" extrusionOk="0">
                  <a:moveTo>
                    <a:pt x="312" y="0"/>
                  </a:moveTo>
                  <a:cubicBezTo>
                    <a:pt x="298" y="0"/>
                    <a:pt x="282" y="8"/>
                    <a:pt x="272" y="28"/>
                  </a:cubicBezTo>
                  <a:cubicBezTo>
                    <a:pt x="146" y="392"/>
                    <a:pt x="59" y="770"/>
                    <a:pt x="8" y="1160"/>
                  </a:cubicBezTo>
                  <a:cubicBezTo>
                    <a:pt x="0" y="1190"/>
                    <a:pt x="20" y="1207"/>
                    <a:pt x="40" y="1207"/>
                  </a:cubicBezTo>
                  <a:cubicBezTo>
                    <a:pt x="53" y="1207"/>
                    <a:pt x="66" y="1200"/>
                    <a:pt x="71" y="1185"/>
                  </a:cubicBezTo>
                  <a:cubicBezTo>
                    <a:pt x="121" y="795"/>
                    <a:pt x="210" y="406"/>
                    <a:pt x="335" y="40"/>
                  </a:cubicBezTo>
                  <a:cubicBezTo>
                    <a:pt x="350" y="18"/>
                    <a:pt x="33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2"/>
            <p:cNvSpPr/>
            <p:nvPr/>
          </p:nvSpPr>
          <p:spPr>
            <a:xfrm>
              <a:off x="3365825" y="4893825"/>
              <a:ext cx="6825" cy="24425"/>
            </a:xfrm>
            <a:custGeom>
              <a:avLst/>
              <a:gdLst/>
              <a:ahLst/>
              <a:cxnLst/>
              <a:rect l="l" t="t" r="r" b="b"/>
              <a:pathLst>
                <a:path w="273" h="977" extrusionOk="0">
                  <a:moveTo>
                    <a:pt x="235" y="1"/>
                  </a:moveTo>
                  <a:cubicBezTo>
                    <a:pt x="222" y="1"/>
                    <a:pt x="207" y="8"/>
                    <a:pt x="202" y="24"/>
                  </a:cubicBezTo>
                  <a:cubicBezTo>
                    <a:pt x="152" y="175"/>
                    <a:pt x="101" y="338"/>
                    <a:pt x="64" y="502"/>
                  </a:cubicBezTo>
                  <a:cubicBezTo>
                    <a:pt x="51" y="577"/>
                    <a:pt x="39" y="665"/>
                    <a:pt x="26" y="740"/>
                  </a:cubicBezTo>
                  <a:cubicBezTo>
                    <a:pt x="14" y="815"/>
                    <a:pt x="1" y="879"/>
                    <a:pt x="26" y="954"/>
                  </a:cubicBezTo>
                  <a:cubicBezTo>
                    <a:pt x="31" y="970"/>
                    <a:pt x="46" y="977"/>
                    <a:pt x="59" y="977"/>
                  </a:cubicBezTo>
                  <a:cubicBezTo>
                    <a:pt x="78" y="977"/>
                    <a:pt x="96" y="963"/>
                    <a:pt x="89" y="941"/>
                  </a:cubicBezTo>
                  <a:cubicBezTo>
                    <a:pt x="64" y="866"/>
                    <a:pt x="76" y="790"/>
                    <a:pt x="89" y="715"/>
                  </a:cubicBezTo>
                  <a:cubicBezTo>
                    <a:pt x="101" y="639"/>
                    <a:pt x="127" y="564"/>
                    <a:pt x="140" y="488"/>
                  </a:cubicBezTo>
                  <a:cubicBezTo>
                    <a:pt x="177" y="338"/>
                    <a:pt x="215" y="187"/>
                    <a:pt x="265" y="36"/>
                  </a:cubicBezTo>
                  <a:cubicBezTo>
                    <a:pt x="272" y="14"/>
                    <a:pt x="254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2"/>
            <p:cNvSpPr/>
            <p:nvPr/>
          </p:nvSpPr>
          <p:spPr>
            <a:xfrm>
              <a:off x="3363325" y="4877350"/>
              <a:ext cx="11875" cy="34425"/>
            </a:xfrm>
            <a:custGeom>
              <a:avLst/>
              <a:gdLst/>
              <a:ahLst/>
              <a:cxnLst/>
              <a:rect l="l" t="t" r="r" b="b"/>
              <a:pathLst>
                <a:path w="475" h="1377" extrusionOk="0">
                  <a:moveTo>
                    <a:pt x="429" y="0"/>
                  </a:moveTo>
                  <a:cubicBezTo>
                    <a:pt x="419" y="0"/>
                    <a:pt x="410" y="5"/>
                    <a:pt x="403" y="16"/>
                  </a:cubicBezTo>
                  <a:cubicBezTo>
                    <a:pt x="302" y="230"/>
                    <a:pt x="214" y="443"/>
                    <a:pt x="139" y="670"/>
                  </a:cubicBezTo>
                  <a:cubicBezTo>
                    <a:pt x="76" y="884"/>
                    <a:pt x="0" y="1122"/>
                    <a:pt x="38" y="1349"/>
                  </a:cubicBezTo>
                  <a:cubicBezTo>
                    <a:pt x="38" y="1369"/>
                    <a:pt x="48" y="1377"/>
                    <a:pt x="60" y="1377"/>
                  </a:cubicBezTo>
                  <a:cubicBezTo>
                    <a:pt x="78" y="1377"/>
                    <a:pt x="101" y="1359"/>
                    <a:pt x="101" y="1337"/>
                  </a:cubicBezTo>
                  <a:cubicBezTo>
                    <a:pt x="64" y="1110"/>
                    <a:pt x="139" y="871"/>
                    <a:pt x="214" y="670"/>
                  </a:cubicBezTo>
                  <a:cubicBezTo>
                    <a:pt x="277" y="456"/>
                    <a:pt x="365" y="242"/>
                    <a:pt x="466" y="54"/>
                  </a:cubicBezTo>
                  <a:cubicBezTo>
                    <a:pt x="475" y="27"/>
                    <a:pt x="452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2"/>
            <p:cNvSpPr/>
            <p:nvPr/>
          </p:nvSpPr>
          <p:spPr>
            <a:xfrm>
              <a:off x="3360625" y="4881425"/>
              <a:ext cx="8275" cy="19375"/>
            </a:xfrm>
            <a:custGeom>
              <a:avLst/>
              <a:gdLst/>
              <a:ahLst/>
              <a:cxnLst/>
              <a:rect l="l" t="t" r="r" b="b"/>
              <a:pathLst>
                <a:path w="331" h="775" extrusionOk="0">
                  <a:moveTo>
                    <a:pt x="286" y="1"/>
                  </a:moveTo>
                  <a:cubicBezTo>
                    <a:pt x="276" y="1"/>
                    <a:pt x="266" y="5"/>
                    <a:pt x="259" y="17"/>
                  </a:cubicBezTo>
                  <a:cubicBezTo>
                    <a:pt x="146" y="243"/>
                    <a:pt x="58" y="481"/>
                    <a:pt x="8" y="733"/>
                  </a:cubicBezTo>
                  <a:cubicBezTo>
                    <a:pt x="0" y="756"/>
                    <a:pt x="20" y="774"/>
                    <a:pt x="40" y="774"/>
                  </a:cubicBezTo>
                  <a:cubicBezTo>
                    <a:pt x="53" y="774"/>
                    <a:pt x="66" y="766"/>
                    <a:pt x="71" y="746"/>
                  </a:cubicBezTo>
                  <a:cubicBezTo>
                    <a:pt x="121" y="507"/>
                    <a:pt x="209" y="280"/>
                    <a:pt x="322" y="54"/>
                  </a:cubicBezTo>
                  <a:cubicBezTo>
                    <a:pt x="331" y="28"/>
                    <a:pt x="30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2"/>
            <p:cNvSpPr/>
            <p:nvPr/>
          </p:nvSpPr>
          <p:spPr>
            <a:xfrm>
              <a:off x="3357975" y="4866275"/>
              <a:ext cx="12175" cy="26425"/>
            </a:xfrm>
            <a:custGeom>
              <a:avLst/>
              <a:gdLst/>
              <a:ahLst/>
              <a:cxnLst/>
              <a:rect l="l" t="t" r="r" b="b"/>
              <a:pathLst>
                <a:path w="487" h="1057" extrusionOk="0">
                  <a:moveTo>
                    <a:pt x="447" y="0"/>
                  </a:moveTo>
                  <a:cubicBezTo>
                    <a:pt x="436" y="0"/>
                    <a:pt x="424" y="6"/>
                    <a:pt x="415" y="19"/>
                  </a:cubicBezTo>
                  <a:cubicBezTo>
                    <a:pt x="239" y="333"/>
                    <a:pt x="63" y="648"/>
                    <a:pt x="1" y="1012"/>
                  </a:cubicBezTo>
                  <a:cubicBezTo>
                    <a:pt x="1" y="1037"/>
                    <a:pt x="27" y="1056"/>
                    <a:pt x="46" y="1056"/>
                  </a:cubicBezTo>
                  <a:cubicBezTo>
                    <a:pt x="56" y="1056"/>
                    <a:pt x="63" y="1051"/>
                    <a:pt x="63" y="1037"/>
                  </a:cubicBezTo>
                  <a:cubicBezTo>
                    <a:pt x="127" y="673"/>
                    <a:pt x="303" y="358"/>
                    <a:pt x="479" y="44"/>
                  </a:cubicBezTo>
                  <a:cubicBezTo>
                    <a:pt x="487" y="19"/>
                    <a:pt x="468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2"/>
            <p:cNvSpPr/>
            <p:nvPr/>
          </p:nvSpPr>
          <p:spPr>
            <a:xfrm>
              <a:off x="3356225" y="4850675"/>
              <a:ext cx="20500" cy="34250"/>
            </a:xfrm>
            <a:custGeom>
              <a:avLst/>
              <a:gdLst/>
              <a:ahLst/>
              <a:cxnLst/>
              <a:rect l="l" t="t" r="r" b="b"/>
              <a:pathLst>
                <a:path w="820" h="1370" extrusionOk="0">
                  <a:moveTo>
                    <a:pt x="772" y="1"/>
                  </a:moveTo>
                  <a:cubicBezTo>
                    <a:pt x="764" y="1"/>
                    <a:pt x="756" y="5"/>
                    <a:pt x="750" y="14"/>
                  </a:cubicBezTo>
                  <a:cubicBezTo>
                    <a:pt x="435" y="417"/>
                    <a:pt x="184" y="856"/>
                    <a:pt x="8" y="1334"/>
                  </a:cubicBezTo>
                  <a:cubicBezTo>
                    <a:pt x="1" y="1356"/>
                    <a:pt x="19" y="1370"/>
                    <a:pt x="38" y="1370"/>
                  </a:cubicBezTo>
                  <a:cubicBezTo>
                    <a:pt x="51" y="1370"/>
                    <a:pt x="65" y="1363"/>
                    <a:pt x="71" y="1347"/>
                  </a:cubicBezTo>
                  <a:cubicBezTo>
                    <a:pt x="247" y="882"/>
                    <a:pt x="485" y="454"/>
                    <a:pt x="800" y="65"/>
                  </a:cubicBezTo>
                  <a:cubicBezTo>
                    <a:pt x="819" y="36"/>
                    <a:pt x="796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2"/>
            <p:cNvSpPr/>
            <p:nvPr/>
          </p:nvSpPr>
          <p:spPr>
            <a:xfrm>
              <a:off x="3355600" y="4856200"/>
              <a:ext cx="12675" cy="23400"/>
            </a:xfrm>
            <a:custGeom>
              <a:avLst/>
              <a:gdLst/>
              <a:ahLst/>
              <a:cxnLst/>
              <a:rect l="l" t="t" r="r" b="b"/>
              <a:pathLst>
                <a:path w="507" h="936" extrusionOk="0">
                  <a:moveTo>
                    <a:pt x="467" y="1"/>
                  </a:moveTo>
                  <a:cubicBezTo>
                    <a:pt x="456" y="1"/>
                    <a:pt x="444" y="6"/>
                    <a:pt x="435" y="20"/>
                  </a:cubicBezTo>
                  <a:cubicBezTo>
                    <a:pt x="272" y="296"/>
                    <a:pt x="121" y="585"/>
                    <a:pt x="7" y="900"/>
                  </a:cubicBezTo>
                  <a:cubicBezTo>
                    <a:pt x="0" y="922"/>
                    <a:pt x="18" y="935"/>
                    <a:pt x="37" y="935"/>
                  </a:cubicBezTo>
                  <a:cubicBezTo>
                    <a:pt x="51" y="935"/>
                    <a:pt x="65" y="928"/>
                    <a:pt x="71" y="912"/>
                  </a:cubicBezTo>
                  <a:cubicBezTo>
                    <a:pt x="183" y="610"/>
                    <a:pt x="322" y="321"/>
                    <a:pt x="498" y="45"/>
                  </a:cubicBezTo>
                  <a:cubicBezTo>
                    <a:pt x="506" y="20"/>
                    <a:pt x="488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2"/>
            <p:cNvSpPr/>
            <p:nvPr/>
          </p:nvSpPr>
          <p:spPr>
            <a:xfrm>
              <a:off x="3353975" y="4852500"/>
              <a:ext cx="12325" cy="20300"/>
            </a:xfrm>
            <a:custGeom>
              <a:avLst/>
              <a:gdLst/>
              <a:ahLst/>
              <a:cxnLst/>
              <a:rect l="l" t="t" r="r" b="b"/>
              <a:pathLst>
                <a:path w="493" h="812" extrusionOk="0">
                  <a:moveTo>
                    <a:pt x="445" y="1"/>
                  </a:moveTo>
                  <a:cubicBezTo>
                    <a:pt x="436" y="1"/>
                    <a:pt x="428" y="6"/>
                    <a:pt x="424" y="17"/>
                  </a:cubicBezTo>
                  <a:cubicBezTo>
                    <a:pt x="274" y="268"/>
                    <a:pt x="148" y="507"/>
                    <a:pt x="10" y="758"/>
                  </a:cubicBezTo>
                  <a:cubicBezTo>
                    <a:pt x="1" y="785"/>
                    <a:pt x="23" y="812"/>
                    <a:pt x="46" y="812"/>
                  </a:cubicBezTo>
                  <a:cubicBezTo>
                    <a:pt x="56" y="812"/>
                    <a:pt x="65" y="807"/>
                    <a:pt x="72" y="796"/>
                  </a:cubicBezTo>
                  <a:cubicBezTo>
                    <a:pt x="198" y="545"/>
                    <a:pt x="337" y="293"/>
                    <a:pt x="475" y="54"/>
                  </a:cubicBezTo>
                  <a:cubicBezTo>
                    <a:pt x="493" y="28"/>
                    <a:pt x="467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2"/>
            <p:cNvSpPr/>
            <p:nvPr/>
          </p:nvSpPr>
          <p:spPr>
            <a:xfrm>
              <a:off x="3353700" y="4840425"/>
              <a:ext cx="15475" cy="23350"/>
            </a:xfrm>
            <a:custGeom>
              <a:avLst/>
              <a:gdLst/>
              <a:ahLst/>
              <a:cxnLst/>
              <a:rect l="l" t="t" r="r" b="b"/>
              <a:pathLst>
                <a:path w="619" h="934" extrusionOk="0">
                  <a:moveTo>
                    <a:pt x="579" y="1"/>
                  </a:moveTo>
                  <a:cubicBezTo>
                    <a:pt x="573" y="1"/>
                    <a:pt x="567" y="3"/>
                    <a:pt x="561" y="9"/>
                  </a:cubicBezTo>
                  <a:cubicBezTo>
                    <a:pt x="348" y="285"/>
                    <a:pt x="159" y="575"/>
                    <a:pt x="8" y="889"/>
                  </a:cubicBezTo>
                  <a:cubicBezTo>
                    <a:pt x="0" y="914"/>
                    <a:pt x="19" y="933"/>
                    <a:pt x="39" y="933"/>
                  </a:cubicBezTo>
                  <a:cubicBezTo>
                    <a:pt x="51" y="933"/>
                    <a:pt x="63" y="928"/>
                    <a:pt x="71" y="914"/>
                  </a:cubicBezTo>
                  <a:cubicBezTo>
                    <a:pt x="209" y="612"/>
                    <a:pt x="398" y="324"/>
                    <a:pt x="599" y="59"/>
                  </a:cubicBezTo>
                  <a:cubicBezTo>
                    <a:pt x="619" y="30"/>
                    <a:pt x="60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2"/>
            <p:cNvSpPr/>
            <p:nvPr/>
          </p:nvSpPr>
          <p:spPr>
            <a:xfrm>
              <a:off x="3354650" y="4837875"/>
              <a:ext cx="10400" cy="17200"/>
            </a:xfrm>
            <a:custGeom>
              <a:avLst/>
              <a:gdLst/>
              <a:ahLst/>
              <a:cxnLst/>
              <a:rect l="l" t="t" r="r" b="b"/>
              <a:pathLst>
                <a:path w="416" h="688" extrusionOk="0">
                  <a:moveTo>
                    <a:pt x="362" y="0"/>
                  </a:moveTo>
                  <a:cubicBezTo>
                    <a:pt x="352" y="0"/>
                    <a:pt x="342" y="3"/>
                    <a:pt x="335" y="10"/>
                  </a:cubicBezTo>
                  <a:cubicBezTo>
                    <a:pt x="209" y="211"/>
                    <a:pt x="96" y="426"/>
                    <a:pt x="8" y="652"/>
                  </a:cubicBezTo>
                  <a:cubicBezTo>
                    <a:pt x="1" y="674"/>
                    <a:pt x="19" y="687"/>
                    <a:pt x="38" y="687"/>
                  </a:cubicBezTo>
                  <a:cubicBezTo>
                    <a:pt x="51" y="687"/>
                    <a:pt x="65" y="680"/>
                    <a:pt x="71" y="664"/>
                  </a:cubicBezTo>
                  <a:cubicBezTo>
                    <a:pt x="159" y="451"/>
                    <a:pt x="272" y="237"/>
                    <a:pt x="397" y="48"/>
                  </a:cubicBezTo>
                  <a:cubicBezTo>
                    <a:pt x="416" y="21"/>
                    <a:pt x="388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2"/>
            <p:cNvSpPr/>
            <p:nvPr/>
          </p:nvSpPr>
          <p:spPr>
            <a:xfrm>
              <a:off x="3351875" y="4824225"/>
              <a:ext cx="16650" cy="22975"/>
            </a:xfrm>
            <a:custGeom>
              <a:avLst/>
              <a:gdLst/>
              <a:ahLst/>
              <a:cxnLst/>
              <a:rect l="l" t="t" r="r" b="b"/>
              <a:pathLst>
                <a:path w="666" h="919" extrusionOk="0">
                  <a:moveTo>
                    <a:pt x="623" y="0"/>
                  </a:moveTo>
                  <a:cubicBezTo>
                    <a:pt x="614" y="0"/>
                    <a:pt x="604" y="5"/>
                    <a:pt x="597" y="16"/>
                  </a:cubicBezTo>
                  <a:cubicBezTo>
                    <a:pt x="408" y="305"/>
                    <a:pt x="207" y="581"/>
                    <a:pt x="19" y="871"/>
                  </a:cubicBezTo>
                  <a:cubicBezTo>
                    <a:pt x="0" y="898"/>
                    <a:pt x="28" y="918"/>
                    <a:pt x="49" y="918"/>
                  </a:cubicBezTo>
                  <a:cubicBezTo>
                    <a:pt x="58" y="918"/>
                    <a:pt x="65" y="915"/>
                    <a:pt x="69" y="908"/>
                  </a:cubicBezTo>
                  <a:cubicBezTo>
                    <a:pt x="270" y="620"/>
                    <a:pt x="458" y="330"/>
                    <a:pt x="647" y="53"/>
                  </a:cubicBezTo>
                  <a:cubicBezTo>
                    <a:pt x="665" y="27"/>
                    <a:pt x="645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2"/>
            <p:cNvSpPr/>
            <p:nvPr/>
          </p:nvSpPr>
          <p:spPr>
            <a:xfrm>
              <a:off x="3353800" y="4827025"/>
              <a:ext cx="9450" cy="11900"/>
            </a:xfrm>
            <a:custGeom>
              <a:avLst/>
              <a:gdLst/>
              <a:ahLst/>
              <a:cxnLst/>
              <a:rect l="l" t="t" r="r" b="b"/>
              <a:pathLst>
                <a:path w="378" h="476" extrusionOk="0">
                  <a:moveTo>
                    <a:pt x="333" y="1"/>
                  </a:moveTo>
                  <a:cubicBezTo>
                    <a:pt x="323" y="1"/>
                    <a:pt x="313" y="5"/>
                    <a:pt x="306" y="17"/>
                  </a:cubicBezTo>
                  <a:cubicBezTo>
                    <a:pt x="205" y="156"/>
                    <a:pt x="118" y="293"/>
                    <a:pt x="17" y="432"/>
                  </a:cubicBezTo>
                  <a:cubicBezTo>
                    <a:pt x="1" y="456"/>
                    <a:pt x="21" y="476"/>
                    <a:pt x="45" y="476"/>
                  </a:cubicBezTo>
                  <a:cubicBezTo>
                    <a:pt x="57" y="476"/>
                    <a:pt x="71" y="470"/>
                    <a:pt x="79" y="457"/>
                  </a:cubicBezTo>
                  <a:cubicBezTo>
                    <a:pt x="168" y="318"/>
                    <a:pt x="269" y="181"/>
                    <a:pt x="369" y="42"/>
                  </a:cubicBezTo>
                  <a:cubicBezTo>
                    <a:pt x="378" y="24"/>
                    <a:pt x="356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2"/>
            <p:cNvSpPr/>
            <p:nvPr/>
          </p:nvSpPr>
          <p:spPr>
            <a:xfrm>
              <a:off x="3356325" y="4814650"/>
              <a:ext cx="13175" cy="14850"/>
            </a:xfrm>
            <a:custGeom>
              <a:avLst/>
              <a:gdLst/>
              <a:ahLst/>
              <a:cxnLst/>
              <a:rect l="l" t="t" r="r" b="b"/>
              <a:pathLst>
                <a:path w="527" h="594" extrusionOk="0">
                  <a:moveTo>
                    <a:pt x="476" y="1"/>
                  </a:moveTo>
                  <a:cubicBezTo>
                    <a:pt x="469" y="1"/>
                    <a:pt x="462" y="3"/>
                    <a:pt x="456" y="9"/>
                  </a:cubicBezTo>
                  <a:cubicBezTo>
                    <a:pt x="293" y="185"/>
                    <a:pt x="154" y="361"/>
                    <a:pt x="17" y="550"/>
                  </a:cubicBezTo>
                  <a:cubicBezTo>
                    <a:pt x="0" y="574"/>
                    <a:pt x="16" y="593"/>
                    <a:pt x="36" y="593"/>
                  </a:cubicBezTo>
                  <a:cubicBezTo>
                    <a:pt x="46" y="593"/>
                    <a:pt x="58" y="588"/>
                    <a:pt x="67" y="575"/>
                  </a:cubicBezTo>
                  <a:cubicBezTo>
                    <a:pt x="205" y="399"/>
                    <a:pt x="344" y="223"/>
                    <a:pt x="507" y="59"/>
                  </a:cubicBezTo>
                  <a:cubicBezTo>
                    <a:pt x="526" y="30"/>
                    <a:pt x="500" y="1"/>
                    <a:pt x="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2"/>
            <p:cNvSpPr/>
            <p:nvPr/>
          </p:nvSpPr>
          <p:spPr>
            <a:xfrm>
              <a:off x="3411425" y="4984375"/>
              <a:ext cx="4300" cy="21650"/>
            </a:xfrm>
            <a:custGeom>
              <a:avLst/>
              <a:gdLst/>
              <a:ahLst/>
              <a:cxnLst/>
              <a:rect l="l" t="t" r="r" b="b"/>
              <a:pathLst>
                <a:path w="172" h="866" extrusionOk="0">
                  <a:moveTo>
                    <a:pt x="134" y="0"/>
                  </a:moveTo>
                  <a:cubicBezTo>
                    <a:pt x="120" y="0"/>
                    <a:pt x="106" y="7"/>
                    <a:pt x="101" y="23"/>
                  </a:cubicBezTo>
                  <a:cubicBezTo>
                    <a:pt x="26" y="287"/>
                    <a:pt x="1" y="564"/>
                    <a:pt x="13" y="828"/>
                  </a:cubicBezTo>
                  <a:cubicBezTo>
                    <a:pt x="13" y="853"/>
                    <a:pt x="29" y="866"/>
                    <a:pt x="44" y="866"/>
                  </a:cubicBezTo>
                  <a:cubicBezTo>
                    <a:pt x="60" y="866"/>
                    <a:pt x="76" y="853"/>
                    <a:pt x="76" y="828"/>
                  </a:cubicBezTo>
                  <a:cubicBezTo>
                    <a:pt x="63" y="564"/>
                    <a:pt x="88" y="300"/>
                    <a:pt x="164" y="35"/>
                  </a:cubicBezTo>
                  <a:cubicBezTo>
                    <a:pt x="171" y="14"/>
                    <a:pt x="153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2"/>
            <p:cNvSpPr/>
            <p:nvPr/>
          </p:nvSpPr>
          <p:spPr>
            <a:xfrm>
              <a:off x="3415500" y="4964500"/>
              <a:ext cx="2250" cy="42550"/>
            </a:xfrm>
            <a:custGeom>
              <a:avLst/>
              <a:gdLst/>
              <a:ahLst/>
              <a:cxnLst/>
              <a:rect l="l" t="t" r="r" b="b"/>
              <a:pathLst>
                <a:path w="90" h="1702" extrusionOk="0">
                  <a:moveTo>
                    <a:pt x="34" y="1"/>
                  </a:moveTo>
                  <a:cubicBezTo>
                    <a:pt x="17" y="1"/>
                    <a:pt x="1" y="14"/>
                    <a:pt x="1" y="39"/>
                  </a:cubicBezTo>
                  <a:cubicBezTo>
                    <a:pt x="26" y="579"/>
                    <a:pt x="26" y="1120"/>
                    <a:pt x="1" y="1673"/>
                  </a:cubicBezTo>
                  <a:cubicBezTo>
                    <a:pt x="1" y="1692"/>
                    <a:pt x="17" y="1701"/>
                    <a:pt x="34" y="1701"/>
                  </a:cubicBezTo>
                  <a:cubicBezTo>
                    <a:pt x="51" y="1701"/>
                    <a:pt x="70" y="1692"/>
                    <a:pt x="76" y="1673"/>
                  </a:cubicBezTo>
                  <a:cubicBezTo>
                    <a:pt x="89" y="1120"/>
                    <a:pt x="89" y="579"/>
                    <a:pt x="76" y="39"/>
                  </a:cubicBezTo>
                  <a:cubicBezTo>
                    <a:pt x="70" y="14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2"/>
            <p:cNvSpPr/>
            <p:nvPr/>
          </p:nvSpPr>
          <p:spPr>
            <a:xfrm>
              <a:off x="3419600" y="4984925"/>
              <a:ext cx="4100" cy="21875"/>
            </a:xfrm>
            <a:custGeom>
              <a:avLst/>
              <a:gdLst/>
              <a:ahLst/>
              <a:cxnLst/>
              <a:rect l="l" t="t" r="r" b="b"/>
              <a:pathLst>
                <a:path w="164" h="875" extrusionOk="0">
                  <a:moveTo>
                    <a:pt x="33" y="1"/>
                  </a:moveTo>
                  <a:cubicBezTo>
                    <a:pt x="16" y="1"/>
                    <a:pt x="1" y="13"/>
                    <a:pt x="1" y="39"/>
                  </a:cubicBezTo>
                  <a:cubicBezTo>
                    <a:pt x="26" y="303"/>
                    <a:pt x="51" y="580"/>
                    <a:pt x="101" y="856"/>
                  </a:cubicBezTo>
                  <a:cubicBezTo>
                    <a:pt x="101" y="869"/>
                    <a:pt x="109" y="875"/>
                    <a:pt x="119" y="875"/>
                  </a:cubicBezTo>
                  <a:cubicBezTo>
                    <a:pt x="137" y="875"/>
                    <a:pt x="164" y="856"/>
                    <a:pt x="164" y="831"/>
                  </a:cubicBezTo>
                  <a:cubicBezTo>
                    <a:pt x="113" y="567"/>
                    <a:pt x="88" y="303"/>
                    <a:pt x="76" y="39"/>
                  </a:cubicBezTo>
                  <a:cubicBezTo>
                    <a:pt x="70" y="13"/>
                    <a:pt x="51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2"/>
            <p:cNvSpPr/>
            <p:nvPr/>
          </p:nvSpPr>
          <p:spPr>
            <a:xfrm>
              <a:off x="3424000" y="4979825"/>
              <a:ext cx="5575" cy="26350"/>
            </a:xfrm>
            <a:custGeom>
              <a:avLst/>
              <a:gdLst/>
              <a:ahLst/>
              <a:cxnLst/>
              <a:rect l="l" t="t" r="r" b="b"/>
              <a:pathLst>
                <a:path w="223" h="1054" extrusionOk="0">
                  <a:moveTo>
                    <a:pt x="34" y="1"/>
                  </a:moveTo>
                  <a:cubicBezTo>
                    <a:pt x="16" y="1"/>
                    <a:pt x="1" y="10"/>
                    <a:pt x="1" y="29"/>
                  </a:cubicBezTo>
                  <a:cubicBezTo>
                    <a:pt x="13" y="368"/>
                    <a:pt x="63" y="708"/>
                    <a:pt x="152" y="1035"/>
                  </a:cubicBezTo>
                  <a:cubicBezTo>
                    <a:pt x="156" y="1048"/>
                    <a:pt x="166" y="1054"/>
                    <a:pt x="177" y="1054"/>
                  </a:cubicBezTo>
                  <a:cubicBezTo>
                    <a:pt x="198" y="1054"/>
                    <a:pt x="223" y="1034"/>
                    <a:pt x="214" y="1010"/>
                  </a:cubicBezTo>
                  <a:cubicBezTo>
                    <a:pt x="126" y="695"/>
                    <a:pt x="88" y="368"/>
                    <a:pt x="76" y="29"/>
                  </a:cubicBezTo>
                  <a:cubicBezTo>
                    <a:pt x="70" y="10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2"/>
            <p:cNvSpPr/>
            <p:nvPr/>
          </p:nvSpPr>
          <p:spPr>
            <a:xfrm>
              <a:off x="3425075" y="4969300"/>
              <a:ext cx="8250" cy="36675"/>
            </a:xfrm>
            <a:custGeom>
              <a:avLst/>
              <a:gdLst/>
              <a:ahLst/>
              <a:cxnLst/>
              <a:rect l="l" t="t" r="r" b="b"/>
              <a:pathLst>
                <a:path w="330" h="1467" extrusionOk="0">
                  <a:moveTo>
                    <a:pt x="40" y="1"/>
                  </a:moveTo>
                  <a:cubicBezTo>
                    <a:pt x="20" y="1"/>
                    <a:pt x="0" y="17"/>
                    <a:pt x="8" y="48"/>
                  </a:cubicBezTo>
                  <a:cubicBezTo>
                    <a:pt x="96" y="513"/>
                    <a:pt x="171" y="978"/>
                    <a:pt x="260" y="1443"/>
                  </a:cubicBezTo>
                  <a:cubicBezTo>
                    <a:pt x="265" y="1459"/>
                    <a:pt x="279" y="1466"/>
                    <a:pt x="292" y="1466"/>
                  </a:cubicBezTo>
                  <a:cubicBezTo>
                    <a:pt x="311" y="1466"/>
                    <a:pt x="329" y="1453"/>
                    <a:pt x="322" y="1431"/>
                  </a:cubicBezTo>
                  <a:cubicBezTo>
                    <a:pt x="234" y="965"/>
                    <a:pt x="159" y="488"/>
                    <a:pt x="70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2"/>
            <p:cNvSpPr/>
            <p:nvPr/>
          </p:nvSpPr>
          <p:spPr>
            <a:xfrm>
              <a:off x="3431050" y="4983125"/>
              <a:ext cx="7925" cy="22525"/>
            </a:xfrm>
            <a:custGeom>
              <a:avLst/>
              <a:gdLst/>
              <a:ahLst/>
              <a:cxnLst/>
              <a:rect l="l" t="t" r="r" b="b"/>
              <a:pathLst>
                <a:path w="317" h="901" extrusionOk="0">
                  <a:moveTo>
                    <a:pt x="38" y="0"/>
                  </a:moveTo>
                  <a:cubicBezTo>
                    <a:pt x="19" y="0"/>
                    <a:pt x="0" y="13"/>
                    <a:pt x="7" y="35"/>
                  </a:cubicBezTo>
                  <a:cubicBezTo>
                    <a:pt x="108" y="312"/>
                    <a:pt x="183" y="588"/>
                    <a:pt x="247" y="878"/>
                  </a:cubicBezTo>
                  <a:cubicBezTo>
                    <a:pt x="252" y="894"/>
                    <a:pt x="266" y="901"/>
                    <a:pt x="280" y="901"/>
                  </a:cubicBezTo>
                  <a:cubicBezTo>
                    <a:pt x="299" y="901"/>
                    <a:pt x="317" y="887"/>
                    <a:pt x="309" y="865"/>
                  </a:cubicBezTo>
                  <a:cubicBezTo>
                    <a:pt x="247" y="576"/>
                    <a:pt x="171" y="300"/>
                    <a:pt x="71" y="23"/>
                  </a:cubicBezTo>
                  <a:cubicBezTo>
                    <a:pt x="65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2"/>
            <p:cNvSpPr/>
            <p:nvPr/>
          </p:nvSpPr>
          <p:spPr>
            <a:xfrm>
              <a:off x="3432600" y="4970875"/>
              <a:ext cx="11100" cy="31950"/>
            </a:xfrm>
            <a:custGeom>
              <a:avLst/>
              <a:gdLst/>
              <a:ahLst/>
              <a:cxnLst/>
              <a:rect l="l" t="t" r="r" b="b"/>
              <a:pathLst>
                <a:path w="444" h="1278" extrusionOk="0">
                  <a:moveTo>
                    <a:pt x="41" y="0"/>
                  </a:moveTo>
                  <a:cubicBezTo>
                    <a:pt x="21" y="0"/>
                    <a:pt x="1" y="17"/>
                    <a:pt x="9" y="47"/>
                  </a:cubicBezTo>
                  <a:cubicBezTo>
                    <a:pt x="121" y="450"/>
                    <a:pt x="247" y="852"/>
                    <a:pt x="373" y="1254"/>
                  </a:cubicBezTo>
                  <a:cubicBezTo>
                    <a:pt x="378" y="1271"/>
                    <a:pt x="393" y="1278"/>
                    <a:pt x="406" y="1278"/>
                  </a:cubicBezTo>
                  <a:cubicBezTo>
                    <a:pt x="425" y="1278"/>
                    <a:pt x="443" y="1264"/>
                    <a:pt x="436" y="1242"/>
                  </a:cubicBezTo>
                  <a:cubicBezTo>
                    <a:pt x="311" y="840"/>
                    <a:pt x="185" y="438"/>
                    <a:pt x="71" y="22"/>
                  </a:cubicBezTo>
                  <a:cubicBezTo>
                    <a:pt x="66" y="7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2"/>
            <p:cNvSpPr/>
            <p:nvPr/>
          </p:nvSpPr>
          <p:spPr>
            <a:xfrm>
              <a:off x="3438275" y="4976700"/>
              <a:ext cx="9200" cy="22975"/>
            </a:xfrm>
            <a:custGeom>
              <a:avLst/>
              <a:gdLst/>
              <a:ahLst/>
              <a:cxnLst/>
              <a:rect l="l" t="t" r="r" b="b"/>
              <a:pathLst>
                <a:path w="368" h="919" extrusionOk="0">
                  <a:moveTo>
                    <a:pt x="40" y="0"/>
                  </a:moveTo>
                  <a:cubicBezTo>
                    <a:pt x="20" y="0"/>
                    <a:pt x="0" y="18"/>
                    <a:pt x="8" y="41"/>
                  </a:cubicBezTo>
                  <a:cubicBezTo>
                    <a:pt x="121" y="317"/>
                    <a:pt x="209" y="607"/>
                    <a:pt x="297" y="896"/>
                  </a:cubicBezTo>
                  <a:cubicBezTo>
                    <a:pt x="302" y="912"/>
                    <a:pt x="317" y="919"/>
                    <a:pt x="330" y="919"/>
                  </a:cubicBezTo>
                  <a:cubicBezTo>
                    <a:pt x="349" y="919"/>
                    <a:pt x="367" y="905"/>
                    <a:pt x="360" y="884"/>
                  </a:cubicBezTo>
                  <a:cubicBezTo>
                    <a:pt x="272" y="594"/>
                    <a:pt x="184" y="305"/>
                    <a:pt x="71" y="29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2"/>
            <p:cNvSpPr/>
            <p:nvPr/>
          </p:nvSpPr>
          <p:spPr>
            <a:xfrm>
              <a:off x="3441100" y="4973075"/>
              <a:ext cx="10150" cy="28400"/>
            </a:xfrm>
            <a:custGeom>
              <a:avLst/>
              <a:gdLst/>
              <a:ahLst/>
              <a:cxnLst/>
              <a:rect l="l" t="t" r="r" b="b"/>
              <a:pathLst>
                <a:path w="406" h="1136" extrusionOk="0">
                  <a:moveTo>
                    <a:pt x="40" y="0"/>
                  </a:moveTo>
                  <a:cubicBezTo>
                    <a:pt x="21" y="0"/>
                    <a:pt x="1" y="17"/>
                    <a:pt x="8" y="48"/>
                  </a:cubicBezTo>
                  <a:cubicBezTo>
                    <a:pt x="122" y="400"/>
                    <a:pt x="234" y="752"/>
                    <a:pt x="335" y="1116"/>
                  </a:cubicBezTo>
                  <a:cubicBezTo>
                    <a:pt x="339" y="1130"/>
                    <a:pt x="350" y="1135"/>
                    <a:pt x="361" y="1135"/>
                  </a:cubicBezTo>
                  <a:cubicBezTo>
                    <a:pt x="382" y="1135"/>
                    <a:pt x="406" y="1116"/>
                    <a:pt x="398" y="1091"/>
                  </a:cubicBezTo>
                  <a:cubicBezTo>
                    <a:pt x="298" y="739"/>
                    <a:pt x="184" y="387"/>
                    <a:pt x="71" y="23"/>
                  </a:cubicBezTo>
                  <a:cubicBezTo>
                    <a:pt x="66" y="8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2"/>
            <p:cNvSpPr/>
            <p:nvPr/>
          </p:nvSpPr>
          <p:spPr>
            <a:xfrm>
              <a:off x="3441700" y="4963175"/>
              <a:ext cx="14575" cy="34450"/>
            </a:xfrm>
            <a:custGeom>
              <a:avLst/>
              <a:gdLst/>
              <a:ahLst/>
              <a:cxnLst/>
              <a:rect l="l" t="t" r="r" b="b"/>
              <a:pathLst>
                <a:path w="583" h="1378" extrusionOk="0">
                  <a:moveTo>
                    <a:pt x="51" y="0"/>
                  </a:moveTo>
                  <a:cubicBezTo>
                    <a:pt x="29" y="0"/>
                    <a:pt x="0" y="27"/>
                    <a:pt x="9" y="53"/>
                  </a:cubicBezTo>
                  <a:cubicBezTo>
                    <a:pt x="198" y="481"/>
                    <a:pt x="361" y="909"/>
                    <a:pt x="512" y="1349"/>
                  </a:cubicBezTo>
                  <a:cubicBezTo>
                    <a:pt x="517" y="1369"/>
                    <a:pt x="530" y="1377"/>
                    <a:pt x="543" y="1377"/>
                  </a:cubicBezTo>
                  <a:cubicBezTo>
                    <a:pt x="563" y="1377"/>
                    <a:pt x="583" y="1359"/>
                    <a:pt x="575" y="1336"/>
                  </a:cubicBezTo>
                  <a:cubicBezTo>
                    <a:pt x="424" y="897"/>
                    <a:pt x="260" y="456"/>
                    <a:pt x="72" y="16"/>
                  </a:cubicBezTo>
                  <a:cubicBezTo>
                    <a:pt x="69" y="5"/>
                    <a:pt x="60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2"/>
            <p:cNvSpPr/>
            <p:nvPr/>
          </p:nvSpPr>
          <p:spPr>
            <a:xfrm>
              <a:off x="3451475" y="4974950"/>
              <a:ext cx="9475" cy="17325"/>
            </a:xfrm>
            <a:custGeom>
              <a:avLst/>
              <a:gdLst/>
              <a:ahLst/>
              <a:cxnLst/>
              <a:rect l="l" t="t" r="r" b="b"/>
              <a:pathLst>
                <a:path w="379" h="693" extrusionOk="0">
                  <a:moveTo>
                    <a:pt x="40" y="1"/>
                  </a:moveTo>
                  <a:cubicBezTo>
                    <a:pt x="21" y="1"/>
                    <a:pt x="0" y="18"/>
                    <a:pt x="8" y="48"/>
                  </a:cubicBezTo>
                  <a:cubicBezTo>
                    <a:pt x="84" y="262"/>
                    <a:pt x="171" y="476"/>
                    <a:pt x="297" y="677"/>
                  </a:cubicBezTo>
                  <a:cubicBezTo>
                    <a:pt x="304" y="688"/>
                    <a:pt x="315" y="692"/>
                    <a:pt x="326" y="692"/>
                  </a:cubicBezTo>
                  <a:cubicBezTo>
                    <a:pt x="352" y="692"/>
                    <a:pt x="378" y="666"/>
                    <a:pt x="360" y="639"/>
                  </a:cubicBezTo>
                  <a:cubicBezTo>
                    <a:pt x="235" y="451"/>
                    <a:pt x="146" y="249"/>
                    <a:pt x="71" y="23"/>
                  </a:cubicBezTo>
                  <a:cubicBezTo>
                    <a:pt x="66" y="8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2"/>
            <p:cNvSpPr/>
            <p:nvPr/>
          </p:nvSpPr>
          <p:spPr>
            <a:xfrm>
              <a:off x="3447975" y="4961725"/>
              <a:ext cx="15575" cy="27725"/>
            </a:xfrm>
            <a:custGeom>
              <a:avLst/>
              <a:gdLst/>
              <a:ahLst/>
              <a:cxnLst/>
              <a:rect l="l" t="t" r="r" b="b"/>
              <a:pathLst>
                <a:path w="623" h="1109" extrusionOk="0">
                  <a:moveTo>
                    <a:pt x="48" y="1"/>
                  </a:moveTo>
                  <a:cubicBezTo>
                    <a:pt x="25" y="1"/>
                    <a:pt x="1" y="22"/>
                    <a:pt x="9" y="49"/>
                  </a:cubicBezTo>
                  <a:cubicBezTo>
                    <a:pt x="199" y="401"/>
                    <a:pt x="375" y="740"/>
                    <a:pt x="551" y="1092"/>
                  </a:cubicBezTo>
                  <a:cubicBezTo>
                    <a:pt x="558" y="1104"/>
                    <a:pt x="568" y="1108"/>
                    <a:pt x="577" y="1108"/>
                  </a:cubicBezTo>
                  <a:cubicBezTo>
                    <a:pt x="600" y="1108"/>
                    <a:pt x="622" y="1081"/>
                    <a:pt x="613" y="1055"/>
                  </a:cubicBezTo>
                  <a:cubicBezTo>
                    <a:pt x="437" y="715"/>
                    <a:pt x="249" y="363"/>
                    <a:pt x="73" y="11"/>
                  </a:cubicBezTo>
                  <a:cubicBezTo>
                    <a:pt x="66" y="4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2"/>
            <p:cNvSpPr/>
            <p:nvPr/>
          </p:nvSpPr>
          <p:spPr>
            <a:xfrm>
              <a:off x="3456250" y="4970225"/>
              <a:ext cx="11250" cy="17100"/>
            </a:xfrm>
            <a:custGeom>
              <a:avLst/>
              <a:gdLst/>
              <a:ahLst/>
              <a:cxnLst/>
              <a:rect l="l" t="t" r="r" b="b"/>
              <a:pathLst>
                <a:path w="450" h="684" extrusionOk="0">
                  <a:moveTo>
                    <a:pt x="44" y="1"/>
                  </a:moveTo>
                  <a:cubicBezTo>
                    <a:pt x="21" y="1"/>
                    <a:pt x="0" y="21"/>
                    <a:pt x="19" y="48"/>
                  </a:cubicBezTo>
                  <a:cubicBezTo>
                    <a:pt x="144" y="249"/>
                    <a:pt x="270" y="451"/>
                    <a:pt x="383" y="665"/>
                  </a:cubicBezTo>
                  <a:cubicBezTo>
                    <a:pt x="387" y="678"/>
                    <a:pt x="398" y="683"/>
                    <a:pt x="408" y="683"/>
                  </a:cubicBezTo>
                  <a:cubicBezTo>
                    <a:pt x="429" y="683"/>
                    <a:pt x="449" y="664"/>
                    <a:pt x="433" y="640"/>
                  </a:cubicBezTo>
                  <a:cubicBezTo>
                    <a:pt x="320" y="425"/>
                    <a:pt x="207" y="212"/>
                    <a:pt x="69" y="11"/>
                  </a:cubicBezTo>
                  <a:cubicBezTo>
                    <a:pt x="62" y="4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2"/>
            <p:cNvSpPr/>
            <p:nvPr/>
          </p:nvSpPr>
          <p:spPr>
            <a:xfrm>
              <a:off x="3454900" y="4958775"/>
              <a:ext cx="14225" cy="23750"/>
            </a:xfrm>
            <a:custGeom>
              <a:avLst/>
              <a:gdLst/>
              <a:ahLst/>
              <a:cxnLst/>
              <a:rect l="l" t="t" r="r" b="b"/>
              <a:pathLst>
                <a:path w="569" h="950" extrusionOk="0">
                  <a:moveTo>
                    <a:pt x="45" y="0"/>
                  </a:moveTo>
                  <a:cubicBezTo>
                    <a:pt x="23" y="0"/>
                    <a:pt x="1" y="24"/>
                    <a:pt x="9" y="41"/>
                  </a:cubicBezTo>
                  <a:cubicBezTo>
                    <a:pt x="173" y="343"/>
                    <a:pt x="336" y="632"/>
                    <a:pt x="487" y="934"/>
                  </a:cubicBezTo>
                  <a:cubicBezTo>
                    <a:pt x="494" y="945"/>
                    <a:pt x="505" y="950"/>
                    <a:pt x="516" y="950"/>
                  </a:cubicBezTo>
                  <a:cubicBezTo>
                    <a:pt x="542" y="950"/>
                    <a:pt x="568" y="923"/>
                    <a:pt x="550" y="896"/>
                  </a:cubicBezTo>
                  <a:cubicBezTo>
                    <a:pt x="386" y="607"/>
                    <a:pt x="223" y="305"/>
                    <a:pt x="73" y="16"/>
                  </a:cubicBezTo>
                  <a:cubicBezTo>
                    <a:pt x="65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2"/>
            <p:cNvSpPr/>
            <p:nvPr/>
          </p:nvSpPr>
          <p:spPr>
            <a:xfrm>
              <a:off x="3447100" y="4937125"/>
              <a:ext cx="24800" cy="38250"/>
            </a:xfrm>
            <a:custGeom>
              <a:avLst/>
              <a:gdLst/>
              <a:ahLst/>
              <a:cxnLst/>
              <a:rect l="l" t="t" r="r" b="b"/>
              <a:pathLst>
                <a:path w="992" h="1530" extrusionOk="0">
                  <a:moveTo>
                    <a:pt x="37" y="1"/>
                  </a:moveTo>
                  <a:cubicBezTo>
                    <a:pt x="17" y="1"/>
                    <a:pt x="1" y="33"/>
                    <a:pt x="19" y="52"/>
                  </a:cubicBezTo>
                  <a:cubicBezTo>
                    <a:pt x="371" y="505"/>
                    <a:pt x="673" y="995"/>
                    <a:pt x="925" y="1511"/>
                  </a:cubicBezTo>
                  <a:cubicBezTo>
                    <a:pt x="929" y="1524"/>
                    <a:pt x="940" y="1529"/>
                    <a:pt x="950" y="1529"/>
                  </a:cubicBezTo>
                  <a:cubicBezTo>
                    <a:pt x="971" y="1529"/>
                    <a:pt x="991" y="1510"/>
                    <a:pt x="975" y="1486"/>
                  </a:cubicBezTo>
                  <a:cubicBezTo>
                    <a:pt x="724" y="958"/>
                    <a:pt x="422" y="467"/>
                    <a:pt x="58" y="14"/>
                  </a:cubicBezTo>
                  <a:cubicBezTo>
                    <a:pt x="51" y="5"/>
                    <a:pt x="44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2"/>
            <p:cNvSpPr/>
            <p:nvPr/>
          </p:nvSpPr>
          <p:spPr>
            <a:xfrm>
              <a:off x="3459725" y="4960275"/>
              <a:ext cx="10100" cy="15975"/>
            </a:xfrm>
            <a:custGeom>
              <a:avLst/>
              <a:gdLst/>
              <a:ahLst/>
              <a:cxnLst/>
              <a:rect l="l" t="t" r="r" b="b"/>
              <a:pathLst>
                <a:path w="404" h="639" extrusionOk="0">
                  <a:moveTo>
                    <a:pt x="42" y="0"/>
                  </a:moveTo>
                  <a:cubicBezTo>
                    <a:pt x="22" y="0"/>
                    <a:pt x="1" y="19"/>
                    <a:pt x="17" y="44"/>
                  </a:cubicBezTo>
                  <a:cubicBezTo>
                    <a:pt x="106" y="245"/>
                    <a:pt x="219" y="434"/>
                    <a:pt x="332" y="622"/>
                  </a:cubicBezTo>
                  <a:cubicBezTo>
                    <a:pt x="340" y="633"/>
                    <a:pt x="349" y="638"/>
                    <a:pt x="359" y="638"/>
                  </a:cubicBezTo>
                  <a:cubicBezTo>
                    <a:pt x="381" y="638"/>
                    <a:pt x="404" y="611"/>
                    <a:pt x="395" y="585"/>
                  </a:cubicBezTo>
                  <a:cubicBezTo>
                    <a:pt x="269" y="409"/>
                    <a:pt x="168" y="208"/>
                    <a:pt x="68" y="19"/>
                  </a:cubicBezTo>
                  <a:cubicBezTo>
                    <a:pt x="63" y="6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2"/>
            <p:cNvSpPr/>
            <p:nvPr/>
          </p:nvSpPr>
          <p:spPr>
            <a:xfrm>
              <a:off x="3454675" y="4939725"/>
              <a:ext cx="12550" cy="22050"/>
            </a:xfrm>
            <a:custGeom>
              <a:avLst/>
              <a:gdLst/>
              <a:ahLst/>
              <a:cxnLst/>
              <a:rect l="l" t="t" r="r" b="b"/>
              <a:pathLst>
                <a:path w="502" h="882" extrusionOk="0">
                  <a:moveTo>
                    <a:pt x="49" y="0"/>
                  </a:moveTo>
                  <a:cubicBezTo>
                    <a:pt x="28" y="0"/>
                    <a:pt x="0" y="21"/>
                    <a:pt x="18" y="49"/>
                  </a:cubicBezTo>
                  <a:cubicBezTo>
                    <a:pt x="169" y="312"/>
                    <a:pt x="308" y="589"/>
                    <a:pt x="434" y="866"/>
                  </a:cubicBezTo>
                  <a:cubicBezTo>
                    <a:pt x="437" y="877"/>
                    <a:pt x="445" y="882"/>
                    <a:pt x="454" y="882"/>
                  </a:cubicBezTo>
                  <a:cubicBezTo>
                    <a:pt x="475" y="882"/>
                    <a:pt x="502" y="855"/>
                    <a:pt x="484" y="828"/>
                  </a:cubicBezTo>
                  <a:cubicBezTo>
                    <a:pt x="358" y="552"/>
                    <a:pt x="219" y="287"/>
                    <a:pt x="68" y="11"/>
                  </a:cubicBezTo>
                  <a:cubicBezTo>
                    <a:pt x="65" y="4"/>
                    <a:pt x="58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2"/>
            <p:cNvSpPr/>
            <p:nvPr/>
          </p:nvSpPr>
          <p:spPr>
            <a:xfrm>
              <a:off x="3452150" y="4925750"/>
              <a:ext cx="16200" cy="31800"/>
            </a:xfrm>
            <a:custGeom>
              <a:avLst/>
              <a:gdLst/>
              <a:ahLst/>
              <a:cxnLst/>
              <a:rect l="l" t="t" r="r" b="b"/>
              <a:pathLst>
                <a:path w="648" h="1272" extrusionOk="0">
                  <a:moveTo>
                    <a:pt x="49" y="1"/>
                  </a:moveTo>
                  <a:cubicBezTo>
                    <a:pt x="27" y="1"/>
                    <a:pt x="1" y="27"/>
                    <a:pt x="19" y="55"/>
                  </a:cubicBezTo>
                  <a:cubicBezTo>
                    <a:pt x="119" y="243"/>
                    <a:pt x="220" y="432"/>
                    <a:pt x="320" y="633"/>
                  </a:cubicBezTo>
                  <a:cubicBezTo>
                    <a:pt x="371" y="720"/>
                    <a:pt x="421" y="821"/>
                    <a:pt x="459" y="922"/>
                  </a:cubicBezTo>
                  <a:cubicBezTo>
                    <a:pt x="509" y="1010"/>
                    <a:pt x="597" y="1123"/>
                    <a:pt x="572" y="1237"/>
                  </a:cubicBezTo>
                  <a:cubicBezTo>
                    <a:pt x="565" y="1258"/>
                    <a:pt x="583" y="1272"/>
                    <a:pt x="602" y="1272"/>
                  </a:cubicBezTo>
                  <a:cubicBezTo>
                    <a:pt x="616" y="1272"/>
                    <a:pt x="630" y="1265"/>
                    <a:pt x="635" y="1249"/>
                  </a:cubicBezTo>
                  <a:cubicBezTo>
                    <a:pt x="647" y="1148"/>
                    <a:pt x="610" y="1061"/>
                    <a:pt x="572" y="972"/>
                  </a:cubicBezTo>
                  <a:cubicBezTo>
                    <a:pt x="509" y="871"/>
                    <a:pt x="459" y="759"/>
                    <a:pt x="396" y="645"/>
                  </a:cubicBezTo>
                  <a:cubicBezTo>
                    <a:pt x="295" y="444"/>
                    <a:pt x="183" y="231"/>
                    <a:pt x="69" y="16"/>
                  </a:cubicBezTo>
                  <a:cubicBezTo>
                    <a:pt x="65" y="5"/>
                    <a:pt x="57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2"/>
            <p:cNvSpPr/>
            <p:nvPr/>
          </p:nvSpPr>
          <p:spPr>
            <a:xfrm>
              <a:off x="3449025" y="4916000"/>
              <a:ext cx="17975" cy="26925"/>
            </a:xfrm>
            <a:custGeom>
              <a:avLst/>
              <a:gdLst/>
              <a:ahLst/>
              <a:cxnLst/>
              <a:rect l="l" t="t" r="r" b="b"/>
              <a:pathLst>
                <a:path w="719" h="1077" extrusionOk="0">
                  <a:moveTo>
                    <a:pt x="51" y="1"/>
                  </a:moveTo>
                  <a:cubicBezTo>
                    <a:pt x="26" y="1"/>
                    <a:pt x="0" y="25"/>
                    <a:pt x="18" y="42"/>
                  </a:cubicBezTo>
                  <a:cubicBezTo>
                    <a:pt x="257" y="356"/>
                    <a:pt x="470" y="696"/>
                    <a:pt x="647" y="1060"/>
                  </a:cubicBezTo>
                  <a:cubicBezTo>
                    <a:pt x="654" y="1071"/>
                    <a:pt x="663" y="1076"/>
                    <a:pt x="673" y="1076"/>
                  </a:cubicBezTo>
                  <a:cubicBezTo>
                    <a:pt x="696" y="1076"/>
                    <a:pt x="718" y="1049"/>
                    <a:pt x="710" y="1023"/>
                  </a:cubicBezTo>
                  <a:cubicBezTo>
                    <a:pt x="534" y="671"/>
                    <a:pt x="320" y="331"/>
                    <a:pt x="81" y="17"/>
                  </a:cubicBezTo>
                  <a:cubicBezTo>
                    <a:pt x="74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2"/>
            <p:cNvSpPr/>
            <p:nvPr/>
          </p:nvSpPr>
          <p:spPr>
            <a:xfrm>
              <a:off x="3452775" y="4909725"/>
              <a:ext cx="14425" cy="26025"/>
            </a:xfrm>
            <a:custGeom>
              <a:avLst/>
              <a:gdLst/>
              <a:ahLst/>
              <a:cxnLst/>
              <a:rect l="l" t="t" r="r" b="b"/>
              <a:pathLst>
                <a:path w="577" h="1041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195" y="355"/>
                    <a:pt x="359" y="682"/>
                    <a:pt x="497" y="1022"/>
                  </a:cubicBezTo>
                  <a:cubicBezTo>
                    <a:pt x="505" y="1035"/>
                    <a:pt x="519" y="1041"/>
                    <a:pt x="531" y="1041"/>
                  </a:cubicBezTo>
                  <a:cubicBezTo>
                    <a:pt x="555" y="1041"/>
                    <a:pt x="576" y="1022"/>
                    <a:pt x="560" y="997"/>
                  </a:cubicBezTo>
                  <a:cubicBezTo>
                    <a:pt x="421" y="657"/>
                    <a:pt x="258" y="330"/>
                    <a:pt x="69" y="16"/>
                  </a:cubicBezTo>
                  <a:cubicBezTo>
                    <a:pt x="62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2"/>
            <p:cNvSpPr/>
            <p:nvPr/>
          </p:nvSpPr>
          <p:spPr>
            <a:xfrm>
              <a:off x="3442725" y="4889925"/>
              <a:ext cx="22300" cy="30975"/>
            </a:xfrm>
            <a:custGeom>
              <a:avLst/>
              <a:gdLst/>
              <a:ahLst/>
              <a:cxnLst/>
              <a:rect l="l" t="t" r="r" b="b"/>
              <a:pathLst>
                <a:path w="892" h="1239" extrusionOk="0">
                  <a:moveTo>
                    <a:pt x="53" y="0"/>
                  </a:moveTo>
                  <a:cubicBezTo>
                    <a:pt x="27" y="0"/>
                    <a:pt x="0" y="27"/>
                    <a:pt x="18" y="54"/>
                  </a:cubicBezTo>
                  <a:cubicBezTo>
                    <a:pt x="295" y="431"/>
                    <a:pt x="572" y="821"/>
                    <a:pt x="811" y="1223"/>
                  </a:cubicBezTo>
                  <a:cubicBezTo>
                    <a:pt x="818" y="1234"/>
                    <a:pt x="829" y="1239"/>
                    <a:pt x="840" y="1239"/>
                  </a:cubicBezTo>
                  <a:cubicBezTo>
                    <a:pt x="865" y="1239"/>
                    <a:pt x="891" y="1212"/>
                    <a:pt x="873" y="1186"/>
                  </a:cubicBezTo>
                  <a:cubicBezTo>
                    <a:pt x="622" y="783"/>
                    <a:pt x="358" y="393"/>
                    <a:pt x="82" y="16"/>
                  </a:cubicBezTo>
                  <a:cubicBezTo>
                    <a:pt x="74" y="5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2"/>
            <p:cNvSpPr/>
            <p:nvPr/>
          </p:nvSpPr>
          <p:spPr>
            <a:xfrm>
              <a:off x="3451225" y="4895275"/>
              <a:ext cx="14825" cy="20925"/>
            </a:xfrm>
            <a:custGeom>
              <a:avLst/>
              <a:gdLst/>
              <a:ahLst/>
              <a:cxnLst/>
              <a:rect l="l" t="t" r="r" b="b"/>
              <a:pathLst>
                <a:path w="593" h="837" extrusionOk="0">
                  <a:moveTo>
                    <a:pt x="42" y="0"/>
                  </a:moveTo>
                  <a:cubicBezTo>
                    <a:pt x="20" y="0"/>
                    <a:pt x="1" y="27"/>
                    <a:pt x="18" y="53"/>
                  </a:cubicBezTo>
                  <a:cubicBezTo>
                    <a:pt x="206" y="293"/>
                    <a:pt x="370" y="556"/>
                    <a:pt x="521" y="821"/>
                  </a:cubicBezTo>
                  <a:cubicBezTo>
                    <a:pt x="529" y="832"/>
                    <a:pt x="538" y="836"/>
                    <a:pt x="548" y="836"/>
                  </a:cubicBezTo>
                  <a:cubicBezTo>
                    <a:pt x="570" y="836"/>
                    <a:pt x="593" y="810"/>
                    <a:pt x="584" y="783"/>
                  </a:cubicBezTo>
                  <a:cubicBezTo>
                    <a:pt x="433" y="519"/>
                    <a:pt x="257" y="254"/>
                    <a:pt x="69" y="16"/>
                  </a:cubicBezTo>
                  <a:cubicBezTo>
                    <a:pt x="61" y="5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2"/>
            <p:cNvSpPr/>
            <p:nvPr/>
          </p:nvSpPr>
          <p:spPr>
            <a:xfrm>
              <a:off x="3438925" y="4877850"/>
              <a:ext cx="24850" cy="28150"/>
            </a:xfrm>
            <a:custGeom>
              <a:avLst/>
              <a:gdLst/>
              <a:ahLst/>
              <a:cxnLst/>
              <a:rect l="l" t="t" r="r" b="b"/>
              <a:pathLst>
                <a:path w="994" h="1126" extrusionOk="0">
                  <a:moveTo>
                    <a:pt x="44" y="0"/>
                  </a:moveTo>
                  <a:cubicBezTo>
                    <a:pt x="18" y="0"/>
                    <a:pt x="0" y="27"/>
                    <a:pt x="19" y="46"/>
                  </a:cubicBezTo>
                  <a:cubicBezTo>
                    <a:pt x="385" y="348"/>
                    <a:pt x="686" y="700"/>
                    <a:pt x="913" y="1115"/>
                  </a:cubicBezTo>
                  <a:cubicBezTo>
                    <a:pt x="920" y="1122"/>
                    <a:pt x="930" y="1126"/>
                    <a:pt x="940" y="1126"/>
                  </a:cubicBezTo>
                  <a:cubicBezTo>
                    <a:pt x="966" y="1126"/>
                    <a:pt x="993" y="1105"/>
                    <a:pt x="975" y="1077"/>
                  </a:cubicBezTo>
                  <a:cubicBezTo>
                    <a:pt x="737" y="663"/>
                    <a:pt x="435" y="311"/>
                    <a:pt x="70" y="9"/>
                  </a:cubicBezTo>
                  <a:cubicBezTo>
                    <a:pt x="61" y="3"/>
                    <a:pt x="5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2"/>
            <p:cNvSpPr/>
            <p:nvPr/>
          </p:nvSpPr>
          <p:spPr>
            <a:xfrm>
              <a:off x="3446150" y="4876325"/>
              <a:ext cx="16875" cy="21600"/>
            </a:xfrm>
            <a:custGeom>
              <a:avLst/>
              <a:gdLst/>
              <a:ahLst/>
              <a:cxnLst/>
              <a:rect l="l" t="t" r="r" b="b"/>
              <a:pathLst>
                <a:path w="675" h="864" extrusionOk="0">
                  <a:moveTo>
                    <a:pt x="41" y="1"/>
                  </a:moveTo>
                  <a:cubicBezTo>
                    <a:pt x="14" y="1"/>
                    <a:pt x="1" y="49"/>
                    <a:pt x="32" y="70"/>
                  </a:cubicBezTo>
                  <a:cubicBezTo>
                    <a:pt x="146" y="157"/>
                    <a:pt x="233" y="283"/>
                    <a:pt x="322" y="409"/>
                  </a:cubicBezTo>
                  <a:cubicBezTo>
                    <a:pt x="359" y="484"/>
                    <a:pt x="409" y="548"/>
                    <a:pt x="460" y="623"/>
                  </a:cubicBezTo>
                  <a:cubicBezTo>
                    <a:pt x="473" y="660"/>
                    <a:pt x="498" y="699"/>
                    <a:pt x="523" y="724"/>
                  </a:cubicBezTo>
                  <a:cubicBezTo>
                    <a:pt x="535" y="749"/>
                    <a:pt x="548" y="761"/>
                    <a:pt x="560" y="786"/>
                  </a:cubicBezTo>
                  <a:cubicBezTo>
                    <a:pt x="569" y="786"/>
                    <a:pt x="581" y="796"/>
                    <a:pt x="587" y="809"/>
                  </a:cubicBezTo>
                  <a:lnTo>
                    <a:pt x="587" y="809"/>
                  </a:lnTo>
                  <a:cubicBezTo>
                    <a:pt x="586" y="810"/>
                    <a:pt x="586" y="811"/>
                    <a:pt x="585" y="811"/>
                  </a:cubicBezTo>
                  <a:cubicBezTo>
                    <a:pt x="573" y="824"/>
                    <a:pt x="573" y="836"/>
                    <a:pt x="585" y="849"/>
                  </a:cubicBezTo>
                  <a:cubicBezTo>
                    <a:pt x="593" y="856"/>
                    <a:pt x="609" y="864"/>
                    <a:pt x="623" y="864"/>
                  </a:cubicBezTo>
                  <a:cubicBezTo>
                    <a:pt x="634" y="864"/>
                    <a:pt x="643" y="860"/>
                    <a:pt x="649" y="849"/>
                  </a:cubicBezTo>
                  <a:cubicBezTo>
                    <a:pt x="674" y="811"/>
                    <a:pt x="624" y="761"/>
                    <a:pt x="611" y="736"/>
                  </a:cubicBezTo>
                  <a:cubicBezTo>
                    <a:pt x="548" y="648"/>
                    <a:pt x="485" y="548"/>
                    <a:pt x="423" y="459"/>
                  </a:cubicBezTo>
                  <a:cubicBezTo>
                    <a:pt x="322" y="296"/>
                    <a:pt x="221" y="120"/>
                    <a:pt x="57" y="6"/>
                  </a:cubicBezTo>
                  <a:cubicBezTo>
                    <a:pt x="51" y="2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2"/>
            <p:cNvSpPr/>
            <p:nvPr/>
          </p:nvSpPr>
          <p:spPr>
            <a:xfrm>
              <a:off x="3435775" y="4862825"/>
              <a:ext cx="25225" cy="26200"/>
            </a:xfrm>
            <a:custGeom>
              <a:avLst/>
              <a:gdLst/>
              <a:ahLst/>
              <a:cxnLst/>
              <a:rect l="l" t="t" r="r" b="b"/>
              <a:pathLst>
                <a:path w="1009" h="1048" extrusionOk="0">
                  <a:moveTo>
                    <a:pt x="40" y="0"/>
                  </a:moveTo>
                  <a:cubicBezTo>
                    <a:pt x="13" y="0"/>
                    <a:pt x="1" y="47"/>
                    <a:pt x="33" y="69"/>
                  </a:cubicBezTo>
                  <a:cubicBezTo>
                    <a:pt x="209" y="182"/>
                    <a:pt x="385" y="333"/>
                    <a:pt x="548" y="484"/>
                  </a:cubicBezTo>
                  <a:cubicBezTo>
                    <a:pt x="623" y="559"/>
                    <a:pt x="687" y="647"/>
                    <a:pt x="762" y="722"/>
                  </a:cubicBezTo>
                  <a:cubicBezTo>
                    <a:pt x="838" y="823"/>
                    <a:pt x="900" y="912"/>
                    <a:pt x="938" y="1024"/>
                  </a:cubicBezTo>
                  <a:cubicBezTo>
                    <a:pt x="943" y="1040"/>
                    <a:pt x="957" y="1047"/>
                    <a:pt x="971" y="1047"/>
                  </a:cubicBezTo>
                  <a:cubicBezTo>
                    <a:pt x="990" y="1047"/>
                    <a:pt x="1008" y="1034"/>
                    <a:pt x="1000" y="1012"/>
                  </a:cubicBezTo>
                  <a:cubicBezTo>
                    <a:pt x="925" y="798"/>
                    <a:pt x="749" y="610"/>
                    <a:pt x="598" y="459"/>
                  </a:cubicBezTo>
                  <a:cubicBezTo>
                    <a:pt x="435" y="283"/>
                    <a:pt x="259" y="132"/>
                    <a:pt x="58" y="6"/>
                  </a:cubicBezTo>
                  <a:cubicBezTo>
                    <a:pt x="52" y="2"/>
                    <a:pt x="46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2"/>
            <p:cNvSpPr/>
            <p:nvPr/>
          </p:nvSpPr>
          <p:spPr>
            <a:xfrm>
              <a:off x="3439850" y="4858400"/>
              <a:ext cx="18275" cy="19700"/>
            </a:xfrm>
            <a:custGeom>
              <a:avLst/>
              <a:gdLst/>
              <a:ahLst/>
              <a:cxnLst/>
              <a:rect l="l" t="t" r="r" b="b"/>
              <a:pathLst>
                <a:path w="731" h="788" extrusionOk="0">
                  <a:moveTo>
                    <a:pt x="50" y="0"/>
                  </a:moveTo>
                  <a:cubicBezTo>
                    <a:pt x="21" y="0"/>
                    <a:pt x="0" y="37"/>
                    <a:pt x="21" y="57"/>
                  </a:cubicBezTo>
                  <a:cubicBezTo>
                    <a:pt x="146" y="158"/>
                    <a:pt x="247" y="271"/>
                    <a:pt x="348" y="384"/>
                  </a:cubicBezTo>
                  <a:cubicBezTo>
                    <a:pt x="448" y="522"/>
                    <a:pt x="561" y="648"/>
                    <a:pt x="661" y="774"/>
                  </a:cubicBezTo>
                  <a:cubicBezTo>
                    <a:pt x="668" y="784"/>
                    <a:pt x="676" y="788"/>
                    <a:pt x="684" y="788"/>
                  </a:cubicBezTo>
                  <a:cubicBezTo>
                    <a:pt x="708" y="788"/>
                    <a:pt x="730" y="755"/>
                    <a:pt x="712" y="736"/>
                  </a:cubicBezTo>
                  <a:cubicBezTo>
                    <a:pt x="611" y="598"/>
                    <a:pt x="498" y="472"/>
                    <a:pt x="398" y="346"/>
                  </a:cubicBezTo>
                  <a:cubicBezTo>
                    <a:pt x="297" y="220"/>
                    <a:pt x="197" y="108"/>
                    <a:pt x="71" y="7"/>
                  </a:cubicBezTo>
                  <a:cubicBezTo>
                    <a:pt x="64" y="2"/>
                    <a:pt x="56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2"/>
            <p:cNvSpPr/>
            <p:nvPr/>
          </p:nvSpPr>
          <p:spPr>
            <a:xfrm>
              <a:off x="3426900" y="4844700"/>
              <a:ext cx="28425" cy="22575"/>
            </a:xfrm>
            <a:custGeom>
              <a:avLst/>
              <a:gdLst/>
              <a:ahLst/>
              <a:cxnLst/>
              <a:rect l="l" t="t" r="r" b="b"/>
              <a:pathLst>
                <a:path w="1137" h="903" extrusionOk="0">
                  <a:moveTo>
                    <a:pt x="50" y="0"/>
                  </a:moveTo>
                  <a:cubicBezTo>
                    <a:pt x="18" y="0"/>
                    <a:pt x="1" y="53"/>
                    <a:pt x="36" y="64"/>
                  </a:cubicBezTo>
                  <a:cubicBezTo>
                    <a:pt x="463" y="215"/>
                    <a:pt x="777" y="567"/>
                    <a:pt x="1067" y="894"/>
                  </a:cubicBezTo>
                  <a:cubicBezTo>
                    <a:pt x="1075" y="900"/>
                    <a:pt x="1084" y="902"/>
                    <a:pt x="1092" y="902"/>
                  </a:cubicBezTo>
                  <a:cubicBezTo>
                    <a:pt x="1118" y="902"/>
                    <a:pt x="1137" y="873"/>
                    <a:pt x="1117" y="844"/>
                  </a:cubicBezTo>
                  <a:cubicBezTo>
                    <a:pt x="815" y="505"/>
                    <a:pt x="488" y="165"/>
                    <a:pt x="61" y="2"/>
                  </a:cubicBezTo>
                  <a:cubicBezTo>
                    <a:pt x="57" y="1"/>
                    <a:pt x="5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2"/>
            <p:cNvSpPr/>
            <p:nvPr/>
          </p:nvSpPr>
          <p:spPr>
            <a:xfrm>
              <a:off x="3434475" y="4842800"/>
              <a:ext cx="20500" cy="17075"/>
            </a:xfrm>
            <a:custGeom>
              <a:avLst/>
              <a:gdLst/>
              <a:ahLst/>
              <a:cxnLst/>
              <a:rect l="l" t="t" r="r" b="b"/>
              <a:pathLst>
                <a:path w="820" h="683" extrusionOk="0">
                  <a:moveTo>
                    <a:pt x="47" y="0"/>
                  </a:moveTo>
                  <a:cubicBezTo>
                    <a:pt x="16" y="0"/>
                    <a:pt x="0" y="42"/>
                    <a:pt x="34" y="65"/>
                  </a:cubicBezTo>
                  <a:cubicBezTo>
                    <a:pt x="311" y="216"/>
                    <a:pt x="563" y="417"/>
                    <a:pt x="751" y="668"/>
                  </a:cubicBezTo>
                  <a:cubicBezTo>
                    <a:pt x="757" y="678"/>
                    <a:pt x="765" y="682"/>
                    <a:pt x="774" y="682"/>
                  </a:cubicBezTo>
                  <a:cubicBezTo>
                    <a:pt x="797" y="682"/>
                    <a:pt x="820" y="650"/>
                    <a:pt x="801" y="631"/>
                  </a:cubicBezTo>
                  <a:cubicBezTo>
                    <a:pt x="600" y="367"/>
                    <a:pt x="348" y="153"/>
                    <a:pt x="60" y="2"/>
                  </a:cubicBezTo>
                  <a:cubicBezTo>
                    <a:pt x="55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2"/>
            <p:cNvSpPr/>
            <p:nvPr/>
          </p:nvSpPr>
          <p:spPr>
            <a:xfrm>
              <a:off x="3422525" y="4830750"/>
              <a:ext cx="27925" cy="19050"/>
            </a:xfrm>
            <a:custGeom>
              <a:avLst/>
              <a:gdLst/>
              <a:ahLst/>
              <a:cxnLst/>
              <a:rect l="l" t="t" r="r" b="b"/>
              <a:pathLst>
                <a:path w="1117" h="762" extrusionOk="0">
                  <a:moveTo>
                    <a:pt x="1103" y="698"/>
                  </a:moveTo>
                  <a:lnTo>
                    <a:pt x="1103" y="699"/>
                  </a:lnTo>
                  <a:lnTo>
                    <a:pt x="1103" y="699"/>
                  </a:lnTo>
                  <a:cubicBezTo>
                    <a:pt x="1103" y="699"/>
                    <a:pt x="1102" y="698"/>
                    <a:pt x="1102" y="698"/>
                  </a:cubicBezTo>
                  <a:close/>
                  <a:moveTo>
                    <a:pt x="42" y="1"/>
                  </a:moveTo>
                  <a:cubicBezTo>
                    <a:pt x="15" y="1"/>
                    <a:pt x="0" y="46"/>
                    <a:pt x="21" y="57"/>
                  </a:cubicBezTo>
                  <a:cubicBezTo>
                    <a:pt x="211" y="169"/>
                    <a:pt x="387" y="258"/>
                    <a:pt x="575" y="359"/>
                  </a:cubicBezTo>
                  <a:cubicBezTo>
                    <a:pt x="650" y="409"/>
                    <a:pt x="739" y="459"/>
                    <a:pt x="814" y="522"/>
                  </a:cubicBezTo>
                  <a:cubicBezTo>
                    <a:pt x="865" y="547"/>
                    <a:pt x="902" y="585"/>
                    <a:pt x="952" y="622"/>
                  </a:cubicBezTo>
                  <a:cubicBezTo>
                    <a:pt x="965" y="635"/>
                    <a:pt x="977" y="660"/>
                    <a:pt x="1002" y="672"/>
                  </a:cubicBezTo>
                  <a:cubicBezTo>
                    <a:pt x="1013" y="683"/>
                    <a:pt x="1039" y="702"/>
                    <a:pt x="1049" y="715"/>
                  </a:cubicBezTo>
                  <a:lnTo>
                    <a:pt x="1049" y="715"/>
                  </a:lnTo>
                  <a:cubicBezTo>
                    <a:pt x="1041" y="726"/>
                    <a:pt x="1042" y="737"/>
                    <a:pt x="1053" y="748"/>
                  </a:cubicBezTo>
                  <a:cubicBezTo>
                    <a:pt x="1066" y="761"/>
                    <a:pt x="1078" y="761"/>
                    <a:pt x="1091" y="761"/>
                  </a:cubicBezTo>
                  <a:cubicBezTo>
                    <a:pt x="1103" y="748"/>
                    <a:pt x="1116" y="736"/>
                    <a:pt x="1116" y="723"/>
                  </a:cubicBezTo>
                  <a:cubicBezTo>
                    <a:pt x="1116" y="686"/>
                    <a:pt x="1078" y="647"/>
                    <a:pt x="1053" y="622"/>
                  </a:cubicBezTo>
                  <a:cubicBezTo>
                    <a:pt x="1002" y="585"/>
                    <a:pt x="965" y="547"/>
                    <a:pt x="927" y="522"/>
                  </a:cubicBezTo>
                  <a:cubicBezTo>
                    <a:pt x="839" y="446"/>
                    <a:pt x="751" y="384"/>
                    <a:pt x="650" y="333"/>
                  </a:cubicBezTo>
                  <a:cubicBezTo>
                    <a:pt x="462" y="220"/>
                    <a:pt x="261" y="119"/>
                    <a:pt x="60" y="7"/>
                  </a:cubicBezTo>
                  <a:cubicBezTo>
                    <a:pt x="53" y="2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2"/>
            <p:cNvSpPr/>
            <p:nvPr/>
          </p:nvSpPr>
          <p:spPr>
            <a:xfrm>
              <a:off x="3428800" y="4829800"/>
              <a:ext cx="16800" cy="10275"/>
            </a:xfrm>
            <a:custGeom>
              <a:avLst/>
              <a:gdLst/>
              <a:ahLst/>
              <a:cxnLst/>
              <a:rect l="l" t="t" r="r" b="b"/>
              <a:pathLst>
                <a:path w="672" h="411" extrusionOk="0">
                  <a:moveTo>
                    <a:pt x="43" y="0"/>
                  </a:moveTo>
                  <a:cubicBezTo>
                    <a:pt x="15" y="0"/>
                    <a:pt x="1" y="46"/>
                    <a:pt x="22" y="57"/>
                  </a:cubicBezTo>
                  <a:cubicBezTo>
                    <a:pt x="211" y="182"/>
                    <a:pt x="412" y="308"/>
                    <a:pt x="614" y="409"/>
                  </a:cubicBezTo>
                  <a:cubicBezTo>
                    <a:pt x="618" y="410"/>
                    <a:pt x="622" y="411"/>
                    <a:pt x="625" y="411"/>
                  </a:cubicBezTo>
                  <a:cubicBezTo>
                    <a:pt x="656" y="411"/>
                    <a:pt x="672" y="369"/>
                    <a:pt x="639" y="346"/>
                  </a:cubicBezTo>
                  <a:cubicBezTo>
                    <a:pt x="437" y="246"/>
                    <a:pt x="248" y="132"/>
                    <a:pt x="60" y="6"/>
                  </a:cubicBezTo>
                  <a:cubicBezTo>
                    <a:pt x="54" y="2"/>
                    <a:pt x="48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2"/>
            <p:cNvSpPr/>
            <p:nvPr/>
          </p:nvSpPr>
          <p:spPr>
            <a:xfrm>
              <a:off x="3414975" y="4818900"/>
              <a:ext cx="27150" cy="15375"/>
            </a:xfrm>
            <a:custGeom>
              <a:avLst/>
              <a:gdLst/>
              <a:ahLst/>
              <a:cxnLst/>
              <a:rect l="l" t="t" r="r" b="b"/>
              <a:pathLst>
                <a:path w="1086" h="615" extrusionOk="0">
                  <a:moveTo>
                    <a:pt x="50" y="1"/>
                  </a:moveTo>
                  <a:cubicBezTo>
                    <a:pt x="18" y="1"/>
                    <a:pt x="0" y="54"/>
                    <a:pt x="35" y="65"/>
                  </a:cubicBezTo>
                  <a:cubicBezTo>
                    <a:pt x="399" y="166"/>
                    <a:pt x="739" y="355"/>
                    <a:pt x="1016" y="606"/>
                  </a:cubicBezTo>
                  <a:cubicBezTo>
                    <a:pt x="1021" y="612"/>
                    <a:pt x="1028" y="614"/>
                    <a:pt x="1035" y="614"/>
                  </a:cubicBezTo>
                  <a:cubicBezTo>
                    <a:pt x="1060" y="614"/>
                    <a:pt x="1085" y="585"/>
                    <a:pt x="1066" y="556"/>
                  </a:cubicBezTo>
                  <a:cubicBezTo>
                    <a:pt x="776" y="291"/>
                    <a:pt x="437" y="103"/>
                    <a:pt x="60" y="3"/>
                  </a:cubicBezTo>
                  <a:cubicBezTo>
                    <a:pt x="56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2"/>
            <p:cNvSpPr/>
            <p:nvPr/>
          </p:nvSpPr>
          <p:spPr>
            <a:xfrm>
              <a:off x="3421025" y="4816300"/>
              <a:ext cx="19125" cy="13700"/>
            </a:xfrm>
            <a:custGeom>
              <a:avLst/>
              <a:gdLst/>
              <a:ahLst/>
              <a:cxnLst/>
              <a:rect l="l" t="t" r="r" b="b"/>
              <a:pathLst>
                <a:path w="765" h="548" extrusionOk="0">
                  <a:moveTo>
                    <a:pt x="39" y="0"/>
                  </a:moveTo>
                  <a:cubicBezTo>
                    <a:pt x="12" y="0"/>
                    <a:pt x="0" y="45"/>
                    <a:pt x="31" y="56"/>
                  </a:cubicBezTo>
                  <a:cubicBezTo>
                    <a:pt x="271" y="194"/>
                    <a:pt x="509" y="320"/>
                    <a:pt x="698" y="534"/>
                  </a:cubicBezTo>
                  <a:cubicBezTo>
                    <a:pt x="704" y="543"/>
                    <a:pt x="712" y="547"/>
                    <a:pt x="720" y="547"/>
                  </a:cubicBezTo>
                  <a:cubicBezTo>
                    <a:pt x="743" y="547"/>
                    <a:pt x="764" y="512"/>
                    <a:pt x="735" y="484"/>
                  </a:cubicBezTo>
                  <a:cubicBezTo>
                    <a:pt x="559" y="270"/>
                    <a:pt x="308" y="132"/>
                    <a:pt x="56" y="6"/>
                  </a:cubicBezTo>
                  <a:cubicBezTo>
                    <a:pt x="50" y="2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2"/>
            <p:cNvSpPr/>
            <p:nvPr/>
          </p:nvSpPr>
          <p:spPr>
            <a:xfrm>
              <a:off x="3417400" y="4808750"/>
              <a:ext cx="21575" cy="14200"/>
            </a:xfrm>
            <a:custGeom>
              <a:avLst/>
              <a:gdLst/>
              <a:ahLst/>
              <a:cxnLst/>
              <a:rect l="l" t="t" r="r" b="b"/>
              <a:pathLst>
                <a:path w="863" h="568" extrusionOk="0">
                  <a:moveTo>
                    <a:pt x="75" y="43"/>
                  </a:moveTo>
                  <a:cubicBezTo>
                    <a:pt x="75" y="43"/>
                    <a:pt x="75" y="43"/>
                    <a:pt x="76" y="43"/>
                  </a:cubicBezTo>
                  <a:cubicBezTo>
                    <a:pt x="76" y="43"/>
                    <a:pt x="76" y="44"/>
                    <a:pt x="76" y="44"/>
                  </a:cubicBezTo>
                  <a:lnTo>
                    <a:pt x="76" y="44"/>
                  </a:lnTo>
                  <a:cubicBezTo>
                    <a:pt x="75" y="44"/>
                    <a:pt x="75" y="44"/>
                    <a:pt x="75" y="43"/>
                  </a:cubicBezTo>
                  <a:close/>
                  <a:moveTo>
                    <a:pt x="53" y="1"/>
                  </a:moveTo>
                  <a:cubicBezTo>
                    <a:pt x="42" y="1"/>
                    <a:pt x="33" y="2"/>
                    <a:pt x="25" y="6"/>
                  </a:cubicBezTo>
                  <a:cubicBezTo>
                    <a:pt x="0" y="31"/>
                    <a:pt x="0" y="69"/>
                    <a:pt x="38" y="82"/>
                  </a:cubicBezTo>
                  <a:cubicBezTo>
                    <a:pt x="43" y="86"/>
                    <a:pt x="48" y="89"/>
                    <a:pt x="53" y="89"/>
                  </a:cubicBezTo>
                  <a:cubicBezTo>
                    <a:pt x="64" y="89"/>
                    <a:pt x="74" y="80"/>
                    <a:pt x="77" y="69"/>
                  </a:cubicBezTo>
                  <a:lnTo>
                    <a:pt x="77" y="69"/>
                  </a:lnTo>
                  <a:cubicBezTo>
                    <a:pt x="82" y="69"/>
                    <a:pt x="91" y="72"/>
                    <a:pt x="101" y="82"/>
                  </a:cubicBezTo>
                  <a:cubicBezTo>
                    <a:pt x="114" y="82"/>
                    <a:pt x="139" y="94"/>
                    <a:pt x="151" y="94"/>
                  </a:cubicBezTo>
                  <a:cubicBezTo>
                    <a:pt x="189" y="107"/>
                    <a:pt x="214" y="132"/>
                    <a:pt x="240" y="144"/>
                  </a:cubicBezTo>
                  <a:cubicBezTo>
                    <a:pt x="302" y="182"/>
                    <a:pt x="365" y="233"/>
                    <a:pt x="428" y="270"/>
                  </a:cubicBezTo>
                  <a:cubicBezTo>
                    <a:pt x="553" y="370"/>
                    <a:pt x="667" y="471"/>
                    <a:pt x="793" y="560"/>
                  </a:cubicBezTo>
                  <a:cubicBezTo>
                    <a:pt x="799" y="565"/>
                    <a:pt x="806" y="568"/>
                    <a:pt x="813" y="568"/>
                  </a:cubicBezTo>
                  <a:cubicBezTo>
                    <a:pt x="837" y="568"/>
                    <a:pt x="863" y="541"/>
                    <a:pt x="843" y="521"/>
                  </a:cubicBezTo>
                  <a:cubicBezTo>
                    <a:pt x="679" y="396"/>
                    <a:pt x="528" y="258"/>
                    <a:pt x="365" y="144"/>
                  </a:cubicBezTo>
                  <a:cubicBezTo>
                    <a:pt x="290" y="94"/>
                    <a:pt x="214" y="43"/>
                    <a:pt x="126" y="18"/>
                  </a:cubicBezTo>
                  <a:cubicBezTo>
                    <a:pt x="108" y="10"/>
                    <a:pt x="7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2"/>
            <p:cNvSpPr/>
            <p:nvPr/>
          </p:nvSpPr>
          <p:spPr>
            <a:xfrm>
              <a:off x="3411100" y="4803500"/>
              <a:ext cx="15975" cy="5150"/>
            </a:xfrm>
            <a:custGeom>
              <a:avLst/>
              <a:gdLst/>
              <a:ahLst/>
              <a:cxnLst/>
              <a:rect l="l" t="t" r="r" b="b"/>
              <a:pathLst>
                <a:path w="639" h="206" extrusionOk="0">
                  <a:moveTo>
                    <a:pt x="98" y="0"/>
                  </a:moveTo>
                  <a:cubicBezTo>
                    <a:pt x="78" y="0"/>
                    <a:pt x="59" y="1"/>
                    <a:pt x="39" y="2"/>
                  </a:cubicBezTo>
                  <a:cubicBezTo>
                    <a:pt x="1" y="15"/>
                    <a:pt x="1" y="77"/>
                    <a:pt x="39" y="77"/>
                  </a:cubicBezTo>
                  <a:cubicBezTo>
                    <a:pt x="61" y="76"/>
                    <a:pt x="84" y="75"/>
                    <a:pt x="107" y="75"/>
                  </a:cubicBezTo>
                  <a:cubicBezTo>
                    <a:pt x="272" y="75"/>
                    <a:pt x="436" y="115"/>
                    <a:pt x="579" y="203"/>
                  </a:cubicBezTo>
                  <a:cubicBezTo>
                    <a:pt x="583" y="205"/>
                    <a:pt x="587" y="205"/>
                    <a:pt x="591" y="205"/>
                  </a:cubicBezTo>
                  <a:cubicBezTo>
                    <a:pt x="622" y="205"/>
                    <a:pt x="638" y="163"/>
                    <a:pt x="604" y="141"/>
                  </a:cubicBezTo>
                  <a:cubicBezTo>
                    <a:pt x="457" y="50"/>
                    <a:pt x="279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2"/>
            <p:cNvSpPr/>
            <p:nvPr/>
          </p:nvSpPr>
          <p:spPr>
            <a:xfrm>
              <a:off x="3381875" y="4863775"/>
              <a:ext cx="4100" cy="6875"/>
            </a:xfrm>
            <a:custGeom>
              <a:avLst/>
              <a:gdLst/>
              <a:ahLst/>
              <a:cxnLst/>
              <a:rect l="l" t="t" r="r" b="b"/>
              <a:pathLst>
                <a:path w="164" h="275" extrusionOk="0">
                  <a:moveTo>
                    <a:pt x="120" y="0"/>
                  </a:moveTo>
                  <a:cubicBezTo>
                    <a:pt x="106" y="0"/>
                    <a:pt x="97" y="9"/>
                    <a:pt x="88" y="18"/>
                  </a:cubicBezTo>
                  <a:cubicBezTo>
                    <a:pt x="63" y="94"/>
                    <a:pt x="38" y="169"/>
                    <a:pt x="1" y="232"/>
                  </a:cubicBezTo>
                  <a:cubicBezTo>
                    <a:pt x="1" y="245"/>
                    <a:pt x="13" y="270"/>
                    <a:pt x="26" y="270"/>
                  </a:cubicBezTo>
                  <a:cubicBezTo>
                    <a:pt x="32" y="273"/>
                    <a:pt x="38" y="275"/>
                    <a:pt x="43" y="275"/>
                  </a:cubicBezTo>
                  <a:cubicBezTo>
                    <a:pt x="56" y="275"/>
                    <a:pt x="63" y="263"/>
                    <a:pt x="63" y="245"/>
                  </a:cubicBezTo>
                  <a:cubicBezTo>
                    <a:pt x="101" y="181"/>
                    <a:pt x="126" y="106"/>
                    <a:pt x="152" y="44"/>
                  </a:cubicBezTo>
                  <a:cubicBezTo>
                    <a:pt x="164" y="31"/>
                    <a:pt x="152" y="5"/>
                    <a:pt x="138" y="5"/>
                  </a:cubicBezTo>
                  <a:cubicBezTo>
                    <a:pt x="131" y="2"/>
                    <a:pt x="125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2"/>
            <p:cNvSpPr/>
            <p:nvPr/>
          </p:nvSpPr>
          <p:spPr>
            <a:xfrm>
              <a:off x="3362800" y="4832000"/>
              <a:ext cx="25225" cy="29875"/>
            </a:xfrm>
            <a:custGeom>
              <a:avLst/>
              <a:gdLst/>
              <a:ahLst/>
              <a:cxnLst/>
              <a:rect l="l" t="t" r="r" b="b"/>
              <a:pathLst>
                <a:path w="1009" h="1195" extrusionOk="0">
                  <a:moveTo>
                    <a:pt x="958" y="1"/>
                  </a:moveTo>
                  <a:cubicBezTo>
                    <a:pt x="952" y="1"/>
                    <a:pt x="946" y="3"/>
                    <a:pt x="940" y="7"/>
                  </a:cubicBezTo>
                  <a:cubicBezTo>
                    <a:pt x="549" y="309"/>
                    <a:pt x="235" y="698"/>
                    <a:pt x="9" y="1151"/>
                  </a:cubicBezTo>
                  <a:cubicBezTo>
                    <a:pt x="1" y="1175"/>
                    <a:pt x="19" y="1195"/>
                    <a:pt x="40" y="1195"/>
                  </a:cubicBezTo>
                  <a:cubicBezTo>
                    <a:pt x="51" y="1195"/>
                    <a:pt x="63" y="1189"/>
                    <a:pt x="71" y="1176"/>
                  </a:cubicBezTo>
                  <a:cubicBezTo>
                    <a:pt x="286" y="748"/>
                    <a:pt x="588" y="359"/>
                    <a:pt x="977" y="69"/>
                  </a:cubicBezTo>
                  <a:cubicBezTo>
                    <a:pt x="1009" y="48"/>
                    <a:pt x="987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2"/>
            <p:cNvSpPr/>
            <p:nvPr/>
          </p:nvSpPr>
          <p:spPr>
            <a:xfrm>
              <a:off x="3368275" y="4823150"/>
              <a:ext cx="17500" cy="14700"/>
            </a:xfrm>
            <a:custGeom>
              <a:avLst/>
              <a:gdLst/>
              <a:ahLst/>
              <a:cxnLst/>
              <a:rect l="l" t="t" r="r" b="b"/>
              <a:pathLst>
                <a:path w="700" h="588" extrusionOk="0">
                  <a:moveTo>
                    <a:pt x="652" y="0"/>
                  </a:moveTo>
                  <a:cubicBezTo>
                    <a:pt x="645" y="0"/>
                    <a:pt x="638" y="3"/>
                    <a:pt x="632" y="9"/>
                  </a:cubicBezTo>
                  <a:lnTo>
                    <a:pt x="29" y="537"/>
                  </a:lnTo>
                  <a:cubicBezTo>
                    <a:pt x="1" y="555"/>
                    <a:pt x="21" y="588"/>
                    <a:pt x="44" y="588"/>
                  </a:cubicBezTo>
                  <a:cubicBezTo>
                    <a:pt x="52" y="588"/>
                    <a:pt x="60" y="584"/>
                    <a:pt x="67" y="574"/>
                  </a:cubicBezTo>
                  <a:cubicBezTo>
                    <a:pt x="268" y="398"/>
                    <a:pt x="469" y="222"/>
                    <a:pt x="670" y="59"/>
                  </a:cubicBezTo>
                  <a:cubicBezTo>
                    <a:pt x="699" y="29"/>
                    <a:pt x="676" y="0"/>
                    <a:pt x="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2"/>
            <p:cNvSpPr/>
            <p:nvPr/>
          </p:nvSpPr>
          <p:spPr>
            <a:xfrm>
              <a:off x="3373375" y="4821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2"/>
            <p:cNvSpPr/>
            <p:nvPr/>
          </p:nvSpPr>
          <p:spPr>
            <a:xfrm>
              <a:off x="3408675" y="4826450"/>
              <a:ext cx="28650" cy="11900"/>
            </a:xfrm>
            <a:custGeom>
              <a:avLst/>
              <a:gdLst/>
              <a:ahLst/>
              <a:cxnLst/>
              <a:rect l="l" t="t" r="r" b="b"/>
              <a:pathLst>
                <a:path w="1146" h="476" extrusionOk="0">
                  <a:moveTo>
                    <a:pt x="47" y="1"/>
                  </a:moveTo>
                  <a:cubicBezTo>
                    <a:pt x="8" y="1"/>
                    <a:pt x="1" y="54"/>
                    <a:pt x="35" y="65"/>
                  </a:cubicBezTo>
                  <a:cubicBezTo>
                    <a:pt x="399" y="153"/>
                    <a:pt x="777" y="241"/>
                    <a:pt x="1078" y="467"/>
                  </a:cubicBezTo>
                  <a:cubicBezTo>
                    <a:pt x="1084" y="473"/>
                    <a:pt x="1092" y="476"/>
                    <a:pt x="1099" y="476"/>
                  </a:cubicBezTo>
                  <a:cubicBezTo>
                    <a:pt x="1122" y="476"/>
                    <a:pt x="1145" y="449"/>
                    <a:pt x="1117" y="430"/>
                  </a:cubicBezTo>
                  <a:cubicBezTo>
                    <a:pt x="815" y="191"/>
                    <a:pt x="425" y="90"/>
                    <a:pt x="60" y="2"/>
                  </a:cubicBezTo>
                  <a:cubicBezTo>
                    <a:pt x="56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2"/>
            <p:cNvSpPr/>
            <p:nvPr/>
          </p:nvSpPr>
          <p:spPr>
            <a:xfrm>
              <a:off x="3404825" y="4812025"/>
              <a:ext cx="25025" cy="7725"/>
            </a:xfrm>
            <a:custGeom>
              <a:avLst/>
              <a:gdLst/>
              <a:ahLst/>
              <a:cxnLst/>
              <a:rect l="l" t="t" r="r" b="b"/>
              <a:pathLst>
                <a:path w="1001" h="309" extrusionOk="0">
                  <a:moveTo>
                    <a:pt x="38" y="1"/>
                  </a:moveTo>
                  <a:cubicBezTo>
                    <a:pt x="0" y="1"/>
                    <a:pt x="0" y="63"/>
                    <a:pt x="38" y="76"/>
                  </a:cubicBezTo>
                  <a:cubicBezTo>
                    <a:pt x="352" y="76"/>
                    <a:pt x="654" y="164"/>
                    <a:pt x="931" y="303"/>
                  </a:cubicBezTo>
                  <a:cubicBezTo>
                    <a:pt x="937" y="307"/>
                    <a:pt x="943" y="309"/>
                    <a:pt x="949" y="309"/>
                  </a:cubicBezTo>
                  <a:cubicBezTo>
                    <a:pt x="979" y="309"/>
                    <a:pt x="1000" y="263"/>
                    <a:pt x="969" y="252"/>
                  </a:cubicBezTo>
                  <a:cubicBezTo>
                    <a:pt x="679" y="102"/>
                    <a:pt x="365" y="13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2"/>
            <p:cNvSpPr/>
            <p:nvPr/>
          </p:nvSpPr>
          <p:spPr>
            <a:xfrm>
              <a:off x="3414250" y="4823975"/>
              <a:ext cx="10700" cy="3175"/>
            </a:xfrm>
            <a:custGeom>
              <a:avLst/>
              <a:gdLst/>
              <a:ahLst/>
              <a:cxnLst/>
              <a:rect l="l" t="t" r="r" b="b"/>
              <a:pathLst>
                <a:path w="428" h="127" extrusionOk="0">
                  <a:moveTo>
                    <a:pt x="51" y="1"/>
                  </a:moveTo>
                  <a:cubicBezTo>
                    <a:pt x="26" y="1"/>
                    <a:pt x="13" y="1"/>
                    <a:pt x="0" y="26"/>
                  </a:cubicBezTo>
                  <a:cubicBezTo>
                    <a:pt x="0" y="38"/>
                    <a:pt x="13" y="63"/>
                    <a:pt x="26" y="63"/>
                  </a:cubicBezTo>
                  <a:cubicBezTo>
                    <a:pt x="151" y="88"/>
                    <a:pt x="265" y="101"/>
                    <a:pt x="391" y="127"/>
                  </a:cubicBezTo>
                  <a:cubicBezTo>
                    <a:pt x="403" y="127"/>
                    <a:pt x="428" y="114"/>
                    <a:pt x="428" y="101"/>
                  </a:cubicBezTo>
                  <a:cubicBezTo>
                    <a:pt x="428" y="88"/>
                    <a:pt x="428" y="63"/>
                    <a:pt x="403" y="63"/>
                  </a:cubicBezTo>
                  <a:cubicBezTo>
                    <a:pt x="290" y="38"/>
                    <a:pt x="164" y="26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2"/>
            <p:cNvSpPr/>
            <p:nvPr/>
          </p:nvSpPr>
          <p:spPr>
            <a:xfrm>
              <a:off x="3397600" y="4802475"/>
              <a:ext cx="8200" cy="2150"/>
            </a:xfrm>
            <a:custGeom>
              <a:avLst/>
              <a:gdLst/>
              <a:ahLst/>
              <a:cxnLst/>
              <a:rect l="l" t="t" r="r" b="b"/>
              <a:pathLst>
                <a:path w="328" h="86" extrusionOk="0">
                  <a:moveTo>
                    <a:pt x="116" y="0"/>
                  </a:moveTo>
                  <a:cubicBezTo>
                    <a:pt x="90" y="0"/>
                    <a:pt x="64" y="2"/>
                    <a:pt x="38" y="6"/>
                  </a:cubicBezTo>
                  <a:cubicBezTo>
                    <a:pt x="0" y="6"/>
                    <a:pt x="0" y="68"/>
                    <a:pt x="38" y="68"/>
                  </a:cubicBezTo>
                  <a:cubicBezTo>
                    <a:pt x="126" y="68"/>
                    <a:pt x="202" y="68"/>
                    <a:pt x="289" y="81"/>
                  </a:cubicBezTo>
                  <a:cubicBezTo>
                    <a:pt x="293" y="84"/>
                    <a:pt x="297" y="86"/>
                    <a:pt x="301" y="86"/>
                  </a:cubicBezTo>
                  <a:cubicBezTo>
                    <a:pt x="314" y="86"/>
                    <a:pt x="327" y="74"/>
                    <a:pt x="327" y="56"/>
                  </a:cubicBezTo>
                  <a:cubicBezTo>
                    <a:pt x="327" y="43"/>
                    <a:pt x="327" y="31"/>
                    <a:pt x="302" y="18"/>
                  </a:cubicBezTo>
                  <a:cubicBezTo>
                    <a:pt x="240" y="9"/>
                    <a:pt x="178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2"/>
            <p:cNvSpPr/>
            <p:nvPr/>
          </p:nvSpPr>
          <p:spPr>
            <a:xfrm>
              <a:off x="3409000" y="4842175"/>
              <a:ext cx="40975" cy="23525"/>
            </a:xfrm>
            <a:custGeom>
              <a:avLst/>
              <a:gdLst/>
              <a:ahLst/>
              <a:cxnLst/>
              <a:rect l="l" t="t" r="r" b="b"/>
              <a:pathLst>
                <a:path w="1639" h="941" extrusionOk="0">
                  <a:moveTo>
                    <a:pt x="37" y="0"/>
                  </a:moveTo>
                  <a:cubicBezTo>
                    <a:pt x="7" y="0"/>
                    <a:pt x="1" y="54"/>
                    <a:pt x="34" y="65"/>
                  </a:cubicBezTo>
                  <a:cubicBezTo>
                    <a:pt x="588" y="279"/>
                    <a:pt x="1154" y="505"/>
                    <a:pt x="1568" y="933"/>
                  </a:cubicBezTo>
                  <a:cubicBezTo>
                    <a:pt x="1577" y="938"/>
                    <a:pt x="1586" y="941"/>
                    <a:pt x="1593" y="941"/>
                  </a:cubicBezTo>
                  <a:cubicBezTo>
                    <a:pt x="1620" y="941"/>
                    <a:pt x="1638" y="911"/>
                    <a:pt x="1619" y="882"/>
                  </a:cubicBezTo>
                  <a:cubicBezTo>
                    <a:pt x="1191" y="442"/>
                    <a:pt x="613" y="215"/>
                    <a:pt x="47" y="2"/>
                  </a:cubicBezTo>
                  <a:cubicBezTo>
                    <a:pt x="44" y="1"/>
                    <a:pt x="4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2"/>
            <p:cNvSpPr/>
            <p:nvPr/>
          </p:nvSpPr>
          <p:spPr>
            <a:xfrm>
              <a:off x="3418025" y="4833725"/>
              <a:ext cx="5675" cy="2975"/>
            </a:xfrm>
            <a:custGeom>
              <a:avLst/>
              <a:gdLst/>
              <a:ahLst/>
              <a:cxnLst/>
              <a:rect l="l" t="t" r="r" b="b"/>
              <a:pathLst>
                <a:path w="227" h="119" extrusionOk="0">
                  <a:moveTo>
                    <a:pt x="38" y="0"/>
                  </a:moveTo>
                  <a:cubicBezTo>
                    <a:pt x="25" y="0"/>
                    <a:pt x="0" y="13"/>
                    <a:pt x="0" y="25"/>
                  </a:cubicBezTo>
                  <a:cubicBezTo>
                    <a:pt x="0" y="50"/>
                    <a:pt x="0" y="64"/>
                    <a:pt x="25" y="64"/>
                  </a:cubicBezTo>
                  <a:cubicBezTo>
                    <a:pt x="76" y="89"/>
                    <a:pt x="126" y="101"/>
                    <a:pt x="176" y="114"/>
                  </a:cubicBezTo>
                  <a:cubicBezTo>
                    <a:pt x="180" y="117"/>
                    <a:pt x="184" y="119"/>
                    <a:pt x="189" y="119"/>
                  </a:cubicBezTo>
                  <a:cubicBezTo>
                    <a:pt x="201" y="119"/>
                    <a:pt x="215" y="107"/>
                    <a:pt x="215" y="89"/>
                  </a:cubicBezTo>
                  <a:cubicBezTo>
                    <a:pt x="227" y="76"/>
                    <a:pt x="215" y="64"/>
                    <a:pt x="201" y="50"/>
                  </a:cubicBezTo>
                  <a:cubicBezTo>
                    <a:pt x="139" y="38"/>
                    <a:pt x="89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2"/>
            <p:cNvSpPr/>
            <p:nvPr/>
          </p:nvSpPr>
          <p:spPr>
            <a:xfrm>
              <a:off x="3413625" y="4858875"/>
              <a:ext cx="5675" cy="3800"/>
            </a:xfrm>
            <a:custGeom>
              <a:avLst/>
              <a:gdLst/>
              <a:ahLst/>
              <a:cxnLst/>
              <a:rect l="l" t="t" r="r" b="b"/>
              <a:pathLst>
                <a:path w="227" h="152" extrusionOk="0">
                  <a:moveTo>
                    <a:pt x="51" y="0"/>
                  </a:moveTo>
                  <a:cubicBezTo>
                    <a:pt x="38" y="0"/>
                    <a:pt x="13" y="0"/>
                    <a:pt x="0" y="13"/>
                  </a:cubicBezTo>
                  <a:cubicBezTo>
                    <a:pt x="0" y="38"/>
                    <a:pt x="0" y="50"/>
                    <a:pt x="13" y="64"/>
                  </a:cubicBezTo>
                  <a:cubicBezTo>
                    <a:pt x="64" y="89"/>
                    <a:pt x="126" y="126"/>
                    <a:pt x="176" y="151"/>
                  </a:cubicBezTo>
                  <a:cubicBezTo>
                    <a:pt x="189" y="151"/>
                    <a:pt x="214" y="151"/>
                    <a:pt x="227" y="139"/>
                  </a:cubicBezTo>
                  <a:cubicBezTo>
                    <a:pt x="227" y="126"/>
                    <a:pt x="227" y="101"/>
                    <a:pt x="214" y="89"/>
                  </a:cubicBezTo>
                  <a:cubicBezTo>
                    <a:pt x="151" y="64"/>
                    <a:pt x="101" y="38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2"/>
            <p:cNvSpPr/>
            <p:nvPr/>
          </p:nvSpPr>
          <p:spPr>
            <a:xfrm>
              <a:off x="3435775" y="4881050"/>
              <a:ext cx="24225" cy="21475"/>
            </a:xfrm>
            <a:custGeom>
              <a:avLst/>
              <a:gdLst/>
              <a:ahLst/>
              <a:cxnLst/>
              <a:rect l="l" t="t" r="r" b="b"/>
              <a:pathLst>
                <a:path w="969" h="859" extrusionOk="0">
                  <a:moveTo>
                    <a:pt x="52" y="1"/>
                  </a:moveTo>
                  <a:cubicBezTo>
                    <a:pt x="22" y="1"/>
                    <a:pt x="1" y="46"/>
                    <a:pt x="33" y="57"/>
                  </a:cubicBezTo>
                  <a:cubicBezTo>
                    <a:pt x="372" y="258"/>
                    <a:pt x="674" y="522"/>
                    <a:pt x="900" y="849"/>
                  </a:cubicBezTo>
                  <a:cubicBezTo>
                    <a:pt x="907" y="856"/>
                    <a:pt x="916" y="859"/>
                    <a:pt x="925" y="859"/>
                  </a:cubicBezTo>
                  <a:cubicBezTo>
                    <a:pt x="947" y="859"/>
                    <a:pt x="968" y="838"/>
                    <a:pt x="950" y="811"/>
                  </a:cubicBezTo>
                  <a:cubicBezTo>
                    <a:pt x="712" y="484"/>
                    <a:pt x="410" y="208"/>
                    <a:pt x="70" y="7"/>
                  </a:cubicBezTo>
                  <a:cubicBezTo>
                    <a:pt x="64" y="2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2"/>
            <p:cNvSpPr/>
            <p:nvPr/>
          </p:nvSpPr>
          <p:spPr>
            <a:xfrm>
              <a:off x="3426650" y="4895800"/>
              <a:ext cx="28900" cy="29575"/>
            </a:xfrm>
            <a:custGeom>
              <a:avLst/>
              <a:gdLst/>
              <a:ahLst/>
              <a:cxnLst/>
              <a:rect l="l" t="t" r="r" b="b"/>
              <a:pathLst>
                <a:path w="1156" h="1183" extrusionOk="0">
                  <a:moveTo>
                    <a:pt x="49" y="0"/>
                  </a:moveTo>
                  <a:cubicBezTo>
                    <a:pt x="21" y="0"/>
                    <a:pt x="0" y="37"/>
                    <a:pt x="20" y="57"/>
                  </a:cubicBezTo>
                  <a:cubicBezTo>
                    <a:pt x="423" y="384"/>
                    <a:pt x="825" y="724"/>
                    <a:pt x="1089" y="1164"/>
                  </a:cubicBezTo>
                  <a:cubicBezTo>
                    <a:pt x="1098" y="1177"/>
                    <a:pt x="1110" y="1183"/>
                    <a:pt x="1120" y="1183"/>
                  </a:cubicBezTo>
                  <a:cubicBezTo>
                    <a:pt x="1140" y="1183"/>
                    <a:pt x="1155" y="1164"/>
                    <a:pt x="1139" y="1139"/>
                  </a:cubicBezTo>
                  <a:cubicBezTo>
                    <a:pt x="876" y="686"/>
                    <a:pt x="473" y="347"/>
                    <a:pt x="71" y="7"/>
                  </a:cubicBezTo>
                  <a:cubicBezTo>
                    <a:pt x="63" y="2"/>
                    <a:pt x="56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2"/>
            <p:cNvSpPr/>
            <p:nvPr/>
          </p:nvSpPr>
          <p:spPr>
            <a:xfrm>
              <a:off x="3430775" y="4891100"/>
              <a:ext cx="22300" cy="17950"/>
            </a:xfrm>
            <a:custGeom>
              <a:avLst/>
              <a:gdLst/>
              <a:ahLst/>
              <a:cxnLst/>
              <a:rect l="l" t="t" r="r" b="b"/>
              <a:pathLst>
                <a:path w="892" h="718" extrusionOk="0">
                  <a:moveTo>
                    <a:pt x="41" y="0"/>
                  </a:moveTo>
                  <a:cubicBezTo>
                    <a:pt x="20" y="0"/>
                    <a:pt x="1" y="37"/>
                    <a:pt x="32" y="57"/>
                  </a:cubicBezTo>
                  <a:cubicBezTo>
                    <a:pt x="295" y="271"/>
                    <a:pt x="560" y="485"/>
                    <a:pt x="811" y="711"/>
                  </a:cubicBezTo>
                  <a:cubicBezTo>
                    <a:pt x="818" y="716"/>
                    <a:pt x="826" y="718"/>
                    <a:pt x="833" y="718"/>
                  </a:cubicBezTo>
                  <a:cubicBezTo>
                    <a:pt x="864" y="718"/>
                    <a:pt x="892" y="681"/>
                    <a:pt x="861" y="661"/>
                  </a:cubicBezTo>
                  <a:cubicBezTo>
                    <a:pt x="610" y="435"/>
                    <a:pt x="333" y="208"/>
                    <a:pt x="57" y="7"/>
                  </a:cubicBezTo>
                  <a:cubicBezTo>
                    <a:pt x="52" y="2"/>
                    <a:pt x="4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2"/>
            <p:cNvSpPr/>
            <p:nvPr/>
          </p:nvSpPr>
          <p:spPr>
            <a:xfrm>
              <a:off x="3436400" y="4879175"/>
              <a:ext cx="17675" cy="15450"/>
            </a:xfrm>
            <a:custGeom>
              <a:avLst/>
              <a:gdLst/>
              <a:ahLst/>
              <a:cxnLst/>
              <a:rect l="l" t="t" r="r" b="b"/>
              <a:pathLst>
                <a:path w="707" h="618" extrusionOk="0">
                  <a:moveTo>
                    <a:pt x="41" y="0"/>
                  </a:moveTo>
                  <a:cubicBezTo>
                    <a:pt x="13" y="0"/>
                    <a:pt x="1" y="47"/>
                    <a:pt x="33" y="68"/>
                  </a:cubicBezTo>
                  <a:cubicBezTo>
                    <a:pt x="259" y="219"/>
                    <a:pt x="460" y="395"/>
                    <a:pt x="636" y="610"/>
                  </a:cubicBezTo>
                  <a:cubicBezTo>
                    <a:pt x="645" y="615"/>
                    <a:pt x="653" y="618"/>
                    <a:pt x="661" y="618"/>
                  </a:cubicBezTo>
                  <a:cubicBezTo>
                    <a:pt x="688" y="618"/>
                    <a:pt x="706" y="588"/>
                    <a:pt x="687" y="559"/>
                  </a:cubicBezTo>
                  <a:cubicBezTo>
                    <a:pt x="511" y="345"/>
                    <a:pt x="296" y="169"/>
                    <a:pt x="58" y="6"/>
                  </a:cubicBezTo>
                  <a:cubicBezTo>
                    <a:pt x="52" y="2"/>
                    <a:pt x="4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2"/>
            <p:cNvSpPr/>
            <p:nvPr/>
          </p:nvSpPr>
          <p:spPr>
            <a:xfrm>
              <a:off x="3445250" y="4930375"/>
              <a:ext cx="14675" cy="15325"/>
            </a:xfrm>
            <a:custGeom>
              <a:avLst/>
              <a:gdLst/>
              <a:ahLst/>
              <a:cxnLst/>
              <a:rect l="l" t="t" r="r" b="b"/>
              <a:pathLst>
                <a:path w="587" h="613" extrusionOk="0">
                  <a:moveTo>
                    <a:pt x="52" y="0"/>
                  </a:moveTo>
                  <a:cubicBezTo>
                    <a:pt x="27" y="0"/>
                    <a:pt x="0" y="37"/>
                    <a:pt x="31" y="58"/>
                  </a:cubicBezTo>
                  <a:cubicBezTo>
                    <a:pt x="207" y="222"/>
                    <a:pt x="370" y="410"/>
                    <a:pt x="521" y="599"/>
                  </a:cubicBezTo>
                  <a:cubicBezTo>
                    <a:pt x="527" y="608"/>
                    <a:pt x="535" y="612"/>
                    <a:pt x="543" y="612"/>
                  </a:cubicBezTo>
                  <a:cubicBezTo>
                    <a:pt x="566" y="612"/>
                    <a:pt x="587" y="579"/>
                    <a:pt x="559" y="561"/>
                  </a:cubicBezTo>
                  <a:cubicBezTo>
                    <a:pt x="408" y="359"/>
                    <a:pt x="244" y="183"/>
                    <a:pt x="68" y="7"/>
                  </a:cubicBezTo>
                  <a:cubicBezTo>
                    <a:pt x="63" y="3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2"/>
            <p:cNvSpPr/>
            <p:nvPr/>
          </p:nvSpPr>
          <p:spPr>
            <a:xfrm>
              <a:off x="3433100" y="4913575"/>
              <a:ext cx="4750" cy="4125"/>
            </a:xfrm>
            <a:custGeom>
              <a:avLst/>
              <a:gdLst/>
              <a:ahLst/>
              <a:cxnLst/>
              <a:rect l="l" t="t" r="r" b="b"/>
              <a:pathLst>
                <a:path w="190" h="165" extrusionOk="0">
                  <a:moveTo>
                    <a:pt x="26" y="0"/>
                  </a:moveTo>
                  <a:cubicBezTo>
                    <a:pt x="14" y="0"/>
                    <a:pt x="14" y="13"/>
                    <a:pt x="1" y="13"/>
                  </a:cubicBezTo>
                  <a:lnTo>
                    <a:pt x="1" y="39"/>
                  </a:lnTo>
                  <a:cubicBezTo>
                    <a:pt x="1" y="51"/>
                    <a:pt x="14" y="51"/>
                    <a:pt x="14" y="64"/>
                  </a:cubicBezTo>
                  <a:cubicBezTo>
                    <a:pt x="64" y="89"/>
                    <a:pt x="101" y="126"/>
                    <a:pt x="140" y="151"/>
                  </a:cubicBezTo>
                  <a:cubicBezTo>
                    <a:pt x="152" y="164"/>
                    <a:pt x="165" y="164"/>
                    <a:pt x="165" y="164"/>
                  </a:cubicBezTo>
                  <a:lnTo>
                    <a:pt x="190" y="139"/>
                  </a:lnTo>
                  <a:lnTo>
                    <a:pt x="190" y="114"/>
                  </a:lnTo>
                  <a:lnTo>
                    <a:pt x="177" y="101"/>
                  </a:lnTo>
                  <a:cubicBezTo>
                    <a:pt x="127" y="64"/>
                    <a:pt x="89" y="39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2"/>
            <p:cNvSpPr/>
            <p:nvPr/>
          </p:nvSpPr>
          <p:spPr>
            <a:xfrm>
              <a:off x="3399775" y="4932525"/>
              <a:ext cx="7450" cy="42275"/>
            </a:xfrm>
            <a:custGeom>
              <a:avLst/>
              <a:gdLst/>
              <a:ahLst/>
              <a:cxnLst/>
              <a:rect l="l" t="t" r="r" b="b"/>
              <a:pathLst>
                <a:path w="298" h="1691" extrusionOk="0">
                  <a:moveTo>
                    <a:pt x="258" y="0"/>
                  </a:moveTo>
                  <a:cubicBezTo>
                    <a:pt x="245" y="0"/>
                    <a:pt x="232" y="7"/>
                    <a:pt x="227" y="22"/>
                  </a:cubicBezTo>
                  <a:cubicBezTo>
                    <a:pt x="76" y="550"/>
                    <a:pt x="1" y="1103"/>
                    <a:pt x="14" y="1657"/>
                  </a:cubicBezTo>
                  <a:cubicBezTo>
                    <a:pt x="14" y="1677"/>
                    <a:pt x="32" y="1690"/>
                    <a:pt x="48" y="1690"/>
                  </a:cubicBezTo>
                  <a:cubicBezTo>
                    <a:pt x="63" y="1690"/>
                    <a:pt x="76" y="1680"/>
                    <a:pt x="76" y="1657"/>
                  </a:cubicBezTo>
                  <a:cubicBezTo>
                    <a:pt x="64" y="1116"/>
                    <a:pt x="140" y="563"/>
                    <a:pt x="291" y="47"/>
                  </a:cubicBezTo>
                  <a:cubicBezTo>
                    <a:pt x="298" y="17"/>
                    <a:pt x="278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2"/>
            <p:cNvSpPr/>
            <p:nvPr/>
          </p:nvSpPr>
          <p:spPr>
            <a:xfrm>
              <a:off x="3404825" y="4956875"/>
              <a:ext cx="5375" cy="30750"/>
            </a:xfrm>
            <a:custGeom>
              <a:avLst/>
              <a:gdLst/>
              <a:ahLst/>
              <a:cxnLst/>
              <a:rect l="l" t="t" r="r" b="b"/>
              <a:pathLst>
                <a:path w="215" h="1230" extrusionOk="0">
                  <a:moveTo>
                    <a:pt x="177" y="1"/>
                  </a:moveTo>
                  <a:cubicBezTo>
                    <a:pt x="158" y="1"/>
                    <a:pt x="139" y="10"/>
                    <a:pt x="139" y="29"/>
                  </a:cubicBezTo>
                  <a:cubicBezTo>
                    <a:pt x="151" y="431"/>
                    <a:pt x="0" y="822"/>
                    <a:pt x="101" y="1211"/>
                  </a:cubicBezTo>
                  <a:cubicBezTo>
                    <a:pt x="105" y="1224"/>
                    <a:pt x="116" y="1230"/>
                    <a:pt x="127" y="1230"/>
                  </a:cubicBezTo>
                  <a:cubicBezTo>
                    <a:pt x="148" y="1230"/>
                    <a:pt x="172" y="1211"/>
                    <a:pt x="164" y="1186"/>
                  </a:cubicBezTo>
                  <a:cubicBezTo>
                    <a:pt x="63" y="808"/>
                    <a:pt x="214" y="419"/>
                    <a:pt x="214" y="29"/>
                  </a:cubicBezTo>
                  <a:cubicBezTo>
                    <a:pt x="214" y="10"/>
                    <a:pt x="196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2"/>
            <p:cNvSpPr/>
            <p:nvPr/>
          </p:nvSpPr>
          <p:spPr>
            <a:xfrm>
              <a:off x="3420075" y="4960750"/>
              <a:ext cx="4425" cy="27125"/>
            </a:xfrm>
            <a:custGeom>
              <a:avLst/>
              <a:gdLst/>
              <a:ahLst/>
              <a:cxnLst/>
              <a:rect l="l" t="t" r="r" b="b"/>
              <a:pathLst>
                <a:path w="177" h="1085" extrusionOk="0">
                  <a:moveTo>
                    <a:pt x="33" y="0"/>
                  </a:moveTo>
                  <a:cubicBezTo>
                    <a:pt x="16" y="0"/>
                    <a:pt x="0" y="13"/>
                    <a:pt x="7" y="38"/>
                  </a:cubicBezTo>
                  <a:cubicBezTo>
                    <a:pt x="44" y="377"/>
                    <a:pt x="69" y="717"/>
                    <a:pt x="107" y="1056"/>
                  </a:cubicBezTo>
                  <a:cubicBezTo>
                    <a:pt x="113" y="1075"/>
                    <a:pt x="132" y="1085"/>
                    <a:pt x="148" y="1085"/>
                  </a:cubicBezTo>
                  <a:cubicBezTo>
                    <a:pt x="164" y="1085"/>
                    <a:pt x="176" y="1075"/>
                    <a:pt x="170" y="1056"/>
                  </a:cubicBezTo>
                  <a:cubicBezTo>
                    <a:pt x="145" y="717"/>
                    <a:pt x="107" y="377"/>
                    <a:pt x="69" y="38"/>
                  </a:cubicBezTo>
                  <a:cubicBezTo>
                    <a:pt x="69" y="13"/>
                    <a:pt x="50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2"/>
            <p:cNvSpPr/>
            <p:nvPr/>
          </p:nvSpPr>
          <p:spPr>
            <a:xfrm>
              <a:off x="3430300" y="4956650"/>
              <a:ext cx="2825" cy="6125"/>
            </a:xfrm>
            <a:custGeom>
              <a:avLst/>
              <a:gdLst/>
              <a:ahLst/>
              <a:cxnLst/>
              <a:rect l="l" t="t" r="r" b="b"/>
              <a:pathLst>
                <a:path w="113" h="245" extrusionOk="0">
                  <a:moveTo>
                    <a:pt x="25" y="1"/>
                  </a:moveTo>
                  <a:cubicBezTo>
                    <a:pt x="12" y="1"/>
                    <a:pt x="0" y="13"/>
                    <a:pt x="0" y="38"/>
                  </a:cubicBezTo>
                  <a:cubicBezTo>
                    <a:pt x="12" y="101"/>
                    <a:pt x="25" y="164"/>
                    <a:pt x="37" y="214"/>
                  </a:cubicBezTo>
                  <a:cubicBezTo>
                    <a:pt x="47" y="232"/>
                    <a:pt x="56" y="244"/>
                    <a:pt x="70" y="244"/>
                  </a:cubicBezTo>
                  <a:cubicBezTo>
                    <a:pt x="75" y="244"/>
                    <a:pt x="81" y="243"/>
                    <a:pt x="88" y="239"/>
                  </a:cubicBezTo>
                  <a:cubicBezTo>
                    <a:pt x="101" y="239"/>
                    <a:pt x="113" y="214"/>
                    <a:pt x="101" y="202"/>
                  </a:cubicBezTo>
                  <a:cubicBezTo>
                    <a:pt x="101" y="177"/>
                    <a:pt x="88" y="151"/>
                    <a:pt x="76" y="113"/>
                  </a:cubicBezTo>
                  <a:lnTo>
                    <a:pt x="76" y="76"/>
                  </a:lnTo>
                  <a:cubicBezTo>
                    <a:pt x="76" y="63"/>
                    <a:pt x="63" y="63"/>
                    <a:pt x="63" y="51"/>
                  </a:cubicBezTo>
                  <a:lnTo>
                    <a:pt x="63" y="38"/>
                  </a:lnTo>
                  <a:cubicBezTo>
                    <a:pt x="63" y="13"/>
                    <a:pt x="5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2"/>
            <p:cNvSpPr/>
            <p:nvPr/>
          </p:nvSpPr>
          <p:spPr>
            <a:xfrm>
              <a:off x="3400100" y="4925075"/>
              <a:ext cx="3475" cy="6975"/>
            </a:xfrm>
            <a:custGeom>
              <a:avLst/>
              <a:gdLst/>
              <a:ahLst/>
              <a:cxnLst/>
              <a:rect l="l" t="t" r="r" b="b"/>
              <a:pathLst>
                <a:path w="139" h="279" extrusionOk="0">
                  <a:moveTo>
                    <a:pt x="101" y="1"/>
                  </a:moveTo>
                  <a:cubicBezTo>
                    <a:pt x="89" y="1"/>
                    <a:pt x="76" y="10"/>
                    <a:pt x="76" y="18"/>
                  </a:cubicBezTo>
                  <a:cubicBezTo>
                    <a:pt x="63" y="94"/>
                    <a:pt x="38" y="169"/>
                    <a:pt x="1" y="232"/>
                  </a:cubicBezTo>
                  <a:cubicBezTo>
                    <a:pt x="1" y="244"/>
                    <a:pt x="1" y="258"/>
                    <a:pt x="13" y="270"/>
                  </a:cubicBezTo>
                  <a:cubicBezTo>
                    <a:pt x="19" y="275"/>
                    <a:pt x="26" y="278"/>
                    <a:pt x="34" y="278"/>
                  </a:cubicBezTo>
                  <a:cubicBezTo>
                    <a:pt x="45" y="278"/>
                    <a:pt x="56" y="272"/>
                    <a:pt x="63" y="258"/>
                  </a:cubicBezTo>
                  <a:cubicBezTo>
                    <a:pt x="102" y="194"/>
                    <a:pt x="127" y="119"/>
                    <a:pt x="139" y="43"/>
                  </a:cubicBezTo>
                  <a:cubicBezTo>
                    <a:pt x="139" y="18"/>
                    <a:pt x="139" y="6"/>
                    <a:pt x="114" y="6"/>
                  </a:cubicBezTo>
                  <a:cubicBezTo>
                    <a:pt x="110" y="2"/>
                    <a:pt x="105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2"/>
            <p:cNvSpPr/>
            <p:nvPr/>
          </p:nvSpPr>
          <p:spPr>
            <a:xfrm>
              <a:off x="3390350" y="4890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2"/>
            <p:cNvSpPr/>
            <p:nvPr/>
          </p:nvSpPr>
          <p:spPr>
            <a:xfrm>
              <a:off x="3445050" y="4950225"/>
              <a:ext cx="4425" cy="6250"/>
            </a:xfrm>
            <a:custGeom>
              <a:avLst/>
              <a:gdLst/>
              <a:ahLst/>
              <a:cxnLst/>
              <a:rect l="l" t="t" r="r" b="b"/>
              <a:pathLst>
                <a:path w="177" h="250" extrusionOk="0">
                  <a:moveTo>
                    <a:pt x="33" y="1"/>
                  </a:moveTo>
                  <a:cubicBezTo>
                    <a:pt x="28" y="1"/>
                    <a:pt x="21" y="2"/>
                    <a:pt x="14" y="6"/>
                  </a:cubicBezTo>
                  <a:cubicBezTo>
                    <a:pt x="1" y="18"/>
                    <a:pt x="1" y="31"/>
                    <a:pt x="14" y="56"/>
                  </a:cubicBezTo>
                  <a:cubicBezTo>
                    <a:pt x="39" y="107"/>
                    <a:pt x="76" y="169"/>
                    <a:pt x="101" y="232"/>
                  </a:cubicBezTo>
                  <a:cubicBezTo>
                    <a:pt x="111" y="241"/>
                    <a:pt x="126" y="250"/>
                    <a:pt x="138" y="250"/>
                  </a:cubicBezTo>
                  <a:cubicBezTo>
                    <a:pt x="143" y="250"/>
                    <a:pt x="148" y="248"/>
                    <a:pt x="152" y="245"/>
                  </a:cubicBezTo>
                  <a:cubicBezTo>
                    <a:pt x="165" y="232"/>
                    <a:pt x="177" y="219"/>
                    <a:pt x="165" y="207"/>
                  </a:cubicBezTo>
                  <a:cubicBezTo>
                    <a:pt x="126" y="144"/>
                    <a:pt x="101" y="82"/>
                    <a:pt x="64" y="18"/>
                  </a:cubicBezTo>
                  <a:cubicBezTo>
                    <a:pt x="55" y="10"/>
                    <a:pt x="46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2"/>
            <p:cNvSpPr/>
            <p:nvPr/>
          </p:nvSpPr>
          <p:spPr>
            <a:xfrm>
              <a:off x="3413625" y="4942500"/>
              <a:ext cx="1600" cy="4500"/>
            </a:xfrm>
            <a:custGeom>
              <a:avLst/>
              <a:gdLst/>
              <a:ahLst/>
              <a:cxnLst/>
              <a:rect l="l" t="t" r="r" b="b"/>
              <a:pathLst>
                <a:path w="64" h="180" extrusionOk="0">
                  <a:moveTo>
                    <a:pt x="25" y="0"/>
                  </a:moveTo>
                  <a:cubicBezTo>
                    <a:pt x="13" y="13"/>
                    <a:pt x="0" y="25"/>
                    <a:pt x="0" y="38"/>
                  </a:cubicBezTo>
                  <a:lnTo>
                    <a:pt x="0" y="151"/>
                  </a:lnTo>
                  <a:cubicBezTo>
                    <a:pt x="0" y="162"/>
                    <a:pt x="9" y="180"/>
                    <a:pt x="18" y="180"/>
                  </a:cubicBezTo>
                  <a:cubicBezTo>
                    <a:pt x="21" y="180"/>
                    <a:pt x="23" y="179"/>
                    <a:pt x="25" y="176"/>
                  </a:cubicBezTo>
                  <a:cubicBezTo>
                    <a:pt x="51" y="176"/>
                    <a:pt x="64" y="164"/>
                    <a:pt x="64" y="151"/>
                  </a:cubicBezTo>
                  <a:lnTo>
                    <a:pt x="64" y="38"/>
                  </a:lnTo>
                  <a:cubicBezTo>
                    <a:pt x="64" y="25"/>
                    <a:pt x="51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2"/>
            <p:cNvSpPr/>
            <p:nvPr/>
          </p:nvSpPr>
          <p:spPr>
            <a:xfrm>
              <a:off x="3409225" y="4988075"/>
              <a:ext cx="2225" cy="12675"/>
            </a:xfrm>
            <a:custGeom>
              <a:avLst/>
              <a:gdLst/>
              <a:ahLst/>
              <a:cxnLst/>
              <a:rect l="l" t="t" r="r" b="b"/>
              <a:pathLst>
                <a:path w="89" h="507" extrusionOk="0">
                  <a:moveTo>
                    <a:pt x="57" y="1"/>
                  </a:moveTo>
                  <a:cubicBezTo>
                    <a:pt x="41" y="1"/>
                    <a:pt x="25" y="13"/>
                    <a:pt x="25" y="38"/>
                  </a:cubicBezTo>
                  <a:cubicBezTo>
                    <a:pt x="13" y="177"/>
                    <a:pt x="13" y="328"/>
                    <a:pt x="0" y="479"/>
                  </a:cubicBezTo>
                  <a:cubicBezTo>
                    <a:pt x="0" y="498"/>
                    <a:pt x="19" y="507"/>
                    <a:pt x="38" y="507"/>
                  </a:cubicBezTo>
                  <a:cubicBezTo>
                    <a:pt x="57" y="507"/>
                    <a:pt x="76" y="498"/>
                    <a:pt x="76" y="479"/>
                  </a:cubicBezTo>
                  <a:cubicBezTo>
                    <a:pt x="76" y="328"/>
                    <a:pt x="89" y="177"/>
                    <a:pt x="89" y="38"/>
                  </a:cubicBezTo>
                  <a:cubicBezTo>
                    <a:pt x="89" y="13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2"/>
            <p:cNvSpPr/>
            <p:nvPr/>
          </p:nvSpPr>
          <p:spPr>
            <a:xfrm>
              <a:off x="3409550" y="4986525"/>
              <a:ext cx="1900" cy="11100"/>
            </a:xfrm>
            <a:custGeom>
              <a:avLst/>
              <a:gdLst/>
              <a:ahLst/>
              <a:cxnLst/>
              <a:rect l="l" t="t" r="r" b="b"/>
              <a:pathLst>
                <a:path w="76" h="444" extrusionOk="0">
                  <a:moveTo>
                    <a:pt x="33" y="0"/>
                  </a:moveTo>
                  <a:cubicBezTo>
                    <a:pt x="16" y="0"/>
                    <a:pt x="0" y="13"/>
                    <a:pt x="0" y="38"/>
                  </a:cubicBezTo>
                  <a:cubicBezTo>
                    <a:pt x="12" y="164"/>
                    <a:pt x="12" y="289"/>
                    <a:pt x="12" y="415"/>
                  </a:cubicBezTo>
                  <a:cubicBezTo>
                    <a:pt x="12" y="434"/>
                    <a:pt x="28" y="443"/>
                    <a:pt x="44" y="443"/>
                  </a:cubicBezTo>
                  <a:cubicBezTo>
                    <a:pt x="60" y="443"/>
                    <a:pt x="76" y="434"/>
                    <a:pt x="76" y="415"/>
                  </a:cubicBezTo>
                  <a:lnTo>
                    <a:pt x="76" y="38"/>
                  </a:lnTo>
                  <a:cubicBezTo>
                    <a:pt x="69" y="13"/>
                    <a:pt x="50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2"/>
            <p:cNvSpPr/>
            <p:nvPr/>
          </p:nvSpPr>
          <p:spPr>
            <a:xfrm>
              <a:off x="3409550" y="4990525"/>
              <a:ext cx="2525" cy="11725"/>
            </a:xfrm>
            <a:custGeom>
              <a:avLst/>
              <a:gdLst/>
              <a:ahLst/>
              <a:cxnLst/>
              <a:rect l="l" t="t" r="r" b="b"/>
              <a:pathLst>
                <a:path w="101" h="469" extrusionOk="0">
                  <a:moveTo>
                    <a:pt x="31" y="0"/>
                  </a:moveTo>
                  <a:cubicBezTo>
                    <a:pt x="16" y="0"/>
                    <a:pt x="0" y="10"/>
                    <a:pt x="0" y="29"/>
                  </a:cubicBezTo>
                  <a:cubicBezTo>
                    <a:pt x="12" y="167"/>
                    <a:pt x="25" y="292"/>
                    <a:pt x="37" y="431"/>
                  </a:cubicBezTo>
                  <a:cubicBezTo>
                    <a:pt x="37" y="456"/>
                    <a:pt x="53" y="469"/>
                    <a:pt x="69" y="469"/>
                  </a:cubicBezTo>
                  <a:cubicBezTo>
                    <a:pt x="85" y="469"/>
                    <a:pt x="101" y="456"/>
                    <a:pt x="101" y="431"/>
                  </a:cubicBezTo>
                  <a:cubicBezTo>
                    <a:pt x="88" y="292"/>
                    <a:pt x="76" y="167"/>
                    <a:pt x="63" y="29"/>
                  </a:cubicBezTo>
                  <a:cubicBezTo>
                    <a:pt x="63" y="10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2"/>
            <p:cNvSpPr/>
            <p:nvPr/>
          </p:nvSpPr>
          <p:spPr>
            <a:xfrm>
              <a:off x="3406850" y="4983750"/>
              <a:ext cx="3350" cy="19225"/>
            </a:xfrm>
            <a:custGeom>
              <a:avLst/>
              <a:gdLst/>
              <a:ahLst/>
              <a:cxnLst/>
              <a:rect l="l" t="t" r="r" b="b"/>
              <a:pathLst>
                <a:path w="134" h="769" extrusionOk="0">
                  <a:moveTo>
                    <a:pt x="37" y="0"/>
                  </a:moveTo>
                  <a:cubicBezTo>
                    <a:pt x="18" y="0"/>
                    <a:pt x="0" y="14"/>
                    <a:pt x="8" y="35"/>
                  </a:cubicBezTo>
                  <a:cubicBezTo>
                    <a:pt x="45" y="275"/>
                    <a:pt x="58" y="501"/>
                    <a:pt x="58" y="739"/>
                  </a:cubicBezTo>
                  <a:cubicBezTo>
                    <a:pt x="58" y="759"/>
                    <a:pt x="74" y="768"/>
                    <a:pt x="89" y="768"/>
                  </a:cubicBezTo>
                  <a:cubicBezTo>
                    <a:pt x="105" y="768"/>
                    <a:pt x="120" y="759"/>
                    <a:pt x="120" y="739"/>
                  </a:cubicBezTo>
                  <a:cubicBezTo>
                    <a:pt x="133" y="501"/>
                    <a:pt x="108" y="262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2"/>
            <p:cNvSpPr/>
            <p:nvPr/>
          </p:nvSpPr>
          <p:spPr>
            <a:xfrm>
              <a:off x="3403550" y="4979275"/>
              <a:ext cx="3050" cy="17550"/>
            </a:xfrm>
            <a:custGeom>
              <a:avLst/>
              <a:gdLst/>
              <a:ahLst/>
              <a:cxnLst/>
              <a:rect l="l" t="t" r="r" b="b"/>
              <a:pathLst>
                <a:path w="122" h="702" extrusionOk="0">
                  <a:moveTo>
                    <a:pt x="55" y="0"/>
                  </a:moveTo>
                  <a:cubicBezTo>
                    <a:pt x="39" y="0"/>
                    <a:pt x="20" y="13"/>
                    <a:pt x="14" y="38"/>
                  </a:cubicBezTo>
                  <a:cubicBezTo>
                    <a:pt x="1" y="253"/>
                    <a:pt x="14" y="466"/>
                    <a:pt x="51" y="680"/>
                  </a:cubicBezTo>
                  <a:cubicBezTo>
                    <a:pt x="56" y="695"/>
                    <a:pt x="69" y="702"/>
                    <a:pt x="82" y="702"/>
                  </a:cubicBezTo>
                  <a:cubicBezTo>
                    <a:pt x="102" y="702"/>
                    <a:pt x="122" y="685"/>
                    <a:pt x="114" y="655"/>
                  </a:cubicBezTo>
                  <a:cubicBezTo>
                    <a:pt x="76" y="454"/>
                    <a:pt x="64" y="239"/>
                    <a:pt x="76" y="38"/>
                  </a:cubicBezTo>
                  <a:cubicBezTo>
                    <a:pt x="83" y="13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2"/>
            <p:cNvSpPr/>
            <p:nvPr/>
          </p:nvSpPr>
          <p:spPr>
            <a:xfrm>
              <a:off x="3402625" y="4972900"/>
              <a:ext cx="2075" cy="21275"/>
            </a:xfrm>
            <a:custGeom>
              <a:avLst/>
              <a:gdLst/>
              <a:ahLst/>
              <a:cxnLst/>
              <a:rect l="l" t="t" r="r" b="b"/>
              <a:pathLst>
                <a:path w="83" h="851" extrusionOk="0">
                  <a:moveTo>
                    <a:pt x="49" y="1"/>
                  </a:moveTo>
                  <a:cubicBezTo>
                    <a:pt x="32" y="1"/>
                    <a:pt x="13" y="11"/>
                    <a:pt x="13" y="30"/>
                  </a:cubicBezTo>
                  <a:cubicBezTo>
                    <a:pt x="13" y="293"/>
                    <a:pt x="1" y="558"/>
                    <a:pt x="1" y="821"/>
                  </a:cubicBezTo>
                  <a:cubicBezTo>
                    <a:pt x="1" y="840"/>
                    <a:pt x="16" y="850"/>
                    <a:pt x="32" y="850"/>
                  </a:cubicBezTo>
                  <a:cubicBezTo>
                    <a:pt x="47" y="850"/>
                    <a:pt x="63" y="840"/>
                    <a:pt x="63" y="821"/>
                  </a:cubicBezTo>
                  <a:cubicBezTo>
                    <a:pt x="63" y="558"/>
                    <a:pt x="76" y="293"/>
                    <a:pt x="76" y="30"/>
                  </a:cubicBezTo>
                  <a:cubicBezTo>
                    <a:pt x="82" y="11"/>
                    <a:pt x="6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2"/>
            <p:cNvSpPr/>
            <p:nvPr/>
          </p:nvSpPr>
          <p:spPr>
            <a:xfrm>
              <a:off x="3400425" y="4976125"/>
              <a:ext cx="2225" cy="19525"/>
            </a:xfrm>
            <a:custGeom>
              <a:avLst/>
              <a:gdLst/>
              <a:ahLst/>
              <a:cxnLst/>
              <a:rect l="l" t="t" r="r" b="b"/>
              <a:pathLst>
                <a:path w="89" h="781" extrusionOk="0">
                  <a:moveTo>
                    <a:pt x="55" y="1"/>
                  </a:moveTo>
                  <a:cubicBezTo>
                    <a:pt x="38" y="1"/>
                    <a:pt x="19" y="13"/>
                    <a:pt x="13" y="38"/>
                  </a:cubicBezTo>
                  <a:cubicBezTo>
                    <a:pt x="0" y="278"/>
                    <a:pt x="0" y="504"/>
                    <a:pt x="0" y="743"/>
                  </a:cubicBezTo>
                  <a:cubicBezTo>
                    <a:pt x="0" y="768"/>
                    <a:pt x="16" y="780"/>
                    <a:pt x="32" y="780"/>
                  </a:cubicBezTo>
                  <a:cubicBezTo>
                    <a:pt x="48" y="780"/>
                    <a:pt x="63" y="768"/>
                    <a:pt x="63" y="743"/>
                  </a:cubicBezTo>
                  <a:cubicBezTo>
                    <a:pt x="63" y="504"/>
                    <a:pt x="63" y="278"/>
                    <a:pt x="89" y="38"/>
                  </a:cubicBezTo>
                  <a:cubicBezTo>
                    <a:pt x="89" y="13"/>
                    <a:pt x="73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2"/>
            <p:cNvSpPr/>
            <p:nvPr/>
          </p:nvSpPr>
          <p:spPr>
            <a:xfrm>
              <a:off x="3413000" y="4993650"/>
              <a:ext cx="1900" cy="14575"/>
            </a:xfrm>
            <a:custGeom>
              <a:avLst/>
              <a:gdLst/>
              <a:ahLst/>
              <a:cxnLst/>
              <a:rect l="l" t="t" r="r" b="b"/>
              <a:pathLst>
                <a:path w="76" h="583" extrusionOk="0">
                  <a:moveTo>
                    <a:pt x="38" y="1"/>
                  </a:moveTo>
                  <a:cubicBezTo>
                    <a:pt x="19" y="1"/>
                    <a:pt x="0" y="10"/>
                    <a:pt x="0" y="30"/>
                  </a:cubicBezTo>
                  <a:cubicBezTo>
                    <a:pt x="13" y="206"/>
                    <a:pt x="13" y="382"/>
                    <a:pt x="13" y="545"/>
                  </a:cubicBezTo>
                  <a:cubicBezTo>
                    <a:pt x="13" y="570"/>
                    <a:pt x="29" y="582"/>
                    <a:pt x="44" y="582"/>
                  </a:cubicBezTo>
                  <a:cubicBezTo>
                    <a:pt x="60" y="582"/>
                    <a:pt x="76" y="570"/>
                    <a:pt x="76" y="545"/>
                  </a:cubicBezTo>
                  <a:lnTo>
                    <a:pt x="76" y="30"/>
                  </a:lnTo>
                  <a:cubicBezTo>
                    <a:pt x="76" y="10"/>
                    <a:pt x="5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2"/>
            <p:cNvSpPr/>
            <p:nvPr/>
          </p:nvSpPr>
          <p:spPr>
            <a:xfrm>
              <a:off x="3416450" y="4990850"/>
              <a:ext cx="1925" cy="13300"/>
            </a:xfrm>
            <a:custGeom>
              <a:avLst/>
              <a:gdLst/>
              <a:ahLst/>
              <a:cxnLst/>
              <a:rect l="l" t="t" r="r" b="b"/>
              <a:pathLst>
                <a:path w="77" h="532" extrusionOk="0">
                  <a:moveTo>
                    <a:pt x="32" y="0"/>
                  </a:moveTo>
                  <a:cubicBezTo>
                    <a:pt x="16" y="0"/>
                    <a:pt x="1" y="9"/>
                    <a:pt x="1" y="28"/>
                  </a:cubicBezTo>
                  <a:cubicBezTo>
                    <a:pt x="13" y="179"/>
                    <a:pt x="13" y="343"/>
                    <a:pt x="1" y="494"/>
                  </a:cubicBezTo>
                  <a:cubicBezTo>
                    <a:pt x="1" y="519"/>
                    <a:pt x="16" y="531"/>
                    <a:pt x="32" y="531"/>
                  </a:cubicBezTo>
                  <a:cubicBezTo>
                    <a:pt x="48" y="531"/>
                    <a:pt x="63" y="519"/>
                    <a:pt x="63" y="494"/>
                  </a:cubicBezTo>
                  <a:cubicBezTo>
                    <a:pt x="76" y="343"/>
                    <a:pt x="76" y="179"/>
                    <a:pt x="63" y="28"/>
                  </a:cubicBezTo>
                  <a:cubicBezTo>
                    <a:pt x="63" y="9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2"/>
            <p:cNvSpPr/>
            <p:nvPr/>
          </p:nvSpPr>
          <p:spPr>
            <a:xfrm>
              <a:off x="3417825" y="4991075"/>
              <a:ext cx="2725" cy="15100"/>
            </a:xfrm>
            <a:custGeom>
              <a:avLst/>
              <a:gdLst/>
              <a:ahLst/>
              <a:cxnLst/>
              <a:rect l="l" t="t" r="r" b="b"/>
              <a:pathLst>
                <a:path w="109" h="604" extrusionOk="0">
                  <a:moveTo>
                    <a:pt x="45" y="1"/>
                  </a:moveTo>
                  <a:cubicBezTo>
                    <a:pt x="24" y="1"/>
                    <a:pt x="0" y="20"/>
                    <a:pt x="8" y="44"/>
                  </a:cubicBezTo>
                  <a:cubicBezTo>
                    <a:pt x="33" y="208"/>
                    <a:pt x="33" y="384"/>
                    <a:pt x="8" y="560"/>
                  </a:cubicBezTo>
                  <a:cubicBezTo>
                    <a:pt x="8" y="584"/>
                    <a:pt x="35" y="604"/>
                    <a:pt x="54" y="604"/>
                  </a:cubicBezTo>
                  <a:cubicBezTo>
                    <a:pt x="64" y="604"/>
                    <a:pt x="72" y="598"/>
                    <a:pt x="72" y="585"/>
                  </a:cubicBezTo>
                  <a:cubicBezTo>
                    <a:pt x="109" y="396"/>
                    <a:pt x="97" y="208"/>
                    <a:pt x="72" y="19"/>
                  </a:cubicBezTo>
                  <a:cubicBezTo>
                    <a:pt x="67" y="6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2"/>
            <p:cNvSpPr/>
            <p:nvPr/>
          </p:nvSpPr>
          <p:spPr>
            <a:xfrm>
              <a:off x="3420850" y="4990525"/>
              <a:ext cx="2225" cy="14950"/>
            </a:xfrm>
            <a:custGeom>
              <a:avLst/>
              <a:gdLst/>
              <a:ahLst/>
              <a:cxnLst/>
              <a:rect l="l" t="t" r="r" b="b"/>
              <a:pathLst>
                <a:path w="89" h="598" extrusionOk="0">
                  <a:moveTo>
                    <a:pt x="32" y="0"/>
                  </a:moveTo>
                  <a:cubicBezTo>
                    <a:pt x="17" y="0"/>
                    <a:pt x="1" y="10"/>
                    <a:pt x="1" y="29"/>
                  </a:cubicBezTo>
                  <a:cubicBezTo>
                    <a:pt x="26" y="205"/>
                    <a:pt x="26" y="381"/>
                    <a:pt x="13" y="569"/>
                  </a:cubicBezTo>
                  <a:cubicBezTo>
                    <a:pt x="13" y="588"/>
                    <a:pt x="32" y="598"/>
                    <a:pt x="51" y="598"/>
                  </a:cubicBezTo>
                  <a:cubicBezTo>
                    <a:pt x="70" y="598"/>
                    <a:pt x="88" y="588"/>
                    <a:pt x="88" y="569"/>
                  </a:cubicBezTo>
                  <a:cubicBezTo>
                    <a:pt x="88" y="381"/>
                    <a:pt x="88" y="205"/>
                    <a:pt x="63" y="29"/>
                  </a:cubicBezTo>
                  <a:cubicBezTo>
                    <a:pt x="63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2"/>
            <p:cNvSpPr/>
            <p:nvPr/>
          </p:nvSpPr>
          <p:spPr>
            <a:xfrm>
              <a:off x="3423500" y="4990825"/>
              <a:ext cx="3350" cy="16600"/>
            </a:xfrm>
            <a:custGeom>
              <a:avLst/>
              <a:gdLst/>
              <a:ahLst/>
              <a:cxnLst/>
              <a:rect l="l" t="t" r="r" b="b"/>
              <a:pathLst>
                <a:path w="134" h="664" extrusionOk="0">
                  <a:moveTo>
                    <a:pt x="40" y="1"/>
                  </a:moveTo>
                  <a:cubicBezTo>
                    <a:pt x="20" y="1"/>
                    <a:pt x="0" y="19"/>
                    <a:pt x="8" y="42"/>
                  </a:cubicBezTo>
                  <a:cubicBezTo>
                    <a:pt x="33" y="143"/>
                    <a:pt x="46" y="243"/>
                    <a:pt x="58" y="344"/>
                  </a:cubicBezTo>
                  <a:cubicBezTo>
                    <a:pt x="58" y="394"/>
                    <a:pt x="71" y="444"/>
                    <a:pt x="71" y="495"/>
                  </a:cubicBezTo>
                  <a:cubicBezTo>
                    <a:pt x="71" y="532"/>
                    <a:pt x="71" y="582"/>
                    <a:pt x="46" y="595"/>
                  </a:cubicBezTo>
                  <a:cubicBezTo>
                    <a:pt x="14" y="616"/>
                    <a:pt x="35" y="664"/>
                    <a:pt x="65" y="664"/>
                  </a:cubicBezTo>
                  <a:cubicBezTo>
                    <a:pt x="71" y="664"/>
                    <a:pt x="77" y="662"/>
                    <a:pt x="83" y="658"/>
                  </a:cubicBezTo>
                  <a:cubicBezTo>
                    <a:pt x="121" y="633"/>
                    <a:pt x="133" y="595"/>
                    <a:pt x="133" y="545"/>
                  </a:cubicBezTo>
                  <a:cubicBezTo>
                    <a:pt x="133" y="495"/>
                    <a:pt x="133" y="431"/>
                    <a:pt x="121" y="381"/>
                  </a:cubicBezTo>
                  <a:cubicBezTo>
                    <a:pt x="121" y="255"/>
                    <a:pt x="96" y="143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2"/>
            <p:cNvSpPr/>
            <p:nvPr/>
          </p:nvSpPr>
          <p:spPr>
            <a:xfrm>
              <a:off x="3424425" y="4989500"/>
              <a:ext cx="4300" cy="15800"/>
            </a:xfrm>
            <a:custGeom>
              <a:avLst/>
              <a:gdLst/>
              <a:ahLst/>
              <a:cxnLst/>
              <a:rect l="l" t="t" r="r" b="b"/>
              <a:pathLst>
                <a:path w="172" h="632" extrusionOk="0">
                  <a:moveTo>
                    <a:pt x="45" y="1"/>
                  </a:moveTo>
                  <a:cubicBezTo>
                    <a:pt x="24" y="1"/>
                    <a:pt x="0" y="20"/>
                    <a:pt x="9" y="45"/>
                  </a:cubicBezTo>
                  <a:cubicBezTo>
                    <a:pt x="34" y="132"/>
                    <a:pt x="46" y="221"/>
                    <a:pt x="71" y="308"/>
                  </a:cubicBezTo>
                  <a:cubicBezTo>
                    <a:pt x="71" y="359"/>
                    <a:pt x="84" y="409"/>
                    <a:pt x="84" y="447"/>
                  </a:cubicBezTo>
                  <a:cubicBezTo>
                    <a:pt x="96" y="472"/>
                    <a:pt x="96" y="497"/>
                    <a:pt x="96" y="523"/>
                  </a:cubicBezTo>
                  <a:lnTo>
                    <a:pt x="96" y="548"/>
                  </a:lnTo>
                  <a:lnTo>
                    <a:pt x="96" y="568"/>
                  </a:lnTo>
                  <a:lnTo>
                    <a:pt x="96" y="568"/>
                  </a:lnTo>
                  <a:cubicBezTo>
                    <a:pt x="71" y="574"/>
                    <a:pt x="58" y="613"/>
                    <a:pt x="96" y="623"/>
                  </a:cubicBezTo>
                  <a:cubicBezTo>
                    <a:pt x="105" y="629"/>
                    <a:pt x="113" y="631"/>
                    <a:pt x="121" y="631"/>
                  </a:cubicBezTo>
                  <a:cubicBezTo>
                    <a:pt x="149" y="631"/>
                    <a:pt x="172" y="599"/>
                    <a:pt x="172" y="560"/>
                  </a:cubicBezTo>
                  <a:cubicBezTo>
                    <a:pt x="172" y="509"/>
                    <a:pt x="160" y="447"/>
                    <a:pt x="147" y="384"/>
                  </a:cubicBezTo>
                  <a:cubicBezTo>
                    <a:pt x="122" y="258"/>
                    <a:pt x="96" y="145"/>
                    <a:pt x="71" y="20"/>
                  </a:cubicBezTo>
                  <a:cubicBezTo>
                    <a:pt x="67" y="6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2"/>
            <p:cNvSpPr/>
            <p:nvPr/>
          </p:nvSpPr>
          <p:spPr>
            <a:xfrm>
              <a:off x="3426925" y="4992725"/>
              <a:ext cx="4025" cy="14700"/>
            </a:xfrm>
            <a:custGeom>
              <a:avLst/>
              <a:gdLst/>
              <a:ahLst/>
              <a:cxnLst/>
              <a:rect l="l" t="t" r="r" b="b"/>
              <a:pathLst>
                <a:path w="161" h="588" extrusionOk="0">
                  <a:moveTo>
                    <a:pt x="45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85" y="204"/>
                    <a:pt x="97" y="380"/>
                    <a:pt x="47" y="544"/>
                  </a:cubicBezTo>
                  <a:cubicBezTo>
                    <a:pt x="39" y="569"/>
                    <a:pt x="63" y="588"/>
                    <a:pt x="84" y="588"/>
                  </a:cubicBezTo>
                  <a:cubicBezTo>
                    <a:pt x="95" y="588"/>
                    <a:pt x="106" y="583"/>
                    <a:pt x="110" y="570"/>
                  </a:cubicBezTo>
                  <a:cubicBezTo>
                    <a:pt x="160" y="380"/>
                    <a:pt x="147" y="192"/>
                    <a:pt x="72" y="16"/>
                  </a:cubicBezTo>
                  <a:cubicBezTo>
                    <a:pt x="64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2"/>
            <p:cNvSpPr/>
            <p:nvPr/>
          </p:nvSpPr>
          <p:spPr>
            <a:xfrm>
              <a:off x="3422125" y="4992575"/>
              <a:ext cx="2825" cy="12000"/>
            </a:xfrm>
            <a:custGeom>
              <a:avLst/>
              <a:gdLst/>
              <a:ahLst/>
              <a:cxnLst/>
              <a:rect l="l" t="t" r="r" b="b"/>
              <a:pathLst>
                <a:path w="113" h="480" extrusionOk="0">
                  <a:moveTo>
                    <a:pt x="41" y="0"/>
                  </a:moveTo>
                  <a:cubicBezTo>
                    <a:pt x="23" y="0"/>
                    <a:pt x="0" y="17"/>
                    <a:pt x="0" y="47"/>
                  </a:cubicBezTo>
                  <a:cubicBezTo>
                    <a:pt x="37" y="173"/>
                    <a:pt x="37" y="311"/>
                    <a:pt x="25" y="437"/>
                  </a:cubicBezTo>
                  <a:cubicBezTo>
                    <a:pt x="25" y="462"/>
                    <a:pt x="25" y="475"/>
                    <a:pt x="51" y="475"/>
                  </a:cubicBezTo>
                  <a:cubicBezTo>
                    <a:pt x="54" y="479"/>
                    <a:pt x="59" y="480"/>
                    <a:pt x="63" y="480"/>
                  </a:cubicBezTo>
                  <a:cubicBezTo>
                    <a:pt x="75" y="480"/>
                    <a:pt x="88" y="471"/>
                    <a:pt x="88" y="462"/>
                  </a:cubicBezTo>
                  <a:cubicBezTo>
                    <a:pt x="113" y="311"/>
                    <a:pt x="101" y="160"/>
                    <a:pt x="63" y="22"/>
                  </a:cubicBezTo>
                  <a:cubicBezTo>
                    <a:pt x="63" y="7"/>
                    <a:pt x="5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2"/>
            <p:cNvSpPr/>
            <p:nvPr/>
          </p:nvSpPr>
          <p:spPr>
            <a:xfrm>
              <a:off x="3423675" y="4990900"/>
              <a:ext cx="2875" cy="10100"/>
            </a:xfrm>
            <a:custGeom>
              <a:avLst/>
              <a:gdLst/>
              <a:ahLst/>
              <a:cxnLst/>
              <a:rect l="l" t="t" r="r" b="b"/>
              <a:pathLst>
                <a:path w="115" h="404" extrusionOk="0">
                  <a:moveTo>
                    <a:pt x="76" y="1"/>
                  </a:moveTo>
                  <a:cubicBezTo>
                    <a:pt x="51" y="1"/>
                    <a:pt x="39" y="14"/>
                    <a:pt x="39" y="26"/>
                  </a:cubicBezTo>
                  <a:lnTo>
                    <a:pt x="1" y="366"/>
                  </a:lnTo>
                  <a:cubicBezTo>
                    <a:pt x="1" y="391"/>
                    <a:pt x="26" y="403"/>
                    <a:pt x="39" y="403"/>
                  </a:cubicBezTo>
                  <a:cubicBezTo>
                    <a:pt x="64" y="403"/>
                    <a:pt x="76" y="391"/>
                    <a:pt x="76" y="366"/>
                  </a:cubicBezTo>
                  <a:cubicBezTo>
                    <a:pt x="89" y="252"/>
                    <a:pt x="101" y="140"/>
                    <a:pt x="101" y="26"/>
                  </a:cubicBezTo>
                  <a:cubicBezTo>
                    <a:pt x="114" y="14"/>
                    <a:pt x="89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2"/>
            <p:cNvSpPr/>
            <p:nvPr/>
          </p:nvSpPr>
          <p:spPr>
            <a:xfrm>
              <a:off x="3429150" y="4992225"/>
              <a:ext cx="3350" cy="14050"/>
            </a:xfrm>
            <a:custGeom>
              <a:avLst/>
              <a:gdLst/>
              <a:ahLst/>
              <a:cxnLst/>
              <a:rect l="l" t="t" r="r" b="b"/>
              <a:pathLst>
                <a:path w="134" h="562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58" y="199"/>
                    <a:pt x="71" y="363"/>
                    <a:pt x="46" y="514"/>
                  </a:cubicBezTo>
                  <a:cubicBezTo>
                    <a:pt x="38" y="545"/>
                    <a:pt x="58" y="561"/>
                    <a:pt x="78" y="561"/>
                  </a:cubicBezTo>
                  <a:cubicBezTo>
                    <a:pt x="91" y="561"/>
                    <a:pt x="104" y="554"/>
                    <a:pt x="109" y="539"/>
                  </a:cubicBezTo>
                  <a:cubicBezTo>
                    <a:pt x="134" y="363"/>
                    <a:pt x="122" y="187"/>
                    <a:pt x="71" y="23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2"/>
            <p:cNvSpPr/>
            <p:nvPr/>
          </p:nvSpPr>
          <p:spPr>
            <a:xfrm>
              <a:off x="3432625" y="4987200"/>
              <a:ext cx="4275" cy="17275"/>
            </a:xfrm>
            <a:custGeom>
              <a:avLst/>
              <a:gdLst/>
              <a:ahLst/>
              <a:cxnLst/>
              <a:rect l="l" t="t" r="r" b="b"/>
              <a:pathLst>
                <a:path w="171" h="691" extrusionOk="0">
                  <a:moveTo>
                    <a:pt x="37" y="0"/>
                  </a:moveTo>
                  <a:cubicBezTo>
                    <a:pt x="18" y="0"/>
                    <a:pt x="0" y="14"/>
                    <a:pt x="8" y="36"/>
                  </a:cubicBezTo>
                  <a:cubicBezTo>
                    <a:pt x="58" y="137"/>
                    <a:pt x="83" y="237"/>
                    <a:pt x="95" y="350"/>
                  </a:cubicBezTo>
                  <a:lnTo>
                    <a:pt x="95" y="501"/>
                  </a:lnTo>
                  <a:cubicBezTo>
                    <a:pt x="95" y="551"/>
                    <a:pt x="95" y="601"/>
                    <a:pt x="58" y="640"/>
                  </a:cubicBezTo>
                  <a:cubicBezTo>
                    <a:pt x="39" y="658"/>
                    <a:pt x="62" y="691"/>
                    <a:pt x="86" y="691"/>
                  </a:cubicBezTo>
                  <a:cubicBezTo>
                    <a:pt x="94" y="691"/>
                    <a:pt x="102" y="687"/>
                    <a:pt x="108" y="677"/>
                  </a:cubicBezTo>
                  <a:cubicBezTo>
                    <a:pt x="171" y="601"/>
                    <a:pt x="171" y="476"/>
                    <a:pt x="159" y="363"/>
                  </a:cubicBezTo>
                  <a:cubicBezTo>
                    <a:pt x="146" y="249"/>
                    <a:pt x="120" y="137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2"/>
            <p:cNvSpPr/>
            <p:nvPr/>
          </p:nvSpPr>
          <p:spPr>
            <a:xfrm>
              <a:off x="3429475" y="4989900"/>
              <a:ext cx="5750" cy="14300"/>
            </a:xfrm>
            <a:custGeom>
              <a:avLst/>
              <a:gdLst/>
              <a:ahLst/>
              <a:cxnLst/>
              <a:rect l="l" t="t" r="r" b="b"/>
              <a:pathLst>
                <a:path w="230" h="572" extrusionOk="0">
                  <a:moveTo>
                    <a:pt x="39" y="1"/>
                  </a:moveTo>
                  <a:cubicBezTo>
                    <a:pt x="20" y="1"/>
                    <a:pt x="0" y="18"/>
                    <a:pt x="8" y="41"/>
                  </a:cubicBezTo>
                  <a:cubicBezTo>
                    <a:pt x="58" y="205"/>
                    <a:pt x="109" y="381"/>
                    <a:pt x="159" y="544"/>
                  </a:cubicBezTo>
                  <a:cubicBezTo>
                    <a:pt x="164" y="564"/>
                    <a:pt x="177" y="572"/>
                    <a:pt x="190" y="572"/>
                  </a:cubicBezTo>
                  <a:cubicBezTo>
                    <a:pt x="210" y="572"/>
                    <a:pt x="229" y="554"/>
                    <a:pt x="221" y="532"/>
                  </a:cubicBezTo>
                  <a:cubicBezTo>
                    <a:pt x="171" y="368"/>
                    <a:pt x="121" y="192"/>
                    <a:pt x="70" y="29"/>
                  </a:cubicBezTo>
                  <a:cubicBezTo>
                    <a:pt x="66" y="9"/>
                    <a:pt x="5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2"/>
            <p:cNvSpPr/>
            <p:nvPr/>
          </p:nvSpPr>
          <p:spPr>
            <a:xfrm>
              <a:off x="3432925" y="4991450"/>
              <a:ext cx="3350" cy="12450"/>
            </a:xfrm>
            <a:custGeom>
              <a:avLst/>
              <a:gdLst/>
              <a:ahLst/>
              <a:cxnLst/>
              <a:rect l="l" t="t" r="r" b="b"/>
              <a:pathLst>
                <a:path w="134" h="498" extrusionOk="0">
                  <a:moveTo>
                    <a:pt x="40" y="1"/>
                  </a:moveTo>
                  <a:cubicBezTo>
                    <a:pt x="20" y="1"/>
                    <a:pt x="1" y="19"/>
                    <a:pt x="8" y="42"/>
                  </a:cubicBezTo>
                  <a:lnTo>
                    <a:pt x="46" y="269"/>
                  </a:lnTo>
                  <a:cubicBezTo>
                    <a:pt x="58" y="306"/>
                    <a:pt x="58" y="331"/>
                    <a:pt x="58" y="369"/>
                  </a:cubicBezTo>
                  <a:cubicBezTo>
                    <a:pt x="58" y="394"/>
                    <a:pt x="71" y="406"/>
                    <a:pt x="58" y="419"/>
                  </a:cubicBezTo>
                  <a:lnTo>
                    <a:pt x="58" y="430"/>
                  </a:lnTo>
                  <a:lnTo>
                    <a:pt x="58" y="430"/>
                  </a:lnTo>
                  <a:cubicBezTo>
                    <a:pt x="28" y="434"/>
                    <a:pt x="12" y="483"/>
                    <a:pt x="46" y="495"/>
                  </a:cubicBezTo>
                  <a:cubicBezTo>
                    <a:pt x="53" y="497"/>
                    <a:pt x="59" y="498"/>
                    <a:pt x="65" y="498"/>
                  </a:cubicBezTo>
                  <a:cubicBezTo>
                    <a:pt x="95" y="498"/>
                    <a:pt x="122" y="475"/>
                    <a:pt x="122" y="445"/>
                  </a:cubicBezTo>
                  <a:cubicBezTo>
                    <a:pt x="134" y="406"/>
                    <a:pt x="122" y="356"/>
                    <a:pt x="122" y="319"/>
                  </a:cubicBezTo>
                  <a:cubicBezTo>
                    <a:pt x="108" y="218"/>
                    <a:pt x="96" y="118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2"/>
            <p:cNvSpPr/>
            <p:nvPr/>
          </p:nvSpPr>
          <p:spPr>
            <a:xfrm>
              <a:off x="3435450" y="4991625"/>
              <a:ext cx="3350" cy="13475"/>
            </a:xfrm>
            <a:custGeom>
              <a:avLst/>
              <a:gdLst/>
              <a:ahLst/>
              <a:cxnLst/>
              <a:rect l="l" t="t" r="r" b="b"/>
              <a:pathLst>
                <a:path w="134" h="539" extrusionOk="0">
                  <a:moveTo>
                    <a:pt x="40" y="0"/>
                  </a:moveTo>
                  <a:cubicBezTo>
                    <a:pt x="20" y="0"/>
                    <a:pt x="0" y="17"/>
                    <a:pt x="7" y="47"/>
                  </a:cubicBezTo>
                  <a:cubicBezTo>
                    <a:pt x="58" y="186"/>
                    <a:pt x="71" y="349"/>
                    <a:pt x="46" y="500"/>
                  </a:cubicBezTo>
                  <a:cubicBezTo>
                    <a:pt x="46" y="513"/>
                    <a:pt x="58" y="538"/>
                    <a:pt x="83" y="538"/>
                  </a:cubicBezTo>
                  <a:cubicBezTo>
                    <a:pt x="96" y="538"/>
                    <a:pt x="108" y="513"/>
                    <a:pt x="108" y="500"/>
                  </a:cubicBezTo>
                  <a:cubicBezTo>
                    <a:pt x="133" y="337"/>
                    <a:pt x="121" y="173"/>
                    <a:pt x="71" y="22"/>
                  </a:cubicBezTo>
                  <a:cubicBezTo>
                    <a:pt x="66" y="7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2"/>
            <p:cNvSpPr/>
            <p:nvPr/>
          </p:nvSpPr>
          <p:spPr>
            <a:xfrm>
              <a:off x="3436375" y="4987850"/>
              <a:ext cx="4300" cy="16250"/>
            </a:xfrm>
            <a:custGeom>
              <a:avLst/>
              <a:gdLst/>
              <a:ahLst/>
              <a:cxnLst/>
              <a:rect l="l" t="t" r="r" b="b"/>
              <a:pathLst>
                <a:path w="172" h="650" extrusionOk="0">
                  <a:moveTo>
                    <a:pt x="41" y="0"/>
                  </a:moveTo>
                  <a:cubicBezTo>
                    <a:pt x="21" y="0"/>
                    <a:pt x="1" y="17"/>
                    <a:pt x="9" y="47"/>
                  </a:cubicBezTo>
                  <a:cubicBezTo>
                    <a:pt x="52" y="200"/>
                    <a:pt x="86" y="371"/>
                    <a:pt x="103" y="537"/>
                  </a:cubicBezTo>
                  <a:lnTo>
                    <a:pt x="103" y="537"/>
                  </a:lnTo>
                  <a:cubicBezTo>
                    <a:pt x="102" y="537"/>
                    <a:pt x="100" y="537"/>
                    <a:pt x="99" y="537"/>
                  </a:cubicBezTo>
                  <a:cubicBezTo>
                    <a:pt x="76" y="537"/>
                    <a:pt x="52" y="570"/>
                    <a:pt x="71" y="589"/>
                  </a:cubicBezTo>
                  <a:cubicBezTo>
                    <a:pt x="96" y="601"/>
                    <a:pt x="109" y="626"/>
                    <a:pt x="121" y="639"/>
                  </a:cubicBezTo>
                  <a:cubicBezTo>
                    <a:pt x="125" y="646"/>
                    <a:pt x="131" y="649"/>
                    <a:pt x="138" y="649"/>
                  </a:cubicBezTo>
                  <a:cubicBezTo>
                    <a:pt x="153" y="649"/>
                    <a:pt x="172" y="631"/>
                    <a:pt x="172" y="614"/>
                  </a:cubicBezTo>
                  <a:cubicBezTo>
                    <a:pt x="160" y="413"/>
                    <a:pt x="121" y="211"/>
                    <a:pt x="71" y="22"/>
                  </a:cubicBezTo>
                  <a:cubicBezTo>
                    <a:pt x="66" y="7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2"/>
            <p:cNvSpPr/>
            <p:nvPr/>
          </p:nvSpPr>
          <p:spPr>
            <a:xfrm>
              <a:off x="3437975" y="4986575"/>
              <a:ext cx="4925" cy="15400"/>
            </a:xfrm>
            <a:custGeom>
              <a:avLst/>
              <a:gdLst/>
              <a:ahLst/>
              <a:cxnLst/>
              <a:rect l="l" t="t" r="r" b="b"/>
              <a:pathLst>
                <a:path w="197" h="616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32" y="137"/>
                    <a:pt x="57" y="224"/>
                    <a:pt x="70" y="313"/>
                  </a:cubicBezTo>
                  <a:cubicBezTo>
                    <a:pt x="83" y="363"/>
                    <a:pt x="96" y="400"/>
                    <a:pt x="96" y="450"/>
                  </a:cubicBezTo>
                  <a:cubicBezTo>
                    <a:pt x="96" y="489"/>
                    <a:pt x="108" y="526"/>
                    <a:pt x="83" y="564"/>
                  </a:cubicBezTo>
                  <a:cubicBezTo>
                    <a:pt x="64" y="583"/>
                    <a:pt x="87" y="615"/>
                    <a:pt x="110" y="615"/>
                  </a:cubicBezTo>
                  <a:cubicBezTo>
                    <a:pt x="118" y="615"/>
                    <a:pt x="126" y="611"/>
                    <a:pt x="133" y="601"/>
                  </a:cubicBezTo>
                  <a:cubicBezTo>
                    <a:pt x="196" y="526"/>
                    <a:pt x="158" y="425"/>
                    <a:pt x="146" y="338"/>
                  </a:cubicBezTo>
                  <a:cubicBezTo>
                    <a:pt x="121" y="237"/>
                    <a:pt x="96" y="123"/>
                    <a:pt x="70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2"/>
            <p:cNvSpPr/>
            <p:nvPr/>
          </p:nvSpPr>
          <p:spPr>
            <a:xfrm>
              <a:off x="3440475" y="4985625"/>
              <a:ext cx="5550" cy="16775"/>
            </a:xfrm>
            <a:custGeom>
              <a:avLst/>
              <a:gdLst/>
              <a:ahLst/>
              <a:cxnLst/>
              <a:rect l="l" t="t" r="r" b="b"/>
              <a:pathLst>
                <a:path w="222" h="671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46" y="136"/>
                    <a:pt x="71" y="250"/>
                    <a:pt x="96" y="351"/>
                  </a:cubicBezTo>
                  <a:cubicBezTo>
                    <a:pt x="108" y="401"/>
                    <a:pt x="121" y="451"/>
                    <a:pt x="121" y="502"/>
                  </a:cubicBezTo>
                  <a:cubicBezTo>
                    <a:pt x="121" y="539"/>
                    <a:pt x="121" y="589"/>
                    <a:pt x="96" y="602"/>
                  </a:cubicBezTo>
                  <a:cubicBezTo>
                    <a:pt x="64" y="623"/>
                    <a:pt x="86" y="670"/>
                    <a:pt x="116" y="670"/>
                  </a:cubicBezTo>
                  <a:cubicBezTo>
                    <a:pt x="121" y="670"/>
                    <a:pt x="127" y="669"/>
                    <a:pt x="133" y="664"/>
                  </a:cubicBezTo>
                  <a:cubicBezTo>
                    <a:pt x="222" y="602"/>
                    <a:pt x="184" y="476"/>
                    <a:pt x="172" y="388"/>
                  </a:cubicBezTo>
                  <a:cubicBezTo>
                    <a:pt x="147" y="262"/>
                    <a:pt x="108" y="149"/>
                    <a:pt x="71" y="24"/>
                  </a:cubicBezTo>
                  <a:cubicBezTo>
                    <a:pt x="66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2"/>
            <p:cNvSpPr/>
            <p:nvPr/>
          </p:nvSpPr>
          <p:spPr>
            <a:xfrm>
              <a:off x="3442375" y="4985000"/>
              <a:ext cx="3650" cy="11925"/>
            </a:xfrm>
            <a:custGeom>
              <a:avLst/>
              <a:gdLst/>
              <a:ahLst/>
              <a:cxnLst/>
              <a:rect l="l" t="t" r="r" b="b"/>
              <a:pathLst>
                <a:path w="146" h="477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57" y="174"/>
                    <a:pt x="71" y="312"/>
                    <a:pt x="57" y="451"/>
                  </a:cubicBezTo>
                  <a:cubicBezTo>
                    <a:pt x="57" y="463"/>
                    <a:pt x="83" y="476"/>
                    <a:pt x="96" y="476"/>
                  </a:cubicBezTo>
                  <a:cubicBezTo>
                    <a:pt x="108" y="476"/>
                    <a:pt x="121" y="463"/>
                    <a:pt x="121" y="451"/>
                  </a:cubicBezTo>
                  <a:cubicBezTo>
                    <a:pt x="146" y="300"/>
                    <a:pt x="121" y="161"/>
                    <a:pt x="71" y="24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2"/>
            <p:cNvSpPr/>
            <p:nvPr/>
          </p:nvSpPr>
          <p:spPr>
            <a:xfrm>
              <a:off x="3444850" y="4983125"/>
              <a:ext cx="4000" cy="17450"/>
            </a:xfrm>
            <a:custGeom>
              <a:avLst/>
              <a:gdLst/>
              <a:ahLst/>
              <a:cxnLst/>
              <a:rect l="l" t="t" r="r" b="b"/>
              <a:pathLst>
                <a:path w="160" h="698" extrusionOk="0">
                  <a:moveTo>
                    <a:pt x="51" y="0"/>
                  </a:moveTo>
                  <a:cubicBezTo>
                    <a:pt x="32" y="0"/>
                    <a:pt x="14" y="13"/>
                    <a:pt x="22" y="35"/>
                  </a:cubicBezTo>
                  <a:cubicBezTo>
                    <a:pt x="47" y="136"/>
                    <a:pt x="59" y="236"/>
                    <a:pt x="72" y="337"/>
                  </a:cubicBezTo>
                  <a:cubicBezTo>
                    <a:pt x="84" y="387"/>
                    <a:pt x="84" y="438"/>
                    <a:pt x="84" y="488"/>
                  </a:cubicBezTo>
                  <a:lnTo>
                    <a:pt x="84" y="563"/>
                  </a:lnTo>
                  <a:cubicBezTo>
                    <a:pt x="84" y="563"/>
                    <a:pt x="84" y="628"/>
                    <a:pt x="75" y="628"/>
                  </a:cubicBezTo>
                  <a:cubicBezTo>
                    <a:pt x="74" y="628"/>
                    <a:pt x="73" y="628"/>
                    <a:pt x="72" y="627"/>
                  </a:cubicBezTo>
                  <a:cubicBezTo>
                    <a:pt x="68" y="625"/>
                    <a:pt x="64" y="625"/>
                    <a:pt x="59" y="625"/>
                  </a:cubicBezTo>
                  <a:cubicBezTo>
                    <a:pt x="26" y="625"/>
                    <a:pt x="1" y="667"/>
                    <a:pt x="34" y="689"/>
                  </a:cubicBezTo>
                  <a:cubicBezTo>
                    <a:pt x="45" y="695"/>
                    <a:pt x="56" y="697"/>
                    <a:pt x="67" y="697"/>
                  </a:cubicBezTo>
                  <a:cubicBezTo>
                    <a:pt x="105" y="697"/>
                    <a:pt x="137" y="666"/>
                    <a:pt x="148" y="627"/>
                  </a:cubicBezTo>
                  <a:cubicBezTo>
                    <a:pt x="160" y="563"/>
                    <a:pt x="148" y="488"/>
                    <a:pt x="148" y="425"/>
                  </a:cubicBezTo>
                  <a:cubicBezTo>
                    <a:pt x="134" y="287"/>
                    <a:pt x="122" y="149"/>
                    <a:pt x="84" y="23"/>
                  </a:cubicBezTo>
                  <a:cubicBezTo>
                    <a:pt x="79" y="7"/>
                    <a:pt x="6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2"/>
            <p:cNvSpPr/>
            <p:nvPr/>
          </p:nvSpPr>
          <p:spPr>
            <a:xfrm>
              <a:off x="3446950" y="4981725"/>
              <a:ext cx="4750" cy="15575"/>
            </a:xfrm>
            <a:custGeom>
              <a:avLst/>
              <a:gdLst/>
              <a:ahLst/>
              <a:cxnLst/>
              <a:rect l="l" t="t" r="r" b="b"/>
              <a:pathLst>
                <a:path w="190" h="623" extrusionOk="0">
                  <a:moveTo>
                    <a:pt x="82" y="1"/>
                  </a:moveTo>
                  <a:cubicBezTo>
                    <a:pt x="63" y="1"/>
                    <a:pt x="43" y="19"/>
                    <a:pt x="50" y="41"/>
                  </a:cubicBezTo>
                  <a:cubicBezTo>
                    <a:pt x="89" y="129"/>
                    <a:pt x="101" y="230"/>
                    <a:pt x="101" y="317"/>
                  </a:cubicBezTo>
                  <a:cubicBezTo>
                    <a:pt x="114" y="368"/>
                    <a:pt x="114" y="418"/>
                    <a:pt x="114" y="468"/>
                  </a:cubicBezTo>
                  <a:cubicBezTo>
                    <a:pt x="114" y="492"/>
                    <a:pt x="103" y="558"/>
                    <a:pt x="71" y="558"/>
                  </a:cubicBezTo>
                  <a:cubicBezTo>
                    <a:pt x="69" y="558"/>
                    <a:pt x="66" y="558"/>
                    <a:pt x="64" y="557"/>
                  </a:cubicBezTo>
                  <a:cubicBezTo>
                    <a:pt x="13" y="557"/>
                    <a:pt x="0" y="619"/>
                    <a:pt x="38" y="619"/>
                  </a:cubicBezTo>
                  <a:cubicBezTo>
                    <a:pt x="48" y="622"/>
                    <a:pt x="57" y="623"/>
                    <a:pt x="66" y="623"/>
                  </a:cubicBezTo>
                  <a:cubicBezTo>
                    <a:pt x="106" y="623"/>
                    <a:pt x="144" y="600"/>
                    <a:pt x="164" y="569"/>
                  </a:cubicBezTo>
                  <a:cubicBezTo>
                    <a:pt x="189" y="507"/>
                    <a:pt x="176" y="443"/>
                    <a:pt x="176" y="381"/>
                  </a:cubicBezTo>
                  <a:cubicBezTo>
                    <a:pt x="176" y="267"/>
                    <a:pt x="164" y="141"/>
                    <a:pt x="114" y="29"/>
                  </a:cubicBezTo>
                  <a:cubicBezTo>
                    <a:pt x="109" y="9"/>
                    <a:pt x="9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2"/>
            <p:cNvSpPr/>
            <p:nvPr/>
          </p:nvSpPr>
          <p:spPr>
            <a:xfrm>
              <a:off x="3448325" y="4980900"/>
              <a:ext cx="5550" cy="17275"/>
            </a:xfrm>
            <a:custGeom>
              <a:avLst/>
              <a:gdLst/>
              <a:ahLst/>
              <a:cxnLst/>
              <a:rect l="l" t="t" r="r" b="b"/>
              <a:pathLst>
                <a:path w="222" h="691" extrusionOk="0">
                  <a:moveTo>
                    <a:pt x="38" y="1"/>
                  </a:moveTo>
                  <a:cubicBezTo>
                    <a:pt x="19" y="1"/>
                    <a:pt x="1" y="14"/>
                    <a:pt x="9" y="37"/>
                  </a:cubicBezTo>
                  <a:cubicBezTo>
                    <a:pt x="90" y="224"/>
                    <a:pt x="139" y="422"/>
                    <a:pt x="156" y="612"/>
                  </a:cubicBezTo>
                  <a:lnTo>
                    <a:pt x="156" y="612"/>
                  </a:lnTo>
                  <a:cubicBezTo>
                    <a:pt x="153" y="609"/>
                    <a:pt x="150" y="605"/>
                    <a:pt x="146" y="602"/>
                  </a:cubicBezTo>
                  <a:cubicBezTo>
                    <a:pt x="139" y="591"/>
                    <a:pt x="129" y="586"/>
                    <a:pt x="119" y="586"/>
                  </a:cubicBezTo>
                  <a:cubicBezTo>
                    <a:pt x="98" y="586"/>
                    <a:pt x="79" y="610"/>
                    <a:pt x="96" y="627"/>
                  </a:cubicBezTo>
                  <a:cubicBezTo>
                    <a:pt x="121" y="665"/>
                    <a:pt x="146" y="691"/>
                    <a:pt x="197" y="691"/>
                  </a:cubicBezTo>
                  <a:cubicBezTo>
                    <a:pt x="210" y="691"/>
                    <a:pt x="222" y="677"/>
                    <a:pt x="222" y="652"/>
                  </a:cubicBezTo>
                  <a:cubicBezTo>
                    <a:pt x="210" y="439"/>
                    <a:pt x="159" y="225"/>
                    <a:pt x="71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2"/>
            <p:cNvSpPr/>
            <p:nvPr/>
          </p:nvSpPr>
          <p:spPr>
            <a:xfrm>
              <a:off x="3448700" y="4980450"/>
              <a:ext cx="5175" cy="16850"/>
            </a:xfrm>
            <a:custGeom>
              <a:avLst/>
              <a:gdLst/>
              <a:ahLst/>
              <a:cxnLst/>
              <a:rect l="l" t="t" r="r" b="b"/>
              <a:pathLst>
                <a:path w="207" h="674" extrusionOk="0">
                  <a:moveTo>
                    <a:pt x="48" y="1"/>
                  </a:moveTo>
                  <a:cubicBezTo>
                    <a:pt x="27" y="1"/>
                    <a:pt x="1" y="28"/>
                    <a:pt x="19" y="55"/>
                  </a:cubicBezTo>
                  <a:cubicBezTo>
                    <a:pt x="94" y="231"/>
                    <a:pt x="131" y="432"/>
                    <a:pt x="131" y="645"/>
                  </a:cubicBezTo>
                  <a:cubicBezTo>
                    <a:pt x="131" y="664"/>
                    <a:pt x="147" y="674"/>
                    <a:pt x="163" y="674"/>
                  </a:cubicBezTo>
                  <a:cubicBezTo>
                    <a:pt x="179" y="674"/>
                    <a:pt x="195" y="664"/>
                    <a:pt x="195" y="645"/>
                  </a:cubicBezTo>
                  <a:cubicBezTo>
                    <a:pt x="207" y="419"/>
                    <a:pt x="157" y="218"/>
                    <a:pt x="69" y="16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2"/>
            <p:cNvSpPr/>
            <p:nvPr/>
          </p:nvSpPr>
          <p:spPr>
            <a:xfrm>
              <a:off x="3446775" y="4978400"/>
              <a:ext cx="6050" cy="16700"/>
            </a:xfrm>
            <a:custGeom>
              <a:avLst/>
              <a:gdLst/>
              <a:ahLst/>
              <a:cxnLst/>
              <a:rect l="l" t="t" r="r" b="b"/>
              <a:pathLst>
                <a:path w="242" h="668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83" y="237"/>
                    <a:pt x="146" y="438"/>
                    <a:pt x="171" y="640"/>
                  </a:cubicBezTo>
                  <a:cubicBezTo>
                    <a:pt x="176" y="660"/>
                    <a:pt x="189" y="668"/>
                    <a:pt x="202" y="668"/>
                  </a:cubicBezTo>
                  <a:cubicBezTo>
                    <a:pt x="222" y="668"/>
                    <a:pt x="241" y="649"/>
                    <a:pt x="234" y="627"/>
                  </a:cubicBezTo>
                  <a:cubicBezTo>
                    <a:pt x="208" y="425"/>
                    <a:pt x="146" y="212"/>
                    <a:pt x="71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2"/>
            <p:cNvSpPr/>
            <p:nvPr/>
          </p:nvSpPr>
          <p:spPr>
            <a:xfrm>
              <a:off x="3444250" y="4973675"/>
              <a:ext cx="5750" cy="16875"/>
            </a:xfrm>
            <a:custGeom>
              <a:avLst/>
              <a:gdLst/>
              <a:ahLst/>
              <a:cxnLst/>
              <a:rect l="l" t="t" r="r" b="b"/>
              <a:pathLst>
                <a:path w="230" h="675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58" y="237"/>
                    <a:pt x="108" y="451"/>
                    <a:pt x="158" y="653"/>
                  </a:cubicBezTo>
                  <a:cubicBezTo>
                    <a:pt x="164" y="667"/>
                    <a:pt x="177" y="674"/>
                    <a:pt x="189" y="674"/>
                  </a:cubicBezTo>
                  <a:cubicBezTo>
                    <a:pt x="209" y="674"/>
                    <a:pt x="229" y="658"/>
                    <a:pt x="222" y="627"/>
                  </a:cubicBezTo>
                  <a:lnTo>
                    <a:pt x="71" y="24"/>
                  </a:lnTo>
                  <a:cubicBezTo>
                    <a:pt x="65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2"/>
            <p:cNvSpPr/>
            <p:nvPr/>
          </p:nvSpPr>
          <p:spPr>
            <a:xfrm>
              <a:off x="3453050" y="4981225"/>
              <a:ext cx="3350" cy="14200"/>
            </a:xfrm>
            <a:custGeom>
              <a:avLst/>
              <a:gdLst/>
              <a:ahLst/>
              <a:cxnLst/>
              <a:rect l="l" t="t" r="r" b="b"/>
              <a:pathLst>
                <a:path w="134" h="568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58" y="200"/>
                    <a:pt x="71" y="376"/>
                    <a:pt x="46" y="539"/>
                  </a:cubicBezTo>
                  <a:cubicBezTo>
                    <a:pt x="46" y="558"/>
                    <a:pt x="62" y="567"/>
                    <a:pt x="79" y="567"/>
                  </a:cubicBezTo>
                  <a:cubicBezTo>
                    <a:pt x="96" y="567"/>
                    <a:pt x="115" y="558"/>
                    <a:pt x="121" y="539"/>
                  </a:cubicBezTo>
                  <a:cubicBezTo>
                    <a:pt x="133" y="363"/>
                    <a:pt x="121" y="187"/>
                    <a:pt x="71" y="24"/>
                  </a:cubicBezTo>
                  <a:cubicBezTo>
                    <a:pt x="66" y="8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2"/>
            <p:cNvSpPr/>
            <p:nvPr/>
          </p:nvSpPr>
          <p:spPr>
            <a:xfrm>
              <a:off x="3452075" y="4972850"/>
              <a:ext cx="5900" cy="20725"/>
            </a:xfrm>
            <a:custGeom>
              <a:avLst/>
              <a:gdLst/>
              <a:ahLst/>
              <a:cxnLst/>
              <a:rect l="l" t="t" r="r" b="b"/>
              <a:pathLst>
                <a:path w="236" h="829" extrusionOk="0">
                  <a:moveTo>
                    <a:pt x="46" y="0"/>
                  </a:moveTo>
                  <a:cubicBezTo>
                    <a:pt x="25" y="0"/>
                    <a:pt x="1" y="19"/>
                    <a:pt x="9" y="44"/>
                  </a:cubicBezTo>
                  <a:cubicBezTo>
                    <a:pt x="47" y="157"/>
                    <a:pt x="85" y="283"/>
                    <a:pt x="110" y="409"/>
                  </a:cubicBezTo>
                  <a:lnTo>
                    <a:pt x="147" y="597"/>
                  </a:lnTo>
                  <a:cubicBezTo>
                    <a:pt x="157" y="646"/>
                    <a:pt x="160" y="694"/>
                    <a:pt x="154" y="742"/>
                  </a:cubicBezTo>
                  <a:lnTo>
                    <a:pt x="154" y="742"/>
                  </a:lnTo>
                  <a:cubicBezTo>
                    <a:pt x="128" y="744"/>
                    <a:pt x="114" y="791"/>
                    <a:pt x="135" y="811"/>
                  </a:cubicBezTo>
                  <a:cubicBezTo>
                    <a:pt x="147" y="811"/>
                    <a:pt x="160" y="823"/>
                    <a:pt x="160" y="823"/>
                  </a:cubicBezTo>
                  <a:cubicBezTo>
                    <a:pt x="168" y="827"/>
                    <a:pt x="175" y="829"/>
                    <a:pt x="182" y="829"/>
                  </a:cubicBezTo>
                  <a:cubicBezTo>
                    <a:pt x="198" y="829"/>
                    <a:pt x="211" y="820"/>
                    <a:pt x="211" y="811"/>
                  </a:cubicBezTo>
                  <a:cubicBezTo>
                    <a:pt x="236" y="686"/>
                    <a:pt x="211" y="547"/>
                    <a:pt x="186" y="421"/>
                  </a:cubicBezTo>
                  <a:cubicBezTo>
                    <a:pt x="147" y="283"/>
                    <a:pt x="110" y="157"/>
                    <a:pt x="72" y="19"/>
                  </a:cubicBezTo>
                  <a:cubicBezTo>
                    <a:pt x="68" y="6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2"/>
            <p:cNvSpPr/>
            <p:nvPr/>
          </p:nvSpPr>
          <p:spPr>
            <a:xfrm>
              <a:off x="3453425" y="4972600"/>
              <a:ext cx="6750" cy="19750"/>
            </a:xfrm>
            <a:custGeom>
              <a:avLst/>
              <a:gdLst/>
              <a:ahLst/>
              <a:cxnLst/>
              <a:rect l="l" t="t" r="r" b="b"/>
              <a:pathLst>
                <a:path w="270" h="790" extrusionOk="0">
                  <a:moveTo>
                    <a:pt x="48" y="1"/>
                  </a:moveTo>
                  <a:cubicBezTo>
                    <a:pt x="26" y="1"/>
                    <a:pt x="0" y="27"/>
                    <a:pt x="18" y="54"/>
                  </a:cubicBezTo>
                  <a:cubicBezTo>
                    <a:pt x="68" y="154"/>
                    <a:pt x="118" y="268"/>
                    <a:pt x="144" y="394"/>
                  </a:cubicBezTo>
                  <a:cubicBezTo>
                    <a:pt x="169" y="506"/>
                    <a:pt x="207" y="632"/>
                    <a:pt x="169" y="746"/>
                  </a:cubicBezTo>
                  <a:cubicBezTo>
                    <a:pt x="161" y="770"/>
                    <a:pt x="185" y="789"/>
                    <a:pt x="206" y="789"/>
                  </a:cubicBezTo>
                  <a:cubicBezTo>
                    <a:pt x="217" y="789"/>
                    <a:pt x="228" y="784"/>
                    <a:pt x="232" y="771"/>
                  </a:cubicBezTo>
                  <a:cubicBezTo>
                    <a:pt x="269" y="645"/>
                    <a:pt x="244" y="506"/>
                    <a:pt x="207" y="381"/>
                  </a:cubicBezTo>
                  <a:cubicBezTo>
                    <a:pt x="182" y="255"/>
                    <a:pt x="132" y="129"/>
                    <a:pt x="68" y="16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2"/>
            <p:cNvSpPr/>
            <p:nvPr/>
          </p:nvSpPr>
          <p:spPr>
            <a:xfrm>
              <a:off x="3447700" y="4973675"/>
              <a:ext cx="11125" cy="18600"/>
            </a:xfrm>
            <a:custGeom>
              <a:avLst/>
              <a:gdLst/>
              <a:ahLst/>
              <a:cxnLst/>
              <a:rect l="l" t="t" r="r" b="b"/>
              <a:pathLst>
                <a:path w="445" h="744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109" y="275"/>
                    <a:pt x="235" y="514"/>
                    <a:pt x="373" y="728"/>
                  </a:cubicBezTo>
                  <a:cubicBezTo>
                    <a:pt x="380" y="739"/>
                    <a:pt x="390" y="744"/>
                    <a:pt x="400" y="744"/>
                  </a:cubicBezTo>
                  <a:cubicBezTo>
                    <a:pt x="423" y="744"/>
                    <a:pt x="444" y="720"/>
                    <a:pt x="436" y="703"/>
                  </a:cubicBezTo>
                  <a:cubicBezTo>
                    <a:pt x="285" y="489"/>
                    <a:pt x="171" y="262"/>
                    <a:pt x="71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2"/>
            <p:cNvSpPr/>
            <p:nvPr/>
          </p:nvSpPr>
          <p:spPr>
            <a:xfrm>
              <a:off x="3450425" y="4974000"/>
              <a:ext cx="5350" cy="19225"/>
            </a:xfrm>
            <a:custGeom>
              <a:avLst/>
              <a:gdLst/>
              <a:ahLst/>
              <a:cxnLst/>
              <a:rect l="l" t="t" r="r" b="b"/>
              <a:pathLst>
                <a:path w="214" h="769" extrusionOk="0">
                  <a:moveTo>
                    <a:pt x="39" y="0"/>
                  </a:moveTo>
                  <a:cubicBezTo>
                    <a:pt x="21" y="0"/>
                    <a:pt x="0" y="14"/>
                    <a:pt x="0" y="36"/>
                  </a:cubicBezTo>
                  <a:cubicBezTo>
                    <a:pt x="43" y="240"/>
                    <a:pt x="86" y="435"/>
                    <a:pt x="129" y="636"/>
                  </a:cubicBezTo>
                  <a:lnTo>
                    <a:pt x="129" y="636"/>
                  </a:lnTo>
                  <a:cubicBezTo>
                    <a:pt x="108" y="637"/>
                    <a:pt x="83" y="663"/>
                    <a:pt x="101" y="690"/>
                  </a:cubicBezTo>
                  <a:cubicBezTo>
                    <a:pt x="113" y="715"/>
                    <a:pt x="138" y="740"/>
                    <a:pt x="163" y="765"/>
                  </a:cubicBezTo>
                  <a:cubicBezTo>
                    <a:pt x="167" y="767"/>
                    <a:pt x="172" y="768"/>
                    <a:pt x="176" y="768"/>
                  </a:cubicBezTo>
                  <a:cubicBezTo>
                    <a:pt x="196" y="768"/>
                    <a:pt x="213" y="748"/>
                    <a:pt x="213" y="727"/>
                  </a:cubicBezTo>
                  <a:cubicBezTo>
                    <a:pt x="163" y="489"/>
                    <a:pt x="113" y="249"/>
                    <a:pt x="62" y="23"/>
                  </a:cubicBezTo>
                  <a:cubicBezTo>
                    <a:pt x="62" y="7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2"/>
            <p:cNvSpPr/>
            <p:nvPr/>
          </p:nvSpPr>
          <p:spPr>
            <a:xfrm>
              <a:off x="3454700" y="4972850"/>
              <a:ext cx="6275" cy="18100"/>
            </a:xfrm>
            <a:custGeom>
              <a:avLst/>
              <a:gdLst/>
              <a:ahLst/>
              <a:cxnLst/>
              <a:rect l="l" t="t" r="r" b="b"/>
              <a:pathLst>
                <a:path w="251" h="724" extrusionOk="0">
                  <a:moveTo>
                    <a:pt x="46" y="0"/>
                  </a:moveTo>
                  <a:cubicBezTo>
                    <a:pt x="22" y="0"/>
                    <a:pt x="1" y="19"/>
                    <a:pt x="17" y="44"/>
                  </a:cubicBezTo>
                  <a:cubicBezTo>
                    <a:pt x="106" y="245"/>
                    <a:pt x="156" y="471"/>
                    <a:pt x="181" y="686"/>
                  </a:cubicBezTo>
                  <a:cubicBezTo>
                    <a:pt x="187" y="711"/>
                    <a:pt x="206" y="723"/>
                    <a:pt x="222" y="723"/>
                  </a:cubicBezTo>
                  <a:cubicBezTo>
                    <a:pt x="237" y="723"/>
                    <a:pt x="250" y="711"/>
                    <a:pt x="243" y="686"/>
                  </a:cubicBezTo>
                  <a:cubicBezTo>
                    <a:pt x="218" y="459"/>
                    <a:pt x="168" y="233"/>
                    <a:pt x="81" y="19"/>
                  </a:cubicBezTo>
                  <a:cubicBezTo>
                    <a:pt x="72" y="6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2"/>
            <p:cNvSpPr/>
            <p:nvPr/>
          </p:nvSpPr>
          <p:spPr>
            <a:xfrm>
              <a:off x="3457150" y="4972100"/>
              <a:ext cx="5875" cy="18825"/>
            </a:xfrm>
            <a:custGeom>
              <a:avLst/>
              <a:gdLst/>
              <a:ahLst/>
              <a:cxnLst/>
              <a:rect l="l" t="t" r="r" b="b"/>
              <a:pathLst>
                <a:path w="235" h="753" extrusionOk="0">
                  <a:moveTo>
                    <a:pt x="37" y="1"/>
                  </a:moveTo>
                  <a:cubicBezTo>
                    <a:pt x="18" y="1"/>
                    <a:pt x="0" y="14"/>
                    <a:pt x="8" y="36"/>
                  </a:cubicBezTo>
                  <a:cubicBezTo>
                    <a:pt x="45" y="149"/>
                    <a:pt x="70" y="250"/>
                    <a:pt x="108" y="363"/>
                  </a:cubicBezTo>
                  <a:cubicBezTo>
                    <a:pt x="120" y="426"/>
                    <a:pt x="133" y="476"/>
                    <a:pt x="145" y="526"/>
                  </a:cubicBezTo>
                  <a:cubicBezTo>
                    <a:pt x="145" y="565"/>
                    <a:pt x="184" y="677"/>
                    <a:pt x="133" y="690"/>
                  </a:cubicBezTo>
                  <a:cubicBezTo>
                    <a:pt x="95" y="690"/>
                    <a:pt x="108" y="753"/>
                    <a:pt x="145" y="753"/>
                  </a:cubicBezTo>
                  <a:cubicBezTo>
                    <a:pt x="209" y="741"/>
                    <a:pt x="234" y="677"/>
                    <a:pt x="221" y="627"/>
                  </a:cubicBezTo>
                  <a:cubicBezTo>
                    <a:pt x="221" y="565"/>
                    <a:pt x="196" y="489"/>
                    <a:pt x="184" y="426"/>
                  </a:cubicBezTo>
                  <a:cubicBezTo>
                    <a:pt x="145" y="288"/>
                    <a:pt x="108" y="149"/>
                    <a:pt x="70" y="23"/>
                  </a:cubicBezTo>
                  <a:cubicBezTo>
                    <a:pt x="65" y="8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2"/>
            <p:cNvSpPr/>
            <p:nvPr/>
          </p:nvSpPr>
          <p:spPr>
            <a:xfrm>
              <a:off x="3455000" y="4966625"/>
              <a:ext cx="8800" cy="21250"/>
            </a:xfrm>
            <a:custGeom>
              <a:avLst/>
              <a:gdLst/>
              <a:ahLst/>
              <a:cxnLst/>
              <a:rect l="l" t="t" r="r" b="b"/>
              <a:pathLst>
                <a:path w="352" h="850" extrusionOk="0">
                  <a:moveTo>
                    <a:pt x="48" y="1"/>
                  </a:moveTo>
                  <a:cubicBezTo>
                    <a:pt x="26" y="1"/>
                    <a:pt x="0" y="27"/>
                    <a:pt x="18" y="54"/>
                  </a:cubicBezTo>
                  <a:cubicBezTo>
                    <a:pt x="156" y="281"/>
                    <a:pt x="245" y="544"/>
                    <a:pt x="282" y="821"/>
                  </a:cubicBezTo>
                  <a:cubicBezTo>
                    <a:pt x="282" y="840"/>
                    <a:pt x="301" y="850"/>
                    <a:pt x="318" y="850"/>
                  </a:cubicBezTo>
                  <a:cubicBezTo>
                    <a:pt x="335" y="850"/>
                    <a:pt x="351" y="840"/>
                    <a:pt x="345" y="821"/>
                  </a:cubicBezTo>
                  <a:cubicBezTo>
                    <a:pt x="307" y="532"/>
                    <a:pt x="219" y="268"/>
                    <a:pt x="69" y="16"/>
                  </a:cubicBezTo>
                  <a:cubicBezTo>
                    <a:pt x="65" y="5"/>
                    <a:pt x="5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2"/>
            <p:cNvSpPr/>
            <p:nvPr/>
          </p:nvSpPr>
          <p:spPr>
            <a:xfrm>
              <a:off x="3456875" y="4964250"/>
              <a:ext cx="9900" cy="20725"/>
            </a:xfrm>
            <a:custGeom>
              <a:avLst/>
              <a:gdLst/>
              <a:ahLst/>
              <a:cxnLst/>
              <a:rect l="l" t="t" r="r" b="b"/>
              <a:pathLst>
                <a:path w="396" h="829" extrusionOk="0">
                  <a:moveTo>
                    <a:pt x="44" y="0"/>
                  </a:moveTo>
                  <a:cubicBezTo>
                    <a:pt x="22" y="0"/>
                    <a:pt x="1" y="21"/>
                    <a:pt x="19" y="49"/>
                  </a:cubicBezTo>
                  <a:cubicBezTo>
                    <a:pt x="94" y="149"/>
                    <a:pt x="156" y="262"/>
                    <a:pt x="207" y="388"/>
                  </a:cubicBezTo>
                  <a:cubicBezTo>
                    <a:pt x="245" y="438"/>
                    <a:pt x="257" y="501"/>
                    <a:pt x="282" y="564"/>
                  </a:cubicBezTo>
                  <a:cubicBezTo>
                    <a:pt x="295" y="589"/>
                    <a:pt x="358" y="765"/>
                    <a:pt x="307" y="765"/>
                  </a:cubicBezTo>
                  <a:cubicBezTo>
                    <a:pt x="270" y="765"/>
                    <a:pt x="270" y="828"/>
                    <a:pt x="307" y="828"/>
                  </a:cubicBezTo>
                  <a:cubicBezTo>
                    <a:pt x="383" y="828"/>
                    <a:pt x="396" y="753"/>
                    <a:pt x="383" y="690"/>
                  </a:cubicBezTo>
                  <a:cubicBezTo>
                    <a:pt x="371" y="602"/>
                    <a:pt x="346" y="527"/>
                    <a:pt x="307" y="451"/>
                  </a:cubicBezTo>
                  <a:cubicBezTo>
                    <a:pt x="245" y="287"/>
                    <a:pt x="170" y="149"/>
                    <a:pt x="69" y="10"/>
                  </a:cubicBez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2"/>
            <p:cNvSpPr/>
            <p:nvPr/>
          </p:nvSpPr>
          <p:spPr>
            <a:xfrm>
              <a:off x="3458075" y="4962475"/>
              <a:ext cx="8375" cy="17550"/>
            </a:xfrm>
            <a:custGeom>
              <a:avLst/>
              <a:gdLst/>
              <a:ahLst/>
              <a:cxnLst/>
              <a:rect l="l" t="t" r="r" b="b"/>
              <a:pathLst>
                <a:path w="335" h="702" extrusionOk="0">
                  <a:moveTo>
                    <a:pt x="39" y="0"/>
                  </a:moveTo>
                  <a:cubicBezTo>
                    <a:pt x="19" y="0"/>
                    <a:pt x="0" y="19"/>
                    <a:pt x="8" y="44"/>
                  </a:cubicBezTo>
                  <a:cubicBezTo>
                    <a:pt x="58" y="145"/>
                    <a:pt x="108" y="245"/>
                    <a:pt x="147" y="346"/>
                  </a:cubicBezTo>
                  <a:cubicBezTo>
                    <a:pt x="172" y="396"/>
                    <a:pt x="197" y="447"/>
                    <a:pt x="209" y="497"/>
                  </a:cubicBezTo>
                  <a:cubicBezTo>
                    <a:pt x="234" y="547"/>
                    <a:pt x="259" y="598"/>
                    <a:pt x="247" y="660"/>
                  </a:cubicBezTo>
                  <a:cubicBezTo>
                    <a:pt x="247" y="683"/>
                    <a:pt x="270" y="701"/>
                    <a:pt x="288" y="701"/>
                  </a:cubicBezTo>
                  <a:cubicBezTo>
                    <a:pt x="300" y="701"/>
                    <a:pt x="310" y="693"/>
                    <a:pt x="310" y="673"/>
                  </a:cubicBezTo>
                  <a:cubicBezTo>
                    <a:pt x="335" y="559"/>
                    <a:pt x="272" y="447"/>
                    <a:pt x="222" y="346"/>
                  </a:cubicBezTo>
                  <a:cubicBezTo>
                    <a:pt x="172" y="232"/>
                    <a:pt x="122" y="120"/>
                    <a:pt x="71" y="19"/>
                  </a:cubicBezTo>
                  <a:cubicBezTo>
                    <a:pt x="62" y="6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2"/>
            <p:cNvSpPr/>
            <p:nvPr/>
          </p:nvSpPr>
          <p:spPr>
            <a:xfrm>
              <a:off x="3460050" y="4960850"/>
              <a:ext cx="10500" cy="16725"/>
            </a:xfrm>
            <a:custGeom>
              <a:avLst/>
              <a:gdLst/>
              <a:ahLst/>
              <a:cxnLst/>
              <a:rect l="l" t="t" r="r" b="b"/>
              <a:pathLst>
                <a:path w="420" h="669" extrusionOk="0">
                  <a:moveTo>
                    <a:pt x="53" y="0"/>
                  </a:moveTo>
                  <a:cubicBezTo>
                    <a:pt x="24" y="0"/>
                    <a:pt x="1" y="27"/>
                    <a:pt x="29" y="46"/>
                  </a:cubicBezTo>
                  <a:cubicBezTo>
                    <a:pt x="105" y="121"/>
                    <a:pt x="155" y="235"/>
                    <a:pt x="206" y="323"/>
                  </a:cubicBezTo>
                  <a:cubicBezTo>
                    <a:pt x="231" y="373"/>
                    <a:pt x="256" y="423"/>
                    <a:pt x="269" y="473"/>
                  </a:cubicBezTo>
                  <a:cubicBezTo>
                    <a:pt x="294" y="512"/>
                    <a:pt x="306" y="574"/>
                    <a:pt x="256" y="612"/>
                  </a:cubicBezTo>
                  <a:cubicBezTo>
                    <a:pt x="225" y="622"/>
                    <a:pt x="246" y="668"/>
                    <a:pt x="276" y="668"/>
                  </a:cubicBezTo>
                  <a:cubicBezTo>
                    <a:pt x="282" y="668"/>
                    <a:pt x="288" y="667"/>
                    <a:pt x="294" y="663"/>
                  </a:cubicBezTo>
                  <a:cubicBezTo>
                    <a:pt x="420" y="587"/>
                    <a:pt x="331" y="436"/>
                    <a:pt x="281" y="336"/>
                  </a:cubicBezTo>
                  <a:cubicBezTo>
                    <a:pt x="256" y="272"/>
                    <a:pt x="219" y="210"/>
                    <a:pt x="180" y="146"/>
                  </a:cubicBezTo>
                  <a:cubicBezTo>
                    <a:pt x="155" y="96"/>
                    <a:pt x="118" y="46"/>
                    <a:pt x="80" y="9"/>
                  </a:cubicBezTo>
                  <a:cubicBezTo>
                    <a:pt x="71" y="3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2"/>
            <p:cNvSpPr/>
            <p:nvPr/>
          </p:nvSpPr>
          <p:spPr>
            <a:xfrm>
              <a:off x="3459625" y="4957525"/>
              <a:ext cx="8600" cy="16350"/>
            </a:xfrm>
            <a:custGeom>
              <a:avLst/>
              <a:gdLst/>
              <a:ahLst/>
              <a:cxnLst/>
              <a:rect l="l" t="t" r="r" b="b"/>
              <a:pathLst>
                <a:path w="344" h="654" extrusionOk="0">
                  <a:moveTo>
                    <a:pt x="45" y="0"/>
                  </a:moveTo>
                  <a:cubicBezTo>
                    <a:pt x="22" y="0"/>
                    <a:pt x="0" y="27"/>
                    <a:pt x="9" y="53"/>
                  </a:cubicBezTo>
                  <a:cubicBezTo>
                    <a:pt x="122" y="229"/>
                    <a:pt x="210" y="430"/>
                    <a:pt x="273" y="632"/>
                  </a:cubicBezTo>
                  <a:cubicBezTo>
                    <a:pt x="278" y="647"/>
                    <a:pt x="291" y="654"/>
                    <a:pt x="304" y="654"/>
                  </a:cubicBezTo>
                  <a:cubicBezTo>
                    <a:pt x="324" y="654"/>
                    <a:pt x="344" y="637"/>
                    <a:pt x="336" y="606"/>
                  </a:cubicBezTo>
                  <a:cubicBezTo>
                    <a:pt x="273" y="405"/>
                    <a:pt x="185" y="204"/>
                    <a:pt x="72" y="16"/>
                  </a:cubicBezTo>
                  <a:cubicBezTo>
                    <a:pt x="64" y="5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2"/>
            <p:cNvSpPr/>
            <p:nvPr/>
          </p:nvSpPr>
          <p:spPr>
            <a:xfrm>
              <a:off x="3459425" y="4961525"/>
              <a:ext cx="9125" cy="17525"/>
            </a:xfrm>
            <a:custGeom>
              <a:avLst/>
              <a:gdLst/>
              <a:ahLst/>
              <a:cxnLst/>
              <a:rect l="l" t="t" r="r" b="b"/>
              <a:pathLst>
                <a:path w="365" h="701" extrusionOk="0">
                  <a:moveTo>
                    <a:pt x="42" y="1"/>
                  </a:moveTo>
                  <a:cubicBezTo>
                    <a:pt x="22" y="1"/>
                    <a:pt x="1" y="20"/>
                    <a:pt x="17" y="44"/>
                  </a:cubicBezTo>
                  <a:cubicBezTo>
                    <a:pt x="118" y="245"/>
                    <a:pt x="218" y="459"/>
                    <a:pt x="294" y="673"/>
                  </a:cubicBezTo>
                  <a:cubicBezTo>
                    <a:pt x="299" y="693"/>
                    <a:pt x="312" y="701"/>
                    <a:pt x="325" y="701"/>
                  </a:cubicBezTo>
                  <a:cubicBezTo>
                    <a:pt x="345" y="701"/>
                    <a:pt x="364" y="683"/>
                    <a:pt x="356" y="661"/>
                  </a:cubicBezTo>
                  <a:cubicBezTo>
                    <a:pt x="269" y="434"/>
                    <a:pt x="180" y="220"/>
                    <a:pt x="68" y="19"/>
                  </a:cubicBezTo>
                  <a:cubicBezTo>
                    <a:pt x="63" y="6"/>
                    <a:pt x="53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2"/>
            <p:cNvSpPr/>
            <p:nvPr/>
          </p:nvSpPr>
          <p:spPr>
            <a:xfrm>
              <a:off x="3461525" y="4964675"/>
              <a:ext cx="5550" cy="14075"/>
            </a:xfrm>
            <a:custGeom>
              <a:avLst/>
              <a:gdLst/>
              <a:ahLst/>
              <a:cxnLst/>
              <a:rect l="l" t="t" r="r" b="b"/>
              <a:pathLst>
                <a:path w="222" h="563" extrusionOk="0">
                  <a:moveTo>
                    <a:pt x="40" y="0"/>
                  </a:moveTo>
                  <a:cubicBezTo>
                    <a:pt x="19" y="0"/>
                    <a:pt x="0" y="19"/>
                    <a:pt x="9" y="44"/>
                  </a:cubicBezTo>
                  <a:cubicBezTo>
                    <a:pt x="96" y="195"/>
                    <a:pt x="147" y="359"/>
                    <a:pt x="160" y="535"/>
                  </a:cubicBezTo>
                  <a:cubicBezTo>
                    <a:pt x="160" y="553"/>
                    <a:pt x="175" y="563"/>
                    <a:pt x="191" y="563"/>
                  </a:cubicBezTo>
                  <a:cubicBezTo>
                    <a:pt x="206" y="563"/>
                    <a:pt x="222" y="553"/>
                    <a:pt x="222" y="535"/>
                  </a:cubicBezTo>
                  <a:cubicBezTo>
                    <a:pt x="210" y="346"/>
                    <a:pt x="160" y="170"/>
                    <a:pt x="71" y="19"/>
                  </a:cubicBezTo>
                  <a:cubicBezTo>
                    <a:pt x="62" y="6"/>
                    <a:pt x="51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2"/>
            <p:cNvSpPr/>
            <p:nvPr/>
          </p:nvSpPr>
          <p:spPr>
            <a:xfrm>
              <a:off x="3466550" y="4967175"/>
              <a:ext cx="4300" cy="12600"/>
            </a:xfrm>
            <a:custGeom>
              <a:avLst/>
              <a:gdLst/>
              <a:ahLst/>
              <a:cxnLst/>
              <a:rect l="l" t="t" r="r" b="b"/>
              <a:pathLst>
                <a:path w="172" h="504" extrusionOk="0">
                  <a:moveTo>
                    <a:pt x="40" y="1"/>
                  </a:moveTo>
                  <a:cubicBezTo>
                    <a:pt x="19" y="1"/>
                    <a:pt x="0" y="20"/>
                    <a:pt x="9" y="44"/>
                  </a:cubicBezTo>
                  <a:cubicBezTo>
                    <a:pt x="84" y="170"/>
                    <a:pt x="96" y="321"/>
                    <a:pt x="59" y="460"/>
                  </a:cubicBezTo>
                  <a:cubicBezTo>
                    <a:pt x="51" y="484"/>
                    <a:pt x="75" y="503"/>
                    <a:pt x="96" y="503"/>
                  </a:cubicBezTo>
                  <a:cubicBezTo>
                    <a:pt x="107" y="503"/>
                    <a:pt x="117" y="498"/>
                    <a:pt x="122" y="485"/>
                  </a:cubicBezTo>
                  <a:cubicBezTo>
                    <a:pt x="172" y="321"/>
                    <a:pt x="147" y="158"/>
                    <a:pt x="71" y="19"/>
                  </a:cubicBezTo>
                  <a:cubicBezTo>
                    <a:pt x="63" y="6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2"/>
            <p:cNvSpPr/>
            <p:nvPr/>
          </p:nvSpPr>
          <p:spPr>
            <a:xfrm>
              <a:off x="3464550" y="4962950"/>
              <a:ext cx="6000" cy="15100"/>
            </a:xfrm>
            <a:custGeom>
              <a:avLst/>
              <a:gdLst/>
              <a:ahLst/>
              <a:cxnLst/>
              <a:rect l="l" t="t" r="r" b="b"/>
              <a:pathLst>
                <a:path w="240" h="604" extrusionOk="0">
                  <a:moveTo>
                    <a:pt x="13" y="0"/>
                  </a:moveTo>
                  <a:cubicBezTo>
                    <a:pt x="0" y="12"/>
                    <a:pt x="0" y="37"/>
                    <a:pt x="0" y="50"/>
                  </a:cubicBezTo>
                  <a:cubicBezTo>
                    <a:pt x="114" y="201"/>
                    <a:pt x="164" y="389"/>
                    <a:pt x="151" y="565"/>
                  </a:cubicBezTo>
                  <a:cubicBezTo>
                    <a:pt x="145" y="591"/>
                    <a:pt x="161" y="603"/>
                    <a:pt x="178" y="603"/>
                  </a:cubicBezTo>
                  <a:cubicBezTo>
                    <a:pt x="196" y="603"/>
                    <a:pt x="215" y="591"/>
                    <a:pt x="215" y="565"/>
                  </a:cubicBezTo>
                  <a:cubicBezTo>
                    <a:pt x="240" y="377"/>
                    <a:pt x="176" y="176"/>
                    <a:pt x="64" y="12"/>
                  </a:cubicBezTo>
                  <a:cubicBezTo>
                    <a:pt x="51" y="0"/>
                    <a:pt x="3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2"/>
            <p:cNvSpPr/>
            <p:nvPr/>
          </p:nvSpPr>
          <p:spPr>
            <a:xfrm>
              <a:off x="3452725" y="4958700"/>
              <a:ext cx="9650" cy="28850"/>
            </a:xfrm>
            <a:custGeom>
              <a:avLst/>
              <a:gdLst/>
              <a:ahLst/>
              <a:cxnLst/>
              <a:rect l="l" t="t" r="r" b="b"/>
              <a:pathLst>
                <a:path w="386" h="1154" extrusionOk="0">
                  <a:moveTo>
                    <a:pt x="45" y="0"/>
                  </a:moveTo>
                  <a:cubicBezTo>
                    <a:pt x="24" y="0"/>
                    <a:pt x="0" y="19"/>
                    <a:pt x="9" y="44"/>
                  </a:cubicBezTo>
                  <a:cubicBezTo>
                    <a:pt x="160" y="396"/>
                    <a:pt x="272" y="761"/>
                    <a:pt x="322" y="1126"/>
                  </a:cubicBezTo>
                  <a:cubicBezTo>
                    <a:pt x="322" y="1146"/>
                    <a:pt x="333" y="1154"/>
                    <a:pt x="345" y="1154"/>
                  </a:cubicBezTo>
                  <a:cubicBezTo>
                    <a:pt x="363" y="1154"/>
                    <a:pt x="386" y="1136"/>
                    <a:pt x="386" y="1113"/>
                  </a:cubicBezTo>
                  <a:cubicBezTo>
                    <a:pt x="322" y="735"/>
                    <a:pt x="222" y="358"/>
                    <a:pt x="71" y="19"/>
                  </a:cubicBezTo>
                  <a:cubicBezTo>
                    <a:pt x="67" y="6"/>
                    <a:pt x="56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2"/>
            <p:cNvSpPr/>
            <p:nvPr/>
          </p:nvSpPr>
          <p:spPr>
            <a:xfrm>
              <a:off x="3452150" y="4946500"/>
              <a:ext cx="12600" cy="25525"/>
            </a:xfrm>
            <a:custGeom>
              <a:avLst/>
              <a:gdLst/>
              <a:ahLst/>
              <a:cxnLst/>
              <a:rect l="l" t="t" r="r" b="b"/>
              <a:pathLst>
                <a:path w="504" h="1021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183" y="356"/>
                    <a:pt x="320" y="670"/>
                    <a:pt x="434" y="997"/>
                  </a:cubicBezTo>
                  <a:cubicBezTo>
                    <a:pt x="439" y="1013"/>
                    <a:pt x="453" y="1020"/>
                    <a:pt x="467" y="1020"/>
                  </a:cubicBezTo>
                  <a:cubicBezTo>
                    <a:pt x="486" y="1020"/>
                    <a:pt x="504" y="1007"/>
                    <a:pt x="496" y="985"/>
                  </a:cubicBezTo>
                  <a:cubicBezTo>
                    <a:pt x="384" y="645"/>
                    <a:pt x="245" y="318"/>
                    <a:pt x="69" y="16"/>
                  </a:cubicBezTo>
                  <a:cubicBezTo>
                    <a:pt x="61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2"/>
            <p:cNvSpPr/>
            <p:nvPr/>
          </p:nvSpPr>
          <p:spPr>
            <a:xfrm>
              <a:off x="3452375" y="4958450"/>
              <a:ext cx="7500" cy="22725"/>
            </a:xfrm>
            <a:custGeom>
              <a:avLst/>
              <a:gdLst/>
              <a:ahLst/>
              <a:cxnLst/>
              <a:rect l="l" t="t" r="r" b="b"/>
              <a:pathLst>
                <a:path w="300" h="909" extrusionOk="0">
                  <a:moveTo>
                    <a:pt x="47" y="1"/>
                  </a:moveTo>
                  <a:cubicBezTo>
                    <a:pt x="24" y="1"/>
                    <a:pt x="1" y="27"/>
                    <a:pt x="10" y="54"/>
                  </a:cubicBezTo>
                  <a:cubicBezTo>
                    <a:pt x="148" y="306"/>
                    <a:pt x="224" y="595"/>
                    <a:pt x="236" y="871"/>
                  </a:cubicBezTo>
                  <a:cubicBezTo>
                    <a:pt x="236" y="896"/>
                    <a:pt x="252" y="909"/>
                    <a:pt x="268" y="909"/>
                  </a:cubicBezTo>
                  <a:cubicBezTo>
                    <a:pt x="283" y="909"/>
                    <a:pt x="299" y="896"/>
                    <a:pt x="299" y="871"/>
                  </a:cubicBezTo>
                  <a:cubicBezTo>
                    <a:pt x="286" y="582"/>
                    <a:pt x="199" y="293"/>
                    <a:pt x="73" y="16"/>
                  </a:cubicBezTo>
                  <a:cubicBezTo>
                    <a:pt x="66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2"/>
            <p:cNvSpPr/>
            <p:nvPr/>
          </p:nvSpPr>
          <p:spPr>
            <a:xfrm>
              <a:off x="3455625" y="4944950"/>
              <a:ext cx="8325" cy="20525"/>
            </a:xfrm>
            <a:custGeom>
              <a:avLst/>
              <a:gdLst/>
              <a:ahLst/>
              <a:cxnLst/>
              <a:rect l="l" t="t" r="r" b="b"/>
              <a:pathLst>
                <a:path w="333" h="821" extrusionOk="0">
                  <a:moveTo>
                    <a:pt x="48" y="0"/>
                  </a:moveTo>
                  <a:cubicBezTo>
                    <a:pt x="27" y="0"/>
                    <a:pt x="1" y="27"/>
                    <a:pt x="18" y="53"/>
                  </a:cubicBezTo>
                  <a:cubicBezTo>
                    <a:pt x="69" y="179"/>
                    <a:pt x="119" y="293"/>
                    <a:pt x="156" y="418"/>
                  </a:cubicBezTo>
                  <a:cubicBezTo>
                    <a:pt x="181" y="481"/>
                    <a:pt x="206" y="544"/>
                    <a:pt x="220" y="594"/>
                  </a:cubicBezTo>
                  <a:cubicBezTo>
                    <a:pt x="245" y="657"/>
                    <a:pt x="270" y="720"/>
                    <a:pt x="270" y="782"/>
                  </a:cubicBezTo>
                  <a:cubicBezTo>
                    <a:pt x="263" y="808"/>
                    <a:pt x="279" y="820"/>
                    <a:pt x="296" y="820"/>
                  </a:cubicBezTo>
                  <a:cubicBezTo>
                    <a:pt x="313" y="820"/>
                    <a:pt x="332" y="808"/>
                    <a:pt x="332" y="782"/>
                  </a:cubicBezTo>
                  <a:cubicBezTo>
                    <a:pt x="332" y="720"/>
                    <a:pt x="320" y="657"/>
                    <a:pt x="295" y="594"/>
                  </a:cubicBezTo>
                  <a:lnTo>
                    <a:pt x="220" y="405"/>
                  </a:lnTo>
                  <a:cubicBezTo>
                    <a:pt x="181" y="279"/>
                    <a:pt x="131" y="142"/>
                    <a:pt x="69" y="16"/>
                  </a:cubicBezTo>
                  <a:cubicBezTo>
                    <a:pt x="65" y="5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2"/>
            <p:cNvSpPr/>
            <p:nvPr/>
          </p:nvSpPr>
          <p:spPr>
            <a:xfrm>
              <a:off x="3457425" y="4941800"/>
              <a:ext cx="7775" cy="22500"/>
            </a:xfrm>
            <a:custGeom>
              <a:avLst/>
              <a:gdLst/>
              <a:ahLst/>
              <a:cxnLst/>
              <a:rect l="l" t="t" r="r" b="b"/>
              <a:pathLst>
                <a:path w="311" h="900" extrusionOk="0">
                  <a:moveTo>
                    <a:pt x="41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122" y="305"/>
                    <a:pt x="210" y="582"/>
                    <a:pt x="235" y="871"/>
                  </a:cubicBezTo>
                  <a:cubicBezTo>
                    <a:pt x="242" y="890"/>
                    <a:pt x="260" y="899"/>
                    <a:pt x="278" y="899"/>
                  </a:cubicBezTo>
                  <a:cubicBezTo>
                    <a:pt x="295" y="899"/>
                    <a:pt x="311" y="890"/>
                    <a:pt x="311" y="871"/>
                  </a:cubicBezTo>
                  <a:cubicBezTo>
                    <a:pt x="273" y="569"/>
                    <a:pt x="185" y="293"/>
                    <a:pt x="59" y="16"/>
                  </a:cubicBezTo>
                  <a:cubicBezTo>
                    <a:pt x="55" y="5"/>
                    <a:pt x="49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2"/>
            <p:cNvSpPr/>
            <p:nvPr/>
          </p:nvSpPr>
          <p:spPr>
            <a:xfrm>
              <a:off x="3458050" y="4936775"/>
              <a:ext cx="8600" cy="23275"/>
            </a:xfrm>
            <a:custGeom>
              <a:avLst/>
              <a:gdLst/>
              <a:ahLst/>
              <a:cxnLst/>
              <a:rect l="l" t="t" r="r" b="b"/>
              <a:pathLst>
                <a:path w="344" h="931" extrusionOk="0">
                  <a:moveTo>
                    <a:pt x="46" y="0"/>
                  </a:moveTo>
                  <a:cubicBezTo>
                    <a:pt x="23" y="0"/>
                    <a:pt x="0" y="27"/>
                    <a:pt x="9" y="53"/>
                  </a:cubicBezTo>
                  <a:cubicBezTo>
                    <a:pt x="148" y="318"/>
                    <a:pt x="235" y="606"/>
                    <a:pt x="273" y="908"/>
                  </a:cubicBezTo>
                  <a:cubicBezTo>
                    <a:pt x="278" y="923"/>
                    <a:pt x="291" y="930"/>
                    <a:pt x="304" y="930"/>
                  </a:cubicBezTo>
                  <a:cubicBezTo>
                    <a:pt x="324" y="930"/>
                    <a:pt x="344" y="914"/>
                    <a:pt x="336" y="883"/>
                  </a:cubicBezTo>
                  <a:cubicBezTo>
                    <a:pt x="299" y="581"/>
                    <a:pt x="198" y="293"/>
                    <a:pt x="72" y="16"/>
                  </a:cubicBezTo>
                  <a:cubicBezTo>
                    <a:pt x="65" y="5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2"/>
            <p:cNvSpPr/>
            <p:nvPr/>
          </p:nvSpPr>
          <p:spPr>
            <a:xfrm>
              <a:off x="3459975" y="4935650"/>
              <a:ext cx="5550" cy="24375"/>
            </a:xfrm>
            <a:custGeom>
              <a:avLst/>
              <a:gdLst/>
              <a:ahLst/>
              <a:cxnLst/>
              <a:rect l="l" t="t" r="r" b="b"/>
              <a:pathLst>
                <a:path w="222" h="975" extrusionOk="0">
                  <a:moveTo>
                    <a:pt x="37" y="0"/>
                  </a:moveTo>
                  <a:cubicBezTo>
                    <a:pt x="18" y="0"/>
                    <a:pt x="0" y="14"/>
                    <a:pt x="7" y="36"/>
                  </a:cubicBezTo>
                  <a:cubicBezTo>
                    <a:pt x="96" y="338"/>
                    <a:pt x="146" y="639"/>
                    <a:pt x="158" y="941"/>
                  </a:cubicBezTo>
                  <a:cubicBezTo>
                    <a:pt x="158" y="961"/>
                    <a:pt x="177" y="974"/>
                    <a:pt x="193" y="974"/>
                  </a:cubicBezTo>
                  <a:cubicBezTo>
                    <a:pt x="208" y="974"/>
                    <a:pt x="222" y="964"/>
                    <a:pt x="222" y="941"/>
                  </a:cubicBezTo>
                  <a:cubicBezTo>
                    <a:pt x="209" y="626"/>
                    <a:pt x="158" y="324"/>
                    <a:pt x="71" y="23"/>
                  </a:cubicBez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2"/>
            <p:cNvSpPr/>
            <p:nvPr/>
          </p:nvSpPr>
          <p:spPr>
            <a:xfrm>
              <a:off x="3459775" y="4932050"/>
              <a:ext cx="8575" cy="26475"/>
            </a:xfrm>
            <a:custGeom>
              <a:avLst/>
              <a:gdLst/>
              <a:ahLst/>
              <a:cxnLst/>
              <a:rect l="l" t="t" r="r" b="b"/>
              <a:pathLst>
                <a:path w="343" h="1059" extrusionOk="0">
                  <a:moveTo>
                    <a:pt x="38" y="1"/>
                  </a:moveTo>
                  <a:cubicBezTo>
                    <a:pt x="17" y="1"/>
                    <a:pt x="0" y="19"/>
                    <a:pt x="15" y="41"/>
                  </a:cubicBezTo>
                  <a:cubicBezTo>
                    <a:pt x="79" y="192"/>
                    <a:pt x="129" y="356"/>
                    <a:pt x="179" y="519"/>
                  </a:cubicBezTo>
                  <a:cubicBezTo>
                    <a:pt x="217" y="670"/>
                    <a:pt x="280" y="859"/>
                    <a:pt x="217" y="1010"/>
                  </a:cubicBezTo>
                  <a:cubicBezTo>
                    <a:pt x="209" y="1034"/>
                    <a:pt x="228" y="1059"/>
                    <a:pt x="249" y="1059"/>
                  </a:cubicBezTo>
                  <a:cubicBezTo>
                    <a:pt x="260" y="1059"/>
                    <a:pt x="271" y="1052"/>
                    <a:pt x="280" y="1035"/>
                  </a:cubicBezTo>
                  <a:cubicBezTo>
                    <a:pt x="342" y="884"/>
                    <a:pt x="292" y="708"/>
                    <a:pt x="255" y="557"/>
                  </a:cubicBezTo>
                  <a:cubicBezTo>
                    <a:pt x="204" y="368"/>
                    <a:pt x="141" y="192"/>
                    <a:pt x="79" y="29"/>
                  </a:cubicBezTo>
                  <a:cubicBezTo>
                    <a:pt x="69" y="9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2"/>
            <p:cNvSpPr/>
            <p:nvPr/>
          </p:nvSpPr>
          <p:spPr>
            <a:xfrm>
              <a:off x="3457425" y="4926000"/>
              <a:ext cx="9525" cy="21500"/>
            </a:xfrm>
            <a:custGeom>
              <a:avLst/>
              <a:gdLst/>
              <a:ahLst/>
              <a:cxnLst/>
              <a:rect l="l" t="t" r="r" b="b"/>
              <a:pathLst>
                <a:path w="381" h="860" extrusionOk="0">
                  <a:moveTo>
                    <a:pt x="40" y="0"/>
                  </a:moveTo>
                  <a:cubicBezTo>
                    <a:pt x="19" y="0"/>
                    <a:pt x="1" y="20"/>
                    <a:pt x="9" y="45"/>
                  </a:cubicBezTo>
                  <a:cubicBezTo>
                    <a:pt x="122" y="308"/>
                    <a:pt x="223" y="573"/>
                    <a:pt x="311" y="836"/>
                  </a:cubicBezTo>
                  <a:cubicBezTo>
                    <a:pt x="316" y="852"/>
                    <a:pt x="330" y="859"/>
                    <a:pt x="344" y="859"/>
                  </a:cubicBezTo>
                  <a:cubicBezTo>
                    <a:pt x="363" y="859"/>
                    <a:pt x="381" y="846"/>
                    <a:pt x="374" y="824"/>
                  </a:cubicBezTo>
                  <a:cubicBezTo>
                    <a:pt x="285" y="548"/>
                    <a:pt x="185" y="271"/>
                    <a:pt x="72" y="19"/>
                  </a:cubicBezTo>
                  <a:cubicBezTo>
                    <a:pt x="63" y="6"/>
                    <a:pt x="51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2"/>
            <p:cNvSpPr/>
            <p:nvPr/>
          </p:nvSpPr>
          <p:spPr>
            <a:xfrm>
              <a:off x="3459000" y="4938250"/>
              <a:ext cx="8725" cy="30825"/>
            </a:xfrm>
            <a:custGeom>
              <a:avLst/>
              <a:gdLst/>
              <a:ahLst/>
              <a:cxnLst/>
              <a:rect l="l" t="t" r="r" b="b"/>
              <a:pathLst>
                <a:path w="349" h="1233" extrusionOk="0">
                  <a:moveTo>
                    <a:pt x="46" y="1"/>
                  </a:moveTo>
                  <a:cubicBezTo>
                    <a:pt x="25" y="1"/>
                    <a:pt x="1" y="20"/>
                    <a:pt x="9" y="44"/>
                  </a:cubicBezTo>
                  <a:cubicBezTo>
                    <a:pt x="71" y="234"/>
                    <a:pt x="122" y="410"/>
                    <a:pt x="172" y="598"/>
                  </a:cubicBezTo>
                  <a:cubicBezTo>
                    <a:pt x="185" y="698"/>
                    <a:pt x="210" y="799"/>
                    <a:pt x="235" y="887"/>
                  </a:cubicBezTo>
                  <a:cubicBezTo>
                    <a:pt x="248" y="988"/>
                    <a:pt x="261" y="1089"/>
                    <a:pt x="248" y="1189"/>
                  </a:cubicBezTo>
                  <a:cubicBezTo>
                    <a:pt x="240" y="1214"/>
                    <a:pt x="264" y="1233"/>
                    <a:pt x="285" y="1233"/>
                  </a:cubicBezTo>
                  <a:cubicBezTo>
                    <a:pt x="296" y="1233"/>
                    <a:pt x="306" y="1227"/>
                    <a:pt x="311" y="1214"/>
                  </a:cubicBezTo>
                  <a:cubicBezTo>
                    <a:pt x="348" y="1013"/>
                    <a:pt x="286" y="812"/>
                    <a:pt x="235" y="623"/>
                  </a:cubicBezTo>
                  <a:cubicBezTo>
                    <a:pt x="185" y="422"/>
                    <a:pt x="135" y="220"/>
                    <a:pt x="71" y="19"/>
                  </a:cubicBezTo>
                  <a:cubicBezTo>
                    <a:pt x="67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2"/>
            <p:cNvSpPr/>
            <p:nvPr/>
          </p:nvSpPr>
          <p:spPr>
            <a:xfrm>
              <a:off x="3458150" y="4922625"/>
              <a:ext cx="8000" cy="21875"/>
            </a:xfrm>
            <a:custGeom>
              <a:avLst/>
              <a:gdLst/>
              <a:ahLst/>
              <a:cxnLst/>
              <a:rect l="l" t="t" r="r" b="b"/>
              <a:pathLst>
                <a:path w="320" h="875" extrusionOk="0">
                  <a:moveTo>
                    <a:pt x="42" y="0"/>
                  </a:moveTo>
                  <a:cubicBezTo>
                    <a:pt x="20" y="0"/>
                    <a:pt x="0" y="27"/>
                    <a:pt x="18" y="54"/>
                  </a:cubicBezTo>
                  <a:cubicBezTo>
                    <a:pt x="169" y="292"/>
                    <a:pt x="244" y="569"/>
                    <a:pt x="244" y="845"/>
                  </a:cubicBezTo>
                  <a:cubicBezTo>
                    <a:pt x="244" y="865"/>
                    <a:pt x="263" y="874"/>
                    <a:pt x="282" y="874"/>
                  </a:cubicBezTo>
                  <a:cubicBezTo>
                    <a:pt x="301" y="874"/>
                    <a:pt x="320" y="865"/>
                    <a:pt x="320" y="845"/>
                  </a:cubicBezTo>
                  <a:cubicBezTo>
                    <a:pt x="320" y="557"/>
                    <a:pt x="231" y="267"/>
                    <a:pt x="68" y="16"/>
                  </a:cubicBezTo>
                  <a:cubicBezTo>
                    <a:pt x="61" y="5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2"/>
            <p:cNvSpPr/>
            <p:nvPr/>
          </p:nvSpPr>
          <p:spPr>
            <a:xfrm>
              <a:off x="3456300" y="4915000"/>
              <a:ext cx="8775" cy="20550"/>
            </a:xfrm>
            <a:custGeom>
              <a:avLst/>
              <a:gdLst/>
              <a:ahLst/>
              <a:cxnLst/>
              <a:rect l="l" t="t" r="r" b="b"/>
              <a:pathLst>
                <a:path w="351" h="822" extrusionOk="0">
                  <a:moveTo>
                    <a:pt x="36" y="0"/>
                  </a:moveTo>
                  <a:cubicBezTo>
                    <a:pt x="16" y="0"/>
                    <a:pt x="0" y="20"/>
                    <a:pt x="17" y="44"/>
                  </a:cubicBezTo>
                  <a:cubicBezTo>
                    <a:pt x="142" y="283"/>
                    <a:pt x="230" y="535"/>
                    <a:pt x="280" y="798"/>
                  </a:cubicBezTo>
                  <a:cubicBezTo>
                    <a:pt x="286" y="814"/>
                    <a:pt x="300" y="821"/>
                    <a:pt x="313" y="821"/>
                  </a:cubicBezTo>
                  <a:cubicBezTo>
                    <a:pt x="332" y="821"/>
                    <a:pt x="350" y="808"/>
                    <a:pt x="343" y="786"/>
                  </a:cubicBezTo>
                  <a:cubicBezTo>
                    <a:pt x="293" y="510"/>
                    <a:pt x="205" y="258"/>
                    <a:pt x="67" y="19"/>
                  </a:cubicBezTo>
                  <a:cubicBezTo>
                    <a:pt x="58" y="6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2"/>
            <p:cNvSpPr/>
            <p:nvPr/>
          </p:nvSpPr>
          <p:spPr>
            <a:xfrm>
              <a:off x="3459300" y="4906275"/>
              <a:ext cx="7025" cy="15750"/>
            </a:xfrm>
            <a:custGeom>
              <a:avLst/>
              <a:gdLst/>
              <a:ahLst/>
              <a:cxnLst/>
              <a:rect l="l" t="t" r="r" b="b"/>
              <a:pathLst>
                <a:path w="281" h="630" extrusionOk="0">
                  <a:moveTo>
                    <a:pt x="46" y="0"/>
                  </a:moveTo>
                  <a:cubicBezTo>
                    <a:pt x="23" y="0"/>
                    <a:pt x="1" y="27"/>
                    <a:pt x="9" y="54"/>
                  </a:cubicBezTo>
                  <a:cubicBezTo>
                    <a:pt x="98" y="230"/>
                    <a:pt x="160" y="418"/>
                    <a:pt x="210" y="607"/>
                  </a:cubicBezTo>
                  <a:cubicBezTo>
                    <a:pt x="216" y="623"/>
                    <a:pt x="230" y="630"/>
                    <a:pt x="244" y="630"/>
                  </a:cubicBezTo>
                  <a:cubicBezTo>
                    <a:pt x="263" y="630"/>
                    <a:pt x="281" y="616"/>
                    <a:pt x="274" y="594"/>
                  </a:cubicBezTo>
                  <a:cubicBezTo>
                    <a:pt x="223" y="393"/>
                    <a:pt x="148" y="205"/>
                    <a:pt x="73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2"/>
            <p:cNvSpPr/>
            <p:nvPr/>
          </p:nvSpPr>
          <p:spPr>
            <a:xfrm>
              <a:off x="3458850" y="4908475"/>
              <a:ext cx="6975" cy="17700"/>
            </a:xfrm>
            <a:custGeom>
              <a:avLst/>
              <a:gdLst/>
              <a:ahLst/>
              <a:cxnLst/>
              <a:rect l="l" t="t" r="r" b="b"/>
              <a:pathLst>
                <a:path w="279" h="708" extrusionOk="0">
                  <a:moveTo>
                    <a:pt x="38" y="0"/>
                  </a:moveTo>
                  <a:cubicBezTo>
                    <a:pt x="16" y="0"/>
                    <a:pt x="0" y="18"/>
                    <a:pt x="15" y="41"/>
                  </a:cubicBezTo>
                  <a:cubicBezTo>
                    <a:pt x="52" y="142"/>
                    <a:pt x="91" y="243"/>
                    <a:pt x="128" y="355"/>
                  </a:cubicBezTo>
                  <a:lnTo>
                    <a:pt x="166" y="506"/>
                  </a:lnTo>
                  <a:cubicBezTo>
                    <a:pt x="178" y="531"/>
                    <a:pt x="191" y="556"/>
                    <a:pt x="191" y="582"/>
                  </a:cubicBezTo>
                  <a:cubicBezTo>
                    <a:pt x="203" y="595"/>
                    <a:pt x="203" y="607"/>
                    <a:pt x="203" y="620"/>
                  </a:cubicBezTo>
                  <a:lnTo>
                    <a:pt x="203" y="645"/>
                  </a:lnTo>
                  <a:lnTo>
                    <a:pt x="216" y="645"/>
                  </a:lnTo>
                  <a:cubicBezTo>
                    <a:pt x="178" y="645"/>
                    <a:pt x="191" y="707"/>
                    <a:pt x="228" y="707"/>
                  </a:cubicBezTo>
                  <a:cubicBezTo>
                    <a:pt x="279" y="695"/>
                    <a:pt x="279" y="632"/>
                    <a:pt x="267" y="595"/>
                  </a:cubicBezTo>
                  <a:cubicBezTo>
                    <a:pt x="241" y="531"/>
                    <a:pt x="228" y="469"/>
                    <a:pt x="203" y="393"/>
                  </a:cubicBezTo>
                  <a:cubicBezTo>
                    <a:pt x="166" y="268"/>
                    <a:pt x="116" y="142"/>
                    <a:pt x="77" y="28"/>
                  </a:cubicBezTo>
                  <a:cubicBezTo>
                    <a:pt x="67" y="8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2"/>
            <p:cNvSpPr/>
            <p:nvPr/>
          </p:nvSpPr>
          <p:spPr>
            <a:xfrm>
              <a:off x="3454925" y="4904300"/>
              <a:ext cx="10150" cy="24650"/>
            </a:xfrm>
            <a:custGeom>
              <a:avLst/>
              <a:gdLst/>
              <a:ahLst/>
              <a:cxnLst/>
              <a:rect l="l" t="t" r="r" b="b"/>
              <a:pathLst>
                <a:path w="406" h="986" extrusionOk="0">
                  <a:moveTo>
                    <a:pt x="40" y="1"/>
                  </a:moveTo>
                  <a:cubicBezTo>
                    <a:pt x="19" y="1"/>
                    <a:pt x="0" y="20"/>
                    <a:pt x="8" y="44"/>
                  </a:cubicBezTo>
                  <a:cubicBezTo>
                    <a:pt x="147" y="346"/>
                    <a:pt x="260" y="648"/>
                    <a:pt x="335" y="963"/>
                  </a:cubicBezTo>
                  <a:cubicBezTo>
                    <a:pt x="341" y="978"/>
                    <a:pt x="355" y="985"/>
                    <a:pt x="368" y="985"/>
                  </a:cubicBezTo>
                  <a:cubicBezTo>
                    <a:pt x="387" y="985"/>
                    <a:pt x="405" y="972"/>
                    <a:pt x="398" y="950"/>
                  </a:cubicBezTo>
                  <a:cubicBezTo>
                    <a:pt x="323" y="623"/>
                    <a:pt x="209" y="321"/>
                    <a:pt x="72" y="19"/>
                  </a:cubicBezTo>
                  <a:cubicBezTo>
                    <a:pt x="63" y="6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2"/>
            <p:cNvSpPr/>
            <p:nvPr/>
          </p:nvSpPr>
          <p:spPr>
            <a:xfrm>
              <a:off x="3454275" y="4903125"/>
              <a:ext cx="10175" cy="24250"/>
            </a:xfrm>
            <a:custGeom>
              <a:avLst/>
              <a:gdLst/>
              <a:ahLst/>
              <a:cxnLst/>
              <a:rect l="l" t="t" r="r" b="b"/>
              <a:pathLst>
                <a:path w="407" h="970" extrusionOk="0">
                  <a:moveTo>
                    <a:pt x="41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135" y="343"/>
                    <a:pt x="248" y="645"/>
                    <a:pt x="336" y="946"/>
                  </a:cubicBezTo>
                  <a:cubicBezTo>
                    <a:pt x="341" y="962"/>
                    <a:pt x="356" y="969"/>
                    <a:pt x="369" y="969"/>
                  </a:cubicBezTo>
                  <a:cubicBezTo>
                    <a:pt x="388" y="969"/>
                    <a:pt x="406" y="956"/>
                    <a:pt x="399" y="934"/>
                  </a:cubicBezTo>
                  <a:cubicBezTo>
                    <a:pt x="311" y="619"/>
                    <a:pt x="198" y="318"/>
                    <a:pt x="59" y="16"/>
                  </a:cubicBezTo>
                  <a:cubicBezTo>
                    <a:pt x="56" y="5"/>
                    <a:pt x="49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2"/>
            <p:cNvSpPr/>
            <p:nvPr/>
          </p:nvSpPr>
          <p:spPr>
            <a:xfrm>
              <a:off x="3449025" y="4907525"/>
              <a:ext cx="11675" cy="17550"/>
            </a:xfrm>
            <a:custGeom>
              <a:avLst/>
              <a:gdLst/>
              <a:ahLst/>
              <a:cxnLst/>
              <a:rect l="l" t="t" r="r" b="b"/>
              <a:pathLst>
                <a:path w="467" h="702" extrusionOk="0">
                  <a:moveTo>
                    <a:pt x="41" y="0"/>
                  </a:moveTo>
                  <a:cubicBezTo>
                    <a:pt x="19" y="0"/>
                    <a:pt x="0" y="24"/>
                    <a:pt x="18" y="41"/>
                  </a:cubicBezTo>
                  <a:cubicBezTo>
                    <a:pt x="169" y="242"/>
                    <a:pt x="294" y="457"/>
                    <a:pt x="395" y="683"/>
                  </a:cubicBezTo>
                  <a:cubicBezTo>
                    <a:pt x="404" y="696"/>
                    <a:pt x="416" y="701"/>
                    <a:pt x="427" y="701"/>
                  </a:cubicBezTo>
                  <a:cubicBezTo>
                    <a:pt x="448" y="701"/>
                    <a:pt x="466" y="682"/>
                    <a:pt x="458" y="658"/>
                  </a:cubicBezTo>
                  <a:cubicBezTo>
                    <a:pt x="345" y="431"/>
                    <a:pt x="219" y="217"/>
                    <a:pt x="68" y="16"/>
                  </a:cubicBezTo>
                  <a:cubicBezTo>
                    <a:pt x="60" y="5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2"/>
            <p:cNvSpPr/>
            <p:nvPr/>
          </p:nvSpPr>
          <p:spPr>
            <a:xfrm>
              <a:off x="3451450" y="4902425"/>
              <a:ext cx="11150" cy="24000"/>
            </a:xfrm>
            <a:custGeom>
              <a:avLst/>
              <a:gdLst/>
              <a:ahLst/>
              <a:cxnLst/>
              <a:rect l="l" t="t" r="r" b="b"/>
              <a:pathLst>
                <a:path w="446" h="960" extrusionOk="0">
                  <a:moveTo>
                    <a:pt x="46" y="0"/>
                  </a:moveTo>
                  <a:cubicBezTo>
                    <a:pt x="25" y="0"/>
                    <a:pt x="1" y="20"/>
                    <a:pt x="9" y="44"/>
                  </a:cubicBezTo>
                  <a:cubicBezTo>
                    <a:pt x="85" y="359"/>
                    <a:pt x="211" y="661"/>
                    <a:pt x="373" y="949"/>
                  </a:cubicBezTo>
                  <a:cubicBezTo>
                    <a:pt x="381" y="956"/>
                    <a:pt x="390" y="959"/>
                    <a:pt x="399" y="959"/>
                  </a:cubicBezTo>
                  <a:cubicBezTo>
                    <a:pt x="422" y="959"/>
                    <a:pt x="446" y="939"/>
                    <a:pt x="437" y="912"/>
                  </a:cubicBezTo>
                  <a:cubicBezTo>
                    <a:pt x="273" y="635"/>
                    <a:pt x="147" y="334"/>
                    <a:pt x="72" y="19"/>
                  </a:cubicBezTo>
                  <a:cubicBezTo>
                    <a:pt x="68" y="6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2"/>
            <p:cNvSpPr/>
            <p:nvPr/>
          </p:nvSpPr>
          <p:spPr>
            <a:xfrm>
              <a:off x="3452400" y="4886475"/>
              <a:ext cx="8400" cy="18250"/>
            </a:xfrm>
            <a:custGeom>
              <a:avLst/>
              <a:gdLst/>
              <a:ahLst/>
              <a:cxnLst/>
              <a:rect l="l" t="t" r="r" b="b"/>
              <a:pathLst>
                <a:path w="336" h="730" extrusionOk="0">
                  <a:moveTo>
                    <a:pt x="60" y="1"/>
                  </a:moveTo>
                  <a:cubicBezTo>
                    <a:pt x="27" y="1"/>
                    <a:pt x="0" y="44"/>
                    <a:pt x="34" y="66"/>
                  </a:cubicBezTo>
                  <a:cubicBezTo>
                    <a:pt x="84" y="78"/>
                    <a:pt x="97" y="142"/>
                    <a:pt x="109" y="179"/>
                  </a:cubicBezTo>
                  <a:cubicBezTo>
                    <a:pt x="122" y="229"/>
                    <a:pt x="147" y="293"/>
                    <a:pt x="173" y="343"/>
                  </a:cubicBezTo>
                  <a:cubicBezTo>
                    <a:pt x="185" y="405"/>
                    <a:pt x="210" y="456"/>
                    <a:pt x="235" y="519"/>
                  </a:cubicBezTo>
                  <a:cubicBezTo>
                    <a:pt x="248" y="569"/>
                    <a:pt x="273" y="632"/>
                    <a:pt x="248" y="682"/>
                  </a:cubicBezTo>
                  <a:cubicBezTo>
                    <a:pt x="240" y="712"/>
                    <a:pt x="260" y="729"/>
                    <a:pt x="280" y="729"/>
                  </a:cubicBezTo>
                  <a:cubicBezTo>
                    <a:pt x="293" y="729"/>
                    <a:pt x="306" y="722"/>
                    <a:pt x="310" y="707"/>
                  </a:cubicBezTo>
                  <a:cubicBezTo>
                    <a:pt x="335" y="645"/>
                    <a:pt x="323" y="581"/>
                    <a:pt x="298" y="519"/>
                  </a:cubicBezTo>
                  <a:cubicBezTo>
                    <a:pt x="273" y="443"/>
                    <a:pt x="248" y="380"/>
                    <a:pt x="223" y="318"/>
                  </a:cubicBezTo>
                  <a:cubicBezTo>
                    <a:pt x="198" y="254"/>
                    <a:pt x="185" y="192"/>
                    <a:pt x="159" y="116"/>
                  </a:cubicBezTo>
                  <a:cubicBezTo>
                    <a:pt x="134" y="78"/>
                    <a:pt x="122" y="28"/>
                    <a:pt x="72" y="3"/>
                  </a:cubicBezTo>
                  <a:cubicBezTo>
                    <a:pt x="68" y="2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2"/>
            <p:cNvSpPr/>
            <p:nvPr/>
          </p:nvSpPr>
          <p:spPr>
            <a:xfrm>
              <a:off x="3454600" y="4889525"/>
              <a:ext cx="7650" cy="16600"/>
            </a:xfrm>
            <a:custGeom>
              <a:avLst/>
              <a:gdLst/>
              <a:ahLst/>
              <a:cxnLst/>
              <a:rect l="l" t="t" r="r" b="b"/>
              <a:pathLst>
                <a:path w="306" h="664" extrusionOk="0">
                  <a:moveTo>
                    <a:pt x="45" y="1"/>
                  </a:moveTo>
                  <a:cubicBezTo>
                    <a:pt x="24" y="1"/>
                    <a:pt x="1" y="20"/>
                    <a:pt x="9" y="45"/>
                  </a:cubicBezTo>
                  <a:cubicBezTo>
                    <a:pt x="85" y="246"/>
                    <a:pt x="160" y="447"/>
                    <a:pt x="235" y="635"/>
                  </a:cubicBezTo>
                  <a:cubicBezTo>
                    <a:pt x="240" y="655"/>
                    <a:pt x="253" y="664"/>
                    <a:pt x="266" y="664"/>
                  </a:cubicBezTo>
                  <a:cubicBezTo>
                    <a:pt x="286" y="664"/>
                    <a:pt x="306" y="646"/>
                    <a:pt x="298" y="623"/>
                  </a:cubicBezTo>
                  <a:lnTo>
                    <a:pt x="71" y="20"/>
                  </a:lnTo>
                  <a:cubicBezTo>
                    <a:pt x="67" y="6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2"/>
            <p:cNvSpPr/>
            <p:nvPr/>
          </p:nvSpPr>
          <p:spPr>
            <a:xfrm>
              <a:off x="3449700" y="4884625"/>
              <a:ext cx="11950" cy="19375"/>
            </a:xfrm>
            <a:custGeom>
              <a:avLst/>
              <a:gdLst/>
              <a:ahLst/>
              <a:cxnLst/>
              <a:rect l="l" t="t" r="r" b="b"/>
              <a:pathLst>
                <a:path w="478" h="775" extrusionOk="0">
                  <a:moveTo>
                    <a:pt x="44" y="1"/>
                  </a:moveTo>
                  <a:cubicBezTo>
                    <a:pt x="21" y="1"/>
                    <a:pt x="1" y="33"/>
                    <a:pt x="29" y="52"/>
                  </a:cubicBezTo>
                  <a:cubicBezTo>
                    <a:pt x="192" y="253"/>
                    <a:pt x="331" y="492"/>
                    <a:pt x="406" y="756"/>
                  </a:cubicBezTo>
                  <a:cubicBezTo>
                    <a:pt x="411" y="769"/>
                    <a:pt x="421" y="775"/>
                    <a:pt x="432" y="775"/>
                  </a:cubicBezTo>
                  <a:cubicBezTo>
                    <a:pt x="453" y="775"/>
                    <a:pt x="477" y="756"/>
                    <a:pt x="469" y="731"/>
                  </a:cubicBezTo>
                  <a:cubicBezTo>
                    <a:pt x="393" y="467"/>
                    <a:pt x="255" y="216"/>
                    <a:pt x="66" y="14"/>
                  </a:cubicBezTo>
                  <a:cubicBezTo>
                    <a:pt x="60" y="5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2"/>
            <p:cNvSpPr/>
            <p:nvPr/>
          </p:nvSpPr>
          <p:spPr>
            <a:xfrm>
              <a:off x="3450175" y="4887225"/>
              <a:ext cx="10825" cy="18150"/>
            </a:xfrm>
            <a:custGeom>
              <a:avLst/>
              <a:gdLst/>
              <a:ahLst/>
              <a:cxnLst/>
              <a:rect l="l" t="t" r="r" b="b"/>
              <a:pathLst>
                <a:path w="433" h="726" extrusionOk="0">
                  <a:moveTo>
                    <a:pt x="47" y="1"/>
                  </a:moveTo>
                  <a:cubicBezTo>
                    <a:pt x="24" y="1"/>
                    <a:pt x="1" y="21"/>
                    <a:pt x="10" y="48"/>
                  </a:cubicBezTo>
                  <a:cubicBezTo>
                    <a:pt x="148" y="249"/>
                    <a:pt x="262" y="476"/>
                    <a:pt x="362" y="702"/>
                  </a:cubicBezTo>
                  <a:cubicBezTo>
                    <a:pt x="367" y="718"/>
                    <a:pt x="381" y="725"/>
                    <a:pt x="395" y="725"/>
                  </a:cubicBezTo>
                  <a:cubicBezTo>
                    <a:pt x="414" y="725"/>
                    <a:pt x="432" y="712"/>
                    <a:pt x="424" y="690"/>
                  </a:cubicBezTo>
                  <a:cubicBezTo>
                    <a:pt x="324" y="451"/>
                    <a:pt x="211" y="224"/>
                    <a:pt x="72" y="11"/>
                  </a:cubicBezTo>
                  <a:cubicBezTo>
                    <a:pt x="65" y="4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2"/>
            <p:cNvSpPr/>
            <p:nvPr/>
          </p:nvSpPr>
          <p:spPr>
            <a:xfrm>
              <a:off x="3447975" y="4891800"/>
              <a:ext cx="12350" cy="16525"/>
            </a:xfrm>
            <a:custGeom>
              <a:avLst/>
              <a:gdLst/>
              <a:ahLst/>
              <a:cxnLst/>
              <a:rect l="l" t="t" r="r" b="b"/>
              <a:pathLst>
                <a:path w="494" h="661" extrusionOk="0">
                  <a:moveTo>
                    <a:pt x="47" y="1"/>
                  </a:moveTo>
                  <a:cubicBezTo>
                    <a:pt x="24" y="1"/>
                    <a:pt x="1" y="27"/>
                    <a:pt x="9" y="54"/>
                  </a:cubicBezTo>
                  <a:cubicBezTo>
                    <a:pt x="135" y="256"/>
                    <a:pt x="274" y="457"/>
                    <a:pt x="412" y="645"/>
                  </a:cubicBezTo>
                  <a:cubicBezTo>
                    <a:pt x="419" y="656"/>
                    <a:pt x="430" y="661"/>
                    <a:pt x="441" y="661"/>
                  </a:cubicBezTo>
                  <a:cubicBezTo>
                    <a:pt x="467" y="661"/>
                    <a:pt x="493" y="634"/>
                    <a:pt x="475" y="608"/>
                  </a:cubicBezTo>
                  <a:cubicBezTo>
                    <a:pt x="324" y="419"/>
                    <a:pt x="199" y="217"/>
                    <a:pt x="73" y="16"/>
                  </a:cubicBezTo>
                  <a:cubicBezTo>
                    <a:pt x="66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2"/>
            <p:cNvSpPr/>
            <p:nvPr/>
          </p:nvSpPr>
          <p:spPr>
            <a:xfrm>
              <a:off x="3452400" y="4879475"/>
              <a:ext cx="8100" cy="26975"/>
            </a:xfrm>
            <a:custGeom>
              <a:avLst/>
              <a:gdLst/>
              <a:ahLst/>
              <a:cxnLst/>
              <a:rect l="l" t="t" r="r" b="b"/>
              <a:pathLst>
                <a:path w="324" h="1079" extrusionOk="0">
                  <a:moveTo>
                    <a:pt x="45" y="0"/>
                  </a:moveTo>
                  <a:cubicBezTo>
                    <a:pt x="24" y="0"/>
                    <a:pt x="1" y="20"/>
                    <a:pt x="9" y="44"/>
                  </a:cubicBezTo>
                  <a:cubicBezTo>
                    <a:pt x="134" y="371"/>
                    <a:pt x="248" y="698"/>
                    <a:pt x="260" y="1050"/>
                  </a:cubicBezTo>
                  <a:cubicBezTo>
                    <a:pt x="260" y="1069"/>
                    <a:pt x="276" y="1078"/>
                    <a:pt x="292" y="1078"/>
                  </a:cubicBezTo>
                  <a:cubicBezTo>
                    <a:pt x="308" y="1078"/>
                    <a:pt x="323" y="1069"/>
                    <a:pt x="323" y="1050"/>
                  </a:cubicBezTo>
                  <a:cubicBezTo>
                    <a:pt x="310" y="685"/>
                    <a:pt x="198" y="358"/>
                    <a:pt x="72" y="19"/>
                  </a:cubicBezTo>
                  <a:cubicBezTo>
                    <a:pt x="67" y="6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2"/>
            <p:cNvSpPr/>
            <p:nvPr/>
          </p:nvSpPr>
          <p:spPr>
            <a:xfrm>
              <a:off x="3449650" y="4868550"/>
              <a:ext cx="10375" cy="25950"/>
            </a:xfrm>
            <a:custGeom>
              <a:avLst/>
              <a:gdLst/>
              <a:ahLst/>
              <a:cxnLst/>
              <a:rect l="l" t="t" r="r" b="b"/>
              <a:pathLst>
                <a:path w="415" h="1038" extrusionOk="0">
                  <a:moveTo>
                    <a:pt x="53" y="0"/>
                  </a:moveTo>
                  <a:cubicBezTo>
                    <a:pt x="27" y="0"/>
                    <a:pt x="0" y="27"/>
                    <a:pt x="18" y="54"/>
                  </a:cubicBezTo>
                  <a:cubicBezTo>
                    <a:pt x="207" y="343"/>
                    <a:pt x="320" y="670"/>
                    <a:pt x="345" y="1010"/>
                  </a:cubicBezTo>
                  <a:cubicBezTo>
                    <a:pt x="351" y="1028"/>
                    <a:pt x="370" y="1037"/>
                    <a:pt x="386" y="1037"/>
                  </a:cubicBezTo>
                  <a:cubicBezTo>
                    <a:pt x="402" y="1037"/>
                    <a:pt x="414" y="1028"/>
                    <a:pt x="408" y="1010"/>
                  </a:cubicBezTo>
                  <a:cubicBezTo>
                    <a:pt x="383" y="657"/>
                    <a:pt x="269" y="317"/>
                    <a:pt x="81" y="16"/>
                  </a:cubicBezTo>
                  <a:cubicBezTo>
                    <a:pt x="74" y="5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2"/>
            <p:cNvSpPr/>
            <p:nvPr/>
          </p:nvSpPr>
          <p:spPr>
            <a:xfrm>
              <a:off x="3446850" y="4866275"/>
              <a:ext cx="11800" cy="19925"/>
            </a:xfrm>
            <a:custGeom>
              <a:avLst/>
              <a:gdLst/>
              <a:ahLst/>
              <a:cxnLst/>
              <a:rect l="l" t="t" r="r" b="b"/>
              <a:pathLst>
                <a:path w="472" h="797" extrusionOk="0">
                  <a:moveTo>
                    <a:pt x="36" y="0"/>
                  </a:moveTo>
                  <a:cubicBezTo>
                    <a:pt x="16" y="0"/>
                    <a:pt x="1" y="19"/>
                    <a:pt x="17" y="44"/>
                  </a:cubicBezTo>
                  <a:cubicBezTo>
                    <a:pt x="168" y="271"/>
                    <a:pt x="306" y="522"/>
                    <a:pt x="395" y="774"/>
                  </a:cubicBezTo>
                  <a:cubicBezTo>
                    <a:pt x="405" y="789"/>
                    <a:pt x="422" y="796"/>
                    <a:pt x="437" y="796"/>
                  </a:cubicBezTo>
                  <a:cubicBezTo>
                    <a:pt x="457" y="796"/>
                    <a:pt x="472" y="783"/>
                    <a:pt x="457" y="761"/>
                  </a:cubicBezTo>
                  <a:cubicBezTo>
                    <a:pt x="369" y="497"/>
                    <a:pt x="231" y="245"/>
                    <a:pt x="68" y="19"/>
                  </a:cubicBezTo>
                  <a:cubicBezTo>
                    <a:pt x="59" y="6"/>
                    <a:pt x="47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2"/>
            <p:cNvSpPr/>
            <p:nvPr/>
          </p:nvSpPr>
          <p:spPr>
            <a:xfrm>
              <a:off x="3441450" y="4864200"/>
              <a:ext cx="17900" cy="21500"/>
            </a:xfrm>
            <a:custGeom>
              <a:avLst/>
              <a:gdLst/>
              <a:ahLst/>
              <a:cxnLst/>
              <a:rect l="l" t="t" r="r" b="b"/>
              <a:pathLst>
                <a:path w="716" h="860" extrusionOk="0">
                  <a:moveTo>
                    <a:pt x="47" y="0"/>
                  </a:moveTo>
                  <a:cubicBezTo>
                    <a:pt x="24" y="0"/>
                    <a:pt x="0" y="36"/>
                    <a:pt x="19" y="64"/>
                  </a:cubicBezTo>
                  <a:cubicBezTo>
                    <a:pt x="233" y="315"/>
                    <a:pt x="447" y="580"/>
                    <a:pt x="648" y="844"/>
                  </a:cubicBezTo>
                  <a:cubicBezTo>
                    <a:pt x="655" y="855"/>
                    <a:pt x="665" y="859"/>
                    <a:pt x="674" y="859"/>
                  </a:cubicBezTo>
                  <a:cubicBezTo>
                    <a:pt x="696" y="859"/>
                    <a:pt x="716" y="833"/>
                    <a:pt x="698" y="806"/>
                  </a:cubicBezTo>
                  <a:cubicBezTo>
                    <a:pt x="497" y="542"/>
                    <a:pt x="284" y="278"/>
                    <a:pt x="69" y="14"/>
                  </a:cubicBezTo>
                  <a:cubicBezTo>
                    <a:pt x="63" y="4"/>
                    <a:pt x="55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2"/>
            <p:cNvSpPr/>
            <p:nvPr/>
          </p:nvSpPr>
          <p:spPr>
            <a:xfrm>
              <a:off x="3445225" y="4874325"/>
              <a:ext cx="11975" cy="14475"/>
            </a:xfrm>
            <a:custGeom>
              <a:avLst/>
              <a:gdLst/>
              <a:ahLst/>
              <a:cxnLst/>
              <a:rect l="l" t="t" r="r" b="b"/>
              <a:pathLst>
                <a:path w="479" h="579" extrusionOk="0">
                  <a:moveTo>
                    <a:pt x="55" y="1"/>
                  </a:moveTo>
                  <a:cubicBezTo>
                    <a:pt x="29" y="1"/>
                    <a:pt x="1" y="22"/>
                    <a:pt x="19" y="49"/>
                  </a:cubicBezTo>
                  <a:cubicBezTo>
                    <a:pt x="133" y="225"/>
                    <a:pt x="270" y="401"/>
                    <a:pt x="409" y="564"/>
                  </a:cubicBezTo>
                  <a:cubicBezTo>
                    <a:pt x="416" y="574"/>
                    <a:pt x="424" y="578"/>
                    <a:pt x="432" y="578"/>
                  </a:cubicBezTo>
                  <a:cubicBezTo>
                    <a:pt x="455" y="578"/>
                    <a:pt x="478" y="546"/>
                    <a:pt x="460" y="527"/>
                  </a:cubicBezTo>
                  <a:cubicBezTo>
                    <a:pt x="321" y="363"/>
                    <a:pt x="195" y="187"/>
                    <a:pt x="82" y="11"/>
                  </a:cubicBezTo>
                  <a:cubicBezTo>
                    <a:pt x="75" y="4"/>
                    <a:pt x="65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2"/>
            <p:cNvSpPr/>
            <p:nvPr/>
          </p:nvSpPr>
          <p:spPr>
            <a:xfrm>
              <a:off x="3447450" y="4863825"/>
              <a:ext cx="8675" cy="14500"/>
            </a:xfrm>
            <a:custGeom>
              <a:avLst/>
              <a:gdLst/>
              <a:ahLst/>
              <a:cxnLst/>
              <a:rect l="l" t="t" r="r" b="b"/>
              <a:pathLst>
                <a:path w="347" h="580" extrusionOk="0">
                  <a:moveTo>
                    <a:pt x="52" y="1"/>
                  </a:moveTo>
                  <a:cubicBezTo>
                    <a:pt x="27" y="1"/>
                    <a:pt x="1" y="27"/>
                    <a:pt x="18" y="54"/>
                  </a:cubicBezTo>
                  <a:cubicBezTo>
                    <a:pt x="119" y="218"/>
                    <a:pt x="207" y="381"/>
                    <a:pt x="270" y="557"/>
                  </a:cubicBezTo>
                  <a:cubicBezTo>
                    <a:pt x="275" y="573"/>
                    <a:pt x="291" y="580"/>
                    <a:pt x="306" y="580"/>
                  </a:cubicBezTo>
                  <a:cubicBezTo>
                    <a:pt x="328" y="580"/>
                    <a:pt x="347" y="566"/>
                    <a:pt x="332" y="545"/>
                  </a:cubicBezTo>
                  <a:cubicBezTo>
                    <a:pt x="270" y="356"/>
                    <a:pt x="181" y="179"/>
                    <a:pt x="81" y="16"/>
                  </a:cubicBezTo>
                  <a:cubicBezTo>
                    <a:pt x="73" y="5"/>
                    <a:pt x="6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2"/>
            <p:cNvSpPr/>
            <p:nvPr/>
          </p:nvSpPr>
          <p:spPr>
            <a:xfrm>
              <a:off x="3447125" y="4859725"/>
              <a:ext cx="8650" cy="13725"/>
            </a:xfrm>
            <a:custGeom>
              <a:avLst/>
              <a:gdLst/>
              <a:ahLst/>
              <a:cxnLst/>
              <a:rect l="l" t="t" r="r" b="b"/>
              <a:pathLst>
                <a:path w="346" h="549" extrusionOk="0">
                  <a:moveTo>
                    <a:pt x="42" y="1"/>
                  </a:moveTo>
                  <a:cubicBezTo>
                    <a:pt x="20" y="1"/>
                    <a:pt x="1" y="24"/>
                    <a:pt x="18" y="42"/>
                  </a:cubicBezTo>
                  <a:cubicBezTo>
                    <a:pt x="69" y="130"/>
                    <a:pt x="119" y="206"/>
                    <a:pt x="169" y="281"/>
                  </a:cubicBezTo>
                  <a:cubicBezTo>
                    <a:pt x="194" y="318"/>
                    <a:pt x="220" y="369"/>
                    <a:pt x="245" y="407"/>
                  </a:cubicBezTo>
                  <a:cubicBezTo>
                    <a:pt x="258" y="444"/>
                    <a:pt x="283" y="482"/>
                    <a:pt x="283" y="520"/>
                  </a:cubicBezTo>
                  <a:cubicBezTo>
                    <a:pt x="283" y="539"/>
                    <a:pt x="299" y="548"/>
                    <a:pt x="314" y="548"/>
                  </a:cubicBezTo>
                  <a:cubicBezTo>
                    <a:pt x="330" y="548"/>
                    <a:pt x="345" y="539"/>
                    <a:pt x="345" y="520"/>
                  </a:cubicBezTo>
                  <a:cubicBezTo>
                    <a:pt x="345" y="469"/>
                    <a:pt x="333" y="432"/>
                    <a:pt x="308" y="394"/>
                  </a:cubicBezTo>
                  <a:cubicBezTo>
                    <a:pt x="283" y="357"/>
                    <a:pt x="258" y="306"/>
                    <a:pt x="233" y="268"/>
                  </a:cubicBezTo>
                  <a:cubicBezTo>
                    <a:pt x="182" y="180"/>
                    <a:pt x="132" y="92"/>
                    <a:pt x="69" y="16"/>
                  </a:cubicBezTo>
                  <a:cubicBezTo>
                    <a:pt x="61" y="5"/>
                    <a:pt x="51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2"/>
            <p:cNvSpPr/>
            <p:nvPr/>
          </p:nvSpPr>
          <p:spPr>
            <a:xfrm>
              <a:off x="3442725" y="4854075"/>
              <a:ext cx="13475" cy="16550"/>
            </a:xfrm>
            <a:custGeom>
              <a:avLst/>
              <a:gdLst/>
              <a:ahLst/>
              <a:cxnLst/>
              <a:rect l="l" t="t" r="r" b="b"/>
              <a:pathLst>
                <a:path w="539" h="662" extrusionOk="0">
                  <a:moveTo>
                    <a:pt x="42" y="0"/>
                  </a:moveTo>
                  <a:cubicBezTo>
                    <a:pt x="20" y="0"/>
                    <a:pt x="1" y="24"/>
                    <a:pt x="18" y="41"/>
                  </a:cubicBezTo>
                  <a:cubicBezTo>
                    <a:pt x="169" y="242"/>
                    <a:pt x="320" y="444"/>
                    <a:pt x="459" y="645"/>
                  </a:cubicBezTo>
                  <a:cubicBezTo>
                    <a:pt x="467" y="657"/>
                    <a:pt x="478" y="661"/>
                    <a:pt x="489" y="661"/>
                  </a:cubicBezTo>
                  <a:cubicBezTo>
                    <a:pt x="514" y="661"/>
                    <a:pt x="539" y="637"/>
                    <a:pt x="521" y="620"/>
                  </a:cubicBezTo>
                  <a:lnTo>
                    <a:pt x="69" y="16"/>
                  </a:lnTo>
                  <a:cubicBezTo>
                    <a:pt x="61" y="5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2"/>
            <p:cNvSpPr/>
            <p:nvPr/>
          </p:nvSpPr>
          <p:spPr>
            <a:xfrm>
              <a:off x="3439900" y="4846850"/>
              <a:ext cx="14450" cy="16150"/>
            </a:xfrm>
            <a:custGeom>
              <a:avLst/>
              <a:gdLst/>
              <a:ahLst/>
              <a:cxnLst/>
              <a:rect l="l" t="t" r="r" b="b"/>
              <a:pathLst>
                <a:path w="578" h="646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170" y="255"/>
                    <a:pt x="332" y="456"/>
                    <a:pt x="509" y="632"/>
                  </a:cubicBezTo>
                  <a:cubicBezTo>
                    <a:pt x="515" y="642"/>
                    <a:pt x="523" y="646"/>
                    <a:pt x="531" y="646"/>
                  </a:cubicBezTo>
                  <a:cubicBezTo>
                    <a:pt x="555" y="646"/>
                    <a:pt x="577" y="614"/>
                    <a:pt x="559" y="595"/>
                  </a:cubicBezTo>
                  <a:cubicBezTo>
                    <a:pt x="383" y="406"/>
                    <a:pt x="220" y="218"/>
                    <a:pt x="69" y="16"/>
                  </a:cubicBezTo>
                  <a:cubicBezTo>
                    <a:pt x="62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2"/>
            <p:cNvSpPr/>
            <p:nvPr/>
          </p:nvSpPr>
          <p:spPr>
            <a:xfrm>
              <a:off x="3438325" y="4844225"/>
              <a:ext cx="13150" cy="15450"/>
            </a:xfrm>
            <a:custGeom>
              <a:avLst/>
              <a:gdLst/>
              <a:ahLst/>
              <a:cxnLst/>
              <a:rect l="l" t="t" r="r" b="b"/>
              <a:pathLst>
                <a:path w="526" h="618" extrusionOk="0">
                  <a:moveTo>
                    <a:pt x="52" y="1"/>
                  </a:moveTo>
                  <a:cubicBezTo>
                    <a:pt x="27" y="1"/>
                    <a:pt x="0" y="38"/>
                    <a:pt x="31" y="58"/>
                  </a:cubicBezTo>
                  <a:cubicBezTo>
                    <a:pt x="194" y="209"/>
                    <a:pt x="345" y="398"/>
                    <a:pt x="459" y="599"/>
                  </a:cubicBezTo>
                  <a:cubicBezTo>
                    <a:pt x="463" y="612"/>
                    <a:pt x="473" y="618"/>
                    <a:pt x="484" y="618"/>
                  </a:cubicBezTo>
                  <a:cubicBezTo>
                    <a:pt x="504" y="618"/>
                    <a:pt x="526" y="598"/>
                    <a:pt x="509" y="574"/>
                  </a:cubicBezTo>
                  <a:cubicBezTo>
                    <a:pt x="395" y="360"/>
                    <a:pt x="245" y="172"/>
                    <a:pt x="69" y="8"/>
                  </a:cubicBezTo>
                  <a:cubicBezTo>
                    <a:pt x="64" y="3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2"/>
            <p:cNvSpPr/>
            <p:nvPr/>
          </p:nvSpPr>
          <p:spPr>
            <a:xfrm>
              <a:off x="3435625" y="4834850"/>
              <a:ext cx="11225" cy="11975"/>
            </a:xfrm>
            <a:custGeom>
              <a:avLst/>
              <a:gdLst/>
              <a:ahLst/>
              <a:cxnLst/>
              <a:rect l="l" t="t" r="r" b="b"/>
              <a:pathLst>
                <a:path w="449" h="479" extrusionOk="0">
                  <a:moveTo>
                    <a:pt x="39" y="1"/>
                  </a:moveTo>
                  <a:cubicBezTo>
                    <a:pt x="34" y="1"/>
                    <a:pt x="29" y="2"/>
                    <a:pt x="26" y="5"/>
                  </a:cubicBezTo>
                  <a:cubicBezTo>
                    <a:pt x="14" y="19"/>
                    <a:pt x="0" y="31"/>
                    <a:pt x="14" y="56"/>
                  </a:cubicBezTo>
                  <a:cubicBezTo>
                    <a:pt x="126" y="195"/>
                    <a:pt x="240" y="346"/>
                    <a:pt x="378" y="471"/>
                  </a:cubicBezTo>
                  <a:cubicBezTo>
                    <a:pt x="383" y="476"/>
                    <a:pt x="388" y="478"/>
                    <a:pt x="394" y="478"/>
                  </a:cubicBezTo>
                  <a:cubicBezTo>
                    <a:pt x="419" y="478"/>
                    <a:pt x="448" y="441"/>
                    <a:pt x="428" y="421"/>
                  </a:cubicBezTo>
                  <a:cubicBezTo>
                    <a:pt x="290" y="295"/>
                    <a:pt x="177" y="156"/>
                    <a:pt x="76" y="19"/>
                  </a:cubicBezTo>
                  <a:cubicBezTo>
                    <a:pt x="67" y="9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2"/>
            <p:cNvSpPr/>
            <p:nvPr/>
          </p:nvSpPr>
          <p:spPr>
            <a:xfrm>
              <a:off x="3435150" y="4834325"/>
              <a:ext cx="12925" cy="15150"/>
            </a:xfrm>
            <a:custGeom>
              <a:avLst/>
              <a:gdLst/>
              <a:ahLst/>
              <a:cxnLst/>
              <a:rect l="l" t="t" r="r" b="b"/>
              <a:pathLst>
                <a:path w="517" h="606" extrusionOk="0">
                  <a:moveTo>
                    <a:pt x="37" y="1"/>
                  </a:moveTo>
                  <a:cubicBezTo>
                    <a:pt x="17" y="1"/>
                    <a:pt x="1" y="33"/>
                    <a:pt x="19" y="52"/>
                  </a:cubicBezTo>
                  <a:cubicBezTo>
                    <a:pt x="158" y="241"/>
                    <a:pt x="309" y="417"/>
                    <a:pt x="460" y="593"/>
                  </a:cubicBezTo>
                  <a:cubicBezTo>
                    <a:pt x="466" y="602"/>
                    <a:pt x="473" y="606"/>
                    <a:pt x="480" y="606"/>
                  </a:cubicBezTo>
                  <a:cubicBezTo>
                    <a:pt x="500" y="606"/>
                    <a:pt x="516" y="571"/>
                    <a:pt x="497" y="543"/>
                  </a:cubicBezTo>
                  <a:cubicBezTo>
                    <a:pt x="360" y="367"/>
                    <a:pt x="209" y="190"/>
                    <a:pt x="58" y="14"/>
                  </a:cubicBezTo>
                  <a:cubicBezTo>
                    <a:pt x="51" y="5"/>
                    <a:pt x="44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2"/>
            <p:cNvSpPr/>
            <p:nvPr/>
          </p:nvSpPr>
          <p:spPr>
            <a:xfrm>
              <a:off x="3436075" y="4838575"/>
              <a:ext cx="16100" cy="15625"/>
            </a:xfrm>
            <a:custGeom>
              <a:avLst/>
              <a:gdLst/>
              <a:ahLst/>
              <a:cxnLst/>
              <a:rect l="l" t="t" r="r" b="b"/>
              <a:pathLst>
                <a:path w="644" h="625" extrusionOk="0">
                  <a:moveTo>
                    <a:pt x="50" y="1"/>
                  </a:moveTo>
                  <a:cubicBezTo>
                    <a:pt x="21" y="1"/>
                    <a:pt x="0" y="37"/>
                    <a:pt x="21" y="58"/>
                  </a:cubicBezTo>
                  <a:cubicBezTo>
                    <a:pt x="234" y="222"/>
                    <a:pt x="410" y="410"/>
                    <a:pt x="574" y="611"/>
                  </a:cubicBezTo>
                  <a:cubicBezTo>
                    <a:pt x="580" y="621"/>
                    <a:pt x="588" y="625"/>
                    <a:pt x="596" y="625"/>
                  </a:cubicBezTo>
                  <a:cubicBezTo>
                    <a:pt x="620" y="625"/>
                    <a:pt x="643" y="589"/>
                    <a:pt x="624" y="561"/>
                  </a:cubicBezTo>
                  <a:cubicBezTo>
                    <a:pt x="460" y="359"/>
                    <a:pt x="272" y="171"/>
                    <a:pt x="71" y="7"/>
                  </a:cubicBezTo>
                  <a:cubicBezTo>
                    <a:pt x="64" y="3"/>
                    <a:pt x="56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2"/>
            <p:cNvSpPr/>
            <p:nvPr/>
          </p:nvSpPr>
          <p:spPr>
            <a:xfrm>
              <a:off x="3438475" y="4841025"/>
              <a:ext cx="10225" cy="10050"/>
            </a:xfrm>
            <a:custGeom>
              <a:avLst/>
              <a:gdLst/>
              <a:ahLst/>
              <a:cxnLst/>
              <a:rect l="l" t="t" r="r" b="b"/>
              <a:pathLst>
                <a:path w="409" h="402" extrusionOk="0">
                  <a:moveTo>
                    <a:pt x="38" y="1"/>
                  </a:moveTo>
                  <a:cubicBezTo>
                    <a:pt x="28" y="1"/>
                    <a:pt x="19" y="4"/>
                    <a:pt x="12" y="10"/>
                  </a:cubicBezTo>
                  <a:cubicBezTo>
                    <a:pt x="0" y="23"/>
                    <a:pt x="0" y="35"/>
                    <a:pt x="12" y="60"/>
                  </a:cubicBezTo>
                  <a:cubicBezTo>
                    <a:pt x="113" y="174"/>
                    <a:pt x="227" y="287"/>
                    <a:pt x="339" y="387"/>
                  </a:cubicBezTo>
                  <a:cubicBezTo>
                    <a:pt x="349" y="397"/>
                    <a:pt x="359" y="401"/>
                    <a:pt x="368" y="401"/>
                  </a:cubicBezTo>
                  <a:cubicBezTo>
                    <a:pt x="393" y="401"/>
                    <a:pt x="408" y="369"/>
                    <a:pt x="389" y="350"/>
                  </a:cubicBezTo>
                  <a:cubicBezTo>
                    <a:pt x="277" y="236"/>
                    <a:pt x="163" y="124"/>
                    <a:pt x="63" y="10"/>
                  </a:cubicBezTo>
                  <a:cubicBezTo>
                    <a:pt x="56" y="4"/>
                    <a:pt x="4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2"/>
            <p:cNvSpPr/>
            <p:nvPr/>
          </p:nvSpPr>
          <p:spPr>
            <a:xfrm>
              <a:off x="3435525" y="4830800"/>
              <a:ext cx="10925" cy="13200"/>
            </a:xfrm>
            <a:custGeom>
              <a:avLst/>
              <a:gdLst/>
              <a:ahLst/>
              <a:cxnLst/>
              <a:rect l="l" t="t" r="r" b="b"/>
              <a:pathLst>
                <a:path w="437" h="528" extrusionOk="0">
                  <a:moveTo>
                    <a:pt x="41" y="1"/>
                  </a:moveTo>
                  <a:cubicBezTo>
                    <a:pt x="19" y="1"/>
                    <a:pt x="0" y="24"/>
                    <a:pt x="18" y="42"/>
                  </a:cubicBezTo>
                  <a:cubicBezTo>
                    <a:pt x="118" y="206"/>
                    <a:pt x="244" y="369"/>
                    <a:pt x="370" y="520"/>
                  </a:cubicBezTo>
                  <a:cubicBezTo>
                    <a:pt x="375" y="525"/>
                    <a:pt x="382" y="528"/>
                    <a:pt x="389" y="528"/>
                  </a:cubicBezTo>
                  <a:cubicBezTo>
                    <a:pt x="413" y="528"/>
                    <a:pt x="436" y="499"/>
                    <a:pt x="407" y="469"/>
                  </a:cubicBezTo>
                  <a:cubicBezTo>
                    <a:pt x="294" y="331"/>
                    <a:pt x="181" y="167"/>
                    <a:pt x="68" y="17"/>
                  </a:cubicBezTo>
                  <a:cubicBezTo>
                    <a:pt x="60" y="5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2"/>
            <p:cNvSpPr/>
            <p:nvPr/>
          </p:nvSpPr>
          <p:spPr>
            <a:xfrm>
              <a:off x="3432400" y="4823500"/>
              <a:ext cx="13150" cy="15625"/>
            </a:xfrm>
            <a:custGeom>
              <a:avLst/>
              <a:gdLst/>
              <a:ahLst/>
              <a:cxnLst/>
              <a:rect l="l" t="t" r="r" b="b"/>
              <a:pathLst>
                <a:path w="526" h="625" extrusionOk="0">
                  <a:moveTo>
                    <a:pt x="36" y="1"/>
                  </a:moveTo>
                  <a:cubicBezTo>
                    <a:pt x="16" y="1"/>
                    <a:pt x="0" y="20"/>
                    <a:pt x="17" y="45"/>
                  </a:cubicBezTo>
                  <a:cubicBezTo>
                    <a:pt x="143" y="246"/>
                    <a:pt x="293" y="434"/>
                    <a:pt x="456" y="610"/>
                  </a:cubicBezTo>
                  <a:cubicBezTo>
                    <a:pt x="463" y="620"/>
                    <a:pt x="471" y="624"/>
                    <a:pt x="479" y="624"/>
                  </a:cubicBezTo>
                  <a:cubicBezTo>
                    <a:pt x="503" y="624"/>
                    <a:pt x="525" y="592"/>
                    <a:pt x="507" y="573"/>
                  </a:cubicBezTo>
                  <a:cubicBezTo>
                    <a:pt x="344" y="397"/>
                    <a:pt x="205" y="208"/>
                    <a:pt x="67" y="20"/>
                  </a:cubicBezTo>
                  <a:cubicBezTo>
                    <a:pt x="58" y="6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2"/>
            <p:cNvSpPr/>
            <p:nvPr/>
          </p:nvSpPr>
          <p:spPr>
            <a:xfrm>
              <a:off x="3424800" y="4821300"/>
              <a:ext cx="17025" cy="13575"/>
            </a:xfrm>
            <a:custGeom>
              <a:avLst/>
              <a:gdLst/>
              <a:ahLst/>
              <a:cxnLst/>
              <a:rect l="l" t="t" r="r" b="b"/>
              <a:pathLst>
                <a:path w="681" h="543" extrusionOk="0">
                  <a:moveTo>
                    <a:pt x="59" y="0"/>
                  </a:moveTo>
                  <a:cubicBezTo>
                    <a:pt x="28" y="0"/>
                    <a:pt x="1" y="37"/>
                    <a:pt x="31" y="58"/>
                  </a:cubicBezTo>
                  <a:cubicBezTo>
                    <a:pt x="220" y="208"/>
                    <a:pt x="421" y="371"/>
                    <a:pt x="610" y="535"/>
                  </a:cubicBezTo>
                  <a:cubicBezTo>
                    <a:pt x="617" y="540"/>
                    <a:pt x="624" y="542"/>
                    <a:pt x="631" y="542"/>
                  </a:cubicBezTo>
                  <a:cubicBezTo>
                    <a:pt x="660" y="542"/>
                    <a:pt x="680" y="505"/>
                    <a:pt x="660" y="485"/>
                  </a:cubicBezTo>
                  <a:cubicBezTo>
                    <a:pt x="459" y="321"/>
                    <a:pt x="271" y="170"/>
                    <a:pt x="81" y="7"/>
                  </a:cubicBezTo>
                  <a:cubicBezTo>
                    <a:pt x="74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2"/>
            <p:cNvSpPr/>
            <p:nvPr/>
          </p:nvSpPr>
          <p:spPr>
            <a:xfrm>
              <a:off x="3426375" y="4820975"/>
              <a:ext cx="13850" cy="11975"/>
            </a:xfrm>
            <a:custGeom>
              <a:avLst/>
              <a:gdLst/>
              <a:ahLst/>
              <a:cxnLst/>
              <a:rect l="l" t="t" r="r" b="b"/>
              <a:pathLst>
                <a:path w="554" h="479" extrusionOk="0">
                  <a:moveTo>
                    <a:pt x="52" y="0"/>
                  </a:moveTo>
                  <a:cubicBezTo>
                    <a:pt x="28" y="0"/>
                    <a:pt x="1" y="37"/>
                    <a:pt x="31" y="57"/>
                  </a:cubicBezTo>
                  <a:cubicBezTo>
                    <a:pt x="157" y="221"/>
                    <a:pt x="320" y="359"/>
                    <a:pt x="496" y="473"/>
                  </a:cubicBezTo>
                  <a:cubicBezTo>
                    <a:pt x="500" y="477"/>
                    <a:pt x="505" y="479"/>
                    <a:pt x="509" y="479"/>
                  </a:cubicBezTo>
                  <a:cubicBezTo>
                    <a:pt x="532" y="479"/>
                    <a:pt x="553" y="433"/>
                    <a:pt x="521" y="423"/>
                  </a:cubicBezTo>
                  <a:cubicBezTo>
                    <a:pt x="358" y="297"/>
                    <a:pt x="208" y="171"/>
                    <a:pt x="69" y="7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2"/>
            <p:cNvSpPr/>
            <p:nvPr/>
          </p:nvSpPr>
          <p:spPr>
            <a:xfrm>
              <a:off x="3425150" y="4814350"/>
              <a:ext cx="14150" cy="14850"/>
            </a:xfrm>
            <a:custGeom>
              <a:avLst/>
              <a:gdLst/>
              <a:ahLst/>
              <a:cxnLst/>
              <a:rect l="l" t="t" r="r" b="b"/>
              <a:pathLst>
                <a:path w="566" h="594" extrusionOk="0">
                  <a:moveTo>
                    <a:pt x="48" y="0"/>
                  </a:moveTo>
                  <a:cubicBezTo>
                    <a:pt x="24" y="0"/>
                    <a:pt x="1" y="29"/>
                    <a:pt x="30" y="59"/>
                  </a:cubicBezTo>
                  <a:cubicBezTo>
                    <a:pt x="193" y="222"/>
                    <a:pt x="344" y="398"/>
                    <a:pt x="508" y="587"/>
                  </a:cubicBezTo>
                  <a:cubicBezTo>
                    <a:pt x="513" y="592"/>
                    <a:pt x="518" y="594"/>
                    <a:pt x="523" y="594"/>
                  </a:cubicBezTo>
                  <a:cubicBezTo>
                    <a:pt x="545" y="594"/>
                    <a:pt x="566" y="557"/>
                    <a:pt x="545" y="537"/>
                  </a:cubicBezTo>
                  <a:cubicBezTo>
                    <a:pt x="394" y="361"/>
                    <a:pt x="231" y="185"/>
                    <a:pt x="67" y="9"/>
                  </a:cubicBezTo>
                  <a:cubicBezTo>
                    <a:pt x="62" y="3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2"/>
            <p:cNvSpPr/>
            <p:nvPr/>
          </p:nvSpPr>
          <p:spPr>
            <a:xfrm>
              <a:off x="3433600" y="4820900"/>
              <a:ext cx="9500" cy="14175"/>
            </a:xfrm>
            <a:custGeom>
              <a:avLst/>
              <a:gdLst/>
              <a:ahLst/>
              <a:cxnLst/>
              <a:rect l="l" t="t" r="r" b="b"/>
              <a:pathLst>
                <a:path w="380" h="567" extrusionOk="0">
                  <a:moveTo>
                    <a:pt x="50" y="0"/>
                  </a:moveTo>
                  <a:cubicBezTo>
                    <a:pt x="28" y="0"/>
                    <a:pt x="1" y="21"/>
                    <a:pt x="19" y="48"/>
                  </a:cubicBezTo>
                  <a:cubicBezTo>
                    <a:pt x="132" y="211"/>
                    <a:pt x="220" y="375"/>
                    <a:pt x="308" y="551"/>
                  </a:cubicBezTo>
                  <a:cubicBezTo>
                    <a:pt x="315" y="562"/>
                    <a:pt x="325" y="567"/>
                    <a:pt x="334" y="567"/>
                  </a:cubicBezTo>
                  <a:cubicBezTo>
                    <a:pt x="357" y="567"/>
                    <a:pt x="380" y="540"/>
                    <a:pt x="371" y="513"/>
                  </a:cubicBezTo>
                  <a:cubicBezTo>
                    <a:pt x="283" y="337"/>
                    <a:pt x="182" y="174"/>
                    <a:pt x="69" y="10"/>
                  </a:cubicBezTo>
                  <a:cubicBezTo>
                    <a:pt x="66" y="3"/>
                    <a:pt x="58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2"/>
            <p:cNvSpPr/>
            <p:nvPr/>
          </p:nvSpPr>
          <p:spPr>
            <a:xfrm>
              <a:off x="3432000" y="4818625"/>
              <a:ext cx="12675" cy="20625"/>
            </a:xfrm>
            <a:custGeom>
              <a:avLst/>
              <a:gdLst/>
              <a:ahLst/>
              <a:cxnLst/>
              <a:rect l="l" t="t" r="r" b="b"/>
              <a:pathLst>
                <a:path w="507" h="825" extrusionOk="0">
                  <a:moveTo>
                    <a:pt x="38" y="0"/>
                  </a:moveTo>
                  <a:cubicBezTo>
                    <a:pt x="18" y="0"/>
                    <a:pt x="1" y="35"/>
                    <a:pt x="20" y="64"/>
                  </a:cubicBezTo>
                  <a:cubicBezTo>
                    <a:pt x="196" y="277"/>
                    <a:pt x="335" y="529"/>
                    <a:pt x="435" y="805"/>
                  </a:cubicBezTo>
                  <a:cubicBezTo>
                    <a:pt x="439" y="819"/>
                    <a:pt x="450" y="824"/>
                    <a:pt x="461" y="824"/>
                  </a:cubicBezTo>
                  <a:cubicBezTo>
                    <a:pt x="482" y="824"/>
                    <a:pt x="506" y="805"/>
                    <a:pt x="498" y="780"/>
                  </a:cubicBezTo>
                  <a:cubicBezTo>
                    <a:pt x="397" y="504"/>
                    <a:pt x="246" y="252"/>
                    <a:pt x="58" y="14"/>
                  </a:cubicBezTo>
                  <a:cubicBezTo>
                    <a:pt x="52" y="4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2"/>
            <p:cNvSpPr/>
            <p:nvPr/>
          </p:nvSpPr>
          <p:spPr>
            <a:xfrm>
              <a:off x="3422750" y="4810325"/>
              <a:ext cx="13225" cy="12650"/>
            </a:xfrm>
            <a:custGeom>
              <a:avLst/>
              <a:gdLst/>
              <a:ahLst/>
              <a:cxnLst/>
              <a:rect l="l" t="t" r="r" b="b"/>
              <a:pathLst>
                <a:path w="529" h="506" extrusionOk="0">
                  <a:moveTo>
                    <a:pt x="44" y="1"/>
                  </a:moveTo>
                  <a:cubicBezTo>
                    <a:pt x="31" y="1"/>
                    <a:pt x="22" y="9"/>
                    <a:pt x="12" y="19"/>
                  </a:cubicBezTo>
                  <a:cubicBezTo>
                    <a:pt x="0" y="44"/>
                    <a:pt x="12" y="56"/>
                    <a:pt x="26" y="69"/>
                  </a:cubicBezTo>
                  <a:cubicBezTo>
                    <a:pt x="189" y="195"/>
                    <a:pt x="339" y="333"/>
                    <a:pt x="465" y="497"/>
                  </a:cubicBezTo>
                  <a:cubicBezTo>
                    <a:pt x="472" y="503"/>
                    <a:pt x="481" y="506"/>
                    <a:pt x="491" y="506"/>
                  </a:cubicBezTo>
                  <a:cubicBezTo>
                    <a:pt x="500" y="506"/>
                    <a:pt x="509" y="503"/>
                    <a:pt x="515" y="497"/>
                  </a:cubicBezTo>
                  <a:cubicBezTo>
                    <a:pt x="529" y="483"/>
                    <a:pt x="515" y="458"/>
                    <a:pt x="515" y="446"/>
                  </a:cubicBezTo>
                  <a:cubicBezTo>
                    <a:pt x="378" y="282"/>
                    <a:pt x="227" y="144"/>
                    <a:pt x="63" y="6"/>
                  </a:cubicBezTo>
                  <a:cubicBezTo>
                    <a:pt x="55" y="2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2"/>
            <p:cNvSpPr/>
            <p:nvPr/>
          </p:nvSpPr>
          <p:spPr>
            <a:xfrm>
              <a:off x="3419425" y="4808125"/>
              <a:ext cx="11525" cy="6750"/>
            </a:xfrm>
            <a:custGeom>
              <a:avLst/>
              <a:gdLst/>
              <a:ahLst/>
              <a:cxnLst/>
              <a:rect l="l" t="t" r="r" b="b"/>
              <a:pathLst>
                <a:path w="461" h="270" extrusionOk="0">
                  <a:moveTo>
                    <a:pt x="52" y="0"/>
                  </a:moveTo>
                  <a:cubicBezTo>
                    <a:pt x="22" y="0"/>
                    <a:pt x="1" y="45"/>
                    <a:pt x="33" y="56"/>
                  </a:cubicBezTo>
                  <a:cubicBezTo>
                    <a:pt x="145" y="132"/>
                    <a:pt x="271" y="207"/>
                    <a:pt x="397" y="270"/>
                  </a:cubicBezTo>
                  <a:cubicBezTo>
                    <a:pt x="422" y="270"/>
                    <a:pt x="435" y="270"/>
                    <a:pt x="447" y="258"/>
                  </a:cubicBezTo>
                  <a:cubicBezTo>
                    <a:pt x="460" y="245"/>
                    <a:pt x="447" y="219"/>
                    <a:pt x="435" y="207"/>
                  </a:cubicBezTo>
                  <a:cubicBezTo>
                    <a:pt x="309" y="144"/>
                    <a:pt x="184" y="82"/>
                    <a:pt x="70" y="6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2"/>
            <p:cNvSpPr/>
            <p:nvPr/>
          </p:nvSpPr>
          <p:spPr>
            <a:xfrm>
              <a:off x="3412200" y="4801825"/>
              <a:ext cx="16700" cy="9750"/>
            </a:xfrm>
            <a:custGeom>
              <a:avLst/>
              <a:gdLst/>
              <a:ahLst/>
              <a:cxnLst/>
              <a:rect l="l" t="t" r="r" b="b"/>
              <a:pathLst>
                <a:path w="668" h="390" extrusionOk="0">
                  <a:moveTo>
                    <a:pt x="44" y="1"/>
                  </a:moveTo>
                  <a:cubicBezTo>
                    <a:pt x="22" y="1"/>
                    <a:pt x="1" y="48"/>
                    <a:pt x="32" y="69"/>
                  </a:cubicBezTo>
                  <a:cubicBezTo>
                    <a:pt x="208" y="183"/>
                    <a:pt x="409" y="295"/>
                    <a:pt x="598" y="384"/>
                  </a:cubicBezTo>
                  <a:cubicBezTo>
                    <a:pt x="605" y="388"/>
                    <a:pt x="611" y="390"/>
                    <a:pt x="616" y="390"/>
                  </a:cubicBezTo>
                  <a:cubicBezTo>
                    <a:pt x="646" y="390"/>
                    <a:pt x="668" y="344"/>
                    <a:pt x="636" y="334"/>
                  </a:cubicBezTo>
                  <a:cubicBezTo>
                    <a:pt x="434" y="233"/>
                    <a:pt x="246" y="132"/>
                    <a:pt x="57" y="7"/>
                  </a:cubicBezTo>
                  <a:cubicBezTo>
                    <a:pt x="53" y="3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2"/>
            <p:cNvSpPr/>
            <p:nvPr/>
          </p:nvSpPr>
          <p:spPr>
            <a:xfrm>
              <a:off x="3408700" y="4801925"/>
              <a:ext cx="13650" cy="5450"/>
            </a:xfrm>
            <a:custGeom>
              <a:avLst/>
              <a:gdLst/>
              <a:ahLst/>
              <a:cxnLst/>
              <a:rect l="l" t="t" r="r" b="b"/>
              <a:pathLst>
                <a:path w="546" h="218" extrusionOk="0">
                  <a:moveTo>
                    <a:pt x="49" y="1"/>
                  </a:moveTo>
                  <a:cubicBezTo>
                    <a:pt x="17" y="1"/>
                    <a:pt x="1" y="54"/>
                    <a:pt x="46" y="65"/>
                  </a:cubicBezTo>
                  <a:cubicBezTo>
                    <a:pt x="197" y="103"/>
                    <a:pt x="336" y="153"/>
                    <a:pt x="474" y="216"/>
                  </a:cubicBezTo>
                  <a:cubicBezTo>
                    <a:pt x="478" y="217"/>
                    <a:pt x="482" y="218"/>
                    <a:pt x="487" y="218"/>
                  </a:cubicBezTo>
                  <a:cubicBezTo>
                    <a:pt x="519" y="218"/>
                    <a:pt x="545" y="176"/>
                    <a:pt x="512" y="153"/>
                  </a:cubicBezTo>
                  <a:cubicBezTo>
                    <a:pt x="361" y="90"/>
                    <a:pt x="210" y="40"/>
                    <a:pt x="59" y="3"/>
                  </a:cubicBezTo>
                  <a:cubicBezTo>
                    <a:pt x="56" y="1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2"/>
            <p:cNvSpPr/>
            <p:nvPr/>
          </p:nvSpPr>
          <p:spPr>
            <a:xfrm>
              <a:off x="3408600" y="4798825"/>
              <a:ext cx="7875" cy="2550"/>
            </a:xfrm>
            <a:custGeom>
              <a:avLst/>
              <a:gdLst/>
              <a:ahLst/>
              <a:cxnLst/>
              <a:rect l="l" t="t" r="r" b="b"/>
              <a:pathLst>
                <a:path w="315" h="102" extrusionOk="0">
                  <a:moveTo>
                    <a:pt x="38" y="1"/>
                  </a:moveTo>
                  <a:cubicBezTo>
                    <a:pt x="25" y="1"/>
                    <a:pt x="0" y="13"/>
                    <a:pt x="0" y="26"/>
                  </a:cubicBezTo>
                  <a:cubicBezTo>
                    <a:pt x="0" y="38"/>
                    <a:pt x="0" y="63"/>
                    <a:pt x="25" y="63"/>
                  </a:cubicBezTo>
                  <a:cubicBezTo>
                    <a:pt x="101" y="76"/>
                    <a:pt x="189" y="88"/>
                    <a:pt x="277" y="101"/>
                  </a:cubicBezTo>
                  <a:cubicBezTo>
                    <a:pt x="290" y="101"/>
                    <a:pt x="302" y="101"/>
                    <a:pt x="315" y="76"/>
                  </a:cubicBezTo>
                  <a:cubicBezTo>
                    <a:pt x="315" y="63"/>
                    <a:pt x="302" y="38"/>
                    <a:pt x="290" y="38"/>
                  </a:cubicBezTo>
                  <a:cubicBezTo>
                    <a:pt x="201" y="26"/>
                    <a:pt x="126" y="13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2"/>
            <p:cNvSpPr/>
            <p:nvPr/>
          </p:nvSpPr>
          <p:spPr>
            <a:xfrm>
              <a:off x="3354850" y="4834525"/>
              <a:ext cx="7025" cy="19325"/>
            </a:xfrm>
            <a:custGeom>
              <a:avLst/>
              <a:gdLst/>
              <a:ahLst/>
              <a:cxnLst/>
              <a:rect l="l" t="t" r="r" b="b"/>
              <a:pathLst>
                <a:path w="281" h="773" extrusionOk="0">
                  <a:moveTo>
                    <a:pt x="239" y="0"/>
                  </a:moveTo>
                  <a:cubicBezTo>
                    <a:pt x="228" y="0"/>
                    <a:pt x="218" y="6"/>
                    <a:pt x="213" y="18"/>
                  </a:cubicBezTo>
                  <a:cubicBezTo>
                    <a:pt x="113" y="245"/>
                    <a:pt x="37" y="471"/>
                    <a:pt x="0" y="723"/>
                  </a:cubicBezTo>
                  <a:cubicBezTo>
                    <a:pt x="0" y="736"/>
                    <a:pt x="12" y="761"/>
                    <a:pt x="25" y="761"/>
                  </a:cubicBezTo>
                  <a:cubicBezTo>
                    <a:pt x="37" y="761"/>
                    <a:pt x="50" y="761"/>
                    <a:pt x="63" y="773"/>
                  </a:cubicBezTo>
                  <a:cubicBezTo>
                    <a:pt x="101" y="773"/>
                    <a:pt x="126" y="711"/>
                    <a:pt x="76" y="711"/>
                  </a:cubicBezTo>
                  <a:cubicBezTo>
                    <a:pt x="72" y="707"/>
                    <a:pt x="70" y="705"/>
                    <a:pt x="68" y="703"/>
                  </a:cubicBezTo>
                  <a:lnTo>
                    <a:pt x="68" y="703"/>
                  </a:lnTo>
                  <a:cubicBezTo>
                    <a:pt x="107" y="476"/>
                    <a:pt x="168" y="260"/>
                    <a:pt x="264" y="44"/>
                  </a:cubicBezTo>
                  <a:cubicBezTo>
                    <a:pt x="280" y="19"/>
                    <a:pt x="259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2"/>
            <p:cNvSpPr/>
            <p:nvPr/>
          </p:nvSpPr>
          <p:spPr>
            <a:xfrm>
              <a:off x="3355250" y="4832475"/>
              <a:ext cx="8925" cy="17700"/>
            </a:xfrm>
            <a:custGeom>
              <a:avLst/>
              <a:gdLst/>
              <a:ahLst/>
              <a:cxnLst/>
              <a:rect l="l" t="t" r="r" b="b"/>
              <a:pathLst>
                <a:path w="357" h="708" extrusionOk="0">
                  <a:moveTo>
                    <a:pt x="311" y="1"/>
                  </a:moveTo>
                  <a:cubicBezTo>
                    <a:pt x="300" y="1"/>
                    <a:pt x="290" y="8"/>
                    <a:pt x="286" y="25"/>
                  </a:cubicBezTo>
                  <a:cubicBezTo>
                    <a:pt x="197" y="226"/>
                    <a:pt x="97" y="441"/>
                    <a:pt x="9" y="654"/>
                  </a:cubicBezTo>
                  <a:cubicBezTo>
                    <a:pt x="0" y="681"/>
                    <a:pt x="23" y="707"/>
                    <a:pt x="41" y="707"/>
                  </a:cubicBezTo>
                  <a:cubicBezTo>
                    <a:pt x="49" y="707"/>
                    <a:pt x="56" y="703"/>
                    <a:pt x="60" y="692"/>
                  </a:cubicBezTo>
                  <a:cubicBezTo>
                    <a:pt x="160" y="478"/>
                    <a:pt x="248" y="264"/>
                    <a:pt x="348" y="50"/>
                  </a:cubicBezTo>
                  <a:cubicBezTo>
                    <a:pt x="357" y="26"/>
                    <a:pt x="333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2"/>
            <p:cNvSpPr/>
            <p:nvPr/>
          </p:nvSpPr>
          <p:spPr>
            <a:xfrm>
              <a:off x="3353700" y="4832300"/>
              <a:ext cx="9750" cy="17725"/>
            </a:xfrm>
            <a:custGeom>
              <a:avLst/>
              <a:gdLst/>
              <a:ahLst/>
              <a:cxnLst/>
              <a:rect l="l" t="t" r="r" b="b"/>
              <a:pathLst>
                <a:path w="390" h="709" extrusionOk="0">
                  <a:moveTo>
                    <a:pt x="345" y="1"/>
                  </a:moveTo>
                  <a:cubicBezTo>
                    <a:pt x="332" y="1"/>
                    <a:pt x="319" y="7"/>
                    <a:pt x="310" y="20"/>
                  </a:cubicBezTo>
                  <a:cubicBezTo>
                    <a:pt x="184" y="221"/>
                    <a:pt x="83" y="434"/>
                    <a:pt x="8" y="674"/>
                  </a:cubicBezTo>
                  <a:cubicBezTo>
                    <a:pt x="1" y="695"/>
                    <a:pt x="19" y="709"/>
                    <a:pt x="38" y="709"/>
                  </a:cubicBezTo>
                  <a:cubicBezTo>
                    <a:pt x="52" y="709"/>
                    <a:pt x="66" y="702"/>
                    <a:pt x="71" y="686"/>
                  </a:cubicBezTo>
                  <a:cubicBezTo>
                    <a:pt x="147" y="460"/>
                    <a:pt x="247" y="246"/>
                    <a:pt x="373" y="45"/>
                  </a:cubicBezTo>
                  <a:cubicBezTo>
                    <a:pt x="389" y="20"/>
                    <a:pt x="368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2"/>
            <p:cNvSpPr/>
            <p:nvPr/>
          </p:nvSpPr>
          <p:spPr>
            <a:xfrm>
              <a:off x="3356325" y="4825775"/>
              <a:ext cx="9050" cy="13775"/>
            </a:xfrm>
            <a:custGeom>
              <a:avLst/>
              <a:gdLst/>
              <a:ahLst/>
              <a:cxnLst/>
              <a:rect l="l" t="t" r="r" b="b"/>
              <a:pathLst>
                <a:path w="362" h="551" extrusionOk="0">
                  <a:moveTo>
                    <a:pt x="320" y="1"/>
                  </a:moveTo>
                  <a:cubicBezTo>
                    <a:pt x="311" y="1"/>
                    <a:pt x="301" y="5"/>
                    <a:pt x="293" y="16"/>
                  </a:cubicBezTo>
                  <a:cubicBezTo>
                    <a:pt x="180" y="167"/>
                    <a:pt x="92" y="331"/>
                    <a:pt x="17" y="507"/>
                  </a:cubicBezTo>
                  <a:cubicBezTo>
                    <a:pt x="0" y="532"/>
                    <a:pt x="21" y="551"/>
                    <a:pt x="41" y="551"/>
                  </a:cubicBezTo>
                  <a:cubicBezTo>
                    <a:pt x="52" y="551"/>
                    <a:pt x="62" y="545"/>
                    <a:pt x="67" y="532"/>
                  </a:cubicBezTo>
                  <a:cubicBezTo>
                    <a:pt x="142" y="368"/>
                    <a:pt x="243" y="206"/>
                    <a:pt x="344" y="42"/>
                  </a:cubicBezTo>
                  <a:cubicBezTo>
                    <a:pt x="361" y="24"/>
                    <a:pt x="342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2"/>
            <p:cNvSpPr/>
            <p:nvPr/>
          </p:nvSpPr>
          <p:spPr>
            <a:xfrm>
              <a:off x="3355950" y="4824800"/>
              <a:ext cx="7400" cy="9350"/>
            </a:xfrm>
            <a:custGeom>
              <a:avLst/>
              <a:gdLst/>
              <a:ahLst/>
              <a:cxnLst/>
              <a:rect l="l" t="t" r="r" b="b"/>
              <a:pathLst>
                <a:path w="296" h="374" extrusionOk="0">
                  <a:moveTo>
                    <a:pt x="257" y="0"/>
                  </a:moveTo>
                  <a:cubicBezTo>
                    <a:pt x="244" y="0"/>
                    <a:pt x="229" y="9"/>
                    <a:pt x="220" y="18"/>
                  </a:cubicBezTo>
                  <a:cubicBezTo>
                    <a:pt x="157" y="119"/>
                    <a:pt x="82" y="219"/>
                    <a:pt x="19" y="320"/>
                  </a:cubicBezTo>
                  <a:cubicBezTo>
                    <a:pt x="1" y="346"/>
                    <a:pt x="27" y="373"/>
                    <a:pt x="48" y="373"/>
                  </a:cubicBezTo>
                  <a:cubicBezTo>
                    <a:pt x="57" y="373"/>
                    <a:pt x="65" y="368"/>
                    <a:pt x="69" y="357"/>
                  </a:cubicBezTo>
                  <a:cubicBezTo>
                    <a:pt x="144" y="257"/>
                    <a:pt x="208" y="144"/>
                    <a:pt x="283" y="55"/>
                  </a:cubicBezTo>
                  <a:cubicBezTo>
                    <a:pt x="295" y="30"/>
                    <a:pt x="283" y="18"/>
                    <a:pt x="270" y="5"/>
                  </a:cubicBezTo>
                  <a:cubicBezTo>
                    <a:pt x="267" y="2"/>
                    <a:pt x="262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2"/>
            <p:cNvSpPr/>
            <p:nvPr/>
          </p:nvSpPr>
          <p:spPr>
            <a:xfrm>
              <a:off x="3357025" y="4822175"/>
              <a:ext cx="6950" cy="10000"/>
            </a:xfrm>
            <a:custGeom>
              <a:avLst/>
              <a:gdLst/>
              <a:ahLst/>
              <a:cxnLst/>
              <a:rect l="l" t="t" r="r" b="b"/>
              <a:pathLst>
                <a:path w="278" h="400" extrusionOk="0">
                  <a:moveTo>
                    <a:pt x="246" y="0"/>
                  </a:moveTo>
                  <a:cubicBezTo>
                    <a:pt x="240" y="0"/>
                    <a:pt x="234" y="3"/>
                    <a:pt x="227" y="9"/>
                  </a:cubicBezTo>
                  <a:cubicBezTo>
                    <a:pt x="140" y="110"/>
                    <a:pt x="64" y="224"/>
                    <a:pt x="1" y="350"/>
                  </a:cubicBezTo>
                  <a:cubicBezTo>
                    <a:pt x="1" y="362"/>
                    <a:pt x="1" y="387"/>
                    <a:pt x="14" y="400"/>
                  </a:cubicBezTo>
                  <a:cubicBezTo>
                    <a:pt x="26" y="400"/>
                    <a:pt x="51" y="400"/>
                    <a:pt x="64" y="387"/>
                  </a:cubicBezTo>
                  <a:cubicBezTo>
                    <a:pt x="114" y="261"/>
                    <a:pt x="190" y="148"/>
                    <a:pt x="265" y="60"/>
                  </a:cubicBezTo>
                  <a:cubicBezTo>
                    <a:pt x="277" y="48"/>
                    <a:pt x="277" y="23"/>
                    <a:pt x="265" y="9"/>
                  </a:cubicBezTo>
                  <a:cubicBezTo>
                    <a:pt x="259" y="3"/>
                    <a:pt x="252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2"/>
            <p:cNvSpPr/>
            <p:nvPr/>
          </p:nvSpPr>
          <p:spPr>
            <a:xfrm>
              <a:off x="3355900" y="4844325"/>
              <a:ext cx="5125" cy="11675"/>
            </a:xfrm>
            <a:custGeom>
              <a:avLst/>
              <a:gdLst/>
              <a:ahLst/>
              <a:cxnLst/>
              <a:rect l="l" t="t" r="r" b="b"/>
              <a:pathLst>
                <a:path w="205" h="467" extrusionOk="0">
                  <a:moveTo>
                    <a:pt x="165" y="1"/>
                  </a:moveTo>
                  <a:cubicBezTo>
                    <a:pt x="152" y="1"/>
                    <a:pt x="139" y="9"/>
                    <a:pt x="134" y="29"/>
                  </a:cubicBezTo>
                  <a:cubicBezTo>
                    <a:pt x="84" y="155"/>
                    <a:pt x="46" y="293"/>
                    <a:pt x="8" y="431"/>
                  </a:cubicBezTo>
                  <a:cubicBezTo>
                    <a:pt x="1" y="454"/>
                    <a:pt x="19" y="467"/>
                    <a:pt x="38" y="467"/>
                  </a:cubicBezTo>
                  <a:cubicBezTo>
                    <a:pt x="52" y="467"/>
                    <a:pt x="66" y="460"/>
                    <a:pt x="71" y="444"/>
                  </a:cubicBezTo>
                  <a:cubicBezTo>
                    <a:pt x="109" y="306"/>
                    <a:pt x="146" y="180"/>
                    <a:pt x="197" y="42"/>
                  </a:cubicBezTo>
                  <a:cubicBezTo>
                    <a:pt x="204" y="19"/>
                    <a:pt x="185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2"/>
            <p:cNvSpPr/>
            <p:nvPr/>
          </p:nvSpPr>
          <p:spPr>
            <a:xfrm>
              <a:off x="3354325" y="4847175"/>
              <a:ext cx="9550" cy="16275"/>
            </a:xfrm>
            <a:custGeom>
              <a:avLst/>
              <a:gdLst/>
              <a:ahLst/>
              <a:cxnLst/>
              <a:rect l="l" t="t" r="r" b="b"/>
              <a:pathLst>
                <a:path w="382" h="651" extrusionOk="0">
                  <a:moveTo>
                    <a:pt x="336" y="0"/>
                  </a:moveTo>
                  <a:cubicBezTo>
                    <a:pt x="327" y="0"/>
                    <a:pt x="317" y="5"/>
                    <a:pt x="310" y="15"/>
                  </a:cubicBezTo>
                  <a:cubicBezTo>
                    <a:pt x="209" y="205"/>
                    <a:pt x="109" y="406"/>
                    <a:pt x="8" y="607"/>
                  </a:cubicBezTo>
                  <a:cubicBezTo>
                    <a:pt x="0" y="631"/>
                    <a:pt x="19" y="650"/>
                    <a:pt x="40" y="650"/>
                  </a:cubicBezTo>
                  <a:cubicBezTo>
                    <a:pt x="51" y="650"/>
                    <a:pt x="63" y="645"/>
                    <a:pt x="71" y="632"/>
                  </a:cubicBezTo>
                  <a:cubicBezTo>
                    <a:pt x="159" y="431"/>
                    <a:pt x="260" y="242"/>
                    <a:pt x="373" y="54"/>
                  </a:cubicBezTo>
                  <a:cubicBezTo>
                    <a:pt x="382" y="27"/>
                    <a:pt x="359" y="0"/>
                    <a:pt x="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2"/>
            <p:cNvSpPr/>
            <p:nvPr/>
          </p:nvSpPr>
          <p:spPr>
            <a:xfrm>
              <a:off x="3354075" y="4857075"/>
              <a:ext cx="6750" cy="15725"/>
            </a:xfrm>
            <a:custGeom>
              <a:avLst/>
              <a:gdLst/>
              <a:ahLst/>
              <a:cxnLst/>
              <a:rect l="l" t="t" r="r" b="b"/>
              <a:pathLst>
                <a:path w="270" h="629" extrusionOk="0">
                  <a:moveTo>
                    <a:pt x="229" y="0"/>
                  </a:moveTo>
                  <a:cubicBezTo>
                    <a:pt x="217" y="0"/>
                    <a:pt x="207" y="7"/>
                    <a:pt x="207" y="22"/>
                  </a:cubicBezTo>
                  <a:cubicBezTo>
                    <a:pt x="169" y="223"/>
                    <a:pt x="107" y="399"/>
                    <a:pt x="18" y="575"/>
                  </a:cubicBezTo>
                  <a:cubicBezTo>
                    <a:pt x="0" y="602"/>
                    <a:pt x="20" y="629"/>
                    <a:pt x="42" y="629"/>
                  </a:cubicBezTo>
                  <a:cubicBezTo>
                    <a:pt x="52" y="629"/>
                    <a:pt x="61" y="624"/>
                    <a:pt x="68" y="613"/>
                  </a:cubicBezTo>
                  <a:cubicBezTo>
                    <a:pt x="169" y="437"/>
                    <a:pt x="232" y="236"/>
                    <a:pt x="270" y="47"/>
                  </a:cubicBezTo>
                  <a:cubicBezTo>
                    <a:pt x="270" y="17"/>
                    <a:pt x="247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2"/>
            <p:cNvSpPr/>
            <p:nvPr/>
          </p:nvSpPr>
          <p:spPr>
            <a:xfrm>
              <a:off x="3352950" y="4848650"/>
              <a:ext cx="6725" cy="15350"/>
            </a:xfrm>
            <a:custGeom>
              <a:avLst/>
              <a:gdLst/>
              <a:ahLst/>
              <a:cxnLst/>
              <a:rect l="l" t="t" r="r" b="b"/>
              <a:pathLst>
                <a:path w="269" h="614" extrusionOk="0">
                  <a:moveTo>
                    <a:pt x="224" y="1"/>
                  </a:moveTo>
                  <a:cubicBezTo>
                    <a:pt x="211" y="1"/>
                    <a:pt x="198" y="6"/>
                    <a:pt x="189" y="20"/>
                  </a:cubicBezTo>
                  <a:cubicBezTo>
                    <a:pt x="76" y="183"/>
                    <a:pt x="13" y="384"/>
                    <a:pt x="1" y="585"/>
                  </a:cubicBezTo>
                  <a:cubicBezTo>
                    <a:pt x="1" y="604"/>
                    <a:pt x="16" y="614"/>
                    <a:pt x="32" y="614"/>
                  </a:cubicBezTo>
                  <a:cubicBezTo>
                    <a:pt x="47" y="614"/>
                    <a:pt x="63" y="604"/>
                    <a:pt x="63" y="585"/>
                  </a:cubicBezTo>
                  <a:cubicBezTo>
                    <a:pt x="76" y="397"/>
                    <a:pt x="139" y="208"/>
                    <a:pt x="252" y="45"/>
                  </a:cubicBezTo>
                  <a:cubicBezTo>
                    <a:pt x="269" y="20"/>
                    <a:pt x="248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2"/>
            <p:cNvSpPr/>
            <p:nvPr/>
          </p:nvSpPr>
          <p:spPr>
            <a:xfrm>
              <a:off x="3356100" y="4857700"/>
              <a:ext cx="5350" cy="7175"/>
            </a:xfrm>
            <a:custGeom>
              <a:avLst/>
              <a:gdLst/>
              <a:ahLst/>
              <a:cxnLst/>
              <a:rect l="l" t="t" r="r" b="b"/>
              <a:pathLst>
                <a:path w="214" h="287" extrusionOk="0">
                  <a:moveTo>
                    <a:pt x="165" y="0"/>
                  </a:moveTo>
                  <a:cubicBezTo>
                    <a:pt x="158" y="0"/>
                    <a:pt x="151" y="3"/>
                    <a:pt x="151" y="10"/>
                  </a:cubicBezTo>
                  <a:cubicBezTo>
                    <a:pt x="101" y="85"/>
                    <a:pt x="51" y="161"/>
                    <a:pt x="13" y="236"/>
                  </a:cubicBezTo>
                  <a:cubicBezTo>
                    <a:pt x="0" y="248"/>
                    <a:pt x="13" y="274"/>
                    <a:pt x="26" y="287"/>
                  </a:cubicBezTo>
                  <a:cubicBezTo>
                    <a:pt x="38" y="287"/>
                    <a:pt x="63" y="287"/>
                    <a:pt x="63" y="274"/>
                  </a:cubicBezTo>
                  <a:cubicBezTo>
                    <a:pt x="113" y="198"/>
                    <a:pt x="163" y="123"/>
                    <a:pt x="202" y="47"/>
                  </a:cubicBezTo>
                  <a:cubicBezTo>
                    <a:pt x="214" y="35"/>
                    <a:pt x="202" y="10"/>
                    <a:pt x="189" y="10"/>
                  </a:cubicBezTo>
                  <a:cubicBezTo>
                    <a:pt x="183" y="3"/>
                    <a:pt x="17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2"/>
            <p:cNvSpPr/>
            <p:nvPr/>
          </p:nvSpPr>
          <p:spPr>
            <a:xfrm>
              <a:off x="3356100" y="4858575"/>
              <a:ext cx="4725" cy="8325"/>
            </a:xfrm>
            <a:custGeom>
              <a:avLst/>
              <a:gdLst/>
              <a:ahLst/>
              <a:cxnLst/>
              <a:rect l="l" t="t" r="r" b="b"/>
              <a:pathLst>
                <a:path w="189" h="333" extrusionOk="0">
                  <a:moveTo>
                    <a:pt x="163" y="0"/>
                  </a:moveTo>
                  <a:cubicBezTo>
                    <a:pt x="151" y="0"/>
                    <a:pt x="126" y="0"/>
                    <a:pt x="126" y="12"/>
                  </a:cubicBezTo>
                  <a:cubicBezTo>
                    <a:pt x="88" y="101"/>
                    <a:pt x="38" y="188"/>
                    <a:pt x="0" y="277"/>
                  </a:cubicBezTo>
                  <a:cubicBezTo>
                    <a:pt x="0" y="302"/>
                    <a:pt x="0" y="314"/>
                    <a:pt x="13" y="327"/>
                  </a:cubicBezTo>
                  <a:cubicBezTo>
                    <a:pt x="16" y="331"/>
                    <a:pt x="21" y="332"/>
                    <a:pt x="26" y="332"/>
                  </a:cubicBezTo>
                  <a:cubicBezTo>
                    <a:pt x="39" y="332"/>
                    <a:pt x="54" y="323"/>
                    <a:pt x="63" y="314"/>
                  </a:cubicBezTo>
                  <a:lnTo>
                    <a:pt x="177" y="50"/>
                  </a:lnTo>
                  <a:cubicBezTo>
                    <a:pt x="189" y="37"/>
                    <a:pt x="177" y="12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2"/>
            <p:cNvSpPr/>
            <p:nvPr/>
          </p:nvSpPr>
          <p:spPr>
            <a:xfrm>
              <a:off x="3353875" y="4852825"/>
              <a:ext cx="7800" cy="14050"/>
            </a:xfrm>
            <a:custGeom>
              <a:avLst/>
              <a:gdLst/>
              <a:ahLst/>
              <a:cxnLst/>
              <a:rect l="l" t="t" r="r" b="b"/>
              <a:pathLst>
                <a:path w="312" h="562" extrusionOk="0">
                  <a:moveTo>
                    <a:pt x="267" y="0"/>
                  </a:moveTo>
                  <a:cubicBezTo>
                    <a:pt x="257" y="0"/>
                    <a:pt x="248" y="5"/>
                    <a:pt x="240" y="16"/>
                  </a:cubicBezTo>
                  <a:cubicBezTo>
                    <a:pt x="152" y="180"/>
                    <a:pt x="76" y="343"/>
                    <a:pt x="1" y="519"/>
                  </a:cubicBezTo>
                  <a:cubicBezTo>
                    <a:pt x="1" y="532"/>
                    <a:pt x="14" y="557"/>
                    <a:pt x="26" y="557"/>
                  </a:cubicBezTo>
                  <a:cubicBezTo>
                    <a:pt x="30" y="560"/>
                    <a:pt x="34" y="562"/>
                    <a:pt x="38" y="562"/>
                  </a:cubicBezTo>
                  <a:cubicBezTo>
                    <a:pt x="51" y="562"/>
                    <a:pt x="64" y="550"/>
                    <a:pt x="64" y="532"/>
                  </a:cubicBezTo>
                  <a:cubicBezTo>
                    <a:pt x="127" y="368"/>
                    <a:pt x="215" y="205"/>
                    <a:pt x="303" y="54"/>
                  </a:cubicBezTo>
                  <a:cubicBezTo>
                    <a:pt x="312" y="27"/>
                    <a:pt x="289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2"/>
            <p:cNvSpPr/>
            <p:nvPr/>
          </p:nvSpPr>
          <p:spPr>
            <a:xfrm>
              <a:off x="3357975" y="4866275"/>
              <a:ext cx="7775" cy="20350"/>
            </a:xfrm>
            <a:custGeom>
              <a:avLst/>
              <a:gdLst/>
              <a:ahLst/>
              <a:cxnLst/>
              <a:rect l="l" t="t" r="r" b="b"/>
              <a:pathLst>
                <a:path w="311" h="814" extrusionOk="0">
                  <a:moveTo>
                    <a:pt x="275" y="0"/>
                  </a:moveTo>
                  <a:cubicBezTo>
                    <a:pt x="266" y="0"/>
                    <a:pt x="257" y="6"/>
                    <a:pt x="252" y="19"/>
                  </a:cubicBezTo>
                  <a:cubicBezTo>
                    <a:pt x="139" y="258"/>
                    <a:pt x="63" y="509"/>
                    <a:pt x="1" y="774"/>
                  </a:cubicBezTo>
                  <a:cubicBezTo>
                    <a:pt x="1" y="796"/>
                    <a:pt x="23" y="814"/>
                    <a:pt x="41" y="814"/>
                  </a:cubicBezTo>
                  <a:cubicBezTo>
                    <a:pt x="53" y="814"/>
                    <a:pt x="63" y="806"/>
                    <a:pt x="63" y="786"/>
                  </a:cubicBezTo>
                  <a:cubicBezTo>
                    <a:pt x="127" y="534"/>
                    <a:pt x="202" y="283"/>
                    <a:pt x="303" y="44"/>
                  </a:cubicBezTo>
                  <a:cubicBezTo>
                    <a:pt x="311" y="19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2"/>
            <p:cNvSpPr/>
            <p:nvPr/>
          </p:nvSpPr>
          <p:spPr>
            <a:xfrm>
              <a:off x="3357650" y="4863375"/>
              <a:ext cx="6325" cy="10925"/>
            </a:xfrm>
            <a:custGeom>
              <a:avLst/>
              <a:gdLst/>
              <a:ahLst/>
              <a:cxnLst/>
              <a:rect l="l" t="t" r="r" b="b"/>
              <a:pathLst>
                <a:path w="253" h="437" extrusionOk="0">
                  <a:moveTo>
                    <a:pt x="208" y="1"/>
                  </a:moveTo>
                  <a:cubicBezTo>
                    <a:pt x="198" y="1"/>
                    <a:pt x="190" y="7"/>
                    <a:pt x="190" y="21"/>
                  </a:cubicBezTo>
                  <a:cubicBezTo>
                    <a:pt x="127" y="147"/>
                    <a:pt x="64" y="261"/>
                    <a:pt x="14" y="387"/>
                  </a:cubicBezTo>
                  <a:cubicBezTo>
                    <a:pt x="1" y="399"/>
                    <a:pt x="14" y="424"/>
                    <a:pt x="26" y="437"/>
                  </a:cubicBezTo>
                  <a:cubicBezTo>
                    <a:pt x="39" y="437"/>
                    <a:pt x="64" y="437"/>
                    <a:pt x="64" y="424"/>
                  </a:cubicBezTo>
                  <a:cubicBezTo>
                    <a:pt x="127" y="298"/>
                    <a:pt x="190" y="172"/>
                    <a:pt x="240" y="47"/>
                  </a:cubicBezTo>
                  <a:cubicBezTo>
                    <a:pt x="252" y="34"/>
                    <a:pt x="240" y="9"/>
                    <a:pt x="227" y="9"/>
                  </a:cubicBezTo>
                  <a:cubicBezTo>
                    <a:pt x="222" y="4"/>
                    <a:pt x="215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2"/>
            <p:cNvSpPr/>
            <p:nvPr/>
          </p:nvSpPr>
          <p:spPr>
            <a:xfrm>
              <a:off x="3356400" y="4862800"/>
              <a:ext cx="7050" cy="11800"/>
            </a:xfrm>
            <a:custGeom>
              <a:avLst/>
              <a:gdLst/>
              <a:ahLst/>
              <a:cxnLst/>
              <a:rect l="l" t="t" r="r" b="b"/>
              <a:pathLst>
                <a:path w="282" h="472" extrusionOk="0">
                  <a:moveTo>
                    <a:pt x="240" y="1"/>
                  </a:moveTo>
                  <a:cubicBezTo>
                    <a:pt x="229" y="1"/>
                    <a:pt x="219" y="6"/>
                    <a:pt x="215" y="19"/>
                  </a:cubicBezTo>
                  <a:cubicBezTo>
                    <a:pt x="139" y="145"/>
                    <a:pt x="64" y="284"/>
                    <a:pt x="14" y="435"/>
                  </a:cubicBezTo>
                  <a:cubicBezTo>
                    <a:pt x="1" y="447"/>
                    <a:pt x="14" y="472"/>
                    <a:pt x="39" y="472"/>
                  </a:cubicBezTo>
                  <a:cubicBezTo>
                    <a:pt x="51" y="472"/>
                    <a:pt x="64" y="472"/>
                    <a:pt x="76" y="447"/>
                  </a:cubicBezTo>
                  <a:cubicBezTo>
                    <a:pt x="126" y="309"/>
                    <a:pt x="190" y="183"/>
                    <a:pt x="265" y="44"/>
                  </a:cubicBezTo>
                  <a:cubicBezTo>
                    <a:pt x="282" y="20"/>
                    <a:pt x="260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2"/>
            <p:cNvSpPr/>
            <p:nvPr/>
          </p:nvSpPr>
          <p:spPr>
            <a:xfrm>
              <a:off x="3356400" y="4863275"/>
              <a:ext cx="4750" cy="9775"/>
            </a:xfrm>
            <a:custGeom>
              <a:avLst/>
              <a:gdLst/>
              <a:ahLst/>
              <a:cxnLst/>
              <a:rect l="l" t="t" r="r" b="b"/>
              <a:pathLst>
                <a:path w="190" h="391" extrusionOk="0">
                  <a:moveTo>
                    <a:pt x="165" y="0"/>
                  </a:moveTo>
                  <a:cubicBezTo>
                    <a:pt x="139" y="0"/>
                    <a:pt x="126" y="13"/>
                    <a:pt x="126" y="25"/>
                  </a:cubicBezTo>
                  <a:cubicBezTo>
                    <a:pt x="89" y="139"/>
                    <a:pt x="51" y="240"/>
                    <a:pt x="14" y="340"/>
                  </a:cubicBezTo>
                  <a:cubicBezTo>
                    <a:pt x="1" y="365"/>
                    <a:pt x="14" y="378"/>
                    <a:pt x="26" y="391"/>
                  </a:cubicBezTo>
                  <a:cubicBezTo>
                    <a:pt x="51" y="391"/>
                    <a:pt x="64" y="378"/>
                    <a:pt x="76" y="365"/>
                  </a:cubicBezTo>
                  <a:cubicBezTo>
                    <a:pt x="114" y="252"/>
                    <a:pt x="151" y="151"/>
                    <a:pt x="190" y="51"/>
                  </a:cubicBezTo>
                  <a:cubicBezTo>
                    <a:pt x="190" y="25"/>
                    <a:pt x="177" y="13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2"/>
            <p:cNvSpPr/>
            <p:nvPr/>
          </p:nvSpPr>
          <p:spPr>
            <a:xfrm>
              <a:off x="3355100" y="4863350"/>
              <a:ext cx="6350" cy="9150"/>
            </a:xfrm>
            <a:custGeom>
              <a:avLst/>
              <a:gdLst/>
              <a:ahLst/>
              <a:cxnLst/>
              <a:rect l="l" t="t" r="r" b="b"/>
              <a:pathLst>
                <a:path w="254" h="366" extrusionOk="0">
                  <a:moveTo>
                    <a:pt x="216" y="1"/>
                  </a:moveTo>
                  <a:cubicBezTo>
                    <a:pt x="207" y="1"/>
                    <a:pt x="197" y="4"/>
                    <a:pt x="191" y="10"/>
                  </a:cubicBezTo>
                  <a:cubicBezTo>
                    <a:pt x="116" y="98"/>
                    <a:pt x="53" y="212"/>
                    <a:pt x="15" y="324"/>
                  </a:cubicBezTo>
                  <a:cubicBezTo>
                    <a:pt x="0" y="347"/>
                    <a:pt x="17" y="365"/>
                    <a:pt x="38" y="365"/>
                  </a:cubicBezTo>
                  <a:cubicBezTo>
                    <a:pt x="52" y="365"/>
                    <a:pt x="68" y="357"/>
                    <a:pt x="78" y="337"/>
                  </a:cubicBezTo>
                  <a:cubicBezTo>
                    <a:pt x="103" y="237"/>
                    <a:pt x="166" y="136"/>
                    <a:pt x="242" y="48"/>
                  </a:cubicBezTo>
                  <a:cubicBezTo>
                    <a:pt x="242" y="35"/>
                    <a:pt x="254" y="22"/>
                    <a:pt x="242" y="10"/>
                  </a:cubicBezTo>
                  <a:cubicBezTo>
                    <a:pt x="235" y="4"/>
                    <a:pt x="226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2"/>
            <p:cNvSpPr/>
            <p:nvPr/>
          </p:nvSpPr>
          <p:spPr>
            <a:xfrm>
              <a:off x="3360700" y="4880950"/>
              <a:ext cx="6425" cy="11675"/>
            </a:xfrm>
            <a:custGeom>
              <a:avLst/>
              <a:gdLst/>
              <a:ahLst/>
              <a:cxnLst/>
              <a:rect l="l" t="t" r="r" b="b"/>
              <a:pathLst>
                <a:path w="257" h="467" extrusionOk="0">
                  <a:moveTo>
                    <a:pt x="217" y="0"/>
                  </a:moveTo>
                  <a:cubicBezTo>
                    <a:pt x="205" y="0"/>
                    <a:pt x="194" y="7"/>
                    <a:pt x="194" y="23"/>
                  </a:cubicBezTo>
                  <a:cubicBezTo>
                    <a:pt x="155" y="161"/>
                    <a:pt x="93" y="299"/>
                    <a:pt x="18" y="425"/>
                  </a:cubicBezTo>
                  <a:cubicBezTo>
                    <a:pt x="0" y="443"/>
                    <a:pt x="19" y="466"/>
                    <a:pt x="41" y="466"/>
                  </a:cubicBezTo>
                  <a:cubicBezTo>
                    <a:pt x="50" y="466"/>
                    <a:pt x="60" y="462"/>
                    <a:pt x="68" y="450"/>
                  </a:cubicBezTo>
                  <a:cubicBezTo>
                    <a:pt x="155" y="324"/>
                    <a:pt x="219" y="187"/>
                    <a:pt x="256" y="36"/>
                  </a:cubicBezTo>
                  <a:cubicBezTo>
                    <a:pt x="256" y="13"/>
                    <a:pt x="235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2"/>
            <p:cNvSpPr/>
            <p:nvPr/>
          </p:nvSpPr>
          <p:spPr>
            <a:xfrm>
              <a:off x="3363125" y="4880100"/>
              <a:ext cx="7250" cy="20525"/>
            </a:xfrm>
            <a:custGeom>
              <a:avLst/>
              <a:gdLst/>
              <a:ahLst/>
              <a:cxnLst/>
              <a:rect l="l" t="t" r="r" b="b"/>
              <a:pathLst>
                <a:path w="290" h="821" extrusionOk="0">
                  <a:moveTo>
                    <a:pt x="244" y="0"/>
                  </a:moveTo>
                  <a:cubicBezTo>
                    <a:pt x="232" y="0"/>
                    <a:pt x="218" y="6"/>
                    <a:pt x="209" y="19"/>
                  </a:cubicBezTo>
                  <a:cubicBezTo>
                    <a:pt x="122" y="271"/>
                    <a:pt x="46" y="522"/>
                    <a:pt x="8" y="774"/>
                  </a:cubicBezTo>
                  <a:cubicBezTo>
                    <a:pt x="1" y="804"/>
                    <a:pt x="21" y="821"/>
                    <a:pt x="41" y="821"/>
                  </a:cubicBezTo>
                  <a:cubicBezTo>
                    <a:pt x="54" y="821"/>
                    <a:pt x="66" y="814"/>
                    <a:pt x="72" y="799"/>
                  </a:cubicBezTo>
                  <a:cubicBezTo>
                    <a:pt x="109" y="534"/>
                    <a:pt x="184" y="283"/>
                    <a:pt x="273" y="45"/>
                  </a:cubicBezTo>
                  <a:cubicBezTo>
                    <a:pt x="289" y="20"/>
                    <a:pt x="268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2"/>
            <p:cNvSpPr/>
            <p:nvPr/>
          </p:nvSpPr>
          <p:spPr>
            <a:xfrm>
              <a:off x="3358275" y="4878925"/>
              <a:ext cx="5900" cy="19975"/>
            </a:xfrm>
            <a:custGeom>
              <a:avLst/>
              <a:gdLst/>
              <a:ahLst/>
              <a:cxnLst/>
              <a:rect l="l" t="t" r="r" b="b"/>
              <a:pathLst>
                <a:path w="236" h="799" extrusionOk="0">
                  <a:moveTo>
                    <a:pt x="196" y="0"/>
                  </a:moveTo>
                  <a:cubicBezTo>
                    <a:pt x="183" y="0"/>
                    <a:pt x="170" y="8"/>
                    <a:pt x="165" y="28"/>
                  </a:cubicBezTo>
                  <a:cubicBezTo>
                    <a:pt x="115" y="268"/>
                    <a:pt x="64" y="519"/>
                    <a:pt x="1" y="758"/>
                  </a:cubicBezTo>
                  <a:cubicBezTo>
                    <a:pt x="1" y="780"/>
                    <a:pt x="24" y="799"/>
                    <a:pt x="42" y="799"/>
                  </a:cubicBezTo>
                  <a:cubicBezTo>
                    <a:pt x="54" y="799"/>
                    <a:pt x="64" y="791"/>
                    <a:pt x="64" y="771"/>
                  </a:cubicBezTo>
                  <a:cubicBezTo>
                    <a:pt x="127" y="531"/>
                    <a:pt x="177" y="293"/>
                    <a:pt x="227" y="41"/>
                  </a:cubicBezTo>
                  <a:cubicBezTo>
                    <a:pt x="235" y="18"/>
                    <a:pt x="215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2"/>
            <p:cNvSpPr/>
            <p:nvPr/>
          </p:nvSpPr>
          <p:spPr>
            <a:xfrm>
              <a:off x="3358925" y="4874825"/>
              <a:ext cx="7175" cy="18725"/>
            </a:xfrm>
            <a:custGeom>
              <a:avLst/>
              <a:gdLst/>
              <a:ahLst/>
              <a:cxnLst/>
              <a:rect l="l" t="t" r="r" b="b"/>
              <a:pathLst>
                <a:path w="287" h="749" extrusionOk="0">
                  <a:moveTo>
                    <a:pt x="241" y="1"/>
                  </a:moveTo>
                  <a:cubicBezTo>
                    <a:pt x="231" y="1"/>
                    <a:pt x="222" y="5"/>
                    <a:pt x="214" y="16"/>
                  </a:cubicBezTo>
                  <a:cubicBezTo>
                    <a:pt x="101" y="242"/>
                    <a:pt x="38" y="469"/>
                    <a:pt x="0" y="720"/>
                  </a:cubicBezTo>
                  <a:cubicBezTo>
                    <a:pt x="0" y="739"/>
                    <a:pt x="16" y="749"/>
                    <a:pt x="33" y="749"/>
                  </a:cubicBezTo>
                  <a:cubicBezTo>
                    <a:pt x="51" y="749"/>
                    <a:pt x="70" y="739"/>
                    <a:pt x="76" y="720"/>
                  </a:cubicBezTo>
                  <a:cubicBezTo>
                    <a:pt x="101" y="482"/>
                    <a:pt x="164" y="256"/>
                    <a:pt x="277" y="54"/>
                  </a:cubicBezTo>
                  <a:cubicBezTo>
                    <a:pt x="286" y="27"/>
                    <a:pt x="264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2"/>
            <p:cNvSpPr/>
            <p:nvPr/>
          </p:nvSpPr>
          <p:spPr>
            <a:xfrm>
              <a:off x="3359050" y="4887550"/>
              <a:ext cx="6375" cy="12775"/>
            </a:xfrm>
            <a:custGeom>
              <a:avLst/>
              <a:gdLst/>
              <a:ahLst/>
              <a:cxnLst/>
              <a:rect l="l" t="t" r="r" b="b"/>
              <a:pathLst>
                <a:path w="255" h="511" extrusionOk="0">
                  <a:moveTo>
                    <a:pt x="217" y="0"/>
                  </a:moveTo>
                  <a:cubicBezTo>
                    <a:pt x="203" y="0"/>
                    <a:pt x="189" y="7"/>
                    <a:pt x="184" y="23"/>
                  </a:cubicBezTo>
                  <a:cubicBezTo>
                    <a:pt x="134" y="174"/>
                    <a:pt x="71" y="325"/>
                    <a:pt x="8" y="476"/>
                  </a:cubicBezTo>
                  <a:cubicBezTo>
                    <a:pt x="1" y="498"/>
                    <a:pt x="19" y="511"/>
                    <a:pt x="38" y="511"/>
                  </a:cubicBezTo>
                  <a:cubicBezTo>
                    <a:pt x="51" y="511"/>
                    <a:pt x="66" y="504"/>
                    <a:pt x="71" y="488"/>
                  </a:cubicBezTo>
                  <a:cubicBezTo>
                    <a:pt x="134" y="337"/>
                    <a:pt x="196" y="186"/>
                    <a:pt x="247" y="35"/>
                  </a:cubicBezTo>
                  <a:cubicBezTo>
                    <a:pt x="254" y="1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2"/>
            <p:cNvSpPr/>
            <p:nvPr/>
          </p:nvSpPr>
          <p:spPr>
            <a:xfrm>
              <a:off x="3361125" y="4888200"/>
              <a:ext cx="6200" cy="14700"/>
            </a:xfrm>
            <a:custGeom>
              <a:avLst/>
              <a:gdLst/>
              <a:ahLst/>
              <a:cxnLst/>
              <a:rect l="l" t="t" r="r" b="b"/>
              <a:pathLst>
                <a:path w="248" h="588" extrusionOk="0">
                  <a:moveTo>
                    <a:pt x="207" y="0"/>
                  </a:moveTo>
                  <a:cubicBezTo>
                    <a:pt x="194" y="0"/>
                    <a:pt x="181" y="7"/>
                    <a:pt x="177" y="22"/>
                  </a:cubicBezTo>
                  <a:cubicBezTo>
                    <a:pt x="138" y="198"/>
                    <a:pt x="76" y="374"/>
                    <a:pt x="13" y="551"/>
                  </a:cubicBezTo>
                  <a:cubicBezTo>
                    <a:pt x="1" y="563"/>
                    <a:pt x="13" y="588"/>
                    <a:pt x="26" y="588"/>
                  </a:cubicBezTo>
                  <a:cubicBezTo>
                    <a:pt x="51" y="588"/>
                    <a:pt x="63" y="576"/>
                    <a:pt x="76" y="563"/>
                  </a:cubicBezTo>
                  <a:cubicBezTo>
                    <a:pt x="138" y="400"/>
                    <a:pt x="202" y="224"/>
                    <a:pt x="239" y="47"/>
                  </a:cubicBezTo>
                  <a:cubicBezTo>
                    <a:pt x="247" y="17"/>
                    <a:pt x="22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2"/>
            <p:cNvSpPr/>
            <p:nvPr/>
          </p:nvSpPr>
          <p:spPr>
            <a:xfrm>
              <a:off x="3361575" y="4893200"/>
              <a:ext cx="5425" cy="12800"/>
            </a:xfrm>
            <a:custGeom>
              <a:avLst/>
              <a:gdLst/>
              <a:ahLst/>
              <a:cxnLst/>
              <a:rect l="l" t="t" r="r" b="b"/>
              <a:pathLst>
                <a:path w="217" h="512" extrusionOk="0">
                  <a:moveTo>
                    <a:pt x="179" y="1"/>
                  </a:moveTo>
                  <a:cubicBezTo>
                    <a:pt x="165" y="1"/>
                    <a:pt x="151" y="8"/>
                    <a:pt x="146" y="24"/>
                  </a:cubicBezTo>
                  <a:cubicBezTo>
                    <a:pt x="108" y="174"/>
                    <a:pt x="70" y="325"/>
                    <a:pt x="8" y="476"/>
                  </a:cubicBezTo>
                  <a:cubicBezTo>
                    <a:pt x="0" y="498"/>
                    <a:pt x="18" y="511"/>
                    <a:pt x="37" y="511"/>
                  </a:cubicBezTo>
                  <a:cubicBezTo>
                    <a:pt x="51" y="511"/>
                    <a:pt x="65" y="504"/>
                    <a:pt x="70" y="488"/>
                  </a:cubicBezTo>
                  <a:cubicBezTo>
                    <a:pt x="134" y="337"/>
                    <a:pt x="171" y="187"/>
                    <a:pt x="209" y="36"/>
                  </a:cubicBezTo>
                  <a:cubicBezTo>
                    <a:pt x="216" y="14"/>
                    <a:pt x="198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2"/>
            <p:cNvSpPr/>
            <p:nvPr/>
          </p:nvSpPr>
          <p:spPr>
            <a:xfrm>
              <a:off x="3363150" y="4895575"/>
              <a:ext cx="5100" cy="13575"/>
            </a:xfrm>
            <a:custGeom>
              <a:avLst/>
              <a:gdLst/>
              <a:ahLst/>
              <a:cxnLst/>
              <a:rect l="l" t="t" r="r" b="b"/>
              <a:pathLst>
                <a:path w="204" h="543" extrusionOk="0">
                  <a:moveTo>
                    <a:pt x="164" y="1"/>
                  </a:moveTo>
                  <a:cubicBezTo>
                    <a:pt x="151" y="1"/>
                    <a:pt x="138" y="9"/>
                    <a:pt x="133" y="29"/>
                  </a:cubicBezTo>
                  <a:cubicBezTo>
                    <a:pt x="96" y="180"/>
                    <a:pt x="45" y="343"/>
                    <a:pt x="7" y="507"/>
                  </a:cubicBezTo>
                  <a:cubicBezTo>
                    <a:pt x="0" y="529"/>
                    <a:pt x="18" y="542"/>
                    <a:pt x="37" y="542"/>
                  </a:cubicBezTo>
                  <a:cubicBezTo>
                    <a:pt x="51" y="542"/>
                    <a:pt x="65" y="535"/>
                    <a:pt x="71" y="519"/>
                  </a:cubicBezTo>
                  <a:cubicBezTo>
                    <a:pt x="108" y="356"/>
                    <a:pt x="158" y="205"/>
                    <a:pt x="196" y="41"/>
                  </a:cubicBezTo>
                  <a:cubicBezTo>
                    <a:pt x="204" y="19"/>
                    <a:pt x="18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2"/>
            <p:cNvSpPr/>
            <p:nvPr/>
          </p:nvSpPr>
          <p:spPr>
            <a:xfrm>
              <a:off x="3363875" y="4898800"/>
              <a:ext cx="7000" cy="15275"/>
            </a:xfrm>
            <a:custGeom>
              <a:avLst/>
              <a:gdLst/>
              <a:ahLst/>
              <a:cxnLst/>
              <a:rect l="l" t="t" r="r" b="b"/>
              <a:pathLst>
                <a:path w="280" h="611" extrusionOk="0">
                  <a:moveTo>
                    <a:pt x="243" y="1"/>
                  </a:moveTo>
                  <a:cubicBezTo>
                    <a:pt x="230" y="1"/>
                    <a:pt x="218" y="26"/>
                    <a:pt x="218" y="38"/>
                  </a:cubicBezTo>
                  <a:cubicBezTo>
                    <a:pt x="192" y="227"/>
                    <a:pt x="117" y="403"/>
                    <a:pt x="16" y="566"/>
                  </a:cubicBezTo>
                  <a:cubicBezTo>
                    <a:pt x="0" y="591"/>
                    <a:pt x="16" y="610"/>
                    <a:pt x="35" y="610"/>
                  </a:cubicBezTo>
                  <a:cubicBezTo>
                    <a:pt x="46" y="610"/>
                    <a:pt x="58" y="605"/>
                    <a:pt x="67" y="591"/>
                  </a:cubicBezTo>
                  <a:cubicBezTo>
                    <a:pt x="179" y="428"/>
                    <a:pt x="255" y="239"/>
                    <a:pt x="280" y="38"/>
                  </a:cubicBezTo>
                  <a:cubicBezTo>
                    <a:pt x="280" y="26"/>
                    <a:pt x="255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2"/>
            <p:cNvSpPr/>
            <p:nvPr/>
          </p:nvSpPr>
          <p:spPr>
            <a:xfrm>
              <a:off x="3366950" y="4898250"/>
              <a:ext cx="4775" cy="20150"/>
            </a:xfrm>
            <a:custGeom>
              <a:avLst/>
              <a:gdLst/>
              <a:ahLst/>
              <a:cxnLst/>
              <a:rect l="l" t="t" r="r" b="b"/>
              <a:pathLst>
                <a:path w="191" h="806" extrusionOk="0">
                  <a:moveTo>
                    <a:pt x="150" y="1"/>
                  </a:moveTo>
                  <a:cubicBezTo>
                    <a:pt x="137" y="1"/>
                    <a:pt x="125" y="8"/>
                    <a:pt x="120" y="23"/>
                  </a:cubicBezTo>
                  <a:cubicBezTo>
                    <a:pt x="69" y="274"/>
                    <a:pt x="19" y="526"/>
                    <a:pt x="6" y="777"/>
                  </a:cubicBezTo>
                  <a:cubicBezTo>
                    <a:pt x="0" y="796"/>
                    <a:pt x="16" y="805"/>
                    <a:pt x="33" y="805"/>
                  </a:cubicBezTo>
                  <a:cubicBezTo>
                    <a:pt x="51" y="805"/>
                    <a:pt x="69" y="796"/>
                    <a:pt x="69" y="777"/>
                  </a:cubicBezTo>
                  <a:cubicBezTo>
                    <a:pt x="95" y="526"/>
                    <a:pt x="132" y="286"/>
                    <a:pt x="182" y="48"/>
                  </a:cubicBezTo>
                  <a:cubicBezTo>
                    <a:pt x="190" y="17"/>
                    <a:pt x="170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2"/>
            <p:cNvSpPr/>
            <p:nvPr/>
          </p:nvSpPr>
          <p:spPr>
            <a:xfrm>
              <a:off x="3363125" y="4897300"/>
              <a:ext cx="5450" cy="15750"/>
            </a:xfrm>
            <a:custGeom>
              <a:avLst/>
              <a:gdLst/>
              <a:ahLst/>
              <a:cxnLst/>
              <a:rect l="l" t="t" r="r" b="b"/>
              <a:pathLst>
                <a:path w="218" h="630" extrusionOk="0">
                  <a:moveTo>
                    <a:pt x="177" y="1"/>
                  </a:moveTo>
                  <a:cubicBezTo>
                    <a:pt x="165" y="1"/>
                    <a:pt x="152" y="8"/>
                    <a:pt x="147" y="23"/>
                  </a:cubicBezTo>
                  <a:cubicBezTo>
                    <a:pt x="109" y="212"/>
                    <a:pt x="58" y="400"/>
                    <a:pt x="8" y="589"/>
                  </a:cubicBezTo>
                  <a:cubicBezTo>
                    <a:pt x="1" y="611"/>
                    <a:pt x="20" y="629"/>
                    <a:pt x="40" y="629"/>
                  </a:cubicBezTo>
                  <a:cubicBezTo>
                    <a:pt x="53" y="629"/>
                    <a:pt x="66" y="621"/>
                    <a:pt x="72" y="601"/>
                  </a:cubicBezTo>
                  <a:cubicBezTo>
                    <a:pt x="122" y="425"/>
                    <a:pt x="172" y="237"/>
                    <a:pt x="209" y="48"/>
                  </a:cubicBezTo>
                  <a:cubicBezTo>
                    <a:pt x="217" y="17"/>
                    <a:pt x="197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2"/>
            <p:cNvSpPr/>
            <p:nvPr/>
          </p:nvSpPr>
          <p:spPr>
            <a:xfrm>
              <a:off x="3366275" y="4905000"/>
              <a:ext cx="3975" cy="18900"/>
            </a:xfrm>
            <a:custGeom>
              <a:avLst/>
              <a:gdLst/>
              <a:ahLst/>
              <a:cxnLst/>
              <a:rect l="l" t="t" r="r" b="b"/>
              <a:pathLst>
                <a:path w="159" h="756" extrusionOk="0">
                  <a:moveTo>
                    <a:pt x="128" y="1"/>
                  </a:moveTo>
                  <a:cubicBezTo>
                    <a:pt x="112" y="1"/>
                    <a:pt x="96" y="10"/>
                    <a:pt x="96" y="29"/>
                  </a:cubicBezTo>
                  <a:cubicBezTo>
                    <a:pt x="83" y="256"/>
                    <a:pt x="46" y="482"/>
                    <a:pt x="8" y="708"/>
                  </a:cubicBezTo>
                  <a:cubicBezTo>
                    <a:pt x="1" y="739"/>
                    <a:pt x="21" y="755"/>
                    <a:pt x="40" y="755"/>
                  </a:cubicBezTo>
                  <a:cubicBezTo>
                    <a:pt x="53" y="755"/>
                    <a:pt x="66" y="748"/>
                    <a:pt x="71" y="734"/>
                  </a:cubicBezTo>
                  <a:cubicBezTo>
                    <a:pt x="122" y="494"/>
                    <a:pt x="147" y="268"/>
                    <a:pt x="159" y="29"/>
                  </a:cubicBezTo>
                  <a:cubicBezTo>
                    <a:pt x="159" y="10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2"/>
            <p:cNvSpPr/>
            <p:nvPr/>
          </p:nvSpPr>
          <p:spPr>
            <a:xfrm>
              <a:off x="3368200" y="4904625"/>
              <a:ext cx="4575" cy="20050"/>
            </a:xfrm>
            <a:custGeom>
              <a:avLst/>
              <a:gdLst/>
              <a:ahLst/>
              <a:cxnLst/>
              <a:rect l="l" t="t" r="r" b="b"/>
              <a:pathLst>
                <a:path w="183" h="802" extrusionOk="0">
                  <a:moveTo>
                    <a:pt x="138" y="0"/>
                  </a:moveTo>
                  <a:cubicBezTo>
                    <a:pt x="128" y="0"/>
                    <a:pt x="120" y="6"/>
                    <a:pt x="120" y="19"/>
                  </a:cubicBezTo>
                  <a:cubicBezTo>
                    <a:pt x="70" y="271"/>
                    <a:pt x="32" y="522"/>
                    <a:pt x="6" y="774"/>
                  </a:cubicBezTo>
                  <a:cubicBezTo>
                    <a:pt x="0" y="792"/>
                    <a:pt x="16" y="802"/>
                    <a:pt x="34" y="802"/>
                  </a:cubicBezTo>
                  <a:cubicBezTo>
                    <a:pt x="51" y="802"/>
                    <a:pt x="70" y="792"/>
                    <a:pt x="70" y="774"/>
                  </a:cubicBezTo>
                  <a:cubicBezTo>
                    <a:pt x="95" y="534"/>
                    <a:pt x="132" y="283"/>
                    <a:pt x="182" y="44"/>
                  </a:cubicBezTo>
                  <a:cubicBezTo>
                    <a:pt x="182" y="20"/>
                    <a:pt x="156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2"/>
            <p:cNvSpPr/>
            <p:nvPr/>
          </p:nvSpPr>
          <p:spPr>
            <a:xfrm>
              <a:off x="3369500" y="4911300"/>
              <a:ext cx="5150" cy="15900"/>
            </a:xfrm>
            <a:custGeom>
              <a:avLst/>
              <a:gdLst/>
              <a:ahLst/>
              <a:cxnLst/>
              <a:rect l="l" t="t" r="r" b="b"/>
              <a:pathLst>
                <a:path w="206" h="636" extrusionOk="0">
                  <a:moveTo>
                    <a:pt x="175" y="0"/>
                  </a:moveTo>
                  <a:cubicBezTo>
                    <a:pt x="159" y="0"/>
                    <a:pt x="144" y="10"/>
                    <a:pt x="144" y="29"/>
                  </a:cubicBezTo>
                  <a:cubicBezTo>
                    <a:pt x="144" y="230"/>
                    <a:pt x="105" y="406"/>
                    <a:pt x="18" y="582"/>
                  </a:cubicBezTo>
                  <a:cubicBezTo>
                    <a:pt x="0" y="609"/>
                    <a:pt x="26" y="635"/>
                    <a:pt x="47" y="635"/>
                  </a:cubicBezTo>
                  <a:cubicBezTo>
                    <a:pt x="56" y="635"/>
                    <a:pt x="64" y="631"/>
                    <a:pt x="68" y="619"/>
                  </a:cubicBezTo>
                  <a:cubicBezTo>
                    <a:pt x="156" y="431"/>
                    <a:pt x="206" y="242"/>
                    <a:pt x="206" y="29"/>
                  </a:cubicBezTo>
                  <a:cubicBezTo>
                    <a:pt x="206" y="10"/>
                    <a:pt x="190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2"/>
            <p:cNvSpPr/>
            <p:nvPr/>
          </p:nvSpPr>
          <p:spPr>
            <a:xfrm>
              <a:off x="3371350" y="4912875"/>
              <a:ext cx="3300" cy="17775"/>
            </a:xfrm>
            <a:custGeom>
              <a:avLst/>
              <a:gdLst/>
              <a:ahLst/>
              <a:cxnLst/>
              <a:rect l="l" t="t" r="r" b="b"/>
              <a:pathLst>
                <a:path w="132" h="711" extrusionOk="0">
                  <a:moveTo>
                    <a:pt x="99" y="0"/>
                  </a:moveTo>
                  <a:cubicBezTo>
                    <a:pt x="82" y="0"/>
                    <a:pt x="63" y="10"/>
                    <a:pt x="56" y="28"/>
                  </a:cubicBezTo>
                  <a:cubicBezTo>
                    <a:pt x="44" y="255"/>
                    <a:pt x="19" y="469"/>
                    <a:pt x="6" y="682"/>
                  </a:cubicBezTo>
                  <a:cubicBezTo>
                    <a:pt x="0" y="701"/>
                    <a:pt x="13" y="711"/>
                    <a:pt x="28" y="711"/>
                  </a:cubicBezTo>
                  <a:cubicBezTo>
                    <a:pt x="44" y="711"/>
                    <a:pt x="63" y="701"/>
                    <a:pt x="70" y="682"/>
                  </a:cubicBezTo>
                  <a:cubicBezTo>
                    <a:pt x="82" y="469"/>
                    <a:pt x="107" y="255"/>
                    <a:pt x="132" y="28"/>
                  </a:cubicBezTo>
                  <a:cubicBezTo>
                    <a:pt x="132" y="10"/>
                    <a:pt x="116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2"/>
            <p:cNvSpPr/>
            <p:nvPr/>
          </p:nvSpPr>
          <p:spPr>
            <a:xfrm>
              <a:off x="3370325" y="4912225"/>
              <a:ext cx="6225" cy="24400"/>
            </a:xfrm>
            <a:custGeom>
              <a:avLst/>
              <a:gdLst/>
              <a:ahLst/>
              <a:cxnLst/>
              <a:rect l="l" t="t" r="r" b="b"/>
              <a:pathLst>
                <a:path w="249" h="976" extrusionOk="0">
                  <a:moveTo>
                    <a:pt x="208" y="1"/>
                  </a:moveTo>
                  <a:cubicBezTo>
                    <a:pt x="196" y="1"/>
                    <a:pt x="186" y="9"/>
                    <a:pt x="186" y="29"/>
                  </a:cubicBezTo>
                  <a:cubicBezTo>
                    <a:pt x="97" y="319"/>
                    <a:pt x="148" y="646"/>
                    <a:pt x="10" y="922"/>
                  </a:cubicBezTo>
                  <a:cubicBezTo>
                    <a:pt x="1" y="949"/>
                    <a:pt x="23" y="976"/>
                    <a:pt x="46" y="976"/>
                  </a:cubicBezTo>
                  <a:cubicBezTo>
                    <a:pt x="55" y="976"/>
                    <a:pt x="65" y="971"/>
                    <a:pt x="72" y="960"/>
                  </a:cubicBezTo>
                  <a:cubicBezTo>
                    <a:pt x="211" y="671"/>
                    <a:pt x="161" y="344"/>
                    <a:pt x="248" y="42"/>
                  </a:cubicBezTo>
                  <a:cubicBezTo>
                    <a:pt x="248" y="19"/>
                    <a:pt x="22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2"/>
            <p:cNvSpPr/>
            <p:nvPr/>
          </p:nvSpPr>
          <p:spPr>
            <a:xfrm>
              <a:off x="3372875" y="4916000"/>
              <a:ext cx="5425" cy="19225"/>
            </a:xfrm>
            <a:custGeom>
              <a:avLst/>
              <a:gdLst/>
              <a:ahLst/>
              <a:cxnLst/>
              <a:rect l="l" t="t" r="r" b="b"/>
              <a:pathLst>
                <a:path w="217" h="769" extrusionOk="0">
                  <a:moveTo>
                    <a:pt x="178" y="1"/>
                  </a:moveTo>
                  <a:cubicBezTo>
                    <a:pt x="165" y="1"/>
                    <a:pt x="152" y="9"/>
                    <a:pt x="146" y="29"/>
                  </a:cubicBezTo>
                  <a:cubicBezTo>
                    <a:pt x="121" y="268"/>
                    <a:pt x="71" y="495"/>
                    <a:pt x="9" y="733"/>
                  </a:cubicBezTo>
                  <a:cubicBezTo>
                    <a:pt x="1" y="755"/>
                    <a:pt x="19" y="769"/>
                    <a:pt x="38" y="769"/>
                  </a:cubicBezTo>
                  <a:cubicBezTo>
                    <a:pt x="52" y="769"/>
                    <a:pt x="66" y="762"/>
                    <a:pt x="71" y="746"/>
                  </a:cubicBezTo>
                  <a:cubicBezTo>
                    <a:pt x="134" y="520"/>
                    <a:pt x="185" y="281"/>
                    <a:pt x="210" y="42"/>
                  </a:cubicBezTo>
                  <a:cubicBezTo>
                    <a:pt x="217" y="19"/>
                    <a:pt x="19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2"/>
            <p:cNvSpPr/>
            <p:nvPr/>
          </p:nvSpPr>
          <p:spPr>
            <a:xfrm>
              <a:off x="3375100" y="4918850"/>
              <a:ext cx="5850" cy="18575"/>
            </a:xfrm>
            <a:custGeom>
              <a:avLst/>
              <a:gdLst/>
              <a:ahLst/>
              <a:cxnLst/>
              <a:rect l="l" t="t" r="r" b="b"/>
              <a:pathLst>
                <a:path w="234" h="743" extrusionOk="0">
                  <a:moveTo>
                    <a:pt x="202" y="0"/>
                  </a:moveTo>
                  <a:cubicBezTo>
                    <a:pt x="187" y="0"/>
                    <a:pt x="171" y="10"/>
                    <a:pt x="171" y="29"/>
                  </a:cubicBezTo>
                  <a:cubicBezTo>
                    <a:pt x="146" y="267"/>
                    <a:pt x="82" y="493"/>
                    <a:pt x="7" y="708"/>
                  </a:cubicBezTo>
                  <a:cubicBezTo>
                    <a:pt x="0" y="729"/>
                    <a:pt x="18" y="743"/>
                    <a:pt x="37" y="743"/>
                  </a:cubicBezTo>
                  <a:cubicBezTo>
                    <a:pt x="51" y="743"/>
                    <a:pt x="65" y="736"/>
                    <a:pt x="70" y="720"/>
                  </a:cubicBezTo>
                  <a:cubicBezTo>
                    <a:pt x="158" y="493"/>
                    <a:pt x="208" y="267"/>
                    <a:pt x="233" y="29"/>
                  </a:cubicBezTo>
                  <a:cubicBezTo>
                    <a:pt x="233" y="10"/>
                    <a:pt x="218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2"/>
            <p:cNvSpPr/>
            <p:nvPr/>
          </p:nvSpPr>
          <p:spPr>
            <a:xfrm>
              <a:off x="3376350" y="4927325"/>
              <a:ext cx="3675" cy="16400"/>
            </a:xfrm>
            <a:custGeom>
              <a:avLst/>
              <a:gdLst/>
              <a:ahLst/>
              <a:cxnLst/>
              <a:rect l="l" t="t" r="r" b="b"/>
              <a:pathLst>
                <a:path w="147" h="656" extrusionOk="0">
                  <a:moveTo>
                    <a:pt x="114" y="1"/>
                  </a:moveTo>
                  <a:cubicBezTo>
                    <a:pt x="99" y="1"/>
                    <a:pt x="83" y="10"/>
                    <a:pt x="83" y="29"/>
                  </a:cubicBezTo>
                  <a:cubicBezTo>
                    <a:pt x="83" y="230"/>
                    <a:pt x="58" y="419"/>
                    <a:pt x="7" y="620"/>
                  </a:cubicBezTo>
                  <a:cubicBezTo>
                    <a:pt x="0" y="642"/>
                    <a:pt x="18" y="655"/>
                    <a:pt x="37" y="655"/>
                  </a:cubicBezTo>
                  <a:cubicBezTo>
                    <a:pt x="51" y="655"/>
                    <a:pt x="65" y="648"/>
                    <a:pt x="71" y="632"/>
                  </a:cubicBezTo>
                  <a:cubicBezTo>
                    <a:pt x="121" y="431"/>
                    <a:pt x="146" y="230"/>
                    <a:pt x="146" y="29"/>
                  </a:cubicBezTo>
                  <a:cubicBezTo>
                    <a:pt x="146" y="10"/>
                    <a:pt x="130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2"/>
            <p:cNvSpPr/>
            <p:nvPr/>
          </p:nvSpPr>
          <p:spPr>
            <a:xfrm>
              <a:off x="3374000" y="4923075"/>
              <a:ext cx="4625" cy="18275"/>
            </a:xfrm>
            <a:custGeom>
              <a:avLst/>
              <a:gdLst/>
              <a:ahLst/>
              <a:cxnLst/>
              <a:rect l="l" t="t" r="r" b="b"/>
              <a:pathLst>
                <a:path w="185" h="731" extrusionOk="0">
                  <a:moveTo>
                    <a:pt x="147" y="0"/>
                  </a:moveTo>
                  <a:cubicBezTo>
                    <a:pt x="134" y="0"/>
                    <a:pt x="119" y="7"/>
                    <a:pt x="114" y="23"/>
                  </a:cubicBezTo>
                  <a:cubicBezTo>
                    <a:pt x="64" y="249"/>
                    <a:pt x="26" y="475"/>
                    <a:pt x="1" y="702"/>
                  </a:cubicBezTo>
                  <a:cubicBezTo>
                    <a:pt x="1" y="721"/>
                    <a:pt x="17" y="730"/>
                    <a:pt x="32" y="730"/>
                  </a:cubicBezTo>
                  <a:cubicBezTo>
                    <a:pt x="48" y="730"/>
                    <a:pt x="64" y="721"/>
                    <a:pt x="64" y="702"/>
                  </a:cubicBezTo>
                  <a:cubicBezTo>
                    <a:pt x="89" y="475"/>
                    <a:pt x="126" y="262"/>
                    <a:pt x="177" y="36"/>
                  </a:cubicBezTo>
                  <a:cubicBezTo>
                    <a:pt x="184" y="14"/>
                    <a:pt x="166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2"/>
            <p:cNvSpPr/>
            <p:nvPr/>
          </p:nvSpPr>
          <p:spPr>
            <a:xfrm>
              <a:off x="3373200" y="4924500"/>
              <a:ext cx="6925" cy="13550"/>
            </a:xfrm>
            <a:custGeom>
              <a:avLst/>
              <a:gdLst/>
              <a:ahLst/>
              <a:cxnLst/>
              <a:rect l="l" t="t" r="r" b="b"/>
              <a:pathLst>
                <a:path w="277" h="542" extrusionOk="0">
                  <a:moveTo>
                    <a:pt x="229" y="1"/>
                  </a:moveTo>
                  <a:cubicBezTo>
                    <a:pt x="221" y="1"/>
                    <a:pt x="213" y="5"/>
                    <a:pt x="209" y="16"/>
                  </a:cubicBezTo>
                  <a:cubicBezTo>
                    <a:pt x="133" y="180"/>
                    <a:pt x="71" y="343"/>
                    <a:pt x="8" y="494"/>
                  </a:cubicBezTo>
                  <a:cubicBezTo>
                    <a:pt x="0" y="524"/>
                    <a:pt x="20" y="541"/>
                    <a:pt x="40" y="541"/>
                  </a:cubicBezTo>
                  <a:cubicBezTo>
                    <a:pt x="53" y="541"/>
                    <a:pt x="66" y="534"/>
                    <a:pt x="71" y="519"/>
                  </a:cubicBezTo>
                  <a:cubicBezTo>
                    <a:pt x="133" y="356"/>
                    <a:pt x="197" y="205"/>
                    <a:pt x="259" y="54"/>
                  </a:cubicBezTo>
                  <a:cubicBezTo>
                    <a:pt x="277" y="27"/>
                    <a:pt x="251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2"/>
            <p:cNvSpPr/>
            <p:nvPr/>
          </p:nvSpPr>
          <p:spPr>
            <a:xfrm>
              <a:off x="3379800" y="4926200"/>
              <a:ext cx="4475" cy="17825"/>
            </a:xfrm>
            <a:custGeom>
              <a:avLst/>
              <a:gdLst/>
              <a:ahLst/>
              <a:cxnLst/>
              <a:rect l="l" t="t" r="r" b="b"/>
              <a:pathLst>
                <a:path w="179" h="713" extrusionOk="0">
                  <a:moveTo>
                    <a:pt x="142" y="1"/>
                  </a:moveTo>
                  <a:cubicBezTo>
                    <a:pt x="128" y="1"/>
                    <a:pt x="114" y="8"/>
                    <a:pt x="109" y="23"/>
                  </a:cubicBezTo>
                  <a:cubicBezTo>
                    <a:pt x="71" y="238"/>
                    <a:pt x="45" y="451"/>
                    <a:pt x="8" y="665"/>
                  </a:cubicBezTo>
                  <a:cubicBezTo>
                    <a:pt x="0" y="696"/>
                    <a:pt x="20" y="712"/>
                    <a:pt x="40" y="712"/>
                  </a:cubicBezTo>
                  <a:cubicBezTo>
                    <a:pt x="53" y="712"/>
                    <a:pt x="66" y="705"/>
                    <a:pt x="71" y="690"/>
                  </a:cubicBezTo>
                  <a:cubicBezTo>
                    <a:pt x="109" y="476"/>
                    <a:pt x="134" y="250"/>
                    <a:pt x="171" y="37"/>
                  </a:cubicBezTo>
                  <a:cubicBezTo>
                    <a:pt x="179" y="14"/>
                    <a:pt x="161" y="1"/>
                    <a:pt x="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2"/>
            <p:cNvSpPr/>
            <p:nvPr/>
          </p:nvSpPr>
          <p:spPr>
            <a:xfrm>
              <a:off x="3381375" y="4932450"/>
              <a:ext cx="3675" cy="16900"/>
            </a:xfrm>
            <a:custGeom>
              <a:avLst/>
              <a:gdLst/>
              <a:ahLst/>
              <a:cxnLst/>
              <a:rect l="l" t="t" r="r" b="b"/>
              <a:pathLst>
                <a:path w="147" h="676" extrusionOk="0">
                  <a:moveTo>
                    <a:pt x="102" y="0"/>
                  </a:moveTo>
                  <a:cubicBezTo>
                    <a:pt x="87" y="0"/>
                    <a:pt x="71" y="13"/>
                    <a:pt x="71" y="38"/>
                  </a:cubicBezTo>
                  <a:cubicBezTo>
                    <a:pt x="71" y="239"/>
                    <a:pt x="58" y="440"/>
                    <a:pt x="8" y="629"/>
                  </a:cubicBezTo>
                  <a:cubicBezTo>
                    <a:pt x="0" y="659"/>
                    <a:pt x="20" y="676"/>
                    <a:pt x="40" y="676"/>
                  </a:cubicBezTo>
                  <a:cubicBezTo>
                    <a:pt x="53" y="676"/>
                    <a:pt x="66" y="669"/>
                    <a:pt x="71" y="654"/>
                  </a:cubicBezTo>
                  <a:cubicBezTo>
                    <a:pt x="121" y="452"/>
                    <a:pt x="146" y="239"/>
                    <a:pt x="133" y="38"/>
                  </a:cubicBezTo>
                  <a:cubicBezTo>
                    <a:pt x="133" y="13"/>
                    <a:pt x="118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2"/>
            <p:cNvSpPr/>
            <p:nvPr/>
          </p:nvSpPr>
          <p:spPr>
            <a:xfrm>
              <a:off x="3382500" y="4934325"/>
              <a:ext cx="3475" cy="18325"/>
            </a:xfrm>
            <a:custGeom>
              <a:avLst/>
              <a:gdLst/>
              <a:ahLst/>
              <a:cxnLst/>
              <a:rect l="l" t="t" r="r" b="b"/>
              <a:pathLst>
                <a:path w="139" h="733" extrusionOk="0">
                  <a:moveTo>
                    <a:pt x="107" y="1"/>
                  </a:moveTo>
                  <a:cubicBezTo>
                    <a:pt x="92" y="1"/>
                    <a:pt x="76" y="13"/>
                    <a:pt x="76" y="38"/>
                  </a:cubicBezTo>
                  <a:cubicBezTo>
                    <a:pt x="63" y="252"/>
                    <a:pt x="38" y="478"/>
                    <a:pt x="1" y="692"/>
                  </a:cubicBezTo>
                  <a:cubicBezTo>
                    <a:pt x="1" y="715"/>
                    <a:pt x="23" y="733"/>
                    <a:pt x="41" y="733"/>
                  </a:cubicBezTo>
                  <a:cubicBezTo>
                    <a:pt x="53" y="733"/>
                    <a:pt x="63" y="725"/>
                    <a:pt x="63" y="704"/>
                  </a:cubicBezTo>
                  <a:cubicBezTo>
                    <a:pt x="101" y="491"/>
                    <a:pt x="127" y="265"/>
                    <a:pt x="139" y="38"/>
                  </a:cubicBezTo>
                  <a:cubicBezTo>
                    <a:pt x="139" y="13"/>
                    <a:pt x="123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2"/>
            <p:cNvSpPr/>
            <p:nvPr/>
          </p:nvSpPr>
          <p:spPr>
            <a:xfrm>
              <a:off x="3377775" y="4935275"/>
              <a:ext cx="2250" cy="12600"/>
            </a:xfrm>
            <a:custGeom>
              <a:avLst/>
              <a:gdLst/>
              <a:ahLst/>
              <a:cxnLst/>
              <a:rect l="l" t="t" r="r" b="b"/>
              <a:pathLst>
                <a:path w="90" h="504" extrusionOk="0">
                  <a:moveTo>
                    <a:pt x="51" y="0"/>
                  </a:moveTo>
                  <a:cubicBezTo>
                    <a:pt x="39" y="0"/>
                    <a:pt x="26" y="26"/>
                    <a:pt x="14" y="38"/>
                  </a:cubicBezTo>
                  <a:cubicBezTo>
                    <a:pt x="1" y="177"/>
                    <a:pt x="1" y="327"/>
                    <a:pt x="14" y="465"/>
                  </a:cubicBezTo>
                  <a:cubicBezTo>
                    <a:pt x="26" y="490"/>
                    <a:pt x="39" y="503"/>
                    <a:pt x="51" y="503"/>
                  </a:cubicBezTo>
                  <a:cubicBezTo>
                    <a:pt x="64" y="503"/>
                    <a:pt x="89" y="490"/>
                    <a:pt x="89" y="465"/>
                  </a:cubicBezTo>
                  <a:cubicBezTo>
                    <a:pt x="64" y="327"/>
                    <a:pt x="64" y="177"/>
                    <a:pt x="89" y="38"/>
                  </a:cubicBezTo>
                  <a:cubicBezTo>
                    <a:pt x="89" y="26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2"/>
            <p:cNvSpPr/>
            <p:nvPr/>
          </p:nvSpPr>
          <p:spPr>
            <a:xfrm>
              <a:off x="3379025" y="4941350"/>
              <a:ext cx="6025" cy="9775"/>
            </a:xfrm>
            <a:custGeom>
              <a:avLst/>
              <a:gdLst/>
              <a:ahLst/>
              <a:cxnLst/>
              <a:rect l="l" t="t" r="r" b="b"/>
              <a:pathLst>
                <a:path w="241" h="391" extrusionOk="0">
                  <a:moveTo>
                    <a:pt x="195" y="0"/>
                  </a:moveTo>
                  <a:cubicBezTo>
                    <a:pt x="185" y="0"/>
                    <a:pt x="177" y="6"/>
                    <a:pt x="177" y="21"/>
                  </a:cubicBezTo>
                  <a:cubicBezTo>
                    <a:pt x="102" y="122"/>
                    <a:pt x="39" y="235"/>
                    <a:pt x="1" y="348"/>
                  </a:cubicBezTo>
                  <a:cubicBezTo>
                    <a:pt x="1" y="361"/>
                    <a:pt x="14" y="386"/>
                    <a:pt x="26" y="386"/>
                  </a:cubicBezTo>
                  <a:cubicBezTo>
                    <a:pt x="30" y="389"/>
                    <a:pt x="34" y="391"/>
                    <a:pt x="38" y="391"/>
                  </a:cubicBezTo>
                  <a:cubicBezTo>
                    <a:pt x="51" y="391"/>
                    <a:pt x="64" y="380"/>
                    <a:pt x="64" y="361"/>
                  </a:cubicBezTo>
                  <a:cubicBezTo>
                    <a:pt x="102" y="247"/>
                    <a:pt x="165" y="147"/>
                    <a:pt x="227" y="46"/>
                  </a:cubicBezTo>
                  <a:cubicBezTo>
                    <a:pt x="240" y="34"/>
                    <a:pt x="227" y="9"/>
                    <a:pt x="215" y="9"/>
                  </a:cubicBezTo>
                  <a:cubicBezTo>
                    <a:pt x="210" y="3"/>
                    <a:pt x="202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2"/>
            <p:cNvSpPr/>
            <p:nvPr/>
          </p:nvSpPr>
          <p:spPr>
            <a:xfrm>
              <a:off x="3384700" y="4940525"/>
              <a:ext cx="3800" cy="16300"/>
            </a:xfrm>
            <a:custGeom>
              <a:avLst/>
              <a:gdLst/>
              <a:ahLst/>
              <a:cxnLst/>
              <a:rect l="l" t="t" r="r" b="b"/>
              <a:pathLst>
                <a:path w="152" h="652" extrusionOk="0">
                  <a:moveTo>
                    <a:pt x="120" y="1"/>
                  </a:moveTo>
                  <a:cubicBezTo>
                    <a:pt x="104" y="1"/>
                    <a:pt x="89" y="10"/>
                    <a:pt x="89" y="29"/>
                  </a:cubicBezTo>
                  <a:cubicBezTo>
                    <a:pt x="76" y="230"/>
                    <a:pt x="51" y="419"/>
                    <a:pt x="0" y="607"/>
                  </a:cubicBezTo>
                  <a:cubicBezTo>
                    <a:pt x="0" y="632"/>
                    <a:pt x="27" y="652"/>
                    <a:pt x="46" y="652"/>
                  </a:cubicBezTo>
                  <a:cubicBezTo>
                    <a:pt x="56" y="652"/>
                    <a:pt x="64" y="646"/>
                    <a:pt x="64" y="633"/>
                  </a:cubicBezTo>
                  <a:cubicBezTo>
                    <a:pt x="114" y="431"/>
                    <a:pt x="151" y="230"/>
                    <a:pt x="151" y="29"/>
                  </a:cubicBezTo>
                  <a:cubicBezTo>
                    <a:pt x="151" y="10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2"/>
            <p:cNvSpPr/>
            <p:nvPr/>
          </p:nvSpPr>
          <p:spPr>
            <a:xfrm>
              <a:off x="3385325" y="4940225"/>
              <a:ext cx="3800" cy="21550"/>
            </a:xfrm>
            <a:custGeom>
              <a:avLst/>
              <a:gdLst/>
              <a:ahLst/>
              <a:cxnLst/>
              <a:rect l="l" t="t" r="r" b="b"/>
              <a:pathLst>
                <a:path w="152" h="862" extrusionOk="0">
                  <a:moveTo>
                    <a:pt x="120" y="0"/>
                  </a:moveTo>
                  <a:cubicBezTo>
                    <a:pt x="105" y="0"/>
                    <a:pt x="89" y="10"/>
                    <a:pt x="89" y="29"/>
                  </a:cubicBezTo>
                  <a:cubicBezTo>
                    <a:pt x="64" y="292"/>
                    <a:pt x="26" y="569"/>
                    <a:pt x="0" y="834"/>
                  </a:cubicBezTo>
                  <a:cubicBezTo>
                    <a:pt x="0" y="852"/>
                    <a:pt x="16" y="862"/>
                    <a:pt x="32" y="862"/>
                  </a:cubicBezTo>
                  <a:cubicBezTo>
                    <a:pt x="48" y="862"/>
                    <a:pt x="64" y="852"/>
                    <a:pt x="64" y="834"/>
                  </a:cubicBezTo>
                  <a:cubicBezTo>
                    <a:pt x="89" y="569"/>
                    <a:pt x="126" y="292"/>
                    <a:pt x="151" y="29"/>
                  </a:cubicBezTo>
                  <a:cubicBezTo>
                    <a:pt x="151" y="10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2"/>
            <p:cNvSpPr/>
            <p:nvPr/>
          </p:nvSpPr>
          <p:spPr>
            <a:xfrm>
              <a:off x="3387025" y="4951225"/>
              <a:ext cx="4300" cy="17775"/>
            </a:xfrm>
            <a:custGeom>
              <a:avLst/>
              <a:gdLst/>
              <a:ahLst/>
              <a:cxnLst/>
              <a:rect l="l" t="t" r="r" b="b"/>
              <a:pathLst>
                <a:path w="172" h="711" extrusionOk="0">
                  <a:moveTo>
                    <a:pt x="140" y="1"/>
                  </a:moveTo>
                  <a:cubicBezTo>
                    <a:pt x="124" y="1"/>
                    <a:pt x="109" y="10"/>
                    <a:pt x="109" y="28"/>
                  </a:cubicBezTo>
                  <a:cubicBezTo>
                    <a:pt x="109" y="243"/>
                    <a:pt x="71" y="456"/>
                    <a:pt x="8" y="670"/>
                  </a:cubicBezTo>
                  <a:cubicBezTo>
                    <a:pt x="1" y="693"/>
                    <a:pt x="20" y="711"/>
                    <a:pt x="40" y="711"/>
                  </a:cubicBezTo>
                  <a:cubicBezTo>
                    <a:pt x="53" y="711"/>
                    <a:pt x="66" y="703"/>
                    <a:pt x="71" y="682"/>
                  </a:cubicBezTo>
                  <a:cubicBezTo>
                    <a:pt x="134" y="469"/>
                    <a:pt x="172" y="255"/>
                    <a:pt x="172" y="28"/>
                  </a:cubicBezTo>
                  <a:cubicBezTo>
                    <a:pt x="172" y="10"/>
                    <a:pt x="156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2"/>
            <p:cNvSpPr/>
            <p:nvPr/>
          </p:nvSpPr>
          <p:spPr>
            <a:xfrm>
              <a:off x="3390175" y="4956075"/>
              <a:ext cx="5725" cy="12775"/>
            </a:xfrm>
            <a:custGeom>
              <a:avLst/>
              <a:gdLst/>
              <a:ahLst/>
              <a:cxnLst/>
              <a:rect l="l" t="t" r="r" b="b"/>
              <a:pathLst>
                <a:path w="229" h="511" extrusionOk="0">
                  <a:moveTo>
                    <a:pt x="192" y="1"/>
                  </a:moveTo>
                  <a:cubicBezTo>
                    <a:pt x="178" y="1"/>
                    <a:pt x="164" y="8"/>
                    <a:pt x="159" y="24"/>
                  </a:cubicBezTo>
                  <a:cubicBezTo>
                    <a:pt x="108" y="174"/>
                    <a:pt x="58" y="312"/>
                    <a:pt x="8" y="463"/>
                  </a:cubicBezTo>
                  <a:cubicBezTo>
                    <a:pt x="0" y="494"/>
                    <a:pt x="20" y="511"/>
                    <a:pt x="40" y="511"/>
                  </a:cubicBezTo>
                  <a:cubicBezTo>
                    <a:pt x="53" y="511"/>
                    <a:pt x="66" y="503"/>
                    <a:pt x="71" y="488"/>
                  </a:cubicBezTo>
                  <a:lnTo>
                    <a:pt x="222" y="36"/>
                  </a:lnTo>
                  <a:cubicBezTo>
                    <a:pt x="229" y="14"/>
                    <a:pt x="211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2"/>
            <p:cNvSpPr/>
            <p:nvPr/>
          </p:nvSpPr>
          <p:spPr>
            <a:xfrm>
              <a:off x="3395525" y="4965050"/>
              <a:ext cx="6050" cy="14500"/>
            </a:xfrm>
            <a:custGeom>
              <a:avLst/>
              <a:gdLst/>
              <a:ahLst/>
              <a:cxnLst/>
              <a:rect l="l" t="t" r="r" b="b"/>
              <a:pathLst>
                <a:path w="242" h="580" extrusionOk="0">
                  <a:moveTo>
                    <a:pt x="202" y="1"/>
                  </a:moveTo>
                  <a:cubicBezTo>
                    <a:pt x="189" y="1"/>
                    <a:pt x="176" y="9"/>
                    <a:pt x="171" y="29"/>
                  </a:cubicBezTo>
                  <a:cubicBezTo>
                    <a:pt x="121" y="205"/>
                    <a:pt x="70" y="369"/>
                    <a:pt x="8" y="545"/>
                  </a:cubicBezTo>
                  <a:cubicBezTo>
                    <a:pt x="0" y="566"/>
                    <a:pt x="19" y="580"/>
                    <a:pt x="40" y="580"/>
                  </a:cubicBezTo>
                  <a:cubicBezTo>
                    <a:pt x="56" y="580"/>
                    <a:pt x="73" y="573"/>
                    <a:pt x="83" y="557"/>
                  </a:cubicBezTo>
                  <a:cubicBezTo>
                    <a:pt x="134" y="394"/>
                    <a:pt x="196" y="218"/>
                    <a:pt x="234" y="42"/>
                  </a:cubicBezTo>
                  <a:cubicBezTo>
                    <a:pt x="242" y="19"/>
                    <a:pt x="222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2"/>
            <p:cNvSpPr/>
            <p:nvPr/>
          </p:nvSpPr>
          <p:spPr>
            <a:xfrm>
              <a:off x="3402000" y="4980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2"/>
            <p:cNvSpPr/>
            <p:nvPr/>
          </p:nvSpPr>
          <p:spPr>
            <a:xfrm>
              <a:off x="3323400" y="4938025"/>
              <a:ext cx="2700" cy="25950"/>
            </a:xfrm>
            <a:custGeom>
              <a:avLst/>
              <a:gdLst/>
              <a:ahLst/>
              <a:cxnLst/>
              <a:rect l="l" t="t" r="r" b="b"/>
              <a:pathLst>
                <a:path w="108" h="1038" extrusionOk="0">
                  <a:moveTo>
                    <a:pt x="57" y="0"/>
                  </a:moveTo>
                  <a:cubicBezTo>
                    <a:pt x="41" y="0"/>
                    <a:pt x="26" y="10"/>
                    <a:pt x="26" y="28"/>
                  </a:cubicBezTo>
                  <a:cubicBezTo>
                    <a:pt x="1" y="355"/>
                    <a:pt x="1" y="682"/>
                    <a:pt x="38" y="1009"/>
                  </a:cubicBezTo>
                  <a:cubicBezTo>
                    <a:pt x="44" y="1028"/>
                    <a:pt x="63" y="1038"/>
                    <a:pt x="79" y="1038"/>
                  </a:cubicBezTo>
                  <a:cubicBezTo>
                    <a:pt x="95" y="1038"/>
                    <a:pt x="107" y="1028"/>
                    <a:pt x="101" y="1009"/>
                  </a:cubicBezTo>
                  <a:cubicBezTo>
                    <a:pt x="76" y="682"/>
                    <a:pt x="63" y="355"/>
                    <a:pt x="88" y="28"/>
                  </a:cubicBezTo>
                  <a:cubicBezTo>
                    <a:pt x="88" y="10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2"/>
            <p:cNvSpPr/>
            <p:nvPr/>
          </p:nvSpPr>
          <p:spPr>
            <a:xfrm>
              <a:off x="3321825" y="4941175"/>
              <a:ext cx="3500" cy="22675"/>
            </a:xfrm>
            <a:custGeom>
              <a:avLst/>
              <a:gdLst/>
              <a:ahLst/>
              <a:cxnLst/>
              <a:rect l="l" t="t" r="r" b="b"/>
              <a:pathLst>
                <a:path w="140" h="907" extrusionOk="0">
                  <a:moveTo>
                    <a:pt x="70" y="0"/>
                  </a:moveTo>
                  <a:cubicBezTo>
                    <a:pt x="54" y="0"/>
                    <a:pt x="38" y="9"/>
                    <a:pt x="38" y="28"/>
                  </a:cubicBezTo>
                  <a:cubicBezTo>
                    <a:pt x="0" y="318"/>
                    <a:pt x="25" y="607"/>
                    <a:pt x="76" y="883"/>
                  </a:cubicBezTo>
                  <a:cubicBezTo>
                    <a:pt x="76" y="899"/>
                    <a:pt x="87" y="906"/>
                    <a:pt x="100" y="906"/>
                  </a:cubicBezTo>
                  <a:cubicBezTo>
                    <a:pt x="118" y="906"/>
                    <a:pt x="139" y="893"/>
                    <a:pt x="139" y="871"/>
                  </a:cubicBezTo>
                  <a:cubicBezTo>
                    <a:pt x="89" y="594"/>
                    <a:pt x="76" y="305"/>
                    <a:pt x="101" y="28"/>
                  </a:cubicBezTo>
                  <a:cubicBezTo>
                    <a:pt x="101" y="9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2"/>
            <p:cNvSpPr/>
            <p:nvPr/>
          </p:nvSpPr>
          <p:spPr>
            <a:xfrm>
              <a:off x="3319000" y="4927150"/>
              <a:ext cx="4950" cy="29975"/>
            </a:xfrm>
            <a:custGeom>
              <a:avLst/>
              <a:gdLst/>
              <a:ahLst/>
              <a:cxnLst/>
              <a:rect l="l" t="t" r="r" b="b"/>
              <a:pathLst>
                <a:path w="198" h="1199" extrusionOk="0">
                  <a:moveTo>
                    <a:pt x="147" y="1"/>
                  </a:moveTo>
                  <a:cubicBezTo>
                    <a:pt x="133" y="1"/>
                    <a:pt x="119" y="8"/>
                    <a:pt x="113" y="24"/>
                  </a:cubicBezTo>
                  <a:cubicBezTo>
                    <a:pt x="1" y="401"/>
                    <a:pt x="1" y="803"/>
                    <a:pt x="126" y="1181"/>
                  </a:cubicBezTo>
                  <a:cubicBezTo>
                    <a:pt x="131" y="1193"/>
                    <a:pt x="141" y="1199"/>
                    <a:pt x="152" y="1199"/>
                  </a:cubicBezTo>
                  <a:cubicBezTo>
                    <a:pt x="173" y="1199"/>
                    <a:pt x="197" y="1180"/>
                    <a:pt x="189" y="1155"/>
                  </a:cubicBezTo>
                  <a:cubicBezTo>
                    <a:pt x="63" y="790"/>
                    <a:pt x="63" y="401"/>
                    <a:pt x="177" y="36"/>
                  </a:cubicBezTo>
                  <a:cubicBezTo>
                    <a:pt x="184" y="14"/>
                    <a:pt x="166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2"/>
            <p:cNvSpPr/>
            <p:nvPr/>
          </p:nvSpPr>
          <p:spPr>
            <a:xfrm>
              <a:off x="3318050" y="4924200"/>
              <a:ext cx="2375" cy="19250"/>
            </a:xfrm>
            <a:custGeom>
              <a:avLst/>
              <a:gdLst/>
              <a:ahLst/>
              <a:cxnLst/>
              <a:rect l="l" t="t" r="r" b="b"/>
              <a:pathLst>
                <a:path w="95" h="770" extrusionOk="0">
                  <a:moveTo>
                    <a:pt x="67" y="0"/>
                  </a:moveTo>
                  <a:cubicBezTo>
                    <a:pt x="51" y="0"/>
                    <a:pt x="32" y="9"/>
                    <a:pt x="26" y="28"/>
                  </a:cubicBezTo>
                  <a:cubicBezTo>
                    <a:pt x="0" y="267"/>
                    <a:pt x="0" y="506"/>
                    <a:pt x="13" y="732"/>
                  </a:cubicBezTo>
                  <a:cubicBezTo>
                    <a:pt x="13" y="757"/>
                    <a:pt x="29" y="770"/>
                    <a:pt x="45" y="770"/>
                  </a:cubicBezTo>
                  <a:cubicBezTo>
                    <a:pt x="60" y="770"/>
                    <a:pt x="76" y="757"/>
                    <a:pt x="76" y="732"/>
                  </a:cubicBezTo>
                  <a:cubicBezTo>
                    <a:pt x="64" y="506"/>
                    <a:pt x="64" y="267"/>
                    <a:pt x="89" y="28"/>
                  </a:cubicBezTo>
                  <a:cubicBezTo>
                    <a:pt x="95" y="9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2"/>
            <p:cNvSpPr/>
            <p:nvPr/>
          </p:nvSpPr>
          <p:spPr>
            <a:xfrm>
              <a:off x="3314600" y="4921425"/>
              <a:ext cx="3050" cy="25725"/>
            </a:xfrm>
            <a:custGeom>
              <a:avLst/>
              <a:gdLst/>
              <a:ahLst/>
              <a:cxnLst/>
              <a:rect l="l" t="t" r="r" b="b"/>
              <a:pathLst>
                <a:path w="122" h="1029" extrusionOk="0">
                  <a:moveTo>
                    <a:pt x="69" y="1"/>
                  </a:moveTo>
                  <a:cubicBezTo>
                    <a:pt x="54" y="1"/>
                    <a:pt x="38" y="13"/>
                    <a:pt x="38" y="38"/>
                  </a:cubicBezTo>
                  <a:cubicBezTo>
                    <a:pt x="1" y="353"/>
                    <a:pt x="13" y="680"/>
                    <a:pt x="51" y="1007"/>
                  </a:cubicBezTo>
                  <a:cubicBezTo>
                    <a:pt x="56" y="1022"/>
                    <a:pt x="68" y="1029"/>
                    <a:pt x="81" y="1029"/>
                  </a:cubicBezTo>
                  <a:cubicBezTo>
                    <a:pt x="101" y="1029"/>
                    <a:pt x="121" y="1012"/>
                    <a:pt x="113" y="982"/>
                  </a:cubicBezTo>
                  <a:cubicBezTo>
                    <a:pt x="76" y="667"/>
                    <a:pt x="76" y="353"/>
                    <a:pt x="101" y="38"/>
                  </a:cubicBezTo>
                  <a:cubicBezTo>
                    <a:pt x="101" y="13"/>
                    <a:pt x="85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2"/>
            <p:cNvSpPr/>
            <p:nvPr/>
          </p:nvSpPr>
          <p:spPr>
            <a:xfrm>
              <a:off x="3312400" y="4916525"/>
              <a:ext cx="2525" cy="21050"/>
            </a:xfrm>
            <a:custGeom>
              <a:avLst/>
              <a:gdLst/>
              <a:ahLst/>
              <a:cxnLst/>
              <a:rect l="l" t="t" r="r" b="b"/>
              <a:pathLst>
                <a:path w="101" h="842" extrusionOk="0">
                  <a:moveTo>
                    <a:pt x="28" y="0"/>
                  </a:moveTo>
                  <a:cubicBezTo>
                    <a:pt x="14" y="0"/>
                    <a:pt x="0" y="10"/>
                    <a:pt x="0" y="33"/>
                  </a:cubicBezTo>
                  <a:cubicBezTo>
                    <a:pt x="25" y="298"/>
                    <a:pt x="38" y="549"/>
                    <a:pt x="25" y="813"/>
                  </a:cubicBezTo>
                  <a:cubicBezTo>
                    <a:pt x="25" y="832"/>
                    <a:pt x="44" y="842"/>
                    <a:pt x="63" y="842"/>
                  </a:cubicBezTo>
                  <a:cubicBezTo>
                    <a:pt x="82" y="842"/>
                    <a:pt x="101" y="832"/>
                    <a:pt x="101" y="813"/>
                  </a:cubicBezTo>
                  <a:cubicBezTo>
                    <a:pt x="101" y="549"/>
                    <a:pt x="89" y="298"/>
                    <a:pt x="63" y="33"/>
                  </a:cubicBezTo>
                  <a:cubicBezTo>
                    <a:pt x="63" y="13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2"/>
            <p:cNvSpPr/>
            <p:nvPr/>
          </p:nvSpPr>
          <p:spPr>
            <a:xfrm>
              <a:off x="3310825" y="4909400"/>
              <a:ext cx="2850" cy="26850"/>
            </a:xfrm>
            <a:custGeom>
              <a:avLst/>
              <a:gdLst/>
              <a:ahLst/>
              <a:cxnLst/>
              <a:rect l="l" t="t" r="r" b="b"/>
              <a:pathLst>
                <a:path w="114" h="1074" extrusionOk="0">
                  <a:moveTo>
                    <a:pt x="68" y="1"/>
                  </a:moveTo>
                  <a:cubicBezTo>
                    <a:pt x="51" y="1"/>
                    <a:pt x="32" y="10"/>
                    <a:pt x="26" y="29"/>
                  </a:cubicBezTo>
                  <a:cubicBezTo>
                    <a:pt x="1" y="368"/>
                    <a:pt x="13" y="709"/>
                    <a:pt x="51" y="1035"/>
                  </a:cubicBezTo>
                  <a:cubicBezTo>
                    <a:pt x="51" y="1061"/>
                    <a:pt x="67" y="1073"/>
                    <a:pt x="82" y="1073"/>
                  </a:cubicBezTo>
                  <a:cubicBezTo>
                    <a:pt x="98" y="1073"/>
                    <a:pt x="113" y="1061"/>
                    <a:pt x="113" y="1035"/>
                  </a:cubicBezTo>
                  <a:cubicBezTo>
                    <a:pt x="76" y="709"/>
                    <a:pt x="63" y="368"/>
                    <a:pt x="101" y="29"/>
                  </a:cubicBezTo>
                  <a:cubicBezTo>
                    <a:pt x="101" y="10"/>
                    <a:pt x="8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2"/>
            <p:cNvSpPr/>
            <p:nvPr/>
          </p:nvSpPr>
          <p:spPr>
            <a:xfrm>
              <a:off x="3306725" y="4905325"/>
              <a:ext cx="3375" cy="19750"/>
            </a:xfrm>
            <a:custGeom>
              <a:avLst/>
              <a:gdLst/>
              <a:ahLst/>
              <a:cxnLst/>
              <a:rect l="l" t="t" r="r" b="b"/>
              <a:pathLst>
                <a:path w="135" h="790" extrusionOk="0">
                  <a:moveTo>
                    <a:pt x="86" y="0"/>
                  </a:moveTo>
                  <a:cubicBezTo>
                    <a:pt x="74" y="0"/>
                    <a:pt x="64" y="8"/>
                    <a:pt x="64" y="28"/>
                  </a:cubicBezTo>
                  <a:cubicBezTo>
                    <a:pt x="1" y="268"/>
                    <a:pt x="1" y="519"/>
                    <a:pt x="64" y="771"/>
                  </a:cubicBezTo>
                  <a:cubicBezTo>
                    <a:pt x="68" y="784"/>
                    <a:pt x="79" y="789"/>
                    <a:pt x="90" y="789"/>
                  </a:cubicBezTo>
                  <a:cubicBezTo>
                    <a:pt x="111" y="789"/>
                    <a:pt x="135" y="770"/>
                    <a:pt x="126" y="746"/>
                  </a:cubicBezTo>
                  <a:cubicBezTo>
                    <a:pt x="76" y="519"/>
                    <a:pt x="64" y="268"/>
                    <a:pt x="126" y="42"/>
                  </a:cubicBezTo>
                  <a:cubicBezTo>
                    <a:pt x="126" y="19"/>
                    <a:pt x="104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2"/>
            <p:cNvSpPr/>
            <p:nvPr/>
          </p:nvSpPr>
          <p:spPr>
            <a:xfrm>
              <a:off x="3306725" y="4896525"/>
              <a:ext cx="3175" cy="26900"/>
            </a:xfrm>
            <a:custGeom>
              <a:avLst/>
              <a:gdLst/>
              <a:ahLst/>
              <a:cxnLst/>
              <a:rect l="l" t="t" r="r" b="b"/>
              <a:pathLst>
                <a:path w="127" h="1076" extrusionOk="0">
                  <a:moveTo>
                    <a:pt x="86" y="0"/>
                  </a:moveTo>
                  <a:cubicBezTo>
                    <a:pt x="74" y="0"/>
                    <a:pt x="64" y="8"/>
                    <a:pt x="64" y="28"/>
                  </a:cubicBezTo>
                  <a:cubicBezTo>
                    <a:pt x="14" y="355"/>
                    <a:pt x="1" y="707"/>
                    <a:pt x="26" y="1047"/>
                  </a:cubicBezTo>
                  <a:cubicBezTo>
                    <a:pt x="26" y="1066"/>
                    <a:pt x="42" y="1075"/>
                    <a:pt x="57" y="1075"/>
                  </a:cubicBezTo>
                  <a:cubicBezTo>
                    <a:pt x="73" y="1075"/>
                    <a:pt x="89" y="1066"/>
                    <a:pt x="89" y="1047"/>
                  </a:cubicBezTo>
                  <a:cubicBezTo>
                    <a:pt x="64" y="707"/>
                    <a:pt x="76" y="368"/>
                    <a:pt x="126" y="41"/>
                  </a:cubicBezTo>
                  <a:cubicBezTo>
                    <a:pt x="126" y="18"/>
                    <a:pt x="104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2"/>
            <p:cNvSpPr/>
            <p:nvPr/>
          </p:nvSpPr>
          <p:spPr>
            <a:xfrm>
              <a:off x="3304550" y="4887225"/>
              <a:ext cx="2825" cy="23625"/>
            </a:xfrm>
            <a:custGeom>
              <a:avLst/>
              <a:gdLst/>
              <a:ahLst/>
              <a:cxnLst/>
              <a:rect l="l" t="t" r="r" b="b"/>
              <a:pathLst>
                <a:path w="113" h="945" extrusionOk="0">
                  <a:moveTo>
                    <a:pt x="74" y="1"/>
                  </a:moveTo>
                  <a:cubicBezTo>
                    <a:pt x="61" y="1"/>
                    <a:pt x="50" y="8"/>
                    <a:pt x="50" y="23"/>
                  </a:cubicBezTo>
                  <a:cubicBezTo>
                    <a:pt x="12" y="313"/>
                    <a:pt x="0" y="615"/>
                    <a:pt x="12" y="916"/>
                  </a:cubicBezTo>
                  <a:cubicBezTo>
                    <a:pt x="19" y="935"/>
                    <a:pt x="38" y="944"/>
                    <a:pt x="55" y="944"/>
                  </a:cubicBezTo>
                  <a:cubicBezTo>
                    <a:pt x="72" y="944"/>
                    <a:pt x="88" y="935"/>
                    <a:pt x="88" y="916"/>
                  </a:cubicBezTo>
                  <a:cubicBezTo>
                    <a:pt x="63" y="627"/>
                    <a:pt x="76" y="325"/>
                    <a:pt x="113" y="36"/>
                  </a:cubicBezTo>
                  <a:cubicBezTo>
                    <a:pt x="113" y="14"/>
                    <a:pt x="92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2"/>
            <p:cNvSpPr/>
            <p:nvPr/>
          </p:nvSpPr>
          <p:spPr>
            <a:xfrm>
              <a:off x="3302325" y="4876950"/>
              <a:ext cx="2750" cy="22725"/>
            </a:xfrm>
            <a:custGeom>
              <a:avLst/>
              <a:gdLst/>
              <a:ahLst/>
              <a:cxnLst/>
              <a:rect l="l" t="t" r="r" b="b"/>
              <a:pathLst>
                <a:path w="110" h="909" extrusionOk="0">
                  <a:moveTo>
                    <a:pt x="56" y="1"/>
                  </a:moveTo>
                  <a:cubicBezTo>
                    <a:pt x="46" y="1"/>
                    <a:pt x="39" y="6"/>
                    <a:pt x="39" y="20"/>
                  </a:cubicBezTo>
                  <a:cubicBezTo>
                    <a:pt x="1" y="308"/>
                    <a:pt x="1" y="598"/>
                    <a:pt x="39" y="887"/>
                  </a:cubicBezTo>
                  <a:cubicBezTo>
                    <a:pt x="44" y="902"/>
                    <a:pt x="56" y="909"/>
                    <a:pt x="69" y="909"/>
                  </a:cubicBezTo>
                  <a:cubicBezTo>
                    <a:pt x="89" y="909"/>
                    <a:pt x="109" y="892"/>
                    <a:pt x="101" y="862"/>
                  </a:cubicBezTo>
                  <a:cubicBezTo>
                    <a:pt x="64" y="598"/>
                    <a:pt x="64" y="321"/>
                    <a:pt x="101" y="45"/>
                  </a:cubicBezTo>
                  <a:cubicBezTo>
                    <a:pt x="101" y="20"/>
                    <a:pt x="7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2"/>
            <p:cNvSpPr/>
            <p:nvPr/>
          </p:nvSpPr>
          <p:spPr>
            <a:xfrm>
              <a:off x="3301075" y="4866900"/>
              <a:ext cx="3375" cy="24075"/>
            </a:xfrm>
            <a:custGeom>
              <a:avLst/>
              <a:gdLst/>
              <a:ahLst/>
              <a:cxnLst/>
              <a:rect l="l" t="t" r="r" b="b"/>
              <a:pathLst>
                <a:path w="135" h="963" extrusionOk="0">
                  <a:moveTo>
                    <a:pt x="90" y="0"/>
                  </a:moveTo>
                  <a:cubicBezTo>
                    <a:pt x="78" y="0"/>
                    <a:pt x="68" y="6"/>
                    <a:pt x="64" y="19"/>
                  </a:cubicBezTo>
                  <a:cubicBezTo>
                    <a:pt x="13" y="321"/>
                    <a:pt x="0" y="623"/>
                    <a:pt x="0" y="925"/>
                  </a:cubicBezTo>
                  <a:cubicBezTo>
                    <a:pt x="0" y="950"/>
                    <a:pt x="19" y="962"/>
                    <a:pt x="37" y="962"/>
                  </a:cubicBezTo>
                  <a:cubicBezTo>
                    <a:pt x="54" y="962"/>
                    <a:pt x="70" y="950"/>
                    <a:pt x="64" y="925"/>
                  </a:cubicBezTo>
                  <a:cubicBezTo>
                    <a:pt x="64" y="635"/>
                    <a:pt x="76" y="333"/>
                    <a:pt x="126" y="44"/>
                  </a:cubicBezTo>
                  <a:cubicBezTo>
                    <a:pt x="135" y="20"/>
                    <a:pt x="11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2"/>
            <p:cNvSpPr/>
            <p:nvPr/>
          </p:nvSpPr>
          <p:spPr>
            <a:xfrm>
              <a:off x="3299175" y="4860300"/>
              <a:ext cx="4950" cy="15200"/>
            </a:xfrm>
            <a:custGeom>
              <a:avLst/>
              <a:gdLst/>
              <a:ahLst/>
              <a:cxnLst/>
              <a:rect l="l" t="t" r="r" b="b"/>
              <a:pathLst>
                <a:path w="198" h="608" extrusionOk="0">
                  <a:moveTo>
                    <a:pt x="153" y="0"/>
                  </a:moveTo>
                  <a:cubicBezTo>
                    <a:pt x="142" y="0"/>
                    <a:pt x="131" y="6"/>
                    <a:pt x="127" y="19"/>
                  </a:cubicBezTo>
                  <a:cubicBezTo>
                    <a:pt x="101" y="208"/>
                    <a:pt x="51" y="396"/>
                    <a:pt x="1" y="572"/>
                  </a:cubicBezTo>
                  <a:cubicBezTo>
                    <a:pt x="1" y="594"/>
                    <a:pt x="22" y="608"/>
                    <a:pt x="40" y="608"/>
                  </a:cubicBezTo>
                  <a:cubicBezTo>
                    <a:pt x="53" y="608"/>
                    <a:pt x="64" y="601"/>
                    <a:pt x="64" y="585"/>
                  </a:cubicBezTo>
                  <a:cubicBezTo>
                    <a:pt x="115" y="409"/>
                    <a:pt x="165" y="220"/>
                    <a:pt x="190" y="44"/>
                  </a:cubicBezTo>
                  <a:cubicBezTo>
                    <a:pt x="198" y="19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2"/>
            <p:cNvSpPr/>
            <p:nvPr/>
          </p:nvSpPr>
          <p:spPr>
            <a:xfrm>
              <a:off x="3297750" y="4850450"/>
              <a:ext cx="7000" cy="18750"/>
            </a:xfrm>
            <a:custGeom>
              <a:avLst/>
              <a:gdLst/>
              <a:ahLst/>
              <a:cxnLst/>
              <a:rect l="l" t="t" r="r" b="b"/>
              <a:pathLst>
                <a:path w="280" h="750" extrusionOk="0">
                  <a:moveTo>
                    <a:pt x="242" y="0"/>
                  </a:moveTo>
                  <a:cubicBezTo>
                    <a:pt x="228" y="0"/>
                    <a:pt x="214" y="7"/>
                    <a:pt x="209" y="23"/>
                  </a:cubicBezTo>
                  <a:cubicBezTo>
                    <a:pt x="146" y="250"/>
                    <a:pt x="71" y="476"/>
                    <a:pt x="8" y="702"/>
                  </a:cubicBezTo>
                  <a:cubicBezTo>
                    <a:pt x="0" y="733"/>
                    <a:pt x="20" y="749"/>
                    <a:pt x="40" y="749"/>
                  </a:cubicBezTo>
                  <a:cubicBezTo>
                    <a:pt x="53" y="749"/>
                    <a:pt x="66" y="742"/>
                    <a:pt x="71" y="728"/>
                  </a:cubicBezTo>
                  <a:cubicBezTo>
                    <a:pt x="133" y="501"/>
                    <a:pt x="209" y="275"/>
                    <a:pt x="272" y="35"/>
                  </a:cubicBezTo>
                  <a:cubicBezTo>
                    <a:pt x="279" y="14"/>
                    <a:pt x="261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2"/>
            <p:cNvSpPr/>
            <p:nvPr/>
          </p:nvSpPr>
          <p:spPr>
            <a:xfrm>
              <a:off x="3321200" y="4939725"/>
              <a:ext cx="3150" cy="16625"/>
            </a:xfrm>
            <a:custGeom>
              <a:avLst/>
              <a:gdLst/>
              <a:ahLst/>
              <a:cxnLst/>
              <a:rect l="l" t="t" r="r" b="b"/>
              <a:pathLst>
                <a:path w="126" h="665" extrusionOk="0">
                  <a:moveTo>
                    <a:pt x="87" y="1"/>
                  </a:moveTo>
                  <a:cubicBezTo>
                    <a:pt x="74" y="1"/>
                    <a:pt x="63" y="8"/>
                    <a:pt x="63" y="24"/>
                  </a:cubicBezTo>
                  <a:cubicBezTo>
                    <a:pt x="25" y="225"/>
                    <a:pt x="0" y="426"/>
                    <a:pt x="0" y="627"/>
                  </a:cubicBezTo>
                  <a:cubicBezTo>
                    <a:pt x="0" y="652"/>
                    <a:pt x="19" y="665"/>
                    <a:pt x="38" y="665"/>
                  </a:cubicBezTo>
                  <a:cubicBezTo>
                    <a:pt x="57" y="665"/>
                    <a:pt x="76" y="652"/>
                    <a:pt x="76" y="627"/>
                  </a:cubicBezTo>
                  <a:cubicBezTo>
                    <a:pt x="76" y="438"/>
                    <a:pt x="89" y="237"/>
                    <a:pt x="126" y="36"/>
                  </a:cubicBezTo>
                  <a:cubicBezTo>
                    <a:pt x="126" y="14"/>
                    <a:pt x="105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2"/>
            <p:cNvSpPr/>
            <p:nvPr/>
          </p:nvSpPr>
          <p:spPr>
            <a:xfrm>
              <a:off x="3480675" y="4831450"/>
              <a:ext cx="12725" cy="22250"/>
            </a:xfrm>
            <a:custGeom>
              <a:avLst/>
              <a:gdLst/>
              <a:ahLst/>
              <a:cxnLst/>
              <a:rect l="l" t="t" r="r" b="b"/>
              <a:pathLst>
                <a:path w="509" h="890" extrusionOk="0">
                  <a:moveTo>
                    <a:pt x="46" y="0"/>
                  </a:moveTo>
                  <a:cubicBezTo>
                    <a:pt x="23" y="0"/>
                    <a:pt x="1" y="27"/>
                    <a:pt x="9" y="54"/>
                  </a:cubicBezTo>
                  <a:cubicBezTo>
                    <a:pt x="173" y="318"/>
                    <a:pt x="324" y="594"/>
                    <a:pt x="437" y="871"/>
                  </a:cubicBezTo>
                  <a:cubicBezTo>
                    <a:pt x="446" y="884"/>
                    <a:pt x="458" y="890"/>
                    <a:pt x="469" y="890"/>
                  </a:cubicBezTo>
                  <a:cubicBezTo>
                    <a:pt x="490" y="890"/>
                    <a:pt x="508" y="871"/>
                    <a:pt x="500" y="846"/>
                  </a:cubicBezTo>
                  <a:cubicBezTo>
                    <a:pt x="374" y="557"/>
                    <a:pt x="236" y="280"/>
                    <a:pt x="73" y="16"/>
                  </a:cubicBezTo>
                  <a:cubicBezTo>
                    <a:pt x="65" y="5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2"/>
            <p:cNvSpPr/>
            <p:nvPr/>
          </p:nvSpPr>
          <p:spPr>
            <a:xfrm>
              <a:off x="3480150" y="4826550"/>
              <a:ext cx="11450" cy="23475"/>
            </a:xfrm>
            <a:custGeom>
              <a:avLst/>
              <a:gdLst/>
              <a:ahLst/>
              <a:cxnLst/>
              <a:rect l="l" t="t" r="r" b="b"/>
              <a:pathLst>
                <a:path w="458" h="939" extrusionOk="0">
                  <a:moveTo>
                    <a:pt x="54" y="0"/>
                  </a:moveTo>
                  <a:cubicBezTo>
                    <a:pt x="27" y="0"/>
                    <a:pt x="0" y="21"/>
                    <a:pt x="18" y="49"/>
                  </a:cubicBezTo>
                  <a:cubicBezTo>
                    <a:pt x="106" y="175"/>
                    <a:pt x="181" y="312"/>
                    <a:pt x="245" y="451"/>
                  </a:cubicBezTo>
                  <a:cubicBezTo>
                    <a:pt x="282" y="527"/>
                    <a:pt x="307" y="589"/>
                    <a:pt x="332" y="664"/>
                  </a:cubicBezTo>
                  <a:cubicBezTo>
                    <a:pt x="357" y="740"/>
                    <a:pt x="395" y="828"/>
                    <a:pt x="370" y="904"/>
                  </a:cubicBezTo>
                  <a:cubicBezTo>
                    <a:pt x="363" y="925"/>
                    <a:pt x="381" y="939"/>
                    <a:pt x="402" y="939"/>
                  </a:cubicBezTo>
                  <a:cubicBezTo>
                    <a:pt x="418" y="939"/>
                    <a:pt x="435" y="932"/>
                    <a:pt x="446" y="916"/>
                  </a:cubicBezTo>
                  <a:cubicBezTo>
                    <a:pt x="458" y="840"/>
                    <a:pt x="433" y="765"/>
                    <a:pt x="408" y="690"/>
                  </a:cubicBezTo>
                  <a:cubicBezTo>
                    <a:pt x="382" y="614"/>
                    <a:pt x="357" y="539"/>
                    <a:pt x="320" y="463"/>
                  </a:cubicBezTo>
                  <a:cubicBezTo>
                    <a:pt x="257" y="300"/>
                    <a:pt x="169" y="149"/>
                    <a:pt x="81" y="11"/>
                  </a:cubicBezTo>
                  <a:cubicBezTo>
                    <a:pt x="74" y="4"/>
                    <a:pt x="6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2"/>
            <p:cNvSpPr/>
            <p:nvPr/>
          </p:nvSpPr>
          <p:spPr>
            <a:xfrm>
              <a:off x="3477275" y="4825350"/>
              <a:ext cx="16150" cy="23600"/>
            </a:xfrm>
            <a:custGeom>
              <a:avLst/>
              <a:gdLst/>
              <a:ahLst/>
              <a:cxnLst/>
              <a:rect l="l" t="t" r="r" b="b"/>
              <a:pathLst>
                <a:path w="646" h="944" extrusionOk="0">
                  <a:moveTo>
                    <a:pt x="50" y="0"/>
                  </a:moveTo>
                  <a:cubicBezTo>
                    <a:pt x="26" y="0"/>
                    <a:pt x="0" y="30"/>
                    <a:pt x="20" y="59"/>
                  </a:cubicBezTo>
                  <a:cubicBezTo>
                    <a:pt x="231" y="281"/>
                    <a:pt x="402" y="532"/>
                    <a:pt x="526" y="813"/>
                  </a:cubicBezTo>
                  <a:lnTo>
                    <a:pt x="526" y="813"/>
                  </a:lnTo>
                  <a:cubicBezTo>
                    <a:pt x="523" y="813"/>
                    <a:pt x="521" y="812"/>
                    <a:pt x="518" y="812"/>
                  </a:cubicBezTo>
                  <a:cubicBezTo>
                    <a:pt x="490" y="812"/>
                    <a:pt x="470" y="845"/>
                    <a:pt x="497" y="863"/>
                  </a:cubicBezTo>
                  <a:lnTo>
                    <a:pt x="573" y="939"/>
                  </a:lnTo>
                  <a:cubicBezTo>
                    <a:pt x="579" y="942"/>
                    <a:pt x="587" y="944"/>
                    <a:pt x="595" y="944"/>
                  </a:cubicBezTo>
                  <a:cubicBezTo>
                    <a:pt x="619" y="944"/>
                    <a:pt x="645" y="929"/>
                    <a:pt x="636" y="902"/>
                  </a:cubicBezTo>
                  <a:cubicBezTo>
                    <a:pt x="510" y="575"/>
                    <a:pt x="321" y="273"/>
                    <a:pt x="70" y="8"/>
                  </a:cubicBezTo>
                  <a:cubicBezTo>
                    <a:pt x="64" y="3"/>
                    <a:pt x="57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2"/>
            <p:cNvSpPr/>
            <p:nvPr/>
          </p:nvSpPr>
          <p:spPr>
            <a:xfrm>
              <a:off x="3469125" y="4826325"/>
              <a:ext cx="21000" cy="15175"/>
            </a:xfrm>
            <a:custGeom>
              <a:avLst/>
              <a:gdLst/>
              <a:ahLst/>
              <a:cxnLst/>
              <a:rect l="l" t="t" r="r" b="b"/>
              <a:pathLst>
                <a:path w="840" h="607" extrusionOk="0">
                  <a:moveTo>
                    <a:pt x="42" y="1"/>
                  </a:moveTo>
                  <a:cubicBezTo>
                    <a:pt x="20" y="1"/>
                    <a:pt x="1" y="37"/>
                    <a:pt x="32" y="58"/>
                  </a:cubicBezTo>
                  <a:cubicBezTo>
                    <a:pt x="283" y="234"/>
                    <a:pt x="522" y="410"/>
                    <a:pt x="761" y="598"/>
                  </a:cubicBezTo>
                  <a:cubicBezTo>
                    <a:pt x="770" y="604"/>
                    <a:pt x="779" y="606"/>
                    <a:pt x="788" y="606"/>
                  </a:cubicBezTo>
                  <a:cubicBezTo>
                    <a:pt x="817" y="606"/>
                    <a:pt x="840" y="580"/>
                    <a:pt x="811" y="561"/>
                  </a:cubicBezTo>
                  <a:cubicBezTo>
                    <a:pt x="572" y="360"/>
                    <a:pt x="320" y="184"/>
                    <a:pt x="57" y="7"/>
                  </a:cubicBezTo>
                  <a:cubicBezTo>
                    <a:pt x="52" y="3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2"/>
            <p:cNvSpPr/>
            <p:nvPr/>
          </p:nvSpPr>
          <p:spPr>
            <a:xfrm>
              <a:off x="3476900" y="4824825"/>
              <a:ext cx="11775" cy="16000"/>
            </a:xfrm>
            <a:custGeom>
              <a:avLst/>
              <a:gdLst/>
              <a:ahLst/>
              <a:cxnLst/>
              <a:rect l="l" t="t" r="r" b="b"/>
              <a:pathLst>
                <a:path w="471" h="640" extrusionOk="0">
                  <a:moveTo>
                    <a:pt x="48" y="1"/>
                  </a:moveTo>
                  <a:cubicBezTo>
                    <a:pt x="44" y="1"/>
                    <a:pt x="39" y="2"/>
                    <a:pt x="35" y="4"/>
                  </a:cubicBezTo>
                  <a:cubicBezTo>
                    <a:pt x="1" y="16"/>
                    <a:pt x="8" y="69"/>
                    <a:pt x="47" y="69"/>
                  </a:cubicBezTo>
                  <a:cubicBezTo>
                    <a:pt x="48" y="69"/>
                    <a:pt x="49" y="69"/>
                    <a:pt x="49" y="69"/>
                  </a:cubicBezTo>
                  <a:lnTo>
                    <a:pt x="49" y="69"/>
                  </a:lnTo>
                  <a:cubicBezTo>
                    <a:pt x="48" y="70"/>
                    <a:pt x="48" y="73"/>
                    <a:pt x="48" y="80"/>
                  </a:cubicBezTo>
                  <a:cubicBezTo>
                    <a:pt x="60" y="80"/>
                    <a:pt x="60" y="93"/>
                    <a:pt x="73" y="93"/>
                  </a:cubicBezTo>
                  <a:cubicBezTo>
                    <a:pt x="73" y="105"/>
                    <a:pt x="85" y="118"/>
                    <a:pt x="98" y="130"/>
                  </a:cubicBezTo>
                  <a:cubicBezTo>
                    <a:pt x="110" y="143"/>
                    <a:pt x="123" y="168"/>
                    <a:pt x="135" y="193"/>
                  </a:cubicBezTo>
                  <a:cubicBezTo>
                    <a:pt x="173" y="244"/>
                    <a:pt x="211" y="281"/>
                    <a:pt x="236" y="331"/>
                  </a:cubicBezTo>
                  <a:cubicBezTo>
                    <a:pt x="299" y="432"/>
                    <a:pt x="349" y="520"/>
                    <a:pt x="400" y="621"/>
                  </a:cubicBezTo>
                  <a:cubicBezTo>
                    <a:pt x="408" y="634"/>
                    <a:pt x="420" y="639"/>
                    <a:pt x="431" y="639"/>
                  </a:cubicBezTo>
                  <a:cubicBezTo>
                    <a:pt x="452" y="639"/>
                    <a:pt x="471" y="620"/>
                    <a:pt x="462" y="596"/>
                  </a:cubicBezTo>
                  <a:cubicBezTo>
                    <a:pt x="400" y="482"/>
                    <a:pt x="336" y="369"/>
                    <a:pt x="261" y="256"/>
                  </a:cubicBezTo>
                  <a:cubicBezTo>
                    <a:pt x="236" y="205"/>
                    <a:pt x="199" y="155"/>
                    <a:pt x="160" y="105"/>
                  </a:cubicBezTo>
                  <a:cubicBezTo>
                    <a:pt x="135" y="80"/>
                    <a:pt x="123" y="54"/>
                    <a:pt x="98" y="29"/>
                  </a:cubicBezTo>
                  <a:cubicBezTo>
                    <a:pt x="87" y="19"/>
                    <a:pt x="69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2"/>
            <p:cNvSpPr/>
            <p:nvPr/>
          </p:nvSpPr>
          <p:spPr>
            <a:xfrm>
              <a:off x="3474475" y="4817525"/>
              <a:ext cx="13500" cy="16475"/>
            </a:xfrm>
            <a:custGeom>
              <a:avLst/>
              <a:gdLst/>
              <a:ahLst/>
              <a:cxnLst/>
              <a:rect l="l" t="t" r="r" b="b"/>
              <a:pathLst>
                <a:path w="540" h="659" extrusionOk="0">
                  <a:moveTo>
                    <a:pt x="53" y="0"/>
                  </a:moveTo>
                  <a:cubicBezTo>
                    <a:pt x="28" y="0"/>
                    <a:pt x="1" y="37"/>
                    <a:pt x="31" y="58"/>
                  </a:cubicBezTo>
                  <a:cubicBezTo>
                    <a:pt x="182" y="246"/>
                    <a:pt x="333" y="447"/>
                    <a:pt x="472" y="648"/>
                  </a:cubicBezTo>
                  <a:cubicBezTo>
                    <a:pt x="479" y="655"/>
                    <a:pt x="488" y="658"/>
                    <a:pt x="496" y="658"/>
                  </a:cubicBezTo>
                  <a:cubicBezTo>
                    <a:pt x="519" y="658"/>
                    <a:pt x="540" y="638"/>
                    <a:pt x="522" y="611"/>
                  </a:cubicBezTo>
                  <a:cubicBezTo>
                    <a:pt x="383" y="410"/>
                    <a:pt x="232" y="209"/>
                    <a:pt x="69" y="7"/>
                  </a:cubicBezTo>
                  <a:cubicBezTo>
                    <a:pt x="64" y="3"/>
                    <a:pt x="5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2"/>
            <p:cNvSpPr/>
            <p:nvPr/>
          </p:nvSpPr>
          <p:spPr>
            <a:xfrm>
              <a:off x="3477050" y="4817850"/>
              <a:ext cx="13000" cy="22500"/>
            </a:xfrm>
            <a:custGeom>
              <a:avLst/>
              <a:gdLst/>
              <a:ahLst/>
              <a:cxnLst/>
              <a:rect l="l" t="t" r="r" b="b"/>
              <a:pathLst>
                <a:path w="520" h="900" extrusionOk="0">
                  <a:moveTo>
                    <a:pt x="44" y="0"/>
                  </a:moveTo>
                  <a:cubicBezTo>
                    <a:pt x="21" y="0"/>
                    <a:pt x="0" y="20"/>
                    <a:pt x="16" y="45"/>
                  </a:cubicBezTo>
                  <a:cubicBezTo>
                    <a:pt x="104" y="170"/>
                    <a:pt x="193" y="308"/>
                    <a:pt x="268" y="447"/>
                  </a:cubicBezTo>
                  <a:cubicBezTo>
                    <a:pt x="305" y="509"/>
                    <a:pt x="343" y="573"/>
                    <a:pt x="381" y="648"/>
                  </a:cubicBezTo>
                  <a:cubicBezTo>
                    <a:pt x="401" y="699"/>
                    <a:pt x="438" y="758"/>
                    <a:pt x="451" y="819"/>
                  </a:cubicBezTo>
                  <a:lnTo>
                    <a:pt x="451" y="819"/>
                  </a:lnTo>
                  <a:cubicBezTo>
                    <a:pt x="449" y="816"/>
                    <a:pt x="446" y="814"/>
                    <a:pt x="444" y="811"/>
                  </a:cubicBezTo>
                  <a:cubicBezTo>
                    <a:pt x="435" y="806"/>
                    <a:pt x="427" y="803"/>
                    <a:pt x="419" y="803"/>
                  </a:cubicBezTo>
                  <a:cubicBezTo>
                    <a:pt x="392" y="803"/>
                    <a:pt x="374" y="833"/>
                    <a:pt x="394" y="862"/>
                  </a:cubicBezTo>
                  <a:cubicBezTo>
                    <a:pt x="419" y="887"/>
                    <a:pt x="444" y="900"/>
                    <a:pt x="481" y="900"/>
                  </a:cubicBezTo>
                  <a:cubicBezTo>
                    <a:pt x="506" y="900"/>
                    <a:pt x="519" y="887"/>
                    <a:pt x="519" y="862"/>
                  </a:cubicBezTo>
                  <a:cubicBezTo>
                    <a:pt x="519" y="786"/>
                    <a:pt x="481" y="724"/>
                    <a:pt x="456" y="660"/>
                  </a:cubicBezTo>
                  <a:cubicBezTo>
                    <a:pt x="419" y="585"/>
                    <a:pt x="381" y="509"/>
                    <a:pt x="330" y="434"/>
                  </a:cubicBezTo>
                  <a:cubicBezTo>
                    <a:pt x="255" y="296"/>
                    <a:pt x="167" y="145"/>
                    <a:pt x="79" y="19"/>
                  </a:cubicBezTo>
                  <a:cubicBezTo>
                    <a:pt x="70" y="6"/>
                    <a:pt x="57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2"/>
            <p:cNvSpPr/>
            <p:nvPr/>
          </p:nvSpPr>
          <p:spPr>
            <a:xfrm>
              <a:off x="3467575" y="4806825"/>
              <a:ext cx="20900" cy="26100"/>
            </a:xfrm>
            <a:custGeom>
              <a:avLst/>
              <a:gdLst/>
              <a:ahLst/>
              <a:cxnLst/>
              <a:rect l="l" t="t" r="r" b="b"/>
              <a:pathLst>
                <a:path w="836" h="1044" extrusionOk="0">
                  <a:moveTo>
                    <a:pt x="40" y="1"/>
                  </a:moveTo>
                  <a:cubicBezTo>
                    <a:pt x="19" y="1"/>
                    <a:pt x="0" y="38"/>
                    <a:pt x="30" y="58"/>
                  </a:cubicBezTo>
                  <a:cubicBezTo>
                    <a:pt x="194" y="171"/>
                    <a:pt x="332" y="310"/>
                    <a:pt x="458" y="473"/>
                  </a:cubicBezTo>
                  <a:cubicBezTo>
                    <a:pt x="521" y="548"/>
                    <a:pt x="572" y="623"/>
                    <a:pt x="622" y="712"/>
                  </a:cubicBezTo>
                  <a:cubicBezTo>
                    <a:pt x="647" y="762"/>
                    <a:pt x="672" y="800"/>
                    <a:pt x="697" y="850"/>
                  </a:cubicBezTo>
                  <a:cubicBezTo>
                    <a:pt x="717" y="880"/>
                    <a:pt x="752" y="924"/>
                    <a:pt x="760" y="967"/>
                  </a:cubicBezTo>
                  <a:lnTo>
                    <a:pt x="760" y="967"/>
                  </a:lnTo>
                  <a:cubicBezTo>
                    <a:pt x="756" y="965"/>
                    <a:pt x="752" y="964"/>
                    <a:pt x="748" y="964"/>
                  </a:cubicBezTo>
                  <a:cubicBezTo>
                    <a:pt x="743" y="962"/>
                    <a:pt x="739" y="962"/>
                    <a:pt x="735" y="962"/>
                  </a:cubicBezTo>
                  <a:cubicBezTo>
                    <a:pt x="695" y="962"/>
                    <a:pt x="688" y="1015"/>
                    <a:pt x="722" y="1026"/>
                  </a:cubicBezTo>
                  <a:cubicBezTo>
                    <a:pt x="748" y="1026"/>
                    <a:pt x="760" y="1039"/>
                    <a:pt x="773" y="1039"/>
                  </a:cubicBezTo>
                  <a:cubicBezTo>
                    <a:pt x="779" y="1042"/>
                    <a:pt x="785" y="1044"/>
                    <a:pt x="790" y="1044"/>
                  </a:cubicBezTo>
                  <a:cubicBezTo>
                    <a:pt x="804" y="1044"/>
                    <a:pt x="813" y="1032"/>
                    <a:pt x="823" y="1014"/>
                  </a:cubicBezTo>
                  <a:cubicBezTo>
                    <a:pt x="835" y="976"/>
                    <a:pt x="810" y="925"/>
                    <a:pt x="798" y="888"/>
                  </a:cubicBezTo>
                  <a:cubicBezTo>
                    <a:pt x="773" y="838"/>
                    <a:pt x="748" y="787"/>
                    <a:pt x="709" y="737"/>
                  </a:cubicBezTo>
                  <a:cubicBezTo>
                    <a:pt x="659" y="637"/>
                    <a:pt x="597" y="548"/>
                    <a:pt x="533" y="460"/>
                  </a:cubicBezTo>
                  <a:cubicBezTo>
                    <a:pt x="395" y="284"/>
                    <a:pt x="245" y="134"/>
                    <a:pt x="55" y="8"/>
                  </a:cubicBezTo>
                  <a:cubicBezTo>
                    <a:pt x="51" y="3"/>
                    <a:pt x="4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2"/>
            <p:cNvSpPr/>
            <p:nvPr/>
          </p:nvSpPr>
          <p:spPr>
            <a:xfrm>
              <a:off x="3473225" y="4811225"/>
              <a:ext cx="16025" cy="15850"/>
            </a:xfrm>
            <a:custGeom>
              <a:avLst/>
              <a:gdLst/>
              <a:ahLst/>
              <a:cxnLst/>
              <a:rect l="l" t="t" r="r" b="b"/>
              <a:pathLst>
                <a:path w="641" h="634" extrusionOk="0">
                  <a:moveTo>
                    <a:pt x="53" y="1"/>
                  </a:moveTo>
                  <a:cubicBezTo>
                    <a:pt x="28" y="1"/>
                    <a:pt x="1" y="38"/>
                    <a:pt x="31" y="58"/>
                  </a:cubicBezTo>
                  <a:cubicBezTo>
                    <a:pt x="232" y="221"/>
                    <a:pt x="408" y="410"/>
                    <a:pt x="559" y="624"/>
                  </a:cubicBezTo>
                  <a:cubicBezTo>
                    <a:pt x="566" y="631"/>
                    <a:pt x="576" y="634"/>
                    <a:pt x="586" y="634"/>
                  </a:cubicBezTo>
                  <a:cubicBezTo>
                    <a:pt x="612" y="634"/>
                    <a:pt x="640" y="613"/>
                    <a:pt x="622" y="586"/>
                  </a:cubicBezTo>
                  <a:cubicBezTo>
                    <a:pt x="471" y="372"/>
                    <a:pt x="282" y="171"/>
                    <a:pt x="69" y="8"/>
                  </a:cubicBezTo>
                  <a:cubicBezTo>
                    <a:pt x="64" y="3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2"/>
            <p:cNvSpPr/>
            <p:nvPr/>
          </p:nvSpPr>
          <p:spPr>
            <a:xfrm>
              <a:off x="3480525" y="4819325"/>
              <a:ext cx="14850" cy="32700"/>
            </a:xfrm>
            <a:custGeom>
              <a:avLst/>
              <a:gdLst/>
              <a:ahLst/>
              <a:cxnLst/>
              <a:rect l="l" t="t" r="r" b="b"/>
              <a:pathLst>
                <a:path w="594" h="1308" extrusionOk="0">
                  <a:moveTo>
                    <a:pt x="36" y="0"/>
                  </a:moveTo>
                  <a:cubicBezTo>
                    <a:pt x="16" y="0"/>
                    <a:pt x="1" y="14"/>
                    <a:pt x="15" y="36"/>
                  </a:cubicBezTo>
                  <a:cubicBezTo>
                    <a:pt x="91" y="237"/>
                    <a:pt x="179" y="438"/>
                    <a:pt x="267" y="640"/>
                  </a:cubicBezTo>
                  <a:cubicBezTo>
                    <a:pt x="305" y="740"/>
                    <a:pt x="342" y="841"/>
                    <a:pt x="393" y="941"/>
                  </a:cubicBezTo>
                  <a:cubicBezTo>
                    <a:pt x="406" y="992"/>
                    <a:pt x="431" y="1042"/>
                    <a:pt x="456" y="1092"/>
                  </a:cubicBezTo>
                  <a:cubicBezTo>
                    <a:pt x="468" y="1129"/>
                    <a:pt x="518" y="1218"/>
                    <a:pt x="468" y="1243"/>
                  </a:cubicBezTo>
                  <a:cubicBezTo>
                    <a:pt x="435" y="1266"/>
                    <a:pt x="451" y="1308"/>
                    <a:pt x="481" y="1308"/>
                  </a:cubicBezTo>
                  <a:cubicBezTo>
                    <a:pt x="485" y="1308"/>
                    <a:pt x="489" y="1307"/>
                    <a:pt x="493" y="1306"/>
                  </a:cubicBezTo>
                  <a:cubicBezTo>
                    <a:pt x="594" y="1255"/>
                    <a:pt x="543" y="1143"/>
                    <a:pt x="518" y="1067"/>
                  </a:cubicBezTo>
                  <a:cubicBezTo>
                    <a:pt x="468" y="953"/>
                    <a:pt x="418" y="841"/>
                    <a:pt x="367" y="715"/>
                  </a:cubicBezTo>
                  <a:cubicBezTo>
                    <a:pt x="267" y="489"/>
                    <a:pt x="166" y="249"/>
                    <a:pt x="79" y="23"/>
                  </a:cubicBezTo>
                  <a:cubicBezTo>
                    <a:pt x="68" y="7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2"/>
            <p:cNvSpPr/>
            <p:nvPr/>
          </p:nvSpPr>
          <p:spPr>
            <a:xfrm>
              <a:off x="3471150" y="4809200"/>
              <a:ext cx="14400" cy="16625"/>
            </a:xfrm>
            <a:custGeom>
              <a:avLst/>
              <a:gdLst/>
              <a:ahLst/>
              <a:cxnLst/>
              <a:rect l="l" t="t" r="r" b="b"/>
              <a:pathLst>
                <a:path w="576" h="665" extrusionOk="0">
                  <a:moveTo>
                    <a:pt x="51" y="0"/>
                  </a:moveTo>
                  <a:cubicBezTo>
                    <a:pt x="13" y="0"/>
                    <a:pt x="1" y="25"/>
                    <a:pt x="13" y="51"/>
                  </a:cubicBezTo>
                  <a:cubicBezTo>
                    <a:pt x="22" y="64"/>
                    <a:pt x="34" y="70"/>
                    <a:pt x="45" y="70"/>
                  </a:cubicBezTo>
                  <a:cubicBezTo>
                    <a:pt x="49" y="70"/>
                    <a:pt x="52" y="69"/>
                    <a:pt x="56" y="68"/>
                  </a:cubicBezTo>
                  <a:lnTo>
                    <a:pt x="56" y="68"/>
                  </a:lnTo>
                  <a:lnTo>
                    <a:pt x="63" y="76"/>
                  </a:lnTo>
                  <a:lnTo>
                    <a:pt x="76" y="89"/>
                  </a:lnTo>
                  <a:cubicBezTo>
                    <a:pt x="89" y="101"/>
                    <a:pt x="102" y="114"/>
                    <a:pt x="102" y="126"/>
                  </a:cubicBezTo>
                  <a:cubicBezTo>
                    <a:pt x="127" y="151"/>
                    <a:pt x="152" y="164"/>
                    <a:pt x="177" y="189"/>
                  </a:cubicBezTo>
                  <a:lnTo>
                    <a:pt x="290" y="340"/>
                  </a:lnTo>
                  <a:cubicBezTo>
                    <a:pt x="340" y="408"/>
                    <a:pt x="391" y="475"/>
                    <a:pt x="438" y="546"/>
                  </a:cubicBezTo>
                  <a:lnTo>
                    <a:pt x="438" y="546"/>
                  </a:lnTo>
                  <a:cubicBezTo>
                    <a:pt x="426" y="559"/>
                    <a:pt x="421" y="579"/>
                    <a:pt x="441" y="592"/>
                  </a:cubicBezTo>
                  <a:cubicBezTo>
                    <a:pt x="458" y="609"/>
                    <a:pt x="475" y="620"/>
                    <a:pt x="492" y="633"/>
                  </a:cubicBezTo>
                  <a:lnTo>
                    <a:pt x="492" y="633"/>
                  </a:lnTo>
                  <a:cubicBezTo>
                    <a:pt x="496" y="640"/>
                    <a:pt x="500" y="647"/>
                    <a:pt x="504" y="654"/>
                  </a:cubicBezTo>
                  <a:cubicBezTo>
                    <a:pt x="507" y="653"/>
                    <a:pt x="509" y="652"/>
                    <a:pt x="512" y="650"/>
                  </a:cubicBezTo>
                  <a:lnTo>
                    <a:pt x="512" y="650"/>
                  </a:lnTo>
                  <a:cubicBezTo>
                    <a:pt x="513" y="651"/>
                    <a:pt x="515" y="653"/>
                    <a:pt x="516" y="654"/>
                  </a:cubicBezTo>
                  <a:cubicBezTo>
                    <a:pt x="523" y="661"/>
                    <a:pt x="531" y="664"/>
                    <a:pt x="539" y="664"/>
                  </a:cubicBezTo>
                  <a:cubicBezTo>
                    <a:pt x="559" y="664"/>
                    <a:pt x="576" y="644"/>
                    <a:pt x="566" y="617"/>
                  </a:cubicBezTo>
                  <a:cubicBezTo>
                    <a:pt x="479" y="478"/>
                    <a:pt x="390" y="352"/>
                    <a:pt x="290" y="227"/>
                  </a:cubicBezTo>
                  <a:cubicBezTo>
                    <a:pt x="239" y="164"/>
                    <a:pt x="177" y="101"/>
                    <a:pt x="127" y="51"/>
                  </a:cubicBezTo>
                  <a:cubicBezTo>
                    <a:pt x="102" y="25"/>
                    <a:pt x="8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2"/>
            <p:cNvSpPr/>
            <p:nvPr/>
          </p:nvSpPr>
          <p:spPr>
            <a:xfrm>
              <a:off x="3475175" y="4806350"/>
              <a:ext cx="13450" cy="15700"/>
            </a:xfrm>
            <a:custGeom>
              <a:avLst/>
              <a:gdLst/>
              <a:ahLst/>
              <a:cxnLst/>
              <a:rect l="l" t="t" r="r" b="b"/>
              <a:pathLst>
                <a:path w="538" h="628" extrusionOk="0">
                  <a:moveTo>
                    <a:pt x="44" y="0"/>
                  </a:moveTo>
                  <a:cubicBezTo>
                    <a:pt x="21" y="0"/>
                    <a:pt x="0" y="33"/>
                    <a:pt x="28" y="52"/>
                  </a:cubicBezTo>
                  <a:cubicBezTo>
                    <a:pt x="179" y="240"/>
                    <a:pt x="330" y="416"/>
                    <a:pt x="469" y="617"/>
                  </a:cubicBezTo>
                  <a:cubicBezTo>
                    <a:pt x="476" y="624"/>
                    <a:pt x="485" y="627"/>
                    <a:pt x="494" y="627"/>
                  </a:cubicBezTo>
                  <a:cubicBezTo>
                    <a:pt x="516" y="627"/>
                    <a:pt x="537" y="607"/>
                    <a:pt x="519" y="580"/>
                  </a:cubicBezTo>
                  <a:cubicBezTo>
                    <a:pt x="380" y="379"/>
                    <a:pt x="229" y="190"/>
                    <a:pt x="66" y="14"/>
                  </a:cubicBezTo>
                  <a:cubicBezTo>
                    <a:pt x="60" y="4"/>
                    <a:pt x="5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2"/>
            <p:cNvSpPr/>
            <p:nvPr/>
          </p:nvSpPr>
          <p:spPr>
            <a:xfrm>
              <a:off x="3471700" y="4803025"/>
              <a:ext cx="12150" cy="13575"/>
            </a:xfrm>
            <a:custGeom>
              <a:avLst/>
              <a:gdLst/>
              <a:ahLst/>
              <a:cxnLst/>
              <a:rect l="l" t="t" r="r" b="b"/>
              <a:pathLst>
                <a:path w="486" h="543" extrusionOk="0">
                  <a:moveTo>
                    <a:pt x="52" y="1"/>
                  </a:moveTo>
                  <a:cubicBezTo>
                    <a:pt x="23" y="1"/>
                    <a:pt x="0" y="27"/>
                    <a:pt x="29" y="46"/>
                  </a:cubicBezTo>
                  <a:cubicBezTo>
                    <a:pt x="192" y="185"/>
                    <a:pt x="318" y="348"/>
                    <a:pt x="419" y="524"/>
                  </a:cubicBezTo>
                  <a:cubicBezTo>
                    <a:pt x="427" y="537"/>
                    <a:pt x="439" y="543"/>
                    <a:pt x="450" y="543"/>
                  </a:cubicBezTo>
                  <a:cubicBezTo>
                    <a:pt x="470" y="543"/>
                    <a:pt x="485" y="524"/>
                    <a:pt x="469" y="499"/>
                  </a:cubicBezTo>
                  <a:cubicBezTo>
                    <a:pt x="381" y="311"/>
                    <a:pt x="243" y="135"/>
                    <a:pt x="80" y="9"/>
                  </a:cubicBezTo>
                  <a:cubicBezTo>
                    <a:pt x="71" y="3"/>
                    <a:pt x="61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2"/>
            <p:cNvSpPr/>
            <p:nvPr/>
          </p:nvSpPr>
          <p:spPr>
            <a:xfrm>
              <a:off x="3472725" y="4803100"/>
              <a:ext cx="13975" cy="11975"/>
            </a:xfrm>
            <a:custGeom>
              <a:avLst/>
              <a:gdLst/>
              <a:ahLst/>
              <a:cxnLst/>
              <a:rect l="l" t="t" r="r" b="b"/>
              <a:pathLst>
                <a:path w="559" h="479" extrusionOk="0">
                  <a:moveTo>
                    <a:pt x="50" y="0"/>
                  </a:moveTo>
                  <a:cubicBezTo>
                    <a:pt x="37" y="0"/>
                    <a:pt x="22" y="9"/>
                    <a:pt x="13" y="18"/>
                  </a:cubicBezTo>
                  <a:cubicBezTo>
                    <a:pt x="0" y="31"/>
                    <a:pt x="13" y="43"/>
                    <a:pt x="26" y="56"/>
                  </a:cubicBezTo>
                  <a:cubicBezTo>
                    <a:pt x="189" y="182"/>
                    <a:pt x="340" y="320"/>
                    <a:pt x="491" y="471"/>
                  </a:cubicBezTo>
                  <a:cubicBezTo>
                    <a:pt x="497" y="476"/>
                    <a:pt x="504" y="479"/>
                    <a:pt x="511" y="479"/>
                  </a:cubicBezTo>
                  <a:cubicBezTo>
                    <a:pt x="535" y="479"/>
                    <a:pt x="558" y="450"/>
                    <a:pt x="529" y="420"/>
                  </a:cubicBezTo>
                  <a:cubicBezTo>
                    <a:pt x="391" y="269"/>
                    <a:pt x="227" y="132"/>
                    <a:pt x="64" y="6"/>
                  </a:cubicBezTo>
                  <a:cubicBezTo>
                    <a:pt x="60" y="2"/>
                    <a:pt x="55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2"/>
            <p:cNvSpPr/>
            <p:nvPr/>
          </p:nvSpPr>
          <p:spPr>
            <a:xfrm>
              <a:off x="3469900" y="4801600"/>
              <a:ext cx="15925" cy="13150"/>
            </a:xfrm>
            <a:custGeom>
              <a:avLst/>
              <a:gdLst/>
              <a:ahLst/>
              <a:cxnLst/>
              <a:rect l="l" t="t" r="r" b="b"/>
              <a:pathLst>
                <a:path w="637" h="526" extrusionOk="0">
                  <a:moveTo>
                    <a:pt x="69" y="22"/>
                  </a:moveTo>
                  <a:cubicBezTo>
                    <a:pt x="71" y="24"/>
                    <a:pt x="74" y="25"/>
                    <a:pt x="76" y="28"/>
                  </a:cubicBezTo>
                  <a:lnTo>
                    <a:pt x="76" y="33"/>
                  </a:lnTo>
                  <a:lnTo>
                    <a:pt x="76" y="33"/>
                  </a:lnTo>
                  <a:cubicBezTo>
                    <a:pt x="74" y="28"/>
                    <a:pt x="72" y="25"/>
                    <a:pt x="69" y="22"/>
                  </a:cubicBezTo>
                  <a:close/>
                  <a:moveTo>
                    <a:pt x="45" y="1"/>
                  </a:moveTo>
                  <a:cubicBezTo>
                    <a:pt x="34" y="1"/>
                    <a:pt x="23" y="5"/>
                    <a:pt x="13" y="16"/>
                  </a:cubicBezTo>
                  <a:cubicBezTo>
                    <a:pt x="1" y="41"/>
                    <a:pt x="13" y="78"/>
                    <a:pt x="51" y="78"/>
                  </a:cubicBezTo>
                  <a:cubicBezTo>
                    <a:pt x="55" y="78"/>
                    <a:pt x="58" y="77"/>
                    <a:pt x="61" y="76"/>
                  </a:cubicBezTo>
                  <a:lnTo>
                    <a:pt x="61" y="76"/>
                  </a:lnTo>
                  <a:lnTo>
                    <a:pt x="76" y="91"/>
                  </a:lnTo>
                  <a:cubicBezTo>
                    <a:pt x="88" y="91"/>
                    <a:pt x="101" y="103"/>
                    <a:pt x="101" y="116"/>
                  </a:cubicBezTo>
                  <a:cubicBezTo>
                    <a:pt x="126" y="128"/>
                    <a:pt x="152" y="153"/>
                    <a:pt x="177" y="166"/>
                  </a:cubicBezTo>
                  <a:cubicBezTo>
                    <a:pt x="214" y="204"/>
                    <a:pt x="264" y="242"/>
                    <a:pt x="302" y="279"/>
                  </a:cubicBezTo>
                  <a:cubicBezTo>
                    <a:pt x="390" y="355"/>
                    <a:pt x="479" y="430"/>
                    <a:pt x="566" y="519"/>
                  </a:cubicBezTo>
                  <a:cubicBezTo>
                    <a:pt x="573" y="523"/>
                    <a:pt x="581" y="525"/>
                    <a:pt x="587" y="525"/>
                  </a:cubicBezTo>
                  <a:cubicBezTo>
                    <a:pt x="616" y="525"/>
                    <a:pt x="637" y="489"/>
                    <a:pt x="616" y="468"/>
                  </a:cubicBezTo>
                  <a:cubicBezTo>
                    <a:pt x="504" y="368"/>
                    <a:pt x="390" y="254"/>
                    <a:pt x="264" y="166"/>
                  </a:cubicBezTo>
                  <a:cubicBezTo>
                    <a:pt x="202" y="116"/>
                    <a:pt x="152" y="66"/>
                    <a:pt x="88" y="16"/>
                  </a:cubicBezTo>
                  <a:cubicBezTo>
                    <a:pt x="74" y="8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2"/>
            <p:cNvSpPr/>
            <p:nvPr/>
          </p:nvSpPr>
          <p:spPr>
            <a:xfrm>
              <a:off x="3472725" y="4798375"/>
              <a:ext cx="11425" cy="9925"/>
            </a:xfrm>
            <a:custGeom>
              <a:avLst/>
              <a:gdLst/>
              <a:ahLst/>
              <a:cxnLst/>
              <a:rect l="l" t="t" r="r" b="b"/>
              <a:pathLst>
                <a:path w="457" h="397" extrusionOk="0">
                  <a:moveTo>
                    <a:pt x="50" y="1"/>
                  </a:moveTo>
                  <a:cubicBezTo>
                    <a:pt x="37" y="1"/>
                    <a:pt x="22" y="10"/>
                    <a:pt x="13" y="19"/>
                  </a:cubicBezTo>
                  <a:cubicBezTo>
                    <a:pt x="0" y="31"/>
                    <a:pt x="13" y="44"/>
                    <a:pt x="26" y="56"/>
                  </a:cubicBezTo>
                  <a:cubicBezTo>
                    <a:pt x="151" y="157"/>
                    <a:pt x="277" y="270"/>
                    <a:pt x="391" y="383"/>
                  </a:cubicBezTo>
                  <a:cubicBezTo>
                    <a:pt x="397" y="393"/>
                    <a:pt x="405" y="397"/>
                    <a:pt x="413" y="397"/>
                  </a:cubicBezTo>
                  <a:cubicBezTo>
                    <a:pt x="436" y="397"/>
                    <a:pt x="456" y="364"/>
                    <a:pt x="428" y="346"/>
                  </a:cubicBezTo>
                  <a:cubicBezTo>
                    <a:pt x="315" y="220"/>
                    <a:pt x="189" y="106"/>
                    <a:pt x="64" y="6"/>
                  </a:cubicBez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2"/>
            <p:cNvSpPr/>
            <p:nvPr/>
          </p:nvSpPr>
          <p:spPr>
            <a:xfrm>
              <a:off x="3467925" y="4793600"/>
              <a:ext cx="15350" cy="11050"/>
            </a:xfrm>
            <a:custGeom>
              <a:avLst/>
              <a:gdLst/>
              <a:ahLst/>
              <a:cxnLst/>
              <a:rect l="l" t="t" r="r" b="b"/>
              <a:pathLst>
                <a:path w="614" h="442" extrusionOk="0">
                  <a:moveTo>
                    <a:pt x="52" y="0"/>
                  </a:moveTo>
                  <a:cubicBezTo>
                    <a:pt x="23" y="0"/>
                    <a:pt x="0" y="27"/>
                    <a:pt x="29" y="46"/>
                  </a:cubicBezTo>
                  <a:cubicBezTo>
                    <a:pt x="192" y="185"/>
                    <a:pt x="368" y="310"/>
                    <a:pt x="544" y="436"/>
                  </a:cubicBezTo>
                  <a:cubicBezTo>
                    <a:pt x="551" y="440"/>
                    <a:pt x="557" y="442"/>
                    <a:pt x="562" y="442"/>
                  </a:cubicBezTo>
                  <a:cubicBezTo>
                    <a:pt x="593" y="442"/>
                    <a:pt x="614" y="394"/>
                    <a:pt x="583" y="373"/>
                  </a:cubicBezTo>
                  <a:cubicBezTo>
                    <a:pt x="407" y="260"/>
                    <a:pt x="243" y="134"/>
                    <a:pt x="80" y="9"/>
                  </a:cubicBezTo>
                  <a:cubicBezTo>
                    <a:pt x="71" y="3"/>
                    <a:pt x="61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2"/>
            <p:cNvSpPr/>
            <p:nvPr/>
          </p:nvSpPr>
          <p:spPr>
            <a:xfrm>
              <a:off x="3466600" y="4792075"/>
              <a:ext cx="12600" cy="10875"/>
            </a:xfrm>
            <a:custGeom>
              <a:avLst/>
              <a:gdLst/>
              <a:ahLst/>
              <a:cxnLst/>
              <a:rect l="l" t="t" r="r" b="b"/>
              <a:pathLst>
                <a:path w="504" h="435" extrusionOk="0">
                  <a:moveTo>
                    <a:pt x="51" y="0"/>
                  </a:moveTo>
                  <a:cubicBezTo>
                    <a:pt x="22" y="0"/>
                    <a:pt x="0" y="46"/>
                    <a:pt x="32" y="57"/>
                  </a:cubicBezTo>
                  <a:cubicBezTo>
                    <a:pt x="183" y="157"/>
                    <a:pt x="321" y="283"/>
                    <a:pt x="434" y="422"/>
                  </a:cubicBezTo>
                  <a:cubicBezTo>
                    <a:pt x="444" y="431"/>
                    <a:pt x="453" y="435"/>
                    <a:pt x="461" y="435"/>
                  </a:cubicBezTo>
                  <a:cubicBezTo>
                    <a:pt x="487" y="435"/>
                    <a:pt x="504" y="399"/>
                    <a:pt x="485" y="371"/>
                  </a:cubicBezTo>
                  <a:cubicBezTo>
                    <a:pt x="359" y="233"/>
                    <a:pt x="220" y="107"/>
                    <a:pt x="69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2"/>
            <p:cNvSpPr/>
            <p:nvPr/>
          </p:nvSpPr>
          <p:spPr>
            <a:xfrm>
              <a:off x="3468325" y="4789825"/>
              <a:ext cx="11675" cy="9150"/>
            </a:xfrm>
            <a:custGeom>
              <a:avLst/>
              <a:gdLst/>
              <a:ahLst/>
              <a:cxnLst/>
              <a:rect l="l" t="t" r="r" b="b"/>
              <a:pathLst>
                <a:path w="467" h="366" extrusionOk="0">
                  <a:moveTo>
                    <a:pt x="30" y="0"/>
                  </a:moveTo>
                  <a:cubicBezTo>
                    <a:pt x="20" y="0"/>
                    <a:pt x="8" y="6"/>
                    <a:pt x="0" y="21"/>
                  </a:cubicBezTo>
                  <a:cubicBezTo>
                    <a:pt x="0" y="34"/>
                    <a:pt x="0" y="46"/>
                    <a:pt x="13" y="59"/>
                  </a:cubicBezTo>
                  <a:cubicBezTo>
                    <a:pt x="151" y="160"/>
                    <a:pt x="277" y="260"/>
                    <a:pt x="403" y="361"/>
                  </a:cubicBezTo>
                  <a:cubicBezTo>
                    <a:pt x="410" y="364"/>
                    <a:pt x="416" y="366"/>
                    <a:pt x="422" y="366"/>
                  </a:cubicBezTo>
                  <a:cubicBezTo>
                    <a:pt x="435" y="366"/>
                    <a:pt x="444" y="357"/>
                    <a:pt x="453" y="348"/>
                  </a:cubicBezTo>
                  <a:cubicBezTo>
                    <a:pt x="466" y="336"/>
                    <a:pt x="453" y="311"/>
                    <a:pt x="441" y="297"/>
                  </a:cubicBezTo>
                  <a:cubicBezTo>
                    <a:pt x="315" y="210"/>
                    <a:pt x="176" y="109"/>
                    <a:pt x="51" y="9"/>
                  </a:cubicBezTo>
                  <a:cubicBezTo>
                    <a:pt x="46" y="3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2"/>
            <p:cNvSpPr/>
            <p:nvPr/>
          </p:nvSpPr>
          <p:spPr>
            <a:xfrm>
              <a:off x="3468450" y="4787975"/>
              <a:ext cx="11850" cy="9925"/>
            </a:xfrm>
            <a:custGeom>
              <a:avLst/>
              <a:gdLst/>
              <a:ahLst/>
              <a:cxnLst/>
              <a:rect l="l" t="t" r="r" b="b"/>
              <a:pathLst>
                <a:path w="474" h="397" extrusionOk="0">
                  <a:moveTo>
                    <a:pt x="50" y="0"/>
                  </a:moveTo>
                  <a:cubicBezTo>
                    <a:pt x="21" y="0"/>
                    <a:pt x="0" y="37"/>
                    <a:pt x="20" y="58"/>
                  </a:cubicBezTo>
                  <a:cubicBezTo>
                    <a:pt x="146" y="170"/>
                    <a:pt x="285" y="284"/>
                    <a:pt x="423" y="397"/>
                  </a:cubicBezTo>
                  <a:cubicBezTo>
                    <a:pt x="436" y="397"/>
                    <a:pt x="461" y="397"/>
                    <a:pt x="461" y="385"/>
                  </a:cubicBezTo>
                  <a:cubicBezTo>
                    <a:pt x="473" y="359"/>
                    <a:pt x="461" y="346"/>
                    <a:pt x="448" y="334"/>
                  </a:cubicBezTo>
                  <a:cubicBezTo>
                    <a:pt x="322" y="234"/>
                    <a:pt x="184" y="120"/>
                    <a:pt x="71" y="7"/>
                  </a:cubicBezTo>
                  <a:cubicBezTo>
                    <a:pt x="64" y="2"/>
                    <a:pt x="56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2"/>
            <p:cNvSpPr/>
            <p:nvPr/>
          </p:nvSpPr>
          <p:spPr>
            <a:xfrm>
              <a:off x="3473525" y="4787125"/>
              <a:ext cx="7400" cy="12675"/>
            </a:xfrm>
            <a:custGeom>
              <a:avLst/>
              <a:gdLst/>
              <a:ahLst/>
              <a:cxnLst/>
              <a:rect l="l" t="t" r="r" b="b"/>
              <a:pathLst>
                <a:path w="296" h="507" extrusionOk="0">
                  <a:moveTo>
                    <a:pt x="49" y="0"/>
                  </a:moveTo>
                  <a:cubicBezTo>
                    <a:pt x="27" y="0"/>
                    <a:pt x="1" y="27"/>
                    <a:pt x="19" y="53"/>
                  </a:cubicBezTo>
                  <a:cubicBezTo>
                    <a:pt x="94" y="192"/>
                    <a:pt x="157" y="343"/>
                    <a:pt x="233" y="494"/>
                  </a:cubicBezTo>
                  <a:cubicBezTo>
                    <a:pt x="233" y="506"/>
                    <a:pt x="258" y="506"/>
                    <a:pt x="270" y="506"/>
                  </a:cubicBezTo>
                  <a:cubicBezTo>
                    <a:pt x="295" y="494"/>
                    <a:pt x="295" y="469"/>
                    <a:pt x="283" y="456"/>
                  </a:cubicBezTo>
                  <a:cubicBezTo>
                    <a:pt x="220" y="305"/>
                    <a:pt x="144" y="167"/>
                    <a:pt x="69" y="16"/>
                  </a:cubicBezTo>
                  <a:cubicBezTo>
                    <a:pt x="65" y="5"/>
                    <a:pt x="57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2"/>
            <p:cNvSpPr/>
            <p:nvPr/>
          </p:nvSpPr>
          <p:spPr>
            <a:xfrm>
              <a:off x="3475325" y="4787425"/>
              <a:ext cx="8100" cy="16200"/>
            </a:xfrm>
            <a:custGeom>
              <a:avLst/>
              <a:gdLst/>
              <a:ahLst/>
              <a:cxnLst/>
              <a:rect l="l" t="t" r="r" b="b"/>
              <a:pathLst>
                <a:path w="324" h="648" extrusionOk="0">
                  <a:moveTo>
                    <a:pt x="46" y="1"/>
                  </a:moveTo>
                  <a:cubicBezTo>
                    <a:pt x="23" y="1"/>
                    <a:pt x="1" y="27"/>
                    <a:pt x="10" y="54"/>
                  </a:cubicBezTo>
                  <a:cubicBezTo>
                    <a:pt x="60" y="155"/>
                    <a:pt x="98" y="256"/>
                    <a:pt x="136" y="356"/>
                  </a:cubicBezTo>
                  <a:cubicBezTo>
                    <a:pt x="161" y="407"/>
                    <a:pt x="173" y="444"/>
                    <a:pt x="186" y="494"/>
                  </a:cubicBezTo>
                  <a:cubicBezTo>
                    <a:pt x="198" y="519"/>
                    <a:pt x="223" y="570"/>
                    <a:pt x="186" y="583"/>
                  </a:cubicBezTo>
                  <a:cubicBezTo>
                    <a:pt x="152" y="605"/>
                    <a:pt x="178" y="647"/>
                    <a:pt x="211" y="647"/>
                  </a:cubicBezTo>
                  <a:cubicBezTo>
                    <a:pt x="215" y="647"/>
                    <a:pt x="219" y="646"/>
                    <a:pt x="223" y="645"/>
                  </a:cubicBezTo>
                  <a:cubicBezTo>
                    <a:pt x="324" y="595"/>
                    <a:pt x="236" y="444"/>
                    <a:pt x="211" y="381"/>
                  </a:cubicBezTo>
                  <a:cubicBezTo>
                    <a:pt x="173" y="256"/>
                    <a:pt x="123" y="142"/>
                    <a:pt x="72" y="16"/>
                  </a:cubicBezTo>
                  <a:cubicBezTo>
                    <a:pt x="65" y="5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2"/>
            <p:cNvSpPr/>
            <p:nvPr/>
          </p:nvSpPr>
          <p:spPr>
            <a:xfrm>
              <a:off x="3472550" y="4784825"/>
              <a:ext cx="9500" cy="15825"/>
            </a:xfrm>
            <a:custGeom>
              <a:avLst/>
              <a:gdLst/>
              <a:ahLst/>
              <a:cxnLst/>
              <a:rect l="l" t="t" r="r" b="b"/>
              <a:pathLst>
                <a:path w="380" h="633" extrusionOk="0">
                  <a:moveTo>
                    <a:pt x="49" y="1"/>
                  </a:moveTo>
                  <a:cubicBezTo>
                    <a:pt x="21" y="1"/>
                    <a:pt x="0" y="37"/>
                    <a:pt x="20" y="58"/>
                  </a:cubicBezTo>
                  <a:cubicBezTo>
                    <a:pt x="158" y="209"/>
                    <a:pt x="259" y="397"/>
                    <a:pt x="309" y="611"/>
                  </a:cubicBezTo>
                  <a:cubicBezTo>
                    <a:pt x="314" y="626"/>
                    <a:pt x="327" y="633"/>
                    <a:pt x="340" y="633"/>
                  </a:cubicBezTo>
                  <a:cubicBezTo>
                    <a:pt x="360" y="633"/>
                    <a:pt x="380" y="616"/>
                    <a:pt x="373" y="586"/>
                  </a:cubicBezTo>
                  <a:cubicBezTo>
                    <a:pt x="322" y="372"/>
                    <a:pt x="209" y="171"/>
                    <a:pt x="71" y="8"/>
                  </a:cubicBezTo>
                  <a:cubicBezTo>
                    <a:pt x="63" y="3"/>
                    <a:pt x="5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2"/>
            <p:cNvSpPr/>
            <p:nvPr/>
          </p:nvSpPr>
          <p:spPr>
            <a:xfrm>
              <a:off x="3468800" y="4783200"/>
              <a:ext cx="12300" cy="9200"/>
            </a:xfrm>
            <a:custGeom>
              <a:avLst/>
              <a:gdLst/>
              <a:ahLst/>
              <a:cxnLst/>
              <a:rect l="l" t="t" r="r" b="b"/>
              <a:pathLst>
                <a:path w="492" h="368" extrusionOk="0">
                  <a:moveTo>
                    <a:pt x="44" y="1"/>
                  </a:moveTo>
                  <a:cubicBezTo>
                    <a:pt x="18" y="1"/>
                    <a:pt x="0" y="28"/>
                    <a:pt x="20" y="47"/>
                  </a:cubicBezTo>
                  <a:cubicBezTo>
                    <a:pt x="145" y="160"/>
                    <a:pt x="283" y="274"/>
                    <a:pt x="434" y="361"/>
                  </a:cubicBezTo>
                  <a:cubicBezTo>
                    <a:pt x="438" y="365"/>
                    <a:pt x="443" y="367"/>
                    <a:pt x="447" y="367"/>
                  </a:cubicBezTo>
                  <a:cubicBezTo>
                    <a:pt x="470" y="367"/>
                    <a:pt x="491" y="322"/>
                    <a:pt x="459" y="311"/>
                  </a:cubicBezTo>
                  <a:cubicBezTo>
                    <a:pt x="321" y="210"/>
                    <a:pt x="196" y="110"/>
                    <a:pt x="70" y="9"/>
                  </a:cubicBezTo>
                  <a:cubicBezTo>
                    <a:pt x="61" y="3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2"/>
            <p:cNvSpPr/>
            <p:nvPr/>
          </p:nvSpPr>
          <p:spPr>
            <a:xfrm>
              <a:off x="3465800" y="4777750"/>
              <a:ext cx="11350" cy="11175"/>
            </a:xfrm>
            <a:custGeom>
              <a:avLst/>
              <a:gdLst/>
              <a:ahLst/>
              <a:cxnLst/>
              <a:rect l="l" t="t" r="r" b="b"/>
              <a:pathLst>
                <a:path w="454" h="447" extrusionOk="0">
                  <a:moveTo>
                    <a:pt x="26" y="1"/>
                  </a:moveTo>
                  <a:cubicBezTo>
                    <a:pt x="14" y="14"/>
                    <a:pt x="1" y="39"/>
                    <a:pt x="14" y="51"/>
                  </a:cubicBezTo>
                  <a:cubicBezTo>
                    <a:pt x="114" y="202"/>
                    <a:pt x="252" y="328"/>
                    <a:pt x="391" y="441"/>
                  </a:cubicBezTo>
                  <a:cubicBezTo>
                    <a:pt x="398" y="445"/>
                    <a:pt x="405" y="446"/>
                    <a:pt x="410" y="446"/>
                  </a:cubicBezTo>
                  <a:cubicBezTo>
                    <a:pt x="423" y="446"/>
                    <a:pt x="432" y="438"/>
                    <a:pt x="441" y="428"/>
                  </a:cubicBezTo>
                  <a:cubicBezTo>
                    <a:pt x="453" y="416"/>
                    <a:pt x="441" y="403"/>
                    <a:pt x="428" y="391"/>
                  </a:cubicBezTo>
                  <a:cubicBezTo>
                    <a:pt x="290" y="277"/>
                    <a:pt x="165" y="152"/>
                    <a:pt x="64" y="14"/>
                  </a:cubicBezTo>
                  <a:cubicBezTo>
                    <a:pt x="51" y="1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2"/>
            <p:cNvSpPr/>
            <p:nvPr/>
          </p:nvSpPr>
          <p:spPr>
            <a:xfrm>
              <a:off x="3459375" y="4774800"/>
              <a:ext cx="15425" cy="9125"/>
            </a:xfrm>
            <a:custGeom>
              <a:avLst/>
              <a:gdLst/>
              <a:ahLst/>
              <a:cxnLst/>
              <a:rect l="l" t="t" r="r" b="b"/>
              <a:pathLst>
                <a:path w="617" h="365" extrusionOk="0">
                  <a:moveTo>
                    <a:pt x="51" y="0"/>
                  </a:moveTo>
                  <a:cubicBezTo>
                    <a:pt x="21" y="0"/>
                    <a:pt x="0" y="46"/>
                    <a:pt x="31" y="56"/>
                  </a:cubicBezTo>
                  <a:cubicBezTo>
                    <a:pt x="207" y="157"/>
                    <a:pt x="383" y="245"/>
                    <a:pt x="547" y="358"/>
                  </a:cubicBezTo>
                  <a:cubicBezTo>
                    <a:pt x="553" y="362"/>
                    <a:pt x="559" y="364"/>
                    <a:pt x="565" y="364"/>
                  </a:cubicBezTo>
                  <a:cubicBezTo>
                    <a:pt x="595" y="364"/>
                    <a:pt x="617" y="316"/>
                    <a:pt x="585" y="295"/>
                  </a:cubicBezTo>
                  <a:cubicBezTo>
                    <a:pt x="422" y="194"/>
                    <a:pt x="246" y="94"/>
                    <a:pt x="70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2"/>
            <p:cNvSpPr/>
            <p:nvPr/>
          </p:nvSpPr>
          <p:spPr>
            <a:xfrm>
              <a:off x="3462525" y="47711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48" y="0"/>
                  </a:moveTo>
                  <a:cubicBezTo>
                    <a:pt x="24" y="0"/>
                    <a:pt x="0" y="36"/>
                    <a:pt x="19" y="64"/>
                  </a:cubicBezTo>
                  <a:cubicBezTo>
                    <a:pt x="157" y="214"/>
                    <a:pt x="308" y="340"/>
                    <a:pt x="472" y="454"/>
                  </a:cubicBezTo>
                  <a:cubicBezTo>
                    <a:pt x="476" y="458"/>
                    <a:pt x="480" y="460"/>
                    <a:pt x="484" y="460"/>
                  </a:cubicBezTo>
                  <a:cubicBezTo>
                    <a:pt x="507" y="460"/>
                    <a:pt x="528" y="412"/>
                    <a:pt x="497" y="391"/>
                  </a:cubicBezTo>
                  <a:cubicBezTo>
                    <a:pt x="333" y="290"/>
                    <a:pt x="195" y="164"/>
                    <a:pt x="69" y="13"/>
                  </a:cubicBezTo>
                  <a:cubicBezTo>
                    <a:pt x="63" y="4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2"/>
            <p:cNvSpPr/>
            <p:nvPr/>
          </p:nvSpPr>
          <p:spPr>
            <a:xfrm>
              <a:off x="3465175" y="4772925"/>
              <a:ext cx="12125" cy="9600"/>
            </a:xfrm>
            <a:custGeom>
              <a:avLst/>
              <a:gdLst/>
              <a:ahLst/>
              <a:cxnLst/>
              <a:rect l="l" t="t" r="r" b="b"/>
              <a:pathLst>
                <a:path w="485" h="384" extrusionOk="0">
                  <a:moveTo>
                    <a:pt x="40" y="0"/>
                  </a:moveTo>
                  <a:cubicBezTo>
                    <a:pt x="31" y="0"/>
                    <a:pt x="22" y="9"/>
                    <a:pt x="14" y="18"/>
                  </a:cubicBezTo>
                  <a:cubicBezTo>
                    <a:pt x="1" y="43"/>
                    <a:pt x="14" y="56"/>
                    <a:pt x="26" y="68"/>
                  </a:cubicBezTo>
                  <a:cubicBezTo>
                    <a:pt x="165" y="169"/>
                    <a:pt x="290" y="269"/>
                    <a:pt x="416" y="370"/>
                  </a:cubicBezTo>
                  <a:cubicBezTo>
                    <a:pt x="423" y="380"/>
                    <a:pt x="431" y="384"/>
                    <a:pt x="439" y="384"/>
                  </a:cubicBezTo>
                  <a:cubicBezTo>
                    <a:pt x="462" y="384"/>
                    <a:pt x="485" y="351"/>
                    <a:pt x="466" y="333"/>
                  </a:cubicBezTo>
                  <a:cubicBezTo>
                    <a:pt x="328" y="219"/>
                    <a:pt x="202" y="106"/>
                    <a:pt x="51" y="6"/>
                  </a:cubicBezTo>
                  <a:cubicBezTo>
                    <a:pt x="47" y="2"/>
                    <a:pt x="4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2"/>
            <p:cNvSpPr/>
            <p:nvPr/>
          </p:nvSpPr>
          <p:spPr>
            <a:xfrm>
              <a:off x="3462575" y="4766250"/>
              <a:ext cx="14725" cy="17275"/>
            </a:xfrm>
            <a:custGeom>
              <a:avLst/>
              <a:gdLst/>
              <a:ahLst/>
              <a:cxnLst/>
              <a:rect l="l" t="t" r="r" b="b"/>
              <a:pathLst>
                <a:path w="589" h="691" extrusionOk="0">
                  <a:moveTo>
                    <a:pt x="48" y="0"/>
                  </a:moveTo>
                  <a:cubicBezTo>
                    <a:pt x="24" y="0"/>
                    <a:pt x="0" y="30"/>
                    <a:pt x="29" y="58"/>
                  </a:cubicBezTo>
                  <a:cubicBezTo>
                    <a:pt x="218" y="234"/>
                    <a:pt x="381" y="436"/>
                    <a:pt x="520" y="675"/>
                  </a:cubicBezTo>
                  <a:cubicBezTo>
                    <a:pt x="524" y="686"/>
                    <a:pt x="531" y="690"/>
                    <a:pt x="540" y="690"/>
                  </a:cubicBezTo>
                  <a:cubicBezTo>
                    <a:pt x="562" y="690"/>
                    <a:pt x="588" y="664"/>
                    <a:pt x="570" y="637"/>
                  </a:cubicBezTo>
                  <a:cubicBezTo>
                    <a:pt x="445" y="398"/>
                    <a:pt x="269" y="184"/>
                    <a:pt x="67" y="8"/>
                  </a:cubicBezTo>
                  <a:cubicBezTo>
                    <a:pt x="62" y="2"/>
                    <a:pt x="55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2"/>
            <p:cNvSpPr/>
            <p:nvPr/>
          </p:nvSpPr>
          <p:spPr>
            <a:xfrm>
              <a:off x="3465175" y="477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2"/>
            <p:cNvSpPr/>
            <p:nvPr/>
          </p:nvSpPr>
          <p:spPr>
            <a:xfrm>
              <a:off x="3406200" y="4778975"/>
              <a:ext cx="19300" cy="12800"/>
            </a:xfrm>
            <a:custGeom>
              <a:avLst/>
              <a:gdLst/>
              <a:ahLst/>
              <a:cxnLst/>
              <a:rect l="l" t="t" r="r" b="b"/>
              <a:pathLst>
                <a:path w="772" h="512" extrusionOk="0">
                  <a:moveTo>
                    <a:pt x="722" y="1"/>
                  </a:moveTo>
                  <a:cubicBezTo>
                    <a:pt x="719" y="1"/>
                    <a:pt x="716" y="1"/>
                    <a:pt x="713" y="2"/>
                  </a:cubicBezTo>
                  <a:cubicBezTo>
                    <a:pt x="448" y="91"/>
                    <a:pt x="210" y="254"/>
                    <a:pt x="21" y="455"/>
                  </a:cubicBezTo>
                  <a:cubicBezTo>
                    <a:pt x="0" y="475"/>
                    <a:pt x="21" y="512"/>
                    <a:pt x="50" y="512"/>
                  </a:cubicBezTo>
                  <a:cubicBezTo>
                    <a:pt x="57" y="512"/>
                    <a:pt x="64" y="510"/>
                    <a:pt x="71" y="505"/>
                  </a:cubicBezTo>
                  <a:cubicBezTo>
                    <a:pt x="247" y="304"/>
                    <a:pt x="473" y="153"/>
                    <a:pt x="738" y="65"/>
                  </a:cubicBezTo>
                  <a:cubicBezTo>
                    <a:pt x="772" y="54"/>
                    <a:pt x="754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2"/>
            <p:cNvSpPr/>
            <p:nvPr/>
          </p:nvSpPr>
          <p:spPr>
            <a:xfrm>
              <a:off x="3438475" y="4782475"/>
              <a:ext cx="4725" cy="1925"/>
            </a:xfrm>
            <a:custGeom>
              <a:avLst/>
              <a:gdLst/>
              <a:ahLst/>
              <a:cxnLst/>
              <a:rect l="l" t="t" r="r" b="b"/>
              <a:pathLst>
                <a:path w="189" h="77" extrusionOk="0">
                  <a:moveTo>
                    <a:pt x="151" y="1"/>
                  </a:moveTo>
                  <a:cubicBezTo>
                    <a:pt x="113" y="1"/>
                    <a:pt x="76" y="1"/>
                    <a:pt x="37" y="13"/>
                  </a:cubicBezTo>
                  <a:cubicBezTo>
                    <a:pt x="25" y="13"/>
                    <a:pt x="25" y="13"/>
                    <a:pt x="12" y="26"/>
                  </a:cubicBezTo>
                  <a:lnTo>
                    <a:pt x="0" y="38"/>
                  </a:lnTo>
                  <a:cubicBezTo>
                    <a:pt x="0" y="63"/>
                    <a:pt x="12" y="76"/>
                    <a:pt x="37" y="76"/>
                  </a:cubicBezTo>
                  <a:cubicBezTo>
                    <a:pt x="76" y="76"/>
                    <a:pt x="113" y="63"/>
                    <a:pt x="151" y="63"/>
                  </a:cubicBezTo>
                  <a:cubicBezTo>
                    <a:pt x="163" y="63"/>
                    <a:pt x="163" y="63"/>
                    <a:pt x="176" y="51"/>
                  </a:cubicBezTo>
                  <a:cubicBezTo>
                    <a:pt x="176" y="51"/>
                    <a:pt x="188" y="38"/>
                    <a:pt x="188" y="26"/>
                  </a:cubicBezTo>
                  <a:cubicBezTo>
                    <a:pt x="188" y="13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2"/>
            <p:cNvSpPr/>
            <p:nvPr/>
          </p:nvSpPr>
          <p:spPr>
            <a:xfrm>
              <a:off x="3432175" y="4796325"/>
              <a:ext cx="10100" cy="3475"/>
            </a:xfrm>
            <a:custGeom>
              <a:avLst/>
              <a:gdLst/>
              <a:ahLst/>
              <a:cxnLst/>
              <a:rect l="l" t="t" r="r" b="b"/>
              <a:pathLst>
                <a:path w="404" h="139" extrusionOk="0">
                  <a:moveTo>
                    <a:pt x="353" y="0"/>
                  </a:moveTo>
                  <a:cubicBezTo>
                    <a:pt x="252" y="25"/>
                    <a:pt x="152" y="37"/>
                    <a:pt x="51" y="76"/>
                  </a:cubicBezTo>
                  <a:cubicBezTo>
                    <a:pt x="1" y="76"/>
                    <a:pt x="26" y="138"/>
                    <a:pt x="63" y="138"/>
                  </a:cubicBezTo>
                  <a:cubicBezTo>
                    <a:pt x="164" y="101"/>
                    <a:pt x="264" y="88"/>
                    <a:pt x="378" y="63"/>
                  </a:cubicBezTo>
                  <a:cubicBezTo>
                    <a:pt x="390" y="63"/>
                    <a:pt x="403" y="37"/>
                    <a:pt x="403" y="25"/>
                  </a:cubicBezTo>
                  <a:cubicBezTo>
                    <a:pt x="390" y="12"/>
                    <a:pt x="378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2"/>
            <p:cNvSpPr/>
            <p:nvPr/>
          </p:nvSpPr>
          <p:spPr>
            <a:xfrm>
              <a:off x="3438775" y="4805125"/>
              <a:ext cx="12200" cy="3825"/>
            </a:xfrm>
            <a:custGeom>
              <a:avLst/>
              <a:gdLst/>
              <a:ahLst/>
              <a:cxnLst/>
              <a:rect l="l" t="t" r="r" b="b"/>
              <a:pathLst>
                <a:path w="488" h="153" extrusionOk="0">
                  <a:moveTo>
                    <a:pt x="51" y="0"/>
                  </a:moveTo>
                  <a:cubicBezTo>
                    <a:pt x="25" y="0"/>
                    <a:pt x="13" y="12"/>
                    <a:pt x="13" y="25"/>
                  </a:cubicBezTo>
                  <a:cubicBezTo>
                    <a:pt x="0" y="38"/>
                    <a:pt x="13" y="63"/>
                    <a:pt x="25" y="63"/>
                  </a:cubicBezTo>
                  <a:cubicBezTo>
                    <a:pt x="164" y="88"/>
                    <a:pt x="302" y="113"/>
                    <a:pt x="441" y="151"/>
                  </a:cubicBezTo>
                  <a:cubicBezTo>
                    <a:pt x="444" y="152"/>
                    <a:pt x="447" y="153"/>
                    <a:pt x="450" y="153"/>
                  </a:cubicBezTo>
                  <a:cubicBezTo>
                    <a:pt x="480" y="153"/>
                    <a:pt x="488" y="100"/>
                    <a:pt x="453" y="88"/>
                  </a:cubicBezTo>
                  <a:cubicBezTo>
                    <a:pt x="315" y="51"/>
                    <a:pt x="189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2"/>
            <p:cNvSpPr/>
            <p:nvPr/>
          </p:nvSpPr>
          <p:spPr>
            <a:xfrm>
              <a:off x="3456700" y="4847650"/>
              <a:ext cx="8500" cy="5575"/>
            </a:xfrm>
            <a:custGeom>
              <a:avLst/>
              <a:gdLst/>
              <a:ahLst/>
              <a:cxnLst/>
              <a:rect l="l" t="t" r="r" b="b"/>
              <a:pathLst>
                <a:path w="340" h="223" extrusionOk="0">
                  <a:moveTo>
                    <a:pt x="30" y="1"/>
                  </a:moveTo>
                  <a:cubicBezTo>
                    <a:pt x="19" y="1"/>
                    <a:pt x="8" y="7"/>
                    <a:pt x="1" y="22"/>
                  </a:cubicBezTo>
                  <a:cubicBezTo>
                    <a:pt x="1" y="35"/>
                    <a:pt x="1" y="60"/>
                    <a:pt x="13" y="60"/>
                  </a:cubicBezTo>
                  <a:cubicBezTo>
                    <a:pt x="113" y="110"/>
                    <a:pt x="202" y="160"/>
                    <a:pt x="289" y="223"/>
                  </a:cubicBezTo>
                  <a:cubicBezTo>
                    <a:pt x="302" y="223"/>
                    <a:pt x="327" y="223"/>
                    <a:pt x="327" y="211"/>
                  </a:cubicBezTo>
                  <a:cubicBezTo>
                    <a:pt x="340" y="186"/>
                    <a:pt x="327" y="173"/>
                    <a:pt x="314" y="160"/>
                  </a:cubicBezTo>
                  <a:cubicBezTo>
                    <a:pt x="239" y="97"/>
                    <a:pt x="138" y="47"/>
                    <a:pt x="51" y="10"/>
                  </a:cubicBezTo>
                  <a:cubicBezTo>
                    <a:pt x="45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2"/>
            <p:cNvSpPr/>
            <p:nvPr/>
          </p:nvSpPr>
          <p:spPr>
            <a:xfrm>
              <a:off x="3468650" y="4877500"/>
              <a:ext cx="5975" cy="4025"/>
            </a:xfrm>
            <a:custGeom>
              <a:avLst/>
              <a:gdLst/>
              <a:ahLst/>
              <a:cxnLst/>
              <a:rect l="l" t="t" r="r" b="b"/>
              <a:pathLst>
                <a:path w="239" h="161" extrusionOk="0">
                  <a:moveTo>
                    <a:pt x="27" y="1"/>
                  </a:moveTo>
                  <a:cubicBezTo>
                    <a:pt x="19" y="1"/>
                    <a:pt x="12" y="4"/>
                    <a:pt x="12" y="10"/>
                  </a:cubicBezTo>
                  <a:cubicBezTo>
                    <a:pt x="0" y="35"/>
                    <a:pt x="0" y="48"/>
                    <a:pt x="26" y="60"/>
                  </a:cubicBezTo>
                  <a:cubicBezTo>
                    <a:pt x="76" y="98"/>
                    <a:pt x="126" y="123"/>
                    <a:pt x="189" y="161"/>
                  </a:cubicBezTo>
                  <a:cubicBezTo>
                    <a:pt x="202" y="161"/>
                    <a:pt x="227" y="161"/>
                    <a:pt x="227" y="149"/>
                  </a:cubicBezTo>
                  <a:cubicBezTo>
                    <a:pt x="239" y="123"/>
                    <a:pt x="239" y="110"/>
                    <a:pt x="227" y="98"/>
                  </a:cubicBezTo>
                  <a:cubicBezTo>
                    <a:pt x="163" y="73"/>
                    <a:pt x="113" y="35"/>
                    <a:pt x="51" y="10"/>
                  </a:cubicBezTo>
                  <a:cubicBezTo>
                    <a:pt x="44" y="4"/>
                    <a:pt x="35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2"/>
            <p:cNvSpPr/>
            <p:nvPr/>
          </p:nvSpPr>
          <p:spPr>
            <a:xfrm>
              <a:off x="3421800" y="4905725"/>
              <a:ext cx="2525" cy="2850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64" y="0"/>
                  </a:moveTo>
                  <a:cubicBezTo>
                    <a:pt x="50" y="0"/>
                    <a:pt x="38" y="0"/>
                    <a:pt x="38" y="12"/>
                  </a:cubicBezTo>
                  <a:cubicBezTo>
                    <a:pt x="25" y="26"/>
                    <a:pt x="13" y="51"/>
                    <a:pt x="13" y="63"/>
                  </a:cubicBezTo>
                  <a:cubicBezTo>
                    <a:pt x="0" y="63"/>
                    <a:pt x="0" y="63"/>
                    <a:pt x="0" y="76"/>
                  </a:cubicBezTo>
                  <a:lnTo>
                    <a:pt x="0" y="88"/>
                  </a:lnTo>
                  <a:cubicBezTo>
                    <a:pt x="0" y="88"/>
                    <a:pt x="13" y="101"/>
                    <a:pt x="25" y="101"/>
                  </a:cubicBezTo>
                  <a:cubicBezTo>
                    <a:pt x="25" y="113"/>
                    <a:pt x="38" y="113"/>
                    <a:pt x="50" y="113"/>
                  </a:cubicBezTo>
                  <a:cubicBezTo>
                    <a:pt x="50" y="101"/>
                    <a:pt x="64" y="101"/>
                    <a:pt x="64" y="88"/>
                  </a:cubicBezTo>
                  <a:lnTo>
                    <a:pt x="101" y="51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2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2"/>
            <p:cNvSpPr/>
            <p:nvPr/>
          </p:nvSpPr>
          <p:spPr>
            <a:xfrm>
              <a:off x="3417100" y="487772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25" y="1"/>
                  </a:moveTo>
                  <a:lnTo>
                    <a:pt x="25" y="14"/>
                  </a:lnTo>
                  <a:cubicBezTo>
                    <a:pt x="12" y="14"/>
                    <a:pt x="12" y="14"/>
                    <a:pt x="12" y="26"/>
                  </a:cubicBezTo>
                  <a:cubicBezTo>
                    <a:pt x="0" y="39"/>
                    <a:pt x="0" y="39"/>
                    <a:pt x="12" y="51"/>
                  </a:cubicBezTo>
                  <a:lnTo>
                    <a:pt x="12" y="64"/>
                  </a:lnTo>
                  <a:cubicBezTo>
                    <a:pt x="12" y="76"/>
                    <a:pt x="25" y="76"/>
                    <a:pt x="25" y="76"/>
                  </a:cubicBezTo>
                  <a:cubicBezTo>
                    <a:pt x="25" y="89"/>
                    <a:pt x="37" y="89"/>
                    <a:pt x="37" y="89"/>
                  </a:cubicBezTo>
                  <a:cubicBezTo>
                    <a:pt x="37" y="101"/>
                    <a:pt x="50" y="101"/>
                    <a:pt x="50" y="101"/>
                  </a:cubicBezTo>
                  <a:lnTo>
                    <a:pt x="75" y="101"/>
                  </a:lnTo>
                  <a:cubicBezTo>
                    <a:pt x="88" y="101"/>
                    <a:pt x="88" y="89"/>
                    <a:pt x="88" y="89"/>
                  </a:cubicBezTo>
                  <a:cubicBezTo>
                    <a:pt x="88" y="89"/>
                    <a:pt x="101" y="89"/>
                    <a:pt x="101" y="76"/>
                  </a:cubicBezTo>
                  <a:cubicBezTo>
                    <a:pt x="101" y="64"/>
                    <a:pt x="101" y="64"/>
                    <a:pt x="88" y="51"/>
                  </a:cubicBezTo>
                  <a:cubicBezTo>
                    <a:pt x="88" y="39"/>
                    <a:pt x="75" y="39"/>
                    <a:pt x="75" y="39"/>
                  </a:cubicBezTo>
                  <a:lnTo>
                    <a:pt x="75" y="26"/>
                  </a:lnTo>
                  <a:cubicBezTo>
                    <a:pt x="75" y="26"/>
                    <a:pt x="62" y="26"/>
                    <a:pt x="62" y="14"/>
                  </a:cubicBezTo>
                  <a:lnTo>
                    <a:pt x="50" y="14"/>
                  </a:lnTo>
                  <a:cubicBezTo>
                    <a:pt x="50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2"/>
            <p:cNvSpPr/>
            <p:nvPr/>
          </p:nvSpPr>
          <p:spPr>
            <a:xfrm>
              <a:off x="3380475" y="4734175"/>
              <a:ext cx="7875" cy="9725"/>
            </a:xfrm>
            <a:custGeom>
              <a:avLst/>
              <a:gdLst/>
              <a:ahLst/>
              <a:cxnLst/>
              <a:rect l="l" t="t" r="r" b="b"/>
              <a:pathLst>
                <a:path w="315" h="389" extrusionOk="0">
                  <a:moveTo>
                    <a:pt x="264" y="0"/>
                  </a:moveTo>
                  <a:cubicBezTo>
                    <a:pt x="257" y="0"/>
                    <a:pt x="250" y="3"/>
                    <a:pt x="245" y="8"/>
                  </a:cubicBezTo>
                  <a:cubicBezTo>
                    <a:pt x="157" y="109"/>
                    <a:pt x="82" y="223"/>
                    <a:pt x="18" y="335"/>
                  </a:cubicBezTo>
                  <a:cubicBezTo>
                    <a:pt x="1" y="362"/>
                    <a:pt x="21" y="389"/>
                    <a:pt x="43" y="389"/>
                  </a:cubicBezTo>
                  <a:cubicBezTo>
                    <a:pt x="52" y="389"/>
                    <a:pt x="61" y="384"/>
                    <a:pt x="69" y="374"/>
                  </a:cubicBezTo>
                  <a:cubicBezTo>
                    <a:pt x="132" y="260"/>
                    <a:pt x="208" y="159"/>
                    <a:pt x="295" y="59"/>
                  </a:cubicBezTo>
                  <a:cubicBezTo>
                    <a:pt x="315" y="30"/>
                    <a:pt x="289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2"/>
            <p:cNvSpPr/>
            <p:nvPr/>
          </p:nvSpPr>
          <p:spPr>
            <a:xfrm>
              <a:off x="3382600" y="4731975"/>
              <a:ext cx="9225" cy="11950"/>
            </a:xfrm>
            <a:custGeom>
              <a:avLst/>
              <a:gdLst/>
              <a:ahLst/>
              <a:cxnLst/>
              <a:rect l="l" t="t" r="r" b="b"/>
              <a:pathLst>
                <a:path w="369" h="478" extrusionOk="0">
                  <a:moveTo>
                    <a:pt x="318" y="1"/>
                  </a:moveTo>
                  <a:cubicBezTo>
                    <a:pt x="311" y="1"/>
                    <a:pt x="304" y="3"/>
                    <a:pt x="299" y="9"/>
                  </a:cubicBezTo>
                  <a:cubicBezTo>
                    <a:pt x="185" y="147"/>
                    <a:pt x="97" y="286"/>
                    <a:pt x="9" y="436"/>
                  </a:cubicBezTo>
                  <a:cubicBezTo>
                    <a:pt x="0" y="454"/>
                    <a:pt x="22" y="477"/>
                    <a:pt x="45" y="477"/>
                  </a:cubicBezTo>
                  <a:cubicBezTo>
                    <a:pt x="55" y="477"/>
                    <a:pt x="65" y="473"/>
                    <a:pt x="72" y="462"/>
                  </a:cubicBezTo>
                  <a:cubicBezTo>
                    <a:pt x="148" y="323"/>
                    <a:pt x="235" y="185"/>
                    <a:pt x="349" y="59"/>
                  </a:cubicBezTo>
                  <a:cubicBezTo>
                    <a:pt x="368" y="30"/>
                    <a:pt x="343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2"/>
            <p:cNvSpPr/>
            <p:nvPr/>
          </p:nvSpPr>
          <p:spPr>
            <a:xfrm>
              <a:off x="3378850" y="4733825"/>
              <a:ext cx="16075" cy="24950"/>
            </a:xfrm>
            <a:custGeom>
              <a:avLst/>
              <a:gdLst/>
              <a:ahLst/>
              <a:cxnLst/>
              <a:rect l="l" t="t" r="r" b="b"/>
              <a:pathLst>
                <a:path w="643" h="998" extrusionOk="0">
                  <a:moveTo>
                    <a:pt x="599" y="0"/>
                  </a:moveTo>
                  <a:cubicBezTo>
                    <a:pt x="590" y="0"/>
                    <a:pt x="581" y="3"/>
                    <a:pt x="574" y="10"/>
                  </a:cubicBezTo>
                  <a:cubicBezTo>
                    <a:pt x="348" y="312"/>
                    <a:pt x="159" y="614"/>
                    <a:pt x="8" y="953"/>
                  </a:cubicBezTo>
                  <a:cubicBezTo>
                    <a:pt x="0" y="978"/>
                    <a:pt x="19" y="997"/>
                    <a:pt x="36" y="997"/>
                  </a:cubicBezTo>
                  <a:cubicBezTo>
                    <a:pt x="45" y="997"/>
                    <a:pt x="54" y="992"/>
                    <a:pt x="58" y="978"/>
                  </a:cubicBezTo>
                  <a:cubicBezTo>
                    <a:pt x="222" y="651"/>
                    <a:pt x="410" y="337"/>
                    <a:pt x="625" y="48"/>
                  </a:cubicBezTo>
                  <a:cubicBezTo>
                    <a:pt x="643" y="21"/>
                    <a:pt x="622" y="0"/>
                    <a:pt x="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2"/>
            <p:cNvSpPr/>
            <p:nvPr/>
          </p:nvSpPr>
          <p:spPr>
            <a:xfrm>
              <a:off x="3387400" y="4735575"/>
              <a:ext cx="10425" cy="12100"/>
            </a:xfrm>
            <a:custGeom>
              <a:avLst/>
              <a:gdLst/>
              <a:ahLst/>
              <a:cxnLst/>
              <a:rect l="l" t="t" r="r" b="b"/>
              <a:pathLst>
                <a:path w="417" h="484" extrusionOk="0">
                  <a:moveTo>
                    <a:pt x="369" y="1"/>
                  </a:moveTo>
                  <a:cubicBezTo>
                    <a:pt x="366" y="1"/>
                    <a:pt x="362" y="1"/>
                    <a:pt x="358" y="3"/>
                  </a:cubicBezTo>
                  <a:cubicBezTo>
                    <a:pt x="194" y="103"/>
                    <a:pt x="107" y="267"/>
                    <a:pt x="18" y="430"/>
                  </a:cubicBezTo>
                  <a:cubicBezTo>
                    <a:pt x="0" y="457"/>
                    <a:pt x="27" y="484"/>
                    <a:pt x="48" y="484"/>
                  </a:cubicBezTo>
                  <a:cubicBezTo>
                    <a:pt x="57" y="484"/>
                    <a:pt x="65" y="479"/>
                    <a:pt x="68" y="469"/>
                  </a:cubicBezTo>
                  <a:cubicBezTo>
                    <a:pt x="157" y="318"/>
                    <a:pt x="244" y="154"/>
                    <a:pt x="383" y="66"/>
                  </a:cubicBezTo>
                  <a:cubicBezTo>
                    <a:pt x="417" y="44"/>
                    <a:pt x="400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2"/>
            <p:cNvSpPr/>
            <p:nvPr/>
          </p:nvSpPr>
          <p:spPr>
            <a:xfrm>
              <a:off x="3390675" y="4736575"/>
              <a:ext cx="10400" cy="11575"/>
            </a:xfrm>
            <a:custGeom>
              <a:avLst/>
              <a:gdLst/>
              <a:ahLst/>
              <a:cxnLst/>
              <a:rect l="l" t="t" r="r" b="b"/>
              <a:pathLst>
                <a:path w="416" h="463" extrusionOk="0">
                  <a:moveTo>
                    <a:pt x="365" y="1"/>
                  </a:moveTo>
                  <a:cubicBezTo>
                    <a:pt x="328" y="26"/>
                    <a:pt x="303" y="51"/>
                    <a:pt x="277" y="76"/>
                  </a:cubicBezTo>
                  <a:cubicBezTo>
                    <a:pt x="252" y="114"/>
                    <a:pt x="214" y="152"/>
                    <a:pt x="189" y="189"/>
                  </a:cubicBezTo>
                  <a:cubicBezTo>
                    <a:pt x="126" y="265"/>
                    <a:pt x="76" y="340"/>
                    <a:pt x="13" y="403"/>
                  </a:cubicBezTo>
                  <a:cubicBezTo>
                    <a:pt x="1" y="415"/>
                    <a:pt x="1" y="441"/>
                    <a:pt x="13" y="454"/>
                  </a:cubicBezTo>
                  <a:cubicBezTo>
                    <a:pt x="19" y="460"/>
                    <a:pt x="29" y="463"/>
                    <a:pt x="38" y="463"/>
                  </a:cubicBezTo>
                  <a:cubicBezTo>
                    <a:pt x="48" y="463"/>
                    <a:pt x="57" y="460"/>
                    <a:pt x="63" y="454"/>
                  </a:cubicBezTo>
                  <a:cubicBezTo>
                    <a:pt x="113" y="378"/>
                    <a:pt x="177" y="315"/>
                    <a:pt x="227" y="239"/>
                  </a:cubicBezTo>
                  <a:cubicBezTo>
                    <a:pt x="252" y="214"/>
                    <a:pt x="289" y="177"/>
                    <a:pt x="315" y="139"/>
                  </a:cubicBezTo>
                  <a:cubicBezTo>
                    <a:pt x="340" y="114"/>
                    <a:pt x="353" y="76"/>
                    <a:pt x="390" y="63"/>
                  </a:cubicBezTo>
                  <a:cubicBezTo>
                    <a:pt x="415" y="51"/>
                    <a:pt x="415" y="26"/>
                    <a:pt x="403" y="13"/>
                  </a:cubicBezTo>
                  <a:cubicBezTo>
                    <a:pt x="390" y="1"/>
                    <a:pt x="378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2"/>
            <p:cNvSpPr/>
            <p:nvPr/>
          </p:nvSpPr>
          <p:spPr>
            <a:xfrm>
              <a:off x="3390875" y="4737975"/>
              <a:ext cx="13475" cy="15050"/>
            </a:xfrm>
            <a:custGeom>
              <a:avLst/>
              <a:gdLst/>
              <a:ahLst/>
              <a:cxnLst/>
              <a:rect l="l" t="t" r="r" b="b"/>
              <a:pathLst>
                <a:path w="539" h="602" extrusionOk="0">
                  <a:moveTo>
                    <a:pt x="498" y="0"/>
                  </a:moveTo>
                  <a:cubicBezTo>
                    <a:pt x="493" y="0"/>
                    <a:pt x="487" y="3"/>
                    <a:pt x="483" y="7"/>
                  </a:cubicBezTo>
                  <a:cubicBezTo>
                    <a:pt x="269" y="146"/>
                    <a:pt x="144" y="347"/>
                    <a:pt x="18" y="549"/>
                  </a:cubicBezTo>
                  <a:cubicBezTo>
                    <a:pt x="0" y="575"/>
                    <a:pt x="20" y="602"/>
                    <a:pt x="42" y="602"/>
                  </a:cubicBezTo>
                  <a:cubicBezTo>
                    <a:pt x="51" y="602"/>
                    <a:pt x="61" y="597"/>
                    <a:pt x="68" y="586"/>
                  </a:cubicBezTo>
                  <a:cubicBezTo>
                    <a:pt x="194" y="398"/>
                    <a:pt x="320" y="196"/>
                    <a:pt x="508" y="58"/>
                  </a:cubicBezTo>
                  <a:cubicBezTo>
                    <a:pt x="539" y="37"/>
                    <a:pt x="520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2"/>
            <p:cNvSpPr/>
            <p:nvPr/>
          </p:nvSpPr>
          <p:spPr>
            <a:xfrm>
              <a:off x="3389575" y="4740175"/>
              <a:ext cx="17350" cy="17825"/>
            </a:xfrm>
            <a:custGeom>
              <a:avLst/>
              <a:gdLst/>
              <a:ahLst/>
              <a:cxnLst/>
              <a:rect l="l" t="t" r="r" b="b"/>
              <a:pathLst>
                <a:path w="694" h="713" extrusionOk="0">
                  <a:moveTo>
                    <a:pt x="644" y="1"/>
                  </a:moveTo>
                  <a:cubicBezTo>
                    <a:pt x="637" y="1"/>
                    <a:pt x="630" y="3"/>
                    <a:pt x="623" y="8"/>
                  </a:cubicBezTo>
                  <a:cubicBezTo>
                    <a:pt x="409" y="209"/>
                    <a:pt x="208" y="435"/>
                    <a:pt x="20" y="649"/>
                  </a:cubicBezTo>
                  <a:cubicBezTo>
                    <a:pt x="1" y="677"/>
                    <a:pt x="24" y="713"/>
                    <a:pt x="48" y="713"/>
                  </a:cubicBezTo>
                  <a:cubicBezTo>
                    <a:pt x="56" y="713"/>
                    <a:pt x="64" y="709"/>
                    <a:pt x="70" y="699"/>
                  </a:cubicBezTo>
                  <a:cubicBezTo>
                    <a:pt x="258" y="473"/>
                    <a:pt x="459" y="259"/>
                    <a:pt x="673" y="58"/>
                  </a:cubicBezTo>
                  <a:cubicBezTo>
                    <a:pt x="694" y="38"/>
                    <a:pt x="673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2"/>
            <p:cNvSpPr/>
            <p:nvPr/>
          </p:nvSpPr>
          <p:spPr>
            <a:xfrm>
              <a:off x="3382500" y="4768325"/>
              <a:ext cx="1925" cy="2550"/>
            </a:xfrm>
            <a:custGeom>
              <a:avLst/>
              <a:gdLst/>
              <a:ahLst/>
              <a:cxnLst/>
              <a:rect l="l" t="t" r="r" b="b"/>
              <a:pathLst>
                <a:path w="77" h="102" extrusionOk="0">
                  <a:moveTo>
                    <a:pt x="26" y="1"/>
                  </a:moveTo>
                  <a:lnTo>
                    <a:pt x="26" y="14"/>
                  </a:lnTo>
                  <a:lnTo>
                    <a:pt x="13" y="26"/>
                  </a:lnTo>
                  <a:cubicBezTo>
                    <a:pt x="13" y="39"/>
                    <a:pt x="1" y="51"/>
                    <a:pt x="1" y="64"/>
                  </a:cubicBezTo>
                  <a:lnTo>
                    <a:pt x="1" y="76"/>
                  </a:lnTo>
                  <a:lnTo>
                    <a:pt x="1" y="89"/>
                  </a:lnTo>
                  <a:cubicBezTo>
                    <a:pt x="13" y="89"/>
                    <a:pt x="13" y="89"/>
                    <a:pt x="13" y="101"/>
                  </a:cubicBezTo>
                  <a:lnTo>
                    <a:pt x="51" y="101"/>
                  </a:lnTo>
                  <a:cubicBezTo>
                    <a:pt x="51" y="101"/>
                    <a:pt x="51" y="89"/>
                    <a:pt x="63" y="89"/>
                  </a:cubicBezTo>
                  <a:lnTo>
                    <a:pt x="63" y="76"/>
                  </a:lnTo>
                  <a:cubicBezTo>
                    <a:pt x="76" y="64"/>
                    <a:pt x="76" y="51"/>
                    <a:pt x="76" y="39"/>
                  </a:cubicBezTo>
                  <a:lnTo>
                    <a:pt x="76" y="26"/>
                  </a:lnTo>
                  <a:lnTo>
                    <a:pt x="76" y="14"/>
                  </a:lnTo>
                  <a:lnTo>
                    <a:pt x="63" y="14"/>
                  </a:lnTo>
                  <a:cubicBezTo>
                    <a:pt x="63" y="1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2"/>
            <p:cNvSpPr/>
            <p:nvPr/>
          </p:nvSpPr>
          <p:spPr>
            <a:xfrm>
              <a:off x="3394375" y="4743875"/>
              <a:ext cx="13300" cy="11925"/>
            </a:xfrm>
            <a:custGeom>
              <a:avLst/>
              <a:gdLst/>
              <a:ahLst/>
              <a:cxnLst/>
              <a:rect l="l" t="t" r="r" b="b"/>
              <a:pathLst>
                <a:path w="532" h="477" extrusionOk="0">
                  <a:moveTo>
                    <a:pt x="494" y="1"/>
                  </a:moveTo>
                  <a:cubicBezTo>
                    <a:pt x="485" y="1"/>
                    <a:pt x="475" y="4"/>
                    <a:pt x="468" y="11"/>
                  </a:cubicBezTo>
                  <a:cubicBezTo>
                    <a:pt x="318" y="137"/>
                    <a:pt x="167" y="274"/>
                    <a:pt x="29" y="425"/>
                  </a:cubicBezTo>
                  <a:cubicBezTo>
                    <a:pt x="0" y="444"/>
                    <a:pt x="21" y="477"/>
                    <a:pt x="44" y="477"/>
                  </a:cubicBezTo>
                  <a:cubicBezTo>
                    <a:pt x="52" y="477"/>
                    <a:pt x="60" y="473"/>
                    <a:pt x="66" y="463"/>
                  </a:cubicBezTo>
                  <a:cubicBezTo>
                    <a:pt x="205" y="325"/>
                    <a:pt x="356" y="187"/>
                    <a:pt x="519" y="61"/>
                  </a:cubicBezTo>
                  <a:cubicBezTo>
                    <a:pt x="532" y="48"/>
                    <a:pt x="532" y="23"/>
                    <a:pt x="519" y="11"/>
                  </a:cubicBezTo>
                  <a:cubicBezTo>
                    <a:pt x="513" y="4"/>
                    <a:pt x="503" y="1"/>
                    <a:pt x="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2"/>
            <p:cNvSpPr/>
            <p:nvPr/>
          </p:nvSpPr>
          <p:spPr>
            <a:xfrm>
              <a:off x="3397475" y="4743625"/>
              <a:ext cx="15050" cy="11725"/>
            </a:xfrm>
            <a:custGeom>
              <a:avLst/>
              <a:gdLst/>
              <a:ahLst/>
              <a:cxnLst/>
              <a:rect l="l" t="t" r="r" b="b"/>
              <a:pathLst>
                <a:path w="602" h="469" extrusionOk="0">
                  <a:moveTo>
                    <a:pt x="561" y="1"/>
                  </a:moveTo>
                  <a:cubicBezTo>
                    <a:pt x="556" y="1"/>
                    <a:pt x="550" y="3"/>
                    <a:pt x="546" y="8"/>
                  </a:cubicBezTo>
                  <a:cubicBezTo>
                    <a:pt x="357" y="121"/>
                    <a:pt x="181" y="259"/>
                    <a:pt x="31" y="410"/>
                  </a:cubicBezTo>
                  <a:cubicBezTo>
                    <a:pt x="1" y="440"/>
                    <a:pt x="24" y="469"/>
                    <a:pt x="48" y="469"/>
                  </a:cubicBezTo>
                  <a:cubicBezTo>
                    <a:pt x="55" y="469"/>
                    <a:pt x="62" y="466"/>
                    <a:pt x="68" y="460"/>
                  </a:cubicBezTo>
                  <a:cubicBezTo>
                    <a:pt x="232" y="309"/>
                    <a:pt x="395" y="184"/>
                    <a:pt x="571" y="58"/>
                  </a:cubicBezTo>
                  <a:cubicBezTo>
                    <a:pt x="602" y="38"/>
                    <a:pt x="583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2"/>
            <p:cNvSpPr/>
            <p:nvPr/>
          </p:nvSpPr>
          <p:spPr>
            <a:xfrm>
              <a:off x="3404300" y="4745550"/>
              <a:ext cx="11075" cy="8500"/>
            </a:xfrm>
            <a:custGeom>
              <a:avLst/>
              <a:gdLst/>
              <a:ahLst/>
              <a:cxnLst/>
              <a:rect l="l" t="t" r="r" b="b"/>
              <a:pathLst>
                <a:path w="443" h="340" extrusionOk="0">
                  <a:moveTo>
                    <a:pt x="399" y="0"/>
                  </a:moveTo>
                  <a:cubicBezTo>
                    <a:pt x="395" y="0"/>
                    <a:pt x="390" y="2"/>
                    <a:pt x="386" y="6"/>
                  </a:cubicBezTo>
                  <a:cubicBezTo>
                    <a:pt x="261" y="82"/>
                    <a:pt x="135" y="182"/>
                    <a:pt x="21" y="283"/>
                  </a:cubicBezTo>
                  <a:cubicBezTo>
                    <a:pt x="1" y="303"/>
                    <a:pt x="30" y="340"/>
                    <a:pt x="55" y="340"/>
                  </a:cubicBezTo>
                  <a:cubicBezTo>
                    <a:pt x="61" y="340"/>
                    <a:pt x="67" y="338"/>
                    <a:pt x="71" y="333"/>
                  </a:cubicBezTo>
                  <a:cubicBezTo>
                    <a:pt x="172" y="232"/>
                    <a:pt x="298" y="145"/>
                    <a:pt x="411" y="70"/>
                  </a:cubicBezTo>
                  <a:cubicBezTo>
                    <a:pt x="443" y="48"/>
                    <a:pt x="421" y="0"/>
                    <a:pt x="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2"/>
            <p:cNvSpPr/>
            <p:nvPr/>
          </p:nvSpPr>
          <p:spPr>
            <a:xfrm>
              <a:off x="3407650" y="4746400"/>
              <a:ext cx="5050" cy="3550"/>
            </a:xfrm>
            <a:custGeom>
              <a:avLst/>
              <a:gdLst/>
              <a:ahLst/>
              <a:cxnLst/>
              <a:rect l="l" t="t" r="r" b="b"/>
              <a:pathLst>
                <a:path w="202" h="142" extrusionOk="0">
                  <a:moveTo>
                    <a:pt x="169" y="1"/>
                  </a:moveTo>
                  <a:cubicBezTo>
                    <a:pt x="161" y="1"/>
                    <a:pt x="151" y="4"/>
                    <a:pt x="139" y="10"/>
                  </a:cubicBezTo>
                  <a:cubicBezTo>
                    <a:pt x="101" y="22"/>
                    <a:pt x="63" y="48"/>
                    <a:pt x="26" y="73"/>
                  </a:cubicBezTo>
                  <a:cubicBezTo>
                    <a:pt x="1" y="86"/>
                    <a:pt x="1" y="111"/>
                    <a:pt x="13" y="123"/>
                  </a:cubicBezTo>
                  <a:cubicBezTo>
                    <a:pt x="13" y="132"/>
                    <a:pt x="26" y="141"/>
                    <a:pt x="38" y="141"/>
                  </a:cubicBezTo>
                  <a:cubicBezTo>
                    <a:pt x="42" y="141"/>
                    <a:pt x="47" y="140"/>
                    <a:pt x="51" y="136"/>
                  </a:cubicBezTo>
                  <a:cubicBezTo>
                    <a:pt x="88" y="111"/>
                    <a:pt x="139" y="86"/>
                    <a:pt x="177" y="61"/>
                  </a:cubicBezTo>
                  <a:cubicBezTo>
                    <a:pt x="189" y="48"/>
                    <a:pt x="202" y="36"/>
                    <a:pt x="189" y="10"/>
                  </a:cubicBezTo>
                  <a:cubicBezTo>
                    <a:pt x="183" y="4"/>
                    <a:pt x="177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2"/>
            <p:cNvSpPr/>
            <p:nvPr/>
          </p:nvSpPr>
          <p:spPr>
            <a:xfrm>
              <a:off x="3407025" y="4745775"/>
              <a:ext cx="6000" cy="5525"/>
            </a:xfrm>
            <a:custGeom>
              <a:avLst/>
              <a:gdLst/>
              <a:ahLst/>
              <a:cxnLst/>
              <a:rect l="l" t="t" r="r" b="b"/>
              <a:pathLst>
                <a:path w="240" h="221" extrusionOk="0">
                  <a:moveTo>
                    <a:pt x="201" y="0"/>
                  </a:moveTo>
                  <a:cubicBezTo>
                    <a:pt x="192" y="0"/>
                    <a:pt x="183" y="4"/>
                    <a:pt x="177" y="10"/>
                  </a:cubicBezTo>
                  <a:cubicBezTo>
                    <a:pt x="126" y="61"/>
                    <a:pt x="63" y="111"/>
                    <a:pt x="13" y="161"/>
                  </a:cubicBezTo>
                  <a:cubicBezTo>
                    <a:pt x="1" y="173"/>
                    <a:pt x="1" y="198"/>
                    <a:pt x="13" y="211"/>
                  </a:cubicBezTo>
                  <a:cubicBezTo>
                    <a:pt x="19" y="217"/>
                    <a:pt x="29" y="220"/>
                    <a:pt x="38" y="220"/>
                  </a:cubicBezTo>
                  <a:cubicBezTo>
                    <a:pt x="48" y="220"/>
                    <a:pt x="57" y="217"/>
                    <a:pt x="63" y="211"/>
                  </a:cubicBezTo>
                  <a:cubicBezTo>
                    <a:pt x="113" y="161"/>
                    <a:pt x="164" y="98"/>
                    <a:pt x="227" y="47"/>
                  </a:cubicBezTo>
                  <a:cubicBezTo>
                    <a:pt x="239" y="35"/>
                    <a:pt x="239" y="10"/>
                    <a:pt x="227" y="10"/>
                  </a:cubicBezTo>
                  <a:cubicBezTo>
                    <a:pt x="220" y="4"/>
                    <a:pt x="211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2"/>
            <p:cNvSpPr/>
            <p:nvPr/>
          </p:nvSpPr>
          <p:spPr>
            <a:xfrm>
              <a:off x="3410475" y="4747650"/>
              <a:ext cx="4750" cy="4900"/>
            </a:xfrm>
            <a:custGeom>
              <a:avLst/>
              <a:gdLst/>
              <a:ahLst/>
              <a:cxnLst/>
              <a:rect l="l" t="t" r="r" b="b"/>
              <a:pathLst>
                <a:path w="190" h="196" extrusionOk="0">
                  <a:moveTo>
                    <a:pt x="152" y="1"/>
                  </a:moveTo>
                  <a:cubicBezTo>
                    <a:pt x="142" y="1"/>
                    <a:pt x="133" y="4"/>
                    <a:pt x="126" y="11"/>
                  </a:cubicBezTo>
                  <a:cubicBezTo>
                    <a:pt x="114" y="36"/>
                    <a:pt x="89" y="61"/>
                    <a:pt x="76" y="73"/>
                  </a:cubicBezTo>
                  <a:cubicBezTo>
                    <a:pt x="64" y="86"/>
                    <a:pt x="51" y="98"/>
                    <a:pt x="51" y="111"/>
                  </a:cubicBezTo>
                  <a:cubicBezTo>
                    <a:pt x="39" y="111"/>
                    <a:pt x="39" y="123"/>
                    <a:pt x="39" y="123"/>
                  </a:cubicBezTo>
                  <a:cubicBezTo>
                    <a:pt x="26" y="123"/>
                    <a:pt x="14" y="123"/>
                    <a:pt x="0" y="148"/>
                  </a:cubicBezTo>
                  <a:cubicBezTo>
                    <a:pt x="0" y="162"/>
                    <a:pt x="0" y="187"/>
                    <a:pt x="14" y="187"/>
                  </a:cubicBezTo>
                  <a:cubicBezTo>
                    <a:pt x="26" y="193"/>
                    <a:pt x="35" y="196"/>
                    <a:pt x="43" y="196"/>
                  </a:cubicBezTo>
                  <a:cubicBezTo>
                    <a:pt x="51" y="196"/>
                    <a:pt x="57" y="193"/>
                    <a:pt x="64" y="187"/>
                  </a:cubicBezTo>
                  <a:cubicBezTo>
                    <a:pt x="76" y="187"/>
                    <a:pt x="76" y="174"/>
                    <a:pt x="89" y="162"/>
                  </a:cubicBezTo>
                  <a:lnTo>
                    <a:pt x="101" y="148"/>
                  </a:lnTo>
                  <a:cubicBezTo>
                    <a:pt x="126" y="111"/>
                    <a:pt x="151" y="86"/>
                    <a:pt x="177" y="61"/>
                  </a:cubicBezTo>
                  <a:cubicBezTo>
                    <a:pt x="177" y="48"/>
                    <a:pt x="190" y="48"/>
                    <a:pt x="190" y="36"/>
                  </a:cubicBezTo>
                  <a:cubicBezTo>
                    <a:pt x="190" y="23"/>
                    <a:pt x="177" y="23"/>
                    <a:pt x="177" y="11"/>
                  </a:cubicBezTo>
                  <a:cubicBezTo>
                    <a:pt x="170" y="4"/>
                    <a:pt x="161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2"/>
            <p:cNvSpPr/>
            <p:nvPr/>
          </p:nvSpPr>
          <p:spPr>
            <a:xfrm>
              <a:off x="3405450" y="4744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240" y="0"/>
                  </a:moveTo>
                  <a:cubicBezTo>
                    <a:pt x="235" y="0"/>
                    <a:pt x="230" y="1"/>
                    <a:pt x="227" y="5"/>
                  </a:cubicBezTo>
                  <a:cubicBezTo>
                    <a:pt x="189" y="18"/>
                    <a:pt x="151" y="43"/>
                    <a:pt x="126" y="68"/>
                  </a:cubicBezTo>
                  <a:cubicBezTo>
                    <a:pt x="114" y="80"/>
                    <a:pt x="89" y="80"/>
                    <a:pt x="76" y="94"/>
                  </a:cubicBezTo>
                  <a:cubicBezTo>
                    <a:pt x="64" y="106"/>
                    <a:pt x="64" y="106"/>
                    <a:pt x="51" y="106"/>
                  </a:cubicBezTo>
                  <a:cubicBezTo>
                    <a:pt x="51" y="119"/>
                    <a:pt x="38" y="119"/>
                    <a:pt x="38" y="119"/>
                  </a:cubicBezTo>
                  <a:lnTo>
                    <a:pt x="25" y="119"/>
                  </a:lnTo>
                  <a:cubicBezTo>
                    <a:pt x="13" y="131"/>
                    <a:pt x="0" y="144"/>
                    <a:pt x="0" y="169"/>
                  </a:cubicBezTo>
                  <a:cubicBezTo>
                    <a:pt x="7" y="181"/>
                    <a:pt x="16" y="188"/>
                    <a:pt x="27" y="189"/>
                  </a:cubicBezTo>
                  <a:lnTo>
                    <a:pt x="27" y="189"/>
                  </a:lnTo>
                  <a:cubicBezTo>
                    <a:pt x="31" y="190"/>
                    <a:pt x="34" y="191"/>
                    <a:pt x="38" y="191"/>
                  </a:cubicBezTo>
                  <a:cubicBezTo>
                    <a:pt x="48" y="191"/>
                    <a:pt x="57" y="188"/>
                    <a:pt x="64" y="181"/>
                  </a:cubicBezTo>
                  <a:cubicBezTo>
                    <a:pt x="64" y="181"/>
                    <a:pt x="76" y="169"/>
                    <a:pt x="89" y="169"/>
                  </a:cubicBezTo>
                  <a:cubicBezTo>
                    <a:pt x="101" y="156"/>
                    <a:pt x="114" y="144"/>
                    <a:pt x="126" y="144"/>
                  </a:cubicBezTo>
                  <a:cubicBezTo>
                    <a:pt x="164" y="119"/>
                    <a:pt x="215" y="80"/>
                    <a:pt x="252" y="55"/>
                  </a:cubicBezTo>
                  <a:cubicBezTo>
                    <a:pt x="277" y="55"/>
                    <a:pt x="277" y="30"/>
                    <a:pt x="265" y="18"/>
                  </a:cubicBezTo>
                  <a:cubicBezTo>
                    <a:pt x="265" y="9"/>
                    <a:pt x="252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2"/>
            <p:cNvSpPr/>
            <p:nvPr/>
          </p:nvSpPr>
          <p:spPr>
            <a:xfrm>
              <a:off x="3403375" y="4742950"/>
              <a:ext cx="7750" cy="6700"/>
            </a:xfrm>
            <a:custGeom>
              <a:avLst/>
              <a:gdLst/>
              <a:ahLst/>
              <a:cxnLst/>
              <a:rect l="l" t="t" r="r" b="b"/>
              <a:pathLst>
                <a:path w="310" h="268" extrusionOk="0">
                  <a:moveTo>
                    <a:pt x="272" y="0"/>
                  </a:moveTo>
                  <a:cubicBezTo>
                    <a:pt x="263" y="0"/>
                    <a:pt x="253" y="3"/>
                    <a:pt x="247" y="10"/>
                  </a:cubicBezTo>
                  <a:cubicBezTo>
                    <a:pt x="172" y="73"/>
                    <a:pt x="96" y="135"/>
                    <a:pt x="21" y="211"/>
                  </a:cubicBezTo>
                  <a:cubicBezTo>
                    <a:pt x="1" y="231"/>
                    <a:pt x="21" y="268"/>
                    <a:pt x="50" y="268"/>
                  </a:cubicBezTo>
                  <a:cubicBezTo>
                    <a:pt x="57" y="268"/>
                    <a:pt x="64" y="266"/>
                    <a:pt x="71" y="261"/>
                  </a:cubicBezTo>
                  <a:cubicBezTo>
                    <a:pt x="147" y="186"/>
                    <a:pt x="222" y="123"/>
                    <a:pt x="298" y="60"/>
                  </a:cubicBezTo>
                  <a:cubicBezTo>
                    <a:pt x="310" y="48"/>
                    <a:pt x="310" y="23"/>
                    <a:pt x="298" y="10"/>
                  </a:cubicBezTo>
                  <a:cubicBezTo>
                    <a:pt x="291" y="3"/>
                    <a:pt x="281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2"/>
            <p:cNvSpPr/>
            <p:nvPr/>
          </p:nvSpPr>
          <p:spPr>
            <a:xfrm>
              <a:off x="3401900" y="4741750"/>
              <a:ext cx="8475" cy="7325"/>
            </a:xfrm>
            <a:custGeom>
              <a:avLst/>
              <a:gdLst/>
              <a:ahLst/>
              <a:cxnLst/>
              <a:rect l="l" t="t" r="r" b="b"/>
              <a:pathLst>
                <a:path w="339" h="293" extrusionOk="0">
                  <a:moveTo>
                    <a:pt x="55" y="225"/>
                  </a:moveTo>
                  <a:cubicBezTo>
                    <a:pt x="58" y="225"/>
                    <a:pt x="61" y="228"/>
                    <a:pt x="67" y="234"/>
                  </a:cubicBezTo>
                  <a:cubicBezTo>
                    <a:pt x="61" y="230"/>
                    <a:pt x="55" y="227"/>
                    <a:pt x="49" y="227"/>
                  </a:cubicBezTo>
                  <a:lnTo>
                    <a:pt x="49" y="227"/>
                  </a:lnTo>
                  <a:cubicBezTo>
                    <a:pt x="51" y="225"/>
                    <a:pt x="53" y="225"/>
                    <a:pt x="55" y="225"/>
                  </a:cubicBezTo>
                  <a:close/>
                  <a:moveTo>
                    <a:pt x="284" y="0"/>
                  </a:moveTo>
                  <a:cubicBezTo>
                    <a:pt x="279" y="0"/>
                    <a:pt x="273" y="2"/>
                    <a:pt x="268" y="7"/>
                  </a:cubicBezTo>
                  <a:lnTo>
                    <a:pt x="155" y="121"/>
                  </a:lnTo>
                  <a:lnTo>
                    <a:pt x="92" y="183"/>
                  </a:lnTo>
                  <a:lnTo>
                    <a:pt x="67" y="208"/>
                  </a:lnTo>
                  <a:lnTo>
                    <a:pt x="55" y="222"/>
                  </a:lnTo>
                  <a:lnTo>
                    <a:pt x="42" y="222"/>
                  </a:lnTo>
                  <a:lnTo>
                    <a:pt x="42" y="227"/>
                  </a:lnTo>
                  <a:lnTo>
                    <a:pt x="42" y="227"/>
                  </a:lnTo>
                  <a:cubicBezTo>
                    <a:pt x="16" y="230"/>
                    <a:pt x="0" y="265"/>
                    <a:pt x="30" y="284"/>
                  </a:cubicBezTo>
                  <a:cubicBezTo>
                    <a:pt x="38" y="290"/>
                    <a:pt x="46" y="292"/>
                    <a:pt x="54" y="292"/>
                  </a:cubicBezTo>
                  <a:cubicBezTo>
                    <a:pt x="79" y="292"/>
                    <a:pt x="98" y="266"/>
                    <a:pt x="117" y="247"/>
                  </a:cubicBezTo>
                  <a:cubicBezTo>
                    <a:pt x="142" y="234"/>
                    <a:pt x="155" y="208"/>
                    <a:pt x="180" y="183"/>
                  </a:cubicBezTo>
                  <a:cubicBezTo>
                    <a:pt x="231" y="146"/>
                    <a:pt x="268" y="96"/>
                    <a:pt x="318" y="58"/>
                  </a:cubicBezTo>
                  <a:cubicBezTo>
                    <a:pt x="339" y="37"/>
                    <a:pt x="310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2"/>
            <p:cNvSpPr/>
            <p:nvPr/>
          </p:nvSpPr>
          <p:spPr>
            <a:xfrm>
              <a:off x="3398525" y="4742525"/>
              <a:ext cx="8050" cy="6850"/>
            </a:xfrm>
            <a:custGeom>
              <a:avLst/>
              <a:gdLst/>
              <a:ahLst/>
              <a:cxnLst/>
              <a:rect l="l" t="t" r="r" b="b"/>
              <a:pathLst>
                <a:path w="322" h="274" extrusionOk="0">
                  <a:moveTo>
                    <a:pt x="280" y="1"/>
                  </a:moveTo>
                  <a:cubicBezTo>
                    <a:pt x="271" y="1"/>
                    <a:pt x="262" y="5"/>
                    <a:pt x="252" y="14"/>
                  </a:cubicBezTo>
                  <a:cubicBezTo>
                    <a:pt x="177" y="90"/>
                    <a:pt x="101" y="152"/>
                    <a:pt x="26" y="216"/>
                  </a:cubicBezTo>
                  <a:cubicBezTo>
                    <a:pt x="14" y="228"/>
                    <a:pt x="1" y="241"/>
                    <a:pt x="14" y="253"/>
                  </a:cubicBezTo>
                  <a:cubicBezTo>
                    <a:pt x="21" y="268"/>
                    <a:pt x="28" y="274"/>
                    <a:pt x="38" y="274"/>
                  </a:cubicBezTo>
                  <a:cubicBezTo>
                    <a:pt x="45" y="274"/>
                    <a:pt x="54" y="271"/>
                    <a:pt x="64" y="266"/>
                  </a:cubicBezTo>
                  <a:cubicBezTo>
                    <a:pt x="139" y="203"/>
                    <a:pt x="227" y="140"/>
                    <a:pt x="302" y="65"/>
                  </a:cubicBezTo>
                  <a:cubicBezTo>
                    <a:pt x="321" y="36"/>
                    <a:pt x="305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2"/>
            <p:cNvSpPr/>
            <p:nvPr/>
          </p:nvSpPr>
          <p:spPr>
            <a:xfrm>
              <a:off x="3398525" y="4741075"/>
              <a:ext cx="6950" cy="7075"/>
            </a:xfrm>
            <a:custGeom>
              <a:avLst/>
              <a:gdLst/>
              <a:ahLst/>
              <a:cxnLst/>
              <a:rect l="l" t="t" r="r" b="b"/>
              <a:pathLst>
                <a:path w="278" h="283" extrusionOk="0">
                  <a:moveTo>
                    <a:pt x="246" y="0"/>
                  </a:moveTo>
                  <a:cubicBezTo>
                    <a:pt x="240" y="0"/>
                    <a:pt x="234" y="3"/>
                    <a:pt x="227" y="9"/>
                  </a:cubicBezTo>
                  <a:cubicBezTo>
                    <a:pt x="152" y="85"/>
                    <a:pt x="89" y="160"/>
                    <a:pt x="14" y="223"/>
                  </a:cubicBezTo>
                  <a:cubicBezTo>
                    <a:pt x="1" y="235"/>
                    <a:pt x="1" y="261"/>
                    <a:pt x="14" y="274"/>
                  </a:cubicBezTo>
                  <a:cubicBezTo>
                    <a:pt x="20" y="280"/>
                    <a:pt x="26" y="283"/>
                    <a:pt x="32" y="283"/>
                  </a:cubicBezTo>
                  <a:cubicBezTo>
                    <a:pt x="39" y="283"/>
                    <a:pt x="45" y="280"/>
                    <a:pt x="51" y="274"/>
                  </a:cubicBezTo>
                  <a:cubicBezTo>
                    <a:pt x="126" y="198"/>
                    <a:pt x="202" y="123"/>
                    <a:pt x="265" y="47"/>
                  </a:cubicBezTo>
                  <a:cubicBezTo>
                    <a:pt x="277" y="34"/>
                    <a:pt x="277" y="22"/>
                    <a:pt x="265" y="9"/>
                  </a:cubicBezTo>
                  <a:cubicBezTo>
                    <a:pt x="259" y="3"/>
                    <a:pt x="252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2"/>
            <p:cNvSpPr/>
            <p:nvPr/>
          </p:nvSpPr>
          <p:spPr>
            <a:xfrm>
              <a:off x="3397275" y="4738900"/>
              <a:ext cx="7425" cy="7700"/>
            </a:xfrm>
            <a:custGeom>
              <a:avLst/>
              <a:gdLst/>
              <a:ahLst/>
              <a:cxnLst/>
              <a:rect l="l" t="t" r="r" b="b"/>
              <a:pathLst>
                <a:path w="297" h="308" extrusionOk="0">
                  <a:moveTo>
                    <a:pt x="252" y="0"/>
                  </a:moveTo>
                  <a:cubicBezTo>
                    <a:pt x="244" y="0"/>
                    <a:pt x="235" y="3"/>
                    <a:pt x="227" y="9"/>
                  </a:cubicBezTo>
                  <a:cubicBezTo>
                    <a:pt x="151" y="84"/>
                    <a:pt x="76" y="159"/>
                    <a:pt x="13" y="247"/>
                  </a:cubicBezTo>
                  <a:cubicBezTo>
                    <a:pt x="0" y="272"/>
                    <a:pt x="0" y="285"/>
                    <a:pt x="13" y="297"/>
                  </a:cubicBezTo>
                  <a:cubicBezTo>
                    <a:pt x="19" y="304"/>
                    <a:pt x="29" y="307"/>
                    <a:pt x="38" y="307"/>
                  </a:cubicBezTo>
                  <a:cubicBezTo>
                    <a:pt x="48" y="307"/>
                    <a:pt x="57" y="304"/>
                    <a:pt x="64" y="297"/>
                  </a:cubicBezTo>
                  <a:cubicBezTo>
                    <a:pt x="126" y="210"/>
                    <a:pt x="202" y="134"/>
                    <a:pt x="277" y="59"/>
                  </a:cubicBezTo>
                  <a:cubicBezTo>
                    <a:pt x="296" y="29"/>
                    <a:pt x="279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2"/>
            <p:cNvSpPr/>
            <p:nvPr/>
          </p:nvSpPr>
          <p:spPr>
            <a:xfrm>
              <a:off x="3398850" y="4739475"/>
              <a:ext cx="5700" cy="6075"/>
            </a:xfrm>
            <a:custGeom>
              <a:avLst/>
              <a:gdLst/>
              <a:ahLst/>
              <a:cxnLst/>
              <a:rect l="l" t="t" r="r" b="b"/>
              <a:pathLst>
                <a:path w="228" h="243" extrusionOk="0">
                  <a:moveTo>
                    <a:pt x="195" y="1"/>
                  </a:moveTo>
                  <a:cubicBezTo>
                    <a:pt x="189" y="1"/>
                    <a:pt x="183" y="4"/>
                    <a:pt x="177" y="11"/>
                  </a:cubicBezTo>
                  <a:cubicBezTo>
                    <a:pt x="113" y="61"/>
                    <a:pt x="63" y="123"/>
                    <a:pt x="13" y="199"/>
                  </a:cubicBezTo>
                  <a:cubicBezTo>
                    <a:pt x="1" y="212"/>
                    <a:pt x="13" y="237"/>
                    <a:pt x="26" y="237"/>
                  </a:cubicBezTo>
                  <a:cubicBezTo>
                    <a:pt x="29" y="241"/>
                    <a:pt x="34" y="242"/>
                    <a:pt x="39" y="242"/>
                  </a:cubicBezTo>
                  <a:cubicBezTo>
                    <a:pt x="51" y="242"/>
                    <a:pt x="67" y="233"/>
                    <a:pt x="76" y="224"/>
                  </a:cubicBezTo>
                  <a:cubicBezTo>
                    <a:pt x="76" y="212"/>
                    <a:pt x="88" y="199"/>
                    <a:pt x="101" y="187"/>
                  </a:cubicBezTo>
                  <a:lnTo>
                    <a:pt x="101" y="174"/>
                  </a:lnTo>
                  <a:lnTo>
                    <a:pt x="113" y="174"/>
                  </a:lnTo>
                  <a:cubicBezTo>
                    <a:pt x="113" y="174"/>
                    <a:pt x="113" y="162"/>
                    <a:pt x="126" y="162"/>
                  </a:cubicBezTo>
                  <a:cubicBezTo>
                    <a:pt x="126" y="149"/>
                    <a:pt x="139" y="149"/>
                    <a:pt x="139" y="136"/>
                  </a:cubicBezTo>
                  <a:cubicBezTo>
                    <a:pt x="164" y="111"/>
                    <a:pt x="189" y="73"/>
                    <a:pt x="214" y="48"/>
                  </a:cubicBezTo>
                  <a:cubicBezTo>
                    <a:pt x="227" y="36"/>
                    <a:pt x="227" y="23"/>
                    <a:pt x="214" y="11"/>
                  </a:cubicBezTo>
                  <a:cubicBezTo>
                    <a:pt x="208" y="4"/>
                    <a:pt x="202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2"/>
            <p:cNvSpPr/>
            <p:nvPr/>
          </p:nvSpPr>
          <p:spPr>
            <a:xfrm>
              <a:off x="3403550" y="4740750"/>
              <a:ext cx="5400" cy="542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77" y="0"/>
                  </a:moveTo>
                  <a:cubicBezTo>
                    <a:pt x="168" y="0"/>
                    <a:pt x="158" y="3"/>
                    <a:pt x="152" y="10"/>
                  </a:cubicBezTo>
                  <a:cubicBezTo>
                    <a:pt x="101" y="60"/>
                    <a:pt x="51" y="111"/>
                    <a:pt x="14" y="161"/>
                  </a:cubicBezTo>
                  <a:cubicBezTo>
                    <a:pt x="1" y="173"/>
                    <a:pt x="14" y="198"/>
                    <a:pt x="26" y="211"/>
                  </a:cubicBezTo>
                  <a:cubicBezTo>
                    <a:pt x="30" y="215"/>
                    <a:pt x="35" y="216"/>
                    <a:pt x="40" y="216"/>
                  </a:cubicBezTo>
                  <a:cubicBezTo>
                    <a:pt x="53" y="216"/>
                    <a:pt x="68" y="207"/>
                    <a:pt x="76" y="198"/>
                  </a:cubicBezTo>
                  <a:lnTo>
                    <a:pt x="76" y="186"/>
                  </a:lnTo>
                  <a:lnTo>
                    <a:pt x="89" y="186"/>
                  </a:lnTo>
                  <a:cubicBezTo>
                    <a:pt x="89" y="173"/>
                    <a:pt x="89" y="173"/>
                    <a:pt x="101" y="161"/>
                  </a:cubicBezTo>
                  <a:cubicBezTo>
                    <a:pt x="114" y="148"/>
                    <a:pt x="114" y="136"/>
                    <a:pt x="127" y="123"/>
                  </a:cubicBezTo>
                  <a:lnTo>
                    <a:pt x="202" y="47"/>
                  </a:lnTo>
                  <a:cubicBezTo>
                    <a:pt x="215" y="35"/>
                    <a:pt x="215" y="22"/>
                    <a:pt x="202" y="10"/>
                  </a:cubicBezTo>
                  <a:cubicBezTo>
                    <a:pt x="196" y="3"/>
                    <a:pt x="187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2"/>
            <p:cNvSpPr/>
            <p:nvPr/>
          </p:nvSpPr>
          <p:spPr>
            <a:xfrm>
              <a:off x="3401675" y="4739800"/>
              <a:ext cx="5050" cy="4575"/>
            </a:xfrm>
            <a:custGeom>
              <a:avLst/>
              <a:gdLst/>
              <a:ahLst/>
              <a:cxnLst/>
              <a:rect l="l" t="t" r="r" b="b"/>
              <a:pathLst>
                <a:path w="202" h="183" extrusionOk="0">
                  <a:moveTo>
                    <a:pt x="170" y="1"/>
                  </a:moveTo>
                  <a:cubicBezTo>
                    <a:pt x="164" y="1"/>
                    <a:pt x="158" y="4"/>
                    <a:pt x="151" y="10"/>
                  </a:cubicBezTo>
                  <a:cubicBezTo>
                    <a:pt x="101" y="48"/>
                    <a:pt x="64" y="85"/>
                    <a:pt x="13" y="136"/>
                  </a:cubicBezTo>
                  <a:cubicBezTo>
                    <a:pt x="0" y="149"/>
                    <a:pt x="0" y="161"/>
                    <a:pt x="13" y="174"/>
                  </a:cubicBezTo>
                  <a:cubicBezTo>
                    <a:pt x="19" y="180"/>
                    <a:pt x="29" y="183"/>
                    <a:pt x="38" y="183"/>
                  </a:cubicBezTo>
                  <a:cubicBezTo>
                    <a:pt x="48" y="183"/>
                    <a:pt x="57" y="180"/>
                    <a:pt x="64" y="174"/>
                  </a:cubicBezTo>
                  <a:cubicBezTo>
                    <a:pt x="101" y="136"/>
                    <a:pt x="151" y="98"/>
                    <a:pt x="189" y="48"/>
                  </a:cubicBezTo>
                  <a:cubicBezTo>
                    <a:pt x="202" y="35"/>
                    <a:pt x="202" y="23"/>
                    <a:pt x="189" y="10"/>
                  </a:cubicBezTo>
                  <a:cubicBezTo>
                    <a:pt x="183" y="4"/>
                    <a:pt x="177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2"/>
            <p:cNvSpPr/>
            <p:nvPr/>
          </p:nvSpPr>
          <p:spPr>
            <a:xfrm>
              <a:off x="3396350" y="4738225"/>
              <a:ext cx="7225" cy="7100"/>
            </a:xfrm>
            <a:custGeom>
              <a:avLst/>
              <a:gdLst/>
              <a:ahLst/>
              <a:cxnLst/>
              <a:rect l="l" t="t" r="r" b="b"/>
              <a:pathLst>
                <a:path w="289" h="284" extrusionOk="0">
                  <a:moveTo>
                    <a:pt x="251" y="1"/>
                  </a:moveTo>
                  <a:cubicBezTo>
                    <a:pt x="242" y="1"/>
                    <a:pt x="232" y="4"/>
                    <a:pt x="226" y="10"/>
                  </a:cubicBezTo>
                  <a:cubicBezTo>
                    <a:pt x="163" y="86"/>
                    <a:pt x="88" y="161"/>
                    <a:pt x="12" y="224"/>
                  </a:cubicBezTo>
                  <a:cubicBezTo>
                    <a:pt x="0" y="237"/>
                    <a:pt x="0" y="262"/>
                    <a:pt x="12" y="274"/>
                  </a:cubicBezTo>
                  <a:cubicBezTo>
                    <a:pt x="19" y="281"/>
                    <a:pt x="28" y="284"/>
                    <a:pt x="38" y="284"/>
                  </a:cubicBezTo>
                  <a:cubicBezTo>
                    <a:pt x="47" y="284"/>
                    <a:pt x="56" y="281"/>
                    <a:pt x="62" y="274"/>
                  </a:cubicBezTo>
                  <a:lnTo>
                    <a:pt x="277" y="61"/>
                  </a:lnTo>
                  <a:cubicBezTo>
                    <a:pt x="289" y="36"/>
                    <a:pt x="289" y="22"/>
                    <a:pt x="277" y="10"/>
                  </a:cubicBezTo>
                  <a:cubicBezTo>
                    <a:pt x="270" y="4"/>
                    <a:pt x="26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2"/>
            <p:cNvSpPr/>
            <p:nvPr/>
          </p:nvSpPr>
          <p:spPr>
            <a:xfrm>
              <a:off x="3394450" y="4737925"/>
              <a:ext cx="6625" cy="6775"/>
            </a:xfrm>
            <a:custGeom>
              <a:avLst/>
              <a:gdLst/>
              <a:ahLst/>
              <a:cxnLst/>
              <a:rect l="l" t="t" r="r" b="b"/>
              <a:pathLst>
                <a:path w="265" h="271" extrusionOk="0">
                  <a:moveTo>
                    <a:pt x="233" y="0"/>
                  </a:moveTo>
                  <a:cubicBezTo>
                    <a:pt x="227" y="0"/>
                    <a:pt x="220" y="3"/>
                    <a:pt x="214" y="9"/>
                  </a:cubicBezTo>
                  <a:cubicBezTo>
                    <a:pt x="138" y="85"/>
                    <a:pt x="76" y="148"/>
                    <a:pt x="13" y="224"/>
                  </a:cubicBezTo>
                  <a:cubicBezTo>
                    <a:pt x="1" y="236"/>
                    <a:pt x="1" y="249"/>
                    <a:pt x="13" y="261"/>
                  </a:cubicBezTo>
                  <a:cubicBezTo>
                    <a:pt x="19" y="267"/>
                    <a:pt x="29" y="271"/>
                    <a:pt x="38" y="271"/>
                  </a:cubicBezTo>
                  <a:cubicBezTo>
                    <a:pt x="48" y="271"/>
                    <a:pt x="57" y="267"/>
                    <a:pt x="63" y="261"/>
                  </a:cubicBezTo>
                  <a:cubicBezTo>
                    <a:pt x="126" y="198"/>
                    <a:pt x="189" y="123"/>
                    <a:pt x="252" y="60"/>
                  </a:cubicBezTo>
                  <a:cubicBezTo>
                    <a:pt x="264" y="48"/>
                    <a:pt x="264" y="22"/>
                    <a:pt x="252" y="9"/>
                  </a:cubicBezTo>
                  <a:cubicBezTo>
                    <a:pt x="246" y="3"/>
                    <a:pt x="239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2"/>
            <p:cNvSpPr/>
            <p:nvPr/>
          </p:nvSpPr>
          <p:spPr>
            <a:xfrm>
              <a:off x="3393500" y="4735450"/>
              <a:ext cx="9325" cy="8900"/>
            </a:xfrm>
            <a:custGeom>
              <a:avLst/>
              <a:gdLst/>
              <a:ahLst/>
              <a:cxnLst/>
              <a:rect l="l" t="t" r="r" b="b"/>
              <a:pathLst>
                <a:path w="373" h="356" extrusionOk="0">
                  <a:moveTo>
                    <a:pt x="319" y="1"/>
                  </a:moveTo>
                  <a:cubicBezTo>
                    <a:pt x="313" y="1"/>
                    <a:pt x="307" y="3"/>
                    <a:pt x="302" y="8"/>
                  </a:cubicBezTo>
                  <a:lnTo>
                    <a:pt x="32" y="278"/>
                  </a:lnTo>
                  <a:lnTo>
                    <a:pt x="32" y="278"/>
                  </a:lnTo>
                  <a:cubicBezTo>
                    <a:pt x="32" y="278"/>
                    <a:pt x="32" y="278"/>
                    <a:pt x="32" y="278"/>
                  </a:cubicBezTo>
                  <a:cubicBezTo>
                    <a:pt x="21" y="278"/>
                    <a:pt x="9" y="284"/>
                    <a:pt x="0" y="297"/>
                  </a:cubicBezTo>
                  <a:lnTo>
                    <a:pt x="0" y="335"/>
                  </a:lnTo>
                  <a:cubicBezTo>
                    <a:pt x="0" y="350"/>
                    <a:pt x="14" y="356"/>
                    <a:pt x="27" y="356"/>
                  </a:cubicBezTo>
                  <a:cubicBezTo>
                    <a:pt x="36" y="356"/>
                    <a:pt x="46" y="353"/>
                    <a:pt x="51" y="348"/>
                  </a:cubicBezTo>
                  <a:cubicBezTo>
                    <a:pt x="151" y="247"/>
                    <a:pt x="252" y="159"/>
                    <a:pt x="353" y="58"/>
                  </a:cubicBezTo>
                  <a:cubicBezTo>
                    <a:pt x="373" y="38"/>
                    <a:pt x="344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2"/>
            <p:cNvSpPr/>
            <p:nvPr/>
          </p:nvSpPr>
          <p:spPr>
            <a:xfrm>
              <a:off x="3391950" y="4734450"/>
              <a:ext cx="7550" cy="8275"/>
            </a:xfrm>
            <a:custGeom>
              <a:avLst/>
              <a:gdLst/>
              <a:ahLst/>
              <a:cxnLst/>
              <a:rect l="l" t="t" r="r" b="b"/>
              <a:pathLst>
                <a:path w="302" h="331" extrusionOk="0">
                  <a:moveTo>
                    <a:pt x="264" y="1"/>
                  </a:moveTo>
                  <a:cubicBezTo>
                    <a:pt x="255" y="1"/>
                    <a:pt x="245" y="4"/>
                    <a:pt x="238" y="10"/>
                  </a:cubicBezTo>
                  <a:lnTo>
                    <a:pt x="12" y="274"/>
                  </a:lnTo>
                  <a:cubicBezTo>
                    <a:pt x="0" y="287"/>
                    <a:pt x="0" y="312"/>
                    <a:pt x="12" y="324"/>
                  </a:cubicBezTo>
                  <a:cubicBezTo>
                    <a:pt x="21" y="324"/>
                    <a:pt x="35" y="330"/>
                    <a:pt x="47" y="330"/>
                  </a:cubicBezTo>
                  <a:cubicBezTo>
                    <a:pt x="53" y="330"/>
                    <a:pt x="58" y="329"/>
                    <a:pt x="62" y="324"/>
                  </a:cubicBezTo>
                  <a:lnTo>
                    <a:pt x="289" y="61"/>
                  </a:lnTo>
                  <a:cubicBezTo>
                    <a:pt x="302" y="48"/>
                    <a:pt x="302" y="23"/>
                    <a:pt x="289" y="10"/>
                  </a:cubicBezTo>
                  <a:cubicBezTo>
                    <a:pt x="283" y="4"/>
                    <a:pt x="27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2"/>
            <p:cNvSpPr/>
            <p:nvPr/>
          </p:nvSpPr>
          <p:spPr>
            <a:xfrm>
              <a:off x="3390350" y="4734450"/>
              <a:ext cx="9150" cy="9650"/>
            </a:xfrm>
            <a:custGeom>
              <a:avLst/>
              <a:gdLst/>
              <a:ahLst/>
              <a:cxnLst/>
              <a:rect l="l" t="t" r="r" b="b"/>
              <a:pathLst>
                <a:path w="366" h="386" extrusionOk="0">
                  <a:moveTo>
                    <a:pt x="328" y="1"/>
                  </a:moveTo>
                  <a:cubicBezTo>
                    <a:pt x="319" y="1"/>
                    <a:pt x="309" y="4"/>
                    <a:pt x="302" y="10"/>
                  </a:cubicBezTo>
                  <a:cubicBezTo>
                    <a:pt x="226" y="109"/>
                    <a:pt x="139" y="198"/>
                    <a:pt x="52" y="295"/>
                  </a:cubicBezTo>
                  <a:lnTo>
                    <a:pt x="52" y="295"/>
                  </a:lnTo>
                  <a:cubicBezTo>
                    <a:pt x="50" y="295"/>
                    <a:pt x="48" y="295"/>
                    <a:pt x="46" y="295"/>
                  </a:cubicBezTo>
                  <a:cubicBezTo>
                    <a:pt x="32" y="295"/>
                    <a:pt x="23" y="306"/>
                    <a:pt x="14" y="324"/>
                  </a:cubicBezTo>
                  <a:cubicBezTo>
                    <a:pt x="14" y="324"/>
                    <a:pt x="14" y="337"/>
                    <a:pt x="1" y="350"/>
                  </a:cubicBezTo>
                  <a:cubicBezTo>
                    <a:pt x="1" y="367"/>
                    <a:pt x="20" y="385"/>
                    <a:pt x="40" y="385"/>
                  </a:cubicBezTo>
                  <a:cubicBezTo>
                    <a:pt x="48" y="385"/>
                    <a:pt x="57" y="382"/>
                    <a:pt x="64" y="375"/>
                  </a:cubicBezTo>
                  <a:cubicBezTo>
                    <a:pt x="165" y="274"/>
                    <a:pt x="252" y="161"/>
                    <a:pt x="353" y="61"/>
                  </a:cubicBezTo>
                  <a:cubicBezTo>
                    <a:pt x="366" y="48"/>
                    <a:pt x="366" y="23"/>
                    <a:pt x="353" y="10"/>
                  </a:cubicBezTo>
                  <a:cubicBezTo>
                    <a:pt x="347" y="4"/>
                    <a:pt x="337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2"/>
            <p:cNvSpPr/>
            <p:nvPr/>
          </p:nvSpPr>
          <p:spPr>
            <a:xfrm>
              <a:off x="3387950" y="4735000"/>
              <a:ext cx="7450" cy="8075"/>
            </a:xfrm>
            <a:custGeom>
              <a:avLst/>
              <a:gdLst/>
              <a:ahLst/>
              <a:cxnLst/>
              <a:rect l="l" t="t" r="r" b="b"/>
              <a:pathLst>
                <a:path w="298" h="323" extrusionOk="0">
                  <a:moveTo>
                    <a:pt x="273" y="1"/>
                  </a:moveTo>
                  <a:cubicBezTo>
                    <a:pt x="248" y="1"/>
                    <a:pt x="235" y="1"/>
                    <a:pt x="222" y="14"/>
                  </a:cubicBezTo>
                  <a:cubicBezTo>
                    <a:pt x="160" y="101"/>
                    <a:pt x="97" y="190"/>
                    <a:pt x="21" y="265"/>
                  </a:cubicBezTo>
                  <a:cubicBezTo>
                    <a:pt x="1" y="285"/>
                    <a:pt x="22" y="322"/>
                    <a:pt x="51" y="322"/>
                  </a:cubicBezTo>
                  <a:cubicBezTo>
                    <a:pt x="57" y="322"/>
                    <a:pt x="64" y="320"/>
                    <a:pt x="72" y="315"/>
                  </a:cubicBezTo>
                  <a:cubicBezTo>
                    <a:pt x="147" y="227"/>
                    <a:pt x="210" y="139"/>
                    <a:pt x="286" y="51"/>
                  </a:cubicBezTo>
                  <a:cubicBezTo>
                    <a:pt x="298" y="39"/>
                    <a:pt x="286" y="14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2"/>
            <p:cNvSpPr/>
            <p:nvPr/>
          </p:nvSpPr>
          <p:spPr>
            <a:xfrm>
              <a:off x="3385475" y="4733925"/>
              <a:ext cx="7750" cy="8225"/>
            </a:xfrm>
            <a:custGeom>
              <a:avLst/>
              <a:gdLst/>
              <a:ahLst/>
              <a:cxnLst/>
              <a:rect l="l" t="t" r="r" b="b"/>
              <a:pathLst>
                <a:path w="310" h="329" extrusionOk="0">
                  <a:moveTo>
                    <a:pt x="262" y="1"/>
                  </a:moveTo>
                  <a:cubicBezTo>
                    <a:pt x="256" y="1"/>
                    <a:pt x="250" y="2"/>
                    <a:pt x="246" y="6"/>
                  </a:cubicBezTo>
                  <a:cubicBezTo>
                    <a:pt x="171" y="107"/>
                    <a:pt x="95" y="194"/>
                    <a:pt x="20" y="270"/>
                  </a:cubicBezTo>
                  <a:cubicBezTo>
                    <a:pt x="0" y="299"/>
                    <a:pt x="19" y="328"/>
                    <a:pt x="45" y="328"/>
                  </a:cubicBezTo>
                  <a:cubicBezTo>
                    <a:pt x="53" y="328"/>
                    <a:pt x="61" y="326"/>
                    <a:pt x="70" y="320"/>
                  </a:cubicBezTo>
                  <a:lnTo>
                    <a:pt x="296" y="57"/>
                  </a:lnTo>
                  <a:cubicBezTo>
                    <a:pt x="309" y="44"/>
                    <a:pt x="309" y="31"/>
                    <a:pt x="296" y="6"/>
                  </a:cubicBezTo>
                  <a:cubicBezTo>
                    <a:pt x="288" y="6"/>
                    <a:pt x="274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2"/>
            <p:cNvSpPr/>
            <p:nvPr/>
          </p:nvSpPr>
          <p:spPr>
            <a:xfrm>
              <a:off x="3380800" y="4734500"/>
              <a:ext cx="11650" cy="13825"/>
            </a:xfrm>
            <a:custGeom>
              <a:avLst/>
              <a:gdLst/>
              <a:ahLst/>
              <a:cxnLst/>
              <a:rect l="l" t="t" r="r" b="b"/>
              <a:pathLst>
                <a:path w="466" h="553" extrusionOk="0">
                  <a:moveTo>
                    <a:pt x="416" y="0"/>
                  </a:moveTo>
                  <a:cubicBezTo>
                    <a:pt x="408" y="0"/>
                    <a:pt x="401" y="3"/>
                    <a:pt x="396" y="8"/>
                  </a:cubicBezTo>
                  <a:cubicBezTo>
                    <a:pt x="257" y="159"/>
                    <a:pt x="131" y="335"/>
                    <a:pt x="18" y="498"/>
                  </a:cubicBezTo>
                  <a:cubicBezTo>
                    <a:pt x="1" y="525"/>
                    <a:pt x="27" y="552"/>
                    <a:pt x="52" y="552"/>
                  </a:cubicBezTo>
                  <a:cubicBezTo>
                    <a:pt x="63" y="552"/>
                    <a:pt x="74" y="548"/>
                    <a:pt x="81" y="537"/>
                  </a:cubicBezTo>
                  <a:cubicBezTo>
                    <a:pt x="181" y="373"/>
                    <a:pt x="307" y="210"/>
                    <a:pt x="446" y="59"/>
                  </a:cubicBezTo>
                  <a:cubicBezTo>
                    <a:pt x="465" y="29"/>
                    <a:pt x="440" y="0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2"/>
            <p:cNvSpPr/>
            <p:nvPr/>
          </p:nvSpPr>
          <p:spPr>
            <a:xfrm>
              <a:off x="3377275" y="4739025"/>
              <a:ext cx="8850" cy="16075"/>
            </a:xfrm>
            <a:custGeom>
              <a:avLst/>
              <a:gdLst/>
              <a:ahLst/>
              <a:cxnLst/>
              <a:rect l="l" t="t" r="r" b="b"/>
              <a:pathLst>
                <a:path w="354" h="643" extrusionOk="0">
                  <a:moveTo>
                    <a:pt x="301" y="0"/>
                  </a:moveTo>
                  <a:cubicBezTo>
                    <a:pt x="290" y="0"/>
                    <a:pt x="279" y="5"/>
                    <a:pt x="272" y="16"/>
                  </a:cubicBezTo>
                  <a:cubicBezTo>
                    <a:pt x="159" y="205"/>
                    <a:pt x="71" y="406"/>
                    <a:pt x="9" y="607"/>
                  </a:cubicBezTo>
                  <a:cubicBezTo>
                    <a:pt x="1" y="629"/>
                    <a:pt x="19" y="642"/>
                    <a:pt x="38" y="642"/>
                  </a:cubicBezTo>
                  <a:cubicBezTo>
                    <a:pt x="52" y="642"/>
                    <a:pt x="66" y="635"/>
                    <a:pt x="71" y="619"/>
                  </a:cubicBezTo>
                  <a:cubicBezTo>
                    <a:pt x="134" y="418"/>
                    <a:pt x="222" y="230"/>
                    <a:pt x="336" y="54"/>
                  </a:cubicBezTo>
                  <a:cubicBezTo>
                    <a:pt x="353" y="27"/>
                    <a:pt x="32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2"/>
            <p:cNvSpPr/>
            <p:nvPr/>
          </p:nvSpPr>
          <p:spPr>
            <a:xfrm>
              <a:off x="3387850" y="4762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1" name="Google Shape;6501;p22"/>
          <p:cNvGrpSpPr/>
          <p:nvPr/>
        </p:nvGrpSpPr>
        <p:grpSpPr>
          <a:xfrm rot="-9336251" flipH="1">
            <a:off x="-245372" y="968217"/>
            <a:ext cx="588968" cy="421942"/>
            <a:chOff x="4098325" y="5192025"/>
            <a:chExt cx="316300" cy="226600"/>
          </a:xfrm>
        </p:grpSpPr>
        <p:sp>
          <p:nvSpPr>
            <p:cNvPr id="6502" name="Google Shape;6502;p22"/>
            <p:cNvSpPr/>
            <p:nvPr/>
          </p:nvSpPr>
          <p:spPr>
            <a:xfrm>
              <a:off x="4159950" y="5221250"/>
              <a:ext cx="137100" cy="110475"/>
            </a:xfrm>
            <a:custGeom>
              <a:avLst/>
              <a:gdLst/>
              <a:ahLst/>
              <a:cxnLst/>
              <a:rect l="l" t="t" r="r" b="b"/>
              <a:pathLst>
                <a:path w="5484" h="4419" extrusionOk="0">
                  <a:moveTo>
                    <a:pt x="4440" y="897"/>
                  </a:moveTo>
                  <a:cubicBezTo>
                    <a:pt x="4503" y="961"/>
                    <a:pt x="4578" y="1023"/>
                    <a:pt x="4641" y="1073"/>
                  </a:cubicBezTo>
                  <a:cubicBezTo>
                    <a:pt x="4566" y="1023"/>
                    <a:pt x="4491" y="986"/>
                    <a:pt x="4415" y="935"/>
                  </a:cubicBezTo>
                  <a:cubicBezTo>
                    <a:pt x="4427" y="935"/>
                    <a:pt x="4440" y="922"/>
                    <a:pt x="4440" y="897"/>
                  </a:cubicBezTo>
                  <a:close/>
                  <a:moveTo>
                    <a:pt x="3962" y="835"/>
                  </a:moveTo>
                  <a:lnTo>
                    <a:pt x="3962" y="835"/>
                  </a:lnTo>
                  <a:cubicBezTo>
                    <a:pt x="4201" y="872"/>
                    <a:pt x="4402" y="986"/>
                    <a:pt x="4591" y="1124"/>
                  </a:cubicBezTo>
                  <a:cubicBezTo>
                    <a:pt x="4390" y="1023"/>
                    <a:pt x="4176" y="922"/>
                    <a:pt x="3962" y="835"/>
                  </a:cubicBezTo>
                  <a:close/>
                  <a:moveTo>
                    <a:pt x="4659" y="1427"/>
                  </a:moveTo>
                  <a:cubicBezTo>
                    <a:pt x="4678" y="1431"/>
                    <a:pt x="4698" y="1438"/>
                    <a:pt x="4717" y="1438"/>
                  </a:cubicBezTo>
                  <a:lnTo>
                    <a:pt x="4667" y="1438"/>
                  </a:lnTo>
                  <a:cubicBezTo>
                    <a:pt x="4667" y="1432"/>
                    <a:pt x="4664" y="1429"/>
                    <a:pt x="4659" y="1427"/>
                  </a:cubicBezTo>
                  <a:close/>
                  <a:moveTo>
                    <a:pt x="4880" y="1526"/>
                  </a:moveTo>
                  <a:cubicBezTo>
                    <a:pt x="4893" y="1526"/>
                    <a:pt x="4905" y="1539"/>
                    <a:pt x="4918" y="1539"/>
                  </a:cubicBezTo>
                  <a:lnTo>
                    <a:pt x="4893" y="1539"/>
                  </a:lnTo>
                  <a:lnTo>
                    <a:pt x="4880" y="1526"/>
                  </a:lnTo>
                  <a:close/>
                  <a:moveTo>
                    <a:pt x="5144" y="1576"/>
                  </a:moveTo>
                  <a:cubicBezTo>
                    <a:pt x="5144" y="1589"/>
                    <a:pt x="5157" y="1601"/>
                    <a:pt x="5170" y="1615"/>
                  </a:cubicBezTo>
                  <a:cubicBezTo>
                    <a:pt x="5144" y="1615"/>
                    <a:pt x="5119" y="1615"/>
                    <a:pt x="5094" y="1601"/>
                  </a:cubicBezTo>
                  <a:cubicBezTo>
                    <a:pt x="5106" y="1601"/>
                    <a:pt x="5119" y="1589"/>
                    <a:pt x="5119" y="1576"/>
                  </a:cubicBezTo>
                  <a:close/>
                  <a:moveTo>
                    <a:pt x="4498" y="1614"/>
                  </a:moveTo>
                  <a:cubicBezTo>
                    <a:pt x="4654" y="1614"/>
                    <a:pt x="4811" y="1627"/>
                    <a:pt x="4968" y="1652"/>
                  </a:cubicBezTo>
                  <a:cubicBezTo>
                    <a:pt x="4811" y="1658"/>
                    <a:pt x="4654" y="1662"/>
                    <a:pt x="4498" y="1662"/>
                  </a:cubicBezTo>
                  <a:cubicBezTo>
                    <a:pt x="4343" y="1662"/>
                    <a:pt x="4189" y="1658"/>
                    <a:pt x="4038" y="1652"/>
                  </a:cubicBezTo>
                  <a:cubicBezTo>
                    <a:pt x="4189" y="1627"/>
                    <a:pt x="4343" y="1614"/>
                    <a:pt x="4498" y="1614"/>
                  </a:cubicBezTo>
                  <a:close/>
                  <a:moveTo>
                    <a:pt x="5056" y="1677"/>
                  </a:moveTo>
                  <a:cubicBezTo>
                    <a:pt x="5069" y="1677"/>
                    <a:pt x="5081" y="1690"/>
                    <a:pt x="5094" y="1690"/>
                  </a:cubicBezTo>
                  <a:cubicBezTo>
                    <a:pt x="5081" y="1690"/>
                    <a:pt x="5069" y="1690"/>
                    <a:pt x="5044" y="1702"/>
                  </a:cubicBezTo>
                  <a:cubicBezTo>
                    <a:pt x="5056" y="1690"/>
                    <a:pt x="5056" y="1677"/>
                    <a:pt x="5056" y="1677"/>
                  </a:cubicBezTo>
                  <a:close/>
                  <a:moveTo>
                    <a:pt x="5195" y="1690"/>
                  </a:moveTo>
                  <a:cubicBezTo>
                    <a:pt x="5198" y="1697"/>
                    <a:pt x="5202" y="1705"/>
                    <a:pt x="5205" y="1713"/>
                  </a:cubicBezTo>
                  <a:lnTo>
                    <a:pt x="5205" y="1713"/>
                  </a:lnTo>
                  <a:cubicBezTo>
                    <a:pt x="5195" y="1702"/>
                    <a:pt x="5194" y="1702"/>
                    <a:pt x="5182" y="1702"/>
                  </a:cubicBezTo>
                  <a:lnTo>
                    <a:pt x="5182" y="1690"/>
                  </a:lnTo>
                  <a:close/>
                  <a:moveTo>
                    <a:pt x="5207" y="1718"/>
                  </a:moveTo>
                  <a:cubicBezTo>
                    <a:pt x="5215" y="1738"/>
                    <a:pt x="5224" y="1761"/>
                    <a:pt x="5232" y="1777"/>
                  </a:cubicBezTo>
                  <a:cubicBezTo>
                    <a:pt x="5220" y="1791"/>
                    <a:pt x="5207" y="1791"/>
                    <a:pt x="5195" y="1791"/>
                  </a:cubicBezTo>
                  <a:cubicBezTo>
                    <a:pt x="5207" y="1777"/>
                    <a:pt x="5207" y="1765"/>
                    <a:pt x="5195" y="1752"/>
                  </a:cubicBezTo>
                  <a:cubicBezTo>
                    <a:pt x="5206" y="1752"/>
                    <a:pt x="5207" y="1730"/>
                    <a:pt x="5207" y="1718"/>
                  </a:cubicBezTo>
                  <a:close/>
                  <a:moveTo>
                    <a:pt x="5257" y="1841"/>
                  </a:moveTo>
                  <a:lnTo>
                    <a:pt x="5257" y="1853"/>
                  </a:lnTo>
                  <a:lnTo>
                    <a:pt x="5232" y="1853"/>
                  </a:lnTo>
                  <a:cubicBezTo>
                    <a:pt x="5220" y="1853"/>
                    <a:pt x="5220" y="1866"/>
                    <a:pt x="5207" y="1866"/>
                  </a:cubicBezTo>
                  <a:cubicBezTo>
                    <a:pt x="5220" y="1866"/>
                    <a:pt x="5220" y="1853"/>
                    <a:pt x="5220" y="1853"/>
                  </a:cubicBezTo>
                  <a:cubicBezTo>
                    <a:pt x="5220" y="1853"/>
                    <a:pt x="5232" y="1853"/>
                    <a:pt x="5245" y="1841"/>
                  </a:cubicBezTo>
                  <a:close/>
                  <a:moveTo>
                    <a:pt x="240" y="1928"/>
                  </a:moveTo>
                  <a:cubicBezTo>
                    <a:pt x="240" y="1928"/>
                    <a:pt x="240" y="1941"/>
                    <a:pt x="227" y="1954"/>
                  </a:cubicBezTo>
                  <a:cubicBezTo>
                    <a:pt x="227" y="1941"/>
                    <a:pt x="240" y="1928"/>
                    <a:pt x="240" y="1928"/>
                  </a:cubicBezTo>
                  <a:close/>
                  <a:moveTo>
                    <a:pt x="5157" y="1891"/>
                  </a:moveTo>
                  <a:cubicBezTo>
                    <a:pt x="5031" y="1954"/>
                    <a:pt x="4905" y="1992"/>
                    <a:pt x="4767" y="2004"/>
                  </a:cubicBezTo>
                  <a:cubicBezTo>
                    <a:pt x="4880" y="1979"/>
                    <a:pt x="5006" y="1941"/>
                    <a:pt x="5119" y="1891"/>
                  </a:cubicBezTo>
                  <a:close/>
                  <a:moveTo>
                    <a:pt x="5280" y="1968"/>
                  </a:moveTo>
                  <a:cubicBezTo>
                    <a:pt x="5260" y="1981"/>
                    <a:pt x="5237" y="1994"/>
                    <a:pt x="5214" y="2007"/>
                  </a:cubicBezTo>
                  <a:lnTo>
                    <a:pt x="5214" y="2007"/>
                  </a:lnTo>
                  <a:cubicBezTo>
                    <a:pt x="5220" y="2003"/>
                    <a:pt x="5226" y="1998"/>
                    <a:pt x="5232" y="1992"/>
                  </a:cubicBezTo>
                  <a:lnTo>
                    <a:pt x="5245" y="1979"/>
                  </a:lnTo>
                  <a:cubicBezTo>
                    <a:pt x="5254" y="1979"/>
                    <a:pt x="5264" y="1972"/>
                    <a:pt x="5280" y="1968"/>
                  </a:cubicBezTo>
                  <a:close/>
                  <a:moveTo>
                    <a:pt x="5307" y="2029"/>
                  </a:moveTo>
                  <a:cubicBezTo>
                    <a:pt x="5307" y="2042"/>
                    <a:pt x="5321" y="2054"/>
                    <a:pt x="5321" y="2067"/>
                  </a:cubicBezTo>
                  <a:cubicBezTo>
                    <a:pt x="5307" y="2054"/>
                    <a:pt x="5295" y="2054"/>
                    <a:pt x="5282" y="2054"/>
                  </a:cubicBezTo>
                  <a:cubicBezTo>
                    <a:pt x="5270" y="2054"/>
                    <a:pt x="5257" y="2067"/>
                    <a:pt x="5257" y="2067"/>
                  </a:cubicBezTo>
                  <a:cubicBezTo>
                    <a:pt x="5232" y="2092"/>
                    <a:pt x="5220" y="2118"/>
                    <a:pt x="5195" y="2143"/>
                  </a:cubicBezTo>
                  <a:cubicBezTo>
                    <a:pt x="5207" y="2130"/>
                    <a:pt x="5207" y="2118"/>
                    <a:pt x="5207" y="2104"/>
                  </a:cubicBezTo>
                  <a:lnTo>
                    <a:pt x="5245" y="2067"/>
                  </a:lnTo>
                  <a:cubicBezTo>
                    <a:pt x="5270" y="2054"/>
                    <a:pt x="5282" y="2042"/>
                    <a:pt x="5307" y="2029"/>
                  </a:cubicBezTo>
                  <a:close/>
                  <a:moveTo>
                    <a:pt x="5321" y="2092"/>
                  </a:moveTo>
                  <a:cubicBezTo>
                    <a:pt x="5321" y="2118"/>
                    <a:pt x="5333" y="2143"/>
                    <a:pt x="5333" y="2155"/>
                  </a:cubicBezTo>
                  <a:cubicBezTo>
                    <a:pt x="5321" y="2155"/>
                    <a:pt x="5307" y="2168"/>
                    <a:pt x="5307" y="2180"/>
                  </a:cubicBezTo>
                  <a:cubicBezTo>
                    <a:pt x="5307" y="2168"/>
                    <a:pt x="5307" y="2155"/>
                    <a:pt x="5321" y="2143"/>
                  </a:cubicBezTo>
                  <a:cubicBezTo>
                    <a:pt x="5321" y="2130"/>
                    <a:pt x="5321" y="2118"/>
                    <a:pt x="5307" y="2118"/>
                  </a:cubicBezTo>
                  <a:cubicBezTo>
                    <a:pt x="5307" y="2104"/>
                    <a:pt x="5321" y="2104"/>
                    <a:pt x="5321" y="2104"/>
                  </a:cubicBezTo>
                  <a:lnTo>
                    <a:pt x="5321" y="2092"/>
                  </a:lnTo>
                  <a:close/>
                  <a:moveTo>
                    <a:pt x="4880" y="2281"/>
                  </a:moveTo>
                  <a:cubicBezTo>
                    <a:pt x="4880" y="2294"/>
                    <a:pt x="4868" y="2294"/>
                    <a:pt x="4868" y="2306"/>
                  </a:cubicBezTo>
                  <a:cubicBezTo>
                    <a:pt x="4843" y="2306"/>
                    <a:pt x="4830" y="2319"/>
                    <a:pt x="4804" y="2331"/>
                  </a:cubicBezTo>
                  <a:cubicBezTo>
                    <a:pt x="4830" y="2319"/>
                    <a:pt x="4855" y="2294"/>
                    <a:pt x="4880" y="2281"/>
                  </a:cubicBezTo>
                  <a:close/>
                  <a:moveTo>
                    <a:pt x="152" y="2520"/>
                  </a:moveTo>
                  <a:cubicBezTo>
                    <a:pt x="140" y="2532"/>
                    <a:pt x="140" y="2532"/>
                    <a:pt x="140" y="2545"/>
                  </a:cubicBezTo>
                  <a:lnTo>
                    <a:pt x="140" y="2520"/>
                  </a:lnTo>
                  <a:close/>
                  <a:moveTo>
                    <a:pt x="700" y="2556"/>
                  </a:moveTo>
                  <a:cubicBezTo>
                    <a:pt x="694" y="2561"/>
                    <a:pt x="687" y="2566"/>
                    <a:pt x="680" y="2570"/>
                  </a:cubicBezTo>
                  <a:cubicBezTo>
                    <a:pt x="686" y="2566"/>
                    <a:pt x="693" y="2561"/>
                    <a:pt x="700" y="2556"/>
                  </a:cubicBezTo>
                  <a:close/>
                  <a:moveTo>
                    <a:pt x="453" y="2797"/>
                  </a:moveTo>
                  <a:cubicBezTo>
                    <a:pt x="416" y="2847"/>
                    <a:pt x="378" y="2909"/>
                    <a:pt x="328" y="2960"/>
                  </a:cubicBezTo>
                  <a:cubicBezTo>
                    <a:pt x="366" y="2897"/>
                    <a:pt x="416" y="2847"/>
                    <a:pt x="453" y="2797"/>
                  </a:cubicBezTo>
                  <a:close/>
                  <a:moveTo>
                    <a:pt x="202" y="2771"/>
                  </a:moveTo>
                  <a:cubicBezTo>
                    <a:pt x="202" y="2784"/>
                    <a:pt x="202" y="2784"/>
                    <a:pt x="215" y="2797"/>
                  </a:cubicBezTo>
                  <a:cubicBezTo>
                    <a:pt x="177" y="2872"/>
                    <a:pt x="140" y="2947"/>
                    <a:pt x="126" y="3023"/>
                  </a:cubicBezTo>
                  <a:cubicBezTo>
                    <a:pt x="126" y="3023"/>
                    <a:pt x="114" y="3010"/>
                    <a:pt x="114" y="2998"/>
                  </a:cubicBezTo>
                  <a:cubicBezTo>
                    <a:pt x="140" y="2922"/>
                    <a:pt x="165" y="2847"/>
                    <a:pt x="202" y="2771"/>
                  </a:cubicBezTo>
                  <a:close/>
                  <a:moveTo>
                    <a:pt x="265" y="3035"/>
                  </a:moveTo>
                  <a:cubicBezTo>
                    <a:pt x="252" y="3048"/>
                    <a:pt x="240" y="3073"/>
                    <a:pt x="215" y="3085"/>
                  </a:cubicBezTo>
                  <a:cubicBezTo>
                    <a:pt x="227" y="3073"/>
                    <a:pt x="240" y="3060"/>
                    <a:pt x="252" y="3035"/>
                  </a:cubicBezTo>
                  <a:close/>
                  <a:moveTo>
                    <a:pt x="869" y="2897"/>
                  </a:moveTo>
                  <a:cubicBezTo>
                    <a:pt x="831" y="2934"/>
                    <a:pt x="780" y="2960"/>
                    <a:pt x="743" y="2998"/>
                  </a:cubicBezTo>
                  <a:cubicBezTo>
                    <a:pt x="655" y="3035"/>
                    <a:pt x="579" y="3085"/>
                    <a:pt x="504" y="3149"/>
                  </a:cubicBezTo>
                  <a:cubicBezTo>
                    <a:pt x="542" y="3098"/>
                    <a:pt x="579" y="3073"/>
                    <a:pt x="617" y="3035"/>
                  </a:cubicBezTo>
                  <a:cubicBezTo>
                    <a:pt x="705" y="2985"/>
                    <a:pt x="793" y="2947"/>
                    <a:pt x="869" y="2897"/>
                  </a:cubicBezTo>
                  <a:close/>
                  <a:moveTo>
                    <a:pt x="492" y="3161"/>
                  </a:moveTo>
                  <a:cubicBezTo>
                    <a:pt x="466" y="3174"/>
                    <a:pt x="428" y="3199"/>
                    <a:pt x="403" y="3224"/>
                  </a:cubicBezTo>
                  <a:cubicBezTo>
                    <a:pt x="428" y="3199"/>
                    <a:pt x="441" y="3174"/>
                    <a:pt x="466" y="3161"/>
                  </a:cubicBezTo>
                  <a:close/>
                  <a:moveTo>
                    <a:pt x="202" y="3124"/>
                  </a:moveTo>
                  <a:cubicBezTo>
                    <a:pt x="202" y="3136"/>
                    <a:pt x="215" y="3149"/>
                    <a:pt x="227" y="3149"/>
                  </a:cubicBezTo>
                  <a:cubicBezTo>
                    <a:pt x="202" y="3186"/>
                    <a:pt x="190" y="3211"/>
                    <a:pt x="177" y="3236"/>
                  </a:cubicBezTo>
                  <a:lnTo>
                    <a:pt x="177" y="3224"/>
                  </a:lnTo>
                  <a:cubicBezTo>
                    <a:pt x="165" y="3211"/>
                    <a:pt x="165" y="3199"/>
                    <a:pt x="165" y="3186"/>
                  </a:cubicBezTo>
                  <a:cubicBezTo>
                    <a:pt x="177" y="3161"/>
                    <a:pt x="190" y="3136"/>
                    <a:pt x="202" y="3124"/>
                  </a:cubicBezTo>
                  <a:close/>
                  <a:moveTo>
                    <a:pt x="1573" y="2947"/>
                  </a:moveTo>
                  <a:lnTo>
                    <a:pt x="1573" y="2947"/>
                  </a:lnTo>
                  <a:cubicBezTo>
                    <a:pt x="1208" y="3073"/>
                    <a:pt x="856" y="3224"/>
                    <a:pt x="504" y="3400"/>
                  </a:cubicBezTo>
                  <a:cubicBezTo>
                    <a:pt x="819" y="3161"/>
                    <a:pt x="1183" y="3023"/>
                    <a:pt x="1573" y="2947"/>
                  </a:cubicBezTo>
                  <a:close/>
                  <a:moveTo>
                    <a:pt x="504" y="3484"/>
                  </a:moveTo>
                  <a:cubicBezTo>
                    <a:pt x="504" y="3485"/>
                    <a:pt x="504" y="3486"/>
                    <a:pt x="504" y="3488"/>
                  </a:cubicBezTo>
                  <a:cubicBezTo>
                    <a:pt x="501" y="3488"/>
                    <a:pt x="499" y="3488"/>
                    <a:pt x="496" y="3488"/>
                  </a:cubicBezTo>
                  <a:lnTo>
                    <a:pt x="496" y="3488"/>
                  </a:lnTo>
                  <a:cubicBezTo>
                    <a:pt x="499" y="3487"/>
                    <a:pt x="502" y="3486"/>
                    <a:pt x="504" y="3484"/>
                  </a:cubicBezTo>
                  <a:close/>
                  <a:moveTo>
                    <a:pt x="391" y="3538"/>
                  </a:moveTo>
                  <a:lnTo>
                    <a:pt x="391" y="3538"/>
                  </a:lnTo>
                  <a:cubicBezTo>
                    <a:pt x="378" y="3551"/>
                    <a:pt x="378" y="3563"/>
                    <a:pt x="378" y="3563"/>
                  </a:cubicBezTo>
                  <a:cubicBezTo>
                    <a:pt x="378" y="3576"/>
                    <a:pt x="378" y="3576"/>
                    <a:pt x="366" y="3576"/>
                  </a:cubicBezTo>
                  <a:lnTo>
                    <a:pt x="353" y="3563"/>
                  </a:lnTo>
                  <a:cubicBezTo>
                    <a:pt x="366" y="3551"/>
                    <a:pt x="378" y="3551"/>
                    <a:pt x="391" y="3538"/>
                  </a:cubicBezTo>
                  <a:close/>
                  <a:moveTo>
                    <a:pt x="504" y="3689"/>
                  </a:moveTo>
                  <a:cubicBezTo>
                    <a:pt x="492" y="3702"/>
                    <a:pt x="492" y="3714"/>
                    <a:pt x="504" y="3727"/>
                  </a:cubicBezTo>
                  <a:lnTo>
                    <a:pt x="492" y="3727"/>
                  </a:lnTo>
                  <a:cubicBezTo>
                    <a:pt x="492" y="3714"/>
                    <a:pt x="479" y="3702"/>
                    <a:pt x="466" y="3689"/>
                  </a:cubicBezTo>
                  <a:close/>
                  <a:moveTo>
                    <a:pt x="1221" y="3601"/>
                  </a:moveTo>
                  <a:cubicBezTo>
                    <a:pt x="1132" y="3652"/>
                    <a:pt x="1045" y="3689"/>
                    <a:pt x="944" y="3727"/>
                  </a:cubicBezTo>
                  <a:lnTo>
                    <a:pt x="944" y="3702"/>
                  </a:lnTo>
                  <a:cubicBezTo>
                    <a:pt x="944" y="3702"/>
                    <a:pt x="944" y="3689"/>
                    <a:pt x="931" y="3689"/>
                  </a:cubicBezTo>
                  <a:cubicBezTo>
                    <a:pt x="1020" y="3677"/>
                    <a:pt x="1095" y="3652"/>
                    <a:pt x="1171" y="3627"/>
                  </a:cubicBezTo>
                  <a:cubicBezTo>
                    <a:pt x="1171" y="3627"/>
                    <a:pt x="1183" y="3613"/>
                    <a:pt x="1183" y="3601"/>
                  </a:cubicBezTo>
                  <a:close/>
                  <a:moveTo>
                    <a:pt x="718" y="3739"/>
                  </a:moveTo>
                  <a:lnTo>
                    <a:pt x="718" y="3752"/>
                  </a:lnTo>
                  <a:lnTo>
                    <a:pt x="655" y="3752"/>
                  </a:lnTo>
                  <a:cubicBezTo>
                    <a:pt x="680" y="3752"/>
                    <a:pt x="705" y="3739"/>
                    <a:pt x="718" y="3739"/>
                  </a:cubicBezTo>
                  <a:close/>
                  <a:moveTo>
                    <a:pt x="629" y="3764"/>
                  </a:moveTo>
                  <a:cubicBezTo>
                    <a:pt x="617" y="3777"/>
                    <a:pt x="617" y="3777"/>
                    <a:pt x="617" y="3790"/>
                  </a:cubicBezTo>
                  <a:lnTo>
                    <a:pt x="592" y="3790"/>
                  </a:lnTo>
                  <a:cubicBezTo>
                    <a:pt x="592" y="3790"/>
                    <a:pt x="579" y="3790"/>
                    <a:pt x="579" y="3803"/>
                  </a:cubicBezTo>
                  <a:cubicBezTo>
                    <a:pt x="567" y="3790"/>
                    <a:pt x="554" y="3777"/>
                    <a:pt x="542" y="3777"/>
                  </a:cubicBezTo>
                  <a:cubicBezTo>
                    <a:pt x="554" y="3764"/>
                    <a:pt x="567" y="3764"/>
                    <a:pt x="567" y="3764"/>
                  </a:cubicBezTo>
                  <a:cubicBezTo>
                    <a:pt x="579" y="3777"/>
                    <a:pt x="592" y="3777"/>
                    <a:pt x="604" y="3777"/>
                  </a:cubicBezTo>
                  <a:cubicBezTo>
                    <a:pt x="617" y="3777"/>
                    <a:pt x="617" y="3764"/>
                    <a:pt x="629" y="3764"/>
                  </a:cubicBezTo>
                  <a:close/>
                  <a:moveTo>
                    <a:pt x="755" y="3928"/>
                  </a:moveTo>
                  <a:cubicBezTo>
                    <a:pt x="768" y="3940"/>
                    <a:pt x="793" y="3940"/>
                    <a:pt x="819" y="3940"/>
                  </a:cubicBezTo>
                  <a:cubicBezTo>
                    <a:pt x="806" y="3940"/>
                    <a:pt x="806" y="3954"/>
                    <a:pt x="793" y="3966"/>
                  </a:cubicBezTo>
                  <a:lnTo>
                    <a:pt x="755" y="3928"/>
                  </a:lnTo>
                  <a:close/>
                  <a:moveTo>
                    <a:pt x="982" y="4066"/>
                  </a:moveTo>
                  <a:cubicBezTo>
                    <a:pt x="1007" y="4066"/>
                    <a:pt x="1020" y="4079"/>
                    <a:pt x="1045" y="4079"/>
                  </a:cubicBezTo>
                  <a:cubicBezTo>
                    <a:pt x="1045" y="4079"/>
                    <a:pt x="1045" y="4091"/>
                    <a:pt x="1032" y="4091"/>
                  </a:cubicBezTo>
                  <a:cubicBezTo>
                    <a:pt x="1020" y="4079"/>
                    <a:pt x="1007" y="4079"/>
                    <a:pt x="982" y="4066"/>
                  </a:cubicBezTo>
                  <a:close/>
                  <a:moveTo>
                    <a:pt x="1560" y="4142"/>
                  </a:moveTo>
                  <a:cubicBezTo>
                    <a:pt x="1648" y="4148"/>
                    <a:pt x="1739" y="4151"/>
                    <a:pt x="1831" y="4151"/>
                  </a:cubicBezTo>
                  <a:cubicBezTo>
                    <a:pt x="1922" y="4151"/>
                    <a:pt x="2013" y="4148"/>
                    <a:pt x="2101" y="4142"/>
                  </a:cubicBezTo>
                  <a:lnTo>
                    <a:pt x="2101" y="4142"/>
                  </a:lnTo>
                  <a:cubicBezTo>
                    <a:pt x="2013" y="4154"/>
                    <a:pt x="1922" y="4160"/>
                    <a:pt x="1831" y="4160"/>
                  </a:cubicBezTo>
                  <a:cubicBezTo>
                    <a:pt x="1739" y="4160"/>
                    <a:pt x="1648" y="4154"/>
                    <a:pt x="1560" y="4142"/>
                  </a:cubicBezTo>
                  <a:close/>
                  <a:moveTo>
                    <a:pt x="2616" y="61"/>
                  </a:moveTo>
                  <a:cubicBezTo>
                    <a:pt x="3060" y="61"/>
                    <a:pt x="3499" y="184"/>
                    <a:pt x="3899" y="394"/>
                  </a:cubicBezTo>
                  <a:cubicBezTo>
                    <a:pt x="4025" y="470"/>
                    <a:pt x="4151" y="545"/>
                    <a:pt x="4264" y="634"/>
                  </a:cubicBezTo>
                  <a:cubicBezTo>
                    <a:pt x="4477" y="797"/>
                    <a:pt x="4667" y="986"/>
                    <a:pt x="4843" y="1187"/>
                  </a:cubicBezTo>
                  <a:cubicBezTo>
                    <a:pt x="4566" y="910"/>
                    <a:pt x="4276" y="671"/>
                    <a:pt x="3962" y="458"/>
                  </a:cubicBezTo>
                  <a:cubicBezTo>
                    <a:pt x="3958" y="453"/>
                    <a:pt x="3952" y="451"/>
                    <a:pt x="3947" y="451"/>
                  </a:cubicBezTo>
                  <a:cubicBezTo>
                    <a:pt x="3925" y="451"/>
                    <a:pt x="3906" y="488"/>
                    <a:pt x="3937" y="508"/>
                  </a:cubicBezTo>
                  <a:cubicBezTo>
                    <a:pt x="4088" y="609"/>
                    <a:pt x="4226" y="734"/>
                    <a:pt x="4377" y="847"/>
                  </a:cubicBezTo>
                  <a:cubicBezTo>
                    <a:pt x="4125" y="696"/>
                    <a:pt x="3849" y="570"/>
                    <a:pt x="3572" y="483"/>
                  </a:cubicBezTo>
                  <a:cubicBezTo>
                    <a:pt x="3283" y="382"/>
                    <a:pt x="2968" y="307"/>
                    <a:pt x="2655" y="307"/>
                  </a:cubicBezTo>
                  <a:cubicBezTo>
                    <a:pt x="2479" y="307"/>
                    <a:pt x="2315" y="332"/>
                    <a:pt x="2152" y="407"/>
                  </a:cubicBezTo>
                  <a:cubicBezTo>
                    <a:pt x="2117" y="418"/>
                    <a:pt x="2145" y="471"/>
                    <a:pt x="2178" y="471"/>
                  </a:cubicBezTo>
                  <a:cubicBezTo>
                    <a:pt x="2182" y="471"/>
                    <a:pt x="2185" y="471"/>
                    <a:pt x="2189" y="470"/>
                  </a:cubicBezTo>
                  <a:cubicBezTo>
                    <a:pt x="2340" y="400"/>
                    <a:pt x="2505" y="374"/>
                    <a:pt x="2673" y="374"/>
                  </a:cubicBezTo>
                  <a:cubicBezTo>
                    <a:pt x="2896" y="374"/>
                    <a:pt x="3125" y="420"/>
                    <a:pt x="3334" y="470"/>
                  </a:cubicBezTo>
                  <a:cubicBezTo>
                    <a:pt x="3661" y="558"/>
                    <a:pt x="3988" y="696"/>
                    <a:pt x="4276" y="860"/>
                  </a:cubicBezTo>
                  <a:cubicBezTo>
                    <a:pt x="4176" y="822"/>
                    <a:pt x="4063" y="785"/>
                    <a:pt x="3949" y="759"/>
                  </a:cubicBezTo>
                  <a:cubicBezTo>
                    <a:pt x="3912" y="759"/>
                    <a:pt x="3899" y="797"/>
                    <a:pt x="3912" y="810"/>
                  </a:cubicBezTo>
                  <a:cubicBezTo>
                    <a:pt x="3837" y="785"/>
                    <a:pt x="3748" y="746"/>
                    <a:pt x="3673" y="721"/>
                  </a:cubicBezTo>
                  <a:cubicBezTo>
                    <a:pt x="3669" y="720"/>
                    <a:pt x="3666" y="720"/>
                    <a:pt x="3663" y="720"/>
                  </a:cubicBezTo>
                  <a:cubicBezTo>
                    <a:pt x="3634" y="720"/>
                    <a:pt x="3626" y="773"/>
                    <a:pt x="3661" y="785"/>
                  </a:cubicBezTo>
                  <a:cubicBezTo>
                    <a:pt x="3949" y="885"/>
                    <a:pt x="4239" y="1011"/>
                    <a:pt x="4516" y="1162"/>
                  </a:cubicBezTo>
                  <a:lnTo>
                    <a:pt x="4365" y="1086"/>
                  </a:lnTo>
                  <a:cubicBezTo>
                    <a:pt x="4075" y="973"/>
                    <a:pt x="3786" y="885"/>
                    <a:pt x="3497" y="822"/>
                  </a:cubicBezTo>
                  <a:cubicBezTo>
                    <a:pt x="3493" y="821"/>
                    <a:pt x="3490" y="820"/>
                    <a:pt x="3487" y="820"/>
                  </a:cubicBezTo>
                  <a:cubicBezTo>
                    <a:pt x="3456" y="820"/>
                    <a:pt x="3439" y="873"/>
                    <a:pt x="3485" y="885"/>
                  </a:cubicBezTo>
                  <a:cubicBezTo>
                    <a:pt x="3761" y="948"/>
                    <a:pt x="4038" y="1036"/>
                    <a:pt x="4301" y="1137"/>
                  </a:cubicBezTo>
                  <a:cubicBezTo>
                    <a:pt x="4440" y="1199"/>
                    <a:pt x="4578" y="1262"/>
                    <a:pt x="4704" y="1325"/>
                  </a:cubicBezTo>
                  <a:cubicBezTo>
                    <a:pt x="4767" y="1350"/>
                    <a:pt x="4830" y="1388"/>
                    <a:pt x="4893" y="1425"/>
                  </a:cubicBezTo>
                  <a:cubicBezTo>
                    <a:pt x="4754" y="1388"/>
                    <a:pt x="4628" y="1350"/>
                    <a:pt x="4491" y="1313"/>
                  </a:cubicBezTo>
                  <a:cubicBezTo>
                    <a:pt x="4503" y="1300"/>
                    <a:pt x="4503" y="1274"/>
                    <a:pt x="4477" y="1262"/>
                  </a:cubicBezTo>
                  <a:cubicBezTo>
                    <a:pt x="4365" y="1212"/>
                    <a:pt x="4251" y="1187"/>
                    <a:pt x="4138" y="1149"/>
                  </a:cubicBezTo>
                  <a:cubicBezTo>
                    <a:pt x="4113" y="1137"/>
                    <a:pt x="4075" y="1112"/>
                    <a:pt x="4050" y="1098"/>
                  </a:cubicBezTo>
                  <a:cubicBezTo>
                    <a:pt x="4043" y="1095"/>
                    <a:pt x="4036" y="1093"/>
                    <a:pt x="4031" y="1093"/>
                  </a:cubicBezTo>
                  <a:cubicBezTo>
                    <a:pt x="4018" y="1093"/>
                    <a:pt x="4009" y="1102"/>
                    <a:pt x="4000" y="1112"/>
                  </a:cubicBezTo>
                  <a:cubicBezTo>
                    <a:pt x="3739" y="1051"/>
                    <a:pt x="3468" y="1023"/>
                    <a:pt x="3196" y="1023"/>
                  </a:cubicBezTo>
                  <a:cubicBezTo>
                    <a:pt x="2956" y="1023"/>
                    <a:pt x="2714" y="1045"/>
                    <a:pt x="2479" y="1086"/>
                  </a:cubicBezTo>
                  <a:cubicBezTo>
                    <a:pt x="2444" y="1097"/>
                    <a:pt x="2461" y="1151"/>
                    <a:pt x="2493" y="1151"/>
                  </a:cubicBezTo>
                  <a:cubicBezTo>
                    <a:pt x="2497" y="1151"/>
                    <a:pt x="2500" y="1150"/>
                    <a:pt x="2504" y="1149"/>
                  </a:cubicBezTo>
                  <a:cubicBezTo>
                    <a:pt x="2719" y="1108"/>
                    <a:pt x="2941" y="1088"/>
                    <a:pt x="3163" y="1088"/>
                  </a:cubicBezTo>
                  <a:cubicBezTo>
                    <a:pt x="3485" y="1088"/>
                    <a:pt x="3808" y="1130"/>
                    <a:pt x="4113" y="1212"/>
                  </a:cubicBezTo>
                  <a:cubicBezTo>
                    <a:pt x="4138" y="1224"/>
                    <a:pt x="4164" y="1237"/>
                    <a:pt x="4176" y="1249"/>
                  </a:cubicBezTo>
                  <a:cubicBezTo>
                    <a:pt x="4088" y="1224"/>
                    <a:pt x="3988" y="1212"/>
                    <a:pt x="3887" y="1199"/>
                  </a:cubicBezTo>
                  <a:cubicBezTo>
                    <a:pt x="3884" y="1198"/>
                    <a:pt x="3880" y="1197"/>
                    <a:pt x="3878" y="1197"/>
                  </a:cubicBezTo>
                  <a:cubicBezTo>
                    <a:pt x="3847" y="1197"/>
                    <a:pt x="3840" y="1250"/>
                    <a:pt x="3874" y="1262"/>
                  </a:cubicBezTo>
                  <a:cubicBezTo>
                    <a:pt x="4038" y="1288"/>
                    <a:pt x="4201" y="1325"/>
                    <a:pt x="4377" y="1363"/>
                  </a:cubicBezTo>
                  <a:cubicBezTo>
                    <a:pt x="4402" y="1375"/>
                    <a:pt x="4440" y="1388"/>
                    <a:pt x="4477" y="1413"/>
                  </a:cubicBezTo>
                  <a:cubicBezTo>
                    <a:pt x="4301" y="1388"/>
                    <a:pt x="4125" y="1375"/>
                    <a:pt x="3962" y="1363"/>
                  </a:cubicBezTo>
                  <a:cubicBezTo>
                    <a:pt x="3912" y="1363"/>
                    <a:pt x="3912" y="1425"/>
                    <a:pt x="3962" y="1425"/>
                  </a:cubicBezTo>
                  <a:cubicBezTo>
                    <a:pt x="4189" y="1438"/>
                    <a:pt x="4415" y="1464"/>
                    <a:pt x="4654" y="1501"/>
                  </a:cubicBezTo>
                  <a:cubicBezTo>
                    <a:pt x="4667" y="1501"/>
                    <a:pt x="4692" y="1514"/>
                    <a:pt x="4717" y="1526"/>
                  </a:cubicBezTo>
                  <a:cubicBezTo>
                    <a:pt x="4516" y="1514"/>
                    <a:pt x="4314" y="1514"/>
                    <a:pt x="4100" y="1501"/>
                  </a:cubicBezTo>
                  <a:cubicBezTo>
                    <a:pt x="4063" y="1501"/>
                    <a:pt x="4063" y="1564"/>
                    <a:pt x="4100" y="1564"/>
                  </a:cubicBezTo>
                  <a:lnTo>
                    <a:pt x="4189" y="1564"/>
                  </a:lnTo>
                  <a:cubicBezTo>
                    <a:pt x="3887" y="1589"/>
                    <a:pt x="3585" y="1665"/>
                    <a:pt x="3295" y="1777"/>
                  </a:cubicBezTo>
                  <a:cubicBezTo>
                    <a:pt x="3261" y="1789"/>
                    <a:pt x="3269" y="1842"/>
                    <a:pt x="3299" y="1842"/>
                  </a:cubicBezTo>
                  <a:cubicBezTo>
                    <a:pt x="3302" y="1842"/>
                    <a:pt x="3305" y="1842"/>
                    <a:pt x="3308" y="1841"/>
                  </a:cubicBezTo>
                  <a:cubicBezTo>
                    <a:pt x="3510" y="1765"/>
                    <a:pt x="3711" y="1702"/>
                    <a:pt x="3924" y="1665"/>
                  </a:cubicBezTo>
                  <a:lnTo>
                    <a:pt x="3924" y="1665"/>
                  </a:lnTo>
                  <a:cubicBezTo>
                    <a:pt x="3912" y="1690"/>
                    <a:pt x="3924" y="1715"/>
                    <a:pt x="3949" y="1715"/>
                  </a:cubicBezTo>
                  <a:cubicBezTo>
                    <a:pt x="4125" y="1728"/>
                    <a:pt x="4298" y="1734"/>
                    <a:pt x="4471" y="1734"/>
                  </a:cubicBezTo>
                  <a:cubicBezTo>
                    <a:pt x="4640" y="1734"/>
                    <a:pt x="4809" y="1728"/>
                    <a:pt x="4981" y="1716"/>
                  </a:cubicBezTo>
                  <a:lnTo>
                    <a:pt x="4981" y="1716"/>
                  </a:lnTo>
                  <a:cubicBezTo>
                    <a:pt x="4960" y="1719"/>
                    <a:pt x="4939" y="1727"/>
                    <a:pt x="4918" y="1727"/>
                  </a:cubicBezTo>
                  <a:cubicBezTo>
                    <a:pt x="4893" y="1740"/>
                    <a:pt x="4880" y="1740"/>
                    <a:pt x="4855" y="1740"/>
                  </a:cubicBezTo>
                  <a:cubicBezTo>
                    <a:pt x="4843" y="1740"/>
                    <a:pt x="4830" y="1740"/>
                    <a:pt x="4830" y="1752"/>
                  </a:cubicBezTo>
                  <a:cubicBezTo>
                    <a:pt x="4767" y="1765"/>
                    <a:pt x="4692" y="1791"/>
                    <a:pt x="4628" y="1803"/>
                  </a:cubicBezTo>
                  <a:cubicBezTo>
                    <a:pt x="4452" y="1828"/>
                    <a:pt x="4264" y="1841"/>
                    <a:pt x="4088" y="1841"/>
                  </a:cubicBezTo>
                  <a:cubicBezTo>
                    <a:pt x="4050" y="1841"/>
                    <a:pt x="4050" y="1903"/>
                    <a:pt x="4088" y="1903"/>
                  </a:cubicBezTo>
                  <a:cubicBezTo>
                    <a:pt x="4264" y="1903"/>
                    <a:pt x="4452" y="1891"/>
                    <a:pt x="4628" y="1866"/>
                  </a:cubicBezTo>
                  <a:cubicBezTo>
                    <a:pt x="4654" y="1866"/>
                    <a:pt x="4667" y="1853"/>
                    <a:pt x="4692" y="1853"/>
                  </a:cubicBezTo>
                  <a:cubicBezTo>
                    <a:pt x="4692" y="1878"/>
                    <a:pt x="4704" y="1891"/>
                    <a:pt x="4729" y="1891"/>
                  </a:cubicBezTo>
                  <a:cubicBezTo>
                    <a:pt x="4754" y="1891"/>
                    <a:pt x="4779" y="1878"/>
                    <a:pt x="4804" y="1878"/>
                  </a:cubicBezTo>
                  <a:lnTo>
                    <a:pt x="4692" y="1916"/>
                  </a:lnTo>
                  <a:cubicBezTo>
                    <a:pt x="4667" y="1928"/>
                    <a:pt x="4654" y="1954"/>
                    <a:pt x="4667" y="1967"/>
                  </a:cubicBezTo>
                  <a:cubicBezTo>
                    <a:pt x="4516" y="2004"/>
                    <a:pt x="4365" y="2029"/>
                    <a:pt x="4214" y="2042"/>
                  </a:cubicBezTo>
                  <a:cubicBezTo>
                    <a:pt x="4176" y="2054"/>
                    <a:pt x="4176" y="2118"/>
                    <a:pt x="4214" y="2118"/>
                  </a:cubicBezTo>
                  <a:cubicBezTo>
                    <a:pt x="4377" y="2092"/>
                    <a:pt x="4541" y="2067"/>
                    <a:pt x="4704" y="2017"/>
                  </a:cubicBezTo>
                  <a:lnTo>
                    <a:pt x="4704" y="2017"/>
                  </a:lnTo>
                  <a:cubicBezTo>
                    <a:pt x="4692" y="2042"/>
                    <a:pt x="4692" y="2079"/>
                    <a:pt x="4729" y="2079"/>
                  </a:cubicBezTo>
                  <a:cubicBezTo>
                    <a:pt x="4327" y="2193"/>
                    <a:pt x="3912" y="2268"/>
                    <a:pt x="3497" y="2281"/>
                  </a:cubicBezTo>
                  <a:cubicBezTo>
                    <a:pt x="3446" y="2294"/>
                    <a:pt x="3446" y="2356"/>
                    <a:pt x="3497" y="2356"/>
                  </a:cubicBezTo>
                  <a:cubicBezTo>
                    <a:pt x="3995" y="2319"/>
                    <a:pt x="4482" y="2232"/>
                    <a:pt x="4955" y="2083"/>
                  </a:cubicBezTo>
                  <a:lnTo>
                    <a:pt x="4955" y="2083"/>
                  </a:lnTo>
                  <a:lnTo>
                    <a:pt x="4955" y="2092"/>
                  </a:lnTo>
                  <a:cubicBezTo>
                    <a:pt x="4943" y="2092"/>
                    <a:pt x="4918" y="2104"/>
                    <a:pt x="4905" y="2118"/>
                  </a:cubicBezTo>
                  <a:cubicBezTo>
                    <a:pt x="4893" y="2118"/>
                    <a:pt x="4893" y="2130"/>
                    <a:pt x="4893" y="2130"/>
                  </a:cubicBezTo>
                  <a:cubicBezTo>
                    <a:pt x="4767" y="2180"/>
                    <a:pt x="4628" y="2218"/>
                    <a:pt x="4503" y="2255"/>
                  </a:cubicBezTo>
                  <a:cubicBezTo>
                    <a:pt x="4465" y="2255"/>
                    <a:pt x="4477" y="2319"/>
                    <a:pt x="4516" y="2319"/>
                  </a:cubicBezTo>
                  <a:cubicBezTo>
                    <a:pt x="4667" y="2281"/>
                    <a:pt x="4804" y="2230"/>
                    <a:pt x="4943" y="2180"/>
                  </a:cubicBezTo>
                  <a:lnTo>
                    <a:pt x="4943" y="2180"/>
                  </a:lnTo>
                  <a:cubicBezTo>
                    <a:pt x="4692" y="2319"/>
                    <a:pt x="4440" y="2444"/>
                    <a:pt x="4176" y="2545"/>
                  </a:cubicBezTo>
                  <a:cubicBezTo>
                    <a:pt x="4144" y="2566"/>
                    <a:pt x="4148" y="2613"/>
                    <a:pt x="4172" y="2613"/>
                  </a:cubicBezTo>
                  <a:cubicBezTo>
                    <a:pt x="4177" y="2613"/>
                    <a:pt x="4183" y="2612"/>
                    <a:pt x="4189" y="2607"/>
                  </a:cubicBezTo>
                  <a:cubicBezTo>
                    <a:pt x="4377" y="2545"/>
                    <a:pt x="4566" y="2457"/>
                    <a:pt x="4754" y="2356"/>
                  </a:cubicBezTo>
                  <a:lnTo>
                    <a:pt x="4754" y="2356"/>
                  </a:lnTo>
                  <a:cubicBezTo>
                    <a:pt x="4742" y="2369"/>
                    <a:pt x="4742" y="2381"/>
                    <a:pt x="4742" y="2394"/>
                  </a:cubicBezTo>
                  <a:cubicBezTo>
                    <a:pt x="4742" y="2406"/>
                    <a:pt x="4767" y="2419"/>
                    <a:pt x="4779" y="2419"/>
                  </a:cubicBezTo>
                  <a:cubicBezTo>
                    <a:pt x="4792" y="2406"/>
                    <a:pt x="4804" y="2406"/>
                    <a:pt x="4804" y="2394"/>
                  </a:cubicBezTo>
                  <a:lnTo>
                    <a:pt x="4818" y="2406"/>
                  </a:lnTo>
                  <a:cubicBezTo>
                    <a:pt x="4830" y="2419"/>
                    <a:pt x="4843" y="2431"/>
                    <a:pt x="4855" y="2431"/>
                  </a:cubicBezTo>
                  <a:cubicBezTo>
                    <a:pt x="4855" y="2431"/>
                    <a:pt x="4855" y="2444"/>
                    <a:pt x="4868" y="2444"/>
                  </a:cubicBezTo>
                  <a:cubicBezTo>
                    <a:pt x="4843" y="2457"/>
                    <a:pt x="4830" y="2470"/>
                    <a:pt x="4804" y="2482"/>
                  </a:cubicBezTo>
                  <a:cubicBezTo>
                    <a:pt x="4792" y="2495"/>
                    <a:pt x="4792" y="2507"/>
                    <a:pt x="4792" y="2507"/>
                  </a:cubicBezTo>
                  <a:cubicBezTo>
                    <a:pt x="4516" y="2621"/>
                    <a:pt x="4201" y="2658"/>
                    <a:pt x="3912" y="2683"/>
                  </a:cubicBezTo>
                  <a:cubicBezTo>
                    <a:pt x="3877" y="2695"/>
                    <a:pt x="3874" y="2748"/>
                    <a:pt x="3903" y="2748"/>
                  </a:cubicBezTo>
                  <a:cubicBezTo>
                    <a:pt x="3906" y="2748"/>
                    <a:pt x="3909" y="2747"/>
                    <a:pt x="3912" y="2746"/>
                  </a:cubicBezTo>
                  <a:cubicBezTo>
                    <a:pt x="4340" y="2708"/>
                    <a:pt x="4818" y="2658"/>
                    <a:pt x="5144" y="2369"/>
                  </a:cubicBezTo>
                  <a:lnTo>
                    <a:pt x="5144" y="2369"/>
                  </a:lnTo>
                  <a:cubicBezTo>
                    <a:pt x="5069" y="2482"/>
                    <a:pt x="4968" y="2570"/>
                    <a:pt x="4843" y="2621"/>
                  </a:cubicBezTo>
                  <a:cubicBezTo>
                    <a:pt x="4818" y="2621"/>
                    <a:pt x="4818" y="2646"/>
                    <a:pt x="4818" y="2658"/>
                  </a:cubicBezTo>
                  <a:cubicBezTo>
                    <a:pt x="4704" y="2733"/>
                    <a:pt x="4591" y="2809"/>
                    <a:pt x="4465" y="2859"/>
                  </a:cubicBezTo>
                  <a:cubicBezTo>
                    <a:pt x="4431" y="2881"/>
                    <a:pt x="4458" y="2924"/>
                    <a:pt x="4491" y="2924"/>
                  </a:cubicBezTo>
                  <a:cubicBezTo>
                    <a:pt x="4495" y="2924"/>
                    <a:pt x="4499" y="2924"/>
                    <a:pt x="4503" y="2922"/>
                  </a:cubicBezTo>
                  <a:cubicBezTo>
                    <a:pt x="4717" y="2822"/>
                    <a:pt x="4905" y="2696"/>
                    <a:pt x="5094" y="2545"/>
                  </a:cubicBezTo>
                  <a:lnTo>
                    <a:pt x="5094" y="2545"/>
                  </a:lnTo>
                  <a:cubicBezTo>
                    <a:pt x="5081" y="2557"/>
                    <a:pt x="5081" y="2582"/>
                    <a:pt x="5094" y="2595"/>
                  </a:cubicBezTo>
                  <a:cubicBezTo>
                    <a:pt x="4918" y="2797"/>
                    <a:pt x="4717" y="2985"/>
                    <a:pt x="4477" y="3110"/>
                  </a:cubicBezTo>
                  <a:cubicBezTo>
                    <a:pt x="4301" y="3199"/>
                    <a:pt x="4113" y="3249"/>
                    <a:pt x="3937" y="3287"/>
                  </a:cubicBezTo>
                  <a:cubicBezTo>
                    <a:pt x="3736" y="3337"/>
                    <a:pt x="3535" y="3375"/>
                    <a:pt x="3334" y="3400"/>
                  </a:cubicBezTo>
                  <a:cubicBezTo>
                    <a:pt x="3187" y="3424"/>
                    <a:pt x="3040" y="3438"/>
                    <a:pt x="2893" y="3438"/>
                  </a:cubicBezTo>
                  <a:cubicBezTo>
                    <a:pt x="2814" y="3438"/>
                    <a:pt x="2734" y="3434"/>
                    <a:pt x="2655" y="3425"/>
                  </a:cubicBezTo>
                  <a:cubicBezTo>
                    <a:pt x="2616" y="3425"/>
                    <a:pt x="2616" y="3488"/>
                    <a:pt x="2655" y="3501"/>
                  </a:cubicBezTo>
                  <a:cubicBezTo>
                    <a:pt x="2717" y="3505"/>
                    <a:pt x="2779" y="3506"/>
                    <a:pt x="2841" y="3506"/>
                  </a:cubicBezTo>
                  <a:cubicBezTo>
                    <a:pt x="3190" y="3506"/>
                    <a:pt x="3532" y="3449"/>
                    <a:pt x="3874" y="3375"/>
                  </a:cubicBezTo>
                  <a:cubicBezTo>
                    <a:pt x="4063" y="3325"/>
                    <a:pt x="4251" y="3274"/>
                    <a:pt x="4427" y="3199"/>
                  </a:cubicBezTo>
                  <a:cubicBezTo>
                    <a:pt x="4603" y="3124"/>
                    <a:pt x="4742" y="3023"/>
                    <a:pt x="4880" y="2897"/>
                  </a:cubicBezTo>
                  <a:cubicBezTo>
                    <a:pt x="4930" y="2859"/>
                    <a:pt x="4980" y="2809"/>
                    <a:pt x="5031" y="2758"/>
                  </a:cubicBezTo>
                  <a:lnTo>
                    <a:pt x="5044" y="2758"/>
                  </a:lnTo>
                  <a:cubicBezTo>
                    <a:pt x="4980" y="2834"/>
                    <a:pt x="4930" y="2897"/>
                    <a:pt x="4868" y="2960"/>
                  </a:cubicBezTo>
                  <a:cubicBezTo>
                    <a:pt x="4838" y="2989"/>
                    <a:pt x="4862" y="3018"/>
                    <a:pt x="4885" y="3018"/>
                  </a:cubicBezTo>
                  <a:cubicBezTo>
                    <a:pt x="4892" y="3018"/>
                    <a:pt x="4899" y="3016"/>
                    <a:pt x="4905" y="3010"/>
                  </a:cubicBezTo>
                  <a:cubicBezTo>
                    <a:pt x="4980" y="2934"/>
                    <a:pt x="5044" y="2872"/>
                    <a:pt x="5094" y="2797"/>
                  </a:cubicBezTo>
                  <a:lnTo>
                    <a:pt x="5094" y="2797"/>
                  </a:lnTo>
                  <a:cubicBezTo>
                    <a:pt x="5006" y="2960"/>
                    <a:pt x="4868" y="3110"/>
                    <a:pt x="4704" y="3236"/>
                  </a:cubicBezTo>
                  <a:cubicBezTo>
                    <a:pt x="4674" y="3257"/>
                    <a:pt x="4692" y="3293"/>
                    <a:pt x="4721" y="3293"/>
                  </a:cubicBezTo>
                  <a:cubicBezTo>
                    <a:pt x="4727" y="3293"/>
                    <a:pt x="4735" y="3291"/>
                    <a:pt x="4742" y="3287"/>
                  </a:cubicBezTo>
                  <a:cubicBezTo>
                    <a:pt x="4754" y="3287"/>
                    <a:pt x="4767" y="3274"/>
                    <a:pt x="4779" y="3261"/>
                  </a:cubicBezTo>
                  <a:lnTo>
                    <a:pt x="4779" y="3261"/>
                  </a:lnTo>
                  <a:cubicBezTo>
                    <a:pt x="4769" y="3283"/>
                    <a:pt x="4786" y="3314"/>
                    <a:pt x="4807" y="3314"/>
                  </a:cubicBezTo>
                  <a:cubicBezTo>
                    <a:pt x="4810" y="3314"/>
                    <a:pt x="4814" y="3313"/>
                    <a:pt x="4818" y="3312"/>
                  </a:cubicBezTo>
                  <a:cubicBezTo>
                    <a:pt x="4918" y="3236"/>
                    <a:pt x="4994" y="3149"/>
                    <a:pt x="5056" y="3048"/>
                  </a:cubicBezTo>
                  <a:cubicBezTo>
                    <a:pt x="5062" y="3054"/>
                    <a:pt x="5069" y="3057"/>
                    <a:pt x="5075" y="3057"/>
                  </a:cubicBezTo>
                  <a:cubicBezTo>
                    <a:pt x="5081" y="3057"/>
                    <a:pt x="5088" y="3054"/>
                    <a:pt x="5094" y="3048"/>
                  </a:cubicBezTo>
                  <a:cubicBezTo>
                    <a:pt x="5144" y="2998"/>
                    <a:pt x="5182" y="2947"/>
                    <a:pt x="5207" y="2897"/>
                  </a:cubicBezTo>
                  <a:lnTo>
                    <a:pt x="5207" y="2897"/>
                  </a:lnTo>
                  <a:cubicBezTo>
                    <a:pt x="5031" y="3261"/>
                    <a:pt x="4704" y="3538"/>
                    <a:pt x="4365" y="3752"/>
                  </a:cubicBezTo>
                  <a:cubicBezTo>
                    <a:pt x="3774" y="4140"/>
                    <a:pt x="3067" y="4352"/>
                    <a:pt x="2359" y="4352"/>
                  </a:cubicBezTo>
                  <a:cubicBezTo>
                    <a:pt x="2104" y="4352"/>
                    <a:pt x="1848" y="4324"/>
                    <a:pt x="1598" y="4267"/>
                  </a:cubicBezTo>
                  <a:cubicBezTo>
                    <a:pt x="1510" y="4255"/>
                    <a:pt x="1434" y="4230"/>
                    <a:pt x="1347" y="4205"/>
                  </a:cubicBezTo>
                  <a:lnTo>
                    <a:pt x="1347" y="4205"/>
                  </a:lnTo>
                  <a:cubicBezTo>
                    <a:pt x="1447" y="4230"/>
                    <a:pt x="1560" y="4255"/>
                    <a:pt x="1661" y="4267"/>
                  </a:cubicBezTo>
                  <a:cubicBezTo>
                    <a:pt x="1784" y="4294"/>
                    <a:pt x="1913" y="4327"/>
                    <a:pt x="2044" y="4327"/>
                  </a:cubicBezTo>
                  <a:cubicBezTo>
                    <a:pt x="2101" y="4327"/>
                    <a:pt x="2157" y="4321"/>
                    <a:pt x="2214" y="4306"/>
                  </a:cubicBezTo>
                  <a:cubicBezTo>
                    <a:pt x="2246" y="4284"/>
                    <a:pt x="2233" y="4236"/>
                    <a:pt x="2206" y="4236"/>
                  </a:cubicBezTo>
                  <a:cubicBezTo>
                    <a:pt x="2201" y="4236"/>
                    <a:pt x="2195" y="4238"/>
                    <a:pt x="2189" y="4242"/>
                  </a:cubicBezTo>
                  <a:cubicBezTo>
                    <a:pt x="2138" y="4256"/>
                    <a:pt x="2085" y="4262"/>
                    <a:pt x="2031" y="4262"/>
                  </a:cubicBezTo>
                  <a:cubicBezTo>
                    <a:pt x="1939" y="4262"/>
                    <a:pt x="1844" y="4246"/>
                    <a:pt x="1749" y="4230"/>
                  </a:cubicBezTo>
                  <a:cubicBezTo>
                    <a:pt x="1887" y="4230"/>
                    <a:pt x="2026" y="4217"/>
                    <a:pt x="2164" y="4192"/>
                  </a:cubicBezTo>
                  <a:cubicBezTo>
                    <a:pt x="2202" y="4180"/>
                    <a:pt x="2202" y="4142"/>
                    <a:pt x="2177" y="4130"/>
                  </a:cubicBezTo>
                  <a:cubicBezTo>
                    <a:pt x="2340" y="4116"/>
                    <a:pt x="2491" y="4104"/>
                    <a:pt x="2641" y="4079"/>
                  </a:cubicBezTo>
                  <a:cubicBezTo>
                    <a:pt x="2692" y="4079"/>
                    <a:pt x="2692" y="4016"/>
                    <a:pt x="2641" y="4016"/>
                  </a:cubicBezTo>
                  <a:cubicBezTo>
                    <a:pt x="2339" y="4049"/>
                    <a:pt x="2031" y="4083"/>
                    <a:pt x="1725" y="4083"/>
                  </a:cubicBezTo>
                  <a:cubicBezTo>
                    <a:pt x="1573" y="4083"/>
                    <a:pt x="1422" y="4075"/>
                    <a:pt x="1271" y="4054"/>
                  </a:cubicBezTo>
                  <a:cubicBezTo>
                    <a:pt x="1786" y="4054"/>
                    <a:pt x="2289" y="4029"/>
                    <a:pt x="2767" y="3828"/>
                  </a:cubicBezTo>
                  <a:cubicBezTo>
                    <a:pt x="2802" y="3816"/>
                    <a:pt x="2794" y="3763"/>
                    <a:pt x="2764" y="3763"/>
                  </a:cubicBezTo>
                  <a:cubicBezTo>
                    <a:pt x="2762" y="3763"/>
                    <a:pt x="2758" y="3763"/>
                    <a:pt x="2755" y="3764"/>
                  </a:cubicBezTo>
                  <a:cubicBezTo>
                    <a:pt x="2353" y="3928"/>
                    <a:pt x="1925" y="3979"/>
                    <a:pt x="1510" y="3991"/>
                  </a:cubicBezTo>
                  <a:cubicBezTo>
                    <a:pt x="1548" y="3979"/>
                    <a:pt x="1585" y="3979"/>
                    <a:pt x="1635" y="3966"/>
                  </a:cubicBezTo>
                  <a:cubicBezTo>
                    <a:pt x="1674" y="3966"/>
                    <a:pt x="1661" y="3903"/>
                    <a:pt x="1610" y="3903"/>
                  </a:cubicBezTo>
                  <a:cubicBezTo>
                    <a:pt x="1523" y="3928"/>
                    <a:pt x="1422" y="3928"/>
                    <a:pt x="1334" y="3928"/>
                  </a:cubicBezTo>
                  <a:cubicBezTo>
                    <a:pt x="1359" y="3915"/>
                    <a:pt x="1397" y="3903"/>
                    <a:pt x="1422" y="3890"/>
                  </a:cubicBezTo>
                  <a:lnTo>
                    <a:pt x="1422" y="3878"/>
                  </a:lnTo>
                  <a:cubicBezTo>
                    <a:pt x="1623" y="3853"/>
                    <a:pt x="1825" y="3803"/>
                    <a:pt x="2013" y="3727"/>
                  </a:cubicBezTo>
                  <a:cubicBezTo>
                    <a:pt x="2048" y="3715"/>
                    <a:pt x="2040" y="3662"/>
                    <a:pt x="2010" y="3662"/>
                  </a:cubicBezTo>
                  <a:cubicBezTo>
                    <a:pt x="2007" y="3662"/>
                    <a:pt x="2004" y="3663"/>
                    <a:pt x="2001" y="3664"/>
                  </a:cubicBezTo>
                  <a:cubicBezTo>
                    <a:pt x="1655" y="3793"/>
                    <a:pt x="1292" y="3858"/>
                    <a:pt x="925" y="3858"/>
                  </a:cubicBezTo>
                  <a:cubicBezTo>
                    <a:pt x="865" y="3858"/>
                    <a:pt x="804" y="3856"/>
                    <a:pt x="743" y="3853"/>
                  </a:cubicBezTo>
                  <a:cubicBezTo>
                    <a:pt x="1045" y="3828"/>
                    <a:pt x="1347" y="3777"/>
                    <a:pt x="1649" y="3689"/>
                  </a:cubicBezTo>
                  <a:cubicBezTo>
                    <a:pt x="1682" y="3678"/>
                    <a:pt x="1676" y="3625"/>
                    <a:pt x="1636" y="3625"/>
                  </a:cubicBezTo>
                  <a:cubicBezTo>
                    <a:pt x="1632" y="3625"/>
                    <a:pt x="1628" y="3625"/>
                    <a:pt x="1623" y="3627"/>
                  </a:cubicBezTo>
                  <a:cubicBezTo>
                    <a:pt x="1473" y="3677"/>
                    <a:pt x="1309" y="3714"/>
                    <a:pt x="1146" y="3739"/>
                  </a:cubicBezTo>
                  <a:cubicBezTo>
                    <a:pt x="1183" y="3714"/>
                    <a:pt x="1221" y="3689"/>
                    <a:pt x="1246" y="3664"/>
                  </a:cubicBezTo>
                  <a:lnTo>
                    <a:pt x="1258" y="3652"/>
                  </a:lnTo>
                  <a:cubicBezTo>
                    <a:pt x="1258" y="3652"/>
                    <a:pt x="1271" y="3639"/>
                    <a:pt x="1283" y="3639"/>
                  </a:cubicBezTo>
                  <a:cubicBezTo>
                    <a:pt x="1296" y="3627"/>
                    <a:pt x="1296" y="3601"/>
                    <a:pt x="1283" y="3588"/>
                  </a:cubicBezTo>
                  <a:cubicBezTo>
                    <a:pt x="1322" y="3576"/>
                    <a:pt x="1359" y="3576"/>
                    <a:pt x="1397" y="3563"/>
                  </a:cubicBezTo>
                  <a:cubicBezTo>
                    <a:pt x="1434" y="3563"/>
                    <a:pt x="1422" y="3501"/>
                    <a:pt x="1372" y="3501"/>
                  </a:cubicBezTo>
                  <a:cubicBezTo>
                    <a:pt x="1283" y="3526"/>
                    <a:pt x="1183" y="3538"/>
                    <a:pt x="1082" y="3563"/>
                  </a:cubicBezTo>
                  <a:cubicBezTo>
                    <a:pt x="1107" y="3551"/>
                    <a:pt x="1120" y="3538"/>
                    <a:pt x="1132" y="3526"/>
                  </a:cubicBezTo>
                  <a:cubicBezTo>
                    <a:pt x="1158" y="3513"/>
                    <a:pt x="1158" y="3488"/>
                    <a:pt x="1132" y="3476"/>
                  </a:cubicBezTo>
                  <a:cubicBezTo>
                    <a:pt x="1359" y="3400"/>
                    <a:pt x="1585" y="3337"/>
                    <a:pt x="1812" y="3261"/>
                  </a:cubicBezTo>
                  <a:cubicBezTo>
                    <a:pt x="1846" y="3250"/>
                    <a:pt x="1839" y="3197"/>
                    <a:pt x="1809" y="3197"/>
                  </a:cubicBezTo>
                  <a:cubicBezTo>
                    <a:pt x="1806" y="3197"/>
                    <a:pt x="1803" y="3198"/>
                    <a:pt x="1799" y="3199"/>
                  </a:cubicBezTo>
                  <a:cubicBezTo>
                    <a:pt x="1573" y="3274"/>
                    <a:pt x="1347" y="3337"/>
                    <a:pt x="1120" y="3412"/>
                  </a:cubicBezTo>
                  <a:cubicBezTo>
                    <a:pt x="1132" y="3400"/>
                    <a:pt x="1146" y="3400"/>
                    <a:pt x="1146" y="3400"/>
                  </a:cubicBezTo>
                  <a:cubicBezTo>
                    <a:pt x="1171" y="3387"/>
                    <a:pt x="1171" y="3350"/>
                    <a:pt x="1146" y="3337"/>
                  </a:cubicBezTo>
                  <a:cubicBezTo>
                    <a:pt x="1233" y="3312"/>
                    <a:pt x="1322" y="3300"/>
                    <a:pt x="1409" y="3274"/>
                  </a:cubicBezTo>
                  <a:cubicBezTo>
                    <a:pt x="1447" y="3274"/>
                    <a:pt x="1434" y="3211"/>
                    <a:pt x="1384" y="3211"/>
                  </a:cubicBezTo>
                  <a:cubicBezTo>
                    <a:pt x="1309" y="3236"/>
                    <a:pt x="1246" y="3249"/>
                    <a:pt x="1171" y="3261"/>
                  </a:cubicBezTo>
                  <a:cubicBezTo>
                    <a:pt x="1158" y="3261"/>
                    <a:pt x="1146" y="3261"/>
                    <a:pt x="1146" y="3274"/>
                  </a:cubicBezTo>
                  <a:lnTo>
                    <a:pt x="1120" y="3274"/>
                  </a:lnTo>
                  <a:cubicBezTo>
                    <a:pt x="1095" y="3287"/>
                    <a:pt x="1057" y="3300"/>
                    <a:pt x="1032" y="3312"/>
                  </a:cubicBezTo>
                  <a:lnTo>
                    <a:pt x="1107" y="3274"/>
                  </a:lnTo>
                  <a:cubicBezTo>
                    <a:pt x="1142" y="3263"/>
                    <a:pt x="1113" y="3210"/>
                    <a:pt x="1080" y="3210"/>
                  </a:cubicBezTo>
                  <a:cubicBezTo>
                    <a:pt x="1077" y="3210"/>
                    <a:pt x="1073" y="3210"/>
                    <a:pt x="1070" y="3211"/>
                  </a:cubicBezTo>
                  <a:cubicBezTo>
                    <a:pt x="1057" y="3224"/>
                    <a:pt x="1032" y="3236"/>
                    <a:pt x="1020" y="3236"/>
                  </a:cubicBezTo>
                  <a:lnTo>
                    <a:pt x="995" y="3236"/>
                  </a:lnTo>
                  <a:cubicBezTo>
                    <a:pt x="1233" y="3136"/>
                    <a:pt x="1473" y="3048"/>
                    <a:pt x="1711" y="2960"/>
                  </a:cubicBezTo>
                  <a:cubicBezTo>
                    <a:pt x="1736" y="2960"/>
                    <a:pt x="1736" y="2934"/>
                    <a:pt x="1736" y="2909"/>
                  </a:cubicBezTo>
                  <a:cubicBezTo>
                    <a:pt x="1900" y="2884"/>
                    <a:pt x="2076" y="2872"/>
                    <a:pt x="2252" y="2859"/>
                  </a:cubicBezTo>
                  <a:cubicBezTo>
                    <a:pt x="2286" y="2859"/>
                    <a:pt x="2289" y="2795"/>
                    <a:pt x="2260" y="2795"/>
                  </a:cubicBezTo>
                  <a:cubicBezTo>
                    <a:pt x="2258" y="2795"/>
                    <a:pt x="2255" y="2796"/>
                    <a:pt x="2252" y="2797"/>
                  </a:cubicBezTo>
                  <a:cubicBezTo>
                    <a:pt x="1799" y="2822"/>
                    <a:pt x="1334" y="2897"/>
                    <a:pt x="931" y="3085"/>
                  </a:cubicBezTo>
                  <a:cubicBezTo>
                    <a:pt x="931" y="3065"/>
                    <a:pt x="923" y="3045"/>
                    <a:pt x="900" y="3045"/>
                  </a:cubicBezTo>
                  <a:cubicBezTo>
                    <a:pt x="894" y="3045"/>
                    <a:pt x="888" y="3046"/>
                    <a:pt x="881" y="3048"/>
                  </a:cubicBezTo>
                  <a:cubicBezTo>
                    <a:pt x="831" y="3060"/>
                    <a:pt x="768" y="3085"/>
                    <a:pt x="718" y="3110"/>
                  </a:cubicBezTo>
                  <a:cubicBezTo>
                    <a:pt x="869" y="3010"/>
                    <a:pt x="1020" y="2922"/>
                    <a:pt x="1183" y="2847"/>
                  </a:cubicBezTo>
                  <a:cubicBezTo>
                    <a:pt x="1215" y="2836"/>
                    <a:pt x="1193" y="2791"/>
                    <a:pt x="1164" y="2791"/>
                  </a:cubicBezTo>
                  <a:cubicBezTo>
                    <a:pt x="1158" y="2791"/>
                    <a:pt x="1152" y="2792"/>
                    <a:pt x="1146" y="2797"/>
                  </a:cubicBezTo>
                  <a:cubicBezTo>
                    <a:pt x="1095" y="2822"/>
                    <a:pt x="1032" y="2847"/>
                    <a:pt x="969" y="2884"/>
                  </a:cubicBezTo>
                  <a:cubicBezTo>
                    <a:pt x="969" y="2866"/>
                    <a:pt x="956" y="2854"/>
                    <a:pt x="944" y="2854"/>
                  </a:cubicBezTo>
                  <a:cubicBezTo>
                    <a:pt x="939" y="2854"/>
                    <a:pt x="935" y="2856"/>
                    <a:pt x="931" y="2859"/>
                  </a:cubicBezTo>
                  <a:cubicBezTo>
                    <a:pt x="919" y="2859"/>
                    <a:pt x="919" y="2859"/>
                    <a:pt x="919" y="2872"/>
                  </a:cubicBezTo>
                  <a:cubicBezTo>
                    <a:pt x="919" y="2859"/>
                    <a:pt x="919" y="2847"/>
                    <a:pt x="906" y="2834"/>
                  </a:cubicBezTo>
                  <a:cubicBezTo>
                    <a:pt x="944" y="2809"/>
                    <a:pt x="982" y="2797"/>
                    <a:pt x="1020" y="2771"/>
                  </a:cubicBezTo>
                  <a:cubicBezTo>
                    <a:pt x="1032" y="2771"/>
                    <a:pt x="1032" y="2758"/>
                    <a:pt x="1032" y="2746"/>
                  </a:cubicBezTo>
                  <a:cubicBezTo>
                    <a:pt x="1183" y="2671"/>
                    <a:pt x="1334" y="2595"/>
                    <a:pt x="1473" y="2507"/>
                  </a:cubicBezTo>
                  <a:cubicBezTo>
                    <a:pt x="1506" y="2485"/>
                    <a:pt x="1489" y="2442"/>
                    <a:pt x="1459" y="2442"/>
                  </a:cubicBezTo>
                  <a:cubicBezTo>
                    <a:pt x="1456" y="2442"/>
                    <a:pt x="1452" y="2443"/>
                    <a:pt x="1447" y="2444"/>
                  </a:cubicBezTo>
                  <a:cubicBezTo>
                    <a:pt x="1296" y="2545"/>
                    <a:pt x="1120" y="2621"/>
                    <a:pt x="956" y="2708"/>
                  </a:cubicBezTo>
                  <a:lnTo>
                    <a:pt x="944" y="2721"/>
                  </a:lnTo>
                  <a:cubicBezTo>
                    <a:pt x="906" y="2746"/>
                    <a:pt x="856" y="2771"/>
                    <a:pt x="806" y="2797"/>
                  </a:cubicBezTo>
                  <a:cubicBezTo>
                    <a:pt x="705" y="2859"/>
                    <a:pt x="604" y="2934"/>
                    <a:pt x="517" y="3010"/>
                  </a:cubicBezTo>
                  <a:cubicBezTo>
                    <a:pt x="492" y="3035"/>
                    <a:pt x="453" y="3048"/>
                    <a:pt x="428" y="3060"/>
                  </a:cubicBezTo>
                  <a:cubicBezTo>
                    <a:pt x="403" y="3073"/>
                    <a:pt x="403" y="3085"/>
                    <a:pt x="416" y="3098"/>
                  </a:cubicBezTo>
                  <a:cubicBezTo>
                    <a:pt x="341" y="3174"/>
                    <a:pt x="265" y="3249"/>
                    <a:pt x="227" y="3337"/>
                  </a:cubicBezTo>
                  <a:cubicBezTo>
                    <a:pt x="215" y="3337"/>
                    <a:pt x="215" y="3337"/>
                    <a:pt x="215" y="3325"/>
                  </a:cubicBezTo>
                  <a:cubicBezTo>
                    <a:pt x="227" y="3274"/>
                    <a:pt x="265" y="3224"/>
                    <a:pt x="303" y="3186"/>
                  </a:cubicBezTo>
                  <a:cubicBezTo>
                    <a:pt x="341" y="3136"/>
                    <a:pt x="391" y="3098"/>
                    <a:pt x="428" y="3048"/>
                  </a:cubicBezTo>
                  <a:cubicBezTo>
                    <a:pt x="517" y="2960"/>
                    <a:pt x="604" y="2884"/>
                    <a:pt x="705" y="2822"/>
                  </a:cubicBezTo>
                  <a:cubicBezTo>
                    <a:pt x="730" y="2809"/>
                    <a:pt x="730" y="2784"/>
                    <a:pt x="718" y="2771"/>
                  </a:cubicBezTo>
                  <a:cubicBezTo>
                    <a:pt x="768" y="2746"/>
                    <a:pt x="806" y="2708"/>
                    <a:pt x="856" y="2671"/>
                  </a:cubicBezTo>
                  <a:cubicBezTo>
                    <a:pt x="881" y="2658"/>
                    <a:pt x="856" y="2621"/>
                    <a:pt x="831" y="2607"/>
                  </a:cubicBezTo>
                  <a:cubicBezTo>
                    <a:pt x="1057" y="2470"/>
                    <a:pt x="1309" y="2381"/>
                    <a:pt x="1573" y="2344"/>
                  </a:cubicBezTo>
                  <a:cubicBezTo>
                    <a:pt x="1610" y="2344"/>
                    <a:pt x="1610" y="2281"/>
                    <a:pt x="1573" y="2281"/>
                  </a:cubicBezTo>
                  <a:cubicBezTo>
                    <a:pt x="1296" y="2319"/>
                    <a:pt x="1020" y="2419"/>
                    <a:pt x="793" y="2570"/>
                  </a:cubicBezTo>
                  <a:cubicBezTo>
                    <a:pt x="803" y="2550"/>
                    <a:pt x="789" y="2513"/>
                    <a:pt x="763" y="2513"/>
                  </a:cubicBezTo>
                  <a:cubicBezTo>
                    <a:pt x="757" y="2513"/>
                    <a:pt x="750" y="2515"/>
                    <a:pt x="743" y="2520"/>
                  </a:cubicBezTo>
                  <a:cubicBezTo>
                    <a:pt x="742" y="2521"/>
                    <a:pt x="741" y="2521"/>
                    <a:pt x="739" y="2522"/>
                  </a:cubicBezTo>
                  <a:lnTo>
                    <a:pt x="739" y="2522"/>
                  </a:lnTo>
                  <a:cubicBezTo>
                    <a:pt x="757" y="2505"/>
                    <a:pt x="775" y="2487"/>
                    <a:pt x="793" y="2470"/>
                  </a:cubicBezTo>
                  <a:cubicBezTo>
                    <a:pt x="806" y="2457"/>
                    <a:pt x="806" y="2431"/>
                    <a:pt x="793" y="2431"/>
                  </a:cubicBezTo>
                  <a:cubicBezTo>
                    <a:pt x="906" y="2319"/>
                    <a:pt x="1045" y="2218"/>
                    <a:pt x="1183" y="2130"/>
                  </a:cubicBezTo>
                  <a:cubicBezTo>
                    <a:pt x="1214" y="2109"/>
                    <a:pt x="1195" y="2072"/>
                    <a:pt x="1173" y="2072"/>
                  </a:cubicBezTo>
                  <a:cubicBezTo>
                    <a:pt x="1168" y="2072"/>
                    <a:pt x="1162" y="2074"/>
                    <a:pt x="1158" y="2079"/>
                  </a:cubicBezTo>
                  <a:cubicBezTo>
                    <a:pt x="1007" y="2168"/>
                    <a:pt x="881" y="2268"/>
                    <a:pt x="755" y="2369"/>
                  </a:cubicBezTo>
                  <a:cubicBezTo>
                    <a:pt x="755" y="2350"/>
                    <a:pt x="740" y="2323"/>
                    <a:pt x="722" y="2323"/>
                  </a:cubicBezTo>
                  <a:cubicBezTo>
                    <a:pt x="717" y="2323"/>
                    <a:pt x="711" y="2325"/>
                    <a:pt x="705" y="2331"/>
                  </a:cubicBezTo>
                  <a:cubicBezTo>
                    <a:pt x="567" y="2444"/>
                    <a:pt x="428" y="2570"/>
                    <a:pt x="328" y="2721"/>
                  </a:cubicBezTo>
                  <a:cubicBezTo>
                    <a:pt x="378" y="2633"/>
                    <a:pt x="441" y="2557"/>
                    <a:pt x="504" y="2482"/>
                  </a:cubicBezTo>
                  <a:cubicBezTo>
                    <a:pt x="629" y="2306"/>
                    <a:pt x="793" y="2155"/>
                    <a:pt x="969" y="2029"/>
                  </a:cubicBezTo>
                  <a:cubicBezTo>
                    <a:pt x="1001" y="2008"/>
                    <a:pt x="980" y="1961"/>
                    <a:pt x="950" y="1961"/>
                  </a:cubicBezTo>
                  <a:cubicBezTo>
                    <a:pt x="944" y="1961"/>
                    <a:pt x="937" y="1963"/>
                    <a:pt x="931" y="1967"/>
                  </a:cubicBezTo>
                  <a:cubicBezTo>
                    <a:pt x="755" y="2104"/>
                    <a:pt x="579" y="2268"/>
                    <a:pt x="441" y="2444"/>
                  </a:cubicBezTo>
                  <a:cubicBezTo>
                    <a:pt x="403" y="2507"/>
                    <a:pt x="353" y="2570"/>
                    <a:pt x="303" y="2633"/>
                  </a:cubicBezTo>
                  <a:cubicBezTo>
                    <a:pt x="341" y="2545"/>
                    <a:pt x="378" y="2470"/>
                    <a:pt x="428" y="2381"/>
                  </a:cubicBezTo>
                  <a:cubicBezTo>
                    <a:pt x="629" y="2143"/>
                    <a:pt x="869" y="1941"/>
                    <a:pt x="1146" y="1791"/>
                  </a:cubicBezTo>
                  <a:cubicBezTo>
                    <a:pt x="1296" y="1715"/>
                    <a:pt x="1447" y="1640"/>
                    <a:pt x="1598" y="1576"/>
                  </a:cubicBezTo>
                  <a:cubicBezTo>
                    <a:pt x="1632" y="1565"/>
                    <a:pt x="1625" y="1512"/>
                    <a:pt x="1595" y="1512"/>
                  </a:cubicBezTo>
                  <a:cubicBezTo>
                    <a:pt x="1592" y="1512"/>
                    <a:pt x="1589" y="1513"/>
                    <a:pt x="1585" y="1514"/>
                  </a:cubicBezTo>
                  <a:cubicBezTo>
                    <a:pt x="1309" y="1627"/>
                    <a:pt x="1032" y="1765"/>
                    <a:pt x="793" y="1941"/>
                  </a:cubicBezTo>
                  <a:cubicBezTo>
                    <a:pt x="780" y="1941"/>
                    <a:pt x="768" y="1941"/>
                    <a:pt x="755" y="1954"/>
                  </a:cubicBezTo>
                  <a:cubicBezTo>
                    <a:pt x="617" y="2054"/>
                    <a:pt x="492" y="2180"/>
                    <a:pt x="391" y="2331"/>
                  </a:cubicBezTo>
                  <a:cubicBezTo>
                    <a:pt x="330" y="2417"/>
                    <a:pt x="269" y="2502"/>
                    <a:pt x="208" y="2598"/>
                  </a:cubicBezTo>
                  <a:lnTo>
                    <a:pt x="208" y="2598"/>
                  </a:lnTo>
                  <a:cubicBezTo>
                    <a:pt x="233" y="2505"/>
                    <a:pt x="268" y="2413"/>
                    <a:pt x="303" y="2331"/>
                  </a:cubicBezTo>
                  <a:cubicBezTo>
                    <a:pt x="403" y="2180"/>
                    <a:pt x="529" y="2054"/>
                    <a:pt x="668" y="1954"/>
                  </a:cubicBezTo>
                  <a:cubicBezTo>
                    <a:pt x="698" y="1933"/>
                    <a:pt x="679" y="1896"/>
                    <a:pt x="651" y="1896"/>
                  </a:cubicBezTo>
                  <a:cubicBezTo>
                    <a:pt x="644" y="1896"/>
                    <a:pt x="637" y="1898"/>
                    <a:pt x="629" y="1903"/>
                  </a:cubicBezTo>
                  <a:cubicBezTo>
                    <a:pt x="604" y="1928"/>
                    <a:pt x="567" y="1954"/>
                    <a:pt x="529" y="1979"/>
                  </a:cubicBezTo>
                  <a:cubicBezTo>
                    <a:pt x="705" y="1777"/>
                    <a:pt x="931" y="1627"/>
                    <a:pt x="1146" y="1476"/>
                  </a:cubicBezTo>
                  <a:cubicBezTo>
                    <a:pt x="1176" y="1455"/>
                    <a:pt x="1157" y="1419"/>
                    <a:pt x="1129" y="1419"/>
                  </a:cubicBezTo>
                  <a:cubicBezTo>
                    <a:pt x="1122" y="1419"/>
                    <a:pt x="1115" y="1421"/>
                    <a:pt x="1107" y="1425"/>
                  </a:cubicBezTo>
                  <a:cubicBezTo>
                    <a:pt x="894" y="1576"/>
                    <a:pt x="680" y="1727"/>
                    <a:pt x="504" y="1916"/>
                  </a:cubicBezTo>
                  <a:cubicBezTo>
                    <a:pt x="492" y="1916"/>
                    <a:pt x="479" y="1928"/>
                    <a:pt x="479" y="1928"/>
                  </a:cubicBezTo>
                  <a:cubicBezTo>
                    <a:pt x="441" y="1992"/>
                    <a:pt x="403" y="2042"/>
                    <a:pt x="366" y="2092"/>
                  </a:cubicBezTo>
                  <a:cubicBezTo>
                    <a:pt x="366" y="2104"/>
                    <a:pt x="353" y="2104"/>
                    <a:pt x="353" y="2104"/>
                  </a:cubicBezTo>
                  <a:cubicBezTo>
                    <a:pt x="316" y="2168"/>
                    <a:pt x="277" y="2243"/>
                    <a:pt x="240" y="2306"/>
                  </a:cubicBezTo>
                  <a:lnTo>
                    <a:pt x="240" y="2319"/>
                  </a:lnTo>
                  <a:cubicBezTo>
                    <a:pt x="215" y="2356"/>
                    <a:pt x="190" y="2394"/>
                    <a:pt x="165" y="2444"/>
                  </a:cubicBezTo>
                  <a:cubicBezTo>
                    <a:pt x="165" y="2419"/>
                    <a:pt x="177" y="2406"/>
                    <a:pt x="177" y="2381"/>
                  </a:cubicBezTo>
                  <a:lnTo>
                    <a:pt x="190" y="2381"/>
                  </a:lnTo>
                  <a:cubicBezTo>
                    <a:pt x="303" y="2130"/>
                    <a:pt x="453" y="1903"/>
                    <a:pt x="643" y="1715"/>
                  </a:cubicBezTo>
                  <a:cubicBezTo>
                    <a:pt x="664" y="1693"/>
                    <a:pt x="639" y="1662"/>
                    <a:pt x="615" y="1662"/>
                  </a:cubicBezTo>
                  <a:cubicBezTo>
                    <a:pt x="612" y="1662"/>
                    <a:pt x="608" y="1663"/>
                    <a:pt x="604" y="1665"/>
                  </a:cubicBezTo>
                  <a:lnTo>
                    <a:pt x="680" y="1589"/>
                  </a:lnTo>
                  <a:cubicBezTo>
                    <a:pt x="699" y="1570"/>
                    <a:pt x="682" y="1543"/>
                    <a:pt x="655" y="1543"/>
                  </a:cubicBezTo>
                  <a:cubicBezTo>
                    <a:pt x="647" y="1543"/>
                    <a:pt x="638" y="1545"/>
                    <a:pt x="629" y="1551"/>
                  </a:cubicBezTo>
                  <a:cubicBezTo>
                    <a:pt x="492" y="1677"/>
                    <a:pt x="378" y="1816"/>
                    <a:pt x="290" y="1967"/>
                  </a:cubicBezTo>
                  <a:cubicBezTo>
                    <a:pt x="341" y="1878"/>
                    <a:pt x="391" y="1791"/>
                    <a:pt x="453" y="1702"/>
                  </a:cubicBezTo>
                  <a:cubicBezTo>
                    <a:pt x="680" y="1451"/>
                    <a:pt x="969" y="1249"/>
                    <a:pt x="1296" y="1149"/>
                  </a:cubicBezTo>
                  <a:cubicBezTo>
                    <a:pt x="1330" y="1126"/>
                    <a:pt x="1323" y="1072"/>
                    <a:pt x="1293" y="1072"/>
                  </a:cubicBezTo>
                  <a:cubicBezTo>
                    <a:pt x="1290" y="1072"/>
                    <a:pt x="1287" y="1072"/>
                    <a:pt x="1283" y="1073"/>
                  </a:cubicBezTo>
                  <a:cubicBezTo>
                    <a:pt x="995" y="1174"/>
                    <a:pt x="730" y="1338"/>
                    <a:pt x="504" y="1551"/>
                  </a:cubicBezTo>
                  <a:cubicBezTo>
                    <a:pt x="554" y="1489"/>
                    <a:pt x="617" y="1413"/>
                    <a:pt x="680" y="1350"/>
                  </a:cubicBezTo>
                  <a:cubicBezTo>
                    <a:pt x="831" y="1187"/>
                    <a:pt x="1007" y="1048"/>
                    <a:pt x="1196" y="935"/>
                  </a:cubicBezTo>
                  <a:cubicBezTo>
                    <a:pt x="1227" y="914"/>
                    <a:pt x="1206" y="866"/>
                    <a:pt x="1176" y="866"/>
                  </a:cubicBezTo>
                  <a:cubicBezTo>
                    <a:pt x="1170" y="866"/>
                    <a:pt x="1164" y="868"/>
                    <a:pt x="1158" y="872"/>
                  </a:cubicBezTo>
                  <a:cubicBezTo>
                    <a:pt x="956" y="998"/>
                    <a:pt x="780" y="1149"/>
                    <a:pt x="617" y="1313"/>
                  </a:cubicBezTo>
                  <a:cubicBezTo>
                    <a:pt x="542" y="1400"/>
                    <a:pt x="466" y="1489"/>
                    <a:pt x="403" y="1589"/>
                  </a:cubicBezTo>
                  <a:cubicBezTo>
                    <a:pt x="378" y="1615"/>
                    <a:pt x="353" y="1652"/>
                    <a:pt x="341" y="1677"/>
                  </a:cubicBezTo>
                  <a:cubicBezTo>
                    <a:pt x="718" y="847"/>
                    <a:pt x="1498" y="156"/>
                    <a:pt x="2440" y="67"/>
                  </a:cubicBezTo>
                  <a:cubicBezTo>
                    <a:pt x="2499" y="63"/>
                    <a:pt x="2557" y="61"/>
                    <a:pt x="2616" y="61"/>
                  </a:cubicBezTo>
                  <a:close/>
                  <a:moveTo>
                    <a:pt x="2631" y="1"/>
                  </a:moveTo>
                  <a:cubicBezTo>
                    <a:pt x="1668" y="1"/>
                    <a:pt x="810" y="635"/>
                    <a:pt x="366" y="1476"/>
                  </a:cubicBezTo>
                  <a:cubicBezTo>
                    <a:pt x="152" y="1891"/>
                    <a:pt x="1" y="2369"/>
                    <a:pt x="39" y="2847"/>
                  </a:cubicBezTo>
                  <a:lnTo>
                    <a:pt x="39" y="2934"/>
                  </a:lnTo>
                  <a:cubicBezTo>
                    <a:pt x="51" y="2960"/>
                    <a:pt x="51" y="2973"/>
                    <a:pt x="51" y="2998"/>
                  </a:cubicBezTo>
                  <a:cubicBezTo>
                    <a:pt x="51" y="3023"/>
                    <a:pt x="39" y="3048"/>
                    <a:pt x="39" y="3073"/>
                  </a:cubicBezTo>
                  <a:cubicBezTo>
                    <a:pt x="29" y="3101"/>
                    <a:pt x="41" y="3115"/>
                    <a:pt x="58" y="3115"/>
                  </a:cubicBezTo>
                  <a:cubicBezTo>
                    <a:pt x="63" y="3115"/>
                    <a:pt x="70" y="3114"/>
                    <a:pt x="76" y="3110"/>
                  </a:cubicBezTo>
                  <a:cubicBezTo>
                    <a:pt x="101" y="3224"/>
                    <a:pt x="140" y="3337"/>
                    <a:pt x="202" y="3437"/>
                  </a:cubicBezTo>
                  <a:cubicBezTo>
                    <a:pt x="177" y="3463"/>
                    <a:pt x="202" y="3488"/>
                    <a:pt x="227" y="3488"/>
                  </a:cubicBezTo>
                  <a:cubicBezTo>
                    <a:pt x="252" y="3538"/>
                    <a:pt x="290" y="3588"/>
                    <a:pt x="316" y="3627"/>
                  </a:cubicBezTo>
                  <a:cubicBezTo>
                    <a:pt x="466" y="3815"/>
                    <a:pt x="655" y="3966"/>
                    <a:pt x="856" y="4079"/>
                  </a:cubicBezTo>
                  <a:cubicBezTo>
                    <a:pt x="956" y="4130"/>
                    <a:pt x="1070" y="4180"/>
                    <a:pt x="1183" y="4217"/>
                  </a:cubicBezTo>
                  <a:cubicBezTo>
                    <a:pt x="1554" y="4354"/>
                    <a:pt x="1950" y="4418"/>
                    <a:pt x="2347" y="4418"/>
                  </a:cubicBezTo>
                  <a:cubicBezTo>
                    <a:pt x="2974" y="4418"/>
                    <a:pt x="3605" y="4258"/>
                    <a:pt x="4151" y="3966"/>
                  </a:cubicBezTo>
                  <a:cubicBezTo>
                    <a:pt x="4365" y="3840"/>
                    <a:pt x="4578" y="3702"/>
                    <a:pt x="4754" y="3551"/>
                  </a:cubicBezTo>
                  <a:cubicBezTo>
                    <a:pt x="4955" y="3375"/>
                    <a:pt x="5131" y="3186"/>
                    <a:pt x="5257" y="2960"/>
                  </a:cubicBezTo>
                  <a:cubicBezTo>
                    <a:pt x="5483" y="2520"/>
                    <a:pt x="5446" y="2017"/>
                    <a:pt x="5220" y="1576"/>
                  </a:cubicBezTo>
                  <a:cubicBezTo>
                    <a:pt x="5019" y="1174"/>
                    <a:pt x="4692" y="847"/>
                    <a:pt x="4327" y="595"/>
                  </a:cubicBezTo>
                  <a:cubicBezTo>
                    <a:pt x="4239" y="520"/>
                    <a:pt x="4138" y="458"/>
                    <a:pt x="4050" y="394"/>
                  </a:cubicBezTo>
                  <a:cubicBezTo>
                    <a:pt x="4044" y="388"/>
                    <a:pt x="4038" y="385"/>
                    <a:pt x="4031" y="385"/>
                  </a:cubicBezTo>
                  <a:cubicBezTo>
                    <a:pt x="4025" y="385"/>
                    <a:pt x="4019" y="388"/>
                    <a:pt x="4013" y="394"/>
                  </a:cubicBezTo>
                  <a:cubicBezTo>
                    <a:pt x="3635" y="168"/>
                    <a:pt x="3208" y="30"/>
                    <a:pt x="2767" y="5"/>
                  </a:cubicBezTo>
                  <a:cubicBezTo>
                    <a:pt x="2722" y="2"/>
                    <a:pt x="2676" y="1"/>
                    <a:pt x="2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2"/>
            <p:cNvSpPr/>
            <p:nvPr/>
          </p:nvSpPr>
          <p:spPr>
            <a:xfrm>
              <a:off x="4098325" y="5192025"/>
              <a:ext cx="316300" cy="226600"/>
            </a:xfrm>
            <a:custGeom>
              <a:avLst/>
              <a:gdLst/>
              <a:ahLst/>
              <a:cxnLst/>
              <a:rect l="l" t="t" r="r" b="b"/>
              <a:pathLst>
                <a:path w="12652" h="9064" extrusionOk="0">
                  <a:moveTo>
                    <a:pt x="12476" y="2368"/>
                  </a:moveTo>
                  <a:cubicBezTo>
                    <a:pt x="12489" y="2381"/>
                    <a:pt x="12489" y="2393"/>
                    <a:pt x="12501" y="2406"/>
                  </a:cubicBezTo>
                  <a:cubicBezTo>
                    <a:pt x="12501" y="2418"/>
                    <a:pt x="12501" y="2418"/>
                    <a:pt x="12489" y="2418"/>
                  </a:cubicBezTo>
                  <a:cubicBezTo>
                    <a:pt x="12489" y="2406"/>
                    <a:pt x="12489" y="2393"/>
                    <a:pt x="12476" y="2368"/>
                  </a:cubicBezTo>
                  <a:close/>
                  <a:moveTo>
                    <a:pt x="12375" y="2695"/>
                  </a:moveTo>
                  <a:cubicBezTo>
                    <a:pt x="12388" y="2695"/>
                    <a:pt x="12388" y="2708"/>
                    <a:pt x="12388" y="2708"/>
                  </a:cubicBezTo>
                  <a:lnTo>
                    <a:pt x="12388" y="2720"/>
                  </a:lnTo>
                  <a:lnTo>
                    <a:pt x="12388" y="2745"/>
                  </a:lnTo>
                  <a:lnTo>
                    <a:pt x="12388" y="2770"/>
                  </a:lnTo>
                  <a:cubicBezTo>
                    <a:pt x="12388" y="2748"/>
                    <a:pt x="12378" y="2726"/>
                    <a:pt x="12375" y="2695"/>
                  </a:cubicBezTo>
                  <a:close/>
                  <a:moveTo>
                    <a:pt x="12123" y="3187"/>
                  </a:moveTo>
                  <a:lnTo>
                    <a:pt x="12123" y="3187"/>
                  </a:lnTo>
                  <a:cubicBezTo>
                    <a:pt x="12125" y="3191"/>
                    <a:pt x="12126" y="3196"/>
                    <a:pt x="12127" y="3201"/>
                  </a:cubicBezTo>
                  <a:lnTo>
                    <a:pt x="12127" y="3201"/>
                  </a:lnTo>
                  <a:cubicBezTo>
                    <a:pt x="12125" y="3195"/>
                    <a:pt x="12124" y="3190"/>
                    <a:pt x="12123" y="3187"/>
                  </a:cubicBezTo>
                  <a:close/>
                  <a:moveTo>
                    <a:pt x="11897" y="3463"/>
                  </a:moveTo>
                  <a:cubicBezTo>
                    <a:pt x="11910" y="3488"/>
                    <a:pt x="11922" y="3525"/>
                    <a:pt x="11922" y="3550"/>
                  </a:cubicBezTo>
                  <a:lnTo>
                    <a:pt x="11922" y="3575"/>
                  </a:lnTo>
                  <a:cubicBezTo>
                    <a:pt x="11922" y="3550"/>
                    <a:pt x="11922" y="3525"/>
                    <a:pt x="11910" y="3513"/>
                  </a:cubicBezTo>
                  <a:cubicBezTo>
                    <a:pt x="11910" y="3500"/>
                    <a:pt x="11910" y="3488"/>
                    <a:pt x="11897" y="3475"/>
                  </a:cubicBezTo>
                  <a:lnTo>
                    <a:pt x="11897" y="3463"/>
                  </a:lnTo>
                  <a:close/>
                  <a:moveTo>
                    <a:pt x="11935" y="3600"/>
                  </a:moveTo>
                  <a:cubicBezTo>
                    <a:pt x="11947" y="3613"/>
                    <a:pt x="11947" y="3613"/>
                    <a:pt x="11960" y="3613"/>
                  </a:cubicBezTo>
                  <a:lnTo>
                    <a:pt x="11960" y="3639"/>
                  </a:lnTo>
                  <a:lnTo>
                    <a:pt x="11947" y="3639"/>
                  </a:lnTo>
                  <a:lnTo>
                    <a:pt x="11947" y="3613"/>
                  </a:lnTo>
                  <a:cubicBezTo>
                    <a:pt x="11935" y="3613"/>
                    <a:pt x="11935" y="3613"/>
                    <a:pt x="11935" y="3600"/>
                  </a:cubicBezTo>
                  <a:close/>
                  <a:moveTo>
                    <a:pt x="11835" y="3626"/>
                  </a:moveTo>
                  <a:cubicBezTo>
                    <a:pt x="11847" y="3651"/>
                    <a:pt x="11847" y="3676"/>
                    <a:pt x="11860" y="3689"/>
                  </a:cubicBezTo>
                  <a:cubicBezTo>
                    <a:pt x="11847" y="3676"/>
                    <a:pt x="11847" y="3664"/>
                    <a:pt x="11835" y="3651"/>
                  </a:cubicBezTo>
                  <a:lnTo>
                    <a:pt x="11835" y="3626"/>
                  </a:lnTo>
                  <a:close/>
                  <a:moveTo>
                    <a:pt x="11652" y="3846"/>
                  </a:moveTo>
                  <a:cubicBezTo>
                    <a:pt x="11656" y="3853"/>
                    <a:pt x="11659" y="3859"/>
                    <a:pt x="11659" y="3865"/>
                  </a:cubicBezTo>
                  <a:lnTo>
                    <a:pt x="11652" y="3846"/>
                  </a:lnTo>
                  <a:close/>
                  <a:moveTo>
                    <a:pt x="11570" y="3802"/>
                  </a:moveTo>
                  <a:lnTo>
                    <a:pt x="11570" y="3802"/>
                  </a:lnTo>
                  <a:cubicBezTo>
                    <a:pt x="11583" y="3840"/>
                    <a:pt x="11595" y="3865"/>
                    <a:pt x="11595" y="3902"/>
                  </a:cubicBezTo>
                  <a:lnTo>
                    <a:pt x="11595" y="3915"/>
                  </a:lnTo>
                  <a:cubicBezTo>
                    <a:pt x="11595" y="3902"/>
                    <a:pt x="11583" y="3902"/>
                    <a:pt x="11583" y="3890"/>
                  </a:cubicBezTo>
                  <a:cubicBezTo>
                    <a:pt x="11583" y="3865"/>
                    <a:pt x="11570" y="3827"/>
                    <a:pt x="11570" y="3802"/>
                  </a:cubicBezTo>
                  <a:close/>
                  <a:moveTo>
                    <a:pt x="11771" y="3927"/>
                  </a:moveTo>
                  <a:cubicBezTo>
                    <a:pt x="11771" y="3927"/>
                    <a:pt x="11771" y="3940"/>
                    <a:pt x="11784" y="3940"/>
                  </a:cubicBezTo>
                  <a:cubicBezTo>
                    <a:pt x="11771" y="3953"/>
                    <a:pt x="11771" y="3953"/>
                    <a:pt x="11771" y="3966"/>
                  </a:cubicBezTo>
                  <a:lnTo>
                    <a:pt x="11771" y="3927"/>
                  </a:lnTo>
                  <a:close/>
                  <a:moveTo>
                    <a:pt x="11684" y="4028"/>
                  </a:moveTo>
                  <a:cubicBezTo>
                    <a:pt x="11696" y="4041"/>
                    <a:pt x="11696" y="4041"/>
                    <a:pt x="11709" y="4041"/>
                  </a:cubicBezTo>
                  <a:cubicBezTo>
                    <a:pt x="11709" y="4053"/>
                    <a:pt x="11696" y="4066"/>
                    <a:pt x="11696" y="4066"/>
                  </a:cubicBezTo>
                  <a:cubicBezTo>
                    <a:pt x="11696" y="4053"/>
                    <a:pt x="11684" y="4041"/>
                    <a:pt x="11684" y="4028"/>
                  </a:cubicBezTo>
                  <a:close/>
                  <a:moveTo>
                    <a:pt x="11508" y="4293"/>
                  </a:moveTo>
                  <a:lnTo>
                    <a:pt x="11508" y="4305"/>
                  </a:lnTo>
                  <a:lnTo>
                    <a:pt x="11508" y="4318"/>
                  </a:lnTo>
                  <a:cubicBezTo>
                    <a:pt x="11508" y="4305"/>
                    <a:pt x="11508" y="4305"/>
                    <a:pt x="11495" y="4293"/>
                  </a:cubicBezTo>
                  <a:close/>
                  <a:moveTo>
                    <a:pt x="11090" y="4548"/>
                  </a:moveTo>
                  <a:lnTo>
                    <a:pt x="11090" y="4548"/>
                  </a:lnTo>
                  <a:cubicBezTo>
                    <a:pt x="11090" y="4551"/>
                    <a:pt x="11091" y="4553"/>
                    <a:pt x="11092" y="4556"/>
                  </a:cubicBezTo>
                  <a:lnTo>
                    <a:pt x="11090" y="4548"/>
                  </a:lnTo>
                  <a:close/>
                  <a:moveTo>
                    <a:pt x="11193" y="4632"/>
                  </a:moveTo>
                  <a:cubicBezTo>
                    <a:pt x="11206" y="4645"/>
                    <a:pt x="11206" y="4645"/>
                    <a:pt x="11218" y="4645"/>
                  </a:cubicBezTo>
                  <a:lnTo>
                    <a:pt x="11206" y="4657"/>
                  </a:lnTo>
                  <a:cubicBezTo>
                    <a:pt x="11206" y="4657"/>
                    <a:pt x="11193" y="4645"/>
                    <a:pt x="11193" y="4632"/>
                  </a:cubicBezTo>
                  <a:close/>
                  <a:moveTo>
                    <a:pt x="9885" y="5701"/>
                  </a:moveTo>
                  <a:cubicBezTo>
                    <a:pt x="9895" y="5730"/>
                    <a:pt x="9905" y="5751"/>
                    <a:pt x="9914" y="5777"/>
                  </a:cubicBezTo>
                  <a:lnTo>
                    <a:pt x="9914" y="5777"/>
                  </a:lnTo>
                  <a:cubicBezTo>
                    <a:pt x="9913" y="5777"/>
                    <a:pt x="9912" y="5776"/>
                    <a:pt x="9910" y="5776"/>
                  </a:cubicBezTo>
                  <a:cubicBezTo>
                    <a:pt x="9910" y="5763"/>
                    <a:pt x="9910" y="5763"/>
                    <a:pt x="9898" y="5751"/>
                  </a:cubicBezTo>
                  <a:cubicBezTo>
                    <a:pt x="9898" y="5738"/>
                    <a:pt x="9885" y="5713"/>
                    <a:pt x="9885" y="5701"/>
                  </a:cubicBezTo>
                  <a:close/>
                  <a:moveTo>
                    <a:pt x="10086" y="5902"/>
                  </a:moveTo>
                  <a:cubicBezTo>
                    <a:pt x="10086" y="5914"/>
                    <a:pt x="10086" y="5914"/>
                    <a:pt x="10099" y="5914"/>
                  </a:cubicBezTo>
                  <a:lnTo>
                    <a:pt x="10086" y="5914"/>
                  </a:lnTo>
                  <a:lnTo>
                    <a:pt x="10086" y="5902"/>
                  </a:lnTo>
                  <a:close/>
                  <a:moveTo>
                    <a:pt x="9395" y="6359"/>
                  </a:moveTo>
                  <a:lnTo>
                    <a:pt x="9395" y="6359"/>
                  </a:lnTo>
                  <a:cubicBezTo>
                    <a:pt x="9399" y="6364"/>
                    <a:pt x="9403" y="6369"/>
                    <a:pt x="9407" y="6374"/>
                  </a:cubicBezTo>
                  <a:lnTo>
                    <a:pt x="9407" y="6374"/>
                  </a:lnTo>
                  <a:cubicBezTo>
                    <a:pt x="9403" y="6372"/>
                    <a:pt x="9399" y="6369"/>
                    <a:pt x="9395" y="6367"/>
                  </a:cubicBezTo>
                  <a:cubicBezTo>
                    <a:pt x="9395" y="6363"/>
                    <a:pt x="9395" y="6361"/>
                    <a:pt x="9395" y="6359"/>
                  </a:cubicBezTo>
                  <a:close/>
                  <a:moveTo>
                    <a:pt x="9709" y="6392"/>
                  </a:moveTo>
                  <a:cubicBezTo>
                    <a:pt x="9709" y="6392"/>
                    <a:pt x="9709" y="6405"/>
                    <a:pt x="9697" y="6405"/>
                  </a:cubicBezTo>
                  <a:cubicBezTo>
                    <a:pt x="9697" y="6405"/>
                    <a:pt x="9697" y="6392"/>
                    <a:pt x="9684" y="6392"/>
                  </a:cubicBezTo>
                  <a:close/>
                  <a:moveTo>
                    <a:pt x="9443" y="6415"/>
                  </a:moveTo>
                  <a:cubicBezTo>
                    <a:pt x="9444" y="6416"/>
                    <a:pt x="9445" y="6417"/>
                    <a:pt x="9445" y="6417"/>
                  </a:cubicBezTo>
                  <a:lnTo>
                    <a:pt x="9458" y="6417"/>
                  </a:lnTo>
                  <a:cubicBezTo>
                    <a:pt x="9458" y="6430"/>
                    <a:pt x="9471" y="6442"/>
                    <a:pt x="9483" y="6442"/>
                  </a:cubicBezTo>
                  <a:lnTo>
                    <a:pt x="9483" y="6455"/>
                  </a:lnTo>
                  <a:lnTo>
                    <a:pt x="9445" y="6417"/>
                  </a:lnTo>
                  <a:cubicBezTo>
                    <a:pt x="9445" y="6417"/>
                    <a:pt x="9444" y="6416"/>
                    <a:pt x="9443" y="6415"/>
                  </a:cubicBezTo>
                  <a:close/>
                  <a:moveTo>
                    <a:pt x="9345" y="6405"/>
                  </a:moveTo>
                  <a:lnTo>
                    <a:pt x="9407" y="6468"/>
                  </a:lnTo>
                  <a:cubicBezTo>
                    <a:pt x="9418" y="6479"/>
                    <a:pt x="9429" y="6489"/>
                    <a:pt x="9440" y="6508"/>
                  </a:cubicBezTo>
                  <a:lnTo>
                    <a:pt x="9440" y="6508"/>
                  </a:lnTo>
                  <a:cubicBezTo>
                    <a:pt x="9436" y="6506"/>
                    <a:pt x="9432" y="6506"/>
                    <a:pt x="9432" y="6506"/>
                  </a:cubicBezTo>
                  <a:cubicBezTo>
                    <a:pt x="9420" y="6493"/>
                    <a:pt x="9407" y="6481"/>
                    <a:pt x="9382" y="6468"/>
                  </a:cubicBezTo>
                  <a:lnTo>
                    <a:pt x="9382" y="6455"/>
                  </a:lnTo>
                  <a:cubicBezTo>
                    <a:pt x="9382" y="6442"/>
                    <a:pt x="9370" y="6430"/>
                    <a:pt x="9357" y="6430"/>
                  </a:cubicBezTo>
                  <a:cubicBezTo>
                    <a:pt x="9357" y="6417"/>
                    <a:pt x="9345" y="6417"/>
                    <a:pt x="9345" y="6405"/>
                  </a:cubicBezTo>
                  <a:close/>
                  <a:moveTo>
                    <a:pt x="9093" y="6744"/>
                  </a:moveTo>
                  <a:cubicBezTo>
                    <a:pt x="9093" y="6757"/>
                    <a:pt x="9080" y="6757"/>
                    <a:pt x="9080" y="6757"/>
                  </a:cubicBezTo>
                  <a:lnTo>
                    <a:pt x="9080" y="6744"/>
                  </a:lnTo>
                  <a:close/>
                  <a:moveTo>
                    <a:pt x="12576" y="1828"/>
                  </a:moveTo>
                  <a:cubicBezTo>
                    <a:pt x="12564" y="1940"/>
                    <a:pt x="12564" y="2054"/>
                    <a:pt x="12539" y="2167"/>
                  </a:cubicBezTo>
                  <a:lnTo>
                    <a:pt x="12526" y="2167"/>
                  </a:lnTo>
                  <a:cubicBezTo>
                    <a:pt x="12514" y="2167"/>
                    <a:pt x="12514" y="2167"/>
                    <a:pt x="12501" y="2180"/>
                  </a:cubicBezTo>
                  <a:lnTo>
                    <a:pt x="12501" y="2205"/>
                  </a:lnTo>
                  <a:cubicBezTo>
                    <a:pt x="12514" y="2230"/>
                    <a:pt x="12514" y="2255"/>
                    <a:pt x="12526" y="2281"/>
                  </a:cubicBezTo>
                  <a:cubicBezTo>
                    <a:pt x="12526" y="2293"/>
                    <a:pt x="12526" y="2293"/>
                    <a:pt x="12514" y="2306"/>
                  </a:cubicBezTo>
                  <a:cubicBezTo>
                    <a:pt x="12514" y="2293"/>
                    <a:pt x="12514" y="2281"/>
                    <a:pt x="12501" y="2267"/>
                  </a:cubicBezTo>
                  <a:lnTo>
                    <a:pt x="12501" y="2255"/>
                  </a:lnTo>
                  <a:cubicBezTo>
                    <a:pt x="12489" y="2255"/>
                    <a:pt x="12489" y="2255"/>
                    <a:pt x="12489" y="2242"/>
                  </a:cubicBezTo>
                  <a:cubicBezTo>
                    <a:pt x="12489" y="2230"/>
                    <a:pt x="12489" y="2230"/>
                    <a:pt x="12476" y="2217"/>
                  </a:cubicBezTo>
                  <a:lnTo>
                    <a:pt x="12450" y="2217"/>
                  </a:lnTo>
                  <a:cubicBezTo>
                    <a:pt x="12438" y="2217"/>
                    <a:pt x="12425" y="2242"/>
                    <a:pt x="12425" y="2255"/>
                  </a:cubicBezTo>
                  <a:cubicBezTo>
                    <a:pt x="12425" y="2267"/>
                    <a:pt x="12438" y="2267"/>
                    <a:pt x="12438" y="2267"/>
                  </a:cubicBezTo>
                  <a:cubicBezTo>
                    <a:pt x="12425" y="2267"/>
                    <a:pt x="12425" y="2267"/>
                    <a:pt x="12425" y="2281"/>
                  </a:cubicBezTo>
                  <a:cubicBezTo>
                    <a:pt x="12400" y="2281"/>
                    <a:pt x="12400" y="2293"/>
                    <a:pt x="12400" y="2318"/>
                  </a:cubicBezTo>
                  <a:cubicBezTo>
                    <a:pt x="12413" y="2356"/>
                    <a:pt x="12425" y="2393"/>
                    <a:pt x="12425" y="2431"/>
                  </a:cubicBezTo>
                  <a:cubicBezTo>
                    <a:pt x="12425" y="2431"/>
                    <a:pt x="12425" y="2443"/>
                    <a:pt x="12413" y="2443"/>
                  </a:cubicBezTo>
                  <a:cubicBezTo>
                    <a:pt x="12400" y="2457"/>
                    <a:pt x="12400" y="2469"/>
                    <a:pt x="12400" y="2482"/>
                  </a:cubicBezTo>
                  <a:cubicBezTo>
                    <a:pt x="12413" y="2494"/>
                    <a:pt x="12413" y="2507"/>
                    <a:pt x="12413" y="2519"/>
                  </a:cubicBezTo>
                  <a:lnTo>
                    <a:pt x="12425" y="2519"/>
                  </a:lnTo>
                  <a:lnTo>
                    <a:pt x="12425" y="2532"/>
                  </a:lnTo>
                  <a:lnTo>
                    <a:pt x="12400" y="2532"/>
                  </a:lnTo>
                  <a:cubicBezTo>
                    <a:pt x="12388" y="2544"/>
                    <a:pt x="12375" y="2557"/>
                    <a:pt x="12388" y="2569"/>
                  </a:cubicBezTo>
                  <a:lnTo>
                    <a:pt x="12388" y="2620"/>
                  </a:lnTo>
                  <a:cubicBezTo>
                    <a:pt x="12375" y="2633"/>
                    <a:pt x="12375" y="2645"/>
                    <a:pt x="12375" y="2658"/>
                  </a:cubicBezTo>
                  <a:lnTo>
                    <a:pt x="12375" y="2683"/>
                  </a:lnTo>
                  <a:cubicBezTo>
                    <a:pt x="12375" y="2670"/>
                    <a:pt x="12350" y="2670"/>
                    <a:pt x="12338" y="2670"/>
                  </a:cubicBezTo>
                  <a:lnTo>
                    <a:pt x="12338" y="2633"/>
                  </a:lnTo>
                  <a:cubicBezTo>
                    <a:pt x="12338" y="2620"/>
                    <a:pt x="12325" y="2607"/>
                    <a:pt x="12300" y="2607"/>
                  </a:cubicBezTo>
                  <a:cubicBezTo>
                    <a:pt x="12287" y="2607"/>
                    <a:pt x="12274" y="2620"/>
                    <a:pt x="12274" y="2633"/>
                  </a:cubicBezTo>
                  <a:cubicBezTo>
                    <a:pt x="12274" y="2670"/>
                    <a:pt x="12274" y="2708"/>
                    <a:pt x="12287" y="2733"/>
                  </a:cubicBezTo>
                  <a:cubicBezTo>
                    <a:pt x="12274" y="2720"/>
                    <a:pt x="12249" y="2720"/>
                    <a:pt x="12237" y="2720"/>
                  </a:cubicBezTo>
                  <a:cubicBezTo>
                    <a:pt x="12224" y="2733"/>
                    <a:pt x="12224" y="2758"/>
                    <a:pt x="12224" y="2770"/>
                  </a:cubicBezTo>
                  <a:lnTo>
                    <a:pt x="12262" y="2846"/>
                  </a:lnTo>
                  <a:cubicBezTo>
                    <a:pt x="12249" y="2859"/>
                    <a:pt x="12237" y="2871"/>
                    <a:pt x="12249" y="2884"/>
                  </a:cubicBezTo>
                  <a:cubicBezTo>
                    <a:pt x="12249" y="2896"/>
                    <a:pt x="12249" y="2909"/>
                    <a:pt x="12262" y="2934"/>
                  </a:cubicBezTo>
                  <a:lnTo>
                    <a:pt x="12249" y="2934"/>
                  </a:lnTo>
                  <a:cubicBezTo>
                    <a:pt x="12237" y="2934"/>
                    <a:pt x="12224" y="2946"/>
                    <a:pt x="12224" y="2960"/>
                  </a:cubicBezTo>
                  <a:cubicBezTo>
                    <a:pt x="12212" y="2909"/>
                    <a:pt x="12199" y="2859"/>
                    <a:pt x="12174" y="2809"/>
                  </a:cubicBezTo>
                  <a:cubicBezTo>
                    <a:pt x="12162" y="2796"/>
                    <a:pt x="12149" y="2796"/>
                    <a:pt x="12123" y="2796"/>
                  </a:cubicBezTo>
                  <a:cubicBezTo>
                    <a:pt x="12111" y="2809"/>
                    <a:pt x="12111" y="2834"/>
                    <a:pt x="12111" y="2846"/>
                  </a:cubicBezTo>
                  <a:cubicBezTo>
                    <a:pt x="12137" y="2896"/>
                    <a:pt x="12149" y="2946"/>
                    <a:pt x="12162" y="2997"/>
                  </a:cubicBezTo>
                  <a:lnTo>
                    <a:pt x="12149" y="2997"/>
                  </a:lnTo>
                  <a:cubicBezTo>
                    <a:pt x="12137" y="3010"/>
                    <a:pt x="12137" y="3010"/>
                    <a:pt x="12137" y="3022"/>
                  </a:cubicBezTo>
                  <a:lnTo>
                    <a:pt x="12111" y="3022"/>
                  </a:lnTo>
                  <a:cubicBezTo>
                    <a:pt x="12098" y="3022"/>
                    <a:pt x="12086" y="3047"/>
                    <a:pt x="12086" y="3060"/>
                  </a:cubicBezTo>
                  <a:cubicBezTo>
                    <a:pt x="12103" y="3102"/>
                    <a:pt x="12114" y="3144"/>
                    <a:pt x="12123" y="3185"/>
                  </a:cubicBezTo>
                  <a:lnTo>
                    <a:pt x="12123" y="3185"/>
                  </a:lnTo>
                  <a:cubicBezTo>
                    <a:pt x="12111" y="3161"/>
                    <a:pt x="12098" y="3161"/>
                    <a:pt x="12086" y="3161"/>
                  </a:cubicBezTo>
                  <a:cubicBezTo>
                    <a:pt x="12073" y="3110"/>
                    <a:pt x="12061" y="3060"/>
                    <a:pt x="12036" y="3010"/>
                  </a:cubicBezTo>
                  <a:cubicBezTo>
                    <a:pt x="12036" y="2997"/>
                    <a:pt x="12023" y="2985"/>
                    <a:pt x="11998" y="2985"/>
                  </a:cubicBezTo>
                  <a:cubicBezTo>
                    <a:pt x="11986" y="2997"/>
                    <a:pt x="11973" y="3010"/>
                    <a:pt x="11973" y="3035"/>
                  </a:cubicBezTo>
                  <a:cubicBezTo>
                    <a:pt x="12023" y="3148"/>
                    <a:pt x="12048" y="3273"/>
                    <a:pt x="12061" y="3399"/>
                  </a:cubicBezTo>
                  <a:lnTo>
                    <a:pt x="12061" y="3412"/>
                  </a:lnTo>
                  <a:lnTo>
                    <a:pt x="12048" y="3399"/>
                  </a:lnTo>
                  <a:cubicBezTo>
                    <a:pt x="12036" y="3374"/>
                    <a:pt x="12023" y="3337"/>
                    <a:pt x="12011" y="3299"/>
                  </a:cubicBezTo>
                  <a:cubicBezTo>
                    <a:pt x="11998" y="3287"/>
                    <a:pt x="11986" y="3261"/>
                    <a:pt x="11986" y="3248"/>
                  </a:cubicBezTo>
                  <a:cubicBezTo>
                    <a:pt x="11973" y="3236"/>
                    <a:pt x="11973" y="3223"/>
                    <a:pt x="11973" y="3211"/>
                  </a:cubicBezTo>
                  <a:lnTo>
                    <a:pt x="11960" y="3198"/>
                  </a:lnTo>
                  <a:lnTo>
                    <a:pt x="11960" y="3173"/>
                  </a:lnTo>
                  <a:cubicBezTo>
                    <a:pt x="11960" y="3161"/>
                    <a:pt x="11947" y="3148"/>
                    <a:pt x="11922" y="3148"/>
                  </a:cubicBezTo>
                  <a:cubicBezTo>
                    <a:pt x="11910" y="3161"/>
                    <a:pt x="11897" y="3173"/>
                    <a:pt x="11897" y="3186"/>
                  </a:cubicBezTo>
                  <a:cubicBezTo>
                    <a:pt x="11897" y="3198"/>
                    <a:pt x="11897" y="3211"/>
                    <a:pt x="11910" y="3223"/>
                  </a:cubicBezTo>
                  <a:cubicBezTo>
                    <a:pt x="11910" y="3248"/>
                    <a:pt x="11922" y="3273"/>
                    <a:pt x="11935" y="3299"/>
                  </a:cubicBezTo>
                  <a:cubicBezTo>
                    <a:pt x="11947" y="3324"/>
                    <a:pt x="11947" y="3349"/>
                    <a:pt x="11960" y="3362"/>
                  </a:cubicBezTo>
                  <a:lnTo>
                    <a:pt x="11960" y="3374"/>
                  </a:lnTo>
                  <a:cubicBezTo>
                    <a:pt x="11960" y="3374"/>
                    <a:pt x="11960" y="3362"/>
                    <a:pt x="11947" y="3362"/>
                  </a:cubicBezTo>
                  <a:cubicBezTo>
                    <a:pt x="11947" y="3337"/>
                    <a:pt x="11935" y="3337"/>
                    <a:pt x="11922" y="3337"/>
                  </a:cubicBezTo>
                  <a:cubicBezTo>
                    <a:pt x="11897" y="3287"/>
                    <a:pt x="11860" y="3236"/>
                    <a:pt x="11835" y="3186"/>
                  </a:cubicBezTo>
                  <a:cubicBezTo>
                    <a:pt x="11825" y="3177"/>
                    <a:pt x="11810" y="3168"/>
                    <a:pt x="11798" y="3168"/>
                  </a:cubicBezTo>
                  <a:cubicBezTo>
                    <a:pt x="11793" y="3168"/>
                    <a:pt x="11788" y="3169"/>
                    <a:pt x="11784" y="3173"/>
                  </a:cubicBezTo>
                  <a:cubicBezTo>
                    <a:pt x="11771" y="3173"/>
                    <a:pt x="11759" y="3198"/>
                    <a:pt x="11771" y="3211"/>
                  </a:cubicBezTo>
                  <a:cubicBezTo>
                    <a:pt x="11822" y="3273"/>
                    <a:pt x="11847" y="3337"/>
                    <a:pt x="11885" y="3412"/>
                  </a:cubicBezTo>
                  <a:lnTo>
                    <a:pt x="11860" y="3412"/>
                  </a:lnTo>
                  <a:cubicBezTo>
                    <a:pt x="11835" y="3424"/>
                    <a:pt x="11835" y="3437"/>
                    <a:pt x="11835" y="3463"/>
                  </a:cubicBezTo>
                  <a:lnTo>
                    <a:pt x="11835" y="3450"/>
                  </a:lnTo>
                  <a:cubicBezTo>
                    <a:pt x="11826" y="3441"/>
                    <a:pt x="11817" y="3432"/>
                    <a:pt x="11804" y="3432"/>
                  </a:cubicBezTo>
                  <a:cubicBezTo>
                    <a:pt x="11798" y="3432"/>
                    <a:pt x="11792" y="3434"/>
                    <a:pt x="11784" y="3437"/>
                  </a:cubicBezTo>
                  <a:cubicBezTo>
                    <a:pt x="11771" y="3437"/>
                    <a:pt x="11771" y="3437"/>
                    <a:pt x="11771" y="3450"/>
                  </a:cubicBezTo>
                  <a:cubicBezTo>
                    <a:pt x="11759" y="3424"/>
                    <a:pt x="11759" y="3412"/>
                    <a:pt x="11746" y="3399"/>
                  </a:cubicBezTo>
                  <a:cubicBezTo>
                    <a:pt x="11746" y="3374"/>
                    <a:pt x="11721" y="3374"/>
                    <a:pt x="11709" y="3374"/>
                  </a:cubicBezTo>
                  <a:cubicBezTo>
                    <a:pt x="11696" y="3374"/>
                    <a:pt x="11684" y="3399"/>
                    <a:pt x="11684" y="3412"/>
                  </a:cubicBezTo>
                  <a:cubicBezTo>
                    <a:pt x="11709" y="3463"/>
                    <a:pt x="11721" y="3525"/>
                    <a:pt x="11746" y="3575"/>
                  </a:cubicBezTo>
                  <a:cubicBezTo>
                    <a:pt x="11734" y="3575"/>
                    <a:pt x="11721" y="3588"/>
                    <a:pt x="11721" y="3600"/>
                  </a:cubicBezTo>
                  <a:lnTo>
                    <a:pt x="11721" y="3639"/>
                  </a:lnTo>
                  <a:cubicBezTo>
                    <a:pt x="11721" y="3639"/>
                    <a:pt x="11721" y="3626"/>
                    <a:pt x="11709" y="3613"/>
                  </a:cubicBezTo>
                  <a:cubicBezTo>
                    <a:pt x="11709" y="3604"/>
                    <a:pt x="11696" y="3595"/>
                    <a:pt x="11684" y="3595"/>
                  </a:cubicBezTo>
                  <a:cubicBezTo>
                    <a:pt x="11679" y="3595"/>
                    <a:pt x="11675" y="3597"/>
                    <a:pt x="11671" y="3600"/>
                  </a:cubicBezTo>
                  <a:cubicBezTo>
                    <a:pt x="11659" y="3613"/>
                    <a:pt x="11659" y="3626"/>
                    <a:pt x="11659" y="3639"/>
                  </a:cubicBezTo>
                  <a:cubicBezTo>
                    <a:pt x="11646" y="3613"/>
                    <a:pt x="11634" y="3613"/>
                    <a:pt x="11620" y="3613"/>
                  </a:cubicBezTo>
                  <a:cubicBezTo>
                    <a:pt x="11595" y="3613"/>
                    <a:pt x="11583" y="3639"/>
                    <a:pt x="11595" y="3651"/>
                  </a:cubicBezTo>
                  <a:cubicBezTo>
                    <a:pt x="11608" y="3714"/>
                    <a:pt x="11633" y="3764"/>
                    <a:pt x="11645" y="3825"/>
                  </a:cubicBezTo>
                  <a:lnTo>
                    <a:pt x="11645" y="3825"/>
                  </a:lnTo>
                  <a:lnTo>
                    <a:pt x="11620" y="3751"/>
                  </a:lnTo>
                  <a:cubicBezTo>
                    <a:pt x="11612" y="3743"/>
                    <a:pt x="11597" y="3734"/>
                    <a:pt x="11584" y="3734"/>
                  </a:cubicBezTo>
                  <a:cubicBezTo>
                    <a:pt x="11579" y="3734"/>
                    <a:pt x="11574" y="3735"/>
                    <a:pt x="11570" y="3739"/>
                  </a:cubicBezTo>
                  <a:cubicBezTo>
                    <a:pt x="11558" y="3739"/>
                    <a:pt x="11558" y="3751"/>
                    <a:pt x="11558" y="3764"/>
                  </a:cubicBezTo>
                  <a:cubicBezTo>
                    <a:pt x="11545" y="3714"/>
                    <a:pt x="11533" y="3664"/>
                    <a:pt x="11520" y="3626"/>
                  </a:cubicBezTo>
                  <a:cubicBezTo>
                    <a:pt x="11520" y="3610"/>
                    <a:pt x="11509" y="3603"/>
                    <a:pt x="11496" y="3603"/>
                  </a:cubicBezTo>
                  <a:cubicBezTo>
                    <a:pt x="11479" y="3603"/>
                    <a:pt x="11457" y="3616"/>
                    <a:pt x="11457" y="3639"/>
                  </a:cubicBezTo>
                  <a:cubicBezTo>
                    <a:pt x="11483" y="3751"/>
                    <a:pt x="11508" y="3852"/>
                    <a:pt x="11533" y="3953"/>
                  </a:cubicBezTo>
                  <a:cubicBezTo>
                    <a:pt x="11533" y="3966"/>
                    <a:pt x="11545" y="3978"/>
                    <a:pt x="11545" y="3991"/>
                  </a:cubicBezTo>
                  <a:lnTo>
                    <a:pt x="11520" y="3966"/>
                  </a:lnTo>
                  <a:cubicBezTo>
                    <a:pt x="11508" y="3966"/>
                    <a:pt x="11495" y="3978"/>
                    <a:pt x="11483" y="3978"/>
                  </a:cubicBezTo>
                  <a:cubicBezTo>
                    <a:pt x="11470" y="3991"/>
                    <a:pt x="11444" y="3991"/>
                    <a:pt x="11457" y="4016"/>
                  </a:cubicBezTo>
                  <a:lnTo>
                    <a:pt x="11457" y="4041"/>
                  </a:lnTo>
                  <a:cubicBezTo>
                    <a:pt x="11457" y="4053"/>
                    <a:pt x="11444" y="4053"/>
                    <a:pt x="11444" y="4066"/>
                  </a:cubicBezTo>
                  <a:cubicBezTo>
                    <a:pt x="11444" y="4053"/>
                    <a:pt x="11432" y="4053"/>
                    <a:pt x="11407" y="4053"/>
                  </a:cubicBezTo>
                  <a:cubicBezTo>
                    <a:pt x="11394" y="4066"/>
                    <a:pt x="11382" y="4078"/>
                    <a:pt x="11382" y="4103"/>
                  </a:cubicBezTo>
                  <a:cubicBezTo>
                    <a:pt x="11394" y="4116"/>
                    <a:pt x="11394" y="4129"/>
                    <a:pt x="11394" y="4142"/>
                  </a:cubicBezTo>
                  <a:lnTo>
                    <a:pt x="11394" y="4154"/>
                  </a:lnTo>
                  <a:cubicBezTo>
                    <a:pt x="11357" y="4028"/>
                    <a:pt x="11319" y="3902"/>
                    <a:pt x="11293" y="3776"/>
                  </a:cubicBezTo>
                  <a:cubicBezTo>
                    <a:pt x="11289" y="3756"/>
                    <a:pt x="11276" y="3748"/>
                    <a:pt x="11263" y="3748"/>
                  </a:cubicBezTo>
                  <a:cubicBezTo>
                    <a:pt x="11243" y="3748"/>
                    <a:pt x="11223" y="3767"/>
                    <a:pt x="11231" y="3790"/>
                  </a:cubicBezTo>
                  <a:cubicBezTo>
                    <a:pt x="11256" y="3902"/>
                    <a:pt x="11281" y="4003"/>
                    <a:pt x="11307" y="4116"/>
                  </a:cubicBezTo>
                  <a:cubicBezTo>
                    <a:pt x="11293" y="4116"/>
                    <a:pt x="11293" y="4116"/>
                    <a:pt x="11281" y="4129"/>
                  </a:cubicBezTo>
                  <a:cubicBezTo>
                    <a:pt x="11268" y="4142"/>
                    <a:pt x="11268" y="4167"/>
                    <a:pt x="11268" y="4179"/>
                  </a:cubicBezTo>
                  <a:cubicBezTo>
                    <a:pt x="11268" y="4179"/>
                    <a:pt x="11256" y="4179"/>
                    <a:pt x="11243" y="4192"/>
                  </a:cubicBezTo>
                  <a:cubicBezTo>
                    <a:pt x="11231" y="4204"/>
                    <a:pt x="11231" y="4217"/>
                    <a:pt x="11243" y="4242"/>
                  </a:cubicBezTo>
                  <a:lnTo>
                    <a:pt x="11243" y="4254"/>
                  </a:lnTo>
                  <a:lnTo>
                    <a:pt x="11231" y="4254"/>
                  </a:lnTo>
                  <a:cubicBezTo>
                    <a:pt x="11218" y="4217"/>
                    <a:pt x="11206" y="4167"/>
                    <a:pt x="11193" y="4129"/>
                  </a:cubicBezTo>
                  <a:cubicBezTo>
                    <a:pt x="11188" y="4113"/>
                    <a:pt x="11174" y="4106"/>
                    <a:pt x="11160" y="4106"/>
                  </a:cubicBezTo>
                  <a:cubicBezTo>
                    <a:pt x="11141" y="4106"/>
                    <a:pt x="11123" y="4119"/>
                    <a:pt x="11131" y="4142"/>
                  </a:cubicBezTo>
                  <a:cubicBezTo>
                    <a:pt x="11143" y="4179"/>
                    <a:pt x="11156" y="4217"/>
                    <a:pt x="11156" y="4242"/>
                  </a:cubicBezTo>
                  <a:cubicBezTo>
                    <a:pt x="11156" y="4242"/>
                    <a:pt x="11150" y="4236"/>
                    <a:pt x="11142" y="4236"/>
                  </a:cubicBezTo>
                  <a:cubicBezTo>
                    <a:pt x="11139" y="4236"/>
                    <a:pt x="11135" y="4238"/>
                    <a:pt x="11131" y="4242"/>
                  </a:cubicBezTo>
                  <a:cubicBezTo>
                    <a:pt x="11117" y="4242"/>
                    <a:pt x="11092" y="4254"/>
                    <a:pt x="11105" y="4279"/>
                  </a:cubicBezTo>
                  <a:cubicBezTo>
                    <a:pt x="11143" y="4355"/>
                    <a:pt x="11168" y="4443"/>
                    <a:pt x="11181" y="4531"/>
                  </a:cubicBezTo>
                  <a:cubicBezTo>
                    <a:pt x="11168" y="4469"/>
                    <a:pt x="11143" y="4393"/>
                    <a:pt x="11105" y="4330"/>
                  </a:cubicBezTo>
                  <a:cubicBezTo>
                    <a:pt x="11096" y="4321"/>
                    <a:pt x="11087" y="4312"/>
                    <a:pt x="11074" y="4312"/>
                  </a:cubicBezTo>
                  <a:cubicBezTo>
                    <a:pt x="11069" y="4312"/>
                    <a:pt x="11062" y="4314"/>
                    <a:pt x="11055" y="4318"/>
                  </a:cubicBezTo>
                  <a:cubicBezTo>
                    <a:pt x="11042" y="4330"/>
                    <a:pt x="11030" y="4355"/>
                    <a:pt x="11042" y="4368"/>
                  </a:cubicBezTo>
                  <a:cubicBezTo>
                    <a:pt x="11055" y="4380"/>
                    <a:pt x="11067" y="4393"/>
                    <a:pt x="11080" y="4418"/>
                  </a:cubicBezTo>
                  <a:cubicBezTo>
                    <a:pt x="11067" y="4418"/>
                    <a:pt x="11055" y="4443"/>
                    <a:pt x="11067" y="4456"/>
                  </a:cubicBezTo>
                  <a:cubicBezTo>
                    <a:pt x="11067" y="4471"/>
                    <a:pt x="11069" y="4484"/>
                    <a:pt x="11073" y="4497"/>
                  </a:cubicBezTo>
                  <a:lnTo>
                    <a:pt x="11073" y="4497"/>
                  </a:lnTo>
                  <a:lnTo>
                    <a:pt x="11017" y="4330"/>
                  </a:lnTo>
                  <a:cubicBezTo>
                    <a:pt x="11012" y="4315"/>
                    <a:pt x="10999" y="4308"/>
                    <a:pt x="10986" y="4308"/>
                  </a:cubicBezTo>
                  <a:cubicBezTo>
                    <a:pt x="10967" y="4308"/>
                    <a:pt x="10947" y="4324"/>
                    <a:pt x="10954" y="4355"/>
                  </a:cubicBezTo>
                  <a:cubicBezTo>
                    <a:pt x="10967" y="4405"/>
                    <a:pt x="10992" y="4469"/>
                    <a:pt x="11017" y="4531"/>
                  </a:cubicBezTo>
                  <a:cubicBezTo>
                    <a:pt x="11011" y="4525"/>
                    <a:pt x="11001" y="4522"/>
                    <a:pt x="10992" y="4522"/>
                  </a:cubicBezTo>
                  <a:cubicBezTo>
                    <a:pt x="10983" y="4522"/>
                    <a:pt x="10973" y="4525"/>
                    <a:pt x="10967" y="4531"/>
                  </a:cubicBezTo>
                  <a:cubicBezTo>
                    <a:pt x="10967" y="4531"/>
                    <a:pt x="10961" y="4526"/>
                    <a:pt x="10958" y="4526"/>
                  </a:cubicBezTo>
                  <a:cubicBezTo>
                    <a:pt x="10956" y="4526"/>
                    <a:pt x="10954" y="4527"/>
                    <a:pt x="10954" y="4531"/>
                  </a:cubicBezTo>
                  <a:cubicBezTo>
                    <a:pt x="10941" y="4506"/>
                    <a:pt x="10929" y="4481"/>
                    <a:pt x="10929" y="4456"/>
                  </a:cubicBezTo>
                  <a:cubicBezTo>
                    <a:pt x="10921" y="4432"/>
                    <a:pt x="10903" y="4423"/>
                    <a:pt x="10887" y="4423"/>
                  </a:cubicBezTo>
                  <a:cubicBezTo>
                    <a:pt x="10879" y="4423"/>
                    <a:pt x="10871" y="4426"/>
                    <a:pt x="10866" y="4430"/>
                  </a:cubicBezTo>
                  <a:cubicBezTo>
                    <a:pt x="10854" y="4380"/>
                    <a:pt x="10829" y="4318"/>
                    <a:pt x="10816" y="4254"/>
                  </a:cubicBezTo>
                  <a:cubicBezTo>
                    <a:pt x="10816" y="4242"/>
                    <a:pt x="10804" y="4242"/>
                    <a:pt x="10804" y="4242"/>
                  </a:cubicBezTo>
                  <a:lnTo>
                    <a:pt x="10804" y="4229"/>
                  </a:lnTo>
                  <a:cubicBezTo>
                    <a:pt x="10765" y="4129"/>
                    <a:pt x="10715" y="4028"/>
                    <a:pt x="10665" y="3927"/>
                  </a:cubicBezTo>
                  <a:cubicBezTo>
                    <a:pt x="10657" y="3916"/>
                    <a:pt x="10647" y="3912"/>
                    <a:pt x="10636" y="3912"/>
                  </a:cubicBezTo>
                  <a:cubicBezTo>
                    <a:pt x="10611" y="3912"/>
                    <a:pt x="10585" y="3939"/>
                    <a:pt x="10602" y="3966"/>
                  </a:cubicBezTo>
                  <a:cubicBezTo>
                    <a:pt x="10665" y="4053"/>
                    <a:pt x="10703" y="4154"/>
                    <a:pt x="10740" y="4254"/>
                  </a:cubicBezTo>
                  <a:lnTo>
                    <a:pt x="10753" y="4267"/>
                  </a:lnTo>
                  <a:cubicBezTo>
                    <a:pt x="10778" y="4380"/>
                    <a:pt x="10816" y="4494"/>
                    <a:pt x="10854" y="4606"/>
                  </a:cubicBezTo>
                  <a:lnTo>
                    <a:pt x="10854" y="4619"/>
                  </a:lnTo>
                  <a:cubicBezTo>
                    <a:pt x="10848" y="4608"/>
                    <a:pt x="10834" y="4602"/>
                    <a:pt x="10821" y="4602"/>
                  </a:cubicBezTo>
                  <a:cubicBezTo>
                    <a:pt x="10806" y="4602"/>
                    <a:pt x="10790" y="4611"/>
                    <a:pt x="10790" y="4632"/>
                  </a:cubicBezTo>
                  <a:lnTo>
                    <a:pt x="10790" y="4657"/>
                  </a:lnTo>
                  <a:cubicBezTo>
                    <a:pt x="10778" y="4657"/>
                    <a:pt x="10778" y="4670"/>
                    <a:pt x="10778" y="4682"/>
                  </a:cubicBezTo>
                  <a:cubicBezTo>
                    <a:pt x="10778" y="4682"/>
                    <a:pt x="10765" y="4682"/>
                    <a:pt x="10765" y="4695"/>
                  </a:cubicBezTo>
                  <a:cubicBezTo>
                    <a:pt x="10765" y="4695"/>
                    <a:pt x="10753" y="4695"/>
                    <a:pt x="10740" y="4707"/>
                  </a:cubicBezTo>
                  <a:lnTo>
                    <a:pt x="10740" y="4695"/>
                  </a:lnTo>
                  <a:cubicBezTo>
                    <a:pt x="10728" y="4670"/>
                    <a:pt x="10715" y="4670"/>
                    <a:pt x="10703" y="4670"/>
                  </a:cubicBezTo>
                  <a:cubicBezTo>
                    <a:pt x="10678" y="4606"/>
                    <a:pt x="10665" y="4531"/>
                    <a:pt x="10640" y="4469"/>
                  </a:cubicBezTo>
                  <a:cubicBezTo>
                    <a:pt x="10635" y="4453"/>
                    <a:pt x="10620" y="4446"/>
                    <a:pt x="10607" y="4446"/>
                  </a:cubicBezTo>
                  <a:cubicBezTo>
                    <a:pt x="10588" y="4446"/>
                    <a:pt x="10570" y="4459"/>
                    <a:pt x="10577" y="4481"/>
                  </a:cubicBezTo>
                  <a:cubicBezTo>
                    <a:pt x="10614" y="4606"/>
                    <a:pt x="10653" y="4732"/>
                    <a:pt x="10678" y="4858"/>
                  </a:cubicBezTo>
                  <a:lnTo>
                    <a:pt x="10665" y="4858"/>
                  </a:lnTo>
                  <a:cubicBezTo>
                    <a:pt x="10665" y="4821"/>
                    <a:pt x="10653" y="4770"/>
                    <a:pt x="10640" y="4732"/>
                  </a:cubicBezTo>
                  <a:cubicBezTo>
                    <a:pt x="10640" y="4717"/>
                    <a:pt x="10630" y="4710"/>
                    <a:pt x="10618" y="4710"/>
                  </a:cubicBezTo>
                  <a:cubicBezTo>
                    <a:pt x="10600" y="4710"/>
                    <a:pt x="10577" y="4727"/>
                    <a:pt x="10577" y="4757"/>
                  </a:cubicBezTo>
                  <a:cubicBezTo>
                    <a:pt x="10589" y="4770"/>
                    <a:pt x="10589" y="4796"/>
                    <a:pt x="10589" y="4808"/>
                  </a:cubicBezTo>
                  <a:lnTo>
                    <a:pt x="10577" y="4808"/>
                  </a:lnTo>
                  <a:cubicBezTo>
                    <a:pt x="10552" y="4808"/>
                    <a:pt x="10539" y="4833"/>
                    <a:pt x="10552" y="4846"/>
                  </a:cubicBezTo>
                  <a:cubicBezTo>
                    <a:pt x="10552" y="4858"/>
                    <a:pt x="10564" y="4871"/>
                    <a:pt x="10564" y="4896"/>
                  </a:cubicBezTo>
                  <a:cubicBezTo>
                    <a:pt x="10552" y="4896"/>
                    <a:pt x="10539" y="4908"/>
                    <a:pt x="10552" y="4921"/>
                  </a:cubicBezTo>
                  <a:cubicBezTo>
                    <a:pt x="10564" y="4972"/>
                    <a:pt x="10577" y="5022"/>
                    <a:pt x="10602" y="5072"/>
                  </a:cubicBezTo>
                  <a:cubicBezTo>
                    <a:pt x="10539" y="4946"/>
                    <a:pt x="10502" y="4821"/>
                    <a:pt x="10489" y="4695"/>
                  </a:cubicBezTo>
                  <a:cubicBezTo>
                    <a:pt x="10489" y="4682"/>
                    <a:pt x="10464" y="4670"/>
                    <a:pt x="10451" y="4670"/>
                  </a:cubicBezTo>
                  <a:cubicBezTo>
                    <a:pt x="10426" y="4682"/>
                    <a:pt x="10426" y="4695"/>
                    <a:pt x="10426" y="4707"/>
                  </a:cubicBezTo>
                  <a:cubicBezTo>
                    <a:pt x="10438" y="4808"/>
                    <a:pt x="10464" y="4896"/>
                    <a:pt x="10489" y="4984"/>
                  </a:cubicBezTo>
                  <a:lnTo>
                    <a:pt x="10464" y="4984"/>
                  </a:lnTo>
                  <a:cubicBezTo>
                    <a:pt x="10451" y="4984"/>
                    <a:pt x="10451" y="4972"/>
                    <a:pt x="10438" y="4972"/>
                  </a:cubicBezTo>
                  <a:lnTo>
                    <a:pt x="10401" y="4972"/>
                  </a:lnTo>
                  <a:cubicBezTo>
                    <a:pt x="10388" y="4908"/>
                    <a:pt x="10363" y="4846"/>
                    <a:pt x="10351" y="4782"/>
                  </a:cubicBezTo>
                  <a:cubicBezTo>
                    <a:pt x="10346" y="4770"/>
                    <a:pt x="10336" y="4764"/>
                    <a:pt x="10325" y="4764"/>
                  </a:cubicBezTo>
                  <a:cubicBezTo>
                    <a:pt x="10303" y="4764"/>
                    <a:pt x="10280" y="4783"/>
                    <a:pt x="10287" y="4808"/>
                  </a:cubicBezTo>
                  <a:lnTo>
                    <a:pt x="10363" y="5072"/>
                  </a:lnTo>
                  <a:cubicBezTo>
                    <a:pt x="10363" y="5072"/>
                    <a:pt x="10363" y="5084"/>
                    <a:pt x="10351" y="5084"/>
                  </a:cubicBezTo>
                  <a:cubicBezTo>
                    <a:pt x="10349" y="5082"/>
                    <a:pt x="10345" y="5081"/>
                    <a:pt x="10342" y="5081"/>
                  </a:cubicBezTo>
                  <a:cubicBezTo>
                    <a:pt x="10326" y="5081"/>
                    <a:pt x="10303" y="5102"/>
                    <a:pt x="10313" y="5123"/>
                  </a:cubicBezTo>
                  <a:cubicBezTo>
                    <a:pt x="10313" y="5135"/>
                    <a:pt x="10326" y="5160"/>
                    <a:pt x="10326" y="5173"/>
                  </a:cubicBezTo>
                  <a:cubicBezTo>
                    <a:pt x="10322" y="5169"/>
                    <a:pt x="10317" y="5168"/>
                    <a:pt x="10311" y="5168"/>
                  </a:cubicBezTo>
                  <a:cubicBezTo>
                    <a:pt x="10295" y="5168"/>
                    <a:pt x="10275" y="5180"/>
                    <a:pt x="10275" y="5198"/>
                  </a:cubicBezTo>
                  <a:cubicBezTo>
                    <a:pt x="10275" y="5185"/>
                    <a:pt x="10250" y="5173"/>
                    <a:pt x="10237" y="5173"/>
                  </a:cubicBezTo>
                  <a:lnTo>
                    <a:pt x="10225" y="5185"/>
                  </a:lnTo>
                  <a:cubicBezTo>
                    <a:pt x="10212" y="5123"/>
                    <a:pt x="10187" y="5059"/>
                    <a:pt x="10162" y="4997"/>
                  </a:cubicBezTo>
                  <a:cubicBezTo>
                    <a:pt x="10157" y="4983"/>
                    <a:pt x="10147" y="4978"/>
                    <a:pt x="10136" y="4978"/>
                  </a:cubicBezTo>
                  <a:cubicBezTo>
                    <a:pt x="10115" y="4978"/>
                    <a:pt x="10091" y="4997"/>
                    <a:pt x="10099" y="5022"/>
                  </a:cubicBezTo>
                  <a:cubicBezTo>
                    <a:pt x="10137" y="5123"/>
                    <a:pt x="10187" y="5235"/>
                    <a:pt x="10225" y="5349"/>
                  </a:cubicBezTo>
                  <a:cubicBezTo>
                    <a:pt x="10234" y="5358"/>
                    <a:pt x="10236" y="5373"/>
                    <a:pt x="10242" y="5386"/>
                  </a:cubicBezTo>
                  <a:lnTo>
                    <a:pt x="10242" y="5386"/>
                  </a:lnTo>
                  <a:cubicBezTo>
                    <a:pt x="10219" y="5350"/>
                    <a:pt x="10197" y="5306"/>
                    <a:pt x="10175" y="5273"/>
                  </a:cubicBezTo>
                  <a:cubicBezTo>
                    <a:pt x="10170" y="5264"/>
                    <a:pt x="10161" y="5260"/>
                    <a:pt x="10151" y="5260"/>
                  </a:cubicBezTo>
                  <a:cubicBezTo>
                    <a:pt x="10132" y="5260"/>
                    <a:pt x="10111" y="5274"/>
                    <a:pt x="10111" y="5299"/>
                  </a:cubicBezTo>
                  <a:cubicBezTo>
                    <a:pt x="10107" y="5296"/>
                    <a:pt x="10102" y="5295"/>
                    <a:pt x="10097" y="5295"/>
                  </a:cubicBezTo>
                  <a:cubicBezTo>
                    <a:pt x="10078" y="5295"/>
                    <a:pt x="10064" y="5315"/>
                    <a:pt x="10074" y="5336"/>
                  </a:cubicBezTo>
                  <a:cubicBezTo>
                    <a:pt x="10111" y="5399"/>
                    <a:pt x="10137" y="5462"/>
                    <a:pt x="10162" y="5525"/>
                  </a:cubicBezTo>
                  <a:cubicBezTo>
                    <a:pt x="10150" y="5500"/>
                    <a:pt x="10137" y="5487"/>
                    <a:pt x="10124" y="5462"/>
                  </a:cubicBezTo>
                  <a:cubicBezTo>
                    <a:pt x="10118" y="5455"/>
                    <a:pt x="10112" y="5452"/>
                    <a:pt x="10104" y="5452"/>
                  </a:cubicBezTo>
                  <a:cubicBezTo>
                    <a:pt x="10096" y="5452"/>
                    <a:pt x="10087" y="5455"/>
                    <a:pt x="10074" y="5462"/>
                  </a:cubicBezTo>
                  <a:cubicBezTo>
                    <a:pt x="10061" y="5386"/>
                    <a:pt x="10049" y="5324"/>
                    <a:pt x="10024" y="5260"/>
                  </a:cubicBezTo>
                  <a:cubicBezTo>
                    <a:pt x="10019" y="5240"/>
                    <a:pt x="10006" y="5232"/>
                    <a:pt x="9993" y="5232"/>
                  </a:cubicBezTo>
                  <a:cubicBezTo>
                    <a:pt x="9973" y="5232"/>
                    <a:pt x="9953" y="5250"/>
                    <a:pt x="9961" y="5273"/>
                  </a:cubicBezTo>
                  <a:cubicBezTo>
                    <a:pt x="9986" y="5361"/>
                    <a:pt x="10011" y="5436"/>
                    <a:pt x="10024" y="5525"/>
                  </a:cubicBezTo>
                  <a:cubicBezTo>
                    <a:pt x="10011" y="5537"/>
                    <a:pt x="9999" y="5550"/>
                    <a:pt x="10011" y="5562"/>
                  </a:cubicBezTo>
                  <a:cubicBezTo>
                    <a:pt x="10024" y="5612"/>
                    <a:pt x="10036" y="5651"/>
                    <a:pt x="10061" y="5701"/>
                  </a:cubicBezTo>
                  <a:cubicBezTo>
                    <a:pt x="10036" y="5663"/>
                    <a:pt x="10024" y="5638"/>
                    <a:pt x="10011" y="5600"/>
                  </a:cubicBezTo>
                  <a:cubicBezTo>
                    <a:pt x="10003" y="5589"/>
                    <a:pt x="9994" y="5585"/>
                    <a:pt x="9984" y="5585"/>
                  </a:cubicBezTo>
                  <a:cubicBezTo>
                    <a:pt x="9962" y="5585"/>
                    <a:pt x="9939" y="5611"/>
                    <a:pt x="9948" y="5638"/>
                  </a:cubicBezTo>
                  <a:lnTo>
                    <a:pt x="9961" y="5651"/>
                  </a:lnTo>
                  <a:lnTo>
                    <a:pt x="9948" y="5651"/>
                  </a:lnTo>
                  <a:lnTo>
                    <a:pt x="9935" y="5663"/>
                  </a:lnTo>
                  <a:cubicBezTo>
                    <a:pt x="9935" y="5651"/>
                    <a:pt x="9935" y="5651"/>
                    <a:pt x="9923" y="5638"/>
                  </a:cubicBezTo>
                  <a:cubicBezTo>
                    <a:pt x="9918" y="5628"/>
                    <a:pt x="9910" y="5624"/>
                    <a:pt x="9901" y="5624"/>
                  </a:cubicBezTo>
                  <a:cubicBezTo>
                    <a:pt x="9887" y="5624"/>
                    <a:pt x="9873" y="5635"/>
                    <a:pt x="9873" y="5651"/>
                  </a:cubicBezTo>
                  <a:cubicBezTo>
                    <a:pt x="9848" y="5587"/>
                    <a:pt x="9835" y="5537"/>
                    <a:pt x="9823" y="5475"/>
                  </a:cubicBezTo>
                  <a:cubicBezTo>
                    <a:pt x="9818" y="5460"/>
                    <a:pt x="9805" y="5452"/>
                    <a:pt x="9792" y="5452"/>
                  </a:cubicBezTo>
                  <a:cubicBezTo>
                    <a:pt x="9772" y="5452"/>
                    <a:pt x="9752" y="5469"/>
                    <a:pt x="9759" y="5500"/>
                  </a:cubicBezTo>
                  <a:cubicBezTo>
                    <a:pt x="9784" y="5587"/>
                    <a:pt x="9810" y="5688"/>
                    <a:pt x="9848" y="5776"/>
                  </a:cubicBezTo>
                  <a:cubicBezTo>
                    <a:pt x="9841" y="5770"/>
                    <a:pt x="9835" y="5767"/>
                    <a:pt x="9829" y="5767"/>
                  </a:cubicBezTo>
                  <a:cubicBezTo>
                    <a:pt x="9822" y="5767"/>
                    <a:pt x="9816" y="5770"/>
                    <a:pt x="9810" y="5776"/>
                  </a:cubicBezTo>
                  <a:cubicBezTo>
                    <a:pt x="9810" y="5763"/>
                    <a:pt x="9810" y="5763"/>
                    <a:pt x="9798" y="5763"/>
                  </a:cubicBezTo>
                  <a:cubicBezTo>
                    <a:pt x="9798" y="5749"/>
                    <a:pt x="9789" y="5743"/>
                    <a:pt x="9779" y="5743"/>
                  </a:cubicBezTo>
                  <a:cubicBezTo>
                    <a:pt x="9772" y="5743"/>
                    <a:pt x="9765" y="5746"/>
                    <a:pt x="9759" y="5751"/>
                  </a:cubicBezTo>
                  <a:cubicBezTo>
                    <a:pt x="9747" y="5751"/>
                    <a:pt x="9734" y="5776"/>
                    <a:pt x="9747" y="5788"/>
                  </a:cubicBezTo>
                  <a:cubicBezTo>
                    <a:pt x="9772" y="5852"/>
                    <a:pt x="9798" y="5902"/>
                    <a:pt x="9835" y="5965"/>
                  </a:cubicBezTo>
                  <a:cubicBezTo>
                    <a:pt x="9798" y="5914"/>
                    <a:pt x="9759" y="5864"/>
                    <a:pt x="9709" y="5827"/>
                  </a:cubicBezTo>
                  <a:cubicBezTo>
                    <a:pt x="9703" y="5821"/>
                    <a:pt x="9696" y="5819"/>
                    <a:pt x="9689" y="5819"/>
                  </a:cubicBezTo>
                  <a:cubicBezTo>
                    <a:pt x="9666" y="5819"/>
                    <a:pt x="9642" y="5847"/>
                    <a:pt x="9672" y="5877"/>
                  </a:cubicBezTo>
                  <a:cubicBezTo>
                    <a:pt x="9684" y="5877"/>
                    <a:pt x="9684" y="5889"/>
                    <a:pt x="9697" y="5902"/>
                  </a:cubicBezTo>
                  <a:cubicBezTo>
                    <a:pt x="9697" y="5914"/>
                    <a:pt x="9709" y="5939"/>
                    <a:pt x="9722" y="5952"/>
                  </a:cubicBezTo>
                  <a:cubicBezTo>
                    <a:pt x="9709" y="5952"/>
                    <a:pt x="9697" y="5965"/>
                    <a:pt x="9697" y="5978"/>
                  </a:cubicBezTo>
                  <a:cubicBezTo>
                    <a:pt x="9709" y="5990"/>
                    <a:pt x="9709" y="6003"/>
                    <a:pt x="9709" y="6015"/>
                  </a:cubicBezTo>
                  <a:cubicBezTo>
                    <a:pt x="9709" y="6009"/>
                    <a:pt x="9706" y="6006"/>
                    <a:pt x="9701" y="6006"/>
                  </a:cubicBezTo>
                  <a:cubicBezTo>
                    <a:pt x="9697" y="6006"/>
                    <a:pt x="9690" y="6009"/>
                    <a:pt x="9684" y="6015"/>
                  </a:cubicBezTo>
                  <a:lnTo>
                    <a:pt x="9672" y="6028"/>
                  </a:lnTo>
                  <a:lnTo>
                    <a:pt x="9659" y="6028"/>
                  </a:lnTo>
                  <a:cubicBezTo>
                    <a:pt x="9647" y="6040"/>
                    <a:pt x="9647" y="6040"/>
                    <a:pt x="9647" y="6053"/>
                  </a:cubicBezTo>
                  <a:cubicBezTo>
                    <a:pt x="9608" y="5990"/>
                    <a:pt x="9583" y="5927"/>
                    <a:pt x="9558" y="5877"/>
                  </a:cubicBezTo>
                  <a:cubicBezTo>
                    <a:pt x="9549" y="5864"/>
                    <a:pt x="9537" y="5858"/>
                    <a:pt x="9526" y="5858"/>
                  </a:cubicBezTo>
                  <a:cubicBezTo>
                    <a:pt x="9506" y="5858"/>
                    <a:pt x="9487" y="5877"/>
                    <a:pt x="9496" y="5902"/>
                  </a:cubicBezTo>
                  <a:cubicBezTo>
                    <a:pt x="9533" y="5978"/>
                    <a:pt x="9558" y="6040"/>
                    <a:pt x="9596" y="6115"/>
                  </a:cubicBezTo>
                  <a:lnTo>
                    <a:pt x="9583" y="6115"/>
                  </a:lnTo>
                  <a:cubicBezTo>
                    <a:pt x="9571" y="6115"/>
                    <a:pt x="9571" y="6129"/>
                    <a:pt x="9558" y="6129"/>
                  </a:cubicBezTo>
                  <a:cubicBezTo>
                    <a:pt x="9558" y="6129"/>
                    <a:pt x="9546" y="6129"/>
                    <a:pt x="9546" y="6141"/>
                  </a:cubicBezTo>
                  <a:lnTo>
                    <a:pt x="9533" y="6141"/>
                  </a:lnTo>
                  <a:cubicBezTo>
                    <a:pt x="9524" y="6132"/>
                    <a:pt x="9515" y="6123"/>
                    <a:pt x="9507" y="6123"/>
                  </a:cubicBezTo>
                  <a:cubicBezTo>
                    <a:pt x="9503" y="6123"/>
                    <a:pt x="9499" y="6125"/>
                    <a:pt x="9496" y="6129"/>
                  </a:cubicBezTo>
                  <a:cubicBezTo>
                    <a:pt x="9471" y="6141"/>
                    <a:pt x="9471" y="6154"/>
                    <a:pt x="9483" y="6166"/>
                  </a:cubicBezTo>
                  <a:lnTo>
                    <a:pt x="9483" y="6191"/>
                  </a:lnTo>
                  <a:lnTo>
                    <a:pt x="9471" y="6191"/>
                  </a:lnTo>
                  <a:cubicBezTo>
                    <a:pt x="9445" y="6129"/>
                    <a:pt x="9420" y="6053"/>
                    <a:pt x="9407" y="5978"/>
                  </a:cubicBezTo>
                  <a:cubicBezTo>
                    <a:pt x="9402" y="5957"/>
                    <a:pt x="9389" y="5949"/>
                    <a:pt x="9376" y="5949"/>
                  </a:cubicBezTo>
                  <a:cubicBezTo>
                    <a:pt x="9357" y="5949"/>
                    <a:pt x="9337" y="5967"/>
                    <a:pt x="9345" y="5990"/>
                  </a:cubicBezTo>
                  <a:cubicBezTo>
                    <a:pt x="9357" y="6090"/>
                    <a:pt x="9395" y="6204"/>
                    <a:pt x="9445" y="6291"/>
                  </a:cubicBezTo>
                  <a:lnTo>
                    <a:pt x="9458" y="6305"/>
                  </a:lnTo>
                  <a:lnTo>
                    <a:pt x="9445" y="6305"/>
                  </a:lnTo>
                  <a:cubicBezTo>
                    <a:pt x="9445" y="6291"/>
                    <a:pt x="9432" y="6279"/>
                    <a:pt x="9420" y="6279"/>
                  </a:cubicBezTo>
                  <a:cubicBezTo>
                    <a:pt x="9420" y="6266"/>
                    <a:pt x="9407" y="6266"/>
                    <a:pt x="9407" y="6266"/>
                  </a:cubicBezTo>
                  <a:lnTo>
                    <a:pt x="9395" y="6266"/>
                  </a:lnTo>
                  <a:cubicBezTo>
                    <a:pt x="9390" y="6256"/>
                    <a:pt x="9382" y="6252"/>
                    <a:pt x="9375" y="6252"/>
                  </a:cubicBezTo>
                  <a:cubicBezTo>
                    <a:pt x="9365" y="6252"/>
                    <a:pt x="9357" y="6259"/>
                    <a:pt x="9357" y="6266"/>
                  </a:cubicBezTo>
                  <a:cubicBezTo>
                    <a:pt x="9332" y="6279"/>
                    <a:pt x="9345" y="6291"/>
                    <a:pt x="9357" y="6305"/>
                  </a:cubicBezTo>
                  <a:cubicBezTo>
                    <a:pt x="9368" y="6321"/>
                    <a:pt x="9380" y="6339"/>
                    <a:pt x="9392" y="6356"/>
                  </a:cubicBezTo>
                  <a:lnTo>
                    <a:pt x="9392" y="6356"/>
                  </a:lnTo>
                  <a:cubicBezTo>
                    <a:pt x="9390" y="6355"/>
                    <a:pt x="9387" y="6355"/>
                    <a:pt x="9382" y="6355"/>
                  </a:cubicBezTo>
                  <a:cubicBezTo>
                    <a:pt x="9376" y="6348"/>
                    <a:pt x="9367" y="6345"/>
                    <a:pt x="9357" y="6345"/>
                  </a:cubicBezTo>
                  <a:cubicBezTo>
                    <a:pt x="9348" y="6345"/>
                    <a:pt x="9338" y="6348"/>
                    <a:pt x="9332" y="6355"/>
                  </a:cubicBezTo>
                  <a:cubicBezTo>
                    <a:pt x="9320" y="6367"/>
                    <a:pt x="9320" y="6380"/>
                    <a:pt x="9332" y="6392"/>
                  </a:cubicBezTo>
                  <a:lnTo>
                    <a:pt x="9345" y="6405"/>
                  </a:lnTo>
                  <a:lnTo>
                    <a:pt x="9345" y="6405"/>
                  </a:lnTo>
                  <a:cubicBezTo>
                    <a:pt x="9332" y="6392"/>
                    <a:pt x="9307" y="6392"/>
                    <a:pt x="9295" y="6392"/>
                  </a:cubicBezTo>
                  <a:cubicBezTo>
                    <a:pt x="9281" y="6405"/>
                    <a:pt x="9269" y="6430"/>
                    <a:pt x="9281" y="6442"/>
                  </a:cubicBezTo>
                  <a:lnTo>
                    <a:pt x="9256" y="6442"/>
                  </a:lnTo>
                  <a:cubicBezTo>
                    <a:pt x="9219" y="6367"/>
                    <a:pt x="9181" y="6279"/>
                    <a:pt x="9156" y="6191"/>
                  </a:cubicBezTo>
                  <a:cubicBezTo>
                    <a:pt x="9151" y="6176"/>
                    <a:pt x="9138" y="6169"/>
                    <a:pt x="9125" y="6169"/>
                  </a:cubicBezTo>
                  <a:cubicBezTo>
                    <a:pt x="9105" y="6169"/>
                    <a:pt x="9085" y="6186"/>
                    <a:pt x="9093" y="6216"/>
                  </a:cubicBezTo>
                  <a:cubicBezTo>
                    <a:pt x="9131" y="6330"/>
                    <a:pt x="9181" y="6430"/>
                    <a:pt x="9244" y="6531"/>
                  </a:cubicBezTo>
                  <a:cubicBezTo>
                    <a:pt x="9231" y="6531"/>
                    <a:pt x="9219" y="6531"/>
                    <a:pt x="9219" y="6543"/>
                  </a:cubicBezTo>
                  <a:lnTo>
                    <a:pt x="9206" y="6543"/>
                  </a:lnTo>
                  <a:cubicBezTo>
                    <a:pt x="9199" y="6532"/>
                    <a:pt x="9189" y="6528"/>
                    <a:pt x="9180" y="6528"/>
                  </a:cubicBezTo>
                  <a:cubicBezTo>
                    <a:pt x="9158" y="6528"/>
                    <a:pt x="9138" y="6554"/>
                    <a:pt x="9156" y="6581"/>
                  </a:cubicBezTo>
                  <a:cubicBezTo>
                    <a:pt x="9156" y="6593"/>
                    <a:pt x="9169" y="6606"/>
                    <a:pt x="9181" y="6618"/>
                  </a:cubicBezTo>
                  <a:lnTo>
                    <a:pt x="9144" y="6618"/>
                  </a:lnTo>
                  <a:cubicBezTo>
                    <a:pt x="9131" y="6632"/>
                    <a:pt x="9131" y="6644"/>
                    <a:pt x="9131" y="6657"/>
                  </a:cubicBezTo>
                  <a:cubicBezTo>
                    <a:pt x="9080" y="6581"/>
                    <a:pt x="9055" y="6493"/>
                    <a:pt x="9030" y="6405"/>
                  </a:cubicBezTo>
                  <a:cubicBezTo>
                    <a:pt x="9025" y="6389"/>
                    <a:pt x="9011" y="6382"/>
                    <a:pt x="8997" y="6382"/>
                  </a:cubicBezTo>
                  <a:cubicBezTo>
                    <a:pt x="8978" y="6382"/>
                    <a:pt x="8960" y="6396"/>
                    <a:pt x="8968" y="6417"/>
                  </a:cubicBezTo>
                  <a:cubicBezTo>
                    <a:pt x="8980" y="6493"/>
                    <a:pt x="9018" y="6556"/>
                    <a:pt x="9043" y="6632"/>
                  </a:cubicBezTo>
                  <a:cubicBezTo>
                    <a:pt x="9030" y="6632"/>
                    <a:pt x="9018" y="6657"/>
                    <a:pt x="9030" y="6669"/>
                  </a:cubicBezTo>
                  <a:cubicBezTo>
                    <a:pt x="9030" y="6682"/>
                    <a:pt x="9030" y="6682"/>
                    <a:pt x="9043" y="6682"/>
                  </a:cubicBezTo>
                  <a:cubicBezTo>
                    <a:pt x="9030" y="6682"/>
                    <a:pt x="9018" y="6694"/>
                    <a:pt x="9018" y="6694"/>
                  </a:cubicBezTo>
                  <a:cubicBezTo>
                    <a:pt x="9018" y="6694"/>
                    <a:pt x="9005" y="6694"/>
                    <a:pt x="9005" y="6707"/>
                  </a:cubicBezTo>
                  <a:cubicBezTo>
                    <a:pt x="8980" y="6732"/>
                    <a:pt x="9005" y="6757"/>
                    <a:pt x="9018" y="6782"/>
                  </a:cubicBezTo>
                  <a:lnTo>
                    <a:pt x="9018" y="6795"/>
                  </a:lnTo>
                  <a:cubicBezTo>
                    <a:pt x="9005" y="6795"/>
                    <a:pt x="9005" y="6808"/>
                    <a:pt x="9005" y="6808"/>
                  </a:cubicBezTo>
                  <a:cubicBezTo>
                    <a:pt x="8955" y="6757"/>
                    <a:pt x="8904" y="6694"/>
                    <a:pt x="8867" y="6632"/>
                  </a:cubicBezTo>
                  <a:cubicBezTo>
                    <a:pt x="8854" y="6618"/>
                    <a:pt x="8842" y="6618"/>
                    <a:pt x="8817" y="6618"/>
                  </a:cubicBezTo>
                  <a:cubicBezTo>
                    <a:pt x="8804" y="6632"/>
                    <a:pt x="8804" y="6657"/>
                    <a:pt x="8817" y="6669"/>
                  </a:cubicBezTo>
                  <a:cubicBezTo>
                    <a:pt x="8854" y="6732"/>
                    <a:pt x="8892" y="6782"/>
                    <a:pt x="8942" y="6845"/>
                  </a:cubicBezTo>
                  <a:cubicBezTo>
                    <a:pt x="8932" y="6845"/>
                    <a:pt x="8930" y="6862"/>
                    <a:pt x="8929" y="6876"/>
                  </a:cubicBezTo>
                  <a:lnTo>
                    <a:pt x="8929" y="6876"/>
                  </a:lnTo>
                  <a:cubicBezTo>
                    <a:pt x="8883" y="6807"/>
                    <a:pt x="8837" y="6737"/>
                    <a:pt x="8792" y="6657"/>
                  </a:cubicBezTo>
                  <a:cubicBezTo>
                    <a:pt x="8792" y="6642"/>
                    <a:pt x="8783" y="6636"/>
                    <a:pt x="8773" y="6636"/>
                  </a:cubicBezTo>
                  <a:cubicBezTo>
                    <a:pt x="8766" y="6636"/>
                    <a:pt x="8759" y="6639"/>
                    <a:pt x="8753" y="6644"/>
                  </a:cubicBezTo>
                  <a:lnTo>
                    <a:pt x="8741" y="6632"/>
                  </a:lnTo>
                  <a:cubicBezTo>
                    <a:pt x="8691" y="6506"/>
                    <a:pt x="8628" y="6392"/>
                    <a:pt x="8552" y="6279"/>
                  </a:cubicBezTo>
                  <a:cubicBezTo>
                    <a:pt x="8540" y="6266"/>
                    <a:pt x="8527" y="6266"/>
                    <a:pt x="8527" y="6266"/>
                  </a:cubicBezTo>
                  <a:cubicBezTo>
                    <a:pt x="8641" y="6166"/>
                    <a:pt x="8741" y="6065"/>
                    <a:pt x="8829" y="5978"/>
                  </a:cubicBezTo>
                  <a:cubicBezTo>
                    <a:pt x="8829" y="5990"/>
                    <a:pt x="8829" y="5990"/>
                    <a:pt x="8842" y="6003"/>
                  </a:cubicBezTo>
                  <a:cubicBezTo>
                    <a:pt x="8879" y="6078"/>
                    <a:pt x="8929" y="6154"/>
                    <a:pt x="8980" y="6216"/>
                  </a:cubicBezTo>
                  <a:cubicBezTo>
                    <a:pt x="8989" y="6225"/>
                    <a:pt x="9004" y="6234"/>
                    <a:pt x="9017" y="6234"/>
                  </a:cubicBezTo>
                  <a:cubicBezTo>
                    <a:pt x="9022" y="6234"/>
                    <a:pt x="9026" y="6233"/>
                    <a:pt x="9030" y="6229"/>
                  </a:cubicBezTo>
                  <a:cubicBezTo>
                    <a:pt x="9043" y="6229"/>
                    <a:pt x="9055" y="6204"/>
                    <a:pt x="9043" y="6191"/>
                  </a:cubicBezTo>
                  <a:lnTo>
                    <a:pt x="8892" y="5965"/>
                  </a:lnTo>
                  <a:cubicBezTo>
                    <a:pt x="8892" y="5952"/>
                    <a:pt x="8879" y="5952"/>
                    <a:pt x="8867" y="5952"/>
                  </a:cubicBezTo>
                  <a:cubicBezTo>
                    <a:pt x="8904" y="5902"/>
                    <a:pt x="8955" y="5864"/>
                    <a:pt x="8993" y="5827"/>
                  </a:cubicBezTo>
                  <a:cubicBezTo>
                    <a:pt x="9018" y="5852"/>
                    <a:pt x="9030" y="5877"/>
                    <a:pt x="9055" y="5902"/>
                  </a:cubicBezTo>
                  <a:cubicBezTo>
                    <a:pt x="9068" y="5927"/>
                    <a:pt x="9080" y="5939"/>
                    <a:pt x="9105" y="5965"/>
                  </a:cubicBezTo>
                  <a:cubicBezTo>
                    <a:pt x="9118" y="5990"/>
                    <a:pt x="9131" y="6003"/>
                    <a:pt x="9144" y="6028"/>
                  </a:cubicBezTo>
                  <a:cubicBezTo>
                    <a:pt x="9144" y="6048"/>
                    <a:pt x="9154" y="6056"/>
                    <a:pt x="9166" y="6056"/>
                  </a:cubicBezTo>
                  <a:cubicBezTo>
                    <a:pt x="9183" y="6056"/>
                    <a:pt x="9206" y="6038"/>
                    <a:pt x="9206" y="6015"/>
                  </a:cubicBezTo>
                  <a:lnTo>
                    <a:pt x="9169" y="5939"/>
                  </a:lnTo>
                  <a:cubicBezTo>
                    <a:pt x="9144" y="5914"/>
                    <a:pt x="9131" y="5889"/>
                    <a:pt x="9105" y="5864"/>
                  </a:cubicBezTo>
                  <a:cubicBezTo>
                    <a:pt x="9080" y="5839"/>
                    <a:pt x="9055" y="5802"/>
                    <a:pt x="9043" y="5776"/>
                  </a:cubicBezTo>
                  <a:cubicBezTo>
                    <a:pt x="9105" y="5713"/>
                    <a:pt x="9156" y="5651"/>
                    <a:pt x="9206" y="5587"/>
                  </a:cubicBezTo>
                  <a:lnTo>
                    <a:pt x="9395" y="5889"/>
                  </a:lnTo>
                  <a:cubicBezTo>
                    <a:pt x="9403" y="5900"/>
                    <a:pt x="9412" y="5905"/>
                    <a:pt x="9421" y="5905"/>
                  </a:cubicBezTo>
                  <a:cubicBezTo>
                    <a:pt x="9443" y="5905"/>
                    <a:pt x="9463" y="5878"/>
                    <a:pt x="9445" y="5852"/>
                  </a:cubicBezTo>
                  <a:cubicBezTo>
                    <a:pt x="9395" y="5751"/>
                    <a:pt x="9320" y="5638"/>
                    <a:pt x="9256" y="5537"/>
                  </a:cubicBezTo>
                  <a:cubicBezTo>
                    <a:pt x="9370" y="5386"/>
                    <a:pt x="9471" y="5248"/>
                    <a:pt x="9546" y="5135"/>
                  </a:cubicBezTo>
                  <a:cubicBezTo>
                    <a:pt x="9608" y="5185"/>
                    <a:pt x="9659" y="5248"/>
                    <a:pt x="9697" y="5324"/>
                  </a:cubicBezTo>
                  <a:cubicBezTo>
                    <a:pt x="9704" y="5338"/>
                    <a:pt x="9711" y="5344"/>
                    <a:pt x="9721" y="5344"/>
                  </a:cubicBezTo>
                  <a:cubicBezTo>
                    <a:pt x="9728" y="5344"/>
                    <a:pt x="9737" y="5341"/>
                    <a:pt x="9747" y="5336"/>
                  </a:cubicBezTo>
                  <a:cubicBezTo>
                    <a:pt x="9759" y="5336"/>
                    <a:pt x="9759" y="5311"/>
                    <a:pt x="9759" y="5299"/>
                  </a:cubicBezTo>
                  <a:cubicBezTo>
                    <a:pt x="9709" y="5210"/>
                    <a:pt x="9659" y="5135"/>
                    <a:pt x="9583" y="5072"/>
                  </a:cubicBezTo>
                  <a:cubicBezTo>
                    <a:pt x="9608" y="5022"/>
                    <a:pt x="9647" y="4984"/>
                    <a:pt x="9672" y="4933"/>
                  </a:cubicBezTo>
                  <a:cubicBezTo>
                    <a:pt x="9672" y="4933"/>
                    <a:pt x="9672" y="4921"/>
                    <a:pt x="9684" y="4921"/>
                  </a:cubicBezTo>
                  <a:cubicBezTo>
                    <a:pt x="9759" y="5022"/>
                    <a:pt x="9835" y="5135"/>
                    <a:pt x="9860" y="5260"/>
                  </a:cubicBezTo>
                  <a:cubicBezTo>
                    <a:pt x="9864" y="5274"/>
                    <a:pt x="9875" y="5279"/>
                    <a:pt x="9886" y="5279"/>
                  </a:cubicBezTo>
                  <a:cubicBezTo>
                    <a:pt x="9908" y="5279"/>
                    <a:pt x="9931" y="5260"/>
                    <a:pt x="9923" y="5235"/>
                  </a:cubicBezTo>
                  <a:cubicBezTo>
                    <a:pt x="9898" y="5109"/>
                    <a:pt x="9823" y="5009"/>
                    <a:pt x="9747" y="4908"/>
                  </a:cubicBezTo>
                  <a:cubicBezTo>
                    <a:pt x="9747" y="4896"/>
                    <a:pt x="9747" y="4896"/>
                    <a:pt x="9734" y="4883"/>
                  </a:cubicBezTo>
                  <a:lnTo>
                    <a:pt x="9722" y="4883"/>
                  </a:lnTo>
                  <a:cubicBezTo>
                    <a:pt x="9722" y="4871"/>
                    <a:pt x="9709" y="4871"/>
                    <a:pt x="9709" y="4871"/>
                  </a:cubicBezTo>
                  <a:cubicBezTo>
                    <a:pt x="9848" y="4657"/>
                    <a:pt x="9974" y="4456"/>
                    <a:pt x="10237" y="4204"/>
                  </a:cubicBezTo>
                  <a:cubicBezTo>
                    <a:pt x="10262" y="4229"/>
                    <a:pt x="10287" y="4267"/>
                    <a:pt x="10301" y="4293"/>
                  </a:cubicBezTo>
                  <a:cubicBezTo>
                    <a:pt x="10326" y="4330"/>
                    <a:pt x="10338" y="4380"/>
                    <a:pt x="10351" y="4418"/>
                  </a:cubicBezTo>
                  <a:cubicBezTo>
                    <a:pt x="10351" y="4443"/>
                    <a:pt x="10376" y="4443"/>
                    <a:pt x="10388" y="4443"/>
                  </a:cubicBezTo>
                  <a:cubicBezTo>
                    <a:pt x="10401" y="4443"/>
                    <a:pt x="10413" y="4418"/>
                    <a:pt x="10413" y="4405"/>
                  </a:cubicBezTo>
                  <a:cubicBezTo>
                    <a:pt x="10401" y="4355"/>
                    <a:pt x="10376" y="4305"/>
                    <a:pt x="10351" y="4254"/>
                  </a:cubicBezTo>
                  <a:cubicBezTo>
                    <a:pt x="10338" y="4242"/>
                    <a:pt x="10326" y="4217"/>
                    <a:pt x="10313" y="4192"/>
                  </a:cubicBezTo>
                  <a:cubicBezTo>
                    <a:pt x="10301" y="4179"/>
                    <a:pt x="10287" y="4179"/>
                    <a:pt x="10275" y="4167"/>
                  </a:cubicBezTo>
                  <a:cubicBezTo>
                    <a:pt x="10413" y="4041"/>
                    <a:pt x="10577" y="3915"/>
                    <a:pt x="10778" y="3764"/>
                  </a:cubicBezTo>
                  <a:cubicBezTo>
                    <a:pt x="10829" y="3865"/>
                    <a:pt x="10879" y="3978"/>
                    <a:pt x="10929" y="4091"/>
                  </a:cubicBezTo>
                  <a:cubicBezTo>
                    <a:pt x="10929" y="4103"/>
                    <a:pt x="10954" y="4116"/>
                    <a:pt x="10967" y="4116"/>
                  </a:cubicBezTo>
                  <a:cubicBezTo>
                    <a:pt x="10980" y="4116"/>
                    <a:pt x="10992" y="4091"/>
                    <a:pt x="10992" y="4078"/>
                  </a:cubicBezTo>
                  <a:cubicBezTo>
                    <a:pt x="10941" y="3953"/>
                    <a:pt x="10891" y="3840"/>
                    <a:pt x="10829" y="3726"/>
                  </a:cubicBezTo>
                  <a:cubicBezTo>
                    <a:pt x="10891" y="3676"/>
                    <a:pt x="10954" y="3639"/>
                    <a:pt x="11017" y="3600"/>
                  </a:cubicBezTo>
                  <a:cubicBezTo>
                    <a:pt x="11156" y="3500"/>
                    <a:pt x="11293" y="3399"/>
                    <a:pt x="11419" y="3299"/>
                  </a:cubicBezTo>
                  <a:cubicBezTo>
                    <a:pt x="11457" y="3374"/>
                    <a:pt x="11495" y="3450"/>
                    <a:pt x="11520" y="3513"/>
                  </a:cubicBezTo>
                  <a:cubicBezTo>
                    <a:pt x="11527" y="3527"/>
                    <a:pt x="11539" y="3534"/>
                    <a:pt x="11550" y="3534"/>
                  </a:cubicBezTo>
                  <a:cubicBezTo>
                    <a:pt x="11558" y="3534"/>
                    <a:pt x="11565" y="3530"/>
                    <a:pt x="11570" y="3525"/>
                  </a:cubicBezTo>
                  <a:cubicBezTo>
                    <a:pt x="11583" y="3525"/>
                    <a:pt x="11583" y="3500"/>
                    <a:pt x="11583" y="3488"/>
                  </a:cubicBezTo>
                  <a:lnTo>
                    <a:pt x="11470" y="3261"/>
                  </a:lnTo>
                  <a:cubicBezTo>
                    <a:pt x="12086" y="2770"/>
                    <a:pt x="12450" y="2293"/>
                    <a:pt x="12576" y="1828"/>
                  </a:cubicBezTo>
                  <a:close/>
                  <a:moveTo>
                    <a:pt x="9169" y="6984"/>
                  </a:moveTo>
                  <a:cubicBezTo>
                    <a:pt x="9169" y="6984"/>
                    <a:pt x="9181" y="6996"/>
                    <a:pt x="9181" y="7009"/>
                  </a:cubicBezTo>
                  <a:lnTo>
                    <a:pt x="9169" y="6996"/>
                  </a:lnTo>
                  <a:lnTo>
                    <a:pt x="9156" y="6984"/>
                  </a:lnTo>
                  <a:close/>
                  <a:moveTo>
                    <a:pt x="8917" y="7096"/>
                  </a:moveTo>
                  <a:lnTo>
                    <a:pt x="8917" y="7096"/>
                  </a:lnTo>
                  <a:cubicBezTo>
                    <a:pt x="8942" y="7121"/>
                    <a:pt x="8968" y="7147"/>
                    <a:pt x="8980" y="7185"/>
                  </a:cubicBezTo>
                  <a:lnTo>
                    <a:pt x="9005" y="7185"/>
                  </a:lnTo>
                  <a:cubicBezTo>
                    <a:pt x="8993" y="7197"/>
                    <a:pt x="8993" y="7210"/>
                    <a:pt x="8980" y="7222"/>
                  </a:cubicBezTo>
                  <a:cubicBezTo>
                    <a:pt x="8955" y="7172"/>
                    <a:pt x="8942" y="7135"/>
                    <a:pt x="8917" y="7096"/>
                  </a:cubicBezTo>
                  <a:close/>
                  <a:moveTo>
                    <a:pt x="8766" y="7398"/>
                  </a:moveTo>
                  <a:cubicBezTo>
                    <a:pt x="8766" y="7405"/>
                    <a:pt x="8769" y="7408"/>
                    <a:pt x="8774" y="7408"/>
                  </a:cubicBezTo>
                  <a:cubicBezTo>
                    <a:pt x="8779" y="7408"/>
                    <a:pt x="8785" y="7405"/>
                    <a:pt x="8792" y="7398"/>
                  </a:cubicBezTo>
                  <a:lnTo>
                    <a:pt x="8792" y="7398"/>
                  </a:lnTo>
                  <a:cubicBezTo>
                    <a:pt x="8766" y="7423"/>
                    <a:pt x="8741" y="7448"/>
                    <a:pt x="8703" y="7474"/>
                  </a:cubicBezTo>
                  <a:lnTo>
                    <a:pt x="8703" y="7461"/>
                  </a:lnTo>
                  <a:lnTo>
                    <a:pt x="8716" y="7461"/>
                  </a:lnTo>
                  <a:cubicBezTo>
                    <a:pt x="8728" y="7448"/>
                    <a:pt x="8728" y="7436"/>
                    <a:pt x="8728" y="7436"/>
                  </a:cubicBezTo>
                  <a:cubicBezTo>
                    <a:pt x="8728" y="7436"/>
                    <a:pt x="8741" y="7436"/>
                    <a:pt x="8741" y="7423"/>
                  </a:cubicBezTo>
                  <a:cubicBezTo>
                    <a:pt x="8753" y="7423"/>
                    <a:pt x="8753" y="7411"/>
                    <a:pt x="8766" y="7398"/>
                  </a:cubicBezTo>
                  <a:close/>
                  <a:moveTo>
                    <a:pt x="8590" y="7524"/>
                  </a:moveTo>
                  <a:cubicBezTo>
                    <a:pt x="8602" y="7537"/>
                    <a:pt x="8602" y="7549"/>
                    <a:pt x="8615" y="7562"/>
                  </a:cubicBezTo>
                  <a:lnTo>
                    <a:pt x="8590" y="7587"/>
                  </a:lnTo>
                  <a:cubicBezTo>
                    <a:pt x="8577" y="7587"/>
                    <a:pt x="8577" y="7574"/>
                    <a:pt x="8577" y="7574"/>
                  </a:cubicBezTo>
                  <a:lnTo>
                    <a:pt x="8577" y="7562"/>
                  </a:lnTo>
                  <a:lnTo>
                    <a:pt x="8565" y="7562"/>
                  </a:lnTo>
                  <a:lnTo>
                    <a:pt x="8565" y="7549"/>
                  </a:lnTo>
                  <a:lnTo>
                    <a:pt x="8565" y="7537"/>
                  </a:lnTo>
                  <a:cubicBezTo>
                    <a:pt x="8577" y="7537"/>
                    <a:pt x="8577" y="7537"/>
                    <a:pt x="8590" y="7524"/>
                  </a:cubicBezTo>
                  <a:close/>
                  <a:moveTo>
                    <a:pt x="8451" y="7549"/>
                  </a:moveTo>
                  <a:lnTo>
                    <a:pt x="8502" y="7599"/>
                  </a:lnTo>
                  <a:cubicBezTo>
                    <a:pt x="8502" y="7599"/>
                    <a:pt x="8502" y="7611"/>
                    <a:pt x="8512" y="7622"/>
                  </a:cubicBezTo>
                  <a:lnTo>
                    <a:pt x="8512" y="7622"/>
                  </a:lnTo>
                  <a:cubicBezTo>
                    <a:pt x="8488" y="7597"/>
                    <a:pt x="8464" y="7573"/>
                    <a:pt x="8451" y="7549"/>
                  </a:cubicBezTo>
                  <a:close/>
                  <a:moveTo>
                    <a:pt x="10222" y="63"/>
                  </a:moveTo>
                  <a:cubicBezTo>
                    <a:pt x="10902" y="63"/>
                    <a:pt x="11636" y="213"/>
                    <a:pt x="12086" y="595"/>
                  </a:cubicBezTo>
                  <a:cubicBezTo>
                    <a:pt x="12287" y="758"/>
                    <a:pt x="12425" y="960"/>
                    <a:pt x="12501" y="1186"/>
                  </a:cubicBezTo>
                  <a:cubicBezTo>
                    <a:pt x="12514" y="1261"/>
                    <a:pt x="12526" y="1337"/>
                    <a:pt x="12539" y="1400"/>
                  </a:cubicBezTo>
                  <a:cubicBezTo>
                    <a:pt x="12626" y="2230"/>
                    <a:pt x="11759" y="3010"/>
                    <a:pt x="10980" y="3538"/>
                  </a:cubicBezTo>
                  <a:cubicBezTo>
                    <a:pt x="10074" y="4154"/>
                    <a:pt x="9860" y="4494"/>
                    <a:pt x="9608" y="4908"/>
                  </a:cubicBezTo>
                  <a:cubicBezTo>
                    <a:pt x="9471" y="5135"/>
                    <a:pt x="9307" y="5386"/>
                    <a:pt x="8993" y="5726"/>
                  </a:cubicBezTo>
                  <a:cubicBezTo>
                    <a:pt x="8986" y="5720"/>
                    <a:pt x="8980" y="5716"/>
                    <a:pt x="8974" y="5716"/>
                  </a:cubicBezTo>
                  <a:cubicBezTo>
                    <a:pt x="8967" y="5716"/>
                    <a:pt x="8961" y="5720"/>
                    <a:pt x="8955" y="5726"/>
                  </a:cubicBezTo>
                  <a:cubicBezTo>
                    <a:pt x="8942" y="5738"/>
                    <a:pt x="8942" y="5751"/>
                    <a:pt x="8955" y="5776"/>
                  </a:cubicBezTo>
                  <a:cubicBezTo>
                    <a:pt x="8703" y="6028"/>
                    <a:pt x="8376" y="6317"/>
                    <a:pt x="7886" y="6694"/>
                  </a:cubicBezTo>
                  <a:cubicBezTo>
                    <a:pt x="7609" y="6908"/>
                    <a:pt x="7295" y="7084"/>
                    <a:pt x="6981" y="7222"/>
                  </a:cubicBezTo>
                  <a:cubicBezTo>
                    <a:pt x="6974" y="7216"/>
                    <a:pt x="6965" y="7213"/>
                    <a:pt x="6955" y="7213"/>
                  </a:cubicBezTo>
                  <a:cubicBezTo>
                    <a:pt x="6946" y="7213"/>
                    <a:pt x="6936" y="7216"/>
                    <a:pt x="6930" y="7222"/>
                  </a:cubicBezTo>
                  <a:cubicBezTo>
                    <a:pt x="6930" y="7222"/>
                    <a:pt x="6917" y="7235"/>
                    <a:pt x="6917" y="7247"/>
                  </a:cubicBezTo>
                  <a:cubicBezTo>
                    <a:pt x="6503" y="7423"/>
                    <a:pt x="6062" y="7537"/>
                    <a:pt x="5597" y="7599"/>
                  </a:cubicBezTo>
                  <a:cubicBezTo>
                    <a:pt x="5591" y="7581"/>
                    <a:pt x="5575" y="7571"/>
                    <a:pt x="5561" y="7571"/>
                  </a:cubicBezTo>
                  <a:cubicBezTo>
                    <a:pt x="5547" y="7571"/>
                    <a:pt x="5534" y="7581"/>
                    <a:pt x="5534" y="7599"/>
                  </a:cubicBezTo>
                  <a:cubicBezTo>
                    <a:pt x="5344" y="7618"/>
                    <a:pt x="5153" y="7628"/>
                    <a:pt x="4961" y="7628"/>
                  </a:cubicBezTo>
                  <a:cubicBezTo>
                    <a:pt x="4506" y="7628"/>
                    <a:pt x="4046" y="7572"/>
                    <a:pt x="3585" y="7448"/>
                  </a:cubicBezTo>
                  <a:cubicBezTo>
                    <a:pt x="3346" y="7386"/>
                    <a:pt x="3120" y="7298"/>
                    <a:pt x="2906" y="7210"/>
                  </a:cubicBezTo>
                  <a:lnTo>
                    <a:pt x="2893" y="7210"/>
                  </a:lnTo>
                  <a:cubicBezTo>
                    <a:pt x="1761" y="6732"/>
                    <a:pt x="869" y="5864"/>
                    <a:pt x="416" y="4770"/>
                  </a:cubicBezTo>
                  <a:cubicBezTo>
                    <a:pt x="202" y="4267"/>
                    <a:pt x="140" y="3815"/>
                    <a:pt x="177" y="3412"/>
                  </a:cubicBezTo>
                  <a:cubicBezTo>
                    <a:pt x="240" y="3060"/>
                    <a:pt x="303" y="2846"/>
                    <a:pt x="303" y="2834"/>
                  </a:cubicBezTo>
                  <a:cubicBezTo>
                    <a:pt x="429" y="2457"/>
                    <a:pt x="630" y="2142"/>
                    <a:pt x="831" y="1890"/>
                  </a:cubicBezTo>
                  <a:cubicBezTo>
                    <a:pt x="1699" y="834"/>
                    <a:pt x="3296" y="130"/>
                    <a:pt x="4704" y="130"/>
                  </a:cubicBezTo>
                  <a:cubicBezTo>
                    <a:pt x="4969" y="130"/>
                    <a:pt x="5220" y="155"/>
                    <a:pt x="5459" y="205"/>
                  </a:cubicBezTo>
                  <a:cubicBezTo>
                    <a:pt x="6345" y="381"/>
                    <a:pt x="6929" y="446"/>
                    <a:pt x="7389" y="446"/>
                  </a:cubicBezTo>
                  <a:cubicBezTo>
                    <a:pt x="7881" y="446"/>
                    <a:pt x="8230" y="372"/>
                    <a:pt x="8653" y="281"/>
                  </a:cubicBezTo>
                  <a:cubicBezTo>
                    <a:pt x="8917" y="218"/>
                    <a:pt x="9219" y="155"/>
                    <a:pt x="9608" y="105"/>
                  </a:cubicBezTo>
                  <a:cubicBezTo>
                    <a:pt x="9801" y="78"/>
                    <a:pt x="10009" y="63"/>
                    <a:pt x="10222" y="63"/>
                  </a:cubicBezTo>
                  <a:close/>
                  <a:moveTo>
                    <a:pt x="8477" y="7675"/>
                  </a:moveTo>
                  <a:lnTo>
                    <a:pt x="8477" y="7688"/>
                  </a:lnTo>
                  <a:cubicBezTo>
                    <a:pt x="8465" y="7688"/>
                    <a:pt x="8465" y="7700"/>
                    <a:pt x="8451" y="7713"/>
                  </a:cubicBezTo>
                  <a:cubicBezTo>
                    <a:pt x="8439" y="7700"/>
                    <a:pt x="8439" y="7688"/>
                    <a:pt x="8426" y="7688"/>
                  </a:cubicBezTo>
                  <a:cubicBezTo>
                    <a:pt x="8439" y="7688"/>
                    <a:pt x="8439" y="7688"/>
                    <a:pt x="8451" y="7675"/>
                  </a:cubicBezTo>
                  <a:close/>
                  <a:moveTo>
                    <a:pt x="1624" y="7524"/>
                  </a:moveTo>
                  <a:cubicBezTo>
                    <a:pt x="1636" y="7587"/>
                    <a:pt x="1636" y="7650"/>
                    <a:pt x="1636" y="7725"/>
                  </a:cubicBezTo>
                  <a:cubicBezTo>
                    <a:pt x="1636" y="7713"/>
                    <a:pt x="1636" y="7713"/>
                    <a:pt x="1624" y="7713"/>
                  </a:cubicBezTo>
                  <a:lnTo>
                    <a:pt x="1624" y="7524"/>
                  </a:lnTo>
                  <a:close/>
                  <a:moveTo>
                    <a:pt x="8238" y="7839"/>
                  </a:moveTo>
                  <a:cubicBezTo>
                    <a:pt x="8238" y="7851"/>
                    <a:pt x="8250" y="7851"/>
                    <a:pt x="8250" y="7864"/>
                  </a:cubicBezTo>
                  <a:cubicBezTo>
                    <a:pt x="8250" y="7864"/>
                    <a:pt x="8250" y="7876"/>
                    <a:pt x="8238" y="7876"/>
                  </a:cubicBezTo>
                  <a:cubicBezTo>
                    <a:pt x="8238" y="7864"/>
                    <a:pt x="8225" y="7851"/>
                    <a:pt x="8225" y="7839"/>
                  </a:cubicBezTo>
                  <a:close/>
                  <a:moveTo>
                    <a:pt x="1837" y="7814"/>
                  </a:moveTo>
                  <a:cubicBezTo>
                    <a:pt x="1850" y="7839"/>
                    <a:pt x="1850" y="7864"/>
                    <a:pt x="1862" y="7889"/>
                  </a:cubicBezTo>
                  <a:cubicBezTo>
                    <a:pt x="1850" y="7876"/>
                    <a:pt x="1837" y="7876"/>
                    <a:pt x="1825" y="7864"/>
                  </a:cubicBezTo>
                  <a:cubicBezTo>
                    <a:pt x="1825" y="7851"/>
                    <a:pt x="1837" y="7851"/>
                    <a:pt x="1837" y="7826"/>
                  </a:cubicBezTo>
                  <a:lnTo>
                    <a:pt x="1837" y="7814"/>
                  </a:lnTo>
                  <a:close/>
                  <a:moveTo>
                    <a:pt x="8163" y="7901"/>
                  </a:moveTo>
                  <a:cubicBezTo>
                    <a:pt x="8163" y="7914"/>
                    <a:pt x="8175" y="7914"/>
                    <a:pt x="8175" y="7926"/>
                  </a:cubicBezTo>
                  <a:lnTo>
                    <a:pt x="8163" y="7926"/>
                  </a:lnTo>
                  <a:cubicBezTo>
                    <a:pt x="8163" y="7926"/>
                    <a:pt x="8163" y="7914"/>
                    <a:pt x="8150" y="7901"/>
                  </a:cubicBezTo>
                  <a:close/>
                  <a:moveTo>
                    <a:pt x="1976" y="7926"/>
                  </a:moveTo>
                  <a:lnTo>
                    <a:pt x="1976" y="7965"/>
                  </a:lnTo>
                  <a:cubicBezTo>
                    <a:pt x="1976" y="7977"/>
                    <a:pt x="1988" y="7977"/>
                    <a:pt x="1988" y="7977"/>
                  </a:cubicBezTo>
                  <a:cubicBezTo>
                    <a:pt x="1976" y="7977"/>
                    <a:pt x="1951" y="7965"/>
                    <a:pt x="1938" y="7951"/>
                  </a:cubicBezTo>
                  <a:cubicBezTo>
                    <a:pt x="1951" y="7951"/>
                    <a:pt x="1963" y="7939"/>
                    <a:pt x="1976" y="7926"/>
                  </a:cubicBezTo>
                  <a:close/>
                  <a:moveTo>
                    <a:pt x="2189" y="8002"/>
                  </a:moveTo>
                  <a:cubicBezTo>
                    <a:pt x="2189" y="8002"/>
                    <a:pt x="2202" y="8015"/>
                    <a:pt x="2202" y="8027"/>
                  </a:cubicBezTo>
                  <a:lnTo>
                    <a:pt x="2202" y="8027"/>
                  </a:lnTo>
                  <a:cubicBezTo>
                    <a:pt x="2202" y="8027"/>
                    <a:pt x="2202" y="8015"/>
                    <a:pt x="2189" y="8015"/>
                  </a:cubicBezTo>
                  <a:lnTo>
                    <a:pt x="2189" y="8002"/>
                  </a:lnTo>
                  <a:close/>
                  <a:moveTo>
                    <a:pt x="7950" y="8017"/>
                  </a:moveTo>
                  <a:lnTo>
                    <a:pt x="7987" y="8052"/>
                  </a:lnTo>
                  <a:lnTo>
                    <a:pt x="7999" y="8052"/>
                  </a:lnTo>
                  <a:cubicBezTo>
                    <a:pt x="7987" y="8065"/>
                    <a:pt x="7987" y="8065"/>
                    <a:pt x="7974" y="8065"/>
                  </a:cubicBezTo>
                  <a:cubicBezTo>
                    <a:pt x="7974" y="8053"/>
                    <a:pt x="7963" y="8029"/>
                    <a:pt x="7950" y="8017"/>
                  </a:cubicBezTo>
                  <a:close/>
                  <a:moveTo>
                    <a:pt x="7861" y="8090"/>
                  </a:moveTo>
                  <a:cubicBezTo>
                    <a:pt x="7861" y="8102"/>
                    <a:pt x="7873" y="8115"/>
                    <a:pt x="7886" y="8127"/>
                  </a:cubicBezTo>
                  <a:cubicBezTo>
                    <a:pt x="7886" y="8127"/>
                    <a:pt x="7886" y="8141"/>
                    <a:pt x="7873" y="8141"/>
                  </a:cubicBezTo>
                  <a:cubicBezTo>
                    <a:pt x="7873" y="8127"/>
                    <a:pt x="7861" y="8115"/>
                    <a:pt x="7848" y="8090"/>
                  </a:cubicBezTo>
                  <a:close/>
                  <a:moveTo>
                    <a:pt x="2202" y="8027"/>
                  </a:moveTo>
                  <a:cubicBezTo>
                    <a:pt x="2202" y="8040"/>
                    <a:pt x="2214" y="8052"/>
                    <a:pt x="2214" y="8065"/>
                  </a:cubicBezTo>
                  <a:cubicBezTo>
                    <a:pt x="2214" y="8077"/>
                    <a:pt x="2227" y="8090"/>
                    <a:pt x="2227" y="8090"/>
                  </a:cubicBezTo>
                  <a:lnTo>
                    <a:pt x="2227" y="8115"/>
                  </a:lnTo>
                  <a:cubicBezTo>
                    <a:pt x="2227" y="8127"/>
                    <a:pt x="2239" y="8127"/>
                    <a:pt x="2252" y="8141"/>
                  </a:cubicBezTo>
                  <a:lnTo>
                    <a:pt x="2252" y="8153"/>
                  </a:lnTo>
                  <a:cubicBezTo>
                    <a:pt x="2227" y="8141"/>
                    <a:pt x="2227" y="8127"/>
                    <a:pt x="2214" y="8127"/>
                  </a:cubicBezTo>
                  <a:cubicBezTo>
                    <a:pt x="2202" y="8102"/>
                    <a:pt x="2202" y="8077"/>
                    <a:pt x="2202" y="8052"/>
                  </a:cubicBezTo>
                  <a:lnTo>
                    <a:pt x="2202" y="8027"/>
                  </a:lnTo>
                  <a:close/>
                  <a:moveTo>
                    <a:pt x="7760" y="8153"/>
                  </a:moveTo>
                  <a:lnTo>
                    <a:pt x="7798" y="8191"/>
                  </a:lnTo>
                  <a:cubicBezTo>
                    <a:pt x="7786" y="8191"/>
                    <a:pt x="7786" y="8203"/>
                    <a:pt x="7786" y="8203"/>
                  </a:cubicBezTo>
                  <a:cubicBezTo>
                    <a:pt x="7786" y="8191"/>
                    <a:pt x="7786" y="8191"/>
                    <a:pt x="7772" y="8178"/>
                  </a:cubicBezTo>
                  <a:cubicBezTo>
                    <a:pt x="7772" y="8178"/>
                    <a:pt x="7760" y="8166"/>
                    <a:pt x="7760" y="8153"/>
                  </a:cubicBezTo>
                  <a:close/>
                  <a:moveTo>
                    <a:pt x="7710" y="8228"/>
                  </a:moveTo>
                  <a:lnTo>
                    <a:pt x="7722" y="8241"/>
                  </a:lnTo>
                  <a:lnTo>
                    <a:pt x="7710" y="8241"/>
                  </a:lnTo>
                  <a:lnTo>
                    <a:pt x="7710" y="8228"/>
                  </a:lnTo>
                  <a:close/>
                  <a:moveTo>
                    <a:pt x="2441" y="8241"/>
                  </a:moveTo>
                  <a:lnTo>
                    <a:pt x="2441" y="8253"/>
                  </a:lnTo>
                  <a:cubicBezTo>
                    <a:pt x="2438" y="8252"/>
                    <a:pt x="2435" y="8251"/>
                    <a:pt x="2432" y="8249"/>
                  </a:cubicBezTo>
                  <a:lnTo>
                    <a:pt x="2432" y="8249"/>
                  </a:lnTo>
                  <a:lnTo>
                    <a:pt x="2441" y="8241"/>
                  </a:lnTo>
                  <a:close/>
                  <a:moveTo>
                    <a:pt x="2516" y="8266"/>
                  </a:moveTo>
                  <a:cubicBezTo>
                    <a:pt x="2516" y="8266"/>
                    <a:pt x="2516" y="8278"/>
                    <a:pt x="2529" y="8278"/>
                  </a:cubicBezTo>
                  <a:cubicBezTo>
                    <a:pt x="2529" y="8291"/>
                    <a:pt x="2529" y="8304"/>
                    <a:pt x="2541" y="8304"/>
                  </a:cubicBezTo>
                  <a:cubicBezTo>
                    <a:pt x="2529" y="8304"/>
                    <a:pt x="2516" y="8291"/>
                    <a:pt x="2504" y="8291"/>
                  </a:cubicBezTo>
                  <a:lnTo>
                    <a:pt x="2504" y="8278"/>
                  </a:lnTo>
                  <a:lnTo>
                    <a:pt x="2516" y="8266"/>
                  </a:lnTo>
                  <a:close/>
                  <a:moveTo>
                    <a:pt x="7647" y="8241"/>
                  </a:moveTo>
                  <a:cubicBezTo>
                    <a:pt x="7647" y="8253"/>
                    <a:pt x="7647" y="8266"/>
                    <a:pt x="7660" y="8266"/>
                  </a:cubicBezTo>
                  <a:lnTo>
                    <a:pt x="7660" y="8278"/>
                  </a:lnTo>
                  <a:cubicBezTo>
                    <a:pt x="7647" y="8291"/>
                    <a:pt x="7635" y="8291"/>
                    <a:pt x="7622" y="8304"/>
                  </a:cubicBezTo>
                  <a:cubicBezTo>
                    <a:pt x="7622" y="8291"/>
                    <a:pt x="7609" y="8278"/>
                    <a:pt x="7609" y="8266"/>
                  </a:cubicBezTo>
                  <a:lnTo>
                    <a:pt x="7622" y="8266"/>
                  </a:lnTo>
                  <a:cubicBezTo>
                    <a:pt x="7635" y="8266"/>
                    <a:pt x="7635" y="8253"/>
                    <a:pt x="7647" y="8241"/>
                  </a:cubicBezTo>
                  <a:close/>
                  <a:moveTo>
                    <a:pt x="7559" y="8317"/>
                  </a:moveTo>
                  <a:cubicBezTo>
                    <a:pt x="7559" y="8317"/>
                    <a:pt x="7559" y="8329"/>
                    <a:pt x="7571" y="8329"/>
                  </a:cubicBezTo>
                  <a:cubicBezTo>
                    <a:pt x="7559" y="8329"/>
                    <a:pt x="7546" y="8342"/>
                    <a:pt x="7534" y="8354"/>
                  </a:cubicBezTo>
                  <a:cubicBezTo>
                    <a:pt x="7534" y="8342"/>
                    <a:pt x="7534" y="8342"/>
                    <a:pt x="7521" y="8329"/>
                  </a:cubicBezTo>
                  <a:lnTo>
                    <a:pt x="7521" y="8317"/>
                  </a:lnTo>
                  <a:cubicBezTo>
                    <a:pt x="7521" y="8323"/>
                    <a:pt x="7527" y="8326"/>
                    <a:pt x="7535" y="8326"/>
                  </a:cubicBezTo>
                  <a:cubicBezTo>
                    <a:pt x="7543" y="8326"/>
                    <a:pt x="7553" y="8323"/>
                    <a:pt x="7559" y="8317"/>
                  </a:cubicBezTo>
                  <a:close/>
                  <a:moveTo>
                    <a:pt x="2768" y="8253"/>
                  </a:moveTo>
                  <a:cubicBezTo>
                    <a:pt x="2768" y="8317"/>
                    <a:pt x="2781" y="8379"/>
                    <a:pt x="2806" y="8442"/>
                  </a:cubicBezTo>
                  <a:cubicBezTo>
                    <a:pt x="2793" y="8429"/>
                    <a:pt x="2781" y="8429"/>
                    <a:pt x="2768" y="8417"/>
                  </a:cubicBezTo>
                  <a:lnTo>
                    <a:pt x="2768" y="8404"/>
                  </a:lnTo>
                  <a:lnTo>
                    <a:pt x="2768" y="8253"/>
                  </a:lnTo>
                  <a:close/>
                  <a:moveTo>
                    <a:pt x="7408" y="8417"/>
                  </a:moveTo>
                  <a:cubicBezTo>
                    <a:pt x="7383" y="8429"/>
                    <a:pt x="7358" y="8442"/>
                    <a:pt x="7333" y="8468"/>
                  </a:cubicBezTo>
                  <a:lnTo>
                    <a:pt x="7333" y="8417"/>
                  </a:lnTo>
                  <a:cubicBezTo>
                    <a:pt x="7345" y="8429"/>
                    <a:pt x="7358" y="8429"/>
                    <a:pt x="7370" y="8429"/>
                  </a:cubicBezTo>
                  <a:cubicBezTo>
                    <a:pt x="7370" y="8417"/>
                    <a:pt x="7383" y="8417"/>
                    <a:pt x="7383" y="8417"/>
                  </a:cubicBezTo>
                  <a:close/>
                  <a:moveTo>
                    <a:pt x="7018" y="8442"/>
                  </a:moveTo>
                  <a:lnTo>
                    <a:pt x="7018" y="8442"/>
                  </a:lnTo>
                  <a:cubicBezTo>
                    <a:pt x="7031" y="8454"/>
                    <a:pt x="7031" y="8468"/>
                    <a:pt x="7043" y="8480"/>
                  </a:cubicBezTo>
                  <a:cubicBezTo>
                    <a:pt x="7043" y="8493"/>
                    <a:pt x="7043" y="8493"/>
                    <a:pt x="7031" y="8493"/>
                  </a:cubicBezTo>
                  <a:cubicBezTo>
                    <a:pt x="7031" y="8480"/>
                    <a:pt x="7031" y="8454"/>
                    <a:pt x="7018" y="8442"/>
                  </a:cubicBezTo>
                  <a:close/>
                  <a:moveTo>
                    <a:pt x="2969" y="8308"/>
                  </a:moveTo>
                  <a:cubicBezTo>
                    <a:pt x="2969" y="8374"/>
                    <a:pt x="2967" y="8439"/>
                    <a:pt x="2957" y="8505"/>
                  </a:cubicBezTo>
                  <a:lnTo>
                    <a:pt x="2957" y="8329"/>
                  </a:lnTo>
                  <a:cubicBezTo>
                    <a:pt x="2967" y="8318"/>
                    <a:pt x="2969" y="8317"/>
                    <a:pt x="2969" y="8308"/>
                  </a:cubicBezTo>
                  <a:close/>
                  <a:moveTo>
                    <a:pt x="7244" y="8468"/>
                  </a:moveTo>
                  <a:cubicBezTo>
                    <a:pt x="7244" y="8468"/>
                    <a:pt x="7245" y="8480"/>
                    <a:pt x="7257" y="8480"/>
                  </a:cubicBezTo>
                  <a:cubicBezTo>
                    <a:pt x="7257" y="8493"/>
                    <a:pt x="7257" y="8493"/>
                    <a:pt x="7269" y="8493"/>
                  </a:cubicBezTo>
                  <a:cubicBezTo>
                    <a:pt x="7257" y="8493"/>
                    <a:pt x="7257" y="8505"/>
                    <a:pt x="7257" y="8505"/>
                  </a:cubicBezTo>
                  <a:lnTo>
                    <a:pt x="7257" y="8493"/>
                  </a:lnTo>
                  <a:cubicBezTo>
                    <a:pt x="7245" y="8480"/>
                    <a:pt x="7244" y="8468"/>
                    <a:pt x="7244" y="8468"/>
                  </a:cubicBezTo>
                  <a:close/>
                  <a:moveTo>
                    <a:pt x="6779" y="8304"/>
                  </a:moveTo>
                  <a:cubicBezTo>
                    <a:pt x="6805" y="8379"/>
                    <a:pt x="6805" y="8454"/>
                    <a:pt x="6830" y="8530"/>
                  </a:cubicBezTo>
                  <a:cubicBezTo>
                    <a:pt x="6805" y="8454"/>
                    <a:pt x="6792" y="8379"/>
                    <a:pt x="6779" y="8304"/>
                  </a:cubicBezTo>
                  <a:close/>
                  <a:moveTo>
                    <a:pt x="7169" y="8442"/>
                  </a:moveTo>
                  <a:cubicBezTo>
                    <a:pt x="7169" y="8468"/>
                    <a:pt x="7182" y="8493"/>
                    <a:pt x="7194" y="8505"/>
                  </a:cubicBezTo>
                  <a:cubicBezTo>
                    <a:pt x="7194" y="8518"/>
                    <a:pt x="7194" y="8518"/>
                    <a:pt x="7207" y="8530"/>
                  </a:cubicBezTo>
                  <a:lnTo>
                    <a:pt x="7182" y="8530"/>
                  </a:lnTo>
                  <a:cubicBezTo>
                    <a:pt x="7169" y="8518"/>
                    <a:pt x="7169" y="8518"/>
                    <a:pt x="7169" y="8505"/>
                  </a:cubicBezTo>
                  <a:cubicBezTo>
                    <a:pt x="7157" y="8493"/>
                    <a:pt x="7157" y="8480"/>
                    <a:pt x="7157" y="8468"/>
                  </a:cubicBezTo>
                  <a:cubicBezTo>
                    <a:pt x="7144" y="8468"/>
                    <a:pt x="7144" y="8454"/>
                    <a:pt x="7144" y="8442"/>
                  </a:cubicBezTo>
                  <a:close/>
                  <a:moveTo>
                    <a:pt x="3082" y="8354"/>
                  </a:moveTo>
                  <a:cubicBezTo>
                    <a:pt x="3082" y="8429"/>
                    <a:pt x="3094" y="8493"/>
                    <a:pt x="3108" y="8568"/>
                  </a:cubicBezTo>
                  <a:cubicBezTo>
                    <a:pt x="3069" y="8555"/>
                    <a:pt x="3044" y="8543"/>
                    <a:pt x="3019" y="8530"/>
                  </a:cubicBezTo>
                  <a:cubicBezTo>
                    <a:pt x="3032" y="8480"/>
                    <a:pt x="3032" y="8417"/>
                    <a:pt x="3032" y="8367"/>
                  </a:cubicBezTo>
                  <a:lnTo>
                    <a:pt x="3044" y="8367"/>
                  </a:lnTo>
                  <a:cubicBezTo>
                    <a:pt x="3057" y="8367"/>
                    <a:pt x="3069" y="8367"/>
                    <a:pt x="3082" y="8354"/>
                  </a:cubicBezTo>
                  <a:close/>
                  <a:moveTo>
                    <a:pt x="7119" y="8555"/>
                  </a:moveTo>
                  <a:lnTo>
                    <a:pt x="7119" y="8568"/>
                  </a:lnTo>
                  <a:cubicBezTo>
                    <a:pt x="7106" y="8568"/>
                    <a:pt x="7081" y="8580"/>
                    <a:pt x="7068" y="8593"/>
                  </a:cubicBezTo>
                  <a:cubicBezTo>
                    <a:pt x="7068" y="8580"/>
                    <a:pt x="7056" y="8580"/>
                    <a:pt x="7056" y="8568"/>
                  </a:cubicBezTo>
                  <a:cubicBezTo>
                    <a:pt x="7068" y="8568"/>
                    <a:pt x="7081" y="8568"/>
                    <a:pt x="7081" y="8555"/>
                  </a:cubicBezTo>
                  <a:close/>
                  <a:moveTo>
                    <a:pt x="3245" y="8153"/>
                  </a:moveTo>
                  <a:lnTo>
                    <a:pt x="3245" y="8417"/>
                  </a:lnTo>
                  <a:cubicBezTo>
                    <a:pt x="3245" y="8442"/>
                    <a:pt x="3258" y="8442"/>
                    <a:pt x="3271" y="8442"/>
                  </a:cubicBezTo>
                  <a:lnTo>
                    <a:pt x="3271" y="8630"/>
                  </a:lnTo>
                  <a:lnTo>
                    <a:pt x="3158" y="8593"/>
                  </a:lnTo>
                  <a:cubicBezTo>
                    <a:pt x="3170" y="8593"/>
                    <a:pt x="3170" y="8580"/>
                    <a:pt x="3170" y="8580"/>
                  </a:cubicBezTo>
                  <a:cubicBezTo>
                    <a:pt x="3170" y="8593"/>
                    <a:pt x="3183" y="8593"/>
                    <a:pt x="3183" y="8593"/>
                  </a:cubicBezTo>
                  <a:cubicBezTo>
                    <a:pt x="3208" y="8593"/>
                    <a:pt x="3220" y="8580"/>
                    <a:pt x="3220" y="8555"/>
                  </a:cubicBezTo>
                  <a:cubicBezTo>
                    <a:pt x="3208" y="8493"/>
                    <a:pt x="3208" y="8429"/>
                    <a:pt x="3208" y="8354"/>
                  </a:cubicBezTo>
                  <a:cubicBezTo>
                    <a:pt x="3220" y="8291"/>
                    <a:pt x="3233" y="8216"/>
                    <a:pt x="3245" y="8153"/>
                  </a:cubicBezTo>
                  <a:close/>
                  <a:moveTo>
                    <a:pt x="7006" y="8605"/>
                  </a:moveTo>
                  <a:lnTo>
                    <a:pt x="7006" y="8618"/>
                  </a:lnTo>
                  <a:cubicBezTo>
                    <a:pt x="6981" y="8618"/>
                    <a:pt x="6968" y="8630"/>
                    <a:pt x="6956" y="8644"/>
                  </a:cubicBezTo>
                  <a:cubicBezTo>
                    <a:pt x="6956" y="8630"/>
                    <a:pt x="6956" y="8618"/>
                    <a:pt x="6942" y="8605"/>
                  </a:cubicBezTo>
                  <a:lnTo>
                    <a:pt x="6942" y="8605"/>
                  </a:lnTo>
                  <a:cubicBezTo>
                    <a:pt x="6947" y="8610"/>
                    <a:pt x="6950" y="8611"/>
                    <a:pt x="6952" y="8611"/>
                  </a:cubicBezTo>
                  <a:cubicBezTo>
                    <a:pt x="6957" y="8611"/>
                    <a:pt x="6960" y="8605"/>
                    <a:pt x="6968" y="8605"/>
                  </a:cubicBezTo>
                  <a:cubicBezTo>
                    <a:pt x="6968" y="8618"/>
                    <a:pt x="6981" y="8618"/>
                    <a:pt x="6993" y="8618"/>
                  </a:cubicBezTo>
                  <a:cubicBezTo>
                    <a:pt x="6993" y="8618"/>
                    <a:pt x="6993" y="8605"/>
                    <a:pt x="7006" y="8605"/>
                  </a:cubicBezTo>
                  <a:close/>
                  <a:moveTo>
                    <a:pt x="6490" y="8594"/>
                  </a:moveTo>
                  <a:lnTo>
                    <a:pt x="6490" y="8594"/>
                  </a:lnTo>
                  <a:cubicBezTo>
                    <a:pt x="6490" y="8606"/>
                    <a:pt x="6490" y="8619"/>
                    <a:pt x="6503" y="8630"/>
                  </a:cubicBezTo>
                  <a:lnTo>
                    <a:pt x="6503" y="8644"/>
                  </a:lnTo>
                  <a:cubicBezTo>
                    <a:pt x="6503" y="8644"/>
                    <a:pt x="6503" y="8656"/>
                    <a:pt x="6515" y="8669"/>
                  </a:cubicBezTo>
                  <a:lnTo>
                    <a:pt x="6503" y="8669"/>
                  </a:lnTo>
                  <a:cubicBezTo>
                    <a:pt x="6490" y="8644"/>
                    <a:pt x="6490" y="8619"/>
                    <a:pt x="6490" y="8594"/>
                  </a:cubicBezTo>
                  <a:close/>
                  <a:moveTo>
                    <a:pt x="6867" y="8605"/>
                  </a:moveTo>
                  <a:cubicBezTo>
                    <a:pt x="6880" y="8618"/>
                    <a:pt x="6880" y="8630"/>
                    <a:pt x="6892" y="8644"/>
                  </a:cubicBezTo>
                  <a:lnTo>
                    <a:pt x="6905" y="8656"/>
                  </a:lnTo>
                  <a:cubicBezTo>
                    <a:pt x="6892" y="8656"/>
                    <a:pt x="6892" y="8669"/>
                    <a:pt x="6880" y="8669"/>
                  </a:cubicBezTo>
                  <a:cubicBezTo>
                    <a:pt x="6867" y="8656"/>
                    <a:pt x="6867" y="8644"/>
                    <a:pt x="6855" y="8618"/>
                  </a:cubicBezTo>
                  <a:cubicBezTo>
                    <a:pt x="6867" y="8618"/>
                    <a:pt x="6867" y="8605"/>
                    <a:pt x="6867" y="8605"/>
                  </a:cubicBezTo>
                  <a:close/>
                  <a:moveTo>
                    <a:pt x="3409" y="8530"/>
                  </a:moveTo>
                  <a:cubicBezTo>
                    <a:pt x="3409" y="8580"/>
                    <a:pt x="3409" y="8630"/>
                    <a:pt x="3421" y="8681"/>
                  </a:cubicBezTo>
                  <a:cubicBezTo>
                    <a:pt x="3396" y="8669"/>
                    <a:pt x="3384" y="8669"/>
                    <a:pt x="3371" y="8669"/>
                  </a:cubicBezTo>
                  <a:cubicBezTo>
                    <a:pt x="3359" y="8656"/>
                    <a:pt x="3346" y="8656"/>
                    <a:pt x="3334" y="8656"/>
                  </a:cubicBezTo>
                  <a:lnTo>
                    <a:pt x="3334" y="8605"/>
                  </a:lnTo>
                  <a:lnTo>
                    <a:pt x="3346" y="8618"/>
                  </a:lnTo>
                  <a:cubicBezTo>
                    <a:pt x="3359" y="8618"/>
                    <a:pt x="3384" y="8605"/>
                    <a:pt x="3384" y="8593"/>
                  </a:cubicBezTo>
                  <a:lnTo>
                    <a:pt x="3384" y="8580"/>
                  </a:lnTo>
                  <a:cubicBezTo>
                    <a:pt x="3384" y="8568"/>
                    <a:pt x="3396" y="8568"/>
                    <a:pt x="3396" y="8568"/>
                  </a:cubicBezTo>
                  <a:lnTo>
                    <a:pt x="3396" y="8555"/>
                  </a:lnTo>
                  <a:cubicBezTo>
                    <a:pt x="3396" y="8543"/>
                    <a:pt x="3409" y="8543"/>
                    <a:pt x="3409" y="8530"/>
                  </a:cubicBezTo>
                  <a:close/>
                  <a:moveTo>
                    <a:pt x="3485" y="8630"/>
                  </a:moveTo>
                  <a:cubicBezTo>
                    <a:pt x="3485" y="8644"/>
                    <a:pt x="3510" y="8656"/>
                    <a:pt x="3522" y="8656"/>
                  </a:cubicBezTo>
                  <a:cubicBezTo>
                    <a:pt x="3522" y="8669"/>
                    <a:pt x="3522" y="8694"/>
                    <a:pt x="3535" y="8719"/>
                  </a:cubicBezTo>
                  <a:cubicBezTo>
                    <a:pt x="3522" y="8706"/>
                    <a:pt x="3497" y="8706"/>
                    <a:pt x="3485" y="8706"/>
                  </a:cubicBezTo>
                  <a:lnTo>
                    <a:pt x="3485" y="8630"/>
                  </a:lnTo>
                  <a:close/>
                  <a:moveTo>
                    <a:pt x="6314" y="8555"/>
                  </a:moveTo>
                  <a:cubicBezTo>
                    <a:pt x="6327" y="8593"/>
                    <a:pt x="6339" y="8644"/>
                    <a:pt x="6352" y="8681"/>
                  </a:cubicBezTo>
                  <a:cubicBezTo>
                    <a:pt x="6352" y="8694"/>
                    <a:pt x="6352" y="8706"/>
                    <a:pt x="6364" y="8719"/>
                  </a:cubicBezTo>
                  <a:cubicBezTo>
                    <a:pt x="6352" y="8706"/>
                    <a:pt x="6339" y="8681"/>
                    <a:pt x="6327" y="8669"/>
                  </a:cubicBezTo>
                  <a:cubicBezTo>
                    <a:pt x="6314" y="8656"/>
                    <a:pt x="6314" y="8630"/>
                    <a:pt x="6302" y="8618"/>
                  </a:cubicBezTo>
                  <a:cubicBezTo>
                    <a:pt x="6302" y="8605"/>
                    <a:pt x="6289" y="8580"/>
                    <a:pt x="6289" y="8568"/>
                  </a:cubicBezTo>
                  <a:lnTo>
                    <a:pt x="6289" y="8555"/>
                  </a:lnTo>
                  <a:close/>
                  <a:moveTo>
                    <a:pt x="6679" y="8593"/>
                  </a:moveTo>
                  <a:lnTo>
                    <a:pt x="6679" y="8593"/>
                  </a:lnTo>
                  <a:cubicBezTo>
                    <a:pt x="6691" y="8605"/>
                    <a:pt x="6691" y="8630"/>
                    <a:pt x="6691" y="8656"/>
                  </a:cubicBezTo>
                  <a:cubicBezTo>
                    <a:pt x="6704" y="8669"/>
                    <a:pt x="6716" y="8681"/>
                    <a:pt x="6729" y="8681"/>
                  </a:cubicBezTo>
                  <a:cubicBezTo>
                    <a:pt x="6741" y="8681"/>
                    <a:pt x="6741" y="8669"/>
                    <a:pt x="6754" y="8669"/>
                  </a:cubicBezTo>
                  <a:lnTo>
                    <a:pt x="6766" y="8669"/>
                  </a:lnTo>
                  <a:lnTo>
                    <a:pt x="6766" y="8694"/>
                  </a:lnTo>
                  <a:cubicBezTo>
                    <a:pt x="6754" y="8694"/>
                    <a:pt x="6766" y="8706"/>
                    <a:pt x="6766" y="8706"/>
                  </a:cubicBezTo>
                  <a:cubicBezTo>
                    <a:pt x="6741" y="8719"/>
                    <a:pt x="6716" y="8731"/>
                    <a:pt x="6691" y="8731"/>
                  </a:cubicBezTo>
                  <a:cubicBezTo>
                    <a:pt x="6691" y="8719"/>
                    <a:pt x="6679" y="8706"/>
                    <a:pt x="6679" y="8694"/>
                  </a:cubicBezTo>
                  <a:cubicBezTo>
                    <a:pt x="6679" y="8681"/>
                    <a:pt x="6691" y="8669"/>
                    <a:pt x="6691" y="8669"/>
                  </a:cubicBezTo>
                  <a:cubicBezTo>
                    <a:pt x="6679" y="8644"/>
                    <a:pt x="6679" y="8618"/>
                    <a:pt x="6679" y="8593"/>
                  </a:cubicBezTo>
                  <a:close/>
                  <a:moveTo>
                    <a:pt x="4541" y="8618"/>
                  </a:moveTo>
                  <a:cubicBezTo>
                    <a:pt x="4553" y="8630"/>
                    <a:pt x="4553" y="8656"/>
                    <a:pt x="4566" y="8681"/>
                  </a:cubicBezTo>
                  <a:lnTo>
                    <a:pt x="4566" y="8744"/>
                  </a:lnTo>
                  <a:cubicBezTo>
                    <a:pt x="4553" y="8706"/>
                    <a:pt x="4553" y="8656"/>
                    <a:pt x="4541" y="8618"/>
                  </a:cubicBezTo>
                  <a:close/>
                  <a:moveTo>
                    <a:pt x="3585" y="8518"/>
                  </a:moveTo>
                  <a:cubicBezTo>
                    <a:pt x="3585" y="8555"/>
                    <a:pt x="3597" y="8580"/>
                    <a:pt x="3597" y="8618"/>
                  </a:cubicBezTo>
                  <a:cubicBezTo>
                    <a:pt x="3597" y="8644"/>
                    <a:pt x="3613" y="8656"/>
                    <a:pt x="3629" y="8656"/>
                  </a:cubicBezTo>
                  <a:cubicBezTo>
                    <a:pt x="3645" y="8656"/>
                    <a:pt x="3661" y="8644"/>
                    <a:pt x="3661" y="8618"/>
                  </a:cubicBezTo>
                  <a:lnTo>
                    <a:pt x="3661" y="8555"/>
                  </a:lnTo>
                  <a:cubicBezTo>
                    <a:pt x="3673" y="8605"/>
                    <a:pt x="3673" y="8644"/>
                    <a:pt x="3673" y="8681"/>
                  </a:cubicBezTo>
                  <a:lnTo>
                    <a:pt x="3673" y="8756"/>
                  </a:lnTo>
                  <a:cubicBezTo>
                    <a:pt x="3636" y="8756"/>
                    <a:pt x="3611" y="8744"/>
                    <a:pt x="3572" y="8731"/>
                  </a:cubicBezTo>
                  <a:cubicBezTo>
                    <a:pt x="3585" y="8731"/>
                    <a:pt x="3597" y="8719"/>
                    <a:pt x="3597" y="8694"/>
                  </a:cubicBezTo>
                  <a:cubicBezTo>
                    <a:pt x="3597" y="8681"/>
                    <a:pt x="3597" y="8669"/>
                    <a:pt x="3585" y="8656"/>
                  </a:cubicBezTo>
                  <a:cubicBezTo>
                    <a:pt x="3597" y="8656"/>
                    <a:pt x="3597" y="8644"/>
                    <a:pt x="3597" y="8644"/>
                  </a:cubicBezTo>
                  <a:cubicBezTo>
                    <a:pt x="3585" y="8630"/>
                    <a:pt x="3585" y="8618"/>
                    <a:pt x="3585" y="8618"/>
                  </a:cubicBezTo>
                  <a:lnTo>
                    <a:pt x="3585" y="8518"/>
                  </a:lnTo>
                  <a:close/>
                  <a:moveTo>
                    <a:pt x="4352" y="8417"/>
                  </a:moveTo>
                  <a:lnTo>
                    <a:pt x="4352" y="8442"/>
                  </a:lnTo>
                  <a:cubicBezTo>
                    <a:pt x="4327" y="8543"/>
                    <a:pt x="4352" y="8656"/>
                    <a:pt x="4390" y="8756"/>
                  </a:cubicBezTo>
                  <a:lnTo>
                    <a:pt x="4390" y="8778"/>
                  </a:lnTo>
                  <a:lnTo>
                    <a:pt x="4390" y="8778"/>
                  </a:lnTo>
                  <a:cubicBezTo>
                    <a:pt x="4386" y="8768"/>
                    <a:pt x="4382" y="8757"/>
                    <a:pt x="4377" y="8744"/>
                  </a:cubicBezTo>
                  <a:cubicBezTo>
                    <a:pt x="4377" y="8731"/>
                    <a:pt x="4365" y="8719"/>
                    <a:pt x="4365" y="8706"/>
                  </a:cubicBezTo>
                  <a:cubicBezTo>
                    <a:pt x="4352" y="8681"/>
                    <a:pt x="4352" y="8656"/>
                    <a:pt x="4340" y="8630"/>
                  </a:cubicBezTo>
                  <a:cubicBezTo>
                    <a:pt x="4327" y="8580"/>
                    <a:pt x="4315" y="8530"/>
                    <a:pt x="4315" y="8480"/>
                  </a:cubicBezTo>
                  <a:cubicBezTo>
                    <a:pt x="4315" y="8454"/>
                    <a:pt x="4315" y="8429"/>
                    <a:pt x="4327" y="8429"/>
                  </a:cubicBezTo>
                  <a:cubicBezTo>
                    <a:pt x="4340" y="8429"/>
                    <a:pt x="4340" y="8417"/>
                    <a:pt x="4352" y="8417"/>
                  </a:cubicBezTo>
                  <a:close/>
                  <a:moveTo>
                    <a:pt x="3761" y="8329"/>
                  </a:moveTo>
                  <a:cubicBezTo>
                    <a:pt x="3761" y="8480"/>
                    <a:pt x="3774" y="8630"/>
                    <a:pt x="3787" y="8781"/>
                  </a:cubicBezTo>
                  <a:lnTo>
                    <a:pt x="3787" y="8794"/>
                  </a:lnTo>
                  <a:cubicBezTo>
                    <a:pt x="3774" y="8781"/>
                    <a:pt x="3748" y="8781"/>
                    <a:pt x="3736" y="8781"/>
                  </a:cubicBezTo>
                  <a:lnTo>
                    <a:pt x="3736" y="8769"/>
                  </a:lnTo>
                  <a:cubicBezTo>
                    <a:pt x="3748" y="8756"/>
                    <a:pt x="3748" y="8756"/>
                    <a:pt x="3748" y="8744"/>
                  </a:cubicBezTo>
                  <a:cubicBezTo>
                    <a:pt x="3748" y="8719"/>
                    <a:pt x="3748" y="8694"/>
                    <a:pt x="3736" y="8681"/>
                  </a:cubicBezTo>
                  <a:cubicBezTo>
                    <a:pt x="3748" y="8555"/>
                    <a:pt x="3748" y="8442"/>
                    <a:pt x="3748" y="8329"/>
                  </a:cubicBezTo>
                  <a:close/>
                  <a:moveTo>
                    <a:pt x="6540" y="8719"/>
                  </a:moveTo>
                  <a:cubicBezTo>
                    <a:pt x="6553" y="8731"/>
                    <a:pt x="6565" y="8744"/>
                    <a:pt x="6578" y="8769"/>
                  </a:cubicBezTo>
                  <a:cubicBezTo>
                    <a:pt x="6565" y="8781"/>
                    <a:pt x="6553" y="8781"/>
                    <a:pt x="6528" y="8794"/>
                  </a:cubicBezTo>
                  <a:cubicBezTo>
                    <a:pt x="6528" y="8769"/>
                    <a:pt x="6515" y="8756"/>
                    <a:pt x="6515" y="8731"/>
                  </a:cubicBezTo>
                  <a:cubicBezTo>
                    <a:pt x="6528" y="8731"/>
                    <a:pt x="6540" y="8719"/>
                    <a:pt x="6540" y="8719"/>
                  </a:cubicBezTo>
                  <a:close/>
                  <a:moveTo>
                    <a:pt x="6453" y="8769"/>
                  </a:moveTo>
                  <a:cubicBezTo>
                    <a:pt x="6465" y="8781"/>
                    <a:pt x="6465" y="8794"/>
                    <a:pt x="6465" y="8807"/>
                  </a:cubicBezTo>
                  <a:lnTo>
                    <a:pt x="6453" y="8807"/>
                  </a:lnTo>
                  <a:cubicBezTo>
                    <a:pt x="6453" y="8807"/>
                    <a:pt x="6465" y="8794"/>
                    <a:pt x="6453" y="8781"/>
                  </a:cubicBezTo>
                  <a:lnTo>
                    <a:pt x="6453" y="8769"/>
                  </a:lnTo>
                  <a:close/>
                  <a:moveTo>
                    <a:pt x="5962" y="8807"/>
                  </a:moveTo>
                  <a:cubicBezTo>
                    <a:pt x="5962" y="8820"/>
                    <a:pt x="5962" y="8832"/>
                    <a:pt x="5975" y="8845"/>
                  </a:cubicBezTo>
                  <a:cubicBezTo>
                    <a:pt x="5962" y="8832"/>
                    <a:pt x="5950" y="8832"/>
                    <a:pt x="5936" y="8820"/>
                  </a:cubicBezTo>
                  <a:cubicBezTo>
                    <a:pt x="5950" y="8820"/>
                    <a:pt x="5950" y="8820"/>
                    <a:pt x="5962" y="8807"/>
                  </a:cubicBezTo>
                  <a:close/>
                  <a:moveTo>
                    <a:pt x="6364" y="8731"/>
                  </a:moveTo>
                  <a:cubicBezTo>
                    <a:pt x="6377" y="8756"/>
                    <a:pt x="6377" y="8769"/>
                    <a:pt x="6389" y="8794"/>
                  </a:cubicBezTo>
                  <a:lnTo>
                    <a:pt x="6389" y="8807"/>
                  </a:lnTo>
                  <a:cubicBezTo>
                    <a:pt x="6389" y="8820"/>
                    <a:pt x="6402" y="8820"/>
                    <a:pt x="6414" y="8820"/>
                  </a:cubicBezTo>
                  <a:cubicBezTo>
                    <a:pt x="6377" y="8832"/>
                    <a:pt x="6352" y="8845"/>
                    <a:pt x="6314" y="8845"/>
                  </a:cubicBezTo>
                  <a:cubicBezTo>
                    <a:pt x="6302" y="8820"/>
                    <a:pt x="6302" y="8807"/>
                    <a:pt x="6289" y="8781"/>
                  </a:cubicBezTo>
                  <a:cubicBezTo>
                    <a:pt x="6302" y="8781"/>
                    <a:pt x="6314" y="8781"/>
                    <a:pt x="6314" y="8769"/>
                  </a:cubicBezTo>
                  <a:lnTo>
                    <a:pt x="6352" y="8769"/>
                  </a:lnTo>
                  <a:cubicBezTo>
                    <a:pt x="6352" y="8756"/>
                    <a:pt x="6364" y="8744"/>
                    <a:pt x="6364" y="8731"/>
                  </a:cubicBezTo>
                  <a:close/>
                  <a:moveTo>
                    <a:pt x="3975" y="8505"/>
                  </a:moveTo>
                  <a:lnTo>
                    <a:pt x="3975" y="8505"/>
                  </a:lnTo>
                  <a:cubicBezTo>
                    <a:pt x="3988" y="8543"/>
                    <a:pt x="4000" y="8580"/>
                    <a:pt x="4013" y="8630"/>
                  </a:cubicBezTo>
                  <a:cubicBezTo>
                    <a:pt x="4000" y="8706"/>
                    <a:pt x="4013" y="8781"/>
                    <a:pt x="4025" y="8857"/>
                  </a:cubicBezTo>
                  <a:cubicBezTo>
                    <a:pt x="4025" y="8857"/>
                    <a:pt x="4013" y="8845"/>
                    <a:pt x="4000" y="8845"/>
                  </a:cubicBezTo>
                  <a:lnTo>
                    <a:pt x="4000" y="8820"/>
                  </a:lnTo>
                  <a:cubicBezTo>
                    <a:pt x="3988" y="8719"/>
                    <a:pt x="3988" y="8605"/>
                    <a:pt x="3975" y="8505"/>
                  </a:cubicBezTo>
                  <a:close/>
                  <a:moveTo>
                    <a:pt x="4100" y="8794"/>
                  </a:moveTo>
                  <a:cubicBezTo>
                    <a:pt x="4114" y="8820"/>
                    <a:pt x="4114" y="8845"/>
                    <a:pt x="4114" y="8857"/>
                  </a:cubicBezTo>
                  <a:lnTo>
                    <a:pt x="4114" y="8870"/>
                  </a:lnTo>
                  <a:lnTo>
                    <a:pt x="4100" y="8870"/>
                  </a:lnTo>
                  <a:cubicBezTo>
                    <a:pt x="4100" y="8845"/>
                    <a:pt x="4088" y="8820"/>
                    <a:pt x="4088" y="8807"/>
                  </a:cubicBezTo>
                  <a:cubicBezTo>
                    <a:pt x="4088" y="8807"/>
                    <a:pt x="4100" y="8807"/>
                    <a:pt x="4100" y="8794"/>
                  </a:cubicBezTo>
                  <a:close/>
                  <a:moveTo>
                    <a:pt x="6025" y="8794"/>
                  </a:moveTo>
                  <a:cubicBezTo>
                    <a:pt x="6037" y="8794"/>
                    <a:pt x="6050" y="8807"/>
                    <a:pt x="6062" y="8820"/>
                  </a:cubicBezTo>
                  <a:cubicBezTo>
                    <a:pt x="6075" y="8832"/>
                    <a:pt x="6075" y="8845"/>
                    <a:pt x="6075" y="8857"/>
                  </a:cubicBezTo>
                  <a:lnTo>
                    <a:pt x="6062" y="8870"/>
                  </a:lnTo>
                  <a:lnTo>
                    <a:pt x="6050" y="8870"/>
                  </a:lnTo>
                  <a:cubicBezTo>
                    <a:pt x="6037" y="8845"/>
                    <a:pt x="6037" y="8820"/>
                    <a:pt x="6025" y="8794"/>
                  </a:cubicBezTo>
                  <a:close/>
                  <a:moveTo>
                    <a:pt x="6226" y="8794"/>
                  </a:moveTo>
                  <a:cubicBezTo>
                    <a:pt x="6238" y="8820"/>
                    <a:pt x="6238" y="8845"/>
                    <a:pt x="6251" y="8857"/>
                  </a:cubicBezTo>
                  <a:lnTo>
                    <a:pt x="6251" y="8870"/>
                  </a:lnTo>
                  <a:lnTo>
                    <a:pt x="6226" y="8870"/>
                  </a:lnTo>
                  <a:cubicBezTo>
                    <a:pt x="6238" y="8857"/>
                    <a:pt x="6238" y="8845"/>
                    <a:pt x="6226" y="8832"/>
                  </a:cubicBezTo>
                  <a:cubicBezTo>
                    <a:pt x="6213" y="8832"/>
                    <a:pt x="6213" y="8820"/>
                    <a:pt x="6213" y="8820"/>
                  </a:cubicBezTo>
                  <a:cubicBezTo>
                    <a:pt x="6213" y="8807"/>
                    <a:pt x="6226" y="8807"/>
                    <a:pt x="6226" y="8794"/>
                  </a:cubicBezTo>
                  <a:close/>
                  <a:moveTo>
                    <a:pt x="4226" y="8329"/>
                  </a:moveTo>
                  <a:cubicBezTo>
                    <a:pt x="4239" y="8429"/>
                    <a:pt x="4251" y="8530"/>
                    <a:pt x="4277" y="8630"/>
                  </a:cubicBezTo>
                  <a:cubicBezTo>
                    <a:pt x="4264" y="8644"/>
                    <a:pt x="4264" y="8656"/>
                    <a:pt x="4264" y="8669"/>
                  </a:cubicBezTo>
                  <a:cubicBezTo>
                    <a:pt x="4277" y="8719"/>
                    <a:pt x="4290" y="8769"/>
                    <a:pt x="4315" y="8820"/>
                  </a:cubicBezTo>
                  <a:lnTo>
                    <a:pt x="4315" y="8882"/>
                  </a:lnTo>
                  <a:cubicBezTo>
                    <a:pt x="4315" y="8895"/>
                    <a:pt x="4327" y="8895"/>
                    <a:pt x="4340" y="8907"/>
                  </a:cubicBezTo>
                  <a:lnTo>
                    <a:pt x="4340" y="8920"/>
                  </a:lnTo>
                  <a:cubicBezTo>
                    <a:pt x="4315" y="8907"/>
                    <a:pt x="4290" y="8907"/>
                    <a:pt x="4251" y="8895"/>
                  </a:cubicBezTo>
                  <a:cubicBezTo>
                    <a:pt x="4214" y="8794"/>
                    <a:pt x="4176" y="8681"/>
                    <a:pt x="4176" y="8568"/>
                  </a:cubicBezTo>
                  <a:lnTo>
                    <a:pt x="4176" y="8568"/>
                  </a:lnTo>
                  <a:cubicBezTo>
                    <a:pt x="4189" y="8644"/>
                    <a:pt x="4201" y="8706"/>
                    <a:pt x="4214" y="8781"/>
                  </a:cubicBezTo>
                  <a:cubicBezTo>
                    <a:pt x="4219" y="8796"/>
                    <a:pt x="4232" y="8804"/>
                    <a:pt x="4244" y="8804"/>
                  </a:cubicBezTo>
                  <a:cubicBezTo>
                    <a:pt x="4264" y="8804"/>
                    <a:pt x="4284" y="8787"/>
                    <a:pt x="4277" y="8756"/>
                  </a:cubicBezTo>
                  <a:cubicBezTo>
                    <a:pt x="4264" y="8681"/>
                    <a:pt x="4239" y="8605"/>
                    <a:pt x="4226" y="8530"/>
                  </a:cubicBezTo>
                  <a:cubicBezTo>
                    <a:pt x="4226" y="8505"/>
                    <a:pt x="4214" y="8468"/>
                    <a:pt x="4214" y="8429"/>
                  </a:cubicBezTo>
                  <a:cubicBezTo>
                    <a:pt x="4214" y="8404"/>
                    <a:pt x="4201" y="8392"/>
                    <a:pt x="4201" y="8379"/>
                  </a:cubicBezTo>
                  <a:lnTo>
                    <a:pt x="4201" y="8367"/>
                  </a:lnTo>
                  <a:cubicBezTo>
                    <a:pt x="4201" y="8354"/>
                    <a:pt x="4214" y="8354"/>
                    <a:pt x="4214" y="8354"/>
                  </a:cubicBezTo>
                  <a:cubicBezTo>
                    <a:pt x="4226" y="8354"/>
                    <a:pt x="4226" y="8342"/>
                    <a:pt x="4226" y="8329"/>
                  </a:cubicBezTo>
                  <a:close/>
                  <a:moveTo>
                    <a:pt x="4396" y="8793"/>
                  </a:moveTo>
                  <a:cubicBezTo>
                    <a:pt x="4399" y="8794"/>
                    <a:pt x="4402" y="8794"/>
                    <a:pt x="4402" y="8794"/>
                  </a:cubicBezTo>
                  <a:lnTo>
                    <a:pt x="4441" y="8870"/>
                  </a:lnTo>
                  <a:cubicBezTo>
                    <a:pt x="4441" y="8888"/>
                    <a:pt x="4447" y="8900"/>
                    <a:pt x="4460" y="8900"/>
                  </a:cubicBezTo>
                  <a:cubicBezTo>
                    <a:pt x="4465" y="8900"/>
                    <a:pt x="4471" y="8898"/>
                    <a:pt x="4478" y="8895"/>
                  </a:cubicBezTo>
                  <a:cubicBezTo>
                    <a:pt x="4478" y="8895"/>
                    <a:pt x="4491" y="8895"/>
                    <a:pt x="4491" y="8882"/>
                  </a:cubicBezTo>
                  <a:cubicBezTo>
                    <a:pt x="4503" y="8882"/>
                    <a:pt x="4516" y="8870"/>
                    <a:pt x="4516" y="8857"/>
                  </a:cubicBezTo>
                  <a:cubicBezTo>
                    <a:pt x="4516" y="8853"/>
                    <a:pt x="4516" y="8849"/>
                    <a:pt x="4516" y="8845"/>
                  </a:cubicBezTo>
                  <a:lnTo>
                    <a:pt x="4516" y="8845"/>
                  </a:lnTo>
                  <a:lnTo>
                    <a:pt x="4541" y="8920"/>
                  </a:lnTo>
                  <a:lnTo>
                    <a:pt x="4541" y="8945"/>
                  </a:lnTo>
                  <a:cubicBezTo>
                    <a:pt x="4491" y="8945"/>
                    <a:pt x="4441" y="8932"/>
                    <a:pt x="4390" y="8920"/>
                  </a:cubicBezTo>
                  <a:cubicBezTo>
                    <a:pt x="4402" y="8920"/>
                    <a:pt x="4402" y="8895"/>
                    <a:pt x="4402" y="8882"/>
                  </a:cubicBezTo>
                  <a:cubicBezTo>
                    <a:pt x="4415" y="8870"/>
                    <a:pt x="4415" y="8857"/>
                    <a:pt x="4415" y="8845"/>
                  </a:cubicBezTo>
                  <a:lnTo>
                    <a:pt x="4415" y="8832"/>
                  </a:lnTo>
                  <a:cubicBezTo>
                    <a:pt x="4409" y="8819"/>
                    <a:pt x="4403" y="8807"/>
                    <a:pt x="4396" y="8793"/>
                  </a:cubicBezTo>
                  <a:close/>
                  <a:moveTo>
                    <a:pt x="5643" y="8765"/>
                  </a:moveTo>
                  <a:cubicBezTo>
                    <a:pt x="5657" y="8796"/>
                    <a:pt x="5675" y="8827"/>
                    <a:pt x="5685" y="8857"/>
                  </a:cubicBezTo>
                  <a:cubicBezTo>
                    <a:pt x="5685" y="8870"/>
                    <a:pt x="5698" y="8882"/>
                    <a:pt x="5710" y="8882"/>
                  </a:cubicBezTo>
                  <a:cubicBezTo>
                    <a:pt x="5721" y="8893"/>
                    <a:pt x="5732" y="8897"/>
                    <a:pt x="5741" y="8897"/>
                  </a:cubicBezTo>
                  <a:cubicBezTo>
                    <a:pt x="5755" y="8897"/>
                    <a:pt x="5766" y="8889"/>
                    <a:pt x="5773" y="8882"/>
                  </a:cubicBezTo>
                  <a:cubicBezTo>
                    <a:pt x="5786" y="8907"/>
                    <a:pt x="5799" y="8920"/>
                    <a:pt x="5824" y="8945"/>
                  </a:cubicBezTo>
                  <a:cubicBezTo>
                    <a:pt x="5773" y="8945"/>
                    <a:pt x="5735" y="8957"/>
                    <a:pt x="5698" y="8957"/>
                  </a:cubicBezTo>
                  <a:cubicBezTo>
                    <a:pt x="5710" y="8945"/>
                    <a:pt x="5710" y="8932"/>
                    <a:pt x="5710" y="8920"/>
                  </a:cubicBezTo>
                  <a:cubicBezTo>
                    <a:pt x="5688" y="8876"/>
                    <a:pt x="5666" y="8821"/>
                    <a:pt x="5643" y="8765"/>
                  </a:cubicBezTo>
                  <a:close/>
                  <a:moveTo>
                    <a:pt x="4629" y="8820"/>
                  </a:moveTo>
                  <a:cubicBezTo>
                    <a:pt x="4629" y="8832"/>
                    <a:pt x="4629" y="8845"/>
                    <a:pt x="4642" y="8845"/>
                  </a:cubicBezTo>
                  <a:cubicBezTo>
                    <a:pt x="4667" y="8895"/>
                    <a:pt x="4679" y="8932"/>
                    <a:pt x="4717" y="8957"/>
                  </a:cubicBezTo>
                  <a:lnTo>
                    <a:pt x="4717" y="8971"/>
                  </a:lnTo>
                  <a:cubicBezTo>
                    <a:pt x="4692" y="8957"/>
                    <a:pt x="4654" y="8957"/>
                    <a:pt x="4617" y="8957"/>
                  </a:cubicBezTo>
                  <a:cubicBezTo>
                    <a:pt x="4617" y="8945"/>
                    <a:pt x="4617" y="8932"/>
                    <a:pt x="4603" y="8920"/>
                  </a:cubicBezTo>
                  <a:cubicBezTo>
                    <a:pt x="4617" y="8882"/>
                    <a:pt x="4617" y="8845"/>
                    <a:pt x="4629" y="8820"/>
                  </a:cubicBezTo>
                  <a:close/>
                  <a:moveTo>
                    <a:pt x="4805" y="8618"/>
                  </a:moveTo>
                  <a:cubicBezTo>
                    <a:pt x="4818" y="8719"/>
                    <a:pt x="4843" y="8832"/>
                    <a:pt x="4868" y="8932"/>
                  </a:cubicBezTo>
                  <a:cubicBezTo>
                    <a:pt x="4877" y="8951"/>
                    <a:pt x="4893" y="8963"/>
                    <a:pt x="4906" y="8963"/>
                  </a:cubicBezTo>
                  <a:cubicBezTo>
                    <a:pt x="4910" y="8963"/>
                    <a:pt x="4915" y="8961"/>
                    <a:pt x="4918" y="8957"/>
                  </a:cubicBezTo>
                  <a:cubicBezTo>
                    <a:pt x="4930" y="8957"/>
                    <a:pt x="4930" y="8971"/>
                    <a:pt x="4930" y="8983"/>
                  </a:cubicBezTo>
                  <a:cubicBezTo>
                    <a:pt x="4880" y="8983"/>
                    <a:pt x="4843" y="8971"/>
                    <a:pt x="4793" y="8971"/>
                  </a:cubicBezTo>
                  <a:lnTo>
                    <a:pt x="4793" y="8945"/>
                  </a:lnTo>
                  <a:cubicBezTo>
                    <a:pt x="4805" y="8945"/>
                    <a:pt x="4818" y="8932"/>
                    <a:pt x="4818" y="8907"/>
                  </a:cubicBezTo>
                  <a:cubicBezTo>
                    <a:pt x="4805" y="8882"/>
                    <a:pt x="4793" y="8845"/>
                    <a:pt x="4793" y="8820"/>
                  </a:cubicBezTo>
                  <a:cubicBezTo>
                    <a:pt x="4793" y="8756"/>
                    <a:pt x="4793" y="8681"/>
                    <a:pt x="4805" y="8618"/>
                  </a:cubicBezTo>
                  <a:close/>
                  <a:moveTo>
                    <a:pt x="5132" y="8971"/>
                  </a:moveTo>
                  <a:cubicBezTo>
                    <a:pt x="5132" y="8971"/>
                    <a:pt x="5132" y="8983"/>
                    <a:pt x="5145" y="8983"/>
                  </a:cubicBezTo>
                  <a:lnTo>
                    <a:pt x="5094" y="8983"/>
                  </a:lnTo>
                  <a:cubicBezTo>
                    <a:pt x="5106" y="8983"/>
                    <a:pt x="5132" y="8983"/>
                    <a:pt x="5132" y="8971"/>
                  </a:cubicBezTo>
                  <a:close/>
                  <a:moveTo>
                    <a:pt x="127" y="3953"/>
                  </a:moveTo>
                  <a:lnTo>
                    <a:pt x="127" y="3953"/>
                  </a:lnTo>
                  <a:cubicBezTo>
                    <a:pt x="152" y="4217"/>
                    <a:pt x="227" y="4494"/>
                    <a:pt x="353" y="4796"/>
                  </a:cubicBezTo>
                  <a:cubicBezTo>
                    <a:pt x="819" y="5902"/>
                    <a:pt x="1711" y="6769"/>
                    <a:pt x="2856" y="7260"/>
                  </a:cubicBezTo>
                  <a:cubicBezTo>
                    <a:pt x="2843" y="7373"/>
                    <a:pt x="2831" y="7487"/>
                    <a:pt x="2818" y="7587"/>
                  </a:cubicBezTo>
                  <a:cubicBezTo>
                    <a:pt x="2806" y="7612"/>
                    <a:pt x="2831" y="7624"/>
                    <a:pt x="2843" y="7624"/>
                  </a:cubicBezTo>
                  <a:cubicBezTo>
                    <a:pt x="2868" y="7624"/>
                    <a:pt x="2881" y="7612"/>
                    <a:pt x="2881" y="7587"/>
                  </a:cubicBezTo>
                  <a:lnTo>
                    <a:pt x="2918" y="7285"/>
                  </a:lnTo>
                  <a:cubicBezTo>
                    <a:pt x="3007" y="7323"/>
                    <a:pt x="3108" y="7361"/>
                    <a:pt x="3220" y="7398"/>
                  </a:cubicBezTo>
                  <a:cubicBezTo>
                    <a:pt x="3208" y="7398"/>
                    <a:pt x="3208" y="7411"/>
                    <a:pt x="3208" y="7411"/>
                  </a:cubicBezTo>
                  <a:cubicBezTo>
                    <a:pt x="3158" y="7524"/>
                    <a:pt x="3145" y="7650"/>
                    <a:pt x="3158" y="7763"/>
                  </a:cubicBezTo>
                  <a:cubicBezTo>
                    <a:pt x="3158" y="7788"/>
                    <a:pt x="3170" y="7801"/>
                    <a:pt x="3183" y="7801"/>
                  </a:cubicBezTo>
                  <a:cubicBezTo>
                    <a:pt x="3208" y="7801"/>
                    <a:pt x="3220" y="7788"/>
                    <a:pt x="3220" y="7763"/>
                  </a:cubicBezTo>
                  <a:cubicBezTo>
                    <a:pt x="3208" y="7650"/>
                    <a:pt x="3233" y="7537"/>
                    <a:pt x="3271" y="7436"/>
                  </a:cubicBezTo>
                  <a:lnTo>
                    <a:pt x="3271" y="7423"/>
                  </a:lnTo>
                  <a:cubicBezTo>
                    <a:pt x="3371" y="7448"/>
                    <a:pt x="3472" y="7487"/>
                    <a:pt x="3572" y="7512"/>
                  </a:cubicBezTo>
                  <a:cubicBezTo>
                    <a:pt x="4038" y="7638"/>
                    <a:pt x="4516" y="7700"/>
                    <a:pt x="4994" y="7700"/>
                  </a:cubicBezTo>
                  <a:cubicBezTo>
                    <a:pt x="5069" y="7700"/>
                    <a:pt x="5157" y="7688"/>
                    <a:pt x="5232" y="7688"/>
                  </a:cubicBezTo>
                  <a:lnTo>
                    <a:pt x="5232" y="7700"/>
                  </a:lnTo>
                  <a:cubicBezTo>
                    <a:pt x="5257" y="7826"/>
                    <a:pt x="5257" y="7939"/>
                    <a:pt x="5257" y="8052"/>
                  </a:cubicBezTo>
                  <a:cubicBezTo>
                    <a:pt x="5257" y="8077"/>
                    <a:pt x="5273" y="8090"/>
                    <a:pt x="5289" y="8090"/>
                  </a:cubicBezTo>
                  <a:cubicBezTo>
                    <a:pt x="5305" y="8090"/>
                    <a:pt x="5321" y="8077"/>
                    <a:pt x="5321" y="8052"/>
                  </a:cubicBezTo>
                  <a:cubicBezTo>
                    <a:pt x="5321" y="7939"/>
                    <a:pt x="5321" y="7814"/>
                    <a:pt x="5296" y="7688"/>
                  </a:cubicBezTo>
                  <a:cubicBezTo>
                    <a:pt x="5371" y="7688"/>
                    <a:pt x="5459" y="7675"/>
                    <a:pt x="5534" y="7663"/>
                  </a:cubicBezTo>
                  <a:cubicBezTo>
                    <a:pt x="5547" y="7864"/>
                    <a:pt x="5597" y="8065"/>
                    <a:pt x="5698" y="8241"/>
                  </a:cubicBezTo>
                  <a:cubicBezTo>
                    <a:pt x="5707" y="8254"/>
                    <a:pt x="5719" y="8259"/>
                    <a:pt x="5730" y="8259"/>
                  </a:cubicBezTo>
                  <a:cubicBezTo>
                    <a:pt x="5750" y="8259"/>
                    <a:pt x="5769" y="8240"/>
                    <a:pt x="5760" y="8216"/>
                  </a:cubicBezTo>
                  <a:cubicBezTo>
                    <a:pt x="5660" y="8040"/>
                    <a:pt x="5610" y="7851"/>
                    <a:pt x="5597" y="7663"/>
                  </a:cubicBezTo>
                  <a:lnTo>
                    <a:pt x="5824" y="7624"/>
                  </a:lnTo>
                  <a:cubicBezTo>
                    <a:pt x="5874" y="7725"/>
                    <a:pt x="5911" y="7826"/>
                    <a:pt x="5950" y="7914"/>
                  </a:cubicBezTo>
                  <a:cubicBezTo>
                    <a:pt x="5958" y="7923"/>
                    <a:pt x="5973" y="7932"/>
                    <a:pt x="5986" y="7932"/>
                  </a:cubicBezTo>
                  <a:cubicBezTo>
                    <a:pt x="5991" y="7932"/>
                    <a:pt x="5996" y="7930"/>
                    <a:pt x="6000" y="7926"/>
                  </a:cubicBezTo>
                  <a:cubicBezTo>
                    <a:pt x="6012" y="7914"/>
                    <a:pt x="6012" y="7901"/>
                    <a:pt x="6012" y="7876"/>
                  </a:cubicBezTo>
                  <a:lnTo>
                    <a:pt x="5899" y="7612"/>
                  </a:lnTo>
                  <a:cubicBezTo>
                    <a:pt x="5975" y="7599"/>
                    <a:pt x="6062" y="7587"/>
                    <a:pt x="6151" y="7562"/>
                  </a:cubicBezTo>
                  <a:lnTo>
                    <a:pt x="6151" y="7562"/>
                  </a:lnTo>
                  <a:cubicBezTo>
                    <a:pt x="6138" y="7574"/>
                    <a:pt x="6138" y="7587"/>
                    <a:pt x="6138" y="7599"/>
                  </a:cubicBezTo>
                  <a:cubicBezTo>
                    <a:pt x="6201" y="7738"/>
                    <a:pt x="6238" y="7889"/>
                    <a:pt x="6263" y="8040"/>
                  </a:cubicBezTo>
                  <a:cubicBezTo>
                    <a:pt x="6263" y="8055"/>
                    <a:pt x="6273" y="8062"/>
                    <a:pt x="6285" y="8062"/>
                  </a:cubicBezTo>
                  <a:cubicBezTo>
                    <a:pt x="6304" y="8062"/>
                    <a:pt x="6327" y="8045"/>
                    <a:pt x="6327" y="8015"/>
                  </a:cubicBezTo>
                  <a:cubicBezTo>
                    <a:pt x="6302" y="7876"/>
                    <a:pt x="6263" y="7725"/>
                    <a:pt x="6201" y="7574"/>
                  </a:cubicBezTo>
                  <a:cubicBezTo>
                    <a:pt x="6201" y="7562"/>
                    <a:pt x="6188" y="7562"/>
                    <a:pt x="6176" y="7562"/>
                  </a:cubicBezTo>
                  <a:cubicBezTo>
                    <a:pt x="6251" y="7537"/>
                    <a:pt x="6327" y="7524"/>
                    <a:pt x="6389" y="7499"/>
                  </a:cubicBezTo>
                  <a:cubicBezTo>
                    <a:pt x="6465" y="7663"/>
                    <a:pt x="6528" y="7814"/>
                    <a:pt x="6603" y="7977"/>
                  </a:cubicBezTo>
                  <a:cubicBezTo>
                    <a:pt x="6607" y="7988"/>
                    <a:pt x="6615" y="7992"/>
                    <a:pt x="6624" y="7992"/>
                  </a:cubicBezTo>
                  <a:cubicBezTo>
                    <a:pt x="6645" y="7992"/>
                    <a:pt x="6672" y="7966"/>
                    <a:pt x="6654" y="7939"/>
                  </a:cubicBezTo>
                  <a:cubicBezTo>
                    <a:pt x="6590" y="7788"/>
                    <a:pt x="6528" y="7638"/>
                    <a:pt x="6453" y="7487"/>
                  </a:cubicBezTo>
                  <a:cubicBezTo>
                    <a:pt x="6503" y="7474"/>
                    <a:pt x="6540" y="7461"/>
                    <a:pt x="6578" y="7448"/>
                  </a:cubicBezTo>
                  <a:cubicBezTo>
                    <a:pt x="6666" y="7574"/>
                    <a:pt x="6741" y="7725"/>
                    <a:pt x="6805" y="7876"/>
                  </a:cubicBezTo>
                  <a:cubicBezTo>
                    <a:pt x="6809" y="7889"/>
                    <a:pt x="6819" y="7895"/>
                    <a:pt x="6831" y="7895"/>
                  </a:cubicBezTo>
                  <a:cubicBezTo>
                    <a:pt x="6852" y="7895"/>
                    <a:pt x="6876" y="7876"/>
                    <a:pt x="6867" y="7851"/>
                  </a:cubicBezTo>
                  <a:cubicBezTo>
                    <a:pt x="6805" y="7700"/>
                    <a:pt x="6729" y="7562"/>
                    <a:pt x="6641" y="7423"/>
                  </a:cubicBezTo>
                  <a:lnTo>
                    <a:pt x="6942" y="7311"/>
                  </a:lnTo>
                  <a:lnTo>
                    <a:pt x="7093" y="7650"/>
                  </a:lnTo>
                  <a:cubicBezTo>
                    <a:pt x="7101" y="7664"/>
                    <a:pt x="7113" y="7671"/>
                    <a:pt x="7124" y="7671"/>
                  </a:cubicBezTo>
                  <a:cubicBezTo>
                    <a:pt x="7132" y="7671"/>
                    <a:pt x="7139" y="7668"/>
                    <a:pt x="7144" y="7663"/>
                  </a:cubicBezTo>
                  <a:cubicBezTo>
                    <a:pt x="7157" y="7663"/>
                    <a:pt x="7157" y="7638"/>
                    <a:pt x="7157" y="7624"/>
                  </a:cubicBezTo>
                  <a:lnTo>
                    <a:pt x="7006" y="7285"/>
                  </a:lnTo>
                  <a:cubicBezTo>
                    <a:pt x="7081" y="7247"/>
                    <a:pt x="7157" y="7210"/>
                    <a:pt x="7244" y="7172"/>
                  </a:cubicBezTo>
                  <a:cubicBezTo>
                    <a:pt x="7358" y="7361"/>
                    <a:pt x="7459" y="7549"/>
                    <a:pt x="7546" y="7738"/>
                  </a:cubicBezTo>
                  <a:cubicBezTo>
                    <a:pt x="7551" y="7751"/>
                    <a:pt x="7561" y="7756"/>
                    <a:pt x="7572" y="7756"/>
                  </a:cubicBezTo>
                  <a:cubicBezTo>
                    <a:pt x="7592" y="7756"/>
                    <a:pt x="7613" y="7737"/>
                    <a:pt x="7596" y="7713"/>
                  </a:cubicBezTo>
                  <a:cubicBezTo>
                    <a:pt x="7509" y="7512"/>
                    <a:pt x="7408" y="7323"/>
                    <a:pt x="7295" y="7147"/>
                  </a:cubicBezTo>
                  <a:cubicBezTo>
                    <a:pt x="7395" y="7096"/>
                    <a:pt x="7484" y="7046"/>
                    <a:pt x="7571" y="6996"/>
                  </a:cubicBezTo>
                  <a:cubicBezTo>
                    <a:pt x="7609" y="7135"/>
                    <a:pt x="7685" y="7272"/>
                    <a:pt x="7811" y="7373"/>
                  </a:cubicBezTo>
                  <a:cubicBezTo>
                    <a:pt x="7817" y="7380"/>
                    <a:pt x="7823" y="7383"/>
                    <a:pt x="7831" y="7383"/>
                  </a:cubicBezTo>
                  <a:cubicBezTo>
                    <a:pt x="7839" y="7383"/>
                    <a:pt x="7848" y="7380"/>
                    <a:pt x="7861" y="7373"/>
                  </a:cubicBezTo>
                  <a:cubicBezTo>
                    <a:pt x="7861" y="7361"/>
                    <a:pt x="7873" y="7336"/>
                    <a:pt x="7861" y="7323"/>
                  </a:cubicBezTo>
                  <a:cubicBezTo>
                    <a:pt x="7735" y="7235"/>
                    <a:pt x="7660" y="7109"/>
                    <a:pt x="7635" y="6958"/>
                  </a:cubicBezTo>
                  <a:lnTo>
                    <a:pt x="7622" y="6958"/>
                  </a:lnTo>
                  <a:cubicBezTo>
                    <a:pt x="7735" y="6883"/>
                    <a:pt x="7836" y="6820"/>
                    <a:pt x="7923" y="6744"/>
                  </a:cubicBezTo>
                  <a:cubicBezTo>
                    <a:pt x="8138" y="6581"/>
                    <a:pt x="8326" y="6430"/>
                    <a:pt x="8490" y="6291"/>
                  </a:cubicBezTo>
                  <a:lnTo>
                    <a:pt x="8490" y="6305"/>
                  </a:lnTo>
                  <a:cubicBezTo>
                    <a:pt x="8565" y="6430"/>
                    <a:pt x="8628" y="6543"/>
                    <a:pt x="8691" y="6669"/>
                  </a:cubicBezTo>
                  <a:cubicBezTo>
                    <a:pt x="8699" y="6678"/>
                    <a:pt x="8709" y="6687"/>
                    <a:pt x="8722" y="6687"/>
                  </a:cubicBezTo>
                  <a:cubicBezTo>
                    <a:pt x="8728" y="6687"/>
                    <a:pt x="8734" y="6685"/>
                    <a:pt x="8741" y="6682"/>
                  </a:cubicBezTo>
                  <a:cubicBezTo>
                    <a:pt x="8766" y="6744"/>
                    <a:pt x="8804" y="6808"/>
                    <a:pt x="8842" y="6870"/>
                  </a:cubicBezTo>
                  <a:lnTo>
                    <a:pt x="8842" y="6883"/>
                  </a:lnTo>
                  <a:lnTo>
                    <a:pt x="8817" y="6883"/>
                  </a:lnTo>
                  <a:cubicBezTo>
                    <a:pt x="8792" y="6895"/>
                    <a:pt x="8792" y="6908"/>
                    <a:pt x="8804" y="6933"/>
                  </a:cubicBezTo>
                  <a:lnTo>
                    <a:pt x="8804" y="6945"/>
                  </a:lnTo>
                  <a:lnTo>
                    <a:pt x="8792" y="6945"/>
                  </a:lnTo>
                  <a:cubicBezTo>
                    <a:pt x="8778" y="6958"/>
                    <a:pt x="8766" y="6971"/>
                    <a:pt x="8778" y="6996"/>
                  </a:cubicBezTo>
                  <a:cubicBezTo>
                    <a:pt x="8766" y="6996"/>
                    <a:pt x="8753" y="7009"/>
                    <a:pt x="8766" y="7034"/>
                  </a:cubicBezTo>
                  <a:cubicBezTo>
                    <a:pt x="8792" y="7109"/>
                    <a:pt x="8842" y="7197"/>
                    <a:pt x="8892" y="7272"/>
                  </a:cubicBezTo>
                  <a:cubicBezTo>
                    <a:pt x="8904" y="7272"/>
                    <a:pt x="8904" y="7285"/>
                    <a:pt x="8904" y="7285"/>
                  </a:cubicBezTo>
                  <a:lnTo>
                    <a:pt x="8892" y="7272"/>
                  </a:lnTo>
                  <a:cubicBezTo>
                    <a:pt x="8753" y="7109"/>
                    <a:pt x="8641" y="6933"/>
                    <a:pt x="8577" y="6732"/>
                  </a:cubicBezTo>
                  <a:cubicBezTo>
                    <a:pt x="8572" y="6716"/>
                    <a:pt x="8558" y="6709"/>
                    <a:pt x="8544" y="6709"/>
                  </a:cubicBezTo>
                  <a:cubicBezTo>
                    <a:pt x="8525" y="6709"/>
                    <a:pt x="8507" y="6723"/>
                    <a:pt x="8515" y="6744"/>
                  </a:cubicBezTo>
                  <a:cubicBezTo>
                    <a:pt x="8536" y="6841"/>
                    <a:pt x="8576" y="6929"/>
                    <a:pt x="8626" y="7015"/>
                  </a:cubicBezTo>
                  <a:lnTo>
                    <a:pt x="8626" y="7015"/>
                  </a:lnTo>
                  <a:cubicBezTo>
                    <a:pt x="8619" y="7007"/>
                    <a:pt x="8612" y="7001"/>
                    <a:pt x="8602" y="6996"/>
                  </a:cubicBezTo>
                  <a:cubicBezTo>
                    <a:pt x="8596" y="6990"/>
                    <a:pt x="8587" y="6987"/>
                    <a:pt x="8579" y="6987"/>
                  </a:cubicBezTo>
                  <a:cubicBezTo>
                    <a:pt x="8571" y="6987"/>
                    <a:pt x="8565" y="6990"/>
                    <a:pt x="8565" y="6996"/>
                  </a:cubicBezTo>
                  <a:lnTo>
                    <a:pt x="8552" y="6996"/>
                  </a:lnTo>
                  <a:cubicBezTo>
                    <a:pt x="8515" y="6945"/>
                    <a:pt x="8477" y="6883"/>
                    <a:pt x="8439" y="6833"/>
                  </a:cubicBezTo>
                  <a:cubicBezTo>
                    <a:pt x="8432" y="6821"/>
                    <a:pt x="8422" y="6817"/>
                    <a:pt x="8412" y="6817"/>
                  </a:cubicBezTo>
                  <a:cubicBezTo>
                    <a:pt x="8391" y="6817"/>
                    <a:pt x="8372" y="6840"/>
                    <a:pt x="8389" y="6858"/>
                  </a:cubicBezTo>
                  <a:cubicBezTo>
                    <a:pt x="8439" y="6958"/>
                    <a:pt x="8502" y="7046"/>
                    <a:pt x="8565" y="7135"/>
                  </a:cubicBezTo>
                  <a:lnTo>
                    <a:pt x="8540" y="7135"/>
                  </a:lnTo>
                  <a:cubicBezTo>
                    <a:pt x="8527" y="7147"/>
                    <a:pt x="8527" y="7160"/>
                    <a:pt x="8527" y="7185"/>
                  </a:cubicBezTo>
                  <a:lnTo>
                    <a:pt x="8515" y="7185"/>
                  </a:lnTo>
                  <a:cubicBezTo>
                    <a:pt x="8502" y="7185"/>
                    <a:pt x="8502" y="7197"/>
                    <a:pt x="8502" y="7210"/>
                  </a:cubicBezTo>
                  <a:cubicBezTo>
                    <a:pt x="8490" y="7210"/>
                    <a:pt x="8490" y="7222"/>
                    <a:pt x="8490" y="7222"/>
                  </a:cubicBezTo>
                  <a:cubicBezTo>
                    <a:pt x="8490" y="7210"/>
                    <a:pt x="8477" y="7210"/>
                    <a:pt x="8477" y="7210"/>
                  </a:cubicBezTo>
                  <a:cubicBezTo>
                    <a:pt x="8465" y="7210"/>
                    <a:pt x="8465" y="7210"/>
                    <a:pt x="8465" y="7222"/>
                  </a:cubicBezTo>
                  <a:cubicBezTo>
                    <a:pt x="8451" y="7197"/>
                    <a:pt x="8439" y="7185"/>
                    <a:pt x="8439" y="7172"/>
                  </a:cubicBezTo>
                  <a:cubicBezTo>
                    <a:pt x="8426" y="7160"/>
                    <a:pt x="8414" y="7160"/>
                    <a:pt x="8401" y="7160"/>
                  </a:cubicBezTo>
                  <a:cubicBezTo>
                    <a:pt x="8364" y="7109"/>
                    <a:pt x="8339" y="7059"/>
                    <a:pt x="8301" y="7009"/>
                  </a:cubicBezTo>
                  <a:cubicBezTo>
                    <a:pt x="8293" y="6998"/>
                    <a:pt x="8283" y="6993"/>
                    <a:pt x="8272" y="6993"/>
                  </a:cubicBezTo>
                  <a:cubicBezTo>
                    <a:pt x="8246" y="6993"/>
                    <a:pt x="8220" y="7020"/>
                    <a:pt x="8238" y="7046"/>
                  </a:cubicBezTo>
                  <a:cubicBezTo>
                    <a:pt x="8314" y="7147"/>
                    <a:pt x="8376" y="7247"/>
                    <a:pt x="8451" y="7348"/>
                  </a:cubicBezTo>
                  <a:lnTo>
                    <a:pt x="8451" y="7361"/>
                  </a:lnTo>
                  <a:cubicBezTo>
                    <a:pt x="8439" y="7348"/>
                    <a:pt x="8439" y="7336"/>
                    <a:pt x="8426" y="7336"/>
                  </a:cubicBezTo>
                  <a:cubicBezTo>
                    <a:pt x="8426" y="7321"/>
                    <a:pt x="8418" y="7315"/>
                    <a:pt x="8408" y="7315"/>
                  </a:cubicBezTo>
                  <a:cubicBezTo>
                    <a:pt x="8401" y="7315"/>
                    <a:pt x="8394" y="7318"/>
                    <a:pt x="8389" y="7323"/>
                  </a:cubicBezTo>
                  <a:cubicBezTo>
                    <a:pt x="8376" y="7323"/>
                    <a:pt x="8364" y="7348"/>
                    <a:pt x="8376" y="7361"/>
                  </a:cubicBezTo>
                  <a:lnTo>
                    <a:pt x="8376" y="7373"/>
                  </a:lnTo>
                  <a:cubicBezTo>
                    <a:pt x="8370" y="7367"/>
                    <a:pt x="8367" y="7364"/>
                    <a:pt x="8364" y="7364"/>
                  </a:cubicBezTo>
                  <a:cubicBezTo>
                    <a:pt x="8361" y="7364"/>
                    <a:pt x="8357" y="7367"/>
                    <a:pt x="8351" y="7373"/>
                  </a:cubicBezTo>
                  <a:lnTo>
                    <a:pt x="8339" y="7373"/>
                  </a:lnTo>
                  <a:cubicBezTo>
                    <a:pt x="8326" y="7373"/>
                    <a:pt x="8326" y="7386"/>
                    <a:pt x="8326" y="7386"/>
                  </a:cubicBezTo>
                  <a:cubicBezTo>
                    <a:pt x="8275" y="7323"/>
                    <a:pt x="8238" y="7260"/>
                    <a:pt x="8200" y="7197"/>
                  </a:cubicBezTo>
                  <a:cubicBezTo>
                    <a:pt x="8196" y="7186"/>
                    <a:pt x="8189" y="7182"/>
                    <a:pt x="8180" y="7182"/>
                  </a:cubicBezTo>
                  <a:cubicBezTo>
                    <a:pt x="8158" y="7182"/>
                    <a:pt x="8132" y="7208"/>
                    <a:pt x="8150" y="7235"/>
                  </a:cubicBezTo>
                  <a:cubicBezTo>
                    <a:pt x="8188" y="7311"/>
                    <a:pt x="8238" y="7386"/>
                    <a:pt x="8289" y="7461"/>
                  </a:cubicBezTo>
                  <a:cubicBezTo>
                    <a:pt x="8289" y="7474"/>
                    <a:pt x="8289" y="7474"/>
                    <a:pt x="8301" y="7487"/>
                  </a:cubicBezTo>
                  <a:cubicBezTo>
                    <a:pt x="8322" y="7529"/>
                    <a:pt x="8343" y="7572"/>
                    <a:pt x="8372" y="7614"/>
                  </a:cubicBezTo>
                  <a:lnTo>
                    <a:pt x="8372" y="7614"/>
                  </a:lnTo>
                  <a:cubicBezTo>
                    <a:pt x="8349" y="7584"/>
                    <a:pt x="8321" y="7554"/>
                    <a:pt x="8301" y="7524"/>
                  </a:cubicBezTo>
                  <a:cubicBezTo>
                    <a:pt x="8301" y="7512"/>
                    <a:pt x="8275" y="7512"/>
                    <a:pt x="8263" y="7512"/>
                  </a:cubicBezTo>
                  <a:cubicBezTo>
                    <a:pt x="8250" y="7524"/>
                    <a:pt x="8250" y="7537"/>
                    <a:pt x="8250" y="7537"/>
                  </a:cubicBezTo>
                  <a:cubicBezTo>
                    <a:pt x="8175" y="7461"/>
                    <a:pt x="8125" y="7373"/>
                    <a:pt x="8074" y="7272"/>
                  </a:cubicBezTo>
                  <a:cubicBezTo>
                    <a:pt x="8071" y="7261"/>
                    <a:pt x="8063" y="7257"/>
                    <a:pt x="8054" y="7257"/>
                  </a:cubicBezTo>
                  <a:cubicBezTo>
                    <a:pt x="8033" y="7257"/>
                    <a:pt x="8006" y="7284"/>
                    <a:pt x="8024" y="7311"/>
                  </a:cubicBezTo>
                  <a:cubicBezTo>
                    <a:pt x="8074" y="7423"/>
                    <a:pt x="8150" y="7524"/>
                    <a:pt x="8225" y="7624"/>
                  </a:cubicBezTo>
                  <a:lnTo>
                    <a:pt x="8200" y="7624"/>
                  </a:lnTo>
                  <a:cubicBezTo>
                    <a:pt x="8188" y="7638"/>
                    <a:pt x="8175" y="7638"/>
                    <a:pt x="8175" y="7650"/>
                  </a:cubicBezTo>
                  <a:lnTo>
                    <a:pt x="8175" y="7638"/>
                  </a:lnTo>
                  <a:cubicBezTo>
                    <a:pt x="8175" y="7624"/>
                    <a:pt x="8150" y="7612"/>
                    <a:pt x="8138" y="7612"/>
                  </a:cubicBezTo>
                  <a:cubicBezTo>
                    <a:pt x="8112" y="7624"/>
                    <a:pt x="8112" y="7638"/>
                    <a:pt x="8112" y="7650"/>
                  </a:cubicBezTo>
                  <a:cubicBezTo>
                    <a:pt x="8112" y="7675"/>
                    <a:pt x="8125" y="7700"/>
                    <a:pt x="8125" y="7713"/>
                  </a:cubicBezTo>
                  <a:lnTo>
                    <a:pt x="8125" y="7725"/>
                  </a:lnTo>
                  <a:cubicBezTo>
                    <a:pt x="8099" y="7663"/>
                    <a:pt x="8074" y="7587"/>
                    <a:pt x="8049" y="7524"/>
                  </a:cubicBezTo>
                  <a:cubicBezTo>
                    <a:pt x="8044" y="7508"/>
                    <a:pt x="8030" y="7501"/>
                    <a:pt x="8016" y="7501"/>
                  </a:cubicBezTo>
                  <a:cubicBezTo>
                    <a:pt x="7997" y="7501"/>
                    <a:pt x="7979" y="7515"/>
                    <a:pt x="7987" y="7537"/>
                  </a:cubicBezTo>
                  <a:cubicBezTo>
                    <a:pt x="8012" y="7599"/>
                    <a:pt x="8037" y="7663"/>
                    <a:pt x="8062" y="7713"/>
                  </a:cubicBezTo>
                  <a:lnTo>
                    <a:pt x="8049" y="7713"/>
                  </a:lnTo>
                  <a:cubicBezTo>
                    <a:pt x="8049" y="7700"/>
                    <a:pt x="8037" y="7700"/>
                    <a:pt x="8037" y="7688"/>
                  </a:cubicBezTo>
                  <a:lnTo>
                    <a:pt x="8037" y="7675"/>
                  </a:lnTo>
                  <a:lnTo>
                    <a:pt x="8024" y="7675"/>
                  </a:lnTo>
                  <a:lnTo>
                    <a:pt x="8024" y="7663"/>
                  </a:lnTo>
                  <a:cubicBezTo>
                    <a:pt x="8024" y="7650"/>
                    <a:pt x="7999" y="7638"/>
                    <a:pt x="7987" y="7638"/>
                  </a:cubicBezTo>
                  <a:cubicBezTo>
                    <a:pt x="7974" y="7638"/>
                    <a:pt x="7962" y="7663"/>
                    <a:pt x="7962" y="7675"/>
                  </a:cubicBezTo>
                  <a:cubicBezTo>
                    <a:pt x="7974" y="7713"/>
                    <a:pt x="7999" y="7750"/>
                    <a:pt x="8024" y="7788"/>
                  </a:cubicBezTo>
                  <a:lnTo>
                    <a:pt x="8012" y="7788"/>
                  </a:lnTo>
                  <a:cubicBezTo>
                    <a:pt x="8012" y="7788"/>
                    <a:pt x="7999" y="7788"/>
                    <a:pt x="7999" y="7801"/>
                  </a:cubicBezTo>
                  <a:lnTo>
                    <a:pt x="7999" y="7775"/>
                  </a:lnTo>
                  <a:lnTo>
                    <a:pt x="7987" y="7763"/>
                  </a:lnTo>
                  <a:lnTo>
                    <a:pt x="7999" y="7750"/>
                  </a:lnTo>
                  <a:cubicBezTo>
                    <a:pt x="7987" y="7738"/>
                    <a:pt x="7974" y="7713"/>
                    <a:pt x="7962" y="7713"/>
                  </a:cubicBezTo>
                  <a:cubicBezTo>
                    <a:pt x="7936" y="7725"/>
                    <a:pt x="7923" y="7738"/>
                    <a:pt x="7923" y="7750"/>
                  </a:cubicBezTo>
                  <a:cubicBezTo>
                    <a:pt x="7861" y="7650"/>
                    <a:pt x="7811" y="7537"/>
                    <a:pt x="7772" y="7423"/>
                  </a:cubicBezTo>
                  <a:cubicBezTo>
                    <a:pt x="7767" y="7408"/>
                    <a:pt x="7753" y="7401"/>
                    <a:pt x="7740" y="7401"/>
                  </a:cubicBezTo>
                  <a:cubicBezTo>
                    <a:pt x="7721" y="7401"/>
                    <a:pt x="7702" y="7414"/>
                    <a:pt x="7710" y="7436"/>
                  </a:cubicBezTo>
                  <a:cubicBezTo>
                    <a:pt x="7760" y="7574"/>
                    <a:pt x="7823" y="7713"/>
                    <a:pt x="7898" y="7839"/>
                  </a:cubicBezTo>
                  <a:cubicBezTo>
                    <a:pt x="7886" y="7839"/>
                    <a:pt x="7886" y="7851"/>
                    <a:pt x="7886" y="7864"/>
                  </a:cubicBezTo>
                  <a:cubicBezTo>
                    <a:pt x="7873" y="7864"/>
                    <a:pt x="7873" y="7876"/>
                    <a:pt x="7873" y="7889"/>
                  </a:cubicBezTo>
                  <a:cubicBezTo>
                    <a:pt x="7861" y="7876"/>
                    <a:pt x="7861" y="7864"/>
                    <a:pt x="7861" y="7851"/>
                  </a:cubicBezTo>
                  <a:cubicBezTo>
                    <a:pt x="7861" y="7842"/>
                    <a:pt x="7848" y="7833"/>
                    <a:pt x="7837" y="7833"/>
                  </a:cubicBezTo>
                  <a:cubicBezTo>
                    <a:pt x="7832" y="7833"/>
                    <a:pt x="7827" y="7835"/>
                    <a:pt x="7823" y="7839"/>
                  </a:cubicBezTo>
                  <a:cubicBezTo>
                    <a:pt x="7798" y="7839"/>
                    <a:pt x="7798" y="7851"/>
                    <a:pt x="7798" y="7876"/>
                  </a:cubicBezTo>
                  <a:cubicBezTo>
                    <a:pt x="7798" y="7882"/>
                    <a:pt x="7798" y="7889"/>
                    <a:pt x="7799" y="7895"/>
                  </a:cubicBezTo>
                  <a:lnTo>
                    <a:pt x="7799" y="7895"/>
                  </a:lnTo>
                  <a:cubicBezTo>
                    <a:pt x="7767" y="7840"/>
                    <a:pt x="7745" y="7795"/>
                    <a:pt x="7722" y="7750"/>
                  </a:cubicBezTo>
                  <a:cubicBezTo>
                    <a:pt x="7722" y="7742"/>
                    <a:pt x="7710" y="7733"/>
                    <a:pt x="7698" y="7733"/>
                  </a:cubicBezTo>
                  <a:cubicBezTo>
                    <a:pt x="7693" y="7733"/>
                    <a:pt x="7688" y="7734"/>
                    <a:pt x="7685" y="7738"/>
                  </a:cubicBezTo>
                  <a:cubicBezTo>
                    <a:pt x="7660" y="7750"/>
                    <a:pt x="7660" y="7763"/>
                    <a:pt x="7672" y="7788"/>
                  </a:cubicBezTo>
                  <a:cubicBezTo>
                    <a:pt x="7685" y="7826"/>
                    <a:pt x="7710" y="7864"/>
                    <a:pt x="7722" y="7901"/>
                  </a:cubicBezTo>
                  <a:cubicBezTo>
                    <a:pt x="7710" y="7901"/>
                    <a:pt x="7710" y="7901"/>
                    <a:pt x="7710" y="7914"/>
                  </a:cubicBezTo>
                  <a:cubicBezTo>
                    <a:pt x="7702" y="7899"/>
                    <a:pt x="7690" y="7893"/>
                    <a:pt x="7679" y="7893"/>
                  </a:cubicBezTo>
                  <a:cubicBezTo>
                    <a:pt x="7672" y="7893"/>
                    <a:pt x="7665" y="7896"/>
                    <a:pt x="7660" y="7901"/>
                  </a:cubicBezTo>
                  <a:cubicBezTo>
                    <a:pt x="7647" y="7901"/>
                    <a:pt x="7635" y="7926"/>
                    <a:pt x="7647" y="7939"/>
                  </a:cubicBezTo>
                  <a:cubicBezTo>
                    <a:pt x="7647" y="7951"/>
                    <a:pt x="7647" y="7965"/>
                    <a:pt x="7660" y="7977"/>
                  </a:cubicBezTo>
                  <a:cubicBezTo>
                    <a:pt x="7672" y="7990"/>
                    <a:pt x="7672" y="8002"/>
                    <a:pt x="7685" y="8027"/>
                  </a:cubicBezTo>
                  <a:lnTo>
                    <a:pt x="7685" y="8040"/>
                  </a:lnTo>
                  <a:cubicBezTo>
                    <a:pt x="7685" y="8052"/>
                    <a:pt x="7697" y="8065"/>
                    <a:pt x="7697" y="8065"/>
                  </a:cubicBezTo>
                  <a:cubicBezTo>
                    <a:pt x="7685" y="8052"/>
                    <a:pt x="7672" y="8040"/>
                    <a:pt x="7672" y="8027"/>
                  </a:cubicBezTo>
                  <a:cubicBezTo>
                    <a:pt x="7660" y="8027"/>
                    <a:pt x="7660" y="8027"/>
                    <a:pt x="7660" y="8015"/>
                  </a:cubicBezTo>
                  <a:cubicBezTo>
                    <a:pt x="7660" y="8002"/>
                    <a:pt x="7660" y="7977"/>
                    <a:pt x="7635" y="7977"/>
                  </a:cubicBezTo>
                  <a:cubicBezTo>
                    <a:pt x="7596" y="7914"/>
                    <a:pt x="7559" y="7864"/>
                    <a:pt x="7521" y="7801"/>
                  </a:cubicBezTo>
                  <a:cubicBezTo>
                    <a:pt x="7517" y="7788"/>
                    <a:pt x="7506" y="7782"/>
                    <a:pt x="7496" y="7782"/>
                  </a:cubicBezTo>
                  <a:cubicBezTo>
                    <a:pt x="7476" y="7782"/>
                    <a:pt x="7454" y="7801"/>
                    <a:pt x="7471" y="7826"/>
                  </a:cubicBezTo>
                  <a:cubicBezTo>
                    <a:pt x="7509" y="7901"/>
                    <a:pt x="7546" y="7965"/>
                    <a:pt x="7584" y="8027"/>
                  </a:cubicBezTo>
                  <a:cubicBezTo>
                    <a:pt x="7571" y="8027"/>
                    <a:pt x="7559" y="8052"/>
                    <a:pt x="7559" y="8065"/>
                  </a:cubicBezTo>
                  <a:cubicBezTo>
                    <a:pt x="7571" y="8090"/>
                    <a:pt x="7584" y="8115"/>
                    <a:pt x="7584" y="8141"/>
                  </a:cubicBezTo>
                  <a:cubicBezTo>
                    <a:pt x="7584" y="8127"/>
                    <a:pt x="7571" y="8115"/>
                    <a:pt x="7571" y="8102"/>
                  </a:cubicBezTo>
                  <a:cubicBezTo>
                    <a:pt x="7571" y="8090"/>
                    <a:pt x="7559" y="8090"/>
                    <a:pt x="7559" y="8077"/>
                  </a:cubicBezTo>
                  <a:lnTo>
                    <a:pt x="7559" y="8065"/>
                  </a:lnTo>
                  <a:cubicBezTo>
                    <a:pt x="7559" y="8052"/>
                    <a:pt x="7546" y="8040"/>
                    <a:pt x="7521" y="8040"/>
                  </a:cubicBezTo>
                  <a:cubicBezTo>
                    <a:pt x="7509" y="8040"/>
                    <a:pt x="7496" y="8052"/>
                    <a:pt x="7496" y="8065"/>
                  </a:cubicBezTo>
                  <a:cubicBezTo>
                    <a:pt x="7484" y="8077"/>
                    <a:pt x="7496" y="8090"/>
                    <a:pt x="7496" y="8102"/>
                  </a:cubicBezTo>
                  <a:cubicBezTo>
                    <a:pt x="7509" y="8115"/>
                    <a:pt x="7509" y="8141"/>
                    <a:pt x="7521" y="8153"/>
                  </a:cubicBezTo>
                  <a:cubicBezTo>
                    <a:pt x="7546" y="8191"/>
                    <a:pt x="7559" y="8216"/>
                    <a:pt x="7584" y="8253"/>
                  </a:cubicBezTo>
                  <a:cubicBezTo>
                    <a:pt x="7571" y="8253"/>
                    <a:pt x="7571" y="8253"/>
                    <a:pt x="7559" y="8241"/>
                  </a:cubicBezTo>
                  <a:lnTo>
                    <a:pt x="7546" y="8241"/>
                  </a:lnTo>
                  <a:cubicBezTo>
                    <a:pt x="7445" y="8065"/>
                    <a:pt x="7358" y="7889"/>
                    <a:pt x="7283" y="7713"/>
                  </a:cubicBezTo>
                  <a:cubicBezTo>
                    <a:pt x="7278" y="7700"/>
                    <a:pt x="7267" y="7694"/>
                    <a:pt x="7256" y="7694"/>
                  </a:cubicBezTo>
                  <a:cubicBezTo>
                    <a:pt x="7235" y="7694"/>
                    <a:pt x="7211" y="7713"/>
                    <a:pt x="7219" y="7738"/>
                  </a:cubicBezTo>
                  <a:cubicBezTo>
                    <a:pt x="7283" y="7876"/>
                    <a:pt x="7358" y="8015"/>
                    <a:pt x="7420" y="8141"/>
                  </a:cubicBezTo>
                  <a:lnTo>
                    <a:pt x="7383" y="8141"/>
                  </a:lnTo>
                  <a:cubicBezTo>
                    <a:pt x="7383" y="8127"/>
                    <a:pt x="7383" y="8115"/>
                    <a:pt x="7370" y="8115"/>
                  </a:cubicBezTo>
                  <a:cubicBezTo>
                    <a:pt x="7358" y="8102"/>
                    <a:pt x="7345" y="8102"/>
                    <a:pt x="7345" y="8102"/>
                  </a:cubicBezTo>
                  <a:cubicBezTo>
                    <a:pt x="7340" y="8100"/>
                    <a:pt x="7336" y="8099"/>
                    <a:pt x="7332" y="8099"/>
                  </a:cubicBezTo>
                  <a:cubicBezTo>
                    <a:pt x="7312" y="8099"/>
                    <a:pt x="7297" y="8120"/>
                    <a:pt x="7308" y="8141"/>
                  </a:cubicBezTo>
                  <a:cubicBezTo>
                    <a:pt x="7308" y="8145"/>
                    <a:pt x="7308" y="8150"/>
                    <a:pt x="7309" y="8154"/>
                  </a:cubicBezTo>
                  <a:lnTo>
                    <a:pt x="7309" y="8154"/>
                  </a:lnTo>
                  <a:cubicBezTo>
                    <a:pt x="7279" y="8091"/>
                    <a:pt x="7252" y="8024"/>
                    <a:pt x="7232" y="7965"/>
                  </a:cubicBezTo>
                  <a:cubicBezTo>
                    <a:pt x="7227" y="7948"/>
                    <a:pt x="7213" y="7941"/>
                    <a:pt x="7199" y="7941"/>
                  </a:cubicBezTo>
                  <a:cubicBezTo>
                    <a:pt x="7180" y="7941"/>
                    <a:pt x="7162" y="7955"/>
                    <a:pt x="7169" y="7977"/>
                  </a:cubicBezTo>
                  <a:cubicBezTo>
                    <a:pt x="7194" y="8040"/>
                    <a:pt x="7207" y="8102"/>
                    <a:pt x="7244" y="8166"/>
                  </a:cubicBezTo>
                  <a:lnTo>
                    <a:pt x="7219" y="8191"/>
                  </a:lnTo>
                  <a:cubicBezTo>
                    <a:pt x="7219" y="8216"/>
                    <a:pt x="7232" y="8241"/>
                    <a:pt x="7232" y="8253"/>
                  </a:cubicBezTo>
                  <a:cubicBezTo>
                    <a:pt x="7244" y="8266"/>
                    <a:pt x="7244" y="8278"/>
                    <a:pt x="7257" y="8304"/>
                  </a:cubicBezTo>
                  <a:lnTo>
                    <a:pt x="7257" y="8367"/>
                  </a:lnTo>
                  <a:cubicBezTo>
                    <a:pt x="7257" y="8354"/>
                    <a:pt x="7257" y="8354"/>
                    <a:pt x="7244" y="8342"/>
                  </a:cubicBezTo>
                  <a:cubicBezTo>
                    <a:pt x="7244" y="8329"/>
                    <a:pt x="7232" y="8304"/>
                    <a:pt x="7232" y="8291"/>
                  </a:cubicBezTo>
                  <a:cubicBezTo>
                    <a:pt x="7219" y="8278"/>
                    <a:pt x="7219" y="8266"/>
                    <a:pt x="7219" y="8253"/>
                  </a:cubicBezTo>
                  <a:lnTo>
                    <a:pt x="7219" y="8241"/>
                  </a:lnTo>
                  <a:cubicBezTo>
                    <a:pt x="7219" y="8228"/>
                    <a:pt x="7219" y="8216"/>
                    <a:pt x="7207" y="8203"/>
                  </a:cubicBezTo>
                  <a:cubicBezTo>
                    <a:pt x="7201" y="8197"/>
                    <a:pt x="7191" y="8194"/>
                    <a:pt x="7182" y="8194"/>
                  </a:cubicBezTo>
                  <a:cubicBezTo>
                    <a:pt x="7172" y="8194"/>
                    <a:pt x="7163" y="8197"/>
                    <a:pt x="7157" y="8203"/>
                  </a:cubicBezTo>
                  <a:lnTo>
                    <a:pt x="7157" y="8216"/>
                  </a:lnTo>
                  <a:cubicBezTo>
                    <a:pt x="7119" y="8102"/>
                    <a:pt x="7068" y="7977"/>
                    <a:pt x="7043" y="7851"/>
                  </a:cubicBezTo>
                  <a:cubicBezTo>
                    <a:pt x="7038" y="7836"/>
                    <a:pt x="7026" y="7829"/>
                    <a:pt x="7013" y="7829"/>
                  </a:cubicBezTo>
                  <a:cubicBezTo>
                    <a:pt x="6993" y="7829"/>
                    <a:pt x="6973" y="7846"/>
                    <a:pt x="6981" y="7876"/>
                  </a:cubicBezTo>
                  <a:cubicBezTo>
                    <a:pt x="7006" y="7990"/>
                    <a:pt x="7043" y="8102"/>
                    <a:pt x="7081" y="8228"/>
                  </a:cubicBezTo>
                  <a:lnTo>
                    <a:pt x="7068" y="8228"/>
                  </a:lnTo>
                  <a:cubicBezTo>
                    <a:pt x="7043" y="8241"/>
                    <a:pt x="7043" y="8253"/>
                    <a:pt x="7056" y="8278"/>
                  </a:cubicBezTo>
                  <a:cubicBezTo>
                    <a:pt x="7056" y="8291"/>
                    <a:pt x="7068" y="8304"/>
                    <a:pt x="7068" y="8317"/>
                  </a:cubicBezTo>
                  <a:lnTo>
                    <a:pt x="7056" y="8317"/>
                  </a:lnTo>
                  <a:cubicBezTo>
                    <a:pt x="7043" y="8317"/>
                    <a:pt x="7043" y="8317"/>
                    <a:pt x="7043" y="8329"/>
                  </a:cubicBezTo>
                  <a:cubicBezTo>
                    <a:pt x="7031" y="8304"/>
                    <a:pt x="7031" y="8291"/>
                    <a:pt x="7018" y="8278"/>
                  </a:cubicBezTo>
                  <a:cubicBezTo>
                    <a:pt x="7018" y="8266"/>
                    <a:pt x="7006" y="8266"/>
                    <a:pt x="6993" y="8266"/>
                  </a:cubicBezTo>
                  <a:lnTo>
                    <a:pt x="6993" y="8141"/>
                  </a:lnTo>
                  <a:cubicBezTo>
                    <a:pt x="6987" y="8121"/>
                    <a:pt x="6968" y="8112"/>
                    <a:pt x="6951" y="8112"/>
                  </a:cubicBezTo>
                  <a:cubicBezTo>
                    <a:pt x="6933" y="8112"/>
                    <a:pt x="6917" y="8121"/>
                    <a:pt x="6917" y="8141"/>
                  </a:cubicBezTo>
                  <a:cubicBezTo>
                    <a:pt x="6917" y="8216"/>
                    <a:pt x="6930" y="8278"/>
                    <a:pt x="6942" y="8342"/>
                  </a:cubicBezTo>
                  <a:lnTo>
                    <a:pt x="6942" y="8354"/>
                  </a:lnTo>
                  <a:cubicBezTo>
                    <a:pt x="6930" y="8392"/>
                    <a:pt x="6942" y="8429"/>
                    <a:pt x="6942" y="8468"/>
                  </a:cubicBezTo>
                  <a:cubicBezTo>
                    <a:pt x="6930" y="8417"/>
                    <a:pt x="6917" y="8367"/>
                    <a:pt x="6905" y="8329"/>
                  </a:cubicBezTo>
                  <a:cubicBezTo>
                    <a:pt x="6905" y="8304"/>
                    <a:pt x="6892" y="8291"/>
                    <a:pt x="6880" y="8291"/>
                  </a:cubicBezTo>
                  <a:cubicBezTo>
                    <a:pt x="6867" y="8291"/>
                    <a:pt x="6855" y="8304"/>
                    <a:pt x="6842" y="8317"/>
                  </a:cubicBezTo>
                  <a:lnTo>
                    <a:pt x="6842" y="8278"/>
                  </a:lnTo>
                  <a:cubicBezTo>
                    <a:pt x="6830" y="8266"/>
                    <a:pt x="6817" y="8253"/>
                    <a:pt x="6792" y="8253"/>
                  </a:cubicBezTo>
                  <a:cubicBezTo>
                    <a:pt x="6779" y="8253"/>
                    <a:pt x="6779" y="8266"/>
                    <a:pt x="6766" y="8278"/>
                  </a:cubicBezTo>
                  <a:cubicBezTo>
                    <a:pt x="6754" y="8191"/>
                    <a:pt x="6741" y="8090"/>
                    <a:pt x="6741" y="8002"/>
                  </a:cubicBezTo>
                  <a:cubicBezTo>
                    <a:pt x="6741" y="7983"/>
                    <a:pt x="6726" y="7974"/>
                    <a:pt x="6710" y="7974"/>
                  </a:cubicBezTo>
                  <a:cubicBezTo>
                    <a:pt x="6694" y="7974"/>
                    <a:pt x="6679" y="7983"/>
                    <a:pt x="6679" y="8002"/>
                  </a:cubicBezTo>
                  <a:cubicBezTo>
                    <a:pt x="6679" y="8141"/>
                    <a:pt x="6704" y="8278"/>
                    <a:pt x="6729" y="8417"/>
                  </a:cubicBezTo>
                  <a:cubicBezTo>
                    <a:pt x="6729" y="8429"/>
                    <a:pt x="6716" y="8429"/>
                    <a:pt x="6716" y="8442"/>
                  </a:cubicBezTo>
                  <a:cubicBezTo>
                    <a:pt x="6716" y="8429"/>
                    <a:pt x="6704" y="8429"/>
                    <a:pt x="6704" y="8429"/>
                  </a:cubicBezTo>
                  <a:cubicBezTo>
                    <a:pt x="6691" y="8429"/>
                    <a:pt x="6679" y="8442"/>
                    <a:pt x="6679" y="8454"/>
                  </a:cubicBezTo>
                  <a:cubicBezTo>
                    <a:pt x="6679" y="8442"/>
                    <a:pt x="6679" y="8417"/>
                    <a:pt x="6666" y="8404"/>
                  </a:cubicBezTo>
                  <a:cubicBezTo>
                    <a:pt x="6666" y="8386"/>
                    <a:pt x="6650" y="8376"/>
                    <a:pt x="6635" y="8376"/>
                  </a:cubicBezTo>
                  <a:cubicBezTo>
                    <a:pt x="6619" y="8376"/>
                    <a:pt x="6603" y="8386"/>
                    <a:pt x="6603" y="8404"/>
                  </a:cubicBezTo>
                  <a:cubicBezTo>
                    <a:pt x="6603" y="8429"/>
                    <a:pt x="6616" y="8454"/>
                    <a:pt x="6616" y="8480"/>
                  </a:cubicBezTo>
                  <a:cubicBezTo>
                    <a:pt x="6565" y="8329"/>
                    <a:pt x="6515" y="8178"/>
                    <a:pt x="6478" y="8027"/>
                  </a:cubicBezTo>
                  <a:cubicBezTo>
                    <a:pt x="6473" y="8014"/>
                    <a:pt x="6463" y="8009"/>
                    <a:pt x="6451" y="8009"/>
                  </a:cubicBezTo>
                  <a:cubicBezTo>
                    <a:pt x="6430" y="8009"/>
                    <a:pt x="6406" y="8028"/>
                    <a:pt x="6414" y="8052"/>
                  </a:cubicBezTo>
                  <a:cubicBezTo>
                    <a:pt x="6453" y="8203"/>
                    <a:pt x="6503" y="8354"/>
                    <a:pt x="6553" y="8505"/>
                  </a:cubicBezTo>
                  <a:lnTo>
                    <a:pt x="6553" y="8580"/>
                  </a:lnTo>
                  <a:cubicBezTo>
                    <a:pt x="6540" y="8555"/>
                    <a:pt x="6540" y="8518"/>
                    <a:pt x="6528" y="8493"/>
                  </a:cubicBezTo>
                  <a:cubicBezTo>
                    <a:pt x="6528" y="8468"/>
                    <a:pt x="6503" y="8468"/>
                    <a:pt x="6490" y="8468"/>
                  </a:cubicBezTo>
                  <a:cubicBezTo>
                    <a:pt x="6465" y="8468"/>
                    <a:pt x="6465" y="8493"/>
                    <a:pt x="6465" y="8505"/>
                  </a:cubicBezTo>
                  <a:cubicBezTo>
                    <a:pt x="6465" y="8530"/>
                    <a:pt x="6478" y="8543"/>
                    <a:pt x="6478" y="8568"/>
                  </a:cubicBezTo>
                  <a:cubicBezTo>
                    <a:pt x="6478" y="8555"/>
                    <a:pt x="6465" y="8555"/>
                    <a:pt x="6453" y="8555"/>
                  </a:cubicBezTo>
                  <a:cubicBezTo>
                    <a:pt x="6439" y="8555"/>
                    <a:pt x="6414" y="8568"/>
                    <a:pt x="6414" y="8580"/>
                  </a:cubicBezTo>
                  <a:cubicBezTo>
                    <a:pt x="6427" y="8618"/>
                    <a:pt x="6427" y="8656"/>
                    <a:pt x="6439" y="8706"/>
                  </a:cubicBezTo>
                  <a:lnTo>
                    <a:pt x="6427" y="8706"/>
                  </a:lnTo>
                  <a:cubicBezTo>
                    <a:pt x="6427" y="8694"/>
                    <a:pt x="6414" y="8681"/>
                    <a:pt x="6414" y="8656"/>
                  </a:cubicBezTo>
                  <a:cubicBezTo>
                    <a:pt x="6402" y="8618"/>
                    <a:pt x="6402" y="8568"/>
                    <a:pt x="6414" y="8518"/>
                  </a:cubicBezTo>
                  <a:cubicBezTo>
                    <a:pt x="6422" y="8496"/>
                    <a:pt x="6408" y="8482"/>
                    <a:pt x="6393" y="8482"/>
                  </a:cubicBezTo>
                  <a:cubicBezTo>
                    <a:pt x="6381" y="8482"/>
                    <a:pt x="6369" y="8489"/>
                    <a:pt x="6364" y="8505"/>
                  </a:cubicBezTo>
                  <a:cubicBezTo>
                    <a:pt x="6339" y="8429"/>
                    <a:pt x="6314" y="8367"/>
                    <a:pt x="6289" y="8304"/>
                  </a:cubicBezTo>
                  <a:cubicBezTo>
                    <a:pt x="6284" y="8288"/>
                    <a:pt x="6269" y="8281"/>
                    <a:pt x="6256" y="8281"/>
                  </a:cubicBezTo>
                  <a:cubicBezTo>
                    <a:pt x="6237" y="8281"/>
                    <a:pt x="6219" y="8294"/>
                    <a:pt x="6226" y="8317"/>
                  </a:cubicBezTo>
                  <a:cubicBezTo>
                    <a:pt x="6251" y="8379"/>
                    <a:pt x="6276" y="8442"/>
                    <a:pt x="6289" y="8493"/>
                  </a:cubicBezTo>
                  <a:cubicBezTo>
                    <a:pt x="6263" y="8493"/>
                    <a:pt x="6251" y="8505"/>
                    <a:pt x="6238" y="8530"/>
                  </a:cubicBezTo>
                  <a:cubicBezTo>
                    <a:pt x="6226" y="8543"/>
                    <a:pt x="6226" y="8580"/>
                    <a:pt x="6226" y="8605"/>
                  </a:cubicBezTo>
                  <a:cubicBezTo>
                    <a:pt x="6213" y="8580"/>
                    <a:pt x="6201" y="8555"/>
                    <a:pt x="6201" y="8530"/>
                  </a:cubicBezTo>
                  <a:cubicBezTo>
                    <a:pt x="6151" y="8404"/>
                    <a:pt x="6100" y="8278"/>
                    <a:pt x="6050" y="8141"/>
                  </a:cubicBezTo>
                  <a:cubicBezTo>
                    <a:pt x="6046" y="8127"/>
                    <a:pt x="6035" y="8122"/>
                    <a:pt x="6024" y="8122"/>
                  </a:cubicBezTo>
                  <a:cubicBezTo>
                    <a:pt x="6002" y="8122"/>
                    <a:pt x="5979" y="8141"/>
                    <a:pt x="5987" y="8166"/>
                  </a:cubicBezTo>
                  <a:cubicBezTo>
                    <a:pt x="6000" y="8203"/>
                    <a:pt x="6012" y="8241"/>
                    <a:pt x="6025" y="8266"/>
                  </a:cubicBezTo>
                  <a:cubicBezTo>
                    <a:pt x="6000" y="8354"/>
                    <a:pt x="6050" y="8454"/>
                    <a:pt x="6075" y="8543"/>
                  </a:cubicBezTo>
                  <a:cubicBezTo>
                    <a:pt x="6087" y="8605"/>
                    <a:pt x="6113" y="8669"/>
                    <a:pt x="6138" y="8731"/>
                  </a:cubicBezTo>
                  <a:lnTo>
                    <a:pt x="6126" y="8731"/>
                  </a:lnTo>
                  <a:cubicBezTo>
                    <a:pt x="6100" y="8656"/>
                    <a:pt x="6062" y="8568"/>
                    <a:pt x="6037" y="8480"/>
                  </a:cubicBezTo>
                  <a:cubicBezTo>
                    <a:pt x="6032" y="8460"/>
                    <a:pt x="6019" y="8451"/>
                    <a:pt x="6006" y="8451"/>
                  </a:cubicBezTo>
                  <a:cubicBezTo>
                    <a:pt x="5987" y="8451"/>
                    <a:pt x="5967" y="8470"/>
                    <a:pt x="5975" y="8493"/>
                  </a:cubicBezTo>
                  <a:cubicBezTo>
                    <a:pt x="6000" y="8580"/>
                    <a:pt x="6025" y="8656"/>
                    <a:pt x="6062" y="8731"/>
                  </a:cubicBezTo>
                  <a:cubicBezTo>
                    <a:pt x="6037" y="8731"/>
                    <a:pt x="6012" y="8719"/>
                    <a:pt x="6000" y="8719"/>
                  </a:cubicBezTo>
                  <a:cubicBezTo>
                    <a:pt x="5975" y="8630"/>
                    <a:pt x="5936" y="8543"/>
                    <a:pt x="5899" y="8454"/>
                  </a:cubicBezTo>
                  <a:cubicBezTo>
                    <a:pt x="5899" y="8442"/>
                    <a:pt x="5886" y="8429"/>
                    <a:pt x="5861" y="8429"/>
                  </a:cubicBezTo>
                  <a:cubicBezTo>
                    <a:pt x="5849" y="8429"/>
                    <a:pt x="5849" y="8442"/>
                    <a:pt x="5836" y="8454"/>
                  </a:cubicBezTo>
                  <a:cubicBezTo>
                    <a:pt x="5824" y="8417"/>
                    <a:pt x="5811" y="8392"/>
                    <a:pt x="5799" y="8354"/>
                  </a:cubicBezTo>
                  <a:cubicBezTo>
                    <a:pt x="5799" y="8342"/>
                    <a:pt x="5786" y="8342"/>
                    <a:pt x="5786" y="8329"/>
                  </a:cubicBezTo>
                  <a:cubicBezTo>
                    <a:pt x="5779" y="8322"/>
                    <a:pt x="5770" y="8319"/>
                    <a:pt x="5761" y="8319"/>
                  </a:cubicBezTo>
                  <a:cubicBezTo>
                    <a:pt x="5737" y="8319"/>
                    <a:pt x="5714" y="8339"/>
                    <a:pt x="5723" y="8367"/>
                  </a:cubicBezTo>
                  <a:cubicBezTo>
                    <a:pt x="5760" y="8493"/>
                    <a:pt x="5799" y="8618"/>
                    <a:pt x="5849" y="8744"/>
                  </a:cubicBezTo>
                  <a:cubicBezTo>
                    <a:pt x="5861" y="8744"/>
                    <a:pt x="5861" y="8756"/>
                    <a:pt x="5874" y="8756"/>
                  </a:cubicBezTo>
                  <a:cubicBezTo>
                    <a:pt x="5861" y="8769"/>
                    <a:pt x="5861" y="8769"/>
                    <a:pt x="5861" y="8781"/>
                  </a:cubicBezTo>
                  <a:lnTo>
                    <a:pt x="5861" y="8845"/>
                  </a:lnTo>
                  <a:cubicBezTo>
                    <a:pt x="5849" y="8845"/>
                    <a:pt x="5849" y="8845"/>
                    <a:pt x="5836" y="8832"/>
                  </a:cubicBezTo>
                  <a:cubicBezTo>
                    <a:pt x="5811" y="8756"/>
                    <a:pt x="5786" y="8669"/>
                    <a:pt x="5760" y="8580"/>
                  </a:cubicBezTo>
                  <a:cubicBezTo>
                    <a:pt x="5760" y="8555"/>
                    <a:pt x="5748" y="8555"/>
                    <a:pt x="5723" y="8555"/>
                  </a:cubicBezTo>
                  <a:cubicBezTo>
                    <a:pt x="5710" y="8555"/>
                    <a:pt x="5698" y="8580"/>
                    <a:pt x="5698" y="8593"/>
                  </a:cubicBezTo>
                  <a:cubicBezTo>
                    <a:pt x="5710" y="8669"/>
                    <a:pt x="5735" y="8744"/>
                    <a:pt x="5760" y="8820"/>
                  </a:cubicBezTo>
                  <a:cubicBezTo>
                    <a:pt x="5698" y="8694"/>
                    <a:pt x="5648" y="8568"/>
                    <a:pt x="5610" y="8442"/>
                  </a:cubicBezTo>
                  <a:cubicBezTo>
                    <a:pt x="5610" y="8429"/>
                    <a:pt x="5597" y="8417"/>
                    <a:pt x="5597" y="8417"/>
                  </a:cubicBezTo>
                  <a:lnTo>
                    <a:pt x="5584" y="8417"/>
                  </a:lnTo>
                  <a:cubicBezTo>
                    <a:pt x="5574" y="8412"/>
                    <a:pt x="5566" y="8409"/>
                    <a:pt x="5558" y="8409"/>
                  </a:cubicBezTo>
                  <a:cubicBezTo>
                    <a:pt x="5547" y="8409"/>
                    <a:pt x="5537" y="8415"/>
                    <a:pt x="5522" y="8429"/>
                  </a:cubicBezTo>
                  <a:cubicBezTo>
                    <a:pt x="5509" y="8367"/>
                    <a:pt x="5497" y="8317"/>
                    <a:pt x="5484" y="8253"/>
                  </a:cubicBezTo>
                  <a:cubicBezTo>
                    <a:pt x="5479" y="8239"/>
                    <a:pt x="5466" y="8232"/>
                    <a:pt x="5453" y="8232"/>
                  </a:cubicBezTo>
                  <a:cubicBezTo>
                    <a:pt x="5434" y="8232"/>
                    <a:pt x="5413" y="8248"/>
                    <a:pt x="5421" y="8278"/>
                  </a:cubicBezTo>
                  <a:cubicBezTo>
                    <a:pt x="5472" y="8505"/>
                    <a:pt x="5547" y="8731"/>
                    <a:pt x="5648" y="8957"/>
                  </a:cubicBezTo>
                  <a:cubicBezTo>
                    <a:pt x="5648" y="8957"/>
                    <a:pt x="5660" y="8957"/>
                    <a:pt x="5660" y="8971"/>
                  </a:cubicBezTo>
                  <a:lnTo>
                    <a:pt x="5597" y="8971"/>
                  </a:lnTo>
                  <a:cubicBezTo>
                    <a:pt x="5597" y="8971"/>
                    <a:pt x="5597" y="8957"/>
                    <a:pt x="5584" y="8957"/>
                  </a:cubicBezTo>
                  <a:cubicBezTo>
                    <a:pt x="5584" y="8945"/>
                    <a:pt x="5572" y="8932"/>
                    <a:pt x="5572" y="8920"/>
                  </a:cubicBezTo>
                  <a:cubicBezTo>
                    <a:pt x="5597" y="8920"/>
                    <a:pt x="5623" y="8895"/>
                    <a:pt x="5610" y="8870"/>
                  </a:cubicBezTo>
                  <a:lnTo>
                    <a:pt x="5497" y="8681"/>
                  </a:lnTo>
                  <a:cubicBezTo>
                    <a:pt x="5484" y="8644"/>
                    <a:pt x="5472" y="8605"/>
                    <a:pt x="5459" y="8580"/>
                  </a:cubicBezTo>
                  <a:cubicBezTo>
                    <a:pt x="5447" y="8555"/>
                    <a:pt x="5447" y="8543"/>
                    <a:pt x="5433" y="8518"/>
                  </a:cubicBezTo>
                  <a:cubicBezTo>
                    <a:pt x="5433" y="8518"/>
                    <a:pt x="5421" y="8505"/>
                    <a:pt x="5421" y="8493"/>
                  </a:cubicBezTo>
                  <a:lnTo>
                    <a:pt x="5421" y="8480"/>
                  </a:lnTo>
                  <a:cubicBezTo>
                    <a:pt x="5433" y="8454"/>
                    <a:pt x="5421" y="8429"/>
                    <a:pt x="5396" y="8429"/>
                  </a:cubicBezTo>
                  <a:lnTo>
                    <a:pt x="5383" y="8429"/>
                  </a:lnTo>
                  <a:lnTo>
                    <a:pt x="5371" y="8417"/>
                  </a:lnTo>
                  <a:cubicBezTo>
                    <a:pt x="5371" y="8397"/>
                    <a:pt x="5361" y="8389"/>
                    <a:pt x="5349" y="8389"/>
                  </a:cubicBezTo>
                  <a:cubicBezTo>
                    <a:pt x="5330" y="8389"/>
                    <a:pt x="5308" y="8407"/>
                    <a:pt x="5308" y="8429"/>
                  </a:cubicBezTo>
                  <a:cubicBezTo>
                    <a:pt x="5333" y="8518"/>
                    <a:pt x="5346" y="8605"/>
                    <a:pt x="5383" y="8694"/>
                  </a:cubicBezTo>
                  <a:cubicBezTo>
                    <a:pt x="5371" y="8706"/>
                    <a:pt x="5371" y="8719"/>
                    <a:pt x="5383" y="8731"/>
                  </a:cubicBezTo>
                  <a:lnTo>
                    <a:pt x="5421" y="8807"/>
                  </a:lnTo>
                  <a:lnTo>
                    <a:pt x="5497" y="8957"/>
                  </a:lnTo>
                  <a:lnTo>
                    <a:pt x="5522" y="8983"/>
                  </a:lnTo>
                  <a:lnTo>
                    <a:pt x="5408" y="8983"/>
                  </a:lnTo>
                  <a:cubicBezTo>
                    <a:pt x="5421" y="8983"/>
                    <a:pt x="5433" y="8957"/>
                    <a:pt x="5421" y="8932"/>
                  </a:cubicBezTo>
                  <a:cubicBezTo>
                    <a:pt x="5371" y="8820"/>
                    <a:pt x="5321" y="8681"/>
                    <a:pt x="5308" y="8543"/>
                  </a:cubicBezTo>
                  <a:lnTo>
                    <a:pt x="5308" y="8454"/>
                  </a:lnTo>
                  <a:cubicBezTo>
                    <a:pt x="5308" y="8436"/>
                    <a:pt x="5292" y="8427"/>
                    <a:pt x="5277" y="8427"/>
                  </a:cubicBezTo>
                  <a:cubicBezTo>
                    <a:pt x="5261" y="8427"/>
                    <a:pt x="5245" y="8436"/>
                    <a:pt x="5245" y="8454"/>
                  </a:cubicBezTo>
                  <a:cubicBezTo>
                    <a:pt x="5232" y="8530"/>
                    <a:pt x="5245" y="8605"/>
                    <a:pt x="5245" y="8681"/>
                  </a:cubicBezTo>
                  <a:cubicBezTo>
                    <a:pt x="5220" y="8568"/>
                    <a:pt x="5182" y="8468"/>
                    <a:pt x="5157" y="8354"/>
                  </a:cubicBezTo>
                  <a:cubicBezTo>
                    <a:pt x="5157" y="8338"/>
                    <a:pt x="5146" y="8331"/>
                    <a:pt x="5133" y="8331"/>
                  </a:cubicBezTo>
                  <a:cubicBezTo>
                    <a:pt x="5116" y="8331"/>
                    <a:pt x="5094" y="8345"/>
                    <a:pt x="5094" y="8367"/>
                  </a:cubicBezTo>
                  <a:cubicBezTo>
                    <a:pt x="5145" y="8543"/>
                    <a:pt x="5182" y="8706"/>
                    <a:pt x="5232" y="8870"/>
                  </a:cubicBezTo>
                  <a:cubicBezTo>
                    <a:pt x="5240" y="8885"/>
                    <a:pt x="5252" y="8891"/>
                    <a:pt x="5262" y="8891"/>
                  </a:cubicBezTo>
                  <a:cubicBezTo>
                    <a:pt x="5270" y="8891"/>
                    <a:pt x="5277" y="8887"/>
                    <a:pt x="5283" y="8882"/>
                  </a:cubicBezTo>
                  <a:cubicBezTo>
                    <a:pt x="5296" y="8920"/>
                    <a:pt x="5308" y="8957"/>
                    <a:pt x="5321" y="8983"/>
                  </a:cubicBezTo>
                  <a:lnTo>
                    <a:pt x="5257" y="8983"/>
                  </a:lnTo>
                  <a:cubicBezTo>
                    <a:pt x="5195" y="8882"/>
                    <a:pt x="5145" y="8769"/>
                    <a:pt x="5120" y="8656"/>
                  </a:cubicBezTo>
                  <a:cubicBezTo>
                    <a:pt x="5120" y="8618"/>
                    <a:pt x="5132" y="8568"/>
                    <a:pt x="5132" y="8530"/>
                  </a:cubicBezTo>
                  <a:cubicBezTo>
                    <a:pt x="5132" y="8505"/>
                    <a:pt x="5120" y="8480"/>
                    <a:pt x="5094" y="8480"/>
                  </a:cubicBezTo>
                  <a:cubicBezTo>
                    <a:pt x="5081" y="8404"/>
                    <a:pt x="5081" y="8329"/>
                    <a:pt x="5081" y="8253"/>
                  </a:cubicBezTo>
                  <a:cubicBezTo>
                    <a:pt x="5075" y="8235"/>
                    <a:pt x="5056" y="8225"/>
                    <a:pt x="5039" y="8225"/>
                  </a:cubicBezTo>
                  <a:cubicBezTo>
                    <a:pt x="5022" y="8225"/>
                    <a:pt x="5006" y="8235"/>
                    <a:pt x="5006" y="8253"/>
                  </a:cubicBezTo>
                  <a:cubicBezTo>
                    <a:pt x="5019" y="8329"/>
                    <a:pt x="5019" y="8392"/>
                    <a:pt x="5031" y="8468"/>
                  </a:cubicBezTo>
                  <a:cubicBezTo>
                    <a:pt x="5019" y="8468"/>
                    <a:pt x="5006" y="8468"/>
                    <a:pt x="4994" y="8480"/>
                  </a:cubicBezTo>
                  <a:cubicBezTo>
                    <a:pt x="4981" y="8518"/>
                    <a:pt x="4981" y="8555"/>
                    <a:pt x="4994" y="8593"/>
                  </a:cubicBezTo>
                  <a:cubicBezTo>
                    <a:pt x="4994" y="8630"/>
                    <a:pt x="5006" y="8681"/>
                    <a:pt x="5019" y="8719"/>
                  </a:cubicBezTo>
                  <a:cubicBezTo>
                    <a:pt x="5031" y="8807"/>
                    <a:pt x="5044" y="8882"/>
                    <a:pt x="5069" y="8971"/>
                  </a:cubicBezTo>
                  <a:cubicBezTo>
                    <a:pt x="5069" y="8983"/>
                    <a:pt x="5081" y="8983"/>
                    <a:pt x="5094" y="8983"/>
                  </a:cubicBezTo>
                  <a:lnTo>
                    <a:pt x="5006" y="8983"/>
                  </a:lnTo>
                  <a:lnTo>
                    <a:pt x="5006" y="8971"/>
                  </a:lnTo>
                  <a:cubicBezTo>
                    <a:pt x="5019" y="8971"/>
                    <a:pt x="5044" y="8957"/>
                    <a:pt x="5044" y="8932"/>
                  </a:cubicBezTo>
                  <a:cubicBezTo>
                    <a:pt x="4994" y="8794"/>
                    <a:pt x="4981" y="8644"/>
                    <a:pt x="4981" y="8493"/>
                  </a:cubicBezTo>
                  <a:cubicBezTo>
                    <a:pt x="4981" y="8468"/>
                    <a:pt x="4965" y="8455"/>
                    <a:pt x="4950" y="8455"/>
                  </a:cubicBezTo>
                  <a:cubicBezTo>
                    <a:pt x="4934" y="8455"/>
                    <a:pt x="4918" y="8468"/>
                    <a:pt x="4918" y="8493"/>
                  </a:cubicBezTo>
                  <a:cubicBezTo>
                    <a:pt x="4918" y="8603"/>
                    <a:pt x="4918" y="8701"/>
                    <a:pt x="4942" y="8811"/>
                  </a:cubicBezTo>
                  <a:lnTo>
                    <a:pt x="4942" y="8811"/>
                  </a:lnTo>
                  <a:cubicBezTo>
                    <a:pt x="4928" y="8752"/>
                    <a:pt x="4905" y="8703"/>
                    <a:pt x="4893" y="8644"/>
                  </a:cubicBezTo>
                  <a:cubicBezTo>
                    <a:pt x="4893" y="8630"/>
                    <a:pt x="4880" y="8618"/>
                    <a:pt x="4868" y="8618"/>
                  </a:cubicBezTo>
                  <a:cubicBezTo>
                    <a:pt x="4855" y="8505"/>
                    <a:pt x="4843" y="8379"/>
                    <a:pt x="4830" y="8266"/>
                  </a:cubicBezTo>
                  <a:cubicBezTo>
                    <a:pt x="4830" y="8247"/>
                    <a:pt x="4814" y="8238"/>
                    <a:pt x="4799" y="8238"/>
                  </a:cubicBezTo>
                  <a:cubicBezTo>
                    <a:pt x="4783" y="8238"/>
                    <a:pt x="4767" y="8247"/>
                    <a:pt x="4767" y="8266"/>
                  </a:cubicBezTo>
                  <a:cubicBezTo>
                    <a:pt x="4767" y="8317"/>
                    <a:pt x="4780" y="8367"/>
                    <a:pt x="4780" y="8417"/>
                  </a:cubicBezTo>
                  <a:cubicBezTo>
                    <a:pt x="4767" y="8417"/>
                    <a:pt x="4767" y="8429"/>
                    <a:pt x="4754" y="8442"/>
                  </a:cubicBezTo>
                  <a:cubicBezTo>
                    <a:pt x="4754" y="8480"/>
                    <a:pt x="4742" y="8530"/>
                    <a:pt x="4742" y="8580"/>
                  </a:cubicBezTo>
                  <a:cubicBezTo>
                    <a:pt x="4729" y="8454"/>
                    <a:pt x="4717" y="8329"/>
                    <a:pt x="4717" y="8216"/>
                  </a:cubicBezTo>
                  <a:cubicBezTo>
                    <a:pt x="4717" y="8191"/>
                    <a:pt x="4701" y="8178"/>
                    <a:pt x="4685" y="8178"/>
                  </a:cubicBezTo>
                  <a:cubicBezTo>
                    <a:pt x="4670" y="8178"/>
                    <a:pt x="4654" y="8191"/>
                    <a:pt x="4654" y="8216"/>
                  </a:cubicBezTo>
                  <a:cubicBezTo>
                    <a:pt x="4654" y="8417"/>
                    <a:pt x="4679" y="8630"/>
                    <a:pt x="4729" y="8820"/>
                  </a:cubicBezTo>
                  <a:cubicBezTo>
                    <a:pt x="4729" y="8845"/>
                    <a:pt x="4729" y="8857"/>
                    <a:pt x="4717" y="8870"/>
                  </a:cubicBezTo>
                  <a:lnTo>
                    <a:pt x="4717" y="8845"/>
                  </a:lnTo>
                  <a:cubicBezTo>
                    <a:pt x="4704" y="8832"/>
                    <a:pt x="4692" y="8807"/>
                    <a:pt x="4679" y="8781"/>
                  </a:cubicBezTo>
                  <a:cubicBezTo>
                    <a:pt x="4654" y="8744"/>
                    <a:pt x="4642" y="8706"/>
                    <a:pt x="4629" y="8669"/>
                  </a:cubicBezTo>
                  <a:cubicBezTo>
                    <a:pt x="4629" y="8580"/>
                    <a:pt x="4617" y="8505"/>
                    <a:pt x="4603" y="8429"/>
                  </a:cubicBezTo>
                  <a:cubicBezTo>
                    <a:pt x="4603" y="8404"/>
                    <a:pt x="4578" y="8404"/>
                    <a:pt x="4566" y="8404"/>
                  </a:cubicBezTo>
                  <a:cubicBezTo>
                    <a:pt x="4566" y="8379"/>
                    <a:pt x="4553" y="8354"/>
                    <a:pt x="4553" y="8329"/>
                  </a:cubicBezTo>
                  <a:cubicBezTo>
                    <a:pt x="4553" y="8310"/>
                    <a:pt x="4538" y="8301"/>
                    <a:pt x="4522" y="8301"/>
                  </a:cubicBezTo>
                  <a:cubicBezTo>
                    <a:pt x="4506" y="8301"/>
                    <a:pt x="4491" y="8310"/>
                    <a:pt x="4491" y="8329"/>
                  </a:cubicBezTo>
                  <a:cubicBezTo>
                    <a:pt x="4491" y="8392"/>
                    <a:pt x="4503" y="8442"/>
                    <a:pt x="4516" y="8505"/>
                  </a:cubicBezTo>
                  <a:cubicBezTo>
                    <a:pt x="4507" y="8505"/>
                    <a:pt x="4504" y="8499"/>
                    <a:pt x="4500" y="8499"/>
                  </a:cubicBezTo>
                  <a:cubicBezTo>
                    <a:pt x="4498" y="8499"/>
                    <a:pt x="4495" y="8501"/>
                    <a:pt x="4491" y="8505"/>
                  </a:cubicBezTo>
                  <a:lnTo>
                    <a:pt x="4491" y="8454"/>
                  </a:lnTo>
                  <a:cubicBezTo>
                    <a:pt x="4491" y="8436"/>
                    <a:pt x="4475" y="8427"/>
                    <a:pt x="4459" y="8427"/>
                  </a:cubicBezTo>
                  <a:cubicBezTo>
                    <a:pt x="4443" y="8427"/>
                    <a:pt x="4427" y="8436"/>
                    <a:pt x="4427" y="8454"/>
                  </a:cubicBezTo>
                  <a:lnTo>
                    <a:pt x="4427" y="8618"/>
                  </a:lnTo>
                  <a:cubicBezTo>
                    <a:pt x="4427" y="8555"/>
                    <a:pt x="4415" y="8505"/>
                    <a:pt x="4415" y="8442"/>
                  </a:cubicBezTo>
                  <a:cubicBezTo>
                    <a:pt x="4415" y="8429"/>
                    <a:pt x="4427" y="8417"/>
                    <a:pt x="4427" y="8392"/>
                  </a:cubicBezTo>
                  <a:cubicBezTo>
                    <a:pt x="4441" y="8367"/>
                    <a:pt x="4415" y="8354"/>
                    <a:pt x="4402" y="8354"/>
                  </a:cubicBezTo>
                  <a:cubicBezTo>
                    <a:pt x="4397" y="8349"/>
                    <a:pt x="4388" y="8346"/>
                    <a:pt x="4378" y="8346"/>
                  </a:cubicBezTo>
                  <a:cubicBezTo>
                    <a:pt x="4363" y="8346"/>
                    <a:pt x="4347" y="8352"/>
                    <a:pt x="4340" y="8367"/>
                  </a:cubicBezTo>
                  <a:cubicBezTo>
                    <a:pt x="4340" y="8367"/>
                    <a:pt x="4340" y="8354"/>
                    <a:pt x="4327" y="8354"/>
                  </a:cubicBezTo>
                  <a:cubicBezTo>
                    <a:pt x="4315" y="8367"/>
                    <a:pt x="4302" y="8367"/>
                    <a:pt x="4302" y="8367"/>
                  </a:cubicBezTo>
                  <a:cubicBezTo>
                    <a:pt x="4290" y="8266"/>
                    <a:pt x="4290" y="8178"/>
                    <a:pt x="4302" y="8077"/>
                  </a:cubicBezTo>
                  <a:cubicBezTo>
                    <a:pt x="4302" y="8052"/>
                    <a:pt x="4286" y="8039"/>
                    <a:pt x="4269" y="8039"/>
                  </a:cubicBezTo>
                  <a:cubicBezTo>
                    <a:pt x="4252" y="8039"/>
                    <a:pt x="4233" y="8052"/>
                    <a:pt x="4226" y="8077"/>
                  </a:cubicBezTo>
                  <a:lnTo>
                    <a:pt x="4226" y="8317"/>
                  </a:lnTo>
                  <a:cubicBezTo>
                    <a:pt x="4226" y="8304"/>
                    <a:pt x="4214" y="8291"/>
                    <a:pt x="4189" y="8291"/>
                  </a:cubicBezTo>
                  <a:cubicBezTo>
                    <a:pt x="4164" y="8304"/>
                    <a:pt x="4151" y="8317"/>
                    <a:pt x="4151" y="8342"/>
                  </a:cubicBezTo>
                  <a:cubicBezTo>
                    <a:pt x="4126" y="8342"/>
                    <a:pt x="4114" y="8342"/>
                    <a:pt x="4114" y="8367"/>
                  </a:cubicBezTo>
                  <a:lnTo>
                    <a:pt x="4114" y="8417"/>
                  </a:lnTo>
                  <a:cubicBezTo>
                    <a:pt x="4108" y="8412"/>
                    <a:pt x="4100" y="8409"/>
                    <a:pt x="4093" y="8409"/>
                  </a:cubicBezTo>
                  <a:cubicBezTo>
                    <a:pt x="4082" y="8409"/>
                    <a:pt x="4070" y="8415"/>
                    <a:pt x="4063" y="8429"/>
                  </a:cubicBezTo>
                  <a:cubicBezTo>
                    <a:pt x="4050" y="8442"/>
                    <a:pt x="4050" y="8454"/>
                    <a:pt x="4038" y="8480"/>
                  </a:cubicBezTo>
                  <a:cubicBezTo>
                    <a:pt x="4025" y="8392"/>
                    <a:pt x="4025" y="8317"/>
                    <a:pt x="4013" y="8228"/>
                  </a:cubicBezTo>
                  <a:cubicBezTo>
                    <a:pt x="4013" y="8216"/>
                    <a:pt x="4013" y="8203"/>
                    <a:pt x="4000" y="8203"/>
                  </a:cubicBezTo>
                  <a:cubicBezTo>
                    <a:pt x="4000" y="8153"/>
                    <a:pt x="4013" y="8090"/>
                    <a:pt x="4013" y="8040"/>
                  </a:cubicBezTo>
                  <a:cubicBezTo>
                    <a:pt x="4020" y="8018"/>
                    <a:pt x="4002" y="8004"/>
                    <a:pt x="3983" y="8004"/>
                  </a:cubicBezTo>
                  <a:cubicBezTo>
                    <a:pt x="3969" y="8004"/>
                    <a:pt x="3955" y="8011"/>
                    <a:pt x="3950" y="8027"/>
                  </a:cubicBezTo>
                  <a:cubicBezTo>
                    <a:pt x="3924" y="8191"/>
                    <a:pt x="3912" y="8354"/>
                    <a:pt x="3912" y="8518"/>
                  </a:cubicBezTo>
                  <a:cubicBezTo>
                    <a:pt x="3912" y="8468"/>
                    <a:pt x="3899" y="8404"/>
                    <a:pt x="3899" y="8354"/>
                  </a:cubicBezTo>
                  <a:cubicBezTo>
                    <a:pt x="3906" y="8335"/>
                    <a:pt x="3890" y="8326"/>
                    <a:pt x="3873" y="8326"/>
                  </a:cubicBezTo>
                  <a:cubicBezTo>
                    <a:pt x="3856" y="8326"/>
                    <a:pt x="3837" y="8335"/>
                    <a:pt x="3837" y="8354"/>
                  </a:cubicBezTo>
                  <a:cubicBezTo>
                    <a:pt x="3837" y="8505"/>
                    <a:pt x="3862" y="8656"/>
                    <a:pt x="3924" y="8794"/>
                  </a:cubicBezTo>
                  <a:lnTo>
                    <a:pt x="3938" y="8794"/>
                  </a:lnTo>
                  <a:lnTo>
                    <a:pt x="3938" y="8832"/>
                  </a:lnTo>
                  <a:cubicBezTo>
                    <a:pt x="3912" y="8832"/>
                    <a:pt x="3899" y="8820"/>
                    <a:pt x="3874" y="8820"/>
                  </a:cubicBezTo>
                  <a:lnTo>
                    <a:pt x="3874" y="8807"/>
                  </a:lnTo>
                  <a:cubicBezTo>
                    <a:pt x="3874" y="8744"/>
                    <a:pt x="3862" y="8681"/>
                    <a:pt x="3862" y="8618"/>
                  </a:cubicBezTo>
                  <a:cubicBezTo>
                    <a:pt x="3862" y="8605"/>
                    <a:pt x="3849" y="8593"/>
                    <a:pt x="3837" y="8580"/>
                  </a:cubicBezTo>
                  <a:cubicBezTo>
                    <a:pt x="3837" y="8454"/>
                    <a:pt x="3824" y="8342"/>
                    <a:pt x="3824" y="8216"/>
                  </a:cubicBezTo>
                  <a:cubicBezTo>
                    <a:pt x="3818" y="8191"/>
                    <a:pt x="3799" y="8178"/>
                    <a:pt x="3782" y="8178"/>
                  </a:cubicBezTo>
                  <a:cubicBezTo>
                    <a:pt x="3764" y="8178"/>
                    <a:pt x="3748" y="8191"/>
                    <a:pt x="3748" y="8216"/>
                  </a:cubicBezTo>
                  <a:cubicBezTo>
                    <a:pt x="3748" y="8228"/>
                    <a:pt x="3761" y="8253"/>
                    <a:pt x="3761" y="8266"/>
                  </a:cubicBezTo>
                  <a:lnTo>
                    <a:pt x="3748" y="8266"/>
                  </a:lnTo>
                  <a:lnTo>
                    <a:pt x="3748" y="8027"/>
                  </a:lnTo>
                  <a:cubicBezTo>
                    <a:pt x="3748" y="8008"/>
                    <a:pt x="3733" y="7999"/>
                    <a:pt x="3717" y="7999"/>
                  </a:cubicBezTo>
                  <a:cubicBezTo>
                    <a:pt x="3702" y="7999"/>
                    <a:pt x="3686" y="8008"/>
                    <a:pt x="3686" y="8027"/>
                  </a:cubicBezTo>
                  <a:lnTo>
                    <a:pt x="3686" y="8203"/>
                  </a:lnTo>
                  <a:cubicBezTo>
                    <a:pt x="3679" y="8197"/>
                    <a:pt x="3670" y="8194"/>
                    <a:pt x="3660" y="8194"/>
                  </a:cubicBezTo>
                  <a:cubicBezTo>
                    <a:pt x="3651" y="8194"/>
                    <a:pt x="3642" y="8197"/>
                    <a:pt x="3636" y="8203"/>
                  </a:cubicBezTo>
                  <a:lnTo>
                    <a:pt x="3636" y="8166"/>
                  </a:lnTo>
                  <a:cubicBezTo>
                    <a:pt x="3629" y="8147"/>
                    <a:pt x="3610" y="8137"/>
                    <a:pt x="3593" y="8137"/>
                  </a:cubicBezTo>
                  <a:cubicBezTo>
                    <a:pt x="3576" y="8137"/>
                    <a:pt x="3560" y="8147"/>
                    <a:pt x="3560" y="8166"/>
                  </a:cubicBezTo>
                  <a:cubicBezTo>
                    <a:pt x="3572" y="8228"/>
                    <a:pt x="3572" y="8278"/>
                    <a:pt x="3572" y="8342"/>
                  </a:cubicBezTo>
                  <a:cubicBezTo>
                    <a:pt x="3572" y="8342"/>
                    <a:pt x="3560" y="8354"/>
                    <a:pt x="3560" y="8367"/>
                  </a:cubicBezTo>
                  <a:cubicBezTo>
                    <a:pt x="3547" y="8379"/>
                    <a:pt x="3547" y="8392"/>
                    <a:pt x="3547" y="8417"/>
                  </a:cubicBezTo>
                  <a:cubicBezTo>
                    <a:pt x="3535" y="8317"/>
                    <a:pt x="3535" y="8228"/>
                    <a:pt x="3535" y="8127"/>
                  </a:cubicBezTo>
                  <a:cubicBezTo>
                    <a:pt x="3541" y="8109"/>
                    <a:pt x="3529" y="8100"/>
                    <a:pt x="3513" y="8100"/>
                  </a:cubicBezTo>
                  <a:cubicBezTo>
                    <a:pt x="3497" y="8100"/>
                    <a:pt x="3478" y="8109"/>
                    <a:pt x="3472" y="8127"/>
                  </a:cubicBezTo>
                  <a:lnTo>
                    <a:pt x="3472" y="8304"/>
                  </a:lnTo>
                  <a:lnTo>
                    <a:pt x="3460" y="8304"/>
                  </a:lnTo>
                  <a:cubicBezTo>
                    <a:pt x="3447" y="8178"/>
                    <a:pt x="3447" y="8052"/>
                    <a:pt x="3434" y="7926"/>
                  </a:cubicBezTo>
                  <a:cubicBezTo>
                    <a:pt x="3434" y="7908"/>
                    <a:pt x="3416" y="7898"/>
                    <a:pt x="3398" y="7898"/>
                  </a:cubicBezTo>
                  <a:cubicBezTo>
                    <a:pt x="3381" y="7898"/>
                    <a:pt x="3365" y="7908"/>
                    <a:pt x="3371" y="7926"/>
                  </a:cubicBezTo>
                  <a:cubicBezTo>
                    <a:pt x="3371" y="8052"/>
                    <a:pt x="3384" y="8166"/>
                    <a:pt x="3396" y="8291"/>
                  </a:cubicBezTo>
                  <a:cubicBezTo>
                    <a:pt x="3384" y="8304"/>
                    <a:pt x="3384" y="8304"/>
                    <a:pt x="3384" y="8317"/>
                  </a:cubicBezTo>
                  <a:cubicBezTo>
                    <a:pt x="3384" y="8329"/>
                    <a:pt x="3396" y="8329"/>
                    <a:pt x="3396" y="8342"/>
                  </a:cubicBezTo>
                  <a:lnTo>
                    <a:pt x="3396" y="8429"/>
                  </a:lnTo>
                  <a:cubicBezTo>
                    <a:pt x="3396" y="8442"/>
                    <a:pt x="3396" y="8442"/>
                    <a:pt x="3384" y="8442"/>
                  </a:cubicBezTo>
                  <a:cubicBezTo>
                    <a:pt x="3371" y="8454"/>
                    <a:pt x="3371" y="8468"/>
                    <a:pt x="3359" y="8493"/>
                  </a:cubicBezTo>
                  <a:cubicBezTo>
                    <a:pt x="3359" y="8404"/>
                    <a:pt x="3359" y="8317"/>
                    <a:pt x="3346" y="8228"/>
                  </a:cubicBezTo>
                  <a:cubicBezTo>
                    <a:pt x="3346" y="8203"/>
                    <a:pt x="3334" y="8203"/>
                    <a:pt x="3309" y="8203"/>
                  </a:cubicBezTo>
                  <a:lnTo>
                    <a:pt x="3309" y="7977"/>
                  </a:lnTo>
                  <a:cubicBezTo>
                    <a:pt x="3309" y="7958"/>
                    <a:pt x="3293" y="7949"/>
                    <a:pt x="3277" y="7949"/>
                  </a:cubicBezTo>
                  <a:cubicBezTo>
                    <a:pt x="3261" y="7949"/>
                    <a:pt x="3245" y="7958"/>
                    <a:pt x="3245" y="7977"/>
                  </a:cubicBezTo>
                  <a:lnTo>
                    <a:pt x="3245" y="8052"/>
                  </a:lnTo>
                  <a:cubicBezTo>
                    <a:pt x="3240" y="8047"/>
                    <a:pt x="3233" y="8044"/>
                    <a:pt x="3226" y="8044"/>
                  </a:cubicBezTo>
                  <a:cubicBezTo>
                    <a:pt x="3215" y="8044"/>
                    <a:pt x="3203" y="8050"/>
                    <a:pt x="3195" y="8065"/>
                  </a:cubicBezTo>
                  <a:cubicBezTo>
                    <a:pt x="3195" y="8077"/>
                    <a:pt x="3195" y="8090"/>
                    <a:pt x="3183" y="8102"/>
                  </a:cubicBezTo>
                  <a:cubicBezTo>
                    <a:pt x="3183" y="8102"/>
                    <a:pt x="3170" y="8102"/>
                    <a:pt x="3158" y="8115"/>
                  </a:cubicBezTo>
                  <a:lnTo>
                    <a:pt x="3195" y="7965"/>
                  </a:lnTo>
                  <a:cubicBezTo>
                    <a:pt x="3203" y="7942"/>
                    <a:pt x="3183" y="7923"/>
                    <a:pt x="3164" y="7923"/>
                  </a:cubicBezTo>
                  <a:cubicBezTo>
                    <a:pt x="3151" y="7923"/>
                    <a:pt x="3138" y="7931"/>
                    <a:pt x="3133" y="7951"/>
                  </a:cubicBezTo>
                  <a:cubicBezTo>
                    <a:pt x="3120" y="7977"/>
                    <a:pt x="3120" y="8002"/>
                    <a:pt x="3108" y="8040"/>
                  </a:cubicBezTo>
                  <a:cubicBezTo>
                    <a:pt x="3108" y="8040"/>
                    <a:pt x="3108" y="8027"/>
                    <a:pt x="3094" y="8027"/>
                  </a:cubicBezTo>
                  <a:cubicBezTo>
                    <a:pt x="3082" y="8027"/>
                    <a:pt x="3057" y="8040"/>
                    <a:pt x="3057" y="8052"/>
                  </a:cubicBezTo>
                  <a:cubicBezTo>
                    <a:pt x="3057" y="8090"/>
                    <a:pt x="3044" y="8127"/>
                    <a:pt x="3044" y="8178"/>
                  </a:cubicBezTo>
                  <a:lnTo>
                    <a:pt x="3044" y="7914"/>
                  </a:lnTo>
                  <a:cubicBezTo>
                    <a:pt x="3044" y="7895"/>
                    <a:pt x="3029" y="7886"/>
                    <a:pt x="3013" y="7886"/>
                  </a:cubicBezTo>
                  <a:cubicBezTo>
                    <a:pt x="2997" y="7886"/>
                    <a:pt x="2982" y="7895"/>
                    <a:pt x="2982" y="7914"/>
                  </a:cubicBezTo>
                  <a:cubicBezTo>
                    <a:pt x="2969" y="7914"/>
                    <a:pt x="2957" y="7914"/>
                    <a:pt x="2944" y="7939"/>
                  </a:cubicBezTo>
                  <a:cubicBezTo>
                    <a:pt x="2906" y="8115"/>
                    <a:pt x="2881" y="8291"/>
                    <a:pt x="2893" y="8480"/>
                  </a:cubicBezTo>
                  <a:cubicBezTo>
                    <a:pt x="2868" y="8442"/>
                    <a:pt x="2868" y="8404"/>
                    <a:pt x="2856" y="8367"/>
                  </a:cubicBezTo>
                  <a:cubicBezTo>
                    <a:pt x="2856" y="8367"/>
                    <a:pt x="2868" y="8354"/>
                    <a:pt x="2868" y="8342"/>
                  </a:cubicBezTo>
                  <a:cubicBezTo>
                    <a:pt x="2856" y="8191"/>
                    <a:pt x="2856" y="8040"/>
                    <a:pt x="2881" y="7889"/>
                  </a:cubicBezTo>
                  <a:cubicBezTo>
                    <a:pt x="2881" y="7876"/>
                    <a:pt x="2868" y="7864"/>
                    <a:pt x="2856" y="7851"/>
                  </a:cubicBezTo>
                  <a:lnTo>
                    <a:pt x="2843" y="7851"/>
                  </a:lnTo>
                  <a:cubicBezTo>
                    <a:pt x="2843" y="7851"/>
                    <a:pt x="2843" y="7839"/>
                    <a:pt x="2856" y="7839"/>
                  </a:cubicBezTo>
                  <a:cubicBezTo>
                    <a:pt x="2863" y="7808"/>
                    <a:pt x="2843" y="7791"/>
                    <a:pt x="2823" y="7791"/>
                  </a:cubicBezTo>
                  <a:cubicBezTo>
                    <a:pt x="2811" y="7791"/>
                    <a:pt x="2798" y="7799"/>
                    <a:pt x="2793" y="7814"/>
                  </a:cubicBezTo>
                  <a:cubicBezTo>
                    <a:pt x="2768" y="7876"/>
                    <a:pt x="2755" y="7926"/>
                    <a:pt x="2742" y="7990"/>
                  </a:cubicBezTo>
                  <a:cubicBezTo>
                    <a:pt x="2742" y="7951"/>
                    <a:pt x="2730" y="7901"/>
                    <a:pt x="2730" y="7864"/>
                  </a:cubicBezTo>
                  <a:cubicBezTo>
                    <a:pt x="2730" y="7801"/>
                    <a:pt x="2730" y="7738"/>
                    <a:pt x="2742" y="7675"/>
                  </a:cubicBezTo>
                  <a:cubicBezTo>
                    <a:pt x="2742" y="7663"/>
                    <a:pt x="2730" y="7638"/>
                    <a:pt x="2717" y="7638"/>
                  </a:cubicBezTo>
                  <a:cubicBezTo>
                    <a:pt x="2717" y="7612"/>
                    <a:pt x="2730" y="7587"/>
                    <a:pt x="2730" y="7562"/>
                  </a:cubicBezTo>
                  <a:cubicBezTo>
                    <a:pt x="2737" y="7540"/>
                    <a:pt x="2719" y="7526"/>
                    <a:pt x="2700" y="7526"/>
                  </a:cubicBezTo>
                  <a:cubicBezTo>
                    <a:pt x="2687" y="7526"/>
                    <a:pt x="2672" y="7533"/>
                    <a:pt x="2667" y="7549"/>
                  </a:cubicBezTo>
                  <a:cubicBezTo>
                    <a:pt x="2630" y="7775"/>
                    <a:pt x="2617" y="7990"/>
                    <a:pt x="2630" y="8216"/>
                  </a:cubicBezTo>
                  <a:cubicBezTo>
                    <a:pt x="2630" y="8241"/>
                    <a:pt x="2630" y="8266"/>
                    <a:pt x="2617" y="8291"/>
                  </a:cubicBezTo>
                  <a:cubicBezTo>
                    <a:pt x="2617" y="8291"/>
                    <a:pt x="2617" y="8304"/>
                    <a:pt x="2605" y="8304"/>
                  </a:cubicBezTo>
                  <a:lnTo>
                    <a:pt x="2605" y="8291"/>
                  </a:lnTo>
                  <a:lnTo>
                    <a:pt x="2591" y="8278"/>
                  </a:lnTo>
                  <a:cubicBezTo>
                    <a:pt x="2591" y="8266"/>
                    <a:pt x="2579" y="8241"/>
                    <a:pt x="2566" y="8228"/>
                  </a:cubicBezTo>
                  <a:cubicBezTo>
                    <a:pt x="2575" y="8228"/>
                    <a:pt x="2578" y="8234"/>
                    <a:pt x="2582" y="8234"/>
                  </a:cubicBezTo>
                  <a:cubicBezTo>
                    <a:pt x="2585" y="8234"/>
                    <a:pt x="2587" y="8232"/>
                    <a:pt x="2591" y="8228"/>
                  </a:cubicBezTo>
                  <a:cubicBezTo>
                    <a:pt x="2605" y="8228"/>
                    <a:pt x="2617" y="8216"/>
                    <a:pt x="2617" y="8203"/>
                  </a:cubicBezTo>
                  <a:lnTo>
                    <a:pt x="2617" y="7990"/>
                  </a:lnTo>
                  <a:cubicBezTo>
                    <a:pt x="2617" y="7965"/>
                    <a:pt x="2591" y="7951"/>
                    <a:pt x="2579" y="7951"/>
                  </a:cubicBezTo>
                  <a:cubicBezTo>
                    <a:pt x="2566" y="7951"/>
                    <a:pt x="2541" y="7965"/>
                    <a:pt x="2541" y="7990"/>
                  </a:cubicBezTo>
                  <a:cubicBezTo>
                    <a:pt x="2554" y="8052"/>
                    <a:pt x="2554" y="8127"/>
                    <a:pt x="2554" y="8191"/>
                  </a:cubicBezTo>
                  <a:cubicBezTo>
                    <a:pt x="2541" y="8166"/>
                    <a:pt x="2529" y="8127"/>
                    <a:pt x="2529" y="8102"/>
                  </a:cubicBezTo>
                  <a:cubicBezTo>
                    <a:pt x="2529" y="8090"/>
                    <a:pt x="2516" y="8077"/>
                    <a:pt x="2516" y="8077"/>
                  </a:cubicBezTo>
                  <a:cubicBezTo>
                    <a:pt x="2516" y="7977"/>
                    <a:pt x="2516" y="7889"/>
                    <a:pt x="2529" y="7788"/>
                  </a:cubicBezTo>
                  <a:cubicBezTo>
                    <a:pt x="2529" y="7769"/>
                    <a:pt x="2513" y="7760"/>
                    <a:pt x="2497" y="7760"/>
                  </a:cubicBezTo>
                  <a:cubicBezTo>
                    <a:pt x="2482" y="7760"/>
                    <a:pt x="2466" y="7769"/>
                    <a:pt x="2466" y="7788"/>
                  </a:cubicBezTo>
                  <a:cubicBezTo>
                    <a:pt x="2454" y="7851"/>
                    <a:pt x="2454" y="7914"/>
                    <a:pt x="2454" y="7990"/>
                  </a:cubicBezTo>
                  <a:cubicBezTo>
                    <a:pt x="2441" y="7965"/>
                    <a:pt x="2441" y="7951"/>
                    <a:pt x="2415" y="7951"/>
                  </a:cubicBezTo>
                  <a:cubicBezTo>
                    <a:pt x="2403" y="7951"/>
                    <a:pt x="2390" y="7977"/>
                    <a:pt x="2390" y="7990"/>
                  </a:cubicBezTo>
                  <a:lnTo>
                    <a:pt x="2390" y="8216"/>
                  </a:lnTo>
                  <a:cubicBezTo>
                    <a:pt x="2390" y="8221"/>
                    <a:pt x="2394" y="8228"/>
                    <a:pt x="2400" y="8235"/>
                  </a:cubicBezTo>
                  <a:lnTo>
                    <a:pt x="2400" y="8235"/>
                  </a:lnTo>
                  <a:cubicBezTo>
                    <a:pt x="2384" y="8226"/>
                    <a:pt x="2367" y="8216"/>
                    <a:pt x="2353" y="8203"/>
                  </a:cubicBezTo>
                  <a:cubicBezTo>
                    <a:pt x="2340" y="7951"/>
                    <a:pt x="2353" y="7688"/>
                    <a:pt x="2378" y="7423"/>
                  </a:cubicBezTo>
                  <a:cubicBezTo>
                    <a:pt x="2384" y="7405"/>
                    <a:pt x="2372" y="7395"/>
                    <a:pt x="2356" y="7395"/>
                  </a:cubicBezTo>
                  <a:cubicBezTo>
                    <a:pt x="2340" y="7395"/>
                    <a:pt x="2321" y="7405"/>
                    <a:pt x="2315" y="7423"/>
                  </a:cubicBezTo>
                  <a:cubicBezTo>
                    <a:pt x="2303" y="7512"/>
                    <a:pt x="2303" y="7587"/>
                    <a:pt x="2290" y="7675"/>
                  </a:cubicBezTo>
                  <a:cubicBezTo>
                    <a:pt x="2278" y="7675"/>
                    <a:pt x="2252" y="7675"/>
                    <a:pt x="2252" y="7700"/>
                  </a:cubicBezTo>
                  <a:cubicBezTo>
                    <a:pt x="2239" y="7775"/>
                    <a:pt x="2227" y="7851"/>
                    <a:pt x="2227" y="7939"/>
                  </a:cubicBezTo>
                  <a:cubicBezTo>
                    <a:pt x="2227" y="7926"/>
                    <a:pt x="2214" y="7926"/>
                    <a:pt x="2202" y="7926"/>
                  </a:cubicBezTo>
                  <a:cubicBezTo>
                    <a:pt x="2202" y="7939"/>
                    <a:pt x="2189" y="7939"/>
                    <a:pt x="2189" y="7951"/>
                  </a:cubicBezTo>
                  <a:cubicBezTo>
                    <a:pt x="2177" y="7826"/>
                    <a:pt x="2177" y="7713"/>
                    <a:pt x="2189" y="7587"/>
                  </a:cubicBezTo>
                  <a:cubicBezTo>
                    <a:pt x="2189" y="7568"/>
                    <a:pt x="2173" y="7559"/>
                    <a:pt x="2158" y="7559"/>
                  </a:cubicBezTo>
                  <a:cubicBezTo>
                    <a:pt x="2142" y="7559"/>
                    <a:pt x="2127" y="7568"/>
                    <a:pt x="2127" y="7587"/>
                  </a:cubicBezTo>
                  <a:lnTo>
                    <a:pt x="2127" y="7650"/>
                  </a:lnTo>
                  <a:cubicBezTo>
                    <a:pt x="2114" y="7650"/>
                    <a:pt x="2114" y="7663"/>
                    <a:pt x="2114" y="7663"/>
                  </a:cubicBezTo>
                  <a:lnTo>
                    <a:pt x="2114" y="7876"/>
                  </a:lnTo>
                  <a:cubicBezTo>
                    <a:pt x="2114" y="7926"/>
                    <a:pt x="2102" y="7990"/>
                    <a:pt x="2127" y="8040"/>
                  </a:cubicBezTo>
                  <a:cubicBezTo>
                    <a:pt x="2127" y="8052"/>
                    <a:pt x="2139" y="8065"/>
                    <a:pt x="2139" y="8077"/>
                  </a:cubicBezTo>
                  <a:cubicBezTo>
                    <a:pt x="2114" y="8065"/>
                    <a:pt x="2102" y="8052"/>
                    <a:pt x="2076" y="8040"/>
                  </a:cubicBezTo>
                  <a:cubicBezTo>
                    <a:pt x="2088" y="8040"/>
                    <a:pt x="2102" y="8027"/>
                    <a:pt x="2102" y="8015"/>
                  </a:cubicBezTo>
                  <a:cubicBezTo>
                    <a:pt x="2088" y="7939"/>
                    <a:pt x="2088" y="7876"/>
                    <a:pt x="2076" y="7801"/>
                  </a:cubicBezTo>
                  <a:cubicBezTo>
                    <a:pt x="2076" y="7788"/>
                    <a:pt x="2063" y="7763"/>
                    <a:pt x="2051" y="7763"/>
                  </a:cubicBezTo>
                  <a:cubicBezTo>
                    <a:pt x="2038" y="7763"/>
                    <a:pt x="2038" y="7763"/>
                    <a:pt x="2026" y="7775"/>
                  </a:cubicBezTo>
                  <a:cubicBezTo>
                    <a:pt x="2013" y="7574"/>
                    <a:pt x="2026" y="7386"/>
                    <a:pt x="2051" y="7197"/>
                  </a:cubicBezTo>
                  <a:cubicBezTo>
                    <a:pt x="2051" y="7172"/>
                    <a:pt x="2035" y="7159"/>
                    <a:pt x="2020" y="7159"/>
                  </a:cubicBezTo>
                  <a:cubicBezTo>
                    <a:pt x="2004" y="7159"/>
                    <a:pt x="1988" y="7172"/>
                    <a:pt x="1988" y="7197"/>
                  </a:cubicBezTo>
                  <a:cubicBezTo>
                    <a:pt x="1963" y="7348"/>
                    <a:pt x="1951" y="7487"/>
                    <a:pt x="1963" y="7638"/>
                  </a:cubicBezTo>
                  <a:cubicBezTo>
                    <a:pt x="1951" y="7650"/>
                    <a:pt x="1951" y="7663"/>
                    <a:pt x="1951" y="7663"/>
                  </a:cubicBezTo>
                  <a:cubicBezTo>
                    <a:pt x="1951" y="7734"/>
                    <a:pt x="1951" y="7805"/>
                    <a:pt x="1961" y="7876"/>
                  </a:cubicBezTo>
                  <a:lnTo>
                    <a:pt x="1951" y="7876"/>
                  </a:lnTo>
                  <a:lnTo>
                    <a:pt x="1951" y="7864"/>
                  </a:lnTo>
                  <a:lnTo>
                    <a:pt x="1951" y="7814"/>
                  </a:lnTo>
                  <a:cubicBezTo>
                    <a:pt x="1951" y="7788"/>
                    <a:pt x="1938" y="7750"/>
                    <a:pt x="1938" y="7713"/>
                  </a:cubicBezTo>
                  <a:cubicBezTo>
                    <a:pt x="1938" y="7700"/>
                    <a:pt x="1925" y="7688"/>
                    <a:pt x="1912" y="7688"/>
                  </a:cubicBezTo>
                  <a:cubicBezTo>
                    <a:pt x="1900" y="7688"/>
                    <a:pt x="1887" y="7688"/>
                    <a:pt x="1875" y="7700"/>
                  </a:cubicBezTo>
                  <a:cubicBezTo>
                    <a:pt x="1875" y="7675"/>
                    <a:pt x="1875" y="7650"/>
                    <a:pt x="1862" y="7638"/>
                  </a:cubicBezTo>
                  <a:cubicBezTo>
                    <a:pt x="1862" y="7612"/>
                    <a:pt x="1850" y="7612"/>
                    <a:pt x="1837" y="7612"/>
                  </a:cubicBezTo>
                  <a:cubicBezTo>
                    <a:pt x="1837" y="7549"/>
                    <a:pt x="1837" y="7487"/>
                    <a:pt x="1825" y="7423"/>
                  </a:cubicBezTo>
                  <a:cubicBezTo>
                    <a:pt x="1825" y="7405"/>
                    <a:pt x="1809" y="7395"/>
                    <a:pt x="1793" y="7395"/>
                  </a:cubicBezTo>
                  <a:cubicBezTo>
                    <a:pt x="1777" y="7395"/>
                    <a:pt x="1761" y="7405"/>
                    <a:pt x="1761" y="7423"/>
                  </a:cubicBezTo>
                  <a:cubicBezTo>
                    <a:pt x="1761" y="7562"/>
                    <a:pt x="1775" y="7688"/>
                    <a:pt x="1775" y="7826"/>
                  </a:cubicBezTo>
                  <a:cubicBezTo>
                    <a:pt x="1749" y="7700"/>
                    <a:pt x="1749" y="7574"/>
                    <a:pt x="1761" y="7448"/>
                  </a:cubicBezTo>
                  <a:cubicBezTo>
                    <a:pt x="1761" y="7423"/>
                    <a:pt x="1749" y="7411"/>
                    <a:pt x="1724" y="7411"/>
                  </a:cubicBezTo>
                  <a:cubicBezTo>
                    <a:pt x="1711" y="7411"/>
                    <a:pt x="1699" y="7423"/>
                    <a:pt x="1699" y="7448"/>
                  </a:cubicBezTo>
                  <a:cubicBezTo>
                    <a:pt x="1699" y="7461"/>
                    <a:pt x="1686" y="7474"/>
                    <a:pt x="1686" y="7499"/>
                  </a:cubicBezTo>
                  <a:lnTo>
                    <a:pt x="1686" y="7461"/>
                  </a:lnTo>
                  <a:cubicBezTo>
                    <a:pt x="1686" y="7448"/>
                    <a:pt x="1674" y="7423"/>
                    <a:pt x="1661" y="7423"/>
                  </a:cubicBezTo>
                  <a:cubicBezTo>
                    <a:pt x="1649" y="7423"/>
                    <a:pt x="1649" y="7436"/>
                    <a:pt x="1636" y="7436"/>
                  </a:cubicBezTo>
                  <a:lnTo>
                    <a:pt x="1636" y="7361"/>
                  </a:lnTo>
                  <a:cubicBezTo>
                    <a:pt x="1649" y="7210"/>
                    <a:pt x="1674" y="7071"/>
                    <a:pt x="1699" y="6933"/>
                  </a:cubicBezTo>
                  <a:cubicBezTo>
                    <a:pt x="1707" y="6908"/>
                    <a:pt x="1683" y="6889"/>
                    <a:pt x="1662" y="6889"/>
                  </a:cubicBezTo>
                  <a:cubicBezTo>
                    <a:pt x="1651" y="6889"/>
                    <a:pt x="1640" y="6895"/>
                    <a:pt x="1636" y="6908"/>
                  </a:cubicBezTo>
                  <a:cubicBezTo>
                    <a:pt x="1611" y="7059"/>
                    <a:pt x="1585" y="7197"/>
                    <a:pt x="1573" y="7348"/>
                  </a:cubicBezTo>
                  <a:lnTo>
                    <a:pt x="1573" y="7361"/>
                  </a:lnTo>
                  <a:cubicBezTo>
                    <a:pt x="1560" y="7461"/>
                    <a:pt x="1560" y="7562"/>
                    <a:pt x="1560" y="7650"/>
                  </a:cubicBezTo>
                  <a:cubicBezTo>
                    <a:pt x="1548" y="7638"/>
                    <a:pt x="1535" y="7624"/>
                    <a:pt x="1510" y="7612"/>
                  </a:cubicBezTo>
                  <a:lnTo>
                    <a:pt x="1510" y="7436"/>
                  </a:lnTo>
                  <a:lnTo>
                    <a:pt x="1523" y="7436"/>
                  </a:lnTo>
                  <a:lnTo>
                    <a:pt x="1523" y="7411"/>
                  </a:lnTo>
                  <a:lnTo>
                    <a:pt x="1523" y="7361"/>
                  </a:lnTo>
                  <a:cubicBezTo>
                    <a:pt x="1523" y="7285"/>
                    <a:pt x="1523" y="7210"/>
                    <a:pt x="1535" y="7121"/>
                  </a:cubicBezTo>
                  <a:cubicBezTo>
                    <a:pt x="1535" y="7109"/>
                    <a:pt x="1523" y="7096"/>
                    <a:pt x="1498" y="7096"/>
                  </a:cubicBezTo>
                  <a:cubicBezTo>
                    <a:pt x="1485" y="7096"/>
                    <a:pt x="1473" y="7109"/>
                    <a:pt x="1473" y="7121"/>
                  </a:cubicBezTo>
                  <a:cubicBezTo>
                    <a:pt x="1460" y="7172"/>
                    <a:pt x="1460" y="7222"/>
                    <a:pt x="1460" y="7272"/>
                  </a:cubicBezTo>
                  <a:cubicBezTo>
                    <a:pt x="1448" y="7272"/>
                    <a:pt x="1448" y="7272"/>
                    <a:pt x="1448" y="7285"/>
                  </a:cubicBezTo>
                  <a:lnTo>
                    <a:pt x="1448" y="7311"/>
                  </a:lnTo>
                  <a:lnTo>
                    <a:pt x="1448" y="7361"/>
                  </a:lnTo>
                  <a:lnTo>
                    <a:pt x="1448" y="7537"/>
                  </a:lnTo>
                  <a:cubicBezTo>
                    <a:pt x="1435" y="7524"/>
                    <a:pt x="1422" y="7499"/>
                    <a:pt x="1422" y="7474"/>
                  </a:cubicBezTo>
                  <a:lnTo>
                    <a:pt x="1422" y="7461"/>
                  </a:lnTo>
                  <a:cubicBezTo>
                    <a:pt x="1384" y="7197"/>
                    <a:pt x="1384" y="6933"/>
                    <a:pt x="1422" y="6682"/>
                  </a:cubicBezTo>
                  <a:cubicBezTo>
                    <a:pt x="1430" y="6659"/>
                    <a:pt x="1410" y="6641"/>
                    <a:pt x="1390" y="6641"/>
                  </a:cubicBezTo>
                  <a:cubicBezTo>
                    <a:pt x="1377" y="6641"/>
                    <a:pt x="1364" y="6649"/>
                    <a:pt x="1359" y="6669"/>
                  </a:cubicBezTo>
                  <a:cubicBezTo>
                    <a:pt x="1334" y="6845"/>
                    <a:pt x="1334" y="7021"/>
                    <a:pt x="1334" y="7185"/>
                  </a:cubicBezTo>
                  <a:cubicBezTo>
                    <a:pt x="1334" y="7172"/>
                    <a:pt x="1322" y="7147"/>
                    <a:pt x="1322" y="7121"/>
                  </a:cubicBezTo>
                  <a:cubicBezTo>
                    <a:pt x="1322" y="7109"/>
                    <a:pt x="1297" y="7096"/>
                    <a:pt x="1284" y="7096"/>
                  </a:cubicBezTo>
                  <a:cubicBezTo>
                    <a:pt x="1279" y="7094"/>
                    <a:pt x="1274" y="7093"/>
                    <a:pt x="1269" y="7093"/>
                  </a:cubicBezTo>
                  <a:cubicBezTo>
                    <a:pt x="1247" y="7093"/>
                    <a:pt x="1223" y="7114"/>
                    <a:pt x="1233" y="7135"/>
                  </a:cubicBezTo>
                  <a:cubicBezTo>
                    <a:pt x="1246" y="7222"/>
                    <a:pt x="1272" y="7311"/>
                    <a:pt x="1297" y="7398"/>
                  </a:cubicBezTo>
                  <a:cubicBezTo>
                    <a:pt x="1272" y="7386"/>
                    <a:pt x="1258" y="7361"/>
                    <a:pt x="1246" y="7348"/>
                  </a:cubicBezTo>
                  <a:cubicBezTo>
                    <a:pt x="1246" y="7336"/>
                    <a:pt x="1258" y="7323"/>
                    <a:pt x="1258" y="7311"/>
                  </a:cubicBezTo>
                  <a:cubicBezTo>
                    <a:pt x="1233" y="7222"/>
                    <a:pt x="1221" y="7135"/>
                    <a:pt x="1208" y="7034"/>
                  </a:cubicBezTo>
                  <a:cubicBezTo>
                    <a:pt x="1221" y="6971"/>
                    <a:pt x="1221" y="6920"/>
                    <a:pt x="1246" y="6858"/>
                  </a:cubicBezTo>
                  <a:cubicBezTo>
                    <a:pt x="1254" y="6835"/>
                    <a:pt x="1234" y="6817"/>
                    <a:pt x="1214" y="6817"/>
                  </a:cubicBezTo>
                  <a:cubicBezTo>
                    <a:pt x="1201" y="6817"/>
                    <a:pt x="1188" y="6825"/>
                    <a:pt x="1183" y="6845"/>
                  </a:cubicBezTo>
                  <a:cubicBezTo>
                    <a:pt x="1171" y="6870"/>
                    <a:pt x="1171" y="6895"/>
                    <a:pt x="1158" y="6933"/>
                  </a:cubicBezTo>
                  <a:cubicBezTo>
                    <a:pt x="1146" y="6933"/>
                    <a:pt x="1146" y="6945"/>
                    <a:pt x="1146" y="6958"/>
                  </a:cubicBezTo>
                  <a:lnTo>
                    <a:pt x="1146" y="7034"/>
                  </a:lnTo>
                  <a:lnTo>
                    <a:pt x="1146" y="7235"/>
                  </a:lnTo>
                  <a:lnTo>
                    <a:pt x="1096" y="7185"/>
                  </a:lnTo>
                  <a:cubicBezTo>
                    <a:pt x="1108" y="6920"/>
                    <a:pt x="1133" y="6657"/>
                    <a:pt x="1171" y="6392"/>
                  </a:cubicBezTo>
                  <a:cubicBezTo>
                    <a:pt x="1171" y="6362"/>
                    <a:pt x="1148" y="6345"/>
                    <a:pt x="1129" y="6345"/>
                  </a:cubicBezTo>
                  <a:cubicBezTo>
                    <a:pt x="1117" y="6345"/>
                    <a:pt x="1108" y="6352"/>
                    <a:pt x="1108" y="6367"/>
                  </a:cubicBezTo>
                  <a:cubicBezTo>
                    <a:pt x="1070" y="6581"/>
                    <a:pt x="1057" y="6782"/>
                    <a:pt x="1045" y="6984"/>
                  </a:cubicBezTo>
                  <a:cubicBezTo>
                    <a:pt x="1032" y="6870"/>
                    <a:pt x="1020" y="6757"/>
                    <a:pt x="995" y="6644"/>
                  </a:cubicBezTo>
                  <a:cubicBezTo>
                    <a:pt x="989" y="6628"/>
                    <a:pt x="975" y="6621"/>
                    <a:pt x="962" y="6621"/>
                  </a:cubicBezTo>
                  <a:cubicBezTo>
                    <a:pt x="943" y="6621"/>
                    <a:pt x="925" y="6634"/>
                    <a:pt x="932" y="6657"/>
                  </a:cubicBezTo>
                  <a:cubicBezTo>
                    <a:pt x="945" y="6707"/>
                    <a:pt x="957" y="6769"/>
                    <a:pt x="957" y="6820"/>
                  </a:cubicBezTo>
                  <a:cubicBezTo>
                    <a:pt x="945" y="6833"/>
                    <a:pt x="945" y="6845"/>
                    <a:pt x="945" y="6858"/>
                  </a:cubicBezTo>
                  <a:cubicBezTo>
                    <a:pt x="945" y="6920"/>
                    <a:pt x="957" y="6971"/>
                    <a:pt x="970" y="7021"/>
                  </a:cubicBezTo>
                  <a:cubicBezTo>
                    <a:pt x="945" y="6996"/>
                    <a:pt x="932" y="6971"/>
                    <a:pt x="906" y="6945"/>
                  </a:cubicBezTo>
                  <a:cubicBezTo>
                    <a:pt x="919" y="6933"/>
                    <a:pt x="932" y="6920"/>
                    <a:pt x="932" y="6908"/>
                  </a:cubicBezTo>
                  <a:cubicBezTo>
                    <a:pt x="906" y="6707"/>
                    <a:pt x="932" y="6506"/>
                    <a:pt x="995" y="6317"/>
                  </a:cubicBezTo>
                  <a:cubicBezTo>
                    <a:pt x="1010" y="6295"/>
                    <a:pt x="994" y="6282"/>
                    <a:pt x="974" y="6282"/>
                  </a:cubicBezTo>
                  <a:cubicBezTo>
                    <a:pt x="959" y="6282"/>
                    <a:pt x="942" y="6289"/>
                    <a:pt x="932" y="6305"/>
                  </a:cubicBezTo>
                  <a:cubicBezTo>
                    <a:pt x="869" y="6481"/>
                    <a:pt x="844" y="6669"/>
                    <a:pt x="856" y="6858"/>
                  </a:cubicBezTo>
                  <a:cubicBezTo>
                    <a:pt x="844" y="6782"/>
                    <a:pt x="831" y="6719"/>
                    <a:pt x="819" y="6644"/>
                  </a:cubicBezTo>
                  <a:lnTo>
                    <a:pt x="819" y="6481"/>
                  </a:lnTo>
                  <a:cubicBezTo>
                    <a:pt x="831" y="6355"/>
                    <a:pt x="856" y="6229"/>
                    <a:pt x="881" y="6090"/>
                  </a:cubicBezTo>
                  <a:cubicBezTo>
                    <a:pt x="881" y="6069"/>
                    <a:pt x="860" y="6055"/>
                    <a:pt x="843" y="6055"/>
                  </a:cubicBezTo>
                  <a:cubicBezTo>
                    <a:pt x="830" y="6055"/>
                    <a:pt x="819" y="6062"/>
                    <a:pt x="819" y="6078"/>
                  </a:cubicBezTo>
                  <a:cubicBezTo>
                    <a:pt x="794" y="6204"/>
                    <a:pt x="769" y="6342"/>
                    <a:pt x="755" y="6468"/>
                  </a:cubicBezTo>
                  <a:cubicBezTo>
                    <a:pt x="730" y="6468"/>
                    <a:pt x="705" y="6481"/>
                    <a:pt x="718" y="6518"/>
                  </a:cubicBezTo>
                  <a:cubicBezTo>
                    <a:pt x="730" y="6556"/>
                    <a:pt x="730" y="6606"/>
                    <a:pt x="743" y="6657"/>
                  </a:cubicBezTo>
                  <a:lnTo>
                    <a:pt x="743" y="6694"/>
                  </a:lnTo>
                  <a:cubicBezTo>
                    <a:pt x="730" y="6682"/>
                    <a:pt x="730" y="6669"/>
                    <a:pt x="718" y="6644"/>
                  </a:cubicBezTo>
                  <a:cubicBezTo>
                    <a:pt x="680" y="6417"/>
                    <a:pt x="680" y="6204"/>
                    <a:pt x="693" y="5978"/>
                  </a:cubicBezTo>
                  <a:cubicBezTo>
                    <a:pt x="693" y="5959"/>
                    <a:pt x="677" y="5949"/>
                    <a:pt x="660" y="5949"/>
                  </a:cubicBezTo>
                  <a:cubicBezTo>
                    <a:pt x="643" y="5949"/>
                    <a:pt x="624" y="5959"/>
                    <a:pt x="618" y="5978"/>
                  </a:cubicBezTo>
                  <a:cubicBezTo>
                    <a:pt x="618" y="6154"/>
                    <a:pt x="618" y="6330"/>
                    <a:pt x="630" y="6506"/>
                  </a:cubicBezTo>
                  <a:cubicBezTo>
                    <a:pt x="605" y="6442"/>
                    <a:pt x="579" y="6392"/>
                    <a:pt x="554" y="6342"/>
                  </a:cubicBezTo>
                  <a:cubicBezTo>
                    <a:pt x="517" y="6166"/>
                    <a:pt x="542" y="5978"/>
                    <a:pt x="567" y="5802"/>
                  </a:cubicBezTo>
                  <a:cubicBezTo>
                    <a:pt x="574" y="5779"/>
                    <a:pt x="556" y="5766"/>
                    <a:pt x="537" y="5766"/>
                  </a:cubicBezTo>
                  <a:cubicBezTo>
                    <a:pt x="524" y="5766"/>
                    <a:pt x="509" y="5773"/>
                    <a:pt x="504" y="5788"/>
                  </a:cubicBezTo>
                  <a:cubicBezTo>
                    <a:pt x="492" y="5902"/>
                    <a:pt x="467" y="6028"/>
                    <a:pt x="467" y="6154"/>
                  </a:cubicBezTo>
                  <a:cubicBezTo>
                    <a:pt x="454" y="6115"/>
                    <a:pt x="442" y="6090"/>
                    <a:pt x="429" y="6065"/>
                  </a:cubicBezTo>
                  <a:cubicBezTo>
                    <a:pt x="442" y="6053"/>
                    <a:pt x="454" y="6040"/>
                    <a:pt x="454" y="6028"/>
                  </a:cubicBezTo>
                  <a:cubicBezTo>
                    <a:pt x="416" y="5889"/>
                    <a:pt x="416" y="5751"/>
                    <a:pt x="454" y="5626"/>
                  </a:cubicBezTo>
                  <a:cubicBezTo>
                    <a:pt x="462" y="5601"/>
                    <a:pt x="438" y="5581"/>
                    <a:pt x="417" y="5581"/>
                  </a:cubicBezTo>
                  <a:cubicBezTo>
                    <a:pt x="406" y="5581"/>
                    <a:pt x="396" y="5587"/>
                    <a:pt x="391" y="5600"/>
                  </a:cubicBezTo>
                  <a:cubicBezTo>
                    <a:pt x="366" y="5701"/>
                    <a:pt x="366" y="5788"/>
                    <a:pt x="366" y="5889"/>
                  </a:cubicBezTo>
                  <a:cubicBezTo>
                    <a:pt x="366" y="5877"/>
                    <a:pt x="366" y="5877"/>
                    <a:pt x="353" y="5864"/>
                  </a:cubicBezTo>
                  <a:cubicBezTo>
                    <a:pt x="316" y="5663"/>
                    <a:pt x="316" y="5449"/>
                    <a:pt x="328" y="5248"/>
                  </a:cubicBezTo>
                  <a:cubicBezTo>
                    <a:pt x="328" y="5223"/>
                    <a:pt x="312" y="5211"/>
                    <a:pt x="297" y="5211"/>
                  </a:cubicBezTo>
                  <a:cubicBezTo>
                    <a:pt x="281" y="5211"/>
                    <a:pt x="266" y="5223"/>
                    <a:pt x="266" y="5248"/>
                  </a:cubicBezTo>
                  <a:cubicBezTo>
                    <a:pt x="266" y="5336"/>
                    <a:pt x="252" y="5436"/>
                    <a:pt x="252" y="5525"/>
                  </a:cubicBezTo>
                  <a:cubicBezTo>
                    <a:pt x="227" y="5411"/>
                    <a:pt x="202" y="5299"/>
                    <a:pt x="190" y="5185"/>
                  </a:cubicBezTo>
                  <a:cubicBezTo>
                    <a:pt x="115" y="4732"/>
                    <a:pt x="102" y="4318"/>
                    <a:pt x="127" y="3953"/>
                  </a:cubicBezTo>
                  <a:close/>
                  <a:moveTo>
                    <a:pt x="10220" y="0"/>
                  </a:moveTo>
                  <a:cubicBezTo>
                    <a:pt x="10003" y="0"/>
                    <a:pt x="9791" y="15"/>
                    <a:pt x="9596" y="42"/>
                  </a:cubicBezTo>
                  <a:cubicBezTo>
                    <a:pt x="9206" y="92"/>
                    <a:pt x="8904" y="155"/>
                    <a:pt x="8641" y="218"/>
                  </a:cubicBezTo>
                  <a:cubicBezTo>
                    <a:pt x="8225" y="309"/>
                    <a:pt x="7879" y="383"/>
                    <a:pt x="7390" y="383"/>
                  </a:cubicBezTo>
                  <a:cubicBezTo>
                    <a:pt x="6934" y="383"/>
                    <a:pt x="6352" y="319"/>
                    <a:pt x="5472" y="143"/>
                  </a:cubicBezTo>
                  <a:cubicBezTo>
                    <a:pt x="5229" y="94"/>
                    <a:pt x="4975" y="71"/>
                    <a:pt x="4715" y="71"/>
                  </a:cubicBezTo>
                  <a:cubicBezTo>
                    <a:pt x="3279" y="71"/>
                    <a:pt x="1665" y="777"/>
                    <a:pt x="781" y="1853"/>
                  </a:cubicBezTo>
                  <a:cubicBezTo>
                    <a:pt x="479" y="2230"/>
                    <a:pt x="177" y="2758"/>
                    <a:pt x="115" y="3424"/>
                  </a:cubicBezTo>
                  <a:cubicBezTo>
                    <a:pt x="51" y="3865"/>
                    <a:pt x="1" y="4494"/>
                    <a:pt x="115" y="5185"/>
                  </a:cubicBezTo>
                  <a:cubicBezTo>
                    <a:pt x="152" y="5411"/>
                    <a:pt x="215" y="5638"/>
                    <a:pt x="291" y="5889"/>
                  </a:cubicBezTo>
                  <a:cubicBezTo>
                    <a:pt x="303" y="5927"/>
                    <a:pt x="316" y="5978"/>
                    <a:pt x="328" y="6015"/>
                  </a:cubicBezTo>
                  <a:cubicBezTo>
                    <a:pt x="328" y="6028"/>
                    <a:pt x="341" y="6040"/>
                    <a:pt x="353" y="6040"/>
                  </a:cubicBezTo>
                  <a:cubicBezTo>
                    <a:pt x="391" y="6141"/>
                    <a:pt x="442" y="6254"/>
                    <a:pt x="492" y="6355"/>
                  </a:cubicBezTo>
                  <a:cubicBezTo>
                    <a:pt x="492" y="6392"/>
                    <a:pt x="504" y="6417"/>
                    <a:pt x="517" y="6455"/>
                  </a:cubicBezTo>
                  <a:cubicBezTo>
                    <a:pt x="517" y="6468"/>
                    <a:pt x="529" y="6481"/>
                    <a:pt x="542" y="6481"/>
                  </a:cubicBezTo>
                  <a:cubicBezTo>
                    <a:pt x="605" y="6593"/>
                    <a:pt x="680" y="6719"/>
                    <a:pt x="769" y="6845"/>
                  </a:cubicBezTo>
                  <a:cubicBezTo>
                    <a:pt x="769" y="6858"/>
                    <a:pt x="781" y="6870"/>
                    <a:pt x="794" y="6895"/>
                  </a:cubicBezTo>
                  <a:cubicBezTo>
                    <a:pt x="806" y="6895"/>
                    <a:pt x="806" y="6908"/>
                    <a:pt x="806" y="6908"/>
                  </a:cubicBezTo>
                  <a:cubicBezTo>
                    <a:pt x="806" y="6920"/>
                    <a:pt x="819" y="6933"/>
                    <a:pt x="819" y="6933"/>
                  </a:cubicBezTo>
                  <a:cubicBezTo>
                    <a:pt x="819" y="6958"/>
                    <a:pt x="831" y="6958"/>
                    <a:pt x="844" y="6958"/>
                  </a:cubicBezTo>
                  <a:cubicBezTo>
                    <a:pt x="894" y="7034"/>
                    <a:pt x="945" y="7109"/>
                    <a:pt x="1007" y="7172"/>
                  </a:cubicBezTo>
                  <a:cubicBezTo>
                    <a:pt x="1007" y="7197"/>
                    <a:pt x="1020" y="7222"/>
                    <a:pt x="1020" y="7247"/>
                  </a:cubicBezTo>
                  <a:cubicBezTo>
                    <a:pt x="1027" y="7262"/>
                    <a:pt x="1039" y="7268"/>
                    <a:pt x="1050" y="7268"/>
                  </a:cubicBezTo>
                  <a:cubicBezTo>
                    <a:pt x="1058" y="7268"/>
                    <a:pt x="1065" y="7265"/>
                    <a:pt x="1070" y="7260"/>
                  </a:cubicBezTo>
                  <a:cubicBezTo>
                    <a:pt x="1108" y="7298"/>
                    <a:pt x="1133" y="7323"/>
                    <a:pt x="1158" y="7361"/>
                  </a:cubicBezTo>
                  <a:cubicBezTo>
                    <a:pt x="1171" y="7373"/>
                    <a:pt x="1171" y="7373"/>
                    <a:pt x="1183" y="7373"/>
                  </a:cubicBezTo>
                  <a:cubicBezTo>
                    <a:pt x="1297" y="7499"/>
                    <a:pt x="1422" y="7624"/>
                    <a:pt x="1560" y="7738"/>
                  </a:cubicBezTo>
                  <a:cubicBezTo>
                    <a:pt x="1573" y="7750"/>
                    <a:pt x="1573" y="7763"/>
                    <a:pt x="1585" y="7763"/>
                  </a:cubicBezTo>
                  <a:cubicBezTo>
                    <a:pt x="1711" y="7864"/>
                    <a:pt x="1850" y="7977"/>
                    <a:pt x="2001" y="8065"/>
                  </a:cubicBezTo>
                  <a:lnTo>
                    <a:pt x="2001" y="8077"/>
                  </a:lnTo>
                  <a:cubicBezTo>
                    <a:pt x="2001" y="8086"/>
                    <a:pt x="2014" y="8095"/>
                    <a:pt x="2025" y="8095"/>
                  </a:cubicBezTo>
                  <a:cubicBezTo>
                    <a:pt x="2030" y="8095"/>
                    <a:pt x="2035" y="8094"/>
                    <a:pt x="2038" y="8090"/>
                  </a:cubicBezTo>
                  <a:lnTo>
                    <a:pt x="2152" y="8166"/>
                  </a:lnTo>
                  <a:cubicBezTo>
                    <a:pt x="2152" y="8184"/>
                    <a:pt x="2165" y="8196"/>
                    <a:pt x="2177" y="8196"/>
                  </a:cubicBezTo>
                  <a:cubicBezTo>
                    <a:pt x="2182" y="8196"/>
                    <a:pt x="2186" y="8194"/>
                    <a:pt x="2189" y="8191"/>
                  </a:cubicBezTo>
                  <a:cubicBezTo>
                    <a:pt x="2214" y="8203"/>
                    <a:pt x="2227" y="8216"/>
                    <a:pt x="2239" y="8216"/>
                  </a:cubicBezTo>
                  <a:cubicBezTo>
                    <a:pt x="2252" y="8241"/>
                    <a:pt x="2265" y="8241"/>
                    <a:pt x="2278" y="8241"/>
                  </a:cubicBezTo>
                  <a:cubicBezTo>
                    <a:pt x="2390" y="8304"/>
                    <a:pt x="2516" y="8379"/>
                    <a:pt x="2655" y="8442"/>
                  </a:cubicBezTo>
                  <a:cubicBezTo>
                    <a:pt x="2667" y="8454"/>
                    <a:pt x="2680" y="8454"/>
                    <a:pt x="2692" y="8454"/>
                  </a:cubicBezTo>
                  <a:cubicBezTo>
                    <a:pt x="2781" y="8493"/>
                    <a:pt x="2868" y="8543"/>
                    <a:pt x="2957" y="8580"/>
                  </a:cubicBezTo>
                  <a:cubicBezTo>
                    <a:pt x="2969" y="8593"/>
                    <a:pt x="2982" y="8593"/>
                    <a:pt x="2994" y="8593"/>
                  </a:cubicBezTo>
                  <a:cubicBezTo>
                    <a:pt x="3082" y="8630"/>
                    <a:pt x="3183" y="8669"/>
                    <a:pt x="3271" y="8694"/>
                  </a:cubicBezTo>
                  <a:cubicBezTo>
                    <a:pt x="3271" y="8718"/>
                    <a:pt x="3286" y="8726"/>
                    <a:pt x="3304" y="8726"/>
                  </a:cubicBezTo>
                  <a:cubicBezTo>
                    <a:pt x="3314" y="8726"/>
                    <a:pt x="3325" y="8723"/>
                    <a:pt x="3334" y="8719"/>
                  </a:cubicBezTo>
                  <a:cubicBezTo>
                    <a:pt x="3334" y="8719"/>
                    <a:pt x="3346" y="8719"/>
                    <a:pt x="3346" y="8731"/>
                  </a:cubicBezTo>
                  <a:cubicBezTo>
                    <a:pt x="3460" y="8769"/>
                    <a:pt x="3572" y="8794"/>
                    <a:pt x="3686" y="8832"/>
                  </a:cubicBezTo>
                  <a:cubicBezTo>
                    <a:pt x="3686" y="8832"/>
                    <a:pt x="3691" y="8837"/>
                    <a:pt x="3699" y="8837"/>
                  </a:cubicBezTo>
                  <a:cubicBezTo>
                    <a:pt x="3703" y="8837"/>
                    <a:pt x="3707" y="8836"/>
                    <a:pt x="3711" y="8832"/>
                  </a:cubicBezTo>
                  <a:cubicBezTo>
                    <a:pt x="3824" y="8870"/>
                    <a:pt x="3938" y="8895"/>
                    <a:pt x="4050" y="8920"/>
                  </a:cubicBezTo>
                  <a:cubicBezTo>
                    <a:pt x="4050" y="8945"/>
                    <a:pt x="4050" y="8957"/>
                    <a:pt x="4063" y="8971"/>
                  </a:cubicBezTo>
                  <a:cubicBezTo>
                    <a:pt x="4063" y="8986"/>
                    <a:pt x="4074" y="8993"/>
                    <a:pt x="4087" y="8993"/>
                  </a:cubicBezTo>
                  <a:cubicBezTo>
                    <a:pt x="4105" y="8993"/>
                    <a:pt x="4126" y="8980"/>
                    <a:pt x="4126" y="8957"/>
                  </a:cubicBezTo>
                  <a:cubicBezTo>
                    <a:pt x="4126" y="8945"/>
                    <a:pt x="4114" y="8945"/>
                    <a:pt x="4114" y="8932"/>
                  </a:cubicBezTo>
                  <a:lnTo>
                    <a:pt x="4114" y="8932"/>
                  </a:lnTo>
                  <a:cubicBezTo>
                    <a:pt x="4151" y="8945"/>
                    <a:pt x="4176" y="8945"/>
                    <a:pt x="4201" y="8957"/>
                  </a:cubicBezTo>
                  <a:lnTo>
                    <a:pt x="4214" y="8957"/>
                  </a:lnTo>
                  <a:cubicBezTo>
                    <a:pt x="4221" y="8972"/>
                    <a:pt x="4233" y="8978"/>
                    <a:pt x="4244" y="8978"/>
                  </a:cubicBezTo>
                  <a:cubicBezTo>
                    <a:pt x="4252" y="8978"/>
                    <a:pt x="4259" y="8975"/>
                    <a:pt x="4264" y="8971"/>
                  </a:cubicBezTo>
                  <a:lnTo>
                    <a:pt x="4528" y="9008"/>
                  </a:lnTo>
                  <a:cubicBezTo>
                    <a:pt x="4528" y="9023"/>
                    <a:pt x="4548" y="9034"/>
                    <a:pt x="4565" y="9034"/>
                  </a:cubicBezTo>
                  <a:cubicBezTo>
                    <a:pt x="4576" y="9034"/>
                    <a:pt x="4586" y="9030"/>
                    <a:pt x="4591" y="9021"/>
                  </a:cubicBezTo>
                  <a:cubicBezTo>
                    <a:pt x="4717" y="9033"/>
                    <a:pt x="4843" y="9046"/>
                    <a:pt x="4969" y="9046"/>
                  </a:cubicBezTo>
                  <a:cubicBezTo>
                    <a:pt x="4969" y="9054"/>
                    <a:pt x="4981" y="9063"/>
                    <a:pt x="4993" y="9063"/>
                  </a:cubicBezTo>
                  <a:cubicBezTo>
                    <a:pt x="4998" y="9063"/>
                    <a:pt x="5002" y="9062"/>
                    <a:pt x="5006" y="9058"/>
                  </a:cubicBezTo>
                  <a:cubicBezTo>
                    <a:pt x="5019" y="9058"/>
                    <a:pt x="5019" y="9046"/>
                    <a:pt x="5019" y="9046"/>
                  </a:cubicBezTo>
                  <a:lnTo>
                    <a:pt x="5170" y="9046"/>
                  </a:lnTo>
                  <a:cubicBezTo>
                    <a:pt x="5635" y="9046"/>
                    <a:pt x="6075" y="8983"/>
                    <a:pt x="6515" y="8857"/>
                  </a:cubicBezTo>
                  <a:lnTo>
                    <a:pt x="6528" y="8857"/>
                  </a:lnTo>
                  <a:cubicBezTo>
                    <a:pt x="6629" y="8820"/>
                    <a:pt x="6741" y="8781"/>
                    <a:pt x="6842" y="8744"/>
                  </a:cubicBezTo>
                  <a:cubicBezTo>
                    <a:pt x="6849" y="8747"/>
                    <a:pt x="6855" y="8749"/>
                    <a:pt x="6861" y="8749"/>
                  </a:cubicBezTo>
                  <a:cubicBezTo>
                    <a:pt x="6879" y="8749"/>
                    <a:pt x="6892" y="8737"/>
                    <a:pt x="6892" y="8719"/>
                  </a:cubicBezTo>
                  <a:cubicBezTo>
                    <a:pt x="6942" y="8706"/>
                    <a:pt x="6981" y="8694"/>
                    <a:pt x="7031" y="8669"/>
                  </a:cubicBezTo>
                  <a:cubicBezTo>
                    <a:pt x="7035" y="8678"/>
                    <a:pt x="7044" y="8682"/>
                    <a:pt x="7054" y="8682"/>
                  </a:cubicBezTo>
                  <a:cubicBezTo>
                    <a:pt x="7071" y="8682"/>
                    <a:pt x="7089" y="8668"/>
                    <a:pt x="7081" y="8644"/>
                  </a:cubicBezTo>
                  <a:cubicBezTo>
                    <a:pt x="7232" y="8580"/>
                    <a:pt x="7383" y="8505"/>
                    <a:pt x="7521" y="8417"/>
                  </a:cubicBezTo>
                  <a:cubicBezTo>
                    <a:pt x="7527" y="8423"/>
                    <a:pt x="7534" y="8426"/>
                    <a:pt x="7540" y="8426"/>
                  </a:cubicBezTo>
                  <a:cubicBezTo>
                    <a:pt x="7546" y="8426"/>
                    <a:pt x="7553" y="8423"/>
                    <a:pt x="7559" y="8417"/>
                  </a:cubicBezTo>
                  <a:lnTo>
                    <a:pt x="7559" y="8404"/>
                  </a:lnTo>
                  <a:cubicBezTo>
                    <a:pt x="7635" y="8367"/>
                    <a:pt x="7710" y="8317"/>
                    <a:pt x="7772" y="8278"/>
                  </a:cubicBezTo>
                  <a:cubicBezTo>
                    <a:pt x="7823" y="8241"/>
                    <a:pt x="7873" y="8203"/>
                    <a:pt x="7923" y="8178"/>
                  </a:cubicBezTo>
                  <a:cubicBezTo>
                    <a:pt x="7929" y="8184"/>
                    <a:pt x="7936" y="8186"/>
                    <a:pt x="7942" y="8186"/>
                  </a:cubicBezTo>
                  <a:cubicBezTo>
                    <a:pt x="7964" y="8186"/>
                    <a:pt x="7984" y="8160"/>
                    <a:pt x="7974" y="8141"/>
                  </a:cubicBezTo>
                  <a:cubicBezTo>
                    <a:pt x="8037" y="8102"/>
                    <a:pt x="8087" y="8065"/>
                    <a:pt x="8138" y="8027"/>
                  </a:cubicBezTo>
                  <a:lnTo>
                    <a:pt x="8150" y="8027"/>
                  </a:lnTo>
                  <a:lnTo>
                    <a:pt x="8150" y="8015"/>
                  </a:lnTo>
                  <a:cubicBezTo>
                    <a:pt x="8175" y="8002"/>
                    <a:pt x="8200" y="7977"/>
                    <a:pt x="8225" y="7965"/>
                  </a:cubicBezTo>
                  <a:cubicBezTo>
                    <a:pt x="8238" y="7965"/>
                    <a:pt x="8250" y="7951"/>
                    <a:pt x="8250" y="7939"/>
                  </a:cubicBezTo>
                  <a:cubicBezTo>
                    <a:pt x="8326" y="7889"/>
                    <a:pt x="8389" y="7826"/>
                    <a:pt x="8451" y="7775"/>
                  </a:cubicBezTo>
                  <a:lnTo>
                    <a:pt x="8465" y="7775"/>
                  </a:lnTo>
                  <a:cubicBezTo>
                    <a:pt x="8552" y="7700"/>
                    <a:pt x="8628" y="7638"/>
                    <a:pt x="8703" y="7562"/>
                  </a:cubicBezTo>
                  <a:lnTo>
                    <a:pt x="8716" y="7562"/>
                  </a:lnTo>
                  <a:cubicBezTo>
                    <a:pt x="8728" y="7549"/>
                    <a:pt x="8728" y="7549"/>
                    <a:pt x="8728" y="7537"/>
                  </a:cubicBezTo>
                  <a:cubicBezTo>
                    <a:pt x="8792" y="7487"/>
                    <a:pt x="8842" y="7436"/>
                    <a:pt x="8904" y="7386"/>
                  </a:cubicBezTo>
                  <a:cubicBezTo>
                    <a:pt x="8906" y="7388"/>
                    <a:pt x="8908" y="7388"/>
                    <a:pt x="8911" y="7388"/>
                  </a:cubicBezTo>
                  <a:cubicBezTo>
                    <a:pt x="8926" y="7388"/>
                    <a:pt x="8953" y="7358"/>
                    <a:pt x="8942" y="7336"/>
                  </a:cubicBezTo>
                  <a:cubicBezTo>
                    <a:pt x="9018" y="7272"/>
                    <a:pt x="9093" y="7197"/>
                    <a:pt x="9156" y="7121"/>
                  </a:cubicBezTo>
                  <a:lnTo>
                    <a:pt x="9181" y="7121"/>
                  </a:lnTo>
                  <a:cubicBezTo>
                    <a:pt x="9194" y="7109"/>
                    <a:pt x="9194" y="7096"/>
                    <a:pt x="9194" y="7084"/>
                  </a:cubicBezTo>
                  <a:cubicBezTo>
                    <a:pt x="9320" y="6945"/>
                    <a:pt x="9432" y="6820"/>
                    <a:pt x="9546" y="6694"/>
                  </a:cubicBezTo>
                  <a:cubicBezTo>
                    <a:pt x="9558" y="6682"/>
                    <a:pt x="9571" y="6682"/>
                    <a:pt x="9571" y="6669"/>
                  </a:cubicBezTo>
                  <a:lnTo>
                    <a:pt x="9571" y="6657"/>
                  </a:lnTo>
                  <a:cubicBezTo>
                    <a:pt x="9835" y="6355"/>
                    <a:pt x="10074" y="6053"/>
                    <a:pt x="10262" y="5802"/>
                  </a:cubicBezTo>
                  <a:cubicBezTo>
                    <a:pt x="10489" y="5500"/>
                    <a:pt x="10678" y="5273"/>
                    <a:pt x="10816" y="5148"/>
                  </a:cubicBezTo>
                  <a:cubicBezTo>
                    <a:pt x="11042" y="4933"/>
                    <a:pt x="11268" y="4695"/>
                    <a:pt x="11483" y="4443"/>
                  </a:cubicBezTo>
                  <a:cubicBezTo>
                    <a:pt x="11495" y="4443"/>
                    <a:pt x="11508" y="4430"/>
                    <a:pt x="11508" y="4405"/>
                  </a:cubicBezTo>
                  <a:cubicBezTo>
                    <a:pt x="11696" y="4192"/>
                    <a:pt x="11860" y="3953"/>
                    <a:pt x="12011" y="3714"/>
                  </a:cubicBezTo>
                  <a:cubicBezTo>
                    <a:pt x="12011" y="3701"/>
                    <a:pt x="12023" y="3701"/>
                    <a:pt x="12023" y="3689"/>
                  </a:cubicBezTo>
                  <a:cubicBezTo>
                    <a:pt x="12287" y="3261"/>
                    <a:pt x="12489" y="2809"/>
                    <a:pt x="12576" y="2343"/>
                  </a:cubicBezTo>
                  <a:cubicBezTo>
                    <a:pt x="12589" y="2331"/>
                    <a:pt x="12601" y="2318"/>
                    <a:pt x="12601" y="2306"/>
                  </a:cubicBezTo>
                  <a:cubicBezTo>
                    <a:pt x="12601" y="2293"/>
                    <a:pt x="12589" y="2281"/>
                    <a:pt x="12589" y="2281"/>
                  </a:cubicBezTo>
                  <a:cubicBezTo>
                    <a:pt x="12652" y="1966"/>
                    <a:pt x="12652" y="1664"/>
                    <a:pt x="12601" y="1362"/>
                  </a:cubicBezTo>
                  <a:lnTo>
                    <a:pt x="12564" y="1174"/>
                  </a:lnTo>
                  <a:lnTo>
                    <a:pt x="12551" y="1174"/>
                  </a:lnTo>
                  <a:cubicBezTo>
                    <a:pt x="12476" y="922"/>
                    <a:pt x="12338" y="721"/>
                    <a:pt x="12123" y="545"/>
                  </a:cubicBezTo>
                  <a:cubicBezTo>
                    <a:pt x="11664" y="152"/>
                    <a:pt x="10913" y="0"/>
                    <a:pt x="10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2"/>
            <p:cNvSpPr/>
            <p:nvPr/>
          </p:nvSpPr>
          <p:spPr>
            <a:xfrm>
              <a:off x="4379725" y="5277425"/>
              <a:ext cx="4425" cy="7900"/>
            </a:xfrm>
            <a:custGeom>
              <a:avLst/>
              <a:gdLst/>
              <a:ahLst/>
              <a:cxnLst/>
              <a:rect l="l" t="t" r="r" b="b"/>
              <a:pathLst>
                <a:path w="177" h="316" extrusionOk="0">
                  <a:moveTo>
                    <a:pt x="38" y="0"/>
                  </a:moveTo>
                  <a:cubicBezTo>
                    <a:pt x="31" y="0"/>
                    <a:pt x="23" y="3"/>
                    <a:pt x="12" y="8"/>
                  </a:cubicBezTo>
                  <a:cubicBezTo>
                    <a:pt x="0" y="8"/>
                    <a:pt x="0" y="34"/>
                    <a:pt x="0" y="47"/>
                  </a:cubicBezTo>
                  <a:cubicBezTo>
                    <a:pt x="51" y="122"/>
                    <a:pt x="76" y="210"/>
                    <a:pt x="113" y="285"/>
                  </a:cubicBezTo>
                  <a:cubicBezTo>
                    <a:pt x="113" y="303"/>
                    <a:pt x="126" y="315"/>
                    <a:pt x="139" y="315"/>
                  </a:cubicBezTo>
                  <a:cubicBezTo>
                    <a:pt x="143" y="315"/>
                    <a:pt x="148" y="314"/>
                    <a:pt x="151" y="310"/>
                  </a:cubicBezTo>
                  <a:cubicBezTo>
                    <a:pt x="163" y="310"/>
                    <a:pt x="176" y="285"/>
                    <a:pt x="176" y="273"/>
                  </a:cubicBezTo>
                  <a:cubicBezTo>
                    <a:pt x="138" y="184"/>
                    <a:pt x="101" y="97"/>
                    <a:pt x="63" y="21"/>
                  </a:cubicBezTo>
                  <a:cubicBezTo>
                    <a:pt x="56" y="7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2"/>
            <p:cNvSpPr/>
            <p:nvPr/>
          </p:nvSpPr>
          <p:spPr>
            <a:xfrm>
              <a:off x="4372025" y="5282575"/>
              <a:ext cx="5500" cy="9525"/>
            </a:xfrm>
            <a:custGeom>
              <a:avLst/>
              <a:gdLst/>
              <a:ahLst/>
              <a:cxnLst/>
              <a:rect l="l" t="t" r="r" b="b"/>
              <a:pathLst>
                <a:path w="220" h="381" extrusionOk="0">
                  <a:moveTo>
                    <a:pt x="53" y="1"/>
                  </a:moveTo>
                  <a:cubicBezTo>
                    <a:pt x="27" y="1"/>
                    <a:pt x="1" y="28"/>
                    <a:pt x="19" y="54"/>
                  </a:cubicBezTo>
                  <a:cubicBezTo>
                    <a:pt x="82" y="142"/>
                    <a:pt x="132" y="243"/>
                    <a:pt x="157" y="356"/>
                  </a:cubicBezTo>
                  <a:cubicBezTo>
                    <a:pt x="157" y="381"/>
                    <a:pt x="169" y="381"/>
                    <a:pt x="195" y="381"/>
                  </a:cubicBezTo>
                  <a:cubicBezTo>
                    <a:pt x="208" y="381"/>
                    <a:pt x="220" y="356"/>
                    <a:pt x="220" y="344"/>
                  </a:cubicBezTo>
                  <a:cubicBezTo>
                    <a:pt x="195" y="230"/>
                    <a:pt x="144" y="117"/>
                    <a:pt x="82" y="17"/>
                  </a:cubicBezTo>
                  <a:cubicBezTo>
                    <a:pt x="75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2"/>
            <p:cNvSpPr/>
            <p:nvPr/>
          </p:nvSpPr>
          <p:spPr>
            <a:xfrm>
              <a:off x="4369550" y="5285650"/>
              <a:ext cx="5800" cy="8675"/>
            </a:xfrm>
            <a:custGeom>
              <a:avLst/>
              <a:gdLst/>
              <a:ahLst/>
              <a:cxnLst/>
              <a:rect l="l" t="t" r="r" b="b"/>
              <a:pathLst>
                <a:path w="232" h="347" extrusionOk="0">
                  <a:moveTo>
                    <a:pt x="42" y="0"/>
                  </a:moveTo>
                  <a:cubicBezTo>
                    <a:pt x="22" y="0"/>
                    <a:pt x="1" y="20"/>
                    <a:pt x="17" y="45"/>
                  </a:cubicBezTo>
                  <a:cubicBezTo>
                    <a:pt x="67" y="132"/>
                    <a:pt x="118" y="233"/>
                    <a:pt x="156" y="321"/>
                  </a:cubicBezTo>
                  <a:cubicBezTo>
                    <a:pt x="168" y="346"/>
                    <a:pt x="181" y="346"/>
                    <a:pt x="193" y="346"/>
                  </a:cubicBezTo>
                  <a:cubicBezTo>
                    <a:pt x="218" y="346"/>
                    <a:pt x="231" y="321"/>
                    <a:pt x="218" y="308"/>
                  </a:cubicBezTo>
                  <a:cubicBezTo>
                    <a:pt x="181" y="208"/>
                    <a:pt x="131" y="107"/>
                    <a:pt x="67" y="19"/>
                  </a:cubicBezTo>
                  <a:cubicBezTo>
                    <a:pt x="63" y="6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2"/>
            <p:cNvSpPr/>
            <p:nvPr/>
          </p:nvSpPr>
          <p:spPr>
            <a:xfrm>
              <a:off x="4358225" y="5293200"/>
              <a:ext cx="6250" cy="8925"/>
            </a:xfrm>
            <a:custGeom>
              <a:avLst/>
              <a:gdLst/>
              <a:ahLst/>
              <a:cxnLst/>
              <a:rect l="l" t="t" r="r" b="b"/>
              <a:pathLst>
                <a:path w="250" h="357" extrusionOk="0">
                  <a:moveTo>
                    <a:pt x="46" y="0"/>
                  </a:moveTo>
                  <a:cubicBezTo>
                    <a:pt x="22" y="0"/>
                    <a:pt x="1" y="20"/>
                    <a:pt x="17" y="44"/>
                  </a:cubicBezTo>
                  <a:cubicBezTo>
                    <a:pt x="68" y="145"/>
                    <a:pt x="131" y="246"/>
                    <a:pt x="181" y="346"/>
                  </a:cubicBezTo>
                  <a:cubicBezTo>
                    <a:pt x="185" y="353"/>
                    <a:pt x="192" y="356"/>
                    <a:pt x="200" y="356"/>
                  </a:cubicBezTo>
                  <a:cubicBezTo>
                    <a:pt x="222" y="356"/>
                    <a:pt x="250" y="335"/>
                    <a:pt x="232" y="308"/>
                  </a:cubicBezTo>
                  <a:cubicBezTo>
                    <a:pt x="181" y="207"/>
                    <a:pt x="131" y="107"/>
                    <a:pt x="81" y="19"/>
                  </a:cubicBezTo>
                  <a:cubicBezTo>
                    <a:pt x="72" y="6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2"/>
            <p:cNvSpPr/>
            <p:nvPr/>
          </p:nvSpPr>
          <p:spPr>
            <a:xfrm>
              <a:off x="4350800" y="5301300"/>
              <a:ext cx="5050" cy="8100"/>
            </a:xfrm>
            <a:custGeom>
              <a:avLst/>
              <a:gdLst/>
              <a:ahLst/>
              <a:cxnLst/>
              <a:rect l="l" t="t" r="r" b="b"/>
              <a:pathLst>
                <a:path w="202" h="324" extrusionOk="0">
                  <a:moveTo>
                    <a:pt x="42" y="0"/>
                  </a:moveTo>
                  <a:cubicBezTo>
                    <a:pt x="35" y="0"/>
                    <a:pt x="25" y="3"/>
                    <a:pt x="12" y="9"/>
                  </a:cubicBezTo>
                  <a:cubicBezTo>
                    <a:pt x="0" y="9"/>
                    <a:pt x="0" y="34"/>
                    <a:pt x="0" y="47"/>
                  </a:cubicBezTo>
                  <a:cubicBezTo>
                    <a:pt x="63" y="123"/>
                    <a:pt x="101" y="210"/>
                    <a:pt x="138" y="299"/>
                  </a:cubicBezTo>
                  <a:cubicBezTo>
                    <a:pt x="138" y="324"/>
                    <a:pt x="163" y="324"/>
                    <a:pt x="176" y="324"/>
                  </a:cubicBezTo>
                  <a:cubicBezTo>
                    <a:pt x="188" y="324"/>
                    <a:pt x="202" y="299"/>
                    <a:pt x="202" y="286"/>
                  </a:cubicBezTo>
                  <a:cubicBezTo>
                    <a:pt x="163" y="185"/>
                    <a:pt x="113" y="98"/>
                    <a:pt x="63" y="9"/>
                  </a:cubicBezTo>
                  <a:cubicBezTo>
                    <a:pt x="57" y="3"/>
                    <a:pt x="50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2"/>
            <p:cNvSpPr/>
            <p:nvPr/>
          </p:nvSpPr>
          <p:spPr>
            <a:xfrm>
              <a:off x="4347950" y="5304425"/>
              <a:ext cx="6025" cy="8575"/>
            </a:xfrm>
            <a:custGeom>
              <a:avLst/>
              <a:gdLst/>
              <a:ahLst/>
              <a:cxnLst/>
              <a:rect l="l" t="t" r="r" b="b"/>
              <a:pathLst>
                <a:path w="241" h="343" extrusionOk="0">
                  <a:moveTo>
                    <a:pt x="39" y="1"/>
                  </a:moveTo>
                  <a:cubicBezTo>
                    <a:pt x="29" y="1"/>
                    <a:pt x="20" y="4"/>
                    <a:pt x="14" y="10"/>
                  </a:cubicBezTo>
                  <a:cubicBezTo>
                    <a:pt x="1" y="23"/>
                    <a:pt x="1" y="35"/>
                    <a:pt x="14" y="48"/>
                  </a:cubicBezTo>
                  <a:cubicBezTo>
                    <a:pt x="89" y="123"/>
                    <a:pt x="139" y="224"/>
                    <a:pt x="177" y="325"/>
                  </a:cubicBezTo>
                  <a:cubicBezTo>
                    <a:pt x="177" y="333"/>
                    <a:pt x="183" y="342"/>
                    <a:pt x="196" y="342"/>
                  </a:cubicBezTo>
                  <a:cubicBezTo>
                    <a:pt x="201" y="342"/>
                    <a:pt x="208" y="341"/>
                    <a:pt x="215" y="337"/>
                  </a:cubicBezTo>
                  <a:cubicBezTo>
                    <a:pt x="227" y="337"/>
                    <a:pt x="240" y="312"/>
                    <a:pt x="240" y="300"/>
                  </a:cubicBezTo>
                  <a:cubicBezTo>
                    <a:pt x="202" y="186"/>
                    <a:pt x="139" y="98"/>
                    <a:pt x="64" y="10"/>
                  </a:cubicBezTo>
                  <a:cubicBezTo>
                    <a:pt x="58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2"/>
            <p:cNvSpPr/>
            <p:nvPr/>
          </p:nvSpPr>
          <p:spPr>
            <a:xfrm>
              <a:off x="4344700" y="5307725"/>
              <a:ext cx="5175" cy="8725"/>
            </a:xfrm>
            <a:custGeom>
              <a:avLst/>
              <a:gdLst/>
              <a:ahLst/>
              <a:cxnLst/>
              <a:rect l="l" t="t" r="r" b="b"/>
              <a:pathLst>
                <a:path w="207" h="349" extrusionOk="0">
                  <a:moveTo>
                    <a:pt x="41" y="0"/>
                  </a:moveTo>
                  <a:cubicBezTo>
                    <a:pt x="20" y="0"/>
                    <a:pt x="0" y="24"/>
                    <a:pt x="18" y="42"/>
                  </a:cubicBezTo>
                  <a:cubicBezTo>
                    <a:pt x="55" y="129"/>
                    <a:pt x="106" y="230"/>
                    <a:pt x="131" y="318"/>
                  </a:cubicBezTo>
                  <a:cubicBezTo>
                    <a:pt x="140" y="337"/>
                    <a:pt x="149" y="348"/>
                    <a:pt x="163" y="348"/>
                  </a:cubicBezTo>
                  <a:cubicBezTo>
                    <a:pt x="169" y="348"/>
                    <a:pt x="174" y="347"/>
                    <a:pt x="181" y="344"/>
                  </a:cubicBezTo>
                  <a:cubicBezTo>
                    <a:pt x="194" y="344"/>
                    <a:pt x="206" y="318"/>
                    <a:pt x="194" y="305"/>
                  </a:cubicBezTo>
                  <a:cubicBezTo>
                    <a:pt x="169" y="205"/>
                    <a:pt x="119" y="104"/>
                    <a:pt x="68" y="17"/>
                  </a:cubicBezTo>
                  <a:cubicBezTo>
                    <a:pt x="61" y="5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2"/>
            <p:cNvSpPr/>
            <p:nvPr/>
          </p:nvSpPr>
          <p:spPr>
            <a:xfrm>
              <a:off x="4336000" y="5323525"/>
              <a:ext cx="2550" cy="3725"/>
            </a:xfrm>
            <a:custGeom>
              <a:avLst/>
              <a:gdLst/>
              <a:ahLst/>
              <a:cxnLst/>
              <a:rect l="l" t="t" r="r" b="b"/>
              <a:pathLst>
                <a:path w="102" h="149" extrusionOk="0">
                  <a:moveTo>
                    <a:pt x="39" y="0"/>
                  </a:moveTo>
                  <a:cubicBezTo>
                    <a:pt x="39" y="0"/>
                    <a:pt x="26" y="0"/>
                    <a:pt x="14" y="13"/>
                  </a:cubicBezTo>
                  <a:lnTo>
                    <a:pt x="1" y="25"/>
                  </a:lnTo>
                  <a:lnTo>
                    <a:pt x="1" y="39"/>
                  </a:lnTo>
                  <a:cubicBezTo>
                    <a:pt x="1" y="39"/>
                    <a:pt x="1" y="51"/>
                    <a:pt x="14" y="51"/>
                  </a:cubicBezTo>
                  <a:cubicBezTo>
                    <a:pt x="14" y="76"/>
                    <a:pt x="26" y="101"/>
                    <a:pt x="39" y="126"/>
                  </a:cubicBezTo>
                  <a:cubicBezTo>
                    <a:pt x="39" y="139"/>
                    <a:pt x="51" y="139"/>
                    <a:pt x="64" y="139"/>
                  </a:cubicBezTo>
                  <a:cubicBezTo>
                    <a:pt x="64" y="145"/>
                    <a:pt x="67" y="148"/>
                    <a:pt x="72" y="148"/>
                  </a:cubicBezTo>
                  <a:cubicBezTo>
                    <a:pt x="77" y="148"/>
                    <a:pt x="83" y="145"/>
                    <a:pt x="89" y="139"/>
                  </a:cubicBezTo>
                  <a:lnTo>
                    <a:pt x="101" y="126"/>
                  </a:lnTo>
                  <a:lnTo>
                    <a:pt x="101" y="114"/>
                  </a:lnTo>
                  <a:lnTo>
                    <a:pt x="101" y="101"/>
                  </a:lnTo>
                  <a:lnTo>
                    <a:pt x="64" y="25"/>
                  </a:lnTo>
                  <a:cubicBezTo>
                    <a:pt x="64" y="13"/>
                    <a:pt x="51" y="13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2"/>
            <p:cNvSpPr/>
            <p:nvPr/>
          </p:nvSpPr>
          <p:spPr>
            <a:xfrm>
              <a:off x="4331925" y="5329575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38" y="1"/>
                  </a:moveTo>
                  <a:cubicBezTo>
                    <a:pt x="29" y="1"/>
                    <a:pt x="19" y="4"/>
                    <a:pt x="13" y="10"/>
                  </a:cubicBezTo>
                  <a:cubicBezTo>
                    <a:pt x="1" y="23"/>
                    <a:pt x="1" y="35"/>
                    <a:pt x="13" y="48"/>
                  </a:cubicBezTo>
                  <a:cubicBezTo>
                    <a:pt x="13" y="60"/>
                    <a:pt x="26" y="60"/>
                    <a:pt x="26" y="73"/>
                  </a:cubicBezTo>
                  <a:cubicBezTo>
                    <a:pt x="26" y="73"/>
                    <a:pt x="38" y="73"/>
                    <a:pt x="38" y="85"/>
                  </a:cubicBezTo>
                  <a:lnTo>
                    <a:pt x="63" y="110"/>
                  </a:lnTo>
                  <a:lnTo>
                    <a:pt x="101" y="186"/>
                  </a:lnTo>
                  <a:cubicBezTo>
                    <a:pt x="110" y="195"/>
                    <a:pt x="125" y="204"/>
                    <a:pt x="138" y="204"/>
                  </a:cubicBezTo>
                  <a:cubicBezTo>
                    <a:pt x="143" y="204"/>
                    <a:pt x="148" y="202"/>
                    <a:pt x="152" y="199"/>
                  </a:cubicBezTo>
                  <a:cubicBezTo>
                    <a:pt x="164" y="186"/>
                    <a:pt x="177" y="174"/>
                    <a:pt x="164" y="149"/>
                  </a:cubicBezTo>
                  <a:cubicBezTo>
                    <a:pt x="127" y="98"/>
                    <a:pt x="101" y="48"/>
                    <a:pt x="63" y="10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2"/>
            <p:cNvSpPr/>
            <p:nvPr/>
          </p:nvSpPr>
          <p:spPr>
            <a:xfrm>
              <a:off x="4315775" y="5344525"/>
              <a:ext cx="5175" cy="8075"/>
            </a:xfrm>
            <a:custGeom>
              <a:avLst/>
              <a:gdLst/>
              <a:ahLst/>
              <a:cxnLst/>
              <a:rect l="l" t="t" r="r" b="b"/>
              <a:pathLst>
                <a:path w="207" h="323" extrusionOk="0">
                  <a:moveTo>
                    <a:pt x="42" y="0"/>
                  </a:moveTo>
                  <a:cubicBezTo>
                    <a:pt x="20" y="0"/>
                    <a:pt x="0" y="27"/>
                    <a:pt x="18" y="54"/>
                  </a:cubicBezTo>
                  <a:cubicBezTo>
                    <a:pt x="55" y="129"/>
                    <a:pt x="106" y="217"/>
                    <a:pt x="144" y="305"/>
                  </a:cubicBezTo>
                  <a:cubicBezTo>
                    <a:pt x="152" y="314"/>
                    <a:pt x="161" y="323"/>
                    <a:pt x="175" y="323"/>
                  </a:cubicBezTo>
                  <a:cubicBezTo>
                    <a:pt x="180" y="323"/>
                    <a:pt x="187" y="321"/>
                    <a:pt x="194" y="317"/>
                  </a:cubicBezTo>
                  <a:cubicBezTo>
                    <a:pt x="206" y="305"/>
                    <a:pt x="206" y="292"/>
                    <a:pt x="206" y="267"/>
                  </a:cubicBezTo>
                  <a:cubicBezTo>
                    <a:pt x="156" y="179"/>
                    <a:pt x="119" y="104"/>
                    <a:pt x="68" y="15"/>
                  </a:cubicBezTo>
                  <a:cubicBezTo>
                    <a:pt x="61" y="5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2"/>
            <p:cNvSpPr/>
            <p:nvPr/>
          </p:nvSpPr>
          <p:spPr>
            <a:xfrm>
              <a:off x="4305825" y="5353775"/>
              <a:ext cx="4750" cy="5600"/>
            </a:xfrm>
            <a:custGeom>
              <a:avLst/>
              <a:gdLst/>
              <a:ahLst/>
              <a:cxnLst/>
              <a:rect l="l" t="t" r="r" b="b"/>
              <a:pathLst>
                <a:path w="190" h="224" extrusionOk="0">
                  <a:moveTo>
                    <a:pt x="38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" y="36"/>
                    <a:pt x="14" y="48"/>
                  </a:cubicBezTo>
                  <a:lnTo>
                    <a:pt x="51" y="86"/>
                  </a:lnTo>
                  <a:lnTo>
                    <a:pt x="51" y="98"/>
                  </a:lnTo>
                  <a:lnTo>
                    <a:pt x="64" y="98"/>
                  </a:lnTo>
                  <a:cubicBezTo>
                    <a:pt x="64" y="111"/>
                    <a:pt x="76" y="111"/>
                    <a:pt x="76" y="123"/>
                  </a:cubicBezTo>
                  <a:cubicBezTo>
                    <a:pt x="89" y="148"/>
                    <a:pt x="114" y="174"/>
                    <a:pt x="126" y="212"/>
                  </a:cubicBezTo>
                  <a:cubicBezTo>
                    <a:pt x="126" y="224"/>
                    <a:pt x="151" y="224"/>
                    <a:pt x="165" y="224"/>
                  </a:cubicBezTo>
                  <a:cubicBezTo>
                    <a:pt x="190" y="212"/>
                    <a:pt x="190" y="187"/>
                    <a:pt x="177" y="174"/>
                  </a:cubicBezTo>
                  <a:cubicBezTo>
                    <a:pt x="151" y="111"/>
                    <a:pt x="114" y="61"/>
                    <a:pt x="64" y="11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2"/>
            <p:cNvSpPr/>
            <p:nvPr/>
          </p:nvSpPr>
          <p:spPr>
            <a:xfrm>
              <a:off x="4301425" y="5359225"/>
              <a:ext cx="2875" cy="5200"/>
            </a:xfrm>
            <a:custGeom>
              <a:avLst/>
              <a:gdLst/>
              <a:ahLst/>
              <a:cxnLst/>
              <a:rect l="l" t="t" r="r" b="b"/>
              <a:pathLst>
                <a:path w="115" h="208" extrusionOk="0">
                  <a:moveTo>
                    <a:pt x="39" y="1"/>
                  </a:moveTo>
                  <a:cubicBezTo>
                    <a:pt x="34" y="1"/>
                    <a:pt x="29" y="2"/>
                    <a:pt x="26" y="6"/>
                  </a:cubicBezTo>
                  <a:cubicBezTo>
                    <a:pt x="14" y="6"/>
                    <a:pt x="1" y="19"/>
                    <a:pt x="1" y="44"/>
                  </a:cubicBezTo>
                  <a:cubicBezTo>
                    <a:pt x="14" y="94"/>
                    <a:pt x="39" y="145"/>
                    <a:pt x="51" y="182"/>
                  </a:cubicBezTo>
                  <a:cubicBezTo>
                    <a:pt x="64" y="195"/>
                    <a:pt x="64" y="207"/>
                    <a:pt x="76" y="207"/>
                  </a:cubicBezTo>
                  <a:cubicBezTo>
                    <a:pt x="76" y="207"/>
                    <a:pt x="89" y="207"/>
                    <a:pt x="101" y="195"/>
                  </a:cubicBezTo>
                  <a:cubicBezTo>
                    <a:pt x="101" y="195"/>
                    <a:pt x="114" y="195"/>
                    <a:pt x="114" y="182"/>
                  </a:cubicBezTo>
                  <a:lnTo>
                    <a:pt x="114" y="157"/>
                  </a:lnTo>
                  <a:cubicBezTo>
                    <a:pt x="114" y="145"/>
                    <a:pt x="101" y="145"/>
                    <a:pt x="101" y="145"/>
                  </a:cubicBezTo>
                  <a:lnTo>
                    <a:pt x="101" y="132"/>
                  </a:lnTo>
                  <a:cubicBezTo>
                    <a:pt x="101" y="120"/>
                    <a:pt x="89" y="107"/>
                    <a:pt x="89" y="94"/>
                  </a:cubicBezTo>
                  <a:cubicBezTo>
                    <a:pt x="76" y="69"/>
                    <a:pt x="76" y="44"/>
                    <a:pt x="64" y="19"/>
                  </a:cubicBezTo>
                  <a:cubicBezTo>
                    <a:pt x="64" y="10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2"/>
            <p:cNvSpPr/>
            <p:nvPr/>
          </p:nvSpPr>
          <p:spPr>
            <a:xfrm>
              <a:off x="4297650" y="5363000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40" y="1"/>
                  </a:moveTo>
                  <a:cubicBezTo>
                    <a:pt x="34" y="1"/>
                    <a:pt x="30" y="2"/>
                    <a:pt x="26" y="6"/>
                  </a:cubicBezTo>
                  <a:cubicBezTo>
                    <a:pt x="14" y="19"/>
                    <a:pt x="1" y="44"/>
                    <a:pt x="14" y="56"/>
                  </a:cubicBezTo>
                  <a:cubicBezTo>
                    <a:pt x="39" y="106"/>
                    <a:pt x="76" y="145"/>
                    <a:pt x="114" y="195"/>
                  </a:cubicBezTo>
                  <a:cubicBezTo>
                    <a:pt x="120" y="201"/>
                    <a:pt x="130" y="204"/>
                    <a:pt x="139" y="204"/>
                  </a:cubicBezTo>
                  <a:cubicBezTo>
                    <a:pt x="149" y="204"/>
                    <a:pt x="158" y="201"/>
                    <a:pt x="165" y="195"/>
                  </a:cubicBezTo>
                  <a:cubicBezTo>
                    <a:pt x="177" y="182"/>
                    <a:pt x="177" y="157"/>
                    <a:pt x="165" y="145"/>
                  </a:cubicBezTo>
                  <a:cubicBezTo>
                    <a:pt x="152" y="132"/>
                    <a:pt x="139" y="132"/>
                    <a:pt x="139" y="119"/>
                  </a:cubicBezTo>
                  <a:lnTo>
                    <a:pt x="126" y="106"/>
                  </a:lnTo>
                  <a:cubicBezTo>
                    <a:pt x="126" y="94"/>
                    <a:pt x="114" y="94"/>
                    <a:pt x="114" y="94"/>
                  </a:cubicBezTo>
                  <a:lnTo>
                    <a:pt x="76" y="19"/>
                  </a:lnTo>
                  <a:cubicBezTo>
                    <a:pt x="68" y="10"/>
                    <a:pt x="52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2"/>
            <p:cNvSpPr/>
            <p:nvPr/>
          </p:nvSpPr>
          <p:spPr>
            <a:xfrm>
              <a:off x="4291700" y="5367725"/>
              <a:ext cx="6300" cy="7625"/>
            </a:xfrm>
            <a:custGeom>
              <a:avLst/>
              <a:gdLst/>
              <a:ahLst/>
              <a:cxnLst/>
              <a:rect l="l" t="t" r="r" b="b"/>
              <a:pathLst>
                <a:path w="252" h="305" extrusionOk="0">
                  <a:moveTo>
                    <a:pt x="36" y="0"/>
                  </a:moveTo>
                  <a:cubicBezTo>
                    <a:pt x="33" y="0"/>
                    <a:pt x="29" y="2"/>
                    <a:pt x="25" y="6"/>
                  </a:cubicBezTo>
                  <a:cubicBezTo>
                    <a:pt x="12" y="6"/>
                    <a:pt x="0" y="31"/>
                    <a:pt x="12" y="43"/>
                  </a:cubicBezTo>
                  <a:cubicBezTo>
                    <a:pt x="63" y="132"/>
                    <a:pt x="126" y="207"/>
                    <a:pt x="188" y="295"/>
                  </a:cubicBezTo>
                  <a:cubicBezTo>
                    <a:pt x="188" y="301"/>
                    <a:pt x="195" y="304"/>
                    <a:pt x="203" y="304"/>
                  </a:cubicBezTo>
                  <a:cubicBezTo>
                    <a:pt x="210" y="304"/>
                    <a:pt x="220" y="301"/>
                    <a:pt x="227" y="295"/>
                  </a:cubicBezTo>
                  <a:cubicBezTo>
                    <a:pt x="239" y="295"/>
                    <a:pt x="252" y="270"/>
                    <a:pt x="239" y="257"/>
                  </a:cubicBezTo>
                  <a:cubicBezTo>
                    <a:pt x="176" y="182"/>
                    <a:pt x="126" y="93"/>
                    <a:pt x="63" y="18"/>
                  </a:cubicBezTo>
                  <a:cubicBezTo>
                    <a:pt x="54" y="10"/>
                    <a:pt x="45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2"/>
            <p:cNvSpPr/>
            <p:nvPr/>
          </p:nvSpPr>
          <p:spPr>
            <a:xfrm>
              <a:off x="4283375" y="5369175"/>
              <a:ext cx="6900" cy="9150"/>
            </a:xfrm>
            <a:custGeom>
              <a:avLst/>
              <a:gdLst/>
              <a:ahLst/>
              <a:cxnLst/>
              <a:rect l="l" t="t" r="r" b="b"/>
              <a:pathLst>
                <a:path w="276" h="366" extrusionOk="0">
                  <a:moveTo>
                    <a:pt x="44" y="0"/>
                  </a:moveTo>
                  <a:cubicBezTo>
                    <a:pt x="21" y="0"/>
                    <a:pt x="0" y="21"/>
                    <a:pt x="18" y="49"/>
                  </a:cubicBezTo>
                  <a:lnTo>
                    <a:pt x="207" y="350"/>
                  </a:lnTo>
                  <a:cubicBezTo>
                    <a:pt x="211" y="361"/>
                    <a:pt x="219" y="366"/>
                    <a:pt x="228" y="366"/>
                  </a:cubicBezTo>
                  <a:cubicBezTo>
                    <a:pt x="249" y="366"/>
                    <a:pt x="276" y="339"/>
                    <a:pt x="258" y="312"/>
                  </a:cubicBezTo>
                  <a:lnTo>
                    <a:pt x="69" y="10"/>
                  </a:ln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2"/>
            <p:cNvSpPr/>
            <p:nvPr/>
          </p:nvSpPr>
          <p:spPr>
            <a:xfrm>
              <a:off x="4276275" y="5373625"/>
              <a:ext cx="5050" cy="7650"/>
            </a:xfrm>
            <a:custGeom>
              <a:avLst/>
              <a:gdLst/>
              <a:ahLst/>
              <a:cxnLst/>
              <a:rect l="l" t="t" r="r" b="b"/>
              <a:pathLst>
                <a:path w="202" h="306" extrusionOk="0">
                  <a:moveTo>
                    <a:pt x="46" y="1"/>
                  </a:moveTo>
                  <a:cubicBezTo>
                    <a:pt x="38" y="1"/>
                    <a:pt x="31" y="3"/>
                    <a:pt x="26" y="8"/>
                  </a:cubicBezTo>
                  <a:cubicBezTo>
                    <a:pt x="14" y="8"/>
                    <a:pt x="1" y="34"/>
                    <a:pt x="14" y="47"/>
                  </a:cubicBezTo>
                  <a:cubicBezTo>
                    <a:pt x="51" y="134"/>
                    <a:pt x="101" y="210"/>
                    <a:pt x="139" y="285"/>
                  </a:cubicBezTo>
                  <a:cubicBezTo>
                    <a:pt x="139" y="300"/>
                    <a:pt x="148" y="306"/>
                    <a:pt x="158" y="306"/>
                  </a:cubicBezTo>
                  <a:cubicBezTo>
                    <a:pt x="165" y="306"/>
                    <a:pt x="172" y="303"/>
                    <a:pt x="177" y="298"/>
                  </a:cubicBezTo>
                  <a:cubicBezTo>
                    <a:pt x="202" y="285"/>
                    <a:pt x="202" y="273"/>
                    <a:pt x="190" y="260"/>
                  </a:cubicBezTo>
                  <a:cubicBezTo>
                    <a:pt x="151" y="172"/>
                    <a:pt x="114" y="97"/>
                    <a:pt x="76" y="21"/>
                  </a:cubicBezTo>
                  <a:cubicBezTo>
                    <a:pt x="69" y="7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2"/>
            <p:cNvSpPr/>
            <p:nvPr/>
          </p:nvSpPr>
          <p:spPr>
            <a:xfrm>
              <a:off x="4220325" y="5386100"/>
              <a:ext cx="4425" cy="7700"/>
            </a:xfrm>
            <a:custGeom>
              <a:avLst/>
              <a:gdLst/>
              <a:ahLst/>
              <a:cxnLst/>
              <a:rect l="l" t="t" r="r" b="b"/>
              <a:pathLst>
                <a:path w="177" h="308" extrusionOk="0">
                  <a:moveTo>
                    <a:pt x="38" y="0"/>
                  </a:moveTo>
                  <a:cubicBezTo>
                    <a:pt x="25" y="12"/>
                    <a:pt x="0" y="25"/>
                    <a:pt x="13" y="38"/>
                  </a:cubicBezTo>
                  <a:cubicBezTo>
                    <a:pt x="38" y="126"/>
                    <a:pt x="76" y="202"/>
                    <a:pt x="101" y="289"/>
                  </a:cubicBezTo>
                  <a:cubicBezTo>
                    <a:pt x="110" y="298"/>
                    <a:pt x="119" y="307"/>
                    <a:pt x="128" y="307"/>
                  </a:cubicBezTo>
                  <a:cubicBezTo>
                    <a:pt x="131" y="307"/>
                    <a:pt x="135" y="306"/>
                    <a:pt x="139" y="302"/>
                  </a:cubicBezTo>
                  <a:cubicBezTo>
                    <a:pt x="164" y="302"/>
                    <a:pt x="176" y="289"/>
                    <a:pt x="164" y="264"/>
                  </a:cubicBezTo>
                  <a:cubicBezTo>
                    <a:pt x="139" y="188"/>
                    <a:pt x="101" y="101"/>
                    <a:pt x="76" y="25"/>
                  </a:cubicBezTo>
                  <a:cubicBezTo>
                    <a:pt x="76" y="12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2"/>
            <p:cNvSpPr/>
            <p:nvPr/>
          </p:nvSpPr>
          <p:spPr>
            <a:xfrm>
              <a:off x="4153375" y="5366900"/>
              <a:ext cx="2525" cy="8525"/>
            </a:xfrm>
            <a:custGeom>
              <a:avLst/>
              <a:gdLst/>
              <a:ahLst/>
              <a:cxnLst/>
              <a:rect l="l" t="t" r="r" b="b"/>
              <a:pathLst>
                <a:path w="101" h="341" extrusionOk="0">
                  <a:moveTo>
                    <a:pt x="63" y="1"/>
                  </a:moveTo>
                  <a:cubicBezTo>
                    <a:pt x="50" y="1"/>
                    <a:pt x="37" y="14"/>
                    <a:pt x="25" y="26"/>
                  </a:cubicBezTo>
                  <a:cubicBezTo>
                    <a:pt x="25" y="126"/>
                    <a:pt x="12" y="215"/>
                    <a:pt x="0" y="303"/>
                  </a:cubicBezTo>
                  <a:cubicBezTo>
                    <a:pt x="0" y="316"/>
                    <a:pt x="12" y="341"/>
                    <a:pt x="37" y="341"/>
                  </a:cubicBezTo>
                  <a:cubicBezTo>
                    <a:pt x="50" y="341"/>
                    <a:pt x="63" y="316"/>
                    <a:pt x="63" y="303"/>
                  </a:cubicBezTo>
                  <a:cubicBezTo>
                    <a:pt x="76" y="215"/>
                    <a:pt x="88" y="126"/>
                    <a:pt x="101" y="26"/>
                  </a:cubicBezTo>
                  <a:cubicBezTo>
                    <a:pt x="101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2"/>
            <p:cNvSpPr/>
            <p:nvPr/>
          </p:nvSpPr>
          <p:spPr>
            <a:xfrm>
              <a:off x="4159025" y="5370875"/>
              <a:ext cx="3175" cy="6250"/>
            </a:xfrm>
            <a:custGeom>
              <a:avLst/>
              <a:gdLst/>
              <a:ahLst/>
              <a:cxnLst/>
              <a:rect l="l" t="t" r="r" b="b"/>
              <a:pathLst>
                <a:path w="127" h="250" extrusionOk="0">
                  <a:moveTo>
                    <a:pt x="77" y="0"/>
                  </a:moveTo>
                  <a:cubicBezTo>
                    <a:pt x="68" y="0"/>
                    <a:pt x="59" y="9"/>
                    <a:pt x="51" y="18"/>
                  </a:cubicBezTo>
                  <a:cubicBezTo>
                    <a:pt x="38" y="81"/>
                    <a:pt x="13" y="144"/>
                    <a:pt x="0" y="207"/>
                  </a:cubicBezTo>
                  <a:cubicBezTo>
                    <a:pt x="0" y="232"/>
                    <a:pt x="0" y="244"/>
                    <a:pt x="26" y="244"/>
                  </a:cubicBezTo>
                  <a:cubicBezTo>
                    <a:pt x="29" y="248"/>
                    <a:pt x="34" y="250"/>
                    <a:pt x="39" y="250"/>
                  </a:cubicBezTo>
                  <a:cubicBezTo>
                    <a:pt x="50" y="250"/>
                    <a:pt x="63" y="241"/>
                    <a:pt x="63" y="232"/>
                  </a:cubicBezTo>
                  <a:cubicBezTo>
                    <a:pt x="76" y="169"/>
                    <a:pt x="101" y="106"/>
                    <a:pt x="113" y="43"/>
                  </a:cubicBezTo>
                  <a:cubicBezTo>
                    <a:pt x="126" y="31"/>
                    <a:pt x="113" y="6"/>
                    <a:pt x="88" y="6"/>
                  </a:cubicBezTo>
                  <a:cubicBezTo>
                    <a:pt x="84" y="2"/>
                    <a:pt x="81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2"/>
            <p:cNvSpPr/>
            <p:nvPr/>
          </p:nvSpPr>
          <p:spPr>
            <a:xfrm>
              <a:off x="4185425" y="5381075"/>
              <a:ext cx="2550" cy="6600"/>
            </a:xfrm>
            <a:custGeom>
              <a:avLst/>
              <a:gdLst/>
              <a:ahLst/>
              <a:cxnLst/>
              <a:rect l="l" t="t" r="r" b="b"/>
              <a:pathLst>
                <a:path w="102" h="264" extrusionOk="0">
                  <a:moveTo>
                    <a:pt x="38" y="0"/>
                  </a:moveTo>
                  <a:cubicBezTo>
                    <a:pt x="26" y="12"/>
                    <a:pt x="13" y="25"/>
                    <a:pt x="26" y="37"/>
                  </a:cubicBezTo>
                  <a:cubicBezTo>
                    <a:pt x="38" y="101"/>
                    <a:pt x="26" y="163"/>
                    <a:pt x="13" y="213"/>
                  </a:cubicBezTo>
                  <a:cubicBezTo>
                    <a:pt x="1" y="239"/>
                    <a:pt x="13" y="252"/>
                    <a:pt x="38" y="264"/>
                  </a:cubicBezTo>
                  <a:cubicBezTo>
                    <a:pt x="51" y="264"/>
                    <a:pt x="63" y="252"/>
                    <a:pt x="76" y="239"/>
                  </a:cubicBezTo>
                  <a:cubicBezTo>
                    <a:pt x="101" y="163"/>
                    <a:pt x="101" y="101"/>
                    <a:pt x="88" y="25"/>
                  </a:cubicBezTo>
                  <a:cubicBezTo>
                    <a:pt x="76" y="12"/>
                    <a:pt x="63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2"/>
            <p:cNvSpPr/>
            <p:nvPr/>
          </p:nvSpPr>
          <p:spPr>
            <a:xfrm>
              <a:off x="4193275" y="5385325"/>
              <a:ext cx="2250" cy="3950"/>
            </a:xfrm>
            <a:custGeom>
              <a:avLst/>
              <a:gdLst/>
              <a:ahLst/>
              <a:cxnLst/>
              <a:rect l="l" t="t" r="r" b="b"/>
              <a:pathLst>
                <a:path w="90" h="158" extrusionOk="0">
                  <a:moveTo>
                    <a:pt x="50" y="1"/>
                  </a:moveTo>
                  <a:cubicBezTo>
                    <a:pt x="38" y="1"/>
                    <a:pt x="26" y="10"/>
                    <a:pt x="26" y="18"/>
                  </a:cubicBezTo>
                  <a:cubicBezTo>
                    <a:pt x="14" y="56"/>
                    <a:pt x="14" y="82"/>
                    <a:pt x="1" y="107"/>
                  </a:cubicBezTo>
                  <a:cubicBezTo>
                    <a:pt x="1" y="132"/>
                    <a:pt x="14" y="144"/>
                    <a:pt x="26" y="157"/>
                  </a:cubicBezTo>
                  <a:cubicBezTo>
                    <a:pt x="39" y="157"/>
                    <a:pt x="64" y="144"/>
                    <a:pt x="64" y="132"/>
                  </a:cubicBezTo>
                  <a:cubicBezTo>
                    <a:pt x="76" y="94"/>
                    <a:pt x="76" y="69"/>
                    <a:pt x="89" y="43"/>
                  </a:cubicBezTo>
                  <a:cubicBezTo>
                    <a:pt x="89" y="18"/>
                    <a:pt x="89" y="6"/>
                    <a:pt x="64" y="6"/>
                  </a:cubicBez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2"/>
            <p:cNvSpPr/>
            <p:nvPr/>
          </p:nvSpPr>
          <p:spPr>
            <a:xfrm>
              <a:off x="4200825" y="5386100"/>
              <a:ext cx="2550" cy="5275"/>
            </a:xfrm>
            <a:custGeom>
              <a:avLst/>
              <a:gdLst/>
              <a:ahLst/>
              <a:cxnLst/>
              <a:rect l="l" t="t" r="r" b="b"/>
              <a:pathLst>
                <a:path w="102" h="211" extrusionOk="0">
                  <a:moveTo>
                    <a:pt x="51" y="0"/>
                  </a:moveTo>
                  <a:cubicBezTo>
                    <a:pt x="39" y="0"/>
                    <a:pt x="14" y="0"/>
                    <a:pt x="14" y="25"/>
                  </a:cubicBezTo>
                  <a:cubicBezTo>
                    <a:pt x="0" y="51"/>
                    <a:pt x="0" y="88"/>
                    <a:pt x="14" y="113"/>
                  </a:cubicBezTo>
                  <a:cubicBezTo>
                    <a:pt x="14" y="138"/>
                    <a:pt x="26" y="163"/>
                    <a:pt x="39" y="202"/>
                  </a:cubicBezTo>
                  <a:cubicBezTo>
                    <a:pt x="39" y="208"/>
                    <a:pt x="45" y="211"/>
                    <a:pt x="53" y="211"/>
                  </a:cubicBezTo>
                  <a:cubicBezTo>
                    <a:pt x="61" y="211"/>
                    <a:pt x="70" y="208"/>
                    <a:pt x="76" y="202"/>
                  </a:cubicBezTo>
                  <a:cubicBezTo>
                    <a:pt x="89" y="202"/>
                    <a:pt x="101" y="176"/>
                    <a:pt x="89" y="163"/>
                  </a:cubicBezTo>
                  <a:lnTo>
                    <a:pt x="89" y="151"/>
                  </a:lnTo>
                  <a:lnTo>
                    <a:pt x="76" y="138"/>
                  </a:lnTo>
                  <a:lnTo>
                    <a:pt x="76" y="101"/>
                  </a:lnTo>
                  <a:lnTo>
                    <a:pt x="76" y="88"/>
                  </a:lnTo>
                  <a:lnTo>
                    <a:pt x="76" y="76"/>
                  </a:lnTo>
                  <a:lnTo>
                    <a:pt x="76" y="51"/>
                  </a:lnTo>
                  <a:lnTo>
                    <a:pt x="76" y="38"/>
                  </a:lnTo>
                  <a:cubicBezTo>
                    <a:pt x="76" y="25"/>
                    <a:pt x="76" y="25"/>
                    <a:pt x="64" y="12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2"/>
            <p:cNvSpPr/>
            <p:nvPr/>
          </p:nvSpPr>
          <p:spPr>
            <a:xfrm>
              <a:off x="4207750" y="5384600"/>
              <a:ext cx="3050" cy="12450"/>
            </a:xfrm>
            <a:custGeom>
              <a:avLst/>
              <a:gdLst/>
              <a:ahLst/>
              <a:cxnLst/>
              <a:rect l="l" t="t" r="r" b="b"/>
              <a:pathLst>
                <a:path w="122" h="498" extrusionOk="0">
                  <a:moveTo>
                    <a:pt x="81" y="0"/>
                  </a:moveTo>
                  <a:cubicBezTo>
                    <a:pt x="68" y="0"/>
                    <a:pt x="56" y="7"/>
                    <a:pt x="50" y="22"/>
                  </a:cubicBezTo>
                  <a:cubicBezTo>
                    <a:pt x="13" y="173"/>
                    <a:pt x="0" y="324"/>
                    <a:pt x="38" y="475"/>
                  </a:cubicBezTo>
                  <a:cubicBezTo>
                    <a:pt x="38" y="491"/>
                    <a:pt x="49" y="498"/>
                    <a:pt x="62" y="498"/>
                  </a:cubicBezTo>
                  <a:cubicBezTo>
                    <a:pt x="80" y="498"/>
                    <a:pt x="101" y="484"/>
                    <a:pt x="101" y="463"/>
                  </a:cubicBezTo>
                  <a:cubicBezTo>
                    <a:pt x="64" y="324"/>
                    <a:pt x="76" y="173"/>
                    <a:pt x="114" y="47"/>
                  </a:cubicBezTo>
                  <a:cubicBezTo>
                    <a:pt x="121" y="17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2"/>
            <p:cNvSpPr/>
            <p:nvPr/>
          </p:nvSpPr>
          <p:spPr>
            <a:xfrm>
              <a:off x="4215925" y="5387975"/>
              <a:ext cx="2225" cy="6325"/>
            </a:xfrm>
            <a:custGeom>
              <a:avLst/>
              <a:gdLst/>
              <a:ahLst/>
              <a:cxnLst/>
              <a:rect l="l" t="t" r="r" b="b"/>
              <a:pathLst>
                <a:path w="89" h="253" extrusionOk="0">
                  <a:moveTo>
                    <a:pt x="38" y="1"/>
                  </a:moveTo>
                  <a:cubicBezTo>
                    <a:pt x="25" y="1"/>
                    <a:pt x="0" y="13"/>
                    <a:pt x="0" y="38"/>
                  </a:cubicBezTo>
                  <a:cubicBezTo>
                    <a:pt x="13" y="101"/>
                    <a:pt x="13" y="152"/>
                    <a:pt x="13" y="214"/>
                  </a:cubicBezTo>
                  <a:cubicBezTo>
                    <a:pt x="25" y="239"/>
                    <a:pt x="38" y="252"/>
                    <a:pt x="50" y="252"/>
                  </a:cubicBezTo>
                  <a:cubicBezTo>
                    <a:pt x="63" y="252"/>
                    <a:pt x="89" y="239"/>
                    <a:pt x="89" y="214"/>
                  </a:cubicBezTo>
                  <a:cubicBezTo>
                    <a:pt x="76" y="152"/>
                    <a:pt x="76" y="101"/>
                    <a:pt x="76" y="38"/>
                  </a:cubicBezTo>
                  <a:cubicBezTo>
                    <a:pt x="76" y="13"/>
                    <a:pt x="6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2"/>
            <p:cNvSpPr/>
            <p:nvPr/>
          </p:nvSpPr>
          <p:spPr>
            <a:xfrm>
              <a:off x="4141100" y="5360625"/>
              <a:ext cx="2225" cy="5375"/>
            </a:xfrm>
            <a:custGeom>
              <a:avLst/>
              <a:gdLst/>
              <a:ahLst/>
              <a:cxnLst/>
              <a:rect l="l" t="t" r="r" b="b"/>
              <a:pathLst>
                <a:path w="89" h="215" extrusionOk="0">
                  <a:moveTo>
                    <a:pt x="50" y="0"/>
                  </a:moveTo>
                  <a:cubicBezTo>
                    <a:pt x="25" y="0"/>
                    <a:pt x="13" y="13"/>
                    <a:pt x="13" y="25"/>
                  </a:cubicBezTo>
                  <a:lnTo>
                    <a:pt x="13" y="101"/>
                  </a:lnTo>
                  <a:lnTo>
                    <a:pt x="13" y="139"/>
                  </a:lnTo>
                  <a:lnTo>
                    <a:pt x="13" y="151"/>
                  </a:lnTo>
                  <a:lnTo>
                    <a:pt x="13" y="176"/>
                  </a:lnTo>
                  <a:cubicBezTo>
                    <a:pt x="0" y="189"/>
                    <a:pt x="13" y="214"/>
                    <a:pt x="25" y="214"/>
                  </a:cubicBezTo>
                  <a:cubicBezTo>
                    <a:pt x="50" y="214"/>
                    <a:pt x="64" y="201"/>
                    <a:pt x="76" y="189"/>
                  </a:cubicBezTo>
                  <a:cubicBezTo>
                    <a:pt x="76" y="139"/>
                    <a:pt x="89" y="89"/>
                    <a:pt x="76" y="25"/>
                  </a:cubicBezTo>
                  <a:cubicBezTo>
                    <a:pt x="76" y="13"/>
                    <a:pt x="6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2"/>
            <p:cNvSpPr/>
            <p:nvPr/>
          </p:nvSpPr>
          <p:spPr>
            <a:xfrm>
              <a:off x="4210250" y="5240525"/>
              <a:ext cx="6650" cy="3625"/>
            </a:xfrm>
            <a:custGeom>
              <a:avLst/>
              <a:gdLst/>
              <a:ahLst/>
              <a:cxnLst/>
              <a:rect l="l" t="t" r="r" b="b"/>
              <a:pathLst>
                <a:path w="266" h="145" extrusionOk="0">
                  <a:moveTo>
                    <a:pt x="227" y="0"/>
                  </a:moveTo>
                  <a:cubicBezTo>
                    <a:pt x="152" y="26"/>
                    <a:pt x="89" y="51"/>
                    <a:pt x="26" y="76"/>
                  </a:cubicBezTo>
                  <a:cubicBezTo>
                    <a:pt x="14" y="89"/>
                    <a:pt x="1" y="101"/>
                    <a:pt x="1" y="114"/>
                  </a:cubicBezTo>
                  <a:cubicBezTo>
                    <a:pt x="10" y="133"/>
                    <a:pt x="19" y="144"/>
                    <a:pt x="33" y="144"/>
                  </a:cubicBezTo>
                  <a:cubicBezTo>
                    <a:pt x="39" y="144"/>
                    <a:pt x="44" y="143"/>
                    <a:pt x="51" y="139"/>
                  </a:cubicBezTo>
                  <a:lnTo>
                    <a:pt x="240" y="64"/>
                  </a:lnTo>
                  <a:cubicBezTo>
                    <a:pt x="252" y="64"/>
                    <a:pt x="265" y="39"/>
                    <a:pt x="265" y="26"/>
                  </a:cubicBezTo>
                  <a:cubicBezTo>
                    <a:pt x="252" y="14"/>
                    <a:pt x="240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2"/>
            <p:cNvSpPr/>
            <p:nvPr/>
          </p:nvSpPr>
          <p:spPr>
            <a:xfrm>
              <a:off x="4204075" y="5254675"/>
              <a:ext cx="38600" cy="11700"/>
            </a:xfrm>
            <a:custGeom>
              <a:avLst/>
              <a:gdLst/>
              <a:ahLst/>
              <a:cxnLst/>
              <a:rect l="l" t="t" r="r" b="b"/>
              <a:pathLst>
                <a:path w="1544" h="468" extrusionOk="0">
                  <a:moveTo>
                    <a:pt x="1480" y="1"/>
                  </a:moveTo>
                  <a:cubicBezTo>
                    <a:pt x="977" y="76"/>
                    <a:pt x="499" y="214"/>
                    <a:pt x="34" y="415"/>
                  </a:cubicBezTo>
                  <a:cubicBezTo>
                    <a:pt x="1" y="427"/>
                    <a:pt x="16" y="468"/>
                    <a:pt x="47" y="468"/>
                  </a:cubicBezTo>
                  <a:cubicBezTo>
                    <a:pt x="51" y="468"/>
                    <a:pt x="55" y="467"/>
                    <a:pt x="60" y="466"/>
                  </a:cubicBezTo>
                  <a:cubicBezTo>
                    <a:pt x="524" y="264"/>
                    <a:pt x="1002" y="139"/>
                    <a:pt x="1505" y="63"/>
                  </a:cubicBezTo>
                  <a:cubicBezTo>
                    <a:pt x="1543" y="63"/>
                    <a:pt x="1530" y="1"/>
                    <a:pt x="1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2"/>
            <p:cNvSpPr/>
            <p:nvPr/>
          </p:nvSpPr>
          <p:spPr>
            <a:xfrm>
              <a:off x="4214100" y="5274125"/>
              <a:ext cx="26275" cy="8925"/>
            </a:xfrm>
            <a:custGeom>
              <a:avLst/>
              <a:gdLst/>
              <a:ahLst/>
              <a:cxnLst/>
              <a:rect l="l" t="t" r="r" b="b"/>
              <a:pathLst>
                <a:path w="1051" h="357" extrusionOk="0">
                  <a:moveTo>
                    <a:pt x="1014" y="1"/>
                  </a:moveTo>
                  <a:cubicBezTo>
                    <a:pt x="1011" y="1"/>
                    <a:pt x="1007" y="1"/>
                    <a:pt x="1004" y="3"/>
                  </a:cubicBezTo>
                  <a:cubicBezTo>
                    <a:pt x="677" y="90"/>
                    <a:pt x="363" y="191"/>
                    <a:pt x="36" y="291"/>
                  </a:cubicBezTo>
                  <a:cubicBezTo>
                    <a:pt x="1" y="303"/>
                    <a:pt x="19" y="356"/>
                    <a:pt x="51" y="356"/>
                  </a:cubicBezTo>
                  <a:cubicBezTo>
                    <a:pt x="54" y="356"/>
                    <a:pt x="58" y="356"/>
                    <a:pt x="61" y="355"/>
                  </a:cubicBezTo>
                  <a:cubicBezTo>
                    <a:pt x="375" y="254"/>
                    <a:pt x="702" y="153"/>
                    <a:pt x="1017" y="65"/>
                  </a:cubicBezTo>
                  <a:cubicBezTo>
                    <a:pt x="1051" y="54"/>
                    <a:pt x="1044" y="1"/>
                    <a:pt x="1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2"/>
            <p:cNvSpPr/>
            <p:nvPr/>
          </p:nvSpPr>
          <p:spPr>
            <a:xfrm>
              <a:off x="4222525" y="5293975"/>
              <a:ext cx="21400" cy="2850"/>
            </a:xfrm>
            <a:custGeom>
              <a:avLst/>
              <a:gdLst/>
              <a:ahLst/>
              <a:cxnLst/>
              <a:rect l="l" t="t" r="r" b="b"/>
              <a:pathLst>
                <a:path w="856" h="114" extrusionOk="0">
                  <a:moveTo>
                    <a:pt x="805" y="0"/>
                  </a:moveTo>
                  <a:cubicBezTo>
                    <a:pt x="554" y="13"/>
                    <a:pt x="289" y="25"/>
                    <a:pt x="38" y="38"/>
                  </a:cubicBezTo>
                  <a:cubicBezTo>
                    <a:pt x="1" y="51"/>
                    <a:pt x="1" y="114"/>
                    <a:pt x="38" y="114"/>
                  </a:cubicBezTo>
                  <a:cubicBezTo>
                    <a:pt x="289" y="101"/>
                    <a:pt x="554" y="89"/>
                    <a:pt x="805" y="76"/>
                  </a:cubicBezTo>
                  <a:cubicBezTo>
                    <a:pt x="856" y="64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2"/>
            <p:cNvSpPr/>
            <p:nvPr/>
          </p:nvSpPr>
          <p:spPr>
            <a:xfrm>
              <a:off x="4235100" y="5314375"/>
              <a:ext cx="19400" cy="5725"/>
            </a:xfrm>
            <a:custGeom>
              <a:avLst/>
              <a:gdLst/>
              <a:ahLst/>
              <a:cxnLst/>
              <a:rect l="l" t="t" r="r" b="b"/>
              <a:pathLst>
                <a:path w="776" h="229" extrusionOk="0">
                  <a:moveTo>
                    <a:pt x="727" y="0"/>
                  </a:moveTo>
                  <a:cubicBezTo>
                    <a:pt x="724" y="0"/>
                    <a:pt x="721" y="1"/>
                    <a:pt x="717" y="2"/>
                  </a:cubicBezTo>
                  <a:cubicBezTo>
                    <a:pt x="491" y="78"/>
                    <a:pt x="277" y="128"/>
                    <a:pt x="38" y="165"/>
                  </a:cubicBezTo>
                  <a:cubicBezTo>
                    <a:pt x="1" y="165"/>
                    <a:pt x="13" y="229"/>
                    <a:pt x="63" y="229"/>
                  </a:cubicBezTo>
                  <a:cubicBezTo>
                    <a:pt x="289" y="190"/>
                    <a:pt x="516" y="140"/>
                    <a:pt x="730" y="65"/>
                  </a:cubicBezTo>
                  <a:cubicBezTo>
                    <a:pt x="776" y="54"/>
                    <a:pt x="759" y="0"/>
                    <a:pt x="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2"/>
            <p:cNvSpPr/>
            <p:nvPr/>
          </p:nvSpPr>
          <p:spPr>
            <a:xfrm>
              <a:off x="4205550" y="5305625"/>
              <a:ext cx="6625" cy="2200"/>
            </a:xfrm>
            <a:custGeom>
              <a:avLst/>
              <a:gdLst/>
              <a:ahLst/>
              <a:cxnLst/>
              <a:rect l="l" t="t" r="r" b="b"/>
              <a:pathLst>
                <a:path w="265" h="88" extrusionOk="0">
                  <a:moveTo>
                    <a:pt x="227" y="0"/>
                  </a:moveTo>
                  <a:cubicBezTo>
                    <a:pt x="164" y="0"/>
                    <a:pt x="101" y="12"/>
                    <a:pt x="26" y="25"/>
                  </a:cubicBezTo>
                  <a:cubicBezTo>
                    <a:pt x="13" y="25"/>
                    <a:pt x="1" y="37"/>
                    <a:pt x="1" y="50"/>
                  </a:cubicBezTo>
                  <a:cubicBezTo>
                    <a:pt x="1" y="62"/>
                    <a:pt x="13" y="88"/>
                    <a:pt x="26" y="88"/>
                  </a:cubicBezTo>
                  <a:cubicBezTo>
                    <a:pt x="101" y="75"/>
                    <a:pt x="164" y="75"/>
                    <a:pt x="227" y="62"/>
                  </a:cubicBezTo>
                  <a:cubicBezTo>
                    <a:pt x="252" y="62"/>
                    <a:pt x="264" y="50"/>
                    <a:pt x="264" y="25"/>
                  </a:cubicBezTo>
                  <a:cubicBezTo>
                    <a:pt x="264" y="12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2"/>
            <p:cNvSpPr/>
            <p:nvPr/>
          </p:nvSpPr>
          <p:spPr>
            <a:xfrm>
              <a:off x="4198950" y="5281725"/>
              <a:ext cx="13550" cy="4850"/>
            </a:xfrm>
            <a:custGeom>
              <a:avLst/>
              <a:gdLst/>
              <a:ahLst/>
              <a:cxnLst/>
              <a:rect l="l" t="t" r="r" b="b"/>
              <a:pathLst>
                <a:path w="542" h="194" extrusionOk="0">
                  <a:moveTo>
                    <a:pt x="491" y="0"/>
                  </a:moveTo>
                  <a:cubicBezTo>
                    <a:pt x="327" y="25"/>
                    <a:pt x="176" y="63"/>
                    <a:pt x="25" y="126"/>
                  </a:cubicBezTo>
                  <a:cubicBezTo>
                    <a:pt x="13" y="138"/>
                    <a:pt x="0" y="151"/>
                    <a:pt x="0" y="163"/>
                  </a:cubicBezTo>
                  <a:cubicBezTo>
                    <a:pt x="10" y="182"/>
                    <a:pt x="19" y="194"/>
                    <a:pt x="33" y="194"/>
                  </a:cubicBezTo>
                  <a:cubicBezTo>
                    <a:pt x="38" y="194"/>
                    <a:pt x="44" y="192"/>
                    <a:pt x="50" y="188"/>
                  </a:cubicBezTo>
                  <a:cubicBezTo>
                    <a:pt x="189" y="126"/>
                    <a:pt x="352" y="88"/>
                    <a:pt x="516" y="63"/>
                  </a:cubicBezTo>
                  <a:cubicBezTo>
                    <a:pt x="528" y="63"/>
                    <a:pt x="541" y="38"/>
                    <a:pt x="528" y="25"/>
                  </a:cubicBezTo>
                  <a:cubicBezTo>
                    <a:pt x="528" y="0"/>
                    <a:pt x="516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2"/>
            <p:cNvSpPr/>
            <p:nvPr/>
          </p:nvSpPr>
          <p:spPr>
            <a:xfrm>
              <a:off x="4198950" y="5270700"/>
              <a:ext cx="8175" cy="4250"/>
            </a:xfrm>
            <a:custGeom>
              <a:avLst/>
              <a:gdLst/>
              <a:ahLst/>
              <a:cxnLst/>
              <a:rect l="l" t="t" r="r" b="b"/>
              <a:pathLst>
                <a:path w="327" h="170" extrusionOk="0">
                  <a:moveTo>
                    <a:pt x="277" y="1"/>
                  </a:moveTo>
                  <a:cubicBezTo>
                    <a:pt x="189" y="39"/>
                    <a:pt x="114" y="76"/>
                    <a:pt x="25" y="101"/>
                  </a:cubicBezTo>
                  <a:cubicBezTo>
                    <a:pt x="13" y="114"/>
                    <a:pt x="0" y="126"/>
                    <a:pt x="0" y="152"/>
                  </a:cubicBezTo>
                  <a:cubicBezTo>
                    <a:pt x="9" y="161"/>
                    <a:pt x="18" y="170"/>
                    <a:pt x="27" y="170"/>
                  </a:cubicBezTo>
                  <a:cubicBezTo>
                    <a:pt x="31" y="170"/>
                    <a:pt x="34" y="168"/>
                    <a:pt x="38" y="165"/>
                  </a:cubicBezTo>
                  <a:cubicBezTo>
                    <a:pt x="126" y="140"/>
                    <a:pt x="214" y="101"/>
                    <a:pt x="290" y="64"/>
                  </a:cubicBezTo>
                  <a:cubicBezTo>
                    <a:pt x="315" y="64"/>
                    <a:pt x="327" y="51"/>
                    <a:pt x="315" y="26"/>
                  </a:cubicBezTo>
                  <a:cubicBezTo>
                    <a:pt x="315" y="14"/>
                    <a:pt x="290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2"/>
            <p:cNvSpPr/>
            <p:nvPr/>
          </p:nvSpPr>
          <p:spPr>
            <a:xfrm>
              <a:off x="4189025" y="5244775"/>
              <a:ext cx="19550" cy="12600"/>
            </a:xfrm>
            <a:custGeom>
              <a:avLst/>
              <a:gdLst/>
              <a:ahLst/>
              <a:cxnLst/>
              <a:rect l="l" t="t" r="r" b="b"/>
              <a:pathLst>
                <a:path w="782" h="504" extrusionOk="0">
                  <a:moveTo>
                    <a:pt x="741" y="1"/>
                  </a:moveTo>
                  <a:cubicBezTo>
                    <a:pt x="736" y="1"/>
                    <a:pt x="730" y="2"/>
                    <a:pt x="724" y="7"/>
                  </a:cubicBezTo>
                  <a:cubicBezTo>
                    <a:pt x="486" y="145"/>
                    <a:pt x="259" y="283"/>
                    <a:pt x="33" y="434"/>
                  </a:cubicBezTo>
                  <a:cubicBezTo>
                    <a:pt x="1" y="455"/>
                    <a:pt x="23" y="503"/>
                    <a:pt x="52" y="503"/>
                  </a:cubicBezTo>
                  <a:cubicBezTo>
                    <a:pt x="58" y="503"/>
                    <a:pt x="64" y="502"/>
                    <a:pt x="70" y="497"/>
                  </a:cubicBezTo>
                  <a:cubicBezTo>
                    <a:pt x="296" y="347"/>
                    <a:pt x="523" y="196"/>
                    <a:pt x="749" y="57"/>
                  </a:cubicBezTo>
                  <a:cubicBezTo>
                    <a:pt x="781" y="47"/>
                    <a:pt x="769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2"/>
            <p:cNvSpPr/>
            <p:nvPr/>
          </p:nvSpPr>
          <p:spPr>
            <a:xfrm>
              <a:off x="4188675" y="5232300"/>
              <a:ext cx="20600" cy="8625"/>
            </a:xfrm>
            <a:custGeom>
              <a:avLst/>
              <a:gdLst/>
              <a:ahLst/>
              <a:cxnLst/>
              <a:rect l="l" t="t" r="r" b="b"/>
              <a:pathLst>
                <a:path w="824" h="345" extrusionOk="0">
                  <a:moveTo>
                    <a:pt x="775" y="1"/>
                  </a:moveTo>
                  <a:cubicBezTo>
                    <a:pt x="772" y="1"/>
                    <a:pt x="768" y="1"/>
                    <a:pt x="763" y="3"/>
                  </a:cubicBezTo>
                  <a:cubicBezTo>
                    <a:pt x="512" y="66"/>
                    <a:pt x="260" y="153"/>
                    <a:pt x="34" y="279"/>
                  </a:cubicBezTo>
                  <a:cubicBezTo>
                    <a:pt x="0" y="302"/>
                    <a:pt x="27" y="344"/>
                    <a:pt x="60" y="344"/>
                  </a:cubicBezTo>
                  <a:cubicBezTo>
                    <a:pt x="64" y="344"/>
                    <a:pt x="68" y="344"/>
                    <a:pt x="72" y="343"/>
                  </a:cubicBezTo>
                  <a:cubicBezTo>
                    <a:pt x="298" y="217"/>
                    <a:pt x="537" y="128"/>
                    <a:pt x="788" y="66"/>
                  </a:cubicBezTo>
                  <a:cubicBezTo>
                    <a:pt x="823" y="54"/>
                    <a:pt x="815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2"/>
            <p:cNvSpPr/>
            <p:nvPr/>
          </p:nvSpPr>
          <p:spPr>
            <a:xfrm>
              <a:off x="4220650" y="5238750"/>
              <a:ext cx="25475" cy="4325"/>
            </a:xfrm>
            <a:custGeom>
              <a:avLst/>
              <a:gdLst/>
              <a:ahLst/>
              <a:cxnLst/>
              <a:rect l="l" t="t" r="r" b="b"/>
              <a:pathLst>
                <a:path w="1019" h="173" extrusionOk="0">
                  <a:moveTo>
                    <a:pt x="757" y="0"/>
                  </a:moveTo>
                  <a:cubicBezTo>
                    <a:pt x="513" y="0"/>
                    <a:pt x="268" y="33"/>
                    <a:pt x="37" y="110"/>
                  </a:cubicBezTo>
                  <a:cubicBezTo>
                    <a:pt x="0" y="110"/>
                    <a:pt x="25" y="172"/>
                    <a:pt x="63" y="172"/>
                  </a:cubicBezTo>
                  <a:cubicBezTo>
                    <a:pt x="294" y="102"/>
                    <a:pt x="540" y="64"/>
                    <a:pt x="790" y="64"/>
                  </a:cubicBezTo>
                  <a:cubicBezTo>
                    <a:pt x="853" y="64"/>
                    <a:pt x="917" y="66"/>
                    <a:pt x="981" y="71"/>
                  </a:cubicBezTo>
                  <a:cubicBezTo>
                    <a:pt x="984" y="73"/>
                    <a:pt x="987" y="73"/>
                    <a:pt x="989" y="73"/>
                  </a:cubicBezTo>
                  <a:cubicBezTo>
                    <a:pt x="1018" y="73"/>
                    <a:pt x="1015" y="9"/>
                    <a:pt x="981" y="9"/>
                  </a:cubicBezTo>
                  <a:cubicBezTo>
                    <a:pt x="907" y="3"/>
                    <a:pt x="832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2"/>
            <p:cNvSpPr/>
            <p:nvPr/>
          </p:nvSpPr>
          <p:spPr>
            <a:xfrm>
              <a:off x="4217175" y="5250900"/>
              <a:ext cx="5675" cy="2225"/>
            </a:xfrm>
            <a:custGeom>
              <a:avLst/>
              <a:gdLst/>
              <a:ahLst/>
              <a:cxnLst/>
              <a:rect l="l" t="t" r="r" b="b"/>
              <a:pathLst>
                <a:path w="227" h="89" extrusionOk="0">
                  <a:moveTo>
                    <a:pt x="190" y="1"/>
                  </a:moveTo>
                  <a:cubicBezTo>
                    <a:pt x="126" y="13"/>
                    <a:pt x="76" y="13"/>
                    <a:pt x="26" y="26"/>
                  </a:cubicBezTo>
                  <a:cubicBezTo>
                    <a:pt x="13" y="26"/>
                    <a:pt x="0" y="51"/>
                    <a:pt x="0" y="63"/>
                  </a:cubicBezTo>
                  <a:cubicBezTo>
                    <a:pt x="13" y="88"/>
                    <a:pt x="26" y="88"/>
                    <a:pt x="51" y="88"/>
                  </a:cubicBezTo>
                  <a:cubicBezTo>
                    <a:pt x="101" y="76"/>
                    <a:pt x="151" y="76"/>
                    <a:pt x="202" y="63"/>
                  </a:cubicBezTo>
                  <a:cubicBezTo>
                    <a:pt x="215" y="63"/>
                    <a:pt x="227" y="38"/>
                    <a:pt x="227" y="26"/>
                  </a:cubicBezTo>
                  <a:cubicBezTo>
                    <a:pt x="215" y="1"/>
                    <a:pt x="20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2"/>
            <p:cNvSpPr/>
            <p:nvPr/>
          </p:nvSpPr>
          <p:spPr>
            <a:xfrm>
              <a:off x="4208450" y="5267525"/>
              <a:ext cx="24375" cy="7350"/>
            </a:xfrm>
            <a:custGeom>
              <a:avLst/>
              <a:gdLst/>
              <a:ahLst/>
              <a:cxnLst/>
              <a:rect l="l" t="t" r="r" b="b"/>
              <a:pathLst>
                <a:path w="975" h="294" extrusionOk="0">
                  <a:moveTo>
                    <a:pt x="937" y="0"/>
                  </a:moveTo>
                  <a:cubicBezTo>
                    <a:pt x="934" y="0"/>
                    <a:pt x="931" y="1"/>
                    <a:pt x="928" y="2"/>
                  </a:cubicBezTo>
                  <a:cubicBezTo>
                    <a:pt x="626" y="65"/>
                    <a:pt x="324" y="141"/>
                    <a:pt x="36" y="228"/>
                  </a:cubicBezTo>
                  <a:cubicBezTo>
                    <a:pt x="1" y="240"/>
                    <a:pt x="8" y="293"/>
                    <a:pt x="38" y="293"/>
                  </a:cubicBezTo>
                  <a:cubicBezTo>
                    <a:pt x="41" y="293"/>
                    <a:pt x="44" y="293"/>
                    <a:pt x="48" y="292"/>
                  </a:cubicBezTo>
                  <a:cubicBezTo>
                    <a:pt x="349" y="216"/>
                    <a:pt x="639" y="128"/>
                    <a:pt x="941" y="65"/>
                  </a:cubicBezTo>
                  <a:cubicBezTo>
                    <a:pt x="975" y="53"/>
                    <a:pt x="968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2"/>
            <p:cNvSpPr/>
            <p:nvPr/>
          </p:nvSpPr>
          <p:spPr>
            <a:xfrm>
              <a:off x="4228200" y="5284550"/>
              <a:ext cx="24825" cy="4750"/>
            </a:xfrm>
            <a:custGeom>
              <a:avLst/>
              <a:gdLst/>
              <a:ahLst/>
              <a:cxnLst/>
              <a:rect l="l" t="t" r="r" b="b"/>
              <a:pathLst>
                <a:path w="993" h="190" extrusionOk="0">
                  <a:moveTo>
                    <a:pt x="931" y="0"/>
                  </a:moveTo>
                  <a:cubicBezTo>
                    <a:pt x="641" y="63"/>
                    <a:pt x="339" y="101"/>
                    <a:pt x="50" y="114"/>
                  </a:cubicBezTo>
                  <a:cubicBezTo>
                    <a:pt x="0" y="126"/>
                    <a:pt x="0" y="189"/>
                    <a:pt x="50" y="189"/>
                  </a:cubicBezTo>
                  <a:cubicBezTo>
                    <a:pt x="352" y="164"/>
                    <a:pt x="654" y="126"/>
                    <a:pt x="956" y="75"/>
                  </a:cubicBezTo>
                  <a:cubicBezTo>
                    <a:pt x="993" y="63"/>
                    <a:pt x="981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2"/>
            <p:cNvSpPr/>
            <p:nvPr/>
          </p:nvSpPr>
          <p:spPr>
            <a:xfrm>
              <a:off x="4247350" y="5295850"/>
              <a:ext cx="9775" cy="3175"/>
            </a:xfrm>
            <a:custGeom>
              <a:avLst/>
              <a:gdLst/>
              <a:ahLst/>
              <a:cxnLst/>
              <a:rect l="l" t="t" r="r" b="b"/>
              <a:pathLst>
                <a:path w="391" h="127" extrusionOk="0">
                  <a:moveTo>
                    <a:pt x="341" y="1"/>
                  </a:moveTo>
                  <a:cubicBezTo>
                    <a:pt x="240" y="26"/>
                    <a:pt x="126" y="51"/>
                    <a:pt x="26" y="64"/>
                  </a:cubicBezTo>
                  <a:cubicBezTo>
                    <a:pt x="14" y="64"/>
                    <a:pt x="1" y="89"/>
                    <a:pt x="1" y="101"/>
                  </a:cubicBezTo>
                  <a:cubicBezTo>
                    <a:pt x="14" y="126"/>
                    <a:pt x="26" y="126"/>
                    <a:pt x="51" y="126"/>
                  </a:cubicBezTo>
                  <a:cubicBezTo>
                    <a:pt x="152" y="114"/>
                    <a:pt x="252" y="89"/>
                    <a:pt x="353" y="64"/>
                  </a:cubicBezTo>
                  <a:cubicBezTo>
                    <a:pt x="391" y="64"/>
                    <a:pt x="378" y="1"/>
                    <a:pt x="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2"/>
            <p:cNvSpPr/>
            <p:nvPr/>
          </p:nvSpPr>
          <p:spPr>
            <a:xfrm>
              <a:off x="4216875" y="5303625"/>
              <a:ext cx="6600" cy="2025"/>
            </a:xfrm>
            <a:custGeom>
              <a:avLst/>
              <a:gdLst/>
              <a:ahLst/>
              <a:cxnLst/>
              <a:rect l="l" t="t" r="r" b="b"/>
              <a:pathLst>
                <a:path w="264" h="81" extrusionOk="0">
                  <a:moveTo>
                    <a:pt x="246" y="1"/>
                  </a:moveTo>
                  <a:cubicBezTo>
                    <a:pt x="244" y="1"/>
                    <a:pt x="241" y="2"/>
                    <a:pt x="239" y="5"/>
                  </a:cubicBezTo>
                  <a:cubicBezTo>
                    <a:pt x="176" y="5"/>
                    <a:pt x="101" y="5"/>
                    <a:pt x="38" y="17"/>
                  </a:cubicBezTo>
                  <a:cubicBezTo>
                    <a:pt x="25" y="17"/>
                    <a:pt x="0" y="30"/>
                    <a:pt x="0" y="42"/>
                  </a:cubicBezTo>
                  <a:cubicBezTo>
                    <a:pt x="12" y="67"/>
                    <a:pt x="25" y="80"/>
                    <a:pt x="38" y="80"/>
                  </a:cubicBezTo>
                  <a:cubicBezTo>
                    <a:pt x="101" y="80"/>
                    <a:pt x="176" y="67"/>
                    <a:pt x="239" y="67"/>
                  </a:cubicBezTo>
                  <a:cubicBezTo>
                    <a:pt x="252" y="67"/>
                    <a:pt x="264" y="55"/>
                    <a:pt x="264" y="30"/>
                  </a:cubicBezTo>
                  <a:cubicBezTo>
                    <a:pt x="264" y="19"/>
                    <a:pt x="256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2"/>
            <p:cNvSpPr/>
            <p:nvPr/>
          </p:nvSpPr>
          <p:spPr>
            <a:xfrm>
              <a:off x="4260325" y="5309350"/>
              <a:ext cx="11800" cy="4500"/>
            </a:xfrm>
            <a:custGeom>
              <a:avLst/>
              <a:gdLst/>
              <a:ahLst/>
              <a:cxnLst/>
              <a:rect l="l" t="t" r="r" b="b"/>
              <a:pathLst>
                <a:path w="472" h="180" extrusionOk="0">
                  <a:moveTo>
                    <a:pt x="425" y="0"/>
                  </a:moveTo>
                  <a:cubicBezTo>
                    <a:pt x="421" y="0"/>
                    <a:pt x="417" y="1"/>
                    <a:pt x="412" y="2"/>
                  </a:cubicBezTo>
                  <a:lnTo>
                    <a:pt x="35" y="115"/>
                  </a:lnTo>
                  <a:cubicBezTo>
                    <a:pt x="1" y="127"/>
                    <a:pt x="8" y="180"/>
                    <a:pt x="39" y="180"/>
                  </a:cubicBezTo>
                  <a:cubicBezTo>
                    <a:pt x="42" y="180"/>
                    <a:pt x="45" y="179"/>
                    <a:pt x="48" y="178"/>
                  </a:cubicBezTo>
                  <a:cubicBezTo>
                    <a:pt x="186" y="140"/>
                    <a:pt x="312" y="103"/>
                    <a:pt x="437" y="64"/>
                  </a:cubicBezTo>
                  <a:cubicBezTo>
                    <a:pt x="472" y="53"/>
                    <a:pt x="46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2"/>
            <p:cNvSpPr/>
            <p:nvPr/>
          </p:nvSpPr>
          <p:spPr>
            <a:xfrm>
              <a:off x="4323200" y="5200925"/>
              <a:ext cx="37675" cy="9175"/>
            </a:xfrm>
            <a:custGeom>
              <a:avLst/>
              <a:gdLst/>
              <a:ahLst/>
              <a:cxnLst/>
              <a:rect l="l" t="t" r="r" b="b"/>
              <a:pathLst>
                <a:path w="1507" h="367" extrusionOk="0">
                  <a:moveTo>
                    <a:pt x="1469" y="0"/>
                  </a:moveTo>
                  <a:cubicBezTo>
                    <a:pt x="979" y="50"/>
                    <a:pt x="501" y="151"/>
                    <a:pt x="35" y="302"/>
                  </a:cubicBezTo>
                  <a:cubicBezTo>
                    <a:pt x="1" y="314"/>
                    <a:pt x="19" y="367"/>
                    <a:pt x="51" y="367"/>
                  </a:cubicBezTo>
                  <a:cubicBezTo>
                    <a:pt x="54" y="367"/>
                    <a:pt x="57" y="366"/>
                    <a:pt x="60" y="365"/>
                  </a:cubicBezTo>
                  <a:cubicBezTo>
                    <a:pt x="513" y="214"/>
                    <a:pt x="991" y="114"/>
                    <a:pt x="1469" y="63"/>
                  </a:cubicBezTo>
                  <a:cubicBezTo>
                    <a:pt x="1507" y="63"/>
                    <a:pt x="1507" y="0"/>
                    <a:pt x="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2"/>
            <p:cNvSpPr/>
            <p:nvPr/>
          </p:nvSpPr>
          <p:spPr>
            <a:xfrm>
              <a:off x="4131225" y="5204900"/>
              <a:ext cx="127800" cy="39825"/>
            </a:xfrm>
            <a:custGeom>
              <a:avLst/>
              <a:gdLst/>
              <a:ahLst/>
              <a:cxnLst/>
              <a:rect l="l" t="t" r="r" b="b"/>
              <a:pathLst>
                <a:path w="5112" h="1593" extrusionOk="0">
                  <a:moveTo>
                    <a:pt x="3396" y="1"/>
                  </a:moveTo>
                  <a:cubicBezTo>
                    <a:pt x="3174" y="1"/>
                    <a:pt x="2950" y="13"/>
                    <a:pt x="2722" y="42"/>
                  </a:cubicBezTo>
                  <a:cubicBezTo>
                    <a:pt x="2043" y="131"/>
                    <a:pt x="1364" y="369"/>
                    <a:pt x="798" y="772"/>
                  </a:cubicBezTo>
                  <a:cubicBezTo>
                    <a:pt x="509" y="986"/>
                    <a:pt x="232" y="1249"/>
                    <a:pt x="18" y="1539"/>
                  </a:cubicBezTo>
                  <a:cubicBezTo>
                    <a:pt x="0" y="1565"/>
                    <a:pt x="20" y="1592"/>
                    <a:pt x="42" y="1592"/>
                  </a:cubicBezTo>
                  <a:cubicBezTo>
                    <a:pt x="51" y="1592"/>
                    <a:pt x="61" y="1588"/>
                    <a:pt x="68" y="1576"/>
                  </a:cubicBezTo>
                  <a:cubicBezTo>
                    <a:pt x="459" y="1048"/>
                    <a:pt x="1012" y="659"/>
                    <a:pt x="1602" y="407"/>
                  </a:cubicBezTo>
                  <a:cubicBezTo>
                    <a:pt x="2162" y="168"/>
                    <a:pt x="2774" y="67"/>
                    <a:pt x="3380" y="67"/>
                  </a:cubicBezTo>
                  <a:cubicBezTo>
                    <a:pt x="3509" y="67"/>
                    <a:pt x="3637" y="72"/>
                    <a:pt x="3765" y="80"/>
                  </a:cubicBezTo>
                  <a:cubicBezTo>
                    <a:pt x="4184" y="104"/>
                    <a:pt x="4590" y="207"/>
                    <a:pt x="5007" y="207"/>
                  </a:cubicBezTo>
                  <a:cubicBezTo>
                    <a:pt x="5029" y="207"/>
                    <a:pt x="5051" y="207"/>
                    <a:pt x="5073" y="206"/>
                  </a:cubicBezTo>
                  <a:cubicBezTo>
                    <a:pt x="5111" y="206"/>
                    <a:pt x="5111" y="143"/>
                    <a:pt x="5073" y="143"/>
                  </a:cubicBezTo>
                  <a:cubicBezTo>
                    <a:pt x="4671" y="143"/>
                    <a:pt x="4268" y="55"/>
                    <a:pt x="3866" y="17"/>
                  </a:cubicBezTo>
                  <a:cubicBezTo>
                    <a:pt x="3710" y="7"/>
                    <a:pt x="3553" y="1"/>
                    <a:pt x="3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2"/>
            <p:cNvSpPr/>
            <p:nvPr/>
          </p:nvSpPr>
          <p:spPr>
            <a:xfrm>
              <a:off x="4111550" y="5261975"/>
              <a:ext cx="6175" cy="26450"/>
            </a:xfrm>
            <a:custGeom>
              <a:avLst/>
              <a:gdLst/>
              <a:ahLst/>
              <a:cxnLst/>
              <a:rect l="l" t="t" r="r" b="b"/>
              <a:pathLst>
                <a:path w="247" h="1058" extrusionOk="0">
                  <a:moveTo>
                    <a:pt x="209" y="0"/>
                  </a:moveTo>
                  <a:cubicBezTo>
                    <a:pt x="196" y="0"/>
                    <a:pt x="182" y="7"/>
                    <a:pt x="176" y="23"/>
                  </a:cubicBezTo>
                  <a:cubicBezTo>
                    <a:pt x="89" y="350"/>
                    <a:pt x="0" y="690"/>
                    <a:pt x="38" y="1029"/>
                  </a:cubicBezTo>
                  <a:cubicBezTo>
                    <a:pt x="44" y="1048"/>
                    <a:pt x="63" y="1057"/>
                    <a:pt x="81" y="1057"/>
                  </a:cubicBezTo>
                  <a:cubicBezTo>
                    <a:pt x="98" y="1057"/>
                    <a:pt x="114" y="1048"/>
                    <a:pt x="114" y="1029"/>
                  </a:cubicBezTo>
                  <a:cubicBezTo>
                    <a:pt x="64" y="690"/>
                    <a:pt x="151" y="363"/>
                    <a:pt x="240" y="36"/>
                  </a:cubicBezTo>
                  <a:cubicBezTo>
                    <a:pt x="247" y="14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2"/>
            <p:cNvSpPr/>
            <p:nvPr/>
          </p:nvSpPr>
          <p:spPr>
            <a:xfrm>
              <a:off x="4113425" y="5299250"/>
              <a:ext cx="12075" cy="28550"/>
            </a:xfrm>
            <a:custGeom>
              <a:avLst/>
              <a:gdLst/>
              <a:ahLst/>
              <a:cxnLst/>
              <a:rect l="l" t="t" r="r" b="b"/>
              <a:pathLst>
                <a:path w="483" h="1142" extrusionOk="0">
                  <a:moveTo>
                    <a:pt x="32" y="0"/>
                  </a:moveTo>
                  <a:cubicBezTo>
                    <a:pt x="16" y="0"/>
                    <a:pt x="1" y="10"/>
                    <a:pt x="1" y="29"/>
                  </a:cubicBezTo>
                  <a:cubicBezTo>
                    <a:pt x="51" y="431"/>
                    <a:pt x="227" y="783"/>
                    <a:pt x="416" y="1122"/>
                  </a:cubicBezTo>
                  <a:cubicBezTo>
                    <a:pt x="420" y="1136"/>
                    <a:pt x="431" y="1141"/>
                    <a:pt x="442" y="1141"/>
                  </a:cubicBezTo>
                  <a:cubicBezTo>
                    <a:pt x="462" y="1141"/>
                    <a:pt x="483" y="1122"/>
                    <a:pt x="466" y="1097"/>
                  </a:cubicBezTo>
                  <a:cubicBezTo>
                    <a:pt x="290" y="758"/>
                    <a:pt x="114" y="418"/>
                    <a:pt x="64" y="29"/>
                  </a:cubicBezTo>
                  <a:cubicBezTo>
                    <a:pt x="64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2"/>
            <p:cNvSpPr/>
            <p:nvPr/>
          </p:nvSpPr>
          <p:spPr>
            <a:xfrm>
              <a:off x="4164150" y="5353250"/>
              <a:ext cx="124575" cy="18375"/>
            </a:xfrm>
            <a:custGeom>
              <a:avLst/>
              <a:gdLst/>
              <a:ahLst/>
              <a:cxnLst/>
              <a:rect l="l" t="t" r="r" b="b"/>
              <a:pathLst>
                <a:path w="4983" h="735" extrusionOk="0">
                  <a:moveTo>
                    <a:pt x="4939" y="1"/>
                  </a:moveTo>
                  <a:cubicBezTo>
                    <a:pt x="4935" y="1"/>
                    <a:pt x="4930" y="2"/>
                    <a:pt x="4926" y="6"/>
                  </a:cubicBezTo>
                  <a:cubicBezTo>
                    <a:pt x="4373" y="320"/>
                    <a:pt x="3756" y="547"/>
                    <a:pt x="3127" y="635"/>
                  </a:cubicBezTo>
                  <a:cubicBezTo>
                    <a:pt x="2937" y="657"/>
                    <a:pt x="2752" y="670"/>
                    <a:pt x="2566" y="670"/>
                  </a:cubicBezTo>
                  <a:cubicBezTo>
                    <a:pt x="2431" y="670"/>
                    <a:pt x="2297" y="663"/>
                    <a:pt x="2160" y="647"/>
                  </a:cubicBezTo>
                  <a:cubicBezTo>
                    <a:pt x="1820" y="622"/>
                    <a:pt x="1481" y="547"/>
                    <a:pt x="1141" y="459"/>
                  </a:cubicBezTo>
                  <a:cubicBezTo>
                    <a:pt x="952" y="421"/>
                    <a:pt x="776" y="359"/>
                    <a:pt x="587" y="308"/>
                  </a:cubicBezTo>
                  <a:cubicBezTo>
                    <a:pt x="411" y="258"/>
                    <a:pt x="235" y="220"/>
                    <a:pt x="72" y="119"/>
                  </a:cubicBezTo>
                  <a:cubicBezTo>
                    <a:pt x="68" y="118"/>
                    <a:pt x="64" y="117"/>
                    <a:pt x="60" y="117"/>
                  </a:cubicBezTo>
                  <a:cubicBezTo>
                    <a:pt x="27" y="117"/>
                    <a:pt x="1" y="160"/>
                    <a:pt x="34" y="183"/>
                  </a:cubicBezTo>
                  <a:cubicBezTo>
                    <a:pt x="173" y="258"/>
                    <a:pt x="324" y="308"/>
                    <a:pt x="487" y="346"/>
                  </a:cubicBezTo>
                  <a:cubicBezTo>
                    <a:pt x="651" y="396"/>
                    <a:pt x="827" y="446"/>
                    <a:pt x="990" y="496"/>
                  </a:cubicBezTo>
                  <a:cubicBezTo>
                    <a:pt x="1330" y="585"/>
                    <a:pt x="1669" y="660"/>
                    <a:pt x="2009" y="698"/>
                  </a:cubicBezTo>
                  <a:cubicBezTo>
                    <a:pt x="2191" y="722"/>
                    <a:pt x="2375" y="734"/>
                    <a:pt x="2558" y="734"/>
                  </a:cubicBezTo>
                  <a:cubicBezTo>
                    <a:pt x="3031" y="734"/>
                    <a:pt x="3504" y="655"/>
                    <a:pt x="3957" y="509"/>
                  </a:cubicBezTo>
                  <a:cubicBezTo>
                    <a:pt x="4297" y="396"/>
                    <a:pt x="4636" y="245"/>
                    <a:pt x="4951" y="57"/>
                  </a:cubicBezTo>
                  <a:cubicBezTo>
                    <a:pt x="4982" y="46"/>
                    <a:pt x="4962" y="1"/>
                    <a:pt x="4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2"/>
            <p:cNvSpPr/>
            <p:nvPr/>
          </p:nvSpPr>
          <p:spPr>
            <a:xfrm>
              <a:off x="4299475" y="5275275"/>
              <a:ext cx="68175" cy="66850"/>
            </a:xfrm>
            <a:custGeom>
              <a:avLst/>
              <a:gdLst/>
              <a:ahLst/>
              <a:cxnLst/>
              <a:rect l="l" t="t" r="r" b="b"/>
              <a:pathLst>
                <a:path w="2727" h="2674" extrusionOk="0">
                  <a:moveTo>
                    <a:pt x="2687" y="1"/>
                  </a:moveTo>
                  <a:cubicBezTo>
                    <a:pt x="2681" y="1"/>
                    <a:pt x="2675" y="3"/>
                    <a:pt x="2669" y="7"/>
                  </a:cubicBezTo>
                  <a:cubicBezTo>
                    <a:pt x="2443" y="107"/>
                    <a:pt x="2229" y="208"/>
                    <a:pt x="2015" y="346"/>
                  </a:cubicBezTo>
                  <a:cubicBezTo>
                    <a:pt x="1827" y="485"/>
                    <a:pt x="1651" y="636"/>
                    <a:pt x="1500" y="837"/>
                  </a:cubicBezTo>
                  <a:cubicBezTo>
                    <a:pt x="1361" y="1025"/>
                    <a:pt x="1235" y="1239"/>
                    <a:pt x="1098" y="1440"/>
                  </a:cubicBezTo>
                  <a:cubicBezTo>
                    <a:pt x="959" y="1642"/>
                    <a:pt x="796" y="1843"/>
                    <a:pt x="632" y="2031"/>
                  </a:cubicBezTo>
                  <a:cubicBezTo>
                    <a:pt x="444" y="2232"/>
                    <a:pt x="243" y="2433"/>
                    <a:pt x="28" y="2622"/>
                  </a:cubicBezTo>
                  <a:cubicBezTo>
                    <a:pt x="1" y="2641"/>
                    <a:pt x="21" y="2674"/>
                    <a:pt x="49" y="2674"/>
                  </a:cubicBezTo>
                  <a:cubicBezTo>
                    <a:pt x="58" y="2674"/>
                    <a:pt x="69" y="2670"/>
                    <a:pt x="79" y="2660"/>
                  </a:cubicBezTo>
                  <a:cubicBezTo>
                    <a:pt x="444" y="2346"/>
                    <a:pt x="783" y="1981"/>
                    <a:pt x="1072" y="1591"/>
                  </a:cubicBezTo>
                  <a:cubicBezTo>
                    <a:pt x="1210" y="1390"/>
                    <a:pt x="1336" y="1176"/>
                    <a:pt x="1475" y="975"/>
                  </a:cubicBezTo>
                  <a:cubicBezTo>
                    <a:pt x="1626" y="773"/>
                    <a:pt x="1789" y="597"/>
                    <a:pt x="1990" y="446"/>
                  </a:cubicBezTo>
                  <a:cubicBezTo>
                    <a:pt x="2204" y="296"/>
                    <a:pt x="2456" y="170"/>
                    <a:pt x="2694" y="57"/>
                  </a:cubicBezTo>
                  <a:cubicBezTo>
                    <a:pt x="2726" y="46"/>
                    <a:pt x="2714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2"/>
            <p:cNvSpPr/>
            <p:nvPr/>
          </p:nvSpPr>
          <p:spPr>
            <a:xfrm>
              <a:off x="4283900" y="5215375"/>
              <a:ext cx="15025" cy="3850"/>
            </a:xfrm>
            <a:custGeom>
              <a:avLst/>
              <a:gdLst/>
              <a:ahLst/>
              <a:cxnLst/>
              <a:rect l="l" t="t" r="r" b="b"/>
              <a:pathLst>
                <a:path w="601" h="154" extrusionOk="0">
                  <a:moveTo>
                    <a:pt x="539" y="0"/>
                  </a:moveTo>
                  <a:cubicBezTo>
                    <a:pt x="375" y="39"/>
                    <a:pt x="199" y="64"/>
                    <a:pt x="36" y="89"/>
                  </a:cubicBezTo>
                  <a:cubicBezTo>
                    <a:pt x="1" y="100"/>
                    <a:pt x="8" y="153"/>
                    <a:pt x="48" y="153"/>
                  </a:cubicBezTo>
                  <a:cubicBezTo>
                    <a:pt x="52" y="153"/>
                    <a:pt x="56" y="153"/>
                    <a:pt x="61" y="151"/>
                  </a:cubicBezTo>
                  <a:cubicBezTo>
                    <a:pt x="224" y="126"/>
                    <a:pt x="388" y="101"/>
                    <a:pt x="551" y="64"/>
                  </a:cubicBezTo>
                  <a:cubicBezTo>
                    <a:pt x="601" y="64"/>
                    <a:pt x="576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2"/>
            <p:cNvSpPr/>
            <p:nvPr/>
          </p:nvSpPr>
          <p:spPr>
            <a:xfrm>
              <a:off x="4379475" y="5206850"/>
              <a:ext cx="24475" cy="53700"/>
            </a:xfrm>
            <a:custGeom>
              <a:avLst/>
              <a:gdLst/>
              <a:ahLst/>
              <a:cxnLst/>
              <a:rect l="l" t="t" r="r" b="b"/>
              <a:pathLst>
                <a:path w="979" h="2148" extrusionOk="0">
                  <a:moveTo>
                    <a:pt x="48" y="1"/>
                  </a:moveTo>
                  <a:cubicBezTo>
                    <a:pt x="8" y="1"/>
                    <a:pt x="1" y="54"/>
                    <a:pt x="35" y="65"/>
                  </a:cubicBezTo>
                  <a:cubicBezTo>
                    <a:pt x="362" y="191"/>
                    <a:pt x="740" y="367"/>
                    <a:pt x="852" y="719"/>
                  </a:cubicBezTo>
                  <a:cubicBezTo>
                    <a:pt x="978" y="1084"/>
                    <a:pt x="790" y="1448"/>
                    <a:pt x="538" y="1700"/>
                  </a:cubicBezTo>
                  <a:cubicBezTo>
                    <a:pt x="388" y="1838"/>
                    <a:pt x="224" y="1964"/>
                    <a:pt x="61" y="2090"/>
                  </a:cubicBezTo>
                  <a:cubicBezTo>
                    <a:pt x="30" y="2110"/>
                    <a:pt x="40" y="2147"/>
                    <a:pt x="66" y="2147"/>
                  </a:cubicBezTo>
                  <a:cubicBezTo>
                    <a:pt x="72" y="2147"/>
                    <a:pt x="78" y="2145"/>
                    <a:pt x="86" y="2140"/>
                  </a:cubicBezTo>
                  <a:cubicBezTo>
                    <a:pt x="400" y="1914"/>
                    <a:pt x="727" y="1674"/>
                    <a:pt x="877" y="1310"/>
                  </a:cubicBezTo>
                  <a:cubicBezTo>
                    <a:pt x="953" y="1134"/>
                    <a:pt x="978" y="945"/>
                    <a:pt x="941" y="757"/>
                  </a:cubicBezTo>
                  <a:cubicBezTo>
                    <a:pt x="891" y="581"/>
                    <a:pt x="777" y="430"/>
                    <a:pt x="639" y="316"/>
                  </a:cubicBezTo>
                  <a:cubicBezTo>
                    <a:pt x="475" y="178"/>
                    <a:pt x="262" y="78"/>
                    <a:pt x="61" y="2"/>
                  </a:cubicBezTo>
                  <a:cubicBezTo>
                    <a:pt x="56" y="1"/>
                    <a:pt x="5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2"/>
            <p:cNvSpPr/>
            <p:nvPr/>
          </p:nvSpPr>
          <p:spPr>
            <a:xfrm>
              <a:off x="4299700" y="5221425"/>
              <a:ext cx="86625" cy="99325"/>
            </a:xfrm>
            <a:custGeom>
              <a:avLst/>
              <a:gdLst/>
              <a:ahLst/>
              <a:cxnLst/>
              <a:rect l="l" t="t" r="r" b="b"/>
              <a:pathLst>
                <a:path w="3465" h="3973" extrusionOk="0">
                  <a:moveTo>
                    <a:pt x="2663" y="1"/>
                  </a:moveTo>
                  <a:cubicBezTo>
                    <a:pt x="2552" y="1"/>
                    <a:pt x="2440" y="12"/>
                    <a:pt x="2333" y="23"/>
                  </a:cubicBezTo>
                  <a:cubicBezTo>
                    <a:pt x="2299" y="34"/>
                    <a:pt x="2296" y="87"/>
                    <a:pt x="2324" y="87"/>
                  </a:cubicBezTo>
                  <a:cubicBezTo>
                    <a:pt x="2326" y="87"/>
                    <a:pt x="2330" y="87"/>
                    <a:pt x="2333" y="85"/>
                  </a:cubicBezTo>
                  <a:cubicBezTo>
                    <a:pt x="2440" y="73"/>
                    <a:pt x="2553" y="60"/>
                    <a:pt x="2665" y="60"/>
                  </a:cubicBezTo>
                  <a:cubicBezTo>
                    <a:pt x="2776" y="60"/>
                    <a:pt x="2886" y="73"/>
                    <a:pt x="2987" y="111"/>
                  </a:cubicBezTo>
                  <a:cubicBezTo>
                    <a:pt x="3163" y="161"/>
                    <a:pt x="3327" y="300"/>
                    <a:pt x="3364" y="476"/>
                  </a:cubicBezTo>
                  <a:cubicBezTo>
                    <a:pt x="3415" y="664"/>
                    <a:pt x="3277" y="865"/>
                    <a:pt x="3163" y="1016"/>
                  </a:cubicBezTo>
                  <a:cubicBezTo>
                    <a:pt x="3050" y="1155"/>
                    <a:pt x="2912" y="1281"/>
                    <a:pt x="2761" y="1381"/>
                  </a:cubicBezTo>
                  <a:cubicBezTo>
                    <a:pt x="2459" y="1608"/>
                    <a:pt x="2120" y="1770"/>
                    <a:pt x="1805" y="1985"/>
                  </a:cubicBezTo>
                  <a:cubicBezTo>
                    <a:pt x="1466" y="2198"/>
                    <a:pt x="1139" y="2450"/>
                    <a:pt x="862" y="2751"/>
                  </a:cubicBezTo>
                  <a:cubicBezTo>
                    <a:pt x="711" y="2915"/>
                    <a:pt x="573" y="3103"/>
                    <a:pt x="447" y="3305"/>
                  </a:cubicBezTo>
                  <a:cubicBezTo>
                    <a:pt x="309" y="3506"/>
                    <a:pt x="170" y="3720"/>
                    <a:pt x="19" y="3921"/>
                  </a:cubicBezTo>
                  <a:cubicBezTo>
                    <a:pt x="1" y="3940"/>
                    <a:pt x="17" y="3972"/>
                    <a:pt x="37" y="3972"/>
                  </a:cubicBezTo>
                  <a:cubicBezTo>
                    <a:pt x="44" y="3972"/>
                    <a:pt x="51" y="3968"/>
                    <a:pt x="57" y="3959"/>
                  </a:cubicBezTo>
                  <a:cubicBezTo>
                    <a:pt x="346" y="3620"/>
                    <a:pt x="547" y="3204"/>
                    <a:pt x="849" y="2865"/>
                  </a:cubicBezTo>
                  <a:cubicBezTo>
                    <a:pt x="1139" y="2538"/>
                    <a:pt x="1478" y="2261"/>
                    <a:pt x="1843" y="2035"/>
                  </a:cubicBezTo>
                  <a:cubicBezTo>
                    <a:pt x="2170" y="1821"/>
                    <a:pt x="2534" y="1645"/>
                    <a:pt x="2836" y="1406"/>
                  </a:cubicBezTo>
                  <a:cubicBezTo>
                    <a:pt x="2987" y="1293"/>
                    <a:pt x="3126" y="1167"/>
                    <a:pt x="3238" y="1029"/>
                  </a:cubicBezTo>
                  <a:cubicBezTo>
                    <a:pt x="3352" y="878"/>
                    <a:pt x="3465" y="689"/>
                    <a:pt x="3428" y="488"/>
                  </a:cubicBezTo>
                  <a:cubicBezTo>
                    <a:pt x="3402" y="300"/>
                    <a:pt x="3238" y="136"/>
                    <a:pt x="3062" y="73"/>
                  </a:cubicBezTo>
                  <a:cubicBezTo>
                    <a:pt x="2937" y="18"/>
                    <a:pt x="2801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2"/>
            <p:cNvSpPr/>
            <p:nvPr/>
          </p:nvSpPr>
          <p:spPr>
            <a:xfrm>
              <a:off x="4284550" y="5231375"/>
              <a:ext cx="73500" cy="42650"/>
            </a:xfrm>
            <a:custGeom>
              <a:avLst/>
              <a:gdLst/>
              <a:ahLst/>
              <a:cxnLst/>
              <a:rect l="l" t="t" r="r" b="b"/>
              <a:pathLst>
                <a:path w="2940" h="1706" extrusionOk="0">
                  <a:moveTo>
                    <a:pt x="2274" y="1"/>
                  </a:moveTo>
                  <a:cubicBezTo>
                    <a:pt x="1940" y="1"/>
                    <a:pt x="1599" y="56"/>
                    <a:pt x="1279" y="90"/>
                  </a:cubicBezTo>
                  <a:cubicBezTo>
                    <a:pt x="1093" y="112"/>
                    <a:pt x="907" y="130"/>
                    <a:pt x="722" y="130"/>
                  </a:cubicBezTo>
                  <a:cubicBezTo>
                    <a:pt x="495" y="130"/>
                    <a:pt x="269" y="103"/>
                    <a:pt x="47" y="27"/>
                  </a:cubicBezTo>
                  <a:cubicBezTo>
                    <a:pt x="43" y="26"/>
                    <a:pt x="40" y="26"/>
                    <a:pt x="37" y="26"/>
                  </a:cubicBezTo>
                  <a:cubicBezTo>
                    <a:pt x="8" y="26"/>
                    <a:pt x="0" y="79"/>
                    <a:pt x="35" y="90"/>
                  </a:cubicBezTo>
                  <a:cubicBezTo>
                    <a:pt x="265" y="168"/>
                    <a:pt x="498" y="195"/>
                    <a:pt x="733" y="195"/>
                  </a:cubicBezTo>
                  <a:cubicBezTo>
                    <a:pt x="1177" y="195"/>
                    <a:pt x="1627" y="98"/>
                    <a:pt x="2072" y="65"/>
                  </a:cubicBezTo>
                  <a:cubicBezTo>
                    <a:pt x="2140" y="61"/>
                    <a:pt x="2226" y="55"/>
                    <a:pt x="2315" y="55"/>
                  </a:cubicBezTo>
                  <a:cubicBezTo>
                    <a:pt x="2539" y="55"/>
                    <a:pt x="2788" y="96"/>
                    <a:pt x="2852" y="329"/>
                  </a:cubicBezTo>
                  <a:cubicBezTo>
                    <a:pt x="2939" y="656"/>
                    <a:pt x="2575" y="933"/>
                    <a:pt x="2349" y="1096"/>
                  </a:cubicBezTo>
                  <a:cubicBezTo>
                    <a:pt x="2047" y="1322"/>
                    <a:pt x="1707" y="1486"/>
                    <a:pt x="1368" y="1649"/>
                  </a:cubicBezTo>
                  <a:cubicBezTo>
                    <a:pt x="1336" y="1660"/>
                    <a:pt x="1357" y="1705"/>
                    <a:pt x="1387" y="1705"/>
                  </a:cubicBezTo>
                  <a:cubicBezTo>
                    <a:pt x="1393" y="1705"/>
                    <a:pt x="1399" y="1704"/>
                    <a:pt x="1405" y="1699"/>
                  </a:cubicBezTo>
                  <a:cubicBezTo>
                    <a:pt x="1720" y="1549"/>
                    <a:pt x="2034" y="1398"/>
                    <a:pt x="2323" y="1196"/>
                  </a:cubicBezTo>
                  <a:cubicBezTo>
                    <a:pt x="2461" y="1096"/>
                    <a:pt x="2600" y="995"/>
                    <a:pt x="2713" y="869"/>
                  </a:cubicBezTo>
                  <a:cubicBezTo>
                    <a:pt x="2826" y="757"/>
                    <a:pt x="2914" y="618"/>
                    <a:pt x="2927" y="467"/>
                  </a:cubicBezTo>
                  <a:cubicBezTo>
                    <a:pt x="2939" y="316"/>
                    <a:pt x="2877" y="178"/>
                    <a:pt x="2763" y="90"/>
                  </a:cubicBezTo>
                  <a:cubicBezTo>
                    <a:pt x="2650" y="14"/>
                    <a:pt x="2499" y="2"/>
                    <a:pt x="2374" y="2"/>
                  </a:cubicBezTo>
                  <a:cubicBezTo>
                    <a:pt x="2340" y="1"/>
                    <a:pt x="2307" y="1"/>
                    <a:pt x="2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2"/>
            <p:cNvSpPr/>
            <p:nvPr/>
          </p:nvSpPr>
          <p:spPr>
            <a:xfrm>
              <a:off x="4308050" y="5248400"/>
              <a:ext cx="14150" cy="16550"/>
            </a:xfrm>
            <a:custGeom>
              <a:avLst/>
              <a:gdLst/>
              <a:ahLst/>
              <a:cxnLst/>
              <a:rect l="l" t="t" r="r" b="b"/>
              <a:pathLst>
                <a:path w="566" h="662" extrusionOk="0">
                  <a:moveTo>
                    <a:pt x="37" y="0"/>
                  </a:moveTo>
                  <a:cubicBezTo>
                    <a:pt x="0" y="0"/>
                    <a:pt x="0" y="63"/>
                    <a:pt x="37" y="63"/>
                  </a:cubicBezTo>
                  <a:cubicBezTo>
                    <a:pt x="138" y="76"/>
                    <a:pt x="226" y="88"/>
                    <a:pt x="314" y="113"/>
                  </a:cubicBezTo>
                  <a:cubicBezTo>
                    <a:pt x="377" y="126"/>
                    <a:pt x="478" y="163"/>
                    <a:pt x="490" y="239"/>
                  </a:cubicBezTo>
                  <a:cubicBezTo>
                    <a:pt x="503" y="277"/>
                    <a:pt x="465" y="302"/>
                    <a:pt x="440" y="327"/>
                  </a:cubicBezTo>
                  <a:cubicBezTo>
                    <a:pt x="403" y="365"/>
                    <a:pt x="377" y="390"/>
                    <a:pt x="339" y="415"/>
                  </a:cubicBezTo>
                  <a:cubicBezTo>
                    <a:pt x="264" y="478"/>
                    <a:pt x="201" y="541"/>
                    <a:pt x="126" y="604"/>
                  </a:cubicBezTo>
                  <a:cubicBezTo>
                    <a:pt x="95" y="624"/>
                    <a:pt x="114" y="661"/>
                    <a:pt x="136" y="661"/>
                  </a:cubicBezTo>
                  <a:cubicBezTo>
                    <a:pt x="141" y="661"/>
                    <a:pt x="146" y="659"/>
                    <a:pt x="151" y="654"/>
                  </a:cubicBezTo>
                  <a:cubicBezTo>
                    <a:pt x="239" y="591"/>
                    <a:pt x="327" y="515"/>
                    <a:pt x="415" y="440"/>
                  </a:cubicBezTo>
                  <a:cubicBezTo>
                    <a:pt x="453" y="415"/>
                    <a:pt x="490" y="378"/>
                    <a:pt x="528" y="327"/>
                  </a:cubicBezTo>
                  <a:cubicBezTo>
                    <a:pt x="553" y="302"/>
                    <a:pt x="566" y="264"/>
                    <a:pt x="553" y="214"/>
                  </a:cubicBezTo>
                  <a:cubicBezTo>
                    <a:pt x="540" y="126"/>
                    <a:pt x="440" y="76"/>
                    <a:pt x="364" y="51"/>
                  </a:cubicBezTo>
                  <a:cubicBezTo>
                    <a:pt x="264" y="26"/>
                    <a:pt x="151" y="1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2"/>
            <p:cNvSpPr/>
            <p:nvPr/>
          </p:nvSpPr>
          <p:spPr>
            <a:xfrm>
              <a:off x="4140300" y="5217900"/>
              <a:ext cx="62750" cy="37650"/>
            </a:xfrm>
            <a:custGeom>
              <a:avLst/>
              <a:gdLst/>
              <a:ahLst/>
              <a:cxnLst/>
              <a:rect l="l" t="t" r="r" b="b"/>
              <a:pathLst>
                <a:path w="2510" h="1506" extrusionOk="0">
                  <a:moveTo>
                    <a:pt x="2447" y="0"/>
                  </a:moveTo>
                  <a:cubicBezTo>
                    <a:pt x="1705" y="139"/>
                    <a:pt x="1013" y="478"/>
                    <a:pt x="460" y="981"/>
                  </a:cubicBezTo>
                  <a:cubicBezTo>
                    <a:pt x="309" y="1120"/>
                    <a:pt x="158" y="1283"/>
                    <a:pt x="20" y="1447"/>
                  </a:cubicBezTo>
                  <a:cubicBezTo>
                    <a:pt x="1" y="1476"/>
                    <a:pt x="27" y="1505"/>
                    <a:pt x="51" y="1505"/>
                  </a:cubicBezTo>
                  <a:cubicBezTo>
                    <a:pt x="58" y="1505"/>
                    <a:pt x="65" y="1503"/>
                    <a:pt x="70" y="1497"/>
                  </a:cubicBezTo>
                  <a:cubicBezTo>
                    <a:pt x="535" y="919"/>
                    <a:pt x="1164" y="466"/>
                    <a:pt x="1868" y="226"/>
                  </a:cubicBezTo>
                  <a:cubicBezTo>
                    <a:pt x="2057" y="151"/>
                    <a:pt x="2259" y="101"/>
                    <a:pt x="2460" y="63"/>
                  </a:cubicBezTo>
                  <a:cubicBezTo>
                    <a:pt x="2510" y="63"/>
                    <a:pt x="2485" y="0"/>
                    <a:pt x="2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2"/>
            <p:cNvSpPr/>
            <p:nvPr/>
          </p:nvSpPr>
          <p:spPr>
            <a:xfrm>
              <a:off x="4129475" y="5270550"/>
              <a:ext cx="46425" cy="77350"/>
            </a:xfrm>
            <a:custGeom>
              <a:avLst/>
              <a:gdLst/>
              <a:ahLst/>
              <a:cxnLst/>
              <a:rect l="l" t="t" r="r" b="b"/>
              <a:pathLst>
                <a:path w="1857" h="3094" extrusionOk="0">
                  <a:moveTo>
                    <a:pt x="224" y="1"/>
                  </a:moveTo>
                  <a:cubicBezTo>
                    <a:pt x="211" y="1"/>
                    <a:pt x="197" y="6"/>
                    <a:pt x="189" y="20"/>
                  </a:cubicBezTo>
                  <a:cubicBezTo>
                    <a:pt x="0" y="510"/>
                    <a:pt x="12" y="1051"/>
                    <a:pt x="189" y="1541"/>
                  </a:cubicBezTo>
                  <a:cubicBezTo>
                    <a:pt x="365" y="2007"/>
                    <a:pt x="679" y="2396"/>
                    <a:pt x="1082" y="2698"/>
                  </a:cubicBezTo>
                  <a:cubicBezTo>
                    <a:pt x="1308" y="2862"/>
                    <a:pt x="1547" y="2988"/>
                    <a:pt x="1811" y="3088"/>
                  </a:cubicBezTo>
                  <a:cubicBezTo>
                    <a:pt x="1816" y="3092"/>
                    <a:pt x="1821" y="3093"/>
                    <a:pt x="1825" y="3093"/>
                  </a:cubicBezTo>
                  <a:cubicBezTo>
                    <a:pt x="1851" y="3093"/>
                    <a:pt x="1856" y="3036"/>
                    <a:pt x="1823" y="3025"/>
                  </a:cubicBezTo>
                  <a:cubicBezTo>
                    <a:pt x="1384" y="2849"/>
                    <a:pt x="981" y="2585"/>
                    <a:pt x="666" y="2220"/>
                  </a:cubicBezTo>
                  <a:cubicBezTo>
                    <a:pt x="339" y="1843"/>
                    <a:pt x="138" y="1365"/>
                    <a:pt x="113" y="875"/>
                  </a:cubicBezTo>
                  <a:cubicBezTo>
                    <a:pt x="101" y="585"/>
                    <a:pt x="151" y="309"/>
                    <a:pt x="252" y="45"/>
                  </a:cubicBezTo>
                  <a:cubicBezTo>
                    <a:pt x="268" y="20"/>
                    <a:pt x="247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2"/>
            <p:cNvSpPr/>
            <p:nvPr/>
          </p:nvSpPr>
          <p:spPr>
            <a:xfrm>
              <a:off x="4142175" y="5342200"/>
              <a:ext cx="9800" cy="7275"/>
            </a:xfrm>
            <a:custGeom>
              <a:avLst/>
              <a:gdLst/>
              <a:ahLst/>
              <a:cxnLst/>
              <a:rect l="l" t="t" r="r" b="b"/>
              <a:pathLst>
                <a:path w="392" h="291" extrusionOk="0">
                  <a:moveTo>
                    <a:pt x="54" y="1"/>
                  </a:moveTo>
                  <a:cubicBezTo>
                    <a:pt x="29" y="1"/>
                    <a:pt x="0" y="38"/>
                    <a:pt x="21" y="58"/>
                  </a:cubicBezTo>
                  <a:cubicBezTo>
                    <a:pt x="108" y="147"/>
                    <a:pt x="209" y="222"/>
                    <a:pt x="322" y="284"/>
                  </a:cubicBezTo>
                  <a:cubicBezTo>
                    <a:pt x="329" y="289"/>
                    <a:pt x="335" y="290"/>
                    <a:pt x="341" y="290"/>
                  </a:cubicBezTo>
                  <a:cubicBezTo>
                    <a:pt x="370" y="290"/>
                    <a:pt x="392" y="245"/>
                    <a:pt x="360" y="234"/>
                  </a:cubicBezTo>
                  <a:cubicBezTo>
                    <a:pt x="247" y="172"/>
                    <a:pt x="158" y="96"/>
                    <a:pt x="71" y="8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2"/>
            <p:cNvSpPr/>
            <p:nvPr/>
          </p:nvSpPr>
          <p:spPr>
            <a:xfrm>
              <a:off x="4146750" y="5272525"/>
              <a:ext cx="11575" cy="42300"/>
            </a:xfrm>
            <a:custGeom>
              <a:avLst/>
              <a:gdLst/>
              <a:ahLst/>
              <a:cxnLst/>
              <a:rect l="l" t="t" r="r" b="b"/>
              <a:pathLst>
                <a:path w="463" h="1692" extrusionOk="0">
                  <a:moveTo>
                    <a:pt x="273" y="0"/>
                  </a:moveTo>
                  <a:cubicBezTo>
                    <a:pt x="264" y="0"/>
                    <a:pt x="256" y="5"/>
                    <a:pt x="252" y="16"/>
                  </a:cubicBezTo>
                  <a:cubicBezTo>
                    <a:pt x="1" y="544"/>
                    <a:pt x="51" y="1198"/>
                    <a:pt x="391" y="1676"/>
                  </a:cubicBezTo>
                  <a:cubicBezTo>
                    <a:pt x="398" y="1687"/>
                    <a:pt x="408" y="1692"/>
                    <a:pt x="417" y="1692"/>
                  </a:cubicBezTo>
                  <a:cubicBezTo>
                    <a:pt x="440" y="1692"/>
                    <a:pt x="463" y="1665"/>
                    <a:pt x="453" y="1638"/>
                  </a:cubicBezTo>
                  <a:cubicBezTo>
                    <a:pt x="126" y="1185"/>
                    <a:pt x="76" y="556"/>
                    <a:pt x="302" y="53"/>
                  </a:cubicBezTo>
                  <a:cubicBezTo>
                    <a:pt x="320" y="27"/>
                    <a:pt x="29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2"/>
            <p:cNvSpPr/>
            <p:nvPr/>
          </p:nvSpPr>
          <p:spPr>
            <a:xfrm>
              <a:off x="4181750" y="5324100"/>
              <a:ext cx="96350" cy="17325"/>
            </a:xfrm>
            <a:custGeom>
              <a:avLst/>
              <a:gdLst/>
              <a:ahLst/>
              <a:cxnLst/>
              <a:rect l="l" t="t" r="r" b="b"/>
              <a:pathLst>
                <a:path w="3854" h="693" extrusionOk="0">
                  <a:moveTo>
                    <a:pt x="3806" y="1"/>
                  </a:moveTo>
                  <a:cubicBezTo>
                    <a:pt x="3802" y="1"/>
                    <a:pt x="3799" y="1"/>
                    <a:pt x="3795" y="2"/>
                  </a:cubicBezTo>
                  <a:cubicBezTo>
                    <a:pt x="3016" y="344"/>
                    <a:pt x="2183" y="622"/>
                    <a:pt x="1327" y="622"/>
                  </a:cubicBezTo>
                  <a:cubicBezTo>
                    <a:pt x="1173" y="622"/>
                    <a:pt x="1019" y="613"/>
                    <a:pt x="864" y="594"/>
                  </a:cubicBezTo>
                  <a:cubicBezTo>
                    <a:pt x="587" y="569"/>
                    <a:pt x="311" y="493"/>
                    <a:pt x="59" y="393"/>
                  </a:cubicBezTo>
                  <a:cubicBezTo>
                    <a:pt x="56" y="392"/>
                    <a:pt x="52" y="391"/>
                    <a:pt x="49" y="391"/>
                  </a:cubicBezTo>
                  <a:cubicBezTo>
                    <a:pt x="18" y="391"/>
                    <a:pt x="0" y="444"/>
                    <a:pt x="34" y="455"/>
                  </a:cubicBezTo>
                  <a:cubicBezTo>
                    <a:pt x="449" y="622"/>
                    <a:pt x="879" y="692"/>
                    <a:pt x="1311" y="692"/>
                  </a:cubicBezTo>
                  <a:cubicBezTo>
                    <a:pt x="1888" y="692"/>
                    <a:pt x="2468" y="567"/>
                    <a:pt x="3015" y="380"/>
                  </a:cubicBezTo>
                  <a:cubicBezTo>
                    <a:pt x="3292" y="279"/>
                    <a:pt x="3555" y="179"/>
                    <a:pt x="3820" y="53"/>
                  </a:cubicBezTo>
                  <a:cubicBezTo>
                    <a:pt x="3853" y="42"/>
                    <a:pt x="3836" y="1"/>
                    <a:pt x="3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2"/>
            <p:cNvSpPr/>
            <p:nvPr/>
          </p:nvSpPr>
          <p:spPr>
            <a:xfrm>
              <a:off x="4202400" y="5340775"/>
              <a:ext cx="68475" cy="16225"/>
            </a:xfrm>
            <a:custGeom>
              <a:avLst/>
              <a:gdLst/>
              <a:ahLst/>
              <a:cxnLst/>
              <a:rect l="l" t="t" r="r" b="b"/>
              <a:pathLst>
                <a:path w="2739" h="649" extrusionOk="0">
                  <a:moveTo>
                    <a:pt x="2689" y="1"/>
                  </a:moveTo>
                  <a:cubicBezTo>
                    <a:pt x="2686" y="1"/>
                    <a:pt x="2682" y="1"/>
                    <a:pt x="2679" y="2"/>
                  </a:cubicBezTo>
                  <a:cubicBezTo>
                    <a:pt x="2025" y="254"/>
                    <a:pt x="1346" y="518"/>
                    <a:pt x="642" y="568"/>
                  </a:cubicBezTo>
                  <a:cubicBezTo>
                    <a:pt x="557" y="573"/>
                    <a:pt x="473" y="577"/>
                    <a:pt x="390" y="577"/>
                  </a:cubicBezTo>
                  <a:cubicBezTo>
                    <a:pt x="274" y="577"/>
                    <a:pt x="160" y="570"/>
                    <a:pt x="51" y="556"/>
                  </a:cubicBezTo>
                  <a:cubicBezTo>
                    <a:pt x="1" y="556"/>
                    <a:pt x="13" y="618"/>
                    <a:pt x="51" y="631"/>
                  </a:cubicBezTo>
                  <a:cubicBezTo>
                    <a:pt x="158" y="643"/>
                    <a:pt x="265" y="648"/>
                    <a:pt x="372" y="648"/>
                  </a:cubicBezTo>
                  <a:cubicBezTo>
                    <a:pt x="969" y="648"/>
                    <a:pt x="1561" y="481"/>
                    <a:pt x="2126" y="279"/>
                  </a:cubicBezTo>
                  <a:cubicBezTo>
                    <a:pt x="2327" y="216"/>
                    <a:pt x="2516" y="140"/>
                    <a:pt x="2704" y="65"/>
                  </a:cubicBezTo>
                  <a:cubicBezTo>
                    <a:pt x="2739" y="54"/>
                    <a:pt x="2721" y="1"/>
                    <a:pt x="2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2"/>
            <p:cNvSpPr/>
            <p:nvPr/>
          </p:nvSpPr>
          <p:spPr>
            <a:xfrm>
              <a:off x="4283200" y="5334725"/>
              <a:ext cx="5675" cy="4350"/>
            </a:xfrm>
            <a:custGeom>
              <a:avLst/>
              <a:gdLst/>
              <a:ahLst/>
              <a:cxnLst/>
              <a:rect l="l" t="t" r="r" b="b"/>
              <a:pathLst>
                <a:path w="227" h="174" extrusionOk="0">
                  <a:moveTo>
                    <a:pt x="187" y="0"/>
                  </a:moveTo>
                  <a:cubicBezTo>
                    <a:pt x="184" y="0"/>
                    <a:pt x="180" y="2"/>
                    <a:pt x="176" y="5"/>
                  </a:cubicBezTo>
                  <a:lnTo>
                    <a:pt x="25" y="119"/>
                  </a:lnTo>
                  <a:cubicBezTo>
                    <a:pt x="13" y="119"/>
                    <a:pt x="13" y="131"/>
                    <a:pt x="0" y="131"/>
                  </a:cubicBezTo>
                  <a:cubicBezTo>
                    <a:pt x="0" y="144"/>
                    <a:pt x="0" y="156"/>
                    <a:pt x="13" y="156"/>
                  </a:cubicBezTo>
                  <a:cubicBezTo>
                    <a:pt x="13" y="165"/>
                    <a:pt x="26" y="174"/>
                    <a:pt x="38" y="174"/>
                  </a:cubicBezTo>
                  <a:cubicBezTo>
                    <a:pt x="42" y="174"/>
                    <a:pt x="47" y="173"/>
                    <a:pt x="50" y="169"/>
                  </a:cubicBezTo>
                  <a:lnTo>
                    <a:pt x="201" y="55"/>
                  </a:lnTo>
                  <a:cubicBezTo>
                    <a:pt x="214" y="55"/>
                    <a:pt x="214" y="43"/>
                    <a:pt x="214" y="43"/>
                  </a:cubicBezTo>
                  <a:cubicBezTo>
                    <a:pt x="227" y="30"/>
                    <a:pt x="227" y="18"/>
                    <a:pt x="214" y="18"/>
                  </a:cubicBezTo>
                  <a:cubicBezTo>
                    <a:pt x="205" y="9"/>
                    <a:pt x="196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2"/>
            <p:cNvSpPr/>
            <p:nvPr/>
          </p:nvSpPr>
          <p:spPr>
            <a:xfrm>
              <a:off x="4294950" y="5289950"/>
              <a:ext cx="12350" cy="16150"/>
            </a:xfrm>
            <a:custGeom>
              <a:avLst/>
              <a:gdLst/>
              <a:ahLst/>
              <a:cxnLst/>
              <a:rect l="l" t="t" r="r" b="b"/>
              <a:pathLst>
                <a:path w="494" h="646" extrusionOk="0">
                  <a:moveTo>
                    <a:pt x="456" y="0"/>
                  </a:moveTo>
                  <a:cubicBezTo>
                    <a:pt x="443" y="0"/>
                    <a:pt x="429" y="7"/>
                    <a:pt x="424" y="23"/>
                  </a:cubicBezTo>
                  <a:cubicBezTo>
                    <a:pt x="348" y="250"/>
                    <a:pt x="209" y="438"/>
                    <a:pt x="21" y="589"/>
                  </a:cubicBezTo>
                  <a:cubicBezTo>
                    <a:pt x="1" y="609"/>
                    <a:pt x="30" y="646"/>
                    <a:pt x="55" y="646"/>
                  </a:cubicBezTo>
                  <a:cubicBezTo>
                    <a:pt x="61" y="646"/>
                    <a:pt x="67" y="644"/>
                    <a:pt x="71" y="639"/>
                  </a:cubicBezTo>
                  <a:cubicBezTo>
                    <a:pt x="260" y="476"/>
                    <a:pt x="398" y="275"/>
                    <a:pt x="486" y="36"/>
                  </a:cubicBezTo>
                  <a:cubicBezTo>
                    <a:pt x="493" y="14"/>
                    <a:pt x="475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2"/>
            <p:cNvSpPr/>
            <p:nvPr/>
          </p:nvSpPr>
          <p:spPr>
            <a:xfrm>
              <a:off x="4265275" y="522230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3" y="13"/>
                  </a:lnTo>
                  <a:lnTo>
                    <a:pt x="13" y="25"/>
                  </a:lnTo>
                  <a:lnTo>
                    <a:pt x="13" y="38"/>
                  </a:lnTo>
                  <a:cubicBezTo>
                    <a:pt x="1" y="38"/>
                    <a:pt x="1" y="38"/>
                    <a:pt x="13" y="50"/>
                  </a:cubicBezTo>
                  <a:lnTo>
                    <a:pt x="13" y="63"/>
                  </a:lnTo>
                  <a:lnTo>
                    <a:pt x="26" y="63"/>
                  </a:lnTo>
                  <a:lnTo>
                    <a:pt x="26" y="76"/>
                  </a:lnTo>
                  <a:lnTo>
                    <a:pt x="51" y="76"/>
                  </a:lnTo>
                  <a:lnTo>
                    <a:pt x="51" y="63"/>
                  </a:lnTo>
                  <a:cubicBezTo>
                    <a:pt x="63" y="63"/>
                    <a:pt x="63" y="63"/>
                    <a:pt x="63" y="50"/>
                  </a:cubicBezTo>
                  <a:cubicBezTo>
                    <a:pt x="76" y="50"/>
                    <a:pt x="76" y="50"/>
                    <a:pt x="76" y="38"/>
                  </a:cubicBezTo>
                  <a:lnTo>
                    <a:pt x="76" y="25"/>
                  </a:lnTo>
                  <a:lnTo>
                    <a:pt x="76" y="13"/>
                  </a:lnTo>
                  <a:cubicBezTo>
                    <a:pt x="76" y="0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2"/>
            <p:cNvSpPr/>
            <p:nvPr/>
          </p:nvSpPr>
          <p:spPr>
            <a:xfrm>
              <a:off x="4294200" y="5252175"/>
              <a:ext cx="3175" cy="1900"/>
            </a:xfrm>
            <a:custGeom>
              <a:avLst/>
              <a:gdLst/>
              <a:ahLst/>
              <a:cxnLst/>
              <a:rect l="l" t="t" r="r" b="b"/>
              <a:pathLst>
                <a:path w="127" h="76" extrusionOk="0">
                  <a:moveTo>
                    <a:pt x="88" y="0"/>
                  </a:moveTo>
                  <a:cubicBezTo>
                    <a:pt x="63" y="0"/>
                    <a:pt x="51" y="12"/>
                    <a:pt x="26" y="12"/>
                  </a:cubicBezTo>
                  <a:cubicBezTo>
                    <a:pt x="13" y="12"/>
                    <a:pt x="13" y="25"/>
                    <a:pt x="13" y="25"/>
                  </a:cubicBezTo>
                  <a:cubicBezTo>
                    <a:pt x="1" y="37"/>
                    <a:pt x="1" y="51"/>
                    <a:pt x="1" y="51"/>
                  </a:cubicBezTo>
                  <a:cubicBezTo>
                    <a:pt x="1" y="63"/>
                    <a:pt x="13" y="63"/>
                    <a:pt x="13" y="76"/>
                  </a:cubicBezTo>
                  <a:lnTo>
                    <a:pt x="38" y="76"/>
                  </a:lnTo>
                  <a:cubicBezTo>
                    <a:pt x="63" y="76"/>
                    <a:pt x="76" y="63"/>
                    <a:pt x="101" y="63"/>
                  </a:cubicBezTo>
                  <a:cubicBezTo>
                    <a:pt x="113" y="63"/>
                    <a:pt x="113" y="51"/>
                    <a:pt x="113" y="51"/>
                  </a:cubicBezTo>
                  <a:cubicBezTo>
                    <a:pt x="127" y="37"/>
                    <a:pt x="127" y="25"/>
                    <a:pt x="127" y="25"/>
                  </a:cubicBezTo>
                  <a:cubicBezTo>
                    <a:pt x="127" y="12"/>
                    <a:pt x="113" y="12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2"/>
            <p:cNvSpPr/>
            <p:nvPr/>
          </p:nvSpPr>
          <p:spPr>
            <a:xfrm>
              <a:off x="4322800" y="5221025"/>
              <a:ext cx="1925" cy="1925"/>
            </a:xfrm>
            <a:custGeom>
              <a:avLst/>
              <a:gdLst/>
              <a:ahLst/>
              <a:cxnLst/>
              <a:rect l="l" t="t" r="r" b="b"/>
              <a:pathLst>
                <a:path w="77" h="77" extrusionOk="0">
                  <a:moveTo>
                    <a:pt x="14" y="1"/>
                  </a:moveTo>
                  <a:lnTo>
                    <a:pt x="14" y="14"/>
                  </a:ln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cubicBezTo>
                    <a:pt x="1" y="51"/>
                    <a:pt x="1" y="64"/>
                    <a:pt x="14" y="64"/>
                  </a:cubicBezTo>
                  <a:lnTo>
                    <a:pt x="26" y="64"/>
                  </a:lnTo>
                  <a:cubicBezTo>
                    <a:pt x="26" y="76"/>
                    <a:pt x="26" y="76"/>
                    <a:pt x="39" y="76"/>
                  </a:cubicBezTo>
                  <a:lnTo>
                    <a:pt x="51" y="76"/>
                  </a:lnTo>
                  <a:lnTo>
                    <a:pt x="64" y="64"/>
                  </a:lnTo>
                  <a:cubicBezTo>
                    <a:pt x="64" y="51"/>
                    <a:pt x="76" y="51"/>
                    <a:pt x="76" y="51"/>
                  </a:cubicBezTo>
                  <a:lnTo>
                    <a:pt x="76" y="39"/>
                  </a:lnTo>
                  <a:cubicBezTo>
                    <a:pt x="76" y="26"/>
                    <a:pt x="64" y="26"/>
                    <a:pt x="64" y="26"/>
                  </a:cubicBezTo>
                  <a:cubicBezTo>
                    <a:pt x="64" y="26"/>
                    <a:pt x="64" y="14"/>
                    <a:pt x="51" y="14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2"/>
            <p:cNvSpPr/>
            <p:nvPr/>
          </p:nvSpPr>
          <p:spPr>
            <a:xfrm>
              <a:off x="4318725" y="5226075"/>
              <a:ext cx="2225" cy="1825"/>
            </a:xfrm>
            <a:custGeom>
              <a:avLst/>
              <a:gdLst/>
              <a:ahLst/>
              <a:cxnLst/>
              <a:rect l="l" t="t" r="r" b="b"/>
              <a:pathLst>
                <a:path w="89" h="73" extrusionOk="0">
                  <a:moveTo>
                    <a:pt x="26" y="0"/>
                  </a:moveTo>
                  <a:cubicBezTo>
                    <a:pt x="26" y="13"/>
                    <a:pt x="13" y="13"/>
                    <a:pt x="13" y="13"/>
                  </a:cubicBezTo>
                  <a:lnTo>
                    <a:pt x="1" y="25"/>
                  </a:lnTo>
                  <a:lnTo>
                    <a:pt x="1" y="38"/>
                  </a:lnTo>
                  <a:lnTo>
                    <a:pt x="1" y="50"/>
                  </a:lnTo>
                  <a:lnTo>
                    <a:pt x="13" y="63"/>
                  </a:lnTo>
                  <a:lnTo>
                    <a:pt x="26" y="63"/>
                  </a:lnTo>
                  <a:cubicBezTo>
                    <a:pt x="26" y="69"/>
                    <a:pt x="29" y="72"/>
                    <a:pt x="32" y="72"/>
                  </a:cubicBezTo>
                  <a:cubicBezTo>
                    <a:pt x="35" y="72"/>
                    <a:pt x="38" y="69"/>
                    <a:pt x="38" y="63"/>
                  </a:cubicBezTo>
                  <a:lnTo>
                    <a:pt x="76" y="63"/>
                  </a:lnTo>
                  <a:lnTo>
                    <a:pt x="76" y="50"/>
                  </a:lnTo>
                  <a:cubicBezTo>
                    <a:pt x="88" y="50"/>
                    <a:pt x="88" y="38"/>
                    <a:pt x="88" y="38"/>
                  </a:cubicBezTo>
                  <a:lnTo>
                    <a:pt x="88" y="25"/>
                  </a:lnTo>
                  <a:cubicBezTo>
                    <a:pt x="88" y="25"/>
                    <a:pt x="76" y="25"/>
                    <a:pt x="76" y="13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2"/>
            <p:cNvSpPr/>
            <p:nvPr/>
          </p:nvSpPr>
          <p:spPr>
            <a:xfrm>
              <a:off x="4317775" y="52135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7" y="0"/>
                  </a:moveTo>
                  <a:cubicBezTo>
                    <a:pt x="26" y="0"/>
                    <a:pt x="26" y="4"/>
                    <a:pt x="26" y="10"/>
                  </a:cubicBezTo>
                  <a:lnTo>
                    <a:pt x="14" y="10"/>
                  </a:lnTo>
                  <a:cubicBezTo>
                    <a:pt x="14" y="10"/>
                    <a:pt x="0" y="10"/>
                    <a:pt x="0" y="22"/>
                  </a:cubicBezTo>
                  <a:lnTo>
                    <a:pt x="0" y="47"/>
                  </a:lnTo>
                  <a:cubicBezTo>
                    <a:pt x="0" y="60"/>
                    <a:pt x="14" y="60"/>
                    <a:pt x="14" y="60"/>
                  </a:cubicBezTo>
                  <a:lnTo>
                    <a:pt x="26" y="72"/>
                  </a:lnTo>
                  <a:lnTo>
                    <a:pt x="64" y="72"/>
                  </a:lnTo>
                  <a:cubicBezTo>
                    <a:pt x="64" y="60"/>
                    <a:pt x="64" y="60"/>
                    <a:pt x="76" y="60"/>
                  </a:cubicBezTo>
                  <a:lnTo>
                    <a:pt x="76" y="47"/>
                  </a:lnTo>
                  <a:lnTo>
                    <a:pt x="76" y="35"/>
                  </a:lnTo>
                  <a:lnTo>
                    <a:pt x="76" y="22"/>
                  </a:lnTo>
                  <a:cubicBezTo>
                    <a:pt x="64" y="22"/>
                    <a:pt x="64" y="22"/>
                    <a:pt x="64" y="10"/>
                  </a:cubicBezTo>
                  <a:lnTo>
                    <a:pt x="39" y="10"/>
                  </a:lnTo>
                  <a:cubicBezTo>
                    <a:pt x="32" y="4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2"/>
            <p:cNvSpPr/>
            <p:nvPr/>
          </p:nvSpPr>
          <p:spPr>
            <a:xfrm>
              <a:off x="4387900" y="5219775"/>
              <a:ext cx="1900" cy="1600"/>
            </a:xfrm>
            <a:custGeom>
              <a:avLst/>
              <a:gdLst/>
              <a:ahLst/>
              <a:cxnLst/>
              <a:rect l="l" t="t" r="r" b="b"/>
              <a:pathLst>
                <a:path w="76" h="64" extrusionOk="0">
                  <a:moveTo>
                    <a:pt x="12" y="1"/>
                  </a:moveTo>
                  <a:lnTo>
                    <a:pt x="12" y="14"/>
                  </a:lnTo>
                  <a:lnTo>
                    <a:pt x="0" y="26"/>
                  </a:lnTo>
                  <a:lnTo>
                    <a:pt x="0" y="39"/>
                  </a:lnTo>
                  <a:cubicBezTo>
                    <a:pt x="12" y="39"/>
                    <a:pt x="12" y="51"/>
                    <a:pt x="12" y="51"/>
                  </a:cubicBezTo>
                  <a:lnTo>
                    <a:pt x="25" y="64"/>
                  </a:lnTo>
                  <a:lnTo>
                    <a:pt x="63" y="64"/>
                  </a:lnTo>
                  <a:lnTo>
                    <a:pt x="63" y="51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cubicBezTo>
                    <a:pt x="76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2"/>
            <p:cNvSpPr/>
            <p:nvPr/>
          </p:nvSpPr>
          <p:spPr>
            <a:xfrm>
              <a:off x="4393225" y="52282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0" y="51"/>
                    <a:pt x="0" y="51"/>
                    <a:pt x="14" y="51"/>
                  </a:cubicBezTo>
                  <a:cubicBezTo>
                    <a:pt x="14" y="51"/>
                    <a:pt x="14" y="63"/>
                    <a:pt x="26" y="63"/>
                  </a:cubicBezTo>
                  <a:lnTo>
                    <a:pt x="26" y="76"/>
                  </a:lnTo>
                  <a:lnTo>
                    <a:pt x="51" y="76"/>
                  </a:lnTo>
                  <a:cubicBezTo>
                    <a:pt x="64" y="76"/>
                    <a:pt x="64" y="76"/>
                    <a:pt x="64" y="63"/>
                  </a:cubicBezTo>
                  <a:lnTo>
                    <a:pt x="76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64" y="13"/>
                  </a:lnTo>
                  <a:cubicBezTo>
                    <a:pt x="64" y="13"/>
                    <a:pt x="51" y="13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2"/>
            <p:cNvSpPr/>
            <p:nvPr/>
          </p:nvSpPr>
          <p:spPr>
            <a:xfrm>
              <a:off x="4393550" y="5221025"/>
              <a:ext cx="2550" cy="2375"/>
            </a:xfrm>
            <a:custGeom>
              <a:avLst/>
              <a:gdLst/>
              <a:ahLst/>
              <a:cxnLst/>
              <a:rect l="l" t="t" r="r" b="b"/>
              <a:pathLst>
                <a:path w="102" h="95" extrusionOk="0">
                  <a:moveTo>
                    <a:pt x="63" y="1"/>
                  </a:moveTo>
                  <a:lnTo>
                    <a:pt x="51" y="14"/>
                  </a:lnTo>
                  <a:cubicBezTo>
                    <a:pt x="38" y="26"/>
                    <a:pt x="26" y="26"/>
                    <a:pt x="13" y="39"/>
                  </a:cubicBezTo>
                  <a:lnTo>
                    <a:pt x="13" y="51"/>
                  </a:lnTo>
                  <a:cubicBezTo>
                    <a:pt x="1" y="51"/>
                    <a:pt x="1" y="64"/>
                    <a:pt x="1" y="64"/>
                  </a:cubicBezTo>
                  <a:cubicBezTo>
                    <a:pt x="1" y="64"/>
                    <a:pt x="1" y="76"/>
                    <a:pt x="13" y="76"/>
                  </a:cubicBezTo>
                  <a:lnTo>
                    <a:pt x="13" y="89"/>
                  </a:lnTo>
                  <a:cubicBezTo>
                    <a:pt x="21" y="89"/>
                    <a:pt x="24" y="95"/>
                    <a:pt x="29" y="95"/>
                  </a:cubicBezTo>
                  <a:cubicBezTo>
                    <a:pt x="31" y="95"/>
                    <a:pt x="34" y="93"/>
                    <a:pt x="38" y="89"/>
                  </a:cubicBezTo>
                  <a:lnTo>
                    <a:pt x="63" y="89"/>
                  </a:lnTo>
                  <a:cubicBezTo>
                    <a:pt x="76" y="76"/>
                    <a:pt x="88" y="64"/>
                    <a:pt x="101" y="64"/>
                  </a:cubicBezTo>
                  <a:lnTo>
                    <a:pt x="101" y="51"/>
                  </a:lnTo>
                  <a:lnTo>
                    <a:pt x="101" y="39"/>
                  </a:lnTo>
                  <a:lnTo>
                    <a:pt x="101" y="26"/>
                  </a:lnTo>
                  <a:lnTo>
                    <a:pt x="101" y="14"/>
                  </a:lnTo>
                  <a:cubicBezTo>
                    <a:pt x="88" y="1"/>
                    <a:pt x="7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2"/>
            <p:cNvSpPr/>
            <p:nvPr/>
          </p:nvSpPr>
          <p:spPr>
            <a:xfrm>
              <a:off x="4375000" y="52638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lnTo>
                    <a:pt x="0" y="25"/>
                  </a:lnTo>
                  <a:lnTo>
                    <a:pt x="0" y="50"/>
                  </a:lnTo>
                  <a:lnTo>
                    <a:pt x="13" y="63"/>
                  </a:lnTo>
                  <a:cubicBezTo>
                    <a:pt x="25" y="63"/>
                    <a:pt x="25" y="75"/>
                    <a:pt x="25" y="75"/>
                  </a:cubicBezTo>
                  <a:lnTo>
                    <a:pt x="64" y="75"/>
                  </a:lnTo>
                  <a:cubicBezTo>
                    <a:pt x="64" y="63"/>
                    <a:pt x="76" y="63"/>
                    <a:pt x="76" y="63"/>
                  </a:cubicBezTo>
                  <a:lnTo>
                    <a:pt x="76" y="50"/>
                  </a:lnTo>
                  <a:lnTo>
                    <a:pt x="76" y="38"/>
                  </a:lnTo>
                  <a:lnTo>
                    <a:pt x="76" y="25"/>
                  </a:lnTo>
                  <a:cubicBezTo>
                    <a:pt x="76" y="25"/>
                    <a:pt x="64" y="25"/>
                    <a:pt x="64" y="13"/>
                  </a:cubicBezTo>
                  <a:lnTo>
                    <a:pt x="50" y="1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2"/>
            <p:cNvSpPr/>
            <p:nvPr/>
          </p:nvSpPr>
          <p:spPr>
            <a:xfrm>
              <a:off x="4367150" y="5266625"/>
              <a:ext cx="2200" cy="1925"/>
            </a:xfrm>
            <a:custGeom>
              <a:avLst/>
              <a:gdLst/>
              <a:ahLst/>
              <a:cxnLst/>
              <a:rect l="l" t="t" r="r" b="b"/>
              <a:pathLst>
                <a:path w="88" h="77" extrusionOk="0">
                  <a:moveTo>
                    <a:pt x="25" y="1"/>
                  </a:moveTo>
                  <a:lnTo>
                    <a:pt x="25" y="13"/>
                  </a:lnTo>
                  <a:cubicBezTo>
                    <a:pt x="12" y="13"/>
                    <a:pt x="12" y="13"/>
                    <a:pt x="12" y="26"/>
                  </a:cubicBezTo>
                  <a:cubicBezTo>
                    <a:pt x="0" y="38"/>
                    <a:pt x="0" y="38"/>
                    <a:pt x="12" y="51"/>
                  </a:cubicBezTo>
                  <a:cubicBezTo>
                    <a:pt x="12" y="63"/>
                    <a:pt x="12" y="63"/>
                    <a:pt x="25" y="63"/>
                  </a:cubicBezTo>
                  <a:cubicBezTo>
                    <a:pt x="25" y="63"/>
                    <a:pt x="25" y="76"/>
                    <a:pt x="37" y="76"/>
                  </a:cubicBezTo>
                  <a:lnTo>
                    <a:pt x="76" y="76"/>
                  </a:lnTo>
                  <a:lnTo>
                    <a:pt x="76" y="63"/>
                  </a:lnTo>
                  <a:cubicBezTo>
                    <a:pt x="76" y="63"/>
                    <a:pt x="76" y="51"/>
                    <a:pt x="88" y="51"/>
                  </a:cubicBezTo>
                  <a:lnTo>
                    <a:pt x="88" y="38"/>
                  </a:lnTo>
                  <a:cubicBezTo>
                    <a:pt x="76" y="38"/>
                    <a:pt x="76" y="26"/>
                    <a:pt x="76" y="26"/>
                  </a:cubicBezTo>
                  <a:lnTo>
                    <a:pt x="63" y="13"/>
                  </a:lnTo>
                  <a:lnTo>
                    <a:pt x="51" y="13"/>
                  </a:lnTo>
                  <a:cubicBezTo>
                    <a:pt x="51" y="13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2"/>
            <p:cNvSpPr/>
            <p:nvPr/>
          </p:nvSpPr>
          <p:spPr>
            <a:xfrm>
              <a:off x="4310225" y="53131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14" y="1"/>
                  </a:moveTo>
                  <a:lnTo>
                    <a:pt x="14" y="13"/>
                  </a:lnTo>
                  <a:cubicBezTo>
                    <a:pt x="14" y="13"/>
                    <a:pt x="1" y="13"/>
                    <a:pt x="1" y="26"/>
                  </a:cubicBezTo>
                  <a:lnTo>
                    <a:pt x="1" y="51"/>
                  </a:lnTo>
                  <a:cubicBezTo>
                    <a:pt x="14" y="51"/>
                    <a:pt x="14" y="63"/>
                    <a:pt x="26" y="76"/>
                  </a:cubicBezTo>
                  <a:lnTo>
                    <a:pt x="39" y="88"/>
                  </a:lnTo>
                  <a:lnTo>
                    <a:pt x="64" y="88"/>
                  </a:lnTo>
                  <a:lnTo>
                    <a:pt x="76" y="76"/>
                  </a:lnTo>
                  <a:lnTo>
                    <a:pt x="76" y="63"/>
                  </a:lnTo>
                  <a:lnTo>
                    <a:pt x="89" y="51"/>
                  </a:lnTo>
                  <a:cubicBezTo>
                    <a:pt x="89" y="51"/>
                    <a:pt x="76" y="51"/>
                    <a:pt x="76" y="38"/>
                  </a:cubicBezTo>
                  <a:cubicBezTo>
                    <a:pt x="76" y="26"/>
                    <a:pt x="64" y="26"/>
                    <a:pt x="64" y="13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2"/>
            <p:cNvSpPr/>
            <p:nvPr/>
          </p:nvSpPr>
          <p:spPr>
            <a:xfrm>
              <a:off x="4310550" y="53194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cubicBezTo>
                    <a:pt x="13" y="0"/>
                    <a:pt x="13" y="12"/>
                    <a:pt x="13" y="12"/>
                  </a:cubicBezTo>
                  <a:cubicBezTo>
                    <a:pt x="13" y="12"/>
                    <a:pt x="13" y="26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13" y="76"/>
                  </a:lnTo>
                  <a:lnTo>
                    <a:pt x="51" y="76"/>
                  </a:lnTo>
                  <a:cubicBezTo>
                    <a:pt x="51" y="63"/>
                    <a:pt x="63" y="63"/>
                    <a:pt x="63" y="63"/>
                  </a:cubicBezTo>
                  <a:lnTo>
                    <a:pt x="63" y="51"/>
                  </a:lnTo>
                  <a:lnTo>
                    <a:pt x="76" y="38"/>
                  </a:lnTo>
                  <a:lnTo>
                    <a:pt x="76" y="26"/>
                  </a:lnTo>
                  <a:cubicBezTo>
                    <a:pt x="76" y="12"/>
                    <a:pt x="63" y="12"/>
                    <a:pt x="63" y="1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2"/>
            <p:cNvSpPr/>
            <p:nvPr/>
          </p:nvSpPr>
          <p:spPr>
            <a:xfrm>
              <a:off x="4164675" y="53282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13" y="0"/>
                  </a:moveTo>
                  <a:cubicBezTo>
                    <a:pt x="13" y="13"/>
                    <a:pt x="13" y="13"/>
                    <a:pt x="1" y="13"/>
                  </a:cubicBez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3" y="51"/>
                    <a:pt x="13" y="51"/>
                    <a:pt x="13" y="63"/>
                  </a:cubicBezTo>
                  <a:lnTo>
                    <a:pt x="26" y="63"/>
                  </a:lnTo>
                  <a:cubicBezTo>
                    <a:pt x="38" y="63"/>
                    <a:pt x="38" y="76"/>
                    <a:pt x="38" y="76"/>
                  </a:cubicBezTo>
                  <a:cubicBezTo>
                    <a:pt x="51" y="76"/>
                    <a:pt x="51" y="76"/>
                    <a:pt x="51" y="63"/>
                  </a:cubicBezTo>
                  <a:lnTo>
                    <a:pt x="63" y="63"/>
                  </a:lnTo>
                  <a:cubicBezTo>
                    <a:pt x="63" y="63"/>
                    <a:pt x="76" y="63"/>
                    <a:pt x="76" y="51"/>
                  </a:cubicBezTo>
                  <a:lnTo>
                    <a:pt x="76" y="26"/>
                  </a:lnTo>
                  <a:cubicBezTo>
                    <a:pt x="76" y="13"/>
                    <a:pt x="63" y="13"/>
                    <a:pt x="63" y="1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2"/>
            <p:cNvSpPr/>
            <p:nvPr/>
          </p:nvSpPr>
          <p:spPr>
            <a:xfrm>
              <a:off x="4164975" y="53326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51" y="1"/>
                  </a:moveTo>
                  <a:cubicBezTo>
                    <a:pt x="39" y="1"/>
                    <a:pt x="39" y="1"/>
                    <a:pt x="26" y="13"/>
                  </a:cubicBezTo>
                  <a:lnTo>
                    <a:pt x="14" y="26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26" y="76"/>
                  </a:lnTo>
                  <a:cubicBezTo>
                    <a:pt x="26" y="88"/>
                    <a:pt x="26" y="88"/>
                    <a:pt x="39" y="88"/>
                  </a:cubicBezTo>
                  <a:lnTo>
                    <a:pt x="51" y="76"/>
                  </a:lnTo>
                  <a:lnTo>
                    <a:pt x="64" y="76"/>
                  </a:lnTo>
                  <a:lnTo>
                    <a:pt x="76" y="63"/>
                  </a:lnTo>
                  <a:cubicBezTo>
                    <a:pt x="76" y="51"/>
                    <a:pt x="89" y="51"/>
                    <a:pt x="89" y="51"/>
                  </a:cubicBezTo>
                  <a:lnTo>
                    <a:pt x="89" y="38"/>
                  </a:lnTo>
                  <a:lnTo>
                    <a:pt x="89" y="26"/>
                  </a:lnTo>
                  <a:cubicBezTo>
                    <a:pt x="89" y="13"/>
                    <a:pt x="76" y="13"/>
                    <a:pt x="76" y="13"/>
                  </a:cubicBez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2"/>
            <p:cNvSpPr/>
            <p:nvPr/>
          </p:nvSpPr>
          <p:spPr>
            <a:xfrm>
              <a:off x="4171900" y="53320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39" y="0"/>
                  </a:moveTo>
                  <a:cubicBezTo>
                    <a:pt x="39" y="0"/>
                    <a:pt x="26" y="0"/>
                    <a:pt x="26" y="12"/>
                  </a:cubicBezTo>
                  <a:lnTo>
                    <a:pt x="14" y="12"/>
                  </a:lnTo>
                  <a:cubicBezTo>
                    <a:pt x="1" y="12"/>
                    <a:pt x="1" y="12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76"/>
                  </a:lnTo>
                  <a:lnTo>
                    <a:pt x="39" y="76"/>
                  </a:lnTo>
                  <a:cubicBezTo>
                    <a:pt x="39" y="63"/>
                    <a:pt x="51" y="63"/>
                    <a:pt x="51" y="63"/>
                  </a:cubicBezTo>
                  <a:lnTo>
                    <a:pt x="64" y="63"/>
                  </a:lnTo>
                  <a:cubicBezTo>
                    <a:pt x="76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2"/>
                  </a:lnTo>
                  <a:cubicBezTo>
                    <a:pt x="76" y="12"/>
                    <a:pt x="64" y="12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2"/>
            <p:cNvSpPr/>
            <p:nvPr/>
          </p:nvSpPr>
          <p:spPr>
            <a:xfrm>
              <a:off x="4225975" y="5361575"/>
              <a:ext cx="2550" cy="1575"/>
            </a:xfrm>
            <a:custGeom>
              <a:avLst/>
              <a:gdLst/>
              <a:ahLst/>
              <a:cxnLst/>
              <a:rect l="l" t="t" r="r" b="b"/>
              <a:pathLst>
                <a:path w="102" h="63" extrusionOk="0">
                  <a:moveTo>
                    <a:pt x="14" y="0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14" y="38"/>
                    <a:pt x="14" y="51"/>
                    <a:pt x="14" y="51"/>
                  </a:cubicBezTo>
                  <a:lnTo>
                    <a:pt x="26" y="63"/>
                  </a:lnTo>
                  <a:lnTo>
                    <a:pt x="76" y="63"/>
                  </a:lnTo>
                  <a:cubicBezTo>
                    <a:pt x="89" y="63"/>
                    <a:pt x="89" y="63"/>
                    <a:pt x="89" y="51"/>
                  </a:cubicBezTo>
                  <a:cubicBezTo>
                    <a:pt x="89" y="51"/>
                    <a:pt x="101" y="51"/>
                    <a:pt x="101" y="38"/>
                  </a:cubicBez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2"/>
            <p:cNvSpPr/>
            <p:nvPr/>
          </p:nvSpPr>
          <p:spPr>
            <a:xfrm>
              <a:off x="4155550" y="5258450"/>
              <a:ext cx="1925" cy="1825"/>
            </a:xfrm>
            <a:custGeom>
              <a:avLst/>
              <a:gdLst/>
              <a:ahLst/>
              <a:cxnLst/>
              <a:rect l="l" t="t" r="r" b="b"/>
              <a:pathLst>
                <a:path w="77" h="73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6" y="73"/>
                    <a:pt x="39" y="70"/>
                    <a:pt x="39" y="63"/>
                  </a:cubicBezTo>
                  <a:lnTo>
                    <a:pt x="64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76" y="13"/>
                    <a:pt x="64" y="13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2"/>
            <p:cNvSpPr/>
            <p:nvPr/>
          </p:nvSpPr>
          <p:spPr>
            <a:xfrm>
              <a:off x="4144225" y="52597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4" y="12"/>
                  </a:lnTo>
                  <a:cubicBezTo>
                    <a:pt x="14" y="25"/>
                    <a:pt x="14" y="25"/>
                    <a:pt x="1" y="25"/>
                  </a:cubicBezTo>
                  <a:lnTo>
                    <a:pt x="1" y="37"/>
                  </a:lnTo>
                  <a:lnTo>
                    <a:pt x="1" y="50"/>
                  </a:lnTo>
                  <a:cubicBezTo>
                    <a:pt x="1" y="62"/>
                    <a:pt x="1" y="62"/>
                    <a:pt x="14" y="62"/>
                  </a:cubicBezTo>
                  <a:lnTo>
                    <a:pt x="14" y="76"/>
                  </a:lnTo>
                  <a:lnTo>
                    <a:pt x="51" y="76"/>
                  </a:lnTo>
                  <a:lnTo>
                    <a:pt x="64" y="62"/>
                  </a:lnTo>
                  <a:lnTo>
                    <a:pt x="64" y="50"/>
                  </a:lnTo>
                  <a:cubicBezTo>
                    <a:pt x="76" y="50"/>
                    <a:pt x="76" y="37"/>
                    <a:pt x="76" y="37"/>
                  </a:cubicBezTo>
                  <a:lnTo>
                    <a:pt x="76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2"/>
            <p:cNvSpPr/>
            <p:nvPr/>
          </p:nvSpPr>
          <p:spPr>
            <a:xfrm>
              <a:off x="4145200" y="5266300"/>
              <a:ext cx="1575" cy="2250"/>
            </a:xfrm>
            <a:custGeom>
              <a:avLst/>
              <a:gdLst/>
              <a:ahLst/>
              <a:cxnLst/>
              <a:rect l="l" t="t" r="r" b="b"/>
              <a:pathLst>
                <a:path w="63" h="90" extrusionOk="0">
                  <a:moveTo>
                    <a:pt x="12" y="1"/>
                  </a:moveTo>
                  <a:lnTo>
                    <a:pt x="0" y="14"/>
                  </a:lnTo>
                  <a:lnTo>
                    <a:pt x="0" y="26"/>
                  </a:lnTo>
                  <a:lnTo>
                    <a:pt x="0" y="64"/>
                  </a:lnTo>
                  <a:lnTo>
                    <a:pt x="0" y="76"/>
                  </a:lnTo>
                  <a:lnTo>
                    <a:pt x="12" y="76"/>
                  </a:lnTo>
                  <a:lnTo>
                    <a:pt x="12" y="89"/>
                  </a:lnTo>
                  <a:lnTo>
                    <a:pt x="37" y="89"/>
                  </a:lnTo>
                  <a:cubicBezTo>
                    <a:pt x="50" y="89"/>
                    <a:pt x="50" y="89"/>
                    <a:pt x="50" y="76"/>
                  </a:cubicBezTo>
                  <a:lnTo>
                    <a:pt x="63" y="76"/>
                  </a:lnTo>
                  <a:lnTo>
                    <a:pt x="63" y="64"/>
                  </a:lnTo>
                  <a:lnTo>
                    <a:pt x="63" y="26"/>
                  </a:lnTo>
                  <a:lnTo>
                    <a:pt x="63" y="14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2"/>
            <p:cNvSpPr/>
            <p:nvPr/>
          </p:nvSpPr>
          <p:spPr>
            <a:xfrm>
              <a:off x="4156500" y="5266625"/>
              <a:ext cx="2225" cy="2150"/>
            </a:xfrm>
            <a:custGeom>
              <a:avLst/>
              <a:gdLst/>
              <a:ahLst/>
              <a:cxnLst/>
              <a:rect l="l" t="t" r="r" b="b"/>
              <a:pathLst>
                <a:path w="89" h="86" extrusionOk="0">
                  <a:moveTo>
                    <a:pt x="26" y="1"/>
                  </a:moveTo>
                  <a:cubicBezTo>
                    <a:pt x="13" y="1"/>
                    <a:pt x="13" y="13"/>
                    <a:pt x="13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3" y="63"/>
                    <a:pt x="13" y="63"/>
                  </a:cubicBezTo>
                  <a:cubicBezTo>
                    <a:pt x="26" y="63"/>
                    <a:pt x="26" y="76"/>
                    <a:pt x="38" y="76"/>
                  </a:cubicBezTo>
                  <a:lnTo>
                    <a:pt x="51" y="76"/>
                  </a:lnTo>
                  <a:cubicBezTo>
                    <a:pt x="51" y="82"/>
                    <a:pt x="54" y="85"/>
                    <a:pt x="57" y="85"/>
                  </a:cubicBezTo>
                  <a:cubicBezTo>
                    <a:pt x="60" y="85"/>
                    <a:pt x="63" y="82"/>
                    <a:pt x="63" y="76"/>
                  </a:cubicBezTo>
                  <a:lnTo>
                    <a:pt x="76" y="76"/>
                  </a:lnTo>
                  <a:lnTo>
                    <a:pt x="76" y="63"/>
                  </a:lnTo>
                  <a:lnTo>
                    <a:pt x="88" y="63"/>
                  </a:lnTo>
                  <a:lnTo>
                    <a:pt x="88" y="38"/>
                  </a:lnTo>
                  <a:lnTo>
                    <a:pt x="76" y="38"/>
                  </a:lnTo>
                  <a:cubicBezTo>
                    <a:pt x="76" y="26"/>
                    <a:pt x="76" y="26"/>
                    <a:pt x="63" y="26"/>
                  </a:cubicBezTo>
                  <a:cubicBezTo>
                    <a:pt x="63" y="13"/>
                    <a:pt x="51" y="13"/>
                    <a:pt x="51" y="13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2"/>
            <p:cNvSpPr/>
            <p:nvPr/>
          </p:nvSpPr>
          <p:spPr>
            <a:xfrm>
              <a:off x="4158700" y="5249650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26" y="1"/>
                  </a:moveTo>
                  <a:lnTo>
                    <a:pt x="13" y="13"/>
                  </a:lnTo>
                  <a:cubicBezTo>
                    <a:pt x="13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63"/>
                  </a:lnTo>
                  <a:lnTo>
                    <a:pt x="0" y="76"/>
                  </a:lnTo>
                  <a:lnTo>
                    <a:pt x="13" y="76"/>
                  </a:lnTo>
                  <a:cubicBezTo>
                    <a:pt x="13" y="88"/>
                    <a:pt x="13" y="88"/>
                    <a:pt x="26" y="88"/>
                  </a:cubicBezTo>
                  <a:lnTo>
                    <a:pt x="39" y="88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3"/>
                    <a:pt x="64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4" y="13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2"/>
            <p:cNvSpPr/>
            <p:nvPr/>
          </p:nvSpPr>
          <p:spPr>
            <a:xfrm>
              <a:off x="4121600" y="52490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14" y="1"/>
                  </a:moveTo>
                  <a:lnTo>
                    <a:pt x="14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4" y="51"/>
                  </a:lnTo>
                  <a:lnTo>
                    <a:pt x="14" y="63"/>
                  </a:lnTo>
                  <a:cubicBezTo>
                    <a:pt x="14" y="76"/>
                    <a:pt x="26" y="76"/>
                    <a:pt x="26" y="76"/>
                  </a:cubicBezTo>
                  <a:lnTo>
                    <a:pt x="51" y="76"/>
                  </a:lnTo>
                  <a:cubicBezTo>
                    <a:pt x="64" y="76"/>
                    <a:pt x="64" y="63"/>
                    <a:pt x="64" y="63"/>
                  </a:cubicBezTo>
                  <a:cubicBezTo>
                    <a:pt x="64" y="63"/>
                    <a:pt x="76" y="63"/>
                    <a:pt x="76" y="51"/>
                  </a:cubicBezTo>
                  <a:lnTo>
                    <a:pt x="76" y="38"/>
                  </a:lnTo>
                  <a:lnTo>
                    <a:pt x="64" y="26"/>
                  </a:lnTo>
                  <a:lnTo>
                    <a:pt x="64" y="13"/>
                  </a:lnTo>
                  <a:cubicBezTo>
                    <a:pt x="64" y="1"/>
                    <a:pt x="51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2"/>
            <p:cNvSpPr/>
            <p:nvPr/>
          </p:nvSpPr>
          <p:spPr>
            <a:xfrm>
              <a:off x="4122850" y="5254125"/>
              <a:ext cx="1925" cy="2150"/>
            </a:xfrm>
            <a:custGeom>
              <a:avLst/>
              <a:gdLst/>
              <a:ahLst/>
              <a:cxnLst/>
              <a:rect l="l" t="t" r="r" b="b"/>
              <a:pathLst>
                <a:path w="77" h="86" extrusionOk="0">
                  <a:moveTo>
                    <a:pt x="45" y="1"/>
                  </a:moveTo>
                  <a:cubicBezTo>
                    <a:pt x="42" y="1"/>
                    <a:pt x="39" y="4"/>
                    <a:pt x="39" y="10"/>
                  </a:cubicBezTo>
                  <a:lnTo>
                    <a:pt x="26" y="10"/>
                  </a:lnTo>
                  <a:lnTo>
                    <a:pt x="14" y="23"/>
                  </a:lnTo>
                  <a:lnTo>
                    <a:pt x="14" y="35"/>
                  </a:lnTo>
                  <a:cubicBezTo>
                    <a:pt x="14" y="35"/>
                    <a:pt x="1" y="35"/>
                    <a:pt x="1" y="48"/>
                  </a:cubicBezTo>
                  <a:lnTo>
                    <a:pt x="14" y="60"/>
                  </a:lnTo>
                  <a:lnTo>
                    <a:pt x="14" y="73"/>
                  </a:lnTo>
                  <a:lnTo>
                    <a:pt x="26" y="73"/>
                  </a:lnTo>
                  <a:lnTo>
                    <a:pt x="26" y="85"/>
                  </a:lnTo>
                  <a:lnTo>
                    <a:pt x="51" y="85"/>
                  </a:lnTo>
                  <a:lnTo>
                    <a:pt x="51" y="73"/>
                  </a:lnTo>
                  <a:cubicBezTo>
                    <a:pt x="64" y="73"/>
                    <a:pt x="64" y="73"/>
                    <a:pt x="64" y="60"/>
                  </a:cubicBezTo>
                  <a:cubicBezTo>
                    <a:pt x="64" y="60"/>
                    <a:pt x="76" y="60"/>
                    <a:pt x="76" y="48"/>
                  </a:cubicBezTo>
                  <a:lnTo>
                    <a:pt x="76" y="35"/>
                  </a:lnTo>
                  <a:lnTo>
                    <a:pt x="76" y="23"/>
                  </a:lnTo>
                  <a:lnTo>
                    <a:pt x="64" y="10"/>
                  </a:lnTo>
                  <a:lnTo>
                    <a:pt x="51" y="10"/>
                  </a:lnTo>
                  <a:cubicBezTo>
                    <a:pt x="51" y="4"/>
                    <a:pt x="4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2"/>
            <p:cNvSpPr/>
            <p:nvPr/>
          </p:nvSpPr>
          <p:spPr>
            <a:xfrm>
              <a:off x="4124750" y="53071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13" y="0"/>
                  </a:moveTo>
                  <a:cubicBezTo>
                    <a:pt x="13" y="13"/>
                    <a:pt x="13" y="13"/>
                    <a:pt x="0" y="13"/>
                  </a:cubicBezTo>
                  <a:lnTo>
                    <a:pt x="0" y="26"/>
                  </a:lnTo>
                  <a:lnTo>
                    <a:pt x="0" y="39"/>
                  </a:lnTo>
                  <a:cubicBezTo>
                    <a:pt x="0" y="51"/>
                    <a:pt x="0" y="51"/>
                    <a:pt x="13" y="64"/>
                  </a:cubicBezTo>
                  <a:lnTo>
                    <a:pt x="13" y="76"/>
                  </a:lnTo>
                  <a:lnTo>
                    <a:pt x="25" y="76"/>
                  </a:lnTo>
                  <a:cubicBezTo>
                    <a:pt x="25" y="89"/>
                    <a:pt x="25" y="89"/>
                    <a:pt x="39" y="89"/>
                  </a:cubicBezTo>
                  <a:lnTo>
                    <a:pt x="51" y="89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4"/>
                    <a:pt x="64" y="64"/>
                    <a:pt x="76" y="64"/>
                  </a:cubicBezTo>
                  <a:lnTo>
                    <a:pt x="76" y="51"/>
                  </a:lnTo>
                  <a:cubicBezTo>
                    <a:pt x="64" y="39"/>
                    <a:pt x="64" y="39"/>
                    <a:pt x="64" y="26"/>
                  </a:cubicBezTo>
                  <a:lnTo>
                    <a:pt x="64" y="13"/>
                  </a:lnTo>
                  <a:cubicBezTo>
                    <a:pt x="64" y="13"/>
                    <a:pt x="51" y="13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2"/>
            <p:cNvSpPr/>
            <p:nvPr/>
          </p:nvSpPr>
          <p:spPr>
            <a:xfrm>
              <a:off x="4128525" y="5324150"/>
              <a:ext cx="1600" cy="2150"/>
            </a:xfrm>
            <a:custGeom>
              <a:avLst/>
              <a:gdLst/>
              <a:ahLst/>
              <a:cxnLst/>
              <a:rect l="l" t="t" r="r" b="b"/>
              <a:pathLst>
                <a:path w="64" h="86" extrusionOk="0">
                  <a:moveTo>
                    <a:pt x="25" y="0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cubicBezTo>
                    <a:pt x="0" y="26"/>
                    <a:pt x="0" y="26"/>
                    <a:pt x="0" y="39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76"/>
                    <a:pt x="13" y="76"/>
                    <a:pt x="13" y="76"/>
                  </a:cubicBezTo>
                  <a:lnTo>
                    <a:pt x="25" y="76"/>
                  </a:lnTo>
                  <a:cubicBezTo>
                    <a:pt x="25" y="82"/>
                    <a:pt x="25" y="86"/>
                    <a:pt x="27" y="86"/>
                  </a:cubicBezTo>
                  <a:cubicBezTo>
                    <a:pt x="29" y="86"/>
                    <a:pt x="32" y="82"/>
                    <a:pt x="38" y="76"/>
                  </a:cubicBezTo>
                  <a:lnTo>
                    <a:pt x="50" y="76"/>
                  </a:lnTo>
                  <a:lnTo>
                    <a:pt x="64" y="64"/>
                  </a:ln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lnTo>
                    <a:pt x="50" y="1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2"/>
            <p:cNvSpPr/>
            <p:nvPr/>
          </p:nvSpPr>
          <p:spPr>
            <a:xfrm>
              <a:off x="4217800" y="5213825"/>
              <a:ext cx="2250" cy="1575"/>
            </a:xfrm>
            <a:custGeom>
              <a:avLst/>
              <a:gdLst/>
              <a:ahLst/>
              <a:cxnLst/>
              <a:rect l="l" t="t" r="r" b="b"/>
              <a:pathLst>
                <a:path w="90" h="63" extrusionOk="0">
                  <a:moveTo>
                    <a:pt x="26" y="0"/>
                  </a:moveTo>
                  <a:lnTo>
                    <a:pt x="14" y="12"/>
                  </a:lnTo>
                  <a:lnTo>
                    <a:pt x="1" y="25"/>
                  </a:lnTo>
                  <a:lnTo>
                    <a:pt x="1" y="37"/>
                  </a:lnTo>
                  <a:cubicBezTo>
                    <a:pt x="1" y="50"/>
                    <a:pt x="1" y="50"/>
                    <a:pt x="14" y="50"/>
                  </a:cubicBezTo>
                  <a:lnTo>
                    <a:pt x="14" y="62"/>
                  </a:lnTo>
                  <a:lnTo>
                    <a:pt x="64" y="62"/>
                  </a:lnTo>
                  <a:cubicBezTo>
                    <a:pt x="64" y="62"/>
                    <a:pt x="76" y="62"/>
                    <a:pt x="76" y="50"/>
                  </a:cubicBezTo>
                  <a:lnTo>
                    <a:pt x="89" y="50"/>
                  </a:lnTo>
                  <a:lnTo>
                    <a:pt x="89" y="37"/>
                  </a:lnTo>
                  <a:lnTo>
                    <a:pt x="89" y="25"/>
                  </a:ln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2"/>
            <p:cNvSpPr/>
            <p:nvPr/>
          </p:nvSpPr>
          <p:spPr>
            <a:xfrm>
              <a:off x="4207450" y="521160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1"/>
                  </a:moveTo>
                  <a:lnTo>
                    <a:pt x="25" y="14"/>
                  </a:lnTo>
                  <a:cubicBezTo>
                    <a:pt x="12" y="14"/>
                    <a:pt x="12" y="14"/>
                    <a:pt x="12" y="26"/>
                  </a:cubicBezTo>
                  <a:lnTo>
                    <a:pt x="12" y="39"/>
                  </a:lnTo>
                  <a:lnTo>
                    <a:pt x="0" y="51"/>
                  </a:lnTo>
                  <a:cubicBezTo>
                    <a:pt x="0" y="51"/>
                    <a:pt x="12" y="51"/>
                    <a:pt x="12" y="64"/>
                  </a:cubicBezTo>
                  <a:cubicBezTo>
                    <a:pt x="12" y="76"/>
                    <a:pt x="25" y="76"/>
                    <a:pt x="25" y="76"/>
                  </a:cubicBezTo>
                  <a:lnTo>
                    <a:pt x="50" y="76"/>
                  </a:lnTo>
                  <a:cubicBezTo>
                    <a:pt x="50" y="76"/>
                    <a:pt x="62" y="76"/>
                    <a:pt x="62" y="64"/>
                  </a:cubicBezTo>
                  <a:lnTo>
                    <a:pt x="76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101" y="39"/>
                  </a:cubicBezTo>
                  <a:lnTo>
                    <a:pt x="101" y="26"/>
                  </a:lnTo>
                  <a:cubicBezTo>
                    <a:pt x="101" y="26"/>
                    <a:pt x="101" y="14"/>
                    <a:pt x="88" y="1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2"/>
            <p:cNvSpPr/>
            <p:nvPr/>
          </p:nvSpPr>
          <p:spPr>
            <a:xfrm>
              <a:off x="4207450" y="52179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12" y="0"/>
                  </a:moveTo>
                  <a:lnTo>
                    <a:pt x="12" y="13"/>
                  </a:lnTo>
                  <a:cubicBezTo>
                    <a:pt x="0" y="13"/>
                    <a:pt x="0" y="13"/>
                    <a:pt x="0" y="25"/>
                  </a:cubicBezTo>
                  <a:lnTo>
                    <a:pt x="0" y="38"/>
                  </a:lnTo>
                  <a:lnTo>
                    <a:pt x="12" y="50"/>
                  </a:lnTo>
                  <a:lnTo>
                    <a:pt x="12" y="63"/>
                  </a:lnTo>
                  <a:lnTo>
                    <a:pt x="37" y="63"/>
                  </a:lnTo>
                  <a:cubicBezTo>
                    <a:pt x="44" y="69"/>
                    <a:pt x="47" y="72"/>
                    <a:pt x="49" y="72"/>
                  </a:cubicBezTo>
                  <a:cubicBezTo>
                    <a:pt x="50" y="72"/>
                    <a:pt x="50" y="69"/>
                    <a:pt x="50" y="63"/>
                  </a:cubicBezTo>
                  <a:lnTo>
                    <a:pt x="62" y="63"/>
                  </a:lnTo>
                  <a:cubicBezTo>
                    <a:pt x="76" y="63"/>
                    <a:pt x="76" y="63"/>
                    <a:pt x="76" y="50"/>
                  </a:cubicBezTo>
                  <a:lnTo>
                    <a:pt x="76" y="25"/>
                  </a:lnTo>
                  <a:cubicBezTo>
                    <a:pt x="76" y="13"/>
                    <a:pt x="62" y="13"/>
                    <a:pt x="62" y="13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2"/>
            <p:cNvSpPr/>
            <p:nvPr/>
          </p:nvSpPr>
          <p:spPr>
            <a:xfrm>
              <a:off x="4216250" y="5209425"/>
              <a:ext cx="1575" cy="1900"/>
            </a:xfrm>
            <a:custGeom>
              <a:avLst/>
              <a:gdLst/>
              <a:ahLst/>
              <a:cxnLst/>
              <a:rect l="l" t="t" r="r" b="b"/>
              <a:pathLst>
                <a:path w="63" h="76" extrusionOk="0">
                  <a:moveTo>
                    <a:pt x="12" y="0"/>
                  </a:moveTo>
                  <a:lnTo>
                    <a:pt x="12" y="12"/>
                  </a:lnTo>
                  <a:cubicBezTo>
                    <a:pt x="0" y="12"/>
                    <a:pt x="0" y="25"/>
                    <a:pt x="0" y="25"/>
                  </a:cubicBezTo>
                  <a:lnTo>
                    <a:pt x="0" y="37"/>
                  </a:lnTo>
                  <a:lnTo>
                    <a:pt x="0" y="50"/>
                  </a:lnTo>
                  <a:lnTo>
                    <a:pt x="0" y="62"/>
                  </a:lnTo>
                  <a:cubicBezTo>
                    <a:pt x="0" y="62"/>
                    <a:pt x="12" y="62"/>
                    <a:pt x="12" y="75"/>
                  </a:cubicBezTo>
                  <a:lnTo>
                    <a:pt x="50" y="75"/>
                  </a:lnTo>
                  <a:lnTo>
                    <a:pt x="50" y="62"/>
                  </a:lnTo>
                  <a:lnTo>
                    <a:pt x="63" y="50"/>
                  </a:lnTo>
                  <a:lnTo>
                    <a:pt x="63" y="37"/>
                  </a:lnTo>
                  <a:lnTo>
                    <a:pt x="63" y="25"/>
                  </a:lnTo>
                  <a:lnTo>
                    <a:pt x="63" y="12"/>
                  </a:lnTo>
                  <a:cubicBezTo>
                    <a:pt x="63" y="0"/>
                    <a:pt x="50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2"/>
            <p:cNvSpPr/>
            <p:nvPr/>
          </p:nvSpPr>
          <p:spPr>
            <a:xfrm>
              <a:off x="4229450" y="5214200"/>
              <a:ext cx="1900" cy="2150"/>
            </a:xfrm>
            <a:custGeom>
              <a:avLst/>
              <a:gdLst/>
              <a:ahLst/>
              <a:cxnLst/>
              <a:rect l="l" t="t" r="r" b="b"/>
              <a:pathLst>
                <a:path w="76" h="86" extrusionOk="0">
                  <a:moveTo>
                    <a:pt x="36" y="0"/>
                  </a:moveTo>
                  <a:cubicBezTo>
                    <a:pt x="35" y="0"/>
                    <a:pt x="32" y="4"/>
                    <a:pt x="25" y="10"/>
                  </a:cubicBezTo>
                  <a:cubicBezTo>
                    <a:pt x="12" y="10"/>
                    <a:pt x="12" y="10"/>
                    <a:pt x="12" y="22"/>
                  </a:cubicBezTo>
                  <a:lnTo>
                    <a:pt x="0" y="22"/>
                  </a:lnTo>
                  <a:lnTo>
                    <a:pt x="0" y="47"/>
                  </a:lnTo>
                  <a:lnTo>
                    <a:pt x="12" y="61"/>
                  </a:lnTo>
                  <a:lnTo>
                    <a:pt x="12" y="73"/>
                  </a:lnTo>
                  <a:lnTo>
                    <a:pt x="25" y="86"/>
                  </a:lnTo>
                  <a:lnTo>
                    <a:pt x="63" y="86"/>
                  </a:lnTo>
                  <a:lnTo>
                    <a:pt x="63" y="73"/>
                  </a:lnTo>
                  <a:cubicBezTo>
                    <a:pt x="76" y="73"/>
                    <a:pt x="76" y="61"/>
                    <a:pt x="76" y="61"/>
                  </a:cubicBezTo>
                  <a:lnTo>
                    <a:pt x="76" y="47"/>
                  </a:lnTo>
                  <a:cubicBezTo>
                    <a:pt x="76" y="35"/>
                    <a:pt x="76" y="35"/>
                    <a:pt x="63" y="22"/>
                  </a:cubicBezTo>
                  <a:cubicBezTo>
                    <a:pt x="63" y="10"/>
                    <a:pt x="51" y="10"/>
                    <a:pt x="51" y="10"/>
                  </a:cubicBezTo>
                  <a:lnTo>
                    <a:pt x="38" y="10"/>
                  </a:lnTo>
                  <a:cubicBezTo>
                    <a:pt x="38" y="4"/>
                    <a:pt x="38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2"/>
            <p:cNvSpPr/>
            <p:nvPr/>
          </p:nvSpPr>
          <p:spPr>
            <a:xfrm>
              <a:off x="4342625" y="524680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6" y="1"/>
                  </a:moveTo>
                  <a:cubicBezTo>
                    <a:pt x="26" y="1"/>
                    <a:pt x="12" y="1"/>
                    <a:pt x="12" y="14"/>
                  </a:cubicBezTo>
                  <a:lnTo>
                    <a:pt x="0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cubicBezTo>
                    <a:pt x="12" y="51"/>
                    <a:pt x="12" y="64"/>
                    <a:pt x="12" y="64"/>
                  </a:cubicBezTo>
                  <a:lnTo>
                    <a:pt x="26" y="64"/>
                  </a:lnTo>
                  <a:cubicBezTo>
                    <a:pt x="26" y="76"/>
                    <a:pt x="38" y="76"/>
                    <a:pt x="38" y="76"/>
                  </a:cubicBezTo>
                  <a:lnTo>
                    <a:pt x="51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76" y="64"/>
                    <a:pt x="76" y="51"/>
                  </a:cubicBezTo>
                  <a:lnTo>
                    <a:pt x="76" y="26"/>
                  </a:lnTo>
                  <a:cubicBezTo>
                    <a:pt x="76" y="14"/>
                    <a:pt x="63" y="14"/>
                    <a:pt x="63" y="14"/>
                  </a:cubicBezTo>
                  <a:cubicBezTo>
                    <a:pt x="51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2"/>
            <p:cNvSpPr/>
            <p:nvPr/>
          </p:nvSpPr>
          <p:spPr>
            <a:xfrm>
              <a:off x="4332875" y="5245550"/>
              <a:ext cx="1900" cy="2250"/>
            </a:xfrm>
            <a:custGeom>
              <a:avLst/>
              <a:gdLst/>
              <a:ahLst/>
              <a:cxnLst/>
              <a:rect l="l" t="t" r="r" b="b"/>
              <a:pathLst>
                <a:path w="76" h="90" extrusionOk="0">
                  <a:moveTo>
                    <a:pt x="25" y="1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lnTo>
                    <a:pt x="0" y="26"/>
                  </a:lnTo>
                  <a:lnTo>
                    <a:pt x="0" y="51"/>
                  </a:lnTo>
                  <a:cubicBezTo>
                    <a:pt x="13" y="51"/>
                    <a:pt x="13" y="64"/>
                    <a:pt x="13" y="64"/>
                  </a:cubicBezTo>
                  <a:lnTo>
                    <a:pt x="13" y="76"/>
                  </a:lnTo>
                  <a:cubicBezTo>
                    <a:pt x="13" y="76"/>
                    <a:pt x="25" y="76"/>
                    <a:pt x="25" y="89"/>
                  </a:cubicBezTo>
                  <a:lnTo>
                    <a:pt x="63" y="89"/>
                  </a:lnTo>
                  <a:cubicBezTo>
                    <a:pt x="63" y="76"/>
                    <a:pt x="63" y="76"/>
                    <a:pt x="76" y="76"/>
                  </a:cubicBezTo>
                  <a:lnTo>
                    <a:pt x="76" y="64"/>
                  </a:lnTo>
                  <a:lnTo>
                    <a:pt x="76" y="51"/>
                  </a:lnTo>
                  <a:cubicBezTo>
                    <a:pt x="76" y="39"/>
                    <a:pt x="76" y="39"/>
                    <a:pt x="63" y="26"/>
                  </a:cubicBezTo>
                  <a:lnTo>
                    <a:pt x="63" y="14"/>
                  </a:lnTo>
                  <a:lnTo>
                    <a:pt x="50" y="14"/>
                  </a:lnTo>
                  <a:cubicBezTo>
                    <a:pt x="50" y="14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2"/>
            <p:cNvSpPr/>
            <p:nvPr/>
          </p:nvSpPr>
          <p:spPr>
            <a:xfrm>
              <a:off x="4340100" y="5250275"/>
              <a:ext cx="2550" cy="1825"/>
            </a:xfrm>
            <a:custGeom>
              <a:avLst/>
              <a:gdLst/>
              <a:ahLst/>
              <a:cxnLst/>
              <a:rect l="l" t="t" r="r" b="b"/>
              <a:pathLst>
                <a:path w="102" h="73" extrusionOk="0">
                  <a:moveTo>
                    <a:pt x="26" y="1"/>
                  </a:moveTo>
                  <a:lnTo>
                    <a:pt x="13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3"/>
                  </a:cubicBezTo>
                  <a:lnTo>
                    <a:pt x="76" y="63"/>
                  </a:lnTo>
                  <a:cubicBezTo>
                    <a:pt x="76" y="63"/>
                    <a:pt x="88" y="63"/>
                    <a:pt x="88" y="51"/>
                  </a:cubicBezTo>
                  <a:lnTo>
                    <a:pt x="101" y="51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2"/>
            <p:cNvSpPr/>
            <p:nvPr/>
          </p:nvSpPr>
          <p:spPr>
            <a:xfrm>
              <a:off x="4271250" y="5209425"/>
              <a:ext cx="1600" cy="1900"/>
            </a:xfrm>
            <a:custGeom>
              <a:avLst/>
              <a:gdLst/>
              <a:ahLst/>
              <a:cxnLst/>
              <a:rect l="l" t="t" r="r" b="b"/>
              <a:pathLst>
                <a:path w="64" h="76" extrusionOk="0">
                  <a:moveTo>
                    <a:pt x="13" y="0"/>
                  </a:moveTo>
                  <a:cubicBezTo>
                    <a:pt x="13" y="0"/>
                    <a:pt x="0" y="0"/>
                    <a:pt x="0" y="12"/>
                  </a:cubicBezTo>
                  <a:lnTo>
                    <a:pt x="0" y="37"/>
                  </a:lnTo>
                  <a:lnTo>
                    <a:pt x="0" y="50"/>
                  </a:lnTo>
                  <a:cubicBezTo>
                    <a:pt x="0" y="62"/>
                    <a:pt x="0" y="62"/>
                    <a:pt x="13" y="62"/>
                  </a:cubicBezTo>
                  <a:lnTo>
                    <a:pt x="13" y="75"/>
                  </a:lnTo>
                  <a:lnTo>
                    <a:pt x="51" y="75"/>
                  </a:lnTo>
                  <a:lnTo>
                    <a:pt x="64" y="62"/>
                  </a:lnTo>
                  <a:lnTo>
                    <a:pt x="64" y="50"/>
                  </a:lnTo>
                  <a:lnTo>
                    <a:pt x="64" y="37"/>
                  </a:lnTo>
                  <a:lnTo>
                    <a:pt x="64" y="12"/>
                  </a:lnTo>
                  <a:lnTo>
                    <a:pt x="51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2"/>
            <p:cNvSpPr/>
            <p:nvPr/>
          </p:nvSpPr>
          <p:spPr>
            <a:xfrm>
              <a:off x="4275650" y="52138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cubicBezTo>
                    <a:pt x="26" y="12"/>
                    <a:pt x="13" y="12"/>
                    <a:pt x="13" y="12"/>
                  </a:cubicBezTo>
                  <a:lnTo>
                    <a:pt x="13" y="25"/>
                  </a:lnTo>
                  <a:cubicBezTo>
                    <a:pt x="0" y="25"/>
                    <a:pt x="0" y="37"/>
                    <a:pt x="0" y="37"/>
                  </a:cubicBezTo>
                  <a:lnTo>
                    <a:pt x="0" y="50"/>
                  </a:lnTo>
                  <a:lnTo>
                    <a:pt x="13" y="62"/>
                  </a:lnTo>
                  <a:cubicBezTo>
                    <a:pt x="13" y="62"/>
                    <a:pt x="13" y="76"/>
                    <a:pt x="26" y="76"/>
                  </a:cubicBezTo>
                  <a:lnTo>
                    <a:pt x="51" y="76"/>
                  </a:lnTo>
                  <a:lnTo>
                    <a:pt x="64" y="62"/>
                  </a:lnTo>
                  <a:cubicBezTo>
                    <a:pt x="64" y="50"/>
                    <a:pt x="64" y="50"/>
                    <a:pt x="76" y="50"/>
                  </a:cubicBezTo>
                  <a:lnTo>
                    <a:pt x="76" y="37"/>
                  </a:lnTo>
                  <a:lnTo>
                    <a:pt x="76" y="25"/>
                  </a:lnTo>
                  <a:cubicBezTo>
                    <a:pt x="76" y="12"/>
                    <a:pt x="76" y="12"/>
                    <a:pt x="64" y="12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2"/>
            <p:cNvSpPr/>
            <p:nvPr/>
          </p:nvSpPr>
          <p:spPr>
            <a:xfrm>
              <a:off x="4267800" y="52153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6" y="0"/>
                  </a:moveTo>
                  <a:lnTo>
                    <a:pt x="13" y="14"/>
                  </a:lnTo>
                  <a:cubicBezTo>
                    <a:pt x="0" y="14"/>
                    <a:pt x="0" y="14"/>
                    <a:pt x="0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lnTo>
                    <a:pt x="26" y="64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4"/>
                  </a:cubicBezTo>
                  <a:lnTo>
                    <a:pt x="63" y="64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2"/>
            <p:cNvSpPr/>
            <p:nvPr/>
          </p:nvSpPr>
          <p:spPr>
            <a:xfrm>
              <a:off x="4371850" y="5238000"/>
              <a:ext cx="1600" cy="2250"/>
            </a:xfrm>
            <a:custGeom>
              <a:avLst/>
              <a:gdLst/>
              <a:ahLst/>
              <a:cxnLst/>
              <a:rect l="l" t="t" r="r" b="b"/>
              <a:pathLst>
                <a:path w="64" h="90" extrusionOk="0">
                  <a:moveTo>
                    <a:pt x="26" y="1"/>
                  </a:moveTo>
                  <a:lnTo>
                    <a:pt x="13" y="14"/>
                  </a:lnTo>
                  <a:cubicBezTo>
                    <a:pt x="13" y="14"/>
                    <a:pt x="0" y="14"/>
                    <a:pt x="0" y="26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64"/>
                    <a:pt x="0" y="76"/>
                    <a:pt x="13" y="76"/>
                  </a:cubicBezTo>
                  <a:lnTo>
                    <a:pt x="13" y="89"/>
                  </a:lnTo>
                  <a:lnTo>
                    <a:pt x="51" y="89"/>
                  </a:lnTo>
                  <a:cubicBezTo>
                    <a:pt x="51" y="76"/>
                    <a:pt x="64" y="76"/>
                    <a:pt x="64" y="76"/>
                  </a:cubicBezTo>
                  <a:lnTo>
                    <a:pt x="64" y="64"/>
                  </a:lnTo>
                  <a:lnTo>
                    <a:pt x="64" y="51"/>
                  </a:lnTo>
                  <a:lnTo>
                    <a:pt x="64" y="26"/>
                  </a:lnTo>
                  <a:lnTo>
                    <a:pt x="51" y="14"/>
                  </a:lnTo>
                  <a:cubicBezTo>
                    <a:pt x="39" y="14"/>
                    <a:pt x="39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2"/>
            <p:cNvSpPr/>
            <p:nvPr/>
          </p:nvSpPr>
          <p:spPr>
            <a:xfrm>
              <a:off x="4369325" y="5242100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4" y="63"/>
                  </a:lnTo>
                  <a:lnTo>
                    <a:pt x="64" y="63"/>
                  </a:lnTo>
                  <a:lnTo>
                    <a:pt x="76" y="51"/>
                  </a:lnTo>
                  <a:cubicBezTo>
                    <a:pt x="76" y="38"/>
                    <a:pt x="76" y="38"/>
                    <a:pt x="89" y="38"/>
                  </a:cubicBezTo>
                  <a:cubicBezTo>
                    <a:pt x="89" y="26"/>
                    <a:pt x="89" y="26"/>
                    <a:pt x="76" y="26"/>
                  </a:cubicBezTo>
                  <a:lnTo>
                    <a:pt x="76" y="13"/>
                  </a:ln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2"/>
            <p:cNvSpPr/>
            <p:nvPr/>
          </p:nvSpPr>
          <p:spPr>
            <a:xfrm>
              <a:off x="4270000" y="53475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32" y="0"/>
                  </a:moveTo>
                  <a:cubicBezTo>
                    <a:pt x="28" y="0"/>
                    <a:pt x="25" y="4"/>
                    <a:pt x="25" y="10"/>
                  </a:cubicBezTo>
                  <a:lnTo>
                    <a:pt x="13" y="10"/>
                  </a:lnTo>
                  <a:cubicBezTo>
                    <a:pt x="13" y="10"/>
                    <a:pt x="0" y="10"/>
                    <a:pt x="0" y="22"/>
                  </a:cubicBezTo>
                  <a:lnTo>
                    <a:pt x="0" y="47"/>
                  </a:lnTo>
                  <a:lnTo>
                    <a:pt x="13" y="60"/>
                  </a:lnTo>
                  <a:lnTo>
                    <a:pt x="25" y="72"/>
                  </a:lnTo>
                  <a:lnTo>
                    <a:pt x="63" y="72"/>
                  </a:lnTo>
                  <a:lnTo>
                    <a:pt x="75" y="60"/>
                  </a:lnTo>
                  <a:lnTo>
                    <a:pt x="75" y="47"/>
                  </a:lnTo>
                  <a:lnTo>
                    <a:pt x="75" y="35"/>
                  </a:lnTo>
                  <a:lnTo>
                    <a:pt x="75" y="22"/>
                  </a:lnTo>
                  <a:cubicBezTo>
                    <a:pt x="63" y="22"/>
                    <a:pt x="63" y="22"/>
                    <a:pt x="63" y="10"/>
                  </a:cubicBezTo>
                  <a:lnTo>
                    <a:pt x="38" y="10"/>
                  </a:lnTo>
                  <a:cubicBezTo>
                    <a:pt x="38" y="4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2"/>
            <p:cNvSpPr/>
            <p:nvPr/>
          </p:nvSpPr>
          <p:spPr>
            <a:xfrm>
              <a:off x="4261500" y="5347825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28" y="0"/>
                  </a:moveTo>
                  <a:cubicBezTo>
                    <a:pt x="26" y="0"/>
                    <a:pt x="26" y="3"/>
                    <a:pt x="26" y="9"/>
                  </a:cubicBezTo>
                  <a:lnTo>
                    <a:pt x="13" y="9"/>
                  </a:lnTo>
                  <a:cubicBezTo>
                    <a:pt x="13" y="9"/>
                    <a:pt x="1" y="9"/>
                    <a:pt x="1" y="22"/>
                  </a:cubicBezTo>
                  <a:lnTo>
                    <a:pt x="1" y="47"/>
                  </a:lnTo>
                  <a:lnTo>
                    <a:pt x="1" y="59"/>
                  </a:lnTo>
                  <a:cubicBezTo>
                    <a:pt x="1" y="73"/>
                    <a:pt x="1" y="73"/>
                    <a:pt x="13" y="73"/>
                  </a:cubicBezTo>
                  <a:lnTo>
                    <a:pt x="13" y="85"/>
                  </a:lnTo>
                  <a:lnTo>
                    <a:pt x="51" y="85"/>
                  </a:lnTo>
                  <a:lnTo>
                    <a:pt x="63" y="73"/>
                  </a:lnTo>
                  <a:lnTo>
                    <a:pt x="63" y="59"/>
                  </a:lnTo>
                  <a:lnTo>
                    <a:pt x="63" y="47"/>
                  </a:lnTo>
                  <a:lnTo>
                    <a:pt x="63" y="22"/>
                  </a:lnTo>
                  <a:lnTo>
                    <a:pt x="51" y="22"/>
                  </a:lnTo>
                  <a:lnTo>
                    <a:pt x="51" y="9"/>
                  </a:lnTo>
                  <a:lnTo>
                    <a:pt x="38" y="9"/>
                  </a:lnTo>
                  <a:cubicBezTo>
                    <a:pt x="32" y="3"/>
                    <a:pt x="29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2"/>
            <p:cNvSpPr/>
            <p:nvPr/>
          </p:nvSpPr>
          <p:spPr>
            <a:xfrm>
              <a:off x="4261500" y="5354025"/>
              <a:ext cx="2225" cy="1925"/>
            </a:xfrm>
            <a:custGeom>
              <a:avLst/>
              <a:gdLst/>
              <a:ahLst/>
              <a:cxnLst/>
              <a:rect l="l" t="t" r="r" b="b"/>
              <a:pathLst>
                <a:path w="89" h="77" extrusionOk="0">
                  <a:moveTo>
                    <a:pt x="26" y="1"/>
                  </a:moveTo>
                  <a:lnTo>
                    <a:pt x="13" y="13"/>
                  </a:lnTo>
                  <a:lnTo>
                    <a:pt x="13" y="26"/>
                  </a:lnTo>
                  <a:cubicBezTo>
                    <a:pt x="1" y="26"/>
                    <a:pt x="1" y="38"/>
                    <a:pt x="13" y="38"/>
                  </a:cubicBezTo>
                  <a:lnTo>
                    <a:pt x="13" y="51"/>
                  </a:lnTo>
                  <a:cubicBezTo>
                    <a:pt x="13" y="51"/>
                    <a:pt x="13" y="63"/>
                    <a:pt x="26" y="63"/>
                  </a:cubicBezTo>
                  <a:lnTo>
                    <a:pt x="38" y="63"/>
                  </a:lnTo>
                  <a:cubicBezTo>
                    <a:pt x="38" y="63"/>
                    <a:pt x="38" y="76"/>
                    <a:pt x="51" y="76"/>
                  </a:cubicBezTo>
                  <a:lnTo>
                    <a:pt x="63" y="76"/>
                  </a:lnTo>
                  <a:cubicBezTo>
                    <a:pt x="63" y="63"/>
                    <a:pt x="63" y="63"/>
                    <a:pt x="76" y="63"/>
                  </a:cubicBezTo>
                  <a:lnTo>
                    <a:pt x="76" y="51"/>
                  </a:lnTo>
                  <a:lnTo>
                    <a:pt x="89" y="51"/>
                  </a:lnTo>
                  <a:lnTo>
                    <a:pt x="89" y="26"/>
                  </a:lnTo>
                  <a:lnTo>
                    <a:pt x="76" y="26"/>
                  </a:lnTo>
                  <a:cubicBezTo>
                    <a:pt x="76" y="13"/>
                    <a:pt x="76" y="13"/>
                    <a:pt x="63" y="13"/>
                  </a:cubicBezTo>
                  <a:cubicBezTo>
                    <a:pt x="63" y="13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2"/>
            <p:cNvSpPr/>
            <p:nvPr/>
          </p:nvSpPr>
          <p:spPr>
            <a:xfrm>
              <a:off x="4271250" y="5351175"/>
              <a:ext cx="1600" cy="1925"/>
            </a:xfrm>
            <a:custGeom>
              <a:avLst/>
              <a:gdLst/>
              <a:ahLst/>
              <a:cxnLst/>
              <a:rect l="l" t="t" r="r" b="b"/>
              <a:pathLst>
                <a:path w="64" h="77" extrusionOk="0">
                  <a:moveTo>
                    <a:pt x="25" y="1"/>
                  </a:moveTo>
                  <a:lnTo>
                    <a:pt x="13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lnTo>
                    <a:pt x="0" y="64"/>
                  </a:lnTo>
                  <a:lnTo>
                    <a:pt x="13" y="76"/>
                  </a:lnTo>
                  <a:lnTo>
                    <a:pt x="51" y="76"/>
                  </a:lnTo>
                  <a:cubicBezTo>
                    <a:pt x="51" y="76"/>
                    <a:pt x="51" y="64"/>
                    <a:pt x="64" y="64"/>
                  </a:cubicBez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cubicBezTo>
                    <a:pt x="64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2"/>
            <p:cNvSpPr/>
            <p:nvPr/>
          </p:nvSpPr>
          <p:spPr>
            <a:xfrm>
              <a:off x="4278800" y="53477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25" y="0"/>
                    <a:pt x="25" y="12"/>
                    <a:pt x="13" y="12"/>
                  </a:cubicBezTo>
                  <a:lnTo>
                    <a:pt x="13" y="25"/>
                  </a:lnTo>
                  <a:cubicBezTo>
                    <a:pt x="13" y="25"/>
                    <a:pt x="0" y="25"/>
                    <a:pt x="0" y="37"/>
                  </a:cubicBezTo>
                  <a:lnTo>
                    <a:pt x="0" y="50"/>
                  </a:lnTo>
                  <a:cubicBezTo>
                    <a:pt x="13" y="50"/>
                    <a:pt x="13" y="50"/>
                    <a:pt x="13" y="62"/>
                  </a:cubicBezTo>
                  <a:lnTo>
                    <a:pt x="25" y="62"/>
                  </a:lnTo>
                  <a:lnTo>
                    <a:pt x="25" y="76"/>
                  </a:lnTo>
                  <a:lnTo>
                    <a:pt x="50" y="76"/>
                  </a:lnTo>
                  <a:lnTo>
                    <a:pt x="50" y="62"/>
                  </a:lnTo>
                  <a:cubicBezTo>
                    <a:pt x="64" y="62"/>
                    <a:pt x="64" y="62"/>
                    <a:pt x="64" y="50"/>
                  </a:cubicBezTo>
                  <a:lnTo>
                    <a:pt x="76" y="50"/>
                  </a:lnTo>
                  <a:lnTo>
                    <a:pt x="76" y="37"/>
                  </a:lnTo>
                  <a:lnTo>
                    <a:pt x="76" y="25"/>
                  </a:lnTo>
                  <a:lnTo>
                    <a:pt x="76" y="1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2"/>
            <p:cNvSpPr/>
            <p:nvPr/>
          </p:nvSpPr>
          <p:spPr>
            <a:xfrm>
              <a:off x="4186375" y="5371300"/>
              <a:ext cx="2850" cy="1625"/>
            </a:xfrm>
            <a:custGeom>
              <a:avLst/>
              <a:gdLst/>
              <a:ahLst/>
              <a:cxnLst/>
              <a:rect l="l" t="t" r="r" b="b"/>
              <a:pathLst>
                <a:path w="114" h="65" extrusionOk="0">
                  <a:moveTo>
                    <a:pt x="25" y="1"/>
                  </a:moveTo>
                  <a:cubicBezTo>
                    <a:pt x="25" y="1"/>
                    <a:pt x="13" y="1"/>
                    <a:pt x="13" y="14"/>
                  </a:cubicBezTo>
                  <a:cubicBezTo>
                    <a:pt x="0" y="14"/>
                    <a:pt x="0" y="26"/>
                    <a:pt x="0" y="39"/>
                  </a:cubicBezTo>
                  <a:cubicBezTo>
                    <a:pt x="0" y="39"/>
                    <a:pt x="0" y="51"/>
                    <a:pt x="13" y="51"/>
                  </a:cubicBezTo>
                  <a:cubicBezTo>
                    <a:pt x="13" y="64"/>
                    <a:pt x="25" y="64"/>
                    <a:pt x="25" y="64"/>
                  </a:cubicBezTo>
                  <a:lnTo>
                    <a:pt x="75" y="64"/>
                  </a:lnTo>
                  <a:cubicBezTo>
                    <a:pt x="89" y="64"/>
                    <a:pt x="101" y="64"/>
                    <a:pt x="101" y="51"/>
                  </a:cubicBezTo>
                  <a:cubicBezTo>
                    <a:pt x="114" y="51"/>
                    <a:pt x="114" y="39"/>
                    <a:pt x="114" y="26"/>
                  </a:cubicBezTo>
                  <a:cubicBezTo>
                    <a:pt x="114" y="26"/>
                    <a:pt x="114" y="14"/>
                    <a:pt x="101" y="14"/>
                  </a:cubicBezTo>
                  <a:cubicBezTo>
                    <a:pt x="101" y="1"/>
                    <a:pt x="89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2"/>
            <p:cNvSpPr/>
            <p:nvPr/>
          </p:nvSpPr>
          <p:spPr>
            <a:xfrm>
              <a:off x="4178200" y="5367525"/>
              <a:ext cx="2525" cy="2250"/>
            </a:xfrm>
            <a:custGeom>
              <a:avLst/>
              <a:gdLst/>
              <a:ahLst/>
              <a:cxnLst/>
              <a:rect l="l" t="t" r="r" b="b"/>
              <a:pathLst>
                <a:path w="101" h="90" extrusionOk="0">
                  <a:moveTo>
                    <a:pt x="13" y="1"/>
                  </a:moveTo>
                  <a:lnTo>
                    <a:pt x="13" y="14"/>
                  </a:lnTo>
                  <a:cubicBezTo>
                    <a:pt x="0" y="26"/>
                    <a:pt x="0" y="39"/>
                    <a:pt x="0" y="39"/>
                  </a:cubicBezTo>
                  <a:lnTo>
                    <a:pt x="13" y="51"/>
                  </a:lnTo>
                  <a:cubicBezTo>
                    <a:pt x="13" y="51"/>
                    <a:pt x="13" y="64"/>
                    <a:pt x="25" y="64"/>
                  </a:cubicBezTo>
                  <a:cubicBezTo>
                    <a:pt x="38" y="64"/>
                    <a:pt x="38" y="76"/>
                    <a:pt x="50" y="76"/>
                  </a:cubicBezTo>
                  <a:lnTo>
                    <a:pt x="63" y="89"/>
                  </a:lnTo>
                  <a:lnTo>
                    <a:pt x="76" y="89"/>
                  </a:lnTo>
                  <a:cubicBezTo>
                    <a:pt x="89" y="89"/>
                    <a:pt x="89" y="76"/>
                    <a:pt x="89" y="76"/>
                  </a:cubicBezTo>
                  <a:lnTo>
                    <a:pt x="101" y="76"/>
                  </a:lnTo>
                  <a:lnTo>
                    <a:pt x="101" y="51"/>
                  </a:lnTo>
                  <a:lnTo>
                    <a:pt x="101" y="39"/>
                  </a:lnTo>
                  <a:cubicBezTo>
                    <a:pt x="101" y="26"/>
                    <a:pt x="89" y="26"/>
                    <a:pt x="89" y="26"/>
                  </a:cubicBezTo>
                  <a:cubicBezTo>
                    <a:pt x="76" y="14"/>
                    <a:pt x="63" y="14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2"/>
            <p:cNvSpPr/>
            <p:nvPr/>
          </p:nvSpPr>
          <p:spPr>
            <a:xfrm>
              <a:off x="4196125" y="53747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38" y="1"/>
                  </a:moveTo>
                  <a:cubicBezTo>
                    <a:pt x="26" y="1"/>
                    <a:pt x="26" y="13"/>
                    <a:pt x="26" y="13"/>
                  </a:cubicBezTo>
                  <a:lnTo>
                    <a:pt x="0" y="38"/>
                  </a:lnTo>
                  <a:lnTo>
                    <a:pt x="0" y="51"/>
                  </a:lnTo>
                  <a:lnTo>
                    <a:pt x="0" y="63"/>
                  </a:lnTo>
                  <a:cubicBezTo>
                    <a:pt x="0" y="63"/>
                    <a:pt x="0" y="76"/>
                    <a:pt x="12" y="76"/>
                  </a:cubicBezTo>
                  <a:lnTo>
                    <a:pt x="12" y="88"/>
                  </a:lnTo>
                  <a:lnTo>
                    <a:pt x="51" y="88"/>
                  </a:lnTo>
                  <a:cubicBezTo>
                    <a:pt x="51" y="76"/>
                    <a:pt x="63" y="76"/>
                    <a:pt x="63" y="76"/>
                  </a:cubicBezTo>
                  <a:cubicBezTo>
                    <a:pt x="63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2"/>
            <p:cNvSpPr/>
            <p:nvPr/>
          </p:nvSpPr>
          <p:spPr>
            <a:xfrm>
              <a:off x="4240775" y="5339875"/>
              <a:ext cx="2200" cy="2225"/>
            </a:xfrm>
            <a:custGeom>
              <a:avLst/>
              <a:gdLst/>
              <a:ahLst/>
              <a:cxnLst/>
              <a:rect l="l" t="t" r="r" b="b"/>
              <a:pathLst>
                <a:path w="88" h="89" extrusionOk="0">
                  <a:moveTo>
                    <a:pt x="37" y="0"/>
                  </a:moveTo>
                  <a:cubicBezTo>
                    <a:pt x="37" y="13"/>
                    <a:pt x="37" y="13"/>
                    <a:pt x="25" y="13"/>
                  </a:cubicBezTo>
                  <a:lnTo>
                    <a:pt x="12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1"/>
                  </a:lnTo>
                  <a:lnTo>
                    <a:pt x="0" y="64"/>
                  </a:lnTo>
                  <a:lnTo>
                    <a:pt x="12" y="76"/>
                  </a:lnTo>
                  <a:lnTo>
                    <a:pt x="25" y="76"/>
                  </a:lnTo>
                  <a:lnTo>
                    <a:pt x="25" y="89"/>
                  </a:lnTo>
                  <a:lnTo>
                    <a:pt x="50" y="89"/>
                  </a:lnTo>
                  <a:cubicBezTo>
                    <a:pt x="62" y="89"/>
                    <a:pt x="62" y="76"/>
                    <a:pt x="62" y="76"/>
                  </a:cubicBezTo>
                  <a:lnTo>
                    <a:pt x="75" y="76"/>
                  </a:lnTo>
                  <a:cubicBezTo>
                    <a:pt x="75" y="64"/>
                    <a:pt x="75" y="64"/>
                    <a:pt x="88" y="64"/>
                  </a:cubicBezTo>
                  <a:lnTo>
                    <a:pt x="88" y="51"/>
                  </a:lnTo>
                  <a:lnTo>
                    <a:pt x="88" y="38"/>
                  </a:lnTo>
                  <a:lnTo>
                    <a:pt x="88" y="25"/>
                  </a:lnTo>
                  <a:lnTo>
                    <a:pt x="88" y="13"/>
                  </a:lnTo>
                  <a:lnTo>
                    <a:pt x="75" y="13"/>
                  </a:lnTo>
                  <a:cubicBezTo>
                    <a:pt x="75" y="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2"/>
            <p:cNvSpPr/>
            <p:nvPr/>
          </p:nvSpPr>
          <p:spPr>
            <a:xfrm>
              <a:off x="4227850" y="5343975"/>
              <a:ext cx="1625" cy="1575"/>
            </a:xfrm>
            <a:custGeom>
              <a:avLst/>
              <a:gdLst/>
              <a:ahLst/>
              <a:cxnLst/>
              <a:rect l="l" t="t" r="r" b="b"/>
              <a:pathLst>
                <a:path w="65" h="63" extrusionOk="0">
                  <a:moveTo>
                    <a:pt x="14" y="0"/>
                  </a:moveTo>
                  <a:cubicBezTo>
                    <a:pt x="1" y="0"/>
                    <a:pt x="1" y="12"/>
                    <a:pt x="1" y="12"/>
                  </a:cubicBezTo>
                  <a:lnTo>
                    <a:pt x="1" y="25"/>
                  </a:lnTo>
                  <a:lnTo>
                    <a:pt x="1" y="37"/>
                  </a:lnTo>
                  <a:lnTo>
                    <a:pt x="1" y="51"/>
                  </a:lnTo>
                  <a:cubicBezTo>
                    <a:pt x="1" y="51"/>
                    <a:pt x="14" y="51"/>
                    <a:pt x="14" y="63"/>
                  </a:cubicBezTo>
                  <a:lnTo>
                    <a:pt x="51" y="63"/>
                  </a:lnTo>
                  <a:cubicBezTo>
                    <a:pt x="64" y="63"/>
                    <a:pt x="64" y="51"/>
                    <a:pt x="64" y="51"/>
                  </a:cubicBezTo>
                  <a:lnTo>
                    <a:pt x="64" y="37"/>
                  </a:lnTo>
                  <a:lnTo>
                    <a:pt x="64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2"/>
            <p:cNvSpPr/>
            <p:nvPr/>
          </p:nvSpPr>
          <p:spPr>
            <a:xfrm>
              <a:off x="4286975" y="53071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lnTo>
                    <a:pt x="25" y="13"/>
                  </a:lnTo>
                  <a:cubicBezTo>
                    <a:pt x="25" y="13"/>
                    <a:pt x="13" y="13"/>
                    <a:pt x="13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cubicBezTo>
                    <a:pt x="13" y="64"/>
                    <a:pt x="13" y="76"/>
                    <a:pt x="25" y="76"/>
                  </a:cubicBezTo>
                  <a:lnTo>
                    <a:pt x="50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63" y="51"/>
                    <a:pt x="76" y="51"/>
                  </a:cubicBezTo>
                  <a:lnTo>
                    <a:pt x="76" y="39"/>
                  </a:lnTo>
                  <a:lnTo>
                    <a:pt x="76" y="26"/>
                  </a:lnTo>
                  <a:lnTo>
                    <a:pt x="63" y="13"/>
                  </a:lnTo>
                  <a:cubicBezTo>
                    <a:pt x="50" y="13"/>
                    <a:pt x="50" y="13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2"/>
            <p:cNvSpPr/>
            <p:nvPr/>
          </p:nvSpPr>
          <p:spPr>
            <a:xfrm>
              <a:off x="4282900" y="531315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5" y="1"/>
                  </a:moveTo>
                  <a:cubicBezTo>
                    <a:pt x="25" y="13"/>
                    <a:pt x="12" y="13"/>
                    <a:pt x="12" y="13"/>
                  </a:cubicBezTo>
                  <a:lnTo>
                    <a:pt x="12" y="26"/>
                  </a:lnTo>
                  <a:cubicBezTo>
                    <a:pt x="12" y="38"/>
                    <a:pt x="0" y="38"/>
                    <a:pt x="0" y="38"/>
                  </a:cubicBezTo>
                  <a:lnTo>
                    <a:pt x="0" y="51"/>
                  </a:lnTo>
                  <a:lnTo>
                    <a:pt x="12" y="63"/>
                  </a:lnTo>
                  <a:cubicBezTo>
                    <a:pt x="12" y="63"/>
                    <a:pt x="12" y="76"/>
                    <a:pt x="25" y="76"/>
                  </a:cubicBezTo>
                  <a:lnTo>
                    <a:pt x="50" y="76"/>
                  </a:lnTo>
                  <a:cubicBezTo>
                    <a:pt x="62" y="76"/>
                    <a:pt x="62" y="63"/>
                    <a:pt x="62" y="63"/>
                  </a:cubicBez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2" y="13"/>
                    <a:pt x="62" y="1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2"/>
            <p:cNvSpPr/>
            <p:nvPr/>
          </p:nvSpPr>
          <p:spPr>
            <a:xfrm>
              <a:off x="4292625" y="53097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lnTo>
                    <a:pt x="14" y="13"/>
                  </a:lnTo>
                  <a:lnTo>
                    <a:pt x="14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0"/>
                  </a:lnTo>
                  <a:lnTo>
                    <a:pt x="14" y="63"/>
                  </a:lnTo>
                  <a:lnTo>
                    <a:pt x="26" y="75"/>
                  </a:lnTo>
                  <a:lnTo>
                    <a:pt x="51" y="75"/>
                  </a:lnTo>
                  <a:lnTo>
                    <a:pt x="64" y="63"/>
                  </a:lnTo>
                  <a:cubicBezTo>
                    <a:pt x="64" y="50"/>
                    <a:pt x="76" y="50"/>
                    <a:pt x="76" y="50"/>
                  </a:cubicBezTo>
                  <a:lnTo>
                    <a:pt x="76" y="38"/>
                  </a:lnTo>
                  <a:lnTo>
                    <a:pt x="76" y="25"/>
                  </a:lnTo>
                  <a:lnTo>
                    <a:pt x="76" y="13"/>
                  </a:lnTo>
                  <a:cubicBezTo>
                    <a:pt x="64" y="13"/>
                    <a:pt x="64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2"/>
            <p:cNvSpPr/>
            <p:nvPr/>
          </p:nvSpPr>
          <p:spPr>
            <a:xfrm>
              <a:off x="4305525" y="5275725"/>
              <a:ext cx="2225" cy="2250"/>
            </a:xfrm>
            <a:custGeom>
              <a:avLst/>
              <a:gdLst/>
              <a:ahLst/>
              <a:cxnLst/>
              <a:rect l="l" t="t" r="r" b="b"/>
              <a:pathLst>
                <a:path w="89" h="90" extrusionOk="0">
                  <a:moveTo>
                    <a:pt x="1" y="1"/>
                  </a:move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lnTo>
                    <a:pt x="1" y="64"/>
                  </a:lnTo>
                  <a:cubicBezTo>
                    <a:pt x="13" y="64"/>
                    <a:pt x="13" y="64"/>
                    <a:pt x="13" y="76"/>
                  </a:cubicBezTo>
                  <a:lnTo>
                    <a:pt x="26" y="76"/>
                  </a:lnTo>
                  <a:lnTo>
                    <a:pt x="26" y="89"/>
                  </a:lnTo>
                  <a:lnTo>
                    <a:pt x="76" y="89"/>
                  </a:lnTo>
                  <a:lnTo>
                    <a:pt x="88" y="76"/>
                  </a:lnTo>
                  <a:lnTo>
                    <a:pt x="88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76" y="39"/>
                  </a:cubicBezTo>
                  <a:lnTo>
                    <a:pt x="76" y="26"/>
                  </a:lnTo>
                  <a:lnTo>
                    <a:pt x="63" y="26"/>
                  </a:lnTo>
                  <a:lnTo>
                    <a:pt x="63" y="14"/>
                  </a:lnTo>
                  <a:cubicBezTo>
                    <a:pt x="63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7" name="Google Shape;6617;p22"/>
          <p:cNvSpPr/>
          <p:nvPr/>
        </p:nvSpPr>
        <p:spPr>
          <a:xfrm rot="-9801607" flipH="1">
            <a:off x="-307482" y="-224779"/>
            <a:ext cx="1021920" cy="1170025"/>
          </a:xfrm>
          <a:custGeom>
            <a:avLst/>
            <a:gdLst/>
            <a:ahLst/>
            <a:cxnLst/>
            <a:rect l="l" t="t" r="r" b="b"/>
            <a:pathLst>
              <a:path w="26006" h="29775" extrusionOk="0">
                <a:moveTo>
                  <a:pt x="18710" y="1003"/>
                </a:moveTo>
                <a:cubicBezTo>
                  <a:pt x="18406" y="1003"/>
                  <a:pt x="18100" y="1032"/>
                  <a:pt x="17807" y="1088"/>
                </a:cubicBezTo>
                <a:cubicBezTo>
                  <a:pt x="17748" y="1100"/>
                  <a:pt x="17767" y="1190"/>
                  <a:pt x="17822" y="1190"/>
                </a:cubicBezTo>
                <a:cubicBezTo>
                  <a:pt x="17825" y="1190"/>
                  <a:pt x="17828" y="1190"/>
                  <a:pt x="17832" y="1189"/>
                </a:cubicBezTo>
                <a:cubicBezTo>
                  <a:pt x="18125" y="1132"/>
                  <a:pt x="18417" y="1104"/>
                  <a:pt x="18714" y="1104"/>
                </a:cubicBezTo>
                <a:cubicBezTo>
                  <a:pt x="18814" y="1104"/>
                  <a:pt x="18913" y="1107"/>
                  <a:pt x="19014" y="1114"/>
                </a:cubicBezTo>
                <a:cubicBezTo>
                  <a:pt x="19077" y="1114"/>
                  <a:pt x="19077" y="1013"/>
                  <a:pt x="19014" y="1013"/>
                </a:cubicBezTo>
                <a:cubicBezTo>
                  <a:pt x="18913" y="1007"/>
                  <a:pt x="18812" y="1003"/>
                  <a:pt x="18710" y="1003"/>
                </a:cubicBezTo>
                <a:close/>
                <a:moveTo>
                  <a:pt x="18496" y="98"/>
                </a:moveTo>
                <a:cubicBezTo>
                  <a:pt x="18666" y="98"/>
                  <a:pt x="18865" y="143"/>
                  <a:pt x="19089" y="258"/>
                </a:cubicBezTo>
                <a:cubicBezTo>
                  <a:pt x="19153" y="321"/>
                  <a:pt x="19618" y="862"/>
                  <a:pt x="19304" y="1315"/>
                </a:cubicBezTo>
                <a:cubicBezTo>
                  <a:pt x="19296" y="1311"/>
                  <a:pt x="19288" y="1309"/>
                  <a:pt x="19281" y="1309"/>
                </a:cubicBezTo>
                <a:cubicBezTo>
                  <a:pt x="19243" y="1309"/>
                  <a:pt x="19219" y="1358"/>
                  <a:pt x="19240" y="1390"/>
                </a:cubicBezTo>
                <a:cubicBezTo>
                  <a:pt x="19028" y="1650"/>
                  <a:pt x="18806" y="1776"/>
                  <a:pt x="18558" y="1776"/>
                </a:cubicBezTo>
                <a:cubicBezTo>
                  <a:pt x="18410" y="1776"/>
                  <a:pt x="18253" y="1731"/>
                  <a:pt x="18083" y="1642"/>
                </a:cubicBezTo>
                <a:cubicBezTo>
                  <a:pt x="18033" y="1591"/>
                  <a:pt x="17996" y="1541"/>
                  <a:pt x="17958" y="1491"/>
                </a:cubicBezTo>
                <a:cubicBezTo>
                  <a:pt x="18197" y="1466"/>
                  <a:pt x="18436" y="1466"/>
                  <a:pt x="18675" y="1466"/>
                </a:cubicBezTo>
                <a:cubicBezTo>
                  <a:pt x="18737" y="1466"/>
                  <a:pt x="18725" y="1377"/>
                  <a:pt x="18662" y="1365"/>
                </a:cubicBezTo>
                <a:cubicBezTo>
                  <a:pt x="18410" y="1365"/>
                  <a:pt x="18147" y="1377"/>
                  <a:pt x="17895" y="1402"/>
                </a:cubicBezTo>
                <a:cubicBezTo>
                  <a:pt x="17770" y="1214"/>
                  <a:pt x="17719" y="1025"/>
                  <a:pt x="17719" y="862"/>
                </a:cubicBezTo>
                <a:lnTo>
                  <a:pt x="17731" y="862"/>
                </a:lnTo>
                <a:cubicBezTo>
                  <a:pt x="18049" y="798"/>
                  <a:pt x="18367" y="771"/>
                  <a:pt x="18677" y="771"/>
                </a:cubicBezTo>
                <a:cubicBezTo>
                  <a:pt x="18735" y="771"/>
                  <a:pt x="18793" y="772"/>
                  <a:pt x="18851" y="773"/>
                </a:cubicBezTo>
                <a:cubicBezTo>
                  <a:pt x="18913" y="773"/>
                  <a:pt x="18913" y="673"/>
                  <a:pt x="18851" y="673"/>
                </a:cubicBezTo>
                <a:cubicBezTo>
                  <a:pt x="18793" y="671"/>
                  <a:pt x="18735" y="670"/>
                  <a:pt x="18677" y="670"/>
                </a:cubicBezTo>
                <a:cubicBezTo>
                  <a:pt x="18357" y="670"/>
                  <a:pt x="18038" y="699"/>
                  <a:pt x="17719" y="773"/>
                </a:cubicBezTo>
                <a:cubicBezTo>
                  <a:pt x="17731" y="698"/>
                  <a:pt x="17744" y="648"/>
                  <a:pt x="17756" y="585"/>
                </a:cubicBezTo>
                <a:cubicBezTo>
                  <a:pt x="17756" y="617"/>
                  <a:pt x="17775" y="650"/>
                  <a:pt x="17805" y="650"/>
                </a:cubicBezTo>
                <a:cubicBezTo>
                  <a:pt x="17810" y="650"/>
                  <a:pt x="17815" y="650"/>
                  <a:pt x="17820" y="648"/>
                </a:cubicBezTo>
                <a:cubicBezTo>
                  <a:pt x="17978" y="601"/>
                  <a:pt x="18137" y="576"/>
                  <a:pt x="18300" y="576"/>
                </a:cubicBezTo>
                <a:cubicBezTo>
                  <a:pt x="18357" y="576"/>
                  <a:pt x="18415" y="579"/>
                  <a:pt x="18474" y="585"/>
                </a:cubicBezTo>
                <a:cubicBezTo>
                  <a:pt x="18499" y="585"/>
                  <a:pt x="18524" y="572"/>
                  <a:pt x="18536" y="547"/>
                </a:cubicBezTo>
                <a:cubicBezTo>
                  <a:pt x="18536" y="522"/>
                  <a:pt x="18524" y="485"/>
                  <a:pt x="18499" y="485"/>
                </a:cubicBezTo>
                <a:cubicBezTo>
                  <a:pt x="18437" y="478"/>
                  <a:pt x="18375" y="475"/>
                  <a:pt x="18313" y="475"/>
                </a:cubicBezTo>
                <a:cubicBezTo>
                  <a:pt x="18137" y="475"/>
                  <a:pt x="17962" y="501"/>
                  <a:pt x="17795" y="547"/>
                </a:cubicBezTo>
                <a:lnTo>
                  <a:pt x="17770" y="572"/>
                </a:lnTo>
                <a:cubicBezTo>
                  <a:pt x="17782" y="510"/>
                  <a:pt x="17820" y="447"/>
                  <a:pt x="17845" y="409"/>
                </a:cubicBezTo>
                <a:cubicBezTo>
                  <a:pt x="17870" y="384"/>
                  <a:pt x="17882" y="359"/>
                  <a:pt x="17907" y="334"/>
                </a:cubicBezTo>
                <a:cubicBezTo>
                  <a:pt x="17916" y="334"/>
                  <a:pt x="17919" y="339"/>
                  <a:pt x="17924" y="339"/>
                </a:cubicBezTo>
                <a:cubicBezTo>
                  <a:pt x="17926" y="339"/>
                  <a:pt x="17928" y="338"/>
                  <a:pt x="17933" y="334"/>
                </a:cubicBezTo>
                <a:cubicBezTo>
                  <a:pt x="18006" y="323"/>
                  <a:pt x="18083" y="316"/>
                  <a:pt x="18160" y="316"/>
                </a:cubicBezTo>
                <a:cubicBezTo>
                  <a:pt x="18253" y="316"/>
                  <a:pt x="18346" y="325"/>
                  <a:pt x="18436" y="346"/>
                </a:cubicBezTo>
                <a:cubicBezTo>
                  <a:pt x="18439" y="347"/>
                  <a:pt x="18443" y="347"/>
                  <a:pt x="18447" y="347"/>
                </a:cubicBezTo>
                <a:cubicBezTo>
                  <a:pt x="18502" y="347"/>
                  <a:pt x="18520" y="258"/>
                  <a:pt x="18461" y="245"/>
                </a:cubicBezTo>
                <a:cubicBezTo>
                  <a:pt x="18360" y="227"/>
                  <a:pt x="18258" y="215"/>
                  <a:pt x="18156" y="215"/>
                </a:cubicBezTo>
                <a:cubicBezTo>
                  <a:pt x="18120" y="215"/>
                  <a:pt x="18083" y="217"/>
                  <a:pt x="18046" y="220"/>
                </a:cubicBezTo>
                <a:cubicBezTo>
                  <a:pt x="18163" y="149"/>
                  <a:pt x="18314" y="98"/>
                  <a:pt x="18496" y="98"/>
                </a:cubicBezTo>
                <a:close/>
                <a:moveTo>
                  <a:pt x="18159" y="1843"/>
                </a:moveTo>
                <a:cubicBezTo>
                  <a:pt x="18222" y="1905"/>
                  <a:pt x="18310" y="1969"/>
                  <a:pt x="18398" y="2044"/>
                </a:cubicBezTo>
                <a:lnTo>
                  <a:pt x="18360" y="2106"/>
                </a:lnTo>
                <a:cubicBezTo>
                  <a:pt x="18348" y="2120"/>
                  <a:pt x="18348" y="2120"/>
                  <a:pt x="18335" y="2120"/>
                </a:cubicBezTo>
                <a:cubicBezTo>
                  <a:pt x="18310" y="2157"/>
                  <a:pt x="18285" y="2182"/>
                  <a:pt x="18247" y="2207"/>
                </a:cubicBezTo>
                <a:cubicBezTo>
                  <a:pt x="18285" y="2170"/>
                  <a:pt x="18310" y="2132"/>
                  <a:pt x="18335" y="2094"/>
                </a:cubicBezTo>
                <a:cubicBezTo>
                  <a:pt x="18348" y="2069"/>
                  <a:pt x="18335" y="2056"/>
                  <a:pt x="18323" y="2044"/>
                </a:cubicBezTo>
                <a:cubicBezTo>
                  <a:pt x="18335" y="2019"/>
                  <a:pt x="18335" y="2006"/>
                  <a:pt x="18310" y="1994"/>
                </a:cubicBezTo>
                <a:cubicBezTo>
                  <a:pt x="18310" y="1981"/>
                  <a:pt x="18298" y="1981"/>
                  <a:pt x="18285" y="1981"/>
                </a:cubicBezTo>
                <a:cubicBezTo>
                  <a:pt x="18278" y="1959"/>
                  <a:pt x="18262" y="1946"/>
                  <a:pt x="18245" y="1946"/>
                </a:cubicBezTo>
                <a:cubicBezTo>
                  <a:pt x="18233" y="1946"/>
                  <a:pt x="18220" y="1953"/>
                  <a:pt x="18209" y="1969"/>
                </a:cubicBezTo>
                <a:cubicBezTo>
                  <a:pt x="18209" y="1969"/>
                  <a:pt x="18209" y="1981"/>
                  <a:pt x="18197" y="1981"/>
                </a:cubicBezTo>
                <a:cubicBezTo>
                  <a:pt x="18209" y="1943"/>
                  <a:pt x="18209" y="1893"/>
                  <a:pt x="18172" y="1880"/>
                </a:cubicBezTo>
                <a:cubicBezTo>
                  <a:pt x="18165" y="1877"/>
                  <a:pt x="18157" y="1875"/>
                  <a:pt x="18150" y="1875"/>
                </a:cubicBezTo>
                <a:cubicBezTo>
                  <a:pt x="18133" y="1875"/>
                  <a:pt x="18118" y="1884"/>
                  <a:pt x="18109" y="1893"/>
                </a:cubicBezTo>
                <a:cubicBezTo>
                  <a:pt x="18122" y="1868"/>
                  <a:pt x="18147" y="1855"/>
                  <a:pt x="18159" y="1843"/>
                </a:cubicBezTo>
                <a:close/>
                <a:moveTo>
                  <a:pt x="16461" y="3292"/>
                </a:moveTo>
                <a:cubicBezTo>
                  <a:pt x="16449" y="3292"/>
                  <a:pt x="16436" y="3295"/>
                  <a:pt x="16423" y="3302"/>
                </a:cubicBezTo>
                <a:cubicBezTo>
                  <a:pt x="16336" y="3389"/>
                  <a:pt x="16247" y="3478"/>
                  <a:pt x="16172" y="3565"/>
                </a:cubicBezTo>
                <a:cubicBezTo>
                  <a:pt x="16160" y="3590"/>
                  <a:pt x="16160" y="3615"/>
                  <a:pt x="16172" y="3641"/>
                </a:cubicBezTo>
                <a:cubicBezTo>
                  <a:pt x="16186" y="3648"/>
                  <a:pt x="16205" y="3655"/>
                  <a:pt x="16221" y="3655"/>
                </a:cubicBezTo>
                <a:cubicBezTo>
                  <a:pt x="16232" y="3655"/>
                  <a:pt x="16242" y="3651"/>
                  <a:pt x="16247" y="3641"/>
                </a:cubicBezTo>
                <a:cubicBezTo>
                  <a:pt x="16323" y="3540"/>
                  <a:pt x="16398" y="3452"/>
                  <a:pt x="16499" y="3377"/>
                </a:cubicBezTo>
                <a:cubicBezTo>
                  <a:pt x="16512" y="3352"/>
                  <a:pt x="16512" y="3327"/>
                  <a:pt x="16499" y="3302"/>
                </a:cubicBezTo>
                <a:cubicBezTo>
                  <a:pt x="16486" y="3295"/>
                  <a:pt x="16474" y="3292"/>
                  <a:pt x="16461" y="3292"/>
                </a:cubicBezTo>
                <a:close/>
                <a:moveTo>
                  <a:pt x="22134" y="3824"/>
                </a:moveTo>
                <a:cubicBezTo>
                  <a:pt x="22114" y="3824"/>
                  <a:pt x="22095" y="3833"/>
                  <a:pt x="22095" y="3842"/>
                </a:cubicBezTo>
                <a:cubicBezTo>
                  <a:pt x="22070" y="3867"/>
                  <a:pt x="22082" y="3892"/>
                  <a:pt x="22107" y="3917"/>
                </a:cubicBezTo>
                <a:cubicBezTo>
                  <a:pt x="22208" y="3981"/>
                  <a:pt x="22309" y="4043"/>
                  <a:pt x="22409" y="4118"/>
                </a:cubicBezTo>
                <a:cubicBezTo>
                  <a:pt x="22413" y="4122"/>
                  <a:pt x="22418" y="4124"/>
                  <a:pt x="22424" y="4124"/>
                </a:cubicBezTo>
                <a:cubicBezTo>
                  <a:pt x="22441" y="4124"/>
                  <a:pt x="22463" y="4112"/>
                  <a:pt x="22473" y="4093"/>
                </a:cubicBezTo>
                <a:cubicBezTo>
                  <a:pt x="22485" y="4068"/>
                  <a:pt x="22473" y="4043"/>
                  <a:pt x="22460" y="4031"/>
                </a:cubicBezTo>
                <a:cubicBezTo>
                  <a:pt x="22359" y="3968"/>
                  <a:pt x="22258" y="3892"/>
                  <a:pt x="22158" y="3830"/>
                </a:cubicBezTo>
                <a:cubicBezTo>
                  <a:pt x="22150" y="3826"/>
                  <a:pt x="22142" y="3824"/>
                  <a:pt x="22134" y="3824"/>
                </a:cubicBezTo>
                <a:close/>
                <a:moveTo>
                  <a:pt x="22258" y="3053"/>
                </a:moveTo>
                <a:cubicBezTo>
                  <a:pt x="22219" y="3053"/>
                  <a:pt x="22191" y="3119"/>
                  <a:pt x="22233" y="3151"/>
                </a:cubicBezTo>
                <a:cubicBezTo>
                  <a:pt x="22887" y="3565"/>
                  <a:pt x="23541" y="3993"/>
                  <a:pt x="24183" y="4433"/>
                </a:cubicBezTo>
                <a:cubicBezTo>
                  <a:pt x="24191" y="4440"/>
                  <a:pt x="24200" y="4442"/>
                  <a:pt x="24208" y="4442"/>
                </a:cubicBezTo>
                <a:cubicBezTo>
                  <a:pt x="24247" y="4442"/>
                  <a:pt x="24275" y="4377"/>
                  <a:pt x="24233" y="4345"/>
                </a:cubicBezTo>
                <a:cubicBezTo>
                  <a:pt x="23579" y="3905"/>
                  <a:pt x="22937" y="3478"/>
                  <a:pt x="22284" y="3062"/>
                </a:cubicBezTo>
                <a:cubicBezTo>
                  <a:pt x="22275" y="3056"/>
                  <a:pt x="22267" y="3053"/>
                  <a:pt x="22258" y="3053"/>
                </a:cubicBezTo>
                <a:close/>
                <a:moveTo>
                  <a:pt x="20712" y="3355"/>
                </a:moveTo>
                <a:cubicBezTo>
                  <a:pt x="20673" y="3355"/>
                  <a:pt x="20645" y="3419"/>
                  <a:pt x="20687" y="3439"/>
                </a:cubicBezTo>
                <a:cubicBezTo>
                  <a:pt x="21278" y="3830"/>
                  <a:pt x="21856" y="4219"/>
                  <a:pt x="22434" y="4621"/>
                </a:cubicBezTo>
                <a:cubicBezTo>
                  <a:pt x="22441" y="4625"/>
                  <a:pt x="22448" y="4627"/>
                  <a:pt x="22455" y="4627"/>
                </a:cubicBezTo>
                <a:cubicBezTo>
                  <a:pt x="22497" y="4627"/>
                  <a:pt x="22528" y="4566"/>
                  <a:pt x="22485" y="4534"/>
                </a:cubicBezTo>
                <a:cubicBezTo>
                  <a:pt x="21906" y="4132"/>
                  <a:pt x="21328" y="3741"/>
                  <a:pt x="20737" y="3364"/>
                </a:cubicBezTo>
                <a:cubicBezTo>
                  <a:pt x="20729" y="3358"/>
                  <a:pt x="20720" y="3355"/>
                  <a:pt x="20712" y="3355"/>
                </a:cubicBezTo>
                <a:close/>
                <a:moveTo>
                  <a:pt x="15870" y="4509"/>
                </a:moveTo>
                <a:cubicBezTo>
                  <a:pt x="15858" y="4509"/>
                  <a:pt x="15858" y="4521"/>
                  <a:pt x="15845" y="4534"/>
                </a:cubicBezTo>
                <a:cubicBezTo>
                  <a:pt x="15795" y="4559"/>
                  <a:pt x="15770" y="4609"/>
                  <a:pt x="15758" y="4672"/>
                </a:cubicBezTo>
                <a:cubicBezTo>
                  <a:pt x="15744" y="4697"/>
                  <a:pt x="15770" y="4722"/>
                  <a:pt x="15795" y="4722"/>
                </a:cubicBezTo>
                <a:cubicBezTo>
                  <a:pt x="15802" y="4726"/>
                  <a:pt x="15808" y="4727"/>
                  <a:pt x="15815" y="4727"/>
                </a:cubicBezTo>
                <a:cubicBezTo>
                  <a:pt x="15832" y="4727"/>
                  <a:pt x="15845" y="4715"/>
                  <a:pt x="15845" y="4697"/>
                </a:cubicBezTo>
                <a:cubicBezTo>
                  <a:pt x="15858" y="4685"/>
                  <a:pt x="15858" y="4685"/>
                  <a:pt x="15858" y="4672"/>
                </a:cubicBezTo>
                <a:cubicBezTo>
                  <a:pt x="15858" y="4660"/>
                  <a:pt x="15870" y="4647"/>
                  <a:pt x="15883" y="4621"/>
                </a:cubicBezTo>
                <a:cubicBezTo>
                  <a:pt x="15895" y="4621"/>
                  <a:pt x="15895" y="4609"/>
                  <a:pt x="15908" y="4596"/>
                </a:cubicBezTo>
                <a:cubicBezTo>
                  <a:pt x="15920" y="4584"/>
                  <a:pt x="15920" y="4571"/>
                  <a:pt x="15920" y="4559"/>
                </a:cubicBezTo>
                <a:cubicBezTo>
                  <a:pt x="15920" y="4546"/>
                  <a:pt x="15920" y="4534"/>
                  <a:pt x="15908" y="4521"/>
                </a:cubicBezTo>
                <a:cubicBezTo>
                  <a:pt x="15895" y="4521"/>
                  <a:pt x="15883" y="4509"/>
                  <a:pt x="15870" y="4509"/>
                </a:cubicBezTo>
                <a:close/>
                <a:moveTo>
                  <a:pt x="24353" y="4670"/>
                </a:moveTo>
                <a:cubicBezTo>
                  <a:pt x="24342" y="4670"/>
                  <a:pt x="24331" y="4674"/>
                  <a:pt x="24321" y="4685"/>
                </a:cubicBezTo>
                <a:cubicBezTo>
                  <a:pt x="24309" y="4710"/>
                  <a:pt x="24309" y="4735"/>
                  <a:pt x="24321" y="4760"/>
                </a:cubicBezTo>
                <a:cubicBezTo>
                  <a:pt x="24409" y="4811"/>
                  <a:pt x="24485" y="4861"/>
                  <a:pt x="24572" y="4898"/>
                </a:cubicBezTo>
                <a:cubicBezTo>
                  <a:pt x="24583" y="4904"/>
                  <a:pt x="24596" y="4907"/>
                  <a:pt x="24608" y="4907"/>
                </a:cubicBezTo>
                <a:cubicBezTo>
                  <a:pt x="24625" y="4907"/>
                  <a:pt x="24641" y="4901"/>
                  <a:pt x="24648" y="4886"/>
                </a:cubicBezTo>
                <a:cubicBezTo>
                  <a:pt x="24661" y="4861"/>
                  <a:pt x="24648" y="4823"/>
                  <a:pt x="24623" y="4811"/>
                </a:cubicBezTo>
                <a:cubicBezTo>
                  <a:pt x="24585" y="4798"/>
                  <a:pt x="24547" y="4772"/>
                  <a:pt x="24497" y="4760"/>
                </a:cubicBezTo>
                <a:cubicBezTo>
                  <a:pt x="24485" y="4747"/>
                  <a:pt x="24460" y="4735"/>
                  <a:pt x="24446" y="4722"/>
                </a:cubicBezTo>
                <a:cubicBezTo>
                  <a:pt x="24434" y="4710"/>
                  <a:pt x="24421" y="4710"/>
                  <a:pt x="24421" y="4697"/>
                </a:cubicBezTo>
                <a:lnTo>
                  <a:pt x="24409" y="4697"/>
                </a:lnTo>
                <a:cubicBezTo>
                  <a:pt x="24396" y="4697"/>
                  <a:pt x="24396" y="4685"/>
                  <a:pt x="24396" y="4685"/>
                </a:cubicBezTo>
                <a:cubicBezTo>
                  <a:pt x="24382" y="4677"/>
                  <a:pt x="24367" y="4670"/>
                  <a:pt x="24353" y="4670"/>
                </a:cubicBezTo>
                <a:close/>
                <a:moveTo>
                  <a:pt x="25239" y="4596"/>
                </a:moveTo>
                <a:cubicBezTo>
                  <a:pt x="25289" y="4635"/>
                  <a:pt x="25327" y="4660"/>
                  <a:pt x="25352" y="4685"/>
                </a:cubicBezTo>
                <a:cubicBezTo>
                  <a:pt x="25402" y="4722"/>
                  <a:pt x="25440" y="4760"/>
                  <a:pt x="25478" y="4798"/>
                </a:cubicBezTo>
                <a:cubicBezTo>
                  <a:pt x="25528" y="4836"/>
                  <a:pt x="25566" y="4886"/>
                  <a:pt x="25591" y="4923"/>
                </a:cubicBezTo>
                <a:cubicBezTo>
                  <a:pt x="25541" y="4873"/>
                  <a:pt x="25478" y="4823"/>
                  <a:pt x="25427" y="4785"/>
                </a:cubicBezTo>
                <a:lnTo>
                  <a:pt x="25239" y="4596"/>
                </a:lnTo>
                <a:close/>
                <a:moveTo>
                  <a:pt x="13947" y="4873"/>
                </a:moveTo>
                <a:lnTo>
                  <a:pt x="14059" y="4987"/>
                </a:lnTo>
                <a:cubicBezTo>
                  <a:pt x="14022" y="4962"/>
                  <a:pt x="13997" y="4936"/>
                  <a:pt x="13959" y="4911"/>
                </a:cubicBezTo>
                <a:cubicBezTo>
                  <a:pt x="13953" y="4905"/>
                  <a:pt x="13946" y="4901"/>
                  <a:pt x="13940" y="4901"/>
                </a:cubicBezTo>
                <a:cubicBezTo>
                  <a:pt x="13934" y="4901"/>
                  <a:pt x="13928" y="4905"/>
                  <a:pt x="13922" y="4911"/>
                </a:cubicBezTo>
                <a:lnTo>
                  <a:pt x="13908" y="4911"/>
                </a:lnTo>
                <a:lnTo>
                  <a:pt x="13947" y="4873"/>
                </a:lnTo>
                <a:close/>
                <a:moveTo>
                  <a:pt x="23848" y="4831"/>
                </a:moveTo>
                <a:cubicBezTo>
                  <a:pt x="23830" y="4831"/>
                  <a:pt x="23814" y="4843"/>
                  <a:pt x="23806" y="4861"/>
                </a:cubicBezTo>
                <a:cubicBezTo>
                  <a:pt x="23793" y="4886"/>
                  <a:pt x="23793" y="4911"/>
                  <a:pt x="23818" y="4923"/>
                </a:cubicBezTo>
                <a:cubicBezTo>
                  <a:pt x="23868" y="4948"/>
                  <a:pt x="23931" y="4987"/>
                  <a:pt x="23982" y="5012"/>
                </a:cubicBezTo>
                <a:cubicBezTo>
                  <a:pt x="23988" y="5015"/>
                  <a:pt x="23995" y="5017"/>
                  <a:pt x="24002" y="5017"/>
                </a:cubicBezTo>
                <a:cubicBezTo>
                  <a:pt x="24019" y="5017"/>
                  <a:pt x="24035" y="5005"/>
                  <a:pt x="24044" y="4987"/>
                </a:cubicBezTo>
                <a:cubicBezTo>
                  <a:pt x="24057" y="4962"/>
                  <a:pt x="24044" y="4936"/>
                  <a:pt x="24019" y="4923"/>
                </a:cubicBezTo>
                <a:cubicBezTo>
                  <a:pt x="23969" y="4898"/>
                  <a:pt x="23918" y="4873"/>
                  <a:pt x="23868" y="4836"/>
                </a:cubicBezTo>
                <a:cubicBezTo>
                  <a:pt x="23861" y="4832"/>
                  <a:pt x="23854" y="4831"/>
                  <a:pt x="23848" y="4831"/>
                </a:cubicBezTo>
                <a:close/>
                <a:moveTo>
                  <a:pt x="15280" y="5012"/>
                </a:moveTo>
                <a:lnTo>
                  <a:pt x="15267" y="5024"/>
                </a:lnTo>
                <a:cubicBezTo>
                  <a:pt x="15267" y="5024"/>
                  <a:pt x="15254" y="5037"/>
                  <a:pt x="15254" y="5049"/>
                </a:cubicBezTo>
                <a:cubicBezTo>
                  <a:pt x="15241" y="5074"/>
                  <a:pt x="15229" y="5112"/>
                  <a:pt x="15216" y="5150"/>
                </a:cubicBezTo>
                <a:cubicBezTo>
                  <a:pt x="15216" y="5163"/>
                  <a:pt x="15216" y="5175"/>
                  <a:pt x="15229" y="5188"/>
                </a:cubicBezTo>
                <a:cubicBezTo>
                  <a:pt x="15229" y="5200"/>
                  <a:pt x="15241" y="5200"/>
                  <a:pt x="15254" y="5213"/>
                </a:cubicBezTo>
                <a:cubicBezTo>
                  <a:pt x="15267" y="5213"/>
                  <a:pt x="15280" y="5213"/>
                  <a:pt x="15292" y="5200"/>
                </a:cubicBezTo>
                <a:cubicBezTo>
                  <a:pt x="15292" y="5200"/>
                  <a:pt x="15305" y="5200"/>
                  <a:pt x="15305" y="5188"/>
                </a:cubicBezTo>
                <a:lnTo>
                  <a:pt x="15317" y="5175"/>
                </a:lnTo>
                <a:lnTo>
                  <a:pt x="15355" y="5062"/>
                </a:lnTo>
                <a:cubicBezTo>
                  <a:pt x="15355" y="5062"/>
                  <a:pt x="15355" y="5037"/>
                  <a:pt x="15342" y="5037"/>
                </a:cubicBezTo>
                <a:cubicBezTo>
                  <a:pt x="15342" y="5024"/>
                  <a:pt x="15330" y="5012"/>
                  <a:pt x="15317" y="5012"/>
                </a:cubicBezTo>
                <a:close/>
                <a:moveTo>
                  <a:pt x="24963" y="4672"/>
                </a:moveTo>
                <a:lnTo>
                  <a:pt x="24963" y="4672"/>
                </a:lnTo>
                <a:cubicBezTo>
                  <a:pt x="25226" y="4848"/>
                  <a:pt x="25478" y="5049"/>
                  <a:pt x="25717" y="5250"/>
                </a:cubicBezTo>
                <a:cubicBezTo>
                  <a:pt x="25728" y="5261"/>
                  <a:pt x="25738" y="5265"/>
                  <a:pt x="25748" y="5265"/>
                </a:cubicBezTo>
                <a:cubicBezTo>
                  <a:pt x="25761" y="5265"/>
                  <a:pt x="25772" y="5258"/>
                  <a:pt x="25779" y="5250"/>
                </a:cubicBezTo>
                <a:cubicBezTo>
                  <a:pt x="25793" y="5275"/>
                  <a:pt x="25793" y="5301"/>
                  <a:pt x="25805" y="5326"/>
                </a:cubicBezTo>
                <a:cubicBezTo>
                  <a:pt x="25642" y="5225"/>
                  <a:pt x="25491" y="5112"/>
                  <a:pt x="25327" y="4999"/>
                </a:cubicBezTo>
                <a:cubicBezTo>
                  <a:pt x="25340" y="4987"/>
                  <a:pt x="25340" y="4948"/>
                  <a:pt x="25315" y="4936"/>
                </a:cubicBezTo>
                <a:cubicBezTo>
                  <a:pt x="25189" y="4848"/>
                  <a:pt x="25075" y="4760"/>
                  <a:pt x="24963" y="4672"/>
                </a:cubicBezTo>
                <a:close/>
                <a:moveTo>
                  <a:pt x="14311" y="5099"/>
                </a:moveTo>
                <a:lnTo>
                  <a:pt x="14588" y="5275"/>
                </a:lnTo>
                <a:lnTo>
                  <a:pt x="14588" y="5376"/>
                </a:lnTo>
                <a:lnTo>
                  <a:pt x="14311" y="5099"/>
                </a:lnTo>
                <a:close/>
                <a:moveTo>
                  <a:pt x="13934" y="5376"/>
                </a:moveTo>
                <a:cubicBezTo>
                  <a:pt x="14007" y="5450"/>
                  <a:pt x="14081" y="5523"/>
                  <a:pt x="14166" y="5597"/>
                </a:cubicBezTo>
                <a:lnTo>
                  <a:pt x="14166" y="5597"/>
                </a:lnTo>
                <a:lnTo>
                  <a:pt x="13908" y="5376"/>
                </a:lnTo>
                <a:close/>
                <a:moveTo>
                  <a:pt x="14960" y="5366"/>
                </a:moveTo>
                <a:cubicBezTo>
                  <a:pt x="14928" y="5487"/>
                  <a:pt x="14929" y="5607"/>
                  <a:pt x="14953" y="5728"/>
                </a:cubicBezTo>
                <a:lnTo>
                  <a:pt x="14877" y="5653"/>
                </a:lnTo>
                <a:cubicBezTo>
                  <a:pt x="14902" y="5641"/>
                  <a:pt x="14902" y="5628"/>
                  <a:pt x="14914" y="5602"/>
                </a:cubicBezTo>
                <a:cubicBezTo>
                  <a:pt x="14914" y="5531"/>
                  <a:pt x="14937" y="5449"/>
                  <a:pt x="14960" y="5366"/>
                </a:cubicBezTo>
                <a:close/>
                <a:moveTo>
                  <a:pt x="15065" y="5753"/>
                </a:moveTo>
                <a:lnTo>
                  <a:pt x="15065" y="5753"/>
                </a:lnTo>
                <a:cubicBezTo>
                  <a:pt x="15067" y="5759"/>
                  <a:pt x="15069" y="5765"/>
                  <a:pt x="15070" y="5770"/>
                </a:cubicBezTo>
                <a:lnTo>
                  <a:pt x="15070" y="5770"/>
                </a:lnTo>
                <a:cubicBezTo>
                  <a:pt x="15068" y="5764"/>
                  <a:pt x="15065" y="5759"/>
                  <a:pt x="15065" y="5753"/>
                </a:cubicBezTo>
                <a:close/>
                <a:moveTo>
                  <a:pt x="25717" y="5804"/>
                </a:moveTo>
                <a:cubicBezTo>
                  <a:pt x="25717" y="5817"/>
                  <a:pt x="25717" y="5817"/>
                  <a:pt x="25704" y="5817"/>
                </a:cubicBezTo>
                <a:cubicBezTo>
                  <a:pt x="25704" y="5817"/>
                  <a:pt x="25704" y="5804"/>
                  <a:pt x="25692" y="5804"/>
                </a:cubicBezTo>
                <a:close/>
                <a:moveTo>
                  <a:pt x="13229" y="5728"/>
                </a:moveTo>
                <a:cubicBezTo>
                  <a:pt x="13229" y="5741"/>
                  <a:pt x="13229" y="5741"/>
                  <a:pt x="13242" y="5741"/>
                </a:cubicBezTo>
                <a:cubicBezTo>
                  <a:pt x="13229" y="5766"/>
                  <a:pt x="13217" y="5791"/>
                  <a:pt x="13242" y="5804"/>
                </a:cubicBezTo>
                <a:cubicBezTo>
                  <a:pt x="13255" y="5829"/>
                  <a:pt x="13280" y="5842"/>
                  <a:pt x="13293" y="5854"/>
                </a:cubicBezTo>
                <a:cubicBezTo>
                  <a:pt x="13268" y="5842"/>
                  <a:pt x="13255" y="5817"/>
                  <a:pt x="13229" y="5804"/>
                </a:cubicBezTo>
                <a:cubicBezTo>
                  <a:pt x="13217" y="5791"/>
                  <a:pt x="13192" y="5791"/>
                  <a:pt x="13179" y="5791"/>
                </a:cubicBezTo>
                <a:lnTo>
                  <a:pt x="13229" y="5728"/>
                </a:lnTo>
                <a:close/>
                <a:moveTo>
                  <a:pt x="15568" y="5551"/>
                </a:moveTo>
                <a:cubicBezTo>
                  <a:pt x="15531" y="5661"/>
                  <a:pt x="15509" y="5777"/>
                  <a:pt x="15481" y="5892"/>
                </a:cubicBezTo>
                <a:cubicBezTo>
                  <a:pt x="15504" y="5778"/>
                  <a:pt x="15526" y="5665"/>
                  <a:pt x="15568" y="5551"/>
                </a:cubicBezTo>
                <a:close/>
                <a:moveTo>
                  <a:pt x="13142" y="5829"/>
                </a:moveTo>
                <a:cubicBezTo>
                  <a:pt x="13142" y="5842"/>
                  <a:pt x="13142" y="5867"/>
                  <a:pt x="13154" y="5867"/>
                </a:cubicBezTo>
                <a:cubicBezTo>
                  <a:pt x="13200" y="5904"/>
                  <a:pt x="13245" y="5941"/>
                  <a:pt x="13289" y="5979"/>
                </a:cubicBezTo>
                <a:lnTo>
                  <a:pt x="13289" y="5979"/>
                </a:lnTo>
                <a:cubicBezTo>
                  <a:pt x="13245" y="5943"/>
                  <a:pt x="13201" y="5910"/>
                  <a:pt x="13154" y="5879"/>
                </a:cubicBezTo>
                <a:cubicBezTo>
                  <a:pt x="13147" y="5876"/>
                  <a:pt x="13141" y="5874"/>
                  <a:pt x="13134" y="5874"/>
                </a:cubicBezTo>
                <a:cubicBezTo>
                  <a:pt x="13116" y="5874"/>
                  <a:pt x="13100" y="5886"/>
                  <a:pt x="13092" y="5904"/>
                </a:cubicBezTo>
                <a:cubicBezTo>
                  <a:pt x="13081" y="5925"/>
                  <a:pt x="13088" y="5946"/>
                  <a:pt x="13098" y="5960"/>
                </a:cubicBezTo>
                <a:lnTo>
                  <a:pt x="13098" y="5960"/>
                </a:lnTo>
                <a:cubicBezTo>
                  <a:pt x="13090" y="5953"/>
                  <a:pt x="13083" y="5947"/>
                  <a:pt x="13078" y="5942"/>
                </a:cubicBezTo>
                <a:cubicBezTo>
                  <a:pt x="13066" y="5942"/>
                  <a:pt x="13066" y="5929"/>
                  <a:pt x="13066" y="5929"/>
                </a:cubicBezTo>
                <a:lnTo>
                  <a:pt x="13142" y="5829"/>
                </a:lnTo>
                <a:close/>
                <a:moveTo>
                  <a:pt x="13119" y="5978"/>
                </a:moveTo>
                <a:cubicBezTo>
                  <a:pt x="13126" y="5982"/>
                  <a:pt x="13134" y="5985"/>
                  <a:pt x="13142" y="5993"/>
                </a:cubicBezTo>
                <a:cubicBezTo>
                  <a:pt x="13134" y="5989"/>
                  <a:pt x="13126" y="5983"/>
                  <a:pt x="13119" y="5978"/>
                </a:cubicBezTo>
                <a:close/>
                <a:moveTo>
                  <a:pt x="24044" y="5980"/>
                </a:moveTo>
                <a:cubicBezTo>
                  <a:pt x="24032" y="5993"/>
                  <a:pt x="24032" y="5993"/>
                  <a:pt x="24032" y="6005"/>
                </a:cubicBezTo>
                <a:lnTo>
                  <a:pt x="24032" y="5993"/>
                </a:lnTo>
                <a:lnTo>
                  <a:pt x="24032" y="5980"/>
                </a:lnTo>
                <a:close/>
                <a:moveTo>
                  <a:pt x="19304" y="371"/>
                </a:moveTo>
                <a:lnTo>
                  <a:pt x="19304" y="371"/>
                </a:lnTo>
                <a:cubicBezTo>
                  <a:pt x="19354" y="409"/>
                  <a:pt x="19404" y="434"/>
                  <a:pt x="19467" y="472"/>
                </a:cubicBezTo>
                <a:cubicBezTo>
                  <a:pt x="19429" y="472"/>
                  <a:pt x="19391" y="535"/>
                  <a:pt x="19442" y="572"/>
                </a:cubicBezTo>
                <a:cubicBezTo>
                  <a:pt x="19693" y="736"/>
                  <a:pt x="19945" y="912"/>
                  <a:pt x="20196" y="1075"/>
                </a:cubicBezTo>
                <a:cubicBezTo>
                  <a:pt x="20205" y="1082"/>
                  <a:pt x="20213" y="1085"/>
                  <a:pt x="20221" y="1085"/>
                </a:cubicBezTo>
                <a:cubicBezTo>
                  <a:pt x="20261" y="1085"/>
                  <a:pt x="20288" y="1019"/>
                  <a:pt x="20246" y="988"/>
                </a:cubicBezTo>
                <a:cubicBezTo>
                  <a:pt x="20045" y="849"/>
                  <a:pt x="19844" y="723"/>
                  <a:pt x="19643" y="585"/>
                </a:cubicBezTo>
                <a:lnTo>
                  <a:pt x="19643" y="585"/>
                </a:lnTo>
                <a:cubicBezTo>
                  <a:pt x="20649" y="1226"/>
                  <a:pt x="22422" y="2459"/>
                  <a:pt x="22448" y="2472"/>
                </a:cubicBezTo>
                <a:cubicBezTo>
                  <a:pt x="22787" y="2710"/>
                  <a:pt x="23806" y="3478"/>
                  <a:pt x="24572" y="4068"/>
                </a:cubicBezTo>
                <a:cubicBezTo>
                  <a:pt x="24535" y="4081"/>
                  <a:pt x="24510" y="4132"/>
                  <a:pt x="24547" y="4157"/>
                </a:cubicBezTo>
                <a:lnTo>
                  <a:pt x="24535" y="4157"/>
                </a:lnTo>
                <a:cubicBezTo>
                  <a:pt x="24220" y="3930"/>
                  <a:pt x="23918" y="3704"/>
                  <a:pt x="23604" y="3478"/>
                </a:cubicBezTo>
                <a:cubicBezTo>
                  <a:pt x="23403" y="3327"/>
                  <a:pt x="23202" y="3188"/>
                  <a:pt x="22988" y="3037"/>
                </a:cubicBezTo>
                <a:cubicBezTo>
                  <a:pt x="22979" y="3031"/>
                  <a:pt x="22971" y="3028"/>
                  <a:pt x="22964" y="3028"/>
                </a:cubicBezTo>
                <a:cubicBezTo>
                  <a:pt x="22927" y="3028"/>
                  <a:pt x="22909" y="3094"/>
                  <a:pt x="22951" y="3126"/>
                </a:cubicBezTo>
                <a:cubicBezTo>
                  <a:pt x="23591" y="3590"/>
                  <a:pt x="24245" y="4068"/>
                  <a:pt x="24887" y="4546"/>
                </a:cubicBezTo>
                <a:cubicBezTo>
                  <a:pt x="24874" y="4559"/>
                  <a:pt x="24862" y="4584"/>
                  <a:pt x="24874" y="4609"/>
                </a:cubicBezTo>
                <a:cubicBezTo>
                  <a:pt x="24711" y="4471"/>
                  <a:pt x="24560" y="4333"/>
                  <a:pt x="24396" y="4194"/>
                </a:cubicBezTo>
                <a:cubicBezTo>
                  <a:pt x="24387" y="4182"/>
                  <a:pt x="24376" y="4177"/>
                  <a:pt x="24366" y="4177"/>
                </a:cubicBezTo>
                <a:cubicBezTo>
                  <a:pt x="24330" y="4177"/>
                  <a:pt x="24295" y="4228"/>
                  <a:pt x="24334" y="4257"/>
                </a:cubicBezTo>
                <a:cubicBezTo>
                  <a:pt x="24460" y="4383"/>
                  <a:pt x="24585" y="4496"/>
                  <a:pt x="24723" y="4609"/>
                </a:cubicBezTo>
                <a:cubicBezTo>
                  <a:pt x="24661" y="4559"/>
                  <a:pt x="24585" y="4521"/>
                  <a:pt x="24522" y="4471"/>
                </a:cubicBezTo>
                <a:cubicBezTo>
                  <a:pt x="24513" y="4467"/>
                  <a:pt x="24505" y="4466"/>
                  <a:pt x="24498" y="4466"/>
                </a:cubicBezTo>
                <a:cubicBezTo>
                  <a:pt x="24451" y="4466"/>
                  <a:pt x="24428" y="4526"/>
                  <a:pt x="24472" y="4559"/>
                </a:cubicBezTo>
                <a:cubicBezTo>
                  <a:pt x="24748" y="4735"/>
                  <a:pt x="25025" y="4911"/>
                  <a:pt x="25302" y="5099"/>
                </a:cubicBezTo>
                <a:cubicBezTo>
                  <a:pt x="25302" y="5112"/>
                  <a:pt x="25302" y="5124"/>
                  <a:pt x="25315" y="5138"/>
                </a:cubicBezTo>
                <a:cubicBezTo>
                  <a:pt x="25340" y="5163"/>
                  <a:pt x="25377" y="5188"/>
                  <a:pt x="25402" y="5200"/>
                </a:cubicBezTo>
                <a:cubicBezTo>
                  <a:pt x="25390" y="5225"/>
                  <a:pt x="25402" y="5250"/>
                  <a:pt x="25427" y="5263"/>
                </a:cubicBezTo>
                <a:cubicBezTo>
                  <a:pt x="25528" y="5326"/>
                  <a:pt x="25616" y="5389"/>
                  <a:pt x="25704" y="5477"/>
                </a:cubicBezTo>
                <a:cubicBezTo>
                  <a:pt x="25711" y="5483"/>
                  <a:pt x="25723" y="5486"/>
                  <a:pt x="25736" y="5486"/>
                </a:cubicBezTo>
                <a:cubicBezTo>
                  <a:pt x="25748" y="5486"/>
                  <a:pt x="25761" y="5483"/>
                  <a:pt x="25767" y="5477"/>
                </a:cubicBezTo>
                <a:lnTo>
                  <a:pt x="25779" y="5477"/>
                </a:lnTo>
                <a:cubicBezTo>
                  <a:pt x="25779" y="5477"/>
                  <a:pt x="25793" y="5465"/>
                  <a:pt x="25805" y="5465"/>
                </a:cubicBezTo>
                <a:cubicBezTo>
                  <a:pt x="25805" y="5451"/>
                  <a:pt x="25805" y="5451"/>
                  <a:pt x="25818" y="5451"/>
                </a:cubicBezTo>
                <a:cubicBezTo>
                  <a:pt x="25818" y="5552"/>
                  <a:pt x="25793" y="5653"/>
                  <a:pt x="25754" y="5741"/>
                </a:cubicBezTo>
                <a:cubicBezTo>
                  <a:pt x="25754" y="5728"/>
                  <a:pt x="25742" y="5716"/>
                  <a:pt x="25742" y="5716"/>
                </a:cubicBezTo>
                <a:cubicBezTo>
                  <a:pt x="25729" y="5716"/>
                  <a:pt x="25729" y="5703"/>
                  <a:pt x="25717" y="5703"/>
                </a:cubicBezTo>
                <a:cubicBezTo>
                  <a:pt x="25754" y="5691"/>
                  <a:pt x="25767" y="5641"/>
                  <a:pt x="25729" y="5615"/>
                </a:cubicBezTo>
                <a:cubicBezTo>
                  <a:pt x="25704" y="5602"/>
                  <a:pt x="25692" y="5602"/>
                  <a:pt x="25679" y="5590"/>
                </a:cubicBezTo>
                <a:cubicBezTo>
                  <a:pt x="25704" y="5577"/>
                  <a:pt x="25717" y="5527"/>
                  <a:pt x="25679" y="5502"/>
                </a:cubicBezTo>
                <a:cubicBezTo>
                  <a:pt x="25402" y="5326"/>
                  <a:pt x="25139" y="5138"/>
                  <a:pt x="24862" y="4948"/>
                </a:cubicBezTo>
                <a:cubicBezTo>
                  <a:pt x="24855" y="4945"/>
                  <a:pt x="24848" y="4943"/>
                  <a:pt x="24842" y="4943"/>
                </a:cubicBezTo>
                <a:cubicBezTo>
                  <a:pt x="24803" y="4943"/>
                  <a:pt x="24780" y="5004"/>
                  <a:pt x="24824" y="5037"/>
                </a:cubicBezTo>
                <a:cubicBezTo>
                  <a:pt x="25050" y="5200"/>
                  <a:pt x="25276" y="5351"/>
                  <a:pt x="25516" y="5515"/>
                </a:cubicBezTo>
                <a:cubicBezTo>
                  <a:pt x="25390" y="5451"/>
                  <a:pt x="25276" y="5376"/>
                  <a:pt x="25164" y="5314"/>
                </a:cubicBezTo>
                <a:cubicBezTo>
                  <a:pt x="25149" y="5304"/>
                  <a:pt x="25136" y="5300"/>
                  <a:pt x="25125" y="5300"/>
                </a:cubicBezTo>
                <a:cubicBezTo>
                  <a:pt x="25108" y="5300"/>
                  <a:pt x="25096" y="5310"/>
                  <a:pt x="25088" y="5326"/>
                </a:cubicBezTo>
                <a:cubicBezTo>
                  <a:pt x="24636" y="5049"/>
                  <a:pt x="24183" y="4772"/>
                  <a:pt x="23730" y="4484"/>
                </a:cubicBezTo>
                <a:cubicBezTo>
                  <a:pt x="23541" y="4358"/>
                  <a:pt x="23353" y="4244"/>
                  <a:pt x="23164" y="4118"/>
                </a:cubicBezTo>
                <a:cubicBezTo>
                  <a:pt x="23155" y="4112"/>
                  <a:pt x="23147" y="4109"/>
                  <a:pt x="23139" y="4109"/>
                </a:cubicBezTo>
                <a:cubicBezTo>
                  <a:pt x="23099" y="4109"/>
                  <a:pt x="23072" y="4175"/>
                  <a:pt x="23113" y="4207"/>
                </a:cubicBezTo>
                <a:cubicBezTo>
                  <a:pt x="23780" y="4635"/>
                  <a:pt x="24446" y="5049"/>
                  <a:pt x="25113" y="5465"/>
                </a:cubicBezTo>
                <a:cubicBezTo>
                  <a:pt x="25302" y="5577"/>
                  <a:pt x="25491" y="5691"/>
                  <a:pt x="25679" y="5791"/>
                </a:cubicBezTo>
                <a:cubicBezTo>
                  <a:pt x="25503" y="5703"/>
                  <a:pt x="25340" y="5602"/>
                  <a:pt x="25164" y="5502"/>
                </a:cubicBezTo>
                <a:cubicBezTo>
                  <a:pt x="25156" y="5499"/>
                  <a:pt x="25148" y="5497"/>
                  <a:pt x="25141" y="5497"/>
                </a:cubicBezTo>
                <a:cubicBezTo>
                  <a:pt x="25090" y="5497"/>
                  <a:pt x="25058" y="5568"/>
                  <a:pt x="25113" y="5590"/>
                </a:cubicBezTo>
                <a:lnTo>
                  <a:pt x="25642" y="5892"/>
                </a:lnTo>
                <a:lnTo>
                  <a:pt x="25654" y="5892"/>
                </a:lnTo>
                <a:cubicBezTo>
                  <a:pt x="25642" y="5904"/>
                  <a:pt x="25642" y="5917"/>
                  <a:pt x="25629" y="5917"/>
                </a:cubicBezTo>
                <a:lnTo>
                  <a:pt x="25616" y="5917"/>
                </a:lnTo>
                <a:cubicBezTo>
                  <a:pt x="25616" y="5904"/>
                  <a:pt x="25603" y="5879"/>
                  <a:pt x="25591" y="5879"/>
                </a:cubicBezTo>
                <a:cubicBezTo>
                  <a:pt x="25365" y="5741"/>
                  <a:pt x="25126" y="5615"/>
                  <a:pt x="24899" y="5477"/>
                </a:cubicBezTo>
                <a:cubicBezTo>
                  <a:pt x="24892" y="5473"/>
                  <a:pt x="24885" y="5472"/>
                  <a:pt x="24878" y="5472"/>
                </a:cubicBezTo>
                <a:cubicBezTo>
                  <a:pt x="24861" y="5472"/>
                  <a:pt x="24845" y="5480"/>
                  <a:pt x="24837" y="5490"/>
                </a:cubicBezTo>
                <a:cubicBezTo>
                  <a:pt x="24673" y="5401"/>
                  <a:pt x="24497" y="5301"/>
                  <a:pt x="24334" y="5200"/>
                </a:cubicBezTo>
                <a:cubicBezTo>
                  <a:pt x="24325" y="5194"/>
                  <a:pt x="24317" y="5191"/>
                  <a:pt x="24308" y="5191"/>
                </a:cubicBezTo>
                <a:cubicBezTo>
                  <a:pt x="24269" y="5191"/>
                  <a:pt x="24242" y="5255"/>
                  <a:pt x="24283" y="5275"/>
                </a:cubicBezTo>
                <a:cubicBezTo>
                  <a:pt x="24698" y="5540"/>
                  <a:pt x="25126" y="5778"/>
                  <a:pt x="25553" y="5993"/>
                </a:cubicBezTo>
                <a:lnTo>
                  <a:pt x="25516" y="6030"/>
                </a:lnTo>
                <a:cubicBezTo>
                  <a:pt x="25516" y="6005"/>
                  <a:pt x="25503" y="5993"/>
                  <a:pt x="25491" y="5993"/>
                </a:cubicBezTo>
                <a:cubicBezTo>
                  <a:pt x="25402" y="5954"/>
                  <a:pt x="25327" y="5917"/>
                  <a:pt x="25251" y="5879"/>
                </a:cubicBezTo>
                <a:cubicBezTo>
                  <a:pt x="25214" y="5854"/>
                  <a:pt x="25189" y="5829"/>
                  <a:pt x="25164" y="5804"/>
                </a:cubicBezTo>
                <a:cubicBezTo>
                  <a:pt x="25157" y="5798"/>
                  <a:pt x="25145" y="5795"/>
                  <a:pt x="25132" y="5795"/>
                </a:cubicBezTo>
                <a:cubicBezTo>
                  <a:pt x="25119" y="5795"/>
                  <a:pt x="25107" y="5798"/>
                  <a:pt x="25100" y="5804"/>
                </a:cubicBezTo>
                <a:cubicBezTo>
                  <a:pt x="24812" y="5666"/>
                  <a:pt x="24535" y="5490"/>
                  <a:pt x="24283" y="5288"/>
                </a:cubicBezTo>
                <a:cubicBezTo>
                  <a:pt x="24273" y="5280"/>
                  <a:pt x="24261" y="5277"/>
                  <a:pt x="24250" y="5277"/>
                </a:cubicBezTo>
                <a:cubicBezTo>
                  <a:pt x="24211" y="5277"/>
                  <a:pt x="24181" y="5322"/>
                  <a:pt x="24220" y="5351"/>
                </a:cubicBezTo>
                <a:cubicBezTo>
                  <a:pt x="24270" y="5401"/>
                  <a:pt x="24334" y="5439"/>
                  <a:pt x="24384" y="5490"/>
                </a:cubicBezTo>
                <a:cubicBezTo>
                  <a:pt x="23943" y="5200"/>
                  <a:pt x="23504" y="4898"/>
                  <a:pt x="23063" y="4596"/>
                </a:cubicBezTo>
                <a:cubicBezTo>
                  <a:pt x="23055" y="4592"/>
                  <a:pt x="23048" y="4591"/>
                  <a:pt x="23041" y="4591"/>
                </a:cubicBezTo>
                <a:cubicBezTo>
                  <a:pt x="23003" y="4591"/>
                  <a:pt x="22982" y="4640"/>
                  <a:pt x="23013" y="4672"/>
                </a:cubicBezTo>
                <a:cubicBezTo>
                  <a:pt x="23038" y="4710"/>
                  <a:pt x="23076" y="4747"/>
                  <a:pt x="23101" y="4772"/>
                </a:cubicBezTo>
                <a:cubicBezTo>
                  <a:pt x="23108" y="4785"/>
                  <a:pt x="23117" y="4788"/>
                  <a:pt x="23127" y="4788"/>
                </a:cubicBezTo>
                <a:cubicBezTo>
                  <a:pt x="23136" y="4788"/>
                  <a:pt x="23145" y="4785"/>
                  <a:pt x="23152" y="4785"/>
                </a:cubicBezTo>
                <a:cubicBezTo>
                  <a:pt x="23793" y="5225"/>
                  <a:pt x="24434" y="5641"/>
                  <a:pt x="25088" y="6043"/>
                </a:cubicBezTo>
                <a:cubicBezTo>
                  <a:pt x="24874" y="5968"/>
                  <a:pt x="24661" y="5854"/>
                  <a:pt x="24446" y="5728"/>
                </a:cubicBezTo>
                <a:cubicBezTo>
                  <a:pt x="24438" y="5722"/>
                  <a:pt x="24429" y="5719"/>
                  <a:pt x="24421" y="5719"/>
                </a:cubicBezTo>
                <a:cubicBezTo>
                  <a:pt x="24382" y="5719"/>
                  <a:pt x="24357" y="5785"/>
                  <a:pt x="24409" y="5817"/>
                </a:cubicBezTo>
                <a:cubicBezTo>
                  <a:pt x="24623" y="5954"/>
                  <a:pt x="24862" y="6068"/>
                  <a:pt x="25113" y="6156"/>
                </a:cubicBezTo>
                <a:cubicBezTo>
                  <a:pt x="25118" y="6157"/>
                  <a:pt x="25122" y="6158"/>
                  <a:pt x="25125" y="6158"/>
                </a:cubicBezTo>
                <a:cubicBezTo>
                  <a:pt x="25156" y="6158"/>
                  <a:pt x="25174" y="6116"/>
                  <a:pt x="25164" y="6093"/>
                </a:cubicBezTo>
                <a:lnTo>
                  <a:pt x="25164" y="6093"/>
                </a:lnTo>
                <a:cubicBezTo>
                  <a:pt x="25172" y="6097"/>
                  <a:pt x="25181" y="6098"/>
                  <a:pt x="25188" y="6098"/>
                </a:cubicBezTo>
                <a:cubicBezTo>
                  <a:pt x="25235" y="6098"/>
                  <a:pt x="25257" y="6038"/>
                  <a:pt x="25214" y="6005"/>
                </a:cubicBezTo>
                <a:lnTo>
                  <a:pt x="25214" y="6005"/>
                </a:lnTo>
                <a:lnTo>
                  <a:pt x="25289" y="6043"/>
                </a:lnTo>
                <a:lnTo>
                  <a:pt x="25315" y="6068"/>
                </a:lnTo>
                <a:cubicBezTo>
                  <a:pt x="25327" y="6080"/>
                  <a:pt x="25352" y="6080"/>
                  <a:pt x="25365" y="6080"/>
                </a:cubicBezTo>
                <a:lnTo>
                  <a:pt x="25377" y="6093"/>
                </a:lnTo>
                <a:lnTo>
                  <a:pt x="25415" y="6093"/>
                </a:lnTo>
                <a:cubicBezTo>
                  <a:pt x="25327" y="6144"/>
                  <a:pt x="25226" y="6181"/>
                  <a:pt x="25113" y="6206"/>
                </a:cubicBezTo>
                <a:cubicBezTo>
                  <a:pt x="25100" y="6194"/>
                  <a:pt x="25100" y="6181"/>
                  <a:pt x="25088" y="6181"/>
                </a:cubicBezTo>
                <a:cubicBezTo>
                  <a:pt x="24485" y="5892"/>
                  <a:pt x="23893" y="5552"/>
                  <a:pt x="23340" y="5163"/>
                </a:cubicBezTo>
                <a:cubicBezTo>
                  <a:pt x="23331" y="5156"/>
                  <a:pt x="23323" y="5153"/>
                  <a:pt x="23315" y="5153"/>
                </a:cubicBezTo>
                <a:cubicBezTo>
                  <a:pt x="23279" y="5153"/>
                  <a:pt x="23261" y="5219"/>
                  <a:pt x="23303" y="5250"/>
                </a:cubicBezTo>
                <a:cubicBezTo>
                  <a:pt x="23818" y="5615"/>
                  <a:pt x="24371" y="5929"/>
                  <a:pt x="24937" y="6219"/>
                </a:cubicBezTo>
                <a:cubicBezTo>
                  <a:pt x="24837" y="6219"/>
                  <a:pt x="24723" y="6194"/>
                  <a:pt x="24597" y="6156"/>
                </a:cubicBezTo>
                <a:cubicBezTo>
                  <a:pt x="24460" y="6105"/>
                  <a:pt x="24208" y="5968"/>
                  <a:pt x="23906" y="5791"/>
                </a:cubicBezTo>
                <a:lnTo>
                  <a:pt x="23893" y="5791"/>
                </a:lnTo>
                <a:cubicBezTo>
                  <a:pt x="23088" y="5314"/>
                  <a:pt x="21931" y="4546"/>
                  <a:pt x="21517" y="4257"/>
                </a:cubicBezTo>
                <a:cubicBezTo>
                  <a:pt x="20863" y="3792"/>
                  <a:pt x="19039" y="2459"/>
                  <a:pt x="18310" y="1843"/>
                </a:cubicBezTo>
                <a:lnTo>
                  <a:pt x="18310" y="1843"/>
                </a:lnTo>
                <a:cubicBezTo>
                  <a:pt x="18385" y="1868"/>
                  <a:pt x="18461" y="1880"/>
                  <a:pt x="18536" y="1880"/>
                </a:cubicBezTo>
                <a:cubicBezTo>
                  <a:pt x="18524" y="1893"/>
                  <a:pt x="18536" y="1905"/>
                  <a:pt x="18549" y="1918"/>
                </a:cubicBezTo>
                <a:cubicBezTo>
                  <a:pt x="18851" y="2157"/>
                  <a:pt x="19165" y="2383"/>
                  <a:pt x="19492" y="2609"/>
                </a:cubicBezTo>
                <a:cubicBezTo>
                  <a:pt x="19498" y="2613"/>
                  <a:pt x="19504" y="2615"/>
                  <a:pt x="19511" y="2615"/>
                </a:cubicBezTo>
                <a:cubicBezTo>
                  <a:pt x="19544" y="2615"/>
                  <a:pt x="19576" y="2566"/>
                  <a:pt x="19555" y="2534"/>
                </a:cubicBezTo>
                <a:lnTo>
                  <a:pt x="19555" y="2534"/>
                </a:lnTo>
                <a:cubicBezTo>
                  <a:pt x="19807" y="2710"/>
                  <a:pt x="20070" y="2886"/>
                  <a:pt x="20335" y="3062"/>
                </a:cubicBezTo>
                <a:cubicBezTo>
                  <a:pt x="20342" y="3066"/>
                  <a:pt x="20349" y="3067"/>
                  <a:pt x="20355" y="3067"/>
                </a:cubicBezTo>
                <a:cubicBezTo>
                  <a:pt x="20397" y="3067"/>
                  <a:pt x="20429" y="3007"/>
                  <a:pt x="20385" y="2975"/>
                </a:cubicBezTo>
                <a:cubicBezTo>
                  <a:pt x="19832" y="2609"/>
                  <a:pt x="19291" y="2245"/>
                  <a:pt x="18762" y="1855"/>
                </a:cubicBezTo>
                <a:cubicBezTo>
                  <a:pt x="18813" y="1843"/>
                  <a:pt x="18863" y="1818"/>
                  <a:pt x="18913" y="1793"/>
                </a:cubicBezTo>
                <a:lnTo>
                  <a:pt x="18913" y="1793"/>
                </a:lnTo>
                <a:cubicBezTo>
                  <a:pt x="18901" y="1818"/>
                  <a:pt x="18901" y="1855"/>
                  <a:pt x="18926" y="1868"/>
                </a:cubicBezTo>
                <a:cubicBezTo>
                  <a:pt x="19165" y="2019"/>
                  <a:pt x="19379" y="2182"/>
                  <a:pt x="19592" y="2358"/>
                </a:cubicBezTo>
                <a:cubicBezTo>
                  <a:pt x="19603" y="2366"/>
                  <a:pt x="19615" y="2370"/>
                  <a:pt x="19626" y="2370"/>
                </a:cubicBezTo>
                <a:cubicBezTo>
                  <a:pt x="19666" y="2370"/>
                  <a:pt x="19698" y="2325"/>
                  <a:pt x="19668" y="2296"/>
                </a:cubicBezTo>
                <a:cubicBezTo>
                  <a:pt x="19442" y="2106"/>
                  <a:pt x="19215" y="1930"/>
                  <a:pt x="18977" y="1779"/>
                </a:cubicBezTo>
                <a:lnTo>
                  <a:pt x="18952" y="1779"/>
                </a:lnTo>
                <a:cubicBezTo>
                  <a:pt x="18977" y="1754"/>
                  <a:pt x="19014" y="1742"/>
                  <a:pt x="19039" y="1729"/>
                </a:cubicBezTo>
                <a:cubicBezTo>
                  <a:pt x="19039" y="1742"/>
                  <a:pt x="19039" y="1742"/>
                  <a:pt x="19052" y="1754"/>
                </a:cubicBezTo>
                <a:cubicBezTo>
                  <a:pt x="19743" y="2170"/>
                  <a:pt x="20410" y="2609"/>
                  <a:pt x="21039" y="3112"/>
                </a:cubicBezTo>
                <a:cubicBezTo>
                  <a:pt x="21049" y="3120"/>
                  <a:pt x="21059" y="3123"/>
                  <a:pt x="21069" y="3123"/>
                </a:cubicBezTo>
                <a:cubicBezTo>
                  <a:pt x="21109" y="3123"/>
                  <a:pt x="21142" y="3068"/>
                  <a:pt x="21101" y="3037"/>
                </a:cubicBezTo>
                <a:cubicBezTo>
                  <a:pt x="20699" y="2723"/>
                  <a:pt x="20285" y="2421"/>
                  <a:pt x="19869" y="2145"/>
                </a:cubicBezTo>
                <a:lnTo>
                  <a:pt x="19869" y="2145"/>
                </a:lnTo>
                <a:cubicBezTo>
                  <a:pt x="19876" y="2148"/>
                  <a:pt x="19883" y="2150"/>
                  <a:pt x="19889" y="2150"/>
                </a:cubicBezTo>
                <a:cubicBezTo>
                  <a:pt x="19928" y="2150"/>
                  <a:pt x="19951" y="2089"/>
                  <a:pt x="19907" y="2056"/>
                </a:cubicBezTo>
                <a:cubicBezTo>
                  <a:pt x="19656" y="1905"/>
                  <a:pt x="19404" y="1767"/>
                  <a:pt x="19153" y="1629"/>
                </a:cubicBezTo>
                <a:lnTo>
                  <a:pt x="19190" y="1591"/>
                </a:lnTo>
                <a:cubicBezTo>
                  <a:pt x="19203" y="1603"/>
                  <a:pt x="19203" y="1603"/>
                  <a:pt x="19215" y="1603"/>
                </a:cubicBezTo>
                <a:cubicBezTo>
                  <a:pt x="19442" y="1754"/>
                  <a:pt x="19668" y="1893"/>
                  <a:pt x="19907" y="2031"/>
                </a:cubicBezTo>
                <a:cubicBezTo>
                  <a:pt x="19916" y="2038"/>
                  <a:pt x="19925" y="2040"/>
                  <a:pt x="19933" y="2040"/>
                </a:cubicBezTo>
                <a:cubicBezTo>
                  <a:pt x="19972" y="2040"/>
                  <a:pt x="19997" y="1976"/>
                  <a:pt x="19945" y="1956"/>
                </a:cubicBezTo>
                <a:cubicBezTo>
                  <a:pt x="19718" y="1805"/>
                  <a:pt x="19492" y="1667"/>
                  <a:pt x="19265" y="1528"/>
                </a:cubicBezTo>
                <a:cubicBezTo>
                  <a:pt x="19291" y="1503"/>
                  <a:pt x="19304" y="1478"/>
                  <a:pt x="19329" y="1453"/>
                </a:cubicBezTo>
                <a:cubicBezTo>
                  <a:pt x="20008" y="1880"/>
                  <a:pt x="20699" y="2321"/>
                  <a:pt x="21391" y="2760"/>
                </a:cubicBezTo>
                <a:cubicBezTo>
                  <a:pt x="21400" y="2767"/>
                  <a:pt x="21408" y="2770"/>
                  <a:pt x="21416" y="2770"/>
                </a:cubicBezTo>
                <a:cubicBezTo>
                  <a:pt x="21455" y="2770"/>
                  <a:pt x="21481" y="2704"/>
                  <a:pt x="21428" y="2673"/>
                </a:cubicBezTo>
                <a:cubicBezTo>
                  <a:pt x="20918" y="2349"/>
                  <a:pt x="20407" y="2025"/>
                  <a:pt x="19897" y="1688"/>
                </a:cubicBezTo>
                <a:lnTo>
                  <a:pt x="19897" y="1688"/>
                </a:lnTo>
                <a:cubicBezTo>
                  <a:pt x="19969" y="1736"/>
                  <a:pt x="20051" y="1782"/>
                  <a:pt x="20134" y="1818"/>
                </a:cubicBezTo>
                <a:cubicBezTo>
                  <a:pt x="20142" y="1824"/>
                  <a:pt x="20151" y="1827"/>
                  <a:pt x="20159" y="1827"/>
                </a:cubicBezTo>
                <a:cubicBezTo>
                  <a:pt x="20198" y="1827"/>
                  <a:pt x="20223" y="1763"/>
                  <a:pt x="20171" y="1742"/>
                </a:cubicBezTo>
                <a:cubicBezTo>
                  <a:pt x="19945" y="1617"/>
                  <a:pt x="19731" y="1491"/>
                  <a:pt x="19530" y="1327"/>
                </a:cubicBezTo>
                <a:cubicBezTo>
                  <a:pt x="19517" y="1321"/>
                  <a:pt x="19505" y="1318"/>
                  <a:pt x="19492" y="1318"/>
                </a:cubicBezTo>
                <a:cubicBezTo>
                  <a:pt x="19480" y="1318"/>
                  <a:pt x="19467" y="1321"/>
                  <a:pt x="19455" y="1327"/>
                </a:cubicBezTo>
                <a:cubicBezTo>
                  <a:pt x="19442" y="1352"/>
                  <a:pt x="19442" y="1390"/>
                  <a:pt x="19455" y="1402"/>
                </a:cubicBezTo>
                <a:cubicBezTo>
                  <a:pt x="19530" y="1453"/>
                  <a:pt x="19592" y="1503"/>
                  <a:pt x="19656" y="1541"/>
                </a:cubicBezTo>
                <a:cubicBezTo>
                  <a:pt x="19567" y="1491"/>
                  <a:pt x="19480" y="1427"/>
                  <a:pt x="19391" y="1377"/>
                </a:cubicBezTo>
                <a:cubicBezTo>
                  <a:pt x="19416" y="1340"/>
                  <a:pt x="19429" y="1302"/>
                  <a:pt x="19455" y="1264"/>
                </a:cubicBezTo>
                <a:cubicBezTo>
                  <a:pt x="19718" y="1440"/>
                  <a:pt x="19995" y="1603"/>
                  <a:pt x="20297" y="1754"/>
                </a:cubicBezTo>
                <a:cubicBezTo>
                  <a:pt x="20303" y="1757"/>
                  <a:pt x="20309" y="1759"/>
                  <a:pt x="20315" y="1759"/>
                </a:cubicBezTo>
                <a:cubicBezTo>
                  <a:pt x="20358" y="1759"/>
                  <a:pt x="20390" y="1689"/>
                  <a:pt x="20335" y="1667"/>
                </a:cubicBezTo>
                <a:cubicBezTo>
                  <a:pt x="20045" y="1516"/>
                  <a:pt x="19756" y="1352"/>
                  <a:pt x="19480" y="1164"/>
                </a:cubicBezTo>
                <a:cubicBezTo>
                  <a:pt x="19492" y="1126"/>
                  <a:pt x="19505" y="1088"/>
                  <a:pt x="19505" y="1050"/>
                </a:cubicBezTo>
                <a:cubicBezTo>
                  <a:pt x="19983" y="1352"/>
                  <a:pt x="20435" y="1692"/>
                  <a:pt x="20875" y="2044"/>
                </a:cubicBezTo>
                <a:cubicBezTo>
                  <a:pt x="20883" y="2052"/>
                  <a:pt x="20893" y="2056"/>
                  <a:pt x="20903" y="2056"/>
                </a:cubicBezTo>
                <a:cubicBezTo>
                  <a:pt x="20940" y="2056"/>
                  <a:pt x="20978" y="2011"/>
                  <a:pt x="20938" y="1981"/>
                </a:cubicBezTo>
                <a:cubicBezTo>
                  <a:pt x="20712" y="1793"/>
                  <a:pt x="20473" y="1603"/>
                  <a:pt x="20234" y="1427"/>
                </a:cubicBezTo>
                <a:cubicBezTo>
                  <a:pt x="20259" y="1415"/>
                  <a:pt x="20259" y="1377"/>
                  <a:pt x="20234" y="1352"/>
                </a:cubicBezTo>
                <a:cubicBezTo>
                  <a:pt x="19983" y="1214"/>
                  <a:pt x="19743" y="1063"/>
                  <a:pt x="19505" y="899"/>
                </a:cubicBezTo>
                <a:lnTo>
                  <a:pt x="19505" y="874"/>
                </a:lnTo>
                <a:cubicBezTo>
                  <a:pt x="19706" y="975"/>
                  <a:pt x="19894" y="1100"/>
                  <a:pt x="20058" y="1226"/>
                </a:cubicBezTo>
                <a:cubicBezTo>
                  <a:pt x="20071" y="1239"/>
                  <a:pt x="20083" y="1245"/>
                  <a:pt x="20096" y="1245"/>
                </a:cubicBezTo>
                <a:cubicBezTo>
                  <a:pt x="20109" y="1245"/>
                  <a:pt x="20121" y="1239"/>
                  <a:pt x="20134" y="1226"/>
                </a:cubicBezTo>
                <a:cubicBezTo>
                  <a:pt x="20134" y="1226"/>
                  <a:pt x="20146" y="1226"/>
                  <a:pt x="20146" y="1214"/>
                </a:cubicBezTo>
                <a:cubicBezTo>
                  <a:pt x="20511" y="1478"/>
                  <a:pt x="20888" y="1742"/>
                  <a:pt x="21252" y="2006"/>
                </a:cubicBezTo>
                <a:cubicBezTo>
                  <a:pt x="21416" y="2132"/>
                  <a:pt x="21592" y="2270"/>
                  <a:pt x="21755" y="2396"/>
                </a:cubicBezTo>
                <a:cubicBezTo>
                  <a:pt x="21765" y="2403"/>
                  <a:pt x="21775" y="2406"/>
                  <a:pt x="21784" y="2406"/>
                </a:cubicBezTo>
                <a:cubicBezTo>
                  <a:pt x="21826" y="2406"/>
                  <a:pt x="21860" y="2351"/>
                  <a:pt x="21819" y="2321"/>
                </a:cubicBezTo>
                <a:cubicBezTo>
                  <a:pt x="21291" y="1918"/>
                  <a:pt x="20762" y="1528"/>
                  <a:pt x="20209" y="1151"/>
                </a:cubicBezTo>
                <a:cubicBezTo>
                  <a:pt x="20209" y="1139"/>
                  <a:pt x="20209" y="1126"/>
                  <a:pt x="20196" y="1114"/>
                </a:cubicBezTo>
                <a:cubicBezTo>
                  <a:pt x="20146" y="1088"/>
                  <a:pt x="20109" y="1063"/>
                  <a:pt x="20070" y="1038"/>
                </a:cubicBezTo>
                <a:cubicBezTo>
                  <a:pt x="20045" y="1025"/>
                  <a:pt x="20033" y="1013"/>
                  <a:pt x="20008" y="1000"/>
                </a:cubicBezTo>
                <a:cubicBezTo>
                  <a:pt x="19832" y="887"/>
                  <a:pt x="19656" y="761"/>
                  <a:pt x="19480" y="648"/>
                </a:cubicBezTo>
                <a:cubicBezTo>
                  <a:pt x="19467" y="636"/>
                  <a:pt x="19455" y="636"/>
                  <a:pt x="19442" y="636"/>
                </a:cubicBezTo>
                <a:cubicBezTo>
                  <a:pt x="19404" y="535"/>
                  <a:pt x="19354" y="447"/>
                  <a:pt x="19304" y="371"/>
                </a:cubicBezTo>
                <a:close/>
                <a:moveTo>
                  <a:pt x="24384" y="6169"/>
                </a:moveTo>
                <a:cubicBezTo>
                  <a:pt x="24421" y="6181"/>
                  <a:pt x="24446" y="6194"/>
                  <a:pt x="24472" y="6206"/>
                </a:cubicBezTo>
                <a:cubicBezTo>
                  <a:pt x="24460" y="6206"/>
                  <a:pt x="24446" y="6206"/>
                  <a:pt x="24434" y="6231"/>
                </a:cubicBezTo>
                <a:cubicBezTo>
                  <a:pt x="24434" y="6219"/>
                  <a:pt x="24421" y="6206"/>
                  <a:pt x="24421" y="6194"/>
                </a:cubicBezTo>
                <a:cubicBezTo>
                  <a:pt x="24409" y="6181"/>
                  <a:pt x="24384" y="6181"/>
                  <a:pt x="24371" y="6181"/>
                </a:cubicBezTo>
                <a:cubicBezTo>
                  <a:pt x="24384" y="6181"/>
                  <a:pt x="24384" y="6169"/>
                  <a:pt x="24384" y="6169"/>
                </a:cubicBezTo>
                <a:close/>
                <a:moveTo>
                  <a:pt x="12827" y="6219"/>
                </a:moveTo>
                <a:lnTo>
                  <a:pt x="12827" y="6244"/>
                </a:lnTo>
                <a:cubicBezTo>
                  <a:pt x="12815" y="6244"/>
                  <a:pt x="12815" y="6231"/>
                  <a:pt x="12815" y="6231"/>
                </a:cubicBezTo>
                <a:lnTo>
                  <a:pt x="12827" y="6219"/>
                </a:lnTo>
                <a:close/>
                <a:moveTo>
                  <a:pt x="24044" y="6156"/>
                </a:moveTo>
                <a:cubicBezTo>
                  <a:pt x="24019" y="6194"/>
                  <a:pt x="24007" y="6231"/>
                  <a:pt x="23982" y="6269"/>
                </a:cubicBezTo>
                <a:cubicBezTo>
                  <a:pt x="23994" y="6231"/>
                  <a:pt x="24019" y="6194"/>
                  <a:pt x="24044" y="6156"/>
                </a:cubicBezTo>
                <a:close/>
                <a:moveTo>
                  <a:pt x="24636" y="6269"/>
                </a:moveTo>
                <a:cubicBezTo>
                  <a:pt x="24648" y="6269"/>
                  <a:pt x="24673" y="6281"/>
                  <a:pt x="24686" y="6281"/>
                </a:cubicBezTo>
                <a:lnTo>
                  <a:pt x="24673" y="6294"/>
                </a:lnTo>
                <a:lnTo>
                  <a:pt x="24661" y="6307"/>
                </a:lnTo>
                <a:cubicBezTo>
                  <a:pt x="24661" y="6294"/>
                  <a:pt x="24648" y="6281"/>
                  <a:pt x="24636" y="6281"/>
                </a:cubicBezTo>
                <a:lnTo>
                  <a:pt x="24636" y="6269"/>
                </a:lnTo>
                <a:close/>
                <a:moveTo>
                  <a:pt x="24786" y="6294"/>
                </a:moveTo>
                <a:lnTo>
                  <a:pt x="24773" y="6307"/>
                </a:lnTo>
                <a:lnTo>
                  <a:pt x="24773" y="6294"/>
                </a:lnTo>
                <a:close/>
                <a:moveTo>
                  <a:pt x="15468" y="6093"/>
                </a:moveTo>
                <a:cubicBezTo>
                  <a:pt x="15468" y="6181"/>
                  <a:pt x="15493" y="6256"/>
                  <a:pt x="15556" y="6307"/>
                </a:cubicBezTo>
                <a:lnTo>
                  <a:pt x="15556" y="6320"/>
                </a:lnTo>
                <a:lnTo>
                  <a:pt x="15468" y="6231"/>
                </a:lnTo>
                <a:lnTo>
                  <a:pt x="15468" y="6219"/>
                </a:lnTo>
                <a:cubicBezTo>
                  <a:pt x="15468" y="6194"/>
                  <a:pt x="15456" y="6181"/>
                  <a:pt x="15456" y="6156"/>
                </a:cubicBezTo>
                <a:lnTo>
                  <a:pt x="15456" y="6131"/>
                </a:lnTo>
                <a:cubicBezTo>
                  <a:pt x="15456" y="6118"/>
                  <a:pt x="15468" y="6105"/>
                  <a:pt x="15468" y="6093"/>
                </a:cubicBezTo>
                <a:close/>
                <a:moveTo>
                  <a:pt x="24183" y="6068"/>
                </a:moveTo>
                <a:cubicBezTo>
                  <a:pt x="24195" y="6068"/>
                  <a:pt x="24220" y="6080"/>
                  <a:pt x="24233" y="6093"/>
                </a:cubicBezTo>
                <a:cubicBezTo>
                  <a:pt x="24220" y="6093"/>
                  <a:pt x="24220" y="6105"/>
                  <a:pt x="24208" y="6118"/>
                </a:cubicBezTo>
                <a:cubicBezTo>
                  <a:pt x="24170" y="6244"/>
                  <a:pt x="24094" y="6345"/>
                  <a:pt x="24007" y="6420"/>
                </a:cubicBezTo>
                <a:cubicBezTo>
                  <a:pt x="24082" y="6307"/>
                  <a:pt x="24145" y="6194"/>
                  <a:pt x="24183" y="6068"/>
                </a:cubicBezTo>
                <a:close/>
                <a:moveTo>
                  <a:pt x="24371" y="6320"/>
                </a:moveTo>
                <a:cubicBezTo>
                  <a:pt x="24309" y="6420"/>
                  <a:pt x="24245" y="6521"/>
                  <a:pt x="24158" y="6608"/>
                </a:cubicBezTo>
                <a:cubicBezTo>
                  <a:pt x="24233" y="6508"/>
                  <a:pt x="24296" y="6407"/>
                  <a:pt x="24371" y="6320"/>
                </a:cubicBezTo>
                <a:close/>
                <a:moveTo>
                  <a:pt x="13829" y="6464"/>
                </a:moveTo>
                <a:cubicBezTo>
                  <a:pt x="13814" y="6464"/>
                  <a:pt x="13802" y="6470"/>
                  <a:pt x="13796" y="6483"/>
                </a:cubicBezTo>
                <a:cubicBezTo>
                  <a:pt x="13783" y="6508"/>
                  <a:pt x="13783" y="6533"/>
                  <a:pt x="13796" y="6546"/>
                </a:cubicBezTo>
                <a:cubicBezTo>
                  <a:pt x="13846" y="6608"/>
                  <a:pt x="13896" y="6647"/>
                  <a:pt x="13947" y="6697"/>
                </a:cubicBezTo>
                <a:cubicBezTo>
                  <a:pt x="13961" y="6704"/>
                  <a:pt x="13976" y="6711"/>
                  <a:pt x="13991" y="6711"/>
                </a:cubicBezTo>
                <a:cubicBezTo>
                  <a:pt x="14001" y="6711"/>
                  <a:pt x="14012" y="6707"/>
                  <a:pt x="14022" y="6697"/>
                </a:cubicBezTo>
                <a:cubicBezTo>
                  <a:pt x="14034" y="6672"/>
                  <a:pt x="14034" y="6647"/>
                  <a:pt x="14022" y="6621"/>
                </a:cubicBezTo>
                <a:cubicBezTo>
                  <a:pt x="13959" y="6583"/>
                  <a:pt x="13908" y="6533"/>
                  <a:pt x="13871" y="6483"/>
                </a:cubicBezTo>
                <a:cubicBezTo>
                  <a:pt x="13859" y="6470"/>
                  <a:pt x="13843" y="6464"/>
                  <a:pt x="13829" y="6464"/>
                </a:cubicBezTo>
                <a:close/>
                <a:moveTo>
                  <a:pt x="12198" y="6974"/>
                </a:moveTo>
                <a:cubicBezTo>
                  <a:pt x="12211" y="6974"/>
                  <a:pt x="12223" y="6986"/>
                  <a:pt x="12223" y="6986"/>
                </a:cubicBezTo>
                <a:cubicBezTo>
                  <a:pt x="12214" y="6986"/>
                  <a:pt x="12195" y="6986"/>
                  <a:pt x="12182" y="6992"/>
                </a:cubicBezTo>
                <a:lnTo>
                  <a:pt x="12182" y="6992"/>
                </a:lnTo>
                <a:lnTo>
                  <a:pt x="12198" y="6974"/>
                </a:lnTo>
                <a:close/>
                <a:moveTo>
                  <a:pt x="23536" y="6777"/>
                </a:moveTo>
                <a:cubicBezTo>
                  <a:pt x="23523" y="6777"/>
                  <a:pt x="23511" y="6783"/>
                  <a:pt x="23504" y="6798"/>
                </a:cubicBezTo>
                <a:cubicBezTo>
                  <a:pt x="23479" y="6835"/>
                  <a:pt x="23466" y="6860"/>
                  <a:pt x="23440" y="6898"/>
                </a:cubicBezTo>
                <a:cubicBezTo>
                  <a:pt x="23440" y="6898"/>
                  <a:pt x="23440" y="6910"/>
                  <a:pt x="23428" y="6923"/>
                </a:cubicBezTo>
                <a:lnTo>
                  <a:pt x="23415" y="6935"/>
                </a:lnTo>
                <a:lnTo>
                  <a:pt x="23378" y="6974"/>
                </a:lnTo>
                <a:cubicBezTo>
                  <a:pt x="23365" y="6999"/>
                  <a:pt x="23365" y="7024"/>
                  <a:pt x="23390" y="7049"/>
                </a:cubicBezTo>
                <a:cubicBezTo>
                  <a:pt x="23397" y="7055"/>
                  <a:pt x="23409" y="7058"/>
                  <a:pt x="23422" y="7058"/>
                </a:cubicBezTo>
                <a:cubicBezTo>
                  <a:pt x="23434" y="7058"/>
                  <a:pt x="23447" y="7055"/>
                  <a:pt x="23454" y="7049"/>
                </a:cubicBezTo>
                <a:cubicBezTo>
                  <a:pt x="23504" y="6986"/>
                  <a:pt x="23554" y="6923"/>
                  <a:pt x="23579" y="6848"/>
                </a:cubicBezTo>
                <a:cubicBezTo>
                  <a:pt x="23591" y="6823"/>
                  <a:pt x="23591" y="6798"/>
                  <a:pt x="23566" y="6784"/>
                </a:cubicBezTo>
                <a:cubicBezTo>
                  <a:pt x="23556" y="6779"/>
                  <a:pt x="23546" y="6777"/>
                  <a:pt x="23536" y="6777"/>
                </a:cubicBezTo>
                <a:close/>
                <a:moveTo>
                  <a:pt x="12170" y="7007"/>
                </a:moveTo>
                <a:cubicBezTo>
                  <a:pt x="12161" y="7029"/>
                  <a:pt x="12162" y="7052"/>
                  <a:pt x="12173" y="7074"/>
                </a:cubicBezTo>
                <a:cubicBezTo>
                  <a:pt x="12198" y="7086"/>
                  <a:pt x="12211" y="7099"/>
                  <a:pt x="12236" y="7124"/>
                </a:cubicBezTo>
                <a:cubicBezTo>
                  <a:pt x="12198" y="7099"/>
                  <a:pt x="12161" y="7086"/>
                  <a:pt x="12123" y="7061"/>
                </a:cubicBezTo>
                <a:lnTo>
                  <a:pt x="12170" y="7007"/>
                </a:lnTo>
                <a:close/>
                <a:moveTo>
                  <a:pt x="13158" y="6849"/>
                </a:moveTo>
                <a:cubicBezTo>
                  <a:pt x="13116" y="6849"/>
                  <a:pt x="13077" y="6896"/>
                  <a:pt x="13117" y="6935"/>
                </a:cubicBezTo>
                <a:cubicBezTo>
                  <a:pt x="13217" y="7024"/>
                  <a:pt x="13318" y="7111"/>
                  <a:pt x="13431" y="7200"/>
                </a:cubicBezTo>
                <a:cubicBezTo>
                  <a:pt x="13441" y="7205"/>
                  <a:pt x="13451" y="7208"/>
                  <a:pt x="13461" y="7208"/>
                </a:cubicBezTo>
                <a:cubicBezTo>
                  <a:pt x="13476" y="7208"/>
                  <a:pt x="13491" y="7202"/>
                  <a:pt x="13506" y="7187"/>
                </a:cubicBezTo>
                <a:cubicBezTo>
                  <a:pt x="13519" y="7175"/>
                  <a:pt x="13519" y="7137"/>
                  <a:pt x="13506" y="7124"/>
                </a:cubicBezTo>
                <a:cubicBezTo>
                  <a:pt x="13393" y="7036"/>
                  <a:pt x="13293" y="6948"/>
                  <a:pt x="13192" y="6860"/>
                </a:cubicBezTo>
                <a:cubicBezTo>
                  <a:pt x="13181" y="6852"/>
                  <a:pt x="13170" y="6849"/>
                  <a:pt x="13158" y="6849"/>
                </a:cubicBezTo>
                <a:close/>
                <a:moveTo>
                  <a:pt x="12035" y="7162"/>
                </a:moveTo>
                <a:cubicBezTo>
                  <a:pt x="12060" y="7200"/>
                  <a:pt x="12097" y="7225"/>
                  <a:pt x="12122" y="7250"/>
                </a:cubicBezTo>
                <a:lnTo>
                  <a:pt x="12122" y="7250"/>
                </a:lnTo>
                <a:cubicBezTo>
                  <a:pt x="12097" y="7225"/>
                  <a:pt x="12060" y="7200"/>
                  <a:pt x="12035" y="7175"/>
                </a:cubicBezTo>
                <a:lnTo>
                  <a:pt x="12035" y="7162"/>
                </a:lnTo>
                <a:close/>
                <a:moveTo>
                  <a:pt x="15707" y="7069"/>
                </a:moveTo>
                <a:cubicBezTo>
                  <a:pt x="15666" y="7069"/>
                  <a:pt x="15631" y="7120"/>
                  <a:pt x="15669" y="7150"/>
                </a:cubicBezTo>
                <a:cubicBezTo>
                  <a:pt x="15795" y="7262"/>
                  <a:pt x="15920" y="7376"/>
                  <a:pt x="16046" y="7477"/>
                </a:cubicBezTo>
                <a:cubicBezTo>
                  <a:pt x="16058" y="7488"/>
                  <a:pt x="16071" y="7493"/>
                  <a:pt x="16083" y="7493"/>
                </a:cubicBezTo>
                <a:cubicBezTo>
                  <a:pt x="16121" y="7493"/>
                  <a:pt x="16151" y="7442"/>
                  <a:pt x="16122" y="7413"/>
                </a:cubicBezTo>
                <a:cubicBezTo>
                  <a:pt x="15996" y="7301"/>
                  <a:pt x="15870" y="7187"/>
                  <a:pt x="15744" y="7086"/>
                </a:cubicBezTo>
                <a:cubicBezTo>
                  <a:pt x="15733" y="7074"/>
                  <a:pt x="15719" y="7069"/>
                  <a:pt x="15707" y="7069"/>
                </a:cubicBezTo>
                <a:close/>
                <a:moveTo>
                  <a:pt x="12978" y="7262"/>
                </a:moveTo>
                <a:cubicBezTo>
                  <a:pt x="12966" y="7275"/>
                  <a:pt x="12953" y="7313"/>
                  <a:pt x="12966" y="7338"/>
                </a:cubicBezTo>
                <a:cubicBezTo>
                  <a:pt x="13016" y="7388"/>
                  <a:pt x="13053" y="7438"/>
                  <a:pt x="13117" y="7489"/>
                </a:cubicBezTo>
                <a:cubicBezTo>
                  <a:pt x="13129" y="7489"/>
                  <a:pt x="13142" y="7502"/>
                  <a:pt x="13154" y="7502"/>
                </a:cubicBezTo>
                <a:cubicBezTo>
                  <a:pt x="13167" y="7502"/>
                  <a:pt x="13179" y="7489"/>
                  <a:pt x="13192" y="7489"/>
                </a:cubicBezTo>
                <a:cubicBezTo>
                  <a:pt x="13204" y="7463"/>
                  <a:pt x="13204" y="7438"/>
                  <a:pt x="13192" y="7413"/>
                </a:cubicBezTo>
                <a:cubicBezTo>
                  <a:pt x="13154" y="7401"/>
                  <a:pt x="13129" y="7376"/>
                  <a:pt x="13117" y="7351"/>
                </a:cubicBezTo>
                <a:lnTo>
                  <a:pt x="13078" y="7313"/>
                </a:lnTo>
                <a:cubicBezTo>
                  <a:pt x="13066" y="7313"/>
                  <a:pt x="13066" y="7301"/>
                  <a:pt x="13066" y="7301"/>
                </a:cubicBezTo>
                <a:cubicBezTo>
                  <a:pt x="13053" y="7301"/>
                  <a:pt x="13053" y="7287"/>
                  <a:pt x="13053" y="7287"/>
                </a:cubicBezTo>
                <a:cubicBezTo>
                  <a:pt x="13041" y="7275"/>
                  <a:pt x="13028" y="7262"/>
                  <a:pt x="13016" y="7262"/>
                </a:cubicBezTo>
                <a:close/>
                <a:moveTo>
                  <a:pt x="15187" y="6988"/>
                </a:moveTo>
                <a:cubicBezTo>
                  <a:pt x="15146" y="6988"/>
                  <a:pt x="15113" y="7043"/>
                  <a:pt x="15154" y="7074"/>
                </a:cubicBezTo>
                <a:cubicBezTo>
                  <a:pt x="15380" y="7262"/>
                  <a:pt x="15607" y="7438"/>
                  <a:pt x="15833" y="7627"/>
                </a:cubicBezTo>
                <a:cubicBezTo>
                  <a:pt x="15841" y="7635"/>
                  <a:pt x="15851" y="7639"/>
                  <a:pt x="15861" y="7639"/>
                </a:cubicBezTo>
                <a:cubicBezTo>
                  <a:pt x="15897" y="7639"/>
                  <a:pt x="15935" y="7594"/>
                  <a:pt x="15895" y="7564"/>
                </a:cubicBezTo>
                <a:lnTo>
                  <a:pt x="15216" y="6999"/>
                </a:lnTo>
                <a:cubicBezTo>
                  <a:pt x="15207" y="6991"/>
                  <a:pt x="15196" y="6988"/>
                  <a:pt x="15187" y="6988"/>
                </a:cubicBezTo>
                <a:close/>
                <a:moveTo>
                  <a:pt x="11469" y="7854"/>
                </a:moveTo>
                <a:cubicBezTo>
                  <a:pt x="11566" y="7950"/>
                  <a:pt x="11667" y="8042"/>
                  <a:pt x="11770" y="8135"/>
                </a:cubicBezTo>
                <a:lnTo>
                  <a:pt x="11770" y="8135"/>
                </a:lnTo>
                <a:cubicBezTo>
                  <a:pt x="11707" y="8084"/>
                  <a:pt x="11645" y="8033"/>
                  <a:pt x="11583" y="7992"/>
                </a:cubicBezTo>
                <a:cubicBezTo>
                  <a:pt x="11576" y="7979"/>
                  <a:pt x="11563" y="7973"/>
                  <a:pt x="11551" y="7973"/>
                </a:cubicBezTo>
                <a:cubicBezTo>
                  <a:pt x="11538" y="7973"/>
                  <a:pt x="11526" y="7979"/>
                  <a:pt x="11519" y="7992"/>
                </a:cubicBezTo>
                <a:cubicBezTo>
                  <a:pt x="11494" y="7966"/>
                  <a:pt x="11469" y="7954"/>
                  <a:pt x="11444" y="7941"/>
                </a:cubicBezTo>
                <a:cubicBezTo>
                  <a:pt x="11419" y="7941"/>
                  <a:pt x="11393" y="7941"/>
                  <a:pt x="11381" y="7966"/>
                </a:cubicBezTo>
                <a:lnTo>
                  <a:pt x="11381" y="7980"/>
                </a:lnTo>
                <a:lnTo>
                  <a:pt x="11368" y="7980"/>
                </a:lnTo>
                <a:lnTo>
                  <a:pt x="11469" y="7854"/>
                </a:lnTo>
                <a:close/>
                <a:moveTo>
                  <a:pt x="15031" y="7648"/>
                </a:moveTo>
                <a:cubicBezTo>
                  <a:pt x="14979" y="7648"/>
                  <a:pt x="14947" y="7718"/>
                  <a:pt x="15003" y="7740"/>
                </a:cubicBezTo>
                <a:cubicBezTo>
                  <a:pt x="15216" y="7866"/>
                  <a:pt x="15431" y="8017"/>
                  <a:pt x="15619" y="8193"/>
                </a:cubicBezTo>
                <a:cubicBezTo>
                  <a:pt x="15628" y="8200"/>
                  <a:pt x="15639" y="8203"/>
                  <a:pt x="15648" y="8203"/>
                </a:cubicBezTo>
                <a:cubicBezTo>
                  <a:pt x="15689" y="8203"/>
                  <a:pt x="15723" y="8148"/>
                  <a:pt x="15682" y="8117"/>
                </a:cubicBezTo>
                <a:cubicBezTo>
                  <a:pt x="15493" y="7941"/>
                  <a:pt x="15280" y="7790"/>
                  <a:pt x="15053" y="7653"/>
                </a:cubicBezTo>
                <a:cubicBezTo>
                  <a:pt x="15045" y="7650"/>
                  <a:pt x="15038" y="7648"/>
                  <a:pt x="15031" y="7648"/>
                </a:cubicBezTo>
                <a:close/>
                <a:moveTo>
                  <a:pt x="11205" y="8168"/>
                </a:moveTo>
                <a:cubicBezTo>
                  <a:pt x="11217" y="8181"/>
                  <a:pt x="11243" y="8193"/>
                  <a:pt x="11256" y="8218"/>
                </a:cubicBezTo>
                <a:cubicBezTo>
                  <a:pt x="11243" y="8218"/>
                  <a:pt x="11230" y="8218"/>
                  <a:pt x="11217" y="8231"/>
                </a:cubicBezTo>
                <a:lnTo>
                  <a:pt x="11205" y="8243"/>
                </a:lnTo>
                <a:lnTo>
                  <a:pt x="11167" y="8206"/>
                </a:lnTo>
                <a:lnTo>
                  <a:pt x="11205" y="8168"/>
                </a:lnTo>
                <a:close/>
                <a:moveTo>
                  <a:pt x="11105" y="8281"/>
                </a:moveTo>
                <a:lnTo>
                  <a:pt x="11192" y="8369"/>
                </a:lnTo>
                <a:lnTo>
                  <a:pt x="11192" y="8369"/>
                </a:lnTo>
                <a:cubicBezTo>
                  <a:pt x="11167" y="8344"/>
                  <a:pt x="11142" y="8332"/>
                  <a:pt x="11117" y="8307"/>
                </a:cubicBezTo>
                <a:lnTo>
                  <a:pt x="11105" y="8293"/>
                </a:lnTo>
                <a:lnTo>
                  <a:pt x="11105" y="8281"/>
                </a:lnTo>
                <a:close/>
                <a:moveTo>
                  <a:pt x="14769" y="8075"/>
                </a:moveTo>
                <a:cubicBezTo>
                  <a:pt x="14751" y="8075"/>
                  <a:pt x="14735" y="8087"/>
                  <a:pt x="14726" y="8105"/>
                </a:cubicBezTo>
                <a:cubicBezTo>
                  <a:pt x="14713" y="8130"/>
                  <a:pt x="14713" y="8156"/>
                  <a:pt x="14738" y="8168"/>
                </a:cubicBezTo>
                <a:cubicBezTo>
                  <a:pt x="14914" y="8293"/>
                  <a:pt x="15065" y="8419"/>
                  <a:pt x="15229" y="8558"/>
                </a:cubicBezTo>
                <a:cubicBezTo>
                  <a:pt x="15238" y="8570"/>
                  <a:pt x="15249" y="8575"/>
                  <a:pt x="15260" y="8575"/>
                </a:cubicBezTo>
                <a:cubicBezTo>
                  <a:pt x="15295" y="8575"/>
                  <a:pt x="15330" y="8524"/>
                  <a:pt x="15292" y="8495"/>
                </a:cubicBezTo>
                <a:cubicBezTo>
                  <a:pt x="15129" y="8344"/>
                  <a:pt x="14965" y="8206"/>
                  <a:pt x="14789" y="8080"/>
                </a:cubicBezTo>
                <a:cubicBezTo>
                  <a:pt x="14782" y="8077"/>
                  <a:pt x="14775" y="8075"/>
                  <a:pt x="14769" y="8075"/>
                </a:cubicBezTo>
                <a:close/>
                <a:moveTo>
                  <a:pt x="10702" y="8784"/>
                </a:moveTo>
                <a:cubicBezTo>
                  <a:pt x="10714" y="8796"/>
                  <a:pt x="10727" y="8796"/>
                  <a:pt x="10727" y="8810"/>
                </a:cubicBezTo>
                <a:cubicBezTo>
                  <a:pt x="10714" y="8810"/>
                  <a:pt x="10702" y="8796"/>
                  <a:pt x="10689" y="8796"/>
                </a:cubicBezTo>
                <a:lnTo>
                  <a:pt x="10702" y="8784"/>
                </a:lnTo>
                <a:close/>
                <a:moveTo>
                  <a:pt x="12161" y="8709"/>
                </a:moveTo>
                <a:cubicBezTo>
                  <a:pt x="12148" y="8709"/>
                  <a:pt x="12136" y="8709"/>
                  <a:pt x="12123" y="8721"/>
                </a:cubicBezTo>
                <a:cubicBezTo>
                  <a:pt x="12111" y="8734"/>
                  <a:pt x="12111" y="8746"/>
                  <a:pt x="12111" y="8759"/>
                </a:cubicBezTo>
                <a:cubicBezTo>
                  <a:pt x="12111" y="8771"/>
                  <a:pt x="12111" y="8784"/>
                  <a:pt x="12123" y="8796"/>
                </a:cubicBezTo>
                <a:cubicBezTo>
                  <a:pt x="12173" y="8835"/>
                  <a:pt x="12223" y="8860"/>
                  <a:pt x="12262" y="8897"/>
                </a:cubicBezTo>
                <a:cubicBezTo>
                  <a:pt x="12274" y="8910"/>
                  <a:pt x="12287" y="8910"/>
                  <a:pt x="12299" y="8910"/>
                </a:cubicBezTo>
                <a:cubicBezTo>
                  <a:pt x="12312" y="8910"/>
                  <a:pt x="12324" y="8910"/>
                  <a:pt x="12337" y="8897"/>
                </a:cubicBezTo>
                <a:cubicBezTo>
                  <a:pt x="12349" y="8885"/>
                  <a:pt x="12349" y="8872"/>
                  <a:pt x="12349" y="8860"/>
                </a:cubicBezTo>
                <a:cubicBezTo>
                  <a:pt x="12349" y="8847"/>
                  <a:pt x="12349" y="8835"/>
                  <a:pt x="12337" y="8835"/>
                </a:cubicBezTo>
                <a:cubicBezTo>
                  <a:pt x="12287" y="8796"/>
                  <a:pt x="12236" y="8759"/>
                  <a:pt x="12198" y="8721"/>
                </a:cubicBezTo>
                <a:cubicBezTo>
                  <a:pt x="12186" y="8709"/>
                  <a:pt x="12173" y="8709"/>
                  <a:pt x="12161" y="8709"/>
                </a:cubicBezTo>
                <a:close/>
                <a:moveTo>
                  <a:pt x="10589" y="8910"/>
                </a:moveTo>
                <a:cubicBezTo>
                  <a:pt x="10602" y="8922"/>
                  <a:pt x="10602" y="8922"/>
                  <a:pt x="10602" y="8935"/>
                </a:cubicBezTo>
                <a:cubicBezTo>
                  <a:pt x="10602" y="8922"/>
                  <a:pt x="10589" y="8922"/>
                  <a:pt x="10589" y="8922"/>
                </a:cubicBezTo>
                <a:lnTo>
                  <a:pt x="10589" y="8910"/>
                </a:lnTo>
                <a:close/>
                <a:moveTo>
                  <a:pt x="14649" y="8662"/>
                </a:moveTo>
                <a:cubicBezTo>
                  <a:pt x="14638" y="8662"/>
                  <a:pt x="14625" y="8665"/>
                  <a:pt x="14613" y="8671"/>
                </a:cubicBezTo>
                <a:cubicBezTo>
                  <a:pt x="14601" y="8696"/>
                  <a:pt x="14588" y="8721"/>
                  <a:pt x="14613" y="8746"/>
                </a:cubicBezTo>
                <a:cubicBezTo>
                  <a:pt x="14738" y="8835"/>
                  <a:pt x="14864" y="8935"/>
                  <a:pt x="14978" y="9023"/>
                </a:cubicBezTo>
                <a:cubicBezTo>
                  <a:pt x="14992" y="9030"/>
                  <a:pt x="15007" y="9037"/>
                  <a:pt x="15021" y="9037"/>
                </a:cubicBezTo>
                <a:cubicBezTo>
                  <a:pt x="15032" y="9037"/>
                  <a:pt x="15043" y="9034"/>
                  <a:pt x="15053" y="9023"/>
                </a:cubicBezTo>
                <a:cubicBezTo>
                  <a:pt x="15065" y="9011"/>
                  <a:pt x="15078" y="8973"/>
                  <a:pt x="15053" y="8960"/>
                </a:cubicBezTo>
                <a:cubicBezTo>
                  <a:pt x="14928" y="8860"/>
                  <a:pt x="14802" y="8771"/>
                  <a:pt x="14676" y="8671"/>
                </a:cubicBezTo>
                <a:cubicBezTo>
                  <a:pt x="14669" y="8665"/>
                  <a:pt x="14660" y="8662"/>
                  <a:pt x="14649" y="8662"/>
                </a:cubicBezTo>
                <a:close/>
                <a:moveTo>
                  <a:pt x="18474" y="2106"/>
                </a:moveTo>
                <a:cubicBezTo>
                  <a:pt x="19316" y="2786"/>
                  <a:pt x="20875" y="3905"/>
                  <a:pt x="21467" y="4333"/>
                </a:cubicBezTo>
                <a:cubicBezTo>
                  <a:pt x="21881" y="4635"/>
                  <a:pt x="23026" y="5401"/>
                  <a:pt x="23843" y="5867"/>
                </a:cubicBezTo>
                <a:cubicBezTo>
                  <a:pt x="23491" y="6357"/>
                  <a:pt x="21680" y="8872"/>
                  <a:pt x="21592" y="8998"/>
                </a:cubicBezTo>
                <a:cubicBezTo>
                  <a:pt x="21592" y="8998"/>
                  <a:pt x="21380" y="9359"/>
                  <a:pt x="21023" y="9359"/>
                </a:cubicBezTo>
                <a:cubicBezTo>
                  <a:pt x="20992" y="9359"/>
                  <a:pt x="20959" y="9356"/>
                  <a:pt x="20925" y="9350"/>
                </a:cubicBezTo>
                <a:lnTo>
                  <a:pt x="20259" y="8784"/>
                </a:lnTo>
                <a:lnTo>
                  <a:pt x="15870" y="5980"/>
                </a:lnTo>
                <a:cubicBezTo>
                  <a:pt x="15920" y="5716"/>
                  <a:pt x="16034" y="5552"/>
                  <a:pt x="16034" y="5540"/>
                </a:cubicBezTo>
                <a:lnTo>
                  <a:pt x="18474" y="2106"/>
                </a:lnTo>
                <a:close/>
                <a:moveTo>
                  <a:pt x="21238" y="9424"/>
                </a:moveTo>
                <a:lnTo>
                  <a:pt x="21238" y="9424"/>
                </a:lnTo>
                <a:cubicBezTo>
                  <a:pt x="21209" y="9436"/>
                  <a:pt x="21178" y="9453"/>
                  <a:pt x="21140" y="9463"/>
                </a:cubicBezTo>
                <a:cubicBezTo>
                  <a:pt x="21140" y="9463"/>
                  <a:pt x="21127" y="9476"/>
                  <a:pt x="21127" y="9489"/>
                </a:cubicBezTo>
                <a:cubicBezTo>
                  <a:pt x="21115" y="9489"/>
                  <a:pt x="21101" y="9501"/>
                  <a:pt x="21089" y="9501"/>
                </a:cubicBezTo>
                <a:lnTo>
                  <a:pt x="21039" y="9463"/>
                </a:lnTo>
                <a:cubicBezTo>
                  <a:pt x="21114" y="9463"/>
                  <a:pt x="21181" y="9445"/>
                  <a:pt x="21238" y="9424"/>
                </a:cubicBezTo>
                <a:close/>
                <a:moveTo>
                  <a:pt x="10099" y="9501"/>
                </a:moveTo>
                <a:cubicBezTo>
                  <a:pt x="10111" y="9501"/>
                  <a:pt x="10111" y="9514"/>
                  <a:pt x="10111" y="9514"/>
                </a:cubicBezTo>
                <a:cubicBezTo>
                  <a:pt x="10124" y="9526"/>
                  <a:pt x="10136" y="9539"/>
                  <a:pt x="10149" y="9539"/>
                </a:cubicBezTo>
                <a:cubicBezTo>
                  <a:pt x="10161" y="9551"/>
                  <a:pt x="10174" y="9551"/>
                  <a:pt x="10186" y="9564"/>
                </a:cubicBezTo>
                <a:cubicBezTo>
                  <a:pt x="10161" y="9564"/>
                  <a:pt x="10149" y="9551"/>
                  <a:pt x="10136" y="9539"/>
                </a:cubicBezTo>
                <a:cubicBezTo>
                  <a:pt x="10129" y="9535"/>
                  <a:pt x="10122" y="9534"/>
                  <a:pt x="10116" y="9534"/>
                </a:cubicBezTo>
                <a:cubicBezTo>
                  <a:pt x="10098" y="9534"/>
                  <a:pt x="10082" y="9546"/>
                  <a:pt x="10074" y="9564"/>
                </a:cubicBezTo>
                <a:cubicBezTo>
                  <a:pt x="10060" y="9589"/>
                  <a:pt x="10060" y="9614"/>
                  <a:pt x="10086" y="9626"/>
                </a:cubicBezTo>
                <a:cubicBezTo>
                  <a:pt x="10092" y="9630"/>
                  <a:pt x="10097" y="9633"/>
                  <a:pt x="10102" y="9636"/>
                </a:cubicBezTo>
                <a:lnTo>
                  <a:pt x="10102" y="9636"/>
                </a:lnTo>
                <a:cubicBezTo>
                  <a:pt x="10085" y="9630"/>
                  <a:pt x="10069" y="9626"/>
                  <a:pt x="10048" y="9626"/>
                </a:cubicBezTo>
                <a:cubicBezTo>
                  <a:pt x="10042" y="9623"/>
                  <a:pt x="10035" y="9622"/>
                  <a:pt x="10029" y="9622"/>
                </a:cubicBezTo>
                <a:cubicBezTo>
                  <a:pt x="10011" y="9622"/>
                  <a:pt x="9995" y="9633"/>
                  <a:pt x="9985" y="9652"/>
                </a:cubicBezTo>
                <a:cubicBezTo>
                  <a:pt x="9985" y="9677"/>
                  <a:pt x="9998" y="9702"/>
                  <a:pt x="10010" y="9715"/>
                </a:cubicBezTo>
                <a:cubicBezTo>
                  <a:pt x="9998" y="9727"/>
                  <a:pt x="9998" y="9740"/>
                  <a:pt x="10010" y="9752"/>
                </a:cubicBezTo>
                <a:cubicBezTo>
                  <a:pt x="9985" y="9752"/>
                  <a:pt x="9973" y="9740"/>
                  <a:pt x="9948" y="9727"/>
                </a:cubicBezTo>
                <a:cubicBezTo>
                  <a:pt x="9935" y="9727"/>
                  <a:pt x="9923" y="9727"/>
                  <a:pt x="9910" y="9740"/>
                </a:cubicBezTo>
                <a:lnTo>
                  <a:pt x="10099" y="9501"/>
                </a:lnTo>
                <a:close/>
                <a:moveTo>
                  <a:pt x="21428" y="9752"/>
                </a:moveTo>
                <a:cubicBezTo>
                  <a:pt x="21416" y="9765"/>
                  <a:pt x="21416" y="9777"/>
                  <a:pt x="21416" y="9790"/>
                </a:cubicBezTo>
                <a:lnTo>
                  <a:pt x="21391" y="9765"/>
                </a:lnTo>
                <a:cubicBezTo>
                  <a:pt x="21403" y="9752"/>
                  <a:pt x="21416" y="9752"/>
                  <a:pt x="21428" y="9752"/>
                </a:cubicBezTo>
                <a:close/>
                <a:moveTo>
                  <a:pt x="9797" y="9992"/>
                </a:moveTo>
                <a:cubicBezTo>
                  <a:pt x="9809" y="10004"/>
                  <a:pt x="9809" y="10004"/>
                  <a:pt x="9822" y="10004"/>
                </a:cubicBezTo>
                <a:cubicBezTo>
                  <a:pt x="9847" y="10017"/>
                  <a:pt x="9872" y="10042"/>
                  <a:pt x="9897" y="10054"/>
                </a:cubicBezTo>
                <a:lnTo>
                  <a:pt x="9910" y="10067"/>
                </a:lnTo>
                <a:cubicBezTo>
                  <a:pt x="9872" y="10042"/>
                  <a:pt x="9822" y="10017"/>
                  <a:pt x="9784" y="10004"/>
                </a:cubicBezTo>
                <a:lnTo>
                  <a:pt x="9784" y="9992"/>
                </a:lnTo>
                <a:close/>
                <a:moveTo>
                  <a:pt x="9571" y="10143"/>
                </a:moveTo>
                <a:cubicBezTo>
                  <a:pt x="9583" y="10155"/>
                  <a:pt x="9608" y="10168"/>
                  <a:pt x="9621" y="10193"/>
                </a:cubicBezTo>
                <a:cubicBezTo>
                  <a:pt x="9608" y="10180"/>
                  <a:pt x="9583" y="10168"/>
                  <a:pt x="9571" y="10155"/>
                </a:cubicBezTo>
                <a:lnTo>
                  <a:pt x="9571" y="10143"/>
                </a:lnTo>
                <a:close/>
                <a:moveTo>
                  <a:pt x="23918" y="5917"/>
                </a:moveTo>
                <a:cubicBezTo>
                  <a:pt x="23931" y="5929"/>
                  <a:pt x="23943" y="5929"/>
                  <a:pt x="23957" y="5942"/>
                </a:cubicBezTo>
                <a:lnTo>
                  <a:pt x="23943" y="5942"/>
                </a:lnTo>
                <a:cubicBezTo>
                  <a:pt x="23918" y="5942"/>
                  <a:pt x="23893" y="5954"/>
                  <a:pt x="23893" y="5968"/>
                </a:cubicBezTo>
                <a:cubicBezTo>
                  <a:pt x="23818" y="6080"/>
                  <a:pt x="23755" y="6181"/>
                  <a:pt x="23680" y="6294"/>
                </a:cubicBezTo>
                <a:lnTo>
                  <a:pt x="23680" y="6332"/>
                </a:lnTo>
                <a:cubicBezTo>
                  <a:pt x="23642" y="6382"/>
                  <a:pt x="23591" y="6432"/>
                  <a:pt x="23541" y="6471"/>
                </a:cubicBezTo>
                <a:cubicBezTo>
                  <a:pt x="23516" y="6483"/>
                  <a:pt x="23529" y="6521"/>
                  <a:pt x="23541" y="6533"/>
                </a:cubicBezTo>
                <a:cubicBezTo>
                  <a:pt x="23554" y="6545"/>
                  <a:pt x="23566" y="6552"/>
                  <a:pt x="23577" y="6552"/>
                </a:cubicBezTo>
                <a:cubicBezTo>
                  <a:pt x="23588" y="6552"/>
                  <a:pt x="23598" y="6545"/>
                  <a:pt x="23604" y="6533"/>
                </a:cubicBezTo>
                <a:cubicBezTo>
                  <a:pt x="23717" y="6457"/>
                  <a:pt x="23818" y="6357"/>
                  <a:pt x="23893" y="6244"/>
                </a:cubicBezTo>
                <a:lnTo>
                  <a:pt x="23893" y="6244"/>
                </a:lnTo>
                <a:cubicBezTo>
                  <a:pt x="23881" y="6269"/>
                  <a:pt x="23868" y="6294"/>
                  <a:pt x="23856" y="6332"/>
                </a:cubicBezTo>
                <a:cubicBezTo>
                  <a:pt x="23856" y="6357"/>
                  <a:pt x="23868" y="6382"/>
                  <a:pt x="23893" y="6395"/>
                </a:cubicBezTo>
                <a:lnTo>
                  <a:pt x="23906" y="6395"/>
                </a:lnTo>
                <a:cubicBezTo>
                  <a:pt x="23881" y="6420"/>
                  <a:pt x="23856" y="6445"/>
                  <a:pt x="23843" y="6483"/>
                </a:cubicBezTo>
                <a:cubicBezTo>
                  <a:pt x="23804" y="6512"/>
                  <a:pt x="23839" y="6563"/>
                  <a:pt x="23875" y="6563"/>
                </a:cubicBezTo>
                <a:cubicBezTo>
                  <a:pt x="23886" y="6563"/>
                  <a:pt x="23897" y="6558"/>
                  <a:pt x="23906" y="6546"/>
                </a:cubicBezTo>
                <a:cubicBezTo>
                  <a:pt x="23931" y="6521"/>
                  <a:pt x="23957" y="6496"/>
                  <a:pt x="23969" y="6457"/>
                </a:cubicBezTo>
                <a:cubicBezTo>
                  <a:pt x="23969" y="6471"/>
                  <a:pt x="23969" y="6483"/>
                  <a:pt x="23982" y="6496"/>
                </a:cubicBezTo>
                <a:cubicBezTo>
                  <a:pt x="23969" y="6496"/>
                  <a:pt x="23969" y="6508"/>
                  <a:pt x="23969" y="6508"/>
                </a:cubicBezTo>
                <a:cubicBezTo>
                  <a:pt x="23957" y="6533"/>
                  <a:pt x="23943" y="6558"/>
                  <a:pt x="23969" y="6583"/>
                </a:cubicBezTo>
                <a:lnTo>
                  <a:pt x="23982" y="6583"/>
                </a:lnTo>
                <a:cubicBezTo>
                  <a:pt x="23793" y="6860"/>
                  <a:pt x="23579" y="7124"/>
                  <a:pt x="23353" y="7363"/>
                </a:cubicBezTo>
                <a:cubicBezTo>
                  <a:pt x="23325" y="7400"/>
                  <a:pt x="23352" y="7445"/>
                  <a:pt x="23389" y="7445"/>
                </a:cubicBezTo>
                <a:cubicBezTo>
                  <a:pt x="23401" y="7445"/>
                  <a:pt x="23415" y="7439"/>
                  <a:pt x="23428" y="7426"/>
                </a:cubicBezTo>
                <a:cubicBezTo>
                  <a:pt x="23655" y="7175"/>
                  <a:pt x="23881" y="6898"/>
                  <a:pt x="24082" y="6621"/>
                </a:cubicBezTo>
                <a:cubicBezTo>
                  <a:pt x="24088" y="6634"/>
                  <a:pt x="24101" y="6640"/>
                  <a:pt x="24115" y="6640"/>
                </a:cubicBezTo>
                <a:cubicBezTo>
                  <a:pt x="24128" y="6640"/>
                  <a:pt x="24142" y="6635"/>
                  <a:pt x="24154" y="6625"/>
                </a:cubicBezTo>
                <a:lnTo>
                  <a:pt x="24154" y="6625"/>
                </a:lnTo>
                <a:cubicBezTo>
                  <a:pt x="24143" y="6636"/>
                  <a:pt x="24131" y="6649"/>
                  <a:pt x="24119" y="6672"/>
                </a:cubicBezTo>
                <a:cubicBezTo>
                  <a:pt x="24094" y="6684"/>
                  <a:pt x="24107" y="6709"/>
                  <a:pt x="24119" y="6734"/>
                </a:cubicBezTo>
                <a:lnTo>
                  <a:pt x="24044" y="6810"/>
                </a:lnTo>
                <a:cubicBezTo>
                  <a:pt x="24016" y="6847"/>
                  <a:pt x="24044" y="6891"/>
                  <a:pt x="24080" y="6891"/>
                </a:cubicBezTo>
                <a:cubicBezTo>
                  <a:pt x="24093" y="6891"/>
                  <a:pt x="24106" y="6886"/>
                  <a:pt x="24119" y="6873"/>
                </a:cubicBezTo>
                <a:cubicBezTo>
                  <a:pt x="24170" y="6823"/>
                  <a:pt x="24220" y="6772"/>
                  <a:pt x="24258" y="6709"/>
                </a:cubicBezTo>
                <a:lnTo>
                  <a:pt x="24283" y="6734"/>
                </a:lnTo>
                <a:cubicBezTo>
                  <a:pt x="24290" y="6738"/>
                  <a:pt x="24297" y="6739"/>
                  <a:pt x="24304" y="6739"/>
                </a:cubicBezTo>
                <a:cubicBezTo>
                  <a:pt x="24321" y="6739"/>
                  <a:pt x="24337" y="6727"/>
                  <a:pt x="24346" y="6709"/>
                </a:cubicBezTo>
                <a:lnTo>
                  <a:pt x="24346" y="6697"/>
                </a:lnTo>
                <a:lnTo>
                  <a:pt x="24359" y="6697"/>
                </a:lnTo>
                <a:cubicBezTo>
                  <a:pt x="24384" y="6659"/>
                  <a:pt x="24409" y="6621"/>
                  <a:pt x="24421" y="6596"/>
                </a:cubicBezTo>
                <a:cubicBezTo>
                  <a:pt x="24485" y="6521"/>
                  <a:pt x="24547" y="6445"/>
                  <a:pt x="24610" y="6382"/>
                </a:cubicBezTo>
                <a:lnTo>
                  <a:pt x="24610" y="6382"/>
                </a:lnTo>
                <a:cubicBezTo>
                  <a:pt x="24270" y="6885"/>
                  <a:pt x="23906" y="7363"/>
                  <a:pt x="23504" y="7816"/>
                </a:cubicBezTo>
                <a:cubicBezTo>
                  <a:pt x="23474" y="7854"/>
                  <a:pt x="23505" y="7908"/>
                  <a:pt x="23538" y="7908"/>
                </a:cubicBezTo>
                <a:cubicBezTo>
                  <a:pt x="23547" y="7908"/>
                  <a:pt x="23558" y="7903"/>
                  <a:pt x="23566" y="7891"/>
                </a:cubicBezTo>
                <a:cubicBezTo>
                  <a:pt x="23982" y="7413"/>
                  <a:pt x="24371" y="6923"/>
                  <a:pt x="24723" y="6395"/>
                </a:cubicBezTo>
                <a:lnTo>
                  <a:pt x="24723" y="6395"/>
                </a:lnTo>
                <a:cubicBezTo>
                  <a:pt x="24661" y="6496"/>
                  <a:pt x="24610" y="6596"/>
                  <a:pt x="24572" y="6697"/>
                </a:cubicBezTo>
                <a:cubicBezTo>
                  <a:pt x="24572" y="6722"/>
                  <a:pt x="24585" y="6747"/>
                  <a:pt x="24597" y="6759"/>
                </a:cubicBezTo>
                <a:lnTo>
                  <a:pt x="22749" y="9828"/>
                </a:lnTo>
                <a:lnTo>
                  <a:pt x="22736" y="9828"/>
                </a:lnTo>
                <a:cubicBezTo>
                  <a:pt x="22736" y="9853"/>
                  <a:pt x="22560" y="10280"/>
                  <a:pt x="22007" y="10305"/>
                </a:cubicBezTo>
                <a:lnTo>
                  <a:pt x="21919" y="10218"/>
                </a:lnTo>
                <a:lnTo>
                  <a:pt x="21957" y="10218"/>
                </a:lnTo>
                <a:cubicBezTo>
                  <a:pt x="21957" y="10243"/>
                  <a:pt x="21970" y="10280"/>
                  <a:pt x="22007" y="10280"/>
                </a:cubicBezTo>
                <a:cubicBezTo>
                  <a:pt x="22146" y="10280"/>
                  <a:pt x="22271" y="10205"/>
                  <a:pt x="22372" y="10104"/>
                </a:cubicBezTo>
                <a:cubicBezTo>
                  <a:pt x="22434" y="10054"/>
                  <a:pt x="22510" y="10004"/>
                  <a:pt x="22573" y="9941"/>
                </a:cubicBezTo>
                <a:cubicBezTo>
                  <a:pt x="22585" y="9916"/>
                  <a:pt x="22585" y="9891"/>
                  <a:pt x="22573" y="9878"/>
                </a:cubicBezTo>
                <a:cubicBezTo>
                  <a:pt x="22699" y="9715"/>
                  <a:pt x="22825" y="9539"/>
                  <a:pt x="22925" y="9350"/>
                </a:cubicBezTo>
                <a:cubicBezTo>
                  <a:pt x="22952" y="9314"/>
                  <a:pt x="22916" y="9279"/>
                  <a:pt x="22879" y="9279"/>
                </a:cubicBezTo>
                <a:cubicBezTo>
                  <a:pt x="22863" y="9279"/>
                  <a:pt x="22848" y="9285"/>
                  <a:pt x="22837" y="9299"/>
                </a:cubicBezTo>
                <a:cubicBezTo>
                  <a:pt x="22724" y="9501"/>
                  <a:pt x="22598" y="9690"/>
                  <a:pt x="22448" y="9866"/>
                </a:cubicBezTo>
                <a:cubicBezTo>
                  <a:pt x="22434" y="9878"/>
                  <a:pt x="22434" y="9891"/>
                  <a:pt x="22422" y="9891"/>
                </a:cubicBezTo>
                <a:cubicBezTo>
                  <a:pt x="22415" y="9883"/>
                  <a:pt x="22399" y="9876"/>
                  <a:pt x="22383" y="9876"/>
                </a:cubicBezTo>
                <a:cubicBezTo>
                  <a:pt x="22371" y="9876"/>
                  <a:pt x="22358" y="9880"/>
                  <a:pt x="22347" y="9891"/>
                </a:cubicBezTo>
                <a:cubicBezTo>
                  <a:pt x="22271" y="9966"/>
                  <a:pt x="22171" y="10017"/>
                  <a:pt x="22070" y="10067"/>
                </a:cubicBezTo>
                <a:cubicBezTo>
                  <a:pt x="22032" y="10092"/>
                  <a:pt x="21982" y="10104"/>
                  <a:pt x="21931" y="10117"/>
                </a:cubicBezTo>
                <a:cubicBezTo>
                  <a:pt x="21921" y="10122"/>
                  <a:pt x="21907" y="10125"/>
                  <a:pt x="21891" y="10125"/>
                </a:cubicBezTo>
                <a:cubicBezTo>
                  <a:pt x="21869" y="10125"/>
                  <a:pt x="21846" y="10119"/>
                  <a:pt x="21831" y="10104"/>
                </a:cubicBezTo>
                <a:cubicBezTo>
                  <a:pt x="21819" y="10104"/>
                  <a:pt x="21794" y="10092"/>
                  <a:pt x="21781" y="10092"/>
                </a:cubicBezTo>
                <a:cubicBezTo>
                  <a:pt x="21931" y="10042"/>
                  <a:pt x="22070" y="9953"/>
                  <a:pt x="22183" y="9853"/>
                </a:cubicBezTo>
                <a:cubicBezTo>
                  <a:pt x="22221" y="9816"/>
                  <a:pt x="22258" y="9777"/>
                  <a:pt x="22309" y="9740"/>
                </a:cubicBezTo>
                <a:cubicBezTo>
                  <a:pt x="22309" y="9727"/>
                  <a:pt x="22322" y="9715"/>
                  <a:pt x="22322" y="9702"/>
                </a:cubicBezTo>
                <a:lnTo>
                  <a:pt x="22473" y="9514"/>
                </a:lnTo>
                <a:cubicBezTo>
                  <a:pt x="22500" y="9476"/>
                  <a:pt x="22466" y="9432"/>
                  <a:pt x="22431" y="9432"/>
                </a:cubicBezTo>
                <a:cubicBezTo>
                  <a:pt x="22419" y="9432"/>
                  <a:pt x="22407" y="9437"/>
                  <a:pt x="22397" y="9450"/>
                </a:cubicBezTo>
                <a:cubicBezTo>
                  <a:pt x="22322" y="9551"/>
                  <a:pt x="22233" y="9665"/>
                  <a:pt x="22133" y="9765"/>
                </a:cubicBezTo>
                <a:cubicBezTo>
                  <a:pt x="21995" y="9866"/>
                  <a:pt x="21844" y="9941"/>
                  <a:pt x="21680" y="9992"/>
                </a:cubicBezTo>
                <a:cubicBezTo>
                  <a:pt x="21680" y="9992"/>
                  <a:pt x="21668" y="9992"/>
                  <a:pt x="21668" y="10004"/>
                </a:cubicBezTo>
                <a:lnTo>
                  <a:pt x="21454" y="9816"/>
                </a:lnTo>
                <a:lnTo>
                  <a:pt x="21454" y="9816"/>
                </a:lnTo>
                <a:cubicBezTo>
                  <a:pt x="21504" y="9841"/>
                  <a:pt x="21554" y="9841"/>
                  <a:pt x="21604" y="9841"/>
                </a:cubicBezTo>
                <a:cubicBezTo>
                  <a:pt x="21583" y="9872"/>
                  <a:pt x="21598" y="9922"/>
                  <a:pt x="21633" y="9922"/>
                </a:cubicBezTo>
                <a:cubicBezTo>
                  <a:pt x="21639" y="9922"/>
                  <a:pt x="21647" y="9920"/>
                  <a:pt x="21655" y="9916"/>
                </a:cubicBezTo>
                <a:cubicBezTo>
                  <a:pt x="21856" y="9853"/>
                  <a:pt x="22045" y="9727"/>
                  <a:pt x="22183" y="9564"/>
                </a:cubicBezTo>
                <a:cubicBezTo>
                  <a:pt x="22196" y="9539"/>
                  <a:pt x="22208" y="9514"/>
                  <a:pt x="22183" y="9489"/>
                </a:cubicBezTo>
                <a:lnTo>
                  <a:pt x="22196" y="9476"/>
                </a:lnTo>
                <a:cubicBezTo>
                  <a:pt x="22473" y="9212"/>
                  <a:pt x="22699" y="8897"/>
                  <a:pt x="22912" y="8583"/>
                </a:cubicBezTo>
                <a:cubicBezTo>
                  <a:pt x="23038" y="8407"/>
                  <a:pt x="23152" y="8218"/>
                  <a:pt x="23277" y="8042"/>
                </a:cubicBezTo>
                <a:cubicBezTo>
                  <a:pt x="23295" y="8000"/>
                  <a:pt x="23259" y="7968"/>
                  <a:pt x="23227" y="7968"/>
                </a:cubicBezTo>
                <a:cubicBezTo>
                  <a:pt x="23212" y="7968"/>
                  <a:pt x="23197" y="7975"/>
                  <a:pt x="23189" y="7992"/>
                </a:cubicBezTo>
                <a:cubicBezTo>
                  <a:pt x="23001" y="8293"/>
                  <a:pt x="22800" y="8595"/>
                  <a:pt x="22585" y="8885"/>
                </a:cubicBezTo>
                <a:cubicBezTo>
                  <a:pt x="22384" y="9149"/>
                  <a:pt x="22158" y="9413"/>
                  <a:pt x="21881" y="9614"/>
                </a:cubicBezTo>
                <a:cubicBezTo>
                  <a:pt x="21795" y="9681"/>
                  <a:pt x="21694" y="9749"/>
                  <a:pt x="21590" y="9749"/>
                </a:cubicBezTo>
                <a:cubicBezTo>
                  <a:pt x="21557" y="9749"/>
                  <a:pt x="21524" y="9742"/>
                  <a:pt x="21492" y="9727"/>
                </a:cubicBezTo>
                <a:cubicBezTo>
                  <a:pt x="21655" y="9677"/>
                  <a:pt x="21819" y="9576"/>
                  <a:pt x="21944" y="9463"/>
                </a:cubicBezTo>
                <a:cubicBezTo>
                  <a:pt x="21984" y="9433"/>
                  <a:pt x="21953" y="9389"/>
                  <a:pt x="21914" y="9389"/>
                </a:cubicBezTo>
                <a:cubicBezTo>
                  <a:pt x="21903" y="9389"/>
                  <a:pt x="21892" y="9392"/>
                  <a:pt x="21881" y="9400"/>
                </a:cubicBezTo>
                <a:cubicBezTo>
                  <a:pt x="21718" y="9539"/>
                  <a:pt x="21517" y="9639"/>
                  <a:pt x="21303" y="9677"/>
                </a:cubicBezTo>
                <a:lnTo>
                  <a:pt x="21202" y="9601"/>
                </a:lnTo>
                <a:lnTo>
                  <a:pt x="21202" y="9601"/>
                </a:lnTo>
                <a:cubicBezTo>
                  <a:pt x="21245" y="9613"/>
                  <a:pt x="21288" y="9618"/>
                  <a:pt x="21330" y="9618"/>
                </a:cubicBezTo>
                <a:cubicBezTo>
                  <a:pt x="21525" y="9618"/>
                  <a:pt x="21709" y="9507"/>
                  <a:pt x="21844" y="9363"/>
                </a:cubicBezTo>
                <a:cubicBezTo>
                  <a:pt x="22082" y="9149"/>
                  <a:pt x="22258" y="8872"/>
                  <a:pt x="22397" y="8583"/>
                </a:cubicBezTo>
                <a:cubicBezTo>
                  <a:pt x="22422" y="8550"/>
                  <a:pt x="22391" y="8516"/>
                  <a:pt x="22361" y="8516"/>
                </a:cubicBezTo>
                <a:cubicBezTo>
                  <a:pt x="22345" y="8516"/>
                  <a:pt x="22330" y="8524"/>
                  <a:pt x="22322" y="8545"/>
                </a:cubicBezTo>
                <a:cubicBezTo>
                  <a:pt x="22196" y="8796"/>
                  <a:pt x="22032" y="9036"/>
                  <a:pt x="21831" y="9249"/>
                </a:cubicBezTo>
                <a:cubicBezTo>
                  <a:pt x="21704" y="9388"/>
                  <a:pt x="21512" y="9517"/>
                  <a:pt x="21326" y="9517"/>
                </a:cubicBezTo>
                <a:cubicBezTo>
                  <a:pt x="21310" y="9517"/>
                  <a:pt x="21294" y="9516"/>
                  <a:pt x="21278" y="9514"/>
                </a:cubicBezTo>
                <a:cubicBezTo>
                  <a:pt x="21454" y="9425"/>
                  <a:pt x="21618" y="9313"/>
                  <a:pt x="21755" y="9162"/>
                </a:cubicBezTo>
                <a:cubicBezTo>
                  <a:pt x="21785" y="9132"/>
                  <a:pt x="21747" y="9082"/>
                  <a:pt x="21711" y="9082"/>
                </a:cubicBezTo>
                <a:cubicBezTo>
                  <a:pt x="21700" y="9082"/>
                  <a:pt x="21689" y="9086"/>
                  <a:pt x="21680" y="9098"/>
                </a:cubicBezTo>
                <a:cubicBezTo>
                  <a:pt x="21615" y="9163"/>
                  <a:pt x="21541" y="9228"/>
                  <a:pt x="21466" y="9285"/>
                </a:cubicBezTo>
                <a:lnTo>
                  <a:pt x="21466" y="9285"/>
                </a:lnTo>
                <a:cubicBezTo>
                  <a:pt x="21606" y="9176"/>
                  <a:pt x="21680" y="9048"/>
                  <a:pt x="21680" y="9048"/>
                </a:cubicBezTo>
                <a:cubicBezTo>
                  <a:pt x="21693" y="9023"/>
                  <a:pt x="23579" y="6382"/>
                  <a:pt x="23918" y="5917"/>
                </a:cubicBezTo>
                <a:close/>
                <a:moveTo>
                  <a:pt x="9457" y="10280"/>
                </a:moveTo>
                <a:cubicBezTo>
                  <a:pt x="9457" y="10293"/>
                  <a:pt x="9457" y="10305"/>
                  <a:pt x="9470" y="10305"/>
                </a:cubicBezTo>
                <a:cubicBezTo>
                  <a:pt x="9482" y="10319"/>
                  <a:pt x="9482" y="10331"/>
                  <a:pt x="9495" y="10331"/>
                </a:cubicBezTo>
                <a:cubicBezTo>
                  <a:pt x="9495" y="10344"/>
                  <a:pt x="9482" y="10356"/>
                  <a:pt x="9495" y="10369"/>
                </a:cubicBezTo>
                <a:cubicBezTo>
                  <a:pt x="9482" y="10356"/>
                  <a:pt x="9470" y="10356"/>
                  <a:pt x="9457" y="10344"/>
                </a:cubicBezTo>
                <a:cubicBezTo>
                  <a:pt x="9445" y="10331"/>
                  <a:pt x="9432" y="10331"/>
                  <a:pt x="9420" y="10331"/>
                </a:cubicBezTo>
                <a:lnTo>
                  <a:pt x="9457" y="10280"/>
                </a:lnTo>
                <a:close/>
                <a:moveTo>
                  <a:pt x="13249" y="9629"/>
                </a:moveTo>
                <a:cubicBezTo>
                  <a:pt x="13205" y="9629"/>
                  <a:pt x="13164" y="9684"/>
                  <a:pt x="13204" y="9715"/>
                </a:cubicBezTo>
                <a:cubicBezTo>
                  <a:pt x="13469" y="9928"/>
                  <a:pt x="13720" y="10155"/>
                  <a:pt x="13972" y="10381"/>
                </a:cubicBezTo>
                <a:cubicBezTo>
                  <a:pt x="13982" y="10388"/>
                  <a:pt x="13992" y="10391"/>
                  <a:pt x="14003" y="10391"/>
                </a:cubicBezTo>
                <a:cubicBezTo>
                  <a:pt x="14047" y="10391"/>
                  <a:pt x="14088" y="10336"/>
                  <a:pt x="14047" y="10305"/>
                </a:cubicBezTo>
                <a:cubicBezTo>
                  <a:pt x="13796" y="10079"/>
                  <a:pt x="13531" y="9853"/>
                  <a:pt x="13280" y="9639"/>
                </a:cubicBezTo>
                <a:cubicBezTo>
                  <a:pt x="13270" y="9632"/>
                  <a:pt x="13259" y="9629"/>
                  <a:pt x="13249" y="9629"/>
                </a:cubicBezTo>
                <a:close/>
                <a:moveTo>
                  <a:pt x="16193" y="10283"/>
                </a:moveTo>
                <a:cubicBezTo>
                  <a:pt x="16231" y="10283"/>
                  <a:pt x="16268" y="10294"/>
                  <a:pt x="16298" y="10319"/>
                </a:cubicBezTo>
                <a:cubicBezTo>
                  <a:pt x="16298" y="10331"/>
                  <a:pt x="16311" y="10331"/>
                  <a:pt x="16311" y="10331"/>
                </a:cubicBezTo>
                <a:cubicBezTo>
                  <a:pt x="16386" y="10394"/>
                  <a:pt x="16386" y="10507"/>
                  <a:pt x="16336" y="10582"/>
                </a:cubicBezTo>
                <a:cubicBezTo>
                  <a:pt x="16298" y="10620"/>
                  <a:pt x="16261" y="10646"/>
                  <a:pt x="16210" y="10658"/>
                </a:cubicBezTo>
                <a:cubicBezTo>
                  <a:pt x="16160" y="10658"/>
                  <a:pt x="16110" y="10646"/>
                  <a:pt x="16071" y="10620"/>
                </a:cubicBezTo>
                <a:cubicBezTo>
                  <a:pt x="16034" y="10582"/>
                  <a:pt x="16009" y="10545"/>
                  <a:pt x="15996" y="10495"/>
                </a:cubicBezTo>
                <a:cubicBezTo>
                  <a:pt x="15996" y="10444"/>
                  <a:pt x="16009" y="10394"/>
                  <a:pt x="16034" y="10356"/>
                </a:cubicBezTo>
                <a:cubicBezTo>
                  <a:pt x="16072" y="10310"/>
                  <a:pt x="16134" y="10283"/>
                  <a:pt x="16193" y="10283"/>
                </a:cubicBezTo>
                <a:close/>
                <a:moveTo>
                  <a:pt x="9155" y="10646"/>
                </a:moveTo>
                <a:cubicBezTo>
                  <a:pt x="9155" y="10658"/>
                  <a:pt x="9155" y="10671"/>
                  <a:pt x="9168" y="10683"/>
                </a:cubicBezTo>
                <a:cubicBezTo>
                  <a:pt x="9155" y="10671"/>
                  <a:pt x="9143" y="10671"/>
                  <a:pt x="9143" y="10671"/>
                </a:cubicBezTo>
                <a:lnTo>
                  <a:pt x="9155" y="10646"/>
                </a:lnTo>
                <a:close/>
                <a:moveTo>
                  <a:pt x="16201" y="10188"/>
                </a:moveTo>
                <a:cubicBezTo>
                  <a:pt x="16183" y="10188"/>
                  <a:pt x="16165" y="10190"/>
                  <a:pt x="16147" y="10193"/>
                </a:cubicBezTo>
                <a:cubicBezTo>
                  <a:pt x="16071" y="10193"/>
                  <a:pt x="16009" y="10230"/>
                  <a:pt x="15959" y="10293"/>
                </a:cubicBezTo>
                <a:cubicBezTo>
                  <a:pt x="15908" y="10356"/>
                  <a:pt x="15895" y="10431"/>
                  <a:pt x="15908" y="10507"/>
                </a:cubicBezTo>
                <a:cubicBezTo>
                  <a:pt x="15908" y="10570"/>
                  <a:pt x="15946" y="10632"/>
                  <a:pt x="15984" y="10671"/>
                </a:cubicBezTo>
                <a:cubicBezTo>
                  <a:pt x="15996" y="10683"/>
                  <a:pt x="16009" y="10683"/>
                  <a:pt x="16009" y="10696"/>
                </a:cubicBezTo>
                <a:cubicBezTo>
                  <a:pt x="16061" y="10727"/>
                  <a:pt x="16121" y="10749"/>
                  <a:pt x="16183" y="10749"/>
                </a:cubicBezTo>
                <a:cubicBezTo>
                  <a:pt x="16196" y="10749"/>
                  <a:pt x="16209" y="10748"/>
                  <a:pt x="16222" y="10746"/>
                </a:cubicBezTo>
                <a:cubicBezTo>
                  <a:pt x="16298" y="10733"/>
                  <a:pt x="16361" y="10696"/>
                  <a:pt x="16411" y="10646"/>
                </a:cubicBezTo>
                <a:cubicBezTo>
                  <a:pt x="16512" y="10520"/>
                  <a:pt x="16487" y="10331"/>
                  <a:pt x="16361" y="10243"/>
                </a:cubicBezTo>
                <a:cubicBezTo>
                  <a:pt x="16313" y="10205"/>
                  <a:pt x="16258" y="10188"/>
                  <a:pt x="16201" y="10188"/>
                </a:cubicBezTo>
                <a:close/>
                <a:moveTo>
                  <a:pt x="9042" y="10783"/>
                </a:moveTo>
                <a:cubicBezTo>
                  <a:pt x="9093" y="10796"/>
                  <a:pt x="9130" y="10822"/>
                  <a:pt x="9155" y="10847"/>
                </a:cubicBezTo>
                <a:lnTo>
                  <a:pt x="9155" y="10859"/>
                </a:lnTo>
                <a:cubicBezTo>
                  <a:pt x="9130" y="10847"/>
                  <a:pt x="9118" y="10834"/>
                  <a:pt x="9093" y="10822"/>
                </a:cubicBezTo>
                <a:cubicBezTo>
                  <a:pt x="9086" y="10815"/>
                  <a:pt x="9080" y="10812"/>
                  <a:pt x="9074" y="10812"/>
                </a:cubicBezTo>
                <a:cubicBezTo>
                  <a:pt x="9067" y="10812"/>
                  <a:pt x="9061" y="10815"/>
                  <a:pt x="9054" y="10822"/>
                </a:cubicBezTo>
                <a:lnTo>
                  <a:pt x="9017" y="10822"/>
                </a:lnTo>
                <a:lnTo>
                  <a:pt x="9042" y="10783"/>
                </a:lnTo>
                <a:close/>
                <a:moveTo>
                  <a:pt x="19845" y="10665"/>
                </a:moveTo>
                <a:cubicBezTo>
                  <a:pt x="19824" y="10665"/>
                  <a:pt x="19803" y="10674"/>
                  <a:pt x="19794" y="10683"/>
                </a:cubicBezTo>
                <a:cubicBezTo>
                  <a:pt x="19782" y="10708"/>
                  <a:pt x="19794" y="10746"/>
                  <a:pt x="19819" y="10758"/>
                </a:cubicBezTo>
                <a:cubicBezTo>
                  <a:pt x="19894" y="10808"/>
                  <a:pt x="19970" y="10847"/>
                  <a:pt x="20045" y="10897"/>
                </a:cubicBezTo>
                <a:cubicBezTo>
                  <a:pt x="20052" y="10901"/>
                  <a:pt x="20061" y="10902"/>
                  <a:pt x="20069" y="10902"/>
                </a:cubicBezTo>
                <a:cubicBezTo>
                  <a:pt x="20090" y="10902"/>
                  <a:pt x="20112" y="10893"/>
                  <a:pt x="20121" y="10884"/>
                </a:cubicBezTo>
                <a:cubicBezTo>
                  <a:pt x="20134" y="10859"/>
                  <a:pt x="20121" y="10822"/>
                  <a:pt x="20095" y="10808"/>
                </a:cubicBezTo>
                <a:cubicBezTo>
                  <a:pt x="20020" y="10771"/>
                  <a:pt x="19945" y="10721"/>
                  <a:pt x="19869" y="10671"/>
                </a:cubicBezTo>
                <a:cubicBezTo>
                  <a:pt x="19862" y="10667"/>
                  <a:pt x="19853" y="10665"/>
                  <a:pt x="19845" y="10665"/>
                </a:cubicBezTo>
                <a:close/>
                <a:moveTo>
                  <a:pt x="8942" y="10897"/>
                </a:moveTo>
                <a:cubicBezTo>
                  <a:pt x="8942" y="10897"/>
                  <a:pt x="8942" y="10909"/>
                  <a:pt x="8954" y="10909"/>
                </a:cubicBezTo>
                <a:lnTo>
                  <a:pt x="8929" y="10909"/>
                </a:lnTo>
                <a:lnTo>
                  <a:pt x="8942" y="10897"/>
                </a:lnTo>
                <a:close/>
                <a:moveTo>
                  <a:pt x="15342" y="10595"/>
                </a:moveTo>
                <a:cubicBezTo>
                  <a:pt x="15392" y="10595"/>
                  <a:pt x="15443" y="10607"/>
                  <a:pt x="15481" y="10632"/>
                </a:cubicBezTo>
                <a:cubicBezTo>
                  <a:pt x="15493" y="10632"/>
                  <a:pt x="15493" y="10646"/>
                  <a:pt x="15506" y="10646"/>
                </a:cubicBezTo>
                <a:cubicBezTo>
                  <a:pt x="15531" y="10683"/>
                  <a:pt x="15543" y="10721"/>
                  <a:pt x="15556" y="10758"/>
                </a:cubicBezTo>
                <a:cubicBezTo>
                  <a:pt x="15556" y="10808"/>
                  <a:pt x="15543" y="10859"/>
                  <a:pt x="15518" y="10897"/>
                </a:cubicBezTo>
                <a:cubicBezTo>
                  <a:pt x="15493" y="10934"/>
                  <a:pt x="15443" y="10959"/>
                  <a:pt x="15392" y="10959"/>
                </a:cubicBezTo>
                <a:cubicBezTo>
                  <a:pt x="15379" y="10963"/>
                  <a:pt x="15366" y="10965"/>
                  <a:pt x="15354" y="10965"/>
                </a:cubicBezTo>
                <a:cubicBezTo>
                  <a:pt x="15321" y="10965"/>
                  <a:pt x="15291" y="10953"/>
                  <a:pt x="15254" y="10934"/>
                </a:cubicBezTo>
                <a:cubicBezTo>
                  <a:pt x="15216" y="10897"/>
                  <a:pt x="15191" y="10859"/>
                  <a:pt x="15191" y="10808"/>
                </a:cubicBezTo>
                <a:cubicBezTo>
                  <a:pt x="15179" y="10758"/>
                  <a:pt x="15191" y="10708"/>
                  <a:pt x="15229" y="10671"/>
                </a:cubicBezTo>
                <a:cubicBezTo>
                  <a:pt x="15254" y="10632"/>
                  <a:pt x="15292" y="10607"/>
                  <a:pt x="15342" y="10595"/>
                </a:cubicBezTo>
                <a:close/>
                <a:moveTo>
                  <a:pt x="15858" y="6093"/>
                </a:moveTo>
                <a:lnTo>
                  <a:pt x="20209" y="8860"/>
                </a:lnTo>
                <a:lnTo>
                  <a:pt x="21202" y="9727"/>
                </a:lnTo>
                <a:lnTo>
                  <a:pt x="21202" y="9752"/>
                </a:lnTo>
                <a:cubicBezTo>
                  <a:pt x="21215" y="9777"/>
                  <a:pt x="21240" y="9790"/>
                  <a:pt x="21265" y="9790"/>
                </a:cubicBezTo>
                <a:lnTo>
                  <a:pt x="22686" y="11010"/>
                </a:lnTo>
                <a:lnTo>
                  <a:pt x="22686" y="11010"/>
                </a:lnTo>
                <a:lnTo>
                  <a:pt x="21115" y="10054"/>
                </a:lnTo>
                <a:cubicBezTo>
                  <a:pt x="21152" y="10054"/>
                  <a:pt x="21190" y="10067"/>
                  <a:pt x="21227" y="10067"/>
                </a:cubicBezTo>
                <a:cubicBezTo>
                  <a:pt x="21233" y="10070"/>
                  <a:pt x="21240" y="10072"/>
                  <a:pt x="21246" y="10072"/>
                </a:cubicBezTo>
                <a:cubicBezTo>
                  <a:pt x="21264" y="10072"/>
                  <a:pt x="21281" y="10058"/>
                  <a:pt x="21291" y="10029"/>
                </a:cubicBezTo>
                <a:cubicBezTo>
                  <a:pt x="21291" y="10017"/>
                  <a:pt x="21278" y="9979"/>
                  <a:pt x="21252" y="9979"/>
                </a:cubicBezTo>
                <a:cubicBezTo>
                  <a:pt x="21127" y="9953"/>
                  <a:pt x="21014" y="9941"/>
                  <a:pt x="20900" y="9928"/>
                </a:cubicBezTo>
                <a:lnTo>
                  <a:pt x="20410" y="9626"/>
                </a:lnTo>
                <a:lnTo>
                  <a:pt x="20410" y="9626"/>
                </a:lnTo>
                <a:cubicBezTo>
                  <a:pt x="20482" y="9636"/>
                  <a:pt x="20547" y="9644"/>
                  <a:pt x="20614" y="9644"/>
                </a:cubicBezTo>
                <a:cubicBezTo>
                  <a:pt x="20642" y="9644"/>
                  <a:pt x="20670" y="9643"/>
                  <a:pt x="20699" y="9639"/>
                </a:cubicBezTo>
                <a:cubicBezTo>
                  <a:pt x="20762" y="9639"/>
                  <a:pt x="20762" y="9539"/>
                  <a:pt x="20699" y="9539"/>
                </a:cubicBezTo>
                <a:cubicBezTo>
                  <a:pt x="20670" y="9541"/>
                  <a:pt x="20642" y="9542"/>
                  <a:pt x="20613" y="9542"/>
                </a:cubicBezTo>
                <a:cubicBezTo>
                  <a:pt x="20466" y="9542"/>
                  <a:pt x="20321" y="9516"/>
                  <a:pt x="20184" y="9463"/>
                </a:cubicBezTo>
                <a:cubicBezTo>
                  <a:pt x="20171" y="9463"/>
                  <a:pt x="20171" y="9463"/>
                  <a:pt x="20159" y="9476"/>
                </a:cubicBezTo>
                <a:lnTo>
                  <a:pt x="19819" y="9262"/>
                </a:lnTo>
                <a:lnTo>
                  <a:pt x="19819" y="9262"/>
                </a:lnTo>
                <a:cubicBezTo>
                  <a:pt x="20033" y="9313"/>
                  <a:pt x="20246" y="9325"/>
                  <a:pt x="20448" y="9338"/>
                </a:cubicBezTo>
                <a:cubicBezTo>
                  <a:pt x="20511" y="9338"/>
                  <a:pt x="20511" y="9237"/>
                  <a:pt x="20448" y="9237"/>
                </a:cubicBezTo>
                <a:cubicBezTo>
                  <a:pt x="20171" y="9237"/>
                  <a:pt x="19894" y="9187"/>
                  <a:pt x="19631" y="9123"/>
                </a:cubicBezTo>
                <a:lnTo>
                  <a:pt x="19592" y="9123"/>
                </a:lnTo>
                <a:lnTo>
                  <a:pt x="19291" y="8935"/>
                </a:lnTo>
                <a:lnTo>
                  <a:pt x="19291" y="8935"/>
                </a:lnTo>
                <a:cubicBezTo>
                  <a:pt x="19606" y="8998"/>
                  <a:pt x="19919" y="9036"/>
                  <a:pt x="20234" y="9073"/>
                </a:cubicBezTo>
                <a:cubicBezTo>
                  <a:pt x="20297" y="9073"/>
                  <a:pt x="20285" y="8973"/>
                  <a:pt x="20221" y="8973"/>
                </a:cubicBezTo>
                <a:cubicBezTo>
                  <a:pt x="19894" y="8935"/>
                  <a:pt x="19567" y="8897"/>
                  <a:pt x="19240" y="8835"/>
                </a:cubicBezTo>
                <a:cubicBezTo>
                  <a:pt x="19203" y="8835"/>
                  <a:pt x="19190" y="8847"/>
                  <a:pt x="19178" y="8872"/>
                </a:cubicBezTo>
                <a:lnTo>
                  <a:pt x="18637" y="8545"/>
                </a:lnTo>
                <a:lnTo>
                  <a:pt x="18637" y="8545"/>
                </a:lnTo>
                <a:cubicBezTo>
                  <a:pt x="18952" y="8595"/>
                  <a:pt x="19253" y="8659"/>
                  <a:pt x="19542" y="8746"/>
                </a:cubicBezTo>
                <a:cubicBezTo>
                  <a:pt x="19549" y="8749"/>
                  <a:pt x="19556" y="8750"/>
                  <a:pt x="19562" y="8750"/>
                </a:cubicBezTo>
                <a:cubicBezTo>
                  <a:pt x="19610" y="8750"/>
                  <a:pt x="19624" y="8669"/>
                  <a:pt x="19567" y="8659"/>
                </a:cubicBezTo>
                <a:cubicBezTo>
                  <a:pt x="19190" y="8545"/>
                  <a:pt x="18813" y="8469"/>
                  <a:pt x="18423" y="8407"/>
                </a:cubicBezTo>
                <a:lnTo>
                  <a:pt x="17920" y="8105"/>
                </a:lnTo>
                <a:lnTo>
                  <a:pt x="17920" y="8105"/>
                </a:lnTo>
                <a:cubicBezTo>
                  <a:pt x="18259" y="8193"/>
                  <a:pt x="18599" y="8256"/>
                  <a:pt x="18952" y="8319"/>
                </a:cubicBezTo>
                <a:cubicBezTo>
                  <a:pt x="18956" y="8319"/>
                  <a:pt x="18960" y="8320"/>
                  <a:pt x="18964" y="8320"/>
                </a:cubicBezTo>
                <a:cubicBezTo>
                  <a:pt x="19015" y="8320"/>
                  <a:pt x="19024" y="8242"/>
                  <a:pt x="18977" y="8231"/>
                </a:cubicBezTo>
                <a:cubicBezTo>
                  <a:pt x="18524" y="8143"/>
                  <a:pt x="18071" y="8042"/>
                  <a:pt x="17631" y="7929"/>
                </a:cubicBezTo>
                <a:lnTo>
                  <a:pt x="17027" y="7552"/>
                </a:lnTo>
                <a:lnTo>
                  <a:pt x="17027" y="7552"/>
                </a:lnTo>
                <a:cubicBezTo>
                  <a:pt x="17518" y="7715"/>
                  <a:pt x="18021" y="7879"/>
                  <a:pt x="18511" y="8030"/>
                </a:cubicBezTo>
                <a:cubicBezTo>
                  <a:pt x="18515" y="8031"/>
                  <a:pt x="18519" y="8031"/>
                  <a:pt x="18523" y="8031"/>
                </a:cubicBezTo>
                <a:cubicBezTo>
                  <a:pt x="18577" y="8031"/>
                  <a:pt x="18595" y="7953"/>
                  <a:pt x="18536" y="7929"/>
                </a:cubicBezTo>
                <a:cubicBezTo>
                  <a:pt x="17907" y="7740"/>
                  <a:pt x="17279" y="7539"/>
                  <a:pt x="16663" y="7338"/>
                </a:cubicBezTo>
                <a:lnTo>
                  <a:pt x="16474" y="7212"/>
                </a:lnTo>
                <a:lnTo>
                  <a:pt x="16323" y="7074"/>
                </a:lnTo>
                <a:lnTo>
                  <a:pt x="16323" y="7074"/>
                </a:lnTo>
                <a:lnTo>
                  <a:pt x="17644" y="7451"/>
                </a:lnTo>
                <a:cubicBezTo>
                  <a:pt x="17647" y="7452"/>
                  <a:pt x="17650" y="7453"/>
                  <a:pt x="17653" y="7453"/>
                </a:cubicBezTo>
                <a:cubicBezTo>
                  <a:pt x="17697" y="7453"/>
                  <a:pt x="17716" y="7374"/>
                  <a:pt x="17669" y="7351"/>
                </a:cubicBezTo>
                <a:cubicBezTo>
                  <a:pt x="17203" y="7225"/>
                  <a:pt x="16750" y="7086"/>
                  <a:pt x="16298" y="6960"/>
                </a:cubicBezTo>
                <a:cubicBezTo>
                  <a:pt x="16293" y="6958"/>
                  <a:pt x="16288" y="6957"/>
                  <a:pt x="16284" y="6957"/>
                </a:cubicBezTo>
                <a:cubicBezTo>
                  <a:pt x="16264" y="6957"/>
                  <a:pt x="16245" y="6976"/>
                  <a:pt x="16235" y="6986"/>
                </a:cubicBezTo>
                <a:lnTo>
                  <a:pt x="15996" y="6747"/>
                </a:lnTo>
                <a:lnTo>
                  <a:pt x="15996" y="6747"/>
                </a:lnTo>
                <a:cubicBezTo>
                  <a:pt x="16235" y="6772"/>
                  <a:pt x="16474" y="6810"/>
                  <a:pt x="16700" y="6835"/>
                </a:cubicBezTo>
                <a:cubicBezTo>
                  <a:pt x="16738" y="6835"/>
                  <a:pt x="16764" y="6823"/>
                  <a:pt x="16764" y="6798"/>
                </a:cubicBezTo>
                <a:cubicBezTo>
                  <a:pt x="16776" y="6772"/>
                  <a:pt x="16750" y="6734"/>
                  <a:pt x="16725" y="6734"/>
                </a:cubicBezTo>
                <a:cubicBezTo>
                  <a:pt x="16462" y="6709"/>
                  <a:pt x="16197" y="6672"/>
                  <a:pt x="15934" y="6647"/>
                </a:cubicBezTo>
                <a:cubicBezTo>
                  <a:pt x="15858" y="6445"/>
                  <a:pt x="15845" y="6256"/>
                  <a:pt x="15858" y="6093"/>
                </a:cubicBezTo>
                <a:close/>
                <a:moveTo>
                  <a:pt x="15330" y="10495"/>
                </a:moveTo>
                <a:cubicBezTo>
                  <a:pt x="15254" y="10507"/>
                  <a:pt x="15191" y="10545"/>
                  <a:pt x="15141" y="10607"/>
                </a:cubicBezTo>
                <a:cubicBezTo>
                  <a:pt x="15104" y="10671"/>
                  <a:pt x="15078" y="10746"/>
                  <a:pt x="15091" y="10822"/>
                </a:cubicBezTo>
                <a:cubicBezTo>
                  <a:pt x="15104" y="10884"/>
                  <a:pt x="15129" y="10934"/>
                  <a:pt x="15179" y="10985"/>
                </a:cubicBezTo>
                <a:cubicBezTo>
                  <a:pt x="15179" y="10998"/>
                  <a:pt x="15191" y="10998"/>
                  <a:pt x="15204" y="11010"/>
                </a:cubicBezTo>
                <a:cubicBezTo>
                  <a:pt x="15245" y="11041"/>
                  <a:pt x="15303" y="11063"/>
                  <a:pt x="15364" y="11063"/>
                </a:cubicBezTo>
                <a:cubicBezTo>
                  <a:pt x="15378" y="11063"/>
                  <a:pt x="15392" y="11062"/>
                  <a:pt x="15405" y="11060"/>
                </a:cubicBezTo>
                <a:cubicBezTo>
                  <a:pt x="15481" y="11048"/>
                  <a:pt x="15556" y="11010"/>
                  <a:pt x="15594" y="10947"/>
                </a:cubicBezTo>
                <a:cubicBezTo>
                  <a:pt x="15694" y="10834"/>
                  <a:pt x="15669" y="10646"/>
                  <a:pt x="15543" y="10557"/>
                </a:cubicBezTo>
                <a:cubicBezTo>
                  <a:pt x="15481" y="10507"/>
                  <a:pt x="15405" y="10495"/>
                  <a:pt x="15330" y="10495"/>
                </a:cubicBezTo>
                <a:close/>
                <a:moveTo>
                  <a:pt x="11358" y="8916"/>
                </a:moveTo>
                <a:lnTo>
                  <a:pt x="11358" y="8916"/>
                </a:lnTo>
                <a:cubicBezTo>
                  <a:pt x="11586" y="9630"/>
                  <a:pt x="12113" y="10256"/>
                  <a:pt x="12802" y="10607"/>
                </a:cubicBezTo>
                <a:cubicBezTo>
                  <a:pt x="12852" y="10632"/>
                  <a:pt x="12902" y="10646"/>
                  <a:pt x="12953" y="10671"/>
                </a:cubicBezTo>
                <a:cubicBezTo>
                  <a:pt x="12978" y="10683"/>
                  <a:pt x="13003" y="10696"/>
                  <a:pt x="12991" y="10733"/>
                </a:cubicBezTo>
                <a:cubicBezTo>
                  <a:pt x="12978" y="10746"/>
                  <a:pt x="12966" y="10771"/>
                  <a:pt x="12953" y="10783"/>
                </a:cubicBezTo>
                <a:cubicBezTo>
                  <a:pt x="12877" y="10884"/>
                  <a:pt x="12815" y="10985"/>
                  <a:pt x="12739" y="11085"/>
                </a:cubicBezTo>
                <a:cubicBezTo>
                  <a:pt x="12413" y="11023"/>
                  <a:pt x="12111" y="10872"/>
                  <a:pt x="11859" y="10646"/>
                </a:cubicBezTo>
                <a:cubicBezTo>
                  <a:pt x="11733" y="10532"/>
                  <a:pt x="11620" y="10406"/>
                  <a:pt x="11519" y="10268"/>
                </a:cubicBezTo>
                <a:cubicBezTo>
                  <a:pt x="11419" y="10117"/>
                  <a:pt x="11343" y="9953"/>
                  <a:pt x="11281" y="9777"/>
                </a:cubicBezTo>
                <a:lnTo>
                  <a:pt x="11054" y="9212"/>
                </a:lnTo>
                <a:cubicBezTo>
                  <a:pt x="11066" y="9199"/>
                  <a:pt x="11066" y="9199"/>
                  <a:pt x="11080" y="9199"/>
                </a:cubicBezTo>
                <a:cubicBezTo>
                  <a:pt x="11155" y="9111"/>
                  <a:pt x="11230" y="9036"/>
                  <a:pt x="11306" y="8960"/>
                </a:cubicBezTo>
                <a:cubicBezTo>
                  <a:pt x="11309" y="8962"/>
                  <a:pt x="11313" y="8963"/>
                  <a:pt x="11316" y="8963"/>
                </a:cubicBezTo>
                <a:cubicBezTo>
                  <a:pt x="11338" y="8963"/>
                  <a:pt x="11362" y="8937"/>
                  <a:pt x="11358" y="8916"/>
                </a:cubicBezTo>
                <a:close/>
                <a:moveTo>
                  <a:pt x="8853" y="11023"/>
                </a:moveTo>
                <a:cubicBezTo>
                  <a:pt x="8878" y="11048"/>
                  <a:pt x="8891" y="11060"/>
                  <a:pt x="8917" y="11073"/>
                </a:cubicBezTo>
                <a:cubicBezTo>
                  <a:pt x="8904" y="11073"/>
                  <a:pt x="8891" y="11085"/>
                  <a:pt x="8878" y="11098"/>
                </a:cubicBezTo>
                <a:cubicBezTo>
                  <a:pt x="8866" y="11073"/>
                  <a:pt x="8853" y="11060"/>
                  <a:pt x="8841" y="11048"/>
                </a:cubicBezTo>
                <a:lnTo>
                  <a:pt x="8828" y="11035"/>
                </a:lnTo>
                <a:cubicBezTo>
                  <a:pt x="8841" y="11035"/>
                  <a:pt x="8853" y="11035"/>
                  <a:pt x="8853" y="11023"/>
                </a:cubicBezTo>
                <a:close/>
                <a:moveTo>
                  <a:pt x="16977" y="10766"/>
                </a:moveTo>
                <a:cubicBezTo>
                  <a:pt x="17014" y="10766"/>
                  <a:pt x="17050" y="10781"/>
                  <a:pt x="17077" y="10808"/>
                </a:cubicBezTo>
                <a:cubicBezTo>
                  <a:pt x="17090" y="10808"/>
                  <a:pt x="17090" y="10808"/>
                  <a:pt x="17103" y="10822"/>
                </a:cubicBezTo>
                <a:cubicBezTo>
                  <a:pt x="17128" y="10847"/>
                  <a:pt x="17153" y="10884"/>
                  <a:pt x="17153" y="10922"/>
                </a:cubicBezTo>
                <a:cubicBezTo>
                  <a:pt x="17166" y="10972"/>
                  <a:pt x="17153" y="11023"/>
                  <a:pt x="17116" y="11060"/>
                </a:cubicBezTo>
                <a:cubicBezTo>
                  <a:pt x="17090" y="11098"/>
                  <a:pt x="17040" y="11123"/>
                  <a:pt x="16990" y="11135"/>
                </a:cubicBezTo>
                <a:cubicBezTo>
                  <a:pt x="16952" y="11135"/>
                  <a:pt x="16901" y="11123"/>
                  <a:pt x="16864" y="11098"/>
                </a:cubicBezTo>
                <a:cubicBezTo>
                  <a:pt x="16814" y="11073"/>
                  <a:pt x="16789" y="11023"/>
                  <a:pt x="16789" y="10972"/>
                </a:cubicBezTo>
                <a:cubicBezTo>
                  <a:pt x="16776" y="10922"/>
                  <a:pt x="16789" y="10872"/>
                  <a:pt x="16826" y="10834"/>
                </a:cubicBezTo>
                <a:cubicBezTo>
                  <a:pt x="16851" y="10796"/>
                  <a:pt x="16901" y="10771"/>
                  <a:pt x="16940" y="10771"/>
                </a:cubicBezTo>
                <a:cubicBezTo>
                  <a:pt x="16952" y="10768"/>
                  <a:pt x="16965" y="10766"/>
                  <a:pt x="16977" y="10766"/>
                </a:cubicBezTo>
                <a:close/>
                <a:moveTo>
                  <a:pt x="13173" y="10938"/>
                </a:moveTo>
                <a:cubicBezTo>
                  <a:pt x="13160" y="10938"/>
                  <a:pt x="13148" y="10941"/>
                  <a:pt x="13142" y="10947"/>
                </a:cubicBezTo>
                <a:cubicBezTo>
                  <a:pt x="13129" y="10972"/>
                  <a:pt x="13117" y="10998"/>
                  <a:pt x="13142" y="11023"/>
                </a:cubicBezTo>
                <a:cubicBezTo>
                  <a:pt x="13217" y="11073"/>
                  <a:pt x="13293" y="11135"/>
                  <a:pt x="13355" y="11186"/>
                </a:cubicBezTo>
                <a:cubicBezTo>
                  <a:pt x="13370" y="11193"/>
                  <a:pt x="13384" y="11200"/>
                  <a:pt x="13398" y="11200"/>
                </a:cubicBezTo>
                <a:cubicBezTo>
                  <a:pt x="13409" y="11200"/>
                  <a:pt x="13420" y="11196"/>
                  <a:pt x="13431" y="11186"/>
                </a:cubicBezTo>
                <a:cubicBezTo>
                  <a:pt x="13444" y="11174"/>
                  <a:pt x="13456" y="11135"/>
                  <a:pt x="13431" y="11110"/>
                </a:cubicBezTo>
                <a:cubicBezTo>
                  <a:pt x="13355" y="11060"/>
                  <a:pt x="13280" y="11010"/>
                  <a:pt x="13204" y="10947"/>
                </a:cubicBezTo>
                <a:cubicBezTo>
                  <a:pt x="13198" y="10941"/>
                  <a:pt x="13186" y="10938"/>
                  <a:pt x="13173" y="10938"/>
                </a:cubicBezTo>
                <a:close/>
                <a:moveTo>
                  <a:pt x="16968" y="10667"/>
                </a:moveTo>
                <a:cubicBezTo>
                  <a:pt x="16954" y="10667"/>
                  <a:pt x="16940" y="10668"/>
                  <a:pt x="16926" y="10671"/>
                </a:cubicBezTo>
                <a:cubicBezTo>
                  <a:pt x="16851" y="10683"/>
                  <a:pt x="16789" y="10721"/>
                  <a:pt x="16750" y="10783"/>
                </a:cubicBezTo>
                <a:cubicBezTo>
                  <a:pt x="16700" y="10834"/>
                  <a:pt x="16675" y="10909"/>
                  <a:pt x="16688" y="10985"/>
                </a:cubicBezTo>
                <a:cubicBezTo>
                  <a:pt x="16700" y="11048"/>
                  <a:pt x="16725" y="11110"/>
                  <a:pt x="16776" y="11149"/>
                </a:cubicBezTo>
                <a:cubicBezTo>
                  <a:pt x="16776" y="11161"/>
                  <a:pt x="16789" y="11174"/>
                  <a:pt x="16801" y="11174"/>
                </a:cubicBezTo>
                <a:cubicBezTo>
                  <a:pt x="16864" y="11224"/>
                  <a:pt x="16940" y="11236"/>
                  <a:pt x="17002" y="11236"/>
                </a:cubicBezTo>
                <a:cubicBezTo>
                  <a:pt x="17077" y="11224"/>
                  <a:pt x="17153" y="11186"/>
                  <a:pt x="17191" y="11123"/>
                </a:cubicBezTo>
                <a:cubicBezTo>
                  <a:pt x="17241" y="11060"/>
                  <a:pt x="17267" y="10985"/>
                  <a:pt x="17253" y="10909"/>
                </a:cubicBezTo>
                <a:cubicBezTo>
                  <a:pt x="17241" y="10834"/>
                  <a:pt x="17203" y="10771"/>
                  <a:pt x="17141" y="10721"/>
                </a:cubicBezTo>
                <a:cubicBezTo>
                  <a:pt x="17089" y="10690"/>
                  <a:pt x="17029" y="10667"/>
                  <a:pt x="16968" y="10667"/>
                </a:cubicBezTo>
                <a:close/>
                <a:moveTo>
                  <a:pt x="8727" y="11174"/>
                </a:moveTo>
                <a:cubicBezTo>
                  <a:pt x="8753" y="11199"/>
                  <a:pt x="8791" y="11236"/>
                  <a:pt x="8816" y="11274"/>
                </a:cubicBezTo>
                <a:cubicBezTo>
                  <a:pt x="8778" y="11249"/>
                  <a:pt x="8741" y="11224"/>
                  <a:pt x="8690" y="11199"/>
                </a:cubicBezTo>
                <a:lnTo>
                  <a:pt x="8727" y="11174"/>
                </a:lnTo>
                <a:close/>
                <a:moveTo>
                  <a:pt x="10006" y="11001"/>
                </a:moveTo>
                <a:cubicBezTo>
                  <a:pt x="9992" y="11001"/>
                  <a:pt x="9979" y="11004"/>
                  <a:pt x="9973" y="11010"/>
                </a:cubicBezTo>
                <a:cubicBezTo>
                  <a:pt x="9960" y="11035"/>
                  <a:pt x="9960" y="11060"/>
                  <a:pt x="9973" y="11085"/>
                </a:cubicBezTo>
                <a:cubicBezTo>
                  <a:pt x="10048" y="11161"/>
                  <a:pt x="10124" y="11224"/>
                  <a:pt x="10199" y="11274"/>
                </a:cubicBezTo>
                <a:cubicBezTo>
                  <a:pt x="10207" y="11278"/>
                  <a:pt x="10214" y="11279"/>
                  <a:pt x="10221" y="11279"/>
                </a:cubicBezTo>
                <a:cubicBezTo>
                  <a:pt x="10238" y="11279"/>
                  <a:pt x="10253" y="11270"/>
                  <a:pt x="10262" y="11261"/>
                </a:cubicBezTo>
                <a:cubicBezTo>
                  <a:pt x="10275" y="11236"/>
                  <a:pt x="10275" y="11211"/>
                  <a:pt x="10250" y="11186"/>
                </a:cubicBezTo>
                <a:cubicBezTo>
                  <a:pt x="10211" y="11161"/>
                  <a:pt x="10174" y="11135"/>
                  <a:pt x="10149" y="11110"/>
                </a:cubicBezTo>
                <a:cubicBezTo>
                  <a:pt x="10111" y="11085"/>
                  <a:pt x="10074" y="11048"/>
                  <a:pt x="10048" y="11010"/>
                </a:cubicBezTo>
                <a:cubicBezTo>
                  <a:pt x="10036" y="11004"/>
                  <a:pt x="10020" y="11001"/>
                  <a:pt x="10006" y="11001"/>
                </a:cubicBezTo>
                <a:close/>
                <a:moveTo>
                  <a:pt x="8627" y="11274"/>
                </a:moveTo>
                <a:cubicBezTo>
                  <a:pt x="8640" y="11286"/>
                  <a:pt x="8640" y="11286"/>
                  <a:pt x="8652" y="11286"/>
                </a:cubicBezTo>
                <a:cubicBezTo>
                  <a:pt x="8690" y="11311"/>
                  <a:pt x="8727" y="11337"/>
                  <a:pt x="8766" y="11350"/>
                </a:cubicBezTo>
                <a:cubicBezTo>
                  <a:pt x="8753" y="11350"/>
                  <a:pt x="8753" y="11362"/>
                  <a:pt x="8753" y="11362"/>
                </a:cubicBezTo>
                <a:cubicBezTo>
                  <a:pt x="8727" y="11362"/>
                  <a:pt x="8690" y="11350"/>
                  <a:pt x="8665" y="11337"/>
                </a:cubicBezTo>
                <a:cubicBezTo>
                  <a:pt x="8640" y="11337"/>
                  <a:pt x="8602" y="11350"/>
                  <a:pt x="8602" y="11375"/>
                </a:cubicBezTo>
                <a:lnTo>
                  <a:pt x="8602" y="11387"/>
                </a:lnTo>
                <a:cubicBezTo>
                  <a:pt x="8590" y="11375"/>
                  <a:pt x="8577" y="11375"/>
                  <a:pt x="8564" y="11362"/>
                </a:cubicBezTo>
                <a:lnTo>
                  <a:pt x="8627" y="11274"/>
                </a:lnTo>
                <a:close/>
                <a:moveTo>
                  <a:pt x="16175" y="11080"/>
                </a:moveTo>
                <a:cubicBezTo>
                  <a:pt x="16211" y="11080"/>
                  <a:pt x="16245" y="11092"/>
                  <a:pt x="16273" y="11110"/>
                </a:cubicBezTo>
                <a:cubicBezTo>
                  <a:pt x="16273" y="11123"/>
                  <a:pt x="16286" y="11123"/>
                  <a:pt x="16286" y="11135"/>
                </a:cubicBezTo>
                <a:cubicBezTo>
                  <a:pt x="16348" y="11199"/>
                  <a:pt x="16361" y="11299"/>
                  <a:pt x="16298" y="11375"/>
                </a:cubicBezTo>
                <a:cubicBezTo>
                  <a:pt x="16268" y="11426"/>
                  <a:pt x="16213" y="11452"/>
                  <a:pt x="16158" y="11452"/>
                </a:cubicBezTo>
                <a:cubicBezTo>
                  <a:pt x="16118" y="11452"/>
                  <a:pt x="16078" y="11439"/>
                  <a:pt x="16046" y="11412"/>
                </a:cubicBezTo>
                <a:cubicBezTo>
                  <a:pt x="15959" y="11350"/>
                  <a:pt x="15946" y="11236"/>
                  <a:pt x="16009" y="11149"/>
                </a:cubicBezTo>
                <a:cubicBezTo>
                  <a:pt x="16034" y="11110"/>
                  <a:pt x="16084" y="11085"/>
                  <a:pt x="16135" y="11085"/>
                </a:cubicBezTo>
                <a:cubicBezTo>
                  <a:pt x="16148" y="11082"/>
                  <a:pt x="16162" y="11080"/>
                  <a:pt x="16175" y="11080"/>
                </a:cubicBezTo>
                <a:close/>
                <a:moveTo>
                  <a:pt x="16158" y="10983"/>
                </a:moveTo>
                <a:cubicBezTo>
                  <a:pt x="16071" y="10983"/>
                  <a:pt x="15986" y="11022"/>
                  <a:pt x="15934" y="11098"/>
                </a:cubicBezTo>
                <a:cubicBezTo>
                  <a:pt x="15845" y="11211"/>
                  <a:pt x="15858" y="11362"/>
                  <a:pt x="15959" y="11462"/>
                </a:cubicBezTo>
                <a:cubicBezTo>
                  <a:pt x="15971" y="11475"/>
                  <a:pt x="15971" y="11488"/>
                  <a:pt x="15984" y="11488"/>
                </a:cubicBezTo>
                <a:cubicBezTo>
                  <a:pt x="16036" y="11530"/>
                  <a:pt x="16098" y="11550"/>
                  <a:pt x="16158" y="11550"/>
                </a:cubicBezTo>
                <a:cubicBezTo>
                  <a:pt x="16243" y="11550"/>
                  <a:pt x="16328" y="11511"/>
                  <a:pt x="16386" y="11437"/>
                </a:cubicBezTo>
                <a:cubicBezTo>
                  <a:pt x="16474" y="11311"/>
                  <a:pt x="16449" y="11135"/>
                  <a:pt x="16323" y="11035"/>
                </a:cubicBezTo>
                <a:cubicBezTo>
                  <a:pt x="16273" y="11000"/>
                  <a:pt x="16215" y="10983"/>
                  <a:pt x="16158" y="10983"/>
                </a:cubicBezTo>
                <a:close/>
                <a:moveTo>
                  <a:pt x="17769" y="11244"/>
                </a:moveTo>
                <a:cubicBezTo>
                  <a:pt x="17806" y="11244"/>
                  <a:pt x="17842" y="11259"/>
                  <a:pt x="17870" y="11286"/>
                </a:cubicBezTo>
                <a:lnTo>
                  <a:pt x="17882" y="11299"/>
                </a:lnTo>
                <a:cubicBezTo>
                  <a:pt x="17946" y="11362"/>
                  <a:pt x="17958" y="11475"/>
                  <a:pt x="17907" y="11551"/>
                </a:cubicBezTo>
                <a:cubicBezTo>
                  <a:pt x="17872" y="11594"/>
                  <a:pt x="17816" y="11616"/>
                  <a:pt x="17761" y="11616"/>
                </a:cubicBezTo>
                <a:cubicBezTo>
                  <a:pt x="17719" y="11616"/>
                  <a:pt x="17676" y="11603"/>
                  <a:pt x="17644" y="11576"/>
                </a:cubicBezTo>
                <a:cubicBezTo>
                  <a:pt x="17555" y="11513"/>
                  <a:pt x="17543" y="11400"/>
                  <a:pt x="17606" y="11325"/>
                </a:cubicBezTo>
                <a:cubicBezTo>
                  <a:pt x="17644" y="11286"/>
                  <a:pt x="17681" y="11261"/>
                  <a:pt x="17731" y="11249"/>
                </a:cubicBezTo>
                <a:cubicBezTo>
                  <a:pt x="17744" y="11246"/>
                  <a:pt x="17757" y="11244"/>
                  <a:pt x="17769" y="11244"/>
                </a:cubicBezTo>
                <a:close/>
                <a:moveTo>
                  <a:pt x="22674" y="11513"/>
                </a:moveTo>
                <a:lnTo>
                  <a:pt x="22674" y="11513"/>
                </a:lnTo>
                <a:cubicBezTo>
                  <a:pt x="22736" y="11538"/>
                  <a:pt x="22800" y="11576"/>
                  <a:pt x="22862" y="11601"/>
                </a:cubicBezTo>
                <a:lnTo>
                  <a:pt x="22875" y="11601"/>
                </a:lnTo>
                <a:cubicBezTo>
                  <a:pt x="22887" y="11613"/>
                  <a:pt x="22912" y="11613"/>
                  <a:pt x="22925" y="11626"/>
                </a:cubicBezTo>
                <a:lnTo>
                  <a:pt x="22900" y="11664"/>
                </a:lnTo>
                <a:lnTo>
                  <a:pt x="22674" y="11513"/>
                </a:lnTo>
                <a:close/>
                <a:moveTo>
                  <a:pt x="17754" y="11149"/>
                </a:moveTo>
                <a:cubicBezTo>
                  <a:pt x="17667" y="11149"/>
                  <a:pt x="17582" y="11188"/>
                  <a:pt x="17530" y="11261"/>
                </a:cubicBezTo>
                <a:cubicBezTo>
                  <a:pt x="17443" y="11375"/>
                  <a:pt x="17455" y="11538"/>
                  <a:pt x="17555" y="11638"/>
                </a:cubicBezTo>
                <a:cubicBezTo>
                  <a:pt x="17568" y="11638"/>
                  <a:pt x="17568" y="11652"/>
                  <a:pt x="17580" y="11664"/>
                </a:cubicBezTo>
                <a:cubicBezTo>
                  <a:pt x="17631" y="11699"/>
                  <a:pt x="17689" y="11716"/>
                  <a:pt x="17747" y="11716"/>
                </a:cubicBezTo>
                <a:cubicBezTo>
                  <a:pt x="17834" y="11716"/>
                  <a:pt x="17922" y="11677"/>
                  <a:pt x="17983" y="11601"/>
                </a:cubicBezTo>
                <a:cubicBezTo>
                  <a:pt x="18071" y="11475"/>
                  <a:pt x="18046" y="11299"/>
                  <a:pt x="17933" y="11211"/>
                </a:cubicBezTo>
                <a:cubicBezTo>
                  <a:pt x="17880" y="11169"/>
                  <a:pt x="17817" y="11149"/>
                  <a:pt x="17754" y="11149"/>
                </a:cubicBezTo>
                <a:close/>
                <a:moveTo>
                  <a:pt x="22850" y="11739"/>
                </a:moveTo>
                <a:lnTo>
                  <a:pt x="22825" y="11777"/>
                </a:lnTo>
                <a:cubicBezTo>
                  <a:pt x="22825" y="11764"/>
                  <a:pt x="22812" y="11764"/>
                  <a:pt x="22800" y="11764"/>
                </a:cubicBezTo>
                <a:cubicBezTo>
                  <a:pt x="22812" y="11752"/>
                  <a:pt x="22825" y="11752"/>
                  <a:pt x="22837" y="11739"/>
                </a:cubicBezTo>
                <a:close/>
                <a:moveTo>
                  <a:pt x="9962" y="11618"/>
                </a:moveTo>
                <a:cubicBezTo>
                  <a:pt x="9945" y="11618"/>
                  <a:pt x="9930" y="11624"/>
                  <a:pt x="9923" y="11638"/>
                </a:cubicBezTo>
                <a:cubicBezTo>
                  <a:pt x="9910" y="11664"/>
                  <a:pt x="9923" y="11702"/>
                  <a:pt x="9948" y="11714"/>
                </a:cubicBezTo>
                <a:cubicBezTo>
                  <a:pt x="9985" y="11727"/>
                  <a:pt x="10023" y="11752"/>
                  <a:pt x="10074" y="11777"/>
                </a:cubicBezTo>
                <a:cubicBezTo>
                  <a:pt x="10081" y="11781"/>
                  <a:pt x="10088" y="11782"/>
                  <a:pt x="10095" y="11782"/>
                </a:cubicBezTo>
                <a:cubicBezTo>
                  <a:pt x="10112" y="11782"/>
                  <a:pt x="10127" y="11773"/>
                  <a:pt x="10136" y="11764"/>
                </a:cubicBezTo>
                <a:cubicBezTo>
                  <a:pt x="10149" y="11739"/>
                  <a:pt x="10136" y="11702"/>
                  <a:pt x="10124" y="11689"/>
                </a:cubicBezTo>
                <a:cubicBezTo>
                  <a:pt x="10074" y="11664"/>
                  <a:pt x="10035" y="11652"/>
                  <a:pt x="9998" y="11626"/>
                </a:cubicBezTo>
                <a:cubicBezTo>
                  <a:pt x="9988" y="11621"/>
                  <a:pt x="9975" y="11618"/>
                  <a:pt x="9962" y="11618"/>
                </a:cubicBezTo>
                <a:close/>
                <a:moveTo>
                  <a:pt x="10979" y="9274"/>
                </a:moveTo>
                <a:lnTo>
                  <a:pt x="11167" y="9765"/>
                </a:lnTo>
                <a:cubicBezTo>
                  <a:pt x="11243" y="9941"/>
                  <a:pt x="11318" y="10117"/>
                  <a:pt x="11419" y="10280"/>
                </a:cubicBezTo>
                <a:cubicBezTo>
                  <a:pt x="11608" y="10570"/>
                  <a:pt x="11859" y="10822"/>
                  <a:pt x="12161" y="10985"/>
                </a:cubicBezTo>
                <a:cubicBezTo>
                  <a:pt x="12312" y="11060"/>
                  <a:pt x="12475" y="11123"/>
                  <a:pt x="12651" y="11161"/>
                </a:cubicBezTo>
                <a:cubicBezTo>
                  <a:pt x="12475" y="11387"/>
                  <a:pt x="12299" y="11613"/>
                  <a:pt x="12047" y="11739"/>
                </a:cubicBezTo>
                <a:cubicBezTo>
                  <a:pt x="11981" y="11769"/>
                  <a:pt x="11918" y="11785"/>
                  <a:pt x="11857" y="11785"/>
                </a:cubicBezTo>
                <a:cubicBezTo>
                  <a:pt x="11789" y="11785"/>
                  <a:pt x="11724" y="11766"/>
                  <a:pt x="11658" y="11727"/>
                </a:cubicBezTo>
                <a:cubicBezTo>
                  <a:pt x="11544" y="11664"/>
                  <a:pt x="11432" y="11576"/>
                  <a:pt x="11331" y="11488"/>
                </a:cubicBezTo>
                <a:cubicBezTo>
                  <a:pt x="11105" y="11286"/>
                  <a:pt x="10903" y="11060"/>
                  <a:pt x="10740" y="10808"/>
                </a:cubicBezTo>
                <a:cubicBezTo>
                  <a:pt x="10602" y="10582"/>
                  <a:pt x="10438" y="10305"/>
                  <a:pt x="10501" y="10029"/>
                </a:cubicBezTo>
                <a:cubicBezTo>
                  <a:pt x="10538" y="9878"/>
                  <a:pt x="10627" y="9740"/>
                  <a:pt x="10702" y="9614"/>
                </a:cubicBezTo>
                <a:cubicBezTo>
                  <a:pt x="10790" y="9489"/>
                  <a:pt x="10878" y="9375"/>
                  <a:pt x="10979" y="9274"/>
                </a:cubicBezTo>
                <a:close/>
                <a:moveTo>
                  <a:pt x="8224" y="11764"/>
                </a:moveTo>
                <a:cubicBezTo>
                  <a:pt x="8238" y="11764"/>
                  <a:pt x="8238" y="11777"/>
                  <a:pt x="8238" y="11777"/>
                </a:cubicBezTo>
                <a:lnTo>
                  <a:pt x="8238" y="11789"/>
                </a:lnTo>
                <a:lnTo>
                  <a:pt x="8224" y="11777"/>
                </a:lnTo>
                <a:lnTo>
                  <a:pt x="8224" y="11764"/>
                </a:lnTo>
                <a:close/>
                <a:moveTo>
                  <a:pt x="15330" y="11513"/>
                </a:moveTo>
                <a:cubicBezTo>
                  <a:pt x="15380" y="11513"/>
                  <a:pt x="15431" y="11526"/>
                  <a:pt x="15468" y="11551"/>
                </a:cubicBezTo>
                <a:cubicBezTo>
                  <a:pt x="15468" y="11563"/>
                  <a:pt x="15481" y="11563"/>
                  <a:pt x="15481" y="11563"/>
                </a:cubicBezTo>
                <a:cubicBezTo>
                  <a:pt x="15518" y="11601"/>
                  <a:pt x="15531" y="11638"/>
                  <a:pt x="15543" y="11677"/>
                </a:cubicBezTo>
                <a:cubicBezTo>
                  <a:pt x="15543" y="11727"/>
                  <a:pt x="15531" y="11777"/>
                  <a:pt x="15506" y="11814"/>
                </a:cubicBezTo>
                <a:cubicBezTo>
                  <a:pt x="15468" y="11853"/>
                  <a:pt x="15431" y="11878"/>
                  <a:pt x="15380" y="11890"/>
                </a:cubicBezTo>
                <a:cubicBezTo>
                  <a:pt x="15330" y="11890"/>
                  <a:pt x="15280" y="11878"/>
                  <a:pt x="15241" y="11853"/>
                </a:cubicBezTo>
                <a:cubicBezTo>
                  <a:pt x="15204" y="11814"/>
                  <a:pt x="15179" y="11777"/>
                  <a:pt x="15166" y="11727"/>
                </a:cubicBezTo>
                <a:cubicBezTo>
                  <a:pt x="15166" y="11677"/>
                  <a:pt x="15179" y="11626"/>
                  <a:pt x="15204" y="11588"/>
                </a:cubicBezTo>
                <a:cubicBezTo>
                  <a:pt x="15241" y="11551"/>
                  <a:pt x="15280" y="11526"/>
                  <a:pt x="15330" y="11513"/>
                </a:cubicBezTo>
                <a:close/>
                <a:moveTo>
                  <a:pt x="16952" y="11558"/>
                </a:moveTo>
                <a:cubicBezTo>
                  <a:pt x="16989" y="11558"/>
                  <a:pt x="17024" y="11572"/>
                  <a:pt x="17052" y="11601"/>
                </a:cubicBezTo>
                <a:cubicBezTo>
                  <a:pt x="17065" y="11601"/>
                  <a:pt x="17065" y="11613"/>
                  <a:pt x="17065" y="11613"/>
                </a:cubicBezTo>
                <a:cubicBezTo>
                  <a:pt x="17141" y="11677"/>
                  <a:pt x="17141" y="11777"/>
                  <a:pt x="17090" y="11853"/>
                </a:cubicBezTo>
                <a:cubicBezTo>
                  <a:pt x="17052" y="11903"/>
                  <a:pt x="17015" y="11928"/>
                  <a:pt x="16965" y="11928"/>
                </a:cubicBezTo>
                <a:cubicBezTo>
                  <a:pt x="16952" y="11931"/>
                  <a:pt x="16940" y="11933"/>
                  <a:pt x="16928" y="11933"/>
                </a:cubicBezTo>
                <a:cubicBezTo>
                  <a:pt x="16890" y="11933"/>
                  <a:pt x="16855" y="11919"/>
                  <a:pt x="16826" y="11890"/>
                </a:cubicBezTo>
                <a:cubicBezTo>
                  <a:pt x="16750" y="11828"/>
                  <a:pt x="16725" y="11714"/>
                  <a:pt x="16789" y="11638"/>
                </a:cubicBezTo>
                <a:cubicBezTo>
                  <a:pt x="16826" y="11588"/>
                  <a:pt x="16864" y="11563"/>
                  <a:pt x="16914" y="11563"/>
                </a:cubicBezTo>
                <a:cubicBezTo>
                  <a:pt x="16927" y="11560"/>
                  <a:pt x="16939" y="11558"/>
                  <a:pt x="16952" y="11558"/>
                </a:cubicBezTo>
                <a:close/>
                <a:moveTo>
                  <a:pt x="15371" y="11420"/>
                </a:moveTo>
                <a:cubicBezTo>
                  <a:pt x="15353" y="11420"/>
                  <a:pt x="15335" y="11422"/>
                  <a:pt x="15317" y="11425"/>
                </a:cubicBezTo>
                <a:cubicBezTo>
                  <a:pt x="15241" y="11425"/>
                  <a:pt x="15179" y="11462"/>
                  <a:pt x="15129" y="11526"/>
                </a:cubicBezTo>
                <a:cubicBezTo>
                  <a:pt x="15078" y="11588"/>
                  <a:pt x="15065" y="11664"/>
                  <a:pt x="15078" y="11739"/>
                </a:cubicBezTo>
                <a:cubicBezTo>
                  <a:pt x="15078" y="11802"/>
                  <a:pt x="15116" y="11865"/>
                  <a:pt x="15154" y="11903"/>
                </a:cubicBezTo>
                <a:cubicBezTo>
                  <a:pt x="15166" y="11915"/>
                  <a:pt x="15179" y="11915"/>
                  <a:pt x="15179" y="11928"/>
                </a:cubicBezTo>
                <a:cubicBezTo>
                  <a:pt x="15227" y="11967"/>
                  <a:pt x="15282" y="11983"/>
                  <a:pt x="15340" y="11983"/>
                </a:cubicBezTo>
                <a:cubicBezTo>
                  <a:pt x="15357" y="11983"/>
                  <a:pt x="15375" y="11981"/>
                  <a:pt x="15392" y="11978"/>
                </a:cubicBezTo>
                <a:cubicBezTo>
                  <a:pt x="15468" y="11965"/>
                  <a:pt x="15531" y="11928"/>
                  <a:pt x="15581" y="11878"/>
                </a:cubicBezTo>
                <a:cubicBezTo>
                  <a:pt x="15632" y="11814"/>
                  <a:pt x="15644" y="11739"/>
                  <a:pt x="15632" y="11664"/>
                </a:cubicBezTo>
                <a:cubicBezTo>
                  <a:pt x="15619" y="11588"/>
                  <a:pt x="15581" y="11526"/>
                  <a:pt x="15531" y="11475"/>
                </a:cubicBezTo>
                <a:cubicBezTo>
                  <a:pt x="15483" y="11437"/>
                  <a:pt x="15428" y="11420"/>
                  <a:pt x="15371" y="11420"/>
                </a:cubicBezTo>
                <a:close/>
                <a:moveTo>
                  <a:pt x="16939" y="11459"/>
                </a:moveTo>
                <a:cubicBezTo>
                  <a:pt x="16926" y="11459"/>
                  <a:pt x="16914" y="11460"/>
                  <a:pt x="16901" y="11462"/>
                </a:cubicBezTo>
                <a:cubicBezTo>
                  <a:pt x="16826" y="11475"/>
                  <a:pt x="16764" y="11513"/>
                  <a:pt x="16713" y="11576"/>
                </a:cubicBezTo>
                <a:cubicBezTo>
                  <a:pt x="16625" y="11689"/>
                  <a:pt x="16638" y="11853"/>
                  <a:pt x="16738" y="11953"/>
                </a:cubicBezTo>
                <a:cubicBezTo>
                  <a:pt x="16750" y="11953"/>
                  <a:pt x="16764" y="11965"/>
                  <a:pt x="16764" y="11965"/>
                </a:cubicBezTo>
                <a:cubicBezTo>
                  <a:pt x="16816" y="12007"/>
                  <a:pt x="16879" y="12027"/>
                  <a:pt x="16942" y="12027"/>
                </a:cubicBezTo>
                <a:cubicBezTo>
                  <a:pt x="17029" y="12027"/>
                  <a:pt x="17114" y="11988"/>
                  <a:pt x="17166" y="11915"/>
                </a:cubicBezTo>
                <a:cubicBezTo>
                  <a:pt x="17267" y="11789"/>
                  <a:pt x="17241" y="11613"/>
                  <a:pt x="17116" y="11526"/>
                </a:cubicBezTo>
                <a:cubicBezTo>
                  <a:pt x="17063" y="11484"/>
                  <a:pt x="17002" y="11459"/>
                  <a:pt x="16939" y="11459"/>
                </a:cubicBezTo>
                <a:close/>
                <a:moveTo>
                  <a:pt x="8162" y="11853"/>
                </a:moveTo>
                <a:cubicBezTo>
                  <a:pt x="8224" y="11915"/>
                  <a:pt x="8288" y="11978"/>
                  <a:pt x="8350" y="12029"/>
                </a:cubicBezTo>
                <a:cubicBezTo>
                  <a:pt x="8275" y="11978"/>
                  <a:pt x="8212" y="11928"/>
                  <a:pt x="8137" y="11878"/>
                </a:cubicBezTo>
                <a:lnTo>
                  <a:pt x="8162" y="11853"/>
                </a:lnTo>
                <a:close/>
                <a:moveTo>
                  <a:pt x="18511" y="11727"/>
                </a:moveTo>
                <a:cubicBezTo>
                  <a:pt x="18561" y="11727"/>
                  <a:pt x="18612" y="11739"/>
                  <a:pt x="18650" y="11764"/>
                </a:cubicBezTo>
                <a:cubicBezTo>
                  <a:pt x="18662" y="11777"/>
                  <a:pt x="18662" y="11777"/>
                  <a:pt x="18675" y="11777"/>
                </a:cubicBezTo>
                <a:cubicBezTo>
                  <a:pt x="18700" y="11814"/>
                  <a:pt x="18712" y="11853"/>
                  <a:pt x="18725" y="11890"/>
                </a:cubicBezTo>
                <a:cubicBezTo>
                  <a:pt x="18725" y="11940"/>
                  <a:pt x="18712" y="11991"/>
                  <a:pt x="18687" y="12029"/>
                </a:cubicBezTo>
                <a:cubicBezTo>
                  <a:pt x="18662" y="12066"/>
                  <a:pt x="18612" y="12091"/>
                  <a:pt x="18561" y="12104"/>
                </a:cubicBezTo>
                <a:cubicBezTo>
                  <a:pt x="18511" y="12104"/>
                  <a:pt x="18461" y="12091"/>
                  <a:pt x="18423" y="12066"/>
                </a:cubicBezTo>
                <a:cubicBezTo>
                  <a:pt x="18348" y="12004"/>
                  <a:pt x="18335" y="11878"/>
                  <a:pt x="18398" y="11802"/>
                </a:cubicBezTo>
                <a:cubicBezTo>
                  <a:pt x="18423" y="11764"/>
                  <a:pt x="18461" y="11739"/>
                  <a:pt x="18511" y="11727"/>
                </a:cubicBezTo>
                <a:close/>
                <a:moveTo>
                  <a:pt x="7961" y="12091"/>
                </a:moveTo>
                <a:cubicBezTo>
                  <a:pt x="7986" y="12116"/>
                  <a:pt x="8011" y="12129"/>
                  <a:pt x="8036" y="12141"/>
                </a:cubicBezTo>
                <a:lnTo>
                  <a:pt x="8023" y="12155"/>
                </a:lnTo>
                <a:cubicBezTo>
                  <a:pt x="8011" y="12167"/>
                  <a:pt x="8011" y="12180"/>
                  <a:pt x="8011" y="12192"/>
                </a:cubicBezTo>
                <a:cubicBezTo>
                  <a:pt x="7986" y="12180"/>
                  <a:pt x="7948" y="12155"/>
                  <a:pt x="7923" y="12129"/>
                </a:cubicBezTo>
                <a:lnTo>
                  <a:pt x="7961" y="12091"/>
                </a:lnTo>
                <a:close/>
                <a:moveTo>
                  <a:pt x="18552" y="11634"/>
                </a:moveTo>
                <a:cubicBezTo>
                  <a:pt x="18534" y="11634"/>
                  <a:pt x="18517" y="11636"/>
                  <a:pt x="18499" y="11638"/>
                </a:cubicBezTo>
                <a:cubicBezTo>
                  <a:pt x="18423" y="11638"/>
                  <a:pt x="18360" y="11689"/>
                  <a:pt x="18310" y="11739"/>
                </a:cubicBezTo>
                <a:cubicBezTo>
                  <a:pt x="18222" y="11853"/>
                  <a:pt x="18247" y="12016"/>
                  <a:pt x="18348" y="12116"/>
                </a:cubicBezTo>
                <a:cubicBezTo>
                  <a:pt x="18348" y="12129"/>
                  <a:pt x="18360" y="12129"/>
                  <a:pt x="18373" y="12141"/>
                </a:cubicBezTo>
                <a:cubicBezTo>
                  <a:pt x="18424" y="12178"/>
                  <a:pt x="18484" y="12195"/>
                  <a:pt x="18543" y="12195"/>
                </a:cubicBezTo>
                <a:cubicBezTo>
                  <a:pt x="18628" y="12195"/>
                  <a:pt x="18711" y="12158"/>
                  <a:pt x="18762" y="12091"/>
                </a:cubicBezTo>
                <a:cubicBezTo>
                  <a:pt x="18813" y="12029"/>
                  <a:pt x="18826" y="11953"/>
                  <a:pt x="18826" y="11878"/>
                </a:cubicBezTo>
                <a:cubicBezTo>
                  <a:pt x="18813" y="11802"/>
                  <a:pt x="18776" y="11739"/>
                  <a:pt x="18712" y="11689"/>
                </a:cubicBezTo>
                <a:cubicBezTo>
                  <a:pt x="18664" y="11650"/>
                  <a:pt x="18609" y="11634"/>
                  <a:pt x="18552" y="11634"/>
                </a:cubicBezTo>
                <a:close/>
                <a:moveTo>
                  <a:pt x="14539" y="11826"/>
                </a:moveTo>
                <a:cubicBezTo>
                  <a:pt x="14579" y="11826"/>
                  <a:pt x="14619" y="11839"/>
                  <a:pt x="14651" y="11865"/>
                </a:cubicBezTo>
                <a:cubicBezTo>
                  <a:pt x="14663" y="11865"/>
                  <a:pt x="14663" y="11878"/>
                  <a:pt x="14676" y="11878"/>
                </a:cubicBezTo>
                <a:cubicBezTo>
                  <a:pt x="14738" y="11940"/>
                  <a:pt x="14751" y="12054"/>
                  <a:pt x="14688" y="12129"/>
                </a:cubicBezTo>
                <a:cubicBezTo>
                  <a:pt x="14663" y="12167"/>
                  <a:pt x="14613" y="12192"/>
                  <a:pt x="14562" y="12192"/>
                </a:cubicBezTo>
                <a:cubicBezTo>
                  <a:pt x="14549" y="12195"/>
                  <a:pt x="14535" y="12197"/>
                  <a:pt x="14522" y="12197"/>
                </a:cubicBezTo>
                <a:cubicBezTo>
                  <a:pt x="14486" y="12197"/>
                  <a:pt x="14452" y="12185"/>
                  <a:pt x="14425" y="12167"/>
                </a:cubicBezTo>
                <a:cubicBezTo>
                  <a:pt x="14349" y="12104"/>
                  <a:pt x="14336" y="11978"/>
                  <a:pt x="14386" y="11903"/>
                </a:cubicBezTo>
                <a:cubicBezTo>
                  <a:pt x="14423" y="11851"/>
                  <a:pt x="14481" y="11826"/>
                  <a:pt x="14539" y="11826"/>
                </a:cubicBezTo>
                <a:close/>
                <a:moveTo>
                  <a:pt x="22434" y="12167"/>
                </a:moveTo>
                <a:cubicBezTo>
                  <a:pt x="22460" y="12192"/>
                  <a:pt x="22485" y="12205"/>
                  <a:pt x="22510" y="12217"/>
                </a:cubicBezTo>
                <a:cubicBezTo>
                  <a:pt x="22485" y="12205"/>
                  <a:pt x="22460" y="12205"/>
                  <a:pt x="22434" y="12192"/>
                </a:cubicBezTo>
                <a:lnTo>
                  <a:pt x="22434" y="12167"/>
                </a:lnTo>
                <a:close/>
                <a:moveTo>
                  <a:pt x="14539" y="11727"/>
                </a:moveTo>
                <a:cubicBezTo>
                  <a:pt x="14454" y="11727"/>
                  <a:pt x="14369" y="11766"/>
                  <a:pt x="14311" y="11840"/>
                </a:cubicBezTo>
                <a:cubicBezTo>
                  <a:pt x="14274" y="11903"/>
                  <a:pt x="14248" y="11978"/>
                  <a:pt x="14261" y="12054"/>
                </a:cubicBezTo>
                <a:cubicBezTo>
                  <a:pt x="14274" y="12116"/>
                  <a:pt x="14299" y="12167"/>
                  <a:pt x="14336" y="12217"/>
                </a:cubicBezTo>
                <a:cubicBezTo>
                  <a:pt x="14349" y="12230"/>
                  <a:pt x="14361" y="12230"/>
                  <a:pt x="14374" y="12242"/>
                </a:cubicBezTo>
                <a:cubicBezTo>
                  <a:pt x="14415" y="12273"/>
                  <a:pt x="14473" y="12296"/>
                  <a:pt x="14534" y="12296"/>
                </a:cubicBezTo>
                <a:cubicBezTo>
                  <a:pt x="14548" y="12296"/>
                  <a:pt x="14562" y="12295"/>
                  <a:pt x="14575" y="12292"/>
                </a:cubicBezTo>
                <a:cubicBezTo>
                  <a:pt x="14651" y="12280"/>
                  <a:pt x="14726" y="12242"/>
                  <a:pt x="14764" y="12180"/>
                </a:cubicBezTo>
                <a:cubicBezTo>
                  <a:pt x="14864" y="12066"/>
                  <a:pt x="14839" y="11878"/>
                  <a:pt x="14713" y="11789"/>
                </a:cubicBezTo>
                <a:cubicBezTo>
                  <a:pt x="14661" y="11747"/>
                  <a:pt x="14600" y="11727"/>
                  <a:pt x="14539" y="11727"/>
                </a:cubicBezTo>
                <a:close/>
                <a:moveTo>
                  <a:pt x="7785" y="12292"/>
                </a:moveTo>
                <a:lnTo>
                  <a:pt x="7879" y="12355"/>
                </a:lnTo>
                <a:lnTo>
                  <a:pt x="7879" y="12355"/>
                </a:lnTo>
                <a:cubicBezTo>
                  <a:pt x="7847" y="12335"/>
                  <a:pt x="7816" y="12315"/>
                  <a:pt x="7785" y="12305"/>
                </a:cubicBezTo>
                <a:lnTo>
                  <a:pt x="7785" y="12292"/>
                </a:lnTo>
                <a:close/>
                <a:moveTo>
                  <a:pt x="16147" y="11999"/>
                </a:moveTo>
                <a:cubicBezTo>
                  <a:pt x="16184" y="11999"/>
                  <a:pt x="16220" y="12013"/>
                  <a:pt x="16247" y="12041"/>
                </a:cubicBezTo>
                <a:cubicBezTo>
                  <a:pt x="16261" y="12041"/>
                  <a:pt x="16261" y="12041"/>
                  <a:pt x="16273" y="12054"/>
                </a:cubicBezTo>
                <a:cubicBezTo>
                  <a:pt x="16298" y="12079"/>
                  <a:pt x="16323" y="12116"/>
                  <a:pt x="16323" y="12155"/>
                </a:cubicBezTo>
                <a:cubicBezTo>
                  <a:pt x="16336" y="12205"/>
                  <a:pt x="16311" y="12255"/>
                  <a:pt x="16286" y="12292"/>
                </a:cubicBezTo>
                <a:cubicBezTo>
                  <a:pt x="16261" y="12331"/>
                  <a:pt x="16210" y="12356"/>
                  <a:pt x="16160" y="12368"/>
                </a:cubicBezTo>
                <a:cubicBezTo>
                  <a:pt x="16110" y="12368"/>
                  <a:pt x="16071" y="12356"/>
                  <a:pt x="16021" y="12331"/>
                </a:cubicBezTo>
                <a:cubicBezTo>
                  <a:pt x="15984" y="12305"/>
                  <a:pt x="15959" y="12255"/>
                  <a:pt x="15959" y="12205"/>
                </a:cubicBezTo>
                <a:cubicBezTo>
                  <a:pt x="15946" y="12155"/>
                  <a:pt x="15959" y="12104"/>
                  <a:pt x="15996" y="12066"/>
                </a:cubicBezTo>
                <a:cubicBezTo>
                  <a:pt x="16021" y="12029"/>
                  <a:pt x="16059" y="12004"/>
                  <a:pt x="16110" y="12004"/>
                </a:cubicBezTo>
                <a:cubicBezTo>
                  <a:pt x="16122" y="12000"/>
                  <a:pt x="16135" y="11999"/>
                  <a:pt x="16147" y="11999"/>
                </a:cubicBezTo>
                <a:close/>
                <a:moveTo>
                  <a:pt x="7860" y="12205"/>
                </a:moveTo>
                <a:cubicBezTo>
                  <a:pt x="7936" y="12267"/>
                  <a:pt x="7998" y="12318"/>
                  <a:pt x="8074" y="12381"/>
                </a:cubicBezTo>
                <a:cubicBezTo>
                  <a:pt x="7998" y="12318"/>
                  <a:pt x="7923" y="12267"/>
                  <a:pt x="7847" y="12217"/>
                </a:cubicBezTo>
                <a:lnTo>
                  <a:pt x="7860" y="12205"/>
                </a:lnTo>
                <a:close/>
                <a:moveTo>
                  <a:pt x="17724" y="12040"/>
                </a:moveTo>
                <a:cubicBezTo>
                  <a:pt x="17763" y="12040"/>
                  <a:pt x="17800" y="12053"/>
                  <a:pt x="17832" y="12079"/>
                </a:cubicBezTo>
                <a:cubicBezTo>
                  <a:pt x="17845" y="12079"/>
                  <a:pt x="17845" y="12091"/>
                  <a:pt x="17857" y="12091"/>
                </a:cubicBezTo>
                <a:cubicBezTo>
                  <a:pt x="17920" y="12155"/>
                  <a:pt x="17933" y="12267"/>
                  <a:pt x="17870" y="12343"/>
                </a:cubicBezTo>
                <a:cubicBezTo>
                  <a:pt x="17845" y="12381"/>
                  <a:pt x="17795" y="12406"/>
                  <a:pt x="17756" y="12406"/>
                </a:cubicBezTo>
                <a:cubicBezTo>
                  <a:pt x="17743" y="12409"/>
                  <a:pt x="17730" y="12411"/>
                  <a:pt x="17717" y="12411"/>
                </a:cubicBezTo>
                <a:cubicBezTo>
                  <a:pt x="17680" y="12411"/>
                  <a:pt x="17646" y="12399"/>
                  <a:pt x="17619" y="12381"/>
                </a:cubicBezTo>
                <a:cubicBezTo>
                  <a:pt x="17530" y="12318"/>
                  <a:pt x="17518" y="12192"/>
                  <a:pt x="17580" y="12116"/>
                </a:cubicBezTo>
                <a:cubicBezTo>
                  <a:pt x="17617" y="12065"/>
                  <a:pt x="17671" y="12040"/>
                  <a:pt x="17724" y="12040"/>
                </a:cubicBezTo>
                <a:close/>
                <a:moveTo>
                  <a:pt x="16138" y="11900"/>
                </a:moveTo>
                <a:cubicBezTo>
                  <a:pt x="16124" y="11900"/>
                  <a:pt x="16110" y="11901"/>
                  <a:pt x="16097" y="11903"/>
                </a:cubicBezTo>
                <a:cubicBezTo>
                  <a:pt x="16021" y="11915"/>
                  <a:pt x="15959" y="11953"/>
                  <a:pt x="15908" y="12016"/>
                </a:cubicBezTo>
                <a:cubicBezTo>
                  <a:pt x="15870" y="12066"/>
                  <a:pt x="15845" y="12141"/>
                  <a:pt x="15858" y="12217"/>
                </a:cubicBezTo>
                <a:cubicBezTo>
                  <a:pt x="15870" y="12280"/>
                  <a:pt x="15895" y="12343"/>
                  <a:pt x="15946" y="12381"/>
                </a:cubicBezTo>
                <a:cubicBezTo>
                  <a:pt x="15946" y="12393"/>
                  <a:pt x="15959" y="12406"/>
                  <a:pt x="15971" y="12406"/>
                </a:cubicBezTo>
                <a:cubicBezTo>
                  <a:pt x="16034" y="12456"/>
                  <a:pt x="16097" y="12468"/>
                  <a:pt x="16172" y="12468"/>
                </a:cubicBezTo>
                <a:cubicBezTo>
                  <a:pt x="16247" y="12456"/>
                  <a:pt x="16323" y="12418"/>
                  <a:pt x="16361" y="12356"/>
                </a:cubicBezTo>
                <a:cubicBezTo>
                  <a:pt x="16411" y="12292"/>
                  <a:pt x="16437" y="12217"/>
                  <a:pt x="16423" y="12141"/>
                </a:cubicBezTo>
                <a:cubicBezTo>
                  <a:pt x="16411" y="12066"/>
                  <a:pt x="16373" y="12004"/>
                  <a:pt x="16311" y="11953"/>
                </a:cubicBezTo>
                <a:cubicBezTo>
                  <a:pt x="16259" y="11922"/>
                  <a:pt x="16199" y="11900"/>
                  <a:pt x="16138" y="11900"/>
                </a:cubicBezTo>
                <a:close/>
                <a:moveTo>
                  <a:pt x="17722" y="11942"/>
                </a:moveTo>
                <a:cubicBezTo>
                  <a:pt x="17638" y="11942"/>
                  <a:pt x="17557" y="11981"/>
                  <a:pt x="17505" y="12054"/>
                </a:cubicBezTo>
                <a:cubicBezTo>
                  <a:pt x="17417" y="12167"/>
                  <a:pt x="17430" y="12331"/>
                  <a:pt x="17530" y="12431"/>
                </a:cubicBezTo>
                <a:cubicBezTo>
                  <a:pt x="17530" y="12443"/>
                  <a:pt x="17543" y="12443"/>
                  <a:pt x="17555" y="12456"/>
                </a:cubicBezTo>
                <a:cubicBezTo>
                  <a:pt x="17608" y="12487"/>
                  <a:pt x="17668" y="12510"/>
                  <a:pt x="17731" y="12510"/>
                </a:cubicBezTo>
                <a:cubicBezTo>
                  <a:pt x="17744" y="12510"/>
                  <a:pt x="17757" y="12509"/>
                  <a:pt x="17770" y="12507"/>
                </a:cubicBezTo>
                <a:cubicBezTo>
                  <a:pt x="17845" y="12494"/>
                  <a:pt x="17907" y="12456"/>
                  <a:pt x="17946" y="12393"/>
                </a:cubicBezTo>
                <a:cubicBezTo>
                  <a:pt x="18046" y="12280"/>
                  <a:pt x="18021" y="12091"/>
                  <a:pt x="17895" y="12004"/>
                </a:cubicBezTo>
                <a:cubicBezTo>
                  <a:pt x="17843" y="11962"/>
                  <a:pt x="17782" y="11942"/>
                  <a:pt x="17722" y="11942"/>
                </a:cubicBezTo>
                <a:close/>
                <a:moveTo>
                  <a:pt x="19320" y="12215"/>
                </a:moveTo>
                <a:cubicBezTo>
                  <a:pt x="19361" y="12215"/>
                  <a:pt x="19404" y="12228"/>
                  <a:pt x="19442" y="12255"/>
                </a:cubicBezTo>
                <a:cubicBezTo>
                  <a:pt x="19442" y="12255"/>
                  <a:pt x="19455" y="12255"/>
                  <a:pt x="19455" y="12267"/>
                </a:cubicBezTo>
                <a:cubicBezTo>
                  <a:pt x="19517" y="12331"/>
                  <a:pt x="19530" y="12431"/>
                  <a:pt x="19467" y="12507"/>
                </a:cubicBezTo>
                <a:cubicBezTo>
                  <a:pt x="19442" y="12544"/>
                  <a:pt x="19404" y="12569"/>
                  <a:pt x="19354" y="12582"/>
                </a:cubicBezTo>
                <a:cubicBezTo>
                  <a:pt x="19304" y="12582"/>
                  <a:pt x="19253" y="12569"/>
                  <a:pt x="19215" y="12544"/>
                </a:cubicBezTo>
                <a:cubicBezTo>
                  <a:pt x="19178" y="12519"/>
                  <a:pt x="19153" y="12468"/>
                  <a:pt x="19140" y="12418"/>
                </a:cubicBezTo>
                <a:cubicBezTo>
                  <a:pt x="19140" y="12368"/>
                  <a:pt x="19153" y="12318"/>
                  <a:pt x="19178" y="12280"/>
                </a:cubicBezTo>
                <a:cubicBezTo>
                  <a:pt x="19213" y="12237"/>
                  <a:pt x="19265" y="12215"/>
                  <a:pt x="19320" y="12215"/>
                </a:cubicBezTo>
                <a:close/>
                <a:moveTo>
                  <a:pt x="7584" y="12544"/>
                </a:moveTo>
                <a:cubicBezTo>
                  <a:pt x="7584" y="12557"/>
                  <a:pt x="7596" y="12569"/>
                  <a:pt x="7609" y="12569"/>
                </a:cubicBezTo>
                <a:cubicBezTo>
                  <a:pt x="7596" y="12569"/>
                  <a:pt x="7571" y="12582"/>
                  <a:pt x="7571" y="12594"/>
                </a:cubicBezTo>
                <a:cubicBezTo>
                  <a:pt x="7571" y="12594"/>
                  <a:pt x="7571" y="12607"/>
                  <a:pt x="7558" y="12607"/>
                </a:cubicBezTo>
                <a:cubicBezTo>
                  <a:pt x="7558" y="12607"/>
                  <a:pt x="7545" y="12607"/>
                  <a:pt x="7545" y="12594"/>
                </a:cubicBezTo>
                <a:lnTo>
                  <a:pt x="7584" y="12544"/>
                </a:lnTo>
                <a:close/>
                <a:moveTo>
                  <a:pt x="19327" y="12115"/>
                </a:moveTo>
                <a:cubicBezTo>
                  <a:pt x="19240" y="12115"/>
                  <a:pt x="19155" y="12154"/>
                  <a:pt x="19103" y="12230"/>
                </a:cubicBezTo>
                <a:cubicBezTo>
                  <a:pt x="19052" y="12280"/>
                  <a:pt x="19039" y="12356"/>
                  <a:pt x="19039" y="12431"/>
                </a:cubicBezTo>
                <a:cubicBezTo>
                  <a:pt x="19052" y="12494"/>
                  <a:pt x="19077" y="12557"/>
                  <a:pt x="19128" y="12594"/>
                </a:cubicBezTo>
                <a:cubicBezTo>
                  <a:pt x="19140" y="12607"/>
                  <a:pt x="19140" y="12619"/>
                  <a:pt x="19153" y="12619"/>
                </a:cubicBezTo>
                <a:cubicBezTo>
                  <a:pt x="19215" y="12670"/>
                  <a:pt x="19291" y="12683"/>
                  <a:pt x="19366" y="12683"/>
                </a:cubicBezTo>
                <a:cubicBezTo>
                  <a:pt x="19442" y="12670"/>
                  <a:pt x="19505" y="12632"/>
                  <a:pt x="19555" y="12569"/>
                </a:cubicBezTo>
                <a:cubicBezTo>
                  <a:pt x="19643" y="12443"/>
                  <a:pt x="19618" y="12267"/>
                  <a:pt x="19492" y="12167"/>
                </a:cubicBezTo>
                <a:cubicBezTo>
                  <a:pt x="19442" y="12132"/>
                  <a:pt x="19384" y="12115"/>
                  <a:pt x="19327" y="12115"/>
                </a:cubicBezTo>
                <a:close/>
                <a:moveTo>
                  <a:pt x="15343" y="12313"/>
                </a:moveTo>
                <a:cubicBezTo>
                  <a:pt x="15376" y="12313"/>
                  <a:pt x="15406" y="12324"/>
                  <a:pt x="15443" y="12343"/>
                </a:cubicBezTo>
                <a:cubicBezTo>
                  <a:pt x="15443" y="12356"/>
                  <a:pt x="15456" y="12356"/>
                  <a:pt x="15456" y="12368"/>
                </a:cubicBezTo>
                <a:cubicBezTo>
                  <a:pt x="15481" y="12393"/>
                  <a:pt x="15506" y="12431"/>
                  <a:pt x="15506" y="12468"/>
                </a:cubicBezTo>
                <a:cubicBezTo>
                  <a:pt x="15518" y="12519"/>
                  <a:pt x="15506" y="12569"/>
                  <a:pt x="15468" y="12607"/>
                </a:cubicBezTo>
                <a:cubicBezTo>
                  <a:pt x="15431" y="12658"/>
                  <a:pt x="15378" y="12684"/>
                  <a:pt x="15324" y="12684"/>
                </a:cubicBezTo>
                <a:cubicBezTo>
                  <a:pt x="15286" y="12684"/>
                  <a:pt x="15248" y="12671"/>
                  <a:pt x="15216" y="12644"/>
                </a:cubicBezTo>
                <a:cubicBezTo>
                  <a:pt x="15179" y="12619"/>
                  <a:pt x="15154" y="12569"/>
                  <a:pt x="15141" y="12519"/>
                </a:cubicBezTo>
                <a:cubicBezTo>
                  <a:pt x="15141" y="12468"/>
                  <a:pt x="15154" y="12418"/>
                  <a:pt x="15179" y="12381"/>
                </a:cubicBezTo>
                <a:cubicBezTo>
                  <a:pt x="15204" y="12343"/>
                  <a:pt x="15254" y="12318"/>
                  <a:pt x="15305" y="12318"/>
                </a:cubicBezTo>
                <a:cubicBezTo>
                  <a:pt x="15318" y="12314"/>
                  <a:pt x="15331" y="12313"/>
                  <a:pt x="15343" y="12313"/>
                </a:cubicBezTo>
                <a:close/>
                <a:moveTo>
                  <a:pt x="22208" y="12670"/>
                </a:moveTo>
                <a:cubicBezTo>
                  <a:pt x="22221" y="12670"/>
                  <a:pt x="22221" y="12683"/>
                  <a:pt x="22233" y="12683"/>
                </a:cubicBezTo>
                <a:lnTo>
                  <a:pt x="22221" y="12720"/>
                </a:lnTo>
                <a:cubicBezTo>
                  <a:pt x="22208" y="12708"/>
                  <a:pt x="22196" y="12708"/>
                  <a:pt x="22183" y="12695"/>
                </a:cubicBezTo>
                <a:cubicBezTo>
                  <a:pt x="22196" y="12695"/>
                  <a:pt x="22196" y="12683"/>
                  <a:pt x="22208" y="12670"/>
                </a:cubicBezTo>
                <a:close/>
                <a:moveTo>
                  <a:pt x="15330" y="12214"/>
                </a:moveTo>
                <a:cubicBezTo>
                  <a:pt x="15317" y="12214"/>
                  <a:pt x="15305" y="12215"/>
                  <a:pt x="15292" y="12217"/>
                </a:cubicBezTo>
                <a:cubicBezTo>
                  <a:pt x="15216" y="12230"/>
                  <a:pt x="15141" y="12267"/>
                  <a:pt x="15104" y="12331"/>
                </a:cubicBezTo>
                <a:cubicBezTo>
                  <a:pt x="15053" y="12381"/>
                  <a:pt x="15040" y="12456"/>
                  <a:pt x="15040" y="12532"/>
                </a:cubicBezTo>
                <a:cubicBezTo>
                  <a:pt x="15053" y="12594"/>
                  <a:pt x="15078" y="12658"/>
                  <a:pt x="15129" y="12695"/>
                </a:cubicBezTo>
                <a:cubicBezTo>
                  <a:pt x="15141" y="12708"/>
                  <a:pt x="15141" y="12720"/>
                  <a:pt x="15154" y="12720"/>
                </a:cubicBezTo>
                <a:cubicBezTo>
                  <a:pt x="15206" y="12762"/>
                  <a:pt x="15268" y="12782"/>
                  <a:pt x="15329" y="12782"/>
                </a:cubicBezTo>
                <a:cubicBezTo>
                  <a:pt x="15413" y="12782"/>
                  <a:pt x="15498" y="12743"/>
                  <a:pt x="15556" y="12670"/>
                </a:cubicBezTo>
                <a:cubicBezTo>
                  <a:pt x="15594" y="12607"/>
                  <a:pt x="15619" y="12532"/>
                  <a:pt x="15607" y="12456"/>
                </a:cubicBezTo>
                <a:cubicBezTo>
                  <a:pt x="15594" y="12381"/>
                  <a:pt x="15556" y="12318"/>
                  <a:pt x="15493" y="12267"/>
                </a:cubicBezTo>
                <a:cubicBezTo>
                  <a:pt x="15441" y="12236"/>
                  <a:pt x="15389" y="12214"/>
                  <a:pt x="15330" y="12214"/>
                </a:cubicBezTo>
                <a:close/>
                <a:moveTo>
                  <a:pt x="7458" y="12795"/>
                </a:moveTo>
                <a:cubicBezTo>
                  <a:pt x="7470" y="12795"/>
                  <a:pt x="7470" y="12808"/>
                  <a:pt x="7483" y="12808"/>
                </a:cubicBezTo>
                <a:lnTo>
                  <a:pt x="7495" y="12808"/>
                </a:lnTo>
                <a:lnTo>
                  <a:pt x="7495" y="12821"/>
                </a:lnTo>
                <a:cubicBezTo>
                  <a:pt x="7483" y="12808"/>
                  <a:pt x="7470" y="12808"/>
                  <a:pt x="7458" y="12795"/>
                </a:cubicBezTo>
                <a:close/>
                <a:moveTo>
                  <a:pt x="7395" y="12783"/>
                </a:moveTo>
                <a:cubicBezTo>
                  <a:pt x="7382" y="12795"/>
                  <a:pt x="7369" y="12795"/>
                  <a:pt x="7369" y="12808"/>
                </a:cubicBezTo>
                <a:lnTo>
                  <a:pt x="7369" y="12846"/>
                </a:lnTo>
                <a:cubicBezTo>
                  <a:pt x="7357" y="12834"/>
                  <a:pt x="7357" y="12834"/>
                  <a:pt x="7344" y="12834"/>
                </a:cubicBezTo>
                <a:lnTo>
                  <a:pt x="7382" y="12783"/>
                </a:lnTo>
                <a:close/>
                <a:moveTo>
                  <a:pt x="16930" y="12478"/>
                </a:moveTo>
                <a:cubicBezTo>
                  <a:pt x="16970" y="12478"/>
                  <a:pt x="17009" y="12498"/>
                  <a:pt x="17040" y="12519"/>
                </a:cubicBezTo>
                <a:lnTo>
                  <a:pt x="17052" y="12532"/>
                </a:lnTo>
                <a:cubicBezTo>
                  <a:pt x="17077" y="12557"/>
                  <a:pt x="17103" y="12594"/>
                  <a:pt x="17103" y="12644"/>
                </a:cubicBezTo>
                <a:cubicBezTo>
                  <a:pt x="17116" y="12695"/>
                  <a:pt x="17103" y="12733"/>
                  <a:pt x="17077" y="12783"/>
                </a:cubicBezTo>
                <a:cubicBezTo>
                  <a:pt x="17042" y="12826"/>
                  <a:pt x="16986" y="12848"/>
                  <a:pt x="16931" y="12848"/>
                </a:cubicBezTo>
                <a:cubicBezTo>
                  <a:pt x="16889" y="12848"/>
                  <a:pt x="16846" y="12835"/>
                  <a:pt x="16814" y="12808"/>
                </a:cubicBezTo>
                <a:cubicBezTo>
                  <a:pt x="16776" y="12783"/>
                  <a:pt x="16750" y="12745"/>
                  <a:pt x="16738" y="12695"/>
                </a:cubicBezTo>
                <a:cubicBezTo>
                  <a:pt x="16738" y="12644"/>
                  <a:pt x="16750" y="12594"/>
                  <a:pt x="16776" y="12557"/>
                </a:cubicBezTo>
                <a:cubicBezTo>
                  <a:pt x="16801" y="12519"/>
                  <a:pt x="16851" y="12494"/>
                  <a:pt x="16901" y="12481"/>
                </a:cubicBezTo>
                <a:cubicBezTo>
                  <a:pt x="16911" y="12479"/>
                  <a:pt x="16920" y="12478"/>
                  <a:pt x="16930" y="12478"/>
                </a:cubicBezTo>
                <a:close/>
                <a:moveTo>
                  <a:pt x="18526" y="12527"/>
                </a:moveTo>
                <a:cubicBezTo>
                  <a:pt x="18562" y="12527"/>
                  <a:pt x="18597" y="12539"/>
                  <a:pt x="18625" y="12557"/>
                </a:cubicBezTo>
                <a:cubicBezTo>
                  <a:pt x="18625" y="12569"/>
                  <a:pt x="18637" y="12569"/>
                  <a:pt x="18637" y="12582"/>
                </a:cubicBezTo>
                <a:cubicBezTo>
                  <a:pt x="18675" y="12607"/>
                  <a:pt x="18687" y="12644"/>
                  <a:pt x="18700" y="12683"/>
                </a:cubicBezTo>
                <a:cubicBezTo>
                  <a:pt x="18700" y="12733"/>
                  <a:pt x="18687" y="12783"/>
                  <a:pt x="18662" y="12821"/>
                </a:cubicBezTo>
                <a:cubicBezTo>
                  <a:pt x="18625" y="12859"/>
                  <a:pt x="18586" y="12884"/>
                  <a:pt x="18536" y="12896"/>
                </a:cubicBezTo>
                <a:cubicBezTo>
                  <a:pt x="18486" y="12896"/>
                  <a:pt x="18436" y="12884"/>
                  <a:pt x="18398" y="12859"/>
                </a:cubicBezTo>
                <a:cubicBezTo>
                  <a:pt x="18360" y="12834"/>
                  <a:pt x="18335" y="12783"/>
                  <a:pt x="18323" y="12733"/>
                </a:cubicBezTo>
                <a:cubicBezTo>
                  <a:pt x="18323" y="12683"/>
                  <a:pt x="18335" y="12632"/>
                  <a:pt x="18360" y="12594"/>
                </a:cubicBezTo>
                <a:cubicBezTo>
                  <a:pt x="18398" y="12557"/>
                  <a:pt x="18436" y="12532"/>
                  <a:pt x="18486" y="12532"/>
                </a:cubicBezTo>
                <a:cubicBezTo>
                  <a:pt x="18499" y="12528"/>
                  <a:pt x="18513" y="12527"/>
                  <a:pt x="18526" y="12527"/>
                </a:cubicBezTo>
                <a:close/>
                <a:moveTo>
                  <a:pt x="21844" y="12821"/>
                </a:moveTo>
                <a:lnTo>
                  <a:pt x="21844" y="12821"/>
                </a:lnTo>
                <a:cubicBezTo>
                  <a:pt x="21919" y="12859"/>
                  <a:pt x="22007" y="12884"/>
                  <a:pt x="22082" y="12921"/>
                </a:cubicBezTo>
                <a:lnTo>
                  <a:pt x="22057" y="12946"/>
                </a:lnTo>
                <a:cubicBezTo>
                  <a:pt x="21982" y="12909"/>
                  <a:pt x="21906" y="12859"/>
                  <a:pt x="21844" y="12821"/>
                </a:cubicBezTo>
                <a:close/>
                <a:moveTo>
                  <a:pt x="16929" y="12377"/>
                </a:moveTo>
                <a:cubicBezTo>
                  <a:pt x="16916" y="12377"/>
                  <a:pt x="16903" y="12379"/>
                  <a:pt x="16889" y="12381"/>
                </a:cubicBezTo>
                <a:cubicBezTo>
                  <a:pt x="16814" y="12393"/>
                  <a:pt x="16738" y="12431"/>
                  <a:pt x="16700" y="12494"/>
                </a:cubicBezTo>
                <a:cubicBezTo>
                  <a:pt x="16650" y="12557"/>
                  <a:pt x="16638" y="12632"/>
                  <a:pt x="16638" y="12708"/>
                </a:cubicBezTo>
                <a:cubicBezTo>
                  <a:pt x="16650" y="12770"/>
                  <a:pt x="16675" y="12821"/>
                  <a:pt x="16725" y="12871"/>
                </a:cubicBezTo>
                <a:cubicBezTo>
                  <a:pt x="16738" y="12871"/>
                  <a:pt x="16738" y="12884"/>
                  <a:pt x="16750" y="12896"/>
                </a:cubicBezTo>
                <a:cubicBezTo>
                  <a:pt x="16801" y="12931"/>
                  <a:pt x="16859" y="12948"/>
                  <a:pt x="16917" y="12948"/>
                </a:cubicBezTo>
                <a:cubicBezTo>
                  <a:pt x="17005" y="12948"/>
                  <a:pt x="17092" y="12909"/>
                  <a:pt x="17153" y="12834"/>
                </a:cubicBezTo>
                <a:cubicBezTo>
                  <a:pt x="17191" y="12770"/>
                  <a:pt x="17216" y="12708"/>
                  <a:pt x="17203" y="12632"/>
                </a:cubicBezTo>
                <a:cubicBezTo>
                  <a:pt x="17191" y="12557"/>
                  <a:pt x="17153" y="12481"/>
                  <a:pt x="17090" y="12443"/>
                </a:cubicBezTo>
                <a:cubicBezTo>
                  <a:pt x="17049" y="12402"/>
                  <a:pt x="16991" y="12377"/>
                  <a:pt x="16929" y="12377"/>
                </a:cubicBezTo>
                <a:close/>
                <a:moveTo>
                  <a:pt x="18515" y="12428"/>
                </a:moveTo>
                <a:cubicBezTo>
                  <a:pt x="18501" y="12428"/>
                  <a:pt x="18487" y="12429"/>
                  <a:pt x="18474" y="12431"/>
                </a:cubicBezTo>
                <a:cubicBezTo>
                  <a:pt x="18398" y="12443"/>
                  <a:pt x="18335" y="12481"/>
                  <a:pt x="18285" y="12544"/>
                </a:cubicBezTo>
                <a:cubicBezTo>
                  <a:pt x="18234" y="12594"/>
                  <a:pt x="18222" y="12670"/>
                  <a:pt x="18234" y="12745"/>
                </a:cubicBezTo>
                <a:cubicBezTo>
                  <a:pt x="18234" y="12808"/>
                  <a:pt x="18273" y="12871"/>
                  <a:pt x="18310" y="12909"/>
                </a:cubicBezTo>
                <a:lnTo>
                  <a:pt x="18335" y="12934"/>
                </a:lnTo>
                <a:cubicBezTo>
                  <a:pt x="18387" y="12976"/>
                  <a:pt x="18449" y="12996"/>
                  <a:pt x="18510" y="12996"/>
                </a:cubicBezTo>
                <a:cubicBezTo>
                  <a:pt x="18594" y="12996"/>
                  <a:pt x="18679" y="12957"/>
                  <a:pt x="18737" y="12884"/>
                </a:cubicBezTo>
                <a:cubicBezTo>
                  <a:pt x="18788" y="12821"/>
                  <a:pt x="18801" y="12745"/>
                  <a:pt x="18788" y="12670"/>
                </a:cubicBezTo>
                <a:cubicBezTo>
                  <a:pt x="18776" y="12594"/>
                  <a:pt x="18737" y="12532"/>
                  <a:pt x="18687" y="12481"/>
                </a:cubicBezTo>
                <a:cubicBezTo>
                  <a:pt x="18636" y="12450"/>
                  <a:pt x="18576" y="12428"/>
                  <a:pt x="18515" y="12428"/>
                </a:cubicBezTo>
                <a:close/>
                <a:moveTo>
                  <a:pt x="7244" y="12959"/>
                </a:moveTo>
                <a:cubicBezTo>
                  <a:pt x="7244" y="12959"/>
                  <a:pt x="7244" y="12971"/>
                  <a:pt x="7257" y="12971"/>
                </a:cubicBezTo>
                <a:lnTo>
                  <a:pt x="7285" y="13000"/>
                </a:lnTo>
                <a:lnTo>
                  <a:pt x="7285" y="13000"/>
                </a:lnTo>
                <a:cubicBezTo>
                  <a:pt x="7275" y="12991"/>
                  <a:pt x="7266" y="12984"/>
                  <a:pt x="7257" y="12984"/>
                </a:cubicBezTo>
                <a:cubicBezTo>
                  <a:pt x="7244" y="12971"/>
                  <a:pt x="7232" y="12971"/>
                  <a:pt x="7232" y="12971"/>
                </a:cubicBezTo>
                <a:lnTo>
                  <a:pt x="7244" y="12959"/>
                </a:lnTo>
                <a:close/>
                <a:moveTo>
                  <a:pt x="20110" y="12692"/>
                </a:moveTo>
                <a:cubicBezTo>
                  <a:pt x="20151" y="12692"/>
                  <a:pt x="20191" y="12712"/>
                  <a:pt x="20221" y="12733"/>
                </a:cubicBezTo>
                <a:cubicBezTo>
                  <a:pt x="20234" y="12733"/>
                  <a:pt x="20234" y="12745"/>
                  <a:pt x="20234" y="12745"/>
                </a:cubicBezTo>
                <a:cubicBezTo>
                  <a:pt x="20271" y="12770"/>
                  <a:pt x="20285" y="12808"/>
                  <a:pt x="20297" y="12859"/>
                </a:cubicBezTo>
                <a:cubicBezTo>
                  <a:pt x="20297" y="12909"/>
                  <a:pt x="20285" y="12946"/>
                  <a:pt x="20259" y="12997"/>
                </a:cubicBezTo>
                <a:cubicBezTo>
                  <a:pt x="20221" y="13035"/>
                  <a:pt x="20184" y="13060"/>
                  <a:pt x="20134" y="13060"/>
                </a:cubicBezTo>
                <a:cubicBezTo>
                  <a:pt x="20121" y="13063"/>
                  <a:pt x="20109" y="13064"/>
                  <a:pt x="20097" y="13064"/>
                </a:cubicBezTo>
                <a:cubicBezTo>
                  <a:pt x="20059" y="13064"/>
                  <a:pt x="20024" y="13050"/>
                  <a:pt x="19995" y="13022"/>
                </a:cubicBezTo>
                <a:cubicBezTo>
                  <a:pt x="19958" y="12997"/>
                  <a:pt x="19932" y="12959"/>
                  <a:pt x="19919" y="12909"/>
                </a:cubicBezTo>
                <a:cubicBezTo>
                  <a:pt x="19919" y="12859"/>
                  <a:pt x="19932" y="12808"/>
                  <a:pt x="19958" y="12770"/>
                </a:cubicBezTo>
                <a:cubicBezTo>
                  <a:pt x="19995" y="12733"/>
                  <a:pt x="20033" y="12708"/>
                  <a:pt x="20083" y="12695"/>
                </a:cubicBezTo>
                <a:cubicBezTo>
                  <a:pt x="20092" y="12693"/>
                  <a:pt x="20101" y="12692"/>
                  <a:pt x="20110" y="12692"/>
                </a:cubicBezTo>
                <a:close/>
                <a:moveTo>
                  <a:pt x="21781" y="12946"/>
                </a:moveTo>
                <a:cubicBezTo>
                  <a:pt x="21794" y="12959"/>
                  <a:pt x="21806" y="12959"/>
                  <a:pt x="21819" y="12959"/>
                </a:cubicBezTo>
                <a:lnTo>
                  <a:pt x="21831" y="12971"/>
                </a:lnTo>
                <a:lnTo>
                  <a:pt x="21844" y="12971"/>
                </a:lnTo>
                <a:cubicBezTo>
                  <a:pt x="21869" y="12984"/>
                  <a:pt x="21894" y="12997"/>
                  <a:pt x="21906" y="13010"/>
                </a:cubicBezTo>
                <a:cubicBezTo>
                  <a:pt x="21919" y="13010"/>
                  <a:pt x="21931" y="13022"/>
                  <a:pt x="21944" y="13022"/>
                </a:cubicBezTo>
                <a:cubicBezTo>
                  <a:pt x="21944" y="13035"/>
                  <a:pt x="21957" y="13035"/>
                  <a:pt x="21957" y="13035"/>
                </a:cubicBezTo>
                <a:lnTo>
                  <a:pt x="21970" y="13047"/>
                </a:lnTo>
                <a:cubicBezTo>
                  <a:pt x="21982" y="13047"/>
                  <a:pt x="21982" y="13060"/>
                  <a:pt x="21995" y="13060"/>
                </a:cubicBezTo>
                <a:lnTo>
                  <a:pt x="21982" y="13072"/>
                </a:lnTo>
                <a:cubicBezTo>
                  <a:pt x="21906" y="13035"/>
                  <a:pt x="21831" y="12997"/>
                  <a:pt x="21768" y="12946"/>
                </a:cubicBezTo>
                <a:close/>
                <a:moveTo>
                  <a:pt x="8816" y="12921"/>
                </a:moveTo>
                <a:cubicBezTo>
                  <a:pt x="8803" y="12934"/>
                  <a:pt x="8803" y="12946"/>
                  <a:pt x="8791" y="12959"/>
                </a:cubicBezTo>
                <a:cubicBezTo>
                  <a:pt x="8791" y="12959"/>
                  <a:pt x="8791" y="12984"/>
                  <a:pt x="8803" y="12984"/>
                </a:cubicBezTo>
                <a:cubicBezTo>
                  <a:pt x="8816" y="13010"/>
                  <a:pt x="8828" y="13022"/>
                  <a:pt x="8853" y="13047"/>
                </a:cubicBezTo>
                <a:cubicBezTo>
                  <a:pt x="8866" y="13060"/>
                  <a:pt x="8891" y="13072"/>
                  <a:pt x="8904" y="13085"/>
                </a:cubicBezTo>
                <a:cubicBezTo>
                  <a:pt x="8917" y="13097"/>
                  <a:pt x="8929" y="13097"/>
                  <a:pt x="8942" y="13097"/>
                </a:cubicBezTo>
                <a:cubicBezTo>
                  <a:pt x="8954" y="13085"/>
                  <a:pt x="8967" y="13085"/>
                  <a:pt x="8967" y="13072"/>
                </a:cubicBezTo>
                <a:cubicBezTo>
                  <a:pt x="8979" y="13060"/>
                  <a:pt x="8979" y="13047"/>
                  <a:pt x="8979" y="13035"/>
                </a:cubicBezTo>
                <a:cubicBezTo>
                  <a:pt x="8967" y="13022"/>
                  <a:pt x="8967" y="13010"/>
                  <a:pt x="8954" y="12997"/>
                </a:cubicBezTo>
                <a:lnTo>
                  <a:pt x="8942" y="12997"/>
                </a:lnTo>
                <a:cubicBezTo>
                  <a:pt x="8917" y="12984"/>
                  <a:pt x="8904" y="12959"/>
                  <a:pt x="8878" y="12934"/>
                </a:cubicBezTo>
                <a:lnTo>
                  <a:pt x="8891" y="12934"/>
                </a:lnTo>
                <a:cubicBezTo>
                  <a:pt x="8878" y="12934"/>
                  <a:pt x="8866" y="12921"/>
                  <a:pt x="8853" y="12921"/>
                </a:cubicBezTo>
                <a:close/>
                <a:moveTo>
                  <a:pt x="14528" y="12747"/>
                </a:moveTo>
                <a:cubicBezTo>
                  <a:pt x="14565" y="12747"/>
                  <a:pt x="14604" y="12759"/>
                  <a:pt x="14638" y="12783"/>
                </a:cubicBezTo>
                <a:cubicBezTo>
                  <a:pt x="14638" y="12795"/>
                  <a:pt x="14651" y="12795"/>
                  <a:pt x="14651" y="12795"/>
                </a:cubicBezTo>
                <a:cubicBezTo>
                  <a:pt x="14688" y="12834"/>
                  <a:pt x="14701" y="12871"/>
                  <a:pt x="14701" y="12909"/>
                </a:cubicBezTo>
                <a:cubicBezTo>
                  <a:pt x="14713" y="12959"/>
                  <a:pt x="14701" y="13010"/>
                  <a:pt x="14676" y="13047"/>
                </a:cubicBezTo>
                <a:cubicBezTo>
                  <a:pt x="14638" y="13085"/>
                  <a:pt x="14601" y="13110"/>
                  <a:pt x="14550" y="13122"/>
                </a:cubicBezTo>
                <a:cubicBezTo>
                  <a:pt x="14500" y="13122"/>
                  <a:pt x="14450" y="13110"/>
                  <a:pt x="14411" y="13085"/>
                </a:cubicBezTo>
                <a:cubicBezTo>
                  <a:pt x="14374" y="13047"/>
                  <a:pt x="14349" y="13010"/>
                  <a:pt x="14336" y="12959"/>
                </a:cubicBezTo>
                <a:cubicBezTo>
                  <a:pt x="14336" y="12909"/>
                  <a:pt x="14349" y="12859"/>
                  <a:pt x="14374" y="12821"/>
                </a:cubicBezTo>
                <a:cubicBezTo>
                  <a:pt x="14412" y="12775"/>
                  <a:pt x="14469" y="12747"/>
                  <a:pt x="14528" y="12747"/>
                </a:cubicBezTo>
                <a:close/>
                <a:moveTo>
                  <a:pt x="16110" y="12794"/>
                </a:moveTo>
                <a:cubicBezTo>
                  <a:pt x="16151" y="12794"/>
                  <a:pt x="16191" y="12807"/>
                  <a:pt x="16222" y="12834"/>
                </a:cubicBezTo>
                <a:lnTo>
                  <a:pt x="16235" y="12846"/>
                </a:lnTo>
                <a:cubicBezTo>
                  <a:pt x="16311" y="12909"/>
                  <a:pt x="16311" y="13010"/>
                  <a:pt x="16261" y="13085"/>
                </a:cubicBezTo>
                <a:cubicBezTo>
                  <a:pt x="16224" y="13136"/>
                  <a:pt x="16170" y="13162"/>
                  <a:pt x="16114" y="13162"/>
                </a:cubicBezTo>
                <a:cubicBezTo>
                  <a:pt x="16074" y="13162"/>
                  <a:pt x="16033" y="13149"/>
                  <a:pt x="15996" y="13122"/>
                </a:cubicBezTo>
                <a:cubicBezTo>
                  <a:pt x="15959" y="13097"/>
                  <a:pt x="15934" y="13047"/>
                  <a:pt x="15920" y="13010"/>
                </a:cubicBezTo>
                <a:cubicBezTo>
                  <a:pt x="15920" y="12959"/>
                  <a:pt x="15934" y="12909"/>
                  <a:pt x="15959" y="12871"/>
                </a:cubicBezTo>
                <a:cubicBezTo>
                  <a:pt x="15995" y="12820"/>
                  <a:pt x="16053" y="12794"/>
                  <a:pt x="16110" y="12794"/>
                </a:cubicBezTo>
                <a:close/>
                <a:moveTo>
                  <a:pt x="20108" y="12591"/>
                </a:moveTo>
                <a:cubicBezTo>
                  <a:pt x="20095" y="12591"/>
                  <a:pt x="20083" y="12592"/>
                  <a:pt x="20070" y="12594"/>
                </a:cubicBezTo>
                <a:cubicBezTo>
                  <a:pt x="19995" y="12607"/>
                  <a:pt x="19932" y="12644"/>
                  <a:pt x="19882" y="12708"/>
                </a:cubicBezTo>
                <a:cubicBezTo>
                  <a:pt x="19844" y="12770"/>
                  <a:pt x="19819" y="12846"/>
                  <a:pt x="19832" y="12921"/>
                </a:cubicBezTo>
                <a:cubicBezTo>
                  <a:pt x="19832" y="12984"/>
                  <a:pt x="19869" y="13035"/>
                  <a:pt x="19907" y="13085"/>
                </a:cubicBezTo>
                <a:cubicBezTo>
                  <a:pt x="19919" y="13085"/>
                  <a:pt x="19932" y="13097"/>
                  <a:pt x="19932" y="13110"/>
                </a:cubicBezTo>
                <a:cubicBezTo>
                  <a:pt x="19984" y="13141"/>
                  <a:pt x="20045" y="13164"/>
                  <a:pt x="20107" y="13164"/>
                </a:cubicBezTo>
                <a:cubicBezTo>
                  <a:pt x="20120" y="13164"/>
                  <a:pt x="20133" y="13163"/>
                  <a:pt x="20146" y="13161"/>
                </a:cubicBezTo>
                <a:cubicBezTo>
                  <a:pt x="20221" y="13147"/>
                  <a:pt x="20285" y="13110"/>
                  <a:pt x="20335" y="13047"/>
                </a:cubicBezTo>
                <a:cubicBezTo>
                  <a:pt x="20385" y="12984"/>
                  <a:pt x="20397" y="12921"/>
                  <a:pt x="20385" y="12846"/>
                </a:cubicBezTo>
                <a:cubicBezTo>
                  <a:pt x="20385" y="12770"/>
                  <a:pt x="20347" y="12695"/>
                  <a:pt x="20285" y="12658"/>
                </a:cubicBezTo>
                <a:cubicBezTo>
                  <a:pt x="20232" y="12616"/>
                  <a:pt x="20171" y="12591"/>
                  <a:pt x="20108" y="12591"/>
                </a:cubicBezTo>
                <a:close/>
                <a:moveTo>
                  <a:pt x="14523" y="12646"/>
                </a:moveTo>
                <a:cubicBezTo>
                  <a:pt x="14435" y="12646"/>
                  <a:pt x="14350" y="12685"/>
                  <a:pt x="14299" y="12758"/>
                </a:cubicBezTo>
                <a:cubicBezTo>
                  <a:pt x="14248" y="12821"/>
                  <a:pt x="14235" y="12896"/>
                  <a:pt x="14248" y="12971"/>
                </a:cubicBezTo>
                <a:cubicBezTo>
                  <a:pt x="14248" y="13035"/>
                  <a:pt x="14286" y="13097"/>
                  <a:pt x="14324" y="13135"/>
                </a:cubicBezTo>
                <a:lnTo>
                  <a:pt x="14349" y="13161"/>
                </a:lnTo>
                <a:cubicBezTo>
                  <a:pt x="14397" y="13199"/>
                  <a:pt x="14452" y="13215"/>
                  <a:pt x="14510" y="13215"/>
                </a:cubicBezTo>
                <a:cubicBezTo>
                  <a:pt x="14527" y="13215"/>
                  <a:pt x="14545" y="13214"/>
                  <a:pt x="14562" y="13211"/>
                </a:cubicBezTo>
                <a:cubicBezTo>
                  <a:pt x="14638" y="13198"/>
                  <a:pt x="14701" y="13161"/>
                  <a:pt x="14751" y="13110"/>
                </a:cubicBezTo>
                <a:cubicBezTo>
                  <a:pt x="14789" y="13047"/>
                  <a:pt x="14814" y="12971"/>
                  <a:pt x="14802" y="12896"/>
                </a:cubicBezTo>
                <a:cubicBezTo>
                  <a:pt x="14789" y="12821"/>
                  <a:pt x="14751" y="12758"/>
                  <a:pt x="14701" y="12708"/>
                </a:cubicBezTo>
                <a:cubicBezTo>
                  <a:pt x="14649" y="12666"/>
                  <a:pt x="14585" y="12646"/>
                  <a:pt x="14523" y="12646"/>
                </a:cubicBezTo>
                <a:close/>
                <a:moveTo>
                  <a:pt x="16111" y="12696"/>
                </a:moveTo>
                <a:cubicBezTo>
                  <a:pt x="16026" y="12696"/>
                  <a:pt x="15942" y="12735"/>
                  <a:pt x="15883" y="12808"/>
                </a:cubicBezTo>
                <a:cubicBezTo>
                  <a:pt x="15795" y="12921"/>
                  <a:pt x="15808" y="13085"/>
                  <a:pt x="15908" y="13186"/>
                </a:cubicBezTo>
                <a:cubicBezTo>
                  <a:pt x="15920" y="13186"/>
                  <a:pt x="15934" y="13198"/>
                  <a:pt x="15934" y="13198"/>
                </a:cubicBezTo>
                <a:cubicBezTo>
                  <a:pt x="15986" y="13240"/>
                  <a:pt x="16047" y="13260"/>
                  <a:pt x="16108" y="13260"/>
                </a:cubicBezTo>
                <a:cubicBezTo>
                  <a:pt x="16193" y="13260"/>
                  <a:pt x="16277" y="13221"/>
                  <a:pt x="16336" y="13147"/>
                </a:cubicBezTo>
                <a:cubicBezTo>
                  <a:pt x="16437" y="13022"/>
                  <a:pt x="16411" y="12846"/>
                  <a:pt x="16286" y="12758"/>
                </a:cubicBezTo>
                <a:cubicBezTo>
                  <a:pt x="16233" y="12716"/>
                  <a:pt x="16172" y="12696"/>
                  <a:pt x="16111" y="12696"/>
                </a:cubicBezTo>
                <a:close/>
                <a:moveTo>
                  <a:pt x="17716" y="12961"/>
                </a:moveTo>
                <a:cubicBezTo>
                  <a:pt x="17754" y="12961"/>
                  <a:pt x="17791" y="12972"/>
                  <a:pt x="17820" y="12997"/>
                </a:cubicBezTo>
                <a:lnTo>
                  <a:pt x="17832" y="13010"/>
                </a:lnTo>
                <a:cubicBezTo>
                  <a:pt x="17907" y="13085"/>
                  <a:pt x="17907" y="13186"/>
                  <a:pt x="17857" y="13261"/>
                </a:cubicBezTo>
                <a:cubicBezTo>
                  <a:pt x="17819" y="13307"/>
                  <a:pt x="17762" y="13334"/>
                  <a:pt x="17703" y="13334"/>
                </a:cubicBezTo>
                <a:cubicBezTo>
                  <a:pt x="17666" y="13334"/>
                  <a:pt x="17628" y="13323"/>
                  <a:pt x="17593" y="13298"/>
                </a:cubicBezTo>
                <a:cubicBezTo>
                  <a:pt x="17555" y="13261"/>
                  <a:pt x="17530" y="13223"/>
                  <a:pt x="17530" y="13173"/>
                </a:cubicBezTo>
                <a:cubicBezTo>
                  <a:pt x="17518" y="13122"/>
                  <a:pt x="17530" y="13072"/>
                  <a:pt x="17555" y="13035"/>
                </a:cubicBezTo>
                <a:cubicBezTo>
                  <a:pt x="17594" y="12989"/>
                  <a:pt x="17656" y="12961"/>
                  <a:pt x="17716" y="12961"/>
                </a:cubicBezTo>
                <a:close/>
                <a:moveTo>
                  <a:pt x="8288" y="13211"/>
                </a:moveTo>
                <a:cubicBezTo>
                  <a:pt x="8275" y="13211"/>
                  <a:pt x="8275" y="13211"/>
                  <a:pt x="8275" y="13223"/>
                </a:cubicBezTo>
                <a:lnTo>
                  <a:pt x="8250" y="13223"/>
                </a:lnTo>
                <a:cubicBezTo>
                  <a:pt x="8250" y="13236"/>
                  <a:pt x="8238" y="13248"/>
                  <a:pt x="8238" y="13261"/>
                </a:cubicBezTo>
                <a:cubicBezTo>
                  <a:pt x="8238" y="13273"/>
                  <a:pt x="8250" y="13286"/>
                  <a:pt x="8250" y="13298"/>
                </a:cubicBezTo>
                <a:cubicBezTo>
                  <a:pt x="8263" y="13311"/>
                  <a:pt x="8288" y="13324"/>
                  <a:pt x="8300" y="13337"/>
                </a:cubicBezTo>
                <a:cubicBezTo>
                  <a:pt x="8313" y="13349"/>
                  <a:pt x="8325" y="13349"/>
                  <a:pt x="8338" y="13349"/>
                </a:cubicBezTo>
                <a:lnTo>
                  <a:pt x="8350" y="13349"/>
                </a:lnTo>
                <a:cubicBezTo>
                  <a:pt x="8363" y="13349"/>
                  <a:pt x="8363" y="13349"/>
                  <a:pt x="8363" y="13337"/>
                </a:cubicBezTo>
                <a:cubicBezTo>
                  <a:pt x="8375" y="13324"/>
                  <a:pt x="8388" y="13324"/>
                  <a:pt x="8375" y="13298"/>
                </a:cubicBezTo>
                <a:cubicBezTo>
                  <a:pt x="8375" y="13286"/>
                  <a:pt x="8375" y="13273"/>
                  <a:pt x="8363" y="13273"/>
                </a:cubicBezTo>
                <a:cubicBezTo>
                  <a:pt x="8350" y="13261"/>
                  <a:pt x="8338" y="13248"/>
                  <a:pt x="8325" y="13223"/>
                </a:cubicBezTo>
                <a:cubicBezTo>
                  <a:pt x="8313" y="13223"/>
                  <a:pt x="8300" y="13211"/>
                  <a:pt x="8288" y="13211"/>
                </a:cubicBezTo>
                <a:close/>
                <a:moveTo>
                  <a:pt x="21304" y="13362"/>
                </a:moveTo>
                <a:cubicBezTo>
                  <a:pt x="21317" y="13363"/>
                  <a:pt x="21328" y="13374"/>
                  <a:pt x="21328" y="13374"/>
                </a:cubicBezTo>
                <a:cubicBezTo>
                  <a:pt x="21320" y="13370"/>
                  <a:pt x="21312" y="13366"/>
                  <a:pt x="21304" y="13362"/>
                </a:cubicBezTo>
                <a:close/>
                <a:moveTo>
                  <a:pt x="19303" y="13005"/>
                </a:moveTo>
                <a:cubicBezTo>
                  <a:pt x="19340" y="13005"/>
                  <a:pt x="19376" y="13019"/>
                  <a:pt x="19404" y="13047"/>
                </a:cubicBezTo>
                <a:cubicBezTo>
                  <a:pt x="19416" y="13047"/>
                  <a:pt x="19416" y="13060"/>
                  <a:pt x="19429" y="13060"/>
                </a:cubicBezTo>
                <a:cubicBezTo>
                  <a:pt x="19455" y="13085"/>
                  <a:pt x="19480" y="13122"/>
                  <a:pt x="19480" y="13173"/>
                </a:cubicBezTo>
                <a:cubicBezTo>
                  <a:pt x="19492" y="13211"/>
                  <a:pt x="19467" y="13261"/>
                  <a:pt x="19442" y="13298"/>
                </a:cubicBezTo>
                <a:cubicBezTo>
                  <a:pt x="19416" y="13349"/>
                  <a:pt x="19366" y="13374"/>
                  <a:pt x="19316" y="13374"/>
                </a:cubicBezTo>
                <a:cubicBezTo>
                  <a:pt x="19303" y="13377"/>
                  <a:pt x="19291" y="13379"/>
                  <a:pt x="19280" y="13379"/>
                </a:cubicBezTo>
                <a:cubicBezTo>
                  <a:pt x="19246" y="13379"/>
                  <a:pt x="19216" y="13364"/>
                  <a:pt x="19178" y="13337"/>
                </a:cubicBezTo>
                <a:cubicBezTo>
                  <a:pt x="19140" y="13311"/>
                  <a:pt x="19115" y="13261"/>
                  <a:pt x="19115" y="13223"/>
                </a:cubicBezTo>
                <a:cubicBezTo>
                  <a:pt x="19103" y="13173"/>
                  <a:pt x="19115" y="13122"/>
                  <a:pt x="19153" y="13085"/>
                </a:cubicBezTo>
                <a:cubicBezTo>
                  <a:pt x="19178" y="13035"/>
                  <a:pt x="19215" y="13010"/>
                  <a:pt x="19265" y="13010"/>
                </a:cubicBezTo>
                <a:cubicBezTo>
                  <a:pt x="19278" y="13006"/>
                  <a:pt x="19291" y="13005"/>
                  <a:pt x="19303" y="13005"/>
                </a:cubicBezTo>
                <a:close/>
                <a:moveTo>
                  <a:pt x="17704" y="12865"/>
                </a:moveTo>
                <a:cubicBezTo>
                  <a:pt x="17620" y="12865"/>
                  <a:pt x="17537" y="12899"/>
                  <a:pt x="17480" y="12971"/>
                </a:cubicBezTo>
                <a:cubicBezTo>
                  <a:pt x="17392" y="13085"/>
                  <a:pt x="17404" y="13248"/>
                  <a:pt x="17505" y="13349"/>
                </a:cubicBezTo>
                <a:cubicBezTo>
                  <a:pt x="17518" y="13362"/>
                  <a:pt x="17530" y="13362"/>
                  <a:pt x="17543" y="13374"/>
                </a:cubicBezTo>
                <a:cubicBezTo>
                  <a:pt x="17589" y="13410"/>
                  <a:pt x="17648" y="13427"/>
                  <a:pt x="17707" y="13427"/>
                </a:cubicBezTo>
                <a:cubicBezTo>
                  <a:pt x="17793" y="13427"/>
                  <a:pt x="17881" y="13391"/>
                  <a:pt x="17933" y="13324"/>
                </a:cubicBezTo>
                <a:cubicBezTo>
                  <a:pt x="18033" y="13198"/>
                  <a:pt x="18008" y="13022"/>
                  <a:pt x="17882" y="12921"/>
                </a:cubicBezTo>
                <a:cubicBezTo>
                  <a:pt x="17829" y="12884"/>
                  <a:pt x="17766" y="12865"/>
                  <a:pt x="17704" y="12865"/>
                </a:cubicBezTo>
                <a:close/>
                <a:moveTo>
                  <a:pt x="13709" y="13058"/>
                </a:moveTo>
                <a:cubicBezTo>
                  <a:pt x="13749" y="13058"/>
                  <a:pt x="13789" y="13071"/>
                  <a:pt x="13821" y="13097"/>
                </a:cubicBezTo>
                <a:lnTo>
                  <a:pt x="13833" y="13110"/>
                </a:lnTo>
                <a:cubicBezTo>
                  <a:pt x="13871" y="13147"/>
                  <a:pt x="13883" y="13186"/>
                  <a:pt x="13896" y="13223"/>
                </a:cubicBezTo>
                <a:cubicBezTo>
                  <a:pt x="13896" y="13273"/>
                  <a:pt x="13883" y="13324"/>
                  <a:pt x="13858" y="13362"/>
                </a:cubicBezTo>
                <a:cubicBezTo>
                  <a:pt x="13820" y="13408"/>
                  <a:pt x="13763" y="13435"/>
                  <a:pt x="13705" y="13435"/>
                </a:cubicBezTo>
                <a:cubicBezTo>
                  <a:pt x="13667" y="13435"/>
                  <a:pt x="13629" y="13424"/>
                  <a:pt x="13595" y="13399"/>
                </a:cubicBezTo>
                <a:cubicBezTo>
                  <a:pt x="13519" y="13337"/>
                  <a:pt x="13494" y="13211"/>
                  <a:pt x="13556" y="13135"/>
                </a:cubicBezTo>
                <a:cubicBezTo>
                  <a:pt x="13593" y="13084"/>
                  <a:pt x="13652" y="13058"/>
                  <a:pt x="13709" y="13058"/>
                </a:cubicBezTo>
                <a:close/>
                <a:moveTo>
                  <a:pt x="6827" y="13455"/>
                </a:moveTo>
                <a:lnTo>
                  <a:pt x="6819" y="13464"/>
                </a:lnTo>
                <a:lnTo>
                  <a:pt x="6819" y="13464"/>
                </a:lnTo>
                <a:cubicBezTo>
                  <a:pt x="6821" y="13460"/>
                  <a:pt x="6824" y="13457"/>
                  <a:pt x="6827" y="13455"/>
                </a:cubicBezTo>
                <a:close/>
                <a:moveTo>
                  <a:pt x="19293" y="12906"/>
                </a:moveTo>
                <a:cubicBezTo>
                  <a:pt x="19280" y="12906"/>
                  <a:pt x="19267" y="12907"/>
                  <a:pt x="19253" y="12909"/>
                </a:cubicBezTo>
                <a:cubicBezTo>
                  <a:pt x="19178" y="12921"/>
                  <a:pt x="19115" y="12959"/>
                  <a:pt x="19064" y="13022"/>
                </a:cubicBezTo>
                <a:cubicBezTo>
                  <a:pt x="19027" y="13085"/>
                  <a:pt x="19002" y="13161"/>
                  <a:pt x="19014" y="13236"/>
                </a:cubicBezTo>
                <a:cubicBezTo>
                  <a:pt x="19027" y="13298"/>
                  <a:pt x="19052" y="13349"/>
                  <a:pt x="19103" y="13399"/>
                </a:cubicBezTo>
                <a:cubicBezTo>
                  <a:pt x="19103" y="13399"/>
                  <a:pt x="19115" y="13412"/>
                  <a:pt x="19128" y="13412"/>
                </a:cubicBezTo>
                <a:cubicBezTo>
                  <a:pt x="19179" y="13453"/>
                  <a:pt x="19231" y="13478"/>
                  <a:pt x="19290" y="13478"/>
                </a:cubicBezTo>
                <a:cubicBezTo>
                  <a:pt x="19303" y="13478"/>
                  <a:pt x="19316" y="13477"/>
                  <a:pt x="19329" y="13474"/>
                </a:cubicBezTo>
                <a:cubicBezTo>
                  <a:pt x="19404" y="13462"/>
                  <a:pt x="19480" y="13424"/>
                  <a:pt x="19517" y="13362"/>
                </a:cubicBezTo>
                <a:cubicBezTo>
                  <a:pt x="19567" y="13298"/>
                  <a:pt x="19592" y="13223"/>
                  <a:pt x="19580" y="13161"/>
                </a:cubicBezTo>
                <a:cubicBezTo>
                  <a:pt x="19567" y="13085"/>
                  <a:pt x="19530" y="13010"/>
                  <a:pt x="19467" y="12971"/>
                </a:cubicBezTo>
                <a:cubicBezTo>
                  <a:pt x="19415" y="12930"/>
                  <a:pt x="19355" y="12906"/>
                  <a:pt x="19293" y="12906"/>
                </a:cubicBezTo>
                <a:close/>
                <a:moveTo>
                  <a:pt x="13709" y="12960"/>
                </a:moveTo>
                <a:cubicBezTo>
                  <a:pt x="13624" y="12960"/>
                  <a:pt x="13539" y="12999"/>
                  <a:pt x="13481" y="13072"/>
                </a:cubicBezTo>
                <a:cubicBezTo>
                  <a:pt x="13393" y="13186"/>
                  <a:pt x="13405" y="13349"/>
                  <a:pt x="13506" y="13449"/>
                </a:cubicBezTo>
                <a:cubicBezTo>
                  <a:pt x="13519" y="13462"/>
                  <a:pt x="13531" y="13462"/>
                  <a:pt x="13544" y="13474"/>
                </a:cubicBezTo>
                <a:cubicBezTo>
                  <a:pt x="13590" y="13511"/>
                  <a:pt x="13649" y="13528"/>
                  <a:pt x="13708" y="13528"/>
                </a:cubicBezTo>
                <a:cubicBezTo>
                  <a:pt x="13794" y="13528"/>
                  <a:pt x="13882" y="13491"/>
                  <a:pt x="13934" y="13424"/>
                </a:cubicBezTo>
                <a:cubicBezTo>
                  <a:pt x="14034" y="13298"/>
                  <a:pt x="14009" y="13110"/>
                  <a:pt x="13883" y="13022"/>
                </a:cubicBezTo>
                <a:cubicBezTo>
                  <a:pt x="13831" y="12980"/>
                  <a:pt x="13770" y="12960"/>
                  <a:pt x="13709" y="12960"/>
                </a:cubicBezTo>
                <a:close/>
                <a:moveTo>
                  <a:pt x="21630" y="13564"/>
                </a:moveTo>
                <a:cubicBezTo>
                  <a:pt x="21630" y="13575"/>
                  <a:pt x="21643" y="13575"/>
                  <a:pt x="21655" y="13575"/>
                </a:cubicBezTo>
                <a:lnTo>
                  <a:pt x="21655" y="13588"/>
                </a:lnTo>
                <a:cubicBezTo>
                  <a:pt x="21643" y="13575"/>
                  <a:pt x="21630" y="13575"/>
                  <a:pt x="21630" y="13564"/>
                </a:cubicBezTo>
                <a:close/>
                <a:moveTo>
                  <a:pt x="15301" y="13233"/>
                </a:moveTo>
                <a:cubicBezTo>
                  <a:pt x="15343" y="13233"/>
                  <a:pt x="15385" y="13246"/>
                  <a:pt x="15417" y="13273"/>
                </a:cubicBezTo>
                <a:cubicBezTo>
                  <a:pt x="15431" y="13273"/>
                  <a:pt x="15431" y="13273"/>
                  <a:pt x="15443" y="13286"/>
                </a:cubicBezTo>
                <a:cubicBezTo>
                  <a:pt x="15468" y="13311"/>
                  <a:pt x="15481" y="13349"/>
                  <a:pt x="15493" y="13387"/>
                </a:cubicBezTo>
                <a:cubicBezTo>
                  <a:pt x="15493" y="13437"/>
                  <a:pt x="15481" y="13488"/>
                  <a:pt x="15456" y="13525"/>
                </a:cubicBezTo>
                <a:cubicBezTo>
                  <a:pt x="15419" y="13576"/>
                  <a:pt x="15365" y="13602"/>
                  <a:pt x="15309" y="13602"/>
                </a:cubicBezTo>
                <a:cubicBezTo>
                  <a:pt x="15269" y="13602"/>
                  <a:pt x="15228" y="13589"/>
                  <a:pt x="15191" y="13563"/>
                </a:cubicBezTo>
                <a:cubicBezTo>
                  <a:pt x="15116" y="13500"/>
                  <a:pt x="15104" y="13387"/>
                  <a:pt x="15166" y="13298"/>
                </a:cubicBezTo>
                <a:cubicBezTo>
                  <a:pt x="15194" y="13256"/>
                  <a:pt x="15247" y="13233"/>
                  <a:pt x="15301" y="13233"/>
                </a:cubicBezTo>
                <a:close/>
                <a:moveTo>
                  <a:pt x="16864" y="13273"/>
                </a:moveTo>
                <a:cubicBezTo>
                  <a:pt x="16914" y="13273"/>
                  <a:pt x="16965" y="13286"/>
                  <a:pt x="17002" y="13311"/>
                </a:cubicBezTo>
                <a:cubicBezTo>
                  <a:pt x="17015" y="13324"/>
                  <a:pt x="17015" y="13324"/>
                  <a:pt x="17027" y="13324"/>
                </a:cubicBezTo>
                <a:cubicBezTo>
                  <a:pt x="17090" y="13387"/>
                  <a:pt x="17103" y="13500"/>
                  <a:pt x="17040" y="13575"/>
                </a:cubicBezTo>
                <a:cubicBezTo>
                  <a:pt x="17015" y="13613"/>
                  <a:pt x="16965" y="13638"/>
                  <a:pt x="16914" y="13638"/>
                </a:cubicBezTo>
                <a:cubicBezTo>
                  <a:pt x="16904" y="13642"/>
                  <a:pt x="16893" y="13643"/>
                  <a:pt x="16882" y="13643"/>
                </a:cubicBezTo>
                <a:cubicBezTo>
                  <a:pt x="16850" y="13643"/>
                  <a:pt x="16816" y="13632"/>
                  <a:pt x="16789" y="13613"/>
                </a:cubicBezTo>
                <a:cubicBezTo>
                  <a:pt x="16738" y="13575"/>
                  <a:pt x="16713" y="13538"/>
                  <a:pt x="16713" y="13488"/>
                </a:cubicBezTo>
                <a:cubicBezTo>
                  <a:pt x="16700" y="13437"/>
                  <a:pt x="16713" y="13387"/>
                  <a:pt x="16750" y="13349"/>
                </a:cubicBezTo>
                <a:cubicBezTo>
                  <a:pt x="16776" y="13311"/>
                  <a:pt x="16826" y="13286"/>
                  <a:pt x="16864" y="13273"/>
                </a:cubicBezTo>
                <a:close/>
                <a:moveTo>
                  <a:pt x="6703" y="13600"/>
                </a:moveTo>
                <a:lnTo>
                  <a:pt x="6741" y="13638"/>
                </a:lnTo>
                <a:cubicBezTo>
                  <a:pt x="6733" y="13635"/>
                  <a:pt x="6727" y="13633"/>
                  <a:pt x="6721" y="13633"/>
                </a:cubicBezTo>
                <a:cubicBezTo>
                  <a:pt x="6708" y="13633"/>
                  <a:pt x="6700" y="13642"/>
                  <a:pt x="6690" y="13650"/>
                </a:cubicBezTo>
                <a:cubicBezTo>
                  <a:pt x="6690" y="13638"/>
                  <a:pt x="6690" y="13638"/>
                  <a:pt x="6678" y="13638"/>
                </a:cubicBezTo>
                <a:lnTo>
                  <a:pt x="6703" y="13600"/>
                </a:lnTo>
                <a:close/>
                <a:moveTo>
                  <a:pt x="15315" y="13133"/>
                </a:moveTo>
                <a:cubicBezTo>
                  <a:pt x="15227" y="13133"/>
                  <a:pt x="15139" y="13172"/>
                  <a:pt x="15078" y="13248"/>
                </a:cubicBezTo>
                <a:cubicBezTo>
                  <a:pt x="14990" y="13362"/>
                  <a:pt x="15015" y="13525"/>
                  <a:pt x="15116" y="13613"/>
                </a:cubicBezTo>
                <a:cubicBezTo>
                  <a:pt x="15116" y="13625"/>
                  <a:pt x="15129" y="13638"/>
                  <a:pt x="15141" y="13638"/>
                </a:cubicBezTo>
                <a:cubicBezTo>
                  <a:pt x="15193" y="13680"/>
                  <a:pt x="15255" y="13700"/>
                  <a:pt x="15315" y="13700"/>
                </a:cubicBezTo>
                <a:cubicBezTo>
                  <a:pt x="15398" y="13700"/>
                  <a:pt x="15480" y="13661"/>
                  <a:pt x="15531" y="13588"/>
                </a:cubicBezTo>
                <a:cubicBezTo>
                  <a:pt x="15632" y="13462"/>
                  <a:pt x="15607" y="13286"/>
                  <a:pt x="15481" y="13186"/>
                </a:cubicBezTo>
                <a:cubicBezTo>
                  <a:pt x="15431" y="13150"/>
                  <a:pt x="15373" y="13133"/>
                  <a:pt x="15315" y="13133"/>
                </a:cubicBezTo>
                <a:close/>
                <a:moveTo>
                  <a:pt x="16905" y="13181"/>
                </a:moveTo>
                <a:cubicBezTo>
                  <a:pt x="16887" y="13181"/>
                  <a:pt x="16869" y="13183"/>
                  <a:pt x="16851" y="13186"/>
                </a:cubicBezTo>
                <a:cubicBezTo>
                  <a:pt x="16776" y="13186"/>
                  <a:pt x="16713" y="13223"/>
                  <a:pt x="16675" y="13286"/>
                </a:cubicBezTo>
                <a:cubicBezTo>
                  <a:pt x="16625" y="13349"/>
                  <a:pt x="16600" y="13424"/>
                  <a:pt x="16613" y="13500"/>
                </a:cubicBezTo>
                <a:cubicBezTo>
                  <a:pt x="16625" y="13563"/>
                  <a:pt x="16650" y="13625"/>
                  <a:pt x="16700" y="13664"/>
                </a:cubicBezTo>
                <a:cubicBezTo>
                  <a:pt x="16700" y="13676"/>
                  <a:pt x="16713" y="13676"/>
                  <a:pt x="16725" y="13689"/>
                </a:cubicBezTo>
                <a:cubicBezTo>
                  <a:pt x="16778" y="13720"/>
                  <a:pt x="16838" y="13742"/>
                  <a:pt x="16901" y="13742"/>
                </a:cubicBezTo>
                <a:cubicBezTo>
                  <a:pt x="16914" y="13742"/>
                  <a:pt x="16927" y="13741"/>
                  <a:pt x="16940" y="13739"/>
                </a:cubicBezTo>
                <a:cubicBezTo>
                  <a:pt x="17002" y="13726"/>
                  <a:pt x="17077" y="13689"/>
                  <a:pt x="17116" y="13638"/>
                </a:cubicBezTo>
                <a:cubicBezTo>
                  <a:pt x="17216" y="13513"/>
                  <a:pt x="17191" y="13324"/>
                  <a:pt x="17065" y="13236"/>
                </a:cubicBezTo>
                <a:cubicBezTo>
                  <a:pt x="17017" y="13198"/>
                  <a:pt x="16962" y="13181"/>
                  <a:pt x="16905" y="13181"/>
                </a:cubicBezTo>
                <a:close/>
                <a:moveTo>
                  <a:pt x="18509" y="13445"/>
                </a:moveTo>
                <a:cubicBezTo>
                  <a:pt x="18543" y="13445"/>
                  <a:pt x="18574" y="13459"/>
                  <a:pt x="18612" y="13488"/>
                </a:cubicBezTo>
                <a:lnTo>
                  <a:pt x="18625" y="13500"/>
                </a:lnTo>
                <a:cubicBezTo>
                  <a:pt x="18650" y="13525"/>
                  <a:pt x="18675" y="13563"/>
                  <a:pt x="18675" y="13600"/>
                </a:cubicBezTo>
                <a:cubicBezTo>
                  <a:pt x="18687" y="13650"/>
                  <a:pt x="18675" y="13701"/>
                  <a:pt x="18637" y="13739"/>
                </a:cubicBezTo>
                <a:cubicBezTo>
                  <a:pt x="18600" y="13790"/>
                  <a:pt x="18547" y="13816"/>
                  <a:pt x="18493" y="13816"/>
                </a:cubicBezTo>
                <a:cubicBezTo>
                  <a:pt x="18455" y="13816"/>
                  <a:pt x="18417" y="13803"/>
                  <a:pt x="18385" y="13776"/>
                </a:cubicBezTo>
                <a:cubicBezTo>
                  <a:pt x="18298" y="13714"/>
                  <a:pt x="18285" y="13600"/>
                  <a:pt x="18348" y="13513"/>
                </a:cubicBezTo>
                <a:cubicBezTo>
                  <a:pt x="18373" y="13474"/>
                  <a:pt x="18423" y="13449"/>
                  <a:pt x="18474" y="13449"/>
                </a:cubicBezTo>
                <a:cubicBezTo>
                  <a:pt x="18486" y="13446"/>
                  <a:pt x="18498" y="13445"/>
                  <a:pt x="18509" y="13445"/>
                </a:cubicBezTo>
                <a:close/>
                <a:moveTo>
                  <a:pt x="20202" y="13508"/>
                </a:moveTo>
                <a:cubicBezTo>
                  <a:pt x="20234" y="13508"/>
                  <a:pt x="20269" y="13522"/>
                  <a:pt x="20297" y="13550"/>
                </a:cubicBezTo>
                <a:cubicBezTo>
                  <a:pt x="20310" y="13550"/>
                  <a:pt x="20310" y="13550"/>
                  <a:pt x="20322" y="13563"/>
                </a:cubicBezTo>
                <a:cubicBezTo>
                  <a:pt x="20347" y="13588"/>
                  <a:pt x="20372" y="13625"/>
                  <a:pt x="20372" y="13664"/>
                </a:cubicBezTo>
                <a:cubicBezTo>
                  <a:pt x="20385" y="13714"/>
                  <a:pt x="20372" y="13764"/>
                  <a:pt x="20335" y="13801"/>
                </a:cubicBezTo>
                <a:cubicBezTo>
                  <a:pt x="20310" y="13840"/>
                  <a:pt x="20259" y="13865"/>
                  <a:pt x="20209" y="13877"/>
                </a:cubicBezTo>
                <a:cubicBezTo>
                  <a:pt x="20171" y="13877"/>
                  <a:pt x="20121" y="13865"/>
                  <a:pt x="20083" y="13840"/>
                </a:cubicBezTo>
                <a:cubicBezTo>
                  <a:pt x="20033" y="13814"/>
                  <a:pt x="20008" y="13764"/>
                  <a:pt x="20008" y="13714"/>
                </a:cubicBezTo>
                <a:cubicBezTo>
                  <a:pt x="19995" y="13664"/>
                  <a:pt x="20008" y="13625"/>
                  <a:pt x="20045" y="13575"/>
                </a:cubicBezTo>
                <a:cubicBezTo>
                  <a:pt x="20070" y="13538"/>
                  <a:pt x="20121" y="13513"/>
                  <a:pt x="20171" y="13513"/>
                </a:cubicBezTo>
                <a:cubicBezTo>
                  <a:pt x="20181" y="13509"/>
                  <a:pt x="20191" y="13508"/>
                  <a:pt x="20202" y="13508"/>
                </a:cubicBezTo>
                <a:close/>
                <a:moveTo>
                  <a:pt x="18499" y="13346"/>
                </a:moveTo>
                <a:cubicBezTo>
                  <a:pt x="18486" y="13346"/>
                  <a:pt x="18474" y="13347"/>
                  <a:pt x="18461" y="13349"/>
                </a:cubicBezTo>
                <a:cubicBezTo>
                  <a:pt x="18385" y="13362"/>
                  <a:pt x="18310" y="13399"/>
                  <a:pt x="18273" y="13462"/>
                </a:cubicBezTo>
                <a:cubicBezTo>
                  <a:pt x="18184" y="13575"/>
                  <a:pt x="18197" y="13739"/>
                  <a:pt x="18298" y="13827"/>
                </a:cubicBezTo>
                <a:cubicBezTo>
                  <a:pt x="18310" y="13840"/>
                  <a:pt x="18310" y="13852"/>
                  <a:pt x="18323" y="13852"/>
                </a:cubicBezTo>
                <a:cubicBezTo>
                  <a:pt x="18375" y="13894"/>
                  <a:pt x="18437" y="13914"/>
                  <a:pt x="18497" y="13914"/>
                </a:cubicBezTo>
                <a:cubicBezTo>
                  <a:pt x="18582" y="13914"/>
                  <a:pt x="18667" y="13875"/>
                  <a:pt x="18725" y="13801"/>
                </a:cubicBezTo>
                <a:cubicBezTo>
                  <a:pt x="18762" y="13739"/>
                  <a:pt x="18788" y="13664"/>
                  <a:pt x="18776" y="13588"/>
                </a:cubicBezTo>
                <a:cubicBezTo>
                  <a:pt x="18762" y="13513"/>
                  <a:pt x="18725" y="13449"/>
                  <a:pt x="18662" y="13399"/>
                </a:cubicBezTo>
                <a:cubicBezTo>
                  <a:pt x="18610" y="13368"/>
                  <a:pt x="18558" y="13346"/>
                  <a:pt x="18499" y="13346"/>
                </a:cubicBezTo>
                <a:close/>
                <a:moveTo>
                  <a:pt x="14498" y="13545"/>
                </a:moveTo>
                <a:cubicBezTo>
                  <a:pt x="14534" y="13545"/>
                  <a:pt x="14571" y="13555"/>
                  <a:pt x="14601" y="13575"/>
                </a:cubicBezTo>
                <a:lnTo>
                  <a:pt x="14626" y="13600"/>
                </a:lnTo>
                <a:cubicBezTo>
                  <a:pt x="14688" y="13664"/>
                  <a:pt x="14701" y="13764"/>
                  <a:pt x="14638" y="13840"/>
                </a:cubicBezTo>
                <a:cubicBezTo>
                  <a:pt x="14613" y="13877"/>
                  <a:pt x="14562" y="13902"/>
                  <a:pt x="14525" y="13915"/>
                </a:cubicBezTo>
                <a:cubicBezTo>
                  <a:pt x="14475" y="13915"/>
                  <a:pt x="14425" y="13902"/>
                  <a:pt x="14386" y="13877"/>
                </a:cubicBezTo>
                <a:cubicBezTo>
                  <a:pt x="14299" y="13814"/>
                  <a:pt x="14286" y="13701"/>
                  <a:pt x="14349" y="13613"/>
                </a:cubicBezTo>
                <a:cubicBezTo>
                  <a:pt x="14387" y="13568"/>
                  <a:pt x="14443" y="13545"/>
                  <a:pt x="14498" y="13545"/>
                </a:cubicBezTo>
                <a:close/>
                <a:moveTo>
                  <a:pt x="20187" y="13409"/>
                </a:moveTo>
                <a:cubicBezTo>
                  <a:pt x="20173" y="13409"/>
                  <a:pt x="20159" y="13410"/>
                  <a:pt x="20146" y="13412"/>
                </a:cubicBezTo>
                <a:cubicBezTo>
                  <a:pt x="20083" y="13424"/>
                  <a:pt x="20008" y="13462"/>
                  <a:pt x="19970" y="13525"/>
                </a:cubicBezTo>
                <a:cubicBezTo>
                  <a:pt x="19919" y="13575"/>
                  <a:pt x="19894" y="13650"/>
                  <a:pt x="19907" y="13726"/>
                </a:cubicBezTo>
                <a:cubicBezTo>
                  <a:pt x="19919" y="13789"/>
                  <a:pt x="19945" y="13852"/>
                  <a:pt x="19995" y="13890"/>
                </a:cubicBezTo>
                <a:cubicBezTo>
                  <a:pt x="19995" y="13902"/>
                  <a:pt x="20008" y="13915"/>
                  <a:pt x="20020" y="13915"/>
                </a:cubicBezTo>
                <a:cubicBezTo>
                  <a:pt x="20083" y="13965"/>
                  <a:pt x="20159" y="13977"/>
                  <a:pt x="20234" y="13977"/>
                </a:cubicBezTo>
                <a:cubicBezTo>
                  <a:pt x="20310" y="13965"/>
                  <a:pt x="20372" y="13927"/>
                  <a:pt x="20410" y="13865"/>
                </a:cubicBezTo>
                <a:cubicBezTo>
                  <a:pt x="20461" y="13801"/>
                  <a:pt x="20486" y="13726"/>
                  <a:pt x="20473" y="13650"/>
                </a:cubicBezTo>
                <a:cubicBezTo>
                  <a:pt x="20461" y="13575"/>
                  <a:pt x="20422" y="13513"/>
                  <a:pt x="20360" y="13462"/>
                </a:cubicBezTo>
                <a:cubicBezTo>
                  <a:pt x="20308" y="13431"/>
                  <a:pt x="20248" y="13409"/>
                  <a:pt x="20187" y="13409"/>
                </a:cubicBezTo>
                <a:close/>
                <a:moveTo>
                  <a:pt x="14498" y="13448"/>
                </a:moveTo>
                <a:cubicBezTo>
                  <a:pt x="14411" y="13448"/>
                  <a:pt x="14326" y="13487"/>
                  <a:pt x="14274" y="13563"/>
                </a:cubicBezTo>
                <a:cubicBezTo>
                  <a:pt x="14185" y="13676"/>
                  <a:pt x="14198" y="13840"/>
                  <a:pt x="14299" y="13927"/>
                </a:cubicBezTo>
                <a:cubicBezTo>
                  <a:pt x="14299" y="13940"/>
                  <a:pt x="14311" y="13952"/>
                  <a:pt x="14324" y="13952"/>
                </a:cubicBezTo>
                <a:cubicBezTo>
                  <a:pt x="14386" y="14003"/>
                  <a:pt x="14462" y="14016"/>
                  <a:pt x="14537" y="14016"/>
                </a:cubicBezTo>
                <a:cubicBezTo>
                  <a:pt x="14613" y="14003"/>
                  <a:pt x="14676" y="13965"/>
                  <a:pt x="14713" y="13902"/>
                </a:cubicBezTo>
                <a:cubicBezTo>
                  <a:pt x="14814" y="13776"/>
                  <a:pt x="14789" y="13600"/>
                  <a:pt x="14663" y="13500"/>
                </a:cubicBezTo>
                <a:cubicBezTo>
                  <a:pt x="14613" y="13465"/>
                  <a:pt x="14555" y="13448"/>
                  <a:pt x="14498" y="13448"/>
                </a:cubicBezTo>
                <a:close/>
                <a:moveTo>
                  <a:pt x="6527" y="13827"/>
                </a:moveTo>
                <a:cubicBezTo>
                  <a:pt x="6527" y="13840"/>
                  <a:pt x="6527" y="13852"/>
                  <a:pt x="6539" y="13865"/>
                </a:cubicBezTo>
                <a:lnTo>
                  <a:pt x="6565" y="13890"/>
                </a:lnTo>
                <a:cubicBezTo>
                  <a:pt x="6552" y="13890"/>
                  <a:pt x="6552" y="13902"/>
                  <a:pt x="6552" y="13915"/>
                </a:cubicBezTo>
                <a:lnTo>
                  <a:pt x="6539" y="13915"/>
                </a:lnTo>
                <a:cubicBezTo>
                  <a:pt x="6533" y="13902"/>
                  <a:pt x="6521" y="13896"/>
                  <a:pt x="6508" y="13896"/>
                </a:cubicBezTo>
                <a:cubicBezTo>
                  <a:pt x="6496" y="13896"/>
                  <a:pt x="6483" y="13902"/>
                  <a:pt x="6477" y="13915"/>
                </a:cubicBezTo>
                <a:cubicBezTo>
                  <a:pt x="6464" y="13927"/>
                  <a:pt x="6452" y="13965"/>
                  <a:pt x="6477" y="13977"/>
                </a:cubicBezTo>
                <a:lnTo>
                  <a:pt x="6527" y="14028"/>
                </a:lnTo>
                <a:lnTo>
                  <a:pt x="6527" y="14028"/>
                </a:lnTo>
                <a:lnTo>
                  <a:pt x="6452" y="13991"/>
                </a:lnTo>
                <a:cubicBezTo>
                  <a:pt x="6446" y="13985"/>
                  <a:pt x="6437" y="13982"/>
                  <a:pt x="6426" y="13982"/>
                </a:cubicBezTo>
                <a:cubicBezTo>
                  <a:pt x="6412" y="13982"/>
                  <a:pt x="6396" y="13988"/>
                  <a:pt x="6388" y="14003"/>
                </a:cubicBezTo>
                <a:lnTo>
                  <a:pt x="6388" y="14041"/>
                </a:lnTo>
                <a:cubicBezTo>
                  <a:pt x="6388" y="14041"/>
                  <a:pt x="6376" y="14041"/>
                  <a:pt x="6376" y="14028"/>
                </a:cubicBezTo>
                <a:lnTo>
                  <a:pt x="6351" y="14028"/>
                </a:lnTo>
                <a:lnTo>
                  <a:pt x="6527" y="13827"/>
                </a:lnTo>
                <a:close/>
                <a:moveTo>
                  <a:pt x="21227" y="14041"/>
                </a:moveTo>
                <a:cubicBezTo>
                  <a:pt x="21234" y="14041"/>
                  <a:pt x="21237" y="14044"/>
                  <a:pt x="21241" y="14048"/>
                </a:cubicBezTo>
                <a:lnTo>
                  <a:pt x="21241" y="14048"/>
                </a:lnTo>
                <a:cubicBezTo>
                  <a:pt x="21236" y="14045"/>
                  <a:pt x="21232" y="14043"/>
                  <a:pt x="21227" y="14041"/>
                </a:cubicBezTo>
                <a:close/>
                <a:moveTo>
                  <a:pt x="16071" y="13714"/>
                </a:moveTo>
                <a:cubicBezTo>
                  <a:pt x="16122" y="13714"/>
                  <a:pt x="16160" y="13726"/>
                  <a:pt x="16210" y="13751"/>
                </a:cubicBezTo>
                <a:lnTo>
                  <a:pt x="16222" y="13764"/>
                </a:lnTo>
                <a:cubicBezTo>
                  <a:pt x="16286" y="13827"/>
                  <a:pt x="16298" y="13940"/>
                  <a:pt x="16235" y="14016"/>
                </a:cubicBezTo>
                <a:cubicBezTo>
                  <a:pt x="16210" y="14053"/>
                  <a:pt x="16172" y="14078"/>
                  <a:pt x="16122" y="14078"/>
                </a:cubicBezTo>
                <a:cubicBezTo>
                  <a:pt x="16109" y="14081"/>
                  <a:pt x="16096" y="14083"/>
                  <a:pt x="16084" y="14083"/>
                </a:cubicBezTo>
                <a:cubicBezTo>
                  <a:pt x="16047" y="14083"/>
                  <a:pt x="16012" y="14069"/>
                  <a:pt x="15984" y="14041"/>
                </a:cubicBezTo>
                <a:cubicBezTo>
                  <a:pt x="15946" y="14016"/>
                  <a:pt x="15920" y="13977"/>
                  <a:pt x="15908" y="13927"/>
                </a:cubicBezTo>
                <a:cubicBezTo>
                  <a:pt x="15908" y="13877"/>
                  <a:pt x="15920" y="13827"/>
                  <a:pt x="15946" y="13789"/>
                </a:cubicBezTo>
                <a:cubicBezTo>
                  <a:pt x="15971" y="13751"/>
                  <a:pt x="16021" y="13726"/>
                  <a:pt x="16071" y="13714"/>
                </a:cubicBezTo>
                <a:close/>
                <a:moveTo>
                  <a:pt x="21251" y="14053"/>
                </a:moveTo>
                <a:lnTo>
                  <a:pt x="21251" y="14053"/>
                </a:lnTo>
                <a:cubicBezTo>
                  <a:pt x="21251" y="14053"/>
                  <a:pt x="21252" y="14053"/>
                  <a:pt x="21252" y="14053"/>
                </a:cubicBezTo>
                <a:lnTo>
                  <a:pt x="21303" y="14053"/>
                </a:lnTo>
                <a:cubicBezTo>
                  <a:pt x="21316" y="14053"/>
                  <a:pt x="21328" y="14066"/>
                  <a:pt x="21341" y="14066"/>
                </a:cubicBezTo>
                <a:lnTo>
                  <a:pt x="21316" y="14103"/>
                </a:lnTo>
                <a:cubicBezTo>
                  <a:pt x="21316" y="14091"/>
                  <a:pt x="21316" y="14091"/>
                  <a:pt x="21303" y="14091"/>
                </a:cubicBezTo>
                <a:cubicBezTo>
                  <a:pt x="21285" y="14074"/>
                  <a:pt x="21268" y="14062"/>
                  <a:pt x="21251" y="14053"/>
                </a:cubicBezTo>
                <a:close/>
                <a:moveTo>
                  <a:pt x="17694" y="13759"/>
                </a:moveTo>
                <a:cubicBezTo>
                  <a:pt x="17731" y="13759"/>
                  <a:pt x="17766" y="13774"/>
                  <a:pt x="17795" y="13801"/>
                </a:cubicBezTo>
                <a:cubicBezTo>
                  <a:pt x="17795" y="13801"/>
                  <a:pt x="17807" y="13801"/>
                  <a:pt x="17807" y="13814"/>
                </a:cubicBezTo>
                <a:cubicBezTo>
                  <a:pt x="17845" y="13840"/>
                  <a:pt x="17857" y="13877"/>
                  <a:pt x="17857" y="13915"/>
                </a:cubicBezTo>
                <a:cubicBezTo>
                  <a:pt x="17870" y="13965"/>
                  <a:pt x="17857" y="14016"/>
                  <a:pt x="17832" y="14053"/>
                </a:cubicBezTo>
                <a:cubicBezTo>
                  <a:pt x="17796" y="14105"/>
                  <a:pt x="17738" y="14130"/>
                  <a:pt x="17681" y="14130"/>
                </a:cubicBezTo>
                <a:cubicBezTo>
                  <a:pt x="17640" y="14130"/>
                  <a:pt x="17600" y="14117"/>
                  <a:pt x="17568" y="14091"/>
                </a:cubicBezTo>
                <a:cubicBezTo>
                  <a:pt x="17480" y="14028"/>
                  <a:pt x="17468" y="13915"/>
                  <a:pt x="17530" y="13827"/>
                </a:cubicBezTo>
                <a:cubicBezTo>
                  <a:pt x="17568" y="13789"/>
                  <a:pt x="17606" y="13764"/>
                  <a:pt x="17656" y="13764"/>
                </a:cubicBezTo>
                <a:cubicBezTo>
                  <a:pt x="17669" y="13761"/>
                  <a:pt x="17681" y="13759"/>
                  <a:pt x="17694" y="13759"/>
                </a:cubicBezTo>
                <a:close/>
                <a:moveTo>
                  <a:pt x="16059" y="13613"/>
                </a:moveTo>
                <a:cubicBezTo>
                  <a:pt x="15984" y="13625"/>
                  <a:pt x="15908" y="13664"/>
                  <a:pt x="15870" y="13726"/>
                </a:cubicBezTo>
                <a:cubicBezTo>
                  <a:pt x="15820" y="13789"/>
                  <a:pt x="15808" y="13865"/>
                  <a:pt x="15808" y="13940"/>
                </a:cubicBezTo>
                <a:cubicBezTo>
                  <a:pt x="15820" y="14003"/>
                  <a:pt x="15845" y="14053"/>
                  <a:pt x="15895" y="14103"/>
                </a:cubicBezTo>
                <a:cubicBezTo>
                  <a:pt x="15908" y="14103"/>
                  <a:pt x="15908" y="14116"/>
                  <a:pt x="15920" y="14128"/>
                </a:cubicBezTo>
                <a:cubicBezTo>
                  <a:pt x="15972" y="14160"/>
                  <a:pt x="16032" y="14182"/>
                  <a:pt x="16094" y="14182"/>
                </a:cubicBezTo>
                <a:cubicBezTo>
                  <a:pt x="16107" y="14182"/>
                  <a:pt x="16121" y="14181"/>
                  <a:pt x="16135" y="14179"/>
                </a:cubicBezTo>
                <a:cubicBezTo>
                  <a:pt x="16210" y="14167"/>
                  <a:pt x="16273" y="14128"/>
                  <a:pt x="16323" y="14066"/>
                </a:cubicBezTo>
                <a:cubicBezTo>
                  <a:pt x="16411" y="13940"/>
                  <a:pt x="16386" y="13764"/>
                  <a:pt x="16261" y="13676"/>
                </a:cubicBezTo>
                <a:cubicBezTo>
                  <a:pt x="16210" y="13625"/>
                  <a:pt x="16135" y="13613"/>
                  <a:pt x="16059" y="13613"/>
                </a:cubicBezTo>
                <a:close/>
                <a:moveTo>
                  <a:pt x="17685" y="13660"/>
                </a:moveTo>
                <a:cubicBezTo>
                  <a:pt x="17671" y="13660"/>
                  <a:pt x="17658" y="13661"/>
                  <a:pt x="17644" y="13664"/>
                </a:cubicBezTo>
                <a:cubicBezTo>
                  <a:pt x="17568" y="13676"/>
                  <a:pt x="17505" y="13714"/>
                  <a:pt x="17455" y="13776"/>
                </a:cubicBezTo>
                <a:cubicBezTo>
                  <a:pt x="17367" y="13890"/>
                  <a:pt x="17379" y="14053"/>
                  <a:pt x="17480" y="14141"/>
                </a:cubicBezTo>
                <a:cubicBezTo>
                  <a:pt x="17493" y="14153"/>
                  <a:pt x="17493" y="14167"/>
                  <a:pt x="17505" y="14167"/>
                </a:cubicBezTo>
                <a:cubicBezTo>
                  <a:pt x="17557" y="14209"/>
                  <a:pt x="17619" y="14229"/>
                  <a:pt x="17680" y="14229"/>
                </a:cubicBezTo>
                <a:cubicBezTo>
                  <a:pt x="17765" y="14229"/>
                  <a:pt x="17849" y="14190"/>
                  <a:pt x="17907" y="14116"/>
                </a:cubicBezTo>
                <a:cubicBezTo>
                  <a:pt x="17946" y="14053"/>
                  <a:pt x="17971" y="13977"/>
                  <a:pt x="17958" y="13902"/>
                </a:cubicBezTo>
                <a:cubicBezTo>
                  <a:pt x="17946" y="13827"/>
                  <a:pt x="17907" y="13764"/>
                  <a:pt x="17857" y="13714"/>
                </a:cubicBezTo>
                <a:cubicBezTo>
                  <a:pt x="17806" y="13683"/>
                  <a:pt x="17746" y="13660"/>
                  <a:pt x="17685" y="13660"/>
                </a:cubicBezTo>
                <a:close/>
                <a:moveTo>
                  <a:pt x="19253" y="13927"/>
                </a:moveTo>
                <a:cubicBezTo>
                  <a:pt x="19304" y="13927"/>
                  <a:pt x="19354" y="13940"/>
                  <a:pt x="19391" y="13965"/>
                </a:cubicBezTo>
                <a:lnTo>
                  <a:pt x="19404" y="13977"/>
                </a:lnTo>
                <a:cubicBezTo>
                  <a:pt x="19442" y="14003"/>
                  <a:pt x="19455" y="14041"/>
                  <a:pt x="19467" y="14091"/>
                </a:cubicBezTo>
                <a:cubicBezTo>
                  <a:pt x="19467" y="14141"/>
                  <a:pt x="19455" y="14179"/>
                  <a:pt x="19429" y="14229"/>
                </a:cubicBezTo>
                <a:cubicBezTo>
                  <a:pt x="19391" y="14267"/>
                  <a:pt x="19354" y="14292"/>
                  <a:pt x="19304" y="14292"/>
                </a:cubicBezTo>
                <a:cubicBezTo>
                  <a:pt x="19291" y="14295"/>
                  <a:pt x="19279" y="14297"/>
                  <a:pt x="19267" y="14297"/>
                </a:cubicBezTo>
                <a:cubicBezTo>
                  <a:pt x="19229" y="14297"/>
                  <a:pt x="19194" y="14283"/>
                  <a:pt x="19165" y="14254"/>
                </a:cubicBezTo>
                <a:cubicBezTo>
                  <a:pt x="19128" y="14229"/>
                  <a:pt x="19103" y="14192"/>
                  <a:pt x="19089" y="14141"/>
                </a:cubicBezTo>
                <a:cubicBezTo>
                  <a:pt x="19089" y="14091"/>
                  <a:pt x="19103" y="14041"/>
                  <a:pt x="19128" y="14003"/>
                </a:cubicBezTo>
                <a:cubicBezTo>
                  <a:pt x="19165" y="13965"/>
                  <a:pt x="19203" y="13940"/>
                  <a:pt x="19253" y="13927"/>
                </a:cubicBezTo>
                <a:close/>
                <a:moveTo>
                  <a:pt x="13698" y="13980"/>
                </a:moveTo>
                <a:cubicBezTo>
                  <a:pt x="13735" y="13980"/>
                  <a:pt x="13774" y="13991"/>
                  <a:pt x="13808" y="14016"/>
                </a:cubicBezTo>
                <a:cubicBezTo>
                  <a:pt x="13808" y="14028"/>
                  <a:pt x="13821" y="14028"/>
                  <a:pt x="13821" y="14028"/>
                </a:cubicBezTo>
                <a:cubicBezTo>
                  <a:pt x="13846" y="14066"/>
                  <a:pt x="13871" y="14103"/>
                  <a:pt x="13871" y="14141"/>
                </a:cubicBezTo>
                <a:cubicBezTo>
                  <a:pt x="13883" y="14192"/>
                  <a:pt x="13871" y="14242"/>
                  <a:pt x="13846" y="14279"/>
                </a:cubicBezTo>
                <a:cubicBezTo>
                  <a:pt x="13807" y="14325"/>
                  <a:pt x="13745" y="14353"/>
                  <a:pt x="13686" y="14353"/>
                </a:cubicBezTo>
                <a:cubicBezTo>
                  <a:pt x="13648" y="14353"/>
                  <a:pt x="13611" y="14342"/>
                  <a:pt x="13581" y="14317"/>
                </a:cubicBezTo>
                <a:cubicBezTo>
                  <a:pt x="13494" y="14254"/>
                  <a:pt x="13481" y="14141"/>
                  <a:pt x="13544" y="14053"/>
                </a:cubicBezTo>
                <a:cubicBezTo>
                  <a:pt x="13582" y="14007"/>
                  <a:pt x="13639" y="13980"/>
                  <a:pt x="13698" y="13980"/>
                </a:cubicBezTo>
                <a:close/>
                <a:moveTo>
                  <a:pt x="19240" y="13827"/>
                </a:moveTo>
                <a:cubicBezTo>
                  <a:pt x="19165" y="13840"/>
                  <a:pt x="19103" y="13877"/>
                  <a:pt x="19052" y="13940"/>
                </a:cubicBezTo>
                <a:cubicBezTo>
                  <a:pt x="19002" y="14003"/>
                  <a:pt x="18989" y="14078"/>
                  <a:pt x="19002" y="14153"/>
                </a:cubicBezTo>
                <a:cubicBezTo>
                  <a:pt x="19002" y="14217"/>
                  <a:pt x="19039" y="14267"/>
                  <a:pt x="19077" y="14317"/>
                </a:cubicBezTo>
                <a:cubicBezTo>
                  <a:pt x="19089" y="14317"/>
                  <a:pt x="19103" y="14330"/>
                  <a:pt x="19103" y="14343"/>
                </a:cubicBezTo>
                <a:cubicBezTo>
                  <a:pt x="19154" y="14373"/>
                  <a:pt x="19215" y="14396"/>
                  <a:pt x="19277" y="14396"/>
                </a:cubicBezTo>
                <a:cubicBezTo>
                  <a:pt x="19290" y="14396"/>
                  <a:pt x="19303" y="14395"/>
                  <a:pt x="19316" y="14393"/>
                </a:cubicBezTo>
                <a:cubicBezTo>
                  <a:pt x="19391" y="14380"/>
                  <a:pt x="19455" y="14343"/>
                  <a:pt x="19505" y="14279"/>
                </a:cubicBezTo>
                <a:cubicBezTo>
                  <a:pt x="19555" y="14229"/>
                  <a:pt x="19567" y="14153"/>
                  <a:pt x="19555" y="14078"/>
                </a:cubicBezTo>
                <a:cubicBezTo>
                  <a:pt x="19555" y="14003"/>
                  <a:pt x="19505" y="13927"/>
                  <a:pt x="19455" y="13890"/>
                </a:cubicBezTo>
                <a:cubicBezTo>
                  <a:pt x="19391" y="13840"/>
                  <a:pt x="19316" y="13827"/>
                  <a:pt x="19240" y="13827"/>
                </a:cubicBezTo>
                <a:close/>
                <a:moveTo>
                  <a:pt x="15292" y="14023"/>
                </a:moveTo>
                <a:cubicBezTo>
                  <a:pt x="15329" y="14023"/>
                  <a:pt x="15364" y="14037"/>
                  <a:pt x="15392" y="14066"/>
                </a:cubicBezTo>
                <a:lnTo>
                  <a:pt x="15405" y="14078"/>
                </a:lnTo>
                <a:cubicBezTo>
                  <a:pt x="15443" y="14103"/>
                  <a:pt x="15456" y="14141"/>
                  <a:pt x="15468" y="14192"/>
                </a:cubicBezTo>
                <a:cubicBezTo>
                  <a:pt x="15468" y="14229"/>
                  <a:pt x="15456" y="14279"/>
                  <a:pt x="15431" y="14317"/>
                </a:cubicBezTo>
                <a:cubicBezTo>
                  <a:pt x="15392" y="14368"/>
                  <a:pt x="15355" y="14393"/>
                  <a:pt x="15305" y="14393"/>
                </a:cubicBezTo>
                <a:cubicBezTo>
                  <a:pt x="15292" y="14396"/>
                  <a:pt x="15280" y="14397"/>
                  <a:pt x="15268" y="14397"/>
                </a:cubicBezTo>
                <a:cubicBezTo>
                  <a:pt x="15230" y="14397"/>
                  <a:pt x="15195" y="14383"/>
                  <a:pt x="15166" y="14355"/>
                </a:cubicBezTo>
                <a:cubicBezTo>
                  <a:pt x="15129" y="14330"/>
                  <a:pt x="15104" y="14279"/>
                  <a:pt x="15091" y="14242"/>
                </a:cubicBezTo>
                <a:cubicBezTo>
                  <a:pt x="15091" y="14192"/>
                  <a:pt x="15104" y="14141"/>
                  <a:pt x="15129" y="14103"/>
                </a:cubicBezTo>
                <a:cubicBezTo>
                  <a:pt x="15166" y="14066"/>
                  <a:pt x="15204" y="14041"/>
                  <a:pt x="15254" y="14028"/>
                </a:cubicBezTo>
                <a:cubicBezTo>
                  <a:pt x="15267" y="14025"/>
                  <a:pt x="15279" y="14023"/>
                  <a:pt x="15292" y="14023"/>
                </a:cubicBezTo>
                <a:close/>
                <a:moveTo>
                  <a:pt x="10181" y="13508"/>
                </a:moveTo>
                <a:cubicBezTo>
                  <a:pt x="10146" y="13508"/>
                  <a:pt x="10110" y="13562"/>
                  <a:pt x="10149" y="13600"/>
                </a:cubicBezTo>
                <a:cubicBezTo>
                  <a:pt x="10426" y="13865"/>
                  <a:pt x="10702" y="14128"/>
                  <a:pt x="10979" y="14405"/>
                </a:cubicBezTo>
                <a:cubicBezTo>
                  <a:pt x="10989" y="14412"/>
                  <a:pt x="10999" y="14416"/>
                  <a:pt x="11010" y="14416"/>
                </a:cubicBezTo>
                <a:cubicBezTo>
                  <a:pt x="11054" y="14416"/>
                  <a:pt x="11095" y="14360"/>
                  <a:pt x="11054" y="14330"/>
                </a:cubicBezTo>
                <a:cubicBezTo>
                  <a:pt x="10778" y="14066"/>
                  <a:pt x="10488" y="13789"/>
                  <a:pt x="10211" y="13525"/>
                </a:cubicBezTo>
                <a:cubicBezTo>
                  <a:pt x="10203" y="13513"/>
                  <a:pt x="10192" y="13508"/>
                  <a:pt x="10181" y="13508"/>
                </a:cubicBezTo>
                <a:close/>
                <a:moveTo>
                  <a:pt x="13686" y="13883"/>
                </a:moveTo>
                <a:cubicBezTo>
                  <a:pt x="13603" y="13883"/>
                  <a:pt x="13519" y="13918"/>
                  <a:pt x="13469" y="13991"/>
                </a:cubicBezTo>
                <a:cubicBezTo>
                  <a:pt x="13380" y="14103"/>
                  <a:pt x="13393" y="14267"/>
                  <a:pt x="13494" y="14368"/>
                </a:cubicBezTo>
                <a:lnTo>
                  <a:pt x="13519" y="14393"/>
                </a:lnTo>
                <a:cubicBezTo>
                  <a:pt x="13573" y="14430"/>
                  <a:pt x="13636" y="14449"/>
                  <a:pt x="13698" y="14449"/>
                </a:cubicBezTo>
                <a:cubicBezTo>
                  <a:pt x="13781" y="14449"/>
                  <a:pt x="13864" y="14415"/>
                  <a:pt x="13922" y="14343"/>
                </a:cubicBezTo>
                <a:cubicBezTo>
                  <a:pt x="13959" y="14279"/>
                  <a:pt x="13984" y="14204"/>
                  <a:pt x="13972" y="14128"/>
                </a:cubicBezTo>
                <a:cubicBezTo>
                  <a:pt x="13959" y="14053"/>
                  <a:pt x="13922" y="13991"/>
                  <a:pt x="13858" y="13940"/>
                </a:cubicBezTo>
                <a:cubicBezTo>
                  <a:pt x="13810" y="13903"/>
                  <a:pt x="13748" y="13883"/>
                  <a:pt x="13686" y="13883"/>
                </a:cubicBezTo>
                <a:close/>
                <a:moveTo>
                  <a:pt x="6741" y="14317"/>
                </a:moveTo>
                <a:cubicBezTo>
                  <a:pt x="6729" y="14317"/>
                  <a:pt x="6715" y="14317"/>
                  <a:pt x="6703" y="14330"/>
                </a:cubicBezTo>
                <a:cubicBezTo>
                  <a:pt x="6690" y="14343"/>
                  <a:pt x="6690" y="14355"/>
                  <a:pt x="6690" y="14368"/>
                </a:cubicBezTo>
                <a:cubicBezTo>
                  <a:pt x="6690" y="14380"/>
                  <a:pt x="6690" y="14393"/>
                  <a:pt x="6703" y="14393"/>
                </a:cubicBezTo>
                <a:cubicBezTo>
                  <a:pt x="6729" y="14418"/>
                  <a:pt x="6754" y="14430"/>
                  <a:pt x="6766" y="14455"/>
                </a:cubicBezTo>
                <a:lnTo>
                  <a:pt x="6791" y="14455"/>
                </a:lnTo>
                <a:cubicBezTo>
                  <a:pt x="6791" y="14468"/>
                  <a:pt x="6804" y="14468"/>
                  <a:pt x="6804" y="14468"/>
                </a:cubicBezTo>
                <a:cubicBezTo>
                  <a:pt x="6816" y="14468"/>
                  <a:pt x="6829" y="14455"/>
                  <a:pt x="6841" y="14455"/>
                </a:cubicBezTo>
                <a:cubicBezTo>
                  <a:pt x="6854" y="14443"/>
                  <a:pt x="6854" y="14430"/>
                  <a:pt x="6854" y="14418"/>
                </a:cubicBezTo>
                <a:cubicBezTo>
                  <a:pt x="6854" y="14405"/>
                  <a:pt x="6854" y="14393"/>
                  <a:pt x="6841" y="14380"/>
                </a:cubicBezTo>
                <a:cubicBezTo>
                  <a:pt x="6816" y="14368"/>
                  <a:pt x="6791" y="14343"/>
                  <a:pt x="6779" y="14330"/>
                </a:cubicBezTo>
                <a:cubicBezTo>
                  <a:pt x="6766" y="14330"/>
                  <a:pt x="6766" y="14317"/>
                  <a:pt x="6754" y="14317"/>
                </a:cubicBezTo>
                <a:close/>
                <a:moveTo>
                  <a:pt x="15279" y="13924"/>
                </a:moveTo>
                <a:cubicBezTo>
                  <a:pt x="15267" y="13924"/>
                  <a:pt x="15254" y="13925"/>
                  <a:pt x="15241" y="13927"/>
                </a:cubicBezTo>
                <a:cubicBezTo>
                  <a:pt x="15166" y="13940"/>
                  <a:pt x="15104" y="13977"/>
                  <a:pt x="15053" y="14041"/>
                </a:cubicBezTo>
                <a:cubicBezTo>
                  <a:pt x="15003" y="14103"/>
                  <a:pt x="14990" y="14179"/>
                  <a:pt x="15003" y="14254"/>
                </a:cubicBezTo>
                <a:cubicBezTo>
                  <a:pt x="15003" y="14317"/>
                  <a:pt x="15040" y="14368"/>
                  <a:pt x="15078" y="14418"/>
                </a:cubicBezTo>
                <a:cubicBezTo>
                  <a:pt x="15091" y="14418"/>
                  <a:pt x="15104" y="14430"/>
                  <a:pt x="15104" y="14443"/>
                </a:cubicBezTo>
                <a:cubicBezTo>
                  <a:pt x="15155" y="14474"/>
                  <a:pt x="15216" y="14497"/>
                  <a:pt x="15278" y="14497"/>
                </a:cubicBezTo>
                <a:cubicBezTo>
                  <a:pt x="15291" y="14497"/>
                  <a:pt x="15304" y="14496"/>
                  <a:pt x="15317" y="14494"/>
                </a:cubicBezTo>
                <a:cubicBezTo>
                  <a:pt x="15392" y="14480"/>
                  <a:pt x="15456" y="14443"/>
                  <a:pt x="15506" y="14380"/>
                </a:cubicBezTo>
                <a:cubicBezTo>
                  <a:pt x="15556" y="14317"/>
                  <a:pt x="15568" y="14254"/>
                  <a:pt x="15556" y="14179"/>
                </a:cubicBezTo>
                <a:cubicBezTo>
                  <a:pt x="15543" y="14103"/>
                  <a:pt x="15506" y="14028"/>
                  <a:pt x="15456" y="13991"/>
                </a:cubicBezTo>
                <a:cubicBezTo>
                  <a:pt x="15403" y="13949"/>
                  <a:pt x="15342" y="13924"/>
                  <a:pt x="15279" y="13924"/>
                </a:cubicBezTo>
                <a:close/>
                <a:moveTo>
                  <a:pt x="11494" y="14036"/>
                </a:moveTo>
                <a:cubicBezTo>
                  <a:pt x="11445" y="14036"/>
                  <a:pt x="11415" y="14095"/>
                  <a:pt x="11469" y="14116"/>
                </a:cubicBezTo>
                <a:cubicBezTo>
                  <a:pt x="11746" y="14242"/>
                  <a:pt x="12022" y="14368"/>
                  <a:pt x="12299" y="14506"/>
                </a:cubicBezTo>
                <a:cubicBezTo>
                  <a:pt x="12305" y="14509"/>
                  <a:pt x="12311" y="14510"/>
                  <a:pt x="12317" y="14510"/>
                </a:cubicBezTo>
                <a:cubicBezTo>
                  <a:pt x="12360" y="14510"/>
                  <a:pt x="12392" y="14440"/>
                  <a:pt x="12337" y="14418"/>
                </a:cubicBezTo>
                <a:cubicBezTo>
                  <a:pt x="12060" y="14292"/>
                  <a:pt x="11796" y="14167"/>
                  <a:pt x="11519" y="14041"/>
                </a:cubicBezTo>
                <a:cubicBezTo>
                  <a:pt x="11510" y="14037"/>
                  <a:pt x="11502" y="14036"/>
                  <a:pt x="11494" y="14036"/>
                </a:cubicBezTo>
                <a:close/>
                <a:moveTo>
                  <a:pt x="21026" y="14468"/>
                </a:moveTo>
                <a:cubicBezTo>
                  <a:pt x="21039" y="14468"/>
                  <a:pt x="21051" y="14480"/>
                  <a:pt x="21064" y="14480"/>
                </a:cubicBezTo>
                <a:lnTo>
                  <a:pt x="21014" y="14556"/>
                </a:lnTo>
                <a:lnTo>
                  <a:pt x="20964" y="14506"/>
                </a:lnTo>
                <a:lnTo>
                  <a:pt x="20976" y="14506"/>
                </a:lnTo>
                <a:cubicBezTo>
                  <a:pt x="20981" y="14508"/>
                  <a:pt x="20986" y="14509"/>
                  <a:pt x="20990" y="14509"/>
                </a:cubicBezTo>
                <a:cubicBezTo>
                  <a:pt x="21010" y="14509"/>
                  <a:pt x="21026" y="14491"/>
                  <a:pt x="21026" y="14480"/>
                </a:cubicBezTo>
                <a:lnTo>
                  <a:pt x="21026" y="14468"/>
                </a:lnTo>
                <a:close/>
                <a:moveTo>
                  <a:pt x="16851" y="14192"/>
                </a:moveTo>
                <a:cubicBezTo>
                  <a:pt x="16901" y="14192"/>
                  <a:pt x="16952" y="14204"/>
                  <a:pt x="16990" y="14229"/>
                </a:cubicBezTo>
                <a:lnTo>
                  <a:pt x="17002" y="14242"/>
                </a:lnTo>
                <a:cubicBezTo>
                  <a:pt x="17077" y="14317"/>
                  <a:pt x="17077" y="14418"/>
                  <a:pt x="17027" y="14494"/>
                </a:cubicBezTo>
                <a:cubicBezTo>
                  <a:pt x="16989" y="14539"/>
                  <a:pt x="16932" y="14567"/>
                  <a:pt x="16874" y="14567"/>
                </a:cubicBezTo>
                <a:cubicBezTo>
                  <a:pt x="16836" y="14567"/>
                  <a:pt x="16798" y="14556"/>
                  <a:pt x="16764" y="14531"/>
                </a:cubicBezTo>
                <a:cubicBezTo>
                  <a:pt x="16725" y="14494"/>
                  <a:pt x="16700" y="14455"/>
                  <a:pt x="16700" y="14405"/>
                </a:cubicBezTo>
                <a:cubicBezTo>
                  <a:pt x="16688" y="14355"/>
                  <a:pt x="16700" y="14304"/>
                  <a:pt x="16725" y="14267"/>
                </a:cubicBezTo>
                <a:cubicBezTo>
                  <a:pt x="16764" y="14229"/>
                  <a:pt x="16801" y="14204"/>
                  <a:pt x="16851" y="14192"/>
                </a:cubicBezTo>
                <a:close/>
                <a:moveTo>
                  <a:pt x="18473" y="14237"/>
                </a:moveTo>
                <a:cubicBezTo>
                  <a:pt x="18510" y="14237"/>
                  <a:pt x="18546" y="14251"/>
                  <a:pt x="18574" y="14279"/>
                </a:cubicBezTo>
                <a:cubicBezTo>
                  <a:pt x="18586" y="14279"/>
                  <a:pt x="18586" y="14292"/>
                  <a:pt x="18599" y="14292"/>
                </a:cubicBezTo>
                <a:cubicBezTo>
                  <a:pt x="18662" y="14355"/>
                  <a:pt x="18675" y="14468"/>
                  <a:pt x="18612" y="14544"/>
                </a:cubicBezTo>
                <a:cubicBezTo>
                  <a:pt x="18576" y="14587"/>
                  <a:pt x="18524" y="14609"/>
                  <a:pt x="18470" y="14609"/>
                </a:cubicBezTo>
                <a:cubicBezTo>
                  <a:pt x="18429" y="14609"/>
                  <a:pt x="18386" y="14596"/>
                  <a:pt x="18348" y="14569"/>
                </a:cubicBezTo>
                <a:cubicBezTo>
                  <a:pt x="18310" y="14544"/>
                  <a:pt x="18285" y="14494"/>
                  <a:pt x="18285" y="14455"/>
                </a:cubicBezTo>
                <a:cubicBezTo>
                  <a:pt x="18273" y="14405"/>
                  <a:pt x="18285" y="14355"/>
                  <a:pt x="18323" y="14317"/>
                </a:cubicBezTo>
                <a:cubicBezTo>
                  <a:pt x="18348" y="14279"/>
                  <a:pt x="18385" y="14254"/>
                  <a:pt x="18436" y="14242"/>
                </a:cubicBezTo>
                <a:cubicBezTo>
                  <a:pt x="18448" y="14239"/>
                  <a:pt x="18461" y="14237"/>
                  <a:pt x="18473" y="14237"/>
                </a:cubicBezTo>
                <a:close/>
                <a:moveTo>
                  <a:pt x="16892" y="14099"/>
                </a:moveTo>
                <a:cubicBezTo>
                  <a:pt x="16874" y="14099"/>
                  <a:pt x="16857" y="14100"/>
                  <a:pt x="16839" y="14103"/>
                </a:cubicBezTo>
                <a:cubicBezTo>
                  <a:pt x="16764" y="14103"/>
                  <a:pt x="16700" y="14153"/>
                  <a:pt x="16650" y="14204"/>
                </a:cubicBezTo>
                <a:cubicBezTo>
                  <a:pt x="16613" y="14267"/>
                  <a:pt x="16587" y="14343"/>
                  <a:pt x="16600" y="14418"/>
                </a:cubicBezTo>
                <a:cubicBezTo>
                  <a:pt x="16600" y="14480"/>
                  <a:pt x="16638" y="14544"/>
                  <a:pt x="16675" y="14581"/>
                </a:cubicBezTo>
                <a:cubicBezTo>
                  <a:pt x="16688" y="14594"/>
                  <a:pt x="16700" y="14594"/>
                  <a:pt x="16700" y="14606"/>
                </a:cubicBezTo>
                <a:cubicBezTo>
                  <a:pt x="16754" y="14644"/>
                  <a:pt x="16819" y="14663"/>
                  <a:pt x="16882" y="14663"/>
                </a:cubicBezTo>
                <a:cubicBezTo>
                  <a:pt x="16969" y="14663"/>
                  <a:pt x="17052" y="14628"/>
                  <a:pt x="17103" y="14556"/>
                </a:cubicBezTo>
                <a:cubicBezTo>
                  <a:pt x="17153" y="14494"/>
                  <a:pt x="17166" y="14418"/>
                  <a:pt x="17153" y="14343"/>
                </a:cubicBezTo>
                <a:cubicBezTo>
                  <a:pt x="17153" y="14267"/>
                  <a:pt x="17116" y="14204"/>
                  <a:pt x="17052" y="14153"/>
                </a:cubicBezTo>
                <a:cubicBezTo>
                  <a:pt x="17004" y="14115"/>
                  <a:pt x="16949" y="14099"/>
                  <a:pt x="16892" y="14099"/>
                </a:cubicBezTo>
                <a:close/>
                <a:moveTo>
                  <a:pt x="12887" y="14294"/>
                </a:moveTo>
                <a:cubicBezTo>
                  <a:pt x="12925" y="14294"/>
                  <a:pt x="12962" y="14305"/>
                  <a:pt x="12991" y="14330"/>
                </a:cubicBezTo>
                <a:cubicBezTo>
                  <a:pt x="12991" y="14343"/>
                  <a:pt x="13003" y="14343"/>
                  <a:pt x="13003" y="14343"/>
                </a:cubicBezTo>
                <a:cubicBezTo>
                  <a:pt x="13078" y="14405"/>
                  <a:pt x="13078" y="14519"/>
                  <a:pt x="13028" y="14594"/>
                </a:cubicBezTo>
                <a:cubicBezTo>
                  <a:pt x="12991" y="14631"/>
                  <a:pt x="12953" y="14656"/>
                  <a:pt x="12902" y="14670"/>
                </a:cubicBezTo>
                <a:cubicBezTo>
                  <a:pt x="12852" y="14670"/>
                  <a:pt x="12802" y="14656"/>
                  <a:pt x="12765" y="14631"/>
                </a:cubicBezTo>
                <a:cubicBezTo>
                  <a:pt x="12726" y="14594"/>
                  <a:pt x="12701" y="14556"/>
                  <a:pt x="12689" y="14506"/>
                </a:cubicBezTo>
                <a:cubicBezTo>
                  <a:pt x="12689" y="14455"/>
                  <a:pt x="12701" y="14405"/>
                  <a:pt x="12726" y="14368"/>
                </a:cubicBezTo>
                <a:cubicBezTo>
                  <a:pt x="12765" y="14322"/>
                  <a:pt x="12827" y="14294"/>
                  <a:pt x="12887" y="14294"/>
                </a:cubicBezTo>
                <a:close/>
                <a:moveTo>
                  <a:pt x="18463" y="14138"/>
                </a:moveTo>
                <a:cubicBezTo>
                  <a:pt x="18450" y="14138"/>
                  <a:pt x="18437" y="14139"/>
                  <a:pt x="18423" y="14141"/>
                </a:cubicBezTo>
                <a:cubicBezTo>
                  <a:pt x="18348" y="14153"/>
                  <a:pt x="18285" y="14192"/>
                  <a:pt x="18234" y="14254"/>
                </a:cubicBezTo>
                <a:cubicBezTo>
                  <a:pt x="18197" y="14317"/>
                  <a:pt x="18172" y="14393"/>
                  <a:pt x="18184" y="14468"/>
                </a:cubicBezTo>
                <a:cubicBezTo>
                  <a:pt x="18197" y="14531"/>
                  <a:pt x="18222" y="14581"/>
                  <a:pt x="18273" y="14631"/>
                </a:cubicBezTo>
                <a:lnTo>
                  <a:pt x="18298" y="14656"/>
                </a:lnTo>
                <a:cubicBezTo>
                  <a:pt x="18348" y="14692"/>
                  <a:pt x="18406" y="14709"/>
                  <a:pt x="18463" y="14709"/>
                </a:cubicBezTo>
                <a:cubicBezTo>
                  <a:pt x="18550" y="14709"/>
                  <a:pt x="18634" y="14670"/>
                  <a:pt x="18687" y="14594"/>
                </a:cubicBezTo>
                <a:cubicBezTo>
                  <a:pt x="18788" y="14468"/>
                  <a:pt x="18762" y="14292"/>
                  <a:pt x="18637" y="14204"/>
                </a:cubicBezTo>
                <a:cubicBezTo>
                  <a:pt x="18585" y="14162"/>
                  <a:pt x="18525" y="14138"/>
                  <a:pt x="18463" y="14138"/>
                </a:cubicBezTo>
                <a:close/>
                <a:moveTo>
                  <a:pt x="12879" y="14192"/>
                </a:moveTo>
                <a:cubicBezTo>
                  <a:pt x="12794" y="14192"/>
                  <a:pt x="12710" y="14231"/>
                  <a:pt x="12651" y="14304"/>
                </a:cubicBezTo>
                <a:cubicBezTo>
                  <a:pt x="12601" y="14368"/>
                  <a:pt x="12589" y="14443"/>
                  <a:pt x="12601" y="14519"/>
                </a:cubicBezTo>
                <a:cubicBezTo>
                  <a:pt x="12601" y="14581"/>
                  <a:pt x="12639" y="14644"/>
                  <a:pt x="12676" y="14682"/>
                </a:cubicBezTo>
                <a:cubicBezTo>
                  <a:pt x="12689" y="14695"/>
                  <a:pt x="12701" y="14695"/>
                  <a:pt x="12701" y="14707"/>
                </a:cubicBezTo>
                <a:cubicBezTo>
                  <a:pt x="12753" y="14738"/>
                  <a:pt x="12813" y="14761"/>
                  <a:pt x="12874" y="14761"/>
                </a:cubicBezTo>
                <a:cubicBezTo>
                  <a:pt x="12888" y="14761"/>
                  <a:pt x="12902" y="14759"/>
                  <a:pt x="12916" y="14757"/>
                </a:cubicBezTo>
                <a:cubicBezTo>
                  <a:pt x="12991" y="14745"/>
                  <a:pt x="13053" y="14707"/>
                  <a:pt x="13104" y="14656"/>
                </a:cubicBezTo>
                <a:cubicBezTo>
                  <a:pt x="13204" y="14531"/>
                  <a:pt x="13179" y="14355"/>
                  <a:pt x="13053" y="14254"/>
                </a:cubicBezTo>
                <a:cubicBezTo>
                  <a:pt x="13001" y="14212"/>
                  <a:pt x="12940" y="14192"/>
                  <a:pt x="12879" y="14192"/>
                </a:cubicBezTo>
                <a:close/>
                <a:moveTo>
                  <a:pt x="14470" y="14466"/>
                </a:moveTo>
                <a:cubicBezTo>
                  <a:pt x="14513" y="14466"/>
                  <a:pt x="14555" y="14479"/>
                  <a:pt x="14588" y="14506"/>
                </a:cubicBezTo>
                <a:cubicBezTo>
                  <a:pt x="14601" y="14506"/>
                  <a:pt x="14601" y="14506"/>
                  <a:pt x="14601" y="14519"/>
                </a:cubicBezTo>
                <a:cubicBezTo>
                  <a:pt x="14676" y="14581"/>
                  <a:pt x="14676" y="14682"/>
                  <a:pt x="14626" y="14757"/>
                </a:cubicBezTo>
                <a:cubicBezTo>
                  <a:pt x="14601" y="14795"/>
                  <a:pt x="14550" y="14820"/>
                  <a:pt x="14500" y="14833"/>
                </a:cubicBezTo>
                <a:cubicBezTo>
                  <a:pt x="14450" y="14833"/>
                  <a:pt x="14399" y="14820"/>
                  <a:pt x="14361" y="14795"/>
                </a:cubicBezTo>
                <a:cubicBezTo>
                  <a:pt x="14324" y="14770"/>
                  <a:pt x="14299" y="14720"/>
                  <a:pt x="14299" y="14670"/>
                </a:cubicBezTo>
                <a:cubicBezTo>
                  <a:pt x="14286" y="14619"/>
                  <a:pt x="14299" y="14581"/>
                  <a:pt x="14324" y="14531"/>
                </a:cubicBezTo>
                <a:cubicBezTo>
                  <a:pt x="14359" y="14488"/>
                  <a:pt x="14415" y="14466"/>
                  <a:pt x="14470" y="14466"/>
                </a:cubicBezTo>
                <a:close/>
                <a:moveTo>
                  <a:pt x="16034" y="14506"/>
                </a:moveTo>
                <a:cubicBezTo>
                  <a:pt x="16084" y="14506"/>
                  <a:pt x="16135" y="14519"/>
                  <a:pt x="16172" y="14544"/>
                </a:cubicBezTo>
                <a:cubicBezTo>
                  <a:pt x="16185" y="14556"/>
                  <a:pt x="16185" y="14556"/>
                  <a:pt x="16197" y="14556"/>
                </a:cubicBezTo>
                <a:cubicBezTo>
                  <a:pt x="16222" y="14594"/>
                  <a:pt x="16247" y="14631"/>
                  <a:pt x="16247" y="14670"/>
                </a:cubicBezTo>
                <a:cubicBezTo>
                  <a:pt x="16261" y="14720"/>
                  <a:pt x="16235" y="14770"/>
                  <a:pt x="16210" y="14807"/>
                </a:cubicBezTo>
                <a:cubicBezTo>
                  <a:pt x="16185" y="14846"/>
                  <a:pt x="16135" y="14871"/>
                  <a:pt x="16084" y="14883"/>
                </a:cubicBezTo>
                <a:cubicBezTo>
                  <a:pt x="16034" y="14883"/>
                  <a:pt x="15996" y="14871"/>
                  <a:pt x="15946" y="14846"/>
                </a:cubicBezTo>
                <a:cubicBezTo>
                  <a:pt x="15908" y="14807"/>
                  <a:pt x="15883" y="14770"/>
                  <a:pt x="15883" y="14720"/>
                </a:cubicBezTo>
                <a:cubicBezTo>
                  <a:pt x="15870" y="14670"/>
                  <a:pt x="15883" y="14619"/>
                  <a:pt x="15920" y="14581"/>
                </a:cubicBezTo>
                <a:cubicBezTo>
                  <a:pt x="15946" y="14544"/>
                  <a:pt x="15984" y="14519"/>
                  <a:pt x="16034" y="14506"/>
                </a:cubicBezTo>
                <a:close/>
                <a:moveTo>
                  <a:pt x="14485" y="14366"/>
                </a:moveTo>
                <a:cubicBezTo>
                  <a:pt x="14397" y="14366"/>
                  <a:pt x="14309" y="14405"/>
                  <a:pt x="14248" y="14480"/>
                </a:cubicBezTo>
                <a:cubicBezTo>
                  <a:pt x="14210" y="14531"/>
                  <a:pt x="14185" y="14606"/>
                  <a:pt x="14198" y="14682"/>
                </a:cubicBezTo>
                <a:cubicBezTo>
                  <a:pt x="14210" y="14745"/>
                  <a:pt x="14235" y="14807"/>
                  <a:pt x="14274" y="14846"/>
                </a:cubicBezTo>
                <a:cubicBezTo>
                  <a:pt x="14286" y="14858"/>
                  <a:pt x="14299" y="14871"/>
                  <a:pt x="14311" y="14871"/>
                </a:cubicBezTo>
                <a:cubicBezTo>
                  <a:pt x="14361" y="14921"/>
                  <a:pt x="14437" y="14933"/>
                  <a:pt x="14512" y="14933"/>
                </a:cubicBezTo>
                <a:cubicBezTo>
                  <a:pt x="14588" y="14921"/>
                  <a:pt x="14651" y="14883"/>
                  <a:pt x="14701" y="14820"/>
                </a:cubicBezTo>
                <a:cubicBezTo>
                  <a:pt x="14802" y="14695"/>
                  <a:pt x="14777" y="14519"/>
                  <a:pt x="14651" y="14418"/>
                </a:cubicBezTo>
                <a:cubicBezTo>
                  <a:pt x="14601" y="14383"/>
                  <a:pt x="14543" y="14366"/>
                  <a:pt x="14485" y="14366"/>
                </a:cubicBezTo>
                <a:close/>
                <a:moveTo>
                  <a:pt x="16075" y="14413"/>
                </a:moveTo>
                <a:cubicBezTo>
                  <a:pt x="16057" y="14413"/>
                  <a:pt x="16039" y="14415"/>
                  <a:pt x="16021" y="14418"/>
                </a:cubicBezTo>
                <a:cubicBezTo>
                  <a:pt x="15946" y="14418"/>
                  <a:pt x="15883" y="14455"/>
                  <a:pt x="15833" y="14519"/>
                </a:cubicBezTo>
                <a:cubicBezTo>
                  <a:pt x="15795" y="14581"/>
                  <a:pt x="15770" y="14656"/>
                  <a:pt x="15783" y="14732"/>
                </a:cubicBezTo>
                <a:cubicBezTo>
                  <a:pt x="15795" y="14795"/>
                  <a:pt x="15820" y="14858"/>
                  <a:pt x="15870" y="14896"/>
                </a:cubicBezTo>
                <a:cubicBezTo>
                  <a:pt x="15870" y="14908"/>
                  <a:pt x="15883" y="14908"/>
                  <a:pt x="15895" y="14921"/>
                </a:cubicBezTo>
                <a:cubicBezTo>
                  <a:pt x="15944" y="14960"/>
                  <a:pt x="15992" y="14976"/>
                  <a:pt x="16046" y="14976"/>
                </a:cubicBezTo>
                <a:cubicBezTo>
                  <a:pt x="16062" y="14976"/>
                  <a:pt x="16079" y="14974"/>
                  <a:pt x="16097" y="14971"/>
                </a:cubicBezTo>
                <a:cubicBezTo>
                  <a:pt x="16172" y="14958"/>
                  <a:pt x="16247" y="14921"/>
                  <a:pt x="16286" y="14871"/>
                </a:cubicBezTo>
                <a:cubicBezTo>
                  <a:pt x="16336" y="14807"/>
                  <a:pt x="16361" y="14732"/>
                  <a:pt x="16348" y="14656"/>
                </a:cubicBezTo>
                <a:cubicBezTo>
                  <a:pt x="16336" y="14581"/>
                  <a:pt x="16298" y="14519"/>
                  <a:pt x="16235" y="14468"/>
                </a:cubicBezTo>
                <a:cubicBezTo>
                  <a:pt x="16187" y="14430"/>
                  <a:pt x="16132" y="14413"/>
                  <a:pt x="16075" y="14413"/>
                </a:cubicBezTo>
                <a:close/>
                <a:moveTo>
                  <a:pt x="17673" y="14677"/>
                </a:moveTo>
                <a:cubicBezTo>
                  <a:pt x="17705" y="14677"/>
                  <a:pt x="17741" y="14691"/>
                  <a:pt x="17770" y="14720"/>
                </a:cubicBezTo>
                <a:cubicBezTo>
                  <a:pt x="17782" y="14720"/>
                  <a:pt x="17782" y="14720"/>
                  <a:pt x="17795" y="14732"/>
                </a:cubicBezTo>
                <a:cubicBezTo>
                  <a:pt x="17857" y="14795"/>
                  <a:pt x="17870" y="14896"/>
                  <a:pt x="17807" y="14971"/>
                </a:cubicBezTo>
                <a:cubicBezTo>
                  <a:pt x="17770" y="15022"/>
                  <a:pt x="17717" y="15048"/>
                  <a:pt x="17663" y="15048"/>
                </a:cubicBezTo>
                <a:cubicBezTo>
                  <a:pt x="17625" y="15048"/>
                  <a:pt x="17587" y="15035"/>
                  <a:pt x="17555" y="15009"/>
                </a:cubicBezTo>
                <a:cubicBezTo>
                  <a:pt x="17468" y="14946"/>
                  <a:pt x="17455" y="14833"/>
                  <a:pt x="17518" y="14745"/>
                </a:cubicBezTo>
                <a:cubicBezTo>
                  <a:pt x="17543" y="14707"/>
                  <a:pt x="17593" y="14682"/>
                  <a:pt x="17644" y="14682"/>
                </a:cubicBezTo>
                <a:cubicBezTo>
                  <a:pt x="17653" y="14679"/>
                  <a:pt x="17663" y="14677"/>
                  <a:pt x="17673" y="14677"/>
                </a:cubicBezTo>
                <a:close/>
                <a:moveTo>
                  <a:pt x="6514" y="14908"/>
                </a:moveTo>
                <a:cubicBezTo>
                  <a:pt x="6502" y="14908"/>
                  <a:pt x="6489" y="14908"/>
                  <a:pt x="6477" y="14921"/>
                </a:cubicBezTo>
                <a:cubicBezTo>
                  <a:pt x="6464" y="14933"/>
                  <a:pt x="6464" y="14933"/>
                  <a:pt x="6464" y="14958"/>
                </a:cubicBezTo>
                <a:cubicBezTo>
                  <a:pt x="6464" y="14971"/>
                  <a:pt x="6464" y="14983"/>
                  <a:pt x="6477" y="14983"/>
                </a:cubicBezTo>
                <a:cubicBezTo>
                  <a:pt x="6502" y="15009"/>
                  <a:pt x="6527" y="15034"/>
                  <a:pt x="6552" y="15047"/>
                </a:cubicBezTo>
                <a:cubicBezTo>
                  <a:pt x="6565" y="15059"/>
                  <a:pt x="6578" y="15059"/>
                  <a:pt x="6590" y="15059"/>
                </a:cubicBezTo>
                <a:cubicBezTo>
                  <a:pt x="6603" y="15059"/>
                  <a:pt x="6615" y="15059"/>
                  <a:pt x="6628" y="15047"/>
                </a:cubicBezTo>
                <a:cubicBezTo>
                  <a:pt x="6628" y="15047"/>
                  <a:pt x="6640" y="15034"/>
                  <a:pt x="6640" y="15022"/>
                </a:cubicBezTo>
                <a:cubicBezTo>
                  <a:pt x="6640" y="15009"/>
                  <a:pt x="6628" y="14983"/>
                  <a:pt x="6628" y="14983"/>
                </a:cubicBezTo>
                <a:cubicBezTo>
                  <a:pt x="6603" y="14958"/>
                  <a:pt x="6578" y="14933"/>
                  <a:pt x="6552" y="14921"/>
                </a:cubicBezTo>
                <a:cubicBezTo>
                  <a:pt x="6539" y="14908"/>
                  <a:pt x="6527" y="14908"/>
                  <a:pt x="6514" y="14908"/>
                </a:cubicBezTo>
                <a:close/>
                <a:moveTo>
                  <a:pt x="19355" y="14742"/>
                </a:moveTo>
                <a:cubicBezTo>
                  <a:pt x="19394" y="14742"/>
                  <a:pt x="19434" y="14755"/>
                  <a:pt x="19467" y="14782"/>
                </a:cubicBezTo>
                <a:cubicBezTo>
                  <a:pt x="19480" y="14782"/>
                  <a:pt x="19480" y="14782"/>
                  <a:pt x="19492" y="14795"/>
                </a:cubicBezTo>
                <a:cubicBezTo>
                  <a:pt x="19517" y="14820"/>
                  <a:pt x="19542" y="14858"/>
                  <a:pt x="19542" y="14896"/>
                </a:cubicBezTo>
                <a:cubicBezTo>
                  <a:pt x="19555" y="14946"/>
                  <a:pt x="19542" y="14997"/>
                  <a:pt x="19505" y="15034"/>
                </a:cubicBezTo>
                <a:cubicBezTo>
                  <a:pt x="19468" y="15085"/>
                  <a:pt x="19414" y="15111"/>
                  <a:pt x="19358" y="15111"/>
                </a:cubicBezTo>
                <a:cubicBezTo>
                  <a:pt x="19318" y="15111"/>
                  <a:pt x="19277" y="15098"/>
                  <a:pt x="19240" y="15072"/>
                </a:cubicBezTo>
                <a:cubicBezTo>
                  <a:pt x="19203" y="15047"/>
                  <a:pt x="19178" y="14997"/>
                  <a:pt x="19178" y="14946"/>
                </a:cubicBezTo>
                <a:cubicBezTo>
                  <a:pt x="19165" y="14896"/>
                  <a:pt x="19178" y="14858"/>
                  <a:pt x="19215" y="14807"/>
                </a:cubicBezTo>
                <a:cubicBezTo>
                  <a:pt x="19251" y="14765"/>
                  <a:pt x="19303" y="14742"/>
                  <a:pt x="19355" y="14742"/>
                </a:cubicBezTo>
                <a:close/>
                <a:moveTo>
                  <a:pt x="20300" y="14866"/>
                </a:moveTo>
                <a:cubicBezTo>
                  <a:pt x="20278" y="14866"/>
                  <a:pt x="20256" y="14878"/>
                  <a:pt x="20246" y="14896"/>
                </a:cubicBezTo>
                <a:lnTo>
                  <a:pt x="20246" y="14908"/>
                </a:lnTo>
                <a:lnTo>
                  <a:pt x="20234" y="14896"/>
                </a:lnTo>
                <a:cubicBezTo>
                  <a:pt x="20209" y="14896"/>
                  <a:pt x="20184" y="14908"/>
                  <a:pt x="20184" y="14933"/>
                </a:cubicBezTo>
                <a:cubicBezTo>
                  <a:pt x="20171" y="14971"/>
                  <a:pt x="20184" y="14983"/>
                  <a:pt x="20209" y="14997"/>
                </a:cubicBezTo>
                <a:cubicBezTo>
                  <a:pt x="20335" y="15047"/>
                  <a:pt x="20448" y="15084"/>
                  <a:pt x="20561" y="15122"/>
                </a:cubicBezTo>
                <a:lnTo>
                  <a:pt x="20573" y="15134"/>
                </a:lnTo>
                <a:lnTo>
                  <a:pt x="20586" y="15134"/>
                </a:lnTo>
                <a:cubicBezTo>
                  <a:pt x="20593" y="15138"/>
                  <a:pt x="20600" y="15140"/>
                  <a:pt x="20606" y="15140"/>
                </a:cubicBezTo>
                <a:cubicBezTo>
                  <a:pt x="20624" y="15140"/>
                  <a:pt x="20640" y="15128"/>
                  <a:pt x="20649" y="15109"/>
                </a:cubicBezTo>
                <a:cubicBezTo>
                  <a:pt x="20662" y="15097"/>
                  <a:pt x="20662" y="15059"/>
                  <a:pt x="20637" y="15047"/>
                </a:cubicBezTo>
                <a:cubicBezTo>
                  <a:pt x="20523" y="14997"/>
                  <a:pt x="20422" y="14933"/>
                  <a:pt x="20322" y="14871"/>
                </a:cubicBezTo>
                <a:cubicBezTo>
                  <a:pt x="20315" y="14867"/>
                  <a:pt x="20307" y="14866"/>
                  <a:pt x="20300" y="14866"/>
                </a:cubicBezTo>
                <a:close/>
                <a:moveTo>
                  <a:pt x="17658" y="14578"/>
                </a:moveTo>
                <a:cubicBezTo>
                  <a:pt x="17645" y="14578"/>
                  <a:pt x="17632" y="14579"/>
                  <a:pt x="17619" y="14581"/>
                </a:cubicBezTo>
                <a:cubicBezTo>
                  <a:pt x="17555" y="14594"/>
                  <a:pt x="17480" y="14631"/>
                  <a:pt x="17443" y="14695"/>
                </a:cubicBezTo>
                <a:cubicBezTo>
                  <a:pt x="17354" y="14807"/>
                  <a:pt x="17367" y="14971"/>
                  <a:pt x="17468" y="15059"/>
                </a:cubicBezTo>
                <a:cubicBezTo>
                  <a:pt x="17468" y="15072"/>
                  <a:pt x="17480" y="15084"/>
                  <a:pt x="17493" y="15084"/>
                </a:cubicBezTo>
                <a:cubicBezTo>
                  <a:pt x="17545" y="15126"/>
                  <a:pt x="17607" y="15146"/>
                  <a:pt x="17667" y="15146"/>
                </a:cubicBezTo>
                <a:cubicBezTo>
                  <a:pt x="17750" y="15146"/>
                  <a:pt x="17831" y="15107"/>
                  <a:pt x="17882" y="15034"/>
                </a:cubicBezTo>
                <a:cubicBezTo>
                  <a:pt x="17983" y="14908"/>
                  <a:pt x="17958" y="14732"/>
                  <a:pt x="17832" y="14631"/>
                </a:cubicBezTo>
                <a:cubicBezTo>
                  <a:pt x="17780" y="14601"/>
                  <a:pt x="17720" y="14578"/>
                  <a:pt x="17658" y="14578"/>
                </a:cubicBezTo>
                <a:close/>
                <a:moveTo>
                  <a:pt x="13669" y="14778"/>
                </a:moveTo>
                <a:cubicBezTo>
                  <a:pt x="13706" y="14778"/>
                  <a:pt x="13742" y="14792"/>
                  <a:pt x="13771" y="14820"/>
                </a:cubicBezTo>
                <a:cubicBezTo>
                  <a:pt x="13783" y="14820"/>
                  <a:pt x="13783" y="14820"/>
                  <a:pt x="13796" y="14833"/>
                </a:cubicBezTo>
                <a:cubicBezTo>
                  <a:pt x="13858" y="14896"/>
                  <a:pt x="13871" y="14997"/>
                  <a:pt x="13808" y="15072"/>
                </a:cubicBezTo>
                <a:cubicBezTo>
                  <a:pt x="13783" y="15109"/>
                  <a:pt x="13732" y="15134"/>
                  <a:pt x="13682" y="15147"/>
                </a:cubicBezTo>
                <a:cubicBezTo>
                  <a:pt x="13645" y="15147"/>
                  <a:pt x="13595" y="15134"/>
                  <a:pt x="13556" y="15109"/>
                </a:cubicBezTo>
                <a:cubicBezTo>
                  <a:pt x="13469" y="15047"/>
                  <a:pt x="13456" y="14933"/>
                  <a:pt x="13519" y="14846"/>
                </a:cubicBezTo>
                <a:cubicBezTo>
                  <a:pt x="13544" y="14807"/>
                  <a:pt x="13595" y="14782"/>
                  <a:pt x="13632" y="14782"/>
                </a:cubicBezTo>
                <a:cubicBezTo>
                  <a:pt x="13644" y="14779"/>
                  <a:pt x="13657" y="14778"/>
                  <a:pt x="13669" y="14778"/>
                </a:cubicBezTo>
                <a:close/>
                <a:moveTo>
                  <a:pt x="5817" y="14726"/>
                </a:moveTo>
                <a:cubicBezTo>
                  <a:pt x="5804" y="14726"/>
                  <a:pt x="5791" y="14732"/>
                  <a:pt x="5785" y="14745"/>
                </a:cubicBezTo>
                <a:cubicBezTo>
                  <a:pt x="5773" y="14757"/>
                  <a:pt x="5760" y="14782"/>
                  <a:pt x="5773" y="14795"/>
                </a:cubicBezTo>
                <a:cubicBezTo>
                  <a:pt x="5773" y="14795"/>
                  <a:pt x="5760" y="14795"/>
                  <a:pt x="5760" y="14807"/>
                </a:cubicBezTo>
                <a:cubicBezTo>
                  <a:pt x="5735" y="14820"/>
                  <a:pt x="5723" y="14846"/>
                  <a:pt x="5735" y="14871"/>
                </a:cubicBezTo>
                <a:cubicBezTo>
                  <a:pt x="5810" y="14971"/>
                  <a:pt x="5899" y="15059"/>
                  <a:pt x="5986" y="15147"/>
                </a:cubicBezTo>
                <a:cubicBezTo>
                  <a:pt x="5996" y="15152"/>
                  <a:pt x="6007" y="15155"/>
                  <a:pt x="6016" y="15155"/>
                </a:cubicBezTo>
                <a:cubicBezTo>
                  <a:pt x="6030" y="15155"/>
                  <a:pt x="6042" y="15149"/>
                  <a:pt x="6049" y="15134"/>
                </a:cubicBezTo>
                <a:cubicBezTo>
                  <a:pt x="6075" y="15122"/>
                  <a:pt x="6075" y="15084"/>
                  <a:pt x="6049" y="15072"/>
                </a:cubicBezTo>
                <a:cubicBezTo>
                  <a:pt x="6062" y="15072"/>
                  <a:pt x="6087" y="15072"/>
                  <a:pt x="6100" y="15059"/>
                </a:cubicBezTo>
                <a:cubicBezTo>
                  <a:pt x="6112" y="15034"/>
                  <a:pt x="6112" y="15009"/>
                  <a:pt x="6100" y="14983"/>
                </a:cubicBezTo>
                <a:cubicBezTo>
                  <a:pt x="6011" y="14908"/>
                  <a:pt x="5936" y="14820"/>
                  <a:pt x="5848" y="14745"/>
                </a:cubicBezTo>
                <a:cubicBezTo>
                  <a:pt x="5842" y="14732"/>
                  <a:pt x="5829" y="14726"/>
                  <a:pt x="5817" y="14726"/>
                </a:cubicBezTo>
                <a:close/>
                <a:moveTo>
                  <a:pt x="5458" y="15109"/>
                </a:moveTo>
                <a:cubicBezTo>
                  <a:pt x="5458" y="15122"/>
                  <a:pt x="5458" y="15147"/>
                  <a:pt x="5471" y="15160"/>
                </a:cubicBezTo>
                <a:cubicBezTo>
                  <a:pt x="5458" y="15147"/>
                  <a:pt x="5433" y="15147"/>
                  <a:pt x="5421" y="15147"/>
                </a:cubicBezTo>
                <a:lnTo>
                  <a:pt x="5458" y="15109"/>
                </a:lnTo>
                <a:close/>
                <a:moveTo>
                  <a:pt x="5471" y="15160"/>
                </a:moveTo>
                <a:lnTo>
                  <a:pt x="5521" y="15210"/>
                </a:lnTo>
                <a:cubicBezTo>
                  <a:pt x="5508" y="15198"/>
                  <a:pt x="5483" y="15185"/>
                  <a:pt x="5471" y="15160"/>
                </a:cubicBezTo>
                <a:close/>
                <a:moveTo>
                  <a:pt x="19364" y="14642"/>
                </a:moveTo>
                <a:cubicBezTo>
                  <a:pt x="19276" y="14642"/>
                  <a:pt x="19188" y="14681"/>
                  <a:pt x="19128" y="14757"/>
                </a:cubicBezTo>
                <a:cubicBezTo>
                  <a:pt x="19052" y="14871"/>
                  <a:pt x="19064" y="15034"/>
                  <a:pt x="19165" y="15122"/>
                </a:cubicBezTo>
                <a:cubicBezTo>
                  <a:pt x="19165" y="15134"/>
                  <a:pt x="19178" y="15147"/>
                  <a:pt x="19190" y="15147"/>
                </a:cubicBezTo>
                <a:cubicBezTo>
                  <a:pt x="19242" y="15189"/>
                  <a:pt x="19294" y="15213"/>
                  <a:pt x="19352" y="15213"/>
                </a:cubicBezTo>
                <a:cubicBezTo>
                  <a:pt x="19365" y="15213"/>
                  <a:pt x="19378" y="15212"/>
                  <a:pt x="19391" y="15210"/>
                </a:cubicBezTo>
                <a:cubicBezTo>
                  <a:pt x="19467" y="15198"/>
                  <a:pt x="19542" y="15160"/>
                  <a:pt x="19580" y="15097"/>
                </a:cubicBezTo>
                <a:cubicBezTo>
                  <a:pt x="19631" y="15034"/>
                  <a:pt x="19656" y="14958"/>
                  <a:pt x="19643" y="14883"/>
                </a:cubicBezTo>
                <a:cubicBezTo>
                  <a:pt x="19631" y="14807"/>
                  <a:pt x="19592" y="14745"/>
                  <a:pt x="19530" y="14695"/>
                </a:cubicBezTo>
                <a:cubicBezTo>
                  <a:pt x="19480" y="14659"/>
                  <a:pt x="19422" y="14642"/>
                  <a:pt x="19364" y="14642"/>
                </a:cubicBezTo>
                <a:close/>
                <a:moveTo>
                  <a:pt x="13659" y="14679"/>
                </a:moveTo>
                <a:cubicBezTo>
                  <a:pt x="13646" y="14679"/>
                  <a:pt x="13633" y="14680"/>
                  <a:pt x="13620" y="14682"/>
                </a:cubicBezTo>
                <a:cubicBezTo>
                  <a:pt x="13544" y="14695"/>
                  <a:pt x="13481" y="14732"/>
                  <a:pt x="13444" y="14795"/>
                </a:cubicBezTo>
                <a:cubicBezTo>
                  <a:pt x="13355" y="14908"/>
                  <a:pt x="13368" y="15072"/>
                  <a:pt x="13469" y="15160"/>
                </a:cubicBezTo>
                <a:cubicBezTo>
                  <a:pt x="13469" y="15173"/>
                  <a:pt x="13481" y="15185"/>
                  <a:pt x="13494" y="15185"/>
                </a:cubicBezTo>
                <a:cubicBezTo>
                  <a:pt x="13546" y="15227"/>
                  <a:pt x="13608" y="15247"/>
                  <a:pt x="13668" y="15247"/>
                </a:cubicBezTo>
                <a:cubicBezTo>
                  <a:pt x="13751" y="15247"/>
                  <a:pt x="13832" y="15208"/>
                  <a:pt x="13883" y="15134"/>
                </a:cubicBezTo>
                <a:cubicBezTo>
                  <a:pt x="13984" y="15009"/>
                  <a:pt x="13959" y="14833"/>
                  <a:pt x="13833" y="14732"/>
                </a:cubicBezTo>
                <a:cubicBezTo>
                  <a:pt x="13781" y="14701"/>
                  <a:pt x="13721" y="14679"/>
                  <a:pt x="13659" y="14679"/>
                </a:cubicBezTo>
                <a:close/>
                <a:moveTo>
                  <a:pt x="15241" y="14946"/>
                </a:moveTo>
                <a:cubicBezTo>
                  <a:pt x="15292" y="14946"/>
                  <a:pt x="15330" y="14958"/>
                  <a:pt x="15380" y="14983"/>
                </a:cubicBezTo>
                <a:cubicBezTo>
                  <a:pt x="15380" y="14983"/>
                  <a:pt x="15380" y="14997"/>
                  <a:pt x="15392" y="14997"/>
                </a:cubicBezTo>
                <a:cubicBezTo>
                  <a:pt x="15417" y="15022"/>
                  <a:pt x="15443" y="15059"/>
                  <a:pt x="15443" y="15109"/>
                </a:cubicBezTo>
                <a:cubicBezTo>
                  <a:pt x="15456" y="15160"/>
                  <a:pt x="15443" y="15198"/>
                  <a:pt x="15405" y="15248"/>
                </a:cubicBezTo>
                <a:cubicBezTo>
                  <a:pt x="15380" y="15285"/>
                  <a:pt x="15342" y="15310"/>
                  <a:pt x="15292" y="15310"/>
                </a:cubicBezTo>
                <a:cubicBezTo>
                  <a:pt x="15279" y="15314"/>
                  <a:pt x="15266" y="15315"/>
                  <a:pt x="15254" y="15315"/>
                </a:cubicBezTo>
                <a:cubicBezTo>
                  <a:pt x="15217" y="15315"/>
                  <a:pt x="15182" y="15301"/>
                  <a:pt x="15154" y="15273"/>
                </a:cubicBezTo>
                <a:cubicBezTo>
                  <a:pt x="15065" y="15210"/>
                  <a:pt x="15053" y="15097"/>
                  <a:pt x="15116" y="15022"/>
                </a:cubicBezTo>
                <a:cubicBezTo>
                  <a:pt x="15141" y="14983"/>
                  <a:pt x="15191" y="14958"/>
                  <a:pt x="15241" y="14946"/>
                </a:cubicBezTo>
                <a:close/>
                <a:moveTo>
                  <a:pt x="16842" y="14994"/>
                </a:moveTo>
                <a:cubicBezTo>
                  <a:pt x="16884" y="14994"/>
                  <a:pt x="16926" y="15007"/>
                  <a:pt x="16965" y="15034"/>
                </a:cubicBezTo>
                <a:cubicBezTo>
                  <a:pt x="16965" y="15034"/>
                  <a:pt x="16977" y="15034"/>
                  <a:pt x="16977" y="15047"/>
                </a:cubicBezTo>
                <a:cubicBezTo>
                  <a:pt x="17040" y="15109"/>
                  <a:pt x="17052" y="15210"/>
                  <a:pt x="17002" y="15285"/>
                </a:cubicBezTo>
                <a:cubicBezTo>
                  <a:pt x="16966" y="15337"/>
                  <a:pt x="16908" y="15363"/>
                  <a:pt x="16851" y="15363"/>
                </a:cubicBezTo>
                <a:cubicBezTo>
                  <a:pt x="16810" y="15363"/>
                  <a:pt x="16770" y="15349"/>
                  <a:pt x="16738" y="15323"/>
                </a:cubicBezTo>
                <a:cubicBezTo>
                  <a:pt x="16700" y="15298"/>
                  <a:pt x="16675" y="15248"/>
                  <a:pt x="16663" y="15198"/>
                </a:cubicBezTo>
                <a:cubicBezTo>
                  <a:pt x="16663" y="15147"/>
                  <a:pt x="16675" y="15097"/>
                  <a:pt x="16700" y="15059"/>
                </a:cubicBezTo>
                <a:cubicBezTo>
                  <a:pt x="16736" y="15016"/>
                  <a:pt x="16788" y="14994"/>
                  <a:pt x="16842" y="14994"/>
                </a:cubicBezTo>
                <a:close/>
                <a:moveTo>
                  <a:pt x="15257" y="14846"/>
                </a:moveTo>
                <a:cubicBezTo>
                  <a:pt x="15173" y="14846"/>
                  <a:pt x="15092" y="14885"/>
                  <a:pt x="15040" y="14958"/>
                </a:cubicBezTo>
                <a:cubicBezTo>
                  <a:pt x="14953" y="15072"/>
                  <a:pt x="14965" y="15235"/>
                  <a:pt x="15065" y="15336"/>
                </a:cubicBezTo>
                <a:cubicBezTo>
                  <a:pt x="15078" y="15336"/>
                  <a:pt x="15078" y="15349"/>
                  <a:pt x="15091" y="15361"/>
                </a:cubicBezTo>
                <a:cubicBezTo>
                  <a:pt x="15141" y="15396"/>
                  <a:pt x="15199" y="15413"/>
                  <a:pt x="15257" y="15413"/>
                </a:cubicBezTo>
                <a:cubicBezTo>
                  <a:pt x="15345" y="15413"/>
                  <a:pt x="15432" y="15374"/>
                  <a:pt x="15493" y="15298"/>
                </a:cubicBezTo>
                <a:cubicBezTo>
                  <a:pt x="15531" y="15248"/>
                  <a:pt x="15556" y="15173"/>
                  <a:pt x="15543" y="15097"/>
                </a:cubicBezTo>
                <a:cubicBezTo>
                  <a:pt x="15531" y="15022"/>
                  <a:pt x="15493" y="14946"/>
                  <a:pt x="15431" y="14908"/>
                </a:cubicBezTo>
                <a:cubicBezTo>
                  <a:pt x="15378" y="14866"/>
                  <a:pt x="15317" y="14846"/>
                  <a:pt x="15257" y="14846"/>
                </a:cubicBezTo>
                <a:close/>
                <a:moveTo>
                  <a:pt x="5627" y="15429"/>
                </a:moveTo>
                <a:lnTo>
                  <a:pt x="5634" y="15436"/>
                </a:lnTo>
                <a:lnTo>
                  <a:pt x="5634" y="15436"/>
                </a:lnTo>
                <a:lnTo>
                  <a:pt x="5627" y="15429"/>
                </a:lnTo>
                <a:close/>
                <a:moveTo>
                  <a:pt x="16855" y="14894"/>
                </a:moveTo>
                <a:cubicBezTo>
                  <a:pt x="16767" y="14894"/>
                  <a:pt x="16678" y="14933"/>
                  <a:pt x="16625" y="15009"/>
                </a:cubicBezTo>
                <a:cubicBezTo>
                  <a:pt x="16537" y="15122"/>
                  <a:pt x="16549" y="15285"/>
                  <a:pt x="16650" y="15374"/>
                </a:cubicBezTo>
                <a:cubicBezTo>
                  <a:pt x="16663" y="15386"/>
                  <a:pt x="16663" y="15399"/>
                  <a:pt x="16675" y="15399"/>
                </a:cubicBezTo>
                <a:cubicBezTo>
                  <a:pt x="16727" y="15441"/>
                  <a:pt x="16789" y="15461"/>
                  <a:pt x="16850" y="15461"/>
                </a:cubicBezTo>
                <a:cubicBezTo>
                  <a:pt x="16935" y="15461"/>
                  <a:pt x="17019" y="15422"/>
                  <a:pt x="17077" y="15349"/>
                </a:cubicBezTo>
                <a:cubicBezTo>
                  <a:pt x="17166" y="15223"/>
                  <a:pt x="17141" y="15047"/>
                  <a:pt x="17015" y="14946"/>
                </a:cubicBezTo>
                <a:cubicBezTo>
                  <a:pt x="16970" y="14911"/>
                  <a:pt x="16913" y="14894"/>
                  <a:pt x="16855" y="14894"/>
                </a:cubicBezTo>
                <a:close/>
                <a:moveTo>
                  <a:pt x="7860" y="13286"/>
                </a:moveTo>
                <a:cubicBezTo>
                  <a:pt x="8087" y="14016"/>
                  <a:pt x="8615" y="14644"/>
                  <a:pt x="9294" y="14983"/>
                </a:cubicBezTo>
                <a:lnTo>
                  <a:pt x="9445" y="15059"/>
                </a:lnTo>
                <a:cubicBezTo>
                  <a:pt x="9470" y="15072"/>
                  <a:pt x="9495" y="15084"/>
                  <a:pt x="9482" y="15109"/>
                </a:cubicBezTo>
                <a:cubicBezTo>
                  <a:pt x="9482" y="15134"/>
                  <a:pt x="9457" y="15160"/>
                  <a:pt x="9445" y="15173"/>
                </a:cubicBezTo>
                <a:cubicBezTo>
                  <a:pt x="9381" y="15273"/>
                  <a:pt x="9306" y="15374"/>
                  <a:pt x="9230" y="15474"/>
                </a:cubicBezTo>
                <a:cubicBezTo>
                  <a:pt x="8917" y="15399"/>
                  <a:pt x="8602" y="15248"/>
                  <a:pt x="8350" y="15034"/>
                </a:cubicBezTo>
                <a:cubicBezTo>
                  <a:pt x="8224" y="14921"/>
                  <a:pt x="8112" y="14795"/>
                  <a:pt x="8023" y="14656"/>
                </a:cubicBezTo>
                <a:cubicBezTo>
                  <a:pt x="7923" y="14506"/>
                  <a:pt x="7847" y="14343"/>
                  <a:pt x="7772" y="14167"/>
                </a:cubicBezTo>
                <a:cubicBezTo>
                  <a:pt x="7696" y="13977"/>
                  <a:pt x="7621" y="13789"/>
                  <a:pt x="7545" y="13588"/>
                </a:cubicBezTo>
                <a:cubicBezTo>
                  <a:pt x="7558" y="13588"/>
                  <a:pt x="7571" y="13588"/>
                  <a:pt x="7571" y="13575"/>
                </a:cubicBezTo>
                <a:cubicBezTo>
                  <a:pt x="7671" y="13488"/>
                  <a:pt x="7760" y="13387"/>
                  <a:pt x="7860" y="13286"/>
                </a:cubicBezTo>
                <a:close/>
                <a:moveTo>
                  <a:pt x="18444" y="15158"/>
                </a:moveTo>
                <a:cubicBezTo>
                  <a:pt x="18484" y="15158"/>
                  <a:pt x="18525" y="15171"/>
                  <a:pt x="18561" y="15198"/>
                </a:cubicBezTo>
                <a:lnTo>
                  <a:pt x="18574" y="15210"/>
                </a:lnTo>
                <a:cubicBezTo>
                  <a:pt x="18612" y="15235"/>
                  <a:pt x="18625" y="15273"/>
                  <a:pt x="18637" y="15323"/>
                </a:cubicBezTo>
                <a:cubicBezTo>
                  <a:pt x="18637" y="15374"/>
                  <a:pt x="18625" y="15411"/>
                  <a:pt x="18599" y="15461"/>
                </a:cubicBezTo>
                <a:cubicBezTo>
                  <a:pt x="18563" y="15504"/>
                  <a:pt x="18507" y="15527"/>
                  <a:pt x="18452" y="15527"/>
                </a:cubicBezTo>
                <a:cubicBezTo>
                  <a:pt x="18409" y="15527"/>
                  <a:pt x="18367" y="15514"/>
                  <a:pt x="18335" y="15486"/>
                </a:cubicBezTo>
                <a:cubicBezTo>
                  <a:pt x="18298" y="15461"/>
                  <a:pt x="18273" y="15424"/>
                  <a:pt x="18259" y="15374"/>
                </a:cubicBezTo>
                <a:cubicBezTo>
                  <a:pt x="18259" y="15323"/>
                  <a:pt x="18273" y="15273"/>
                  <a:pt x="18298" y="15235"/>
                </a:cubicBezTo>
                <a:cubicBezTo>
                  <a:pt x="18334" y="15184"/>
                  <a:pt x="18388" y="15158"/>
                  <a:pt x="18444" y="15158"/>
                </a:cubicBezTo>
                <a:close/>
                <a:moveTo>
                  <a:pt x="19894" y="15424"/>
                </a:moveTo>
                <a:lnTo>
                  <a:pt x="19894" y="15424"/>
                </a:lnTo>
                <a:cubicBezTo>
                  <a:pt x="19983" y="15461"/>
                  <a:pt x="20070" y="15512"/>
                  <a:pt x="20159" y="15550"/>
                </a:cubicBezTo>
                <a:lnTo>
                  <a:pt x="20159" y="15562"/>
                </a:lnTo>
                <a:lnTo>
                  <a:pt x="20134" y="15562"/>
                </a:lnTo>
                <a:cubicBezTo>
                  <a:pt x="20058" y="15512"/>
                  <a:pt x="19983" y="15461"/>
                  <a:pt x="19894" y="15424"/>
                </a:cubicBezTo>
                <a:close/>
                <a:moveTo>
                  <a:pt x="12868" y="15212"/>
                </a:moveTo>
                <a:cubicBezTo>
                  <a:pt x="12905" y="15212"/>
                  <a:pt x="12944" y="15223"/>
                  <a:pt x="12978" y="15248"/>
                </a:cubicBezTo>
                <a:cubicBezTo>
                  <a:pt x="12978" y="15260"/>
                  <a:pt x="12991" y="15260"/>
                  <a:pt x="12991" y="15260"/>
                </a:cubicBezTo>
                <a:cubicBezTo>
                  <a:pt x="13016" y="15298"/>
                  <a:pt x="13041" y="15336"/>
                  <a:pt x="13041" y="15374"/>
                </a:cubicBezTo>
                <a:cubicBezTo>
                  <a:pt x="13053" y="15424"/>
                  <a:pt x="13041" y="15474"/>
                  <a:pt x="13003" y="15512"/>
                </a:cubicBezTo>
                <a:cubicBezTo>
                  <a:pt x="12978" y="15550"/>
                  <a:pt x="12941" y="15575"/>
                  <a:pt x="12890" y="15587"/>
                </a:cubicBezTo>
                <a:cubicBezTo>
                  <a:pt x="12840" y="15587"/>
                  <a:pt x="12790" y="15575"/>
                  <a:pt x="12752" y="15550"/>
                </a:cubicBezTo>
                <a:cubicBezTo>
                  <a:pt x="12714" y="15512"/>
                  <a:pt x="12689" y="15474"/>
                  <a:pt x="12676" y="15424"/>
                </a:cubicBezTo>
                <a:cubicBezTo>
                  <a:pt x="12676" y="15374"/>
                  <a:pt x="12689" y="15323"/>
                  <a:pt x="12714" y="15285"/>
                </a:cubicBezTo>
                <a:cubicBezTo>
                  <a:pt x="12752" y="15239"/>
                  <a:pt x="12809" y="15212"/>
                  <a:pt x="12868" y="15212"/>
                </a:cubicBezTo>
                <a:close/>
                <a:moveTo>
                  <a:pt x="18450" y="15060"/>
                </a:moveTo>
                <a:cubicBezTo>
                  <a:pt x="18365" y="15060"/>
                  <a:pt x="18281" y="15099"/>
                  <a:pt x="18222" y="15173"/>
                </a:cubicBezTo>
                <a:cubicBezTo>
                  <a:pt x="18134" y="15285"/>
                  <a:pt x="18147" y="15449"/>
                  <a:pt x="18247" y="15550"/>
                </a:cubicBezTo>
                <a:cubicBezTo>
                  <a:pt x="18259" y="15550"/>
                  <a:pt x="18273" y="15562"/>
                  <a:pt x="18273" y="15575"/>
                </a:cubicBezTo>
                <a:cubicBezTo>
                  <a:pt x="18322" y="15610"/>
                  <a:pt x="18380" y="15627"/>
                  <a:pt x="18438" y="15627"/>
                </a:cubicBezTo>
                <a:cubicBezTo>
                  <a:pt x="18526" y="15627"/>
                  <a:pt x="18614" y="15587"/>
                  <a:pt x="18675" y="15512"/>
                </a:cubicBezTo>
                <a:cubicBezTo>
                  <a:pt x="18725" y="15461"/>
                  <a:pt x="18737" y="15386"/>
                  <a:pt x="18725" y="15310"/>
                </a:cubicBezTo>
                <a:cubicBezTo>
                  <a:pt x="18712" y="15235"/>
                  <a:pt x="18675" y="15160"/>
                  <a:pt x="18625" y="15122"/>
                </a:cubicBezTo>
                <a:cubicBezTo>
                  <a:pt x="18572" y="15080"/>
                  <a:pt x="18511" y="15060"/>
                  <a:pt x="18450" y="15060"/>
                </a:cubicBezTo>
                <a:close/>
                <a:moveTo>
                  <a:pt x="14445" y="15259"/>
                </a:moveTo>
                <a:cubicBezTo>
                  <a:pt x="14485" y="15259"/>
                  <a:pt x="14526" y="15272"/>
                  <a:pt x="14562" y="15298"/>
                </a:cubicBezTo>
                <a:lnTo>
                  <a:pt x="14575" y="15310"/>
                </a:lnTo>
                <a:cubicBezTo>
                  <a:pt x="14613" y="15336"/>
                  <a:pt x="14626" y="15374"/>
                  <a:pt x="14626" y="15424"/>
                </a:cubicBezTo>
                <a:cubicBezTo>
                  <a:pt x="14638" y="15474"/>
                  <a:pt x="14626" y="15512"/>
                  <a:pt x="14601" y="15562"/>
                </a:cubicBezTo>
                <a:cubicBezTo>
                  <a:pt x="14562" y="15600"/>
                  <a:pt x="14525" y="15625"/>
                  <a:pt x="14475" y="15625"/>
                </a:cubicBezTo>
                <a:cubicBezTo>
                  <a:pt x="14462" y="15628"/>
                  <a:pt x="14450" y="15630"/>
                  <a:pt x="14438" y="15630"/>
                </a:cubicBezTo>
                <a:cubicBezTo>
                  <a:pt x="14400" y="15630"/>
                  <a:pt x="14365" y="15616"/>
                  <a:pt x="14336" y="15587"/>
                </a:cubicBezTo>
                <a:cubicBezTo>
                  <a:pt x="14261" y="15525"/>
                  <a:pt x="14235" y="15411"/>
                  <a:pt x="14299" y="15336"/>
                </a:cubicBezTo>
                <a:cubicBezTo>
                  <a:pt x="14335" y="15285"/>
                  <a:pt x="14389" y="15259"/>
                  <a:pt x="14445" y="15259"/>
                </a:cubicBezTo>
                <a:close/>
                <a:moveTo>
                  <a:pt x="12851" y="15116"/>
                </a:moveTo>
                <a:cubicBezTo>
                  <a:pt x="12769" y="15116"/>
                  <a:pt x="12689" y="15151"/>
                  <a:pt x="12639" y="15223"/>
                </a:cubicBezTo>
                <a:cubicBezTo>
                  <a:pt x="12589" y="15285"/>
                  <a:pt x="12575" y="15361"/>
                  <a:pt x="12575" y="15436"/>
                </a:cubicBezTo>
                <a:cubicBezTo>
                  <a:pt x="12589" y="15500"/>
                  <a:pt x="12614" y="15562"/>
                  <a:pt x="12664" y="15600"/>
                </a:cubicBezTo>
                <a:lnTo>
                  <a:pt x="12689" y="15625"/>
                </a:lnTo>
                <a:cubicBezTo>
                  <a:pt x="12737" y="15664"/>
                  <a:pt x="12792" y="15680"/>
                  <a:pt x="12850" y="15680"/>
                </a:cubicBezTo>
                <a:cubicBezTo>
                  <a:pt x="12867" y="15680"/>
                  <a:pt x="12885" y="15678"/>
                  <a:pt x="12902" y="15676"/>
                </a:cubicBezTo>
                <a:cubicBezTo>
                  <a:pt x="12978" y="15676"/>
                  <a:pt x="13041" y="15625"/>
                  <a:pt x="13092" y="15575"/>
                </a:cubicBezTo>
                <a:cubicBezTo>
                  <a:pt x="13129" y="15512"/>
                  <a:pt x="13154" y="15436"/>
                  <a:pt x="13142" y="15361"/>
                </a:cubicBezTo>
                <a:cubicBezTo>
                  <a:pt x="13129" y="15285"/>
                  <a:pt x="13092" y="15223"/>
                  <a:pt x="13028" y="15173"/>
                </a:cubicBezTo>
                <a:cubicBezTo>
                  <a:pt x="12975" y="15135"/>
                  <a:pt x="12912" y="15116"/>
                  <a:pt x="12851" y="15116"/>
                </a:cubicBezTo>
                <a:close/>
                <a:moveTo>
                  <a:pt x="14447" y="15161"/>
                </a:moveTo>
                <a:cubicBezTo>
                  <a:pt x="14360" y="15161"/>
                  <a:pt x="14274" y="15200"/>
                  <a:pt x="14223" y="15273"/>
                </a:cubicBezTo>
                <a:cubicBezTo>
                  <a:pt x="14173" y="15336"/>
                  <a:pt x="14160" y="15411"/>
                  <a:pt x="14173" y="15486"/>
                </a:cubicBezTo>
                <a:cubicBezTo>
                  <a:pt x="14173" y="15550"/>
                  <a:pt x="14210" y="15600"/>
                  <a:pt x="14248" y="15650"/>
                </a:cubicBezTo>
                <a:cubicBezTo>
                  <a:pt x="14261" y="15650"/>
                  <a:pt x="14261" y="15663"/>
                  <a:pt x="14274" y="15676"/>
                </a:cubicBezTo>
                <a:cubicBezTo>
                  <a:pt x="14325" y="15706"/>
                  <a:pt x="14386" y="15729"/>
                  <a:pt x="14448" y="15729"/>
                </a:cubicBezTo>
                <a:cubicBezTo>
                  <a:pt x="14461" y="15729"/>
                  <a:pt x="14474" y="15728"/>
                  <a:pt x="14487" y="15726"/>
                </a:cubicBezTo>
                <a:cubicBezTo>
                  <a:pt x="14562" y="15713"/>
                  <a:pt x="14626" y="15676"/>
                  <a:pt x="14676" y="15612"/>
                </a:cubicBezTo>
                <a:cubicBezTo>
                  <a:pt x="14713" y="15550"/>
                  <a:pt x="14738" y="15486"/>
                  <a:pt x="14726" y="15411"/>
                </a:cubicBezTo>
                <a:cubicBezTo>
                  <a:pt x="14713" y="15336"/>
                  <a:pt x="14676" y="15260"/>
                  <a:pt x="14626" y="15223"/>
                </a:cubicBezTo>
                <a:cubicBezTo>
                  <a:pt x="14573" y="15181"/>
                  <a:pt x="14510" y="15161"/>
                  <a:pt x="14447" y="15161"/>
                </a:cubicBezTo>
                <a:close/>
                <a:moveTo>
                  <a:pt x="5417" y="15697"/>
                </a:moveTo>
                <a:cubicBezTo>
                  <a:pt x="5427" y="15703"/>
                  <a:pt x="5436" y="15708"/>
                  <a:pt x="5446" y="15713"/>
                </a:cubicBezTo>
                <a:cubicBezTo>
                  <a:pt x="5446" y="15719"/>
                  <a:pt x="5449" y="15726"/>
                  <a:pt x="5452" y="15732"/>
                </a:cubicBezTo>
                <a:lnTo>
                  <a:pt x="5417" y="15697"/>
                </a:lnTo>
                <a:close/>
                <a:moveTo>
                  <a:pt x="20171" y="15701"/>
                </a:moveTo>
                <a:cubicBezTo>
                  <a:pt x="20196" y="15726"/>
                  <a:pt x="20209" y="15738"/>
                  <a:pt x="20234" y="15751"/>
                </a:cubicBezTo>
                <a:lnTo>
                  <a:pt x="20246" y="15751"/>
                </a:lnTo>
                <a:lnTo>
                  <a:pt x="20234" y="15776"/>
                </a:lnTo>
                <a:cubicBezTo>
                  <a:pt x="20209" y="15751"/>
                  <a:pt x="20196" y="15726"/>
                  <a:pt x="20171" y="15701"/>
                </a:cubicBezTo>
                <a:close/>
                <a:moveTo>
                  <a:pt x="16021" y="15424"/>
                </a:moveTo>
                <a:cubicBezTo>
                  <a:pt x="16071" y="15424"/>
                  <a:pt x="16122" y="15436"/>
                  <a:pt x="16160" y="15461"/>
                </a:cubicBezTo>
                <a:cubicBezTo>
                  <a:pt x="16160" y="15474"/>
                  <a:pt x="16172" y="15474"/>
                  <a:pt x="16172" y="15474"/>
                </a:cubicBezTo>
                <a:cubicBezTo>
                  <a:pt x="16210" y="15512"/>
                  <a:pt x="16222" y="15550"/>
                  <a:pt x="16235" y="15587"/>
                </a:cubicBezTo>
                <a:cubicBezTo>
                  <a:pt x="16235" y="15637"/>
                  <a:pt x="16222" y="15688"/>
                  <a:pt x="16197" y="15726"/>
                </a:cubicBezTo>
                <a:cubicBezTo>
                  <a:pt x="16160" y="15763"/>
                  <a:pt x="16122" y="15788"/>
                  <a:pt x="16071" y="15801"/>
                </a:cubicBezTo>
                <a:cubicBezTo>
                  <a:pt x="16021" y="15801"/>
                  <a:pt x="15971" y="15788"/>
                  <a:pt x="15934" y="15763"/>
                </a:cubicBezTo>
                <a:cubicBezTo>
                  <a:pt x="15895" y="15726"/>
                  <a:pt x="15870" y="15688"/>
                  <a:pt x="15858" y="15637"/>
                </a:cubicBezTo>
                <a:cubicBezTo>
                  <a:pt x="15858" y="15587"/>
                  <a:pt x="15870" y="15537"/>
                  <a:pt x="15895" y="15500"/>
                </a:cubicBezTo>
                <a:cubicBezTo>
                  <a:pt x="15934" y="15461"/>
                  <a:pt x="15971" y="15436"/>
                  <a:pt x="16021" y="15424"/>
                </a:cubicBezTo>
                <a:close/>
                <a:moveTo>
                  <a:pt x="4968" y="15701"/>
                </a:moveTo>
                <a:cubicBezTo>
                  <a:pt x="5005" y="15751"/>
                  <a:pt x="5030" y="15801"/>
                  <a:pt x="5069" y="15839"/>
                </a:cubicBezTo>
                <a:cubicBezTo>
                  <a:pt x="5030" y="15801"/>
                  <a:pt x="4980" y="15776"/>
                  <a:pt x="4943" y="15738"/>
                </a:cubicBezTo>
                <a:lnTo>
                  <a:pt x="4968" y="15701"/>
                </a:lnTo>
                <a:close/>
                <a:moveTo>
                  <a:pt x="17632" y="15473"/>
                </a:moveTo>
                <a:cubicBezTo>
                  <a:pt x="17673" y="15473"/>
                  <a:pt x="17713" y="15486"/>
                  <a:pt x="17744" y="15512"/>
                </a:cubicBezTo>
                <a:cubicBezTo>
                  <a:pt x="17756" y="15512"/>
                  <a:pt x="17756" y="15525"/>
                  <a:pt x="17770" y="15525"/>
                </a:cubicBezTo>
                <a:cubicBezTo>
                  <a:pt x="17795" y="15550"/>
                  <a:pt x="17807" y="15587"/>
                  <a:pt x="17820" y="15637"/>
                </a:cubicBezTo>
                <a:cubicBezTo>
                  <a:pt x="17820" y="15688"/>
                  <a:pt x="17807" y="15726"/>
                  <a:pt x="17782" y="15776"/>
                </a:cubicBezTo>
                <a:cubicBezTo>
                  <a:pt x="17746" y="15819"/>
                  <a:pt x="17694" y="15841"/>
                  <a:pt x="17640" y="15841"/>
                </a:cubicBezTo>
                <a:cubicBezTo>
                  <a:pt x="17599" y="15841"/>
                  <a:pt x="17556" y="15828"/>
                  <a:pt x="17518" y="15801"/>
                </a:cubicBezTo>
                <a:cubicBezTo>
                  <a:pt x="17443" y="15738"/>
                  <a:pt x="17430" y="15625"/>
                  <a:pt x="17480" y="15550"/>
                </a:cubicBezTo>
                <a:cubicBezTo>
                  <a:pt x="17517" y="15498"/>
                  <a:pt x="17575" y="15473"/>
                  <a:pt x="17632" y="15473"/>
                </a:cubicBezTo>
                <a:close/>
                <a:moveTo>
                  <a:pt x="16062" y="15331"/>
                </a:moveTo>
                <a:cubicBezTo>
                  <a:pt x="16044" y="15331"/>
                  <a:pt x="16027" y="15333"/>
                  <a:pt x="16009" y="15336"/>
                </a:cubicBezTo>
                <a:cubicBezTo>
                  <a:pt x="15934" y="15349"/>
                  <a:pt x="15870" y="15386"/>
                  <a:pt x="15820" y="15436"/>
                </a:cubicBezTo>
                <a:cubicBezTo>
                  <a:pt x="15770" y="15500"/>
                  <a:pt x="15758" y="15575"/>
                  <a:pt x="15770" y="15650"/>
                </a:cubicBezTo>
                <a:cubicBezTo>
                  <a:pt x="15770" y="15713"/>
                  <a:pt x="15808" y="15776"/>
                  <a:pt x="15845" y="15813"/>
                </a:cubicBezTo>
                <a:cubicBezTo>
                  <a:pt x="15858" y="15826"/>
                  <a:pt x="15870" y="15826"/>
                  <a:pt x="15870" y="15839"/>
                </a:cubicBezTo>
                <a:cubicBezTo>
                  <a:pt x="15918" y="15877"/>
                  <a:pt x="15974" y="15894"/>
                  <a:pt x="16031" y="15894"/>
                </a:cubicBezTo>
                <a:cubicBezTo>
                  <a:pt x="16049" y="15894"/>
                  <a:pt x="16066" y="15892"/>
                  <a:pt x="16084" y="15889"/>
                </a:cubicBezTo>
                <a:cubicBezTo>
                  <a:pt x="16160" y="15889"/>
                  <a:pt x="16222" y="15839"/>
                  <a:pt x="16273" y="15788"/>
                </a:cubicBezTo>
                <a:cubicBezTo>
                  <a:pt x="16361" y="15663"/>
                  <a:pt x="16348" y="15486"/>
                  <a:pt x="16222" y="15386"/>
                </a:cubicBezTo>
                <a:cubicBezTo>
                  <a:pt x="16175" y="15347"/>
                  <a:pt x="16119" y="15331"/>
                  <a:pt x="16062" y="15331"/>
                </a:cubicBezTo>
                <a:close/>
                <a:moveTo>
                  <a:pt x="12022" y="15525"/>
                </a:moveTo>
                <a:cubicBezTo>
                  <a:pt x="12072" y="15525"/>
                  <a:pt x="12123" y="15537"/>
                  <a:pt x="12161" y="15562"/>
                </a:cubicBezTo>
                <a:cubicBezTo>
                  <a:pt x="12161" y="15575"/>
                  <a:pt x="12173" y="15575"/>
                  <a:pt x="12173" y="15575"/>
                </a:cubicBezTo>
                <a:cubicBezTo>
                  <a:pt x="12211" y="15612"/>
                  <a:pt x="12223" y="15650"/>
                  <a:pt x="12236" y="15688"/>
                </a:cubicBezTo>
                <a:cubicBezTo>
                  <a:pt x="12236" y="15738"/>
                  <a:pt x="12223" y="15788"/>
                  <a:pt x="12198" y="15826"/>
                </a:cubicBezTo>
                <a:cubicBezTo>
                  <a:pt x="12161" y="15864"/>
                  <a:pt x="12123" y="15889"/>
                  <a:pt x="12072" y="15902"/>
                </a:cubicBezTo>
                <a:cubicBezTo>
                  <a:pt x="12022" y="15902"/>
                  <a:pt x="11972" y="15889"/>
                  <a:pt x="11935" y="15864"/>
                </a:cubicBezTo>
                <a:cubicBezTo>
                  <a:pt x="11896" y="15826"/>
                  <a:pt x="11871" y="15788"/>
                  <a:pt x="11859" y="15738"/>
                </a:cubicBezTo>
                <a:cubicBezTo>
                  <a:pt x="11859" y="15688"/>
                  <a:pt x="11871" y="15637"/>
                  <a:pt x="11896" y="15600"/>
                </a:cubicBezTo>
                <a:cubicBezTo>
                  <a:pt x="11935" y="15562"/>
                  <a:pt x="11972" y="15537"/>
                  <a:pt x="12022" y="15525"/>
                </a:cubicBezTo>
                <a:close/>
                <a:moveTo>
                  <a:pt x="17632" y="15374"/>
                </a:moveTo>
                <a:cubicBezTo>
                  <a:pt x="17547" y="15374"/>
                  <a:pt x="17463" y="15413"/>
                  <a:pt x="17404" y="15486"/>
                </a:cubicBezTo>
                <a:cubicBezTo>
                  <a:pt x="17317" y="15600"/>
                  <a:pt x="17329" y="15763"/>
                  <a:pt x="17430" y="15864"/>
                </a:cubicBezTo>
                <a:cubicBezTo>
                  <a:pt x="17443" y="15864"/>
                  <a:pt x="17455" y="15877"/>
                  <a:pt x="17468" y="15889"/>
                </a:cubicBezTo>
                <a:cubicBezTo>
                  <a:pt x="17513" y="15924"/>
                  <a:pt x="17570" y="15941"/>
                  <a:pt x="17628" y="15941"/>
                </a:cubicBezTo>
                <a:cubicBezTo>
                  <a:pt x="17715" y="15941"/>
                  <a:pt x="17804" y="15902"/>
                  <a:pt x="17857" y="15826"/>
                </a:cubicBezTo>
                <a:cubicBezTo>
                  <a:pt x="17958" y="15701"/>
                  <a:pt x="17933" y="15525"/>
                  <a:pt x="17807" y="15436"/>
                </a:cubicBezTo>
                <a:cubicBezTo>
                  <a:pt x="17754" y="15394"/>
                  <a:pt x="17693" y="15374"/>
                  <a:pt x="17632" y="15374"/>
                </a:cubicBezTo>
                <a:close/>
                <a:moveTo>
                  <a:pt x="5917" y="15744"/>
                </a:moveTo>
                <a:cubicBezTo>
                  <a:pt x="5905" y="15744"/>
                  <a:pt x="5892" y="15751"/>
                  <a:pt x="5885" y="15763"/>
                </a:cubicBezTo>
                <a:cubicBezTo>
                  <a:pt x="5860" y="15776"/>
                  <a:pt x="5860" y="15813"/>
                  <a:pt x="5885" y="15826"/>
                </a:cubicBezTo>
                <a:lnTo>
                  <a:pt x="6036" y="15977"/>
                </a:lnTo>
                <a:cubicBezTo>
                  <a:pt x="6047" y="15982"/>
                  <a:pt x="6057" y="15985"/>
                  <a:pt x="6067" y="15985"/>
                </a:cubicBezTo>
                <a:cubicBezTo>
                  <a:pt x="6082" y="15985"/>
                  <a:pt x="6097" y="15979"/>
                  <a:pt x="6112" y="15964"/>
                </a:cubicBezTo>
                <a:cubicBezTo>
                  <a:pt x="6125" y="15952"/>
                  <a:pt x="6125" y="15914"/>
                  <a:pt x="6112" y="15902"/>
                </a:cubicBezTo>
                <a:cubicBezTo>
                  <a:pt x="6049" y="15852"/>
                  <a:pt x="5999" y="15801"/>
                  <a:pt x="5949" y="15763"/>
                </a:cubicBezTo>
                <a:cubicBezTo>
                  <a:pt x="5942" y="15751"/>
                  <a:pt x="5930" y="15744"/>
                  <a:pt x="5917" y="15744"/>
                </a:cubicBezTo>
                <a:close/>
                <a:moveTo>
                  <a:pt x="12063" y="15432"/>
                </a:moveTo>
                <a:cubicBezTo>
                  <a:pt x="12045" y="15432"/>
                  <a:pt x="12028" y="15433"/>
                  <a:pt x="12010" y="15436"/>
                </a:cubicBezTo>
                <a:cubicBezTo>
                  <a:pt x="11935" y="15436"/>
                  <a:pt x="11871" y="15486"/>
                  <a:pt x="11821" y="15537"/>
                </a:cubicBezTo>
                <a:cubicBezTo>
                  <a:pt x="11771" y="15600"/>
                  <a:pt x="11759" y="15676"/>
                  <a:pt x="11771" y="15751"/>
                </a:cubicBezTo>
                <a:cubicBezTo>
                  <a:pt x="11771" y="15813"/>
                  <a:pt x="11809" y="15877"/>
                  <a:pt x="11846" y="15914"/>
                </a:cubicBezTo>
                <a:cubicBezTo>
                  <a:pt x="11859" y="15927"/>
                  <a:pt x="11871" y="15927"/>
                  <a:pt x="11871" y="15939"/>
                </a:cubicBezTo>
                <a:cubicBezTo>
                  <a:pt x="11920" y="15977"/>
                  <a:pt x="11975" y="15994"/>
                  <a:pt x="12032" y="15994"/>
                </a:cubicBezTo>
                <a:cubicBezTo>
                  <a:pt x="12050" y="15994"/>
                  <a:pt x="12068" y="15993"/>
                  <a:pt x="12086" y="15989"/>
                </a:cubicBezTo>
                <a:cubicBezTo>
                  <a:pt x="12161" y="15977"/>
                  <a:pt x="12223" y="15939"/>
                  <a:pt x="12274" y="15889"/>
                </a:cubicBezTo>
                <a:cubicBezTo>
                  <a:pt x="12324" y="15826"/>
                  <a:pt x="12337" y="15751"/>
                  <a:pt x="12324" y="15676"/>
                </a:cubicBezTo>
                <a:cubicBezTo>
                  <a:pt x="12312" y="15600"/>
                  <a:pt x="12274" y="15537"/>
                  <a:pt x="12223" y="15486"/>
                </a:cubicBezTo>
                <a:cubicBezTo>
                  <a:pt x="12176" y="15448"/>
                  <a:pt x="12120" y="15432"/>
                  <a:pt x="12063" y="15432"/>
                </a:cubicBezTo>
                <a:close/>
                <a:moveTo>
                  <a:pt x="4867" y="15826"/>
                </a:moveTo>
                <a:lnTo>
                  <a:pt x="4867" y="15839"/>
                </a:lnTo>
                <a:cubicBezTo>
                  <a:pt x="4842" y="15852"/>
                  <a:pt x="4817" y="15889"/>
                  <a:pt x="4854" y="15927"/>
                </a:cubicBezTo>
                <a:cubicBezTo>
                  <a:pt x="4854" y="15927"/>
                  <a:pt x="4867" y="15939"/>
                  <a:pt x="4867" y="15952"/>
                </a:cubicBezTo>
                <a:cubicBezTo>
                  <a:pt x="4867" y="15952"/>
                  <a:pt x="4854" y="15952"/>
                  <a:pt x="4842" y="15964"/>
                </a:cubicBezTo>
                <a:lnTo>
                  <a:pt x="4842" y="15977"/>
                </a:lnTo>
                <a:cubicBezTo>
                  <a:pt x="4804" y="15977"/>
                  <a:pt x="4767" y="16015"/>
                  <a:pt x="4779" y="16040"/>
                </a:cubicBezTo>
                <a:lnTo>
                  <a:pt x="4754" y="16040"/>
                </a:lnTo>
                <a:cubicBezTo>
                  <a:pt x="4754" y="16028"/>
                  <a:pt x="4742" y="16015"/>
                  <a:pt x="4729" y="15989"/>
                </a:cubicBezTo>
                <a:lnTo>
                  <a:pt x="4867" y="15826"/>
                </a:lnTo>
                <a:close/>
                <a:moveTo>
                  <a:pt x="19857" y="15939"/>
                </a:moveTo>
                <a:lnTo>
                  <a:pt x="19857" y="15939"/>
                </a:lnTo>
                <a:cubicBezTo>
                  <a:pt x="19919" y="15964"/>
                  <a:pt x="19983" y="15989"/>
                  <a:pt x="20045" y="16028"/>
                </a:cubicBezTo>
                <a:lnTo>
                  <a:pt x="20058" y="16028"/>
                </a:lnTo>
                <a:lnTo>
                  <a:pt x="20045" y="16053"/>
                </a:lnTo>
                <a:lnTo>
                  <a:pt x="19857" y="15939"/>
                </a:lnTo>
                <a:close/>
                <a:moveTo>
                  <a:pt x="13658" y="15696"/>
                </a:moveTo>
                <a:cubicBezTo>
                  <a:pt x="13695" y="15696"/>
                  <a:pt x="13730" y="15710"/>
                  <a:pt x="13758" y="15738"/>
                </a:cubicBezTo>
                <a:cubicBezTo>
                  <a:pt x="13771" y="15738"/>
                  <a:pt x="13771" y="15738"/>
                  <a:pt x="13771" y="15751"/>
                </a:cubicBezTo>
                <a:cubicBezTo>
                  <a:pt x="13808" y="15776"/>
                  <a:pt x="13821" y="15813"/>
                  <a:pt x="13833" y="15852"/>
                </a:cubicBezTo>
                <a:cubicBezTo>
                  <a:pt x="13833" y="15902"/>
                  <a:pt x="13821" y="15952"/>
                  <a:pt x="13796" y="15989"/>
                </a:cubicBezTo>
                <a:cubicBezTo>
                  <a:pt x="13758" y="16028"/>
                  <a:pt x="13720" y="16053"/>
                  <a:pt x="13670" y="16065"/>
                </a:cubicBezTo>
                <a:cubicBezTo>
                  <a:pt x="13661" y="16067"/>
                  <a:pt x="13651" y="16068"/>
                  <a:pt x="13642" y="16068"/>
                </a:cubicBezTo>
                <a:cubicBezTo>
                  <a:pt x="13601" y="16068"/>
                  <a:pt x="13562" y="16048"/>
                  <a:pt x="13531" y="16028"/>
                </a:cubicBezTo>
                <a:cubicBezTo>
                  <a:pt x="13494" y="16003"/>
                  <a:pt x="13469" y="15952"/>
                  <a:pt x="13469" y="15902"/>
                </a:cubicBezTo>
                <a:cubicBezTo>
                  <a:pt x="13456" y="15852"/>
                  <a:pt x="13469" y="15813"/>
                  <a:pt x="13494" y="15763"/>
                </a:cubicBezTo>
                <a:cubicBezTo>
                  <a:pt x="13531" y="15726"/>
                  <a:pt x="13569" y="15701"/>
                  <a:pt x="13620" y="15701"/>
                </a:cubicBezTo>
                <a:cubicBezTo>
                  <a:pt x="13632" y="15697"/>
                  <a:pt x="13645" y="15696"/>
                  <a:pt x="13658" y="15696"/>
                </a:cubicBezTo>
                <a:close/>
                <a:moveTo>
                  <a:pt x="15204" y="15738"/>
                </a:moveTo>
                <a:cubicBezTo>
                  <a:pt x="15254" y="15738"/>
                  <a:pt x="15305" y="15751"/>
                  <a:pt x="15342" y="15776"/>
                </a:cubicBezTo>
                <a:cubicBezTo>
                  <a:pt x="15355" y="15788"/>
                  <a:pt x="15355" y="15788"/>
                  <a:pt x="15367" y="15788"/>
                </a:cubicBezTo>
                <a:cubicBezTo>
                  <a:pt x="15392" y="15826"/>
                  <a:pt x="15405" y="15864"/>
                  <a:pt x="15417" y="15902"/>
                </a:cubicBezTo>
                <a:cubicBezTo>
                  <a:pt x="15417" y="15952"/>
                  <a:pt x="15405" y="16003"/>
                  <a:pt x="15380" y="16040"/>
                </a:cubicBezTo>
                <a:cubicBezTo>
                  <a:pt x="15341" y="16086"/>
                  <a:pt x="15284" y="16113"/>
                  <a:pt x="15225" y="16113"/>
                </a:cubicBezTo>
                <a:cubicBezTo>
                  <a:pt x="15188" y="16113"/>
                  <a:pt x="15150" y="16102"/>
                  <a:pt x="15116" y="16078"/>
                </a:cubicBezTo>
                <a:cubicBezTo>
                  <a:pt x="15040" y="16015"/>
                  <a:pt x="15028" y="15889"/>
                  <a:pt x="15091" y="15813"/>
                </a:cubicBezTo>
                <a:cubicBezTo>
                  <a:pt x="15116" y="15776"/>
                  <a:pt x="15154" y="15751"/>
                  <a:pt x="15204" y="15738"/>
                </a:cubicBezTo>
                <a:close/>
                <a:moveTo>
                  <a:pt x="13648" y="15597"/>
                </a:moveTo>
                <a:cubicBezTo>
                  <a:pt x="13634" y="15597"/>
                  <a:pt x="13620" y="15598"/>
                  <a:pt x="13607" y="15600"/>
                </a:cubicBezTo>
                <a:cubicBezTo>
                  <a:pt x="13531" y="15612"/>
                  <a:pt x="13469" y="15650"/>
                  <a:pt x="13419" y="15713"/>
                </a:cubicBezTo>
                <a:cubicBezTo>
                  <a:pt x="13380" y="15776"/>
                  <a:pt x="13355" y="15839"/>
                  <a:pt x="13368" y="15914"/>
                </a:cubicBezTo>
                <a:cubicBezTo>
                  <a:pt x="13368" y="15977"/>
                  <a:pt x="13405" y="16040"/>
                  <a:pt x="13444" y="16078"/>
                </a:cubicBezTo>
                <a:lnTo>
                  <a:pt x="13469" y="16103"/>
                </a:lnTo>
                <a:cubicBezTo>
                  <a:pt x="13520" y="16145"/>
                  <a:pt x="13580" y="16169"/>
                  <a:pt x="13642" y="16169"/>
                </a:cubicBezTo>
                <a:cubicBezTo>
                  <a:pt x="13655" y="16169"/>
                  <a:pt x="13669" y="16168"/>
                  <a:pt x="13682" y="16166"/>
                </a:cubicBezTo>
                <a:cubicBezTo>
                  <a:pt x="13758" y="16153"/>
                  <a:pt x="13821" y="16115"/>
                  <a:pt x="13871" y="16053"/>
                </a:cubicBezTo>
                <a:cubicBezTo>
                  <a:pt x="13922" y="15989"/>
                  <a:pt x="13934" y="15914"/>
                  <a:pt x="13922" y="15839"/>
                </a:cubicBezTo>
                <a:cubicBezTo>
                  <a:pt x="13922" y="15763"/>
                  <a:pt x="13883" y="15701"/>
                  <a:pt x="13821" y="15650"/>
                </a:cubicBezTo>
                <a:cubicBezTo>
                  <a:pt x="13769" y="15619"/>
                  <a:pt x="13709" y="15597"/>
                  <a:pt x="13648" y="15597"/>
                </a:cubicBezTo>
                <a:close/>
                <a:moveTo>
                  <a:pt x="7470" y="13664"/>
                </a:moveTo>
                <a:lnTo>
                  <a:pt x="7659" y="14153"/>
                </a:lnTo>
                <a:cubicBezTo>
                  <a:pt x="7735" y="14330"/>
                  <a:pt x="7810" y="14506"/>
                  <a:pt x="7911" y="14670"/>
                </a:cubicBezTo>
                <a:cubicBezTo>
                  <a:pt x="8099" y="14958"/>
                  <a:pt x="8363" y="15198"/>
                  <a:pt x="8665" y="15361"/>
                </a:cubicBezTo>
                <a:cubicBezTo>
                  <a:pt x="8816" y="15449"/>
                  <a:pt x="8979" y="15512"/>
                  <a:pt x="9143" y="15550"/>
                </a:cubicBezTo>
                <a:cubicBezTo>
                  <a:pt x="8979" y="15776"/>
                  <a:pt x="8791" y="16003"/>
                  <a:pt x="8539" y="16128"/>
                </a:cubicBezTo>
                <a:cubicBezTo>
                  <a:pt x="8483" y="16156"/>
                  <a:pt x="8426" y="16169"/>
                  <a:pt x="8369" y="16169"/>
                </a:cubicBezTo>
                <a:cubicBezTo>
                  <a:pt x="8300" y="16169"/>
                  <a:pt x="8231" y="16150"/>
                  <a:pt x="8162" y="16115"/>
                </a:cubicBezTo>
                <a:cubicBezTo>
                  <a:pt x="8036" y="16053"/>
                  <a:pt x="7936" y="15964"/>
                  <a:pt x="7835" y="15877"/>
                </a:cubicBezTo>
                <a:cubicBezTo>
                  <a:pt x="7596" y="15676"/>
                  <a:pt x="7408" y="15449"/>
                  <a:pt x="7244" y="15185"/>
                </a:cubicBezTo>
                <a:cubicBezTo>
                  <a:pt x="7106" y="14958"/>
                  <a:pt x="6930" y="14695"/>
                  <a:pt x="6992" y="14418"/>
                </a:cubicBezTo>
                <a:cubicBezTo>
                  <a:pt x="7030" y="14267"/>
                  <a:pt x="7118" y="14128"/>
                  <a:pt x="7206" y="13991"/>
                </a:cubicBezTo>
                <a:cubicBezTo>
                  <a:pt x="7282" y="13877"/>
                  <a:pt x="7369" y="13764"/>
                  <a:pt x="7470" y="13664"/>
                </a:cubicBezTo>
                <a:close/>
                <a:moveTo>
                  <a:pt x="15245" y="15646"/>
                </a:moveTo>
                <a:cubicBezTo>
                  <a:pt x="15227" y="15646"/>
                  <a:pt x="15209" y="15647"/>
                  <a:pt x="15191" y="15650"/>
                </a:cubicBezTo>
                <a:cubicBezTo>
                  <a:pt x="15116" y="15650"/>
                  <a:pt x="15053" y="15701"/>
                  <a:pt x="15003" y="15751"/>
                </a:cubicBezTo>
                <a:cubicBezTo>
                  <a:pt x="14914" y="15864"/>
                  <a:pt x="14940" y="16028"/>
                  <a:pt x="15040" y="16128"/>
                </a:cubicBezTo>
                <a:cubicBezTo>
                  <a:pt x="15040" y="16140"/>
                  <a:pt x="15053" y="16140"/>
                  <a:pt x="15065" y="16153"/>
                </a:cubicBezTo>
                <a:cubicBezTo>
                  <a:pt x="15104" y="16192"/>
                  <a:pt x="15157" y="16208"/>
                  <a:pt x="15214" y="16208"/>
                </a:cubicBezTo>
                <a:cubicBezTo>
                  <a:pt x="15231" y="16208"/>
                  <a:pt x="15249" y="16207"/>
                  <a:pt x="15267" y="16204"/>
                </a:cubicBezTo>
                <a:cubicBezTo>
                  <a:pt x="15342" y="16191"/>
                  <a:pt x="15417" y="16153"/>
                  <a:pt x="15456" y="16103"/>
                </a:cubicBezTo>
                <a:cubicBezTo>
                  <a:pt x="15506" y="16040"/>
                  <a:pt x="15518" y="15964"/>
                  <a:pt x="15518" y="15889"/>
                </a:cubicBezTo>
                <a:cubicBezTo>
                  <a:pt x="15506" y="15813"/>
                  <a:pt x="15468" y="15751"/>
                  <a:pt x="15405" y="15701"/>
                </a:cubicBezTo>
                <a:cubicBezTo>
                  <a:pt x="15357" y="15662"/>
                  <a:pt x="15302" y="15646"/>
                  <a:pt x="15245" y="15646"/>
                </a:cubicBezTo>
                <a:close/>
                <a:moveTo>
                  <a:pt x="4603" y="16140"/>
                </a:moveTo>
                <a:cubicBezTo>
                  <a:pt x="4616" y="16153"/>
                  <a:pt x="4641" y="16166"/>
                  <a:pt x="4653" y="16179"/>
                </a:cubicBezTo>
                <a:cubicBezTo>
                  <a:pt x="4641" y="16191"/>
                  <a:pt x="4641" y="16216"/>
                  <a:pt x="4641" y="16229"/>
                </a:cubicBezTo>
                <a:cubicBezTo>
                  <a:pt x="4628" y="16216"/>
                  <a:pt x="4603" y="16204"/>
                  <a:pt x="4591" y="16179"/>
                </a:cubicBezTo>
                <a:lnTo>
                  <a:pt x="4578" y="16179"/>
                </a:lnTo>
                <a:lnTo>
                  <a:pt x="4603" y="16140"/>
                </a:lnTo>
                <a:close/>
                <a:moveTo>
                  <a:pt x="7880" y="13147"/>
                </a:moveTo>
                <a:cubicBezTo>
                  <a:pt x="7868" y="13147"/>
                  <a:pt x="7856" y="13152"/>
                  <a:pt x="7847" y="13161"/>
                </a:cubicBezTo>
                <a:cubicBezTo>
                  <a:pt x="7735" y="13273"/>
                  <a:pt x="7621" y="13387"/>
                  <a:pt x="7520" y="13500"/>
                </a:cubicBezTo>
                <a:cubicBezTo>
                  <a:pt x="7508" y="13500"/>
                  <a:pt x="7495" y="13500"/>
                  <a:pt x="7483" y="13513"/>
                </a:cubicBezTo>
                <a:cubicBezTo>
                  <a:pt x="7478" y="13510"/>
                  <a:pt x="7474" y="13509"/>
                  <a:pt x="7469" y="13509"/>
                </a:cubicBezTo>
                <a:cubicBezTo>
                  <a:pt x="7450" y="13509"/>
                  <a:pt x="7433" y="13532"/>
                  <a:pt x="7433" y="13563"/>
                </a:cubicBezTo>
                <a:cubicBezTo>
                  <a:pt x="7332" y="13664"/>
                  <a:pt x="7232" y="13789"/>
                  <a:pt x="7143" y="13902"/>
                </a:cubicBezTo>
                <a:cubicBezTo>
                  <a:pt x="7055" y="14028"/>
                  <a:pt x="6980" y="14167"/>
                  <a:pt x="6930" y="14304"/>
                </a:cubicBezTo>
                <a:cubicBezTo>
                  <a:pt x="6879" y="14443"/>
                  <a:pt x="6866" y="14581"/>
                  <a:pt x="6905" y="14732"/>
                </a:cubicBezTo>
                <a:cubicBezTo>
                  <a:pt x="6955" y="14883"/>
                  <a:pt x="7030" y="15022"/>
                  <a:pt x="7106" y="15147"/>
                </a:cubicBezTo>
                <a:cubicBezTo>
                  <a:pt x="7269" y="15436"/>
                  <a:pt x="7470" y="15688"/>
                  <a:pt x="7721" y="15902"/>
                </a:cubicBezTo>
                <a:cubicBezTo>
                  <a:pt x="7835" y="16003"/>
                  <a:pt x="7948" y="16103"/>
                  <a:pt x="8087" y="16191"/>
                </a:cubicBezTo>
                <a:cubicBezTo>
                  <a:pt x="8168" y="16237"/>
                  <a:pt x="8264" y="16269"/>
                  <a:pt x="8363" y="16269"/>
                </a:cubicBezTo>
                <a:cubicBezTo>
                  <a:pt x="8400" y="16269"/>
                  <a:pt x="8438" y="16264"/>
                  <a:pt x="8476" y="16254"/>
                </a:cubicBezTo>
                <a:cubicBezTo>
                  <a:pt x="8640" y="16204"/>
                  <a:pt x="8791" y="16090"/>
                  <a:pt x="8917" y="15977"/>
                </a:cubicBezTo>
                <a:cubicBezTo>
                  <a:pt x="9042" y="15852"/>
                  <a:pt x="9143" y="15713"/>
                  <a:pt x="9256" y="15575"/>
                </a:cubicBezTo>
                <a:cubicBezTo>
                  <a:pt x="9269" y="15575"/>
                  <a:pt x="9281" y="15562"/>
                  <a:pt x="9294" y="15550"/>
                </a:cubicBezTo>
                <a:lnTo>
                  <a:pt x="9520" y="15248"/>
                </a:lnTo>
                <a:cubicBezTo>
                  <a:pt x="9571" y="15185"/>
                  <a:pt x="9633" y="15097"/>
                  <a:pt x="9557" y="15022"/>
                </a:cubicBezTo>
                <a:cubicBezTo>
                  <a:pt x="9532" y="14983"/>
                  <a:pt x="9495" y="14971"/>
                  <a:pt x="9445" y="14958"/>
                </a:cubicBezTo>
                <a:lnTo>
                  <a:pt x="9294" y="14883"/>
                </a:lnTo>
                <a:cubicBezTo>
                  <a:pt x="9205" y="14833"/>
                  <a:pt x="9118" y="14782"/>
                  <a:pt x="9042" y="14720"/>
                </a:cubicBezTo>
                <a:cubicBezTo>
                  <a:pt x="8690" y="14494"/>
                  <a:pt x="8401" y="14179"/>
                  <a:pt x="8199" y="13827"/>
                </a:cubicBezTo>
                <a:cubicBezTo>
                  <a:pt x="8087" y="13625"/>
                  <a:pt x="7986" y="13412"/>
                  <a:pt x="7923" y="13186"/>
                </a:cubicBezTo>
                <a:cubicBezTo>
                  <a:pt x="7923" y="13161"/>
                  <a:pt x="7902" y="13147"/>
                  <a:pt x="7880" y="13147"/>
                </a:cubicBezTo>
                <a:close/>
                <a:moveTo>
                  <a:pt x="16838" y="15910"/>
                </a:moveTo>
                <a:cubicBezTo>
                  <a:pt x="16875" y="15910"/>
                  <a:pt x="16911" y="15923"/>
                  <a:pt x="16940" y="15952"/>
                </a:cubicBezTo>
                <a:cubicBezTo>
                  <a:pt x="16952" y="15952"/>
                  <a:pt x="16952" y="15952"/>
                  <a:pt x="16965" y="15964"/>
                </a:cubicBezTo>
                <a:cubicBezTo>
                  <a:pt x="16990" y="15989"/>
                  <a:pt x="17015" y="16028"/>
                  <a:pt x="17015" y="16065"/>
                </a:cubicBezTo>
                <a:cubicBezTo>
                  <a:pt x="17027" y="16115"/>
                  <a:pt x="17015" y="16166"/>
                  <a:pt x="16977" y="16204"/>
                </a:cubicBezTo>
                <a:cubicBezTo>
                  <a:pt x="16940" y="16255"/>
                  <a:pt x="16887" y="16281"/>
                  <a:pt x="16833" y="16281"/>
                </a:cubicBezTo>
                <a:cubicBezTo>
                  <a:pt x="16795" y="16281"/>
                  <a:pt x="16757" y="16267"/>
                  <a:pt x="16725" y="16241"/>
                </a:cubicBezTo>
                <a:cubicBezTo>
                  <a:pt x="16675" y="16216"/>
                  <a:pt x="16650" y="16166"/>
                  <a:pt x="16650" y="16115"/>
                </a:cubicBezTo>
                <a:cubicBezTo>
                  <a:pt x="16638" y="16065"/>
                  <a:pt x="16650" y="16028"/>
                  <a:pt x="16688" y="15977"/>
                </a:cubicBezTo>
                <a:cubicBezTo>
                  <a:pt x="16713" y="15939"/>
                  <a:pt x="16764" y="15914"/>
                  <a:pt x="16801" y="15914"/>
                </a:cubicBezTo>
                <a:cubicBezTo>
                  <a:pt x="16813" y="15911"/>
                  <a:pt x="16826" y="15910"/>
                  <a:pt x="16838" y="15910"/>
                </a:cubicBezTo>
                <a:close/>
                <a:moveTo>
                  <a:pt x="19882" y="16304"/>
                </a:moveTo>
                <a:lnTo>
                  <a:pt x="19869" y="16329"/>
                </a:lnTo>
                <a:lnTo>
                  <a:pt x="19857" y="16316"/>
                </a:lnTo>
                <a:cubicBezTo>
                  <a:pt x="19869" y="16316"/>
                  <a:pt x="19869" y="16316"/>
                  <a:pt x="19882" y="16304"/>
                </a:cubicBezTo>
                <a:close/>
                <a:moveTo>
                  <a:pt x="18537" y="15972"/>
                </a:moveTo>
                <a:cubicBezTo>
                  <a:pt x="18574" y="15972"/>
                  <a:pt x="18609" y="15987"/>
                  <a:pt x="18637" y="16015"/>
                </a:cubicBezTo>
                <a:cubicBezTo>
                  <a:pt x="18650" y="16015"/>
                  <a:pt x="18650" y="16015"/>
                  <a:pt x="18662" y="16028"/>
                </a:cubicBezTo>
                <a:cubicBezTo>
                  <a:pt x="18687" y="16053"/>
                  <a:pt x="18700" y="16090"/>
                  <a:pt x="18712" y="16128"/>
                </a:cubicBezTo>
                <a:cubicBezTo>
                  <a:pt x="18712" y="16179"/>
                  <a:pt x="18700" y="16229"/>
                  <a:pt x="18675" y="16266"/>
                </a:cubicBezTo>
                <a:cubicBezTo>
                  <a:pt x="18638" y="16318"/>
                  <a:pt x="18584" y="16343"/>
                  <a:pt x="18528" y="16343"/>
                </a:cubicBezTo>
                <a:cubicBezTo>
                  <a:pt x="18488" y="16343"/>
                  <a:pt x="18447" y="16330"/>
                  <a:pt x="18410" y="16304"/>
                </a:cubicBezTo>
                <a:cubicBezTo>
                  <a:pt x="18373" y="16279"/>
                  <a:pt x="18348" y="16229"/>
                  <a:pt x="18348" y="16179"/>
                </a:cubicBezTo>
                <a:cubicBezTo>
                  <a:pt x="18335" y="16128"/>
                  <a:pt x="18348" y="16090"/>
                  <a:pt x="18385" y="16040"/>
                </a:cubicBezTo>
                <a:cubicBezTo>
                  <a:pt x="18410" y="16003"/>
                  <a:pt x="18449" y="15977"/>
                  <a:pt x="18499" y="15977"/>
                </a:cubicBezTo>
                <a:cubicBezTo>
                  <a:pt x="18512" y="15974"/>
                  <a:pt x="18524" y="15972"/>
                  <a:pt x="18537" y="15972"/>
                </a:cubicBezTo>
                <a:close/>
                <a:moveTo>
                  <a:pt x="12839" y="16010"/>
                </a:moveTo>
                <a:cubicBezTo>
                  <a:pt x="12876" y="16010"/>
                  <a:pt x="12912" y="16024"/>
                  <a:pt x="12941" y="16053"/>
                </a:cubicBezTo>
                <a:cubicBezTo>
                  <a:pt x="12953" y="16053"/>
                  <a:pt x="12953" y="16053"/>
                  <a:pt x="12966" y="16065"/>
                </a:cubicBezTo>
                <a:cubicBezTo>
                  <a:pt x="12991" y="16090"/>
                  <a:pt x="13016" y="16128"/>
                  <a:pt x="13016" y="16166"/>
                </a:cubicBezTo>
                <a:cubicBezTo>
                  <a:pt x="13028" y="16216"/>
                  <a:pt x="13016" y="16266"/>
                  <a:pt x="12978" y="16304"/>
                </a:cubicBezTo>
                <a:cubicBezTo>
                  <a:pt x="12953" y="16342"/>
                  <a:pt x="12902" y="16367"/>
                  <a:pt x="12852" y="16380"/>
                </a:cubicBezTo>
                <a:cubicBezTo>
                  <a:pt x="12802" y="16380"/>
                  <a:pt x="12765" y="16367"/>
                  <a:pt x="12714" y="16342"/>
                </a:cubicBezTo>
                <a:cubicBezTo>
                  <a:pt x="12676" y="16316"/>
                  <a:pt x="12651" y="16266"/>
                  <a:pt x="12651" y="16216"/>
                </a:cubicBezTo>
                <a:cubicBezTo>
                  <a:pt x="12639" y="16166"/>
                  <a:pt x="12651" y="16128"/>
                  <a:pt x="12689" y="16078"/>
                </a:cubicBezTo>
                <a:cubicBezTo>
                  <a:pt x="12714" y="16040"/>
                  <a:pt x="12752" y="16015"/>
                  <a:pt x="12802" y="16015"/>
                </a:cubicBezTo>
                <a:cubicBezTo>
                  <a:pt x="12814" y="16012"/>
                  <a:pt x="12827" y="16010"/>
                  <a:pt x="12839" y="16010"/>
                </a:cubicBezTo>
                <a:close/>
                <a:moveTo>
                  <a:pt x="16836" y="15812"/>
                </a:moveTo>
                <a:cubicBezTo>
                  <a:pt x="16748" y="15812"/>
                  <a:pt x="16660" y="15851"/>
                  <a:pt x="16600" y="15927"/>
                </a:cubicBezTo>
                <a:cubicBezTo>
                  <a:pt x="16562" y="15989"/>
                  <a:pt x="16537" y="16053"/>
                  <a:pt x="16549" y="16128"/>
                </a:cubicBezTo>
                <a:cubicBezTo>
                  <a:pt x="16562" y="16191"/>
                  <a:pt x="16587" y="16254"/>
                  <a:pt x="16638" y="16291"/>
                </a:cubicBezTo>
                <a:cubicBezTo>
                  <a:pt x="16638" y="16304"/>
                  <a:pt x="16650" y="16316"/>
                  <a:pt x="16663" y="16316"/>
                </a:cubicBezTo>
                <a:cubicBezTo>
                  <a:pt x="16715" y="16358"/>
                  <a:pt x="16776" y="16383"/>
                  <a:pt x="16832" y="16383"/>
                </a:cubicBezTo>
                <a:cubicBezTo>
                  <a:pt x="16843" y="16383"/>
                  <a:pt x="16854" y="16382"/>
                  <a:pt x="16864" y="16380"/>
                </a:cubicBezTo>
                <a:cubicBezTo>
                  <a:pt x="16940" y="16367"/>
                  <a:pt x="17015" y="16329"/>
                  <a:pt x="17052" y="16266"/>
                </a:cubicBezTo>
                <a:cubicBezTo>
                  <a:pt x="17103" y="16204"/>
                  <a:pt x="17128" y="16128"/>
                  <a:pt x="17116" y="16053"/>
                </a:cubicBezTo>
                <a:cubicBezTo>
                  <a:pt x="17103" y="15977"/>
                  <a:pt x="17065" y="15914"/>
                  <a:pt x="17002" y="15864"/>
                </a:cubicBezTo>
                <a:cubicBezTo>
                  <a:pt x="16952" y="15829"/>
                  <a:pt x="16894" y="15812"/>
                  <a:pt x="16836" y="15812"/>
                </a:cubicBezTo>
                <a:close/>
                <a:moveTo>
                  <a:pt x="18977" y="16204"/>
                </a:moveTo>
                <a:cubicBezTo>
                  <a:pt x="18964" y="16204"/>
                  <a:pt x="18952" y="16204"/>
                  <a:pt x="18939" y="16216"/>
                </a:cubicBezTo>
                <a:cubicBezTo>
                  <a:pt x="18939" y="16229"/>
                  <a:pt x="18926" y="16241"/>
                  <a:pt x="18926" y="16254"/>
                </a:cubicBezTo>
                <a:cubicBezTo>
                  <a:pt x="18926" y="16266"/>
                  <a:pt x="18939" y="16279"/>
                  <a:pt x="18952" y="16279"/>
                </a:cubicBezTo>
                <a:cubicBezTo>
                  <a:pt x="18989" y="16329"/>
                  <a:pt x="19039" y="16367"/>
                  <a:pt x="19103" y="16392"/>
                </a:cubicBezTo>
                <a:cubicBezTo>
                  <a:pt x="19115" y="16392"/>
                  <a:pt x="19128" y="16392"/>
                  <a:pt x="19140" y="16380"/>
                </a:cubicBezTo>
                <a:cubicBezTo>
                  <a:pt x="19140" y="16380"/>
                  <a:pt x="19153" y="16367"/>
                  <a:pt x="19153" y="16355"/>
                </a:cubicBezTo>
                <a:cubicBezTo>
                  <a:pt x="19165" y="16342"/>
                  <a:pt x="19165" y="16329"/>
                  <a:pt x="19153" y="16316"/>
                </a:cubicBezTo>
                <a:cubicBezTo>
                  <a:pt x="19140" y="16304"/>
                  <a:pt x="19140" y="16291"/>
                  <a:pt x="19128" y="16291"/>
                </a:cubicBezTo>
                <a:cubicBezTo>
                  <a:pt x="19103" y="16279"/>
                  <a:pt x="19077" y="16266"/>
                  <a:pt x="19064" y="16254"/>
                </a:cubicBezTo>
                <a:cubicBezTo>
                  <a:pt x="19039" y="16241"/>
                  <a:pt x="19027" y="16229"/>
                  <a:pt x="19014" y="16216"/>
                </a:cubicBezTo>
                <a:cubicBezTo>
                  <a:pt x="19002" y="16204"/>
                  <a:pt x="18989" y="16204"/>
                  <a:pt x="18977" y="16204"/>
                </a:cubicBezTo>
                <a:close/>
                <a:moveTo>
                  <a:pt x="18527" y="15873"/>
                </a:moveTo>
                <a:cubicBezTo>
                  <a:pt x="18513" y="15873"/>
                  <a:pt x="18500" y="15874"/>
                  <a:pt x="18486" y="15877"/>
                </a:cubicBezTo>
                <a:cubicBezTo>
                  <a:pt x="18410" y="15889"/>
                  <a:pt x="18348" y="15927"/>
                  <a:pt x="18298" y="15989"/>
                </a:cubicBezTo>
                <a:cubicBezTo>
                  <a:pt x="18259" y="16053"/>
                  <a:pt x="18234" y="16115"/>
                  <a:pt x="18247" y="16191"/>
                </a:cubicBezTo>
                <a:cubicBezTo>
                  <a:pt x="18259" y="16254"/>
                  <a:pt x="18285" y="16316"/>
                  <a:pt x="18335" y="16367"/>
                </a:cubicBezTo>
                <a:cubicBezTo>
                  <a:pt x="18335" y="16367"/>
                  <a:pt x="18348" y="16380"/>
                  <a:pt x="18360" y="16380"/>
                </a:cubicBezTo>
                <a:cubicBezTo>
                  <a:pt x="18413" y="16422"/>
                  <a:pt x="18474" y="16442"/>
                  <a:pt x="18534" y="16442"/>
                </a:cubicBezTo>
                <a:cubicBezTo>
                  <a:pt x="18618" y="16442"/>
                  <a:pt x="18699" y="16403"/>
                  <a:pt x="18750" y="16329"/>
                </a:cubicBezTo>
                <a:cubicBezTo>
                  <a:pt x="18851" y="16204"/>
                  <a:pt x="18826" y="16028"/>
                  <a:pt x="18700" y="15927"/>
                </a:cubicBezTo>
                <a:cubicBezTo>
                  <a:pt x="18648" y="15896"/>
                  <a:pt x="18588" y="15873"/>
                  <a:pt x="18527" y="15873"/>
                </a:cubicBezTo>
                <a:close/>
                <a:moveTo>
                  <a:pt x="4905" y="16355"/>
                </a:moveTo>
                <a:cubicBezTo>
                  <a:pt x="4930" y="16392"/>
                  <a:pt x="4955" y="16417"/>
                  <a:pt x="4980" y="16455"/>
                </a:cubicBezTo>
                <a:lnTo>
                  <a:pt x="4980" y="16455"/>
                </a:lnTo>
                <a:cubicBezTo>
                  <a:pt x="4955" y="16417"/>
                  <a:pt x="4930" y="16392"/>
                  <a:pt x="4905" y="16367"/>
                </a:cubicBezTo>
                <a:lnTo>
                  <a:pt x="4905" y="16355"/>
                </a:lnTo>
                <a:close/>
                <a:moveTo>
                  <a:pt x="12829" y="15911"/>
                </a:moveTo>
                <a:cubicBezTo>
                  <a:pt x="12816" y="15911"/>
                  <a:pt x="12803" y="15912"/>
                  <a:pt x="12790" y="15914"/>
                </a:cubicBezTo>
                <a:cubicBezTo>
                  <a:pt x="12714" y="15927"/>
                  <a:pt x="12651" y="15964"/>
                  <a:pt x="12601" y="16028"/>
                </a:cubicBezTo>
                <a:cubicBezTo>
                  <a:pt x="12563" y="16078"/>
                  <a:pt x="12538" y="16153"/>
                  <a:pt x="12550" y="16229"/>
                </a:cubicBezTo>
                <a:cubicBezTo>
                  <a:pt x="12563" y="16291"/>
                  <a:pt x="12589" y="16355"/>
                  <a:pt x="12639" y="16392"/>
                </a:cubicBezTo>
                <a:cubicBezTo>
                  <a:pt x="12639" y="16405"/>
                  <a:pt x="12651" y="16417"/>
                  <a:pt x="12664" y="16417"/>
                </a:cubicBezTo>
                <a:cubicBezTo>
                  <a:pt x="12726" y="16467"/>
                  <a:pt x="12790" y="16480"/>
                  <a:pt x="12865" y="16480"/>
                </a:cubicBezTo>
                <a:cubicBezTo>
                  <a:pt x="12941" y="16467"/>
                  <a:pt x="13016" y="16430"/>
                  <a:pt x="13053" y="16367"/>
                </a:cubicBezTo>
                <a:cubicBezTo>
                  <a:pt x="13104" y="16304"/>
                  <a:pt x="13129" y="16229"/>
                  <a:pt x="13117" y="16153"/>
                </a:cubicBezTo>
                <a:cubicBezTo>
                  <a:pt x="13104" y="16078"/>
                  <a:pt x="13066" y="16015"/>
                  <a:pt x="13003" y="15964"/>
                </a:cubicBezTo>
                <a:cubicBezTo>
                  <a:pt x="12951" y="15933"/>
                  <a:pt x="12891" y="15911"/>
                  <a:pt x="12829" y="15911"/>
                </a:cubicBezTo>
                <a:close/>
                <a:moveTo>
                  <a:pt x="4477" y="16291"/>
                </a:moveTo>
                <a:cubicBezTo>
                  <a:pt x="4490" y="16291"/>
                  <a:pt x="4490" y="16304"/>
                  <a:pt x="4490" y="16304"/>
                </a:cubicBezTo>
                <a:cubicBezTo>
                  <a:pt x="4465" y="16316"/>
                  <a:pt x="4452" y="16355"/>
                  <a:pt x="4477" y="16367"/>
                </a:cubicBezTo>
                <a:cubicBezTo>
                  <a:pt x="4490" y="16405"/>
                  <a:pt x="4515" y="16430"/>
                  <a:pt x="4540" y="16467"/>
                </a:cubicBezTo>
                <a:cubicBezTo>
                  <a:pt x="4527" y="16455"/>
                  <a:pt x="4515" y="16442"/>
                  <a:pt x="4490" y="16442"/>
                </a:cubicBezTo>
                <a:cubicBezTo>
                  <a:pt x="4480" y="16437"/>
                  <a:pt x="4470" y="16434"/>
                  <a:pt x="4460" y="16434"/>
                </a:cubicBezTo>
                <a:cubicBezTo>
                  <a:pt x="4446" y="16434"/>
                  <a:pt x="4434" y="16440"/>
                  <a:pt x="4427" y="16455"/>
                </a:cubicBezTo>
                <a:cubicBezTo>
                  <a:pt x="4415" y="16467"/>
                  <a:pt x="4415" y="16480"/>
                  <a:pt x="4427" y="16492"/>
                </a:cubicBezTo>
                <a:cubicBezTo>
                  <a:pt x="4402" y="16480"/>
                  <a:pt x="4390" y="16467"/>
                  <a:pt x="4376" y="16455"/>
                </a:cubicBezTo>
                <a:cubicBezTo>
                  <a:pt x="4376" y="16442"/>
                  <a:pt x="4364" y="16442"/>
                  <a:pt x="4351" y="16442"/>
                </a:cubicBezTo>
                <a:lnTo>
                  <a:pt x="4477" y="16291"/>
                </a:lnTo>
                <a:close/>
                <a:moveTo>
                  <a:pt x="5584" y="16207"/>
                </a:moveTo>
                <a:cubicBezTo>
                  <a:pt x="5572" y="16207"/>
                  <a:pt x="5559" y="16210"/>
                  <a:pt x="5546" y="16216"/>
                </a:cubicBezTo>
                <a:cubicBezTo>
                  <a:pt x="5533" y="16241"/>
                  <a:pt x="5533" y="16266"/>
                  <a:pt x="5546" y="16291"/>
                </a:cubicBezTo>
                <a:cubicBezTo>
                  <a:pt x="5622" y="16355"/>
                  <a:pt x="5697" y="16417"/>
                  <a:pt x="5760" y="16492"/>
                </a:cubicBezTo>
                <a:cubicBezTo>
                  <a:pt x="5772" y="16499"/>
                  <a:pt x="5788" y="16502"/>
                  <a:pt x="5802" y="16502"/>
                </a:cubicBezTo>
                <a:cubicBezTo>
                  <a:pt x="5817" y="16502"/>
                  <a:pt x="5829" y="16499"/>
                  <a:pt x="5835" y="16492"/>
                </a:cubicBezTo>
                <a:cubicBezTo>
                  <a:pt x="5848" y="16467"/>
                  <a:pt x="5848" y="16442"/>
                  <a:pt x="5835" y="16417"/>
                </a:cubicBezTo>
                <a:cubicBezTo>
                  <a:pt x="5760" y="16355"/>
                  <a:pt x="5697" y="16279"/>
                  <a:pt x="5622" y="16216"/>
                </a:cubicBezTo>
                <a:cubicBezTo>
                  <a:pt x="5609" y="16210"/>
                  <a:pt x="5597" y="16207"/>
                  <a:pt x="5584" y="16207"/>
                </a:cubicBezTo>
                <a:close/>
                <a:moveTo>
                  <a:pt x="14411" y="16179"/>
                </a:moveTo>
                <a:cubicBezTo>
                  <a:pt x="14450" y="16179"/>
                  <a:pt x="14500" y="16191"/>
                  <a:pt x="14537" y="16216"/>
                </a:cubicBezTo>
                <a:cubicBezTo>
                  <a:pt x="14550" y="16216"/>
                  <a:pt x="14550" y="16229"/>
                  <a:pt x="14562" y="16229"/>
                </a:cubicBezTo>
                <a:cubicBezTo>
                  <a:pt x="14588" y="16254"/>
                  <a:pt x="14613" y="16291"/>
                  <a:pt x="14613" y="16342"/>
                </a:cubicBezTo>
                <a:cubicBezTo>
                  <a:pt x="14626" y="16392"/>
                  <a:pt x="14613" y="16442"/>
                  <a:pt x="14575" y="16480"/>
                </a:cubicBezTo>
                <a:cubicBezTo>
                  <a:pt x="14550" y="16518"/>
                  <a:pt x="14500" y="16543"/>
                  <a:pt x="14462" y="16543"/>
                </a:cubicBezTo>
                <a:cubicBezTo>
                  <a:pt x="14449" y="16546"/>
                  <a:pt x="14436" y="16548"/>
                  <a:pt x="14424" y="16548"/>
                </a:cubicBezTo>
                <a:cubicBezTo>
                  <a:pt x="14387" y="16548"/>
                  <a:pt x="14352" y="16533"/>
                  <a:pt x="14324" y="16506"/>
                </a:cubicBezTo>
                <a:cubicBezTo>
                  <a:pt x="14235" y="16455"/>
                  <a:pt x="14223" y="16329"/>
                  <a:pt x="14286" y="16254"/>
                </a:cubicBezTo>
                <a:cubicBezTo>
                  <a:pt x="14311" y="16216"/>
                  <a:pt x="14361" y="16191"/>
                  <a:pt x="14411" y="16179"/>
                </a:cubicBezTo>
                <a:close/>
                <a:moveTo>
                  <a:pt x="4311" y="16518"/>
                </a:moveTo>
                <a:cubicBezTo>
                  <a:pt x="4312" y="16518"/>
                  <a:pt x="4313" y="16518"/>
                  <a:pt x="4314" y="16518"/>
                </a:cubicBezTo>
                <a:cubicBezTo>
                  <a:pt x="4333" y="16542"/>
                  <a:pt x="4354" y="16564"/>
                  <a:pt x="4376" y="16585"/>
                </a:cubicBezTo>
                <a:lnTo>
                  <a:pt x="4376" y="16585"/>
                </a:lnTo>
                <a:cubicBezTo>
                  <a:pt x="4354" y="16564"/>
                  <a:pt x="4332" y="16541"/>
                  <a:pt x="4311" y="16518"/>
                </a:cubicBezTo>
                <a:close/>
                <a:moveTo>
                  <a:pt x="16012" y="16226"/>
                </a:moveTo>
                <a:cubicBezTo>
                  <a:pt x="16054" y="16226"/>
                  <a:pt x="16096" y="16239"/>
                  <a:pt x="16135" y="16266"/>
                </a:cubicBezTo>
                <a:cubicBezTo>
                  <a:pt x="16135" y="16266"/>
                  <a:pt x="16147" y="16266"/>
                  <a:pt x="16147" y="16279"/>
                </a:cubicBezTo>
                <a:cubicBezTo>
                  <a:pt x="16172" y="16304"/>
                  <a:pt x="16197" y="16342"/>
                  <a:pt x="16197" y="16380"/>
                </a:cubicBezTo>
                <a:cubicBezTo>
                  <a:pt x="16210" y="16430"/>
                  <a:pt x="16197" y="16480"/>
                  <a:pt x="16160" y="16518"/>
                </a:cubicBezTo>
                <a:cubicBezTo>
                  <a:pt x="16135" y="16556"/>
                  <a:pt x="16097" y="16581"/>
                  <a:pt x="16046" y="16593"/>
                </a:cubicBezTo>
                <a:cubicBezTo>
                  <a:pt x="15996" y="16593"/>
                  <a:pt x="15946" y="16581"/>
                  <a:pt x="15908" y="16556"/>
                </a:cubicBezTo>
                <a:cubicBezTo>
                  <a:pt x="15820" y="16492"/>
                  <a:pt x="15808" y="16380"/>
                  <a:pt x="15870" y="16291"/>
                </a:cubicBezTo>
                <a:cubicBezTo>
                  <a:pt x="15906" y="16248"/>
                  <a:pt x="15958" y="16226"/>
                  <a:pt x="16012" y="16226"/>
                </a:cubicBezTo>
                <a:close/>
                <a:moveTo>
                  <a:pt x="14386" y="16078"/>
                </a:moveTo>
                <a:cubicBezTo>
                  <a:pt x="14324" y="16090"/>
                  <a:pt x="14248" y="16128"/>
                  <a:pt x="14210" y="16191"/>
                </a:cubicBezTo>
                <a:cubicBezTo>
                  <a:pt x="14123" y="16304"/>
                  <a:pt x="14135" y="16467"/>
                  <a:pt x="14235" y="16568"/>
                </a:cubicBezTo>
                <a:lnTo>
                  <a:pt x="14261" y="16593"/>
                </a:lnTo>
                <a:cubicBezTo>
                  <a:pt x="14312" y="16624"/>
                  <a:pt x="14372" y="16647"/>
                  <a:pt x="14434" y="16647"/>
                </a:cubicBezTo>
                <a:cubicBezTo>
                  <a:pt x="14447" y="16647"/>
                  <a:pt x="14461" y="16646"/>
                  <a:pt x="14475" y="16643"/>
                </a:cubicBezTo>
                <a:cubicBezTo>
                  <a:pt x="14550" y="16631"/>
                  <a:pt x="14613" y="16593"/>
                  <a:pt x="14651" y="16531"/>
                </a:cubicBezTo>
                <a:cubicBezTo>
                  <a:pt x="14701" y="16480"/>
                  <a:pt x="14726" y="16405"/>
                  <a:pt x="14713" y="16329"/>
                </a:cubicBezTo>
                <a:cubicBezTo>
                  <a:pt x="14701" y="16254"/>
                  <a:pt x="14663" y="16179"/>
                  <a:pt x="14601" y="16140"/>
                </a:cubicBezTo>
                <a:cubicBezTo>
                  <a:pt x="14537" y="16090"/>
                  <a:pt x="14462" y="16078"/>
                  <a:pt x="14386" y="16078"/>
                </a:cubicBezTo>
                <a:close/>
                <a:moveTo>
                  <a:pt x="16019" y="16126"/>
                </a:moveTo>
                <a:cubicBezTo>
                  <a:pt x="15933" y="16126"/>
                  <a:pt x="15848" y="16165"/>
                  <a:pt x="15795" y="16241"/>
                </a:cubicBezTo>
                <a:cubicBezTo>
                  <a:pt x="15707" y="16355"/>
                  <a:pt x="15719" y="16518"/>
                  <a:pt x="15820" y="16606"/>
                </a:cubicBezTo>
                <a:cubicBezTo>
                  <a:pt x="15833" y="16618"/>
                  <a:pt x="15833" y="16631"/>
                  <a:pt x="15845" y="16631"/>
                </a:cubicBezTo>
                <a:cubicBezTo>
                  <a:pt x="15908" y="16682"/>
                  <a:pt x="15984" y="16694"/>
                  <a:pt x="16059" y="16694"/>
                </a:cubicBezTo>
                <a:cubicBezTo>
                  <a:pt x="16135" y="16682"/>
                  <a:pt x="16197" y="16643"/>
                  <a:pt x="16247" y="16581"/>
                </a:cubicBezTo>
                <a:cubicBezTo>
                  <a:pt x="16286" y="16518"/>
                  <a:pt x="16311" y="16442"/>
                  <a:pt x="16298" y="16367"/>
                </a:cubicBezTo>
                <a:cubicBezTo>
                  <a:pt x="16286" y="16291"/>
                  <a:pt x="16247" y="16229"/>
                  <a:pt x="16185" y="16179"/>
                </a:cubicBezTo>
                <a:cubicBezTo>
                  <a:pt x="16135" y="16143"/>
                  <a:pt x="16077" y="16126"/>
                  <a:pt x="16019" y="16126"/>
                </a:cubicBezTo>
                <a:close/>
                <a:moveTo>
                  <a:pt x="19606" y="16707"/>
                </a:moveTo>
                <a:cubicBezTo>
                  <a:pt x="19606" y="16707"/>
                  <a:pt x="19618" y="16707"/>
                  <a:pt x="19618" y="16719"/>
                </a:cubicBezTo>
                <a:lnTo>
                  <a:pt x="19606" y="16719"/>
                </a:lnTo>
                <a:lnTo>
                  <a:pt x="19606" y="16707"/>
                </a:lnTo>
                <a:close/>
                <a:moveTo>
                  <a:pt x="4138" y="16719"/>
                </a:moveTo>
                <a:cubicBezTo>
                  <a:pt x="4138" y="16719"/>
                  <a:pt x="4125" y="16732"/>
                  <a:pt x="4138" y="16732"/>
                </a:cubicBezTo>
                <a:lnTo>
                  <a:pt x="4113" y="16732"/>
                </a:lnTo>
                <a:lnTo>
                  <a:pt x="4125" y="16719"/>
                </a:lnTo>
                <a:close/>
                <a:moveTo>
                  <a:pt x="17614" y="16391"/>
                </a:moveTo>
                <a:cubicBezTo>
                  <a:pt x="17654" y="16391"/>
                  <a:pt x="17695" y="16404"/>
                  <a:pt x="17731" y="16430"/>
                </a:cubicBezTo>
                <a:lnTo>
                  <a:pt x="17744" y="16442"/>
                </a:lnTo>
                <a:cubicBezTo>
                  <a:pt x="17807" y="16506"/>
                  <a:pt x="17820" y="16618"/>
                  <a:pt x="17770" y="16694"/>
                </a:cubicBezTo>
                <a:cubicBezTo>
                  <a:pt x="17734" y="16737"/>
                  <a:pt x="17677" y="16759"/>
                  <a:pt x="17622" y="16759"/>
                </a:cubicBezTo>
                <a:cubicBezTo>
                  <a:pt x="17579" y="16759"/>
                  <a:pt x="17538" y="16746"/>
                  <a:pt x="17505" y="16719"/>
                </a:cubicBezTo>
                <a:cubicBezTo>
                  <a:pt x="17417" y="16669"/>
                  <a:pt x="17404" y="16543"/>
                  <a:pt x="17468" y="16467"/>
                </a:cubicBezTo>
                <a:cubicBezTo>
                  <a:pt x="17504" y="16416"/>
                  <a:pt x="17558" y="16391"/>
                  <a:pt x="17614" y="16391"/>
                </a:cubicBezTo>
                <a:close/>
                <a:moveTo>
                  <a:pt x="19574" y="16767"/>
                </a:moveTo>
                <a:lnTo>
                  <a:pt x="19555" y="16798"/>
                </a:lnTo>
                <a:lnTo>
                  <a:pt x="19555" y="16798"/>
                </a:lnTo>
                <a:lnTo>
                  <a:pt x="19555" y="16769"/>
                </a:lnTo>
                <a:cubicBezTo>
                  <a:pt x="19562" y="16769"/>
                  <a:pt x="19569" y="16769"/>
                  <a:pt x="19574" y="16767"/>
                </a:cubicBezTo>
                <a:close/>
                <a:moveTo>
                  <a:pt x="12010" y="16442"/>
                </a:moveTo>
                <a:cubicBezTo>
                  <a:pt x="12060" y="16442"/>
                  <a:pt x="12098" y="16455"/>
                  <a:pt x="12148" y="16480"/>
                </a:cubicBezTo>
                <a:cubicBezTo>
                  <a:pt x="12148" y="16492"/>
                  <a:pt x="12148" y="16492"/>
                  <a:pt x="12161" y="16506"/>
                </a:cubicBezTo>
                <a:cubicBezTo>
                  <a:pt x="12186" y="16531"/>
                  <a:pt x="12211" y="16568"/>
                  <a:pt x="12211" y="16606"/>
                </a:cubicBezTo>
                <a:cubicBezTo>
                  <a:pt x="12223" y="16656"/>
                  <a:pt x="12211" y="16707"/>
                  <a:pt x="12173" y="16744"/>
                </a:cubicBezTo>
                <a:cubicBezTo>
                  <a:pt x="12135" y="16790"/>
                  <a:pt x="12078" y="16817"/>
                  <a:pt x="12022" y="16817"/>
                </a:cubicBezTo>
                <a:cubicBezTo>
                  <a:pt x="11986" y="16817"/>
                  <a:pt x="11951" y="16806"/>
                  <a:pt x="11922" y="16782"/>
                </a:cubicBezTo>
                <a:cubicBezTo>
                  <a:pt x="11884" y="16744"/>
                  <a:pt x="11859" y="16707"/>
                  <a:pt x="11846" y="16656"/>
                </a:cubicBezTo>
                <a:cubicBezTo>
                  <a:pt x="11834" y="16606"/>
                  <a:pt x="11859" y="16556"/>
                  <a:pt x="11884" y="16518"/>
                </a:cubicBezTo>
                <a:cubicBezTo>
                  <a:pt x="11909" y="16480"/>
                  <a:pt x="11960" y="16455"/>
                  <a:pt x="12010" y="16442"/>
                </a:cubicBezTo>
                <a:close/>
                <a:moveTo>
                  <a:pt x="19178" y="16833"/>
                </a:moveTo>
                <a:cubicBezTo>
                  <a:pt x="19190" y="16833"/>
                  <a:pt x="19190" y="16833"/>
                  <a:pt x="19190" y="16845"/>
                </a:cubicBezTo>
                <a:cubicBezTo>
                  <a:pt x="19190" y="16845"/>
                  <a:pt x="19178" y="16845"/>
                  <a:pt x="19178" y="16833"/>
                </a:cubicBezTo>
                <a:close/>
                <a:moveTo>
                  <a:pt x="17613" y="16293"/>
                </a:moveTo>
                <a:cubicBezTo>
                  <a:pt x="17529" y="16293"/>
                  <a:pt x="17443" y="16332"/>
                  <a:pt x="17392" y="16405"/>
                </a:cubicBezTo>
                <a:cubicBezTo>
                  <a:pt x="17304" y="16518"/>
                  <a:pt x="17317" y="16682"/>
                  <a:pt x="17417" y="16782"/>
                </a:cubicBezTo>
                <a:cubicBezTo>
                  <a:pt x="17430" y="16782"/>
                  <a:pt x="17430" y="16794"/>
                  <a:pt x="17443" y="16807"/>
                </a:cubicBezTo>
                <a:cubicBezTo>
                  <a:pt x="17492" y="16842"/>
                  <a:pt x="17550" y="16859"/>
                  <a:pt x="17608" y="16859"/>
                </a:cubicBezTo>
                <a:cubicBezTo>
                  <a:pt x="17696" y="16859"/>
                  <a:pt x="17784" y="16820"/>
                  <a:pt x="17845" y="16744"/>
                </a:cubicBezTo>
                <a:cubicBezTo>
                  <a:pt x="17933" y="16618"/>
                  <a:pt x="17907" y="16442"/>
                  <a:pt x="17782" y="16355"/>
                </a:cubicBezTo>
                <a:cubicBezTo>
                  <a:pt x="17735" y="16313"/>
                  <a:pt x="17674" y="16293"/>
                  <a:pt x="17613" y="16293"/>
                </a:cubicBezTo>
                <a:close/>
                <a:moveTo>
                  <a:pt x="13621" y="16489"/>
                </a:moveTo>
                <a:cubicBezTo>
                  <a:pt x="13662" y="16489"/>
                  <a:pt x="13702" y="16510"/>
                  <a:pt x="13732" y="16531"/>
                </a:cubicBezTo>
                <a:lnTo>
                  <a:pt x="13745" y="16543"/>
                </a:lnTo>
                <a:cubicBezTo>
                  <a:pt x="13808" y="16606"/>
                  <a:pt x="13821" y="16719"/>
                  <a:pt x="13771" y="16794"/>
                </a:cubicBezTo>
                <a:cubicBezTo>
                  <a:pt x="13735" y="16837"/>
                  <a:pt x="13678" y="16860"/>
                  <a:pt x="13623" y="16860"/>
                </a:cubicBezTo>
                <a:cubicBezTo>
                  <a:pt x="13581" y="16860"/>
                  <a:pt x="13539" y="16847"/>
                  <a:pt x="13506" y="16819"/>
                </a:cubicBezTo>
                <a:cubicBezTo>
                  <a:pt x="13419" y="16757"/>
                  <a:pt x="13405" y="16643"/>
                  <a:pt x="13469" y="16568"/>
                </a:cubicBezTo>
                <a:cubicBezTo>
                  <a:pt x="13494" y="16531"/>
                  <a:pt x="13544" y="16506"/>
                  <a:pt x="13595" y="16492"/>
                </a:cubicBezTo>
                <a:cubicBezTo>
                  <a:pt x="13604" y="16490"/>
                  <a:pt x="13612" y="16489"/>
                  <a:pt x="13621" y="16489"/>
                </a:cubicBezTo>
                <a:close/>
                <a:moveTo>
                  <a:pt x="4150" y="16858"/>
                </a:moveTo>
                <a:lnTo>
                  <a:pt x="4150" y="16858"/>
                </a:lnTo>
                <a:cubicBezTo>
                  <a:pt x="4150" y="16858"/>
                  <a:pt x="4163" y="16870"/>
                  <a:pt x="4175" y="16870"/>
                </a:cubicBezTo>
                <a:lnTo>
                  <a:pt x="4175" y="16881"/>
                </a:lnTo>
                <a:lnTo>
                  <a:pt x="4175" y="16881"/>
                </a:lnTo>
                <a:cubicBezTo>
                  <a:pt x="4166" y="16873"/>
                  <a:pt x="4158" y="16865"/>
                  <a:pt x="4150" y="16858"/>
                </a:cubicBezTo>
                <a:close/>
                <a:moveTo>
                  <a:pt x="12049" y="16350"/>
                </a:moveTo>
                <a:cubicBezTo>
                  <a:pt x="12032" y="16350"/>
                  <a:pt x="12015" y="16352"/>
                  <a:pt x="11997" y="16355"/>
                </a:cubicBezTo>
                <a:cubicBezTo>
                  <a:pt x="11922" y="16367"/>
                  <a:pt x="11846" y="16405"/>
                  <a:pt x="11809" y="16455"/>
                </a:cubicBezTo>
                <a:cubicBezTo>
                  <a:pt x="11759" y="16518"/>
                  <a:pt x="11733" y="16593"/>
                  <a:pt x="11746" y="16669"/>
                </a:cubicBezTo>
                <a:cubicBezTo>
                  <a:pt x="11759" y="16732"/>
                  <a:pt x="11784" y="16794"/>
                  <a:pt x="11834" y="16833"/>
                </a:cubicBezTo>
                <a:lnTo>
                  <a:pt x="11859" y="16858"/>
                </a:lnTo>
                <a:cubicBezTo>
                  <a:pt x="11912" y="16900"/>
                  <a:pt x="11973" y="16920"/>
                  <a:pt x="12034" y="16920"/>
                </a:cubicBezTo>
                <a:cubicBezTo>
                  <a:pt x="12119" y="16920"/>
                  <a:pt x="12203" y="16881"/>
                  <a:pt x="12262" y="16807"/>
                </a:cubicBezTo>
                <a:cubicBezTo>
                  <a:pt x="12299" y="16744"/>
                  <a:pt x="12324" y="16669"/>
                  <a:pt x="12312" y="16593"/>
                </a:cubicBezTo>
                <a:cubicBezTo>
                  <a:pt x="12299" y="16518"/>
                  <a:pt x="12262" y="16455"/>
                  <a:pt x="12198" y="16405"/>
                </a:cubicBezTo>
                <a:cubicBezTo>
                  <a:pt x="12151" y="16367"/>
                  <a:pt x="12103" y="16350"/>
                  <a:pt x="12049" y="16350"/>
                </a:cubicBezTo>
                <a:close/>
                <a:moveTo>
                  <a:pt x="4188" y="16883"/>
                </a:moveTo>
                <a:lnTo>
                  <a:pt x="4200" y="16895"/>
                </a:lnTo>
                <a:lnTo>
                  <a:pt x="4236" y="16930"/>
                </a:lnTo>
                <a:lnTo>
                  <a:pt x="4236" y="16930"/>
                </a:lnTo>
                <a:cubicBezTo>
                  <a:pt x="4215" y="16915"/>
                  <a:pt x="4196" y="16899"/>
                  <a:pt x="4178" y="16883"/>
                </a:cubicBezTo>
                <a:lnTo>
                  <a:pt x="4178" y="16883"/>
                </a:lnTo>
                <a:cubicBezTo>
                  <a:pt x="4185" y="16884"/>
                  <a:pt x="4187" y="16888"/>
                  <a:pt x="4188" y="16888"/>
                </a:cubicBezTo>
                <a:cubicBezTo>
                  <a:pt x="4188" y="16888"/>
                  <a:pt x="4188" y="16887"/>
                  <a:pt x="4188" y="16883"/>
                </a:cubicBezTo>
                <a:close/>
                <a:moveTo>
                  <a:pt x="19429" y="16883"/>
                </a:moveTo>
                <a:lnTo>
                  <a:pt x="19429" y="16895"/>
                </a:lnTo>
                <a:cubicBezTo>
                  <a:pt x="19455" y="16895"/>
                  <a:pt x="19467" y="16908"/>
                  <a:pt x="19492" y="16908"/>
                </a:cubicBezTo>
                <a:lnTo>
                  <a:pt x="19480" y="16933"/>
                </a:lnTo>
                <a:cubicBezTo>
                  <a:pt x="19455" y="16920"/>
                  <a:pt x="19429" y="16920"/>
                  <a:pt x="19416" y="16908"/>
                </a:cubicBezTo>
                <a:cubicBezTo>
                  <a:pt x="19416" y="16908"/>
                  <a:pt x="19429" y="16895"/>
                  <a:pt x="19429" y="16883"/>
                </a:cubicBezTo>
                <a:close/>
                <a:moveTo>
                  <a:pt x="13615" y="16393"/>
                </a:moveTo>
                <a:cubicBezTo>
                  <a:pt x="13530" y="16393"/>
                  <a:pt x="13444" y="16432"/>
                  <a:pt x="13393" y="16506"/>
                </a:cubicBezTo>
                <a:cubicBezTo>
                  <a:pt x="13305" y="16618"/>
                  <a:pt x="13318" y="16782"/>
                  <a:pt x="13419" y="16883"/>
                </a:cubicBezTo>
                <a:cubicBezTo>
                  <a:pt x="13431" y="16883"/>
                  <a:pt x="13431" y="16895"/>
                  <a:pt x="13444" y="16908"/>
                </a:cubicBezTo>
                <a:cubicBezTo>
                  <a:pt x="13494" y="16943"/>
                  <a:pt x="13551" y="16960"/>
                  <a:pt x="13609" y="16960"/>
                </a:cubicBezTo>
                <a:cubicBezTo>
                  <a:pt x="13697" y="16960"/>
                  <a:pt x="13785" y="16920"/>
                  <a:pt x="13846" y="16845"/>
                </a:cubicBezTo>
                <a:cubicBezTo>
                  <a:pt x="13934" y="16719"/>
                  <a:pt x="13908" y="16543"/>
                  <a:pt x="13783" y="16455"/>
                </a:cubicBezTo>
                <a:cubicBezTo>
                  <a:pt x="13736" y="16413"/>
                  <a:pt x="13675" y="16393"/>
                  <a:pt x="13615" y="16393"/>
                </a:cubicBezTo>
                <a:close/>
                <a:moveTo>
                  <a:pt x="4075" y="16782"/>
                </a:moveTo>
                <a:cubicBezTo>
                  <a:pt x="4075" y="16794"/>
                  <a:pt x="4075" y="16807"/>
                  <a:pt x="4088" y="16819"/>
                </a:cubicBezTo>
                <a:cubicBezTo>
                  <a:pt x="4077" y="16814"/>
                  <a:pt x="4069" y="16812"/>
                  <a:pt x="4062" y="16812"/>
                </a:cubicBezTo>
                <a:cubicBezTo>
                  <a:pt x="4052" y="16812"/>
                  <a:pt x="4045" y="16818"/>
                  <a:pt x="4037" y="16833"/>
                </a:cubicBezTo>
                <a:cubicBezTo>
                  <a:pt x="4024" y="16845"/>
                  <a:pt x="4024" y="16870"/>
                  <a:pt x="4037" y="16895"/>
                </a:cubicBezTo>
                <a:lnTo>
                  <a:pt x="4012" y="16895"/>
                </a:lnTo>
                <a:cubicBezTo>
                  <a:pt x="3987" y="16920"/>
                  <a:pt x="3999" y="16945"/>
                  <a:pt x="4012" y="16970"/>
                </a:cubicBezTo>
                <a:lnTo>
                  <a:pt x="4024" y="16983"/>
                </a:lnTo>
                <a:lnTo>
                  <a:pt x="4024" y="16983"/>
                </a:lnTo>
                <a:lnTo>
                  <a:pt x="3987" y="16945"/>
                </a:lnTo>
                <a:cubicBezTo>
                  <a:pt x="3974" y="16933"/>
                  <a:pt x="3962" y="16933"/>
                  <a:pt x="3949" y="16933"/>
                </a:cubicBezTo>
                <a:lnTo>
                  <a:pt x="4075" y="16782"/>
                </a:lnTo>
                <a:close/>
                <a:moveTo>
                  <a:pt x="15220" y="16658"/>
                </a:moveTo>
                <a:cubicBezTo>
                  <a:pt x="15258" y="16658"/>
                  <a:pt x="15296" y="16669"/>
                  <a:pt x="15330" y="16694"/>
                </a:cubicBezTo>
                <a:cubicBezTo>
                  <a:pt x="15330" y="16707"/>
                  <a:pt x="15342" y="16707"/>
                  <a:pt x="15342" y="16719"/>
                </a:cubicBezTo>
                <a:cubicBezTo>
                  <a:pt x="15405" y="16782"/>
                  <a:pt x="15417" y="16883"/>
                  <a:pt x="15367" y="16958"/>
                </a:cubicBezTo>
                <a:cubicBezTo>
                  <a:pt x="15329" y="17004"/>
                  <a:pt x="15268" y="17032"/>
                  <a:pt x="15208" y="17032"/>
                </a:cubicBezTo>
                <a:cubicBezTo>
                  <a:pt x="15170" y="17032"/>
                  <a:pt x="15133" y="17020"/>
                  <a:pt x="15104" y="16995"/>
                </a:cubicBezTo>
                <a:cubicBezTo>
                  <a:pt x="15028" y="16933"/>
                  <a:pt x="15003" y="16819"/>
                  <a:pt x="15065" y="16732"/>
                </a:cubicBezTo>
                <a:cubicBezTo>
                  <a:pt x="15104" y="16686"/>
                  <a:pt x="15161" y="16658"/>
                  <a:pt x="15220" y="16658"/>
                </a:cubicBezTo>
                <a:close/>
                <a:moveTo>
                  <a:pt x="16776" y="16707"/>
                </a:moveTo>
                <a:cubicBezTo>
                  <a:pt x="16826" y="16707"/>
                  <a:pt x="16876" y="16719"/>
                  <a:pt x="16914" y="16744"/>
                </a:cubicBezTo>
                <a:cubicBezTo>
                  <a:pt x="16926" y="16744"/>
                  <a:pt x="16926" y="16757"/>
                  <a:pt x="16926" y="16757"/>
                </a:cubicBezTo>
                <a:cubicBezTo>
                  <a:pt x="17002" y="16819"/>
                  <a:pt x="17002" y="16933"/>
                  <a:pt x="16952" y="17009"/>
                </a:cubicBezTo>
                <a:cubicBezTo>
                  <a:pt x="16914" y="17046"/>
                  <a:pt x="16876" y="17071"/>
                  <a:pt x="16826" y="17071"/>
                </a:cubicBezTo>
                <a:cubicBezTo>
                  <a:pt x="16813" y="17074"/>
                  <a:pt x="16800" y="17076"/>
                  <a:pt x="16788" y="17076"/>
                </a:cubicBezTo>
                <a:cubicBezTo>
                  <a:pt x="16751" y="17076"/>
                  <a:pt x="16716" y="17062"/>
                  <a:pt x="16688" y="17034"/>
                </a:cubicBezTo>
                <a:cubicBezTo>
                  <a:pt x="16650" y="17009"/>
                  <a:pt x="16625" y="16970"/>
                  <a:pt x="16625" y="16920"/>
                </a:cubicBezTo>
                <a:cubicBezTo>
                  <a:pt x="16613" y="16870"/>
                  <a:pt x="16625" y="16819"/>
                  <a:pt x="16650" y="16782"/>
                </a:cubicBezTo>
                <a:cubicBezTo>
                  <a:pt x="16688" y="16744"/>
                  <a:pt x="16725" y="16719"/>
                  <a:pt x="16776" y="16707"/>
                </a:cubicBezTo>
                <a:close/>
                <a:moveTo>
                  <a:pt x="18002" y="16862"/>
                </a:moveTo>
                <a:cubicBezTo>
                  <a:pt x="17987" y="16862"/>
                  <a:pt x="17973" y="16868"/>
                  <a:pt x="17958" y="16883"/>
                </a:cubicBezTo>
                <a:cubicBezTo>
                  <a:pt x="17946" y="16895"/>
                  <a:pt x="17946" y="16933"/>
                  <a:pt x="17958" y="16945"/>
                </a:cubicBezTo>
                <a:cubicBezTo>
                  <a:pt x="18008" y="16995"/>
                  <a:pt x="18071" y="17046"/>
                  <a:pt x="18134" y="17071"/>
                </a:cubicBezTo>
                <a:cubicBezTo>
                  <a:pt x="18144" y="17076"/>
                  <a:pt x="18157" y="17080"/>
                  <a:pt x="18169" y="17080"/>
                </a:cubicBezTo>
                <a:cubicBezTo>
                  <a:pt x="18186" y="17080"/>
                  <a:pt x="18202" y="17073"/>
                  <a:pt x="18209" y="17059"/>
                </a:cubicBezTo>
                <a:cubicBezTo>
                  <a:pt x="18222" y="17034"/>
                  <a:pt x="18209" y="16995"/>
                  <a:pt x="18184" y="16983"/>
                </a:cubicBezTo>
                <a:cubicBezTo>
                  <a:pt x="18159" y="16970"/>
                  <a:pt x="18122" y="16958"/>
                  <a:pt x="18096" y="16933"/>
                </a:cubicBezTo>
                <a:cubicBezTo>
                  <a:pt x="18083" y="16933"/>
                  <a:pt x="18083" y="16933"/>
                  <a:pt x="18083" y="16920"/>
                </a:cubicBezTo>
                <a:cubicBezTo>
                  <a:pt x="18083" y="16920"/>
                  <a:pt x="18071" y="16920"/>
                  <a:pt x="18071" y="16908"/>
                </a:cubicBezTo>
                <a:lnTo>
                  <a:pt x="18033" y="16870"/>
                </a:lnTo>
                <a:cubicBezTo>
                  <a:pt x="18023" y="16865"/>
                  <a:pt x="18013" y="16862"/>
                  <a:pt x="18002" y="16862"/>
                </a:cubicBezTo>
                <a:close/>
                <a:moveTo>
                  <a:pt x="15222" y="16566"/>
                </a:moveTo>
                <a:cubicBezTo>
                  <a:pt x="15136" y="16566"/>
                  <a:pt x="15050" y="16602"/>
                  <a:pt x="14990" y="16669"/>
                </a:cubicBezTo>
                <a:cubicBezTo>
                  <a:pt x="14902" y="16794"/>
                  <a:pt x="14914" y="16945"/>
                  <a:pt x="15015" y="17046"/>
                </a:cubicBezTo>
                <a:cubicBezTo>
                  <a:pt x="15028" y="17059"/>
                  <a:pt x="15040" y="17059"/>
                  <a:pt x="15040" y="17071"/>
                </a:cubicBezTo>
                <a:cubicBezTo>
                  <a:pt x="15093" y="17113"/>
                  <a:pt x="15154" y="17133"/>
                  <a:pt x="15215" y="17133"/>
                </a:cubicBezTo>
                <a:cubicBezTo>
                  <a:pt x="15300" y="17133"/>
                  <a:pt x="15384" y="17094"/>
                  <a:pt x="15443" y="17021"/>
                </a:cubicBezTo>
                <a:cubicBezTo>
                  <a:pt x="15531" y="16895"/>
                  <a:pt x="15506" y="16719"/>
                  <a:pt x="15392" y="16618"/>
                </a:cubicBezTo>
                <a:cubicBezTo>
                  <a:pt x="15341" y="16583"/>
                  <a:pt x="15282" y="16566"/>
                  <a:pt x="15222" y="16566"/>
                </a:cubicBezTo>
                <a:close/>
                <a:moveTo>
                  <a:pt x="11192" y="16757"/>
                </a:moveTo>
                <a:cubicBezTo>
                  <a:pt x="11243" y="16757"/>
                  <a:pt x="11293" y="16769"/>
                  <a:pt x="11331" y="16794"/>
                </a:cubicBezTo>
                <a:cubicBezTo>
                  <a:pt x="11331" y="16807"/>
                  <a:pt x="11343" y="16807"/>
                  <a:pt x="11343" y="16807"/>
                </a:cubicBezTo>
                <a:cubicBezTo>
                  <a:pt x="11381" y="16845"/>
                  <a:pt x="11393" y="16883"/>
                  <a:pt x="11393" y="16920"/>
                </a:cubicBezTo>
                <a:cubicBezTo>
                  <a:pt x="11406" y="16970"/>
                  <a:pt x="11393" y="17021"/>
                  <a:pt x="11368" y="17059"/>
                </a:cubicBezTo>
                <a:cubicBezTo>
                  <a:pt x="11331" y="17096"/>
                  <a:pt x="11293" y="17121"/>
                  <a:pt x="11243" y="17134"/>
                </a:cubicBezTo>
                <a:cubicBezTo>
                  <a:pt x="11192" y="17134"/>
                  <a:pt x="11142" y="17121"/>
                  <a:pt x="11105" y="17096"/>
                </a:cubicBezTo>
                <a:cubicBezTo>
                  <a:pt x="11066" y="17059"/>
                  <a:pt x="11041" y="17021"/>
                  <a:pt x="11029" y="16970"/>
                </a:cubicBezTo>
                <a:cubicBezTo>
                  <a:pt x="11029" y="16920"/>
                  <a:pt x="11041" y="16870"/>
                  <a:pt x="11066" y="16833"/>
                </a:cubicBezTo>
                <a:cubicBezTo>
                  <a:pt x="11105" y="16794"/>
                  <a:pt x="11142" y="16769"/>
                  <a:pt x="11192" y="16757"/>
                </a:cubicBezTo>
                <a:close/>
                <a:moveTo>
                  <a:pt x="16764" y="16606"/>
                </a:moveTo>
                <a:cubicBezTo>
                  <a:pt x="16688" y="16618"/>
                  <a:pt x="16625" y="16656"/>
                  <a:pt x="16574" y="16719"/>
                </a:cubicBezTo>
                <a:cubicBezTo>
                  <a:pt x="16537" y="16782"/>
                  <a:pt x="16512" y="16858"/>
                  <a:pt x="16524" y="16933"/>
                </a:cubicBezTo>
                <a:cubicBezTo>
                  <a:pt x="16524" y="16995"/>
                  <a:pt x="16562" y="17046"/>
                  <a:pt x="16600" y="17096"/>
                </a:cubicBezTo>
                <a:cubicBezTo>
                  <a:pt x="16613" y="17096"/>
                  <a:pt x="16625" y="17109"/>
                  <a:pt x="16625" y="17121"/>
                </a:cubicBezTo>
                <a:cubicBezTo>
                  <a:pt x="16677" y="17153"/>
                  <a:pt x="16736" y="17175"/>
                  <a:pt x="16798" y="17175"/>
                </a:cubicBezTo>
                <a:cubicBezTo>
                  <a:pt x="16812" y="17175"/>
                  <a:pt x="16825" y="17174"/>
                  <a:pt x="16839" y="17172"/>
                </a:cubicBezTo>
                <a:cubicBezTo>
                  <a:pt x="16914" y="17159"/>
                  <a:pt x="16977" y="17121"/>
                  <a:pt x="17027" y="17059"/>
                </a:cubicBezTo>
                <a:cubicBezTo>
                  <a:pt x="17128" y="16933"/>
                  <a:pt x="17103" y="16757"/>
                  <a:pt x="16977" y="16669"/>
                </a:cubicBezTo>
                <a:cubicBezTo>
                  <a:pt x="16914" y="16618"/>
                  <a:pt x="16839" y="16606"/>
                  <a:pt x="16764" y="16606"/>
                </a:cubicBezTo>
                <a:close/>
                <a:moveTo>
                  <a:pt x="5609" y="16861"/>
                </a:moveTo>
                <a:cubicBezTo>
                  <a:pt x="5597" y="16861"/>
                  <a:pt x="5584" y="16864"/>
                  <a:pt x="5572" y="16870"/>
                </a:cubicBezTo>
                <a:cubicBezTo>
                  <a:pt x="5559" y="16895"/>
                  <a:pt x="5559" y="16920"/>
                  <a:pt x="5572" y="16945"/>
                </a:cubicBezTo>
                <a:cubicBezTo>
                  <a:pt x="5659" y="17021"/>
                  <a:pt x="5735" y="17109"/>
                  <a:pt x="5810" y="17197"/>
                </a:cubicBezTo>
                <a:cubicBezTo>
                  <a:pt x="5821" y="17202"/>
                  <a:pt x="5833" y="17205"/>
                  <a:pt x="5846" y="17205"/>
                </a:cubicBezTo>
                <a:cubicBezTo>
                  <a:pt x="5863" y="17205"/>
                  <a:pt x="5878" y="17199"/>
                  <a:pt x="5885" y="17185"/>
                </a:cubicBezTo>
                <a:cubicBezTo>
                  <a:pt x="5899" y="17172"/>
                  <a:pt x="5899" y="17134"/>
                  <a:pt x="5885" y="17121"/>
                </a:cubicBezTo>
                <a:cubicBezTo>
                  <a:pt x="5798" y="17034"/>
                  <a:pt x="5723" y="16958"/>
                  <a:pt x="5647" y="16870"/>
                </a:cubicBezTo>
                <a:cubicBezTo>
                  <a:pt x="5634" y="16864"/>
                  <a:pt x="5622" y="16861"/>
                  <a:pt x="5609" y="16861"/>
                </a:cubicBezTo>
                <a:close/>
                <a:moveTo>
                  <a:pt x="11233" y="16664"/>
                </a:moveTo>
                <a:cubicBezTo>
                  <a:pt x="11215" y="16664"/>
                  <a:pt x="11198" y="16666"/>
                  <a:pt x="11180" y="16669"/>
                </a:cubicBezTo>
                <a:cubicBezTo>
                  <a:pt x="11105" y="16669"/>
                  <a:pt x="11041" y="16719"/>
                  <a:pt x="10991" y="16769"/>
                </a:cubicBezTo>
                <a:cubicBezTo>
                  <a:pt x="10941" y="16833"/>
                  <a:pt x="10929" y="16908"/>
                  <a:pt x="10941" y="16983"/>
                </a:cubicBezTo>
                <a:cubicBezTo>
                  <a:pt x="10941" y="17046"/>
                  <a:pt x="10979" y="17109"/>
                  <a:pt x="11016" y="17146"/>
                </a:cubicBezTo>
                <a:cubicBezTo>
                  <a:pt x="11029" y="17159"/>
                  <a:pt x="11041" y="17159"/>
                  <a:pt x="11041" y="17172"/>
                </a:cubicBezTo>
                <a:cubicBezTo>
                  <a:pt x="11090" y="17210"/>
                  <a:pt x="11145" y="17227"/>
                  <a:pt x="11202" y="17227"/>
                </a:cubicBezTo>
                <a:cubicBezTo>
                  <a:pt x="11220" y="17227"/>
                  <a:pt x="11238" y="17225"/>
                  <a:pt x="11256" y="17222"/>
                </a:cubicBezTo>
                <a:cubicBezTo>
                  <a:pt x="11331" y="17210"/>
                  <a:pt x="11393" y="17172"/>
                  <a:pt x="11444" y="17121"/>
                </a:cubicBezTo>
                <a:cubicBezTo>
                  <a:pt x="11482" y="17059"/>
                  <a:pt x="11507" y="16983"/>
                  <a:pt x="11494" y="16908"/>
                </a:cubicBezTo>
                <a:cubicBezTo>
                  <a:pt x="11482" y="16833"/>
                  <a:pt x="11444" y="16769"/>
                  <a:pt x="11393" y="16719"/>
                </a:cubicBezTo>
                <a:cubicBezTo>
                  <a:pt x="11346" y="16680"/>
                  <a:pt x="11290" y="16664"/>
                  <a:pt x="11233" y="16664"/>
                </a:cubicBezTo>
                <a:close/>
                <a:moveTo>
                  <a:pt x="12828" y="16928"/>
                </a:moveTo>
                <a:cubicBezTo>
                  <a:pt x="12865" y="16928"/>
                  <a:pt x="12900" y="16943"/>
                  <a:pt x="12928" y="16970"/>
                </a:cubicBezTo>
                <a:cubicBezTo>
                  <a:pt x="12928" y="16970"/>
                  <a:pt x="12941" y="16970"/>
                  <a:pt x="12941" y="16983"/>
                </a:cubicBezTo>
                <a:cubicBezTo>
                  <a:pt x="12978" y="17009"/>
                  <a:pt x="12991" y="17046"/>
                  <a:pt x="13003" y="17084"/>
                </a:cubicBezTo>
                <a:cubicBezTo>
                  <a:pt x="13003" y="17134"/>
                  <a:pt x="12991" y="17185"/>
                  <a:pt x="12966" y="17222"/>
                </a:cubicBezTo>
                <a:cubicBezTo>
                  <a:pt x="12928" y="17260"/>
                  <a:pt x="12890" y="17285"/>
                  <a:pt x="12840" y="17297"/>
                </a:cubicBezTo>
                <a:cubicBezTo>
                  <a:pt x="12827" y="17301"/>
                  <a:pt x="12815" y="17302"/>
                  <a:pt x="12802" y="17302"/>
                </a:cubicBezTo>
                <a:cubicBezTo>
                  <a:pt x="12765" y="17302"/>
                  <a:pt x="12730" y="17288"/>
                  <a:pt x="12701" y="17260"/>
                </a:cubicBezTo>
                <a:cubicBezTo>
                  <a:pt x="12664" y="17235"/>
                  <a:pt x="12639" y="17185"/>
                  <a:pt x="12626" y="17134"/>
                </a:cubicBezTo>
                <a:cubicBezTo>
                  <a:pt x="12626" y="17084"/>
                  <a:pt x="12639" y="17046"/>
                  <a:pt x="12664" y="16995"/>
                </a:cubicBezTo>
                <a:cubicBezTo>
                  <a:pt x="12701" y="16958"/>
                  <a:pt x="12739" y="16933"/>
                  <a:pt x="12790" y="16933"/>
                </a:cubicBezTo>
                <a:cubicBezTo>
                  <a:pt x="12802" y="16930"/>
                  <a:pt x="12815" y="16928"/>
                  <a:pt x="12828" y="16928"/>
                </a:cubicBezTo>
                <a:close/>
                <a:moveTo>
                  <a:pt x="5131" y="16715"/>
                </a:moveTo>
                <a:cubicBezTo>
                  <a:pt x="5090" y="16715"/>
                  <a:pt x="5055" y="16766"/>
                  <a:pt x="5094" y="16794"/>
                </a:cubicBezTo>
                <a:cubicBezTo>
                  <a:pt x="5295" y="16958"/>
                  <a:pt x="5483" y="17134"/>
                  <a:pt x="5659" y="17310"/>
                </a:cubicBezTo>
                <a:cubicBezTo>
                  <a:pt x="5671" y="17322"/>
                  <a:pt x="5684" y="17327"/>
                  <a:pt x="5695" y="17327"/>
                </a:cubicBezTo>
                <a:cubicBezTo>
                  <a:pt x="5734" y="17327"/>
                  <a:pt x="5764" y="17276"/>
                  <a:pt x="5735" y="17247"/>
                </a:cubicBezTo>
                <a:cubicBezTo>
                  <a:pt x="5546" y="17059"/>
                  <a:pt x="5357" y="16883"/>
                  <a:pt x="5169" y="16732"/>
                </a:cubicBezTo>
                <a:cubicBezTo>
                  <a:pt x="5157" y="16720"/>
                  <a:pt x="5144" y="16715"/>
                  <a:pt x="5131" y="16715"/>
                </a:cubicBezTo>
                <a:close/>
                <a:moveTo>
                  <a:pt x="14407" y="16973"/>
                </a:moveTo>
                <a:cubicBezTo>
                  <a:pt x="14445" y="16973"/>
                  <a:pt x="14483" y="16984"/>
                  <a:pt x="14512" y="17009"/>
                </a:cubicBezTo>
                <a:cubicBezTo>
                  <a:pt x="14525" y="17021"/>
                  <a:pt x="14525" y="17021"/>
                  <a:pt x="14537" y="17021"/>
                </a:cubicBezTo>
                <a:cubicBezTo>
                  <a:pt x="14562" y="17059"/>
                  <a:pt x="14575" y="17096"/>
                  <a:pt x="14588" y="17134"/>
                </a:cubicBezTo>
                <a:cubicBezTo>
                  <a:pt x="14588" y="17185"/>
                  <a:pt x="14575" y="17235"/>
                  <a:pt x="14550" y="17272"/>
                </a:cubicBezTo>
                <a:cubicBezTo>
                  <a:pt x="14525" y="17310"/>
                  <a:pt x="14475" y="17336"/>
                  <a:pt x="14425" y="17348"/>
                </a:cubicBezTo>
                <a:cubicBezTo>
                  <a:pt x="14374" y="17348"/>
                  <a:pt x="14324" y="17336"/>
                  <a:pt x="14286" y="17310"/>
                </a:cubicBezTo>
                <a:cubicBezTo>
                  <a:pt x="14210" y="17247"/>
                  <a:pt x="14198" y="17134"/>
                  <a:pt x="14248" y="17046"/>
                </a:cubicBezTo>
                <a:cubicBezTo>
                  <a:pt x="14286" y="17000"/>
                  <a:pt x="14348" y="16973"/>
                  <a:pt x="14407" y="16973"/>
                </a:cubicBezTo>
                <a:close/>
                <a:moveTo>
                  <a:pt x="12818" y="16829"/>
                </a:moveTo>
                <a:cubicBezTo>
                  <a:pt x="12804" y="16829"/>
                  <a:pt x="12790" y="16830"/>
                  <a:pt x="12777" y="16833"/>
                </a:cubicBezTo>
                <a:cubicBezTo>
                  <a:pt x="12701" y="16845"/>
                  <a:pt x="12639" y="16883"/>
                  <a:pt x="12589" y="16945"/>
                </a:cubicBezTo>
                <a:cubicBezTo>
                  <a:pt x="12538" y="17009"/>
                  <a:pt x="12525" y="17071"/>
                  <a:pt x="12538" y="17146"/>
                </a:cubicBezTo>
                <a:cubicBezTo>
                  <a:pt x="12538" y="17210"/>
                  <a:pt x="12575" y="17272"/>
                  <a:pt x="12614" y="17322"/>
                </a:cubicBezTo>
                <a:cubicBezTo>
                  <a:pt x="12626" y="17322"/>
                  <a:pt x="12639" y="17336"/>
                  <a:pt x="12639" y="17336"/>
                </a:cubicBezTo>
                <a:cubicBezTo>
                  <a:pt x="12690" y="17377"/>
                  <a:pt x="12750" y="17401"/>
                  <a:pt x="12812" y="17401"/>
                </a:cubicBezTo>
                <a:cubicBezTo>
                  <a:pt x="12826" y="17401"/>
                  <a:pt x="12839" y="17400"/>
                  <a:pt x="12852" y="17398"/>
                </a:cubicBezTo>
                <a:cubicBezTo>
                  <a:pt x="12928" y="17386"/>
                  <a:pt x="12991" y="17348"/>
                  <a:pt x="13041" y="17285"/>
                </a:cubicBezTo>
                <a:cubicBezTo>
                  <a:pt x="13092" y="17222"/>
                  <a:pt x="13104" y="17146"/>
                  <a:pt x="13092" y="17071"/>
                </a:cubicBezTo>
                <a:cubicBezTo>
                  <a:pt x="13092" y="16995"/>
                  <a:pt x="13041" y="16933"/>
                  <a:pt x="12991" y="16883"/>
                </a:cubicBezTo>
                <a:cubicBezTo>
                  <a:pt x="12939" y="16852"/>
                  <a:pt x="12879" y="16829"/>
                  <a:pt x="12818" y="16829"/>
                </a:cubicBezTo>
                <a:close/>
                <a:moveTo>
                  <a:pt x="9294" y="17222"/>
                </a:moveTo>
                <a:cubicBezTo>
                  <a:pt x="9269" y="17222"/>
                  <a:pt x="9244" y="17222"/>
                  <a:pt x="9230" y="17247"/>
                </a:cubicBezTo>
                <a:cubicBezTo>
                  <a:pt x="9218" y="17272"/>
                  <a:pt x="9218" y="17297"/>
                  <a:pt x="9244" y="17310"/>
                </a:cubicBezTo>
                <a:cubicBezTo>
                  <a:pt x="9319" y="17348"/>
                  <a:pt x="9394" y="17373"/>
                  <a:pt x="9470" y="17411"/>
                </a:cubicBezTo>
                <a:cubicBezTo>
                  <a:pt x="9495" y="17411"/>
                  <a:pt x="9520" y="17411"/>
                  <a:pt x="9532" y="17386"/>
                </a:cubicBezTo>
                <a:cubicBezTo>
                  <a:pt x="9545" y="17361"/>
                  <a:pt x="9545" y="17336"/>
                  <a:pt x="9520" y="17322"/>
                </a:cubicBezTo>
                <a:cubicBezTo>
                  <a:pt x="9445" y="17285"/>
                  <a:pt x="9369" y="17260"/>
                  <a:pt x="9294" y="17222"/>
                </a:cubicBezTo>
                <a:close/>
                <a:moveTo>
                  <a:pt x="14397" y="16876"/>
                </a:moveTo>
                <a:cubicBezTo>
                  <a:pt x="14313" y="16876"/>
                  <a:pt x="14231" y="16911"/>
                  <a:pt x="14173" y="16983"/>
                </a:cubicBezTo>
                <a:cubicBezTo>
                  <a:pt x="14085" y="17096"/>
                  <a:pt x="14098" y="17260"/>
                  <a:pt x="14198" y="17361"/>
                </a:cubicBezTo>
                <a:cubicBezTo>
                  <a:pt x="14210" y="17373"/>
                  <a:pt x="14223" y="17373"/>
                  <a:pt x="14235" y="17386"/>
                </a:cubicBezTo>
                <a:cubicBezTo>
                  <a:pt x="14284" y="17423"/>
                  <a:pt x="14346" y="17442"/>
                  <a:pt x="14408" y="17442"/>
                </a:cubicBezTo>
                <a:cubicBezTo>
                  <a:pt x="14491" y="17442"/>
                  <a:pt x="14575" y="17408"/>
                  <a:pt x="14626" y="17336"/>
                </a:cubicBezTo>
                <a:cubicBezTo>
                  <a:pt x="14676" y="17272"/>
                  <a:pt x="14688" y="17197"/>
                  <a:pt x="14688" y="17121"/>
                </a:cubicBezTo>
                <a:cubicBezTo>
                  <a:pt x="14676" y="17046"/>
                  <a:pt x="14638" y="16983"/>
                  <a:pt x="14575" y="16933"/>
                </a:cubicBezTo>
                <a:cubicBezTo>
                  <a:pt x="14522" y="16895"/>
                  <a:pt x="14459" y="16876"/>
                  <a:pt x="14397" y="16876"/>
                </a:cubicBezTo>
                <a:close/>
                <a:moveTo>
                  <a:pt x="18977" y="17322"/>
                </a:moveTo>
                <a:lnTo>
                  <a:pt x="18977" y="17322"/>
                </a:lnTo>
                <a:cubicBezTo>
                  <a:pt x="19014" y="17348"/>
                  <a:pt x="19052" y="17373"/>
                  <a:pt x="19103" y="17411"/>
                </a:cubicBezTo>
                <a:cubicBezTo>
                  <a:pt x="19108" y="17417"/>
                  <a:pt x="19114" y="17419"/>
                  <a:pt x="19121" y="17419"/>
                </a:cubicBezTo>
                <a:cubicBezTo>
                  <a:pt x="19142" y="17419"/>
                  <a:pt x="19165" y="17390"/>
                  <a:pt x="19165" y="17361"/>
                </a:cubicBezTo>
                <a:cubicBezTo>
                  <a:pt x="19178" y="17361"/>
                  <a:pt x="19178" y="17373"/>
                  <a:pt x="19190" y="17373"/>
                </a:cubicBezTo>
                <a:lnTo>
                  <a:pt x="19128" y="17473"/>
                </a:lnTo>
                <a:cubicBezTo>
                  <a:pt x="19128" y="17448"/>
                  <a:pt x="19115" y="17436"/>
                  <a:pt x="19103" y="17423"/>
                </a:cubicBezTo>
                <a:cubicBezTo>
                  <a:pt x="19089" y="17423"/>
                  <a:pt x="19077" y="17411"/>
                  <a:pt x="19064" y="17398"/>
                </a:cubicBezTo>
                <a:lnTo>
                  <a:pt x="19052" y="17398"/>
                </a:lnTo>
                <a:lnTo>
                  <a:pt x="19027" y="17373"/>
                </a:lnTo>
                <a:cubicBezTo>
                  <a:pt x="19014" y="17373"/>
                  <a:pt x="19002" y="17361"/>
                  <a:pt x="18989" y="17348"/>
                </a:cubicBezTo>
                <a:cubicBezTo>
                  <a:pt x="18989" y="17336"/>
                  <a:pt x="18977" y="17336"/>
                  <a:pt x="18977" y="17322"/>
                </a:cubicBezTo>
                <a:close/>
                <a:moveTo>
                  <a:pt x="15998" y="17144"/>
                </a:moveTo>
                <a:cubicBezTo>
                  <a:pt x="16037" y="17144"/>
                  <a:pt x="16077" y="17157"/>
                  <a:pt x="16110" y="17185"/>
                </a:cubicBezTo>
                <a:cubicBezTo>
                  <a:pt x="16122" y="17185"/>
                  <a:pt x="16122" y="17185"/>
                  <a:pt x="16135" y="17197"/>
                </a:cubicBezTo>
                <a:cubicBezTo>
                  <a:pt x="16160" y="17222"/>
                  <a:pt x="16185" y="17260"/>
                  <a:pt x="16185" y="17297"/>
                </a:cubicBezTo>
                <a:cubicBezTo>
                  <a:pt x="16185" y="17348"/>
                  <a:pt x="16172" y="17398"/>
                  <a:pt x="16147" y="17436"/>
                </a:cubicBezTo>
                <a:cubicBezTo>
                  <a:pt x="16122" y="17473"/>
                  <a:pt x="16071" y="17498"/>
                  <a:pt x="16021" y="17512"/>
                </a:cubicBezTo>
                <a:cubicBezTo>
                  <a:pt x="16009" y="17515"/>
                  <a:pt x="15997" y="17516"/>
                  <a:pt x="15986" y="17516"/>
                </a:cubicBezTo>
                <a:cubicBezTo>
                  <a:pt x="15952" y="17516"/>
                  <a:pt x="15921" y="17502"/>
                  <a:pt x="15883" y="17473"/>
                </a:cubicBezTo>
                <a:cubicBezTo>
                  <a:pt x="15845" y="17448"/>
                  <a:pt x="15820" y="17398"/>
                  <a:pt x="15820" y="17348"/>
                </a:cubicBezTo>
                <a:cubicBezTo>
                  <a:pt x="15808" y="17297"/>
                  <a:pt x="15820" y="17260"/>
                  <a:pt x="15858" y="17210"/>
                </a:cubicBezTo>
                <a:cubicBezTo>
                  <a:pt x="15894" y="17167"/>
                  <a:pt x="15946" y="17144"/>
                  <a:pt x="15998" y="17144"/>
                </a:cubicBezTo>
                <a:close/>
                <a:moveTo>
                  <a:pt x="3484" y="17486"/>
                </a:moveTo>
                <a:cubicBezTo>
                  <a:pt x="3484" y="17498"/>
                  <a:pt x="3496" y="17512"/>
                  <a:pt x="3496" y="17524"/>
                </a:cubicBezTo>
                <a:lnTo>
                  <a:pt x="3496" y="17524"/>
                </a:lnTo>
                <a:cubicBezTo>
                  <a:pt x="3492" y="17520"/>
                  <a:pt x="3488" y="17516"/>
                  <a:pt x="3484" y="17512"/>
                </a:cubicBezTo>
                <a:lnTo>
                  <a:pt x="3471" y="17512"/>
                </a:lnTo>
                <a:lnTo>
                  <a:pt x="3484" y="17486"/>
                </a:lnTo>
                <a:close/>
                <a:moveTo>
                  <a:pt x="19052" y="17512"/>
                </a:moveTo>
                <a:cubicBezTo>
                  <a:pt x="19058" y="17518"/>
                  <a:pt x="19065" y="17521"/>
                  <a:pt x="19071" y="17521"/>
                </a:cubicBezTo>
                <a:cubicBezTo>
                  <a:pt x="19077" y="17521"/>
                  <a:pt x="19083" y="17518"/>
                  <a:pt x="19089" y="17512"/>
                </a:cubicBezTo>
                <a:lnTo>
                  <a:pt x="19089" y="17512"/>
                </a:lnTo>
                <a:lnTo>
                  <a:pt x="19052" y="17574"/>
                </a:lnTo>
                <a:cubicBezTo>
                  <a:pt x="19052" y="17562"/>
                  <a:pt x="19039" y="17562"/>
                  <a:pt x="19027" y="17549"/>
                </a:cubicBezTo>
                <a:cubicBezTo>
                  <a:pt x="19039" y="17549"/>
                  <a:pt x="19052" y="17524"/>
                  <a:pt x="19039" y="17512"/>
                </a:cubicBezTo>
                <a:close/>
                <a:moveTo>
                  <a:pt x="17707" y="17205"/>
                </a:moveTo>
                <a:cubicBezTo>
                  <a:pt x="17744" y="17205"/>
                  <a:pt x="17779" y="17219"/>
                  <a:pt x="17807" y="17247"/>
                </a:cubicBezTo>
                <a:cubicBezTo>
                  <a:pt x="17820" y="17247"/>
                  <a:pt x="17820" y="17247"/>
                  <a:pt x="17832" y="17260"/>
                </a:cubicBezTo>
                <a:cubicBezTo>
                  <a:pt x="17857" y="17285"/>
                  <a:pt x="17870" y="17322"/>
                  <a:pt x="17882" y="17361"/>
                </a:cubicBezTo>
                <a:cubicBezTo>
                  <a:pt x="17882" y="17411"/>
                  <a:pt x="17870" y="17461"/>
                  <a:pt x="17845" y="17498"/>
                </a:cubicBezTo>
                <a:cubicBezTo>
                  <a:pt x="17820" y="17537"/>
                  <a:pt x="17770" y="17562"/>
                  <a:pt x="17719" y="17574"/>
                </a:cubicBezTo>
                <a:cubicBezTo>
                  <a:pt x="17707" y="17577"/>
                  <a:pt x="17694" y="17579"/>
                  <a:pt x="17681" y="17579"/>
                </a:cubicBezTo>
                <a:cubicBezTo>
                  <a:pt x="17644" y="17579"/>
                  <a:pt x="17609" y="17565"/>
                  <a:pt x="17580" y="17537"/>
                </a:cubicBezTo>
                <a:cubicBezTo>
                  <a:pt x="17505" y="17473"/>
                  <a:pt x="17493" y="17361"/>
                  <a:pt x="17555" y="17285"/>
                </a:cubicBezTo>
                <a:cubicBezTo>
                  <a:pt x="17580" y="17235"/>
                  <a:pt x="17619" y="17210"/>
                  <a:pt x="17669" y="17210"/>
                </a:cubicBezTo>
                <a:cubicBezTo>
                  <a:pt x="17682" y="17206"/>
                  <a:pt x="17694" y="17205"/>
                  <a:pt x="17707" y="17205"/>
                </a:cubicBezTo>
                <a:close/>
                <a:moveTo>
                  <a:pt x="15998" y="17043"/>
                </a:moveTo>
                <a:cubicBezTo>
                  <a:pt x="15985" y="17043"/>
                  <a:pt x="15972" y="17044"/>
                  <a:pt x="15959" y="17046"/>
                </a:cubicBezTo>
                <a:cubicBezTo>
                  <a:pt x="15883" y="17059"/>
                  <a:pt x="15820" y="17096"/>
                  <a:pt x="15770" y="17159"/>
                </a:cubicBezTo>
                <a:cubicBezTo>
                  <a:pt x="15732" y="17222"/>
                  <a:pt x="15707" y="17285"/>
                  <a:pt x="15719" y="17361"/>
                </a:cubicBezTo>
                <a:cubicBezTo>
                  <a:pt x="15732" y="17423"/>
                  <a:pt x="15758" y="17486"/>
                  <a:pt x="15808" y="17537"/>
                </a:cubicBezTo>
                <a:cubicBezTo>
                  <a:pt x="15808" y="17537"/>
                  <a:pt x="15820" y="17549"/>
                  <a:pt x="15833" y="17549"/>
                </a:cubicBezTo>
                <a:cubicBezTo>
                  <a:pt x="15885" y="17591"/>
                  <a:pt x="15947" y="17611"/>
                  <a:pt x="16007" y="17611"/>
                </a:cubicBezTo>
                <a:cubicBezTo>
                  <a:pt x="16090" y="17611"/>
                  <a:pt x="16171" y="17572"/>
                  <a:pt x="16222" y="17498"/>
                </a:cubicBezTo>
                <a:cubicBezTo>
                  <a:pt x="16273" y="17436"/>
                  <a:pt x="16286" y="17361"/>
                  <a:pt x="16286" y="17285"/>
                </a:cubicBezTo>
                <a:cubicBezTo>
                  <a:pt x="16273" y="17210"/>
                  <a:pt x="16235" y="17146"/>
                  <a:pt x="16172" y="17096"/>
                </a:cubicBezTo>
                <a:cubicBezTo>
                  <a:pt x="16120" y="17065"/>
                  <a:pt x="16060" y="17043"/>
                  <a:pt x="15998" y="17043"/>
                </a:cubicBezTo>
                <a:close/>
                <a:moveTo>
                  <a:pt x="11995" y="17245"/>
                </a:moveTo>
                <a:cubicBezTo>
                  <a:pt x="12036" y="17245"/>
                  <a:pt x="12078" y="17258"/>
                  <a:pt x="12111" y="17285"/>
                </a:cubicBezTo>
                <a:cubicBezTo>
                  <a:pt x="12123" y="17285"/>
                  <a:pt x="12123" y="17285"/>
                  <a:pt x="12136" y="17297"/>
                </a:cubicBezTo>
                <a:cubicBezTo>
                  <a:pt x="12161" y="17322"/>
                  <a:pt x="12173" y="17361"/>
                  <a:pt x="12186" y="17398"/>
                </a:cubicBezTo>
                <a:cubicBezTo>
                  <a:pt x="12186" y="17448"/>
                  <a:pt x="12173" y="17498"/>
                  <a:pt x="12148" y="17537"/>
                </a:cubicBezTo>
                <a:cubicBezTo>
                  <a:pt x="12112" y="17588"/>
                  <a:pt x="12058" y="17613"/>
                  <a:pt x="12002" y="17613"/>
                </a:cubicBezTo>
                <a:cubicBezTo>
                  <a:pt x="11962" y="17613"/>
                  <a:pt x="11921" y="17600"/>
                  <a:pt x="11884" y="17574"/>
                </a:cubicBezTo>
                <a:cubicBezTo>
                  <a:pt x="11846" y="17549"/>
                  <a:pt x="11821" y="17498"/>
                  <a:pt x="11821" y="17448"/>
                </a:cubicBezTo>
                <a:cubicBezTo>
                  <a:pt x="11809" y="17398"/>
                  <a:pt x="11821" y="17361"/>
                  <a:pt x="11859" y="17310"/>
                </a:cubicBezTo>
                <a:cubicBezTo>
                  <a:pt x="11888" y="17267"/>
                  <a:pt x="11941" y="17245"/>
                  <a:pt x="11995" y="17245"/>
                </a:cubicBezTo>
                <a:close/>
                <a:moveTo>
                  <a:pt x="3496" y="17524"/>
                </a:moveTo>
                <a:cubicBezTo>
                  <a:pt x="3547" y="17562"/>
                  <a:pt x="3597" y="17612"/>
                  <a:pt x="3635" y="17649"/>
                </a:cubicBezTo>
                <a:cubicBezTo>
                  <a:pt x="3589" y="17615"/>
                  <a:pt x="3542" y="17570"/>
                  <a:pt x="3496" y="17524"/>
                </a:cubicBezTo>
                <a:close/>
                <a:moveTo>
                  <a:pt x="17697" y="17106"/>
                </a:moveTo>
                <a:cubicBezTo>
                  <a:pt x="17683" y="17106"/>
                  <a:pt x="17670" y="17107"/>
                  <a:pt x="17656" y="17109"/>
                </a:cubicBezTo>
                <a:cubicBezTo>
                  <a:pt x="17580" y="17121"/>
                  <a:pt x="17518" y="17159"/>
                  <a:pt x="17468" y="17222"/>
                </a:cubicBezTo>
                <a:cubicBezTo>
                  <a:pt x="17379" y="17336"/>
                  <a:pt x="17392" y="17498"/>
                  <a:pt x="17505" y="17599"/>
                </a:cubicBezTo>
                <a:cubicBezTo>
                  <a:pt x="17505" y="17599"/>
                  <a:pt x="17518" y="17612"/>
                  <a:pt x="17530" y="17612"/>
                </a:cubicBezTo>
                <a:cubicBezTo>
                  <a:pt x="17572" y="17654"/>
                  <a:pt x="17630" y="17678"/>
                  <a:pt x="17692" y="17678"/>
                </a:cubicBezTo>
                <a:cubicBezTo>
                  <a:pt x="17705" y="17678"/>
                  <a:pt x="17718" y="17677"/>
                  <a:pt x="17731" y="17675"/>
                </a:cubicBezTo>
                <a:cubicBezTo>
                  <a:pt x="17807" y="17662"/>
                  <a:pt x="17882" y="17624"/>
                  <a:pt x="17920" y="17562"/>
                </a:cubicBezTo>
                <a:cubicBezTo>
                  <a:pt x="17971" y="17498"/>
                  <a:pt x="17983" y="17423"/>
                  <a:pt x="17983" y="17348"/>
                </a:cubicBezTo>
                <a:cubicBezTo>
                  <a:pt x="17971" y="17272"/>
                  <a:pt x="17933" y="17210"/>
                  <a:pt x="17870" y="17159"/>
                </a:cubicBezTo>
                <a:cubicBezTo>
                  <a:pt x="17818" y="17128"/>
                  <a:pt x="17758" y="17106"/>
                  <a:pt x="17697" y="17106"/>
                </a:cubicBezTo>
                <a:close/>
                <a:moveTo>
                  <a:pt x="18977" y="17637"/>
                </a:moveTo>
                <a:cubicBezTo>
                  <a:pt x="18977" y="17637"/>
                  <a:pt x="18989" y="17637"/>
                  <a:pt x="18989" y="17649"/>
                </a:cubicBezTo>
                <a:lnTo>
                  <a:pt x="19002" y="17649"/>
                </a:lnTo>
                <a:lnTo>
                  <a:pt x="18977" y="17700"/>
                </a:lnTo>
                <a:cubicBezTo>
                  <a:pt x="18964" y="17700"/>
                  <a:pt x="18964" y="17688"/>
                  <a:pt x="18952" y="17688"/>
                </a:cubicBezTo>
                <a:cubicBezTo>
                  <a:pt x="18977" y="17675"/>
                  <a:pt x="18977" y="17649"/>
                  <a:pt x="18977" y="17637"/>
                </a:cubicBezTo>
                <a:close/>
                <a:moveTo>
                  <a:pt x="12007" y="17145"/>
                </a:moveTo>
                <a:cubicBezTo>
                  <a:pt x="11919" y="17145"/>
                  <a:pt x="11831" y="17184"/>
                  <a:pt x="11771" y="17260"/>
                </a:cubicBezTo>
                <a:cubicBezTo>
                  <a:pt x="11683" y="17373"/>
                  <a:pt x="11708" y="17537"/>
                  <a:pt x="11809" y="17624"/>
                </a:cubicBezTo>
                <a:cubicBezTo>
                  <a:pt x="11809" y="17637"/>
                  <a:pt x="11821" y="17649"/>
                  <a:pt x="11834" y="17649"/>
                </a:cubicBezTo>
                <a:cubicBezTo>
                  <a:pt x="11884" y="17700"/>
                  <a:pt x="11960" y="17713"/>
                  <a:pt x="12035" y="17713"/>
                </a:cubicBezTo>
                <a:cubicBezTo>
                  <a:pt x="12111" y="17700"/>
                  <a:pt x="12186" y="17662"/>
                  <a:pt x="12223" y="17599"/>
                </a:cubicBezTo>
                <a:cubicBezTo>
                  <a:pt x="12274" y="17537"/>
                  <a:pt x="12287" y="17461"/>
                  <a:pt x="12287" y="17386"/>
                </a:cubicBezTo>
                <a:cubicBezTo>
                  <a:pt x="12274" y="17310"/>
                  <a:pt x="12236" y="17247"/>
                  <a:pt x="12173" y="17197"/>
                </a:cubicBezTo>
                <a:cubicBezTo>
                  <a:pt x="12123" y="17162"/>
                  <a:pt x="12065" y="17145"/>
                  <a:pt x="12007" y="17145"/>
                </a:cubicBezTo>
                <a:close/>
                <a:moveTo>
                  <a:pt x="13600" y="17409"/>
                </a:moveTo>
                <a:cubicBezTo>
                  <a:pt x="13638" y="17409"/>
                  <a:pt x="13676" y="17422"/>
                  <a:pt x="13707" y="17448"/>
                </a:cubicBezTo>
                <a:cubicBezTo>
                  <a:pt x="13720" y="17448"/>
                  <a:pt x="13720" y="17461"/>
                  <a:pt x="13732" y="17461"/>
                </a:cubicBezTo>
                <a:cubicBezTo>
                  <a:pt x="13796" y="17524"/>
                  <a:pt x="13808" y="17637"/>
                  <a:pt x="13745" y="17713"/>
                </a:cubicBezTo>
                <a:cubicBezTo>
                  <a:pt x="13710" y="17756"/>
                  <a:pt x="13658" y="17778"/>
                  <a:pt x="13606" y="17778"/>
                </a:cubicBezTo>
                <a:cubicBezTo>
                  <a:pt x="13566" y="17778"/>
                  <a:pt x="13527" y="17765"/>
                  <a:pt x="13494" y="17738"/>
                </a:cubicBezTo>
                <a:cubicBezTo>
                  <a:pt x="13405" y="17688"/>
                  <a:pt x="13393" y="17562"/>
                  <a:pt x="13456" y="17486"/>
                </a:cubicBezTo>
                <a:cubicBezTo>
                  <a:pt x="13493" y="17435"/>
                  <a:pt x="13546" y="17409"/>
                  <a:pt x="13600" y="17409"/>
                </a:cubicBezTo>
                <a:close/>
                <a:moveTo>
                  <a:pt x="15202" y="17456"/>
                </a:moveTo>
                <a:cubicBezTo>
                  <a:pt x="15236" y="17456"/>
                  <a:pt x="15267" y="17471"/>
                  <a:pt x="15305" y="17498"/>
                </a:cubicBezTo>
                <a:lnTo>
                  <a:pt x="15317" y="17512"/>
                </a:lnTo>
                <a:cubicBezTo>
                  <a:pt x="15342" y="17537"/>
                  <a:pt x="15367" y="17574"/>
                  <a:pt x="15367" y="17612"/>
                </a:cubicBezTo>
                <a:cubicBezTo>
                  <a:pt x="15380" y="17662"/>
                  <a:pt x="15367" y="17713"/>
                  <a:pt x="15330" y="17750"/>
                </a:cubicBezTo>
                <a:cubicBezTo>
                  <a:pt x="15305" y="17788"/>
                  <a:pt x="15267" y="17813"/>
                  <a:pt x="15216" y="17825"/>
                </a:cubicBezTo>
                <a:cubicBezTo>
                  <a:pt x="15166" y="17825"/>
                  <a:pt x="15116" y="17813"/>
                  <a:pt x="15078" y="17788"/>
                </a:cubicBezTo>
                <a:cubicBezTo>
                  <a:pt x="15040" y="17763"/>
                  <a:pt x="15015" y="17713"/>
                  <a:pt x="15003" y="17662"/>
                </a:cubicBezTo>
                <a:cubicBezTo>
                  <a:pt x="14990" y="17612"/>
                  <a:pt x="15015" y="17574"/>
                  <a:pt x="15040" y="17524"/>
                </a:cubicBezTo>
                <a:cubicBezTo>
                  <a:pt x="15065" y="17486"/>
                  <a:pt x="15116" y="17461"/>
                  <a:pt x="15166" y="17461"/>
                </a:cubicBezTo>
                <a:cubicBezTo>
                  <a:pt x="15179" y="17458"/>
                  <a:pt x="15191" y="17456"/>
                  <a:pt x="15202" y="17456"/>
                </a:cubicBezTo>
                <a:close/>
                <a:moveTo>
                  <a:pt x="13597" y="17311"/>
                </a:moveTo>
                <a:cubicBezTo>
                  <a:pt x="13513" y="17311"/>
                  <a:pt x="13432" y="17350"/>
                  <a:pt x="13380" y="17423"/>
                </a:cubicBezTo>
                <a:cubicBezTo>
                  <a:pt x="13293" y="17537"/>
                  <a:pt x="13305" y="17700"/>
                  <a:pt x="13405" y="17800"/>
                </a:cubicBezTo>
                <a:cubicBezTo>
                  <a:pt x="13405" y="17813"/>
                  <a:pt x="13419" y="17813"/>
                  <a:pt x="13431" y="17825"/>
                </a:cubicBezTo>
                <a:cubicBezTo>
                  <a:pt x="13481" y="17861"/>
                  <a:pt x="13539" y="17878"/>
                  <a:pt x="13596" y="17878"/>
                </a:cubicBezTo>
                <a:cubicBezTo>
                  <a:pt x="13683" y="17878"/>
                  <a:pt x="13768" y="17839"/>
                  <a:pt x="13821" y="17763"/>
                </a:cubicBezTo>
                <a:cubicBezTo>
                  <a:pt x="13922" y="17637"/>
                  <a:pt x="13896" y="17461"/>
                  <a:pt x="13771" y="17373"/>
                </a:cubicBezTo>
                <a:cubicBezTo>
                  <a:pt x="13718" y="17331"/>
                  <a:pt x="13657" y="17311"/>
                  <a:pt x="13597" y="17311"/>
                </a:cubicBezTo>
                <a:close/>
                <a:moveTo>
                  <a:pt x="15194" y="17357"/>
                </a:moveTo>
                <a:cubicBezTo>
                  <a:pt x="15181" y="17357"/>
                  <a:pt x="15168" y="17358"/>
                  <a:pt x="15154" y="17361"/>
                </a:cubicBezTo>
                <a:cubicBezTo>
                  <a:pt x="15078" y="17373"/>
                  <a:pt x="15003" y="17411"/>
                  <a:pt x="14965" y="17473"/>
                </a:cubicBezTo>
                <a:cubicBezTo>
                  <a:pt x="14914" y="17524"/>
                  <a:pt x="14889" y="17599"/>
                  <a:pt x="14902" y="17675"/>
                </a:cubicBezTo>
                <a:cubicBezTo>
                  <a:pt x="14914" y="17738"/>
                  <a:pt x="14940" y="17800"/>
                  <a:pt x="14990" y="17839"/>
                </a:cubicBezTo>
                <a:cubicBezTo>
                  <a:pt x="15003" y="17851"/>
                  <a:pt x="15003" y="17864"/>
                  <a:pt x="15015" y="17864"/>
                </a:cubicBezTo>
                <a:cubicBezTo>
                  <a:pt x="15078" y="17914"/>
                  <a:pt x="15154" y="17926"/>
                  <a:pt x="15229" y="17926"/>
                </a:cubicBezTo>
                <a:cubicBezTo>
                  <a:pt x="15305" y="17914"/>
                  <a:pt x="15367" y="17876"/>
                  <a:pt x="15417" y="17813"/>
                </a:cubicBezTo>
                <a:cubicBezTo>
                  <a:pt x="15456" y="17750"/>
                  <a:pt x="15481" y="17675"/>
                  <a:pt x="15468" y="17599"/>
                </a:cubicBezTo>
                <a:cubicBezTo>
                  <a:pt x="15456" y="17524"/>
                  <a:pt x="15417" y="17461"/>
                  <a:pt x="15355" y="17411"/>
                </a:cubicBezTo>
                <a:cubicBezTo>
                  <a:pt x="15303" y="17380"/>
                  <a:pt x="15252" y="17357"/>
                  <a:pt x="15194" y="17357"/>
                </a:cubicBezTo>
                <a:close/>
                <a:moveTo>
                  <a:pt x="16764" y="17624"/>
                </a:moveTo>
                <a:cubicBezTo>
                  <a:pt x="16814" y="17624"/>
                  <a:pt x="16864" y="17637"/>
                  <a:pt x="16901" y="17662"/>
                </a:cubicBezTo>
                <a:lnTo>
                  <a:pt x="16914" y="17675"/>
                </a:lnTo>
                <a:cubicBezTo>
                  <a:pt x="16940" y="17713"/>
                  <a:pt x="16965" y="17738"/>
                  <a:pt x="16965" y="17788"/>
                </a:cubicBezTo>
                <a:cubicBezTo>
                  <a:pt x="16977" y="17839"/>
                  <a:pt x="16965" y="17889"/>
                  <a:pt x="16926" y="17926"/>
                </a:cubicBezTo>
                <a:cubicBezTo>
                  <a:pt x="16901" y="17964"/>
                  <a:pt x="16864" y="17989"/>
                  <a:pt x="16814" y="17989"/>
                </a:cubicBezTo>
                <a:cubicBezTo>
                  <a:pt x="16801" y="17992"/>
                  <a:pt x="16789" y="17994"/>
                  <a:pt x="16777" y="17994"/>
                </a:cubicBezTo>
                <a:cubicBezTo>
                  <a:pt x="16739" y="17994"/>
                  <a:pt x="16704" y="17980"/>
                  <a:pt x="16675" y="17951"/>
                </a:cubicBezTo>
                <a:cubicBezTo>
                  <a:pt x="16638" y="17926"/>
                  <a:pt x="16613" y="17889"/>
                  <a:pt x="16600" y="17839"/>
                </a:cubicBezTo>
                <a:cubicBezTo>
                  <a:pt x="16600" y="17788"/>
                  <a:pt x="16613" y="17738"/>
                  <a:pt x="16638" y="17700"/>
                </a:cubicBezTo>
                <a:cubicBezTo>
                  <a:pt x="16663" y="17662"/>
                  <a:pt x="16713" y="17637"/>
                  <a:pt x="16764" y="17624"/>
                </a:cubicBezTo>
                <a:close/>
                <a:moveTo>
                  <a:pt x="11180" y="17675"/>
                </a:moveTo>
                <a:cubicBezTo>
                  <a:pt x="11217" y="17675"/>
                  <a:pt x="11268" y="17688"/>
                  <a:pt x="11306" y="17713"/>
                </a:cubicBezTo>
                <a:lnTo>
                  <a:pt x="11331" y="17738"/>
                </a:lnTo>
                <a:cubicBezTo>
                  <a:pt x="11356" y="17763"/>
                  <a:pt x="11381" y="17800"/>
                  <a:pt x="11381" y="17839"/>
                </a:cubicBezTo>
                <a:cubicBezTo>
                  <a:pt x="11393" y="17889"/>
                  <a:pt x="11381" y="17939"/>
                  <a:pt x="11343" y="17976"/>
                </a:cubicBezTo>
                <a:cubicBezTo>
                  <a:pt x="11318" y="18015"/>
                  <a:pt x="11268" y="18040"/>
                  <a:pt x="11230" y="18052"/>
                </a:cubicBezTo>
                <a:cubicBezTo>
                  <a:pt x="11180" y="18052"/>
                  <a:pt x="11130" y="18040"/>
                  <a:pt x="11092" y="18015"/>
                </a:cubicBezTo>
                <a:cubicBezTo>
                  <a:pt x="11041" y="17976"/>
                  <a:pt x="11016" y="17939"/>
                  <a:pt x="11016" y="17889"/>
                </a:cubicBezTo>
                <a:cubicBezTo>
                  <a:pt x="11004" y="17839"/>
                  <a:pt x="11016" y="17788"/>
                  <a:pt x="11054" y="17750"/>
                </a:cubicBezTo>
                <a:cubicBezTo>
                  <a:pt x="11080" y="17713"/>
                  <a:pt x="11130" y="17688"/>
                  <a:pt x="11180" y="17675"/>
                </a:cubicBezTo>
                <a:close/>
                <a:moveTo>
                  <a:pt x="12765" y="17725"/>
                </a:moveTo>
                <a:cubicBezTo>
                  <a:pt x="12815" y="17725"/>
                  <a:pt x="12852" y="17738"/>
                  <a:pt x="12902" y="17763"/>
                </a:cubicBezTo>
                <a:lnTo>
                  <a:pt x="12916" y="17775"/>
                </a:lnTo>
                <a:cubicBezTo>
                  <a:pt x="12978" y="17839"/>
                  <a:pt x="12991" y="17951"/>
                  <a:pt x="12928" y="18027"/>
                </a:cubicBezTo>
                <a:cubicBezTo>
                  <a:pt x="12899" y="18070"/>
                  <a:pt x="12846" y="18092"/>
                  <a:pt x="12792" y="18092"/>
                </a:cubicBezTo>
                <a:cubicBezTo>
                  <a:pt x="12751" y="18092"/>
                  <a:pt x="12709" y="18079"/>
                  <a:pt x="12676" y="18052"/>
                </a:cubicBezTo>
                <a:cubicBezTo>
                  <a:pt x="12639" y="18027"/>
                  <a:pt x="12614" y="17989"/>
                  <a:pt x="12601" y="17939"/>
                </a:cubicBezTo>
                <a:cubicBezTo>
                  <a:pt x="12601" y="17889"/>
                  <a:pt x="12614" y="17839"/>
                  <a:pt x="12639" y="17800"/>
                </a:cubicBezTo>
                <a:cubicBezTo>
                  <a:pt x="12664" y="17763"/>
                  <a:pt x="12714" y="17738"/>
                  <a:pt x="12765" y="17725"/>
                </a:cubicBezTo>
                <a:close/>
                <a:moveTo>
                  <a:pt x="16750" y="17524"/>
                </a:moveTo>
                <a:cubicBezTo>
                  <a:pt x="16675" y="17537"/>
                  <a:pt x="16600" y="17574"/>
                  <a:pt x="16562" y="17637"/>
                </a:cubicBezTo>
                <a:cubicBezTo>
                  <a:pt x="16474" y="17750"/>
                  <a:pt x="16487" y="17914"/>
                  <a:pt x="16587" y="18015"/>
                </a:cubicBezTo>
                <a:lnTo>
                  <a:pt x="16613" y="18040"/>
                </a:lnTo>
                <a:cubicBezTo>
                  <a:pt x="16664" y="18071"/>
                  <a:pt x="16725" y="18093"/>
                  <a:pt x="16787" y="18093"/>
                </a:cubicBezTo>
                <a:cubicBezTo>
                  <a:pt x="16800" y="18093"/>
                  <a:pt x="16813" y="18092"/>
                  <a:pt x="16826" y="18090"/>
                </a:cubicBezTo>
                <a:cubicBezTo>
                  <a:pt x="16901" y="18077"/>
                  <a:pt x="16965" y="18040"/>
                  <a:pt x="17015" y="17976"/>
                </a:cubicBezTo>
                <a:cubicBezTo>
                  <a:pt x="17052" y="17926"/>
                  <a:pt x="17077" y="17851"/>
                  <a:pt x="17065" y="17775"/>
                </a:cubicBezTo>
                <a:cubicBezTo>
                  <a:pt x="17052" y="17700"/>
                  <a:pt x="17015" y="17624"/>
                  <a:pt x="16952" y="17587"/>
                </a:cubicBezTo>
                <a:cubicBezTo>
                  <a:pt x="16901" y="17537"/>
                  <a:pt x="16826" y="17524"/>
                  <a:pt x="16750" y="17524"/>
                </a:cubicBezTo>
                <a:close/>
                <a:moveTo>
                  <a:pt x="11196" y="17584"/>
                </a:moveTo>
                <a:cubicBezTo>
                  <a:pt x="11182" y="17584"/>
                  <a:pt x="11169" y="17585"/>
                  <a:pt x="11155" y="17587"/>
                </a:cubicBezTo>
                <a:cubicBezTo>
                  <a:pt x="11092" y="17599"/>
                  <a:pt x="11016" y="17637"/>
                  <a:pt x="10979" y="17688"/>
                </a:cubicBezTo>
                <a:cubicBezTo>
                  <a:pt x="10929" y="17750"/>
                  <a:pt x="10903" y="17825"/>
                  <a:pt x="10916" y="17901"/>
                </a:cubicBezTo>
                <a:cubicBezTo>
                  <a:pt x="10929" y="17964"/>
                  <a:pt x="10954" y="18027"/>
                  <a:pt x="11004" y="18065"/>
                </a:cubicBezTo>
                <a:cubicBezTo>
                  <a:pt x="11004" y="18077"/>
                  <a:pt x="11016" y="18077"/>
                  <a:pt x="11029" y="18090"/>
                </a:cubicBezTo>
                <a:cubicBezTo>
                  <a:pt x="11077" y="18129"/>
                  <a:pt x="11132" y="18145"/>
                  <a:pt x="11190" y="18145"/>
                </a:cubicBezTo>
                <a:cubicBezTo>
                  <a:pt x="11207" y="18145"/>
                  <a:pt x="11225" y="18143"/>
                  <a:pt x="11243" y="18140"/>
                </a:cubicBezTo>
                <a:cubicBezTo>
                  <a:pt x="11318" y="18140"/>
                  <a:pt x="11381" y="18102"/>
                  <a:pt x="11419" y="18040"/>
                </a:cubicBezTo>
                <a:cubicBezTo>
                  <a:pt x="11519" y="17914"/>
                  <a:pt x="11494" y="17738"/>
                  <a:pt x="11368" y="17637"/>
                </a:cubicBezTo>
                <a:cubicBezTo>
                  <a:pt x="11317" y="17606"/>
                  <a:pt x="11257" y="17584"/>
                  <a:pt x="11196" y="17584"/>
                </a:cubicBezTo>
                <a:close/>
                <a:moveTo>
                  <a:pt x="8967" y="18027"/>
                </a:moveTo>
                <a:cubicBezTo>
                  <a:pt x="8954" y="18027"/>
                  <a:pt x="8942" y="18040"/>
                  <a:pt x="8942" y="18052"/>
                </a:cubicBezTo>
                <a:cubicBezTo>
                  <a:pt x="8929" y="18065"/>
                  <a:pt x="8929" y="18077"/>
                  <a:pt x="8929" y="18090"/>
                </a:cubicBezTo>
                <a:cubicBezTo>
                  <a:pt x="8942" y="18102"/>
                  <a:pt x="8942" y="18115"/>
                  <a:pt x="8954" y="18115"/>
                </a:cubicBezTo>
                <a:cubicBezTo>
                  <a:pt x="8992" y="18127"/>
                  <a:pt x="9017" y="18140"/>
                  <a:pt x="9042" y="18152"/>
                </a:cubicBezTo>
                <a:lnTo>
                  <a:pt x="9068" y="18152"/>
                </a:lnTo>
                <a:cubicBezTo>
                  <a:pt x="9068" y="18159"/>
                  <a:pt x="9071" y="18162"/>
                  <a:pt x="9074" y="18162"/>
                </a:cubicBezTo>
                <a:cubicBezTo>
                  <a:pt x="9077" y="18162"/>
                  <a:pt x="9080" y="18159"/>
                  <a:pt x="9080" y="18152"/>
                </a:cubicBezTo>
                <a:cubicBezTo>
                  <a:pt x="9093" y="18152"/>
                  <a:pt x="9105" y="18140"/>
                  <a:pt x="9118" y="18140"/>
                </a:cubicBezTo>
                <a:lnTo>
                  <a:pt x="9118" y="18102"/>
                </a:lnTo>
                <a:cubicBezTo>
                  <a:pt x="9118" y="18090"/>
                  <a:pt x="9105" y="18077"/>
                  <a:pt x="9093" y="18065"/>
                </a:cubicBezTo>
                <a:cubicBezTo>
                  <a:pt x="9068" y="18052"/>
                  <a:pt x="9029" y="18040"/>
                  <a:pt x="9004" y="18027"/>
                </a:cubicBezTo>
                <a:close/>
                <a:moveTo>
                  <a:pt x="12752" y="17624"/>
                </a:moveTo>
                <a:cubicBezTo>
                  <a:pt x="12676" y="17637"/>
                  <a:pt x="12601" y="17675"/>
                  <a:pt x="12563" y="17738"/>
                </a:cubicBezTo>
                <a:cubicBezTo>
                  <a:pt x="12513" y="17800"/>
                  <a:pt x="12500" y="17876"/>
                  <a:pt x="12500" y="17951"/>
                </a:cubicBezTo>
                <a:cubicBezTo>
                  <a:pt x="12513" y="18015"/>
                  <a:pt x="12538" y="18065"/>
                  <a:pt x="12589" y="18115"/>
                </a:cubicBezTo>
                <a:cubicBezTo>
                  <a:pt x="12601" y="18115"/>
                  <a:pt x="12601" y="18127"/>
                  <a:pt x="12614" y="18140"/>
                </a:cubicBezTo>
                <a:cubicBezTo>
                  <a:pt x="12664" y="18175"/>
                  <a:pt x="12721" y="18192"/>
                  <a:pt x="12779" y="18192"/>
                </a:cubicBezTo>
                <a:cubicBezTo>
                  <a:pt x="12867" y="18192"/>
                  <a:pt x="12955" y="18153"/>
                  <a:pt x="13016" y="18077"/>
                </a:cubicBezTo>
                <a:cubicBezTo>
                  <a:pt x="13104" y="17951"/>
                  <a:pt x="13078" y="17775"/>
                  <a:pt x="12953" y="17688"/>
                </a:cubicBezTo>
                <a:cubicBezTo>
                  <a:pt x="12902" y="17637"/>
                  <a:pt x="12827" y="17624"/>
                  <a:pt x="12752" y="17624"/>
                </a:cubicBezTo>
                <a:close/>
                <a:moveTo>
                  <a:pt x="18625" y="18241"/>
                </a:moveTo>
                <a:lnTo>
                  <a:pt x="18625" y="18253"/>
                </a:lnTo>
                <a:lnTo>
                  <a:pt x="18612" y="18241"/>
                </a:lnTo>
                <a:close/>
                <a:moveTo>
                  <a:pt x="14390" y="17891"/>
                </a:moveTo>
                <a:cubicBezTo>
                  <a:pt x="14428" y="17891"/>
                  <a:pt x="14466" y="17902"/>
                  <a:pt x="14500" y="17926"/>
                </a:cubicBezTo>
                <a:cubicBezTo>
                  <a:pt x="14500" y="17939"/>
                  <a:pt x="14512" y="17939"/>
                  <a:pt x="14512" y="17951"/>
                </a:cubicBezTo>
                <a:cubicBezTo>
                  <a:pt x="14575" y="18015"/>
                  <a:pt x="14588" y="18115"/>
                  <a:pt x="14537" y="18191"/>
                </a:cubicBezTo>
                <a:cubicBezTo>
                  <a:pt x="14499" y="18237"/>
                  <a:pt x="14438" y="18264"/>
                  <a:pt x="14378" y="18264"/>
                </a:cubicBezTo>
                <a:cubicBezTo>
                  <a:pt x="14340" y="18264"/>
                  <a:pt x="14303" y="18253"/>
                  <a:pt x="14274" y="18228"/>
                </a:cubicBezTo>
                <a:cubicBezTo>
                  <a:pt x="14185" y="18165"/>
                  <a:pt x="14173" y="18052"/>
                  <a:pt x="14235" y="17964"/>
                </a:cubicBezTo>
                <a:cubicBezTo>
                  <a:pt x="14274" y="17918"/>
                  <a:pt x="14331" y="17891"/>
                  <a:pt x="14390" y="17891"/>
                </a:cubicBezTo>
                <a:close/>
                <a:moveTo>
                  <a:pt x="15946" y="17939"/>
                </a:moveTo>
                <a:cubicBezTo>
                  <a:pt x="15996" y="17939"/>
                  <a:pt x="16046" y="17951"/>
                  <a:pt x="16084" y="17976"/>
                </a:cubicBezTo>
                <a:lnTo>
                  <a:pt x="16097" y="17989"/>
                </a:lnTo>
                <a:cubicBezTo>
                  <a:pt x="16135" y="18015"/>
                  <a:pt x="16147" y="18052"/>
                  <a:pt x="16160" y="18102"/>
                </a:cubicBezTo>
                <a:cubicBezTo>
                  <a:pt x="16160" y="18152"/>
                  <a:pt x="16147" y="18191"/>
                  <a:pt x="16122" y="18241"/>
                </a:cubicBezTo>
                <a:cubicBezTo>
                  <a:pt x="16084" y="18278"/>
                  <a:pt x="16046" y="18303"/>
                  <a:pt x="15996" y="18303"/>
                </a:cubicBezTo>
                <a:cubicBezTo>
                  <a:pt x="15983" y="18307"/>
                  <a:pt x="15971" y="18308"/>
                  <a:pt x="15958" y="18308"/>
                </a:cubicBezTo>
                <a:cubicBezTo>
                  <a:pt x="15921" y="18308"/>
                  <a:pt x="15886" y="18294"/>
                  <a:pt x="15858" y="18266"/>
                </a:cubicBezTo>
                <a:cubicBezTo>
                  <a:pt x="15783" y="18216"/>
                  <a:pt x="15758" y="18090"/>
                  <a:pt x="15820" y="18015"/>
                </a:cubicBezTo>
                <a:cubicBezTo>
                  <a:pt x="15858" y="17976"/>
                  <a:pt x="15895" y="17951"/>
                  <a:pt x="15946" y="17939"/>
                </a:cubicBezTo>
                <a:close/>
                <a:moveTo>
                  <a:pt x="18323" y="18291"/>
                </a:moveTo>
                <a:lnTo>
                  <a:pt x="18323" y="18291"/>
                </a:lnTo>
                <a:cubicBezTo>
                  <a:pt x="18348" y="18303"/>
                  <a:pt x="18385" y="18328"/>
                  <a:pt x="18410" y="18354"/>
                </a:cubicBezTo>
                <a:cubicBezTo>
                  <a:pt x="18373" y="18328"/>
                  <a:pt x="18348" y="18316"/>
                  <a:pt x="18323" y="18291"/>
                </a:cubicBezTo>
                <a:close/>
                <a:moveTo>
                  <a:pt x="10391" y="17991"/>
                </a:moveTo>
                <a:cubicBezTo>
                  <a:pt x="10429" y="17991"/>
                  <a:pt x="10467" y="18002"/>
                  <a:pt x="10501" y="18027"/>
                </a:cubicBezTo>
                <a:cubicBezTo>
                  <a:pt x="10501" y="18040"/>
                  <a:pt x="10513" y="18040"/>
                  <a:pt x="10513" y="18040"/>
                </a:cubicBezTo>
                <a:cubicBezTo>
                  <a:pt x="10538" y="18077"/>
                  <a:pt x="10563" y="18115"/>
                  <a:pt x="10563" y="18152"/>
                </a:cubicBezTo>
                <a:cubicBezTo>
                  <a:pt x="10577" y="18203"/>
                  <a:pt x="10563" y="18253"/>
                  <a:pt x="10538" y="18291"/>
                </a:cubicBezTo>
                <a:cubicBezTo>
                  <a:pt x="10500" y="18337"/>
                  <a:pt x="10439" y="18364"/>
                  <a:pt x="10379" y="18364"/>
                </a:cubicBezTo>
                <a:cubicBezTo>
                  <a:pt x="10341" y="18364"/>
                  <a:pt x="10304" y="18353"/>
                  <a:pt x="10275" y="18328"/>
                </a:cubicBezTo>
                <a:cubicBezTo>
                  <a:pt x="10186" y="18266"/>
                  <a:pt x="10174" y="18152"/>
                  <a:pt x="10236" y="18065"/>
                </a:cubicBezTo>
                <a:cubicBezTo>
                  <a:pt x="10275" y="18019"/>
                  <a:pt x="10332" y="17991"/>
                  <a:pt x="10391" y="17991"/>
                </a:cubicBezTo>
                <a:close/>
                <a:moveTo>
                  <a:pt x="14386" y="17798"/>
                </a:moveTo>
                <a:cubicBezTo>
                  <a:pt x="14300" y="17798"/>
                  <a:pt x="14212" y="17834"/>
                  <a:pt x="14160" y="17901"/>
                </a:cubicBezTo>
                <a:cubicBezTo>
                  <a:pt x="14072" y="18027"/>
                  <a:pt x="14085" y="18178"/>
                  <a:pt x="14185" y="18278"/>
                </a:cubicBezTo>
                <a:lnTo>
                  <a:pt x="14210" y="18303"/>
                </a:lnTo>
                <a:cubicBezTo>
                  <a:pt x="14263" y="18345"/>
                  <a:pt x="14324" y="18365"/>
                  <a:pt x="14385" y="18365"/>
                </a:cubicBezTo>
                <a:cubicBezTo>
                  <a:pt x="14470" y="18365"/>
                  <a:pt x="14554" y="18326"/>
                  <a:pt x="14613" y="18253"/>
                </a:cubicBezTo>
                <a:cubicBezTo>
                  <a:pt x="14701" y="18127"/>
                  <a:pt x="14676" y="17951"/>
                  <a:pt x="14550" y="17851"/>
                </a:cubicBezTo>
                <a:cubicBezTo>
                  <a:pt x="14504" y="17815"/>
                  <a:pt x="14445" y="17798"/>
                  <a:pt x="14386" y="17798"/>
                </a:cubicBezTo>
                <a:close/>
                <a:moveTo>
                  <a:pt x="15972" y="17839"/>
                </a:moveTo>
                <a:cubicBezTo>
                  <a:pt x="15887" y="17839"/>
                  <a:pt x="15803" y="17878"/>
                  <a:pt x="15744" y="17951"/>
                </a:cubicBezTo>
                <a:cubicBezTo>
                  <a:pt x="15657" y="18065"/>
                  <a:pt x="15669" y="18228"/>
                  <a:pt x="15770" y="18328"/>
                </a:cubicBezTo>
                <a:cubicBezTo>
                  <a:pt x="15783" y="18328"/>
                  <a:pt x="15795" y="18342"/>
                  <a:pt x="15795" y="18354"/>
                </a:cubicBezTo>
                <a:cubicBezTo>
                  <a:pt x="15847" y="18385"/>
                  <a:pt x="15907" y="18407"/>
                  <a:pt x="15968" y="18407"/>
                </a:cubicBezTo>
                <a:cubicBezTo>
                  <a:pt x="15982" y="18407"/>
                  <a:pt x="15995" y="18406"/>
                  <a:pt x="16009" y="18404"/>
                </a:cubicBezTo>
                <a:cubicBezTo>
                  <a:pt x="16084" y="18392"/>
                  <a:pt x="16147" y="18354"/>
                  <a:pt x="16197" y="18291"/>
                </a:cubicBezTo>
                <a:cubicBezTo>
                  <a:pt x="16247" y="18241"/>
                  <a:pt x="16261" y="18165"/>
                  <a:pt x="16247" y="18090"/>
                </a:cubicBezTo>
                <a:cubicBezTo>
                  <a:pt x="16247" y="18015"/>
                  <a:pt x="16197" y="17939"/>
                  <a:pt x="16147" y="17901"/>
                </a:cubicBezTo>
                <a:cubicBezTo>
                  <a:pt x="16094" y="17859"/>
                  <a:pt x="16033" y="17839"/>
                  <a:pt x="15972" y="17839"/>
                </a:cubicBezTo>
                <a:close/>
                <a:moveTo>
                  <a:pt x="10379" y="17895"/>
                </a:moveTo>
                <a:cubicBezTo>
                  <a:pt x="10295" y="17895"/>
                  <a:pt x="10212" y="17929"/>
                  <a:pt x="10161" y="18001"/>
                </a:cubicBezTo>
                <a:cubicBezTo>
                  <a:pt x="10074" y="18127"/>
                  <a:pt x="10086" y="18278"/>
                  <a:pt x="10186" y="18379"/>
                </a:cubicBezTo>
                <a:lnTo>
                  <a:pt x="10211" y="18404"/>
                </a:lnTo>
                <a:cubicBezTo>
                  <a:pt x="10265" y="18442"/>
                  <a:pt x="10328" y="18461"/>
                  <a:pt x="10390" y="18461"/>
                </a:cubicBezTo>
                <a:cubicBezTo>
                  <a:pt x="10473" y="18461"/>
                  <a:pt x="10556" y="18426"/>
                  <a:pt x="10614" y="18354"/>
                </a:cubicBezTo>
                <a:cubicBezTo>
                  <a:pt x="10652" y="18291"/>
                  <a:pt x="10677" y="18216"/>
                  <a:pt x="10664" y="18140"/>
                </a:cubicBezTo>
                <a:cubicBezTo>
                  <a:pt x="10652" y="18065"/>
                  <a:pt x="10614" y="18001"/>
                  <a:pt x="10551" y="17951"/>
                </a:cubicBezTo>
                <a:cubicBezTo>
                  <a:pt x="10503" y="17914"/>
                  <a:pt x="10441" y="17895"/>
                  <a:pt x="10379" y="17895"/>
                </a:cubicBezTo>
                <a:close/>
                <a:moveTo>
                  <a:pt x="7529" y="18009"/>
                </a:moveTo>
                <a:cubicBezTo>
                  <a:pt x="7522" y="18009"/>
                  <a:pt x="7515" y="18011"/>
                  <a:pt x="7508" y="18015"/>
                </a:cubicBezTo>
                <a:cubicBezTo>
                  <a:pt x="7495" y="18027"/>
                  <a:pt x="7483" y="18065"/>
                  <a:pt x="7495" y="18090"/>
                </a:cubicBezTo>
                <a:cubicBezTo>
                  <a:pt x="7609" y="18241"/>
                  <a:pt x="7721" y="18379"/>
                  <a:pt x="7872" y="18492"/>
                </a:cubicBezTo>
                <a:cubicBezTo>
                  <a:pt x="7881" y="18504"/>
                  <a:pt x="7892" y="18509"/>
                  <a:pt x="7904" y="18509"/>
                </a:cubicBezTo>
                <a:cubicBezTo>
                  <a:pt x="7939" y="18509"/>
                  <a:pt x="7974" y="18458"/>
                  <a:pt x="7936" y="18429"/>
                </a:cubicBezTo>
                <a:cubicBezTo>
                  <a:pt x="7797" y="18316"/>
                  <a:pt x="7684" y="18178"/>
                  <a:pt x="7584" y="18040"/>
                </a:cubicBezTo>
                <a:cubicBezTo>
                  <a:pt x="7565" y="18021"/>
                  <a:pt x="7547" y="18009"/>
                  <a:pt x="7529" y="18009"/>
                </a:cubicBezTo>
                <a:close/>
                <a:moveTo>
                  <a:pt x="11998" y="18161"/>
                </a:moveTo>
                <a:cubicBezTo>
                  <a:pt x="12035" y="18161"/>
                  <a:pt x="12070" y="18175"/>
                  <a:pt x="12098" y="18203"/>
                </a:cubicBezTo>
                <a:cubicBezTo>
                  <a:pt x="12098" y="18203"/>
                  <a:pt x="12111" y="18203"/>
                  <a:pt x="12111" y="18216"/>
                </a:cubicBezTo>
                <a:cubicBezTo>
                  <a:pt x="12148" y="18241"/>
                  <a:pt x="12161" y="18278"/>
                  <a:pt x="12173" y="18316"/>
                </a:cubicBezTo>
                <a:cubicBezTo>
                  <a:pt x="12173" y="18367"/>
                  <a:pt x="12161" y="18417"/>
                  <a:pt x="12136" y="18454"/>
                </a:cubicBezTo>
                <a:cubicBezTo>
                  <a:pt x="12099" y="18506"/>
                  <a:pt x="12041" y="18531"/>
                  <a:pt x="11984" y="18531"/>
                </a:cubicBezTo>
                <a:cubicBezTo>
                  <a:pt x="11943" y="18531"/>
                  <a:pt x="11903" y="18518"/>
                  <a:pt x="11871" y="18492"/>
                </a:cubicBezTo>
                <a:cubicBezTo>
                  <a:pt x="11834" y="18467"/>
                  <a:pt x="11809" y="18417"/>
                  <a:pt x="11796" y="18367"/>
                </a:cubicBezTo>
                <a:cubicBezTo>
                  <a:pt x="11796" y="18328"/>
                  <a:pt x="11809" y="18278"/>
                  <a:pt x="11834" y="18241"/>
                </a:cubicBezTo>
                <a:cubicBezTo>
                  <a:pt x="11871" y="18191"/>
                  <a:pt x="11909" y="18165"/>
                  <a:pt x="11960" y="18165"/>
                </a:cubicBezTo>
                <a:cubicBezTo>
                  <a:pt x="11972" y="18162"/>
                  <a:pt x="11985" y="18161"/>
                  <a:pt x="11998" y="18161"/>
                </a:cubicBezTo>
                <a:close/>
                <a:moveTo>
                  <a:pt x="13577" y="18205"/>
                </a:moveTo>
                <a:cubicBezTo>
                  <a:pt x="13615" y="18205"/>
                  <a:pt x="13653" y="18216"/>
                  <a:pt x="13682" y="18241"/>
                </a:cubicBezTo>
                <a:lnTo>
                  <a:pt x="13695" y="18253"/>
                </a:lnTo>
                <a:cubicBezTo>
                  <a:pt x="13771" y="18328"/>
                  <a:pt x="13771" y="18429"/>
                  <a:pt x="13720" y="18505"/>
                </a:cubicBezTo>
                <a:cubicBezTo>
                  <a:pt x="13682" y="18543"/>
                  <a:pt x="13645" y="18568"/>
                  <a:pt x="13595" y="18580"/>
                </a:cubicBezTo>
                <a:cubicBezTo>
                  <a:pt x="13544" y="18580"/>
                  <a:pt x="13494" y="18568"/>
                  <a:pt x="13456" y="18543"/>
                </a:cubicBezTo>
                <a:cubicBezTo>
                  <a:pt x="13419" y="18505"/>
                  <a:pt x="13393" y="18467"/>
                  <a:pt x="13393" y="18417"/>
                </a:cubicBezTo>
                <a:cubicBezTo>
                  <a:pt x="13380" y="18367"/>
                  <a:pt x="13393" y="18316"/>
                  <a:pt x="13419" y="18278"/>
                </a:cubicBezTo>
                <a:cubicBezTo>
                  <a:pt x="13457" y="18232"/>
                  <a:pt x="13518" y="18205"/>
                  <a:pt x="13577" y="18205"/>
                </a:cubicBezTo>
                <a:close/>
                <a:moveTo>
                  <a:pt x="18436" y="18479"/>
                </a:moveTo>
                <a:cubicBezTo>
                  <a:pt x="18449" y="18479"/>
                  <a:pt x="18461" y="18479"/>
                  <a:pt x="18461" y="18492"/>
                </a:cubicBezTo>
                <a:lnTo>
                  <a:pt x="18398" y="18580"/>
                </a:lnTo>
                <a:cubicBezTo>
                  <a:pt x="18398" y="18580"/>
                  <a:pt x="18398" y="18568"/>
                  <a:pt x="18385" y="18568"/>
                </a:cubicBezTo>
                <a:cubicBezTo>
                  <a:pt x="18385" y="18555"/>
                  <a:pt x="18385" y="18555"/>
                  <a:pt x="18373" y="18555"/>
                </a:cubicBezTo>
                <a:lnTo>
                  <a:pt x="18373" y="18518"/>
                </a:lnTo>
                <a:cubicBezTo>
                  <a:pt x="18382" y="18523"/>
                  <a:pt x="18390" y="18526"/>
                  <a:pt x="18397" y="18526"/>
                </a:cubicBezTo>
                <a:cubicBezTo>
                  <a:pt x="18421" y="18526"/>
                  <a:pt x="18436" y="18499"/>
                  <a:pt x="18436" y="18479"/>
                </a:cubicBezTo>
                <a:close/>
                <a:moveTo>
                  <a:pt x="11988" y="18061"/>
                </a:moveTo>
                <a:cubicBezTo>
                  <a:pt x="11974" y="18061"/>
                  <a:pt x="11960" y="18062"/>
                  <a:pt x="11947" y="18065"/>
                </a:cubicBezTo>
                <a:cubicBezTo>
                  <a:pt x="11871" y="18077"/>
                  <a:pt x="11809" y="18115"/>
                  <a:pt x="11759" y="18178"/>
                </a:cubicBezTo>
                <a:cubicBezTo>
                  <a:pt x="11708" y="18241"/>
                  <a:pt x="11695" y="18316"/>
                  <a:pt x="11708" y="18379"/>
                </a:cubicBezTo>
                <a:cubicBezTo>
                  <a:pt x="11708" y="18454"/>
                  <a:pt x="11746" y="18505"/>
                  <a:pt x="11784" y="18555"/>
                </a:cubicBezTo>
                <a:cubicBezTo>
                  <a:pt x="11796" y="18555"/>
                  <a:pt x="11809" y="18568"/>
                  <a:pt x="11809" y="18568"/>
                </a:cubicBezTo>
                <a:cubicBezTo>
                  <a:pt x="11861" y="18610"/>
                  <a:pt x="11923" y="18630"/>
                  <a:pt x="11984" y="18630"/>
                </a:cubicBezTo>
                <a:cubicBezTo>
                  <a:pt x="12068" y="18630"/>
                  <a:pt x="12153" y="18591"/>
                  <a:pt x="12211" y="18518"/>
                </a:cubicBezTo>
                <a:cubicBezTo>
                  <a:pt x="12262" y="18454"/>
                  <a:pt x="12274" y="18379"/>
                  <a:pt x="12262" y="18303"/>
                </a:cubicBezTo>
                <a:cubicBezTo>
                  <a:pt x="12249" y="18228"/>
                  <a:pt x="12211" y="18165"/>
                  <a:pt x="12161" y="18115"/>
                </a:cubicBezTo>
                <a:cubicBezTo>
                  <a:pt x="12109" y="18084"/>
                  <a:pt x="12049" y="18061"/>
                  <a:pt x="11988" y="18061"/>
                </a:cubicBezTo>
                <a:close/>
                <a:moveTo>
                  <a:pt x="13567" y="18109"/>
                </a:moveTo>
                <a:cubicBezTo>
                  <a:pt x="13483" y="18109"/>
                  <a:pt x="13401" y="18144"/>
                  <a:pt x="13343" y="18216"/>
                </a:cubicBezTo>
                <a:cubicBezTo>
                  <a:pt x="13255" y="18342"/>
                  <a:pt x="13268" y="18492"/>
                  <a:pt x="13368" y="18593"/>
                </a:cubicBezTo>
                <a:cubicBezTo>
                  <a:pt x="13380" y="18605"/>
                  <a:pt x="13393" y="18605"/>
                  <a:pt x="13393" y="18618"/>
                </a:cubicBezTo>
                <a:cubicBezTo>
                  <a:pt x="13441" y="18657"/>
                  <a:pt x="13497" y="18673"/>
                  <a:pt x="13554" y="18673"/>
                </a:cubicBezTo>
                <a:cubicBezTo>
                  <a:pt x="13571" y="18673"/>
                  <a:pt x="13589" y="18671"/>
                  <a:pt x="13607" y="18668"/>
                </a:cubicBezTo>
                <a:cubicBezTo>
                  <a:pt x="13682" y="18668"/>
                  <a:pt x="13745" y="18618"/>
                  <a:pt x="13796" y="18568"/>
                </a:cubicBezTo>
                <a:cubicBezTo>
                  <a:pt x="13896" y="18442"/>
                  <a:pt x="13871" y="18266"/>
                  <a:pt x="13745" y="18165"/>
                </a:cubicBezTo>
                <a:cubicBezTo>
                  <a:pt x="13692" y="18128"/>
                  <a:pt x="13629" y="18109"/>
                  <a:pt x="13567" y="18109"/>
                </a:cubicBezTo>
                <a:close/>
                <a:moveTo>
                  <a:pt x="15178" y="18374"/>
                </a:moveTo>
                <a:cubicBezTo>
                  <a:pt x="15215" y="18374"/>
                  <a:pt x="15251" y="18388"/>
                  <a:pt x="15280" y="18417"/>
                </a:cubicBezTo>
                <a:cubicBezTo>
                  <a:pt x="15292" y="18417"/>
                  <a:pt x="15292" y="18417"/>
                  <a:pt x="15305" y="18429"/>
                </a:cubicBezTo>
                <a:cubicBezTo>
                  <a:pt x="15330" y="18454"/>
                  <a:pt x="15342" y="18492"/>
                  <a:pt x="15355" y="18530"/>
                </a:cubicBezTo>
                <a:cubicBezTo>
                  <a:pt x="15355" y="18580"/>
                  <a:pt x="15342" y="18630"/>
                  <a:pt x="15317" y="18668"/>
                </a:cubicBezTo>
                <a:cubicBezTo>
                  <a:pt x="15292" y="18706"/>
                  <a:pt x="15241" y="18744"/>
                  <a:pt x="15191" y="18744"/>
                </a:cubicBezTo>
                <a:cubicBezTo>
                  <a:pt x="15179" y="18747"/>
                  <a:pt x="15166" y="18748"/>
                  <a:pt x="15154" y="18748"/>
                </a:cubicBezTo>
                <a:cubicBezTo>
                  <a:pt x="15117" y="18748"/>
                  <a:pt x="15081" y="18734"/>
                  <a:pt x="15053" y="18706"/>
                </a:cubicBezTo>
                <a:cubicBezTo>
                  <a:pt x="14978" y="18643"/>
                  <a:pt x="14965" y="18530"/>
                  <a:pt x="15028" y="18454"/>
                </a:cubicBezTo>
                <a:cubicBezTo>
                  <a:pt x="15053" y="18404"/>
                  <a:pt x="15091" y="18379"/>
                  <a:pt x="15141" y="18379"/>
                </a:cubicBezTo>
                <a:cubicBezTo>
                  <a:pt x="15153" y="18376"/>
                  <a:pt x="15166" y="18374"/>
                  <a:pt x="15178" y="18374"/>
                </a:cubicBezTo>
                <a:close/>
                <a:moveTo>
                  <a:pt x="3107" y="18612"/>
                </a:moveTo>
                <a:cubicBezTo>
                  <a:pt x="3102" y="18612"/>
                  <a:pt x="3098" y="18614"/>
                  <a:pt x="3094" y="18618"/>
                </a:cubicBezTo>
                <a:cubicBezTo>
                  <a:pt x="3082" y="18618"/>
                  <a:pt x="3069" y="18630"/>
                  <a:pt x="3069" y="18643"/>
                </a:cubicBezTo>
                <a:cubicBezTo>
                  <a:pt x="3057" y="18668"/>
                  <a:pt x="3057" y="18694"/>
                  <a:pt x="3082" y="18706"/>
                </a:cubicBezTo>
                <a:cubicBezTo>
                  <a:pt x="3119" y="18719"/>
                  <a:pt x="3144" y="18744"/>
                  <a:pt x="3182" y="18756"/>
                </a:cubicBezTo>
                <a:cubicBezTo>
                  <a:pt x="3194" y="18769"/>
                  <a:pt x="3207" y="18769"/>
                  <a:pt x="3220" y="18769"/>
                </a:cubicBezTo>
                <a:cubicBezTo>
                  <a:pt x="3233" y="18756"/>
                  <a:pt x="3245" y="18756"/>
                  <a:pt x="3245" y="18744"/>
                </a:cubicBezTo>
                <a:cubicBezTo>
                  <a:pt x="3258" y="18719"/>
                  <a:pt x="3258" y="18694"/>
                  <a:pt x="3233" y="18681"/>
                </a:cubicBezTo>
                <a:cubicBezTo>
                  <a:pt x="3194" y="18655"/>
                  <a:pt x="3169" y="18643"/>
                  <a:pt x="3132" y="18618"/>
                </a:cubicBezTo>
                <a:cubicBezTo>
                  <a:pt x="3123" y="18618"/>
                  <a:pt x="3115" y="18612"/>
                  <a:pt x="3107" y="18612"/>
                </a:cubicBezTo>
                <a:close/>
                <a:moveTo>
                  <a:pt x="16877" y="18437"/>
                </a:moveTo>
                <a:cubicBezTo>
                  <a:pt x="16914" y="18437"/>
                  <a:pt x="16949" y="18452"/>
                  <a:pt x="16977" y="18479"/>
                </a:cubicBezTo>
                <a:cubicBezTo>
                  <a:pt x="16990" y="18479"/>
                  <a:pt x="16990" y="18479"/>
                  <a:pt x="16990" y="18492"/>
                </a:cubicBezTo>
                <a:cubicBezTo>
                  <a:pt x="17065" y="18555"/>
                  <a:pt x="17065" y="18655"/>
                  <a:pt x="17015" y="18731"/>
                </a:cubicBezTo>
                <a:cubicBezTo>
                  <a:pt x="16990" y="18781"/>
                  <a:pt x="16940" y="18806"/>
                  <a:pt x="16889" y="18806"/>
                </a:cubicBezTo>
                <a:cubicBezTo>
                  <a:pt x="16877" y="18810"/>
                  <a:pt x="16864" y="18811"/>
                  <a:pt x="16851" y="18811"/>
                </a:cubicBezTo>
                <a:cubicBezTo>
                  <a:pt x="16814" y="18811"/>
                  <a:pt x="16779" y="18797"/>
                  <a:pt x="16750" y="18769"/>
                </a:cubicBezTo>
                <a:cubicBezTo>
                  <a:pt x="16713" y="18744"/>
                  <a:pt x="16688" y="18694"/>
                  <a:pt x="16688" y="18643"/>
                </a:cubicBezTo>
                <a:cubicBezTo>
                  <a:pt x="16675" y="18605"/>
                  <a:pt x="16688" y="18555"/>
                  <a:pt x="16713" y="18518"/>
                </a:cubicBezTo>
                <a:cubicBezTo>
                  <a:pt x="16750" y="18467"/>
                  <a:pt x="16789" y="18442"/>
                  <a:pt x="16839" y="18442"/>
                </a:cubicBezTo>
                <a:cubicBezTo>
                  <a:pt x="16852" y="18439"/>
                  <a:pt x="16864" y="18437"/>
                  <a:pt x="16877" y="18437"/>
                </a:cubicBezTo>
                <a:close/>
                <a:moveTo>
                  <a:pt x="11164" y="18477"/>
                </a:moveTo>
                <a:cubicBezTo>
                  <a:pt x="11206" y="18477"/>
                  <a:pt x="11248" y="18490"/>
                  <a:pt x="11281" y="18518"/>
                </a:cubicBezTo>
                <a:cubicBezTo>
                  <a:pt x="11293" y="18518"/>
                  <a:pt x="11293" y="18518"/>
                  <a:pt x="11306" y="18530"/>
                </a:cubicBezTo>
                <a:cubicBezTo>
                  <a:pt x="11331" y="18555"/>
                  <a:pt x="11343" y="18593"/>
                  <a:pt x="11356" y="18630"/>
                </a:cubicBezTo>
                <a:cubicBezTo>
                  <a:pt x="11356" y="18681"/>
                  <a:pt x="11343" y="18731"/>
                  <a:pt x="11318" y="18769"/>
                </a:cubicBezTo>
                <a:cubicBezTo>
                  <a:pt x="11282" y="18820"/>
                  <a:pt x="11228" y="18846"/>
                  <a:pt x="11172" y="18846"/>
                </a:cubicBezTo>
                <a:cubicBezTo>
                  <a:pt x="11132" y="18846"/>
                  <a:pt x="11091" y="18833"/>
                  <a:pt x="11054" y="18806"/>
                </a:cubicBezTo>
                <a:cubicBezTo>
                  <a:pt x="10979" y="18744"/>
                  <a:pt x="10966" y="18630"/>
                  <a:pt x="11016" y="18543"/>
                </a:cubicBezTo>
                <a:cubicBezTo>
                  <a:pt x="11052" y="18500"/>
                  <a:pt x="11108" y="18477"/>
                  <a:pt x="11164" y="18477"/>
                </a:cubicBezTo>
                <a:close/>
                <a:moveTo>
                  <a:pt x="15166" y="18275"/>
                </a:moveTo>
                <a:cubicBezTo>
                  <a:pt x="15154" y="18275"/>
                  <a:pt x="15141" y="18276"/>
                  <a:pt x="15129" y="18278"/>
                </a:cubicBezTo>
                <a:cubicBezTo>
                  <a:pt x="15053" y="18291"/>
                  <a:pt x="14990" y="18328"/>
                  <a:pt x="14940" y="18392"/>
                </a:cubicBezTo>
                <a:cubicBezTo>
                  <a:pt x="14852" y="18505"/>
                  <a:pt x="14864" y="18668"/>
                  <a:pt x="14978" y="18769"/>
                </a:cubicBezTo>
                <a:cubicBezTo>
                  <a:pt x="14978" y="18769"/>
                  <a:pt x="14990" y="18781"/>
                  <a:pt x="15003" y="18781"/>
                </a:cubicBezTo>
                <a:cubicBezTo>
                  <a:pt x="15045" y="18823"/>
                  <a:pt x="15104" y="18848"/>
                  <a:pt x="15167" y="18848"/>
                </a:cubicBezTo>
                <a:cubicBezTo>
                  <a:pt x="15179" y="18848"/>
                  <a:pt x="15192" y="18847"/>
                  <a:pt x="15204" y="18845"/>
                </a:cubicBezTo>
                <a:cubicBezTo>
                  <a:pt x="15280" y="18831"/>
                  <a:pt x="15355" y="18794"/>
                  <a:pt x="15392" y="18731"/>
                </a:cubicBezTo>
                <a:cubicBezTo>
                  <a:pt x="15443" y="18668"/>
                  <a:pt x="15456" y="18593"/>
                  <a:pt x="15456" y="18518"/>
                </a:cubicBezTo>
                <a:cubicBezTo>
                  <a:pt x="15443" y="18442"/>
                  <a:pt x="15405" y="18379"/>
                  <a:pt x="15342" y="18342"/>
                </a:cubicBezTo>
                <a:cubicBezTo>
                  <a:pt x="15290" y="18300"/>
                  <a:pt x="15229" y="18275"/>
                  <a:pt x="15166" y="18275"/>
                </a:cubicBezTo>
                <a:close/>
                <a:moveTo>
                  <a:pt x="16866" y="18342"/>
                </a:moveTo>
                <a:cubicBezTo>
                  <a:pt x="16781" y="18342"/>
                  <a:pt x="16696" y="18381"/>
                  <a:pt x="16638" y="18454"/>
                </a:cubicBezTo>
                <a:cubicBezTo>
                  <a:pt x="16600" y="18518"/>
                  <a:pt x="16574" y="18593"/>
                  <a:pt x="16587" y="18655"/>
                </a:cubicBezTo>
                <a:cubicBezTo>
                  <a:pt x="16600" y="18731"/>
                  <a:pt x="16625" y="18781"/>
                  <a:pt x="16663" y="18831"/>
                </a:cubicBezTo>
                <a:cubicBezTo>
                  <a:pt x="16675" y="18831"/>
                  <a:pt x="16688" y="18845"/>
                  <a:pt x="16700" y="18845"/>
                </a:cubicBezTo>
                <a:cubicBezTo>
                  <a:pt x="16742" y="18886"/>
                  <a:pt x="16800" y="18910"/>
                  <a:pt x="16862" y="18910"/>
                </a:cubicBezTo>
                <a:cubicBezTo>
                  <a:pt x="16875" y="18910"/>
                  <a:pt x="16888" y="18909"/>
                  <a:pt x="16901" y="18907"/>
                </a:cubicBezTo>
                <a:cubicBezTo>
                  <a:pt x="16977" y="18895"/>
                  <a:pt x="17040" y="18857"/>
                  <a:pt x="17090" y="18794"/>
                </a:cubicBezTo>
                <a:cubicBezTo>
                  <a:pt x="17191" y="18668"/>
                  <a:pt x="17166" y="18492"/>
                  <a:pt x="17040" y="18404"/>
                </a:cubicBezTo>
                <a:cubicBezTo>
                  <a:pt x="16988" y="18362"/>
                  <a:pt x="16926" y="18342"/>
                  <a:pt x="16866" y="18342"/>
                </a:cubicBezTo>
                <a:close/>
                <a:moveTo>
                  <a:pt x="11177" y="18377"/>
                </a:moveTo>
                <a:cubicBezTo>
                  <a:pt x="11090" y="18377"/>
                  <a:pt x="11001" y="18417"/>
                  <a:pt x="10941" y="18492"/>
                </a:cubicBezTo>
                <a:cubicBezTo>
                  <a:pt x="10853" y="18605"/>
                  <a:pt x="10865" y="18769"/>
                  <a:pt x="10966" y="18857"/>
                </a:cubicBezTo>
                <a:cubicBezTo>
                  <a:pt x="10979" y="18870"/>
                  <a:pt x="10991" y="18882"/>
                  <a:pt x="11004" y="18882"/>
                </a:cubicBezTo>
                <a:cubicBezTo>
                  <a:pt x="11051" y="18924"/>
                  <a:pt x="11111" y="18944"/>
                  <a:pt x="11172" y="18944"/>
                </a:cubicBezTo>
                <a:cubicBezTo>
                  <a:pt x="11257" y="18944"/>
                  <a:pt x="11342" y="18905"/>
                  <a:pt x="11393" y="18831"/>
                </a:cubicBezTo>
                <a:cubicBezTo>
                  <a:pt x="11494" y="18706"/>
                  <a:pt x="11469" y="18530"/>
                  <a:pt x="11343" y="18429"/>
                </a:cubicBezTo>
                <a:cubicBezTo>
                  <a:pt x="11293" y="18394"/>
                  <a:pt x="11235" y="18377"/>
                  <a:pt x="11177" y="18377"/>
                </a:cubicBezTo>
                <a:close/>
                <a:moveTo>
                  <a:pt x="12739" y="18643"/>
                </a:moveTo>
                <a:cubicBezTo>
                  <a:pt x="12790" y="18643"/>
                  <a:pt x="12840" y="18655"/>
                  <a:pt x="12877" y="18681"/>
                </a:cubicBezTo>
                <a:cubicBezTo>
                  <a:pt x="12890" y="18681"/>
                  <a:pt x="12890" y="18694"/>
                  <a:pt x="12902" y="18694"/>
                </a:cubicBezTo>
                <a:cubicBezTo>
                  <a:pt x="12928" y="18731"/>
                  <a:pt x="12953" y="18756"/>
                  <a:pt x="12953" y="18806"/>
                </a:cubicBezTo>
                <a:cubicBezTo>
                  <a:pt x="12953" y="18857"/>
                  <a:pt x="12941" y="18907"/>
                  <a:pt x="12916" y="18945"/>
                </a:cubicBezTo>
                <a:cubicBezTo>
                  <a:pt x="12890" y="18982"/>
                  <a:pt x="12840" y="19008"/>
                  <a:pt x="12790" y="19008"/>
                </a:cubicBezTo>
                <a:cubicBezTo>
                  <a:pt x="12776" y="19011"/>
                  <a:pt x="12764" y="19013"/>
                  <a:pt x="12751" y="19013"/>
                </a:cubicBezTo>
                <a:cubicBezTo>
                  <a:pt x="12718" y="19013"/>
                  <a:pt x="12688" y="19001"/>
                  <a:pt x="12651" y="18982"/>
                </a:cubicBezTo>
                <a:cubicBezTo>
                  <a:pt x="12614" y="18945"/>
                  <a:pt x="12589" y="18907"/>
                  <a:pt x="12589" y="18857"/>
                </a:cubicBezTo>
                <a:cubicBezTo>
                  <a:pt x="12575" y="18806"/>
                  <a:pt x="12589" y="18756"/>
                  <a:pt x="12626" y="18719"/>
                </a:cubicBezTo>
                <a:cubicBezTo>
                  <a:pt x="12651" y="18681"/>
                  <a:pt x="12689" y="18655"/>
                  <a:pt x="12739" y="18643"/>
                </a:cubicBezTo>
                <a:close/>
                <a:moveTo>
                  <a:pt x="14367" y="18689"/>
                </a:moveTo>
                <a:cubicBezTo>
                  <a:pt x="14399" y="18689"/>
                  <a:pt x="14434" y="18703"/>
                  <a:pt x="14462" y="18731"/>
                </a:cubicBezTo>
                <a:cubicBezTo>
                  <a:pt x="14475" y="18731"/>
                  <a:pt x="14475" y="18731"/>
                  <a:pt x="14487" y="18744"/>
                </a:cubicBezTo>
                <a:cubicBezTo>
                  <a:pt x="14512" y="18769"/>
                  <a:pt x="14537" y="18806"/>
                  <a:pt x="14537" y="18845"/>
                </a:cubicBezTo>
                <a:cubicBezTo>
                  <a:pt x="14550" y="18895"/>
                  <a:pt x="14537" y="18945"/>
                  <a:pt x="14500" y="18982"/>
                </a:cubicBezTo>
                <a:cubicBezTo>
                  <a:pt x="14475" y="19021"/>
                  <a:pt x="14425" y="19046"/>
                  <a:pt x="14386" y="19058"/>
                </a:cubicBezTo>
                <a:cubicBezTo>
                  <a:pt x="14336" y="19058"/>
                  <a:pt x="14286" y="19046"/>
                  <a:pt x="14248" y="19021"/>
                </a:cubicBezTo>
                <a:cubicBezTo>
                  <a:pt x="14198" y="18995"/>
                  <a:pt x="14173" y="18945"/>
                  <a:pt x="14173" y="18895"/>
                </a:cubicBezTo>
                <a:cubicBezTo>
                  <a:pt x="14160" y="18845"/>
                  <a:pt x="14173" y="18806"/>
                  <a:pt x="14210" y="18756"/>
                </a:cubicBezTo>
                <a:cubicBezTo>
                  <a:pt x="14235" y="18719"/>
                  <a:pt x="14286" y="18694"/>
                  <a:pt x="14336" y="18694"/>
                </a:cubicBezTo>
                <a:cubicBezTo>
                  <a:pt x="14346" y="18690"/>
                  <a:pt x="14356" y="18689"/>
                  <a:pt x="14367" y="18689"/>
                </a:cubicBezTo>
                <a:close/>
                <a:moveTo>
                  <a:pt x="12726" y="18543"/>
                </a:moveTo>
                <a:cubicBezTo>
                  <a:pt x="12651" y="18555"/>
                  <a:pt x="12589" y="18593"/>
                  <a:pt x="12538" y="18655"/>
                </a:cubicBezTo>
                <a:cubicBezTo>
                  <a:pt x="12500" y="18719"/>
                  <a:pt x="12475" y="18794"/>
                  <a:pt x="12488" y="18870"/>
                </a:cubicBezTo>
                <a:cubicBezTo>
                  <a:pt x="12500" y="18932"/>
                  <a:pt x="12525" y="18982"/>
                  <a:pt x="12575" y="19033"/>
                </a:cubicBezTo>
                <a:cubicBezTo>
                  <a:pt x="12575" y="19046"/>
                  <a:pt x="12589" y="19046"/>
                  <a:pt x="12601" y="19058"/>
                </a:cubicBezTo>
                <a:cubicBezTo>
                  <a:pt x="12652" y="19089"/>
                  <a:pt x="12704" y="19112"/>
                  <a:pt x="12762" y="19112"/>
                </a:cubicBezTo>
                <a:cubicBezTo>
                  <a:pt x="12775" y="19112"/>
                  <a:pt x="12788" y="19110"/>
                  <a:pt x="12802" y="19108"/>
                </a:cubicBezTo>
                <a:cubicBezTo>
                  <a:pt x="12877" y="19096"/>
                  <a:pt x="12953" y="19058"/>
                  <a:pt x="12991" y="18995"/>
                </a:cubicBezTo>
                <a:cubicBezTo>
                  <a:pt x="13041" y="18945"/>
                  <a:pt x="13053" y="18870"/>
                  <a:pt x="13053" y="18794"/>
                </a:cubicBezTo>
                <a:cubicBezTo>
                  <a:pt x="13041" y="18719"/>
                  <a:pt x="13003" y="18643"/>
                  <a:pt x="12941" y="18605"/>
                </a:cubicBezTo>
                <a:cubicBezTo>
                  <a:pt x="12877" y="18555"/>
                  <a:pt x="12802" y="18543"/>
                  <a:pt x="12726" y="18543"/>
                </a:cubicBezTo>
                <a:close/>
                <a:moveTo>
                  <a:pt x="3822" y="18715"/>
                </a:moveTo>
                <a:cubicBezTo>
                  <a:pt x="3802" y="18715"/>
                  <a:pt x="3786" y="18736"/>
                  <a:pt x="3786" y="18756"/>
                </a:cubicBezTo>
                <a:cubicBezTo>
                  <a:pt x="3748" y="18870"/>
                  <a:pt x="3748" y="18995"/>
                  <a:pt x="3773" y="19121"/>
                </a:cubicBezTo>
                <a:cubicBezTo>
                  <a:pt x="3773" y="19146"/>
                  <a:pt x="3811" y="19158"/>
                  <a:pt x="3836" y="19158"/>
                </a:cubicBezTo>
                <a:cubicBezTo>
                  <a:pt x="3861" y="19146"/>
                  <a:pt x="3873" y="19121"/>
                  <a:pt x="3873" y="19096"/>
                </a:cubicBezTo>
                <a:cubicBezTo>
                  <a:pt x="3861" y="19083"/>
                  <a:pt x="3861" y="19071"/>
                  <a:pt x="3861" y="19058"/>
                </a:cubicBezTo>
                <a:lnTo>
                  <a:pt x="3861" y="19046"/>
                </a:lnTo>
                <a:lnTo>
                  <a:pt x="3861" y="19021"/>
                </a:lnTo>
                <a:cubicBezTo>
                  <a:pt x="3848" y="18995"/>
                  <a:pt x="3848" y="18970"/>
                  <a:pt x="3848" y="18932"/>
                </a:cubicBezTo>
                <a:lnTo>
                  <a:pt x="3848" y="18895"/>
                </a:lnTo>
                <a:cubicBezTo>
                  <a:pt x="3848" y="18882"/>
                  <a:pt x="3861" y="18882"/>
                  <a:pt x="3861" y="18870"/>
                </a:cubicBezTo>
                <a:lnTo>
                  <a:pt x="3861" y="18857"/>
                </a:lnTo>
                <a:cubicBezTo>
                  <a:pt x="3861" y="18831"/>
                  <a:pt x="3873" y="18806"/>
                  <a:pt x="3873" y="18781"/>
                </a:cubicBezTo>
                <a:cubicBezTo>
                  <a:pt x="3887" y="18756"/>
                  <a:pt x="3861" y="18719"/>
                  <a:pt x="3836" y="18719"/>
                </a:cubicBezTo>
                <a:cubicBezTo>
                  <a:pt x="3831" y="18716"/>
                  <a:pt x="3827" y="18715"/>
                  <a:pt x="3822" y="18715"/>
                </a:cubicBezTo>
                <a:close/>
                <a:moveTo>
                  <a:pt x="14352" y="18590"/>
                </a:moveTo>
                <a:cubicBezTo>
                  <a:pt x="14338" y="18590"/>
                  <a:pt x="14325" y="18591"/>
                  <a:pt x="14311" y="18593"/>
                </a:cubicBezTo>
                <a:cubicBezTo>
                  <a:pt x="14248" y="18605"/>
                  <a:pt x="14173" y="18643"/>
                  <a:pt x="14135" y="18706"/>
                </a:cubicBezTo>
                <a:cubicBezTo>
                  <a:pt x="14085" y="18769"/>
                  <a:pt x="14059" y="18831"/>
                  <a:pt x="14072" y="18907"/>
                </a:cubicBezTo>
                <a:cubicBezTo>
                  <a:pt x="14085" y="18970"/>
                  <a:pt x="14110" y="19033"/>
                  <a:pt x="14160" y="19071"/>
                </a:cubicBezTo>
                <a:cubicBezTo>
                  <a:pt x="14160" y="19083"/>
                  <a:pt x="14173" y="19096"/>
                  <a:pt x="14185" y="19096"/>
                </a:cubicBezTo>
                <a:cubicBezTo>
                  <a:pt x="14237" y="19137"/>
                  <a:pt x="14298" y="19162"/>
                  <a:pt x="14360" y="19162"/>
                </a:cubicBezTo>
                <a:cubicBezTo>
                  <a:pt x="14373" y="19162"/>
                  <a:pt x="14386" y="19161"/>
                  <a:pt x="14399" y="19158"/>
                </a:cubicBezTo>
                <a:cubicBezTo>
                  <a:pt x="14475" y="19146"/>
                  <a:pt x="14537" y="19108"/>
                  <a:pt x="14575" y="19046"/>
                </a:cubicBezTo>
                <a:cubicBezTo>
                  <a:pt x="14626" y="18982"/>
                  <a:pt x="14651" y="18907"/>
                  <a:pt x="14638" y="18831"/>
                </a:cubicBezTo>
                <a:cubicBezTo>
                  <a:pt x="14626" y="18756"/>
                  <a:pt x="14588" y="18694"/>
                  <a:pt x="14525" y="18643"/>
                </a:cubicBezTo>
                <a:cubicBezTo>
                  <a:pt x="14473" y="18612"/>
                  <a:pt x="14413" y="18590"/>
                  <a:pt x="14352" y="18590"/>
                </a:cubicBezTo>
                <a:close/>
                <a:moveTo>
                  <a:pt x="2076" y="19197"/>
                </a:moveTo>
                <a:cubicBezTo>
                  <a:pt x="2076" y="19197"/>
                  <a:pt x="2076" y="19209"/>
                  <a:pt x="2063" y="19209"/>
                </a:cubicBezTo>
                <a:lnTo>
                  <a:pt x="2076" y="19197"/>
                </a:lnTo>
                <a:close/>
                <a:moveTo>
                  <a:pt x="15934" y="18857"/>
                </a:moveTo>
                <a:cubicBezTo>
                  <a:pt x="15984" y="18857"/>
                  <a:pt x="16021" y="18870"/>
                  <a:pt x="16071" y="18895"/>
                </a:cubicBezTo>
                <a:lnTo>
                  <a:pt x="16084" y="18907"/>
                </a:lnTo>
                <a:cubicBezTo>
                  <a:pt x="16110" y="18945"/>
                  <a:pt x="16135" y="18982"/>
                  <a:pt x="16135" y="19021"/>
                </a:cubicBezTo>
                <a:cubicBezTo>
                  <a:pt x="16147" y="19071"/>
                  <a:pt x="16135" y="19121"/>
                  <a:pt x="16097" y="19158"/>
                </a:cubicBezTo>
                <a:cubicBezTo>
                  <a:pt x="16059" y="19204"/>
                  <a:pt x="16003" y="19227"/>
                  <a:pt x="15948" y="19227"/>
                </a:cubicBezTo>
                <a:cubicBezTo>
                  <a:pt x="15911" y="19227"/>
                  <a:pt x="15875" y="19217"/>
                  <a:pt x="15845" y="19197"/>
                </a:cubicBezTo>
                <a:cubicBezTo>
                  <a:pt x="15758" y="19133"/>
                  <a:pt x="15744" y="19008"/>
                  <a:pt x="15808" y="18932"/>
                </a:cubicBezTo>
                <a:cubicBezTo>
                  <a:pt x="15833" y="18895"/>
                  <a:pt x="15883" y="18870"/>
                  <a:pt x="15934" y="18857"/>
                </a:cubicBezTo>
                <a:close/>
                <a:moveTo>
                  <a:pt x="10378" y="18915"/>
                </a:moveTo>
                <a:cubicBezTo>
                  <a:pt x="10414" y="18915"/>
                  <a:pt x="10448" y="18927"/>
                  <a:pt x="10476" y="18945"/>
                </a:cubicBezTo>
                <a:lnTo>
                  <a:pt x="10501" y="18970"/>
                </a:lnTo>
                <a:cubicBezTo>
                  <a:pt x="10563" y="19033"/>
                  <a:pt x="10577" y="19133"/>
                  <a:pt x="10513" y="19209"/>
                </a:cubicBezTo>
                <a:cubicBezTo>
                  <a:pt x="10477" y="19260"/>
                  <a:pt x="10423" y="19286"/>
                  <a:pt x="10369" y="19286"/>
                </a:cubicBezTo>
                <a:cubicBezTo>
                  <a:pt x="10331" y="19286"/>
                  <a:pt x="10293" y="19273"/>
                  <a:pt x="10262" y="19247"/>
                </a:cubicBezTo>
                <a:cubicBezTo>
                  <a:pt x="10211" y="19209"/>
                  <a:pt x="10186" y="19171"/>
                  <a:pt x="10186" y="19121"/>
                </a:cubicBezTo>
                <a:cubicBezTo>
                  <a:pt x="10174" y="19071"/>
                  <a:pt x="10186" y="19021"/>
                  <a:pt x="10224" y="18982"/>
                </a:cubicBezTo>
                <a:cubicBezTo>
                  <a:pt x="10250" y="18945"/>
                  <a:pt x="10300" y="18920"/>
                  <a:pt x="10337" y="18920"/>
                </a:cubicBezTo>
                <a:cubicBezTo>
                  <a:pt x="10351" y="18916"/>
                  <a:pt x="10364" y="18915"/>
                  <a:pt x="10378" y="18915"/>
                </a:cubicBezTo>
                <a:close/>
                <a:moveTo>
                  <a:pt x="15920" y="18756"/>
                </a:moveTo>
                <a:cubicBezTo>
                  <a:pt x="15845" y="18769"/>
                  <a:pt x="15770" y="18806"/>
                  <a:pt x="15732" y="18870"/>
                </a:cubicBezTo>
                <a:cubicBezTo>
                  <a:pt x="15644" y="18982"/>
                  <a:pt x="15657" y="19146"/>
                  <a:pt x="15758" y="19247"/>
                </a:cubicBezTo>
                <a:lnTo>
                  <a:pt x="15783" y="19272"/>
                </a:lnTo>
                <a:cubicBezTo>
                  <a:pt x="15833" y="19307"/>
                  <a:pt x="15890" y="19324"/>
                  <a:pt x="15948" y="19324"/>
                </a:cubicBezTo>
                <a:cubicBezTo>
                  <a:pt x="16036" y="19324"/>
                  <a:pt x="16124" y="19285"/>
                  <a:pt x="16185" y="19209"/>
                </a:cubicBezTo>
                <a:cubicBezTo>
                  <a:pt x="16222" y="19158"/>
                  <a:pt x="16247" y="19083"/>
                  <a:pt x="16235" y="19008"/>
                </a:cubicBezTo>
                <a:cubicBezTo>
                  <a:pt x="16222" y="18932"/>
                  <a:pt x="16185" y="18857"/>
                  <a:pt x="16122" y="18819"/>
                </a:cubicBezTo>
                <a:cubicBezTo>
                  <a:pt x="16071" y="18769"/>
                  <a:pt x="15996" y="18756"/>
                  <a:pt x="15920" y="18756"/>
                </a:cubicBezTo>
                <a:close/>
                <a:moveTo>
                  <a:pt x="11955" y="18956"/>
                </a:moveTo>
                <a:cubicBezTo>
                  <a:pt x="11995" y="18956"/>
                  <a:pt x="12036" y="18969"/>
                  <a:pt x="12072" y="18995"/>
                </a:cubicBezTo>
                <a:lnTo>
                  <a:pt x="12086" y="19008"/>
                </a:lnTo>
                <a:cubicBezTo>
                  <a:pt x="12111" y="19033"/>
                  <a:pt x="12136" y="19071"/>
                  <a:pt x="12136" y="19121"/>
                </a:cubicBezTo>
                <a:cubicBezTo>
                  <a:pt x="12148" y="19171"/>
                  <a:pt x="12136" y="19209"/>
                  <a:pt x="12098" y="19259"/>
                </a:cubicBezTo>
                <a:cubicBezTo>
                  <a:pt x="12072" y="19297"/>
                  <a:pt x="12035" y="19322"/>
                  <a:pt x="11985" y="19322"/>
                </a:cubicBezTo>
                <a:cubicBezTo>
                  <a:pt x="11973" y="19325"/>
                  <a:pt x="11960" y="19327"/>
                  <a:pt x="11948" y="19327"/>
                </a:cubicBezTo>
                <a:cubicBezTo>
                  <a:pt x="11910" y="19327"/>
                  <a:pt x="11875" y="19313"/>
                  <a:pt x="11846" y="19284"/>
                </a:cubicBezTo>
                <a:cubicBezTo>
                  <a:pt x="11809" y="19259"/>
                  <a:pt x="11784" y="19222"/>
                  <a:pt x="11771" y="19171"/>
                </a:cubicBezTo>
                <a:cubicBezTo>
                  <a:pt x="11759" y="19121"/>
                  <a:pt x="11784" y="19071"/>
                  <a:pt x="11809" y="19033"/>
                </a:cubicBezTo>
                <a:cubicBezTo>
                  <a:pt x="11845" y="18982"/>
                  <a:pt x="11899" y="18956"/>
                  <a:pt x="11955" y="18956"/>
                </a:cubicBezTo>
                <a:close/>
                <a:moveTo>
                  <a:pt x="10369" y="18816"/>
                </a:moveTo>
                <a:cubicBezTo>
                  <a:pt x="10284" y="18816"/>
                  <a:pt x="10201" y="18853"/>
                  <a:pt x="10149" y="18920"/>
                </a:cubicBezTo>
                <a:cubicBezTo>
                  <a:pt x="10099" y="18982"/>
                  <a:pt x="10074" y="19058"/>
                  <a:pt x="10086" y="19133"/>
                </a:cubicBezTo>
                <a:cubicBezTo>
                  <a:pt x="10099" y="19197"/>
                  <a:pt x="10124" y="19259"/>
                  <a:pt x="10174" y="19297"/>
                </a:cubicBezTo>
                <a:cubicBezTo>
                  <a:pt x="10174" y="19309"/>
                  <a:pt x="10186" y="19309"/>
                  <a:pt x="10199" y="19322"/>
                </a:cubicBezTo>
                <a:cubicBezTo>
                  <a:pt x="10252" y="19364"/>
                  <a:pt x="10313" y="19384"/>
                  <a:pt x="10373" y="19384"/>
                </a:cubicBezTo>
                <a:cubicBezTo>
                  <a:pt x="10457" y="19384"/>
                  <a:pt x="10538" y="19345"/>
                  <a:pt x="10589" y="19272"/>
                </a:cubicBezTo>
                <a:cubicBezTo>
                  <a:pt x="10689" y="19146"/>
                  <a:pt x="10664" y="18970"/>
                  <a:pt x="10538" y="18870"/>
                </a:cubicBezTo>
                <a:cubicBezTo>
                  <a:pt x="10487" y="18834"/>
                  <a:pt x="10427" y="18816"/>
                  <a:pt x="10369" y="18816"/>
                </a:cubicBezTo>
                <a:close/>
                <a:moveTo>
                  <a:pt x="11949" y="18858"/>
                </a:moveTo>
                <a:cubicBezTo>
                  <a:pt x="11865" y="18858"/>
                  <a:pt x="11784" y="18897"/>
                  <a:pt x="11733" y="18970"/>
                </a:cubicBezTo>
                <a:cubicBezTo>
                  <a:pt x="11683" y="19033"/>
                  <a:pt x="11658" y="19108"/>
                  <a:pt x="11670" y="19184"/>
                </a:cubicBezTo>
                <a:cubicBezTo>
                  <a:pt x="11683" y="19247"/>
                  <a:pt x="11708" y="19297"/>
                  <a:pt x="11759" y="19348"/>
                </a:cubicBezTo>
                <a:cubicBezTo>
                  <a:pt x="11771" y="19348"/>
                  <a:pt x="11771" y="19360"/>
                  <a:pt x="11784" y="19373"/>
                </a:cubicBezTo>
                <a:cubicBezTo>
                  <a:pt x="11835" y="19404"/>
                  <a:pt x="11896" y="19426"/>
                  <a:pt x="11958" y="19426"/>
                </a:cubicBezTo>
                <a:cubicBezTo>
                  <a:pt x="11971" y="19426"/>
                  <a:pt x="11984" y="19425"/>
                  <a:pt x="11997" y="19423"/>
                </a:cubicBezTo>
                <a:cubicBezTo>
                  <a:pt x="12072" y="19410"/>
                  <a:pt x="12136" y="19373"/>
                  <a:pt x="12186" y="19309"/>
                </a:cubicBezTo>
                <a:cubicBezTo>
                  <a:pt x="12223" y="19259"/>
                  <a:pt x="12249" y="19184"/>
                  <a:pt x="12236" y="19108"/>
                </a:cubicBezTo>
                <a:cubicBezTo>
                  <a:pt x="12223" y="19033"/>
                  <a:pt x="12186" y="18957"/>
                  <a:pt x="12123" y="18920"/>
                </a:cubicBezTo>
                <a:cubicBezTo>
                  <a:pt x="12070" y="18878"/>
                  <a:pt x="12009" y="18858"/>
                  <a:pt x="11949" y="18858"/>
                </a:cubicBezTo>
                <a:close/>
                <a:moveTo>
                  <a:pt x="2266" y="19031"/>
                </a:moveTo>
                <a:cubicBezTo>
                  <a:pt x="2249" y="19031"/>
                  <a:pt x="2234" y="19038"/>
                  <a:pt x="2227" y="19046"/>
                </a:cubicBezTo>
                <a:cubicBezTo>
                  <a:pt x="2201" y="19071"/>
                  <a:pt x="2214" y="19096"/>
                  <a:pt x="2227" y="19121"/>
                </a:cubicBezTo>
                <a:cubicBezTo>
                  <a:pt x="2314" y="19222"/>
                  <a:pt x="2415" y="19334"/>
                  <a:pt x="2515" y="19435"/>
                </a:cubicBezTo>
                <a:cubicBezTo>
                  <a:pt x="2524" y="19443"/>
                  <a:pt x="2533" y="19447"/>
                  <a:pt x="2543" y="19447"/>
                </a:cubicBezTo>
                <a:cubicBezTo>
                  <a:pt x="2580" y="19447"/>
                  <a:pt x="2618" y="19399"/>
                  <a:pt x="2579" y="19360"/>
                </a:cubicBezTo>
                <a:cubicBezTo>
                  <a:pt x="2478" y="19259"/>
                  <a:pt x="2390" y="19158"/>
                  <a:pt x="2302" y="19046"/>
                </a:cubicBezTo>
                <a:cubicBezTo>
                  <a:pt x="2291" y="19035"/>
                  <a:pt x="2278" y="19031"/>
                  <a:pt x="2266" y="19031"/>
                </a:cubicBezTo>
                <a:close/>
                <a:moveTo>
                  <a:pt x="13560" y="19123"/>
                </a:moveTo>
                <a:cubicBezTo>
                  <a:pt x="13598" y="19123"/>
                  <a:pt x="13636" y="19134"/>
                  <a:pt x="13670" y="19158"/>
                </a:cubicBezTo>
                <a:cubicBezTo>
                  <a:pt x="13670" y="19171"/>
                  <a:pt x="13682" y="19171"/>
                  <a:pt x="13682" y="19184"/>
                </a:cubicBezTo>
                <a:cubicBezTo>
                  <a:pt x="13745" y="19247"/>
                  <a:pt x="13758" y="19348"/>
                  <a:pt x="13707" y="19423"/>
                </a:cubicBezTo>
                <a:cubicBezTo>
                  <a:pt x="13671" y="19474"/>
                  <a:pt x="13613" y="19500"/>
                  <a:pt x="13556" y="19500"/>
                </a:cubicBezTo>
                <a:cubicBezTo>
                  <a:pt x="13515" y="19500"/>
                  <a:pt x="13475" y="19487"/>
                  <a:pt x="13444" y="19460"/>
                </a:cubicBezTo>
                <a:cubicBezTo>
                  <a:pt x="13405" y="19423"/>
                  <a:pt x="13380" y="19385"/>
                  <a:pt x="13368" y="19334"/>
                </a:cubicBezTo>
                <a:cubicBezTo>
                  <a:pt x="13368" y="19284"/>
                  <a:pt x="13380" y="19234"/>
                  <a:pt x="13405" y="19197"/>
                </a:cubicBezTo>
                <a:cubicBezTo>
                  <a:pt x="13444" y="19150"/>
                  <a:pt x="13501" y="19123"/>
                  <a:pt x="13560" y="19123"/>
                </a:cubicBezTo>
                <a:close/>
                <a:moveTo>
                  <a:pt x="15116" y="19171"/>
                </a:moveTo>
                <a:cubicBezTo>
                  <a:pt x="15166" y="19171"/>
                  <a:pt x="15216" y="19184"/>
                  <a:pt x="15254" y="19209"/>
                </a:cubicBezTo>
                <a:lnTo>
                  <a:pt x="15267" y="19222"/>
                </a:lnTo>
                <a:cubicBezTo>
                  <a:pt x="15305" y="19247"/>
                  <a:pt x="15317" y="19284"/>
                  <a:pt x="15330" y="19334"/>
                </a:cubicBezTo>
                <a:cubicBezTo>
                  <a:pt x="15330" y="19385"/>
                  <a:pt x="15317" y="19423"/>
                  <a:pt x="15292" y="19473"/>
                </a:cubicBezTo>
                <a:cubicBezTo>
                  <a:pt x="15254" y="19511"/>
                  <a:pt x="15216" y="19536"/>
                  <a:pt x="15166" y="19536"/>
                </a:cubicBezTo>
                <a:cubicBezTo>
                  <a:pt x="15153" y="19539"/>
                  <a:pt x="15141" y="19541"/>
                  <a:pt x="15128" y="19541"/>
                </a:cubicBezTo>
                <a:cubicBezTo>
                  <a:pt x="15091" y="19541"/>
                  <a:pt x="15056" y="19526"/>
                  <a:pt x="15028" y="19498"/>
                </a:cubicBezTo>
                <a:cubicBezTo>
                  <a:pt x="14990" y="19473"/>
                  <a:pt x="14965" y="19435"/>
                  <a:pt x="14953" y="19385"/>
                </a:cubicBezTo>
                <a:cubicBezTo>
                  <a:pt x="14953" y="19334"/>
                  <a:pt x="14965" y="19284"/>
                  <a:pt x="14990" y="19247"/>
                </a:cubicBezTo>
                <a:cubicBezTo>
                  <a:pt x="15028" y="19209"/>
                  <a:pt x="15065" y="19184"/>
                  <a:pt x="15116" y="19171"/>
                </a:cubicBezTo>
                <a:close/>
                <a:moveTo>
                  <a:pt x="13556" y="19030"/>
                </a:moveTo>
                <a:cubicBezTo>
                  <a:pt x="13470" y="19030"/>
                  <a:pt x="13382" y="19066"/>
                  <a:pt x="13330" y="19133"/>
                </a:cubicBezTo>
                <a:cubicBezTo>
                  <a:pt x="13280" y="19197"/>
                  <a:pt x="13268" y="19272"/>
                  <a:pt x="13268" y="19348"/>
                </a:cubicBezTo>
                <a:cubicBezTo>
                  <a:pt x="13280" y="19410"/>
                  <a:pt x="13305" y="19473"/>
                  <a:pt x="13355" y="19511"/>
                </a:cubicBezTo>
                <a:lnTo>
                  <a:pt x="13380" y="19536"/>
                </a:lnTo>
                <a:cubicBezTo>
                  <a:pt x="13433" y="19578"/>
                  <a:pt x="13494" y="19598"/>
                  <a:pt x="13555" y="19598"/>
                </a:cubicBezTo>
                <a:cubicBezTo>
                  <a:pt x="13640" y="19598"/>
                  <a:pt x="13724" y="19559"/>
                  <a:pt x="13783" y="19485"/>
                </a:cubicBezTo>
                <a:cubicBezTo>
                  <a:pt x="13871" y="19360"/>
                  <a:pt x="13846" y="19184"/>
                  <a:pt x="13720" y="19083"/>
                </a:cubicBezTo>
                <a:cubicBezTo>
                  <a:pt x="13674" y="19047"/>
                  <a:pt x="13615" y="19030"/>
                  <a:pt x="13556" y="19030"/>
                </a:cubicBezTo>
                <a:close/>
                <a:moveTo>
                  <a:pt x="9561" y="19224"/>
                </a:moveTo>
                <a:cubicBezTo>
                  <a:pt x="9599" y="19224"/>
                  <a:pt x="9637" y="19235"/>
                  <a:pt x="9671" y="19259"/>
                </a:cubicBezTo>
                <a:cubicBezTo>
                  <a:pt x="9671" y="19272"/>
                  <a:pt x="9683" y="19272"/>
                  <a:pt x="9683" y="19272"/>
                </a:cubicBezTo>
                <a:cubicBezTo>
                  <a:pt x="9747" y="19348"/>
                  <a:pt x="9759" y="19448"/>
                  <a:pt x="9696" y="19524"/>
                </a:cubicBezTo>
                <a:cubicBezTo>
                  <a:pt x="9671" y="19561"/>
                  <a:pt x="9633" y="19586"/>
                  <a:pt x="9583" y="19599"/>
                </a:cubicBezTo>
                <a:cubicBezTo>
                  <a:pt x="9532" y="19599"/>
                  <a:pt x="9482" y="19586"/>
                  <a:pt x="9445" y="19561"/>
                </a:cubicBezTo>
                <a:cubicBezTo>
                  <a:pt x="9356" y="19498"/>
                  <a:pt x="9344" y="19385"/>
                  <a:pt x="9407" y="19297"/>
                </a:cubicBezTo>
                <a:cubicBezTo>
                  <a:pt x="9445" y="19251"/>
                  <a:pt x="9502" y="19224"/>
                  <a:pt x="9561" y="19224"/>
                </a:cubicBezTo>
                <a:close/>
                <a:moveTo>
                  <a:pt x="15104" y="19071"/>
                </a:moveTo>
                <a:cubicBezTo>
                  <a:pt x="15028" y="19083"/>
                  <a:pt x="14965" y="19121"/>
                  <a:pt x="14914" y="19184"/>
                </a:cubicBezTo>
                <a:cubicBezTo>
                  <a:pt x="14864" y="19247"/>
                  <a:pt x="14852" y="19322"/>
                  <a:pt x="14864" y="19398"/>
                </a:cubicBezTo>
                <a:cubicBezTo>
                  <a:pt x="14864" y="19460"/>
                  <a:pt x="14902" y="19511"/>
                  <a:pt x="14940" y="19561"/>
                </a:cubicBezTo>
                <a:cubicBezTo>
                  <a:pt x="14953" y="19561"/>
                  <a:pt x="14965" y="19574"/>
                  <a:pt x="14965" y="19586"/>
                </a:cubicBezTo>
                <a:cubicBezTo>
                  <a:pt x="15017" y="19617"/>
                  <a:pt x="15077" y="19640"/>
                  <a:pt x="15138" y="19640"/>
                </a:cubicBezTo>
                <a:cubicBezTo>
                  <a:pt x="15152" y="19640"/>
                  <a:pt x="15165" y="19639"/>
                  <a:pt x="15179" y="19636"/>
                </a:cubicBezTo>
                <a:cubicBezTo>
                  <a:pt x="15254" y="19624"/>
                  <a:pt x="15317" y="19586"/>
                  <a:pt x="15367" y="19524"/>
                </a:cubicBezTo>
                <a:cubicBezTo>
                  <a:pt x="15417" y="19473"/>
                  <a:pt x="15431" y="19398"/>
                  <a:pt x="15417" y="19322"/>
                </a:cubicBezTo>
                <a:cubicBezTo>
                  <a:pt x="15405" y="19247"/>
                  <a:pt x="15367" y="19171"/>
                  <a:pt x="15317" y="19133"/>
                </a:cubicBezTo>
                <a:cubicBezTo>
                  <a:pt x="15254" y="19083"/>
                  <a:pt x="15179" y="19071"/>
                  <a:pt x="15104" y="19071"/>
                </a:cubicBezTo>
                <a:close/>
                <a:moveTo>
                  <a:pt x="9552" y="19131"/>
                </a:moveTo>
                <a:cubicBezTo>
                  <a:pt x="9467" y="19131"/>
                  <a:pt x="9384" y="19167"/>
                  <a:pt x="9331" y="19234"/>
                </a:cubicBezTo>
                <a:cubicBezTo>
                  <a:pt x="9244" y="19360"/>
                  <a:pt x="9256" y="19511"/>
                  <a:pt x="9356" y="19611"/>
                </a:cubicBezTo>
                <a:lnTo>
                  <a:pt x="9381" y="19636"/>
                </a:lnTo>
                <a:cubicBezTo>
                  <a:pt x="9435" y="19674"/>
                  <a:pt x="9498" y="19693"/>
                  <a:pt x="9560" y="19693"/>
                </a:cubicBezTo>
                <a:cubicBezTo>
                  <a:pt x="9643" y="19693"/>
                  <a:pt x="9726" y="19658"/>
                  <a:pt x="9784" y="19586"/>
                </a:cubicBezTo>
                <a:cubicBezTo>
                  <a:pt x="9872" y="19460"/>
                  <a:pt x="9847" y="19284"/>
                  <a:pt x="9721" y="19184"/>
                </a:cubicBezTo>
                <a:cubicBezTo>
                  <a:pt x="9670" y="19148"/>
                  <a:pt x="9611" y="19131"/>
                  <a:pt x="9552" y="19131"/>
                </a:cubicBezTo>
                <a:close/>
                <a:moveTo>
                  <a:pt x="4200" y="19624"/>
                </a:moveTo>
                <a:cubicBezTo>
                  <a:pt x="4200" y="19624"/>
                  <a:pt x="4188" y="19624"/>
                  <a:pt x="4188" y="19636"/>
                </a:cubicBezTo>
                <a:lnTo>
                  <a:pt x="4163" y="19636"/>
                </a:lnTo>
                <a:cubicBezTo>
                  <a:pt x="4163" y="19649"/>
                  <a:pt x="4163" y="19649"/>
                  <a:pt x="4150" y="19661"/>
                </a:cubicBezTo>
                <a:lnTo>
                  <a:pt x="4150" y="19674"/>
                </a:lnTo>
                <a:lnTo>
                  <a:pt x="4150" y="19687"/>
                </a:lnTo>
                <a:cubicBezTo>
                  <a:pt x="4163" y="19700"/>
                  <a:pt x="4163" y="19712"/>
                  <a:pt x="4163" y="19712"/>
                </a:cubicBezTo>
                <a:cubicBezTo>
                  <a:pt x="4175" y="19712"/>
                  <a:pt x="4175" y="19712"/>
                  <a:pt x="4175" y="19725"/>
                </a:cubicBezTo>
                <a:lnTo>
                  <a:pt x="4226" y="19725"/>
                </a:lnTo>
                <a:cubicBezTo>
                  <a:pt x="4239" y="19725"/>
                  <a:pt x="4239" y="19712"/>
                  <a:pt x="4251" y="19712"/>
                </a:cubicBezTo>
                <a:lnTo>
                  <a:pt x="4251" y="19700"/>
                </a:lnTo>
                <a:cubicBezTo>
                  <a:pt x="4264" y="19687"/>
                  <a:pt x="4264" y="19687"/>
                  <a:pt x="4264" y="19674"/>
                </a:cubicBezTo>
                <a:lnTo>
                  <a:pt x="4264" y="19661"/>
                </a:lnTo>
                <a:lnTo>
                  <a:pt x="4239" y="19636"/>
                </a:lnTo>
                <a:cubicBezTo>
                  <a:pt x="4226" y="19624"/>
                  <a:pt x="4213" y="19624"/>
                  <a:pt x="4213" y="19624"/>
                </a:cubicBezTo>
                <a:close/>
                <a:moveTo>
                  <a:pt x="17637" y="19750"/>
                </a:moveTo>
                <a:lnTo>
                  <a:pt x="17631" y="19762"/>
                </a:lnTo>
                <a:lnTo>
                  <a:pt x="17631" y="19750"/>
                </a:lnTo>
                <a:cubicBezTo>
                  <a:pt x="17633" y="19750"/>
                  <a:pt x="17635" y="19750"/>
                  <a:pt x="17637" y="19750"/>
                </a:cubicBezTo>
                <a:close/>
                <a:moveTo>
                  <a:pt x="11168" y="19393"/>
                </a:moveTo>
                <a:cubicBezTo>
                  <a:pt x="11205" y="19393"/>
                  <a:pt x="11240" y="19407"/>
                  <a:pt x="11268" y="19435"/>
                </a:cubicBezTo>
                <a:cubicBezTo>
                  <a:pt x="11268" y="19435"/>
                  <a:pt x="11281" y="19435"/>
                  <a:pt x="11281" y="19448"/>
                </a:cubicBezTo>
                <a:cubicBezTo>
                  <a:pt x="11318" y="19473"/>
                  <a:pt x="11331" y="19511"/>
                  <a:pt x="11331" y="19549"/>
                </a:cubicBezTo>
                <a:cubicBezTo>
                  <a:pt x="11343" y="19599"/>
                  <a:pt x="11331" y="19649"/>
                  <a:pt x="11306" y="19687"/>
                </a:cubicBezTo>
                <a:cubicBezTo>
                  <a:pt x="11269" y="19738"/>
                  <a:pt x="11211" y="19764"/>
                  <a:pt x="11154" y="19764"/>
                </a:cubicBezTo>
                <a:cubicBezTo>
                  <a:pt x="11113" y="19764"/>
                  <a:pt x="11073" y="19751"/>
                  <a:pt x="11041" y="19725"/>
                </a:cubicBezTo>
                <a:cubicBezTo>
                  <a:pt x="10954" y="19661"/>
                  <a:pt x="10941" y="19549"/>
                  <a:pt x="11004" y="19473"/>
                </a:cubicBezTo>
                <a:cubicBezTo>
                  <a:pt x="11041" y="19423"/>
                  <a:pt x="11080" y="19398"/>
                  <a:pt x="11130" y="19398"/>
                </a:cubicBezTo>
                <a:cubicBezTo>
                  <a:pt x="11143" y="19395"/>
                  <a:pt x="11155" y="19393"/>
                  <a:pt x="11168" y="19393"/>
                </a:cubicBezTo>
                <a:close/>
                <a:moveTo>
                  <a:pt x="12714" y="19435"/>
                </a:moveTo>
                <a:cubicBezTo>
                  <a:pt x="12765" y="19435"/>
                  <a:pt x="12815" y="19448"/>
                  <a:pt x="12852" y="19473"/>
                </a:cubicBezTo>
                <a:cubicBezTo>
                  <a:pt x="12852" y="19485"/>
                  <a:pt x="12865" y="19485"/>
                  <a:pt x="12865" y="19485"/>
                </a:cubicBezTo>
                <a:cubicBezTo>
                  <a:pt x="12941" y="19561"/>
                  <a:pt x="12941" y="19661"/>
                  <a:pt x="12890" y="19737"/>
                </a:cubicBezTo>
                <a:cubicBezTo>
                  <a:pt x="12852" y="19783"/>
                  <a:pt x="12794" y="19810"/>
                  <a:pt x="12736" y="19810"/>
                </a:cubicBezTo>
                <a:cubicBezTo>
                  <a:pt x="12698" y="19810"/>
                  <a:pt x="12660" y="19799"/>
                  <a:pt x="12626" y="19775"/>
                </a:cubicBezTo>
                <a:cubicBezTo>
                  <a:pt x="12589" y="19737"/>
                  <a:pt x="12563" y="19700"/>
                  <a:pt x="12550" y="19649"/>
                </a:cubicBezTo>
                <a:cubicBezTo>
                  <a:pt x="12550" y="19599"/>
                  <a:pt x="12563" y="19549"/>
                  <a:pt x="12589" y="19511"/>
                </a:cubicBezTo>
                <a:cubicBezTo>
                  <a:pt x="12626" y="19473"/>
                  <a:pt x="12664" y="19448"/>
                  <a:pt x="12714" y="19435"/>
                </a:cubicBezTo>
                <a:close/>
                <a:moveTo>
                  <a:pt x="17631" y="19775"/>
                </a:moveTo>
                <a:lnTo>
                  <a:pt x="17593" y="19837"/>
                </a:lnTo>
                <a:lnTo>
                  <a:pt x="17580" y="19825"/>
                </a:lnTo>
                <a:lnTo>
                  <a:pt x="17580" y="19787"/>
                </a:lnTo>
                <a:lnTo>
                  <a:pt x="17619" y="19787"/>
                </a:lnTo>
                <a:cubicBezTo>
                  <a:pt x="17619" y="19775"/>
                  <a:pt x="17619" y="19775"/>
                  <a:pt x="17631" y="19775"/>
                </a:cubicBezTo>
                <a:close/>
                <a:moveTo>
                  <a:pt x="11157" y="19294"/>
                </a:moveTo>
                <a:cubicBezTo>
                  <a:pt x="11143" y="19294"/>
                  <a:pt x="11130" y="19295"/>
                  <a:pt x="11117" y="19297"/>
                </a:cubicBezTo>
                <a:cubicBezTo>
                  <a:pt x="11041" y="19309"/>
                  <a:pt x="10979" y="19348"/>
                  <a:pt x="10929" y="19410"/>
                </a:cubicBezTo>
                <a:cubicBezTo>
                  <a:pt x="10840" y="19524"/>
                  <a:pt x="10853" y="19687"/>
                  <a:pt x="10954" y="19787"/>
                </a:cubicBezTo>
                <a:cubicBezTo>
                  <a:pt x="10966" y="19787"/>
                  <a:pt x="10966" y="19800"/>
                  <a:pt x="10979" y="19800"/>
                </a:cubicBezTo>
                <a:cubicBezTo>
                  <a:pt x="11031" y="19842"/>
                  <a:pt x="11093" y="19862"/>
                  <a:pt x="11154" y="19862"/>
                </a:cubicBezTo>
                <a:cubicBezTo>
                  <a:pt x="11239" y="19862"/>
                  <a:pt x="11323" y="19823"/>
                  <a:pt x="11381" y="19750"/>
                </a:cubicBezTo>
                <a:cubicBezTo>
                  <a:pt x="11419" y="19687"/>
                  <a:pt x="11444" y="19611"/>
                  <a:pt x="11432" y="19536"/>
                </a:cubicBezTo>
                <a:cubicBezTo>
                  <a:pt x="11419" y="19460"/>
                  <a:pt x="11381" y="19398"/>
                  <a:pt x="11331" y="19360"/>
                </a:cubicBezTo>
                <a:cubicBezTo>
                  <a:pt x="11279" y="19318"/>
                  <a:pt x="11218" y="19294"/>
                  <a:pt x="11157" y="19294"/>
                </a:cubicBezTo>
                <a:close/>
                <a:moveTo>
                  <a:pt x="16462" y="19737"/>
                </a:moveTo>
                <a:cubicBezTo>
                  <a:pt x="16449" y="19737"/>
                  <a:pt x="16437" y="19750"/>
                  <a:pt x="16423" y="19762"/>
                </a:cubicBezTo>
                <a:lnTo>
                  <a:pt x="16423" y="19800"/>
                </a:lnTo>
                <a:cubicBezTo>
                  <a:pt x="16423" y="19812"/>
                  <a:pt x="16437" y="19825"/>
                  <a:pt x="16449" y="19825"/>
                </a:cubicBezTo>
                <a:cubicBezTo>
                  <a:pt x="16487" y="19851"/>
                  <a:pt x="16512" y="19876"/>
                  <a:pt x="16549" y="19901"/>
                </a:cubicBezTo>
                <a:lnTo>
                  <a:pt x="16587" y="19901"/>
                </a:lnTo>
                <a:cubicBezTo>
                  <a:pt x="16600" y="19901"/>
                  <a:pt x="16613" y="19888"/>
                  <a:pt x="16613" y="19876"/>
                </a:cubicBezTo>
                <a:cubicBezTo>
                  <a:pt x="16625" y="19863"/>
                  <a:pt x="16625" y="19851"/>
                  <a:pt x="16625" y="19837"/>
                </a:cubicBezTo>
                <a:lnTo>
                  <a:pt x="16600" y="19812"/>
                </a:lnTo>
                <a:cubicBezTo>
                  <a:pt x="16562" y="19787"/>
                  <a:pt x="16524" y="19762"/>
                  <a:pt x="16499" y="19737"/>
                </a:cubicBezTo>
                <a:close/>
                <a:moveTo>
                  <a:pt x="12755" y="19343"/>
                </a:moveTo>
                <a:cubicBezTo>
                  <a:pt x="12737" y="19343"/>
                  <a:pt x="12719" y="19344"/>
                  <a:pt x="12701" y="19348"/>
                </a:cubicBezTo>
                <a:cubicBezTo>
                  <a:pt x="12626" y="19360"/>
                  <a:pt x="12563" y="19398"/>
                  <a:pt x="12513" y="19448"/>
                </a:cubicBezTo>
                <a:cubicBezTo>
                  <a:pt x="12463" y="19511"/>
                  <a:pt x="12450" y="19586"/>
                  <a:pt x="12463" y="19661"/>
                </a:cubicBezTo>
                <a:cubicBezTo>
                  <a:pt x="12463" y="19725"/>
                  <a:pt x="12500" y="19787"/>
                  <a:pt x="12538" y="19825"/>
                </a:cubicBezTo>
                <a:cubicBezTo>
                  <a:pt x="12550" y="19837"/>
                  <a:pt x="12563" y="19837"/>
                  <a:pt x="12563" y="19851"/>
                </a:cubicBezTo>
                <a:cubicBezTo>
                  <a:pt x="12616" y="19893"/>
                  <a:pt x="12677" y="19913"/>
                  <a:pt x="12738" y="19913"/>
                </a:cubicBezTo>
                <a:cubicBezTo>
                  <a:pt x="12823" y="19913"/>
                  <a:pt x="12907" y="19874"/>
                  <a:pt x="12966" y="19800"/>
                </a:cubicBezTo>
                <a:cubicBezTo>
                  <a:pt x="13016" y="19737"/>
                  <a:pt x="13028" y="19661"/>
                  <a:pt x="13016" y="19586"/>
                </a:cubicBezTo>
                <a:cubicBezTo>
                  <a:pt x="13016" y="19511"/>
                  <a:pt x="12966" y="19448"/>
                  <a:pt x="12916" y="19398"/>
                </a:cubicBezTo>
                <a:cubicBezTo>
                  <a:pt x="12867" y="19360"/>
                  <a:pt x="12812" y="19343"/>
                  <a:pt x="12755" y="19343"/>
                </a:cubicBezTo>
                <a:close/>
                <a:moveTo>
                  <a:pt x="2761" y="19718"/>
                </a:moveTo>
                <a:cubicBezTo>
                  <a:pt x="2748" y="19718"/>
                  <a:pt x="2736" y="19724"/>
                  <a:pt x="2730" y="19737"/>
                </a:cubicBezTo>
                <a:cubicBezTo>
                  <a:pt x="2704" y="19750"/>
                  <a:pt x="2704" y="19787"/>
                  <a:pt x="2730" y="19800"/>
                </a:cubicBezTo>
                <a:lnTo>
                  <a:pt x="2842" y="19913"/>
                </a:lnTo>
                <a:cubicBezTo>
                  <a:pt x="2855" y="19919"/>
                  <a:pt x="2867" y="19923"/>
                  <a:pt x="2880" y="19923"/>
                </a:cubicBezTo>
                <a:cubicBezTo>
                  <a:pt x="2893" y="19923"/>
                  <a:pt x="2905" y="19919"/>
                  <a:pt x="2918" y="19913"/>
                </a:cubicBezTo>
                <a:cubicBezTo>
                  <a:pt x="2931" y="19888"/>
                  <a:pt x="2931" y="19863"/>
                  <a:pt x="2918" y="19837"/>
                </a:cubicBezTo>
                <a:cubicBezTo>
                  <a:pt x="2867" y="19800"/>
                  <a:pt x="2830" y="19775"/>
                  <a:pt x="2792" y="19737"/>
                </a:cubicBezTo>
                <a:cubicBezTo>
                  <a:pt x="2786" y="19724"/>
                  <a:pt x="2773" y="19718"/>
                  <a:pt x="2761" y="19718"/>
                </a:cubicBezTo>
                <a:close/>
                <a:moveTo>
                  <a:pt x="4301" y="17750"/>
                </a:moveTo>
                <a:cubicBezTo>
                  <a:pt x="4527" y="18479"/>
                  <a:pt x="5056" y="19108"/>
                  <a:pt x="5735" y="19448"/>
                </a:cubicBezTo>
                <a:cubicBezTo>
                  <a:pt x="5785" y="19473"/>
                  <a:pt x="5835" y="19485"/>
                  <a:pt x="5885" y="19511"/>
                </a:cubicBezTo>
                <a:cubicBezTo>
                  <a:pt x="5911" y="19524"/>
                  <a:pt x="5936" y="19536"/>
                  <a:pt x="5924" y="19574"/>
                </a:cubicBezTo>
                <a:cubicBezTo>
                  <a:pt x="5924" y="19599"/>
                  <a:pt x="5899" y="19611"/>
                  <a:pt x="5885" y="19636"/>
                </a:cubicBezTo>
                <a:cubicBezTo>
                  <a:pt x="5823" y="19725"/>
                  <a:pt x="5748" y="19825"/>
                  <a:pt x="5672" y="19926"/>
                </a:cubicBezTo>
                <a:cubicBezTo>
                  <a:pt x="5345" y="19863"/>
                  <a:pt x="5043" y="19712"/>
                  <a:pt x="4792" y="19485"/>
                </a:cubicBezTo>
                <a:cubicBezTo>
                  <a:pt x="4666" y="19385"/>
                  <a:pt x="4553" y="19259"/>
                  <a:pt x="4465" y="19108"/>
                </a:cubicBezTo>
                <a:cubicBezTo>
                  <a:pt x="4364" y="18957"/>
                  <a:pt x="4289" y="18794"/>
                  <a:pt x="4213" y="18618"/>
                </a:cubicBezTo>
                <a:lnTo>
                  <a:pt x="3987" y="18052"/>
                </a:lnTo>
                <a:cubicBezTo>
                  <a:pt x="3999" y="18052"/>
                  <a:pt x="3999" y="18040"/>
                  <a:pt x="4012" y="18040"/>
                </a:cubicBezTo>
                <a:cubicBezTo>
                  <a:pt x="4113" y="17939"/>
                  <a:pt x="4200" y="17839"/>
                  <a:pt x="4301" y="17750"/>
                </a:cubicBezTo>
                <a:close/>
                <a:moveTo>
                  <a:pt x="14348" y="19607"/>
                </a:moveTo>
                <a:cubicBezTo>
                  <a:pt x="14385" y="19607"/>
                  <a:pt x="14421" y="19621"/>
                  <a:pt x="14450" y="19649"/>
                </a:cubicBezTo>
                <a:cubicBezTo>
                  <a:pt x="14462" y="19649"/>
                  <a:pt x="14462" y="19661"/>
                  <a:pt x="14462" y="19661"/>
                </a:cubicBezTo>
                <a:cubicBezTo>
                  <a:pt x="14537" y="19725"/>
                  <a:pt x="14537" y="19825"/>
                  <a:pt x="14487" y="19901"/>
                </a:cubicBezTo>
                <a:cubicBezTo>
                  <a:pt x="14462" y="19951"/>
                  <a:pt x="14411" y="19976"/>
                  <a:pt x="14361" y="19976"/>
                </a:cubicBezTo>
                <a:cubicBezTo>
                  <a:pt x="14349" y="19979"/>
                  <a:pt x="14336" y="19981"/>
                  <a:pt x="14324" y="19981"/>
                </a:cubicBezTo>
                <a:cubicBezTo>
                  <a:pt x="14287" y="19981"/>
                  <a:pt x="14251" y="19967"/>
                  <a:pt x="14223" y="19938"/>
                </a:cubicBezTo>
                <a:cubicBezTo>
                  <a:pt x="14185" y="19913"/>
                  <a:pt x="14160" y="19863"/>
                  <a:pt x="14160" y="19812"/>
                </a:cubicBezTo>
                <a:cubicBezTo>
                  <a:pt x="14148" y="19775"/>
                  <a:pt x="14160" y="19725"/>
                  <a:pt x="14185" y="19687"/>
                </a:cubicBezTo>
                <a:cubicBezTo>
                  <a:pt x="14223" y="19636"/>
                  <a:pt x="14261" y="19611"/>
                  <a:pt x="14311" y="19611"/>
                </a:cubicBezTo>
                <a:cubicBezTo>
                  <a:pt x="14323" y="19608"/>
                  <a:pt x="14336" y="19607"/>
                  <a:pt x="14348" y="19607"/>
                </a:cubicBezTo>
                <a:close/>
                <a:moveTo>
                  <a:pt x="554" y="20014"/>
                </a:moveTo>
                <a:lnTo>
                  <a:pt x="542" y="20027"/>
                </a:lnTo>
                <a:cubicBezTo>
                  <a:pt x="528" y="20027"/>
                  <a:pt x="528" y="20027"/>
                  <a:pt x="528" y="20014"/>
                </a:cubicBezTo>
                <a:close/>
                <a:moveTo>
                  <a:pt x="16047" y="19670"/>
                </a:moveTo>
                <a:cubicBezTo>
                  <a:pt x="16084" y="19670"/>
                  <a:pt x="16119" y="19684"/>
                  <a:pt x="16147" y="19712"/>
                </a:cubicBezTo>
                <a:lnTo>
                  <a:pt x="16160" y="19725"/>
                </a:lnTo>
                <a:cubicBezTo>
                  <a:pt x="16197" y="19750"/>
                  <a:pt x="16210" y="19787"/>
                  <a:pt x="16222" y="19825"/>
                </a:cubicBezTo>
                <a:cubicBezTo>
                  <a:pt x="16222" y="19876"/>
                  <a:pt x="16210" y="19926"/>
                  <a:pt x="16185" y="19963"/>
                </a:cubicBezTo>
                <a:cubicBezTo>
                  <a:pt x="16147" y="20014"/>
                  <a:pt x="16110" y="20039"/>
                  <a:pt x="16059" y="20039"/>
                </a:cubicBezTo>
                <a:cubicBezTo>
                  <a:pt x="16047" y="20042"/>
                  <a:pt x="16034" y="20044"/>
                  <a:pt x="16021" y="20044"/>
                </a:cubicBezTo>
                <a:cubicBezTo>
                  <a:pt x="15984" y="20044"/>
                  <a:pt x="15949" y="20029"/>
                  <a:pt x="15920" y="20001"/>
                </a:cubicBezTo>
                <a:cubicBezTo>
                  <a:pt x="15883" y="19976"/>
                  <a:pt x="15858" y="19926"/>
                  <a:pt x="15845" y="19876"/>
                </a:cubicBezTo>
                <a:cubicBezTo>
                  <a:pt x="15845" y="19837"/>
                  <a:pt x="15858" y="19787"/>
                  <a:pt x="15883" y="19750"/>
                </a:cubicBezTo>
                <a:cubicBezTo>
                  <a:pt x="15920" y="19700"/>
                  <a:pt x="15959" y="19674"/>
                  <a:pt x="16009" y="19674"/>
                </a:cubicBezTo>
                <a:cubicBezTo>
                  <a:pt x="16022" y="19671"/>
                  <a:pt x="16034" y="19670"/>
                  <a:pt x="16047" y="19670"/>
                </a:cubicBezTo>
                <a:close/>
                <a:moveTo>
                  <a:pt x="1798" y="19694"/>
                </a:moveTo>
                <a:cubicBezTo>
                  <a:pt x="1790" y="19694"/>
                  <a:pt x="1781" y="19696"/>
                  <a:pt x="1774" y="19700"/>
                </a:cubicBezTo>
                <a:cubicBezTo>
                  <a:pt x="1761" y="19712"/>
                  <a:pt x="1749" y="19750"/>
                  <a:pt x="1761" y="19762"/>
                </a:cubicBezTo>
                <a:cubicBezTo>
                  <a:pt x="1811" y="19851"/>
                  <a:pt x="1861" y="19938"/>
                  <a:pt x="1912" y="20014"/>
                </a:cubicBezTo>
                <a:cubicBezTo>
                  <a:pt x="1930" y="20032"/>
                  <a:pt x="1948" y="20044"/>
                  <a:pt x="1967" y="20044"/>
                </a:cubicBezTo>
                <a:cubicBezTo>
                  <a:pt x="1974" y="20044"/>
                  <a:pt x="1980" y="20042"/>
                  <a:pt x="1987" y="20039"/>
                </a:cubicBezTo>
                <a:cubicBezTo>
                  <a:pt x="2012" y="20014"/>
                  <a:pt x="2012" y="19988"/>
                  <a:pt x="2000" y="19963"/>
                </a:cubicBezTo>
                <a:cubicBezTo>
                  <a:pt x="1950" y="19888"/>
                  <a:pt x="1900" y="19800"/>
                  <a:pt x="1849" y="19712"/>
                </a:cubicBezTo>
                <a:cubicBezTo>
                  <a:pt x="1840" y="19703"/>
                  <a:pt x="1819" y="19694"/>
                  <a:pt x="1798" y="19694"/>
                </a:cubicBezTo>
                <a:close/>
                <a:moveTo>
                  <a:pt x="14336" y="19508"/>
                </a:moveTo>
                <a:cubicBezTo>
                  <a:pt x="14324" y="19508"/>
                  <a:pt x="14311" y="19509"/>
                  <a:pt x="14299" y="19511"/>
                </a:cubicBezTo>
                <a:cubicBezTo>
                  <a:pt x="14223" y="19524"/>
                  <a:pt x="14160" y="19561"/>
                  <a:pt x="14110" y="19624"/>
                </a:cubicBezTo>
                <a:cubicBezTo>
                  <a:pt x="14072" y="19687"/>
                  <a:pt x="14047" y="19762"/>
                  <a:pt x="14059" y="19837"/>
                </a:cubicBezTo>
                <a:cubicBezTo>
                  <a:pt x="14072" y="19901"/>
                  <a:pt x="14098" y="19951"/>
                  <a:pt x="14135" y="20001"/>
                </a:cubicBezTo>
                <a:cubicBezTo>
                  <a:pt x="14148" y="20001"/>
                  <a:pt x="14160" y="20014"/>
                  <a:pt x="14173" y="20014"/>
                </a:cubicBezTo>
                <a:cubicBezTo>
                  <a:pt x="14215" y="20055"/>
                  <a:pt x="14274" y="20080"/>
                  <a:pt x="14337" y="20080"/>
                </a:cubicBezTo>
                <a:cubicBezTo>
                  <a:pt x="14349" y="20080"/>
                  <a:pt x="14362" y="20079"/>
                  <a:pt x="14374" y="20077"/>
                </a:cubicBezTo>
                <a:cubicBezTo>
                  <a:pt x="14450" y="20064"/>
                  <a:pt x="14512" y="20027"/>
                  <a:pt x="14562" y="19963"/>
                </a:cubicBezTo>
                <a:cubicBezTo>
                  <a:pt x="14613" y="19901"/>
                  <a:pt x="14626" y="19825"/>
                  <a:pt x="14626" y="19750"/>
                </a:cubicBezTo>
                <a:cubicBezTo>
                  <a:pt x="14613" y="19674"/>
                  <a:pt x="14575" y="19611"/>
                  <a:pt x="14512" y="19574"/>
                </a:cubicBezTo>
                <a:cubicBezTo>
                  <a:pt x="14460" y="19532"/>
                  <a:pt x="14399" y="19508"/>
                  <a:pt x="14336" y="19508"/>
                </a:cubicBezTo>
                <a:close/>
                <a:moveTo>
                  <a:pt x="10349" y="19707"/>
                </a:moveTo>
                <a:cubicBezTo>
                  <a:pt x="10386" y="19707"/>
                  <a:pt x="10422" y="19721"/>
                  <a:pt x="10451" y="19750"/>
                </a:cubicBezTo>
                <a:cubicBezTo>
                  <a:pt x="10463" y="19750"/>
                  <a:pt x="10463" y="19750"/>
                  <a:pt x="10463" y="19762"/>
                </a:cubicBezTo>
                <a:cubicBezTo>
                  <a:pt x="10501" y="19787"/>
                  <a:pt x="10513" y="19825"/>
                  <a:pt x="10526" y="19863"/>
                </a:cubicBezTo>
                <a:cubicBezTo>
                  <a:pt x="10526" y="19913"/>
                  <a:pt x="10513" y="19963"/>
                  <a:pt x="10488" y="20001"/>
                </a:cubicBezTo>
                <a:cubicBezTo>
                  <a:pt x="10451" y="20039"/>
                  <a:pt x="10413" y="20064"/>
                  <a:pt x="10362" y="20077"/>
                </a:cubicBezTo>
                <a:cubicBezTo>
                  <a:pt x="10353" y="20079"/>
                  <a:pt x="10344" y="20080"/>
                  <a:pt x="10335" y="20080"/>
                </a:cubicBezTo>
                <a:cubicBezTo>
                  <a:pt x="10294" y="20080"/>
                  <a:pt x="10255" y="20059"/>
                  <a:pt x="10224" y="20039"/>
                </a:cubicBezTo>
                <a:cubicBezTo>
                  <a:pt x="10149" y="19976"/>
                  <a:pt x="10124" y="19863"/>
                  <a:pt x="10186" y="19775"/>
                </a:cubicBezTo>
                <a:cubicBezTo>
                  <a:pt x="10224" y="19737"/>
                  <a:pt x="10262" y="19712"/>
                  <a:pt x="10312" y="19712"/>
                </a:cubicBezTo>
                <a:cubicBezTo>
                  <a:pt x="10324" y="19709"/>
                  <a:pt x="10337" y="19707"/>
                  <a:pt x="10349" y="19707"/>
                </a:cubicBezTo>
                <a:close/>
                <a:moveTo>
                  <a:pt x="894" y="20064"/>
                </a:moveTo>
                <a:cubicBezTo>
                  <a:pt x="919" y="20077"/>
                  <a:pt x="931" y="20089"/>
                  <a:pt x="956" y="20102"/>
                </a:cubicBezTo>
                <a:cubicBezTo>
                  <a:pt x="944" y="20114"/>
                  <a:pt x="931" y="20127"/>
                  <a:pt x="931" y="20139"/>
                </a:cubicBezTo>
                <a:lnTo>
                  <a:pt x="894" y="20064"/>
                </a:lnTo>
                <a:close/>
                <a:moveTo>
                  <a:pt x="16036" y="19570"/>
                </a:moveTo>
                <a:cubicBezTo>
                  <a:pt x="16023" y="19570"/>
                  <a:pt x="16009" y="19572"/>
                  <a:pt x="15996" y="19574"/>
                </a:cubicBezTo>
                <a:cubicBezTo>
                  <a:pt x="15920" y="19586"/>
                  <a:pt x="15858" y="19624"/>
                  <a:pt x="15808" y="19687"/>
                </a:cubicBezTo>
                <a:cubicBezTo>
                  <a:pt x="15758" y="19750"/>
                  <a:pt x="15744" y="19825"/>
                  <a:pt x="15758" y="19901"/>
                </a:cubicBezTo>
                <a:cubicBezTo>
                  <a:pt x="15758" y="19963"/>
                  <a:pt x="15795" y="20014"/>
                  <a:pt x="15833" y="20064"/>
                </a:cubicBezTo>
                <a:cubicBezTo>
                  <a:pt x="15845" y="20064"/>
                  <a:pt x="15858" y="20077"/>
                  <a:pt x="15858" y="20077"/>
                </a:cubicBezTo>
                <a:cubicBezTo>
                  <a:pt x="15909" y="20118"/>
                  <a:pt x="15970" y="20143"/>
                  <a:pt x="16032" y="20143"/>
                </a:cubicBezTo>
                <a:cubicBezTo>
                  <a:pt x="16045" y="20143"/>
                  <a:pt x="16058" y="20142"/>
                  <a:pt x="16071" y="20139"/>
                </a:cubicBezTo>
                <a:cubicBezTo>
                  <a:pt x="16147" y="20127"/>
                  <a:pt x="16210" y="20089"/>
                  <a:pt x="16261" y="20027"/>
                </a:cubicBezTo>
                <a:cubicBezTo>
                  <a:pt x="16311" y="19963"/>
                  <a:pt x="16323" y="19888"/>
                  <a:pt x="16311" y="19812"/>
                </a:cubicBezTo>
                <a:cubicBezTo>
                  <a:pt x="16311" y="19737"/>
                  <a:pt x="16273" y="19674"/>
                  <a:pt x="16210" y="19636"/>
                </a:cubicBezTo>
                <a:cubicBezTo>
                  <a:pt x="16158" y="19595"/>
                  <a:pt x="16098" y="19570"/>
                  <a:pt x="16036" y="19570"/>
                </a:cubicBezTo>
                <a:close/>
                <a:moveTo>
                  <a:pt x="10339" y="19608"/>
                </a:moveTo>
                <a:cubicBezTo>
                  <a:pt x="10326" y="19608"/>
                  <a:pt x="10313" y="19609"/>
                  <a:pt x="10300" y="19611"/>
                </a:cubicBezTo>
                <a:cubicBezTo>
                  <a:pt x="10224" y="19624"/>
                  <a:pt x="10161" y="19661"/>
                  <a:pt x="10111" y="19725"/>
                </a:cubicBezTo>
                <a:cubicBezTo>
                  <a:pt x="10023" y="19837"/>
                  <a:pt x="10035" y="20001"/>
                  <a:pt x="10136" y="20102"/>
                </a:cubicBezTo>
                <a:cubicBezTo>
                  <a:pt x="10149" y="20102"/>
                  <a:pt x="10161" y="20114"/>
                  <a:pt x="10161" y="20114"/>
                </a:cubicBezTo>
                <a:cubicBezTo>
                  <a:pt x="10214" y="20156"/>
                  <a:pt x="10275" y="20180"/>
                  <a:pt x="10338" y="20180"/>
                </a:cubicBezTo>
                <a:cubicBezTo>
                  <a:pt x="10350" y="20180"/>
                  <a:pt x="10363" y="20180"/>
                  <a:pt x="10375" y="20178"/>
                </a:cubicBezTo>
                <a:cubicBezTo>
                  <a:pt x="10451" y="20164"/>
                  <a:pt x="10513" y="20127"/>
                  <a:pt x="10563" y="20064"/>
                </a:cubicBezTo>
                <a:cubicBezTo>
                  <a:pt x="10614" y="20001"/>
                  <a:pt x="10627" y="19926"/>
                  <a:pt x="10614" y="19851"/>
                </a:cubicBezTo>
                <a:cubicBezTo>
                  <a:pt x="10614" y="19775"/>
                  <a:pt x="10577" y="19712"/>
                  <a:pt x="10513" y="19661"/>
                </a:cubicBezTo>
                <a:cubicBezTo>
                  <a:pt x="10462" y="19631"/>
                  <a:pt x="10401" y="19608"/>
                  <a:pt x="10339" y="19608"/>
                </a:cubicBezTo>
                <a:close/>
                <a:moveTo>
                  <a:pt x="1070" y="20178"/>
                </a:moveTo>
                <a:cubicBezTo>
                  <a:pt x="1082" y="20178"/>
                  <a:pt x="1082" y="20190"/>
                  <a:pt x="1082" y="20190"/>
                </a:cubicBezTo>
                <a:lnTo>
                  <a:pt x="1070" y="20178"/>
                </a:lnTo>
                <a:close/>
                <a:moveTo>
                  <a:pt x="441" y="20039"/>
                </a:moveTo>
                <a:lnTo>
                  <a:pt x="441" y="20064"/>
                </a:lnTo>
                <a:cubicBezTo>
                  <a:pt x="466" y="20102"/>
                  <a:pt x="478" y="20152"/>
                  <a:pt x="503" y="20203"/>
                </a:cubicBezTo>
                <a:cubicBezTo>
                  <a:pt x="478" y="20152"/>
                  <a:pt x="453" y="20089"/>
                  <a:pt x="428" y="20039"/>
                </a:cubicBezTo>
                <a:close/>
                <a:moveTo>
                  <a:pt x="11936" y="19874"/>
                </a:moveTo>
                <a:cubicBezTo>
                  <a:pt x="11976" y="19874"/>
                  <a:pt x="12016" y="19887"/>
                  <a:pt x="12047" y="19913"/>
                </a:cubicBezTo>
                <a:cubicBezTo>
                  <a:pt x="12060" y="19913"/>
                  <a:pt x="12060" y="19926"/>
                  <a:pt x="12072" y="19926"/>
                </a:cubicBezTo>
                <a:cubicBezTo>
                  <a:pt x="12136" y="19988"/>
                  <a:pt x="12148" y="20102"/>
                  <a:pt x="12086" y="20178"/>
                </a:cubicBezTo>
                <a:cubicBezTo>
                  <a:pt x="12060" y="20215"/>
                  <a:pt x="12010" y="20240"/>
                  <a:pt x="11960" y="20240"/>
                </a:cubicBezTo>
                <a:cubicBezTo>
                  <a:pt x="11946" y="20243"/>
                  <a:pt x="11933" y="20245"/>
                  <a:pt x="11919" y="20245"/>
                </a:cubicBezTo>
                <a:cubicBezTo>
                  <a:pt x="11883" y="20245"/>
                  <a:pt x="11849" y="20233"/>
                  <a:pt x="11821" y="20215"/>
                </a:cubicBezTo>
                <a:cubicBezTo>
                  <a:pt x="11746" y="20152"/>
                  <a:pt x="11733" y="20027"/>
                  <a:pt x="11796" y="19951"/>
                </a:cubicBezTo>
                <a:cubicBezTo>
                  <a:pt x="11825" y="19900"/>
                  <a:pt x="11880" y="19874"/>
                  <a:pt x="11936" y="19874"/>
                </a:cubicBezTo>
                <a:close/>
                <a:moveTo>
                  <a:pt x="340" y="20077"/>
                </a:moveTo>
                <a:cubicBezTo>
                  <a:pt x="365" y="20139"/>
                  <a:pt x="391" y="20190"/>
                  <a:pt x="416" y="20253"/>
                </a:cubicBezTo>
                <a:lnTo>
                  <a:pt x="403" y="20265"/>
                </a:lnTo>
                <a:cubicBezTo>
                  <a:pt x="391" y="20240"/>
                  <a:pt x="365" y="20203"/>
                  <a:pt x="352" y="20178"/>
                </a:cubicBezTo>
                <a:lnTo>
                  <a:pt x="327" y="20152"/>
                </a:lnTo>
                <a:cubicBezTo>
                  <a:pt x="327" y="20139"/>
                  <a:pt x="327" y="20139"/>
                  <a:pt x="315" y="20139"/>
                </a:cubicBezTo>
                <a:cubicBezTo>
                  <a:pt x="315" y="20127"/>
                  <a:pt x="315" y="20114"/>
                  <a:pt x="302" y="20102"/>
                </a:cubicBezTo>
                <a:cubicBezTo>
                  <a:pt x="315" y="20089"/>
                  <a:pt x="327" y="20089"/>
                  <a:pt x="340" y="20077"/>
                </a:cubicBezTo>
                <a:close/>
                <a:moveTo>
                  <a:pt x="13532" y="19921"/>
                </a:moveTo>
                <a:cubicBezTo>
                  <a:pt x="13569" y="19921"/>
                  <a:pt x="13604" y="19935"/>
                  <a:pt x="13632" y="19963"/>
                </a:cubicBezTo>
                <a:cubicBezTo>
                  <a:pt x="13645" y="19963"/>
                  <a:pt x="13645" y="19963"/>
                  <a:pt x="13657" y="19976"/>
                </a:cubicBezTo>
                <a:cubicBezTo>
                  <a:pt x="13682" y="20001"/>
                  <a:pt x="13707" y="20039"/>
                  <a:pt x="13707" y="20077"/>
                </a:cubicBezTo>
                <a:cubicBezTo>
                  <a:pt x="13720" y="20127"/>
                  <a:pt x="13707" y="20178"/>
                  <a:pt x="13670" y="20215"/>
                </a:cubicBezTo>
                <a:cubicBezTo>
                  <a:pt x="13633" y="20266"/>
                  <a:pt x="13579" y="20292"/>
                  <a:pt x="13526" y="20292"/>
                </a:cubicBezTo>
                <a:cubicBezTo>
                  <a:pt x="13488" y="20292"/>
                  <a:pt x="13450" y="20279"/>
                  <a:pt x="13419" y="20253"/>
                </a:cubicBezTo>
                <a:cubicBezTo>
                  <a:pt x="13330" y="20190"/>
                  <a:pt x="13318" y="20077"/>
                  <a:pt x="13380" y="19988"/>
                </a:cubicBezTo>
                <a:cubicBezTo>
                  <a:pt x="13405" y="19951"/>
                  <a:pt x="13456" y="19926"/>
                  <a:pt x="13494" y="19926"/>
                </a:cubicBezTo>
                <a:cubicBezTo>
                  <a:pt x="13507" y="19923"/>
                  <a:pt x="13519" y="19921"/>
                  <a:pt x="13532" y="19921"/>
                </a:cubicBezTo>
                <a:close/>
                <a:moveTo>
                  <a:pt x="1120" y="20228"/>
                </a:moveTo>
                <a:cubicBezTo>
                  <a:pt x="1120" y="20228"/>
                  <a:pt x="1132" y="20228"/>
                  <a:pt x="1132" y="20240"/>
                </a:cubicBezTo>
                <a:lnTo>
                  <a:pt x="1170" y="20303"/>
                </a:lnTo>
                <a:cubicBezTo>
                  <a:pt x="1157" y="20290"/>
                  <a:pt x="1145" y="20278"/>
                  <a:pt x="1145" y="20265"/>
                </a:cubicBezTo>
                <a:cubicBezTo>
                  <a:pt x="1132" y="20253"/>
                  <a:pt x="1132" y="20240"/>
                  <a:pt x="1120" y="20228"/>
                </a:cubicBezTo>
                <a:close/>
                <a:moveTo>
                  <a:pt x="11936" y="19775"/>
                </a:moveTo>
                <a:cubicBezTo>
                  <a:pt x="11851" y="19775"/>
                  <a:pt x="11767" y="19815"/>
                  <a:pt x="11708" y="19888"/>
                </a:cubicBezTo>
                <a:cubicBezTo>
                  <a:pt x="11620" y="20001"/>
                  <a:pt x="11645" y="20164"/>
                  <a:pt x="11746" y="20265"/>
                </a:cubicBezTo>
                <a:cubicBezTo>
                  <a:pt x="11746" y="20278"/>
                  <a:pt x="11759" y="20278"/>
                  <a:pt x="11771" y="20290"/>
                </a:cubicBezTo>
                <a:cubicBezTo>
                  <a:pt x="11812" y="20321"/>
                  <a:pt x="11870" y="20344"/>
                  <a:pt x="11931" y="20344"/>
                </a:cubicBezTo>
                <a:cubicBezTo>
                  <a:pt x="11944" y="20344"/>
                  <a:pt x="11958" y="20343"/>
                  <a:pt x="11972" y="20340"/>
                </a:cubicBezTo>
                <a:cubicBezTo>
                  <a:pt x="12047" y="20328"/>
                  <a:pt x="12123" y="20290"/>
                  <a:pt x="12161" y="20228"/>
                </a:cubicBezTo>
                <a:cubicBezTo>
                  <a:pt x="12262" y="20114"/>
                  <a:pt x="12236" y="19926"/>
                  <a:pt x="12111" y="19837"/>
                </a:cubicBezTo>
                <a:cubicBezTo>
                  <a:pt x="12058" y="19795"/>
                  <a:pt x="11997" y="19775"/>
                  <a:pt x="11936" y="19775"/>
                </a:cubicBezTo>
                <a:close/>
                <a:moveTo>
                  <a:pt x="13522" y="19822"/>
                </a:moveTo>
                <a:cubicBezTo>
                  <a:pt x="13508" y="19822"/>
                  <a:pt x="13495" y="19823"/>
                  <a:pt x="13481" y="19825"/>
                </a:cubicBezTo>
                <a:cubicBezTo>
                  <a:pt x="13405" y="19837"/>
                  <a:pt x="13343" y="19876"/>
                  <a:pt x="13305" y="19938"/>
                </a:cubicBezTo>
                <a:cubicBezTo>
                  <a:pt x="13217" y="20052"/>
                  <a:pt x="13229" y="20215"/>
                  <a:pt x="13330" y="20315"/>
                </a:cubicBezTo>
                <a:cubicBezTo>
                  <a:pt x="13330" y="20315"/>
                  <a:pt x="13343" y="20328"/>
                  <a:pt x="13355" y="20328"/>
                </a:cubicBezTo>
                <a:cubicBezTo>
                  <a:pt x="13408" y="20370"/>
                  <a:pt x="13469" y="20390"/>
                  <a:pt x="13529" y="20390"/>
                </a:cubicBezTo>
                <a:cubicBezTo>
                  <a:pt x="13613" y="20390"/>
                  <a:pt x="13694" y="20351"/>
                  <a:pt x="13745" y="20278"/>
                </a:cubicBezTo>
                <a:cubicBezTo>
                  <a:pt x="13846" y="20152"/>
                  <a:pt x="13821" y="19976"/>
                  <a:pt x="13695" y="19876"/>
                </a:cubicBezTo>
                <a:cubicBezTo>
                  <a:pt x="13643" y="19844"/>
                  <a:pt x="13583" y="19822"/>
                  <a:pt x="13522" y="19822"/>
                </a:cubicBezTo>
                <a:close/>
                <a:moveTo>
                  <a:pt x="17034" y="20372"/>
                </a:moveTo>
                <a:cubicBezTo>
                  <a:pt x="17043" y="20379"/>
                  <a:pt x="17053" y="20385"/>
                  <a:pt x="17065" y="20391"/>
                </a:cubicBezTo>
                <a:cubicBezTo>
                  <a:pt x="17055" y="20391"/>
                  <a:pt x="17044" y="20383"/>
                  <a:pt x="17034" y="20372"/>
                </a:cubicBezTo>
                <a:close/>
                <a:moveTo>
                  <a:pt x="176" y="20315"/>
                </a:moveTo>
                <a:cubicBezTo>
                  <a:pt x="189" y="20340"/>
                  <a:pt x="189" y="20366"/>
                  <a:pt x="201" y="20391"/>
                </a:cubicBezTo>
                <a:cubicBezTo>
                  <a:pt x="190" y="20391"/>
                  <a:pt x="165" y="20403"/>
                  <a:pt x="164" y="20428"/>
                </a:cubicBezTo>
                <a:lnTo>
                  <a:pt x="164" y="20428"/>
                </a:lnTo>
                <a:cubicBezTo>
                  <a:pt x="164" y="20393"/>
                  <a:pt x="166" y="20349"/>
                  <a:pt x="176" y="20315"/>
                </a:cubicBezTo>
                <a:close/>
                <a:moveTo>
                  <a:pt x="17191" y="20441"/>
                </a:moveTo>
                <a:lnTo>
                  <a:pt x="17178" y="20454"/>
                </a:lnTo>
                <a:lnTo>
                  <a:pt x="17178" y="20441"/>
                </a:lnTo>
                <a:close/>
                <a:moveTo>
                  <a:pt x="15104" y="20089"/>
                </a:moveTo>
                <a:cubicBezTo>
                  <a:pt x="15141" y="20089"/>
                  <a:pt x="15191" y="20102"/>
                  <a:pt x="15241" y="20127"/>
                </a:cubicBezTo>
                <a:cubicBezTo>
                  <a:pt x="15241" y="20127"/>
                  <a:pt x="15241" y="20139"/>
                  <a:pt x="15254" y="20139"/>
                </a:cubicBezTo>
                <a:cubicBezTo>
                  <a:pt x="15280" y="20178"/>
                  <a:pt x="15305" y="20215"/>
                  <a:pt x="15305" y="20253"/>
                </a:cubicBezTo>
                <a:cubicBezTo>
                  <a:pt x="15317" y="20303"/>
                  <a:pt x="15305" y="20354"/>
                  <a:pt x="15267" y="20391"/>
                </a:cubicBezTo>
                <a:cubicBezTo>
                  <a:pt x="15241" y="20429"/>
                  <a:pt x="15191" y="20454"/>
                  <a:pt x="15154" y="20454"/>
                </a:cubicBezTo>
                <a:cubicBezTo>
                  <a:pt x="15141" y="20457"/>
                  <a:pt x="15127" y="20459"/>
                  <a:pt x="15114" y="20459"/>
                </a:cubicBezTo>
                <a:cubicBezTo>
                  <a:pt x="15078" y="20459"/>
                  <a:pt x="15043" y="20447"/>
                  <a:pt x="15015" y="20429"/>
                </a:cubicBezTo>
                <a:cubicBezTo>
                  <a:pt x="14928" y="20366"/>
                  <a:pt x="14914" y="20240"/>
                  <a:pt x="14978" y="20164"/>
                </a:cubicBezTo>
                <a:cubicBezTo>
                  <a:pt x="15003" y="20127"/>
                  <a:pt x="15053" y="20102"/>
                  <a:pt x="15104" y="20089"/>
                </a:cubicBezTo>
                <a:close/>
                <a:moveTo>
                  <a:pt x="9545" y="20141"/>
                </a:moveTo>
                <a:cubicBezTo>
                  <a:pt x="9581" y="20141"/>
                  <a:pt x="9616" y="20153"/>
                  <a:pt x="9646" y="20178"/>
                </a:cubicBezTo>
                <a:lnTo>
                  <a:pt x="9671" y="20203"/>
                </a:lnTo>
                <a:cubicBezTo>
                  <a:pt x="9696" y="20228"/>
                  <a:pt x="9721" y="20265"/>
                  <a:pt x="9721" y="20303"/>
                </a:cubicBezTo>
                <a:cubicBezTo>
                  <a:pt x="9733" y="20354"/>
                  <a:pt x="9708" y="20404"/>
                  <a:pt x="9683" y="20441"/>
                </a:cubicBezTo>
                <a:cubicBezTo>
                  <a:pt x="9658" y="20479"/>
                  <a:pt x="9608" y="20504"/>
                  <a:pt x="9557" y="20517"/>
                </a:cubicBezTo>
                <a:cubicBezTo>
                  <a:pt x="9507" y="20517"/>
                  <a:pt x="9470" y="20504"/>
                  <a:pt x="9420" y="20479"/>
                </a:cubicBezTo>
                <a:cubicBezTo>
                  <a:pt x="9381" y="20441"/>
                  <a:pt x="9356" y="20404"/>
                  <a:pt x="9356" y="20354"/>
                </a:cubicBezTo>
                <a:cubicBezTo>
                  <a:pt x="9344" y="20303"/>
                  <a:pt x="9356" y="20253"/>
                  <a:pt x="9394" y="20215"/>
                </a:cubicBezTo>
                <a:cubicBezTo>
                  <a:pt x="9432" y="20169"/>
                  <a:pt x="9489" y="20141"/>
                  <a:pt x="9545" y="20141"/>
                </a:cubicBezTo>
                <a:close/>
                <a:moveTo>
                  <a:pt x="17145" y="20504"/>
                </a:moveTo>
                <a:lnTo>
                  <a:pt x="17128" y="20530"/>
                </a:lnTo>
                <a:cubicBezTo>
                  <a:pt x="17116" y="20517"/>
                  <a:pt x="17103" y="20504"/>
                  <a:pt x="17090" y="20504"/>
                </a:cubicBezTo>
                <a:lnTo>
                  <a:pt x="17141" y="20504"/>
                </a:lnTo>
                <a:cubicBezTo>
                  <a:pt x="17141" y="20504"/>
                  <a:pt x="17143" y="20504"/>
                  <a:pt x="17145" y="20504"/>
                </a:cubicBezTo>
                <a:close/>
                <a:moveTo>
                  <a:pt x="3031" y="20404"/>
                </a:moveTo>
                <a:cubicBezTo>
                  <a:pt x="3018" y="20404"/>
                  <a:pt x="3018" y="20404"/>
                  <a:pt x="3006" y="20416"/>
                </a:cubicBezTo>
                <a:lnTo>
                  <a:pt x="2993" y="20416"/>
                </a:lnTo>
                <a:cubicBezTo>
                  <a:pt x="2981" y="20429"/>
                  <a:pt x="2981" y="20441"/>
                  <a:pt x="2981" y="20454"/>
                </a:cubicBezTo>
                <a:cubicBezTo>
                  <a:pt x="2981" y="20466"/>
                  <a:pt x="2981" y="20479"/>
                  <a:pt x="2993" y="20491"/>
                </a:cubicBezTo>
                <a:lnTo>
                  <a:pt x="3031" y="20530"/>
                </a:lnTo>
                <a:cubicBezTo>
                  <a:pt x="3043" y="20542"/>
                  <a:pt x="3057" y="20542"/>
                  <a:pt x="3069" y="20542"/>
                </a:cubicBezTo>
                <a:lnTo>
                  <a:pt x="3082" y="20542"/>
                </a:lnTo>
                <a:cubicBezTo>
                  <a:pt x="3094" y="20542"/>
                  <a:pt x="3094" y="20530"/>
                  <a:pt x="3107" y="20530"/>
                </a:cubicBezTo>
                <a:cubicBezTo>
                  <a:pt x="3107" y="20517"/>
                  <a:pt x="3119" y="20504"/>
                  <a:pt x="3119" y="20491"/>
                </a:cubicBezTo>
                <a:cubicBezTo>
                  <a:pt x="3119" y="20479"/>
                  <a:pt x="3107" y="20466"/>
                  <a:pt x="3107" y="20454"/>
                </a:cubicBezTo>
                <a:cubicBezTo>
                  <a:pt x="3082" y="20441"/>
                  <a:pt x="3069" y="20429"/>
                  <a:pt x="3057" y="20416"/>
                </a:cubicBezTo>
                <a:cubicBezTo>
                  <a:pt x="3057" y="20416"/>
                  <a:pt x="3043" y="20404"/>
                  <a:pt x="3031" y="20404"/>
                </a:cubicBezTo>
                <a:close/>
                <a:moveTo>
                  <a:pt x="15091" y="19988"/>
                </a:moveTo>
                <a:cubicBezTo>
                  <a:pt x="15015" y="20001"/>
                  <a:pt x="14940" y="20039"/>
                  <a:pt x="14902" y="20102"/>
                </a:cubicBezTo>
                <a:cubicBezTo>
                  <a:pt x="14814" y="20215"/>
                  <a:pt x="14827" y="20379"/>
                  <a:pt x="14928" y="20479"/>
                </a:cubicBezTo>
                <a:lnTo>
                  <a:pt x="14953" y="20504"/>
                </a:lnTo>
                <a:cubicBezTo>
                  <a:pt x="15004" y="20535"/>
                  <a:pt x="15065" y="20558"/>
                  <a:pt x="15127" y="20558"/>
                </a:cubicBezTo>
                <a:cubicBezTo>
                  <a:pt x="15140" y="20558"/>
                  <a:pt x="15153" y="20557"/>
                  <a:pt x="15166" y="20555"/>
                </a:cubicBezTo>
                <a:cubicBezTo>
                  <a:pt x="15241" y="20542"/>
                  <a:pt x="15305" y="20504"/>
                  <a:pt x="15355" y="20441"/>
                </a:cubicBezTo>
                <a:cubicBezTo>
                  <a:pt x="15443" y="20328"/>
                  <a:pt x="15417" y="20139"/>
                  <a:pt x="15292" y="20052"/>
                </a:cubicBezTo>
                <a:cubicBezTo>
                  <a:pt x="15229" y="20001"/>
                  <a:pt x="15166" y="19988"/>
                  <a:pt x="15091" y="19988"/>
                </a:cubicBezTo>
                <a:close/>
                <a:moveTo>
                  <a:pt x="11123" y="20188"/>
                </a:moveTo>
                <a:cubicBezTo>
                  <a:pt x="11161" y="20188"/>
                  <a:pt x="11199" y="20201"/>
                  <a:pt x="11230" y="20228"/>
                </a:cubicBezTo>
                <a:cubicBezTo>
                  <a:pt x="11243" y="20228"/>
                  <a:pt x="11243" y="20240"/>
                  <a:pt x="11256" y="20240"/>
                </a:cubicBezTo>
                <a:cubicBezTo>
                  <a:pt x="11281" y="20265"/>
                  <a:pt x="11306" y="20303"/>
                  <a:pt x="11306" y="20354"/>
                </a:cubicBezTo>
                <a:cubicBezTo>
                  <a:pt x="11318" y="20404"/>
                  <a:pt x="11306" y="20454"/>
                  <a:pt x="11268" y="20491"/>
                </a:cubicBezTo>
                <a:cubicBezTo>
                  <a:pt x="11243" y="20530"/>
                  <a:pt x="11192" y="20555"/>
                  <a:pt x="11155" y="20555"/>
                </a:cubicBezTo>
                <a:cubicBezTo>
                  <a:pt x="11143" y="20558"/>
                  <a:pt x="11130" y="20559"/>
                  <a:pt x="11118" y="20559"/>
                </a:cubicBezTo>
                <a:cubicBezTo>
                  <a:pt x="11081" y="20559"/>
                  <a:pt x="11045" y="20545"/>
                  <a:pt x="11016" y="20517"/>
                </a:cubicBezTo>
                <a:cubicBezTo>
                  <a:pt x="10966" y="20491"/>
                  <a:pt x="10941" y="20454"/>
                  <a:pt x="10941" y="20404"/>
                </a:cubicBezTo>
                <a:cubicBezTo>
                  <a:pt x="10929" y="20354"/>
                  <a:pt x="10941" y="20303"/>
                  <a:pt x="10979" y="20265"/>
                </a:cubicBezTo>
                <a:cubicBezTo>
                  <a:pt x="11015" y="20214"/>
                  <a:pt x="11069" y="20188"/>
                  <a:pt x="11123" y="20188"/>
                </a:cubicBezTo>
                <a:close/>
                <a:moveTo>
                  <a:pt x="9542" y="20050"/>
                </a:moveTo>
                <a:cubicBezTo>
                  <a:pt x="9454" y="20050"/>
                  <a:pt x="9366" y="20089"/>
                  <a:pt x="9306" y="20164"/>
                </a:cubicBezTo>
                <a:cubicBezTo>
                  <a:pt x="9269" y="20215"/>
                  <a:pt x="9244" y="20290"/>
                  <a:pt x="9256" y="20366"/>
                </a:cubicBezTo>
                <a:cubicBezTo>
                  <a:pt x="9269" y="20429"/>
                  <a:pt x="9294" y="20491"/>
                  <a:pt x="9344" y="20530"/>
                </a:cubicBezTo>
                <a:cubicBezTo>
                  <a:pt x="9344" y="20542"/>
                  <a:pt x="9356" y="20555"/>
                  <a:pt x="9369" y="20555"/>
                </a:cubicBezTo>
                <a:cubicBezTo>
                  <a:pt x="9417" y="20593"/>
                  <a:pt x="9465" y="20609"/>
                  <a:pt x="9519" y="20609"/>
                </a:cubicBezTo>
                <a:cubicBezTo>
                  <a:pt x="9536" y="20609"/>
                  <a:pt x="9553" y="20608"/>
                  <a:pt x="9571" y="20605"/>
                </a:cubicBezTo>
                <a:cubicBezTo>
                  <a:pt x="9646" y="20605"/>
                  <a:pt x="9721" y="20567"/>
                  <a:pt x="9759" y="20504"/>
                </a:cubicBezTo>
                <a:cubicBezTo>
                  <a:pt x="9809" y="20441"/>
                  <a:pt x="9834" y="20366"/>
                  <a:pt x="9822" y="20290"/>
                </a:cubicBezTo>
                <a:cubicBezTo>
                  <a:pt x="9809" y="20215"/>
                  <a:pt x="9772" y="20152"/>
                  <a:pt x="9708" y="20102"/>
                </a:cubicBezTo>
                <a:cubicBezTo>
                  <a:pt x="9658" y="20067"/>
                  <a:pt x="9600" y="20050"/>
                  <a:pt x="9542" y="20050"/>
                </a:cubicBezTo>
                <a:close/>
                <a:moveTo>
                  <a:pt x="3912" y="18115"/>
                </a:moveTo>
                <a:lnTo>
                  <a:pt x="4100" y="18605"/>
                </a:lnTo>
                <a:cubicBezTo>
                  <a:pt x="4175" y="18781"/>
                  <a:pt x="4251" y="18970"/>
                  <a:pt x="4351" y="19133"/>
                </a:cubicBezTo>
                <a:cubicBezTo>
                  <a:pt x="4540" y="19423"/>
                  <a:pt x="4804" y="19661"/>
                  <a:pt x="5106" y="19825"/>
                </a:cubicBezTo>
                <a:cubicBezTo>
                  <a:pt x="5257" y="19901"/>
                  <a:pt x="5421" y="19963"/>
                  <a:pt x="5584" y="20001"/>
                </a:cubicBezTo>
                <a:cubicBezTo>
                  <a:pt x="5421" y="20228"/>
                  <a:pt x="5232" y="20454"/>
                  <a:pt x="4980" y="20580"/>
                </a:cubicBezTo>
                <a:cubicBezTo>
                  <a:pt x="4914" y="20610"/>
                  <a:pt x="4854" y="20625"/>
                  <a:pt x="4796" y="20625"/>
                </a:cubicBezTo>
                <a:cubicBezTo>
                  <a:pt x="4731" y="20625"/>
                  <a:pt x="4669" y="20606"/>
                  <a:pt x="4603" y="20567"/>
                </a:cubicBezTo>
                <a:cubicBezTo>
                  <a:pt x="4477" y="20504"/>
                  <a:pt x="4364" y="20416"/>
                  <a:pt x="4264" y="20328"/>
                </a:cubicBezTo>
                <a:cubicBezTo>
                  <a:pt x="4037" y="20127"/>
                  <a:pt x="3836" y="19901"/>
                  <a:pt x="3685" y="19649"/>
                </a:cubicBezTo>
                <a:cubicBezTo>
                  <a:pt x="3534" y="19423"/>
                  <a:pt x="3370" y="19146"/>
                  <a:pt x="3434" y="18870"/>
                </a:cubicBezTo>
                <a:cubicBezTo>
                  <a:pt x="3471" y="18719"/>
                  <a:pt x="3560" y="18580"/>
                  <a:pt x="3647" y="18454"/>
                </a:cubicBezTo>
                <a:cubicBezTo>
                  <a:pt x="3723" y="18328"/>
                  <a:pt x="3811" y="18216"/>
                  <a:pt x="3912" y="18115"/>
                </a:cubicBezTo>
                <a:close/>
                <a:moveTo>
                  <a:pt x="11119" y="20090"/>
                </a:moveTo>
                <a:cubicBezTo>
                  <a:pt x="11036" y="20090"/>
                  <a:pt x="10954" y="20129"/>
                  <a:pt x="10903" y="20203"/>
                </a:cubicBezTo>
                <a:cubicBezTo>
                  <a:pt x="10853" y="20265"/>
                  <a:pt x="10828" y="20340"/>
                  <a:pt x="10840" y="20416"/>
                </a:cubicBezTo>
                <a:cubicBezTo>
                  <a:pt x="10853" y="20479"/>
                  <a:pt x="10878" y="20530"/>
                  <a:pt x="10929" y="20580"/>
                </a:cubicBezTo>
                <a:lnTo>
                  <a:pt x="10954" y="20605"/>
                </a:lnTo>
                <a:cubicBezTo>
                  <a:pt x="11005" y="20636"/>
                  <a:pt x="11066" y="20658"/>
                  <a:pt x="11128" y="20658"/>
                </a:cubicBezTo>
                <a:cubicBezTo>
                  <a:pt x="11141" y="20658"/>
                  <a:pt x="11154" y="20657"/>
                  <a:pt x="11167" y="20655"/>
                </a:cubicBezTo>
                <a:cubicBezTo>
                  <a:pt x="11243" y="20642"/>
                  <a:pt x="11306" y="20605"/>
                  <a:pt x="11343" y="20542"/>
                </a:cubicBezTo>
                <a:cubicBezTo>
                  <a:pt x="11393" y="20491"/>
                  <a:pt x="11419" y="20416"/>
                  <a:pt x="11406" y="20340"/>
                </a:cubicBezTo>
                <a:cubicBezTo>
                  <a:pt x="11393" y="20265"/>
                  <a:pt x="11356" y="20190"/>
                  <a:pt x="11293" y="20152"/>
                </a:cubicBezTo>
                <a:cubicBezTo>
                  <a:pt x="11240" y="20110"/>
                  <a:pt x="11179" y="20090"/>
                  <a:pt x="11119" y="20090"/>
                </a:cubicBezTo>
                <a:close/>
                <a:moveTo>
                  <a:pt x="12739" y="20361"/>
                </a:moveTo>
                <a:cubicBezTo>
                  <a:pt x="12773" y="20361"/>
                  <a:pt x="12803" y="20372"/>
                  <a:pt x="12840" y="20391"/>
                </a:cubicBezTo>
                <a:cubicBezTo>
                  <a:pt x="12840" y="20404"/>
                  <a:pt x="12852" y="20404"/>
                  <a:pt x="12852" y="20416"/>
                </a:cubicBezTo>
                <a:cubicBezTo>
                  <a:pt x="12877" y="20441"/>
                  <a:pt x="12902" y="20479"/>
                  <a:pt x="12902" y="20517"/>
                </a:cubicBezTo>
                <a:cubicBezTo>
                  <a:pt x="12916" y="20567"/>
                  <a:pt x="12902" y="20617"/>
                  <a:pt x="12865" y="20655"/>
                </a:cubicBezTo>
                <a:cubicBezTo>
                  <a:pt x="12840" y="20693"/>
                  <a:pt x="12802" y="20718"/>
                  <a:pt x="12752" y="20731"/>
                </a:cubicBezTo>
                <a:cubicBezTo>
                  <a:pt x="12701" y="20731"/>
                  <a:pt x="12651" y="20718"/>
                  <a:pt x="12614" y="20693"/>
                </a:cubicBezTo>
                <a:cubicBezTo>
                  <a:pt x="12575" y="20667"/>
                  <a:pt x="12550" y="20617"/>
                  <a:pt x="12538" y="20567"/>
                </a:cubicBezTo>
                <a:cubicBezTo>
                  <a:pt x="12538" y="20517"/>
                  <a:pt x="12550" y="20466"/>
                  <a:pt x="12575" y="20429"/>
                </a:cubicBezTo>
                <a:cubicBezTo>
                  <a:pt x="12601" y="20391"/>
                  <a:pt x="12651" y="20366"/>
                  <a:pt x="12701" y="20366"/>
                </a:cubicBezTo>
                <a:cubicBezTo>
                  <a:pt x="12715" y="20362"/>
                  <a:pt x="12727" y="20361"/>
                  <a:pt x="12739" y="20361"/>
                </a:cubicBezTo>
                <a:close/>
                <a:moveTo>
                  <a:pt x="4327" y="17607"/>
                </a:moveTo>
                <a:cubicBezTo>
                  <a:pt x="4314" y="17607"/>
                  <a:pt x="4300" y="17613"/>
                  <a:pt x="4289" y="17624"/>
                </a:cubicBezTo>
                <a:cubicBezTo>
                  <a:pt x="4175" y="17738"/>
                  <a:pt x="4063" y="17839"/>
                  <a:pt x="3949" y="17951"/>
                </a:cubicBezTo>
                <a:cubicBezTo>
                  <a:pt x="3949" y="17951"/>
                  <a:pt x="3937" y="17964"/>
                  <a:pt x="3924" y="17964"/>
                </a:cubicBezTo>
                <a:cubicBezTo>
                  <a:pt x="3899" y="17964"/>
                  <a:pt x="3861" y="17989"/>
                  <a:pt x="3873" y="18015"/>
                </a:cubicBezTo>
                <a:cubicBezTo>
                  <a:pt x="3773" y="18127"/>
                  <a:pt x="3672" y="18241"/>
                  <a:pt x="3585" y="18367"/>
                </a:cubicBezTo>
                <a:cubicBezTo>
                  <a:pt x="3496" y="18492"/>
                  <a:pt x="3421" y="18618"/>
                  <a:pt x="3370" y="18756"/>
                </a:cubicBezTo>
                <a:cubicBezTo>
                  <a:pt x="3320" y="18895"/>
                  <a:pt x="3308" y="19046"/>
                  <a:pt x="3345" y="19184"/>
                </a:cubicBezTo>
                <a:cubicBezTo>
                  <a:pt x="3384" y="19334"/>
                  <a:pt x="3459" y="19473"/>
                  <a:pt x="3546" y="19611"/>
                </a:cubicBezTo>
                <a:cubicBezTo>
                  <a:pt x="3710" y="19888"/>
                  <a:pt x="3912" y="20139"/>
                  <a:pt x="4163" y="20366"/>
                </a:cubicBezTo>
                <a:cubicBezTo>
                  <a:pt x="4276" y="20466"/>
                  <a:pt x="4390" y="20567"/>
                  <a:pt x="4527" y="20642"/>
                </a:cubicBezTo>
                <a:cubicBezTo>
                  <a:pt x="4611" y="20697"/>
                  <a:pt x="4707" y="20733"/>
                  <a:pt x="4807" y="20733"/>
                </a:cubicBezTo>
                <a:cubicBezTo>
                  <a:pt x="4843" y="20733"/>
                  <a:pt x="4880" y="20728"/>
                  <a:pt x="4918" y="20718"/>
                </a:cubicBezTo>
                <a:cubicBezTo>
                  <a:pt x="5081" y="20667"/>
                  <a:pt x="5232" y="20555"/>
                  <a:pt x="5357" y="20429"/>
                </a:cubicBezTo>
                <a:cubicBezTo>
                  <a:pt x="5483" y="20303"/>
                  <a:pt x="5584" y="20164"/>
                  <a:pt x="5684" y="20027"/>
                </a:cubicBezTo>
                <a:cubicBezTo>
                  <a:pt x="5709" y="20027"/>
                  <a:pt x="5723" y="20027"/>
                  <a:pt x="5735" y="20001"/>
                </a:cubicBezTo>
                <a:lnTo>
                  <a:pt x="5961" y="19700"/>
                </a:lnTo>
                <a:cubicBezTo>
                  <a:pt x="5999" y="19636"/>
                  <a:pt x="6062" y="19561"/>
                  <a:pt x="5999" y="19473"/>
                </a:cubicBezTo>
                <a:cubicBezTo>
                  <a:pt x="5974" y="19448"/>
                  <a:pt x="5924" y="19423"/>
                  <a:pt x="5885" y="19410"/>
                </a:cubicBezTo>
                <a:lnTo>
                  <a:pt x="5735" y="19334"/>
                </a:lnTo>
                <a:lnTo>
                  <a:pt x="5471" y="19184"/>
                </a:lnTo>
                <a:cubicBezTo>
                  <a:pt x="5131" y="18945"/>
                  <a:pt x="4842" y="18643"/>
                  <a:pt x="4641" y="18278"/>
                </a:cubicBezTo>
                <a:cubicBezTo>
                  <a:pt x="4515" y="18077"/>
                  <a:pt x="4427" y="17864"/>
                  <a:pt x="4364" y="17637"/>
                </a:cubicBezTo>
                <a:cubicBezTo>
                  <a:pt x="4357" y="17616"/>
                  <a:pt x="4343" y="17607"/>
                  <a:pt x="4327" y="17607"/>
                </a:cubicBezTo>
                <a:close/>
                <a:moveTo>
                  <a:pt x="14307" y="20402"/>
                </a:moveTo>
                <a:cubicBezTo>
                  <a:pt x="14347" y="20402"/>
                  <a:pt x="14388" y="20415"/>
                  <a:pt x="14425" y="20441"/>
                </a:cubicBezTo>
                <a:lnTo>
                  <a:pt x="14437" y="20454"/>
                </a:lnTo>
                <a:cubicBezTo>
                  <a:pt x="14475" y="20479"/>
                  <a:pt x="14487" y="20517"/>
                  <a:pt x="14487" y="20567"/>
                </a:cubicBezTo>
                <a:cubicBezTo>
                  <a:pt x="14500" y="20617"/>
                  <a:pt x="14487" y="20667"/>
                  <a:pt x="14462" y="20706"/>
                </a:cubicBezTo>
                <a:cubicBezTo>
                  <a:pt x="14425" y="20743"/>
                  <a:pt x="14386" y="20768"/>
                  <a:pt x="14336" y="20768"/>
                </a:cubicBezTo>
                <a:cubicBezTo>
                  <a:pt x="14323" y="20771"/>
                  <a:pt x="14311" y="20773"/>
                  <a:pt x="14298" y="20773"/>
                </a:cubicBezTo>
                <a:cubicBezTo>
                  <a:pt x="14261" y="20773"/>
                  <a:pt x="14226" y="20759"/>
                  <a:pt x="14198" y="20731"/>
                </a:cubicBezTo>
                <a:cubicBezTo>
                  <a:pt x="14110" y="20681"/>
                  <a:pt x="14098" y="20555"/>
                  <a:pt x="14160" y="20479"/>
                </a:cubicBezTo>
                <a:cubicBezTo>
                  <a:pt x="14197" y="20428"/>
                  <a:pt x="14251" y="20402"/>
                  <a:pt x="14307" y="20402"/>
                </a:cubicBezTo>
                <a:close/>
                <a:moveTo>
                  <a:pt x="12728" y="20262"/>
                </a:moveTo>
                <a:cubicBezTo>
                  <a:pt x="12715" y="20262"/>
                  <a:pt x="12702" y="20263"/>
                  <a:pt x="12689" y="20265"/>
                </a:cubicBezTo>
                <a:cubicBezTo>
                  <a:pt x="12614" y="20278"/>
                  <a:pt x="12538" y="20315"/>
                  <a:pt x="12500" y="20379"/>
                </a:cubicBezTo>
                <a:cubicBezTo>
                  <a:pt x="12450" y="20429"/>
                  <a:pt x="12438" y="20504"/>
                  <a:pt x="12438" y="20580"/>
                </a:cubicBezTo>
                <a:cubicBezTo>
                  <a:pt x="12450" y="20642"/>
                  <a:pt x="12475" y="20706"/>
                  <a:pt x="12525" y="20743"/>
                </a:cubicBezTo>
                <a:cubicBezTo>
                  <a:pt x="12538" y="20756"/>
                  <a:pt x="12538" y="20768"/>
                  <a:pt x="12550" y="20768"/>
                </a:cubicBezTo>
                <a:cubicBezTo>
                  <a:pt x="12599" y="20806"/>
                  <a:pt x="12654" y="20823"/>
                  <a:pt x="12711" y="20823"/>
                </a:cubicBezTo>
                <a:cubicBezTo>
                  <a:pt x="12729" y="20823"/>
                  <a:pt x="12747" y="20821"/>
                  <a:pt x="12765" y="20818"/>
                </a:cubicBezTo>
                <a:cubicBezTo>
                  <a:pt x="12840" y="20818"/>
                  <a:pt x="12902" y="20781"/>
                  <a:pt x="12953" y="20718"/>
                </a:cubicBezTo>
                <a:cubicBezTo>
                  <a:pt x="12991" y="20655"/>
                  <a:pt x="13016" y="20580"/>
                  <a:pt x="13003" y="20504"/>
                </a:cubicBezTo>
                <a:cubicBezTo>
                  <a:pt x="12991" y="20429"/>
                  <a:pt x="12953" y="20366"/>
                  <a:pt x="12890" y="20315"/>
                </a:cubicBezTo>
                <a:cubicBezTo>
                  <a:pt x="12849" y="20285"/>
                  <a:pt x="12790" y="20262"/>
                  <a:pt x="12728" y="20262"/>
                </a:cubicBezTo>
                <a:close/>
                <a:moveTo>
                  <a:pt x="8702" y="20454"/>
                </a:moveTo>
                <a:cubicBezTo>
                  <a:pt x="8753" y="20454"/>
                  <a:pt x="8791" y="20466"/>
                  <a:pt x="8841" y="20491"/>
                </a:cubicBezTo>
                <a:cubicBezTo>
                  <a:pt x="8841" y="20504"/>
                  <a:pt x="8853" y="20504"/>
                  <a:pt x="8853" y="20517"/>
                </a:cubicBezTo>
                <a:cubicBezTo>
                  <a:pt x="8878" y="20542"/>
                  <a:pt x="8904" y="20580"/>
                  <a:pt x="8904" y="20617"/>
                </a:cubicBezTo>
                <a:cubicBezTo>
                  <a:pt x="8917" y="20667"/>
                  <a:pt x="8904" y="20718"/>
                  <a:pt x="8866" y="20756"/>
                </a:cubicBezTo>
                <a:cubicBezTo>
                  <a:pt x="8841" y="20793"/>
                  <a:pt x="8803" y="20818"/>
                  <a:pt x="8753" y="20831"/>
                </a:cubicBezTo>
                <a:cubicBezTo>
                  <a:pt x="8702" y="20831"/>
                  <a:pt x="8652" y="20818"/>
                  <a:pt x="8615" y="20793"/>
                </a:cubicBezTo>
                <a:cubicBezTo>
                  <a:pt x="8577" y="20756"/>
                  <a:pt x="8551" y="20718"/>
                  <a:pt x="8539" y="20667"/>
                </a:cubicBezTo>
                <a:cubicBezTo>
                  <a:pt x="8526" y="20617"/>
                  <a:pt x="8551" y="20567"/>
                  <a:pt x="8577" y="20530"/>
                </a:cubicBezTo>
                <a:cubicBezTo>
                  <a:pt x="8602" y="20491"/>
                  <a:pt x="8652" y="20466"/>
                  <a:pt x="8702" y="20454"/>
                </a:cubicBezTo>
                <a:close/>
                <a:moveTo>
                  <a:pt x="252" y="20504"/>
                </a:moveTo>
                <a:cubicBezTo>
                  <a:pt x="265" y="20542"/>
                  <a:pt x="277" y="20580"/>
                  <a:pt x="290" y="20605"/>
                </a:cubicBezTo>
                <a:cubicBezTo>
                  <a:pt x="265" y="20617"/>
                  <a:pt x="252" y="20630"/>
                  <a:pt x="265" y="20667"/>
                </a:cubicBezTo>
                <a:cubicBezTo>
                  <a:pt x="277" y="20718"/>
                  <a:pt x="302" y="20781"/>
                  <a:pt x="327" y="20843"/>
                </a:cubicBezTo>
                <a:cubicBezTo>
                  <a:pt x="302" y="20781"/>
                  <a:pt x="265" y="20718"/>
                  <a:pt x="240" y="20655"/>
                </a:cubicBezTo>
                <a:cubicBezTo>
                  <a:pt x="240" y="20605"/>
                  <a:pt x="240" y="20555"/>
                  <a:pt x="252" y="20504"/>
                </a:cubicBezTo>
                <a:close/>
                <a:moveTo>
                  <a:pt x="14306" y="20304"/>
                </a:moveTo>
                <a:cubicBezTo>
                  <a:pt x="14221" y="20304"/>
                  <a:pt x="14136" y="20343"/>
                  <a:pt x="14085" y="20416"/>
                </a:cubicBezTo>
                <a:cubicBezTo>
                  <a:pt x="13997" y="20530"/>
                  <a:pt x="14009" y="20693"/>
                  <a:pt x="14110" y="20793"/>
                </a:cubicBezTo>
                <a:lnTo>
                  <a:pt x="14135" y="20818"/>
                </a:lnTo>
                <a:cubicBezTo>
                  <a:pt x="14187" y="20850"/>
                  <a:pt x="14247" y="20872"/>
                  <a:pt x="14308" y="20872"/>
                </a:cubicBezTo>
                <a:cubicBezTo>
                  <a:pt x="14322" y="20872"/>
                  <a:pt x="14335" y="20871"/>
                  <a:pt x="14349" y="20869"/>
                </a:cubicBezTo>
                <a:cubicBezTo>
                  <a:pt x="14425" y="20857"/>
                  <a:pt x="14487" y="20818"/>
                  <a:pt x="14537" y="20756"/>
                </a:cubicBezTo>
                <a:cubicBezTo>
                  <a:pt x="14575" y="20706"/>
                  <a:pt x="14601" y="20630"/>
                  <a:pt x="14588" y="20555"/>
                </a:cubicBezTo>
                <a:cubicBezTo>
                  <a:pt x="14575" y="20479"/>
                  <a:pt x="14537" y="20404"/>
                  <a:pt x="14475" y="20366"/>
                </a:cubicBezTo>
                <a:cubicBezTo>
                  <a:pt x="14427" y="20324"/>
                  <a:pt x="14367" y="20304"/>
                  <a:pt x="14306" y="20304"/>
                </a:cubicBezTo>
                <a:close/>
                <a:moveTo>
                  <a:pt x="8741" y="20361"/>
                </a:moveTo>
                <a:cubicBezTo>
                  <a:pt x="8725" y="20361"/>
                  <a:pt x="8708" y="20363"/>
                  <a:pt x="8690" y="20366"/>
                </a:cubicBezTo>
                <a:cubicBezTo>
                  <a:pt x="8615" y="20379"/>
                  <a:pt x="8539" y="20416"/>
                  <a:pt x="8501" y="20466"/>
                </a:cubicBezTo>
                <a:cubicBezTo>
                  <a:pt x="8414" y="20592"/>
                  <a:pt x="8426" y="20743"/>
                  <a:pt x="8526" y="20843"/>
                </a:cubicBezTo>
                <a:lnTo>
                  <a:pt x="8551" y="20869"/>
                </a:lnTo>
                <a:cubicBezTo>
                  <a:pt x="8600" y="20907"/>
                  <a:pt x="8655" y="20924"/>
                  <a:pt x="8712" y="20924"/>
                </a:cubicBezTo>
                <a:cubicBezTo>
                  <a:pt x="8730" y="20924"/>
                  <a:pt x="8748" y="20922"/>
                  <a:pt x="8766" y="20919"/>
                </a:cubicBezTo>
                <a:cubicBezTo>
                  <a:pt x="8841" y="20919"/>
                  <a:pt x="8904" y="20869"/>
                  <a:pt x="8954" y="20818"/>
                </a:cubicBezTo>
                <a:cubicBezTo>
                  <a:pt x="8992" y="20756"/>
                  <a:pt x="9017" y="20681"/>
                  <a:pt x="9004" y="20605"/>
                </a:cubicBezTo>
                <a:cubicBezTo>
                  <a:pt x="8992" y="20530"/>
                  <a:pt x="8954" y="20466"/>
                  <a:pt x="8891" y="20416"/>
                </a:cubicBezTo>
                <a:cubicBezTo>
                  <a:pt x="8843" y="20377"/>
                  <a:pt x="8795" y="20361"/>
                  <a:pt x="8741" y="20361"/>
                </a:cubicBezTo>
                <a:close/>
                <a:moveTo>
                  <a:pt x="10338" y="20625"/>
                </a:moveTo>
                <a:cubicBezTo>
                  <a:pt x="10375" y="20625"/>
                  <a:pt x="10410" y="20640"/>
                  <a:pt x="10438" y="20667"/>
                </a:cubicBezTo>
                <a:lnTo>
                  <a:pt x="10451" y="20681"/>
                </a:lnTo>
                <a:cubicBezTo>
                  <a:pt x="10513" y="20743"/>
                  <a:pt x="10526" y="20843"/>
                  <a:pt x="10476" y="20919"/>
                </a:cubicBezTo>
                <a:cubicBezTo>
                  <a:pt x="10438" y="20969"/>
                  <a:pt x="10400" y="20994"/>
                  <a:pt x="10350" y="20994"/>
                </a:cubicBezTo>
                <a:cubicBezTo>
                  <a:pt x="10337" y="20998"/>
                  <a:pt x="10325" y="20999"/>
                  <a:pt x="10312" y="20999"/>
                </a:cubicBezTo>
                <a:cubicBezTo>
                  <a:pt x="10275" y="20999"/>
                  <a:pt x="10240" y="20985"/>
                  <a:pt x="10211" y="20957"/>
                </a:cubicBezTo>
                <a:cubicBezTo>
                  <a:pt x="10174" y="20932"/>
                  <a:pt x="10149" y="20882"/>
                  <a:pt x="10136" y="20831"/>
                </a:cubicBezTo>
                <a:cubicBezTo>
                  <a:pt x="10136" y="20793"/>
                  <a:pt x="10149" y="20743"/>
                  <a:pt x="10174" y="20706"/>
                </a:cubicBezTo>
                <a:cubicBezTo>
                  <a:pt x="10199" y="20655"/>
                  <a:pt x="10250" y="20630"/>
                  <a:pt x="10300" y="20630"/>
                </a:cubicBezTo>
                <a:cubicBezTo>
                  <a:pt x="10313" y="20627"/>
                  <a:pt x="10325" y="20625"/>
                  <a:pt x="10338" y="20625"/>
                </a:cubicBezTo>
                <a:close/>
                <a:moveTo>
                  <a:pt x="11884" y="20667"/>
                </a:moveTo>
                <a:cubicBezTo>
                  <a:pt x="11935" y="20667"/>
                  <a:pt x="11985" y="20681"/>
                  <a:pt x="12022" y="20706"/>
                </a:cubicBezTo>
                <a:cubicBezTo>
                  <a:pt x="12022" y="20718"/>
                  <a:pt x="12035" y="20718"/>
                  <a:pt x="12035" y="20731"/>
                </a:cubicBezTo>
                <a:cubicBezTo>
                  <a:pt x="12072" y="20756"/>
                  <a:pt x="12086" y="20793"/>
                  <a:pt x="12098" y="20831"/>
                </a:cubicBezTo>
                <a:cubicBezTo>
                  <a:pt x="12098" y="20882"/>
                  <a:pt x="12086" y="20932"/>
                  <a:pt x="12060" y="20969"/>
                </a:cubicBezTo>
                <a:cubicBezTo>
                  <a:pt x="12022" y="21007"/>
                  <a:pt x="11985" y="21033"/>
                  <a:pt x="11935" y="21045"/>
                </a:cubicBezTo>
                <a:cubicBezTo>
                  <a:pt x="11884" y="21045"/>
                  <a:pt x="11834" y="21033"/>
                  <a:pt x="11796" y="21007"/>
                </a:cubicBezTo>
                <a:cubicBezTo>
                  <a:pt x="11720" y="20944"/>
                  <a:pt x="11695" y="20831"/>
                  <a:pt x="11759" y="20743"/>
                </a:cubicBezTo>
                <a:cubicBezTo>
                  <a:pt x="11796" y="20706"/>
                  <a:pt x="11834" y="20681"/>
                  <a:pt x="11884" y="20667"/>
                </a:cubicBezTo>
                <a:close/>
                <a:moveTo>
                  <a:pt x="10327" y="20526"/>
                </a:moveTo>
                <a:cubicBezTo>
                  <a:pt x="10313" y="20526"/>
                  <a:pt x="10300" y="20527"/>
                  <a:pt x="10287" y="20530"/>
                </a:cubicBezTo>
                <a:cubicBezTo>
                  <a:pt x="10211" y="20542"/>
                  <a:pt x="10136" y="20580"/>
                  <a:pt x="10099" y="20642"/>
                </a:cubicBezTo>
                <a:cubicBezTo>
                  <a:pt x="10010" y="20756"/>
                  <a:pt x="10023" y="20919"/>
                  <a:pt x="10124" y="21020"/>
                </a:cubicBezTo>
                <a:cubicBezTo>
                  <a:pt x="10136" y="21020"/>
                  <a:pt x="10136" y="21033"/>
                  <a:pt x="10149" y="21033"/>
                </a:cubicBezTo>
                <a:cubicBezTo>
                  <a:pt x="10200" y="21074"/>
                  <a:pt x="10261" y="21098"/>
                  <a:pt x="10322" y="21098"/>
                </a:cubicBezTo>
                <a:cubicBezTo>
                  <a:pt x="10336" y="21098"/>
                  <a:pt x="10349" y="21097"/>
                  <a:pt x="10362" y="21095"/>
                </a:cubicBezTo>
                <a:cubicBezTo>
                  <a:pt x="10438" y="21083"/>
                  <a:pt x="10501" y="21045"/>
                  <a:pt x="10551" y="20982"/>
                </a:cubicBezTo>
                <a:cubicBezTo>
                  <a:pt x="10589" y="20919"/>
                  <a:pt x="10614" y="20843"/>
                  <a:pt x="10602" y="20768"/>
                </a:cubicBezTo>
                <a:cubicBezTo>
                  <a:pt x="10589" y="20693"/>
                  <a:pt x="10551" y="20630"/>
                  <a:pt x="10488" y="20592"/>
                </a:cubicBezTo>
                <a:cubicBezTo>
                  <a:pt x="10447" y="20551"/>
                  <a:pt x="10388" y="20526"/>
                  <a:pt x="10327" y="20526"/>
                </a:cubicBezTo>
                <a:close/>
                <a:moveTo>
                  <a:pt x="11925" y="20575"/>
                </a:moveTo>
                <a:cubicBezTo>
                  <a:pt x="11907" y="20575"/>
                  <a:pt x="11889" y="20577"/>
                  <a:pt x="11871" y="20580"/>
                </a:cubicBezTo>
                <a:cubicBezTo>
                  <a:pt x="11796" y="20592"/>
                  <a:pt x="11733" y="20630"/>
                  <a:pt x="11683" y="20681"/>
                </a:cubicBezTo>
                <a:cubicBezTo>
                  <a:pt x="11595" y="20806"/>
                  <a:pt x="11608" y="20957"/>
                  <a:pt x="11708" y="21058"/>
                </a:cubicBezTo>
                <a:cubicBezTo>
                  <a:pt x="11720" y="21070"/>
                  <a:pt x="11733" y="21070"/>
                  <a:pt x="11733" y="21083"/>
                </a:cubicBezTo>
                <a:cubicBezTo>
                  <a:pt x="11781" y="21121"/>
                  <a:pt x="11837" y="21138"/>
                  <a:pt x="11894" y="21138"/>
                </a:cubicBezTo>
                <a:cubicBezTo>
                  <a:pt x="11911" y="21138"/>
                  <a:pt x="11929" y="21136"/>
                  <a:pt x="11947" y="21133"/>
                </a:cubicBezTo>
                <a:cubicBezTo>
                  <a:pt x="12022" y="21133"/>
                  <a:pt x="12086" y="21095"/>
                  <a:pt x="12136" y="21033"/>
                </a:cubicBezTo>
                <a:cubicBezTo>
                  <a:pt x="12186" y="20969"/>
                  <a:pt x="12198" y="20894"/>
                  <a:pt x="12186" y="20818"/>
                </a:cubicBezTo>
                <a:cubicBezTo>
                  <a:pt x="12173" y="20743"/>
                  <a:pt x="12136" y="20681"/>
                  <a:pt x="12086" y="20630"/>
                </a:cubicBezTo>
                <a:cubicBezTo>
                  <a:pt x="12037" y="20592"/>
                  <a:pt x="11982" y="20575"/>
                  <a:pt x="11925" y="20575"/>
                </a:cubicBezTo>
                <a:close/>
                <a:moveTo>
                  <a:pt x="340" y="20391"/>
                </a:moveTo>
                <a:cubicBezTo>
                  <a:pt x="466" y="20655"/>
                  <a:pt x="592" y="20919"/>
                  <a:pt x="705" y="21184"/>
                </a:cubicBezTo>
                <a:cubicBezTo>
                  <a:pt x="617" y="21007"/>
                  <a:pt x="503" y="20831"/>
                  <a:pt x="416" y="20655"/>
                </a:cubicBezTo>
                <a:cubicBezTo>
                  <a:pt x="403" y="20630"/>
                  <a:pt x="391" y="20605"/>
                  <a:pt x="391" y="20580"/>
                </a:cubicBezTo>
                <a:cubicBezTo>
                  <a:pt x="365" y="20530"/>
                  <a:pt x="352" y="20466"/>
                  <a:pt x="340" y="20416"/>
                </a:cubicBezTo>
                <a:lnTo>
                  <a:pt x="340" y="20391"/>
                </a:lnTo>
                <a:close/>
                <a:moveTo>
                  <a:pt x="13518" y="20839"/>
                </a:moveTo>
                <a:cubicBezTo>
                  <a:pt x="13555" y="20839"/>
                  <a:pt x="13591" y="20853"/>
                  <a:pt x="13620" y="20882"/>
                </a:cubicBezTo>
                <a:cubicBezTo>
                  <a:pt x="13632" y="20882"/>
                  <a:pt x="13632" y="20894"/>
                  <a:pt x="13632" y="20894"/>
                </a:cubicBezTo>
                <a:cubicBezTo>
                  <a:pt x="13707" y="20957"/>
                  <a:pt x="13707" y="21058"/>
                  <a:pt x="13657" y="21133"/>
                </a:cubicBezTo>
                <a:cubicBezTo>
                  <a:pt x="13621" y="21184"/>
                  <a:pt x="13567" y="21210"/>
                  <a:pt x="13511" y="21210"/>
                </a:cubicBezTo>
                <a:cubicBezTo>
                  <a:pt x="13471" y="21210"/>
                  <a:pt x="13430" y="21197"/>
                  <a:pt x="13393" y="21170"/>
                </a:cubicBezTo>
                <a:cubicBezTo>
                  <a:pt x="13318" y="21108"/>
                  <a:pt x="13293" y="20994"/>
                  <a:pt x="13355" y="20919"/>
                </a:cubicBezTo>
                <a:cubicBezTo>
                  <a:pt x="13393" y="20869"/>
                  <a:pt x="13431" y="20843"/>
                  <a:pt x="13481" y="20843"/>
                </a:cubicBezTo>
                <a:cubicBezTo>
                  <a:pt x="13493" y="20841"/>
                  <a:pt x="13506" y="20839"/>
                  <a:pt x="13518" y="20839"/>
                </a:cubicBezTo>
                <a:close/>
                <a:moveTo>
                  <a:pt x="6392" y="20868"/>
                </a:moveTo>
                <a:cubicBezTo>
                  <a:pt x="6348" y="20868"/>
                  <a:pt x="6330" y="20946"/>
                  <a:pt x="6388" y="20969"/>
                </a:cubicBezTo>
                <a:cubicBezTo>
                  <a:pt x="6603" y="21033"/>
                  <a:pt x="6829" y="21120"/>
                  <a:pt x="7042" y="21221"/>
                </a:cubicBezTo>
                <a:cubicBezTo>
                  <a:pt x="7049" y="21224"/>
                  <a:pt x="7055" y="21225"/>
                  <a:pt x="7061" y="21225"/>
                </a:cubicBezTo>
                <a:cubicBezTo>
                  <a:pt x="7103" y="21225"/>
                  <a:pt x="7135" y="21155"/>
                  <a:pt x="7081" y="21133"/>
                </a:cubicBezTo>
                <a:cubicBezTo>
                  <a:pt x="6866" y="21033"/>
                  <a:pt x="6640" y="20944"/>
                  <a:pt x="6402" y="20869"/>
                </a:cubicBezTo>
                <a:cubicBezTo>
                  <a:pt x="6398" y="20868"/>
                  <a:pt x="6395" y="20868"/>
                  <a:pt x="6392" y="20868"/>
                </a:cubicBezTo>
                <a:close/>
                <a:moveTo>
                  <a:pt x="15199" y="20905"/>
                </a:moveTo>
                <a:cubicBezTo>
                  <a:pt x="15239" y="20905"/>
                  <a:pt x="15280" y="20918"/>
                  <a:pt x="15317" y="20944"/>
                </a:cubicBezTo>
                <a:lnTo>
                  <a:pt x="15330" y="20957"/>
                </a:lnTo>
                <a:cubicBezTo>
                  <a:pt x="15367" y="20982"/>
                  <a:pt x="15380" y="21020"/>
                  <a:pt x="15392" y="21070"/>
                </a:cubicBezTo>
                <a:cubicBezTo>
                  <a:pt x="15392" y="21108"/>
                  <a:pt x="15380" y="21158"/>
                  <a:pt x="15355" y="21196"/>
                </a:cubicBezTo>
                <a:cubicBezTo>
                  <a:pt x="15317" y="21246"/>
                  <a:pt x="15280" y="21271"/>
                  <a:pt x="15229" y="21271"/>
                </a:cubicBezTo>
                <a:cubicBezTo>
                  <a:pt x="15217" y="21274"/>
                  <a:pt x="15204" y="21276"/>
                  <a:pt x="15191" y="21276"/>
                </a:cubicBezTo>
                <a:cubicBezTo>
                  <a:pt x="15154" y="21276"/>
                  <a:pt x="15119" y="21262"/>
                  <a:pt x="15091" y="21234"/>
                </a:cubicBezTo>
                <a:cubicBezTo>
                  <a:pt x="15053" y="21209"/>
                  <a:pt x="15028" y="21158"/>
                  <a:pt x="15015" y="21120"/>
                </a:cubicBezTo>
                <a:cubicBezTo>
                  <a:pt x="15015" y="21070"/>
                  <a:pt x="15028" y="21020"/>
                  <a:pt x="15053" y="20982"/>
                </a:cubicBezTo>
                <a:cubicBezTo>
                  <a:pt x="15090" y="20931"/>
                  <a:pt x="15144" y="20905"/>
                  <a:pt x="15199" y="20905"/>
                </a:cubicBezTo>
                <a:close/>
                <a:moveTo>
                  <a:pt x="13506" y="20740"/>
                </a:moveTo>
                <a:cubicBezTo>
                  <a:pt x="13494" y="20740"/>
                  <a:pt x="13481" y="20741"/>
                  <a:pt x="13469" y="20743"/>
                </a:cubicBezTo>
                <a:cubicBezTo>
                  <a:pt x="13393" y="20756"/>
                  <a:pt x="13330" y="20793"/>
                  <a:pt x="13280" y="20857"/>
                </a:cubicBezTo>
                <a:cubicBezTo>
                  <a:pt x="13192" y="20969"/>
                  <a:pt x="13204" y="21133"/>
                  <a:pt x="13305" y="21234"/>
                </a:cubicBezTo>
                <a:cubicBezTo>
                  <a:pt x="13318" y="21234"/>
                  <a:pt x="13330" y="21246"/>
                  <a:pt x="13330" y="21246"/>
                </a:cubicBezTo>
                <a:cubicBezTo>
                  <a:pt x="13382" y="21288"/>
                  <a:pt x="13446" y="21308"/>
                  <a:pt x="13509" y="21308"/>
                </a:cubicBezTo>
                <a:cubicBezTo>
                  <a:pt x="13596" y="21308"/>
                  <a:pt x="13681" y="21269"/>
                  <a:pt x="13732" y="21196"/>
                </a:cubicBezTo>
                <a:cubicBezTo>
                  <a:pt x="13833" y="21070"/>
                  <a:pt x="13808" y="20894"/>
                  <a:pt x="13682" y="20806"/>
                </a:cubicBezTo>
                <a:cubicBezTo>
                  <a:pt x="13630" y="20764"/>
                  <a:pt x="13569" y="20740"/>
                  <a:pt x="13506" y="20740"/>
                </a:cubicBezTo>
                <a:close/>
                <a:moveTo>
                  <a:pt x="16398" y="21108"/>
                </a:moveTo>
                <a:lnTo>
                  <a:pt x="16411" y="21120"/>
                </a:lnTo>
                <a:cubicBezTo>
                  <a:pt x="16411" y="21120"/>
                  <a:pt x="16411" y="21133"/>
                  <a:pt x="16423" y="21133"/>
                </a:cubicBezTo>
                <a:cubicBezTo>
                  <a:pt x="16499" y="21184"/>
                  <a:pt x="16574" y="21234"/>
                  <a:pt x="16638" y="21284"/>
                </a:cubicBezTo>
                <a:lnTo>
                  <a:pt x="16625" y="21309"/>
                </a:lnTo>
                <a:lnTo>
                  <a:pt x="16361" y="21120"/>
                </a:lnTo>
                <a:cubicBezTo>
                  <a:pt x="16373" y="21120"/>
                  <a:pt x="16386" y="21120"/>
                  <a:pt x="16398" y="21108"/>
                </a:cubicBezTo>
                <a:close/>
                <a:moveTo>
                  <a:pt x="9519" y="20940"/>
                </a:moveTo>
                <a:cubicBezTo>
                  <a:pt x="9556" y="20940"/>
                  <a:pt x="9592" y="20954"/>
                  <a:pt x="9621" y="20982"/>
                </a:cubicBezTo>
                <a:cubicBezTo>
                  <a:pt x="9621" y="20982"/>
                  <a:pt x="9633" y="20982"/>
                  <a:pt x="9633" y="20994"/>
                </a:cubicBezTo>
                <a:cubicBezTo>
                  <a:pt x="9671" y="21020"/>
                  <a:pt x="9683" y="21058"/>
                  <a:pt x="9696" y="21095"/>
                </a:cubicBezTo>
                <a:cubicBezTo>
                  <a:pt x="9696" y="21145"/>
                  <a:pt x="9683" y="21196"/>
                  <a:pt x="9658" y="21234"/>
                </a:cubicBezTo>
                <a:cubicBezTo>
                  <a:pt x="9622" y="21285"/>
                  <a:pt x="9568" y="21311"/>
                  <a:pt x="9512" y="21311"/>
                </a:cubicBezTo>
                <a:cubicBezTo>
                  <a:pt x="9472" y="21311"/>
                  <a:pt x="9431" y="21297"/>
                  <a:pt x="9394" y="21271"/>
                </a:cubicBezTo>
                <a:cubicBezTo>
                  <a:pt x="9319" y="21209"/>
                  <a:pt x="9294" y="21095"/>
                  <a:pt x="9356" y="21007"/>
                </a:cubicBezTo>
                <a:cubicBezTo>
                  <a:pt x="9394" y="20969"/>
                  <a:pt x="9432" y="20944"/>
                  <a:pt x="9482" y="20944"/>
                </a:cubicBezTo>
                <a:cubicBezTo>
                  <a:pt x="9494" y="20941"/>
                  <a:pt x="9507" y="20940"/>
                  <a:pt x="9519" y="20940"/>
                </a:cubicBezTo>
                <a:close/>
                <a:moveTo>
                  <a:pt x="15755" y="21136"/>
                </a:moveTo>
                <a:cubicBezTo>
                  <a:pt x="15748" y="21136"/>
                  <a:pt x="15738" y="21139"/>
                  <a:pt x="15732" y="21145"/>
                </a:cubicBezTo>
                <a:cubicBezTo>
                  <a:pt x="15719" y="21145"/>
                  <a:pt x="15707" y="21158"/>
                  <a:pt x="15707" y="21158"/>
                </a:cubicBezTo>
                <a:cubicBezTo>
                  <a:pt x="15707" y="21170"/>
                  <a:pt x="15694" y="21184"/>
                  <a:pt x="15707" y="21196"/>
                </a:cubicBezTo>
                <a:cubicBezTo>
                  <a:pt x="15707" y="21209"/>
                  <a:pt x="15719" y="21221"/>
                  <a:pt x="15732" y="21234"/>
                </a:cubicBezTo>
                <a:cubicBezTo>
                  <a:pt x="15770" y="21259"/>
                  <a:pt x="15820" y="21296"/>
                  <a:pt x="15870" y="21321"/>
                </a:cubicBezTo>
                <a:cubicBezTo>
                  <a:pt x="15874" y="21325"/>
                  <a:pt x="15879" y="21326"/>
                  <a:pt x="15885" y="21326"/>
                </a:cubicBezTo>
                <a:cubicBezTo>
                  <a:pt x="15902" y="21326"/>
                  <a:pt x="15924" y="21315"/>
                  <a:pt x="15934" y="21296"/>
                </a:cubicBezTo>
                <a:cubicBezTo>
                  <a:pt x="15946" y="21271"/>
                  <a:pt x="15934" y="21246"/>
                  <a:pt x="15908" y="21234"/>
                </a:cubicBezTo>
                <a:cubicBezTo>
                  <a:pt x="15870" y="21209"/>
                  <a:pt x="15820" y="21170"/>
                  <a:pt x="15770" y="21145"/>
                </a:cubicBezTo>
                <a:cubicBezTo>
                  <a:pt x="15770" y="21139"/>
                  <a:pt x="15763" y="21136"/>
                  <a:pt x="15755" y="21136"/>
                </a:cubicBezTo>
                <a:close/>
                <a:moveTo>
                  <a:pt x="15206" y="20807"/>
                </a:moveTo>
                <a:cubicBezTo>
                  <a:pt x="15121" y="20807"/>
                  <a:pt x="15036" y="20846"/>
                  <a:pt x="14978" y="20919"/>
                </a:cubicBezTo>
                <a:cubicBezTo>
                  <a:pt x="14928" y="20982"/>
                  <a:pt x="14914" y="21058"/>
                  <a:pt x="14928" y="21133"/>
                </a:cubicBezTo>
                <a:cubicBezTo>
                  <a:pt x="14928" y="21196"/>
                  <a:pt x="14965" y="21246"/>
                  <a:pt x="15003" y="21296"/>
                </a:cubicBezTo>
                <a:cubicBezTo>
                  <a:pt x="15015" y="21296"/>
                  <a:pt x="15028" y="21309"/>
                  <a:pt x="15028" y="21309"/>
                </a:cubicBezTo>
                <a:cubicBezTo>
                  <a:pt x="15080" y="21351"/>
                  <a:pt x="15140" y="21375"/>
                  <a:pt x="15202" y="21375"/>
                </a:cubicBezTo>
                <a:cubicBezTo>
                  <a:pt x="15215" y="21375"/>
                  <a:pt x="15228" y="21374"/>
                  <a:pt x="15241" y="21372"/>
                </a:cubicBezTo>
                <a:cubicBezTo>
                  <a:pt x="15317" y="21360"/>
                  <a:pt x="15380" y="21321"/>
                  <a:pt x="15431" y="21259"/>
                </a:cubicBezTo>
                <a:cubicBezTo>
                  <a:pt x="15481" y="21196"/>
                  <a:pt x="15493" y="21120"/>
                  <a:pt x="15481" y="21045"/>
                </a:cubicBezTo>
                <a:cubicBezTo>
                  <a:pt x="15481" y="20982"/>
                  <a:pt x="15431" y="20907"/>
                  <a:pt x="15380" y="20869"/>
                </a:cubicBezTo>
                <a:cubicBezTo>
                  <a:pt x="15328" y="20827"/>
                  <a:pt x="15266" y="20807"/>
                  <a:pt x="15206" y="20807"/>
                </a:cubicBezTo>
                <a:close/>
                <a:moveTo>
                  <a:pt x="302" y="21020"/>
                </a:moveTo>
                <a:lnTo>
                  <a:pt x="302" y="21020"/>
                </a:lnTo>
                <a:cubicBezTo>
                  <a:pt x="352" y="21145"/>
                  <a:pt x="416" y="21271"/>
                  <a:pt x="453" y="21397"/>
                </a:cubicBezTo>
                <a:cubicBezTo>
                  <a:pt x="403" y="21271"/>
                  <a:pt x="340" y="21145"/>
                  <a:pt x="302" y="21020"/>
                </a:cubicBezTo>
                <a:close/>
                <a:moveTo>
                  <a:pt x="9518" y="20842"/>
                </a:moveTo>
                <a:cubicBezTo>
                  <a:pt x="9430" y="20842"/>
                  <a:pt x="9341" y="20881"/>
                  <a:pt x="9281" y="20957"/>
                </a:cubicBezTo>
                <a:cubicBezTo>
                  <a:pt x="9193" y="21070"/>
                  <a:pt x="9205" y="21234"/>
                  <a:pt x="9306" y="21334"/>
                </a:cubicBezTo>
                <a:cubicBezTo>
                  <a:pt x="9319" y="21334"/>
                  <a:pt x="9331" y="21346"/>
                  <a:pt x="9331" y="21346"/>
                </a:cubicBezTo>
                <a:cubicBezTo>
                  <a:pt x="9384" y="21388"/>
                  <a:pt x="9445" y="21409"/>
                  <a:pt x="9506" y="21409"/>
                </a:cubicBezTo>
                <a:cubicBezTo>
                  <a:pt x="9591" y="21409"/>
                  <a:pt x="9675" y="21369"/>
                  <a:pt x="9733" y="21296"/>
                </a:cubicBezTo>
                <a:cubicBezTo>
                  <a:pt x="9784" y="21234"/>
                  <a:pt x="9797" y="21158"/>
                  <a:pt x="9784" y="21083"/>
                </a:cubicBezTo>
                <a:cubicBezTo>
                  <a:pt x="9784" y="21007"/>
                  <a:pt x="9733" y="20944"/>
                  <a:pt x="9683" y="20894"/>
                </a:cubicBezTo>
                <a:cubicBezTo>
                  <a:pt x="9633" y="20859"/>
                  <a:pt x="9575" y="20842"/>
                  <a:pt x="9518" y="20842"/>
                </a:cubicBezTo>
                <a:close/>
                <a:moveTo>
                  <a:pt x="11080" y="21108"/>
                </a:moveTo>
                <a:cubicBezTo>
                  <a:pt x="11130" y="21108"/>
                  <a:pt x="11180" y="21120"/>
                  <a:pt x="11217" y="21145"/>
                </a:cubicBezTo>
                <a:cubicBezTo>
                  <a:pt x="11230" y="21145"/>
                  <a:pt x="11230" y="21158"/>
                  <a:pt x="11230" y="21158"/>
                </a:cubicBezTo>
                <a:cubicBezTo>
                  <a:pt x="11268" y="21196"/>
                  <a:pt x="11281" y="21234"/>
                  <a:pt x="11293" y="21271"/>
                </a:cubicBezTo>
                <a:cubicBezTo>
                  <a:pt x="11293" y="21321"/>
                  <a:pt x="11281" y="21372"/>
                  <a:pt x="11256" y="21410"/>
                </a:cubicBezTo>
                <a:cubicBezTo>
                  <a:pt x="11230" y="21447"/>
                  <a:pt x="11180" y="21472"/>
                  <a:pt x="11130" y="21472"/>
                </a:cubicBezTo>
                <a:cubicBezTo>
                  <a:pt x="11116" y="21476"/>
                  <a:pt x="11103" y="21477"/>
                  <a:pt x="11089" y="21477"/>
                </a:cubicBezTo>
                <a:cubicBezTo>
                  <a:pt x="11053" y="21477"/>
                  <a:pt x="11019" y="21465"/>
                  <a:pt x="10991" y="21447"/>
                </a:cubicBezTo>
                <a:cubicBezTo>
                  <a:pt x="10916" y="21385"/>
                  <a:pt x="10903" y="21259"/>
                  <a:pt x="10954" y="21184"/>
                </a:cubicBezTo>
                <a:cubicBezTo>
                  <a:pt x="10991" y="21145"/>
                  <a:pt x="11029" y="21120"/>
                  <a:pt x="11080" y="21108"/>
                </a:cubicBezTo>
                <a:close/>
                <a:moveTo>
                  <a:pt x="12702" y="21153"/>
                </a:moveTo>
                <a:cubicBezTo>
                  <a:pt x="12739" y="21153"/>
                  <a:pt x="12774" y="21168"/>
                  <a:pt x="12802" y="21196"/>
                </a:cubicBezTo>
                <a:cubicBezTo>
                  <a:pt x="12815" y="21196"/>
                  <a:pt x="12815" y="21196"/>
                  <a:pt x="12827" y="21209"/>
                </a:cubicBezTo>
                <a:cubicBezTo>
                  <a:pt x="12852" y="21234"/>
                  <a:pt x="12877" y="21271"/>
                  <a:pt x="12877" y="21309"/>
                </a:cubicBezTo>
                <a:cubicBezTo>
                  <a:pt x="12877" y="21360"/>
                  <a:pt x="12865" y="21410"/>
                  <a:pt x="12840" y="21447"/>
                </a:cubicBezTo>
                <a:cubicBezTo>
                  <a:pt x="12803" y="21499"/>
                  <a:pt x="12749" y="21524"/>
                  <a:pt x="12693" y="21524"/>
                </a:cubicBezTo>
                <a:cubicBezTo>
                  <a:pt x="12653" y="21524"/>
                  <a:pt x="12612" y="21511"/>
                  <a:pt x="12575" y="21485"/>
                </a:cubicBezTo>
                <a:cubicBezTo>
                  <a:pt x="12538" y="21460"/>
                  <a:pt x="12513" y="21410"/>
                  <a:pt x="12513" y="21360"/>
                </a:cubicBezTo>
                <a:cubicBezTo>
                  <a:pt x="12500" y="21321"/>
                  <a:pt x="12513" y="21271"/>
                  <a:pt x="12550" y="21234"/>
                </a:cubicBezTo>
                <a:cubicBezTo>
                  <a:pt x="12575" y="21184"/>
                  <a:pt x="12614" y="21158"/>
                  <a:pt x="12664" y="21158"/>
                </a:cubicBezTo>
                <a:cubicBezTo>
                  <a:pt x="12677" y="21155"/>
                  <a:pt x="12689" y="21153"/>
                  <a:pt x="12702" y="21153"/>
                </a:cubicBezTo>
                <a:close/>
                <a:moveTo>
                  <a:pt x="11119" y="21015"/>
                </a:moveTo>
                <a:cubicBezTo>
                  <a:pt x="11102" y="21015"/>
                  <a:pt x="11084" y="21017"/>
                  <a:pt x="11066" y="21020"/>
                </a:cubicBezTo>
                <a:cubicBezTo>
                  <a:pt x="10991" y="21020"/>
                  <a:pt x="10929" y="21058"/>
                  <a:pt x="10878" y="21120"/>
                </a:cubicBezTo>
                <a:cubicBezTo>
                  <a:pt x="10790" y="21234"/>
                  <a:pt x="10803" y="21397"/>
                  <a:pt x="10903" y="21497"/>
                </a:cubicBezTo>
                <a:cubicBezTo>
                  <a:pt x="10916" y="21510"/>
                  <a:pt x="10929" y="21510"/>
                  <a:pt x="10941" y="21523"/>
                </a:cubicBezTo>
                <a:cubicBezTo>
                  <a:pt x="10982" y="21554"/>
                  <a:pt x="11040" y="21576"/>
                  <a:pt x="11101" y="21576"/>
                </a:cubicBezTo>
                <a:cubicBezTo>
                  <a:pt x="11114" y="21576"/>
                  <a:pt x="11128" y="21575"/>
                  <a:pt x="11142" y="21573"/>
                </a:cubicBezTo>
                <a:cubicBezTo>
                  <a:pt x="11217" y="21561"/>
                  <a:pt x="11281" y="21523"/>
                  <a:pt x="11331" y="21460"/>
                </a:cubicBezTo>
                <a:cubicBezTo>
                  <a:pt x="11381" y="21410"/>
                  <a:pt x="11393" y="21334"/>
                  <a:pt x="11393" y="21259"/>
                </a:cubicBezTo>
                <a:cubicBezTo>
                  <a:pt x="11381" y="21184"/>
                  <a:pt x="11343" y="21120"/>
                  <a:pt x="11281" y="21070"/>
                </a:cubicBezTo>
                <a:cubicBezTo>
                  <a:pt x="11232" y="21031"/>
                  <a:pt x="11177" y="21015"/>
                  <a:pt x="11119" y="21015"/>
                </a:cubicBezTo>
                <a:close/>
                <a:moveTo>
                  <a:pt x="12699" y="21056"/>
                </a:moveTo>
                <a:cubicBezTo>
                  <a:pt x="12611" y="21056"/>
                  <a:pt x="12523" y="21095"/>
                  <a:pt x="12463" y="21170"/>
                </a:cubicBezTo>
                <a:cubicBezTo>
                  <a:pt x="12425" y="21234"/>
                  <a:pt x="12399" y="21296"/>
                  <a:pt x="12413" y="21372"/>
                </a:cubicBezTo>
                <a:cubicBezTo>
                  <a:pt x="12425" y="21435"/>
                  <a:pt x="12450" y="21497"/>
                  <a:pt x="12500" y="21548"/>
                </a:cubicBezTo>
                <a:cubicBezTo>
                  <a:pt x="12500" y="21548"/>
                  <a:pt x="12513" y="21561"/>
                  <a:pt x="12525" y="21561"/>
                </a:cubicBezTo>
                <a:cubicBezTo>
                  <a:pt x="12578" y="21603"/>
                  <a:pt x="12639" y="21623"/>
                  <a:pt x="12699" y="21623"/>
                </a:cubicBezTo>
                <a:cubicBezTo>
                  <a:pt x="12783" y="21623"/>
                  <a:pt x="12864" y="21584"/>
                  <a:pt x="12916" y="21510"/>
                </a:cubicBezTo>
                <a:cubicBezTo>
                  <a:pt x="12966" y="21447"/>
                  <a:pt x="12978" y="21372"/>
                  <a:pt x="12978" y="21296"/>
                </a:cubicBezTo>
                <a:cubicBezTo>
                  <a:pt x="12966" y="21221"/>
                  <a:pt x="12928" y="21158"/>
                  <a:pt x="12865" y="21108"/>
                </a:cubicBezTo>
                <a:cubicBezTo>
                  <a:pt x="12815" y="21073"/>
                  <a:pt x="12757" y="21056"/>
                  <a:pt x="12699" y="21056"/>
                </a:cubicBezTo>
                <a:close/>
                <a:moveTo>
                  <a:pt x="14274" y="21321"/>
                </a:moveTo>
                <a:cubicBezTo>
                  <a:pt x="14311" y="21321"/>
                  <a:pt x="14361" y="21334"/>
                  <a:pt x="14399" y="21360"/>
                </a:cubicBezTo>
                <a:cubicBezTo>
                  <a:pt x="14411" y="21360"/>
                  <a:pt x="14411" y="21372"/>
                  <a:pt x="14425" y="21372"/>
                </a:cubicBezTo>
                <a:cubicBezTo>
                  <a:pt x="14487" y="21435"/>
                  <a:pt x="14500" y="21548"/>
                  <a:pt x="14437" y="21623"/>
                </a:cubicBezTo>
                <a:cubicBezTo>
                  <a:pt x="14411" y="21661"/>
                  <a:pt x="14361" y="21687"/>
                  <a:pt x="14311" y="21687"/>
                </a:cubicBezTo>
                <a:cubicBezTo>
                  <a:pt x="14301" y="21690"/>
                  <a:pt x="14290" y="21691"/>
                  <a:pt x="14279" y="21691"/>
                </a:cubicBezTo>
                <a:cubicBezTo>
                  <a:pt x="14248" y="21691"/>
                  <a:pt x="14213" y="21680"/>
                  <a:pt x="14185" y="21661"/>
                </a:cubicBezTo>
                <a:cubicBezTo>
                  <a:pt x="14135" y="21623"/>
                  <a:pt x="14110" y="21586"/>
                  <a:pt x="14110" y="21536"/>
                </a:cubicBezTo>
                <a:cubicBezTo>
                  <a:pt x="14098" y="21485"/>
                  <a:pt x="14110" y="21435"/>
                  <a:pt x="14148" y="21397"/>
                </a:cubicBezTo>
                <a:cubicBezTo>
                  <a:pt x="14173" y="21360"/>
                  <a:pt x="14223" y="21334"/>
                  <a:pt x="14274" y="21321"/>
                </a:cubicBezTo>
                <a:close/>
                <a:moveTo>
                  <a:pt x="5131" y="21123"/>
                </a:moveTo>
                <a:cubicBezTo>
                  <a:pt x="5094" y="21123"/>
                  <a:pt x="5053" y="21178"/>
                  <a:pt x="5094" y="21209"/>
                </a:cubicBezTo>
                <a:cubicBezTo>
                  <a:pt x="5245" y="21360"/>
                  <a:pt x="5396" y="21523"/>
                  <a:pt x="5521" y="21699"/>
                </a:cubicBezTo>
                <a:cubicBezTo>
                  <a:pt x="5536" y="21713"/>
                  <a:pt x="5551" y="21720"/>
                  <a:pt x="5566" y="21720"/>
                </a:cubicBezTo>
                <a:cubicBezTo>
                  <a:pt x="5576" y="21720"/>
                  <a:pt x="5586" y="21717"/>
                  <a:pt x="5597" y="21712"/>
                </a:cubicBezTo>
                <a:cubicBezTo>
                  <a:pt x="5609" y="21699"/>
                  <a:pt x="5622" y="21673"/>
                  <a:pt x="5609" y="21648"/>
                </a:cubicBezTo>
                <a:cubicBezTo>
                  <a:pt x="5471" y="21472"/>
                  <a:pt x="5320" y="21296"/>
                  <a:pt x="5156" y="21133"/>
                </a:cubicBezTo>
                <a:cubicBezTo>
                  <a:pt x="5149" y="21126"/>
                  <a:pt x="5140" y="21123"/>
                  <a:pt x="5131" y="21123"/>
                </a:cubicBezTo>
                <a:close/>
                <a:moveTo>
                  <a:pt x="16398" y="21561"/>
                </a:moveTo>
                <a:cubicBezTo>
                  <a:pt x="16398" y="21561"/>
                  <a:pt x="16411" y="21561"/>
                  <a:pt x="16411" y="21573"/>
                </a:cubicBezTo>
                <a:lnTo>
                  <a:pt x="16462" y="21573"/>
                </a:lnTo>
                <a:lnTo>
                  <a:pt x="16361" y="21724"/>
                </a:lnTo>
                <a:cubicBezTo>
                  <a:pt x="16361" y="21712"/>
                  <a:pt x="16348" y="21699"/>
                  <a:pt x="16336" y="21699"/>
                </a:cubicBezTo>
                <a:cubicBezTo>
                  <a:pt x="16336" y="21687"/>
                  <a:pt x="16348" y="21687"/>
                  <a:pt x="16348" y="21673"/>
                </a:cubicBezTo>
                <a:cubicBezTo>
                  <a:pt x="16348" y="21673"/>
                  <a:pt x="16361" y="21661"/>
                  <a:pt x="16348" y="21648"/>
                </a:cubicBezTo>
                <a:lnTo>
                  <a:pt x="16386" y="21648"/>
                </a:lnTo>
                <a:cubicBezTo>
                  <a:pt x="16398" y="21648"/>
                  <a:pt x="16411" y="21636"/>
                  <a:pt x="16411" y="21623"/>
                </a:cubicBezTo>
                <a:cubicBezTo>
                  <a:pt x="16423" y="21611"/>
                  <a:pt x="16423" y="21598"/>
                  <a:pt x="16423" y="21586"/>
                </a:cubicBezTo>
                <a:lnTo>
                  <a:pt x="16398" y="21561"/>
                </a:lnTo>
                <a:close/>
                <a:moveTo>
                  <a:pt x="8718" y="21380"/>
                </a:moveTo>
                <a:cubicBezTo>
                  <a:pt x="8754" y="21380"/>
                  <a:pt x="8788" y="21392"/>
                  <a:pt x="8816" y="21410"/>
                </a:cubicBezTo>
                <a:lnTo>
                  <a:pt x="8841" y="21435"/>
                </a:lnTo>
                <a:cubicBezTo>
                  <a:pt x="8866" y="21460"/>
                  <a:pt x="8878" y="21497"/>
                  <a:pt x="8891" y="21536"/>
                </a:cubicBezTo>
                <a:cubicBezTo>
                  <a:pt x="8891" y="21586"/>
                  <a:pt x="8878" y="21636"/>
                  <a:pt x="8853" y="21673"/>
                </a:cubicBezTo>
                <a:cubicBezTo>
                  <a:pt x="8828" y="21712"/>
                  <a:pt x="8778" y="21737"/>
                  <a:pt x="8727" y="21749"/>
                </a:cubicBezTo>
                <a:cubicBezTo>
                  <a:pt x="8677" y="21749"/>
                  <a:pt x="8627" y="21737"/>
                  <a:pt x="8590" y="21712"/>
                </a:cubicBezTo>
                <a:cubicBezTo>
                  <a:pt x="8551" y="21687"/>
                  <a:pt x="8526" y="21636"/>
                  <a:pt x="8526" y="21586"/>
                </a:cubicBezTo>
                <a:cubicBezTo>
                  <a:pt x="8514" y="21536"/>
                  <a:pt x="8526" y="21485"/>
                  <a:pt x="8564" y="21447"/>
                </a:cubicBezTo>
                <a:cubicBezTo>
                  <a:pt x="8590" y="21410"/>
                  <a:pt x="8627" y="21385"/>
                  <a:pt x="8677" y="21385"/>
                </a:cubicBezTo>
                <a:cubicBezTo>
                  <a:pt x="8691" y="21381"/>
                  <a:pt x="8704" y="21380"/>
                  <a:pt x="8718" y="21380"/>
                </a:cubicBezTo>
                <a:close/>
                <a:moveTo>
                  <a:pt x="15355" y="21636"/>
                </a:moveTo>
                <a:cubicBezTo>
                  <a:pt x="15355" y="21636"/>
                  <a:pt x="15342" y="21636"/>
                  <a:pt x="15342" y="21648"/>
                </a:cubicBezTo>
                <a:cubicBezTo>
                  <a:pt x="15330" y="21648"/>
                  <a:pt x="15330" y="21648"/>
                  <a:pt x="15330" y="21661"/>
                </a:cubicBezTo>
                <a:lnTo>
                  <a:pt x="15330" y="21687"/>
                </a:lnTo>
                <a:lnTo>
                  <a:pt x="15330" y="21699"/>
                </a:lnTo>
                <a:lnTo>
                  <a:pt x="15330" y="21712"/>
                </a:lnTo>
                <a:lnTo>
                  <a:pt x="15342" y="21724"/>
                </a:lnTo>
                <a:lnTo>
                  <a:pt x="15355" y="21737"/>
                </a:lnTo>
                <a:lnTo>
                  <a:pt x="15367" y="21737"/>
                </a:lnTo>
                <a:cubicBezTo>
                  <a:pt x="15367" y="21737"/>
                  <a:pt x="15367" y="21749"/>
                  <a:pt x="15380" y="21749"/>
                </a:cubicBezTo>
                <a:lnTo>
                  <a:pt x="15417" y="21749"/>
                </a:lnTo>
                <a:cubicBezTo>
                  <a:pt x="15417" y="21737"/>
                  <a:pt x="15431" y="21737"/>
                  <a:pt x="15431" y="21737"/>
                </a:cubicBezTo>
                <a:cubicBezTo>
                  <a:pt x="15431" y="21724"/>
                  <a:pt x="15443" y="21724"/>
                  <a:pt x="15443" y="21712"/>
                </a:cubicBezTo>
                <a:lnTo>
                  <a:pt x="15443" y="21699"/>
                </a:lnTo>
                <a:lnTo>
                  <a:pt x="15443" y="21687"/>
                </a:lnTo>
                <a:cubicBezTo>
                  <a:pt x="15443" y="21673"/>
                  <a:pt x="15431" y="21673"/>
                  <a:pt x="15431" y="21661"/>
                </a:cubicBezTo>
                <a:lnTo>
                  <a:pt x="15417" y="21661"/>
                </a:lnTo>
                <a:cubicBezTo>
                  <a:pt x="15417" y="21648"/>
                  <a:pt x="15405" y="21648"/>
                  <a:pt x="15405" y="21648"/>
                </a:cubicBezTo>
                <a:cubicBezTo>
                  <a:pt x="15405" y="21636"/>
                  <a:pt x="15392" y="21636"/>
                  <a:pt x="15392" y="21636"/>
                </a:cubicBezTo>
                <a:close/>
                <a:moveTo>
                  <a:pt x="14288" y="21222"/>
                </a:moveTo>
                <a:cubicBezTo>
                  <a:pt x="14204" y="21222"/>
                  <a:pt x="14123" y="21261"/>
                  <a:pt x="14072" y="21334"/>
                </a:cubicBezTo>
                <a:cubicBezTo>
                  <a:pt x="14022" y="21397"/>
                  <a:pt x="13997" y="21472"/>
                  <a:pt x="14009" y="21548"/>
                </a:cubicBezTo>
                <a:cubicBezTo>
                  <a:pt x="14022" y="21611"/>
                  <a:pt x="14047" y="21661"/>
                  <a:pt x="14098" y="21712"/>
                </a:cubicBezTo>
                <a:cubicBezTo>
                  <a:pt x="14098" y="21724"/>
                  <a:pt x="14110" y="21724"/>
                  <a:pt x="14123" y="21737"/>
                </a:cubicBezTo>
                <a:cubicBezTo>
                  <a:pt x="14174" y="21768"/>
                  <a:pt x="14235" y="21790"/>
                  <a:pt x="14297" y="21790"/>
                </a:cubicBezTo>
                <a:cubicBezTo>
                  <a:pt x="14310" y="21790"/>
                  <a:pt x="14323" y="21789"/>
                  <a:pt x="14336" y="21787"/>
                </a:cubicBezTo>
                <a:cubicBezTo>
                  <a:pt x="14411" y="21774"/>
                  <a:pt x="14475" y="21737"/>
                  <a:pt x="14512" y="21673"/>
                </a:cubicBezTo>
                <a:cubicBezTo>
                  <a:pt x="14613" y="21561"/>
                  <a:pt x="14588" y="21372"/>
                  <a:pt x="14462" y="21284"/>
                </a:cubicBezTo>
                <a:cubicBezTo>
                  <a:pt x="14409" y="21242"/>
                  <a:pt x="14348" y="21222"/>
                  <a:pt x="14288" y="21222"/>
                </a:cubicBezTo>
                <a:close/>
                <a:moveTo>
                  <a:pt x="10262" y="21422"/>
                </a:moveTo>
                <a:cubicBezTo>
                  <a:pt x="10312" y="21422"/>
                  <a:pt x="10362" y="21435"/>
                  <a:pt x="10400" y="21460"/>
                </a:cubicBezTo>
                <a:cubicBezTo>
                  <a:pt x="10413" y="21460"/>
                  <a:pt x="10413" y="21472"/>
                  <a:pt x="10426" y="21472"/>
                </a:cubicBezTo>
                <a:cubicBezTo>
                  <a:pt x="10451" y="21510"/>
                  <a:pt x="10476" y="21536"/>
                  <a:pt x="10476" y="21586"/>
                </a:cubicBezTo>
                <a:cubicBezTo>
                  <a:pt x="10488" y="21636"/>
                  <a:pt x="10476" y="21687"/>
                  <a:pt x="10438" y="21724"/>
                </a:cubicBezTo>
                <a:cubicBezTo>
                  <a:pt x="10413" y="21762"/>
                  <a:pt x="10362" y="21787"/>
                  <a:pt x="10312" y="21787"/>
                </a:cubicBezTo>
                <a:cubicBezTo>
                  <a:pt x="10303" y="21790"/>
                  <a:pt x="10293" y="21792"/>
                  <a:pt x="10282" y="21792"/>
                </a:cubicBezTo>
                <a:cubicBezTo>
                  <a:pt x="10251" y="21792"/>
                  <a:pt x="10215" y="21778"/>
                  <a:pt x="10186" y="21749"/>
                </a:cubicBezTo>
                <a:cubicBezTo>
                  <a:pt x="10136" y="21724"/>
                  <a:pt x="10111" y="21687"/>
                  <a:pt x="10111" y="21636"/>
                </a:cubicBezTo>
                <a:cubicBezTo>
                  <a:pt x="10099" y="21586"/>
                  <a:pt x="10111" y="21536"/>
                  <a:pt x="10149" y="21497"/>
                </a:cubicBezTo>
                <a:cubicBezTo>
                  <a:pt x="10174" y="21460"/>
                  <a:pt x="10224" y="21435"/>
                  <a:pt x="10262" y="21422"/>
                </a:cubicBezTo>
                <a:close/>
                <a:moveTo>
                  <a:pt x="8706" y="21281"/>
                </a:moveTo>
                <a:cubicBezTo>
                  <a:pt x="8693" y="21281"/>
                  <a:pt x="8679" y="21282"/>
                  <a:pt x="8665" y="21284"/>
                </a:cubicBezTo>
                <a:cubicBezTo>
                  <a:pt x="8590" y="21296"/>
                  <a:pt x="8526" y="21334"/>
                  <a:pt x="8476" y="21397"/>
                </a:cubicBezTo>
                <a:cubicBezTo>
                  <a:pt x="8439" y="21447"/>
                  <a:pt x="8414" y="21523"/>
                  <a:pt x="8426" y="21598"/>
                </a:cubicBezTo>
                <a:cubicBezTo>
                  <a:pt x="8439" y="21661"/>
                  <a:pt x="8464" y="21724"/>
                  <a:pt x="8514" y="21762"/>
                </a:cubicBezTo>
                <a:cubicBezTo>
                  <a:pt x="8514" y="21774"/>
                  <a:pt x="8526" y="21787"/>
                  <a:pt x="8539" y="21787"/>
                </a:cubicBezTo>
                <a:cubicBezTo>
                  <a:pt x="8590" y="21837"/>
                  <a:pt x="8665" y="21850"/>
                  <a:pt x="8741" y="21850"/>
                </a:cubicBezTo>
                <a:cubicBezTo>
                  <a:pt x="8816" y="21837"/>
                  <a:pt x="8891" y="21799"/>
                  <a:pt x="8929" y="21737"/>
                </a:cubicBezTo>
                <a:cubicBezTo>
                  <a:pt x="8979" y="21673"/>
                  <a:pt x="8992" y="21598"/>
                  <a:pt x="8992" y="21523"/>
                </a:cubicBezTo>
                <a:cubicBezTo>
                  <a:pt x="8979" y="21447"/>
                  <a:pt x="8942" y="21385"/>
                  <a:pt x="8878" y="21334"/>
                </a:cubicBezTo>
                <a:cubicBezTo>
                  <a:pt x="8827" y="21303"/>
                  <a:pt x="8768" y="21281"/>
                  <a:pt x="8706" y="21281"/>
                </a:cubicBezTo>
                <a:close/>
                <a:moveTo>
                  <a:pt x="10250" y="21321"/>
                </a:moveTo>
                <a:cubicBezTo>
                  <a:pt x="10174" y="21334"/>
                  <a:pt x="10111" y="21372"/>
                  <a:pt x="10074" y="21435"/>
                </a:cubicBezTo>
                <a:cubicBezTo>
                  <a:pt x="10023" y="21497"/>
                  <a:pt x="9998" y="21573"/>
                  <a:pt x="10010" y="21648"/>
                </a:cubicBezTo>
                <a:cubicBezTo>
                  <a:pt x="10023" y="21712"/>
                  <a:pt x="10048" y="21762"/>
                  <a:pt x="10099" y="21812"/>
                </a:cubicBezTo>
                <a:cubicBezTo>
                  <a:pt x="10099" y="21824"/>
                  <a:pt x="10111" y="21824"/>
                  <a:pt x="10124" y="21837"/>
                </a:cubicBezTo>
                <a:cubicBezTo>
                  <a:pt x="10175" y="21868"/>
                  <a:pt x="10236" y="21891"/>
                  <a:pt x="10291" y="21891"/>
                </a:cubicBezTo>
                <a:cubicBezTo>
                  <a:pt x="10303" y="21891"/>
                  <a:pt x="10314" y="21890"/>
                  <a:pt x="10325" y="21888"/>
                </a:cubicBezTo>
                <a:cubicBezTo>
                  <a:pt x="10400" y="21875"/>
                  <a:pt x="10476" y="21837"/>
                  <a:pt x="10513" y="21774"/>
                </a:cubicBezTo>
                <a:cubicBezTo>
                  <a:pt x="10563" y="21724"/>
                  <a:pt x="10589" y="21648"/>
                  <a:pt x="10577" y="21573"/>
                </a:cubicBezTo>
                <a:cubicBezTo>
                  <a:pt x="10563" y="21497"/>
                  <a:pt x="10526" y="21422"/>
                  <a:pt x="10463" y="21385"/>
                </a:cubicBezTo>
                <a:cubicBezTo>
                  <a:pt x="10400" y="21334"/>
                  <a:pt x="10325" y="21321"/>
                  <a:pt x="10250" y="21321"/>
                </a:cubicBezTo>
                <a:close/>
                <a:moveTo>
                  <a:pt x="11898" y="21593"/>
                </a:moveTo>
                <a:cubicBezTo>
                  <a:pt x="11936" y="21593"/>
                  <a:pt x="11975" y="21603"/>
                  <a:pt x="12010" y="21623"/>
                </a:cubicBezTo>
                <a:cubicBezTo>
                  <a:pt x="12010" y="21636"/>
                  <a:pt x="12010" y="21636"/>
                  <a:pt x="12022" y="21648"/>
                </a:cubicBezTo>
                <a:cubicBezTo>
                  <a:pt x="12047" y="21673"/>
                  <a:pt x="12072" y="21712"/>
                  <a:pt x="12072" y="21749"/>
                </a:cubicBezTo>
                <a:cubicBezTo>
                  <a:pt x="12086" y="21799"/>
                  <a:pt x="12072" y="21850"/>
                  <a:pt x="12035" y="21888"/>
                </a:cubicBezTo>
                <a:cubicBezTo>
                  <a:pt x="11998" y="21939"/>
                  <a:pt x="11945" y="21965"/>
                  <a:pt x="11891" y="21965"/>
                </a:cubicBezTo>
                <a:cubicBezTo>
                  <a:pt x="11853" y="21965"/>
                  <a:pt x="11815" y="21951"/>
                  <a:pt x="11784" y="21925"/>
                </a:cubicBezTo>
                <a:cubicBezTo>
                  <a:pt x="11695" y="21863"/>
                  <a:pt x="11683" y="21749"/>
                  <a:pt x="11746" y="21661"/>
                </a:cubicBezTo>
                <a:cubicBezTo>
                  <a:pt x="11784" y="21616"/>
                  <a:pt x="11840" y="21593"/>
                  <a:pt x="11898" y="21593"/>
                </a:cubicBezTo>
                <a:close/>
                <a:moveTo>
                  <a:pt x="13477" y="21634"/>
                </a:moveTo>
                <a:cubicBezTo>
                  <a:pt x="13517" y="21634"/>
                  <a:pt x="13558" y="21647"/>
                  <a:pt x="13595" y="21673"/>
                </a:cubicBezTo>
                <a:lnTo>
                  <a:pt x="13607" y="21687"/>
                </a:lnTo>
                <a:cubicBezTo>
                  <a:pt x="13632" y="21724"/>
                  <a:pt x="13657" y="21749"/>
                  <a:pt x="13657" y="21799"/>
                </a:cubicBezTo>
                <a:cubicBezTo>
                  <a:pt x="13670" y="21850"/>
                  <a:pt x="13657" y="21900"/>
                  <a:pt x="13632" y="21938"/>
                </a:cubicBezTo>
                <a:cubicBezTo>
                  <a:pt x="13595" y="21975"/>
                  <a:pt x="13556" y="22000"/>
                  <a:pt x="13506" y="22000"/>
                </a:cubicBezTo>
                <a:cubicBezTo>
                  <a:pt x="13492" y="22004"/>
                  <a:pt x="13479" y="22006"/>
                  <a:pt x="13466" y="22006"/>
                </a:cubicBezTo>
                <a:cubicBezTo>
                  <a:pt x="13430" y="22006"/>
                  <a:pt x="13395" y="21994"/>
                  <a:pt x="13368" y="21975"/>
                </a:cubicBezTo>
                <a:cubicBezTo>
                  <a:pt x="13280" y="21913"/>
                  <a:pt x="13268" y="21787"/>
                  <a:pt x="13330" y="21712"/>
                </a:cubicBezTo>
                <a:cubicBezTo>
                  <a:pt x="13367" y="21660"/>
                  <a:pt x="13421" y="21634"/>
                  <a:pt x="13477" y="21634"/>
                </a:cubicBezTo>
                <a:close/>
                <a:moveTo>
                  <a:pt x="11896" y="21496"/>
                </a:moveTo>
                <a:cubicBezTo>
                  <a:pt x="11809" y="21496"/>
                  <a:pt x="11723" y="21535"/>
                  <a:pt x="11670" y="21611"/>
                </a:cubicBezTo>
                <a:cubicBezTo>
                  <a:pt x="11583" y="21724"/>
                  <a:pt x="11595" y="21875"/>
                  <a:pt x="11695" y="21975"/>
                </a:cubicBezTo>
                <a:cubicBezTo>
                  <a:pt x="11708" y="21988"/>
                  <a:pt x="11708" y="22000"/>
                  <a:pt x="11720" y="22000"/>
                </a:cubicBezTo>
                <a:cubicBezTo>
                  <a:pt x="11773" y="22042"/>
                  <a:pt x="11834" y="22062"/>
                  <a:pt x="11895" y="22062"/>
                </a:cubicBezTo>
                <a:cubicBezTo>
                  <a:pt x="11980" y="22062"/>
                  <a:pt x="12064" y="22023"/>
                  <a:pt x="12123" y="21950"/>
                </a:cubicBezTo>
                <a:cubicBezTo>
                  <a:pt x="12161" y="21888"/>
                  <a:pt x="12186" y="21812"/>
                  <a:pt x="12173" y="21737"/>
                </a:cubicBezTo>
                <a:cubicBezTo>
                  <a:pt x="12161" y="21661"/>
                  <a:pt x="12123" y="21598"/>
                  <a:pt x="12060" y="21548"/>
                </a:cubicBezTo>
                <a:cubicBezTo>
                  <a:pt x="12010" y="21513"/>
                  <a:pt x="11953" y="21496"/>
                  <a:pt x="11896" y="21496"/>
                </a:cubicBezTo>
                <a:close/>
                <a:moveTo>
                  <a:pt x="7872" y="21687"/>
                </a:moveTo>
                <a:cubicBezTo>
                  <a:pt x="7911" y="21687"/>
                  <a:pt x="7961" y="21699"/>
                  <a:pt x="7998" y="21724"/>
                </a:cubicBezTo>
                <a:lnTo>
                  <a:pt x="8023" y="21749"/>
                </a:lnTo>
                <a:cubicBezTo>
                  <a:pt x="8048" y="21774"/>
                  <a:pt x="8074" y="21812"/>
                  <a:pt x="8074" y="21850"/>
                </a:cubicBezTo>
                <a:cubicBezTo>
                  <a:pt x="8087" y="21900"/>
                  <a:pt x="8074" y="21950"/>
                  <a:pt x="8036" y="21988"/>
                </a:cubicBezTo>
                <a:cubicBezTo>
                  <a:pt x="8011" y="22026"/>
                  <a:pt x="7961" y="22051"/>
                  <a:pt x="7923" y="22064"/>
                </a:cubicBezTo>
                <a:cubicBezTo>
                  <a:pt x="7872" y="22064"/>
                  <a:pt x="7822" y="22051"/>
                  <a:pt x="7785" y="22026"/>
                </a:cubicBezTo>
                <a:cubicBezTo>
                  <a:pt x="7747" y="21988"/>
                  <a:pt x="7709" y="21950"/>
                  <a:pt x="7709" y="21900"/>
                </a:cubicBezTo>
                <a:cubicBezTo>
                  <a:pt x="7696" y="21850"/>
                  <a:pt x="7709" y="21799"/>
                  <a:pt x="7747" y="21762"/>
                </a:cubicBezTo>
                <a:cubicBezTo>
                  <a:pt x="7772" y="21724"/>
                  <a:pt x="7822" y="21699"/>
                  <a:pt x="7872" y="21687"/>
                </a:cubicBezTo>
                <a:close/>
                <a:moveTo>
                  <a:pt x="13476" y="21536"/>
                </a:moveTo>
                <a:cubicBezTo>
                  <a:pt x="13391" y="21536"/>
                  <a:pt x="13306" y="21575"/>
                  <a:pt x="13255" y="21648"/>
                </a:cubicBezTo>
                <a:cubicBezTo>
                  <a:pt x="13167" y="21762"/>
                  <a:pt x="13179" y="21925"/>
                  <a:pt x="13280" y="22026"/>
                </a:cubicBezTo>
                <a:lnTo>
                  <a:pt x="13305" y="22051"/>
                </a:lnTo>
                <a:cubicBezTo>
                  <a:pt x="13355" y="22086"/>
                  <a:pt x="13413" y="22103"/>
                  <a:pt x="13471" y="22103"/>
                </a:cubicBezTo>
                <a:cubicBezTo>
                  <a:pt x="13559" y="22103"/>
                  <a:pt x="13647" y="22064"/>
                  <a:pt x="13707" y="21988"/>
                </a:cubicBezTo>
                <a:cubicBezTo>
                  <a:pt x="13745" y="21938"/>
                  <a:pt x="13771" y="21863"/>
                  <a:pt x="13758" y="21787"/>
                </a:cubicBezTo>
                <a:cubicBezTo>
                  <a:pt x="13745" y="21712"/>
                  <a:pt x="13707" y="21636"/>
                  <a:pt x="13645" y="21598"/>
                </a:cubicBezTo>
                <a:cubicBezTo>
                  <a:pt x="13597" y="21556"/>
                  <a:pt x="13537" y="21536"/>
                  <a:pt x="13476" y="21536"/>
                </a:cubicBezTo>
                <a:close/>
                <a:moveTo>
                  <a:pt x="15844" y="21954"/>
                </a:moveTo>
                <a:lnTo>
                  <a:pt x="15844" y="21954"/>
                </a:lnTo>
                <a:cubicBezTo>
                  <a:pt x="15875" y="21966"/>
                  <a:pt x="15899" y="21977"/>
                  <a:pt x="15934" y="21988"/>
                </a:cubicBezTo>
                <a:cubicBezTo>
                  <a:pt x="15996" y="22026"/>
                  <a:pt x="16059" y="22051"/>
                  <a:pt x="16122" y="22076"/>
                </a:cubicBezTo>
                <a:lnTo>
                  <a:pt x="16122" y="22089"/>
                </a:lnTo>
                <a:lnTo>
                  <a:pt x="16110" y="22114"/>
                </a:lnTo>
                <a:lnTo>
                  <a:pt x="16084" y="22089"/>
                </a:lnTo>
                <a:cubicBezTo>
                  <a:pt x="16046" y="22076"/>
                  <a:pt x="15996" y="22051"/>
                  <a:pt x="15959" y="22026"/>
                </a:cubicBezTo>
                <a:cubicBezTo>
                  <a:pt x="15934" y="22013"/>
                  <a:pt x="15920" y="22000"/>
                  <a:pt x="15895" y="21988"/>
                </a:cubicBezTo>
                <a:cubicBezTo>
                  <a:pt x="15883" y="21988"/>
                  <a:pt x="15870" y="21975"/>
                  <a:pt x="15870" y="21975"/>
                </a:cubicBezTo>
                <a:lnTo>
                  <a:pt x="15858" y="21975"/>
                </a:lnTo>
                <a:cubicBezTo>
                  <a:pt x="15851" y="21968"/>
                  <a:pt x="15847" y="21961"/>
                  <a:pt x="15844" y="21954"/>
                </a:cubicBezTo>
                <a:close/>
                <a:moveTo>
                  <a:pt x="1356" y="21748"/>
                </a:moveTo>
                <a:cubicBezTo>
                  <a:pt x="1347" y="21748"/>
                  <a:pt x="1338" y="21752"/>
                  <a:pt x="1333" y="21762"/>
                </a:cubicBezTo>
                <a:cubicBezTo>
                  <a:pt x="1308" y="21774"/>
                  <a:pt x="1296" y="21799"/>
                  <a:pt x="1308" y="21824"/>
                </a:cubicBezTo>
                <a:cubicBezTo>
                  <a:pt x="1371" y="21913"/>
                  <a:pt x="1409" y="22000"/>
                  <a:pt x="1447" y="22101"/>
                </a:cubicBezTo>
                <a:cubicBezTo>
                  <a:pt x="1459" y="22126"/>
                  <a:pt x="1484" y="22139"/>
                  <a:pt x="1509" y="22139"/>
                </a:cubicBezTo>
                <a:cubicBezTo>
                  <a:pt x="1534" y="22126"/>
                  <a:pt x="1548" y="22101"/>
                  <a:pt x="1534" y="22076"/>
                </a:cubicBezTo>
                <a:cubicBezTo>
                  <a:pt x="1497" y="21975"/>
                  <a:pt x="1459" y="21875"/>
                  <a:pt x="1397" y="21774"/>
                </a:cubicBezTo>
                <a:cubicBezTo>
                  <a:pt x="1389" y="21759"/>
                  <a:pt x="1371" y="21748"/>
                  <a:pt x="1356" y="21748"/>
                </a:cubicBezTo>
                <a:close/>
                <a:moveTo>
                  <a:pt x="7894" y="21595"/>
                </a:moveTo>
                <a:cubicBezTo>
                  <a:pt x="7882" y="21595"/>
                  <a:pt x="7871" y="21596"/>
                  <a:pt x="7860" y="21598"/>
                </a:cubicBezTo>
                <a:cubicBezTo>
                  <a:pt x="7785" y="21611"/>
                  <a:pt x="7709" y="21648"/>
                  <a:pt x="7671" y="21699"/>
                </a:cubicBezTo>
                <a:cubicBezTo>
                  <a:pt x="7621" y="21762"/>
                  <a:pt x="7596" y="21837"/>
                  <a:pt x="7609" y="21913"/>
                </a:cubicBezTo>
                <a:cubicBezTo>
                  <a:pt x="7621" y="21975"/>
                  <a:pt x="7646" y="22039"/>
                  <a:pt x="7696" y="22076"/>
                </a:cubicBezTo>
                <a:cubicBezTo>
                  <a:pt x="7696" y="22089"/>
                  <a:pt x="7709" y="22089"/>
                  <a:pt x="7721" y="22101"/>
                </a:cubicBezTo>
                <a:cubicBezTo>
                  <a:pt x="7770" y="22139"/>
                  <a:pt x="7825" y="22156"/>
                  <a:pt x="7882" y="22156"/>
                </a:cubicBezTo>
                <a:cubicBezTo>
                  <a:pt x="7900" y="22156"/>
                  <a:pt x="7918" y="22154"/>
                  <a:pt x="7936" y="22151"/>
                </a:cubicBezTo>
                <a:cubicBezTo>
                  <a:pt x="8011" y="22151"/>
                  <a:pt x="8074" y="22114"/>
                  <a:pt x="8112" y="22051"/>
                </a:cubicBezTo>
                <a:cubicBezTo>
                  <a:pt x="8162" y="21988"/>
                  <a:pt x="8187" y="21913"/>
                  <a:pt x="8174" y="21837"/>
                </a:cubicBezTo>
                <a:cubicBezTo>
                  <a:pt x="8162" y="21762"/>
                  <a:pt x="8124" y="21699"/>
                  <a:pt x="8061" y="21648"/>
                </a:cubicBezTo>
                <a:cubicBezTo>
                  <a:pt x="8009" y="21617"/>
                  <a:pt x="7948" y="21595"/>
                  <a:pt x="7894" y="21595"/>
                </a:cubicBezTo>
                <a:close/>
                <a:moveTo>
                  <a:pt x="15858" y="22089"/>
                </a:moveTo>
                <a:lnTo>
                  <a:pt x="15858" y="22089"/>
                </a:lnTo>
                <a:cubicBezTo>
                  <a:pt x="15920" y="22114"/>
                  <a:pt x="15984" y="22151"/>
                  <a:pt x="16034" y="22176"/>
                </a:cubicBezTo>
                <a:cubicBezTo>
                  <a:pt x="16046" y="22176"/>
                  <a:pt x="16046" y="22190"/>
                  <a:pt x="16059" y="22190"/>
                </a:cubicBezTo>
                <a:lnTo>
                  <a:pt x="16046" y="22202"/>
                </a:lnTo>
                <a:lnTo>
                  <a:pt x="15858" y="22089"/>
                </a:lnTo>
                <a:close/>
                <a:moveTo>
                  <a:pt x="9506" y="21858"/>
                </a:moveTo>
                <a:cubicBezTo>
                  <a:pt x="9540" y="21858"/>
                  <a:pt x="9570" y="21872"/>
                  <a:pt x="9608" y="21900"/>
                </a:cubicBezTo>
                <a:lnTo>
                  <a:pt x="9621" y="21913"/>
                </a:lnTo>
                <a:cubicBezTo>
                  <a:pt x="9646" y="21938"/>
                  <a:pt x="9671" y="21975"/>
                  <a:pt x="9671" y="22026"/>
                </a:cubicBezTo>
                <a:cubicBezTo>
                  <a:pt x="9683" y="22064"/>
                  <a:pt x="9671" y="22114"/>
                  <a:pt x="9633" y="22151"/>
                </a:cubicBezTo>
                <a:cubicBezTo>
                  <a:pt x="9608" y="22202"/>
                  <a:pt x="9571" y="22227"/>
                  <a:pt x="9520" y="22227"/>
                </a:cubicBezTo>
                <a:cubicBezTo>
                  <a:pt x="9508" y="22230"/>
                  <a:pt x="9495" y="22232"/>
                  <a:pt x="9482" y="22232"/>
                </a:cubicBezTo>
                <a:cubicBezTo>
                  <a:pt x="9445" y="22232"/>
                  <a:pt x="9410" y="22217"/>
                  <a:pt x="9381" y="22190"/>
                </a:cubicBezTo>
                <a:cubicBezTo>
                  <a:pt x="9344" y="22164"/>
                  <a:pt x="9319" y="22114"/>
                  <a:pt x="9306" y="22076"/>
                </a:cubicBezTo>
                <a:cubicBezTo>
                  <a:pt x="9306" y="22026"/>
                  <a:pt x="9319" y="21975"/>
                  <a:pt x="9344" y="21938"/>
                </a:cubicBezTo>
                <a:cubicBezTo>
                  <a:pt x="9369" y="21888"/>
                  <a:pt x="9420" y="21863"/>
                  <a:pt x="9470" y="21863"/>
                </a:cubicBezTo>
                <a:cubicBezTo>
                  <a:pt x="9483" y="21859"/>
                  <a:pt x="9494" y="21858"/>
                  <a:pt x="9506" y="21858"/>
                </a:cubicBezTo>
                <a:close/>
                <a:moveTo>
                  <a:pt x="11054" y="21900"/>
                </a:moveTo>
                <a:cubicBezTo>
                  <a:pt x="11105" y="21900"/>
                  <a:pt x="11155" y="21913"/>
                  <a:pt x="11192" y="21938"/>
                </a:cubicBezTo>
                <a:cubicBezTo>
                  <a:pt x="11192" y="21950"/>
                  <a:pt x="11205" y="21950"/>
                  <a:pt x="11205" y="21963"/>
                </a:cubicBezTo>
                <a:cubicBezTo>
                  <a:pt x="11268" y="22026"/>
                  <a:pt x="11281" y="22126"/>
                  <a:pt x="11230" y="22202"/>
                </a:cubicBezTo>
                <a:cubicBezTo>
                  <a:pt x="11192" y="22248"/>
                  <a:pt x="11130" y="22275"/>
                  <a:pt x="11070" y="22275"/>
                </a:cubicBezTo>
                <a:cubicBezTo>
                  <a:pt x="11032" y="22275"/>
                  <a:pt x="10995" y="22264"/>
                  <a:pt x="10966" y="22240"/>
                </a:cubicBezTo>
                <a:cubicBezTo>
                  <a:pt x="10929" y="22202"/>
                  <a:pt x="10903" y="22164"/>
                  <a:pt x="10890" y="22114"/>
                </a:cubicBezTo>
                <a:cubicBezTo>
                  <a:pt x="10890" y="22064"/>
                  <a:pt x="10903" y="22013"/>
                  <a:pt x="10929" y="21975"/>
                </a:cubicBezTo>
                <a:cubicBezTo>
                  <a:pt x="10966" y="21938"/>
                  <a:pt x="11004" y="21913"/>
                  <a:pt x="11054" y="21900"/>
                </a:cubicBezTo>
                <a:close/>
                <a:moveTo>
                  <a:pt x="9497" y="21759"/>
                </a:moveTo>
                <a:cubicBezTo>
                  <a:pt x="9483" y="21759"/>
                  <a:pt x="9470" y="21760"/>
                  <a:pt x="9457" y="21762"/>
                </a:cubicBezTo>
                <a:cubicBezTo>
                  <a:pt x="9381" y="21774"/>
                  <a:pt x="9306" y="21812"/>
                  <a:pt x="9269" y="21875"/>
                </a:cubicBezTo>
                <a:cubicBezTo>
                  <a:pt x="9218" y="21938"/>
                  <a:pt x="9205" y="22013"/>
                  <a:pt x="9205" y="22089"/>
                </a:cubicBezTo>
                <a:cubicBezTo>
                  <a:pt x="9218" y="22151"/>
                  <a:pt x="9244" y="22202"/>
                  <a:pt x="9294" y="22252"/>
                </a:cubicBezTo>
                <a:cubicBezTo>
                  <a:pt x="9306" y="22252"/>
                  <a:pt x="9306" y="22265"/>
                  <a:pt x="9319" y="22265"/>
                </a:cubicBezTo>
                <a:cubicBezTo>
                  <a:pt x="9370" y="22306"/>
                  <a:pt x="9431" y="22331"/>
                  <a:pt x="9492" y="22331"/>
                </a:cubicBezTo>
                <a:cubicBezTo>
                  <a:pt x="9506" y="22331"/>
                  <a:pt x="9519" y="22330"/>
                  <a:pt x="9532" y="22327"/>
                </a:cubicBezTo>
                <a:cubicBezTo>
                  <a:pt x="9608" y="22315"/>
                  <a:pt x="9671" y="22277"/>
                  <a:pt x="9721" y="22215"/>
                </a:cubicBezTo>
                <a:cubicBezTo>
                  <a:pt x="9759" y="22151"/>
                  <a:pt x="9784" y="22076"/>
                  <a:pt x="9772" y="22000"/>
                </a:cubicBezTo>
                <a:cubicBezTo>
                  <a:pt x="9759" y="21938"/>
                  <a:pt x="9721" y="21863"/>
                  <a:pt x="9658" y="21824"/>
                </a:cubicBezTo>
                <a:cubicBezTo>
                  <a:pt x="9617" y="21783"/>
                  <a:pt x="9558" y="21759"/>
                  <a:pt x="9497" y="21759"/>
                </a:cubicBezTo>
                <a:close/>
                <a:moveTo>
                  <a:pt x="11082" y="21809"/>
                </a:moveTo>
                <a:cubicBezTo>
                  <a:pt x="11069" y="21809"/>
                  <a:pt x="11055" y="21810"/>
                  <a:pt x="11041" y="21812"/>
                </a:cubicBezTo>
                <a:cubicBezTo>
                  <a:pt x="10966" y="21824"/>
                  <a:pt x="10903" y="21863"/>
                  <a:pt x="10853" y="21913"/>
                </a:cubicBezTo>
                <a:cubicBezTo>
                  <a:pt x="10803" y="21975"/>
                  <a:pt x="10790" y="22051"/>
                  <a:pt x="10803" y="22126"/>
                </a:cubicBezTo>
                <a:cubicBezTo>
                  <a:pt x="10803" y="22190"/>
                  <a:pt x="10840" y="22252"/>
                  <a:pt x="10878" y="22290"/>
                </a:cubicBezTo>
                <a:lnTo>
                  <a:pt x="10903" y="22315"/>
                </a:lnTo>
                <a:cubicBezTo>
                  <a:pt x="10956" y="22357"/>
                  <a:pt x="11017" y="22377"/>
                  <a:pt x="11078" y="22377"/>
                </a:cubicBezTo>
                <a:cubicBezTo>
                  <a:pt x="11163" y="22377"/>
                  <a:pt x="11247" y="22338"/>
                  <a:pt x="11306" y="22265"/>
                </a:cubicBezTo>
                <a:cubicBezTo>
                  <a:pt x="11393" y="22139"/>
                  <a:pt x="11368" y="21963"/>
                  <a:pt x="11256" y="21863"/>
                </a:cubicBezTo>
                <a:cubicBezTo>
                  <a:pt x="11204" y="21831"/>
                  <a:pt x="11144" y="21809"/>
                  <a:pt x="11082" y="21809"/>
                </a:cubicBezTo>
                <a:close/>
                <a:moveTo>
                  <a:pt x="15870" y="22277"/>
                </a:moveTo>
                <a:cubicBezTo>
                  <a:pt x="15908" y="22290"/>
                  <a:pt x="15934" y="22302"/>
                  <a:pt x="15971" y="22327"/>
                </a:cubicBezTo>
                <a:lnTo>
                  <a:pt x="15934" y="22378"/>
                </a:lnTo>
                <a:cubicBezTo>
                  <a:pt x="15920" y="22378"/>
                  <a:pt x="15920" y="22378"/>
                  <a:pt x="15920" y="22366"/>
                </a:cubicBezTo>
                <a:cubicBezTo>
                  <a:pt x="15883" y="22353"/>
                  <a:pt x="15858" y="22340"/>
                  <a:pt x="15820" y="22315"/>
                </a:cubicBezTo>
                <a:cubicBezTo>
                  <a:pt x="15845" y="22315"/>
                  <a:pt x="15858" y="22315"/>
                  <a:pt x="15870" y="22290"/>
                </a:cubicBezTo>
                <a:lnTo>
                  <a:pt x="15870" y="22277"/>
                </a:lnTo>
                <a:close/>
                <a:moveTo>
                  <a:pt x="12688" y="22071"/>
                </a:moveTo>
                <a:cubicBezTo>
                  <a:pt x="12725" y="22071"/>
                  <a:pt x="12761" y="22085"/>
                  <a:pt x="12790" y="22114"/>
                </a:cubicBezTo>
                <a:lnTo>
                  <a:pt x="12802" y="22126"/>
                </a:lnTo>
                <a:cubicBezTo>
                  <a:pt x="12840" y="22151"/>
                  <a:pt x="12852" y="22190"/>
                  <a:pt x="12865" y="22240"/>
                </a:cubicBezTo>
                <a:cubicBezTo>
                  <a:pt x="12865" y="22277"/>
                  <a:pt x="12852" y="22327"/>
                  <a:pt x="12827" y="22366"/>
                </a:cubicBezTo>
                <a:cubicBezTo>
                  <a:pt x="12791" y="22417"/>
                  <a:pt x="12737" y="22442"/>
                  <a:pt x="12681" y="22442"/>
                </a:cubicBezTo>
                <a:cubicBezTo>
                  <a:pt x="12641" y="22442"/>
                  <a:pt x="12600" y="22429"/>
                  <a:pt x="12563" y="22403"/>
                </a:cubicBezTo>
                <a:cubicBezTo>
                  <a:pt x="12525" y="22378"/>
                  <a:pt x="12500" y="22327"/>
                  <a:pt x="12488" y="22290"/>
                </a:cubicBezTo>
                <a:cubicBezTo>
                  <a:pt x="12488" y="22240"/>
                  <a:pt x="12500" y="22190"/>
                  <a:pt x="12525" y="22151"/>
                </a:cubicBezTo>
                <a:cubicBezTo>
                  <a:pt x="12563" y="22101"/>
                  <a:pt x="12601" y="22076"/>
                  <a:pt x="12651" y="22076"/>
                </a:cubicBezTo>
                <a:cubicBezTo>
                  <a:pt x="12663" y="22073"/>
                  <a:pt x="12676" y="22071"/>
                  <a:pt x="12688" y="22071"/>
                </a:cubicBezTo>
                <a:close/>
                <a:moveTo>
                  <a:pt x="15732" y="22378"/>
                </a:moveTo>
                <a:lnTo>
                  <a:pt x="15732" y="22378"/>
                </a:lnTo>
                <a:cubicBezTo>
                  <a:pt x="15783" y="22403"/>
                  <a:pt x="15820" y="22428"/>
                  <a:pt x="15870" y="22453"/>
                </a:cubicBezTo>
                <a:lnTo>
                  <a:pt x="15883" y="22466"/>
                </a:lnTo>
                <a:lnTo>
                  <a:pt x="15870" y="22478"/>
                </a:lnTo>
                <a:cubicBezTo>
                  <a:pt x="15870" y="22466"/>
                  <a:pt x="15858" y="22453"/>
                  <a:pt x="15845" y="22453"/>
                </a:cubicBezTo>
                <a:lnTo>
                  <a:pt x="15732" y="22378"/>
                </a:lnTo>
                <a:close/>
                <a:moveTo>
                  <a:pt x="14370" y="22137"/>
                </a:moveTo>
                <a:cubicBezTo>
                  <a:pt x="14409" y="22137"/>
                  <a:pt x="14450" y="22150"/>
                  <a:pt x="14487" y="22176"/>
                </a:cubicBezTo>
                <a:lnTo>
                  <a:pt x="14500" y="22190"/>
                </a:lnTo>
                <a:cubicBezTo>
                  <a:pt x="14537" y="22215"/>
                  <a:pt x="14550" y="22252"/>
                  <a:pt x="14562" y="22302"/>
                </a:cubicBezTo>
                <a:cubicBezTo>
                  <a:pt x="14562" y="22340"/>
                  <a:pt x="14550" y="22391"/>
                  <a:pt x="14525" y="22428"/>
                </a:cubicBezTo>
                <a:cubicBezTo>
                  <a:pt x="14487" y="22478"/>
                  <a:pt x="14450" y="22503"/>
                  <a:pt x="14399" y="22503"/>
                </a:cubicBezTo>
                <a:cubicBezTo>
                  <a:pt x="14387" y="22507"/>
                  <a:pt x="14374" y="22508"/>
                  <a:pt x="14361" y="22508"/>
                </a:cubicBezTo>
                <a:cubicBezTo>
                  <a:pt x="14324" y="22508"/>
                  <a:pt x="14289" y="22494"/>
                  <a:pt x="14261" y="22466"/>
                </a:cubicBezTo>
                <a:cubicBezTo>
                  <a:pt x="14173" y="22403"/>
                  <a:pt x="14160" y="22290"/>
                  <a:pt x="14223" y="22215"/>
                </a:cubicBezTo>
                <a:cubicBezTo>
                  <a:pt x="14260" y="22163"/>
                  <a:pt x="14314" y="22137"/>
                  <a:pt x="14370" y="22137"/>
                </a:cubicBezTo>
                <a:close/>
                <a:moveTo>
                  <a:pt x="12677" y="21972"/>
                </a:moveTo>
                <a:cubicBezTo>
                  <a:pt x="12664" y="21972"/>
                  <a:pt x="12651" y="21973"/>
                  <a:pt x="12639" y="21975"/>
                </a:cubicBezTo>
                <a:cubicBezTo>
                  <a:pt x="12563" y="21988"/>
                  <a:pt x="12500" y="22026"/>
                  <a:pt x="12450" y="22089"/>
                </a:cubicBezTo>
                <a:cubicBezTo>
                  <a:pt x="12399" y="22151"/>
                  <a:pt x="12387" y="22227"/>
                  <a:pt x="12399" y="22302"/>
                </a:cubicBezTo>
                <a:cubicBezTo>
                  <a:pt x="12399" y="22366"/>
                  <a:pt x="12438" y="22416"/>
                  <a:pt x="12475" y="22466"/>
                </a:cubicBezTo>
                <a:cubicBezTo>
                  <a:pt x="12488" y="22466"/>
                  <a:pt x="12500" y="22478"/>
                  <a:pt x="12500" y="22478"/>
                </a:cubicBezTo>
                <a:cubicBezTo>
                  <a:pt x="12553" y="22520"/>
                  <a:pt x="12614" y="22540"/>
                  <a:pt x="12675" y="22540"/>
                </a:cubicBezTo>
                <a:cubicBezTo>
                  <a:pt x="12760" y="22540"/>
                  <a:pt x="12844" y="22501"/>
                  <a:pt x="12902" y="22428"/>
                </a:cubicBezTo>
                <a:cubicBezTo>
                  <a:pt x="12953" y="22366"/>
                  <a:pt x="12966" y="22290"/>
                  <a:pt x="12953" y="22215"/>
                </a:cubicBezTo>
                <a:cubicBezTo>
                  <a:pt x="12953" y="22151"/>
                  <a:pt x="12902" y="22076"/>
                  <a:pt x="12852" y="22039"/>
                </a:cubicBezTo>
                <a:cubicBezTo>
                  <a:pt x="12800" y="21997"/>
                  <a:pt x="12739" y="21972"/>
                  <a:pt x="12677" y="21972"/>
                </a:cubicBezTo>
                <a:close/>
                <a:moveTo>
                  <a:pt x="8689" y="22172"/>
                </a:moveTo>
                <a:cubicBezTo>
                  <a:pt x="8726" y="22172"/>
                  <a:pt x="8762" y="22186"/>
                  <a:pt x="8791" y="22215"/>
                </a:cubicBezTo>
                <a:cubicBezTo>
                  <a:pt x="8791" y="22215"/>
                  <a:pt x="8803" y="22215"/>
                  <a:pt x="8803" y="22227"/>
                </a:cubicBezTo>
                <a:cubicBezTo>
                  <a:pt x="8841" y="22252"/>
                  <a:pt x="8853" y="22290"/>
                  <a:pt x="8866" y="22327"/>
                </a:cubicBezTo>
                <a:cubicBezTo>
                  <a:pt x="8866" y="22378"/>
                  <a:pt x="8853" y="22428"/>
                  <a:pt x="8828" y="22466"/>
                </a:cubicBezTo>
                <a:cubicBezTo>
                  <a:pt x="8791" y="22503"/>
                  <a:pt x="8753" y="22542"/>
                  <a:pt x="8702" y="22542"/>
                </a:cubicBezTo>
                <a:cubicBezTo>
                  <a:pt x="8690" y="22545"/>
                  <a:pt x="8677" y="22546"/>
                  <a:pt x="8665" y="22546"/>
                </a:cubicBezTo>
                <a:cubicBezTo>
                  <a:pt x="8628" y="22546"/>
                  <a:pt x="8593" y="22532"/>
                  <a:pt x="8564" y="22503"/>
                </a:cubicBezTo>
                <a:cubicBezTo>
                  <a:pt x="8526" y="22478"/>
                  <a:pt x="8501" y="22428"/>
                  <a:pt x="8489" y="22378"/>
                </a:cubicBezTo>
                <a:cubicBezTo>
                  <a:pt x="8489" y="22340"/>
                  <a:pt x="8501" y="22290"/>
                  <a:pt x="8526" y="22252"/>
                </a:cubicBezTo>
                <a:cubicBezTo>
                  <a:pt x="8564" y="22202"/>
                  <a:pt x="8602" y="22176"/>
                  <a:pt x="8652" y="22176"/>
                </a:cubicBezTo>
                <a:cubicBezTo>
                  <a:pt x="8664" y="22173"/>
                  <a:pt x="8677" y="22172"/>
                  <a:pt x="8689" y="22172"/>
                </a:cubicBezTo>
                <a:close/>
                <a:moveTo>
                  <a:pt x="858" y="22186"/>
                </a:moveTo>
                <a:cubicBezTo>
                  <a:pt x="853" y="22186"/>
                  <a:pt x="848" y="22187"/>
                  <a:pt x="843" y="22190"/>
                </a:cubicBezTo>
                <a:cubicBezTo>
                  <a:pt x="818" y="22190"/>
                  <a:pt x="793" y="22227"/>
                  <a:pt x="805" y="22252"/>
                </a:cubicBezTo>
                <a:cubicBezTo>
                  <a:pt x="855" y="22353"/>
                  <a:pt x="894" y="22453"/>
                  <a:pt x="931" y="22554"/>
                </a:cubicBezTo>
                <a:cubicBezTo>
                  <a:pt x="942" y="22574"/>
                  <a:pt x="961" y="22595"/>
                  <a:pt x="981" y="22595"/>
                </a:cubicBezTo>
                <a:cubicBezTo>
                  <a:pt x="985" y="22595"/>
                  <a:pt x="990" y="22594"/>
                  <a:pt x="994" y="22592"/>
                </a:cubicBezTo>
                <a:cubicBezTo>
                  <a:pt x="1019" y="22592"/>
                  <a:pt x="1045" y="22554"/>
                  <a:pt x="1031" y="22529"/>
                </a:cubicBezTo>
                <a:cubicBezTo>
                  <a:pt x="994" y="22428"/>
                  <a:pt x="944" y="22327"/>
                  <a:pt x="906" y="22215"/>
                </a:cubicBezTo>
                <a:cubicBezTo>
                  <a:pt x="896" y="22204"/>
                  <a:pt x="878" y="22186"/>
                  <a:pt x="858" y="22186"/>
                </a:cubicBezTo>
                <a:close/>
                <a:moveTo>
                  <a:pt x="14372" y="22039"/>
                </a:moveTo>
                <a:cubicBezTo>
                  <a:pt x="14284" y="22039"/>
                  <a:pt x="14199" y="22078"/>
                  <a:pt x="14148" y="22151"/>
                </a:cubicBezTo>
                <a:cubicBezTo>
                  <a:pt x="14059" y="22265"/>
                  <a:pt x="14072" y="22428"/>
                  <a:pt x="14173" y="22529"/>
                </a:cubicBezTo>
                <a:cubicBezTo>
                  <a:pt x="14185" y="22529"/>
                  <a:pt x="14198" y="22542"/>
                  <a:pt x="14198" y="22542"/>
                </a:cubicBezTo>
                <a:cubicBezTo>
                  <a:pt x="14251" y="22584"/>
                  <a:pt x="14312" y="22604"/>
                  <a:pt x="14373" y="22604"/>
                </a:cubicBezTo>
                <a:cubicBezTo>
                  <a:pt x="14458" y="22604"/>
                  <a:pt x="14542" y="22565"/>
                  <a:pt x="14601" y="22491"/>
                </a:cubicBezTo>
                <a:cubicBezTo>
                  <a:pt x="14638" y="22428"/>
                  <a:pt x="14663" y="22353"/>
                  <a:pt x="14651" y="22290"/>
                </a:cubicBezTo>
                <a:cubicBezTo>
                  <a:pt x="14638" y="22215"/>
                  <a:pt x="14601" y="22139"/>
                  <a:pt x="14550" y="22101"/>
                </a:cubicBezTo>
                <a:cubicBezTo>
                  <a:pt x="14498" y="22059"/>
                  <a:pt x="14434" y="22039"/>
                  <a:pt x="14372" y="22039"/>
                </a:cubicBezTo>
                <a:close/>
                <a:moveTo>
                  <a:pt x="1847" y="22206"/>
                </a:moveTo>
                <a:cubicBezTo>
                  <a:pt x="1834" y="22206"/>
                  <a:pt x="1822" y="22209"/>
                  <a:pt x="1811" y="22215"/>
                </a:cubicBezTo>
                <a:cubicBezTo>
                  <a:pt x="1799" y="22227"/>
                  <a:pt x="1786" y="22252"/>
                  <a:pt x="1799" y="22277"/>
                </a:cubicBezTo>
                <a:cubicBezTo>
                  <a:pt x="1861" y="22391"/>
                  <a:pt x="1925" y="22503"/>
                  <a:pt x="1987" y="22604"/>
                </a:cubicBezTo>
                <a:cubicBezTo>
                  <a:pt x="1997" y="22622"/>
                  <a:pt x="2019" y="22634"/>
                  <a:pt x="2036" y="22634"/>
                </a:cubicBezTo>
                <a:cubicBezTo>
                  <a:pt x="2042" y="22634"/>
                  <a:pt x="2047" y="22633"/>
                  <a:pt x="2051" y="22629"/>
                </a:cubicBezTo>
                <a:cubicBezTo>
                  <a:pt x="2076" y="22617"/>
                  <a:pt x="2088" y="22579"/>
                  <a:pt x="2076" y="22554"/>
                </a:cubicBezTo>
                <a:cubicBezTo>
                  <a:pt x="2000" y="22453"/>
                  <a:pt x="1937" y="22340"/>
                  <a:pt x="1887" y="22227"/>
                </a:cubicBezTo>
                <a:cubicBezTo>
                  <a:pt x="1880" y="22212"/>
                  <a:pt x="1864" y="22206"/>
                  <a:pt x="1847" y="22206"/>
                </a:cubicBezTo>
                <a:close/>
                <a:moveTo>
                  <a:pt x="8678" y="22073"/>
                </a:moveTo>
                <a:cubicBezTo>
                  <a:pt x="8665" y="22073"/>
                  <a:pt x="8653" y="22074"/>
                  <a:pt x="8640" y="22076"/>
                </a:cubicBezTo>
                <a:cubicBezTo>
                  <a:pt x="8564" y="22089"/>
                  <a:pt x="8501" y="22126"/>
                  <a:pt x="8451" y="22190"/>
                </a:cubicBezTo>
                <a:cubicBezTo>
                  <a:pt x="8401" y="22252"/>
                  <a:pt x="8388" y="22327"/>
                  <a:pt x="8401" y="22391"/>
                </a:cubicBezTo>
                <a:cubicBezTo>
                  <a:pt x="8401" y="22466"/>
                  <a:pt x="8439" y="22516"/>
                  <a:pt x="8476" y="22567"/>
                </a:cubicBezTo>
                <a:cubicBezTo>
                  <a:pt x="8489" y="22567"/>
                  <a:pt x="8501" y="22579"/>
                  <a:pt x="8501" y="22579"/>
                </a:cubicBezTo>
                <a:cubicBezTo>
                  <a:pt x="8554" y="22621"/>
                  <a:pt x="8615" y="22645"/>
                  <a:pt x="8678" y="22645"/>
                </a:cubicBezTo>
                <a:cubicBezTo>
                  <a:pt x="8690" y="22645"/>
                  <a:pt x="8703" y="22644"/>
                  <a:pt x="8715" y="22642"/>
                </a:cubicBezTo>
                <a:cubicBezTo>
                  <a:pt x="8791" y="22629"/>
                  <a:pt x="8853" y="22592"/>
                  <a:pt x="8904" y="22529"/>
                </a:cubicBezTo>
                <a:cubicBezTo>
                  <a:pt x="8954" y="22466"/>
                  <a:pt x="8967" y="22391"/>
                  <a:pt x="8954" y="22315"/>
                </a:cubicBezTo>
                <a:cubicBezTo>
                  <a:pt x="8942" y="22240"/>
                  <a:pt x="8904" y="22176"/>
                  <a:pt x="8853" y="22139"/>
                </a:cubicBezTo>
                <a:cubicBezTo>
                  <a:pt x="8801" y="22097"/>
                  <a:pt x="8740" y="22073"/>
                  <a:pt x="8678" y="22073"/>
                </a:cubicBezTo>
                <a:close/>
                <a:moveTo>
                  <a:pt x="10250" y="22340"/>
                </a:moveTo>
                <a:cubicBezTo>
                  <a:pt x="10300" y="22340"/>
                  <a:pt x="10350" y="22353"/>
                  <a:pt x="10387" y="22378"/>
                </a:cubicBezTo>
                <a:lnTo>
                  <a:pt x="10400" y="22391"/>
                </a:lnTo>
                <a:cubicBezTo>
                  <a:pt x="10476" y="22453"/>
                  <a:pt x="10476" y="22567"/>
                  <a:pt x="10426" y="22642"/>
                </a:cubicBezTo>
                <a:cubicBezTo>
                  <a:pt x="10387" y="22679"/>
                  <a:pt x="10350" y="22705"/>
                  <a:pt x="10300" y="22705"/>
                </a:cubicBezTo>
                <a:cubicBezTo>
                  <a:pt x="10286" y="22708"/>
                  <a:pt x="10273" y="22710"/>
                  <a:pt x="10259" y="22710"/>
                </a:cubicBezTo>
                <a:cubicBezTo>
                  <a:pt x="10223" y="22710"/>
                  <a:pt x="10189" y="22698"/>
                  <a:pt x="10161" y="22679"/>
                </a:cubicBezTo>
                <a:cubicBezTo>
                  <a:pt x="10124" y="22642"/>
                  <a:pt x="10099" y="22604"/>
                  <a:pt x="10086" y="22554"/>
                </a:cubicBezTo>
                <a:cubicBezTo>
                  <a:pt x="10086" y="22503"/>
                  <a:pt x="10099" y="22453"/>
                  <a:pt x="10124" y="22416"/>
                </a:cubicBezTo>
                <a:cubicBezTo>
                  <a:pt x="10161" y="22378"/>
                  <a:pt x="10199" y="22353"/>
                  <a:pt x="10250" y="22340"/>
                </a:cubicBezTo>
                <a:close/>
                <a:moveTo>
                  <a:pt x="11872" y="22386"/>
                </a:moveTo>
                <a:cubicBezTo>
                  <a:pt x="11909" y="22386"/>
                  <a:pt x="11944" y="22400"/>
                  <a:pt x="11972" y="22428"/>
                </a:cubicBezTo>
                <a:cubicBezTo>
                  <a:pt x="11985" y="22428"/>
                  <a:pt x="11985" y="22428"/>
                  <a:pt x="11997" y="22441"/>
                </a:cubicBezTo>
                <a:cubicBezTo>
                  <a:pt x="12022" y="22466"/>
                  <a:pt x="12035" y="22503"/>
                  <a:pt x="12047" y="22542"/>
                </a:cubicBezTo>
                <a:cubicBezTo>
                  <a:pt x="12047" y="22592"/>
                  <a:pt x="12035" y="22642"/>
                  <a:pt x="12010" y="22679"/>
                </a:cubicBezTo>
                <a:cubicBezTo>
                  <a:pt x="11985" y="22730"/>
                  <a:pt x="11935" y="22755"/>
                  <a:pt x="11884" y="22755"/>
                </a:cubicBezTo>
                <a:cubicBezTo>
                  <a:pt x="11872" y="22758"/>
                  <a:pt x="11859" y="22760"/>
                  <a:pt x="11846" y="22760"/>
                </a:cubicBezTo>
                <a:cubicBezTo>
                  <a:pt x="11809" y="22760"/>
                  <a:pt x="11774" y="22746"/>
                  <a:pt x="11746" y="22718"/>
                </a:cubicBezTo>
                <a:cubicBezTo>
                  <a:pt x="11708" y="22693"/>
                  <a:pt x="11683" y="22642"/>
                  <a:pt x="11683" y="22592"/>
                </a:cubicBezTo>
                <a:cubicBezTo>
                  <a:pt x="11670" y="22554"/>
                  <a:pt x="11683" y="22503"/>
                  <a:pt x="11720" y="22466"/>
                </a:cubicBezTo>
                <a:cubicBezTo>
                  <a:pt x="11746" y="22416"/>
                  <a:pt x="11784" y="22391"/>
                  <a:pt x="11834" y="22391"/>
                </a:cubicBezTo>
                <a:cubicBezTo>
                  <a:pt x="11847" y="22387"/>
                  <a:pt x="11859" y="22386"/>
                  <a:pt x="11872" y="22386"/>
                </a:cubicBezTo>
                <a:close/>
                <a:moveTo>
                  <a:pt x="10289" y="22248"/>
                </a:moveTo>
                <a:cubicBezTo>
                  <a:pt x="10272" y="22248"/>
                  <a:pt x="10254" y="22249"/>
                  <a:pt x="10236" y="22252"/>
                </a:cubicBezTo>
                <a:cubicBezTo>
                  <a:pt x="10161" y="22252"/>
                  <a:pt x="10099" y="22290"/>
                  <a:pt x="10048" y="22353"/>
                </a:cubicBezTo>
                <a:cubicBezTo>
                  <a:pt x="10010" y="22416"/>
                  <a:pt x="9985" y="22491"/>
                  <a:pt x="9998" y="22567"/>
                </a:cubicBezTo>
                <a:cubicBezTo>
                  <a:pt x="9998" y="22629"/>
                  <a:pt x="10035" y="22679"/>
                  <a:pt x="10074" y="22730"/>
                </a:cubicBezTo>
                <a:cubicBezTo>
                  <a:pt x="10086" y="22743"/>
                  <a:pt x="10099" y="22743"/>
                  <a:pt x="10099" y="22755"/>
                </a:cubicBezTo>
                <a:cubicBezTo>
                  <a:pt x="10150" y="22786"/>
                  <a:pt x="10209" y="22809"/>
                  <a:pt x="10271" y="22809"/>
                </a:cubicBezTo>
                <a:cubicBezTo>
                  <a:pt x="10284" y="22809"/>
                  <a:pt x="10298" y="22808"/>
                  <a:pt x="10312" y="22805"/>
                </a:cubicBezTo>
                <a:cubicBezTo>
                  <a:pt x="10387" y="22793"/>
                  <a:pt x="10451" y="22755"/>
                  <a:pt x="10501" y="22705"/>
                </a:cubicBezTo>
                <a:cubicBezTo>
                  <a:pt x="10602" y="22579"/>
                  <a:pt x="10577" y="22391"/>
                  <a:pt x="10451" y="22302"/>
                </a:cubicBezTo>
                <a:cubicBezTo>
                  <a:pt x="10402" y="22264"/>
                  <a:pt x="10347" y="22248"/>
                  <a:pt x="10289" y="22248"/>
                </a:cubicBezTo>
                <a:close/>
                <a:moveTo>
                  <a:pt x="11861" y="22287"/>
                </a:moveTo>
                <a:cubicBezTo>
                  <a:pt x="11848" y="22287"/>
                  <a:pt x="11834" y="22288"/>
                  <a:pt x="11821" y="22290"/>
                </a:cubicBezTo>
                <a:cubicBezTo>
                  <a:pt x="11746" y="22302"/>
                  <a:pt x="11683" y="22340"/>
                  <a:pt x="11633" y="22403"/>
                </a:cubicBezTo>
                <a:cubicBezTo>
                  <a:pt x="11595" y="22466"/>
                  <a:pt x="11569" y="22542"/>
                  <a:pt x="11583" y="22604"/>
                </a:cubicBezTo>
                <a:cubicBezTo>
                  <a:pt x="11595" y="22679"/>
                  <a:pt x="11620" y="22730"/>
                  <a:pt x="11670" y="22780"/>
                </a:cubicBezTo>
                <a:cubicBezTo>
                  <a:pt x="11670" y="22780"/>
                  <a:pt x="11683" y="22793"/>
                  <a:pt x="11695" y="22793"/>
                </a:cubicBezTo>
                <a:cubicBezTo>
                  <a:pt x="11737" y="22835"/>
                  <a:pt x="11795" y="22859"/>
                  <a:pt x="11857" y="22859"/>
                </a:cubicBezTo>
                <a:cubicBezTo>
                  <a:pt x="11870" y="22859"/>
                  <a:pt x="11883" y="22858"/>
                  <a:pt x="11896" y="22856"/>
                </a:cubicBezTo>
                <a:cubicBezTo>
                  <a:pt x="11972" y="22843"/>
                  <a:pt x="12047" y="22805"/>
                  <a:pt x="12086" y="22743"/>
                </a:cubicBezTo>
                <a:cubicBezTo>
                  <a:pt x="12136" y="22679"/>
                  <a:pt x="12148" y="22604"/>
                  <a:pt x="12148" y="22529"/>
                </a:cubicBezTo>
                <a:cubicBezTo>
                  <a:pt x="12136" y="22453"/>
                  <a:pt x="12098" y="22391"/>
                  <a:pt x="12035" y="22353"/>
                </a:cubicBezTo>
                <a:cubicBezTo>
                  <a:pt x="11983" y="22311"/>
                  <a:pt x="11923" y="22287"/>
                  <a:pt x="11861" y="22287"/>
                </a:cubicBezTo>
                <a:close/>
                <a:moveTo>
                  <a:pt x="13462" y="22552"/>
                </a:moveTo>
                <a:cubicBezTo>
                  <a:pt x="13500" y="22552"/>
                  <a:pt x="13538" y="22566"/>
                  <a:pt x="13569" y="22592"/>
                </a:cubicBezTo>
                <a:cubicBezTo>
                  <a:pt x="13581" y="22604"/>
                  <a:pt x="13581" y="22604"/>
                  <a:pt x="13595" y="22604"/>
                </a:cubicBezTo>
                <a:cubicBezTo>
                  <a:pt x="13657" y="22667"/>
                  <a:pt x="13670" y="22780"/>
                  <a:pt x="13607" y="22856"/>
                </a:cubicBezTo>
                <a:cubicBezTo>
                  <a:pt x="13568" y="22902"/>
                  <a:pt x="13511" y="22929"/>
                  <a:pt x="13452" y="22929"/>
                </a:cubicBezTo>
                <a:cubicBezTo>
                  <a:pt x="13415" y="22929"/>
                  <a:pt x="13377" y="22918"/>
                  <a:pt x="13343" y="22894"/>
                </a:cubicBezTo>
                <a:cubicBezTo>
                  <a:pt x="13305" y="22856"/>
                  <a:pt x="13280" y="22818"/>
                  <a:pt x="13280" y="22768"/>
                </a:cubicBezTo>
                <a:cubicBezTo>
                  <a:pt x="13268" y="22718"/>
                  <a:pt x="13280" y="22667"/>
                  <a:pt x="13318" y="22629"/>
                </a:cubicBezTo>
                <a:cubicBezTo>
                  <a:pt x="13354" y="22578"/>
                  <a:pt x="13408" y="22552"/>
                  <a:pt x="13462" y="22552"/>
                </a:cubicBezTo>
                <a:close/>
                <a:moveTo>
                  <a:pt x="7888" y="22612"/>
                </a:moveTo>
                <a:cubicBezTo>
                  <a:pt x="7924" y="22612"/>
                  <a:pt x="7958" y="22624"/>
                  <a:pt x="7986" y="22642"/>
                </a:cubicBezTo>
                <a:lnTo>
                  <a:pt x="8011" y="22667"/>
                </a:lnTo>
                <a:cubicBezTo>
                  <a:pt x="8036" y="22693"/>
                  <a:pt x="8048" y="22730"/>
                  <a:pt x="8061" y="22768"/>
                </a:cubicBezTo>
                <a:cubicBezTo>
                  <a:pt x="8061" y="22818"/>
                  <a:pt x="8048" y="22869"/>
                  <a:pt x="8023" y="22906"/>
                </a:cubicBezTo>
                <a:cubicBezTo>
                  <a:pt x="7998" y="22944"/>
                  <a:pt x="7948" y="22969"/>
                  <a:pt x="7898" y="22981"/>
                </a:cubicBezTo>
                <a:cubicBezTo>
                  <a:pt x="7847" y="22981"/>
                  <a:pt x="7797" y="22969"/>
                  <a:pt x="7760" y="22944"/>
                </a:cubicBezTo>
                <a:cubicBezTo>
                  <a:pt x="7684" y="22881"/>
                  <a:pt x="7671" y="22768"/>
                  <a:pt x="7721" y="22679"/>
                </a:cubicBezTo>
                <a:cubicBezTo>
                  <a:pt x="7760" y="22642"/>
                  <a:pt x="7797" y="22617"/>
                  <a:pt x="7847" y="22617"/>
                </a:cubicBezTo>
                <a:cubicBezTo>
                  <a:pt x="7861" y="22614"/>
                  <a:pt x="7874" y="22612"/>
                  <a:pt x="7888" y="22612"/>
                </a:cubicBezTo>
                <a:close/>
                <a:moveTo>
                  <a:pt x="15518" y="22969"/>
                </a:moveTo>
                <a:cubicBezTo>
                  <a:pt x="15518" y="22969"/>
                  <a:pt x="15531" y="22969"/>
                  <a:pt x="15543" y="22981"/>
                </a:cubicBezTo>
                <a:lnTo>
                  <a:pt x="15518" y="23017"/>
                </a:lnTo>
                <a:lnTo>
                  <a:pt x="15518" y="22969"/>
                </a:lnTo>
                <a:close/>
                <a:moveTo>
                  <a:pt x="13457" y="22454"/>
                </a:moveTo>
                <a:cubicBezTo>
                  <a:pt x="13372" y="22454"/>
                  <a:pt x="13288" y="22494"/>
                  <a:pt x="13229" y="22567"/>
                </a:cubicBezTo>
                <a:cubicBezTo>
                  <a:pt x="13192" y="22629"/>
                  <a:pt x="13167" y="22705"/>
                  <a:pt x="13179" y="22780"/>
                </a:cubicBezTo>
                <a:cubicBezTo>
                  <a:pt x="13192" y="22843"/>
                  <a:pt x="13217" y="22894"/>
                  <a:pt x="13268" y="22944"/>
                </a:cubicBezTo>
                <a:cubicBezTo>
                  <a:pt x="13268" y="22956"/>
                  <a:pt x="13280" y="22956"/>
                  <a:pt x="13293" y="22969"/>
                </a:cubicBezTo>
                <a:cubicBezTo>
                  <a:pt x="13344" y="23005"/>
                  <a:pt x="13403" y="23022"/>
                  <a:pt x="13462" y="23022"/>
                </a:cubicBezTo>
                <a:cubicBezTo>
                  <a:pt x="13547" y="23022"/>
                  <a:pt x="13630" y="22986"/>
                  <a:pt x="13682" y="22919"/>
                </a:cubicBezTo>
                <a:cubicBezTo>
                  <a:pt x="13783" y="22793"/>
                  <a:pt x="13758" y="22604"/>
                  <a:pt x="13632" y="22516"/>
                </a:cubicBezTo>
                <a:cubicBezTo>
                  <a:pt x="13579" y="22474"/>
                  <a:pt x="13518" y="22454"/>
                  <a:pt x="13457" y="22454"/>
                </a:cubicBezTo>
                <a:close/>
                <a:moveTo>
                  <a:pt x="9463" y="22653"/>
                </a:moveTo>
                <a:cubicBezTo>
                  <a:pt x="9501" y="22653"/>
                  <a:pt x="9539" y="22666"/>
                  <a:pt x="9571" y="22693"/>
                </a:cubicBezTo>
                <a:cubicBezTo>
                  <a:pt x="9583" y="22693"/>
                  <a:pt x="9583" y="22705"/>
                  <a:pt x="9596" y="22705"/>
                </a:cubicBezTo>
                <a:cubicBezTo>
                  <a:pt x="9658" y="22768"/>
                  <a:pt x="9671" y="22881"/>
                  <a:pt x="9608" y="22956"/>
                </a:cubicBezTo>
                <a:cubicBezTo>
                  <a:pt x="9570" y="23002"/>
                  <a:pt x="9514" y="23024"/>
                  <a:pt x="9456" y="23024"/>
                </a:cubicBezTo>
                <a:cubicBezTo>
                  <a:pt x="9418" y="23024"/>
                  <a:pt x="9379" y="23014"/>
                  <a:pt x="9344" y="22994"/>
                </a:cubicBezTo>
                <a:cubicBezTo>
                  <a:pt x="9306" y="22956"/>
                  <a:pt x="9281" y="22919"/>
                  <a:pt x="9281" y="22869"/>
                </a:cubicBezTo>
                <a:cubicBezTo>
                  <a:pt x="9269" y="22818"/>
                  <a:pt x="9281" y="22768"/>
                  <a:pt x="9319" y="22730"/>
                </a:cubicBezTo>
                <a:cubicBezTo>
                  <a:pt x="9355" y="22679"/>
                  <a:pt x="9409" y="22653"/>
                  <a:pt x="9463" y="22653"/>
                </a:cubicBezTo>
                <a:close/>
                <a:moveTo>
                  <a:pt x="15267" y="22944"/>
                </a:moveTo>
                <a:lnTo>
                  <a:pt x="15267" y="22944"/>
                </a:lnTo>
                <a:cubicBezTo>
                  <a:pt x="15330" y="22969"/>
                  <a:pt x="15392" y="23006"/>
                  <a:pt x="15443" y="23032"/>
                </a:cubicBezTo>
                <a:cubicBezTo>
                  <a:pt x="15450" y="23035"/>
                  <a:pt x="15459" y="23037"/>
                  <a:pt x="15467" y="23037"/>
                </a:cubicBezTo>
                <a:cubicBezTo>
                  <a:pt x="15485" y="23037"/>
                  <a:pt x="15504" y="23030"/>
                  <a:pt x="15514" y="23023"/>
                </a:cubicBezTo>
                <a:lnTo>
                  <a:pt x="15514" y="23023"/>
                </a:lnTo>
                <a:lnTo>
                  <a:pt x="15481" y="23070"/>
                </a:lnTo>
                <a:cubicBezTo>
                  <a:pt x="15431" y="23045"/>
                  <a:pt x="15380" y="23006"/>
                  <a:pt x="15330" y="22981"/>
                </a:cubicBezTo>
                <a:cubicBezTo>
                  <a:pt x="15305" y="22969"/>
                  <a:pt x="15292" y="22956"/>
                  <a:pt x="15267" y="22944"/>
                </a:cubicBezTo>
                <a:close/>
                <a:moveTo>
                  <a:pt x="7876" y="22513"/>
                </a:moveTo>
                <a:cubicBezTo>
                  <a:pt x="7863" y="22513"/>
                  <a:pt x="7849" y="22514"/>
                  <a:pt x="7835" y="22516"/>
                </a:cubicBezTo>
                <a:cubicBezTo>
                  <a:pt x="7760" y="22529"/>
                  <a:pt x="7696" y="22567"/>
                  <a:pt x="7646" y="22629"/>
                </a:cubicBezTo>
                <a:cubicBezTo>
                  <a:pt x="7558" y="22743"/>
                  <a:pt x="7571" y="22906"/>
                  <a:pt x="7671" y="22994"/>
                </a:cubicBezTo>
                <a:cubicBezTo>
                  <a:pt x="7684" y="23006"/>
                  <a:pt x="7696" y="23019"/>
                  <a:pt x="7709" y="23019"/>
                </a:cubicBezTo>
                <a:cubicBezTo>
                  <a:pt x="7760" y="23070"/>
                  <a:pt x="7835" y="23082"/>
                  <a:pt x="7911" y="23082"/>
                </a:cubicBezTo>
                <a:cubicBezTo>
                  <a:pt x="7986" y="23070"/>
                  <a:pt x="8048" y="23032"/>
                  <a:pt x="8099" y="22969"/>
                </a:cubicBezTo>
                <a:cubicBezTo>
                  <a:pt x="8149" y="22906"/>
                  <a:pt x="8162" y="22830"/>
                  <a:pt x="8162" y="22755"/>
                </a:cubicBezTo>
                <a:cubicBezTo>
                  <a:pt x="8149" y="22679"/>
                  <a:pt x="8112" y="22617"/>
                  <a:pt x="8048" y="22567"/>
                </a:cubicBezTo>
                <a:cubicBezTo>
                  <a:pt x="7997" y="22536"/>
                  <a:pt x="7938" y="22513"/>
                  <a:pt x="7876" y="22513"/>
                </a:cubicBezTo>
                <a:close/>
                <a:moveTo>
                  <a:pt x="9458" y="22555"/>
                </a:moveTo>
                <a:cubicBezTo>
                  <a:pt x="9373" y="22555"/>
                  <a:pt x="9289" y="22594"/>
                  <a:pt x="9230" y="22667"/>
                </a:cubicBezTo>
                <a:cubicBezTo>
                  <a:pt x="9143" y="22780"/>
                  <a:pt x="9168" y="22944"/>
                  <a:pt x="9269" y="23045"/>
                </a:cubicBezTo>
                <a:cubicBezTo>
                  <a:pt x="9269" y="23057"/>
                  <a:pt x="9281" y="23057"/>
                  <a:pt x="9294" y="23070"/>
                </a:cubicBezTo>
                <a:cubicBezTo>
                  <a:pt x="9344" y="23105"/>
                  <a:pt x="9402" y="23122"/>
                  <a:pt x="9459" y="23122"/>
                </a:cubicBezTo>
                <a:cubicBezTo>
                  <a:pt x="9545" y="23122"/>
                  <a:pt x="9630" y="23082"/>
                  <a:pt x="9683" y="23006"/>
                </a:cubicBezTo>
                <a:cubicBezTo>
                  <a:pt x="9784" y="22894"/>
                  <a:pt x="9759" y="22705"/>
                  <a:pt x="9633" y="22617"/>
                </a:cubicBezTo>
                <a:cubicBezTo>
                  <a:pt x="9580" y="22575"/>
                  <a:pt x="9519" y="22555"/>
                  <a:pt x="9458" y="22555"/>
                </a:cubicBezTo>
                <a:close/>
                <a:moveTo>
                  <a:pt x="15355" y="23132"/>
                </a:moveTo>
                <a:cubicBezTo>
                  <a:pt x="15367" y="23132"/>
                  <a:pt x="15380" y="23145"/>
                  <a:pt x="15392" y="23145"/>
                </a:cubicBezTo>
                <a:cubicBezTo>
                  <a:pt x="15405" y="23157"/>
                  <a:pt x="15417" y="23157"/>
                  <a:pt x="15431" y="23157"/>
                </a:cubicBezTo>
                <a:lnTo>
                  <a:pt x="15405" y="23196"/>
                </a:lnTo>
                <a:lnTo>
                  <a:pt x="15380" y="23170"/>
                </a:lnTo>
                <a:lnTo>
                  <a:pt x="15355" y="23170"/>
                </a:lnTo>
                <a:cubicBezTo>
                  <a:pt x="15367" y="23157"/>
                  <a:pt x="15355" y="23145"/>
                  <a:pt x="15355" y="23132"/>
                </a:cubicBezTo>
                <a:close/>
                <a:moveTo>
                  <a:pt x="11065" y="22826"/>
                </a:moveTo>
                <a:cubicBezTo>
                  <a:pt x="11101" y="22826"/>
                  <a:pt x="11137" y="22835"/>
                  <a:pt x="11167" y="22856"/>
                </a:cubicBezTo>
                <a:lnTo>
                  <a:pt x="11192" y="22881"/>
                </a:lnTo>
                <a:cubicBezTo>
                  <a:pt x="11217" y="22906"/>
                  <a:pt x="11243" y="22944"/>
                  <a:pt x="11243" y="22981"/>
                </a:cubicBezTo>
                <a:cubicBezTo>
                  <a:pt x="11256" y="23032"/>
                  <a:pt x="11243" y="23082"/>
                  <a:pt x="11205" y="23120"/>
                </a:cubicBezTo>
                <a:cubicBezTo>
                  <a:pt x="11168" y="23171"/>
                  <a:pt x="11115" y="23197"/>
                  <a:pt x="11061" y="23197"/>
                </a:cubicBezTo>
                <a:cubicBezTo>
                  <a:pt x="11023" y="23197"/>
                  <a:pt x="10985" y="23184"/>
                  <a:pt x="10954" y="23157"/>
                </a:cubicBezTo>
                <a:cubicBezTo>
                  <a:pt x="10865" y="23095"/>
                  <a:pt x="10853" y="22981"/>
                  <a:pt x="10916" y="22894"/>
                </a:cubicBezTo>
                <a:cubicBezTo>
                  <a:pt x="10954" y="22848"/>
                  <a:pt x="11010" y="22826"/>
                  <a:pt x="11065" y="22826"/>
                </a:cubicBezTo>
                <a:close/>
                <a:moveTo>
                  <a:pt x="12626" y="22869"/>
                </a:moveTo>
                <a:cubicBezTo>
                  <a:pt x="12676" y="22869"/>
                  <a:pt x="12714" y="22881"/>
                  <a:pt x="12765" y="22906"/>
                </a:cubicBezTo>
                <a:lnTo>
                  <a:pt x="12777" y="22919"/>
                </a:lnTo>
                <a:cubicBezTo>
                  <a:pt x="12802" y="22956"/>
                  <a:pt x="12827" y="22994"/>
                  <a:pt x="12827" y="23032"/>
                </a:cubicBezTo>
                <a:cubicBezTo>
                  <a:pt x="12840" y="23082"/>
                  <a:pt x="12827" y="23132"/>
                  <a:pt x="12790" y="23170"/>
                </a:cubicBezTo>
                <a:cubicBezTo>
                  <a:pt x="12765" y="23208"/>
                  <a:pt x="12726" y="23233"/>
                  <a:pt x="12676" y="23233"/>
                </a:cubicBezTo>
                <a:cubicBezTo>
                  <a:pt x="12663" y="23236"/>
                  <a:pt x="12649" y="23238"/>
                  <a:pt x="12636" y="23238"/>
                </a:cubicBezTo>
                <a:cubicBezTo>
                  <a:pt x="12600" y="23238"/>
                  <a:pt x="12565" y="23226"/>
                  <a:pt x="12538" y="23208"/>
                </a:cubicBezTo>
                <a:cubicBezTo>
                  <a:pt x="12500" y="23170"/>
                  <a:pt x="12475" y="23132"/>
                  <a:pt x="12463" y="23082"/>
                </a:cubicBezTo>
                <a:cubicBezTo>
                  <a:pt x="12463" y="23032"/>
                  <a:pt x="12475" y="22981"/>
                  <a:pt x="12500" y="22944"/>
                </a:cubicBezTo>
                <a:cubicBezTo>
                  <a:pt x="12525" y="22906"/>
                  <a:pt x="12575" y="22881"/>
                  <a:pt x="12626" y="22869"/>
                </a:cubicBezTo>
                <a:close/>
                <a:moveTo>
                  <a:pt x="11066" y="22728"/>
                </a:moveTo>
                <a:cubicBezTo>
                  <a:pt x="10979" y="22728"/>
                  <a:pt x="10894" y="22768"/>
                  <a:pt x="10840" y="22843"/>
                </a:cubicBezTo>
                <a:cubicBezTo>
                  <a:pt x="10753" y="22956"/>
                  <a:pt x="10765" y="23120"/>
                  <a:pt x="10865" y="23208"/>
                </a:cubicBezTo>
                <a:cubicBezTo>
                  <a:pt x="10865" y="23221"/>
                  <a:pt x="10878" y="23233"/>
                  <a:pt x="10890" y="23233"/>
                </a:cubicBezTo>
                <a:cubicBezTo>
                  <a:pt x="10943" y="23275"/>
                  <a:pt x="11004" y="23295"/>
                  <a:pt x="11064" y="23295"/>
                </a:cubicBezTo>
                <a:cubicBezTo>
                  <a:pt x="11148" y="23295"/>
                  <a:pt x="11229" y="23256"/>
                  <a:pt x="11281" y="23182"/>
                </a:cubicBezTo>
                <a:cubicBezTo>
                  <a:pt x="11331" y="23120"/>
                  <a:pt x="11356" y="23045"/>
                  <a:pt x="11343" y="22969"/>
                </a:cubicBezTo>
                <a:cubicBezTo>
                  <a:pt x="11331" y="22894"/>
                  <a:pt x="11293" y="22830"/>
                  <a:pt x="11230" y="22780"/>
                </a:cubicBezTo>
                <a:cubicBezTo>
                  <a:pt x="11181" y="22745"/>
                  <a:pt x="11123" y="22728"/>
                  <a:pt x="11066" y="22728"/>
                </a:cubicBezTo>
                <a:close/>
                <a:moveTo>
                  <a:pt x="7070" y="22926"/>
                </a:moveTo>
                <a:cubicBezTo>
                  <a:pt x="7106" y="22926"/>
                  <a:pt x="7141" y="22938"/>
                  <a:pt x="7168" y="22956"/>
                </a:cubicBezTo>
                <a:lnTo>
                  <a:pt x="7193" y="22981"/>
                </a:lnTo>
                <a:cubicBezTo>
                  <a:pt x="7218" y="23006"/>
                  <a:pt x="7244" y="23045"/>
                  <a:pt x="7244" y="23082"/>
                </a:cubicBezTo>
                <a:cubicBezTo>
                  <a:pt x="7257" y="23132"/>
                  <a:pt x="7244" y="23182"/>
                  <a:pt x="7206" y="23221"/>
                </a:cubicBezTo>
                <a:cubicBezTo>
                  <a:pt x="7169" y="23272"/>
                  <a:pt x="7116" y="23297"/>
                  <a:pt x="7062" y="23297"/>
                </a:cubicBezTo>
                <a:cubicBezTo>
                  <a:pt x="7024" y="23297"/>
                  <a:pt x="6986" y="23284"/>
                  <a:pt x="6955" y="23258"/>
                </a:cubicBezTo>
                <a:cubicBezTo>
                  <a:pt x="6866" y="23196"/>
                  <a:pt x="6854" y="23082"/>
                  <a:pt x="6917" y="22994"/>
                </a:cubicBezTo>
                <a:cubicBezTo>
                  <a:pt x="6942" y="22956"/>
                  <a:pt x="6992" y="22931"/>
                  <a:pt x="7030" y="22931"/>
                </a:cubicBezTo>
                <a:cubicBezTo>
                  <a:pt x="7044" y="22928"/>
                  <a:pt x="7057" y="22926"/>
                  <a:pt x="7070" y="22926"/>
                </a:cubicBezTo>
                <a:close/>
                <a:moveTo>
                  <a:pt x="12614" y="22768"/>
                </a:moveTo>
                <a:cubicBezTo>
                  <a:pt x="12538" y="22780"/>
                  <a:pt x="12463" y="22818"/>
                  <a:pt x="12425" y="22881"/>
                </a:cubicBezTo>
                <a:cubicBezTo>
                  <a:pt x="12374" y="22944"/>
                  <a:pt x="12362" y="23019"/>
                  <a:pt x="12362" y="23095"/>
                </a:cubicBezTo>
                <a:cubicBezTo>
                  <a:pt x="12374" y="23157"/>
                  <a:pt x="12399" y="23208"/>
                  <a:pt x="12450" y="23258"/>
                </a:cubicBezTo>
                <a:lnTo>
                  <a:pt x="12475" y="23283"/>
                </a:lnTo>
                <a:cubicBezTo>
                  <a:pt x="12527" y="23314"/>
                  <a:pt x="12587" y="23337"/>
                  <a:pt x="12648" y="23337"/>
                </a:cubicBezTo>
                <a:cubicBezTo>
                  <a:pt x="12662" y="23337"/>
                  <a:pt x="12675" y="23336"/>
                  <a:pt x="12689" y="23333"/>
                </a:cubicBezTo>
                <a:cubicBezTo>
                  <a:pt x="12765" y="23321"/>
                  <a:pt x="12827" y="23283"/>
                  <a:pt x="12877" y="23221"/>
                </a:cubicBezTo>
                <a:cubicBezTo>
                  <a:pt x="12916" y="23170"/>
                  <a:pt x="12941" y="23095"/>
                  <a:pt x="12928" y="23019"/>
                </a:cubicBezTo>
                <a:cubicBezTo>
                  <a:pt x="12916" y="22944"/>
                  <a:pt x="12877" y="22881"/>
                  <a:pt x="12815" y="22830"/>
                </a:cubicBezTo>
                <a:cubicBezTo>
                  <a:pt x="12765" y="22780"/>
                  <a:pt x="12689" y="22768"/>
                  <a:pt x="12614" y="22768"/>
                </a:cubicBezTo>
                <a:close/>
                <a:moveTo>
                  <a:pt x="7056" y="22827"/>
                </a:moveTo>
                <a:cubicBezTo>
                  <a:pt x="7043" y="22827"/>
                  <a:pt x="7030" y="22828"/>
                  <a:pt x="7017" y="22830"/>
                </a:cubicBezTo>
                <a:cubicBezTo>
                  <a:pt x="6942" y="22843"/>
                  <a:pt x="6879" y="22881"/>
                  <a:pt x="6841" y="22931"/>
                </a:cubicBezTo>
                <a:cubicBezTo>
                  <a:pt x="6754" y="23057"/>
                  <a:pt x="6766" y="23208"/>
                  <a:pt x="6866" y="23308"/>
                </a:cubicBezTo>
                <a:cubicBezTo>
                  <a:pt x="6866" y="23321"/>
                  <a:pt x="6879" y="23321"/>
                  <a:pt x="6891" y="23333"/>
                </a:cubicBezTo>
                <a:cubicBezTo>
                  <a:pt x="6944" y="23375"/>
                  <a:pt x="7005" y="23395"/>
                  <a:pt x="7065" y="23395"/>
                </a:cubicBezTo>
                <a:cubicBezTo>
                  <a:pt x="7149" y="23395"/>
                  <a:pt x="7230" y="23356"/>
                  <a:pt x="7282" y="23283"/>
                </a:cubicBezTo>
                <a:cubicBezTo>
                  <a:pt x="7382" y="23157"/>
                  <a:pt x="7357" y="22981"/>
                  <a:pt x="7232" y="22881"/>
                </a:cubicBezTo>
                <a:cubicBezTo>
                  <a:pt x="7179" y="22850"/>
                  <a:pt x="7118" y="22827"/>
                  <a:pt x="7056" y="22827"/>
                </a:cubicBezTo>
                <a:close/>
                <a:moveTo>
                  <a:pt x="1341" y="23014"/>
                </a:moveTo>
                <a:cubicBezTo>
                  <a:pt x="1335" y="23014"/>
                  <a:pt x="1328" y="23016"/>
                  <a:pt x="1321" y="23019"/>
                </a:cubicBezTo>
                <a:cubicBezTo>
                  <a:pt x="1296" y="23032"/>
                  <a:pt x="1283" y="23070"/>
                  <a:pt x="1296" y="23095"/>
                </a:cubicBezTo>
                <a:cubicBezTo>
                  <a:pt x="1358" y="23182"/>
                  <a:pt x="1409" y="23271"/>
                  <a:pt x="1434" y="23384"/>
                </a:cubicBezTo>
                <a:cubicBezTo>
                  <a:pt x="1443" y="23402"/>
                  <a:pt x="1459" y="23414"/>
                  <a:pt x="1477" y="23414"/>
                </a:cubicBezTo>
                <a:cubicBezTo>
                  <a:pt x="1484" y="23414"/>
                  <a:pt x="1490" y="23412"/>
                  <a:pt x="1497" y="23409"/>
                </a:cubicBezTo>
                <a:cubicBezTo>
                  <a:pt x="1522" y="23409"/>
                  <a:pt x="1534" y="23384"/>
                  <a:pt x="1534" y="23359"/>
                </a:cubicBezTo>
                <a:cubicBezTo>
                  <a:pt x="1497" y="23246"/>
                  <a:pt x="1447" y="23132"/>
                  <a:pt x="1384" y="23045"/>
                </a:cubicBezTo>
                <a:cubicBezTo>
                  <a:pt x="1375" y="23026"/>
                  <a:pt x="1359" y="23014"/>
                  <a:pt x="1341" y="23014"/>
                </a:cubicBezTo>
                <a:close/>
                <a:moveTo>
                  <a:pt x="14902" y="23246"/>
                </a:moveTo>
                <a:lnTo>
                  <a:pt x="15091" y="23321"/>
                </a:lnTo>
                <a:cubicBezTo>
                  <a:pt x="15154" y="23359"/>
                  <a:pt x="15204" y="23384"/>
                  <a:pt x="15267" y="23409"/>
                </a:cubicBezTo>
                <a:lnTo>
                  <a:pt x="15229" y="23447"/>
                </a:lnTo>
                <a:cubicBezTo>
                  <a:pt x="15229" y="23447"/>
                  <a:pt x="15229" y="23434"/>
                  <a:pt x="15216" y="23422"/>
                </a:cubicBezTo>
                <a:cubicBezTo>
                  <a:pt x="15116" y="23359"/>
                  <a:pt x="15003" y="23308"/>
                  <a:pt x="14902" y="23246"/>
                </a:cubicBezTo>
                <a:close/>
                <a:moveTo>
                  <a:pt x="8676" y="23090"/>
                </a:moveTo>
                <a:cubicBezTo>
                  <a:pt x="8710" y="23090"/>
                  <a:pt x="8740" y="23104"/>
                  <a:pt x="8778" y="23132"/>
                </a:cubicBezTo>
                <a:cubicBezTo>
                  <a:pt x="8778" y="23132"/>
                  <a:pt x="8778" y="23145"/>
                  <a:pt x="8791" y="23145"/>
                </a:cubicBezTo>
                <a:cubicBezTo>
                  <a:pt x="8816" y="23170"/>
                  <a:pt x="8841" y="23208"/>
                  <a:pt x="8841" y="23258"/>
                </a:cubicBezTo>
                <a:cubicBezTo>
                  <a:pt x="8853" y="23296"/>
                  <a:pt x="8841" y="23346"/>
                  <a:pt x="8803" y="23384"/>
                </a:cubicBezTo>
                <a:cubicBezTo>
                  <a:pt x="8778" y="23434"/>
                  <a:pt x="8727" y="23459"/>
                  <a:pt x="8690" y="23459"/>
                </a:cubicBezTo>
                <a:cubicBezTo>
                  <a:pt x="8678" y="23462"/>
                  <a:pt x="8665" y="23464"/>
                  <a:pt x="8652" y="23464"/>
                </a:cubicBezTo>
                <a:cubicBezTo>
                  <a:pt x="8615" y="23464"/>
                  <a:pt x="8580" y="23450"/>
                  <a:pt x="8551" y="23422"/>
                </a:cubicBezTo>
                <a:cubicBezTo>
                  <a:pt x="8514" y="23397"/>
                  <a:pt x="8489" y="23346"/>
                  <a:pt x="8476" y="23308"/>
                </a:cubicBezTo>
                <a:cubicBezTo>
                  <a:pt x="8464" y="23258"/>
                  <a:pt x="8476" y="23208"/>
                  <a:pt x="8514" y="23170"/>
                </a:cubicBezTo>
                <a:cubicBezTo>
                  <a:pt x="8539" y="23120"/>
                  <a:pt x="8590" y="23095"/>
                  <a:pt x="8640" y="23095"/>
                </a:cubicBezTo>
                <a:cubicBezTo>
                  <a:pt x="8653" y="23092"/>
                  <a:pt x="8665" y="23090"/>
                  <a:pt x="8676" y="23090"/>
                </a:cubicBezTo>
                <a:close/>
                <a:moveTo>
                  <a:pt x="10252" y="23134"/>
                </a:moveTo>
                <a:cubicBezTo>
                  <a:pt x="10290" y="23134"/>
                  <a:pt x="10328" y="23146"/>
                  <a:pt x="10362" y="23170"/>
                </a:cubicBezTo>
                <a:cubicBezTo>
                  <a:pt x="10362" y="23182"/>
                  <a:pt x="10375" y="23182"/>
                  <a:pt x="10375" y="23196"/>
                </a:cubicBezTo>
                <a:cubicBezTo>
                  <a:pt x="10438" y="23258"/>
                  <a:pt x="10451" y="23359"/>
                  <a:pt x="10400" y="23434"/>
                </a:cubicBezTo>
                <a:cubicBezTo>
                  <a:pt x="10363" y="23486"/>
                  <a:pt x="10305" y="23511"/>
                  <a:pt x="10248" y="23511"/>
                </a:cubicBezTo>
                <a:cubicBezTo>
                  <a:pt x="10207" y="23511"/>
                  <a:pt x="10167" y="23498"/>
                  <a:pt x="10136" y="23472"/>
                </a:cubicBezTo>
                <a:cubicBezTo>
                  <a:pt x="10048" y="23409"/>
                  <a:pt x="10035" y="23296"/>
                  <a:pt x="10099" y="23208"/>
                </a:cubicBezTo>
                <a:cubicBezTo>
                  <a:pt x="10137" y="23162"/>
                  <a:pt x="10194" y="23134"/>
                  <a:pt x="10252" y="23134"/>
                </a:cubicBezTo>
                <a:close/>
                <a:moveTo>
                  <a:pt x="8666" y="22991"/>
                </a:moveTo>
                <a:cubicBezTo>
                  <a:pt x="8653" y="22991"/>
                  <a:pt x="8640" y="22992"/>
                  <a:pt x="8627" y="22994"/>
                </a:cubicBezTo>
                <a:cubicBezTo>
                  <a:pt x="8551" y="23006"/>
                  <a:pt x="8476" y="23045"/>
                  <a:pt x="8439" y="23107"/>
                </a:cubicBezTo>
                <a:cubicBezTo>
                  <a:pt x="8388" y="23170"/>
                  <a:pt x="8363" y="23246"/>
                  <a:pt x="8375" y="23321"/>
                </a:cubicBezTo>
                <a:cubicBezTo>
                  <a:pt x="8388" y="23384"/>
                  <a:pt x="8414" y="23434"/>
                  <a:pt x="8464" y="23484"/>
                </a:cubicBezTo>
                <a:cubicBezTo>
                  <a:pt x="8476" y="23484"/>
                  <a:pt x="8476" y="23497"/>
                  <a:pt x="8489" y="23497"/>
                </a:cubicBezTo>
                <a:cubicBezTo>
                  <a:pt x="8540" y="23539"/>
                  <a:pt x="8601" y="23563"/>
                  <a:pt x="8662" y="23563"/>
                </a:cubicBezTo>
                <a:cubicBezTo>
                  <a:pt x="8676" y="23563"/>
                  <a:pt x="8689" y="23562"/>
                  <a:pt x="8702" y="23560"/>
                </a:cubicBezTo>
                <a:cubicBezTo>
                  <a:pt x="8778" y="23548"/>
                  <a:pt x="8841" y="23509"/>
                  <a:pt x="8891" y="23447"/>
                </a:cubicBezTo>
                <a:cubicBezTo>
                  <a:pt x="8979" y="23321"/>
                  <a:pt x="8954" y="23145"/>
                  <a:pt x="8828" y="23057"/>
                </a:cubicBezTo>
                <a:cubicBezTo>
                  <a:pt x="8777" y="23015"/>
                  <a:pt x="8725" y="22991"/>
                  <a:pt x="8666" y="22991"/>
                </a:cubicBezTo>
                <a:close/>
                <a:moveTo>
                  <a:pt x="10249" y="23042"/>
                </a:moveTo>
                <a:cubicBezTo>
                  <a:pt x="10163" y="23042"/>
                  <a:pt x="10075" y="23078"/>
                  <a:pt x="10023" y="23145"/>
                </a:cubicBezTo>
                <a:cubicBezTo>
                  <a:pt x="9935" y="23271"/>
                  <a:pt x="9948" y="23422"/>
                  <a:pt x="10048" y="23523"/>
                </a:cubicBezTo>
                <a:cubicBezTo>
                  <a:pt x="10060" y="23535"/>
                  <a:pt x="10060" y="23548"/>
                  <a:pt x="10074" y="23548"/>
                </a:cubicBezTo>
                <a:cubicBezTo>
                  <a:pt x="10126" y="23590"/>
                  <a:pt x="10187" y="23610"/>
                  <a:pt x="10248" y="23610"/>
                </a:cubicBezTo>
                <a:cubicBezTo>
                  <a:pt x="10333" y="23610"/>
                  <a:pt x="10417" y="23571"/>
                  <a:pt x="10476" y="23497"/>
                </a:cubicBezTo>
                <a:cubicBezTo>
                  <a:pt x="10563" y="23372"/>
                  <a:pt x="10538" y="23196"/>
                  <a:pt x="10413" y="23095"/>
                </a:cubicBezTo>
                <a:cubicBezTo>
                  <a:pt x="10367" y="23059"/>
                  <a:pt x="10308" y="23042"/>
                  <a:pt x="10249" y="23042"/>
                </a:cubicBezTo>
                <a:close/>
                <a:moveTo>
                  <a:pt x="11842" y="23307"/>
                </a:moveTo>
                <a:cubicBezTo>
                  <a:pt x="11882" y="23307"/>
                  <a:pt x="11923" y="23320"/>
                  <a:pt x="11960" y="23346"/>
                </a:cubicBezTo>
                <a:lnTo>
                  <a:pt x="11972" y="23359"/>
                </a:lnTo>
                <a:cubicBezTo>
                  <a:pt x="12035" y="23422"/>
                  <a:pt x="12047" y="23523"/>
                  <a:pt x="11997" y="23598"/>
                </a:cubicBezTo>
                <a:cubicBezTo>
                  <a:pt x="11961" y="23649"/>
                  <a:pt x="11903" y="23675"/>
                  <a:pt x="11846" y="23675"/>
                </a:cubicBezTo>
                <a:cubicBezTo>
                  <a:pt x="11805" y="23675"/>
                  <a:pt x="11765" y="23662"/>
                  <a:pt x="11733" y="23635"/>
                </a:cubicBezTo>
                <a:cubicBezTo>
                  <a:pt x="11658" y="23573"/>
                  <a:pt x="11633" y="23459"/>
                  <a:pt x="11695" y="23384"/>
                </a:cubicBezTo>
                <a:cubicBezTo>
                  <a:pt x="11732" y="23333"/>
                  <a:pt x="11786" y="23307"/>
                  <a:pt x="11842" y="23307"/>
                </a:cubicBezTo>
                <a:close/>
                <a:moveTo>
                  <a:pt x="15065" y="23548"/>
                </a:moveTo>
                <a:cubicBezTo>
                  <a:pt x="15091" y="23560"/>
                  <a:pt x="15129" y="23573"/>
                  <a:pt x="15154" y="23573"/>
                </a:cubicBezTo>
                <a:lnTo>
                  <a:pt x="15078" y="23685"/>
                </a:lnTo>
                <a:cubicBezTo>
                  <a:pt x="15078" y="23673"/>
                  <a:pt x="15065" y="23660"/>
                  <a:pt x="15053" y="23660"/>
                </a:cubicBezTo>
                <a:cubicBezTo>
                  <a:pt x="15053" y="23654"/>
                  <a:pt x="15050" y="23651"/>
                  <a:pt x="15044" y="23649"/>
                </a:cubicBezTo>
                <a:lnTo>
                  <a:pt x="15044" y="23649"/>
                </a:lnTo>
                <a:cubicBezTo>
                  <a:pt x="15094" y="23647"/>
                  <a:pt x="15111" y="23581"/>
                  <a:pt x="15065" y="23548"/>
                </a:cubicBezTo>
                <a:close/>
                <a:moveTo>
                  <a:pt x="13557" y="23367"/>
                </a:moveTo>
                <a:cubicBezTo>
                  <a:pt x="13594" y="23367"/>
                  <a:pt x="13629" y="23381"/>
                  <a:pt x="13657" y="23409"/>
                </a:cubicBezTo>
                <a:lnTo>
                  <a:pt x="13670" y="23422"/>
                </a:lnTo>
                <a:cubicBezTo>
                  <a:pt x="13695" y="23447"/>
                  <a:pt x="13720" y="23484"/>
                  <a:pt x="13720" y="23535"/>
                </a:cubicBezTo>
                <a:cubicBezTo>
                  <a:pt x="13732" y="23573"/>
                  <a:pt x="13720" y="23623"/>
                  <a:pt x="13695" y="23660"/>
                </a:cubicBezTo>
                <a:cubicBezTo>
                  <a:pt x="13657" y="23711"/>
                  <a:pt x="13620" y="23736"/>
                  <a:pt x="13569" y="23736"/>
                </a:cubicBezTo>
                <a:cubicBezTo>
                  <a:pt x="13557" y="23739"/>
                  <a:pt x="13544" y="23741"/>
                  <a:pt x="13532" y="23741"/>
                </a:cubicBezTo>
                <a:cubicBezTo>
                  <a:pt x="13494" y="23741"/>
                  <a:pt x="13459" y="23726"/>
                  <a:pt x="13431" y="23699"/>
                </a:cubicBezTo>
                <a:cubicBezTo>
                  <a:pt x="13393" y="23673"/>
                  <a:pt x="13368" y="23623"/>
                  <a:pt x="13355" y="23585"/>
                </a:cubicBezTo>
                <a:cubicBezTo>
                  <a:pt x="13355" y="23535"/>
                  <a:pt x="13368" y="23484"/>
                  <a:pt x="13393" y="23447"/>
                </a:cubicBezTo>
                <a:cubicBezTo>
                  <a:pt x="13419" y="23409"/>
                  <a:pt x="13469" y="23384"/>
                  <a:pt x="13519" y="23372"/>
                </a:cubicBezTo>
                <a:cubicBezTo>
                  <a:pt x="13532" y="23368"/>
                  <a:pt x="13545" y="23367"/>
                  <a:pt x="13557" y="23367"/>
                </a:cubicBezTo>
                <a:close/>
                <a:moveTo>
                  <a:pt x="11848" y="23209"/>
                </a:moveTo>
                <a:cubicBezTo>
                  <a:pt x="11763" y="23209"/>
                  <a:pt x="11678" y="23248"/>
                  <a:pt x="11620" y="23321"/>
                </a:cubicBezTo>
                <a:cubicBezTo>
                  <a:pt x="11532" y="23434"/>
                  <a:pt x="11544" y="23598"/>
                  <a:pt x="11645" y="23699"/>
                </a:cubicBezTo>
                <a:cubicBezTo>
                  <a:pt x="11658" y="23699"/>
                  <a:pt x="11670" y="23711"/>
                  <a:pt x="11670" y="23711"/>
                </a:cubicBezTo>
                <a:cubicBezTo>
                  <a:pt x="11723" y="23753"/>
                  <a:pt x="11784" y="23773"/>
                  <a:pt x="11845" y="23773"/>
                </a:cubicBezTo>
                <a:cubicBezTo>
                  <a:pt x="11930" y="23773"/>
                  <a:pt x="12014" y="23734"/>
                  <a:pt x="12072" y="23660"/>
                </a:cubicBezTo>
                <a:cubicBezTo>
                  <a:pt x="12161" y="23535"/>
                  <a:pt x="12136" y="23359"/>
                  <a:pt x="12022" y="23271"/>
                </a:cubicBezTo>
                <a:cubicBezTo>
                  <a:pt x="11970" y="23229"/>
                  <a:pt x="11908" y="23209"/>
                  <a:pt x="11848" y="23209"/>
                </a:cubicBezTo>
                <a:close/>
                <a:moveTo>
                  <a:pt x="7859" y="23404"/>
                </a:moveTo>
                <a:cubicBezTo>
                  <a:pt x="7897" y="23404"/>
                  <a:pt x="7932" y="23418"/>
                  <a:pt x="7961" y="23447"/>
                </a:cubicBezTo>
                <a:lnTo>
                  <a:pt x="7973" y="23459"/>
                </a:lnTo>
                <a:cubicBezTo>
                  <a:pt x="8011" y="23484"/>
                  <a:pt x="8023" y="23523"/>
                  <a:pt x="8023" y="23560"/>
                </a:cubicBezTo>
                <a:cubicBezTo>
                  <a:pt x="8036" y="23610"/>
                  <a:pt x="8023" y="23660"/>
                  <a:pt x="7998" y="23699"/>
                </a:cubicBezTo>
                <a:cubicBezTo>
                  <a:pt x="7962" y="23750"/>
                  <a:pt x="7904" y="23775"/>
                  <a:pt x="7847" y="23775"/>
                </a:cubicBezTo>
                <a:cubicBezTo>
                  <a:pt x="7806" y="23775"/>
                  <a:pt x="7766" y="23762"/>
                  <a:pt x="7735" y="23736"/>
                </a:cubicBezTo>
                <a:cubicBezTo>
                  <a:pt x="7696" y="23711"/>
                  <a:pt x="7671" y="23660"/>
                  <a:pt x="7659" y="23610"/>
                </a:cubicBezTo>
                <a:cubicBezTo>
                  <a:pt x="7659" y="23573"/>
                  <a:pt x="7671" y="23523"/>
                  <a:pt x="7696" y="23484"/>
                </a:cubicBezTo>
                <a:cubicBezTo>
                  <a:pt x="7735" y="23434"/>
                  <a:pt x="7772" y="23409"/>
                  <a:pt x="7822" y="23409"/>
                </a:cubicBezTo>
                <a:cubicBezTo>
                  <a:pt x="7835" y="23406"/>
                  <a:pt x="7847" y="23404"/>
                  <a:pt x="7859" y="23404"/>
                </a:cubicBezTo>
                <a:close/>
                <a:moveTo>
                  <a:pt x="13546" y="23268"/>
                </a:moveTo>
                <a:cubicBezTo>
                  <a:pt x="13533" y="23268"/>
                  <a:pt x="13519" y="23269"/>
                  <a:pt x="13506" y="23271"/>
                </a:cubicBezTo>
                <a:cubicBezTo>
                  <a:pt x="13431" y="23283"/>
                  <a:pt x="13368" y="23321"/>
                  <a:pt x="13318" y="23384"/>
                </a:cubicBezTo>
                <a:cubicBezTo>
                  <a:pt x="13229" y="23497"/>
                  <a:pt x="13242" y="23660"/>
                  <a:pt x="13343" y="23761"/>
                </a:cubicBezTo>
                <a:cubicBezTo>
                  <a:pt x="13355" y="23761"/>
                  <a:pt x="13355" y="23774"/>
                  <a:pt x="13368" y="23786"/>
                </a:cubicBezTo>
                <a:cubicBezTo>
                  <a:pt x="13419" y="23817"/>
                  <a:pt x="13479" y="23840"/>
                  <a:pt x="13540" y="23840"/>
                </a:cubicBezTo>
                <a:cubicBezTo>
                  <a:pt x="13554" y="23840"/>
                  <a:pt x="13568" y="23839"/>
                  <a:pt x="13581" y="23836"/>
                </a:cubicBezTo>
                <a:cubicBezTo>
                  <a:pt x="13657" y="23824"/>
                  <a:pt x="13720" y="23786"/>
                  <a:pt x="13771" y="23724"/>
                </a:cubicBezTo>
                <a:cubicBezTo>
                  <a:pt x="13808" y="23660"/>
                  <a:pt x="13833" y="23598"/>
                  <a:pt x="13821" y="23523"/>
                </a:cubicBezTo>
                <a:cubicBezTo>
                  <a:pt x="13808" y="23447"/>
                  <a:pt x="13771" y="23372"/>
                  <a:pt x="13707" y="23333"/>
                </a:cubicBezTo>
                <a:cubicBezTo>
                  <a:pt x="13666" y="23292"/>
                  <a:pt x="13607" y="23268"/>
                  <a:pt x="13546" y="23268"/>
                </a:cubicBezTo>
                <a:close/>
                <a:moveTo>
                  <a:pt x="14965" y="23811"/>
                </a:moveTo>
                <a:cubicBezTo>
                  <a:pt x="14978" y="23811"/>
                  <a:pt x="14978" y="23824"/>
                  <a:pt x="14990" y="23824"/>
                </a:cubicBezTo>
                <a:lnTo>
                  <a:pt x="14978" y="23849"/>
                </a:lnTo>
                <a:cubicBezTo>
                  <a:pt x="14978" y="23836"/>
                  <a:pt x="14978" y="23824"/>
                  <a:pt x="14965" y="23811"/>
                </a:cubicBezTo>
                <a:close/>
                <a:moveTo>
                  <a:pt x="7848" y="23305"/>
                </a:moveTo>
                <a:cubicBezTo>
                  <a:pt x="7835" y="23305"/>
                  <a:pt x="7823" y="23306"/>
                  <a:pt x="7810" y="23308"/>
                </a:cubicBezTo>
                <a:cubicBezTo>
                  <a:pt x="7735" y="23321"/>
                  <a:pt x="7671" y="23359"/>
                  <a:pt x="7621" y="23422"/>
                </a:cubicBezTo>
                <a:cubicBezTo>
                  <a:pt x="7571" y="23484"/>
                  <a:pt x="7558" y="23560"/>
                  <a:pt x="7571" y="23635"/>
                </a:cubicBezTo>
                <a:cubicBezTo>
                  <a:pt x="7571" y="23699"/>
                  <a:pt x="7609" y="23749"/>
                  <a:pt x="7646" y="23799"/>
                </a:cubicBezTo>
                <a:cubicBezTo>
                  <a:pt x="7659" y="23799"/>
                  <a:pt x="7659" y="23811"/>
                  <a:pt x="7671" y="23811"/>
                </a:cubicBezTo>
                <a:cubicBezTo>
                  <a:pt x="7724" y="23853"/>
                  <a:pt x="7785" y="23873"/>
                  <a:pt x="7846" y="23873"/>
                </a:cubicBezTo>
                <a:cubicBezTo>
                  <a:pt x="7931" y="23873"/>
                  <a:pt x="8015" y="23834"/>
                  <a:pt x="8074" y="23761"/>
                </a:cubicBezTo>
                <a:cubicBezTo>
                  <a:pt x="8112" y="23699"/>
                  <a:pt x="8137" y="23623"/>
                  <a:pt x="8124" y="23548"/>
                </a:cubicBezTo>
                <a:cubicBezTo>
                  <a:pt x="8112" y="23472"/>
                  <a:pt x="8074" y="23409"/>
                  <a:pt x="8023" y="23372"/>
                </a:cubicBezTo>
                <a:cubicBezTo>
                  <a:pt x="7971" y="23330"/>
                  <a:pt x="7910" y="23305"/>
                  <a:pt x="7848" y="23305"/>
                </a:cubicBezTo>
                <a:close/>
                <a:moveTo>
                  <a:pt x="14953" y="23887"/>
                </a:moveTo>
                <a:lnTo>
                  <a:pt x="14940" y="23912"/>
                </a:lnTo>
                <a:cubicBezTo>
                  <a:pt x="14940" y="23900"/>
                  <a:pt x="14928" y="23900"/>
                  <a:pt x="14928" y="23887"/>
                </a:cubicBezTo>
                <a:close/>
                <a:moveTo>
                  <a:pt x="9420" y="23573"/>
                </a:moveTo>
                <a:cubicBezTo>
                  <a:pt x="9470" y="23573"/>
                  <a:pt x="9520" y="23585"/>
                  <a:pt x="9557" y="23610"/>
                </a:cubicBezTo>
                <a:cubicBezTo>
                  <a:pt x="9557" y="23623"/>
                  <a:pt x="9571" y="23623"/>
                  <a:pt x="9571" y="23623"/>
                </a:cubicBezTo>
                <a:cubicBezTo>
                  <a:pt x="9608" y="23660"/>
                  <a:pt x="9621" y="23699"/>
                  <a:pt x="9633" y="23736"/>
                </a:cubicBezTo>
                <a:cubicBezTo>
                  <a:pt x="9633" y="23786"/>
                  <a:pt x="9621" y="23836"/>
                  <a:pt x="9596" y="23875"/>
                </a:cubicBezTo>
                <a:cubicBezTo>
                  <a:pt x="9557" y="23921"/>
                  <a:pt x="9500" y="23948"/>
                  <a:pt x="9442" y="23948"/>
                </a:cubicBezTo>
                <a:cubicBezTo>
                  <a:pt x="9404" y="23948"/>
                  <a:pt x="9366" y="23937"/>
                  <a:pt x="9331" y="23912"/>
                </a:cubicBezTo>
                <a:cubicBezTo>
                  <a:pt x="9294" y="23875"/>
                  <a:pt x="9269" y="23836"/>
                  <a:pt x="9256" y="23786"/>
                </a:cubicBezTo>
                <a:cubicBezTo>
                  <a:pt x="9256" y="23736"/>
                  <a:pt x="9269" y="23685"/>
                  <a:pt x="9294" y="23648"/>
                </a:cubicBezTo>
                <a:cubicBezTo>
                  <a:pt x="9331" y="23610"/>
                  <a:pt x="9369" y="23585"/>
                  <a:pt x="9420" y="23573"/>
                </a:cubicBezTo>
                <a:close/>
                <a:moveTo>
                  <a:pt x="14789" y="23925"/>
                </a:moveTo>
                <a:lnTo>
                  <a:pt x="14864" y="23962"/>
                </a:lnTo>
                <a:cubicBezTo>
                  <a:pt x="14871" y="23969"/>
                  <a:pt x="14877" y="23972"/>
                  <a:pt x="14883" y="23972"/>
                </a:cubicBezTo>
                <a:cubicBezTo>
                  <a:pt x="14890" y="23972"/>
                  <a:pt x="14896" y="23969"/>
                  <a:pt x="14902" y="23962"/>
                </a:cubicBezTo>
                <a:lnTo>
                  <a:pt x="14902" y="23962"/>
                </a:lnTo>
                <a:lnTo>
                  <a:pt x="14877" y="23987"/>
                </a:lnTo>
                <a:cubicBezTo>
                  <a:pt x="14864" y="23975"/>
                  <a:pt x="14839" y="23975"/>
                  <a:pt x="14814" y="23962"/>
                </a:cubicBezTo>
                <a:cubicBezTo>
                  <a:pt x="14814" y="23950"/>
                  <a:pt x="14802" y="23937"/>
                  <a:pt x="14789" y="23925"/>
                </a:cubicBezTo>
                <a:close/>
                <a:moveTo>
                  <a:pt x="11042" y="23618"/>
                </a:moveTo>
                <a:cubicBezTo>
                  <a:pt x="11079" y="23618"/>
                  <a:pt x="11114" y="23633"/>
                  <a:pt x="11142" y="23660"/>
                </a:cubicBezTo>
                <a:cubicBezTo>
                  <a:pt x="11155" y="23660"/>
                  <a:pt x="11155" y="23673"/>
                  <a:pt x="11167" y="23673"/>
                </a:cubicBezTo>
                <a:cubicBezTo>
                  <a:pt x="11192" y="23699"/>
                  <a:pt x="11205" y="23736"/>
                  <a:pt x="11217" y="23774"/>
                </a:cubicBezTo>
                <a:cubicBezTo>
                  <a:pt x="11217" y="23824"/>
                  <a:pt x="11205" y="23875"/>
                  <a:pt x="11180" y="23912"/>
                </a:cubicBezTo>
                <a:cubicBezTo>
                  <a:pt x="11155" y="23962"/>
                  <a:pt x="11105" y="23987"/>
                  <a:pt x="11054" y="23987"/>
                </a:cubicBezTo>
                <a:cubicBezTo>
                  <a:pt x="11042" y="23991"/>
                  <a:pt x="11029" y="23992"/>
                  <a:pt x="11016" y="23992"/>
                </a:cubicBezTo>
                <a:cubicBezTo>
                  <a:pt x="10979" y="23992"/>
                  <a:pt x="10944" y="23978"/>
                  <a:pt x="10916" y="23950"/>
                </a:cubicBezTo>
                <a:cubicBezTo>
                  <a:pt x="10878" y="23925"/>
                  <a:pt x="10853" y="23875"/>
                  <a:pt x="10853" y="23824"/>
                </a:cubicBezTo>
                <a:cubicBezTo>
                  <a:pt x="10840" y="23786"/>
                  <a:pt x="10853" y="23736"/>
                  <a:pt x="10878" y="23699"/>
                </a:cubicBezTo>
                <a:cubicBezTo>
                  <a:pt x="10916" y="23648"/>
                  <a:pt x="10954" y="23623"/>
                  <a:pt x="11004" y="23623"/>
                </a:cubicBezTo>
                <a:cubicBezTo>
                  <a:pt x="11017" y="23620"/>
                  <a:pt x="11029" y="23618"/>
                  <a:pt x="11042" y="23618"/>
                </a:cubicBezTo>
                <a:close/>
                <a:moveTo>
                  <a:pt x="9459" y="23480"/>
                </a:moveTo>
                <a:cubicBezTo>
                  <a:pt x="9442" y="23480"/>
                  <a:pt x="9424" y="23481"/>
                  <a:pt x="9407" y="23484"/>
                </a:cubicBezTo>
                <a:cubicBezTo>
                  <a:pt x="9331" y="23484"/>
                  <a:pt x="9269" y="23523"/>
                  <a:pt x="9218" y="23585"/>
                </a:cubicBezTo>
                <a:cubicBezTo>
                  <a:pt x="9168" y="23648"/>
                  <a:pt x="9155" y="23724"/>
                  <a:pt x="9168" y="23799"/>
                </a:cubicBezTo>
                <a:cubicBezTo>
                  <a:pt x="9168" y="23862"/>
                  <a:pt x="9205" y="23925"/>
                  <a:pt x="9244" y="23962"/>
                </a:cubicBezTo>
                <a:cubicBezTo>
                  <a:pt x="9256" y="23975"/>
                  <a:pt x="9269" y="23975"/>
                  <a:pt x="9269" y="23987"/>
                </a:cubicBezTo>
                <a:cubicBezTo>
                  <a:pt x="9320" y="24019"/>
                  <a:pt x="9380" y="24041"/>
                  <a:pt x="9441" y="24041"/>
                </a:cubicBezTo>
                <a:cubicBezTo>
                  <a:pt x="9455" y="24041"/>
                  <a:pt x="9468" y="24040"/>
                  <a:pt x="9482" y="24038"/>
                </a:cubicBezTo>
                <a:cubicBezTo>
                  <a:pt x="9557" y="24026"/>
                  <a:pt x="9621" y="23987"/>
                  <a:pt x="9671" y="23937"/>
                </a:cubicBezTo>
                <a:cubicBezTo>
                  <a:pt x="9721" y="23875"/>
                  <a:pt x="9733" y="23799"/>
                  <a:pt x="9721" y="23724"/>
                </a:cubicBezTo>
                <a:cubicBezTo>
                  <a:pt x="9721" y="23648"/>
                  <a:pt x="9671" y="23585"/>
                  <a:pt x="9621" y="23535"/>
                </a:cubicBezTo>
                <a:cubicBezTo>
                  <a:pt x="9572" y="23496"/>
                  <a:pt x="9517" y="23480"/>
                  <a:pt x="9459" y="23480"/>
                </a:cubicBezTo>
                <a:close/>
                <a:moveTo>
                  <a:pt x="11031" y="23519"/>
                </a:moveTo>
                <a:cubicBezTo>
                  <a:pt x="11018" y="23519"/>
                  <a:pt x="11004" y="23520"/>
                  <a:pt x="10991" y="23523"/>
                </a:cubicBezTo>
                <a:cubicBezTo>
                  <a:pt x="10916" y="23535"/>
                  <a:pt x="10853" y="23573"/>
                  <a:pt x="10803" y="23635"/>
                </a:cubicBezTo>
                <a:cubicBezTo>
                  <a:pt x="10765" y="23699"/>
                  <a:pt x="10740" y="23774"/>
                  <a:pt x="10753" y="23849"/>
                </a:cubicBezTo>
                <a:cubicBezTo>
                  <a:pt x="10765" y="23912"/>
                  <a:pt x="10790" y="23962"/>
                  <a:pt x="10828" y="24012"/>
                </a:cubicBezTo>
                <a:cubicBezTo>
                  <a:pt x="10840" y="24012"/>
                  <a:pt x="10853" y="24026"/>
                  <a:pt x="10865" y="24026"/>
                </a:cubicBezTo>
                <a:cubicBezTo>
                  <a:pt x="10907" y="24067"/>
                  <a:pt x="10965" y="24091"/>
                  <a:pt x="11027" y="24091"/>
                </a:cubicBezTo>
                <a:cubicBezTo>
                  <a:pt x="11040" y="24091"/>
                  <a:pt x="11053" y="24090"/>
                  <a:pt x="11066" y="24088"/>
                </a:cubicBezTo>
                <a:cubicBezTo>
                  <a:pt x="11142" y="24076"/>
                  <a:pt x="11205" y="24038"/>
                  <a:pt x="11256" y="23975"/>
                </a:cubicBezTo>
                <a:cubicBezTo>
                  <a:pt x="11306" y="23912"/>
                  <a:pt x="11318" y="23836"/>
                  <a:pt x="11318" y="23761"/>
                </a:cubicBezTo>
                <a:cubicBezTo>
                  <a:pt x="11306" y="23685"/>
                  <a:pt x="11268" y="23623"/>
                  <a:pt x="11205" y="23585"/>
                </a:cubicBezTo>
                <a:cubicBezTo>
                  <a:pt x="11153" y="23543"/>
                  <a:pt x="11093" y="23519"/>
                  <a:pt x="11031" y="23519"/>
                </a:cubicBezTo>
                <a:close/>
                <a:moveTo>
                  <a:pt x="14601" y="24063"/>
                </a:moveTo>
                <a:lnTo>
                  <a:pt x="14601" y="24063"/>
                </a:lnTo>
                <a:cubicBezTo>
                  <a:pt x="14626" y="24076"/>
                  <a:pt x="14663" y="24101"/>
                  <a:pt x="14701" y="24113"/>
                </a:cubicBezTo>
                <a:lnTo>
                  <a:pt x="14626" y="24113"/>
                </a:lnTo>
                <a:cubicBezTo>
                  <a:pt x="14626" y="24088"/>
                  <a:pt x="14613" y="24076"/>
                  <a:pt x="14601" y="24063"/>
                </a:cubicBezTo>
                <a:close/>
                <a:moveTo>
                  <a:pt x="12601" y="23786"/>
                </a:moveTo>
                <a:cubicBezTo>
                  <a:pt x="12651" y="23786"/>
                  <a:pt x="12701" y="23799"/>
                  <a:pt x="12739" y="23824"/>
                </a:cubicBezTo>
                <a:cubicBezTo>
                  <a:pt x="12752" y="23836"/>
                  <a:pt x="12752" y="23836"/>
                  <a:pt x="12765" y="23836"/>
                </a:cubicBezTo>
                <a:cubicBezTo>
                  <a:pt x="12790" y="23875"/>
                  <a:pt x="12802" y="23912"/>
                  <a:pt x="12815" y="23950"/>
                </a:cubicBezTo>
                <a:cubicBezTo>
                  <a:pt x="12815" y="24000"/>
                  <a:pt x="12802" y="24051"/>
                  <a:pt x="12777" y="24088"/>
                </a:cubicBezTo>
                <a:cubicBezTo>
                  <a:pt x="12752" y="24126"/>
                  <a:pt x="12701" y="24151"/>
                  <a:pt x="12651" y="24163"/>
                </a:cubicBezTo>
                <a:cubicBezTo>
                  <a:pt x="12601" y="24163"/>
                  <a:pt x="12563" y="24151"/>
                  <a:pt x="12513" y="24126"/>
                </a:cubicBezTo>
                <a:cubicBezTo>
                  <a:pt x="12475" y="24088"/>
                  <a:pt x="12450" y="24051"/>
                  <a:pt x="12450" y="24000"/>
                </a:cubicBezTo>
                <a:cubicBezTo>
                  <a:pt x="12438" y="23950"/>
                  <a:pt x="12450" y="23900"/>
                  <a:pt x="12488" y="23862"/>
                </a:cubicBezTo>
                <a:cubicBezTo>
                  <a:pt x="12513" y="23824"/>
                  <a:pt x="12550" y="23799"/>
                  <a:pt x="12601" y="23786"/>
                </a:cubicBezTo>
                <a:close/>
                <a:moveTo>
                  <a:pt x="14726" y="24126"/>
                </a:moveTo>
                <a:cubicBezTo>
                  <a:pt x="14738" y="24138"/>
                  <a:pt x="14751" y="24138"/>
                  <a:pt x="14764" y="24151"/>
                </a:cubicBezTo>
                <a:lnTo>
                  <a:pt x="14777" y="24151"/>
                </a:lnTo>
                <a:lnTo>
                  <a:pt x="14713" y="24252"/>
                </a:lnTo>
                <a:cubicBezTo>
                  <a:pt x="14701" y="24252"/>
                  <a:pt x="14688" y="24239"/>
                  <a:pt x="14676" y="24239"/>
                </a:cubicBezTo>
                <a:cubicBezTo>
                  <a:pt x="14676" y="24227"/>
                  <a:pt x="14663" y="24214"/>
                  <a:pt x="14651" y="24214"/>
                </a:cubicBezTo>
                <a:lnTo>
                  <a:pt x="14651" y="24202"/>
                </a:lnTo>
                <a:cubicBezTo>
                  <a:pt x="14663" y="24202"/>
                  <a:pt x="14663" y="24202"/>
                  <a:pt x="14676" y="24214"/>
                </a:cubicBezTo>
                <a:lnTo>
                  <a:pt x="14701" y="24214"/>
                </a:lnTo>
                <a:lnTo>
                  <a:pt x="14713" y="24202"/>
                </a:lnTo>
                <a:cubicBezTo>
                  <a:pt x="14726" y="24202"/>
                  <a:pt x="14738" y="24188"/>
                  <a:pt x="14738" y="24176"/>
                </a:cubicBezTo>
                <a:lnTo>
                  <a:pt x="14738" y="24138"/>
                </a:lnTo>
                <a:lnTo>
                  <a:pt x="14726" y="24126"/>
                </a:lnTo>
                <a:close/>
                <a:moveTo>
                  <a:pt x="1620" y="23819"/>
                </a:moveTo>
                <a:cubicBezTo>
                  <a:pt x="1613" y="23819"/>
                  <a:pt x="1605" y="23820"/>
                  <a:pt x="1598" y="23824"/>
                </a:cubicBezTo>
                <a:cubicBezTo>
                  <a:pt x="1573" y="23836"/>
                  <a:pt x="1573" y="23875"/>
                  <a:pt x="1585" y="23887"/>
                </a:cubicBezTo>
                <a:cubicBezTo>
                  <a:pt x="1635" y="24000"/>
                  <a:pt x="1698" y="24113"/>
                  <a:pt x="1761" y="24227"/>
                </a:cubicBezTo>
                <a:cubicBezTo>
                  <a:pt x="1769" y="24242"/>
                  <a:pt x="1786" y="24253"/>
                  <a:pt x="1801" y="24253"/>
                </a:cubicBezTo>
                <a:cubicBezTo>
                  <a:pt x="1810" y="24253"/>
                  <a:pt x="1819" y="24249"/>
                  <a:pt x="1824" y="24239"/>
                </a:cubicBezTo>
                <a:cubicBezTo>
                  <a:pt x="1849" y="24227"/>
                  <a:pt x="1861" y="24202"/>
                  <a:pt x="1849" y="24176"/>
                </a:cubicBezTo>
                <a:lnTo>
                  <a:pt x="1660" y="23836"/>
                </a:lnTo>
                <a:cubicBezTo>
                  <a:pt x="1652" y="23828"/>
                  <a:pt x="1637" y="23819"/>
                  <a:pt x="1620" y="23819"/>
                </a:cubicBezTo>
                <a:close/>
                <a:moveTo>
                  <a:pt x="12642" y="23694"/>
                </a:moveTo>
                <a:cubicBezTo>
                  <a:pt x="12624" y="23694"/>
                  <a:pt x="12607" y="23695"/>
                  <a:pt x="12589" y="23699"/>
                </a:cubicBezTo>
                <a:cubicBezTo>
                  <a:pt x="12513" y="23699"/>
                  <a:pt x="12450" y="23736"/>
                  <a:pt x="12399" y="23799"/>
                </a:cubicBezTo>
                <a:cubicBezTo>
                  <a:pt x="12362" y="23862"/>
                  <a:pt x="12337" y="23937"/>
                  <a:pt x="12349" y="24012"/>
                </a:cubicBezTo>
                <a:cubicBezTo>
                  <a:pt x="12362" y="24076"/>
                  <a:pt x="12387" y="24138"/>
                  <a:pt x="12438" y="24176"/>
                </a:cubicBezTo>
                <a:cubicBezTo>
                  <a:pt x="12438" y="24188"/>
                  <a:pt x="12450" y="24188"/>
                  <a:pt x="12463" y="24202"/>
                </a:cubicBezTo>
                <a:cubicBezTo>
                  <a:pt x="12504" y="24232"/>
                  <a:pt x="12563" y="24255"/>
                  <a:pt x="12625" y="24255"/>
                </a:cubicBezTo>
                <a:cubicBezTo>
                  <a:pt x="12638" y="24255"/>
                  <a:pt x="12651" y="24254"/>
                  <a:pt x="12664" y="24252"/>
                </a:cubicBezTo>
                <a:cubicBezTo>
                  <a:pt x="12739" y="24239"/>
                  <a:pt x="12815" y="24202"/>
                  <a:pt x="12852" y="24151"/>
                </a:cubicBezTo>
                <a:cubicBezTo>
                  <a:pt x="12902" y="24088"/>
                  <a:pt x="12916" y="24012"/>
                  <a:pt x="12916" y="23937"/>
                </a:cubicBezTo>
                <a:cubicBezTo>
                  <a:pt x="12902" y="23862"/>
                  <a:pt x="12865" y="23799"/>
                  <a:pt x="12802" y="23749"/>
                </a:cubicBezTo>
                <a:cubicBezTo>
                  <a:pt x="12754" y="23711"/>
                  <a:pt x="12699" y="23694"/>
                  <a:pt x="12642" y="23694"/>
                </a:cubicBezTo>
                <a:close/>
                <a:moveTo>
                  <a:pt x="8629" y="23885"/>
                </a:moveTo>
                <a:cubicBezTo>
                  <a:pt x="8669" y="23885"/>
                  <a:pt x="8709" y="23898"/>
                  <a:pt x="8741" y="23925"/>
                </a:cubicBezTo>
                <a:cubicBezTo>
                  <a:pt x="8753" y="23925"/>
                  <a:pt x="8753" y="23937"/>
                  <a:pt x="8766" y="23937"/>
                </a:cubicBezTo>
                <a:cubicBezTo>
                  <a:pt x="8791" y="23975"/>
                  <a:pt x="8803" y="24012"/>
                  <a:pt x="8816" y="24051"/>
                </a:cubicBezTo>
                <a:cubicBezTo>
                  <a:pt x="8816" y="24101"/>
                  <a:pt x="8803" y="24151"/>
                  <a:pt x="8778" y="24188"/>
                </a:cubicBezTo>
                <a:cubicBezTo>
                  <a:pt x="8753" y="24227"/>
                  <a:pt x="8702" y="24252"/>
                  <a:pt x="8652" y="24252"/>
                </a:cubicBezTo>
                <a:cubicBezTo>
                  <a:pt x="8639" y="24255"/>
                  <a:pt x="8625" y="24257"/>
                  <a:pt x="8612" y="24257"/>
                </a:cubicBezTo>
                <a:cubicBezTo>
                  <a:pt x="8576" y="24257"/>
                  <a:pt x="8542" y="24245"/>
                  <a:pt x="8514" y="24227"/>
                </a:cubicBezTo>
                <a:cubicBezTo>
                  <a:pt x="8439" y="24163"/>
                  <a:pt x="8426" y="24038"/>
                  <a:pt x="8489" y="23962"/>
                </a:cubicBezTo>
                <a:cubicBezTo>
                  <a:pt x="8518" y="23911"/>
                  <a:pt x="8573" y="23885"/>
                  <a:pt x="8629" y="23885"/>
                </a:cubicBezTo>
                <a:close/>
                <a:moveTo>
                  <a:pt x="14651" y="24327"/>
                </a:moveTo>
                <a:cubicBezTo>
                  <a:pt x="14651" y="24327"/>
                  <a:pt x="14651" y="24339"/>
                  <a:pt x="14663" y="24339"/>
                </a:cubicBezTo>
                <a:lnTo>
                  <a:pt x="14651" y="24339"/>
                </a:lnTo>
                <a:lnTo>
                  <a:pt x="14651" y="24327"/>
                </a:lnTo>
                <a:close/>
                <a:moveTo>
                  <a:pt x="8628" y="23787"/>
                </a:moveTo>
                <a:cubicBezTo>
                  <a:pt x="8543" y="23787"/>
                  <a:pt x="8459" y="23827"/>
                  <a:pt x="8401" y="23900"/>
                </a:cubicBezTo>
                <a:cubicBezTo>
                  <a:pt x="8313" y="24012"/>
                  <a:pt x="8338" y="24176"/>
                  <a:pt x="8439" y="24277"/>
                </a:cubicBezTo>
                <a:cubicBezTo>
                  <a:pt x="8439" y="24289"/>
                  <a:pt x="8451" y="24289"/>
                  <a:pt x="8464" y="24302"/>
                </a:cubicBezTo>
                <a:cubicBezTo>
                  <a:pt x="8506" y="24333"/>
                  <a:pt x="8564" y="24356"/>
                  <a:pt x="8626" y="24356"/>
                </a:cubicBezTo>
                <a:cubicBezTo>
                  <a:pt x="8639" y="24356"/>
                  <a:pt x="8652" y="24355"/>
                  <a:pt x="8665" y="24352"/>
                </a:cubicBezTo>
                <a:cubicBezTo>
                  <a:pt x="8741" y="24339"/>
                  <a:pt x="8816" y="24302"/>
                  <a:pt x="8853" y="24239"/>
                </a:cubicBezTo>
                <a:cubicBezTo>
                  <a:pt x="8904" y="24188"/>
                  <a:pt x="8917" y="24113"/>
                  <a:pt x="8917" y="24038"/>
                </a:cubicBezTo>
                <a:cubicBezTo>
                  <a:pt x="8904" y="23962"/>
                  <a:pt x="8866" y="23900"/>
                  <a:pt x="8803" y="23849"/>
                </a:cubicBezTo>
                <a:cubicBezTo>
                  <a:pt x="8750" y="23807"/>
                  <a:pt x="8689" y="23787"/>
                  <a:pt x="8628" y="23787"/>
                </a:cubicBezTo>
                <a:close/>
                <a:moveTo>
                  <a:pt x="14231" y="24376"/>
                </a:moveTo>
                <a:cubicBezTo>
                  <a:pt x="14242" y="24380"/>
                  <a:pt x="14253" y="24383"/>
                  <a:pt x="14261" y="24390"/>
                </a:cubicBezTo>
                <a:cubicBezTo>
                  <a:pt x="14251" y="24385"/>
                  <a:pt x="14241" y="24380"/>
                  <a:pt x="14231" y="24376"/>
                </a:cubicBezTo>
                <a:close/>
                <a:moveTo>
                  <a:pt x="10226" y="24060"/>
                </a:moveTo>
                <a:cubicBezTo>
                  <a:pt x="10265" y="24060"/>
                  <a:pt x="10305" y="24074"/>
                  <a:pt x="10337" y="24101"/>
                </a:cubicBezTo>
                <a:cubicBezTo>
                  <a:pt x="10350" y="24101"/>
                  <a:pt x="10350" y="24101"/>
                  <a:pt x="10362" y="24113"/>
                </a:cubicBezTo>
                <a:cubicBezTo>
                  <a:pt x="10426" y="24176"/>
                  <a:pt x="10438" y="24277"/>
                  <a:pt x="10375" y="24352"/>
                </a:cubicBezTo>
                <a:cubicBezTo>
                  <a:pt x="10350" y="24390"/>
                  <a:pt x="10300" y="24415"/>
                  <a:pt x="10250" y="24428"/>
                </a:cubicBezTo>
                <a:cubicBezTo>
                  <a:pt x="10211" y="24428"/>
                  <a:pt x="10161" y="24415"/>
                  <a:pt x="10124" y="24390"/>
                </a:cubicBezTo>
                <a:cubicBezTo>
                  <a:pt x="10035" y="24327"/>
                  <a:pt x="10023" y="24214"/>
                  <a:pt x="10086" y="24126"/>
                </a:cubicBezTo>
                <a:cubicBezTo>
                  <a:pt x="10122" y="24083"/>
                  <a:pt x="10174" y="24060"/>
                  <a:pt x="10226" y="24060"/>
                </a:cubicBezTo>
                <a:close/>
                <a:moveTo>
                  <a:pt x="14613" y="24403"/>
                </a:moveTo>
                <a:lnTo>
                  <a:pt x="14601" y="24428"/>
                </a:lnTo>
                <a:lnTo>
                  <a:pt x="14588" y="24415"/>
                </a:lnTo>
                <a:cubicBezTo>
                  <a:pt x="14601" y="24415"/>
                  <a:pt x="14601" y="24415"/>
                  <a:pt x="14601" y="24403"/>
                </a:cubicBezTo>
                <a:close/>
                <a:moveTo>
                  <a:pt x="11796" y="24101"/>
                </a:moveTo>
                <a:cubicBezTo>
                  <a:pt x="11846" y="24101"/>
                  <a:pt x="11884" y="24113"/>
                  <a:pt x="11935" y="24138"/>
                </a:cubicBezTo>
                <a:cubicBezTo>
                  <a:pt x="11935" y="24138"/>
                  <a:pt x="11935" y="24151"/>
                  <a:pt x="11947" y="24151"/>
                </a:cubicBezTo>
                <a:cubicBezTo>
                  <a:pt x="11972" y="24188"/>
                  <a:pt x="11997" y="24227"/>
                  <a:pt x="11997" y="24264"/>
                </a:cubicBezTo>
                <a:cubicBezTo>
                  <a:pt x="12010" y="24314"/>
                  <a:pt x="11997" y="24365"/>
                  <a:pt x="11960" y="24403"/>
                </a:cubicBezTo>
                <a:cubicBezTo>
                  <a:pt x="11935" y="24440"/>
                  <a:pt x="11884" y="24465"/>
                  <a:pt x="11846" y="24465"/>
                </a:cubicBezTo>
                <a:cubicBezTo>
                  <a:pt x="11833" y="24469"/>
                  <a:pt x="11819" y="24470"/>
                  <a:pt x="11806" y="24470"/>
                </a:cubicBezTo>
                <a:cubicBezTo>
                  <a:pt x="11770" y="24470"/>
                  <a:pt x="11735" y="24458"/>
                  <a:pt x="11708" y="24440"/>
                </a:cubicBezTo>
                <a:cubicBezTo>
                  <a:pt x="11670" y="24403"/>
                  <a:pt x="11645" y="24365"/>
                  <a:pt x="11633" y="24314"/>
                </a:cubicBezTo>
                <a:cubicBezTo>
                  <a:pt x="11620" y="24264"/>
                  <a:pt x="11633" y="24214"/>
                  <a:pt x="11670" y="24176"/>
                </a:cubicBezTo>
                <a:cubicBezTo>
                  <a:pt x="11695" y="24138"/>
                  <a:pt x="11746" y="24113"/>
                  <a:pt x="11796" y="24101"/>
                </a:cubicBezTo>
                <a:close/>
                <a:moveTo>
                  <a:pt x="2073" y="24020"/>
                </a:moveTo>
                <a:cubicBezTo>
                  <a:pt x="2065" y="24020"/>
                  <a:pt x="2057" y="24022"/>
                  <a:pt x="2051" y="24026"/>
                </a:cubicBezTo>
                <a:cubicBezTo>
                  <a:pt x="2025" y="24038"/>
                  <a:pt x="2025" y="24076"/>
                  <a:pt x="2037" y="24101"/>
                </a:cubicBezTo>
                <a:cubicBezTo>
                  <a:pt x="2101" y="24227"/>
                  <a:pt x="2188" y="24352"/>
                  <a:pt x="2277" y="24465"/>
                </a:cubicBezTo>
                <a:cubicBezTo>
                  <a:pt x="2286" y="24484"/>
                  <a:pt x="2302" y="24495"/>
                  <a:pt x="2319" y="24495"/>
                </a:cubicBezTo>
                <a:cubicBezTo>
                  <a:pt x="2326" y="24495"/>
                  <a:pt x="2332" y="24494"/>
                  <a:pt x="2339" y="24490"/>
                </a:cubicBezTo>
                <a:cubicBezTo>
                  <a:pt x="2364" y="24478"/>
                  <a:pt x="2378" y="24440"/>
                  <a:pt x="2352" y="24415"/>
                </a:cubicBezTo>
                <a:cubicBezTo>
                  <a:pt x="2264" y="24302"/>
                  <a:pt x="2188" y="24176"/>
                  <a:pt x="2126" y="24051"/>
                </a:cubicBezTo>
                <a:cubicBezTo>
                  <a:pt x="2116" y="24032"/>
                  <a:pt x="2094" y="24020"/>
                  <a:pt x="2073" y="24020"/>
                </a:cubicBezTo>
                <a:close/>
                <a:moveTo>
                  <a:pt x="14091" y="24505"/>
                </a:moveTo>
                <a:cubicBezTo>
                  <a:pt x="14092" y="24505"/>
                  <a:pt x="14093" y="24506"/>
                  <a:pt x="14094" y="24506"/>
                </a:cubicBezTo>
                <a:lnTo>
                  <a:pt x="14094" y="24506"/>
                </a:lnTo>
                <a:cubicBezTo>
                  <a:pt x="14093" y="24506"/>
                  <a:pt x="14092" y="24505"/>
                  <a:pt x="14091" y="24505"/>
                </a:cubicBezTo>
                <a:close/>
                <a:moveTo>
                  <a:pt x="10235" y="23961"/>
                </a:moveTo>
                <a:cubicBezTo>
                  <a:pt x="10147" y="23961"/>
                  <a:pt x="10059" y="24000"/>
                  <a:pt x="9998" y="24076"/>
                </a:cubicBezTo>
                <a:cubicBezTo>
                  <a:pt x="9923" y="24188"/>
                  <a:pt x="9935" y="24352"/>
                  <a:pt x="10035" y="24440"/>
                </a:cubicBezTo>
                <a:cubicBezTo>
                  <a:pt x="10035" y="24453"/>
                  <a:pt x="10048" y="24465"/>
                  <a:pt x="10060" y="24465"/>
                </a:cubicBezTo>
                <a:cubicBezTo>
                  <a:pt x="10113" y="24507"/>
                  <a:pt x="10174" y="24527"/>
                  <a:pt x="10234" y="24527"/>
                </a:cubicBezTo>
                <a:cubicBezTo>
                  <a:pt x="10318" y="24527"/>
                  <a:pt x="10399" y="24488"/>
                  <a:pt x="10451" y="24415"/>
                </a:cubicBezTo>
                <a:cubicBezTo>
                  <a:pt x="10551" y="24289"/>
                  <a:pt x="10526" y="24113"/>
                  <a:pt x="10400" y="24012"/>
                </a:cubicBezTo>
                <a:cubicBezTo>
                  <a:pt x="10351" y="23978"/>
                  <a:pt x="10293" y="23961"/>
                  <a:pt x="10235" y="23961"/>
                </a:cubicBezTo>
                <a:close/>
                <a:moveTo>
                  <a:pt x="11784" y="24000"/>
                </a:moveTo>
                <a:cubicBezTo>
                  <a:pt x="11708" y="24012"/>
                  <a:pt x="11633" y="24051"/>
                  <a:pt x="11595" y="24113"/>
                </a:cubicBezTo>
                <a:cubicBezTo>
                  <a:pt x="11544" y="24176"/>
                  <a:pt x="11519" y="24252"/>
                  <a:pt x="11532" y="24327"/>
                </a:cubicBezTo>
                <a:cubicBezTo>
                  <a:pt x="11544" y="24390"/>
                  <a:pt x="11569" y="24440"/>
                  <a:pt x="11620" y="24490"/>
                </a:cubicBezTo>
                <a:lnTo>
                  <a:pt x="11645" y="24515"/>
                </a:lnTo>
                <a:cubicBezTo>
                  <a:pt x="11697" y="24547"/>
                  <a:pt x="11757" y="24569"/>
                  <a:pt x="11818" y="24569"/>
                </a:cubicBezTo>
                <a:cubicBezTo>
                  <a:pt x="11832" y="24569"/>
                  <a:pt x="11845" y="24568"/>
                  <a:pt x="11859" y="24566"/>
                </a:cubicBezTo>
                <a:cubicBezTo>
                  <a:pt x="11935" y="24554"/>
                  <a:pt x="11997" y="24515"/>
                  <a:pt x="12047" y="24453"/>
                </a:cubicBezTo>
                <a:cubicBezTo>
                  <a:pt x="12086" y="24403"/>
                  <a:pt x="12111" y="24327"/>
                  <a:pt x="12098" y="24252"/>
                </a:cubicBezTo>
                <a:cubicBezTo>
                  <a:pt x="12086" y="24176"/>
                  <a:pt x="12047" y="24113"/>
                  <a:pt x="11985" y="24063"/>
                </a:cubicBezTo>
                <a:cubicBezTo>
                  <a:pt x="11922" y="24012"/>
                  <a:pt x="11859" y="24000"/>
                  <a:pt x="11784" y="24000"/>
                </a:cubicBezTo>
                <a:close/>
                <a:moveTo>
                  <a:pt x="14462" y="24478"/>
                </a:moveTo>
                <a:cubicBezTo>
                  <a:pt x="14475" y="24490"/>
                  <a:pt x="14500" y="24503"/>
                  <a:pt x="14512" y="24515"/>
                </a:cubicBezTo>
                <a:lnTo>
                  <a:pt x="14537" y="24515"/>
                </a:lnTo>
                <a:lnTo>
                  <a:pt x="14500" y="24579"/>
                </a:lnTo>
                <a:cubicBezTo>
                  <a:pt x="14500" y="24566"/>
                  <a:pt x="14487" y="24554"/>
                  <a:pt x="14462" y="24554"/>
                </a:cubicBezTo>
                <a:cubicBezTo>
                  <a:pt x="14462" y="24554"/>
                  <a:pt x="14450" y="24541"/>
                  <a:pt x="14437" y="24541"/>
                </a:cubicBezTo>
                <a:cubicBezTo>
                  <a:pt x="14450" y="24541"/>
                  <a:pt x="14462" y="24529"/>
                  <a:pt x="14462" y="24515"/>
                </a:cubicBezTo>
                <a:lnTo>
                  <a:pt x="14462" y="24478"/>
                </a:lnTo>
                <a:close/>
                <a:moveTo>
                  <a:pt x="13808" y="5024"/>
                </a:moveTo>
                <a:cubicBezTo>
                  <a:pt x="13833" y="5037"/>
                  <a:pt x="13846" y="5049"/>
                  <a:pt x="13871" y="5062"/>
                </a:cubicBezTo>
                <a:cubicBezTo>
                  <a:pt x="13871" y="5074"/>
                  <a:pt x="13883" y="5074"/>
                  <a:pt x="13883" y="5074"/>
                </a:cubicBezTo>
                <a:lnTo>
                  <a:pt x="13908" y="5074"/>
                </a:lnTo>
                <a:lnTo>
                  <a:pt x="13922" y="5062"/>
                </a:lnTo>
                <a:cubicBezTo>
                  <a:pt x="13922" y="5074"/>
                  <a:pt x="13934" y="5087"/>
                  <a:pt x="13947" y="5087"/>
                </a:cubicBezTo>
                <a:cubicBezTo>
                  <a:pt x="13947" y="5099"/>
                  <a:pt x="13947" y="5124"/>
                  <a:pt x="13959" y="5124"/>
                </a:cubicBezTo>
                <a:cubicBezTo>
                  <a:pt x="14072" y="5238"/>
                  <a:pt x="14185" y="5339"/>
                  <a:pt x="14286" y="5451"/>
                </a:cubicBezTo>
                <a:cubicBezTo>
                  <a:pt x="14297" y="5463"/>
                  <a:pt x="14309" y="5467"/>
                  <a:pt x="14321" y="5467"/>
                </a:cubicBezTo>
                <a:cubicBezTo>
                  <a:pt x="14349" y="5467"/>
                  <a:pt x="14374" y="5441"/>
                  <a:pt x="14374" y="5414"/>
                </a:cubicBezTo>
                <a:cubicBezTo>
                  <a:pt x="14378" y="5416"/>
                  <a:pt x="14381" y="5417"/>
                  <a:pt x="14385" y="5417"/>
                </a:cubicBezTo>
                <a:cubicBezTo>
                  <a:pt x="14408" y="5417"/>
                  <a:pt x="14437" y="5384"/>
                  <a:pt x="14437" y="5351"/>
                </a:cubicBezTo>
                <a:lnTo>
                  <a:pt x="16373" y="7262"/>
                </a:lnTo>
                <a:lnTo>
                  <a:pt x="15431" y="8533"/>
                </a:lnTo>
                <a:cubicBezTo>
                  <a:pt x="15422" y="8529"/>
                  <a:pt x="15415" y="8527"/>
                  <a:pt x="15408" y="8527"/>
                </a:cubicBezTo>
                <a:cubicBezTo>
                  <a:pt x="15373" y="8527"/>
                  <a:pt x="15359" y="8576"/>
                  <a:pt x="15380" y="8608"/>
                </a:cubicBezTo>
                <a:lnTo>
                  <a:pt x="14953" y="9174"/>
                </a:lnTo>
                <a:cubicBezTo>
                  <a:pt x="14947" y="9172"/>
                  <a:pt x="14943" y="9172"/>
                  <a:pt x="14938" y="9172"/>
                </a:cubicBezTo>
                <a:cubicBezTo>
                  <a:pt x="14898" y="9172"/>
                  <a:pt x="14878" y="9216"/>
                  <a:pt x="14889" y="9249"/>
                </a:cubicBezTo>
                <a:lnTo>
                  <a:pt x="14789" y="9388"/>
                </a:lnTo>
                <a:cubicBezTo>
                  <a:pt x="14651" y="9249"/>
                  <a:pt x="14500" y="9123"/>
                  <a:pt x="14349" y="8998"/>
                </a:cubicBezTo>
                <a:cubicBezTo>
                  <a:pt x="14334" y="8991"/>
                  <a:pt x="14320" y="8983"/>
                  <a:pt x="14305" y="8983"/>
                </a:cubicBezTo>
                <a:cubicBezTo>
                  <a:pt x="14295" y="8983"/>
                  <a:pt x="14284" y="8987"/>
                  <a:pt x="14274" y="8998"/>
                </a:cubicBezTo>
                <a:cubicBezTo>
                  <a:pt x="14261" y="9011"/>
                  <a:pt x="14261" y="9048"/>
                  <a:pt x="14286" y="9061"/>
                </a:cubicBezTo>
                <a:cubicBezTo>
                  <a:pt x="14437" y="9187"/>
                  <a:pt x="14588" y="9325"/>
                  <a:pt x="14738" y="9463"/>
                </a:cubicBezTo>
                <a:lnTo>
                  <a:pt x="14688" y="9526"/>
                </a:lnTo>
                <a:cubicBezTo>
                  <a:pt x="14663" y="9526"/>
                  <a:pt x="14651" y="9551"/>
                  <a:pt x="14651" y="9576"/>
                </a:cubicBezTo>
                <a:lnTo>
                  <a:pt x="14450" y="9853"/>
                </a:lnTo>
                <a:cubicBezTo>
                  <a:pt x="14210" y="9626"/>
                  <a:pt x="13959" y="9413"/>
                  <a:pt x="13720" y="9199"/>
                </a:cubicBezTo>
                <a:cubicBezTo>
                  <a:pt x="13708" y="9187"/>
                  <a:pt x="13696" y="9182"/>
                  <a:pt x="13684" y="9182"/>
                </a:cubicBezTo>
                <a:cubicBezTo>
                  <a:pt x="13646" y="9182"/>
                  <a:pt x="13619" y="9233"/>
                  <a:pt x="13657" y="9262"/>
                </a:cubicBezTo>
                <a:cubicBezTo>
                  <a:pt x="13896" y="9489"/>
                  <a:pt x="14148" y="9702"/>
                  <a:pt x="14386" y="9928"/>
                </a:cubicBezTo>
                <a:lnTo>
                  <a:pt x="13833" y="10671"/>
                </a:lnTo>
                <a:lnTo>
                  <a:pt x="13821" y="10683"/>
                </a:lnTo>
                <a:lnTo>
                  <a:pt x="13776" y="10750"/>
                </a:lnTo>
                <a:lnTo>
                  <a:pt x="13776" y="10750"/>
                </a:lnTo>
                <a:cubicBezTo>
                  <a:pt x="13782" y="10737"/>
                  <a:pt x="13778" y="10718"/>
                  <a:pt x="13758" y="10708"/>
                </a:cubicBezTo>
                <a:cubicBezTo>
                  <a:pt x="13431" y="10356"/>
                  <a:pt x="13092" y="10017"/>
                  <a:pt x="12752" y="9677"/>
                </a:cubicBezTo>
                <a:cubicBezTo>
                  <a:pt x="12740" y="9665"/>
                  <a:pt x="12727" y="9660"/>
                  <a:pt x="12715" y="9660"/>
                </a:cubicBezTo>
                <a:cubicBezTo>
                  <a:pt x="12677" y="9660"/>
                  <a:pt x="12648" y="9711"/>
                  <a:pt x="12676" y="9740"/>
                </a:cubicBezTo>
                <a:cubicBezTo>
                  <a:pt x="13016" y="10092"/>
                  <a:pt x="13355" y="10431"/>
                  <a:pt x="13695" y="10771"/>
                </a:cubicBezTo>
                <a:cubicBezTo>
                  <a:pt x="13708" y="10784"/>
                  <a:pt x="13720" y="10790"/>
                  <a:pt x="13731" y="10790"/>
                </a:cubicBezTo>
                <a:cubicBezTo>
                  <a:pt x="13738" y="10790"/>
                  <a:pt x="13743" y="10788"/>
                  <a:pt x="13748" y="10784"/>
                </a:cubicBezTo>
                <a:lnTo>
                  <a:pt x="13748" y="10784"/>
                </a:lnTo>
                <a:lnTo>
                  <a:pt x="13179" y="11551"/>
                </a:lnTo>
                <a:cubicBezTo>
                  <a:pt x="13179" y="11551"/>
                  <a:pt x="13167" y="11551"/>
                  <a:pt x="13167" y="11563"/>
                </a:cubicBezTo>
                <a:lnTo>
                  <a:pt x="13167" y="11576"/>
                </a:lnTo>
                <a:lnTo>
                  <a:pt x="13053" y="11727"/>
                </a:lnTo>
                <a:lnTo>
                  <a:pt x="13053" y="11714"/>
                </a:lnTo>
                <a:cubicBezTo>
                  <a:pt x="13053" y="11702"/>
                  <a:pt x="13041" y="11689"/>
                  <a:pt x="13028" y="11677"/>
                </a:cubicBezTo>
                <a:cubicBezTo>
                  <a:pt x="13003" y="11664"/>
                  <a:pt x="12966" y="11652"/>
                  <a:pt x="12941" y="11638"/>
                </a:cubicBezTo>
                <a:lnTo>
                  <a:pt x="12928" y="11626"/>
                </a:lnTo>
                <a:lnTo>
                  <a:pt x="12916" y="11613"/>
                </a:lnTo>
                <a:cubicBezTo>
                  <a:pt x="12902" y="11601"/>
                  <a:pt x="12890" y="11588"/>
                  <a:pt x="12877" y="11588"/>
                </a:cubicBezTo>
                <a:cubicBezTo>
                  <a:pt x="12871" y="11576"/>
                  <a:pt x="12859" y="11569"/>
                  <a:pt x="12846" y="11569"/>
                </a:cubicBezTo>
                <a:cubicBezTo>
                  <a:pt x="12834" y="11569"/>
                  <a:pt x="12821" y="11576"/>
                  <a:pt x="12815" y="11588"/>
                </a:cubicBezTo>
                <a:cubicBezTo>
                  <a:pt x="12790" y="11601"/>
                  <a:pt x="12790" y="11638"/>
                  <a:pt x="12815" y="11652"/>
                </a:cubicBezTo>
                <a:cubicBezTo>
                  <a:pt x="12865" y="11702"/>
                  <a:pt x="12916" y="11739"/>
                  <a:pt x="12978" y="11764"/>
                </a:cubicBezTo>
                <a:cubicBezTo>
                  <a:pt x="12991" y="11777"/>
                  <a:pt x="13003" y="11777"/>
                  <a:pt x="13016" y="11777"/>
                </a:cubicBezTo>
                <a:lnTo>
                  <a:pt x="12726" y="12167"/>
                </a:lnTo>
                <a:lnTo>
                  <a:pt x="12726" y="12155"/>
                </a:lnTo>
                <a:cubicBezTo>
                  <a:pt x="12676" y="12116"/>
                  <a:pt x="12626" y="12066"/>
                  <a:pt x="12589" y="12029"/>
                </a:cubicBezTo>
                <a:cubicBezTo>
                  <a:pt x="12574" y="12021"/>
                  <a:pt x="12560" y="12014"/>
                  <a:pt x="12545" y="12014"/>
                </a:cubicBezTo>
                <a:cubicBezTo>
                  <a:pt x="12535" y="12014"/>
                  <a:pt x="12524" y="12018"/>
                  <a:pt x="12513" y="12029"/>
                </a:cubicBezTo>
                <a:cubicBezTo>
                  <a:pt x="12500" y="12054"/>
                  <a:pt x="12500" y="12079"/>
                  <a:pt x="12513" y="12104"/>
                </a:cubicBezTo>
                <a:cubicBezTo>
                  <a:pt x="12563" y="12141"/>
                  <a:pt x="12614" y="12180"/>
                  <a:pt x="12651" y="12230"/>
                </a:cubicBezTo>
                <a:cubicBezTo>
                  <a:pt x="12664" y="12230"/>
                  <a:pt x="12664" y="12230"/>
                  <a:pt x="12664" y="12242"/>
                </a:cubicBezTo>
                <a:lnTo>
                  <a:pt x="12387" y="12619"/>
                </a:lnTo>
                <a:lnTo>
                  <a:pt x="12387" y="12607"/>
                </a:lnTo>
                <a:cubicBezTo>
                  <a:pt x="12262" y="12532"/>
                  <a:pt x="12148" y="12431"/>
                  <a:pt x="12047" y="12331"/>
                </a:cubicBezTo>
                <a:cubicBezTo>
                  <a:pt x="12037" y="12322"/>
                  <a:pt x="12025" y="12319"/>
                  <a:pt x="12015" y="12319"/>
                </a:cubicBezTo>
                <a:cubicBezTo>
                  <a:pt x="11975" y="12319"/>
                  <a:pt x="11945" y="12366"/>
                  <a:pt x="11985" y="12406"/>
                </a:cubicBezTo>
                <a:cubicBezTo>
                  <a:pt x="12086" y="12507"/>
                  <a:pt x="12211" y="12607"/>
                  <a:pt x="12324" y="12695"/>
                </a:cubicBezTo>
                <a:lnTo>
                  <a:pt x="12123" y="12971"/>
                </a:lnTo>
                <a:cubicBezTo>
                  <a:pt x="11834" y="12745"/>
                  <a:pt x="11557" y="12507"/>
                  <a:pt x="11293" y="12242"/>
                </a:cubicBezTo>
                <a:cubicBezTo>
                  <a:pt x="11283" y="12235"/>
                  <a:pt x="11273" y="12232"/>
                  <a:pt x="11264" y="12232"/>
                </a:cubicBezTo>
                <a:cubicBezTo>
                  <a:pt x="11222" y="12232"/>
                  <a:pt x="11187" y="12287"/>
                  <a:pt x="11217" y="12318"/>
                </a:cubicBezTo>
                <a:cubicBezTo>
                  <a:pt x="11494" y="12569"/>
                  <a:pt x="11771" y="12821"/>
                  <a:pt x="12060" y="13047"/>
                </a:cubicBezTo>
                <a:lnTo>
                  <a:pt x="11784" y="13424"/>
                </a:lnTo>
                <a:cubicBezTo>
                  <a:pt x="11784" y="13399"/>
                  <a:pt x="11784" y="13387"/>
                  <a:pt x="11759" y="13374"/>
                </a:cubicBezTo>
                <a:cubicBezTo>
                  <a:pt x="11620" y="13273"/>
                  <a:pt x="11482" y="13161"/>
                  <a:pt x="11368" y="13035"/>
                </a:cubicBezTo>
                <a:cubicBezTo>
                  <a:pt x="11359" y="13023"/>
                  <a:pt x="11349" y="13018"/>
                  <a:pt x="11338" y="13018"/>
                </a:cubicBezTo>
                <a:cubicBezTo>
                  <a:pt x="11302" y="13018"/>
                  <a:pt x="11267" y="13069"/>
                  <a:pt x="11306" y="13097"/>
                </a:cubicBezTo>
                <a:cubicBezTo>
                  <a:pt x="11432" y="13236"/>
                  <a:pt x="11569" y="13349"/>
                  <a:pt x="11720" y="13462"/>
                </a:cubicBezTo>
                <a:lnTo>
                  <a:pt x="11759" y="13462"/>
                </a:lnTo>
                <a:lnTo>
                  <a:pt x="11457" y="13852"/>
                </a:lnTo>
                <a:cubicBezTo>
                  <a:pt x="11192" y="13563"/>
                  <a:pt x="10916" y="13261"/>
                  <a:pt x="10652" y="12946"/>
                </a:cubicBezTo>
                <a:cubicBezTo>
                  <a:pt x="10643" y="12935"/>
                  <a:pt x="10632" y="12930"/>
                  <a:pt x="10621" y="12930"/>
                </a:cubicBezTo>
                <a:cubicBezTo>
                  <a:pt x="10585" y="12930"/>
                  <a:pt x="10547" y="12983"/>
                  <a:pt x="10577" y="13022"/>
                </a:cubicBezTo>
                <a:cubicBezTo>
                  <a:pt x="10853" y="13324"/>
                  <a:pt x="11117" y="13638"/>
                  <a:pt x="11406" y="13940"/>
                </a:cubicBezTo>
                <a:lnTo>
                  <a:pt x="10916" y="14581"/>
                </a:lnTo>
                <a:cubicBezTo>
                  <a:pt x="10778" y="14468"/>
                  <a:pt x="10639" y="14343"/>
                  <a:pt x="10526" y="14192"/>
                </a:cubicBezTo>
                <a:cubicBezTo>
                  <a:pt x="10521" y="14181"/>
                  <a:pt x="10511" y="14177"/>
                  <a:pt x="10500" y="14177"/>
                </a:cubicBezTo>
                <a:cubicBezTo>
                  <a:pt x="10486" y="14177"/>
                  <a:pt x="10470" y="14184"/>
                  <a:pt x="10463" y="14192"/>
                </a:cubicBezTo>
                <a:cubicBezTo>
                  <a:pt x="10438" y="14217"/>
                  <a:pt x="10438" y="14242"/>
                  <a:pt x="10463" y="14267"/>
                </a:cubicBezTo>
                <a:cubicBezTo>
                  <a:pt x="10577" y="14405"/>
                  <a:pt x="10714" y="14544"/>
                  <a:pt x="10865" y="14670"/>
                </a:cubicBezTo>
                <a:lnTo>
                  <a:pt x="10614" y="14997"/>
                </a:lnTo>
                <a:cubicBezTo>
                  <a:pt x="10350" y="14670"/>
                  <a:pt x="10048" y="14380"/>
                  <a:pt x="9733" y="14103"/>
                </a:cubicBezTo>
                <a:cubicBezTo>
                  <a:pt x="9723" y="14095"/>
                  <a:pt x="9711" y="14092"/>
                  <a:pt x="9700" y="14092"/>
                </a:cubicBezTo>
                <a:cubicBezTo>
                  <a:pt x="9657" y="14092"/>
                  <a:pt x="9618" y="14139"/>
                  <a:pt x="9658" y="14179"/>
                </a:cubicBezTo>
                <a:cubicBezTo>
                  <a:pt x="9985" y="14443"/>
                  <a:pt x="10287" y="14745"/>
                  <a:pt x="10563" y="15072"/>
                </a:cubicBezTo>
                <a:lnTo>
                  <a:pt x="10426" y="15248"/>
                </a:lnTo>
                <a:cubicBezTo>
                  <a:pt x="10400" y="15248"/>
                  <a:pt x="10387" y="15273"/>
                  <a:pt x="10387" y="15298"/>
                </a:cubicBezTo>
                <a:lnTo>
                  <a:pt x="10337" y="15374"/>
                </a:lnTo>
                <a:cubicBezTo>
                  <a:pt x="10136" y="15109"/>
                  <a:pt x="9910" y="14871"/>
                  <a:pt x="9683" y="14644"/>
                </a:cubicBezTo>
                <a:cubicBezTo>
                  <a:pt x="9672" y="14636"/>
                  <a:pt x="9661" y="14633"/>
                  <a:pt x="9650" y="14633"/>
                </a:cubicBezTo>
                <a:cubicBezTo>
                  <a:pt x="9611" y="14633"/>
                  <a:pt x="9581" y="14680"/>
                  <a:pt x="9621" y="14720"/>
                </a:cubicBezTo>
                <a:cubicBezTo>
                  <a:pt x="9847" y="14946"/>
                  <a:pt x="10074" y="15198"/>
                  <a:pt x="10275" y="15449"/>
                </a:cubicBezTo>
                <a:lnTo>
                  <a:pt x="10111" y="15663"/>
                </a:lnTo>
                <a:cubicBezTo>
                  <a:pt x="10074" y="15663"/>
                  <a:pt x="10035" y="15713"/>
                  <a:pt x="10060" y="15738"/>
                </a:cubicBezTo>
                <a:lnTo>
                  <a:pt x="9910" y="15952"/>
                </a:lnTo>
                <a:cubicBezTo>
                  <a:pt x="9897" y="15939"/>
                  <a:pt x="9897" y="15939"/>
                  <a:pt x="9897" y="15927"/>
                </a:cubicBezTo>
                <a:cubicBezTo>
                  <a:pt x="9772" y="15801"/>
                  <a:pt x="9658" y="15663"/>
                  <a:pt x="9532" y="15525"/>
                </a:cubicBezTo>
                <a:cubicBezTo>
                  <a:pt x="9524" y="15513"/>
                  <a:pt x="9513" y="15508"/>
                  <a:pt x="9502" y="15508"/>
                </a:cubicBezTo>
                <a:cubicBezTo>
                  <a:pt x="9467" y="15508"/>
                  <a:pt x="9431" y="15562"/>
                  <a:pt x="9470" y="15600"/>
                </a:cubicBezTo>
                <a:cubicBezTo>
                  <a:pt x="9583" y="15738"/>
                  <a:pt x="9708" y="15864"/>
                  <a:pt x="9834" y="16003"/>
                </a:cubicBezTo>
                <a:cubicBezTo>
                  <a:pt x="9834" y="16015"/>
                  <a:pt x="9847" y="16015"/>
                  <a:pt x="9859" y="16015"/>
                </a:cubicBezTo>
                <a:lnTo>
                  <a:pt x="9495" y="16506"/>
                </a:lnTo>
                <a:lnTo>
                  <a:pt x="9205" y="16216"/>
                </a:lnTo>
                <a:cubicBezTo>
                  <a:pt x="9193" y="16204"/>
                  <a:pt x="9181" y="16199"/>
                  <a:pt x="9169" y="16199"/>
                </a:cubicBezTo>
                <a:cubicBezTo>
                  <a:pt x="9132" y="16199"/>
                  <a:pt x="9105" y="16250"/>
                  <a:pt x="9143" y="16279"/>
                </a:cubicBezTo>
                <a:cubicBezTo>
                  <a:pt x="9230" y="16380"/>
                  <a:pt x="9331" y="16480"/>
                  <a:pt x="9432" y="16581"/>
                </a:cubicBezTo>
                <a:lnTo>
                  <a:pt x="9319" y="16732"/>
                </a:lnTo>
                <a:cubicBezTo>
                  <a:pt x="9306" y="16744"/>
                  <a:pt x="9294" y="16757"/>
                  <a:pt x="9294" y="16769"/>
                </a:cubicBezTo>
                <a:lnTo>
                  <a:pt x="9281" y="16782"/>
                </a:lnTo>
                <a:cubicBezTo>
                  <a:pt x="9281" y="16769"/>
                  <a:pt x="9281" y="16757"/>
                  <a:pt x="9269" y="16757"/>
                </a:cubicBezTo>
                <a:cubicBezTo>
                  <a:pt x="9168" y="16669"/>
                  <a:pt x="9093" y="16581"/>
                  <a:pt x="9029" y="16467"/>
                </a:cubicBezTo>
                <a:cubicBezTo>
                  <a:pt x="9018" y="16453"/>
                  <a:pt x="9003" y="16446"/>
                  <a:pt x="8988" y="16446"/>
                </a:cubicBezTo>
                <a:cubicBezTo>
                  <a:pt x="8951" y="16446"/>
                  <a:pt x="8915" y="16482"/>
                  <a:pt x="8942" y="16518"/>
                </a:cubicBezTo>
                <a:cubicBezTo>
                  <a:pt x="9004" y="16631"/>
                  <a:pt x="9093" y="16744"/>
                  <a:pt x="9205" y="16819"/>
                </a:cubicBezTo>
                <a:cubicBezTo>
                  <a:pt x="9218" y="16833"/>
                  <a:pt x="9230" y="16833"/>
                  <a:pt x="9244" y="16833"/>
                </a:cubicBezTo>
                <a:lnTo>
                  <a:pt x="8917" y="17272"/>
                </a:lnTo>
                <a:cubicBezTo>
                  <a:pt x="8917" y="17260"/>
                  <a:pt x="8917" y="17247"/>
                  <a:pt x="8904" y="17235"/>
                </a:cubicBezTo>
                <a:cubicBezTo>
                  <a:pt x="8816" y="17121"/>
                  <a:pt x="8702" y="17009"/>
                  <a:pt x="8590" y="16908"/>
                </a:cubicBezTo>
                <a:cubicBezTo>
                  <a:pt x="8583" y="16901"/>
                  <a:pt x="8571" y="16898"/>
                  <a:pt x="8558" y="16898"/>
                </a:cubicBezTo>
                <a:cubicBezTo>
                  <a:pt x="8545" y="16898"/>
                  <a:pt x="8533" y="16901"/>
                  <a:pt x="8526" y="16908"/>
                </a:cubicBezTo>
                <a:cubicBezTo>
                  <a:pt x="8501" y="16933"/>
                  <a:pt x="8501" y="16958"/>
                  <a:pt x="8526" y="16983"/>
                </a:cubicBezTo>
                <a:cubicBezTo>
                  <a:pt x="8640" y="17071"/>
                  <a:pt x="8741" y="17185"/>
                  <a:pt x="8841" y="17310"/>
                </a:cubicBezTo>
                <a:cubicBezTo>
                  <a:pt x="8847" y="17316"/>
                  <a:pt x="8853" y="17319"/>
                  <a:pt x="8861" y="17319"/>
                </a:cubicBezTo>
                <a:cubicBezTo>
                  <a:pt x="8869" y="17319"/>
                  <a:pt x="8879" y="17316"/>
                  <a:pt x="8891" y="17310"/>
                </a:cubicBezTo>
                <a:lnTo>
                  <a:pt x="8891" y="17310"/>
                </a:lnTo>
                <a:lnTo>
                  <a:pt x="8791" y="17448"/>
                </a:lnTo>
                <a:cubicBezTo>
                  <a:pt x="8778" y="17448"/>
                  <a:pt x="8778" y="17461"/>
                  <a:pt x="8778" y="17461"/>
                </a:cubicBezTo>
                <a:lnTo>
                  <a:pt x="8577" y="17738"/>
                </a:lnTo>
                <a:cubicBezTo>
                  <a:pt x="8414" y="17574"/>
                  <a:pt x="8250" y="17411"/>
                  <a:pt x="8112" y="17235"/>
                </a:cubicBezTo>
                <a:cubicBezTo>
                  <a:pt x="8105" y="17222"/>
                  <a:pt x="8093" y="17216"/>
                  <a:pt x="8079" y="17216"/>
                </a:cubicBezTo>
                <a:cubicBezTo>
                  <a:pt x="8065" y="17216"/>
                  <a:pt x="8049" y="17222"/>
                  <a:pt x="8036" y="17235"/>
                </a:cubicBezTo>
                <a:cubicBezTo>
                  <a:pt x="8023" y="17247"/>
                  <a:pt x="8023" y="17285"/>
                  <a:pt x="8036" y="17297"/>
                </a:cubicBezTo>
                <a:cubicBezTo>
                  <a:pt x="8187" y="17486"/>
                  <a:pt x="8350" y="17649"/>
                  <a:pt x="8514" y="17813"/>
                </a:cubicBezTo>
                <a:lnTo>
                  <a:pt x="8313" y="18090"/>
                </a:lnTo>
                <a:cubicBezTo>
                  <a:pt x="8074" y="17839"/>
                  <a:pt x="7847" y="17599"/>
                  <a:pt x="7609" y="17348"/>
                </a:cubicBezTo>
                <a:cubicBezTo>
                  <a:pt x="7600" y="17336"/>
                  <a:pt x="7589" y="17331"/>
                  <a:pt x="7578" y="17331"/>
                </a:cubicBezTo>
                <a:cubicBezTo>
                  <a:pt x="7542" y="17331"/>
                  <a:pt x="7507" y="17384"/>
                  <a:pt x="7545" y="17423"/>
                </a:cubicBezTo>
                <a:cubicBezTo>
                  <a:pt x="7772" y="17675"/>
                  <a:pt x="8011" y="17926"/>
                  <a:pt x="8250" y="18178"/>
                </a:cubicBezTo>
                <a:lnTo>
                  <a:pt x="7847" y="18719"/>
                </a:lnTo>
                <a:cubicBezTo>
                  <a:pt x="7835" y="18719"/>
                  <a:pt x="7822" y="18731"/>
                  <a:pt x="7822" y="18744"/>
                </a:cubicBezTo>
                <a:lnTo>
                  <a:pt x="7646" y="18970"/>
                </a:lnTo>
                <a:cubicBezTo>
                  <a:pt x="7382" y="18694"/>
                  <a:pt x="7131" y="18392"/>
                  <a:pt x="6891" y="18077"/>
                </a:cubicBezTo>
                <a:cubicBezTo>
                  <a:pt x="6881" y="18062"/>
                  <a:pt x="6865" y="18056"/>
                  <a:pt x="6850" y="18056"/>
                </a:cubicBezTo>
                <a:cubicBezTo>
                  <a:pt x="6813" y="18056"/>
                  <a:pt x="6777" y="18092"/>
                  <a:pt x="6804" y="18127"/>
                </a:cubicBezTo>
                <a:cubicBezTo>
                  <a:pt x="7055" y="18454"/>
                  <a:pt x="7307" y="18756"/>
                  <a:pt x="7596" y="19046"/>
                </a:cubicBezTo>
                <a:lnTo>
                  <a:pt x="7408" y="19309"/>
                </a:lnTo>
                <a:cubicBezTo>
                  <a:pt x="7232" y="19096"/>
                  <a:pt x="7055" y="18882"/>
                  <a:pt x="6866" y="18694"/>
                </a:cubicBezTo>
                <a:cubicBezTo>
                  <a:pt x="6858" y="18682"/>
                  <a:pt x="6847" y="18677"/>
                  <a:pt x="6836" y="18677"/>
                </a:cubicBezTo>
                <a:cubicBezTo>
                  <a:pt x="6800" y="18677"/>
                  <a:pt x="6766" y="18728"/>
                  <a:pt x="6804" y="18756"/>
                </a:cubicBezTo>
                <a:cubicBezTo>
                  <a:pt x="6992" y="18957"/>
                  <a:pt x="7168" y="19171"/>
                  <a:pt x="7344" y="19385"/>
                </a:cubicBezTo>
                <a:lnTo>
                  <a:pt x="7017" y="19825"/>
                </a:lnTo>
                <a:cubicBezTo>
                  <a:pt x="7005" y="19825"/>
                  <a:pt x="7005" y="19825"/>
                  <a:pt x="7005" y="19812"/>
                </a:cubicBezTo>
                <a:cubicBezTo>
                  <a:pt x="6653" y="19410"/>
                  <a:pt x="6288" y="18995"/>
                  <a:pt x="5936" y="18580"/>
                </a:cubicBezTo>
                <a:cubicBezTo>
                  <a:pt x="5925" y="18572"/>
                  <a:pt x="5914" y="18569"/>
                  <a:pt x="5903" y="18569"/>
                </a:cubicBezTo>
                <a:cubicBezTo>
                  <a:pt x="5864" y="18569"/>
                  <a:pt x="5831" y="18616"/>
                  <a:pt x="5860" y="18655"/>
                </a:cubicBezTo>
                <a:cubicBezTo>
                  <a:pt x="6226" y="19071"/>
                  <a:pt x="6578" y="19473"/>
                  <a:pt x="6942" y="19888"/>
                </a:cubicBezTo>
                <a:cubicBezTo>
                  <a:pt x="6942" y="19901"/>
                  <a:pt x="6955" y="19901"/>
                  <a:pt x="6955" y="19901"/>
                </a:cubicBezTo>
                <a:lnTo>
                  <a:pt x="6829" y="20077"/>
                </a:lnTo>
                <a:cubicBezTo>
                  <a:pt x="6715" y="19938"/>
                  <a:pt x="6615" y="19800"/>
                  <a:pt x="6514" y="19661"/>
                </a:cubicBezTo>
                <a:cubicBezTo>
                  <a:pt x="6506" y="19641"/>
                  <a:pt x="6491" y="19633"/>
                  <a:pt x="6477" y="19633"/>
                </a:cubicBezTo>
                <a:cubicBezTo>
                  <a:pt x="6446" y="19633"/>
                  <a:pt x="6414" y="19670"/>
                  <a:pt x="6439" y="19712"/>
                </a:cubicBezTo>
                <a:cubicBezTo>
                  <a:pt x="6539" y="19863"/>
                  <a:pt x="6653" y="20014"/>
                  <a:pt x="6766" y="20152"/>
                </a:cubicBezTo>
                <a:lnTo>
                  <a:pt x="6565" y="20416"/>
                </a:lnTo>
                <a:cubicBezTo>
                  <a:pt x="6452" y="20328"/>
                  <a:pt x="6351" y="20228"/>
                  <a:pt x="6276" y="20102"/>
                </a:cubicBezTo>
                <a:cubicBezTo>
                  <a:pt x="6263" y="20081"/>
                  <a:pt x="6246" y="20073"/>
                  <a:pt x="6229" y="20073"/>
                </a:cubicBezTo>
                <a:cubicBezTo>
                  <a:pt x="6194" y="20073"/>
                  <a:pt x="6162" y="20110"/>
                  <a:pt x="6187" y="20152"/>
                </a:cubicBezTo>
                <a:cubicBezTo>
                  <a:pt x="6276" y="20278"/>
                  <a:pt x="6388" y="20404"/>
                  <a:pt x="6514" y="20504"/>
                </a:cubicBezTo>
                <a:lnTo>
                  <a:pt x="6226" y="20882"/>
                </a:lnTo>
                <a:lnTo>
                  <a:pt x="5885" y="20466"/>
                </a:lnTo>
                <a:cubicBezTo>
                  <a:pt x="5879" y="20454"/>
                  <a:pt x="5867" y="20447"/>
                  <a:pt x="5854" y="20447"/>
                </a:cubicBezTo>
                <a:cubicBezTo>
                  <a:pt x="5842" y="20447"/>
                  <a:pt x="5829" y="20454"/>
                  <a:pt x="5823" y="20466"/>
                </a:cubicBezTo>
                <a:cubicBezTo>
                  <a:pt x="5798" y="20479"/>
                  <a:pt x="5810" y="20504"/>
                  <a:pt x="5823" y="20530"/>
                </a:cubicBezTo>
                <a:cubicBezTo>
                  <a:pt x="5936" y="20681"/>
                  <a:pt x="6049" y="20818"/>
                  <a:pt x="6162" y="20969"/>
                </a:cubicBezTo>
                <a:lnTo>
                  <a:pt x="5961" y="21246"/>
                </a:lnTo>
                <a:cubicBezTo>
                  <a:pt x="5848" y="21120"/>
                  <a:pt x="5735" y="20982"/>
                  <a:pt x="5634" y="20843"/>
                </a:cubicBezTo>
                <a:cubicBezTo>
                  <a:pt x="5625" y="20835"/>
                  <a:pt x="5610" y="20826"/>
                  <a:pt x="5594" y="20826"/>
                </a:cubicBezTo>
                <a:cubicBezTo>
                  <a:pt x="5586" y="20826"/>
                  <a:pt x="5579" y="20828"/>
                  <a:pt x="5572" y="20831"/>
                </a:cubicBezTo>
                <a:cubicBezTo>
                  <a:pt x="5546" y="20843"/>
                  <a:pt x="5533" y="20882"/>
                  <a:pt x="5546" y="20894"/>
                </a:cubicBezTo>
                <a:cubicBezTo>
                  <a:pt x="5659" y="21045"/>
                  <a:pt x="5773" y="21184"/>
                  <a:pt x="5899" y="21321"/>
                </a:cubicBezTo>
                <a:lnTo>
                  <a:pt x="5219" y="22240"/>
                </a:lnTo>
                <a:cubicBezTo>
                  <a:pt x="5206" y="22215"/>
                  <a:pt x="5169" y="22190"/>
                  <a:pt x="5156" y="22164"/>
                </a:cubicBezTo>
                <a:lnTo>
                  <a:pt x="5043" y="22013"/>
                </a:lnTo>
                <a:cubicBezTo>
                  <a:pt x="4968" y="21913"/>
                  <a:pt x="4893" y="21812"/>
                  <a:pt x="4817" y="21699"/>
                </a:cubicBezTo>
                <a:cubicBezTo>
                  <a:pt x="4666" y="21497"/>
                  <a:pt x="4515" y="21284"/>
                  <a:pt x="4376" y="21070"/>
                </a:cubicBezTo>
                <a:cubicBezTo>
                  <a:pt x="4366" y="21055"/>
                  <a:pt x="4350" y="21049"/>
                  <a:pt x="4335" y="21049"/>
                </a:cubicBezTo>
                <a:cubicBezTo>
                  <a:pt x="4298" y="21049"/>
                  <a:pt x="4262" y="21085"/>
                  <a:pt x="4289" y="21120"/>
                </a:cubicBezTo>
                <a:cubicBezTo>
                  <a:pt x="4427" y="21321"/>
                  <a:pt x="4566" y="21523"/>
                  <a:pt x="4716" y="21724"/>
                </a:cubicBezTo>
                <a:cubicBezTo>
                  <a:pt x="4779" y="21824"/>
                  <a:pt x="4854" y="21925"/>
                  <a:pt x="4930" y="22026"/>
                </a:cubicBezTo>
                <a:cubicBezTo>
                  <a:pt x="4955" y="22064"/>
                  <a:pt x="4993" y="22114"/>
                  <a:pt x="5030" y="22164"/>
                </a:cubicBezTo>
                <a:cubicBezTo>
                  <a:pt x="5056" y="22190"/>
                  <a:pt x="5069" y="22215"/>
                  <a:pt x="5094" y="22240"/>
                </a:cubicBezTo>
                <a:cubicBezTo>
                  <a:pt x="5094" y="22252"/>
                  <a:pt x="5106" y="22252"/>
                  <a:pt x="5106" y="22265"/>
                </a:cubicBezTo>
                <a:cubicBezTo>
                  <a:pt x="5106" y="22277"/>
                  <a:pt x="5119" y="22302"/>
                  <a:pt x="5144" y="22302"/>
                </a:cubicBezTo>
                <a:lnTo>
                  <a:pt x="5169" y="22302"/>
                </a:lnTo>
                <a:lnTo>
                  <a:pt x="4968" y="22579"/>
                </a:lnTo>
                <a:cubicBezTo>
                  <a:pt x="4754" y="22340"/>
                  <a:pt x="4540" y="22101"/>
                  <a:pt x="4326" y="21875"/>
                </a:cubicBezTo>
                <a:cubicBezTo>
                  <a:pt x="4314" y="21863"/>
                  <a:pt x="4302" y="21858"/>
                  <a:pt x="4290" y="21858"/>
                </a:cubicBezTo>
                <a:cubicBezTo>
                  <a:pt x="4252" y="21858"/>
                  <a:pt x="4222" y="21909"/>
                  <a:pt x="4251" y="21938"/>
                </a:cubicBezTo>
                <a:cubicBezTo>
                  <a:pt x="4477" y="22176"/>
                  <a:pt x="4691" y="22416"/>
                  <a:pt x="4893" y="22654"/>
                </a:cubicBezTo>
                <a:lnTo>
                  <a:pt x="4905" y="22654"/>
                </a:lnTo>
                <a:lnTo>
                  <a:pt x="4628" y="23032"/>
                </a:lnTo>
                <a:cubicBezTo>
                  <a:pt x="4276" y="22604"/>
                  <a:pt x="3937" y="22164"/>
                  <a:pt x="3622" y="21712"/>
                </a:cubicBezTo>
                <a:cubicBezTo>
                  <a:pt x="3611" y="21697"/>
                  <a:pt x="3596" y="21691"/>
                  <a:pt x="3581" y="21691"/>
                </a:cubicBezTo>
                <a:cubicBezTo>
                  <a:pt x="3544" y="21691"/>
                  <a:pt x="3507" y="21726"/>
                  <a:pt x="3534" y="21762"/>
                </a:cubicBezTo>
                <a:cubicBezTo>
                  <a:pt x="3861" y="22215"/>
                  <a:pt x="4200" y="22667"/>
                  <a:pt x="4553" y="23107"/>
                </a:cubicBezTo>
                <a:lnTo>
                  <a:pt x="4566" y="23107"/>
                </a:lnTo>
                <a:lnTo>
                  <a:pt x="4264" y="23523"/>
                </a:lnTo>
                <a:lnTo>
                  <a:pt x="4251" y="23523"/>
                </a:lnTo>
                <a:cubicBezTo>
                  <a:pt x="4075" y="23258"/>
                  <a:pt x="3887" y="22994"/>
                  <a:pt x="3697" y="22718"/>
                </a:cubicBezTo>
                <a:cubicBezTo>
                  <a:pt x="3686" y="22703"/>
                  <a:pt x="3671" y="22697"/>
                  <a:pt x="3656" y="22697"/>
                </a:cubicBezTo>
                <a:cubicBezTo>
                  <a:pt x="3619" y="22697"/>
                  <a:pt x="3583" y="22732"/>
                  <a:pt x="3610" y="22768"/>
                </a:cubicBezTo>
                <a:cubicBezTo>
                  <a:pt x="3811" y="23045"/>
                  <a:pt x="3999" y="23333"/>
                  <a:pt x="4200" y="23610"/>
                </a:cubicBezTo>
                <a:lnTo>
                  <a:pt x="3924" y="23975"/>
                </a:lnTo>
                <a:cubicBezTo>
                  <a:pt x="3585" y="23560"/>
                  <a:pt x="3270" y="23107"/>
                  <a:pt x="3006" y="22629"/>
                </a:cubicBezTo>
                <a:cubicBezTo>
                  <a:pt x="2999" y="22614"/>
                  <a:pt x="2986" y="22608"/>
                  <a:pt x="2972" y="22608"/>
                </a:cubicBezTo>
                <a:cubicBezTo>
                  <a:pt x="2939" y="22608"/>
                  <a:pt x="2900" y="22644"/>
                  <a:pt x="2918" y="22679"/>
                </a:cubicBezTo>
                <a:cubicBezTo>
                  <a:pt x="3194" y="23157"/>
                  <a:pt x="3509" y="23623"/>
                  <a:pt x="3861" y="24051"/>
                </a:cubicBezTo>
                <a:lnTo>
                  <a:pt x="3861" y="24063"/>
                </a:lnTo>
                <a:lnTo>
                  <a:pt x="3459" y="24591"/>
                </a:lnTo>
                <a:lnTo>
                  <a:pt x="1233" y="20215"/>
                </a:lnTo>
                <a:lnTo>
                  <a:pt x="1246" y="20190"/>
                </a:lnTo>
                <a:cubicBezTo>
                  <a:pt x="1333" y="20278"/>
                  <a:pt x="1422" y="20379"/>
                  <a:pt x="1484" y="20479"/>
                </a:cubicBezTo>
                <a:cubicBezTo>
                  <a:pt x="1494" y="20498"/>
                  <a:pt x="1516" y="20509"/>
                  <a:pt x="1538" y="20509"/>
                </a:cubicBezTo>
                <a:cubicBezTo>
                  <a:pt x="1545" y="20509"/>
                  <a:pt x="1553" y="20508"/>
                  <a:pt x="1560" y="20504"/>
                </a:cubicBezTo>
                <a:cubicBezTo>
                  <a:pt x="1573" y="20491"/>
                  <a:pt x="1585" y="20454"/>
                  <a:pt x="1573" y="20429"/>
                </a:cubicBezTo>
                <a:cubicBezTo>
                  <a:pt x="1497" y="20315"/>
                  <a:pt x="1409" y="20215"/>
                  <a:pt x="1308" y="20114"/>
                </a:cubicBezTo>
                <a:lnTo>
                  <a:pt x="1371" y="20039"/>
                </a:lnTo>
                <a:cubicBezTo>
                  <a:pt x="1371" y="20052"/>
                  <a:pt x="1371" y="20064"/>
                  <a:pt x="1384" y="20064"/>
                </a:cubicBezTo>
                <a:cubicBezTo>
                  <a:pt x="1534" y="20303"/>
                  <a:pt x="1711" y="20517"/>
                  <a:pt x="1900" y="20718"/>
                </a:cubicBezTo>
                <a:cubicBezTo>
                  <a:pt x="1908" y="20726"/>
                  <a:pt x="1917" y="20729"/>
                  <a:pt x="1927" y="20729"/>
                </a:cubicBezTo>
                <a:cubicBezTo>
                  <a:pt x="1963" y="20729"/>
                  <a:pt x="2002" y="20682"/>
                  <a:pt x="1962" y="20642"/>
                </a:cubicBezTo>
                <a:cubicBezTo>
                  <a:pt x="1786" y="20454"/>
                  <a:pt x="1610" y="20240"/>
                  <a:pt x="1459" y="20014"/>
                </a:cubicBezTo>
                <a:cubicBezTo>
                  <a:pt x="1451" y="20005"/>
                  <a:pt x="1436" y="19996"/>
                  <a:pt x="1423" y="19996"/>
                </a:cubicBezTo>
                <a:cubicBezTo>
                  <a:pt x="1417" y="19996"/>
                  <a:pt x="1413" y="19998"/>
                  <a:pt x="1409" y="20001"/>
                </a:cubicBezTo>
                <a:lnTo>
                  <a:pt x="1472" y="19926"/>
                </a:lnTo>
                <a:cubicBezTo>
                  <a:pt x="1560" y="20039"/>
                  <a:pt x="1660" y="20152"/>
                  <a:pt x="1749" y="20265"/>
                </a:cubicBezTo>
                <a:cubicBezTo>
                  <a:pt x="1759" y="20276"/>
                  <a:pt x="1770" y="20280"/>
                  <a:pt x="1781" y="20280"/>
                </a:cubicBezTo>
                <a:cubicBezTo>
                  <a:pt x="1795" y="20280"/>
                  <a:pt x="1810" y="20273"/>
                  <a:pt x="1824" y="20265"/>
                </a:cubicBezTo>
                <a:cubicBezTo>
                  <a:pt x="1836" y="20240"/>
                  <a:pt x="1836" y="20215"/>
                  <a:pt x="1824" y="20190"/>
                </a:cubicBezTo>
                <a:cubicBezTo>
                  <a:pt x="1724" y="20077"/>
                  <a:pt x="1623" y="19963"/>
                  <a:pt x="1534" y="19851"/>
                </a:cubicBezTo>
                <a:lnTo>
                  <a:pt x="1573" y="19800"/>
                </a:lnTo>
                <a:cubicBezTo>
                  <a:pt x="1950" y="20290"/>
                  <a:pt x="2339" y="20781"/>
                  <a:pt x="2717" y="21271"/>
                </a:cubicBezTo>
                <a:cubicBezTo>
                  <a:pt x="2728" y="21286"/>
                  <a:pt x="2742" y="21292"/>
                  <a:pt x="2756" y="21292"/>
                </a:cubicBezTo>
                <a:cubicBezTo>
                  <a:pt x="2789" y="21292"/>
                  <a:pt x="2819" y="21256"/>
                  <a:pt x="2792" y="21221"/>
                </a:cubicBezTo>
                <a:cubicBezTo>
                  <a:pt x="2415" y="20718"/>
                  <a:pt x="2025" y="20215"/>
                  <a:pt x="1635" y="19725"/>
                </a:cubicBezTo>
                <a:lnTo>
                  <a:pt x="1774" y="19561"/>
                </a:lnTo>
                <a:cubicBezTo>
                  <a:pt x="1874" y="19636"/>
                  <a:pt x="1975" y="19725"/>
                  <a:pt x="2051" y="19825"/>
                </a:cubicBezTo>
                <a:cubicBezTo>
                  <a:pt x="2069" y="19844"/>
                  <a:pt x="2087" y="19855"/>
                  <a:pt x="2106" y="19855"/>
                </a:cubicBezTo>
                <a:cubicBezTo>
                  <a:pt x="2113" y="19855"/>
                  <a:pt x="2119" y="19854"/>
                  <a:pt x="2126" y="19851"/>
                </a:cubicBezTo>
                <a:cubicBezTo>
                  <a:pt x="2138" y="19837"/>
                  <a:pt x="2151" y="19800"/>
                  <a:pt x="2138" y="19775"/>
                </a:cubicBezTo>
                <a:cubicBezTo>
                  <a:pt x="2051" y="19661"/>
                  <a:pt x="1950" y="19561"/>
                  <a:pt x="1836" y="19485"/>
                </a:cubicBezTo>
                <a:lnTo>
                  <a:pt x="1925" y="19373"/>
                </a:lnTo>
                <a:cubicBezTo>
                  <a:pt x="1987" y="19435"/>
                  <a:pt x="2063" y="19498"/>
                  <a:pt x="2126" y="19574"/>
                </a:cubicBezTo>
                <a:cubicBezTo>
                  <a:pt x="2277" y="19762"/>
                  <a:pt x="2428" y="19938"/>
                  <a:pt x="2591" y="20114"/>
                </a:cubicBezTo>
                <a:cubicBezTo>
                  <a:pt x="2603" y="20126"/>
                  <a:pt x="2615" y="20131"/>
                  <a:pt x="2627" y="20131"/>
                </a:cubicBezTo>
                <a:cubicBezTo>
                  <a:pt x="2665" y="20131"/>
                  <a:pt x="2695" y="20080"/>
                  <a:pt x="2666" y="20052"/>
                </a:cubicBezTo>
                <a:cubicBezTo>
                  <a:pt x="2540" y="19926"/>
                  <a:pt x="2428" y="19787"/>
                  <a:pt x="2327" y="19661"/>
                </a:cubicBezTo>
                <a:cubicBezTo>
                  <a:pt x="2327" y="19636"/>
                  <a:pt x="2327" y="19624"/>
                  <a:pt x="2314" y="19611"/>
                </a:cubicBezTo>
                <a:cubicBezTo>
                  <a:pt x="2277" y="19574"/>
                  <a:pt x="2239" y="19536"/>
                  <a:pt x="2188" y="19498"/>
                </a:cubicBezTo>
                <a:cubicBezTo>
                  <a:pt x="2138" y="19423"/>
                  <a:pt x="2076" y="19348"/>
                  <a:pt x="2025" y="19284"/>
                </a:cubicBezTo>
                <a:cubicBezTo>
                  <a:pt x="2025" y="19272"/>
                  <a:pt x="2012" y="19272"/>
                  <a:pt x="2012" y="19272"/>
                </a:cubicBezTo>
                <a:lnTo>
                  <a:pt x="2025" y="19247"/>
                </a:lnTo>
                <a:cubicBezTo>
                  <a:pt x="2025" y="19259"/>
                  <a:pt x="2037" y="19272"/>
                  <a:pt x="2051" y="19284"/>
                </a:cubicBezTo>
                <a:cubicBezTo>
                  <a:pt x="2101" y="19360"/>
                  <a:pt x="2176" y="19410"/>
                  <a:pt x="2252" y="19460"/>
                </a:cubicBezTo>
                <a:cubicBezTo>
                  <a:pt x="2262" y="19466"/>
                  <a:pt x="2275" y="19469"/>
                  <a:pt x="2287" y="19469"/>
                </a:cubicBezTo>
                <a:cubicBezTo>
                  <a:pt x="2304" y="19469"/>
                  <a:pt x="2320" y="19463"/>
                  <a:pt x="2327" y="19448"/>
                </a:cubicBezTo>
                <a:lnTo>
                  <a:pt x="2327" y="19410"/>
                </a:lnTo>
                <a:cubicBezTo>
                  <a:pt x="2339" y="19435"/>
                  <a:pt x="2364" y="19460"/>
                  <a:pt x="2378" y="19473"/>
                </a:cubicBezTo>
                <a:cubicBezTo>
                  <a:pt x="2390" y="19486"/>
                  <a:pt x="2406" y="19492"/>
                  <a:pt x="2420" y="19492"/>
                </a:cubicBezTo>
                <a:cubicBezTo>
                  <a:pt x="2434" y="19492"/>
                  <a:pt x="2446" y="19486"/>
                  <a:pt x="2453" y="19473"/>
                </a:cubicBezTo>
                <a:cubicBezTo>
                  <a:pt x="2478" y="19460"/>
                  <a:pt x="2465" y="19423"/>
                  <a:pt x="2453" y="19410"/>
                </a:cubicBezTo>
                <a:cubicBezTo>
                  <a:pt x="2364" y="19309"/>
                  <a:pt x="2277" y="19222"/>
                  <a:pt x="2163" y="19146"/>
                </a:cubicBezTo>
                <a:lnTo>
                  <a:pt x="2151" y="19146"/>
                </a:lnTo>
                <a:cubicBezTo>
                  <a:pt x="2151" y="19133"/>
                  <a:pt x="2138" y="19133"/>
                  <a:pt x="2126" y="19121"/>
                </a:cubicBezTo>
                <a:lnTo>
                  <a:pt x="2277" y="18945"/>
                </a:lnTo>
                <a:cubicBezTo>
                  <a:pt x="2314" y="19008"/>
                  <a:pt x="2378" y="19071"/>
                  <a:pt x="2428" y="19133"/>
                </a:cubicBezTo>
                <a:lnTo>
                  <a:pt x="2579" y="19322"/>
                </a:lnTo>
                <a:cubicBezTo>
                  <a:pt x="2588" y="19341"/>
                  <a:pt x="2603" y="19352"/>
                  <a:pt x="2616" y="19352"/>
                </a:cubicBezTo>
                <a:cubicBezTo>
                  <a:pt x="2621" y="19352"/>
                  <a:pt x="2626" y="19351"/>
                  <a:pt x="2629" y="19348"/>
                </a:cubicBezTo>
                <a:cubicBezTo>
                  <a:pt x="2691" y="19398"/>
                  <a:pt x="2742" y="19460"/>
                  <a:pt x="2792" y="19511"/>
                </a:cubicBezTo>
                <a:cubicBezTo>
                  <a:pt x="2981" y="19725"/>
                  <a:pt x="3157" y="19951"/>
                  <a:pt x="3333" y="20190"/>
                </a:cubicBezTo>
                <a:cubicBezTo>
                  <a:pt x="3344" y="20204"/>
                  <a:pt x="3359" y="20210"/>
                  <a:pt x="3375" y="20210"/>
                </a:cubicBezTo>
                <a:cubicBezTo>
                  <a:pt x="3411" y="20210"/>
                  <a:pt x="3448" y="20175"/>
                  <a:pt x="3421" y="20139"/>
                </a:cubicBezTo>
                <a:cubicBezTo>
                  <a:pt x="3245" y="19913"/>
                  <a:pt x="3069" y="19687"/>
                  <a:pt x="2881" y="19473"/>
                </a:cubicBezTo>
                <a:cubicBezTo>
                  <a:pt x="2792" y="19373"/>
                  <a:pt x="2691" y="19259"/>
                  <a:pt x="2591" y="19158"/>
                </a:cubicBezTo>
                <a:lnTo>
                  <a:pt x="2503" y="19071"/>
                </a:lnTo>
                <a:cubicBezTo>
                  <a:pt x="2465" y="19021"/>
                  <a:pt x="2440" y="18982"/>
                  <a:pt x="2415" y="18945"/>
                </a:cubicBezTo>
                <a:lnTo>
                  <a:pt x="2415" y="18945"/>
                </a:lnTo>
                <a:cubicBezTo>
                  <a:pt x="2478" y="19008"/>
                  <a:pt x="2540" y="19071"/>
                  <a:pt x="2604" y="19121"/>
                </a:cubicBezTo>
                <a:cubicBezTo>
                  <a:pt x="2610" y="19134"/>
                  <a:pt x="2622" y="19140"/>
                  <a:pt x="2635" y="19140"/>
                </a:cubicBezTo>
                <a:cubicBezTo>
                  <a:pt x="2648" y="19140"/>
                  <a:pt x="2660" y="19134"/>
                  <a:pt x="2666" y="19121"/>
                </a:cubicBezTo>
                <a:cubicBezTo>
                  <a:pt x="2691" y="19108"/>
                  <a:pt x="2691" y="19071"/>
                  <a:pt x="2666" y="19058"/>
                </a:cubicBezTo>
                <a:cubicBezTo>
                  <a:pt x="2591" y="18970"/>
                  <a:pt x="2503" y="18882"/>
                  <a:pt x="2403" y="18806"/>
                </a:cubicBezTo>
                <a:lnTo>
                  <a:pt x="2490" y="18694"/>
                </a:lnTo>
                <a:cubicBezTo>
                  <a:pt x="2503" y="18694"/>
                  <a:pt x="2515" y="18706"/>
                  <a:pt x="2515" y="18719"/>
                </a:cubicBezTo>
                <a:cubicBezTo>
                  <a:pt x="2503" y="18719"/>
                  <a:pt x="2490" y="18719"/>
                  <a:pt x="2478" y="18731"/>
                </a:cubicBezTo>
                <a:cubicBezTo>
                  <a:pt x="2465" y="18744"/>
                  <a:pt x="2465" y="18781"/>
                  <a:pt x="2478" y="18794"/>
                </a:cubicBezTo>
                <a:cubicBezTo>
                  <a:pt x="2540" y="18857"/>
                  <a:pt x="2616" y="18920"/>
                  <a:pt x="2679" y="18970"/>
                </a:cubicBezTo>
                <a:cubicBezTo>
                  <a:pt x="2694" y="18977"/>
                  <a:pt x="2709" y="18985"/>
                  <a:pt x="2723" y="18985"/>
                </a:cubicBezTo>
                <a:cubicBezTo>
                  <a:pt x="2734" y="18985"/>
                  <a:pt x="2744" y="18981"/>
                  <a:pt x="2755" y="18970"/>
                </a:cubicBezTo>
                <a:cubicBezTo>
                  <a:pt x="2764" y="18980"/>
                  <a:pt x="2775" y="18983"/>
                  <a:pt x="2786" y="18983"/>
                </a:cubicBezTo>
                <a:cubicBezTo>
                  <a:pt x="2818" y="18983"/>
                  <a:pt x="2849" y="18948"/>
                  <a:pt x="2830" y="18920"/>
                </a:cubicBezTo>
                <a:cubicBezTo>
                  <a:pt x="2842" y="18907"/>
                  <a:pt x="2855" y="18907"/>
                  <a:pt x="2855" y="18895"/>
                </a:cubicBezTo>
                <a:cubicBezTo>
                  <a:pt x="2867" y="18870"/>
                  <a:pt x="2855" y="18845"/>
                  <a:pt x="2830" y="18831"/>
                </a:cubicBezTo>
                <a:cubicBezTo>
                  <a:pt x="2830" y="18831"/>
                  <a:pt x="2817" y="18819"/>
                  <a:pt x="2805" y="18819"/>
                </a:cubicBezTo>
                <a:lnTo>
                  <a:pt x="2805" y="18806"/>
                </a:lnTo>
                <a:lnTo>
                  <a:pt x="2792" y="18806"/>
                </a:lnTo>
                <a:cubicBezTo>
                  <a:pt x="2780" y="18794"/>
                  <a:pt x="2755" y="18781"/>
                  <a:pt x="2742" y="18769"/>
                </a:cubicBezTo>
                <a:lnTo>
                  <a:pt x="2654" y="18681"/>
                </a:lnTo>
                <a:cubicBezTo>
                  <a:pt x="2641" y="18668"/>
                  <a:pt x="2629" y="18668"/>
                  <a:pt x="2616" y="18668"/>
                </a:cubicBezTo>
                <a:cubicBezTo>
                  <a:pt x="2591" y="18655"/>
                  <a:pt x="2579" y="18630"/>
                  <a:pt x="2554" y="18618"/>
                </a:cubicBezTo>
                <a:lnTo>
                  <a:pt x="2591" y="18580"/>
                </a:lnTo>
                <a:cubicBezTo>
                  <a:pt x="2604" y="18593"/>
                  <a:pt x="2616" y="18593"/>
                  <a:pt x="2629" y="18618"/>
                </a:cubicBezTo>
                <a:cubicBezTo>
                  <a:pt x="2654" y="18630"/>
                  <a:pt x="2666" y="18643"/>
                  <a:pt x="2679" y="18655"/>
                </a:cubicBezTo>
                <a:lnTo>
                  <a:pt x="2730" y="18706"/>
                </a:lnTo>
                <a:cubicBezTo>
                  <a:pt x="2742" y="18719"/>
                  <a:pt x="2755" y="18744"/>
                  <a:pt x="2767" y="18756"/>
                </a:cubicBezTo>
                <a:cubicBezTo>
                  <a:pt x="2776" y="18774"/>
                  <a:pt x="2792" y="18786"/>
                  <a:pt x="2810" y="18786"/>
                </a:cubicBezTo>
                <a:cubicBezTo>
                  <a:pt x="2817" y="18786"/>
                  <a:pt x="2823" y="18785"/>
                  <a:pt x="2830" y="18781"/>
                </a:cubicBezTo>
                <a:lnTo>
                  <a:pt x="2855" y="18781"/>
                </a:lnTo>
                <a:cubicBezTo>
                  <a:pt x="2893" y="18819"/>
                  <a:pt x="2918" y="18845"/>
                  <a:pt x="2943" y="18882"/>
                </a:cubicBezTo>
                <a:cubicBezTo>
                  <a:pt x="2955" y="18888"/>
                  <a:pt x="2971" y="18892"/>
                  <a:pt x="2986" y="18892"/>
                </a:cubicBezTo>
                <a:cubicBezTo>
                  <a:pt x="3000" y="18892"/>
                  <a:pt x="3012" y="18888"/>
                  <a:pt x="3018" y="18882"/>
                </a:cubicBezTo>
                <a:cubicBezTo>
                  <a:pt x="3031" y="18857"/>
                  <a:pt x="3031" y="18831"/>
                  <a:pt x="3018" y="18806"/>
                </a:cubicBezTo>
                <a:cubicBezTo>
                  <a:pt x="2918" y="18706"/>
                  <a:pt x="2830" y="18605"/>
                  <a:pt x="2730" y="18505"/>
                </a:cubicBezTo>
                <a:cubicBezTo>
                  <a:pt x="2730" y="18505"/>
                  <a:pt x="2730" y="18503"/>
                  <a:pt x="2729" y="18502"/>
                </a:cubicBezTo>
                <a:lnTo>
                  <a:pt x="2729" y="18502"/>
                </a:lnTo>
                <a:cubicBezTo>
                  <a:pt x="2777" y="18538"/>
                  <a:pt x="2834" y="18584"/>
                  <a:pt x="2881" y="18630"/>
                </a:cubicBezTo>
                <a:cubicBezTo>
                  <a:pt x="2887" y="18637"/>
                  <a:pt x="2899" y="18640"/>
                  <a:pt x="2912" y="18640"/>
                </a:cubicBezTo>
                <a:cubicBezTo>
                  <a:pt x="2924" y="18640"/>
                  <a:pt x="2937" y="18637"/>
                  <a:pt x="2943" y="18630"/>
                </a:cubicBezTo>
                <a:cubicBezTo>
                  <a:pt x="2968" y="18605"/>
                  <a:pt x="2968" y="18580"/>
                  <a:pt x="2943" y="18555"/>
                </a:cubicBezTo>
                <a:cubicBezTo>
                  <a:pt x="2881" y="18492"/>
                  <a:pt x="2817" y="18442"/>
                  <a:pt x="2742" y="18392"/>
                </a:cubicBezTo>
                <a:lnTo>
                  <a:pt x="2780" y="18342"/>
                </a:lnTo>
                <a:cubicBezTo>
                  <a:pt x="2855" y="18404"/>
                  <a:pt x="2918" y="18479"/>
                  <a:pt x="3006" y="18530"/>
                </a:cubicBezTo>
                <a:cubicBezTo>
                  <a:pt x="3012" y="18542"/>
                  <a:pt x="3025" y="18549"/>
                  <a:pt x="3037" y="18549"/>
                </a:cubicBezTo>
                <a:cubicBezTo>
                  <a:pt x="3050" y="18549"/>
                  <a:pt x="3063" y="18542"/>
                  <a:pt x="3069" y="18530"/>
                </a:cubicBezTo>
                <a:cubicBezTo>
                  <a:pt x="3082" y="18518"/>
                  <a:pt x="3094" y="18479"/>
                  <a:pt x="3069" y="18467"/>
                </a:cubicBezTo>
                <a:cubicBezTo>
                  <a:pt x="2993" y="18404"/>
                  <a:pt x="2918" y="18328"/>
                  <a:pt x="2842" y="18266"/>
                </a:cubicBezTo>
                <a:lnTo>
                  <a:pt x="2881" y="18228"/>
                </a:lnTo>
                <a:cubicBezTo>
                  <a:pt x="2893" y="18228"/>
                  <a:pt x="2906" y="18241"/>
                  <a:pt x="2918" y="18253"/>
                </a:cubicBezTo>
                <a:cubicBezTo>
                  <a:pt x="2918" y="18253"/>
                  <a:pt x="2931" y="18253"/>
                  <a:pt x="2943" y="18266"/>
                </a:cubicBezTo>
                <a:lnTo>
                  <a:pt x="2956" y="18278"/>
                </a:lnTo>
                <a:cubicBezTo>
                  <a:pt x="2968" y="18278"/>
                  <a:pt x="2981" y="18291"/>
                  <a:pt x="2993" y="18303"/>
                </a:cubicBezTo>
                <a:lnTo>
                  <a:pt x="3031" y="18342"/>
                </a:lnTo>
                <a:cubicBezTo>
                  <a:pt x="3044" y="18354"/>
                  <a:pt x="3057" y="18360"/>
                  <a:pt x="3069" y="18360"/>
                </a:cubicBezTo>
                <a:cubicBezTo>
                  <a:pt x="3082" y="18360"/>
                  <a:pt x="3094" y="18354"/>
                  <a:pt x="3107" y="18342"/>
                </a:cubicBezTo>
                <a:cubicBezTo>
                  <a:pt x="3107" y="18342"/>
                  <a:pt x="3107" y="18328"/>
                  <a:pt x="3119" y="18328"/>
                </a:cubicBezTo>
                <a:cubicBezTo>
                  <a:pt x="3132" y="18328"/>
                  <a:pt x="3144" y="18328"/>
                  <a:pt x="3144" y="18316"/>
                </a:cubicBezTo>
                <a:cubicBezTo>
                  <a:pt x="3157" y="18322"/>
                  <a:pt x="3166" y="18325"/>
                  <a:pt x="3174" y="18325"/>
                </a:cubicBezTo>
                <a:cubicBezTo>
                  <a:pt x="3182" y="18325"/>
                  <a:pt x="3188" y="18322"/>
                  <a:pt x="3194" y="18316"/>
                </a:cubicBezTo>
                <a:cubicBezTo>
                  <a:pt x="3207" y="18303"/>
                  <a:pt x="3220" y="18291"/>
                  <a:pt x="3220" y="18278"/>
                </a:cubicBezTo>
                <a:cubicBezTo>
                  <a:pt x="3283" y="18354"/>
                  <a:pt x="3358" y="18417"/>
                  <a:pt x="3421" y="18492"/>
                </a:cubicBezTo>
                <a:cubicBezTo>
                  <a:pt x="3430" y="18504"/>
                  <a:pt x="3441" y="18509"/>
                  <a:pt x="3451" y="18509"/>
                </a:cubicBezTo>
                <a:cubicBezTo>
                  <a:pt x="3487" y="18509"/>
                  <a:pt x="3523" y="18456"/>
                  <a:pt x="3484" y="18417"/>
                </a:cubicBezTo>
                <a:cubicBezTo>
                  <a:pt x="3345" y="18278"/>
                  <a:pt x="3220" y="18140"/>
                  <a:pt x="3082" y="17989"/>
                </a:cubicBezTo>
                <a:lnTo>
                  <a:pt x="3069" y="17989"/>
                </a:lnTo>
                <a:lnTo>
                  <a:pt x="3082" y="17976"/>
                </a:lnTo>
                <a:cubicBezTo>
                  <a:pt x="3082" y="17989"/>
                  <a:pt x="3094" y="17989"/>
                  <a:pt x="3094" y="18001"/>
                </a:cubicBezTo>
                <a:cubicBezTo>
                  <a:pt x="3169" y="18065"/>
                  <a:pt x="3245" y="18140"/>
                  <a:pt x="3320" y="18203"/>
                </a:cubicBezTo>
                <a:cubicBezTo>
                  <a:pt x="3335" y="18210"/>
                  <a:pt x="3349" y="18217"/>
                  <a:pt x="3363" y="18217"/>
                </a:cubicBezTo>
                <a:cubicBezTo>
                  <a:pt x="3374" y="18217"/>
                  <a:pt x="3385" y="18213"/>
                  <a:pt x="3396" y="18203"/>
                </a:cubicBezTo>
                <a:cubicBezTo>
                  <a:pt x="3409" y="18178"/>
                  <a:pt x="3409" y="18152"/>
                  <a:pt x="3384" y="18127"/>
                </a:cubicBezTo>
                <a:cubicBezTo>
                  <a:pt x="3320" y="18065"/>
                  <a:pt x="3245" y="18001"/>
                  <a:pt x="3169" y="17926"/>
                </a:cubicBezTo>
                <a:cubicBezTo>
                  <a:pt x="3157" y="17926"/>
                  <a:pt x="3144" y="17914"/>
                  <a:pt x="3132" y="17914"/>
                </a:cubicBezTo>
                <a:lnTo>
                  <a:pt x="3169" y="17876"/>
                </a:lnTo>
                <a:cubicBezTo>
                  <a:pt x="3233" y="17951"/>
                  <a:pt x="3295" y="18015"/>
                  <a:pt x="3358" y="18077"/>
                </a:cubicBezTo>
                <a:cubicBezTo>
                  <a:pt x="3370" y="18090"/>
                  <a:pt x="3396" y="18090"/>
                  <a:pt x="3409" y="18090"/>
                </a:cubicBezTo>
                <a:cubicBezTo>
                  <a:pt x="3421" y="18102"/>
                  <a:pt x="3434" y="18102"/>
                  <a:pt x="3434" y="18115"/>
                </a:cubicBezTo>
                <a:cubicBezTo>
                  <a:pt x="3446" y="18128"/>
                  <a:pt x="3459" y="18134"/>
                  <a:pt x="3472" y="18134"/>
                </a:cubicBezTo>
                <a:cubicBezTo>
                  <a:pt x="3484" y="18134"/>
                  <a:pt x="3497" y="18128"/>
                  <a:pt x="3509" y="18115"/>
                </a:cubicBezTo>
                <a:cubicBezTo>
                  <a:pt x="3521" y="18102"/>
                  <a:pt x="3521" y="18065"/>
                  <a:pt x="3509" y="18052"/>
                </a:cubicBezTo>
                <a:cubicBezTo>
                  <a:pt x="3421" y="17964"/>
                  <a:pt x="3333" y="17889"/>
                  <a:pt x="3258" y="17800"/>
                </a:cubicBezTo>
                <a:lnTo>
                  <a:pt x="3233" y="17800"/>
                </a:lnTo>
                <a:lnTo>
                  <a:pt x="3245" y="17775"/>
                </a:lnTo>
                <a:cubicBezTo>
                  <a:pt x="3320" y="17851"/>
                  <a:pt x="3396" y="17914"/>
                  <a:pt x="3459" y="17976"/>
                </a:cubicBezTo>
                <a:cubicBezTo>
                  <a:pt x="3466" y="17984"/>
                  <a:pt x="3481" y="17991"/>
                  <a:pt x="3496" y="17991"/>
                </a:cubicBezTo>
                <a:cubicBezTo>
                  <a:pt x="3506" y="17991"/>
                  <a:pt x="3516" y="17987"/>
                  <a:pt x="3521" y="17976"/>
                </a:cubicBezTo>
                <a:cubicBezTo>
                  <a:pt x="3534" y="17989"/>
                  <a:pt x="3546" y="17995"/>
                  <a:pt x="3559" y="17995"/>
                </a:cubicBezTo>
                <a:cubicBezTo>
                  <a:pt x="3572" y="17995"/>
                  <a:pt x="3584" y="17989"/>
                  <a:pt x="3597" y="17976"/>
                </a:cubicBezTo>
                <a:cubicBezTo>
                  <a:pt x="3610" y="17964"/>
                  <a:pt x="3610" y="17926"/>
                  <a:pt x="3597" y="17914"/>
                </a:cubicBezTo>
                <a:cubicBezTo>
                  <a:pt x="3521" y="17851"/>
                  <a:pt x="3459" y="17788"/>
                  <a:pt x="3396" y="17713"/>
                </a:cubicBezTo>
                <a:cubicBezTo>
                  <a:pt x="3390" y="17706"/>
                  <a:pt x="3377" y="17703"/>
                  <a:pt x="3364" y="17703"/>
                </a:cubicBezTo>
                <a:cubicBezTo>
                  <a:pt x="3352" y="17703"/>
                  <a:pt x="3339" y="17706"/>
                  <a:pt x="3333" y="17713"/>
                </a:cubicBezTo>
                <a:lnTo>
                  <a:pt x="3333" y="17725"/>
                </a:lnTo>
                <a:lnTo>
                  <a:pt x="3320" y="17713"/>
                </a:lnTo>
                <a:lnTo>
                  <a:pt x="3308" y="17700"/>
                </a:lnTo>
                <a:lnTo>
                  <a:pt x="3409" y="17587"/>
                </a:lnTo>
                <a:cubicBezTo>
                  <a:pt x="3459" y="17649"/>
                  <a:pt x="3509" y="17713"/>
                  <a:pt x="3572" y="17775"/>
                </a:cubicBezTo>
                <a:cubicBezTo>
                  <a:pt x="3578" y="17788"/>
                  <a:pt x="3591" y="17794"/>
                  <a:pt x="3603" y="17794"/>
                </a:cubicBezTo>
                <a:cubicBezTo>
                  <a:pt x="3616" y="17794"/>
                  <a:pt x="3628" y="17788"/>
                  <a:pt x="3635" y="17775"/>
                </a:cubicBezTo>
                <a:cubicBezTo>
                  <a:pt x="3648" y="17782"/>
                  <a:pt x="3657" y="17785"/>
                  <a:pt x="3666" y="17785"/>
                </a:cubicBezTo>
                <a:cubicBezTo>
                  <a:pt x="3676" y="17785"/>
                  <a:pt x="3685" y="17782"/>
                  <a:pt x="3697" y="17775"/>
                </a:cubicBezTo>
                <a:cubicBezTo>
                  <a:pt x="3710" y="17750"/>
                  <a:pt x="3710" y="17725"/>
                  <a:pt x="3697" y="17713"/>
                </a:cubicBezTo>
                <a:lnTo>
                  <a:pt x="3710" y="17713"/>
                </a:lnTo>
                <a:cubicBezTo>
                  <a:pt x="3717" y="17725"/>
                  <a:pt x="3729" y="17732"/>
                  <a:pt x="3742" y="17732"/>
                </a:cubicBezTo>
                <a:cubicBezTo>
                  <a:pt x="3754" y="17732"/>
                  <a:pt x="3767" y="17725"/>
                  <a:pt x="3773" y="17713"/>
                </a:cubicBezTo>
                <a:cubicBezTo>
                  <a:pt x="3798" y="17700"/>
                  <a:pt x="3798" y="17662"/>
                  <a:pt x="3773" y="17649"/>
                </a:cubicBezTo>
                <a:lnTo>
                  <a:pt x="3572" y="17448"/>
                </a:lnTo>
                <a:cubicBezTo>
                  <a:pt x="3560" y="17448"/>
                  <a:pt x="3546" y="17436"/>
                  <a:pt x="3521" y="17436"/>
                </a:cubicBezTo>
                <a:lnTo>
                  <a:pt x="3546" y="17411"/>
                </a:lnTo>
                <a:cubicBezTo>
                  <a:pt x="3597" y="17461"/>
                  <a:pt x="3647" y="17498"/>
                  <a:pt x="3697" y="17537"/>
                </a:cubicBezTo>
                <a:cubicBezTo>
                  <a:pt x="3704" y="17549"/>
                  <a:pt x="3717" y="17556"/>
                  <a:pt x="3729" y="17556"/>
                </a:cubicBezTo>
                <a:cubicBezTo>
                  <a:pt x="3742" y="17556"/>
                  <a:pt x="3754" y="17549"/>
                  <a:pt x="3761" y="17537"/>
                </a:cubicBezTo>
                <a:cubicBezTo>
                  <a:pt x="3773" y="17524"/>
                  <a:pt x="3786" y="17486"/>
                  <a:pt x="3761" y="17473"/>
                </a:cubicBezTo>
                <a:lnTo>
                  <a:pt x="3710" y="17423"/>
                </a:lnTo>
                <a:lnTo>
                  <a:pt x="3710" y="17411"/>
                </a:lnTo>
                <a:cubicBezTo>
                  <a:pt x="3723" y="17373"/>
                  <a:pt x="3710" y="17348"/>
                  <a:pt x="3685" y="17348"/>
                </a:cubicBezTo>
                <a:lnTo>
                  <a:pt x="3672" y="17348"/>
                </a:lnTo>
                <a:cubicBezTo>
                  <a:pt x="3660" y="17336"/>
                  <a:pt x="3647" y="17336"/>
                  <a:pt x="3635" y="17322"/>
                </a:cubicBezTo>
                <a:lnTo>
                  <a:pt x="3635" y="17310"/>
                </a:lnTo>
                <a:lnTo>
                  <a:pt x="3660" y="17285"/>
                </a:lnTo>
                <a:lnTo>
                  <a:pt x="3672" y="17285"/>
                </a:lnTo>
                <a:cubicBezTo>
                  <a:pt x="3660" y="17285"/>
                  <a:pt x="3672" y="17285"/>
                  <a:pt x="3672" y="17297"/>
                </a:cubicBezTo>
                <a:cubicBezTo>
                  <a:pt x="3685" y="17297"/>
                  <a:pt x="3697" y="17310"/>
                  <a:pt x="3710" y="17322"/>
                </a:cubicBezTo>
                <a:cubicBezTo>
                  <a:pt x="3736" y="17348"/>
                  <a:pt x="3773" y="17373"/>
                  <a:pt x="3786" y="17398"/>
                </a:cubicBezTo>
                <a:cubicBezTo>
                  <a:pt x="3799" y="17410"/>
                  <a:pt x="3814" y="17417"/>
                  <a:pt x="3828" y="17417"/>
                </a:cubicBezTo>
                <a:cubicBezTo>
                  <a:pt x="3842" y="17417"/>
                  <a:pt x="3855" y="17410"/>
                  <a:pt x="3861" y="17398"/>
                </a:cubicBezTo>
                <a:cubicBezTo>
                  <a:pt x="3873" y="17386"/>
                  <a:pt x="3873" y="17361"/>
                  <a:pt x="3861" y="17336"/>
                </a:cubicBezTo>
                <a:cubicBezTo>
                  <a:pt x="3873" y="17336"/>
                  <a:pt x="3887" y="17322"/>
                  <a:pt x="3899" y="17310"/>
                </a:cubicBezTo>
                <a:cubicBezTo>
                  <a:pt x="3912" y="17285"/>
                  <a:pt x="3899" y="17260"/>
                  <a:pt x="3873" y="17247"/>
                </a:cubicBezTo>
                <a:cubicBezTo>
                  <a:pt x="3861" y="17235"/>
                  <a:pt x="3848" y="17235"/>
                  <a:pt x="3848" y="17222"/>
                </a:cubicBezTo>
                <a:cubicBezTo>
                  <a:pt x="3823" y="17210"/>
                  <a:pt x="3811" y="17197"/>
                  <a:pt x="3786" y="17172"/>
                </a:cubicBezTo>
                <a:cubicBezTo>
                  <a:pt x="3786" y="17172"/>
                  <a:pt x="3773" y="17159"/>
                  <a:pt x="3761" y="17159"/>
                </a:cubicBezTo>
                <a:lnTo>
                  <a:pt x="3761" y="17146"/>
                </a:lnTo>
                <a:cubicBezTo>
                  <a:pt x="3823" y="17197"/>
                  <a:pt x="3887" y="17235"/>
                  <a:pt x="3949" y="17272"/>
                </a:cubicBezTo>
                <a:cubicBezTo>
                  <a:pt x="3962" y="17285"/>
                  <a:pt x="3962" y="17285"/>
                  <a:pt x="3974" y="17285"/>
                </a:cubicBezTo>
                <a:lnTo>
                  <a:pt x="4163" y="17473"/>
                </a:lnTo>
                <a:cubicBezTo>
                  <a:pt x="4175" y="17485"/>
                  <a:pt x="4188" y="17490"/>
                  <a:pt x="4199" y="17490"/>
                </a:cubicBezTo>
                <a:cubicBezTo>
                  <a:pt x="4237" y="17490"/>
                  <a:pt x="4267" y="17439"/>
                  <a:pt x="4239" y="17411"/>
                </a:cubicBezTo>
                <a:lnTo>
                  <a:pt x="4063" y="17235"/>
                </a:lnTo>
                <a:lnTo>
                  <a:pt x="4063" y="17235"/>
                </a:lnTo>
                <a:cubicBezTo>
                  <a:pt x="4073" y="17240"/>
                  <a:pt x="4081" y="17243"/>
                  <a:pt x="4088" y="17243"/>
                </a:cubicBezTo>
                <a:cubicBezTo>
                  <a:pt x="4098" y="17243"/>
                  <a:pt x="4105" y="17237"/>
                  <a:pt x="4113" y="17222"/>
                </a:cubicBezTo>
                <a:cubicBezTo>
                  <a:pt x="4125" y="17210"/>
                  <a:pt x="4138" y="17185"/>
                  <a:pt x="4125" y="17172"/>
                </a:cubicBezTo>
                <a:cubicBezTo>
                  <a:pt x="4138" y="17172"/>
                  <a:pt x="4138" y="17185"/>
                  <a:pt x="4138" y="17185"/>
                </a:cubicBezTo>
                <a:cubicBezTo>
                  <a:pt x="4145" y="17188"/>
                  <a:pt x="4152" y="17189"/>
                  <a:pt x="4160" y="17189"/>
                </a:cubicBezTo>
                <a:cubicBezTo>
                  <a:pt x="4181" y="17189"/>
                  <a:pt x="4204" y="17178"/>
                  <a:pt x="4213" y="17159"/>
                </a:cubicBezTo>
                <a:lnTo>
                  <a:pt x="4213" y="17134"/>
                </a:lnTo>
                <a:cubicBezTo>
                  <a:pt x="4239" y="17134"/>
                  <a:pt x="4251" y="17121"/>
                  <a:pt x="4264" y="17109"/>
                </a:cubicBezTo>
                <a:cubicBezTo>
                  <a:pt x="4264" y="17096"/>
                  <a:pt x="4264" y="17071"/>
                  <a:pt x="4251" y="17059"/>
                </a:cubicBezTo>
                <a:cubicBezTo>
                  <a:pt x="4264" y="17059"/>
                  <a:pt x="4276" y="17059"/>
                  <a:pt x="4289" y="17046"/>
                </a:cubicBezTo>
                <a:cubicBezTo>
                  <a:pt x="4301" y="17021"/>
                  <a:pt x="4301" y="16995"/>
                  <a:pt x="4289" y="16970"/>
                </a:cubicBezTo>
                <a:cubicBezTo>
                  <a:pt x="4274" y="16959"/>
                  <a:pt x="4259" y="16948"/>
                  <a:pt x="4245" y="16937"/>
                </a:cubicBezTo>
                <a:lnTo>
                  <a:pt x="4245" y="16937"/>
                </a:lnTo>
                <a:cubicBezTo>
                  <a:pt x="4250" y="16940"/>
                  <a:pt x="4256" y="16941"/>
                  <a:pt x="4263" y="16941"/>
                </a:cubicBezTo>
                <a:cubicBezTo>
                  <a:pt x="4278" y="16941"/>
                  <a:pt x="4294" y="16935"/>
                  <a:pt x="4301" y="16920"/>
                </a:cubicBezTo>
                <a:lnTo>
                  <a:pt x="4314" y="16920"/>
                </a:lnTo>
                <a:cubicBezTo>
                  <a:pt x="4314" y="16933"/>
                  <a:pt x="4326" y="16945"/>
                  <a:pt x="4339" y="16945"/>
                </a:cubicBezTo>
                <a:cubicBezTo>
                  <a:pt x="4566" y="17210"/>
                  <a:pt x="4804" y="17473"/>
                  <a:pt x="5043" y="17725"/>
                </a:cubicBezTo>
                <a:cubicBezTo>
                  <a:pt x="5051" y="17733"/>
                  <a:pt x="5061" y="17737"/>
                  <a:pt x="5071" y="17737"/>
                </a:cubicBezTo>
                <a:cubicBezTo>
                  <a:pt x="5107" y="17737"/>
                  <a:pt x="5145" y="17689"/>
                  <a:pt x="5106" y="17649"/>
                </a:cubicBezTo>
                <a:cubicBezTo>
                  <a:pt x="4930" y="17461"/>
                  <a:pt x="4754" y="17260"/>
                  <a:pt x="4578" y="17071"/>
                </a:cubicBezTo>
                <a:cubicBezTo>
                  <a:pt x="4578" y="17059"/>
                  <a:pt x="4578" y="17034"/>
                  <a:pt x="4566" y="17021"/>
                </a:cubicBezTo>
                <a:cubicBezTo>
                  <a:pt x="4515" y="16983"/>
                  <a:pt x="4465" y="16933"/>
                  <a:pt x="4415" y="16883"/>
                </a:cubicBezTo>
                <a:lnTo>
                  <a:pt x="4390" y="16858"/>
                </a:lnTo>
                <a:cubicBezTo>
                  <a:pt x="4390" y="16858"/>
                  <a:pt x="4376" y="16845"/>
                  <a:pt x="4376" y="16833"/>
                </a:cubicBezTo>
                <a:lnTo>
                  <a:pt x="4364" y="16833"/>
                </a:lnTo>
                <a:cubicBezTo>
                  <a:pt x="4326" y="16794"/>
                  <a:pt x="4289" y="16757"/>
                  <a:pt x="4251" y="16707"/>
                </a:cubicBezTo>
                <a:lnTo>
                  <a:pt x="4251" y="16707"/>
                </a:lnTo>
                <a:cubicBezTo>
                  <a:pt x="4301" y="16744"/>
                  <a:pt x="4351" y="16782"/>
                  <a:pt x="4390" y="16819"/>
                </a:cubicBezTo>
                <a:cubicBezTo>
                  <a:pt x="4390" y="16833"/>
                  <a:pt x="4390" y="16833"/>
                  <a:pt x="4402" y="16845"/>
                </a:cubicBezTo>
                <a:lnTo>
                  <a:pt x="4566" y="17009"/>
                </a:lnTo>
                <a:cubicBezTo>
                  <a:pt x="4578" y="17015"/>
                  <a:pt x="4591" y="17018"/>
                  <a:pt x="4603" y="17018"/>
                </a:cubicBezTo>
                <a:cubicBezTo>
                  <a:pt x="4616" y="17018"/>
                  <a:pt x="4628" y="17015"/>
                  <a:pt x="4641" y="17009"/>
                </a:cubicBezTo>
                <a:cubicBezTo>
                  <a:pt x="4653" y="16983"/>
                  <a:pt x="4653" y="16958"/>
                  <a:pt x="4641" y="16933"/>
                </a:cubicBezTo>
                <a:cubicBezTo>
                  <a:pt x="4603" y="16908"/>
                  <a:pt x="4578" y="16883"/>
                  <a:pt x="4540" y="16845"/>
                </a:cubicBezTo>
                <a:cubicBezTo>
                  <a:pt x="4540" y="16833"/>
                  <a:pt x="4540" y="16833"/>
                  <a:pt x="4527" y="16819"/>
                </a:cubicBezTo>
                <a:cubicBezTo>
                  <a:pt x="4515" y="16807"/>
                  <a:pt x="4515" y="16794"/>
                  <a:pt x="4502" y="16782"/>
                </a:cubicBezTo>
                <a:lnTo>
                  <a:pt x="4515" y="16782"/>
                </a:lnTo>
                <a:cubicBezTo>
                  <a:pt x="4527" y="16757"/>
                  <a:pt x="4527" y="16732"/>
                  <a:pt x="4502" y="16707"/>
                </a:cubicBezTo>
                <a:cubicBezTo>
                  <a:pt x="4467" y="16671"/>
                  <a:pt x="4428" y="16636"/>
                  <a:pt x="4390" y="16599"/>
                </a:cubicBezTo>
                <a:lnTo>
                  <a:pt x="4390" y="16599"/>
                </a:lnTo>
                <a:cubicBezTo>
                  <a:pt x="4420" y="16628"/>
                  <a:pt x="4450" y="16655"/>
                  <a:pt x="4477" y="16682"/>
                </a:cubicBezTo>
                <a:cubicBezTo>
                  <a:pt x="4490" y="16694"/>
                  <a:pt x="4502" y="16700"/>
                  <a:pt x="4515" y="16700"/>
                </a:cubicBezTo>
                <a:cubicBezTo>
                  <a:pt x="4527" y="16700"/>
                  <a:pt x="4540" y="16694"/>
                  <a:pt x="4553" y="16682"/>
                </a:cubicBezTo>
                <a:cubicBezTo>
                  <a:pt x="4578" y="16719"/>
                  <a:pt x="4616" y="16757"/>
                  <a:pt x="4653" y="16794"/>
                </a:cubicBezTo>
                <a:cubicBezTo>
                  <a:pt x="4666" y="16801"/>
                  <a:pt x="4678" y="16804"/>
                  <a:pt x="4691" y="16804"/>
                </a:cubicBezTo>
                <a:cubicBezTo>
                  <a:pt x="4703" y="16804"/>
                  <a:pt x="4716" y="16801"/>
                  <a:pt x="4729" y="16794"/>
                </a:cubicBezTo>
                <a:cubicBezTo>
                  <a:pt x="4742" y="16769"/>
                  <a:pt x="4742" y="16744"/>
                  <a:pt x="4729" y="16719"/>
                </a:cubicBezTo>
                <a:cubicBezTo>
                  <a:pt x="4691" y="16694"/>
                  <a:pt x="4666" y="16669"/>
                  <a:pt x="4641" y="16643"/>
                </a:cubicBezTo>
                <a:cubicBezTo>
                  <a:pt x="4653" y="16631"/>
                  <a:pt x="4666" y="16606"/>
                  <a:pt x="4653" y="16593"/>
                </a:cubicBezTo>
                <a:cubicBezTo>
                  <a:pt x="4666" y="16593"/>
                  <a:pt x="4666" y="16593"/>
                  <a:pt x="4678" y="16581"/>
                </a:cubicBezTo>
                <a:cubicBezTo>
                  <a:pt x="4691" y="16581"/>
                  <a:pt x="4703" y="16556"/>
                  <a:pt x="4703" y="16543"/>
                </a:cubicBezTo>
                <a:cubicBezTo>
                  <a:pt x="5094" y="16983"/>
                  <a:pt x="5496" y="17411"/>
                  <a:pt x="5899" y="17839"/>
                </a:cubicBezTo>
                <a:cubicBezTo>
                  <a:pt x="5910" y="17850"/>
                  <a:pt x="5923" y="17855"/>
                  <a:pt x="5935" y="17855"/>
                </a:cubicBezTo>
                <a:cubicBezTo>
                  <a:pt x="5973" y="17855"/>
                  <a:pt x="6002" y="17804"/>
                  <a:pt x="5974" y="17775"/>
                </a:cubicBezTo>
                <a:cubicBezTo>
                  <a:pt x="5647" y="17423"/>
                  <a:pt x="5320" y="17071"/>
                  <a:pt x="5005" y="16732"/>
                </a:cubicBezTo>
                <a:cubicBezTo>
                  <a:pt x="5005" y="16719"/>
                  <a:pt x="5018" y="16719"/>
                  <a:pt x="5018" y="16719"/>
                </a:cubicBezTo>
                <a:cubicBezTo>
                  <a:pt x="5043" y="16694"/>
                  <a:pt x="5030" y="16669"/>
                  <a:pt x="5018" y="16643"/>
                </a:cubicBezTo>
                <a:lnTo>
                  <a:pt x="4792" y="16417"/>
                </a:lnTo>
                <a:lnTo>
                  <a:pt x="4792" y="16392"/>
                </a:lnTo>
                <a:lnTo>
                  <a:pt x="5030" y="16631"/>
                </a:lnTo>
                <a:cubicBezTo>
                  <a:pt x="5041" y="16642"/>
                  <a:pt x="5054" y="16646"/>
                  <a:pt x="5066" y="16646"/>
                </a:cubicBezTo>
                <a:cubicBezTo>
                  <a:pt x="5098" y="16646"/>
                  <a:pt x="5128" y="16617"/>
                  <a:pt x="5119" y="16581"/>
                </a:cubicBezTo>
                <a:lnTo>
                  <a:pt x="5119" y="16581"/>
                </a:lnTo>
                <a:cubicBezTo>
                  <a:pt x="5144" y="16618"/>
                  <a:pt x="5181" y="16656"/>
                  <a:pt x="5219" y="16694"/>
                </a:cubicBezTo>
                <a:cubicBezTo>
                  <a:pt x="5227" y="16702"/>
                  <a:pt x="5237" y="16705"/>
                  <a:pt x="5247" y="16705"/>
                </a:cubicBezTo>
                <a:cubicBezTo>
                  <a:pt x="5283" y="16705"/>
                  <a:pt x="5321" y="16658"/>
                  <a:pt x="5282" y="16618"/>
                </a:cubicBezTo>
                <a:cubicBezTo>
                  <a:pt x="5206" y="16543"/>
                  <a:pt x="5131" y="16455"/>
                  <a:pt x="5056" y="16380"/>
                </a:cubicBezTo>
                <a:cubicBezTo>
                  <a:pt x="5056" y="16367"/>
                  <a:pt x="5069" y="16367"/>
                  <a:pt x="5069" y="16355"/>
                </a:cubicBezTo>
                <a:cubicBezTo>
                  <a:pt x="5094" y="16380"/>
                  <a:pt x="5119" y="16405"/>
                  <a:pt x="5131" y="16430"/>
                </a:cubicBezTo>
                <a:cubicBezTo>
                  <a:pt x="5142" y="16438"/>
                  <a:pt x="5153" y="16441"/>
                  <a:pt x="5164" y="16441"/>
                </a:cubicBezTo>
                <a:cubicBezTo>
                  <a:pt x="5204" y="16441"/>
                  <a:pt x="5237" y="16394"/>
                  <a:pt x="5206" y="16355"/>
                </a:cubicBezTo>
                <a:lnTo>
                  <a:pt x="5131" y="16279"/>
                </a:lnTo>
                <a:lnTo>
                  <a:pt x="5131" y="16254"/>
                </a:lnTo>
                <a:cubicBezTo>
                  <a:pt x="5219" y="16342"/>
                  <a:pt x="5307" y="16442"/>
                  <a:pt x="5396" y="16543"/>
                </a:cubicBezTo>
                <a:cubicBezTo>
                  <a:pt x="5406" y="16551"/>
                  <a:pt x="5418" y="16554"/>
                  <a:pt x="5428" y="16554"/>
                </a:cubicBezTo>
                <a:cubicBezTo>
                  <a:pt x="5468" y="16554"/>
                  <a:pt x="5500" y="16507"/>
                  <a:pt x="5471" y="16467"/>
                </a:cubicBezTo>
                <a:cubicBezTo>
                  <a:pt x="5382" y="16380"/>
                  <a:pt x="5295" y="16279"/>
                  <a:pt x="5206" y="16179"/>
                </a:cubicBezTo>
                <a:cubicBezTo>
                  <a:pt x="5219" y="16179"/>
                  <a:pt x="5232" y="16179"/>
                  <a:pt x="5232" y="16166"/>
                </a:cubicBezTo>
                <a:cubicBezTo>
                  <a:pt x="5257" y="16153"/>
                  <a:pt x="5257" y="16115"/>
                  <a:pt x="5232" y="16103"/>
                </a:cubicBezTo>
                <a:cubicBezTo>
                  <a:pt x="5232" y="16090"/>
                  <a:pt x="5219" y="16090"/>
                  <a:pt x="5219" y="16078"/>
                </a:cubicBezTo>
                <a:lnTo>
                  <a:pt x="5232" y="16078"/>
                </a:lnTo>
                <a:cubicBezTo>
                  <a:pt x="5232" y="16065"/>
                  <a:pt x="5245" y="16053"/>
                  <a:pt x="5245" y="16053"/>
                </a:cubicBezTo>
                <a:cubicBezTo>
                  <a:pt x="5256" y="16065"/>
                  <a:pt x="5269" y="16069"/>
                  <a:pt x="5280" y="16069"/>
                </a:cubicBezTo>
                <a:cubicBezTo>
                  <a:pt x="5319" y="16069"/>
                  <a:pt x="5349" y="16016"/>
                  <a:pt x="5320" y="15977"/>
                </a:cubicBezTo>
                <a:cubicBezTo>
                  <a:pt x="5270" y="15939"/>
                  <a:pt x="5232" y="15889"/>
                  <a:pt x="5194" y="15839"/>
                </a:cubicBezTo>
                <a:lnTo>
                  <a:pt x="5194" y="15839"/>
                </a:lnTo>
                <a:lnTo>
                  <a:pt x="5257" y="15902"/>
                </a:lnTo>
                <a:cubicBezTo>
                  <a:pt x="5269" y="15908"/>
                  <a:pt x="5282" y="15911"/>
                  <a:pt x="5294" y="15911"/>
                </a:cubicBezTo>
                <a:cubicBezTo>
                  <a:pt x="5307" y="15911"/>
                  <a:pt x="5320" y="15908"/>
                  <a:pt x="5332" y="15902"/>
                </a:cubicBezTo>
                <a:cubicBezTo>
                  <a:pt x="5345" y="15877"/>
                  <a:pt x="5345" y="15839"/>
                  <a:pt x="5320" y="15826"/>
                </a:cubicBezTo>
                <a:cubicBezTo>
                  <a:pt x="5232" y="15751"/>
                  <a:pt x="5144" y="15676"/>
                  <a:pt x="5056" y="15587"/>
                </a:cubicBezTo>
                <a:lnTo>
                  <a:pt x="5181" y="15436"/>
                </a:lnTo>
                <a:cubicBezTo>
                  <a:pt x="5181" y="15449"/>
                  <a:pt x="5181" y="15461"/>
                  <a:pt x="5194" y="15474"/>
                </a:cubicBezTo>
                <a:lnTo>
                  <a:pt x="5417" y="15697"/>
                </a:lnTo>
                <a:lnTo>
                  <a:pt x="5417" y="15697"/>
                </a:lnTo>
                <a:cubicBezTo>
                  <a:pt x="5376" y="15674"/>
                  <a:pt x="5336" y="15643"/>
                  <a:pt x="5295" y="15612"/>
                </a:cubicBezTo>
                <a:lnTo>
                  <a:pt x="5257" y="15612"/>
                </a:lnTo>
                <a:lnTo>
                  <a:pt x="5181" y="15537"/>
                </a:lnTo>
                <a:cubicBezTo>
                  <a:pt x="5175" y="15531"/>
                  <a:pt x="5163" y="15528"/>
                  <a:pt x="5150" y="15528"/>
                </a:cubicBezTo>
                <a:cubicBezTo>
                  <a:pt x="5138" y="15528"/>
                  <a:pt x="5125" y="15531"/>
                  <a:pt x="5119" y="15537"/>
                </a:cubicBezTo>
                <a:cubicBezTo>
                  <a:pt x="5094" y="15562"/>
                  <a:pt x="5094" y="15587"/>
                  <a:pt x="5119" y="15612"/>
                </a:cubicBezTo>
                <a:cubicBezTo>
                  <a:pt x="5181" y="15688"/>
                  <a:pt x="5270" y="15763"/>
                  <a:pt x="5357" y="15839"/>
                </a:cubicBezTo>
                <a:cubicBezTo>
                  <a:pt x="5364" y="15845"/>
                  <a:pt x="5376" y="15848"/>
                  <a:pt x="5389" y="15848"/>
                </a:cubicBezTo>
                <a:cubicBezTo>
                  <a:pt x="5402" y="15848"/>
                  <a:pt x="5414" y="15845"/>
                  <a:pt x="5421" y="15839"/>
                </a:cubicBezTo>
                <a:cubicBezTo>
                  <a:pt x="5433" y="15826"/>
                  <a:pt x="5433" y="15813"/>
                  <a:pt x="5433" y="15801"/>
                </a:cubicBezTo>
                <a:cubicBezTo>
                  <a:pt x="5446" y="15801"/>
                  <a:pt x="5458" y="15788"/>
                  <a:pt x="5458" y="15788"/>
                </a:cubicBezTo>
                <a:cubicBezTo>
                  <a:pt x="5458" y="15776"/>
                  <a:pt x="5471" y="15763"/>
                  <a:pt x="5458" y="15751"/>
                </a:cubicBezTo>
                <a:cubicBezTo>
                  <a:pt x="5458" y="15744"/>
                  <a:pt x="5455" y="15738"/>
                  <a:pt x="5452" y="15732"/>
                </a:cubicBezTo>
                <a:lnTo>
                  <a:pt x="5452" y="15732"/>
                </a:lnTo>
                <a:lnTo>
                  <a:pt x="5572" y="15852"/>
                </a:lnTo>
                <a:cubicBezTo>
                  <a:pt x="5659" y="15952"/>
                  <a:pt x="5735" y="16040"/>
                  <a:pt x="5823" y="16140"/>
                </a:cubicBezTo>
                <a:cubicBezTo>
                  <a:pt x="5830" y="16155"/>
                  <a:pt x="5842" y="16161"/>
                  <a:pt x="5853" y="16161"/>
                </a:cubicBezTo>
                <a:cubicBezTo>
                  <a:pt x="5861" y="16161"/>
                  <a:pt x="5868" y="16158"/>
                  <a:pt x="5873" y="16153"/>
                </a:cubicBezTo>
                <a:cubicBezTo>
                  <a:pt x="6075" y="16355"/>
                  <a:pt x="6276" y="16543"/>
                  <a:pt x="6477" y="16744"/>
                </a:cubicBezTo>
                <a:cubicBezTo>
                  <a:pt x="6486" y="16756"/>
                  <a:pt x="6497" y="16761"/>
                  <a:pt x="6508" y="16761"/>
                </a:cubicBezTo>
                <a:cubicBezTo>
                  <a:pt x="6543" y="16761"/>
                  <a:pt x="6578" y="16710"/>
                  <a:pt x="6539" y="16682"/>
                </a:cubicBezTo>
                <a:cubicBezTo>
                  <a:pt x="6238" y="16380"/>
                  <a:pt x="5949" y="16078"/>
                  <a:pt x="5647" y="15776"/>
                </a:cubicBezTo>
                <a:cubicBezTo>
                  <a:pt x="5609" y="15738"/>
                  <a:pt x="5584" y="15713"/>
                  <a:pt x="5559" y="15676"/>
                </a:cubicBezTo>
                <a:cubicBezTo>
                  <a:pt x="5572" y="15676"/>
                  <a:pt x="5584" y="15663"/>
                  <a:pt x="5597" y="15663"/>
                </a:cubicBezTo>
                <a:cubicBezTo>
                  <a:pt x="5609" y="15637"/>
                  <a:pt x="5609" y="15600"/>
                  <a:pt x="5597" y="15587"/>
                </a:cubicBezTo>
                <a:cubicBezTo>
                  <a:pt x="5496" y="15500"/>
                  <a:pt x="5382" y="15411"/>
                  <a:pt x="5270" y="15336"/>
                </a:cubicBezTo>
                <a:lnTo>
                  <a:pt x="5332" y="15260"/>
                </a:lnTo>
                <a:lnTo>
                  <a:pt x="5332" y="15273"/>
                </a:lnTo>
                <a:cubicBezTo>
                  <a:pt x="5433" y="15374"/>
                  <a:pt x="5521" y="15474"/>
                  <a:pt x="5622" y="15562"/>
                </a:cubicBezTo>
                <a:cubicBezTo>
                  <a:pt x="5633" y="15570"/>
                  <a:pt x="5644" y="15574"/>
                  <a:pt x="5655" y="15574"/>
                </a:cubicBezTo>
                <a:cubicBezTo>
                  <a:pt x="5694" y="15574"/>
                  <a:pt x="5724" y="15526"/>
                  <a:pt x="5684" y="15486"/>
                </a:cubicBezTo>
                <a:lnTo>
                  <a:pt x="5634" y="15436"/>
                </a:lnTo>
                <a:lnTo>
                  <a:pt x="5634" y="15436"/>
                </a:lnTo>
                <a:cubicBezTo>
                  <a:pt x="5634" y="15436"/>
                  <a:pt x="5647" y="15449"/>
                  <a:pt x="5659" y="15449"/>
                </a:cubicBezTo>
                <a:lnTo>
                  <a:pt x="5697" y="15486"/>
                </a:lnTo>
                <a:cubicBezTo>
                  <a:pt x="5710" y="15493"/>
                  <a:pt x="5723" y="15496"/>
                  <a:pt x="5735" y="15496"/>
                </a:cubicBezTo>
                <a:cubicBezTo>
                  <a:pt x="5748" y="15496"/>
                  <a:pt x="5760" y="15493"/>
                  <a:pt x="5773" y="15486"/>
                </a:cubicBezTo>
                <a:cubicBezTo>
                  <a:pt x="5785" y="15461"/>
                  <a:pt x="5785" y="15436"/>
                  <a:pt x="5773" y="15411"/>
                </a:cubicBezTo>
                <a:lnTo>
                  <a:pt x="5760" y="15411"/>
                </a:lnTo>
                <a:cubicBezTo>
                  <a:pt x="5773" y="15411"/>
                  <a:pt x="5773" y="15399"/>
                  <a:pt x="5785" y="15399"/>
                </a:cubicBezTo>
                <a:cubicBezTo>
                  <a:pt x="5798" y="15374"/>
                  <a:pt x="5798" y="15349"/>
                  <a:pt x="5785" y="15323"/>
                </a:cubicBezTo>
                <a:cubicBezTo>
                  <a:pt x="5697" y="15248"/>
                  <a:pt x="5622" y="15160"/>
                  <a:pt x="5533" y="15084"/>
                </a:cubicBezTo>
                <a:cubicBezTo>
                  <a:pt x="5521" y="15072"/>
                  <a:pt x="5508" y="15072"/>
                  <a:pt x="5483" y="15072"/>
                </a:cubicBezTo>
                <a:lnTo>
                  <a:pt x="5533" y="15009"/>
                </a:lnTo>
                <a:lnTo>
                  <a:pt x="5572" y="15047"/>
                </a:lnTo>
                <a:cubicBezTo>
                  <a:pt x="5572" y="15059"/>
                  <a:pt x="5584" y="15072"/>
                  <a:pt x="5584" y="15072"/>
                </a:cubicBezTo>
                <a:cubicBezTo>
                  <a:pt x="5684" y="15198"/>
                  <a:pt x="5785" y="15323"/>
                  <a:pt x="5899" y="15449"/>
                </a:cubicBezTo>
                <a:cubicBezTo>
                  <a:pt x="5906" y="15464"/>
                  <a:pt x="5913" y="15470"/>
                  <a:pt x="5923" y="15470"/>
                </a:cubicBezTo>
                <a:cubicBezTo>
                  <a:pt x="5930" y="15470"/>
                  <a:pt x="5938" y="15467"/>
                  <a:pt x="5949" y="15461"/>
                </a:cubicBezTo>
                <a:lnTo>
                  <a:pt x="6062" y="15575"/>
                </a:lnTo>
                <a:cubicBezTo>
                  <a:pt x="6073" y="15587"/>
                  <a:pt x="6086" y="15592"/>
                  <a:pt x="6098" y="15592"/>
                </a:cubicBezTo>
                <a:cubicBezTo>
                  <a:pt x="6136" y="15592"/>
                  <a:pt x="6166" y="15541"/>
                  <a:pt x="6137" y="15512"/>
                </a:cubicBezTo>
                <a:cubicBezTo>
                  <a:pt x="5974" y="15361"/>
                  <a:pt x="5823" y="15210"/>
                  <a:pt x="5684" y="15034"/>
                </a:cubicBezTo>
                <a:lnTo>
                  <a:pt x="5684" y="15034"/>
                </a:lnTo>
                <a:lnTo>
                  <a:pt x="5848" y="15198"/>
                </a:lnTo>
                <a:cubicBezTo>
                  <a:pt x="5861" y="15204"/>
                  <a:pt x="5873" y="15207"/>
                  <a:pt x="5886" y="15207"/>
                </a:cubicBezTo>
                <a:cubicBezTo>
                  <a:pt x="5899" y="15207"/>
                  <a:pt x="5911" y="15204"/>
                  <a:pt x="5924" y="15198"/>
                </a:cubicBezTo>
                <a:cubicBezTo>
                  <a:pt x="5936" y="15173"/>
                  <a:pt x="5936" y="15147"/>
                  <a:pt x="5924" y="15122"/>
                </a:cubicBezTo>
                <a:cubicBezTo>
                  <a:pt x="5835" y="15047"/>
                  <a:pt x="5748" y="14958"/>
                  <a:pt x="5659" y="14871"/>
                </a:cubicBezTo>
                <a:lnTo>
                  <a:pt x="5823" y="14656"/>
                </a:lnTo>
                <a:cubicBezTo>
                  <a:pt x="6212" y="15084"/>
                  <a:pt x="6603" y="15500"/>
                  <a:pt x="6992" y="15927"/>
                </a:cubicBezTo>
                <a:cubicBezTo>
                  <a:pt x="7001" y="15939"/>
                  <a:pt x="7011" y="15944"/>
                  <a:pt x="7021" y="15944"/>
                </a:cubicBezTo>
                <a:cubicBezTo>
                  <a:pt x="7054" y="15944"/>
                  <a:pt x="7084" y="15890"/>
                  <a:pt x="7055" y="15852"/>
                </a:cubicBezTo>
                <a:cubicBezTo>
                  <a:pt x="6766" y="15537"/>
                  <a:pt x="6477" y="15223"/>
                  <a:pt x="6175" y="14896"/>
                </a:cubicBezTo>
                <a:lnTo>
                  <a:pt x="6175" y="14896"/>
                </a:lnTo>
                <a:cubicBezTo>
                  <a:pt x="6183" y="14900"/>
                  <a:pt x="6191" y="14902"/>
                  <a:pt x="6198" y="14902"/>
                </a:cubicBezTo>
                <a:cubicBezTo>
                  <a:pt x="6235" y="14902"/>
                  <a:pt x="6257" y="14852"/>
                  <a:pt x="6226" y="14820"/>
                </a:cubicBezTo>
                <a:cubicBezTo>
                  <a:pt x="6137" y="14720"/>
                  <a:pt x="6036" y="14631"/>
                  <a:pt x="5936" y="14531"/>
                </a:cubicBezTo>
                <a:lnTo>
                  <a:pt x="5936" y="14531"/>
                </a:lnTo>
                <a:cubicBezTo>
                  <a:pt x="6024" y="14606"/>
                  <a:pt x="6100" y="14682"/>
                  <a:pt x="6187" y="14757"/>
                </a:cubicBezTo>
                <a:cubicBezTo>
                  <a:pt x="6200" y="14770"/>
                  <a:pt x="6212" y="14776"/>
                  <a:pt x="6225" y="14776"/>
                </a:cubicBezTo>
                <a:cubicBezTo>
                  <a:pt x="6238" y="14776"/>
                  <a:pt x="6250" y="14770"/>
                  <a:pt x="6263" y="14757"/>
                </a:cubicBezTo>
                <a:cubicBezTo>
                  <a:pt x="6276" y="14745"/>
                  <a:pt x="6276" y="14707"/>
                  <a:pt x="6263" y="14695"/>
                </a:cubicBezTo>
                <a:cubicBezTo>
                  <a:pt x="6175" y="14619"/>
                  <a:pt x="6087" y="14531"/>
                  <a:pt x="5999" y="14455"/>
                </a:cubicBezTo>
                <a:lnTo>
                  <a:pt x="6011" y="14430"/>
                </a:lnTo>
                <a:cubicBezTo>
                  <a:pt x="6011" y="14455"/>
                  <a:pt x="6024" y="14468"/>
                  <a:pt x="6036" y="14480"/>
                </a:cubicBezTo>
                <a:cubicBezTo>
                  <a:pt x="6112" y="14531"/>
                  <a:pt x="6175" y="14569"/>
                  <a:pt x="6251" y="14631"/>
                </a:cubicBezTo>
                <a:cubicBezTo>
                  <a:pt x="6257" y="14638"/>
                  <a:pt x="6269" y="14641"/>
                  <a:pt x="6282" y="14641"/>
                </a:cubicBezTo>
                <a:cubicBezTo>
                  <a:pt x="6294" y="14641"/>
                  <a:pt x="6307" y="14638"/>
                  <a:pt x="6313" y="14631"/>
                </a:cubicBezTo>
                <a:cubicBezTo>
                  <a:pt x="6338" y="14606"/>
                  <a:pt x="6338" y="14569"/>
                  <a:pt x="6313" y="14556"/>
                </a:cubicBezTo>
                <a:cubicBezTo>
                  <a:pt x="6238" y="14494"/>
                  <a:pt x="6162" y="14443"/>
                  <a:pt x="6087" y="14393"/>
                </a:cubicBezTo>
                <a:cubicBezTo>
                  <a:pt x="6075" y="14380"/>
                  <a:pt x="6075" y="14380"/>
                  <a:pt x="6062" y="14380"/>
                </a:cubicBezTo>
                <a:lnTo>
                  <a:pt x="6148" y="14282"/>
                </a:lnTo>
                <a:lnTo>
                  <a:pt x="6148" y="14282"/>
                </a:lnTo>
                <a:cubicBezTo>
                  <a:pt x="6137" y="14296"/>
                  <a:pt x="6138" y="14319"/>
                  <a:pt x="6150" y="14343"/>
                </a:cubicBezTo>
                <a:cubicBezTo>
                  <a:pt x="6238" y="14418"/>
                  <a:pt x="6313" y="14506"/>
                  <a:pt x="6402" y="14594"/>
                </a:cubicBezTo>
                <a:cubicBezTo>
                  <a:pt x="6408" y="14607"/>
                  <a:pt x="6420" y="14613"/>
                  <a:pt x="6433" y="14613"/>
                </a:cubicBezTo>
                <a:cubicBezTo>
                  <a:pt x="6445" y="14613"/>
                  <a:pt x="6458" y="14607"/>
                  <a:pt x="6464" y="14594"/>
                </a:cubicBezTo>
                <a:cubicBezTo>
                  <a:pt x="6489" y="14581"/>
                  <a:pt x="6489" y="14544"/>
                  <a:pt x="6464" y="14531"/>
                </a:cubicBezTo>
                <a:cubicBezTo>
                  <a:pt x="6388" y="14443"/>
                  <a:pt x="6301" y="14355"/>
                  <a:pt x="6226" y="14267"/>
                </a:cubicBezTo>
                <a:cubicBezTo>
                  <a:pt x="6215" y="14256"/>
                  <a:pt x="6204" y="14252"/>
                  <a:pt x="6194" y="14252"/>
                </a:cubicBezTo>
                <a:cubicBezTo>
                  <a:pt x="6181" y="14252"/>
                  <a:pt x="6170" y="14260"/>
                  <a:pt x="6162" y="14267"/>
                </a:cubicBezTo>
                <a:lnTo>
                  <a:pt x="6238" y="14167"/>
                </a:lnTo>
                <a:lnTo>
                  <a:pt x="6251" y="14167"/>
                </a:lnTo>
                <a:cubicBezTo>
                  <a:pt x="6427" y="14304"/>
                  <a:pt x="6603" y="14455"/>
                  <a:pt x="6754" y="14619"/>
                </a:cubicBezTo>
                <a:cubicBezTo>
                  <a:pt x="6762" y="14627"/>
                  <a:pt x="6771" y="14631"/>
                  <a:pt x="6781" y="14631"/>
                </a:cubicBezTo>
                <a:cubicBezTo>
                  <a:pt x="6817" y="14631"/>
                  <a:pt x="6856" y="14583"/>
                  <a:pt x="6816" y="14544"/>
                </a:cubicBezTo>
                <a:cubicBezTo>
                  <a:pt x="6741" y="14455"/>
                  <a:pt x="6653" y="14368"/>
                  <a:pt x="6552" y="14292"/>
                </a:cubicBezTo>
                <a:cubicBezTo>
                  <a:pt x="6565" y="14292"/>
                  <a:pt x="6590" y="14292"/>
                  <a:pt x="6590" y="14279"/>
                </a:cubicBezTo>
                <a:cubicBezTo>
                  <a:pt x="6615" y="14254"/>
                  <a:pt x="6615" y="14229"/>
                  <a:pt x="6590" y="14204"/>
                </a:cubicBezTo>
                <a:cubicBezTo>
                  <a:pt x="6552" y="14179"/>
                  <a:pt x="6514" y="14141"/>
                  <a:pt x="6477" y="14116"/>
                </a:cubicBezTo>
                <a:cubicBezTo>
                  <a:pt x="6489" y="14116"/>
                  <a:pt x="6502" y="14128"/>
                  <a:pt x="6514" y="14128"/>
                </a:cubicBezTo>
                <a:cubicBezTo>
                  <a:pt x="6514" y="14141"/>
                  <a:pt x="6527" y="14141"/>
                  <a:pt x="6527" y="14141"/>
                </a:cubicBezTo>
                <a:lnTo>
                  <a:pt x="6539" y="14153"/>
                </a:lnTo>
                <a:cubicBezTo>
                  <a:pt x="6539" y="14153"/>
                  <a:pt x="6552" y="14153"/>
                  <a:pt x="6552" y="14167"/>
                </a:cubicBezTo>
                <a:cubicBezTo>
                  <a:pt x="6565" y="14167"/>
                  <a:pt x="6578" y="14179"/>
                  <a:pt x="6590" y="14192"/>
                </a:cubicBezTo>
                <a:cubicBezTo>
                  <a:pt x="6602" y="14204"/>
                  <a:pt x="6618" y="14211"/>
                  <a:pt x="6632" y="14211"/>
                </a:cubicBezTo>
                <a:cubicBezTo>
                  <a:pt x="6647" y="14211"/>
                  <a:pt x="6659" y="14204"/>
                  <a:pt x="6665" y="14192"/>
                </a:cubicBezTo>
                <a:cubicBezTo>
                  <a:pt x="6678" y="14192"/>
                  <a:pt x="6678" y="14167"/>
                  <a:pt x="6678" y="14153"/>
                </a:cubicBezTo>
                <a:cubicBezTo>
                  <a:pt x="6690" y="14153"/>
                  <a:pt x="6715" y="14153"/>
                  <a:pt x="6715" y="14141"/>
                </a:cubicBezTo>
                <a:cubicBezTo>
                  <a:pt x="6741" y="14128"/>
                  <a:pt x="6741" y="14091"/>
                  <a:pt x="6715" y="14078"/>
                </a:cubicBezTo>
                <a:lnTo>
                  <a:pt x="6715" y="14066"/>
                </a:lnTo>
                <a:cubicBezTo>
                  <a:pt x="6729" y="14066"/>
                  <a:pt x="6729" y="14078"/>
                  <a:pt x="6741" y="14078"/>
                </a:cubicBezTo>
                <a:cubicBezTo>
                  <a:pt x="6766" y="14078"/>
                  <a:pt x="6791" y="14066"/>
                  <a:pt x="6804" y="14041"/>
                </a:cubicBezTo>
                <a:cubicBezTo>
                  <a:pt x="6804" y="14016"/>
                  <a:pt x="6791" y="14003"/>
                  <a:pt x="6779" y="13991"/>
                </a:cubicBezTo>
                <a:cubicBezTo>
                  <a:pt x="6779" y="13977"/>
                  <a:pt x="6791" y="13977"/>
                  <a:pt x="6791" y="13977"/>
                </a:cubicBezTo>
                <a:cubicBezTo>
                  <a:pt x="6804" y="13952"/>
                  <a:pt x="6791" y="13915"/>
                  <a:pt x="6766" y="13902"/>
                </a:cubicBezTo>
                <a:cubicBezTo>
                  <a:pt x="6741" y="13890"/>
                  <a:pt x="6703" y="13877"/>
                  <a:pt x="6678" y="13852"/>
                </a:cubicBezTo>
                <a:cubicBezTo>
                  <a:pt x="6678" y="13852"/>
                  <a:pt x="6665" y="13852"/>
                  <a:pt x="6665" y="13840"/>
                </a:cubicBezTo>
                <a:cubicBezTo>
                  <a:pt x="6653" y="13840"/>
                  <a:pt x="6653" y="13827"/>
                  <a:pt x="6640" y="13827"/>
                </a:cubicBezTo>
                <a:lnTo>
                  <a:pt x="6603" y="13789"/>
                </a:lnTo>
                <a:cubicBezTo>
                  <a:pt x="6590" y="13776"/>
                  <a:pt x="6578" y="13776"/>
                  <a:pt x="6565" y="13776"/>
                </a:cubicBezTo>
                <a:lnTo>
                  <a:pt x="6615" y="13714"/>
                </a:lnTo>
                <a:cubicBezTo>
                  <a:pt x="6729" y="13789"/>
                  <a:pt x="6816" y="13865"/>
                  <a:pt x="6905" y="13965"/>
                </a:cubicBezTo>
                <a:cubicBezTo>
                  <a:pt x="6910" y="13976"/>
                  <a:pt x="6919" y="13980"/>
                  <a:pt x="6930" y="13980"/>
                </a:cubicBezTo>
                <a:cubicBezTo>
                  <a:pt x="6944" y="13980"/>
                  <a:pt x="6960" y="13972"/>
                  <a:pt x="6967" y="13965"/>
                </a:cubicBezTo>
                <a:cubicBezTo>
                  <a:pt x="6992" y="13940"/>
                  <a:pt x="6992" y="13915"/>
                  <a:pt x="6967" y="13890"/>
                </a:cubicBezTo>
                <a:lnTo>
                  <a:pt x="6942" y="13865"/>
                </a:lnTo>
                <a:cubicBezTo>
                  <a:pt x="6955" y="13840"/>
                  <a:pt x="6955" y="13814"/>
                  <a:pt x="6942" y="13801"/>
                </a:cubicBezTo>
                <a:cubicBezTo>
                  <a:pt x="6930" y="13789"/>
                  <a:pt x="6930" y="13789"/>
                  <a:pt x="6917" y="13789"/>
                </a:cubicBezTo>
                <a:cubicBezTo>
                  <a:pt x="6930" y="13789"/>
                  <a:pt x="6942" y="13776"/>
                  <a:pt x="6955" y="13776"/>
                </a:cubicBezTo>
                <a:lnTo>
                  <a:pt x="6955" y="13764"/>
                </a:lnTo>
                <a:cubicBezTo>
                  <a:pt x="6967" y="13776"/>
                  <a:pt x="6980" y="13776"/>
                  <a:pt x="6992" y="13789"/>
                </a:cubicBezTo>
                <a:cubicBezTo>
                  <a:pt x="6999" y="13793"/>
                  <a:pt x="7007" y="13794"/>
                  <a:pt x="7014" y="13794"/>
                </a:cubicBezTo>
                <a:cubicBezTo>
                  <a:pt x="7031" y="13794"/>
                  <a:pt x="7046" y="13786"/>
                  <a:pt x="7055" y="13776"/>
                </a:cubicBezTo>
                <a:cubicBezTo>
                  <a:pt x="7068" y="13751"/>
                  <a:pt x="7055" y="13726"/>
                  <a:pt x="7042" y="13701"/>
                </a:cubicBezTo>
                <a:cubicBezTo>
                  <a:pt x="6967" y="13650"/>
                  <a:pt x="6891" y="13613"/>
                  <a:pt x="6829" y="13563"/>
                </a:cubicBezTo>
                <a:cubicBezTo>
                  <a:pt x="6816" y="13550"/>
                  <a:pt x="6804" y="13550"/>
                  <a:pt x="6791" y="13550"/>
                </a:cubicBezTo>
                <a:lnTo>
                  <a:pt x="6779" y="13538"/>
                </a:lnTo>
                <a:lnTo>
                  <a:pt x="6766" y="13525"/>
                </a:lnTo>
                <a:lnTo>
                  <a:pt x="6819" y="13464"/>
                </a:lnTo>
                <a:lnTo>
                  <a:pt x="6819" y="13464"/>
                </a:lnTo>
                <a:cubicBezTo>
                  <a:pt x="6817" y="13467"/>
                  <a:pt x="6816" y="13471"/>
                  <a:pt x="6816" y="13474"/>
                </a:cubicBezTo>
                <a:cubicBezTo>
                  <a:pt x="6816" y="13500"/>
                  <a:pt x="6829" y="13538"/>
                  <a:pt x="6854" y="13538"/>
                </a:cubicBezTo>
                <a:cubicBezTo>
                  <a:pt x="6879" y="13538"/>
                  <a:pt x="6917" y="13550"/>
                  <a:pt x="6942" y="13563"/>
                </a:cubicBezTo>
                <a:lnTo>
                  <a:pt x="6955" y="13563"/>
                </a:lnTo>
                <a:cubicBezTo>
                  <a:pt x="6967" y="13563"/>
                  <a:pt x="6967" y="13575"/>
                  <a:pt x="6967" y="13575"/>
                </a:cubicBezTo>
                <a:lnTo>
                  <a:pt x="6980" y="13575"/>
                </a:lnTo>
                <a:cubicBezTo>
                  <a:pt x="7005" y="13588"/>
                  <a:pt x="7017" y="13588"/>
                  <a:pt x="7030" y="13600"/>
                </a:cubicBezTo>
                <a:cubicBezTo>
                  <a:pt x="7037" y="13604"/>
                  <a:pt x="7044" y="13605"/>
                  <a:pt x="7050" y="13605"/>
                </a:cubicBezTo>
                <a:cubicBezTo>
                  <a:pt x="7068" y="13605"/>
                  <a:pt x="7084" y="13593"/>
                  <a:pt x="7093" y="13575"/>
                </a:cubicBezTo>
                <a:cubicBezTo>
                  <a:pt x="7106" y="13550"/>
                  <a:pt x="7106" y="13525"/>
                  <a:pt x="7081" y="13513"/>
                </a:cubicBezTo>
                <a:cubicBezTo>
                  <a:pt x="7017" y="13474"/>
                  <a:pt x="6942" y="13449"/>
                  <a:pt x="6879" y="13449"/>
                </a:cubicBezTo>
                <a:cubicBezTo>
                  <a:pt x="6873" y="13443"/>
                  <a:pt x="6867" y="13440"/>
                  <a:pt x="6860" y="13440"/>
                </a:cubicBezTo>
                <a:cubicBezTo>
                  <a:pt x="6854" y="13440"/>
                  <a:pt x="6848" y="13443"/>
                  <a:pt x="6841" y="13449"/>
                </a:cubicBezTo>
                <a:cubicBezTo>
                  <a:pt x="6836" y="13449"/>
                  <a:pt x="6831" y="13451"/>
                  <a:pt x="6827" y="13455"/>
                </a:cubicBezTo>
                <a:lnTo>
                  <a:pt x="6827" y="13455"/>
                </a:lnTo>
                <a:lnTo>
                  <a:pt x="6942" y="13324"/>
                </a:lnTo>
                <a:lnTo>
                  <a:pt x="6942" y="13337"/>
                </a:lnTo>
                <a:cubicBezTo>
                  <a:pt x="6942" y="13349"/>
                  <a:pt x="6955" y="13362"/>
                  <a:pt x="6967" y="13374"/>
                </a:cubicBezTo>
                <a:cubicBezTo>
                  <a:pt x="7017" y="13412"/>
                  <a:pt x="7081" y="13449"/>
                  <a:pt x="7131" y="13474"/>
                </a:cubicBezTo>
                <a:cubicBezTo>
                  <a:pt x="7143" y="13488"/>
                  <a:pt x="7156" y="13500"/>
                  <a:pt x="7168" y="13500"/>
                </a:cubicBezTo>
                <a:cubicBezTo>
                  <a:pt x="7175" y="13512"/>
                  <a:pt x="7187" y="13518"/>
                  <a:pt x="7200" y="13518"/>
                </a:cubicBezTo>
                <a:cubicBezTo>
                  <a:pt x="7212" y="13518"/>
                  <a:pt x="7225" y="13512"/>
                  <a:pt x="7232" y="13500"/>
                </a:cubicBezTo>
                <a:cubicBezTo>
                  <a:pt x="7257" y="13488"/>
                  <a:pt x="7257" y="13449"/>
                  <a:pt x="7232" y="13437"/>
                </a:cubicBezTo>
                <a:lnTo>
                  <a:pt x="7232" y="13424"/>
                </a:lnTo>
                <a:cubicBezTo>
                  <a:pt x="7238" y="13437"/>
                  <a:pt x="7250" y="13443"/>
                  <a:pt x="7263" y="13443"/>
                </a:cubicBezTo>
                <a:cubicBezTo>
                  <a:pt x="7275" y="13443"/>
                  <a:pt x="7288" y="13437"/>
                  <a:pt x="7294" y="13424"/>
                </a:cubicBezTo>
                <a:cubicBezTo>
                  <a:pt x="7307" y="13412"/>
                  <a:pt x="7319" y="13374"/>
                  <a:pt x="7294" y="13362"/>
                </a:cubicBezTo>
                <a:cubicBezTo>
                  <a:pt x="7307" y="13362"/>
                  <a:pt x="7307" y="13349"/>
                  <a:pt x="7307" y="13349"/>
                </a:cubicBezTo>
                <a:cubicBezTo>
                  <a:pt x="7332" y="13324"/>
                  <a:pt x="7319" y="13298"/>
                  <a:pt x="7294" y="13273"/>
                </a:cubicBezTo>
                <a:cubicBezTo>
                  <a:pt x="7232" y="13236"/>
                  <a:pt x="7156" y="13186"/>
                  <a:pt x="7093" y="13135"/>
                </a:cubicBezTo>
                <a:lnTo>
                  <a:pt x="7118" y="13110"/>
                </a:lnTo>
                <a:lnTo>
                  <a:pt x="7118" y="13122"/>
                </a:lnTo>
                <a:cubicBezTo>
                  <a:pt x="7193" y="13161"/>
                  <a:pt x="7257" y="13211"/>
                  <a:pt x="7319" y="13248"/>
                </a:cubicBezTo>
                <a:cubicBezTo>
                  <a:pt x="7326" y="13252"/>
                  <a:pt x="7335" y="13254"/>
                  <a:pt x="7344" y="13254"/>
                </a:cubicBezTo>
                <a:cubicBezTo>
                  <a:pt x="7364" y="13254"/>
                  <a:pt x="7386" y="13245"/>
                  <a:pt x="7395" y="13236"/>
                </a:cubicBezTo>
                <a:cubicBezTo>
                  <a:pt x="7408" y="13211"/>
                  <a:pt x="7395" y="13186"/>
                  <a:pt x="7369" y="13161"/>
                </a:cubicBezTo>
                <a:lnTo>
                  <a:pt x="7369" y="13161"/>
                </a:lnTo>
                <a:cubicBezTo>
                  <a:pt x="7373" y="13164"/>
                  <a:pt x="7378" y="13165"/>
                  <a:pt x="7384" y="13165"/>
                </a:cubicBezTo>
                <a:cubicBezTo>
                  <a:pt x="7401" y="13165"/>
                  <a:pt x="7423" y="13154"/>
                  <a:pt x="7433" y="13135"/>
                </a:cubicBezTo>
                <a:lnTo>
                  <a:pt x="7433" y="13110"/>
                </a:lnTo>
                <a:cubicBezTo>
                  <a:pt x="7445" y="13110"/>
                  <a:pt x="7445" y="13122"/>
                  <a:pt x="7458" y="13122"/>
                </a:cubicBezTo>
                <a:cubicBezTo>
                  <a:pt x="7464" y="13129"/>
                  <a:pt x="7473" y="13132"/>
                  <a:pt x="7483" y="13132"/>
                </a:cubicBezTo>
                <a:cubicBezTo>
                  <a:pt x="7492" y="13132"/>
                  <a:pt x="7502" y="13129"/>
                  <a:pt x="7508" y="13122"/>
                </a:cubicBezTo>
                <a:cubicBezTo>
                  <a:pt x="7558" y="13161"/>
                  <a:pt x="7596" y="13198"/>
                  <a:pt x="7646" y="13248"/>
                </a:cubicBezTo>
                <a:cubicBezTo>
                  <a:pt x="7656" y="13255"/>
                  <a:pt x="7666" y="13259"/>
                  <a:pt x="7676" y="13259"/>
                </a:cubicBezTo>
                <a:cubicBezTo>
                  <a:pt x="7717" y="13259"/>
                  <a:pt x="7750" y="13203"/>
                  <a:pt x="7709" y="13173"/>
                </a:cubicBezTo>
                <a:cubicBezTo>
                  <a:pt x="7659" y="13122"/>
                  <a:pt x="7596" y="13060"/>
                  <a:pt x="7533" y="13010"/>
                </a:cubicBezTo>
                <a:cubicBezTo>
                  <a:pt x="7533" y="13010"/>
                  <a:pt x="7545" y="13010"/>
                  <a:pt x="7545" y="12997"/>
                </a:cubicBezTo>
                <a:lnTo>
                  <a:pt x="7545" y="12959"/>
                </a:lnTo>
                <a:cubicBezTo>
                  <a:pt x="7558" y="12971"/>
                  <a:pt x="7584" y="12984"/>
                  <a:pt x="7596" y="12997"/>
                </a:cubicBezTo>
                <a:cubicBezTo>
                  <a:pt x="7602" y="13000"/>
                  <a:pt x="7609" y="13002"/>
                  <a:pt x="7616" y="13002"/>
                </a:cubicBezTo>
                <a:cubicBezTo>
                  <a:pt x="7634" y="13002"/>
                  <a:pt x="7650" y="12990"/>
                  <a:pt x="7659" y="12971"/>
                </a:cubicBezTo>
                <a:cubicBezTo>
                  <a:pt x="7721" y="13022"/>
                  <a:pt x="7772" y="13060"/>
                  <a:pt x="7822" y="13110"/>
                </a:cubicBezTo>
                <a:cubicBezTo>
                  <a:pt x="7835" y="13116"/>
                  <a:pt x="7847" y="13119"/>
                  <a:pt x="7860" y="13119"/>
                </a:cubicBezTo>
                <a:cubicBezTo>
                  <a:pt x="7872" y="13119"/>
                  <a:pt x="7885" y="13116"/>
                  <a:pt x="7898" y="13110"/>
                </a:cubicBezTo>
                <a:cubicBezTo>
                  <a:pt x="7911" y="13085"/>
                  <a:pt x="7911" y="13060"/>
                  <a:pt x="7898" y="13035"/>
                </a:cubicBezTo>
                <a:cubicBezTo>
                  <a:pt x="7835" y="12997"/>
                  <a:pt x="7785" y="12946"/>
                  <a:pt x="7735" y="12909"/>
                </a:cubicBezTo>
                <a:cubicBezTo>
                  <a:pt x="7747" y="12884"/>
                  <a:pt x="7747" y="12871"/>
                  <a:pt x="7721" y="12859"/>
                </a:cubicBezTo>
                <a:cubicBezTo>
                  <a:pt x="7671" y="12808"/>
                  <a:pt x="7609" y="12770"/>
                  <a:pt x="7558" y="12733"/>
                </a:cubicBezTo>
                <a:cubicBezTo>
                  <a:pt x="7558" y="12733"/>
                  <a:pt x="7545" y="12733"/>
                  <a:pt x="7545" y="12720"/>
                </a:cubicBezTo>
                <a:lnTo>
                  <a:pt x="7533" y="12720"/>
                </a:lnTo>
                <a:cubicBezTo>
                  <a:pt x="7533" y="12708"/>
                  <a:pt x="7520" y="12708"/>
                  <a:pt x="7520" y="12708"/>
                </a:cubicBezTo>
                <a:cubicBezTo>
                  <a:pt x="7508" y="12708"/>
                  <a:pt x="7508" y="12708"/>
                  <a:pt x="7495" y="12695"/>
                </a:cubicBezTo>
                <a:lnTo>
                  <a:pt x="7458" y="12695"/>
                </a:lnTo>
                <a:lnTo>
                  <a:pt x="7483" y="12670"/>
                </a:lnTo>
                <a:cubicBezTo>
                  <a:pt x="7558" y="12720"/>
                  <a:pt x="7634" y="12770"/>
                  <a:pt x="7709" y="12834"/>
                </a:cubicBezTo>
                <a:cubicBezTo>
                  <a:pt x="7715" y="12840"/>
                  <a:pt x="7728" y="12843"/>
                  <a:pt x="7741" y="12843"/>
                </a:cubicBezTo>
                <a:cubicBezTo>
                  <a:pt x="7753" y="12843"/>
                  <a:pt x="7766" y="12840"/>
                  <a:pt x="7772" y="12834"/>
                </a:cubicBezTo>
                <a:cubicBezTo>
                  <a:pt x="7785" y="12821"/>
                  <a:pt x="7785" y="12808"/>
                  <a:pt x="7785" y="12795"/>
                </a:cubicBezTo>
                <a:lnTo>
                  <a:pt x="7797" y="12795"/>
                </a:lnTo>
                <a:cubicBezTo>
                  <a:pt x="7810" y="12808"/>
                  <a:pt x="7835" y="12821"/>
                  <a:pt x="7847" y="12846"/>
                </a:cubicBezTo>
                <a:cubicBezTo>
                  <a:pt x="7853" y="12851"/>
                  <a:pt x="7862" y="12854"/>
                  <a:pt x="7873" y="12854"/>
                </a:cubicBezTo>
                <a:cubicBezTo>
                  <a:pt x="7887" y="12854"/>
                  <a:pt x="7903" y="12848"/>
                  <a:pt x="7911" y="12834"/>
                </a:cubicBezTo>
                <a:cubicBezTo>
                  <a:pt x="7923" y="12834"/>
                  <a:pt x="7923" y="12821"/>
                  <a:pt x="7923" y="12808"/>
                </a:cubicBezTo>
                <a:cubicBezTo>
                  <a:pt x="8162" y="13010"/>
                  <a:pt x="8414" y="13223"/>
                  <a:pt x="8652" y="13424"/>
                </a:cubicBezTo>
                <a:cubicBezTo>
                  <a:pt x="8661" y="13436"/>
                  <a:pt x="8672" y="13441"/>
                  <a:pt x="8683" y="13441"/>
                </a:cubicBezTo>
                <a:cubicBezTo>
                  <a:pt x="8719" y="13441"/>
                  <a:pt x="8754" y="13390"/>
                  <a:pt x="8715" y="13362"/>
                </a:cubicBezTo>
                <a:cubicBezTo>
                  <a:pt x="8476" y="13147"/>
                  <a:pt x="8224" y="12934"/>
                  <a:pt x="7973" y="12720"/>
                </a:cubicBezTo>
                <a:cubicBezTo>
                  <a:pt x="7986" y="12720"/>
                  <a:pt x="7986" y="12708"/>
                  <a:pt x="7986" y="12708"/>
                </a:cubicBezTo>
                <a:cubicBezTo>
                  <a:pt x="7998" y="12683"/>
                  <a:pt x="7998" y="12658"/>
                  <a:pt x="7973" y="12644"/>
                </a:cubicBezTo>
                <a:cubicBezTo>
                  <a:pt x="7885" y="12594"/>
                  <a:pt x="7810" y="12544"/>
                  <a:pt x="7721" y="12494"/>
                </a:cubicBezTo>
                <a:cubicBezTo>
                  <a:pt x="7696" y="12481"/>
                  <a:pt x="7684" y="12468"/>
                  <a:pt x="7659" y="12443"/>
                </a:cubicBezTo>
                <a:lnTo>
                  <a:pt x="7684" y="12418"/>
                </a:lnTo>
                <a:cubicBezTo>
                  <a:pt x="7684" y="12431"/>
                  <a:pt x="7696" y="12456"/>
                  <a:pt x="7709" y="12456"/>
                </a:cubicBezTo>
                <a:cubicBezTo>
                  <a:pt x="7810" y="12519"/>
                  <a:pt x="7898" y="12582"/>
                  <a:pt x="7998" y="12644"/>
                </a:cubicBezTo>
                <a:cubicBezTo>
                  <a:pt x="8002" y="12648"/>
                  <a:pt x="8007" y="12650"/>
                  <a:pt x="8013" y="12650"/>
                </a:cubicBezTo>
                <a:cubicBezTo>
                  <a:pt x="8030" y="12650"/>
                  <a:pt x="8052" y="12638"/>
                  <a:pt x="8061" y="12619"/>
                </a:cubicBezTo>
                <a:lnTo>
                  <a:pt x="8061" y="12607"/>
                </a:lnTo>
                <a:cubicBezTo>
                  <a:pt x="8087" y="12607"/>
                  <a:pt x="8112" y="12607"/>
                  <a:pt x="8124" y="12594"/>
                </a:cubicBezTo>
                <a:cubicBezTo>
                  <a:pt x="8137" y="12582"/>
                  <a:pt x="8137" y="12569"/>
                  <a:pt x="8137" y="12544"/>
                </a:cubicBezTo>
                <a:cubicBezTo>
                  <a:pt x="8141" y="12548"/>
                  <a:pt x="8144" y="12549"/>
                  <a:pt x="8148" y="12549"/>
                </a:cubicBezTo>
                <a:cubicBezTo>
                  <a:pt x="8157" y="12549"/>
                  <a:pt x="8166" y="12540"/>
                  <a:pt x="8174" y="12532"/>
                </a:cubicBezTo>
                <a:cubicBezTo>
                  <a:pt x="8199" y="12519"/>
                  <a:pt x="8199" y="12481"/>
                  <a:pt x="8174" y="12468"/>
                </a:cubicBezTo>
                <a:lnTo>
                  <a:pt x="8124" y="12418"/>
                </a:lnTo>
                <a:lnTo>
                  <a:pt x="8124" y="12418"/>
                </a:lnTo>
                <a:cubicBezTo>
                  <a:pt x="8263" y="12544"/>
                  <a:pt x="8401" y="12658"/>
                  <a:pt x="8551" y="12770"/>
                </a:cubicBezTo>
                <a:cubicBezTo>
                  <a:pt x="8560" y="12778"/>
                  <a:pt x="8569" y="12782"/>
                  <a:pt x="8579" y="12782"/>
                </a:cubicBezTo>
                <a:cubicBezTo>
                  <a:pt x="8616" y="12782"/>
                  <a:pt x="8654" y="12734"/>
                  <a:pt x="8615" y="12695"/>
                </a:cubicBezTo>
                <a:cubicBezTo>
                  <a:pt x="8514" y="12619"/>
                  <a:pt x="8426" y="12544"/>
                  <a:pt x="8325" y="12456"/>
                </a:cubicBezTo>
                <a:cubicBezTo>
                  <a:pt x="8338" y="12456"/>
                  <a:pt x="8350" y="12456"/>
                  <a:pt x="8363" y="12443"/>
                </a:cubicBezTo>
                <a:cubicBezTo>
                  <a:pt x="8375" y="12431"/>
                  <a:pt x="8388" y="12393"/>
                  <a:pt x="8363" y="12381"/>
                </a:cubicBezTo>
                <a:cubicBezTo>
                  <a:pt x="8363" y="12368"/>
                  <a:pt x="8350" y="12368"/>
                  <a:pt x="8350" y="12368"/>
                </a:cubicBezTo>
                <a:cubicBezTo>
                  <a:pt x="8375" y="12356"/>
                  <a:pt x="8401" y="12318"/>
                  <a:pt x="8363" y="12280"/>
                </a:cubicBezTo>
                <a:cubicBezTo>
                  <a:pt x="8263" y="12180"/>
                  <a:pt x="8149" y="12091"/>
                  <a:pt x="8023" y="12016"/>
                </a:cubicBezTo>
                <a:lnTo>
                  <a:pt x="8023" y="12004"/>
                </a:lnTo>
                <a:cubicBezTo>
                  <a:pt x="8124" y="12054"/>
                  <a:pt x="8199" y="12116"/>
                  <a:pt x="8275" y="12192"/>
                </a:cubicBezTo>
                <a:cubicBezTo>
                  <a:pt x="8287" y="12204"/>
                  <a:pt x="8300" y="12211"/>
                  <a:pt x="8312" y="12211"/>
                </a:cubicBezTo>
                <a:cubicBezTo>
                  <a:pt x="8325" y="12211"/>
                  <a:pt x="8338" y="12204"/>
                  <a:pt x="8350" y="12192"/>
                </a:cubicBezTo>
                <a:cubicBezTo>
                  <a:pt x="8350" y="12192"/>
                  <a:pt x="8363" y="12180"/>
                  <a:pt x="8363" y="12167"/>
                </a:cubicBezTo>
                <a:cubicBezTo>
                  <a:pt x="8376" y="12179"/>
                  <a:pt x="8388" y="12185"/>
                  <a:pt x="8401" y="12185"/>
                </a:cubicBezTo>
                <a:cubicBezTo>
                  <a:pt x="8414" y="12185"/>
                  <a:pt x="8426" y="12179"/>
                  <a:pt x="8439" y="12167"/>
                </a:cubicBezTo>
                <a:cubicBezTo>
                  <a:pt x="8451" y="12155"/>
                  <a:pt x="8451" y="12141"/>
                  <a:pt x="8451" y="12129"/>
                </a:cubicBezTo>
                <a:cubicBezTo>
                  <a:pt x="8766" y="12431"/>
                  <a:pt x="9093" y="12720"/>
                  <a:pt x="9445" y="12984"/>
                </a:cubicBezTo>
                <a:cubicBezTo>
                  <a:pt x="9454" y="12992"/>
                  <a:pt x="9464" y="12995"/>
                  <a:pt x="9474" y="12995"/>
                </a:cubicBezTo>
                <a:cubicBezTo>
                  <a:pt x="9515" y="12995"/>
                  <a:pt x="9548" y="12939"/>
                  <a:pt x="9507" y="12909"/>
                </a:cubicBezTo>
                <a:cubicBezTo>
                  <a:pt x="9080" y="12582"/>
                  <a:pt x="8677" y="12217"/>
                  <a:pt x="8288" y="11840"/>
                </a:cubicBezTo>
                <a:lnTo>
                  <a:pt x="8288" y="11840"/>
                </a:lnTo>
                <a:lnTo>
                  <a:pt x="8439" y="11915"/>
                </a:lnTo>
                <a:cubicBezTo>
                  <a:pt x="8564" y="12041"/>
                  <a:pt x="8702" y="12167"/>
                  <a:pt x="8841" y="12292"/>
                </a:cubicBezTo>
                <a:cubicBezTo>
                  <a:pt x="8851" y="12300"/>
                  <a:pt x="8861" y="12303"/>
                  <a:pt x="8871" y="12303"/>
                </a:cubicBezTo>
                <a:cubicBezTo>
                  <a:pt x="8911" y="12303"/>
                  <a:pt x="8944" y="12248"/>
                  <a:pt x="8904" y="12217"/>
                </a:cubicBezTo>
                <a:cubicBezTo>
                  <a:pt x="8853" y="12167"/>
                  <a:pt x="8803" y="12129"/>
                  <a:pt x="8766" y="12079"/>
                </a:cubicBezTo>
                <a:lnTo>
                  <a:pt x="8778" y="12066"/>
                </a:lnTo>
                <a:cubicBezTo>
                  <a:pt x="8791" y="12041"/>
                  <a:pt x="8778" y="12016"/>
                  <a:pt x="8766" y="11991"/>
                </a:cubicBezTo>
                <a:cubicBezTo>
                  <a:pt x="8690" y="11953"/>
                  <a:pt x="8627" y="11903"/>
                  <a:pt x="8551" y="11865"/>
                </a:cubicBezTo>
                <a:cubicBezTo>
                  <a:pt x="8526" y="11840"/>
                  <a:pt x="8489" y="11814"/>
                  <a:pt x="8451" y="11802"/>
                </a:cubicBezTo>
                <a:cubicBezTo>
                  <a:pt x="8439" y="11777"/>
                  <a:pt x="8414" y="11764"/>
                  <a:pt x="8401" y="11739"/>
                </a:cubicBezTo>
                <a:cubicBezTo>
                  <a:pt x="8375" y="11727"/>
                  <a:pt x="8363" y="11727"/>
                  <a:pt x="8350" y="11727"/>
                </a:cubicBezTo>
                <a:cubicBezTo>
                  <a:pt x="8325" y="11714"/>
                  <a:pt x="8313" y="11702"/>
                  <a:pt x="8288" y="11689"/>
                </a:cubicBezTo>
                <a:lnTo>
                  <a:pt x="8338" y="11626"/>
                </a:lnTo>
                <a:cubicBezTo>
                  <a:pt x="8338" y="11652"/>
                  <a:pt x="8350" y="11664"/>
                  <a:pt x="8363" y="11677"/>
                </a:cubicBezTo>
                <a:cubicBezTo>
                  <a:pt x="8476" y="11752"/>
                  <a:pt x="8590" y="11840"/>
                  <a:pt x="8702" y="11915"/>
                </a:cubicBezTo>
                <a:lnTo>
                  <a:pt x="8727" y="11915"/>
                </a:lnTo>
                <a:cubicBezTo>
                  <a:pt x="8741" y="11928"/>
                  <a:pt x="8753" y="11953"/>
                  <a:pt x="8778" y="11965"/>
                </a:cubicBezTo>
                <a:cubicBezTo>
                  <a:pt x="8784" y="11972"/>
                  <a:pt x="8797" y="11975"/>
                  <a:pt x="8809" y="11975"/>
                </a:cubicBezTo>
                <a:cubicBezTo>
                  <a:pt x="8822" y="11975"/>
                  <a:pt x="8835" y="11972"/>
                  <a:pt x="8841" y="11965"/>
                </a:cubicBezTo>
                <a:cubicBezTo>
                  <a:pt x="8853" y="11940"/>
                  <a:pt x="8866" y="11903"/>
                  <a:pt x="8841" y="11890"/>
                </a:cubicBezTo>
                <a:lnTo>
                  <a:pt x="8539" y="11626"/>
                </a:lnTo>
                <a:cubicBezTo>
                  <a:pt x="8532" y="11619"/>
                  <a:pt x="8516" y="11612"/>
                  <a:pt x="8502" y="11612"/>
                </a:cubicBezTo>
                <a:cubicBezTo>
                  <a:pt x="8492" y="11612"/>
                  <a:pt x="8482" y="11616"/>
                  <a:pt x="8476" y="11626"/>
                </a:cubicBezTo>
                <a:cubicBezTo>
                  <a:pt x="8451" y="11613"/>
                  <a:pt x="8426" y="11601"/>
                  <a:pt x="8414" y="11588"/>
                </a:cubicBezTo>
                <a:cubicBezTo>
                  <a:pt x="8407" y="11582"/>
                  <a:pt x="8401" y="11579"/>
                  <a:pt x="8394" y="11579"/>
                </a:cubicBezTo>
                <a:cubicBezTo>
                  <a:pt x="8388" y="11579"/>
                  <a:pt x="8382" y="11582"/>
                  <a:pt x="8375" y="11588"/>
                </a:cubicBezTo>
                <a:lnTo>
                  <a:pt x="8476" y="11462"/>
                </a:lnTo>
                <a:cubicBezTo>
                  <a:pt x="8476" y="11488"/>
                  <a:pt x="8476" y="11501"/>
                  <a:pt x="8501" y="11513"/>
                </a:cubicBezTo>
                <a:cubicBezTo>
                  <a:pt x="8514" y="11526"/>
                  <a:pt x="8539" y="11538"/>
                  <a:pt x="8551" y="11551"/>
                </a:cubicBezTo>
                <a:cubicBezTo>
                  <a:pt x="8665" y="11664"/>
                  <a:pt x="8803" y="11777"/>
                  <a:pt x="8942" y="11878"/>
                </a:cubicBezTo>
                <a:cubicBezTo>
                  <a:pt x="8945" y="11881"/>
                  <a:pt x="8951" y="11883"/>
                  <a:pt x="8958" y="11883"/>
                </a:cubicBezTo>
                <a:cubicBezTo>
                  <a:pt x="8974" y="11883"/>
                  <a:pt x="8996" y="11874"/>
                  <a:pt x="9004" y="11865"/>
                </a:cubicBezTo>
                <a:cubicBezTo>
                  <a:pt x="9017" y="11840"/>
                  <a:pt x="9004" y="11814"/>
                  <a:pt x="8979" y="11789"/>
                </a:cubicBezTo>
                <a:cubicBezTo>
                  <a:pt x="8967" y="11777"/>
                  <a:pt x="8954" y="11764"/>
                  <a:pt x="8929" y="11752"/>
                </a:cubicBezTo>
                <a:cubicBezTo>
                  <a:pt x="8942" y="11739"/>
                  <a:pt x="8942" y="11714"/>
                  <a:pt x="8929" y="11689"/>
                </a:cubicBezTo>
                <a:cubicBezTo>
                  <a:pt x="8917" y="11677"/>
                  <a:pt x="8891" y="11664"/>
                  <a:pt x="8878" y="11652"/>
                </a:cubicBezTo>
                <a:lnTo>
                  <a:pt x="8878" y="11613"/>
                </a:lnTo>
                <a:cubicBezTo>
                  <a:pt x="8904" y="11626"/>
                  <a:pt x="8929" y="11652"/>
                  <a:pt x="8954" y="11677"/>
                </a:cubicBezTo>
                <a:cubicBezTo>
                  <a:pt x="8960" y="11683"/>
                  <a:pt x="8973" y="11686"/>
                  <a:pt x="8986" y="11686"/>
                </a:cubicBezTo>
                <a:cubicBezTo>
                  <a:pt x="8998" y="11686"/>
                  <a:pt x="9011" y="11683"/>
                  <a:pt x="9017" y="11677"/>
                </a:cubicBezTo>
                <a:cubicBezTo>
                  <a:pt x="9042" y="11652"/>
                  <a:pt x="9042" y="11626"/>
                  <a:pt x="9017" y="11601"/>
                </a:cubicBezTo>
                <a:cubicBezTo>
                  <a:pt x="8967" y="11563"/>
                  <a:pt x="8917" y="11513"/>
                  <a:pt x="8853" y="11475"/>
                </a:cubicBezTo>
                <a:lnTo>
                  <a:pt x="8866" y="11462"/>
                </a:lnTo>
                <a:cubicBezTo>
                  <a:pt x="8929" y="11501"/>
                  <a:pt x="8992" y="11538"/>
                  <a:pt x="9054" y="11588"/>
                </a:cubicBezTo>
                <a:cubicBezTo>
                  <a:pt x="9061" y="11601"/>
                  <a:pt x="9074" y="11607"/>
                  <a:pt x="9086" y="11607"/>
                </a:cubicBezTo>
                <a:cubicBezTo>
                  <a:pt x="9099" y="11607"/>
                  <a:pt x="9111" y="11601"/>
                  <a:pt x="9118" y="11588"/>
                </a:cubicBezTo>
                <a:cubicBezTo>
                  <a:pt x="9143" y="11576"/>
                  <a:pt x="9143" y="11538"/>
                  <a:pt x="9118" y="11526"/>
                </a:cubicBezTo>
                <a:cubicBezTo>
                  <a:pt x="9105" y="11501"/>
                  <a:pt x="9080" y="11488"/>
                  <a:pt x="9054" y="11475"/>
                </a:cubicBezTo>
                <a:cubicBezTo>
                  <a:pt x="9068" y="11462"/>
                  <a:pt x="9068" y="11450"/>
                  <a:pt x="9068" y="11437"/>
                </a:cubicBezTo>
                <a:cubicBezTo>
                  <a:pt x="9080" y="11425"/>
                  <a:pt x="9080" y="11400"/>
                  <a:pt x="9068" y="11387"/>
                </a:cubicBezTo>
                <a:lnTo>
                  <a:pt x="9045" y="11365"/>
                </a:lnTo>
                <a:lnTo>
                  <a:pt x="9045" y="11365"/>
                </a:lnTo>
                <a:cubicBezTo>
                  <a:pt x="9058" y="11377"/>
                  <a:pt x="9081" y="11388"/>
                  <a:pt x="9093" y="11400"/>
                </a:cubicBezTo>
                <a:cubicBezTo>
                  <a:pt x="9099" y="11413"/>
                  <a:pt x="9111" y="11419"/>
                  <a:pt x="9124" y="11419"/>
                </a:cubicBezTo>
                <a:cubicBezTo>
                  <a:pt x="9136" y="11419"/>
                  <a:pt x="9149" y="11413"/>
                  <a:pt x="9155" y="11400"/>
                </a:cubicBezTo>
                <a:cubicBezTo>
                  <a:pt x="9180" y="11387"/>
                  <a:pt x="9180" y="11350"/>
                  <a:pt x="9155" y="11337"/>
                </a:cubicBezTo>
                <a:cubicBezTo>
                  <a:pt x="9130" y="11299"/>
                  <a:pt x="9093" y="11274"/>
                  <a:pt x="9054" y="11249"/>
                </a:cubicBezTo>
                <a:lnTo>
                  <a:pt x="9054" y="11236"/>
                </a:lnTo>
                <a:cubicBezTo>
                  <a:pt x="9068" y="11249"/>
                  <a:pt x="9080" y="11261"/>
                  <a:pt x="9105" y="11261"/>
                </a:cubicBezTo>
                <a:cubicBezTo>
                  <a:pt x="9105" y="11274"/>
                  <a:pt x="9118" y="11274"/>
                  <a:pt x="9118" y="11274"/>
                </a:cubicBezTo>
                <a:cubicBezTo>
                  <a:pt x="9495" y="11613"/>
                  <a:pt x="9859" y="11953"/>
                  <a:pt x="10224" y="12292"/>
                </a:cubicBezTo>
                <a:cubicBezTo>
                  <a:pt x="10235" y="12301"/>
                  <a:pt x="10247" y="12304"/>
                  <a:pt x="10259" y="12304"/>
                </a:cubicBezTo>
                <a:cubicBezTo>
                  <a:pt x="10301" y="12304"/>
                  <a:pt x="10339" y="12256"/>
                  <a:pt x="10300" y="12217"/>
                </a:cubicBezTo>
                <a:cubicBezTo>
                  <a:pt x="9948" y="11890"/>
                  <a:pt x="9596" y="11563"/>
                  <a:pt x="9244" y="11249"/>
                </a:cubicBezTo>
                <a:lnTo>
                  <a:pt x="9281" y="11249"/>
                </a:lnTo>
                <a:cubicBezTo>
                  <a:pt x="9407" y="11375"/>
                  <a:pt x="9545" y="11501"/>
                  <a:pt x="9683" y="11638"/>
                </a:cubicBezTo>
                <a:cubicBezTo>
                  <a:pt x="9694" y="11647"/>
                  <a:pt x="9705" y="11650"/>
                  <a:pt x="9716" y="11650"/>
                </a:cubicBezTo>
                <a:cubicBezTo>
                  <a:pt x="9756" y="11650"/>
                  <a:pt x="9789" y="11603"/>
                  <a:pt x="9759" y="11563"/>
                </a:cubicBezTo>
                <a:cubicBezTo>
                  <a:pt x="9571" y="11387"/>
                  <a:pt x="9369" y="11199"/>
                  <a:pt x="9180" y="11010"/>
                </a:cubicBezTo>
                <a:lnTo>
                  <a:pt x="9180" y="11010"/>
                </a:lnTo>
                <a:cubicBezTo>
                  <a:pt x="9218" y="11035"/>
                  <a:pt x="9244" y="11060"/>
                  <a:pt x="9269" y="11085"/>
                </a:cubicBezTo>
                <a:lnTo>
                  <a:pt x="9281" y="11098"/>
                </a:lnTo>
                <a:lnTo>
                  <a:pt x="9294" y="11098"/>
                </a:lnTo>
                <a:cubicBezTo>
                  <a:pt x="9300" y="11111"/>
                  <a:pt x="9312" y="11117"/>
                  <a:pt x="9325" y="11117"/>
                </a:cubicBezTo>
                <a:cubicBezTo>
                  <a:pt x="9338" y="11117"/>
                  <a:pt x="9350" y="11111"/>
                  <a:pt x="9356" y="11098"/>
                </a:cubicBezTo>
                <a:lnTo>
                  <a:pt x="9457" y="11199"/>
                </a:lnTo>
                <a:cubicBezTo>
                  <a:pt x="9469" y="11211"/>
                  <a:pt x="9482" y="11216"/>
                  <a:pt x="9495" y="11216"/>
                </a:cubicBezTo>
                <a:cubicBezTo>
                  <a:pt x="9536" y="11216"/>
                  <a:pt x="9571" y="11165"/>
                  <a:pt x="9532" y="11135"/>
                </a:cubicBezTo>
                <a:cubicBezTo>
                  <a:pt x="9495" y="11098"/>
                  <a:pt x="9457" y="11060"/>
                  <a:pt x="9407" y="11023"/>
                </a:cubicBezTo>
                <a:cubicBezTo>
                  <a:pt x="9420" y="11010"/>
                  <a:pt x="9420" y="10998"/>
                  <a:pt x="9420" y="10985"/>
                </a:cubicBezTo>
                <a:cubicBezTo>
                  <a:pt x="9445" y="10972"/>
                  <a:pt x="9457" y="10972"/>
                  <a:pt x="9457" y="10947"/>
                </a:cubicBezTo>
                <a:cubicBezTo>
                  <a:pt x="9466" y="10966"/>
                  <a:pt x="9483" y="10977"/>
                  <a:pt x="9500" y="10977"/>
                </a:cubicBezTo>
                <a:cubicBezTo>
                  <a:pt x="9507" y="10977"/>
                  <a:pt x="9514" y="10976"/>
                  <a:pt x="9520" y="10972"/>
                </a:cubicBezTo>
                <a:cubicBezTo>
                  <a:pt x="9532" y="10959"/>
                  <a:pt x="9532" y="10947"/>
                  <a:pt x="9545" y="10947"/>
                </a:cubicBezTo>
                <a:cubicBezTo>
                  <a:pt x="9683" y="11085"/>
                  <a:pt x="9834" y="11224"/>
                  <a:pt x="9973" y="11375"/>
                </a:cubicBezTo>
                <a:cubicBezTo>
                  <a:pt x="9984" y="11383"/>
                  <a:pt x="9995" y="11386"/>
                  <a:pt x="10005" y="11386"/>
                </a:cubicBezTo>
                <a:cubicBezTo>
                  <a:pt x="10045" y="11386"/>
                  <a:pt x="10078" y="11339"/>
                  <a:pt x="10048" y="11299"/>
                </a:cubicBezTo>
                <a:cubicBezTo>
                  <a:pt x="9923" y="11174"/>
                  <a:pt x="9784" y="11048"/>
                  <a:pt x="9658" y="10922"/>
                </a:cubicBezTo>
                <a:cubicBezTo>
                  <a:pt x="9671" y="10909"/>
                  <a:pt x="9683" y="10884"/>
                  <a:pt x="9671" y="10872"/>
                </a:cubicBezTo>
                <a:cubicBezTo>
                  <a:pt x="9557" y="10721"/>
                  <a:pt x="9432" y="10595"/>
                  <a:pt x="9281" y="10495"/>
                </a:cubicBezTo>
                <a:lnTo>
                  <a:pt x="9306" y="10456"/>
                </a:lnTo>
                <a:cubicBezTo>
                  <a:pt x="9407" y="10545"/>
                  <a:pt x="9495" y="10632"/>
                  <a:pt x="9583" y="10721"/>
                </a:cubicBezTo>
                <a:cubicBezTo>
                  <a:pt x="9590" y="10728"/>
                  <a:pt x="9599" y="10731"/>
                  <a:pt x="9608" y="10731"/>
                </a:cubicBezTo>
                <a:cubicBezTo>
                  <a:pt x="9632" y="10731"/>
                  <a:pt x="9658" y="10710"/>
                  <a:pt x="9658" y="10683"/>
                </a:cubicBezTo>
                <a:cubicBezTo>
                  <a:pt x="9708" y="10733"/>
                  <a:pt x="9747" y="10783"/>
                  <a:pt x="9797" y="10822"/>
                </a:cubicBezTo>
                <a:cubicBezTo>
                  <a:pt x="9806" y="10835"/>
                  <a:pt x="9819" y="10840"/>
                  <a:pt x="9831" y="10840"/>
                </a:cubicBezTo>
                <a:cubicBezTo>
                  <a:pt x="9865" y="10840"/>
                  <a:pt x="9897" y="10795"/>
                  <a:pt x="9859" y="10758"/>
                </a:cubicBezTo>
                <a:cubicBezTo>
                  <a:pt x="9784" y="10671"/>
                  <a:pt x="9708" y="10595"/>
                  <a:pt x="9633" y="10520"/>
                </a:cubicBezTo>
                <a:lnTo>
                  <a:pt x="9633" y="10520"/>
                </a:lnTo>
                <a:cubicBezTo>
                  <a:pt x="9696" y="10570"/>
                  <a:pt x="9747" y="10607"/>
                  <a:pt x="9809" y="10646"/>
                </a:cubicBezTo>
                <a:cubicBezTo>
                  <a:pt x="9816" y="10649"/>
                  <a:pt x="9824" y="10650"/>
                  <a:pt x="9831" y="10650"/>
                </a:cubicBezTo>
                <a:cubicBezTo>
                  <a:pt x="9848" y="10650"/>
                  <a:pt x="9863" y="10642"/>
                  <a:pt x="9872" y="10632"/>
                </a:cubicBezTo>
                <a:lnTo>
                  <a:pt x="9884" y="10620"/>
                </a:lnTo>
                <a:cubicBezTo>
                  <a:pt x="10174" y="10909"/>
                  <a:pt x="10463" y="11224"/>
                  <a:pt x="10740" y="11538"/>
                </a:cubicBezTo>
                <a:cubicBezTo>
                  <a:pt x="10748" y="11546"/>
                  <a:pt x="10758" y="11550"/>
                  <a:pt x="10768" y="11550"/>
                </a:cubicBezTo>
                <a:cubicBezTo>
                  <a:pt x="10804" y="11550"/>
                  <a:pt x="10842" y="11502"/>
                  <a:pt x="10803" y="11462"/>
                </a:cubicBezTo>
                <a:cubicBezTo>
                  <a:pt x="10513" y="11123"/>
                  <a:pt x="10199" y="10796"/>
                  <a:pt x="9872" y="10469"/>
                </a:cubicBezTo>
                <a:cubicBezTo>
                  <a:pt x="9884" y="10469"/>
                  <a:pt x="9884" y="10469"/>
                  <a:pt x="9884" y="10456"/>
                </a:cubicBezTo>
                <a:cubicBezTo>
                  <a:pt x="9897" y="10456"/>
                  <a:pt x="9897" y="10444"/>
                  <a:pt x="9897" y="10431"/>
                </a:cubicBezTo>
                <a:cubicBezTo>
                  <a:pt x="9985" y="10482"/>
                  <a:pt x="10060" y="10545"/>
                  <a:pt x="10124" y="10595"/>
                </a:cubicBezTo>
                <a:cubicBezTo>
                  <a:pt x="10136" y="10608"/>
                  <a:pt x="10149" y="10614"/>
                  <a:pt x="10162" y="10614"/>
                </a:cubicBezTo>
                <a:cubicBezTo>
                  <a:pt x="10174" y="10614"/>
                  <a:pt x="10187" y="10608"/>
                  <a:pt x="10199" y="10595"/>
                </a:cubicBezTo>
                <a:cubicBezTo>
                  <a:pt x="10211" y="10582"/>
                  <a:pt x="10224" y="10545"/>
                  <a:pt x="10199" y="10532"/>
                </a:cubicBezTo>
                <a:cubicBezTo>
                  <a:pt x="10149" y="10482"/>
                  <a:pt x="10086" y="10444"/>
                  <a:pt x="10023" y="10394"/>
                </a:cubicBezTo>
                <a:cubicBezTo>
                  <a:pt x="9897" y="10293"/>
                  <a:pt x="9759" y="10180"/>
                  <a:pt x="9633" y="10067"/>
                </a:cubicBezTo>
                <a:lnTo>
                  <a:pt x="9658" y="10042"/>
                </a:lnTo>
                <a:cubicBezTo>
                  <a:pt x="9658" y="10054"/>
                  <a:pt x="9658" y="10054"/>
                  <a:pt x="9671" y="10054"/>
                </a:cubicBezTo>
                <a:cubicBezTo>
                  <a:pt x="9784" y="10143"/>
                  <a:pt x="9884" y="10230"/>
                  <a:pt x="9998" y="10319"/>
                </a:cubicBezTo>
                <a:cubicBezTo>
                  <a:pt x="10004" y="10331"/>
                  <a:pt x="10017" y="10337"/>
                  <a:pt x="10029" y="10337"/>
                </a:cubicBezTo>
                <a:cubicBezTo>
                  <a:pt x="10042" y="10337"/>
                  <a:pt x="10054" y="10331"/>
                  <a:pt x="10060" y="10319"/>
                </a:cubicBezTo>
                <a:cubicBezTo>
                  <a:pt x="10086" y="10305"/>
                  <a:pt x="10086" y="10268"/>
                  <a:pt x="10060" y="10255"/>
                </a:cubicBezTo>
                <a:cubicBezTo>
                  <a:pt x="10060" y="10243"/>
                  <a:pt x="10048" y="10243"/>
                  <a:pt x="10048" y="10230"/>
                </a:cubicBezTo>
                <a:cubicBezTo>
                  <a:pt x="10048" y="10230"/>
                  <a:pt x="10048" y="10218"/>
                  <a:pt x="10060" y="10218"/>
                </a:cubicBezTo>
                <a:cubicBezTo>
                  <a:pt x="10067" y="10224"/>
                  <a:pt x="10080" y="10227"/>
                  <a:pt x="10092" y="10227"/>
                </a:cubicBezTo>
                <a:cubicBezTo>
                  <a:pt x="10105" y="10227"/>
                  <a:pt x="10117" y="10224"/>
                  <a:pt x="10124" y="10218"/>
                </a:cubicBezTo>
                <a:cubicBezTo>
                  <a:pt x="10124" y="10205"/>
                  <a:pt x="10124" y="10205"/>
                  <a:pt x="10136" y="10205"/>
                </a:cubicBezTo>
                <a:lnTo>
                  <a:pt x="10149" y="10193"/>
                </a:lnTo>
                <a:cubicBezTo>
                  <a:pt x="10161" y="10168"/>
                  <a:pt x="10174" y="10143"/>
                  <a:pt x="10149" y="10117"/>
                </a:cubicBezTo>
                <a:cubicBezTo>
                  <a:pt x="10099" y="10079"/>
                  <a:pt x="10048" y="10042"/>
                  <a:pt x="9985" y="10004"/>
                </a:cubicBezTo>
                <a:cubicBezTo>
                  <a:pt x="9960" y="9979"/>
                  <a:pt x="9935" y="9953"/>
                  <a:pt x="9910" y="9916"/>
                </a:cubicBezTo>
                <a:cubicBezTo>
                  <a:pt x="9904" y="9910"/>
                  <a:pt x="9894" y="9906"/>
                  <a:pt x="9885" y="9906"/>
                </a:cubicBezTo>
                <a:cubicBezTo>
                  <a:pt x="9875" y="9906"/>
                  <a:pt x="9866" y="9910"/>
                  <a:pt x="9859" y="9916"/>
                </a:cubicBezTo>
                <a:cubicBezTo>
                  <a:pt x="9841" y="9907"/>
                  <a:pt x="9817" y="9898"/>
                  <a:pt x="9796" y="9898"/>
                </a:cubicBezTo>
                <a:cubicBezTo>
                  <a:pt x="9787" y="9898"/>
                  <a:pt x="9779" y="9900"/>
                  <a:pt x="9772" y="9903"/>
                </a:cubicBezTo>
                <a:lnTo>
                  <a:pt x="9834" y="9828"/>
                </a:lnTo>
                <a:cubicBezTo>
                  <a:pt x="9960" y="9941"/>
                  <a:pt x="10086" y="10054"/>
                  <a:pt x="10236" y="10143"/>
                </a:cubicBezTo>
                <a:cubicBezTo>
                  <a:pt x="10241" y="10152"/>
                  <a:pt x="10250" y="10156"/>
                  <a:pt x="10259" y="10156"/>
                </a:cubicBezTo>
                <a:cubicBezTo>
                  <a:pt x="10274" y="10156"/>
                  <a:pt x="10292" y="10145"/>
                  <a:pt x="10300" y="10129"/>
                </a:cubicBezTo>
                <a:cubicBezTo>
                  <a:pt x="10312" y="10104"/>
                  <a:pt x="10300" y="10092"/>
                  <a:pt x="10287" y="10067"/>
                </a:cubicBezTo>
                <a:cubicBezTo>
                  <a:pt x="10300" y="10054"/>
                  <a:pt x="10300" y="10029"/>
                  <a:pt x="10287" y="10017"/>
                </a:cubicBezTo>
                <a:cubicBezTo>
                  <a:pt x="10262" y="9992"/>
                  <a:pt x="10236" y="9966"/>
                  <a:pt x="10211" y="9953"/>
                </a:cubicBezTo>
                <a:cubicBezTo>
                  <a:pt x="10224" y="9953"/>
                  <a:pt x="10236" y="9941"/>
                  <a:pt x="10250" y="9928"/>
                </a:cubicBezTo>
                <a:lnTo>
                  <a:pt x="10250" y="9916"/>
                </a:lnTo>
                <a:cubicBezTo>
                  <a:pt x="10256" y="9919"/>
                  <a:pt x="10263" y="9921"/>
                  <a:pt x="10269" y="9921"/>
                </a:cubicBezTo>
                <a:cubicBezTo>
                  <a:pt x="10287" y="9921"/>
                  <a:pt x="10303" y="9909"/>
                  <a:pt x="10312" y="9891"/>
                </a:cubicBezTo>
                <a:cubicBezTo>
                  <a:pt x="10325" y="9866"/>
                  <a:pt x="10312" y="9841"/>
                  <a:pt x="10300" y="9828"/>
                </a:cubicBezTo>
                <a:cubicBezTo>
                  <a:pt x="10287" y="9828"/>
                  <a:pt x="10275" y="9816"/>
                  <a:pt x="10275" y="9816"/>
                </a:cubicBezTo>
                <a:cubicBezTo>
                  <a:pt x="10287" y="9802"/>
                  <a:pt x="10300" y="9802"/>
                  <a:pt x="10300" y="9790"/>
                </a:cubicBezTo>
                <a:cubicBezTo>
                  <a:pt x="10312" y="9765"/>
                  <a:pt x="10300" y="9740"/>
                  <a:pt x="10275" y="9727"/>
                </a:cubicBezTo>
                <a:cubicBezTo>
                  <a:pt x="10262" y="9715"/>
                  <a:pt x="10236" y="9702"/>
                  <a:pt x="10211" y="9690"/>
                </a:cubicBezTo>
                <a:lnTo>
                  <a:pt x="10211" y="9690"/>
                </a:lnTo>
                <a:cubicBezTo>
                  <a:pt x="10250" y="9702"/>
                  <a:pt x="10275" y="9715"/>
                  <a:pt x="10312" y="9727"/>
                </a:cubicBezTo>
                <a:cubicBezTo>
                  <a:pt x="10322" y="9732"/>
                  <a:pt x="10333" y="9736"/>
                  <a:pt x="10343" y="9736"/>
                </a:cubicBezTo>
                <a:cubicBezTo>
                  <a:pt x="10356" y="9736"/>
                  <a:pt x="10368" y="9730"/>
                  <a:pt x="10375" y="9715"/>
                </a:cubicBezTo>
                <a:lnTo>
                  <a:pt x="10375" y="9702"/>
                </a:lnTo>
                <a:cubicBezTo>
                  <a:pt x="10383" y="9706"/>
                  <a:pt x="10390" y="9707"/>
                  <a:pt x="10397" y="9707"/>
                </a:cubicBezTo>
                <a:cubicBezTo>
                  <a:pt x="10414" y="9707"/>
                  <a:pt x="10429" y="9698"/>
                  <a:pt x="10438" y="9690"/>
                </a:cubicBezTo>
                <a:cubicBezTo>
                  <a:pt x="10451" y="9665"/>
                  <a:pt x="10438" y="9639"/>
                  <a:pt x="10426" y="9614"/>
                </a:cubicBezTo>
                <a:cubicBezTo>
                  <a:pt x="10337" y="9551"/>
                  <a:pt x="10250" y="9501"/>
                  <a:pt x="10174" y="9438"/>
                </a:cubicBezTo>
                <a:lnTo>
                  <a:pt x="10161" y="9425"/>
                </a:lnTo>
                <a:lnTo>
                  <a:pt x="10186" y="9400"/>
                </a:lnTo>
                <a:cubicBezTo>
                  <a:pt x="10186" y="9413"/>
                  <a:pt x="10199" y="9425"/>
                  <a:pt x="10211" y="9438"/>
                </a:cubicBezTo>
                <a:cubicBezTo>
                  <a:pt x="10250" y="9450"/>
                  <a:pt x="10287" y="9476"/>
                  <a:pt x="10325" y="9489"/>
                </a:cubicBezTo>
                <a:lnTo>
                  <a:pt x="10362" y="9526"/>
                </a:lnTo>
                <a:lnTo>
                  <a:pt x="10375" y="9526"/>
                </a:lnTo>
                <a:cubicBezTo>
                  <a:pt x="10375" y="9526"/>
                  <a:pt x="10375" y="9539"/>
                  <a:pt x="10387" y="9539"/>
                </a:cubicBezTo>
                <a:cubicBezTo>
                  <a:pt x="10387" y="9539"/>
                  <a:pt x="10400" y="9551"/>
                  <a:pt x="10413" y="9551"/>
                </a:cubicBezTo>
                <a:cubicBezTo>
                  <a:pt x="10422" y="9560"/>
                  <a:pt x="10437" y="9569"/>
                  <a:pt x="10450" y="9569"/>
                </a:cubicBezTo>
                <a:cubicBezTo>
                  <a:pt x="10455" y="9569"/>
                  <a:pt x="10459" y="9568"/>
                  <a:pt x="10463" y="9564"/>
                </a:cubicBezTo>
                <a:cubicBezTo>
                  <a:pt x="10488" y="9589"/>
                  <a:pt x="10501" y="9601"/>
                  <a:pt x="10526" y="9614"/>
                </a:cubicBezTo>
                <a:cubicBezTo>
                  <a:pt x="10534" y="9618"/>
                  <a:pt x="10542" y="9619"/>
                  <a:pt x="10550" y="9619"/>
                </a:cubicBezTo>
                <a:cubicBezTo>
                  <a:pt x="10570" y="9619"/>
                  <a:pt x="10589" y="9611"/>
                  <a:pt x="10589" y="9601"/>
                </a:cubicBezTo>
                <a:cubicBezTo>
                  <a:pt x="10614" y="9576"/>
                  <a:pt x="10602" y="9551"/>
                  <a:pt x="10577" y="9526"/>
                </a:cubicBezTo>
                <a:cubicBezTo>
                  <a:pt x="10488" y="9463"/>
                  <a:pt x="10400" y="9388"/>
                  <a:pt x="10325" y="9299"/>
                </a:cubicBezTo>
                <a:lnTo>
                  <a:pt x="10325" y="9299"/>
                </a:lnTo>
                <a:lnTo>
                  <a:pt x="10438" y="9375"/>
                </a:lnTo>
                <a:cubicBezTo>
                  <a:pt x="10445" y="9379"/>
                  <a:pt x="10454" y="9380"/>
                  <a:pt x="10462" y="9380"/>
                </a:cubicBezTo>
                <a:cubicBezTo>
                  <a:pt x="10482" y="9380"/>
                  <a:pt x="10501" y="9371"/>
                  <a:pt x="10501" y="9363"/>
                </a:cubicBezTo>
                <a:cubicBezTo>
                  <a:pt x="10513" y="9325"/>
                  <a:pt x="10513" y="9299"/>
                  <a:pt x="10488" y="9287"/>
                </a:cubicBezTo>
                <a:cubicBezTo>
                  <a:pt x="10438" y="9262"/>
                  <a:pt x="10400" y="9224"/>
                  <a:pt x="10350" y="9199"/>
                </a:cubicBezTo>
                <a:lnTo>
                  <a:pt x="10387" y="9162"/>
                </a:lnTo>
                <a:cubicBezTo>
                  <a:pt x="10438" y="9212"/>
                  <a:pt x="10501" y="9262"/>
                  <a:pt x="10563" y="9313"/>
                </a:cubicBezTo>
                <a:cubicBezTo>
                  <a:pt x="10576" y="9319"/>
                  <a:pt x="10589" y="9322"/>
                  <a:pt x="10601" y="9322"/>
                </a:cubicBezTo>
                <a:cubicBezTo>
                  <a:pt x="10614" y="9322"/>
                  <a:pt x="10626" y="9319"/>
                  <a:pt x="10639" y="9313"/>
                </a:cubicBezTo>
                <a:cubicBezTo>
                  <a:pt x="10652" y="9287"/>
                  <a:pt x="10652" y="9249"/>
                  <a:pt x="10639" y="9237"/>
                </a:cubicBezTo>
                <a:cubicBezTo>
                  <a:pt x="10577" y="9187"/>
                  <a:pt x="10513" y="9136"/>
                  <a:pt x="10438" y="9086"/>
                </a:cubicBezTo>
                <a:lnTo>
                  <a:pt x="10463" y="9073"/>
                </a:lnTo>
                <a:cubicBezTo>
                  <a:pt x="10488" y="9086"/>
                  <a:pt x="10513" y="9111"/>
                  <a:pt x="10538" y="9123"/>
                </a:cubicBezTo>
                <a:cubicBezTo>
                  <a:pt x="10563" y="9136"/>
                  <a:pt x="10577" y="9149"/>
                  <a:pt x="10589" y="9162"/>
                </a:cubicBezTo>
                <a:lnTo>
                  <a:pt x="10602" y="9162"/>
                </a:lnTo>
                <a:lnTo>
                  <a:pt x="10602" y="9174"/>
                </a:lnTo>
                <a:cubicBezTo>
                  <a:pt x="10614" y="9174"/>
                  <a:pt x="10627" y="9187"/>
                  <a:pt x="10627" y="9187"/>
                </a:cubicBezTo>
                <a:cubicBezTo>
                  <a:pt x="10639" y="9199"/>
                  <a:pt x="10652" y="9206"/>
                  <a:pt x="10665" y="9206"/>
                </a:cubicBezTo>
                <a:cubicBezTo>
                  <a:pt x="10677" y="9206"/>
                  <a:pt x="10690" y="9199"/>
                  <a:pt x="10702" y="9187"/>
                </a:cubicBezTo>
                <a:cubicBezTo>
                  <a:pt x="10714" y="9174"/>
                  <a:pt x="10727" y="9136"/>
                  <a:pt x="10702" y="9123"/>
                </a:cubicBezTo>
                <a:cubicBezTo>
                  <a:pt x="10639" y="9073"/>
                  <a:pt x="10589" y="9036"/>
                  <a:pt x="10526" y="8998"/>
                </a:cubicBezTo>
                <a:lnTo>
                  <a:pt x="10526" y="8998"/>
                </a:lnTo>
                <a:cubicBezTo>
                  <a:pt x="10589" y="9023"/>
                  <a:pt x="10652" y="9061"/>
                  <a:pt x="10714" y="9098"/>
                </a:cubicBezTo>
                <a:cubicBezTo>
                  <a:pt x="10720" y="9104"/>
                  <a:pt x="10727" y="9107"/>
                  <a:pt x="10736" y="9107"/>
                </a:cubicBezTo>
                <a:cubicBezTo>
                  <a:pt x="10749" y="9107"/>
                  <a:pt x="10763" y="9101"/>
                  <a:pt x="10778" y="9086"/>
                </a:cubicBezTo>
                <a:lnTo>
                  <a:pt x="10828" y="9136"/>
                </a:lnTo>
                <a:cubicBezTo>
                  <a:pt x="10835" y="9140"/>
                  <a:pt x="10842" y="9141"/>
                  <a:pt x="10850" y="9141"/>
                </a:cubicBezTo>
                <a:cubicBezTo>
                  <a:pt x="10871" y="9141"/>
                  <a:pt x="10894" y="9130"/>
                  <a:pt x="10903" y="9111"/>
                </a:cubicBezTo>
                <a:cubicBezTo>
                  <a:pt x="10916" y="9086"/>
                  <a:pt x="10903" y="9061"/>
                  <a:pt x="10878" y="9048"/>
                </a:cubicBezTo>
                <a:cubicBezTo>
                  <a:pt x="10815" y="9011"/>
                  <a:pt x="10765" y="8960"/>
                  <a:pt x="10714" y="8910"/>
                </a:cubicBezTo>
                <a:cubicBezTo>
                  <a:pt x="10727" y="8910"/>
                  <a:pt x="10740" y="8910"/>
                  <a:pt x="10753" y="8922"/>
                </a:cubicBezTo>
                <a:lnTo>
                  <a:pt x="10765" y="8922"/>
                </a:lnTo>
                <a:cubicBezTo>
                  <a:pt x="10773" y="8922"/>
                  <a:pt x="10782" y="8928"/>
                  <a:pt x="10790" y="8928"/>
                </a:cubicBezTo>
                <a:cubicBezTo>
                  <a:pt x="10794" y="8928"/>
                  <a:pt x="10799" y="8927"/>
                  <a:pt x="10803" y="8922"/>
                </a:cubicBezTo>
                <a:cubicBezTo>
                  <a:pt x="10815" y="8922"/>
                  <a:pt x="10828" y="8910"/>
                  <a:pt x="10828" y="8897"/>
                </a:cubicBezTo>
                <a:cubicBezTo>
                  <a:pt x="10853" y="8910"/>
                  <a:pt x="10878" y="8935"/>
                  <a:pt x="10903" y="8947"/>
                </a:cubicBezTo>
                <a:cubicBezTo>
                  <a:pt x="10913" y="8957"/>
                  <a:pt x="10925" y="8961"/>
                  <a:pt x="10936" y="8961"/>
                </a:cubicBezTo>
                <a:cubicBezTo>
                  <a:pt x="10954" y="8961"/>
                  <a:pt x="10971" y="8951"/>
                  <a:pt x="10979" y="8935"/>
                </a:cubicBezTo>
                <a:cubicBezTo>
                  <a:pt x="10991" y="8910"/>
                  <a:pt x="10979" y="8885"/>
                  <a:pt x="10954" y="8872"/>
                </a:cubicBezTo>
                <a:cubicBezTo>
                  <a:pt x="10954" y="8860"/>
                  <a:pt x="10941" y="8860"/>
                  <a:pt x="10941" y="8860"/>
                </a:cubicBezTo>
                <a:lnTo>
                  <a:pt x="10929" y="8847"/>
                </a:lnTo>
                <a:cubicBezTo>
                  <a:pt x="10916" y="8847"/>
                  <a:pt x="10916" y="8835"/>
                  <a:pt x="10916" y="8835"/>
                </a:cubicBezTo>
                <a:cubicBezTo>
                  <a:pt x="10890" y="8822"/>
                  <a:pt x="10878" y="8810"/>
                  <a:pt x="10865" y="8796"/>
                </a:cubicBezTo>
                <a:cubicBezTo>
                  <a:pt x="10828" y="8771"/>
                  <a:pt x="10803" y="8746"/>
                  <a:pt x="10778" y="8721"/>
                </a:cubicBezTo>
                <a:lnTo>
                  <a:pt x="10765" y="8709"/>
                </a:lnTo>
                <a:lnTo>
                  <a:pt x="10778" y="8684"/>
                </a:lnTo>
                <a:cubicBezTo>
                  <a:pt x="10840" y="8734"/>
                  <a:pt x="10890" y="8784"/>
                  <a:pt x="10941" y="8835"/>
                </a:cubicBezTo>
                <a:cubicBezTo>
                  <a:pt x="10951" y="8840"/>
                  <a:pt x="10961" y="8843"/>
                  <a:pt x="10972" y="8843"/>
                </a:cubicBezTo>
                <a:cubicBezTo>
                  <a:pt x="10986" y="8843"/>
                  <a:pt x="11001" y="8836"/>
                  <a:pt x="11016" y="8822"/>
                </a:cubicBezTo>
                <a:cubicBezTo>
                  <a:pt x="11029" y="8810"/>
                  <a:pt x="11041" y="8771"/>
                  <a:pt x="11016" y="8759"/>
                </a:cubicBezTo>
                <a:cubicBezTo>
                  <a:pt x="10966" y="8721"/>
                  <a:pt x="10929" y="8684"/>
                  <a:pt x="10878" y="8646"/>
                </a:cubicBezTo>
                <a:lnTo>
                  <a:pt x="10878" y="8646"/>
                </a:lnTo>
                <a:cubicBezTo>
                  <a:pt x="10916" y="8659"/>
                  <a:pt x="10941" y="8671"/>
                  <a:pt x="10966" y="8696"/>
                </a:cubicBezTo>
                <a:lnTo>
                  <a:pt x="11004" y="8696"/>
                </a:lnTo>
                <a:cubicBezTo>
                  <a:pt x="11092" y="8759"/>
                  <a:pt x="11155" y="8822"/>
                  <a:pt x="11230" y="8897"/>
                </a:cubicBezTo>
                <a:lnTo>
                  <a:pt x="11016" y="9111"/>
                </a:lnTo>
                <a:cubicBezTo>
                  <a:pt x="11004" y="9111"/>
                  <a:pt x="11004" y="9111"/>
                  <a:pt x="10991" y="9123"/>
                </a:cubicBezTo>
                <a:cubicBezTo>
                  <a:pt x="10954" y="9123"/>
                  <a:pt x="10929" y="9136"/>
                  <a:pt x="10941" y="9174"/>
                </a:cubicBezTo>
                <a:cubicBezTo>
                  <a:pt x="10828" y="9287"/>
                  <a:pt x="10740" y="9400"/>
                  <a:pt x="10652" y="9526"/>
                </a:cubicBezTo>
                <a:cubicBezTo>
                  <a:pt x="10563" y="9639"/>
                  <a:pt x="10488" y="9777"/>
                  <a:pt x="10426" y="9916"/>
                </a:cubicBezTo>
                <a:cubicBezTo>
                  <a:pt x="10375" y="10054"/>
                  <a:pt x="10375" y="10205"/>
                  <a:pt x="10413" y="10344"/>
                </a:cubicBezTo>
                <a:cubicBezTo>
                  <a:pt x="10451" y="10495"/>
                  <a:pt x="10526" y="10632"/>
                  <a:pt x="10602" y="10758"/>
                </a:cubicBezTo>
                <a:cubicBezTo>
                  <a:pt x="10765" y="11048"/>
                  <a:pt x="10979" y="11299"/>
                  <a:pt x="11217" y="11526"/>
                </a:cubicBezTo>
                <a:cubicBezTo>
                  <a:pt x="11331" y="11626"/>
                  <a:pt x="11457" y="11727"/>
                  <a:pt x="11583" y="11802"/>
                </a:cubicBezTo>
                <a:cubicBezTo>
                  <a:pt x="11674" y="11848"/>
                  <a:pt x="11771" y="11880"/>
                  <a:pt x="11870" y="11880"/>
                </a:cubicBezTo>
                <a:cubicBezTo>
                  <a:pt x="11908" y="11880"/>
                  <a:pt x="11947" y="11875"/>
                  <a:pt x="11985" y="11865"/>
                </a:cubicBezTo>
                <a:cubicBezTo>
                  <a:pt x="12148" y="11828"/>
                  <a:pt x="12299" y="11702"/>
                  <a:pt x="12413" y="11588"/>
                </a:cubicBezTo>
                <a:cubicBezTo>
                  <a:pt x="12538" y="11462"/>
                  <a:pt x="12651" y="11325"/>
                  <a:pt x="12752" y="11186"/>
                </a:cubicBezTo>
                <a:cubicBezTo>
                  <a:pt x="12777" y="11186"/>
                  <a:pt x="12790" y="11174"/>
                  <a:pt x="12802" y="11161"/>
                </a:cubicBezTo>
                <a:cubicBezTo>
                  <a:pt x="12877" y="11060"/>
                  <a:pt x="12953" y="10959"/>
                  <a:pt x="13016" y="10859"/>
                </a:cubicBezTo>
                <a:cubicBezTo>
                  <a:pt x="13066" y="10796"/>
                  <a:pt x="13129" y="10708"/>
                  <a:pt x="13066" y="10632"/>
                </a:cubicBezTo>
                <a:cubicBezTo>
                  <a:pt x="13028" y="10595"/>
                  <a:pt x="12991" y="10582"/>
                  <a:pt x="12953" y="10570"/>
                </a:cubicBezTo>
                <a:lnTo>
                  <a:pt x="12802" y="10495"/>
                </a:lnTo>
                <a:lnTo>
                  <a:pt x="12538" y="10344"/>
                </a:lnTo>
                <a:cubicBezTo>
                  <a:pt x="12198" y="10104"/>
                  <a:pt x="11909" y="9790"/>
                  <a:pt x="11695" y="9438"/>
                </a:cubicBezTo>
                <a:cubicBezTo>
                  <a:pt x="11583" y="9237"/>
                  <a:pt x="11494" y="9023"/>
                  <a:pt x="11432" y="8796"/>
                </a:cubicBezTo>
                <a:cubicBezTo>
                  <a:pt x="11423" y="8772"/>
                  <a:pt x="11399" y="8758"/>
                  <a:pt x="11376" y="8758"/>
                </a:cubicBezTo>
                <a:cubicBezTo>
                  <a:pt x="11364" y="8758"/>
                  <a:pt x="11352" y="8762"/>
                  <a:pt x="11343" y="8771"/>
                </a:cubicBezTo>
                <a:cubicBezTo>
                  <a:pt x="11331" y="8796"/>
                  <a:pt x="11318" y="8810"/>
                  <a:pt x="11293" y="8835"/>
                </a:cubicBezTo>
                <a:cubicBezTo>
                  <a:pt x="11243" y="8771"/>
                  <a:pt x="11192" y="8721"/>
                  <a:pt x="11142" y="8684"/>
                </a:cubicBezTo>
                <a:lnTo>
                  <a:pt x="11155" y="8671"/>
                </a:lnTo>
                <a:cubicBezTo>
                  <a:pt x="11180" y="8646"/>
                  <a:pt x="11180" y="8620"/>
                  <a:pt x="11155" y="8595"/>
                </a:cubicBezTo>
                <a:lnTo>
                  <a:pt x="11004" y="8444"/>
                </a:lnTo>
                <a:lnTo>
                  <a:pt x="11004" y="8444"/>
                </a:lnTo>
                <a:cubicBezTo>
                  <a:pt x="11080" y="8508"/>
                  <a:pt x="11142" y="8570"/>
                  <a:pt x="11205" y="8633"/>
                </a:cubicBezTo>
                <a:cubicBezTo>
                  <a:pt x="11211" y="8640"/>
                  <a:pt x="11224" y="8643"/>
                  <a:pt x="11236" y="8643"/>
                </a:cubicBezTo>
                <a:cubicBezTo>
                  <a:pt x="11249" y="8643"/>
                  <a:pt x="11262" y="8640"/>
                  <a:pt x="11268" y="8633"/>
                </a:cubicBezTo>
                <a:cubicBezTo>
                  <a:pt x="11293" y="8608"/>
                  <a:pt x="11293" y="8583"/>
                  <a:pt x="11268" y="8558"/>
                </a:cubicBezTo>
                <a:cubicBezTo>
                  <a:pt x="11256" y="8533"/>
                  <a:pt x="11230" y="8520"/>
                  <a:pt x="11205" y="8495"/>
                </a:cubicBezTo>
                <a:lnTo>
                  <a:pt x="11217" y="8495"/>
                </a:lnTo>
                <a:cubicBezTo>
                  <a:pt x="11223" y="8500"/>
                  <a:pt x="11233" y="8503"/>
                  <a:pt x="11243" y="8503"/>
                </a:cubicBezTo>
                <a:cubicBezTo>
                  <a:pt x="11257" y="8503"/>
                  <a:pt x="11273" y="8497"/>
                  <a:pt x="11281" y="8483"/>
                </a:cubicBezTo>
                <a:lnTo>
                  <a:pt x="11281" y="8457"/>
                </a:lnTo>
                <a:cubicBezTo>
                  <a:pt x="11293" y="8457"/>
                  <a:pt x="11293" y="8469"/>
                  <a:pt x="11306" y="8469"/>
                </a:cubicBezTo>
                <a:cubicBezTo>
                  <a:pt x="11312" y="8482"/>
                  <a:pt x="11324" y="8488"/>
                  <a:pt x="11337" y="8488"/>
                </a:cubicBezTo>
                <a:cubicBezTo>
                  <a:pt x="11350" y="8488"/>
                  <a:pt x="11362" y="8482"/>
                  <a:pt x="11368" y="8469"/>
                </a:cubicBezTo>
                <a:lnTo>
                  <a:pt x="11381" y="8457"/>
                </a:lnTo>
                <a:cubicBezTo>
                  <a:pt x="11387" y="8463"/>
                  <a:pt x="11400" y="8466"/>
                  <a:pt x="11413" y="8466"/>
                </a:cubicBezTo>
                <a:cubicBezTo>
                  <a:pt x="11425" y="8466"/>
                  <a:pt x="11438" y="8463"/>
                  <a:pt x="11444" y="8457"/>
                </a:cubicBezTo>
                <a:cubicBezTo>
                  <a:pt x="11457" y="8444"/>
                  <a:pt x="11457" y="8432"/>
                  <a:pt x="11457" y="8432"/>
                </a:cubicBezTo>
                <a:cubicBezTo>
                  <a:pt x="11569" y="8545"/>
                  <a:pt x="11695" y="8646"/>
                  <a:pt x="11809" y="8759"/>
                </a:cubicBezTo>
                <a:cubicBezTo>
                  <a:pt x="11818" y="8766"/>
                  <a:pt x="11829" y="8769"/>
                  <a:pt x="11839" y="8769"/>
                </a:cubicBezTo>
                <a:cubicBezTo>
                  <a:pt x="11883" y="8769"/>
                  <a:pt x="11925" y="8714"/>
                  <a:pt x="11884" y="8684"/>
                </a:cubicBezTo>
                <a:cubicBezTo>
                  <a:pt x="11708" y="8533"/>
                  <a:pt x="11544" y="8382"/>
                  <a:pt x="11381" y="8206"/>
                </a:cubicBezTo>
                <a:lnTo>
                  <a:pt x="11381" y="8206"/>
                </a:lnTo>
                <a:cubicBezTo>
                  <a:pt x="11406" y="8218"/>
                  <a:pt x="11432" y="8243"/>
                  <a:pt x="11444" y="8256"/>
                </a:cubicBezTo>
                <a:cubicBezTo>
                  <a:pt x="11544" y="8332"/>
                  <a:pt x="11645" y="8407"/>
                  <a:pt x="11733" y="8483"/>
                </a:cubicBezTo>
                <a:cubicBezTo>
                  <a:pt x="11744" y="8490"/>
                  <a:pt x="11756" y="8494"/>
                  <a:pt x="11767" y="8494"/>
                </a:cubicBezTo>
                <a:cubicBezTo>
                  <a:pt x="11810" y="8494"/>
                  <a:pt x="11849" y="8447"/>
                  <a:pt x="11809" y="8407"/>
                </a:cubicBezTo>
                <a:cubicBezTo>
                  <a:pt x="11720" y="8332"/>
                  <a:pt x="11620" y="8256"/>
                  <a:pt x="11532" y="8193"/>
                </a:cubicBezTo>
                <a:cubicBezTo>
                  <a:pt x="11519" y="8193"/>
                  <a:pt x="11519" y="8181"/>
                  <a:pt x="11519" y="8181"/>
                </a:cubicBezTo>
                <a:cubicBezTo>
                  <a:pt x="11507" y="8181"/>
                  <a:pt x="11507" y="8168"/>
                  <a:pt x="11494" y="8168"/>
                </a:cubicBezTo>
                <a:cubicBezTo>
                  <a:pt x="11469" y="8143"/>
                  <a:pt x="11444" y="8130"/>
                  <a:pt x="11419" y="8105"/>
                </a:cubicBezTo>
                <a:lnTo>
                  <a:pt x="11406" y="8105"/>
                </a:lnTo>
                <a:cubicBezTo>
                  <a:pt x="11394" y="8093"/>
                  <a:pt x="11382" y="8092"/>
                  <a:pt x="11369" y="8081"/>
                </a:cubicBezTo>
                <a:lnTo>
                  <a:pt x="11369" y="8081"/>
                </a:lnTo>
                <a:cubicBezTo>
                  <a:pt x="11382" y="8092"/>
                  <a:pt x="11393" y="8092"/>
                  <a:pt x="11393" y="8092"/>
                </a:cubicBezTo>
                <a:cubicBezTo>
                  <a:pt x="11432" y="8105"/>
                  <a:pt x="11457" y="8130"/>
                  <a:pt x="11482" y="8143"/>
                </a:cubicBezTo>
                <a:cubicBezTo>
                  <a:pt x="11489" y="8146"/>
                  <a:pt x="11496" y="8148"/>
                  <a:pt x="11504" y="8148"/>
                </a:cubicBezTo>
                <a:cubicBezTo>
                  <a:pt x="11525" y="8148"/>
                  <a:pt x="11548" y="8136"/>
                  <a:pt x="11557" y="8117"/>
                </a:cubicBezTo>
                <a:cubicBezTo>
                  <a:pt x="11557" y="8130"/>
                  <a:pt x="11569" y="8130"/>
                  <a:pt x="11569" y="8130"/>
                </a:cubicBezTo>
                <a:cubicBezTo>
                  <a:pt x="11583" y="8143"/>
                  <a:pt x="11595" y="8143"/>
                  <a:pt x="11608" y="8143"/>
                </a:cubicBezTo>
                <a:lnTo>
                  <a:pt x="11608" y="8130"/>
                </a:lnTo>
                <a:cubicBezTo>
                  <a:pt x="11658" y="8168"/>
                  <a:pt x="11695" y="8206"/>
                  <a:pt x="11733" y="8231"/>
                </a:cubicBezTo>
                <a:cubicBezTo>
                  <a:pt x="11746" y="8244"/>
                  <a:pt x="11759" y="8250"/>
                  <a:pt x="11771" y="8250"/>
                </a:cubicBezTo>
                <a:cubicBezTo>
                  <a:pt x="11784" y="8250"/>
                  <a:pt x="11796" y="8244"/>
                  <a:pt x="11809" y="8231"/>
                </a:cubicBezTo>
                <a:cubicBezTo>
                  <a:pt x="11819" y="8220"/>
                  <a:pt x="11821" y="8191"/>
                  <a:pt x="11813" y="8175"/>
                </a:cubicBezTo>
                <a:lnTo>
                  <a:pt x="11813" y="8175"/>
                </a:lnTo>
                <a:cubicBezTo>
                  <a:pt x="11870" y="8226"/>
                  <a:pt x="11928" y="8278"/>
                  <a:pt x="11985" y="8332"/>
                </a:cubicBezTo>
                <a:cubicBezTo>
                  <a:pt x="12148" y="8495"/>
                  <a:pt x="12324" y="8659"/>
                  <a:pt x="12500" y="8822"/>
                </a:cubicBezTo>
                <a:cubicBezTo>
                  <a:pt x="12511" y="8830"/>
                  <a:pt x="12522" y="8833"/>
                  <a:pt x="12533" y="8833"/>
                </a:cubicBezTo>
                <a:cubicBezTo>
                  <a:pt x="12573" y="8833"/>
                  <a:pt x="12606" y="8786"/>
                  <a:pt x="12575" y="8746"/>
                </a:cubicBezTo>
                <a:lnTo>
                  <a:pt x="12047" y="8256"/>
                </a:lnTo>
                <a:cubicBezTo>
                  <a:pt x="11884" y="8105"/>
                  <a:pt x="11720" y="7954"/>
                  <a:pt x="11569" y="7804"/>
                </a:cubicBezTo>
                <a:lnTo>
                  <a:pt x="11569" y="7804"/>
                </a:lnTo>
                <a:cubicBezTo>
                  <a:pt x="11645" y="7854"/>
                  <a:pt x="11720" y="7916"/>
                  <a:pt x="11796" y="7966"/>
                </a:cubicBezTo>
                <a:cubicBezTo>
                  <a:pt x="11803" y="7970"/>
                  <a:pt x="11809" y="7972"/>
                  <a:pt x="11816" y="7972"/>
                </a:cubicBezTo>
                <a:cubicBezTo>
                  <a:pt x="11834" y="7972"/>
                  <a:pt x="11850" y="7960"/>
                  <a:pt x="11859" y="7941"/>
                </a:cubicBezTo>
                <a:cubicBezTo>
                  <a:pt x="11871" y="7916"/>
                  <a:pt x="11859" y="7891"/>
                  <a:pt x="11846" y="7879"/>
                </a:cubicBezTo>
                <a:cubicBezTo>
                  <a:pt x="11759" y="7816"/>
                  <a:pt x="11670" y="7765"/>
                  <a:pt x="11595" y="7703"/>
                </a:cubicBezTo>
                <a:lnTo>
                  <a:pt x="11645" y="7640"/>
                </a:lnTo>
                <a:cubicBezTo>
                  <a:pt x="11645" y="7653"/>
                  <a:pt x="11645" y="7665"/>
                  <a:pt x="11658" y="7678"/>
                </a:cubicBezTo>
                <a:cubicBezTo>
                  <a:pt x="11746" y="7740"/>
                  <a:pt x="11834" y="7816"/>
                  <a:pt x="11922" y="7891"/>
                </a:cubicBezTo>
                <a:cubicBezTo>
                  <a:pt x="11928" y="7904"/>
                  <a:pt x="11941" y="7910"/>
                  <a:pt x="11953" y="7910"/>
                </a:cubicBezTo>
                <a:cubicBezTo>
                  <a:pt x="11966" y="7910"/>
                  <a:pt x="11978" y="7904"/>
                  <a:pt x="11985" y="7891"/>
                </a:cubicBezTo>
                <a:cubicBezTo>
                  <a:pt x="12010" y="7879"/>
                  <a:pt x="12010" y="7841"/>
                  <a:pt x="11985" y="7829"/>
                </a:cubicBezTo>
                <a:lnTo>
                  <a:pt x="11720" y="7602"/>
                </a:lnTo>
                <a:cubicBezTo>
                  <a:pt x="11720" y="7589"/>
                  <a:pt x="11695" y="7589"/>
                  <a:pt x="11683" y="7589"/>
                </a:cubicBezTo>
                <a:lnTo>
                  <a:pt x="11708" y="7564"/>
                </a:lnTo>
                <a:lnTo>
                  <a:pt x="12463" y="8206"/>
                </a:lnTo>
                <a:cubicBezTo>
                  <a:pt x="12475" y="8218"/>
                  <a:pt x="12488" y="8223"/>
                  <a:pt x="12501" y="8223"/>
                </a:cubicBezTo>
                <a:cubicBezTo>
                  <a:pt x="12542" y="8223"/>
                  <a:pt x="12577" y="8172"/>
                  <a:pt x="12538" y="8143"/>
                </a:cubicBezTo>
                <a:cubicBezTo>
                  <a:pt x="12387" y="8017"/>
                  <a:pt x="12249" y="7891"/>
                  <a:pt x="12098" y="7765"/>
                </a:cubicBezTo>
                <a:lnTo>
                  <a:pt x="12111" y="7765"/>
                </a:lnTo>
                <a:cubicBezTo>
                  <a:pt x="12123" y="7740"/>
                  <a:pt x="12123" y="7715"/>
                  <a:pt x="12111" y="7690"/>
                </a:cubicBezTo>
                <a:cubicBezTo>
                  <a:pt x="12022" y="7602"/>
                  <a:pt x="11922" y="7539"/>
                  <a:pt x="11821" y="7463"/>
                </a:cubicBezTo>
                <a:lnTo>
                  <a:pt x="11796" y="7463"/>
                </a:lnTo>
                <a:lnTo>
                  <a:pt x="11834" y="7413"/>
                </a:lnTo>
                <a:cubicBezTo>
                  <a:pt x="12035" y="7577"/>
                  <a:pt x="12223" y="7753"/>
                  <a:pt x="12413" y="7941"/>
                </a:cubicBezTo>
                <a:cubicBezTo>
                  <a:pt x="12422" y="7949"/>
                  <a:pt x="12432" y="7952"/>
                  <a:pt x="12442" y="7952"/>
                </a:cubicBezTo>
                <a:cubicBezTo>
                  <a:pt x="12483" y="7952"/>
                  <a:pt x="12518" y="7897"/>
                  <a:pt x="12488" y="7866"/>
                </a:cubicBezTo>
                <a:cubicBezTo>
                  <a:pt x="12299" y="7678"/>
                  <a:pt x="12098" y="7502"/>
                  <a:pt x="11896" y="7338"/>
                </a:cubicBezTo>
                <a:lnTo>
                  <a:pt x="11935" y="7287"/>
                </a:lnTo>
                <a:cubicBezTo>
                  <a:pt x="12047" y="7401"/>
                  <a:pt x="12173" y="7502"/>
                  <a:pt x="12287" y="7602"/>
                </a:cubicBezTo>
                <a:cubicBezTo>
                  <a:pt x="12296" y="7612"/>
                  <a:pt x="12307" y="7616"/>
                  <a:pt x="12318" y="7616"/>
                </a:cubicBezTo>
                <a:cubicBezTo>
                  <a:pt x="12337" y="7616"/>
                  <a:pt x="12354" y="7605"/>
                  <a:pt x="12362" y="7589"/>
                </a:cubicBezTo>
                <a:cubicBezTo>
                  <a:pt x="12651" y="7841"/>
                  <a:pt x="12941" y="8105"/>
                  <a:pt x="13217" y="8357"/>
                </a:cubicBezTo>
                <a:cubicBezTo>
                  <a:pt x="13229" y="8369"/>
                  <a:pt x="13242" y="8374"/>
                  <a:pt x="13253" y="8374"/>
                </a:cubicBezTo>
                <a:cubicBezTo>
                  <a:pt x="13291" y="8374"/>
                  <a:pt x="13318" y="8323"/>
                  <a:pt x="13280" y="8293"/>
                </a:cubicBezTo>
                <a:cubicBezTo>
                  <a:pt x="12979" y="8006"/>
                  <a:pt x="12653" y="7717"/>
                  <a:pt x="12340" y="7441"/>
                </a:cubicBezTo>
                <a:lnTo>
                  <a:pt x="12340" y="7441"/>
                </a:lnTo>
                <a:cubicBezTo>
                  <a:pt x="12343" y="7443"/>
                  <a:pt x="12346" y="7444"/>
                  <a:pt x="12351" y="7444"/>
                </a:cubicBezTo>
                <a:cubicBezTo>
                  <a:pt x="12363" y="7444"/>
                  <a:pt x="12378" y="7435"/>
                  <a:pt x="12387" y="7426"/>
                </a:cubicBezTo>
                <a:cubicBezTo>
                  <a:pt x="12399" y="7413"/>
                  <a:pt x="12413" y="7376"/>
                  <a:pt x="12387" y="7363"/>
                </a:cubicBezTo>
                <a:lnTo>
                  <a:pt x="12274" y="7250"/>
                </a:lnTo>
                <a:lnTo>
                  <a:pt x="12274" y="7250"/>
                </a:lnTo>
                <a:cubicBezTo>
                  <a:pt x="12312" y="7275"/>
                  <a:pt x="12349" y="7313"/>
                  <a:pt x="12387" y="7338"/>
                </a:cubicBezTo>
                <a:cubicBezTo>
                  <a:pt x="12394" y="7341"/>
                  <a:pt x="12402" y="7343"/>
                  <a:pt x="12409" y="7343"/>
                </a:cubicBezTo>
                <a:cubicBezTo>
                  <a:pt x="12430" y="7343"/>
                  <a:pt x="12450" y="7331"/>
                  <a:pt x="12450" y="7313"/>
                </a:cubicBezTo>
                <a:cubicBezTo>
                  <a:pt x="12463" y="7313"/>
                  <a:pt x="12463" y="7313"/>
                  <a:pt x="12463" y="7301"/>
                </a:cubicBezTo>
                <a:cubicBezTo>
                  <a:pt x="12475" y="7301"/>
                  <a:pt x="12488" y="7301"/>
                  <a:pt x="12488" y="7287"/>
                </a:cubicBezTo>
                <a:cubicBezTo>
                  <a:pt x="12513" y="7275"/>
                  <a:pt x="12513" y="7237"/>
                  <a:pt x="12488" y="7225"/>
                </a:cubicBezTo>
                <a:cubicBezTo>
                  <a:pt x="12413" y="7150"/>
                  <a:pt x="12349" y="7086"/>
                  <a:pt x="12274" y="7024"/>
                </a:cubicBezTo>
                <a:lnTo>
                  <a:pt x="12274" y="7024"/>
                </a:lnTo>
                <a:lnTo>
                  <a:pt x="12463" y="7175"/>
                </a:lnTo>
                <a:cubicBezTo>
                  <a:pt x="12475" y="7175"/>
                  <a:pt x="12488" y="7187"/>
                  <a:pt x="12500" y="7187"/>
                </a:cubicBezTo>
                <a:cubicBezTo>
                  <a:pt x="12639" y="7313"/>
                  <a:pt x="12777" y="7451"/>
                  <a:pt x="12928" y="7577"/>
                </a:cubicBezTo>
                <a:cubicBezTo>
                  <a:pt x="12937" y="7589"/>
                  <a:pt x="12948" y="7594"/>
                  <a:pt x="12959" y="7594"/>
                </a:cubicBezTo>
                <a:cubicBezTo>
                  <a:pt x="12994" y="7594"/>
                  <a:pt x="13029" y="7543"/>
                  <a:pt x="12991" y="7514"/>
                </a:cubicBezTo>
                <a:cubicBezTo>
                  <a:pt x="12790" y="7313"/>
                  <a:pt x="12575" y="7124"/>
                  <a:pt x="12374" y="6935"/>
                </a:cubicBezTo>
                <a:cubicBezTo>
                  <a:pt x="12364" y="6925"/>
                  <a:pt x="12353" y="6921"/>
                  <a:pt x="12344" y="6921"/>
                </a:cubicBezTo>
                <a:cubicBezTo>
                  <a:pt x="12330" y="6921"/>
                  <a:pt x="12319" y="6928"/>
                  <a:pt x="12312" y="6935"/>
                </a:cubicBezTo>
                <a:lnTo>
                  <a:pt x="12274" y="6898"/>
                </a:lnTo>
                <a:lnTo>
                  <a:pt x="12262" y="6898"/>
                </a:lnTo>
                <a:lnTo>
                  <a:pt x="12324" y="6823"/>
                </a:lnTo>
                <a:cubicBezTo>
                  <a:pt x="12324" y="6835"/>
                  <a:pt x="12324" y="6848"/>
                  <a:pt x="12337" y="6860"/>
                </a:cubicBezTo>
                <a:cubicBezTo>
                  <a:pt x="12463" y="6960"/>
                  <a:pt x="12575" y="7061"/>
                  <a:pt x="12689" y="7162"/>
                </a:cubicBezTo>
                <a:cubicBezTo>
                  <a:pt x="12701" y="7174"/>
                  <a:pt x="12714" y="7178"/>
                  <a:pt x="12727" y="7178"/>
                </a:cubicBezTo>
                <a:cubicBezTo>
                  <a:pt x="12768" y="7178"/>
                  <a:pt x="12803" y="7128"/>
                  <a:pt x="12765" y="7099"/>
                </a:cubicBezTo>
                <a:cubicBezTo>
                  <a:pt x="12639" y="6999"/>
                  <a:pt x="12525" y="6885"/>
                  <a:pt x="12413" y="6784"/>
                </a:cubicBezTo>
                <a:cubicBezTo>
                  <a:pt x="12399" y="6772"/>
                  <a:pt x="12374" y="6772"/>
                  <a:pt x="12362" y="6772"/>
                </a:cubicBezTo>
                <a:lnTo>
                  <a:pt x="12425" y="6697"/>
                </a:lnTo>
                <a:cubicBezTo>
                  <a:pt x="12425" y="6709"/>
                  <a:pt x="12425" y="6722"/>
                  <a:pt x="12438" y="6722"/>
                </a:cubicBezTo>
                <a:cubicBezTo>
                  <a:pt x="12563" y="6823"/>
                  <a:pt x="12676" y="6935"/>
                  <a:pt x="12802" y="7036"/>
                </a:cubicBezTo>
                <a:cubicBezTo>
                  <a:pt x="12814" y="7049"/>
                  <a:pt x="12827" y="7055"/>
                  <a:pt x="12840" y="7055"/>
                </a:cubicBezTo>
                <a:cubicBezTo>
                  <a:pt x="12852" y="7055"/>
                  <a:pt x="12865" y="7049"/>
                  <a:pt x="12877" y="7036"/>
                </a:cubicBezTo>
                <a:cubicBezTo>
                  <a:pt x="12890" y="7024"/>
                  <a:pt x="12890" y="6986"/>
                  <a:pt x="12877" y="6974"/>
                </a:cubicBezTo>
                <a:cubicBezTo>
                  <a:pt x="12752" y="6860"/>
                  <a:pt x="12626" y="6759"/>
                  <a:pt x="12500" y="6647"/>
                </a:cubicBezTo>
                <a:cubicBezTo>
                  <a:pt x="12500" y="6647"/>
                  <a:pt x="12488" y="6634"/>
                  <a:pt x="12475" y="6634"/>
                </a:cubicBezTo>
                <a:lnTo>
                  <a:pt x="12513" y="6596"/>
                </a:lnTo>
                <a:cubicBezTo>
                  <a:pt x="12966" y="7011"/>
                  <a:pt x="13393" y="7438"/>
                  <a:pt x="13796" y="7891"/>
                </a:cubicBezTo>
                <a:cubicBezTo>
                  <a:pt x="13805" y="7903"/>
                  <a:pt x="13815" y="7908"/>
                  <a:pt x="13825" y="7908"/>
                </a:cubicBezTo>
                <a:cubicBezTo>
                  <a:pt x="13857" y="7908"/>
                  <a:pt x="13887" y="7857"/>
                  <a:pt x="13858" y="7829"/>
                </a:cubicBezTo>
                <a:cubicBezTo>
                  <a:pt x="13531" y="7451"/>
                  <a:pt x="13179" y="7086"/>
                  <a:pt x="12815" y="6747"/>
                </a:cubicBezTo>
                <a:lnTo>
                  <a:pt x="12815" y="6747"/>
                </a:lnTo>
                <a:cubicBezTo>
                  <a:pt x="12830" y="6754"/>
                  <a:pt x="12844" y="6762"/>
                  <a:pt x="12856" y="6762"/>
                </a:cubicBezTo>
                <a:cubicBezTo>
                  <a:pt x="12865" y="6762"/>
                  <a:pt x="12872" y="6758"/>
                  <a:pt x="12877" y="6747"/>
                </a:cubicBezTo>
                <a:cubicBezTo>
                  <a:pt x="12902" y="6734"/>
                  <a:pt x="12902" y="6697"/>
                  <a:pt x="12877" y="6684"/>
                </a:cubicBezTo>
                <a:cubicBezTo>
                  <a:pt x="12790" y="6608"/>
                  <a:pt x="12701" y="6533"/>
                  <a:pt x="12614" y="6471"/>
                </a:cubicBezTo>
                <a:lnTo>
                  <a:pt x="12639" y="6432"/>
                </a:lnTo>
                <a:cubicBezTo>
                  <a:pt x="12739" y="6521"/>
                  <a:pt x="12840" y="6621"/>
                  <a:pt x="12941" y="6709"/>
                </a:cubicBezTo>
                <a:cubicBezTo>
                  <a:pt x="12946" y="6714"/>
                  <a:pt x="12955" y="6718"/>
                  <a:pt x="12966" y="6718"/>
                </a:cubicBezTo>
                <a:cubicBezTo>
                  <a:pt x="12980" y="6718"/>
                  <a:pt x="12996" y="6712"/>
                  <a:pt x="13003" y="6697"/>
                </a:cubicBezTo>
                <a:cubicBezTo>
                  <a:pt x="13016" y="6697"/>
                  <a:pt x="13016" y="6697"/>
                  <a:pt x="13016" y="6684"/>
                </a:cubicBezTo>
                <a:cubicBezTo>
                  <a:pt x="13053" y="6722"/>
                  <a:pt x="13092" y="6747"/>
                  <a:pt x="13117" y="6784"/>
                </a:cubicBezTo>
                <a:cubicBezTo>
                  <a:pt x="13127" y="6793"/>
                  <a:pt x="13139" y="6796"/>
                  <a:pt x="13150" y="6796"/>
                </a:cubicBezTo>
                <a:cubicBezTo>
                  <a:pt x="13189" y="6796"/>
                  <a:pt x="13221" y="6749"/>
                  <a:pt x="13192" y="6709"/>
                </a:cubicBezTo>
                <a:cubicBezTo>
                  <a:pt x="13066" y="6596"/>
                  <a:pt x="12941" y="6471"/>
                  <a:pt x="12802" y="6357"/>
                </a:cubicBezTo>
                <a:cubicBezTo>
                  <a:pt x="12789" y="6351"/>
                  <a:pt x="12777" y="6348"/>
                  <a:pt x="12764" y="6348"/>
                </a:cubicBezTo>
                <a:cubicBezTo>
                  <a:pt x="12752" y="6348"/>
                  <a:pt x="12739" y="6351"/>
                  <a:pt x="12726" y="6357"/>
                </a:cubicBezTo>
                <a:lnTo>
                  <a:pt x="12726" y="6370"/>
                </a:lnTo>
                <a:cubicBezTo>
                  <a:pt x="12714" y="6370"/>
                  <a:pt x="12714" y="6370"/>
                  <a:pt x="12701" y="6357"/>
                </a:cubicBezTo>
                <a:lnTo>
                  <a:pt x="12752" y="6307"/>
                </a:lnTo>
                <a:cubicBezTo>
                  <a:pt x="13028" y="6533"/>
                  <a:pt x="13293" y="6784"/>
                  <a:pt x="13556" y="7036"/>
                </a:cubicBezTo>
                <a:cubicBezTo>
                  <a:pt x="13565" y="7048"/>
                  <a:pt x="13577" y="7053"/>
                  <a:pt x="13588" y="7053"/>
                </a:cubicBezTo>
                <a:cubicBezTo>
                  <a:pt x="13623" y="7053"/>
                  <a:pt x="13658" y="7002"/>
                  <a:pt x="13620" y="6974"/>
                </a:cubicBezTo>
                <a:cubicBezTo>
                  <a:pt x="13481" y="6835"/>
                  <a:pt x="13343" y="6697"/>
                  <a:pt x="13204" y="6571"/>
                </a:cubicBezTo>
                <a:lnTo>
                  <a:pt x="13217" y="6558"/>
                </a:lnTo>
                <a:cubicBezTo>
                  <a:pt x="13229" y="6546"/>
                  <a:pt x="13229" y="6508"/>
                  <a:pt x="13217" y="6496"/>
                </a:cubicBezTo>
                <a:cubicBezTo>
                  <a:pt x="13167" y="6457"/>
                  <a:pt x="13129" y="6420"/>
                  <a:pt x="13092" y="6382"/>
                </a:cubicBezTo>
                <a:cubicBezTo>
                  <a:pt x="13104" y="6382"/>
                  <a:pt x="13104" y="6382"/>
                  <a:pt x="13104" y="6370"/>
                </a:cubicBezTo>
                <a:cubicBezTo>
                  <a:pt x="13117" y="6345"/>
                  <a:pt x="13104" y="6320"/>
                  <a:pt x="13078" y="6307"/>
                </a:cubicBezTo>
                <a:cubicBezTo>
                  <a:pt x="13028" y="6269"/>
                  <a:pt x="12966" y="6219"/>
                  <a:pt x="12902" y="6181"/>
                </a:cubicBezTo>
                <a:cubicBezTo>
                  <a:pt x="12896" y="6175"/>
                  <a:pt x="12887" y="6172"/>
                  <a:pt x="12878" y="6172"/>
                </a:cubicBezTo>
                <a:cubicBezTo>
                  <a:pt x="12868" y="6172"/>
                  <a:pt x="12859" y="6175"/>
                  <a:pt x="12852" y="6181"/>
                </a:cubicBezTo>
                <a:lnTo>
                  <a:pt x="12916" y="6105"/>
                </a:lnTo>
                <a:cubicBezTo>
                  <a:pt x="12991" y="6181"/>
                  <a:pt x="13053" y="6269"/>
                  <a:pt x="13129" y="6345"/>
                </a:cubicBezTo>
                <a:cubicBezTo>
                  <a:pt x="13134" y="6355"/>
                  <a:pt x="13144" y="6359"/>
                  <a:pt x="13154" y="6359"/>
                </a:cubicBezTo>
                <a:cubicBezTo>
                  <a:pt x="13169" y="6359"/>
                  <a:pt x="13185" y="6352"/>
                  <a:pt x="13192" y="6345"/>
                </a:cubicBezTo>
                <a:lnTo>
                  <a:pt x="13204" y="6345"/>
                </a:lnTo>
                <a:cubicBezTo>
                  <a:pt x="13211" y="6357"/>
                  <a:pt x="13223" y="6364"/>
                  <a:pt x="13236" y="6364"/>
                </a:cubicBezTo>
                <a:cubicBezTo>
                  <a:pt x="13249" y="6364"/>
                  <a:pt x="13261" y="6357"/>
                  <a:pt x="13268" y="6345"/>
                </a:cubicBezTo>
                <a:cubicBezTo>
                  <a:pt x="13280" y="6332"/>
                  <a:pt x="13293" y="6320"/>
                  <a:pt x="13280" y="6294"/>
                </a:cubicBezTo>
                <a:lnTo>
                  <a:pt x="13280" y="6294"/>
                </a:lnTo>
                <a:cubicBezTo>
                  <a:pt x="13569" y="6583"/>
                  <a:pt x="13858" y="6860"/>
                  <a:pt x="14148" y="7137"/>
                </a:cubicBezTo>
                <a:cubicBezTo>
                  <a:pt x="14159" y="7145"/>
                  <a:pt x="14170" y="7148"/>
                  <a:pt x="14181" y="7148"/>
                </a:cubicBezTo>
                <a:cubicBezTo>
                  <a:pt x="14220" y="7148"/>
                  <a:pt x="14250" y="7101"/>
                  <a:pt x="14210" y="7061"/>
                </a:cubicBezTo>
                <a:cubicBezTo>
                  <a:pt x="13908" y="6772"/>
                  <a:pt x="13607" y="6483"/>
                  <a:pt x="13318" y="6194"/>
                </a:cubicBezTo>
                <a:lnTo>
                  <a:pt x="13318" y="6194"/>
                </a:lnTo>
                <a:cubicBezTo>
                  <a:pt x="13355" y="6219"/>
                  <a:pt x="13393" y="6256"/>
                  <a:pt x="13431" y="6294"/>
                </a:cubicBezTo>
                <a:cubicBezTo>
                  <a:pt x="13442" y="6306"/>
                  <a:pt x="13455" y="6311"/>
                  <a:pt x="13467" y="6311"/>
                </a:cubicBezTo>
                <a:cubicBezTo>
                  <a:pt x="13504" y="6311"/>
                  <a:pt x="13532" y="6260"/>
                  <a:pt x="13494" y="6231"/>
                </a:cubicBezTo>
                <a:cubicBezTo>
                  <a:pt x="13494" y="6219"/>
                  <a:pt x="13481" y="6206"/>
                  <a:pt x="13469" y="6206"/>
                </a:cubicBezTo>
                <a:cubicBezTo>
                  <a:pt x="13480" y="6183"/>
                  <a:pt x="13481" y="6159"/>
                  <a:pt x="13471" y="6146"/>
                </a:cubicBezTo>
                <a:lnTo>
                  <a:pt x="13471" y="6146"/>
                </a:lnTo>
                <a:cubicBezTo>
                  <a:pt x="13483" y="6158"/>
                  <a:pt x="13494" y="6169"/>
                  <a:pt x="13506" y="6181"/>
                </a:cubicBezTo>
                <a:cubicBezTo>
                  <a:pt x="13517" y="6192"/>
                  <a:pt x="13530" y="6197"/>
                  <a:pt x="13541" y="6197"/>
                </a:cubicBezTo>
                <a:cubicBezTo>
                  <a:pt x="13569" y="6197"/>
                  <a:pt x="13595" y="6170"/>
                  <a:pt x="13595" y="6144"/>
                </a:cubicBezTo>
                <a:cubicBezTo>
                  <a:pt x="13607" y="6144"/>
                  <a:pt x="13620" y="6131"/>
                  <a:pt x="13632" y="6131"/>
                </a:cubicBezTo>
                <a:cubicBezTo>
                  <a:pt x="13771" y="6256"/>
                  <a:pt x="13908" y="6395"/>
                  <a:pt x="14047" y="6521"/>
                </a:cubicBezTo>
                <a:cubicBezTo>
                  <a:pt x="14059" y="6533"/>
                  <a:pt x="14072" y="6538"/>
                  <a:pt x="14083" y="6538"/>
                </a:cubicBezTo>
                <a:cubicBezTo>
                  <a:pt x="14121" y="6538"/>
                  <a:pt x="14151" y="6487"/>
                  <a:pt x="14123" y="6457"/>
                </a:cubicBezTo>
                <a:cubicBezTo>
                  <a:pt x="13984" y="6320"/>
                  <a:pt x="13846" y="6181"/>
                  <a:pt x="13707" y="6055"/>
                </a:cubicBezTo>
                <a:cubicBezTo>
                  <a:pt x="13732" y="6043"/>
                  <a:pt x="13758" y="6005"/>
                  <a:pt x="13720" y="5968"/>
                </a:cubicBezTo>
                <a:lnTo>
                  <a:pt x="13343" y="5590"/>
                </a:lnTo>
                <a:lnTo>
                  <a:pt x="13380" y="5540"/>
                </a:lnTo>
                <a:lnTo>
                  <a:pt x="13456" y="5615"/>
                </a:lnTo>
                <a:cubicBezTo>
                  <a:pt x="13431" y="5628"/>
                  <a:pt x="13431" y="5666"/>
                  <a:pt x="13456" y="5678"/>
                </a:cubicBezTo>
                <a:lnTo>
                  <a:pt x="13607" y="5829"/>
                </a:lnTo>
                <a:cubicBezTo>
                  <a:pt x="13613" y="5835"/>
                  <a:pt x="13626" y="5839"/>
                  <a:pt x="13638" y="5839"/>
                </a:cubicBezTo>
                <a:cubicBezTo>
                  <a:pt x="13651" y="5839"/>
                  <a:pt x="13663" y="5835"/>
                  <a:pt x="13670" y="5829"/>
                </a:cubicBezTo>
                <a:cubicBezTo>
                  <a:pt x="13682" y="5817"/>
                  <a:pt x="13682" y="5804"/>
                  <a:pt x="13682" y="5791"/>
                </a:cubicBezTo>
                <a:cubicBezTo>
                  <a:pt x="13695" y="5778"/>
                  <a:pt x="13695" y="5778"/>
                  <a:pt x="13707" y="5778"/>
                </a:cubicBezTo>
                <a:lnTo>
                  <a:pt x="13707" y="5766"/>
                </a:lnTo>
                <a:cubicBezTo>
                  <a:pt x="13997" y="6043"/>
                  <a:pt x="14286" y="6332"/>
                  <a:pt x="14550" y="6621"/>
                </a:cubicBezTo>
                <a:cubicBezTo>
                  <a:pt x="14563" y="6634"/>
                  <a:pt x="14577" y="6640"/>
                  <a:pt x="14590" y="6640"/>
                </a:cubicBezTo>
                <a:cubicBezTo>
                  <a:pt x="14626" y="6640"/>
                  <a:pt x="14653" y="6595"/>
                  <a:pt x="14626" y="6558"/>
                </a:cubicBezTo>
                <a:cubicBezTo>
                  <a:pt x="14437" y="6345"/>
                  <a:pt x="14235" y="6144"/>
                  <a:pt x="14034" y="5942"/>
                </a:cubicBezTo>
                <a:cubicBezTo>
                  <a:pt x="14059" y="5929"/>
                  <a:pt x="14059" y="5904"/>
                  <a:pt x="14034" y="5879"/>
                </a:cubicBezTo>
                <a:cubicBezTo>
                  <a:pt x="13972" y="5804"/>
                  <a:pt x="13908" y="5741"/>
                  <a:pt x="13833" y="5666"/>
                </a:cubicBezTo>
                <a:cubicBezTo>
                  <a:pt x="13833" y="5653"/>
                  <a:pt x="13833" y="5641"/>
                  <a:pt x="13821" y="5628"/>
                </a:cubicBezTo>
                <a:cubicBezTo>
                  <a:pt x="13720" y="5540"/>
                  <a:pt x="13632" y="5451"/>
                  <a:pt x="13531" y="5364"/>
                </a:cubicBezTo>
                <a:lnTo>
                  <a:pt x="13566" y="5323"/>
                </a:lnTo>
                <a:lnTo>
                  <a:pt x="13566" y="5323"/>
                </a:lnTo>
                <a:cubicBezTo>
                  <a:pt x="13560" y="5345"/>
                  <a:pt x="13572" y="5365"/>
                  <a:pt x="13595" y="5376"/>
                </a:cubicBezTo>
                <a:cubicBezTo>
                  <a:pt x="13720" y="5465"/>
                  <a:pt x="13833" y="5565"/>
                  <a:pt x="13934" y="5678"/>
                </a:cubicBezTo>
                <a:cubicBezTo>
                  <a:pt x="13947" y="5691"/>
                  <a:pt x="13959" y="5691"/>
                  <a:pt x="13959" y="5691"/>
                </a:cubicBezTo>
                <a:cubicBezTo>
                  <a:pt x="14022" y="5753"/>
                  <a:pt x="14072" y="5804"/>
                  <a:pt x="14123" y="5867"/>
                </a:cubicBezTo>
                <a:cubicBezTo>
                  <a:pt x="14132" y="5885"/>
                  <a:pt x="14147" y="5897"/>
                  <a:pt x="14165" y="5897"/>
                </a:cubicBezTo>
                <a:cubicBezTo>
                  <a:pt x="14172" y="5897"/>
                  <a:pt x="14178" y="5895"/>
                  <a:pt x="14185" y="5892"/>
                </a:cubicBezTo>
                <a:cubicBezTo>
                  <a:pt x="14210" y="5879"/>
                  <a:pt x="14223" y="5842"/>
                  <a:pt x="14210" y="5817"/>
                </a:cubicBezTo>
                <a:cubicBezTo>
                  <a:pt x="14148" y="5741"/>
                  <a:pt x="14085" y="5678"/>
                  <a:pt x="14009" y="5602"/>
                </a:cubicBezTo>
                <a:lnTo>
                  <a:pt x="14009" y="5602"/>
                </a:lnTo>
                <a:cubicBezTo>
                  <a:pt x="14047" y="5628"/>
                  <a:pt x="14072" y="5653"/>
                  <a:pt x="14098" y="5678"/>
                </a:cubicBezTo>
                <a:cubicBezTo>
                  <a:pt x="14109" y="5690"/>
                  <a:pt x="14122" y="5695"/>
                  <a:pt x="14134" y="5695"/>
                </a:cubicBezTo>
                <a:cubicBezTo>
                  <a:pt x="14172" y="5695"/>
                  <a:pt x="14201" y="5644"/>
                  <a:pt x="14173" y="5615"/>
                </a:cubicBezTo>
                <a:lnTo>
                  <a:pt x="14173" y="5615"/>
                </a:lnTo>
                <a:cubicBezTo>
                  <a:pt x="14311" y="5753"/>
                  <a:pt x="14462" y="5904"/>
                  <a:pt x="14613" y="6043"/>
                </a:cubicBezTo>
                <a:cubicBezTo>
                  <a:pt x="14622" y="6055"/>
                  <a:pt x="14633" y="6060"/>
                  <a:pt x="14644" y="6060"/>
                </a:cubicBezTo>
                <a:cubicBezTo>
                  <a:pt x="14680" y="6060"/>
                  <a:pt x="14714" y="6009"/>
                  <a:pt x="14676" y="5980"/>
                </a:cubicBezTo>
                <a:cubicBezTo>
                  <a:pt x="14537" y="5829"/>
                  <a:pt x="14386" y="5691"/>
                  <a:pt x="14248" y="5552"/>
                </a:cubicBezTo>
                <a:cubicBezTo>
                  <a:pt x="14286" y="5552"/>
                  <a:pt x="14324" y="5502"/>
                  <a:pt x="14286" y="5465"/>
                </a:cubicBezTo>
                <a:cubicBezTo>
                  <a:pt x="14210" y="5376"/>
                  <a:pt x="14135" y="5301"/>
                  <a:pt x="14047" y="5225"/>
                </a:cubicBezTo>
                <a:cubicBezTo>
                  <a:pt x="14009" y="5188"/>
                  <a:pt x="13972" y="5150"/>
                  <a:pt x="13922" y="5124"/>
                </a:cubicBezTo>
                <a:cubicBezTo>
                  <a:pt x="13892" y="5096"/>
                  <a:pt x="13863" y="5066"/>
                  <a:pt x="13828" y="5066"/>
                </a:cubicBezTo>
                <a:cubicBezTo>
                  <a:pt x="13818" y="5066"/>
                  <a:pt x="13807" y="5069"/>
                  <a:pt x="13796" y="5074"/>
                </a:cubicBezTo>
                <a:cubicBezTo>
                  <a:pt x="13783" y="5074"/>
                  <a:pt x="13771" y="5087"/>
                  <a:pt x="13771" y="5087"/>
                </a:cubicBezTo>
                <a:cubicBezTo>
                  <a:pt x="13771" y="5087"/>
                  <a:pt x="13768" y="5087"/>
                  <a:pt x="13765" y="5088"/>
                </a:cubicBezTo>
                <a:lnTo>
                  <a:pt x="13765" y="5088"/>
                </a:lnTo>
                <a:lnTo>
                  <a:pt x="13808" y="5024"/>
                </a:lnTo>
                <a:close/>
                <a:moveTo>
                  <a:pt x="13104" y="24440"/>
                </a:moveTo>
                <a:cubicBezTo>
                  <a:pt x="13092" y="24440"/>
                  <a:pt x="13078" y="24453"/>
                  <a:pt x="13078" y="24465"/>
                </a:cubicBezTo>
                <a:cubicBezTo>
                  <a:pt x="13066" y="24490"/>
                  <a:pt x="13066" y="24515"/>
                  <a:pt x="13092" y="24529"/>
                </a:cubicBezTo>
                <a:cubicBezTo>
                  <a:pt x="13154" y="24554"/>
                  <a:pt x="13204" y="24579"/>
                  <a:pt x="13255" y="24604"/>
                </a:cubicBezTo>
                <a:lnTo>
                  <a:pt x="13293" y="24604"/>
                </a:lnTo>
                <a:cubicBezTo>
                  <a:pt x="13305" y="24604"/>
                  <a:pt x="13318" y="24591"/>
                  <a:pt x="13330" y="24579"/>
                </a:cubicBezTo>
                <a:cubicBezTo>
                  <a:pt x="13330" y="24566"/>
                  <a:pt x="13330" y="24529"/>
                  <a:pt x="13305" y="24515"/>
                </a:cubicBezTo>
                <a:cubicBezTo>
                  <a:pt x="13255" y="24490"/>
                  <a:pt x="13192" y="24465"/>
                  <a:pt x="13142" y="24440"/>
                </a:cubicBezTo>
                <a:close/>
                <a:moveTo>
                  <a:pt x="13657" y="24503"/>
                </a:moveTo>
                <a:cubicBezTo>
                  <a:pt x="13707" y="24529"/>
                  <a:pt x="13758" y="24566"/>
                  <a:pt x="13808" y="24591"/>
                </a:cubicBezTo>
                <a:cubicBezTo>
                  <a:pt x="13808" y="24591"/>
                  <a:pt x="13808" y="24604"/>
                  <a:pt x="13796" y="24604"/>
                </a:cubicBezTo>
                <a:cubicBezTo>
                  <a:pt x="13771" y="24591"/>
                  <a:pt x="13758" y="24579"/>
                  <a:pt x="13732" y="24566"/>
                </a:cubicBezTo>
                <a:cubicBezTo>
                  <a:pt x="13720" y="24554"/>
                  <a:pt x="13707" y="24554"/>
                  <a:pt x="13695" y="24541"/>
                </a:cubicBezTo>
                <a:cubicBezTo>
                  <a:pt x="13682" y="24541"/>
                  <a:pt x="13670" y="24529"/>
                  <a:pt x="13657" y="24529"/>
                </a:cubicBezTo>
                <a:lnTo>
                  <a:pt x="13657" y="24503"/>
                </a:lnTo>
                <a:close/>
                <a:moveTo>
                  <a:pt x="14437" y="24666"/>
                </a:moveTo>
                <a:lnTo>
                  <a:pt x="14437" y="24679"/>
                </a:lnTo>
                <a:lnTo>
                  <a:pt x="14411" y="24679"/>
                </a:lnTo>
                <a:cubicBezTo>
                  <a:pt x="14425" y="24679"/>
                  <a:pt x="14437" y="24679"/>
                  <a:pt x="14437" y="24666"/>
                </a:cubicBezTo>
                <a:close/>
                <a:moveTo>
                  <a:pt x="9433" y="24372"/>
                </a:moveTo>
                <a:cubicBezTo>
                  <a:pt x="9466" y="24372"/>
                  <a:pt x="9496" y="24384"/>
                  <a:pt x="9532" y="24403"/>
                </a:cubicBezTo>
                <a:cubicBezTo>
                  <a:pt x="9532" y="24415"/>
                  <a:pt x="9545" y="24415"/>
                  <a:pt x="9545" y="24428"/>
                </a:cubicBezTo>
                <a:cubicBezTo>
                  <a:pt x="9571" y="24453"/>
                  <a:pt x="9596" y="24490"/>
                  <a:pt x="9596" y="24529"/>
                </a:cubicBezTo>
                <a:cubicBezTo>
                  <a:pt x="9608" y="24579"/>
                  <a:pt x="9596" y="24629"/>
                  <a:pt x="9557" y="24666"/>
                </a:cubicBezTo>
                <a:cubicBezTo>
                  <a:pt x="9528" y="24718"/>
                  <a:pt x="9473" y="24744"/>
                  <a:pt x="9417" y="24744"/>
                </a:cubicBezTo>
                <a:cubicBezTo>
                  <a:pt x="9378" y="24744"/>
                  <a:pt x="9337" y="24731"/>
                  <a:pt x="9306" y="24705"/>
                </a:cubicBezTo>
                <a:cubicBezTo>
                  <a:pt x="9269" y="24679"/>
                  <a:pt x="9244" y="24629"/>
                  <a:pt x="9230" y="24579"/>
                </a:cubicBezTo>
                <a:cubicBezTo>
                  <a:pt x="9230" y="24529"/>
                  <a:pt x="9244" y="24478"/>
                  <a:pt x="9269" y="24440"/>
                </a:cubicBezTo>
                <a:cubicBezTo>
                  <a:pt x="9294" y="24403"/>
                  <a:pt x="9344" y="24378"/>
                  <a:pt x="9394" y="24378"/>
                </a:cubicBezTo>
                <a:cubicBezTo>
                  <a:pt x="9408" y="24374"/>
                  <a:pt x="9421" y="24372"/>
                  <a:pt x="9433" y="24372"/>
                </a:cubicBezTo>
                <a:close/>
                <a:moveTo>
                  <a:pt x="9422" y="24274"/>
                </a:moveTo>
                <a:cubicBezTo>
                  <a:pt x="9409" y="24274"/>
                  <a:pt x="9395" y="24275"/>
                  <a:pt x="9381" y="24277"/>
                </a:cubicBezTo>
                <a:cubicBezTo>
                  <a:pt x="9306" y="24289"/>
                  <a:pt x="9230" y="24327"/>
                  <a:pt x="9193" y="24390"/>
                </a:cubicBezTo>
                <a:cubicBezTo>
                  <a:pt x="9143" y="24440"/>
                  <a:pt x="9130" y="24515"/>
                  <a:pt x="9130" y="24591"/>
                </a:cubicBezTo>
                <a:cubicBezTo>
                  <a:pt x="9143" y="24654"/>
                  <a:pt x="9168" y="24717"/>
                  <a:pt x="9218" y="24755"/>
                </a:cubicBezTo>
                <a:cubicBezTo>
                  <a:pt x="9230" y="24767"/>
                  <a:pt x="9230" y="24780"/>
                  <a:pt x="9244" y="24780"/>
                </a:cubicBezTo>
                <a:cubicBezTo>
                  <a:pt x="9296" y="24822"/>
                  <a:pt x="9357" y="24842"/>
                  <a:pt x="9418" y="24842"/>
                </a:cubicBezTo>
                <a:cubicBezTo>
                  <a:pt x="9503" y="24842"/>
                  <a:pt x="9587" y="24803"/>
                  <a:pt x="9646" y="24730"/>
                </a:cubicBezTo>
                <a:cubicBezTo>
                  <a:pt x="9683" y="24666"/>
                  <a:pt x="9708" y="24591"/>
                  <a:pt x="9696" y="24515"/>
                </a:cubicBezTo>
                <a:cubicBezTo>
                  <a:pt x="9683" y="24440"/>
                  <a:pt x="9646" y="24378"/>
                  <a:pt x="9583" y="24327"/>
                </a:cubicBezTo>
                <a:cubicBezTo>
                  <a:pt x="9541" y="24296"/>
                  <a:pt x="9483" y="24274"/>
                  <a:pt x="9422" y="24274"/>
                </a:cubicBezTo>
                <a:close/>
                <a:moveTo>
                  <a:pt x="14324" y="24855"/>
                </a:moveTo>
                <a:lnTo>
                  <a:pt x="14299" y="24893"/>
                </a:lnTo>
                <a:cubicBezTo>
                  <a:pt x="14299" y="24881"/>
                  <a:pt x="14299" y="24881"/>
                  <a:pt x="14286" y="24881"/>
                </a:cubicBezTo>
                <a:cubicBezTo>
                  <a:pt x="14299" y="24881"/>
                  <a:pt x="14299" y="24881"/>
                  <a:pt x="14299" y="24868"/>
                </a:cubicBezTo>
                <a:cubicBezTo>
                  <a:pt x="14299" y="24868"/>
                  <a:pt x="14299" y="24855"/>
                  <a:pt x="14311" y="24855"/>
                </a:cubicBezTo>
                <a:close/>
                <a:moveTo>
                  <a:pt x="11028" y="24536"/>
                </a:moveTo>
                <a:cubicBezTo>
                  <a:pt x="11065" y="24536"/>
                  <a:pt x="11101" y="24550"/>
                  <a:pt x="11130" y="24579"/>
                </a:cubicBezTo>
                <a:lnTo>
                  <a:pt x="11142" y="24591"/>
                </a:lnTo>
                <a:cubicBezTo>
                  <a:pt x="11205" y="24654"/>
                  <a:pt x="11217" y="24767"/>
                  <a:pt x="11167" y="24842"/>
                </a:cubicBezTo>
                <a:cubicBezTo>
                  <a:pt x="11130" y="24881"/>
                  <a:pt x="11092" y="24906"/>
                  <a:pt x="11041" y="24906"/>
                </a:cubicBezTo>
                <a:cubicBezTo>
                  <a:pt x="11029" y="24909"/>
                  <a:pt x="11016" y="24910"/>
                  <a:pt x="11004" y="24910"/>
                </a:cubicBezTo>
                <a:cubicBezTo>
                  <a:pt x="10967" y="24910"/>
                  <a:pt x="10931" y="24896"/>
                  <a:pt x="10903" y="24868"/>
                </a:cubicBezTo>
                <a:cubicBezTo>
                  <a:pt x="10815" y="24805"/>
                  <a:pt x="10803" y="24691"/>
                  <a:pt x="10865" y="24616"/>
                </a:cubicBezTo>
                <a:cubicBezTo>
                  <a:pt x="10890" y="24579"/>
                  <a:pt x="10941" y="24554"/>
                  <a:pt x="10991" y="24541"/>
                </a:cubicBezTo>
                <a:cubicBezTo>
                  <a:pt x="11003" y="24538"/>
                  <a:pt x="11016" y="24536"/>
                  <a:pt x="11028" y="24536"/>
                </a:cubicBezTo>
                <a:close/>
                <a:moveTo>
                  <a:pt x="12710" y="24602"/>
                </a:moveTo>
                <a:cubicBezTo>
                  <a:pt x="12750" y="24602"/>
                  <a:pt x="12791" y="24615"/>
                  <a:pt x="12827" y="24641"/>
                </a:cubicBezTo>
                <a:lnTo>
                  <a:pt x="12840" y="24654"/>
                </a:lnTo>
                <a:cubicBezTo>
                  <a:pt x="12865" y="24679"/>
                  <a:pt x="12890" y="24717"/>
                  <a:pt x="12890" y="24767"/>
                </a:cubicBezTo>
                <a:cubicBezTo>
                  <a:pt x="12902" y="24817"/>
                  <a:pt x="12890" y="24855"/>
                  <a:pt x="12852" y="24906"/>
                </a:cubicBezTo>
                <a:cubicBezTo>
                  <a:pt x="12827" y="24943"/>
                  <a:pt x="12790" y="24968"/>
                  <a:pt x="12739" y="24968"/>
                </a:cubicBezTo>
                <a:cubicBezTo>
                  <a:pt x="12727" y="24971"/>
                  <a:pt x="12714" y="24973"/>
                  <a:pt x="12702" y="24973"/>
                </a:cubicBezTo>
                <a:cubicBezTo>
                  <a:pt x="12665" y="24973"/>
                  <a:pt x="12629" y="24959"/>
                  <a:pt x="12601" y="24931"/>
                </a:cubicBezTo>
                <a:cubicBezTo>
                  <a:pt x="12563" y="24906"/>
                  <a:pt x="12538" y="24855"/>
                  <a:pt x="12525" y="24817"/>
                </a:cubicBezTo>
                <a:cubicBezTo>
                  <a:pt x="12525" y="24767"/>
                  <a:pt x="12538" y="24717"/>
                  <a:pt x="12563" y="24679"/>
                </a:cubicBezTo>
                <a:cubicBezTo>
                  <a:pt x="12600" y="24628"/>
                  <a:pt x="12654" y="24602"/>
                  <a:pt x="12710" y="24602"/>
                </a:cubicBezTo>
                <a:close/>
                <a:moveTo>
                  <a:pt x="11017" y="24437"/>
                </a:moveTo>
                <a:cubicBezTo>
                  <a:pt x="11004" y="24437"/>
                  <a:pt x="10992" y="24438"/>
                  <a:pt x="10979" y="24440"/>
                </a:cubicBezTo>
                <a:cubicBezTo>
                  <a:pt x="10903" y="24453"/>
                  <a:pt x="10840" y="24490"/>
                  <a:pt x="10790" y="24554"/>
                </a:cubicBezTo>
                <a:cubicBezTo>
                  <a:pt x="10702" y="24666"/>
                  <a:pt x="10714" y="24830"/>
                  <a:pt x="10815" y="24931"/>
                </a:cubicBezTo>
                <a:cubicBezTo>
                  <a:pt x="10828" y="24931"/>
                  <a:pt x="10828" y="24943"/>
                  <a:pt x="10840" y="24956"/>
                </a:cubicBezTo>
                <a:cubicBezTo>
                  <a:pt x="10893" y="24987"/>
                  <a:pt x="10953" y="25009"/>
                  <a:pt x="11015" y="25009"/>
                </a:cubicBezTo>
                <a:cubicBezTo>
                  <a:pt x="11028" y="25009"/>
                  <a:pt x="11041" y="25008"/>
                  <a:pt x="11054" y="25006"/>
                </a:cubicBezTo>
                <a:cubicBezTo>
                  <a:pt x="11130" y="24993"/>
                  <a:pt x="11192" y="24956"/>
                  <a:pt x="11243" y="24893"/>
                </a:cubicBezTo>
                <a:cubicBezTo>
                  <a:pt x="11331" y="24767"/>
                  <a:pt x="11306" y="24591"/>
                  <a:pt x="11180" y="24503"/>
                </a:cubicBezTo>
                <a:cubicBezTo>
                  <a:pt x="11138" y="24461"/>
                  <a:pt x="11079" y="24437"/>
                  <a:pt x="11017" y="24437"/>
                </a:cubicBezTo>
                <a:close/>
                <a:moveTo>
                  <a:pt x="3484" y="24755"/>
                </a:moveTo>
                <a:lnTo>
                  <a:pt x="4118" y="25028"/>
                </a:lnTo>
                <a:lnTo>
                  <a:pt x="4118" y="25028"/>
                </a:lnTo>
                <a:cubicBezTo>
                  <a:pt x="3982" y="24983"/>
                  <a:pt x="3845" y="24937"/>
                  <a:pt x="3697" y="24881"/>
                </a:cubicBezTo>
                <a:cubicBezTo>
                  <a:pt x="3622" y="24842"/>
                  <a:pt x="3534" y="24805"/>
                  <a:pt x="3446" y="24767"/>
                </a:cubicBezTo>
                <a:lnTo>
                  <a:pt x="3459" y="24767"/>
                </a:lnTo>
                <a:cubicBezTo>
                  <a:pt x="3471" y="24767"/>
                  <a:pt x="3471" y="24755"/>
                  <a:pt x="3484" y="24755"/>
                </a:cubicBezTo>
                <a:close/>
                <a:moveTo>
                  <a:pt x="13796" y="24805"/>
                </a:moveTo>
                <a:cubicBezTo>
                  <a:pt x="13833" y="24817"/>
                  <a:pt x="13858" y="24842"/>
                  <a:pt x="13896" y="24855"/>
                </a:cubicBezTo>
                <a:cubicBezTo>
                  <a:pt x="13997" y="24918"/>
                  <a:pt x="14110" y="24968"/>
                  <a:pt x="14210" y="25032"/>
                </a:cubicBezTo>
                <a:lnTo>
                  <a:pt x="14198" y="25044"/>
                </a:lnTo>
                <a:lnTo>
                  <a:pt x="14009" y="24931"/>
                </a:lnTo>
                <a:cubicBezTo>
                  <a:pt x="13972" y="24906"/>
                  <a:pt x="13934" y="24881"/>
                  <a:pt x="13883" y="24855"/>
                </a:cubicBezTo>
                <a:cubicBezTo>
                  <a:pt x="13858" y="24842"/>
                  <a:pt x="13821" y="24830"/>
                  <a:pt x="13796" y="24805"/>
                </a:cubicBezTo>
                <a:close/>
                <a:moveTo>
                  <a:pt x="12704" y="24504"/>
                </a:moveTo>
                <a:cubicBezTo>
                  <a:pt x="12620" y="24504"/>
                  <a:pt x="12539" y="24543"/>
                  <a:pt x="12488" y="24616"/>
                </a:cubicBezTo>
                <a:cubicBezTo>
                  <a:pt x="12438" y="24679"/>
                  <a:pt x="12425" y="24755"/>
                  <a:pt x="12425" y="24830"/>
                </a:cubicBezTo>
                <a:cubicBezTo>
                  <a:pt x="12438" y="24893"/>
                  <a:pt x="12463" y="24943"/>
                  <a:pt x="12513" y="24993"/>
                </a:cubicBezTo>
                <a:cubicBezTo>
                  <a:pt x="12525" y="24993"/>
                  <a:pt x="12525" y="25006"/>
                  <a:pt x="12538" y="25018"/>
                </a:cubicBezTo>
                <a:cubicBezTo>
                  <a:pt x="12589" y="25050"/>
                  <a:pt x="12649" y="25072"/>
                  <a:pt x="12710" y="25072"/>
                </a:cubicBezTo>
                <a:cubicBezTo>
                  <a:pt x="12724" y="25072"/>
                  <a:pt x="12738" y="25071"/>
                  <a:pt x="12752" y="25069"/>
                </a:cubicBezTo>
                <a:cubicBezTo>
                  <a:pt x="12827" y="25057"/>
                  <a:pt x="12890" y="25018"/>
                  <a:pt x="12941" y="24956"/>
                </a:cubicBezTo>
                <a:cubicBezTo>
                  <a:pt x="12978" y="24893"/>
                  <a:pt x="13003" y="24830"/>
                  <a:pt x="12991" y="24755"/>
                </a:cubicBezTo>
                <a:cubicBezTo>
                  <a:pt x="12978" y="24679"/>
                  <a:pt x="12941" y="24604"/>
                  <a:pt x="12877" y="24566"/>
                </a:cubicBezTo>
                <a:cubicBezTo>
                  <a:pt x="12825" y="24524"/>
                  <a:pt x="12764" y="24504"/>
                  <a:pt x="12704" y="24504"/>
                </a:cubicBezTo>
                <a:close/>
                <a:moveTo>
                  <a:pt x="3996" y="25090"/>
                </a:moveTo>
                <a:cubicBezTo>
                  <a:pt x="4001" y="25090"/>
                  <a:pt x="4007" y="25092"/>
                  <a:pt x="4012" y="25094"/>
                </a:cubicBezTo>
                <a:cubicBezTo>
                  <a:pt x="4028" y="25101"/>
                  <a:pt x="4044" y="25108"/>
                  <a:pt x="4060" y="25115"/>
                </a:cubicBezTo>
                <a:lnTo>
                  <a:pt x="4060" y="25115"/>
                </a:lnTo>
                <a:cubicBezTo>
                  <a:pt x="4039" y="25107"/>
                  <a:pt x="4018" y="25098"/>
                  <a:pt x="3996" y="25090"/>
                </a:cubicBezTo>
                <a:close/>
                <a:moveTo>
                  <a:pt x="3031" y="24956"/>
                </a:moveTo>
                <a:cubicBezTo>
                  <a:pt x="3043" y="24968"/>
                  <a:pt x="3069" y="24981"/>
                  <a:pt x="3082" y="24993"/>
                </a:cubicBezTo>
                <a:cubicBezTo>
                  <a:pt x="3082" y="24993"/>
                  <a:pt x="3094" y="25006"/>
                  <a:pt x="3107" y="25006"/>
                </a:cubicBezTo>
                <a:cubicBezTo>
                  <a:pt x="3107" y="25018"/>
                  <a:pt x="3119" y="25032"/>
                  <a:pt x="3144" y="25044"/>
                </a:cubicBezTo>
                <a:cubicBezTo>
                  <a:pt x="3169" y="25057"/>
                  <a:pt x="3194" y="25069"/>
                  <a:pt x="3233" y="25069"/>
                </a:cubicBezTo>
                <a:cubicBezTo>
                  <a:pt x="3258" y="25094"/>
                  <a:pt x="3283" y="25107"/>
                  <a:pt x="3308" y="25119"/>
                </a:cubicBezTo>
                <a:cubicBezTo>
                  <a:pt x="3233" y="25094"/>
                  <a:pt x="3144" y="25069"/>
                  <a:pt x="3069" y="25032"/>
                </a:cubicBezTo>
                <a:cubicBezTo>
                  <a:pt x="3062" y="25028"/>
                  <a:pt x="3055" y="25026"/>
                  <a:pt x="3049" y="25026"/>
                </a:cubicBezTo>
                <a:cubicBezTo>
                  <a:pt x="3031" y="25026"/>
                  <a:pt x="3015" y="25038"/>
                  <a:pt x="3006" y="25057"/>
                </a:cubicBezTo>
                <a:lnTo>
                  <a:pt x="2931" y="25018"/>
                </a:lnTo>
                <a:cubicBezTo>
                  <a:pt x="2956" y="24993"/>
                  <a:pt x="2981" y="24981"/>
                  <a:pt x="2993" y="24968"/>
                </a:cubicBezTo>
                <a:cubicBezTo>
                  <a:pt x="3006" y="24968"/>
                  <a:pt x="3018" y="24968"/>
                  <a:pt x="3031" y="24956"/>
                </a:cubicBezTo>
                <a:close/>
                <a:moveTo>
                  <a:pt x="2554" y="24931"/>
                </a:moveTo>
                <a:cubicBezTo>
                  <a:pt x="2591" y="24981"/>
                  <a:pt x="2616" y="25018"/>
                  <a:pt x="2654" y="25057"/>
                </a:cubicBezTo>
                <a:cubicBezTo>
                  <a:pt x="2666" y="25082"/>
                  <a:pt x="2679" y="25094"/>
                  <a:pt x="2691" y="25107"/>
                </a:cubicBezTo>
                <a:lnTo>
                  <a:pt x="2654" y="25144"/>
                </a:lnTo>
                <a:cubicBezTo>
                  <a:pt x="2616" y="25082"/>
                  <a:pt x="2591" y="25006"/>
                  <a:pt x="2554" y="24931"/>
                </a:cubicBezTo>
                <a:close/>
                <a:moveTo>
                  <a:pt x="2364" y="24906"/>
                </a:moveTo>
                <a:cubicBezTo>
                  <a:pt x="2428" y="25006"/>
                  <a:pt x="2478" y="25094"/>
                  <a:pt x="2528" y="25195"/>
                </a:cubicBezTo>
                <a:lnTo>
                  <a:pt x="2515" y="25208"/>
                </a:lnTo>
                <a:cubicBezTo>
                  <a:pt x="2478" y="25132"/>
                  <a:pt x="2440" y="25069"/>
                  <a:pt x="2403" y="25006"/>
                </a:cubicBezTo>
                <a:lnTo>
                  <a:pt x="2403" y="24981"/>
                </a:lnTo>
                <a:lnTo>
                  <a:pt x="2364" y="24906"/>
                </a:lnTo>
                <a:close/>
                <a:moveTo>
                  <a:pt x="10212" y="24851"/>
                </a:moveTo>
                <a:cubicBezTo>
                  <a:pt x="10249" y="24851"/>
                  <a:pt x="10284" y="24865"/>
                  <a:pt x="10312" y="24893"/>
                </a:cubicBezTo>
                <a:cubicBezTo>
                  <a:pt x="10325" y="24893"/>
                  <a:pt x="10325" y="24906"/>
                  <a:pt x="10325" y="24906"/>
                </a:cubicBezTo>
                <a:cubicBezTo>
                  <a:pt x="10362" y="24931"/>
                  <a:pt x="10375" y="24968"/>
                  <a:pt x="10387" y="25018"/>
                </a:cubicBezTo>
                <a:cubicBezTo>
                  <a:pt x="10387" y="25057"/>
                  <a:pt x="10375" y="25107"/>
                  <a:pt x="10350" y="25144"/>
                </a:cubicBezTo>
                <a:cubicBezTo>
                  <a:pt x="10312" y="25195"/>
                  <a:pt x="10275" y="25220"/>
                  <a:pt x="10224" y="25220"/>
                </a:cubicBezTo>
                <a:cubicBezTo>
                  <a:pt x="10212" y="25223"/>
                  <a:pt x="10199" y="25225"/>
                  <a:pt x="10187" y="25225"/>
                </a:cubicBezTo>
                <a:cubicBezTo>
                  <a:pt x="10149" y="25225"/>
                  <a:pt x="10114" y="25210"/>
                  <a:pt x="10086" y="25182"/>
                </a:cubicBezTo>
                <a:cubicBezTo>
                  <a:pt x="10048" y="25157"/>
                  <a:pt x="10023" y="25107"/>
                  <a:pt x="10010" y="25069"/>
                </a:cubicBezTo>
                <a:cubicBezTo>
                  <a:pt x="10010" y="25018"/>
                  <a:pt x="10023" y="24968"/>
                  <a:pt x="10048" y="24931"/>
                </a:cubicBezTo>
                <a:cubicBezTo>
                  <a:pt x="10086" y="24881"/>
                  <a:pt x="10124" y="24855"/>
                  <a:pt x="10174" y="24855"/>
                </a:cubicBezTo>
                <a:cubicBezTo>
                  <a:pt x="10187" y="24852"/>
                  <a:pt x="10200" y="24851"/>
                  <a:pt x="10212" y="24851"/>
                </a:cubicBezTo>
                <a:close/>
                <a:moveTo>
                  <a:pt x="2742" y="25195"/>
                </a:moveTo>
                <a:cubicBezTo>
                  <a:pt x="2755" y="25220"/>
                  <a:pt x="2767" y="25245"/>
                  <a:pt x="2780" y="25258"/>
                </a:cubicBezTo>
                <a:cubicBezTo>
                  <a:pt x="2780" y="25270"/>
                  <a:pt x="2792" y="25283"/>
                  <a:pt x="2805" y="25283"/>
                </a:cubicBezTo>
                <a:cubicBezTo>
                  <a:pt x="2792" y="25283"/>
                  <a:pt x="2767" y="25270"/>
                  <a:pt x="2755" y="25270"/>
                </a:cubicBezTo>
                <a:lnTo>
                  <a:pt x="2730" y="25270"/>
                </a:lnTo>
                <a:cubicBezTo>
                  <a:pt x="2717" y="25270"/>
                  <a:pt x="2704" y="25258"/>
                  <a:pt x="2691" y="25258"/>
                </a:cubicBezTo>
                <a:cubicBezTo>
                  <a:pt x="2704" y="25233"/>
                  <a:pt x="2717" y="25220"/>
                  <a:pt x="2742" y="25195"/>
                </a:cubicBezTo>
                <a:close/>
                <a:moveTo>
                  <a:pt x="10201" y="24751"/>
                </a:moveTo>
                <a:cubicBezTo>
                  <a:pt x="10188" y="24751"/>
                  <a:pt x="10174" y="24753"/>
                  <a:pt x="10161" y="24755"/>
                </a:cubicBezTo>
                <a:cubicBezTo>
                  <a:pt x="10086" y="24767"/>
                  <a:pt x="10023" y="24805"/>
                  <a:pt x="9973" y="24868"/>
                </a:cubicBezTo>
                <a:cubicBezTo>
                  <a:pt x="9935" y="24931"/>
                  <a:pt x="9910" y="25006"/>
                  <a:pt x="9923" y="25082"/>
                </a:cubicBezTo>
                <a:cubicBezTo>
                  <a:pt x="9923" y="25144"/>
                  <a:pt x="9960" y="25195"/>
                  <a:pt x="9998" y="25245"/>
                </a:cubicBezTo>
                <a:cubicBezTo>
                  <a:pt x="10010" y="25245"/>
                  <a:pt x="10023" y="25258"/>
                  <a:pt x="10023" y="25258"/>
                </a:cubicBezTo>
                <a:cubicBezTo>
                  <a:pt x="10075" y="25299"/>
                  <a:pt x="10135" y="25324"/>
                  <a:pt x="10197" y="25324"/>
                </a:cubicBezTo>
                <a:cubicBezTo>
                  <a:pt x="10210" y="25324"/>
                  <a:pt x="10223" y="25323"/>
                  <a:pt x="10236" y="25320"/>
                </a:cubicBezTo>
                <a:cubicBezTo>
                  <a:pt x="10312" y="25308"/>
                  <a:pt x="10375" y="25270"/>
                  <a:pt x="10426" y="25208"/>
                </a:cubicBezTo>
                <a:cubicBezTo>
                  <a:pt x="10476" y="25144"/>
                  <a:pt x="10488" y="25069"/>
                  <a:pt x="10476" y="24993"/>
                </a:cubicBezTo>
                <a:cubicBezTo>
                  <a:pt x="10476" y="24931"/>
                  <a:pt x="10438" y="24855"/>
                  <a:pt x="10375" y="24817"/>
                </a:cubicBezTo>
                <a:cubicBezTo>
                  <a:pt x="10323" y="24776"/>
                  <a:pt x="10263" y="24751"/>
                  <a:pt x="10201" y="24751"/>
                </a:cubicBezTo>
                <a:close/>
                <a:moveTo>
                  <a:pt x="13645" y="25295"/>
                </a:moveTo>
                <a:cubicBezTo>
                  <a:pt x="13657" y="25308"/>
                  <a:pt x="13670" y="25308"/>
                  <a:pt x="13670" y="25308"/>
                </a:cubicBezTo>
                <a:cubicBezTo>
                  <a:pt x="13690" y="25321"/>
                  <a:pt x="13710" y="25333"/>
                  <a:pt x="13731" y="25345"/>
                </a:cubicBezTo>
                <a:lnTo>
                  <a:pt x="13731" y="25345"/>
                </a:lnTo>
                <a:cubicBezTo>
                  <a:pt x="13716" y="25338"/>
                  <a:pt x="13703" y="25333"/>
                  <a:pt x="13695" y="25333"/>
                </a:cubicBezTo>
                <a:cubicBezTo>
                  <a:pt x="13682" y="25320"/>
                  <a:pt x="13670" y="25320"/>
                  <a:pt x="13657" y="25308"/>
                </a:cubicBezTo>
                <a:lnTo>
                  <a:pt x="13645" y="25308"/>
                </a:lnTo>
                <a:lnTo>
                  <a:pt x="13645" y="25295"/>
                </a:lnTo>
                <a:close/>
                <a:moveTo>
                  <a:pt x="11805" y="25021"/>
                </a:moveTo>
                <a:cubicBezTo>
                  <a:pt x="11843" y="25021"/>
                  <a:pt x="11880" y="25032"/>
                  <a:pt x="11909" y="25057"/>
                </a:cubicBezTo>
                <a:cubicBezTo>
                  <a:pt x="11922" y="25069"/>
                  <a:pt x="11922" y="25069"/>
                  <a:pt x="11935" y="25069"/>
                </a:cubicBezTo>
                <a:cubicBezTo>
                  <a:pt x="11960" y="25107"/>
                  <a:pt x="11972" y="25144"/>
                  <a:pt x="11985" y="25182"/>
                </a:cubicBezTo>
                <a:cubicBezTo>
                  <a:pt x="11985" y="25233"/>
                  <a:pt x="11972" y="25283"/>
                  <a:pt x="11947" y="25320"/>
                </a:cubicBezTo>
                <a:cubicBezTo>
                  <a:pt x="11922" y="25358"/>
                  <a:pt x="11871" y="25384"/>
                  <a:pt x="11821" y="25396"/>
                </a:cubicBezTo>
                <a:cubicBezTo>
                  <a:pt x="11771" y="25396"/>
                  <a:pt x="11720" y="25384"/>
                  <a:pt x="11683" y="25358"/>
                </a:cubicBezTo>
                <a:cubicBezTo>
                  <a:pt x="11645" y="25320"/>
                  <a:pt x="11620" y="25283"/>
                  <a:pt x="11620" y="25233"/>
                </a:cubicBezTo>
                <a:cubicBezTo>
                  <a:pt x="11608" y="25182"/>
                  <a:pt x="11620" y="25132"/>
                  <a:pt x="11658" y="25094"/>
                </a:cubicBezTo>
                <a:cubicBezTo>
                  <a:pt x="11689" y="25048"/>
                  <a:pt x="11747" y="25021"/>
                  <a:pt x="11805" y="25021"/>
                </a:cubicBezTo>
                <a:close/>
                <a:moveTo>
                  <a:pt x="1019" y="20592"/>
                </a:moveTo>
                <a:lnTo>
                  <a:pt x="1019" y="20592"/>
                </a:lnTo>
                <a:cubicBezTo>
                  <a:pt x="1031" y="20605"/>
                  <a:pt x="1045" y="20617"/>
                  <a:pt x="1045" y="20630"/>
                </a:cubicBezTo>
                <a:cubicBezTo>
                  <a:pt x="1057" y="20655"/>
                  <a:pt x="1070" y="20655"/>
                  <a:pt x="1095" y="20655"/>
                </a:cubicBezTo>
                <a:cubicBezTo>
                  <a:pt x="1308" y="21070"/>
                  <a:pt x="1509" y="21497"/>
                  <a:pt x="1711" y="21938"/>
                </a:cubicBezTo>
                <a:cubicBezTo>
                  <a:pt x="1718" y="21953"/>
                  <a:pt x="1730" y="21959"/>
                  <a:pt x="1742" y="21959"/>
                </a:cubicBezTo>
                <a:cubicBezTo>
                  <a:pt x="1771" y="21959"/>
                  <a:pt x="1804" y="21923"/>
                  <a:pt x="1786" y="21888"/>
                </a:cubicBezTo>
                <a:cubicBezTo>
                  <a:pt x="1749" y="21799"/>
                  <a:pt x="1711" y="21699"/>
                  <a:pt x="1660" y="21611"/>
                </a:cubicBezTo>
                <a:cubicBezTo>
                  <a:pt x="1673" y="21611"/>
                  <a:pt x="1685" y="21611"/>
                  <a:pt x="1685" y="21598"/>
                </a:cubicBezTo>
                <a:cubicBezTo>
                  <a:pt x="1696" y="21605"/>
                  <a:pt x="1708" y="21608"/>
                  <a:pt x="1719" y="21608"/>
                </a:cubicBezTo>
                <a:cubicBezTo>
                  <a:pt x="1752" y="21608"/>
                  <a:pt x="1783" y="21585"/>
                  <a:pt x="1774" y="21548"/>
                </a:cubicBezTo>
                <a:cubicBezTo>
                  <a:pt x="1673" y="21309"/>
                  <a:pt x="1560" y="21070"/>
                  <a:pt x="1434" y="20843"/>
                </a:cubicBezTo>
                <a:cubicBezTo>
                  <a:pt x="1422" y="20831"/>
                  <a:pt x="1409" y="20818"/>
                  <a:pt x="1397" y="20818"/>
                </a:cubicBezTo>
                <a:cubicBezTo>
                  <a:pt x="1384" y="20768"/>
                  <a:pt x="1371" y="20718"/>
                  <a:pt x="1358" y="20681"/>
                </a:cubicBezTo>
                <a:lnTo>
                  <a:pt x="1358" y="20681"/>
                </a:lnTo>
                <a:lnTo>
                  <a:pt x="3207" y="24314"/>
                </a:lnTo>
                <a:cubicBezTo>
                  <a:pt x="3201" y="24308"/>
                  <a:pt x="3195" y="24305"/>
                  <a:pt x="3187" y="24305"/>
                </a:cubicBezTo>
                <a:cubicBezTo>
                  <a:pt x="3179" y="24305"/>
                  <a:pt x="3170" y="24308"/>
                  <a:pt x="3157" y="24314"/>
                </a:cubicBezTo>
                <a:cubicBezTo>
                  <a:pt x="3043" y="24076"/>
                  <a:pt x="2931" y="23836"/>
                  <a:pt x="2805" y="23610"/>
                </a:cubicBezTo>
                <a:cubicBezTo>
                  <a:pt x="2797" y="23590"/>
                  <a:pt x="2782" y="23581"/>
                  <a:pt x="2767" y="23581"/>
                </a:cubicBezTo>
                <a:cubicBezTo>
                  <a:pt x="2736" y="23581"/>
                  <a:pt x="2704" y="23618"/>
                  <a:pt x="2730" y="23660"/>
                </a:cubicBezTo>
                <a:cubicBezTo>
                  <a:pt x="2842" y="23875"/>
                  <a:pt x="2943" y="24088"/>
                  <a:pt x="3043" y="24302"/>
                </a:cubicBezTo>
                <a:cubicBezTo>
                  <a:pt x="2993" y="24214"/>
                  <a:pt x="2931" y="24138"/>
                  <a:pt x="2867" y="24063"/>
                </a:cubicBezTo>
                <a:cubicBezTo>
                  <a:pt x="2858" y="24050"/>
                  <a:pt x="2846" y="24044"/>
                  <a:pt x="2834" y="24044"/>
                </a:cubicBezTo>
                <a:cubicBezTo>
                  <a:pt x="2799" y="24044"/>
                  <a:pt x="2764" y="24089"/>
                  <a:pt x="2792" y="24126"/>
                </a:cubicBezTo>
                <a:cubicBezTo>
                  <a:pt x="2943" y="24302"/>
                  <a:pt x="3069" y="24503"/>
                  <a:pt x="3194" y="24691"/>
                </a:cubicBezTo>
                <a:cubicBezTo>
                  <a:pt x="3182" y="24705"/>
                  <a:pt x="3169" y="24717"/>
                  <a:pt x="3169" y="24730"/>
                </a:cubicBezTo>
                <a:cubicBezTo>
                  <a:pt x="3157" y="24730"/>
                  <a:pt x="3157" y="24742"/>
                  <a:pt x="3144" y="24742"/>
                </a:cubicBezTo>
                <a:cubicBezTo>
                  <a:pt x="3057" y="24566"/>
                  <a:pt x="2956" y="24390"/>
                  <a:pt x="2842" y="24227"/>
                </a:cubicBezTo>
                <a:cubicBezTo>
                  <a:pt x="2842" y="24214"/>
                  <a:pt x="2817" y="24214"/>
                  <a:pt x="2805" y="24214"/>
                </a:cubicBezTo>
                <a:cubicBezTo>
                  <a:pt x="2780" y="24151"/>
                  <a:pt x="2742" y="24088"/>
                  <a:pt x="2704" y="24026"/>
                </a:cubicBezTo>
                <a:cubicBezTo>
                  <a:pt x="2704" y="24012"/>
                  <a:pt x="2704" y="24012"/>
                  <a:pt x="2691" y="24012"/>
                </a:cubicBezTo>
                <a:cubicBezTo>
                  <a:pt x="2616" y="23836"/>
                  <a:pt x="2528" y="23660"/>
                  <a:pt x="2453" y="23472"/>
                </a:cubicBezTo>
                <a:cubicBezTo>
                  <a:pt x="2446" y="23457"/>
                  <a:pt x="2434" y="23451"/>
                  <a:pt x="2422" y="23451"/>
                </a:cubicBezTo>
                <a:cubicBezTo>
                  <a:pt x="2392" y="23451"/>
                  <a:pt x="2360" y="23487"/>
                  <a:pt x="2378" y="23523"/>
                </a:cubicBezTo>
                <a:cubicBezTo>
                  <a:pt x="2378" y="23548"/>
                  <a:pt x="2390" y="23560"/>
                  <a:pt x="2390" y="23573"/>
                </a:cubicBezTo>
                <a:cubicBezTo>
                  <a:pt x="2378" y="23560"/>
                  <a:pt x="2364" y="23535"/>
                  <a:pt x="2364" y="23509"/>
                </a:cubicBezTo>
                <a:cubicBezTo>
                  <a:pt x="2356" y="23501"/>
                  <a:pt x="2334" y="23492"/>
                  <a:pt x="2314" y="23492"/>
                </a:cubicBezTo>
                <a:cubicBezTo>
                  <a:pt x="2305" y="23492"/>
                  <a:pt x="2296" y="23493"/>
                  <a:pt x="2289" y="23497"/>
                </a:cubicBezTo>
                <a:cubicBezTo>
                  <a:pt x="2264" y="23509"/>
                  <a:pt x="2264" y="23535"/>
                  <a:pt x="2277" y="23560"/>
                </a:cubicBezTo>
                <a:cubicBezTo>
                  <a:pt x="2327" y="23648"/>
                  <a:pt x="2378" y="23736"/>
                  <a:pt x="2415" y="23824"/>
                </a:cubicBezTo>
                <a:cubicBezTo>
                  <a:pt x="2424" y="23843"/>
                  <a:pt x="2447" y="23854"/>
                  <a:pt x="2468" y="23854"/>
                </a:cubicBezTo>
                <a:cubicBezTo>
                  <a:pt x="2476" y="23854"/>
                  <a:pt x="2483" y="23853"/>
                  <a:pt x="2490" y="23849"/>
                </a:cubicBezTo>
                <a:cubicBezTo>
                  <a:pt x="2490" y="23836"/>
                  <a:pt x="2503" y="23836"/>
                  <a:pt x="2503" y="23824"/>
                </a:cubicBezTo>
                <a:lnTo>
                  <a:pt x="2767" y="24390"/>
                </a:lnTo>
                <a:lnTo>
                  <a:pt x="2767" y="24428"/>
                </a:lnTo>
                <a:cubicBezTo>
                  <a:pt x="2830" y="24515"/>
                  <a:pt x="2881" y="24616"/>
                  <a:pt x="2931" y="24717"/>
                </a:cubicBezTo>
                <a:cubicBezTo>
                  <a:pt x="2893" y="24654"/>
                  <a:pt x="2842" y="24591"/>
                  <a:pt x="2805" y="24529"/>
                </a:cubicBezTo>
                <a:cubicBezTo>
                  <a:pt x="2793" y="24508"/>
                  <a:pt x="2776" y="24499"/>
                  <a:pt x="2761" y="24499"/>
                </a:cubicBezTo>
                <a:cubicBezTo>
                  <a:pt x="2728" y="24499"/>
                  <a:pt x="2700" y="24536"/>
                  <a:pt x="2717" y="24579"/>
                </a:cubicBezTo>
                <a:cubicBezTo>
                  <a:pt x="2780" y="24679"/>
                  <a:pt x="2855" y="24780"/>
                  <a:pt x="2931" y="24881"/>
                </a:cubicBezTo>
                <a:cubicBezTo>
                  <a:pt x="2918" y="24893"/>
                  <a:pt x="2906" y="24918"/>
                  <a:pt x="2881" y="24931"/>
                </a:cubicBezTo>
                <a:cubicBezTo>
                  <a:pt x="2817" y="24792"/>
                  <a:pt x="2742" y="24666"/>
                  <a:pt x="2666" y="24541"/>
                </a:cubicBezTo>
                <a:cubicBezTo>
                  <a:pt x="2666" y="24529"/>
                  <a:pt x="2654" y="24529"/>
                  <a:pt x="2654" y="24515"/>
                </a:cubicBezTo>
                <a:cubicBezTo>
                  <a:pt x="2540" y="24339"/>
                  <a:pt x="2428" y="24151"/>
                  <a:pt x="2314" y="23975"/>
                </a:cubicBezTo>
                <a:cubicBezTo>
                  <a:pt x="2303" y="23960"/>
                  <a:pt x="2288" y="23954"/>
                  <a:pt x="2273" y="23954"/>
                </a:cubicBezTo>
                <a:cubicBezTo>
                  <a:pt x="2236" y="23954"/>
                  <a:pt x="2200" y="23990"/>
                  <a:pt x="2227" y="24026"/>
                </a:cubicBezTo>
                <a:cubicBezTo>
                  <a:pt x="2378" y="24252"/>
                  <a:pt x="2515" y="24490"/>
                  <a:pt x="2654" y="24717"/>
                </a:cubicBezTo>
                <a:cubicBezTo>
                  <a:pt x="2629" y="24717"/>
                  <a:pt x="2604" y="24717"/>
                  <a:pt x="2591" y="24730"/>
                </a:cubicBezTo>
                <a:lnTo>
                  <a:pt x="2591" y="24742"/>
                </a:lnTo>
                <a:lnTo>
                  <a:pt x="2566" y="24717"/>
                </a:lnTo>
                <a:cubicBezTo>
                  <a:pt x="2591" y="24705"/>
                  <a:pt x="2591" y="24679"/>
                  <a:pt x="2579" y="24654"/>
                </a:cubicBezTo>
                <a:cubicBezTo>
                  <a:pt x="2554" y="24616"/>
                  <a:pt x="2528" y="24566"/>
                  <a:pt x="2503" y="24529"/>
                </a:cubicBezTo>
                <a:cubicBezTo>
                  <a:pt x="2494" y="24510"/>
                  <a:pt x="2471" y="24498"/>
                  <a:pt x="2455" y="24498"/>
                </a:cubicBezTo>
                <a:cubicBezTo>
                  <a:pt x="2449" y="24498"/>
                  <a:pt x="2443" y="24500"/>
                  <a:pt x="2440" y="24503"/>
                </a:cubicBezTo>
                <a:lnTo>
                  <a:pt x="2415" y="24529"/>
                </a:lnTo>
                <a:cubicBezTo>
                  <a:pt x="2390" y="24541"/>
                  <a:pt x="2364" y="24566"/>
                  <a:pt x="2390" y="24591"/>
                </a:cubicBezTo>
                <a:cubicBezTo>
                  <a:pt x="2403" y="24616"/>
                  <a:pt x="2415" y="24641"/>
                  <a:pt x="2428" y="24654"/>
                </a:cubicBezTo>
                <a:cubicBezTo>
                  <a:pt x="2403" y="24666"/>
                  <a:pt x="2390" y="24679"/>
                  <a:pt x="2390" y="24691"/>
                </a:cubicBezTo>
                <a:cubicBezTo>
                  <a:pt x="2378" y="24691"/>
                  <a:pt x="2352" y="24705"/>
                  <a:pt x="2339" y="24717"/>
                </a:cubicBezTo>
                <a:cubicBezTo>
                  <a:pt x="2314" y="24679"/>
                  <a:pt x="2277" y="24629"/>
                  <a:pt x="2239" y="24591"/>
                </a:cubicBezTo>
                <a:cubicBezTo>
                  <a:pt x="2227" y="24591"/>
                  <a:pt x="2227" y="24591"/>
                  <a:pt x="2214" y="24579"/>
                </a:cubicBezTo>
                <a:cubicBezTo>
                  <a:pt x="2201" y="24566"/>
                  <a:pt x="2201" y="24554"/>
                  <a:pt x="2188" y="24529"/>
                </a:cubicBezTo>
                <a:lnTo>
                  <a:pt x="2201" y="24515"/>
                </a:lnTo>
                <a:lnTo>
                  <a:pt x="2201" y="24478"/>
                </a:lnTo>
                <a:cubicBezTo>
                  <a:pt x="2176" y="24440"/>
                  <a:pt x="2163" y="24415"/>
                  <a:pt x="2138" y="24378"/>
                </a:cubicBezTo>
                <a:cubicBezTo>
                  <a:pt x="2138" y="24378"/>
                  <a:pt x="2126" y="24365"/>
                  <a:pt x="2113" y="24365"/>
                </a:cubicBezTo>
                <a:cubicBezTo>
                  <a:pt x="2109" y="24361"/>
                  <a:pt x="2105" y="24359"/>
                  <a:pt x="2101" y="24359"/>
                </a:cubicBezTo>
                <a:cubicBezTo>
                  <a:pt x="2092" y="24359"/>
                  <a:pt x="2084" y="24365"/>
                  <a:pt x="2076" y="24365"/>
                </a:cubicBezTo>
                <a:cubicBezTo>
                  <a:pt x="2063" y="24378"/>
                  <a:pt x="2051" y="24378"/>
                  <a:pt x="2051" y="24390"/>
                </a:cubicBezTo>
                <a:lnTo>
                  <a:pt x="2051" y="24403"/>
                </a:lnTo>
                <a:cubicBezTo>
                  <a:pt x="2037" y="24415"/>
                  <a:pt x="2025" y="24428"/>
                  <a:pt x="2037" y="24453"/>
                </a:cubicBezTo>
                <a:lnTo>
                  <a:pt x="2264" y="24906"/>
                </a:lnTo>
                <a:cubicBezTo>
                  <a:pt x="2252" y="24918"/>
                  <a:pt x="2239" y="24931"/>
                  <a:pt x="2252" y="24956"/>
                </a:cubicBezTo>
                <a:cubicBezTo>
                  <a:pt x="2302" y="25044"/>
                  <a:pt x="2364" y="25132"/>
                  <a:pt x="2415" y="25208"/>
                </a:cubicBezTo>
                <a:cubicBezTo>
                  <a:pt x="2289" y="25032"/>
                  <a:pt x="2176" y="24855"/>
                  <a:pt x="2076" y="24654"/>
                </a:cubicBezTo>
                <a:cubicBezTo>
                  <a:pt x="2065" y="24640"/>
                  <a:pt x="2050" y="24633"/>
                  <a:pt x="2036" y="24633"/>
                </a:cubicBezTo>
                <a:cubicBezTo>
                  <a:pt x="2002" y="24633"/>
                  <a:pt x="1969" y="24669"/>
                  <a:pt x="1987" y="24705"/>
                </a:cubicBezTo>
                <a:cubicBezTo>
                  <a:pt x="2113" y="24956"/>
                  <a:pt x="2264" y="25195"/>
                  <a:pt x="2428" y="25409"/>
                </a:cubicBezTo>
                <a:lnTo>
                  <a:pt x="2440" y="25421"/>
                </a:lnTo>
                <a:cubicBezTo>
                  <a:pt x="2428" y="25421"/>
                  <a:pt x="2428" y="25434"/>
                  <a:pt x="2428" y="25446"/>
                </a:cubicBezTo>
                <a:cubicBezTo>
                  <a:pt x="2252" y="25245"/>
                  <a:pt x="2113" y="25018"/>
                  <a:pt x="2000" y="24780"/>
                </a:cubicBezTo>
                <a:cubicBezTo>
                  <a:pt x="1994" y="24767"/>
                  <a:pt x="1981" y="24761"/>
                  <a:pt x="1967" y="24761"/>
                </a:cubicBezTo>
                <a:cubicBezTo>
                  <a:pt x="1953" y="24761"/>
                  <a:pt x="1937" y="24767"/>
                  <a:pt x="1925" y="24780"/>
                </a:cubicBezTo>
                <a:cubicBezTo>
                  <a:pt x="1660" y="24176"/>
                  <a:pt x="931" y="22554"/>
                  <a:pt x="542" y="21699"/>
                </a:cubicBezTo>
                <a:lnTo>
                  <a:pt x="567" y="21673"/>
                </a:lnTo>
                <a:cubicBezTo>
                  <a:pt x="573" y="21680"/>
                  <a:pt x="583" y="21683"/>
                  <a:pt x="593" y="21683"/>
                </a:cubicBezTo>
                <a:cubicBezTo>
                  <a:pt x="620" y="21683"/>
                  <a:pt x="651" y="21660"/>
                  <a:pt x="642" y="21623"/>
                </a:cubicBezTo>
                <a:lnTo>
                  <a:pt x="528" y="21321"/>
                </a:lnTo>
                <a:lnTo>
                  <a:pt x="793" y="21850"/>
                </a:lnTo>
                <a:cubicBezTo>
                  <a:pt x="805" y="21870"/>
                  <a:pt x="821" y="21879"/>
                  <a:pt x="837" y="21879"/>
                </a:cubicBezTo>
                <a:cubicBezTo>
                  <a:pt x="869" y="21879"/>
                  <a:pt x="898" y="21842"/>
                  <a:pt x="881" y="21799"/>
                </a:cubicBezTo>
                <a:cubicBezTo>
                  <a:pt x="768" y="21598"/>
                  <a:pt x="667" y="21397"/>
                  <a:pt x="579" y="21184"/>
                </a:cubicBezTo>
                <a:lnTo>
                  <a:pt x="604" y="21184"/>
                </a:lnTo>
                <a:lnTo>
                  <a:pt x="755" y="21485"/>
                </a:lnTo>
                <a:cubicBezTo>
                  <a:pt x="830" y="21636"/>
                  <a:pt x="881" y="21799"/>
                  <a:pt x="944" y="21963"/>
                </a:cubicBezTo>
                <a:cubicBezTo>
                  <a:pt x="1019" y="22139"/>
                  <a:pt x="1095" y="22315"/>
                  <a:pt x="1208" y="22478"/>
                </a:cubicBezTo>
                <a:cubicBezTo>
                  <a:pt x="1219" y="22493"/>
                  <a:pt x="1234" y="22499"/>
                  <a:pt x="1249" y="22499"/>
                </a:cubicBezTo>
                <a:cubicBezTo>
                  <a:pt x="1286" y="22499"/>
                  <a:pt x="1322" y="22464"/>
                  <a:pt x="1296" y="22428"/>
                </a:cubicBezTo>
                <a:cubicBezTo>
                  <a:pt x="1095" y="22151"/>
                  <a:pt x="1006" y="21812"/>
                  <a:pt x="868" y="21510"/>
                </a:cubicBezTo>
                <a:cubicBezTo>
                  <a:pt x="830" y="21422"/>
                  <a:pt x="793" y="21346"/>
                  <a:pt x="755" y="21271"/>
                </a:cubicBezTo>
                <a:lnTo>
                  <a:pt x="755" y="21271"/>
                </a:lnTo>
                <a:cubicBezTo>
                  <a:pt x="762" y="21276"/>
                  <a:pt x="770" y="21278"/>
                  <a:pt x="777" y="21278"/>
                </a:cubicBezTo>
                <a:cubicBezTo>
                  <a:pt x="810" y="21278"/>
                  <a:pt x="841" y="21239"/>
                  <a:pt x="830" y="21209"/>
                </a:cubicBezTo>
                <a:cubicBezTo>
                  <a:pt x="780" y="21095"/>
                  <a:pt x="730" y="20994"/>
                  <a:pt x="679" y="20882"/>
                </a:cubicBezTo>
                <a:lnTo>
                  <a:pt x="679" y="20882"/>
                </a:lnTo>
                <a:cubicBezTo>
                  <a:pt x="743" y="20994"/>
                  <a:pt x="805" y="21095"/>
                  <a:pt x="868" y="21196"/>
                </a:cubicBezTo>
                <a:cubicBezTo>
                  <a:pt x="1095" y="21673"/>
                  <a:pt x="1333" y="22164"/>
                  <a:pt x="1573" y="22654"/>
                </a:cubicBezTo>
                <a:cubicBezTo>
                  <a:pt x="1635" y="22768"/>
                  <a:pt x="1685" y="22894"/>
                  <a:pt x="1749" y="23019"/>
                </a:cubicBezTo>
                <a:cubicBezTo>
                  <a:pt x="1799" y="23120"/>
                  <a:pt x="1849" y="23246"/>
                  <a:pt x="1950" y="23321"/>
                </a:cubicBezTo>
                <a:cubicBezTo>
                  <a:pt x="1957" y="23325"/>
                  <a:pt x="1964" y="23326"/>
                  <a:pt x="1971" y="23326"/>
                </a:cubicBezTo>
                <a:cubicBezTo>
                  <a:pt x="2012" y="23326"/>
                  <a:pt x="2044" y="23266"/>
                  <a:pt x="2000" y="23233"/>
                </a:cubicBezTo>
                <a:cubicBezTo>
                  <a:pt x="1950" y="23196"/>
                  <a:pt x="1925" y="23145"/>
                  <a:pt x="1900" y="23095"/>
                </a:cubicBezTo>
                <a:lnTo>
                  <a:pt x="1824" y="22944"/>
                </a:lnTo>
                <a:cubicBezTo>
                  <a:pt x="1774" y="22830"/>
                  <a:pt x="1711" y="22730"/>
                  <a:pt x="1660" y="22617"/>
                </a:cubicBezTo>
                <a:cubicBezTo>
                  <a:pt x="1560" y="22416"/>
                  <a:pt x="1459" y="22202"/>
                  <a:pt x="1358" y="21988"/>
                </a:cubicBezTo>
                <a:cubicBezTo>
                  <a:pt x="1233" y="21737"/>
                  <a:pt x="1120" y="21485"/>
                  <a:pt x="994" y="21234"/>
                </a:cubicBezTo>
                <a:cubicBezTo>
                  <a:pt x="994" y="21221"/>
                  <a:pt x="994" y="21209"/>
                  <a:pt x="981" y="21196"/>
                </a:cubicBezTo>
                <a:cubicBezTo>
                  <a:pt x="969" y="21184"/>
                  <a:pt x="969" y="21170"/>
                  <a:pt x="956" y="21145"/>
                </a:cubicBezTo>
                <a:cubicBezTo>
                  <a:pt x="884" y="21014"/>
                  <a:pt x="824" y="20882"/>
                  <a:pt x="764" y="20750"/>
                </a:cubicBezTo>
                <a:lnTo>
                  <a:pt x="764" y="20750"/>
                </a:lnTo>
                <a:cubicBezTo>
                  <a:pt x="791" y="20801"/>
                  <a:pt x="819" y="20852"/>
                  <a:pt x="843" y="20907"/>
                </a:cubicBezTo>
                <a:cubicBezTo>
                  <a:pt x="855" y="20932"/>
                  <a:pt x="881" y="20932"/>
                  <a:pt x="894" y="20932"/>
                </a:cubicBezTo>
                <a:cubicBezTo>
                  <a:pt x="919" y="20969"/>
                  <a:pt x="931" y="21007"/>
                  <a:pt x="956" y="21058"/>
                </a:cubicBezTo>
                <a:cubicBezTo>
                  <a:pt x="956" y="21070"/>
                  <a:pt x="981" y="21083"/>
                  <a:pt x="994" y="21083"/>
                </a:cubicBezTo>
                <a:cubicBezTo>
                  <a:pt x="1082" y="21246"/>
                  <a:pt x="1170" y="21410"/>
                  <a:pt x="1271" y="21573"/>
                </a:cubicBezTo>
                <a:cubicBezTo>
                  <a:pt x="1277" y="21592"/>
                  <a:pt x="1293" y="21598"/>
                  <a:pt x="1308" y="21598"/>
                </a:cubicBezTo>
                <a:cubicBezTo>
                  <a:pt x="1324" y="21598"/>
                  <a:pt x="1340" y="21592"/>
                  <a:pt x="1346" y="21586"/>
                </a:cubicBezTo>
                <a:cubicBezTo>
                  <a:pt x="1358" y="21598"/>
                  <a:pt x="1371" y="21611"/>
                  <a:pt x="1371" y="21623"/>
                </a:cubicBezTo>
                <a:cubicBezTo>
                  <a:pt x="1384" y="21644"/>
                  <a:pt x="1400" y="21652"/>
                  <a:pt x="1415" y="21652"/>
                </a:cubicBezTo>
                <a:cubicBezTo>
                  <a:pt x="1447" y="21652"/>
                  <a:pt x="1476" y="21616"/>
                  <a:pt x="1459" y="21573"/>
                </a:cubicBezTo>
                <a:lnTo>
                  <a:pt x="1120" y="20894"/>
                </a:lnTo>
                <a:cubicBezTo>
                  <a:pt x="1145" y="20882"/>
                  <a:pt x="1170" y="20857"/>
                  <a:pt x="1145" y="20818"/>
                </a:cubicBezTo>
                <a:cubicBezTo>
                  <a:pt x="1107" y="20743"/>
                  <a:pt x="1057" y="20667"/>
                  <a:pt x="1019" y="20592"/>
                </a:cubicBezTo>
                <a:close/>
                <a:moveTo>
                  <a:pt x="13774" y="25369"/>
                </a:moveTo>
                <a:cubicBezTo>
                  <a:pt x="13820" y="25394"/>
                  <a:pt x="13866" y="25418"/>
                  <a:pt x="13908" y="25446"/>
                </a:cubicBezTo>
                <a:lnTo>
                  <a:pt x="13934" y="25446"/>
                </a:lnTo>
                <a:lnTo>
                  <a:pt x="13908" y="25484"/>
                </a:lnTo>
                <a:cubicBezTo>
                  <a:pt x="13908" y="25471"/>
                  <a:pt x="13908" y="25446"/>
                  <a:pt x="13883" y="25434"/>
                </a:cubicBezTo>
                <a:cubicBezTo>
                  <a:pt x="13851" y="25412"/>
                  <a:pt x="13809" y="25391"/>
                  <a:pt x="13774" y="25369"/>
                </a:cubicBezTo>
                <a:close/>
                <a:moveTo>
                  <a:pt x="11797" y="24919"/>
                </a:moveTo>
                <a:cubicBezTo>
                  <a:pt x="11712" y="24919"/>
                  <a:pt x="11628" y="24958"/>
                  <a:pt x="11569" y="25032"/>
                </a:cubicBezTo>
                <a:cubicBezTo>
                  <a:pt x="11532" y="25094"/>
                  <a:pt x="11507" y="25169"/>
                  <a:pt x="11519" y="25245"/>
                </a:cubicBezTo>
                <a:cubicBezTo>
                  <a:pt x="11532" y="25308"/>
                  <a:pt x="11557" y="25371"/>
                  <a:pt x="11595" y="25409"/>
                </a:cubicBezTo>
                <a:cubicBezTo>
                  <a:pt x="11608" y="25421"/>
                  <a:pt x="11620" y="25421"/>
                  <a:pt x="11633" y="25434"/>
                </a:cubicBezTo>
                <a:cubicBezTo>
                  <a:pt x="11671" y="25472"/>
                  <a:pt x="11725" y="25489"/>
                  <a:pt x="11781" y="25489"/>
                </a:cubicBezTo>
                <a:cubicBezTo>
                  <a:pt x="11799" y="25489"/>
                  <a:pt x="11816" y="25487"/>
                  <a:pt x="11834" y="25484"/>
                </a:cubicBezTo>
                <a:cubicBezTo>
                  <a:pt x="11909" y="25471"/>
                  <a:pt x="11985" y="25434"/>
                  <a:pt x="12022" y="25384"/>
                </a:cubicBezTo>
                <a:cubicBezTo>
                  <a:pt x="12072" y="25320"/>
                  <a:pt x="12086" y="25245"/>
                  <a:pt x="12086" y="25169"/>
                </a:cubicBezTo>
                <a:cubicBezTo>
                  <a:pt x="12072" y="25094"/>
                  <a:pt x="12035" y="25032"/>
                  <a:pt x="11972" y="24981"/>
                </a:cubicBezTo>
                <a:cubicBezTo>
                  <a:pt x="11919" y="24939"/>
                  <a:pt x="11858" y="24919"/>
                  <a:pt x="11797" y="24919"/>
                </a:cubicBezTo>
                <a:close/>
                <a:moveTo>
                  <a:pt x="2616" y="25333"/>
                </a:moveTo>
                <a:cubicBezTo>
                  <a:pt x="2792" y="25409"/>
                  <a:pt x="2968" y="25471"/>
                  <a:pt x="3144" y="25560"/>
                </a:cubicBezTo>
                <a:cubicBezTo>
                  <a:pt x="2968" y="25496"/>
                  <a:pt x="2792" y="25434"/>
                  <a:pt x="2629" y="25371"/>
                </a:cubicBezTo>
                <a:lnTo>
                  <a:pt x="2616" y="25371"/>
                </a:lnTo>
                <a:lnTo>
                  <a:pt x="2616" y="25358"/>
                </a:lnTo>
                <a:cubicBezTo>
                  <a:pt x="2604" y="25358"/>
                  <a:pt x="2604" y="25358"/>
                  <a:pt x="2604" y="25345"/>
                </a:cubicBezTo>
                <a:cubicBezTo>
                  <a:pt x="2616" y="25345"/>
                  <a:pt x="2616" y="25333"/>
                  <a:pt x="2616" y="25333"/>
                </a:cubicBezTo>
                <a:close/>
                <a:moveTo>
                  <a:pt x="4980" y="25459"/>
                </a:moveTo>
                <a:lnTo>
                  <a:pt x="4968" y="25471"/>
                </a:lnTo>
                <a:cubicBezTo>
                  <a:pt x="4968" y="25471"/>
                  <a:pt x="4955" y="25471"/>
                  <a:pt x="4955" y="25484"/>
                </a:cubicBezTo>
                <a:lnTo>
                  <a:pt x="4943" y="25484"/>
                </a:lnTo>
                <a:lnTo>
                  <a:pt x="4930" y="25496"/>
                </a:lnTo>
                <a:lnTo>
                  <a:pt x="4930" y="25521"/>
                </a:lnTo>
                <a:lnTo>
                  <a:pt x="4930" y="25535"/>
                </a:lnTo>
                <a:cubicBezTo>
                  <a:pt x="4930" y="25547"/>
                  <a:pt x="4943" y="25547"/>
                  <a:pt x="4943" y="25560"/>
                </a:cubicBezTo>
                <a:lnTo>
                  <a:pt x="4955" y="25560"/>
                </a:lnTo>
                <a:cubicBezTo>
                  <a:pt x="4968" y="25572"/>
                  <a:pt x="4968" y="25572"/>
                  <a:pt x="4980" y="25572"/>
                </a:cubicBezTo>
                <a:lnTo>
                  <a:pt x="4993" y="25572"/>
                </a:lnTo>
                <a:cubicBezTo>
                  <a:pt x="5005" y="25560"/>
                  <a:pt x="5005" y="25560"/>
                  <a:pt x="5018" y="25560"/>
                </a:cubicBezTo>
                <a:lnTo>
                  <a:pt x="5018" y="25547"/>
                </a:lnTo>
                <a:cubicBezTo>
                  <a:pt x="5030" y="25547"/>
                  <a:pt x="5030" y="25535"/>
                  <a:pt x="5030" y="25535"/>
                </a:cubicBezTo>
                <a:lnTo>
                  <a:pt x="5030" y="25509"/>
                </a:lnTo>
                <a:lnTo>
                  <a:pt x="5030" y="25496"/>
                </a:lnTo>
                <a:cubicBezTo>
                  <a:pt x="5030" y="25484"/>
                  <a:pt x="5018" y="25484"/>
                  <a:pt x="5018" y="25484"/>
                </a:cubicBezTo>
                <a:cubicBezTo>
                  <a:pt x="5018" y="25471"/>
                  <a:pt x="5018" y="25471"/>
                  <a:pt x="5005" y="25471"/>
                </a:cubicBezTo>
                <a:cubicBezTo>
                  <a:pt x="5005" y="25471"/>
                  <a:pt x="4993" y="25459"/>
                  <a:pt x="4980" y="25459"/>
                </a:cubicBezTo>
                <a:close/>
                <a:moveTo>
                  <a:pt x="10966" y="25333"/>
                </a:moveTo>
                <a:cubicBezTo>
                  <a:pt x="11004" y="25333"/>
                  <a:pt x="11054" y="25345"/>
                  <a:pt x="11092" y="25371"/>
                </a:cubicBezTo>
                <a:cubicBezTo>
                  <a:pt x="11105" y="25371"/>
                  <a:pt x="11105" y="25384"/>
                  <a:pt x="11117" y="25384"/>
                </a:cubicBezTo>
                <a:cubicBezTo>
                  <a:pt x="11142" y="25421"/>
                  <a:pt x="11167" y="25459"/>
                  <a:pt x="11167" y="25496"/>
                </a:cubicBezTo>
                <a:cubicBezTo>
                  <a:pt x="11180" y="25547"/>
                  <a:pt x="11167" y="25597"/>
                  <a:pt x="11130" y="25635"/>
                </a:cubicBezTo>
                <a:cubicBezTo>
                  <a:pt x="11091" y="25681"/>
                  <a:pt x="11034" y="25708"/>
                  <a:pt x="10979" y="25708"/>
                </a:cubicBezTo>
                <a:cubicBezTo>
                  <a:pt x="10943" y="25708"/>
                  <a:pt x="10908" y="25697"/>
                  <a:pt x="10878" y="25672"/>
                </a:cubicBezTo>
                <a:cubicBezTo>
                  <a:pt x="10828" y="25635"/>
                  <a:pt x="10803" y="25597"/>
                  <a:pt x="10803" y="25547"/>
                </a:cubicBezTo>
                <a:cubicBezTo>
                  <a:pt x="10790" y="25496"/>
                  <a:pt x="10803" y="25446"/>
                  <a:pt x="10840" y="25409"/>
                </a:cubicBezTo>
                <a:cubicBezTo>
                  <a:pt x="10865" y="25371"/>
                  <a:pt x="10916" y="25345"/>
                  <a:pt x="10966" y="25333"/>
                </a:cubicBezTo>
                <a:close/>
                <a:moveTo>
                  <a:pt x="2478" y="25560"/>
                </a:moveTo>
                <a:cubicBezTo>
                  <a:pt x="2515" y="25572"/>
                  <a:pt x="2540" y="25585"/>
                  <a:pt x="2579" y="25597"/>
                </a:cubicBezTo>
                <a:cubicBezTo>
                  <a:pt x="2579" y="25610"/>
                  <a:pt x="2579" y="25622"/>
                  <a:pt x="2604" y="25622"/>
                </a:cubicBezTo>
                <a:cubicBezTo>
                  <a:pt x="2691" y="25660"/>
                  <a:pt x="2780" y="25698"/>
                  <a:pt x="2867" y="25748"/>
                </a:cubicBezTo>
                <a:cubicBezTo>
                  <a:pt x="2742" y="25711"/>
                  <a:pt x="2629" y="25672"/>
                  <a:pt x="2515" y="25635"/>
                </a:cubicBezTo>
                <a:lnTo>
                  <a:pt x="2503" y="25635"/>
                </a:lnTo>
                <a:lnTo>
                  <a:pt x="2465" y="25597"/>
                </a:lnTo>
                <a:cubicBezTo>
                  <a:pt x="2478" y="25585"/>
                  <a:pt x="2478" y="25572"/>
                  <a:pt x="2478" y="25560"/>
                </a:cubicBezTo>
                <a:close/>
                <a:moveTo>
                  <a:pt x="2691" y="25786"/>
                </a:moveTo>
                <a:lnTo>
                  <a:pt x="2691" y="25797"/>
                </a:lnTo>
                <a:lnTo>
                  <a:pt x="2691" y="25797"/>
                </a:lnTo>
                <a:cubicBezTo>
                  <a:pt x="2687" y="25794"/>
                  <a:pt x="2683" y="25790"/>
                  <a:pt x="2679" y="25786"/>
                </a:cubicBezTo>
                <a:close/>
                <a:moveTo>
                  <a:pt x="13707" y="25547"/>
                </a:moveTo>
                <a:lnTo>
                  <a:pt x="13707" y="25547"/>
                </a:lnTo>
                <a:cubicBezTo>
                  <a:pt x="13720" y="25560"/>
                  <a:pt x="13745" y="25560"/>
                  <a:pt x="13758" y="25572"/>
                </a:cubicBezTo>
                <a:cubicBezTo>
                  <a:pt x="13771" y="25572"/>
                  <a:pt x="13796" y="25572"/>
                  <a:pt x="13808" y="25560"/>
                </a:cubicBezTo>
                <a:cubicBezTo>
                  <a:pt x="13808" y="25560"/>
                  <a:pt x="13821" y="25560"/>
                  <a:pt x="13821" y="25572"/>
                </a:cubicBezTo>
                <a:lnTo>
                  <a:pt x="13858" y="25572"/>
                </a:lnTo>
                <a:lnTo>
                  <a:pt x="13707" y="25798"/>
                </a:lnTo>
                <a:lnTo>
                  <a:pt x="13707" y="25773"/>
                </a:lnTo>
                <a:cubicBezTo>
                  <a:pt x="13720" y="25761"/>
                  <a:pt x="13720" y="25736"/>
                  <a:pt x="13695" y="25711"/>
                </a:cubicBezTo>
                <a:cubicBezTo>
                  <a:pt x="13707" y="25711"/>
                  <a:pt x="13707" y="25723"/>
                  <a:pt x="13720" y="25723"/>
                </a:cubicBezTo>
                <a:lnTo>
                  <a:pt x="13732" y="25723"/>
                </a:lnTo>
                <a:cubicBezTo>
                  <a:pt x="13745" y="25723"/>
                  <a:pt x="13745" y="25723"/>
                  <a:pt x="13745" y="25711"/>
                </a:cubicBezTo>
                <a:cubicBezTo>
                  <a:pt x="13758" y="25711"/>
                  <a:pt x="13758" y="25711"/>
                  <a:pt x="13771" y="25698"/>
                </a:cubicBezTo>
                <a:lnTo>
                  <a:pt x="13771" y="25685"/>
                </a:lnTo>
                <a:lnTo>
                  <a:pt x="13771" y="25672"/>
                </a:lnTo>
                <a:lnTo>
                  <a:pt x="13771" y="25647"/>
                </a:lnTo>
                <a:lnTo>
                  <a:pt x="13758" y="25635"/>
                </a:lnTo>
                <a:cubicBezTo>
                  <a:pt x="13758" y="25635"/>
                  <a:pt x="13745" y="25622"/>
                  <a:pt x="13732" y="25622"/>
                </a:cubicBezTo>
                <a:cubicBezTo>
                  <a:pt x="13745" y="25610"/>
                  <a:pt x="13745" y="25585"/>
                  <a:pt x="13720" y="25572"/>
                </a:cubicBezTo>
                <a:cubicBezTo>
                  <a:pt x="13720" y="25560"/>
                  <a:pt x="13720" y="25560"/>
                  <a:pt x="13707" y="25547"/>
                </a:cubicBezTo>
                <a:close/>
                <a:moveTo>
                  <a:pt x="10994" y="25240"/>
                </a:moveTo>
                <a:cubicBezTo>
                  <a:pt x="10976" y="25240"/>
                  <a:pt x="10958" y="25242"/>
                  <a:pt x="10941" y="25245"/>
                </a:cubicBezTo>
                <a:cubicBezTo>
                  <a:pt x="10878" y="25245"/>
                  <a:pt x="10803" y="25283"/>
                  <a:pt x="10765" y="25345"/>
                </a:cubicBezTo>
                <a:cubicBezTo>
                  <a:pt x="10677" y="25459"/>
                  <a:pt x="10689" y="25622"/>
                  <a:pt x="10790" y="25723"/>
                </a:cubicBezTo>
                <a:cubicBezTo>
                  <a:pt x="10790" y="25736"/>
                  <a:pt x="10803" y="25736"/>
                  <a:pt x="10815" y="25748"/>
                </a:cubicBezTo>
                <a:cubicBezTo>
                  <a:pt x="10865" y="25783"/>
                  <a:pt x="10923" y="25800"/>
                  <a:pt x="10981" y="25800"/>
                </a:cubicBezTo>
                <a:cubicBezTo>
                  <a:pt x="11067" y="25800"/>
                  <a:pt x="11152" y="25761"/>
                  <a:pt x="11205" y="25685"/>
                </a:cubicBezTo>
                <a:cubicBezTo>
                  <a:pt x="11306" y="25572"/>
                  <a:pt x="11281" y="25384"/>
                  <a:pt x="11155" y="25295"/>
                </a:cubicBezTo>
                <a:cubicBezTo>
                  <a:pt x="11106" y="25257"/>
                  <a:pt x="11051" y="25240"/>
                  <a:pt x="10994" y="25240"/>
                </a:cubicBezTo>
                <a:close/>
                <a:moveTo>
                  <a:pt x="6718" y="25596"/>
                </a:moveTo>
                <a:cubicBezTo>
                  <a:pt x="6663" y="25596"/>
                  <a:pt x="6644" y="25686"/>
                  <a:pt x="6703" y="25698"/>
                </a:cubicBezTo>
                <a:cubicBezTo>
                  <a:pt x="6841" y="25723"/>
                  <a:pt x="6980" y="25761"/>
                  <a:pt x="7106" y="25811"/>
                </a:cubicBezTo>
                <a:cubicBezTo>
                  <a:pt x="7110" y="25813"/>
                  <a:pt x="7115" y="25814"/>
                  <a:pt x="7120" y="25814"/>
                </a:cubicBezTo>
                <a:cubicBezTo>
                  <a:pt x="7143" y="25814"/>
                  <a:pt x="7168" y="25794"/>
                  <a:pt x="7168" y="25773"/>
                </a:cubicBezTo>
                <a:cubicBezTo>
                  <a:pt x="7181" y="25748"/>
                  <a:pt x="7156" y="25723"/>
                  <a:pt x="7131" y="25723"/>
                </a:cubicBezTo>
                <a:cubicBezTo>
                  <a:pt x="7005" y="25672"/>
                  <a:pt x="6866" y="25635"/>
                  <a:pt x="6729" y="25597"/>
                </a:cubicBezTo>
                <a:cubicBezTo>
                  <a:pt x="6725" y="25596"/>
                  <a:pt x="6721" y="25596"/>
                  <a:pt x="6718" y="25596"/>
                </a:cubicBezTo>
                <a:close/>
                <a:moveTo>
                  <a:pt x="2694" y="25800"/>
                </a:moveTo>
                <a:lnTo>
                  <a:pt x="2694" y="25800"/>
                </a:lnTo>
                <a:cubicBezTo>
                  <a:pt x="2718" y="25812"/>
                  <a:pt x="2742" y="25824"/>
                  <a:pt x="2755" y="25836"/>
                </a:cubicBezTo>
                <a:lnTo>
                  <a:pt x="2755" y="25848"/>
                </a:lnTo>
                <a:cubicBezTo>
                  <a:pt x="2735" y="25828"/>
                  <a:pt x="2714" y="25816"/>
                  <a:pt x="2694" y="25800"/>
                </a:cubicBezTo>
                <a:close/>
                <a:moveTo>
                  <a:pt x="13620" y="25937"/>
                </a:moveTo>
                <a:lnTo>
                  <a:pt x="13607" y="25949"/>
                </a:lnTo>
                <a:lnTo>
                  <a:pt x="13607" y="25937"/>
                </a:lnTo>
                <a:close/>
                <a:moveTo>
                  <a:pt x="13569" y="26012"/>
                </a:moveTo>
                <a:lnTo>
                  <a:pt x="13556" y="26024"/>
                </a:lnTo>
                <a:lnTo>
                  <a:pt x="13556" y="26012"/>
                </a:lnTo>
                <a:close/>
                <a:moveTo>
                  <a:pt x="11859" y="25836"/>
                </a:moveTo>
                <a:cubicBezTo>
                  <a:pt x="11909" y="25836"/>
                  <a:pt x="11947" y="25848"/>
                  <a:pt x="11997" y="25874"/>
                </a:cubicBezTo>
                <a:lnTo>
                  <a:pt x="12010" y="25887"/>
                </a:lnTo>
                <a:cubicBezTo>
                  <a:pt x="12035" y="25912"/>
                  <a:pt x="12060" y="25949"/>
                  <a:pt x="12060" y="25999"/>
                </a:cubicBezTo>
                <a:cubicBezTo>
                  <a:pt x="12072" y="26050"/>
                  <a:pt x="12060" y="26088"/>
                  <a:pt x="12022" y="26138"/>
                </a:cubicBezTo>
                <a:cubicBezTo>
                  <a:pt x="11997" y="26175"/>
                  <a:pt x="11960" y="26201"/>
                  <a:pt x="11909" y="26201"/>
                </a:cubicBezTo>
                <a:cubicBezTo>
                  <a:pt x="11897" y="26204"/>
                  <a:pt x="11884" y="26205"/>
                  <a:pt x="11872" y="26205"/>
                </a:cubicBezTo>
                <a:cubicBezTo>
                  <a:pt x="11835" y="26205"/>
                  <a:pt x="11799" y="26191"/>
                  <a:pt x="11771" y="26163"/>
                </a:cubicBezTo>
                <a:cubicBezTo>
                  <a:pt x="11733" y="26138"/>
                  <a:pt x="11708" y="26100"/>
                  <a:pt x="11695" y="26050"/>
                </a:cubicBezTo>
                <a:cubicBezTo>
                  <a:pt x="11695" y="25999"/>
                  <a:pt x="11708" y="25949"/>
                  <a:pt x="11733" y="25912"/>
                </a:cubicBezTo>
                <a:cubicBezTo>
                  <a:pt x="11759" y="25874"/>
                  <a:pt x="11809" y="25848"/>
                  <a:pt x="11859" y="25836"/>
                </a:cubicBezTo>
                <a:close/>
                <a:moveTo>
                  <a:pt x="13469" y="26075"/>
                </a:moveTo>
                <a:cubicBezTo>
                  <a:pt x="13481" y="26075"/>
                  <a:pt x="13481" y="26088"/>
                  <a:pt x="13494" y="26088"/>
                </a:cubicBezTo>
                <a:cubicBezTo>
                  <a:pt x="13506" y="26088"/>
                  <a:pt x="13506" y="26088"/>
                  <a:pt x="13519" y="26100"/>
                </a:cubicBezTo>
                <a:lnTo>
                  <a:pt x="13431" y="26226"/>
                </a:lnTo>
                <a:cubicBezTo>
                  <a:pt x="13431" y="26214"/>
                  <a:pt x="13419" y="26201"/>
                  <a:pt x="13405" y="26201"/>
                </a:cubicBezTo>
                <a:cubicBezTo>
                  <a:pt x="13405" y="26188"/>
                  <a:pt x="13393" y="26188"/>
                  <a:pt x="13393" y="26188"/>
                </a:cubicBezTo>
                <a:lnTo>
                  <a:pt x="13431" y="26188"/>
                </a:lnTo>
                <a:lnTo>
                  <a:pt x="13444" y="26175"/>
                </a:lnTo>
                <a:cubicBezTo>
                  <a:pt x="13456" y="26163"/>
                  <a:pt x="13456" y="26150"/>
                  <a:pt x="13456" y="26138"/>
                </a:cubicBezTo>
                <a:cubicBezTo>
                  <a:pt x="13481" y="26125"/>
                  <a:pt x="13481" y="26100"/>
                  <a:pt x="13469" y="26075"/>
                </a:cubicBezTo>
                <a:close/>
                <a:moveTo>
                  <a:pt x="11846" y="25736"/>
                </a:moveTo>
                <a:cubicBezTo>
                  <a:pt x="11771" y="25748"/>
                  <a:pt x="11695" y="25786"/>
                  <a:pt x="11658" y="25848"/>
                </a:cubicBezTo>
                <a:cubicBezTo>
                  <a:pt x="11608" y="25912"/>
                  <a:pt x="11595" y="25987"/>
                  <a:pt x="11595" y="26063"/>
                </a:cubicBezTo>
                <a:cubicBezTo>
                  <a:pt x="11608" y="26125"/>
                  <a:pt x="11633" y="26175"/>
                  <a:pt x="11683" y="26226"/>
                </a:cubicBezTo>
                <a:cubicBezTo>
                  <a:pt x="11695" y="26226"/>
                  <a:pt x="11695" y="26239"/>
                  <a:pt x="11708" y="26251"/>
                </a:cubicBezTo>
                <a:cubicBezTo>
                  <a:pt x="11759" y="26282"/>
                  <a:pt x="11819" y="26305"/>
                  <a:pt x="11880" y="26305"/>
                </a:cubicBezTo>
                <a:cubicBezTo>
                  <a:pt x="11894" y="26305"/>
                  <a:pt x="11908" y="26304"/>
                  <a:pt x="11922" y="26301"/>
                </a:cubicBezTo>
                <a:cubicBezTo>
                  <a:pt x="11997" y="26289"/>
                  <a:pt x="12060" y="26251"/>
                  <a:pt x="12111" y="26188"/>
                </a:cubicBezTo>
                <a:cubicBezTo>
                  <a:pt x="12148" y="26125"/>
                  <a:pt x="12173" y="26063"/>
                  <a:pt x="12161" y="25987"/>
                </a:cubicBezTo>
                <a:cubicBezTo>
                  <a:pt x="12148" y="25912"/>
                  <a:pt x="12111" y="25836"/>
                  <a:pt x="12047" y="25798"/>
                </a:cubicBezTo>
                <a:cubicBezTo>
                  <a:pt x="11997" y="25748"/>
                  <a:pt x="11922" y="25736"/>
                  <a:pt x="11846" y="25736"/>
                </a:cubicBezTo>
                <a:close/>
                <a:moveTo>
                  <a:pt x="13393" y="26276"/>
                </a:moveTo>
                <a:lnTo>
                  <a:pt x="13355" y="26339"/>
                </a:lnTo>
                <a:lnTo>
                  <a:pt x="13343" y="26326"/>
                </a:lnTo>
                <a:cubicBezTo>
                  <a:pt x="13318" y="26314"/>
                  <a:pt x="13305" y="26301"/>
                  <a:pt x="13293" y="26301"/>
                </a:cubicBezTo>
                <a:lnTo>
                  <a:pt x="13318" y="26301"/>
                </a:lnTo>
                <a:cubicBezTo>
                  <a:pt x="13325" y="26305"/>
                  <a:pt x="13331" y="26306"/>
                  <a:pt x="13338" y="26306"/>
                </a:cubicBezTo>
                <a:cubicBezTo>
                  <a:pt x="13355" y="26306"/>
                  <a:pt x="13368" y="26294"/>
                  <a:pt x="13368" y="26276"/>
                </a:cubicBezTo>
                <a:close/>
                <a:moveTo>
                  <a:pt x="4402" y="26061"/>
                </a:moveTo>
                <a:cubicBezTo>
                  <a:pt x="4348" y="26061"/>
                  <a:pt x="4330" y="26139"/>
                  <a:pt x="4390" y="26150"/>
                </a:cubicBezTo>
                <a:cubicBezTo>
                  <a:pt x="4628" y="26214"/>
                  <a:pt x="4867" y="26314"/>
                  <a:pt x="5094" y="26440"/>
                </a:cubicBezTo>
                <a:cubicBezTo>
                  <a:pt x="5100" y="26443"/>
                  <a:pt x="5106" y="26444"/>
                  <a:pt x="5112" y="26444"/>
                </a:cubicBezTo>
                <a:cubicBezTo>
                  <a:pt x="5155" y="26444"/>
                  <a:pt x="5188" y="26373"/>
                  <a:pt x="5144" y="26351"/>
                </a:cubicBezTo>
                <a:cubicBezTo>
                  <a:pt x="4905" y="26226"/>
                  <a:pt x="4666" y="26125"/>
                  <a:pt x="4415" y="26063"/>
                </a:cubicBezTo>
                <a:cubicBezTo>
                  <a:pt x="4410" y="26062"/>
                  <a:pt x="4406" y="26061"/>
                  <a:pt x="4402" y="26061"/>
                </a:cubicBezTo>
                <a:close/>
                <a:moveTo>
                  <a:pt x="13293" y="26440"/>
                </a:moveTo>
                <a:lnTo>
                  <a:pt x="13280" y="26452"/>
                </a:lnTo>
                <a:lnTo>
                  <a:pt x="13280" y="26440"/>
                </a:lnTo>
                <a:close/>
                <a:moveTo>
                  <a:pt x="13255" y="26502"/>
                </a:moveTo>
                <a:lnTo>
                  <a:pt x="13242" y="26515"/>
                </a:lnTo>
                <a:lnTo>
                  <a:pt x="13242" y="26502"/>
                </a:lnTo>
                <a:close/>
                <a:moveTo>
                  <a:pt x="4438" y="26449"/>
                </a:moveTo>
                <a:cubicBezTo>
                  <a:pt x="4415" y="26449"/>
                  <a:pt x="4390" y="26470"/>
                  <a:pt x="4390" y="26490"/>
                </a:cubicBezTo>
                <a:cubicBezTo>
                  <a:pt x="4376" y="26515"/>
                  <a:pt x="4402" y="26541"/>
                  <a:pt x="4427" y="26553"/>
                </a:cubicBezTo>
                <a:cubicBezTo>
                  <a:pt x="4566" y="26603"/>
                  <a:pt x="4716" y="26653"/>
                  <a:pt x="4854" y="26704"/>
                </a:cubicBezTo>
                <a:cubicBezTo>
                  <a:pt x="4859" y="26706"/>
                  <a:pt x="4864" y="26707"/>
                  <a:pt x="4870" y="26707"/>
                </a:cubicBezTo>
                <a:cubicBezTo>
                  <a:pt x="4893" y="26707"/>
                  <a:pt x="4918" y="26687"/>
                  <a:pt x="4918" y="26666"/>
                </a:cubicBezTo>
                <a:cubicBezTo>
                  <a:pt x="4930" y="26641"/>
                  <a:pt x="4905" y="26616"/>
                  <a:pt x="4879" y="26616"/>
                </a:cubicBezTo>
                <a:cubicBezTo>
                  <a:pt x="4742" y="26553"/>
                  <a:pt x="4591" y="26502"/>
                  <a:pt x="4452" y="26452"/>
                </a:cubicBezTo>
                <a:cubicBezTo>
                  <a:pt x="4447" y="26450"/>
                  <a:pt x="4443" y="26449"/>
                  <a:pt x="4438" y="26449"/>
                </a:cubicBezTo>
                <a:close/>
                <a:moveTo>
                  <a:pt x="13210" y="26553"/>
                </a:moveTo>
                <a:lnTo>
                  <a:pt x="13104" y="26729"/>
                </a:lnTo>
                <a:cubicBezTo>
                  <a:pt x="13104" y="26729"/>
                  <a:pt x="13092" y="26729"/>
                  <a:pt x="13092" y="26717"/>
                </a:cubicBezTo>
                <a:cubicBezTo>
                  <a:pt x="13104" y="26717"/>
                  <a:pt x="13104" y="26717"/>
                  <a:pt x="13117" y="26704"/>
                </a:cubicBezTo>
                <a:cubicBezTo>
                  <a:pt x="13129" y="26678"/>
                  <a:pt x="13117" y="26653"/>
                  <a:pt x="13092" y="26641"/>
                </a:cubicBezTo>
                <a:cubicBezTo>
                  <a:pt x="13066" y="26616"/>
                  <a:pt x="13041" y="26603"/>
                  <a:pt x="13016" y="26578"/>
                </a:cubicBezTo>
                <a:lnTo>
                  <a:pt x="13016" y="26578"/>
                </a:lnTo>
                <a:cubicBezTo>
                  <a:pt x="13053" y="26591"/>
                  <a:pt x="13078" y="26603"/>
                  <a:pt x="13117" y="26603"/>
                </a:cubicBezTo>
                <a:cubicBezTo>
                  <a:pt x="13142" y="26603"/>
                  <a:pt x="13167" y="26578"/>
                  <a:pt x="13167" y="26553"/>
                </a:cubicBezTo>
                <a:lnTo>
                  <a:pt x="13204" y="26553"/>
                </a:lnTo>
                <a:cubicBezTo>
                  <a:pt x="13207" y="26553"/>
                  <a:pt x="13208" y="26553"/>
                  <a:pt x="13210" y="26553"/>
                </a:cubicBezTo>
                <a:close/>
                <a:moveTo>
                  <a:pt x="8928" y="26493"/>
                </a:moveTo>
                <a:cubicBezTo>
                  <a:pt x="8889" y="26493"/>
                  <a:pt x="8862" y="26557"/>
                  <a:pt x="8904" y="26578"/>
                </a:cubicBezTo>
                <a:cubicBezTo>
                  <a:pt x="9029" y="26653"/>
                  <a:pt x="9168" y="26717"/>
                  <a:pt x="9319" y="26754"/>
                </a:cubicBezTo>
                <a:cubicBezTo>
                  <a:pt x="9324" y="26756"/>
                  <a:pt x="9329" y="26757"/>
                  <a:pt x="9334" y="26757"/>
                </a:cubicBezTo>
                <a:cubicBezTo>
                  <a:pt x="9353" y="26757"/>
                  <a:pt x="9369" y="26739"/>
                  <a:pt x="9369" y="26729"/>
                </a:cubicBezTo>
                <a:cubicBezTo>
                  <a:pt x="9381" y="26691"/>
                  <a:pt x="9369" y="26666"/>
                  <a:pt x="9344" y="26666"/>
                </a:cubicBezTo>
                <a:cubicBezTo>
                  <a:pt x="9205" y="26628"/>
                  <a:pt x="9080" y="26566"/>
                  <a:pt x="8954" y="26502"/>
                </a:cubicBezTo>
                <a:cubicBezTo>
                  <a:pt x="8945" y="26496"/>
                  <a:pt x="8937" y="26493"/>
                  <a:pt x="8928" y="26493"/>
                </a:cubicBezTo>
                <a:close/>
                <a:moveTo>
                  <a:pt x="13028" y="26792"/>
                </a:moveTo>
                <a:lnTo>
                  <a:pt x="13028" y="26792"/>
                </a:lnTo>
                <a:cubicBezTo>
                  <a:pt x="13041" y="26804"/>
                  <a:pt x="13041" y="26804"/>
                  <a:pt x="13053" y="26804"/>
                </a:cubicBezTo>
                <a:lnTo>
                  <a:pt x="13041" y="26829"/>
                </a:lnTo>
                <a:cubicBezTo>
                  <a:pt x="13041" y="26817"/>
                  <a:pt x="13041" y="26804"/>
                  <a:pt x="13028" y="26792"/>
                </a:cubicBezTo>
                <a:close/>
                <a:moveTo>
                  <a:pt x="13003" y="26880"/>
                </a:moveTo>
                <a:lnTo>
                  <a:pt x="13003" y="26893"/>
                </a:lnTo>
                <a:lnTo>
                  <a:pt x="12991" y="26880"/>
                </a:lnTo>
                <a:close/>
                <a:moveTo>
                  <a:pt x="6100" y="26754"/>
                </a:moveTo>
                <a:cubicBezTo>
                  <a:pt x="6075" y="26754"/>
                  <a:pt x="6049" y="26754"/>
                  <a:pt x="6036" y="26779"/>
                </a:cubicBezTo>
                <a:cubicBezTo>
                  <a:pt x="6024" y="26804"/>
                  <a:pt x="6036" y="26829"/>
                  <a:pt x="6049" y="26842"/>
                </a:cubicBezTo>
                <a:cubicBezTo>
                  <a:pt x="6125" y="26880"/>
                  <a:pt x="6187" y="26918"/>
                  <a:pt x="6263" y="26943"/>
                </a:cubicBezTo>
                <a:cubicBezTo>
                  <a:pt x="6276" y="26955"/>
                  <a:pt x="6288" y="26955"/>
                  <a:pt x="6301" y="26955"/>
                </a:cubicBezTo>
                <a:cubicBezTo>
                  <a:pt x="6313" y="26943"/>
                  <a:pt x="6326" y="26943"/>
                  <a:pt x="6326" y="26930"/>
                </a:cubicBezTo>
                <a:cubicBezTo>
                  <a:pt x="6338" y="26905"/>
                  <a:pt x="6338" y="26868"/>
                  <a:pt x="6313" y="26854"/>
                </a:cubicBezTo>
                <a:cubicBezTo>
                  <a:pt x="6238" y="26829"/>
                  <a:pt x="6175" y="26792"/>
                  <a:pt x="6100" y="26754"/>
                </a:cubicBezTo>
                <a:close/>
                <a:moveTo>
                  <a:pt x="12362" y="26829"/>
                </a:moveTo>
                <a:lnTo>
                  <a:pt x="12362" y="26829"/>
                </a:lnTo>
                <a:cubicBezTo>
                  <a:pt x="12450" y="26880"/>
                  <a:pt x="12538" y="26918"/>
                  <a:pt x="12614" y="26968"/>
                </a:cubicBezTo>
                <a:lnTo>
                  <a:pt x="12500" y="26930"/>
                </a:lnTo>
                <a:cubicBezTo>
                  <a:pt x="12450" y="26893"/>
                  <a:pt x="12413" y="26868"/>
                  <a:pt x="12362" y="26829"/>
                </a:cubicBezTo>
                <a:close/>
                <a:moveTo>
                  <a:pt x="12777" y="26930"/>
                </a:moveTo>
                <a:lnTo>
                  <a:pt x="12928" y="27005"/>
                </a:lnTo>
                <a:lnTo>
                  <a:pt x="12902" y="27030"/>
                </a:lnTo>
                <a:cubicBezTo>
                  <a:pt x="12865" y="27018"/>
                  <a:pt x="12827" y="27018"/>
                  <a:pt x="12790" y="27005"/>
                </a:cubicBezTo>
                <a:cubicBezTo>
                  <a:pt x="12815" y="26980"/>
                  <a:pt x="12815" y="26955"/>
                  <a:pt x="12777" y="26930"/>
                </a:cubicBezTo>
                <a:close/>
                <a:moveTo>
                  <a:pt x="12701" y="27081"/>
                </a:moveTo>
                <a:lnTo>
                  <a:pt x="12800" y="27106"/>
                </a:lnTo>
                <a:lnTo>
                  <a:pt x="12800" y="27106"/>
                </a:lnTo>
                <a:cubicBezTo>
                  <a:pt x="12775" y="27105"/>
                  <a:pt x="12739" y="27094"/>
                  <a:pt x="12701" y="27081"/>
                </a:cubicBezTo>
                <a:close/>
                <a:moveTo>
                  <a:pt x="12802" y="27106"/>
                </a:moveTo>
                <a:lnTo>
                  <a:pt x="12852" y="27119"/>
                </a:lnTo>
                <a:lnTo>
                  <a:pt x="12840" y="27131"/>
                </a:lnTo>
                <a:cubicBezTo>
                  <a:pt x="12827" y="27119"/>
                  <a:pt x="12815" y="27119"/>
                  <a:pt x="12802" y="27106"/>
                </a:cubicBezTo>
                <a:close/>
                <a:moveTo>
                  <a:pt x="12790" y="27207"/>
                </a:moveTo>
                <a:lnTo>
                  <a:pt x="12777" y="27220"/>
                </a:lnTo>
                <a:lnTo>
                  <a:pt x="12777" y="27207"/>
                </a:lnTo>
                <a:close/>
                <a:moveTo>
                  <a:pt x="12262" y="27119"/>
                </a:moveTo>
                <a:lnTo>
                  <a:pt x="12262" y="27119"/>
                </a:lnTo>
                <a:cubicBezTo>
                  <a:pt x="12337" y="27156"/>
                  <a:pt x="12413" y="27194"/>
                  <a:pt x="12488" y="27220"/>
                </a:cubicBezTo>
                <a:cubicBezTo>
                  <a:pt x="12550" y="27245"/>
                  <a:pt x="12614" y="27282"/>
                  <a:pt x="12676" y="27307"/>
                </a:cubicBezTo>
                <a:cubicBezTo>
                  <a:pt x="12701" y="27307"/>
                  <a:pt x="12726" y="27307"/>
                  <a:pt x="12739" y="27282"/>
                </a:cubicBezTo>
                <a:lnTo>
                  <a:pt x="12739" y="27282"/>
                </a:lnTo>
                <a:lnTo>
                  <a:pt x="12714" y="27332"/>
                </a:lnTo>
                <a:cubicBezTo>
                  <a:pt x="12626" y="27295"/>
                  <a:pt x="12550" y="27270"/>
                  <a:pt x="12463" y="27245"/>
                </a:cubicBezTo>
                <a:cubicBezTo>
                  <a:pt x="12399" y="27207"/>
                  <a:pt x="12324" y="27156"/>
                  <a:pt x="12262" y="27119"/>
                </a:cubicBezTo>
                <a:close/>
                <a:moveTo>
                  <a:pt x="11054" y="27257"/>
                </a:moveTo>
                <a:lnTo>
                  <a:pt x="11054" y="27257"/>
                </a:lnTo>
                <a:cubicBezTo>
                  <a:pt x="11230" y="27345"/>
                  <a:pt x="11406" y="27433"/>
                  <a:pt x="11583" y="27508"/>
                </a:cubicBezTo>
                <a:cubicBezTo>
                  <a:pt x="11557" y="27508"/>
                  <a:pt x="11532" y="27496"/>
                  <a:pt x="11519" y="27483"/>
                </a:cubicBezTo>
                <a:lnTo>
                  <a:pt x="11482" y="27483"/>
                </a:lnTo>
                <a:cubicBezTo>
                  <a:pt x="11457" y="27471"/>
                  <a:pt x="11432" y="27458"/>
                  <a:pt x="11419" y="27458"/>
                </a:cubicBezTo>
                <a:cubicBezTo>
                  <a:pt x="11318" y="27396"/>
                  <a:pt x="11217" y="27345"/>
                  <a:pt x="11117" y="27295"/>
                </a:cubicBezTo>
                <a:cubicBezTo>
                  <a:pt x="11092" y="27282"/>
                  <a:pt x="11066" y="27270"/>
                  <a:pt x="11054" y="27257"/>
                </a:cubicBezTo>
                <a:close/>
                <a:moveTo>
                  <a:pt x="12525" y="27396"/>
                </a:moveTo>
                <a:lnTo>
                  <a:pt x="12639" y="27433"/>
                </a:lnTo>
                <a:lnTo>
                  <a:pt x="12589" y="27521"/>
                </a:lnTo>
                <a:cubicBezTo>
                  <a:pt x="12589" y="27508"/>
                  <a:pt x="12575" y="27496"/>
                  <a:pt x="12563" y="27496"/>
                </a:cubicBezTo>
                <a:cubicBezTo>
                  <a:pt x="12550" y="27483"/>
                  <a:pt x="12525" y="27483"/>
                  <a:pt x="12513" y="27471"/>
                </a:cubicBezTo>
                <a:cubicBezTo>
                  <a:pt x="12500" y="27471"/>
                  <a:pt x="12500" y="27458"/>
                  <a:pt x="12500" y="27458"/>
                </a:cubicBezTo>
                <a:cubicBezTo>
                  <a:pt x="12525" y="27446"/>
                  <a:pt x="12538" y="27421"/>
                  <a:pt x="12525" y="27396"/>
                </a:cubicBezTo>
                <a:close/>
                <a:moveTo>
                  <a:pt x="7508" y="27508"/>
                </a:moveTo>
                <a:cubicBezTo>
                  <a:pt x="7495" y="27508"/>
                  <a:pt x="7483" y="27508"/>
                  <a:pt x="7470" y="27521"/>
                </a:cubicBezTo>
                <a:cubicBezTo>
                  <a:pt x="7458" y="27521"/>
                  <a:pt x="7458" y="27533"/>
                  <a:pt x="7445" y="27547"/>
                </a:cubicBezTo>
                <a:cubicBezTo>
                  <a:pt x="7445" y="27572"/>
                  <a:pt x="7458" y="27597"/>
                  <a:pt x="7483" y="27609"/>
                </a:cubicBezTo>
                <a:cubicBezTo>
                  <a:pt x="7533" y="27622"/>
                  <a:pt x="7571" y="27634"/>
                  <a:pt x="7621" y="27647"/>
                </a:cubicBezTo>
                <a:cubicBezTo>
                  <a:pt x="7634" y="27647"/>
                  <a:pt x="7646" y="27647"/>
                  <a:pt x="7659" y="27634"/>
                </a:cubicBezTo>
                <a:cubicBezTo>
                  <a:pt x="7671" y="27634"/>
                  <a:pt x="7684" y="27622"/>
                  <a:pt x="7684" y="27609"/>
                </a:cubicBezTo>
                <a:cubicBezTo>
                  <a:pt x="7684" y="27584"/>
                  <a:pt x="7671" y="27559"/>
                  <a:pt x="7646" y="27547"/>
                </a:cubicBezTo>
                <a:cubicBezTo>
                  <a:pt x="7596" y="27533"/>
                  <a:pt x="7558" y="27521"/>
                  <a:pt x="7508" y="27508"/>
                </a:cubicBezTo>
                <a:close/>
                <a:moveTo>
                  <a:pt x="12186" y="27748"/>
                </a:moveTo>
                <a:lnTo>
                  <a:pt x="12241" y="27775"/>
                </a:lnTo>
                <a:lnTo>
                  <a:pt x="12241" y="27775"/>
                </a:lnTo>
                <a:cubicBezTo>
                  <a:pt x="12224" y="27770"/>
                  <a:pt x="12206" y="27765"/>
                  <a:pt x="12186" y="27760"/>
                </a:cubicBezTo>
                <a:lnTo>
                  <a:pt x="12186" y="27748"/>
                </a:lnTo>
                <a:close/>
                <a:moveTo>
                  <a:pt x="7479" y="26901"/>
                </a:moveTo>
                <a:cubicBezTo>
                  <a:pt x="7440" y="26901"/>
                  <a:pt x="7425" y="26982"/>
                  <a:pt x="7470" y="26993"/>
                </a:cubicBezTo>
                <a:cubicBezTo>
                  <a:pt x="8162" y="27232"/>
                  <a:pt x="8841" y="27496"/>
                  <a:pt x="9507" y="27785"/>
                </a:cubicBezTo>
                <a:cubicBezTo>
                  <a:pt x="9515" y="27788"/>
                  <a:pt x="9523" y="27789"/>
                  <a:pt x="9530" y="27789"/>
                </a:cubicBezTo>
                <a:cubicBezTo>
                  <a:pt x="9581" y="27789"/>
                  <a:pt x="9613" y="27720"/>
                  <a:pt x="9557" y="27697"/>
                </a:cubicBezTo>
                <a:cubicBezTo>
                  <a:pt x="8878" y="27408"/>
                  <a:pt x="8199" y="27144"/>
                  <a:pt x="7495" y="26905"/>
                </a:cubicBezTo>
                <a:cubicBezTo>
                  <a:pt x="7490" y="26902"/>
                  <a:pt x="7484" y="26901"/>
                  <a:pt x="7479" y="26901"/>
                </a:cubicBezTo>
                <a:close/>
                <a:moveTo>
                  <a:pt x="12324" y="27735"/>
                </a:moveTo>
                <a:cubicBezTo>
                  <a:pt x="12362" y="27735"/>
                  <a:pt x="12399" y="27748"/>
                  <a:pt x="12438" y="27760"/>
                </a:cubicBezTo>
                <a:lnTo>
                  <a:pt x="12362" y="27860"/>
                </a:lnTo>
                <a:cubicBezTo>
                  <a:pt x="12374" y="27835"/>
                  <a:pt x="12349" y="27810"/>
                  <a:pt x="12324" y="27798"/>
                </a:cubicBezTo>
                <a:cubicBezTo>
                  <a:pt x="12306" y="27793"/>
                  <a:pt x="12289" y="27789"/>
                  <a:pt x="12273" y="27784"/>
                </a:cubicBezTo>
                <a:lnTo>
                  <a:pt x="12273" y="27784"/>
                </a:lnTo>
                <a:cubicBezTo>
                  <a:pt x="12297" y="27781"/>
                  <a:pt x="12324" y="27769"/>
                  <a:pt x="12324" y="27748"/>
                </a:cubicBezTo>
                <a:lnTo>
                  <a:pt x="12324" y="27735"/>
                </a:lnTo>
                <a:close/>
                <a:moveTo>
                  <a:pt x="12136" y="27848"/>
                </a:moveTo>
                <a:cubicBezTo>
                  <a:pt x="12161" y="27848"/>
                  <a:pt x="12173" y="27860"/>
                  <a:pt x="12198" y="27874"/>
                </a:cubicBezTo>
                <a:lnTo>
                  <a:pt x="12223" y="27874"/>
                </a:lnTo>
                <a:cubicBezTo>
                  <a:pt x="12249" y="27886"/>
                  <a:pt x="12274" y="27886"/>
                  <a:pt x="12312" y="27899"/>
                </a:cubicBezTo>
                <a:cubicBezTo>
                  <a:pt x="12324" y="27899"/>
                  <a:pt x="12337" y="27899"/>
                  <a:pt x="12349" y="27886"/>
                </a:cubicBezTo>
                <a:lnTo>
                  <a:pt x="12349" y="27886"/>
                </a:lnTo>
                <a:lnTo>
                  <a:pt x="12287" y="27974"/>
                </a:lnTo>
                <a:cubicBezTo>
                  <a:pt x="12299" y="27949"/>
                  <a:pt x="12287" y="27924"/>
                  <a:pt x="12262" y="27911"/>
                </a:cubicBezTo>
                <a:cubicBezTo>
                  <a:pt x="12211" y="27899"/>
                  <a:pt x="12161" y="27874"/>
                  <a:pt x="12111" y="27848"/>
                </a:cubicBezTo>
                <a:close/>
                <a:moveTo>
                  <a:pt x="12136" y="27999"/>
                </a:moveTo>
                <a:cubicBezTo>
                  <a:pt x="12173" y="27999"/>
                  <a:pt x="12198" y="28011"/>
                  <a:pt x="12223" y="28024"/>
                </a:cubicBezTo>
                <a:cubicBezTo>
                  <a:pt x="12236" y="28024"/>
                  <a:pt x="12249" y="28024"/>
                  <a:pt x="12262" y="28011"/>
                </a:cubicBezTo>
                <a:lnTo>
                  <a:pt x="12262" y="28011"/>
                </a:lnTo>
                <a:lnTo>
                  <a:pt x="12227" y="28066"/>
                </a:lnTo>
                <a:lnTo>
                  <a:pt x="12227" y="28066"/>
                </a:lnTo>
                <a:cubicBezTo>
                  <a:pt x="12230" y="28050"/>
                  <a:pt x="12222" y="28034"/>
                  <a:pt x="12198" y="28024"/>
                </a:cubicBezTo>
                <a:cubicBezTo>
                  <a:pt x="12173" y="28011"/>
                  <a:pt x="12161" y="27999"/>
                  <a:pt x="12136" y="27999"/>
                </a:cubicBezTo>
                <a:close/>
                <a:moveTo>
                  <a:pt x="10709" y="27940"/>
                </a:moveTo>
                <a:cubicBezTo>
                  <a:pt x="10696" y="27940"/>
                  <a:pt x="10684" y="27946"/>
                  <a:pt x="10677" y="27961"/>
                </a:cubicBezTo>
                <a:cubicBezTo>
                  <a:pt x="10664" y="27986"/>
                  <a:pt x="10664" y="28024"/>
                  <a:pt x="10689" y="28036"/>
                </a:cubicBezTo>
                <a:cubicBezTo>
                  <a:pt x="10778" y="28075"/>
                  <a:pt x="10865" y="28112"/>
                  <a:pt x="10966" y="28137"/>
                </a:cubicBezTo>
                <a:cubicBezTo>
                  <a:pt x="10991" y="28137"/>
                  <a:pt x="11016" y="28125"/>
                  <a:pt x="11029" y="28100"/>
                </a:cubicBezTo>
                <a:cubicBezTo>
                  <a:pt x="11029" y="28075"/>
                  <a:pt x="11016" y="28050"/>
                  <a:pt x="10991" y="28036"/>
                </a:cubicBezTo>
                <a:cubicBezTo>
                  <a:pt x="10941" y="28024"/>
                  <a:pt x="10903" y="28011"/>
                  <a:pt x="10853" y="27999"/>
                </a:cubicBezTo>
                <a:lnTo>
                  <a:pt x="10840" y="27999"/>
                </a:lnTo>
                <a:lnTo>
                  <a:pt x="10840" y="27986"/>
                </a:lnTo>
                <a:cubicBezTo>
                  <a:pt x="10828" y="27986"/>
                  <a:pt x="10815" y="27986"/>
                  <a:pt x="10803" y="27974"/>
                </a:cubicBezTo>
                <a:cubicBezTo>
                  <a:pt x="10778" y="27974"/>
                  <a:pt x="10765" y="27961"/>
                  <a:pt x="10740" y="27949"/>
                </a:cubicBezTo>
                <a:cubicBezTo>
                  <a:pt x="10729" y="27943"/>
                  <a:pt x="10718" y="27940"/>
                  <a:pt x="10709" y="27940"/>
                </a:cubicBezTo>
                <a:close/>
                <a:moveTo>
                  <a:pt x="9281" y="28187"/>
                </a:moveTo>
                <a:cubicBezTo>
                  <a:pt x="9256" y="28187"/>
                  <a:pt x="9230" y="28200"/>
                  <a:pt x="9218" y="28226"/>
                </a:cubicBezTo>
                <a:cubicBezTo>
                  <a:pt x="9218" y="28251"/>
                  <a:pt x="9230" y="28276"/>
                  <a:pt x="9256" y="28288"/>
                </a:cubicBezTo>
                <a:cubicBezTo>
                  <a:pt x="9306" y="28301"/>
                  <a:pt x="9356" y="28313"/>
                  <a:pt x="9420" y="28326"/>
                </a:cubicBezTo>
                <a:cubicBezTo>
                  <a:pt x="9426" y="28329"/>
                  <a:pt x="9432" y="28331"/>
                  <a:pt x="9438" y="28331"/>
                </a:cubicBezTo>
                <a:cubicBezTo>
                  <a:pt x="9456" y="28331"/>
                  <a:pt x="9470" y="28317"/>
                  <a:pt x="9470" y="28288"/>
                </a:cubicBezTo>
                <a:cubicBezTo>
                  <a:pt x="9482" y="28263"/>
                  <a:pt x="9470" y="28238"/>
                  <a:pt x="9432" y="28238"/>
                </a:cubicBezTo>
                <a:cubicBezTo>
                  <a:pt x="9381" y="28226"/>
                  <a:pt x="9331" y="28200"/>
                  <a:pt x="9281" y="28187"/>
                </a:cubicBezTo>
                <a:close/>
                <a:moveTo>
                  <a:pt x="16449" y="7326"/>
                </a:moveTo>
                <a:lnTo>
                  <a:pt x="16524" y="7363"/>
                </a:lnTo>
                <a:cubicBezTo>
                  <a:pt x="16524" y="7376"/>
                  <a:pt x="16537" y="7388"/>
                  <a:pt x="16549" y="7401"/>
                </a:cubicBezTo>
                <a:cubicBezTo>
                  <a:pt x="16574" y="7413"/>
                  <a:pt x="16600" y="7413"/>
                  <a:pt x="16625" y="7426"/>
                </a:cubicBezTo>
                <a:lnTo>
                  <a:pt x="18259" y="8432"/>
                </a:lnTo>
                <a:cubicBezTo>
                  <a:pt x="18259" y="8457"/>
                  <a:pt x="18259" y="8483"/>
                  <a:pt x="18298" y="8495"/>
                </a:cubicBezTo>
                <a:cubicBezTo>
                  <a:pt x="18323" y="8495"/>
                  <a:pt x="18360" y="8508"/>
                  <a:pt x="18385" y="8508"/>
                </a:cubicBezTo>
                <a:lnTo>
                  <a:pt x="20762" y="9953"/>
                </a:lnTo>
                <a:cubicBezTo>
                  <a:pt x="20762" y="9979"/>
                  <a:pt x="20774" y="10004"/>
                  <a:pt x="20800" y="10004"/>
                </a:cubicBezTo>
                <a:cubicBezTo>
                  <a:pt x="20825" y="10017"/>
                  <a:pt x="20838" y="10017"/>
                  <a:pt x="20863" y="10017"/>
                </a:cubicBezTo>
                <a:lnTo>
                  <a:pt x="23088" y="11375"/>
                </a:lnTo>
                <a:lnTo>
                  <a:pt x="23088" y="11387"/>
                </a:lnTo>
                <a:cubicBezTo>
                  <a:pt x="23001" y="11325"/>
                  <a:pt x="22912" y="11274"/>
                  <a:pt x="22825" y="11224"/>
                </a:cubicBezTo>
                <a:cubicBezTo>
                  <a:pt x="22821" y="11220"/>
                  <a:pt x="22815" y="11219"/>
                  <a:pt x="22808" y="11219"/>
                </a:cubicBezTo>
                <a:cubicBezTo>
                  <a:pt x="22792" y="11219"/>
                  <a:pt x="22771" y="11228"/>
                  <a:pt x="22761" y="11236"/>
                </a:cubicBezTo>
                <a:cubicBezTo>
                  <a:pt x="22749" y="11261"/>
                  <a:pt x="22761" y="11274"/>
                  <a:pt x="22774" y="11299"/>
                </a:cubicBezTo>
                <a:cubicBezTo>
                  <a:pt x="22724" y="11274"/>
                  <a:pt x="22686" y="11249"/>
                  <a:pt x="22649" y="11236"/>
                </a:cubicBezTo>
                <a:cubicBezTo>
                  <a:pt x="22642" y="11233"/>
                  <a:pt x="22635" y="11231"/>
                  <a:pt x="22629" y="11231"/>
                </a:cubicBezTo>
                <a:cubicBezTo>
                  <a:pt x="22611" y="11231"/>
                  <a:pt x="22595" y="11243"/>
                  <a:pt x="22585" y="11261"/>
                </a:cubicBezTo>
                <a:cubicBezTo>
                  <a:pt x="22573" y="11274"/>
                  <a:pt x="22585" y="11311"/>
                  <a:pt x="22610" y="11325"/>
                </a:cubicBezTo>
                <a:cubicBezTo>
                  <a:pt x="22736" y="11387"/>
                  <a:pt x="22862" y="11450"/>
                  <a:pt x="22988" y="11526"/>
                </a:cubicBezTo>
                <a:lnTo>
                  <a:pt x="22976" y="11538"/>
                </a:lnTo>
                <a:cubicBezTo>
                  <a:pt x="22951" y="11538"/>
                  <a:pt x="22937" y="11526"/>
                  <a:pt x="22912" y="11513"/>
                </a:cubicBezTo>
                <a:cubicBezTo>
                  <a:pt x="22246" y="11110"/>
                  <a:pt x="21579" y="10696"/>
                  <a:pt x="20913" y="10293"/>
                </a:cubicBezTo>
                <a:cubicBezTo>
                  <a:pt x="20905" y="10290"/>
                  <a:pt x="20896" y="10288"/>
                  <a:pt x="20889" y="10288"/>
                </a:cubicBezTo>
                <a:cubicBezTo>
                  <a:pt x="20841" y="10288"/>
                  <a:pt x="20820" y="10349"/>
                  <a:pt x="20863" y="10381"/>
                </a:cubicBezTo>
                <a:cubicBezTo>
                  <a:pt x="21416" y="10721"/>
                  <a:pt x="21982" y="11060"/>
                  <a:pt x="22535" y="11400"/>
                </a:cubicBezTo>
                <a:lnTo>
                  <a:pt x="22535" y="11425"/>
                </a:lnTo>
                <a:cubicBezTo>
                  <a:pt x="22523" y="11412"/>
                  <a:pt x="22510" y="11412"/>
                  <a:pt x="22498" y="11400"/>
                </a:cubicBezTo>
                <a:cubicBezTo>
                  <a:pt x="22473" y="11387"/>
                  <a:pt x="22448" y="11375"/>
                  <a:pt x="22434" y="11362"/>
                </a:cubicBezTo>
                <a:cubicBezTo>
                  <a:pt x="22409" y="11350"/>
                  <a:pt x="22397" y="11337"/>
                  <a:pt x="22372" y="11325"/>
                </a:cubicBezTo>
                <a:cubicBezTo>
                  <a:pt x="22372" y="11311"/>
                  <a:pt x="22359" y="11311"/>
                  <a:pt x="22359" y="11299"/>
                </a:cubicBezTo>
                <a:cubicBezTo>
                  <a:pt x="22346" y="11293"/>
                  <a:pt x="22337" y="11290"/>
                  <a:pt x="22328" y="11290"/>
                </a:cubicBezTo>
                <a:cubicBezTo>
                  <a:pt x="22318" y="11290"/>
                  <a:pt x="22309" y="11293"/>
                  <a:pt x="22297" y="11299"/>
                </a:cubicBezTo>
                <a:cubicBezTo>
                  <a:pt x="22284" y="11311"/>
                  <a:pt x="22271" y="11337"/>
                  <a:pt x="22271" y="11362"/>
                </a:cubicBezTo>
                <a:cubicBezTo>
                  <a:pt x="22284" y="11387"/>
                  <a:pt x="22309" y="11400"/>
                  <a:pt x="22334" y="11412"/>
                </a:cubicBezTo>
                <a:cubicBezTo>
                  <a:pt x="22359" y="11425"/>
                  <a:pt x="22384" y="11437"/>
                  <a:pt x="22409" y="11462"/>
                </a:cubicBezTo>
                <a:cubicBezTo>
                  <a:pt x="22422" y="11462"/>
                  <a:pt x="22434" y="11475"/>
                  <a:pt x="22448" y="11488"/>
                </a:cubicBezTo>
                <a:cubicBezTo>
                  <a:pt x="22409" y="11475"/>
                  <a:pt x="22384" y="11450"/>
                  <a:pt x="22347" y="11437"/>
                </a:cubicBezTo>
                <a:cubicBezTo>
                  <a:pt x="22341" y="11434"/>
                  <a:pt x="22335" y="11433"/>
                  <a:pt x="22329" y="11433"/>
                </a:cubicBezTo>
                <a:cubicBezTo>
                  <a:pt x="22286" y="11433"/>
                  <a:pt x="22254" y="11504"/>
                  <a:pt x="22309" y="11526"/>
                </a:cubicBezTo>
                <a:cubicBezTo>
                  <a:pt x="22334" y="11538"/>
                  <a:pt x="22372" y="11563"/>
                  <a:pt x="22397" y="11576"/>
                </a:cubicBezTo>
                <a:cubicBezTo>
                  <a:pt x="22397" y="11588"/>
                  <a:pt x="22397" y="11613"/>
                  <a:pt x="22409" y="11626"/>
                </a:cubicBezTo>
                <a:cubicBezTo>
                  <a:pt x="22523" y="11714"/>
                  <a:pt x="22649" y="11789"/>
                  <a:pt x="22774" y="11853"/>
                </a:cubicBezTo>
                <a:lnTo>
                  <a:pt x="22774" y="11865"/>
                </a:lnTo>
                <a:cubicBezTo>
                  <a:pt x="22221" y="11538"/>
                  <a:pt x="21668" y="11211"/>
                  <a:pt x="21127" y="10859"/>
                </a:cubicBezTo>
                <a:cubicBezTo>
                  <a:pt x="21120" y="10855"/>
                  <a:pt x="21113" y="10854"/>
                  <a:pt x="21106" y="10854"/>
                </a:cubicBezTo>
                <a:cubicBezTo>
                  <a:pt x="21064" y="10854"/>
                  <a:pt x="21033" y="10914"/>
                  <a:pt x="21076" y="10947"/>
                </a:cubicBezTo>
                <a:cubicBezTo>
                  <a:pt x="21479" y="11199"/>
                  <a:pt x="21869" y="11437"/>
                  <a:pt x="22271" y="11677"/>
                </a:cubicBezTo>
                <a:cubicBezTo>
                  <a:pt x="22258" y="11677"/>
                  <a:pt x="22258" y="11677"/>
                  <a:pt x="22258" y="11689"/>
                </a:cubicBezTo>
                <a:cubicBezTo>
                  <a:pt x="22246" y="11677"/>
                  <a:pt x="22221" y="11664"/>
                  <a:pt x="22208" y="11652"/>
                </a:cubicBezTo>
                <a:cubicBezTo>
                  <a:pt x="22201" y="11648"/>
                  <a:pt x="22195" y="11646"/>
                  <a:pt x="22188" y="11646"/>
                </a:cubicBezTo>
                <a:cubicBezTo>
                  <a:pt x="22170" y="11646"/>
                  <a:pt x="22155" y="11658"/>
                  <a:pt x="22146" y="11677"/>
                </a:cubicBezTo>
                <a:cubicBezTo>
                  <a:pt x="22133" y="11689"/>
                  <a:pt x="22146" y="11727"/>
                  <a:pt x="22158" y="11739"/>
                </a:cubicBezTo>
                <a:cubicBezTo>
                  <a:pt x="22183" y="11752"/>
                  <a:pt x="22208" y="11764"/>
                  <a:pt x="22233" y="11789"/>
                </a:cubicBezTo>
                <a:cubicBezTo>
                  <a:pt x="22221" y="11814"/>
                  <a:pt x="22233" y="11840"/>
                  <a:pt x="22258" y="11853"/>
                </a:cubicBezTo>
                <a:cubicBezTo>
                  <a:pt x="22372" y="11940"/>
                  <a:pt x="22498" y="12016"/>
                  <a:pt x="22624" y="12091"/>
                </a:cubicBezTo>
                <a:lnTo>
                  <a:pt x="22610" y="12104"/>
                </a:lnTo>
                <a:cubicBezTo>
                  <a:pt x="22473" y="12029"/>
                  <a:pt x="22347" y="11940"/>
                  <a:pt x="22221" y="11828"/>
                </a:cubicBezTo>
                <a:cubicBezTo>
                  <a:pt x="22212" y="11822"/>
                  <a:pt x="22203" y="11819"/>
                  <a:pt x="22193" y="11819"/>
                </a:cubicBezTo>
                <a:cubicBezTo>
                  <a:pt x="22162" y="11819"/>
                  <a:pt x="22133" y="11846"/>
                  <a:pt x="22133" y="11865"/>
                </a:cubicBezTo>
                <a:lnTo>
                  <a:pt x="22121" y="11878"/>
                </a:lnTo>
                <a:cubicBezTo>
                  <a:pt x="22121" y="11878"/>
                  <a:pt x="22107" y="11903"/>
                  <a:pt x="22107" y="11915"/>
                </a:cubicBezTo>
                <a:cubicBezTo>
                  <a:pt x="21869" y="11727"/>
                  <a:pt x="21618" y="11551"/>
                  <a:pt x="21353" y="11375"/>
                </a:cubicBezTo>
                <a:cubicBezTo>
                  <a:pt x="21344" y="11368"/>
                  <a:pt x="21336" y="11365"/>
                  <a:pt x="21329" y="11365"/>
                </a:cubicBezTo>
                <a:cubicBezTo>
                  <a:pt x="21292" y="11365"/>
                  <a:pt x="21274" y="11432"/>
                  <a:pt x="21316" y="11462"/>
                </a:cubicBezTo>
                <a:cubicBezTo>
                  <a:pt x="21517" y="11601"/>
                  <a:pt x="21718" y="11752"/>
                  <a:pt x="21931" y="11903"/>
                </a:cubicBezTo>
                <a:cubicBezTo>
                  <a:pt x="21927" y="11902"/>
                  <a:pt x="21922" y="11901"/>
                  <a:pt x="21918" y="11901"/>
                </a:cubicBezTo>
                <a:cubicBezTo>
                  <a:pt x="21875" y="11901"/>
                  <a:pt x="21848" y="11957"/>
                  <a:pt x="21894" y="11991"/>
                </a:cubicBezTo>
                <a:cubicBezTo>
                  <a:pt x="22070" y="12091"/>
                  <a:pt x="22246" y="12205"/>
                  <a:pt x="22422" y="12305"/>
                </a:cubicBezTo>
                <a:cubicBezTo>
                  <a:pt x="22428" y="12311"/>
                  <a:pt x="22435" y="12314"/>
                  <a:pt x="22441" y="12314"/>
                </a:cubicBezTo>
                <a:cubicBezTo>
                  <a:pt x="22447" y="12314"/>
                  <a:pt x="22454" y="12311"/>
                  <a:pt x="22460" y="12305"/>
                </a:cubicBezTo>
                <a:cubicBezTo>
                  <a:pt x="22473" y="12305"/>
                  <a:pt x="22473" y="12305"/>
                  <a:pt x="22473" y="12318"/>
                </a:cubicBezTo>
                <a:lnTo>
                  <a:pt x="22434" y="12381"/>
                </a:lnTo>
                <a:cubicBezTo>
                  <a:pt x="22208" y="12205"/>
                  <a:pt x="21970" y="12054"/>
                  <a:pt x="21718" y="11915"/>
                </a:cubicBezTo>
                <a:cubicBezTo>
                  <a:pt x="21710" y="11912"/>
                  <a:pt x="21703" y="11911"/>
                  <a:pt x="21696" y="11911"/>
                </a:cubicBezTo>
                <a:cubicBezTo>
                  <a:pt x="21647" y="11911"/>
                  <a:pt x="21624" y="11982"/>
                  <a:pt x="21668" y="12004"/>
                </a:cubicBezTo>
                <a:cubicBezTo>
                  <a:pt x="21819" y="12091"/>
                  <a:pt x="21982" y="12180"/>
                  <a:pt x="22121" y="12280"/>
                </a:cubicBezTo>
                <a:cubicBezTo>
                  <a:pt x="21718" y="12041"/>
                  <a:pt x="21316" y="11789"/>
                  <a:pt x="20913" y="11538"/>
                </a:cubicBezTo>
                <a:cubicBezTo>
                  <a:pt x="20905" y="11532"/>
                  <a:pt x="20896" y="11529"/>
                  <a:pt x="20888" y="11529"/>
                </a:cubicBezTo>
                <a:cubicBezTo>
                  <a:pt x="20849" y="11529"/>
                  <a:pt x="20821" y="11595"/>
                  <a:pt x="20863" y="11626"/>
                </a:cubicBezTo>
                <a:lnTo>
                  <a:pt x="21844" y="12230"/>
                </a:lnTo>
                <a:cubicBezTo>
                  <a:pt x="21844" y="12230"/>
                  <a:pt x="21844" y="12242"/>
                  <a:pt x="21831" y="12242"/>
                </a:cubicBezTo>
                <a:lnTo>
                  <a:pt x="21831" y="12267"/>
                </a:lnTo>
                <a:cubicBezTo>
                  <a:pt x="21819" y="12267"/>
                  <a:pt x="21794" y="12267"/>
                  <a:pt x="21781" y="12280"/>
                </a:cubicBezTo>
                <a:cubicBezTo>
                  <a:pt x="21768" y="12292"/>
                  <a:pt x="21768" y="12331"/>
                  <a:pt x="21781" y="12343"/>
                </a:cubicBezTo>
                <a:cubicBezTo>
                  <a:pt x="21806" y="12368"/>
                  <a:pt x="21819" y="12381"/>
                  <a:pt x="21844" y="12393"/>
                </a:cubicBezTo>
                <a:cubicBezTo>
                  <a:pt x="21844" y="12406"/>
                  <a:pt x="21831" y="12406"/>
                  <a:pt x="21831" y="12406"/>
                </a:cubicBezTo>
                <a:cubicBezTo>
                  <a:pt x="21743" y="12356"/>
                  <a:pt x="21643" y="12292"/>
                  <a:pt x="21554" y="12242"/>
                </a:cubicBezTo>
                <a:cubicBezTo>
                  <a:pt x="21544" y="12235"/>
                  <a:pt x="21533" y="12232"/>
                  <a:pt x="21524" y="12232"/>
                </a:cubicBezTo>
                <a:cubicBezTo>
                  <a:pt x="21499" y="12232"/>
                  <a:pt x="21479" y="12253"/>
                  <a:pt x="21479" y="12280"/>
                </a:cubicBezTo>
                <a:cubicBezTo>
                  <a:pt x="21378" y="12205"/>
                  <a:pt x="21265" y="12141"/>
                  <a:pt x="21152" y="12066"/>
                </a:cubicBezTo>
                <a:cubicBezTo>
                  <a:pt x="21143" y="12060"/>
                  <a:pt x="21135" y="12057"/>
                  <a:pt x="21127" y="12057"/>
                </a:cubicBezTo>
                <a:cubicBezTo>
                  <a:pt x="21087" y="12057"/>
                  <a:pt x="21060" y="12123"/>
                  <a:pt x="21101" y="12155"/>
                </a:cubicBezTo>
                <a:cubicBezTo>
                  <a:pt x="21403" y="12343"/>
                  <a:pt x="21693" y="12544"/>
                  <a:pt x="21982" y="12733"/>
                </a:cubicBezTo>
                <a:cubicBezTo>
                  <a:pt x="21994" y="12739"/>
                  <a:pt x="22007" y="12742"/>
                  <a:pt x="22018" y="12742"/>
                </a:cubicBezTo>
                <a:cubicBezTo>
                  <a:pt x="22029" y="12742"/>
                  <a:pt x="22039" y="12739"/>
                  <a:pt x="22045" y="12733"/>
                </a:cubicBezTo>
                <a:cubicBezTo>
                  <a:pt x="22082" y="12758"/>
                  <a:pt x="22121" y="12770"/>
                  <a:pt x="22158" y="12795"/>
                </a:cubicBezTo>
                <a:lnTo>
                  <a:pt x="22133" y="12834"/>
                </a:lnTo>
                <a:cubicBezTo>
                  <a:pt x="22133" y="12834"/>
                  <a:pt x="22121" y="12834"/>
                  <a:pt x="22121" y="12821"/>
                </a:cubicBezTo>
                <a:lnTo>
                  <a:pt x="22107" y="12808"/>
                </a:lnTo>
                <a:cubicBezTo>
                  <a:pt x="22020" y="12770"/>
                  <a:pt x="21931" y="12733"/>
                  <a:pt x="21856" y="12695"/>
                </a:cubicBezTo>
                <a:lnTo>
                  <a:pt x="21806" y="12695"/>
                </a:lnTo>
                <a:cubicBezTo>
                  <a:pt x="21604" y="12582"/>
                  <a:pt x="21403" y="12456"/>
                  <a:pt x="21202" y="12331"/>
                </a:cubicBezTo>
                <a:cubicBezTo>
                  <a:pt x="20875" y="12141"/>
                  <a:pt x="20561" y="11953"/>
                  <a:pt x="20234" y="11764"/>
                </a:cubicBezTo>
                <a:cubicBezTo>
                  <a:pt x="20058" y="11664"/>
                  <a:pt x="19882" y="11551"/>
                  <a:pt x="19693" y="11450"/>
                </a:cubicBezTo>
                <a:cubicBezTo>
                  <a:pt x="19684" y="11444"/>
                  <a:pt x="19676" y="11441"/>
                  <a:pt x="19668" y="11441"/>
                </a:cubicBezTo>
                <a:cubicBezTo>
                  <a:pt x="19629" y="11441"/>
                  <a:pt x="19603" y="11507"/>
                  <a:pt x="19656" y="11538"/>
                </a:cubicBezTo>
                <a:cubicBezTo>
                  <a:pt x="20297" y="11915"/>
                  <a:pt x="20938" y="12305"/>
                  <a:pt x="21579" y="12683"/>
                </a:cubicBezTo>
                <a:cubicBezTo>
                  <a:pt x="21643" y="12708"/>
                  <a:pt x="21705" y="12745"/>
                  <a:pt x="21755" y="12770"/>
                </a:cubicBezTo>
                <a:cubicBezTo>
                  <a:pt x="21743" y="12770"/>
                  <a:pt x="21718" y="12783"/>
                  <a:pt x="21718" y="12795"/>
                </a:cubicBezTo>
                <a:cubicBezTo>
                  <a:pt x="21705" y="12808"/>
                  <a:pt x="21705" y="12821"/>
                  <a:pt x="21718" y="12834"/>
                </a:cubicBezTo>
                <a:cubicBezTo>
                  <a:pt x="21693" y="12846"/>
                  <a:pt x="21668" y="12846"/>
                  <a:pt x="21668" y="12871"/>
                </a:cubicBezTo>
                <a:lnTo>
                  <a:pt x="21668" y="12884"/>
                </a:lnTo>
                <a:cubicBezTo>
                  <a:pt x="21655" y="12871"/>
                  <a:pt x="21630" y="12859"/>
                  <a:pt x="21618" y="12846"/>
                </a:cubicBezTo>
                <a:cubicBezTo>
                  <a:pt x="21603" y="12839"/>
                  <a:pt x="21588" y="12831"/>
                  <a:pt x="21576" y="12831"/>
                </a:cubicBezTo>
                <a:cubicBezTo>
                  <a:pt x="21567" y="12831"/>
                  <a:pt x="21560" y="12835"/>
                  <a:pt x="21554" y="12846"/>
                </a:cubicBezTo>
                <a:cubicBezTo>
                  <a:pt x="21529" y="12859"/>
                  <a:pt x="21529" y="12896"/>
                  <a:pt x="21554" y="12921"/>
                </a:cubicBezTo>
                <a:cubicBezTo>
                  <a:pt x="21668" y="13010"/>
                  <a:pt x="21794" y="13085"/>
                  <a:pt x="21931" y="13161"/>
                </a:cubicBezTo>
                <a:lnTo>
                  <a:pt x="21906" y="13186"/>
                </a:lnTo>
                <a:cubicBezTo>
                  <a:pt x="21730" y="13047"/>
                  <a:pt x="21529" y="12921"/>
                  <a:pt x="21328" y="12821"/>
                </a:cubicBezTo>
                <a:cubicBezTo>
                  <a:pt x="21322" y="12817"/>
                  <a:pt x="21316" y="12816"/>
                  <a:pt x="21310" y="12816"/>
                </a:cubicBezTo>
                <a:cubicBezTo>
                  <a:pt x="21267" y="12816"/>
                  <a:pt x="21233" y="12887"/>
                  <a:pt x="21278" y="12909"/>
                </a:cubicBezTo>
                <a:cubicBezTo>
                  <a:pt x="21479" y="13010"/>
                  <a:pt x="21668" y="13135"/>
                  <a:pt x="21856" y="13273"/>
                </a:cubicBezTo>
                <a:lnTo>
                  <a:pt x="21794" y="13362"/>
                </a:lnTo>
                <a:cubicBezTo>
                  <a:pt x="21781" y="13349"/>
                  <a:pt x="21768" y="13337"/>
                  <a:pt x="21743" y="13324"/>
                </a:cubicBezTo>
                <a:lnTo>
                  <a:pt x="21743" y="13324"/>
                </a:lnTo>
                <a:cubicBezTo>
                  <a:pt x="21750" y="13327"/>
                  <a:pt x="21756" y="13328"/>
                  <a:pt x="21762" y="13328"/>
                </a:cubicBezTo>
                <a:cubicBezTo>
                  <a:pt x="21804" y="13328"/>
                  <a:pt x="21838" y="13258"/>
                  <a:pt x="21794" y="13236"/>
                </a:cubicBezTo>
                <a:cubicBezTo>
                  <a:pt x="21441" y="13022"/>
                  <a:pt x="21101" y="12808"/>
                  <a:pt x="20762" y="12607"/>
                </a:cubicBezTo>
                <a:cubicBezTo>
                  <a:pt x="20754" y="12601"/>
                  <a:pt x="20745" y="12598"/>
                  <a:pt x="20737" y="12598"/>
                </a:cubicBezTo>
                <a:cubicBezTo>
                  <a:pt x="20698" y="12598"/>
                  <a:pt x="20670" y="12664"/>
                  <a:pt x="20712" y="12695"/>
                </a:cubicBezTo>
                <a:lnTo>
                  <a:pt x="21467" y="13147"/>
                </a:lnTo>
                <a:cubicBezTo>
                  <a:pt x="21467" y="13161"/>
                  <a:pt x="21454" y="13161"/>
                  <a:pt x="21454" y="13161"/>
                </a:cubicBezTo>
                <a:cubicBezTo>
                  <a:pt x="21441" y="13173"/>
                  <a:pt x="21441" y="13186"/>
                  <a:pt x="21441" y="13211"/>
                </a:cubicBezTo>
                <a:cubicBezTo>
                  <a:pt x="21441" y="13223"/>
                  <a:pt x="21441" y="13236"/>
                  <a:pt x="21454" y="13236"/>
                </a:cubicBezTo>
                <a:cubicBezTo>
                  <a:pt x="21542" y="13311"/>
                  <a:pt x="21630" y="13374"/>
                  <a:pt x="21730" y="13437"/>
                </a:cubicBezTo>
                <a:lnTo>
                  <a:pt x="21743" y="13437"/>
                </a:lnTo>
                <a:lnTo>
                  <a:pt x="21730" y="13462"/>
                </a:lnTo>
                <a:lnTo>
                  <a:pt x="21718" y="13462"/>
                </a:lnTo>
                <a:lnTo>
                  <a:pt x="21680" y="13424"/>
                </a:lnTo>
                <a:lnTo>
                  <a:pt x="21567" y="13349"/>
                </a:lnTo>
                <a:cubicBezTo>
                  <a:pt x="21492" y="13298"/>
                  <a:pt x="21416" y="13248"/>
                  <a:pt x="21353" y="13198"/>
                </a:cubicBezTo>
                <a:cubicBezTo>
                  <a:pt x="21340" y="13192"/>
                  <a:pt x="21328" y="13189"/>
                  <a:pt x="21315" y="13189"/>
                </a:cubicBezTo>
                <a:cubicBezTo>
                  <a:pt x="21303" y="13189"/>
                  <a:pt x="21290" y="13192"/>
                  <a:pt x="21278" y="13198"/>
                </a:cubicBezTo>
                <a:cubicBezTo>
                  <a:pt x="21265" y="13223"/>
                  <a:pt x="21265" y="13248"/>
                  <a:pt x="21278" y="13273"/>
                </a:cubicBezTo>
                <a:cubicBezTo>
                  <a:pt x="21291" y="13273"/>
                  <a:pt x="21291" y="13286"/>
                  <a:pt x="21303" y="13286"/>
                </a:cubicBezTo>
                <a:cubicBezTo>
                  <a:pt x="21291" y="13298"/>
                  <a:pt x="21278" y="13335"/>
                  <a:pt x="21301" y="13361"/>
                </a:cubicBezTo>
                <a:lnTo>
                  <a:pt x="21301" y="13361"/>
                </a:lnTo>
                <a:cubicBezTo>
                  <a:pt x="21208" y="13313"/>
                  <a:pt x="21105" y="13257"/>
                  <a:pt x="21001" y="13211"/>
                </a:cubicBezTo>
                <a:cubicBezTo>
                  <a:pt x="20995" y="13208"/>
                  <a:pt x="20988" y="13206"/>
                  <a:pt x="20982" y="13206"/>
                </a:cubicBezTo>
                <a:cubicBezTo>
                  <a:pt x="20940" y="13206"/>
                  <a:pt x="20908" y="13276"/>
                  <a:pt x="20964" y="13298"/>
                </a:cubicBezTo>
                <a:cubicBezTo>
                  <a:pt x="21101" y="13362"/>
                  <a:pt x="21252" y="13437"/>
                  <a:pt x="21391" y="13525"/>
                </a:cubicBezTo>
                <a:cubicBezTo>
                  <a:pt x="21366" y="13525"/>
                  <a:pt x="21353" y="13538"/>
                  <a:pt x="21353" y="13550"/>
                </a:cubicBezTo>
                <a:lnTo>
                  <a:pt x="21353" y="13563"/>
                </a:lnTo>
                <a:lnTo>
                  <a:pt x="21341" y="13563"/>
                </a:lnTo>
                <a:cubicBezTo>
                  <a:pt x="21322" y="13582"/>
                  <a:pt x="21317" y="13601"/>
                  <a:pt x="21327" y="13620"/>
                </a:cubicBezTo>
                <a:lnTo>
                  <a:pt x="21327" y="13620"/>
                </a:lnTo>
                <a:cubicBezTo>
                  <a:pt x="21248" y="13565"/>
                  <a:pt x="21168" y="13517"/>
                  <a:pt x="21089" y="13449"/>
                </a:cubicBezTo>
                <a:cubicBezTo>
                  <a:pt x="21077" y="13443"/>
                  <a:pt x="21064" y="13440"/>
                  <a:pt x="21052" y="13440"/>
                </a:cubicBezTo>
                <a:cubicBezTo>
                  <a:pt x="21039" y="13440"/>
                  <a:pt x="21027" y="13443"/>
                  <a:pt x="21014" y="13449"/>
                </a:cubicBezTo>
                <a:cubicBezTo>
                  <a:pt x="21001" y="13474"/>
                  <a:pt x="21001" y="13513"/>
                  <a:pt x="21014" y="13525"/>
                </a:cubicBezTo>
                <a:cubicBezTo>
                  <a:pt x="21064" y="13563"/>
                  <a:pt x="21127" y="13600"/>
                  <a:pt x="21177" y="13638"/>
                </a:cubicBezTo>
                <a:cubicBezTo>
                  <a:pt x="21165" y="13638"/>
                  <a:pt x="21165" y="13638"/>
                  <a:pt x="21165" y="13650"/>
                </a:cubicBezTo>
                <a:lnTo>
                  <a:pt x="21165" y="13689"/>
                </a:lnTo>
                <a:cubicBezTo>
                  <a:pt x="21026" y="13600"/>
                  <a:pt x="20888" y="13525"/>
                  <a:pt x="20749" y="13449"/>
                </a:cubicBezTo>
                <a:cubicBezTo>
                  <a:pt x="20743" y="13446"/>
                  <a:pt x="20737" y="13445"/>
                  <a:pt x="20731" y="13445"/>
                </a:cubicBezTo>
                <a:cubicBezTo>
                  <a:pt x="20688" y="13445"/>
                  <a:pt x="20655" y="13516"/>
                  <a:pt x="20699" y="13538"/>
                </a:cubicBezTo>
                <a:cubicBezTo>
                  <a:pt x="20875" y="13625"/>
                  <a:pt x="21051" y="13726"/>
                  <a:pt x="21215" y="13827"/>
                </a:cubicBezTo>
                <a:lnTo>
                  <a:pt x="21215" y="13840"/>
                </a:lnTo>
                <a:cubicBezTo>
                  <a:pt x="21227" y="13840"/>
                  <a:pt x="21227" y="13852"/>
                  <a:pt x="21240" y="13852"/>
                </a:cubicBezTo>
                <a:lnTo>
                  <a:pt x="21227" y="13865"/>
                </a:lnTo>
                <a:lnTo>
                  <a:pt x="21227" y="13890"/>
                </a:lnTo>
                <a:cubicBezTo>
                  <a:pt x="21165" y="13840"/>
                  <a:pt x="21089" y="13789"/>
                  <a:pt x="21026" y="13739"/>
                </a:cubicBezTo>
                <a:cubicBezTo>
                  <a:pt x="21012" y="13732"/>
                  <a:pt x="20997" y="13724"/>
                  <a:pt x="20985" y="13724"/>
                </a:cubicBezTo>
                <a:cubicBezTo>
                  <a:pt x="20976" y="13724"/>
                  <a:pt x="20969" y="13728"/>
                  <a:pt x="20964" y="13739"/>
                </a:cubicBezTo>
                <a:cubicBezTo>
                  <a:pt x="20951" y="13751"/>
                  <a:pt x="20938" y="13764"/>
                  <a:pt x="20951" y="13789"/>
                </a:cubicBezTo>
                <a:cubicBezTo>
                  <a:pt x="20938" y="13776"/>
                  <a:pt x="20913" y="13776"/>
                  <a:pt x="20900" y="13764"/>
                </a:cubicBezTo>
                <a:cubicBezTo>
                  <a:pt x="20893" y="13761"/>
                  <a:pt x="20886" y="13759"/>
                  <a:pt x="20880" y="13759"/>
                </a:cubicBezTo>
                <a:cubicBezTo>
                  <a:pt x="20838" y="13759"/>
                  <a:pt x="20808" y="13820"/>
                  <a:pt x="20863" y="13852"/>
                </a:cubicBezTo>
                <a:cubicBezTo>
                  <a:pt x="20925" y="13890"/>
                  <a:pt x="20989" y="13915"/>
                  <a:pt x="21064" y="13952"/>
                </a:cubicBezTo>
                <a:cubicBezTo>
                  <a:pt x="21051" y="13952"/>
                  <a:pt x="21039" y="13965"/>
                  <a:pt x="21039" y="13977"/>
                </a:cubicBezTo>
                <a:cubicBezTo>
                  <a:pt x="21001" y="13965"/>
                  <a:pt x="20976" y="13940"/>
                  <a:pt x="20951" y="13927"/>
                </a:cubicBezTo>
                <a:cubicBezTo>
                  <a:pt x="20945" y="13915"/>
                  <a:pt x="20932" y="13908"/>
                  <a:pt x="20919" y="13908"/>
                </a:cubicBezTo>
                <a:cubicBezTo>
                  <a:pt x="20907" y="13908"/>
                  <a:pt x="20894" y="13915"/>
                  <a:pt x="20888" y="13927"/>
                </a:cubicBezTo>
                <a:cubicBezTo>
                  <a:pt x="20863" y="13940"/>
                  <a:pt x="20863" y="13977"/>
                  <a:pt x="20888" y="13991"/>
                </a:cubicBezTo>
                <a:cubicBezTo>
                  <a:pt x="20951" y="14041"/>
                  <a:pt x="21014" y="14091"/>
                  <a:pt x="21076" y="14128"/>
                </a:cubicBezTo>
                <a:cubicBezTo>
                  <a:pt x="21076" y="14141"/>
                  <a:pt x="21076" y="14153"/>
                  <a:pt x="21089" y="14153"/>
                </a:cubicBezTo>
                <a:lnTo>
                  <a:pt x="21101" y="14167"/>
                </a:lnTo>
                <a:cubicBezTo>
                  <a:pt x="20938" y="14066"/>
                  <a:pt x="20788" y="13965"/>
                  <a:pt x="20612" y="13890"/>
                </a:cubicBezTo>
                <a:cubicBezTo>
                  <a:pt x="20605" y="13886"/>
                  <a:pt x="20598" y="13885"/>
                  <a:pt x="20591" y="13885"/>
                </a:cubicBezTo>
                <a:cubicBezTo>
                  <a:pt x="20549" y="13885"/>
                  <a:pt x="20520" y="13945"/>
                  <a:pt x="20573" y="13977"/>
                </a:cubicBezTo>
                <a:cubicBezTo>
                  <a:pt x="20649" y="14016"/>
                  <a:pt x="20724" y="14053"/>
                  <a:pt x="20800" y="14103"/>
                </a:cubicBezTo>
                <a:cubicBezTo>
                  <a:pt x="20788" y="14103"/>
                  <a:pt x="20788" y="14103"/>
                  <a:pt x="20774" y="14116"/>
                </a:cubicBezTo>
                <a:cubicBezTo>
                  <a:pt x="20762" y="14141"/>
                  <a:pt x="20774" y="14167"/>
                  <a:pt x="20800" y="14179"/>
                </a:cubicBezTo>
                <a:cubicBezTo>
                  <a:pt x="20800" y="14192"/>
                  <a:pt x="20813" y="14192"/>
                  <a:pt x="20813" y="14192"/>
                </a:cubicBezTo>
                <a:cubicBezTo>
                  <a:pt x="20813" y="14204"/>
                  <a:pt x="20800" y="14204"/>
                  <a:pt x="20788" y="14217"/>
                </a:cubicBezTo>
                <a:cubicBezTo>
                  <a:pt x="20788" y="14229"/>
                  <a:pt x="20788" y="14242"/>
                  <a:pt x="20800" y="14254"/>
                </a:cubicBezTo>
                <a:cubicBezTo>
                  <a:pt x="20788" y="14267"/>
                  <a:pt x="20788" y="14267"/>
                  <a:pt x="20788" y="14279"/>
                </a:cubicBezTo>
                <a:cubicBezTo>
                  <a:pt x="20777" y="14290"/>
                  <a:pt x="20775" y="14300"/>
                  <a:pt x="20782" y="14318"/>
                </a:cubicBezTo>
                <a:lnTo>
                  <a:pt x="20782" y="14318"/>
                </a:lnTo>
                <a:cubicBezTo>
                  <a:pt x="20780" y="14317"/>
                  <a:pt x="20778" y="14317"/>
                  <a:pt x="20774" y="14317"/>
                </a:cubicBezTo>
                <a:cubicBezTo>
                  <a:pt x="20771" y="14314"/>
                  <a:pt x="20766" y="14312"/>
                  <a:pt x="20760" y="14312"/>
                </a:cubicBezTo>
                <a:cubicBezTo>
                  <a:pt x="20744" y="14312"/>
                  <a:pt x="20721" y="14324"/>
                  <a:pt x="20712" y="14343"/>
                </a:cubicBezTo>
                <a:cubicBezTo>
                  <a:pt x="20699" y="14368"/>
                  <a:pt x="20712" y="14393"/>
                  <a:pt x="20737" y="14405"/>
                </a:cubicBezTo>
                <a:lnTo>
                  <a:pt x="20813" y="14443"/>
                </a:lnTo>
                <a:cubicBezTo>
                  <a:pt x="20813" y="14455"/>
                  <a:pt x="20813" y="14468"/>
                  <a:pt x="20800" y="14468"/>
                </a:cubicBezTo>
                <a:cubicBezTo>
                  <a:pt x="20788" y="14455"/>
                  <a:pt x="20762" y="14443"/>
                  <a:pt x="20749" y="14430"/>
                </a:cubicBezTo>
                <a:cubicBezTo>
                  <a:pt x="20741" y="14422"/>
                  <a:pt x="20726" y="14413"/>
                  <a:pt x="20713" y="14413"/>
                </a:cubicBezTo>
                <a:cubicBezTo>
                  <a:pt x="20708" y="14413"/>
                  <a:pt x="20703" y="14414"/>
                  <a:pt x="20699" y="14418"/>
                </a:cubicBezTo>
                <a:cubicBezTo>
                  <a:pt x="20674" y="14393"/>
                  <a:pt x="20649" y="14380"/>
                  <a:pt x="20624" y="14368"/>
                </a:cubicBezTo>
                <a:cubicBezTo>
                  <a:pt x="20617" y="14364"/>
                  <a:pt x="20610" y="14363"/>
                  <a:pt x="20604" y="14363"/>
                </a:cubicBezTo>
                <a:cubicBezTo>
                  <a:pt x="20586" y="14363"/>
                  <a:pt x="20570" y="14375"/>
                  <a:pt x="20561" y="14393"/>
                </a:cubicBezTo>
                <a:cubicBezTo>
                  <a:pt x="20548" y="14405"/>
                  <a:pt x="20561" y="14443"/>
                  <a:pt x="20573" y="14455"/>
                </a:cubicBezTo>
                <a:cubicBezTo>
                  <a:pt x="20649" y="14494"/>
                  <a:pt x="20712" y="14531"/>
                  <a:pt x="20774" y="14569"/>
                </a:cubicBezTo>
                <a:cubicBezTo>
                  <a:pt x="20838" y="14606"/>
                  <a:pt x="20888" y="14644"/>
                  <a:pt x="20938" y="14670"/>
                </a:cubicBezTo>
                <a:lnTo>
                  <a:pt x="20938" y="14682"/>
                </a:lnTo>
                <a:cubicBezTo>
                  <a:pt x="20724" y="14544"/>
                  <a:pt x="20511" y="14430"/>
                  <a:pt x="20297" y="14317"/>
                </a:cubicBezTo>
                <a:cubicBezTo>
                  <a:pt x="20288" y="14314"/>
                  <a:pt x="20280" y="14312"/>
                  <a:pt x="20272" y="14312"/>
                </a:cubicBezTo>
                <a:cubicBezTo>
                  <a:pt x="20223" y="14312"/>
                  <a:pt x="20193" y="14373"/>
                  <a:pt x="20246" y="14405"/>
                </a:cubicBezTo>
                <a:cubicBezTo>
                  <a:pt x="20285" y="14430"/>
                  <a:pt x="20335" y="14443"/>
                  <a:pt x="20385" y="14468"/>
                </a:cubicBezTo>
                <a:cubicBezTo>
                  <a:pt x="20372" y="14494"/>
                  <a:pt x="20385" y="14506"/>
                  <a:pt x="20410" y="14519"/>
                </a:cubicBezTo>
                <a:cubicBezTo>
                  <a:pt x="20435" y="14544"/>
                  <a:pt x="20473" y="14569"/>
                  <a:pt x="20511" y="14594"/>
                </a:cubicBezTo>
                <a:cubicBezTo>
                  <a:pt x="20498" y="14619"/>
                  <a:pt x="20511" y="14631"/>
                  <a:pt x="20536" y="14644"/>
                </a:cubicBezTo>
                <a:cubicBezTo>
                  <a:pt x="20624" y="14720"/>
                  <a:pt x="20724" y="14782"/>
                  <a:pt x="20825" y="14833"/>
                </a:cubicBezTo>
                <a:cubicBezTo>
                  <a:pt x="20825" y="14846"/>
                  <a:pt x="20838" y="14846"/>
                  <a:pt x="20838" y="14846"/>
                </a:cubicBezTo>
                <a:lnTo>
                  <a:pt x="20800" y="14896"/>
                </a:lnTo>
                <a:cubicBezTo>
                  <a:pt x="20800" y="14871"/>
                  <a:pt x="20800" y="14846"/>
                  <a:pt x="20774" y="14833"/>
                </a:cubicBezTo>
                <a:cubicBezTo>
                  <a:pt x="20674" y="14795"/>
                  <a:pt x="20573" y="14745"/>
                  <a:pt x="20473" y="14682"/>
                </a:cubicBezTo>
                <a:cubicBezTo>
                  <a:pt x="20466" y="14678"/>
                  <a:pt x="20459" y="14677"/>
                  <a:pt x="20453" y="14677"/>
                </a:cubicBezTo>
                <a:cubicBezTo>
                  <a:pt x="20435" y="14677"/>
                  <a:pt x="20419" y="14688"/>
                  <a:pt x="20410" y="14707"/>
                </a:cubicBezTo>
                <a:cubicBezTo>
                  <a:pt x="20234" y="14606"/>
                  <a:pt x="20058" y="14519"/>
                  <a:pt x="19894" y="14418"/>
                </a:cubicBezTo>
                <a:cubicBezTo>
                  <a:pt x="19887" y="14415"/>
                  <a:pt x="19879" y="14414"/>
                  <a:pt x="19872" y="14414"/>
                </a:cubicBezTo>
                <a:cubicBezTo>
                  <a:pt x="19821" y="14414"/>
                  <a:pt x="19789" y="14484"/>
                  <a:pt x="19844" y="14506"/>
                </a:cubicBezTo>
                <a:cubicBezTo>
                  <a:pt x="19995" y="14594"/>
                  <a:pt x="20146" y="14670"/>
                  <a:pt x="20297" y="14757"/>
                </a:cubicBezTo>
                <a:cubicBezTo>
                  <a:pt x="20297" y="14782"/>
                  <a:pt x="20297" y="14795"/>
                  <a:pt x="20322" y="14820"/>
                </a:cubicBezTo>
                <a:cubicBezTo>
                  <a:pt x="20435" y="14883"/>
                  <a:pt x="20561" y="14958"/>
                  <a:pt x="20687" y="15022"/>
                </a:cubicBezTo>
                <a:cubicBezTo>
                  <a:pt x="20687" y="15034"/>
                  <a:pt x="20699" y="15034"/>
                  <a:pt x="20712" y="15034"/>
                </a:cubicBezTo>
                <a:lnTo>
                  <a:pt x="20598" y="15210"/>
                </a:lnTo>
                <a:cubicBezTo>
                  <a:pt x="20486" y="15147"/>
                  <a:pt x="20385" y="15084"/>
                  <a:pt x="20271" y="15034"/>
                </a:cubicBezTo>
                <a:cubicBezTo>
                  <a:pt x="20265" y="15028"/>
                  <a:pt x="20256" y="15025"/>
                  <a:pt x="20247" y="15025"/>
                </a:cubicBezTo>
                <a:cubicBezTo>
                  <a:pt x="20237" y="15025"/>
                  <a:pt x="20228" y="15028"/>
                  <a:pt x="20221" y="15034"/>
                </a:cubicBezTo>
                <a:cubicBezTo>
                  <a:pt x="20196" y="15022"/>
                  <a:pt x="20159" y="14997"/>
                  <a:pt x="20134" y="14983"/>
                </a:cubicBezTo>
                <a:cubicBezTo>
                  <a:pt x="20109" y="14971"/>
                  <a:pt x="20083" y="14946"/>
                  <a:pt x="20058" y="14933"/>
                </a:cubicBezTo>
                <a:cubicBezTo>
                  <a:pt x="20045" y="14933"/>
                  <a:pt x="20033" y="14921"/>
                  <a:pt x="20020" y="14921"/>
                </a:cubicBezTo>
                <a:cubicBezTo>
                  <a:pt x="20020" y="14921"/>
                  <a:pt x="20020" y="14908"/>
                  <a:pt x="20008" y="14908"/>
                </a:cubicBezTo>
                <a:cubicBezTo>
                  <a:pt x="20008" y="14908"/>
                  <a:pt x="20008" y="14896"/>
                  <a:pt x="19995" y="14896"/>
                </a:cubicBezTo>
                <a:cubicBezTo>
                  <a:pt x="19982" y="14883"/>
                  <a:pt x="19967" y="14877"/>
                  <a:pt x="19953" y="14877"/>
                </a:cubicBezTo>
                <a:cubicBezTo>
                  <a:pt x="19939" y="14877"/>
                  <a:pt x="19926" y="14883"/>
                  <a:pt x="19919" y="14896"/>
                </a:cubicBezTo>
                <a:cubicBezTo>
                  <a:pt x="19894" y="14921"/>
                  <a:pt x="19907" y="14958"/>
                  <a:pt x="19932" y="14983"/>
                </a:cubicBezTo>
                <a:cubicBezTo>
                  <a:pt x="19958" y="14997"/>
                  <a:pt x="19995" y="15022"/>
                  <a:pt x="20033" y="15034"/>
                </a:cubicBezTo>
                <a:cubicBezTo>
                  <a:pt x="20070" y="15059"/>
                  <a:pt x="20109" y="15072"/>
                  <a:pt x="20134" y="15097"/>
                </a:cubicBezTo>
                <a:cubicBezTo>
                  <a:pt x="20271" y="15173"/>
                  <a:pt x="20397" y="15248"/>
                  <a:pt x="20523" y="15323"/>
                </a:cubicBezTo>
                <a:lnTo>
                  <a:pt x="20498" y="15349"/>
                </a:lnTo>
                <a:lnTo>
                  <a:pt x="20486" y="15336"/>
                </a:lnTo>
                <a:lnTo>
                  <a:pt x="20259" y="15185"/>
                </a:lnTo>
                <a:cubicBezTo>
                  <a:pt x="20250" y="15175"/>
                  <a:pt x="20239" y="15171"/>
                  <a:pt x="20228" y="15171"/>
                </a:cubicBezTo>
                <a:cubicBezTo>
                  <a:pt x="20211" y="15171"/>
                  <a:pt x="20196" y="15182"/>
                  <a:pt x="20196" y="15198"/>
                </a:cubicBezTo>
                <a:cubicBezTo>
                  <a:pt x="20171" y="15223"/>
                  <a:pt x="20184" y="15248"/>
                  <a:pt x="20209" y="15260"/>
                </a:cubicBezTo>
                <a:cubicBezTo>
                  <a:pt x="20209" y="15264"/>
                  <a:pt x="20210" y="15266"/>
                  <a:pt x="20211" y="15268"/>
                </a:cubicBezTo>
                <a:lnTo>
                  <a:pt x="20211" y="15268"/>
                </a:lnTo>
                <a:lnTo>
                  <a:pt x="20146" y="15235"/>
                </a:lnTo>
                <a:cubicBezTo>
                  <a:pt x="20141" y="15225"/>
                  <a:pt x="20133" y="15221"/>
                  <a:pt x="20124" y="15221"/>
                </a:cubicBezTo>
                <a:cubicBezTo>
                  <a:pt x="20109" y="15221"/>
                  <a:pt x="20091" y="15232"/>
                  <a:pt x="20083" y="15248"/>
                </a:cubicBezTo>
                <a:cubicBezTo>
                  <a:pt x="20070" y="15273"/>
                  <a:pt x="20083" y="15298"/>
                  <a:pt x="20109" y="15310"/>
                </a:cubicBezTo>
                <a:cubicBezTo>
                  <a:pt x="20109" y="15323"/>
                  <a:pt x="20121" y="15323"/>
                  <a:pt x="20121" y="15323"/>
                </a:cubicBezTo>
                <a:cubicBezTo>
                  <a:pt x="20121" y="15336"/>
                  <a:pt x="20121" y="15349"/>
                  <a:pt x="20134" y="15361"/>
                </a:cubicBezTo>
                <a:cubicBezTo>
                  <a:pt x="20146" y="15361"/>
                  <a:pt x="20159" y="15374"/>
                  <a:pt x="20171" y="15386"/>
                </a:cubicBezTo>
                <a:lnTo>
                  <a:pt x="20159" y="15399"/>
                </a:lnTo>
                <a:cubicBezTo>
                  <a:pt x="20146" y="15411"/>
                  <a:pt x="20146" y="15424"/>
                  <a:pt x="20146" y="15436"/>
                </a:cubicBezTo>
                <a:cubicBezTo>
                  <a:pt x="20033" y="15374"/>
                  <a:pt x="19919" y="15323"/>
                  <a:pt x="19807" y="15273"/>
                </a:cubicBezTo>
                <a:cubicBezTo>
                  <a:pt x="19796" y="15268"/>
                  <a:pt x="19786" y="15265"/>
                  <a:pt x="19776" y="15265"/>
                </a:cubicBezTo>
                <a:cubicBezTo>
                  <a:pt x="19763" y="15265"/>
                  <a:pt x="19751" y="15271"/>
                  <a:pt x="19743" y="15285"/>
                </a:cubicBezTo>
                <a:cubicBezTo>
                  <a:pt x="19731" y="15298"/>
                  <a:pt x="19743" y="15323"/>
                  <a:pt x="19743" y="15336"/>
                </a:cubicBezTo>
                <a:cubicBezTo>
                  <a:pt x="19706" y="15310"/>
                  <a:pt x="19681" y="15298"/>
                  <a:pt x="19643" y="15285"/>
                </a:cubicBezTo>
                <a:cubicBezTo>
                  <a:pt x="19634" y="15279"/>
                  <a:pt x="19626" y="15276"/>
                  <a:pt x="19618" y="15276"/>
                </a:cubicBezTo>
                <a:cubicBezTo>
                  <a:pt x="19578" y="15276"/>
                  <a:pt x="19551" y="15342"/>
                  <a:pt x="19592" y="15374"/>
                </a:cubicBezTo>
                <a:cubicBezTo>
                  <a:pt x="19768" y="15449"/>
                  <a:pt x="19932" y="15550"/>
                  <a:pt x="20095" y="15663"/>
                </a:cubicBezTo>
                <a:cubicBezTo>
                  <a:pt x="20083" y="15663"/>
                  <a:pt x="20070" y="15663"/>
                  <a:pt x="20058" y="15676"/>
                </a:cubicBezTo>
                <a:cubicBezTo>
                  <a:pt x="20008" y="15637"/>
                  <a:pt x="19958" y="15612"/>
                  <a:pt x="19907" y="15587"/>
                </a:cubicBezTo>
                <a:cubicBezTo>
                  <a:pt x="19901" y="15584"/>
                  <a:pt x="19893" y="15582"/>
                  <a:pt x="19885" y="15582"/>
                </a:cubicBezTo>
                <a:cubicBezTo>
                  <a:pt x="19865" y="15582"/>
                  <a:pt x="19844" y="15594"/>
                  <a:pt x="19844" y="15612"/>
                </a:cubicBezTo>
                <a:cubicBezTo>
                  <a:pt x="19819" y="15600"/>
                  <a:pt x="19807" y="15587"/>
                  <a:pt x="19782" y="15575"/>
                </a:cubicBezTo>
                <a:cubicBezTo>
                  <a:pt x="19772" y="15565"/>
                  <a:pt x="19762" y="15561"/>
                  <a:pt x="19753" y="15561"/>
                </a:cubicBezTo>
                <a:cubicBezTo>
                  <a:pt x="19739" y="15561"/>
                  <a:pt x="19726" y="15572"/>
                  <a:pt x="19718" y="15587"/>
                </a:cubicBezTo>
                <a:cubicBezTo>
                  <a:pt x="19706" y="15612"/>
                  <a:pt x="19706" y="15637"/>
                  <a:pt x="19731" y="15650"/>
                </a:cubicBezTo>
                <a:cubicBezTo>
                  <a:pt x="19782" y="15688"/>
                  <a:pt x="19819" y="15713"/>
                  <a:pt x="19869" y="15751"/>
                </a:cubicBezTo>
                <a:cubicBezTo>
                  <a:pt x="19857" y="15751"/>
                  <a:pt x="19857" y="15751"/>
                  <a:pt x="19857" y="15763"/>
                </a:cubicBezTo>
                <a:cubicBezTo>
                  <a:pt x="19832" y="15776"/>
                  <a:pt x="19832" y="15813"/>
                  <a:pt x="19857" y="15826"/>
                </a:cubicBezTo>
                <a:cubicBezTo>
                  <a:pt x="19844" y="15826"/>
                  <a:pt x="19819" y="15813"/>
                  <a:pt x="19807" y="15813"/>
                </a:cubicBezTo>
                <a:cubicBezTo>
                  <a:pt x="19801" y="15808"/>
                  <a:pt x="19792" y="15806"/>
                  <a:pt x="19782" y="15806"/>
                </a:cubicBezTo>
                <a:cubicBezTo>
                  <a:pt x="19767" y="15806"/>
                  <a:pt x="19751" y="15812"/>
                  <a:pt x="19743" y="15826"/>
                </a:cubicBezTo>
                <a:lnTo>
                  <a:pt x="19743" y="15852"/>
                </a:lnTo>
                <a:cubicBezTo>
                  <a:pt x="19668" y="15801"/>
                  <a:pt x="19592" y="15751"/>
                  <a:pt x="19530" y="15701"/>
                </a:cubicBezTo>
                <a:cubicBezTo>
                  <a:pt x="19516" y="15693"/>
                  <a:pt x="19501" y="15686"/>
                  <a:pt x="19487" y="15686"/>
                </a:cubicBezTo>
                <a:cubicBezTo>
                  <a:pt x="19476" y="15686"/>
                  <a:pt x="19465" y="15690"/>
                  <a:pt x="19455" y="15701"/>
                </a:cubicBezTo>
                <a:cubicBezTo>
                  <a:pt x="19442" y="15713"/>
                  <a:pt x="19442" y="15751"/>
                  <a:pt x="19455" y="15776"/>
                </a:cubicBezTo>
                <a:cubicBezTo>
                  <a:pt x="19567" y="15852"/>
                  <a:pt x="19681" y="15927"/>
                  <a:pt x="19794" y="16015"/>
                </a:cubicBezTo>
                <a:cubicBezTo>
                  <a:pt x="19693" y="15952"/>
                  <a:pt x="19592" y="15877"/>
                  <a:pt x="19492" y="15813"/>
                </a:cubicBezTo>
                <a:cubicBezTo>
                  <a:pt x="19329" y="15713"/>
                  <a:pt x="19165" y="15600"/>
                  <a:pt x="19002" y="15500"/>
                </a:cubicBezTo>
                <a:cubicBezTo>
                  <a:pt x="18993" y="15493"/>
                  <a:pt x="18985" y="15490"/>
                  <a:pt x="18977" y="15490"/>
                </a:cubicBezTo>
                <a:cubicBezTo>
                  <a:pt x="18937" y="15490"/>
                  <a:pt x="18910" y="15556"/>
                  <a:pt x="18952" y="15587"/>
                </a:cubicBezTo>
                <a:cubicBezTo>
                  <a:pt x="19115" y="15688"/>
                  <a:pt x="19279" y="15801"/>
                  <a:pt x="19442" y="15902"/>
                </a:cubicBezTo>
                <a:cubicBezTo>
                  <a:pt x="19555" y="15964"/>
                  <a:pt x="19656" y="16040"/>
                  <a:pt x="19768" y="16115"/>
                </a:cubicBezTo>
                <a:lnTo>
                  <a:pt x="19756" y="16115"/>
                </a:lnTo>
                <a:lnTo>
                  <a:pt x="19743" y="16128"/>
                </a:lnTo>
                <a:cubicBezTo>
                  <a:pt x="19656" y="16078"/>
                  <a:pt x="19580" y="16015"/>
                  <a:pt x="19492" y="15964"/>
                </a:cubicBezTo>
                <a:cubicBezTo>
                  <a:pt x="19486" y="15961"/>
                  <a:pt x="19480" y="15960"/>
                  <a:pt x="19474" y="15960"/>
                </a:cubicBezTo>
                <a:cubicBezTo>
                  <a:pt x="19431" y="15960"/>
                  <a:pt x="19397" y="16031"/>
                  <a:pt x="19442" y="16053"/>
                </a:cubicBezTo>
                <a:cubicBezTo>
                  <a:pt x="19530" y="16103"/>
                  <a:pt x="19618" y="16166"/>
                  <a:pt x="19693" y="16216"/>
                </a:cubicBezTo>
                <a:cubicBezTo>
                  <a:pt x="19693" y="16219"/>
                  <a:pt x="19694" y="16221"/>
                  <a:pt x="19695" y="16223"/>
                </a:cubicBezTo>
                <a:lnTo>
                  <a:pt x="19695" y="16223"/>
                </a:lnTo>
                <a:cubicBezTo>
                  <a:pt x="19624" y="16187"/>
                  <a:pt x="19564" y="16152"/>
                  <a:pt x="19505" y="16115"/>
                </a:cubicBezTo>
                <a:cubicBezTo>
                  <a:pt x="19498" y="16112"/>
                  <a:pt x="19490" y="16110"/>
                  <a:pt x="19483" y="16110"/>
                </a:cubicBezTo>
                <a:cubicBezTo>
                  <a:pt x="19466" y="16110"/>
                  <a:pt x="19451" y="16119"/>
                  <a:pt x="19442" y="16128"/>
                </a:cubicBezTo>
                <a:cubicBezTo>
                  <a:pt x="19429" y="16153"/>
                  <a:pt x="19429" y="16191"/>
                  <a:pt x="19455" y="16204"/>
                </a:cubicBezTo>
                <a:lnTo>
                  <a:pt x="19508" y="16230"/>
                </a:lnTo>
                <a:lnTo>
                  <a:pt x="19508" y="16230"/>
                </a:lnTo>
                <a:cubicBezTo>
                  <a:pt x="19391" y="16173"/>
                  <a:pt x="19284" y="16125"/>
                  <a:pt x="19178" y="16065"/>
                </a:cubicBezTo>
                <a:cubicBezTo>
                  <a:pt x="19172" y="16062"/>
                  <a:pt x="19166" y="16060"/>
                  <a:pt x="19160" y="16060"/>
                </a:cubicBezTo>
                <a:cubicBezTo>
                  <a:pt x="19117" y="16060"/>
                  <a:pt x="19085" y="16131"/>
                  <a:pt x="19140" y="16153"/>
                </a:cubicBezTo>
                <a:cubicBezTo>
                  <a:pt x="19279" y="16229"/>
                  <a:pt x="19416" y="16291"/>
                  <a:pt x="19555" y="16367"/>
                </a:cubicBezTo>
                <a:lnTo>
                  <a:pt x="19555" y="16392"/>
                </a:lnTo>
                <a:lnTo>
                  <a:pt x="19517" y="16355"/>
                </a:lnTo>
                <a:cubicBezTo>
                  <a:pt x="19504" y="16342"/>
                  <a:pt x="19489" y="16336"/>
                  <a:pt x="19475" y="16336"/>
                </a:cubicBezTo>
                <a:cubicBezTo>
                  <a:pt x="19461" y="16336"/>
                  <a:pt x="19448" y="16342"/>
                  <a:pt x="19442" y="16355"/>
                </a:cubicBezTo>
                <a:cubicBezTo>
                  <a:pt x="19429" y="16367"/>
                  <a:pt x="19429" y="16405"/>
                  <a:pt x="19442" y="16417"/>
                </a:cubicBezTo>
                <a:cubicBezTo>
                  <a:pt x="19492" y="16480"/>
                  <a:pt x="19542" y="16518"/>
                  <a:pt x="19606" y="16568"/>
                </a:cubicBezTo>
                <a:cubicBezTo>
                  <a:pt x="19606" y="16581"/>
                  <a:pt x="19618" y="16581"/>
                  <a:pt x="19631" y="16581"/>
                </a:cubicBezTo>
                <a:cubicBezTo>
                  <a:pt x="19643" y="16581"/>
                  <a:pt x="19656" y="16581"/>
                  <a:pt x="19668" y="16568"/>
                </a:cubicBezTo>
                <a:cubicBezTo>
                  <a:pt x="19681" y="16543"/>
                  <a:pt x="19693" y="16518"/>
                  <a:pt x="19668" y="16492"/>
                </a:cubicBezTo>
                <a:cubicBezTo>
                  <a:pt x="19643" y="16480"/>
                  <a:pt x="19618" y="16455"/>
                  <a:pt x="19592" y="16430"/>
                </a:cubicBezTo>
                <a:lnTo>
                  <a:pt x="19592" y="16430"/>
                </a:lnTo>
                <a:cubicBezTo>
                  <a:pt x="19631" y="16467"/>
                  <a:pt x="19681" y="16492"/>
                  <a:pt x="19743" y="16531"/>
                </a:cubicBezTo>
                <a:lnTo>
                  <a:pt x="19668" y="16631"/>
                </a:lnTo>
                <a:cubicBezTo>
                  <a:pt x="19643" y="16618"/>
                  <a:pt x="19606" y="16606"/>
                  <a:pt x="19580" y="16581"/>
                </a:cubicBezTo>
                <a:lnTo>
                  <a:pt x="19505" y="16506"/>
                </a:lnTo>
                <a:cubicBezTo>
                  <a:pt x="19455" y="16455"/>
                  <a:pt x="19391" y="16405"/>
                  <a:pt x="19341" y="16355"/>
                </a:cubicBezTo>
                <a:cubicBezTo>
                  <a:pt x="19331" y="16347"/>
                  <a:pt x="19321" y="16344"/>
                  <a:pt x="19311" y="16344"/>
                </a:cubicBezTo>
                <a:cubicBezTo>
                  <a:pt x="19271" y="16344"/>
                  <a:pt x="19238" y="16399"/>
                  <a:pt x="19279" y="16430"/>
                </a:cubicBezTo>
                <a:cubicBezTo>
                  <a:pt x="19316" y="16480"/>
                  <a:pt x="19366" y="16518"/>
                  <a:pt x="19416" y="16568"/>
                </a:cubicBezTo>
                <a:cubicBezTo>
                  <a:pt x="19416" y="16568"/>
                  <a:pt x="19429" y="16568"/>
                  <a:pt x="19429" y="16581"/>
                </a:cubicBezTo>
                <a:lnTo>
                  <a:pt x="19429" y="16593"/>
                </a:lnTo>
                <a:lnTo>
                  <a:pt x="19316" y="16518"/>
                </a:lnTo>
                <a:cubicBezTo>
                  <a:pt x="19309" y="16514"/>
                  <a:pt x="19302" y="16513"/>
                  <a:pt x="19296" y="16513"/>
                </a:cubicBezTo>
                <a:cubicBezTo>
                  <a:pt x="19278" y="16513"/>
                  <a:pt x="19262" y="16524"/>
                  <a:pt x="19253" y="16543"/>
                </a:cubicBezTo>
                <a:cubicBezTo>
                  <a:pt x="19240" y="16568"/>
                  <a:pt x="19240" y="16593"/>
                  <a:pt x="19265" y="16606"/>
                </a:cubicBezTo>
                <a:cubicBezTo>
                  <a:pt x="19304" y="16618"/>
                  <a:pt x="19329" y="16643"/>
                  <a:pt x="19354" y="16656"/>
                </a:cubicBezTo>
                <a:cubicBezTo>
                  <a:pt x="19341" y="16669"/>
                  <a:pt x="19341" y="16682"/>
                  <a:pt x="19341" y="16694"/>
                </a:cubicBezTo>
                <a:cubicBezTo>
                  <a:pt x="19329" y="16682"/>
                  <a:pt x="19316" y="16682"/>
                  <a:pt x="19304" y="16669"/>
                </a:cubicBezTo>
                <a:lnTo>
                  <a:pt x="19265" y="16669"/>
                </a:lnTo>
                <a:cubicBezTo>
                  <a:pt x="19253" y="16656"/>
                  <a:pt x="19240" y="16656"/>
                  <a:pt x="19215" y="16643"/>
                </a:cubicBezTo>
                <a:cubicBezTo>
                  <a:pt x="19128" y="16593"/>
                  <a:pt x="19039" y="16543"/>
                  <a:pt x="18939" y="16480"/>
                </a:cubicBezTo>
                <a:cubicBezTo>
                  <a:pt x="18932" y="16477"/>
                  <a:pt x="18926" y="16476"/>
                  <a:pt x="18920" y="16476"/>
                </a:cubicBezTo>
                <a:cubicBezTo>
                  <a:pt x="18877" y="16476"/>
                  <a:pt x="18844" y="16546"/>
                  <a:pt x="18888" y="16568"/>
                </a:cubicBezTo>
                <a:cubicBezTo>
                  <a:pt x="18952" y="16606"/>
                  <a:pt x="19002" y="16631"/>
                  <a:pt x="19052" y="16656"/>
                </a:cubicBezTo>
                <a:cubicBezTo>
                  <a:pt x="19014" y="16669"/>
                  <a:pt x="18989" y="16732"/>
                  <a:pt x="19039" y="16744"/>
                </a:cubicBezTo>
                <a:cubicBezTo>
                  <a:pt x="19089" y="16782"/>
                  <a:pt x="19127" y="16807"/>
                  <a:pt x="19177" y="16832"/>
                </a:cubicBezTo>
                <a:lnTo>
                  <a:pt x="19177" y="16832"/>
                </a:lnTo>
                <a:cubicBezTo>
                  <a:pt x="19170" y="16829"/>
                  <a:pt x="19164" y="16827"/>
                  <a:pt x="19158" y="16827"/>
                </a:cubicBezTo>
                <a:cubicBezTo>
                  <a:pt x="19140" y="16827"/>
                  <a:pt x="19124" y="16839"/>
                  <a:pt x="19115" y="16858"/>
                </a:cubicBezTo>
                <a:cubicBezTo>
                  <a:pt x="19103" y="16883"/>
                  <a:pt x="19115" y="16908"/>
                  <a:pt x="19128" y="16920"/>
                </a:cubicBezTo>
                <a:lnTo>
                  <a:pt x="19140" y="16920"/>
                </a:lnTo>
                <a:cubicBezTo>
                  <a:pt x="19128" y="16945"/>
                  <a:pt x="19128" y="16958"/>
                  <a:pt x="19128" y="16983"/>
                </a:cubicBezTo>
                <a:lnTo>
                  <a:pt x="19103" y="16983"/>
                </a:lnTo>
                <a:cubicBezTo>
                  <a:pt x="19052" y="16945"/>
                  <a:pt x="19014" y="16908"/>
                  <a:pt x="18964" y="16870"/>
                </a:cubicBezTo>
                <a:cubicBezTo>
                  <a:pt x="18955" y="16858"/>
                  <a:pt x="18944" y="16853"/>
                  <a:pt x="18933" y="16853"/>
                </a:cubicBezTo>
                <a:cubicBezTo>
                  <a:pt x="18898" y="16853"/>
                  <a:pt x="18863" y="16904"/>
                  <a:pt x="18901" y="16933"/>
                </a:cubicBezTo>
                <a:cubicBezTo>
                  <a:pt x="18977" y="17009"/>
                  <a:pt x="19052" y="17059"/>
                  <a:pt x="19128" y="17121"/>
                </a:cubicBezTo>
                <a:cubicBezTo>
                  <a:pt x="19153" y="17146"/>
                  <a:pt x="19178" y="17159"/>
                  <a:pt x="19203" y="17185"/>
                </a:cubicBezTo>
                <a:cubicBezTo>
                  <a:pt x="19215" y="17185"/>
                  <a:pt x="19228" y="17197"/>
                  <a:pt x="19240" y="17197"/>
                </a:cubicBezTo>
                <a:lnTo>
                  <a:pt x="19279" y="17235"/>
                </a:lnTo>
                <a:lnTo>
                  <a:pt x="19240" y="17297"/>
                </a:lnTo>
                <a:cubicBezTo>
                  <a:pt x="19240" y="17285"/>
                  <a:pt x="19228" y="17285"/>
                  <a:pt x="19228" y="17285"/>
                </a:cubicBezTo>
                <a:cubicBezTo>
                  <a:pt x="19228" y="17260"/>
                  <a:pt x="19228" y="17235"/>
                  <a:pt x="19203" y="17235"/>
                </a:cubicBezTo>
                <a:cubicBezTo>
                  <a:pt x="19190" y="17222"/>
                  <a:pt x="19190" y="17222"/>
                  <a:pt x="19178" y="17222"/>
                </a:cubicBezTo>
                <a:cubicBezTo>
                  <a:pt x="19165" y="17222"/>
                  <a:pt x="19165" y="17222"/>
                  <a:pt x="19153" y="17210"/>
                </a:cubicBezTo>
                <a:lnTo>
                  <a:pt x="19140" y="17197"/>
                </a:lnTo>
                <a:lnTo>
                  <a:pt x="19128" y="17185"/>
                </a:lnTo>
                <a:cubicBezTo>
                  <a:pt x="19103" y="17172"/>
                  <a:pt x="19089" y="17146"/>
                  <a:pt x="19064" y="17134"/>
                </a:cubicBezTo>
                <a:cubicBezTo>
                  <a:pt x="19077" y="17109"/>
                  <a:pt x="19077" y="17084"/>
                  <a:pt x="19052" y="17071"/>
                </a:cubicBezTo>
                <a:cubicBezTo>
                  <a:pt x="18813" y="16908"/>
                  <a:pt x="18586" y="16732"/>
                  <a:pt x="18373" y="16531"/>
                </a:cubicBezTo>
                <a:cubicBezTo>
                  <a:pt x="18363" y="16523"/>
                  <a:pt x="18353" y="16520"/>
                  <a:pt x="18343" y="16520"/>
                </a:cubicBezTo>
                <a:cubicBezTo>
                  <a:pt x="18303" y="16520"/>
                  <a:pt x="18269" y="16575"/>
                  <a:pt x="18310" y="16606"/>
                </a:cubicBezTo>
                <a:cubicBezTo>
                  <a:pt x="18486" y="16769"/>
                  <a:pt x="18687" y="16920"/>
                  <a:pt x="18888" y="17071"/>
                </a:cubicBezTo>
                <a:cubicBezTo>
                  <a:pt x="18863" y="17084"/>
                  <a:pt x="18863" y="17109"/>
                  <a:pt x="18888" y="17134"/>
                </a:cubicBezTo>
                <a:cubicBezTo>
                  <a:pt x="18901" y="17146"/>
                  <a:pt x="18926" y="17159"/>
                  <a:pt x="18939" y="17185"/>
                </a:cubicBezTo>
                <a:cubicBezTo>
                  <a:pt x="18712" y="17021"/>
                  <a:pt x="18474" y="16870"/>
                  <a:pt x="18247" y="16719"/>
                </a:cubicBezTo>
                <a:cubicBezTo>
                  <a:pt x="18237" y="16713"/>
                  <a:pt x="18227" y="16710"/>
                  <a:pt x="18218" y="16710"/>
                </a:cubicBezTo>
                <a:cubicBezTo>
                  <a:pt x="18174" y="16710"/>
                  <a:pt x="18155" y="16776"/>
                  <a:pt x="18197" y="16807"/>
                </a:cubicBezTo>
                <a:cubicBezTo>
                  <a:pt x="18449" y="16958"/>
                  <a:pt x="18687" y="17121"/>
                  <a:pt x="18926" y="17297"/>
                </a:cubicBezTo>
                <a:lnTo>
                  <a:pt x="18901" y="17297"/>
                </a:lnTo>
                <a:cubicBezTo>
                  <a:pt x="18888" y="17310"/>
                  <a:pt x="18876" y="17322"/>
                  <a:pt x="18876" y="17336"/>
                </a:cubicBezTo>
                <a:cubicBezTo>
                  <a:pt x="18801" y="17272"/>
                  <a:pt x="18725" y="17210"/>
                  <a:pt x="18650" y="17159"/>
                </a:cubicBezTo>
                <a:cubicBezTo>
                  <a:pt x="18637" y="17147"/>
                  <a:pt x="18625" y="17141"/>
                  <a:pt x="18612" y="17141"/>
                </a:cubicBezTo>
                <a:cubicBezTo>
                  <a:pt x="18599" y="17141"/>
                  <a:pt x="18587" y="17147"/>
                  <a:pt x="18574" y="17159"/>
                </a:cubicBezTo>
                <a:cubicBezTo>
                  <a:pt x="18561" y="17172"/>
                  <a:pt x="18549" y="17210"/>
                  <a:pt x="18574" y="17222"/>
                </a:cubicBezTo>
                <a:lnTo>
                  <a:pt x="18586" y="17222"/>
                </a:lnTo>
                <a:cubicBezTo>
                  <a:pt x="18574" y="17235"/>
                  <a:pt x="18561" y="17235"/>
                  <a:pt x="18549" y="17247"/>
                </a:cubicBezTo>
                <a:cubicBezTo>
                  <a:pt x="18536" y="17260"/>
                  <a:pt x="18536" y="17297"/>
                  <a:pt x="18549" y="17310"/>
                </a:cubicBezTo>
                <a:cubicBezTo>
                  <a:pt x="18586" y="17336"/>
                  <a:pt x="18612" y="17361"/>
                  <a:pt x="18637" y="17386"/>
                </a:cubicBezTo>
                <a:cubicBezTo>
                  <a:pt x="18586" y="17336"/>
                  <a:pt x="18524" y="17297"/>
                  <a:pt x="18461" y="17272"/>
                </a:cubicBezTo>
                <a:cubicBezTo>
                  <a:pt x="18450" y="17266"/>
                  <a:pt x="18440" y="17263"/>
                  <a:pt x="18430" y="17263"/>
                </a:cubicBezTo>
                <a:cubicBezTo>
                  <a:pt x="18384" y="17263"/>
                  <a:pt x="18359" y="17327"/>
                  <a:pt x="18410" y="17348"/>
                </a:cubicBezTo>
                <a:cubicBezTo>
                  <a:pt x="18499" y="17398"/>
                  <a:pt x="18586" y="17461"/>
                  <a:pt x="18675" y="17512"/>
                </a:cubicBezTo>
                <a:cubicBezTo>
                  <a:pt x="18662" y="17524"/>
                  <a:pt x="18675" y="17549"/>
                  <a:pt x="18675" y="17562"/>
                </a:cubicBezTo>
                <a:cubicBezTo>
                  <a:pt x="18750" y="17637"/>
                  <a:pt x="18838" y="17713"/>
                  <a:pt x="18913" y="17788"/>
                </a:cubicBezTo>
                <a:lnTo>
                  <a:pt x="18901" y="17813"/>
                </a:lnTo>
                <a:cubicBezTo>
                  <a:pt x="18888" y="17813"/>
                  <a:pt x="18876" y="17800"/>
                  <a:pt x="18863" y="17788"/>
                </a:cubicBezTo>
                <a:cubicBezTo>
                  <a:pt x="18863" y="17763"/>
                  <a:pt x="18851" y="17738"/>
                  <a:pt x="18826" y="17725"/>
                </a:cubicBezTo>
                <a:lnTo>
                  <a:pt x="18813" y="17725"/>
                </a:lnTo>
                <a:lnTo>
                  <a:pt x="18737" y="17688"/>
                </a:lnTo>
                <a:cubicBezTo>
                  <a:pt x="18737" y="17675"/>
                  <a:pt x="18725" y="17675"/>
                  <a:pt x="18725" y="17675"/>
                </a:cubicBezTo>
                <a:cubicBezTo>
                  <a:pt x="18712" y="17662"/>
                  <a:pt x="18700" y="17662"/>
                  <a:pt x="18687" y="17662"/>
                </a:cubicBezTo>
                <a:cubicBezTo>
                  <a:pt x="18687" y="17649"/>
                  <a:pt x="18675" y="17637"/>
                  <a:pt x="18662" y="17637"/>
                </a:cubicBezTo>
                <a:cubicBezTo>
                  <a:pt x="18655" y="17630"/>
                  <a:pt x="18639" y="17623"/>
                  <a:pt x="18625" y="17623"/>
                </a:cubicBezTo>
                <a:cubicBezTo>
                  <a:pt x="18615" y="17623"/>
                  <a:pt x="18605" y="17627"/>
                  <a:pt x="18599" y="17637"/>
                </a:cubicBezTo>
                <a:cubicBezTo>
                  <a:pt x="18574" y="17649"/>
                  <a:pt x="18574" y="17688"/>
                  <a:pt x="18599" y="17700"/>
                </a:cubicBezTo>
                <a:cubicBezTo>
                  <a:pt x="18675" y="17763"/>
                  <a:pt x="18750" y="17825"/>
                  <a:pt x="18826" y="17876"/>
                </a:cubicBezTo>
                <a:cubicBezTo>
                  <a:pt x="18750" y="17851"/>
                  <a:pt x="18687" y="17813"/>
                  <a:pt x="18625" y="17775"/>
                </a:cubicBezTo>
                <a:cubicBezTo>
                  <a:pt x="18612" y="17763"/>
                  <a:pt x="18599" y="17763"/>
                  <a:pt x="18586" y="17763"/>
                </a:cubicBezTo>
                <a:lnTo>
                  <a:pt x="18561" y="17788"/>
                </a:lnTo>
                <a:cubicBezTo>
                  <a:pt x="18536" y="17750"/>
                  <a:pt x="18499" y="17725"/>
                  <a:pt x="18474" y="17700"/>
                </a:cubicBezTo>
                <a:cubicBezTo>
                  <a:pt x="18459" y="17693"/>
                  <a:pt x="18445" y="17685"/>
                  <a:pt x="18430" y="17685"/>
                </a:cubicBezTo>
                <a:cubicBezTo>
                  <a:pt x="18419" y="17685"/>
                  <a:pt x="18409" y="17689"/>
                  <a:pt x="18398" y="17700"/>
                </a:cubicBezTo>
                <a:cubicBezTo>
                  <a:pt x="18385" y="17725"/>
                  <a:pt x="18385" y="17750"/>
                  <a:pt x="18398" y="17775"/>
                </a:cubicBezTo>
                <a:lnTo>
                  <a:pt x="18694" y="18034"/>
                </a:lnTo>
                <a:lnTo>
                  <a:pt x="18694" y="18034"/>
                </a:lnTo>
                <a:cubicBezTo>
                  <a:pt x="18680" y="18023"/>
                  <a:pt x="18658" y="18013"/>
                  <a:pt x="18637" y="18001"/>
                </a:cubicBezTo>
                <a:lnTo>
                  <a:pt x="18612" y="18001"/>
                </a:lnTo>
                <a:cubicBezTo>
                  <a:pt x="18599" y="18001"/>
                  <a:pt x="18586" y="18015"/>
                  <a:pt x="18574" y="18015"/>
                </a:cubicBezTo>
                <a:lnTo>
                  <a:pt x="18083" y="17713"/>
                </a:lnTo>
                <a:cubicBezTo>
                  <a:pt x="18075" y="17706"/>
                  <a:pt x="18066" y="17703"/>
                  <a:pt x="18059" y="17703"/>
                </a:cubicBezTo>
                <a:cubicBezTo>
                  <a:pt x="18023" y="17703"/>
                  <a:pt x="18005" y="17767"/>
                  <a:pt x="18046" y="17788"/>
                </a:cubicBezTo>
                <a:cubicBezTo>
                  <a:pt x="18172" y="17889"/>
                  <a:pt x="18310" y="17976"/>
                  <a:pt x="18449" y="18052"/>
                </a:cubicBezTo>
                <a:cubicBezTo>
                  <a:pt x="18449" y="18065"/>
                  <a:pt x="18436" y="18077"/>
                  <a:pt x="18436" y="18077"/>
                </a:cubicBezTo>
                <a:cubicBezTo>
                  <a:pt x="18423" y="18077"/>
                  <a:pt x="18410" y="18077"/>
                  <a:pt x="18398" y="18090"/>
                </a:cubicBezTo>
                <a:lnTo>
                  <a:pt x="18385" y="18090"/>
                </a:lnTo>
                <a:cubicBezTo>
                  <a:pt x="18380" y="18085"/>
                  <a:pt x="18371" y="18081"/>
                  <a:pt x="18360" y="18081"/>
                </a:cubicBezTo>
                <a:cubicBezTo>
                  <a:pt x="18346" y="18081"/>
                  <a:pt x="18330" y="18087"/>
                  <a:pt x="18323" y="18102"/>
                </a:cubicBezTo>
                <a:cubicBezTo>
                  <a:pt x="18310" y="18127"/>
                  <a:pt x="18323" y="18152"/>
                  <a:pt x="18348" y="18178"/>
                </a:cubicBezTo>
                <a:cubicBezTo>
                  <a:pt x="18410" y="18216"/>
                  <a:pt x="18486" y="18266"/>
                  <a:pt x="18549" y="18303"/>
                </a:cubicBezTo>
                <a:cubicBezTo>
                  <a:pt x="18561" y="18316"/>
                  <a:pt x="18561" y="18316"/>
                  <a:pt x="18574" y="18316"/>
                </a:cubicBezTo>
                <a:lnTo>
                  <a:pt x="18549" y="18342"/>
                </a:lnTo>
                <a:cubicBezTo>
                  <a:pt x="18549" y="18342"/>
                  <a:pt x="18549" y="18328"/>
                  <a:pt x="18536" y="18328"/>
                </a:cubicBezTo>
                <a:cubicBezTo>
                  <a:pt x="18449" y="18253"/>
                  <a:pt x="18335" y="18178"/>
                  <a:pt x="18222" y="18140"/>
                </a:cubicBezTo>
                <a:cubicBezTo>
                  <a:pt x="18217" y="18135"/>
                  <a:pt x="18207" y="18132"/>
                  <a:pt x="18197" y="18132"/>
                </a:cubicBezTo>
                <a:cubicBezTo>
                  <a:pt x="18182" y="18132"/>
                  <a:pt x="18166" y="18138"/>
                  <a:pt x="18159" y="18152"/>
                </a:cubicBezTo>
                <a:cubicBezTo>
                  <a:pt x="18147" y="18178"/>
                  <a:pt x="18159" y="18216"/>
                  <a:pt x="18184" y="18216"/>
                </a:cubicBezTo>
                <a:lnTo>
                  <a:pt x="18184" y="18228"/>
                </a:lnTo>
                <a:lnTo>
                  <a:pt x="18172" y="18241"/>
                </a:lnTo>
                <a:lnTo>
                  <a:pt x="18159" y="18253"/>
                </a:lnTo>
                <a:cubicBezTo>
                  <a:pt x="18071" y="18178"/>
                  <a:pt x="17983" y="18115"/>
                  <a:pt x="17895" y="18040"/>
                </a:cubicBezTo>
                <a:cubicBezTo>
                  <a:pt x="17883" y="18028"/>
                  <a:pt x="17871" y="18023"/>
                  <a:pt x="17859" y="18023"/>
                </a:cubicBezTo>
                <a:cubicBezTo>
                  <a:pt x="17821" y="18023"/>
                  <a:pt x="17793" y="18074"/>
                  <a:pt x="17832" y="18102"/>
                </a:cubicBezTo>
                <a:cubicBezTo>
                  <a:pt x="17996" y="18241"/>
                  <a:pt x="18159" y="18379"/>
                  <a:pt x="18335" y="18492"/>
                </a:cubicBezTo>
                <a:lnTo>
                  <a:pt x="18323" y="18492"/>
                </a:lnTo>
                <a:lnTo>
                  <a:pt x="18310" y="18479"/>
                </a:lnTo>
                <a:cubicBezTo>
                  <a:pt x="18298" y="18479"/>
                  <a:pt x="18273" y="18467"/>
                  <a:pt x="18259" y="18454"/>
                </a:cubicBezTo>
                <a:cubicBezTo>
                  <a:pt x="18259" y="18454"/>
                  <a:pt x="18247" y="18454"/>
                  <a:pt x="18247" y="18442"/>
                </a:cubicBezTo>
                <a:lnTo>
                  <a:pt x="18234" y="18442"/>
                </a:lnTo>
                <a:lnTo>
                  <a:pt x="18197" y="18404"/>
                </a:lnTo>
                <a:cubicBezTo>
                  <a:pt x="18191" y="18398"/>
                  <a:pt x="18178" y="18395"/>
                  <a:pt x="18165" y="18395"/>
                </a:cubicBezTo>
                <a:cubicBezTo>
                  <a:pt x="18153" y="18395"/>
                  <a:pt x="18140" y="18398"/>
                  <a:pt x="18134" y="18404"/>
                </a:cubicBezTo>
                <a:cubicBezTo>
                  <a:pt x="18046" y="18342"/>
                  <a:pt x="17971" y="18291"/>
                  <a:pt x="17882" y="18228"/>
                </a:cubicBezTo>
                <a:cubicBezTo>
                  <a:pt x="17719" y="18127"/>
                  <a:pt x="17555" y="18027"/>
                  <a:pt x="17379" y="17926"/>
                </a:cubicBezTo>
                <a:cubicBezTo>
                  <a:pt x="17373" y="17923"/>
                  <a:pt x="17367" y="17922"/>
                  <a:pt x="17361" y="17922"/>
                </a:cubicBezTo>
                <a:cubicBezTo>
                  <a:pt x="17318" y="17922"/>
                  <a:pt x="17285" y="17992"/>
                  <a:pt x="17329" y="18015"/>
                </a:cubicBezTo>
                <a:cubicBezTo>
                  <a:pt x="17543" y="18127"/>
                  <a:pt x="17756" y="18266"/>
                  <a:pt x="17958" y="18392"/>
                </a:cubicBezTo>
                <a:lnTo>
                  <a:pt x="17933" y="18417"/>
                </a:lnTo>
                <a:lnTo>
                  <a:pt x="17933" y="18454"/>
                </a:lnTo>
                <a:cubicBezTo>
                  <a:pt x="17920" y="18479"/>
                  <a:pt x="17920" y="18505"/>
                  <a:pt x="17946" y="18530"/>
                </a:cubicBezTo>
                <a:cubicBezTo>
                  <a:pt x="17958" y="18530"/>
                  <a:pt x="17971" y="18543"/>
                  <a:pt x="17983" y="18555"/>
                </a:cubicBezTo>
                <a:cubicBezTo>
                  <a:pt x="17983" y="18568"/>
                  <a:pt x="17971" y="18568"/>
                  <a:pt x="17971" y="18568"/>
                </a:cubicBezTo>
                <a:lnTo>
                  <a:pt x="17971" y="18593"/>
                </a:lnTo>
                <a:cubicBezTo>
                  <a:pt x="17958" y="18605"/>
                  <a:pt x="17958" y="18630"/>
                  <a:pt x="17971" y="18655"/>
                </a:cubicBezTo>
                <a:lnTo>
                  <a:pt x="18074" y="18759"/>
                </a:lnTo>
                <a:lnTo>
                  <a:pt x="18074" y="18759"/>
                </a:lnTo>
                <a:cubicBezTo>
                  <a:pt x="18070" y="18756"/>
                  <a:pt x="18066" y="18756"/>
                  <a:pt x="18058" y="18756"/>
                </a:cubicBezTo>
                <a:lnTo>
                  <a:pt x="18046" y="18756"/>
                </a:lnTo>
                <a:cubicBezTo>
                  <a:pt x="17857" y="18618"/>
                  <a:pt x="17656" y="18492"/>
                  <a:pt x="17468" y="18367"/>
                </a:cubicBezTo>
                <a:cubicBezTo>
                  <a:pt x="17457" y="18360"/>
                  <a:pt x="17447" y="18357"/>
                  <a:pt x="17438" y="18357"/>
                </a:cubicBezTo>
                <a:cubicBezTo>
                  <a:pt x="17394" y="18357"/>
                  <a:pt x="17376" y="18423"/>
                  <a:pt x="17417" y="18454"/>
                </a:cubicBezTo>
                <a:cubicBezTo>
                  <a:pt x="17644" y="18593"/>
                  <a:pt x="17870" y="18756"/>
                  <a:pt x="18083" y="18920"/>
                </a:cubicBezTo>
                <a:cubicBezTo>
                  <a:pt x="18093" y="18927"/>
                  <a:pt x="18103" y="18930"/>
                  <a:pt x="18114" y="18930"/>
                </a:cubicBezTo>
                <a:cubicBezTo>
                  <a:pt x="18158" y="18930"/>
                  <a:pt x="18200" y="18875"/>
                  <a:pt x="18159" y="18845"/>
                </a:cubicBezTo>
                <a:lnTo>
                  <a:pt x="18159" y="18819"/>
                </a:lnTo>
                <a:cubicBezTo>
                  <a:pt x="18172" y="18819"/>
                  <a:pt x="18184" y="18819"/>
                  <a:pt x="18197" y="18806"/>
                </a:cubicBezTo>
                <a:lnTo>
                  <a:pt x="18197" y="18781"/>
                </a:lnTo>
                <a:cubicBezTo>
                  <a:pt x="18222" y="18794"/>
                  <a:pt x="18234" y="18806"/>
                  <a:pt x="18247" y="18819"/>
                </a:cubicBezTo>
                <a:lnTo>
                  <a:pt x="18134" y="18982"/>
                </a:lnTo>
                <a:cubicBezTo>
                  <a:pt x="18134" y="18982"/>
                  <a:pt x="18122" y="18982"/>
                  <a:pt x="18122" y="18970"/>
                </a:cubicBezTo>
                <a:cubicBezTo>
                  <a:pt x="17870" y="18806"/>
                  <a:pt x="17619" y="18630"/>
                  <a:pt x="17367" y="18467"/>
                </a:cubicBezTo>
                <a:cubicBezTo>
                  <a:pt x="17359" y="18464"/>
                  <a:pt x="17352" y="18463"/>
                  <a:pt x="17345" y="18463"/>
                </a:cubicBezTo>
                <a:cubicBezTo>
                  <a:pt x="17296" y="18463"/>
                  <a:pt x="17273" y="18533"/>
                  <a:pt x="17317" y="18555"/>
                </a:cubicBezTo>
                <a:cubicBezTo>
                  <a:pt x="17568" y="18719"/>
                  <a:pt x="17820" y="18882"/>
                  <a:pt x="18071" y="19058"/>
                </a:cubicBezTo>
                <a:lnTo>
                  <a:pt x="18083" y="19058"/>
                </a:lnTo>
                <a:lnTo>
                  <a:pt x="18071" y="19083"/>
                </a:lnTo>
                <a:cubicBezTo>
                  <a:pt x="17971" y="19021"/>
                  <a:pt x="17870" y="18957"/>
                  <a:pt x="17782" y="18882"/>
                </a:cubicBezTo>
                <a:cubicBezTo>
                  <a:pt x="17769" y="18869"/>
                  <a:pt x="17756" y="18863"/>
                  <a:pt x="17744" y="18863"/>
                </a:cubicBezTo>
                <a:cubicBezTo>
                  <a:pt x="17731" y="18863"/>
                  <a:pt x="17719" y="18869"/>
                  <a:pt x="17706" y="18882"/>
                </a:cubicBezTo>
                <a:cubicBezTo>
                  <a:pt x="17694" y="18895"/>
                  <a:pt x="17694" y="18932"/>
                  <a:pt x="17706" y="18945"/>
                </a:cubicBezTo>
                <a:lnTo>
                  <a:pt x="17719" y="18945"/>
                </a:lnTo>
                <a:cubicBezTo>
                  <a:pt x="17706" y="18970"/>
                  <a:pt x="17719" y="18995"/>
                  <a:pt x="17731" y="19008"/>
                </a:cubicBezTo>
                <a:cubicBezTo>
                  <a:pt x="17820" y="19058"/>
                  <a:pt x="17895" y="19108"/>
                  <a:pt x="17971" y="19158"/>
                </a:cubicBezTo>
                <a:lnTo>
                  <a:pt x="18021" y="19158"/>
                </a:lnTo>
                <a:lnTo>
                  <a:pt x="17996" y="19197"/>
                </a:lnTo>
                <a:cubicBezTo>
                  <a:pt x="17907" y="19133"/>
                  <a:pt x="17820" y="19083"/>
                  <a:pt x="17719" y="19046"/>
                </a:cubicBezTo>
                <a:cubicBezTo>
                  <a:pt x="17694" y="19046"/>
                  <a:pt x="17669" y="19058"/>
                  <a:pt x="17656" y="19083"/>
                </a:cubicBezTo>
                <a:lnTo>
                  <a:pt x="17317" y="18819"/>
                </a:lnTo>
                <a:cubicBezTo>
                  <a:pt x="17304" y="18813"/>
                  <a:pt x="17292" y="18810"/>
                  <a:pt x="17279" y="18810"/>
                </a:cubicBezTo>
                <a:cubicBezTo>
                  <a:pt x="17267" y="18810"/>
                  <a:pt x="17254" y="18813"/>
                  <a:pt x="17241" y="18819"/>
                </a:cubicBezTo>
                <a:cubicBezTo>
                  <a:pt x="17228" y="18845"/>
                  <a:pt x="17228" y="18882"/>
                  <a:pt x="17241" y="18895"/>
                </a:cubicBezTo>
                <a:cubicBezTo>
                  <a:pt x="17443" y="19046"/>
                  <a:pt x="17644" y="19197"/>
                  <a:pt x="17832" y="19334"/>
                </a:cubicBezTo>
                <a:cubicBezTo>
                  <a:pt x="17844" y="19347"/>
                  <a:pt x="17857" y="19353"/>
                  <a:pt x="17870" y="19353"/>
                </a:cubicBezTo>
                <a:cubicBezTo>
                  <a:pt x="17882" y="19353"/>
                  <a:pt x="17895" y="19347"/>
                  <a:pt x="17907" y="19334"/>
                </a:cubicBezTo>
                <a:cubicBezTo>
                  <a:pt x="17920" y="19322"/>
                  <a:pt x="17920" y="19284"/>
                  <a:pt x="17907" y="19272"/>
                </a:cubicBezTo>
                <a:cubicBezTo>
                  <a:pt x="17870" y="19247"/>
                  <a:pt x="17832" y="19222"/>
                  <a:pt x="17807" y="19197"/>
                </a:cubicBezTo>
                <a:lnTo>
                  <a:pt x="17807" y="19197"/>
                </a:lnTo>
                <a:cubicBezTo>
                  <a:pt x="17857" y="19222"/>
                  <a:pt x="17895" y="19247"/>
                  <a:pt x="17946" y="19284"/>
                </a:cubicBezTo>
                <a:lnTo>
                  <a:pt x="17795" y="19524"/>
                </a:lnTo>
                <a:cubicBezTo>
                  <a:pt x="17795" y="19511"/>
                  <a:pt x="17782" y="19498"/>
                  <a:pt x="17770" y="19485"/>
                </a:cubicBezTo>
                <a:cubicBezTo>
                  <a:pt x="17756" y="19472"/>
                  <a:pt x="17743" y="19462"/>
                  <a:pt x="17729" y="19452"/>
                </a:cubicBezTo>
                <a:lnTo>
                  <a:pt x="17729" y="19452"/>
                </a:lnTo>
                <a:cubicBezTo>
                  <a:pt x="17736" y="19455"/>
                  <a:pt x="17743" y="19456"/>
                  <a:pt x="17749" y="19456"/>
                </a:cubicBezTo>
                <a:cubicBezTo>
                  <a:pt x="17763" y="19456"/>
                  <a:pt x="17774" y="19450"/>
                  <a:pt x="17782" y="19435"/>
                </a:cubicBezTo>
                <a:cubicBezTo>
                  <a:pt x="17794" y="19442"/>
                  <a:pt x="17804" y="19445"/>
                  <a:pt x="17813" y="19445"/>
                </a:cubicBezTo>
                <a:cubicBezTo>
                  <a:pt x="17823" y="19445"/>
                  <a:pt x="17832" y="19442"/>
                  <a:pt x="17845" y="19435"/>
                </a:cubicBezTo>
                <a:cubicBezTo>
                  <a:pt x="17857" y="19410"/>
                  <a:pt x="17857" y="19385"/>
                  <a:pt x="17845" y="19360"/>
                </a:cubicBezTo>
                <a:cubicBezTo>
                  <a:pt x="17681" y="19234"/>
                  <a:pt x="17518" y="19121"/>
                  <a:pt x="17354" y="19021"/>
                </a:cubicBezTo>
                <a:cubicBezTo>
                  <a:pt x="17348" y="19017"/>
                  <a:pt x="17342" y="19016"/>
                  <a:pt x="17336" y="19016"/>
                </a:cubicBezTo>
                <a:cubicBezTo>
                  <a:pt x="17293" y="19016"/>
                  <a:pt x="17260" y="19086"/>
                  <a:pt x="17304" y="19108"/>
                </a:cubicBezTo>
                <a:cubicBezTo>
                  <a:pt x="17379" y="19158"/>
                  <a:pt x="17455" y="19197"/>
                  <a:pt x="17518" y="19247"/>
                </a:cubicBezTo>
                <a:cubicBezTo>
                  <a:pt x="17505" y="19259"/>
                  <a:pt x="17518" y="19284"/>
                  <a:pt x="17530" y="19297"/>
                </a:cubicBezTo>
                <a:cubicBezTo>
                  <a:pt x="17542" y="19309"/>
                  <a:pt x="17551" y="19321"/>
                  <a:pt x="17560" y="19331"/>
                </a:cubicBezTo>
                <a:lnTo>
                  <a:pt x="17560" y="19331"/>
                </a:lnTo>
                <a:cubicBezTo>
                  <a:pt x="17556" y="19330"/>
                  <a:pt x="17552" y="19330"/>
                  <a:pt x="17548" y="19330"/>
                </a:cubicBezTo>
                <a:cubicBezTo>
                  <a:pt x="17531" y="19330"/>
                  <a:pt x="17515" y="19341"/>
                  <a:pt x="17505" y="19360"/>
                </a:cubicBezTo>
                <a:cubicBezTo>
                  <a:pt x="17468" y="19348"/>
                  <a:pt x="17443" y="19334"/>
                  <a:pt x="17417" y="19309"/>
                </a:cubicBezTo>
                <a:cubicBezTo>
                  <a:pt x="17410" y="19306"/>
                  <a:pt x="17402" y="19305"/>
                  <a:pt x="17395" y="19305"/>
                </a:cubicBezTo>
                <a:cubicBezTo>
                  <a:pt x="17346" y="19305"/>
                  <a:pt x="17323" y="19376"/>
                  <a:pt x="17367" y="19398"/>
                </a:cubicBezTo>
                <a:cubicBezTo>
                  <a:pt x="17480" y="19460"/>
                  <a:pt x="17593" y="19536"/>
                  <a:pt x="17694" y="19636"/>
                </a:cubicBezTo>
                <a:lnTo>
                  <a:pt x="17706" y="19636"/>
                </a:lnTo>
                <a:lnTo>
                  <a:pt x="17694" y="19674"/>
                </a:lnTo>
                <a:lnTo>
                  <a:pt x="17669" y="19649"/>
                </a:lnTo>
                <a:cubicBezTo>
                  <a:pt x="17656" y="19636"/>
                  <a:pt x="17656" y="19636"/>
                  <a:pt x="17656" y="19624"/>
                </a:cubicBezTo>
                <a:cubicBezTo>
                  <a:pt x="17593" y="19574"/>
                  <a:pt x="17530" y="19524"/>
                  <a:pt x="17468" y="19460"/>
                </a:cubicBezTo>
                <a:cubicBezTo>
                  <a:pt x="17455" y="19454"/>
                  <a:pt x="17443" y="19451"/>
                  <a:pt x="17430" y="19451"/>
                </a:cubicBezTo>
                <a:cubicBezTo>
                  <a:pt x="17417" y="19451"/>
                  <a:pt x="17405" y="19454"/>
                  <a:pt x="17392" y="19460"/>
                </a:cubicBezTo>
                <a:cubicBezTo>
                  <a:pt x="17367" y="19448"/>
                  <a:pt x="17329" y="19423"/>
                  <a:pt x="17292" y="19398"/>
                </a:cubicBezTo>
                <a:cubicBezTo>
                  <a:pt x="17279" y="19385"/>
                  <a:pt x="17253" y="19373"/>
                  <a:pt x="17228" y="19360"/>
                </a:cubicBezTo>
                <a:cubicBezTo>
                  <a:pt x="17216" y="19348"/>
                  <a:pt x="17203" y="19334"/>
                  <a:pt x="17191" y="19309"/>
                </a:cubicBezTo>
                <a:cubicBezTo>
                  <a:pt x="17182" y="19291"/>
                  <a:pt x="17164" y="19283"/>
                  <a:pt x="17147" y="19283"/>
                </a:cubicBezTo>
                <a:cubicBezTo>
                  <a:pt x="17116" y="19283"/>
                  <a:pt x="17087" y="19307"/>
                  <a:pt x="17103" y="19348"/>
                </a:cubicBezTo>
                <a:cubicBezTo>
                  <a:pt x="17116" y="19398"/>
                  <a:pt x="17153" y="19423"/>
                  <a:pt x="17191" y="19448"/>
                </a:cubicBezTo>
                <a:cubicBezTo>
                  <a:pt x="17241" y="19485"/>
                  <a:pt x="17292" y="19511"/>
                  <a:pt x="17342" y="19549"/>
                </a:cubicBezTo>
                <a:cubicBezTo>
                  <a:pt x="17404" y="19586"/>
                  <a:pt x="17468" y="19624"/>
                  <a:pt x="17530" y="19674"/>
                </a:cubicBezTo>
                <a:lnTo>
                  <a:pt x="17505" y="19674"/>
                </a:lnTo>
                <a:lnTo>
                  <a:pt x="17493" y="19687"/>
                </a:lnTo>
                <a:cubicBezTo>
                  <a:pt x="17480" y="19700"/>
                  <a:pt x="17480" y="19700"/>
                  <a:pt x="17480" y="19712"/>
                </a:cubicBezTo>
                <a:cubicBezTo>
                  <a:pt x="17203" y="19536"/>
                  <a:pt x="16940" y="19348"/>
                  <a:pt x="16675" y="19158"/>
                </a:cubicBezTo>
                <a:cubicBezTo>
                  <a:pt x="16666" y="19152"/>
                  <a:pt x="16658" y="19149"/>
                  <a:pt x="16651" y="19149"/>
                </a:cubicBezTo>
                <a:cubicBezTo>
                  <a:pt x="16615" y="19149"/>
                  <a:pt x="16596" y="19215"/>
                  <a:pt x="16638" y="19247"/>
                </a:cubicBezTo>
                <a:cubicBezTo>
                  <a:pt x="16876" y="19423"/>
                  <a:pt x="17116" y="19586"/>
                  <a:pt x="17367" y="19750"/>
                </a:cubicBezTo>
                <a:lnTo>
                  <a:pt x="17367" y="19762"/>
                </a:lnTo>
                <a:cubicBezTo>
                  <a:pt x="17317" y="19737"/>
                  <a:pt x="17279" y="19700"/>
                  <a:pt x="17241" y="19674"/>
                </a:cubicBezTo>
                <a:cubicBezTo>
                  <a:pt x="17234" y="19667"/>
                  <a:pt x="17218" y="19660"/>
                  <a:pt x="17204" y="19660"/>
                </a:cubicBezTo>
                <a:cubicBezTo>
                  <a:pt x="17194" y="19660"/>
                  <a:pt x="17184" y="19664"/>
                  <a:pt x="17178" y="19674"/>
                </a:cubicBezTo>
                <a:cubicBezTo>
                  <a:pt x="17153" y="19687"/>
                  <a:pt x="17153" y="19725"/>
                  <a:pt x="17178" y="19750"/>
                </a:cubicBezTo>
                <a:cubicBezTo>
                  <a:pt x="17279" y="19825"/>
                  <a:pt x="17379" y="19901"/>
                  <a:pt x="17493" y="19963"/>
                </a:cubicBezTo>
                <a:lnTo>
                  <a:pt x="17493" y="19976"/>
                </a:lnTo>
                <a:cubicBezTo>
                  <a:pt x="17493" y="19963"/>
                  <a:pt x="17480" y="19963"/>
                  <a:pt x="17468" y="19963"/>
                </a:cubicBezTo>
                <a:cubicBezTo>
                  <a:pt x="17455" y="19951"/>
                  <a:pt x="17455" y="19951"/>
                  <a:pt x="17443" y="19951"/>
                </a:cubicBezTo>
                <a:lnTo>
                  <a:pt x="17430" y="19951"/>
                </a:lnTo>
                <a:cubicBezTo>
                  <a:pt x="17430" y="19938"/>
                  <a:pt x="17430" y="19938"/>
                  <a:pt x="17417" y="19938"/>
                </a:cubicBezTo>
                <a:cubicBezTo>
                  <a:pt x="17404" y="19938"/>
                  <a:pt x="17379" y="19926"/>
                  <a:pt x="17367" y="19913"/>
                </a:cubicBezTo>
                <a:cubicBezTo>
                  <a:pt x="17354" y="19901"/>
                  <a:pt x="17329" y="19888"/>
                  <a:pt x="17317" y="19888"/>
                </a:cubicBezTo>
                <a:cubicBezTo>
                  <a:pt x="17317" y="19876"/>
                  <a:pt x="17304" y="19876"/>
                  <a:pt x="17304" y="19876"/>
                </a:cubicBezTo>
                <a:lnTo>
                  <a:pt x="17292" y="19863"/>
                </a:lnTo>
                <a:lnTo>
                  <a:pt x="17279" y="19851"/>
                </a:lnTo>
                <a:cubicBezTo>
                  <a:pt x="17264" y="19843"/>
                  <a:pt x="17246" y="19836"/>
                  <a:pt x="17230" y="19836"/>
                </a:cubicBezTo>
                <a:cubicBezTo>
                  <a:pt x="17219" y="19836"/>
                  <a:pt x="17209" y="19840"/>
                  <a:pt x="17203" y="19851"/>
                </a:cubicBezTo>
                <a:cubicBezTo>
                  <a:pt x="17191" y="19863"/>
                  <a:pt x="17191" y="19876"/>
                  <a:pt x="17191" y="19888"/>
                </a:cubicBezTo>
                <a:cubicBezTo>
                  <a:pt x="17185" y="19882"/>
                  <a:pt x="17175" y="19879"/>
                  <a:pt x="17166" y="19879"/>
                </a:cubicBezTo>
                <a:cubicBezTo>
                  <a:pt x="17156" y="19879"/>
                  <a:pt x="17147" y="19882"/>
                  <a:pt x="17141" y="19888"/>
                </a:cubicBezTo>
                <a:cubicBezTo>
                  <a:pt x="17002" y="19800"/>
                  <a:pt x="16864" y="19712"/>
                  <a:pt x="16738" y="19624"/>
                </a:cubicBezTo>
                <a:cubicBezTo>
                  <a:pt x="16730" y="19618"/>
                  <a:pt x="16721" y="19615"/>
                  <a:pt x="16713" y="19615"/>
                </a:cubicBezTo>
                <a:cubicBezTo>
                  <a:pt x="16674" y="19615"/>
                  <a:pt x="16646" y="19679"/>
                  <a:pt x="16688" y="19700"/>
                </a:cubicBezTo>
                <a:cubicBezTo>
                  <a:pt x="16914" y="19863"/>
                  <a:pt x="17141" y="20014"/>
                  <a:pt x="17367" y="20164"/>
                </a:cubicBezTo>
                <a:lnTo>
                  <a:pt x="17342" y="20215"/>
                </a:lnTo>
                <a:lnTo>
                  <a:pt x="17342" y="20203"/>
                </a:lnTo>
                <a:cubicBezTo>
                  <a:pt x="17178" y="20102"/>
                  <a:pt x="17027" y="19976"/>
                  <a:pt x="16876" y="19851"/>
                </a:cubicBezTo>
                <a:cubicBezTo>
                  <a:pt x="16869" y="19843"/>
                  <a:pt x="16860" y="19840"/>
                  <a:pt x="16852" y="19840"/>
                </a:cubicBezTo>
                <a:cubicBezTo>
                  <a:pt x="16815" y="19840"/>
                  <a:pt x="16773" y="19895"/>
                  <a:pt x="16814" y="19926"/>
                </a:cubicBezTo>
                <a:lnTo>
                  <a:pt x="17040" y="20114"/>
                </a:lnTo>
                <a:cubicBezTo>
                  <a:pt x="17027" y="20114"/>
                  <a:pt x="17015" y="20114"/>
                  <a:pt x="17002" y="20127"/>
                </a:cubicBezTo>
                <a:cubicBezTo>
                  <a:pt x="16990" y="20139"/>
                  <a:pt x="16990" y="20178"/>
                  <a:pt x="17002" y="20190"/>
                </a:cubicBezTo>
                <a:cubicBezTo>
                  <a:pt x="17040" y="20215"/>
                  <a:pt x="17077" y="20253"/>
                  <a:pt x="17103" y="20278"/>
                </a:cubicBezTo>
                <a:cubicBezTo>
                  <a:pt x="17077" y="20253"/>
                  <a:pt x="17052" y="20240"/>
                  <a:pt x="17015" y="20215"/>
                </a:cubicBezTo>
                <a:lnTo>
                  <a:pt x="16977" y="20215"/>
                </a:lnTo>
                <a:cubicBezTo>
                  <a:pt x="16940" y="20203"/>
                  <a:pt x="16901" y="20178"/>
                  <a:pt x="16864" y="20164"/>
                </a:cubicBezTo>
                <a:cubicBezTo>
                  <a:pt x="16856" y="20158"/>
                  <a:pt x="16847" y="20155"/>
                  <a:pt x="16839" y="20155"/>
                </a:cubicBezTo>
                <a:cubicBezTo>
                  <a:pt x="16800" y="20155"/>
                  <a:pt x="16772" y="20219"/>
                  <a:pt x="16814" y="20240"/>
                </a:cubicBezTo>
                <a:lnTo>
                  <a:pt x="17002" y="20354"/>
                </a:lnTo>
                <a:cubicBezTo>
                  <a:pt x="17010" y="20357"/>
                  <a:pt x="17017" y="20362"/>
                  <a:pt x="17024" y="20366"/>
                </a:cubicBezTo>
                <a:lnTo>
                  <a:pt x="16990" y="20366"/>
                </a:lnTo>
                <a:cubicBezTo>
                  <a:pt x="16977" y="20366"/>
                  <a:pt x="16965" y="20379"/>
                  <a:pt x="16965" y="20391"/>
                </a:cubicBezTo>
                <a:lnTo>
                  <a:pt x="16952" y="20391"/>
                </a:lnTo>
                <a:cubicBezTo>
                  <a:pt x="16814" y="20278"/>
                  <a:pt x="16663" y="20178"/>
                  <a:pt x="16499" y="20089"/>
                </a:cubicBezTo>
                <a:cubicBezTo>
                  <a:pt x="16491" y="20086"/>
                  <a:pt x="16484" y="20085"/>
                  <a:pt x="16477" y="20085"/>
                </a:cubicBezTo>
                <a:cubicBezTo>
                  <a:pt x="16426" y="20085"/>
                  <a:pt x="16394" y="20155"/>
                  <a:pt x="16449" y="20178"/>
                </a:cubicBezTo>
                <a:cubicBezTo>
                  <a:pt x="16537" y="20228"/>
                  <a:pt x="16638" y="20290"/>
                  <a:pt x="16725" y="20354"/>
                </a:cubicBezTo>
                <a:cubicBezTo>
                  <a:pt x="16700" y="20379"/>
                  <a:pt x="16713" y="20404"/>
                  <a:pt x="16738" y="20416"/>
                </a:cubicBezTo>
                <a:cubicBezTo>
                  <a:pt x="16851" y="20491"/>
                  <a:pt x="16952" y="20567"/>
                  <a:pt x="17052" y="20655"/>
                </a:cubicBezTo>
                <a:lnTo>
                  <a:pt x="17040" y="20667"/>
                </a:lnTo>
                <a:cubicBezTo>
                  <a:pt x="16914" y="20592"/>
                  <a:pt x="16789" y="20504"/>
                  <a:pt x="16663" y="20404"/>
                </a:cubicBezTo>
                <a:cubicBezTo>
                  <a:pt x="16650" y="20397"/>
                  <a:pt x="16638" y="20394"/>
                  <a:pt x="16625" y="20394"/>
                </a:cubicBezTo>
                <a:cubicBezTo>
                  <a:pt x="16613" y="20394"/>
                  <a:pt x="16600" y="20397"/>
                  <a:pt x="16587" y="20404"/>
                </a:cubicBezTo>
                <a:cubicBezTo>
                  <a:pt x="16574" y="20429"/>
                  <a:pt x="16574" y="20454"/>
                  <a:pt x="16587" y="20479"/>
                </a:cubicBezTo>
                <a:cubicBezTo>
                  <a:pt x="16725" y="20580"/>
                  <a:pt x="16851" y="20667"/>
                  <a:pt x="16990" y="20756"/>
                </a:cubicBezTo>
                <a:lnTo>
                  <a:pt x="16952" y="20806"/>
                </a:lnTo>
                <a:cubicBezTo>
                  <a:pt x="16801" y="20693"/>
                  <a:pt x="16638" y="20592"/>
                  <a:pt x="16462" y="20491"/>
                </a:cubicBezTo>
                <a:cubicBezTo>
                  <a:pt x="16456" y="20488"/>
                  <a:pt x="16449" y="20487"/>
                  <a:pt x="16443" y="20487"/>
                </a:cubicBezTo>
                <a:cubicBezTo>
                  <a:pt x="16401" y="20487"/>
                  <a:pt x="16369" y="20558"/>
                  <a:pt x="16423" y="20580"/>
                </a:cubicBezTo>
                <a:lnTo>
                  <a:pt x="16449" y="20605"/>
                </a:lnTo>
                <a:cubicBezTo>
                  <a:pt x="16437" y="20617"/>
                  <a:pt x="16423" y="20655"/>
                  <a:pt x="16449" y="20681"/>
                </a:cubicBezTo>
                <a:cubicBezTo>
                  <a:pt x="16574" y="20768"/>
                  <a:pt x="16713" y="20857"/>
                  <a:pt x="16839" y="20944"/>
                </a:cubicBezTo>
                <a:lnTo>
                  <a:pt x="16864" y="20944"/>
                </a:lnTo>
                <a:lnTo>
                  <a:pt x="16851" y="20957"/>
                </a:lnTo>
                <a:cubicBezTo>
                  <a:pt x="16738" y="20882"/>
                  <a:pt x="16613" y="20806"/>
                  <a:pt x="16499" y="20743"/>
                </a:cubicBezTo>
                <a:cubicBezTo>
                  <a:pt x="16486" y="20737"/>
                  <a:pt x="16477" y="20734"/>
                  <a:pt x="16469" y="20734"/>
                </a:cubicBezTo>
                <a:cubicBezTo>
                  <a:pt x="16461" y="20734"/>
                  <a:pt x="16455" y="20737"/>
                  <a:pt x="16449" y="20743"/>
                </a:cubicBezTo>
                <a:cubicBezTo>
                  <a:pt x="16261" y="20605"/>
                  <a:pt x="16071" y="20479"/>
                  <a:pt x="15883" y="20354"/>
                </a:cubicBezTo>
                <a:cubicBezTo>
                  <a:pt x="15875" y="20347"/>
                  <a:pt x="15866" y="20344"/>
                  <a:pt x="15859" y="20344"/>
                </a:cubicBezTo>
                <a:cubicBezTo>
                  <a:pt x="15822" y="20344"/>
                  <a:pt x="15803" y="20410"/>
                  <a:pt x="15845" y="20441"/>
                </a:cubicBezTo>
                <a:cubicBezTo>
                  <a:pt x="16059" y="20580"/>
                  <a:pt x="16273" y="20743"/>
                  <a:pt x="16487" y="20894"/>
                </a:cubicBezTo>
                <a:lnTo>
                  <a:pt x="16474" y="20894"/>
                </a:lnTo>
                <a:cubicBezTo>
                  <a:pt x="16474" y="20907"/>
                  <a:pt x="16462" y="20919"/>
                  <a:pt x="16462" y="20932"/>
                </a:cubicBezTo>
                <a:cubicBezTo>
                  <a:pt x="16437" y="20907"/>
                  <a:pt x="16398" y="20894"/>
                  <a:pt x="16373" y="20869"/>
                </a:cubicBezTo>
                <a:cubicBezTo>
                  <a:pt x="16366" y="20865"/>
                  <a:pt x="16359" y="20864"/>
                  <a:pt x="16351" y="20864"/>
                </a:cubicBezTo>
                <a:cubicBezTo>
                  <a:pt x="16330" y="20864"/>
                  <a:pt x="16307" y="20875"/>
                  <a:pt x="16298" y="20894"/>
                </a:cubicBezTo>
                <a:cubicBezTo>
                  <a:pt x="16286" y="20919"/>
                  <a:pt x="16298" y="20944"/>
                  <a:pt x="16323" y="20957"/>
                </a:cubicBezTo>
                <a:cubicBezTo>
                  <a:pt x="16348" y="20969"/>
                  <a:pt x="16373" y="20994"/>
                  <a:pt x="16398" y="21007"/>
                </a:cubicBezTo>
                <a:cubicBezTo>
                  <a:pt x="16398" y="21007"/>
                  <a:pt x="16386" y="21007"/>
                  <a:pt x="16373" y="21020"/>
                </a:cubicBezTo>
                <a:cubicBezTo>
                  <a:pt x="16286" y="20957"/>
                  <a:pt x="16185" y="20894"/>
                  <a:pt x="16097" y="20831"/>
                </a:cubicBezTo>
                <a:cubicBezTo>
                  <a:pt x="16046" y="20793"/>
                  <a:pt x="15996" y="20756"/>
                  <a:pt x="15946" y="20731"/>
                </a:cubicBezTo>
                <a:cubicBezTo>
                  <a:pt x="15908" y="20693"/>
                  <a:pt x="15845" y="20667"/>
                  <a:pt x="15820" y="20617"/>
                </a:cubicBezTo>
                <a:cubicBezTo>
                  <a:pt x="15809" y="20602"/>
                  <a:pt x="15794" y="20596"/>
                  <a:pt x="15778" y="20596"/>
                </a:cubicBezTo>
                <a:cubicBezTo>
                  <a:pt x="15742" y="20596"/>
                  <a:pt x="15705" y="20632"/>
                  <a:pt x="15732" y="20667"/>
                </a:cubicBezTo>
                <a:cubicBezTo>
                  <a:pt x="15770" y="20718"/>
                  <a:pt x="15820" y="20756"/>
                  <a:pt x="15870" y="20793"/>
                </a:cubicBezTo>
                <a:cubicBezTo>
                  <a:pt x="15920" y="20831"/>
                  <a:pt x="15971" y="20857"/>
                  <a:pt x="16021" y="20894"/>
                </a:cubicBezTo>
                <a:cubicBezTo>
                  <a:pt x="16097" y="20944"/>
                  <a:pt x="16160" y="20982"/>
                  <a:pt x="16235" y="21033"/>
                </a:cubicBezTo>
                <a:cubicBezTo>
                  <a:pt x="16222" y="21033"/>
                  <a:pt x="16210" y="21033"/>
                  <a:pt x="16197" y="21045"/>
                </a:cubicBezTo>
                <a:cubicBezTo>
                  <a:pt x="16185" y="21058"/>
                  <a:pt x="16185" y="21095"/>
                  <a:pt x="16197" y="21120"/>
                </a:cubicBezTo>
                <a:cubicBezTo>
                  <a:pt x="16323" y="21209"/>
                  <a:pt x="16449" y="21309"/>
                  <a:pt x="16574" y="21385"/>
                </a:cubicBezTo>
                <a:lnTo>
                  <a:pt x="16549" y="21422"/>
                </a:lnTo>
                <a:cubicBezTo>
                  <a:pt x="16549" y="21410"/>
                  <a:pt x="16549" y="21397"/>
                  <a:pt x="16537" y="21397"/>
                </a:cubicBezTo>
                <a:cubicBezTo>
                  <a:pt x="16361" y="21271"/>
                  <a:pt x="16185" y="21158"/>
                  <a:pt x="16009" y="21033"/>
                </a:cubicBezTo>
                <a:cubicBezTo>
                  <a:pt x="16002" y="21029"/>
                  <a:pt x="15995" y="21028"/>
                  <a:pt x="15988" y="21028"/>
                </a:cubicBezTo>
                <a:cubicBezTo>
                  <a:pt x="15947" y="21028"/>
                  <a:pt x="15915" y="21088"/>
                  <a:pt x="15959" y="21120"/>
                </a:cubicBezTo>
                <a:cubicBezTo>
                  <a:pt x="16135" y="21246"/>
                  <a:pt x="16311" y="21360"/>
                  <a:pt x="16487" y="21485"/>
                </a:cubicBezTo>
                <a:lnTo>
                  <a:pt x="16512" y="21485"/>
                </a:lnTo>
                <a:lnTo>
                  <a:pt x="16487" y="21523"/>
                </a:lnTo>
                <a:cubicBezTo>
                  <a:pt x="16487" y="21510"/>
                  <a:pt x="16474" y="21497"/>
                  <a:pt x="16462" y="21485"/>
                </a:cubicBezTo>
                <a:cubicBezTo>
                  <a:pt x="16449" y="21472"/>
                  <a:pt x="16437" y="21472"/>
                  <a:pt x="16423" y="21460"/>
                </a:cubicBezTo>
                <a:lnTo>
                  <a:pt x="16411" y="21460"/>
                </a:lnTo>
                <a:cubicBezTo>
                  <a:pt x="16373" y="21422"/>
                  <a:pt x="16323" y="21397"/>
                  <a:pt x="16286" y="21360"/>
                </a:cubicBezTo>
                <a:lnTo>
                  <a:pt x="16247" y="21360"/>
                </a:lnTo>
                <a:cubicBezTo>
                  <a:pt x="16235" y="21360"/>
                  <a:pt x="16222" y="21372"/>
                  <a:pt x="16222" y="21385"/>
                </a:cubicBezTo>
                <a:cubicBezTo>
                  <a:pt x="16210" y="21397"/>
                  <a:pt x="16210" y="21410"/>
                  <a:pt x="16210" y="21410"/>
                </a:cubicBezTo>
                <a:cubicBezTo>
                  <a:pt x="16210" y="21435"/>
                  <a:pt x="16210" y="21447"/>
                  <a:pt x="16222" y="21460"/>
                </a:cubicBezTo>
                <a:cubicBezTo>
                  <a:pt x="16210" y="21460"/>
                  <a:pt x="16197" y="21472"/>
                  <a:pt x="16185" y="21485"/>
                </a:cubicBezTo>
                <a:lnTo>
                  <a:pt x="16185" y="21510"/>
                </a:lnTo>
                <a:lnTo>
                  <a:pt x="16185" y="21523"/>
                </a:lnTo>
                <a:cubicBezTo>
                  <a:pt x="16160" y="21536"/>
                  <a:pt x="16147" y="21548"/>
                  <a:pt x="16147" y="21561"/>
                </a:cubicBezTo>
                <a:cubicBezTo>
                  <a:pt x="16097" y="21536"/>
                  <a:pt x="16059" y="21510"/>
                  <a:pt x="16021" y="21485"/>
                </a:cubicBezTo>
                <a:cubicBezTo>
                  <a:pt x="16014" y="21470"/>
                  <a:pt x="16002" y="21464"/>
                  <a:pt x="15989" y="21464"/>
                </a:cubicBezTo>
                <a:cubicBezTo>
                  <a:pt x="15979" y="21464"/>
                  <a:pt x="15969" y="21467"/>
                  <a:pt x="15959" y="21472"/>
                </a:cubicBezTo>
                <a:lnTo>
                  <a:pt x="15946" y="21460"/>
                </a:lnTo>
                <a:cubicBezTo>
                  <a:pt x="15870" y="21410"/>
                  <a:pt x="15795" y="21372"/>
                  <a:pt x="15732" y="21321"/>
                </a:cubicBezTo>
                <a:cubicBezTo>
                  <a:pt x="15724" y="21321"/>
                  <a:pt x="15715" y="21316"/>
                  <a:pt x="15707" y="21316"/>
                </a:cubicBezTo>
                <a:cubicBezTo>
                  <a:pt x="15703" y="21316"/>
                  <a:pt x="15698" y="21317"/>
                  <a:pt x="15694" y="21321"/>
                </a:cubicBezTo>
                <a:cubicBezTo>
                  <a:pt x="15682" y="21321"/>
                  <a:pt x="15669" y="21334"/>
                  <a:pt x="15669" y="21346"/>
                </a:cubicBezTo>
                <a:cubicBezTo>
                  <a:pt x="15657" y="21372"/>
                  <a:pt x="15669" y="21397"/>
                  <a:pt x="15682" y="21410"/>
                </a:cubicBezTo>
                <a:cubicBezTo>
                  <a:pt x="15758" y="21460"/>
                  <a:pt x="15820" y="21497"/>
                  <a:pt x="15895" y="21536"/>
                </a:cubicBezTo>
                <a:cubicBezTo>
                  <a:pt x="15902" y="21542"/>
                  <a:pt x="15911" y="21545"/>
                  <a:pt x="15921" y="21545"/>
                </a:cubicBezTo>
                <a:cubicBezTo>
                  <a:pt x="15930" y="21545"/>
                  <a:pt x="15940" y="21542"/>
                  <a:pt x="15946" y="21536"/>
                </a:cubicBezTo>
                <a:cubicBezTo>
                  <a:pt x="15946" y="21548"/>
                  <a:pt x="15959" y="21548"/>
                  <a:pt x="15959" y="21548"/>
                </a:cubicBezTo>
                <a:lnTo>
                  <a:pt x="15984" y="21573"/>
                </a:lnTo>
                <a:cubicBezTo>
                  <a:pt x="15971" y="21573"/>
                  <a:pt x="15959" y="21586"/>
                  <a:pt x="15959" y="21586"/>
                </a:cubicBezTo>
                <a:lnTo>
                  <a:pt x="15959" y="21623"/>
                </a:lnTo>
                <a:cubicBezTo>
                  <a:pt x="15845" y="21548"/>
                  <a:pt x="15732" y="21485"/>
                  <a:pt x="15619" y="21410"/>
                </a:cubicBezTo>
                <a:cubicBezTo>
                  <a:pt x="15612" y="21407"/>
                  <a:pt x="15606" y="21405"/>
                  <a:pt x="15600" y="21405"/>
                </a:cubicBezTo>
                <a:cubicBezTo>
                  <a:pt x="15558" y="21405"/>
                  <a:pt x="15526" y="21475"/>
                  <a:pt x="15581" y="21497"/>
                </a:cubicBezTo>
                <a:cubicBezTo>
                  <a:pt x="15707" y="21586"/>
                  <a:pt x="15845" y="21673"/>
                  <a:pt x="15984" y="21749"/>
                </a:cubicBezTo>
                <a:cubicBezTo>
                  <a:pt x="16021" y="21787"/>
                  <a:pt x="16071" y="21824"/>
                  <a:pt x="16122" y="21850"/>
                </a:cubicBezTo>
                <a:cubicBezTo>
                  <a:pt x="16135" y="21863"/>
                  <a:pt x="16147" y="21863"/>
                  <a:pt x="16147" y="21863"/>
                </a:cubicBezTo>
                <a:cubicBezTo>
                  <a:pt x="16185" y="21875"/>
                  <a:pt x="16210" y="21900"/>
                  <a:pt x="16235" y="21913"/>
                </a:cubicBezTo>
                <a:lnTo>
                  <a:pt x="16172" y="22000"/>
                </a:lnTo>
                <a:lnTo>
                  <a:pt x="16097" y="21963"/>
                </a:lnTo>
                <a:lnTo>
                  <a:pt x="16097" y="21963"/>
                </a:lnTo>
                <a:cubicBezTo>
                  <a:pt x="16100" y="21964"/>
                  <a:pt x="16104" y="21964"/>
                  <a:pt x="16107" y="21964"/>
                </a:cubicBezTo>
                <a:cubicBezTo>
                  <a:pt x="16152" y="21964"/>
                  <a:pt x="16181" y="21898"/>
                  <a:pt x="16135" y="21875"/>
                </a:cubicBezTo>
                <a:cubicBezTo>
                  <a:pt x="15934" y="21787"/>
                  <a:pt x="15744" y="21699"/>
                  <a:pt x="15543" y="21598"/>
                </a:cubicBezTo>
                <a:cubicBezTo>
                  <a:pt x="15537" y="21595"/>
                  <a:pt x="15531" y="21594"/>
                  <a:pt x="15525" y="21594"/>
                </a:cubicBezTo>
                <a:cubicBezTo>
                  <a:pt x="15482" y="21594"/>
                  <a:pt x="15449" y="21664"/>
                  <a:pt x="15493" y="21687"/>
                </a:cubicBezTo>
                <a:cubicBezTo>
                  <a:pt x="15594" y="21737"/>
                  <a:pt x="15682" y="21774"/>
                  <a:pt x="15783" y="21812"/>
                </a:cubicBezTo>
                <a:cubicBezTo>
                  <a:pt x="15770" y="21824"/>
                  <a:pt x="15758" y="21850"/>
                  <a:pt x="15758" y="21863"/>
                </a:cubicBezTo>
                <a:cubicBezTo>
                  <a:pt x="15768" y="21894"/>
                  <a:pt x="15796" y="21917"/>
                  <a:pt x="15820" y="21938"/>
                </a:cubicBezTo>
                <a:lnTo>
                  <a:pt x="15795" y="21938"/>
                </a:lnTo>
                <a:cubicBezTo>
                  <a:pt x="15758" y="21950"/>
                  <a:pt x="15744" y="21988"/>
                  <a:pt x="15758" y="22013"/>
                </a:cubicBezTo>
                <a:cubicBezTo>
                  <a:pt x="15744" y="22013"/>
                  <a:pt x="15719" y="22026"/>
                  <a:pt x="15707" y="22039"/>
                </a:cubicBezTo>
                <a:cubicBezTo>
                  <a:pt x="15694" y="22051"/>
                  <a:pt x="15694" y="22051"/>
                  <a:pt x="15694" y="22064"/>
                </a:cubicBezTo>
                <a:cubicBezTo>
                  <a:pt x="15456" y="21925"/>
                  <a:pt x="15216" y="21787"/>
                  <a:pt x="14990" y="21636"/>
                </a:cubicBezTo>
                <a:cubicBezTo>
                  <a:pt x="14981" y="21630"/>
                  <a:pt x="14973" y="21627"/>
                  <a:pt x="14965" y="21627"/>
                </a:cubicBezTo>
                <a:cubicBezTo>
                  <a:pt x="14925" y="21627"/>
                  <a:pt x="14898" y="21693"/>
                  <a:pt x="14940" y="21724"/>
                </a:cubicBezTo>
                <a:cubicBezTo>
                  <a:pt x="15154" y="21863"/>
                  <a:pt x="15367" y="21988"/>
                  <a:pt x="15581" y="22114"/>
                </a:cubicBezTo>
                <a:cubicBezTo>
                  <a:pt x="15568" y="22139"/>
                  <a:pt x="15581" y="22176"/>
                  <a:pt x="15607" y="22190"/>
                </a:cubicBezTo>
                <a:cubicBezTo>
                  <a:pt x="15632" y="22202"/>
                  <a:pt x="15669" y="22227"/>
                  <a:pt x="15707" y="22252"/>
                </a:cubicBezTo>
                <a:cubicBezTo>
                  <a:pt x="15682" y="22240"/>
                  <a:pt x="15657" y="22227"/>
                  <a:pt x="15644" y="22215"/>
                </a:cubicBezTo>
                <a:cubicBezTo>
                  <a:pt x="15637" y="22211"/>
                  <a:pt x="15629" y="22210"/>
                  <a:pt x="15622" y="22210"/>
                </a:cubicBezTo>
                <a:cubicBezTo>
                  <a:pt x="15600" y="22210"/>
                  <a:pt x="15578" y="22221"/>
                  <a:pt x="15568" y="22240"/>
                </a:cubicBezTo>
                <a:lnTo>
                  <a:pt x="15568" y="22265"/>
                </a:lnTo>
                <a:cubicBezTo>
                  <a:pt x="15562" y="22261"/>
                  <a:pt x="15554" y="22260"/>
                  <a:pt x="15546" y="22260"/>
                </a:cubicBezTo>
                <a:cubicBezTo>
                  <a:pt x="15525" y="22260"/>
                  <a:pt x="15502" y="22272"/>
                  <a:pt x="15493" y="22290"/>
                </a:cubicBezTo>
                <a:cubicBezTo>
                  <a:pt x="15481" y="22315"/>
                  <a:pt x="15493" y="22340"/>
                  <a:pt x="15518" y="22353"/>
                </a:cubicBezTo>
                <a:cubicBezTo>
                  <a:pt x="15607" y="22416"/>
                  <a:pt x="15707" y="22478"/>
                  <a:pt x="15795" y="22542"/>
                </a:cubicBezTo>
                <a:lnTo>
                  <a:pt x="15820" y="22542"/>
                </a:lnTo>
                <a:lnTo>
                  <a:pt x="15808" y="22567"/>
                </a:lnTo>
                <a:cubicBezTo>
                  <a:pt x="15808" y="22554"/>
                  <a:pt x="15795" y="22542"/>
                  <a:pt x="15783" y="22542"/>
                </a:cubicBezTo>
                <a:cubicBezTo>
                  <a:pt x="15744" y="22516"/>
                  <a:pt x="15707" y="22503"/>
                  <a:pt x="15682" y="22478"/>
                </a:cubicBezTo>
                <a:cubicBezTo>
                  <a:pt x="15657" y="22466"/>
                  <a:pt x="15644" y="22466"/>
                  <a:pt x="15632" y="22453"/>
                </a:cubicBezTo>
                <a:cubicBezTo>
                  <a:pt x="15619" y="22453"/>
                  <a:pt x="15619" y="22441"/>
                  <a:pt x="15607" y="22441"/>
                </a:cubicBezTo>
                <a:cubicBezTo>
                  <a:pt x="15607" y="22428"/>
                  <a:pt x="15594" y="22403"/>
                  <a:pt x="15568" y="22403"/>
                </a:cubicBezTo>
                <a:cubicBezTo>
                  <a:pt x="15543" y="22403"/>
                  <a:pt x="15518" y="22403"/>
                  <a:pt x="15506" y="22428"/>
                </a:cubicBezTo>
                <a:lnTo>
                  <a:pt x="15129" y="22202"/>
                </a:lnTo>
                <a:cubicBezTo>
                  <a:pt x="15123" y="22199"/>
                  <a:pt x="15116" y="22197"/>
                  <a:pt x="15111" y="22197"/>
                </a:cubicBezTo>
                <a:cubicBezTo>
                  <a:pt x="15068" y="22197"/>
                  <a:pt x="15036" y="22268"/>
                  <a:pt x="15091" y="22290"/>
                </a:cubicBezTo>
                <a:cubicBezTo>
                  <a:pt x="15267" y="22391"/>
                  <a:pt x="15443" y="22503"/>
                  <a:pt x="15619" y="22617"/>
                </a:cubicBezTo>
                <a:cubicBezTo>
                  <a:pt x="15625" y="22620"/>
                  <a:pt x="15632" y="22622"/>
                  <a:pt x="15639" y="22622"/>
                </a:cubicBezTo>
                <a:cubicBezTo>
                  <a:pt x="15656" y="22622"/>
                  <a:pt x="15672" y="22610"/>
                  <a:pt x="15682" y="22592"/>
                </a:cubicBezTo>
                <a:cubicBezTo>
                  <a:pt x="15707" y="22604"/>
                  <a:pt x="15719" y="22617"/>
                  <a:pt x="15732" y="22617"/>
                </a:cubicBezTo>
                <a:cubicBezTo>
                  <a:pt x="15744" y="22629"/>
                  <a:pt x="15758" y="22629"/>
                  <a:pt x="15770" y="22629"/>
                </a:cubicBezTo>
                <a:lnTo>
                  <a:pt x="15732" y="22679"/>
                </a:lnTo>
                <a:cubicBezTo>
                  <a:pt x="15707" y="22667"/>
                  <a:pt x="15669" y="22654"/>
                  <a:pt x="15644" y="22642"/>
                </a:cubicBezTo>
                <a:lnTo>
                  <a:pt x="15568" y="22604"/>
                </a:lnTo>
                <a:cubicBezTo>
                  <a:pt x="15556" y="22604"/>
                  <a:pt x="15543" y="22592"/>
                  <a:pt x="15531" y="22592"/>
                </a:cubicBezTo>
                <a:cubicBezTo>
                  <a:pt x="15531" y="22579"/>
                  <a:pt x="15531" y="22567"/>
                  <a:pt x="15518" y="22567"/>
                </a:cubicBezTo>
                <a:cubicBezTo>
                  <a:pt x="15505" y="22554"/>
                  <a:pt x="15493" y="22548"/>
                  <a:pt x="15482" y="22548"/>
                </a:cubicBezTo>
                <a:cubicBezTo>
                  <a:pt x="15471" y="22548"/>
                  <a:pt x="15462" y="22554"/>
                  <a:pt x="15456" y="22567"/>
                </a:cubicBezTo>
                <a:cubicBezTo>
                  <a:pt x="15443" y="22567"/>
                  <a:pt x="15443" y="22579"/>
                  <a:pt x="15443" y="22579"/>
                </a:cubicBezTo>
                <a:cubicBezTo>
                  <a:pt x="15431" y="22579"/>
                  <a:pt x="15417" y="22592"/>
                  <a:pt x="15417" y="22604"/>
                </a:cubicBezTo>
                <a:cubicBezTo>
                  <a:pt x="15405" y="22629"/>
                  <a:pt x="15417" y="22654"/>
                  <a:pt x="15431" y="22667"/>
                </a:cubicBezTo>
                <a:cubicBezTo>
                  <a:pt x="15506" y="22705"/>
                  <a:pt x="15581" y="22755"/>
                  <a:pt x="15644" y="22793"/>
                </a:cubicBezTo>
                <a:lnTo>
                  <a:pt x="15657" y="22793"/>
                </a:lnTo>
                <a:lnTo>
                  <a:pt x="15632" y="22830"/>
                </a:lnTo>
                <a:lnTo>
                  <a:pt x="15619" y="22830"/>
                </a:lnTo>
                <a:cubicBezTo>
                  <a:pt x="15506" y="22755"/>
                  <a:pt x="15380" y="22693"/>
                  <a:pt x="15254" y="22629"/>
                </a:cubicBezTo>
                <a:cubicBezTo>
                  <a:pt x="15248" y="22626"/>
                  <a:pt x="15242" y="22625"/>
                  <a:pt x="15236" y="22625"/>
                </a:cubicBezTo>
                <a:cubicBezTo>
                  <a:pt x="15194" y="22625"/>
                  <a:pt x="15162" y="22696"/>
                  <a:pt x="15216" y="22718"/>
                </a:cubicBezTo>
                <a:cubicBezTo>
                  <a:pt x="15229" y="22730"/>
                  <a:pt x="15241" y="22730"/>
                  <a:pt x="15241" y="22743"/>
                </a:cubicBezTo>
                <a:cubicBezTo>
                  <a:pt x="15216" y="22755"/>
                  <a:pt x="15216" y="22793"/>
                  <a:pt x="15254" y="22818"/>
                </a:cubicBezTo>
                <a:cubicBezTo>
                  <a:pt x="15280" y="22830"/>
                  <a:pt x="15292" y="22843"/>
                  <a:pt x="15316" y="22855"/>
                </a:cubicBezTo>
                <a:lnTo>
                  <a:pt x="15316" y="22855"/>
                </a:lnTo>
                <a:cubicBezTo>
                  <a:pt x="15292" y="22843"/>
                  <a:pt x="15280" y="22830"/>
                  <a:pt x="15254" y="22830"/>
                </a:cubicBezTo>
                <a:cubicBezTo>
                  <a:pt x="15241" y="22818"/>
                  <a:pt x="15229" y="22805"/>
                  <a:pt x="15216" y="22805"/>
                </a:cubicBezTo>
                <a:cubicBezTo>
                  <a:pt x="15216" y="22780"/>
                  <a:pt x="15191" y="22768"/>
                  <a:pt x="15166" y="22768"/>
                </a:cubicBezTo>
                <a:cubicBezTo>
                  <a:pt x="15141" y="22768"/>
                  <a:pt x="15116" y="22780"/>
                  <a:pt x="15116" y="22818"/>
                </a:cubicBezTo>
                <a:cubicBezTo>
                  <a:pt x="15116" y="22843"/>
                  <a:pt x="15129" y="22856"/>
                  <a:pt x="15154" y="22869"/>
                </a:cubicBezTo>
                <a:lnTo>
                  <a:pt x="15141" y="22881"/>
                </a:lnTo>
                <a:cubicBezTo>
                  <a:pt x="15129" y="22881"/>
                  <a:pt x="15129" y="22894"/>
                  <a:pt x="15116" y="22894"/>
                </a:cubicBezTo>
                <a:cubicBezTo>
                  <a:pt x="15015" y="22843"/>
                  <a:pt x="14914" y="22793"/>
                  <a:pt x="14802" y="22755"/>
                </a:cubicBezTo>
                <a:cubicBezTo>
                  <a:pt x="14795" y="22751"/>
                  <a:pt x="14788" y="22750"/>
                  <a:pt x="14781" y="22750"/>
                </a:cubicBezTo>
                <a:cubicBezTo>
                  <a:pt x="14740" y="22750"/>
                  <a:pt x="14710" y="22809"/>
                  <a:pt x="14764" y="22830"/>
                </a:cubicBezTo>
                <a:cubicBezTo>
                  <a:pt x="14864" y="22881"/>
                  <a:pt x="14978" y="22931"/>
                  <a:pt x="15078" y="22981"/>
                </a:cubicBezTo>
                <a:cubicBezTo>
                  <a:pt x="15065" y="22981"/>
                  <a:pt x="15053" y="22994"/>
                  <a:pt x="15053" y="23006"/>
                </a:cubicBezTo>
                <a:lnTo>
                  <a:pt x="15015" y="23006"/>
                </a:lnTo>
                <a:cubicBezTo>
                  <a:pt x="14990" y="22994"/>
                  <a:pt x="14965" y="22994"/>
                  <a:pt x="14953" y="22981"/>
                </a:cubicBezTo>
                <a:cubicBezTo>
                  <a:pt x="14942" y="22976"/>
                  <a:pt x="14930" y="22973"/>
                  <a:pt x="14918" y="22973"/>
                </a:cubicBezTo>
                <a:cubicBezTo>
                  <a:pt x="14901" y="22973"/>
                  <a:pt x="14884" y="22979"/>
                  <a:pt x="14877" y="22994"/>
                </a:cubicBezTo>
                <a:cubicBezTo>
                  <a:pt x="14864" y="23019"/>
                  <a:pt x="14877" y="23057"/>
                  <a:pt x="14902" y="23070"/>
                </a:cubicBezTo>
                <a:cubicBezTo>
                  <a:pt x="15015" y="23107"/>
                  <a:pt x="15116" y="23157"/>
                  <a:pt x="15229" y="23208"/>
                </a:cubicBezTo>
                <a:cubicBezTo>
                  <a:pt x="15254" y="23233"/>
                  <a:pt x="15292" y="23246"/>
                  <a:pt x="15317" y="23258"/>
                </a:cubicBezTo>
                <a:cubicBezTo>
                  <a:pt x="15330" y="23271"/>
                  <a:pt x="15342" y="23271"/>
                  <a:pt x="15355" y="23271"/>
                </a:cubicBezTo>
                <a:lnTo>
                  <a:pt x="15317" y="23321"/>
                </a:lnTo>
                <a:cubicBezTo>
                  <a:pt x="15305" y="23321"/>
                  <a:pt x="15305" y="23321"/>
                  <a:pt x="15292" y="23308"/>
                </a:cubicBezTo>
                <a:cubicBezTo>
                  <a:pt x="15305" y="23283"/>
                  <a:pt x="15292" y="23258"/>
                  <a:pt x="15267" y="23246"/>
                </a:cubicBezTo>
                <a:cubicBezTo>
                  <a:pt x="15204" y="23233"/>
                  <a:pt x="15154" y="23221"/>
                  <a:pt x="15104" y="23208"/>
                </a:cubicBezTo>
                <a:cubicBezTo>
                  <a:pt x="15097" y="23202"/>
                  <a:pt x="15094" y="23199"/>
                  <a:pt x="15091" y="23199"/>
                </a:cubicBezTo>
                <a:cubicBezTo>
                  <a:pt x="15087" y="23199"/>
                  <a:pt x="15084" y="23202"/>
                  <a:pt x="15078" y="23208"/>
                </a:cubicBezTo>
                <a:cubicBezTo>
                  <a:pt x="14990" y="23157"/>
                  <a:pt x="14902" y="23095"/>
                  <a:pt x="14814" y="23032"/>
                </a:cubicBezTo>
                <a:cubicBezTo>
                  <a:pt x="14801" y="23019"/>
                  <a:pt x="14789" y="23013"/>
                  <a:pt x="14776" y="23013"/>
                </a:cubicBezTo>
                <a:cubicBezTo>
                  <a:pt x="14764" y="23013"/>
                  <a:pt x="14751" y="23019"/>
                  <a:pt x="14738" y="23032"/>
                </a:cubicBezTo>
                <a:cubicBezTo>
                  <a:pt x="14726" y="23045"/>
                  <a:pt x="14726" y="23082"/>
                  <a:pt x="14751" y="23095"/>
                </a:cubicBezTo>
                <a:cubicBezTo>
                  <a:pt x="14789" y="23132"/>
                  <a:pt x="14839" y="23170"/>
                  <a:pt x="14877" y="23196"/>
                </a:cubicBezTo>
                <a:cubicBezTo>
                  <a:pt x="14877" y="23204"/>
                  <a:pt x="14884" y="23220"/>
                  <a:pt x="14892" y="23233"/>
                </a:cubicBezTo>
                <a:lnTo>
                  <a:pt x="14892" y="23233"/>
                </a:lnTo>
                <a:cubicBezTo>
                  <a:pt x="14891" y="23233"/>
                  <a:pt x="14890" y="23233"/>
                  <a:pt x="14889" y="23233"/>
                </a:cubicBezTo>
                <a:cubicBezTo>
                  <a:pt x="14882" y="23218"/>
                  <a:pt x="14871" y="23212"/>
                  <a:pt x="14858" y="23212"/>
                </a:cubicBezTo>
                <a:cubicBezTo>
                  <a:pt x="14848" y="23212"/>
                  <a:pt x="14837" y="23215"/>
                  <a:pt x="14827" y="23221"/>
                </a:cubicBezTo>
                <a:lnTo>
                  <a:pt x="14814" y="23221"/>
                </a:lnTo>
                <a:cubicBezTo>
                  <a:pt x="14802" y="23233"/>
                  <a:pt x="14802" y="23233"/>
                  <a:pt x="14802" y="23246"/>
                </a:cubicBezTo>
                <a:lnTo>
                  <a:pt x="14777" y="23246"/>
                </a:lnTo>
                <a:cubicBezTo>
                  <a:pt x="14764" y="23246"/>
                  <a:pt x="14751" y="23258"/>
                  <a:pt x="14751" y="23271"/>
                </a:cubicBezTo>
                <a:cubicBezTo>
                  <a:pt x="14726" y="23258"/>
                  <a:pt x="14701" y="23246"/>
                  <a:pt x="14676" y="23221"/>
                </a:cubicBezTo>
                <a:cubicBezTo>
                  <a:pt x="14512" y="23132"/>
                  <a:pt x="14336" y="23032"/>
                  <a:pt x="14173" y="22931"/>
                </a:cubicBezTo>
                <a:cubicBezTo>
                  <a:pt x="14165" y="22925"/>
                  <a:pt x="14156" y="22922"/>
                  <a:pt x="14148" y="22922"/>
                </a:cubicBezTo>
                <a:cubicBezTo>
                  <a:pt x="14109" y="22922"/>
                  <a:pt x="14081" y="22988"/>
                  <a:pt x="14123" y="23019"/>
                </a:cubicBezTo>
                <a:cubicBezTo>
                  <a:pt x="14299" y="23120"/>
                  <a:pt x="14487" y="23233"/>
                  <a:pt x="14663" y="23333"/>
                </a:cubicBezTo>
                <a:lnTo>
                  <a:pt x="14928" y="23484"/>
                </a:lnTo>
                <a:cubicBezTo>
                  <a:pt x="14953" y="23497"/>
                  <a:pt x="14990" y="23523"/>
                  <a:pt x="15028" y="23535"/>
                </a:cubicBezTo>
                <a:cubicBezTo>
                  <a:pt x="14877" y="23497"/>
                  <a:pt x="14738" y="23434"/>
                  <a:pt x="14613" y="23359"/>
                </a:cubicBezTo>
                <a:cubicBezTo>
                  <a:pt x="14604" y="23353"/>
                  <a:pt x="14595" y="23350"/>
                  <a:pt x="14587" y="23350"/>
                </a:cubicBezTo>
                <a:cubicBezTo>
                  <a:pt x="14560" y="23350"/>
                  <a:pt x="14537" y="23377"/>
                  <a:pt x="14537" y="23397"/>
                </a:cubicBezTo>
                <a:cubicBezTo>
                  <a:pt x="14525" y="23422"/>
                  <a:pt x="14525" y="23434"/>
                  <a:pt x="14550" y="23459"/>
                </a:cubicBezTo>
                <a:cubicBezTo>
                  <a:pt x="14601" y="23497"/>
                  <a:pt x="14651" y="23535"/>
                  <a:pt x="14701" y="23560"/>
                </a:cubicBezTo>
                <a:cubicBezTo>
                  <a:pt x="14663" y="23598"/>
                  <a:pt x="14688" y="23635"/>
                  <a:pt x="14713" y="23660"/>
                </a:cubicBezTo>
                <a:cubicBezTo>
                  <a:pt x="14738" y="23685"/>
                  <a:pt x="14777" y="23699"/>
                  <a:pt x="14802" y="23724"/>
                </a:cubicBezTo>
                <a:cubicBezTo>
                  <a:pt x="14839" y="23736"/>
                  <a:pt x="14877" y="23761"/>
                  <a:pt x="14914" y="23786"/>
                </a:cubicBezTo>
                <a:cubicBezTo>
                  <a:pt x="14852" y="23749"/>
                  <a:pt x="14789" y="23724"/>
                  <a:pt x="14738" y="23699"/>
                </a:cubicBezTo>
                <a:cubicBezTo>
                  <a:pt x="14728" y="23693"/>
                  <a:pt x="14717" y="23690"/>
                  <a:pt x="14708" y="23690"/>
                </a:cubicBezTo>
                <a:cubicBezTo>
                  <a:pt x="14694" y="23690"/>
                  <a:pt x="14683" y="23696"/>
                  <a:pt x="14676" y="23711"/>
                </a:cubicBezTo>
                <a:cubicBezTo>
                  <a:pt x="14676" y="23724"/>
                  <a:pt x="14676" y="23724"/>
                  <a:pt x="14663" y="23724"/>
                </a:cubicBezTo>
                <a:cubicBezTo>
                  <a:pt x="14663" y="23711"/>
                  <a:pt x="14651" y="23711"/>
                  <a:pt x="14638" y="23711"/>
                </a:cubicBezTo>
                <a:lnTo>
                  <a:pt x="14588" y="23711"/>
                </a:lnTo>
                <a:cubicBezTo>
                  <a:pt x="14411" y="23623"/>
                  <a:pt x="14235" y="23523"/>
                  <a:pt x="14059" y="23422"/>
                </a:cubicBezTo>
                <a:cubicBezTo>
                  <a:pt x="14049" y="23415"/>
                  <a:pt x="14039" y="23413"/>
                  <a:pt x="14030" y="23413"/>
                </a:cubicBezTo>
                <a:cubicBezTo>
                  <a:pt x="13986" y="23413"/>
                  <a:pt x="13967" y="23479"/>
                  <a:pt x="14009" y="23509"/>
                </a:cubicBezTo>
                <a:lnTo>
                  <a:pt x="14425" y="23736"/>
                </a:lnTo>
                <a:lnTo>
                  <a:pt x="14411" y="23736"/>
                </a:lnTo>
                <a:cubicBezTo>
                  <a:pt x="14361" y="23749"/>
                  <a:pt x="14349" y="23811"/>
                  <a:pt x="14386" y="23836"/>
                </a:cubicBezTo>
                <a:cubicBezTo>
                  <a:pt x="14487" y="23887"/>
                  <a:pt x="14575" y="23937"/>
                  <a:pt x="14676" y="23987"/>
                </a:cubicBezTo>
                <a:cubicBezTo>
                  <a:pt x="14588" y="23950"/>
                  <a:pt x="14500" y="23900"/>
                  <a:pt x="14425" y="23862"/>
                </a:cubicBezTo>
                <a:cubicBezTo>
                  <a:pt x="14413" y="23856"/>
                  <a:pt x="14403" y="23853"/>
                  <a:pt x="14393" y="23853"/>
                </a:cubicBezTo>
                <a:cubicBezTo>
                  <a:pt x="14360" y="23853"/>
                  <a:pt x="14339" y="23883"/>
                  <a:pt x="14349" y="23912"/>
                </a:cubicBezTo>
                <a:cubicBezTo>
                  <a:pt x="14299" y="23887"/>
                  <a:pt x="14261" y="23849"/>
                  <a:pt x="14210" y="23824"/>
                </a:cubicBezTo>
                <a:cubicBezTo>
                  <a:pt x="14202" y="23816"/>
                  <a:pt x="14195" y="23814"/>
                  <a:pt x="14187" y="23814"/>
                </a:cubicBezTo>
                <a:cubicBezTo>
                  <a:pt x="14171" y="23814"/>
                  <a:pt x="14156" y="23828"/>
                  <a:pt x="14148" y="23836"/>
                </a:cubicBezTo>
                <a:cubicBezTo>
                  <a:pt x="14135" y="23862"/>
                  <a:pt x="14148" y="23887"/>
                  <a:pt x="14160" y="23912"/>
                </a:cubicBezTo>
                <a:cubicBezTo>
                  <a:pt x="14286" y="23987"/>
                  <a:pt x="14411" y="24076"/>
                  <a:pt x="14537" y="24138"/>
                </a:cubicBezTo>
                <a:lnTo>
                  <a:pt x="14525" y="24138"/>
                </a:lnTo>
                <a:cubicBezTo>
                  <a:pt x="14399" y="24063"/>
                  <a:pt x="14261" y="24000"/>
                  <a:pt x="14135" y="23912"/>
                </a:cubicBezTo>
                <a:cubicBezTo>
                  <a:pt x="14129" y="23909"/>
                  <a:pt x="14123" y="23907"/>
                  <a:pt x="14117" y="23907"/>
                </a:cubicBezTo>
                <a:cubicBezTo>
                  <a:pt x="14074" y="23907"/>
                  <a:pt x="14042" y="23978"/>
                  <a:pt x="14098" y="24000"/>
                </a:cubicBezTo>
                <a:cubicBezTo>
                  <a:pt x="14123" y="24026"/>
                  <a:pt x="14160" y="24038"/>
                  <a:pt x="14198" y="24063"/>
                </a:cubicBezTo>
                <a:cubicBezTo>
                  <a:pt x="14185" y="24063"/>
                  <a:pt x="14173" y="24076"/>
                  <a:pt x="14160" y="24088"/>
                </a:cubicBezTo>
                <a:cubicBezTo>
                  <a:pt x="14148" y="24088"/>
                  <a:pt x="14148" y="24101"/>
                  <a:pt x="14148" y="24113"/>
                </a:cubicBezTo>
                <a:cubicBezTo>
                  <a:pt x="14098" y="24088"/>
                  <a:pt x="14047" y="24063"/>
                  <a:pt x="14009" y="24038"/>
                </a:cubicBezTo>
                <a:cubicBezTo>
                  <a:pt x="14001" y="24035"/>
                  <a:pt x="13994" y="24033"/>
                  <a:pt x="13987" y="24033"/>
                </a:cubicBezTo>
                <a:cubicBezTo>
                  <a:pt x="13936" y="24033"/>
                  <a:pt x="13904" y="24104"/>
                  <a:pt x="13959" y="24126"/>
                </a:cubicBezTo>
                <a:cubicBezTo>
                  <a:pt x="14022" y="24163"/>
                  <a:pt x="14098" y="24202"/>
                  <a:pt x="14160" y="24227"/>
                </a:cubicBezTo>
                <a:cubicBezTo>
                  <a:pt x="14135" y="24264"/>
                  <a:pt x="14160" y="24302"/>
                  <a:pt x="14185" y="24327"/>
                </a:cubicBezTo>
                <a:cubicBezTo>
                  <a:pt x="14185" y="24339"/>
                  <a:pt x="14198" y="24365"/>
                  <a:pt x="14210" y="24365"/>
                </a:cubicBezTo>
                <a:cubicBezTo>
                  <a:pt x="14212" y="24367"/>
                  <a:pt x="14215" y="24368"/>
                  <a:pt x="14217" y="24370"/>
                </a:cubicBezTo>
                <a:lnTo>
                  <a:pt x="14217" y="24370"/>
                </a:lnTo>
                <a:cubicBezTo>
                  <a:pt x="14153" y="24342"/>
                  <a:pt x="14084" y="24318"/>
                  <a:pt x="14022" y="24277"/>
                </a:cubicBezTo>
                <a:cubicBezTo>
                  <a:pt x="14016" y="24274"/>
                  <a:pt x="14010" y="24273"/>
                  <a:pt x="14004" y="24273"/>
                </a:cubicBezTo>
                <a:cubicBezTo>
                  <a:pt x="13961" y="24273"/>
                  <a:pt x="13928" y="24342"/>
                  <a:pt x="13972" y="24365"/>
                </a:cubicBezTo>
                <a:cubicBezTo>
                  <a:pt x="13984" y="24378"/>
                  <a:pt x="13984" y="24378"/>
                  <a:pt x="13997" y="24378"/>
                </a:cubicBezTo>
                <a:cubicBezTo>
                  <a:pt x="13997" y="24378"/>
                  <a:pt x="13984" y="24378"/>
                  <a:pt x="13984" y="24390"/>
                </a:cubicBezTo>
                <a:cubicBezTo>
                  <a:pt x="13972" y="24415"/>
                  <a:pt x="13984" y="24440"/>
                  <a:pt x="14009" y="24453"/>
                </a:cubicBezTo>
                <a:cubicBezTo>
                  <a:pt x="14024" y="24460"/>
                  <a:pt x="14038" y="24472"/>
                  <a:pt x="14053" y="24482"/>
                </a:cubicBezTo>
                <a:lnTo>
                  <a:pt x="14053" y="24482"/>
                </a:lnTo>
                <a:cubicBezTo>
                  <a:pt x="13921" y="24406"/>
                  <a:pt x="13791" y="24327"/>
                  <a:pt x="13670" y="24239"/>
                </a:cubicBezTo>
                <a:cubicBezTo>
                  <a:pt x="13662" y="24232"/>
                  <a:pt x="13653" y="24230"/>
                  <a:pt x="13645" y="24230"/>
                </a:cubicBezTo>
                <a:cubicBezTo>
                  <a:pt x="13606" y="24230"/>
                  <a:pt x="13578" y="24296"/>
                  <a:pt x="13620" y="24327"/>
                </a:cubicBezTo>
                <a:cubicBezTo>
                  <a:pt x="13858" y="24490"/>
                  <a:pt x="14110" y="24641"/>
                  <a:pt x="14374" y="24767"/>
                </a:cubicBezTo>
                <a:lnTo>
                  <a:pt x="14361" y="24792"/>
                </a:lnTo>
                <a:cubicBezTo>
                  <a:pt x="14361" y="24780"/>
                  <a:pt x="14349" y="24767"/>
                  <a:pt x="14336" y="24767"/>
                </a:cubicBezTo>
                <a:cubicBezTo>
                  <a:pt x="13934" y="24541"/>
                  <a:pt x="13519" y="24327"/>
                  <a:pt x="13117" y="24088"/>
                </a:cubicBezTo>
                <a:cubicBezTo>
                  <a:pt x="13111" y="24085"/>
                  <a:pt x="13104" y="24083"/>
                  <a:pt x="13098" y="24083"/>
                </a:cubicBezTo>
                <a:cubicBezTo>
                  <a:pt x="13056" y="24083"/>
                  <a:pt x="13024" y="24154"/>
                  <a:pt x="13078" y="24176"/>
                </a:cubicBezTo>
                <a:cubicBezTo>
                  <a:pt x="13255" y="24277"/>
                  <a:pt x="13431" y="24378"/>
                  <a:pt x="13620" y="24478"/>
                </a:cubicBezTo>
                <a:cubicBezTo>
                  <a:pt x="13607" y="24478"/>
                  <a:pt x="13595" y="24490"/>
                  <a:pt x="13581" y="24490"/>
                </a:cubicBezTo>
                <a:cubicBezTo>
                  <a:pt x="13531" y="24541"/>
                  <a:pt x="13569" y="24579"/>
                  <a:pt x="13607" y="24604"/>
                </a:cubicBezTo>
                <a:cubicBezTo>
                  <a:pt x="13581" y="24616"/>
                  <a:pt x="13569" y="24641"/>
                  <a:pt x="13595" y="24679"/>
                </a:cubicBezTo>
                <a:cubicBezTo>
                  <a:pt x="13620" y="24717"/>
                  <a:pt x="13682" y="24742"/>
                  <a:pt x="13732" y="24767"/>
                </a:cubicBezTo>
                <a:lnTo>
                  <a:pt x="13707" y="24767"/>
                </a:lnTo>
                <a:cubicBezTo>
                  <a:pt x="13695" y="24780"/>
                  <a:pt x="13682" y="24817"/>
                  <a:pt x="13695" y="24842"/>
                </a:cubicBezTo>
                <a:lnTo>
                  <a:pt x="13732" y="24881"/>
                </a:lnTo>
                <a:cubicBezTo>
                  <a:pt x="13720" y="24893"/>
                  <a:pt x="13707" y="24893"/>
                  <a:pt x="13707" y="24893"/>
                </a:cubicBezTo>
                <a:cubicBezTo>
                  <a:pt x="13682" y="24906"/>
                  <a:pt x="13682" y="24931"/>
                  <a:pt x="13682" y="24956"/>
                </a:cubicBezTo>
                <a:lnTo>
                  <a:pt x="13343" y="24767"/>
                </a:lnTo>
                <a:cubicBezTo>
                  <a:pt x="13335" y="24761"/>
                  <a:pt x="13326" y="24758"/>
                  <a:pt x="13318" y="24758"/>
                </a:cubicBezTo>
                <a:cubicBezTo>
                  <a:pt x="13279" y="24758"/>
                  <a:pt x="13251" y="24824"/>
                  <a:pt x="13293" y="24855"/>
                </a:cubicBezTo>
                <a:cubicBezTo>
                  <a:pt x="13444" y="24931"/>
                  <a:pt x="13581" y="25006"/>
                  <a:pt x="13732" y="25082"/>
                </a:cubicBezTo>
                <a:lnTo>
                  <a:pt x="13732" y="25094"/>
                </a:lnTo>
                <a:cubicBezTo>
                  <a:pt x="13645" y="25057"/>
                  <a:pt x="13544" y="25018"/>
                  <a:pt x="13456" y="24968"/>
                </a:cubicBezTo>
                <a:cubicBezTo>
                  <a:pt x="13448" y="24964"/>
                  <a:pt x="13440" y="24962"/>
                  <a:pt x="13433" y="24962"/>
                </a:cubicBezTo>
                <a:cubicBezTo>
                  <a:pt x="13395" y="24962"/>
                  <a:pt x="13372" y="25012"/>
                  <a:pt x="13393" y="25044"/>
                </a:cubicBezTo>
                <a:lnTo>
                  <a:pt x="13393" y="25057"/>
                </a:lnTo>
                <a:cubicBezTo>
                  <a:pt x="13419" y="25107"/>
                  <a:pt x="13469" y="25132"/>
                  <a:pt x="13519" y="25157"/>
                </a:cubicBezTo>
                <a:cubicBezTo>
                  <a:pt x="13519" y="25157"/>
                  <a:pt x="13531" y="25157"/>
                  <a:pt x="13531" y="25169"/>
                </a:cubicBezTo>
                <a:cubicBezTo>
                  <a:pt x="13531" y="25195"/>
                  <a:pt x="13531" y="25220"/>
                  <a:pt x="13556" y="25245"/>
                </a:cubicBezTo>
                <a:cubicBezTo>
                  <a:pt x="13569" y="25258"/>
                  <a:pt x="13581" y="25270"/>
                  <a:pt x="13595" y="25270"/>
                </a:cubicBezTo>
                <a:cubicBezTo>
                  <a:pt x="13569" y="25283"/>
                  <a:pt x="13556" y="25295"/>
                  <a:pt x="13556" y="25320"/>
                </a:cubicBezTo>
                <a:cubicBezTo>
                  <a:pt x="13393" y="25233"/>
                  <a:pt x="13217" y="25169"/>
                  <a:pt x="13041" y="25107"/>
                </a:cubicBezTo>
                <a:cubicBezTo>
                  <a:pt x="13036" y="25104"/>
                  <a:pt x="13031" y="25103"/>
                  <a:pt x="13026" y="25103"/>
                </a:cubicBezTo>
                <a:cubicBezTo>
                  <a:pt x="12986" y="25103"/>
                  <a:pt x="12971" y="25185"/>
                  <a:pt x="13016" y="25208"/>
                </a:cubicBezTo>
                <a:cubicBezTo>
                  <a:pt x="13078" y="25220"/>
                  <a:pt x="13129" y="25245"/>
                  <a:pt x="13179" y="25258"/>
                </a:cubicBezTo>
                <a:cubicBezTo>
                  <a:pt x="13142" y="25270"/>
                  <a:pt x="13129" y="25333"/>
                  <a:pt x="13179" y="25358"/>
                </a:cubicBezTo>
                <a:cubicBezTo>
                  <a:pt x="13330" y="25409"/>
                  <a:pt x="13469" y="25484"/>
                  <a:pt x="13595" y="25585"/>
                </a:cubicBezTo>
                <a:cubicBezTo>
                  <a:pt x="13595" y="25585"/>
                  <a:pt x="13581" y="25585"/>
                  <a:pt x="13581" y="25597"/>
                </a:cubicBezTo>
                <a:cubicBezTo>
                  <a:pt x="13569" y="25597"/>
                  <a:pt x="13569" y="25597"/>
                  <a:pt x="13569" y="25610"/>
                </a:cubicBezTo>
                <a:cubicBezTo>
                  <a:pt x="13531" y="25585"/>
                  <a:pt x="13506" y="25560"/>
                  <a:pt x="13469" y="25535"/>
                </a:cubicBezTo>
                <a:cubicBezTo>
                  <a:pt x="13456" y="25535"/>
                  <a:pt x="13456" y="25521"/>
                  <a:pt x="13444" y="25521"/>
                </a:cubicBezTo>
                <a:cubicBezTo>
                  <a:pt x="13431" y="25521"/>
                  <a:pt x="13405" y="25535"/>
                  <a:pt x="13405" y="25535"/>
                </a:cubicBezTo>
                <a:lnTo>
                  <a:pt x="13405" y="25547"/>
                </a:lnTo>
                <a:cubicBezTo>
                  <a:pt x="13330" y="25509"/>
                  <a:pt x="13242" y="25471"/>
                  <a:pt x="13167" y="25434"/>
                </a:cubicBezTo>
                <a:cubicBezTo>
                  <a:pt x="13156" y="25428"/>
                  <a:pt x="13146" y="25425"/>
                  <a:pt x="13136" y="25425"/>
                </a:cubicBezTo>
                <a:cubicBezTo>
                  <a:pt x="13123" y="25425"/>
                  <a:pt x="13111" y="25431"/>
                  <a:pt x="13104" y="25446"/>
                </a:cubicBezTo>
                <a:cubicBezTo>
                  <a:pt x="13092" y="25471"/>
                  <a:pt x="13104" y="25509"/>
                  <a:pt x="13117" y="25521"/>
                </a:cubicBezTo>
                <a:cubicBezTo>
                  <a:pt x="13217" y="25560"/>
                  <a:pt x="13318" y="25610"/>
                  <a:pt x="13405" y="25660"/>
                </a:cubicBezTo>
                <a:cubicBezTo>
                  <a:pt x="13405" y="25672"/>
                  <a:pt x="13419" y="25685"/>
                  <a:pt x="13431" y="25698"/>
                </a:cubicBezTo>
                <a:cubicBezTo>
                  <a:pt x="13469" y="25711"/>
                  <a:pt x="13506" y="25736"/>
                  <a:pt x="13531" y="25761"/>
                </a:cubicBezTo>
                <a:cubicBezTo>
                  <a:pt x="13556" y="25761"/>
                  <a:pt x="13569" y="25773"/>
                  <a:pt x="13581" y="25786"/>
                </a:cubicBezTo>
                <a:cubicBezTo>
                  <a:pt x="13595" y="25786"/>
                  <a:pt x="13595" y="25798"/>
                  <a:pt x="13595" y="25798"/>
                </a:cubicBezTo>
                <a:lnTo>
                  <a:pt x="13607" y="25798"/>
                </a:lnTo>
                <a:cubicBezTo>
                  <a:pt x="13607" y="25811"/>
                  <a:pt x="13620" y="25811"/>
                  <a:pt x="13632" y="25823"/>
                </a:cubicBezTo>
                <a:cubicBezTo>
                  <a:pt x="13638" y="25830"/>
                  <a:pt x="13648" y="25833"/>
                  <a:pt x="13657" y="25833"/>
                </a:cubicBezTo>
                <a:cubicBezTo>
                  <a:pt x="13667" y="25833"/>
                  <a:pt x="13676" y="25830"/>
                  <a:pt x="13682" y="25823"/>
                </a:cubicBezTo>
                <a:lnTo>
                  <a:pt x="13682" y="25823"/>
                </a:lnTo>
                <a:lnTo>
                  <a:pt x="13657" y="25874"/>
                </a:lnTo>
                <a:cubicBezTo>
                  <a:pt x="13657" y="25861"/>
                  <a:pt x="13645" y="25861"/>
                  <a:pt x="13632" y="25848"/>
                </a:cubicBezTo>
                <a:cubicBezTo>
                  <a:pt x="13595" y="25836"/>
                  <a:pt x="13556" y="25823"/>
                  <a:pt x="13519" y="25798"/>
                </a:cubicBezTo>
                <a:cubicBezTo>
                  <a:pt x="13519" y="25798"/>
                  <a:pt x="13519" y="25786"/>
                  <a:pt x="13506" y="25786"/>
                </a:cubicBezTo>
                <a:cubicBezTo>
                  <a:pt x="13431" y="25723"/>
                  <a:pt x="13330" y="25660"/>
                  <a:pt x="13242" y="25622"/>
                </a:cubicBezTo>
                <a:cubicBezTo>
                  <a:pt x="13230" y="25616"/>
                  <a:pt x="13220" y="25613"/>
                  <a:pt x="13211" y="25613"/>
                </a:cubicBezTo>
                <a:cubicBezTo>
                  <a:pt x="13201" y="25613"/>
                  <a:pt x="13192" y="25616"/>
                  <a:pt x="13179" y="25622"/>
                </a:cubicBezTo>
                <a:cubicBezTo>
                  <a:pt x="13179" y="25610"/>
                  <a:pt x="13167" y="25610"/>
                  <a:pt x="13154" y="25610"/>
                </a:cubicBezTo>
                <a:cubicBezTo>
                  <a:pt x="13154" y="25597"/>
                  <a:pt x="13154" y="25597"/>
                  <a:pt x="13142" y="25597"/>
                </a:cubicBezTo>
                <a:cubicBezTo>
                  <a:pt x="13137" y="25592"/>
                  <a:pt x="13129" y="25589"/>
                  <a:pt x="13121" y="25589"/>
                </a:cubicBezTo>
                <a:cubicBezTo>
                  <a:pt x="13110" y="25589"/>
                  <a:pt x="13099" y="25595"/>
                  <a:pt x="13092" y="25610"/>
                </a:cubicBezTo>
                <a:cubicBezTo>
                  <a:pt x="13078" y="25622"/>
                  <a:pt x="13066" y="25647"/>
                  <a:pt x="13078" y="25660"/>
                </a:cubicBezTo>
                <a:cubicBezTo>
                  <a:pt x="13092" y="25685"/>
                  <a:pt x="13104" y="25685"/>
                  <a:pt x="13117" y="25698"/>
                </a:cubicBezTo>
                <a:cubicBezTo>
                  <a:pt x="13179" y="25736"/>
                  <a:pt x="13242" y="25786"/>
                  <a:pt x="13305" y="25836"/>
                </a:cubicBezTo>
                <a:cubicBezTo>
                  <a:pt x="13305" y="25848"/>
                  <a:pt x="13305" y="25861"/>
                  <a:pt x="13318" y="25874"/>
                </a:cubicBezTo>
                <a:cubicBezTo>
                  <a:pt x="13268" y="25836"/>
                  <a:pt x="13204" y="25811"/>
                  <a:pt x="13154" y="25786"/>
                </a:cubicBezTo>
                <a:cubicBezTo>
                  <a:pt x="13148" y="25780"/>
                  <a:pt x="13141" y="25778"/>
                  <a:pt x="13135" y="25778"/>
                </a:cubicBezTo>
                <a:cubicBezTo>
                  <a:pt x="13113" y="25778"/>
                  <a:pt x="13092" y="25804"/>
                  <a:pt x="13092" y="25823"/>
                </a:cubicBezTo>
                <a:cubicBezTo>
                  <a:pt x="12827" y="25685"/>
                  <a:pt x="12575" y="25547"/>
                  <a:pt x="12324" y="25396"/>
                </a:cubicBezTo>
                <a:cubicBezTo>
                  <a:pt x="12316" y="25393"/>
                  <a:pt x="12309" y="25391"/>
                  <a:pt x="12302" y="25391"/>
                </a:cubicBezTo>
                <a:cubicBezTo>
                  <a:pt x="12251" y="25391"/>
                  <a:pt x="12219" y="25462"/>
                  <a:pt x="12274" y="25484"/>
                </a:cubicBezTo>
                <a:cubicBezTo>
                  <a:pt x="12513" y="25622"/>
                  <a:pt x="12739" y="25748"/>
                  <a:pt x="12978" y="25874"/>
                </a:cubicBezTo>
                <a:cubicBezTo>
                  <a:pt x="12966" y="25887"/>
                  <a:pt x="12966" y="25899"/>
                  <a:pt x="12966" y="25912"/>
                </a:cubicBezTo>
                <a:cubicBezTo>
                  <a:pt x="12966" y="25937"/>
                  <a:pt x="12991" y="25962"/>
                  <a:pt x="13016" y="25962"/>
                </a:cubicBezTo>
                <a:cubicBezTo>
                  <a:pt x="13041" y="25962"/>
                  <a:pt x="13066" y="25962"/>
                  <a:pt x="13092" y="25974"/>
                </a:cubicBezTo>
                <a:cubicBezTo>
                  <a:pt x="13129" y="25999"/>
                  <a:pt x="13167" y="26012"/>
                  <a:pt x="13192" y="26038"/>
                </a:cubicBezTo>
                <a:cubicBezTo>
                  <a:pt x="13229" y="26050"/>
                  <a:pt x="13255" y="26063"/>
                  <a:pt x="13293" y="26088"/>
                </a:cubicBezTo>
                <a:lnTo>
                  <a:pt x="13280" y="26088"/>
                </a:lnTo>
                <a:cubicBezTo>
                  <a:pt x="13255" y="26088"/>
                  <a:pt x="13242" y="26088"/>
                  <a:pt x="13229" y="26113"/>
                </a:cubicBezTo>
                <a:lnTo>
                  <a:pt x="13229" y="26125"/>
                </a:lnTo>
                <a:cubicBezTo>
                  <a:pt x="13078" y="26024"/>
                  <a:pt x="12928" y="25937"/>
                  <a:pt x="12765" y="25848"/>
                </a:cubicBezTo>
                <a:cubicBezTo>
                  <a:pt x="12676" y="25798"/>
                  <a:pt x="12589" y="25748"/>
                  <a:pt x="12488" y="25698"/>
                </a:cubicBezTo>
                <a:cubicBezTo>
                  <a:pt x="12439" y="25678"/>
                  <a:pt x="12374" y="25636"/>
                  <a:pt x="12313" y="25636"/>
                </a:cubicBezTo>
                <a:cubicBezTo>
                  <a:pt x="12295" y="25636"/>
                  <a:pt x="12278" y="25639"/>
                  <a:pt x="12262" y="25647"/>
                </a:cubicBezTo>
                <a:cubicBezTo>
                  <a:pt x="12218" y="25669"/>
                  <a:pt x="12250" y="25728"/>
                  <a:pt x="12291" y="25728"/>
                </a:cubicBezTo>
                <a:cubicBezTo>
                  <a:pt x="12298" y="25728"/>
                  <a:pt x="12305" y="25726"/>
                  <a:pt x="12312" y="25723"/>
                </a:cubicBezTo>
                <a:cubicBezTo>
                  <a:pt x="12324" y="25723"/>
                  <a:pt x="12362" y="25748"/>
                  <a:pt x="12374" y="25748"/>
                </a:cubicBezTo>
                <a:cubicBezTo>
                  <a:pt x="12387" y="25761"/>
                  <a:pt x="12413" y="25773"/>
                  <a:pt x="12425" y="25773"/>
                </a:cubicBezTo>
                <a:cubicBezTo>
                  <a:pt x="12450" y="25786"/>
                  <a:pt x="12475" y="25798"/>
                  <a:pt x="12488" y="25811"/>
                </a:cubicBezTo>
                <a:cubicBezTo>
                  <a:pt x="12475" y="25836"/>
                  <a:pt x="12475" y="25861"/>
                  <a:pt x="12513" y="25887"/>
                </a:cubicBezTo>
                <a:cubicBezTo>
                  <a:pt x="12714" y="26012"/>
                  <a:pt x="12928" y="26138"/>
                  <a:pt x="13142" y="26276"/>
                </a:cubicBezTo>
                <a:cubicBezTo>
                  <a:pt x="12941" y="26175"/>
                  <a:pt x="12726" y="26075"/>
                  <a:pt x="12525" y="25974"/>
                </a:cubicBezTo>
                <a:cubicBezTo>
                  <a:pt x="12517" y="25968"/>
                  <a:pt x="12508" y="25965"/>
                  <a:pt x="12500" y="25965"/>
                </a:cubicBezTo>
                <a:cubicBezTo>
                  <a:pt x="12461" y="25965"/>
                  <a:pt x="12433" y="26031"/>
                  <a:pt x="12475" y="26063"/>
                </a:cubicBezTo>
                <a:cubicBezTo>
                  <a:pt x="12575" y="26100"/>
                  <a:pt x="12664" y="26150"/>
                  <a:pt x="12752" y="26201"/>
                </a:cubicBezTo>
                <a:cubicBezTo>
                  <a:pt x="12752" y="26226"/>
                  <a:pt x="12765" y="26251"/>
                  <a:pt x="12790" y="26264"/>
                </a:cubicBezTo>
                <a:cubicBezTo>
                  <a:pt x="12890" y="26301"/>
                  <a:pt x="12978" y="26351"/>
                  <a:pt x="13066" y="26402"/>
                </a:cubicBezTo>
                <a:cubicBezTo>
                  <a:pt x="13053" y="26402"/>
                  <a:pt x="13053" y="26415"/>
                  <a:pt x="13041" y="26427"/>
                </a:cubicBezTo>
                <a:cubicBezTo>
                  <a:pt x="12991" y="26390"/>
                  <a:pt x="12941" y="26365"/>
                  <a:pt x="12890" y="26326"/>
                </a:cubicBezTo>
                <a:cubicBezTo>
                  <a:pt x="12852" y="26314"/>
                  <a:pt x="12815" y="26289"/>
                  <a:pt x="12777" y="26276"/>
                </a:cubicBezTo>
                <a:cubicBezTo>
                  <a:pt x="12766" y="26271"/>
                  <a:pt x="12756" y="26268"/>
                  <a:pt x="12746" y="26268"/>
                </a:cubicBezTo>
                <a:cubicBezTo>
                  <a:pt x="12731" y="26268"/>
                  <a:pt x="12716" y="26274"/>
                  <a:pt x="12701" y="26289"/>
                </a:cubicBezTo>
                <a:cubicBezTo>
                  <a:pt x="12689" y="26314"/>
                  <a:pt x="12701" y="26351"/>
                  <a:pt x="12726" y="26365"/>
                </a:cubicBezTo>
                <a:lnTo>
                  <a:pt x="12752" y="26365"/>
                </a:lnTo>
                <a:cubicBezTo>
                  <a:pt x="12752" y="26377"/>
                  <a:pt x="12765" y="26377"/>
                  <a:pt x="12765" y="26377"/>
                </a:cubicBezTo>
                <a:cubicBezTo>
                  <a:pt x="12790" y="26390"/>
                  <a:pt x="12802" y="26390"/>
                  <a:pt x="12815" y="26402"/>
                </a:cubicBezTo>
                <a:lnTo>
                  <a:pt x="12890" y="26440"/>
                </a:lnTo>
                <a:cubicBezTo>
                  <a:pt x="12877" y="26452"/>
                  <a:pt x="12877" y="26452"/>
                  <a:pt x="12877" y="26465"/>
                </a:cubicBezTo>
                <a:cubicBezTo>
                  <a:pt x="12877" y="26477"/>
                  <a:pt x="12890" y="26490"/>
                  <a:pt x="12890" y="26502"/>
                </a:cubicBezTo>
                <a:cubicBezTo>
                  <a:pt x="12902" y="26502"/>
                  <a:pt x="12902" y="26515"/>
                  <a:pt x="12902" y="26515"/>
                </a:cubicBezTo>
                <a:cubicBezTo>
                  <a:pt x="12865" y="26490"/>
                  <a:pt x="12827" y="26465"/>
                  <a:pt x="12777" y="26440"/>
                </a:cubicBezTo>
                <a:cubicBezTo>
                  <a:pt x="12769" y="26436"/>
                  <a:pt x="12762" y="26435"/>
                  <a:pt x="12755" y="26435"/>
                </a:cubicBezTo>
                <a:cubicBezTo>
                  <a:pt x="12738" y="26435"/>
                  <a:pt x="12723" y="26444"/>
                  <a:pt x="12714" y="26452"/>
                </a:cubicBezTo>
                <a:lnTo>
                  <a:pt x="12714" y="26477"/>
                </a:lnTo>
                <a:cubicBezTo>
                  <a:pt x="12651" y="26452"/>
                  <a:pt x="12601" y="26415"/>
                  <a:pt x="12550" y="26390"/>
                </a:cubicBezTo>
                <a:cubicBezTo>
                  <a:pt x="12543" y="26385"/>
                  <a:pt x="12536" y="26383"/>
                  <a:pt x="12529" y="26383"/>
                </a:cubicBezTo>
                <a:cubicBezTo>
                  <a:pt x="12497" y="26383"/>
                  <a:pt x="12468" y="26422"/>
                  <a:pt x="12488" y="26452"/>
                </a:cubicBezTo>
                <a:cubicBezTo>
                  <a:pt x="12463" y="26440"/>
                  <a:pt x="12450" y="26427"/>
                  <a:pt x="12425" y="26415"/>
                </a:cubicBezTo>
                <a:cubicBezTo>
                  <a:pt x="12418" y="26412"/>
                  <a:pt x="12412" y="26410"/>
                  <a:pt x="12406" y="26410"/>
                </a:cubicBezTo>
                <a:cubicBezTo>
                  <a:pt x="12363" y="26410"/>
                  <a:pt x="12330" y="26480"/>
                  <a:pt x="12374" y="26502"/>
                </a:cubicBezTo>
                <a:cubicBezTo>
                  <a:pt x="12563" y="26603"/>
                  <a:pt x="12752" y="26717"/>
                  <a:pt x="12928" y="26842"/>
                </a:cubicBezTo>
                <a:cubicBezTo>
                  <a:pt x="12714" y="26767"/>
                  <a:pt x="12513" y="26666"/>
                  <a:pt x="12324" y="26541"/>
                </a:cubicBezTo>
                <a:cubicBezTo>
                  <a:pt x="12317" y="26537"/>
                  <a:pt x="12310" y="26536"/>
                  <a:pt x="12303" y="26536"/>
                </a:cubicBezTo>
                <a:cubicBezTo>
                  <a:pt x="12262" y="26536"/>
                  <a:pt x="12230" y="26596"/>
                  <a:pt x="12274" y="26628"/>
                </a:cubicBezTo>
                <a:cubicBezTo>
                  <a:pt x="12287" y="26628"/>
                  <a:pt x="12287" y="26628"/>
                  <a:pt x="12287" y="26641"/>
                </a:cubicBezTo>
                <a:lnTo>
                  <a:pt x="12287" y="26666"/>
                </a:lnTo>
                <a:cubicBezTo>
                  <a:pt x="12299" y="26678"/>
                  <a:pt x="12299" y="26691"/>
                  <a:pt x="12312" y="26691"/>
                </a:cubicBezTo>
                <a:cubicBezTo>
                  <a:pt x="12299" y="26691"/>
                  <a:pt x="12287" y="26678"/>
                  <a:pt x="12274" y="26678"/>
                </a:cubicBezTo>
                <a:cubicBezTo>
                  <a:pt x="12265" y="26673"/>
                  <a:pt x="12258" y="26670"/>
                  <a:pt x="12251" y="26670"/>
                </a:cubicBezTo>
                <a:cubicBezTo>
                  <a:pt x="12226" y="26670"/>
                  <a:pt x="12211" y="26700"/>
                  <a:pt x="12211" y="26729"/>
                </a:cubicBezTo>
                <a:cubicBezTo>
                  <a:pt x="12022" y="26603"/>
                  <a:pt x="11834" y="26490"/>
                  <a:pt x="11645" y="26377"/>
                </a:cubicBezTo>
                <a:cubicBezTo>
                  <a:pt x="11636" y="26370"/>
                  <a:pt x="11628" y="26368"/>
                  <a:pt x="11620" y="26368"/>
                </a:cubicBezTo>
                <a:cubicBezTo>
                  <a:pt x="11581" y="26368"/>
                  <a:pt x="11555" y="26433"/>
                  <a:pt x="11608" y="26465"/>
                </a:cubicBezTo>
                <a:cubicBezTo>
                  <a:pt x="11720" y="26527"/>
                  <a:pt x="11846" y="26603"/>
                  <a:pt x="11960" y="26678"/>
                </a:cubicBezTo>
                <a:cubicBezTo>
                  <a:pt x="11846" y="26616"/>
                  <a:pt x="11720" y="26553"/>
                  <a:pt x="11608" y="26490"/>
                </a:cubicBezTo>
                <a:cubicBezTo>
                  <a:pt x="11599" y="26484"/>
                  <a:pt x="11590" y="26481"/>
                  <a:pt x="11582" y="26481"/>
                </a:cubicBezTo>
                <a:cubicBezTo>
                  <a:pt x="11543" y="26481"/>
                  <a:pt x="11516" y="26547"/>
                  <a:pt x="11557" y="26578"/>
                </a:cubicBezTo>
                <a:cubicBezTo>
                  <a:pt x="11821" y="26717"/>
                  <a:pt x="12098" y="26868"/>
                  <a:pt x="12362" y="27005"/>
                </a:cubicBezTo>
                <a:lnTo>
                  <a:pt x="12362" y="27018"/>
                </a:lnTo>
                <a:cubicBezTo>
                  <a:pt x="12438" y="27069"/>
                  <a:pt x="12538" y="27119"/>
                  <a:pt x="12626" y="27156"/>
                </a:cubicBezTo>
                <a:cubicBezTo>
                  <a:pt x="12589" y="27144"/>
                  <a:pt x="12563" y="27144"/>
                  <a:pt x="12525" y="27131"/>
                </a:cubicBezTo>
                <a:cubicBezTo>
                  <a:pt x="12413" y="27069"/>
                  <a:pt x="12287" y="26993"/>
                  <a:pt x="12173" y="26918"/>
                </a:cubicBezTo>
                <a:cubicBezTo>
                  <a:pt x="12166" y="26914"/>
                  <a:pt x="12160" y="26913"/>
                  <a:pt x="12153" y="26913"/>
                </a:cubicBezTo>
                <a:cubicBezTo>
                  <a:pt x="12135" y="26913"/>
                  <a:pt x="12120" y="26925"/>
                  <a:pt x="12111" y="26943"/>
                </a:cubicBezTo>
                <a:cubicBezTo>
                  <a:pt x="11997" y="26880"/>
                  <a:pt x="11884" y="26817"/>
                  <a:pt x="11771" y="26767"/>
                </a:cubicBezTo>
                <a:lnTo>
                  <a:pt x="10753" y="26239"/>
                </a:lnTo>
                <a:cubicBezTo>
                  <a:pt x="10742" y="26232"/>
                  <a:pt x="10731" y="26229"/>
                  <a:pt x="10721" y="26229"/>
                </a:cubicBezTo>
                <a:cubicBezTo>
                  <a:pt x="10675" y="26229"/>
                  <a:pt x="10650" y="26293"/>
                  <a:pt x="10702" y="26314"/>
                </a:cubicBezTo>
                <a:cubicBezTo>
                  <a:pt x="11041" y="26502"/>
                  <a:pt x="11393" y="26678"/>
                  <a:pt x="11746" y="26854"/>
                </a:cubicBezTo>
                <a:cubicBezTo>
                  <a:pt x="11746" y="26856"/>
                  <a:pt x="11746" y="26857"/>
                  <a:pt x="11746" y="26858"/>
                </a:cubicBezTo>
                <a:lnTo>
                  <a:pt x="11746" y="26858"/>
                </a:lnTo>
                <a:cubicBezTo>
                  <a:pt x="11721" y="26849"/>
                  <a:pt x="11699" y="26839"/>
                  <a:pt x="11670" y="26829"/>
                </a:cubicBezTo>
                <a:cubicBezTo>
                  <a:pt x="11659" y="26823"/>
                  <a:pt x="11649" y="26820"/>
                  <a:pt x="11640" y="26820"/>
                </a:cubicBezTo>
                <a:cubicBezTo>
                  <a:pt x="11597" y="26820"/>
                  <a:pt x="11578" y="26884"/>
                  <a:pt x="11620" y="26905"/>
                </a:cubicBezTo>
                <a:cubicBezTo>
                  <a:pt x="11809" y="26993"/>
                  <a:pt x="11985" y="27081"/>
                  <a:pt x="12161" y="27181"/>
                </a:cubicBezTo>
                <a:cubicBezTo>
                  <a:pt x="11759" y="26980"/>
                  <a:pt x="11356" y="26779"/>
                  <a:pt x="10941" y="26603"/>
                </a:cubicBezTo>
                <a:cubicBezTo>
                  <a:pt x="10933" y="26600"/>
                  <a:pt x="10926" y="26598"/>
                  <a:pt x="10919" y="26598"/>
                </a:cubicBezTo>
                <a:cubicBezTo>
                  <a:pt x="10870" y="26598"/>
                  <a:pt x="10846" y="26669"/>
                  <a:pt x="10890" y="26691"/>
                </a:cubicBezTo>
                <a:cubicBezTo>
                  <a:pt x="11393" y="26905"/>
                  <a:pt x="11896" y="27144"/>
                  <a:pt x="12374" y="27408"/>
                </a:cubicBezTo>
                <a:cubicBezTo>
                  <a:pt x="11997" y="27245"/>
                  <a:pt x="11633" y="27056"/>
                  <a:pt x="11268" y="26868"/>
                </a:cubicBezTo>
                <a:cubicBezTo>
                  <a:pt x="11261" y="26864"/>
                  <a:pt x="11255" y="26863"/>
                  <a:pt x="11249" y="26863"/>
                </a:cubicBezTo>
                <a:cubicBezTo>
                  <a:pt x="11206" y="26863"/>
                  <a:pt x="11173" y="26933"/>
                  <a:pt x="11217" y="26955"/>
                </a:cubicBezTo>
                <a:cubicBezTo>
                  <a:pt x="11295" y="26989"/>
                  <a:pt x="11363" y="27031"/>
                  <a:pt x="11437" y="27067"/>
                </a:cubicBezTo>
                <a:lnTo>
                  <a:pt x="11437" y="27067"/>
                </a:lnTo>
                <a:cubicBezTo>
                  <a:pt x="11084" y="26908"/>
                  <a:pt x="10743" y="26737"/>
                  <a:pt x="10413" y="26566"/>
                </a:cubicBezTo>
                <a:lnTo>
                  <a:pt x="9809" y="26264"/>
                </a:lnTo>
                <a:cubicBezTo>
                  <a:pt x="9800" y="26257"/>
                  <a:pt x="9792" y="26254"/>
                  <a:pt x="9783" y="26254"/>
                </a:cubicBezTo>
                <a:cubicBezTo>
                  <a:pt x="9744" y="26254"/>
                  <a:pt x="9717" y="26319"/>
                  <a:pt x="9759" y="26339"/>
                </a:cubicBezTo>
                <a:cubicBezTo>
                  <a:pt x="10463" y="26717"/>
                  <a:pt x="11180" y="27069"/>
                  <a:pt x="11896" y="27396"/>
                </a:cubicBezTo>
                <a:cubicBezTo>
                  <a:pt x="12072" y="27458"/>
                  <a:pt x="12236" y="27533"/>
                  <a:pt x="12399" y="27609"/>
                </a:cubicBezTo>
                <a:cubicBezTo>
                  <a:pt x="12123" y="27533"/>
                  <a:pt x="11859" y="27433"/>
                  <a:pt x="11595" y="27307"/>
                </a:cubicBezTo>
                <a:cubicBezTo>
                  <a:pt x="11595" y="27288"/>
                  <a:pt x="11573" y="27262"/>
                  <a:pt x="11545" y="27262"/>
                </a:cubicBezTo>
                <a:cubicBezTo>
                  <a:pt x="11537" y="27262"/>
                  <a:pt x="11528" y="27264"/>
                  <a:pt x="11519" y="27270"/>
                </a:cubicBezTo>
                <a:cubicBezTo>
                  <a:pt x="11519" y="27270"/>
                  <a:pt x="11507" y="27282"/>
                  <a:pt x="11494" y="27282"/>
                </a:cubicBezTo>
                <a:cubicBezTo>
                  <a:pt x="11469" y="27307"/>
                  <a:pt x="11469" y="27332"/>
                  <a:pt x="11469" y="27357"/>
                </a:cubicBezTo>
                <a:cubicBezTo>
                  <a:pt x="11080" y="27169"/>
                  <a:pt x="10677" y="26980"/>
                  <a:pt x="10287" y="26792"/>
                </a:cubicBezTo>
                <a:cubicBezTo>
                  <a:pt x="10275" y="26779"/>
                  <a:pt x="10275" y="26779"/>
                  <a:pt x="10262" y="26779"/>
                </a:cubicBezTo>
                <a:cubicBezTo>
                  <a:pt x="10250" y="26767"/>
                  <a:pt x="10236" y="26767"/>
                  <a:pt x="10211" y="26754"/>
                </a:cubicBezTo>
                <a:cubicBezTo>
                  <a:pt x="10208" y="26753"/>
                  <a:pt x="10205" y="26753"/>
                  <a:pt x="10202" y="26753"/>
                </a:cubicBezTo>
                <a:cubicBezTo>
                  <a:pt x="10158" y="26753"/>
                  <a:pt x="10139" y="26831"/>
                  <a:pt x="10186" y="26854"/>
                </a:cubicBezTo>
                <a:cubicBezTo>
                  <a:pt x="10362" y="26943"/>
                  <a:pt x="10551" y="27030"/>
                  <a:pt x="10740" y="27119"/>
                </a:cubicBezTo>
                <a:lnTo>
                  <a:pt x="10740" y="27156"/>
                </a:lnTo>
                <a:cubicBezTo>
                  <a:pt x="10778" y="27220"/>
                  <a:pt x="10840" y="27257"/>
                  <a:pt x="10903" y="27295"/>
                </a:cubicBezTo>
                <a:cubicBezTo>
                  <a:pt x="10865" y="27295"/>
                  <a:pt x="10840" y="27357"/>
                  <a:pt x="10878" y="27383"/>
                </a:cubicBezTo>
                <a:cubicBezTo>
                  <a:pt x="10966" y="27433"/>
                  <a:pt x="11041" y="27471"/>
                  <a:pt x="11117" y="27508"/>
                </a:cubicBezTo>
                <a:cubicBezTo>
                  <a:pt x="11105" y="27521"/>
                  <a:pt x="11092" y="27521"/>
                  <a:pt x="11080" y="27533"/>
                </a:cubicBezTo>
                <a:cubicBezTo>
                  <a:pt x="10828" y="27433"/>
                  <a:pt x="10563" y="27320"/>
                  <a:pt x="10312" y="27207"/>
                </a:cubicBezTo>
                <a:cubicBezTo>
                  <a:pt x="10124" y="27131"/>
                  <a:pt x="9948" y="27044"/>
                  <a:pt x="9759" y="26968"/>
                </a:cubicBezTo>
                <a:cubicBezTo>
                  <a:pt x="9752" y="26965"/>
                  <a:pt x="9746" y="26964"/>
                  <a:pt x="9740" y="26964"/>
                </a:cubicBezTo>
                <a:cubicBezTo>
                  <a:pt x="9698" y="26964"/>
                  <a:pt x="9666" y="27034"/>
                  <a:pt x="9721" y="27056"/>
                </a:cubicBezTo>
                <a:cubicBezTo>
                  <a:pt x="10350" y="27332"/>
                  <a:pt x="10979" y="27597"/>
                  <a:pt x="11608" y="27874"/>
                </a:cubicBezTo>
                <a:cubicBezTo>
                  <a:pt x="11733" y="27924"/>
                  <a:pt x="11859" y="27986"/>
                  <a:pt x="11985" y="28036"/>
                </a:cubicBezTo>
                <a:lnTo>
                  <a:pt x="12060" y="28075"/>
                </a:lnTo>
                <a:lnTo>
                  <a:pt x="12086" y="28075"/>
                </a:lnTo>
                <a:cubicBezTo>
                  <a:pt x="12111" y="28087"/>
                  <a:pt x="12123" y="28100"/>
                  <a:pt x="12148" y="28100"/>
                </a:cubicBezTo>
                <a:cubicBezTo>
                  <a:pt x="12157" y="28103"/>
                  <a:pt x="12165" y="28105"/>
                  <a:pt x="12173" y="28105"/>
                </a:cubicBezTo>
                <a:cubicBezTo>
                  <a:pt x="12188" y="28105"/>
                  <a:pt x="12200" y="28100"/>
                  <a:pt x="12210" y="28093"/>
                </a:cubicBezTo>
                <a:lnTo>
                  <a:pt x="12210" y="28093"/>
                </a:lnTo>
                <a:lnTo>
                  <a:pt x="12173" y="28150"/>
                </a:lnTo>
                <a:cubicBezTo>
                  <a:pt x="12173" y="28137"/>
                  <a:pt x="12161" y="28125"/>
                  <a:pt x="12148" y="28112"/>
                </a:cubicBezTo>
                <a:cubicBezTo>
                  <a:pt x="12035" y="28087"/>
                  <a:pt x="11922" y="28062"/>
                  <a:pt x="11821" y="28024"/>
                </a:cubicBezTo>
                <a:cubicBezTo>
                  <a:pt x="11670" y="27961"/>
                  <a:pt x="11532" y="27886"/>
                  <a:pt x="11393" y="27823"/>
                </a:cubicBezTo>
                <a:lnTo>
                  <a:pt x="11356" y="27823"/>
                </a:lnTo>
                <a:cubicBezTo>
                  <a:pt x="11192" y="27748"/>
                  <a:pt x="11029" y="27672"/>
                  <a:pt x="10853" y="27584"/>
                </a:cubicBezTo>
                <a:cubicBezTo>
                  <a:pt x="10847" y="27581"/>
                  <a:pt x="10841" y="27579"/>
                  <a:pt x="10835" y="27579"/>
                </a:cubicBezTo>
                <a:cubicBezTo>
                  <a:pt x="10792" y="27579"/>
                  <a:pt x="10760" y="27650"/>
                  <a:pt x="10815" y="27672"/>
                </a:cubicBezTo>
                <a:cubicBezTo>
                  <a:pt x="10966" y="27748"/>
                  <a:pt x="11130" y="27823"/>
                  <a:pt x="11293" y="27899"/>
                </a:cubicBezTo>
                <a:cubicBezTo>
                  <a:pt x="11281" y="27924"/>
                  <a:pt x="11281" y="27961"/>
                  <a:pt x="11318" y="27974"/>
                </a:cubicBezTo>
                <a:cubicBezTo>
                  <a:pt x="11393" y="27999"/>
                  <a:pt x="11457" y="28024"/>
                  <a:pt x="11532" y="28050"/>
                </a:cubicBezTo>
                <a:cubicBezTo>
                  <a:pt x="11620" y="28087"/>
                  <a:pt x="11708" y="28112"/>
                  <a:pt x="11796" y="28150"/>
                </a:cubicBezTo>
                <a:cubicBezTo>
                  <a:pt x="11884" y="28187"/>
                  <a:pt x="11972" y="28238"/>
                  <a:pt x="12060" y="28263"/>
                </a:cubicBezTo>
                <a:cubicBezTo>
                  <a:pt x="12086" y="28263"/>
                  <a:pt x="12098" y="28251"/>
                  <a:pt x="12111" y="28238"/>
                </a:cubicBezTo>
                <a:lnTo>
                  <a:pt x="12123" y="28238"/>
                </a:lnTo>
                <a:lnTo>
                  <a:pt x="12047" y="28338"/>
                </a:lnTo>
                <a:lnTo>
                  <a:pt x="11985" y="28313"/>
                </a:lnTo>
                <a:cubicBezTo>
                  <a:pt x="12010" y="28288"/>
                  <a:pt x="12010" y="28251"/>
                  <a:pt x="11972" y="28238"/>
                </a:cubicBezTo>
                <a:cubicBezTo>
                  <a:pt x="11620" y="28137"/>
                  <a:pt x="11293" y="28011"/>
                  <a:pt x="10966" y="27848"/>
                </a:cubicBezTo>
                <a:cubicBezTo>
                  <a:pt x="10954" y="27848"/>
                  <a:pt x="10929" y="27848"/>
                  <a:pt x="10916" y="27860"/>
                </a:cubicBezTo>
                <a:lnTo>
                  <a:pt x="3534" y="24666"/>
                </a:lnTo>
                <a:lnTo>
                  <a:pt x="3647" y="24503"/>
                </a:lnTo>
                <a:cubicBezTo>
                  <a:pt x="3660" y="24503"/>
                  <a:pt x="3660" y="24515"/>
                  <a:pt x="3672" y="24515"/>
                </a:cubicBezTo>
                <a:cubicBezTo>
                  <a:pt x="4264" y="24730"/>
                  <a:pt x="4854" y="24943"/>
                  <a:pt x="5458" y="25169"/>
                </a:cubicBezTo>
                <a:cubicBezTo>
                  <a:pt x="5461" y="25170"/>
                  <a:pt x="5465" y="25171"/>
                  <a:pt x="5468" y="25171"/>
                </a:cubicBezTo>
                <a:cubicBezTo>
                  <a:pt x="5511" y="25171"/>
                  <a:pt x="5530" y="25092"/>
                  <a:pt x="5483" y="25069"/>
                </a:cubicBezTo>
                <a:lnTo>
                  <a:pt x="3710" y="24428"/>
                </a:lnTo>
                <a:lnTo>
                  <a:pt x="3937" y="24113"/>
                </a:lnTo>
                <a:cubicBezTo>
                  <a:pt x="4879" y="24490"/>
                  <a:pt x="5835" y="24817"/>
                  <a:pt x="6804" y="25094"/>
                </a:cubicBezTo>
                <a:cubicBezTo>
                  <a:pt x="7093" y="25169"/>
                  <a:pt x="7369" y="25245"/>
                  <a:pt x="7646" y="25320"/>
                </a:cubicBezTo>
                <a:cubicBezTo>
                  <a:pt x="7650" y="25321"/>
                  <a:pt x="7654" y="25321"/>
                  <a:pt x="7657" y="25321"/>
                </a:cubicBezTo>
                <a:cubicBezTo>
                  <a:pt x="7712" y="25321"/>
                  <a:pt x="7731" y="25232"/>
                  <a:pt x="7671" y="25220"/>
                </a:cubicBezTo>
                <a:cubicBezTo>
                  <a:pt x="6678" y="24968"/>
                  <a:pt x="5709" y="24666"/>
                  <a:pt x="4754" y="24327"/>
                </a:cubicBezTo>
                <a:cubicBezTo>
                  <a:pt x="4502" y="24227"/>
                  <a:pt x="4251" y="24138"/>
                  <a:pt x="3999" y="24038"/>
                </a:cubicBezTo>
                <a:lnTo>
                  <a:pt x="4264" y="23673"/>
                </a:lnTo>
                <a:cubicBezTo>
                  <a:pt x="4270" y="23677"/>
                  <a:pt x="4277" y="23678"/>
                  <a:pt x="4283" y="23678"/>
                </a:cubicBezTo>
                <a:cubicBezTo>
                  <a:pt x="4301" y="23678"/>
                  <a:pt x="4314" y="23667"/>
                  <a:pt x="4314" y="23648"/>
                </a:cubicBezTo>
                <a:cubicBezTo>
                  <a:pt x="5018" y="23887"/>
                  <a:pt x="5723" y="24138"/>
                  <a:pt x="6427" y="24378"/>
                </a:cubicBezTo>
                <a:cubicBezTo>
                  <a:pt x="6640" y="24453"/>
                  <a:pt x="6841" y="24515"/>
                  <a:pt x="7055" y="24591"/>
                </a:cubicBezTo>
                <a:cubicBezTo>
                  <a:pt x="7062" y="24594"/>
                  <a:pt x="7069" y="24595"/>
                  <a:pt x="7075" y="24595"/>
                </a:cubicBezTo>
                <a:cubicBezTo>
                  <a:pt x="7122" y="24595"/>
                  <a:pt x="7136" y="24514"/>
                  <a:pt x="7081" y="24503"/>
                </a:cubicBezTo>
                <a:cubicBezTo>
                  <a:pt x="6338" y="24239"/>
                  <a:pt x="5609" y="23987"/>
                  <a:pt x="4867" y="23736"/>
                </a:cubicBezTo>
                <a:cubicBezTo>
                  <a:pt x="4703" y="23673"/>
                  <a:pt x="4527" y="23623"/>
                  <a:pt x="4351" y="23560"/>
                </a:cubicBezTo>
                <a:lnTo>
                  <a:pt x="4641" y="23170"/>
                </a:lnTo>
                <a:cubicBezTo>
                  <a:pt x="5496" y="23484"/>
                  <a:pt x="6351" y="23774"/>
                  <a:pt x="7218" y="24026"/>
                </a:cubicBezTo>
                <a:cubicBezTo>
                  <a:pt x="7470" y="24101"/>
                  <a:pt x="7709" y="24176"/>
                  <a:pt x="7961" y="24252"/>
                </a:cubicBezTo>
                <a:cubicBezTo>
                  <a:pt x="7965" y="24253"/>
                  <a:pt x="7969" y="24253"/>
                  <a:pt x="7972" y="24253"/>
                </a:cubicBezTo>
                <a:cubicBezTo>
                  <a:pt x="8026" y="24253"/>
                  <a:pt x="8044" y="24175"/>
                  <a:pt x="7986" y="24151"/>
                </a:cubicBezTo>
                <a:cubicBezTo>
                  <a:pt x="7118" y="23900"/>
                  <a:pt x="6251" y="23635"/>
                  <a:pt x="5396" y="23333"/>
                </a:cubicBezTo>
                <a:cubicBezTo>
                  <a:pt x="5169" y="23258"/>
                  <a:pt x="4930" y="23170"/>
                  <a:pt x="4703" y="23095"/>
                </a:cubicBezTo>
                <a:lnTo>
                  <a:pt x="4943" y="22768"/>
                </a:lnTo>
                <a:cubicBezTo>
                  <a:pt x="4955" y="22768"/>
                  <a:pt x="4955" y="22768"/>
                  <a:pt x="4968" y="22780"/>
                </a:cubicBezTo>
                <a:cubicBezTo>
                  <a:pt x="5446" y="22931"/>
                  <a:pt x="5924" y="23070"/>
                  <a:pt x="6414" y="23208"/>
                </a:cubicBezTo>
                <a:cubicBezTo>
                  <a:pt x="6421" y="23210"/>
                  <a:pt x="6427" y="23212"/>
                  <a:pt x="6433" y="23212"/>
                </a:cubicBezTo>
                <a:cubicBezTo>
                  <a:pt x="6481" y="23212"/>
                  <a:pt x="6495" y="23131"/>
                  <a:pt x="6439" y="23120"/>
                </a:cubicBezTo>
                <a:cubicBezTo>
                  <a:pt x="5961" y="22981"/>
                  <a:pt x="5483" y="22830"/>
                  <a:pt x="5005" y="22679"/>
                </a:cubicBezTo>
                <a:lnTo>
                  <a:pt x="5320" y="22265"/>
                </a:lnTo>
                <a:lnTo>
                  <a:pt x="5332" y="22265"/>
                </a:lnTo>
                <a:cubicBezTo>
                  <a:pt x="5684" y="22277"/>
                  <a:pt x="5974" y="22529"/>
                  <a:pt x="6301" y="22604"/>
                </a:cubicBezTo>
                <a:cubicBezTo>
                  <a:pt x="6305" y="22605"/>
                  <a:pt x="6309" y="22605"/>
                  <a:pt x="6313" y="22605"/>
                </a:cubicBezTo>
                <a:cubicBezTo>
                  <a:pt x="6366" y="22605"/>
                  <a:pt x="6384" y="22528"/>
                  <a:pt x="6326" y="22516"/>
                </a:cubicBezTo>
                <a:cubicBezTo>
                  <a:pt x="5999" y="22428"/>
                  <a:pt x="5723" y="22202"/>
                  <a:pt x="5382" y="22176"/>
                </a:cubicBezTo>
                <a:lnTo>
                  <a:pt x="5697" y="21749"/>
                </a:lnTo>
                <a:cubicBezTo>
                  <a:pt x="5697" y="21774"/>
                  <a:pt x="5709" y="21799"/>
                  <a:pt x="5735" y="21812"/>
                </a:cubicBezTo>
                <a:cubicBezTo>
                  <a:pt x="6162" y="21988"/>
                  <a:pt x="6603" y="22151"/>
                  <a:pt x="7042" y="22315"/>
                </a:cubicBezTo>
                <a:cubicBezTo>
                  <a:pt x="7048" y="22318"/>
                  <a:pt x="7053" y="22319"/>
                  <a:pt x="7058" y="22319"/>
                </a:cubicBezTo>
                <a:cubicBezTo>
                  <a:pt x="7097" y="22319"/>
                  <a:pt x="7112" y="22238"/>
                  <a:pt x="7068" y="22227"/>
                </a:cubicBezTo>
                <a:cubicBezTo>
                  <a:pt x="6628" y="22051"/>
                  <a:pt x="6187" y="21888"/>
                  <a:pt x="5760" y="21724"/>
                </a:cubicBezTo>
                <a:cubicBezTo>
                  <a:pt x="5754" y="21718"/>
                  <a:pt x="5747" y="21715"/>
                  <a:pt x="5741" y="21715"/>
                </a:cubicBezTo>
                <a:cubicBezTo>
                  <a:pt x="5735" y="21715"/>
                  <a:pt x="5729" y="21718"/>
                  <a:pt x="5723" y="21724"/>
                </a:cubicBezTo>
                <a:lnTo>
                  <a:pt x="5961" y="21397"/>
                </a:lnTo>
                <a:cubicBezTo>
                  <a:pt x="5968" y="21399"/>
                  <a:pt x="5975" y="21400"/>
                  <a:pt x="5981" y="21400"/>
                </a:cubicBezTo>
                <a:cubicBezTo>
                  <a:pt x="6011" y="21400"/>
                  <a:pt x="6034" y="21378"/>
                  <a:pt x="6024" y="21346"/>
                </a:cubicBezTo>
                <a:lnTo>
                  <a:pt x="6024" y="21346"/>
                </a:lnTo>
                <a:cubicBezTo>
                  <a:pt x="6464" y="21447"/>
                  <a:pt x="6891" y="21586"/>
                  <a:pt x="7307" y="21749"/>
                </a:cubicBezTo>
                <a:cubicBezTo>
                  <a:pt x="7315" y="21752"/>
                  <a:pt x="7322" y="21753"/>
                  <a:pt x="7329" y="21753"/>
                </a:cubicBezTo>
                <a:cubicBezTo>
                  <a:pt x="7380" y="21753"/>
                  <a:pt x="7412" y="21683"/>
                  <a:pt x="7357" y="21661"/>
                </a:cubicBezTo>
                <a:cubicBezTo>
                  <a:pt x="6942" y="21497"/>
                  <a:pt x="6514" y="21360"/>
                  <a:pt x="6075" y="21259"/>
                </a:cubicBezTo>
                <a:lnTo>
                  <a:pt x="6226" y="21045"/>
                </a:lnTo>
                <a:cubicBezTo>
                  <a:pt x="6233" y="21049"/>
                  <a:pt x="6240" y="21050"/>
                  <a:pt x="6247" y="21050"/>
                </a:cubicBezTo>
                <a:cubicBezTo>
                  <a:pt x="6264" y="21050"/>
                  <a:pt x="6279" y="21041"/>
                  <a:pt x="6288" y="21033"/>
                </a:cubicBezTo>
                <a:cubicBezTo>
                  <a:pt x="6313" y="21020"/>
                  <a:pt x="6301" y="20994"/>
                  <a:pt x="6288" y="20969"/>
                </a:cubicBezTo>
                <a:lnTo>
                  <a:pt x="6603" y="20542"/>
                </a:lnTo>
                <a:lnTo>
                  <a:pt x="7847" y="20994"/>
                </a:lnTo>
                <a:cubicBezTo>
                  <a:pt x="7854" y="20997"/>
                  <a:pt x="7861" y="20998"/>
                  <a:pt x="7867" y="20998"/>
                </a:cubicBezTo>
                <a:cubicBezTo>
                  <a:pt x="7915" y="20998"/>
                  <a:pt x="7929" y="20916"/>
                  <a:pt x="7872" y="20894"/>
                </a:cubicBezTo>
                <a:cubicBezTo>
                  <a:pt x="7470" y="20756"/>
                  <a:pt x="7068" y="20605"/>
                  <a:pt x="6665" y="20454"/>
                </a:cubicBezTo>
                <a:lnTo>
                  <a:pt x="6980" y="20039"/>
                </a:lnTo>
                <a:cubicBezTo>
                  <a:pt x="7382" y="20178"/>
                  <a:pt x="7760" y="20416"/>
                  <a:pt x="8174" y="20504"/>
                </a:cubicBezTo>
                <a:cubicBezTo>
                  <a:pt x="8181" y="20507"/>
                  <a:pt x="8188" y="20508"/>
                  <a:pt x="8194" y="20508"/>
                </a:cubicBezTo>
                <a:cubicBezTo>
                  <a:pt x="8242" y="20508"/>
                  <a:pt x="8256" y="20428"/>
                  <a:pt x="8199" y="20416"/>
                </a:cubicBezTo>
                <a:cubicBezTo>
                  <a:pt x="7986" y="20366"/>
                  <a:pt x="7797" y="20278"/>
                  <a:pt x="7596" y="20190"/>
                </a:cubicBezTo>
                <a:cubicBezTo>
                  <a:pt x="7420" y="20102"/>
                  <a:pt x="7232" y="20027"/>
                  <a:pt x="7042" y="19963"/>
                </a:cubicBezTo>
                <a:lnTo>
                  <a:pt x="7269" y="19649"/>
                </a:lnTo>
                <a:cubicBezTo>
                  <a:pt x="7269" y="19661"/>
                  <a:pt x="7282" y="19674"/>
                  <a:pt x="7294" y="19674"/>
                </a:cubicBezTo>
                <a:cubicBezTo>
                  <a:pt x="7634" y="19812"/>
                  <a:pt x="7973" y="19963"/>
                  <a:pt x="8313" y="20114"/>
                </a:cubicBezTo>
                <a:cubicBezTo>
                  <a:pt x="8321" y="20117"/>
                  <a:pt x="8328" y="20119"/>
                  <a:pt x="8335" y="20119"/>
                </a:cubicBezTo>
                <a:cubicBezTo>
                  <a:pt x="8386" y="20119"/>
                  <a:pt x="8418" y="20049"/>
                  <a:pt x="8363" y="20027"/>
                </a:cubicBezTo>
                <a:cubicBezTo>
                  <a:pt x="8023" y="19876"/>
                  <a:pt x="7684" y="19725"/>
                  <a:pt x="7332" y="19586"/>
                </a:cubicBezTo>
                <a:lnTo>
                  <a:pt x="7319" y="19586"/>
                </a:lnTo>
                <a:lnTo>
                  <a:pt x="7433" y="19435"/>
                </a:lnTo>
                <a:cubicBezTo>
                  <a:pt x="7445" y="19423"/>
                  <a:pt x="7470" y="19410"/>
                  <a:pt x="7458" y="19385"/>
                </a:cubicBezTo>
                <a:lnTo>
                  <a:pt x="7545" y="19272"/>
                </a:lnTo>
                <a:cubicBezTo>
                  <a:pt x="7998" y="19460"/>
                  <a:pt x="8464" y="19649"/>
                  <a:pt x="8917" y="19825"/>
                </a:cubicBezTo>
                <a:cubicBezTo>
                  <a:pt x="8923" y="19829"/>
                  <a:pt x="8929" y="19830"/>
                  <a:pt x="8935" y="19830"/>
                </a:cubicBezTo>
                <a:cubicBezTo>
                  <a:pt x="8978" y="19830"/>
                  <a:pt x="9011" y="19761"/>
                  <a:pt x="8967" y="19750"/>
                </a:cubicBezTo>
                <a:cubicBezTo>
                  <a:pt x="8514" y="19561"/>
                  <a:pt x="8061" y="19373"/>
                  <a:pt x="7609" y="19197"/>
                </a:cubicBezTo>
                <a:lnTo>
                  <a:pt x="7671" y="19108"/>
                </a:lnTo>
                <a:cubicBezTo>
                  <a:pt x="7696" y="19096"/>
                  <a:pt x="7721" y="19083"/>
                  <a:pt x="7709" y="19058"/>
                </a:cubicBezTo>
                <a:lnTo>
                  <a:pt x="7885" y="18819"/>
                </a:lnTo>
                <a:cubicBezTo>
                  <a:pt x="8187" y="18932"/>
                  <a:pt x="8489" y="19058"/>
                  <a:pt x="8791" y="19184"/>
                </a:cubicBezTo>
                <a:cubicBezTo>
                  <a:pt x="8797" y="19187"/>
                  <a:pt x="8803" y="19188"/>
                  <a:pt x="8809" y="19188"/>
                </a:cubicBezTo>
                <a:cubicBezTo>
                  <a:pt x="8852" y="19188"/>
                  <a:pt x="8885" y="19118"/>
                  <a:pt x="8841" y="19096"/>
                </a:cubicBezTo>
                <a:cubicBezTo>
                  <a:pt x="8539" y="18970"/>
                  <a:pt x="8250" y="18857"/>
                  <a:pt x="7948" y="18731"/>
                </a:cubicBezTo>
                <a:lnTo>
                  <a:pt x="8099" y="18530"/>
                </a:lnTo>
                <a:cubicBezTo>
                  <a:pt x="8350" y="18630"/>
                  <a:pt x="8602" y="18719"/>
                  <a:pt x="8853" y="18806"/>
                </a:cubicBezTo>
                <a:cubicBezTo>
                  <a:pt x="8860" y="18809"/>
                  <a:pt x="8867" y="18810"/>
                  <a:pt x="8873" y="18810"/>
                </a:cubicBezTo>
                <a:cubicBezTo>
                  <a:pt x="8921" y="18810"/>
                  <a:pt x="8935" y="18728"/>
                  <a:pt x="8878" y="18706"/>
                </a:cubicBezTo>
                <a:cubicBezTo>
                  <a:pt x="8640" y="18630"/>
                  <a:pt x="8401" y="18543"/>
                  <a:pt x="8162" y="18454"/>
                </a:cubicBezTo>
                <a:lnTo>
                  <a:pt x="8313" y="18241"/>
                </a:lnTo>
                <a:cubicBezTo>
                  <a:pt x="8313" y="18253"/>
                  <a:pt x="8325" y="18253"/>
                  <a:pt x="8325" y="18253"/>
                </a:cubicBezTo>
                <a:cubicBezTo>
                  <a:pt x="8702" y="18429"/>
                  <a:pt x="9080" y="18580"/>
                  <a:pt x="9470" y="18706"/>
                </a:cubicBezTo>
                <a:cubicBezTo>
                  <a:pt x="9477" y="18708"/>
                  <a:pt x="9483" y="18710"/>
                  <a:pt x="9489" y="18710"/>
                </a:cubicBezTo>
                <a:cubicBezTo>
                  <a:pt x="9537" y="18710"/>
                  <a:pt x="9551" y="18629"/>
                  <a:pt x="9495" y="18618"/>
                </a:cubicBezTo>
                <a:cubicBezTo>
                  <a:pt x="9118" y="18479"/>
                  <a:pt x="8741" y="18328"/>
                  <a:pt x="8375" y="18165"/>
                </a:cubicBezTo>
                <a:lnTo>
                  <a:pt x="8841" y="17537"/>
                </a:lnTo>
                <a:cubicBezTo>
                  <a:pt x="9155" y="17675"/>
                  <a:pt x="9457" y="17800"/>
                  <a:pt x="9772" y="17926"/>
                </a:cubicBezTo>
                <a:cubicBezTo>
                  <a:pt x="9780" y="17930"/>
                  <a:pt x="9789" y="17931"/>
                  <a:pt x="9796" y="17931"/>
                </a:cubicBezTo>
                <a:cubicBezTo>
                  <a:pt x="9843" y="17931"/>
                  <a:pt x="9865" y="17872"/>
                  <a:pt x="9822" y="17851"/>
                </a:cubicBezTo>
                <a:cubicBezTo>
                  <a:pt x="9507" y="17713"/>
                  <a:pt x="9205" y="17587"/>
                  <a:pt x="8904" y="17461"/>
                </a:cubicBezTo>
                <a:lnTo>
                  <a:pt x="9356" y="16845"/>
                </a:lnTo>
                <a:cubicBezTo>
                  <a:pt x="9733" y="16983"/>
                  <a:pt x="10111" y="17121"/>
                  <a:pt x="10476" y="17247"/>
                </a:cubicBezTo>
                <a:cubicBezTo>
                  <a:pt x="10484" y="17250"/>
                  <a:pt x="10491" y="17251"/>
                  <a:pt x="10497" y="17251"/>
                </a:cubicBezTo>
                <a:cubicBezTo>
                  <a:pt x="10543" y="17251"/>
                  <a:pt x="10556" y="17182"/>
                  <a:pt x="10501" y="17159"/>
                </a:cubicBezTo>
                <a:cubicBezTo>
                  <a:pt x="10136" y="17021"/>
                  <a:pt x="9784" y="16895"/>
                  <a:pt x="9420" y="16757"/>
                </a:cubicBezTo>
                <a:lnTo>
                  <a:pt x="9596" y="16531"/>
                </a:lnTo>
                <a:cubicBezTo>
                  <a:pt x="9608" y="16531"/>
                  <a:pt x="9608" y="16531"/>
                  <a:pt x="9621" y="16543"/>
                </a:cubicBezTo>
                <a:cubicBezTo>
                  <a:pt x="9733" y="16568"/>
                  <a:pt x="9859" y="16618"/>
                  <a:pt x="9973" y="16669"/>
                </a:cubicBezTo>
                <a:cubicBezTo>
                  <a:pt x="9978" y="16674"/>
                  <a:pt x="9988" y="16677"/>
                  <a:pt x="9998" y="16677"/>
                </a:cubicBezTo>
                <a:cubicBezTo>
                  <a:pt x="10012" y="16677"/>
                  <a:pt x="10028" y="16671"/>
                  <a:pt x="10035" y="16656"/>
                </a:cubicBezTo>
                <a:cubicBezTo>
                  <a:pt x="10048" y="16631"/>
                  <a:pt x="10035" y="16606"/>
                  <a:pt x="10010" y="16593"/>
                </a:cubicBezTo>
                <a:cubicBezTo>
                  <a:pt x="9897" y="16531"/>
                  <a:pt x="9772" y="16480"/>
                  <a:pt x="9658" y="16442"/>
                </a:cubicBezTo>
                <a:lnTo>
                  <a:pt x="9834" y="16204"/>
                </a:lnTo>
                <a:cubicBezTo>
                  <a:pt x="10023" y="16254"/>
                  <a:pt x="10186" y="16316"/>
                  <a:pt x="10362" y="16405"/>
                </a:cubicBezTo>
                <a:cubicBezTo>
                  <a:pt x="10371" y="16411"/>
                  <a:pt x="10379" y="16414"/>
                  <a:pt x="10387" y="16414"/>
                </a:cubicBezTo>
                <a:cubicBezTo>
                  <a:pt x="10427" y="16414"/>
                  <a:pt x="10454" y="16348"/>
                  <a:pt x="10413" y="16316"/>
                </a:cubicBezTo>
                <a:cubicBezTo>
                  <a:pt x="10250" y="16241"/>
                  <a:pt x="10074" y="16166"/>
                  <a:pt x="9897" y="16115"/>
                </a:cubicBezTo>
                <a:lnTo>
                  <a:pt x="10149" y="15788"/>
                </a:lnTo>
                <a:cubicBezTo>
                  <a:pt x="10551" y="15952"/>
                  <a:pt x="10941" y="16128"/>
                  <a:pt x="11331" y="16316"/>
                </a:cubicBezTo>
                <a:cubicBezTo>
                  <a:pt x="11340" y="16320"/>
                  <a:pt x="11348" y="16321"/>
                  <a:pt x="11356" y="16321"/>
                </a:cubicBezTo>
                <a:cubicBezTo>
                  <a:pt x="11405" y="16321"/>
                  <a:pt x="11435" y="16261"/>
                  <a:pt x="11381" y="16229"/>
                </a:cubicBezTo>
                <a:cubicBezTo>
                  <a:pt x="10991" y="16040"/>
                  <a:pt x="10602" y="15864"/>
                  <a:pt x="10211" y="15701"/>
                </a:cubicBezTo>
                <a:lnTo>
                  <a:pt x="10463" y="15361"/>
                </a:lnTo>
                <a:lnTo>
                  <a:pt x="10954" y="15587"/>
                </a:lnTo>
                <a:cubicBezTo>
                  <a:pt x="10961" y="15590"/>
                  <a:pt x="10969" y="15592"/>
                  <a:pt x="10976" y="15592"/>
                </a:cubicBezTo>
                <a:cubicBezTo>
                  <a:pt x="11024" y="15592"/>
                  <a:pt x="11048" y="15522"/>
                  <a:pt x="11004" y="15500"/>
                </a:cubicBezTo>
                <a:cubicBezTo>
                  <a:pt x="10840" y="15424"/>
                  <a:pt x="10689" y="15349"/>
                  <a:pt x="10526" y="15273"/>
                </a:cubicBezTo>
                <a:lnTo>
                  <a:pt x="10840" y="14858"/>
                </a:lnTo>
                <a:cubicBezTo>
                  <a:pt x="11180" y="15009"/>
                  <a:pt x="11532" y="15147"/>
                  <a:pt x="11884" y="15273"/>
                </a:cubicBezTo>
                <a:cubicBezTo>
                  <a:pt x="11890" y="15276"/>
                  <a:pt x="11895" y="15277"/>
                  <a:pt x="11900" y="15277"/>
                </a:cubicBezTo>
                <a:cubicBezTo>
                  <a:pt x="11939" y="15277"/>
                  <a:pt x="11953" y="15196"/>
                  <a:pt x="11896" y="15185"/>
                </a:cubicBezTo>
                <a:cubicBezTo>
                  <a:pt x="11557" y="15059"/>
                  <a:pt x="11230" y="14921"/>
                  <a:pt x="10903" y="14770"/>
                </a:cubicBezTo>
                <a:lnTo>
                  <a:pt x="10941" y="14720"/>
                </a:lnTo>
                <a:cubicBezTo>
                  <a:pt x="10945" y="14723"/>
                  <a:pt x="10949" y="14725"/>
                  <a:pt x="10955" y="14725"/>
                </a:cubicBezTo>
                <a:cubicBezTo>
                  <a:pt x="10967" y="14725"/>
                  <a:pt x="10982" y="14716"/>
                  <a:pt x="10991" y="14707"/>
                </a:cubicBezTo>
                <a:cubicBezTo>
                  <a:pt x="11004" y="14695"/>
                  <a:pt x="11004" y="14670"/>
                  <a:pt x="10991" y="14656"/>
                </a:cubicBezTo>
                <a:lnTo>
                  <a:pt x="11092" y="14506"/>
                </a:lnTo>
                <a:cubicBezTo>
                  <a:pt x="11243" y="14556"/>
                  <a:pt x="11393" y="14619"/>
                  <a:pt x="11532" y="14695"/>
                </a:cubicBezTo>
                <a:cubicBezTo>
                  <a:pt x="11538" y="14698"/>
                  <a:pt x="11545" y="14699"/>
                  <a:pt x="11551" y="14699"/>
                </a:cubicBezTo>
                <a:cubicBezTo>
                  <a:pt x="11593" y="14699"/>
                  <a:pt x="11627" y="14628"/>
                  <a:pt x="11583" y="14606"/>
                </a:cubicBezTo>
                <a:cubicBezTo>
                  <a:pt x="11444" y="14531"/>
                  <a:pt x="11306" y="14480"/>
                  <a:pt x="11155" y="14430"/>
                </a:cubicBezTo>
                <a:lnTo>
                  <a:pt x="11771" y="13613"/>
                </a:lnTo>
                <a:cubicBezTo>
                  <a:pt x="11935" y="13676"/>
                  <a:pt x="12086" y="13739"/>
                  <a:pt x="12249" y="13801"/>
                </a:cubicBezTo>
                <a:cubicBezTo>
                  <a:pt x="12255" y="13805"/>
                  <a:pt x="12262" y="13807"/>
                  <a:pt x="12269" y="13807"/>
                </a:cubicBezTo>
                <a:cubicBezTo>
                  <a:pt x="12286" y="13807"/>
                  <a:pt x="12302" y="13795"/>
                  <a:pt x="12312" y="13776"/>
                </a:cubicBezTo>
                <a:cubicBezTo>
                  <a:pt x="12324" y="13764"/>
                  <a:pt x="12324" y="13726"/>
                  <a:pt x="12299" y="13714"/>
                </a:cubicBezTo>
                <a:cubicBezTo>
                  <a:pt x="12148" y="13650"/>
                  <a:pt x="11985" y="13588"/>
                  <a:pt x="11834" y="13525"/>
                </a:cubicBezTo>
                <a:lnTo>
                  <a:pt x="12086" y="13186"/>
                </a:lnTo>
                <a:lnTo>
                  <a:pt x="12098" y="13186"/>
                </a:lnTo>
                <a:cubicBezTo>
                  <a:pt x="12098" y="13184"/>
                  <a:pt x="12099" y="13184"/>
                  <a:pt x="12101" y="13184"/>
                </a:cubicBezTo>
                <a:cubicBezTo>
                  <a:pt x="12120" y="13184"/>
                  <a:pt x="12225" y="13237"/>
                  <a:pt x="12236" y="13248"/>
                </a:cubicBezTo>
                <a:cubicBezTo>
                  <a:pt x="12287" y="13273"/>
                  <a:pt x="12337" y="13286"/>
                  <a:pt x="12387" y="13311"/>
                </a:cubicBezTo>
                <a:lnTo>
                  <a:pt x="12726" y="13462"/>
                </a:lnTo>
                <a:cubicBezTo>
                  <a:pt x="12941" y="13563"/>
                  <a:pt x="13167" y="13664"/>
                  <a:pt x="13380" y="13751"/>
                </a:cubicBezTo>
                <a:cubicBezTo>
                  <a:pt x="13389" y="13755"/>
                  <a:pt x="13398" y="13756"/>
                  <a:pt x="13406" y="13756"/>
                </a:cubicBezTo>
                <a:cubicBezTo>
                  <a:pt x="13455" y="13756"/>
                  <a:pt x="13485" y="13697"/>
                  <a:pt x="13431" y="13676"/>
                </a:cubicBezTo>
                <a:cubicBezTo>
                  <a:pt x="13179" y="13563"/>
                  <a:pt x="12941" y="13449"/>
                  <a:pt x="12689" y="13337"/>
                </a:cubicBezTo>
                <a:cubicBezTo>
                  <a:pt x="12575" y="13286"/>
                  <a:pt x="12450" y="13236"/>
                  <a:pt x="12324" y="13186"/>
                </a:cubicBezTo>
                <a:lnTo>
                  <a:pt x="12173" y="13110"/>
                </a:lnTo>
                <a:cubicBezTo>
                  <a:pt x="12198" y="13097"/>
                  <a:pt x="12223" y="13060"/>
                  <a:pt x="12198" y="13035"/>
                </a:cubicBezTo>
                <a:lnTo>
                  <a:pt x="12374" y="12808"/>
                </a:lnTo>
                <a:cubicBezTo>
                  <a:pt x="12626" y="12909"/>
                  <a:pt x="12877" y="13022"/>
                  <a:pt x="13142" y="13135"/>
                </a:cubicBezTo>
                <a:cubicBezTo>
                  <a:pt x="13148" y="13138"/>
                  <a:pt x="13154" y="13140"/>
                  <a:pt x="13160" y="13140"/>
                </a:cubicBezTo>
                <a:cubicBezTo>
                  <a:pt x="13203" y="13140"/>
                  <a:pt x="13235" y="13069"/>
                  <a:pt x="13179" y="13047"/>
                </a:cubicBezTo>
                <a:cubicBezTo>
                  <a:pt x="12928" y="12946"/>
                  <a:pt x="12676" y="12834"/>
                  <a:pt x="12425" y="12720"/>
                </a:cubicBezTo>
                <a:lnTo>
                  <a:pt x="12701" y="12368"/>
                </a:lnTo>
                <a:cubicBezTo>
                  <a:pt x="12928" y="12468"/>
                  <a:pt x="13154" y="12582"/>
                  <a:pt x="13368" y="12720"/>
                </a:cubicBezTo>
                <a:cubicBezTo>
                  <a:pt x="13375" y="12723"/>
                  <a:pt x="13382" y="12725"/>
                  <a:pt x="13389" y="12725"/>
                </a:cubicBezTo>
                <a:cubicBezTo>
                  <a:pt x="13430" y="12725"/>
                  <a:pt x="13462" y="12664"/>
                  <a:pt x="13419" y="12632"/>
                </a:cubicBezTo>
                <a:cubicBezTo>
                  <a:pt x="13204" y="12507"/>
                  <a:pt x="12991" y="12381"/>
                  <a:pt x="12752" y="12280"/>
                </a:cubicBezTo>
                <a:lnTo>
                  <a:pt x="12991" y="11965"/>
                </a:lnTo>
                <a:cubicBezTo>
                  <a:pt x="13380" y="12116"/>
                  <a:pt x="13758" y="12292"/>
                  <a:pt x="14123" y="12481"/>
                </a:cubicBezTo>
                <a:cubicBezTo>
                  <a:pt x="14130" y="12485"/>
                  <a:pt x="14137" y="12487"/>
                  <a:pt x="14143" y="12487"/>
                </a:cubicBezTo>
                <a:cubicBezTo>
                  <a:pt x="14185" y="12487"/>
                  <a:pt x="14215" y="12426"/>
                  <a:pt x="14160" y="12393"/>
                </a:cubicBezTo>
                <a:cubicBezTo>
                  <a:pt x="13808" y="12205"/>
                  <a:pt x="13431" y="12041"/>
                  <a:pt x="13053" y="11878"/>
                </a:cubicBezTo>
                <a:lnTo>
                  <a:pt x="13229" y="11652"/>
                </a:lnTo>
                <a:cubicBezTo>
                  <a:pt x="13431" y="11739"/>
                  <a:pt x="13620" y="11828"/>
                  <a:pt x="13821" y="11915"/>
                </a:cubicBezTo>
                <a:cubicBezTo>
                  <a:pt x="13828" y="11919"/>
                  <a:pt x="13835" y="11920"/>
                  <a:pt x="13842" y="11920"/>
                </a:cubicBezTo>
                <a:cubicBezTo>
                  <a:pt x="13883" y="11920"/>
                  <a:pt x="13915" y="11860"/>
                  <a:pt x="13871" y="11828"/>
                </a:cubicBezTo>
                <a:cubicBezTo>
                  <a:pt x="13670" y="11739"/>
                  <a:pt x="13481" y="11652"/>
                  <a:pt x="13293" y="11563"/>
                </a:cubicBezTo>
                <a:lnTo>
                  <a:pt x="13569" y="11199"/>
                </a:lnTo>
                <a:cubicBezTo>
                  <a:pt x="13569" y="11211"/>
                  <a:pt x="13569" y="11224"/>
                  <a:pt x="13581" y="11224"/>
                </a:cubicBezTo>
                <a:cubicBezTo>
                  <a:pt x="13821" y="11325"/>
                  <a:pt x="14059" y="11425"/>
                  <a:pt x="14299" y="11538"/>
                </a:cubicBezTo>
                <a:cubicBezTo>
                  <a:pt x="14305" y="11541"/>
                  <a:pt x="14311" y="11542"/>
                  <a:pt x="14317" y="11542"/>
                </a:cubicBezTo>
                <a:cubicBezTo>
                  <a:pt x="14360" y="11542"/>
                  <a:pt x="14393" y="11472"/>
                  <a:pt x="14349" y="11450"/>
                </a:cubicBezTo>
                <a:cubicBezTo>
                  <a:pt x="14110" y="11337"/>
                  <a:pt x="13871" y="11236"/>
                  <a:pt x="13632" y="11135"/>
                </a:cubicBezTo>
                <a:lnTo>
                  <a:pt x="13620" y="11135"/>
                </a:lnTo>
                <a:lnTo>
                  <a:pt x="13883" y="10771"/>
                </a:lnTo>
                <a:cubicBezTo>
                  <a:pt x="14185" y="10922"/>
                  <a:pt x="14475" y="11060"/>
                  <a:pt x="14777" y="11211"/>
                </a:cubicBezTo>
                <a:cubicBezTo>
                  <a:pt x="14784" y="11214"/>
                  <a:pt x="14791" y="11216"/>
                  <a:pt x="14797" y="11216"/>
                </a:cubicBezTo>
                <a:cubicBezTo>
                  <a:pt x="14839" y="11216"/>
                  <a:pt x="14870" y="11155"/>
                  <a:pt x="14827" y="11123"/>
                </a:cubicBezTo>
                <a:cubicBezTo>
                  <a:pt x="14525" y="10985"/>
                  <a:pt x="14235" y="10834"/>
                  <a:pt x="13947" y="10696"/>
                </a:cubicBezTo>
                <a:lnTo>
                  <a:pt x="14148" y="10419"/>
                </a:lnTo>
                <a:cubicBezTo>
                  <a:pt x="14311" y="10482"/>
                  <a:pt x="14462" y="10570"/>
                  <a:pt x="14613" y="10658"/>
                </a:cubicBezTo>
                <a:cubicBezTo>
                  <a:pt x="14621" y="10664"/>
                  <a:pt x="14630" y="10667"/>
                  <a:pt x="14638" y="10667"/>
                </a:cubicBezTo>
                <a:cubicBezTo>
                  <a:pt x="14677" y="10667"/>
                  <a:pt x="14705" y="10601"/>
                  <a:pt x="14663" y="10570"/>
                </a:cubicBezTo>
                <a:cubicBezTo>
                  <a:pt x="14512" y="10482"/>
                  <a:pt x="14361" y="10406"/>
                  <a:pt x="14210" y="10331"/>
                </a:cubicBezTo>
                <a:lnTo>
                  <a:pt x="14487" y="9966"/>
                </a:lnTo>
                <a:cubicBezTo>
                  <a:pt x="14487" y="9979"/>
                  <a:pt x="14487" y="10004"/>
                  <a:pt x="14512" y="10017"/>
                </a:cubicBezTo>
                <a:cubicBezTo>
                  <a:pt x="14676" y="10104"/>
                  <a:pt x="14852" y="10205"/>
                  <a:pt x="15028" y="10305"/>
                </a:cubicBezTo>
                <a:cubicBezTo>
                  <a:pt x="15037" y="10312"/>
                  <a:pt x="15045" y="10315"/>
                  <a:pt x="15054" y="10315"/>
                </a:cubicBezTo>
                <a:cubicBezTo>
                  <a:pt x="15093" y="10315"/>
                  <a:pt x="15120" y="10249"/>
                  <a:pt x="15078" y="10218"/>
                </a:cubicBezTo>
                <a:cubicBezTo>
                  <a:pt x="14902" y="10117"/>
                  <a:pt x="14726" y="10029"/>
                  <a:pt x="14550" y="9928"/>
                </a:cubicBezTo>
                <a:cubicBezTo>
                  <a:pt x="14537" y="9916"/>
                  <a:pt x="14525" y="9916"/>
                  <a:pt x="14512" y="9916"/>
                </a:cubicBezTo>
                <a:lnTo>
                  <a:pt x="14726" y="9639"/>
                </a:lnTo>
                <a:cubicBezTo>
                  <a:pt x="14953" y="9816"/>
                  <a:pt x="15191" y="9979"/>
                  <a:pt x="15443" y="10104"/>
                </a:cubicBezTo>
                <a:cubicBezTo>
                  <a:pt x="15450" y="10108"/>
                  <a:pt x="15457" y="10109"/>
                  <a:pt x="15463" y="10109"/>
                </a:cubicBezTo>
                <a:cubicBezTo>
                  <a:pt x="15505" y="10109"/>
                  <a:pt x="15536" y="10049"/>
                  <a:pt x="15493" y="10017"/>
                </a:cubicBezTo>
                <a:cubicBezTo>
                  <a:pt x="15241" y="9891"/>
                  <a:pt x="15003" y="9740"/>
                  <a:pt x="14777" y="9564"/>
                </a:cubicBezTo>
                <a:lnTo>
                  <a:pt x="14978" y="9313"/>
                </a:lnTo>
                <a:cubicBezTo>
                  <a:pt x="15254" y="9501"/>
                  <a:pt x="15531" y="9702"/>
                  <a:pt x="15808" y="9891"/>
                </a:cubicBezTo>
                <a:cubicBezTo>
                  <a:pt x="15816" y="9897"/>
                  <a:pt x="15825" y="9900"/>
                  <a:pt x="15833" y="9900"/>
                </a:cubicBezTo>
                <a:cubicBezTo>
                  <a:pt x="15872" y="9900"/>
                  <a:pt x="15900" y="9834"/>
                  <a:pt x="15858" y="9802"/>
                </a:cubicBezTo>
                <a:lnTo>
                  <a:pt x="15028" y="9237"/>
                </a:lnTo>
                <a:lnTo>
                  <a:pt x="15191" y="9023"/>
                </a:lnTo>
                <a:cubicBezTo>
                  <a:pt x="15531" y="9212"/>
                  <a:pt x="15870" y="9400"/>
                  <a:pt x="16210" y="9601"/>
                </a:cubicBezTo>
                <a:cubicBezTo>
                  <a:pt x="16216" y="9604"/>
                  <a:pt x="16223" y="9606"/>
                  <a:pt x="16229" y="9606"/>
                </a:cubicBezTo>
                <a:cubicBezTo>
                  <a:pt x="16271" y="9606"/>
                  <a:pt x="16305" y="9536"/>
                  <a:pt x="16261" y="9514"/>
                </a:cubicBezTo>
                <a:cubicBezTo>
                  <a:pt x="15920" y="9325"/>
                  <a:pt x="15581" y="9136"/>
                  <a:pt x="15241" y="8935"/>
                </a:cubicBezTo>
                <a:lnTo>
                  <a:pt x="15456" y="8659"/>
                </a:lnTo>
                <a:cubicBezTo>
                  <a:pt x="16185" y="9123"/>
                  <a:pt x="16926" y="9576"/>
                  <a:pt x="17656" y="10042"/>
                </a:cubicBezTo>
                <a:cubicBezTo>
                  <a:pt x="17857" y="10180"/>
                  <a:pt x="18071" y="10319"/>
                  <a:pt x="18285" y="10444"/>
                </a:cubicBezTo>
                <a:cubicBezTo>
                  <a:pt x="18293" y="10451"/>
                  <a:pt x="18302" y="10453"/>
                  <a:pt x="18310" y="10453"/>
                </a:cubicBezTo>
                <a:cubicBezTo>
                  <a:pt x="18349" y="10453"/>
                  <a:pt x="18375" y="10390"/>
                  <a:pt x="18323" y="10369"/>
                </a:cubicBezTo>
                <a:cubicBezTo>
                  <a:pt x="17580" y="9878"/>
                  <a:pt x="16826" y="9400"/>
                  <a:pt x="16071" y="8935"/>
                </a:cubicBezTo>
                <a:cubicBezTo>
                  <a:pt x="15883" y="8810"/>
                  <a:pt x="15694" y="8696"/>
                  <a:pt x="15518" y="8583"/>
                </a:cubicBezTo>
                <a:lnTo>
                  <a:pt x="15732" y="8281"/>
                </a:lnTo>
                <a:cubicBezTo>
                  <a:pt x="15744" y="8293"/>
                  <a:pt x="15744" y="8307"/>
                  <a:pt x="15758" y="8307"/>
                </a:cubicBezTo>
                <a:cubicBezTo>
                  <a:pt x="16210" y="8608"/>
                  <a:pt x="16675" y="8897"/>
                  <a:pt x="17128" y="9199"/>
                </a:cubicBezTo>
                <a:cubicBezTo>
                  <a:pt x="17136" y="9205"/>
                  <a:pt x="17145" y="9208"/>
                  <a:pt x="17153" y="9208"/>
                </a:cubicBezTo>
                <a:cubicBezTo>
                  <a:pt x="17192" y="9208"/>
                  <a:pt x="17220" y="9142"/>
                  <a:pt x="17178" y="9111"/>
                </a:cubicBezTo>
                <a:cubicBezTo>
                  <a:pt x="16713" y="8810"/>
                  <a:pt x="16261" y="8520"/>
                  <a:pt x="15808" y="8218"/>
                </a:cubicBezTo>
                <a:lnTo>
                  <a:pt x="15783" y="8218"/>
                </a:lnTo>
                <a:lnTo>
                  <a:pt x="15946" y="8005"/>
                </a:lnTo>
                <a:lnTo>
                  <a:pt x="15946" y="8017"/>
                </a:lnTo>
                <a:cubicBezTo>
                  <a:pt x="16750" y="8570"/>
                  <a:pt x="17568" y="9086"/>
                  <a:pt x="18423" y="9551"/>
                </a:cubicBezTo>
                <a:cubicBezTo>
                  <a:pt x="18675" y="9677"/>
                  <a:pt x="18913" y="9802"/>
                  <a:pt x="19165" y="9928"/>
                </a:cubicBezTo>
                <a:cubicBezTo>
                  <a:pt x="19171" y="9931"/>
                  <a:pt x="19177" y="9933"/>
                  <a:pt x="19183" y="9933"/>
                </a:cubicBezTo>
                <a:cubicBezTo>
                  <a:pt x="19226" y="9933"/>
                  <a:pt x="19259" y="9863"/>
                  <a:pt x="19215" y="9841"/>
                </a:cubicBezTo>
                <a:cubicBezTo>
                  <a:pt x="18335" y="9413"/>
                  <a:pt x="17493" y="8922"/>
                  <a:pt x="16688" y="8394"/>
                </a:cubicBezTo>
                <a:cubicBezTo>
                  <a:pt x="16449" y="8243"/>
                  <a:pt x="16222" y="8092"/>
                  <a:pt x="15996" y="7929"/>
                </a:cubicBezTo>
                <a:lnTo>
                  <a:pt x="16247" y="7602"/>
                </a:lnTo>
                <a:cubicBezTo>
                  <a:pt x="16914" y="8055"/>
                  <a:pt x="17606" y="8469"/>
                  <a:pt x="18323" y="8835"/>
                </a:cubicBezTo>
                <a:cubicBezTo>
                  <a:pt x="18330" y="8838"/>
                  <a:pt x="18338" y="8839"/>
                  <a:pt x="18345" y="8839"/>
                </a:cubicBezTo>
                <a:cubicBezTo>
                  <a:pt x="18396" y="8839"/>
                  <a:pt x="18428" y="8768"/>
                  <a:pt x="18373" y="8746"/>
                </a:cubicBezTo>
                <a:cubicBezTo>
                  <a:pt x="17656" y="8382"/>
                  <a:pt x="16965" y="7966"/>
                  <a:pt x="16311" y="7514"/>
                </a:cubicBezTo>
                <a:lnTo>
                  <a:pt x="16449" y="7326"/>
                </a:lnTo>
                <a:close/>
                <a:moveTo>
                  <a:pt x="12043" y="28450"/>
                </a:moveTo>
                <a:lnTo>
                  <a:pt x="12047" y="28452"/>
                </a:lnTo>
                <a:cubicBezTo>
                  <a:pt x="12047" y="28452"/>
                  <a:pt x="12060" y="28452"/>
                  <a:pt x="12072" y="28464"/>
                </a:cubicBezTo>
                <a:cubicBezTo>
                  <a:pt x="12063" y="28459"/>
                  <a:pt x="12053" y="28455"/>
                  <a:pt x="12043" y="28450"/>
                </a:cubicBezTo>
                <a:close/>
                <a:moveTo>
                  <a:pt x="10538" y="28402"/>
                </a:moveTo>
                <a:cubicBezTo>
                  <a:pt x="10526" y="28402"/>
                  <a:pt x="10513" y="28402"/>
                  <a:pt x="10501" y="28414"/>
                </a:cubicBezTo>
                <a:cubicBezTo>
                  <a:pt x="10488" y="28414"/>
                  <a:pt x="10476" y="28427"/>
                  <a:pt x="10476" y="28439"/>
                </a:cubicBezTo>
                <a:cubicBezTo>
                  <a:pt x="10476" y="28452"/>
                  <a:pt x="10476" y="28464"/>
                  <a:pt x="10488" y="28477"/>
                </a:cubicBezTo>
                <a:lnTo>
                  <a:pt x="10488" y="28489"/>
                </a:lnTo>
                <a:cubicBezTo>
                  <a:pt x="10501" y="28489"/>
                  <a:pt x="10501" y="28502"/>
                  <a:pt x="10513" y="28502"/>
                </a:cubicBezTo>
                <a:cubicBezTo>
                  <a:pt x="10563" y="28514"/>
                  <a:pt x="10614" y="28540"/>
                  <a:pt x="10652" y="28553"/>
                </a:cubicBezTo>
                <a:lnTo>
                  <a:pt x="10689" y="28553"/>
                </a:lnTo>
                <a:cubicBezTo>
                  <a:pt x="10702" y="28540"/>
                  <a:pt x="10714" y="28527"/>
                  <a:pt x="10714" y="28514"/>
                </a:cubicBezTo>
                <a:lnTo>
                  <a:pt x="10714" y="28477"/>
                </a:lnTo>
                <a:lnTo>
                  <a:pt x="10702" y="28477"/>
                </a:lnTo>
                <a:cubicBezTo>
                  <a:pt x="10702" y="28464"/>
                  <a:pt x="10689" y="28464"/>
                  <a:pt x="10677" y="28464"/>
                </a:cubicBezTo>
                <a:cubicBezTo>
                  <a:pt x="10627" y="28439"/>
                  <a:pt x="10589" y="28427"/>
                  <a:pt x="10538" y="28402"/>
                </a:cubicBezTo>
                <a:close/>
                <a:moveTo>
                  <a:pt x="12173" y="28565"/>
                </a:moveTo>
                <a:cubicBezTo>
                  <a:pt x="12198" y="28590"/>
                  <a:pt x="12223" y="28615"/>
                  <a:pt x="12249" y="28653"/>
                </a:cubicBezTo>
                <a:cubicBezTo>
                  <a:pt x="12198" y="28628"/>
                  <a:pt x="12148" y="28615"/>
                  <a:pt x="12111" y="28590"/>
                </a:cubicBezTo>
                <a:lnTo>
                  <a:pt x="12111" y="28590"/>
                </a:lnTo>
                <a:cubicBezTo>
                  <a:pt x="12117" y="28593"/>
                  <a:pt x="12124" y="28595"/>
                  <a:pt x="12131" y="28595"/>
                </a:cubicBezTo>
                <a:cubicBezTo>
                  <a:pt x="12148" y="28595"/>
                  <a:pt x="12164" y="28583"/>
                  <a:pt x="12173" y="28565"/>
                </a:cubicBezTo>
                <a:close/>
                <a:moveTo>
                  <a:pt x="11645" y="28804"/>
                </a:moveTo>
                <a:lnTo>
                  <a:pt x="11667" y="28815"/>
                </a:lnTo>
                <a:lnTo>
                  <a:pt x="11667" y="28815"/>
                </a:lnTo>
                <a:cubicBezTo>
                  <a:pt x="11659" y="28812"/>
                  <a:pt x="11651" y="28809"/>
                  <a:pt x="11645" y="28804"/>
                </a:cubicBezTo>
                <a:close/>
                <a:moveTo>
                  <a:pt x="12324" y="28741"/>
                </a:moveTo>
                <a:cubicBezTo>
                  <a:pt x="12337" y="28766"/>
                  <a:pt x="12362" y="28804"/>
                  <a:pt x="12374" y="28829"/>
                </a:cubicBezTo>
                <a:cubicBezTo>
                  <a:pt x="12349" y="28829"/>
                  <a:pt x="12324" y="28816"/>
                  <a:pt x="12299" y="28816"/>
                </a:cubicBezTo>
                <a:lnTo>
                  <a:pt x="12274" y="28791"/>
                </a:lnTo>
                <a:lnTo>
                  <a:pt x="12198" y="28754"/>
                </a:lnTo>
                <a:cubicBezTo>
                  <a:pt x="12211" y="28754"/>
                  <a:pt x="12211" y="28754"/>
                  <a:pt x="12223" y="28741"/>
                </a:cubicBezTo>
                <a:cubicBezTo>
                  <a:pt x="12236" y="28754"/>
                  <a:pt x="12249" y="28754"/>
                  <a:pt x="12262" y="28766"/>
                </a:cubicBezTo>
                <a:cubicBezTo>
                  <a:pt x="12268" y="28769"/>
                  <a:pt x="12275" y="28771"/>
                  <a:pt x="12282" y="28771"/>
                </a:cubicBezTo>
                <a:cubicBezTo>
                  <a:pt x="12299" y="28771"/>
                  <a:pt x="12315" y="28759"/>
                  <a:pt x="12324" y="28741"/>
                </a:cubicBezTo>
                <a:close/>
                <a:moveTo>
                  <a:pt x="12425" y="28930"/>
                </a:moveTo>
                <a:cubicBezTo>
                  <a:pt x="12438" y="28967"/>
                  <a:pt x="12438" y="29005"/>
                  <a:pt x="12450" y="29030"/>
                </a:cubicBezTo>
                <a:cubicBezTo>
                  <a:pt x="12438" y="29030"/>
                  <a:pt x="12425" y="29030"/>
                  <a:pt x="12399" y="29017"/>
                </a:cubicBezTo>
                <a:cubicBezTo>
                  <a:pt x="12425" y="29005"/>
                  <a:pt x="12425" y="28980"/>
                  <a:pt x="12425" y="28955"/>
                </a:cubicBezTo>
                <a:lnTo>
                  <a:pt x="12413" y="28942"/>
                </a:lnTo>
                <a:cubicBezTo>
                  <a:pt x="12413" y="28942"/>
                  <a:pt x="12413" y="28930"/>
                  <a:pt x="12425" y="28930"/>
                </a:cubicBezTo>
                <a:close/>
                <a:moveTo>
                  <a:pt x="12450" y="29206"/>
                </a:moveTo>
                <a:cubicBezTo>
                  <a:pt x="12438" y="29257"/>
                  <a:pt x="12425" y="29294"/>
                  <a:pt x="12399" y="29332"/>
                </a:cubicBezTo>
                <a:cubicBezTo>
                  <a:pt x="12374" y="29332"/>
                  <a:pt x="12337" y="29319"/>
                  <a:pt x="12312" y="29307"/>
                </a:cubicBezTo>
                <a:cubicBezTo>
                  <a:pt x="12312" y="29294"/>
                  <a:pt x="12312" y="29282"/>
                  <a:pt x="12299" y="29269"/>
                </a:cubicBezTo>
                <a:cubicBezTo>
                  <a:pt x="12324" y="29269"/>
                  <a:pt x="12337" y="29257"/>
                  <a:pt x="12349" y="29257"/>
                </a:cubicBezTo>
                <a:cubicBezTo>
                  <a:pt x="12374" y="29244"/>
                  <a:pt x="12387" y="29219"/>
                  <a:pt x="12374" y="29206"/>
                </a:cubicBezTo>
                <a:lnTo>
                  <a:pt x="12438" y="29206"/>
                </a:lnTo>
                <a:cubicBezTo>
                  <a:pt x="12438" y="29211"/>
                  <a:pt x="12438" y="29212"/>
                  <a:pt x="12438" y="29212"/>
                </a:cubicBezTo>
                <a:cubicBezTo>
                  <a:pt x="12439" y="29212"/>
                  <a:pt x="12442" y="29206"/>
                  <a:pt x="12450" y="29206"/>
                </a:cubicBezTo>
                <a:close/>
                <a:moveTo>
                  <a:pt x="12161" y="29445"/>
                </a:moveTo>
                <a:lnTo>
                  <a:pt x="12161" y="29445"/>
                </a:lnTo>
                <a:cubicBezTo>
                  <a:pt x="12198" y="29458"/>
                  <a:pt x="12236" y="29483"/>
                  <a:pt x="12274" y="29495"/>
                </a:cubicBezTo>
                <a:cubicBezTo>
                  <a:pt x="12249" y="29520"/>
                  <a:pt x="12223" y="29546"/>
                  <a:pt x="12198" y="29559"/>
                </a:cubicBezTo>
                <a:cubicBezTo>
                  <a:pt x="12186" y="29546"/>
                  <a:pt x="12173" y="29533"/>
                  <a:pt x="12161" y="29533"/>
                </a:cubicBezTo>
                <a:cubicBezTo>
                  <a:pt x="12136" y="29520"/>
                  <a:pt x="12123" y="29520"/>
                  <a:pt x="12098" y="29508"/>
                </a:cubicBezTo>
                <a:lnTo>
                  <a:pt x="12123" y="29508"/>
                </a:lnTo>
                <a:cubicBezTo>
                  <a:pt x="12161" y="29508"/>
                  <a:pt x="12173" y="29470"/>
                  <a:pt x="12161" y="29445"/>
                </a:cubicBezTo>
                <a:close/>
                <a:moveTo>
                  <a:pt x="3899" y="25057"/>
                </a:moveTo>
                <a:cubicBezTo>
                  <a:pt x="3933" y="25066"/>
                  <a:pt x="3965" y="25078"/>
                  <a:pt x="3996" y="25090"/>
                </a:cubicBezTo>
                <a:lnTo>
                  <a:pt x="3996" y="25090"/>
                </a:lnTo>
                <a:cubicBezTo>
                  <a:pt x="3994" y="25090"/>
                  <a:pt x="3992" y="25089"/>
                  <a:pt x="3990" y="25089"/>
                </a:cubicBezTo>
                <a:cubicBezTo>
                  <a:pt x="3941" y="25089"/>
                  <a:pt x="3918" y="25160"/>
                  <a:pt x="3962" y="25182"/>
                </a:cubicBezTo>
                <a:cubicBezTo>
                  <a:pt x="4200" y="25295"/>
                  <a:pt x="4427" y="25384"/>
                  <a:pt x="4678" y="25471"/>
                </a:cubicBezTo>
                <a:cubicBezTo>
                  <a:pt x="4684" y="25474"/>
                  <a:pt x="4689" y="25475"/>
                  <a:pt x="4694" y="25475"/>
                </a:cubicBezTo>
                <a:cubicBezTo>
                  <a:pt x="4733" y="25475"/>
                  <a:pt x="4748" y="25393"/>
                  <a:pt x="4703" y="25371"/>
                </a:cubicBezTo>
                <a:cubicBezTo>
                  <a:pt x="4482" y="25300"/>
                  <a:pt x="4270" y="25208"/>
                  <a:pt x="4060" y="25115"/>
                </a:cubicBezTo>
                <a:lnTo>
                  <a:pt x="4060" y="25115"/>
                </a:lnTo>
                <a:cubicBezTo>
                  <a:pt x="4086" y="25126"/>
                  <a:pt x="4112" y="25136"/>
                  <a:pt x="4138" y="25144"/>
                </a:cubicBezTo>
                <a:cubicBezTo>
                  <a:pt x="4142" y="25145"/>
                  <a:pt x="4146" y="25146"/>
                  <a:pt x="4150" y="25146"/>
                </a:cubicBezTo>
                <a:cubicBezTo>
                  <a:pt x="4196" y="25146"/>
                  <a:pt x="4215" y="25088"/>
                  <a:pt x="4184" y="25057"/>
                </a:cubicBezTo>
                <a:lnTo>
                  <a:pt x="4184" y="25057"/>
                </a:lnTo>
                <a:lnTo>
                  <a:pt x="11673" y="28290"/>
                </a:lnTo>
                <a:lnTo>
                  <a:pt x="11673" y="28290"/>
                </a:lnTo>
                <a:cubicBezTo>
                  <a:pt x="11540" y="28237"/>
                  <a:pt x="11405" y="28187"/>
                  <a:pt x="11268" y="28137"/>
                </a:cubicBezTo>
                <a:cubicBezTo>
                  <a:pt x="11261" y="28134"/>
                  <a:pt x="11254" y="28133"/>
                  <a:pt x="11249" y="28133"/>
                </a:cubicBezTo>
                <a:cubicBezTo>
                  <a:pt x="11201" y="28133"/>
                  <a:pt x="11187" y="28215"/>
                  <a:pt x="11243" y="28238"/>
                </a:cubicBezTo>
                <a:cubicBezTo>
                  <a:pt x="11532" y="28338"/>
                  <a:pt x="11809" y="28452"/>
                  <a:pt x="12086" y="28578"/>
                </a:cubicBezTo>
                <a:cubicBezTo>
                  <a:pt x="11960" y="28527"/>
                  <a:pt x="11821" y="28477"/>
                  <a:pt x="11695" y="28427"/>
                </a:cubicBezTo>
                <a:cubicBezTo>
                  <a:pt x="11690" y="28424"/>
                  <a:pt x="11685" y="28423"/>
                  <a:pt x="11680" y="28423"/>
                </a:cubicBezTo>
                <a:cubicBezTo>
                  <a:pt x="11661" y="28423"/>
                  <a:pt x="11643" y="28441"/>
                  <a:pt x="11633" y="28452"/>
                </a:cubicBezTo>
                <a:cubicBezTo>
                  <a:pt x="11608" y="28439"/>
                  <a:pt x="11583" y="28427"/>
                  <a:pt x="11557" y="28427"/>
                </a:cubicBezTo>
                <a:cubicBezTo>
                  <a:pt x="11547" y="28421"/>
                  <a:pt x="11534" y="28418"/>
                  <a:pt x="11522" y="28418"/>
                </a:cubicBezTo>
                <a:cubicBezTo>
                  <a:pt x="11505" y="28418"/>
                  <a:pt x="11489" y="28424"/>
                  <a:pt x="11482" y="28439"/>
                </a:cubicBezTo>
                <a:lnTo>
                  <a:pt x="11482" y="28477"/>
                </a:lnTo>
                <a:cubicBezTo>
                  <a:pt x="11066" y="28313"/>
                  <a:pt x="10639" y="28150"/>
                  <a:pt x="10211" y="27986"/>
                </a:cubicBezTo>
                <a:cubicBezTo>
                  <a:pt x="10205" y="27983"/>
                  <a:pt x="10198" y="27982"/>
                  <a:pt x="10192" y="27982"/>
                </a:cubicBezTo>
                <a:cubicBezTo>
                  <a:pt x="10145" y="27982"/>
                  <a:pt x="10131" y="28064"/>
                  <a:pt x="10186" y="28087"/>
                </a:cubicBezTo>
                <a:cubicBezTo>
                  <a:pt x="10652" y="28263"/>
                  <a:pt x="11117" y="28439"/>
                  <a:pt x="11583" y="28628"/>
                </a:cubicBezTo>
                <a:cubicBezTo>
                  <a:pt x="11583" y="28640"/>
                  <a:pt x="11583" y="28653"/>
                  <a:pt x="11608" y="28665"/>
                </a:cubicBezTo>
                <a:cubicBezTo>
                  <a:pt x="11809" y="28754"/>
                  <a:pt x="12022" y="28829"/>
                  <a:pt x="12236" y="28892"/>
                </a:cubicBezTo>
                <a:cubicBezTo>
                  <a:pt x="12274" y="28905"/>
                  <a:pt x="12312" y="28930"/>
                  <a:pt x="12337" y="28942"/>
                </a:cubicBezTo>
                <a:lnTo>
                  <a:pt x="12324" y="28942"/>
                </a:lnTo>
                <a:cubicBezTo>
                  <a:pt x="12312" y="28942"/>
                  <a:pt x="12312" y="28930"/>
                  <a:pt x="12299" y="28930"/>
                </a:cubicBezTo>
                <a:cubicBezTo>
                  <a:pt x="12287" y="28930"/>
                  <a:pt x="12274" y="28930"/>
                  <a:pt x="12262" y="28917"/>
                </a:cubicBezTo>
                <a:cubicBezTo>
                  <a:pt x="12223" y="28917"/>
                  <a:pt x="12198" y="28905"/>
                  <a:pt x="12161" y="28892"/>
                </a:cubicBezTo>
                <a:cubicBezTo>
                  <a:pt x="12098" y="28866"/>
                  <a:pt x="12035" y="28854"/>
                  <a:pt x="11960" y="28829"/>
                </a:cubicBezTo>
                <a:cubicBezTo>
                  <a:pt x="11834" y="28779"/>
                  <a:pt x="11708" y="28729"/>
                  <a:pt x="11583" y="28665"/>
                </a:cubicBezTo>
                <a:cubicBezTo>
                  <a:pt x="11576" y="28662"/>
                  <a:pt x="11570" y="28661"/>
                  <a:pt x="11564" y="28661"/>
                </a:cubicBezTo>
                <a:cubicBezTo>
                  <a:pt x="11522" y="28661"/>
                  <a:pt x="11490" y="28732"/>
                  <a:pt x="11544" y="28754"/>
                </a:cubicBezTo>
                <a:lnTo>
                  <a:pt x="11643" y="28803"/>
                </a:lnTo>
                <a:lnTo>
                  <a:pt x="11643" y="28803"/>
                </a:lnTo>
                <a:cubicBezTo>
                  <a:pt x="11618" y="28791"/>
                  <a:pt x="11582" y="28790"/>
                  <a:pt x="11557" y="28766"/>
                </a:cubicBezTo>
                <a:cubicBezTo>
                  <a:pt x="11544" y="28766"/>
                  <a:pt x="11532" y="28766"/>
                  <a:pt x="11519" y="28779"/>
                </a:cubicBezTo>
                <a:cubicBezTo>
                  <a:pt x="11381" y="28741"/>
                  <a:pt x="11243" y="28690"/>
                  <a:pt x="11092" y="28653"/>
                </a:cubicBezTo>
                <a:cubicBezTo>
                  <a:pt x="11089" y="28652"/>
                  <a:pt x="11086" y="28652"/>
                  <a:pt x="11083" y="28652"/>
                </a:cubicBezTo>
                <a:cubicBezTo>
                  <a:pt x="11039" y="28652"/>
                  <a:pt x="11020" y="28742"/>
                  <a:pt x="11080" y="28754"/>
                </a:cubicBezTo>
                <a:lnTo>
                  <a:pt x="11608" y="28905"/>
                </a:lnTo>
                <a:cubicBezTo>
                  <a:pt x="11720" y="28955"/>
                  <a:pt x="11834" y="29005"/>
                  <a:pt x="11947" y="29043"/>
                </a:cubicBezTo>
                <a:cubicBezTo>
                  <a:pt x="11947" y="29056"/>
                  <a:pt x="11960" y="29068"/>
                  <a:pt x="11972" y="29068"/>
                </a:cubicBezTo>
                <a:cubicBezTo>
                  <a:pt x="12010" y="29093"/>
                  <a:pt x="12047" y="29106"/>
                  <a:pt x="12098" y="29118"/>
                </a:cubicBezTo>
                <a:lnTo>
                  <a:pt x="12060" y="29118"/>
                </a:lnTo>
                <a:cubicBezTo>
                  <a:pt x="11972" y="29093"/>
                  <a:pt x="11896" y="29068"/>
                  <a:pt x="11821" y="29043"/>
                </a:cubicBezTo>
                <a:cubicBezTo>
                  <a:pt x="11645" y="28980"/>
                  <a:pt x="11482" y="28917"/>
                  <a:pt x="11318" y="28854"/>
                </a:cubicBezTo>
                <a:cubicBezTo>
                  <a:pt x="11311" y="28851"/>
                  <a:pt x="11304" y="28849"/>
                  <a:pt x="11297" y="28849"/>
                </a:cubicBezTo>
                <a:cubicBezTo>
                  <a:pt x="11256" y="28849"/>
                  <a:pt x="11224" y="28908"/>
                  <a:pt x="11268" y="28930"/>
                </a:cubicBezTo>
                <a:cubicBezTo>
                  <a:pt x="11457" y="29017"/>
                  <a:pt x="11633" y="29081"/>
                  <a:pt x="11821" y="29143"/>
                </a:cubicBezTo>
                <a:cubicBezTo>
                  <a:pt x="11829" y="29143"/>
                  <a:pt x="11837" y="29148"/>
                  <a:pt x="11845" y="29152"/>
                </a:cubicBezTo>
                <a:lnTo>
                  <a:pt x="11845" y="29152"/>
                </a:lnTo>
                <a:cubicBezTo>
                  <a:pt x="11585" y="29078"/>
                  <a:pt x="11327" y="28990"/>
                  <a:pt x="11092" y="28880"/>
                </a:cubicBezTo>
                <a:cubicBezTo>
                  <a:pt x="11084" y="28876"/>
                  <a:pt x="11077" y="28874"/>
                  <a:pt x="11070" y="28874"/>
                </a:cubicBezTo>
                <a:cubicBezTo>
                  <a:pt x="11053" y="28874"/>
                  <a:pt x="11038" y="28883"/>
                  <a:pt x="11029" y="28892"/>
                </a:cubicBezTo>
                <a:cubicBezTo>
                  <a:pt x="10815" y="28804"/>
                  <a:pt x="10589" y="28729"/>
                  <a:pt x="10375" y="28640"/>
                </a:cubicBezTo>
                <a:cubicBezTo>
                  <a:pt x="10186" y="28553"/>
                  <a:pt x="9998" y="28477"/>
                  <a:pt x="9809" y="28402"/>
                </a:cubicBezTo>
                <a:cubicBezTo>
                  <a:pt x="9801" y="28399"/>
                  <a:pt x="9794" y="28397"/>
                  <a:pt x="9787" y="28397"/>
                </a:cubicBezTo>
                <a:cubicBezTo>
                  <a:pt x="9736" y="28397"/>
                  <a:pt x="9704" y="28467"/>
                  <a:pt x="9759" y="28489"/>
                </a:cubicBezTo>
                <a:cubicBezTo>
                  <a:pt x="10350" y="28729"/>
                  <a:pt x="10929" y="28967"/>
                  <a:pt x="11532" y="29181"/>
                </a:cubicBezTo>
                <a:cubicBezTo>
                  <a:pt x="11482" y="29181"/>
                  <a:pt x="11469" y="29257"/>
                  <a:pt x="11519" y="29269"/>
                </a:cubicBezTo>
                <a:cubicBezTo>
                  <a:pt x="11708" y="29307"/>
                  <a:pt x="11884" y="29357"/>
                  <a:pt x="12060" y="29420"/>
                </a:cubicBezTo>
                <a:cubicBezTo>
                  <a:pt x="11997" y="29420"/>
                  <a:pt x="11935" y="29408"/>
                  <a:pt x="11884" y="29383"/>
                </a:cubicBezTo>
                <a:cubicBezTo>
                  <a:pt x="11784" y="29369"/>
                  <a:pt x="11708" y="29332"/>
                  <a:pt x="11620" y="29307"/>
                </a:cubicBezTo>
                <a:cubicBezTo>
                  <a:pt x="11444" y="29257"/>
                  <a:pt x="11268" y="29193"/>
                  <a:pt x="11105" y="29131"/>
                </a:cubicBezTo>
                <a:cubicBezTo>
                  <a:pt x="11080" y="29131"/>
                  <a:pt x="11066" y="29131"/>
                  <a:pt x="11054" y="29143"/>
                </a:cubicBezTo>
                <a:cubicBezTo>
                  <a:pt x="10966" y="29118"/>
                  <a:pt x="10890" y="29081"/>
                  <a:pt x="10803" y="29030"/>
                </a:cubicBezTo>
                <a:cubicBezTo>
                  <a:pt x="10795" y="29027"/>
                  <a:pt x="10788" y="29026"/>
                  <a:pt x="10781" y="29026"/>
                </a:cubicBezTo>
                <a:cubicBezTo>
                  <a:pt x="10732" y="29026"/>
                  <a:pt x="10708" y="29096"/>
                  <a:pt x="10753" y="29118"/>
                </a:cubicBezTo>
                <a:cubicBezTo>
                  <a:pt x="10853" y="29168"/>
                  <a:pt x="10954" y="29219"/>
                  <a:pt x="11054" y="29257"/>
                </a:cubicBezTo>
                <a:cubicBezTo>
                  <a:pt x="11016" y="29269"/>
                  <a:pt x="10991" y="29319"/>
                  <a:pt x="11041" y="29344"/>
                </a:cubicBezTo>
                <a:cubicBezTo>
                  <a:pt x="11310" y="29468"/>
                  <a:pt x="11588" y="29561"/>
                  <a:pt x="11885" y="29606"/>
                </a:cubicBezTo>
                <a:lnTo>
                  <a:pt x="11885" y="29606"/>
                </a:lnTo>
                <a:cubicBezTo>
                  <a:pt x="11881" y="29606"/>
                  <a:pt x="11876" y="29607"/>
                  <a:pt x="11871" y="29609"/>
                </a:cubicBezTo>
                <a:cubicBezTo>
                  <a:pt x="11839" y="29617"/>
                  <a:pt x="11806" y="29620"/>
                  <a:pt x="11774" y="29620"/>
                </a:cubicBezTo>
                <a:cubicBezTo>
                  <a:pt x="11656" y="29620"/>
                  <a:pt x="11542" y="29576"/>
                  <a:pt x="11444" y="29546"/>
                </a:cubicBezTo>
                <a:cubicBezTo>
                  <a:pt x="11281" y="29483"/>
                  <a:pt x="11130" y="29420"/>
                  <a:pt x="10991" y="29357"/>
                </a:cubicBezTo>
                <a:cubicBezTo>
                  <a:pt x="10981" y="29350"/>
                  <a:pt x="10971" y="29347"/>
                  <a:pt x="10963" y="29347"/>
                </a:cubicBezTo>
                <a:cubicBezTo>
                  <a:pt x="10941" y="29347"/>
                  <a:pt x="10925" y="29368"/>
                  <a:pt x="10916" y="29395"/>
                </a:cubicBezTo>
                <a:cubicBezTo>
                  <a:pt x="9683" y="28866"/>
                  <a:pt x="4893" y="26817"/>
                  <a:pt x="3697" y="26365"/>
                </a:cubicBezTo>
                <a:cubicBezTo>
                  <a:pt x="3509" y="26289"/>
                  <a:pt x="3333" y="26214"/>
                  <a:pt x="3182" y="26125"/>
                </a:cubicBezTo>
                <a:lnTo>
                  <a:pt x="3182" y="26125"/>
                </a:lnTo>
                <a:cubicBezTo>
                  <a:pt x="3546" y="26301"/>
                  <a:pt x="3912" y="26440"/>
                  <a:pt x="4289" y="26566"/>
                </a:cubicBezTo>
                <a:cubicBezTo>
                  <a:pt x="4293" y="26566"/>
                  <a:pt x="4297" y="26567"/>
                  <a:pt x="4300" y="26567"/>
                </a:cubicBezTo>
                <a:cubicBezTo>
                  <a:pt x="4354" y="26567"/>
                  <a:pt x="4372" y="26489"/>
                  <a:pt x="4314" y="26465"/>
                </a:cubicBezTo>
                <a:cubicBezTo>
                  <a:pt x="4150" y="26415"/>
                  <a:pt x="3974" y="26351"/>
                  <a:pt x="3811" y="26289"/>
                </a:cubicBezTo>
                <a:cubicBezTo>
                  <a:pt x="3823" y="26264"/>
                  <a:pt x="3811" y="26226"/>
                  <a:pt x="3786" y="26214"/>
                </a:cubicBezTo>
                <a:cubicBezTo>
                  <a:pt x="3546" y="26138"/>
                  <a:pt x="3333" y="26038"/>
                  <a:pt x="3119" y="25924"/>
                </a:cubicBezTo>
                <a:lnTo>
                  <a:pt x="3119" y="25924"/>
                </a:lnTo>
                <a:cubicBezTo>
                  <a:pt x="3124" y="25926"/>
                  <a:pt x="3128" y="25927"/>
                  <a:pt x="3133" y="25927"/>
                </a:cubicBezTo>
                <a:cubicBezTo>
                  <a:pt x="3152" y="25927"/>
                  <a:pt x="3169" y="25905"/>
                  <a:pt x="3169" y="25874"/>
                </a:cubicBezTo>
                <a:cubicBezTo>
                  <a:pt x="3270" y="25924"/>
                  <a:pt x="3370" y="25974"/>
                  <a:pt x="3471" y="26012"/>
                </a:cubicBezTo>
                <a:cubicBezTo>
                  <a:pt x="3478" y="26016"/>
                  <a:pt x="3486" y="26017"/>
                  <a:pt x="3493" y="26017"/>
                </a:cubicBezTo>
                <a:cubicBezTo>
                  <a:pt x="3510" y="26017"/>
                  <a:pt x="3525" y="26009"/>
                  <a:pt x="3534" y="25999"/>
                </a:cubicBezTo>
                <a:cubicBezTo>
                  <a:pt x="3924" y="26150"/>
                  <a:pt x="4314" y="26301"/>
                  <a:pt x="4703" y="26440"/>
                </a:cubicBezTo>
                <a:cubicBezTo>
                  <a:pt x="4710" y="26443"/>
                  <a:pt x="4715" y="26444"/>
                  <a:pt x="4721" y="26444"/>
                </a:cubicBezTo>
                <a:cubicBezTo>
                  <a:pt x="4759" y="26444"/>
                  <a:pt x="4773" y="26373"/>
                  <a:pt x="4729" y="26351"/>
                </a:cubicBezTo>
                <a:cubicBezTo>
                  <a:pt x="4251" y="26175"/>
                  <a:pt x="3786" y="25987"/>
                  <a:pt x="3320" y="25798"/>
                </a:cubicBezTo>
                <a:cubicBezTo>
                  <a:pt x="3320" y="25786"/>
                  <a:pt x="3308" y="25761"/>
                  <a:pt x="3283" y="25761"/>
                </a:cubicBezTo>
                <a:cubicBezTo>
                  <a:pt x="3094" y="25711"/>
                  <a:pt x="2906" y="25635"/>
                  <a:pt x="2730" y="25535"/>
                </a:cubicBezTo>
                <a:lnTo>
                  <a:pt x="2679" y="25535"/>
                </a:lnTo>
                <a:cubicBezTo>
                  <a:pt x="2629" y="25509"/>
                  <a:pt x="2579" y="25496"/>
                  <a:pt x="2528" y="25471"/>
                </a:cubicBezTo>
                <a:cubicBezTo>
                  <a:pt x="2528" y="25459"/>
                  <a:pt x="2528" y="25459"/>
                  <a:pt x="2540" y="25446"/>
                </a:cubicBezTo>
                <a:lnTo>
                  <a:pt x="2540" y="25434"/>
                </a:lnTo>
                <a:lnTo>
                  <a:pt x="2566" y="25434"/>
                </a:lnTo>
                <a:cubicBezTo>
                  <a:pt x="2579" y="25446"/>
                  <a:pt x="2591" y="25459"/>
                  <a:pt x="2604" y="25459"/>
                </a:cubicBezTo>
                <a:cubicBezTo>
                  <a:pt x="2641" y="25471"/>
                  <a:pt x="2679" y="25496"/>
                  <a:pt x="2730" y="25509"/>
                </a:cubicBezTo>
                <a:cubicBezTo>
                  <a:pt x="2730" y="25521"/>
                  <a:pt x="2742" y="25535"/>
                  <a:pt x="2767" y="25547"/>
                </a:cubicBezTo>
                <a:cubicBezTo>
                  <a:pt x="2931" y="25597"/>
                  <a:pt x="3082" y="25660"/>
                  <a:pt x="3245" y="25711"/>
                </a:cubicBezTo>
                <a:cubicBezTo>
                  <a:pt x="3251" y="25714"/>
                  <a:pt x="3258" y="25715"/>
                  <a:pt x="3265" y="25715"/>
                </a:cubicBezTo>
                <a:cubicBezTo>
                  <a:pt x="3282" y="25715"/>
                  <a:pt x="3298" y="25704"/>
                  <a:pt x="3308" y="25685"/>
                </a:cubicBezTo>
                <a:cubicBezTo>
                  <a:pt x="3396" y="25723"/>
                  <a:pt x="3484" y="25748"/>
                  <a:pt x="3572" y="25786"/>
                </a:cubicBezTo>
                <a:lnTo>
                  <a:pt x="3597" y="25786"/>
                </a:lnTo>
                <a:cubicBezTo>
                  <a:pt x="3660" y="25811"/>
                  <a:pt x="3710" y="25836"/>
                  <a:pt x="3773" y="25874"/>
                </a:cubicBezTo>
                <a:cubicBezTo>
                  <a:pt x="3779" y="25877"/>
                  <a:pt x="3785" y="25878"/>
                  <a:pt x="3791" y="25878"/>
                </a:cubicBezTo>
                <a:cubicBezTo>
                  <a:pt x="3834" y="25878"/>
                  <a:pt x="3867" y="25808"/>
                  <a:pt x="3823" y="25786"/>
                </a:cubicBezTo>
                <a:cubicBezTo>
                  <a:pt x="3672" y="25711"/>
                  <a:pt x="3534" y="25635"/>
                  <a:pt x="3384" y="25572"/>
                </a:cubicBezTo>
                <a:cubicBezTo>
                  <a:pt x="3396" y="25560"/>
                  <a:pt x="3396" y="25547"/>
                  <a:pt x="3409" y="25547"/>
                </a:cubicBezTo>
                <a:lnTo>
                  <a:pt x="3409" y="25535"/>
                </a:lnTo>
                <a:cubicBezTo>
                  <a:pt x="3597" y="25622"/>
                  <a:pt x="3798" y="25711"/>
                  <a:pt x="3987" y="25798"/>
                </a:cubicBezTo>
                <a:cubicBezTo>
                  <a:pt x="3996" y="25802"/>
                  <a:pt x="4004" y="25803"/>
                  <a:pt x="4012" y="25803"/>
                </a:cubicBezTo>
                <a:cubicBezTo>
                  <a:pt x="4061" y="25803"/>
                  <a:pt x="4091" y="25743"/>
                  <a:pt x="4037" y="25711"/>
                </a:cubicBezTo>
                <a:cubicBezTo>
                  <a:pt x="3823" y="25622"/>
                  <a:pt x="3610" y="25521"/>
                  <a:pt x="3396" y="25421"/>
                </a:cubicBezTo>
                <a:cubicBezTo>
                  <a:pt x="3409" y="25409"/>
                  <a:pt x="3396" y="25396"/>
                  <a:pt x="3396" y="25384"/>
                </a:cubicBezTo>
                <a:cubicBezTo>
                  <a:pt x="3396" y="25371"/>
                  <a:pt x="3409" y="25371"/>
                  <a:pt x="3409" y="25358"/>
                </a:cubicBezTo>
                <a:cubicBezTo>
                  <a:pt x="3685" y="25496"/>
                  <a:pt x="3949" y="25635"/>
                  <a:pt x="4226" y="25761"/>
                </a:cubicBezTo>
                <a:cubicBezTo>
                  <a:pt x="4234" y="25767"/>
                  <a:pt x="4243" y="25770"/>
                  <a:pt x="4251" y="25770"/>
                </a:cubicBezTo>
                <a:cubicBezTo>
                  <a:pt x="4290" y="25770"/>
                  <a:pt x="4318" y="25706"/>
                  <a:pt x="4276" y="25685"/>
                </a:cubicBezTo>
                <a:cubicBezTo>
                  <a:pt x="3987" y="25535"/>
                  <a:pt x="3697" y="25396"/>
                  <a:pt x="3409" y="25258"/>
                </a:cubicBezTo>
                <a:cubicBezTo>
                  <a:pt x="3409" y="25245"/>
                  <a:pt x="3396" y="25245"/>
                  <a:pt x="3396" y="25245"/>
                </a:cubicBezTo>
                <a:cubicBezTo>
                  <a:pt x="3421" y="25245"/>
                  <a:pt x="3446" y="25258"/>
                  <a:pt x="3471" y="25258"/>
                </a:cubicBezTo>
                <a:cubicBezTo>
                  <a:pt x="3496" y="25258"/>
                  <a:pt x="3509" y="25258"/>
                  <a:pt x="3521" y="25245"/>
                </a:cubicBezTo>
                <a:cubicBezTo>
                  <a:pt x="3647" y="25308"/>
                  <a:pt x="3773" y="25384"/>
                  <a:pt x="3912" y="25446"/>
                </a:cubicBezTo>
                <a:cubicBezTo>
                  <a:pt x="3916" y="25448"/>
                  <a:pt x="3922" y="25450"/>
                  <a:pt x="3927" y="25450"/>
                </a:cubicBezTo>
                <a:cubicBezTo>
                  <a:pt x="3950" y="25450"/>
                  <a:pt x="3974" y="25429"/>
                  <a:pt x="3974" y="25409"/>
                </a:cubicBezTo>
                <a:cubicBezTo>
                  <a:pt x="4527" y="25622"/>
                  <a:pt x="5094" y="25823"/>
                  <a:pt x="5647" y="26024"/>
                </a:cubicBezTo>
                <a:cubicBezTo>
                  <a:pt x="5860" y="26100"/>
                  <a:pt x="6062" y="26175"/>
                  <a:pt x="6276" y="26239"/>
                </a:cubicBezTo>
                <a:cubicBezTo>
                  <a:pt x="6283" y="26242"/>
                  <a:pt x="6289" y="26243"/>
                  <a:pt x="6295" y="26243"/>
                </a:cubicBezTo>
                <a:cubicBezTo>
                  <a:pt x="6340" y="26243"/>
                  <a:pt x="6346" y="26162"/>
                  <a:pt x="6301" y="26150"/>
                </a:cubicBezTo>
                <a:cubicBezTo>
                  <a:pt x="5572" y="25899"/>
                  <a:pt x="4854" y="25647"/>
                  <a:pt x="4150" y="25371"/>
                </a:cubicBezTo>
                <a:cubicBezTo>
                  <a:pt x="3974" y="25308"/>
                  <a:pt x="3786" y="25233"/>
                  <a:pt x="3610" y="25169"/>
                </a:cubicBezTo>
                <a:cubicBezTo>
                  <a:pt x="3622" y="25157"/>
                  <a:pt x="3622" y="25144"/>
                  <a:pt x="3622" y="25132"/>
                </a:cubicBezTo>
                <a:lnTo>
                  <a:pt x="3622" y="25107"/>
                </a:lnTo>
                <a:cubicBezTo>
                  <a:pt x="3697" y="25132"/>
                  <a:pt x="3761" y="25144"/>
                  <a:pt x="3836" y="25169"/>
                </a:cubicBezTo>
                <a:cubicBezTo>
                  <a:pt x="3840" y="25170"/>
                  <a:pt x="3845" y="25171"/>
                  <a:pt x="3848" y="25171"/>
                </a:cubicBezTo>
                <a:cubicBezTo>
                  <a:pt x="3902" y="25171"/>
                  <a:pt x="3920" y="25092"/>
                  <a:pt x="3861" y="25069"/>
                </a:cubicBezTo>
                <a:cubicBezTo>
                  <a:pt x="3873" y="25069"/>
                  <a:pt x="3899" y="25069"/>
                  <a:pt x="3899" y="25057"/>
                </a:cubicBezTo>
                <a:close/>
                <a:moveTo>
                  <a:pt x="12047" y="29596"/>
                </a:moveTo>
                <a:cubicBezTo>
                  <a:pt x="12060" y="29609"/>
                  <a:pt x="12086" y="29609"/>
                  <a:pt x="12098" y="29621"/>
                </a:cubicBezTo>
                <a:cubicBezTo>
                  <a:pt x="12047" y="29646"/>
                  <a:pt x="11985" y="29659"/>
                  <a:pt x="11922" y="29671"/>
                </a:cubicBezTo>
                <a:cubicBezTo>
                  <a:pt x="11931" y="29644"/>
                  <a:pt x="11920" y="29616"/>
                  <a:pt x="11898" y="29608"/>
                </a:cubicBezTo>
                <a:lnTo>
                  <a:pt x="11898" y="29608"/>
                </a:lnTo>
                <a:cubicBezTo>
                  <a:pt x="11931" y="29613"/>
                  <a:pt x="11964" y="29617"/>
                  <a:pt x="11997" y="29621"/>
                </a:cubicBezTo>
                <a:cubicBezTo>
                  <a:pt x="12001" y="29624"/>
                  <a:pt x="12005" y="29626"/>
                  <a:pt x="12010" y="29626"/>
                </a:cubicBezTo>
                <a:cubicBezTo>
                  <a:pt x="12023" y="29626"/>
                  <a:pt x="12039" y="29614"/>
                  <a:pt x="12047" y="29596"/>
                </a:cubicBezTo>
                <a:close/>
                <a:moveTo>
                  <a:pt x="18503" y="1"/>
                </a:moveTo>
                <a:cubicBezTo>
                  <a:pt x="18137" y="1"/>
                  <a:pt x="17887" y="187"/>
                  <a:pt x="17770" y="346"/>
                </a:cubicBezTo>
                <a:cubicBezTo>
                  <a:pt x="17606" y="585"/>
                  <a:pt x="17518" y="1050"/>
                  <a:pt x="17845" y="1516"/>
                </a:cubicBezTo>
                <a:cubicBezTo>
                  <a:pt x="17832" y="1516"/>
                  <a:pt x="17832" y="1516"/>
                  <a:pt x="17820" y="1528"/>
                </a:cubicBezTo>
                <a:cubicBezTo>
                  <a:pt x="17791" y="1566"/>
                  <a:pt x="17755" y="1604"/>
                  <a:pt x="17723" y="1643"/>
                </a:cubicBezTo>
                <a:lnTo>
                  <a:pt x="17723" y="1643"/>
                </a:lnTo>
                <a:cubicBezTo>
                  <a:pt x="17731" y="1630"/>
                  <a:pt x="17738" y="1616"/>
                  <a:pt x="17744" y="1603"/>
                </a:cubicBezTo>
                <a:cubicBezTo>
                  <a:pt x="17756" y="1578"/>
                  <a:pt x="17756" y="1566"/>
                  <a:pt x="17731" y="1553"/>
                </a:cubicBezTo>
                <a:lnTo>
                  <a:pt x="17770" y="1516"/>
                </a:lnTo>
                <a:cubicBezTo>
                  <a:pt x="17809" y="1476"/>
                  <a:pt x="17771" y="1429"/>
                  <a:pt x="17734" y="1429"/>
                </a:cubicBezTo>
                <a:cubicBezTo>
                  <a:pt x="17724" y="1429"/>
                  <a:pt x="17714" y="1432"/>
                  <a:pt x="17706" y="1440"/>
                </a:cubicBezTo>
                <a:cubicBezTo>
                  <a:pt x="17518" y="1642"/>
                  <a:pt x="17342" y="1855"/>
                  <a:pt x="17191" y="2081"/>
                </a:cubicBezTo>
                <a:cubicBezTo>
                  <a:pt x="17165" y="2124"/>
                  <a:pt x="17197" y="2155"/>
                  <a:pt x="17232" y="2155"/>
                </a:cubicBezTo>
                <a:cubicBezTo>
                  <a:pt x="17249" y="2155"/>
                  <a:pt x="17267" y="2148"/>
                  <a:pt x="17279" y="2132"/>
                </a:cubicBezTo>
                <a:cubicBezTo>
                  <a:pt x="17279" y="2132"/>
                  <a:pt x="17279" y="2120"/>
                  <a:pt x="17292" y="2120"/>
                </a:cubicBezTo>
                <a:lnTo>
                  <a:pt x="17304" y="2120"/>
                </a:lnTo>
                <a:cubicBezTo>
                  <a:pt x="17128" y="2321"/>
                  <a:pt x="16952" y="2509"/>
                  <a:pt x="16776" y="2710"/>
                </a:cubicBezTo>
                <a:cubicBezTo>
                  <a:pt x="16764" y="2723"/>
                  <a:pt x="16750" y="2735"/>
                  <a:pt x="16764" y="2748"/>
                </a:cubicBezTo>
                <a:cubicBezTo>
                  <a:pt x="16713" y="2786"/>
                  <a:pt x="16675" y="2836"/>
                  <a:pt x="16638" y="2886"/>
                </a:cubicBezTo>
                <a:cubicBezTo>
                  <a:pt x="16599" y="2915"/>
                  <a:pt x="16634" y="2966"/>
                  <a:pt x="16670" y="2966"/>
                </a:cubicBezTo>
                <a:cubicBezTo>
                  <a:pt x="16680" y="2966"/>
                  <a:pt x="16691" y="2961"/>
                  <a:pt x="16700" y="2949"/>
                </a:cubicBezTo>
                <a:cubicBezTo>
                  <a:pt x="16926" y="2710"/>
                  <a:pt x="17153" y="2472"/>
                  <a:pt x="17367" y="2232"/>
                </a:cubicBezTo>
                <a:cubicBezTo>
                  <a:pt x="17378" y="2238"/>
                  <a:pt x="17388" y="2241"/>
                  <a:pt x="17399" y="2241"/>
                </a:cubicBezTo>
                <a:cubicBezTo>
                  <a:pt x="17413" y="2241"/>
                  <a:pt x="17428" y="2235"/>
                  <a:pt x="17443" y="2220"/>
                </a:cubicBezTo>
                <a:cubicBezTo>
                  <a:pt x="17530" y="2069"/>
                  <a:pt x="17644" y="1918"/>
                  <a:pt x="17770" y="1793"/>
                </a:cubicBezTo>
                <a:cubicBezTo>
                  <a:pt x="17782" y="1767"/>
                  <a:pt x="17782" y="1754"/>
                  <a:pt x="17770" y="1742"/>
                </a:cubicBezTo>
                <a:cubicBezTo>
                  <a:pt x="17807" y="1692"/>
                  <a:pt x="17845" y="1654"/>
                  <a:pt x="17882" y="1603"/>
                </a:cubicBezTo>
                <a:cubicBezTo>
                  <a:pt x="17895" y="1591"/>
                  <a:pt x="17895" y="1591"/>
                  <a:pt x="17895" y="1578"/>
                </a:cubicBezTo>
                <a:cubicBezTo>
                  <a:pt x="17916" y="1599"/>
                  <a:pt x="17937" y="1630"/>
                  <a:pt x="17958" y="1654"/>
                </a:cubicBezTo>
                <a:lnTo>
                  <a:pt x="17958" y="1654"/>
                </a:lnTo>
                <a:cubicBezTo>
                  <a:pt x="17954" y="1651"/>
                  <a:pt x="17948" y="1649"/>
                  <a:pt x="17943" y="1649"/>
                </a:cubicBezTo>
                <a:cubicBezTo>
                  <a:pt x="17929" y="1649"/>
                  <a:pt x="17915" y="1658"/>
                  <a:pt x="17907" y="1679"/>
                </a:cubicBezTo>
                <a:cubicBezTo>
                  <a:pt x="17882" y="1717"/>
                  <a:pt x="17870" y="1742"/>
                  <a:pt x="17845" y="1779"/>
                </a:cubicBezTo>
                <a:cubicBezTo>
                  <a:pt x="17744" y="1893"/>
                  <a:pt x="17644" y="2019"/>
                  <a:pt x="17543" y="2145"/>
                </a:cubicBezTo>
                <a:cubicBezTo>
                  <a:pt x="17404" y="2296"/>
                  <a:pt x="17267" y="2459"/>
                  <a:pt x="17128" y="2609"/>
                </a:cubicBezTo>
                <a:cubicBezTo>
                  <a:pt x="17098" y="2649"/>
                  <a:pt x="17131" y="2697"/>
                  <a:pt x="17170" y="2697"/>
                </a:cubicBezTo>
                <a:cubicBezTo>
                  <a:pt x="17181" y="2697"/>
                  <a:pt x="17192" y="2693"/>
                  <a:pt x="17203" y="2685"/>
                </a:cubicBezTo>
                <a:cubicBezTo>
                  <a:pt x="17216" y="2673"/>
                  <a:pt x="17216" y="2660"/>
                  <a:pt x="17228" y="2648"/>
                </a:cubicBezTo>
                <a:cubicBezTo>
                  <a:pt x="17239" y="2653"/>
                  <a:pt x="17249" y="2656"/>
                  <a:pt x="17259" y="2656"/>
                </a:cubicBezTo>
                <a:cubicBezTo>
                  <a:pt x="17274" y="2656"/>
                  <a:pt x="17289" y="2649"/>
                  <a:pt x="17304" y="2635"/>
                </a:cubicBezTo>
                <a:cubicBezTo>
                  <a:pt x="17342" y="2572"/>
                  <a:pt x="17379" y="2522"/>
                  <a:pt x="17430" y="2459"/>
                </a:cubicBezTo>
                <a:cubicBezTo>
                  <a:pt x="17435" y="2464"/>
                  <a:pt x="17440" y="2467"/>
                  <a:pt x="17446" y="2467"/>
                </a:cubicBezTo>
                <a:cubicBezTo>
                  <a:pt x="17453" y="2467"/>
                  <a:pt x="17460" y="2461"/>
                  <a:pt x="17468" y="2446"/>
                </a:cubicBezTo>
                <a:cubicBezTo>
                  <a:pt x="17631" y="2283"/>
                  <a:pt x="17782" y="2094"/>
                  <a:pt x="17895" y="1893"/>
                </a:cubicBezTo>
                <a:cubicBezTo>
                  <a:pt x="17920" y="1868"/>
                  <a:pt x="17933" y="1843"/>
                  <a:pt x="17958" y="1830"/>
                </a:cubicBezTo>
                <a:cubicBezTo>
                  <a:pt x="17971" y="1818"/>
                  <a:pt x="17971" y="1805"/>
                  <a:pt x="17971" y="1793"/>
                </a:cubicBezTo>
                <a:cubicBezTo>
                  <a:pt x="17983" y="1779"/>
                  <a:pt x="17983" y="1767"/>
                  <a:pt x="17996" y="1754"/>
                </a:cubicBezTo>
                <a:cubicBezTo>
                  <a:pt x="18008" y="1729"/>
                  <a:pt x="18008" y="1717"/>
                  <a:pt x="18008" y="1704"/>
                </a:cubicBezTo>
                <a:lnTo>
                  <a:pt x="18021" y="1717"/>
                </a:lnTo>
                <a:cubicBezTo>
                  <a:pt x="18021" y="1717"/>
                  <a:pt x="18033" y="1717"/>
                  <a:pt x="18033" y="1729"/>
                </a:cubicBezTo>
                <a:lnTo>
                  <a:pt x="18083" y="1779"/>
                </a:lnTo>
                <a:cubicBezTo>
                  <a:pt x="17593" y="2333"/>
                  <a:pt x="17116" y="2899"/>
                  <a:pt x="16638" y="3452"/>
                </a:cubicBezTo>
                <a:cubicBezTo>
                  <a:pt x="16499" y="3615"/>
                  <a:pt x="16361" y="3766"/>
                  <a:pt x="16222" y="3930"/>
                </a:cubicBezTo>
                <a:cubicBezTo>
                  <a:pt x="16195" y="3968"/>
                  <a:pt x="16222" y="4011"/>
                  <a:pt x="16253" y="4011"/>
                </a:cubicBezTo>
                <a:cubicBezTo>
                  <a:pt x="16264" y="4011"/>
                  <a:pt x="16276" y="4006"/>
                  <a:pt x="16286" y="3993"/>
                </a:cubicBezTo>
                <a:cubicBezTo>
                  <a:pt x="16776" y="3439"/>
                  <a:pt x="17267" y="2874"/>
                  <a:pt x="17756" y="2308"/>
                </a:cubicBezTo>
                <a:cubicBezTo>
                  <a:pt x="17868" y="2173"/>
                  <a:pt x="17991" y="2036"/>
                  <a:pt x="18102" y="1901"/>
                </a:cubicBezTo>
                <a:lnTo>
                  <a:pt x="18102" y="1901"/>
                </a:lnTo>
                <a:cubicBezTo>
                  <a:pt x="18093" y="1915"/>
                  <a:pt x="18088" y="1935"/>
                  <a:pt x="18109" y="1956"/>
                </a:cubicBezTo>
                <a:cubicBezTo>
                  <a:pt x="18096" y="1956"/>
                  <a:pt x="18096" y="1969"/>
                  <a:pt x="18083" y="1981"/>
                </a:cubicBezTo>
                <a:cubicBezTo>
                  <a:pt x="18058" y="2006"/>
                  <a:pt x="18046" y="2031"/>
                  <a:pt x="18021" y="2044"/>
                </a:cubicBezTo>
                <a:cubicBezTo>
                  <a:pt x="17983" y="2094"/>
                  <a:pt x="17946" y="2132"/>
                  <a:pt x="17907" y="2182"/>
                </a:cubicBezTo>
                <a:cubicBezTo>
                  <a:pt x="17832" y="2270"/>
                  <a:pt x="17744" y="2371"/>
                  <a:pt x="17669" y="2459"/>
                </a:cubicBezTo>
                <a:cubicBezTo>
                  <a:pt x="17641" y="2496"/>
                  <a:pt x="17668" y="2540"/>
                  <a:pt x="17699" y="2540"/>
                </a:cubicBezTo>
                <a:cubicBezTo>
                  <a:pt x="17710" y="2540"/>
                  <a:pt x="17722" y="2535"/>
                  <a:pt x="17731" y="2522"/>
                </a:cubicBezTo>
                <a:lnTo>
                  <a:pt x="18033" y="2182"/>
                </a:lnTo>
                <a:cubicBezTo>
                  <a:pt x="18046" y="2170"/>
                  <a:pt x="18058" y="2145"/>
                  <a:pt x="18083" y="2132"/>
                </a:cubicBezTo>
                <a:lnTo>
                  <a:pt x="18083" y="2132"/>
                </a:lnTo>
                <a:cubicBezTo>
                  <a:pt x="17731" y="2572"/>
                  <a:pt x="17379" y="3012"/>
                  <a:pt x="17027" y="3465"/>
                </a:cubicBezTo>
                <a:cubicBezTo>
                  <a:pt x="16999" y="3494"/>
                  <a:pt x="17028" y="3545"/>
                  <a:pt x="17061" y="3545"/>
                </a:cubicBezTo>
                <a:cubicBezTo>
                  <a:pt x="17071" y="3545"/>
                  <a:pt x="17081" y="3540"/>
                  <a:pt x="17090" y="3528"/>
                </a:cubicBezTo>
                <a:cubicBezTo>
                  <a:pt x="17317" y="3251"/>
                  <a:pt x="17530" y="2975"/>
                  <a:pt x="17744" y="2710"/>
                </a:cubicBezTo>
                <a:cubicBezTo>
                  <a:pt x="17752" y="2726"/>
                  <a:pt x="17775" y="2742"/>
                  <a:pt x="17797" y="2742"/>
                </a:cubicBezTo>
                <a:cubicBezTo>
                  <a:pt x="17810" y="2742"/>
                  <a:pt x="17823" y="2737"/>
                  <a:pt x="17832" y="2723"/>
                </a:cubicBezTo>
                <a:cubicBezTo>
                  <a:pt x="17870" y="2698"/>
                  <a:pt x="17895" y="2660"/>
                  <a:pt x="17933" y="2623"/>
                </a:cubicBezTo>
                <a:lnTo>
                  <a:pt x="17933" y="2623"/>
                </a:lnTo>
                <a:cubicBezTo>
                  <a:pt x="17907" y="2660"/>
                  <a:pt x="17882" y="2685"/>
                  <a:pt x="17857" y="2723"/>
                </a:cubicBezTo>
                <a:cubicBezTo>
                  <a:pt x="17845" y="2748"/>
                  <a:pt x="17857" y="2773"/>
                  <a:pt x="17870" y="2786"/>
                </a:cubicBezTo>
                <a:lnTo>
                  <a:pt x="15959" y="5490"/>
                </a:lnTo>
                <a:cubicBezTo>
                  <a:pt x="15946" y="5515"/>
                  <a:pt x="15632" y="5968"/>
                  <a:pt x="15808" y="6558"/>
                </a:cubicBezTo>
                <a:lnTo>
                  <a:pt x="15644" y="6407"/>
                </a:lnTo>
                <a:cubicBezTo>
                  <a:pt x="15657" y="6395"/>
                  <a:pt x="15657" y="6395"/>
                  <a:pt x="15657" y="6382"/>
                </a:cubicBezTo>
                <a:cubicBezTo>
                  <a:pt x="15644" y="6194"/>
                  <a:pt x="15657" y="6018"/>
                  <a:pt x="15707" y="5842"/>
                </a:cubicBezTo>
                <a:cubicBezTo>
                  <a:pt x="15722" y="5804"/>
                  <a:pt x="15693" y="5780"/>
                  <a:pt x="15663" y="5780"/>
                </a:cubicBezTo>
                <a:cubicBezTo>
                  <a:pt x="15644" y="5780"/>
                  <a:pt x="15624" y="5791"/>
                  <a:pt x="15619" y="5817"/>
                </a:cubicBezTo>
                <a:cubicBezTo>
                  <a:pt x="15581" y="5917"/>
                  <a:pt x="15568" y="6018"/>
                  <a:pt x="15556" y="6118"/>
                </a:cubicBezTo>
                <a:cubicBezTo>
                  <a:pt x="15556" y="6030"/>
                  <a:pt x="15581" y="5942"/>
                  <a:pt x="15594" y="5867"/>
                </a:cubicBezTo>
                <a:cubicBezTo>
                  <a:pt x="15619" y="5703"/>
                  <a:pt x="15657" y="5552"/>
                  <a:pt x="15744" y="5414"/>
                </a:cubicBezTo>
                <a:cubicBezTo>
                  <a:pt x="15820" y="5263"/>
                  <a:pt x="15920" y="5138"/>
                  <a:pt x="16021" y="4999"/>
                </a:cubicBezTo>
                <a:cubicBezTo>
                  <a:pt x="16122" y="4848"/>
                  <a:pt x="16210" y="4710"/>
                  <a:pt x="16311" y="4559"/>
                </a:cubicBezTo>
                <a:cubicBezTo>
                  <a:pt x="16336" y="4526"/>
                  <a:pt x="16305" y="4492"/>
                  <a:pt x="16270" y="4492"/>
                </a:cubicBezTo>
                <a:cubicBezTo>
                  <a:pt x="16253" y="4492"/>
                  <a:pt x="16235" y="4500"/>
                  <a:pt x="16222" y="4521"/>
                </a:cubicBezTo>
                <a:cubicBezTo>
                  <a:pt x="16122" y="4672"/>
                  <a:pt x="16009" y="4836"/>
                  <a:pt x="15895" y="4999"/>
                </a:cubicBezTo>
                <a:cubicBezTo>
                  <a:pt x="15795" y="5138"/>
                  <a:pt x="15682" y="5288"/>
                  <a:pt x="15607" y="5451"/>
                </a:cubicBezTo>
                <a:cubicBezTo>
                  <a:pt x="15597" y="5471"/>
                  <a:pt x="15589" y="5492"/>
                  <a:pt x="15581" y="5512"/>
                </a:cubicBezTo>
                <a:lnTo>
                  <a:pt x="15581" y="5512"/>
                </a:lnTo>
                <a:cubicBezTo>
                  <a:pt x="15581" y="5488"/>
                  <a:pt x="15568" y="5465"/>
                  <a:pt x="15543" y="5465"/>
                </a:cubicBezTo>
                <a:cubicBezTo>
                  <a:pt x="15536" y="5461"/>
                  <a:pt x="15530" y="5459"/>
                  <a:pt x="15523" y="5459"/>
                </a:cubicBezTo>
                <a:cubicBezTo>
                  <a:pt x="15505" y="5459"/>
                  <a:pt x="15490" y="5471"/>
                  <a:pt x="15481" y="5490"/>
                </a:cubicBezTo>
                <a:cubicBezTo>
                  <a:pt x="15443" y="5590"/>
                  <a:pt x="15417" y="5691"/>
                  <a:pt x="15405" y="5804"/>
                </a:cubicBezTo>
                <a:cubicBezTo>
                  <a:pt x="15392" y="5728"/>
                  <a:pt x="15392" y="5666"/>
                  <a:pt x="15405" y="5590"/>
                </a:cubicBezTo>
                <a:cubicBezTo>
                  <a:pt x="15405" y="5565"/>
                  <a:pt x="15380" y="5540"/>
                  <a:pt x="15355" y="5540"/>
                </a:cubicBezTo>
                <a:cubicBezTo>
                  <a:pt x="15330" y="5540"/>
                  <a:pt x="15305" y="5565"/>
                  <a:pt x="15305" y="5590"/>
                </a:cubicBezTo>
                <a:cubicBezTo>
                  <a:pt x="15292" y="5766"/>
                  <a:pt x="15305" y="5942"/>
                  <a:pt x="15342" y="6105"/>
                </a:cubicBezTo>
                <a:lnTo>
                  <a:pt x="15065" y="5842"/>
                </a:lnTo>
                <a:cubicBezTo>
                  <a:pt x="15078" y="5829"/>
                  <a:pt x="15091" y="5817"/>
                  <a:pt x="15078" y="5804"/>
                </a:cubicBezTo>
                <a:cubicBezTo>
                  <a:pt x="15078" y="5797"/>
                  <a:pt x="15078" y="5792"/>
                  <a:pt x="15076" y="5787"/>
                </a:cubicBezTo>
                <a:lnTo>
                  <a:pt x="15076" y="5787"/>
                </a:lnTo>
                <a:cubicBezTo>
                  <a:pt x="15090" y="5821"/>
                  <a:pt x="15109" y="5850"/>
                  <a:pt x="15129" y="5879"/>
                </a:cubicBezTo>
                <a:cubicBezTo>
                  <a:pt x="15141" y="5892"/>
                  <a:pt x="15154" y="5892"/>
                  <a:pt x="15179" y="5892"/>
                </a:cubicBezTo>
                <a:cubicBezTo>
                  <a:pt x="15179" y="5917"/>
                  <a:pt x="15191" y="5929"/>
                  <a:pt x="15191" y="5942"/>
                </a:cubicBezTo>
                <a:cubicBezTo>
                  <a:pt x="15203" y="5963"/>
                  <a:pt x="15220" y="5971"/>
                  <a:pt x="15235" y="5971"/>
                </a:cubicBezTo>
                <a:cubicBezTo>
                  <a:pt x="15268" y="5971"/>
                  <a:pt x="15297" y="5934"/>
                  <a:pt x="15280" y="5892"/>
                </a:cubicBezTo>
                <a:cubicBezTo>
                  <a:pt x="15204" y="5753"/>
                  <a:pt x="15216" y="5590"/>
                  <a:pt x="15292" y="5451"/>
                </a:cubicBezTo>
                <a:cubicBezTo>
                  <a:pt x="15380" y="5288"/>
                  <a:pt x="15481" y="5124"/>
                  <a:pt x="15619" y="5012"/>
                </a:cubicBezTo>
                <a:cubicBezTo>
                  <a:pt x="15658" y="4982"/>
                  <a:pt x="15620" y="4937"/>
                  <a:pt x="15578" y="4937"/>
                </a:cubicBezTo>
                <a:cubicBezTo>
                  <a:pt x="15566" y="4937"/>
                  <a:pt x="15554" y="4940"/>
                  <a:pt x="15543" y="4948"/>
                </a:cubicBezTo>
                <a:cubicBezTo>
                  <a:pt x="15468" y="5012"/>
                  <a:pt x="15405" y="5099"/>
                  <a:pt x="15342" y="5188"/>
                </a:cubicBezTo>
                <a:cubicBezTo>
                  <a:pt x="15292" y="5263"/>
                  <a:pt x="15229" y="5351"/>
                  <a:pt x="15191" y="5439"/>
                </a:cubicBezTo>
                <a:cubicBezTo>
                  <a:pt x="15154" y="5515"/>
                  <a:pt x="15141" y="5577"/>
                  <a:pt x="15129" y="5653"/>
                </a:cubicBezTo>
                <a:cubicBezTo>
                  <a:pt x="15104" y="5565"/>
                  <a:pt x="15104" y="5465"/>
                  <a:pt x="15129" y="5376"/>
                </a:cubicBezTo>
                <a:cubicBezTo>
                  <a:pt x="15141" y="5339"/>
                  <a:pt x="15104" y="5314"/>
                  <a:pt x="15078" y="5314"/>
                </a:cubicBezTo>
                <a:cubicBezTo>
                  <a:pt x="15104" y="5225"/>
                  <a:pt x="15129" y="5150"/>
                  <a:pt x="15179" y="5074"/>
                </a:cubicBezTo>
                <a:cubicBezTo>
                  <a:pt x="15330" y="4798"/>
                  <a:pt x="15568" y="4571"/>
                  <a:pt x="15732" y="4295"/>
                </a:cubicBezTo>
                <a:cubicBezTo>
                  <a:pt x="15759" y="4259"/>
                  <a:pt x="15723" y="4223"/>
                  <a:pt x="15690" y="4223"/>
                </a:cubicBezTo>
                <a:cubicBezTo>
                  <a:pt x="15677" y="4223"/>
                  <a:pt x="15664" y="4230"/>
                  <a:pt x="15657" y="4244"/>
                </a:cubicBezTo>
                <a:cubicBezTo>
                  <a:pt x="15481" y="4534"/>
                  <a:pt x="15229" y="4772"/>
                  <a:pt x="15065" y="5062"/>
                </a:cubicBezTo>
                <a:cubicBezTo>
                  <a:pt x="15040" y="5112"/>
                  <a:pt x="15028" y="5163"/>
                  <a:pt x="15003" y="5213"/>
                </a:cubicBezTo>
                <a:cubicBezTo>
                  <a:pt x="15003" y="5200"/>
                  <a:pt x="14990" y="5188"/>
                  <a:pt x="14978" y="5188"/>
                </a:cubicBezTo>
                <a:cubicBezTo>
                  <a:pt x="14972" y="5182"/>
                  <a:pt x="14963" y="5179"/>
                  <a:pt x="14952" y="5179"/>
                </a:cubicBezTo>
                <a:cubicBezTo>
                  <a:pt x="14938" y="5179"/>
                  <a:pt x="14922" y="5185"/>
                  <a:pt x="14914" y="5200"/>
                </a:cubicBezTo>
                <a:cubicBezTo>
                  <a:pt x="14877" y="5301"/>
                  <a:pt x="14839" y="5389"/>
                  <a:pt x="14827" y="5490"/>
                </a:cubicBezTo>
                <a:cubicBezTo>
                  <a:pt x="14751" y="5175"/>
                  <a:pt x="14990" y="4898"/>
                  <a:pt x="15191" y="4672"/>
                </a:cubicBezTo>
                <a:cubicBezTo>
                  <a:pt x="15230" y="4643"/>
                  <a:pt x="15195" y="4593"/>
                  <a:pt x="15159" y="4593"/>
                </a:cubicBezTo>
                <a:cubicBezTo>
                  <a:pt x="15148" y="4593"/>
                  <a:pt x="15138" y="4598"/>
                  <a:pt x="15129" y="4609"/>
                </a:cubicBezTo>
                <a:cubicBezTo>
                  <a:pt x="14902" y="4848"/>
                  <a:pt x="14651" y="5150"/>
                  <a:pt x="14726" y="5477"/>
                </a:cubicBezTo>
                <a:cubicBezTo>
                  <a:pt x="14601" y="5200"/>
                  <a:pt x="14764" y="4798"/>
                  <a:pt x="14928" y="4621"/>
                </a:cubicBezTo>
                <a:cubicBezTo>
                  <a:pt x="15129" y="4420"/>
                  <a:pt x="17644" y="1491"/>
                  <a:pt x="17744" y="1365"/>
                </a:cubicBezTo>
                <a:lnTo>
                  <a:pt x="17669" y="1302"/>
                </a:lnTo>
                <a:cubicBezTo>
                  <a:pt x="17644" y="1327"/>
                  <a:pt x="15065" y="4358"/>
                  <a:pt x="14864" y="4559"/>
                </a:cubicBezTo>
                <a:cubicBezTo>
                  <a:pt x="14738" y="4685"/>
                  <a:pt x="14626" y="4923"/>
                  <a:pt x="14588" y="5163"/>
                </a:cubicBezTo>
                <a:lnTo>
                  <a:pt x="13972" y="4760"/>
                </a:lnTo>
                <a:lnTo>
                  <a:pt x="13934" y="4722"/>
                </a:lnTo>
                <a:lnTo>
                  <a:pt x="13569" y="5163"/>
                </a:lnTo>
                <a:cubicBezTo>
                  <a:pt x="13556" y="5163"/>
                  <a:pt x="13544" y="5163"/>
                  <a:pt x="13531" y="5175"/>
                </a:cubicBezTo>
                <a:cubicBezTo>
                  <a:pt x="13519" y="5188"/>
                  <a:pt x="13519" y="5200"/>
                  <a:pt x="13519" y="5225"/>
                </a:cubicBezTo>
                <a:lnTo>
                  <a:pt x="12902" y="5968"/>
                </a:lnTo>
                <a:cubicBezTo>
                  <a:pt x="12890" y="5980"/>
                  <a:pt x="12890" y="5980"/>
                  <a:pt x="12890" y="5993"/>
                </a:cubicBezTo>
                <a:lnTo>
                  <a:pt x="10954" y="8319"/>
                </a:lnTo>
                <a:lnTo>
                  <a:pt x="10941" y="8332"/>
                </a:lnTo>
                <a:lnTo>
                  <a:pt x="10941" y="8344"/>
                </a:lnTo>
                <a:lnTo>
                  <a:pt x="10916" y="8369"/>
                </a:lnTo>
                <a:cubicBezTo>
                  <a:pt x="10910" y="8363"/>
                  <a:pt x="10900" y="8360"/>
                  <a:pt x="10891" y="8360"/>
                </a:cubicBezTo>
                <a:cubicBezTo>
                  <a:pt x="10881" y="8360"/>
                  <a:pt x="10872" y="8363"/>
                  <a:pt x="10865" y="8369"/>
                </a:cubicBezTo>
                <a:cubicBezTo>
                  <a:pt x="10853" y="8394"/>
                  <a:pt x="10840" y="8419"/>
                  <a:pt x="10865" y="8432"/>
                </a:cubicBezTo>
                <a:lnTo>
                  <a:pt x="10551" y="8796"/>
                </a:lnTo>
                <a:lnTo>
                  <a:pt x="10551" y="8810"/>
                </a:lnTo>
                <a:lnTo>
                  <a:pt x="10236" y="9187"/>
                </a:lnTo>
                <a:cubicBezTo>
                  <a:pt x="10224" y="9187"/>
                  <a:pt x="10211" y="9187"/>
                  <a:pt x="10199" y="9199"/>
                </a:cubicBezTo>
                <a:cubicBezTo>
                  <a:pt x="10174" y="9212"/>
                  <a:pt x="10161" y="9237"/>
                  <a:pt x="10174" y="9262"/>
                </a:cubicBezTo>
                <a:lnTo>
                  <a:pt x="9294" y="10331"/>
                </a:lnTo>
                <a:cubicBezTo>
                  <a:pt x="9269" y="10344"/>
                  <a:pt x="9256" y="10356"/>
                  <a:pt x="9256" y="10381"/>
                </a:cubicBezTo>
                <a:lnTo>
                  <a:pt x="9004" y="10671"/>
                </a:lnTo>
                <a:lnTo>
                  <a:pt x="8979" y="10671"/>
                </a:lnTo>
                <a:cubicBezTo>
                  <a:pt x="8976" y="10669"/>
                  <a:pt x="8972" y="10669"/>
                  <a:pt x="8969" y="10669"/>
                </a:cubicBezTo>
                <a:cubicBezTo>
                  <a:pt x="8940" y="10669"/>
                  <a:pt x="8930" y="10723"/>
                  <a:pt x="8942" y="10746"/>
                </a:cubicBezTo>
                <a:lnTo>
                  <a:pt x="8828" y="10897"/>
                </a:lnTo>
                <a:cubicBezTo>
                  <a:pt x="8816" y="10897"/>
                  <a:pt x="8803" y="10909"/>
                  <a:pt x="8791" y="10909"/>
                </a:cubicBezTo>
                <a:cubicBezTo>
                  <a:pt x="8791" y="10922"/>
                  <a:pt x="8778" y="10934"/>
                  <a:pt x="8778" y="10947"/>
                </a:cubicBezTo>
                <a:lnTo>
                  <a:pt x="6905" y="13211"/>
                </a:lnTo>
                <a:lnTo>
                  <a:pt x="6603" y="13575"/>
                </a:lnTo>
                <a:cubicBezTo>
                  <a:pt x="6578" y="13575"/>
                  <a:pt x="6552" y="13588"/>
                  <a:pt x="6539" y="13600"/>
                </a:cubicBezTo>
                <a:cubicBezTo>
                  <a:pt x="6527" y="13613"/>
                  <a:pt x="6527" y="13638"/>
                  <a:pt x="6539" y="13650"/>
                </a:cubicBezTo>
                <a:lnTo>
                  <a:pt x="4968" y="15550"/>
                </a:lnTo>
                <a:cubicBezTo>
                  <a:pt x="4955" y="15550"/>
                  <a:pt x="4955" y="15550"/>
                  <a:pt x="4943" y="15562"/>
                </a:cubicBezTo>
                <a:cubicBezTo>
                  <a:pt x="4943" y="15562"/>
                  <a:pt x="4943" y="15575"/>
                  <a:pt x="4930" y="15587"/>
                </a:cubicBezTo>
                <a:lnTo>
                  <a:pt x="4125" y="16568"/>
                </a:lnTo>
                <a:cubicBezTo>
                  <a:pt x="4088" y="16568"/>
                  <a:pt x="4050" y="16606"/>
                  <a:pt x="4063" y="16631"/>
                </a:cubicBezTo>
                <a:lnTo>
                  <a:pt x="2893" y="18052"/>
                </a:lnTo>
                <a:lnTo>
                  <a:pt x="2881" y="18065"/>
                </a:lnTo>
                <a:lnTo>
                  <a:pt x="2616" y="18392"/>
                </a:lnTo>
                <a:lnTo>
                  <a:pt x="2591" y="18392"/>
                </a:lnTo>
                <a:cubicBezTo>
                  <a:pt x="2579" y="18404"/>
                  <a:pt x="2566" y="18429"/>
                  <a:pt x="2566" y="18442"/>
                </a:cubicBezTo>
                <a:lnTo>
                  <a:pt x="1170" y="20139"/>
                </a:lnTo>
                <a:cubicBezTo>
                  <a:pt x="1107" y="20077"/>
                  <a:pt x="994" y="19988"/>
                  <a:pt x="818" y="19938"/>
                </a:cubicBezTo>
                <a:cubicBezTo>
                  <a:pt x="809" y="19930"/>
                  <a:pt x="794" y="19921"/>
                  <a:pt x="777" y="19921"/>
                </a:cubicBezTo>
                <a:cubicBezTo>
                  <a:pt x="770" y="19921"/>
                  <a:pt x="762" y="19922"/>
                  <a:pt x="755" y="19926"/>
                </a:cubicBezTo>
                <a:cubicBezTo>
                  <a:pt x="717" y="19919"/>
                  <a:pt x="673" y="19916"/>
                  <a:pt x="626" y="19916"/>
                </a:cubicBezTo>
                <a:cubicBezTo>
                  <a:pt x="579" y="19916"/>
                  <a:pt x="528" y="19919"/>
                  <a:pt x="478" y="19926"/>
                </a:cubicBezTo>
                <a:cubicBezTo>
                  <a:pt x="340" y="19951"/>
                  <a:pt x="240" y="20014"/>
                  <a:pt x="164" y="20102"/>
                </a:cubicBezTo>
                <a:cubicBezTo>
                  <a:pt x="151" y="20114"/>
                  <a:pt x="139" y="20127"/>
                  <a:pt x="139" y="20152"/>
                </a:cubicBezTo>
                <a:cubicBezTo>
                  <a:pt x="139" y="20152"/>
                  <a:pt x="139" y="20164"/>
                  <a:pt x="126" y="20164"/>
                </a:cubicBezTo>
                <a:cubicBezTo>
                  <a:pt x="0" y="20416"/>
                  <a:pt x="51" y="20831"/>
                  <a:pt x="277" y="21346"/>
                </a:cubicBezTo>
                <a:cubicBezTo>
                  <a:pt x="617" y="22089"/>
                  <a:pt x="1937" y="25018"/>
                  <a:pt x="1950" y="25044"/>
                </a:cubicBezTo>
                <a:cubicBezTo>
                  <a:pt x="1950" y="25069"/>
                  <a:pt x="2063" y="25345"/>
                  <a:pt x="2403" y="25685"/>
                </a:cubicBezTo>
                <a:cubicBezTo>
                  <a:pt x="2666" y="25937"/>
                  <a:pt x="3069" y="26226"/>
                  <a:pt x="3660" y="26452"/>
                </a:cubicBezTo>
                <a:cubicBezTo>
                  <a:pt x="5030" y="26968"/>
                  <a:pt x="11105" y="29584"/>
                  <a:pt x="11167" y="29609"/>
                </a:cubicBezTo>
                <a:cubicBezTo>
                  <a:pt x="11175" y="29609"/>
                  <a:pt x="11473" y="29775"/>
                  <a:pt x="11807" y="29775"/>
                </a:cubicBezTo>
                <a:cubicBezTo>
                  <a:pt x="12025" y="29775"/>
                  <a:pt x="12259" y="29704"/>
                  <a:pt x="12438" y="29470"/>
                </a:cubicBezTo>
                <a:cubicBezTo>
                  <a:pt x="12790" y="29005"/>
                  <a:pt x="12274" y="28514"/>
                  <a:pt x="12136" y="28389"/>
                </a:cubicBezTo>
                <a:lnTo>
                  <a:pt x="12739" y="27471"/>
                </a:lnTo>
                <a:lnTo>
                  <a:pt x="12752" y="27471"/>
                </a:lnTo>
                <a:cubicBezTo>
                  <a:pt x="12777" y="27471"/>
                  <a:pt x="12802" y="27458"/>
                  <a:pt x="12802" y="27433"/>
                </a:cubicBezTo>
                <a:cubicBezTo>
                  <a:pt x="12815" y="27408"/>
                  <a:pt x="12802" y="27396"/>
                  <a:pt x="12790" y="27383"/>
                </a:cubicBezTo>
                <a:lnTo>
                  <a:pt x="12953" y="27131"/>
                </a:lnTo>
                <a:cubicBezTo>
                  <a:pt x="12966" y="27119"/>
                  <a:pt x="12978" y="27106"/>
                  <a:pt x="12978" y="27094"/>
                </a:cubicBezTo>
                <a:lnTo>
                  <a:pt x="13380" y="26477"/>
                </a:lnTo>
                <a:cubicBezTo>
                  <a:pt x="13419" y="26477"/>
                  <a:pt x="13444" y="26440"/>
                  <a:pt x="13431" y="26402"/>
                </a:cubicBezTo>
                <a:lnTo>
                  <a:pt x="14235" y="25169"/>
                </a:lnTo>
                <a:cubicBezTo>
                  <a:pt x="14261" y="25169"/>
                  <a:pt x="14286" y="25132"/>
                  <a:pt x="14274" y="25107"/>
                </a:cubicBezTo>
                <a:lnTo>
                  <a:pt x="15632" y="23006"/>
                </a:lnTo>
                <a:cubicBezTo>
                  <a:pt x="15657" y="23006"/>
                  <a:pt x="15669" y="22981"/>
                  <a:pt x="15669" y="22969"/>
                </a:cubicBezTo>
                <a:lnTo>
                  <a:pt x="15783" y="22793"/>
                </a:lnTo>
                <a:lnTo>
                  <a:pt x="15795" y="22780"/>
                </a:lnTo>
                <a:cubicBezTo>
                  <a:pt x="15808" y="22768"/>
                  <a:pt x="15808" y="22755"/>
                  <a:pt x="15808" y="22755"/>
                </a:cubicBezTo>
                <a:lnTo>
                  <a:pt x="16725" y="21334"/>
                </a:lnTo>
                <a:cubicBezTo>
                  <a:pt x="16729" y="21338"/>
                  <a:pt x="16733" y="21339"/>
                  <a:pt x="16738" y="21339"/>
                </a:cubicBezTo>
                <a:cubicBezTo>
                  <a:pt x="16751" y="21339"/>
                  <a:pt x="16767" y="21328"/>
                  <a:pt x="16776" y="21309"/>
                </a:cubicBezTo>
                <a:lnTo>
                  <a:pt x="16776" y="21271"/>
                </a:lnTo>
                <a:lnTo>
                  <a:pt x="17090" y="20781"/>
                </a:lnTo>
                <a:cubicBezTo>
                  <a:pt x="17090" y="20781"/>
                  <a:pt x="17103" y="20768"/>
                  <a:pt x="17103" y="20756"/>
                </a:cubicBezTo>
                <a:lnTo>
                  <a:pt x="17279" y="20479"/>
                </a:lnTo>
                <a:cubicBezTo>
                  <a:pt x="17292" y="20479"/>
                  <a:pt x="17317" y="20479"/>
                  <a:pt x="17317" y="20454"/>
                </a:cubicBezTo>
                <a:cubicBezTo>
                  <a:pt x="17329" y="20441"/>
                  <a:pt x="17329" y="20429"/>
                  <a:pt x="17317" y="20416"/>
                </a:cubicBezTo>
                <a:lnTo>
                  <a:pt x="18033" y="19334"/>
                </a:lnTo>
                <a:cubicBezTo>
                  <a:pt x="18058" y="19322"/>
                  <a:pt x="18083" y="19297"/>
                  <a:pt x="18071" y="19272"/>
                </a:cubicBezTo>
                <a:lnTo>
                  <a:pt x="18071" y="19259"/>
                </a:lnTo>
                <a:lnTo>
                  <a:pt x="18926" y="17951"/>
                </a:lnTo>
                <a:cubicBezTo>
                  <a:pt x="18939" y="17951"/>
                  <a:pt x="18952" y="17951"/>
                  <a:pt x="18964" y="17939"/>
                </a:cubicBezTo>
                <a:cubicBezTo>
                  <a:pt x="18977" y="17926"/>
                  <a:pt x="18977" y="17901"/>
                  <a:pt x="18977" y="17889"/>
                </a:cubicBezTo>
                <a:lnTo>
                  <a:pt x="19014" y="17813"/>
                </a:lnTo>
                <a:lnTo>
                  <a:pt x="19027" y="17813"/>
                </a:lnTo>
                <a:lnTo>
                  <a:pt x="19027" y="17788"/>
                </a:lnTo>
                <a:lnTo>
                  <a:pt x="19467" y="17134"/>
                </a:lnTo>
                <a:cubicBezTo>
                  <a:pt x="19480" y="17121"/>
                  <a:pt x="19492" y="17121"/>
                  <a:pt x="19505" y="17109"/>
                </a:cubicBezTo>
                <a:lnTo>
                  <a:pt x="19505" y="17071"/>
                </a:lnTo>
                <a:lnTo>
                  <a:pt x="20486" y="15562"/>
                </a:lnTo>
                <a:cubicBezTo>
                  <a:pt x="20498" y="15550"/>
                  <a:pt x="20511" y="15550"/>
                  <a:pt x="20511" y="15537"/>
                </a:cubicBezTo>
                <a:cubicBezTo>
                  <a:pt x="20523" y="15525"/>
                  <a:pt x="20523" y="15512"/>
                  <a:pt x="20523" y="15500"/>
                </a:cubicBezTo>
                <a:lnTo>
                  <a:pt x="20989" y="14770"/>
                </a:lnTo>
                <a:lnTo>
                  <a:pt x="21479" y="14041"/>
                </a:lnTo>
                <a:cubicBezTo>
                  <a:pt x="21479" y="14028"/>
                  <a:pt x="21492" y="14028"/>
                  <a:pt x="21492" y="14016"/>
                </a:cubicBezTo>
                <a:cubicBezTo>
                  <a:pt x="21504" y="14016"/>
                  <a:pt x="21504" y="14003"/>
                  <a:pt x="21504" y="13991"/>
                </a:cubicBezTo>
                <a:lnTo>
                  <a:pt x="21567" y="13890"/>
                </a:lnTo>
                <a:cubicBezTo>
                  <a:pt x="21592" y="13890"/>
                  <a:pt x="21604" y="13852"/>
                  <a:pt x="21604" y="13827"/>
                </a:cubicBezTo>
                <a:lnTo>
                  <a:pt x="21781" y="13563"/>
                </a:lnTo>
                <a:cubicBezTo>
                  <a:pt x="21806" y="13550"/>
                  <a:pt x="21806" y="13538"/>
                  <a:pt x="21806" y="13513"/>
                </a:cubicBezTo>
                <a:lnTo>
                  <a:pt x="21831" y="13488"/>
                </a:lnTo>
                <a:cubicBezTo>
                  <a:pt x="21844" y="13474"/>
                  <a:pt x="21856" y="13474"/>
                  <a:pt x="21869" y="13462"/>
                </a:cubicBezTo>
                <a:lnTo>
                  <a:pt x="21869" y="13424"/>
                </a:lnTo>
                <a:lnTo>
                  <a:pt x="21957" y="13298"/>
                </a:lnTo>
                <a:cubicBezTo>
                  <a:pt x="21957" y="13286"/>
                  <a:pt x="21970" y="13286"/>
                  <a:pt x="21970" y="13273"/>
                </a:cubicBezTo>
                <a:lnTo>
                  <a:pt x="22095" y="13072"/>
                </a:lnTo>
                <a:cubicBezTo>
                  <a:pt x="22100" y="13073"/>
                  <a:pt x="22104" y="13074"/>
                  <a:pt x="22107" y="13074"/>
                </a:cubicBezTo>
                <a:cubicBezTo>
                  <a:pt x="22138" y="13074"/>
                  <a:pt x="22156" y="13032"/>
                  <a:pt x="22146" y="13010"/>
                </a:cubicBezTo>
                <a:lnTo>
                  <a:pt x="22473" y="12507"/>
                </a:lnTo>
                <a:cubicBezTo>
                  <a:pt x="22498" y="12507"/>
                  <a:pt x="22535" y="12468"/>
                  <a:pt x="22510" y="12443"/>
                </a:cubicBezTo>
                <a:lnTo>
                  <a:pt x="22649" y="12242"/>
                </a:lnTo>
                <a:cubicBezTo>
                  <a:pt x="22656" y="12246"/>
                  <a:pt x="22662" y="12247"/>
                  <a:pt x="22669" y="12247"/>
                </a:cubicBezTo>
                <a:cubicBezTo>
                  <a:pt x="22708" y="12247"/>
                  <a:pt x="22731" y="12187"/>
                  <a:pt x="22699" y="12155"/>
                </a:cubicBezTo>
                <a:lnTo>
                  <a:pt x="22711" y="12141"/>
                </a:lnTo>
                <a:cubicBezTo>
                  <a:pt x="22736" y="12141"/>
                  <a:pt x="22761" y="12104"/>
                  <a:pt x="22749" y="12066"/>
                </a:cubicBezTo>
                <a:lnTo>
                  <a:pt x="23113" y="11513"/>
                </a:lnTo>
                <a:lnTo>
                  <a:pt x="23113" y="11526"/>
                </a:lnTo>
                <a:cubicBezTo>
                  <a:pt x="23121" y="11529"/>
                  <a:pt x="23129" y="11530"/>
                  <a:pt x="23135" y="11530"/>
                </a:cubicBezTo>
                <a:cubicBezTo>
                  <a:pt x="23185" y="11530"/>
                  <a:pt x="23208" y="11459"/>
                  <a:pt x="23164" y="11437"/>
                </a:cubicBezTo>
                <a:lnTo>
                  <a:pt x="23202" y="11387"/>
                </a:lnTo>
                <a:lnTo>
                  <a:pt x="23164" y="11362"/>
                </a:lnTo>
                <a:lnTo>
                  <a:pt x="23189" y="11325"/>
                </a:lnTo>
                <a:lnTo>
                  <a:pt x="22121" y="10394"/>
                </a:lnTo>
                <a:cubicBezTo>
                  <a:pt x="22624" y="10331"/>
                  <a:pt x="22812" y="9928"/>
                  <a:pt x="22825" y="9878"/>
                </a:cubicBezTo>
                <a:lnTo>
                  <a:pt x="24912" y="6432"/>
                </a:lnTo>
                <a:lnTo>
                  <a:pt x="24837" y="6395"/>
                </a:lnTo>
                <a:cubicBezTo>
                  <a:pt x="24849" y="6382"/>
                  <a:pt x="24849" y="6370"/>
                  <a:pt x="24862" y="6345"/>
                </a:cubicBezTo>
                <a:cubicBezTo>
                  <a:pt x="24874" y="6332"/>
                  <a:pt x="24874" y="6320"/>
                  <a:pt x="24862" y="6307"/>
                </a:cubicBezTo>
                <a:lnTo>
                  <a:pt x="24862" y="6307"/>
                </a:lnTo>
                <a:cubicBezTo>
                  <a:pt x="24895" y="6309"/>
                  <a:pt x="24927" y="6311"/>
                  <a:pt x="24959" y="6311"/>
                </a:cubicBezTo>
                <a:cubicBezTo>
                  <a:pt x="25350" y="6311"/>
                  <a:pt x="25641" y="6101"/>
                  <a:pt x="25793" y="5879"/>
                </a:cubicBezTo>
                <a:cubicBezTo>
                  <a:pt x="25994" y="5590"/>
                  <a:pt x="26006" y="5087"/>
                  <a:pt x="25415" y="4609"/>
                </a:cubicBezTo>
                <a:cubicBezTo>
                  <a:pt x="24899" y="4194"/>
                  <a:pt x="22988" y="2735"/>
                  <a:pt x="22510" y="2396"/>
                </a:cubicBezTo>
                <a:cubicBezTo>
                  <a:pt x="22397" y="2321"/>
                  <a:pt x="19819" y="522"/>
                  <a:pt x="19140" y="170"/>
                </a:cubicBezTo>
                <a:cubicBezTo>
                  <a:pt x="18900" y="48"/>
                  <a:pt x="18687" y="1"/>
                  <a:pt x="185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8" name="Google Shape;6618;p22"/>
          <p:cNvSpPr/>
          <p:nvPr/>
        </p:nvSpPr>
        <p:spPr>
          <a:xfrm rot="5400000" flipH="1">
            <a:off x="8043877" y="-68383"/>
            <a:ext cx="1520155" cy="786783"/>
          </a:xfrm>
          <a:custGeom>
            <a:avLst/>
            <a:gdLst/>
            <a:ahLst/>
            <a:cxnLst/>
            <a:rect l="l" t="t" r="r" b="b"/>
            <a:pathLst>
              <a:path w="29942" h="15497" extrusionOk="0">
                <a:moveTo>
                  <a:pt x="28924" y="248"/>
                </a:moveTo>
                <a:cubicBezTo>
                  <a:pt x="28936" y="248"/>
                  <a:pt x="28961" y="260"/>
                  <a:pt x="28974" y="260"/>
                </a:cubicBezTo>
                <a:lnTo>
                  <a:pt x="28999" y="260"/>
                </a:lnTo>
                <a:cubicBezTo>
                  <a:pt x="29011" y="273"/>
                  <a:pt x="29024" y="273"/>
                  <a:pt x="29036" y="285"/>
                </a:cubicBezTo>
                <a:cubicBezTo>
                  <a:pt x="28848" y="285"/>
                  <a:pt x="28672" y="311"/>
                  <a:pt x="28496" y="374"/>
                </a:cubicBezTo>
                <a:cubicBezTo>
                  <a:pt x="28487" y="365"/>
                  <a:pt x="28478" y="356"/>
                  <a:pt x="28469" y="356"/>
                </a:cubicBezTo>
                <a:cubicBezTo>
                  <a:pt x="28465" y="356"/>
                  <a:pt x="28462" y="357"/>
                  <a:pt x="28458" y="361"/>
                </a:cubicBezTo>
                <a:cubicBezTo>
                  <a:pt x="28370" y="386"/>
                  <a:pt x="28295" y="411"/>
                  <a:pt x="28206" y="436"/>
                </a:cubicBezTo>
                <a:cubicBezTo>
                  <a:pt x="28408" y="361"/>
                  <a:pt x="28609" y="273"/>
                  <a:pt x="28835" y="273"/>
                </a:cubicBezTo>
                <a:cubicBezTo>
                  <a:pt x="28848" y="273"/>
                  <a:pt x="28860" y="260"/>
                  <a:pt x="28873" y="248"/>
                </a:cubicBezTo>
                <a:close/>
                <a:moveTo>
                  <a:pt x="29263" y="424"/>
                </a:moveTo>
                <a:cubicBezTo>
                  <a:pt x="29288" y="436"/>
                  <a:pt x="29301" y="449"/>
                  <a:pt x="29326" y="475"/>
                </a:cubicBezTo>
                <a:cubicBezTo>
                  <a:pt x="29251" y="475"/>
                  <a:pt x="29175" y="475"/>
                  <a:pt x="29100" y="487"/>
                </a:cubicBezTo>
                <a:lnTo>
                  <a:pt x="29100" y="475"/>
                </a:lnTo>
                <a:cubicBezTo>
                  <a:pt x="29137" y="462"/>
                  <a:pt x="29187" y="462"/>
                  <a:pt x="29226" y="449"/>
                </a:cubicBezTo>
                <a:cubicBezTo>
                  <a:pt x="29251" y="449"/>
                  <a:pt x="29251" y="436"/>
                  <a:pt x="29263" y="424"/>
                </a:cubicBezTo>
                <a:close/>
                <a:moveTo>
                  <a:pt x="29062" y="386"/>
                </a:moveTo>
                <a:cubicBezTo>
                  <a:pt x="28949" y="411"/>
                  <a:pt x="28823" y="436"/>
                  <a:pt x="28709" y="487"/>
                </a:cubicBezTo>
                <a:lnTo>
                  <a:pt x="28709" y="475"/>
                </a:lnTo>
                <a:cubicBezTo>
                  <a:pt x="28699" y="454"/>
                  <a:pt x="28681" y="433"/>
                  <a:pt x="28660" y="433"/>
                </a:cubicBezTo>
                <a:cubicBezTo>
                  <a:pt x="28656" y="433"/>
                  <a:pt x="28652" y="434"/>
                  <a:pt x="28647" y="436"/>
                </a:cubicBezTo>
                <a:cubicBezTo>
                  <a:pt x="28561" y="461"/>
                  <a:pt x="28474" y="489"/>
                  <a:pt x="28388" y="517"/>
                </a:cubicBezTo>
                <a:lnTo>
                  <a:pt x="28388" y="517"/>
                </a:lnTo>
                <a:cubicBezTo>
                  <a:pt x="28597" y="422"/>
                  <a:pt x="28830" y="386"/>
                  <a:pt x="29062" y="386"/>
                </a:cubicBezTo>
                <a:close/>
                <a:moveTo>
                  <a:pt x="29363" y="512"/>
                </a:moveTo>
                <a:cubicBezTo>
                  <a:pt x="29376" y="512"/>
                  <a:pt x="29376" y="512"/>
                  <a:pt x="29388" y="525"/>
                </a:cubicBezTo>
                <a:cubicBezTo>
                  <a:pt x="29376" y="525"/>
                  <a:pt x="29363" y="537"/>
                  <a:pt x="29363" y="550"/>
                </a:cubicBezTo>
                <a:cubicBezTo>
                  <a:pt x="29363" y="537"/>
                  <a:pt x="29363" y="525"/>
                  <a:pt x="29376" y="525"/>
                </a:cubicBezTo>
                <a:cubicBezTo>
                  <a:pt x="29376" y="512"/>
                  <a:pt x="29363" y="512"/>
                  <a:pt x="29363" y="512"/>
                </a:cubicBezTo>
                <a:close/>
                <a:moveTo>
                  <a:pt x="29351" y="562"/>
                </a:moveTo>
                <a:lnTo>
                  <a:pt x="29313" y="600"/>
                </a:lnTo>
                <a:lnTo>
                  <a:pt x="29276" y="600"/>
                </a:lnTo>
                <a:cubicBezTo>
                  <a:pt x="29238" y="626"/>
                  <a:pt x="29187" y="638"/>
                  <a:pt x="29150" y="651"/>
                </a:cubicBezTo>
                <a:cubicBezTo>
                  <a:pt x="29150" y="638"/>
                  <a:pt x="29162" y="626"/>
                  <a:pt x="29150" y="612"/>
                </a:cubicBezTo>
                <a:cubicBezTo>
                  <a:pt x="29150" y="600"/>
                  <a:pt x="29150" y="587"/>
                  <a:pt x="29137" y="587"/>
                </a:cubicBezTo>
                <a:cubicBezTo>
                  <a:pt x="29200" y="575"/>
                  <a:pt x="29263" y="562"/>
                  <a:pt x="29313" y="562"/>
                </a:cubicBezTo>
                <a:close/>
                <a:moveTo>
                  <a:pt x="28521" y="223"/>
                </a:moveTo>
                <a:cubicBezTo>
                  <a:pt x="28433" y="248"/>
                  <a:pt x="28345" y="273"/>
                  <a:pt x="28257" y="311"/>
                </a:cubicBezTo>
                <a:cubicBezTo>
                  <a:pt x="28056" y="386"/>
                  <a:pt x="27867" y="475"/>
                  <a:pt x="27666" y="575"/>
                </a:cubicBezTo>
                <a:cubicBezTo>
                  <a:pt x="27603" y="600"/>
                  <a:pt x="27540" y="638"/>
                  <a:pt x="27477" y="663"/>
                </a:cubicBezTo>
                <a:cubicBezTo>
                  <a:pt x="27678" y="562"/>
                  <a:pt x="27879" y="449"/>
                  <a:pt x="28094" y="361"/>
                </a:cubicBezTo>
                <a:cubicBezTo>
                  <a:pt x="28219" y="311"/>
                  <a:pt x="28370" y="235"/>
                  <a:pt x="28521" y="223"/>
                </a:cubicBezTo>
                <a:close/>
                <a:moveTo>
                  <a:pt x="28471" y="587"/>
                </a:moveTo>
                <a:cubicBezTo>
                  <a:pt x="28446" y="612"/>
                  <a:pt x="28446" y="638"/>
                  <a:pt x="28458" y="663"/>
                </a:cubicBezTo>
                <a:cubicBezTo>
                  <a:pt x="28421" y="651"/>
                  <a:pt x="28382" y="638"/>
                  <a:pt x="28332" y="638"/>
                </a:cubicBezTo>
                <a:cubicBezTo>
                  <a:pt x="28382" y="626"/>
                  <a:pt x="28433" y="612"/>
                  <a:pt x="28471" y="587"/>
                </a:cubicBezTo>
                <a:close/>
                <a:moveTo>
                  <a:pt x="28684" y="600"/>
                </a:moveTo>
                <a:cubicBezTo>
                  <a:pt x="28647" y="626"/>
                  <a:pt x="28597" y="651"/>
                  <a:pt x="28559" y="688"/>
                </a:cubicBezTo>
                <a:cubicBezTo>
                  <a:pt x="28546" y="688"/>
                  <a:pt x="28546" y="688"/>
                  <a:pt x="28546" y="701"/>
                </a:cubicBezTo>
                <a:cubicBezTo>
                  <a:pt x="28533" y="688"/>
                  <a:pt x="28521" y="688"/>
                  <a:pt x="28521" y="676"/>
                </a:cubicBezTo>
                <a:cubicBezTo>
                  <a:pt x="28572" y="651"/>
                  <a:pt x="28634" y="626"/>
                  <a:pt x="28684" y="600"/>
                </a:cubicBezTo>
                <a:close/>
                <a:moveTo>
                  <a:pt x="28961" y="626"/>
                </a:moveTo>
                <a:lnTo>
                  <a:pt x="28622" y="776"/>
                </a:lnTo>
                <a:cubicBezTo>
                  <a:pt x="28622" y="776"/>
                  <a:pt x="28622" y="763"/>
                  <a:pt x="28609" y="763"/>
                </a:cubicBezTo>
                <a:cubicBezTo>
                  <a:pt x="28622" y="763"/>
                  <a:pt x="28622" y="763"/>
                  <a:pt x="28622" y="751"/>
                </a:cubicBezTo>
                <a:cubicBezTo>
                  <a:pt x="28672" y="726"/>
                  <a:pt x="28722" y="688"/>
                  <a:pt x="28773" y="663"/>
                </a:cubicBezTo>
                <a:cubicBezTo>
                  <a:pt x="28781" y="672"/>
                  <a:pt x="28797" y="681"/>
                  <a:pt x="28814" y="681"/>
                </a:cubicBezTo>
                <a:cubicBezTo>
                  <a:pt x="28821" y="681"/>
                  <a:pt x="28828" y="679"/>
                  <a:pt x="28835" y="676"/>
                </a:cubicBezTo>
                <a:cubicBezTo>
                  <a:pt x="28873" y="651"/>
                  <a:pt x="28924" y="638"/>
                  <a:pt x="28961" y="626"/>
                </a:cubicBezTo>
                <a:close/>
                <a:moveTo>
                  <a:pt x="28307" y="512"/>
                </a:moveTo>
                <a:cubicBezTo>
                  <a:pt x="28319" y="524"/>
                  <a:pt x="28340" y="525"/>
                  <a:pt x="28363" y="525"/>
                </a:cubicBezTo>
                <a:lnTo>
                  <a:pt x="28363" y="525"/>
                </a:lnTo>
                <a:cubicBezTo>
                  <a:pt x="28281" y="551"/>
                  <a:pt x="28200" y="577"/>
                  <a:pt x="28119" y="600"/>
                </a:cubicBezTo>
                <a:cubicBezTo>
                  <a:pt x="28094" y="612"/>
                  <a:pt x="28081" y="638"/>
                  <a:pt x="28081" y="663"/>
                </a:cubicBezTo>
                <a:cubicBezTo>
                  <a:pt x="27980" y="688"/>
                  <a:pt x="27867" y="713"/>
                  <a:pt x="27767" y="763"/>
                </a:cubicBezTo>
                <a:cubicBezTo>
                  <a:pt x="27754" y="776"/>
                  <a:pt x="27742" y="788"/>
                  <a:pt x="27716" y="788"/>
                </a:cubicBezTo>
                <a:cubicBezTo>
                  <a:pt x="27716" y="776"/>
                  <a:pt x="27691" y="763"/>
                  <a:pt x="27666" y="763"/>
                </a:cubicBezTo>
                <a:cubicBezTo>
                  <a:pt x="27879" y="663"/>
                  <a:pt x="28094" y="575"/>
                  <a:pt x="28307" y="512"/>
                </a:cubicBezTo>
                <a:close/>
                <a:moveTo>
                  <a:pt x="29565" y="726"/>
                </a:moveTo>
                <a:cubicBezTo>
                  <a:pt x="29578" y="726"/>
                  <a:pt x="29578" y="738"/>
                  <a:pt x="29590" y="751"/>
                </a:cubicBezTo>
                <a:cubicBezTo>
                  <a:pt x="29590" y="751"/>
                  <a:pt x="29590" y="763"/>
                  <a:pt x="29603" y="763"/>
                </a:cubicBezTo>
                <a:cubicBezTo>
                  <a:pt x="29590" y="776"/>
                  <a:pt x="29590" y="776"/>
                  <a:pt x="29590" y="788"/>
                </a:cubicBezTo>
                <a:cubicBezTo>
                  <a:pt x="29590" y="776"/>
                  <a:pt x="29578" y="776"/>
                  <a:pt x="29565" y="763"/>
                </a:cubicBezTo>
                <a:lnTo>
                  <a:pt x="29565" y="726"/>
                </a:lnTo>
                <a:close/>
                <a:moveTo>
                  <a:pt x="29112" y="763"/>
                </a:moveTo>
                <a:lnTo>
                  <a:pt x="29112" y="763"/>
                </a:lnTo>
                <a:cubicBezTo>
                  <a:pt x="29049" y="814"/>
                  <a:pt x="28986" y="864"/>
                  <a:pt x="28911" y="902"/>
                </a:cubicBezTo>
                <a:cubicBezTo>
                  <a:pt x="28903" y="887"/>
                  <a:pt x="28892" y="881"/>
                  <a:pt x="28878" y="881"/>
                </a:cubicBezTo>
                <a:cubicBezTo>
                  <a:pt x="28869" y="881"/>
                  <a:pt x="28859" y="884"/>
                  <a:pt x="28848" y="889"/>
                </a:cubicBezTo>
                <a:cubicBezTo>
                  <a:pt x="28773" y="914"/>
                  <a:pt x="28709" y="952"/>
                  <a:pt x="28634" y="990"/>
                </a:cubicBezTo>
                <a:cubicBezTo>
                  <a:pt x="28647" y="952"/>
                  <a:pt x="28659" y="914"/>
                  <a:pt x="28659" y="877"/>
                </a:cubicBezTo>
                <a:cubicBezTo>
                  <a:pt x="28697" y="852"/>
                  <a:pt x="28735" y="827"/>
                  <a:pt x="28785" y="814"/>
                </a:cubicBezTo>
                <a:cubicBezTo>
                  <a:pt x="28785" y="834"/>
                  <a:pt x="28802" y="855"/>
                  <a:pt x="28822" y="855"/>
                </a:cubicBezTo>
                <a:cubicBezTo>
                  <a:pt x="28826" y="855"/>
                  <a:pt x="28831" y="854"/>
                  <a:pt x="28835" y="852"/>
                </a:cubicBezTo>
                <a:cubicBezTo>
                  <a:pt x="28936" y="827"/>
                  <a:pt x="29024" y="802"/>
                  <a:pt x="29112" y="763"/>
                </a:cubicBezTo>
                <a:close/>
                <a:moveTo>
                  <a:pt x="29276" y="1115"/>
                </a:moveTo>
                <a:lnTo>
                  <a:pt x="29276" y="1115"/>
                </a:lnTo>
                <a:cubicBezTo>
                  <a:pt x="29137" y="1241"/>
                  <a:pt x="28986" y="1342"/>
                  <a:pt x="28835" y="1430"/>
                </a:cubicBezTo>
                <a:lnTo>
                  <a:pt x="28835" y="1405"/>
                </a:lnTo>
                <a:cubicBezTo>
                  <a:pt x="28885" y="1380"/>
                  <a:pt x="28936" y="1342"/>
                  <a:pt x="28999" y="1317"/>
                </a:cubicBezTo>
                <a:cubicBezTo>
                  <a:pt x="29087" y="1254"/>
                  <a:pt x="29187" y="1191"/>
                  <a:pt x="29276" y="1115"/>
                </a:cubicBezTo>
                <a:close/>
                <a:moveTo>
                  <a:pt x="28295" y="738"/>
                </a:moveTo>
                <a:cubicBezTo>
                  <a:pt x="28382" y="738"/>
                  <a:pt x="28446" y="751"/>
                  <a:pt x="28496" y="776"/>
                </a:cubicBezTo>
                <a:cubicBezTo>
                  <a:pt x="28521" y="788"/>
                  <a:pt x="28533" y="814"/>
                  <a:pt x="28546" y="839"/>
                </a:cubicBezTo>
                <a:cubicBezTo>
                  <a:pt x="28572" y="902"/>
                  <a:pt x="28546" y="990"/>
                  <a:pt x="28471" y="1090"/>
                </a:cubicBezTo>
                <a:cubicBezTo>
                  <a:pt x="28370" y="1204"/>
                  <a:pt x="28232" y="1317"/>
                  <a:pt x="28056" y="1392"/>
                </a:cubicBezTo>
                <a:cubicBezTo>
                  <a:pt x="27893" y="1481"/>
                  <a:pt x="27716" y="1518"/>
                  <a:pt x="27578" y="1518"/>
                </a:cubicBezTo>
                <a:cubicBezTo>
                  <a:pt x="27440" y="1518"/>
                  <a:pt x="27351" y="1481"/>
                  <a:pt x="27314" y="1417"/>
                </a:cubicBezTo>
                <a:cubicBezTo>
                  <a:pt x="27289" y="1355"/>
                  <a:pt x="27314" y="1254"/>
                  <a:pt x="27402" y="1154"/>
                </a:cubicBezTo>
                <a:cubicBezTo>
                  <a:pt x="27490" y="1040"/>
                  <a:pt x="27641" y="939"/>
                  <a:pt x="27804" y="864"/>
                </a:cubicBezTo>
                <a:cubicBezTo>
                  <a:pt x="27980" y="776"/>
                  <a:pt x="28144" y="738"/>
                  <a:pt x="28295" y="738"/>
                </a:cubicBezTo>
                <a:close/>
                <a:moveTo>
                  <a:pt x="29729" y="1191"/>
                </a:moveTo>
                <a:cubicBezTo>
                  <a:pt x="29729" y="1216"/>
                  <a:pt x="29729" y="1241"/>
                  <a:pt x="29715" y="1254"/>
                </a:cubicBezTo>
                <a:cubicBezTo>
                  <a:pt x="29678" y="1380"/>
                  <a:pt x="29590" y="1481"/>
                  <a:pt x="29439" y="1568"/>
                </a:cubicBezTo>
                <a:cubicBezTo>
                  <a:pt x="29527" y="1468"/>
                  <a:pt x="29615" y="1367"/>
                  <a:pt x="29678" y="1266"/>
                </a:cubicBezTo>
                <a:cubicBezTo>
                  <a:pt x="29690" y="1241"/>
                  <a:pt x="29715" y="1216"/>
                  <a:pt x="29729" y="1191"/>
                </a:cubicBezTo>
                <a:close/>
                <a:moveTo>
                  <a:pt x="28597" y="1632"/>
                </a:moveTo>
                <a:lnTo>
                  <a:pt x="28295" y="1744"/>
                </a:lnTo>
                <a:cubicBezTo>
                  <a:pt x="28282" y="1757"/>
                  <a:pt x="28270" y="1757"/>
                  <a:pt x="28257" y="1769"/>
                </a:cubicBezTo>
                <a:cubicBezTo>
                  <a:pt x="28257" y="1782"/>
                  <a:pt x="28245" y="1795"/>
                  <a:pt x="28257" y="1808"/>
                </a:cubicBezTo>
                <a:cubicBezTo>
                  <a:pt x="28257" y="1828"/>
                  <a:pt x="28273" y="1848"/>
                  <a:pt x="28293" y="1848"/>
                </a:cubicBezTo>
                <a:cubicBezTo>
                  <a:pt x="28298" y="1848"/>
                  <a:pt x="28302" y="1847"/>
                  <a:pt x="28307" y="1845"/>
                </a:cubicBezTo>
                <a:cubicBezTo>
                  <a:pt x="28408" y="1808"/>
                  <a:pt x="28508" y="1769"/>
                  <a:pt x="28622" y="1732"/>
                </a:cubicBezTo>
                <a:cubicBezTo>
                  <a:pt x="28634" y="1732"/>
                  <a:pt x="28634" y="1719"/>
                  <a:pt x="28647" y="1707"/>
                </a:cubicBezTo>
                <a:cubicBezTo>
                  <a:pt x="28647" y="1694"/>
                  <a:pt x="28659" y="1682"/>
                  <a:pt x="28647" y="1669"/>
                </a:cubicBezTo>
                <a:cubicBezTo>
                  <a:pt x="28647" y="1644"/>
                  <a:pt x="28622" y="1632"/>
                  <a:pt x="28597" y="1632"/>
                </a:cubicBezTo>
                <a:close/>
                <a:moveTo>
                  <a:pt x="4301" y="2021"/>
                </a:moveTo>
                <a:cubicBezTo>
                  <a:pt x="4201" y="2034"/>
                  <a:pt x="4100" y="2059"/>
                  <a:pt x="4012" y="2071"/>
                </a:cubicBezTo>
                <a:cubicBezTo>
                  <a:pt x="3987" y="2071"/>
                  <a:pt x="3961" y="2109"/>
                  <a:pt x="3975" y="2135"/>
                </a:cubicBezTo>
                <a:cubicBezTo>
                  <a:pt x="3975" y="2160"/>
                  <a:pt x="4000" y="2172"/>
                  <a:pt x="4037" y="2172"/>
                </a:cubicBezTo>
                <a:cubicBezTo>
                  <a:pt x="4125" y="2147"/>
                  <a:pt x="4226" y="2135"/>
                  <a:pt x="4327" y="2121"/>
                </a:cubicBezTo>
                <a:cubicBezTo>
                  <a:pt x="4352" y="2109"/>
                  <a:pt x="4364" y="2084"/>
                  <a:pt x="4352" y="2059"/>
                </a:cubicBezTo>
                <a:cubicBezTo>
                  <a:pt x="4352" y="2034"/>
                  <a:pt x="4327" y="2021"/>
                  <a:pt x="4301" y="2021"/>
                </a:cubicBezTo>
                <a:close/>
                <a:moveTo>
                  <a:pt x="25860" y="2038"/>
                </a:moveTo>
                <a:cubicBezTo>
                  <a:pt x="25851" y="2038"/>
                  <a:pt x="25841" y="2041"/>
                  <a:pt x="25830" y="2046"/>
                </a:cubicBezTo>
                <a:cubicBezTo>
                  <a:pt x="25704" y="2084"/>
                  <a:pt x="25579" y="2135"/>
                  <a:pt x="25453" y="2185"/>
                </a:cubicBezTo>
                <a:cubicBezTo>
                  <a:pt x="25440" y="2197"/>
                  <a:pt x="25428" y="2222"/>
                  <a:pt x="25440" y="2247"/>
                </a:cubicBezTo>
                <a:cubicBezTo>
                  <a:pt x="25453" y="2272"/>
                  <a:pt x="25478" y="2272"/>
                  <a:pt x="25503" y="2272"/>
                </a:cubicBezTo>
                <a:cubicBezTo>
                  <a:pt x="25629" y="2222"/>
                  <a:pt x="25755" y="2172"/>
                  <a:pt x="25881" y="2135"/>
                </a:cubicBezTo>
                <a:cubicBezTo>
                  <a:pt x="25906" y="2121"/>
                  <a:pt x="25906" y="2084"/>
                  <a:pt x="25893" y="2059"/>
                </a:cubicBezTo>
                <a:cubicBezTo>
                  <a:pt x="25885" y="2044"/>
                  <a:pt x="25874" y="2038"/>
                  <a:pt x="25860" y="2038"/>
                </a:cubicBezTo>
                <a:close/>
                <a:moveTo>
                  <a:pt x="26144" y="2361"/>
                </a:moveTo>
                <a:cubicBezTo>
                  <a:pt x="26132" y="2361"/>
                  <a:pt x="26119" y="2361"/>
                  <a:pt x="26107" y="2373"/>
                </a:cubicBezTo>
                <a:cubicBezTo>
                  <a:pt x="26069" y="2386"/>
                  <a:pt x="26018" y="2411"/>
                  <a:pt x="25981" y="2423"/>
                </a:cubicBezTo>
                <a:cubicBezTo>
                  <a:pt x="25968" y="2436"/>
                  <a:pt x="25956" y="2448"/>
                  <a:pt x="25956" y="2461"/>
                </a:cubicBezTo>
                <a:lnTo>
                  <a:pt x="25956" y="2487"/>
                </a:lnTo>
                <a:cubicBezTo>
                  <a:pt x="25968" y="2499"/>
                  <a:pt x="25981" y="2512"/>
                  <a:pt x="25993" y="2512"/>
                </a:cubicBezTo>
                <a:cubicBezTo>
                  <a:pt x="25998" y="2516"/>
                  <a:pt x="26000" y="2517"/>
                  <a:pt x="26003" y="2517"/>
                </a:cubicBezTo>
                <a:cubicBezTo>
                  <a:pt x="26008" y="2517"/>
                  <a:pt x="26010" y="2512"/>
                  <a:pt x="26018" y="2512"/>
                </a:cubicBezTo>
                <a:cubicBezTo>
                  <a:pt x="26069" y="2499"/>
                  <a:pt x="26107" y="2474"/>
                  <a:pt x="26157" y="2461"/>
                </a:cubicBezTo>
                <a:cubicBezTo>
                  <a:pt x="26169" y="2448"/>
                  <a:pt x="26182" y="2436"/>
                  <a:pt x="26182" y="2423"/>
                </a:cubicBezTo>
                <a:lnTo>
                  <a:pt x="26182" y="2386"/>
                </a:lnTo>
                <a:cubicBezTo>
                  <a:pt x="26169" y="2386"/>
                  <a:pt x="26157" y="2373"/>
                  <a:pt x="26144" y="2361"/>
                </a:cubicBezTo>
                <a:close/>
                <a:moveTo>
                  <a:pt x="5031" y="2612"/>
                </a:moveTo>
                <a:lnTo>
                  <a:pt x="4654" y="2688"/>
                </a:lnTo>
                <a:cubicBezTo>
                  <a:pt x="4628" y="2700"/>
                  <a:pt x="4603" y="2725"/>
                  <a:pt x="4615" y="2750"/>
                </a:cubicBezTo>
                <a:cubicBezTo>
                  <a:pt x="4615" y="2771"/>
                  <a:pt x="4632" y="2792"/>
                  <a:pt x="4660" y="2792"/>
                </a:cubicBezTo>
                <a:cubicBezTo>
                  <a:pt x="4666" y="2792"/>
                  <a:pt x="4672" y="2791"/>
                  <a:pt x="4679" y="2788"/>
                </a:cubicBezTo>
                <a:cubicBezTo>
                  <a:pt x="4791" y="2750"/>
                  <a:pt x="4917" y="2725"/>
                  <a:pt x="5043" y="2713"/>
                </a:cubicBezTo>
                <a:cubicBezTo>
                  <a:pt x="5068" y="2713"/>
                  <a:pt x="5093" y="2675"/>
                  <a:pt x="5081" y="2650"/>
                </a:cubicBezTo>
                <a:cubicBezTo>
                  <a:pt x="5081" y="2624"/>
                  <a:pt x="5056" y="2612"/>
                  <a:pt x="5031" y="2612"/>
                </a:cubicBezTo>
                <a:close/>
                <a:moveTo>
                  <a:pt x="7057" y="2888"/>
                </a:moveTo>
                <a:cubicBezTo>
                  <a:pt x="7005" y="2888"/>
                  <a:pt x="7009" y="2977"/>
                  <a:pt x="7068" y="2990"/>
                </a:cubicBezTo>
                <a:cubicBezTo>
                  <a:pt x="7420" y="3040"/>
                  <a:pt x="7759" y="3090"/>
                  <a:pt x="8111" y="3153"/>
                </a:cubicBezTo>
                <a:cubicBezTo>
                  <a:pt x="8115" y="3153"/>
                  <a:pt x="8119" y="3154"/>
                  <a:pt x="8122" y="3154"/>
                </a:cubicBezTo>
                <a:cubicBezTo>
                  <a:pt x="8174" y="3154"/>
                  <a:pt x="8171" y="3064"/>
                  <a:pt x="8111" y="3052"/>
                </a:cubicBezTo>
                <a:cubicBezTo>
                  <a:pt x="7772" y="3002"/>
                  <a:pt x="7420" y="2939"/>
                  <a:pt x="7068" y="2889"/>
                </a:cubicBezTo>
                <a:cubicBezTo>
                  <a:pt x="7064" y="2888"/>
                  <a:pt x="7061" y="2888"/>
                  <a:pt x="7057" y="2888"/>
                </a:cubicBezTo>
                <a:close/>
                <a:moveTo>
                  <a:pt x="26434" y="2926"/>
                </a:moveTo>
                <a:cubicBezTo>
                  <a:pt x="26258" y="2951"/>
                  <a:pt x="26082" y="3002"/>
                  <a:pt x="25918" y="3065"/>
                </a:cubicBezTo>
                <a:cubicBezTo>
                  <a:pt x="25893" y="3077"/>
                  <a:pt x="25881" y="3115"/>
                  <a:pt x="25893" y="3127"/>
                </a:cubicBezTo>
                <a:cubicBezTo>
                  <a:pt x="25902" y="3146"/>
                  <a:pt x="25918" y="3158"/>
                  <a:pt x="25936" y="3158"/>
                </a:cubicBezTo>
                <a:cubicBezTo>
                  <a:pt x="25942" y="3158"/>
                  <a:pt x="25949" y="3156"/>
                  <a:pt x="25956" y="3153"/>
                </a:cubicBezTo>
                <a:cubicBezTo>
                  <a:pt x="26119" y="3090"/>
                  <a:pt x="26283" y="3052"/>
                  <a:pt x="26459" y="3027"/>
                </a:cubicBezTo>
                <a:cubicBezTo>
                  <a:pt x="26484" y="3015"/>
                  <a:pt x="26496" y="2990"/>
                  <a:pt x="26496" y="2964"/>
                </a:cubicBezTo>
                <a:cubicBezTo>
                  <a:pt x="26484" y="2939"/>
                  <a:pt x="26459" y="2926"/>
                  <a:pt x="26434" y="2926"/>
                </a:cubicBezTo>
                <a:close/>
                <a:moveTo>
                  <a:pt x="10816" y="3101"/>
                </a:moveTo>
                <a:cubicBezTo>
                  <a:pt x="10762" y="3101"/>
                  <a:pt x="10744" y="3179"/>
                  <a:pt x="10802" y="3191"/>
                </a:cubicBezTo>
                <a:cubicBezTo>
                  <a:pt x="11268" y="3317"/>
                  <a:pt x="11733" y="3442"/>
                  <a:pt x="12199" y="3555"/>
                </a:cubicBezTo>
                <a:cubicBezTo>
                  <a:pt x="12206" y="3558"/>
                  <a:pt x="12212" y="3559"/>
                  <a:pt x="12218" y="3559"/>
                </a:cubicBezTo>
                <a:cubicBezTo>
                  <a:pt x="12266" y="3559"/>
                  <a:pt x="12281" y="3478"/>
                  <a:pt x="12236" y="3468"/>
                </a:cubicBezTo>
                <a:cubicBezTo>
                  <a:pt x="11758" y="3342"/>
                  <a:pt x="11293" y="3216"/>
                  <a:pt x="10828" y="3102"/>
                </a:cubicBezTo>
                <a:cubicBezTo>
                  <a:pt x="10824" y="3102"/>
                  <a:pt x="10820" y="3101"/>
                  <a:pt x="10816" y="3101"/>
                </a:cubicBezTo>
                <a:close/>
                <a:moveTo>
                  <a:pt x="12982" y="3789"/>
                </a:moveTo>
                <a:cubicBezTo>
                  <a:pt x="12938" y="3789"/>
                  <a:pt x="12899" y="3850"/>
                  <a:pt x="12953" y="3882"/>
                </a:cubicBezTo>
                <a:cubicBezTo>
                  <a:pt x="13116" y="3971"/>
                  <a:pt x="13267" y="4046"/>
                  <a:pt x="13431" y="4133"/>
                </a:cubicBezTo>
                <a:cubicBezTo>
                  <a:pt x="13440" y="4140"/>
                  <a:pt x="13449" y="4143"/>
                  <a:pt x="13458" y="4143"/>
                </a:cubicBezTo>
                <a:cubicBezTo>
                  <a:pt x="13499" y="4143"/>
                  <a:pt x="13533" y="4079"/>
                  <a:pt x="13481" y="4058"/>
                </a:cubicBezTo>
                <a:cubicBezTo>
                  <a:pt x="13317" y="3971"/>
                  <a:pt x="13166" y="3882"/>
                  <a:pt x="13004" y="3794"/>
                </a:cubicBezTo>
                <a:cubicBezTo>
                  <a:pt x="12997" y="3791"/>
                  <a:pt x="12989" y="3789"/>
                  <a:pt x="12982" y="3789"/>
                </a:cubicBezTo>
                <a:close/>
                <a:moveTo>
                  <a:pt x="21410" y="3886"/>
                </a:moveTo>
                <a:cubicBezTo>
                  <a:pt x="21400" y="3886"/>
                  <a:pt x="21389" y="3890"/>
                  <a:pt x="21379" y="3895"/>
                </a:cubicBezTo>
                <a:cubicBezTo>
                  <a:pt x="21303" y="3957"/>
                  <a:pt x="21228" y="4008"/>
                  <a:pt x="21152" y="4058"/>
                </a:cubicBezTo>
                <a:cubicBezTo>
                  <a:pt x="21139" y="4071"/>
                  <a:pt x="21139" y="4108"/>
                  <a:pt x="21152" y="4133"/>
                </a:cubicBezTo>
                <a:cubicBezTo>
                  <a:pt x="21165" y="4140"/>
                  <a:pt x="21177" y="4143"/>
                  <a:pt x="21190" y="4143"/>
                </a:cubicBezTo>
                <a:cubicBezTo>
                  <a:pt x="21203" y="4143"/>
                  <a:pt x="21215" y="4140"/>
                  <a:pt x="21228" y="4133"/>
                </a:cubicBezTo>
                <a:cubicBezTo>
                  <a:pt x="21303" y="4083"/>
                  <a:pt x="21379" y="4021"/>
                  <a:pt x="21441" y="3971"/>
                </a:cubicBezTo>
                <a:cubicBezTo>
                  <a:pt x="21466" y="3957"/>
                  <a:pt x="21466" y="3920"/>
                  <a:pt x="21454" y="3907"/>
                </a:cubicBezTo>
                <a:cubicBezTo>
                  <a:pt x="21439" y="3893"/>
                  <a:pt x="21425" y="3886"/>
                  <a:pt x="21410" y="3886"/>
                </a:cubicBezTo>
                <a:close/>
                <a:moveTo>
                  <a:pt x="7558" y="4046"/>
                </a:moveTo>
                <a:cubicBezTo>
                  <a:pt x="7533" y="4046"/>
                  <a:pt x="7508" y="4071"/>
                  <a:pt x="7508" y="4096"/>
                </a:cubicBezTo>
                <a:cubicBezTo>
                  <a:pt x="7508" y="4133"/>
                  <a:pt x="7533" y="4147"/>
                  <a:pt x="7558" y="4147"/>
                </a:cubicBezTo>
                <a:cubicBezTo>
                  <a:pt x="7697" y="4172"/>
                  <a:pt x="7835" y="4197"/>
                  <a:pt x="7973" y="4209"/>
                </a:cubicBezTo>
                <a:cubicBezTo>
                  <a:pt x="7999" y="4209"/>
                  <a:pt x="8024" y="4184"/>
                  <a:pt x="8024" y="4159"/>
                </a:cubicBezTo>
                <a:cubicBezTo>
                  <a:pt x="8024" y="4133"/>
                  <a:pt x="8011" y="4121"/>
                  <a:pt x="7986" y="4108"/>
                </a:cubicBezTo>
                <a:cubicBezTo>
                  <a:pt x="7835" y="4096"/>
                  <a:pt x="7697" y="4071"/>
                  <a:pt x="7558" y="4046"/>
                </a:cubicBezTo>
                <a:close/>
                <a:moveTo>
                  <a:pt x="4817" y="4373"/>
                </a:moveTo>
                <a:cubicBezTo>
                  <a:pt x="4666" y="4398"/>
                  <a:pt x="4528" y="4410"/>
                  <a:pt x="4377" y="4435"/>
                </a:cubicBezTo>
                <a:cubicBezTo>
                  <a:pt x="4352" y="4435"/>
                  <a:pt x="4339" y="4474"/>
                  <a:pt x="4339" y="4499"/>
                </a:cubicBezTo>
                <a:cubicBezTo>
                  <a:pt x="4352" y="4524"/>
                  <a:pt x="4377" y="4536"/>
                  <a:pt x="4402" y="4536"/>
                </a:cubicBezTo>
                <a:cubicBezTo>
                  <a:pt x="4553" y="4511"/>
                  <a:pt x="4691" y="4486"/>
                  <a:pt x="4842" y="4460"/>
                </a:cubicBezTo>
                <a:cubicBezTo>
                  <a:pt x="4867" y="4460"/>
                  <a:pt x="4880" y="4435"/>
                  <a:pt x="4880" y="4410"/>
                </a:cubicBezTo>
                <a:cubicBezTo>
                  <a:pt x="4867" y="4385"/>
                  <a:pt x="4842" y="4373"/>
                  <a:pt x="4817" y="4373"/>
                </a:cubicBezTo>
                <a:close/>
                <a:moveTo>
                  <a:pt x="17178" y="4524"/>
                </a:moveTo>
                <a:cubicBezTo>
                  <a:pt x="17165" y="4524"/>
                  <a:pt x="17165" y="4536"/>
                  <a:pt x="17165" y="4536"/>
                </a:cubicBezTo>
                <a:lnTo>
                  <a:pt x="17165" y="4524"/>
                </a:lnTo>
                <a:close/>
                <a:moveTo>
                  <a:pt x="22439" y="4253"/>
                </a:moveTo>
                <a:cubicBezTo>
                  <a:pt x="22425" y="4253"/>
                  <a:pt x="22409" y="4260"/>
                  <a:pt x="22397" y="4272"/>
                </a:cubicBezTo>
                <a:cubicBezTo>
                  <a:pt x="22334" y="4335"/>
                  <a:pt x="22246" y="4410"/>
                  <a:pt x="22170" y="4460"/>
                </a:cubicBezTo>
                <a:cubicBezTo>
                  <a:pt x="22145" y="4474"/>
                  <a:pt x="22145" y="4511"/>
                  <a:pt x="22170" y="4536"/>
                </a:cubicBezTo>
                <a:cubicBezTo>
                  <a:pt x="22177" y="4542"/>
                  <a:pt x="22186" y="4546"/>
                  <a:pt x="22197" y="4546"/>
                </a:cubicBezTo>
                <a:cubicBezTo>
                  <a:pt x="22209" y="4546"/>
                  <a:pt x="22221" y="4542"/>
                  <a:pt x="22234" y="4536"/>
                </a:cubicBezTo>
                <a:cubicBezTo>
                  <a:pt x="22321" y="4474"/>
                  <a:pt x="22397" y="4410"/>
                  <a:pt x="22472" y="4335"/>
                </a:cubicBezTo>
                <a:cubicBezTo>
                  <a:pt x="22485" y="4323"/>
                  <a:pt x="22497" y="4284"/>
                  <a:pt x="22472" y="4272"/>
                </a:cubicBezTo>
                <a:cubicBezTo>
                  <a:pt x="22466" y="4260"/>
                  <a:pt x="22454" y="4253"/>
                  <a:pt x="22439" y="4253"/>
                </a:cubicBezTo>
                <a:close/>
                <a:moveTo>
                  <a:pt x="15204" y="4422"/>
                </a:moveTo>
                <a:cubicBezTo>
                  <a:pt x="15150" y="4422"/>
                  <a:pt x="15133" y="4500"/>
                  <a:pt x="15192" y="4524"/>
                </a:cubicBezTo>
                <a:cubicBezTo>
                  <a:pt x="15393" y="4574"/>
                  <a:pt x="15581" y="4662"/>
                  <a:pt x="15745" y="4787"/>
                </a:cubicBezTo>
                <a:cubicBezTo>
                  <a:pt x="15754" y="4794"/>
                  <a:pt x="15762" y="4797"/>
                  <a:pt x="15770" y="4797"/>
                </a:cubicBezTo>
                <a:cubicBezTo>
                  <a:pt x="15809" y="4797"/>
                  <a:pt x="15837" y="4731"/>
                  <a:pt x="15795" y="4700"/>
                </a:cubicBezTo>
                <a:cubicBezTo>
                  <a:pt x="15619" y="4574"/>
                  <a:pt x="15430" y="4486"/>
                  <a:pt x="15217" y="4423"/>
                </a:cubicBezTo>
                <a:cubicBezTo>
                  <a:pt x="15212" y="4422"/>
                  <a:pt x="15208" y="4422"/>
                  <a:pt x="15204" y="4422"/>
                </a:cubicBezTo>
                <a:close/>
                <a:moveTo>
                  <a:pt x="23025" y="4675"/>
                </a:moveTo>
                <a:lnTo>
                  <a:pt x="22799" y="4750"/>
                </a:lnTo>
                <a:cubicBezTo>
                  <a:pt x="22787" y="4750"/>
                  <a:pt x="22774" y="4762"/>
                  <a:pt x="22762" y="4775"/>
                </a:cubicBezTo>
                <a:lnTo>
                  <a:pt x="22762" y="4813"/>
                </a:lnTo>
                <a:cubicBezTo>
                  <a:pt x="22762" y="4838"/>
                  <a:pt x="22799" y="4851"/>
                  <a:pt x="22824" y="4851"/>
                </a:cubicBezTo>
                <a:cubicBezTo>
                  <a:pt x="22900" y="4826"/>
                  <a:pt x="22975" y="4800"/>
                  <a:pt x="23039" y="4775"/>
                </a:cubicBezTo>
                <a:cubicBezTo>
                  <a:pt x="23064" y="4762"/>
                  <a:pt x="23064" y="4762"/>
                  <a:pt x="23076" y="4750"/>
                </a:cubicBezTo>
                <a:cubicBezTo>
                  <a:pt x="23076" y="4737"/>
                  <a:pt x="23089" y="4725"/>
                  <a:pt x="23076" y="4712"/>
                </a:cubicBezTo>
                <a:cubicBezTo>
                  <a:pt x="23076" y="4687"/>
                  <a:pt x="23051" y="4675"/>
                  <a:pt x="23025" y="4675"/>
                </a:cubicBezTo>
                <a:close/>
                <a:moveTo>
                  <a:pt x="18610" y="4889"/>
                </a:moveTo>
                <a:lnTo>
                  <a:pt x="18610" y="4889"/>
                </a:lnTo>
                <a:cubicBezTo>
                  <a:pt x="18536" y="4914"/>
                  <a:pt x="18473" y="4952"/>
                  <a:pt x="18398" y="4977"/>
                </a:cubicBezTo>
                <a:cubicBezTo>
                  <a:pt x="18335" y="4989"/>
                  <a:pt x="18285" y="5014"/>
                  <a:pt x="18222" y="5027"/>
                </a:cubicBezTo>
                <a:cubicBezTo>
                  <a:pt x="18184" y="5039"/>
                  <a:pt x="18159" y="5039"/>
                  <a:pt x="18121" y="5052"/>
                </a:cubicBezTo>
                <a:cubicBezTo>
                  <a:pt x="18096" y="5052"/>
                  <a:pt x="18071" y="5064"/>
                  <a:pt x="18046" y="5064"/>
                </a:cubicBezTo>
                <a:lnTo>
                  <a:pt x="18034" y="5052"/>
                </a:lnTo>
                <a:cubicBezTo>
                  <a:pt x="18221" y="5014"/>
                  <a:pt x="18422" y="4952"/>
                  <a:pt x="18610" y="4889"/>
                </a:cubicBezTo>
                <a:close/>
                <a:moveTo>
                  <a:pt x="17970" y="5064"/>
                </a:moveTo>
                <a:cubicBezTo>
                  <a:pt x="17958" y="5064"/>
                  <a:pt x="17958" y="5064"/>
                  <a:pt x="17958" y="5077"/>
                </a:cubicBezTo>
                <a:cubicBezTo>
                  <a:pt x="17945" y="5077"/>
                  <a:pt x="17945" y="5064"/>
                  <a:pt x="17933" y="5064"/>
                </a:cubicBezTo>
                <a:close/>
                <a:moveTo>
                  <a:pt x="2726" y="4704"/>
                </a:moveTo>
                <a:cubicBezTo>
                  <a:pt x="2714" y="4704"/>
                  <a:pt x="2702" y="4707"/>
                  <a:pt x="2692" y="4712"/>
                </a:cubicBezTo>
                <a:cubicBezTo>
                  <a:pt x="2478" y="4787"/>
                  <a:pt x="2289" y="4913"/>
                  <a:pt x="2113" y="5052"/>
                </a:cubicBezTo>
                <a:cubicBezTo>
                  <a:pt x="2074" y="5092"/>
                  <a:pt x="2104" y="5139"/>
                  <a:pt x="2143" y="5139"/>
                </a:cubicBezTo>
                <a:cubicBezTo>
                  <a:pt x="2154" y="5139"/>
                  <a:pt x="2165" y="5135"/>
                  <a:pt x="2176" y="5127"/>
                </a:cubicBezTo>
                <a:cubicBezTo>
                  <a:pt x="2340" y="4989"/>
                  <a:pt x="2541" y="4876"/>
                  <a:pt x="2742" y="4800"/>
                </a:cubicBezTo>
                <a:cubicBezTo>
                  <a:pt x="2767" y="4787"/>
                  <a:pt x="2779" y="4750"/>
                  <a:pt x="2767" y="4725"/>
                </a:cubicBezTo>
                <a:cubicBezTo>
                  <a:pt x="2760" y="4710"/>
                  <a:pt x="2743" y="4704"/>
                  <a:pt x="2726" y="4704"/>
                </a:cubicBezTo>
                <a:close/>
                <a:moveTo>
                  <a:pt x="755" y="5102"/>
                </a:moveTo>
                <a:cubicBezTo>
                  <a:pt x="755" y="5114"/>
                  <a:pt x="767" y="5127"/>
                  <a:pt x="780" y="5140"/>
                </a:cubicBezTo>
                <a:cubicBezTo>
                  <a:pt x="780" y="5153"/>
                  <a:pt x="767" y="5153"/>
                  <a:pt x="755" y="5165"/>
                </a:cubicBezTo>
                <a:lnTo>
                  <a:pt x="755" y="5102"/>
                </a:lnTo>
                <a:close/>
                <a:moveTo>
                  <a:pt x="18763" y="4928"/>
                </a:moveTo>
                <a:cubicBezTo>
                  <a:pt x="18745" y="4938"/>
                  <a:pt x="18729" y="4946"/>
                  <a:pt x="18713" y="4951"/>
                </a:cubicBezTo>
                <a:cubicBezTo>
                  <a:pt x="18599" y="5014"/>
                  <a:pt x="18486" y="5064"/>
                  <a:pt x="18373" y="5114"/>
                </a:cubicBezTo>
                <a:cubicBezTo>
                  <a:pt x="18297" y="5153"/>
                  <a:pt x="18222" y="5190"/>
                  <a:pt x="18134" y="5215"/>
                </a:cubicBezTo>
                <a:cubicBezTo>
                  <a:pt x="18109" y="5190"/>
                  <a:pt x="18084" y="5178"/>
                  <a:pt x="18071" y="5165"/>
                </a:cubicBezTo>
                <a:cubicBezTo>
                  <a:pt x="18084" y="5153"/>
                  <a:pt x="18096" y="5153"/>
                  <a:pt x="18121" y="5153"/>
                </a:cubicBezTo>
                <a:cubicBezTo>
                  <a:pt x="18159" y="5140"/>
                  <a:pt x="18184" y="5140"/>
                  <a:pt x="18222" y="5127"/>
                </a:cubicBezTo>
                <a:cubicBezTo>
                  <a:pt x="18373" y="5089"/>
                  <a:pt x="18511" y="5039"/>
                  <a:pt x="18649" y="4977"/>
                </a:cubicBezTo>
                <a:cubicBezTo>
                  <a:pt x="18687" y="4961"/>
                  <a:pt x="18725" y="4946"/>
                  <a:pt x="18763" y="4928"/>
                </a:cubicBezTo>
                <a:close/>
                <a:moveTo>
                  <a:pt x="3494" y="5097"/>
                </a:moveTo>
                <a:cubicBezTo>
                  <a:pt x="3486" y="5097"/>
                  <a:pt x="3478" y="5099"/>
                  <a:pt x="3472" y="5102"/>
                </a:cubicBezTo>
                <a:cubicBezTo>
                  <a:pt x="3371" y="5153"/>
                  <a:pt x="3270" y="5215"/>
                  <a:pt x="3170" y="5265"/>
                </a:cubicBezTo>
                <a:cubicBezTo>
                  <a:pt x="3145" y="5278"/>
                  <a:pt x="3131" y="5303"/>
                  <a:pt x="3157" y="5329"/>
                </a:cubicBezTo>
                <a:cubicBezTo>
                  <a:pt x="3166" y="5347"/>
                  <a:pt x="3182" y="5359"/>
                  <a:pt x="3200" y="5359"/>
                </a:cubicBezTo>
                <a:cubicBezTo>
                  <a:pt x="3207" y="5359"/>
                  <a:pt x="3213" y="5357"/>
                  <a:pt x="3220" y="5354"/>
                </a:cubicBezTo>
                <a:cubicBezTo>
                  <a:pt x="3321" y="5303"/>
                  <a:pt x="3421" y="5240"/>
                  <a:pt x="3522" y="5190"/>
                </a:cubicBezTo>
                <a:cubicBezTo>
                  <a:pt x="3547" y="5178"/>
                  <a:pt x="3559" y="5153"/>
                  <a:pt x="3547" y="5127"/>
                </a:cubicBezTo>
                <a:cubicBezTo>
                  <a:pt x="3537" y="5109"/>
                  <a:pt x="3515" y="5097"/>
                  <a:pt x="3494" y="5097"/>
                </a:cubicBezTo>
                <a:close/>
                <a:moveTo>
                  <a:pt x="20058" y="4511"/>
                </a:moveTo>
                <a:lnTo>
                  <a:pt x="20058" y="4511"/>
                </a:lnTo>
                <a:cubicBezTo>
                  <a:pt x="19517" y="4851"/>
                  <a:pt x="18964" y="5153"/>
                  <a:pt x="18386" y="5416"/>
                </a:cubicBezTo>
                <a:lnTo>
                  <a:pt x="18347" y="5379"/>
                </a:lnTo>
                <a:cubicBezTo>
                  <a:pt x="18926" y="5127"/>
                  <a:pt x="19504" y="4838"/>
                  <a:pt x="20058" y="4511"/>
                </a:cubicBezTo>
                <a:close/>
                <a:moveTo>
                  <a:pt x="881" y="5391"/>
                </a:moveTo>
                <a:lnTo>
                  <a:pt x="881" y="5391"/>
                </a:lnTo>
                <a:cubicBezTo>
                  <a:pt x="856" y="5429"/>
                  <a:pt x="831" y="5454"/>
                  <a:pt x="806" y="5492"/>
                </a:cubicBezTo>
                <a:lnTo>
                  <a:pt x="806" y="5480"/>
                </a:lnTo>
                <a:cubicBezTo>
                  <a:pt x="831" y="5441"/>
                  <a:pt x="856" y="5416"/>
                  <a:pt x="881" y="5391"/>
                </a:cubicBezTo>
                <a:close/>
                <a:moveTo>
                  <a:pt x="1522" y="5341"/>
                </a:moveTo>
                <a:lnTo>
                  <a:pt x="1522" y="5341"/>
                </a:lnTo>
                <a:cubicBezTo>
                  <a:pt x="1472" y="5391"/>
                  <a:pt x="1421" y="5441"/>
                  <a:pt x="1371" y="5505"/>
                </a:cubicBezTo>
                <a:cubicBezTo>
                  <a:pt x="1334" y="5542"/>
                  <a:pt x="1296" y="5580"/>
                  <a:pt x="1245" y="5617"/>
                </a:cubicBezTo>
                <a:cubicBezTo>
                  <a:pt x="1321" y="5542"/>
                  <a:pt x="1384" y="5466"/>
                  <a:pt x="1446" y="5391"/>
                </a:cubicBezTo>
                <a:cubicBezTo>
                  <a:pt x="1472" y="5379"/>
                  <a:pt x="1497" y="5354"/>
                  <a:pt x="1522" y="5341"/>
                </a:cubicBezTo>
                <a:close/>
                <a:moveTo>
                  <a:pt x="11135" y="5487"/>
                </a:moveTo>
                <a:cubicBezTo>
                  <a:pt x="11117" y="5487"/>
                  <a:pt x="11101" y="5498"/>
                  <a:pt x="11092" y="5517"/>
                </a:cubicBezTo>
                <a:cubicBezTo>
                  <a:pt x="11092" y="5542"/>
                  <a:pt x="11104" y="5567"/>
                  <a:pt x="11129" y="5580"/>
                </a:cubicBezTo>
                <a:cubicBezTo>
                  <a:pt x="11305" y="5643"/>
                  <a:pt x="11481" y="5693"/>
                  <a:pt x="11671" y="5718"/>
                </a:cubicBezTo>
                <a:cubicBezTo>
                  <a:pt x="11674" y="5720"/>
                  <a:pt x="11678" y="5721"/>
                  <a:pt x="11681" y="5721"/>
                </a:cubicBezTo>
                <a:cubicBezTo>
                  <a:pt x="11702" y="5721"/>
                  <a:pt x="11721" y="5689"/>
                  <a:pt x="11721" y="5668"/>
                </a:cubicBezTo>
                <a:cubicBezTo>
                  <a:pt x="11721" y="5643"/>
                  <a:pt x="11708" y="5630"/>
                  <a:pt x="11671" y="5617"/>
                </a:cubicBezTo>
                <a:cubicBezTo>
                  <a:pt x="11494" y="5592"/>
                  <a:pt x="11318" y="5555"/>
                  <a:pt x="11154" y="5492"/>
                </a:cubicBezTo>
                <a:cubicBezTo>
                  <a:pt x="11148" y="5488"/>
                  <a:pt x="11141" y="5487"/>
                  <a:pt x="11135" y="5487"/>
                </a:cubicBezTo>
                <a:close/>
                <a:moveTo>
                  <a:pt x="202" y="5555"/>
                </a:moveTo>
                <a:cubicBezTo>
                  <a:pt x="214" y="5617"/>
                  <a:pt x="227" y="5668"/>
                  <a:pt x="252" y="5731"/>
                </a:cubicBezTo>
                <a:lnTo>
                  <a:pt x="202" y="5731"/>
                </a:lnTo>
                <a:lnTo>
                  <a:pt x="202" y="5693"/>
                </a:lnTo>
                <a:lnTo>
                  <a:pt x="202" y="5668"/>
                </a:lnTo>
                <a:lnTo>
                  <a:pt x="202" y="5555"/>
                </a:lnTo>
                <a:close/>
                <a:moveTo>
                  <a:pt x="6773" y="4666"/>
                </a:moveTo>
                <a:cubicBezTo>
                  <a:pt x="6360" y="4666"/>
                  <a:pt x="5947" y="4698"/>
                  <a:pt x="5534" y="4775"/>
                </a:cubicBezTo>
                <a:cubicBezTo>
                  <a:pt x="5006" y="4876"/>
                  <a:pt x="4478" y="5052"/>
                  <a:pt x="3987" y="5265"/>
                </a:cubicBezTo>
                <a:cubicBezTo>
                  <a:pt x="3698" y="5391"/>
                  <a:pt x="3433" y="5542"/>
                  <a:pt x="3170" y="5706"/>
                </a:cubicBezTo>
                <a:cubicBezTo>
                  <a:pt x="3126" y="5738"/>
                  <a:pt x="3148" y="5798"/>
                  <a:pt x="3187" y="5798"/>
                </a:cubicBezTo>
                <a:cubicBezTo>
                  <a:pt x="3193" y="5798"/>
                  <a:pt x="3200" y="5797"/>
                  <a:pt x="3207" y="5793"/>
                </a:cubicBezTo>
                <a:cubicBezTo>
                  <a:pt x="4125" y="5215"/>
                  <a:pt x="5182" y="4876"/>
                  <a:pt x="6250" y="4787"/>
                </a:cubicBezTo>
                <a:cubicBezTo>
                  <a:pt x="6435" y="4772"/>
                  <a:pt x="6621" y="4761"/>
                  <a:pt x="6806" y="4761"/>
                </a:cubicBezTo>
                <a:cubicBezTo>
                  <a:pt x="6922" y="4761"/>
                  <a:pt x="7039" y="4766"/>
                  <a:pt x="7156" y="4775"/>
                </a:cubicBezTo>
                <a:cubicBezTo>
                  <a:pt x="7219" y="4775"/>
                  <a:pt x="7219" y="4675"/>
                  <a:pt x="7156" y="4675"/>
                </a:cubicBezTo>
                <a:cubicBezTo>
                  <a:pt x="7028" y="4669"/>
                  <a:pt x="6900" y="4666"/>
                  <a:pt x="6773" y="4666"/>
                </a:cubicBezTo>
                <a:close/>
                <a:moveTo>
                  <a:pt x="19580" y="5404"/>
                </a:moveTo>
                <a:cubicBezTo>
                  <a:pt x="19353" y="5542"/>
                  <a:pt x="19115" y="5681"/>
                  <a:pt x="18864" y="5806"/>
                </a:cubicBezTo>
                <a:cubicBezTo>
                  <a:pt x="18864" y="5806"/>
                  <a:pt x="18850" y="5806"/>
                  <a:pt x="18850" y="5819"/>
                </a:cubicBezTo>
                <a:cubicBezTo>
                  <a:pt x="18838" y="5793"/>
                  <a:pt x="18825" y="5781"/>
                  <a:pt x="18800" y="5768"/>
                </a:cubicBezTo>
                <a:lnTo>
                  <a:pt x="18813" y="5768"/>
                </a:lnTo>
                <a:cubicBezTo>
                  <a:pt x="19077" y="5656"/>
                  <a:pt x="19328" y="5530"/>
                  <a:pt x="19580" y="5404"/>
                </a:cubicBezTo>
                <a:close/>
                <a:moveTo>
                  <a:pt x="918" y="5832"/>
                </a:moveTo>
                <a:cubicBezTo>
                  <a:pt x="931" y="5844"/>
                  <a:pt x="943" y="5844"/>
                  <a:pt x="956" y="5844"/>
                </a:cubicBezTo>
                <a:cubicBezTo>
                  <a:pt x="956" y="5857"/>
                  <a:pt x="943" y="5857"/>
                  <a:pt x="943" y="5869"/>
                </a:cubicBezTo>
                <a:cubicBezTo>
                  <a:pt x="943" y="5869"/>
                  <a:pt x="931" y="5869"/>
                  <a:pt x="931" y="5857"/>
                </a:cubicBezTo>
                <a:cubicBezTo>
                  <a:pt x="931" y="5857"/>
                  <a:pt x="931" y="5844"/>
                  <a:pt x="918" y="5832"/>
                </a:cubicBezTo>
                <a:close/>
                <a:moveTo>
                  <a:pt x="19379" y="5643"/>
                </a:moveTo>
                <a:cubicBezTo>
                  <a:pt x="19241" y="5731"/>
                  <a:pt x="19115" y="5844"/>
                  <a:pt x="18976" y="5932"/>
                </a:cubicBezTo>
                <a:lnTo>
                  <a:pt x="18926" y="5882"/>
                </a:lnTo>
                <a:cubicBezTo>
                  <a:pt x="19077" y="5806"/>
                  <a:pt x="19228" y="5731"/>
                  <a:pt x="19379" y="5643"/>
                </a:cubicBezTo>
                <a:close/>
                <a:moveTo>
                  <a:pt x="1736" y="5681"/>
                </a:moveTo>
                <a:cubicBezTo>
                  <a:pt x="1610" y="5806"/>
                  <a:pt x="1485" y="5919"/>
                  <a:pt x="1359" y="6033"/>
                </a:cubicBezTo>
                <a:cubicBezTo>
                  <a:pt x="1472" y="5894"/>
                  <a:pt x="1597" y="5793"/>
                  <a:pt x="1736" y="5681"/>
                </a:cubicBezTo>
                <a:close/>
                <a:moveTo>
                  <a:pt x="19982" y="5379"/>
                </a:moveTo>
                <a:lnTo>
                  <a:pt x="19982" y="5379"/>
                </a:lnTo>
                <a:cubicBezTo>
                  <a:pt x="19694" y="5605"/>
                  <a:pt x="19417" y="5832"/>
                  <a:pt x="19140" y="6058"/>
                </a:cubicBezTo>
                <a:cubicBezTo>
                  <a:pt x="19140" y="6058"/>
                  <a:pt x="19140" y="6070"/>
                  <a:pt x="19127" y="6083"/>
                </a:cubicBezTo>
                <a:cubicBezTo>
                  <a:pt x="19102" y="6045"/>
                  <a:pt x="19077" y="6020"/>
                  <a:pt x="19052" y="5995"/>
                </a:cubicBezTo>
                <a:cubicBezTo>
                  <a:pt x="19203" y="5894"/>
                  <a:pt x="19341" y="5781"/>
                  <a:pt x="19492" y="5681"/>
                </a:cubicBezTo>
                <a:cubicBezTo>
                  <a:pt x="19643" y="5567"/>
                  <a:pt x="19806" y="5466"/>
                  <a:pt x="19982" y="5379"/>
                </a:cubicBezTo>
                <a:close/>
                <a:moveTo>
                  <a:pt x="1208" y="6271"/>
                </a:moveTo>
                <a:cubicBezTo>
                  <a:pt x="1208" y="6284"/>
                  <a:pt x="1195" y="6284"/>
                  <a:pt x="1183" y="6296"/>
                </a:cubicBezTo>
                <a:lnTo>
                  <a:pt x="1208" y="6271"/>
                </a:lnTo>
                <a:close/>
                <a:moveTo>
                  <a:pt x="20083" y="5743"/>
                </a:moveTo>
                <a:lnTo>
                  <a:pt x="20083" y="5743"/>
                </a:lnTo>
                <a:cubicBezTo>
                  <a:pt x="19856" y="5944"/>
                  <a:pt x="19630" y="6159"/>
                  <a:pt x="19417" y="6360"/>
                </a:cubicBezTo>
                <a:cubicBezTo>
                  <a:pt x="19392" y="6335"/>
                  <a:pt x="19367" y="6322"/>
                  <a:pt x="19353" y="6296"/>
                </a:cubicBezTo>
                <a:cubicBezTo>
                  <a:pt x="19605" y="6120"/>
                  <a:pt x="19844" y="5932"/>
                  <a:pt x="20083" y="5743"/>
                </a:cubicBezTo>
                <a:close/>
                <a:moveTo>
                  <a:pt x="202" y="6360"/>
                </a:moveTo>
                <a:cubicBezTo>
                  <a:pt x="214" y="6385"/>
                  <a:pt x="227" y="6410"/>
                  <a:pt x="239" y="6422"/>
                </a:cubicBezTo>
                <a:cubicBezTo>
                  <a:pt x="227" y="6422"/>
                  <a:pt x="227" y="6435"/>
                  <a:pt x="227" y="6435"/>
                </a:cubicBezTo>
                <a:lnTo>
                  <a:pt x="214" y="6435"/>
                </a:lnTo>
                <a:cubicBezTo>
                  <a:pt x="214" y="6422"/>
                  <a:pt x="202" y="6422"/>
                  <a:pt x="202" y="6422"/>
                </a:cubicBezTo>
                <a:lnTo>
                  <a:pt x="202" y="6360"/>
                </a:lnTo>
                <a:close/>
                <a:moveTo>
                  <a:pt x="17487" y="6119"/>
                </a:moveTo>
                <a:cubicBezTo>
                  <a:pt x="17477" y="6119"/>
                  <a:pt x="17466" y="6123"/>
                  <a:pt x="17455" y="6133"/>
                </a:cubicBezTo>
                <a:cubicBezTo>
                  <a:pt x="17442" y="6146"/>
                  <a:pt x="17430" y="6184"/>
                  <a:pt x="17455" y="6196"/>
                </a:cubicBezTo>
                <a:cubicBezTo>
                  <a:pt x="17556" y="6296"/>
                  <a:pt x="17656" y="6372"/>
                  <a:pt x="17757" y="6447"/>
                </a:cubicBezTo>
                <a:cubicBezTo>
                  <a:pt x="17767" y="6453"/>
                  <a:pt x="17780" y="6456"/>
                  <a:pt x="17792" y="6456"/>
                </a:cubicBezTo>
                <a:cubicBezTo>
                  <a:pt x="17809" y="6456"/>
                  <a:pt x="17825" y="6450"/>
                  <a:pt x="17832" y="6435"/>
                </a:cubicBezTo>
                <a:cubicBezTo>
                  <a:pt x="17844" y="6410"/>
                  <a:pt x="17832" y="6385"/>
                  <a:pt x="17819" y="6372"/>
                </a:cubicBezTo>
                <a:cubicBezTo>
                  <a:pt x="17719" y="6296"/>
                  <a:pt x="17618" y="6221"/>
                  <a:pt x="17531" y="6133"/>
                </a:cubicBezTo>
                <a:cubicBezTo>
                  <a:pt x="17516" y="6126"/>
                  <a:pt x="17502" y="6119"/>
                  <a:pt x="17487" y="6119"/>
                </a:cubicBezTo>
                <a:close/>
                <a:moveTo>
                  <a:pt x="22267" y="5116"/>
                </a:moveTo>
                <a:cubicBezTo>
                  <a:pt x="22256" y="5116"/>
                  <a:pt x="22245" y="5119"/>
                  <a:pt x="22234" y="5127"/>
                </a:cubicBezTo>
                <a:cubicBezTo>
                  <a:pt x="21718" y="5505"/>
                  <a:pt x="21240" y="5932"/>
                  <a:pt x="20812" y="6422"/>
                </a:cubicBezTo>
                <a:cubicBezTo>
                  <a:pt x="20784" y="6451"/>
                  <a:pt x="20813" y="6502"/>
                  <a:pt x="20851" y="6502"/>
                </a:cubicBezTo>
                <a:cubicBezTo>
                  <a:pt x="20863" y="6502"/>
                  <a:pt x="20876" y="6497"/>
                  <a:pt x="20888" y="6486"/>
                </a:cubicBezTo>
                <a:cubicBezTo>
                  <a:pt x="21303" y="6008"/>
                  <a:pt x="21781" y="5567"/>
                  <a:pt x="22296" y="5190"/>
                </a:cubicBezTo>
                <a:cubicBezTo>
                  <a:pt x="22335" y="5161"/>
                  <a:pt x="22306" y="5116"/>
                  <a:pt x="22267" y="5116"/>
                </a:cubicBezTo>
                <a:close/>
                <a:moveTo>
                  <a:pt x="14801" y="5986"/>
                </a:moveTo>
                <a:cubicBezTo>
                  <a:pt x="14762" y="5986"/>
                  <a:pt x="14734" y="6049"/>
                  <a:pt x="14776" y="6070"/>
                </a:cubicBezTo>
                <a:cubicBezTo>
                  <a:pt x="15016" y="6209"/>
                  <a:pt x="15229" y="6372"/>
                  <a:pt x="15430" y="6548"/>
                </a:cubicBezTo>
                <a:cubicBezTo>
                  <a:pt x="15441" y="6556"/>
                  <a:pt x="15453" y="6560"/>
                  <a:pt x="15464" y="6560"/>
                </a:cubicBezTo>
                <a:cubicBezTo>
                  <a:pt x="15507" y="6560"/>
                  <a:pt x="15545" y="6512"/>
                  <a:pt x="15505" y="6472"/>
                </a:cubicBezTo>
                <a:cubicBezTo>
                  <a:pt x="15292" y="6296"/>
                  <a:pt x="15066" y="6133"/>
                  <a:pt x="14826" y="5995"/>
                </a:cubicBezTo>
                <a:cubicBezTo>
                  <a:pt x="14818" y="5988"/>
                  <a:pt x="14809" y="5986"/>
                  <a:pt x="14801" y="5986"/>
                </a:cubicBezTo>
                <a:close/>
                <a:moveTo>
                  <a:pt x="19957" y="6221"/>
                </a:moveTo>
                <a:lnTo>
                  <a:pt x="19957" y="6221"/>
                </a:lnTo>
                <a:cubicBezTo>
                  <a:pt x="19844" y="6347"/>
                  <a:pt x="19731" y="6460"/>
                  <a:pt x="19618" y="6586"/>
                </a:cubicBezTo>
                <a:lnTo>
                  <a:pt x="19593" y="6561"/>
                </a:lnTo>
                <a:cubicBezTo>
                  <a:pt x="19706" y="6447"/>
                  <a:pt x="19831" y="6335"/>
                  <a:pt x="19957" y="6221"/>
                </a:cubicBezTo>
                <a:close/>
                <a:moveTo>
                  <a:pt x="1535" y="6561"/>
                </a:moveTo>
                <a:cubicBezTo>
                  <a:pt x="1535" y="6586"/>
                  <a:pt x="1547" y="6598"/>
                  <a:pt x="1572" y="6611"/>
                </a:cubicBezTo>
                <a:cubicBezTo>
                  <a:pt x="1535" y="6636"/>
                  <a:pt x="1497" y="6662"/>
                  <a:pt x="1459" y="6699"/>
                </a:cubicBezTo>
                <a:cubicBezTo>
                  <a:pt x="1459" y="6687"/>
                  <a:pt x="1446" y="6674"/>
                  <a:pt x="1434" y="6649"/>
                </a:cubicBezTo>
                <a:cubicBezTo>
                  <a:pt x="1459" y="6623"/>
                  <a:pt x="1497" y="6586"/>
                  <a:pt x="1535" y="6561"/>
                </a:cubicBezTo>
                <a:close/>
                <a:moveTo>
                  <a:pt x="28144" y="109"/>
                </a:moveTo>
                <a:lnTo>
                  <a:pt x="28144" y="109"/>
                </a:lnTo>
                <a:cubicBezTo>
                  <a:pt x="28005" y="135"/>
                  <a:pt x="27854" y="198"/>
                  <a:pt x="27716" y="235"/>
                </a:cubicBezTo>
                <a:cubicBezTo>
                  <a:pt x="27427" y="349"/>
                  <a:pt x="27150" y="462"/>
                  <a:pt x="26873" y="600"/>
                </a:cubicBezTo>
                <a:cubicBezTo>
                  <a:pt x="26723" y="688"/>
                  <a:pt x="26572" y="763"/>
                  <a:pt x="26421" y="852"/>
                </a:cubicBezTo>
                <a:cubicBezTo>
                  <a:pt x="26369" y="883"/>
                  <a:pt x="26395" y="949"/>
                  <a:pt x="26434" y="949"/>
                </a:cubicBezTo>
                <a:cubicBezTo>
                  <a:pt x="26442" y="949"/>
                  <a:pt x="26450" y="946"/>
                  <a:pt x="26459" y="939"/>
                </a:cubicBezTo>
                <a:cubicBezTo>
                  <a:pt x="26786" y="751"/>
                  <a:pt x="27138" y="575"/>
                  <a:pt x="27490" y="436"/>
                </a:cubicBezTo>
                <a:cubicBezTo>
                  <a:pt x="27666" y="361"/>
                  <a:pt x="27842" y="299"/>
                  <a:pt x="28030" y="248"/>
                </a:cubicBezTo>
                <a:cubicBezTo>
                  <a:pt x="28121" y="214"/>
                  <a:pt x="28212" y="190"/>
                  <a:pt x="28302" y="177"/>
                </a:cubicBezTo>
                <a:lnTo>
                  <a:pt x="28302" y="177"/>
                </a:lnTo>
                <a:cubicBezTo>
                  <a:pt x="28282" y="181"/>
                  <a:pt x="28261" y="189"/>
                  <a:pt x="28245" y="198"/>
                </a:cubicBezTo>
                <a:cubicBezTo>
                  <a:pt x="28005" y="285"/>
                  <a:pt x="27779" y="399"/>
                  <a:pt x="27553" y="512"/>
                </a:cubicBezTo>
                <a:cubicBezTo>
                  <a:pt x="27075" y="763"/>
                  <a:pt x="26610" y="1028"/>
                  <a:pt x="26132" y="1279"/>
                </a:cubicBezTo>
                <a:cubicBezTo>
                  <a:pt x="25867" y="1430"/>
                  <a:pt x="25591" y="1568"/>
                  <a:pt x="25327" y="1719"/>
                </a:cubicBezTo>
                <a:cubicBezTo>
                  <a:pt x="25286" y="1740"/>
                  <a:pt x="25304" y="1804"/>
                  <a:pt x="25347" y="1804"/>
                </a:cubicBezTo>
                <a:cubicBezTo>
                  <a:pt x="25356" y="1804"/>
                  <a:pt x="25367" y="1801"/>
                  <a:pt x="25378" y="1795"/>
                </a:cubicBezTo>
                <a:cubicBezTo>
                  <a:pt x="25830" y="1556"/>
                  <a:pt x="26295" y="1305"/>
                  <a:pt x="26748" y="1053"/>
                </a:cubicBezTo>
                <a:cubicBezTo>
                  <a:pt x="26780" y="1042"/>
                  <a:pt x="26811" y="1029"/>
                  <a:pt x="26839" y="1014"/>
                </a:cubicBezTo>
                <a:lnTo>
                  <a:pt x="26839" y="1014"/>
                </a:lnTo>
                <a:cubicBezTo>
                  <a:pt x="26738" y="1073"/>
                  <a:pt x="26636" y="1135"/>
                  <a:pt x="26534" y="1191"/>
                </a:cubicBezTo>
                <a:cubicBezTo>
                  <a:pt x="26320" y="1317"/>
                  <a:pt x="26107" y="1455"/>
                  <a:pt x="25906" y="1581"/>
                </a:cubicBezTo>
                <a:cubicBezTo>
                  <a:pt x="25862" y="1613"/>
                  <a:pt x="25884" y="1674"/>
                  <a:pt x="25931" y="1674"/>
                </a:cubicBezTo>
                <a:cubicBezTo>
                  <a:pt x="25939" y="1674"/>
                  <a:pt x="25947" y="1672"/>
                  <a:pt x="25956" y="1669"/>
                </a:cubicBezTo>
                <a:cubicBezTo>
                  <a:pt x="26283" y="1455"/>
                  <a:pt x="26622" y="1254"/>
                  <a:pt x="26962" y="1053"/>
                </a:cubicBezTo>
                <a:lnTo>
                  <a:pt x="26962" y="1053"/>
                </a:lnTo>
                <a:cubicBezTo>
                  <a:pt x="26942" y="1083"/>
                  <a:pt x="26962" y="1139"/>
                  <a:pt x="26998" y="1139"/>
                </a:cubicBezTo>
                <a:cubicBezTo>
                  <a:pt x="27006" y="1139"/>
                  <a:pt x="27015" y="1136"/>
                  <a:pt x="27024" y="1129"/>
                </a:cubicBezTo>
                <a:cubicBezTo>
                  <a:pt x="27037" y="1115"/>
                  <a:pt x="27063" y="1103"/>
                  <a:pt x="27075" y="1103"/>
                </a:cubicBezTo>
                <a:cubicBezTo>
                  <a:pt x="26773" y="1291"/>
                  <a:pt x="26471" y="1481"/>
                  <a:pt x="26157" y="1657"/>
                </a:cubicBezTo>
                <a:cubicBezTo>
                  <a:pt x="26113" y="1679"/>
                  <a:pt x="26136" y="1749"/>
                  <a:pt x="26185" y="1749"/>
                </a:cubicBezTo>
                <a:cubicBezTo>
                  <a:pt x="26192" y="1749"/>
                  <a:pt x="26200" y="1747"/>
                  <a:pt x="26207" y="1744"/>
                </a:cubicBezTo>
                <a:cubicBezTo>
                  <a:pt x="26597" y="1518"/>
                  <a:pt x="26999" y="1279"/>
                  <a:pt x="27376" y="1028"/>
                </a:cubicBezTo>
                <a:lnTo>
                  <a:pt x="27376" y="1028"/>
                </a:lnTo>
                <a:cubicBezTo>
                  <a:pt x="27364" y="1053"/>
                  <a:pt x="27339" y="1078"/>
                  <a:pt x="27326" y="1090"/>
                </a:cubicBezTo>
                <a:cubicBezTo>
                  <a:pt x="27264" y="1179"/>
                  <a:pt x="27226" y="1254"/>
                  <a:pt x="27213" y="1330"/>
                </a:cubicBezTo>
                <a:cubicBezTo>
                  <a:pt x="27125" y="1380"/>
                  <a:pt x="27037" y="1442"/>
                  <a:pt x="26949" y="1493"/>
                </a:cubicBezTo>
                <a:cubicBezTo>
                  <a:pt x="26924" y="1506"/>
                  <a:pt x="26912" y="1531"/>
                  <a:pt x="26937" y="1556"/>
                </a:cubicBezTo>
                <a:cubicBezTo>
                  <a:pt x="26937" y="1575"/>
                  <a:pt x="26957" y="1586"/>
                  <a:pt x="26977" y="1586"/>
                </a:cubicBezTo>
                <a:cubicBezTo>
                  <a:pt x="26985" y="1586"/>
                  <a:pt x="26992" y="1584"/>
                  <a:pt x="26999" y="1581"/>
                </a:cubicBezTo>
                <a:lnTo>
                  <a:pt x="27226" y="1430"/>
                </a:lnTo>
                <a:lnTo>
                  <a:pt x="27226" y="1455"/>
                </a:lnTo>
                <a:cubicBezTo>
                  <a:pt x="27251" y="1493"/>
                  <a:pt x="27276" y="1531"/>
                  <a:pt x="27314" y="1556"/>
                </a:cubicBezTo>
                <a:lnTo>
                  <a:pt x="27390" y="1593"/>
                </a:lnTo>
                <a:cubicBezTo>
                  <a:pt x="27226" y="1657"/>
                  <a:pt x="27063" y="1707"/>
                  <a:pt x="26887" y="1757"/>
                </a:cubicBezTo>
                <a:cubicBezTo>
                  <a:pt x="26827" y="1781"/>
                  <a:pt x="26845" y="1859"/>
                  <a:pt x="26900" y="1859"/>
                </a:cubicBezTo>
                <a:cubicBezTo>
                  <a:pt x="26904" y="1859"/>
                  <a:pt x="26908" y="1859"/>
                  <a:pt x="26912" y="1858"/>
                </a:cubicBezTo>
                <a:cubicBezTo>
                  <a:pt x="27125" y="1795"/>
                  <a:pt x="27339" y="1719"/>
                  <a:pt x="27540" y="1632"/>
                </a:cubicBezTo>
                <a:cubicBezTo>
                  <a:pt x="27553" y="1632"/>
                  <a:pt x="27553" y="1618"/>
                  <a:pt x="27566" y="1618"/>
                </a:cubicBezTo>
                <a:lnTo>
                  <a:pt x="27578" y="1618"/>
                </a:lnTo>
                <a:cubicBezTo>
                  <a:pt x="27666" y="1618"/>
                  <a:pt x="27754" y="1606"/>
                  <a:pt x="27854" y="1568"/>
                </a:cubicBezTo>
                <a:lnTo>
                  <a:pt x="27854" y="1593"/>
                </a:lnTo>
                <a:cubicBezTo>
                  <a:pt x="27873" y="1612"/>
                  <a:pt x="27891" y="1624"/>
                  <a:pt x="27909" y="1624"/>
                </a:cubicBezTo>
                <a:cubicBezTo>
                  <a:pt x="27916" y="1624"/>
                  <a:pt x="27923" y="1622"/>
                  <a:pt x="27930" y="1618"/>
                </a:cubicBezTo>
                <a:cubicBezTo>
                  <a:pt x="28206" y="1518"/>
                  <a:pt x="28496" y="1405"/>
                  <a:pt x="28785" y="1305"/>
                </a:cubicBezTo>
                <a:cubicBezTo>
                  <a:pt x="28810" y="1291"/>
                  <a:pt x="28810" y="1254"/>
                  <a:pt x="28810" y="1229"/>
                </a:cubicBezTo>
                <a:cubicBezTo>
                  <a:pt x="28795" y="1214"/>
                  <a:pt x="28780" y="1208"/>
                  <a:pt x="28765" y="1208"/>
                </a:cubicBezTo>
                <a:cubicBezTo>
                  <a:pt x="28755" y="1208"/>
                  <a:pt x="28745" y="1211"/>
                  <a:pt x="28735" y="1216"/>
                </a:cubicBezTo>
                <a:cubicBezTo>
                  <a:pt x="28634" y="1254"/>
                  <a:pt x="28546" y="1291"/>
                  <a:pt x="28446" y="1317"/>
                </a:cubicBezTo>
                <a:cubicBezTo>
                  <a:pt x="28572" y="1266"/>
                  <a:pt x="28709" y="1204"/>
                  <a:pt x="28835" y="1129"/>
                </a:cubicBezTo>
                <a:cubicBezTo>
                  <a:pt x="28891" y="1106"/>
                  <a:pt x="28859" y="1036"/>
                  <a:pt x="28816" y="1036"/>
                </a:cubicBezTo>
                <a:cubicBezTo>
                  <a:pt x="28810" y="1036"/>
                  <a:pt x="28804" y="1037"/>
                  <a:pt x="28798" y="1040"/>
                </a:cubicBezTo>
                <a:cubicBezTo>
                  <a:pt x="28709" y="1090"/>
                  <a:pt x="28609" y="1141"/>
                  <a:pt x="28521" y="1179"/>
                </a:cubicBezTo>
                <a:lnTo>
                  <a:pt x="28546" y="1154"/>
                </a:lnTo>
                <a:lnTo>
                  <a:pt x="28546" y="1141"/>
                </a:lnTo>
                <a:lnTo>
                  <a:pt x="28559" y="1141"/>
                </a:lnTo>
                <a:cubicBezTo>
                  <a:pt x="28659" y="1078"/>
                  <a:pt x="28773" y="1028"/>
                  <a:pt x="28885" y="978"/>
                </a:cubicBezTo>
                <a:cubicBezTo>
                  <a:pt x="28885" y="996"/>
                  <a:pt x="28899" y="1007"/>
                  <a:pt x="28921" y="1007"/>
                </a:cubicBezTo>
                <a:cubicBezTo>
                  <a:pt x="28929" y="1007"/>
                  <a:pt x="28939" y="1006"/>
                  <a:pt x="28949" y="1003"/>
                </a:cubicBezTo>
                <a:cubicBezTo>
                  <a:pt x="29137" y="889"/>
                  <a:pt x="29301" y="751"/>
                  <a:pt x="29452" y="587"/>
                </a:cubicBezTo>
                <a:lnTo>
                  <a:pt x="29502" y="638"/>
                </a:lnTo>
                <a:cubicBezTo>
                  <a:pt x="29489" y="638"/>
                  <a:pt x="29464" y="638"/>
                  <a:pt x="29464" y="651"/>
                </a:cubicBezTo>
                <a:cubicBezTo>
                  <a:pt x="29301" y="839"/>
                  <a:pt x="29112" y="978"/>
                  <a:pt x="28899" y="1090"/>
                </a:cubicBezTo>
                <a:cubicBezTo>
                  <a:pt x="28846" y="1111"/>
                  <a:pt x="28871" y="1175"/>
                  <a:pt x="28910" y="1175"/>
                </a:cubicBezTo>
                <a:cubicBezTo>
                  <a:pt x="28918" y="1175"/>
                  <a:pt x="28927" y="1172"/>
                  <a:pt x="28936" y="1166"/>
                </a:cubicBezTo>
                <a:cubicBezTo>
                  <a:pt x="29125" y="1078"/>
                  <a:pt x="29301" y="952"/>
                  <a:pt x="29439" y="802"/>
                </a:cubicBezTo>
                <a:lnTo>
                  <a:pt x="29439" y="802"/>
                </a:lnTo>
                <a:cubicBezTo>
                  <a:pt x="29427" y="827"/>
                  <a:pt x="29414" y="852"/>
                  <a:pt x="29388" y="877"/>
                </a:cubicBezTo>
                <a:cubicBezTo>
                  <a:pt x="29351" y="927"/>
                  <a:pt x="29301" y="965"/>
                  <a:pt x="29238" y="1015"/>
                </a:cubicBezTo>
                <a:cubicBezTo>
                  <a:pt x="29125" y="1115"/>
                  <a:pt x="28999" y="1191"/>
                  <a:pt x="28873" y="1266"/>
                </a:cubicBezTo>
                <a:cubicBezTo>
                  <a:pt x="28735" y="1355"/>
                  <a:pt x="28584" y="1430"/>
                  <a:pt x="28433" y="1493"/>
                </a:cubicBezTo>
                <a:cubicBezTo>
                  <a:pt x="27779" y="1744"/>
                  <a:pt x="27113" y="1945"/>
                  <a:pt x="26434" y="2121"/>
                </a:cubicBezTo>
                <a:cubicBezTo>
                  <a:pt x="26377" y="2133"/>
                  <a:pt x="26391" y="2214"/>
                  <a:pt x="26439" y="2214"/>
                </a:cubicBezTo>
                <a:cubicBezTo>
                  <a:pt x="26445" y="2214"/>
                  <a:pt x="26452" y="2213"/>
                  <a:pt x="26459" y="2210"/>
                </a:cubicBezTo>
                <a:cubicBezTo>
                  <a:pt x="26999" y="2084"/>
                  <a:pt x="27540" y="1920"/>
                  <a:pt x="28056" y="1732"/>
                </a:cubicBezTo>
                <a:cubicBezTo>
                  <a:pt x="28073" y="1741"/>
                  <a:pt x="28085" y="1750"/>
                  <a:pt x="28099" y="1750"/>
                </a:cubicBezTo>
                <a:cubicBezTo>
                  <a:pt x="28105" y="1750"/>
                  <a:pt x="28111" y="1748"/>
                  <a:pt x="28119" y="1744"/>
                </a:cubicBezTo>
                <a:cubicBezTo>
                  <a:pt x="28245" y="1694"/>
                  <a:pt x="28370" y="1632"/>
                  <a:pt x="28496" y="1581"/>
                </a:cubicBezTo>
                <a:cubicBezTo>
                  <a:pt x="28559" y="1556"/>
                  <a:pt x="28634" y="1531"/>
                  <a:pt x="28697" y="1493"/>
                </a:cubicBezTo>
                <a:lnTo>
                  <a:pt x="28697" y="1493"/>
                </a:lnTo>
                <a:cubicBezTo>
                  <a:pt x="28664" y="1526"/>
                  <a:pt x="28688" y="1586"/>
                  <a:pt x="28728" y="1586"/>
                </a:cubicBezTo>
                <a:cubicBezTo>
                  <a:pt x="28734" y="1586"/>
                  <a:pt x="28741" y="1585"/>
                  <a:pt x="28748" y="1581"/>
                </a:cubicBezTo>
                <a:cubicBezTo>
                  <a:pt x="29075" y="1405"/>
                  <a:pt x="29402" y="1216"/>
                  <a:pt x="29565" y="877"/>
                </a:cubicBezTo>
                <a:lnTo>
                  <a:pt x="29565" y="877"/>
                </a:lnTo>
                <a:cubicBezTo>
                  <a:pt x="29477" y="1166"/>
                  <a:pt x="29187" y="1355"/>
                  <a:pt x="28924" y="1493"/>
                </a:cubicBezTo>
                <a:cubicBezTo>
                  <a:pt x="28882" y="1524"/>
                  <a:pt x="28910" y="1590"/>
                  <a:pt x="28949" y="1590"/>
                </a:cubicBezTo>
                <a:cubicBezTo>
                  <a:pt x="28957" y="1590"/>
                  <a:pt x="28965" y="1588"/>
                  <a:pt x="28974" y="1581"/>
                </a:cubicBezTo>
                <a:cubicBezTo>
                  <a:pt x="29263" y="1430"/>
                  <a:pt x="29578" y="1216"/>
                  <a:pt x="29665" y="889"/>
                </a:cubicBezTo>
                <a:cubicBezTo>
                  <a:pt x="29678" y="902"/>
                  <a:pt x="29690" y="927"/>
                  <a:pt x="29703" y="952"/>
                </a:cubicBezTo>
                <a:lnTo>
                  <a:pt x="29690" y="952"/>
                </a:lnTo>
                <a:cubicBezTo>
                  <a:pt x="29628" y="952"/>
                  <a:pt x="29628" y="1040"/>
                  <a:pt x="29690" y="1053"/>
                </a:cubicBezTo>
                <a:cubicBezTo>
                  <a:pt x="29690" y="1065"/>
                  <a:pt x="29678" y="1078"/>
                  <a:pt x="29678" y="1078"/>
                </a:cubicBezTo>
                <a:lnTo>
                  <a:pt x="29640" y="1154"/>
                </a:lnTo>
                <a:cubicBezTo>
                  <a:pt x="29615" y="1191"/>
                  <a:pt x="29578" y="1241"/>
                  <a:pt x="29552" y="1279"/>
                </a:cubicBezTo>
                <a:cubicBezTo>
                  <a:pt x="29489" y="1367"/>
                  <a:pt x="29427" y="1455"/>
                  <a:pt x="29351" y="1531"/>
                </a:cubicBezTo>
                <a:cubicBezTo>
                  <a:pt x="29326" y="1556"/>
                  <a:pt x="29338" y="1593"/>
                  <a:pt x="29363" y="1618"/>
                </a:cubicBezTo>
                <a:cubicBezTo>
                  <a:pt x="29313" y="1644"/>
                  <a:pt x="29263" y="1657"/>
                  <a:pt x="29200" y="1682"/>
                </a:cubicBezTo>
                <a:cubicBezTo>
                  <a:pt x="29049" y="1732"/>
                  <a:pt x="28823" y="1795"/>
                  <a:pt x="28546" y="1883"/>
                </a:cubicBezTo>
                <a:cubicBezTo>
                  <a:pt x="28365" y="1931"/>
                  <a:pt x="28149" y="1991"/>
                  <a:pt x="27910" y="2062"/>
                </a:cubicBezTo>
                <a:lnTo>
                  <a:pt x="27910" y="2062"/>
                </a:lnTo>
                <a:cubicBezTo>
                  <a:pt x="27920" y="2058"/>
                  <a:pt x="27932" y="2052"/>
                  <a:pt x="27943" y="2046"/>
                </a:cubicBezTo>
                <a:lnTo>
                  <a:pt x="27955" y="2046"/>
                </a:lnTo>
                <a:cubicBezTo>
                  <a:pt x="27968" y="2046"/>
                  <a:pt x="27968" y="2034"/>
                  <a:pt x="27980" y="2034"/>
                </a:cubicBezTo>
                <a:lnTo>
                  <a:pt x="27980" y="1996"/>
                </a:lnTo>
                <a:cubicBezTo>
                  <a:pt x="27980" y="1984"/>
                  <a:pt x="27968" y="1971"/>
                  <a:pt x="27955" y="1958"/>
                </a:cubicBezTo>
                <a:lnTo>
                  <a:pt x="27918" y="1958"/>
                </a:lnTo>
                <a:cubicBezTo>
                  <a:pt x="27893" y="1971"/>
                  <a:pt x="27867" y="1971"/>
                  <a:pt x="27842" y="1984"/>
                </a:cubicBezTo>
                <a:cubicBezTo>
                  <a:pt x="27829" y="1984"/>
                  <a:pt x="27829" y="1984"/>
                  <a:pt x="27817" y="1996"/>
                </a:cubicBezTo>
                <a:cubicBezTo>
                  <a:pt x="27817" y="1996"/>
                  <a:pt x="27804" y="1996"/>
                  <a:pt x="27804" y="2009"/>
                </a:cubicBezTo>
                <a:cubicBezTo>
                  <a:pt x="27804" y="2021"/>
                  <a:pt x="27792" y="2034"/>
                  <a:pt x="27804" y="2046"/>
                </a:cubicBezTo>
                <a:cubicBezTo>
                  <a:pt x="27804" y="2059"/>
                  <a:pt x="27804" y="2071"/>
                  <a:pt x="27817" y="2071"/>
                </a:cubicBezTo>
                <a:cubicBezTo>
                  <a:pt x="27829" y="2084"/>
                  <a:pt x="27842" y="2084"/>
                  <a:pt x="27854" y="2084"/>
                </a:cubicBezTo>
                <a:cubicBezTo>
                  <a:pt x="27037" y="2323"/>
                  <a:pt x="25943" y="2688"/>
                  <a:pt x="24761" y="3253"/>
                </a:cubicBezTo>
                <a:cubicBezTo>
                  <a:pt x="22799" y="4197"/>
                  <a:pt x="21340" y="5215"/>
                  <a:pt x="20435" y="6296"/>
                </a:cubicBezTo>
                <a:cubicBezTo>
                  <a:pt x="20446" y="6264"/>
                  <a:pt x="20419" y="6231"/>
                  <a:pt x="20388" y="6231"/>
                </a:cubicBezTo>
                <a:cubicBezTo>
                  <a:pt x="20383" y="6231"/>
                  <a:pt x="20378" y="6232"/>
                  <a:pt x="20373" y="6234"/>
                </a:cubicBezTo>
                <a:cubicBezTo>
                  <a:pt x="20448" y="6159"/>
                  <a:pt x="20510" y="6083"/>
                  <a:pt x="20586" y="6008"/>
                </a:cubicBezTo>
                <a:cubicBezTo>
                  <a:pt x="20611" y="5969"/>
                  <a:pt x="20586" y="5932"/>
                  <a:pt x="20561" y="5919"/>
                </a:cubicBezTo>
                <a:cubicBezTo>
                  <a:pt x="20712" y="5768"/>
                  <a:pt x="20876" y="5617"/>
                  <a:pt x="21052" y="5466"/>
                </a:cubicBezTo>
                <a:cubicBezTo>
                  <a:pt x="21082" y="5436"/>
                  <a:pt x="21047" y="5381"/>
                  <a:pt x="21005" y="5381"/>
                </a:cubicBezTo>
                <a:cubicBezTo>
                  <a:pt x="20996" y="5381"/>
                  <a:pt x="20986" y="5384"/>
                  <a:pt x="20976" y="5391"/>
                </a:cubicBezTo>
                <a:cubicBezTo>
                  <a:pt x="20523" y="5793"/>
                  <a:pt x="20096" y="6234"/>
                  <a:pt x="19719" y="6699"/>
                </a:cubicBezTo>
                <a:lnTo>
                  <a:pt x="19680" y="6662"/>
                </a:lnTo>
                <a:cubicBezTo>
                  <a:pt x="20158" y="6133"/>
                  <a:pt x="20674" y="5630"/>
                  <a:pt x="21203" y="5153"/>
                </a:cubicBezTo>
                <a:cubicBezTo>
                  <a:pt x="21353" y="5014"/>
                  <a:pt x="21516" y="4888"/>
                  <a:pt x="21667" y="4750"/>
                </a:cubicBezTo>
                <a:cubicBezTo>
                  <a:pt x="21708" y="4719"/>
                  <a:pt x="21675" y="4664"/>
                  <a:pt x="21634" y="4664"/>
                </a:cubicBezTo>
                <a:cubicBezTo>
                  <a:pt x="21625" y="4664"/>
                  <a:pt x="21615" y="4667"/>
                  <a:pt x="21605" y="4675"/>
                </a:cubicBezTo>
                <a:cubicBezTo>
                  <a:pt x="21127" y="5077"/>
                  <a:pt x="20674" y="5505"/>
                  <a:pt x="20234" y="5944"/>
                </a:cubicBezTo>
                <a:cubicBezTo>
                  <a:pt x="20226" y="5929"/>
                  <a:pt x="20209" y="5918"/>
                  <a:pt x="20191" y="5918"/>
                </a:cubicBezTo>
                <a:cubicBezTo>
                  <a:pt x="20180" y="5918"/>
                  <a:pt x="20168" y="5923"/>
                  <a:pt x="20158" y="5932"/>
                </a:cubicBezTo>
                <a:cubicBezTo>
                  <a:pt x="19932" y="6095"/>
                  <a:pt x="19731" y="6284"/>
                  <a:pt x="19530" y="6486"/>
                </a:cubicBezTo>
                <a:lnTo>
                  <a:pt x="19479" y="6435"/>
                </a:lnTo>
                <a:cubicBezTo>
                  <a:pt x="19731" y="6196"/>
                  <a:pt x="19982" y="5969"/>
                  <a:pt x="20234" y="5731"/>
                </a:cubicBezTo>
                <a:cubicBezTo>
                  <a:pt x="20272" y="5693"/>
                  <a:pt x="20234" y="5643"/>
                  <a:pt x="20197" y="5643"/>
                </a:cubicBezTo>
                <a:cubicBezTo>
                  <a:pt x="20272" y="5580"/>
                  <a:pt x="20347" y="5530"/>
                  <a:pt x="20423" y="5466"/>
                </a:cubicBezTo>
                <a:cubicBezTo>
                  <a:pt x="20448" y="5441"/>
                  <a:pt x="20448" y="5404"/>
                  <a:pt x="20423" y="5391"/>
                </a:cubicBezTo>
                <a:lnTo>
                  <a:pt x="22007" y="4184"/>
                </a:lnTo>
                <a:cubicBezTo>
                  <a:pt x="22259" y="3996"/>
                  <a:pt x="22510" y="3807"/>
                  <a:pt x="22774" y="3618"/>
                </a:cubicBezTo>
                <a:cubicBezTo>
                  <a:pt x="22815" y="3588"/>
                  <a:pt x="22773" y="3532"/>
                  <a:pt x="22729" y="3532"/>
                </a:cubicBezTo>
                <a:cubicBezTo>
                  <a:pt x="22719" y="3532"/>
                  <a:pt x="22708" y="3536"/>
                  <a:pt x="22698" y="3543"/>
                </a:cubicBezTo>
                <a:cubicBezTo>
                  <a:pt x="21806" y="4209"/>
                  <a:pt x="20913" y="4888"/>
                  <a:pt x="20033" y="5567"/>
                </a:cubicBezTo>
                <a:cubicBezTo>
                  <a:pt x="19781" y="5768"/>
                  <a:pt x="19530" y="5957"/>
                  <a:pt x="19278" y="6146"/>
                </a:cubicBezTo>
                <a:cubicBezTo>
                  <a:pt x="19253" y="6171"/>
                  <a:pt x="19253" y="6196"/>
                  <a:pt x="19266" y="6209"/>
                </a:cubicBezTo>
                <a:lnTo>
                  <a:pt x="19191" y="6133"/>
                </a:lnTo>
                <a:lnTo>
                  <a:pt x="19216" y="6133"/>
                </a:lnTo>
                <a:cubicBezTo>
                  <a:pt x="19605" y="5793"/>
                  <a:pt x="20007" y="5480"/>
                  <a:pt x="20423" y="5165"/>
                </a:cubicBezTo>
                <a:cubicBezTo>
                  <a:pt x="20464" y="5134"/>
                  <a:pt x="20422" y="5079"/>
                  <a:pt x="20378" y="5079"/>
                </a:cubicBezTo>
                <a:cubicBezTo>
                  <a:pt x="20367" y="5079"/>
                  <a:pt x="20357" y="5082"/>
                  <a:pt x="20347" y="5089"/>
                </a:cubicBezTo>
                <a:cubicBezTo>
                  <a:pt x="20234" y="5178"/>
                  <a:pt x="20121" y="5265"/>
                  <a:pt x="20020" y="5354"/>
                </a:cubicBezTo>
                <a:cubicBezTo>
                  <a:pt x="20030" y="5323"/>
                  <a:pt x="20008" y="5284"/>
                  <a:pt x="19972" y="5284"/>
                </a:cubicBezTo>
                <a:cubicBezTo>
                  <a:pt x="19963" y="5284"/>
                  <a:pt x="19954" y="5286"/>
                  <a:pt x="19945" y="5290"/>
                </a:cubicBezTo>
                <a:cubicBezTo>
                  <a:pt x="19907" y="5303"/>
                  <a:pt x="19870" y="5329"/>
                  <a:pt x="19831" y="5354"/>
                </a:cubicBezTo>
                <a:cubicBezTo>
                  <a:pt x="19982" y="5253"/>
                  <a:pt x="20133" y="5140"/>
                  <a:pt x="20272" y="5039"/>
                </a:cubicBezTo>
                <a:cubicBezTo>
                  <a:pt x="20284" y="5027"/>
                  <a:pt x="20284" y="5014"/>
                  <a:pt x="20284" y="5002"/>
                </a:cubicBezTo>
                <a:cubicBezTo>
                  <a:pt x="20435" y="4901"/>
                  <a:pt x="20599" y="4813"/>
                  <a:pt x="20750" y="4712"/>
                </a:cubicBezTo>
                <a:cubicBezTo>
                  <a:pt x="20792" y="4681"/>
                  <a:pt x="20764" y="4615"/>
                  <a:pt x="20725" y="4615"/>
                </a:cubicBezTo>
                <a:cubicBezTo>
                  <a:pt x="20717" y="4615"/>
                  <a:pt x="20708" y="4618"/>
                  <a:pt x="20700" y="4624"/>
                </a:cubicBezTo>
                <a:cubicBezTo>
                  <a:pt x="20259" y="4913"/>
                  <a:pt x="19794" y="5190"/>
                  <a:pt x="19316" y="5429"/>
                </a:cubicBezTo>
                <a:cubicBezTo>
                  <a:pt x="19731" y="5190"/>
                  <a:pt x="20133" y="4951"/>
                  <a:pt x="20536" y="4700"/>
                </a:cubicBezTo>
                <a:cubicBezTo>
                  <a:pt x="20712" y="4586"/>
                  <a:pt x="20876" y="4486"/>
                  <a:pt x="21052" y="4373"/>
                </a:cubicBezTo>
                <a:cubicBezTo>
                  <a:pt x="21093" y="4341"/>
                  <a:pt x="21074" y="4275"/>
                  <a:pt x="21031" y="4275"/>
                </a:cubicBezTo>
                <a:cubicBezTo>
                  <a:pt x="21022" y="4275"/>
                  <a:pt x="21012" y="4278"/>
                  <a:pt x="21001" y="4284"/>
                </a:cubicBezTo>
                <a:cubicBezTo>
                  <a:pt x="20410" y="4675"/>
                  <a:pt x="19806" y="5039"/>
                  <a:pt x="19191" y="5391"/>
                </a:cubicBezTo>
                <a:cubicBezTo>
                  <a:pt x="19027" y="5480"/>
                  <a:pt x="18850" y="5567"/>
                  <a:pt x="18688" y="5668"/>
                </a:cubicBezTo>
                <a:cubicBezTo>
                  <a:pt x="18662" y="5643"/>
                  <a:pt x="18637" y="5630"/>
                  <a:pt x="18624" y="5605"/>
                </a:cubicBezTo>
                <a:cubicBezTo>
                  <a:pt x="18688" y="5580"/>
                  <a:pt x="18750" y="5555"/>
                  <a:pt x="18813" y="5517"/>
                </a:cubicBezTo>
                <a:cubicBezTo>
                  <a:pt x="18914" y="5441"/>
                  <a:pt x="19027" y="5379"/>
                  <a:pt x="19127" y="5316"/>
                </a:cubicBezTo>
                <a:cubicBezTo>
                  <a:pt x="19353" y="5190"/>
                  <a:pt x="19580" y="5077"/>
                  <a:pt x="19819" y="4989"/>
                </a:cubicBezTo>
                <a:cubicBezTo>
                  <a:pt x="19863" y="4967"/>
                  <a:pt x="19839" y="4897"/>
                  <a:pt x="19791" y="4897"/>
                </a:cubicBezTo>
                <a:cubicBezTo>
                  <a:pt x="19784" y="4897"/>
                  <a:pt x="19777" y="4898"/>
                  <a:pt x="19769" y="4901"/>
                </a:cubicBezTo>
                <a:cubicBezTo>
                  <a:pt x="19543" y="4989"/>
                  <a:pt x="19316" y="5102"/>
                  <a:pt x="19102" y="5228"/>
                </a:cubicBezTo>
                <a:cubicBezTo>
                  <a:pt x="19001" y="5278"/>
                  <a:pt x="18889" y="5341"/>
                  <a:pt x="18788" y="5404"/>
                </a:cubicBezTo>
                <a:cubicBezTo>
                  <a:pt x="18713" y="5454"/>
                  <a:pt x="18624" y="5505"/>
                  <a:pt x="18537" y="5542"/>
                </a:cubicBezTo>
                <a:lnTo>
                  <a:pt x="18473" y="5480"/>
                </a:lnTo>
                <a:cubicBezTo>
                  <a:pt x="19040" y="5228"/>
                  <a:pt x="19593" y="4926"/>
                  <a:pt x="20121" y="4586"/>
                </a:cubicBezTo>
                <a:cubicBezTo>
                  <a:pt x="20165" y="4564"/>
                  <a:pt x="20132" y="4494"/>
                  <a:pt x="20089" y="4494"/>
                </a:cubicBezTo>
                <a:cubicBezTo>
                  <a:pt x="20083" y="4494"/>
                  <a:pt x="20077" y="4496"/>
                  <a:pt x="20071" y="4499"/>
                </a:cubicBezTo>
                <a:cubicBezTo>
                  <a:pt x="20071" y="4511"/>
                  <a:pt x="20058" y="4511"/>
                  <a:pt x="20058" y="4511"/>
                </a:cubicBezTo>
                <a:cubicBezTo>
                  <a:pt x="20101" y="4479"/>
                  <a:pt x="20079" y="4418"/>
                  <a:pt x="20032" y="4418"/>
                </a:cubicBezTo>
                <a:cubicBezTo>
                  <a:pt x="20024" y="4418"/>
                  <a:pt x="20016" y="4420"/>
                  <a:pt x="20007" y="4423"/>
                </a:cubicBezTo>
                <a:cubicBezTo>
                  <a:pt x="19442" y="4750"/>
                  <a:pt x="18864" y="5052"/>
                  <a:pt x="18260" y="5316"/>
                </a:cubicBezTo>
                <a:cubicBezTo>
                  <a:pt x="18247" y="5303"/>
                  <a:pt x="18235" y="5290"/>
                  <a:pt x="18222" y="5290"/>
                </a:cubicBezTo>
                <a:cubicBezTo>
                  <a:pt x="18272" y="5265"/>
                  <a:pt x="18322" y="5253"/>
                  <a:pt x="18361" y="5228"/>
                </a:cubicBezTo>
                <a:cubicBezTo>
                  <a:pt x="18486" y="5178"/>
                  <a:pt x="18599" y="5114"/>
                  <a:pt x="18725" y="5064"/>
                </a:cubicBezTo>
                <a:cubicBezTo>
                  <a:pt x="18976" y="4926"/>
                  <a:pt x="19216" y="4800"/>
                  <a:pt x="19467" y="4675"/>
                </a:cubicBezTo>
                <a:cubicBezTo>
                  <a:pt x="19522" y="4653"/>
                  <a:pt x="19490" y="4582"/>
                  <a:pt x="19447" y="4582"/>
                </a:cubicBezTo>
                <a:cubicBezTo>
                  <a:pt x="19441" y="4582"/>
                  <a:pt x="19435" y="4583"/>
                  <a:pt x="19429" y="4586"/>
                </a:cubicBezTo>
                <a:cubicBezTo>
                  <a:pt x="19316" y="4643"/>
                  <a:pt x="19208" y="4700"/>
                  <a:pt x="19098" y="4756"/>
                </a:cubicBezTo>
                <a:lnTo>
                  <a:pt x="19098" y="4756"/>
                </a:lnTo>
                <a:cubicBezTo>
                  <a:pt x="19168" y="4718"/>
                  <a:pt x="19236" y="4677"/>
                  <a:pt x="19303" y="4636"/>
                </a:cubicBezTo>
                <a:cubicBezTo>
                  <a:pt x="19417" y="4586"/>
                  <a:pt x="19530" y="4549"/>
                  <a:pt x="19630" y="4499"/>
                </a:cubicBezTo>
                <a:cubicBezTo>
                  <a:pt x="20259" y="4247"/>
                  <a:pt x="20888" y="3957"/>
                  <a:pt x="21504" y="3681"/>
                </a:cubicBezTo>
                <a:cubicBezTo>
                  <a:pt x="21856" y="3530"/>
                  <a:pt x="22209" y="3379"/>
                  <a:pt x="22573" y="3228"/>
                </a:cubicBezTo>
                <a:cubicBezTo>
                  <a:pt x="22617" y="3206"/>
                  <a:pt x="22594" y="3136"/>
                  <a:pt x="22545" y="3136"/>
                </a:cubicBezTo>
                <a:cubicBezTo>
                  <a:pt x="22538" y="3136"/>
                  <a:pt x="22530" y="3137"/>
                  <a:pt x="22522" y="3141"/>
                </a:cubicBezTo>
                <a:cubicBezTo>
                  <a:pt x="21907" y="3392"/>
                  <a:pt x="21290" y="3669"/>
                  <a:pt x="20674" y="3945"/>
                </a:cubicBezTo>
                <a:cubicBezTo>
                  <a:pt x="20284" y="4121"/>
                  <a:pt x="19882" y="4297"/>
                  <a:pt x="19479" y="4460"/>
                </a:cubicBezTo>
                <a:cubicBezTo>
                  <a:pt x="19472" y="4445"/>
                  <a:pt x="19459" y="4434"/>
                  <a:pt x="19445" y="4434"/>
                </a:cubicBezTo>
                <a:cubicBezTo>
                  <a:pt x="19436" y="4434"/>
                  <a:pt x="19427" y="4439"/>
                  <a:pt x="19417" y="4448"/>
                </a:cubicBezTo>
                <a:cubicBezTo>
                  <a:pt x="19367" y="4474"/>
                  <a:pt x="19303" y="4511"/>
                  <a:pt x="19253" y="4549"/>
                </a:cubicBezTo>
                <a:cubicBezTo>
                  <a:pt x="19102" y="4599"/>
                  <a:pt x="18964" y="4662"/>
                  <a:pt x="18813" y="4712"/>
                </a:cubicBezTo>
                <a:cubicBezTo>
                  <a:pt x="18486" y="4826"/>
                  <a:pt x="18159" y="4951"/>
                  <a:pt x="17819" y="4977"/>
                </a:cubicBezTo>
                <a:cubicBezTo>
                  <a:pt x="17794" y="4963"/>
                  <a:pt x="17782" y="4951"/>
                  <a:pt x="17757" y="4926"/>
                </a:cubicBezTo>
                <a:cubicBezTo>
                  <a:pt x="18121" y="4901"/>
                  <a:pt x="18486" y="4813"/>
                  <a:pt x="18825" y="4650"/>
                </a:cubicBezTo>
                <a:cubicBezTo>
                  <a:pt x="18869" y="4627"/>
                  <a:pt x="18846" y="4557"/>
                  <a:pt x="18797" y="4557"/>
                </a:cubicBezTo>
                <a:cubicBezTo>
                  <a:pt x="18790" y="4557"/>
                  <a:pt x="18783" y="4558"/>
                  <a:pt x="18775" y="4561"/>
                </a:cubicBezTo>
                <a:cubicBezTo>
                  <a:pt x="18423" y="4737"/>
                  <a:pt x="18021" y="4826"/>
                  <a:pt x="17631" y="4838"/>
                </a:cubicBezTo>
                <a:cubicBezTo>
                  <a:pt x="17606" y="4826"/>
                  <a:pt x="17593" y="4813"/>
                  <a:pt x="17568" y="4800"/>
                </a:cubicBezTo>
                <a:cubicBezTo>
                  <a:pt x="17606" y="4787"/>
                  <a:pt x="17656" y="4787"/>
                  <a:pt x="17694" y="4775"/>
                </a:cubicBezTo>
                <a:cubicBezTo>
                  <a:pt x="17694" y="4787"/>
                  <a:pt x="17707" y="4800"/>
                  <a:pt x="17732" y="4800"/>
                </a:cubicBezTo>
                <a:cubicBezTo>
                  <a:pt x="18322" y="4775"/>
                  <a:pt x="18838" y="4460"/>
                  <a:pt x="19392" y="4259"/>
                </a:cubicBezTo>
                <a:cubicBezTo>
                  <a:pt x="19417" y="4259"/>
                  <a:pt x="19417" y="4247"/>
                  <a:pt x="19429" y="4234"/>
                </a:cubicBezTo>
                <a:cubicBezTo>
                  <a:pt x="19467" y="4209"/>
                  <a:pt x="19517" y="4197"/>
                  <a:pt x="19555" y="4172"/>
                </a:cubicBezTo>
                <a:cubicBezTo>
                  <a:pt x="19610" y="4150"/>
                  <a:pt x="19578" y="4079"/>
                  <a:pt x="19536" y="4079"/>
                </a:cubicBezTo>
                <a:cubicBezTo>
                  <a:pt x="19530" y="4079"/>
                  <a:pt x="19524" y="4080"/>
                  <a:pt x="19517" y="4083"/>
                </a:cubicBezTo>
                <a:cubicBezTo>
                  <a:pt x="18864" y="4373"/>
                  <a:pt x="18171" y="4586"/>
                  <a:pt x="17480" y="4725"/>
                </a:cubicBezTo>
                <a:lnTo>
                  <a:pt x="17467" y="4725"/>
                </a:lnTo>
                <a:cubicBezTo>
                  <a:pt x="17392" y="4675"/>
                  <a:pt x="17329" y="4636"/>
                  <a:pt x="17266" y="4599"/>
                </a:cubicBezTo>
                <a:cubicBezTo>
                  <a:pt x="17291" y="4599"/>
                  <a:pt x="17304" y="4586"/>
                  <a:pt x="17329" y="4586"/>
                </a:cubicBezTo>
                <a:cubicBezTo>
                  <a:pt x="17341" y="4611"/>
                  <a:pt x="17355" y="4624"/>
                  <a:pt x="17380" y="4624"/>
                </a:cubicBezTo>
                <a:cubicBezTo>
                  <a:pt x="18046" y="4486"/>
                  <a:pt x="18700" y="4310"/>
                  <a:pt x="19328" y="4096"/>
                </a:cubicBezTo>
                <a:cubicBezTo>
                  <a:pt x="19970" y="3882"/>
                  <a:pt x="20611" y="3644"/>
                  <a:pt x="21240" y="3379"/>
                </a:cubicBezTo>
                <a:cubicBezTo>
                  <a:pt x="21592" y="3241"/>
                  <a:pt x="21944" y="3090"/>
                  <a:pt x="22296" y="2951"/>
                </a:cubicBezTo>
                <a:cubicBezTo>
                  <a:pt x="22340" y="2929"/>
                  <a:pt x="22317" y="2859"/>
                  <a:pt x="22268" y="2859"/>
                </a:cubicBezTo>
                <a:cubicBezTo>
                  <a:pt x="22261" y="2859"/>
                  <a:pt x="22254" y="2861"/>
                  <a:pt x="22246" y="2864"/>
                </a:cubicBezTo>
                <a:cubicBezTo>
                  <a:pt x="21630" y="3115"/>
                  <a:pt x="21001" y="3379"/>
                  <a:pt x="20373" y="3618"/>
                </a:cubicBezTo>
                <a:cubicBezTo>
                  <a:pt x="19756" y="3857"/>
                  <a:pt x="19115" y="4071"/>
                  <a:pt x="18473" y="4259"/>
                </a:cubicBezTo>
                <a:cubicBezTo>
                  <a:pt x="18485" y="4227"/>
                  <a:pt x="18467" y="4194"/>
                  <a:pt x="18438" y="4194"/>
                </a:cubicBezTo>
                <a:cubicBezTo>
                  <a:pt x="18433" y="4194"/>
                  <a:pt x="18428" y="4195"/>
                  <a:pt x="18423" y="4197"/>
                </a:cubicBezTo>
                <a:cubicBezTo>
                  <a:pt x="18034" y="4335"/>
                  <a:pt x="17643" y="4435"/>
                  <a:pt x="17241" y="4499"/>
                </a:cubicBezTo>
                <a:cubicBezTo>
                  <a:pt x="18046" y="4247"/>
                  <a:pt x="21416" y="3127"/>
                  <a:pt x="22737" y="2512"/>
                </a:cubicBezTo>
                <a:cubicBezTo>
                  <a:pt x="23290" y="2247"/>
                  <a:pt x="23931" y="1958"/>
                  <a:pt x="24560" y="1669"/>
                </a:cubicBezTo>
                <a:cubicBezTo>
                  <a:pt x="25616" y="1191"/>
                  <a:pt x="26723" y="701"/>
                  <a:pt x="27364" y="336"/>
                </a:cubicBezTo>
                <a:cubicBezTo>
                  <a:pt x="27616" y="198"/>
                  <a:pt x="27879" y="123"/>
                  <a:pt x="28144" y="109"/>
                </a:cubicBezTo>
                <a:close/>
                <a:moveTo>
                  <a:pt x="1912" y="6447"/>
                </a:moveTo>
                <a:cubicBezTo>
                  <a:pt x="1812" y="6548"/>
                  <a:pt x="1698" y="6649"/>
                  <a:pt x="1597" y="6749"/>
                </a:cubicBezTo>
                <a:cubicBezTo>
                  <a:pt x="1585" y="6749"/>
                  <a:pt x="1585" y="6749"/>
                  <a:pt x="1572" y="6762"/>
                </a:cubicBezTo>
                <a:cubicBezTo>
                  <a:pt x="1560" y="6774"/>
                  <a:pt x="1547" y="6787"/>
                  <a:pt x="1547" y="6799"/>
                </a:cubicBezTo>
                <a:lnTo>
                  <a:pt x="1522" y="6774"/>
                </a:lnTo>
                <a:cubicBezTo>
                  <a:pt x="1648" y="6662"/>
                  <a:pt x="1786" y="6561"/>
                  <a:pt x="1912" y="6447"/>
                </a:cubicBezTo>
                <a:close/>
                <a:moveTo>
                  <a:pt x="20247" y="6234"/>
                </a:moveTo>
                <a:cubicBezTo>
                  <a:pt x="20209" y="6284"/>
                  <a:pt x="20171" y="6335"/>
                  <a:pt x="20133" y="6397"/>
                </a:cubicBezTo>
                <a:cubicBezTo>
                  <a:pt x="20071" y="6472"/>
                  <a:pt x="20007" y="6548"/>
                  <a:pt x="19957" y="6636"/>
                </a:cubicBezTo>
                <a:cubicBezTo>
                  <a:pt x="19932" y="6674"/>
                  <a:pt x="19907" y="6724"/>
                  <a:pt x="19882" y="6774"/>
                </a:cubicBezTo>
                <a:cubicBezTo>
                  <a:pt x="19856" y="6799"/>
                  <a:pt x="19844" y="6825"/>
                  <a:pt x="19870" y="6863"/>
                </a:cubicBezTo>
                <a:cubicBezTo>
                  <a:pt x="19870" y="6875"/>
                  <a:pt x="19870" y="6875"/>
                  <a:pt x="19856" y="6875"/>
                </a:cubicBezTo>
                <a:cubicBezTo>
                  <a:pt x="19831" y="6850"/>
                  <a:pt x="19806" y="6813"/>
                  <a:pt x="19781" y="6774"/>
                </a:cubicBezTo>
                <a:cubicBezTo>
                  <a:pt x="19932" y="6586"/>
                  <a:pt x="20083" y="6410"/>
                  <a:pt x="20247" y="6234"/>
                </a:cubicBezTo>
                <a:close/>
                <a:moveTo>
                  <a:pt x="239" y="6913"/>
                </a:moveTo>
                <a:lnTo>
                  <a:pt x="239" y="6913"/>
                </a:lnTo>
                <a:cubicBezTo>
                  <a:pt x="251" y="6935"/>
                  <a:pt x="261" y="6947"/>
                  <a:pt x="272" y="6966"/>
                </a:cubicBezTo>
                <a:lnTo>
                  <a:pt x="272" y="6966"/>
                </a:lnTo>
                <a:cubicBezTo>
                  <a:pt x="267" y="6963"/>
                  <a:pt x="260" y="6963"/>
                  <a:pt x="252" y="6963"/>
                </a:cubicBezTo>
                <a:cubicBezTo>
                  <a:pt x="252" y="6950"/>
                  <a:pt x="239" y="6925"/>
                  <a:pt x="239" y="6913"/>
                </a:cubicBezTo>
                <a:close/>
                <a:moveTo>
                  <a:pt x="20334" y="6422"/>
                </a:moveTo>
                <a:cubicBezTo>
                  <a:pt x="20183" y="6598"/>
                  <a:pt x="20058" y="6787"/>
                  <a:pt x="19945" y="6975"/>
                </a:cubicBezTo>
                <a:cubicBezTo>
                  <a:pt x="19932" y="6975"/>
                  <a:pt x="19932" y="6963"/>
                  <a:pt x="19920" y="6963"/>
                </a:cubicBezTo>
                <a:lnTo>
                  <a:pt x="19932" y="6950"/>
                </a:lnTo>
                <a:cubicBezTo>
                  <a:pt x="20058" y="6762"/>
                  <a:pt x="20183" y="6586"/>
                  <a:pt x="20334" y="6422"/>
                </a:cubicBezTo>
                <a:close/>
                <a:moveTo>
                  <a:pt x="277" y="7177"/>
                </a:moveTo>
                <a:cubicBezTo>
                  <a:pt x="290" y="7190"/>
                  <a:pt x="290" y="7202"/>
                  <a:pt x="303" y="7202"/>
                </a:cubicBezTo>
                <a:cubicBezTo>
                  <a:pt x="290" y="7215"/>
                  <a:pt x="290" y="7215"/>
                  <a:pt x="290" y="7227"/>
                </a:cubicBezTo>
                <a:cubicBezTo>
                  <a:pt x="277" y="7202"/>
                  <a:pt x="277" y="7190"/>
                  <a:pt x="277" y="7177"/>
                </a:cubicBezTo>
                <a:close/>
                <a:moveTo>
                  <a:pt x="696" y="7357"/>
                </a:moveTo>
                <a:cubicBezTo>
                  <a:pt x="707" y="7372"/>
                  <a:pt x="719" y="7386"/>
                  <a:pt x="730" y="7403"/>
                </a:cubicBezTo>
                <a:lnTo>
                  <a:pt x="717" y="7391"/>
                </a:lnTo>
                <a:cubicBezTo>
                  <a:pt x="709" y="7378"/>
                  <a:pt x="702" y="7367"/>
                  <a:pt x="696" y="7357"/>
                </a:cubicBezTo>
                <a:close/>
                <a:moveTo>
                  <a:pt x="290" y="7265"/>
                </a:moveTo>
                <a:cubicBezTo>
                  <a:pt x="340" y="7341"/>
                  <a:pt x="390" y="7403"/>
                  <a:pt x="440" y="7478"/>
                </a:cubicBezTo>
                <a:lnTo>
                  <a:pt x="290" y="7290"/>
                </a:lnTo>
                <a:lnTo>
                  <a:pt x="290" y="7265"/>
                </a:lnTo>
                <a:close/>
                <a:moveTo>
                  <a:pt x="328" y="7504"/>
                </a:moveTo>
                <a:lnTo>
                  <a:pt x="365" y="7542"/>
                </a:lnTo>
                <a:lnTo>
                  <a:pt x="340" y="7542"/>
                </a:lnTo>
                <a:cubicBezTo>
                  <a:pt x="340" y="7529"/>
                  <a:pt x="340" y="7517"/>
                  <a:pt x="328" y="7504"/>
                </a:cubicBezTo>
                <a:close/>
                <a:moveTo>
                  <a:pt x="29804" y="1305"/>
                </a:moveTo>
                <a:cubicBezTo>
                  <a:pt x="29816" y="1493"/>
                  <a:pt x="29779" y="1669"/>
                  <a:pt x="29678" y="1833"/>
                </a:cubicBezTo>
                <a:cubicBezTo>
                  <a:pt x="29427" y="2247"/>
                  <a:pt x="28823" y="2499"/>
                  <a:pt x="28345" y="2599"/>
                </a:cubicBezTo>
                <a:cubicBezTo>
                  <a:pt x="27251" y="2814"/>
                  <a:pt x="23755" y="4222"/>
                  <a:pt x="21944" y="5957"/>
                </a:cubicBezTo>
                <a:cubicBezTo>
                  <a:pt x="21102" y="6774"/>
                  <a:pt x="20599" y="7529"/>
                  <a:pt x="20448" y="7755"/>
                </a:cubicBezTo>
                <a:cubicBezTo>
                  <a:pt x="20322" y="7529"/>
                  <a:pt x="20171" y="7290"/>
                  <a:pt x="20007" y="7064"/>
                </a:cubicBezTo>
                <a:cubicBezTo>
                  <a:pt x="20800" y="5756"/>
                  <a:pt x="22460" y="4474"/>
                  <a:pt x="24811" y="3342"/>
                </a:cubicBezTo>
                <a:cubicBezTo>
                  <a:pt x="26345" y="2612"/>
                  <a:pt x="27742" y="2210"/>
                  <a:pt x="28572" y="1971"/>
                </a:cubicBezTo>
                <a:cubicBezTo>
                  <a:pt x="28860" y="1895"/>
                  <a:pt x="29075" y="1833"/>
                  <a:pt x="29238" y="1769"/>
                </a:cubicBezTo>
                <a:cubicBezTo>
                  <a:pt x="29539" y="1669"/>
                  <a:pt x="29741" y="1506"/>
                  <a:pt x="29804" y="1305"/>
                </a:cubicBezTo>
                <a:close/>
                <a:moveTo>
                  <a:pt x="415" y="7604"/>
                </a:moveTo>
                <a:cubicBezTo>
                  <a:pt x="504" y="7718"/>
                  <a:pt x="604" y="7831"/>
                  <a:pt x="705" y="7944"/>
                </a:cubicBezTo>
                <a:cubicBezTo>
                  <a:pt x="692" y="7944"/>
                  <a:pt x="680" y="7944"/>
                  <a:pt x="680" y="7956"/>
                </a:cubicBezTo>
                <a:cubicBezTo>
                  <a:pt x="591" y="7844"/>
                  <a:pt x="504" y="7730"/>
                  <a:pt x="415" y="7604"/>
                </a:cubicBezTo>
                <a:close/>
                <a:moveTo>
                  <a:pt x="893" y="8233"/>
                </a:moveTo>
                <a:lnTo>
                  <a:pt x="1007" y="8347"/>
                </a:lnTo>
                <a:cubicBezTo>
                  <a:pt x="1007" y="8347"/>
                  <a:pt x="1007" y="8359"/>
                  <a:pt x="994" y="8359"/>
                </a:cubicBezTo>
                <a:cubicBezTo>
                  <a:pt x="969" y="8322"/>
                  <a:pt x="931" y="8283"/>
                  <a:pt x="893" y="8233"/>
                </a:cubicBezTo>
                <a:close/>
                <a:moveTo>
                  <a:pt x="529" y="8296"/>
                </a:moveTo>
                <a:lnTo>
                  <a:pt x="529" y="8296"/>
                </a:lnTo>
                <a:cubicBezTo>
                  <a:pt x="566" y="8347"/>
                  <a:pt x="604" y="8384"/>
                  <a:pt x="642" y="8434"/>
                </a:cubicBezTo>
                <a:cubicBezTo>
                  <a:pt x="616" y="8409"/>
                  <a:pt x="579" y="8384"/>
                  <a:pt x="541" y="8359"/>
                </a:cubicBezTo>
                <a:cubicBezTo>
                  <a:pt x="541" y="8334"/>
                  <a:pt x="541" y="8322"/>
                  <a:pt x="529" y="8296"/>
                </a:cubicBezTo>
                <a:close/>
                <a:moveTo>
                  <a:pt x="15566" y="8260"/>
                </a:moveTo>
                <a:cubicBezTo>
                  <a:pt x="15529" y="8260"/>
                  <a:pt x="15489" y="8307"/>
                  <a:pt x="15519" y="8347"/>
                </a:cubicBezTo>
                <a:cubicBezTo>
                  <a:pt x="15644" y="8459"/>
                  <a:pt x="15770" y="8585"/>
                  <a:pt x="15896" y="8699"/>
                </a:cubicBezTo>
                <a:cubicBezTo>
                  <a:pt x="15907" y="8707"/>
                  <a:pt x="15918" y="8710"/>
                  <a:pt x="15929" y="8710"/>
                </a:cubicBezTo>
                <a:cubicBezTo>
                  <a:pt x="15968" y="8710"/>
                  <a:pt x="16000" y="8665"/>
                  <a:pt x="15971" y="8635"/>
                </a:cubicBezTo>
                <a:cubicBezTo>
                  <a:pt x="15846" y="8510"/>
                  <a:pt x="15720" y="8397"/>
                  <a:pt x="15594" y="8271"/>
                </a:cubicBezTo>
                <a:cubicBezTo>
                  <a:pt x="15586" y="8263"/>
                  <a:pt x="15576" y="8260"/>
                  <a:pt x="15566" y="8260"/>
                </a:cubicBezTo>
                <a:close/>
                <a:moveTo>
                  <a:pt x="931" y="9302"/>
                </a:moveTo>
                <a:cubicBezTo>
                  <a:pt x="943" y="9314"/>
                  <a:pt x="943" y="9328"/>
                  <a:pt x="956" y="9340"/>
                </a:cubicBezTo>
                <a:lnTo>
                  <a:pt x="943" y="9340"/>
                </a:lnTo>
                <a:cubicBezTo>
                  <a:pt x="943" y="9328"/>
                  <a:pt x="931" y="9314"/>
                  <a:pt x="931" y="9302"/>
                </a:cubicBezTo>
                <a:close/>
                <a:moveTo>
                  <a:pt x="1158" y="9730"/>
                </a:moveTo>
                <a:lnTo>
                  <a:pt x="1158" y="9730"/>
                </a:lnTo>
                <a:cubicBezTo>
                  <a:pt x="1220" y="9805"/>
                  <a:pt x="1283" y="9868"/>
                  <a:pt x="1359" y="9943"/>
                </a:cubicBezTo>
                <a:cubicBezTo>
                  <a:pt x="1346" y="9943"/>
                  <a:pt x="1334" y="9943"/>
                  <a:pt x="1334" y="9956"/>
                </a:cubicBezTo>
                <a:lnTo>
                  <a:pt x="1233" y="9856"/>
                </a:lnTo>
                <a:lnTo>
                  <a:pt x="1233" y="9843"/>
                </a:lnTo>
                <a:lnTo>
                  <a:pt x="1158" y="9730"/>
                </a:lnTo>
                <a:close/>
                <a:moveTo>
                  <a:pt x="17643" y="9040"/>
                </a:moveTo>
                <a:cubicBezTo>
                  <a:pt x="17611" y="9040"/>
                  <a:pt x="17576" y="9071"/>
                  <a:pt x="17593" y="9113"/>
                </a:cubicBezTo>
                <a:cubicBezTo>
                  <a:pt x="17707" y="9378"/>
                  <a:pt x="17807" y="9655"/>
                  <a:pt x="17870" y="9931"/>
                </a:cubicBezTo>
                <a:cubicBezTo>
                  <a:pt x="17875" y="9957"/>
                  <a:pt x="17894" y="9968"/>
                  <a:pt x="17912" y="9968"/>
                </a:cubicBezTo>
                <a:cubicBezTo>
                  <a:pt x="17939" y="9968"/>
                  <a:pt x="17965" y="9947"/>
                  <a:pt x="17958" y="9918"/>
                </a:cubicBezTo>
                <a:cubicBezTo>
                  <a:pt x="17895" y="9616"/>
                  <a:pt x="17807" y="9340"/>
                  <a:pt x="17681" y="9063"/>
                </a:cubicBezTo>
                <a:cubicBezTo>
                  <a:pt x="17673" y="9047"/>
                  <a:pt x="17659" y="9040"/>
                  <a:pt x="17643" y="9040"/>
                </a:cubicBezTo>
                <a:close/>
                <a:moveTo>
                  <a:pt x="1622" y="10396"/>
                </a:moveTo>
                <a:lnTo>
                  <a:pt x="1636" y="10409"/>
                </a:lnTo>
                <a:lnTo>
                  <a:pt x="1636" y="10409"/>
                </a:lnTo>
                <a:cubicBezTo>
                  <a:pt x="1636" y="10409"/>
                  <a:pt x="1622" y="10409"/>
                  <a:pt x="1622" y="10396"/>
                </a:cubicBezTo>
                <a:close/>
                <a:moveTo>
                  <a:pt x="1636" y="10409"/>
                </a:moveTo>
                <a:lnTo>
                  <a:pt x="1661" y="10434"/>
                </a:lnTo>
                <a:lnTo>
                  <a:pt x="1648" y="10434"/>
                </a:lnTo>
                <a:cubicBezTo>
                  <a:pt x="1648" y="10421"/>
                  <a:pt x="1636" y="10421"/>
                  <a:pt x="1636" y="10409"/>
                </a:cubicBezTo>
                <a:close/>
                <a:moveTo>
                  <a:pt x="20259" y="10409"/>
                </a:moveTo>
                <a:cubicBezTo>
                  <a:pt x="20259" y="10421"/>
                  <a:pt x="20272" y="10446"/>
                  <a:pt x="20272" y="10471"/>
                </a:cubicBezTo>
                <a:cubicBezTo>
                  <a:pt x="20272" y="10497"/>
                  <a:pt x="20284" y="10497"/>
                  <a:pt x="20309" y="10510"/>
                </a:cubicBezTo>
                <a:cubicBezTo>
                  <a:pt x="20284" y="10547"/>
                  <a:pt x="20272" y="10585"/>
                  <a:pt x="20259" y="10610"/>
                </a:cubicBezTo>
                <a:lnTo>
                  <a:pt x="20259" y="10409"/>
                </a:lnTo>
                <a:close/>
                <a:moveTo>
                  <a:pt x="2113" y="10823"/>
                </a:moveTo>
                <a:lnTo>
                  <a:pt x="2264" y="10937"/>
                </a:lnTo>
                <a:cubicBezTo>
                  <a:pt x="2276" y="10949"/>
                  <a:pt x="2289" y="10949"/>
                  <a:pt x="2302" y="10949"/>
                </a:cubicBezTo>
                <a:lnTo>
                  <a:pt x="2365" y="11013"/>
                </a:lnTo>
                <a:cubicBezTo>
                  <a:pt x="2377" y="11025"/>
                  <a:pt x="2390" y="11025"/>
                  <a:pt x="2402" y="11025"/>
                </a:cubicBezTo>
                <a:cubicBezTo>
                  <a:pt x="2427" y="11050"/>
                  <a:pt x="2452" y="11063"/>
                  <a:pt x="2478" y="11088"/>
                </a:cubicBezTo>
                <a:cubicBezTo>
                  <a:pt x="2466" y="11100"/>
                  <a:pt x="2466" y="11113"/>
                  <a:pt x="2466" y="11125"/>
                </a:cubicBezTo>
                <a:cubicBezTo>
                  <a:pt x="2352" y="11025"/>
                  <a:pt x="2226" y="10924"/>
                  <a:pt x="2113" y="10823"/>
                </a:cubicBezTo>
                <a:close/>
                <a:moveTo>
                  <a:pt x="19856" y="11025"/>
                </a:moveTo>
                <a:cubicBezTo>
                  <a:pt x="19856" y="11050"/>
                  <a:pt x="19870" y="11075"/>
                  <a:pt x="19882" y="11113"/>
                </a:cubicBezTo>
                <a:cubicBezTo>
                  <a:pt x="19882" y="11113"/>
                  <a:pt x="19895" y="11125"/>
                  <a:pt x="19907" y="11125"/>
                </a:cubicBezTo>
                <a:cubicBezTo>
                  <a:pt x="19870" y="11164"/>
                  <a:pt x="19844" y="11201"/>
                  <a:pt x="19806" y="11226"/>
                </a:cubicBezTo>
                <a:lnTo>
                  <a:pt x="19806" y="11150"/>
                </a:lnTo>
                <a:cubicBezTo>
                  <a:pt x="19819" y="11150"/>
                  <a:pt x="19831" y="11138"/>
                  <a:pt x="19844" y="11125"/>
                </a:cubicBezTo>
                <a:cubicBezTo>
                  <a:pt x="19844" y="11088"/>
                  <a:pt x="19856" y="11050"/>
                  <a:pt x="19856" y="11025"/>
                </a:cubicBezTo>
                <a:close/>
                <a:moveTo>
                  <a:pt x="2050" y="10535"/>
                </a:moveTo>
                <a:cubicBezTo>
                  <a:pt x="2264" y="10736"/>
                  <a:pt x="2478" y="10937"/>
                  <a:pt x="2704" y="11138"/>
                </a:cubicBezTo>
                <a:cubicBezTo>
                  <a:pt x="2779" y="11189"/>
                  <a:pt x="2855" y="11251"/>
                  <a:pt x="2930" y="11314"/>
                </a:cubicBezTo>
                <a:cubicBezTo>
                  <a:pt x="2729" y="11176"/>
                  <a:pt x="2553" y="11025"/>
                  <a:pt x="2365" y="10874"/>
                </a:cubicBezTo>
                <a:cubicBezTo>
                  <a:pt x="2264" y="10761"/>
                  <a:pt x="2151" y="10647"/>
                  <a:pt x="2038" y="10547"/>
                </a:cubicBezTo>
                <a:cubicBezTo>
                  <a:pt x="2038" y="10535"/>
                  <a:pt x="2050" y="10535"/>
                  <a:pt x="2050" y="10535"/>
                </a:cubicBezTo>
                <a:close/>
                <a:moveTo>
                  <a:pt x="17002" y="11113"/>
                </a:moveTo>
                <a:cubicBezTo>
                  <a:pt x="16285" y="11138"/>
                  <a:pt x="15581" y="11176"/>
                  <a:pt x="14865" y="11251"/>
                </a:cubicBezTo>
                <a:cubicBezTo>
                  <a:pt x="14801" y="11251"/>
                  <a:pt x="14801" y="11352"/>
                  <a:pt x="14865" y="11352"/>
                </a:cubicBezTo>
                <a:cubicBezTo>
                  <a:pt x="15569" y="11276"/>
                  <a:pt x="16285" y="11239"/>
                  <a:pt x="16989" y="11214"/>
                </a:cubicBezTo>
                <a:cubicBezTo>
                  <a:pt x="17053" y="11214"/>
                  <a:pt x="17065" y="11113"/>
                  <a:pt x="17002" y="11113"/>
                </a:cubicBezTo>
                <a:close/>
                <a:moveTo>
                  <a:pt x="19102" y="9767"/>
                </a:moveTo>
                <a:lnTo>
                  <a:pt x="19102" y="9767"/>
                </a:lnTo>
                <a:cubicBezTo>
                  <a:pt x="19429" y="10283"/>
                  <a:pt x="19543" y="10924"/>
                  <a:pt x="19367" y="11528"/>
                </a:cubicBezTo>
                <a:cubicBezTo>
                  <a:pt x="19367" y="11541"/>
                  <a:pt x="19379" y="11553"/>
                  <a:pt x="19392" y="11566"/>
                </a:cubicBezTo>
                <a:cubicBezTo>
                  <a:pt x="19341" y="11603"/>
                  <a:pt x="19291" y="11628"/>
                  <a:pt x="19253" y="11653"/>
                </a:cubicBezTo>
                <a:cubicBezTo>
                  <a:pt x="19392" y="11276"/>
                  <a:pt x="19379" y="10862"/>
                  <a:pt x="19367" y="10459"/>
                </a:cubicBezTo>
                <a:cubicBezTo>
                  <a:pt x="19367" y="10428"/>
                  <a:pt x="19341" y="10412"/>
                  <a:pt x="19316" y="10412"/>
                </a:cubicBezTo>
                <a:cubicBezTo>
                  <a:pt x="19291" y="10412"/>
                  <a:pt x="19266" y="10428"/>
                  <a:pt x="19266" y="10459"/>
                </a:cubicBezTo>
                <a:lnTo>
                  <a:pt x="19266" y="10597"/>
                </a:lnTo>
                <a:cubicBezTo>
                  <a:pt x="19241" y="10308"/>
                  <a:pt x="19191" y="10032"/>
                  <a:pt x="19102" y="9767"/>
                </a:cubicBezTo>
                <a:close/>
                <a:moveTo>
                  <a:pt x="19040" y="11301"/>
                </a:moveTo>
                <a:lnTo>
                  <a:pt x="19040" y="11301"/>
                </a:lnTo>
                <a:cubicBezTo>
                  <a:pt x="19052" y="11440"/>
                  <a:pt x="19014" y="11591"/>
                  <a:pt x="18951" y="11717"/>
                </a:cubicBezTo>
                <a:cubicBezTo>
                  <a:pt x="18976" y="11578"/>
                  <a:pt x="19014" y="11440"/>
                  <a:pt x="19040" y="11301"/>
                </a:cubicBezTo>
                <a:close/>
                <a:moveTo>
                  <a:pt x="18423" y="11679"/>
                </a:moveTo>
                <a:lnTo>
                  <a:pt x="18398" y="11737"/>
                </a:lnTo>
                <a:lnTo>
                  <a:pt x="18398" y="11737"/>
                </a:lnTo>
                <a:cubicBezTo>
                  <a:pt x="18399" y="11715"/>
                  <a:pt x="18412" y="11702"/>
                  <a:pt x="18423" y="11679"/>
                </a:cubicBezTo>
                <a:close/>
                <a:moveTo>
                  <a:pt x="16937" y="11678"/>
                </a:moveTo>
                <a:cubicBezTo>
                  <a:pt x="16934" y="11678"/>
                  <a:pt x="16931" y="11678"/>
                  <a:pt x="16927" y="11679"/>
                </a:cubicBezTo>
                <a:cubicBezTo>
                  <a:pt x="16147" y="11704"/>
                  <a:pt x="15380" y="11717"/>
                  <a:pt x="14600" y="11742"/>
                </a:cubicBezTo>
                <a:cubicBezTo>
                  <a:pt x="14538" y="11754"/>
                  <a:pt x="14538" y="11843"/>
                  <a:pt x="14600" y="11843"/>
                </a:cubicBezTo>
                <a:cubicBezTo>
                  <a:pt x="15380" y="11817"/>
                  <a:pt x="16147" y="11792"/>
                  <a:pt x="16927" y="11767"/>
                </a:cubicBezTo>
                <a:cubicBezTo>
                  <a:pt x="16986" y="11767"/>
                  <a:pt x="16989" y="11678"/>
                  <a:pt x="16937" y="11678"/>
                </a:cubicBezTo>
                <a:close/>
                <a:moveTo>
                  <a:pt x="18838" y="11754"/>
                </a:moveTo>
                <a:lnTo>
                  <a:pt x="18838" y="11754"/>
                </a:lnTo>
                <a:cubicBezTo>
                  <a:pt x="18825" y="11792"/>
                  <a:pt x="18813" y="11830"/>
                  <a:pt x="18813" y="11855"/>
                </a:cubicBezTo>
                <a:lnTo>
                  <a:pt x="18813" y="11893"/>
                </a:lnTo>
                <a:lnTo>
                  <a:pt x="18788" y="11893"/>
                </a:lnTo>
                <a:cubicBezTo>
                  <a:pt x="18800" y="11855"/>
                  <a:pt x="18813" y="11804"/>
                  <a:pt x="18838" y="11754"/>
                </a:cubicBezTo>
                <a:close/>
                <a:moveTo>
                  <a:pt x="18391" y="11754"/>
                </a:moveTo>
                <a:lnTo>
                  <a:pt x="18310" y="11943"/>
                </a:lnTo>
                <a:cubicBezTo>
                  <a:pt x="18334" y="11884"/>
                  <a:pt x="18357" y="11814"/>
                  <a:pt x="18391" y="11754"/>
                </a:cubicBezTo>
                <a:close/>
                <a:moveTo>
                  <a:pt x="2994" y="11616"/>
                </a:moveTo>
                <a:cubicBezTo>
                  <a:pt x="3081" y="11667"/>
                  <a:pt x="3170" y="11729"/>
                  <a:pt x="3257" y="11792"/>
                </a:cubicBezTo>
                <a:cubicBezTo>
                  <a:pt x="3358" y="11868"/>
                  <a:pt x="3446" y="11955"/>
                  <a:pt x="3547" y="12031"/>
                </a:cubicBezTo>
                <a:cubicBezTo>
                  <a:pt x="3522" y="12019"/>
                  <a:pt x="3509" y="12006"/>
                  <a:pt x="3484" y="11993"/>
                </a:cubicBezTo>
                <a:cubicBezTo>
                  <a:pt x="3458" y="11968"/>
                  <a:pt x="3433" y="11955"/>
                  <a:pt x="3408" y="11943"/>
                </a:cubicBezTo>
                <a:cubicBezTo>
                  <a:pt x="3270" y="11830"/>
                  <a:pt x="3131" y="11729"/>
                  <a:pt x="2994" y="11616"/>
                </a:cubicBezTo>
                <a:close/>
                <a:moveTo>
                  <a:pt x="4653" y="11758"/>
                </a:moveTo>
                <a:cubicBezTo>
                  <a:pt x="4639" y="11758"/>
                  <a:pt x="4623" y="11765"/>
                  <a:pt x="4615" y="11779"/>
                </a:cubicBezTo>
                <a:cubicBezTo>
                  <a:pt x="4603" y="11804"/>
                  <a:pt x="4603" y="11830"/>
                  <a:pt x="4628" y="11843"/>
                </a:cubicBezTo>
                <a:lnTo>
                  <a:pt x="4930" y="12031"/>
                </a:lnTo>
                <a:cubicBezTo>
                  <a:pt x="4937" y="12034"/>
                  <a:pt x="4944" y="12036"/>
                  <a:pt x="4950" y="12036"/>
                </a:cubicBezTo>
                <a:cubicBezTo>
                  <a:pt x="4968" y="12036"/>
                  <a:pt x="4984" y="12024"/>
                  <a:pt x="4993" y="12006"/>
                </a:cubicBezTo>
                <a:cubicBezTo>
                  <a:pt x="5018" y="11993"/>
                  <a:pt x="5006" y="11955"/>
                  <a:pt x="4981" y="11943"/>
                </a:cubicBezTo>
                <a:cubicBezTo>
                  <a:pt x="4880" y="11880"/>
                  <a:pt x="4779" y="11817"/>
                  <a:pt x="4679" y="11767"/>
                </a:cubicBezTo>
                <a:cubicBezTo>
                  <a:pt x="4673" y="11762"/>
                  <a:pt x="4664" y="11758"/>
                  <a:pt x="4653" y="11758"/>
                </a:cubicBezTo>
                <a:close/>
                <a:moveTo>
                  <a:pt x="18524" y="11880"/>
                </a:moveTo>
                <a:lnTo>
                  <a:pt x="18524" y="11880"/>
                </a:lnTo>
                <a:cubicBezTo>
                  <a:pt x="18524" y="11918"/>
                  <a:pt x="18511" y="11955"/>
                  <a:pt x="18498" y="11980"/>
                </a:cubicBezTo>
                <a:cubicBezTo>
                  <a:pt x="18498" y="11993"/>
                  <a:pt x="18498" y="12006"/>
                  <a:pt x="18511" y="12019"/>
                </a:cubicBezTo>
                <a:cubicBezTo>
                  <a:pt x="18448" y="12031"/>
                  <a:pt x="18398" y="12056"/>
                  <a:pt x="18335" y="12069"/>
                </a:cubicBezTo>
                <a:cubicBezTo>
                  <a:pt x="18361" y="12044"/>
                  <a:pt x="18373" y="12019"/>
                  <a:pt x="18386" y="11993"/>
                </a:cubicBezTo>
                <a:cubicBezTo>
                  <a:pt x="18393" y="12015"/>
                  <a:pt x="18413" y="12029"/>
                  <a:pt x="18433" y="12029"/>
                </a:cubicBezTo>
                <a:cubicBezTo>
                  <a:pt x="18448" y="12029"/>
                  <a:pt x="18463" y="12022"/>
                  <a:pt x="18473" y="12006"/>
                </a:cubicBezTo>
                <a:cubicBezTo>
                  <a:pt x="18486" y="11968"/>
                  <a:pt x="18511" y="11918"/>
                  <a:pt x="18524" y="11880"/>
                </a:cubicBezTo>
                <a:close/>
                <a:moveTo>
                  <a:pt x="18046" y="11717"/>
                </a:moveTo>
                <a:cubicBezTo>
                  <a:pt x="18008" y="11855"/>
                  <a:pt x="17983" y="11993"/>
                  <a:pt x="17908" y="12119"/>
                </a:cubicBezTo>
                <a:cubicBezTo>
                  <a:pt x="17883" y="12156"/>
                  <a:pt x="17908" y="12182"/>
                  <a:pt x="17933" y="12195"/>
                </a:cubicBezTo>
                <a:cubicBezTo>
                  <a:pt x="17895" y="12207"/>
                  <a:pt x="17844" y="12220"/>
                  <a:pt x="17794" y="12232"/>
                </a:cubicBezTo>
                <a:cubicBezTo>
                  <a:pt x="17908" y="12069"/>
                  <a:pt x="17983" y="11905"/>
                  <a:pt x="18046" y="11717"/>
                </a:cubicBezTo>
                <a:close/>
                <a:moveTo>
                  <a:pt x="17516" y="10518"/>
                </a:moveTo>
                <a:cubicBezTo>
                  <a:pt x="17484" y="10518"/>
                  <a:pt x="17450" y="10551"/>
                  <a:pt x="17467" y="10585"/>
                </a:cubicBezTo>
                <a:cubicBezTo>
                  <a:pt x="17732" y="11113"/>
                  <a:pt x="17543" y="11704"/>
                  <a:pt x="17380" y="12220"/>
                </a:cubicBezTo>
                <a:cubicBezTo>
                  <a:pt x="17364" y="12259"/>
                  <a:pt x="17398" y="12284"/>
                  <a:pt x="17429" y="12284"/>
                </a:cubicBezTo>
                <a:cubicBezTo>
                  <a:pt x="17446" y="12284"/>
                  <a:pt x="17463" y="12276"/>
                  <a:pt x="17467" y="12257"/>
                </a:cubicBezTo>
                <a:cubicBezTo>
                  <a:pt x="17643" y="11704"/>
                  <a:pt x="17832" y="11088"/>
                  <a:pt x="17556" y="10547"/>
                </a:cubicBezTo>
                <a:cubicBezTo>
                  <a:pt x="17547" y="10526"/>
                  <a:pt x="17532" y="10518"/>
                  <a:pt x="17516" y="10518"/>
                </a:cubicBezTo>
                <a:close/>
                <a:moveTo>
                  <a:pt x="6656" y="1541"/>
                </a:moveTo>
                <a:cubicBezTo>
                  <a:pt x="6840" y="1541"/>
                  <a:pt x="7020" y="1546"/>
                  <a:pt x="7194" y="1556"/>
                </a:cubicBezTo>
                <a:cubicBezTo>
                  <a:pt x="11708" y="1795"/>
                  <a:pt x="16097" y="4448"/>
                  <a:pt x="16134" y="4474"/>
                </a:cubicBezTo>
                <a:cubicBezTo>
                  <a:pt x="16147" y="4474"/>
                  <a:pt x="16223" y="4524"/>
                  <a:pt x="16361" y="4611"/>
                </a:cubicBezTo>
                <a:cubicBezTo>
                  <a:pt x="17304" y="5203"/>
                  <a:pt x="20901" y="7629"/>
                  <a:pt x="20435" y="10082"/>
                </a:cubicBezTo>
                <a:cubicBezTo>
                  <a:pt x="20423" y="10019"/>
                  <a:pt x="20410" y="9968"/>
                  <a:pt x="20398" y="9906"/>
                </a:cubicBezTo>
                <a:cubicBezTo>
                  <a:pt x="20423" y="9906"/>
                  <a:pt x="20435" y="9893"/>
                  <a:pt x="20435" y="9868"/>
                </a:cubicBezTo>
                <a:cubicBezTo>
                  <a:pt x="20485" y="9541"/>
                  <a:pt x="20448" y="9202"/>
                  <a:pt x="20322" y="8900"/>
                </a:cubicBezTo>
                <a:cubicBezTo>
                  <a:pt x="20314" y="8879"/>
                  <a:pt x="20298" y="8870"/>
                  <a:pt x="20282" y="8870"/>
                </a:cubicBezTo>
                <a:cubicBezTo>
                  <a:pt x="20251" y="8870"/>
                  <a:pt x="20217" y="8904"/>
                  <a:pt x="20234" y="8937"/>
                </a:cubicBezTo>
                <a:cubicBezTo>
                  <a:pt x="20334" y="9189"/>
                  <a:pt x="20373" y="9440"/>
                  <a:pt x="20359" y="9705"/>
                </a:cubicBezTo>
                <a:cubicBezTo>
                  <a:pt x="20297" y="9478"/>
                  <a:pt x="20209" y="9252"/>
                  <a:pt x="20096" y="9038"/>
                </a:cubicBezTo>
                <a:cubicBezTo>
                  <a:pt x="20088" y="9022"/>
                  <a:pt x="20073" y="9015"/>
                  <a:pt x="20058" y="9015"/>
                </a:cubicBezTo>
                <a:cubicBezTo>
                  <a:pt x="20026" y="9015"/>
                  <a:pt x="19990" y="9046"/>
                  <a:pt x="20007" y="9088"/>
                </a:cubicBezTo>
                <a:cubicBezTo>
                  <a:pt x="20209" y="9453"/>
                  <a:pt x="20322" y="9843"/>
                  <a:pt x="20347" y="10258"/>
                </a:cubicBezTo>
                <a:cubicBezTo>
                  <a:pt x="20359" y="10283"/>
                  <a:pt x="20359" y="10295"/>
                  <a:pt x="20373" y="10295"/>
                </a:cubicBezTo>
                <a:lnTo>
                  <a:pt x="20373" y="10308"/>
                </a:lnTo>
                <a:cubicBezTo>
                  <a:pt x="20373" y="10334"/>
                  <a:pt x="20359" y="10359"/>
                  <a:pt x="20347" y="10384"/>
                </a:cubicBezTo>
                <a:cubicBezTo>
                  <a:pt x="20309" y="10195"/>
                  <a:pt x="20259" y="10019"/>
                  <a:pt x="20209" y="9843"/>
                </a:cubicBezTo>
                <a:cubicBezTo>
                  <a:pt x="20209" y="9843"/>
                  <a:pt x="20197" y="9843"/>
                  <a:pt x="20197" y="9831"/>
                </a:cubicBezTo>
                <a:cubicBezTo>
                  <a:pt x="20183" y="9780"/>
                  <a:pt x="20158" y="9730"/>
                  <a:pt x="20146" y="9667"/>
                </a:cubicBezTo>
                <a:cubicBezTo>
                  <a:pt x="20058" y="9403"/>
                  <a:pt x="19982" y="9151"/>
                  <a:pt x="19895" y="8887"/>
                </a:cubicBezTo>
                <a:cubicBezTo>
                  <a:pt x="19806" y="8635"/>
                  <a:pt x="19719" y="8397"/>
                  <a:pt x="19593" y="8158"/>
                </a:cubicBezTo>
                <a:cubicBezTo>
                  <a:pt x="19479" y="7944"/>
                  <a:pt x="19341" y="7743"/>
                  <a:pt x="19191" y="7554"/>
                </a:cubicBezTo>
                <a:cubicBezTo>
                  <a:pt x="19027" y="7328"/>
                  <a:pt x="18825" y="7126"/>
                  <a:pt x="18624" y="6925"/>
                </a:cubicBezTo>
                <a:cubicBezTo>
                  <a:pt x="18616" y="6917"/>
                  <a:pt x="18606" y="6914"/>
                  <a:pt x="18596" y="6914"/>
                </a:cubicBezTo>
                <a:cubicBezTo>
                  <a:pt x="18560" y="6914"/>
                  <a:pt x="18522" y="6959"/>
                  <a:pt x="18562" y="6989"/>
                </a:cubicBezTo>
                <a:cubicBezTo>
                  <a:pt x="18914" y="7341"/>
                  <a:pt x="19228" y="7718"/>
                  <a:pt x="19467" y="8145"/>
                </a:cubicBezTo>
                <a:cubicBezTo>
                  <a:pt x="19731" y="8598"/>
                  <a:pt x="19870" y="9113"/>
                  <a:pt x="20020" y="9616"/>
                </a:cubicBezTo>
                <a:cubicBezTo>
                  <a:pt x="20058" y="9705"/>
                  <a:pt x="20083" y="9780"/>
                  <a:pt x="20108" y="9868"/>
                </a:cubicBezTo>
                <a:cubicBezTo>
                  <a:pt x="20158" y="10158"/>
                  <a:pt x="20171" y="10434"/>
                  <a:pt x="20158" y="10723"/>
                </a:cubicBezTo>
                <a:cubicBezTo>
                  <a:pt x="20146" y="10736"/>
                  <a:pt x="20158" y="10761"/>
                  <a:pt x="20171" y="10761"/>
                </a:cubicBezTo>
                <a:cubicBezTo>
                  <a:pt x="20146" y="10811"/>
                  <a:pt x="20121" y="10849"/>
                  <a:pt x="20096" y="10899"/>
                </a:cubicBezTo>
                <a:cubicBezTo>
                  <a:pt x="20108" y="10635"/>
                  <a:pt x="20083" y="10371"/>
                  <a:pt x="20020" y="10107"/>
                </a:cubicBezTo>
                <a:cubicBezTo>
                  <a:pt x="20011" y="10089"/>
                  <a:pt x="19995" y="10077"/>
                  <a:pt x="19977" y="10077"/>
                </a:cubicBezTo>
                <a:cubicBezTo>
                  <a:pt x="19971" y="10077"/>
                  <a:pt x="19964" y="10079"/>
                  <a:pt x="19957" y="10082"/>
                </a:cubicBezTo>
                <a:cubicBezTo>
                  <a:pt x="19932" y="9981"/>
                  <a:pt x="19920" y="9881"/>
                  <a:pt x="19895" y="9780"/>
                </a:cubicBezTo>
                <a:cubicBezTo>
                  <a:pt x="19831" y="9465"/>
                  <a:pt x="19756" y="9151"/>
                  <a:pt x="19630" y="8862"/>
                </a:cubicBezTo>
                <a:cubicBezTo>
                  <a:pt x="19555" y="8699"/>
                  <a:pt x="19467" y="8548"/>
                  <a:pt x="19353" y="8409"/>
                </a:cubicBezTo>
                <a:cubicBezTo>
                  <a:pt x="19340" y="8396"/>
                  <a:pt x="19327" y="8391"/>
                  <a:pt x="19314" y="8391"/>
                </a:cubicBezTo>
                <a:cubicBezTo>
                  <a:pt x="19278" y="8391"/>
                  <a:pt x="19250" y="8435"/>
                  <a:pt x="19278" y="8472"/>
                </a:cubicBezTo>
                <a:cubicBezTo>
                  <a:pt x="19479" y="8711"/>
                  <a:pt x="19593" y="9001"/>
                  <a:pt x="19680" y="9302"/>
                </a:cubicBezTo>
                <a:cubicBezTo>
                  <a:pt x="19769" y="9604"/>
                  <a:pt x="19831" y="9918"/>
                  <a:pt x="19882" y="10233"/>
                </a:cubicBezTo>
                <a:cubicBezTo>
                  <a:pt x="19920" y="10409"/>
                  <a:pt x="19932" y="10597"/>
                  <a:pt x="19932" y="10786"/>
                </a:cubicBezTo>
                <a:cubicBezTo>
                  <a:pt x="19932" y="10825"/>
                  <a:pt x="19954" y="10841"/>
                  <a:pt x="19976" y="10841"/>
                </a:cubicBezTo>
                <a:cubicBezTo>
                  <a:pt x="19983" y="10841"/>
                  <a:pt x="19989" y="10839"/>
                  <a:pt x="19995" y="10837"/>
                </a:cubicBezTo>
                <a:lnTo>
                  <a:pt x="19995" y="10937"/>
                </a:lnTo>
                <a:cubicBezTo>
                  <a:pt x="19995" y="10962"/>
                  <a:pt x="20007" y="10974"/>
                  <a:pt x="20033" y="10974"/>
                </a:cubicBezTo>
                <a:cubicBezTo>
                  <a:pt x="20007" y="11000"/>
                  <a:pt x="19982" y="11038"/>
                  <a:pt x="19970" y="11063"/>
                </a:cubicBezTo>
                <a:lnTo>
                  <a:pt x="19970" y="11050"/>
                </a:lnTo>
                <a:cubicBezTo>
                  <a:pt x="19957" y="11038"/>
                  <a:pt x="19957" y="11025"/>
                  <a:pt x="19957" y="11013"/>
                </a:cubicBezTo>
                <a:lnTo>
                  <a:pt x="19957" y="10974"/>
                </a:lnTo>
                <a:cubicBezTo>
                  <a:pt x="19957" y="10962"/>
                  <a:pt x="19957" y="10949"/>
                  <a:pt x="19970" y="10937"/>
                </a:cubicBezTo>
                <a:cubicBezTo>
                  <a:pt x="19970" y="10912"/>
                  <a:pt x="19957" y="10887"/>
                  <a:pt x="19932" y="10887"/>
                </a:cubicBezTo>
                <a:cubicBezTo>
                  <a:pt x="19928" y="10883"/>
                  <a:pt x="19924" y="10881"/>
                  <a:pt x="19918" y="10881"/>
                </a:cubicBezTo>
                <a:cubicBezTo>
                  <a:pt x="19906" y="10881"/>
                  <a:pt x="19891" y="10890"/>
                  <a:pt x="19882" y="10899"/>
                </a:cubicBezTo>
                <a:cubicBezTo>
                  <a:pt x="19895" y="10837"/>
                  <a:pt x="19907" y="10786"/>
                  <a:pt x="19920" y="10736"/>
                </a:cubicBezTo>
                <a:cubicBezTo>
                  <a:pt x="19920" y="10711"/>
                  <a:pt x="19907" y="10686"/>
                  <a:pt x="19882" y="10673"/>
                </a:cubicBezTo>
                <a:lnTo>
                  <a:pt x="19844" y="10673"/>
                </a:lnTo>
                <a:cubicBezTo>
                  <a:pt x="19870" y="10195"/>
                  <a:pt x="19781" y="9705"/>
                  <a:pt x="19605" y="9252"/>
                </a:cubicBezTo>
                <a:cubicBezTo>
                  <a:pt x="19597" y="9231"/>
                  <a:pt x="19582" y="9223"/>
                  <a:pt x="19567" y="9223"/>
                </a:cubicBezTo>
                <a:cubicBezTo>
                  <a:pt x="19535" y="9223"/>
                  <a:pt x="19501" y="9260"/>
                  <a:pt x="19517" y="9302"/>
                </a:cubicBezTo>
                <a:cubicBezTo>
                  <a:pt x="19655" y="9655"/>
                  <a:pt x="19731" y="10032"/>
                  <a:pt x="19756" y="10409"/>
                </a:cubicBezTo>
                <a:cubicBezTo>
                  <a:pt x="19668" y="9868"/>
                  <a:pt x="19479" y="9340"/>
                  <a:pt x="19241" y="8850"/>
                </a:cubicBezTo>
                <a:cubicBezTo>
                  <a:pt x="18825" y="8032"/>
                  <a:pt x="18210" y="7328"/>
                  <a:pt x="17505" y="6749"/>
                </a:cubicBezTo>
                <a:cubicBezTo>
                  <a:pt x="17078" y="6397"/>
                  <a:pt x="16625" y="6095"/>
                  <a:pt x="16147" y="5832"/>
                </a:cubicBezTo>
                <a:cubicBezTo>
                  <a:pt x="16136" y="5825"/>
                  <a:pt x="16126" y="5822"/>
                  <a:pt x="16116" y="5822"/>
                </a:cubicBezTo>
                <a:cubicBezTo>
                  <a:pt x="16070" y="5822"/>
                  <a:pt x="16042" y="5886"/>
                  <a:pt x="16084" y="5907"/>
                </a:cubicBezTo>
                <a:cubicBezTo>
                  <a:pt x="16927" y="6372"/>
                  <a:pt x="17694" y="6950"/>
                  <a:pt x="18322" y="7668"/>
                </a:cubicBezTo>
                <a:cubicBezTo>
                  <a:pt x="18876" y="8308"/>
                  <a:pt x="19303" y="9063"/>
                  <a:pt x="19530" y="9881"/>
                </a:cubicBezTo>
                <a:cubicBezTo>
                  <a:pt x="19618" y="10195"/>
                  <a:pt x="19680" y="10522"/>
                  <a:pt x="19706" y="10849"/>
                </a:cubicBezTo>
                <a:cubicBezTo>
                  <a:pt x="19680" y="10773"/>
                  <a:pt x="19655" y="10698"/>
                  <a:pt x="19630" y="10635"/>
                </a:cubicBezTo>
                <a:cubicBezTo>
                  <a:pt x="19621" y="10617"/>
                  <a:pt x="19599" y="10605"/>
                  <a:pt x="19577" y="10605"/>
                </a:cubicBezTo>
                <a:cubicBezTo>
                  <a:pt x="19569" y="10605"/>
                  <a:pt x="19561" y="10607"/>
                  <a:pt x="19555" y="10610"/>
                </a:cubicBezTo>
                <a:cubicBezTo>
                  <a:pt x="19530" y="10622"/>
                  <a:pt x="19530" y="10647"/>
                  <a:pt x="19543" y="10673"/>
                </a:cubicBezTo>
                <a:cubicBezTo>
                  <a:pt x="19618" y="10887"/>
                  <a:pt x="19706" y="11125"/>
                  <a:pt x="19668" y="11352"/>
                </a:cubicBezTo>
                <a:cubicBezTo>
                  <a:pt x="19605" y="11402"/>
                  <a:pt x="19543" y="11465"/>
                  <a:pt x="19479" y="11503"/>
                </a:cubicBezTo>
                <a:cubicBezTo>
                  <a:pt x="19605" y="11025"/>
                  <a:pt x="19555" y="10497"/>
                  <a:pt x="19367" y="10032"/>
                </a:cubicBezTo>
                <a:cubicBezTo>
                  <a:pt x="19303" y="9893"/>
                  <a:pt x="19228" y="9767"/>
                  <a:pt x="19140" y="9655"/>
                </a:cubicBezTo>
                <a:cubicBezTo>
                  <a:pt x="19133" y="9633"/>
                  <a:pt x="19118" y="9624"/>
                  <a:pt x="19103" y="9624"/>
                </a:cubicBezTo>
                <a:cubicBezTo>
                  <a:pt x="19090" y="9624"/>
                  <a:pt x="19076" y="9630"/>
                  <a:pt x="19065" y="9641"/>
                </a:cubicBezTo>
                <a:cubicBezTo>
                  <a:pt x="19065" y="9629"/>
                  <a:pt x="19052" y="9616"/>
                  <a:pt x="19052" y="9616"/>
                </a:cubicBezTo>
                <a:cubicBezTo>
                  <a:pt x="18976" y="9403"/>
                  <a:pt x="18889" y="9202"/>
                  <a:pt x="18788" y="9001"/>
                </a:cubicBezTo>
                <a:cubicBezTo>
                  <a:pt x="18780" y="8984"/>
                  <a:pt x="18765" y="8977"/>
                  <a:pt x="18750" y="8977"/>
                </a:cubicBezTo>
                <a:cubicBezTo>
                  <a:pt x="18717" y="8977"/>
                  <a:pt x="18683" y="9008"/>
                  <a:pt x="18700" y="9051"/>
                </a:cubicBezTo>
                <a:cubicBezTo>
                  <a:pt x="18876" y="9378"/>
                  <a:pt x="19014" y="9742"/>
                  <a:pt x="19090" y="10107"/>
                </a:cubicBezTo>
                <a:cubicBezTo>
                  <a:pt x="19177" y="10471"/>
                  <a:pt x="19203" y="10837"/>
                  <a:pt x="19165" y="11201"/>
                </a:cubicBezTo>
                <a:cubicBezTo>
                  <a:pt x="19152" y="11239"/>
                  <a:pt x="19152" y="11276"/>
                  <a:pt x="19140" y="11314"/>
                </a:cubicBezTo>
                <a:lnTo>
                  <a:pt x="19140" y="11214"/>
                </a:lnTo>
                <a:cubicBezTo>
                  <a:pt x="19127" y="11189"/>
                  <a:pt x="19102" y="11176"/>
                  <a:pt x="19077" y="11176"/>
                </a:cubicBezTo>
                <a:lnTo>
                  <a:pt x="19152" y="10837"/>
                </a:lnTo>
                <a:cubicBezTo>
                  <a:pt x="19160" y="10805"/>
                  <a:pt x="19129" y="10778"/>
                  <a:pt x="19101" y="10778"/>
                </a:cubicBezTo>
                <a:cubicBezTo>
                  <a:pt x="19084" y="10778"/>
                  <a:pt x="19069" y="10788"/>
                  <a:pt x="19065" y="10811"/>
                </a:cubicBezTo>
                <a:cubicBezTo>
                  <a:pt x="19040" y="10935"/>
                  <a:pt x="19003" y="11046"/>
                  <a:pt x="18978" y="11169"/>
                </a:cubicBezTo>
                <a:lnTo>
                  <a:pt x="18978" y="11169"/>
                </a:lnTo>
                <a:cubicBezTo>
                  <a:pt x="18989" y="11109"/>
                  <a:pt x="18989" y="11047"/>
                  <a:pt x="18989" y="10974"/>
                </a:cubicBezTo>
                <a:cubicBezTo>
                  <a:pt x="19001" y="10887"/>
                  <a:pt x="19014" y="10798"/>
                  <a:pt x="19014" y="10698"/>
                </a:cubicBezTo>
                <a:cubicBezTo>
                  <a:pt x="19014" y="10686"/>
                  <a:pt x="19001" y="10673"/>
                  <a:pt x="18989" y="10661"/>
                </a:cubicBezTo>
                <a:cubicBezTo>
                  <a:pt x="18976" y="10434"/>
                  <a:pt x="18926" y="10208"/>
                  <a:pt x="18864" y="9994"/>
                </a:cubicBezTo>
                <a:cubicBezTo>
                  <a:pt x="18800" y="9817"/>
                  <a:pt x="18725" y="9655"/>
                  <a:pt x="18637" y="9504"/>
                </a:cubicBezTo>
                <a:cubicBezTo>
                  <a:pt x="18626" y="9489"/>
                  <a:pt x="18611" y="9483"/>
                  <a:pt x="18595" y="9483"/>
                </a:cubicBezTo>
                <a:cubicBezTo>
                  <a:pt x="18558" y="9483"/>
                  <a:pt x="18522" y="9518"/>
                  <a:pt x="18549" y="9554"/>
                </a:cubicBezTo>
                <a:cubicBezTo>
                  <a:pt x="18800" y="9968"/>
                  <a:pt x="18926" y="10471"/>
                  <a:pt x="18901" y="10962"/>
                </a:cubicBezTo>
                <a:cubicBezTo>
                  <a:pt x="18864" y="11251"/>
                  <a:pt x="18775" y="11541"/>
                  <a:pt x="18649" y="11817"/>
                </a:cubicBezTo>
                <a:cubicBezTo>
                  <a:pt x="18674" y="11679"/>
                  <a:pt x="18713" y="11553"/>
                  <a:pt x="18750" y="11427"/>
                </a:cubicBezTo>
                <a:cubicBezTo>
                  <a:pt x="18763" y="11402"/>
                  <a:pt x="18738" y="11377"/>
                  <a:pt x="18713" y="11377"/>
                </a:cubicBezTo>
                <a:cubicBezTo>
                  <a:pt x="18800" y="11025"/>
                  <a:pt x="18813" y="10661"/>
                  <a:pt x="18763" y="10295"/>
                </a:cubicBezTo>
                <a:cubicBezTo>
                  <a:pt x="18738" y="10132"/>
                  <a:pt x="18700" y="9968"/>
                  <a:pt x="18637" y="9817"/>
                </a:cubicBezTo>
                <a:cubicBezTo>
                  <a:pt x="18632" y="9792"/>
                  <a:pt x="18612" y="9781"/>
                  <a:pt x="18593" y="9781"/>
                </a:cubicBezTo>
                <a:cubicBezTo>
                  <a:pt x="18563" y="9781"/>
                  <a:pt x="18534" y="9805"/>
                  <a:pt x="18549" y="9843"/>
                </a:cubicBezTo>
                <a:cubicBezTo>
                  <a:pt x="18713" y="10334"/>
                  <a:pt x="18738" y="10874"/>
                  <a:pt x="18612" y="11377"/>
                </a:cubicBezTo>
                <a:cubicBezTo>
                  <a:pt x="18612" y="11352"/>
                  <a:pt x="18612" y="11326"/>
                  <a:pt x="18624" y="11301"/>
                </a:cubicBezTo>
                <a:lnTo>
                  <a:pt x="18624" y="11251"/>
                </a:lnTo>
                <a:cubicBezTo>
                  <a:pt x="18624" y="11226"/>
                  <a:pt x="18624" y="11214"/>
                  <a:pt x="18637" y="11189"/>
                </a:cubicBezTo>
                <a:cubicBezTo>
                  <a:pt x="18649" y="10862"/>
                  <a:pt x="18599" y="10535"/>
                  <a:pt x="18537" y="10220"/>
                </a:cubicBezTo>
                <a:cubicBezTo>
                  <a:pt x="18398" y="9591"/>
                  <a:pt x="18184" y="8988"/>
                  <a:pt x="17883" y="8422"/>
                </a:cubicBezTo>
                <a:cubicBezTo>
                  <a:pt x="17719" y="8095"/>
                  <a:pt x="17518" y="7793"/>
                  <a:pt x="17316" y="7504"/>
                </a:cubicBezTo>
                <a:cubicBezTo>
                  <a:pt x="17307" y="7491"/>
                  <a:pt x="17295" y="7485"/>
                  <a:pt x="17282" y="7485"/>
                </a:cubicBezTo>
                <a:cubicBezTo>
                  <a:pt x="17248" y="7485"/>
                  <a:pt x="17213" y="7530"/>
                  <a:pt x="17241" y="7567"/>
                </a:cubicBezTo>
                <a:cubicBezTo>
                  <a:pt x="17606" y="8070"/>
                  <a:pt x="17908" y="8623"/>
                  <a:pt x="18134" y="9202"/>
                </a:cubicBezTo>
                <a:cubicBezTo>
                  <a:pt x="18235" y="9491"/>
                  <a:pt x="18335" y="9792"/>
                  <a:pt x="18398" y="10094"/>
                </a:cubicBezTo>
                <a:cubicBezTo>
                  <a:pt x="18473" y="10396"/>
                  <a:pt x="18537" y="10711"/>
                  <a:pt x="18537" y="11025"/>
                </a:cubicBezTo>
                <a:cubicBezTo>
                  <a:pt x="18537" y="11113"/>
                  <a:pt x="18537" y="11201"/>
                  <a:pt x="18524" y="11276"/>
                </a:cubicBezTo>
                <a:cubicBezTo>
                  <a:pt x="18398" y="11541"/>
                  <a:pt x="18260" y="11792"/>
                  <a:pt x="18096" y="12044"/>
                </a:cubicBezTo>
                <a:cubicBezTo>
                  <a:pt x="18084" y="12069"/>
                  <a:pt x="18096" y="12094"/>
                  <a:pt x="18121" y="12106"/>
                </a:cubicBezTo>
                <a:cubicBezTo>
                  <a:pt x="18121" y="12119"/>
                  <a:pt x="18109" y="12131"/>
                  <a:pt x="18109" y="12144"/>
                </a:cubicBezTo>
                <a:cubicBezTo>
                  <a:pt x="18059" y="12156"/>
                  <a:pt x="18021" y="12170"/>
                  <a:pt x="17983" y="12182"/>
                </a:cubicBezTo>
                <a:lnTo>
                  <a:pt x="17983" y="12170"/>
                </a:lnTo>
                <a:cubicBezTo>
                  <a:pt x="17995" y="12170"/>
                  <a:pt x="17995" y="12170"/>
                  <a:pt x="17995" y="12156"/>
                </a:cubicBezTo>
                <a:cubicBezTo>
                  <a:pt x="17995" y="12156"/>
                  <a:pt x="18008" y="12156"/>
                  <a:pt x="18008" y="12144"/>
                </a:cubicBezTo>
                <a:cubicBezTo>
                  <a:pt x="18322" y="11704"/>
                  <a:pt x="18537" y="11113"/>
                  <a:pt x="18285" y="10597"/>
                </a:cubicBezTo>
                <a:cubicBezTo>
                  <a:pt x="18277" y="10576"/>
                  <a:pt x="18261" y="10568"/>
                  <a:pt x="18246" y="10568"/>
                </a:cubicBezTo>
                <a:cubicBezTo>
                  <a:pt x="18215" y="10568"/>
                  <a:pt x="18184" y="10602"/>
                  <a:pt x="18210" y="10635"/>
                </a:cubicBezTo>
                <a:cubicBezTo>
                  <a:pt x="18373" y="11000"/>
                  <a:pt x="18297" y="11390"/>
                  <a:pt x="18134" y="11742"/>
                </a:cubicBezTo>
                <a:cubicBezTo>
                  <a:pt x="18171" y="11591"/>
                  <a:pt x="18197" y="11440"/>
                  <a:pt x="18272" y="11301"/>
                </a:cubicBezTo>
                <a:cubicBezTo>
                  <a:pt x="18290" y="11266"/>
                  <a:pt x="18257" y="11230"/>
                  <a:pt x="18224" y="11230"/>
                </a:cubicBezTo>
                <a:cubicBezTo>
                  <a:pt x="18210" y="11230"/>
                  <a:pt x="18195" y="11236"/>
                  <a:pt x="18184" y="11251"/>
                </a:cubicBezTo>
                <a:cubicBezTo>
                  <a:pt x="18159" y="11301"/>
                  <a:pt x="18146" y="11340"/>
                  <a:pt x="18134" y="11390"/>
                </a:cubicBezTo>
                <a:cubicBezTo>
                  <a:pt x="18184" y="11125"/>
                  <a:pt x="18184" y="10849"/>
                  <a:pt x="18134" y="10585"/>
                </a:cubicBezTo>
                <a:cubicBezTo>
                  <a:pt x="18129" y="10559"/>
                  <a:pt x="18111" y="10548"/>
                  <a:pt x="18093" y="10548"/>
                </a:cubicBezTo>
                <a:cubicBezTo>
                  <a:pt x="18067" y="10548"/>
                  <a:pt x="18038" y="10572"/>
                  <a:pt x="18046" y="10610"/>
                </a:cubicBezTo>
                <a:cubicBezTo>
                  <a:pt x="18134" y="11176"/>
                  <a:pt x="17995" y="11779"/>
                  <a:pt x="17668" y="12245"/>
                </a:cubicBezTo>
                <a:lnTo>
                  <a:pt x="17668" y="12257"/>
                </a:lnTo>
                <a:cubicBezTo>
                  <a:pt x="17656" y="12270"/>
                  <a:pt x="17643" y="12270"/>
                  <a:pt x="17631" y="12270"/>
                </a:cubicBezTo>
                <a:cubicBezTo>
                  <a:pt x="17719" y="12170"/>
                  <a:pt x="17794" y="12056"/>
                  <a:pt x="17844" y="11918"/>
                </a:cubicBezTo>
                <a:cubicBezTo>
                  <a:pt x="17895" y="11754"/>
                  <a:pt x="17920" y="11566"/>
                  <a:pt x="17908" y="11390"/>
                </a:cubicBezTo>
                <a:cubicBezTo>
                  <a:pt x="17895" y="11038"/>
                  <a:pt x="17807" y="10686"/>
                  <a:pt x="17707" y="10346"/>
                </a:cubicBezTo>
                <a:cubicBezTo>
                  <a:pt x="17531" y="9680"/>
                  <a:pt x="17291" y="9038"/>
                  <a:pt x="16939" y="8447"/>
                </a:cubicBezTo>
                <a:cubicBezTo>
                  <a:pt x="16738" y="8120"/>
                  <a:pt x="16525" y="7805"/>
                  <a:pt x="16260" y="7517"/>
                </a:cubicBezTo>
                <a:cubicBezTo>
                  <a:pt x="16252" y="7509"/>
                  <a:pt x="16242" y="7505"/>
                  <a:pt x="16232" y="7505"/>
                </a:cubicBezTo>
                <a:cubicBezTo>
                  <a:pt x="16196" y="7505"/>
                  <a:pt x="16155" y="7553"/>
                  <a:pt x="16185" y="7592"/>
                </a:cubicBezTo>
                <a:cubicBezTo>
                  <a:pt x="16637" y="8070"/>
                  <a:pt x="16977" y="8648"/>
                  <a:pt x="17229" y="9252"/>
                </a:cubicBezTo>
                <a:cubicBezTo>
                  <a:pt x="17367" y="9554"/>
                  <a:pt x="17480" y="9881"/>
                  <a:pt x="17568" y="10195"/>
                </a:cubicBezTo>
                <a:cubicBezTo>
                  <a:pt x="17656" y="10522"/>
                  <a:pt x="17757" y="10849"/>
                  <a:pt x="17794" y="11189"/>
                </a:cubicBezTo>
                <a:cubicBezTo>
                  <a:pt x="17807" y="11276"/>
                  <a:pt x="17819" y="11377"/>
                  <a:pt x="17807" y="11465"/>
                </a:cubicBezTo>
                <a:cubicBezTo>
                  <a:pt x="17801" y="11462"/>
                  <a:pt x="17794" y="11460"/>
                  <a:pt x="17787" y="11460"/>
                </a:cubicBezTo>
                <a:cubicBezTo>
                  <a:pt x="17765" y="11460"/>
                  <a:pt x="17744" y="11475"/>
                  <a:pt x="17744" y="11503"/>
                </a:cubicBezTo>
                <a:cubicBezTo>
                  <a:pt x="17757" y="11767"/>
                  <a:pt x="17681" y="12019"/>
                  <a:pt x="17531" y="12232"/>
                </a:cubicBezTo>
                <a:cubicBezTo>
                  <a:pt x="17518" y="12257"/>
                  <a:pt x="17505" y="12270"/>
                  <a:pt x="17480" y="12295"/>
                </a:cubicBezTo>
                <a:lnTo>
                  <a:pt x="17480" y="12307"/>
                </a:lnTo>
                <a:cubicBezTo>
                  <a:pt x="17417" y="12320"/>
                  <a:pt x="17355" y="12333"/>
                  <a:pt x="17304" y="12333"/>
                </a:cubicBezTo>
                <a:cubicBezTo>
                  <a:pt x="17367" y="12131"/>
                  <a:pt x="17417" y="11918"/>
                  <a:pt x="17430" y="11692"/>
                </a:cubicBezTo>
                <a:cubicBezTo>
                  <a:pt x="17442" y="11452"/>
                  <a:pt x="17430" y="11214"/>
                  <a:pt x="17392" y="10974"/>
                </a:cubicBezTo>
                <a:cubicBezTo>
                  <a:pt x="17329" y="10547"/>
                  <a:pt x="17216" y="10119"/>
                  <a:pt x="17002" y="9755"/>
                </a:cubicBezTo>
                <a:cubicBezTo>
                  <a:pt x="16877" y="9554"/>
                  <a:pt x="16726" y="9365"/>
                  <a:pt x="16550" y="9227"/>
                </a:cubicBezTo>
                <a:cubicBezTo>
                  <a:pt x="16540" y="9220"/>
                  <a:pt x="16530" y="9216"/>
                  <a:pt x="16521" y="9216"/>
                </a:cubicBezTo>
                <a:cubicBezTo>
                  <a:pt x="16484" y="9216"/>
                  <a:pt x="16459" y="9272"/>
                  <a:pt x="16499" y="9302"/>
                </a:cubicBezTo>
                <a:cubicBezTo>
                  <a:pt x="16813" y="9554"/>
                  <a:pt x="17014" y="9931"/>
                  <a:pt x="17140" y="10320"/>
                </a:cubicBezTo>
                <a:cubicBezTo>
                  <a:pt x="17204" y="10510"/>
                  <a:pt x="17254" y="10723"/>
                  <a:pt x="17279" y="10924"/>
                </a:cubicBezTo>
                <a:cubicBezTo>
                  <a:pt x="17316" y="11150"/>
                  <a:pt x="17341" y="11377"/>
                  <a:pt x="17341" y="11603"/>
                </a:cubicBezTo>
                <a:cubicBezTo>
                  <a:pt x="17329" y="11855"/>
                  <a:pt x="17279" y="12106"/>
                  <a:pt x="17204" y="12346"/>
                </a:cubicBezTo>
                <a:cubicBezTo>
                  <a:pt x="17191" y="12346"/>
                  <a:pt x="17191" y="12358"/>
                  <a:pt x="17191" y="12358"/>
                </a:cubicBezTo>
                <a:lnTo>
                  <a:pt x="17178" y="12358"/>
                </a:lnTo>
                <a:cubicBezTo>
                  <a:pt x="17204" y="12170"/>
                  <a:pt x="17229" y="11993"/>
                  <a:pt x="17254" y="11804"/>
                </a:cubicBezTo>
                <a:cubicBezTo>
                  <a:pt x="17254" y="11754"/>
                  <a:pt x="17266" y="11717"/>
                  <a:pt x="17266" y="11667"/>
                </a:cubicBezTo>
                <a:cubicBezTo>
                  <a:pt x="17279" y="11653"/>
                  <a:pt x="17266" y="11653"/>
                  <a:pt x="17266" y="11641"/>
                </a:cubicBezTo>
                <a:cubicBezTo>
                  <a:pt x="17266" y="11628"/>
                  <a:pt x="17279" y="11616"/>
                  <a:pt x="17279" y="11603"/>
                </a:cubicBezTo>
                <a:lnTo>
                  <a:pt x="17279" y="11591"/>
                </a:lnTo>
                <a:lnTo>
                  <a:pt x="17279" y="11566"/>
                </a:lnTo>
                <a:cubicBezTo>
                  <a:pt x="17254" y="11326"/>
                  <a:pt x="17165" y="11088"/>
                  <a:pt x="17065" y="10862"/>
                </a:cubicBezTo>
                <a:cubicBezTo>
                  <a:pt x="16952" y="10610"/>
                  <a:pt x="16826" y="10371"/>
                  <a:pt x="16650" y="10144"/>
                </a:cubicBezTo>
                <a:cubicBezTo>
                  <a:pt x="16449" y="9881"/>
                  <a:pt x="16198" y="9641"/>
                  <a:pt x="15958" y="9403"/>
                </a:cubicBezTo>
                <a:cubicBezTo>
                  <a:pt x="15757" y="9202"/>
                  <a:pt x="15569" y="9013"/>
                  <a:pt x="15355" y="8825"/>
                </a:cubicBezTo>
                <a:cubicBezTo>
                  <a:pt x="15355" y="8811"/>
                  <a:pt x="15343" y="8799"/>
                  <a:pt x="15329" y="8799"/>
                </a:cubicBezTo>
                <a:lnTo>
                  <a:pt x="15204" y="8674"/>
                </a:lnTo>
                <a:cubicBezTo>
                  <a:pt x="14877" y="8384"/>
                  <a:pt x="14538" y="8107"/>
                  <a:pt x="14186" y="7856"/>
                </a:cubicBezTo>
                <a:cubicBezTo>
                  <a:pt x="14186" y="7844"/>
                  <a:pt x="14173" y="7844"/>
                  <a:pt x="14160" y="7831"/>
                </a:cubicBezTo>
                <a:cubicBezTo>
                  <a:pt x="13971" y="7693"/>
                  <a:pt x="13783" y="7567"/>
                  <a:pt x="13582" y="7441"/>
                </a:cubicBezTo>
                <a:cubicBezTo>
                  <a:pt x="13016" y="7101"/>
                  <a:pt x="12437" y="6813"/>
                  <a:pt x="11821" y="6573"/>
                </a:cubicBezTo>
                <a:cubicBezTo>
                  <a:pt x="11758" y="6548"/>
                  <a:pt x="11683" y="6523"/>
                  <a:pt x="11620" y="6498"/>
                </a:cubicBezTo>
                <a:cubicBezTo>
                  <a:pt x="11607" y="6486"/>
                  <a:pt x="11607" y="6486"/>
                  <a:pt x="11595" y="6486"/>
                </a:cubicBezTo>
                <a:lnTo>
                  <a:pt x="11582" y="6486"/>
                </a:lnTo>
                <a:cubicBezTo>
                  <a:pt x="10425" y="6058"/>
                  <a:pt x="9218" y="5793"/>
                  <a:pt x="8011" y="5643"/>
                </a:cubicBezTo>
                <a:cubicBezTo>
                  <a:pt x="7357" y="5555"/>
                  <a:pt x="6703" y="5505"/>
                  <a:pt x="6037" y="5492"/>
                </a:cubicBezTo>
                <a:cubicBezTo>
                  <a:pt x="5979" y="5491"/>
                  <a:pt x="5921" y="5490"/>
                  <a:pt x="5864" y="5490"/>
                </a:cubicBezTo>
                <a:cubicBezTo>
                  <a:pt x="5291" y="5490"/>
                  <a:pt x="4711" y="5547"/>
                  <a:pt x="4163" y="5718"/>
                </a:cubicBezTo>
                <a:cubicBezTo>
                  <a:pt x="3660" y="5857"/>
                  <a:pt x="3182" y="6095"/>
                  <a:pt x="2779" y="6435"/>
                </a:cubicBezTo>
                <a:cubicBezTo>
                  <a:pt x="2729" y="6498"/>
                  <a:pt x="2667" y="6548"/>
                  <a:pt x="2603" y="6598"/>
                </a:cubicBezTo>
                <a:lnTo>
                  <a:pt x="2591" y="6598"/>
                </a:lnTo>
                <a:cubicBezTo>
                  <a:pt x="2603" y="6586"/>
                  <a:pt x="2628" y="6573"/>
                  <a:pt x="2642" y="6548"/>
                </a:cubicBezTo>
                <a:cubicBezTo>
                  <a:pt x="2680" y="6520"/>
                  <a:pt x="2652" y="6469"/>
                  <a:pt x="2614" y="6469"/>
                </a:cubicBezTo>
                <a:cubicBezTo>
                  <a:pt x="2603" y="6469"/>
                  <a:pt x="2590" y="6474"/>
                  <a:pt x="2578" y="6486"/>
                </a:cubicBezTo>
                <a:cubicBezTo>
                  <a:pt x="2541" y="6511"/>
                  <a:pt x="2503" y="6548"/>
                  <a:pt x="2452" y="6573"/>
                </a:cubicBezTo>
                <a:cubicBezTo>
                  <a:pt x="2452" y="6556"/>
                  <a:pt x="2434" y="6532"/>
                  <a:pt x="2411" y="6532"/>
                </a:cubicBezTo>
                <a:cubicBezTo>
                  <a:pt x="2400" y="6532"/>
                  <a:pt x="2389" y="6537"/>
                  <a:pt x="2377" y="6548"/>
                </a:cubicBezTo>
                <a:cubicBezTo>
                  <a:pt x="2176" y="6699"/>
                  <a:pt x="2000" y="6875"/>
                  <a:pt x="1837" y="7064"/>
                </a:cubicBezTo>
                <a:cubicBezTo>
                  <a:pt x="1824" y="7089"/>
                  <a:pt x="1837" y="7126"/>
                  <a:pt x="1862" y="7139"/>
                </a:cubicBezTo>
                <a:cubicBezTo>
                  <a:pt x="1869" y="7143"/>
                  <a:pt x="1875" y="7144"/>
                  <a:pt x="1882" y="7144"/>
                </a:cubicBezTo>
                <a:cubicBezTo>
                  <a:pt x="1900" y="7144"/>
                  <a:pt x="1915" y="7133"/>
                  <a:pt x="1924" y="7114"/>
                </a:cubicBezTo>
                <a:lnTo>
                  <a:pt x="1937" y="7114"/>
                </a:lnTo>
                <a:cubicBezTo>
                  <a:pt x="1937" y="7114"/>
                  <a:pt x="1949" y="7114"/>
                  <a:pt x="1963" y="7101"/>
                </a:cubicBezTo>
                <a:cubicBezTo>
                  <a:pt x="2139" y="6963"/>
                  <a:pt x="2315" y="6813"/>
                  <a:pt x="2491" y="6674"/>
                </a:cubicBezTo>
                <a:cubicBezTo>
                  <a:pt x="2491" y="6687"/>
                  <a:pt x="2491" y="6687"/>
                  <a:pt x="2503" y="6687"/>
                </a:cubicBezTo>
                <a:cubicBezTo>
                  <a:pt x="2402" y="6774"/>
                  <a:pt x="2315" y="6863"/>
                  <a:pt x="2214" y="6950"/>
                </a:cubicBezTo>
                <a:lnTo>
                  <a:pt x="2214" y="6963"/>
                </a:lnTo>
                <a:cubicBezTo>
                  <a:pt x="2151" y="7026"/>
                  <a:pt x="2088" y="7089"/>
                  <a:pt x="2038" y="7152"/>
                </a:cubicBezTo>
                <a:cubicBezTo>
                  <a:pt x="2000" y="7190"/>
                  <a:pt x="1975" y="7227"/>
                  <a:pt x="1937" y="7265"/>
                </a:cubicBezTo>
                <a:cubicBezTo>
                  <a:pt x="1874" y="7190"/>
                  <a:pt x="1812" y="7114"/>
                  <a:pt x="1748" y="7051"/>
                </a:cubicBezTo>
                <a:cubicBezTo>
                  <a:pt x="1975" y="6787"/>
                  <a:pt x="2239" y="6548"/>
                  <a:pt x="2528" y="6347"/>
                </a:cubicBezTo>
                <a:cubicBezTo>
                  <a:pt x="2553" y="6322"/>
                  <a:pt x="2541" y="6284"/>
                  <a:pt x="2503" y="6259"/>
                </a:cubicBezTo>
                <a:cubicBezTo>
                  <a:pt x="2591" y="6196"/>
                  <a:pt x="2667" y="6133"/>
                  <a:pt x="2754" y="6083"/>
                </a:cubicBezTo>
                <a:cubicBezTo>
                  <a:pt x="2795" y="6052"/>
                  <a:pt x="2762" y="5997"/>
                  <a:pt x="2721" y="5997"/>
                </a:cubicBezTo>
                <a:cubicBezTo>
                  <a:pt x="2712" y="5997"/>
                  <a:pt x="2702" y="6000"/>
                  <a:pt x="2692" y="6008"/>
                </a:cubicBezTo>
                <a:cubicBezTo>
                  <a:pt x="2315" y="6284"/>
                  <a:pt x="1963" y="6586"/>
                  <a:pt x="1622" y="6900"/>
                </a:cubicBezTo>
                <a:cubicBezTo>
                  <a:pt x="1622" y="6888"/>
                  <a:pt x="1610" y="6888"/>
                  <a:pt x="1610" y="6875"/>
                </a:cubicBezTo>
                <a:cubicBezTo>
                  <a:pt x="1862" y="6636"/>
                  <a:pt x="2125" y="6397"/>
                  <a:pt x="2377" y="6159"/>
                </a:cubicBezTo>
                <a:cubicBezTo>
                  <a:pt x="2417" y="6119"/>
                  <a:pt x="2378" y="6071"/>
                  <a:pt x="2342" y="6071"/>
                </a:cubicBezTo>
                <a:cubicBezTo>
                  <a:pt x="2332" y="6071"/>
                  <a:pt x="2323" y="6075"/>
                  <a:pt x="2315" y="6083"/>
                </a:cubicBezTo>
                <a:cubicBezTo>
                  <a:pt x="2239" y="6146"/>
                  <a:pt x="2176" y="6209"/>
                  <a:pt x="2100" y="6271"/>
                </a:cubicBezTo>
                <a:cubicBezTo>
                  <a:pt x="2100" y="6246"/>
                  <a:pt x="2075" y="6234"/>
                  <a:pt x="2050" y="6234"/>
                </a:cubicBezTo>
                <a:cubicBezTo>
                  <a:pt x="2226" y="6095"/>
                  <a:pt x="2390" y="5969"/>
                  <a:pt x="2566" y="5857"/>
                </a:cubicBezTo>
                <a:cubicBezTo>
                  <a:pt x="2608" y="5825"/>
                  <a:pt x="2589" y="5759"/>
                  <a:pt x="2545" y="5759"/>
                </a:cubicBezTo>
                <a:cubicBezTo>
                  <a:pt x="2536" y="5759"/>
                  <a:pt x="2526" y="5762"/>
                  <a:pt x="2516" y="5768"/>
                </a:cubicBezTo>
                <a:cubicBezTo>
                  <a:pt x="2251" y="5957"/>
                  <a:pt x="1975" y="6159"/>
                  <a:pt x="1723" y="6372"/>
                </a:cubicBezTo>
                <a:cubicBezTo>
                  <a:pt x="1799" y="6296"/>
                  <a:pt x="1887" y="6221"/>
                  <a:pt x="1963" y="6146"/>
                </a:cubicBezTo>
                <a:cubicBezTo>
                  <a:pt x="2001" y="6107"/>
                  <a:pt x="1973" y="6053"/>
                  <a:pt x="1935" y="6053"/>
                </a:cubicBezTo>
                <a:cubicBezTo>
                  <a:pt x="1923" y="6053"/>
                  <a:pt x="1911" y="6058"/>
                  <a:pt x="1899" y="6070"/>
                </a:cubicBezTo>
                <a:cubicBezTo>
                  <a:pt x="1723" y="6234"/>
                  <a:pt x="1547" y="6397"/>
                  <a:pt x="1384" y="6573"/>
                </a:cubicBezTo>
                <a:cubicBezTo>
                  <a:pt x="1547" y="6385"/>
                  <a:pt x="1723" y="6209"/>
                  <a:pt x="1912" y="6033"/>
                </a:cubicBezTo>
                <a:cubicBezTo>
                  <a:pt x="1942" y="6002"/>
                  <a:pt x="1907" y="5947"/>
                  <a:pt x="1866" y="5947"/>
                </a:cubicBezTo>
                <a:cubicBezTo>
                  <a:pt x="1857" y="5947"/>
                  <a:pt x="1846" y="5950"/>
                  <a:pt x="1837" y="5957"/>
                </a:cubicBezTo>
                <a:cubicBezTo>
                  <a:pt x="1661" y="6133"/>
                  <a:pt x="1485" y="6310"/>
                  <a:pt x="1309" y="6498"/>
                </a:cubicBezTo>
                <a:cubicBezTo>
                  <a:pt x="1296" y="6472"/>
                  <a:pt x="1283" y="6460"/>
                  <a:pt x="1270" y="6435"/>
                </a:cubicBezTo>
                <a:cubicBezTo>
                  <a:pt x="1547" y="6171"/>
                  <a:pt x="1824" y="5907"/>
                  <a:pt x="2113" y="5656"/>
                </a:cubicBezTo>
                <a:cubicBezTo>
                  <a:pt x="2139" y="5643"/>
                  <a:pt x="2139" y="5617"/>
                  <a:pt x="2125" y="5605"/>
                </a:cubicBezTo>
                <a:cubicBezTo>
                  <a:pt x="2415" y="5404"/>
                  <a:pt x="2729" y="5215"/>
                  <a:pt x="3044" y="5027"/>
                </a:cubicBezTo>
                <a:cubicBezTo>
                  <a:pt x="3088" y="5005"/>
                  <a:pt x="3055" y="4934"/>
                  <a:pt x="3012" y="4934"/>
                </a:cubicBezTo>
                <a:cubicBezTo>
                  <a:pt x="3006" y="4934"/>
                  <a:pt x="3000" y="4935"/>
                  <a:pt x="2994" y="4938"/>
                </a:cubicBezTo>
                <a:cubicBezTo>
                  <a:pt x="2679" y="5140"/>
                  <a:pt x="2352" y="5329"/>
                  <a:pt x="2050" y="5542"/>
                </a:cubicBezTo>
                <a:cubicBezTo>
                  <a:pt x="2000" y="5567"/>
                  <a:pt x="1963" y="5605"/>
                  <a:pt x="1912" y="5643"/>
                </a:cubicBezTo>
                <a:cubicBezTo>
                  <a:pt x="1942" y="5603"/>
                  <a:pt x="1909" y="5556"/>
                  <a:pt x="1875" y="5556"/>
                </a:cubicBezTo>
                <a:cubicBezTo>
                  <a:pt x="1866" y="5556"/>
                  <a:pt x="1857" y="5559"/>
                  <a:pt x="1849" y="5567"/>
                </a:cubicBezTo>
                <a:lnTo>
                  <a:pt x="1812" y="5605"/>
                </a:lnTo>
                <a:cubicBezTo>
                  <a:pt x="1812" y="5578"/>
                  <a:pt x="1786" y="5552"/>
                  <a:pt x="1758" y="5552"/>
                </a:cubicBezTo>
                <a:cubicBezTo>
                  <a:pt x="1746" y="5552"/>
                  <a:pt x="1734" y="5556"/>
                  <a:pt x="1723" y="5567"/>
                </a:cubicBezTo>
                <a:cubicBezTo>
                  <a:pt x="1497" y="5743"/>
                  <a:pt x="1270" y="5919"/>
                  <a:pt x="1133" y="6171"/>
                </a:cubicBezTo>
                <a:cubicBezTo>
                  <a:pt x="1119" y="6184"/>
                  <a:pt x="1119" y="6196"/>
                  <a:pt x="1119" y="6209"/>
                </a:cubicBezTo>
                <a:lnTo>
                  <a:pt x="1082" y="6133"/>
                </a:lnTo>
                <a:cubicBezTo>
                  <a:pt x="1258" y="5894"/>
                  <a:pt x="1459" y="5693"/>
                  <a:pt x="1686" y="5505"/>
                </a:cubicBezTo>
                <a:cubicBezTo>
                  <a:pt x="1726" y="5474"/>
                  <a:pt x="1693" y="5419"/>
                  <a:pt x="1652" y="5419"/>
                </a:cubicBezTo>
                <a:cubicBezTo>
                  <a:pt x="1642" y="5419"/>
                  <a:pt x="1632" y="5422"/>
                  <a:pt x="1622" y="5429"/>
                </a:cubicBezTo>
                <a:cubicBezTo>
                  <a:pt x="1396" y="5605"/>
                  <a:pt x="1208" y="5819"/>
                  <a:pt x="1032" y="6045"/>
                </a:cubicBezTo>
                <a:cubicBezTo>
                  <a:pt x="1019" y="6033"/>
                  <a:pt x="1019" y="6033"/>
                  <a:pt x="1019" y="6020"/>
                </a:cubicBezTo>
                <a:cubicBezTo>
                  <a:pt x="1032" y="5983"/>
                  <a:pt x="1069" y="5944"/>
                  <a:pt x="1107" y="5907"/>
                </a:cubicBezTo>
                <a:cubicBezTo>
                  <a:pt x="1145" y="5857"/>
                  <a:pt x="1183" y="5819"/>
                  <a:pt x="1233" y="5781"/>
                </a:cubicBezTo>
                <a:cubicBezTo>
                  <a:pt x="1309" y="5706"/>
                  <a:pt x="1384" y="5617"/>
                  <a:pt x="1459" y="5542"/>
                </a:cubicBezTo>
                <a:cubicBezTo>
                  <a:pt x="1610" y="5379"/>
                  <a:pt x="1773" y="5228"/>
                  <a:pt x="1924" y="5064"/>
                </a:cubicBezTo>
                <a:cubicBezTo>
                  <a:pt x="1949" y="5039"/>
                  <a:pt x="1924" y="4989"/>
                  <a:pt x="1899" y="4989"/>
                </a:cubicBezTo>
                <a:cubicBezTo>
                  <a:pt x="2100" y="4826"/>
                  <a:pt x="2315" y="4687"/>
                  <a:pt x="2541" y="4561"/>
                </a:cubicBezTo>
                <a:cubicBezTo>
                  <a:pt x="2868" y="4398"/>
                  <a:pt x="3220" y="4272"/>
                  <a:pt x="3559" y="4172"/>
                </a:cubicBezTo>
                <a:cubicBezTo>
                  <a:pt x="3924" y="4058"/>
                  <a:pt x="4276" y="3971"/>
                  <a:pt x="4641" y="3882"/>
                </a:cubicBezTo>
                <a:cubicBezTo>
                  <a:pt x="5043" y="3794"/>
                  <a:pt x="5458" y="3731"/>
                  <a:pt x="5873" y="3681"/>
                </a:cubicBezTo>
                <a:cubicBezTo>
                  <a:pt x="5933" y="3669"/>
                  <a:pt x="5914" y="3579"/>
                  <a:pt x="5858" y="3579"/>
                </a:cubicBezTo>
                <a:cubicBezTo>
                  <a:pt x="5855" y="3579"/>
                  <a:pt x="5851" y="3579"/>
                  <a:pt x="5848" y="3580"/>
                </a:cubicBezTo>
                <a:cubicBezTo>
                  <a:pt x="5093" y="3669"/>
                  <a:pt x="4352" y="3832"/>
                  <a:pt x="3635" y="4046"/>
                </a:cubicBezTo>
                <a:cubicBezTo>
                  <a:pt x="3282" y="4147"/>
                  <a:pt x="2930" y="4272"/>
                  <a:pt x="2603" y="4435"/>
                </a:cubicBezTo>
                <a:cubicBezTo>
                  <a:pt x="2276" y="4586"/>
                  <a:pt x="1963" y="4787"/>
                  <a:pt x="1698" y="5027"/>
                </a:cubicBezTo>
                <a:cubicBezTo>
                  <a:pt x="1585" y="5114"/>
                  <a:pt x="1485" y="5215"/>
                  <a:pt x="1384" y="5316"/>
                </a:cubicBezTo>
                <a:cubicBezTo>
                  <a:pt x="1208" y="5454"/>
                  <a:pt x="1044" y="5605"/>
                  <a:pt x="906" y="5768"/>
                </a:cubicBezTo>
                <a:lnTo>
                  <a:pt x="906" y="5793"/>
                </a:lnTo>
                <a:cubicBezTo>
                  <a:pt x="893" y="5756"/>
                  <a:pt x="881" y="5731"/>
                  <a:pt x="868" y="5706"/>
                </a:cubicBezTo>
                <a:lnTo>
                  <a:pt x="868" y="5706"/>
                </a:lnTo>
                <a:cubicBezTo>
                  <a:pt x="875" y="5709"/>
                  <a:pt x="883" y="5711"/>
                  <a:pt x="890" y="5711"/>
                </a:cubicBezTo>
                <a:cubicBezTo>
                  <a:pt x="907" y="5711"/>
                  <a:pt x="922" y="5702"/>
                  <a:pt x="931" y="5693"/>
                </a:cubicBezTo>
                <a:cubicBezTo>
                  <a:pt x="1145" y="5429"/>
                  <a:pt x="1359" y="5178"/>
                  <a:pt x="1597" y="4926"/>
                </a:cubicBezTo>
                <a:cubicBezTo>
                  <a:pt x="1636" y="4897"/>
                  <a:pt x="1601" y="4846"/>
                  <a:pt x="1566" y="4846"/>
                </a:cubicBezTo>
                <a:cubicBezTo>
                  <a:pt x="1555" y="4846"/>
                  <a:pt x="1544" y="4851"/>
                  <a:pt x="1535" y="4863"/>
                </a:cubicBezTo>
                <a:cubicBezTo>
                  <a:pt x="1296" y="5102"/>
                  <a:pt x="1057" y="5366"/>
                  <a:pt x="843" y="5643"/>
                </a:cubicBezTo>
                <a:lnTo>
                  <a:pt x="843" y="5617"/>
                </a:lnTo>
                <a:cubicBezTo>
                  <a:pt x="1019" y="5354"/>
                  <a:pt x="1220" y="5114"/>
                  <a:pt x="1459" y="4913"/>
                </a:cubicBezTo>
                <a:cubicBezTo>
                  <a:pt x="1485" y="4888"/>
                  <a:pt x="1472" y="4851"/>
                  <a:pt x="1446" y="4838"/>
                </a:cubicBezTo>
                <a:cubicBezTo>
                  <a:pt x="1673" y="4650"/>
                  <a:pt x="1899" y="4486"/>
                  <a:pt x="2139" y="4323"/>
                </a:cubicBezTo>
                <a:cubicBezTo>
                  <a:pt x="2642" y="3996"/>
                  <a:pt x="3170" y="3731"/>
                  <a:pt x="3735" y="3505"/>
                </a:cubicBezTo>
                <a:cubicBezTo>
                  <a:pt x="4050" y="3379"/>
                  <a:pt x="4364" y="3278"/>
                  <a:pt x="4691" y="3178"/>
                </a:cubicBezTo>
                <a:cubicBezTo>
                  <a:pt x="4751" y="3166"/>
                  <a:pt x="4732" y="3076"/>
                  <a:pt x="4687" y="3076"/>
                </a:cubicBezTo>
                <a:cubicBezTo>
                  <a:pt x="4684" y="3076"/>
                  <a:pt x="4682" y="3076"/>
                  <a:pt x="4679" y="3077"/>
                </a:cubicBezTo>
                <a:cubicBezTo>
                  <a:pt x="4087" y="3253"/>
                  <a:pt x="3522" y="3468"/>
                  <a:pt x="2981" y="3731"/>
                </a:cubicBezTo>
                <a:cubicBezTo>
                  <a:pt x="2440" y="4008"/>
                  <a:pt x="1924" y="4323"/>
                  <a:pt x="1459" y="4712"/>
                </a:cubicBezTo>
                <a:cubicBezTo>
                  <a:pt x="1208" y="4913"/>
                  <a:pt x="982" y="5127"/>
                  <a:pt x="780" y="5354"/>
                </a:cubicBezTo>
                <a:cubicBezTo>
                  <a:pt x="767" y="5341"/>
                  <a:pt x="767" y="5316"/>
                  <a:pt x="767" y="5290"/>
                </a:cubicBezTo>
                <a:cubicBezTo>
                  <a:pt x="1094" y="4963"/>
                  <a:pt x="1446" y="4650"/>
                  <a:pt x="1812" y="4373"/>
                </a:cubicBezTo>
                <a:cubicBezTo>
                  <a:pt x="1852" y="4342"/>
                  <a:pt x="1819" y="4287"/>
                  <a:pt x="1778" y="4287"/>
                </a:cubicBezTo>
                <a:cubicBezTo>
                  <a:pt x="1768" y="4287"/>
                  <a:pt x="1758" y="4290"/>
                  <a:pt x="1748" y="4297"/>
                </a:cubicBezTo>
                <a:cubicBezTo>
                  <a:pt x="1510" y="4486"/>
                  <a:pt x="1270" y="4675"/>
                  <a:pt x="1044" y="4888"/>
                </a:cubicBezTo>
                <a:cubicBezTo>
                  <a:pt x="1334" y="4586"/>
                  <a:pt x="1661" y="4335"/>
                  <a:pt x="2013" y="4121"/>
                </a:cubicBezTo>
                <a:cubicBezTo>
                  <a:pt x="2055" y="4090"/>
                  <a:pt x="2035" y="4024"/>
                  <a:pt x="1992" y="4024"/>
                </a:cubicBezTo>
                <a:cubicBezTo>
                  <a:pt x="1983" y="4024"/>
                  <a:pt x="1973" y="4027"/>
                  <a:pt x="1963" y="4033"/>
                </a:cubicBezTo>
                <a:cubicBezTo>
                  <a:pt x="1636" y="4234"/>
                  <a:pt x="1321" y="4486"/>
                  <a:pt x="1032" y="4762"/>
                </a:cubicBezTo>
                <a:cubicBezTo>
                  <a:pt x="1522" y="4209"/>
                  <a:pt x="2100" y="3744"/>
                  <a:pt x="2742" y="3392"/>
                </a:cubicBezTo>
                <a:cubicBezTo>
                  <a:pt x="2969" y="3266"/>
                  <a:pt x="3182" y="3153"/>
                  <a:pt x="3421" y="3065"/>
                </a:cubicBezTo>
                <a:cubicBezTo>
                  <a:pt x="3465" y="3043"/>
                  <a:pt x="3432" y="2972"/>
                  <a:pt x="3389" y="2972"/>
                </a:cubicBezTo>
                <a:cubicBezTo>
                  <a:pt x="3383" y="2972"/>
                  <a:pt x="3377" y="2973"/>
                  <a:pt x="3371" y="2977"/>
                </a:cubicBezTo>
                <a:cubicBezTo>
                  <a:pt x="2792" y="3216"/>
                  <a:pt x="2251" y="3543"/>
                  <a:pt x="1761" y="3945"/>
                </a:cubicBezTo>
                <a:cubicBezTo>
                  <a:pt x="1753" y="3921"/>
                  <a:pt x="1734" y="3907"/>
                  <a:pt x="1712" y="3907"/>
                </a:cubicBezTo>
                <a:cubicBezTo>
                  <a:pt x="1700" y="3907"/>
                  <a:pt x="1686" y="3911"/>
                  <a:pt x="1673" y="3920"/>
                </a:cubicBezTo>
                <a:cubicBezTo>
                  <a:pt x="1359" y="4159"/>
                  <a:pt x="1069" y="4435"/>
                  <a:pt x="793" y="4737"/>
                </a:cubicBezTo>
                <a:cubicBezTo>
                  <a:pt x="761" y="4769"/>
                  <a:pt x="800" y="4818"/>
                  <a:pt x="836" y="4818"/>
                </a:cubicBezTo>
                <a:cubicBezTo>
                  <a:pt x="843" y="4818"/>
                  <a:pt x="850" y="4817"/>
                  <a:pt x="856" y="4813"/>
                </a:cubicBezTo>
                <a:lnTo>
                  <a:pt x="856" y="4813"/>
                </a:lnTo>
                <a:cubicBezTo>
                  <a:pt x="818" y="4863"/>
                  <a:pt x="780" y="4901"/>
                  <a:pt x="755" y="4938"/>
                </a:cubicBezTo>
                <a:cubicBezTo>
                  <a:pt x="755" y="4863"/>
                  <a:pt x="767" y="4775"/>
                  <a:pt x="780" y="4687"/>
                </a:cubicBezTo>
                <a:cubicBezTo>
                  <a:pt x="1170" y="4259"/>
                  <a:pt x="1636" y="3882"/>
                  <a:pt x="2139" y="3580"/>
                </a:cubicBezTo>
                <a:cubicBezTo>
                  <a:pt x="2180" y="3549"/>
                  <a:pt x="2161" y="3483"/>
                  <a:pt x="2125" y="3483"/>
                </a:cubicBezTo>
                <a:cubicBezTo>
                  <a:pt x="2117" y="3483"/>
                  <a:pt x="2109" y="3486"/>
                  <a:pt x="2100" y="3493"/>
                </a:cubicBezTo>
                <a:cubicBezTo>
                  <a:pt x="1622" y="3769"/>
                  <a:pt x="1195" y="4108"/>
                  <a:pt x="831" y="4499"/>
                </a:cubicBezTo>
                <a:cubicBezTo>
                  <a:pt x="831" y="4486"/>
                  <a:pt x="831" y="4474"/>
                  <a:pt x="843" y="4448"/>
                </a:cubicBezTo>
                <a:cubicBezTo>
                  <a:pt x="856" y="4448"/>
                  <a:pt x="868" y="4448"/>
                  <a:pt x="881" y="4435"/>
                </a:cubicBezTo>
                <a:cubicBezTo>
                  <a:pt x="1270" y="3945"/>
                  <a:pt x="1773" y="3555"/>
                  <a:pt x="2340" y="3278"/>
                </a:cubicBezTo>
                <a:cubicBezTo>
                  <a:pt x="2384" y="3256"/>
                  <a:pt x="2360" y="3186"/>
                  <a:pt x="2311" y="3186"/>
                </a:cubicBezTo>
                <a:cubicBezTo>
                  <a:pt x="2304" y="3186"/>
                  <a:pt x="2297" y="3188"/>
                  <a:pt x="2289" y="3191"/>
                </a:cubicBezTo>
                <a:cubicBezTo>
                  <a:pt x="1761" y="3442"/>
                  <a:pt x="1296" y="3807"/>
                  <a:pt x="906" y="4247"/>
                </a:cubicBezTo>
                <a:cubicBezTo>
                  <a:pt x="931" y="4209"/>
                  <a:pt x="943" y="4172"/>
                  <a:pt x="956" y="4133"/>
                </a:cubicBezTo>
                <a:cubicBezTo>
                  <a:pt x="969" y="4133"/>
                  <a:pt x="969" y="4133"/>
                  <a:pt x="982" y="4121"/>
                </a:cubicBezTo>
                <a:cubicBezTo>
                  <a:pt x="1446" y="3618"/>
                  <a:pt x="2025" y="3228"/>
                  <a:pt x="2654" y="2939"/>
                </a:cubicBezTo>
                <a:cubicBezTo>
                  <a:pt x="3308" y="2650"/>
                  <a:pt x="4000" y="2474"/>
                  <a:pt x="4704" y="2348"/>
                </a:cubicBezTo>
                <a:cubicBezTo>
                  <a:pt x="5106" y="2285"/>
                  <a:pt x="5509" y="2235"/>
                  <a:pt x="5911" y="2185"/>
                </a:cubicBezTo>
                <a:cubicBezTo>
                  <a:pt x="5970" y="2185"/>
                  <a:pt x="5951" y="2095"/>
                  <a:pt x="5906" y="2095"/>
                </a:cubicBezTo>
                <a:cubicBezTo>
                  <a:pt x="5904" y="2095"/>
                  <a:pt x="5901" y="2096"/>
                  <a:pt x="5898" y="2096"/>
                </a:cubicBezTo>
                <a:cubicBezTo>
                  <a:pt x="5169" y="2172"/>
                  <a:pt x="4439" y="2272"/>
                  <a:pt x="3723" y="2461"/>
                </a:cubicBezTo>
                <a:cubicBezTo>
                  <a:pt x="3056" y="2650"/>
                  <a:pt x="2390" y="2914"/>
                  <a:pt x="1812" y="3291"/>
                </a:cubicBezTo>
                <a:cubicBezTo>
                  <a:pt x="1560" y="3454"/>
                  <a:pt x="1334" y="3644"/>
                  <a:pt x="1119" y="3845"/>
                </a:cubicBezTo>
                <a:cubicBezTo>
                  <a:pt x="1133" y="3807"/>
                  <a:pt x="1158" y="3781"/>
                  <a:pt x="1170" y="3756"/>
                </a:cubicBezTo>
                <a:cubicBezTo>
                  <a:pt x="2285" y="2114"/>
                  <a:pt x="4711" y="1541"/>
                  <a:pt x="6656" y="1541"/>
                </a:cubicBezTo>
                <a:close/>
                <a:moveTo>
                  <a:pt x="17053" y="12257"/>
                </a:moveTo>
                <a:cubicBezTo>
                  <a:pt x="17053" y="12270"/>
                  <a:pt x="17078" y="12282"/>
                  <a:pt x="17090" y="12282"/>
                </a:cubicBezTo>
                <a:cubicBezTo>
                  <a:pt x="17090" y="12307"/>
                  <a:pt x="17078" y="12346"/>
                  <a:pt x="17078" y="12383"/>
                </a:cubicBezTo>
                <a:lnTo>
                  <a:pt x="17014" y="12383"/>
                </a:lnTo>
                <a:cubicBezTo>
                  <a:pt x="17028" y="12346"/>
                  <a:pt x="17040" y="12295"/>
                  <a:pt x="17053" y="12257"/>
                </a:cubicBezTo>
                <a:close/>
                <a:moveTo>
                  <a:pt x="19593" y="12358"/>
                </a:moveTo>
                <a:lnTo>
                  <a:pt x="19593" y="12358"/>
                </a:lnTo>
                <a:cubicBezTo>
                  <a:pt x="19580" y="12383"/>
                  <a:pt x="19555" y="12396"/>
                  <a:pt x="19543" y="12421"/>
                </a:cubicBezTo>
                <a:lnTo>
                  <a:pt x="19530" y="12421"/>
                </a:lnTo>
                <a:lnTo>
                  <a:pt x="19580" y="12371"/>
                </a:lnTo>
                <a:cubicBezTo>
                  <a:pt x="19580" y="12358"/>
                  <a:pt x="19593" y="12358"/>
                  <a:pt x="19593" y="12358"/>
                </a:cubicBezTo>
                <a:close/>
                <a:moveTo>
                  <a:pt x="19201" y="12422"/>
                </a:moveTo>
                <a:lnTo>
                  <a:pt x="19090" y="12496"/>
                </a:lnTo>
                <a:lnTo>
                  <a:pt x="19090" y="12483"/>
                </a:lnTo>
                <a:cubicBezTo>
                  <a:pt x="19127" y="12459"/>
                  <a:pt x="19164" y="12447"/>
                  <a:pt x="19201" y="12422"/>
                </a:cubicBezTo>
                <a:close/>
                <a:moveTo>
                  <a:pt x="5927" y="5585"/>
                </a:moveTo>
                <a:cubicBezTo>
                  <a:pt x="6463" y="5585"/>
                  <a:pt x="7001" y="5631"/>
                  <a:pt x="7521" y="5681"/>
                </a:cubicBezTo>
                <a:cubicBezTo>
                  <a:pt x="8678" y="5806"/>
                  <a:pt x="9821" y="6008"/>
                  <a:pt x="10916" y="6360"/>
                </a:cubicBezTo>
                <a:cubicBezTo>
                  <a:pt x="10841" y="6347"/>
                  <a:pt x="10752" y="6335"/>
                  <a:pt x="10665" y="6322"/>
                </a:cubicBezTo>
                <a:cubicBezTo>
                  <a:pt x="10601" y="6322"/>
                  <a:pt x="10601" y="6410"/>
                  <a:pt x="10665" y="6422"/>
                </a:cubicBezTo>
                <a:cubicBezTo>
                  <a:pt x="10966" y="6460"/>
                  <a:pt x="11268" y="6511"/>
                  <a:pt x="11557" y="6573"/>
                </a:cubicBezTo>
                <a:cubicBezTo>
                  <a:pt x="11859" y="6687"/>
                  <a:pt x="12148" y="6813"/>
                  <a:pt x="12425" y="6938"/>
                </a:cubicBezTo>
                <a:cubicBezTo>
                  <a:pt x="11733" y="6900"/>
                  <a:pt x="11042" y="6850"/>
                  <a:pt x="10350" y="6813"/>
                </a:cubicBezTo>
                <a:cubicBezTo>
                  <a:pt x="10346" y="6812"/>
                  <a:pt x="10342" y="6811"/>
                  <a:pt x="10339" y="6811"/>
                </a:cubicBezTo>
                <a:cubicBezTo>
                  <a:pt x="10286" y="6811"/>
                  <a:pt x="10278" y="6900"/>
                  <a:pt x="10338" y="6900"/>
                </a:cubicBezTo>
                <a:cubicBezTo>
                  <a:pt x="11079" y="6950"/>
                  <a:pt x="11808" y="7001"/>
                  <a:pt x="12538" y="7051"/>
                </a:cubicBezTo>
                <a:cubicBezTo>
                  <a:pt x="12563" y="7051"/>
                  <a:pt x="12576" y="7039"/>
                  <a:pt x="12588" y="7014"/>
                </a:cubicBezTo>
                <a:cubicBezTo>
                  <a:pt x="12827" y="7126"/>
                  <a:pt x="13054" y="7252"/>
                  <a:pt x="13292" y="7391"/>
                </a:cubicBezTo>
                <a:cubicBezTo>
                  <a:pt x="12853" y="7366"/>
                  <a:pt x="12425" y="7353"/>
                  <a:pt x="11984" y="7328"/>
                </a:cubicBezTo>
                <a:cubicBezTo>
                  <a:pt x="11922" y="7328"/>
                  <a:pt x="11922" y="7428"/>
                  <a:pt x="11984" y="7428"/>
                </a:cubicBezTo>
                <a:cubicBezTo>
                  <a:pt x="12437" y="7453"/>
                  <a:pt x="12903" y="7466"/>
                  <a:pt x="13356" y="7492"/>
                </a:cubicBezTo>
                <a:cubicBezTo>
                  <a:pt x="13381" y="7492"/>
                  <a:pt x="13393" y="7478"/>
                  <a:pt x="13393" y="7453"/>
                </a:cubicBezTo>
                <a:cubicBezTo>
                  <a:pt x="13594" y="7579"/>
                  <a:pt x="13795" y="7705"/>
                  <a:pt x="13984" y="7831"/>
                </a:cubicBezTo>
                <a:cubicBezTo>
                  <a:pt x="13280" y="7831"/>
                  <a:pt x="12563" y="7805"/>
                  <a:pt x="11859" y="7730"/>
                </a:cubicBezTo>
                <a:cubicBezTo>
                  <a:pt x="11632" y="7718"/>
                  <a:pt x="11419" y="7693"/>
                  <a:pt x="11205" y="7668"/>
                </a:cubicBezTo>
                <a:cubicBezTo>
                  <a:pt x="11201" y="7667"/>
                  <a:pt x="11197" y="7666"/>
                  <a:pt x="11194" y="7666"/>
                </a:cubicBezTo>
                <a:cubicBezTo>
                  <a:pt x="11143" y="7666"/>
                  <a:pt x="11146" y="7756"/>
                  <a:pt x="11205" y="7768"/>
                </a:cubicBezTo>
                <a:cubicBezTo>
                  <a:pt x="11959" y="7856"/>
                  <a:pt x="12727" y="7906"/>
                  <a:pt x="13493" y="7931"/>
                </a:cubicBezTo>
                <a:lnTo>
                  <a:pt x="14122" y="7931"/>
                </a:lnTo>
                <a:cubicBezTo>
                  <a:pt x="14261" y="8020"/>
                  <a:pt x="14387" y="8120"/>
                  <a:pt x="14513" y="8221"/>
                </a:cubicBezTo>
                <a:cubicBezTo>
                  <a:pt x="14195" y="8255"/>
                  <a:pt x="13873" y="8275"/>
                  <a:pt x="13549" y="8275"/>
                </a:cubicBezTo>
                <a:cubicBezTo>
                  <a:pt x="13284" y="8275"/>
                  <a:pt x="13018" y="8262"/>
                  <a:pt x="12752" y="8233"/>
                </a:cubicBezTo>
                <a:cubicBezTo>
                  <a:pt x="12748" y="8232"/>
                  <a:pt x="12745" y="8232"/>
                  <a:pt x="12742" y="8232"/>
                </a:cubicBezTo>
                <a:cubicBezTo>
                  <a:pt x="12689" y="8232"/>
                  <a:pt x="12692" y="8322"/>
                  <a:pt x="12752" y="8334"/>
                </a:cubicBezTo>
                <a:cubicBezTo>
                  <a:pt x="13018" y="8361"/>
                  <a:pt x="13284" y="8374"/>
                  <a:pt x="13550" y="8374"/>
                </a:cubicBezTo>
                <a:cubicBezTo>
                  <a:pt x="13900" y="8374"/>
                  <a:pt x="14250" y="8351"/>
                  <a:pt x="14600" y="8308"/>
                </a:cubicBezTo>
                <a:lnTo>
                  <a:pt x="14613" y="8308"/>
                </a:lnTo>
                <a:cubicBezTo>
                  <a:pt x="14638" y="8322"/>
                  <a:pt x="14663" y="8347"/>
                  <a:pt x="14689" y="8372"/>
                </a:cubicBezTo>
                <a:cubicBezTo>
                  <a:pt x="14865" y="8510"/>
                  <a:pt x="15016" y="8648"/>
                  <a:pt x="15179" y="8786"/>
                </a:cubicBezTo>
                <a:cubicBezTo>
                  <a:pt x="14975" y="8790"/>
                  <a:pt x="14772" y="8791"/>
                  <a:pt x="14569" y="8791"/>
                </a:cubicBezTo>
                <a:cubicBezTo>
                  <a:pt x="14018" y="8791"/>
                  <a:pt x="13470" y="8780"/>
                  <a:pt x="12928" y="8761"/>
                </a:cubicBezTo>
                <a:lnTo>
                  <a:pt x="12249" y="8724"/>
                </a:lnTo>
                <a:cubicBezTo>
                  <a:pt x="12186" y="8724"/>
                  <a:pt x="12174" y="8825"/>
                  <a:pt x="12249" y="8825"/>
                </a:cubicBezTo>
                <a:cubicBezTo>
                  <a:pt x="13041" y="8862"/>
                  <a:pt x="13833" y="8887"/>
                  <a:pt x="14638" y="8887"/>
                </a:cubicBezTo>
                <a:lnTo>
                  <a:pt x="15292" y="8887"/>
                </a:lnTo>
                <a:cubicBezTo>
                  <a:pt x="15418" y="9013"/>
                  <a:pt x="15544" y="9138"/>
                  <a:pt x="15682" y="9264"/>
                </a:cubicBezTo>
                <a:cubicBezTo>
                  <a:pt x="15192" y="9264"/>
                  <a:pt x="14714" y="9277"/>
                  <a:pt x="14223" y="9277"/>
                </a:cubicBezTo>
                <a:cubicBezTo>
                  <a:pt x="14160" y="9277"/>
                  <a:pt x="14160" y="9378"/>
                  <a:pt x="14223" y="9378"/>
                </a:cubicBezTo>
                <a:cubicBezTo>
                  <a:pt x="14739" y="9378"/>
                  <a:pt x="15254" y="9365"/>
                  <a:pt x="15770" y="9365"/>
                </a:cubicBezTo>
                <a:lnTo>
                  <a:pt x="15770" y="9353"/>
                </a:lnTo>
                <a:cubicBezTo>
                  <a:pt x="15908" y="9491"/>
                  <a:pt x="16047" y="9641"/>
                  <a:pt x="16185" y="9780"/>
                </a:cubicBezTo>
                <a:cubicBezTo>
                  <a:pt x="16210" y="9792"/>
                  <a:pt x="16223" y="9817"/>
                  <a:pt x="16248" y="9831"/>
                </a:cubicBezTo>
                <a:cubicBezTo>
                  <a:pt x="15822" y="9819"/>
                  <a:pt x="15399" y="9813"/>
                  <a:pt x="14976" y="9813"/>
                </a:cubicBezTo>
                <a:cubicBezTo>
                  <a:pt x="14462" y="9813"/>
                  <a:pt x="13948" y="9822"/>
                  <a:pt x="13431" y="9843"/>
                </a:cubicBezTo>
                <a:cubicBezTo>
                  <a:pt x="13166" y="9856"/>
                  <a:pt x="12903" y="9868"/>
                  <a:pt x="12626" y="9881"/>
                </a:cubicBezTo>
                <a:cubicBezTo>
                  <a:pt x="12563" y="9893"/>
                  <a:pt x="12563" y="9981"/>
                  <a:pt x="12626" y="9981"/>
                </a:cubicBezTo>
                <a:cubicBezTo>
                  <a:pt x="13423" y="9940"/>
                  <a:pt x="14210" y="9915"/>
                  <a:pt x="15003" y="9915"/>
                </a:cubicBezTo>
                <a:cubicBezTo>
                  <a:pt x="15162" y="9915"/>
                  <a:pt x="15321" y="9916"/>
                  <a:pt x="15480" y="9918"/>
                </a:cubicBezTo>
                <a:cubicBezTo>
                  <a:pt x="15745" y="9918"/>
                  <a:pt x="16022" y="9931"/>
                  <a:pt x="16285" y="9931"/>
                </a:cubicBezTo>
                <a:cubicBezTo>
                  <a:pt x="16298" y="9931"/>
                  <a:pt x="16310" y="9931"/>
                  <a:pt x="16323" y="9918"/>
                </a:cubicBezTo>
                <a:cubicBezTo>
                  <a:pt x="16436" y="10032"/>
                  <a:pt x="16537" y="10158"/>
                  <a:pt x="16637" y="10283"/>
                </a:cubicBezTo>
                <a:cubicBezTo>
                  <a:pt x="16470" y="10286"/>
                  <a:pt x="16302" y="10288"/>
                  <a:pt x="16134" y="10288"/>
                </a:cubicBezTo>
                <a:cubicBezTo>
                  <a:pt x="15585" y="10288"/>
                  <a:pt x="15036" y="10271"/>
                  <a:pt x="14487" y="10233"/>
                </a:cubicBezTo>
                <a:cubicBezTo>
                  <a:pt x="14273" y="10220"/>
                  <a:pt x="14060" y="10195"/>
                  <a:pt x="13859" y="10183"/>
                </a:cubicBezTo>
                <a:cubicBezTo>
                  <a:pt x="13855" y="10182"/>
                  <a:pt x="13851" y="10181"/>
                  <a:pt x="13848" y="10181"/>
                </a:cubicBezTo>
                <a:cubicBezTo>
                  <a:pt x="13794" y="10181"/>
                  <a:pt x="13787" y="10271"/>
                  <a:pt x="13846" y="10283"/>
                </a:cubicBezTo>
                <a:cubicBezTo>
                  <a:pt x="14588" y="10346"/>
                  <a:pt x="15317" y="10384"/>
                  <a:pt x="16047" y="10384"/>
                </a:cubicBezTo>
                <a:lnTo>
                  <a:pt x="16701" y="10384"/>
                </a:lnTo>
                <a:cubicBezTo>
                  <a:pt x="16726" y="10421"/>
                  <a:pt x="16763" y="10471"/>
                  <a:pt x="16788" y="10522"/>
                </a:cubicBezTo>
                <a:lnTo>
                  <a:pt x="16864" y="10673"/>
                </a:lnTo>
                <a:cubicBezTo>
                  <a:pt x="15908" y="10723"/>
                  <a:pt x="14952" y="10786"/>
                  <a:pt x="13996" y="10849"/>
                </a:cubicBezTo>
                <a:cubicBezTo>
                  <a:pt x="13720" y="10862"/>
                  <a:pt x="13456" y="10874"/>
                  <a:pt x="13180" y="10899"/>
                </a:cubicBezTo>
                <a:cubicBezTo>
                  <a:pt x="13116" y="10899"/>
                  <a:pt x="13116" y="11000"/>
                  <a:pt x="13180" y="11000"/>
                </a:cubicBezTo>
                <a:cubicBezTo>
                  <a:pt x="14135" y="10937"/>
                  <a:pt x="15103" y="10874"/>
                  <a:pt x="16059" y="10811"/>
                </a:cubicBezTo>
                <a:cubicBezTo>
                  <a:pt x="16335" y="10798"/>
                  <a:pt x="16612" y="10786"/>
                  <a:pt x="16877" y="10761"/>
                </a:cubicBezTo>
                <a:cubicBezTo>
                  <a:pt x="16889" y="10761"/>
                  <a:pt x="16902" y="10761"/>
                  <a:pt x="16914" y="10748"/>
                </a:cubicBezTo>
                <a:cubicBezTo>
                  <a:pt x="16989" y="10912"/>
                  <a:pt x="17053" y="11063"/>
                  <a:pt x="17103" y="11226"/>
                </a:cubicBezTo>
                <a:cubicBezTo>
                  <a:pt x="17140" y="11352"/>
                  <a:pt x="17165" y="11465"/>
                  <a:pt x="17178" y="11591"/>
                </a:cubicBezTo>
                <a:cubicBezTo>
                  <a:pt x="17165" y="11653"/>
                  <a:pt x="17165" y="11729"/>
                  <a:pt x="17153" y="11792"/>
                </a:cubicBezTo>
                <a:lnTo>
                  <a:pt x="17153" y="11817"/>
                </a:lnTo>
                <a:cubicBezTo>
                  <a:pt x="17153" y="11754"/>
                  <a:pt x="17140" y="11679"/>
                  <a:pt x="17115" y="11616"/>
                </a:cubicBezTo>
                <a:cubicBezTo>
                  <a:pt x="17103" y="11595"/>
                  <a:pt x="17084" y="11587"/>
                  <a:pt x="17067" y="11587"/>
                </a:cubicBezTo>
                <a:cubicBezTo>
                  <a:pt x="17033" y="11587"/>
                  <a:pt x="17002" y="11620"/>
                  <a:pt x="17028" y="11653"/>
                </a:cubicBezTo>
                <a:cubicBezTo>
                  <a:pt x="17078" y="11754"/>
                  <a:pt x="17040" y="11868"/>
                  <a:pt x="17028" y="11955"/>
                </a:cubicBezTo>
                <a:cubicBezTo>
                  <a:pt x="17014" y="12019"/>
                  <a:pt x="17002" y="12069"/>
                  <a:pt x="16977" y="12119"/>
                </a:cubicBezTo>
                <a:cubicBezTo>
                  <a:pt x="16977" y="12106"/>
                  <a:pt x="16964" y="12106"/>
                  <a:pt x="16952" y="12106"/>
                </a:cubicBezTo>
                <a:cubicBezTo>
                  <a:pt x="16499" y="12144"/>
                  <a:pt x="16059" y="12182"/>
                  <a:pt x="15606" y="12232"/>
                </a:cubicBezTo>
                <a:cubicBezTo>
                  <a:pt x="15547" y="12232"/>
                  <a:pt x="15544" y="12321"/>
                  <a:pt x="15596" y="12321"/>
                </a:cubicBezTo>
                <a:cubicBezTo>
                  <a:pt x="15599" y="12321"/>
                  <a:pt x="15603" y="12321"/>
                  <a:pt x="15606" y="12320"/>
                </a:cubicBezTo>
                <a:cubicBezTo>
                  <a:pt x="16047" y="12282"/>
                  <a:pt x="16499" y="12245"/>
                  <a:pt x="16939" y="12207"/>
                </a:cubicBezTo>
                <a:lnTo>
                  <a:pt x="16964" y="12207"/>
                </a:lnTo>
                <a:cubicBezTo>
                  <a:pt x="16952" y="12257"/>
                  <a:pt x="16927" y="12307"/>
                  <a:pt x="16914" y="12371"/>
                </a:cubicBezTo>
                <a:lnTo>
                  <a:pt x="16914" y="12408"/>
                </a:lnTo>
                <a:cubicBezTo>
                  <a:pt x="16310" y="12493"/>
                  <a:pt x="15649" y="12536"/>
                  <a:pt x="14958" y="12536"/>
                </a:cubicBezTo>
                <a:cubicBezTo>
                  <a:pt x="14728" y="12536"/>
                  <a:pt x="14496" y="12531"/>
                  <a:pt x="14261" y="12522"/>
                </a:cubicBezTo>
                <a:cubicBezTo>
                  <a:pt x="13066" y="12458"/>
                  <a:pt x="11872" y="12295"/>
                  <a:pt x="10702" y="12044"/>
                </a:cubicBezTo>
                <a:cubicBezTo>
                  <a:pt x="10312" y="11955"/>
                  <a:pt x="9935" y="11855"/>
                  <a:pt x="9545" y="11754"/>
                </a:cubicBezTo>
                <a:lnTo>
                  <a:pt x="9545" y="11754"/>
                </a:lnTo>
                <a:cubicBezTo>
                  <a:pt x="9791" y="11783"/>
                  <a:pt x="10030" y="11797"/>
                  <a:pt x="10267" y="11797"/>
                </a:cubicBezTo>
                <a:cubicBezTo>
                  <a:pt x="10345" y="11797"/>
                  <a:pt x="10423" y="11795"/>
                  <a:pt x="10501" y="11792"/>
                </a:cubicBezTo>
                <a:cubicBezTo>
                  <a:pt x="10564" y="11792"/>
                  <a:pt x="10564" y="11692"/>
                  <a:pt x="10501" y="11692"/>
                </a:cubicBezTo>
                <a:cubicBezTo>
                  <a:pt x="10417" y="11695"/>
                  <a:pt x="10332" y="11696"/>
                  <a:pt x="10247" y="11696"/>
                </a:cubicBezTo>
                <a:cubicBezTo>
                  <a:pt x="9988" y="11696"/>
                  <a:pt x="9725" y="11682"/>
                  <a:pt x="9469" y="11653"/>
                </a:cubicBezTo>
                <a:cubicBezTo>
                  <a:pt x="9464" y="11652"/>
                  <a:pt x="9459" y="11652"/>
                  <a:pt x="9455" y="11652"/>
                </a:cubicBezTo>
                <a:cubicBezTo>
                  <a:pt x="9417" y="11652"/>
                  <a:pt x="9408" y="11694"/>
                  <a:pt x="9419" y="11717"/>
                </a:cubicBezTo>
                <a:cubicBezTo>
                  <a:pt x="9017" y="11603"/>
                  <a:pt x="8602" y="11477"/>
                  <a:pt x="8200" y="11340"/>
                </a:cubicBezTo>
                <a:cubicBezTo>
                  <a:pt x="8149" y="11314"/>
                  <a:pt x="8086" y="11289"/>
                  <a:pt x="8024" y="11264"/>
                </a:cubicBezTo>
                <a:lnTo>
                  <a:pt x="8024" y="11264"/>
                </a:lnTo>
                <a:cubicBezTo>
                  <a:pt x="8403" y="11316"/>
                  <a:pt x="8782" y="11343"/>
                  <a:pt x="9162" y="11343"/>
                </a:cubicBezTo>
                <a:cubicBezTo>
                  <a:pt x="9235" y="11343"/>
                  <a:pt x="9308" y="11342"/>
                  <a:pt x="9382" y="11340"/>
                </a:cubicBezTo>
                <a:cubicBezTo>
                  <a:pt x="9558" y="11340"/>
                  <a:pt x="9734" y="11326"/>
                  <a:pt x="9910" y="11314"/>
                </a:cubicBezTo>
                <a:cubicBezTo>
                  <a:pt x="9969" y="11302"/>
                  <a:pt x="9972" y="11213"/>
                  <a:pt x="9921" y="11213"/>
                </a:cubicBezTo>
                <a:cubicBezTo>
                  <a:pt x="9917" y="11213"/>
                  <a:pt x="9914" y="11213"/>
                  <a:pt x="9910" y="11214"/>
                </a:cubicBezTo>
                <a:cubicBezTo>
                  <a:pt x="9655" y="11239"/>
                  <a:pt x="9398" y="11251"/>
                  <a:pt x="9142" y="11251"/>
                </a:cubicBezTo>
                <a:cubicBezTo>
                  <a:pt x="8627" y="11251"/>
                  <a:pt x="8112" y="11201"/>
                  <a:pt x="7608" y="11100"/>
                </a:cubicBezTo>
                <a:cubicBezTo>
                  <a:pt x="7206" y="10924"/>
                  <a:pt x="6817" y="10748"/>
                  <a:pt x="6439" y="10547"/>
                </a:cubicBezTo>
                <a:lnTo>
                  <a:pt x="6439" y="10547"/>
                </a:lnTo>
                <a:cubicBezTo>
                  <a:pt x="7370" y="10686"/>
                  <a:pt x="8326" y="10761"/>
                  <a:pt x="9268" y="10773"/>
                </a:cubicBezTo>
                <a:cubicBezTo>
                  <a:pt x="9545" y="10773"/>
                  <a:pt x="9835" y="10773"/>
                  <a:pt x="10123" y="10761"/>
                </a:cubicBezTo>
                <a:cubicBezTo>
                  <a:pt x="10183" y="10761"/>
                  <a:pt x="10186" y="10672"/>
                  <a:pt x="10133" y="10672"/>
                </a:cubicBezTo>
                <a:cubicBezTo>
                  <a:pt x="10130" y="10672"/>
                  <a:pt x="10127" y="10672"/>
                  <a:pt x="10123" y="10673"/>
                </a:cubicBezTo>
                <a:cubicBezTo>
                  <a:pt x="9951" y="10677"/>
                  <a:pt x="9779" y="10679"/>
                  <a:pt x="9607" y="10679"/>
                </a:cubicBezTo>
                <a:cubicBezTo>
                  <a:pt x="8760" y="10679"/>
                  <a:pt x="7914" y="10628"/>
                  <a:pt x="7068" y="10535"/>
                </a:cubicBezTo>
                <a:cubicBezTo>
                  <a:pt x="6791" y="10510"/>
                  <a:pt x="6502" y="10471"/>
                  <a:pt x="6225" y="10421"/>
                </a:cubicBezTo>
                <a:cubicBezTo>
                  <a:pt x="6213" y="10421"/>
                  <a:pt x="6200" y="10421"/>
                  <a:pt x="6200" y="10434"/>
                </a:cubicBezTo>
                <a:cubicBezTo>
                  <a:pt x="5961" y="10308"/>
                  <a:pt x="5722" y="10170"/>
                  <a:pt x="5496" y="10044"/>
                </a:cubicBezTo>
                <a:lnTo>
                  <a:pt x="5496" y="10044"/>
                </a:lnTo>
                <a:cubicBezTo>
                  <a:pt x="5999" y="10132"/>
                  <a:pt x="6515" y="10170"/>
                  <a:pt x="7018" y="10170"/>
                </a:cubicBezTo>
                <a:cubicBezTo>
                  <a:pt x="7080" y="10170"/>
                  <a:pt x="7080" y="10082"/>
                  <a:pt x="7018" y="10082"/>
                </a:cubicBezTo>
                <a:cubicBezTo>
                  <a:pt x="6451" y="10082"/>
                  <a:pt x="5886" y="10019"/>
                  <a:pt x="5333" y="9906"/>
                </a:cubicBezTo>
                <a:cubicBezTo>
                  <a:pt x="5320" y="9906"/>
                  <a:pt x="5308" y="9906"/>
                  <a:pt x="5294" y="9918"/>
                </a:cubicBezTo>
                <a:lnTo>
                  <a:pt x="4993" y="9730"/>
                </a:lnTo>
                <a:cubicBezTo>
                  <a:pt x="4855" y="9641"/>
                  <a:pt x="4729" y="9566"/>
                  <a:pt x="4603" y="9478"/>
                </a:cubicBezTo>
                <a:lnTo>
                  <a:pt x="4603" y="9478"/>
                </a:lnTo>
                <a:cubicBezTo>
                  <a:pt x="5785" y="9604"/>
                  <a:pt x="6980" y="9667"/>
                  <a:pt x="8175" y="9692"/>
                </a:cubicBezTo>
                <a:cubicBezTo>
                  <a:pt x="8351" y="9698"/>
                  <a:pt x="8527" y="9702"/>
                  <a:pt x="8704" y="9702"/>
                </a:cubicBezTo>
                <a:cubicBezTo>
                  <a:pt x="8882" y="9702"/>
                  <a:pt x="9061" y="9698"/>
                  <a:pt x="9243" y="9692"/>
                </a:cubicBezTo>
                <a:cubicBezTo>
                  <a:pt x="9306" y="9692"/>
                  <a:pt x="9306" y="9604"/>
                  <a:pt x="9243" y="9604"/>
                </a:cubicBezTo>
                <a:cubicBezTo>
                  <a:pt x="9121" y="9605"/>
                  <a:pt x="9000" y="9606"/>
                  <a:pt x="8878" y="9606"/>
                </a:cubicBezTo>
                <a:cubicBezTo>
                  <a:pt x="7742" y="9606"/>
                  <a:pt x="6608" y="9555"/>
                  <a:pt x="5484" y="9453"/>
                </a:cubicBezTo>
                <a:cubicBezTo>
                  <a:pt x="5131" y="9428"/>
                  <a:pt x="4779" y="9390"/>
                  <a:pt x="4439" y="9353"/>
                </a:cubicBezTo>
                <a:lnTo>
                  <a:pt x="3798" y="8900"/>
                </a:lnTo>
                <a:lnTo>
                  <a:pt x="3798" y="8900"/>
                </a:lnTo>
                <a:cubicBezTo>
                  <a:pt x="4729" y="8975"/>
                  <a:pt x="5660" y="9013"/>
                  <a:pt x="6577" y="9026"/>
                </a:cubicBezTo>
                <a:cubicBezTo>
                  <a:pt x="6842" y="9026"/>
                  <a:pt x="7118" y="9013"/>
                  <a:pt x="7382" y="9013"/>
                </a:cubicBezTo>
                <a:cubicBezTo>
                  <a:pt x="7445" y="9013"/>
                  <a:pt x="7445" y="8912"/>
                  <a:pt x="7382" y="8912"/>
                </a:cubicBezTo>
                <a:cubicBezTo>
                  <a:pt x="7141" y="8919"/>
                  <a:pt x="6900" y="8922"/>
                  <a:pt x="6658" y="8922"/>
                </a:cubicBezTo>
                <a:cubicBezTo>
                  <a:pt x="5964" y="8922"/>
                  <a:pt x="5268" y="8896"/>
                  <a:pt x="4578" y="8850"/>
                </a:cubicBezTo>
                <a:cubicBezTo>
                  <a:pt x="4314" y="8837"/>
                  <a:pt x="4050" y="8811"/>
                  <a:pt x="3785" y="8799"/>
                </a:cubicBezTo>
                <a:cubicBezTo>
                  <a:pt x="3779" y="8797"/>
                  <a:pt x="3773" y="8796"/>
                  <a:pt x="3767" y="8796"/>
                </a:cubicBezTo>
                <a:cubicBezTo>
                  <a:pt x="3744" y="8796"/>
                  <a:pt x="3735" y="8818"/>
                  <a:pt x="3735" y="8850"/>
                </a:cubicBezTo>
                <a:cubicBezTo>
                  <a:pt x="3622" y="8761"/>
                  <a:pt x="3509" y="8674"/>
                  <a:pt x="3408" y="8573"/>
                </a:cubicBezTo>
                <a:cubicBezTo>
                  <a:pt x="3346" y="8535"/>
                  <a:pt x="3295" y="8485"/>
                  <a:pt x="3245" y="8434"/>
                </a:cubicBezTo>
                <a:lnTo>
                  <a:pt x="3245" y="8434"/>
                </a:lnTo>
                <a:cubicBezTo>
                  <a:pt x="3861" y="8459"/>
                  <a:pt x="4490" y="8498"/>
                  <a:pt x="5106" y="8523"/>
                </a:cubicBezTo>
                <a:cubicBezTo>
                  <a:pt x="5169" y="8523"/>
                  <a:pt x="5182" y="8422"/>
                  <a:pt x="5118" y="8422"/>
                </a:cubicBezTo>
                <a:cubicBezTo>
                  <a:pt x="4464" y="8397"/>
                  <a:pt x="3811" y="8372"/>
                  <a:pt x="3170" y="8334"/>
                </a:cubicBezTo>
                <a:cubicBezTo>
                  <a:pt x="3157" y="8334"/>
                  <a:pt x="3145" y="8347"/>
                  <a:pt x="3131" y="8347"/>
                </a:cubicBezTo>
                <a:cubicBezTo>
                  <a:pt x="2969" y="8208"/>
                  <a:pt x="2805" y="8070"/>
                  <a:pt x="2654" y="7931"/>
                </a:cubicBezTo>
                <a:lnTo>
                  <a:pt x="2654" y="7931"/>
                </a:lnTo>
                <a:cubicBezTo>
                  <a:pt x="3333" y="7956"/>
                  <a:pt x="4012" y="7981"/>
                  <a:pt x="4704" y="8020"/>
                </a:cubicBezTo>
                <a:cubicBezTo>
                  <a:pt x="5395" y="8045"/>
                  <a:pt x="6099" y="8070"/>
                  <a:pt x="6791" y="8107"/>
                </a:cubicBezTo>
                <a:cubicBezTo>
                  <a:pt x="7194" y="8120"/>
                  <a:pt x="7596" y="8132"/>
                  <a:pt x="7986" y="8158"/>
                </a:cubicBezTo>
                <a:cubicBezTo>
                  <a:pt x="8049" y="8158"/>
                  <a:pt x="8061" y="8057"/>
                  <a:pt x="7986" y="8057"/>
                </a:cubicBezTo>
                <a:cubicBezTo>
                  <a:pt x="7294" y="8032"/>
                  <a:pt x="6590" y="7995"/>
                  <a:pt x="5886" y="7969"/>
                </a:cubicBezTo>
                <a:cubicBezTo>
                  <a:pt x="5182" y="7944"/>
                  <a:pt x="4490" y="7906"/>
                  <a:pt x="3785" y="7881"/>
                </a:cubicBezTo>
                <a:cubicBezTo>
                  <a:pt x="3383" y="7869"/>
                  <a:pt x="2994" y="7844"/>
                  <a:pt x="2591" y="7831"/>
                </a:cubicBezTo>
                <a:cubicBezTo>
                  <a:pt x="2578" y="7831"/>
                  <a:pt x="2566" y="7831"/>
                  <a:pt x="2553" y="7844"/>
                </a:cubicBezTo>
                <a:cubicBezTo>
                  <a:pt x="2516" y="7805"/>
                  <a:pt x="2478" y="7780"/>
                  <a:pt x="2440" y="7743"/>
                </a:cubicBezTo>
                <a:lnTo>
                  <a:pt x="2214" y="7517"/>
                </a:lnTo>
                <a:lnTo>
                  <a:pt x="2214" y="7517"/>
                </a:lnTo>
                <a:cubicBezTo>
                  <a:pt x="3069" y="7554"/>
                  <a:pt x="3911" y="7579"/>
                  <a:pt x="4754" y="7592"/>
                </a:cubicBezTo>
                <a:lnTo>
                  <a:pt x="5496" y="7592"/>
                </a:lnTo>
                <a:cubicBezTo>
                  <a:pt x="5559" y="7592"/>
                  <a:pt x="5559" y="7492"/>
                  <a:pt x="5496" y="7492"/>
                </a:cubicBezTo>
                <a:cubicBezTo>
                  <a:pt x="4628" y="7492"/>
                  <a:pt x="3748" y="7478"/>
                  <a:pt x="2880" y="7441"/>
                </a:cubicBezTo>
                <a:cubicBezTo>
                  <a:pt x="2628" y="7441"/>
                  <a:pt x="2390" y="7428"/>
                  <a:pt x="2151" y="7416"/>
                </a:cubicBezTo>
                <a:lnTo>
                  <a:pt x="2125" y="7416"/>
                </a:lnTo>
                <a:cubicBezTo>
                  <a:pt x="2088" y="7391"/>
                  <a:pt x="2050" y="7353"/>
                  <a:pt x="2025" y="7328"/>
                </a:cubicBezTo>
                <a:cubicBezTo>
                  <a:pt x="2063" y="7265"/>
                  <a:pt x="2113" y="7215"/>
                  <a:pt x="2164" y="7152"/>
                </a:cubicBezTo>
                <a:cubicBezTo>
                  <a:pt x="2164" y="7165"/>
                  <a:pt x="2176" y="7165"/>
                  <a:pt x="2189" y="7165"/>
                </a:cubicBezTo>
                <a:cubicBezTo>
                  <a:pt x="2943" y="7177"/>
                  <a:pt x="3685" y="7177"/>
                  <a:pt x="4427" y="7177"/>
                </a:cubicBezTo>
                <a:cubicBezTo>
                  <a:pt x="5169" y="7190"/>
                  <a:pt x="5911" y="7190"/>
                  <a:pt x="6653" y="7190"/>
                </a:cubicBezTo>
                <a:cubicBezTo>
                  <a:pt x="7080" y="7202"/>
                  <a:pt x="7508" y="7202"/>
                  <a:pt x="7923" y="7202"/>
                </a:cubicBezTo>
                <a:cubicBezTo>
                  <a:pt x="7986" y="7202"/>
                  <a:pt x="7986" y="7101"/>
                  <a:pt x="7923" y="7101"/>
                </a:cubicBezTo>
                <a:cubicBezTo>
                  <a:pt x="7181" y="7101"/>
                  <a:pt x="6439" y="7101"/>
                  <a:pt x="5697" y="7089"/>
                </a:cubicBezTo>
                <a:cubicBezTo>
                  <a:pt x="4955" y="7089"/>
                  <a:pt x="4201" y="7076"/>
                  <a:pt x="3458" y="7076"/>
                </a:cubicBezTo>
                <a:lnTo>
                  <a:pt x="2239" y="7076"/>
                </a:lnTo>
                <a:lnTo>
                  <a:pt x="2251" y="7064"/>
                </a:lnTo>
                <a:lnTo>
                  <a:pt x="2315" y="7001"/>
                </a:lnTo>
                <a:cubicBezTo>
                  <a:pt x="2340" y="6975"/>
                  <a:pt x="2365" y="6963"/>
                  <a:pt x="2390" y="6938"/>
                </a:cubicBezTo>
                <a:cubicBezTo>
                  <a:pt x="2466" y="6863"/>
                  <a:pt x="2541" y="6799"/>
                  <a:pt x="2628" y="6737"/>
                </a:cubicBezTo>
                <a:cubicBezTo>
                  <a:pt x="2642" y="6724"/>
                  <a:pt x="2642" y="6712"/>
                  <a:pt x="2642" y="6699"/>
                </a:cubicBezTo>
                <a:cubicBezTo>
                  <a:pt x="3685" y="6636"/>
                  <a:pt x="4729" y="6586"/>
                  <a:pt x="5760" y="6523"/>
                </a:cubicBezTo>
                <a:cubicBezTo>
                  <a:pt x="6074" y="6511"/>
                  <a:pt x="6376" y="6498"/>
                  <a:pt x="6678" y="6472"/>
                </a:cubicBezTo>
                <a:cubicBezTo>
                  <a:pt x="6737" y="6472"/>
                  <a:pt x="6741" y="6384"/>
                  <a:pt x="6689" y="6384"/>
                </a:cubicBezTo>
                <a:cubicBezTo>
                  <a:pt x="6685" y="6384"/>
                  <a:pt x="6682" y="6384"/>
                  <a:pt x="6678" y="6385"/>
                </a:cubicBezTo>
                <a:cubicBezTo>
                  <a:pt x="5609" y="6435"/>
                  <a:pt x="4528" y="6498"/>
                  <a:pt x="3446" y="6548"/>
                </a:cubicBezTo>
                <a:lnTo>
                  <a:pt x="2767" y="6586"/>
                </a:lnTo>
                <a:cubicBezTo>
                  <a:pt x="2893" y="6486"/>
                  <a:pt x="3019" y="6385"/>
                  <a:pt x="3157" y="6284"/>
                </a:cubicBezTo>
                <a:cubicBezTo>
                  <a:pt x="3243" y="6286"/>
                  <a:pt x="3328" y="6287"/>
                  <a:pt x="3414" y="6287"/>
                </a:cubicBezTo>
                <a:cubicBezTo>
                  <a:pt x="4018" y="6287"/>
                  <a:pt x="4614" y="6250"/>
                  <a:pt x="5219" y="6184"/>
                </a:cubicBezTo>
                <a:cubicBezTo>
                  <a:pt x="5408" y="6159"/>
                  <a:pt x="5609" y="6133"/>
                  <a:pt x="5797" y="6095"/>
                </a:cubicBezTo>
                <a:cubicBezTo>
                  <a:pt x="5857" y="6095"/>
                  <a:pt x="5849" y="6007"/>
                  <a:pt x="5796" y="6007"/>
                </a:cubicBezTo>
                <a:cubicBezTo>
                  <a:pt x="5793" y="6007"/>
                  <a:pt x="5789" y="6007"/>
                  <a:pt x="5785" y="6008"/>
                </a:cubicBezTo>
                <a:cubicBezTo>
                  <a:pt x="5106" y="6108"/>
                  <a:pt x="4414" y="6171"/>
                  <a:pt x="3735" y="6184"/>
                </a:cubicBezTo>
                <a:cubicBezTo>
                  <a:pt x="3597" y="6196"/>
                  <a:pt x="3446" y="6196"/>
                  <a:pt x="3308" y="6196"/>
                </a:cubicBezTo>
                <a:cubicBezTo>
                  <a:pt x="3472" y="6095"/>
                  <a:pt x="3635" y="6008"/>
                  <a:pt x="3811" y="5944"/>
                </a:cubicBezTo>
                <a:cubicBezTo>
                  <a:pt x="3886" y="5907"/>
                  <a:pt x="3961" y="5882"/>
                  <a:pt x="4037" y="5857"/>
                </a:cubicBezTo>
                <a:lnTo>
                  <a:pt x="4050" y="5869"/>
                </a:lnTo>
                <a:cubicBezTo>
                  <a:pt x="4294" y="5880"/>
                  <a:pt x="4538" y="5886"/>
                  <a:pt x="4782" y="5886"/>
                </a:cubicBezTo>
                <a:cubicBezTo>
                  <a:pt x="5078" y="5886"/>
                  <a:pt x="5375" y="5877"/>
                  <a:pt x="5672" y="5857"/>
                </a:cubicBezTo>
                <a:cubicBezTo>
                  <a:pt x="5735" y="5857"/>
                  <a:pt x="5735" y="5756"/>
                  <a:pt x="5672" y="5756"/>
                </a:cubicBezTo>
                <a:cubicBezTo>
                  <a:pt x="5383" y="5780"/>
                  <a:pt x="5090" y="5789"/>
                  <a:pt x="4798" y="5789"/>
                </a:cubicBezTo>
                <a:cubicBezTo>
                  <a:pt x="4632" y="5789"/>
                  <a:pt x="4466" y="5786"/>
                  <a:pt x="4301" y="5781"/>
                </a:cubicBezTo>
                <a:cubicBezTo>
                  <a:pt x="4825" y="5634"/>
                  <a:pt x="5375" y="5585"/>
                  <a:pt x="5927" y="5585"/>
                </a:cubicBezTo>
                <a:close/>
                <a:moveTo>
                  <a:pt x="19359" y="12622"/>
                </a:moveTo>
                <a:cubicBezTo>
                  <a:pt x="19357" y="12625"/>
                  <a:pt x="19355" y="12628"/>
                  <a:pt x="19353" y="12631"/>
                </a:cubicBezTo>
                <a:lnTo>
                  <a:pt x="19353" y="12631"/>
                </a:lnTo>
                <a:lnTo>
                  <a:pt x="19353" y="12622"/>
                </a:lnTo>
                <a:cubicBezTo>
                  <a:pt x="19356" y="12622"/>
                  <a:pt x="19358" y="12622"/>
                  <a:pt x="19359" y="12622"/>
                </a:cubicBezTo>
                <a:close/>
                <a:moveTo>
                  <a:pt x="6604" y="1439"/>
                </a:moveTo>
                <a:cubicBezTo>
                  <a:pt x="5419" y="1439"/>
                  <a:pt x="4306" y="1631"/>
                  <a:pt x="3358" y="2009"/>
                </a:cubicBezTo>
                <a:cubicBezTo>
                  <a:pt x="2365" y="2411"/>
                  <a:pt x="1560" y="3002"/>
                  <a:pt x="1094" y="3694"/>
                </a:cubicBezTo>
                <a:cubicBezTo>
                  <a:pt x="881" y="4008"/>
                  <a:pt x="755" y="4323"/>
                  <a:pt x="692" y="4650"/>
                </a:cubicBezTo>
                <a:cubicBezTo>
                  <a:pt x="680" y="4650"/>
                  <a:pt x="680" y="4662"/>
                  <a:pt x="667" y="4675"/>
                </a:cubicBezTo>
                <a:cubicBezTo>
                  <a:pt x="655" y="4687"/>
                  <a:pt x="655" y="4725"/>
                  <a:pt x="680" y="4737"/>
                </a:cubicBezTo>
                <a:cubicBezTo>
                  <a:pt x="655" y="4851"/>
                  <a:pt x="655" y="4951"/>
                  <a:pt x="655" y="5064"/>
                </a:cubicBezTo>
                <a:cubicBezTo>
                  <a:pt x="630" y="5089"/>
                  <a:pt x="642" y="5102"/>
                  <a:pt x="655" y="5114"/>
                </a:cubicBezTo>
                <a:cubicBezTo>
                  <a:pt x="655" y="5165"/>
                  <a:pt x="655" y="5215"/>
                  <a:pt x="667" y="5265"/>
                </a:cubicBezTo>
                <a:cubicBezTo>
                  <a:pt x="655" y="5265"/>
                  <a:pt x="655" y="5265"/>
                  <a:pt x="642" y="5278"/>
                </a:cubicBezTo>
                <a:cubicBezTo>
                  <a:pt x="616" y="5316"/>
                  <a:pt x="642" y="5366"/>
                  <a:pt x="680" y="5366"/>
                </a:cubicBezTo>
                <a:cubicBezTo>
                  <a:pt x="705" y="5542"/>
                  <a:pt x="767" y="5731"/>
                  <a:pt x="843" y="5907"/>
                </a:cubicBezTo>
                <a:cubicBezTo>
                  <a:pt x="881" y="5983"/>
                  <a:pt x="918" y="6058"/>
                  <a:pt x="969" y="6133"/>
                </a:cubicBezTo>
                <a:cubicBezTo>
                  <a:pt x="956" y="6146"/>
                  <a:pt x="969" y="6171"/>
                  <a:pt x="994" y="6184"/>
                </a:cubicBezTo>
                <a:cubicBezTo>
                  <a:pt x="1007" y="6209"/>
                  <a:pt x="1032" y="6246"/>
                  <a:pt x="1044" y="6271"/>
                </a:cubicBezTo>
                <a:lnTo>
                  <a:pt x="1044" y="6296"/>
                </a:lnTo>
                <a:cubicBezTo>
                  <a:pt x="1044" y="6322"/>
                  <a:pt x="1069" y="6347"/>
                  <a:pt x="1094" y="6347"/>
                </a:cubicBezTo>
                <a:cubicBezTo>
                  <a:pt x="1220" y="6548"/>
                  <a:pt x="1384" y="6749"/>
                  <a:pt x="1560" y="6975"/>
                </a:cubicBezTo>
                <a:cubicBezTo>
                  <a:pt x="1547" y="7014"/>
                  <a:pt x="1585" y="7039"/>
                  <a:pt x="1610" y="7039"/>
                </a:cubicBezTo>
                <a:cubicBezTo>
                  <a:pt x="2352" y="7906"/>
                  <a:pt x="3484" y="8887"/>
                  <a:pt x="4880" y="9780"/>
                </a:cubicBezTo>
                <a:cubicBezTo>
                  <a:pt x="5282" y="10044"/>
                  <a:pt x="5697" y="10283"/>
                  <a:pt x="6112" y="10510"/>
                </a:cubicBezTo>
                <a:cubicBezTo>
                  <a:pt x="6716" y="10837"/>
                  <a:pt x="7332" y="11113"/>
                  <a:pt x="7960" y="11352"/>
                </a:cubicBezTo>
                <a:cubicBezTo>
                  <a:pt x="8753" y="11653"/>
                  <a:pt x="9583" y="11918"/>
                  <a:pt x="10438" y="12106"/>
                </a:cubicBezTo>
                <a:cubicBezTo>
                  <a:pt x="11934" y="12433"/>
                  <a:pt x="13393" y="12609"/>
                  <a:pt x="14714" y="12634"/>
                </a:cubicBezTo>
                <a:cubicBezTo>
                  <a:pt x="14879" y="12640"/>
                  <a:pt x="15044" y="12643"/>
                  <a:pt x="15211" y="12643"/>
                </a:cubicBezTo>
                <a:cubicBezTo>
                  <a:pt x="15765" y="12643"/>
                  <a:pt x="16325" y="12608"/>
                  <a:pt x="16877" y="12522"/>
                </a:cubicBezTo>
                <a:cubicBezTo>
                  <a:pt x="16964" y="12509"/>
                  <a:pt x="17040" y="12483"/>
                  <a:pt x="17128" y="12471"/>
                </a:cubicBezTo>
                <a:cubicBezTo>
                  <a:pt x="17945" y="12333"/>
                  <a:pt x="18624" y="12119"/>
                  <a:pt x="19152" y="11830"/>
                </a:cubicBezTo>
                <a:cubicBezTo>
                  <a:pt x="19165" y="11830"/>
                  <a:pt x="19177" y="11817"/>
                  <a:pt x="19191" y="11804"/>
                </a:cubicBezTo>
                <a:cubicBezTo>
                  <a:pt x="19367" y="11704"/>
                  <a:pt x="19530" y="11591"/>
                  <a:pt x="19680" y="11477"/>
                </a:cubicBezTo>
                <a:cubicBezTo>
                  <a:pt x="19690" y="11482"/>
                  <a:pt x="19701" y="11485"/>
                  <a:pt x="19712" y="11485"/>
                </a:cubicBezTo>
                <a:cubicBezTo>
                  <a:pt x="19730" y="11485"/>
                  <a:pt x="19748" y="11476"/>
                  <a:pt x="19756" y="11452"/>
                </a:cubicBezTo>
                <a:cubicBezTo>
                  <a:pt x="19756" y="11440"/>
                  <a:pt x="19756" y="11415"/>
                  <a:pt x="19769" y="11402"/>
                </a:cubicBezTo>
                <a:cubicBezTo>
                  <a:pt x="20108" y="11100"/>
                  <a:pt x="20347" y="10736"/>
                  <a:pt x="20473" y="10334"/>
                </a:cubicBezTo>
                <a:cubicBezTo>
                  <a:pt x="20825" y="9101"/>
                  <a:pt x="20197" y="7693"/>
                  <a:pt x="18649" y="6234"/>
                </a:cubicBezTo>
                <a:cubicBezTo>
                  <a:pt x="17505" y="5153"/>
                  <a:pt x="16223" y="4410"/>
                  <a:pt x="16185" y="4385"/>
                </a:cubicBezTo>
                <a:cubicBezTo>
                  <a:pt x="16122" y="4348"/>
                  <a:pt x="11721" y="1694"/>
                  <a:pt x="7206" y="1455"/>
                </a:cubicBezTo>
                <a:cubicBezTo>
                  <a:pt x="7004" y="1445"/>
                  <a:pt x="6803" y="1439"/>
                  <a:pt x="6604" y="1439"/>
                </a:cubicBezTo>
                <a:close/>
                <a:moveTo>
                  <a:pt x="19341" y="12647"/>
                </a:moveTo>
                <a:lnTo>
                  <a:pt x="19341" y="12647"/>
                </a:lnTo>
                <a:cubicBezTo>
                  <a:pt x="19337" y="12651"/>
                  <a:pt x="19333" y="12655"/>
                  <a:pt x="19328" y="12659"/>
                </a:cubicBezTo>
                <a:lnTo>
                  <a:pt x="19341" y="12647"/>
                </a:lnTo>
                <a:close/>
                <a:moveTo>
                  <a:pt x="4265" y="12675"/>
                </a:moveTo>
                <a:lnTo>
                  <a:pt x="4265" y="12675"/>
                </a:lnTo>
                <a:cubicBezTo>
                  <a:pt x="4345" y="12723"/>
                  <a:pt x="4423" y="12778"/>
                  <a:pt x="4503" y="12823"/>
                </a:cubicBezTo>
                <a:cubicBezTo>
                  <a:pt x="4417" y="12781"/>
                  <a:pt x="4340" y="12728"/>
                  <a:pt x="4265" y="12675"/>
                </a:cubicBezTo>
                <a:close/>
                <a:moveTo>
                  <a:pt x="8024" y="12735"/>
                </a:moveTo>
                <a:cubicBezTo>
                  <a:pt x="7999" y="12735"/>
                  <a:pt x="7960" y="12748"/>
                  <a:pt x="7960" y="12773"/>
                </a:cubicBezTo>
                <a:cubicBezTo>
                  <a:pt x="7948" y="12798"/>
                  <a:pt x="7960" y="12823"/>
                  <a:pt x="7986" y="12836"/>
                </a:cubicBezTo>
                <a:cubicBezTo>
                  <a:pt x="8162" y="12861"/>
                  <a:pt x="8326" y="12899"/>
                  <a:pt x="8502" y="12936"/>
                </a:cubicBezTo>
                <a:cubicBezTo>
                  <a:pt x="8527" y="12936"/>
                  <a:pt x="8552" y="12924"/>
                  <a:pt x="8552" y="12899"/>
                </a:cubicBezTo>
                <a:cubicBezTo>
                  <a:pt x="8564" y="12874"/>
                  <a:pt x="8552" y="12836"/>
                  <a:pt x="8527" y="12836"/>
                </a:cubicBezTo>
                <a:cubicBezTo>
                  <a:pt x="8351" y="12810"/>
                  <a:pt x="8187" y="12773"/>
                  <a:pt x="8024" y="12735"/>
                </a:cubicBezTo>
                <a:close/>
                <a:moveTo>
                  <a:pt x="6537" y="1084"/>
                </a:moveTo>
                <a:cubicBezTo>
                  <a:pt x="6760" y="1084"/>
                  <a:pt x="6992" y="1091"/>
                  <a:pt x="7231" y="1103"/>
                </a:cubicBezTo>
                <a:cubicBezTo>
                  <a:pt x="11708" y="1355"/>
                  <a:pt x="15921" y="3870"/>
                  <a:pt x="16675" y="4348"/>
                </a:cubicBezTo>
                <a:cubicBezTo>
                  <a:pt x="16751" y="4398"/>
                  <a:pt x="16801" y="4423"/>
                  <a:pt x="16801" y="4423"/>
                </a:cubicBezTo>
                <a:cubicBezTo>
                  <a:pt x="16813" y="4435"/>
                  <a:pt x="17128" y="4611"/>
                  <a:pt x="17568" y="4913"/>
                </a:cubicBezTo>
                <a:cubicBezTo>
                  <a:pt x="17568" y="4926"/>
                  <a:pt x="17581" y="4938"/>
                  <a:pt x="17593" y="4938"/>
                </a:cubicBezTo>
                <a:cubicBezTo>
                  <a:pt x="17643" y="4977"/>
                  <a:pt x="17694" y="5002"/>
                  <a:pt x="17744" y="5039"/>
                </a:cubicBezTo>
                <a:cubicBezTo>
                  <a:pt x="17744" y="5064"/>
                  <a:pt x="17757" y="5077"/>
                  <a:pt x="17782" y="5077"/>
                </a:cubicBezTo>
                <a:cubicBezTo>
                  <a:pt x="17858" y="5127"/>
                  <a:pt x="17920" y="5178"/>
                  <a:pt x="17995" y="5228"/>
                </a:cubicBezTo>
                <a:cubicBezTo>
                  <a:pt x="17983" y="5265"/>
                  <a:pt x="17983" y="5303"/>
                  <a:pt x="18034" y="5316"/>
                </a:cubicBezTo>
                <a:lnTo>
                  <a:pt x="18096" y="5316"/>
                </a:lnTo>
                <a:cubicBezTo>
                  <a:pt x="18121" y="5329"/>
                  <a:pt x="18146" y="5354"/>
                  <a:pt x="18171" y="5379"/>
                </a:cubicBezTo>
                <a:cubicBezTo>
                  <a:pt x="18171" y="5401"/>
                  <a:pt x="18190" y="5432"/>
                  <a:pt x="18220" y="5432"/>
                </a:cubicBezTo>
                <a:cubicBezTo>
                  <a:pt x="18225" y="5432"/>
                  <a:pt x="18230" y="5431"/>
                  <a:pt x="18235" y="5429"/>
                </a:cubicBezTo>
                <a:cubicBezTo>
                  <a:pt x="18310" y="5480"/>
                  <a:pt x="18373" y="5542"/>
                  <a:pt x="18448" y="5592"/>
                </a:cubicBezTo>
                <a:cubicBezTo>
                  <a:pt x="18448" y="5623"/>
                  <a:pt x="18465" y="5646"/>
                  <a:pt x="18492" y="5646"/>
                </a:cubicBezTo>
                <a:cubicBezTo>
                  <a:pt x="18498" y="5646"/>
                  <a:pt x="18504" y="5645"/>
                  <a:pt x="18511" y="5643"/>
                </a:cubicBezTo>
                <a:cubicBezTo>
                  <a:pt x="18864" y="5944"/>
                  <a:pt x="19228" y="6296"/>
                  <a:pt x="19555" y="6674"/>
                </a:cubicBezTo>
                <a:cubicBezTo>
                  <a:pt x="19568" y="6699"/>
                  <a:pt x="19580" y="6712"/>
                  <a:pt x="19593" y="6712"/>
                </a:cubicBezTo>
                <a:cubicBezTo>
                  <a:pt x="20460" y="7730"/>
                  <a:pt x="21127" y="8988"/>
                  <a:pt x="20787" y="10346"/>
                </a:cubicBezTo>
                <a:cubicBezTo>
                  <a:pt x="20460" y="11679"/>
                  <a:pt x="19253" y="12584"/>
                  <a:pt x="17316" y="12974"/>
                </a:cubicBezTo>
                <a:cubicBezTo>
                  <a:pt x="16614" y="13115"/>
                  <a:pt x="15819" y="13184"/>
                  <a:pt x="14959" y="13184"/>
                </a:cubicBezTo>
                <a:cubicBezTo>
                  <a:pt x="13587" y="13184"/>
                  <a:pt x="12046" y="13008"/>
                  <a:pt x="10438" y="12659"/>
                </a:cubicBezTo>
                <a:cubicBezTo>
                  <a:pt x="5484" y="11566"/>
                  <a:pt x="1233" y="8246"/>
                  <a:pt x="378" y="5832"/>
                </a:cubicBezTo>
                <a:cubicBezTo>
                  <a:pt x="88" y="5002"/>
                  <a:pt x="264" y="4108"/>
                  <a:pt x="856" y="3317"/>
                </a:cubicBezTo>
                <a:cubicBezTo>
                  <a:pt x="1259" y="2771"/>
                  <a:pt x="2826" y="1084"/>
                  <a:pt x="6537" y="1084"/>
                </a:cubicBezTo>
                <a:close/>
                <a:moveTo>
                  <a:pt x="4589" y="12588"/>
                </a:moveTo>
                <a:cubicBezTo>
                  <a:pt x="4547" y="12588"/>
                  <a:pt x="4514" y="12652"/>
                  <a:pt x="4565" y="12673"/>
                </a:cubicBezTo>
                <a:cubicBezTo>
                  <a:pt x="5043" y="12949"/>
                  <a:pt x="5546" y="13201"/>
                  <a:pt x="6049" y="13427"/>
                </a:cubicBezTo>
                <a:cubicBezTo>
                  <a:pt x="6056" y="13430"/>
                  <a:pt x="6062" y="13431"/>
                  <a:pt x="6068" y="13431"/>
                </a:cubicBezTo>
                <a:cubicBezTo>
                  <a:pt x="6117" y="13431"/>
                  <a:pt x="6131" y="13349"/>
                  <a:pt x="6074" y="13326"/>
                </a:cubicBezTo>
                <a:cubicBezTo>
                  <a:pt x="5571" y="13112"/>
                  <a:pt x="5093" y="12861"/>
                  <a:pt x="4615" y="12597"/>
                </a:cubicBezTo>
                <a:cubicBezTo>
                  <a:pt x="4607" y="12590"/>
                  <a:pt x="4598" y="12588"/>
                  <a:pt x="4589" y="12588"/>
                </a:cubicBezTo>
                <a:close/>
                <a:moveTo>
                  <a:pt x="13731" y="13524"/>
                </a:moveTo>
                <a:cubicBezTo>
                  <a:pt x="13711" y="13524"/>
                  <a:pt x="13695" y="13544"/>
                  <a:pt x="13695" y="13565"/>
                </a:cubicBezTo>
                <a:cubicBezTo>
                  <a:pt x="13695" y="13603"/>
                  <a:pt x="13708" y="13615"/>
                  <a:pt x="13733" y="13615"/>
                </a:cubicBezTo>
                <a:cubicBezTo>
                  <a:pt x="13814" y="13630"/>
                  <a:pt x="13900" y="13636"/>
                  <a:pt x="13986" y="13636"/>
                </a:cubicBezTo>
                <a:cubicBezTo>
                  <a:pt x="14045" y="13636"/>
                  <a:pt x="14104" y="13633"/>
                  <a:pt x="14160" y="13628"/>
                </a:cubicBezTo>
                <a:cubicBezTo>
                  <a:pt x="14186" y="13628"/>
                  <a:pt x="14198" y="13590"/>
                  <a:pt x="14198" y="13565"/>
                </a:cubicBezTo>
                <a:cubicBezTo>
                  <a:pt x="14186" y="13540"/>
                  <a:pt x="14160" y="13528"/>
                  <a:pt x="14135" y="13528"/>
                </a:cubicBezTo>
                <a:cubicBezTo>
                  <a:pt x="14072" y="13534"/>
                  <a:pt x="14006" y="13537"/>
                  <a:pt x="13940" y="13537"/>
                </a:cubicBezTo>
                <a:cubicBezTo>
                  <a:pt x="13874" y="13537"/>
                  <a:pt x="13808" y="13534"/>
                  <a:pt x="13745" y="13528"/>
                </a:cubicBezTo>
                <a:cubicBezTo>
                  <a:pt x="13740" y="13525"/>
                  <a:pt x="13735" y="13524"/>
                  <a:pt x="13731" y="13524"/>
                </a:cubicBezTo>
                <a:close/>
                <a:moveTo>
                  <a:pt x="5373" y="13233"/>
                </a:moveTo>
                <a:cubicBezTo>
                  <a:pt x="5322" y="13233"/>
                  <a:pt x="5289" y="13304"/>
                  <a:pt x="5333" y="13326"/>
                </a:cubicBezTo>
                <a:cubicBezTo>
                  <a:pt x="5634" y="13464"/>
                  <a:pt x="5923" y="13590"/>
                  <a:pt x="6238" y="13704"/>
                </a:cubicBezTo>
                <a:cubicBezTo>
                  <a:pt x="6244" y="13706"/>
                  <a:pt x="6249" y="13708"/>
                  <a:pt x="6254" y="13708"/>
                </a:cubicBezTo>
                <a:cubicBezTo>
                  <a:pt x="6295" y="13708"/>
                  <a:pt x="6319" y="13627"/>
                  <a:pt x="6263" y="13615"/>
                </a:cubicBezTo>
                <a:cubicBezTo>
                  <a:pt x="5961" y="13503"/>
                  <a:pt x="5672" y="13377"/>
                  <a:pt x="5395" y="13238"/>
                </a:cubicBezTo>
                <a:cubicBezTo>
                  <a:pt x="5387" y="13235"/>
                  <a:pt x="5380" y="13233"/>
                  <a:pt x="5373" y="13233"/>
                </a:cubicBezTo>
                <a:close/>
                <a:moveTo>
                  <a:pt x="11643" y="13763"/>
                </a:moveTo>
                <a:cubicBezTo>
                  <a:pt x="11620" y="13763"/>
                  <a:pt x="11595" y="13784"/>
                  <a:pt x="11595" y="13804"/>
                </a:cubicBezTo>
                <a:cubicBezTo>
                  <a:pt x="11582" y="13829"/>
                  <a:pt x="11595" y="13855"/>
                  <a:pt x="11620" y="13867"/>
                </a:cubicBezTo>
                <a:cubicBezTo>
                  <a:pt x="11758" y="13917"/>
                  <a:pt x="11909" y="13942"/>
                  <a:pt x="12060" y="13942"/>
                </a:cubicBezTo>
                <a:cubicBezTo>
                  <a:pt x="12085" y="13942"/>
                  <a:pt x="12110" y="13917"/>
                  <a:pt x="12110" y="13892"/>
                </a:cubicBezTo>
                <a:cubicBezTo>
                  <a:pt x="12110" y="13867"/>
                  <a:pt x="12098" y="13842"/>
                  <a:pt x="12060" y="13842"/>
                </a:cubicBezTo>
                <a:cubicBezTo>
                  <a:pt x="11922" y="13842"/>
                  <a:pt x="11783" y="13816"/>
                  <a:pt x="11657" y="13766"/>
                </a:cubicBezTo>
                <a:cubicBezTo>
                  <a:pt x="11653" y="13764"/>
                  <a:pt x="11648" y="13763"/>
                  <a:pt x="11643" y="13763"/>
                </a:cubicBezTo>
                <a:close/>
                <a:moveTo>
                  <a:pt x="8589" y="14118"/>
                </a:moveTo>
                <a:cubicBezTo>
                  <a:pt x="8527" y="14118"/>
                  <a:pt x="8527" y="14194"/>
                  <a:pt x="8577" y="14219"/>
                </a:cubicBezTo>
                <a:cubicBezTo>
                  <a:pt x="9193" y="14458"/>
                  <a:pt x="9860" y="14559"/>
                  <a:pt x="10526" y="14609"/>
                </a:cubicBezTo>
                <a:lnTo>
                  <a:pt x="11092" y="14646"/>
                </a:lnTo>
                <a:cubicBezTo>
                  <a:pt x="11154" y="14646"/>
                  <a:pt x="11168" y="14559"/>
                  <a:pt x="11104" y="14546"/>
                </a:cubicBezTo>
                <a:cubicBezTo>
                  <a:pt x="10438" y="14509"/>
                  <a:pt x="9771" y="14458"/>
                  <a:pt x="9130" y="14294"/>
                </a:cubicBezTo>
                <a:cubicBezTo>
                  <a:pt x="9005" y="14269"/>
                  <a:pt x="8866" y="14219"/>
                  <a:pt x="8740" y="14182"/>
                </a:cubicBezTo>
                <a:cubicBezTo>
                  <a:pt x="8740" y="14156"/>
                  <a:pt x="8728" y="14131"/>
                  <a:pt x="8703" y="14131"/>
                </a:cubicBezTo>
                <a:cubicBezTo>
                  <a:pt x="8665" y="14131"/>
                  <a:pt x="8627" y="14131"/>
                  <a:pt x="8589" y="14118"/>
                </a:cubicBezTo>
                <a:close/>
                <a:moveTo>
                  <a:pt x="13720" y="14646"/>
                </a:moveTo>
                <a:cubicBezTo>
                  <a:pt x="13695" y="14646"/>
                  <a:pt x="13669" y="14659"/>
                  <a:pt x="13657" y="14685"/>
                </a:cubicBezTo>
                <a:cubicBezTo>
                  <a:pt x="13657" y="14710"/>
                  <a:pt x="13669" y="14735"/>
                  <a:pt x="13695" y="14747"/>
                </a:cubicBezTo>
                <a:cubicBezTo>
                  <a:pt x="13766" y="14756"/>
                  <a:pt x="13831" y="14765"/>
                  <a:pt x="13899" y="14765"/>
                </a:cubicBezTo>
                <a:cubicBezTo>
                  <a:pt x="13927" y="14765"/>
                  <a:pt x="13955" y="14764"/>
                  <a:pt x="13984" y="14760"/>
                </a:cubicBezTo>
                <a:cubicBezTo>
                  <a:pt x="13996" y="14760"/>
                  <a:pt x="14010" y="14747"/>
                  <a:pt x="14022" y="14747"/>
                </a:cubicBezTo>
                <a:cubicBezTo>
                  <a:pt x="14035" y="14735"/>
                  <a:pt x="14035" y="14722"/>
                  <a:pt x="14035" y="14710"/>
                </a:cubicBezTo>
                <a:cubicBezTo>
                  <a:pt x="14035" y="14685"/>
                  <a:pt x="14022" y="14659"/>
                  <a:pt x="13996" y="14659"/>
                </a:cubicBezTo>
                <a:lnTo>
                  <a:pt x="13745" y="14659"/>
                </a:lnTo>
                <a:cubicBezTo>
                  <a:pt x="13745" y="14646"/>
                  <a:pt x="13733" y="14646"/>
                  <a:pt x="13733" y="14646"/>
                </a:cubicBezTo>
                <a:close/>
                <a:moveTo>
                  <a:pt x="16504" y="14513"/>
                </a:moveTo>
                <a:cubicBezTo>
                  <a:pt x="16495" y="14513"/>
                  <a:pt x="16485" y="14516"/>
                  <a:pt x="16474" y="14521"/>
                </a:cubicBezTo>
                <a:cubicBezTo>
                  <a:pt x="16285" y="14596"/>
                  <a:pt x="16097" y="14659"/>
                  <a:pt x="15896" y="14697"/>
                </a:cubicBezTo>
                <a:cubicBezTo>
                  <a:pt x="15836" y="14709"/>
                  <a:pt x="15855" y="14798"/>
                  <a:pt x="15910" y="14798"/>
                </a:cubicBezTo>
                <a:cubicBezTo>
                  <a:pt x="15913" y="14798"/>
                  <a:pt x="15917" y="14798"/>
                  <a:pt x="15921" y="14797"/>
                </a:cubicBezTo>
                <a:cubicBezTo>
                  <a:pt x="16122" y="14747"/>
                  <a:pt x="16323" y="14685"/>
                  <a:pt x="16511" y="14596"/>
                </a:cubicBezTo>
                <a:cubicBezTo>
                  <a:pt x="16537" y="14596"/>
                  <a:pt x="16550" y="14559"/>
                  <a:pt x="16537" y="14534"/>
                </a:cubicBezTo>
                <a:cubicBezTo>
                  <a:pt x="16530" y="14519"/>
                  <a:pt x="16518" y="14513"/>
                  <a:pt x="16504" y="14513"/>
                </a:cubicBezTo>
                <a:close/>
                <a:moveTo>
                  <a:pt x="12048" y="14846"/>
                </a:moveTo>
                <a:cubicBezTo>
                  <a:pt x="11995" y="14846"/>
                  <a:pt x="11976" y="14925"/>
                  <a:pt x="12035" y="14948"/>
                </a:cubicBezTo>
                <a:cubicBezTo>
                  <a:pt x="12160" y="14986"/>
                  <a:pt x="12292" y="15003"/>
                  <a:pt x="12425" y="15003"/>
                </a:cubicBezTo>
                <a:cubicBezTo>
                  <a:pt x="12467" y="15003"/>
                  <a:pt x="12509" y="15002"/>
                  <a:pt x="12551" y="14998"/>
                </a:cubicBezTo>
                <a:cubicBezTo>
                  <a:pt x="12576" y="14986"/>
                  <a:pt x="12601" y="14961"/>
                  <a:pt x="12588" y="14936"/>
                </a:cubicBezTo>
                <a:cubicBezTo>
                  <a:pt x="12588" y="14911"/>
                  <a:pt x="12563" y="14898"/>
                  <a:pt x="12538" y="14898"/>
                </a:cubicBezTo>
                <a:cubicBezTo>
                  <a:pt x="12499" y="14901"/>
                  <a:pt x="12460" y="14903"/>
                  <a:pt x="12421" y="14903"/>
                </a:cubicBezTo>
                <a:cubicBezTo>
                  <a:pt x="12297" y="14903"/>
                  <a:pt x="12175" y="14886"/>
                  <a:pt x="12060" y="14848"/>
                </a:cubicBezTo>
                <a:cubicBezTo>
                  <a:pt x="12056" y="14847"/>
                  <a:pt x="12052" y="14846"/>
                  <a:pt x="12048" y="14846"/>
                </a:cubicBezTo>
                <a:close/>
                <a:moveTo>
                  <a:pt x="630" y="6573"/>
                </a:moveTo>
                <a:lnTo>
                  <a:pt x="630" y="6573"/>
                </a:lnTo>
                <a:cubicBezTo>
                  <a:pt x="1220" y="7592"/>
                  <a:pt x="2315" y="8736"/>
                  <a:pt x="3698" y="9742"/>
                </a:cubicBezTo>
                <a:cubicBezTo>
                  <a:pt x="4012" y="9968"/>
                  <a:pt x="4327" y="10183"/>
                  <a:pt x="4654" y="10384"/>
                </a:cubicBezTo>
                <a:cubicBezTo>
                  <a:pt x="6401" y="11477"/>
                  <a:pt x="8413" y="12307"/>
                  <a:pt x="10413" y="12748"/>
                </a:cubicBezTo>
                <a:cubicBezTo>
                  <a:pt x="12033" y="13105"/>
                  <a:pt x="13586" y="13284"/>
                  <a:pt x="14969" y="13284"/>
                </a:cubicBezTo>
                <a:cubicBezTo>
                  <a:pt x="15830" y="13284"/>
                  <a:pt x="16625" y="13215"/>
                  <a:pt x="17329" y="13075"/>
                </a:cubicBezTo>
                <a:cubicBezTo>
                  <a:pt x="17593" y="13025"/>
                  <a:pt x="17832" y="12961"/>
                  <a:pt x="18071" y="12886"/>
                </a:cubicBezTo>
                <a:lnTo>
                  <a:pt x="18071" y="12886"/>
                </a:lnTo>
                <a:cubicBezTo>
                  <a:pt x="17870" y="12974"/>
                  <a:pt x="17656" y="13037"/>
                  <a:pt x="17442" y="13112"/>
                </a:cubicBezTo>
                <a:cubicBezTo>
                  <a:pt x="16914" y="13276"/>
                  <a:pt x="16361" y="13389"/>
                  <a:pt x="15795" y="13427"/>
                </a:cubicBezTo>
                <a:cubicBezTo>
                  <a:pt x="15684" y="13436"/>
                  <a:pt x="15574" y="13440"/>
                  <a:pt x="15463" y="13440"/>
                </a:cubicBezTo>
                <a:cubicBezTo>
                  <a:pt x="15259" y="13440"/>
                  <a:pt x="15056" y="13426"/>
                  <a:pt x="14852" y="13402"/>
                </a:cubicBezTo>
                <a:cubicBezTo>
                  <a:pt x="14789" y="13402"/>
                  <a:pt x="14789" y="13503"/>
                  <a:pt x="14852" y="13503"/>
                </a:cubicBezTo>
                <a:cubicBezTo>
                  <a:pt x="15045" y="13523"/>
                  <a:pt x="15242" y="13532"/>
                  <a:pt x="15441" y="13532"/>
                </a:cubicBezTo>
                <a:cubicBezTo>
                  <a:pt x="15604" y="13532"/>
                  <a:pt x="15769" y="13526"/>
                  <a:pt x="15933" y="13515"/>
                </a:cubicBezTo>
                <a:cubicBezTo>
                  <a:pt x="15946" y="13528"/>
                  <a:pt x="15958" y="13540"/>
                  <a:pt x="15983" y="13540"/>
                </a:cubicBezTo>
                <a:cubicBezTo>
                  <a:pt x="16801" y="13452"/>
                  <a:pt x="17618" y="13251"/>
                  <a:pt x="18373" y="12936"/>
                </a:cubicBezTo>
                <a:cubicBezTo>
                  <a:pt x="18411" y="12911"/>
                  <a:pt x="18448" y="12899"/>
                  <a:pt x="18486" y="12886"/>
                </a:cubicBezTo>
                <a:lnTo>
                  <a:pt x="18486" y="12886"/>
                </a:lnTo>
                <a:cubicBezTo>
                  <a:pt x="18448" y="12899"/>
                  <a:pt x="18423" y="12924"/>
                  <a:pt x="18386" y="12949"/>
                </a:cubicBezTo>
                <a:cubicBezTo>
                  <a:pt x="17958" y="13137"/>
                  <a:pt x="17531" y="13301"/>
                  <a:pt x="17078" y="13439"/>
                </a:cubicBezTo>
                <a:cubicBezTo>
                  <a:pt x="16877" y="13503"/>
                  <a:pt x="16662" y="13565"/>
                  <a:pt x="16449" y="13615"/>
                </a:cubicBezTo>
                <a:cubicBezTo>
                  <a:pt x="16402" y="13627"/>
                  <a:pt x="16410" y="13705"/>
                  <a:pt x="16463" y="13705"/>
                </a:cubicBezTo>
                <a:cubicBezTo>
                  <a:pt x="16466" y="13705"/>
                  <a:pt x="16470" y="13704"/>
                  <a:pt x="16474" y="13704"/>
                </a:cubicBezTo>
                <a:cubicBezTo>
                  <a:pt x="16600" y="13679"/>
                  <a:pt x="16738" y="13640"/>
                  <a:pt x="16864" y="13603"/>
                </a:cubicBezTo>
                <a:lnTo>
                  <a:pt x="16864" y="13603"/>
                </a:lnTo>
                <a:cubicBezTo>
                  <a:pt x="16273" y="13791"/>
                  <a:pt x="15669" y="13917"/>
                  <a:pt x="15053" y="13980"/>
                </a:cubicBezTo>
                <a:cubicBezTo>
                  <a:pt x="14803" y="13998"/>
                  <a:pt x="14556" y="14007"/>
                  <a:pt x="14310" y="14007"/>
                </a:cubicBezTo>
                <a:cubicBezTo>
                  <a:pt x="14024" y="14007"/>
                  <a:pt x="13740" y="13994"/>
                  <a:pt x="13456" y="13967"/>
                </a:cubicBezTo>
                <a:cubicBezTo>
                  <a:pt x="13453" y="13967"/>
                  <a:pt x="13449" y="13966"/>
                  <a:pt x="13446" y="13966"/>
                </a:cubicBezTo>
                <a:cubicBezTo>
                  <a:pt x="13393" y="13966"/>
                  <a:pt x="13396" y="14056"/>
                  <a:pt x="13456" y="14056"/>
                </a:cubicBezTo>
                <a:cubicBezTo>
                  <a:pt x="13751" y="14091"/>
                  <a:pt x="14048" y="14107"/>
                  <a:pt x="14344" y="14107"/>
                </a:cubicBezTo>
                <a:cubicBezTo>
                  <a:pt x="15006" y="14107"/>
                  <a:pt x="15667" y="14023"/>
                  <a:pt x="16310" y="13867"/>
                </a:cubicBezTo>
                <a:cubicBezTo>
                  <a:pt x="17053" y="13679"/>
                  <a:pt x="17757" y="13402"/>
                  <a:pt x="18423" y="13037"/>
                </a:cubicBezTo>
                <a:cubicBezTo>
                  <a:pt x="18461" y="13012"/>
                  <a:pt x="18511" y="12986"/>
                  <a:pt x="18562" y="12974"/>
                </a:cubicBezTo>
                <a:lnTo>
                  <a:pt x="18562" y="12974"/>
                </a:lnTo>
                <a:cubicBezTo>
                  <a:pt x="18436" y="13050"/>
                  <a:pt x="18322" y="13125"/>
                  <a:pt x="18210" y="13213"/>
                </a:cubicBezTo>
                <a:cubicBezTo>
                  <a:pt x="17643" y="13503"/>
                  <a:pt x="17040" y="13741"/>
                  <a:pt x="16436" y="13917"/>
                </a:cubicBezTo>
                <a:cubicBezTo>
                  <a:pt x="16147" y="13992"/>
                  <a:pt x="15871" y="14068"/>
                  <a:pt x="15594" y="14118"/>
                </a:cubicBezTo>
                <a:cubicBezTo>
                  <a:pt x="15534" y="14130"/>
                  <a:pt x="15553" y="14220"/>
                  <a:pt x="15597" y="14220"/>
                </a:cubicBezTo>
                <a:cubicBezTo>
                  <a:pt x="15600" y="14220"/>
                  <a:pt x="15603" y="14220"/>
                  <a:pt x="15606" y="14219"/>
                </a:cubicBezTo>
                <a:cubicBezTo>
                  <a:pt x="16310" y="14081"/>
                  <a:pt x="16989" y="13867"/>
                  <a:pt x="17631" y="13590"/>
                </a:cubicBezTo>
                <a:lnTo>
                  <a:pt x="17631" y="13590"/>
                </a:lnTo>
                <a:cubicBezTo>
                  <a:pt x="17103" y="13917"/>
                  <a:pt x="16537" y="14219"/>
                  <a:pt x="15921" y="14395"/>
                </a:cubicBezTo>
                <a:cubicBezTo>
                  <a:pt x="15618" y="14478"/>
                  <a:pt x="15299" y="14527"/>
                  <a:pt x="14977" y="14527"/>
                </a:cubicBezTo>
                <a:cubicBezTo>
                  <a:pt x="14910" y="14527"/>
                  <a:pt x="14843" y="14525"/>
                  <a:pt x="14776" y="14521"/>
                </a:cubicBezTo>
                <a:cubicBezTo>
                  <a:pt x="14773" y="14520"/>
                  <a:pt x="14769" y="14520"/>
                  <a:pt x="14766" y="14520"/>
                </a:cubicBezTo>
                <a:cubicBezTo>
                  <a:pt x="14714" y="14520"/>
                  <a:pt x="14717" y="14609"/>
                  <a:pt x="14776" y="14609"/>
                </a:cubicBezTo>
                <a:cubicBezTo>
                  <a:pt x="14860" y="14617"/>
                  <a:pt x="14944" y="14621"/>
                  <a:pt x="15027" y="14621"/>
                </a:cubicBezTo>
                <a:cubicBezTo>
                  <a:pt x="15622" y="14621"/>
                  <a:pt x="16210" y="14435"/>
                  <a:pt x="16751" y="14182"/>
                </a:cubicBezTo>
                <a:cubicBezTo>
                  <a:pt x="16776" y="14194"/>
                  <a:pt x="16788" y="14194"/>
                  <a:pt x="16813" y="14194"/>
                </a:cubicBezTo>
                <a:cubicBezTo>
                  <a:pt x="17492" y="13880"/>
                  <a:pt x="18146" y="13503"/>
                  <a:pt x="18763" y="13075"/>
                </a:cubicBezTo>
                <a:lnTo>
                  <a:pt x="18763" y="13075"/>
                </a:lnTo>
                <a:cubicBezTo>
                  <a:pt x="18386" y="13402"/>
                  <a:pt x="17958" y="13691"/>
                  <a:pt x="17518" y="13930"/>
                </a:cubicBezTo>
                <a:cubicBezTo>
                  <a:pt x="17304" y="14043"/>
                  <a:pt x="17078" y="14143"/>
                  <a:pt x="16852" y="14232"/>
                </a:cubicBezTo>
                <a:cubicBezTo>
                  <a:pt x="16796" y="14254"/>
                  <a:pt x="16828" y="14324"/>
                  <a:pt x="16870" y="14324"/>
                </a:cubicBezTo>
                <a:cubicBezTo>
                  <a:pt x="16876" y="14324"/>
                  <a:pt x="16883" y="14323"/>
                  <a:pt x="16889" y="14319"/>
                </a:cubicBezTo>
                <a:cubicBezTo>
                  <a:pt x="17115" y="14232"/>
                  <a:pt x="17329" y="14143"/>
                  <a:pt x="17531" y="14031"/>
                </a:cubicBezTo>
                <a:cubicBezTo>
                  <a:pt x="17539" y="14031"/>
                  <a:pt x="17547" y="14036"/>
                  <a:pt x="17559" y="14036"/>
                </a:cubicBezTo>
                <a:cubicBezTo>
                  <a:pt x="17565" y="14036"/>
                  <a:pt x="17573" y="14035"/>
                  <a:pt x="17581" y="14031"/>
                </a:cubicBezTo>
                <a:cubicBezTo>
                  <a:pt x="17858" y="13905"/>
                  <a:pt x="18121" y="13754"/>
                  <a:pt x="18373" y="13578"/>
                </a:cubicBezTo>
                <a:lnTo>
                  <a:pt x="18373" y="13578"/>
                </a:lnTo>
                <a:cubicBezTo>
                  <a:pt x="16539" y="15081"/>
                  <a:pt x="14524" y="15408"/>
                  <a:pt x="12857" y="15408"/>
                </a:cubicBezTo>
                <a:cubicBezTo>
                  <a:pt x="12112" y="15408"/>
                  <a:pt x="11437" y="15343"/>
                  <a:pt x="10878" y="15288"/>
                </a:cubicBezTo>
                <a:cubicBezTo>
                  <a:pt x="9042" y="15112"/>
                  <a:pt x="6879" y="14307"/>
                  <a:pt x="5006" y="13201"/>
                </a:cubicBezTo>
                <a:cubicBezTo>
                  <a:pt x="5043" y="13188"/>
                  <a:pt x="5056" y="13137"/>
                  <a:pt x="5018" y="13125"/>
                </a:cubicBezTo>
                <a:cubicBezTo>
                  <a:pt x="4842" y="13025"/>
                  <a:pt x="4679" y="12936"/>
                  <a:pt x="4503" y="12836"/>
                </a:cubicBezTo>
                <a:lnTo>
                  <a:pt x="4503" y="12836"/>
                </a:lnTo>
                <a:cubicBezTo>
                  <a:pt x="4511" y="12839"/>
                  <a:pt x="4520" y="12841"/>
                  <a:pt x="4528" y="12841"/>
                </a:cubicBezTo>
                <a:cubicBezTo>
                  <a:pt x="4577" y="12841"/>
                  <a:pt x="4607" y="12780"/>
                  <a:pt x="4553" y="12748"/>
                </a:cubicBezTo>
                <a:cubicBezTo>
                  <a:pt x="4402" y="12647"/>
                  <a:pt x="4263" y="12547"/>
                  <a:pt x="4112" y="12446"/>
                </a:cubicBezTo>
                <a:cubicBezTo>
                  <a:pt x="4138" y="12433"/>
                  <a:pt x="4138" y="12383"/>
                  <a:pt x="4100" y="12371"/>
                </a:cubicBezTo>
                <a:cubicBezTo>
                  <a:pt x="4012" y="12346"/>
                  <a:pt x="3936" y="12295"/>
                  <a:pt x="3874" y="12257"/>
                </a:cubicBezTo>
                <a:lnTo>
                  <a:pt x="3899" y="12232"/>
                </a:lnTo>
                <a:cubicBezTo>
                  <a:pt x="3899" y="12232"/>
                  <a:pt x="3911" y="12232"/>
                  <a:pt x="3911" y="12245"/>
                </a:cubicBezTo>
                <a:cubicBezTo>
                  <a:pt x="3920" y="12251"/>
                  <a:pt x="3928" y="12254"/>
                  <a:pt x="3936" y="12254"/>
                </a:cubicBezTo>
                <a:cubicBezTo>
                  <a:pt x="3976" y="12254"/>
                  <a:pt x="4003" y="12188"/>
                  <a:pt x="3961" y="12156"/>
                </a:cubicBezTo>
                <a:cubicBezTo>
                  <a:pt x="3838" y="12069"/>
                  <a:pt x="3714" y="11982"/>
                  <a:pt x="3588" y="11895"/>
                </a:cubicBezTo>
                <a:lnTo>
                  <a:pt x="3588" y="11895"/>
                </a:lnTo>
                <a:cubicBezTo>
                  <a:pt x="3594" y="11897"/>
                  <a:pt x="3599" y="11898"/>
                  <a:pt x="3604" y="11898"/>
                </a:cubicBezTo>
                <a:cubicBezTo>
                  <a:pt x="3622" y="11898"/>
                  <a:pt x="3638" y="11886"/>
                  <a:pt x="3648" y="11868"/>
                </a:cubicBezTo>
                <a:cubicBezTo>
                  <a:pt x="4075" y="12170"/>
                  <a:pt x="4528" y="12446"/>
                  <a:pt x="4981" y="12698"/>
                </a:cubicBezTo>
                <a:cubicBezTo>
                  <a:pt x="5433" y="12949"/>
                  <a:pt x="5911" y="13176"/>
                  <a:pt x="6389" y="13364"/>
                </a:cubicBezTo>
                <a:cubicBezTo>
                  <a:pt x="6395" y="13367"/>
                  <a:pt x="6401" y="13368"/>
                  <a:pt x="6407" y="13368"/>
                </a:cubicBezTo>
                <a:cubicBezTo>
                  <a:pt x="6447" y="13368"/>
                  <a:pt x="6469" y="13298"/>
                  <a:pt x="6414" y="13276"/>
                </a:cubicBezTo>
                <a:cubicBezTo>
                  <a:pt x="5559" y="12924"/>
                  <a:pt x="4741" y="12496"/>
                  <a:pt x="3987" y="11980"/>
                </a:cubicBezTo>
                <a:cubicBezTo>
                  <a:pt x="3220" y="11465"/>
                  <a:pt x="2516" y="10887"/>
                  <a:pt x="1874" y="10233"/>
                </a:cubicBezTo>
                <a:cubicBezTo>
                  <a:pt x="1648" y="9994"/>
                  <a:pt x="1421" y="9742"/>
                  <a:pt x="1208" y="9491"/>
                </a:cubicBezTo>
                <a:lnTo>
                  <a:pt x="1208" y="9491"/>
                </a:lnTo>
                <a:cubicBezTo>
                  <a:pt x="1371" y="9641"/>
                  <a:pt x="1535" y="9805"/>
                  <a:pt x="1698" y="9968"/>
                </a:cubicBezTo>
                <a:cubicBezTo>
                  <a:pt x="1707" y="9978"/>
                  <a:pt x="1723" y="9986"/>
                  <a:pt x="1735" y="9986"/>
                </a:cubicBezTo>
                <a:cubicBezTo>
                  <a:pt x="1740" y="9986"/>
                  <a:pt x="1745" y="9985"/>
                  <a:pt x="1748" y="9981"/>
                </a:cubicBezTo>
                <a:cubicBezTo>
                  <a:pt x="2176" y="10409"/>
                  <a:pt x="2628" y="10798"/>
                  <a:pt x="3094" y="11176"/>
                </a:cubicBezTo>
                <a:cubicBezTo>
                  <a:pt x="3104" y="11183"/>
                  <a:pt x="3114" y="11186"/>
                  <a:pt x="3123" y="11186"/>
                </a:cubicBezTo>
                <a:cubicBezTo>
                  <a:pt x="3160" y="11186"/>
                  <a:pt x="3185" y="11131"/>
                  <a:pt x="3145" y="11100"/>
                </a:cubicBezTo>
                <a:cubicBezTo>
                  <a:pt x="2654" y="10698"/>
                  <a:pt x="2189" y="10283"/>
                  <a:pt x="1736" y="9831"/>
                </a:cubicBezTo>
                <a:lnTo>
                  <a:pt x="1736" y="9817"/>
                </a:lnTo>
                <a:cubicBezTo>
                  <a:pt x="1711" y="9805"/>
                  <a:pt x="1698" y="9792"/>
                  <a:pt x="1686" y="9780"/>
                </a:cubicBezTo>
                <a:cubicBezTo>
                  <a:pt x="1648" y="9742"/>
                  <a:pt x="1610" y="9692"/>
                  <a:pt x="1572" y="9655"/>
                </a:cubicBezTo>
                <a:cubicBezTo>
                  <a:pt x="1597" y="9655"/>
                  <a:pt x="1622" y="9641"/>
                  <a:pt x="1622" y="9616"/>
                </a:cubicBezTo>
                <a:cubicBezTo>
                  <a:pt x="1761" y="9767"/>
                  <a:pt x="1899" y="9906"/>
                  <a:pt x="2063" y="10044"/>
                </a:cubicBezTo>
                <a:cubicBezTo>
                  <a:pt x="2071" y="10052"/>
                  <a:pt x="2081" y="10056"/>
                  <a:pt x="2091" y="10056"/>
                </a:cubicBezTo>
                <a:cubicBezTo>
                  <a:pt x="2127" y="10056"/>
                  <a:pt x="2165" y="10011"/>
                  <a:pt x="2125" y="9981"/>
                </a:cubicBezTo>
                <a:cubicBezTo>
                  <a:pt x="1975" y="9843"/>
                  <a:pt x="1824" y="9692"/>
                  <a:pt x="1686" y="9541"/>
                </a:cubicBezTo>
                <a:cubicBezTo>
                  <a:pt x="1686" y="9516"/>
                  <a:pt x="1686" y="9504"/>
                  <a:pt x="1673" y="9478"/>
                </a:cubicBezTo>
                <a:cubicBezTo>
                  <a:pt x="1636" y="9453"/>
                  <a:pt x="1597" y="9428"/>
                  <a:pt x="1560" y="9390"/>
                </a:cubicBezTo>
                <a:cubicBezTo>
                  <a:pt x="1522" y="9353"/>
                  <a:pt x="1485" y="9302"/>
                  <a:pt x="1446" y="9252"/>
                </a:cubicBezTo>
                <a:cubicBezTo>
                  <a:pt x="1434" y="9239"/>
                  <a:pt x="1421" y="9239"/>
                  <a:pt x="1396" y="9239"/>
                </a:cubicBezTo>
                <a:cubicBezTo>
                  <a:pt x="1359" y="9202"/>
                  <a:pt x="1321" y="9151"/>
                  <a:pt x="1270" y="9101"/>
                </a:cubicBezTo>
                <a:cubicBezTo>
                  <a:pt x="1296" y="9088"/>
                  <a:pt x="1321" y="9063"/>
                  <a:pt x="1296" y="9026"/>
                </a:cubicBezTo>
                <a:cubicBezTo>
                  <a:pt x="1007" y="8724"/>
                  <a:pt x="730" y="8397"/>
                  <a:pt x="466" y="8070"/>
                </a:cubicBezTo>
                <a:cubicBezTo>
                  <a:pt x="453" y="8057"/>
                  <a:pt x="453" y="8045"/>
                  <a:pt x="453" y="8032"/>
                </a:cubicBezTo>
                <a:lnTo>
                  <a:pt x="453" y="8032"/>
                </a:lnTo>
                <a:cubicBezTo>
                  <a:pt x="655" y="8296"/>
                  <a:pt x="881" y="8548"/>
                  <a:pt x="1119" y="8786"/>
                </a:cubicBezTo>
                <a:cubicBezTo>
                  <a:pt x="1245" y="8937"/>
                  <a:pt x="1384" y="9088"/>
                  <a:pt x="1510" y="9239"/>
                </a:cubicBezTo>
                <a:cubicBezTo>
                  <a:pt x="1963" y="9742"/>
                  <a:pt x="2440" y="10220"/>
                  <a:pt x="2930" y="10686"/>
                </a:cubicBezTo>
                <a:cubicBezTo>
                  <a:pt x="3220" y="10937"/>
                  <a:pt x="3509" y="11189"/>
                  <a:pt x="3798" y="11415"/>
                </a:cubicBezTo>
                <a:cubicBezTo>
                  <a:pt x="3809" y="11426"/>
                  <a:pt x="3820" y="11430"/>
                  <a:pt x="3830" y="11430"/>
                </a:cubicBezTo>
                <a:cubicBezTo>
                  <a:pt x="3866" y="11430"/>
                  <a:pt x="3888" y="11369"/>
                  <a:pt x="3849" y="11340"/>
                </a:cubicBezTo>
                <a:cubicBezTo>
                  <a:pt x="3333" y="10912"/>
                  <a:pt x="2830" y="10459"/>
                  <a:pt x="2352" y="9981"/>
                </a:cubicBezTo>
                <a:cubicBezTo>
                  <a:pt x="1963" y="9604"/>
                  <a:pt x="1597" y="9202"/>
                  <a:pt x="1258" y="8786"/>
                </a:cubicBezTo>
                <a:cubicBezTo>
                  <a:pt x="1258" y="8774"/>
                  <a:pt x="1245" y="8774"/>
                  <a:pt x="1245" y="8761"/>
                </a:cubicBezTo>
                <a:cubicBezTo>
                  <a:pt x="1233" y="8749"/>
                  <a:pt x="1208" y="8736"/>
                  <a:pt x="1195" y="8724"/>
                </a:cubicBezTo>
                <a:cubicBezTo>
                  <a:pt x="1158" y="8674"/>
                  <a:pt x="1133" y="8635"/>
                  <a:pt x="1094" y="8598"/>
                </a:cubicBezTo>
                <a:cubicBezTo>
                  <a:pt x="1107" y="8585"/>
                  <a:pt x="1133" y="8573"/>
                  <a:pt x="1133" y="8548"/>
                </a:cubicBezTo>
                <a:cubicBezTo>
                  <a:pt x="1610" y="9063"/>
                  <a:pt x="2088" y="9579"/>
                  <a:pt x="2578" y="10094"/>
                </a:cubicBezTo>
                <a:cubicBezTo>
                  <a:pt x="2588" y="10107"/>
                  <a:pt x="2601" y="10113"/>
                  <a:pt x="2613" y="10113"/>
                </a:cubicBezTo>
                <a:cubicBezTo>
                  <a:pt x="2647" y="10113"/>
                  <a:pt x="2679" y="10069"/>
                  <a:pt x="2642" y="10032"/>
                </a:cubicBezTo>
                <a:cubicBezTo>
                  <a:pt x="2276" y="9629"/>
                  <a:pt x="1912" y="9239"/>
                  <a:pt x="1535" y="8837"/>
                </a:cubicBezTo>
                <a:lnTo>
                  <a:pt x="1535" y="8837"/>
                </a:lnTo>
                <a:cubicBezTo>
                  <a:pt x="1648" y="8950"/>
                  <a:pt x="1761" y="9063"/>
                  <a:pt x="1874" y="9164"/>
                </a:cubicBezTo>
                <a:cubicBezTo>
                  <a:pt x="1886" y="9175"/>
                  <a:pt x="1899" y="9180"/>
                  <a:pt x="1912" y="9180"/>
                </a:cubicBezTo>
                <a:cubicBezTo>
                  <a:pt x="1953" y="9180"/>
                  <a:pt x="1988" y="9130"/>
                  <a:pt x="1949" y="9101"/>
                </a:cubicBezTo>
                <a:cubicBezTo>
                  <a:pt x="1673" y="8837"/>
                  <a:pt x="1384" y="8573"/>
                  <a:pt x="1107" y="8296"/>
                </a:cubicBezTo>
                <a:cubicBezTo>
                  <a:pt x="1133" y="8283"/>
                  <a:pt x="1158" y="8246"/>
                  <a:pt x="1133" y="8221"/>
                </a:cubicBezTo>
                <a:cubicBezTo>
                  <a:pt x="1107" y="8196"/>
                  <a:pt x="1094" y="8171"/>
                  <a:pt x="1069" y="8158"/>
                </a:cubicBezTo>
                <a:cubicBezTo>
                  <a:pt x="1082" y="8132"/>
                  <a:pt x="1094" y="8107"/>
                  <a:pt x="1069" y="8095"/>
                </a:cubicBezTo>
                <a:cubicBezTo>
                  <a:pt x="767" y="7780"/>
                  <a:pt x="516" y="7428"/>
                  <a:pt x="315" y="7039"/>
                </a:cubicBezTo>
                <a:lnTo>
                  <a:pt x="315" y="7039"/>
                </a:lnTo>
                <a:cubicBezTo>
                  <a:pt x="541" y="7403"/>
                  <a:pt x="818" y="7743"/>
                  <a:pt x="1082" y="8070"/>
                </a:cubicBezTo>
                <a:cubicBezTo>
                  <a:pt x="1094" y="8082"/>
                  <a:pt x="1094" y="8082"/>
                  <a:pt x="1107" y="8082"/>
                </a:cubicBezTo>
                <a:cubicBezTo>
                  <a:pt x="1446" y="8498"/>
                  <a:pt x="1824" y="8887"/>
                  <a:pt x="2214" y="9252"/>
                </a:cubicBezTo>
                <a:cubicBezTo>
                  <a:pt x="3131" y="10132"/>
                  <a:pt x="4151" y="10899"/>
                  <a:pt x="5244" y="11553"/>
                </a:cubicBezTo>
                <a:cubicBezTo>
                  <a:pt x="5861" y="11918"/>
                  <a:pt x="6490" y="12245"/>
                  <a:pt x="7169" y="12458"/>
                </a:cubicBezTo>
                <a:cubicBezTo>
                  <a:pt x="7176" y="12461"/>
                  <a:pt x="7182" y="12462"/>
                  <a:pt x="7188" y="12462"/>
                </a:cubicBezTo>
                <a:cubicBezTo>
                  <a:pt x="7235" y="12462"/>
                  <a:pt x="7249" y="12381"/>
                  <a:pt x="7194" y="12371"/>
                </a:cubicBezTo>
                <a:cubicBezTo>
                  <a:pt x="6602" y="12170"/>
                  <a:pt x="6037" y="11893"/>
                  <a:pt x="5484" y="11578"/>
                </a:cubicBezTo>
                <a:cubicBezTo>
                  <a:pt x="4942" y="11264"/>
                  <a:pt x="4427" y="10924"/>
                  <a:pt x="3924" y="10560"/>
                </a:cubicBezTo>
                <a:cubicBezTo>
                  <a:pt x="3408" y="10183"/>
                  <a:pt x="2930" y="9780"/>
                  <a:pt x="2466" y="9353"/>
                </a:cubicBezTo>
                <a:cubicBezTo>
                  <a:pt x="2063" y="8975"/>
                  <a:pt x="1661" y="8585"/>
                  <a:pt x="1296" y="8158"/>
                </a:cubicBezTo>
                <a:cubicBezTo>
                  <a:pt x="1334" y="8158"/>
                  <a:pt x="1359" y="8107"/>
                  <a:pt x="1321" y="8082"/>
                </a:cubicBezTo>
                <a:lnTo>
                  <a:pt x="1245" y="8007"/>
                </a:lnTo>
                <a:cubicBezTo>
                  <a:pt x="1258" y="7995"/>
                  <a:pt x="1258" y="7969"/>
                  <a:pt x="1245" y="7944"/>
                </a:cubicBezTo>
                <a:cubicBezTo>
                  <a:pt x="982" y="7617"/>
                  <a:pt x="742" y="7277"/>
                  <a:pt x="541" y="6913"/>
                </a:cubicBezTo>
                <a:lnTo>
                  <a:pt x="541" y="6913"/>
                </a:lnTo>
                <a:cubicBezTo>
                  <a:pt x="767" y="7227"/>
                  <a:pt x="1019" y="7542"/>
                  <a:pt x="1283" y="7831"/>
                </a:cubicBezTo>
                <a:cubicBezTo>
                  <a:pt x="1597" y="8221"/>
                  <a:pt x="1912" y="8598"/>
                  <a:pt x="2251" y="8962"/>
                </a:cubicBezTo>
                <a:cubicBezTo>
                  <a:pt x="2503" y="9227"/>
                  <a:pt x="2767" y="9491"/>
                  <a:pt x="3031" y="9742"/>
                </a:cubicBezTo>
                <a:cubicBezTo>
                  <a:pt x="3042" y="9750"/>
                  <a:pt x="3054" y="9754"/>
                  <a:pt x="3066" y="9754"/>
                </a:cubicBezTo>
                <a:cubicBezTo>
                  <a:pt x="3108" y="9754"/>
                  <a:pt x="3146" y="9709"/>
                  <a:pt x="3106" y="9680"/>
                </a:cubicBezTo>
                <a:cubicBezTo>
                  <a:pt x="2792" y="9378"/>
                  <a:pt x="2478" y="9063"/>
                  <a:pt x="2189" y="8736"/>
                </a:cubicBezTo>
                <a:lnTo>
                  <a:pt x="2189" y="8736"/>
                </a:lnTo>
                <a:cubicBezTo>
                  <a:pt x="2239" y="8786"/>
                  <a:pt x="2302" y="8837"/>
                  <a:pt x="2352" y="8887"/>
                </a:cubicBezTo>
                <a:cubicBezTo>
                  <a:pt x="2363" y="8895"/>
                  <a:pt x="2375" y="8899"/>
                  <a:pt x="2387" y="8899"/>
                </a:cubicBezTo>
                <a:cubicBezTo>
                  <a:pt x="2429" y="8899"/>
                  <a:pt x="2467" y="8854"/>
                  <a:pt x="2427" y="8825"/>
                </a:cubicBezTo>
                <a:cubicBezTo>
                  <a:pt x="1949" y="8409"/>
                  <a:pt x="1522" y="7944"/>
                  <a:pt x="1158" y="7428"/>
                </a:cubicBezTo>
                <a:cubicBezTo>
                  <a:pt x="1145" y="7416"/>
                  <a:pt x="1145" y="7416"/>
                  <a:pt x="1133" y="7416"/>
                </a:cubicBezTo>
                <a:cubicBezTo>
                  <a:pt x="1032" y="7277"/>
                  <a:pt x="943" y="7139"/>
                  <a:pt x="856" y="7001"/>
                </a:cubicBezTo>
                <a:cubicBezTo>
                  <a:pt x="868" y="6989"/>
                  <a:pt x="868" y="6963"/>
                  <a:pt x="856" y="6950"/>
                </a:cubicBezTo>
                <a:cubicBezTo>
                  <a:pt x="818" y="6913"/>
                  <a:pt x="793" y="6863"/>
                  <a:pt x="755" y="6825"/>
                </a:cubicBezTo>
                <a:cubicBezTo>
                  <a:pt x="717" y="6737"/>
                  <a:pt x="667" y="6662"/>
                  <a:pt x="630" y="6573"/>
                </a:cubicBezTo>
                <a:close/>
                <a:moveTo>
                  <a:pt x="28248" y="1"/>
                </a:moveTo>
                <a:cubicBezTo>
                  <a:pt x="27926" y="1"/>
                  <a:pt x="27606" y="84"/>
                  <a:pt x="27314" y="248"/>
                </a:cubicBezTo>
                <a:cubicBezTo>
                  <a:pt x="26672" y="612"/>
                  <a:pt x="25579" y="1103"/>
                  <a:pt x="24522" y="1581"/>
                </a:cubicBezTo>
                <a:cubicBezTo>
                  <a:pt x="23894" y="1870"/>
                  <a:pt x="23240" y="2160"/>
                  <a:pt x="22686" y="2423"/>
                </a:cubicBezTo>
                <a:cubicBezTo>
                  <a:pt x="21265" y="3102"/>
                  <a:pt x="17380" y="4360"/>
                  <a:pt x="17053" y="4460"/>
                </a:cubicBezTo>
                <a:cubicBezTo>
                  <a:pt x="16939" y="4385"/>
                  <a:pt x="16864" y="4348"/>
                  <a:pt x="16852" y="4335"/>
                </a:cubicBezTo>
                <a:cubicBezTo>
                  <a:pt x="16751" y="4272"/>
                  <a:pt x="12148" y="1279"/>
                  <a:pt x="7231" y="1015"/>
                </a:cubicBezTo>
                <a:cubicBezTo>
                  <a:pt x="6982" y="1001"/>
                  <a:pt x="6742" y="994"/>
                  <a:pt x="6510" y="994"/>
                </a:cubicBezTo>
                <a:cubicBezTo>
                  <a:pt x="2779" y="994"/>
                  <a:pt x="1194" y="2709"/>
                  <a:pt x="780" y="3266"/>
                </a:cubicBezTo>
                <a:cubicBezTo>
                  <a:pt x="340" y="3845"/>
                  <a:pt x="127" y="4474"/>
                  <a:pt x="152" y="5089"/>
                </a:cubicBezTo>
                <a:cubicBezTo>
                  <a:pt x="139" y="5127"/>
                  <a:pt x="1" y="6058"/>
                  <a:pt x="189" y="7252"/>
                </a:cubicBezTo>
                <a:cubicBezTo>
                  <a:pt x="177" y="7277"/>
                  <a:pt x="177" y="7290"/>
                  <a:pt x="189" y="7316"/>
                </a:cubicBezTo>
                <a:cubicBezTo>
                  <a:pt x="202" y="7316"/>
                  <a:pt x="202" y="7328"/>
                  <a:pt x="202" y="7328"/>
                </a:cubicBezTo>
                <a:cubicBezTo>
                  <a:pt x="214" y="7416"/>
                  <a:pt x="227" y="7504"/>
                  <a:pt x="252" y="7592"/>
                </a:cubicBezTo>
                <a:cubicBezTo>
                  <a:pt x="239" y="7604"/>
                  <a:pt x="239" y="7629"/>
                  <a:pt x="252" y="7642"/>
                </a:cubicBezTo>
                <a:cubicBezTo>
                  <a:pt x="252" y="7655"/>
                  <a:pt x="264" y="7655"/>
                  <a:pt x="264" y="7668"/>
                </a:cubicBezTo>
                <a:cubicBezTo>
                  <a:pt x="277" y="7705"/>
                  <a:pt x="290" y="7755"/>
                  <a:pt x="290" y="7793"/>
                </a:cubicBezTo>
                <a:cubicBezTo>
                  <a:pt x="290" y="7805"/>
                  <a:pt x="290" y="7805"/>
                  <a:pt x="303" y="7819"/>
                </a:cubicBezTo>
                <a:cubicBezTo>
                  <a:pt x="340" y="7995"/>
                  <a:pt x="390" y="8196"/>
                  <a:pt x="453" y="8384"/>
                </a:cubicBezTo>
                <a:cubicBezTo>
                  <a:pt x="453" y="8397"/>
                  <a:pt x="453" y="8397"/>
                  <a:pt x="466" y="8409"/>
                </a:cubicBezTo>
                <a:cubicBezTo>
                  <a:pt x="680" y="9088"/>
                  <a:pt x="1032" y="9805"/>
                  <a:pt x="1560" y="10471"/>
                </a:cubicBezTo>
                <a:cubicBezTo>
                  <a:pt x="2327" y="11427"/>
                  <a:pt x="3408" y="12333"/>
                  <a:pt x="4641" y="13100"/>
                </a:cubicBezTo>
                <a:cubicBezTo>
                  <a:pt x="6577" y="14319"/>
                  <a:pt x="8879" y="15200"/>
                  <a:pt x="10866" y="15389"/>
                </a:cubicBezTo>
                <a:cubicBezTo>
                  <a:pt x="11495" y="15450"/>
                  <a:pt x="12140" y="15496"/>
                  <a:pt x="12795" y="15496"/>
                </a:cubicBezTo>
                <a:cubicBezTo>
                  <a:pt x="13766" y="15496"/>
                  <a:pt x="14759" y="15394"/>
                  <a:pt x="15757" y="15087"/>
                </a:cubicBezTo>
                <a:cubicBezTo>
                  <a:pt x="17769" y="14470"/>
                  <a:pt x="19367" y="13150"/>
                  <a:pt x="20636" y="11050"/>
                </a:cubicBezTo>
                <a:lnTo>
                  <a:pt x="20624" y="11038"/>
                </a:lnTo>
                <a:cubicBezTo>
                  <a:pt x="20737" y="10837"/>
                  <a:pt x="20825" y="10610"/>
                  <a:pt x="20888" y="10371"/>
                </a:cubicBezTo>
                <a:cubicBezTo>
                  <a:pt x="21077" y="9566"/>
                  <a:pt x="20951" y="8711"/>
                  <a:pt x="20510" y="7856"/>
                </a:cubicBezTo>
                <a:cubicBezTo>
                  <a:pt x="20586" y="7718"/>
                  <a:pt x="21089" y="6913"/>
                  <a:pt x="22019" y="6020"/>
                </a:cubicBezTo>
                <a:cubicBezTo>
                  <a:pt x="23818" y="4310"/>
                  <a:pt x="27276" y="2914"/>
                  <a:pt x="28357" y="2688"/>
                </a:cubicBezTo>
                <a:cubicBezTo>
                  <a:pt x="28860" y="2587"/>
                  <a:pt x="29489" y="2323"/>
                  <a:pt x="29766" y="1883"/>
                </a:cubicBezTo>
                <a:cubicBezTo>
                  <a:pt x="29905" y="1657"/>
                  <a:pt x="29942" y="1392"/>
                  <a:pt x="29866" y="1129"/>
                </a:cubicBezTo>
                <a:cubicBezTo>
                  <a:pt x="29841" y="1015"/>
                  <a:pt x="29791" y="902"/>
                  <a:pt x="29741" y="802"/>
                </a:cubicBezTo>
                <a:cubicBezTo>
                  <a:pt x="29703" y="751"/>
                  <a:pt x="29678" y="713"/>
                  <a:pt x="29665" y="701"/>
                </a:cubicBezTo>
                <a:cubicBezTo>
                  <a:pt x="29527" y="500"/>
                  <a:pt x="29338" y="336"/>
                  <a:pt x="29100" y="210"/>
                </a:cubicBezTo>
                <a:cubicBezTo>
                  <a:pt x="29100" y="198"/>
                  <a:pt x="29087" y="198"/>
                  <a:pt x="29075" y="185"/>
                </a:cubicBezTo>
                <a:cubicBezTo>
                  <a:pt x="29062" y="185"/>
                  <a:pt x="29049" y="173"/>
                  <a:pt x="29024" y="173"/>
                </a:cubicBezTo>
                <a:cubicBezTo>
                  <a:pt x="29011" y="160"/>
                  <a:pt x="28986" y="160"/>
                  <a:pt x="28974" y="148"/>
                </a:cubicBezTo>
                <a:cubicBezTo>
                  <a:pt x="28739" y="50"/>
                  <a:pt x="28493" y="1"/>
                  <a:pt x="282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9" name="Google Shape;6619;p22"/>
          <p:cNvSpPr/>
          <p:nvPr/>
        </p:nvSpPr>
        <p:spPr>
          <a:xfrm rot="5400000" flipH="1">
            <a:off x="8976911" y="177714"/>
            <a:ext cx="5788" cy="5179"/>
          </a:xfrm>
          <a:custGeom>
            <a:avLst/>
            <a:gdLst/>
            <a:ahLst/>
            <a:cxnLst/>
            <a:rect l="l" t="t" r="r" b="b"/>
            <a:pathLst>
              <a:path w="114" h="102" extrusionOk="0">
                <a:moveTo>
                  <a:pt x="26" y="0"/>
                </a:moveTo>
                <a:lnTo>
                  <a:pt x="13" y="14"/>
                </a:lnTo>
                <a:lnTo>
                  <a:pt x="0" y="26"/>
                </a:lnTo>
                <a:lnTo>
                  <a:pt x="0" y="39"/>
                </a:lnTo>
                <a:lnTo>
                  <a:pt x="0" y="64"/>
                </a:lnTo>
                <a:lnTo>
                  <a:pt x="13" y="76"/>
                </a:lnTo>
                <a:cubicBezTo>
                  <a:pt x="13" y="89"/>
                  <a:pt x="26" y="89"/>
                  <a:pt x="38" y="89"/>
                </a:cubicBezTo>
                <a:cubicBezTo>
                  <a:pt x="38" y="101"/>
                  <a:pt x="38" y="101"/>
                  <a:pt x="51" y="101"/>
                </a:cubicBezTo>
                <a:cubicBezTo>
                  <a:pt x="63" y="101"/>
                  <a:pt x="63" y="101"/>
                  <a:pt x="76" y="89"/>
                </a:cubicBezTo>
                <a:lnTo>
                  <a:pt x="88" y="89"/>
                </a:lnTo>
                <a:cubicBezTo>
                  <a:pt x="101" y="76"/>
                  <a:pt x="101" y="76"/>
                  <a:pt x="101" y="64"/>
                </a:cubicBezTo>
                <a:cubicBezTo>
                  <a:pt x="113" y="51"/>
                  <a:pt x="113" y="51"/>
                  <a:pt x="113" y="39"/>
                </a:cubicBezTo>
                <a:cubicBezTo>
                  <a:pt x="113" y="39"/>
                  <a:pt x="113" y="26"/>
                  <a:pt x="101" y="26"/>
                </a:cubicBezTo>
                <a:cubicBezTo>
                  <a:pt x="101" y="14"/>
                  <a:pt x="101" y="14"/>
                  <a:pt x="88" y="14"/>
                </a:cubicBezTo>
                <a:cubicBezTo>
                  <a:pt x="88" y="0"/>
                  <a:pt x="88" y="0"/>
                  <a:pt x="76" y="0"/>
                </a:cubicBezTo>
                <a:close/>
              </a:path>
            </a:pathLst>
          </a:custGeom>
          <a:solidFill>
            <a:srgbClr val="C2CF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0" name="Google Shape;6620;p22"/>
          <p:cNvGrpSpPr/>
          <p:nvPr/>
        </p:nvGrpSpPr>
        <p:grpSpPr>
          <a:xfrm rot="6596249" flipH="1">
            <a:off x="7341013" y="-591555"/>
            <a:ext cx="1266469" cy="1181843"/>
            <a:chOff x="6103150" y="3520225"/>
            <a:chExt cx="522200" cy="487325"/>
          </a:xfrm>
        </p:grpSpPr>
        <p:sp>
          <p:nvSpPr>
            <p:cNvPr id="6621" name="Google Shape;6621;p22"/>
            <p:cNvSpPr/>
            <p:nvPr/>
          </p:nvSpPr>
          <p:spPr>
            <a:xfrm>
              <a:off x="6492025" y="3611675"/>
              <a:ext cx="90575" cy="82750"/>
            </a:xfrm>
            <a:custGeom>
              <a:avLst/>
              <a:gdLst/>
              <a:ahLst/>
              <a:cxnLst/>
              <a:rect l="l" t="t" r="r" b="b"/>
              <a:pathLst>
                <a:path w="3623" h="3310" extrusionOk="0">
                  <a:moveTo>
                    <a:pt x="3270" y="90"/>
                  </a:moveTo>
                  <a:cubicBezTo>
                    <a:pt x="3345" y="90"/>
                    <a:pt x="3409" y="129"/>
                    <a:pt x="3459" y="179"/>
                  </a:cubicBezTo>
                  <a:cubicBezTo>
                    <a:pt x="3509" y="229"/>
                    <a:pt x="3535" y="292"/>
                    <a:pt x="3521" y="367"/>
                  </a:cubicBezTo>
                  <a:cubicBezTo>
                    <a:pt x="3521" y="430"/>
                    <a:pt x="3496" y="506"/>
                    <a:pt x="3446" y="556"/>
                  </a:cubicBezTo>
                  <a:lnTo>
                    <a:pt x="542" y="3147"/>
                  </a:lnTo>
                  <a:cubicBezTo>
                    <a:pt x="500" y="3188"/>
                    <a:pt x="442" y="3213"/>
                    <a:pt x="387" y="3213"/>
                  </a:cubicBezTo>
                  <a:cubicBezTo>
                    <a:pt x="375" y="3213"/>
                    <a:pt x="364" y="3211"/>
                    <a:pt x="353" y="3209"/>
                  </a:cubicBezTo>
                  <a:cubicBezTo>
                    <a:pt x="277" y="3209"/>
                    <a:pt x="215" y="3184"/>
                    <a:pt x="164" y="3122"/>
                  </a:cubicBezTo>
                  <a:cubicBezTo>
                    <a:pt x="114" y="3071"/>
                    <a:pt x="101" y="3008"/>
                    <a:pt x="101" y="2932"/>
                  </a:cubicBezTo>
                  <a:cubicBezTo>
                    <a:pt x="114" y="2857"/>
                    <a:pt x="139" y="2807"/>
                    <a:pt x="190" y="2756"/>
                  </a:cubicBezTo>
                  <a:lnTo>
                    <a:pt x="3094" y="166"/>
                  </a:lnTo>
                  <a:cubicBezTo>
                    <a:pt x="3144" y="116"/>
                    <a:pt x="3208" y="90"/>
                    <a:pt x="3270" y="90"/>
                  </a:cubicBezTo>
                  <a:close/>
                  <a:moveTo>
                    <a:pt x="3244" y="0"/>
                  </a:moveTo>
                  <a:cubicBezTo>
                    <a:pt x="3160" y="0"/>
                    <a:pt x="3086" y="36"/>
                    <a:pt x="3032" y="90"/>
                  </a:cubicBezTo>
                  <a:lnTo>
                    <a:pt x="126" y="2681"/>
                  </a:lnTo>
                  <a:cubicBezTo>
                    <a:pt x="51" y="2744"/>
                    <a:pt x="14" y="2832"/>
                    <a:pt x="0" y="2920"/>
                  </a:cubicBezTo>
                  <a:cubicBezTo>
                    <a:pt x="0" y="3021"/>
                    <a:pt x="26" y="3122"/>
                    <a:pt x="89" y="3197"/>
                  </a:cubicBezTo>
                  <a:cubicBezTo>
                    <a:pt x="164" y="3259"/>
                    <a:pt x="252" y="3310"/>
                    <a:pt x="340" y="3310"/>
                  </a:cubicBezTo>
                  <a:cubicBezTo>
                    <a:pt x="441" y="3310"/>
                    <a:pt x="529" y="3285"/>
                    <a:pt x="604" y="3222"/>
                  </a:cubicBezTo>
                  <a:lnTo>
                    <a:pt x="3509" y="619"/>
                  </a:lnTo>
                  <a:cubicBezTo>
                    <a:pt x="3585" y="556"/>
                    <a:pt x="3622" y="468"/>
                    <a:pt x="3622" y="367"/>
                  </a:cubicBezTo>
                  <a:cubicBezTo>
                    <a:pt x="3622" y="266"/>
                    <a:pt x="3597" y="179"/>
                    <a:pt x="3535" y="116"/>
                  </a:cubicBezTo>
                  <a:cubicBezTo>
                    <a:pt x="3496" y="78"/>
                    <a:pt x="3446" y="40"/>
                    <a:pt x="3396" y="15"/>
                  </a:cubicBezTo>
                  <a:cubicBezTo>
                    <a:pt x="3359" y="3"/>
                    <a:pt x="3320" y="3"/>
                    <a:pt x="3283" y="3"/>
                  </a:cubicBezTo>
                  <a:cubicBezTo>
                    <a:pt x="3270" y="1"/>
                    <a:pt x="3257" y="0"/>
                    <a:pt x="3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2"/>
            <p:cNvSpPr/>
            <p:nvPr/>
          </p:nvSpPr>
          <p:spPr>
            <a:xfrm>
              <a:off x="6469075" y="3585950"/>
              <a:ext cx="90875" cy="83025"/>
            </a:xfrm>
            <a:custGeom>
              <a:avLst/>
              <a:gdLst/>
              <a:ahLst/>
              <a:cxnLst/>
              <a:rect l="l" t="t" r="r" b="b"/>
              <a:pathLst>
                <a:path w="3635" h="3321" extrusionOk="0">
                  <a:moveTo>
                    <a:pt x="3283" y="101"/>
                  </a:moveTo>
                  <a:cubicBezTo>
                    <a:pt x="3346" y="101"/>
                    <a:pt x="3421" y="139"/>
                    <a:pt x="3459" y="189"/>
                  </a:cubicBezTo>
                  <a:cubicBezTo>
                    <a:pt x="3509" y="239"/>
                    <a:pt x="3534" y="303"/>
                    <a:pt x="3534" y="365"/>
                  </a:cubicBezTo>
                  <a:cubicBezTo>
                    <a:pt x="3534" y="440"/>
                    <a:pt x="3497" y="516"/>
                    <a:pt x="3447" y="554"/>
                  </a:cubicBezTo>
                  <a:lnTo>
                    <a:pt x="541" y="3157"/>
                  </a:lnTo>
                  <a:cubicBezTo>
                    <a:pt x="491" y="3207"/>
                    <a:pt x="415" y="3220"/>
                    <a:pt x="353" y="3220"/>
                  </a:cubicBezTo>
                  <a:cubicBezTo>
                    <a:pt x="328" y="3220"/>
                    <a:pt x="290" y="3220"/>
                    <a:pt x="265" y="3207"/>
                  </a:cubicBezTo>
                  <a:cubicBezTo>
                    <a:pt x="227" y="3195"/>
                    <a:pt x="202" y="3170"/>
                    <a:pt x="164" y="3131"/>
                  </a:cubicBezTo>
                  <a:cubicBezTo>
                    <a:pt x="127" y="3081"/>
                    <a:pt x="102" y="3006"/>
                    <a:pt x="102" y="2943"/>
                  </a:cubicBezTo>
                  <a:cubicBezTo>
                    <a:pt x="114" y="2868"/>
                    <a:pt x="139" y="2805"/>
                    <a:pt x="189" y="2767"/>
                  </a:cubicBezTo>
                  <a:lnTo>
                    <a:pt x="3094" y="164"/>
                  </a:lnTo>
                  <a:cubicBezTo>
                    <a:pt x="3145" y="126"/>
                    <a:pt x="3207" y="101"/>
                    <a:pt x="3283" y="101"/>
                  </a:cubicBezTo>
                  <a:close/>
                  <a:moveTo>
                    <a:pt x="3283" y="1"/>
                  </a:moveTo>
                  <a:cubicBezTo>
                    <a:pt x="3182" y="1"/>
                    <a:pt x="3094" y="38"/>
                    <a:pt x="3031" y="101"/>
                  </a:cubicBezTo>
                  <a:lnTo>
                    <a:pt x="127" y="2692"/>
                  </a:lnTo>
                  <a:cubicBezTo>
                    <a:pt x="51" y="2754"/>
                    <a:pt x="13" y="2843"/>
                    <a:pt x="1" y="2930"/>
                  </a:cubicBezTo>
                  <a:cubicBezTo>
                    <a:pt x="1" y="3031"/>
                    <a:pt x="26" y="3131"/>
                    <a:pt x="102" y="3195"/>
                  </a:cubicBezTo>
                  <a:cubicBezTo>
                    <a:pt x="164" y="3270"/>
                    <a:pt x="252" y="3321"/>
                    <a:pt x="340" y="3321"/>
                  </a:cubicBezTo>
                  <a:cubicBezTo>
                    <a:pt x="441" y="3321"/>
                    <a:pt x="529" y="3295"/>
                    <a:pt x="605" y="3232"/>
                  </a:cubicBezTo>
                  <a:lnTo>
                    <a:pt x="3509" y="630"/>
                  </a:lnTo>
                  <a:cubicBezTo>
                    <a:pt x="3584" y="566"/>
                    <a:pt x="3623" y="479"/>
                    <a:pt x="3623" y="378"/>
                  </a:cubicBezTo>
                  <a:cubicBezTo>
                    <a:pt x="3635" y="277"/>
                    <a:pt x="3597" y="189"/>
                    <a:pt x="3534" y="126"/>
                  </a:cubicBezTo>
                  <a:cubicBezTo>
                    <a:pt x="3497" y="76"/>
                    <a:pt x="3447" y="51"/>
                    <a:pt x="3396" y="26"/>
                  </a:cubicBezTo>
                  <a:cubicBezTo>
                    <a:pt x="3358" y="13"/>
                    <a:pt x="3321" y="1"/>
                    <a:pt x="3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2"/>
            <p:cNvSpPr/>
            <p:nvPr/>
          </p:nvSpPr>
          <p:spPr>
            <a:xfrm>
              <a:off x="6447075" y="3561375"/>
              <a:ext cx="90875" cy="82825"/>
            </a:xfrm>
            <a:custGeom>
              <a:avLst/>
              <a:gdLst/>
              <a:ahLst/>
              <a:cxnLst/>
              <a:rect l="l" t="t" r="r" b="b"/>
              <a:pathLst>
                <a:path w="3635" h="3313" extrusionOk="0">
                  <a:moveTo>
                    <a:pt x="3282" y="90"/>
                  </a:moveTo>
                  <a:cubicBezTo>
                    <a:pt x="3358" y="90"/>
                    <a:pt x="3421" y="129"/>
                    <a:pt x="3471" y="179"/>
                  </a:cubicBezTo>
                  <a:cubicBezTo>
                    <a:pt x="3509" y="229"/>
                    <a:pt x="3534" y="292"/>
                    <a:pt x="3534" y="367"/>
                  </a:cubicBezTo>
                  <a:cubicBezTo>
                    <a:pt x="3534" y="430"/>
                    <a:pt x="3497" y="506"/>
                    <a:pt x="3446" y="556"/>
                  </a:cubicBezTo>
                  <a:lnTo>
                    <a:pt x="541" y="3147"/>
                  </a:lnTo>
                  <a:cubicBezTo>
                    <a:pt x="499" y="3188"/>
                    <a:pt x="450" y="3212"/>
                    <a:pt x="392" y="3212"/>
                  </a:cubicBezTo>
                  <a:cubicBezTo>
                    <a:pt x="379" y="3212"/>
                    <a:pt x="366" y="3211"/>
                    <a:pt x="353" y="3209"/>
                  </a:cubicBezTo>
                  <a:cubicBezTo>
                    <a:pt x="289" y="3209"/>
                    <a:pt x="214" y="3184"/>
                    <a:pt x="177" y="3122"/>
                  </a:cubicBezTo>
                  <a:cubicBezTo>
                    <a:pt x="126" y="3071"/>
                    <a:pt x="101" y="3008"/>
                    <a:pt x="113" y="2932"/>
                  </a:cubicBezTo>
                  <a:cubicBezTo>
                    <a:pt x="113" y="2857"/>
                    <a:pt x="139" y="2807"/>
                    <a:pt x="189" y="2756"/>
                  </a:cubicBezTo>
                  <a:lnTo>
                    <a:pt x="3094" y="166"/>
                  </a:lnTo>
                  <a:cubicBezTo>
                    <a:pt x="3144" y="116"/>
                    <a:pt x="3207" y="90"/>
                    <a:pt x="3282" y="90"/>
                  </a:cubicBezTo>
                  <a:close/>
                  <a:moveTo>
                    <a:pt x="3248" y="0"/>
                  </a:moveTo>
                  <a:cubicBezTo>
                    <a:pt x="3172" y="0"/>
                    <a:pt x="3096" y="36"/>
                    <a:pt x="3031" y="90"/>
                  </a:cubicBezTo>
                  <a:lnTo>
                    <a:pt x="126" y="2681"/>
                  </a:lnTo>
                  <a:cubicBezTo>
                    <a:pt x="63" y="2744"/>
                    <a:pt x="13" y="2832"/>
                    <a:pt x="13" y="2920"/>
                  </a:cubicBezTo>
                  <a:cubicBezTo>
                    <a:pt x="1" y="3021"/>
                    <a:pt x="38" y="3122"/>
                    <a:pt x="101" y="3197"/>
                  </a:cubicBezTo>
                  <a:cubicBezTo>
                    <a:pt x="164" y="3259"/>
                    <a:pt x="252" y="3310"/>
                    <a:pt x="353" y="3310"/>
                  </a:cubicBezTo>
                  <a:cubicBezTo>
                    <a:pt x="364" y="3311"/>
                    <a:pt x="376" y="3312"/>
                    <a:pt x="388" y="3312"/>
                  </a:cubicBezTo>
                  <a:cubicBezTo>
                    <a:pt x="466" y="3312"/>
                    <a:pt x="549" y="3276"/>
                    <a:pt x="604" y="3222"/>
                  </a:cubicBezTo>
                  <a:lnTo>
                    <a:pt x="3509" y="619"/>
                  </a:lnTo>
                  <a:cubicBezTo>
                    <a:pt x="3584" y="556"/>
                    <a:pt x="3634" y="468"/>
                    <a:pt x="3634" y="367"/>
                  </a:cubicBezTo>
                  <a:cubicBezTo>
                    <a:pt x="3634" y="266"/>
                    <a:pt x="3597" y="179"/>
                    <a:pt x="3547" y="116"/>
                  </a:cubicBezTo>
                  <a:cubicBezTo>
                    <a:pt x="3497" y="78"/>
                    <a:pt x="3458" y="40"/>
                    <a:pt x="3408" y="15"/>
                  </a:cubicBezTo>
                  <a:cubicBezTo>
                    <a:pt x="3371" y="3"/>
                    <a:pt x="3321" y="3"/>
                    <a:pt x="3282" y="3"/>
                  </a:cubicBezTo>
                  <a:cubicBezTo>
                    <a:pt x="3271" y="1"/>
                    <a:pt x="3259" y="0"/>
                    <a:pt x="3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2"/>
            <p:cNvSpPr/>
            <p:nvPr/>
          </p:nvSpPr>
          <p:spPr>
            <a:xfrm>
              <a:off x="6103150" y="3520225"/>
              <a:ext cx="522200" cy="487325"/>
            </a:xfrm>
            <a:custGeom>
              <a:avLst/>
              <a:gdLst/>
              <a:ahLst/>
              <a:cxnLst/>
              <a:rect l="l" t="t" r="r" b="b"/>
              <a:pathLst>
                <a:path w="20888" h="19493" extrusionOk="0">
                  <a:moveTo>
                    <a:pt x="8627" y="10665"/>
                  </a:moveTo>
                  <a:cubicBezTo>
                    <a:pt x="8652" y="10715"/>
                    <a:pt x="8689" y="10765"/>
                    <a:pt x="8728" y="10816"/>
                  </a:cubicBezTo>
                  <a:cubicBezTo>
                    <a:pt x="8677" y="10791"/>
                    <a:pt x="8639" y="10765"/>
                    <a:pt x="8589" y="10753"/>
                  </a:cubicBezTo>
                  <a:cubicBezTo>
                    <a:pt x="8582" y="10750"/>
                    <a:pt x="8575" y="10748"/>
                    <a:pt x="8569" y="10748"/>
                  </a:cubicBezTo>
                  <a:cubicBezTo>
                    <a:pt x="8551" y="10748"/>
                    <a:pt x="8535" y="10760"/>
                    <a:pt x="8526" y="10778"/>
                  </a:cubicBezTo>
                  <a:cubicBezTo>
                    <a:pt x="8513" y="10804"/>
                    <a:pt x="8526" y="10841"/>
                    <a:pt x="8552" y="10841"/>
                  </a:cubicBezTo>
                  <a:cubicBezTo>
                    <a:pt x="8577" y="10854"/>
                    <a:pt x="8589" y="10866"/>
                    <a:pt x="8602" y="10866"/>
                  </a:cubicBezTo>
                  <a:cubicBezTo>
                    <a:pt x="8602" y="10891"/>
                    <a:pt x="8614" y="10916"/>
                    <a:pt x="8639" y="10929"/>
                  </a:cubicBezTo>
                  <a:cubicBezTo>
                    <a:pt x="8715" y="10955"/>
                    <a:pt x="8790" y="10980"/>
                    <a:pt x="8879" y="10992"/>
                  </a:cubicBezTo>
                  <a:cubicBezTo>
                    <a:pt x="8879" y="11005"/>
                    <a:pt x="8891" y="11005"/>
                    <a:pt x="8891" y="11017"/>
                  </a:cubicBezTo>
                  <a:cubicBezTo>
                    <a:pt x="8828" y="10992"/>
                    <a:pt x="8765" y="10967"/>
                    <a:pt x="8689" y="10955"/>
                  </a:cubicBezTo>
                  <a:cubicBezTo>
                    <a:pt x="8677" y="10955"/>
                    <a:pt x="8664" y="10955"/>
                    <a:pt x="8664" y="10967"/>
                  </a:cubicBezTo>
                  <a:cubicBezTo>
                    <a:pt x="8602" y="10955"/>
                    <a:pt x="8552" y="10929"/>
                    <a:pt x="8488" y="10916"/>
                  </a:cubicBezTo>
                  <a:lnTo>
                    <a:pt x="8463" y="10916"/>
                  </a:lnTo>
                  <a:cubicBezTo>
                    <a:pt x="8463" y="10904"/>
                    <a:pt x="8451" y="10904"/>
                    <a:pt x="8451" y="10904"/>
                  </a:cubicBezTo>
                  <a:cubicBezTo>
                    <a:pt x="8413" y="10891"/>
                    <a:pt x="8388" y="10879"/>
                    <a:pt x="8350" y="10879"/>
                  </a:cubicBezTo>
                  <a:cubicBezTo>
                    <a:pt x="8476" y="10778"/>
                    <a:pt x="8577" y="10703"/>
                    <a:pt x="8627" y="10665"/>
                  </a:cubicBezTo>
                  <a:close/>
                  <a:moveTo>
                    <a:pt x="8880" y="11382"/>
                  </a:moveTo>
                  <a:cubicBezTo>
                    <a:pt x="8896" y="11382"/>
                    <a:pt x="8912" y="11387"/>
                    <a:pt x="8925" y="11391"/>
                  </a:cubicBezTo>
                  <a:lnTo>
                    <a:pt x="8925" y="11391"/>
                  </a:lnTo>
                  <a:cubicBezTo>
                    <a:pt x="8910" y="11388"/>
                    <a:pt x="8895" y="11385"/>
                    <a:pt x="8880" y="11382"/>
                  </a:cubicBezTo>
                  <a:close/>
                  <a:moveTo>
                    <a:pt x="9318" y="11470"/>
                  </a:moveTo>
                  <a:lnTo>
                    <a:pt x="9331" y="11483"/>
                  </a:lnTo>
                  <a:lnTo>
                    <a:pt x="9318" y="11483"/>
                  </a:lnTo>
                  <a:cubicBezTo>
                    <a:pt x="9318" y="11483"/>
                    <a:pt x="9318" y="11470"/>
                    <a:pt x="9306" y="11470"/>
                  </a:cubicBezTo>
                  <a:close/>
                  <a:moveTo>
                    <a:pt x="17448" y="99"/>
                  </a:moveTo>
                  <a:cubicBezTo>
                    <a:pt x="17463" y="99"/>
                    <a:pt x="17478" y="100"/>
                    <a:pt x="17492" y="102"/>
                  </a:cubicBezTo>
                  <a:cubicBezTo>
                    <a:pt x="17757" y="127"/>
                    <a:pt x="18033" y="328"/>
                    <a:pt x="18411" y="794"/>
                  </a:cubicBezTo>
                  <a:cubicBezTo>
                    <a:pt x="18850" y="1322"/>
                    <a:pt x="19227" y="1787"/>
                    <a:pt x="19580" y="2214"/>
                  </a:cubicBezTo>
                  <a:cubicBezTo>
                    <a:pt x="19655" y="2303"/>
                    <a:pt x="19743" y="2403"/>
                    <a:pt x="19844" y="2504"/>
                  </a:cubicBezTo>
                  <a:cubicBezTo>
                    <a:pt x="19743" y="2491"/>
                    <a:pt x="19630" y="2479"/>
                    <a:pt x="19529" y="2454"/>
                  </a:cubicBezTo>
                  <a:cubicBezTo>
                    <a:pt x="19504" y="2454"/>
                    <a:pt x="19479" y="2479"/>
                    <a:pt x="19479" y="2504"/>
                  </a:cubicBezTo>
                  <a:cubicBezTo>
                    <a:pt x="19467" y="2529"/>
                    <a:pt x="19492" y="2541"/>
                    <a:pt x="19517" y="2554"/>
                  </a:cubicBezTo>
                  <a:cubicBezTo>
                    <a:pt x="19655" y="2579"/>
                    <a:pt x="19806" y="2605"/>
                    <a:pt x="19945" y="2630"/>
                  </a:cubicBezTo>
                  <a:cubicBezTo>
                    <a:pt x="20007" y="2692"/>
                    <a:pt x="20070" y="2755"/>
                    <a:pt x="20133" y="2831"/>
                  </a:cubicBezTo>
                  <a:cubicBezTo>
                    <a:pt x="19806" y="2806"/>
                    <a:pt x="19467" y="2793"/>
                    <a:pt x="19140" y="2755"/>
                  </a:cubicBezTo>
                  <a:cubicBezTo>
                    <a:pt x="19076" y="2755"/>
                    <a:pt x="19064" y="2843"/>
                    <a:pt x="19127" y="2856"/>
                  </a:cubicBezTo>
                  <a:cubicBezTo>
                    <a:pt x="19492" y="2893"/>
                    <a:pt x="19856" y="2918"/>
                    <a:pt x="20221" y="2932"/>
                  </a:cubicBezTo>
                  <a:cubicBezTo>
                    <a:pt x="20309" y="3032"/>
                    <a:pt x="20384" y="3133"/>
                    <a:pt x="20460" y="3233"/>
                  </a:cubicBezTo>
                  <a:cubicBezTo>
                    <a:pt x="20208" y="3208"/>
                    <a:pt x="19957" y="3195"/>
                    <a:pt x="19705" y="3183"/>
                  </a:cubicBezTo>
                  <a:cubicBezTo>
                    <a:pt x="19701" y="3182"/>
                    <a:pt x="19698" y="3182"/>
                    <a:pt x="19694" y="3182"/>
                  </a:cubicBezTo>
                  <a:cubicBezTo>
                    <a:pt x="19642" y="3182"/>
                    <a:pt x="19634" y="3271"/>
                    <a:pt x="19693" y="3271"/>
                  </a:cubicBezTo>
                  <a:cubicBezTo>
                    <a:pt x="19957" y="3296"/>
                    <a:pt x="20208" y="3309"/>
                    <a:pt x="20460" y="3321"/>
                  </a:cubicBezTo>
                  <a:cubicBezTo>
                    <a:pt x="20467" y="3325"/>
                    <a:pt x="20474" y="3326"/>
                    <a:pt x="20479" y="3326"/>
                  </a:cubicBezTo>
                  <a:cubicBezTo>
                    <a:pt x="20491" y="3326"/>
                    <a:pt x="20498" y="3317"/>
                    <a:pt x="20498" y="3309"/>
                  </a:cubicBezTo>
                  <a:cubicBezTo>
                    <a:pt x="20573" y="3409"/>
                    <a:pt x="20624" y="3510"/>
                    <a:pt x="20661" y="3623"/>
                  </a:cubicBezTo>
                  <a:cubicBezTo>
                    <a:pt x="20208" y="3585"/>
                    <a:pt x="19756" y="3547"/>
                    <a:pt x="19303" y="3485"/>
                  </a:cubicBezTo>
                  <a:cubicBezTo>
                    <a:pt x="19299" y="3484"/>
                    <a:pt x="19295" y="3484"/>
                    <a:pt x="19292" y="3484"/>
                  </a:cubicBezTo>
                  <a:cubicBezTo>
                    <a:pt x="19241" y="3484"/>
                    <a:pt x="19244" y="3573"/>
                    <a:pt x="19303" y="3585"/>
                  </a:cubicBezTo>
                  <a:cubicBezTo>
                    <a:pt x="19756" y="3648"/>
                    <a:pt x="20221" y="3686"/>
                    <a:pt x="20686" y="3711"/>
                  </a:cubicBezTo>
                  <a:cubicBezTo>
                    <a:pt x="20711" y="3824"/>
                    <a:pt x="20699" y="3924"/>
                    <a:pt x="20661" y="4025"/>
                  </a:cubicBezTo>
                  <a:cubicBezTo>
                    <a:pt x="20661" y="4013"/>
                    <a:pt x="20649" y="4013"/>
                    <a:pt x="20624" y="4000"/>
                  </a:cubicBezTo>
                  <a:cubicBezTo>
                    <a:pt x="20372" y="3988"/>
                    <a:pt x="20121" y="3963"/>
                    <a:pt x="19869" y="3938"/>
                  </a:cubicBezTo>
                  <a:cubicBezTo>
                    <a:pt x="19806" y="3938"/>
                    <a:pt x="19806" y="4025"/>
                    <a:pt x="19869" y="4038"/>
                  </a:cubicBezTo>
                  <a:cubicBezTo>
                    <a:pt x="20121" y="4063"/>
                    <a:pt x="20372" y="4075"/>
                    <a:pt x="20624" y="4101"/>
                  </a:cubicBezTo>
                  <a:lnTo>
                    <a:pt x="20636" y="4101"/>
                  </a:lnTo>
                  <a:cubicBezTo>
                    <a:pt x="20611" y="4164"/>
                    <a:pt x="20573" y="4226"/>
                    <a:pt x="20535" y="4290"/>
                  </a:cubicBezTo>
                  <a:cubicBezTo>
                    <a:pt x="20523" y="4290"/>
                    <a:pt x="20510" y="4302"/>
                    <a:pt x="20510" y="4315"/>
                  </a:cubicBezTo>
                  <a:cubicBezTo>
                    <a:pt x="20510" y="4310"/>
                    <a:pt x="20504" y="4309"/>
                    <a:pt x="20497" y="4309"/>
                  </a:cubicBezTo>
                  <a:cubicBezTo>
                    <a:pt x="20481" y="4309"/>
                    <a:pt x="20456" y="4315"/>
                    <a:pt x="20448" y="4315"/>
                  </a:cubicBezTo>
                  <a:lnTo>
                    <a:pt x="19945" y="4315"/>
                  </a:lnTo>
                  <a:cubicBezTo>
                    <a:pt x="19756" y="4315"/>
                    <a:pt x="19567" y="4302"/>
                    <a:pt x="19366" y="4277"/>
                  </a:cubicBezTo>
                  <a:cubicBezTo>
                    <a:pt x="19303" y="4277"/>
                    <a:pt x="19303" y="4377"/>
                    <a:pt x="19366" y="4377"/>
                  </a:cubicBezTo>
                  <a:cubicBezTo>
                    <a:pt x="19580" y="4402"/>
                    <a:pt x="19794" y="4415"/>
                    <a:pt x="20020" y="4415"/>
                  </a:cubicBezTo>
                  <a:lnTo>
                    <a:pt x="20334" y="4415"/>
                  </a:lnTo>
                  <a:cubicBezTo>
                    <a:pt x="20372" y="4415"/>
                    <a:pt x="20409" y="4402"/>
                    <a:pt x="20448" y="4402"/>
                  </a:cubicBezTo>
                  <a:cubicBezTo>
                    <a:pt x="20359" y="4516"/>
                    <a:pt x="20259" y="4604"/>
                    <a:pt x="20158" y="4692"/>
                  </a:cubicBezTo>
                  <a:cubicBezTo>
                    <a:pt x="19970" y="4679"/>
                    <a:pt x="19769" y="4654"/>
                    <a:pt x="19580" y="4642"/>
                  </a:cubicBezTo>
                  <a:cubicBezTo>
                    <a:pt x="19576" y="4641"/>
                    <a:pt x="19572" y="4641"/>
                    <a:pt x="19569" y="4641"/>
                  </a:cubicBezTo>
                  <a:cubicBezTo>
                    <a:pt x="19516" y="4641"/>
                    <a:pt x="19508" y="4730"/>
                    <a:pt x="19567" y="4742"/>
                  </a:cubicBezTo>
                  <a:lnTo>
                    <a:pt x="20057" y="4780"/>
                  </a:lnTo>
                  <a:cubicBezTo>
                    <a:pt x="19995" y="4830"/>
                    <a:pt x="19920" y="4893"/>
                    <a:pt x="19844" y="4956"/>
                  </a:cubicBezTo>
                  <a:lnTo>
                    <a:pt x="19831" y="4956"/>
                  </a:lnTo>
                  <a:cubicBezTo>
                    <a:pt x="19492" y="4930"/>
                    <a:pt x="19140" y="4918"/>
                    <a:pt x="18800" y="4893"/>
                  </a:cubicBezTo>
                  <a:cubicBezTo>
                    <a:pt x="18737" y="4893"/>
                    <a:pt x="18724" y="4994"/>
                    <a:pt x="18788" y="4994"/>
                  </a:cubicBezTo>
                  <a:cubicBezTo>
                    <a:pt x="19115" y="5006"/>
                    <a:pt x="19429" y="5031"/>
                    <a:pt x="19743" y="5044"/>
                  </a:cubicBezTo>
                  <a:cubicBezTo>
                    <a:pt x="19680" y="5107"/>
                    <a:pt x="19605" y="5170"/>
                    <a:pt x="19529" y="5245"/>
                  </a:cubicBezTo>
                  <a:cubicBezTo>
                    <a:pt x="19517" y="5232"/>
                    <a:pt x="19517" y="5232"/>
                    <a:pt x="19504" y="5232"/>
                  </a:cubicBezTo>
                  <a:cubicBezTo>
                    <a:pt x="19278" y="5220"/>
                    <a:pt x="19039" y="5207"/>
                    <a:pt x="18813" y="5195"/>
                  </a:cubicBezTo>
                  <a:cubicBezTo>
                    <a:pt x="18750" y="5195"/>
                    <a:pt x="18737" y="5296"/>
                    <a:pt x="18800" y="5296"/>
                  </a:cubicBezTo>
                  <a:cubicBezTo>
                    <a:pt x="19014" y="5308"/>
                    <a:pt x="19215" y="5321"/>
                    <a:pt x="19429" y="5333"/>
                  </a:cubicBezTo>
                  <a:lnTo>
                    <a:pt x="19240" y="5484"/>
                  </a:lnTo>
                  <a:cubicBezTo>
                    <a:pt x="19240" y="5472"/>
                    <a:pt x="19227" y="5472"/>
                    <a:pt x="19215" y="5472"/>
                  </a:cubicBezTo>
                  <a:cubicBezTo>
                    <a:pt x="19020" y="5478"/>
                    <a:pt x="18825" y="5481"/>
                    <a:pt x="18632" y="5481"/>
                  </a:cubicBezTo>
                  <a:cubicBezTo>
                    <a:pt x="18439" y="5481"/>
                    <a:pt x="18247" y="5478"/>
                    <a:pt x="18058" y="5472"/>
                  </a:cubicBezTo>
                  <a:cubicBezTo>
                    <a:pt x="18055" y="5471"/>
                    <a:pt x="18051" y="5471"/>
                    <a:pt x="18047" y="5471"/>
                  </a:cubicBezTo>
                  <a:cubicBezTo>
                    <a:pt x="17994" y="5471"/>
                    <a:pt x="17987" y="5559"/>
                    <a:pt x="18045" y="5559"/>
                  </a:cubicBezTo>
                  <a:cubicBezTo>
                    <a:pt x="18411" y="5572"/>
                    <a:pt x="18788" y="5572"/>
                    <a:pt x="19152" y="5572"/>
                  </a:cubicBezTo>
                  <a:cubicBezTo>
                    <a:pt x="19076" y="5635"/>
                    <a:pt x="19014" y="5698"/>
                    <a:pt x="18939" y="5760"/>
                  </a:cubicBezTo>
                  <a:lnTo>
                    <a:pt x="18926" y="5760"/>
                  </a:lnTo>
                  <a:cubicBezTo>
                    <a:pt x="18687" y="5760"/>
                    <a:pt x="18448" y="5748"/>
                    <a:pt x="18209" y="5723"/>
                  </a:cubicBezTo>
                  <a:cubicBezTo>
                    <a:pt x="18146" y="5723"/>
                    <a:pt x="18134" y="5824"/>
                    <a:pt x="18196" y="5824"/>
                  </a:cubicBezTo>
                  <a:cubicBezTo>
                    <a:pt x="18411" y="5836"/>
                    <a:pt x="18624" y="5849"/>
                    <a:pt x="18838" y="5849"/>
                  </a:cubicBezTo>
                  <a:cubicBezTo>
                    <a:pt x="18724" y="5950"/>
                    <a:pt x="18624" y="6037"/>
                    <a:pt x="18511" y="6138"/>
                  </a:cubicBezTo>
                  <a:cubicBezTo>
                    <a:pt x="18184" y="6113"/>
                    <a:pt x="17844" y="6100"/>
                    <a:pt x="17517" y="6100"/>
                  </a:cubicBezTo>
                  <a:cubicBezTo>
                    <a:pt x="17455" y="6100"/>
                    <a:pt x="17442" y="6201"/>
                    <a:pt x="17505" y="6201"/>
                  </a:cubicBezTo>
                  <a:cubicBezTo>
                    <a:pt x="17819" y="6201"/>
                    <a:pt x="18121" y="6201"/>
                    <a:pt x="18423" y="6226"/>
                  </a:cubicBezTo>
                  <a:cubicBezTo>
                    <a:pt x="18310" y="6327"/>
                    <a:pt x="18196" y="6427"/>
                    <a:pt x="18096" y="6528"/>
                  </a:cubicBezTo>
                  <a:cubicBezTo>
                    <a:pt x="17962" y="6488"/>
                    <a:pt x="17829" y="6469"/>
                    <a:pt x="17695" y="6469"/>
                  </a:cubicBezTo>
                  <a:cubicBezTo>
                    <a:pt x="17615" y="6469"/>
                    <a:pt x="17535" y="6476"/>
                    <a:pt x="17455" y="6490"/>
                  </a:cubicBezTo>
                  <a:cubicBezTo>
                    <a:pt x="17395" y="6490"/>
                    <a:pt x="17414" y="6579"/>
                    <a:pt x="17470" y="6579"/>
                  </a:cubicBezTo>
                  <a:cubicBezTo>
                    <a:pt x="17473" y="6579"/>
                    <a:pt x="17476" y="6579"/>
                    <a:pt x="17480" y="6578"/>
                  </a:cubicBezTo>
                  <a:cubicBezTo>
                    <a:pt x="17543" y="6569"/>
                    <a:pt x="17606" y="6565"/>
                    <a:pt x="17668" y="6565"/>
                  </a:cubicBezTo>
                  <a:cubicBezTo>
                    <a:pt x="17782" y="6565"/>
                    <a:pt x="17895" y="6579"/>
                    <a:pt x="18008" y="6604"/>
                  </a:cubicBezTo>
                  <a:cubicBezTo>
                    <a:pt x="17920" y="6679"/>
                    <a:pt x="17844" y="6754"/>
                    <a:pt x="17757" y="6830"/>
                  </a:cubicBezTo>
                  <a:cubicBezTo>
                    <a:pt x="17719" y="6815"/>
                    <a:pt x="17682" y="6809"/>
                    <a:pt x="17642" y="6809"/>
                  </a:cubicBezTo>
                  <a:cubicBezTo>
                    <a:pt x="17615" y="6809"/>
                    <a:pt x="17586" y="6812"/>
                    <a:pt x="17555" y="6817"/>
                  </a:cubicBezTo>
                  <a:cubicBezTo>
                    <a:pt x="17455" y="6817"/>
                    <a:pt x="17354" y="6830"/>
                    <a:pt x="17266" y="6830"/>
                  </a:cubicBezTo>
                  <a:cubicBezTo>
                    <a:pt x="17052" y="6855"/>
                    <a:pt x="16851" y="6867"/>
                    <a:pt x="16637" y="6880"/>
                  </a:cubicBezTo>
                  <a:cubicBezTo>
                    <a:pt x="16575" y="6880"/>
                    <a:pt x="16600" y="6981"/>
                    <a:pt x="16662" y="6981"/>
                  </a:cubicBezTo>
                  <a:cubicBezTo>
                    <a:pt x="16838" y="6968"/>
                    <a:pt x="17027" y="6956"/>
                    <a:pt x="17215" y="6943"/>
                  </a:cubicBezTo>
                  <a:cubicBezTo>
                    <a:pt x="17304" y="6930"/>
                    <a:pt x="17404" y="6917"/>
                    <a:pt x="17492" y="6917"/>
                  </a:cubicBezTo>
                  <a:cubicBezTo>
                    <a:pt x="17542" y="6917"/>
                    <a:pt x="17618" y="6905"/>
                    <a:pt x="17668" y="6905"/>
                  </a:cubicBezTo>
                  <a:cubicBezTo>
                    <a:pt x="17567" y="7006"/>
                    <a:pt x="17455" y="7093"/>
                    <a:pt x="17366" y="7194"/>
                  </a:cubicBezTo>
                  <a:cubicBezTo>
                    <a:pt x="17354" y="7182"/>
                    <a:pt x="17341" y="7169"/>
                    <a:pt x="17316" y="7169"/>
                  </a:cubicBezTo>
                  <a:cubicBezTo>
                    <a:pt x="17163" y="7193"/>
                    <a:pt x="17004" y="7207"/>
                    <a:pt x="16846" y="7207"/>
                  </a:cubicBezTo>
                  <a:cubicBezTo>
                    <a:pt x="16759" y="7207"/>
                    <a:pt x="16672" y="7203"/>
                    <a:pt x="16587" y="7194"/>
                  </a:cubicBezTo>
                  <a:cubicBezTo>
                    <a:pt x="16524" y="7194"/>
                    <a:pt x="16511" y="7295"/>
                    <a:pt x="16575" y="7295"/>
                  </a:cubicBezTo>
                  <a:cubicBezTo>
                    <a:pt x="16669" y="7300"/>
                    <a:pt x="16766" y="7303"/>
                    <a:pt x="16864" y="7303"/>
                  </a:cubicBezTo>
                  <a:cubicBezTo>
                    <a:pt x="16999" y="7303"/>
                    <a:pt x="17134" y="7297"/>
                    <a:pt x="17266" y="7283"/>
                  </a:cubicBezTo>
                  <a:lnTo>
                    <a:pt x="17266" y="7283"/>
                  </a:lnTo>
                  <a:cubicBezTo>
                    <a:pt x="17165" y="7370"/>
                    <a:pt x="17064" y="7459"/>
                    <a:pt x="16977" y="7534"/>
                  </a:cubicBezTo>
                  <a:cubicBezTo>
                    <a:pt x="16629" y="7562"/>
                    <a:pt x="16281" y="7576"/>
                    <a:pt x="15928" y="7576"/>
                  </a:cubicBezTo>
                  <a:cubicBezTo>
                    <a:pt x="15809" y="7576"/>
                    <a:pt x="15689" y="7575"/>
                    <a:pt x="15569" y="7571"/>
                  </a:cubicBezTo>
                  <a:cubicBezTo>
                    <a:pt x="15505" y="7571"/>
                    <a:pt x="15505" y="7672"/>
                    <a:pt x="15569" y="7672"/>
                  </a:cubicBezTo>
                  <a:cubicBezTo>
                    <a:pt x="15684" y="7675"/>
                    <a:pt x="15800" y="7677"/>
                    <a:pt x="15916" y="7677"/>
                  </a:cubicBezTo>
                  <a:cubicBezTo>
                    <a:pt x="16232" y="7677"/>
                    <a:pt x="16551" y="7665"/>
                    <a:pt x="16863" y="7647"/>
                  </a:cubicBezTo>
                  <a:lnTo>
                    <a:pt x="16863" y="7647"/>
                  </a:lnTo>
                  <a:cubicBezTo>
                    <a:pt x="16776" y="7722"/>
                    <a:pt x="16700" y="7798"/>
                    <a:pt x="16625" y="7861"/>
                  </a:cubicBezTo>
                  <a:cubicBezTo>
                    <a:pt x="16616" y="7861"/>
                    <a:pt x="16608" y="7855"/>
                    <a:pt x="16599" y="7855"/>
                  </a:cubicBezTo>
                  <a:cubicBezTo>
                    <a:pt x="16595" y="7855"/>
                    <a:pt x="16591" y="7857"/>
                    <a:pt x="16587" y="7861"/>
                  </a:cubicBezTo>
                  <a:cubicBezTo>
                    <a:pt x="16335" y="7886"/>
                    <a:pt x="16097" y="7911"/>
                    <a:pt x="15845" y="7923"/>
                  </a:cubicBezTo>
                  <a:cubicBezTo>
                    <a:pt x="15782" y="7936"/>
                    <a:pt x="15795" y="8024"/>
                    <a:pt x="15857" y="8024"/>
                  </a:cubicBezTo>
                  <a:cubicBezTo>
                    <a:pt x="16084" y="8012"/>
                    <a:pt x="16298" y="7987"/>
                    <a:pt x="16524" y="7962"/>
                  </a:cubicBezTo>
                  <a:lnTo>
                    <a:pt x="16524" y="7962"/>
                  </a:lnTo>
                  <a:cubicBezTo>
                    <a:pt x="16461" y="8024"/>
                    <a:pt x="16411" y="8062"/>
                    <a:pt x="16385" y="8087"/>
                  </a:cubicBezTo>
                  <a:cubicBezTo>
                    <a:pt x="16335" y="8125"/>
                    <a:pt x="16298" y="8163"/>
                    <a:pt x="16260" y="8200"/>
                  </a:cubicBezTo>
                  <a:lnTo>
                    <a:pt x="16248" y="8188"/>
                  </a:lnTo>
                  <a:cubicBezTo>
                    <a:pt x="15731" y="8175"/>
                    <a:pt x="15228" y="8150"/>
                    <a:pt x="14725" y="8113"/>
                  </a:cubicBezTo>
                  <a:cubicBezTo>
                    <a:pt x="14663" y="8113"/>
                    <a:pt x="14650" y="8213"/>
                    <a:pt x="14713" y="8213"/>
                  </a:cubicBezTo>
                  <a:cubicBezTo>
                    <a:pt x="15178" y="8250"/>
                    <a:pt x="15656" y="8276"/>
                    <a:pt x="16122" y="8289"/>
                  </a:cubicBezTo>
                  <a:cubicBezTo>
                    <a:pt x="15933" y="8401"/>
                    <a:pt x="15719" y="8490"/>
                    <a:pt x="15493" y="8552"/>
                  </a:cubicBezTo>
                  <a:cubicBezTo>
                    <a:pt x="15480" y="8540"/>
                    <a:pt x="15480" y="8540"/>
                    <a:pt x="15468" y="8540"/>
                  </a:cubicBezTo>
                  <a:cubicBezTo>
                    <a:pt x="14826" y="8540"/>
                    <a:pt x="14185" y="8515"/>
                    <a:pt x="13543" y="8490"/>
                  </a:cubicBezTo>
                  <a:cubicBezTo>
                    <a:pt x="13481" y="8490"/>
                    <a:pt x="13468" y="8577"/>
                    <a:pt x="13531" y="8590"/>
                  </a:cubicBezTo>
                  <a:cubicBezTo>
                    <a:pt x="14059" y="8602"/>
                    <a:pt x="14588" y="8628"/>
                    <a:pt x="15116" y="8628"/>
                  </a:cubicBezTo>
                  <a:cubicBezTo>
                    <a:pt x="14965" y="8666"/>
                    <a:pt x="14814" y="8678"/>
                    <a:pt x="14663" y="8703"/>
                  </a:cubicBezTo>
                  <a:cubicBezTo>
                    <a:pt x="14537" y="8716"/>
                    <a:pt x="14424" y="8728"/>
                    <a:pt x="14323" y="8741"/>
                  </a:cubicBezTo>
                  <a:lnTo>
                    <a:pt x="14248" y="8753"/>
                  </a:lnTo>
                  <a:cubicBezTo>
                    <a:pt x="13946" y="8779"/>
                    <a:pt x="13644" y="8817"/>
                    <a:pt x="13355" y="8879"/>
                  </a:cubicBezTo>
                  <a:cubicBezTo>
                    <a:pt x="13355" y="8854"/>
                    <a:pt x="13330" y="8842"/>
                    <a:pt x="13305" y="8842"/>
                  </a:cubicBezTo>
                  <a:cubicBezTo>
                    <a:pt x="13028" y="8867"/>
                    <a:pt x="12752" y="8867"/>
                    <a:pt x="12462" y="8867"/>
                  </a:cubicBezTo>
                  <a:cubicBezTo>
                    <a:pt x="12458" y="8866"/>
                    <a:pt x="12455" y="8866"/>
                    <a:pt x="12451" y="8866"/>
                  </a:cubicBezTo>
                  <a:cubicBezTo>
                    <a:pt x="12398" y="8866"/>
                    <a:pt x="12390" y="8955"/>
                    <a:pt x="12450" y="8955"/>
                  </a:cubicBezTo>
                  <a:cubicBezTo>
                    <a:pt x="12538" y="8961"/>
                    <a:pt x="12626" y="8964"/>
                    <a:pt x="12712" y="8964"/>
                  </a:cubicBezTo>
                  <a:cubicBezTo>
                    <a:pt x="12799" y="8964"/>
                    <a:pt x="12883" y="8961"/>
                    <a:pt x="12965" y="8955"/>
                  </a:cubicBezTo>
                  <a:lnTo>
                    <a:pt x="12965" y="8955"/>
                  </a:lnTo>
                  <a:cubicBezTo>
                    <a:pt x="12588" y="9055"/>
                    <a:pt x="12224" y="9194"/>
                    <a:pt x="11897" y="9420"/>
                  </a:cubicBezTo>
                  <a:cubicBezTo>
                    <a:pt x="11506" y="9672"/>
                    <a:pt x="10740" y="10363"/>
                    <a:pt x="9544" y="11533"/>
                  </a:cubicBezTo>
                  <a:cubicBezTo>
                    <a:pt x="9457" y="11458"/>
                    <a:pt x="9205" y="11231"/>
                    <a:pt x="8966" y="10955"/>
                  </a:cubicBezTo>
                  <a:cubicBezTo>
                    <a:pt x="8966" y="10929"/>
                    <a:pt x="8954" y="10916"/>
                    <a:pt x="8941" y="10916"/>
                  </a:cubicBezTo>
                  <a:lnTo>
                    <a:pt x="8929" y="10916"/>
                  </a:lnTo>
                  <a:lnTo>
                    <a:pt x="8702" y="10614"/>
                  </a:lnTo>
                  <a:cubicBezTo>
                    <a:pt x="8778" y="10552"/>
                    <a:pt x="8840" y="10489"/>
                    <a:pt x="8916" y="10438"/>
                  </a:cubicBezTo>
                  <a:cubicBezTo>
                    <a:pt x="8916" y="10438"/>
                    <a:pt x="8929" y="10438"/>
                    <a:pt x="8941" y="10452"/>
                  </a:cubicBezTo>
                  <a:cubicBezTo>
                    <a:pt x="9256" y="10502"/>
                    <a:pt x="9583" y="10552"/>
                    <a:pt x="9897" y="10589"/>
                  </a:cubicBezTo>
                  <a:cubicBezTo>
                    <a:pt x="9900" y="10590"/>
                    <a:pt x="9904" y="10591"/>
                    <a:pt x="9908" y="10591"/>
                  </a:cubicBezTo>
                  <a:cubicBezTo>
                    <a:pt x="9961" y="10591"/>
                    <a:pt x="9968" y="10501"/>
                    <a:pt x="9910" y="10489"/>
                  </a:cubicBezTo>
                  <a:cubicBezTo>
                    <a:pt x="9608" y="10464"/>
                    <a:pt x="9306" y="10413"/>
                    <a:pt x="9004" y="10363"/>
                  </a:cubicBezTo>
                  <a:cubicBezTo>
                    <a:pt x="9080" y="10301"/>
                    <a:pt x="9155" y="10237"/>
                    <a:pt x="9218" y="10175"/>
                  </a:cubicBezTo>
                  <a:cubicBezTo>
                    <a:pt x="9231" y="10175"/>
                    <a:pt x="9243" y="10187"/>
                    <a:pt x="9256" y="10187"/>
                  </a:cubicBezTo>
                  <a:cubicBezTo>
                    <a:pt x="9544" y="10225"/>
                    <a:pt x="9834" y="10250"/>
                    <a:pt x="10123" y="10288"/>
                  </a:cubicBezTo>
                  <a:cubicBezTo>
                    <a:pt x="10186" y="10288"/>
                    <a:pt x="10198" y="10187"/>
                    <a:pt x="10136" y="10187"/>
                  </a:cubicBezTo>
                  <a:cubicBezTo>
                    <a:pt x="9859" y="10150"/>
                    <a:pt x="9583" y="10125"/>
                    <a:pt x="9306" y="10099"/>
                  </a:cubicBezTo>
                  <a:lnTo>
                    <a:pt x="9570" y="9873"/>
                  </a:lnTo>
                  <a:cubicBezTo>
                    <a:pt x="9834" y="9898"/>
                    <a:pt x="10086" y="9935"/>
                    <a:pt x="10349" y="9974"/>
                  </a:cubicBezTo>
                  <a:cubicBezTo>
                    <a:pt x="10413" y="9974"/>
                    <a:pt x="10425" y="9885"/>
                    <a:pt x="10362" y="9873"/>
                  </a:cubicBezTo>
                  <a:cubicBezTo>
                    <a:pt x="10123" y="9835"/>
                    <a:pt x="9897" y="9810"/>
                    <a:pt x="9658" y="9785"/>
                  </a:cubicBezTo>
                  <a:cubicBezTo>
                    <a:pt x="9784" y="9672"/>
                    <a:pt x="9910" y="9571"/>
                    <a:pt x="10022" y="9458"/>
                  </a:cubicBezTo>
                  <a:cubicBezTo>
                    <a:pt x="10224" y="9521"/>
                    <a:pt x="10425" y="9558"/>
                    <a:pt x="10626" y="9571"/>
                  </a:cubicBezTo>
                  <a:cubicBezTo>
                    <a:pt x="10630" y="9572"/>
                    <a:pt x="10633" y="9572"/>
                    <a:pt x="10636" y="9572"/>
                  </a:cubicBezTo>
                  <a:cubicBezTo>
                    <a:pt x="10690" y="9572"/>
                    <a:pt x="10698" y="9482"/>
                    <a:pt x="10639" y="9471"/>
                  </a:cubicBezTo>
                  <a:cubicBezTo>
                    <a:pt x="10463" y="9458"/>
                    <a:pt x="10274" y="9432"/>
                    <a:pt x="10098" y="9382"/>
                  </a:cubicBezTo>
                  <a:cubicBezTo>
                    <a:pt x="10211" y="9282"/>
                    <a:pt x="10312" y="9181"/>
                    <a:pt x="10400" y="9080"/>
                  </a:cubicBezTo>
                  <a:cubicBezTo>
                    <a:pt x="10576" y="9156"/>
                    <a:pt x="10752" y="9206"/>
                    <a:pt x="10928" y="9219"/>
                  </a:cubicBezTo>
                  <a:cubicBezTo>
                    <a:pt x="10931" y="9220"/>
                    <a:pt x="10935" y="9220"/>
                    <a:pt x="10938" y="9220"/>
                  </a:cubicBezTo>
                  <a:cubicBezTo>
                    <a:pt x="10992" y="9220"/>
                    <a:pt x="11000" y="9130"/>
                    <a:pt x="10941" y="9119"/>
                  </a:cubicBezTo>
                  <a:cubicBezTo>
                    <a:pt x="10777" y="9105"/>
                    <a:pt x="10626" y="9068"/>
                    <a:pt x="10475" y="9005"/>
                  </a:cubicBezTo>
                  <a:cubicBezTo>
                    <a:pt x="10551" y="8942"/>
                    <a:pt x="10614" y="8867"/>
                    <a:pt x="10676" y="8804"/>
                  </a:cubicBezTo>
                  <a:cubicBezTo>
                    <a:pt x="10683" y="8810"/>
                    <a:pt x="10689" y="8813"/>
                    <a:pt x="10697" y="8813"/>
                  </a:cubicBezTo>
                  <a:cubicBezTo>
                    <a:pt x="10705" y="8813"/>
                    <a:pt x="10714" y="8810"/>
                    <a:pt x="10727" y="8804"/>
                  </a:cubicBezTo>
                  <a:cubicBezTo>
                    <a:pt x="10966" y="8892"/>
                    <a:pt x="11204" y="8955"/>
                    <a:pt x="11456" y="8993"/>
                  </a:cubicBezTo>
                  <a:cubicBezTo>
                    <a:pt x="11519" y="8993"/>
                    <a:pt x="11531" y="8892"/>
                    <a:pt x="11469" y="8892"/>
                  </a:cubicBezTo>
                  <a:cubicBezTo>
                    <a:pt x="11230" y="8867"/>
                    <a:pt x="10978" y="8804"/>
                    <a:pt x="10752" y="8716"/>
                  </a:cubicBezTo>
                  <a:cubicBezTo>
                    <a:pt x="10827" y="8641"/>
                    <a:pt x="10891" y="8552"/>
                    <a:pt x="10941" y="8490"/>
                  </a:cubicBezTo>
                  <a:cubicBezTo>
                    <a:pt x="10953" y="8490"/>
                    <a:pt x="10966" y="8502"/>
                    <a:pt x="10978" y="8502"/>
                  </a:cubicBezTo>
                  <a:cubicBezTo>
                    <a:pt x="11167" y="8540"/>
                    <a:pt x="11343" y="8577"/>
                    <a:pt x="11531" y="8616"/>
                  </a:cubicBezTo>
                  <a:cubicBezTo>
                    <a:pt x="11536" y="8618"/>
                    <a:pt x="11540" y="8619"/>
                    <a:pt x="11545" y="8619"/>
                  </a:cubicBezTo>
                  <a:cubicBezTo>
                    <a:pt x="11565" y="8619"/>
                    <a:pt x="11584" y="8598"/>
                    <a:pt x="11595" y="8577"/>
                  </a:cubicBezTo>
                  <a:cubicBezTo>
                    <a:pt x="11595" y="8540"/>
                    <a:pt x="11570" y="8527"/>
                    <a:pt x="11544" y="8515"/>
                  </a:cubicBezTo>
                  <a:cubicBezTo>
                    <a:pt x="11368" y="8477"/>
                    <a:pt x="11179" y="8452"/>
                    <a:pt x="11003" y="8414"/>
                  </a:cubicBezTo>
                  <a:cubicBezTo>
                    <a:pt x="11028" y="8364"/>
                    <a:pt x="11067" y="8314"/>
                    <a:pt x="11092" y="8276"/>
                  </a:cubicBezTo>
                  <a:cubicBezTo>
                    <a:pt x="11142" y="8213"/>
                    <a:pt x="11179" y="8150"/>
                    <a:pt x="11218" y="8087"/>
                  </a:cubicBezTo>
                  <a:cubicBezTo>
                    <a:pt x="11230" y="8087"/>
                    <a:pt x="11230" y="8099"/>
                    <a:pt x="11243" y="8099"/>
                  </a:cubicBezTo>
                  <a:cubicBezTo>
                    <a:pt x="11469" y="8113"/>
                    <a:pt x="11682" y="8150"/>
                    <a:pt x="11897" y="8200"/>
                  </a:cubicBezTo>
                  <a:cubicBezTo>
                    <a:pt x="11903" y="8204"/>
                    <a:pt x="11910" y="8205"/>
                    <a:pt x="11917" y="8205"/>
                  </a:cubicBezTo>
                  <a:cubicBezTo>
                    <a:pt x="11934" y="8205"/>
                    <a:pt x="11950" y="8193"/>
                    <a:pt x="11959" y="8175"/>
                  </a:cubicBezTo>
                  <a:cubicBezTo>
                    <a:pt x="11972" y="8150"/>
                    <a:pt x="11959" y="8113"/>
                    <a:pt x="11934" y="8113"/>
                  </a:cubicBezTo>
                  <a:cubicBezTo>
                    <a:pt x="11707" y="8049"/>
                    <a:pt x="11494" y="8012"/>
                    <a:pt x="11268" y="7999"/>
                  </a:cubicBezTo>
                  <a:cubicBezTo>
                    <a:pt x="11330" y="7898"/>
                    <a:pt x="11380" y="7798"/>
                    <a:pt x="11431" y="7697"/>
                  </a:cubicBezTo>
                  <a:cubicBezTo>
                    <a:pt x="11657" y="7747"/>
                    <a:pt x="11883" y="7786"/>
                    <a:pt x="12110" y="7823"/>
                  </a:cubicBezTo>
                  <a:cubicBezTo>
                    <a:pt x="12114" y="7824"/>
                    <a:pt x="12117" y="7824"/>
                    <a:pt x="12121" y="7824"/>
                  </a:cubicBezTo>
                  <a:cubicBezTo>
                    <a:pt x="12174" y="7824"/>
                    <a:pt x="12181" y="7734"/>
                    <a:pt x="12123" y="7722"/>
                  </a:cubicBezTo>
                  <a:lnTo>
                    <a:pt x="11481" y="7610"/>
                  </a:lnTo>
                  <a:cubicBezTo>
                    <a:pt x="11519" y="7521"/>
                    <a:pt x="11557" y="7420"/>
                    <a:pt x="11595" y="7333"/>
                  </a:cubicBezTo>
                  <a:cubicBezTo>
                    <a:pt x="11833" y="7383"/>
                    <a:pt x="12085" y="7420"/>
                    <a:pt x="12324" y="7446"/>
                  </a:cubicBezTo>
                  <a:cubicBezTo>
                    <a:pt x="12386" y="7446"/>
                    <a:pt x="12400" y="7358"/>
                    <a:pt x="12336" y="7345"/>
                  </a:cubicBezTo>
                  <a:cubicBezTo>
                    <a:pt x="12098" y="7320"/>
                    <a:pt x="11871" y="7283"/>
                    <a:pt x="11632" y="7244"/>
                  </a:cubicBezTo>
                  <a:cubicBezTo>
                    <a:pt x="11670" y="7132"/>
                    <a:pt x="11707" y="7031"/>
                    <a:pt x="11746" y="6917"/>
                  </a:cubicBezTo>
                  <a:cubicBezTo>
                    <a:pt x="11746" y="6930"/>
                    <a:pt x="11758" y="6943"/>
                    <a:pt x="11771" y="6943"/>
                  </a:cubicBezTo>
                  <a:cubicBezTo>
                    <a:pt x="12047" y="6993"/>
                    <a:pt x="12324" y="7031"/>
                    <a:pt x="12613" y="7056"/>
                  </a:cubicBezTo>
                  <a:cubicBezTo>
                    <a:pt x="12616" y="7057"/>
                    <a:pt x="12618" y="7057"/>
                    <a:pt x="12621" y="7057"/>
                  </a:cubicBezTo>
                  <a:cubicBezTo>
                    <a:pt x="12664" y="7057"/>
                    <a:pt x="12673" y="6968"/>
                    <a:pt x="12613" y="6968"/>
                  </a:cubicBezTo>
                  <a:cubicBezTo>
                    <a:pt x="12336" y="6930"/>
                    <a:pt x="12060" y="6892"/>
                    <a:pt x="11783" y="6842"/>
                  </a:cubicBezTo>
                  <a:lnTo>
                    <a:pt x="11771" y="6842"/>
                  </a:lnTo>
                  <a:cubicBezTo>
                    <a:pt x="11796" y="6754"/>
                    <a:pt x="11821" y="6666"/>
                    <a:pt x="11833" y="6590"/>
                  </a:cubicBezTo>
                  <a:cubicBezTo>
                    <a:pt x="12173" y="6641"/>
                    <a:pt x="12500" y="6691"/>
                    <a:pt x="12839" y="6754"/>
                  </a:cubicBezTo>
                  <a:cubicBezTo>
                    <a:pt x="12843" y="6755"/>
                    <a:pt x="12846" y="6755"/>
                    <a:pt x="12849" y="6755"/>
                  </a:cubicBezTo>
                  <a:cubicBezTo>
                    <a:pt x="12902" y="6755"/>
                    <a:pt x="12900" y="6665"/>
                    <a:pt x="12852" y="6654"/>
                  </a:cubicBezTo>
                  <a:cubicBezTo>
                    <a:pt x="12512" y="6604"/>
                    <a:pt x="12185" y="6540"/>
                    <a:pt x="11858" y="6490"/>
                  </a:cubicBezTo>
                  <a:cubicBezTo>
                    <a:pt x="11883" y="6389"/>
                    <a:pt x="11909" y="6289"/>
                    <a:pt x="11922" y="6188"/>
                  </a:cubicBezTo>
                  <a:cubicBezTo>
                    <a:pt x="11922" y="6188"/>
                    <a:pt x="11934" y="6188"/>
                    <a:pt x="11934" y="6201"/>
                  </a:cubicBezTo>
                  <a:cubicBezTo>
                    <a:pt x="12475" y="6289"/>
                    <a:pt x="13015" y="6377"/>
                    <a:pt x="13556" y="6440"/>
                  </a:cubicBezTo>
                  <a:cubicBezTo>
                    <a:pt x="13619" y="6440"/>
                    <a:pt x="13632" y="6352"/>
                    <a:pt x="13569" y="6339"/>
                  </a:cubicBezTo>
                  <a:cubicBezTo>
                    <a:pt x="13028" y="6277"/>
                    <a:pt x="12487" y="6201"/>
                    <a:pt x="11947" y="6100"/>
                  </a:cubicBezTo>
                  <a:cubicBezTo>
                    <a:pt x="11959" y="6000"/>
                    <a:pt x="11972" y="5911"/>
                    <a:pt x="11997" y="5811"/>
                  </a:cubicBezTo>
                  <a:cubicBezTo>
                    <a:pt x="11997" y="5786"/>
                    <a:pt x="11997" y="5760"/>
                    <a:pt x="12009" y="5735"/>
                  </a:cubicBezTo>
                  <a:cubicBezTo>
                    <a:pt x="12009" y="5748"/>
                    <a:pt x="12009" y="5748"/>
                    <a:pt x="12022" y="5748"/>
                  </a:cubicBezTo>
                  <a:cubicBezTo>
                    <a:pt x="12286" y="5786"/>
                    <a:pt x="12550" y="5836"/>
                    <a:pt x="12827" y="5874"/>
                  </a:cubicBezTo>
                  <a:cubicBezTo>
                    <a:pt x="12831" y="5875"/>
                    <a:pt x="12834" y="5875"/>
                    <a:pt x="12837" y="5875"/>
                  </a:cubicBezTo>
                  <a:cubicBezTo>
                    <a:pt x="12889" y="5875"/>
                    <a:pt x="12886" y="5786"/>
                    <a:pt x="12827" y="5786"/>
                  </a:cubicBezTo>
                  <a:cubicBezTo>
                    <a:pt x="12563" y="5735"/>
                    <a:pt x="12299" y="5698"/>
                    <a:pt x="12034" y="5648"/>
                  </a:cubicBezTo>
                  <a:lnTo>
                    <a:pt x="12022" y="5648"/>
                  </a:lnTo>
                  <a:cubicBezTo>
                    <a:pt x="12047" y="5534"/>
                    <a:pt x="12060" y="5421"/>
                    <a:pt x="12085" y="5308"/>
                  </a:cubicBezTo>
                  <a:cubicBezTo>
                    <a:pt x="12085" y="5321"/>
                    <a:pt x="12098" y="5346"/>
                    <a:pt x="12123" y="5346"/>
                  </a:cubicBezTo>
                  <a:cubicBezTo>
                    <a:pt x="12576" y="5472"/>
                    <a:pt x="13040" y="5547"/>
                    <a:pt x="13518" y="5572"/>
                  </a:cubicBezTo>
                  <a:cubicBezTo>
                    <a:pt x="13582" y="5572"/>
                    <a:pt x="13594" y="5472"/>
                    <a:pt x="13531" y="5472"/>
                  </a:cubicBezTo>
                  <a:cubicBezTo>
                    <a:pt x="13066" y="5447"/>
                    <a:pt x="12601" y="5371"/>
                    <a:pt x="12160" y="5257"/>
                  </a:cubicBezTo>
                  <a:cubicBezTo>
                    <a:pt x="12153" y="5255"/>
                    <a:pt x="12147" y="5254"/>
                    <a:pt x="12141" y="5254"/>
                  </a:cubicBezTo>
                  <a:cubicBezTo>
                    <a:pt x="12119" y="5254"/>
                    <a:pt x="12103" y="5267"/>
                    <a:pt x="12099" y="5277"/>
                  </a:cubicBezTo>
                  <a:lnTo>
                    <a:pt x="12099" y="5277"/>
                  </a:lnTo>
                  <a:cubicBezTo>
                    <a:pt x="12111" y="5228"/>
                    <a:pt x="12123" y="5168"/>
                    <a:pt x="12135" y="5107"/>
                  </a:cubicBezTo>
                  <a:cubicBezTo>
                    <a:pt x="12160" y="5031"/>
                    <a:pt x="12185" y="4956"/>
                    <a:pt x="12224" y="4868"/>
                  </a:cubicBezTo>
                  <a:cubicBezTo>
                    <a:pt x="12412" y="4905"/>
                    <a:pt x="12588" y="4930"/>
                    <a:pt x="12777" y="4944"/>
                  </a:cubicBezTo>
                  <a:cubicBezTo>
                    <a:pt x="12780" y="4944"/>
                    <a:pt x="12784" y="4945"/>
                    <a:pt x="12787" y="4945"/>
                  </a:cubicBezTo>
                  <a:cubicBezTo>
                    <a:pt x="12840" y="4945"/>
                    <a:pt x="12849" y="4854"/>
                    <a:pt x="12789" y="4843"/>
                  </a:cubicBezTo>
                  <a:cubicBezTo>
                    <a:pt x="12613" y="4830"/>
                    <a:pt x="12437" y="4805"/>
                    <a:pt x="12274" y="4780"/>
                  </a:cubicBezTo>
                  <a:cubicBezTo>
                    <a:pt x="12311" y="4704"/>
                    <a:pt x="12349" y="4629"/>
                    <a:pt x="12400" y="4566"/>
                  </a:cubicBezTo>
                  <a:cubicBezTo>
                    <a:pt x="12434" y="4565"/>
                    <a:pt x="12469" y="4564"/>
                    <a:pt x="12504" y="4564"/>
                  </a:cubicBezTo>
                  <a:cubicBezTo>
                    <a:pt x="12793" y="4564"/>
                    <a:pt x="13074" y="4612"/>
                    <a:pt x="13355" y="4679"/>
                  </a:cubicBezTo>
                  <a:cubicBezTo>
                    <a:pt x="13362" y="4682"/>
                    <a:pt x="13369" y="4683"/>
                    <a:pt x="13375" y="4683"/>
                  </a:cubicBezTo>
                  <a:cubicBezTo>
                    <a:pt x="13425" y="4683"/>
                    <a:pt x="13449" y="4602"/>
                    <a:pt x="13393" y="4591"/>
                  </a:cubicBezTo>
                  <a:cubicBezTo>
                    <a:pt x="13091" y="4516"/>
                    <a:pt x="12777" y="4466"/>
                    <a:pt x="12475" y="4466"/>
                  </a:cubicBezTo>
                  <a:cubicBezTo>
                    <a:pt x="12525" y="4377"/>
                    <a:pt x="12601" y="4290"/>
                    <a:pt x="12676" y="4189"/>
                  </a:cubicBezTo>
                  <a:cubicBezTo>
                    <a:pt x="12676" y="4201"/>
                    <a:pt x="12688" y="4201"/>
                    <a:pt x="12701" y="4214"/>
                  </a:cubicBezTo>
                  <a:cubicBezTo>
                    <a:pt x="12990" y="4239"/>
                    <a:pt x="13280" y="4265"/>
                    <a:pt x="13582" y="4290"/>
                  </a:cubicBezTo>
                  <a:cubicBezTo>
                    <a:pt x="13644" y="4290"/>
                    <a:pt x="13644" y="4189"/>
                    <a:pt x="13582" y="4189"/>
                  </a:cubicBezTo>
                  <a:cubicBezTo>
                    <a:pt x="13305" y="4164"/>
                    <a:pt x="13028" y="4139"/>
                    <a:pt x="12739" y="4114"/>
                  </a:cubicBezTo>
                  <a:lnTo>
                    <a:pt x="12928" y="3887"/>
                  </a:lnTo>
                  <a:cubicBezTo>
                    <a:pt x="13179" y="3912"/>
                    <a:pt x="13443" y="3912"/>
                    <a:pt x="13694" y="3912"/>
                  </a:cubicBezTo>
                  <a:cubicBezTo>
                    <a:pt x="13719" y="3912"/>
                    <a:pt x="13733" y="3874"/>
                    <a:pt x="13733" y="3849"/>
                  </a:cubicBezTo>
                  <a:cubicBezTo>
                    <a:pt x="13733" y="3824"/>
                    <a:pt x="13707" y="3812"/>
                    <a:pt x="13682" y="3812"/>
                  </a:cubicBezTo>
                  <a:cubicBezTo>
                    <a:pt x="13617" y="3815"/>
                    <a:pt x="13551" y="3817"/>
                    <a:pt x="13485" y="3817"/>
                  </a:cubicBezTo>
                  <a:cubicBezTo>
                    <a:pt x="13325" y="3817"/>
                    <a:pt x="13167" y="3808"/>
                    <a:pt x="13015" y="3799"/>
                  </a:cubicBezTo>
                  <a:cubicBezTo>
                    <a:pt x="13104" y="3698"/>
                    <a:pt x="13191" y="3611"/>
                    <a:pt x="13292" y="3510"/>
                  </a:cubicBezTo>
                  <a:cubicBezTo>
                    <a:pt x="13556" y="3522"/>
                    <a:pt x="13820" y="3547"/>
                    <a:pt x="14085" y="3572"/>
                  </a:cubicBezTo>
                  <a:cubicBezTo>
                    <a:pt x="14147" y="3572"/>
                    <a:pt x="14147" y="3472"/>
                    <a:pt x="14085" y="3472"/>
                  </a:cubicBezTo>
                  <a:cubicBezTo>
                    <a:pt x="13858" y="3447"/>
                    <a:pt x="13619" y="3435"/>
                    <a:pt x="13380" y="3421"/>
                  </a:cubicBezTo>
                  <a:cubicBezTo>
                    <a:pt x="13456" y="3334"/>
                    <a:pt x="13543" y="3259"/>
                    <a:pt x="13619" y="3183"/>
                  </a:cubicBezTo>
                  <a:cubicBezTo>
                    <a:pt x="13896" y="3195"/>
                    <a:pt x="14185" y="3220"/>
                    <a:pt x="14462" y="3233"/>
                  </a:cubicBezTo>
                  <a:cubicBezTo>
                    <a:pt x="14524" y="3233"/>
                    <a:pt x="14537" y="3133"/>
                    <a:pt x="14474" y="3133"/>
                  </a:cubicBezTo>
                  <a:lnTo>
                    <a:pt x="13719" y="3095"/>
                  </a:lnTo>
                  <a:cubicBezTo>
                    <a:pt x="13783" y="3019"/>
                    <a:pt x="13858" y="2957"/>
                    <a:pt x="13934" y="2893"/>
                  </a:cubicBezTo>
                  <a:cubicBezTo>
                    <a:pt x="14103" y="2911"/>
                    <a:pt x="14276" y="2921"/>
                    <a:pt x="14449" y="2921"/>
                  </a:cubicBezTo>
                  <a:cubicBezTo>
                    <a:pt x="14647" y="2921"/>
                    <a:pt x="14845" y="2908"/>
                    <a:pt x="15040" y="2881"/>
                  </a:cubicBezTo>
                  <a:cubicBezTo>
                    <a:pt x="15099" y="2869"/>
                    <a:pt x="15080" y="2779"/>
                    <a:pt x="15026" y="2779"/>
                  </a:cubicBezTo>
                  <a:cubicBezTo>
                    <a:pt x="15023" y="2779"/>
                    <a:pt x="15019" y="2780"/>
                    <a:pt x="15015" y="2781"/>
                  </a:cubicBezTo>
                  <a:cubicBezTo>
                    <a:pt x="14841" y="2808"/>
                    <a:pt x="14666" y="2820"/>
                    <a:pt x="14491" y="2820"/>
                  </a:cubicBezTo>
                  <a:cubicBezTo>
                    <a:pt x="14339" y="2820"/>
                    <a:pt x="14187" y="2811"/>
                    <a:pt x="14034" y="2793"/>
                  </a:cubicBezTo>
                  <a:cubicBezTo>
                    <a:pt x="14110" y="2730"/>
                    <a:pt x="14185" y="2655"/>
                    <a:pt x="14261" y="2592"/>
                  </a:cubicBezTo>
                  <a:cubicBezTo>
                    <a:pt x="14562" y="2592"/>
                    <a:pt x="14864" y="2579"/>
                    <a:pt x="15153" y="2554"/>
                  </a:cubicBezTo>
                  <a:cubicBezTo>
                    <a:pt x="15216" y="2541"/>
                    <a:pt x="15203" y="2454"/>
                    <a:pt x="15141" y="2454"/>
                  </a:cubicBezTo>
                  <a:cubicBezTo>
                    <a:pt x="14889" y="2479"/>
                    <a:pt x="14638" y="2491"/>
                    <a:pt x="14373" y="2491"/>
                  </a:cubicBezTo>
                  <a:lnTo>
                    <a:pt x="14675" y="2227"/>
                  </a:lnTo>
                  <a:cubicBezTo>
                    <a:pt x="14675" y="2252"/>
                    <a:pt x="14700" y="2265"/>
                    <a:pt x="14713" y="2265"/>
                  </a:cubicBezTo>
                  <a:cubicBezTo>
                    <a:pt x="14977" y="2265"/>
                    <a:pt x="15242" y="2265"/>
                    <a:pt x="15505" y="2278"/>
                  </a:cubicBezTo>
                  <a:cubicBezTo>
                    <a:pt x="15569" y="2278"/>
                    <a:pt x="15581" y="2189"/>
                    <a:pt x="15518" y="2177"/>
                  </a:cubicBezTo>
                  <a:cubicBezTo>
                    <a:pt x="15254" y="2164"/>
                    <a:pt x="15002" y="2164"/>
                    <a:pt x="14751" y="2164"/>
                  </a:cubicBezTo>
                  <a:lnTo>
                    <a:pt x="15015" y="1938"/>
                  </a:lnTo>
                  <a:cubicBezTo>
                    <a:pt x="15180" y="1949"/>
                    <a:pt x="15344" y="1955"/>
                    <a:pt x="15509" y="1955"/>
                  </a:cubicBezTo>
                  <a:cubicBezTo>
                    <a:pt x="15709" y="1955"/>
                    <a:pt x="15909" y="1946"/>
                    <a:pt x="16109" y="1926"/>
                  </a:cubicBezTo>
                  <a:cubicBezTo>
                    <a:pt x="16168" y="1913"/>
                    <a:pt x="16160" y="1824"/>
                    <a:pt x="16107" y="1824"/>
                  </a:cubicBezTo>
                  <a:cubicBezTo>
                    <a:pt x="16104" y="1824"/>
                    <a:pt x="16100" y="1824"/>
                    <a:pt x="16097" y="1825"/>
                  </a:cubicBezTo>
                  <a:cubicBezTo>
                    <a:pt x="15888" y="1849"/>
                    <a:pt x="15680" y="1857"/>
                    <a:pt x="15475" y="1857"/>
                  </a:cubicBezTo>
                  <a:cubicBezTo>
                    <a:pt x="15358" y="1857"/>
                    <a:pt x="15242" y="1854"/>
                    <a:pt x="15128" y="1850"/>
                  </a:cubicBezTo>
                  <a:cubicBezTo>
                    <a:pt x="15203" y="1775"/>
                    <a:pt x="15292" y="1711"/>
                    <a:pt x="15379" y="1636"/>
                  </a:cubicBezTo>
                  <a:lnTo>
                    <a:pt x="15392" y="1649"/>
                  </a:lnTo>
                  <a:cubicBezTo>
                    <a:pt x="15549" y="1642"/>
                    <a:pt x="15707" y="1639"/>
                    <a:pt x="15864" y="1639"/>
                  </a:cubicBezTo>
                  <a:cubicBezTo>
                    <a:pt x="16021" y="1639"/>
                    <a:pt x="16178" y="1642"/>
                    <a:pt x="16335" y="1649"/>
                  </a:cubicBezTo>
                  <a:cubicBezTo>
                    <a:pt x="16398" y="1649"/>
                    <a:pt x="16411" y="1548"/>
                    <a:pt x="16348" y="1548"/>
                  </a:cubicBezTo>
                  <a:cubicBezTo>
                    <a:pt x="16203" y="1542"/>
                    <a:pt x="16059" y="1538"/>
                    <a:pt x="15916" y="1538"/>
                  </a:cubicBezTo>
                  <a:cubicBezTo>
                    <a:pt x="15773" y="1538"/>
                    <a:pt x="15631" y="1542"/>
                    <a:pt x="15493" y="1548"/>
                  </a:cubicBezTo>
                  <a:cubicBezTo>
                    <a:pt x="15555" y="1485"/>
                    <a:pt x="15631" y="1423"/>
                    <a:pt x="15694" y="1372"/>
                  </a:cubicBezTo>
                  <a:cubicBezTo>
                    <a:pt x="15706" y="1384"/>
                    <a:pt x="15719" y="1384"/>
                    <a:pt x="15731" y="1384"/>
                  </a:cubicBezTo>
                  <a:cubicBezTo>
                    <a:pt x="15895" y="1366"/>
                    <a:pt x="16062" y="1356"/>
                    <a:pt x="16228" y="1356"/>
                  </a:cubicBezTo>
                  <a:cubicBezTo>
                    <a:pt x="16395" y="1356"/>
                    <a:pt x="16562" y="1366"/>
                    <a:pt x="16725" y="1384"/>
                  </a:cubicBezTo>
                  <a:cubicBezTo>
                    <a:pt x="16788" y="1384"/>
                    <a:pt x="16801" y="1284"/>
                    <a:pt x="16738" y="1284"/>
                  </a:cubicBezTo>
                  <a:cubicBezTo>
                    <a:pt x="16581" y="1271"/>
                    <a:pt x="16423" y="1265"/>
                    <a:pt x="16266" y="1265"/>
                  </a:cubicBezTo>
                  <a:cubicBezTo>
                    <a:pt x="16109" y="1265"/>
                    <a:pt x="15952" y="1271"/>
                    <a:pt x="15795" y="1284"/>
                  </a:cubicBezTo>
                  <a:cubicBezTo>
                    <a:pt x="15882" y="1208"/>
                    <a:pt x="15958" y="1133"/>
                    <a:pt x="16033" y="1070"/>
                  </a:cubicBezTo>
                  <a:cubicBezTo>
                    <a:pt x="16587" y="1082"/>
                    <a:pt x="17140" y="1082"/>
                    <a:pt x="17681" y="1096"/>
                  </a:cubicBezTo>
                  <a:cubicBezTo>
                    <a:pt x="17744" y="1096"/>
                    <a:pt x="17757" y="1007"/>
                    <a:pt x="17693" y="995"/>
                  </a:cubicBezTo>
                  <a:cubicBezTo>
                    <a:pt x="17178" y="995"/>
                    <a:pt x="16662" y="982"/>
                    <a:pt x="16147" y="970"/>
                  </a:cubicBezTo>
                  <a:cubicBezTo>
                    <a:pt x="16172" y="945"/>
                    <a:pt x="16209" y="906"/>
                    <a:pt x="16248" y="881"/>
                  </a:cubicBezTo>
                  <a:cubicBezTo>
                    <a:pt x="16298" y="831"/>
                    <a:pt x="16348" y="781"/>
                    <a:pt x="16411" y="743"/>
                  </a:cubicBezTo>
                  <a:cubicBezTo>
                    <a:pt x="16876" y="781"/>
                    <a:pt x="17341" y="819"/>
                    <a:pt x="17819" y="831"/>
                  </a:cubicBezTo>
                  <a:cubicBezTo>
                    <a:pt x="17823" y="832"/>
                    <a:pt x="17826" y="832"/>
                    <a:pt x="17830" y="832"/>
                  </a:cubicBezTo>
                  <a:cubicBezTo>
                    <a:pt x="17882" y="832"/>
                    <a:pt x="17878" y="743"/>
                    <a:pt x="17819" y="743"/>
                  </a:cubicBezTo>
                  <a:cubicBezTo>
                    <a:pt x="17379" y="718"/>
                    <a:pt x="16952" y="693"/>
                    <a:pt x="16511" y="643"/>
                  </a:cubicBezTo>
                  <a:cubicBezTo>
                    <a:pt x="16575" y="593"/>
                    <a:pt x="16637" y="529"/>
                    <a:pt x="16700" y="479"/>
                  </a:cubicBezTo>
                  <a:cubicBezTo>
                    <a:pt x="17064" y="517"/>
                    <a:pt x="17430" y="542"/>
                    <a:pt x="17794" y="579"/>
                  </a:cubicBezTo>
                  <a:cubicBezTo>
                    <a:pt x="17857" y="579"/>
                    <a:pt x="17869" y="479"/>
                    <a:pt x="17807" y="479"/>
                  </a:cubicBezTo>
                  <a:cubicBezTo>
                    <a:pt x="17480" y="454"/>
                    <a:pt x="17140" y="417"/>
                    <a:pt x="16813" y="391"/>
                  </a:cubicBezTo>
                  <a:cubicBezTo>
                    <a:pt x="16876" y="341"/>
                    <a:pt x="16927" y="303"/>
                    <a:pt x="16989" y="266"/>
                  </a:cubicBezTo>
                  <a:cubicBezTo>
                    <a:pt x="17190" y="291"/>
                    <a:pt x="17391" y="303"/>
                    <a:pt x="17581" y="316"/>
                  </a:cubicBezTo>
                  <a:cubicBezTo>
                    <a:pt x="17584" y="317"/>
                    <a:pt x="17587" y="317"/>
                    <a:pt x="17591" y="317"/>
                  </a:cubicBezTo>
                  <a:cubicBezTo>
                    <a:pt x="17644" y="317"/>
                    <a:pt x="17652" y="227"/>
                    <a:pt x="17593" y="215"/>
                  </a:cubicBezTo>
                  <a:lnTo>
                    <a:pt x="17140" y="177"/>
                  </a:lnTo>
                  <a:cubicBezTo>
                    <a:pt x="17239" y="133"/>
                    <a:pt x="17347" y="99"/>
                    <a:pt x="17448" y="99"/>
                  </a:cubicBezTo>
                  <a:close/>
                  <a:moveTo>
                    <a:pt x="9460" y="11620"/>
                  </a:moveTo>
                  <a:lnTo>
                    <a:pt x="9460" y="11620"/>
                  </a:lnTo>
                  <a:cubicBezTo>
                    <a:pt x="9458" y="11624"/>
                    <a:pt x="9456" y="11628"/>
                    <a:pt x="9453" y="11630"/>
                  </a:cubicBezTo>
                  <a:lnTo>
                    <a:pt x="9453" y="11630"/>
                  </a:lnTo>
                  <a:cubicBezTo>
                    <a:pt x="9457" y="11626"/>
                    <a:pt x="9457" y="11621"/>
                    <a:pt x="9457" y="11621"/>
                  </a:cubicBezTo>
                  <a:cubicBezTo>
                    <a:pt x="9457" y="11621"/>
                    <a:pt x="9458" y="11621"/>
                    <a:pt x="9460" y="11620"/>
                  </a:cubicBezTo>
                  <a:close/>
                  <a:moveTo>
                    <a:pt x="9318" y="11784"/>
                  </a:moveTo>
                  <a:lnTo>
                    <a:pt x="9306" y="11797"/>
                  </a:lnTo>
                  <a:lnTo>
                    <a:pt x="9281" y="11797"/>
                  </a:lnTo>
                  <a:cubicBezTo>
                    <a:pt x="9293" y="11784"/>
                    <a:pt x="9293" y="11784"/>
                    <a:pt x="9306" y="11784"/>
                  </a:cubicBezTo>
                  <a:close/>
                  <a:moveTo>
                    <a:pt x="7105" y="11784"/>
                  </a:moveTo>
                  <a:cubicBezTo>
                    <a:pt x="7105" y="11797"/>
                    <a:pt x="7105" y="11810"/>
                    <a:pt x="7118" y="11810"/>
                  </a:cubicBezTo>
                  <a:lnTo>
                    <a:pt x="7080" y="11810"/>
                  </a:lnTo>
                  <a:cubicBezTo>
                    <a:pt x="7093" y="11797"/>
                    <a:pt x="7105" y="11797"/>
                    <a:pt x="7105" y="11784"/>
                  </a:cubicBezTo>
                  <a:close/>
                  <a:moveTo>
                    <a:pt x="9231" y="11885"/>
                  </a:moveTo>
                  <a:cubicBezTo>
                    <a:pt x="9218" y="11885"/>
                    <a:pt x="9218" y="11885"/>
                    <a:pt x="9218" y="11897"/>
                  </a:cubicBezTo>
                  <a:cubicBezTo>
                    <a:pt x="9218" y="11885"/>
                    <a:pt x="9218" y="11885"/>
                    <a:pt x="9205" y="11885"/>
                  </a:cubicBezTo>
                  <a:close/>
                  <a:moveTo>
                    <a:pt x="6187" y="12464"/>
                  </a:moveTo>
                  <a:cubicBezTo>
                    <a:pt x="6199" y="12464"/>
                    <a:pt x="6199" y="12476"/>
                    <a:pt x="6199" y="12476"/>
                  </a:cubicBezTo>
                  <a:lnTo>
                    <a:pt x="6199" y="12501"/>
                  </a:lnTo>
                  <a:cubicBezTo>
                    <a:pt x="6199" y="12501"/>
                    <a:pt x="6187" y="12489"/>
                    <a:pt x="6174" y="12489"/>
                  </a:cubicBezTo>
                  <a:cubicBezTo>
                    <a:pt x="6149" y="12489"/>
                    <a:pt x="6137" y="12501"/>
                    <a:pt x="6124" y="12514"/>
                  </a:cubicBezTo>
                  <a:lnTo>
                    <a:pt x="6112" y="12514"/>
                  </a:lnTo>
                  <a:cubicBezTo>
                    <a:pt x="6137" y="12489"/>
                    <a:pt x="6162" y="12476"/>
                    <a:pt x="6187" y="12464"/>
                  </a:cubicBezTo>
                  <a:close/>
                  <a:moveTo>
                    <a:pt x="5936" y="12640"/>
                  </a:moveTo>
                  <a:lnTo>
                    <a:pt x="5936" y="12640"/>
                  </a:lnTo>
                  <a:cubicBezTo>
                    <a:pt x="5936" y="12652"/>
                    <a:pt x="5923" y="12652"/>
                    <a:pt x="5923" y="12665"/>
                  </a:cubicBezTo>
                  <a:lnTo>
                    <a:pt x="5923" y="12690"/>
                  </a:lnTo>
                  <a:cubicBezTo>
                    <a:pt x="5911" y="12677"/>
                    <a:pt x="5911" y="12677"/>
                    <a:pt x="5898" y="12677"/>
                  </a:cubicBezTo>
                  <a:lnTo>
                    <a:pt x="5936" y="12640"/>
                  </a:lnTo>
                  <a:close/>
                  <a:moveTo>
                    <a:pt x="5634" y="12866"/>
                  </a:moveTo>
                  <a:cubicBezTo>
                    <a:pt x="5646" y="12878"/>
                    <a:pt x="5646" y="12891"/>
                    <a:pt x="5659" y="12891"/>
                  </a:cubicBezTo>
                  <a:cubicBezTo>
                    <a:pt x="5671" y="12903"/>
                    <a:pt x="5684" y="12903"/>
                    <a:pt x="5684" y="12903"/>
                  </a:cubicBezTo>
                  <a:lnTo>
                    <a:pt x="5621" y="12903"/>
                  </a:lnTo>
                  <a:cubicBezTo>
                    <a:pt x="5621" y="12891"/>
                    <a:pt x="5609" y="12891"/>
                    <a:pt x="5609" y="12891"/>
                  </a:cubicBezTo>
                  <a:cubicBezTo>
                    <a:pt x="5609" y="12878"/>
                    <a:pt x="5621" y="12878"/>
                    <a:pt x="5621" y="12866"/>
                  </a:cubicBezTo>
                  <a:close/>
                  <a:moveTo>
                    <a:pt x="4414" y="13733"/>
                  </a:moveTo>
                  <a:lnTo>
                    <a:pt x="4414" y="13746"/>
                  </a:lnTo>
                  <a:lnTo>
                    <a:pt x="4402" y="13746"/>
                  </a:lnTo>
                  <a:lnTo>
                    <a:pt x="4414" y="13733"/>
                  </a:lnTo>
                  <a:close/>
                  <a:moveTo>
                    <a:pt x="4037" y="13998"/>
                  </a:moveTo>
                  <a:lnTo>
                    <a:pt x="4037" y="13998"/>
                  </a:lnTo>
                  <a:cubicBezTo>
                    <a:pt x="4037" y="14010"/>
                    <a:pt x="4024" y="14010"/>
                    <a:pt x="4024" y="14023"/>
                  </a:cubicBezTo>
                  <a:lnTo>
                    <a:pt x="4011" y="14023"/>
                  </a:lnTo>
                  <a:lnTo>
                    <a:pt x="4037" y="13998"/>
                  </a:lnTo>
                  <a:close/>
                  <a:moveTo>
                    <a:pt x="4377" y="14199"/>
                  </a:moveTo>
                  <a:cubicBezTo>
                    <a:pt x="4402" y="14211"/>
                    <a:pt x="4414" y="14224"/>
                    <a:pt x="4439" y="14224"/>
                  </a:cubicBezTo>
                  <a:cubicBezTo>
                    <a:pt x="4414" y="14224"/>
                    <a:pt x="4389" y="14224"/>
                    <a:pt x="4351" y="14211"/>
                  </a:cubicBezTo>
                  <a:cubicBezTo>
                    <a:pt x="4364" y="14211"/>
                    <a:pt x="4364" y="14211"/>
                    <a:pt x="4377" y="14199"/>
                  </a:cubicBezTo>
                  <a:close/>
                  <a:moveTo>
                    <a:pt x="3547" y="14337"/>
                  </a:moveTo>
                  <a:cubicBezTo>
                    <a:pt x="3547" y="14350"/>
                    <a:pt x="3559" y="14350"/>
                    <a:pt x="3559" y="14350"/>
                  </a:cubicBezTo>
                  <a:lnTo>
                    <a:pt x="3597" y="14350"/>
                  </a:lnTo>
                  <a:lnTo>
                    <a:pt x="3584" y="14362"/>
                  </a:lnTo>
                  <a:lnTo>
                    <a:pt x="3584" y="14400"/>
                  </a:lnTo>
                  <a:cubicBezTo>
                    <a:pt x="3559" y="14387"/>
                    <a:pt x="3534" y="14375"/>
                    <a:pt x="3508" y="14375"/>
                  </a:cubicBezTo>
                  <a:lnTo>
                    <a:pt x="3547" y="14337"/>
                  </a:lnTo>
                  <a:close/>
                  <a:moveTo>
                    <a:pt x="3609" y="14425"/>
                  </a:moveTo>
                  <a:lnTo>
                    <a:pt x="3609" y="14425"/>
                  </a:lnTo>
                  <a:cubicBezTo>
                    <a:pt x="3684" y="14450"/>
                    <a:pt x="3748" y="14476"/>
                    <a:pt x="3810" y="14513"/>
                  </a:cubicBezTo>
                  <a:cubicBezTo>
                    <a:pt x="3748" y="14501"/>
                    <a:pt x="3672" y="14488"/>
                    <a:pt x="3609" y="14476"/>
                  </a:cubicBezTo>
                  <a:cubicBezTo>
                    <a:pt x="3609" y="14462"/>
                    <a:pt x="3622" y="14462"/>
                    <a:pt x="3622" y="14450"/>
                  </a:cubicBezTo>
                  <a:cubicBezTo>
                    <a:pt x="3622" y="14437"/>
                    <a:pt x="3609" y="14437"/>
                    <a:pt x="3609" y="14425"/>
                  </a:cubicBezTo>
                  <a:close/>
                  <a:moveTo>
                    <a:pt x="3181" y="14601"/>
                  </a:moveTo>
                  <a:cubicBezTo>
                    <a:pt x="3181" y="14613"/>
                    <a:pt x="3181" y="14613"/>
                    <a:pt x="3195" y="14613"/>
                  </a:cubicBezTo>
                  <a:cubicBezTo>
                    <a:pt x="3181" y="14613"/>
                    <a:pt x="3181" y="14626"/>
                    <a:pt x="3181" y="14626"/>
                  </a:cubicBezTo>
                  <a:lnTo>
                    <a:pt x="3144" y="14626"/>
                  </a:lnTo>
                  <a:cubicBezTo>
                    <a:pt x="3156" y="14613"/>
                    <a:pt x="3169" y="14613"/>
                    <a:pt x="3181" y="14601"/>
                  </a:cubicBezTo>
                  <a:close/>
                  <a:moveTo>
                    <a:pt x="6325" y="15142"/>
                  </a:moveTo>
                  <a:cubicBezTo>
                    <a:pt x="6313" y="15155"/>
                    <a:pt x="6313" y="15155"/>
                    <a:pt x="6313" y="15167"/>
                  </a:cubicBezTo>
                  <a:cubicBezTo>
                    <a:pt x="6300" y="15155"/>
                    <a:pt x="6300" y="15142"/>
                    <a:pt x="6300" y="15142"/>
                  </a:cubicBezTo>
                  <a:close/>
                  <a:moveTo>
                    <a:pt x="2427" y="15155"/>
                  </a:moveTo>
                  <a:cubicBezTo>
                    <a:pt x="2440" y="15155"/>
                    <a:pt x="2440" y="15167"/>
                    <a:pt x="2452" y="15167"/>
                  </a:cubicBezTo>
                  <a:cubicBezTo>
                    <a:pt x="2465" y="15167"/>
                    <a:pt x="2477" y="15180"/>
                    <a:pt x="2490" y="15180"/>
                  </a:cubicBezTo>
                  <a:cubicBezTo>
                    <a:pt x="2477" y="15192"/>
                    <a:pt x="2477" y="15217"/>
                    <a:pt x="2477" y="15230"/>
                  </a:cubicBezTo>
                  <a:cubicBezTo>
                    <a:pt x="2452" y="15217"/>
                    <a:pt x="2415" y="15205"/>
                    <a:pt x="2390" y="15192"/>
                  </a:cubicBezTo>
                  <a:lnTo>
                    <a:pt x="2427" y="15155"/>
                  </a:lnTo>
                  <a:close/>
                  <a:moveTo>
                    <a:pt x="2301" y="15255"/>
                  </a:moveTo>
                  <a:cubicBezTo>
                    <a:pt x="2301" y="15255"/>
                    <a:pt x="2314" y="15267"/>
                    <a:pt x="2326" y="15267"/>
                  </a:cubicBezTo>
                  <a:lnTo>
                    <a:pt x="2326" y="15280"/>
                  </a:lnTo>
                  <a:cubicBezTo>
                    <a:pt x="2314" y="15267"/>
                    <a:pt x="2301" y="15267"/>
                    <a:pt x="2289" y="15267"/>
                  </a:cubicBezTo>
                  <a:cubicBezTo>
                    <a:pt x="2289" y="15267"/>
                    <a:pt x="2289" y="15255"/>
                    <a:pt x="2301" y="15255"/>
                  </a:cubicBezTo>
                  <a:close/>
                  <a:moveTo>
                    <a:pt x="2943" y="15293"/>
                  </a:moveTo>
                  <a:lnTo>
                    <a:pt x="2943" y="15293"/>
                  </a:lnTo>
                  <a:cubicBezTo>
                    <a:pt x="2956" y="15293"/>
                    <a:pt x="2972" y="15296"/>
                    <a:pt x="2980" y="15306"/>
                  </a:cubicBezTo>
                  <a:cubicBezTo>
                    <a:pt x="2968" y="15306"/>
                    <a:pt x="2955" y="15306"/>
                    <a:pt x="2943" y="15293"/>
                  </a:cubicBezTo>
                  <a:close/>
                  <a:moveTo>
                    <a:pt x="2415" y="15393"/>
                  </a:moveTo>
                  <a:cubicBezTo>
                    <a:pt x="2465" y="15406"/>
                    <a:pt x="2502" y="15406"/>
                    <a:pt x="2553" y="15418"/>
                  </a:cubicBezTo>
                  <a:lnTo>
                    <a:pt x="2566" y="15418"/>
                  </a:lnTo>
                  <a:lnTo>
                    <a:pt x="2553" y="15431"/>
                  </a:lnTo>
                  <a:cubicBezTo>
                    <a:pt x="2515" y="15418"/>
                    <a:pt x="2465" y="15406"/>
                    <a:pt x="2415" y="15393"/>
                  </a:cubicBezTo>
                  <a:close/>
                  <a:moveTo>
                    <a:pt x="5545" y="15537"/>
                  </a:moveTo>
                  <a:cubicBezTo>
                    <a:pt x="5550" y="15539"/>
                    <a:pt x="5554" y="15542"/>
                    <a:pt x="5559" y="15544"/>
                  </a:cubicBezTo>
                  <a:cubicBezTo>
                    <a:pt x="5552" y="15544"/>
                    <a:pt x="5548" y="15540"/>
                    <a:pt x="5545" y="15537"/>
                  </a:cubicBezTo>
                  <a:close/>
                  <a:moveTo>
                    <a:pt x="1962" y="15532"/>
                  </a:moveTo>
                  <a:cubicBezTo>
                    <a:pt x="1949" y="15532"/>
                    <a:pt x="1949" y="15544"/>
                    <a:pt x="1949" y="15544"/>
                  </a:cubicBezTo>
                  <a:lnTo>
                    <a:pt x="1949" y="15557"/>
                  </a:lnTo>
                  <a:cubicBezTo>
                    <a:pt x="1949" y="15557"/>
                    <a:pt x="1937" y="15557"/>
                    <a:pt x="1937" y="15544"/>
                  </a:cubicBezTo>
                  <a:cubicBezTo>
                    <a:pt x="1937" y="15544"/>
                    <a:pt x="1949" y="15532"/>
                    <a:pt x="1962" y="15532"/>
                  </a:cubicBezTo>
                  <a:close/>
                  <a:moveTo>
                    <a:pt x="2088" y="15418"/>
                  </a:moveTo>
                  <a:lnTo>
                    <a:pt x="2088" y="15431"/>
                  </a:lnTo>
                  <a:lnTo>
                    <a:pt x="2113" y="15431"/>
                  </a:lnTo>
                  <a:cubicBezTo>
                    <a:pt x="2088" y="15443"/>
                    <a:pt x="2075" y="15443"/>
                    <a:pt x="2075" y="15469"/>
                  </a:cubicBezTo>
                  <a:cubicBezTo>
                    <a:pt x="2063" y="15494"/>
                    <a:pt x="2075" y="15519"/>
                    <a:pt x="2100" y="15532"/>
                  </a:cubicBezTo>
                  <a:cubicBezTo>
                    <a:pt x="2125" y="15532"/>
                    <a:pt x="2138" y="15544"/>
                    <a:pt x="2163" y="15557"/>
                  </a:cubicBezTo>
                  <a:cubicBezTo>
                    <a:pt x="2125" y="15544"/>
                    <a:pt x="2100" y="15532"/>
                    <a:pt x="2063" y="15519"/>
                  </a:cubicBezTo>
                  <a:cubicBezTo>
                    <a:pt x="2063" y="15519"/>
                    <a:pt x="2063" y="15507"/>
                    <a:pt x="2050" y="15494"/>
                  </a:cubicBezTo>
                  <a:cubicBezTo>
                    <a:pt x="2038" y="15482"/>
                    <a:pt x="2025" y="15482"/>
                    <a:pt x="2012" y="15482"/>
                  </a:cubicBezTo>
                  <a:cubicBezTo>
                    <a:pt x="2038" y="15469"/>
                    <a:pt x="2063" y="15443"/>
                    <a:pt x="2088" y="15418"/>
                  </a:cubicBezTo>
                  <a:close/>
                  <a:moveTo>
                    <a:pt x="5898" y="15557"/>
                  </a:moveTo>
                  <a:cubicBezTo>
                    <a:pt x="5911" y="15569"/>
                    <a:pt x="5936" y="15569"/>
                    <a:pt x="5948" y="15569"/>
                  </a:cubicBezTo>
                  <a:cubicBezTo>
                    <a:pt x="5948" y="15582"/>
                    <a:pt x="5936" y="15582"/>
                    <a:pt x="5936" y="15582"/>
                  </a:cubicBezTo>
                  <a:cubicBezTo>
                    <a:pt x="5923" y="15582"/>
                    <a:pt x="5911" y="15569"/>
                    <a:pt x="5898" y="15569"/>
                  </a:cubicBezTo>
                  <a:lnTo>
                    <a:pt x="5898" y="15557"/>
                  </a:lnTo>
                  <a:close/>
                  <a:moveTo>
                    <a:pt x="1723" y="15720"/>
                  </a:moveTo>
                  <a:lnTo>
                    <a:pt x="1723" y="15745"/>
                  </a:lnTo>
                  <a:cubicBezTo>
                    <a:pt x="1711" y="15745"/>
                    <a:pt x="1723" y="15758"/>
                    <a:pt x="1723" y="15758"/>
                  </a:cubicBezTo>
                  <a:lnTo>
                    <a:pt x="1686" y="15758"/>
                  </a:lnTo>
                  <a:lnTo>
                    <a:pt x="1723" y="15720"/>
                  </a:lnTo>
                  <a:close/>
                  <a:moveTo>
                    <a:pt x="1610" y="15809"/>
                  </a:moveTo>
                  <a:cubicBezTo>
                    <a:pt x="1622" y="15821"/>
                    <a:pt x="1622" y="15834"/>
                    <a:pt x="1622" y="15834"/>
                  </a:cubicBezTo>
                  <a:lnTo>
                    <a:pt x="1622" y="15846"/>
                  </a:lnTo>
                  <a:cubicBezTo>
                    <a:pt x="1610" y="15846"/>
                    <a:pt x="1597" y="15834"/>
                    <a:pt x="1597" y="15834"/>
                  </a:cubicBezTo>
                  <a:cubicBezTo>
                    <a:pt x="1597" y="15834"/>
                    <a:pt x="1610" y="15821"/>
                    <a:pt x="1610" y="15809"/>
                  </a:cubicBezTo>
                  <a:close/>
                  <a:moveTo>
                    <a:pt x="5696" y="15859"/>
                  </a:moveTo>
                  <a:cubicBezTo>
                    <a:pt x="5696" y="15871"/>
                    <a:pt x="5684" y="15871"/>
                    <a:pt x="5684" y="15884"/>
                  </a:cubicBezTo>
                  <a:cubicBezTo>
                    <a:pt x="5684" y="15871"/>
                    <a:pt x="5684" y="15859"/>
                    <a:pt x="5671" y="15859"/>
                  </a:cubicBezTo>
                  <a:close/>
                  <a:moveTo>
                    <a:pt x="5383" y="16223"/>
                  </a:moveTo>
                  <a:lnTo>
                    <a:pt x="5370" y="16236"/>
                  </a:lnTo>
                  <a:lnTo>
                    <a:pt x="5370" y="16248"/>
                  </a:lnTo>
                  <a:cubicBezTo>
                    <a:pt x="5370" y="16236"/>
                    <a:pt x="5357" y="16223"/>
                    <a:pt x="5357" y="16223"/>
                  </a:cubicBezTo>
                  <a:close/>
                  <a:moveTo>
                    <a:pt x="1107" y="16286"/>
                  </a:moveTo>
                  <a:cubicBezTo>
                    <a:pt x="1119" y="16286"/>
                    <a:pt x="1119" y="16286"/>
                    <a:pt x="1132" y="16298"/>
                  </a:cubicBezTo>
                  <a:cubicBezTo>
                    <a:pt x="1157" y="16312"/>
                    <a:pt x="1183" y="16312"/>
                    <a:pt x="1208" y="16324"/>
                  </a:cubicBezTo>
                  <a:cubicBezTo>
                    <a:pt x="1169" y="16324"/>
                    <a:pt x="1144" y="16312"/>
                    <a:pt x="1107" y="16312"/>
                  </a:cubicBezTo>
                  <a:lnTo>
                    <a:pt x="1082" y="16312"/>
                  </a:lnTo>
                  <a:lnTo>
                    <a:pt x="1107" y="16286"/>
                  </a:lnTo>
                  <a:close/>
                  <a:moveTo>
                    <a:pt x="1006" y="16387"/>
                  </a:moveTo>
                  <a:cubicBezTo>
                    <a:pt x="1044" y="16399"/>
                    <a:pt x="1094" y="16412"/>
                    <a:pt x="1132" y="16424"/>
                  </a:cubicBezTo>
                  <a:lnTo>
                    <a:pt x="1132" y="16424"/>
                  </a:lnTo>
                  <a:cubicBezTo>
                    <a:pt x="1094" y="16412"/>
                    <a:pt x="1044" y="16399"/>
                    <a:pt x="1006" y="16399"/>
                  </a:cubicBezTo>
                  <a:lnTo>
                    <a:pt x="1006" y="16387"/>
                  </a:lnTo>
                  <a:close/>
                  <a:moveTo>
                    <a:pt x="842" y="16563"/>
                  </a:moveTo>
                  <a:cubicBezTo>
                    <a:pt x="856" y="16588"/>
                    <a:pt x="893" y="16600"/>
                    <a:pt x="918" y="16600"/>
                  </a:cubicBezTo>
                  <a:cubicBezTo>
                    <a:pt x="881" y="16600"/>
                    <a:pt x="856" y="16588"/>
                    <a:pt x="817" y="16588"/>
                  </a:cubicBezTo>
                  <a:lnTo>
                    <a:pt x="842" y="16563"/>
                  </a:lnTo>
                  <a:close/>
                  <a:moveTo>
                    <a:pt x="4955" y="16600"/>
                  </a:moveTo>
                  <a:cubicBezTo>
                    <a:pt x="4992" y="16600"/>
                    <a:pt x="5017" y="16613"/>
                    <a:pt x="5043" y="16625"/>
                  </a:cubicBezTo>
                  <a:lnTo>
                    <a:pt x="5031" y="16625"/>
                  </a:lnTo>
                  <a:cubicBezTo>
                    <a:pt x="4992" y="16613"/>
                    <a:pt x="4955" y="16613"/>
                    <a:pt x="4930" y="16600"/>
                  </a:cubicBezTo>
                  <a:close/>
                  <a:moveTo>
                    <a:pt x="666" y="16789"/>
                  </a:moveTo>
                  <a:cubicBezTo>
                    <a:pt x="792" y="16815"/>
                    <a:pt x="906" y="16827"/>
                    <a:pt x="1032" y="16852"/>
                  </a:cubicBezTo>
                  <a:lnTo>
                    <a:pt x="1032" y="16865"/>
                  </a:lnTo>
                  <a:cubicBezTo>
                    <a:pt x="906" y="16840"/>
                    <a:pt x="767" y="16827"/>
                    <a:pt x="641" y="16801"/>
                  </a:cubicBezTo>
                  <a:lnTo>
                    <a:pt x="654" y="16789"/>
                  </a:lnTo>
                  <a:close/>
                  <a:moveTo>
                    <a:pt x="529" y="16965"/>
                  </a:moveTo>
                  <a:cubicBezTo>
                    <a:pt x="549" y="16968"/>
                    <a:pt x="569" y="16971"/>
                    <a:pt x="589" y="16974"/>
                  </a:cubicBezTo>
                  <a:lnTo>
                    <a:pt x="589" y="16974"/>
                  </a:lnTo>
                  <a:cubicBezTo>
                    <a:pt x="569" y="16971"/>
                    <a:pt x="549" y="16968"/>
                    <a:pt x="529" y="16965"/>
                  </a:cubicBezTo>
                  <a:close/>
                  <a:moveTo>
                    <a:pt x="126" y="17795"/>
                  </a:moveTo>
                  <a:cubicBezTo>
                    <a:pt x="163" y="17795"/>
                    <a:pt x="202" y="17807"/>
                    <a:pt x="239" y="17821"/>
                  </a:cubicBezTo>
                  <a:cubicBezTo>
                    <a:pt x="239" y="17821"/>
                    <a:pt x="239" y="17833"/>
                    <a:pt x="252" y="17833"/>
                  </a:cubicBezTo>
                  <a:cubicBezTo>
                    <a:pt x="239" y="17833"/>
                    <a:pt x="227" y="17833"/>
                    <a:pt x="214" y="17821"/>
                  </a:cubicBezTo>
                  <a:cubicBezTo>
                    <a:pt x="207" y="17817"/>
                    <a:pt x="199" y="17815"/>
                    <a:pt x="192" y="17815"/>
                  </a:cubicBezTo>
                  <a:cubicBezTo>
                    <a:pt x="171" y="17815"/>
                    <a:pt x="151" y="17827"/>
                    <a:pt x="151" y="17846"/>
                  </a:cubicBezTo>
                  <a:cubicBezTo>
                    <a:pt x="151" y="17858"/>
                    <a:pt x="138" y="17858"/>
                    <a:pt x="138" y="17871"/>
                  </a:cubicBezTo>
                  <a:lnTo>
                    <a:pt x="113" y="17871"/>
                  </a:lnTo>
                  <a:cubicBezTo>
                    <a:pt x="113" y="17846"/>
                    <a:pt x="126" y="17821"/>
                    <a:pt x="126" y="17795"/>
                  </a:cubicBezTo>
                  <a:close/>
                  <a:moveTo>
                    <a:pt x="3282" y="18424"/>
                  </a:moveTo>
                  <a:cubicBezTo>
                    <a:pt x="3282" y="18424"/>
                    <a:pt x="3295" y="18424"/>
                    <a:pt x="3295" y="18436"/>
                  </a:cubicBezTo>
                  <a:lnTo>
                    <a:pt x="3282" y="18436"/>
                  </a:lnTo>
                  <a:lnTo>
                    <a:pt x="3282" y="18424"/>
                  </a:lnTo>
                  <a:close/>
                  <a:moveTo>
                    <a:pt x="163" y="18436"/>
                  </a:moveTo>
                  <a:cubicBezTo>
                    <a:pt x="163" y="18449"/>
                    <a:pt x="163" y="18449"/>
                    <a:pt x="176" y="18449"/>
                  </a:cubicBezTo>
                  <a:lnTo>
                    <a:pt x="163" y="18449"/>
                  </a:lnTo>
                  <a:lnTo>
                    <a:pt x="163" y="18436"/>
                  </a:lnTo>
                  <a:close/>
                  <a:moveTo>
                    <a:pt x="2239" y="18638"/>
                  </a:moveTo>
                  <a:cubicBezTo>
                    <a:pt x="2289" y="18663"/>
                    <a:pt x="2352" y="18688"/>
                    <a:pt x="2402" y="18701"/>
                  </a:cubicBezTo>
                  <a:lnTo>
                    <a:pt x="2402" y="18713"/>
                  </a:lnTo>
                  <a:cubicBezTo>
                    <a:pt x="2339" y="18688"/>
                    <a:pt x="2289" y="18663"/>
                    <a:pt x="2239" y="18638"/>
                  </a:cubicBezTo>
                  <a:close/>
                  <a:moveTo>
                    <a:pt x="2100" y="19204"/>
                  </a:moveTo>
                  <a:cubicBezTo>
                    <a:pt x="2113" y="19204"/>
                    <a:pt x="2125" y="19204"/>
                    <a:pt x="2138" y="19216"/>
                  </a:cubicBezTo>
                  <a:cubicBezTo>
                    <a:pt x="2125" y="19216"/>
                    <a:pt x="2113" y="19216"/>
                    <a:pt x="2113" y="19229"/>
                  </a:cubicBezTo>
                  <a:cubicBezTo>
                    <a:pt x="2100" y="19216"/>
                    <a:pt x="2100" y="19216"/>
                    <a:pt x="2100" y="19204"/>
                  </a:cubicBezTo>
                  <a:close/>
                  <a:moveTo>
                    <a:pt x="8262" y="10941"/>
                  </a:moveTo>
                  <a:cubicBezTo>
                    <a:pt x="8262" y="10941"/>
                    <a:pt x="8275" y="10955"/>
                    <a:pt x="8287" y="10955"/>
                  </a:cubicBezTo>
                  <a:cubicBezTo>
                    <a:pt x="8325" y="10967"/>
                    <a:pt x="8362" y="10980"/>
                    <a:pt x="8413" y="10992"/>
                  </a:cubicBezTo>
                  <a:lnTo>
                    <a:pt x="8426" y="10992"/>
                  </a:lnTo>
                  <a:cubicBezTo>
                    <a:pt x="8438" y="11005"/>
                    <a:pt x="8438" y="11005"/>
                    <a:pt x="8451" y="11005"/>
                  </a:cubicBezTo>
                  <a:cubicBezTo>
                    <a:pt x="8577" y="11042"/>
                    <a:pt x="8702" y="11080"/>
                    <a:pt x="8828" y="11105"/>
                  </a:cubicBezTo>
                  <a:lnTo>
                    <a:pt x="8828" y="11131"/>
                  </a:lnTo>
                  <a:cubicBezTo>
                    <a:pt x="8803" y="11131"/>
                    <a:pt x="8778" y="11131"/>
                    <a:pt x="8765" y="11156"/>
                  </a:cubicBezTo>
                  <a:lnTo>
                    <a:pt x="8765" y="11193"/>
                  </a:lnTo>
                  <a:cubicBezTo>
                    <a:pt x="8753" y="11193"/>
                    <a:pt x="8740" y="11206"/>
                    <a:pt x="8740" y="11218"/>
                  </a:cubicBezTo>
                  <a:cubicBezTo>
                    <a:pt x="8740" y="11256"/>
                    <a:pt x="8765" y="11268"/>
                    <a:pt x="8790" y="11281"/>
                  </a:cubicBezTo>
                  <a:cubicBezTo>
                    <a:pt x="8815" y="11281"/>
                    <a:pt x="8840" y="11294"/>
                    <a:pt x="8879" y="11294"/>
                  </a:cubicBezTo>
                  <a:cubicBezTo>
                    <a:pt x="8865" y="11307"/>
                    <a:pt x="8853" y="11307"/>
                    <a:pt x="8853" y="11319"/>
                  </a:cubicBezTo>
                  <a:cubicBezTo>
                    <a:pt x="8840" y="11344"/>
                    <a:pt x="8853" y="11369"/>
                    <a:pt x="8878" y="11382"/>
                  </a:cubicBezTo>
                  <a:lnTo>
                    <a:pt x="8878" y="11382"/>
                  </a:lnTo>
                  <a:cubicBezTo>
                    <a:pt x="8708" y="11348"/>
                    <a:pt x="8531" y="11313"/>
                    <a:pt x="8362" y="11268"/>
                  </a:cubicBezTo>
                  <a:cubicBezTo>
                    <a:pt x="8359" y="11268"/>
                    <a:pt x="8356" y="11267"/>
                    <a:pt x="8352" y="11267"/>
                  </a:cubicBezTo>
                  <a:cubicBezTo>
                    <a:pt x="8299" y="11267"/>
                    <a:pt x="8291" y="11358"/>
                    <a:pt x="8350" y="11369"/>
                  </a:cubicBezTo>
                  <a:lnTo>
                    <a:pt x="9067" y="11520"/>
                  </a:lnTo>
                  <a:cubicBezTo>
                    <a:pt x="9117" y="11545"/>
                    <a:pt x="9180" y="11570"/>
                    <a:pt x="9231" y="11583"/>
                  </a:cubicBezTo>
                  <a:cubicBezTo>
                    <a:pt x="9167" y="11570"/>
                    <a:pt x="9092" y="11558"/>
                    <a:pt x="9016" y="11533"/>
                  </a:cubicBezTo>
                  <a:cubicBezTo>
                    <a:pt x="8991" y="11533"/>
                    <a:pt x="8966" y="11533"/>
                    <a:pt x="8954" y="11558"/>
                  </a:cubicBezTo>
                  <a:lnTo>
                    <a:pt x="8954" y="11595"/>
                  </a:lnTo>
                  <a:lnTo>
                    <a:pt x="8879" y="11558"/>
                  </a:lnTo>
                  <a:cubicBezTo>
                    <a:pt x="8871" y="11554"/>
                    <a:pt x="8865" y="11553"/>
                    <a:pt x="8859" y="11553"/>
                  </a:cubicBezTo>
                  <a:cubicBezTo>
                    <a:pt x="8846" y="11553"/>
                    <a:pt x="8837" y="11562"/>
                    <a:pt x="8828" y="11570"/>
                  </a:cubicBezTo>
                  <a:cubicBezTo>
                    <a:pt x="8790" y="11558"/>
                    <a:pt x="8740" y="11545"/>
                    <a:pt x="8702" y="11545"/>
                  </a:cubicBezTo>
                  <a:lnTo>
                    <a:pt x="8677" y="11545"/>
                  </a:lnTo>
                  <a:lnTo>
                    <a:pt x="8376" y="11470"/>
                  </a:lnTo>
                  <a:cubicBezTo>
                    <a:pt x="8372" y="11469"/>
                    <a:pt x="8369" y="11469"/>
                    <a:pt x="8365" y="11469"/>
                  </a:cubicBezTo>
                  <a:cubicBezTo>
                    <a:pt x="8311" y="11469"/>
                    <a:pt x="8304" y="11559"/>
                    <a:pt x="8362" y="11570"/>
                  </a:cubicBezTo>
                  <a:cubicBezTo>
                    <a:pt x="8564" y="11621"/>
                    <a:pt x="8765" y="11659"/>
                    <a:pt x="8966" y="11696"/>
                  </a:cubicBezTo>
                  <a:cubicBezTo>
                    <a:pt x="9029" y="11734"/>
                    <a:pt x="9105" y="11746"/>
                    <a:pt x="9167" y="11771"/>
                  </a:cubicBezTo>
                  <a:cubicBezTo>
                    <a:pt x="9067" y="11759"/>
                    <a:pt x="8966" y="11734"/>
                    <a:pt x="8879" y="11696"/>
                  </a:cubicBezTo>
                  <a:cubicBezTo>
                    <a:pt x="8853" y="11696"/>
                    <a:pt x="8815" y="11696"/>
                    <a:pt x="8815" y="11721"/>
                  </a:cubicBezTo>
                  <a:cubicBezTo>
                    <a:pt x="8803" y="11734"/>
                    <a:pt x="8803" y="11746"/>
                    <a:pt x="8803" y="11759"/>
                  </a:cubicBezTo>
                  <a:cubicBezTo>
                    <a:pt x="8765" y="11746"/>
                    <a:pt x="8715" y="11746"/>
                    <a:pt x="8677" y="11734"/>
                  </a:cubicBezTo>
                  <a:cubicBezTo>
                    <a:pt x="8672" y="11732"/>
                    <a:pt x="8667" y="11731"/>
                    <a:pt x="8663" y="11731"/>
                  </a:cubicBezTo>
                  <a:cubicBezTo>
                    <a:pt x="8643" y="11731"/>
                    <a:pt x="8627" y="11749"/>
                    <a:pt x="8627" y="11759"/>
                  </a:cubicBezTo>
                  <a:cubicBezTo>
                    <a:pt x="8577" y="11746"/>
                    <a:pt x="8526" y="11746"/>
                    <a:pt x="8476" y="11734"/>
                  </a:cubicBezTo>
                  <a:cubicBezTo>
                    <a:pt x="8472" y="11733"/>
                    <a:pt x="8468" y="11733"/>
                    <a:pt x="8464" y="11733"/>
                  </a:cubicBezTo>
                  <a:cubicBezTo>
                    <a:pt x="8411" y="11733"/>
                    <a:pt x="8405" y="11810"/>
                    <a:pt x="8463" y="11822"/>
                  </a:cubicBezTo>
                  <a:lnTo>
                    <a:pt x="8614" y="11860"/>
                  </a:lnTo>
                  <a:cubicBezTo>
                    <a:pt x="8614" y="11872"/>
                    <a:pt x="8627" y="11872"/>
                    <a:pt x="8639" y="11872"/>
                  </a:cubicBezTo>
                  <a:lnTo>
                    <a:pt x="8639" y="11885"/>
                  </a:lnTo>
                  <a:cubicBezTo>
                    <a:pt x="8614" y="11885"/>
                    <a:pt x="8602" y="11897"/>
                    <a:pt x="8602" y="11922"/>
                  </a:cubicBezTo>
                  <a:lnTo>
                    <a:pt x="8602" y="11947"/>
                  </a:lnTo>
                  <a:cubicBezTo>
                    <a:pt x="8597" y="11945"/>
                    <a:pt x="8593" y="11944"/>
                    <a:pt x="8589" y="11944"/>
                  </a:cubicBezTo>
                  <a:cubicBezTo>
                    <a:pt x="8569" y="11944"/>
                    <a:pt x="8552" y="11965"/>
                    <a:pt x="8552" y="11986"/>
                  </a:cubicBezTo>
                  <a:cubicBezTo>
                    <a:pt x="8438" y="11961"/>
                    <a:pt x="8325" y="11947"/>
                    <a:pt x="8212" y="11910"/>
                  </a:cubicBezTo>
                  <a:cubicBezTo>
                    <a:pt x="8208" y="11909"/>
                    <a:pt x="8204" y="11909"/>
                    <a:pt x="8201" y="11909"/>
                  </a:cubicBezTo>
                  <a:cubicBezTo>
                    <a:pt x="8148" y="11909"/>
                    <a:pt x="8140" y="11999"/>
                    <a:pt x="8199" y="12011"/>
                  </a:cubicBezTo>
                  <a:cubicBezTo>
                    <a:pt x="8325" y="12048"/>
                    <a:pt x="8451" y="12073"/>
                    <a:pt x="8577" y="12098"/>
                  </a:cubicBezTo>
                  <a:cubicBezTo>
                    <a:pt x="8564" y="12098"/>
                    <a:pt x="8564" y="12111"/>
                    <a:pt x="8564" y="12124"/>
                  </a:cubicBezTo>
                  <a:cubicBezTo>
                    <a:pt x="8564" y="12149"/>
                    <a:pt x="8577" y="12162"/>
                    <a:pt x="8602" y="12174"/>
                  </a:cubicBezTo>
                  <a:cubicBezTo>
                    <a:pt x="8589" y="12174"/>
                    <a:pt x="8577" y="12187"/>
                    <a:pt x="8564" y="12199"/>
                  </a:cubicBezTo>
                  <a:cubicBezTo>
                    <a:pt x="8538" y="12187"/>
                    <a:pt x="8513" y="12187"/>
                    <a:pt x="8476" y="12187"/>
                  </a:cubicBezTo>
                  <a:cubicBezTo>
                    <a:pt x="8473" y="12183"/>
                    <a:pt x="8468" y="12182"/>
                    <a:pt x="8464" y="12182"/>
                  </a:cubicBezTo>
                  <a:cubicBezTo>
                    <a:pt x="8451" y="12182"/>
                    <a:pt x="8438" y="12194"/>
                    <a:pt x="8438" y="12212"/>
                  </a:cubicBezTo>
                  <a:cubicBezTo>
                    <a:pt x="8401" y="12199"/>
                    <a:pt x="8376" y="12187"/>
                    <a:pt x="8337" y="12187"/>
                  </a:cubicBezTo>
                  <a:cubicBezTo>
                    <a:pt x="8330" y="12183"/>
                    <a:pt x="8324" y="12182"/>
                    <a:pt x="8317" y="12182"/>
                  </a:cubicBezTo>
                  <a:cubicBezTo>
                    <a:pt x="8300" y="12182"/>
                    <a:pt x="8284" y="12194"/>
                    <a:pt x="8275" y="12212"/>
                  </a:cubicBezTo>
                  <a:cubicBezTo>
                    <a:pt x="8275" y="12224"/>
                    <a:pt x="8275" y="12237"/>
                    <a:pt x="8287" y="12249"/>
                  </a:cubicBezTo>
                  <a:cubicBezTo>
                    <a:pt x="8250" y="12262"/>
                    <a:pt x="8237" y="12313"/>
                    <a:pt x="8262" y="12338"/>
                  </a:cubicBezTo>
                  <a:lnTo>
                    <a:pt x="7809" y="12224"/>
                  </a:lnTo>
                  <a:cubicBezTo>
                    <a:pt x="7806" y="12223"/>
                    <a:pt x="7803" y="12223"/>
                    <a:pt x="7800" y="12223"/>
                  </a:cubicBezTo>
                  <a:cubicBezTo>
                    <a:pt x="7758" y="12223"/>
                    <a:pt x="7751" y="12301"/>
                    <a:pt x="7809" y="12325"/>
                  </a:cubicBezTo>
                  <a:cubicBezTo>
                    <a:pt x="7960" y="12350"/>
                    <a:pt x="8111" y="12400"/>
                    <a:pt x="8275" y="12438"/>
                  </a:cubicBezTo>
                  <a:lnTo>
                    <a:pt x="8275" y="12464"/>
                  </a:lnTo>
                  <a:cubicBezTo>
                    <a:pt x="8262" y="12476"/>
                    <a:pt x="8250" y="12476"/>
                    <a:pt x="8250" y="12489"/>
                  </a:cubicBezTo>
                  <a:cubicBezTo>
                    <a:pt x="8237" y="12514"/>
                    <a:pt x="8237" y="12526"/>
                    <a:pt x="8250" y="12539"/>
                  </a:cubicBezTo>
                  <a:lnTo>
                    <a:pt x="8023" y="12464"/>
                  </a:lnTo>
                  <a:cubicBezTo>
                    <a:pt x="8019" y="12463"/>
                    <a:pt x="8015" y="12462"/>
                    <a:pt x="8011" y="12462"/>
                  </a:cubicBezTo>
                  <a:cubicBezTo>
                    <a:pt x="7955" y="12462"/>
                    <a:pt x="7927" y="12541"/>
                    <a:pt x="7985" y="12564"/>
                  </a:cubicBezTo>
                  <a:lnTo>
                    <a:pt x="8136" y="12601"/>
                  </a:lnTo>
                  <a:cubicBezTo>
                    <a:pt x="8124" y="12614"/>
                    <a:pt x="8111" y="12614"/>
                    <a:pt x="8111" y="12627"/>
                  </a:cubicBezTo>
                  <a:lnTo>
                    <a:pt x="8111" y="12640"/>
                  </a:lnTo>
                  <a:cubicBezTo>
                    <a:pt x="8061" y="12614"/>
                    <a:pt x="7998" y="12589"/>
                    <a:pt x="7948" y="12564"/>
                  </a:cubicBezTo>
                  <a:cubicBezTo>
                    <a:pt x="7923" y="12564"/>
                    <a:pt x="7898" y="12576"/>
                    <a:pt x="7885" y="12601"/>
                  </a:cubicBezTo>
                  <a:lnTo>
                    <a:pt x="7885" y="12640"/>
                  </a:lnTo>
                  <a:cubicBezTo>
                    <a:pt x="7784" y="12614"/>
                    <a:pt x="7683" y="12576"/>
                    <a:pt x="7583" y="12551"/>
                  </a:cubicBezTo>
                  <a:cubicBezTo>
                    <a:pt x="7579" y="12550"/>
                    <a:pt x="7575" y="12550"/>
                    <a:pt x="7571" y="12550"/>
                  </a:cubicBezTo>
                  <a:cubicBezTo>
                    <a:pt x="7516" y="12550"/>
                    <a:pt x="7486" y="12627"/>
                    <a:pt x="7546" y="12640"/>
                  </a:cubicBezTo>
                  <a:lnTo>
                    <a:pt x="7960" y="12752"/>
                  </a:lnTo>
                  <a:lnTo>
                    <a:pt x="7960" y="12765"/>
                  </a:lnTo>
                  <a:cubicBezTo>
                    <a:pt x="7948" y="12790"/>
                    <a:pt x="7973" y="12816"/>
                    <a:pt x="7998" y="12816"/>
                  </a:cubicBezTo>
                  <a:lnTo>
                    <a:pt x="7998" y="12828"/>
                  </a:lnTo>
                  <a:lnTo>
                    <a:pt x="7985" y="12841"/>
                  </a:lnTo>
                  <a:cubicBezTo>
                    <a:pt x="7948" y="12841"/>
                    <a:pt x="7898" y="12828"/>
                    <a:pt x="7859" y="12816"/>
                  </a:cubicBezTo>
                  <a:cubicBezTo>
                    <a:pt x="7834" y="12816"/>
                    <a:pt x="7809" y="12841"/>
                    <a:pt x="7809" y="12866"/>
                  </a:cubicBezTo>
                  <a:cubicBezTo>
                    <a:pt x="7797" y="12878"/>
                    <a:pt x="7809" y="12891"/>
                    <a:pt x="7822" y="12903"/>
                  </a:cubicBezTo>
                  <a:cubicBezTo>
                    <a:pt x="7809" y="12903"/>
                    <a:pt x="7797" y="12916"/>
                    <a:pt x="7784" y="12928"/>
                  </a:cubicBezTo>
                  <a:cubicBezTo>
                    <a:pt x="7671" y="12891"/>
                    <a:pt x="7558" y="12841"/>
                    <a:pt x="7445" y="12777"/>
                  </a:cubicBezTo>
                  <a:cubicBezTo>
                    <a:pt x="7438" y="12774"/>
                    <a:pt x="7431" y="12772"/>
                    <a:pt x="7424" y="12772"/>
                  </a:cubicBezTo>
                  <a:cubicBezTo>
                    <a:pt x="7380" y="12772"/>
                    <a:pt x="7340" y="12833"/>
                    <a:pt x="7395" y="12866"/>
                  </a:cubicBezTo>
                  <a:cubicBezTo>
                    <a:pt x="7457" y="12903"/>
                    <a:pt x="7532" y="12941"/>
                    <a:pt x="7608" y="12967"/>
                  </a:cubicBezTo>
                  <a:cubicBezTo>
                    <a:pt x="7470" y="12928"/>
                    <a:pt x="7331" y="12891"/>
                    <a:pt x="7193" y="12841"/>
                  </a:cubicBezTo>
                  <a:cubicBezTo>
                    <a:pt x="7189" y="12840"/>
                    <a:pt x="7185" y="12839"/>
                    <a:pt x="7181" y="12839"/>
                  </a:cubicBezTo>
                  <a:cubicBezTo>
                    <a:pt x="7125" y="12839"/>
                    <a:pt x="7097" y="12918"/>
                    <a:pt x="7155" y="12941"/>
                  </a:cubicBezTo>
                  <a:cubicBezTo>
                    <a:pt x="7319" y="12992"/>
                    <a:pt x="7470" y="13029"/>
                    <a:pt x="7633" y="13079"/>
                  </a:cubicBezTo>
                  <a:cubicBezTo>
                    <a:pt x="7621" y="13079"/>
                    <a:pt x="7608" y="13092"/>
                    <a:pt x="7608" y="13104"/>
                  </a:cubicBezTo>
                  <a:cubicBezTo>
                    <a:pt x="7596" y="13117"/>
                    <a:pt x="7608" y="13143"/>
                    <a:pt x="7621" y="13155"/>
                  </a:cubicBezTo>
                  <a:cubicBezTo>
                    <a:pt x="7546" y="13130"/>
                    <a:pt x="7482" y="13117"/>
                    <a:pt x="7407" y="13104"/>
                  </a:cubicBezTo>
                  <a:cubicBezTo>
                    <a:pt x="7402" y="13102"/>
                    <a:pt x="7398" y="13101"/>
                    <a:pt x="7393" y="13101"/>
                  </a:cubicBezTo>
                  <a:cubicBezTo>
                    <a:pt x="7373" y="13101"/>
                    <a:pt x="7356" y="13122"/>
                    <a:pt x="7356" y="13143"/>
                  </a:cubicBezTo>
                  <a:cubicBezTo>
                    <a:pt x="7356" y="13168"/>
                    <a:pt x="7369" y="13193"/>
                    <a:pt x="7395" y="13193"/>
                  </a:cubicBezTo>
                  <a:cubicBezTo>
                    <a:pt x="7445" y="13205"/>
                    <a:pt x="7482" y="13218"/>
                    <a:pt x="7520" y="13230"/>
                  </a:cubicBezTo>
                  <a:lnTo>
                    <a:pt x="7520" y="13255"/>
                  </a:lnTo>
                  <a:cubicBezTo>
                    <a:pt x="7507" y="13255"/>
                    <a:pt x="7507" y="13255"/>
                    <a:pt x="7507" y="13268"/>
                  </a:cubicBezTo>
                  <a:cubicBezTo>
                    <a:pt x="7495" y="13280"/>
                    <a:pt x="7495" y="13306"/>
                    <a:pt x="7507" y="13319"/>
                  </a:cubicBezTo>
                  <a:lnTo>
                    <a:pt x="7495" y="13319"/>
                  </a:lnTo>
                  <a:lnTo>
                    <a:pt x="7043" y="13205"/>
                  </a:lnTo>
                  <a:cubicBezTo>
                    <a:pt x="7039" y="13204"/>
                    <a:pt x="7036" y="13204"/>
                    <a:pt x="7033" y="13204"/>
                  </a:cubicBezTo>
                  <a:cubicBezTo>
                    <a:pt x="6988" y="13204"/>
                    <a:pt x="6958" y="13281"/>
                    <a:pt x="7017" y="13294"/>
                  </a:cubicBezTo>
                  <a:cubicBezTo>
                    <a:pt x="7143" y="13331"/>
                    <a:pt x="7269" y="13369"/>
                    <a:pt x="7407" y="13394"/>
                  </a:cubicBezTo>
                  <a:cubicBezTo>
                    <a:pt x="7395" y="13406"/>
                    <a:pt x="7382" y="13419"/>
                    <a:pt x="7382" y="13431"/>
                  </a:cubicBezTo>
                  <a:cubicBezTo>
                    <a:pt x="7382" y="13456"/>
                    <a:pt x="7382" y="13470"/>
                    <a:pt x="7395" y="13482"/>
                  </a:cubicBezTo>
                  <a:lnTo>
                    <a:pt x="7395" y="13495"/>
                  </a:lnTo>
                  <a:cubicBezTo>
                    <a:pt x="7356" y="13482"/>
                    <a:pt x="7331" y="13482"/>
                    <a:pt x="7306" y="13470"/>
                  </a:cubicBezTo>
                  <a:cubicBezTo>
                    <a:pt x="7299" y="13466"/>
                    <a:pt x="7293" y="13464"/>
                    <a:pt x="7286" y="13464"/>
                  </a:cubicBezTo>
                  <a:cubicBezTo>
                    <a:pt x="7268" y="13464"/>
                    <a:pt x="7253" y="13476"/>
                    <a:pt x="7244" y="13495"/>
                  </a:cubicBezTo>
                  <a:cubicBezTo>
                    <a:pt x="7231" y="13520"/>
                    <a:pt x="7244" y="13557"/>
                    <a:pt x="7269" y="13557"/>
                  </a:cubicBezTo>
                  <a:cubicBezTo>
                    <a:pt x="7281" y="13557"/>
                    <a:pt x="7294" y="13570"/>
                    <a:pt x="7306" y="13570"/>
                  </a:cubicBezTo>
                  <a:lnTo>
                    <a:pt x="7306" y="13595"/>
                  </a:lnTo>
                  <a:cubicBezTo>
                    <a:pt x="7244" y="13582"/>
                    <a:pt x="7180" y="13557"/>
                    <a:pt x="7130" y="13545"/>
                  </a:cubicBezTo>
                  <a:cubicBezTo>
                    <a:pt x="7105" y="13545"/>
                    <a:pt x="7068" y="13545"/>
                    <a:pt x="7068" y="13582"/>
                  </a:cubicBezTo>
                  <a:cubicBezTo>
                    <a:pt x="7055" y="13595"/>
                    <a:pt x="7068" y="13620"/>
                    <a:pt x="7080" y="13633"/>
                  </a:cubicBezTo>
                  <a:lnTo>
                    <a:pt x="7080" y="13646"/>
                  </a:lnTo>
                  <a:cubicBezTo>
                    <a:pt x="6992" y="13620"/>
                    <a:pt x="6904" y="13595"/>
                    <a:pt x="6816" y="13582"/>
                  </a:cubicBezTo>
                  <a:cubicBezTo>
                    <a:pt x="6808" y="13579"/>
                    <a:pt x="6801" y="13578"/>
                    <a:pt x="6794" y="13578"/>
                  </a:cubicBezTo>
                  <a:cubicBezTo>
                    <a:pt x="6745" y="13578"/>
                    <a:pt x="6723" y="13649"/>
                    <a:pt x="6778" y="13671"/>
                  </a:cubicBezTo>
                  <a:cubicBezTo>
                    <a:pt x="6892" y="13696"/>
                    <a:pt x="7004" y="13733"/>
                    <a:pt x="7118" y="13758"/>
                  </a:cubicBezTo>
                  <a:lnTo>
                    <a:pt x="7130" y="13758"/>
                  </a:lnTo>
                  <a:cubicBezTo>
                    <a:pt x="7105" y="13758"/>
                    <a:pt x="7068" y="13783"/>
                    <a:pt x="7068" y="13809"/>
                  </a:cubicBezTo>
                  <a:cubicBezTo>
                    <a:pt x="7068" y="13822"/>
                    <a:pt x="7080" y="13847"/>
                    <a:pt x="7093" y="13847"/>
                  </a:cubicBezTo>
                  <a:lnTo>
                    <a:pt x="7093" y="13859"/>
                  </a:lnTo>
                  <a:cubicBezTo>
                    <a:pt x="7017" y="13834"/>
                    <a:pt x="6942" y="13822"/>
                    <a:pt x="6866" y="13797"/>
                  </a:cubicBezTo>
                  <a:cubicBezTo>
                    <a:pt x="6841" y="13797"/>
                    <a:pt x="6816" y="13809"/>
                    <a:pt x="6803" y="13834"/>
                  </a:cubicBezTo>
                  <a:cubicBezTo>
                    <a:pt x="6791" y="13847"/>
                    <a:pt x="6791" y="13859"/>
                    <a:pt x="6803" y="13872"/>
                  </a:cubicBezTo>
                  <a:cubicBezTo>
                    <a:pt x="6716" y="13834"/>
                    <a:pt x="6640" y="13797"/>
                    <a:pt x="6552" y="13758"/>
                  </a:cubicBezTo>
                  <a:cubicBezTo>
                    <a:pt x="6544" y="13753"/>
                    <a:pt x="6536" y="13750"/>
                    <a:pt x="6530" y="13750"/>
                  </a:cubicBezTo>
                  <a:cubicBezTo>
                    <a:pt x="6492" y="13750"/>
                    <a:pt x="6472" y="13826"/>
                    <a:pt x="6514" y="13847"/>
                  </a:cubicBezTo>
                  <a:cubicBezTo>
                    <a:pt x="6540" y="13859"/>
                    <a:pt x="6565" y="13872"/>
                    <a:pt x="6577" y="13872"/>
                  </a:cubicBezTo>
                  <a:cubicBezTo>
                    <a:pt x="6552" y="13872"/>
                    <a:pt x="6526" y="13859"/>
                    <a:pt x="6501" y="13847"/>
                  </a:cubicBezTo>
                  <a:cubicBezTo>
                    <a:pt x="6497" y="13846"/>
                    <a:pt x="6493" y="13846"/>
                    <a:pt x="6489" y="13846"/>
                  </a:cubicBezTo>
                  <a:cubicBezTo>
                    <a:pt x="6434" y="13846"/>
                    <a:pt x="6405" y="13924"/>
                    <a:pt x="6464" y="13947"/>
                  </a:cubicBezTo>
                  <a:cubicBezTo>
                    <a:pt x="6565" y="13973"/>
                    <a:pt x="6665" y="13998"/>
                    <a:pt x="6766" y="14035"/>
                  </a:cubicBezTo>
                  <a:cubicBezTo>
                    <a:pt x="6753" y="14035"/>
                    <a:pt x="6753" y="14048"/>
                    <a:pt x="6753" y="14060"/>
                  </a:cubicBezTo>
                  <a:cubicBezTo>
                    <a:pt x="6741" y="14073"/>
                    <a:pt x="6753" y="14110"/>
                    <a:pt x="6778" y="14123"/>
                  </a:cubicBezTo>
                  <a:lnTo>
                    <a:pt x="6766" y="14123"/>
                  </a:lnTo>
                  <a:lnTo>
                    <a:pt x="6577" y="14048"/>
                  </a:lnTo>
                  <a:cubicBezTo>
                    <a:pt x="6570" y="14045"/>
                    <a:pt x="6564" y="14044"/>
                    <a:pt x="6558" y="14044"/>
                  </a:cubicBezTo>
                  <a:cubicBezTo>
                    <a:pt x="6510" y="14044"/>
                    <a:pt x="6495" y="14126"/>
                    <a:pt x="6540" y="14149"/>
                  </a:cubicBezTo>
                  <a:cubicBezTo>
                    <a:pt x="6590" y="14161"/>
                    <a:pt x="6652" y="14174"/>
                    <a:pt x="6703" y="14199"/>
                  </a:cubicBezTo>
                  <a:cubicBezTo>
                    <a:pt x="6690" y="14224"/>
                    <a:pt x="6703" y="14261"/>
                    <a:pt x="6728" y="14261"/>
                  </a:cubicBezTo>
                  <a:lnTo>
                    <a:pt x="6728" y="14274"/>
                  </a:lnTo>
                  <a:cubicBezTo>
                    <a:pt x="6716" y="14261"/>
                    <a:pt x="6703" y="14261"/>
                    <a:pt x="6703" y="14261"/>
                  </a:cubicBezTo>
                  <a:cubicBezTo>
                    <a:pt x="6696" y="14258"/>
                    <a:pt x="6688" y="14257"/>
                    <a:pt x="6681" y="14257"/>
                  </a:cubicBezTo>
                  <a:cubicBezTo>
                    <a:pt x="6660" y="14257"/>
                    <a:pt x="6640" y="14268"/>
                    <a:pt x="6640" y="14286"/>
                  </a:cubicBezTo>
                  <a:cubicBezTo>
                    <a:pt x="6627" y="14312"/>
                    <a:pt x="6640" y="14337"/>
                    <a:pt x="6665" y="14350"/>
                  </a:cubicBezTo>
                  <a:lnTo>
                    <a:pt x="6677" y="14350"/>
                  </a:lnTo>
                  <a:lnTo>
                    <a:pt x="6677" y="14362"/>
                  </a:lnTo>
                  <a:cubicBezTo>
                    <a:pt x="6615" y="14337"/>
                    <a:pt x="6565" y="14325"/>
                    <a:pt x="6501" y="14300"/>
                  </a:cubicBezTo>
                  <a:cubicBezTo>
                    <a:pt x="6495" y="14296"/>
                    <a:pt x="6489" y="14295"/>
                    <a:pt x="6483" y="14295"/>
                  </a:cubicBezTo>
                  <a:cubicBezTo>
                    <a:pt x="6443" y="14295"/>
                    <a:pt x="6420" y="14365"/>
                    <a:pt x="6464" y="14387"/>
                  </a:cubicBezTo>
                  <a:lnTo>
                    <a:pt x="6464" y="14400"/>
                  </a:lnTo>
                  <a:lnTo>
                    <a:pt x="6464" y="14412"/>
                  </a:lnTo>
                  <a:cubicBezTo>
                    <a:pt x="6451" y="14412"/>
                    <a:pt x="6439" y="14400"/>
                    <a:pt x="6426" y="14400"/>
                  </a:cubicBezTo>
                  <a:cubicBezTo>
                    <a:pt x="6426" y="14375"/>
                    <a:pt x="6426" y="14350"/>
                    <a:pt x="6389" y="14337"/>
                  </a:cubicBezTo>
                  <a:cubicBezTo>
                    <a:pt x="6124" y="14249"/>
                    <a:pt x="5847" y="14174"/>
                    <a:pt x="5571" y="14123"/>
                  </a:cubicBezTo>
                  <a:cubicBezTo>
                    <a:pt x="5566" y="14123"/>
                    <a:pt x="5562" y="14122"/>
                    <a:pt x="5559" y="14122"/>
                  </a:cubicBezTo>
                  <a:cubicBezTo>
                    <a:pt x="5507" y="14122"/>
                    <a:pt x="5500" y="14200"/>
                    <a:pt x="5559" y="14211"/>
                  </a:cubicBezTo>
                  <a:cubicBezTo>
                    <a:pt x="5785" y="14261"/>
                    <a:pt x="5998" y="14312"/>
                    <a:pt x="6225" y="14387"/>
                  </a:cubicBezTo>
                  <a:cubicBezTo>
                    <a:pt x="6213" y="14400"/>
                    <a:pt x="6225" y="14425"/>
                    <a:pt x="6250" y="14437"/>
                  </a:cubicBezTo>
                  <a:cubicBezTo>
                    <a:pt x="6300" y="14450"/>
                    <a:pt x="6338" y="14462"/>
                    <a:pt x="6389" y="14488"/>
                  </a:cubicBezTo>
                  <a:cubicBezTo>
                    <a:pt x="6389" y="14501"/>
                    <a:pt x="6401" y="14501"/>
                    <a:pt x="6414" y="14513"/>
                  </a:cubicBezTo>
                  <a:cubicBezTo>
                    <a:pt x="6439" y="14513"/>
                    <a:pt x="6464" y="14526"/>
                    <a:pt x="6501" y="14538"/>
                  </a:cubicBezTo>
                  <a:cubicBezTo>
                    <a:pt x="6476" y="14538"/>
                    <a:pt x="6451" y="14551"/>
                    <a:pt x="6439" y="14576"/>
                  </a:cubicBezTo>
                  <a:lnTo>
                    <a:pt x="6439" y="14588"/>
                  </a:lnTo>
                  <a:lnTo>
                    <a:pt x="6439" y="14613"/>
                  </a:lnTo>
                  <a:lnTo>
                    <a:pt x="6426" y="14613"/>
                  </a:lnTo>
                  <a:cubicBezTo>
                    <a:pt x="6422" y="14610"/>
                    <a:pt x="6419" y="14608"/>
                    <a:pt x="6415" y="14608"/>
                  </a:cubicBezTo>
                  <a:cubicBezTo>
                    <a:pt x="6406" y="14608"/>
                    <a:pt x="6397" y="14617"/>
                    <a:pt x="6389" y="14626"/>
                  </a:cubicBezTo>
                  <a:cubicBezTo>
                    <a:pt x="6376" y="14626"/>
                    <a:pt x="6376" y="14639"/>
                    <a:pt x="6363" y="14652"/>
                  </a:cubicBezTo>
                  <a:cubicBezTo>
                    <a:pt x="6313" y="14639"/>
                    <a:pt x="6250" y="14626"/>
                    <a:pt x="6199" y="14601"/>
                  </a:cubicBezTo>
                  <a:cubicBezTo>
                    <a:pt x="6174" y="14601"/>
                    <a:pt x="6137" y="14601"/>
                    <a:pt x="6137" y="14639"/>
                  </a:cubicBezTo>
                  <a:cubicBezTo>
                    <a:pt x="6124" y="14652"/>
                    <a:pt x="6124" y="14664"/>
                    <a:pt x="6137" y="14677"/>
                  </a:cubicBezTo>
                  <a:cubicBezTo>
                    <a:pt x="6124" y="14677"/>
                    <a:pt x="6112" y="14689"/>
                    <a:pt x="6099" y="14702"/>
                  </a:cubicBezTo>
                  <a:lnTo>
                    <a:pt x="6099" y="14714"/>
                  </a:lnTo>
                  <a:cubicBezTo>
                    <a:pt x="6062" y="14702"/>
                    <a:pt x="6023" y="14677"/>
                    <a:pt x="5986" y="14664"/>
                  </a:cubicBezTo>
                  <a:cubicBezTo>
                    <a:pt x="5978" y="14661"/>
                    <a:pt x="5971" y="14659"/>
                    <a:pt x="5965" y="14659"/>
                  </a:cubicBezTo>
                  <a:cubicBezTo>
                    <a:pt x="5918" y="14659"/>
                    <a:pt x="5904" y="14730"/>
                    <a:pt x="5948" y="14752"/>
                  </a:cubicBezTo>
                  <a:cubicBezTo>
                    <a:pt x="6011" y="14777"/>
                    <a:pt x="6074" y="14815"/>
                    <a:pt x="6137" y="14840"/>
                  </a:cubicBezTo>
                  <a:cubicBezTo>
                    <a:pt x="6124" y="14840"/>
                    <a:pt x="6099" y="14840"/>
                    <a:pt x="6087" y="14865"/>
                  </a:cubicBezTo>
                  <a:cubicBezTo>
                    <a:pt x="6087" y="14890"/>
                    <a:pt x="6087" y="14915"/>
                    <a:pt x="6124" y="14928"/>
                  </a:cubicBezTo>
                  <a:cubicBezTo>
                    <a:pt x="6124" y="14928"/>
                    <a:pt x="6137" y="14940"/>
                    <a:pt x="6149" y="14940"/>
                  </a:cubicBezTo>
                  <a:lnTo>
                    <a:pt x="6137" y="14953"/>
                  </a:lnTo>
                  <a:lnTo>
                    <a:pt x="6137" y="14979"/>
                  </a:lnTo>
                  <a:cubicBezTo>
                    <a:pt x="6049" y="14953"/>
                    <a:pt x="5973" y="14915"/>
                    <a:pt x="5898" y="14878"/>
                  </a:cubicBezTo>
                  <a:cubicBezTo>
                    <a:pt x="5891" y="14874"/>
                    <a:pt x="5883" y="14873"/>
                    <a:pt x="5876" y="14873"/>
                  </a:cubicBezTo>
                  <a:cubicBezTo>
                    <a:pt x="5855" y="14873"/>
                    <a:pt x="5835" y="14885"/>
                    <a:pt x="5835" y="14903"/>
                  </a:cubicBezTo>
                  <a:cubicBezTo>
                    <a:pt x="5822" y="14928"/>
                    <a:pt x="5835" y="14953"/>
                    <a:pt x="5860" y="14966"/>
                  </a:cubicBezTo>
                  <a:cubicBezTo>
                    <a:pt x="5873" y="14966"/>
                    <a:pt x="5886" y="14979"/>
                    <a:pt x="5898" y="14979"/>
                  </a:cubicBezTo>
                  <a:cubicBezTo>
                    <a:pt x="5873" y="14979"/>
                    <a:pt x="5847" y="14991"/>
                    <a:pt x="5835" y="15016"/>
                  </a:cubicBezTo>
                  <a:lnTo>
                    <a:pt x="5835" y="15054"/>
                  </a:lnTo>
                  <a:cubicBezTo>
                    <a:pt x="5760" y="15016"/>
                    <a:pt x="5684" y="14979"/>
                    <a:pt x="5609" y="14953"/>
                  </a:cubicBezTo>
                  <a:cubicBezTo>
                    <a:pt x="5599" y="14947"/>
                    <a:pt x="5590" y="14945"/>
                    <a:pt x="5581" y="14945"/>
                  </a:cubicBezTo>
                  <a:cubicBezTo>
                    <a:pt x="5536" y="14945"/>
                    <a:pt x="5518" y="15020"/>
                    <a:pt x="5571" y="15041"/>
                  </a:cubicBezTo>
                  <a:cubicBezTo>
                    <a:pt x="5646" y="15079"/>
                    <a:pt x="5735" y="15116"/>
                    <a:pt x="5810" y="15155"/>
                  </a:cubicBezTo>
                  <a:lnTo>
                    <a:pt x="5835" y="15155"/>
                  </a:lnTo>
                  <a:cubicBezTo>
                    <a:pt x="5847" y="15167"/>
                    <a:pt x="5860" y="15167"/>
                    <a:pt x="5860" y="15167"/>
                  </a:cubicBezTo>
                  <a:lnTo>
                    <a:pt x="5873" y="15167"/>
                  </a:lnTo>
                  <a:lnTo>
                    <a:pt x="5847" y="15192"/>
                  </a:lnTo>
                  <a:cubicBezTo>
                    <a:pt x="5835" y="15230"/>
                    <a:pt x="5847" y="15255"/>
                    <a:pt x="5873" y="15255"/>
                  </a:cubicBezTo>
                  <a:lnTo>
                    <a:pt x="5873" y="15267"/>
                  </a:lnTo>
                  <a:cubicBezTo>
                    <a:pt x="5860" y="15267"/>
                    <a:pt x="5860" y="15267"/>
                    <a:pt x="5847" y="15280"/>
                  </a:cubicBezTo>
                  <a:cubicBezTo>
                    <a:pt x="5810" y="15267"/>
                    <a:pt x="5760" y="15242"/>
                    <a:pt x="5722" y="15230"/>
                  </a:cubicBezTo>
                  <a:cubicBezTo>
                    <a:pt x="5715" y="15227"/>
                    <a:pt x="5708" y="15226"/>
                    <a:pt x="5702" y="15226"/>
                  </a:cubicBezTo>
                  <a:cubicBezTo>
                    <a:pt x="5652" y="15226"/>
                    <a:pt x="5628" y="15307"/>
                    <a:pt x="5684" y="15318"/>
                  </a:cubicBezTo>
                  <a:cubicBezTo>
                    <a:pt x="5735" y="15343"/>
                    <a:pt x="5785" y="15356"/>
                    <a:pt x="5847" y="15381"/>
                  </a:cubicBezTo>
                  <a:lnTo>
                    <a:pt x="5822" y="15381"/>
                  </a:lnTo>
                  <a:cubicBezTo>
                    <a:pt x="5810" y="15393"/>
                    <a:pt x="5810" y="15406"/>
                    <a:pt x="5797" y="15406"/>
                  </a:cubicBezTo>
                  <a:lnTo>
                    <a:pt x="5797" y="15431"/>
                  </a:lnTo>
                  <a:cubicBezTo>
                    <a:pt x="5772" y="15431"/>
                    <a:pt x="5760" y="15443"/>
                    <a:pt x="5747" y="15456"/>
                  </a:cubicBezTo>
                  <a:lnTo>
                    <a:pt x="5747" y="15469"/>
                  </a:lnTo>
                  <a:lnTo>
                    <a:pt x="5735" y="15469"/>
                  </a:lnTo>
                  <a:cubicBezTo>
                    <a:pt x="5718" y="15469"/>
                    <a:pt x="5712" y="15463"/>
                    <a:pt x="5707" y="15463"/>
                  </a:cubicBezTo>
                  <a:cubicBezTo>
                    <a:pt x="5704" y="15463"/>
                    <a:pt x="5701" y="15464"/>
                    <a:pt x="5696" y="15469"/>
                  </a:cubicBezTo>
                  <a:cubicBezTo>
                    <a:pt x="5684" y="15469"/>
                    <a:pt x="5684" y="15469"/>
                    <a:pt x="5671" y="15482"/>
                  </a:cubicBezTo>
                  <a:cubicBezTo>
                    <a:pt x="5546" y="15431"/>
                    <a:pt x="5408" y="15381"/>
                    <a:pt x="5269" y="15331"/>
                  </a:cubicBezTo>
                  <a:cubicBezTo>
                    <a:pt x="5265" y="15330"/>
                    <a:pt x="5262" y="15329"/>
                    <a:pt x="5259" y="15329"/>
                  </a:cubicBezTo>
                  <a:cubicBezTo>
                    <a:pt x="5214" y="15329"/>
                    <a:pt x="5185" y="15407"/>
                    <a:pt x="5232" y="15418"/>
                  </a:cubicBezTo>
                  <a:cubicBezTo>
                    <a:pt x="5335" y="15453"/>
                    <a:pt x="5440" y="15488"/>
                    <a:pt x="5534" y="15532"/>
                  </a:cubicBezTo>
                  <a:lnTo>
                    <a:pt x="5534" y="15532"/>
                  </a:lnTo>
                  <a:cubicBezTo>
                    <a:pt x="5534" y="15532"/>
                    <a:pt x="5534" y="15532"/>
                    <a:pt x="5534" y="15532"/>
                  </a:cubicBezTo>
                  <a:cubicBezTo>
                    <a:pt x="5508" y="15532"/>
                    <a:pt x="5483" y="15532"/>
                    <a:pt x="5470" y="15557"/>
                  </a:cubicBezTo>
                  <a:cubicBezTo>
                    <a:pt x="5458" y="15582"/>
                    <a:pt x="5470" y="15607"/>
                    <a:pt x="5495" y="15619"/>
                  </a:cubicBezTo>
                  <a:cubicBezTo>
                    <a:pt x="5483" y="15632"/>
                    <a:pt x="5483" y="15632"/>
                    <a:pt x="5483" y="15645"/>
                  </a:cubicBezTo>
                  <a:cubicBezTo>
                    <a:pt x="5193" y="15594"/>
                    <a:pt x="4905" y="15532"/>
                    <a:pt x="4628" y="15443"/>
                  </a:cubicBezTo>
                  <a:cubicBezTo>
                    <a:pt x="4624" y="15443"/>
                    <a:pt x="4620" y="15442"/>
                    <a:pt x="4616" y="15442"/>
                  </a:cubicBezTo>
                  <a:cubicBezTo>
                    <a:pt x="4560" y="15442"/>
                    <a:pt x="4531" y="15520"/>
                    <a:pt x="4590" y="15544"/>
                  </a:cubicBezTo>
                  <a:cubicBezTo>
                    <a:pt x="4841" y="15607"/>
                    <a:pt x="5093" y="15670"/>
                    <a:pt x="5357" y="15720"/>
                  </a:cubicBezTo>
                  <a:lnTo>
                    <a:pt x="5332" y="15745"/>
                  </a:lnTo>
                  <a:lnTo>
                    <a:pt x="5332" y="15770"/>
                  </a:lnTo>
                  <a:lnTo>
                    <a:pt x="5307" y="15795"/>
                  </a:lnTo>
                  <a:cubicBezTo>
                    <a:pt x="5294" y="15809"/>
                    <a:pt x="5294" y="15846"/>
                    <a:pt x="5319" y="15859"/>
                  </a:cubicBezTo>
                  <a:cubicBezTo>
                    <a:pt x="5333" y="15865"/>
                    <a:pt x="5342" y="15872"/>
                    <a:pt x="5351" y="15877"/>
                  </a:cubicBezTo>
                  <a:lnTo>
                    <a:pt x="5351" y="15877"/>
                  </a:lnTo>
                  <a:cubicBezTo>
                    <a:pt x="5328" y="15870"/>
                    <a:pt x="5301" y="15868"/>
                    <a:pt x="5282" y="15859"/>
                  </a:cubicBezTo>
                  <a:lnTo>
                    <a:pt x="5269" y="15859"/>
                  </a:lnTo>
                  <a:cubicBezTo>
                    <a:pt x="5181" y="15834"/>
                    <a:pt x="5081" y="15795"/>
                    <a:pt x="4980" y="15770"/>
                  </a:cubicBezTo>
                  <a:cubicBezTo>
                    <a:pt x="4967" y="15770"/>
                    <a:pt x="4955" y="15770"/>
                    <a:pt x="4942" y="15783"/>
                  </a:cubicBezTo>
                  <a:cubicBezTo>
                    <a:pt x="4729" y="15720"/>
                    <a:pt x="4528" y="15670"/>
                    <a:pt x="4313" y="15594"/>
                  </a:cubicBezTo>
                  <a:cubicBezTo>
                    <a:pt x="4309" y="15593"/>
                    <a:pt x="4305" y="15593"/>
                    <a:pt x="4302" y="15593"/>
                  </a:cubicBezTo>
                  <a:cubicBezTo>
                    <a:pt x="4248" y="15593"/>
                    <a:pt x="4229" y="15671"/>
                    <a:pt x="4276" y="15683"/>
                  </a:cubicBezTo>
                  <a:cubicBezTo>
                    <a:pt x="4578" y="15783"/>
                    <a:pt x="4880" y="15871"/>
                    <a:pt x="5181" y="15934"/>
                  </a:cubicBezTo>
                  <a:lnTo>
                    <a:pt x="5168" y="15946"/>
                  </a:lnTo>
                  <a:cubicBezTo>
                    <a:pt x="5156" y="15959"/>
                    <a:pt x="5156" y="15972"/>
                    <a:pt x="5168" y="15997"/>
                  </a:cubicBezTo>
                  <a:cubicBezTo>
                    <a:pt x="5143" y="15997"/>
                    <a:pt x="5131" y="16010"/>
                    <a:pt x="5118" y="16022"/>
                  </a:cubicBezTo>
                  <a:lnTo>
                    <a:pt x="5118" y="16047"/>
                  </a:lnTo>
                  <a:cubicBezTo>
                    <a:pt x="5118" y="16060"/>
                    <a:pt x="5106" y="16060"/>
                    <a:pt x="5106" y="16072"/>
                  </a:cubicBezTo>
                  <a:lnTo>
                    <a:pt x="5106" y="16097"/>
                  </a:lnTo>
                  <a:cubicBezTo>
                    <a:pt x="5093" y="16097"/>
                    <a:pt x="5093" y="16097"/>
                    <a:pt x="5093" y="16085"/>
                  </a:cubicBezTo>
                  <a:cubicBezTo>
                    <a:pt x="5068" y="16085"/>
                    <a:pt x="5043" y="16097"/>
                    <a:pt x="5031" y="16122"/>
                  </a:cubicBezTo>
                  <a:cubicBezTo>
                    <a:pt x="5017" y="16135"/>
                    <a:pt x="5031" y="16148"/>
                    <a:pt x="5031" y="16161"/>
                  </a:cubicBezTo>
                  <a:cubicBezTo>
                    <a:pt x="5017" y="16148"/>
                    <a:pt x="4992" y="16148"/>
                    <a:pt x="4980" y="16135"/>
                  </a:cubicBezTo>
                  <a:cubicBezTo>
                    <a:pt x="4980" y="16110"/>
                    <a:pt x="4967" y="16085"/>
                    <a:pt x="4942" y="16072"/>
                  </a:cubicBezTo>
                  <a:cubicBezTo>
                    <a:pt x="4766" y="16022"/>
                    <a:pt x="4590" y="15972"/>
                    <a:pt x="4414" y="15934"/>
                  </a:cubicBezTo>
                  <a:cubicBezTo>
                    <a:pt x="4407" y="15931"/>
                    <a:pt x="4400" y="15929"/>
                    <a:pt x="4394" y="15929"/>
                  </a:cubicBezTo>
                  <a:cubicBezTo>
                    <a:pt x="4376" y="15929"/>
                    <a:pt x="4360" y="15941"/>
                    <a:pt x="4351" y="15959"/>
                  </a:cubicBezTo>
                  <a:lnTo>
                    <a:pt x="4351" y="15985"/>
                  </a:lnTo>
                  <a:cubicBezTo>
                    <a:pt x="4288" y="15972"/>
                    <a:pt x="4213" y="15946"/>
                    <a:pt x="4137" y="15921"/>
                  </a:cubicBezTo>
                  <a:cubicBezTo>
                    <a:pt x="4132" y="15918"/>
                    <a:pt x="4126" y="15917"/>
                    <a:pt x="4121" y="15917"/>
                  </a:cubicBezTo>
                  <a:cubicBezTo>
                    <a:pt x="4080" y="15917"/>
                    <a:pt x="4057" y="15998"/>
                    <a:pt x="4112" y="16010"/>
                  </a:cubicBezTo>
                  <a:cubicBezTo>
                    <a:pt x="4313" y="16085"/>
                    <a:pt x="4528" y="16148"/>
                    <a:pt x="4741" y="16223"/>
                  </a:cubicBezTo>
                  <a:cubicBezTo>
                    <a:pt x="4729" y="16236"/>
                    <a:pt x="4741" y="16273"/>
                    <a:pt x="4766" y="16273"/>
                  </a:cubicBezTo>
                  <a:cubicBezTo>
                    <a:pt x="4779" y="16286"/>
                    <a:pt x="4791" y="16286"/>
                    <a:pt x="4804" y="16286"/>
                  </a:cubicBezTo>
                  <a:lnTo>
                    <a:pt x="4791" y="16298"/>
                  </a:lnTo>
                  <a:cubicBezTo>
                    <a:pt x="4779" y="16324"/>
                    <a:pt x="4791" y="16349"/>
                    <a:pt x="4816" y="16362"/>
                  </a:cubicBezTo>
                  <a:cubicBezTo>
                    <a:pt x="4841" y="16374"/>
                    <a:pt x="4867" y="16387"/>
                    <a:pt x="4880" y="16399"/>
                  </a:cubicBezTo>
                  <a:cubicBezTo>
                    <a:pt x="4779" y="16362"/>
                    <a:pt x="4665" y="16324"/>
                    <a:pt x="4565" y="16286"/>
                  </a:cubicBezTo>
                  <a:cubicBezTo>
                    <a:pt x="4557" y="16283"/>
                    <a:pt x="4550" y="16282"/>
                    <a:pt x="4543" y="16282"/>
                  </a:cubicBezTo>
                  <a:cubicBezTo>
                    <a:pt x="4497" y="16282"/>
                    <a:pt x="4483" y="16352"/>
                    <a:pt x="4528" y="16374"/>
                  </a:cubicBezTo>
                  <a:lnTo>
                    <a:pt x="4754" y="16449"/>
                  </a:lnTo>
                  <a:lnTo>
                    <a:pt x="4729" y="16449"/>
                  </a:lnTo>
                  <a:cubicBezTo>
                    <a:pt x="4722" y="16446"/>
                    <a:pt x="4715" y="16445"/>
                    <a:pt x="4709" y="16445"/>
                  </a:cubicBezTo>
                  <a:cubicBezTo>
                    <a:pt x="4691" y="16445"/>
                    <a:pt x="4675" y="16456"/>
                    <a:pt x="4665" y="16475"/>
                  </a:cubicBezTo>
                  <a:cubicBezTo>
                    <a:pt x="4653" y="16500"/>
                    <a:pt x="4665" y="16538"/>
                    <a:pt x="4690" y="16538"/>
                  </a:cubicBezTo>
                  <a:lnTo>
                    <a:pt x="4841" y="16575"/>
                  </a:lnTo>
                  <a:cubicBezTo>
                    <a:pt x="4791" y="16563"/>
                    <a:pt x="4741" y="16563"/>
                    <a:pt x="4690" y="16550"/>
                  </a:cubicBezTo>
                  <a:lnTo>
                    <a:pt x="4665" y="16550"/>
                  </a:lnTo>
                  <a:cubicBezTo>
                    <a:pt x="4452" y="16488"/>
                    <a:pt x="4226" y="16424"/>
                    <a:pt x="3999" y="16349"/>
                  </a:cubicBezTo>
                  <a:cubicBezTo>
                    <a:pt x="3994" y="16346"/>
                    <a:pt x="3988" y="16345"/>
                    <a:pt x="3983" y="16345"/>
                  </a:cubicBezTo>
                  <a:cubicBezTo>
                    <a:pt x="3942" y="16345"/>
                    <a:pt x="3916" y="16426"/>
                    <a:pt x="3961" y="16437"/>
                  </a:cubicBezTo>
                  <a:cubicBezTo>
                    <a:pt x="4162" y="16500"/>
                    <a:pt x="4351" y="16563"/>
                    <a:pt x="4540" y="16613"/>
                  </a:cubicBezTo>
                  <a:cubicBezTo>
                    <a:pt x="4514" y="16613"/>
                    <a:pt x="4502" y="16639"/>
                    <a:pt x="4502" y="16664"/>
                  </a:cubicBezTo>
                  <a:cubicBezTo>
                    <a:pt x="4489" y="16689"/>
                    <a:pt x="4514" y="16701"/>
                    <a:pt x="4528" y="16714"/>
                  </a:cubicBezTo>
                  <a:lnTo>
                    <a:pt x="4528" y="16739"/>
                  </a:lnTo>
                  <a:cubicBezTo>
                    <a:pt x="4514" y="16739"/>
                    <a:pt x="4502" y="16739"/>
                    <a:pt x="4489" y="16726"/>
                  </a:cubicBezTo>
                  <a:cubicBezTo>
                    <a:pt x="4464" y="16726"/>
                    <a:pt x="4439" y="16714"/>
                    <a:pt x="4427" y="16714"/>
                  </a:cubicBezTo>
                  <a:cubicBezTo>
                    <a:pt x="4414" y="16701"/>
                    <a:pt x="4402" y="16701"/>
                    <a:pt x="4402" y="16701"/>
                  </a:cubicBezTo>
                  <a:cubicBezTo>
                    <a:pt x="4125" y="16639"/>
                    <a:pt x="3835" y="16550"/>
                    <a:pt x="3559" y="16475"/>
                  </a:cubicBezTo>
                  <a:cubicBezTo>
                    <a:pt x="3553" y="16472"/>
                    <a:pt x="3548" y="16471"/>
                    <a:pt x="3543" y="16471"/>
                  </a:cubicBezTo>
                  <a:cubicBezTo>
                    <a:pt x="3501" y="16471"/>
                    <a:pt x="3478" y="16551"/>
                    <a:pt x="3534" y="16563"/>
                  </a:cubicBezTo>
                  <a:cubicBezTo>
                    <a:pt x="3698" y="16613"/>
                    <a:pt x="3874" y="16664"/>
                    <a:pt x="4050" y="16714"/>
                  </a:cubicBezTo>
                  <a:cubicBezTo>
                    <a:pt x="4024" y="16739"/>
                    <a:pt x="4024" y="16776"/>
                    <a:pt x="4062" y="16789"/>
                  </a:cubicBezTo>
                  <a:cubicBezTo>
                    <a:pt x="4150" y="16815"/>
                    <a:pt x="4226" y="16827"/>
                    <a:pt x="4313" y="16852"/>
                  </a:cubicBezTo>
                  <a:lnTo>
                    <a:pt x="4313" y="16865"/>
                  </a:lnTo>
                  <a:cubicBezTo>
                    <a:pt x="4301" y="16877"/>
                    <a:pt x="4301" y="16890"/>
                    <a:pt x="4313" y="16902"/>
                  </a:cubicBezTo>
                  <a:cubicBezTo>
                    <a:pt x="4313" y="16915"/>
                    <a:pt x="4301" y="16915"/>
                    <a:pt x="4301" y="16927"/>
                  </a:cubicBezTo>
                  <a:cubicBezTo>
                    <a:pt x="4288" y="16940"/>
                    <a:pt x="4301" y="16965"/>
                    <a:pt x="4326" y="16978"/>
                  </a:cubicBezTo>
                  <a:cubicBezTo>
                    <a:pt x="4313" y="16991"/>
                    <a:pt x="4326" y="16991"/>
                    <a:pt x="4326" y="16991"/>
                  </a:cubicBezTo>
                  <a:cubicBezTo>
                    <a:pt x="4301" y="16991"/>
                    <a:pt x="4276" y="16978"/>
                    <a:pt x="4251" y="16965"/>
                  </a:cubicBezTo>
                  <a:cubicBezTo>
                    <a:pt x="4226" y="16965"/>
                    <a:pt x="4201" y="16978"/>
                    <a:pt x="4187" y="17003"/>
                  </a:cubicBezTo>
                  <a:lnTo>
                    <a:pt x="4187" y="17028"/>
                  </a:lnTo>
                  <a:cubicBezTo>
                    <a:pt x="3974" y="16965"/>
                    <a:pt x="3748" y="16915"/>
                    <a:pt x="3534" y="16865"/>
                  </a:cubicBezTo>
                  <a:cubicBezTo>
                    <a:pt x="3527" y="16862"/>
                    <a:pt x="3520" y="16861"/>
                    <a:pt x="3515" y="16861"/>
                  </a:cubicBezTo>
                  <a:cubicBezTo>
                    <a:pt x="3469" y="16861"/>
                    <a:pt x="3465" y="16942"/>
                    <a:pt x="3521" y="16952"/>
                  </a:cubicBezTo>
                  <a:cubicBezTo>
                    <a:pt x="3748" y="17003"/>
                    <a:pt x="3961" y="17066"/>
                    <a:pt x="4187" y="17128"/>
                  </a:cubicBezTo>
                  <a:cubicBezTo>
                    <a:pt x="4187" y="17128"/>
                    <a:pt x="4187" y="17142"/>
                    <a:pt x="4175" y="17142"/>
                  </a:cubicBezTo>
                  <a:lnTo>
                    <a:pt x="4175" y="17167"/>
                  </a:lnTo>
                  <a:cubicBezTo>
                    <a:pt x="4150" y="17154"/>
                    <a:pt x="4125" y="17154"/>
                    <a:pt x="4100" y="17142"/>
                  </a:cubicBezTo>
                  <a:cubicBezTo>
                    <a:pt x="4075" y="17142"/>
                    <a:pt x="4050" y="17142"/>
                    <a:pt x="4037" y="17167"/>
                  </a:cubicBezTo>
                  <a:cubicBezTo>
                    <a:pt x="4024" y="17179"/>
                    <a:pt x="4024" y="17192"/>
                    <a:pt x="4037" y="17204"/>
                  </a:cubicBezTo>
                  <a:cubicBezTo>
                    <a:pt x="4024" y="17204"/>
                    <a:pt x="3999" y="17217"/>
                    <a:pt x="3986" y="17229"/>
                  </a:cubicBezTo>
                  <a:cubicBezTo>
                    <a:pt x="3924" y="17204"/>
                    <a:pt x="3848" y="17179"/>
                    <a:pt x="3773" y="17167"/>
                  </a:cubicBezTo>
                  <a:cubicBezTo>
                    <a:pt x="3766" y="17160"/>
                    <a:pt x="3760" y="17157"/>
                    <a:pt x="3754" y="17157"/>
                  </a:cubicBezTo>
                  <a:cubicBezTo>
                    <a:pt x="3748" y="17157"/>
                    <a:pt x="3741" y="17160"/>
                    <a:pt x="3735" y="17167"/>
                  </a:cubicBezTo>
                  <a:cubicBezTo>
                    <a:pt x="3672" y="17154"/>
                    <a:pt x="3597" y="17142"/>
                    <a:pt x="3534" y="17128"/>
                  </a:cubicBezTo>
                  <a:cubicBezTo>
                    <a:pt x="3358" y="17091"/>
                    <a:pt x="3181" y="17041"/>
                    <a:pt x="3005" y="16991"/>
                  </a:cubicBezTo>
                  <a:cubicBezTo>
                    <a:pt x="2998" y="16988"/>
                    <a:pt x="2990" y="16986"/>
                    <a:pt x="2984" y="16986"/>
                  </a:cubicBezTo>
                  <a:cubicBezTo>
                    <a:pt x="2935" y="16986"/>
                    <a:pt x="2913" y="17056"/>
                    <a:pt x="2968" y="17078"/>
                  </a:cubicBezTo>
                  <a:cubicBezTo>
                    <a:pt x="3131" y="17142"/>
                    <a:pt x="3307" y="17179"/>
                    <a:pt x="3483" y="17217"/>
                  </a:cubicBezTo>
                  <a:cubicBezTo>
                    <a:pt x="3597" y="17242"/>
                    <a:pt x="3710" y="17254"/>
                    <a:pt x="3823" y="17292"/>
                  </a:cubicBezTo>
                  <a:cubicBezTo>
                    <a:pt x="3861" y="17318"/>
                    <a:pt x="3911" y="17343"/>
                    <a:pt x="3949" y="17368"/>
                  </a:cubicBezTo>
                  <a:lnTo>
                    <a:pt x="3936" y="17368"/>
                  </a:lnTo>
                  <a:cubicBezTo>
                    <a:pt x="3924" y="17368"/>
                    <a:pt x="3911" y="17380"/>
                    <a:pt x="3899" y="17393"/>
                  </a:cubicBezTo>
                  <a:lnTo>
                    <a:pt x="3899" y="17443"/>
                  </a:lnTo>
                  <a:lnTo>
                    <a:pt x="3181" y="17217"/>
                  </a:lnTo>
                  <a:cubicBezTo>
                    <a:pt x="3177" y="17216"/>
                    <a:pt x="3173" y="17216"/>
                    <a:pt x="3169" y="17216"/>
                  </a:cubicBezTo>
                  <a:cubicBezTo>
                    <a:pt x="3114" y="17216"/>
                    <a:pt x="3085" y="17293"/>
                    <a:pt x="3144" y="17304"/>
                  </a:cubicBezTo>
                  <a:cubicBezTo>
                    <a:pt x="3320" y="17368"/>
                    <a:pt x="3496" y="17418"/>
                    <a:pt x="3672" y="17468"/>
                  </a:cubicBezTo>
                  <a:cubicBezTo>
                    <a:pt x="3659" y="17468"/>
                    <a:pt x="3647" y="17481"/>
                    <a:pt x="3634" y="17494"/>
                  </a:cubicBezTo>
                  <a:cubicBezTo>
                    <a:pt x="3627" y="17491"/>
                    <a:pt x="3621" y="17490"/>
                    <a:pt x="3614" y="17490"/>
                  </a:cubicBezTo>
                  <a:cubicBezTo>
                    <a:pt x="3565" y="17490"/>
                    <a:pt x="3541" y="17570"/>
                    <a:pt x="3597" y="17581"/>
                  </a:cubicBezTo>
                  <a:cubicBezTo>
                    <a:pt x="3638" y="17592"/>
                    <a:pt x="3680" y="17602"/>
                    <a:pt x="3714" y="17619"/>
                  </a:cubicBezTo>
                  <a:lnTo>
                    <a:pt x="3714" y="17619"/>
                  </a:lnTo>
                  <a:cubicBezTo>
                    <a:pt x="3713" y="17619"/>
                    <a:pt x="3711" y="17619"/>
                    <a:pt x="3710" y="17619"/>
                  </a:cubicBezTo>
                  <a:cubicBezTo>
                    <a:pt x="3684" y="17619"/>
                    <a:pt x="3659" y="17645"/>
                    <a:pt x="3659" y="17670"/>
                  </a:cubicBezTo>
                  <a:lnTo>
                    <a:pt x="3659" y="17682"/>
                  </a:lnTo>
                  <a:cubicBezTo>
                    <a:pt x="3584" y="17657"/>
                    <a:pt x="3521" y="17631"/>
                    <a:pt x="3446" y="17606"/>
                  </a:cubicBezTo>
                  <a:cubicBezTo>
                    <a:pt x="3440" y="17604"/>
                    <a:pt x="3435" y="17602"/>
                    <a:pt x="3430" y="17602"/>
                  </a:cubicBezTo>
                  <a:cubicBezTo>
                    <a:pt x="3388" y="17602"/>
                    <a:pt x="3363" y="17683"/>
                    <a:pt x="3408" y="17695"/>
                  </a:cubicBezTo>
                  <a:cubicBezTo>
                    <a:pt x="3458" y="17720"/>
                    <a:pt x="3508" y="17732"/>
                    <a:pt x="3559" y="17745"/>
                  </a:cubicBezTo>
                  <a:lnTo>
                    <a:pt x="3559" y="17782"/>
                  </a:lnTo>
                  <a:lnTo>
                    <a:pt x="3483" y="17745"/>
                  </a:lnTo>
                  <a:cubicBezTo>
                    <a:pt x="3476" y="17742"/>
                    <a:pt x="3470" y="17740"/>
                    <a:pt x="3463" y="17740"/>
                  </a:cubicBezTo>
                  <a:cubicBezTo>
                    <a:pt x="3445" y="17740"/>
                    <a:pt x="3430" y="17752"/>
                    <a:pt x="3421" y="17770"/>
                  </a:cubicBezTo>
                  <a:cubicBezTo>
                    <a:pt x="3408" y="17795"/>
                    <a:pt x="3421" y="17821"/>
                    <a:pt x="3446" y="17833"/>
                  </a:cubicBezTo>
                  <a:cubicBezTo>
                    <a:pt x="3458" y="17846"/>
                    <a:pt x="3471" y="17846"/>
                    <a:pt x="3483" y="17858"/>
                  </a:cubicBezTo>
                  <a:cubicBezTo>
                    <a:pt x="3471" y="17858"/>
                    <a:pt x="3446" y="17858"/>
                    <a:pt x="3446" y="17871"/>
                  </a:cubicBezTo>
                  <a:cubicBezTo>
                    <a:pt x="3232" y="17821"/>
                    <a:pt x="3018" y="17757"/>
                    <a:pt x="2804" y="17695"/>
                  </a:cubicBezTo>
                  <a:cubicBezTo>
                    <a:pt x="2797" y="17692"/>
                    <a:pt x="2791" y="17691"/>
                    <a:pt x="2785" y="17691"/>
                  </a:cubicBezTo>
                  <a:cubicBezTo>
                    <a:pt x="2735" y="17691"/>
                    <a:pt x="2711" y="17772"/>
                    <a:pt x="2767" y="17782"/>
                  </a:cubicBezTo>
                  <a:lnTo>
                    <a:pt x="3295" y="17933"/>
                  </a:lnTo>
                  <a:cubicBezTo>
                    <a:pt x="3282" y="17933"/>
                    <a:pt x="3282" y="17946"/>
                    <a:pt x="3282" y="17946"/>
                  </a:cubicBezTo>
                  <a:lnTo>
                    <a:pt x="3270" y="17946"/>
                  </a:lnTo>
                  <a:cubicBezTo>
                    <a:pt x="3270" y="17946"/>
                    <a:pt x="3257" y="17933"/>
                    <a:pt x="3245" y="17933"/>
                  </a:cubicBezTo>
                  <a:lnTo>
                    <a:pt x="3232" y="17933"/>
                  </a:lnTo>
                  <a:cubicBezTo>
                    <a:pt x="3220" y="17933"/>
                    <a:pt x="3195" y="17921"/>
                    <a:pt x="3169" y="17908"/>
                  </a:cubicBezTo>
                  <a:lnTo>
                    <a:pt x="3131" y="17908"/>
                  </a:lnTo>
                  <a:cubicBezTo>
                    <a:pt x="2893" y="17871"/>
                    <a:pt x="2653" y="17821"/>
                    <a:pt x="2427" y="17757"/>
                  </a:cubicBezTo>
                  <a:cubicBezTo>
                    <a:pt x="2390" y="17757"/>
                    <a:pt x="2365" y="17757"/>
                    <a:pt x="2351" y="17782"/>
                  </a:cubicBezTo>
                  <a:cubicBezTo>
                    <a:pt x="2351" y="17807"/>
                    <a:pt x="2365" y="17846"/>
                    <a:pt x="2390" y="17846"/>
                  </a:cubicBezTo>
                  <a:cubicBezTo>
                    <a:pt x="2653" y="17921"/>
                    <a:pt x="2930" y="17971"/>
                    <a:pt x="3207" y="18034"/>
                  </a:cubicBezTo>
                  <a:lnTo>
                    <a:pt x="3220" y="18034"/>
                  </a:lnTo>
                  <a:cubicBezTo>
                    <a:pt x="3207" y="18034"/>
                    <a:pt x="3207" y="18047"/>
                    <a:pt x="3195" y="18059"/>
                  </a:cubicBezTo>
                  <a:cubicBezTo>
                    <a:pt x="3131" y="18047"/>
                    <a:pt x="3069" y="18034"/>
                    <a:pt x="3018" y="18009"/>
                  </a:cubicBezTo>
                  <a:cubicBezTo>
                    <a:pt x="2993" y="18009"/>
                    <a:pt x="2955" y="18022"/>
                    <a:pt x="2955" y="18047"/>
                  </a:cubicBezTo>
                  <a:cubicBezTo>
                    <a:pt x="2943" y="18059"/>
                    <a:pt x="2955" y="18097"/>
                    <a:pt x="2980" y="18109"/>
                  </a:cubicBezTo>
                  <a:cubicBezTo>
                    <a:pt x="3031" y="18122"/>
                    <a:pt x="3081" y="18134"/>
                    <a:pt x="3119" y="18148"/>
                  </a:cubicBezTo>
                  <a:lnTo>
                    <a:pt x="3106" y="18160"/>
                  </a:lnTo>
                  <a:cubicBezTo>
                    <a:pt x="3094" y="18185"/>
                    <a:pt x="3106" y="18210"/>
                    <a:pt x="3131" y="18223"/>
                  </a:cubicBezTo>
                  <a:cubicBezTo>
                    <a:pt x="3106" y="18223"/>
                    <a:pt x="3081" y="18223"/>
                    <a:pt x="3056" y="18210"/>
                  </a:cubicBezTo>
                  <a:cubicBezTo>
                    <a:pt x="3031" y="18210"/>
                    <a:pt x="3005" y="18235"/>
                    <a:pt x="2993" y="18248"/>
                  </a:cubicBezTo>
                  <a:cubicBezTo>
                    <a:pt x="2804" y="18198"/>
                    <a:pt x="2603" y="18148"/>
                    <a:pt x="2402" y="18084"/>
                  </a:cubicBezTo>
                  <a:cubicBezTo>
                    <a:pt x="2398" y="18083"/>
                    <a:pt x="2394" y="18083"/>
                    <a:pt x="2390" y="18083"/>
                  </a:cubicBezTo>
                  <a:cubicBezTo>
                    <a:pt x="2337" y="18083"/>
                    <a:pt x="2317" y="18160"/>
                    <a:pt x="2365" y="18173"/>
                  </a:cubicBezTo>
                  <a:cubicBezTo>
                    <a:pt x="2515" y="18223"/>
                    <a:pt x="2666" y="18260"/>
                    <a:pt x="2817" y="18311"/>
                  </a:cubicBezTo>
                  <a:cubicBezTo>
                    <a:pt x="2804" y="18311"/>
                    <a:pt x="2804" y="18311"/>
                    <a:pt x="2804" y="18324"/>
                  </a:cubicBezTo>
                  <a:cubicBezTo>
                    <a:pt x="2804" y="18311"/>
                    <a:pt x="2792" y="18311"/>
                    <a:pt x="2779" y="18311"/>
                  </a:cubicBezTo>
                  <a:cubicBezTo>
                    <a:pt x="2553" y="18273"/>
                    <a:pt x="2339" y="18210"/>
                    <a:pt x="2125" y="18148"/>
                  </a:cubicBezTo>
                  <a:cubicBezTo>
                    <a:pt x="2117" y="18144"/>
                    <a:pt x="2110" y="18143"/>
                    <a:pt x="2103" y="18143"/>
                  </a:cubicBezTo>
                  <a:cubicBezTo>
                    <a:pt x="2055" y="18143"/>
                    <a:pt x="2032" y="18213"/>
                    <a:pt x="2088" y="18235"/>
                  </a:cubicBezTo>
                  <a:cubicBezTo>
                    <a:pt x="2289" y="18298"/>
                    <a:pt x="2490" y="18349"/>
                    <a:pt x="2704" y="18386"/>
                  </a:cubicBezTo>
                  <a:cubicBezTo>
                    <a:pt x="2704" y="18397"/>
                    <a:pt x="2704" y="18418"/>
                    <a:pt x="2712" y="18423"/>
                  </a:cubicBezTo>
                  <a:lnTo>
                    <a:pt x="2712" y="18423"/>
                  </a:lnTo>
                  <a:cubicBezTo>
                    <a:pt x="2663" y="18410"/>
                    <a:pt x="2602" y="18386"/>
                    <a:pt x="2553" y="18374"/>
                  </a:cubicBezTo>
                  <a:cubicBezTo>
                    <a:pt x="2545" y="18371"/>
                    <a:pt x="2538" y="18369"/>
                    <a:pt x="2531" y="18369"/>
                  </a:cubicBezTo>
                  <a:cubicBezTo>
                    <a:pt x="2485" y="18369"/>
                    <a:pt x="2471" y="18439"/>
                    <a:pt x="2515" y="18461"/>
                  </a:cubicBezTo>
                  <a:cubicBezTo>
                    <a:pt x="2566" y="18474"/>
                    <a:pt x="2616" y="18487"/>
                    <a:pt x="2653" y="18512"/>
                  </a:cubicBezTo>
                  <a:lnTo>
                    <a:pt x="2666" y="18525"/>
                  </a:lnTo>
                  <a:cubicBezTo>
                    <a:pt x="2653" y="18525"/>
                    <a:pt x="2641" y="18537"/>
                    <a:pt x="2641" y="18550"/>
                  </a:cubicBezTo>
                  <a:cubicBezTo>
                    <a:pt x="2628" y="18562"/>
                    <a:pt x="2628" y="18575"/>
                    <a:pt x="2641" y="18575"/>
                  </a:cubicBezTo>
                  <a:lnTo>
                    <a:pt x="2578" y="18575"/>
                  </a:lnTo>
                  <a:cubicBezTo>
                    <a:pt x="2573" y="18573"/>
                    <a:pt x="2568" y="18572"/>
                    <a:pt x="2564" y="18572"/>
                  </a:cubicBezTo>
                  <a:cubicBezTo>
                    <a:pt x="2544" y="18572"/>
                    <a:pt x="2528" y="18592"/>
                    <a:pt x="2528" y="18612"/>
                  </a:cubicBezTo>
                  <a:lnTo>
                    <a:pt x="2528" y="18625"/>
                  </a:lnTo>
                  <a:cubicBezTo>
                    <a:pt x="2515" y="18625"/>
                    <a:pt x="2515" y="18637"/>
                    <a:pt x="2502" y="18637"/>
                  </a:cubicBezTo>
                  <a:lnTo>
                    <a:pt x="1899" y="18411"/>
                  </a:lnTo>
                  <a:cubicBezTo>
                    <a:pt x="1895" y="18410"/>
                    <a:pt x="1891" y="18410"/>
                    <a:pt x="1887" y="18410"/>
                  </a:cubicBezTo>
                  <a:cubicBezTo>
                    <a:pt x="1832" y="18410"/>
                    <a:pt x="1802" y="18488"/>
                    <a:pt x="1862" y="18512"/>
                  </a:cubicBezTo>
                  <a:cubicBezTo>
                    <a:pt x="1949" y="18537"/>
                    <a:pt x="2038" y="18575"/>
                    <a:pt x="2125" y="18600"/>
                  </a:cubicBezTo>
                  <a:cubicBezTo>
                    <a:pt x="2088" y="18612"/>
                    <a:pt x="2075" y="18676"/>
                    <a:pt x="2113" y="18701"/>
                  </a:cubicBezTo>
                  <a:lnTo>
                    <a:pt x="2301" y="18776"/>
                  </a:lnTo>
                  <a:cubicBezTo>
                    <a:pt x="2301" y="18788"/>
                    <a:pt x="2289" y="18788"/>
                    <a:pt x="2289" y="18788"/>
                  </a:cubicBezTo>
                  <a:lnTo>
                    <a:pt x="2289" y="18814"/>
                  </a:lnTo>
                  <a:cubicBezTo>
                    <a:pt x="2189" y="18763"/>
                    <a:pt x="2088" y="18726"/>
                    <a:pt x="1987" y="18688"/>
                  </a:cubicBezTo>
                  <a:cubicBezTo>
                    <a:pt x="1980" y="18685"/>
                    <a:pt x="1972" y="18683"/>
                    <a:pt x="1965" y="18683"/>
                  </a:cubicBezTo>
                  <a:cubicBezTo>
                    <a:pt x="1916" y="18683"/>
                    <a:pt x="1894" y="18754"/>
                    <a:pt x="1949" y="18776"/>
                  </a:cubicBezTo>
                  <a:cubicBezTo>
                    <a:pt x="2025" y="18814"/>
                    <a:pt x="2100" y="18839"/>
                    <a:pt x="2175" y="18864"/>
                  </a:cubicBezTo>
                  <a:cubicBezTo>
                    <a:pt x="2175" y="18889"/>
                    <a:pt x="2189" y="18914"/>
                    <a:pt x="2214" y="18914"/>
                  </a:cubicBezTo>
                  <a:lnTo>
                    <a:pt x="2226" y="18914"/>
                  </a:lnTo>
                  <a:lnTo>
                    <a:pt x="2226" y="18927"/>
                  </a:lnTo>
                  <a:cubicBezTo>
                    <a:pt x="2201" y="18914"/>
                    <a:pt x="2175" y="18902"/>
                    <a:pt x="2138" y="18889"/>
                  </a:cubicBezTo>
                  <a:cubicBezTo>
                    <a:pt x="2134" y="18887"/>
                    <a:pt x="2129" y="18886"/>
                    <a:pt x="2124" y="18886"/>
                  </a:cubicBezTo>
                  <a:cubicBezTo>
                    <a:pt x="2104" y="18886"/>
                    <a:pt x="2085" y="18904"/>
                    <a:pt x="2075" y="18914"/>
                  </a:cubicBezTo>
                  <a:cubicBezTo>
                    <a:pt x="2075" y="18939"/>
                    <a:pt x="2075" y="18952"/>
                    <a:pt x="2088" y="18964"/>
                  </a:cubicBezTo>
                  <a:cubicBezTo>
                    <a:pt x="2038" y="18952"/>
                    <a:pt x="1999" y="18939"/>
                    <a:pt x="1949" y="18927"/>
                  </a:cubicBezTo>
                  <a:lnTo>
                    <a:pt x="1924" y="18927"/>
                  </a:lnTo>
                  <a:cubicBezTo>
                    <a:pt x="1773" y="18877"/>
                    <a:pt x="1622" y="18801"/>
                    <a:pt x="1484" y="18726"/>
                  </a:cubicBezTo>
                  <a:cubicBezTo>
                    <a:pt x="1477" y="18723"/>
                    <a:pt x="1469" y="18722"/>
                    <a:pt x="1463" y="18722"/>
                  </a:cubicBezTo>
                  <a:cubicBezTo>
                    <a:pt x="1416" y="18722"/>
                    <a:pt x="1402" y="18793"/>
                    <a:pt x="1446" y="18827"/>
                  </a:cubicBezTo>
                  <a:cubicBezTo>
                    <a:pt x="1660" y="18939"/>
                    <a:pt x="1887" y="19028"/>
                    <a:pt x="2125" y="19103"/>
                  </a:cubicBezTo>
                  <a:cubicBezTo>
                    <a:pt x="2063" y="19103"/>
                    <a:pt x="1999" y="19078"/>
                    <a:pt x="1937" y="19053"/>
                  </a:cubicBezTo>
                  <a:cubicBezTo>
                    <a:pt x="1930" y="19049"/>
                    <a:pt x="1923" y="19048"/>
                    <a:pt x="1917" y="19048"/>
                  </a:cubicBezTo>
                  <a:cubicBezTo>
                    <a:pt x="1899" y="19048"/>
                    <a:pt x="1883" y="19060"/>
                    <a:pt x="1874" y="19078"/>
                  </a:cubicBezTo>
                  <a:cubicBezTo>
                    <a:pt x="1848" y="19065"/>
                    <a:pt x="1811" y="19053"/>
                    <a:pt x="1786" y="19040"/>
                  </a:cubicBezTo>
                  <a:cubicBezTo>
                    <a:pt x="1761" y="19040"/>
                    <a:pt x="1736" y="19053"/>
                    <a:pt x="1723" y="19078"/>
                  </a:cubicBezTo>
                  <a:lnTo>
                    <a:pt x="1723" y="19103"/>
                  </a:lnTo>
                  <a:cubicBezTo>
                    <a:pt x="1635" y="19078"/>
                    <a:pt x="1547" y="19040"/>
                    <a:pt x="1471" y="19015"/>
                  </a:cubicBezTo>
                  <a:cubicBezTo>
                    <a:pt x="1464" y="19012"/>
                    <a:pt x="1456" y="19010"/>
                    <a:pt x="1450" y="19010"/>
                  </a:cubicBezTo>
                  <a:cubicBezTo>
                    <a:pt x="1401" y="19010"/>
                    <a:pt x="1378" y="19081"/>
                    <a:pt x="1434" y="19103"/>
                  </a:cubicBezTo>
                  <a:cubicBezTo>
                    <a:pt x="1471" y="19115"/>
                    <a:pt x="1522" y="19140"/>
                    <a:pt x="1560" y="19154"/>
                  </a:cubicBezTo>
                  <a:cubicBezTo>
                    <a:pt x="1560" y="19166"/>
                    <a:pt x="1572" y="19179"/>
                    <a:pt x="1585" y="19179"/>
                  </a:cubicBezTo>
                  <a:lnTo>
                    <a:pt x="1547" y="19179"/>
                  </a:lnTo>
                  <a:lnTo>
                    <a:pt x="1208" y="19065"/>
                  </a:lnTo>
                  <a:cubicBezTo>
                    <a:pt x="1200" y="19062"/>
                    <a:pt x="1193" y="19061"/>
                    <a:pt x="1186" y="19061"/>
                  </a:cubicBezTo>
                  <a:cubicBezTo>
                    <a:pt x="1137" y="19061"/>
                    <a:pt x="1115" y="19131"/>
                    <a:pt x="1169" y="19154"/>
                  </a:cubicBezTo>
                  <a:cubicBezTo>
                    <a:pt x="1258" y="19179"/>
                    <a:pt x="1333" y="19216"/>
                    <a:pt x="1421" y="19241"/>
                  </a:cubicBezTo>
                  <a:lnTo>
                    <a:pt x="1396" y="19241"/>
                  </a:lnTo>
                  <a:cubicBezTo>
                    <a:pt x="1384" y="19241"/>
                    <a:pt x="1371" y="19241"/>
                    <a:pt x="1359" y="19254"/>
                  </a:cubicBezTo>
                  <a:cubicBezTo>
                    <a:pt x="1283" y="19229"/>
                    <a:pt x="1195" y="19216"/>
                    <a:pt x="1107" y="19191"/>
                  </a:cubicBezTo>
                  <a:cubicBezTo>
                    <a:pt x="1100" y="19188"/>
                    <a:pt x="1094" y="19186"/>
                    <a:pt x="1087" y="19186"/>
                  </a:cubicBezTo>
                  <a:cubicBezTo>
                    <a:pt x="1069" y="19186"/>
                    <a:pt x="1053" y="19197"/>
                    <a:pt x="1044" y="19216"/>
                  </a:cubicBezTo>
                  <a:lnTo>
                    <a:pt x="1044" y="19229"/>
                  </a:lnTo>
                  <a:cubicBezTo>
                    <a:pt x="1019" y="19229"/>
                    <a:pt x="993" y="19229"/>
                    <a:pt x="968" y="19216"/>
                  </a:cubicBezTo>
                  <a:cubicBezTo>
                    <a:pt x="943" y="19216"/>
                    <a:pt x="918" y="19216"/>
                    <a:pt x="906" y="19241"/>
                  </a:cubicBezTo>
                  <a:lnTo>
                    <a:pt x="906" y="19279"/>
                  </a:lnTo>
                  <a:cubicBezTo>
                    <a:pt x="742" y="19191"/>
                    <a:pt x="579" y="19078"/>
                    <a:pt x="440" y="18914"/>
                  </a:cubicBezTo>
                  <a:cubicBezTo>
                    <a:pt x="415" y="18889"/>
                    <a:pt x="390" y="18852"/>
                    <a:pt x="378" y="18827"/>
                  </a:cubicBezTo>
                  <a:lnTo>
                    <a:pt x="378" y="18827"/>
                  </a:lnTo>
                  <a:cubicBezTo>
                    <a:pt x="516" y="18877"/>
                    <a:pt x="666" y="18914"/>
                    <a:pt x="830" y="18914"/>
                  </a:cubicBezTo>
                  <a:cubicBezTo>
                    <a:pt x="834" y="18915"/>
                    <a:pt x="838" y="18915"/>
                    <a:pt x="841" y="18915"/>
                  </a:cubicBezTo>
                  <a:cubicBezTo>
                    <a:pt x="894" y="18915"/>
                    <a:pt x="902" y="18827"/>
                    <a:pt x="842" y="18827"/>
                  </a:cubicBezTo>
                  <a:cubicBezTo>
                    <a:pt x="767" y="18814"/>
                    <a:pt x="692" y="18801"/>
                    <a:pt x="629" y="18788"/>
                  </a:cubicBezTo>
                  <a:cubicBezTo>
                    <a:pt x="629" y="18788"/>
                    <a:pt x="641" y="18776"/>
                    <a:pt x="641" y="18763"/>
                  </a:cubicBezTo>
                  <a:cubicBezTo>
                    <a:pt x="641" y="18751"/>
                    <a:pt x="629" y="18726"/>
                    <a:pt x="616" y="18726"/>
                  </a:cubicBezTo>
                  <a:lnTo>
                    <a:pt x="616" y="18713"/>
                  </a:lnTo>
                  <a:lnTo>
                    <a:pt x="616" y="18676"/>
                  </a:lnTo>
                  <a:cubicBezTo>
                    <a:pt x="629" y="18676"/>
                    <a:pt x="629" y="18663"/>
                    <a:pt x="641" y="18651"/>
                  </a:cubicBezTo>
                  <a:cubicBezTo>
                    <a:pt x="654" y="18663"/>
                    <a:pt x="666" y="18663"/>
                    <a:pt x="692" y="18663"/>
                  </a:cubicBezTo>
                  <a:cubicBezTo>
                    <a:pt x="695" y="18663"/>
                    <a:pt x="699" y="18664"/>
                    <a:pt x="702" y="18664"/>
                  </a:cubicBezTo>
                  <a:cubicBezTo>
                    <a:pt x="755" y="18664"/>
                    <a:pt x="752" y="18574"/>
                    <a:pt x="705" y="18562"/>
                  </a:cubicBezTo>
                  <a:cubicBezTo>
                    <a:pt x="629" y="18550"/>
                    <a:pt x="566" y="18537"/>
                    <a:pt x="503" y="18525"/>
                  </a:cubicBezTo>
                  <a:cubicBezTo>
                    <a:pt x="516" y="18512"/>
                    <a:pt x="529" y="18500"/>
                    <a:pt x="529" y="18487"/>
                  </a:cubicBezTo>
                  <a:lnTo>
                    <a:pt x="529" y="18461"/>
                  </a:lnTo>
                  <a:cubicBezTo>
                    <a:pt x="616" y="18487"/>
                    <a:pt x="717" y="18500"/>
                    <a:pt x="805" y="18512"/>
                  </a:cubicBezTo>
                  <a:cubicBezTo>
                    <a:pt x="868" y="18512"/>
                    <a:pt x="881" y="18424"/>
                    <a:pt x="817" y="18411"/>
                  </a:cubicBezTo>
                  <a:cubicBezTo>
                    <a:pt x="705" y="18399"/>
                    <a:pt x="604" y="18386"/>
                    <a:pt x="503" y="18361"/>
                  </a:cubicBezTo>
                  <a:cubicBezTo>
                    <a:pt x="503" y="18361"/>
                    <a:pt x="516" y="18349"/>
                    <a:pt x="516" y="18336"/>
                  </a:cubicBezTo>
                  <a:cubicBezTo>
                    <a:pt x="516" y="18324"/>
                    <a:pt x="503" y="18311"/>
                    <a:pt x="490" y="18298"/>
                  </a:cubicBezTo>
                  <a:cubicBezTo>
                    <a:pt x="503" y="18285"/>
                    <a:pt x="503" y="18285"/>
                    <a:pt x="503" y="18273"/>
                  </a:cubicBezTo>
                  <a:lnTo>
                    <a:pt x="503" y="18260"/>
                  </a:lnTo>
                  <a:lnTo>
                    <a:pt x="516" y="18273"/>
                  </a:lnTo>
                  <a:cubicBezTo>
                    <a:pt x="541" y="18273"/>
                    <a:pt x="579" y="18273"/>
                    <a:pt x="579" y="18248"/>
                  </a:cubicBezTo>
                  <a:cubicBezTo>
                    <a:pt x="591" y="18223"/>
                    <a:pt x="579" y="18185"/>
                    <a:pt x="554" y="18185"/>
                  </a:cubicBezTo>
                  <a:cubicBezTo>
                    <a:pt x="478" y="18160"/>
                    <a:pt x="403" y="18134"/>
                    <a:pt x="314" y="18109"/>
                  </a:cubicBezTo>
                  <a:cubicBezTo>
                    <a:pt x="308" y="18109"/>
                    <a:pt x="305" y="18106"/>
                    <a:pt x="302" y="18104"/>
                  </a:cubicBezTo>
                  <a:lnTo>
                    <a:pt x="302" y="18104"/>
                  </a:lnTo>
                  <a:cubicBezTo>
                    <a:pt x="696" y="18202"/>
                    <a:pt x="1090" y="18300"/>
                    <a:pt x="1484" y="18374"/>
                  </a:cubicBezTo>
                  <a:cubicBezTo>
                    <a:pt x="1488" y="18375"/>
                    <a:pt x="1491" y="18375"/>
                    <a:pt x="1494" y="18375"/>
                  </a:cubicBezTo>
                  <a:cubicBezTo>
                    <a:pt x="1548" y="18375"/>
                    <a:pt x="1556" y="18285"/>
                    <a:pt x="1496" y="18273"/>
                  </a:cubicBezTo>
                  <a:cubicBezTo>
                    <a:pt x="1144" y="18210"/>
                    <a:pt x="792" y="18134"/>
                    <a:pt x="453" y="18034"/>
                  </a:cubicBezTo>
                  <a:lnTo>
                    <a:pt x="453" y="18034"/>
                  </a:lnTo>
                  <a:cubicBezTo>
                    <a:pt x="554" y="18059"/>
                    <a:pt x="654" y="18072"/>
                    <a:pt x="755" y="18097"/>
                  </a:cubicBezTo>
                  <a:cubicBezTo>
                    <a:pt x="780" y="18097"/>
                    <a:pt x="805" y="18072"/>
                    <a:pt x="805" y="18047"/>
                  </a:cubicBezTo>
                  <a:lnTo>
                    <a:pt x="805" y="18034"/>
                  </a:lnTo>
                  <a:cubicBezTo>
                    <a:pt x="817" y="18047"/>
                    <a:pt x="842" y="18047"/>
                    <a:pt x="856" y="18047"/>
                  </a:cubicBezTo>
                  <a:cubicBezTo>
                    <a:pt x="859" y="18048"/>
                    <a:pt x="862" y="18048"/>
                    <a:pt x="866" y="18048"/>
                  </a:cubicBezTo>
                  <a:cubicBezTo>
                    <a:pt x="919" y="18048"/>
                    <a:pt x="927" y="17958"/>
                    <a:pt x="868" y="17946"/>
                  </a:cubicBezTo>
                  <a:cubicBezTo>
                    <a:pt x="767" y="17933"/>
                    <a:pt x="679" y="17921"/>
                    <a:pt x="579" y="17896"/>
                  </a:cubicBezTo>
                  <a:cubicBezTo>
                    <a:pt x="591" y="17896"/>
                    <a:pt x="591" y="17883"/>
                    <a:pt x="591" y="17883"/>
                  </a:cubicBezTo>
                  <a:cubicBezTo>
                    <a:pt x="591" y="17858"/>
                    <a:pt x="579" y="17833"/>
                    <a:pt x="541" y="17833"/>
                  </a:cubicBezTo>
                  <a:cubicBezTo>
                    <a:pt x="529" y="17821"/>
                    <a:pt x="529" y="17821"/>
                    <a:pt x="516" y="17821"/>
                  </a:cubicBezTo>
                  <a:cubicBezTo>
                    <a:pt x="503" y="17807"/>
                    <a:pt x="503" y="17807"/>
                    <a:pt x="503" y="17795"/>
                  </a:cubicBezTo>
                  <a:lnTo>
                    <a:pt x="503" y="17782"/>
                  </a:lnTo>
                  <a:cubicBezTo>
                    <a:pt x="705" y="17821"/>
                    <a:pt x="906" y="17871"/>
                    <a:pt x="1107" y="17908"/>
                  </a:cubicBezTo>
                  <a:cubicBezTo>
                    <a:pt x="1111" y="17909"/>
                    <a:pt x="1114" y="17909"/>
                    <a:pt x="1118" y="17909"/>
                  </a:cubicBezTo>
                  <a:cubicBezTo>
                    <a:pt x="1171" y="17909"/>
                    <a:pt x="1179" y="17820"/>
                    <a:pt x="1119" y="17807"/>
                  </a:cubicBezTo>
                  <a:cubicBezTo>
                    <a:pt x="956" y="17770"/>
                    <a:pt x="792" y="17745"/>
                    <a:pt x="629" y="17707"/>
                  </a:cubicBezTo>
                  <a:cubicBezTo>
                    <a:pt x="641" y="17707"/>
                    <a:pt x="654" y="17682"/>
                    <a:pt x="654" y="17670"/>
                  </a:cubicBezTo>
                  <a:lnTo>
                    <a:pt x="654" y="17645"/>
                  </a:lnTo>
                  <a:cubicBezTo>
                    <a:pt x="666" y="17657"/>
                    <a:pt x="692" y="17657"/>
                    <a:pt x="705" y="17657"/>
                  </a:cubicBezTo>
                  <a:cubicBezTo>
                    <a:pt x="708" y="17657"/>
                    <a:pt x="712" y="17658"/>
                    <a:pt x="715" y="17658"/>
                  </a:cubicBezTo>
                  <a:cubicBezTo>
                    <a:pt x="768" y="17658"/>
                    <a:pt x="776" y="17568"/>
                    <a:pt x="717" y="17556"/>
                  </a:cubicBezTo>
                  <a:lnTo>
                    <a:pt x="692" y="17556"/>
                  </a:lnTo>
                  <a:cubicBezTo>
                    <a:pt x="705" y="17544"/>
                    <a:pt x="705" y="17519"/>
                    <a:pt x="705" y="17506"/>
                  </a:cubicBezTo>
                  <a:lnTo>
                    <a:pt x="717" y="17506"/>
                  </a:lnTo>
                  <a:cubicBezTo>
                    <a:pt x="742" y="17506"/>
                    <a:pt x="755" y="17494"/>
                    <a:pt x="767" y="17468"/>
                  </a:cubicBezTo>
                  <a:cubicBezTo>
                    <a:pt x="1208" y="17556"/>
                    <a:pt x="1647" y="17619"/>
                    <a:pt x="2088" y="17682"/>
                  </a:cubicBezTo>
                  <a:cubicBezTo>
                    <a:pt x="2092" y="17683"/>
                    <a:pt x="2095" y="17683"/>
                    <a:pt x="2099" y="17683"/>
                  </a:cubicBezTo>
                  <a:cubicBezTo>
                    <a:pt x="2152" y="17683"/>
                    <a:pt x="2160" y="17593"/>
                    <a:pt x="2100" y="17581"/>
                  </a:cubicBezTo>
                  <a:cubicBezTo>
                    <a:pt x="1761" y="17544"/>
                    <a:pt x="1434" y="17494"/>
                    <a:pt x="1094" y="17430"/>
                  </a:cubicBezTo>
                  <a:cubicBezTo>
                    <a:pt x="1132" y="17418"/>
                    <a:pt x="1132" y="17343"/>
                    <a:pt x="1082" y="17343"/>
                  </a:cubicBezTo>
                  <a:cubicBezTo>
                    <a:pt x="1044" y="17330"/>
                    <a:pt x="1019" y="17330"/>
                    <a:pt x="981" y="17330"/>
                  </a:cubicBezTo>
                  <a:cubicBezTo>
                    <a:pt x="981" y="17318"/>
                    <a:pt x="968" y="17304"/>
                    <a:pt x="956" y="17304"/>
                  </a:cubicBezTo>
                  <a:lnTo>
                    <a:pt x="918" y="17304"/>
                  </a:lnTo>
                  <a:cubicBezTo>
                    <a:pt x="943" y="17292"/>
                    <a:pt x="943" y="17279"/>
                    <a:pt x="956" y="17267"/>
                  </a:cubicBezTo>
                  <a:cubicBezTo>
                    <a:pt x="1069" y="17292"/>
                    <a:pt x="1183" y="17304"/>
                    <a:pt x="1283" y="17330"/>
                  </a:cubicBezTo>
                  <a:cubicBezTo>
                    <a:pt x="1320" y="17330"/>
                    <a:pt x="1345" y="17304"/>
                    <a:pt x="1345" y="17279"/>
                  </a:cubicBezTo>
                  <a:cubicBezTo>
                    <a:pt x="1345" y="17254"/>
                    <a:pt x="1320" y="17229"/>
                    <a:pt x="1295" y="17229"/>
                  </a:cubicBezTo>
                  <a:cubicBezTo>
                    <a:pt x="1195" y="17204"/>
                    <a:pt x="1082" y="17192"/>
                    <a:pt x="981" y="17179"/>
                  </a:cubicBezTo>
                  <a:lnTo>
                    <a:pt x="981" y="17167"/>
                  </a:lnTo>
                  <a:lnTo>
                    <a:pt x="981" y="17142"/>
                  </a:lnTo>
                  <a:cubicBezTo>
                    <a:pt x="993" y="17154"/>
                    <a:pt x="1019" y="17154"/>
                    <a:pt x="1044" y="17154"/>
                  </a:cubicBezTo>
                  <a:cubicBezTo>
                    <a:pt x="1048" y="17156"/>
                    <a:pt x="1053" y="17157"/>
                    <a:pt x="1058" y="17157"/>
                  </a:cubicBezTo>
                  <a:cubicBezTo>
                    <a:pt x="1077" y="17157"/>
                    <a:pt x="1094" y="17137"/>
                    <a:pt x="1094" y="17116"/>
                  </a:cubicBezTo>
                  <a:cubicBezTo>
                    <a:pt x="1094" y="17078"/>
                    <a:pt x="1069" y="17066"/>
                    <a:pt x="1044" y="17053"/>
                  </a:cubicBezTo>
                  <a:cubicBezTo>
                    <a:pt x="930" y="17027"/>
                    <a:pt x="811" y="17007"/>
                    <a:pt x="689" y="16989"/>
                  </a:cubicBezTo>
                  <a:lnTo>
                    <a:pt x="689" y="16989"/>
                  </a:lnTo>
                  <a:cubicBezTo>
                    <a:pt x="1075" y="17046"/>
                    <a:pt x="1462" y="17112"/>
                    <a:pt x="1848" y="17179"/>
                  </a:cubicBezTo>
                  <a:cubicBezTo>
                    <a:pt x="1853" y="17180"/>
                    <a:pt x="1857" y="17180"/>
                    <a:pt x="1861" y="17180"/>
                  </a:cubicBezTo>
                  <a:cubicBezTo>
                    <a:pt x="1913" y="17180"/>
                    <a:pt x="1920" y="17102"/>
                    <a:pt x="1862" y="17091"/>
                  </a:cubicBezTo>
                  <a:cubicBezTo>
                    <a:pt x="1676" y="17054"/>
                    <a:pt x="1503" y="17029"/>
                    <a:pt x="1331" y="16993"/>
                  </a:cubicBezTo>
                  <a:lnTo>
                    <a:pt x="1331" y="16993"/>
                  </a:lnTo>
                  <a:cubicBezTo>
                    <a:pt x="1332" y="16993"/>
                    <a:pt x="1333" y="16993"/>
                    <a:pt x="1334" y="16993"/>
                  </a:cubicBezTo>
                  <a:cubicBezTo>
                    <a:pt x="1362" y="16993"/>
                    <a:pt x="1371" y="16960"/>
                    <a:pt x="1371" y="16927"/>
                  </a:cubicBezTo>
                  <a:cubicBezTo>
                    <a:pt x="1434" y="16940"/>
                    <a:pt x="1509" y="16952"/>
                    <a:pt x="1572" y="16965"/>
                  </a:cubicBezTo>
                  <a:cubicBezTo>
                    <a:pt x="1635" y="16965"/>
                    <a:pt x="1647" y="16877"/>
                    <a:pt x="1585" y="16865"/>
                  </a:cubicBezTo>
                  <a:cubicBezTo>
                    <a:pt x="1471" y="16840"/>
                    <a:pt x="1345" y="16827"/>
                    <a:pt x="1233" y="16815"/>
                  </a:cubicBezTo>
                  <a:cubicBezTo>
                    <a:pt x="1245" y="16815"/>
                    <a:pt x="1245" y="16801"/>
                    <a:pt x="1258" y="16776"/>
                  </a:cubicBezTo>
                  <a:cubicBezTo>
                    <a:pt x="1258" y="16776"/>
                    <a:pt x="1258" y="16768"/>
                    <a:pt x="1250" y="16765"/>
                  </a:cubicBezTo>
                  <a:lnTo>
                    <a:pt x="1250" y="16765"/>
                  </a:lnTo>
                  <a:cubicBezTo>
                    <a:pt x="1726" y="16840"/>
                    <a:pt x="2190" y="16915"/>
                    <a:pt x="2666" y="16991"/>
                  </a:cubicBezTo>
                  <a:cubicBezTo>
                    <a:pt x="2670" y="16991"/>
                    <a:pt x="2673" y="16992"/>
                    <a:pt x="2676" y="16992"/>
                  </a:cubicBezTo>
                  <a:cubicBezTo>
                    <a:pt x="2730" y="16992"/>
                    <a:pt x="2738" y="16902"/>
                    <a:pt x="2678" y="16902"/>
                  </a:cubicBezTo>
                  <a:cubicBezTo>
                    <a:pt x="2301" y="16840"/>
                    <a:pt x="1924" y="16776"/>
                    <a:pt x="1560" y="16714"/>
                  </a:cubicBezTo>
                  <a:cubicBezTo>
                    <a:pt x="1560" y="16689"/>
                    <a:pt x="1547" y="16651"/>
                    <a:pt x="1509" y="16651"/>
                  </a:cubicBezTo>
                  <a:lnTo>
                    <a:pt x="1471" y="16651"/>
                  </a:lnTo>
                  <a:cubicBezTo>
                    <a:pt x="1459" y="16639"/>
                    <a:pt x="1446" y="16625"/>
                    <a:pt x="1434" y="16625"/>
                  </a:cubicBezTo>
                  <a:lnTo>
                    <a:pt x="1421" y="16625"/>
                  </a:lnTo>
                  <a:cubicBezTo>
                    <a:pt x="1434" y="16600"/>
                    <a:pt x="1434" y="16588"/>
                    <a:pt x="1421" y="16563"/>
                  </a:cubicBezTo>
                  <a:lnTo>
                    <a:pt x="1421" y="16563"/>
                  </a:lnTo>
                  <a:cubicBezTo>
                    <a:pt x="1471" y="16575"/>
                    <a:pt x="1522" y="16575"/>
                    <a:pt x="1572" y="16575"/>
                  </a:cubicBezTo>
                  <a:cubicBezTo>
                    <a:pt x="1635" y="16575"/>
                    <a:pt x="1647" y="16488"/>
                    <a:pt x="1585" y="16475"/>
                  </a:cubicBezTo>
                  <a:lnTo>
                    <a:pt x="1535" y="16475"/>
                  </a:lnTo>
                  <a:cubicBezTo>
                    <a:pt x="1585" y="16475"/>
                    <a:pt x="1597" y="16412"/>
                    <a:pt x="1572" y="16387"/>
                  </a:cubicBezTo>
                  <a:lnTo>
                    <a:pt x="1647" y="16387"/>
                  </a:lnTo>
                  <a:cubicBezTo>
                    <a:pt x="1836" y="16412"/>
                    <a:pt x="2012" y="16437"/>
                    <a:pt x="2201" y="16449"/>
                  </a:cubicBezTo>
                  <a:cubicBezTo>
                    <a:pt x="2204" y="16450"/>
                    <a:pt x="2208" y="16451"/>
                    <a:pt x="2212" y="16451"/>
                  </a:cubicBezTo>
                  <a:cubicBezTo>
                    <a:pt x="2265" y="16451"/>
                    <a:pt x="2272" y="16361"/>
                    <a:pt x="2214" y="16349"/>
                  </a:cubicBezTo>
                  <a:cubicBezTo>
                    <a:pt x="2038" y="16337"/>
                    <a:pt x="1862" y="16312"/>
                    <a:pt x="1672" y="16298"/>
                  </a:cubicBezTo>
                  <a:lnTo>
                    <a:pt x="1672" y="16286"/>
                  </a:lnTo>
                  <a:lnTo>
                    <a:pt x="1723" y="16286"/>
                  </a:lnTo>
                  <a:cubicBezTo>
                    <a:pt x="1726" y="16287"/>
                    <a:pt x="1730" y="16287"/>
                    <a:pt x="1733" y="16287"/>
                  </a:cubicBezTo>
                  <a:cubicBezTo>
                    <a:pt x="1787" y="16287"/>
                    <a:pt x="1795" y="16198"/>
                    <a:pt x="1736" y="16198"/>
                  </a:cubicBezTo>
                  <a:cubicBezTo>
                    <a:pt x="1711" y="16186"/>
                    <a:pt x="1698" y="16186"/>
                    <a:pt x="1672" y="16186"/>
                  </a:cubicBezTo>
                  <a:cubicBezTo>
                    <a:pt x="1686" y="16186"/>
                    <a:pt x="1698" y="16173"/>
                    <a:pt x="1711" y="16161"/>
                  </a:cubicBezTo>
                  <a:cubicBezTo>
                    <a:pt x="1748" y="16173"/>
                    <a:pt x="1773" y="16173"/>
                    <a:pt x="1811" y="16173"/>
                  </a:cubicBezTo>
                  <a:cubicBezTo>
                    <a:pt x="1823" y="16186"/>
                    <a:pt x="1836" y="16186"/>
                    <a:pt x="1848" y="16186"/>
                  </a:cubicBezTo>
                  <a:cubicBezTo>
                    <a:pt x="1856" y="16189"/>
                    <a:pt x="1863" y="16191"/>
                    <a:pt x="1870" y="16191"/>
                  </a:cubicBezTo>
                  <a:cubicBezTo>
                    <a:pt x="1887" y="16191"/>
                    <a:pt x="1903" y="16182"/>
                    <a:pt x="1912" y="16173"/>
                  </a:cubicBezTo>
                  <a:lnTo>
                    <a:pt x="1912" y="16173"/>
                  </a:lnTo>
                  <a:cubicBezTo>
                    <a:pt x="1899" y="16198"/>
                    <a:pt x="1912" y="16223"/>
                    <a:pt x="1937" y="16236"/>
                  </a:cubicBezTo>
                  <a:cubicBezTo>
                    <a:pt x="2075" y="16261"/>
                    <a:pt x="2201" y="16298"/>
                    <a:pt x="2339" y="16324"/>
                  </a:cubicBezTo>
                  <a:cubicBezTo>
                    <a:pt x="2365" y="16324"/>
                    <a:pt x="2390" y="16298"/>
                    <a:pt x="2390" y="16273"/>
                  </a:cubicBezTo>
                  <a:cubicBezTo>
                    <a:pt x="2390" y="16248"/>
                    <a:pt x="2365" y="16236"/>
                    <a:pt x="2339" y="16223"/>
                  </a:cubicBezTo>
                  <a:cubicBezTo>
                    <a:pt x="2226" y="16198"/>
                    <a:pt x="2100" y="16173"/>
                    <a:pt x="1974" y="16135"/>
                  </a:cubicBezTo>
                  <a:cubicBezTo>
                    <a:pt x="1949" y="16135"/>
                    <a:pt x="1937" y="16135"/>
                    <a:pt x="1924" y="16148"/>
                  </a:cubicBezTo>
                  <a:cubicBezTo>
                    <a:pt x="1924" y="16135"/>
                    <a:pt x="1924" y="16110"/>
                    <a:pt x="1887" y="16097"/>
                  </a:cubicBezTo>
                  <a:cubicBezTo>
                    <a:pt x="1848" y="16085"/>
                    <a:pt x="1798" y="16072"/>
                    <a:pt x="1748" y="16060"/>
                  </a:cubicBezTo>
                  <a:cubicBezTo>
                    <a:pt x="1761" y="16047"/>
                    <a:pt x="1761" y="16035"/>
                    <a:pt x="1761" y="16035"/>
                  </a:cubicBezTo>
                  <a:lnTo>
                    <a:pt x="1761" y="16022"/>
                  </a:lnTo>
                  <a:lnTo>
                    <a:pt x="1848" y="16022"/>
                  </a:lnTo>
                  <a:cubicBezTo>
                    <a:pt x="1999" y="16047"/>
                    <a:pt x="2138" y="16072"/>
                    <a:pt x="2289" y="16097"/>
                  </a:cubicBezTo>
                  <a:lnTo>
                    <a:pt x="3195" y="16211"/>
                  </a:lnTo>
                  <a:cubicBezTo>
                    <a:pt x="3198" y="16212"/>
                    <a:pt x="3201" y="16212"/>
                    <a:pt x="3205" y="16212"/>
                  </a:cubicBezTo>
                  <a:cubicBezTo>
                    <a:pt x="3258" y="16212"/>
                    <a:pt x="3266" y="16122"/>
                    <a:pt x="3207" y="16110"/>
                  </a:cubicBezTo>
                  <a:cubicBezTo>
                    <a:pt x="2918" y="16072"/>
                    <a:pt x="2628" y="16047"/>
                    <a:pt x="2339" y="15997"/>
                  </a:cubicBezTo>
                  <a:cubicBezTo>
                    <a:pt x="2289" y="15997"/>
                    <a:pt x="2226" y="15985"/>
                    <a:pt x="2163" y="15972"/>
                  </a:cubicBezTo>
                  <a:cubicBezTo>
                    <a:pt x="2163" y="15972"/>
                    <a:pt x="2163" y="15959"/>
                    <a:pt x="2150" y="15946"/>
                  </a:cubicBezTo>
                  <a:cubicBezTo>
                    <a:pt x="2163" y="15946"/>
                    <a:pt x="2163" y="15946"/>
                    <a:pt x="2163" y="15934"/>
                  </a:cubicBezTo>
                  <a:cubicBezTo>
                    <a:pt x="2226" y="15934"/>
                    <a:pt x="2239" y="15846"/>
                    <a:pt x="2175" y="15834"/>
                  </a:cubicBezTo>
                  <a:lnTo>
                    <a:pt x="2113" y="15834"/>
                  </a:lnTo>
                  <a:cubicBezTo>
                    <a:pt x="2113" y="15821"/>
                    <a:pt x="2125" y="15821"/>
                    <a:pt x="2125" y="15809"/>
                  </a:cubicBezTo>
                  <a:cubicBezTo>
                    <a:pt x="2175" y="15821"/>
                    <a:pt x="2214" y="15834"/>
                    <a:pt x="2264" y="15834"/>
                  </a:cubicBezTo>
                  <a:cubicBezTo>
                    <a:pt x="2268" y="15836"/>
                    <a:pt x="2273" y="15837"/>
                    <a:pt x="2277" y="15837"/>
                  </a:cubicBezTo>
                  <a:cubicBezTo>
                    <a:pt x="2297" y="15837"/>
                    <a:pt x="2314" y="15816"/>
                    <a:pt x="2314" y="15795"/>
                  </a:cubicBezTo>
                  <a:cubicBezTo>
                    <a:pt x="2314" y="15770"/>
                    <a:pt x="2301" y="15745"/>
                    <a:pt x="2276" y="15745"/>
                  </a:cubicBezTo>
                  <a:cubicBezTo>
                    <a:pt x="2251" y="15733"/>
                    <a:pt x="2226" y="15733"/>
                    <a:pt x="2201" y="15720"/>
                  </a:cubicBezTo>
                  <a:lnTo>
                    <a:pt x="2201" y="15708"/>
                  </a:lnTo>
                  <a:cubicBezTo>
                    <a:pt x="2214" y="15708"/>
                    <a:pt x="2239" y="15708"/>
                    <a:pt x="2251" y="15720"/>
                  </a:cubicBezTo>
                  <a:lnTo>
                    <a:pt x="2276" y="15720"/>
                  </a:lnTo>
                  <a:cubicBezTo>
                    <a:pt x="2301" y="15720"/>
                    <a:pt x="2339" y="15733"/>
                    <a:pt x="2377" y="15733"/>
                  </a:cubicBezTo>
                  <a:cubicBezTo>
                    <a:pt x="2553" y="15770"/>
                    <a:pt x="2742" y="15809"/>
                    <a:pt x="2930" y="15846"/>
                  </a:cubicBezTo>
                  <a:cubicBezTo>
                    <a:pt x="2934" y="15847"/>
                    <a:pt x="2937" y="15847"/>
                    <a:pt x="2941" y="15847"/>
                  </a:cubicBezTo>
                  <a:cubicBezTo>
                    <a:pt x="2995" y="15847"/>
                    <a:pt x="3002" y="15757"/>
                    <a:pt x="2943" y="15745"/>
                  </a:cubicBezTo>
                  <a:lnTo>
                    <a:pt x="2528" y="15670"/>
                  </a:lnTo>
                  <a:cubicBezTo>
                    <a:pt x="2528" y="15661"/>
                    <a:pt x="2521" y="15651"/>
                    <a:pt x="2512" y="15647"/>
                  </a:cubicBezTo>
                  <a:lnTo>
                    <a:pt x="2512" y="15647"/>
                  </a:lnTo>
                  <a:cubicBezTo>
                    <a:pt x="2528" y="15643"/>
                    <a:pt x="2541" y="15625"/>
                    <a:pt x="2541" y="15607"/>
                  </a:cubicBezTo>
                  <a:cubicBezTo>
                    <a:pt x="2541" y="15594"/>
                    <a:pt x="2541" y="15582"/>
                    <a:pt x="2528" y="15569"/>
                  </a:cubicBezTo>
                  <a:lnTo>
                    <a:pt x="2528" y="15569"/>
                  </a:lnTo>
                  <a:cubicBezTo>
                    <a:pt x="2566" y="15582"/>
                    <a:pt x="2591" y="15582"/>
                    <a:pt x="2628" y="15582"/>
                  </a:cubicBezTo>
                  <a:cubicBezTo>
                    <a:pt x="2632" y="15586"/>
                    <a:pt x="2636" y="15587"/>
                    <a:pt x="2639" y="15587"/>
                  </a:cubicBezTo>
                  <a:cubicBezTo>
                    <a:pt x="2648" y="15587"/>
                    <a:pt x="2657" y="15578"/>
                    <a:pt x="2666" y="15569"/>
                  </a:cubicBezTo>
                  <a:cubicBezTo>
                    <a:pt x="2729" y="15607"/>
                    <a:pt x="2804" y="15632"/>
                    <a:pt x="2880" y="15645"/>
                  </a:cubicBezTo>
                  <a:cubicBezTo>
                    <a:pt x="2905" y="15645"/>
                    <a:pt x="2930" y="15619"/>
                    <a:pt x="2943" y="15594"/>
                  </a:cubicBezTo>
                  <a:cubicBezTo>
                    <a:pt x="2943" y="15569"/>
                    <a:pt x="2918" y="15544"/>
                    <a:pt x="2893" y="15544"/>
                  </a:cubicBezTo>
                  <a:cubicBezTo>
                    <a:pt x="2842" y="15544"/>
                    <a:pt x="2792" y="15532"/>
                    <a:pt x="2742" y="15507"/>
                  </a:cubicBezTo>
                  <a:cubicBezTo>
                    <a:pt x="2742" y="15482"/>
                    <a:pt x="2729" y="15469"/>
                    <a:pt x="2704" y="15469"/>
                  </a:cubicBezTo>
                  <a:cubicBezTo>
                    <a:pt x="2678" y="15456"/>
                    <a:pt x="2653" y="15456"/>
                    <a:pt x="2641" y="15443"/>
                  </a:cubicBezTo>
                  <a:cubicBezTo>
                    <a:pt x="2628" y="15443"/>
                    <a:pt x="2628" y="15443"/>
                    <a:pt x="2616" y="15431"/>
                  </a:cubicBezTo>
                  <a:lnTo>
                    <a:pt x="2616" y="15431"/>
                  </a:lnTo>
                  <a:cubicBezTo>
                    <a:pt x="2704" y="15456"/>
                    <a:pt x="2804" y="15469"/>
                    <a:pt x="2893" y="15482"/>
                  </a:cubicBezTo>
                  <a:lnTo>
                    <a:pt x="2905" y="15482"/>
                  </a:lnTo>
                  <a:cubicBezTo>
                    <a:pt x="3181" y="15532"/>
                    <a:pt x="3446" y="15569"/>
                    <a:pt x="3723" y="15607"/>
                  </a:cubicBezTo>
                  <a:cubicBezTo>
                    <a:pt x="3726" y="15608"/>
                    <a:pt x="3730" y="15608"/>
                    <a:pt x="3733" y="15608"/>
                  </a:cubicBezTo>
                  <a:cubicBezTo>
                    <a:pt x="3786" y="15608"/>
                    <a:pt x="3795" y="15519"/>
                    <a:pt x="3735" y="15519"/>
                  </a:cubicBezTo>
                  <a:cubicBezTo>
                    <a:pt x="3496" y="15482"/>
                    <a:pt x="3270" y="15443"/>
                    <a:pt x="3031" y="15406"/>
                  </a:cubicBezTo>
                  <a:cubicBezTo>
                    <a:pt x="3044" y="15393"/>
                    <a:pt x="3056" y="15368"/>
                    <a:pt x="3056" y="15356"/>
                  </a:cubicBezTo>
                  <a:cubicBezTo>
                    <a:pt x="3181" y="15368"/>
                    <a:pt x="3295" y="15381"/>
                    <a:pt x="3421" y="15381"/>
                  </a:cubicBezTo>
                  <a:cubicBezTo>
                    <a:pt x="3424" y="15384"/>
                    <a:pt x="3428" y="15386"/>
                    <a:pt x="3432" y="15386"/>
                  </a:cubicBezTo>
                  <a:cubicBezTo>
                    <a:pt x="3440" y="15386"/>
                    <a:pt x="3450" y="15377"/>
                    <a:pt x="3458" y="15368"/>
                  </a:cubicBezTo>
                  <a:cubicBezTo>
                    <a:pt x="3458" y="15381"/>
                    <a:pt x="3458" y="15381"/>
                    <a:pt x="3471" y="15393"/>
                  </a:cubicBezTo>
                  <a:lnTo>
                    <a:pt x="3483" y="15406"/>
                  </a:lnTo>
                  <a:lnTo>
                    <a:pt x="3496" y="15406"/>
                  </a:lnTo>
                  <a:cubicBezTo>
                    <a:pt x="3496" y="15406"/>
                    <a:pt x="3502" y="15412"/>
                    <a:pt x="3509" y="15412"/>
                  </a:cubicBezTo>
                  <a:cubicBezTo>
                    <a:pt x="3513" y="15412"/>
                    <a:pt x="3517" y="15410"/>
                    <a:pt x="3521" y="15406"/>
                  </a:cubicBezTo>
                  <a:cubicBezTo>
                    <a:pt x="3534" y="15406"/>
                    <a:pt x="3547" y="15393"/>
                    <a:pt x="3547" y="15393"/>
                  </a:cubicBezTo>
                  <a:lnTo>
                    <a:pt x="3559" y="15381"/>
                  </a:lnTo>
                  <a:lnTo>
                    <a:pt x="3559" y="15368"/>
                  </a:lnTo>
                  <a:cubicBezTo>
                    <a:pt x="3572" y="15356"/>
                    <a:pt x="3572" y="15356"/>
                    <a:pt x="3559" y="15343"/>
                  </a:cubicBezTo>
                  <a:lnTo>
                    <a:pt x="3559" y="15331"/>
                  </a:lnTo>
                  <a:cubicBezTo>
                    <a:pt x="3559" y="15318"/>
                    <a:pt x="3547" y="15318"/>
                    <a:pt x="3547" y="15318"/>
                  </a:cubicBezTo>
                  <a:lnTo>
                    <a:pt x="3534" y="15306"/>
                  </a:lnTo>
                  <a:lnTo>
                    <a:pt x="3496" y="15306"/>
                  </a:lnTo>
                  <a:cubicBezTo>
                    <a:pt x="3483" y="15318"/>
                    <a:pt x="3483" y="15318"/>
                    <a:pt x="3471" y="15318"/>
                  </a:cubicBezTo>
                  <a:lnTo>
                    <a:pt x="3471" y="15331"/>
                  </a:lnTo>
                  <a:cubicBezTo>
                    <a:pt x="3471" y="15306"/>
                    <a:pt x="3458" y="15292"/>
                    <a:pt x="3433" y="15292"/>
                  </a:cubicBezTo>
                  <a:cubicBezTo>
                    <a:pt x="3332" y="15280"/>
                    <a:pt x="3220" y="15267"/>
                    <a:pt x="3119" y="15255"/>
                  </a:cubicBezTo>
                  <a:cubicBezTo>
                    <a:pt x="3119" y="15242"/>
                    <a:pt x="3106" y="15217"/>
                    <a:pt x="3081" y="15217"/>
                  </a:cubicBezTo>
                  <a:cubicBezTo>
                    <a:pt x="3056" y="15217"/>
                    <a:pt x="3031" y="15205"/>
                    <a:pt x="3005" y="15205"/>
                  </a:cubicBezTo>
                  <a:cubicBezTo>
                    <a:pt x="3005" y="15192"/>
                    <a:pt x="2993" y="15180"/>
                    <a:pt x="2993" y="15180"/>
                  </a:cubicBezTo>
                  <a:lnTo>
                    <a:pt x="2993" y="15180"/>
                  </a:lnTo>
                  <a:cubicBezTo>
                    <a:pt x="3156" y="15205"/>
                    <a:pt x="3320" y="15230"/>
                    <a:pt x="3496" y="15255"/>
                  </a:cubicBezTo>
                  <a:cubicBezTo>
                    <a:pt x="3499" y="15256"/>
                    <a:pt x="3502" y="15256"/>
                    <a:pt x="3504" y="15256"/>
                  </a:cubicBezTo>
                  <a:cubicBezTo>
                    <a:pt x="3548" y="15256"/>
                    <a:pt x="3555" y="15166"/>
                    <a:pt x="3496" y="15155"/>
                  </a:cubicBezTo>
                  <a:cubicBezTo>
                    <a:pt x="3446" y="15155"/>
                    <a:pt x="3396" y="15142"/>
                    <a:pt x="3345" y="15142"/>
                  </a:cubicBezTo>
                  <a:cubicBezTo>
                    <a:pt x="3371" y="15116"/>
                    <a:pt x="3371" y="15079"/>
                    <a:pt x="3345" y="15066"/>
                  </a:cubicBezTo>
                  <a:cubicBezTo>
                    <a:pt x="3371" y="15041"/>
                    <a:pt x="3358" y="15004"/>
                    <a:pt x="3332" y="14991"/>
                  </a:cubicBezTo>
                  <a:cubicBezTo>
                    <a:pt x="3332" y="14979"/>
                    <a:pt x="3332" y="14979"/>
                    <a:pt x="3345" y="14966"/>
                  </a:cubicBezTo>
                  <a:cubicBezTo>
                    <a:pt x="3345" y="14966"/>
                    <a:pt x="3345" y="14958"/>
                    <a:pt x="3339" y="14955"/>
                  </a:cubicBezTo>
                  <a:lnTo>
                    <a:pt x="3339" y="14955"/>
                  </a:lnTo>
                  <a:cubicBezTo>
                    <a:pt x="3689" y="15030"/>
                    <a:pt x="4052" y="15092"/>
                    <a:pt x="4402" y="15142"/>
                  </a:cubicBezTo>
                  <a:cubicBezTo>
                    <a:pt x="4406" y="15142"/>
                    <a:pt x="4409" y="15143"/>
                    <a:pt x="4413" y="15143"/>
                  </a:cubicBezTo>
                  <a:cubicBezTo>
                    <a:pt x="4465" y="15143"/>
                    <a:pt x="4473" y="15054"/>
                    <a:pt x="4414" y="15054"/>
                  </a:cubicBezTo>
                  <a:cubicBezTo>
                    <a:pt x="4175" y="15016"/>
                    <a:pt x="3924" y="14979"/>
                    <a:pt x="3684" y="14928"/>
                  </a:cubicBezTo>
                  <a:cubicBezTo>
                    <a:pt x="3698" y="14915"/>
                    <a:pt x="3698" y="14903"/>
                    <a:pt x="3698" y="14890"/>
                  </a:cubicBezTo>
                  <a:cubicBezTo>
                    <a:pt x="3823" y="14903"/>
                    <a:pt x="3936" y="14915"/>
                    <a:pt x="4062" y="14928"/>
                  </a:cubicBezTo>
                  <a:cubicBezTo>
                    <a:pt x="4065" y="14929"/>
                    <a:pt x="4069" y="14929"/>
                    <a:pt x="4072" y="14929"/>
                  </a:cubicBezTo>
                  <a:cubicBezTo>
                    <a:pt x="4125" y="14929"/>
                    <a:pt x="4122" y="14840"/>
                    <a:pt x="4062" y="14840"/>
                  </a:cubicBezTo>
                  <a:cubicBezTo>
                    <a:pt x="3961" y="14828"/>
                    <a:pt x="3848" y="14815"/>
                    <a:pt x="3735" y="14803"/>
                  </a:cubicBezTo>
                  <a:cubicBezTo>
                    <a:pt x="3735" y="14790"/>
                    <a:pt x="3735" y="14766"/>
                    <a:pt x="3724" y="14764"/>
                  </a:cubicBezTo>
                  <a:lnTo>
                    <a:pt x="3724" y="14764"/>
                  </a:lnTo>
                  <a:lnTo>
                    <a:pt x="4213" y="14803"/>
                  </a:lnTo>
                  <a:cubicBezTo>
                    <a:pt x="4216" y="14803"/>
                    <a:pt x="4220" y="14804"/>
                    <a:pt x="4223" y="14804"/>
                  </a:cubicBezTo>
                  <a:cubicBezTo>
                    <a:pt x="4277" y="14804"/>
                    <a:pt x="4285" y="14713"/>
                    <a:pt x="4226" y="14702"/>
                  </a:cubicBezTo>
                  <a:lnTo>
                    <a:pt x="3773" y="14664"/>
                  </a:lnTo>
                  <a:cubicBezTo>
                    <a:pt x="3773" y="14652"/>
                    <a:pt x="3773" y="14652"/>
                    <a:pt x="3760" y="14639"/>
                  </a:cubicBezTo>
                  <a:lnTo>
                    <a:pt x="3760" y="14639"/>
                  </a:lnTo>
                  <a:cubicBezTo>
                    <a:pt x="3785" y="14652"/>
                    <a:pt x="3810" y="14652"/>
                    <a:pt x="3823" y="14664"/>
                  </a:cubicBezTo>
                  <a:cubicBezTo>
                    <a:pt x="3848" y="14664"/>
                    <a:pt x="3874" y="14664"/>
                    <a:pt x="3886" y="14639"/>
                  </a:cubicBezTo>
                  <a:lnTo>
                    <a:pt x="3886" y="14613"/>
                  </a:lnTo>
                  <a:cubicBezTo>
                    <a:pt x="3924" y="14613"/>
                    <a:pt x="3949" y="14626"/>
                    <a:pt x="3986" y="14626"/>
                  </a:cubicBezTo>
                  <a:cubicBezTo>
                    <a:pt x="4050" y="14626"/>
                    <a:pt x="4062" y="14526"/>
                    <a:pt x="3999" y="14526"/>
                  </a:cubicBezTo>
                  <a:cubicBezTo>
                    <a:pt x="3949" y="14526"/>
                    <a:pt x="3911" y="14526"/>
                    <a:pt x="3861" y="14513"/>
                  </a:cubicBezTo>
                  <a:cubicBezTo>
                    <a:pt x="3874" y="14513"/>
                    <a:pt x="3886" y="14501"/>
                    <a:pt x="3899" y="14488"/>
                  </a:cubicBezTo>
                  <a:cubicBezTo>
                    <a:pt x="3899" y="14462"/>
                    <a:pt x="3886" y="14437"/>
                    <a:pt x="3874" y="14425"/>
                  </a:cubicBezTo>
                  <a:cubicBezTo>
                    <a:pt x="3886" y="14425"/>
                    <a:pt x="3899" y="14437"/>
                    <a:pt x="3911" y="14437"/>
                  </a:cubicBezTo>
                  <a:cubicBezTo>
                    <a:pt x="3918" y="14441"/>
                    <a:pt x="3924" y="14442"/>
                    <a:pt x="3931" y="14442"/>
                  </a:cubicBezTo>
                  <a:cubicBezTo>
                    <a:pt x="3949" y="14442"/>
                    <a:pt x="3965" y="14431"/>
                    <a:pt x="3974" y="14412"/>
                  </a:cubicBezTo>
                  <a:lnTo>
                    <a:pt x="3974" y="14375"/>
                  </a:lnTo>
                  <a:cubicBezTo>
                    <a:pt x="3986" y="14375"/>
                    <a:pt x="4011" y="14375"/>
                    <a:pt x="4024" y="14387"/>
                  </a:cubicBezTo>
                  <a:cubicBezTo>
                    <a:pt x="4050" y="14387"/>
                    <a:pt x="4062" y="14375"/>
                    <a:pt x="4075" y="14350"/>
                  </a:cubicBezTo>
                  <a:cubicBezTo>
                    <a:pt x="4402" y="14437"/>
                    <a:pt x="4741" y="14488"/>
                    <a:pt x="5093" y="14526"/>
                  </a:cubicBezTo>
                  <a:cubicBezTo>
                    <a:pt x="5156" y="14526"/>
                    <a:pt x="5168" y="14425"/>
                    <a:pt x="5106" y="14425"/>
                  </a:cubicBezTo>
                  <a:cubicBezTo>
                    <a:pt x="4967" y="14412"/>
                    <a:pt x="4829" y="14400"/>
                    <a:pt x="4690" y="14375"/>
                  </a:cubicBezTo>
                  <a:cubicBezTo>
                    <a:pt x="4716" y="14350"/>
                    <a:pt x="4704" y="14300"/>
                    <a:pt x="4653" y="14300"/>
                  </a:cubicBezTo>
                  <a:cubicBezTo>
                    <a:pt x="4615" y="14300"/>
                    <a:pt x="4578" y="14286"/>
                    <a:pt x="4528" y="14286"/>
                  </a:cubicBezTo>
                  <a:cubicBezTo>
                    <a:pt x="4528" y="14274"/>
                    <a:pt x="4528" y="14261"/>
                    <a:pt x="4514" y="14249"/>
                  </a:cubicBezTo>
                  <a:lnTo>
                    <a:pt x="4514" y="14249"/>
                  </a:lnTo>
                  <a:cubicBezTo>
                    <a:pt x="4628" y="14274"/>
                    <a:pt x="4729" y="14286"/>
                    <a:pt x="4841" y="14300"/>
                  </a:cubicBezTo>
                  <a:cubicBezTo>
                    <a:pt x="4905" y="14300"/>
                    <a:pt x="4917" y="14211"/>
                    <a:pt x="4854" y="14199"/>
                  </a:cubicBezTo>
                  <a:cubicBezTo>
                    <a:pt x="4716" y="14186"/>
                    <a:pt x="4578" y="14174"/>
                    <a:pt x="4452" y="14123"/>
                  </a:cubicBezTo>
                  <a:lnTo>
                    <a:pt x="4452" y="14123"/>
                  </a:lnTo>
                  <a:cubicBezTo>
                    <a:pt x="4489" y="14136"/>
                    <a:pt x="4528" y="14149"/>
                    <a:pt x="4578" y="14161"/>
                  </a:cubicBezTo>
                  <a:cubicBezTo>
                    <a:pt x="4603" y="14161"/>
                    <a:pt x="4628" y="14136"/>
                    <a:pt x="4628" y="14110"/>
                  </a:cubicBezTo>
                  <a:lnTo>
                    <a:pt x="4628" y="14085"/>
                  </a:lnTo>
                  <a:cubicBezTo>
                    <a:pt x="4640" y="14085"/>
                    <a:pt x="4640" y="14073"/>
                    <a:pt x="4653" y="14048"/>
                  </a:cubicBezTo>
                  <a:lnTo>
                    <a:pt x="4640" y="14035"/>
                  </a:lnTo>
                  <a:cubicBezTo>
                    <a:pt x="4665" y="14035"/>
                    <a:pt x="4678" y="14035"/>
                    <a:pt x="4704" y="14048"/>
                  </a:cubicBezTo>
                  <a:cubicBezTo>
                    <a:pt x="4892" y="14085"/>
                    <a:pt x="5093" y="14123"/>
                    <a:pt x="5294" y="14161"/>
                  </a:cubicBezTo>
                  <a:cubicBezTo>
                    <a:pt x="5298" y="14162"/>
                    <a:pt x="5303" y="14162"/>
                    <a:pt x="5306" y="14162"/>
                  </a:cubicBezTo>
                  <a:cubicBezTo>
                    <a:pt x="5359" y="14162"/>
                    <a:pt x="5365" y="14084"/>
                    <a:pt x="5307" y="14073"/>
                  </a:cubicBezTo>
                  <a:cubicBezTo>
                    <a:pt x="5118" y="14035"/>
                    <a:pt x="4942" y="13998"/>
                    <a:pt x="4766" y="13959"/>
                  </a:cubicBezTo>
                  <a:cubicBezTo>
                    <a:pt x="4779" y="13947"/>
                    <a:pt x="4779" y="13947"/>
                    <a:pt x="4779" y="13934"/>
                  </a:cubicBezTo>
                  <a:cubicBezTo>
                    <a:pt x="4791" y="13934"/>
                    <a:pt x="4804" y="13922"/>
                    <a:pt x="4804" y="13909"/>
                  </a:cubicBezTo>
                  <a:cubicBezTo>
                    <a:pt x="4905" y="13922"/>
                    <a:pt x="4992" y="13922"/>
                    <a:pt x="5093" y="13934"/>
                  </a:cubicBezTo>
                  <a:cubicBezTo>
                    <a:pt x="5156" y="13934"/>
                    <a:pt x="5156" y="13847"/>
                    <a:pt x="5093" y="13834"/>
                  </a:cubicBezTo>
                  <a:cubicBezTo>
                    <a:pt x="5106" y="13822"/>
                    <a:pt x="5106" y="13809"/>
                    <a:pt x="5093" y="13797"/>
                  </a:cubicBezTo>
                  <a:lnTo>
                    <a:pt x="5093" y="13797"/>
                  </a:lnTo>
                  <a:cubicBezTo>
                    <a:pt x="5344" y="13847"/>
                    <a:pt x="5584" y="13897"/>
                    <a:pt x="5822" y="13947"/>
                  </a:cubicBezTo>
                  <a:cubicBezTo>
                    <a:pt x="5826" y="13948"/>
                    <a:pt x="5829" y="13948"/>
                    <a:pt x="5832" y="13948"/>
                  </a:cubicBezTo>
                  <a:cubicBezTo>
                    <a:pt x="5887" y="13948"/>
                    <a:pt x="5894" y="13858"/>
                    <a:pt x="5835" y="13847"/>
                  </a:cubicBezTo>
                  <a:cubicBezTo>
                    <a:pt x="5609" y="13797"/>
                    <a:pt x="5383" y="13746"/>
                    <a:pt x="5156" y="13708"/>
                  </a:cubicBezTo>
                  <a:cubicBezTo>
                    <a:pt x="5168" y="13696"/>
                    <a:pt x="5181" y="13671"/>
                    <a:pt x="5181" y="13658"/>
                  </a:cubicBezTo>
                  <a:cubicBezTo>
                    <a:pt x="5186" y="13660"/>
                    <a:pt x="5191" y="13661"/>
                    <a:pt x="5196" y="13661"/>
                  </a:cubicBezTo>
                  <a:cubicBezTo>
                    <a:pt x="5216" y="13661"/>
                    <a:pt x="5234" y="13641"/>
                    <a:pt x="5244" y="13620"/>
                  </a:cubicBezTo>
                  <a:cubicBezTo>
                    <a:pt x="5244" y="13595"/>
                    <a:pt x="5232" y="13582"/>
                    <a:pt x="5219" y="13582"/>
                  </a:cubicBezTo>
                  <a:cubicBezTo>
                    <a:pt x="5244" y="13570"/>
                    <a:pt x="5257" y="13557"/>
                    <a:pt x="5257" y="13545"/>
                  </a:cubicBezTo>
                  <a:cubicBezTo>
                    <a:pt x="5332" y="13557"/>
                    <a:pt x="5408" y="13570"/>
                    <a:pt x="5495" y="13595"/>
                  </a:cubicBezTo>
                  <a:cubicBezTo>
                    <a:pt x="5499" y="13596"/>
                    <a:pt x="5502" y="13596"/>
                    <a:pt x="5505" y="13596"/>
                  </a:cubicBezTo>
                  <a:cubicBezTo>
                    <a:pt x="5558" y="13596"/>
                    <a:pt x="5555" y="13506"/>
                    <a:pt x="5495" y="13495"/>
                  </a:cubicBezTo>
                  <a:cubicBezTo>
                    <a:pt x="5495" y="13495"/>
                    <a:pt x="5483" y="13482"/>
                    <a:pt x="5470" y="13482"/>
                  </a:cubicBezTo>
                  <a:cubicBezTo>
                    <a:pt x="5483" y="13456"/>
                    <a:pt x="5483" y="13431"/>
                    <a:pt x="5445" y="13419"/>
                  </a:cubicBezTo>
                  <a:cubicBezTo>
                    <a:pt x="5426" y="13410"/>
                    <a:pt x="5401" y="13401"/>
                    <a:pt x="5374" y="13391"/>
                  </a:cubicBezTo>
                  <a:lnTo>
                    <a:pt x="5374" y="13391"/>
                  </a:lnTo>
                  <a:cubicBezTo>
                    <a:pt x="5389" y="13394"/>
                    <a:pt x="5405" y="13394"/>
                    <a:pt x="5420" y="13394"/>
                  </a:cubicBezTo>
                  <a:cubicBezTo>
                    <a:pt x="5427" y="13396"/>
                    <a:pt x="5433" y="13397"/>
                    <a:pt x="5439" y="13397"/>
                  </a:cubicBezTo>
                  <a:cubicBezTo>
                    <a:pt x="5466" y="13397"/>
                    <a:pt x="5483" y="13377"/>
                    <a:pt x="5483" y="13356"/>
                  </a:cubicBezTo>
                  <a:lnTo>
                    <a:pt x="5483" y="13344"/>
                  </a:lnTo>
                  <a:lnTo>
                    <a:pt x="5508" y="13344"/>
                  </a:lnTo>
                  <a:cubicBezTo>
                    <a:pt x="5747" y="13369"/>
                    <a:pt x="5998" y="13406"/>
                    <a:pt x="6250" y="13444"/>
                  </a:cubicBezTo>
                  <a:cubicBezTo>
                    <a:pt x="6253" y="13445"/>
                    <a:pt x="6257" y="13445"/>
                    <a:pt x="6260" y="13445"/>
                  </a:cubicBezTo>
                  <a:cubicBezTo>
                    <a:pt x="6314" y="13445"/>
                    <a:pt x="6322" y="13356"/>
                    <a:pt x="6263" y="13356"/>
                  </a:cubicBezTo>
                  <a:cubicBezTo>
                    <a:pt x="6087" y="13331"/>
                    <a:pt x="5911" y="13294"/>
                    <a:pt x="5735" y="13268"/>
                  </a:cubicBezTo>
                  <a:lnTo>
                    <a:pt x="5785" y="13268"/>
                  </a:lnTo>
                  <a:cubicBezTo>
                    <a:pt x="5810" y="13255"/>
                    <a:pt x="5835" y="13230"/>
                    <a:pt x="5822" y="13205"/>
                  </a:cubicBezTo>
                  <a:cubicBezTo>
                    <a:pt x="5822" y="13180"/>
                    <a:pt x="5797" y="13168"/>
                    <a:pt x="5772" y="13168"/>
                  </a:cubicBezTo>
                  <a:lnTo>
                    <a:pt x="5760" y="13168"/>
                  </a:lnTo>
                  <a:cubicBezTo>
                    <a:pt x="5760" y="13155"/>
                    <a:pt x="5747" y="13143"/>
                    <a:pt x="5735" y="13130"/>
                  </a:cubicBezTo>
                  <a:cubicBezTo>
                    <a:pt x="5747" y="13130"/>
                    <a:pt x="5772" y="13117"/>
                    <a:pt x="5772" y="13092"/>
                  </a:cubicBezTo>
                  <a:cubicBezTo>
                    <a:pt x="5772" y="13079"/>
                    <a:pt x="5760" y="13067"/>
                    <a:pt x="5760" y="13067"/>
                  </a:cubicBezTo>
                  <a:cubicBezTo>
                    <a:pt x="5822" y="13067"/>
                    <a:pt x="5886" y="13079"/>
                    <a:pt x="5936" y="13092"/>
                  </a:cubicBezTo>
                  <a:cubicBezTo>
                    <a:pt x="5986" y="13092"/>
                    <a:pt x="6011" y="13042"/>
                    <a:pt x="5986" y="13004"/>
                  </a:cubicBezTo>
                  <a:lnTo>
                    <a:pt x="5986" y="13004"/>
                  </a:lnTo>
                  <a:cubicBezTo>
                    <a:pt x="5991" y="13006"/>
                    <a:pt x="5996" y="13007"/>
                    <a:pt x="6001" y="13007"/>
                  </a:cubicBezTo>
                  <a:cubicBezTo>
                    <a:pt x="6024" y="13007"/>
                    <a:pt x="6049" y="12987"/>
                    <a:pt x="6049" y="12967"/>
                  </a:cubicBezTo>
                  <a:cubicBezTo>
                    <a:pt x="6049" y="12941"/>
                    <a:pt x="6023" y="12916"/>
                    <a:pt x="5998" y="12916"/>
                  </a:cubicBezTo>
                  <a:cubicBezTo>
                    <a:pt x="5948" y="12903"/>
                    <a:pt x="5898" y="12891"/>
                    <a:pt x="5847" y="12866"/>
                  </a:cubicBezTo>
                  <a:cubicBezTo>
                    <a:pt x="5898" y="12866"/>
                    <a:pt x="5948" y="12878"/>
                    <a:pt x="5998" y="12878"/>
                  </a:cubicBezTo>
                  <a:cubicBezTo>
                    <a:pt x="6011" y="12878"/>
                    <a:pt x="6023" y="12878"/>
                    <a:pt x="6037" y="12866"/>
                  </a:cubicBezTo>
                  <a:cubicBezTo>
                    <a:pt x="6275" y="12916"/>
                    <a:pt x="6526" y="12953"/>
                    <a:pt x="6778" y="12992"/>
                  </a:cubicBezTo>
                  <a:cubicBezTo>
                    <a:pt x="6782" y="12992"/>
                    <a:pt x="6785" y="12993"/>
                    <a:pt x="6788" y="12993"/>
                  </a:cubicBezTo>
                  <a:cubicBezTo>
                    <a:pt x="6842" y="12993"/>
                    <a:pt x="6850" y="12902"/>
                    <a:pt x="6791" y="12891"/>
                  </a:cubicBezTo>
                  <a:cubicBezTo>
                    <a:pt x="6627" y="12878"/>
                    <a:pt x="6476" y="12853"/>
                    <a:pt x="6313" y="12816"/>
                  </a:cubicBezTo>
                  <a:lnTo>
                    <a:pt x="6313" y="12790"/>
                  </a:lnTo>
                  <a:cubicBezTo>
                    <a:pt x="6325" y="12790"/>
                    <a:pt x="6325" y="12777"/>
                    <a:pt x="6325" y="12765"/>
                  </a:cubicBezTo>
                  <a:lnTo>
                    <a:pt x="6325" y="12740"/>
                  </a:lnTo>
                  <a:cubicBezTo>
                    <a:pt x="6350" y="12752"/>
                    <a:pt x="6389" y="12752"/>
                    <a:pt x="6414" y="12752"/>
                  </a:cubicBezTo>
                  <a:cubicBezTo>
                    <a:pt x="6451" y="12752"/>
                    <a:pt x="6476" y="12715"/>
                    <a:pt x="6464" y="12690"/>
                  </a:cubicBezTo>
                  <a:lnTo>
                    <a:pt x="6464" y="12677"/>
                  </a:lnTo>
                  <a:cubicBezTo>
                    <a:pt x="6526" y="12677"/>
                    <a:pt x="6602" y="12690"/>
                    <a:pt x="6665" y="12690"/>
                  </a:cubicBezTo>
                  <a:cubicBezTo>
                    <a:pt x="6669" y="12691"/>
                    <a:pt x="6672" y="12691"/>
                    <a:pt x="6675" y="12691"/>
                  </a:cubicBezTo>
                  <a:cubicBezTo>
                    <a:pt x="6729" y="12691"/>
                    <a:pt x="6737" y="12601"/>
                    <a:pt x="6677" y="12601"/>
                  </a:cubicBezTo>
                  <a:cubicBezTo>
                    <a:pt x="6652" y="12601"/>
                    <a:pt x="6627" y="12589"/>
                    <a:pt x="6602" y="12589"/>
                  </a:cubicBezTo>
                  <a:cubicBezTo>
                    <a:pt x="6615" y="12589"/>
                    <a:pt x="6627" y="12576"/>
                    <a:pt x="6640" y="12564"/>
                  </a:cubicBezTo>
                  <a:cubicBezTo>
                    <a:pt x="6640" y="12553"/>
                    <a:pt x="6640" y="12522"/>
                    <a:pt x="6631" y="12506"/>
                  </a:cubicBezTo>
                  <a:lnTo>
                    <a:pt x="6631" y="12506"/>
                  </a:lnTo>
                  <a:cubicBezTo>
                    <a:pt x="6821" y="12543"/>
                    <a:pt x="7001" y="12578"/>
                    <a:pt x="7180" y="12614"/>
                  </a:cubicBezTo>
                  <a:cubicBezTo>
                    <a:pt x="7184" y="12615"/>
                    <a:pt x="7188" y="12616"/>
                    <a:pt x="7192" y="12616"/>
                  </a:cubicBezTo>
                  <a:cubicBezTo>
                    <a:pt x="7245" y="12616"/>
                    <a:pt x="7252" y="12538"/>
                    <a:pt x="7193" y="12526"/>
                  </a:cubicBezTo>
                  <a:cubicBezTo>
                    <a:pt x="7055" y="12489"/>
                    <a:pt x="6917" y="12464"/>
                    <a:pt x="6766" y="12425"/>
                  </a:cubicBezTo>
                  <a:cubicBezTo>
                    <a:pt x="6778" y="12425"/>
                    <a:pt x="6778" y="12413"/>
                    <a:pt x="6778" y="12413"/>
                  </a:cubicBezTo>
                  <a:cubicBezTo>
                    <a:pt x="6778" y="12400"/>
                    <a:pt x="6778" y="12388"/>
                    <a:pt x="6766" y="12375"/>
                  </a:cubicBezTo>
                  <a:cubicBezTo>
                    <a:pt x="6791" y="12375"/>
                    <a:pt x="6803" y="12388"/>
                    <a:pt x="6816" y="12388"/>
                  </a:cubicBezTo>
                  <a:cubicBezTo>
                    <a:pt x="6823" y="12391"/>
                    <a:pt x="6830" y="12393"/>
                    <a:pt x="6836" y="12393"/>
                  </a:cubicBezTo>
                  <a:cubicBezTo>
                    <a:pt x="6854" y="12393"/>
                    <a:pt x="6870" y="12381"/>
                    <a:pt x="6879" y="12363"/>
                  </a:cubicBezTo>
                  <a:cubicBezTo>
                    <a:pt x="6892" y="12338"/>
                    <a:pt x="6879" y="12313"/>
                    <a:pt x="6866" y="12300"/>
                  </a:cubicBezTo>
                  <a:lnTo>
                    <a:pt x="6866" y="12300"/>
                  </a:lnTo>
                  <a:cubicBezTo>
                    <a:pt x="6954" y="12313"/>
                    <a:pt x="7029" y="12325"/>
                    <a:pt x="7118" y="12338"/>
                  </a:cubicBezTo>
                  <a:cubicBezTo>
                    <a:pt x="7180" y="12338"/>
                    <a:pt x="7193" y="12249"/>
                    <a:pt x="7130" y="12237"/>
                  </a:cubicBezTo>
                  <a:cubicBezTo>
                    <a:pt x="7105" y="12237"/>
                    <a:pt x="7080" y="12237"/>
                    <a:pt x="7055" y="12224"/>
                  </a:cubicBezTo>
                  <a:lnTo>
                    <a:pt x="7055" y="12212"/>
                  </a:lnTo>
                  <a:lnTo>
                    <a:pt x="7055" y="12187"/>
                  </a:lnTo>
                  <a:cubicBezTo>
                    <a:pt x="7068" y="12187"/>
                    <a:pt x="7080" y="12174"/>
                    <a:pt x="7080" y="12149"/>
                  </a:cubicBezTo>
                  <a:lnTo>
                    <a:pt x="7080" y="12137"/>
                  </a:lnTo>
                  <a:lnTo>
                    <a:pt x="7093" y="12137"/>
                  </a:lnTo>
                  <a:cubicBezTo>
                    <a:pt x="7155" y="12149"/>
                    <a:pt x="7219" y="12162"/>
                    <a:pt x="7294" y="12174"/>
                  </a:cubicBezTo>
                  <a:cubicBezTo>
                    <a:pt x="7319" y="12174"/>
                    <a:pt x="7344" y="12149"/>
                    <a:pt x="7344" y="12124"/>
                  </a:cubicBezTo>
                  <a:cubicBezTo>
                    <a:pt x="7344" y="12098"/>
                    <a:pt x="7319" y="12086"/>
                    <a:pt x="7294" y="12073"/>
                  </a:cubicBezTo>
                  <a:cubicBezTo>
                    <a:pt x="7269" y="12073"/>
                    <a:pt x="7231" y="12061"/>
                    <a:pt x="7193" y="12048"/>
                  </a:cubicBezTo>
                  <a:cubicBezTo>
                    <a:pt x="7193" y="12048"/>
                    <a:pt x="7206" y="12036"/>
                    <a:pt x="7206" y="12023"/>
                  </a:cubicBezTo>
                  <a:cubicBezTo>
                    <a:pt x="7206" y="11998"/>
                    <a:pt x="7180" y="11986"/>
                    <a:pt x="7155" y="11973"/>
                  </a:cubicBezTo>
                  <a:cubicBezTo>
                    <a:pt x="7180" y="11973"/>
                    <a:pt x="7219" y="11986"/>
                    <a:pt x="7244" y="11986"/>
                  </a:cubicBezTo>
                  <a:cubicBezTo>
                    <a:pt x="7269" y="11986"/>
                    <a:pt x="7281" y="11973"/>
                    <a:pt x="7294" y="11947"/>
                  </a:cubicBezTo>
                  <a:cubicBezTo>
                    <a:pt x="7482" y="11986"/>
                    <a:pt x="7671" y="12023"/>
                    <a:pt x="7859" y="12086"/>
                  </a:cubicBezTo>
                  <a:cubicBezTo>
                    <a:pt x="7863" y="12087"/>
                    <a:pt x="7867" y="12087"/>
                    <a:pt x="7871" y="12087"/>
                  </a:cubicBezTo>
                  <a:cubicBezTo>
                    <a:pt x="7927" y="12087"/>
                    <a:pt x="7956" y="12009"/>
                    <a:pt x="7898" y="11986"/>
                  </a:cubicBezTo>
                  <a:lnTo>
                    <a:pt x="7445" y="11872"/>
                  </a:lnTo>
                  <a:lnTo>
                    <a:pt x="7445" y="11860"/>
                  </a:lnTo>
                  <a:cubicBezTo>
                    <a:pt x="7445" y="11847"/>
                    <a:pt x="7445" y="11835"/>
                    <a:pt x="7432" y="11822"/>
                  </a:cubicBezTo>
                  <a:lnTo>
                    <a:pt x="7457" y="11822"/>
                  </a:lnTo>
                  <a:cubicBezTo>
                    <a:pt x="7462" y="11824"/>
                    <a:pt x="7467" y="11825"/>
                    <a:pt x="7472" y="11825"/>
                  </a:cubicBezTo>
                  <a:cubicBezTo>
                    <a:pt x="7495" y="11825"/>
                    <a:pt x="7520" y="11805"/>
                    <a:pt x="7520" y="11784"/>
                  </a:cubicBezTo>
                  <a:cubicBezTo>
                    <a:pt x="7520" y="11771"/>
                    <a:pt x="7520" y="11759"/>
                    <a:pt x="7507" y="11759"/>
                  </a:cubicBezTo>
                  <a:cubicBezTo>
                    <a:pt x="7532" y="11759"/>
                    <a:pt x="7558" y="11771"/>
                    <a:pt x="7596" y="11771"/>
                  </a:cubicBezTo>
                  <a:cubicBezTo>
                    <a:pt x="7621" y="11771"/>
                    <a:pt x="7646" y="11746"/>
                    <a:pt x="7646" y="11721"/>
                  </a:cubicBezTo>
                  <a:cubicBezTo>
                    <a:pt x="7646" y="11721"/>
                    <a:pt x="7646" y="11709"/>
                    <a:pt x="7633" y="11696"/>
                  </a:cubicBezTo>
                  <a:cubicBezTo>
                    <a:pt x="7646" y="11696"/>
                    <a:pt x="7658" y="11684"/>
                    <a:pt x="7658" y="11659"/>
                  </a:cubicBezTo>
                  <a:cubicBezTo>
                    <a:pt x="7671" y="11634"/>
                    <a:pt x="7646" y="11621"/>
                    <a:pt x="7621" y="11608"/>
                  </a:cubicBezTo>
                  <a:lnTo>
                    <a:pt x="7596" y="11608"/>
                  </a:lnTo>
                  <a:cubicBezTo>
                    <a:pt x="7596" y="11583"/>
                    <a:pt x="7583" y="11570"/>
                    <a:pt x="7558" y="11570"/>
                  </a:cubicBezTo>
                  <a:cubicBezTo>
                    <a:pt x="7520" y="11558"/>
                    <a:pt x="7482" y="11545"/>
                    <a:pt x="7445" y="11545"/>
                  </a:cubicBezTo>
                  <a:cubicBezTo>
                    <a:pt x="7445" y="11533"/>
                    <a:pt x="7457" y="11533"/>
                    <a:pt x="7470" y="11520"/>
                  </a:cubicBezTo>
                  <a:cubicBezTo>
                    <a:pt x="7470" y="11533"/>
                    <a:pt x="7482" y="11545"/>
                    <a:pt x="7495" y="11545"/>
                  </a:cubicBezTo>
                  <a:cubicBezTo>
                    <a:pt x="7646" y="11570"/>
                    <a:pt x="7797" y="11595"/>
                    <a:pt x="7948" y="11634"/>
                  </a:cubicBezTo>
                  <a:cubicBezTo>
                    <a:pt x="7955" y="11637"/>
                    <a:pt x="7961" y="11638"/>
                    <a:pt x="7968" y="11638"/>
                  </a:cubicBezTo>
                  <a:cubicBezTo>
                    <a:pt x="7986" y="11638"/>
                    <a:pt x="8001" y="11627"/>
                    <a:pt x="8010" y="11608"/>
                  </a:cubicBezTo>
                  <a:cubicBezTo>
                    <a:pt x="8010" y="11583"/>
                    <a:pt x="7998" y="11558"/>
                    <a:pt x="7973" y="11545"/>
                  </a:cubicBezTo>
                  <a:cubicBezTo>
                    <a:pt x="7948" y="11533"/>
                    <a:pt x="7910" y="11533"/>
                    <a:pt x="7885" y="11520"/>
                  </a:cubicBezTo>
                  <a:cubicBezTo>
                    <a:pt x="7898" y="11520"/>
                    <a:pt x="7898" y="11508"/>
                    <a:pt x="7898" y="11495"/>
                  </a:cubicBezTo>
                  <a:cubicBezTo>
                    <a:pt x="7910" y="11458"/>
                    <a:pt x="7885" y="11444"/>
                    <a:pt x="7859" y="11432"/>
                  </a:cubicBezTo>
                  <a:cubicBezTo>
                    <a:pt x="7784" y="11419"/>
                    <a:pt x="7722" y="11407"/>
                    <a:pt x="7658" y="11382"/>
                  </a:cubicBezTo>
                  <a:cubicBezTo>
                    <a:pt x="7671" y="11382"/>
                    <a:pt x="7683" y="11369"/>
                    <a:pt x="7696" y="11357"/>
                  </a:cubicBezTo>
                  <a:cubicBezTo>
                    <a:pt x="7696" y="11369"/>
                    <a:pt x="7709" y="11369"/>
                    <a:pt x="7722" y="11382"/>
                  </a:cubicBezTo>
                  <a:lnTo>
                    <a:pt x="7772" y="11382"/>
                  </a:lnTo>
                  <a:cubicBezTo>
                    <a:pt x="7784" y="11394"/>
                    <a:pt x="7809" y="11394"/>
                    <a:pt x="7822" y="11407"/>
                  </a:cubicBezTo>
                  <a:cubicBezTo>
                    <a:pt x="7834" y="11407"/>
                    <a:pt x="7859" y="11419"/>
                    <a:pt x="7873" y="11419"/>
                  </a:cubicBezTo>
                  <a:cubicBezTo>
                    <a:pt x="7885" y="11432"/>
                    <a:pt x="7885" y="11432"/>
                    <a:pt x="7898" y="11432"/>
                  </a:cubicBezTo>
                  <a:cubicBezTo>
                    <a:pt x="7898" y="11432"/>
                    <a:pt x="7898" y="11444"/>
                    <a:pt x="7910" y="11444"/>
                  </a:cubicBezTo>
                  <a:cubicBezTo>
                    <a:pt x="7920" y="11450"/>
                    <a:pt x="7933" y="11453"/>
                    <a:pt x="7945" y="11453"/>
                  </a:cubicBezTo>
                  <a:cubicBezTo>
                    <a:pt x="7962" y="11453"/>
                    <a:pt x="7978" y="11447"/>
                    <a:pt x="7985" y="11432"/>
                  </a:cubicBezTo>
                  <a:lnTo>
                    <a:pt x="7985" y="11419"/>
                  </a:lnTo>
                  <a:cubicBezTo>
                    <a:pt x="8023" y="11432"/>
                    <a:pt x="8049" y="11432"/>
                    <a:pt x="8074" y="11444"/>
                  </a:cubicBezTo>
                  <a:cubicBezTo>
                    <a:pt x="8111" y="11444"/>
                    <a:pt x="8136" y="11444"/>
                    <a:pt x="8149" y="11419"/>
                  </a:cubicBezTo>
                  <a:cubicBezTo>
                    <a:pt x="8149" y="11394"/>
                    <a:pt x="8136" y="11357"/>
                    <a:pt x="8111" y="11344"/>
                  </a:cubicBezTo>
                  <a:lnTo>
                    <a:pt x="8086" y="11344"/>
                  </a:lnTo>
                  <a:cubicBezTo>
                    <a:pt x="8099" y="11319"/>
                    <a:pt x="8086" y="11294"/>
                    <a:pt x="8061" y="11281"/>
                  </a:cubicBezTo>
                  <a:cubicBezTo>
                    <a:pt x="7998" y="11256"/>
                    <a:pt x="7935" y="11243"/>
                    <a:pt x="7859" y="11231"/>
                  </a:cubicBezTo>
                  <a:cubicBezTo>
                    <a:pt x="7885" y="11218"/>
                    <a:pt x="7898" y="11206"/>
                    <a:pt x="7910" y="11193"/>
                  </a:cubicBezTo>
                  <a:lnTo>
                    <a:pt x="7935" y="11218"/>
                  </a:lnTo>
                  <a:cubicBezTo>
                    <a:pt x="7960" y="11218"/>
                    <a:pt x="7985" y="11218"/>
                    <a:pt x="8010" y="11231"/>
                  </a:cubicBezTo>
                  <a:cubicBezTo>
                    <a:pt x="8061" y="11256"/>
                    <a:pt x="8124" y="11281"/>
                    <a:pt x="8186" y="11294"/>
                  </a:cubicBezTo>
                  <a:cubicBezTo>
                    <a:pt x="8190" y="11297"/>
                    <a:pt x="8195" y="11299"/>
                    <a:pt x="8201" y="11299"/>
                  </a:cubicBezTo>
                  <a:cubicBezTo>
                    <a:pt x="8218" y="11299"/>
                    <a:pt x="8240" y="11287"/>
                    <a:pt x="8250" y="11268"/>
                  </a:cubicBezTo>
                  <a:cubicBezTo>
                    <a:pt x="8250" y="11256"/>
                    <a:pt x="8250" y="11231"/>
                    <a:pt x="8237" y="11218"/>
                  </a:cubicBezTo>
                  <a:lnTo>
                    <a:pt x="8237" y="11218"/>
                  </a:lnTo>
                  <a:cubicBezTo>
                    <a:pt x="8287" y="11231"/>
                    <a:pt x="8325" y="11231"/>
                    <a:pt x="8376" y="11243"/>
                  </a:cubicBezTo>
                  <a:cubicBezTo>
                    <a:pt x="8382" y="11247"/>
                    <a:pt x="8389" y="11248"/>
                    <a:pt x="8396" y="11248"/>
                  </a:cubicBezTo>
                  <a:cubicBezTo>
                    <a:pt x="8413" y="11248"/>
                    <a:pt x="8429" y="11236"/>
                    <a:pt x="8438" y="11218"/>
                  </a:cubicBezTo>
                  <a:cubicBezTo>
                    <a:pt x="8451" y="11193"/>
                    <a:pt x="8438" y="11168"/>
                    <a:pt x="8413" y="11156"/>
                  </a:cubicBezTo>
                  <a:cubicBezTo>
                    <a:pt x="8300" y="11131"/>
                    <a:pt x="8186" y="11105"/>
                    <a:pt x="8061" y="11080"/>
                  </a:cubicBezTo>
                  <a:cubicBezTo>
                    <a:pt x="8086" y="11067"/>
                    <a:pt x="8099" y="11055"/>
                    <a:pt x="8111" y="11042"/>
                  </a:cubicBezTo>
                  <a:cubicBezTo>
                    <a:pt x="8124" y="11055"/>
                    <a:pt x="8136" y="11055"/>
                    <a:pt x="8149" y="11055"/>
                  </a:cubicBezTo>
                  <a:cubicBezTo>
                    <a:pt x="8161" y="11067"/>
                    <a:pt x="8186" y="11067"/>
                    <a:pt x="8212" y="11067"/>
                  </a:cubicBezTo>
                  <a:cubicBezTo>
                    <a:pt x="8212" y="11067"/>
                    <a:pt x="8225" y="11080"/>
                    <a:pt x="8237" y="11080"/>
                  </a:cubicBezTo>
                  <a:lnTo>
                    <a:pt x="8262" y="11080"/>
                  </a:lnTo>
                  <a:cubicBezTo>
                    <a:pt x="8325" y="11092"/>
                    <a:pt x="8388" y="11105"/>
                    <a:pt x="8463" y="11117"/>
                  </a:cubicBezTo>
                  <a:cubicBezTo>
                    <a:pt x="8488" y="11117"/>
                    <a:pt x="8513" y="11092"/>
                    <a:pt x="8513" y="11067"/>
                  </a:cubicBezTo>
                  <a:cubicBezTo>
                    <a:pt x="8513" y="11042"/>
                    <a:pt x="8501" y="11030"/>
                    <a:pt x="8463" y="11017"/>
                  </a:cubicBezTo>
                  <a:cubicBezTo>
                    <a:pt x="8388" y="11005"/>
                    <a:pt x="8312" y="10980"/>
                    <a:pt x="8225" y="10980"/>
                  </a:cubicBezTo>
                  <a:cubicBezTo>
                    <a:pt x="8225" y="10967"/>
                    <a:pt x="8225" y="10967"/>
                    <a:pt x="8212" y="10967"/>
                  </a:cubicBezTo>
                  <a:cubicBezTo>
                    <a:pt x="8237" y="10955"/>
                    <a:pt x="8250" y="10955"/>
                    <a:pt x="8262" y="10941"/>
                  </a:cubicBezTo>
                  <a:close/>
                  <a:moveTo>
                    <a:pt x="1999" y="19266"/>
                  </a:moveTo>
                  <a:cubicBezTo>
                    <a:pt x="1987" y="19279"/>
                    <a:pt x="1974" y="19279"/>
                    <a:pt x="1962" y="19279"/>
                  </a:cubicBezTo>
                  <a:cubicBezTo>
                    <a:pt x="1962" y="19279"/>
                    <a:pt x="1962" y="19266"/>
                    <a:pt x="1949" y="19266"/>
                  </a:cubicBezTo>
                  <a:close/>
                  <a:moveTo>
                    <a:pt x="1069" y="19342"/>
                  </a:moveTo>
                  <a:lnTo>
                    <a:pt x="1295" y="19380"/>
                  </a:lnTo>
                  <a:cubicBezTo>
                    <a:pt x="1220" y="19380"/>
                    <a:pt x="1144" y="19355"/>
                    <a:pt x="1069" y="19342"/>
                  </a:cubicBezTo>
                  <a:close/>
                  <a:moveTo>
                    <a:pt x="17463" y="0"/>
                  </a:moveTo>
                  <a:cubicBezTo>
                    <a:pt x="17209" y="0"/>
                    <a:pt x="16953" y="149"/>
                    <a:pt x="16662" y="391"/>
                  </a:cubicBezTo>
                  <a:cubicBezTo>
                    <a:pt x="16650" y="391"/>
                    <a:pt x="16650" y="391"/>
                    <a:pt x="16650" y="403"/>
                  </a:cubicBezTo>
                  <a:cubicBezTo>
                    <a:pt x="16511" y="517"/>
                    <a:pt x="16348" y="655"/>
                    <a:pt x="16184" y="806"/>
                  </a:cubicBezTo>
                  <a:cubicBezTo>
                    <a:pt x="15958" y="1020"/>
                    <a:pt x="15694" y="1246"/>
                    <a:pt x="15392" y="1498"/>
                  </a:cubicBezTo>
                  <a:cubicBezTo>
                    <a:pt x="14902" y="1900"/>
                    <a:pt x="14373" y="2340"/>
                    <a:pt x="13896" y="2793"/>
                  </a:cubicBezTo>
                  <a:cubicBezTo>
                    <a:pt x="13891" y="2791"/>
                    <a:pt x="13887" y="2790"/>
                    <a:pt x="13882" y="2790"/>
                  </a:cubicBezTo>
                  <a:cubicBezTo>
                    <a:pt x="13862" y="2790"/>
                    <a:pt x="13845" y="2810"/>
                    <a:pt x="13845" y="2831"/>
                  </a:cubicBezTo>
                  <a:cubicBezTo>
                    <a:pt x="13758" y="2918"/>
                    <a:pt x="13657" y="3007"/>
                    <a:pt x="13569" y="3095"/>
                  </a:cubicBezTo>
                  <a:cubicBezTo>
                    <a:pt x="13456" y="3208"/>
                    <a:pt x="13342" y="3309"/>
                    <a:pt x="13242" y="3409"/>
                  </a:cubicBezTo>
                  <a:lnTo>
                    <a:pt x="13216" y="3435"/>
                  </a:lnTo>
                  <a:cubicBezTo>
                    <a:pt x="12752" y="3924"/>
                    <a:pt x="12361" y="4377"/>
                    <a:pt x="12160" y="4780"/>
                  </a:cubicBezTo>
                  <a:cubicBezTo>
                    <a:pt x="12160" y="4780"/>
                    <a:pt x="12148" y="4793"/>
                    <a:pt x="12148" y="4805"/>
                  </a:cubicBezTo>
                  <a:cubicBezTo>
                    <a:pt x="12098" y="4905"/>
                    <a:pt x="12060" y="4994"/>
                    <a:pt x="12047" y="5081"/>
                  </a:cubicBezTo>
                  <a:cubicBezTo>
                    <a:pt x="11984" y="5308"/>
                    <a:pt x="11947" y="5547"/>
                    <a:pt x="11897" y="5799"/>
                  </a:cubicBezTo>
                  <a:cubicBezTo>
                    <a:pt x="11821" y="6238"/>
                    <a:pt x="11733" y="6716"/>
                    <a:pt x="11531" y="7232"/>
                  </a:cubicBezTo>
                  <a:cubicBezTo>
                    <a:pt x="11506" y="7244"/>
                    <a:pt x="11506" y="7269"/>
                    <a:pt x="11506" y="7295"/>
                  </a:cubicBezTo>
                  <a:cubicBezTo>
                    <a:pt x="11469" y="7395"/>
                    <a:pt x="11419" y="7496"/>
                    <a:pt x="11368" y="7596"/>
                  </a:cubicBezTo>
                  <a:cubicBezTo>
                    <a:pt x="11355" y="7610"/>
                    <a:pt x="11343" y="7622"/>
                    <a:pt x="11343" y="7647"/>
                  </a:cubicBezTo>
                  <a:cubicBezTo>
                    <a:pt x="11255" y="7836"/>
                    <a:pt x="11142" y="8024"/>
                    <a:pt x="11016" y="8225"/>
                  </a:cubicBezTo>
                  <a:cubicBezTo>
                    <a:pt x="10916" y="8364"/>
                    <a:pt x="10790" y="8527"/>
                    <a:pt x="10639" y="8691"/>
                  </a:cubicBezTo>
                  <a:cubicBezTo>
                    <a:pt x="10626" y="8691"/>
                    <a:pt x="10626" y="8703"/>
                    <a:pt x="10614" y="8716"/>
                  </a:cubicBezTo>
                  <a:cubicBezTo>
                    <a:pt x="10061" y="9332"/>
                    <a:pt x="9243" y="10036"/>
                    <a:pt x="8602" y="10564"/>
                  </a:cubicBezTo>
                  <a:cubicBezTo>
                    <a:pt x="8589" y="10577"/>
                    <a:pt x="8401" y="10715"/>
                    <a:pt x="8099" y="10941"/>
                  </a:cubicBezTo>
                  <a:lnTo>
                    <a:pt x="8074" y="10941"/>
                  </a:lnTo>
                  <a:cubicBezTo>
                    <a:pt x="8061" y="10955"/>
                    <a:pt x="8049" y="10955"/>
                    <a:pt x="8049" y="10967"/>
                  </a:cubicBezTo>
                  <a:lnTo>
                    <a:pt x="8049" y="10980"/>
                  </a:lnTo>
                  <a:cubicBezTo>
                    <a:pt x="7470" y="11407"/>
                    <a:pt x="6501" y="12111"/>
                    <a:pt x="5584" y="12777"/>
                  </a:cubicBezTo>
                  <a:cubicBezTo>
                    <a:pt x="5571" y="12777"/>
                    <a:pt x="5571" y="12790"/>
                    <a:pt x="5559" y="12790"/>
                  </a:cubicBezTo>
                  <a:cubicBezTo>
                    <a:pt x="5181" y="13067"/>
                    <a:pt x="4804" y="13344"/>
                    <a:pt x="4464" y="13582"/>
                  </a:cubicBezTo>
                  <a:cubicBezTo>
                    <a:pt x="4402" y="13633"/>
                    <a:pt x="4338" y="13671"/>
                    <a:pt x="4276" y="13708"/>
                  </a:cubicBezTo>
                  <a:cubicBezTo>
                    <a:pt x="4276" y="13721"/>
                    <a:pt x="4276" y="13721"/>
                    <a:pt x="4263" y="13721"/>
                  </a:cubicBezTo>
                  <a:cubicBezTo>
                    <a:pt x="4125" y="13822"/>
                    <a:pt x="3999" y="13909"/>
                    <a:pt x="3886" y="13985"/>
                  </a:cubicBezTo>
                  <a:cubicBezTo>
                    <a:pt x="3396" y="14325"/>
                    <a:pt x="2905" y="14677"/>
                    <a:pt x="2452" y="15016"/>
                  </a:cubicBezTo>
                  <a:cubicBezTo>
                    <a:pt x="2427" y="15016"/>
                    <a:pt x="2415" y="15029"/>
                    <a:pt x="2402" y="15041"/>
                  </a:cubicBezTo>
                  <a:lnTo>
                    <a:pt x="2402" y="15054"/>
                  </a:lnTo>
                  <a:cubicBezTo>
                    <a:pt x="2050" y="15318"/>
                    <a:pt x="1723" y="15582"/>
                    <a:pt x="1421" y="15846"/>
                  </a:cubicBezTo>
                  <a:lnTo>
                    <a:pt x="1421" y="15859"/>
                  </a:lnTo>
                  <a:cubicBezTo>
                    <a:pt x="893" y="16337"/>
                    <a:pt x="465" y="16801"/>
                    <a:pt x="227" y="17267"/>
                  </a:cubicBezTo>
                  <a:cubicBezTo>
                    <a:pt x="223" y="17266"/>
                    <a:pt x="218" y="17265"/>
                    <a:pt x="214" y="17265"/>
                  </a:cubicBezTo>
                  <a:cubicBezTo>
                    <a:pt x="184" y="17265"/>
                    <a:pt x="166" y="17307"/>
                    <a:pt x="189" y="17330"/>
                  </a:cubicBezTo>
                  <a:cubicBezTo>
                    <a:pt x="126" y="17455"/>
                    <a:pt x="76" y="17569"/>
                    <a:pt x="51" y="17695"/>
                  </a:cubicBezTo>
                  <a:cubicBezTo>
                    <a:pt x="38" y="17695"/>
                    <a:pt x="38" y="17707"/>
                    <a:pt x="38" y="17707"/>
                  </a:cubicBezTo>
                  <a:lnTo>
                    <a:pt x="38" y="17745"/>
                  </a:lnTo>
                  <a:cubicBezTo>
                    <a:pt x="26" y="17795"/>
                    <a:pt x="13" y="17846"/>
                    <a:pt x="13" y="17883"/>
                  </a:cubicBezTo>
                  <a:cubicBezTo>
                    <a:pt x="0" y="17971"/>
                    <a:pt x="0" y="18047"/>
                    <a:pt x="0" y="18109"/>
                  </a:cubicBezTo>
                  <a:lnTo>
                    <a:pt x="0" y="18134"/>
                  </a:lnTo>
                  <a:cubicBezTo>
                    <a:pt x="13" y="18198"/>
                    <a:pt x="13" y="18248"/>
                    <a:pt x="26" y="18298"/>
                  </a:cubicBezTo>
                  <a:lnTo>
                    <a:pt x="26" y="18324"/>
                  </a:lnTo>
                  <a:cubicBezTo>
                    <a:pt x="76" y="18550"/>
                    <a:pt x="189" y="18776"/>
                    <a:pt x="365" y="18977"/>
                  </a:cubicBezTo>
                  <a:cubicBezTo>
                    <a:pt x="666" y="19317"/>
                    <a:pt x="1006" y="19493"/>
                    <a:pt x="1409" y="19493"/>
                  </a:cubicBezTo>
                  <a:cubicBezTo>
                    <a:pt x="2314" y="19481"/>
                    <a:pt x="3358" y="18587"/>
                    <a:pt x="4301" y="17581"/>
                  </a:cubicBezTo>
                  <a:cubicBezTo>
                    <a:pt x="4313" y="17581"/>
                    <a:pt x="4326" y="17569"/>
                    <a:pt x="4326" y="17556"/>
                  </a:cubicBezTo>
                  <a:cubicBezTo>
                    <a:pt x="4351" y="17544"/>
                    <a:pt x="4364" y="17519"/>
                    <a:pt x="4377" y="17506"/>
                  </a:cubicBezTo>
                  <a:cubicBezTo>
                    <a:pt x="4389" y="17506"/>
                    <a:pt x="4402" y="17494"/>
                    <a:pt x="4414" y="17468"/>
                  </a:cubicBezTo>
                  <a:cubicBezTo>
                    <a:pt x="4452" y="17418"/>
                    <a:pt x="4502" y="17380"/>
                    <a:pt x="4540" y="17330"/>
                  </a:cubicBezTo>
                  <a:cubicBezTo>
                    <a:pt x="4553" y="17330"/>
                    <a:pt x="4553" y="17318"/>
                    <a:pt x="4565" y="17304"/>
                  </a:cubicBezTo>
                  <a:cubicBezTo>
                    <a:pt x="4628" y="17229"/>
                    <a:pt x="4690" y="17154"/>
                    <a:pt x="4766" y="17078"/>
                  </a:cubicBezTo>
                  <a:cubicBezTo>
                    <a:pt x="4779" y="17078"/>
                    <a:pt x="4779" y="17066"/>
                    <a:pt x="4791" y="17053"/>
                  </a:cubicBezTo>
                  <a:cubicBezTo>
                    <a:pt x="5017" y="16801"/>
                    <a:pt x="5232" y="16550"/>
                    <a:pt x="5445" y="16312"/>
                  </a:cubicBezTo>
                  <a:cubicBezTo>
                    <a:pt x="5458" y="16286"/>
                    <a:pt x="5483" y="16261"/>
                    <a:pt x="5495" y="16236"/>
                  </a:cubicBezTo>
                  <a:cubicBezTo>
                    <a:pt x="5508" y="16236"/>
                    <a:pt x="5508" y="16236"/>
                    <a:pt x="5520" y="16223"/>
                  </a:cubicBezTo>
                  <a:cubicBezTo>
                    <a:pt x="5520" y="16223"/>
                    <a:pt x="5520" y="16211"/>
                    <a:pt x="5534" y="16198"/>
                  </a:cubicBezTo>
                  <a:cubicBezTo>
                    <a:pt x="5609" y="16110"/>
                    <a:pt x="5696" y="16010"/>
                    <a:pt x="5772" y="15921"/>
                  </a:cubicBezTo>
                  <a:cubicBezTo>
                    <a:pt x="6074" y="15582"/>
                    <a:pt x="6501" y="15091"/>
                    <a:pt x="6967" y="14576"/>
                  </a:cubicBezTo>
                  <a:cubicBezTo>
                    <a:pt x="6967" y="14563"/>
                    <a:pt x="6979" y="14563"/>
                    <a:pt x="6992" y="14551"/>
                  </a:cubicBezTo>
                  <a:lnTo>
                    <a:pt x="6992" y="14538"/>
                  </a:lnTo>
                  <a:cubicBezTo>
                    <a:pt x="7130" y="14387"/>
                    <a:pt x="7269" y="14236"/>
                    <a:pt x="7395" y="14085"/>
                  </a:cubicBezTo>
                  <a:lnTo>
                    <a:pt x="7420" y="14060"/>
                  </a:lnTo>
                  <a:cubicBezTo>
                    <a:pt x="7532" y="13934"/>
                    <a:pt x="7658" y="13797"/>
                    <a:pt x="7772" y="13658"/>
                  </a:cubicBezTo>
                  <a:cubicBezTo>
                    <a:pt x="7784" y="13658"/>
                    <a:pt x="7809" y="13646"/>
                    <a:pt x="7822" y="13633"/>
                  </a:cubicBezTo>
                  <a:lnTo>
                    <a:pt x="7822" y="13607"/>
                  </a:lnTo>
                  <a:cubicBezTo>
                    <a:pt x="8111" y="13280"/>
                    <a:pt x="8401" y="12953"/>
                    <a:pt x="8652" y="12677"/>
                  </a:cubicBezTo>
                  <a:lnTo>
                    <a:pt x="8652" y="12665"/>
                  </a:lnTo>
                  <a:cubicBezTo>
                    <a:pt x="8664" y="12665"/>
                    <a:pt x="8664" y="12652"/>
                    <a:pt x="8677" y="12652"/>
                  </a:cubicBezTo>
                  <a:cubicBezTo>
                    <a:pt x="8689" y="12640"/>
                    <a:pt x="8702" y="12640"/>
                    <a:pt x="8702" y="12614"/>
                  </a:cubicBezTo>
                  <a:cubicBezTo>
                    <a:pt x="9205" y="12061"/>
                    <a:pt x="9558" y="11659"/>
                    <a:pt x="9583" y="11634"/>
                  </a:cubicBezTo>
                  <a:cubicBezTo>
                    <a:pt x="10790" y="10452"/>
                    <a:pt x="11570" y="9747"/>
                    <a:pt x="11947" y="9496"/>
                  </a:cubicBezTo>
                  <a:cubicBezTo>
                    <a:pt x="12613" y="9055"/>
                    <a:pt x="13418" y="8942"/>
                    <a:pt x="14248" y="8842"/>
                  </a:cubicBezTo>
                  <a:lnTo>
                    <a:pt x="14336" y="8842"/>
                  </a:lnTo>
                  <a:cubicBezTo>
                    <a:pt x="14437" y="8829"/>
                    <a:pt x="14549" y="8817"/>
                    <a:pt x="14675" y="8804"/>
                  </a:cubicBezTo>
                  <a:cubicBezTo>
                    <a:pt x="15292" y="8728"/>
                    <a:pt x="15996" y="8590"/>
                    <a:pt x="16449" y="8163"/>
                  </a:cubicBezTo>
                  <a:cubicBezTo>
                    <a:pt x="16524" y="8099"/>
                    <a:pt x="16725" y="7898"/>
                    <a:pt x="17027" y="7635"/>
                  </a:cubicBezTo>
                  <a:cubicBezTo>
                    <a:pt x="17052" y="7635"/>
                    <a:pt x="17064" y="7610"/>
                    <a:pt x="17064" y="7596"/>
                  </a:cubicBezTo>
                  <a:cubicBezTo>
                    <a:pt x="17266" y="7408"/>
                    <a:pt x="17517" y="7182"/>
                    <a:pt x="17782" y="6943"/>
                  </a:cubicBezTo>
                  <a:cubicBezTo>
                    <a:pt x="17819" y="6943"/>
                    <a:pt x="17844" y="6917"/>
                    <a:pt x="17844" y="6880"/>
                  </a:cubicBezTo>
                  <a:cubicBezTo>
                    <a:pt x="18637" y="6151"/>
                    <a:pt x="19593" y="5296"/>
                    <a:pt x="20196" y="4793"/>
                  </a:cubicBezTo>
                  <a:cubicBezTo>
                    <a:pt x="20233" y="4793"/>
                    <a:pt x="20259" y="4768"/>
                    <a:pt x="20259" y="4742"/>
                  </a:cubicBezTo>
                  <a:cubicBezTo>
                    <a:pt x="20711" y="4352"/>
                    <a:pt x="20887" y="3950"/>
                    <a:pt x="20762" y="3585"/>
                  </a:cubicBezTo>
                  <a:cubicBezTo>
                    <a:pt x="20674" y="3334"/>
                    <a:pt x="20485" y="3095"/>
                    <a:pt x="20284" y="2856"/>
                  </a:cubicBezTo>
                  <a:lnTo>
                    <a:pt x="20284" y="2843"/>
                  </a:lnTo>
                  <a:cubicBezTo>
                    <a:pt x="20183" y="2730"/>
                    <a:pt x="20083" y="2617"/>
                    <a:pt x="19982" y="2516"/>
                  </a:cubicBezTo>
                  <a:cubicBezTo>
                    <a:pt x="19869" y="2390"/>
                    <a:pt x="19756" y="2265"/>
                    <a:pt x="19655" y="2152"/>
                  </a:cubicBezTo>
                  <a:cubicBezTo>
                    <a:pt x="19303" y="1724"/>
                    <a:pt x="18926" y="1259"/>
                    <a:pt x="18486" y="730"/>
                  </a:cubicBezTo>
                  <a:cubicBezTo>
                    <a:pt x="18184" y="353"/>
                    <a:pt x="17933" y="140"/>
                    <a:pt x="17706" y="51"/>
                  </a:cubicBezTo>
                  <a:cubicBezTo>
                    <a:pt x="17631" y="26"/>
                    <a:pt x="17567" y="14"/>
                    <a:pt x="17492" y="1"/>
                  </a:cubicBezTo>
                  <a:cubicBezTo>
                    <a:pt x="17482" y="1"/>
                    <a:pt x="17472" y="0"/>
                    <a:pt x="17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2"/>
            <p:cNvSpPr/>
            <p:nvPr/>
          </p:nvSpPr>
          <p:spPr>
            <a:xfrm>
              <a:off x="6260350" y="3846900"/>
              <a:ext cx="2825" cy="2525"/>
            </a:xfrm>
            <a:custGeom>
              <a:avLst/>
              <a:gdLst/>
              <a:ahLst/>
              <a:cxnLst/>
              <a:rect l="l" t="t" r="r" b="b"/>
              <a:pathLst>
                <a:path w="113" h="101" extrusionOk="0">
                  <a:moveTo>
                    <a:pt x="62" y="0"/>
                  </a:moveTo>
                  <a:cubicBezTo>
                    <a:pt x="50" y="0"/>
                    <a:pt x="50" y="0"/>
                    <a:pt x="37" y="12"/>
                  </a:cubicBezTo>
                  <a:lnTo>
                    <a:pt x="25" y="12"/>
                  </a:lnTo>
                  <a:lnTo>
                    <a:pt x="12" y="25"/>
                  </a:lnTo>
                  <a:cubicBezTo>
                    <a:pt x="12" y="37"/>
                    <a:pt x="0" y="37"/>
                    <a:pt x="0" y="50"/>
                  </a:cubicBezTo>
                  <a:lnTo>
                    <a:pt x="0" y="63"/>
                  </a:lnTo>
                  <a:cubicBezTo>
                    <a:pt x="12" y="76"/>
                    <a:pt x="12" y="76"/>
                    <a:pt x="12" y="88"/>
                  </a:cubicBezTo>
                  <a:lnTo>
                    <a:pt x="25" y="88"/>
                  </a:lnTo>
                  <a:cubicBezTo>
                    <a:pt x="37" y="101"/>
                    <a:pt x="37" y="101"/>
                    <a:pt x="50" y="101"/>
                  </a:cubicBezTo>
                  <a:lnTo>
                    <a:pt x="75" y="101"/>
                  </a:lnTo>
                  <a:cubicBezTo>
                    <a:pt x="88" y="101"/>
                    <a:pt x="88" y="101"/>
                    <a:pt x="101" y="88"/>
                  </a:cubicBezTo>
                  <a:cubicBezTo>
                    <a:pt x="101" y="88"/>
                    <a:pt x="113" y="88"/>
                    <a:pt x="113" y="76"/>
                  </a:cubicBezTo>
                  <a:lnTo>
                    <a:pt x="113" y="63"/>
                  </a:lnTo>
                  <a:lnTo>
                    <a:pt x="113" y="50"/>
                  </a:lnTo>
                  <a:cubicBezTo>
                    <a:pt x="113" y="37"/>
                    <a:pt x="113" y="37"/>
                    <a:pt x="101" y="25"/>
                  </a:cubicBezTo>
                  <a:lnTo>
                    <a:pt x="101" y="12"/>
                  </a:lnTo>
                  <a:lnTo>
                    <a:pt x="75" y="12"/>
                  </a:lnTo>
                  <a:cubicBezTo>
                    <a:pt x="62" y="12"/>
                    <a:pt x="62" y="12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2"/>
            <p:cNvSpPr/>
            <p:nvPr/>
          </p:nvSpPr>
          <p:spPr>
            <a:xfrm>
              <a:off x="6269450" y="38519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38" y="0"/>
                  </a:moveTo>
                  <a:lnTo>
                    <a:pt x="25" y="12"/>
                  </a:lnTo>
                  <a:cubicBezTo>
                    <a:pt x="13" y="12"/>
                    <a:pt x="13" y="26"/>
                    <a:pt x="13" y="26"/>
                  </a:cubicBezTo>
                  <a:lnTo>
                    <a:pt x="13" y="38"/>
                  </a:lnTo>
                  <a:cubicBezTo>
                    <a:pt x="0" y="51"/>
                    <a:pt x="13" y="63"/>
                    <a:pt x="13" y="63"/>
                  </a:cubicBezTo>
                  <a:lnTo>
                    <a:pt x="13" y="76"/>
                  </a:lnTo>
                  <a:lnTo>
                    <a:pt x="25" y="88"/>
                  </a:lnTo>
                  <a:lnTo>
                    <a:pt x="38" y="101"/>
                  </a:lnTo>
                  <a:lnTo>
                    <a:pt x="76" y="101"/>
                  </a:lnTo>
                  <a:cubicBezTo>
                    <a:pt x="76" y="101"/>
                    <a:pt x="89" y="101"/>
                    <a:pt x="89" y="88"/>
                  </a:cubicBezTo>
                  <a:cubicBezTo>
                    <a:pt x="101" y="88"/>
                    <a:pt x="101" y="76"/>
                    <a:pt x="101" y="76"/>
                  </a:cubicBezTo>
                  <a:lnTo>
                    <a:pt x="101" y="63"/>
                  </a:lnTo>
                  <a:cubicBezTo>
                    <a:pt x="114" y="51"/>
                    <a:pt x="101" y="38"/>
                    <a:pt x="101" y="38"/>
                  </a:cubicBezTo>
                  <a:lnTo>
                    <a:pt x="101" y="26"/>
                  </a:lnTo>
                  <a:cubicBezTo>
                    <a:pt x="101" y="26"/>
                    <a:pt x="101" y="12"/>
                    <a:pt x="89" y="12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2"/>
            <p:cNvSpPr/>
            <p:nvPr/>
          </p:nvSpPr>
          <p:spPr>
            <a:xfrm>
              <a:off x="6239900" y="3885875"/>
              <a:ext cx="2525" cy="2850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38" y="0"/>
                  </a:moveTo>
                  <a:lnTo>
                    <a:pt x="13" y="26"/>
                  </a:lnTo>
                  <a:cubicBezTo>
                    <a:pt x="0" y="38"/>
                    <a:pt x="0" y="38"/>
                    <a:pt x="0" y="51"/>
                  </a:cubicBezTo>
                  <a:lnTo>
                    <a:pt x="0" y="63"/>
                  </a:lnTo>
                  <a:lnTo>
                    <a:pt x="0" y="88"/>
                  </a:lnTo>
                  <a:cubicBezTo>
                    <a:pt x="13" y="88"/>
                    <a:pt x="13" y="101"/>
                    <a:pt x="13" y="101"/>
                  </a:cubicBezTo>
                  <a:lnTo>
                    <a:pt x="25" y="101"/>
                  </a:lnTo>
                  <a:cubicBezTo>
                    <a:pt x="38" y="113"/>
                    <a:pt x="50" y="113"/>
                    <a:pt x="50" y="113"/>
                  </a:cubicBezTo>
                  <a:lnTo>
                    <a:pt x="64" y="101"/>
                  </a:lnTo>
                  <a:cubicBezTo>
                    <a:pt x="76" y="101"/>
                    <a:pt x="76" y="101"/>
                    <a:pt x="89" y="88"/>
                  </a:cubicBezTo>
                  <a:cubicBezTo>
                    <a:pt x="89" y="88"/>
                    <a:pt x="89" y="76"/>
                    <a:pt x="101" y="76"/>
                  </a:cubicBezTo>
                  <a:lnTo>
                    <a:pt x="101" y="63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cubicBezTo>
                    <a:pt x="76" y="13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2"/>
            <p:cNvSpPr/>
            <p:nvPr/>
          </p:nvSpPr>
          <p:spPr>
            <a:xfrm>
              <a:off x="6205625" y="3880525"/>
              <a:ext cx="7575" cy="3800"/>
            </a:xfrm>
            <a:custGeom>
              <a:avLst/>
              <a:gdLst/>
              <a:ahLst/>
              <a:cxnLst/>
              <a:rect l="l" t="t" r="r" b="b"/>
              <a:pathLst>
                <a:path w="303" h="152" extrusionOk="0">
                  <a:moveTo>
                    <a:pt x="38" y="0"/>
                  </a:moveTo>
                  <a:lnTo>
                    <a:pt x="13" y="25"/>
                  </a:lnTo>
                  <a:cubicBezTo>
                    <a:pt x="1" y="50"/>
                    <a:pt x="13" y="89"/>
                    <a:pt x="38" y="89"/>
                  </a:cubicBezTo>
                  <a:cubicBezTo>
                    <a:pt x="102" y="114"/>
                    <a:pt x="164" y="126"/>
                    <a:pt x="239" y="151"/>
                  </a:cubicBezTo>
                  <a:lnTo>
                    <a:pt x="265" y="151"/>
                  </a:lnTo>
                  <a:cubicBezTo>
                    <a:pt x="278" y="139"/>
                    <a:pt x="290" y="126"/>
                    <a:pt x="303" y="126"/>
                  </a:cubicBezTo>
                  <a:cubicBezTo>
                    <a:pt x="303" y="101"/>
                    <a:pt x="290" y="64"/>
                    <a:pt x="265" y="50"/>
                  </a:cubicBezTo>
                  <a:cubicBezTo>
                    <a:pt x="202" y="38"/>
                    <a:pt x="139" y="25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2"/>
            <p:cNvSpPr/>
            <p:nvPr/>
          </p:nvSpPr>
          <p:spPr>
            <a:xfrm>
              <a:off x="6194000" y="3898050"/>
              <a:ext cx="7550" cy="4000"/>
            </a:xfrm>
            <a:custGeom>
              <a:avLst/>
              <a:gdLst/>
              <a:ahLst/>
              <a:cxnLst/>
              <a:rect l="l" t="t" r="r" b="b"/>
              <a:pathLst>
                <a:path w="302" h="160" extrusionOk="0">
                  <a:moveTo>
                    <a:pt x="37" y="0"/>
                  </a:moveTo>
                  <a:cubicBezTo>
                    <a:pt x="17" y="0"/>
                    <a:pt x="0" y="21"/>
                    <a:pt x="0" y="42"/>
                  </a:cubicBezTo>
                  <a:cubicBezTo>
                    <a:pt x="0" y="79"/>
                    <a:pt x="13" y="92"/>
                    <a:pt x="38" y="104"/>
                  </a:cubicBezTo>
                  <a:lnTo>
                    <a:pt x="89" y="104"/>
                  </a:lnTo>
                  <a:cubicBezTo>
                    <a:pt x="101" y="117"/>
                    <a:pt x="114" y="117"/>
                    <a:pt x="139" y="129"/>
                  </a:cubicBezTo>
                  <a:cubicBezTo>
                    <a:pt x="164" y="129"/>
                    <a:pt x="201" y="142"/>
                    <a:pt x="240" y="154"/>
                  </a:cubicBezTo>
                  <a:cubicBezTo>
                    <a:pt x="246" y="158"/>
                    <a:pt x="253" y="159"/>
                    <a:pt x="260" y="159"/>
                  </a:cubicBezTo>
                  <a:cubicBezTo>
                    <a:pt x="277" y="159"/>
                    <a:pt x="293" y="148"/>
                    <a:pt x="302" y="129"/>
                  </a:cubicBezTo>
                  <a:cubicBezTo>
                    <a:pt x="302" y="104"/>
                    <a:pt x="302" y="79"/>
                    <a:pt x="277" y="67"/>
                  </a:cubicBezTo>
                  <a:cubicBezTo>
                    <a:pt x="201" y="42"/>
                    <a:pt x="126" y="16"/>
                    <a:pt x="50" y="3"/>
                  </a:cubicBezTo>
                  <a:cubicBezTo>
                    <a:pt x="46" y="1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2"/>
            <p:cNvSpPr/>
            <p:nvPr/>
          </p:nvSpPr>
          <p:spPr>
            <a:xfrm>
              <a:off x="6183925" y="39129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1" y="1"/>
                  </a:moveTo>
                  <a:cubicBezTo>
                    <a:pt x="51" y="1"/>
                    <a:pt x="39" y="1"/>
                    <a:pt x="39" y="13"/>
                  </a:cubicBezTo>
                  <a:lnTo>
                    <a:pt x="26" y="13"/>
                  </a:lnTo>
                  <a:lnTo>
                    <a:pt x="14" y="26"/>
                  </a:lnTo>
                  <a:lnTo>
                    <a:pt x="14" y="38"/>
                  </a:lnTo>
                  <a:cubicBezTo>
                    <a:pt x="14" y="51"/>
                    <a:pt x="1" y="51"/>
                    <a:pt x="14" y="63"/>
                  </a:cubicBezTo>
                  <a:cubicBezTo>
                    <a:pt x="14" y="76"/>
                    <a:pt x="14" y="76"/>
                    <a:pt x="26" y="76"/>
                  </a:cubicBezTo>
                  <a:lnTo>
                    <a:pt x="14" y="76"/>
                  </a:lnTo>
                  <a:lnTo>
                    <a:pt x="14" y="88"/>
                  </a:lnTo>
                  <a:cubicBezTo>
                    <a:pt x="26" y="88"/>
                    <a:pt x="26" y="88"/>
                    <a:pt x="26" y="102"/>
                  </a:cubicBezTo>
                  <a:lnTo>
                    <a:pt x="89" y="102"/>
                  </a:lnTo>
                  <a:lnTo>
                    <a:pt x="89" y="88"/>
                  </a:lnTo>
                  <a:lnTo>
                    <a:pt x="101" y="88"/>
                  </a:lnTo>
                  <a:cubicBezTo>
                    <a:pt x="101" y="76"/>
                    <a:pt x="114" y="63"/>
                    <a:pt x="114" y="63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38"/>
                  </a:lnTo>
                  <a:cubicBezTo>
                    <a:pt x="101" y="26"/>
                    <a:pt x="89" y="26"/>
                    <a:pt x="89" y="13"/>
                  </a:cubicBezTo>
                  <a:lnTo>
                    <a:pt x="89" y="13"/>
                  </a:lnTo>
                  <a:cubicBezTo>
                    <a:pt x="89" y="13"/>
                    <a:pt x="89" y="26"/>
                    <a:pt x="101" y="26"/>
                  </a:cubicBezTo>
                  <a:lnTo>
                    <a:pt x="89" y="13"/>
                  </a:lnTo>
                  <a:lnTo>
                    <a:pt x="89" y="13"/>
                  </a:lnTo>
                  <a:cubicBezTo>
                    <a:pt x="89" y="13"/>
                    <a:pt x="89" y="13"/>
                    <a:pt x="89" y="13"/>
                  </a:cubicBezTo>
                  <a:lnTo>
                    <a:pt x="76" y="13"/>
                  </a:lnTo>
                  <a:cubicBezTo>
                    <a:pt x="76" y="1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2"/>
            <p:cNvSpPr/>
            <p:nvPr/>
          </p:nvSpPr>
          <p:spPr>
            <a:xfrm>
              <a:off x="6166325" y="3917625"/>
              <a:ext cx="2550" cy="2850"/>
            </a:xfrm>
            <a:custGeom>
              <a:avLst/>
              <a:gdLst/>
              <a:ahLst/>
              <a:cxnLst/>
              <a:rect l="l" t="t" r="r" b="b"/>
              <a:pathLst>
                <a:path w="102" h="114" extrusionOk="0">
                  <a:moveTo>
                    <a:pt x="64" y="0"/>
                  </a:moveTo>
                  <a:cubicBezTo>
                    <a:pt x="51" y="0"/>
                    <a:pt x="39" y="0"/>
                    <a:pt x="39" y="13"/>
                  </a:cubicBezTo>
                  <a:lnTo>
                    <a:pt x="26" y="13"/>
                  </a:lnTo>
                  <a:cubicBezTo>
                    <a:pt x="14" y="13"/>
                    <a:pt x="14" y="25"/>
                    <a:pt x="14" y="38"/>
                  </a:cubicBezTo>
                  <a:lnTo>
                    <a:pt x="1" y="38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14" y="89"/>
                  </a:lnTo>
                  <a:cubicBezTo>
                    <a:pt x="26" y="101"/>
                    <a:pt x="26" y="101"/>
                    <a:pt x="39" y="101"/>
                  </a:cubicBezTo>
                  <a:lnTo>
                    <a:pt x="51" y="114"/>
                  </a:lnTo>
                  <a:cubicBezTo>
                    <a:pt x="51" y="114"/>
                    <a:pt x="64" y="114"/>
                    <a:pt x="76" y="101"/>
                  </a:cubicBezTo>
                  <a:lnTo>
                    <a:pt x="101" y="76"/>
                  </a:lnTo>
                  <a:lnTo>
                    <a:pt x="101" y="63"/>
                  </a:lnTo>
                  <a:lnTo>
                    <a:pt x="101" y="50"/>
                  </a:lnTo>
                  <a:lnTo>
                    <a:pt x="101" y="38"/>
                  </a:lnTo>
                  <a:cubicBezTo>
                    <a:pt x="101" y="25"/>
                    <a:pt x="89" y="25"/>
                    <a:pt x="89" y="13"/>
                  </a:cubicBezTo>
                  <a:cubicBezTo>
                    <a:pt x="89" y="13"/>
                    <a:pt x="76" y="13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2"/>
            <p:cNvSpPr/>
            <p:nvPr/>
          </p:nvSpPr>
          <p:spPr>
            <a:xfrm>
              <a:off x="6144950" y="3932900"/>
              <a:ext cx="9775" cy="4225"/>
            </a:xfrm>
            <a:custGeom>
              <a:avLst/>
              <a:gdLst/>
              <a:ahLst/>
              <a:cxnLst/>
              <a:rect l="l" t="t" r="r" b="b"/>
              <a:pathLst>
                <a:path w="391" h="169" extrusionOk="0">
                  <a:moveTo>
                    <a:pt x="54" y="1"/>
                  </a:moveTo>
                  <a:cubicBezTo>
                    <a:pt x="33" y="1"/>
                    <a:pt x="14" y="13"/>
                    <a:pt x="14" y="31"/>
                  </a:cubicBezTo>
                  <a:cubicBezTo>
                    <a:pt x="0" y="56"/>
                    <a:pt x="14" y="81"/>
                    <a:pt x="39" y="93"/>
                  </a:cubicBezTo>
                  <a:cubicBezTo>
                    <a:pt x="139" y="132"/>
                    <a:pt x="240" y="157"/>
                    <a:pt x="340" y="169"/>
                  </a:cubicBezTo>
                  <a:cubicBezTo>
                    <a:pt x="366" y="169"/>
                    <a:pt x="391" y="157"/>
                    <a:pt x="391" y="132"/>
                  </a:cubicBezTo>
                  <a:cubicBezTo>
                    <a:pt x="391" y="93"/>
                    <a:pt x="378" y="81"/>
                    <a:pt x="353" y="68"/>
                  </a:cubicBezTo>
                  <a:cubicBezTo>
                    <a:pt x="252" y="56"/>
                    <a:pt x="164" y="31"/>
                    <a:pt x="76" y="6"/>
                  </a:cubicBezTo>
                  <a:cubicBezTo>
                    <a:pt x="69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2"/>
            <p:cNvSpPr/>
            <p:nvPr/>
          </p:nvSpPr>
          <p:spPr>
            <a:xfrm>
              <a:off x="6144325" y="3951900"/>
              <a:ext cx="2525" cy="2675"/>
            </a:xfrm>
            <a:custGeom>
              <a:avLst/>
              <a:gdLst/>
              <a:ahLst/>
              <a:cxnLst/>
              <a:rect l="l" t="t" r="r" b="b"/>
              <a:pathLst>
                <a:path w="101" h="107" extrusionOk="0">
                  <a:moveTo>
                    <a:pt x="51" y="0"/>
                  </a:moveTo>
                  <a:cubicBezTo>
                    <a:pt x="51" y="0"/>
                    <a:pt x="39" y="0"/>
                    <a:pt x="39" y="12"/>
                  </a:cubicBezTo>
                  <a:lnTo>
                    <a:pt x="25" y="12"/>
                  </a:lnTo>
                  <a:lnTo>
                    <a:pt x="0" y="37"/>
                  </a:lnTo>
                  <a:lnTo>
                    <a:pt x="0" y="51"/>
                  </a:lnTo>
                  <a:cubicBezTo>
                    <a:pt x="0" y="51"/>
                    <a:pt x="0" y="63"/>
                    <a:pt x="13" y="76"/>
                  </a:cubicBezTo>
                  <a:cubicBezTo>
                    <a:pt x="13" y="88"/>
                    <a:pt x="13" y="88"/>
                    <a:pt x="25" y="88"/>
                  </a:cubicBezTo>
                  <a:cubicBezTo>
                    <a:pt x="25" y="101"/>
                    <a:pt x="25" y="101"/>
                    <a:pt x="39" y="101"/>
                  </a:cubicBezTo>
                  <a:cubicBezTo>
                    <a:pt x="39" y="101"/>
                    <a:pt x="44" y="106"/>
                    <a:pt x="47" y="106"/>
                  </a:cubicBezTo>
                  <a:cubicBezTo>
                    <a:pt x="49" y="106"/>
                    <a:pt x="51" y="105"/>
                    <a:pt x="51" y="101"/>
                  </a:cubicBezTo>
                  <a:lnTo>
                    <a:pt x="89" y="101"/>
                  </a:lnTo>
                  <a:cubicBezTo>
                    <a:pt x="89" y="88"/>
                    <a:pt x="101" y="88"/>
                    <a:pt x="101" y="76"/>
                  </a:cubicBezTo>
                  <a:lnTo>
                    <a:pt x="101" y="63"/>
                  </a:lnTo>
                  <a:lnTo>
                    <a:pt x="101" y="37"/>
                  </a:lnTo>
                  <a:cubicBezTo>
                    <a:pt x="101" y="25"/>
                    <a:pt x="89" y="25"/>
                    <a:pt x="89" y="12"/>
                  </a:cubicBezTo>
                  <a:lnTo>
                    <a:pt x="76" y="12"/>
                  </a:lnTo>
                  <a:cubicBezTo>
                    <a:pt x="64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2"/>
            <p:cNvSpPr/>
            <p:nvPr/>
          </p:nvSpPr>
          <p:spPr>
            <a:xfrm>
              <a:off x="6230775" y="3891525"/>
              <a:ext cx="2850" cy="2850"/>
            </a:xfrm>
            <a:custGeom>
              <a:avLst/>
              <a:gdLst/>
              <a:ahLst/>
              <a:cxnLst/>
              <a:rect l="l" t="t" r="r" b="b"/>
              <a:pathLst>
                <a:path w="114" h="114" extrusionOk="0">
                  <a:moveTo>
                    <a:pt x="51" y="1"/>
                  </a:moveTo>
                  <a:lnTo>
                    <a:pt x="38" y="13"/>
                  </a:lnTo>
                  <a:cubicBezTo>
                    <a:pt x="26" y="13"/>
                    <a:pt x="26" y="13"/>
                    <a:pt x="13" y="26"/>
                  </a:cubicBezTo>
                  <a:lnTo>
                    <a:pt x="13" y="38"/>
                  </a:lnTo>
                  <a:cubicBezTo>
                    <a:pt x="1" y="38"/>
                    <a:pt x="1" y="51"/>
                    <a:pt x="1" y="51"/>
                  </a:cubicBezTo>
                  <a:lnTo>
                    <a:pt x="1" y="76"/>
                  </a:lnTo>
                  <a:cubicBezTo>
                    <a:pt x="1" y="76"/>
                    <a:pt x="1" y="88"/>
                    <a:pt x="13" y="88"/>
                  </a:cubicBezTo>
                  <a:cubicBezTo>
                    <a:pt x="13" y="88"/>
                    <a:pt x="13" y="101"/>
                    <a:pt x="26" y="101"/>
                  </a:cubicBezTo>
                  <a:lnTo>
                    <a:pt x="38" y="114"/>
                  </a:lnTo>
                  <a:lnTo>
                    <a:pt x="76" y="114"/>
                  </a:lnTo>
                  <a:cubicBezTo>
                    <a:pt x="76" y="101"/>
                    <a:pt x="88" y="101"/>
                    <a:pt x="88" y="88"/>
                  </a:cubicBezTo>
                  <a:lnTo>
                    <a:pt x="102" y="88"/>
                  </a:lnTo>
                  <a:lnTo>
                    <a:pt x="102" y="63"/>
                  </a:lnTo>
                  <a:cubicBezTo>
                    <a:pt x="114" y="63"/>
                    <a:pt x="114" y="51"/>
                    <a:pt x="102" y="51"/>
                  </a:cubicBezTo>
                  <a:lnTo>
                    <a:pt x="102" y="26"/>
                  </a:lnTo>
                  <a:lnTo>
                    <a:pt x="88" y="13"/>
                  </a:lnTo>
                  <a:lnTo>
                    <a:pt x="76" y="13"/>
                  </a:lnTo>
                  <a:cubicBezTo>
                    <a:pt x="63" y="1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2"/>
            <p:cNvSpPr/>
            <p:nvPr/>
          </p:nvSpPr>
          <p:spPr>
            <a:xfrm>
              <a:off x="6323525" y="3786450"/>
              <a:ext cx="19200" cy="4825"/>
            </a:xfrm>
            <a:custGeom>
              <a:avLst/>
              <a:gdLst/>
              <a:ahLst/>
              <a:cxnLst/>
              <a:rect l="l" t="t" r="r" b="b"/>
              <a:pathLst>
                <a:path w="768" h="193" extrusionOk="0">
                  <a:moveTo>
                    <a:pt x="49" y="0"/>
                  </a:moveTo>
                  <a:cubicBezTo>
                    <a:pt x="29" y="0"/>
                    <a:pt x="11" y="21"/>
                    <a:pt x="0" y="41"/>
                  </a:cubicBezTo>
                  <a:cubicBezTo>
                    <a:pt x="0" y="79"/>
                    <a:pt x="25" y="91"/>
                    <a:pt x="50" y="104"/>
                  </a:cubicBezTo>
                  <a:cubicBezTo>
                    <a:pt x="265" y="155"/>
                    <a:pt x="478" y="180"/>
                    <a:pt x="704" y="192"/>
                  </a:cubicBezTo>
                  <a:cubicBezTo>
                    <a:pt x="708" y="193"/>
                    <a:pt x="712" y="193"/>
                    <a:pt x="715" y="193"/>
                  </a:cubicBezTo>
                  <a:cubicBezTo>
                    <a:pt x="767" y="193"/>
                    <a:pt x="764" y="104"/>
                    <a:pt x="704" y="91"/>
                  </a:cubicBezTo>
                  <a:cubicBezTo>
                    <a:pt x="491" y="79"/>
                    <a:pt x="277" y="54"/>
                    <a:pt x="64" y="4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2"/>
            <p:cNvSpPr/>
            <p:nvPr/>
          </p:nvSpPr>
          <p:spPr>
            <a:xfrm>
              <a:off x="6330425" y="3794700"/>
              <a:ext cx="8200" cy="3925"/>
            </a:xfrm>
            <a:custGeom>
              <a:avLst/>
              <a:gdLst/>
              <a:ahLst/>
              <a:cxnLst/>
              <a:rect l="l" t="t" r="r" b="b"/>
              <a:pathLst>
                <a:path w="328" h="157" extrusionOk="0">
                  <a:moveTo>
                    <a:pt x="76" y="1"/>
                  </a:moveTo>
                  <a:cubicBezTo>
                    <a:pt x="51" y="1"/>
                    <a:pt x="14" y="1"/>
                    <a:pt x="14" y="26"/>
                  </a:cubicBezTo>
                  <a:cubicBezTo>
                    <a:pt x="1" y="51"/>
                    <a:pt x="14" y="88"/>
                    <a:pt x="39" y="88"/>
                  </a:cubicBezTo>
                  <a:cubicBezTo>
                    <a:pt x="114" y="113"/>
                    <a:pt x="190" y="138"/>
                    <a:pt x="265" y="152"/>
                  </a:cubicBezTo>
                  <a:cubicBezTo>
                    <a:pt x="272" y="155"/>
                    <a:pt x="279" y="156"/>
                    <a:pt x="285" y="156"/>
                  </a:cubicBezTo>
                  <a:cubicBezTo>
                    <a:pt x="303" y="156"/>
                    <a:pt x="319" y="145"/>
                    <a:pt x="328" y="126"/>
                  </a:cubicBezTo>
                  <a:cubicBezTo>
                    <a:pt x="328" y="101"/>
                    <a:pt x="328" y="76"/>
                    <a:pt x="291" y="63"/>
                  </a:cubicBezTo>
                  <a:cubicBezTo>
                    <a:pt x="227" y="38"/>
                    <a:pt x="152" y="26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2"/>
            <p:cNvSpPr/>
            <p:nvPr/>
          </p:nvSpPr>
          <p:spPr>
            <a:xfrm>
              <a:off x="6571875" y="35771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4" y="1"/>
                  </a:moveTo>
                  <a:cubicBezTo>
                    <a:pt x="64" y="1"/>
                    <a:pt x="51" y="1"/>
                    <a:pt x="39" y="13"/>
                  </a:cubicBezTo>
                  <a:cubicBezTo>
                    <a:pt x="26" y="13"/>
                    <a:pt x="26" y="13"/>
                    <a:pt x="26" y="26"/>
                  </a:cubicBezTo>
                  <a:cubicBezTo>
                    <a:pt x="14" y="26"/>
                    <a:pt x="14" y="26"/>
                    <a:pt x="14" y="38"/>
                  </a:cubicBezTo>
                  <a:cubicBezTo>
                    <a:pt x="14" y="38"/>
                    <a:pt x="1" y="51"/>
                    <a:pt x="14" y="63"/>
                  </a:cubicBezTo>
                  <a:cubicBezTo>
                    <a:pt x="1" y="63"/>
                    <a:pt x="14" y="63"/>
                    <a:pt x="14" y="76"/>
                  </a:cubicBezTo>
                  <a:lnTo>
                    <a:pt x="14" y="88"/>
                  </a:lnTo>
                  <a:cubicBezTo>
                    <a:pt x="26" y="88"/>
                    <a:pt x="26" y="101"/>
                    <a:pt x="39" y="101"/>
                  </a:cubicBezTo>
                  <a:lnTo>
                    <a:pt x="89" y="101"/>
                  </a:lnTo>
                  <a:cubicBezTo>
                    <a:pt x="89" y="101"/>
                    <a:pt x="89" y="88"/>
                    <a:pt x="101" y="88"/>
                  </a:cubicBezTo>
                  <a:cubicBezTo>
                    <a:pt x="101" y="88"/>
                    <a:pt x="101" y="76"/>
                    <a:pt x="114" y="76"/>
                  </a:cubicBezTo>
                  <a:lnTo>
                    <a:pt x="114" y="51"/>
                  </a:lnTo>
                  <a:lnTo>
                    <a:pt x="114" y="38"/>
                  </a:lnTo>
                  <a:lnTo>
                    <a:pt x="101" y="26"/>
                  </a:lnTo>
                  <a:cubicBezTo>
                    <a:pt x="101" y="13"/>
                    <a:pt x="89" y="13"/>
                    <a:pt x="76" y="13"/>
                  </a:cubicBezTo>
                  <a:cubicBezTo>
                    <a:pt x="76" y="1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2"/>
            <p:cNvSpPr/>
            <p:nvPr/>
          </p:nvSpPr>
          <p:spPr>
            <a:xfrm>
              <a:off x="6475675" y="3696625"/>
              <a:ext cx="2875" cy="3475"/>
            </a:xfrm>
            <a:custGeom>
              <a:avLst/>
              <a:gdLst/>
              <a:ahLst/>
              <a:cxnLst/>
              <a:rect l="l" t="t" r="r" b="b"/>
              <a:pathLst>
                <a:path w="115" h="139" extrusionOk="0">
                  <a:moveTo>
                    <a:pt x="39" y="0"/>
                  </a:moveTo>
                  <a:lnTo>
                    <a:pt x="26" y="12"/>
                  </a:lnTo>
                  <a:cubicBezTo>
                    <a:pt x="14" y="12"/>
                    <a:pt x="14" y="25"/>
                    <a:pt x="14" y="37"/>
                  </a:cubicBezTo>
                  <a:cubicBezTo>
                    <a:pt x="1" y="37"/>
                    <a:pt x="1" y="37"/>
                    <a:pt x="1" y="51"/>
                  </a:cubicBezTo>
                  <a:cubicBezTo>
                    <a:pt x="1" y="51"/>
                    <a:pt x="1" y="63"/>
                    <a:pt x="14" y="63"/>
                  </a:cubicBezTo>
                  <a:cubicBezTo>
                    <a:pt x="14" y="76"/>
                    <a:pt x="14" y="88"/>
                    <a:pt x="26" y="101"/>
                  </a:cubicBezTo>
                  <a:cubicBezTo>
                    <a:pt x="26" y="113"/>
                    <a:pt x="26" y="113"/>
                    <a:pt x="39" y="113"/>
                  </a:cubicBezTo>
                  <a:cubicBezTo>
                    <a:pt x="39" y="126"/>
                    <a:pt x="39" y="126"/>
                    <a:pt x="51" y="126"/>
                  </a:cubicBezTo>
                  <a:cubicBezTo>
                    <a:pt x="51" y="138"/>
                    <a:pt x="64" y="138"/>
                    <a:pt x="64" y="138"/>
                  </a:cubicBezTo>
                  <a:cubicBezTo>
                    <a:pt x="76" y="138"/>
                    <a:pt x="76" y="126"/>
                    <a:pt x="89" y="126"/>
                  </a:cubicBezTo>
                  <a:lnTo>
                    <a:pt x="101" y="126"/>
                  </a:lnTo>
                  <a:cubicBezTo>
                    <a:pt x="101" y="113"/>
                    <a:pt x="114" y="113"/>
                    <a:pt x="114" y="101"/>
                  </a:cubicBezTo>
                  <a:lnTo>
                    <a:pt x="114" y="88"/>
                  </a:lnTo>
                  <a:lnTo>
                    <a:pt x="114" y="63"/>
                  </a:lnTo>
                  <a:cubicBezTo>
                    <a:pt x="101" y="51"/>
                    <a:pt x="101" y="37"/>
                    <a:pt x="101" y="25"/>
                  </a:cubicBez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2"/>
            <p:cNvSpPr/>
            <p:nvPr/>
          </p:nvSpPr>
          <p:spPr>
            <a:xfrm>
              <a:off x="6435125" y="3703825"/>
              <a:ext cx="3175" cy="2875"/>
            </a:xfrm>
            <a:custGeom>
              <a:avLst/>
              <a:gdLst/>
              <a:ahLst/>
              <a:cxnLst/>
              <a:rect l="l" t="t" r="r" b="b"/>
              <a:pathLst>
                <a:path w="127" h="115" extrusionOk="0">
                  <a:moveTo>
                    <a:pt x="51" y="1"/>
                  </a:moveTo>
                  <a:cubicBezTo>
                    <a:pt x="38" y="1"/>
                    <a:pt x="38" y="14"/>
                    <a:pt x="26" y="14"/>
                  </a:cubicBezTo>
                  <a:lnTo>
                    <a:pt x="26" y="26"/>
                  </a:lnTo>
                  <a:lnTo>
                    <a:pt x="13" y="26"/>
                  </a:lnTo>
                  <a:lnTo>
                    <a:pt x="13" y="39"/>
                  </a:lnTo>
                  <a:cubicBezTo>
                    <a:pt x="13" y="51"/>
                    <a:pt x="1" y="51"/>
                    <a:pt x="1" y="64"/>
                  </a:cubicBezTo>
                  <a:lnTo>
                    <a:pt x="1" y="76"/>
                  </a:lnTo>
                  <a:lnTo>
                    <a:pt x="13" y="89"/>
                  </a:lnTo>
                  <a:cubicBezTo>
                    <a:pt x="13" y="102"/>
                    <a:pt x="26" y="102"/>
                    <a:pt x="26" y="102"/>
                  </a:cubicBezTo>
                  <a:cubicBezTo>
                    <a:pt x="26" y="115"/>
                    <a:pt x="38" y="115"/>
                    <a:pt x="38" y="115"/>
                  </a:cubicBezTo>
                  <a:lnTo>
                    <a:pt x="76" y="115"/>
                  </a:lnTo>
                  <a:lnTo>
                    <a:pt x="88" y="102"/>
                  </a:lnTo>
                  <a:lnTo>
                    <a:pt x="101" y="89"/>
                  </a:lnTo>
                  <a:lnTo>
                    <a:pt x="114" y="76"/>
                  </a:lnTo>
                  <a:lnTo>
                    <a:pt x="114" y="64"/>
                  </a:lnTo>
                  <a:cubicBezTo>
                    <a:pt x="127" y="51"/>
                    <a:pt x="127" y="51"/>
                    <a:pt x="127" y="39"/>
                  </a:cubicBezTo>
                  <a:cubicBezTo>
                    <a:pt x="114" y="39"/>
                    <a:pt x="114" y="26"/>
                    <a:pt x="114" y="26"/>
                  </a:cubicBezTo>
                  <a:cubicBezTo>
                    <a:pt x="114" y="14"/>
                    <a:pt x="114" y="14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2"/>
            <p:cNvSpPr/>
            <p:nvPr/>
          </p:nvSpPr>
          <p:spPr>
            <a:xfrm>
              <a:off x="6398350" y="373937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cubicBezTo>
                    <a:pt x="0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76"/>
                  </a:lnTo>
                  <a:lnTo>
                    <a:pt x="0" y="88"/>
                  </a:lnTo>
                  <a:cubicBezTo>
                    <a:pt x="13" y="88"/>
                    <a:pt x="13" y="88"/>
                    <a:pt x="25" y="101"/>
                  </a:cubicBezTo>
                  <a:lnTo>
                    <a:pt x="63" y="101"/>
                  </a:lnTo>
                  <a:lnTo>
                    <a:pt x="75" y="88"/>
                  </a:lnTo>
                  <a:cubicBezTo>
                    <a:pt x="75" y="88"/>
                    <a:pt x="89" y="88"/>
                    <a:pt x="89" y="76"/>
                  </a:cubicBezTo>
                  <a:cubicBezTo>
                    <a:pt x="101" y="76"/>
                    <a:pt x="101" y="76"/>
                    <a:pt x="101" y="63"/>
                  </a:cubicBezTo>
                  <a:lnTo>
                    <a:pt x="101" y="51"/>
                  </a:lnTo>
                  <a:lnTo>
                    <a:pt x="101" y="26"/>
                  </a:lnTo>
                  <a:lnTo>
                    <a:pt x="89" y="13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2"/>
            <p:cNvSpPr/>
            <p:nvPr/>
          </p:nvSpPr>
          <p:spPr>
            <a:xfrm>
              <a:off x="6364375" y="3770800"/>
              <a:ext cx="3800" cy="2550"/>
            </a:xfrm>
            <a:custGeom>
              <a:avLst/>
              <a:gdLst/>
              <a:ahLst/>
              <a:cxnLst/>
              <a:rect l="l" t="t" r="r" b="b"/>
              <a:pathLst>
                <a:path w="152" h="102" extrusionOk="0">
                  <a:moveTo>
                    <a:pt x="39" y="1"/>
                  </a:moveTo>
                  <a:cubicBezTo>
                    <a:pt x="26" y="1"/>
                    <a:pt x="26" y="1"/>
                    <a:pt x="14" y="13"/>
                  </a:cubicBezTo>
                  <a:lnTo>
                    <a:pt x="1" y="26"/>
                  </a:lnTo>
                  <a:lnTo>
                    <a:pt x="1" y="38"/>
                  </a:lnTo>
                  <a:cubicBezTo>
                    <a:pt x="1" y="51"/>
                    <a:pt x="1" y="63"/>
                    <a:pt x="14" y="76"/>
                  </a:cubicBezTo>
                  <a:cubicBezTo>
                    <a:pt x="14" y="88"/>
                    <a:pt x="26" y="88"/>
                    <a:pt x="39" y="88"/>
                  </a:cubicBezTo>
                  <a:cubicBezTo>
                    <a:pt x="64" y="102"/>
                    <a:pt x="76" y="102"/>
                    <a:pt x="102" y="102"/>
                  </a:cubicBezTo>
                  <a:lnTo>
                    <a:pt x="115" y="102"/>
                  </a:lnTo>
                  <a:cubicBezTo>
                    <a:pt x="127" y="102"/>
                    <a:pt x="127" y="88"/>
                    <a:pt x="140" y="88"/>
                  </a:cubicBezTo>
                  <a:lnTo>
                    <a:pt x="140" y="76"/>
                  </a:lnTo>
                  <a:cubicBezTo>
                    <a:pt x="152" y="63"/>
                    <a:pt x="152" y="63"/>
                    <a:pt x="152" y="51"/>
                  </a:cubicBezTo>
                  <a:cubicBezTo>
                    <a:pt x="152" y="38"/>
                    <a:pt x="152" y="26"/>
                    <a:pt x="140" y="26"/>
                  </a:cubicBezTo>
                  <a:cubicBezTo>
                    <a:pt x="127" y="13"/>
                    <a:pt x="127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2"/>
            <p:cNvSpPr/>
            <p:nvPr/>
          </p:nvSpPr>
          <p:spPr>
            <a:xfrm>
              <a:off x="6557425" y="3543200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25" y="1"/>
                  </a:moveTo>
                  <a:cubicBezTo>
                    <a:pt x="25" y="13"/>
                    <a:pt x="13" y="13"/>
                    <a:pt x="13" y="13"/>
                  </a:cubicBezTo>
                  <a:lnTo>
                    <a:pt x="13" y="26"/>
                  </a:lnTo>
                  <a:cubicBezTo>
                    <a:pt x="0" y="38"/>
                    <a:pt x="0" y="51"/>
                    <a:pt x="0" y="51"/>
                  </a:cubicBezTo>
                  <a:lnTo>
                    <a:pt x="13" y="63"/>
                  </a:lnTo>
                  <a:cubicBezTo>
                    <a:pt x="13" y="76"/>
                    <a:pt x="13" y="76"/>
                    <a:pt x="25" y="88"/>
                  </a:cubicBezTo>
                  <a:cubicBezTo>
                    <a:pt x="38" y="88"/>
                    <a:pt x="38" y="101"/>
                    <a:pt x="50" y="101"/>
                  </a:cubicBezTo>
                  <a:cubicBezTo>
                    <a:pt x="50" y="113"/>
                    <a:pt x="63" y="113"/>
                    <a:pt x="63" y="113"/>
                  </a:cubicBezTo>
                  <a:lnTo>
                    <a:pt x="89" y="113"/>
                  </a:lnTo>
                  <a:cubicBezTo>
                    <a:pt x="89" y="113"/>
                    <a:pt x="101" y="113"/>
                    <a:pt x="101" y="101"/>
                  </a:cubicBezTo>
                  <a:lnTo>
                    <a:pt x="114" y="101"/>
                  </a:lnTo>
                  <a:cubicBezTo>
                    <a:pt x="114" y="88"/>
                    <a:pt x="114" y="88"/>
                    <a:pt x="126" y="88"/>
                  </a:cubicBezTo>
                  <a:lnTo>
                    <a:pt x="126" y="63"/>
                  </a:lnTo>
                  <a:lnTo>
                    <a:pt x="126" y="51"/>
                  </a:lnTo>
                  <a:cubicBezTo>
                    <a:pt x="114" y="38"/>
                    <a:pt x="114" y="26"/>
                    <a:pt x="101" y="26"/>
                  </a:cubicBezTo>
                  <a:lnTo>
                    <a:pt x="89" y="13"/>
                  </a:lnTo>
                  <a:cubicBezTo>
                    <a:pt x="76" y="1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3" name="Google Shape;6643;p22"/>
          <p:cNvGrpSpPr/>
          <p:nvPr/>
        </p:nvGrpSpPr>
        <p:grpSpPr>
          <a:xfrm rot="5400000" flipH="1">
            <a:off x="8983149" y="1008947"/>
            <a:ext cx="535065" cy="536588"/>
            <a:chOff x="5780900" y="3765775"/>
            <a:chExt cx="263475" cy="264225"/>
          </a:xfrm>
        </p:grpSpPr>
        <p:sp>
          <p:nvSpPr>
            <p:cNvPr id="6644" name="Google Shape;6644;p22"/>
            <p:cNvSpPr/>
            <p:nvPr/>
          </p:nvSpPr>
          <p:spPr>
            <a:xfrm>
              <a:off x="5780900" y="3765775"/>
              <a:ext cx="263475" cy="264225"/>
            </a:xfrm>
            <a:custGeom>
              <a:avLst/>
              <a:gdLst/>
              <a:ahLst/>
              <a:cxnLst/>
              <a:rect l="l" t="t" r="r" b="b"/>
              <a:pathLst>
                <a:path w="10539" h="10569" extrusionOk="0">
                  <a:moveTo>
                    <a:pt x="3672" y="63"/>
                  </a:moveTo>
                  <a:lnTo>
                    <a:pt x="3672" y="63"/>
                  </a:lnTo>
                  <a:cubicBezTo>
                    <a:pt x="3672" y="76"/>
                    <a:pt x="3660" y="76"/>
                    <a:pt x="3660" y="76"/>
                  </a:cubicBezTo>
                  <a:lnTo>
                    <a:pt x="3672" y="63"/>
                  </a:lnTo>
                  <a:close/>
                  <a:moveTo>
                    <a:pt x="3987" y="63"/>
                  </a:moveTo>
                  <a:lnTo>
                    <a:pt x="3987" y="76"/>
                  </a:lnTo>
                  <a:lnTo>
                    <a:pt x="3974" y="63"/>
                  </a:lnTo>
                  <a:close/>
                  <a:moveTo>
                    <a:pt x="3896" y="82"/>
                  </a:moveTo>
                  <a:cubicBezTo>
                    <a:pt x="3895" y="87"/>
                    <a:pt x="3892" y="92"/>
                    <a:pt x="3890" y="97"/>
                  </a:cubicBezTo>
                  <a:lnTo>
                    <a:pt x="3890" y="97"/>
                  </a:lnTo>
                  <a:cubicBezTo>
                    <a:pt x="3892" y="93"/>
                    <a:pt x="3894" y="87"/>
                    <a:pt x="3896" y="82"/>
                  </a:cubicBezTo>
                  <a:close/>
                  <a:moveTo>
                    <a:pt x="3421" y="100"/>
                  </a:moveTo>
                  <a:cubicBezTo>
                    <a:pt x="3421" y="100"/>
                    <a:pt x="3421" y="101"/>
                    <a:pt x="3421" y="101"/>
                  </a:cubicBezTo>
                  <a:lnTo>
                    <a:pt x="3396" y="101"/>
                  </a:lnTo>
                  <a:cubicBezTo>
                    <a:pt x="3402" y="101"/>
                    <a:pt x="3412" y="101"/>
                    <a:pt x="3421" y="100"/>
                  </a:cubicBezTo>
                  <a:close/>
                  <a:moveTo>
                    <a:pt x="3446" y="88"/>
                  </a:moveTo>
                  <a:lnTo>
                    <a:pt x="3446" y="101"/>
                  </a:lnTo>
                  <a:cubicBezTo>
                    <a:pt x="3441" y="101"/>
                    <a:pt x="3436" y="99"/>
                    <a:pt x="3431" y="97"/>
                  </a:cubicBezTo>
                  <a:lnTo>
                    <a:pt x="3431" y="97"/>
                  </a:lnTo>
                  <a:cubicBezTo>
                    <a:pt x="3437" y="95"/>
                    <a:pt x="3442" y="92"/>
                    <a:pt x="3446" y="88"/>
                  </a:cubicBezTo>
                  <a:close/>
                  <a:moveTo>
                    <a:pt x="3836" y="63"/>
                  </a:moveTo>
                  <a:cubicBezTo>
                    <a:pt x="3823" y="76"/>
                    <a:pt x="3823" y="88"/>
                    <a:pt x="3823" y="88"/>
                  </a:cubicBezTo>
                  <a:cubicBezTo>
                    <a:pt x="3811" y="101"/>
                    <a:pt x="3811" y="101"/>
                    <a:pt x="3811" y="113"/>
                  </a:cubicBezTo>
                  <a:lnTo>
                    <a:pt x="3786" y="113"/>
                  </a:lnTo>
                  <a:cubicBezTo>
                    <a:pt x="3798" y="101"/>
                    <a:pt x="3798" y="76"/>
                    <a:pt x="3811" y="63"/>
                  </a:cubicBezTo>
                  <a:close/>
                  <a:moveTo>
                    <a:pt x="4578" y="152"/>
                  </a:moveTo>
                  <a:cubicBezTo>
                    <a:pt x="4591" y="164"/>
                    <a:pt x="4603" y="164"/>
                    <a:pt x="4616" y="164"/>
                  </a:cubicBezTo>
                  <a:cubicBezTo>
                    <a:pt x="4616" y="177"/>
                    <a:pt x="4603" y="177"/>
                    <a:pt x="4603" y="177"/>
                  </a:cubicBezTo>
                  <a:lnTo>
                    <a:pt x="4578" y="177"/>
                  </a:lnTo>
                  <a:lnTo>
                    <a:pt x="4578" y="164"/>
                  </a:lnTo>
                  <a:lnTo>
                    <a:pt x="4578" y="152"/>
                  </a:lnTo>
                  <a:close/>
                  <a:moveTo>
                    <a:pt x="3647" y="113"/>
                  </a:moveTo>
                  <a:cubicBezTo>
                    <a:pt x="3647" y="139"/>
                    <a:pt x="3647" y="152"/>
                    <a:pt x="3635" y="164"/>
                  </a:cubicBezTo>
                  <a:cubicBezTo>
                    <a:pt x="3635" y="177"/>
                    <a:pt x="3635" y="177"/>
                    <a:pt x="3622" y="189"/>
                  </a:cubicBezTo>
                  <a:cubicBezTo>
                    <a:pt x="3635" y="164"/>
                    <a:pt x="3647" y="139"/>
                    <a:pt x="3647" y="113"/>
                  </a:cubicBezTo>
                  <a:close/>
                  <a:moveTo>
                    <a:pt x="4678" y="189"/>
                  </a:moveTo>
                  <a:cubicBezTo>
                    <a:pt x="4678" y="189"/>
                    <a:pt x="4678" y="198"/>
                    <a:pt x="4671" y="209"/>
                  </a:cubicBezTo>
                  <a:lnTo>
                    <a:pt x="4671" y="209"/>
                  </a:lnTo>
                  <a:cubicBezTo>
                    <a:pt x="4673" y="202"/>
                    <a:pt x="4676" y="195"/>
                    <a:pt x="4678" y="189"/>
                  </a:cubicBezTo>
                  <a:close/>
                  <a:moveTo>
                    <a:pt x="3245" y="428"/>
                  </a:moveTo>
                  <a:cubicBezTo>
                    <a:pt x="3239" y="434"/>
                    <a:pt x="3236" y="443"/>
                    <a:pt x="3233" y="453"/>
                  </a:cubicBezTo>
                  <a:lnTo>
                    <a:pt x="3233" y="453"/>
                  </a:lnTo>
                  <a:cubicBezTo>
                    <a:pt x="3233" y="440"/>
                    <a:pt x="3233" y="440"/>
                    <a:pt x="3245" y="428"/>
                  </a:cubicBezTo>
                  <a:close/>
                  <a:moveTo>
                    <a:pt x="3229" y="463"/>
                  </a:moveTo>
                  <a:cubicBezTo>
                    <a:pt x="3227" y="469"/>
                    <a:pt x="3224" y="474"/>
                    <a:pt x="3220" y="479"/>
                  </a:cubicBezTo>
                  <a:cubicBezTo>
                    <a:pt x="3220" y="470"/>
                    <a:pt x="3225" y="467"/>
                    <a:pt x="3229" y="463"/>
                  </a:cubicBezTo>
                  <a:close/>
                  <a:moveTo>
                    <a:pt x="5245" y="453"/>
                  </a:moveTo>
                  <a:cubicBezTo>
                    <a:pt x="5257" y="466"/>
                    <a:pt x="5257" y="466"/>
                    <a:pt x="5270" y="466"/>
                  </a:cubicBezTo>
                  <a:cubicBezTo>
                    <a:pt x="5270" y="466"/>
                    <a:pt x="5270" y="479"/>
                    <a:pt x="5257" y="479"/>
                  </a:cubicBezTo>
                  <a:cubicBezTo>
                    <a:pt x="5257" y="472"/>
                    <a:pt x="5254" y="469"/>
                    <a:pt x="5251" y="469"/>
                  </a:cubicBezTo>
                  <a:cubicBezTo>
                    <a:pt x="5248" y="469"/>
                    <a:pt x="5245" y="472"/>
                    <a:pt x="5245" y="479"/>
                  </a:cubicBezTo>
                  <a:lnTo>
                    <a:pt x="5245" y="453"/>
                  </a:lnTo>
                  <a:close/>
                  <a:moveTo>
                    <a:pt x="5056" y="340"/>
                  </a:moveTo>
                  <a:cubicBezTo>
                    <a:pt x="5056" y="340"/>
                    <a:pt x="5044" y="340"/>
                    <a:pt x="5044" y="353"/>
                  </a:cubicBezTo>
                  <a:cubicBezTo>
                    <a:pt x="5030" y="390"/>
                    <a:pt x="5018" y="440"/>
                    <a:pt x="4993" y="479"/>
                  </a:cubicBezTo>
                  <a:cubicBezTo>
                    <a:pt x="4993" y="479"/>
                    <a:pt x="4990" y="479"/>
                    <a:pt x="4987" y="480"/>
                  </a:cubicBezTo>
                  <a:lnTo>
                    <a:pt x="4987" y="480"/>
                  </a:lnTo>
                  <a:cubicBezTo>
                    <a:pt x="5008" y="446"/>
                    <a:pt x="5020" y="410"/>
                    <a:pt x="5030" y="365"/>
                  </a:cubicBezTo>
                  <a:lnTo>
                    <a:pt x="5030" y="353"/>
                  </a:lnTo>
                  <a:lnTo>
                    <a:pt x="5044" y="340"/>
                  </a:lnTo>
                  <a:close/>
                  <a:moveTo>
                    <a:pt x="4666" y="220"/>
                  </a:moveTo>
                  <a:lnTo>
                    <a:pt x="4666" y="239"/>
                  </a:lnTo>
                  <a:cubicBezTo>
                    <a:pt x="4666" y="252"/>
                    <a:pt x="4653" y="252"/>
                    <a:pt x="4653" y="264"/>
                  </a:cubicBezTo>
                  <a:lnTo>
                    <a:pt x="4534" y="533"/>
                  </a:lnTo>
                  <a:lnTo>
                    <a:pt x="4534" y="533"/>
                  </a:lnTo>
                  <a:cubicBezTo>
                    <a:pt x="4539" y="519"/>
                    <a:pt x="4545" y="505"/>
                    <a:pt x="4553" y="491"/>
                  </a:cubicBezTo>
                  <a:cubicBezTo>
                    <a:pt x="4587" y="401"/>
                    <a:pt x="4631" y="311"/>
                    <a:pt x="4666" y="220"/>
                  </a:cubicBezTo>
                  <a:close/>
                  <a:moveTo>
                    <a:pt x="5332" y="516"/>
                  </a:moveTo>
                  <a:lnTo>
                    <a:pt x="5345" y="529"/>
                  </a:lnTo>
                  <a:cubicBezTo>
                    <a:pt x="5345" y="541"/>
                    <a:pt x="5332" y="554"/>
                    <a:pt x="5332" y="554"/>
                  </a:cubicBezTo>
                  <a:lnTo>
                    <a:pt x="5320" y="554"/>
                  </a:lnTo>
                  <a:cubicBezTo>
                    <a:pt x="5320" y="541"/>
                    <a:pt x="5332" y="529"/>
                    <a:pt x="5332" y="516"/>
                  </a:cubicBezTo>
                  <a:close/>
                  <a:moveTo>
                    <a:pt x="3999" y="390"/>
                  </a:moveTo>
                  <a:cubicBezTo>
                    <a:pt x="3962" y="466"/>
                    <a:pt x="3937" y="541"/>
                    <a:pt x="3899" y="616"/>
                  </a:cubicBezTo>
                  <a:cubicBezTo>
                    <a:pt x="3924" y="541"/>
                    <a:pt x="3949" y="466"/>
                    <a:pt x="3987" y="390"/>
                  </a:cubicBezTo>
                  <a:close/>
                  <a:moveTo>
                    <a:pt x="5446" y="616"/>
                  </a:moveTo>
                  <a:cubicBezTo>
                    <a:pt x="5471" y="630"/>
                    <a:pt x="5483" y="642"/>
                    <a:pt x="5508" y="655"/>
                  </a:cubicBezTo>
                  <a:lnTo>
                    <a:pt x="5496" y="667"/>
                  </a:lnTo>
                  <a:lnTo>
                    <a:pt x="5483" y="667"/>
                  </a:lnTo>
                  <a:cubicBezTo>
                    <a:pt x="5475" y="658"/>
                    <a:pt x="5466" y="649"/>
                    <a:pt x="5452" y="649"/>
                  </a:cubicBezTo>
                  <a:cubicBezTo>
                    <a:pt x="5447" y="649"/>
                    <a:pt x="5440" y="651"/>
                    <a:pt x="5433" y="655"/>
                  </a:cubicBezTo>
                  <a:cubicBezTo>
                    <a:pt x="5446" y="642"/>
                    <a:pt x="5446" y="630"/>
                    <a:pt x="5446" y="616"/>
                  </a:cubicBezTo>
                  <a:close/>
                  <a:moveTo>
                    <a:pt x="4930" y="277"/>
                  </a:moveTo>
                  <a:cubicBezTo>
                    <a:pt x="4930" y="277"/>
                    <a:pt x="4930" y="289"/>
                    <a:pt x="4943" y="289"/>
                  </a:cubicBezTo>
                  <a:cubicBezTo>
                    <a:pt x="4918" y="340"/>
                    <a:pt x="4893" y="390"/>
                    <a:pt x="4880" y="440"/>
                  </a:cubicBezTo>
                  <a:lnTo>
                    <a:pt x="4880" y="453"/>
                  </a:lnTo>
                  <a:cubicBezTo>
                    <a:pt x="4829" y="541"/>
                    <a:pt x="4792" y="630"/>
                    <a:pt x="4754" y="717"/>
                  </a:cubicBezTo>
                  <a:cubicBezTo>
                    <a:pt x="4804" y="591"/>
                    <a:pt x="4842" y="479"/>
                    <a:pt x="4893" y="365"/>
                  </a:cubicBezTo>
                  <a:cubicBezTo>
                    <a:pt x="4893" y="353"/>
                    <a:pt x="4905" y="353"/>
                    <a:pt x="4905" y="340"/>
                  </a:cubicBezTo>
                  <a:cubicBezTo>
                    <a:pt x="4918" y="328"/>
                    <a:pt x="4918" y="303"/>
                    <a:pt x="4930" y="277"/>
                  </a:cubicBezTo>
                  <a:close/>
                  <a:moveTo>
                    <a:pt x="4289" y="415"/>
                  </a:moveTo>
                  <a:cubicBezTo>
                    <a:pt x="4239" y="529"/>
                    <a:pt x="4188" y="630"/>
                    <a:pt x="4138" y="730"/>
                  </a:cubicBezTo>
                  <a:lnTo>
                    <a:pt x="4214" y="541"/>
                  </a:lnTo>
                  <a:lnTo>
                    <a:pt x="4239" y="516"/>
                  </a:lnTo>
                  <a:cubicBezTo>
                    <a:pt x="4251" y="491"/>
                    <a:pt x="4264" y="453"/>
                    <a:pt x="4276" y="415"/>
                  </a:cubicBezTo>
                  <a:close/>
                  <a:moveTo>
                    <a:pt x="5181" y="415"/>
                  </a:moveTo>
                  <a:cubicBezTo>
                    <a:pt x="5181" y="415"/>
                    <a:pt x="5194" y="415"/>
                    <a:pt x="5194" y="428"/>
                  </a:cubicBezTo>
                  <a:cubicBezTo>
                    <a:pt x="5156" y="529"/>
                    <a:pt x="5106" y="630"/>
                    <a:pt x="5069" y="730"/>
                  </a:cubicBezTo>
                  <a:cubicBezTo>
                    <a:pt x="5106" y="630"/>
                    <a:pt x="5144" y="529"/>
                    <a:pt x="5181" y="415"/>
                  </a:cubicBezTo>
                  <a:close/>
                  <a:moveTo>
                    <a:pt x="5572" y="717"/>
                  </a:moveTo>
                  <a:lnTo>
                    <a:pt x="5585" y="730"/>
                  </a:lnTo>
                  <a:lnTo>
                    <a:pt x="5585" y="730"/>
                  </a:lnTo>
                  <a:cubicBezTo>
                    <a:pt x="5584" y="730"/>
                    <a:pt x="5584" y="730"/>
                    <a:pt x="5584" y="730"/>
                  </a:cubicBezTo>
                  <a:lnTo>
                    <a:pt x="5572" y="730"/>
                  </a:lnTo>
                  <a:lnTo>
                    <a:pt x="5572" y="717"/>
                  </a:lnTo>
                  <a:close/>
                  <a:moveTo>
                    <a:pt x="5659" y="792"/>
                  </a:moveTo>
                  <a:lnTo>
                    <a:pt x="5647" y="806"/>
                  </a:lnTo>
                  <a:lnTo>
                    <a:pt x="5647" y="792"/>
                  </a:lnTo>
                  <a:close/>
                  <a:moveTo>
                    <a:pt x="4779" y="831"/>
                  </a:moveTo>
                  <a:lnTo>
                    <a:pt x="4779" y="831"/>
                  </a:lnTo>
                  <a:cubicBezTo>
                    <a:pt x="4775" y="841"/>
                    <a:pt x="4771" y="852"/>
                    <a:pt x="4767" y="862"/>
                  </a:cubicBezTo>
                  <a:lnTo>
                    <a:pt x="4767" y="862"/>
                  </a:lnTo>
                  <a:cubicBezTo>
                    <a:pt x="4767" y="852"/>
                    <a:pt x="4769" y="841"/>
                    <a:pt x="4779" y="831"/>
                  </a:cubicBezTo>
                  <a:close/>
                  <a:moveTo>
                    <a:pt x="1673" y="871"/>
                  </a:moveTo>
                  <a:cubicBezTo>
                    <a:pt x="1673" y="883"/>
                    <a:pt x="1672" y="893"/>
                    <a:pt x="1660" y="893"/>
                  </a:cubicBezTo>
                  <a:lnTo>
                    <a:pt x="1648" y="881"/>
                  </a:lnTo>
                  <a:cubicBezTo>
                    <a:pt x="1656" y="881"/>
                    <a:pt x="1665" y="875"/>
                    <a:pt x="1673" y="871"/>
                  </a:cubicBezTo>
                  <a:close/>
                  <a:moveTo>
                    <a:pt x="5056" y="516"/>
                  </a:moveTo>
                  <a:cubicBezTo>
                    <a:pt x="5030" y="566"/>
                    <a:pt x="5018" y="630"/>
                    <a:pt x="4993" y="692"/>
                  </a:cubicBezTo>
                  <a:lnTo>
                    <a:pt x="4993" y="730"/>
                  </a:lnTo>
                  <a:lnTo>
                    <a:pt x="4880" y="1032"/>
                  </a:lnTo>
                  <a:lnTo>
                    <a:pt x="5030" y="541"/>
                  </a:lnTo>
                  <a:cubicBezTo>
                    <a:pt x="5030" y="541"/>
                    <a:pt x="5044" y="541"/>
                    <a:pt x="5044" y="529"/>
                  </a:cubicBezTo>
                  <a:lnTo>
                    <a:pt x="5044" y="516"/>
                  </a:lnTo>
                  <a:close/>
                  <a:moveTo>
                    <a:pt x="5899" y="1032"/>
                  </a:moveTo>
                  <a:cubicBezTo>
                    <a:pt x="5899" y="1032"/>
                    <a:pt x="5899" y="1044"/>
                    <a:pt x="5886" y="1044"/>
                  </a:cubicBezTo>
                  <a:lnTo>
                    <a:pt x="5886" y="1032"/>
                  </a:lnTo>
                  <a:close/>
                  <a:moveTo>
                    <a:pt x="5835" y="982"/>
                  </a:moveTo>
                  <a:cubicBezTo>
                    <a:pt x="5823" y="1019"/>
                    <a:pt x="5798" y="1057"/>
                    <a:pt x="5773" y="1094"/>
                  </a:cubicBezTo>
                  <a:cubicBezTo>
                    <a:pt x="5798" y="1057"/>
                    <a:pt x="5810" y="1019"/>
                    <a:pt x="5835" y="982"/>
                  </a:cubicBezTo>
                  <a:close/>
                  <a:moveTo>
                    <a:pt x="1784" y="1037"/>
                  </a:moveTo>
                  <a:cubicBezTo>
                    <a:pt x="1781" y="1057"/>
                    <a:pt x="1773" y="1081"/>
                    <a:pt x="1764" y="1100"/>
                  </a:cubicBezTo>
                  <a:lnTo>
                    <a:pt x="1764" y="1100"/>
                  </a:lnTo>
                  <a:cubicBezTo>
                    <a:pt x="1771" y="1078"/>
                    <a:pt x="1778" y="1057"/>
                    <a:pt x="1784" y="1037"/>
                  </a:cubicBezTo>
                  <a:close/>
                  <a:moveTo>
                    <a:pt x="5961" y="1107"/>
                  </a:moveTo>
                  <a:lnTo>
                    <a:pt x="5961" y="1119"/>
                  </a:lnTo>
                  <a:lnTo>
                    <a:pt x="5949" y="1119"/>
                  </a:lnTo>
                  <a:lnTo>
                    <a:pt x="5949" y="1107"/>
                  </a:lnTo>
                  <a:close/>
                  <a:moveTo>
                    <a:pt x="6011" y="1170"/>
                  </a:moveTo>
                  <a:lnTo>
                    <a:pt x="6036" y="1195"/>
                  </a:lnTo>
                  <a:lnTo>
                    <a:pt x="6024" y="1195"/>
                  </a:lnTo>
                  <a:cubicBezTo>
                    <a:pt x="6024" y="1195"/>
                    <a:pt x="6024" y="1208"/>
                    <a:pt x="6011" y="1208"/>
                  </a:cubicBezTo>
                  <a:lnTo>
                    <a:pt x="5999" y="1208"/>
                  </a:lnTo>
                  <a:lnTo>
                    <a:pt x="5999" y="1195"/>
                  </a:lnTo>
                  <a:cubicBezTo>
                    <a:pt x="6011" y="1183"/>
                    <a:pt x="6011" y="1170"/>
                    <a:pt x="6011" y="1170"/>
                  </a:cubicBezTo>
                  <a:close/>
                  <a:moveTo>
                    <a:pt x="6137" y="1334"/>
                  </a:moveTo>
                  <a:cubicBezTo>
                    <a:pt x="6150" y="1334"/>
                    <a:pt x="6150" y="1346"/>
                    <a:pt x="6150" y="1346"/>
                  </a:cubicBezTo>
                  <a:lnTo>
                    <a:pt x="6137" y="1346"/>
                  </a:lnTo>
                  <a:lnTo>
                    <a:pt x="6137" y="1334"/>
                  </a:lnTo>
                  <a:close/>
                  <a:moveTo>
                    <a:pt x="2590" y="885"/>
                  </a:moveTo>
                  <a:cubicBezTo>
                    <a:pt x="2554" y="1062"/>
                    <a:pt x="2513" y="1240"/>
                    <a:pt x="2478" y="1422"/>
                  </a:cubicBezTo>
                  <a:lnTo>
                    <a:pt x="2478" y="1422"/>
                  </a:lnTo>
                  <a:cubicBezTo>
                    <a:pt x="2478" y="1422"/>
                    <a:pt x="2478" y="1422"/>
                    <a:pt x="2478" y="1421"/>
                  </a:cubicBezTo>
                  <a:cubicBezTo>
                    <a:pt x="2465" y="1245"/>
                    <a:pt x="2503" y="1069"/>
                    <a:pt x="2554" y="893"/>
                  </a:cubicBezTo>
                  <a:cubicBezTo>
                    <a:pt x="2557" y="897"/>
                    <a:pt x="2562" y="899"/>
                    <a:pt x="2567" y="899"/>
                  </a:cubicBezTo>
                  <a:cubicBezTo>
                    <a:pt x="2577" y="899"/>
                    <a:pt x="2587" y="892"/>
                    <a:pt x="2590" y="885"/>
                  </a:cubicBezTo>
                  <a:close/>
                  <a:moveTo>
                    <a:pt x="5710" y="1233"/>
                  </a:moveTo>
                  <a:cubicBezTo>
                    <a:pt x="5710" y="1233"/>
                    <a:pt x="5710" y="1245"/>
                    <a:pt x="5723" y="1245"/>
                  </a:cubicBezTo>
                  <a:cubicBezTo>
                    <a:pt x="5710" y="1245"/>
                    <a:pt x="5710" y="1245"/>
                    <a:pt x="5710" y="1258"/>
                  </a:cubicBezTo>
                  <a:cubicBezTo>
                    <a:pt x="5697" y="1270"/>
                    <a:pt x="5697" y="1295"/>
                    <a:pt x="5710" y="1309"/>
                  </a:cubicBezTo>
                  <a:lnTo>
                    <a:pt x="5684" y="1334"/>
                  </a:lnTo>
                  <a:cubicBezTo>
                    <a:pt x="5660" y="1370"/>
                    <a:pt x="5635" y="1407"/>
                    <a:pt x="5611" y="1455"/>
                  </a:cubicBezTo>
                  <a:lnTo>
                    <a:pt x="5611" y="1455"/>
                  </a:lnTo>
                  <a:cubicBezTo>
                    <a:pt x="5648" y="1381"/>
                    <a:pt x="5673" y="1307"/>
                    <a:pt x="5710" y="1233"/>
                  </a:cubicBezTo>
                  <a:close/>
                  <a:moveTo>
                    <a:pt x="6313" y="1585"/>
                  </a:moveTo>
                  <a:cubicBezTo>
                    <a:pt x="6313" y="1597"/>
                    <a:pt x="6326" y="1597"/>
                    <a:pt x="6326" y="1597"/>
                  </a:cubicBezTo>
                  <a:lnTo>
                    <a:pt x="6313" y="1597"/>
                  </a:lnTo>
                  <a:lnTo>
                    <a:pt x="6313" y="1585"/>
                  </a:lnTo>
                  <a:close/>
                  <a:moveTo>
                    <a:pt x="6075" y="1522"/>
                  </a:moveTo>
                  <a:cubicBezTo>
                    <a:pt x="6075" y="1535"/>
                    <a:pt x="6087" y="1535"/>
                    <a:pt x="6087" y="1535"/>
                  </a:cubicBezTo>
                  <a:lnTo>
                    <a:pt x="6087" y="1547"/>
                  </a:lnTo>
                  <a:cubicBezTo>
                    <a:pt x="6050" y="1585"/>
                    <a:pt x="6024" y="1636"/>
                    <a:pt x="5986" y="1686"/>
                  </a:cubicBezTo>
                  <a:cubicBezTo>
                    <a:pt x="6011" y="1636"/>
                    <a:pt x="6050" y="1572"/>
                    <a:pt x="6075" y="1522"/>
                  </a:cubicBezTo>
                  <a:close/>
                  <a:moveTo>
                    <a:pt x="1283" y="1421"/>
                  </a:moveTo>
                  <a:lnTo>
                    <a:pt x="1283" y="1421"/>
                  </a:lnTo>
                  <a:cubicBezTo>
                    <a:pt x="1271" y="1485"/>
                    <a:pt x="1258" y="1547"/>
                    <a:pt x="1258" y="1610"/>
                  </a:cubicBezTo>
                  <a:lnTo>
                    <a:pt x="1182" y="1874"/>
                  </a:lnTo>
                  <a:cubicBezTo>
                    <a:pt x="1221" y="1723"/>
                    <a:pt x="1246" y="1572"/>
                    <a:pt x="1283" y="1421"/>
                  </a:cubicBezTo>
                  <a:close/>
                  <a:moveTo>
                    <a:pt x="6288" y="1622"/>
                  </a:moveTo>
                  <a:lnTo>
                    <a:pt x="6288" y="1622"/>
                  </a:lnTo>
                  <a:cubicBezTo>
                    <a:pt x="6276" y="1673"/>
                    <a:pt x="6251" y="1723"/>
                    <a:pt x="6238" y="1761"/>
                  </a:cubicBezTo>
                  <a:cubicBezTo>
                    <a:pt x="6187" y="1824"/>
                    <a:pt x="6150" y="1874"/>
                    <a:pt x="6112" y="1937"/>
                  </a:cubicBezTo>
                  <a:cubicBezTo>
                    <a:pt x="6162" y="1824"/>
                    <a:pt x="6226" y="1723"/>
                    <a:pt x="6288" y="1622"/>
                  </a:cubicBezTo>
                  <a:close/>
                  <a:moveTo>
                    <a:pt x="6452" y="1824"/>
                  </a:moveTo>
                  <a:cubicBezTo>
                    <a:pt x="6452" y="1837"/>
                    <a:pt x="6464" y="1862"/>
                    <a:pt x="6464" y="1874"/>
                  </a:cubicBezTo>
                  <a:lnTo>
                    <a:pt x="6464" y="1887"/>
                  </a:lnTo>
                  <a:lnTo>
                    <a:pt x="6464" y="1899"/>
                  </a:lnTo>
                  <a:lnTo>
                    <a:pt x="6464" y="1912"/>
                  </a:lnTo>
                  <a:cubicBezTo>
                    <a:pt x="6452" y="1912"/>
                    <a:pt x="6452" y="1912"/>
                    <a:pt x="6452" y="1924"/>
                  </a:cubicBezTo>
                  <a:cubicBezTo>
                    <a:pt x="6452" y="1937"/>
                    <a:pt x="6439" y="1949"/>
                    <a:pt x="6439" y="1962"/>
                  </a:cubicBezTo>
                  <a:cubicBezTo>
                    <a:pt x="6429" y="1972"/>
                    <a:pt x="6427" y="1982"/>
                    <a:pt x="6420" y="1992"/>
                  </a:cubicBezTo>
                  <a:lnTo>
                    <a:pt x="6420" y="1992"/>
                  </a:lnTo>
                  <a:cubicBezTo>
                    <a:pt x="6431" y="1957"/>
                    <a:pt x="6441" y="1916"/>
                    <a:pt x="6452" y="1874"/>
                  </a:cubicBezTo>
                  <a:cubicBezTo>
                    <a:pt x="6452" y="1862"/>
                    <a:pt x="6452" y="1849"/>
                    <a:pt x="6439" y="1849"/>
                  </a:cubicBezTo>
                  <a:cubicBezTo>
                    <a:pt x="6439" y="1837"/>
                    <a:pt x="6439" y="1837"/>
                    <a:pt x="6452" y="1824"/>
                  </a:cubicBezTo>
                  <a:close/>
                  <a:moveTo>
                    <a:pt x="805" y="1899"/>
                  </a:moveTo>
                  <a:lnTo>
                    <a:pt x="805" y="1924"/>
                  </a:lnTo>
                  <a:lnTo>
                    <a:pt x="793" y="1937"/>
                  </a:lnTo>
                  <a:cubicBezTo>
                    <a:pt x="780" y="1962"/>
                    <a:pt x="780" y="1975"/>
                    <a:pt x="768" y="2000"/>
                  </a:cubicBezTo>
                  <a:cubicBezTo>
                    <a:pt x="768" y="2000"/>
                    <a:pt x="768" y="1988"/>
                    <a:pt x="755" y="1988"/>
                  </a:cubicBezTo>
                  <a:cubicBezTo>
                    <a:pt x="780" y="1962"/>
                    <a:pt x="793" y="1937"/>
                    <a:pt x="805" y="1899"/>
                  </a:cubicBezTo>
                  <a:close/>
                  <a:moveTo>
                    <a:pt x="6539" y="2050"/>
                  </a:moveTo>
                  <a:cubicBezTo>
                    <a:pt x="6539" y="2063"/>
                    <a:pt x="6539" y="2063"/>
                    <a:pt x="6553" y="2075"/>
                  </a:cubicBezTo>
                  <a:lnTo>
                    <a:pt x="6527" y="2075"/>
                  </a:lnTo>
                  <a:cubicBezTo>
                    <a:pt x="6539" y="2063"/>
                    <a:pt x="6539" y="2050"/>
                    <a:pt x="6539" y="2050"/>
                  </a:cubicBezTo>
                  <a:close/>
                  <a:moveTo>
                    <a:pt x="6590" y="2214"/>
                  </a:moveTo>
                  <a:lnTo>
                    <a:pt x="6590" y="2226"/>
                  </a:lnTo>
                  <a:lnTo>
                    <a:pt x="6578" y="2226"/>
                  </a:lnTo>
                  <a:lnTo>
                    <a:pt x="6590" y="2214"/>
                  </a:lnTo>
                  <a:close/>
                  <a:moveTo>
                    <a:pt x="1409" y="1434"/>
                  </a:moveTo>
                  <a:lnTo>
                    <a:pt x="1296" y="1962"/>
                  </a:lnTo>
                  <a:lnTo>
                    <a:pt x="1296" y="1975"/>
                  </a:lnTo>
                  <a:cubicBezTo>
                    <a:pt x="1258" y="2125"/>
                    <a:pt x="1233" y="2264"/>
                    <a:pt x="1208" y="2402"/>
                  </a:cubicBezTo>
                  <a:cubicBezTo>
                    <a:pt x="1233" y="2176"/>
                    <a:pt x="1271" y="1937"/>
                    <a:pt x="1308" y="1711"/>
                  </a:cubicBezTo>
                  <a:lnTo>
                    <a:pt x="1308" y="1686"/>
                  </a:lnTo>
                  <a:cubicBezTo>
                    <a:pt x="1321" y="1686"/>
                    <a:pt x="1333" y="1673"/>
                    <a:pt x="1346" y="1661"/>
                  </a:cubicBezTo>
                  <a:cubicBezTo>
                    <a:pt x="1358" y="1585"/>
                    <a:pt x="1384" y="1510"/>
                    <a:pt x="1397" y="1434"/>
                  </a:cubicBezTo>
                  <a:close/>
                  <a:moveTo>
                    <a:pt x="6615" y="2402"/>
                  </a:moveTo>
                  <a:lnTo>
                    <a:pt x="6615" y="2402"/>
                  </a:lnTo>
                  <a:cubicBezTo>
                    <a:pt x="6603" y="2427"/>
                    <a:pt x="6590" y="2452"/>
                    <a:pt x="6590" y="2465"/>
                  </a:cubicBezTo>
                  <a:cubicBezTo>
                    <a:pt x="6578" y="2478"/>
                    <a:pt x="6578" y="2491"/>
                    <a:pt x="6578" y="2503"/>
                  </a:cubicBezTo>
                  <a:cubicBezTo>
                    <a:pt x="6565" y="2516"/>
                    <a:pt x="6553" y="2516"/>
                    <a:pt x="6553" y="2528"/>
                  </a:cubicBezTo>
                  <a:cubicBezTo>
                    <a:pt x="6553" y="2503"/>
                    <a:pt x="6553" y="2491"/>
                    <a:pt x="6565" y="2478"/>
                  </a:cubicBezTo>
                  <a:cubicBezTo>
                    <a:pt x="6578" y="2452"/>
                    <a:pt x="6590" y="2427"/>
                    <a:pt x="6615" y="2402"/>
                  </a:cubicBezTo>
                  <a:close/>
                  <a:moveTo>
                    <a:pt x="654" y="2503"/>
                  </a:moveTo>
                  <a:lnTo>
                    <a:pt x="654" y="2541"/>
                  </a:lnTo>
                  <a:cubicBezTo>
                    <a:pt x="654" y="2546"/>
                    <a:pt x="652" y="2551"/>
                    <a:pt x="650" y="2556"/>
                  </a:cubicBezTo>
                  <a:lnTo>
                    <a:pt x="650" y="2556"/>
                  </a:lnTo>
                  <a:cubicBezTo>
                    <a:pt x="654" y="2538"/>
                    <a:pt x="654" y="2520"/>
                    <a:pt x="654" y="2503"/>
                  </a:cubicBezTo>
                  <a:close/>
                  <a:moveTo>
                    <a:pt x="869" y="1949"/>
                  </a:moveTo>
                  <a:lnTo>
                    <a:pt x="869" y="1949"/>
                  </a:lnTo>
                  <a:cubicBezTo>
                    <a:pt x="811" y="2156"/>
                    <a:pt x="764" y="2363"/>
                    <a:pt x="718" y="2570"/>
                  </a:cubicBezTo>
                  <a:lnTo>
                    <a:pt x="718" y="2570"/>
                  </a:lnTo>
                  <a:cubicBezTo>
                    <a:pt x="718" y="2569"/>
                    <a:pt x="718" y="2567"/>
                    <a:pt x="718" y="2566"/>
                  </a:cubicBezTo>
                  <a:cubicBezTo>
                    <a:pt x="730" y="2478"/>
                    <a:pt x="755" y="2390"/>
                    <a:pt x="768" y="2302"/>
                  </a:cubicBezTo>
                  <a:cubicBezTo>
                    <a:pt x="793" y="2189"/>
                    <a:pt x="818" y="2063"/>
                    <a:pt x="869" y="1949"/>
                  </a:cubicBezTo>
                  <a:close/>
                  <a:moveTo>
                    <a:pt x="712" y="2594"/>
                  </a:moveTo>
                  <a:cubicBezTo>
                    <a:pt x="710" y="2606"/>
                    <a:pt x="707" y="2617"/>
                    <a:pt x="705" y="2628"/>
                  </a:cubicBezTo>
                  <a:cubicBezTo>
                    <a:pt x="705" y="2615"/>
                    <a:pt x="709" y="2605"/>
                    <a:pt x="712" y="2594"/>
                  </a:cubicBezTo>
                  <a:close/>
                  <a:moveTo>
                    <a:pt x="6653" y="2491"/>
                  </a:moveTo>
                  <a:cubicBezTo>
                    <a:pt x="6653" y="2516"/>
                    <a:pt x="6665" y="2553"/>
                    <a:pt x="6665" y="2578"/>
                  </a:cubicBezTo>
                  <a:lnTo>
                    <a:pt x="6665" y="2591"/>
                  </a:lnTo>
                  <a:lnTo>
                    <a:pt x="6665" y="2603"/>
                  </a:lnTo>
                  <a:cubicBezTo>
                    <a:pt x="6659" y="2597"/>
                    <a:pt x="6650" y="2594"/>
                    <a:pt x="6640" y="2594"/>
                  </a:cubicBezTo>
                  <a:cubicBezTo>
                    <a:pt x="6631" y="2594"/>
                    <a:pt x="6621" y="2597"/>
                    <a:pt x="6615" y="2603"/>
                  </a:cubicBezTo>
                  <a:cubicBezTo>
                    <a:pt x="6615" y="2616"/>
                    <a:pt x="6603" y="2616"/>
                    <a:pt x="6603" y="2628"/>
                  </a:cubicBezTo>
                  <a:lnTo>
                    <a:pt x="6603" y="2616"/>
                  </a:lnTo>
                  <a:cubicBezTo>
                    <a:pt x="6603" y="2616"/>
                    <a:pt x="6603" y="2603"/>
                    <a:pt x="6615" y="2591"/>
                  </a:cubicBezTo>
                  <a:cubicBezTo>
                    <a:pt x="6628" y="2566"/>
                    <a:pt x="6640" y="2553"/>
                    <a:pt x="6653" y="2528"/>
                  </a:cubicBezTo>
                  <a:lnTo>
                    <a:pt x="6653" y="2503"/>
                  </a:lnTo>
                  <a:lnTo>
                    <a:pt x="6653" y="2491"/>
                  </a:lnTo>
                  <a:close/>
                  <a:moveTo>
                    <a:pt x="6590" y="2642"/>
                  </a:moveTo>
                  <a:cubicBezTo>
                    <a:pt x="6579" y="2652"/>
                    <a:pt x="6571" y="2661"/>
                    <a:pt x="6564" y="2669"/>
                  </a:cubicBezTo>
                  <a:lnTo>
                    <a:pt x="6564" y="2669"/>
                  </a:lnTo>
                  <a:cubicBezTo>
                    <a:pt x="6568" y="2660"/>
                    <a:pt x="6573" y="2651"/>
                    <a:pt x="6578" y="2642"/>
                  </a:cubicBezTo>
                  <a:close/>
                  <a:moveTo>
                    <a:pt x="6628" y="2692"/>
                  </a:moveTo>
                  <a:lnTo>
                    <a:pt x="6628" y="2704"/>
                  </a:lnTo>
                  <a:cubicBezTo>
                    <a:pt x="6628" y="2704"/>
                    <a:pt x="6616" y="2704"/>
                    <a:pt x="6615" y="2716"/>
                  </a:cubicBezTo>
                  <a:lnTo>
                    <a:pt x="6615" y="2716"/>
                  </a:lnTo>
                  <a:cubicBezTo>
                    <a:pt x="6616" y="2704"/>
                    <a:pt x="6628" y="2704"/>
                    <a:pt x="6628" y="2692"/>
                  </a:cubicBezTo>
                  <a:close/>
                  <a:moveTo>
                    <a:pt x="6678" y="2742"/>
                  </a:moveTo>
                  <a:lnTo>
                    <a:pt x="6690" y="2754"/>
                  </a:lnTo>
                  <a:lnTo>
                    <a:pt x="6678" y="2754"/>
                  </a:lnTo>
                  <a:lnTo>
                    <a:pt x="6678" y="2742"/>
                  </a:lnTo>
                  <a:close/>
                  <a:moveTo>
                    <a:pt x="629" y="2692"/>
                  </a:moveTo>
                  <a:lnTo>
                    <a:pt x="629" y="2704"/>
                  </a:lnTo>
                  <a:cubicBezTo>
                    <a:pt x="617" y="2754"/>
                    <a:pt x="604" y="2792"/>
                    <a:pt x="604" y="2843"/>
                  </a:cubicBezTo>
                  <a:lnTo>
                    <a:pt x="604" y="2704"/>
                  </a:lnTo>
                  <a:cubicBezTo>
                    <a:pt x="617" y="2692"/>
                    <a:pt x="617" y="2692"/>
                    <a:pt x="629" y="2692"/>
                  </a:cubicBezTo>
                  <a:close/>
                  <a:moveTo>
                    <a:pt x="6640" y="2818"/>
                  </a:moveTo>
                  <a:cubicBezTo>
                    <a:pt x="6640" y="2830"/>
                    <a:pt x="6640" y="2843"/>
                    <a:pt x="6628" y="2855"/>
                  </a:cubicBezTo>
                  <a:cubicBezTo>
                    <a:pt x="6615" y="2880"/>
                    <a:pt x="6590" y="2905"/>
                    <a:pt x="6578" y="2918"/>
                  </a:cubicBezTo>
                  <a:cubicBezTo>
                    <a:pt x="6565" y="2918"/>
                    <a:pt x="6565" y="2930"/>
                    <a:pt x="6553" y="2930"/>
                  </a:cubicBezTo>
                  <a:cubicBezTo>
                    <a:pt x="6565" y="2905"/>
                    <a:pt x="6590" y="2880"/>
                    <a:pt x="6603" y="2855"/>
                  </a:cubicBezTo>
                  <a:cubicBezTo>
                    <a:pt x="6615" y="2855"/>
                    <a:pt x="6628" y="2843"/>
                    <a:pt x="6640" y="2818"/>
                  </a:cubicBezTo>
                  <a:close/>
                  <a:moveTo>
                    <a:pt x="503" y="2855"/>
                  </a:moveTo>
                  <a:lnTo>
                    <a:pt x="503" y="2855"/>
                  </a:lnTo>
                  <a:cubicBezTo>
                    <a:pt x="491" y="2930"/>
                    <a:pt x="478" y="2994"/>
                    <a:pt x="466" y="3069"/>
                  </a:cubicBezTo>
                  <a:cubicBezTo>
                    <a:pt x="478" y="2994"/>
                    <a:pt x="478" y="2930"/>
                    <a:pt x="503" y="2855"/>
                  </a:cubicBezTo>
                  <a:close/>
                  <a:moveTo>
                    <a:pt x="5949" y="3119"/>
                  </a:moveTo>
                  <a:cubicBezTo>
                    <a:pt x="5961" y="3119"/>
                    <a:pt x="5974" y="3119"/>
                    <a:pt x="5974" y="3131"/>
                  </a:cubicBezTo>
                  <a:lnTo>
                    <a:pt x="5974" y="3145"/>
                  </a:lnTo>
                  <a:lnTo>
                    <a:pt x="5974" y="3157"/>
                  </a:lnTo>
                  <a:cubicBezTo>
                    <a:pt x="5961" y="3145"/>
                    <a:pt x="5949" y="3145"/>
                    <a:pt x="5949" y="3145"/>
                  </a:cubicBezTo>
                  <a:lnTo>
                    <a:pt x="5949" y="3119"/>
                  </a:lnTo>
                  <a:close/>
                  <a:moveTo>
                    <a:pt x="6690" y="2880"/>
                  </a:moveTo>
                  <a:cubicBezTo>
                    <a:pt x="6703" y="2905"/>
                    <a:pt x="6703" y="2930"/>
                    <a:pt x="6703" y="2968"/>
                  </a:cubicBezTo>
                  <a:cubicBezTo>
                    <a:pt x="6640" y="3031"/>
                    <a:pt x="6590" y="3094"/>
                    <a:pt x="6527" y="3145"/>
                  </a:cubicBezTo>
                  <a:cubicBezTo>
                    <a:pt x="6502" y="3157"/>
                    <a:pt x="6502" y="3182"/>
                    <a:pt x="6514" y="3195"/>
                  </a:cubicBezTo>
                  <a:lnTo>
                    <a:pt x="6527" y="3207"/>
                  </a:lnTo>
                  <a:cubicBezTo>
                    <a:pt x="6539" y="3207"/>
                    <a:pt x="6539" y="3220"/>
                    <a:pt x="6539" y="3220"/>
                  </a:cubicBezTo>
                  <a:cubicBezTo>
                    <a:pt x="6498" y="3209"/>
                    <a:pt x="6457" y="3198"/>
                    <a:pt x="6416" y="3187"/>
                  </a:cubicBezTo>
                  <a:lnTo>
                    <a:pt x="6416" y="3187"/>
                  </a:lnTo>
                  <a:cubicBezTo>
                    <a:pt x="6420" y="3186"/>
                    <a:pt x="6424" y="3185"/>
                    <a:pt x="6427" y="3182"/>
                  </a:cubicBezTo>
                  <a:cubicBezTo>
                    <a:pt x="6489" y="3119"/>
                    <a:pt x="6553" y="3069"/>
                    <a:pt x="6603" y="3006"/>
                  </a:cubicBezTo>
                  <a:cubicBezTo>
                    <a:pt x="6640" y="2968"/>
                    <a:pt x="6665" y="2930"/>
                    <a:pt x="6690" y="2880"/>
                  </a:cubicBezTo>
                  <a:close/>
                  <a:moveTo>
                    <a:pt x="6703" y="3056"/>
                  </a:moveTo>
                  <a:cubicBezTo>
                    <a:pt x="6703" y="3069"/>
                    <a:pt x="6703" y="3081"/>
                    <a:pt x="6716" y="3094"/>
                  </a:cubicBezTo>
                  <a:lnTo>
                    <a:pt x="6690" y="3094"/>
                  </a:lnTo>
                  <a:lnTo>
                    <a:pt x="6690" y="3106"/>
                  </a:lnTo>
                  <a:cubicBezTo>
                    <a:pt x="6678" y="3106"/>
                    <a:pt x="6678" y="3106"/>
                    <a:pt x="6678" y="3119"/>
                  </a:cubicBezTo>
                  <a:lnTo>
                    <a:pt x="6678" y="3157"/>
                  </a:lnTo>
                  <a:cubicBezTo>
                    <a:pt x="6653" y="3182"/>
                    <a:pt x="6640" y="3220"/>
                    <a:pt x="6628" y="3245"/>
                  </a:cubicBezTo>
                  <a:cubicBezTo>
                    <a:pt x="6615" y="3245"/>
                    <a:pt x="6590" y="3232"/>
                    <a:pt x="6578" y="3232"/>
                  </a:cubicBezTo>
                  <a:cubicBezTo>
                    <a:pt x="6578" y="3232"/>
                    <a:pt x="6590" y="3232"/>
                    <a:pt x="6590" y="3220"/>
                  </a:cubicBezTo>
                  <a:lnTo>
                    <a:pt x="6703" y="3069"/>
                  </a:lnTo>
                  <a:lnTo>
                    <a:pt x="6703" y="3056"/>
                  </a:lnTo>
                  <a:close/>
                  <a:moveTo>
                    <a:pt x="6716" y="3220"/>
                  </a:moveTo>
                  <a:lnTo>
                    <a:pt x="6716" y="3257"/>
                  </a:lnTo>
                  <a:lnTo>
                    <a:pt x="6716" y="3270"/>
                  </a:lnTo>
                  <a:lnTo>
                    <a:pt x="6703" y="3270"/>
                  </a:lnTo>
                  <a:cubicBezTo>
                    <a:pt x="6690" y="3270"/>
                    <a:pt x="6690" y="3270"/>
                    <a:pt x="6690" y="3257"/>
                  </a:cubicBezTo>
                  <a:cubicBezTo>
                    <a:pt x="6703" y="3245"/>
                    <a:pt x="6703" y="3232"/>
                    <a:pt x="6716" y="3220"/>
                  </a:cubicBezTo>
                  <a:close/>
                  <a:moveTo>
                    <a:pt x="5911" y="3232"/>
                  </a:moveTo>
                  <a:cubicBezTo>
                    <a:pt x="5924" y="3245"/>
                    <a:pt x="5949" y="3257"/>
                    <a:pt x="5974" y="3270"/>
                  </a:cubicBezTo>
                  <a:cubicBezTo>
                    <a:pt x="5961" y="3282"/>
                    <a:pt x="5961" y="3282"/>
                    <a:pt x="5961" y="3295"/>
                  </a:cubicBezTo>
                  <a:cubicBezTo>
                    <a:pt x="5949" y="3295"/>
                    <a:pt x="5949" y="3295"/>
                    <a:pt x="5936" y="3282"/>
                  </a:cubicBezTo>
                  <a:cubicBezTo>
                    <a:pt x="5924" y="3282"/>
                    <a:pt x="5899" y="3295"/>
                    <a:pt x="5899" y="3308"/>
                  </a:cubicBezTo>
                  <a:lnTo>
                    <a:pt x="5899" y="3333"/>
                  </a:lnTo>
                  <a:cubicBezTo>
                    <a:pt x="5899" y="3321"/>
                    <a:pt x="5886" y="3321"/>
                    <a:pt x="5873" y="3321"/>
                  </a:cubicBezTo>
                  <a:cubicBezTo>
                    <a:pt x="5886" y="3295"/>
                    <a:pt x="5899" y="3257"/>
                    <a:pt x="5911" y="3232"/>
                  </a:cubicBezTo>
                  <a:close/>
                  <a:moveTo>
                    <a:pt x="5848" y="3472"/>
                  </a:moveTo>
                  <a:cubicBezTo>
                    <a:pt x="5848" y="3472"/>
                    <a:pt x="5835" y="3472"/>
                    <a:pt x="5835" y="3484"/>
                  </a:cubicBezTo>
                  <a:lnTo>
                    <a:pt x="5835" y="3472"/>
                  </a:lnTo>
                  <a:close/>
                  <a:moveTo>
                    <a:pt x="5798" y="3534"/>
                  </a:moveTo>
                  <a:cubicBezTo>
                    <a:pt x="5810" y="3547"/>
                    <a:pt x="5823" y="3547"/>
                    <a:pt x="5823" y="3559"/>
                  </a:cubicBezTo>
                  <a:lnTo>
                    <a:pt x="5785" y="3559"/>
                  </a:lnTo>
                  <a:cubicBezTo>
                    <a:pt x="5798" y="3547"/>
                    <a:pt x="5798" y="3534"/>
                    <a:pt x="5798" y="3534"/>
                  </a:cubicBezTo>
                  <a:close/>
                  <a:moveTo>
                    <a:pt x="5883" y="3631"/>
                  </a:moveTo>
                  <a:cubicBezTo>
                    <a:pt x="5904" y="3634"/>
                    <a:pt x="5924" y="3634"/>
                    <a:pt x="5949" y="3634"/>
                  </a:cubicBezTo>
                  <a:cubicBezTo>
                    <a:pt x="5961" y="3648"/>
                    <a:pt x="5986" y="3648"/>
                    <a:pt x="5999" y="3660"/>
                  </a:cubicBezTo>
                  <a:lnTo>
                    <a:pt x="5883" y="3631"/>
                  </a:lnTo>
                  <a:close/>
                  <a:moveTo>
                    <a:pt x="5760" y="3648"/>
                  </a:moveTo>
                  <a:cubicBezTo>
                    <a:pt x="5760" y="3660"/>
                    <a:pt x="5773" y="3673"/>
                    <a:pt x="5773" y="3673"/>
                  </a:cubicBezTo>
                  <a:cubicBezTo>
                    <a:pt x="5779" y="3676"/>
                    <a:pt x="5785" y="3678"/>
                    <a:pt x="5790" y="3680"/>
                  </a:cubicBezTo>
                  <a:lnTo>
                    <a:pt x="5790" y="3680"/>
                  </a:lnTo>
                  <a:cubicBezTo>
                    <a:pt x="5776" y="3676"/>
                    <a:pt x="5762" y="3673"/>
                    <a:pt x="5748" y="3673"/>
                  </a:cubicBezTo>
                  <a:cubicBezTo>
                    <a:pt x="5760" y="3660"/>
                    <a:pt x="5760" y="3660"/>
                    <a:pt x="5760" y="3648"/>
                  </a:cubicBezTo>
                  <a:close/>
                  <a:moveTo>
                    <a:pt x="6075" y="3748"/>
                  </a:moveTo>
                  <a:cubicBezTo>
                    <a:pt x="6087" y="3748"/>
                    <a:pt x="6112" y="3748"/>
                    <a:pt x="6137" y="3760"/>
                  </a:cubicBezTo>
                  <a:cubicBezTo>
                    <a:pt x="6213" y="3773"/>
                    <a:pt x="6276" y="3785"/>
                    <a:pt x="6351" y="3811"/>
                  </a:cubicBezTo>
                  <a:cubicBezTo>
                    <a:pt x="6276" y="3798"/>
                    <a:pt x="6213" y="3785"/>
                    <a:pt x="6150" y="3773"/>
                  </a:cubicBezTo>
                  <a:cubicBezTo>
                    <a:pt x="6137" y="3760"/>
                    <a:pt x="6125" y="3760"/>
                    <a:pt x="6125" y="3760"/>
                  </a:cubicBezTo>
                  <a:lnTo>
                    <a:pt x="6100" y="3760"/>
                  </a:lnTo>
                  <a:cubicBezTo>
                    <a:pt x="6087" y="3760"/>
                    <a:pt x="6075" y="3760"/>
                    <a:pt x="6062" y="3748"/>
                  </a:cubicBezTo>
                  <a:close/>
                  <a:moveTo>
                    <a:pt x="8766" y="3886"/>
                  </a:moveTo>
                  <a:lnTo>
                    <a:pt x="8766" y="3899"/>
                  </a:lnTo>
                  <a:lnTo>
                    <a:pt x="8753" y="3899"/>
                  </a:lnTo>
                  <a:cubicBezTo>
                    <a:pt x="8741" y="3911"/>
                    <a:pt x="8728" y="3911"/>
                    <a:pt x="8715" y="3911"/>
                  </a:cubicBezTo>
                  <a:lnTo>
                    <a:pt x="8700" y="3911"/>
                  </a:lnTo>
                  <a:cubicBezTo>
                    <a:pt x="8721" y="3903"/>
                    <a:pt x="8741" y="3895"/>
                    <a:pt x="8766" y="3886"/>
                  </a:cubicBezTo>
                  <a:close/>
                  <a:moveTo>
                    <a:pt x="8690" y="3915"/>
                  </a:moveTo>
                  <a:lnTo>
                    <a:pt x="8690" y="3924"/>
                  </a:lnTo>
                  <a:lnTo>
                    <a:pt x="8665" y="3924"/>
                  </a:lnTo>
                  <a:cubicBezTo>
                    <a:pt x="8674" y="3921"/>
                    <a:pt x="8682" y="3918"/>
                    <a:pt x="8690" y="3915"/>
                  </a:cubicBezTo>
                  <a:close/>
                  <a:moveTo>
                    <a:pt x="5672" y="3949"/>
                  </a:moveTo>
                  <a:cubicBezTo>
                    <a:pt x="5672" y="3961"/>
                    <a:pt x="5672" y="3975"/>
                    <a:pt x="5697" y="3975"/>
                  </a:cubicBezTo>
                  <a:cubicBezTo>
                    <a:pt x="5760" y="4000"/>
                    <a:pt x="5823" y="4000"/>
                    <a:pt x="5899" y="4025"/>
                  </a:cubicBezTo>
                  <a:cubicBezTo>
                    <a:pt x="5823" y="4012"/>
                    <a:pt x="5748" y="4000"/>
                    <a:pt x="5672" y="3975"/>
                  </a:cubicBezTo>
                  <a:lnTo>
                    <a:pt x="5659" y="3975"/>
                  </a:lnTo>
                  <a:cubicBezTo>
                    <a:pt x="5659" y="3975"/>
                    <a:pt x="5659" y="3961"/>
                    <a:pt x="5672" y="3949"/>
                  </a:cubicBezTo>
                  <a:close/>
                  <a:moveTo>
                    <a:pt x="8766" y="4012"/>
                  </a:moveTo>
                  <a:lnTo>
                    <a:pt x="8766" y="4025"/>
                  </a:lnTo>
                  <a:lnTo>
                    <a:pt x="8728" y="4025"/>
                  </a:lnTo>
                  <a:cubicBezTo>
                    <a:pt x="8728" y="4025"/>
                    <a:pt x="8728" y="4037"/>
                    <a:pt x="8715" y="4037"/>
                  </a:cubicBezTo>
                  <a:lnTo>
                    <a:pt x="8690" y="4037"/>
                  </a:lnTo>
                  <a:cubicBezTo>
                    <a:pt x="8715" y="4025"/>
                    <a:pt x="8741" y="4025"/>
                    <a:pt x="8766" y="4012"/>
                  </a:cubicBezTo>
                  <a:close/>
                  <a:moveTo>
                    <a:pt x="8778" y="4087"/>
                  </a:moveTo>
                  <a:lnTo>
                    <a:pt x="8778" y="4100"/>
                  </a:lnTo>
                  <a:cubicBezTo>
                    <a:pt x="8766" y="4100"/>
                    <a:pt x="8766" y="4087"/>
                    <a:pt x="8753" y="4087"/>
                  </a:cubicBezTo>
                  <a:close/>
                  <a:moveTo>
                    <a:pt x="5684" y="4087"/>
                  </a:moveTo>
                  <a:cubicBezTo>
                    <a:pt x="5672" y="4100"/>
                    <a:pt x="5672" y="4112"/>
                    <a:pt x="5672" y="4112"/>
                  </a:cubicBezTo>
                  <a:lnTo>
                    <a:pt x="5622" y="4112"/>
                  </a:lnTo>
                  <a:lnTo>
                    <a:pt x="5622" y="4087"/>
                  </a:lnTo>
                  <a:close/>
                  <a:moveTo>
                    <a:pt x="8702" y="4163"/>
                  </a:moveTo>
                  <a:lnTo>
                    <a:pt x="8702" y="4163"/>
                  </a:lnTo>
                  <a:cubicBezTo>
                    <a:pt x="8690" y="4176"/>
                    <a:pt x="8665" y="4176"/>
                    <a:pt x="8652" y="4176"/>
                  </a:cubicBezTo>
                  <a:lnTo>
                    <a:pt x="8627" y="4176"/>
                  </a:lnTo>
                  <a:cubicBezTo>
                    <a:pt x="8654" y="4167"/>
                    <a:pt x="8680" y="4164"/>
                    <a:pt x="8702" y="4163"/>
                  </a:cubicBezTo>
                  <a:close/>
                  <a:moveTo>
                    <a:pt x="8665" y="4288"/>
                  </a:moveTo>
                  <a:lnTo>
                    <a:pt x="8665" y="4288"/>
                  </a:lnTo>
                  <a:cubicBezTo>
                    <a:pt x="8501" y="4314"/>
                    <a:pt x="8350" y="4327"/>
                    <a:pt x="8199" y="4339"/>
                  </a:cubicBezTo>
                  <a:cubicBezTo>
                    <a:pt x="8350" y="4327"/>
                    <a:pt x="8501" y="4301"/>
                    <a:pt x="8665" y="4288"/>
                  </a:cubicBezTo>
                  <a:close/>
                  <a:moveTo>
                    <a:pt x="5584" y="4402"/>
                  </a:moveTo>
                  <a:cubicBezTo>
                    <a:pt x="5622" y="4414"/>
                    <a:pt x="5672" y="4427"/>
                    <a:pt x="5710" y="4439"/>
                  </a:cubicBezTo>
                  <a:cubicBezTo>
                    <a:pt x="5659" y="4427"/>
                    <a:pt x="5609" y="4427"/>
                    <a:pt x="5572" y="4427"/>
                  </a:cubicBezTo>
                  <a:lnTo>
                    <a:pt x="5547" y="4427"/>
                  </a:lnTo>
                  <a:lnTo>
                    <a:pt x="5547" y="4402"/>
                  </a:lnTo>
                  <a:close/>
                  <a:moveTo>
                    <a:pt x="5521" y="4528"/>
                  </a:moveTo>
                  <a:cubicBezTo>
                    <a:pt x="5521" y="4540"/>
                    <a:pt x="5533" y="4553"/>
                    <a:pt x="5547" y="4553"/>
                  </a:cubicBezTo>
                  <a:lnTo>
                    <a:pt x="5508" y="4553"/>
                  </a:lnTo>
                  <a:cubicBezTo>
                    <a:pt x="5521" y="4553"/>
                    <a:pt x="5521" y="4540"/>
                    <a:pt x="5521" y="4528"/>
                  </a:cubicBezTo>
                  <a:close/>
                  <a:moveTo>
                    <a:pt x="5521" y="4615"/>
                  </a:moveTo>
                  <a:lnTo>
                    <a:pt x="5496" y="4640"/>
                  </a:lnTo>
                  <a:lnTo>
                    <a:pt x="5496" y="4615"/>
                  </a:lnTo>
                  <a:close/>
                  <a:moveTo>
                    <a:pt x="5748" y="4729"/>
                  </a:moveTo>
                  <a:cubicBezTo>
                    <a:pt x="5773" y="4741"/>
                    <a:pt x="5785" y="4741"/>
                    <a:pt x="5798" y="4741"/>
                  </a:cubicBezTo>
                  <a:lnTo>
                    <a:pt x="5748" y="4741"/>
                  </a:lnTo>
                  <a:lnTo>
                    <a:pt x="5748" y="4729"/>
                  </a:lnTo>
                  <a:close/>
                  <a:moveTo>
                    <a:pt x="5483" y="4704"/>
                  </a:moveTo>
                  <a:cubicBezTo>
                    <a:pt x="5496" y="4716"/>
                    <a:pt x="5496" y="4716"/>
                    <a:pt x="5508" y="4716"/>
                  </a:cubicBezTo>
                  <a:cubicBezTo>
                    <a:pt x="5483" y="4729"/>
                    <a:pt x="5483" y="4766"/>
                    <a:pt x="5521" y="4779"/>
                  </a:cubicBezTo>
                  <a:lnTo>
                    <a:pt x="5508" y="4779"/>
                  </a:lnTo>
                  <a:cubicBezTo>
                    <a:pt x="5496" y="4766"/>
                    <a:pt x="5483" y="4766"/>
                    <a:pt x="5483" y="4766"/>
                  </a:cubicBezTo>
                  <a:lnTo>
                    <a:pt x="5471" y="4766"/>
                  </a:lnTo>
                  <a:cubicBezTo>
                    <a:pt x="5483" y="4741"/>
                    <a:pt x="5483" y="4729"/>
                    <a:pt x="5483" y="4704"/>
                  </a:cubicBezTo>
                  <a:close/>
                  <a:moveTo>
                    <a:pt x="5471" y="4993"/>
                  </a:moveTo>
                  <a:cubicBezTo>
                    <a:pt x="5458" y="4993"/>
                    <a:pt x="5446" y="4993"/>
                    <a:pt x="5446" y="5006"/>
                  </a:cubicBezTo>
                  <a:cubicBezTo>
                    <a:pt x="5446" y="5006"/>
                    <a:pt x="5433" y="5006"/>
                    <a:pt x="5433" y="5018"/>
                  </a:cubicBezTo>
                  <a:lnTo>
                    <a:pt x="5433" y="4993"/>
                  </a:lnTo>
                  <a:close/>
                  <a:moveTo>
                    <a:pt x="5433" y="5081"/>
                  </a:moveTo>
                  <a:cubicBezTo>
                    <a:pt x="5455" y="5085"/>
                    <a:pt x="5477" y="5087"/>
                    <a:pt x="5499" y="5089"/>
                  </a:cubicBezTo>
                  <a:lnTo>
                    <a:pt x="5499" y="5089"/>
                  </a:lnTo>
                  <a:cubicBezTo>
                    <a:pt x="5485" y="5090"/>
                    <a:pt x="5471" y="5091"/>
                    <a:pt x="5458" y="5093"/>
                  </a:cubicBezTo>
                  <a:cubicBezTo>
                    <a:pt x="5446" y="5106"/>
                    <a:pt x="5433" y="5106"/>
                    <a:pt x="5433" y="5131"/>
                  </a:cubicBezTo>
                  <a:lnTo>
                    <a:pt x="5421" y="5131"/>
                  </a:lnTo>
                  <a:cubicBezTo>
                    <a:pt x="5421" y="5106"/>
                    <a:pt x="5421" y="5093"/>
                    <a:pt x="5433" y="5081"/>
                  </a:cubicBezTo>
                  <a:close/>
                  <a:moveTo>
                    <a:pt x="5433" y="5232"/>
                  </a:moveTo>
                  <a:cubicBezTo>
                    <a:pt x="5421" y="5244"/>
                    <a:pt x="5421" y="5244"/>
                    <a:pt x="5421" y="5257"/>
                  </a:cubicBezTo>
                  <a:lnTo>
                    <a:pt x="5408" y="5257"/>
                  </a:lnTo>
                  <a:lnTo>
                    <a:pt x="5408" y="5244"/>
                  </a:lnTo>
                  <a:cubicBezTo>
                    <a:pt x="5421" y="5232"/>
                    <a:pt x="5421" y="5232"/>
                    <a:pt x="5433" y="5232"/>
                  </a:cubicBezTo>
                  <a:close/>
                  <a:moveTo>
                    <a:pt x="5533" y="5470"/>
                  </a:moveTo>
                  <a:cubicBezTo>
                    <a:pt x="5516" y="5470"/>
                    <a:pt x="5499" y="5477"/>
                    <a:pt x="5481" y="5481"/>
                  </a:cubicBezTo>
                  <a:lnTo>
                    <a:pt x="5481" y="5481"/>
                  </a:lnTo>
                  <a:cubicBezTo>
                    <a:pt x="5486" y="5479"/>
                    <a:pt x="5491" y="5476"/>
                    <a:pt x="5496" y="5470"/>
                  </a:cubicBezTo>
                  <a:close/>
                  <a:moveTo>
                    <a:pt x="5408" y="5496"/>
                  </a:moveTo>
                  <a:cubicBezTo>
                    <a:pt x="5396" y="5496"/>
                    <a:pt x="5396" y="5496"/>
                    <a:pt x="5396" y="5509"/>
                  </a:cubicBezTo>
                  <a:lnTo>
                    <a:pt x="5396" y="5496"/>
                  </a:lnTo>
                  <a:close/>
                  <a:moveTo>
                    <a:pt x="5408" y="5571"/>
                  </a:moveTo>
                  <a:lnTo>
                    <a:pt x="5408" y="5584"/>
                  </a:lnTo>
                  <a:lnTo>
                    <a:pt x="5396" y="5584"/>
                  </a:lnTo>
                  <a:lnTo>
                    <a:pt x="5396" y="5571"/>
                  </a:lnTo>
                  <a:close/>
                  <a:moveTo>
                    <a:pt x="5659" y="5621"/>
                  </a:moveTo>
                  <a:cubicBezTo>
                    <a:pt x="5684" y="5634"/>
                    <a:pt x="5710" y="5634"/>
                    <a:pt x="5735" y="5634"/>
                  </a:cubicBezTo>
                  <a:lnTo>
                    <a:pt x="5659" y="5634"/>
                  </a:lnTo>
                  <a:lnTo>
                    <a:pt x="5659" y="5621"/>
                  </a:lnTo>
                  <a:close/>
                  <a:moveTo>
                    <a:pt x="5924" y="5609"/>
                  </a:moveTo>
                  <a:cubicBezTo>
                    <a:pt x="5873" y="5621"/>
                    <a:pt x="5823" y="5621"/>
                    <a:pt x="5760" y="5634"/>
                  </a:cubicBezTo>
                  <a:lnTo>
                    <a:pt x="5785" y="5609"/>
                  </a:lnTo>
                  <a:close/>
                  <a:moveTo>
                    <a:pt x="5396" y="5749"/>
                  </a:moveTo>
                  <a:lnTo>
                    <a:pt x="5396" y="5749"/>
                  </a:lnTo>
                  <a:cubicBezTo>
                    <a:pt x="5401" y="5755"/>
                    <a:pt x="5410" y="5760"/>
                    <a:pt x="5421" y="5760"/>
                  </a:cubicBezTo>
                  <a:lnTo>
                    <a:pt x="5559" y="5760"/>
                  </a:lnTo>
                  <a:cubicBezTo>
                    <a:pt x="5496" y="5760"/>
                    <a:pt x="5446" y="5760"/>
                    <a:pt x="5396" y="5772"/>
                  </a:cubicBezTo>
                  <a:lnTo>
                    <a:pt x="5396" y="5749"/>
                  </a:lnTo>
                  <a:close/>
                  <a:moveTo>
                    <a:pt x="5446" y="5961"/>
                  </a:moveTo>
                  <a:cubicBezTo>
                    <a:pt x="5446" y="5961"/>
                    <a:pt x="5433" y="5961"/>
                    <a:pt x="5421" y="5973"/>
                  </a:cubicBezTo>
                  <a:cubicBezTo>
                    <a:pt x="5421" y="5973"/>
                    <a:pt x="5408" y="5987"/>
                    <a:pt x="5408" y="5999"/>
                  </a:cubicBezTo>
                  <a:lnTo>
                    <a:pt x="5396" y="5999"/>
                  </a:lnTo>
                  <a:lnTo>
                    <a:pt x="5396" y="5961"/>
                  </a:lnTo>
                  <a:close/>
                  <a:moveTo>
                    <a:pt x="5748" y="6037"/>
                  </a:moveTo>
                  <a:cubicBezTo>
                    <a:pt x="5723" y="6049"/>
                    <a:pt x="5710" y="6049"/>
                    <a:pt x="5697" y="6049"/>
                  </a:cubicBezTo>
                  <a:cubicBezTo>
                    <a:pt x="5710" y="6049"/>
                    <a:pt x="5735" y="6037"/>
                    <a:pt x="5748" y="6037"/>
                  </a:cubicBezTo>
                  <a:close/>
                  <a:moveTo>
                    <a:pt x="9696" y="6074"/>
                  </a:moveTo>
                  <a:cubicBezTo>
                    <a:pt x="9708" y="6074"/>
                    <a:pt x="9708" y="6087"/>
                    <a:pt x="9708" y="6087"/>
                  </a:cubicBezTo>
                  <a:cubicBezTo>
                    <a:pt x="9702" y="6081"/>
                    <a:pt x="9699" y="6077"/>
                    <a:pt x="9696" y="6077"/>
                  </a:cubicBezTo>
                  <a:cubicBezTo>
                    <a:pt x="9693" y="6077"/>
                    <a:pt x="9690" y="6081"/>
                    <a:pt x="9683" y="6087"/>
                  </a:cubicBezTo>
                  <a:lnTo>
                    <a:pt x="9671" y="6087"/>
                  </a:lnTo>
                  <a:cubicBezTo>
                    <a:pt x="9683" y="6074"/>
                    <a:pt x="9696" y="6074"/>
                    <a:pt x="9696" y="6074"/>
                  </a:cubicBezTo>
                  <a:close/>
                  <a:moveTo>
                    <a:pt x="5421" y="6062"/>
                  </a:moveTo>
                  <a:cubicBezTo>
                    <a:pt x="5408" y="6062"/>
                    <a:pt x="5408" y="6074"/>
                    <a:pt x="5408" y="6074"/>
                  </a:cubicBezTo>
                  <a:cubicBezTo>
                    <a:pt x="5408" y="6099"/>
                    <a:pt x="5433" y="6112"/>
                    <a:pt x="5446" y="6112"/>
                  </a:cubicBezTo>
                  <a:cubicBezTo>
                    <a:pt x="5471" y="6099"/>
                    <a:pt x="5508" y="6099"/>
                    <a:pt x="5533" y="6099"/>
                  </a:cubicBezTo>
                  <a:cubicBezTo>
                    <a:pt x="5521" y="6099"/>
                    <a:pt x="5508" y="6099"/>
                    <a:pt x="5496" y="6112"/>
                  </a:cubicBezTo>
                  <a:cubicBezTo>
                    <a:pt x="5483" y="6112"/>
                    <a:pt x="5458" y="6112"/>
                    <a:pt x="5433" y="6124"/>
                  </a:cubicBezTo>
                  <a:cubicBezTo>
                    <a:pt x="5421" y="6124"/>
                    <a:pt x="5421" y="6124"/>
                    <a:pt x="5408" y="6137"/>
                  </a:cubicBezTo>
                  <a:lnTo>
                    <a:pt x="5408" y="6062"/>
                  </a:lnTo>
                  <a:close/>
                  <a:moveTo>
                    <a:pt x="9721" y="6099"/>
                  </a:moveTo>
                  <a:cubicBezTo>
                    <a:pt x="9734" y="6112"/>
                    <a:pt x="9734" y="6124"/>
                    <a:pt x="9734" y="6124"/>
                  </a:cubicBezTo>
                  <a:cubicBezTo>
                    <a:pt x="9734" y="6137"/>
                    <a:pt x="9721" y="6137"/>
                    <a:pt x="9708" y="6137"/>
                  </a:cubicBezTo>
                  <a:cubicBezTo>
                    <a:pt x="9721" y="6124"/>
                    <a:pt x="9721" y="6112"/>
                    <a:pt x="9721" y="6099"/>
                  </a:cubicBezTo>
                  <a:close/>
                  <a:moveTo>
                    <a:pt x="9420" y="6137"/>
                  </a:moveTo>
                  <a:lnTo>
                    <a:pt x="9420" y="6150"/>
                  </a:lnTo>
                  <a:cubicBezTo>
                    <a:pt x="9385" y="6150"/>
                    <a:pt x="9352" y="6150"/>
                    <a:pt x="9318" y="6141"/>
                  </a:cubicBezTo>
                  <a:lnTo>
                    <a:pt x="9318" y="6141"/>
                  </a:lnTo>
                  <a:cubicBezTo>
                    <a:pt x="9320" y="6141"/>
                    <a:pt x="9323" y="6141"/>
                    <a:pt x="9326" y="6141"/>
                  </a:cubicBezTo>
                  <a:cubicBezTo>
                    <a:pt x="9357" y="6141"/>
                    <a:pt x="9389" y="6140"/>
                    <a:pt x="9420" y="6137"/>
                  </a:cubicBezTo>
                  <a:close/>
                  <a:moveTo>
                    <a:pt x="9822" y="6263"/>
                  </a:moveTo>
                  <a:cubicBezTo>
                    <a:pt x="9822" y="6263"/>
                    <a:pt x="9817" y="6268"/>
                    <a:pt x="9809" y="6272"/>
                  </a:cubicBezTo>
                  <a:lnTo>
                    <a:pt x="9809" y="6272"/>
                  </a:lnTo>
                  <a:cubicBezTo>
                    <a:pt x="9812" y="6263"/>
                    <a:pt x="9822" y="6263"/>
                    <a:pt x="9822" y="6263"/>
                  </a:cubicBezTo>
                  <a:close/>
                  <a:moveTo>
                    <a:pt x="5723" y="6213"/>
                  </a:moveTo>
                  <a:cubicBezTo>
                    <a:pt x="5697" y="6225"/>
                    <a:pt x="5684" y="6225"/>
                    <a:pt x="5659" y="6238"/>
                  </a:cubicBezTo>
                  <a:lnTo>
                    <a:pt x="5647" y="6238"/>
                  </a:lnTo>
                  <a:lnTo>
                    <a:pt x="5496" y="6275"/>
                  </a:lnTo>
                  <a:cubicBezTo>
                    <a:pt x="5572" y="6238"/>
                    <a:pt x="5634" y="6225"/>
                    <a:pt x="5710" y="6213"/>
                  </a:cubicBezTo>
                  <a:close/>
                  <a:moveTo>
                    <a:pt x="5471" y="6451"/>
                  </a:moveTo>
                  <a:cubicBezTo>
                    <a:pt x="5483" y="6464"/>
                    <a:pt x="5483" y="6476"/>
                    <a:pt x="5496" y="6476"/>
                  </a:cubicBezTo>
                  <a:cubicBezTo>
                    <a:pt x="5483" y="6490"/>
                    <a:pt x="5483" y="6502"/>
                    <a:pt x="5471" y="6515"/>
                  </a:cubicBezTo>
                  <a:cubicBezTo>
                    <a:pt x="5471" y="6502"/>
                    <a:pt x="5458" y="6476"/>
                    <a:pt x="5458" y="6451"/>
                  </a:cubicBezTo>
                  <a:close/>
                  <a:moveTo>
                    <a:pt x="5971" y="6555"/>
                  </a:moveTo>
                  <a:lnTo>
                    <a:pt x="5971" y="6555"/>
                  </a:lnTo>
                  <a:cubicBezTo>
                    <a:pt x="5823" y="6585"/>
                    <a:pt x="5676" y="6621"/>
                    <a:pt x="5533" y="6666"/>
                  </a:cubicBezTo>
                  <a:cubicBezTo>
                    <a:pt x="5500" y="6666"/>
                    <a:pt x="5507" y="6717"/>
                    <a:pt x="5546" y="6717"/>
                  </a:cubicBezTo>
                  <a:cubicBezTo>
                    <a:pt x="5550" y="6717"/>
                    <a:pt x="5554" y="6717"/>
                    <a:pt x="5559" y="6716"/>
                  </a:cubicBezTo>
                  <a:cubicBezTo>
                    <a:pt x="5609" y="6703"/>
                    <a:pt x="5672" y="6691"/>
                    <a:pt x="5735" y="6678"/>
                  </a:cubicBezTo>
                  <a:lnTo>
                    <a:pt x="5735" y="6678"/>
                  </a:lnTo>
                  <a:cubicBezTo>
                    <a:pt x="5672" y="6691"/>
                    <a:pt x="5597" y="6716"/>
                    <a:pt x="5521" y="6741"/>
                  </a:cubicBezTo>
                  <a:cubicBezTo>
                    <a:pt x="5508" y="6703"/>
                    <a:pt x="5496" y="6653"/>
                    <a:pt x="5496" y="6615"/>
                  </a:cubicBezTo>
                  <a:lnTo>
                    <a:pt x="5508" y="6602"/>
                  </a:lnTo>
                  <a:lnTo>
                    <a:pt x="5508" y="6602"/>
                  </a:lnTo>
                  <a:cubicBezTo>
                    <a:pt x="5498" y="6624"/>
                    <a:pt x="5515" y="6655"/>
                    <a:pt x="5536" y="6655"/>
                  </a:cubicBezTo>
                  <a:cubicBezTo>
                    <a:pt x="5539" y="6655"/>
                    <a:pt x="5543" y="6654"/>
                    <a:pt x="5547" y="6653"/>
                  </a:cubicBezTo>
                  <a:cubicBezTo>
                    <a:pt x="5687" y="6616"/>
                    <a:pt x="5828" y="6583"/>
                    <a:pt x="5971" y="6555"/>
                  </a:cubicBezTo>
                  <a:close/>
                  <a:moveTo>
                    <a:pt x="6026" y="6860"/>
                  </a:moveTo>
                  <a:cubicBezTo>
                    <a:pt x="6016" y="6863"/>
                    <a:pt x="6006" y="6867"/>
                    <a:pt x="5999" y="6867"/>
                  </a:cubicBezTo>
                  <a:cubicBezTo>
                    <a:pt x="6008" y="6864"/>
                    <a:pt x="6017" y="6862"/>
                    <a:pt x="6026" y="6860"/>
                  </a:cubicBezTo>
                  <a:close/>
                  <a:moveTo>
                    <a:pt x="5572" y="6842"/>
                  </a:moveTo>
                  <a:cubicBezTo>
                    <a:pt x="5572" y="6842"/>
                    <a:pt x="5572" y="6854"/>
                    <a:pt x="5584" y="6854"/>
                  </a:cubicBezTo>
                  <a:cubicBezTo>
                    <a:pt x="5584" y="6867"/>
                    <a:pt x="5597" y="6879"/>
                    <a:pt x="5597" y="6879"/>
                  </a:cubicBezTo>
                  <a:cubicBezTo>
                    <a:pt x="5584" y="6879"/>
                    <a:pt x="5572" y="6879"/>
                    <a:pt x="5572" y="6892"/>
                  </a:cubicBezTo>
                  <a:lnTo>
                    <a:pt x="5559" y="6892"/>
                  </a:lnTo>
                  <a:cubicBezTo>
                    <a:pt x="5559" y="6879"/>
                    <a:pt x="5547" y="6867"/>
                    <a:pt x="5547" y="6854"/>
                  </a:cubicBezTo>
                  <a:cubicBezTo>
                    <a:pt x="5559" y="6842"/>
                    <a:pt x="5559" y="6842"/>
                    <a:pt x="5572" y="6842"/>
                  </a:cubicBezTo>
                  <a:close/>
                  <a:moveTo>
                    <a:pt x="9063" y="3166"/>
                  </a:moveTo>
                  <a:cubicBezTo>
                    <a:pt x="9437" y="3166"/>
                    <a:pt x="10204" y="3393"/>
                    <a:pt x="10413" y="5936"/>
                  </a:cubicBezTo>
                  <a:cubicBezTo>
                    <a:pt x="10463" y="6640"/>
                    <a:pt x="10362" y="6879"/>
                    <a:pt x="10312" y="6954"/>
                  </a:cubicBezTo>
                  <a:cubicBezTo>
                    <a:pt x="10300" y="6942"/>
                    <a:pt x="10300" y="6929"/>
                    <a:pt x="10287" y="6917"/>
                  </a:cubicBezTo>
                  <a:cubicBezTo>
                    <a:pt x="10211" y="6753"/>
                    <a:pt x="10111" y="6602"/>
                    <a:pt x="10010" y="6439"/>
                  </a:cubicBezTo>
                  <a:cubicBezTo>
                    <a:pt x="9910" y="6275"/>
                    <a:pt x="9809" y="6112"/>
                    <a:pt x="9708" y="5961"/>
                  </a:cubicBezTo>
                  <a:cubicBezTo>
                    <a:pt x="9507" y="5672"/>
                    <a:pt x="9281" y="5395"/>
                    <a:pt x="9118" y="5081"/>
                  </a:cubicBezTo>
                  <a:cubicBezTo>
                    <a:pt x="9029" y="4930"/>
                    <a:pt x="8967" y="4766"/>
                    <a:pt x="8929" y="4603"/>
                  </a:cubicBezTo>
                  <a:cubicBezTo>
                    <a:pt x="8892" y="4478"/>
                    <a:pt x="8878" y="4364"/>
                    <a:pt x="8853" y="4251"/>
                  </a:cubicBezTo>
                  <a:cubicBezTo>
                    <a:pt x="8866" y="4238"/>
                    <a:pt x="8866" y="4213"/>
                    <a:pt x="8853" y="4213"/>
                  </a:cubicBezTo>
                  <a:lnTo>
                    <a:pt x="8853" y="4188"/>
                  </a:lnTo>
                  <a:cubicBezTo>
                    <a:pt x="8816" y="3936"/>
                    <a:pt x="8803" y="3660"/>
                    <a:pt x="8878" y="3408"/>
                  </a:cubicBezTo>
                  <a:cubicBezTo>
                    <a:pt x="8892" y="3396"/>
                    <a:pt x="8904" y="3396"/>
                    <a:pt x="8917" y="3396"/>
                  </a:cubicBezTo>
                  <a:cubicBezTo>
                    <a:pt x="8951" y="3384"/>
                    <a:pt x="8933" y="3331"/>
                    <a:pt x="8910" y="3331"/>
                  </a:cubicBezTo>
                  <a:cubicBezTo>
                    <a:pt x="8908" y="3331"/>
                    <a:pt x="8906" y="3332"/>
                    <a:pt x="8904" y="3333"/>
                  </a:cubicBezTo>
                  <a:cubicBezTo>
                    <a:pt x="8904" y="3295"/>
                    <a:pt x="8929" y="3257"/>
                    <a:pt x="8942" y="3232"/>
                  </a:cubicBezTo>
                  <a:cubicBezTo>
                    <a:pt x="8954" y="3220"/>
                    <a:pt x="8967" y="3207"/>
                    <a:pt x="8954" y="3195"/>
                  </a:cubicBezTo>
                  <a:cubicBezTo>
                    <a:pt x="8967" y="3182"/>
                    <a:pt x="8967" y="3182"/>
                    <a:pt x="8967" y="3170"/>
                  </a:cubicBezTo>
                  <a:lnTo>
                    <a:pt x="8979" y="3170"/>
                  </a:lnTo>
                  <a:cubicBezTo>
                    <a:pt x="9004" y="3168"/>
                    <a:pt x="9032" y="3166"/>
                    <a:pt x="9063" y="3166"/>
                  </a:cubicBezTo>
                  <a:close/>
                  <a:moveTo>
                    <a:pt x="5860" y="6892"/>
                  </a:moveTo>
                  <a:cubicBezTo>
                    <a:pt x="5773" y="6917"/>
                    <a:pt x="5672" y="6942"/>
                    <a:pt x="5584" y="6993"/>
                  </a:cubicBezTo>
                  <a:cubicBezTo>
                    <a:pt x="5584" y="6979"/>
                    <a:pt x="5584" y="6967"/>
                    <a:pt x="5572" y="6954"/>
                  </a:cubicBezTo>
                  <a:cubicBezTo>
                    <a:pt x="5672" y="6929"/>
                    <a:pt x="5773" y="6904"/>
                    <a:pt x="5860" y="6892"/>
                  </a:cubicBezTo>
                  <a:close/>
                  <a:moveTo>
                    <a:pt x="6402" y="6904"/>
                  </a:moveTo>
                  <a:cubicBezTo>
                    <a:pt x="6263" y="6942"/>
                    <a:pt x="6125" y="6967"/>
                    <a:pt x="5999" y="7005"/>
                  </a:cubicBezTo>
                  <a:lnTo>
                    <a:pt x="5999" y="6993"/>
                  </a:lnTo>
                  <a:cubicBezTo>
                    <a:pt x="6125" y="6954"/>
                    <a:pt x="6263" y="6929"/>
                    <a:pt x="6402" y="6904"/>
                  </a:cubicBezTo>
                  <a:close/>
                  <a:moveTo>
                    <a:pt x="5684" y="7105"/>
                  </a:moveTo>
                  <a:cubicBezTo>
                    <a:pt x="5659" y="7105"/>
                    <a:pt x="5647" y="7118"/>
                    <a:pt x="5622" y="7118"/>
                  </a:cubicBezTo>
                  <a:cubicBezTo>
                    <a:pt x="5647" y="7105"/>
                    <a:pt x="5659" y="7105"/>
                    <a:pt x="5684" y="7105"/>
                  </a:cubicBezTo>
                  <a:close/>
                  <a:moveTo>
                    <a:pt x="5974" y="7206"/>
                  </a:moveTo>
                  <a:cubicBezTo>
                    <a:pt x="5886" y="7231"/>
                    <a:pt x="5785" y="7269"/>
                    <a:pt x="5684" y="7294"/>
                  </a:cubicBezTo>
                  <a:lnTo>
                    <a:pt x="5684" y="7281"/>
                  </a:lnTo>
                  <a:cubicBezTo>
                    <a:pt x="5785" y="7256"/>
                    <a:pt x="5873" y="7231"/>
                    <a:pt x="5974" y="7206"/>
                  </a:cubicBezTo>
                  <a:close/>
                  <a:moveTo>
                    <a:pt x="6116" y="7267"/>
                  </a:moveTo>
                  <a:cubicBezTo>
                    <a:pt x="5986" y="7307"/>
                    <a:pt x="5852" y="7342"/>
                    <a:pt x="5735" y="7395"/>
                  </a:cubicBezTo>
                  <a:cubicBezTo>
                    <a:pt x="5723" y="7395"/>
                    <a:pt x="5723" y="7407"/>
                    <a:pt x="5723" y="7407"/>
                  </a:cubicBezTo>
                  <a:lnTo>
                    <a:pt x="5723" y="7395"/>
                  </a:lnTo>
                  <a:cubicBezTo>
                    <a:pt x="5735" y="7382"/>
                    <a:pt x="5735" y="7370"/>
                    <a:pt x="5735" y="7370"/>
                  </a:cubicBezTo>
                  <a:cubicBezTo>
                    <a:pt x="5748" y="7357"/>
                    <a:pt x="5748" y="7357"/>
                    <a:pt x="5760" y="7357"/>
                  </a:cubicBezTo>
                  <a:lnTo>
                    <a:pt x="5785" y="7357"/>
                  </a:lnTo>
                  <a:cubicBezTo>
                    <a:pt x="5810" y="7345"/>
                    <a:pt x="5835" y="7332"/>
                    <a:pt x="5848" y="7332"/>
                  </a:cubicBezTo>
                  <a:cubicBezTo>
                    <a:pt x="5899" y="7320"/>
                    <a:pt x="5949" y="7306"/>
                    <a:pt x="5986" y="7294"/>
                  </a:cubicBezTo>
                  <a:cubicBezTo>
                    <a:pt x="6027" y="7286"/>
                    <a:pt x="6072" y="7278"/>
                    <a:pt x="6116" y="7267"/>
                  </a:cubicBezTo>
                  <a:close/>
                  <a:moveTo>
                    <a:pt x="6376" y="3245"/>
                  </a:moveTo>
                  <a:cubicBezTo>
                    <a:pt x="6452" y="3270"/>
                    <a:pt x="6539" y="3295"/>
                    <a:pt x="6628" y="3321"/>
                  </a:cubicBezTo>
                  <a:lnTo>
                    <a:pt x="6640" y="3321"/>
                  </a:lnTo>
                  <a:cubicBezTo>
                    <a:pt x="6829" y="3371"/>
                    <a:pt x="7017" y="3408"/>
                    <a:pt x="7206" y="3433"/>
                  </a:cubicBezTo>
                  <a:cubicBezTo>
                    <a:pt x="7353" y="3452"/>
                    <a:pt x="7507" y="3464"/>
                    <a:pt x="7662" y="3464"/>
                  </a:cubicBezTo>
                  <a:cubicBezTo>
                    <a:pt x="7720" y="3464"/>
                    <a:pt x="7777" y="3462"/>
                    <a:pt x="7835" y="3458"/>
                  </a:cubicBezTo>
                  <a:cubicBezTo>
                    <a:pt x="8062" y="3446"/>
                    <a:pt x="8288" y="3383"/>
                    <a:pt x="8514" y="3321"/>
                  </a:cubicBezTo>
                  <a:cubicBezTo>
                    <a:pt x="8565" y="3308"/>
                    <a:pt x="8615" y="3295"/>
                    <a:pt x="8652" y="3282"/>
                  </a:cubicBezTo>
                  <a:lnTo>
                    <a:pt x="8652" y="3295"/>
                  </a:lnTo>
                  <a:cubicBezTo>
                    <a:pt x="8661" y="3304"/>
                    <a:pt x="8670" y="3313"/>
                    <a:pt x="8683" y="3313"/>
                  </a:cubicBezTo>
                  <a:cubicBezTo>
                    <a:pt x="8689" y="3313"/>
                    <a:pt x="8695" y="3311"/>
                    <a:pt x="8702" y="3308"/>
                  </a:cubicBezTo>
                  <a:cubicBezTo>
                    <a:pt x="8741" y="3308"/>
                    <a:pt x="8778" y="3295"/>
                    <a:pt x="8816" y="3282"/>
                  </a:cubicBezTo>
                  <a:lnTo>
                    <a:pt x="8816" y="3282"/>
                  </a:lnTo>
                  <a:cubicBezTo>
                    <a:pt x="8728" y="3321"/>
                    <a:pt x="8627" y="3346"/>
                    <a:pt x="8539" y="3358"/>
                  </a:cubicBezTo>
                  <a:cubicBezTo>
                    <a:pt x="8514" y="3358"/>
                    <a:pt x="8501" y="3371"/>
                    <a:pt x="8501" y="3396"/>
                  </a:cubicBezTo>
                  <a:cubicBezTo>
                    <a:pt x="8501" y="3408"/>
                    <a:pt x="8526" y="3421"/>
                    <a:pt x="8539" y="3421"/>
                  </a:cubicBezTo>
                  <a:cubicBezTo>
                    <a:pt x="8636" y="3409"/>
                    <a:pt x="8721" y="3385"/>
                    <a:pt x="8816" y="3350"/>
                  </a:cubicBezTo>
                  <a:lnTo>
                    <a:pt x="8816" y="3350"/>
                  </a:lnTo>
                  <a:cubicBezTo>
                    <a:pt x="8816" y="3352"/>
                    <a:pt x="8816" y="3354"/>
                    <a:pt x="8816" y="3358"/>
                  </a:cubicBezTo>
                  <a:cubicBezTo>
                    <a:pt x="8627" y="3421"/>
                    <a:pt x="8426" y="3472"/>
                    <a:pt x="8225" y="3509"/>
                  </a:cubicBezTo>
                  <a:cubicBezTo>
                    <a:pt x="8174" y="3509"/>
                    <a:pt x="8187" y="3572"/>
                    <a:pt x="8225" y="3572"/>
                  </a:cubicBezTo>
                  <a:cubicBezTo>
                    <a:pt x="8426" y="3534"/>
                    <a:pt x="8615" y="3497"/>
                    <a:pt x="8803" y="3433"/>
                  </a:cubicBezTo>
                  <a:lnTo>
                    <a:pt x="8803" y="3433"/>
                  </a:lnTo>
                  <a:cubicBezTo>
                    <a:pt x="8791" y="3446"/>
                    <a:pt x="8791" y="3446"/>
                    <a:pt x="8791" y="3458"/>
                  </a:cubicBezTo>
                  <a:cubicBezTo>
                    <a:pt x="8439" y="3584"/>
                    <a:pt x="8087" y="3648"/>
                    <a:pt x="7722" y="3660"/>
                  </a:cubicBezTo>
                  <a:cubicBezTo>
                    <a:pt x="7671" y="3660"/>
                    <a:pt x="7684" y="3723"/>
                    <a:pt x="7722" y="3723"/>
                  </a:cubicBezTo>
                  <a:cubicBezTo>
                    <a:pt x="7998" y="3710"/>
                    <a:pt x="8275" y="3673"/>
                    <a:pt x="8539" y="3609"/>
                  </a:cubicBezTo>
                  <a:cubicBezTo>
                    <a:pt x="8547" y="3609"/>
                    <a:pt x="8556" y="3615"/>
                    <a:pt x="8564" y="3615"/>
                  </a:cubicBezTo>
                  <a:cubicBezTo>
                    <a:pt x="8568" y="3615"/>
                    <a:pt x="8573" y="3614"/>
                    <a:pt x="8577" y="3609"/>
                  </a:cubicBezTo>
                  <a:cubicBezTo>
                    <a:pt x="8640" y="3609"/>
                    <a:pt x="8715" y="3584"/>
                    <a:pt x="8778" y="3559"/>
                  </a:cubicBezTo>
                  <a:lnTo>
                    <a:pt x="8778" y="3559"/>
                  </a:lnTo>
                  <a:cubicBezTo>
                    <a:pt x="8778" y="3584"/>
                    <a:pt x="8766" y="3597"/>
                    <a:pt x="8766" y="3622"/>
                  </a:cubicBezTo>
                  <a:cubicBezTo>
                    <a:pt x="8753" y="3622"/>
                    <a:pt x="8753" y="3634"/>
                    <a:pt x="8741" y="3648"/>
                  </a:cubicBezTo>
                  <a:lnTo>
                    <a:pt x="8715" y="3648"/>
                  </a:lnTo>
                  <a:cubicBezTo>
                    <a:pt x="8690" y="3660"/>
                    <a:pt x="8665" y="3660"/>
                    <a:pt x="8652" y="3660"/>
                  </a:cubicBezTo>
                  <a:lnTo>
                    <a:pt x="8514" y="3660"/>
                  </a:lnTo>
                  <a:cubicBezTo>
                    <a:pt x="8489" y="3660"/>
                    <a:pt x="8476" y="3685"/>
                    <a:pt x="8476" y="3698"/>
                  </a:cubicBezTo>
                  <a:cubicBezTo>
                    <a:pt x="8476" y="3723"/>
                    <a:pt x="8501" y="3723"/>
                    <a:pt x="8514" y="3723"/>
                  </a:cubicBezTo>
                  <a:cubicBezTo>
                    <a:pt x="8535" y="3727"/>
                    <a:pt x="8555" y="3728"/>
                    <a:pt x="8573" y="3728"/>
                  </a:cubicBezTo>
                  <a:cubicBezTo>
                    <a:pt x="8610" y="3728"/>
                    <a:pt x="8644" y="3723"/>
                    <a:pt x="8677" y="3723"/>
                  </a:cubicBezTo>
                  <a:cubicBezTo>
                    <a:pt x="8715" y="3723"/>
                    <a:pt x="8741" y="3710"/>
                    <a:pt x="8766" y="3710"/>
                  </a:cubicBezTo>
                  <a:lnTo>
                    <a:pt x="8766" y="3785"/>
                  </a:lnTo>
                  <a:cubicBezTo>
                    <a:pt x="8551" y="3861"/>
                    <a:pt x="8338" y="3899"/>
                    <a:pt x="8124" y="3899"/>
                  </a:cubicBezTo>
                  <a:cubicBezTo>
                    <a:pt x="8074" y="3899"/>
                    <a:pt x="8087" y="3961"/>
                    <a:pt x="8124" y="3961"/>
                  </a:cubicBezTo>
                  <a:cubicBezTo>
                    <a:pt x="8250" y="3961"/>
                    <a:pt x="8363" y="3949"/>
                    <a:pt x="8489" y="3924"/>
                  </a:cubicBezTo>
                  <a:cubicBezTo>
                    <a:pt x="8489" y="3936"/>
                    <a:pt x="8501" y="3949"/>
                    <a:pt x="8514" y="3949"/>
                  </a:cubicBezTo>
                  <a:lnTo>
                    <a:pt x="8565" y="3949"/>
                  </a:lnTo>
                  <a:lnTo>
                    <a:pt x="8565" y="3975"/>
                  </a:lnTo>
                  <a:cubicBezTo>
                    <a:pt x="8565" y="3975"/>
                    <a:pt x="8565" y="3987"/>
                    <a:pt x="8577" y="3987"/>
                  </a:cubicBezTo>
                  <a:cubicBezTo>
                    <a:pt x="8514" y="4000"/>
                    <a:pt x="8464" y="4000"/>
                    <a:pt x="8401" y="4000"/>
                  </a:cubicBezTo>
                  <a:cubicBezTo>
                    <a:pt x="8389" y="4000"/>
                    <a:pt x="8375" y="4025"/>
                    <a:pt x="8375" y="4037"/>
                  </a:cubicBezTo>
                  <a:cubicBezTo>
                    <a:pt x="8375" y="4062"/>
                    <a:pt x="8389" y="4075"/>
                    <a:pt x="8414" y="4075"/>
                  </a:cubicBezTo>
                  <a:cubicBezTo>
                    <a:pt x="8464" y="4075"/>
                    <a:pt x="8514" y="4062"/>
                    <a:pt x="8577" y="4062"/>
                  </a:cubicBezTo>
                  <a:cubicBezTo>
                    <a:pt x="8565" y="4075"/>
                    <a:pt x="8577" y="4100"/>
                    <a:pt x="8602" y="4100"/>
                  </a:cubicBezTo>
                  <a:lnTo>
                    <a:pt x="8665" y="4100"/>
                  </a:lnTo>
                  <a:cubicBezTo>
                    <a:pt x="8590" y="4112"/>
                    <a:pt x="8514" y="4125"/>
                    <a:pt x="8439" y="4125"/>
                  </a:cubicBezTo>
                  <a:cubicBezTo>
                    <a:pt x="8414" y="4125"/>
                    <a:pt x="8401" y="4137"/>
                    <a:pt x="8401" y="4163"/>
                  </a:cubicBezTo>
                  <a:cubicBezTo>
                    <a:pt x="8401" y="4176"/>
                    <a:pt x="8426" y="4188"/>
                    <a:pt x="8439" y="4188"/>
                  </a:cubicBezTo>
                  <a:cubicBezTo>
                    <a:pt x="8489" y="4188"/>
                    <a:pt x="8539" y="4188"/>
                    <a:pt x="8590" y="4176"/>
                  </a:cubicBezTo>
                  <a:lnTo>
                    <a:pt x="8590" y="4176"/>
                  </a:lnTo>
                  <a:cubicBezTo>
                    <a:pt x="8590" y="4188"/>
                    <a:pt x="8577" y="4188"/>
                    <a:pt x="8577" y="4201"/>
                  </a:cubicBezTo>
                  <a:cubicBezTo>
                    <a:pt x="8577" y="4213"/>
                    <a:pt x="8577" y="4213"/>
                    <a:pt x="8590" y="4226"/>
                  </a:cubicBezTo>
                  <a:cubicBezTo>
                    <a:pt x="8451" y="4238"/>
                    <a:pt x="8300" y="4263"/>
                    <a:pt x="8162" y="4276"/>
                  </a:cubicBezTo>
                  <a:cubicBezTo>
                    <a:pt x="8124" y="4276"/>
                    <a:pt x="8124" y="4327"/>
                    <a:pt x="8149" y="4339"/>
                  </a:cubicBezTo>
                  <a:lnTo>
                    <a:pt x="7835" y="4339"/>
                  </a:lnTo>
                  <a:cubicBezTo>
                    <a:pt x="7797" y="4339"/>
                    <a:pt x="7785" y="4402"/>
                    <a:pt x="7822" y="4402"/>
                  </a:cubicBezTo>
                  <a:cubicBezTo>
                    <a:pt x="7875" y="4404"/>
                    <a:pt x="7928" y="4405"/>
                    <a:pt x="7981" y="4405"/>
                  </a:cubicBezTo>
                  <a:cubicBezTo>
                    <a:pt x="8255" y="4405"/>
                    <a:pt x="8529" y="4379"/>
                    <a:pt x="8803" y="4327"/>
                  </a:cubicBezTo>
                  <a:lnTo>
                    <a:pt x="8803" y="4352"/>
                  </a:lnTo>
                  <a:cubicBezTo>
                    <a:pt x="8741" y="4364"/>
                    <a:pt x="8677" y="4364"/>
                    <a:pt x="8615" y="4364"/>
                  </a:cubicBezTo>
                  <a:cubicBezTo>
                    <a:pt x="8602" y="4364"/>
                    <a:pt x="8577" y="4377"/>
                    <a:pt x="8577" y="4402"/>
                  </a:cubicBezTo>
                  <a:cubicBezTo>
                    <a:pt x="8590" y="4414"/>
                    <a:pt x="8602" y="4427"/>
                    <a:pt x="8615" y="4427"/>
                  </a:cubicBezTo>
                  <a:cubicBezTo>
                    <a:pt x="8690" y="4427"/>
                    <a:pt x="8753" y="4427"/>
                    <a:pt x="8816" y="4414"/>
                  </a:cubicBezTo>
                  <a:lnTo>
                    <a:pt x="8816" y="4439"/>
                  </a:lnTo>
                  <a:cubicBezTo>
                    <a:pt x="8741" y="4439"/>
                    <a:pt x="8665" y="4439"/>
                    <a:pt x="8590" y="4452"/>
                  </a:cubicBezTo>
                  <a:cubicBezTo>
                    <a:pt x="8577" y="4452"/>
                    <a:pt x="8565" y="4464"/>
                    <a:pt x="8565" y="4478"/>
                  </a:cubicBezTo>
                  <a:cubicBezTo>
                    <a:pt x="8565" y="4503"/>
                    <a:pt x="8577" y="4515"/>
                    <a:pt x="8602" y="4515"/>
                  </a:cubicBezTo>
                  <a:cubicBezTo>
                    <a:pt x="8665" y="4515"/>
                    <a:pt x="8741" y="4503"/>
                    <a:pt x="8816" y="4503"/>
                  </a:cubicBezTo>
                  <a:lnTo>
                    <a:pt x="8828" y="4503"/>
                  </a:lnTo>
                  <a:cubicBezTo>
                    <a:pt x="8841" y="4515"/>
                    <a:pt x="8841" y="4528"/>
                    <a:pt x="8841" y="4540"/>
                  </a:cubicBezTo>
                  <a:cubicBezTo>
                    <a:pt x="8627" y="4540"/>
                    <a:pt x="8414" y="4553"/>
                    <a:pt x="8187" y="4565"/>
                  </a:cubicBezTo>
                  <a:cubicBezTo>
                    <a:pt x="8152" y="4565"/>
                    <a:pt x="8149" y="4630"/>
                    <a:pt x="8189" y="4630"/>
                  </a:cubicBezTo>
                  <a:cubicBezTo>
                    <a:pt x="8192" y="4630"/>
                    <a:pt x="8196" y="4629"/>
                    <a:pt x="8199" y="4628"/>
                  </a:cubicBezTo>
                  <a:cubicBezTo>
                    <a:pt x="8263" y="4628"/>
                    <a:pt x="8325" y="4628"/>
                    <a:pt x="8401" y="4615"/>
                  </a:cubicBezTo>
                  <a:lnTo>
                    <a:pt x="8401" y="4615"/>
                  </a:lnTo>
                  <a:cubicBezTo>
                    <a:pt x="8389" y="4640"/>
                    <a:pt x="8401" y="4666"/>
                    <a:pt x="8426" y="4666"/>
                  </a:cubicBezTo>
                  <a:lnTo>
                    <a:pt x="8514" y="4666"/>
                  </a:lnTo>
                  <a:cubicBezTo>
                    <a:pt x="8451" y="4666"/>
                    <a:pt x="8375" y="4679"/>
                    <a:pt x="8313" y="4679"/>
                  </a:cubicBezTo>
                  <a:cubicBezTo>
                    <a:pt x="8099" y="4691"/>
                    <a:pt x="7898" y="4704"/>
                    <a:pt x="7684" y="4729"/>
                  </a:cubicBezTo>
                  <a:cubicBezTo>
                    <a:pt x="7646" y="4729"/>
                    <a:pt x="7646" y="4791"/>
                    <a:pt x="7684" y="4791"/>
                  </a:cubicBezTo>
                  <a:cubicBezTo>
                    <a:pt x="7898" y="4779"/>
                    <a:pt x="8099" y="4766"/>
                    <a:pt x="8300" y="4741"/>
                  </a:cubicBezTo>
                  <a:cubicBezTo>
                    <a:pt x="8430" y="4733"/>
                    <a:pt x="8566" y="4718"/>
                    <a:pt x="8704" y="4718"/>
                  </a:cubicBezTo>
                  <a:cubicBezTo>
                    <a:pt x="8766" y="4718"/>
                    <a:pt x="8829" y="4721"/>
                    <a:pt x="8892" y="4729"/>
                  </a:cubicBezTo>
                  <a:lnTo>
                    <a:pt x="8904" y="4741"/>
                  </a:lnTo>
                  <a:cubicBezTo>
                    <a:pt x="8917" y="4779"/>
                    <a:pt x="8929" y="4830"/>
                    <a:pt x="8942" y="4867"/>
                  </a:cubicBezTo>
                  <a:cubicBezTo>
                    <a:pt x="8909" y="4863"/>
                    <a:pt x="8876" y="4862"/>
                    <a:pt x="8843" y="4862"/>
                  </a:cubicBezTo>
                  <a:cubicBezTo>
                    <a:pt x="8763" y="4862"/>
                    <a:pt x="8682" y="4871"/>
                    <a:pt x="8602" y="4880"/>
                  </a:cubicBezTo>
                  <a:cubicBezTo>
                    <a:pt x="8577" y="4892"/>
                    <a:pt x="8565" y="4905"/>
                    <a:pt x="8565" y="4917"/>
                  </a:cubicBezTo>
                  <a:cubicBezTo>
                    <a:pt x="8565" y="4930"/>
                    <a:pt x="8590" y="4955"/>
                    <a:pt x="8602" y="4955"/>
                  </a:cubicBezTo>
                  <a:cubicBezTo>
                    <a:pt x="8669" y="4941"/>
                    <a:pt x="8736" y="4934"/>
                    <a:pt x="8803" y="4934"/>
                  </a:cubicBezTo>
                  <a:cubicBezTo>
                    <a:pt x="8849" y="4934"/>
                    <a:pt x="8895" y="4937"/>
                    <a:pt x="8942" y="4942"/>
                  </a:cubicBezTo>
                  <a:cubicBezTo>
                    <a:pt x="8954" y="4942"/>
                    <a:pt x="8967" y="4930"/>
                    <a:pt x="8967" y="4917"/>
                  </a:cubicBezTo>
                  <a:cubicBezTo>
                    <a:pt x="8979" y="4942"/>
                    <a:pt x="8979" y="4955"/>
                    <a:pt x="8992" y="4981"/>
                  </a:cubicBezTo>
                  <a:cubicBezTo>
                    <a:pt x="8803" y="4981"/>
                    <a:pt x="8615" y="4993"/>
                    <a:pt x="8426" y="4993"/>
                  </a:cubicBezTo>
                  <a:cubicBezTo>
                    <a:pt x="8389" y="4993"/>
                    <a:pt x="8389" y="5056"/>
                    <a:pt x="8426" y="5056"/>
                  </a:cubicBezTo>
                  <a:cubicBezTo>
                    <a:pt x="8627" y="5056"/>
                    <a:pt x="8816" y="5043"/>
                    <a:pt x="9004" y="5043"/>
                  </a:cubicBezTo>
                  <a:cubicBezTo>
                    <a:pt x="9017" y="5043"/>
                    <a:pt x="9017" y="5043"/>
                    <a:pt x="9017" y="5031"/>
                  </a:cubicBezTo>
                  <a:cubicBezTo>
                    <a:pt x="9029" y="5043"/>
                    <a:pt x="9029" y="5056"/>
                    <a:pt x="9029" y="5056"/>
                  </a:cubicBezTo>
                  <a:cubicBezTo>
                    <a:pt x="8892" y="5068"/>
                    <a:pt x="8753" y="5081"/>
                    <a:pt x="8615" y="5081"/>
                  </a:cubicBezTo>
                  <a:cubicBezTo>
                    <a:pt x="8590" y="5081"/>
                    <a:pt x="8577" y="5093"/>
                    <a:pt x="8577" y="5118"/>
                  </a:cubicBezTo>
                  <a:cubicBezTo>
                    <a:pt x="8577" y="5131"/>
                    <a:pt x="8590" y="5144"/>
                    <a:pt x="8615" y="5144"/>
                  </a:cubicBezTo>
                  <a:lnTo>
                    <a:pt x="8791" y="5144"/>
                  </a:lnTo>
                  <a:lnTo>
                    <a:pt x="8791" y="5157"/>
                  </a:lnTo>
                  <a:cubicBezTo>
                    <a:pt x="8791" y="5169"/>
                    <a:pt x="8803" y="5182"/>
                    <a:pt x="8828" y="5182"/>
                  </a:cubicBezTo>
                  <a:cubicBezTo>
                    <a:pt x="8904" y="5182"/>
                    <a:pt x="8992" y="5169"/>
                    <a:pt x="9080" y="5157"/>
                  </a:cubicBezTo>
                  <a:lnTo>
                    <a:pt x="9093" y="5157"/>
                  </a:lnTo>
                  <a:cubicBezTo>
                    <a:pt x="9093" y="5169"/>
                    <a:pt x="9105" y="5182"/>
                    <a:pt x="9105" y="5194"/>
                  </a:cubicBezTo>
                  <a:cubicBezTo>
                    <a:pt x="9042" y="5194"/>
                    <a:pt x="8979" y="5207"/>
                    <a:pt x="8917" y="5219"/>
                  </a:cubicBezTo>
                  <a:cubicBezTo>
                    <a:pt x="8904" y="5219"/>
                    <a:pt x="8892" y="5232"/>
                    <a:pt x="8892" y="5244"/>
                  </a:cubicBezTo>
                  <a:cubicBezTo>
                    <a:pt x="8892" y="5269"/>
                    <a:pt x="8904" y="5282"/>
                    <a:pt x="8929" y="5282"/>
                  </a:cubicBezTo>
                  <a:cubicBezTo>
                    <a:pt x="8979" y="5269"/>
                    <a:pt x="9042" y="5269"/>
                    <a:pt x="9105" y="5257"/>
                  </a:cubicBezTo>
                  <a:cubicBezTo>
                    <a:pt x="9118" y="5257"/>
                    <a:pt x="9130" y="5244"/>
                    <a:pt x="9130" y="5232"/>
                  </a:cubicBezTo>
                  <a:cubicBezTo>
                    <a:pt x="9143" y="5257"/>
                    <a:pt x="9155" y="5269"/>
                    <a:pt x="9168" y="5294"/>
                  </a:cubicBezTo>
                  <a:cubicBezTo>
                    <a:pt x="8979" y="5294"/>
                    <a:pt x="8803" y="5282"/>
                    <a:pt x="8615" y="5269"/>
                  </a:cubicBezTo>
                  <a:cubicBezTo>
                    <a:pt x="8602" y="5269"/>
                    <a:pt x="8590" y="5282"/>
                    <a:pt x="8577" y="5307"/>
                  </a:cubicBezTo>
                  <a:cubicBezTo>
                    <a:pt x="8577" y="5320"/>
                    <a:pt x="8590" y="5345"/>
                    <a:pt x="8615" y="5345"/>
                  </a:cubicBezTo>
                  <a:cubicBezTo>
                    <a:pt x="8803" y="5358"/>
                    <a:pt x="9004" y="5358"/>
                    <a:pt x="9193" y="5358"/>
                  </a:cubicBezTo>
                  <a:lnTo>
                    <a:pt x="9205" y="5358"/>
                  </a:lnTo>
                  <a:lnTo>
                    <a:pt x="9218" y="5370"/>
                  </a:lnTo>
                  <a:cubicBezTo>
                    <a:pt x="9118" y="5370"/>
                    <a:pt x="9017" y="5376"/>
                    <a:pt x="8920" y="5376"/>
                  </a:cubicBezTo>
                  <a:cubicBezTo>
                    <a:pt x="8872" y="5376"/>
                    <a:pt x="8824" y="5374"/>
                    <a:pt x="8778" y="5370"/>
                  </a:cubicBezTo>
                  <a:cubicBezTo>
                    <a:pt x="8766" y="5370"/>
                    <a:pt x="8741" y="5370"/>
                    <a:pt x="8741" y="5395"/>
                  </a:cubicBezTo>
                  <a:cubicBezTo>
                    <a:pt x="8741" y="5408"/>
                    <a:pt x="8741" y="5420"/>
                    <a:pt x="8753" y="5420"/>
                  </a:cubicBezTo>
                  <a:cubicBezTo>
                    <a:pt x="8350" y="5433"/>
                    <a:pt x="7936" y="5445"/>
                    <a:pt x="7533" y="5458"/>
                  </a:cubicBezTo>
                  <a:cubicBezTo>
                    <a:pt x="7495" y="5458"/>
                    <a:pt x="7495" y="5521"/>
                    <a:pt x="7533" y="5521"/>
                  </a:cubicBezTo>
                  <a:cubicBezTo>
                    <a:pt x="8112" y="5509"/>
                    <a:pt x="8690" y="5496"/>
                    <a:pt x="9256" y="5484"/>
                  </a:cubicBezTo>
                  <a:cubicBezTo>
                    <a:pt x="9269" y="5484"/>
                    <a:pt x="9281" y="5470"/>
                    <a:pt x="9281" y="5470"/>
                  </a:cubicBezTo>
                  <a:cubicBezTo>
                    <a:pt x="9294" y="5484"/>
                    <a:pt x="9294" y="5496"/>
                    <a:pt x="9306" y="5509"/>
                  </a:cubicBezTo>
                  <a:cubicBezTo>
                    <a:pt x="9268" y="5515"/>
                    <a:pt x="9231" y="5518"/>
                    <a:pt x="9193" y="5518"/>
                  </a:cubicBezTo>
                  <a:cubicBezTo>
                    <a:pt x="9155" y="5518"/>
                    <a:pt x="9117" y="5515"/>
                    <a:pt x="9080" y="5509"/>
                  </a:cubicBezTo>
                  <a:cubicBezTo>
                    <a:pt x="9042" y="5509"/>
                    <a:pt x="9029" y="5571"/>
                    <a:pt x="9068" y="5571"/>
                  </a:cubicBezTo>
                  <a:cubicBezTo>
                    <a:pt x="9105" y="5582"/>
                    <a:pt x="9145" y="5586"/>
                    <a:pt x="9185" y="5586"/>
                  </a:cubicBezTo>
                  <a:cubicBezTo>
                    <a:pt x="9239" y="5586"/>
                    <a:pt x="9293" y="5579"/>
                    <a:pt x="9344" y="5571"/>
                  </a:cubicBezTo>
                  <a:lnTo>
                    <a:pt x="9369" y="5596"/>
                  </a:lnTo>
                  <a:lnTo>
                    <a:pt x="9143" y="5634"/>
                  </a:lnTo>
                  <a:cubicBezTo>
                    <a:pt x="9130" y="5634"/>
                    <a:pt x="9118" y="5647"/>
                    <a:pt x="9118" y="5660"/>
                  </a:cubicBezTo>
                  <a:cubicBezTo>
                    <a:pt x="9118" y="5685"/>
                    <a:pt x="9130" y="5697"/>
                    <a:pt x="9155" y="5697"/>
                  </a:cubicBezTo>
                  <a:lnTo>
                    <a:pt x="9420" y="5660"/>
                  </a:lnTo>
                  <a:cubicBezTo>
                    <a:pt x="9420" y="5672"/>
                    <a:pt x="9432" y="5685"/>
                    <a:pt x="9432" y="5685"/>
                  </a:cubicBezTo>
                  <a:cubicBezTo>
                    <a:pt x="9308" y="5699"/>
                    <a:pt x="9180" y="5705"/>
                    <a:pt x="9052" y="5705"/>
                  </a:cubicBezTo>
                  <a:cubicBezTo>
                    <a:pt x="8960" y="5705"/>
                    <a:pt x="8868" y="5702"/>
                    <a:pt x="8778" y="5697"/>
                  </a:cubicBezTo>
                  <a:cubicBezTo>
                    <a:pt x="8728" y="5697"/>
                    <a:pt x="8715" y="5760"/>
                    <a:pt x="8766" y="5760"/>
                  </a:cubicBezTo>
                  <a:cubicBezTo>
                    <a:pt x="8856" y="5770"/>
                    <a:pt x="8946" y="5774"/>
                    <a:pt x="9036" y="5774"/>
                  </a:cubicBezTo>
                  <a:cubicBezTo>
                    <a:pt x="9185" y="5774"/>
                    <a:pt x="9334" y="5763"/>
                    <a:pt x="9482" y="5747"/>
                  </a:cubicBezTo>
                  <a:cubicBezTo>
                    <a:pt x="9495" y="5772"/>
                    <a:pt x="9507" y="5785"/>
                    <a:pt x="9520" y="5797"/>
                  </a:cubicBezTo>
                  <a:cubicBezTo>
                    <a:pt x="9353" y="5822"/>
                    <a:pt x="9192" y="5830"/>
                    <a:pt x="9032" y="5830"/>
                  </a:cubicBezTo>
                  <a:cubicBezTo>
                    <a:pt x="8938" y="5830"/>
                    <a:pt x="8846" y="5827"/>
                    <a:pt x="8753" y="5823"/>
                  </a:cubicBezTo>
                  <a:cubicBezTo>
                    <a:pt x="8748" y="5822"/>
                    <a:pt x="8744" y="5821"/>
                    <a:pt x="8740" y="5821"/>
                  </a:cubicBezTo>
                  <a:cubicBezTo>
                    <a:pt x="8701" y="5821"/>
                    <a:pt x="8695" y="5874"/>
                    <a:pt x="8741" y="5886"/>
                  </a:cubicBezTo>
                  <a:cubicBezTo>
                    <a:pt x="8829" y="5892"/>
                    <a:pt x="8917" y="5895"/>
                    <a:pt x="9005" y="5895"/>
                  </a:cubicBezTo>
                  <a:cubicBezTo>
                    <a:pt x="9093" y="5895"/>
                    <a:pt x="9181" y="5892"/>
                    <a:pt x="9269" y="5886"/>
                  </a:cubicBezTo>
                  <a:lnTo>
                    <a:pt x="9269" y="5886"/>
                  </a:lnTo>
                  <a:cubicBezTo>
                    <a:pt x="9269" y="5898"/>
                    <a:pt x="9256" y="5898"/>
                    <a:pt x="9269" y="5911"/>
                  </a:cubicBezTo>
                  <a:cubicBezTo>
                    <a:pt x="9269" y="5923"/>
                    <a:pt x="9281" y="5936"/>
                    <a:pt x="9294" y="5936"/>
                  </a:cubicBezTo>
                  <a:cubicBezTo>
                    <a:pt x="9381" y="5936"/>
                    <a:pt x="9470" y="5923"/>
                    <a:pt x="9558" y="5911"/>
                  </a:cubicBezTo>
                  <a:cubicBezTo>
                    <a:pt x="9558" y="5898"/>
                    <a:pt x="9571" y="5898"/>
                    <a:pt x="9571" y="5886"/>
                  </a:cubicBezTo>
                  <a:lnTo>
                    <a:pt x="9608" y="5923"/>
                  </a:lnTo>
                  <a:cubicBezTo>
                    <a:pt x="9544" y="5942"/>
                    <a:pt x="9486" y="5953"/>
                    <a:pt x="9426" y="5953"/>
                  </a:cubicBezTo>
                  <a:cubicBezTo>
                    <a:pt x="9403" y="5953"/>
                    <a:pt x="9380" y="5952"/>
                    <a:pt x="9356" y="5948"/>
                  </a:cubicBezTo>
                  <a:cubicBezTo>
                    <a:pt x="9344" y="5948"/>
                    <a:pt x="9331" y="5961"/>
                    <a:pt x="9319" y="5973"/>
                  </a:cubicBezTo>
                  <a:cubicBezTo>
                    <a:pt x="9319" y="5987"/>
                    <a:pt x="9331" y="6012"/>
                    <a:pt x="9344" y="6012"/>
                  </a:cubicBezTo>
                  <a:cubicBezTo>
                    <a:pt x="9371" y="6015"/>
                    <a:pt x="9398" y="6016"/>
                    <a:pt x="9424" y="6016"/>
                  </a:cubicBezTo>
                  <a:cubicBezTo>
                    <a:pt x="9497" y="6016"/>
                    <a:pt x="9569" y="6005"/>
                    <a:pt x="9633" y="5987"/>
                  </a:cubicBezTo>
                  <a:lnTo>
                    <a:pt x="9646" y="5987"/>
                  </a:lnTo>
                  <a:cubicBezTo>
                    <a:pt x="9646" y="5999"/>
                    <a:pt x="9658" y="6012"/>
                    <a:pt x="9658" y="6024"/>
                  </a:cubicBezTo>
                  <a:cubicBezTo>
                    <a:pt x="9558" y="6071"/>
                    <a:pt x="9447" y="6082"/>
                    <a:pt x="9334" y="6082"/>
                  </a:cubicBezTo>
                  <a:cubicBezTo>
                    <a:pt x="9228" y="6082"/>
                    <a:pt x="9121" y="6072"/>
                    <a:pt x="9020" y="6072"/>
                  </a:cubicBezTo>
                  <a:cubicBezTo>
                    <a:pt x="8998" y="6072"/>
                    <a:pt x="8976" y="6073"/>
                    <a:pt x="8954" y="6074"/>
                  </a:cubicBezTo>
                  <a:cubicBezTo>
                    <a:pt x="8917" y="6074"/>
                    <a:pt x="8917" y="6137"/>
                    <a:pt x="8954" y="6137"/>
                  </a:cubicBezTo>
                  <a:cubicBezTo>
                    <a:pt x="8987" y="6135"/>
                    <a:pt x="9020" y="6134"/>
                    <a:pt x="9054" y="6134"/>
                  </a:cubicBezTo>
                  <a:cubicBezTo>
                    <a:pt x="9133" y="6134"/>
                    <a:pt x="9213" y="6139"/>
                    <a:pt x="9292" y="6141"/>
                  </a:cubicBezTo>
                  <a:lnTo>
                    <a:pt x="9292" y="6141"/>
                  </a:lnTo>
                  <a:cubicBezTo>
                    <a:pt x="9266" y="6153"/>
                    <a:pt x="9261" y="6202"/>
                    <a:pt x="9294" y="6213"/>
                  </a:cubicBezTo>
                  <a:cubicBezTo>
                    <a:pt x="9349" y="6217"/>
                    <a:pt x="9405" y="6220"/>
                    <a:pt x="9462" y="6220"/>
                  </a:cubicBezTo>
                  <a:cubicBezTo>
                    <a:pt x="9562" y="6220"/>
                    <a:pt x="9663" y="6211"/>
                    <a:pt x="9759" y="6188"/>
                  </a:cubicBezTo>
                  <a:cubicBezTo>
                    <a:pt x="9759" y="6188"/>
                    <a:pt x="9772" y="6188"/>
                    <a:pt x="9772" y="6175"/>
                  </a:cubicBezTo>
                  <a:cubicBezTo>
                    <a:pt x="9772" y="6188"/>
                    <a:pt x="9784" y="6200"/>
                    <a:pt x="9784" y="6213"/>
                  </a:cubicBezTo>
                  <a:cubicBezTo>
                    <a:pt x="9696" y="6250"/>
                    <a:pt x="9596" y="6263"/>
                    <a:pt x="9507" y="6263"/>
                  </a:cubicBezTo>
                  <a:cubicBezTo>
                    <a:pt x="9482" y="6263"/>
                    <a:pt x="9470" y="6288"/>
                    <a:pt x="9470" y="6300"/>
                  </a:cubicBezTo>
                  <a:cubicBezTo>
                    <a:pt x="9470" y="6313"/>
                    <a:pt x="9495" y="6326"/>
                    <a:pt x="9507" y="6326"/>
                  </a:cubicBezTo>
                  <a:cubicBezTo>
                    <a:pt x="9457" y="6332"/>
                    <a:pt x="9404" y="6335"/>
                    <a:pt x="9350" y="6335"/>
                  </a:cubicBezTo>
                  <a:cubicBezTo>
                    <a:pt x="9297" y="6335"/>
                    <a:pt x="9244" y="6332"/>
                    <a:pt x="9193" y="6326"/>
                  </a:cubicBezTo>
                  <a:cubicBezTo>
                    <a:pt x="9155" y="6326"/>
                    <a:pt x="9143" y="6364"/>
                    <a:pt x="9155" y="6376"/>
                  </a:cubicBezTo>
                  <a:cubicBezTo>
                    <a:pt x="8775" y="6365"/>
                    <a:pt x="8394" y="6284"/>
                    <a:pt x="8023" y="6284"/>
                  </a:cubicBezTo>
                  <a:cubicBezTo>
                    <a:pt x="7977" y="6284"/>
                    <a:pt x="7931" y="6286"/>
                    <a:pt x="7886" y="6288"/>
                  </a:cubicBezTo>
                  <a:cubicBezTo>
                    <a:pt x="7835" y="6288"/>
                    <a:pt x="7847" y="6351"/>
                    <a:pt x="7886" y="6351"/>
                  </a:cubicBezTo>
                  <a:cubicBezTo>
                    <a:pt x="7919" y="6349"/>
                    <a:pt x="7952" y="6349"/>
                    <a:pt x="7986" y="6349"/>
                  </a:cubicBezTo>
                  <a:cubicBezTo>
                    <a:pt x="8419" y="6349"/>
                    <a:pt x="8857" y="6449"/>
                    <a:pt x="9293" y="6449"/>
                  </a:cubicBezTo>
                  <a:cubicBezTo>
                    <a:pt x="9482" y="6449"/>
                    <a:pt x="9671" y="6430"/>
                    <a:pt x="9859" y="6376"/>
                  </a:cubicBezTo>
                  <a:cubicBezTo>
                    <a:pt x="9872" y="6376"/>
                    <a:pt x="9872" y="6364"/>
                    <a:pt x="9872" y="6351"/>
                  </a:cubicBezTo>
                  <a:cubicBezTo>
                    <a:pt x="9898" y="6376"/>
                    <a:pt x="9923" y="6414"/>
                    <a:pt x="9935" y="6439"/>
                  </a:cubicBezTo>
                  <a:lnTo>
                    <a:pt x="9923" y="6439"/>
                  </a:lnTo>
                  <a:cubicBezTo>
                    <a:pt x="9847" y="6490"/>
                    <a:pt x="9759" y="6515"/>
                    <a:pt x="9671" y="6527"/>
                  </a:cubicBezTo>
                  <a:cubicBezTo>
                    <a:pt x="9658" y="6527"/>
                    <a:pt x="9646" y="6540"/>
                    <a:pt x="9646" y="6565"/>
                  </a:cubicBezTo>
                  <a:cubicBezTo>
                    <a:pt x="9646" y="6577"/>
                    <a:pt x="9658" y="6590"/>
                    <a:pt x="9683" y="6590"/>
                  </a:cubicBezTo>
                  <a:cubicBezTo>
                    <a:pt x="9784" y="6577"/>
                    <a:pt x="9872" y="6540"/>
                    <a:pt x="9960" y="6502"/>
                  </a:cubicBezTo>
                  <a:cubicBezTo>
                    <a:pt x="9960" y="6502"/>
                    <a:pt x="9973" y="6502"/>
                    <a:pt x="9973" y="6490"/>
                  </a:cubicBezTo>
                  <a:cubicBezTo>
                    <a:pt x="9985" y="6527"/>
                    <a:pt x="10010" y="6565"/>
                    <a:pt x="10023" y="6590"/>
                  </a:cubicBezTo>
                  <a:cubicBezTo>
                    <a:pt x="9907" y="6697"/>
                    <a:pt x="9745" y="6721"/>
                    <a:pt x="9591" y="6721"/>
                  </a:cubicBezTo>
                  <a:cubicBezTo>
                    <a:pt x="9545" y="6721"/>
                    <a:pt x="9500" y="6719"/>
                    <a:pt x="9457" y="6716"/>
                  </a:cubicBezTo>
                  <a:cubicBezTo>
                    <a:pt x="9407" y="6716"/>
                    <a:pt x="9395" y="6778"/>
                    <a:pt x="9445" y="6778"/>
                  </a:cubicBezTo>
                  <a:cubicBezTo>
                    <a:pt x="9501" y="6782"/>
                    <a:pt x="9560" y="6785"/>
                    <a:pt x="9619" y="6785"/>
                  </a:cubicBezTo>
                  <a:cubicBezTo>
                    <a:pt x="9774" y="6785"/>
                    <a:pt x="9933" y="6761"/>
                    <a:pt x="10061" y="6653"/>
                  </a:cubicBezTo>
                  <a:cubicBezTo>
                    <a:pt x="10061" y="6653"/>
                    <a:pt x="10074" y="6666"/>
                    <a:pt x="10074" y="6678"/>
                  </a:cubicBezTo>
                  <a:lnTo>
                    <a:pt x="10061" y="6678"/>
                  </a:lnTo>
                  <a:cubicBezTo>
                    <a:pt x="9998" y="6716"/>
                    <a:pt x="9923" y="6753"/>
                    <a:pt x="9847" y="6766"/>
                  </a:cubicBezTo>
                  <a:cubicBezTo>
                    <a:pt x="9834" y="6766"/>
                    <a:pt x="9822" y="6778"/>
                    <a:pt x="9822" y="6803"/>
                  </a:cubicBezTo>
                  <a:cubicBezTo>
                    <a:pt x="9822" y="6817"/>
                    <a:pt x="9834" y="6829"/>
                    <a:pt x="9847" y="6829"/>
                  </a:cubicBezTo>
                  <a:cubicBezTo>
                    <a:pt x="9935" y="6817"/>
                    <a:pt x="10023" y="6778"/>
                    <a:pt x="10099" y="6728"/>
                  </a:cubicBezTo>
                  <a:lnTo>
                    <a:pt x="10111" y="6716"/>
                  </a:lnTo>
                  <a:cubicBezTo>
                    <a:pt x="10111" y="6741"/>
                    <a:pt x="10124" y="6753"/>
                    <a:pt x="10124" y="6766"/>
                  </a:cubicBezTo>
                  <a:lnTo>
                    <a:pt x="10124" y="6766"/>
                  </a:lnTo>
                  <a:cubicBezTo>
                    <a:pt x="10124" y="6762"/>
                    <a:pt x="10122" y="6760"/>
                    <a:pt x="10120" y="6760"/>
                  </a:cubicBezTo>
                  <a:cubicBezTo>
                    <a:pt x="10115" y="6760"/>
                    <a:pt x="10107" y="6766"/>
                    <a:pt x="10099" y="6766"/>
                  </a:cubicBezTo>
                  <a:cubicBezTo>
                    <a:pt x="9986" y="6834"/>
                    <a:pt x="9854" y="6881"/>
                    <a:pt x="9719" y="6881"/>
                  </a:cubicBezTo>
                  <a:cubicBezTo>
                    <a:pt x="9703" y="6881"/>
                    <a:pt x="9687" y="6880"/>
                    <a:pt x="9671" y="6879"/>
                  </a:cubicBezTo>
                  <a:cubicBezTo>
                    <a:pt x="9646" y="6879"/>
                    <a:pt x="9633" y="6904"/>
                    <a:pt x="9633" y="6917"/>
                  </a:cubicBezTo>
                  <a:cubicBezTo>
                    <a:pt x="9646" y="6942"/>
                    <a:pt x="9658" y="6942"/>
                    <a:pt x="9671" y="6942"/>
                  </a:cubicBezTo>
                  <a:cubicBezTo>
                    <a:pt x="9687" y="6943"/>
                    <a:pt x="9703" y="6944"/>
                    <a:pt x="9719" y="6944"/>
                  </a:cubicBezTo>
                  <a:cubicBezTo>
                    <a:pt x="9866" y="6944"/>
                    <a:pt x="10012" y="6895"/>
                    <a:pt x="10136" y="6817"/>
                  </a:cubicBezTo>
                  <a:cubicBezTo>
                    <a:pt x="10149" y="6817"/>
                    <a:pt x="10149" y="6803"/>
                    <a:pt x="10149" y="6803"/>
                  </a:cubicBezTo>
                  <a:cubicBezTo>
                    <a:pt x="10161" y="6817"/>
                    <a:pt x="10161" y="6817"/>
                    <a:pt x="10161" y="6829"/>
                  </a:cubicBezTo>
                  <a:cubicBezTo>
                    <a:pt x="10023" y="6929"/>
                    <a:pt x="9822" y="6954"/>
                    <a:pt x="9646" y="6967"/>
                  </a:cubicBezTo>
                  <a:cubicBezTo>
                    <a:pt x="9605" y="6970"/>
                    <a:pt x="9565" y="6972"/>
                    <a:pt x="9524" y="6972"/>
                  </a:cubicBezTo>
                  <a:cubicBezTo>
                    <a:pt x="9401" y="6972"/>
                    <a:pt x="9279" y="6958"/>
                    <a:pt x="9155" y="6929"/>
                  </a:cubicBezTo>
                  <a:cubicBezTo>
                    <a:pt x="8895" y="6886"/>
                    <a:pt x="8635" y="6796"/>
                    <a:pt x="8374" y="6796"/>
                  </a:cubicBezTo>
                  <a:cubicBezTo>
                    <a:pt x="8333" y="6796"/>
                    <a:pt x="8291" y="6798"/>
                    <a:pt x="8250" y="6803"/>
                  </a:cubicBezTo>
                  <a:cubicBezTo>
                    <a:pt x="8199" y="6803"/>
                    <a:pt x="8212" y="6867"/>
                    <a:pt x="8250" y="6867"/>
                  </a:cubicBezTo>
                  <a:cubicBezTo>
                    <a:pt x="8292" y="6862"/>
                    <a:pt x="8334" y="6860"/>
                    <a:pt x="8375" y="6860"/>
                  </a:cubicBezTo>
                  <a:cubicBezTo>
                    <a:pt x="8658" y="6860"/>
                    <a:pt x="8932" y="6961"/>
                    <a:pt x="9205" y="7005"/>
                  </a:cubicBezTo>
                  <a:cubicBezTo>
                    <a:pt x="9309" y="7029"/>
                    <a:pt x="9412" y="7038"/>
                    <a:pt x="9518" y="7038"/>
                  </a:cubicBezTo>
                  <a:cubicBezTo>
                    <a:pt x="9580" y="7038"/>
                    <a:pt x="9643" y="7035"/>
                    <a:pt x="9708" y="7030"/>
                  </a:cubicBezTo>
                  <a:cubicBezTo>
                    <a:pt x="9872" y="7018"/>
                    <a:pt x="10061" y="6979"/>
                    <a:pt x="10199" y="6879"/>
                  </a:cubicBezTo>
                  <a:cubicBezTo>
                    <a:pt x="10211" y="6904"/>
                    <a:pt x="10224" y="6929"/>
                    <a:pt x="10237" y="6942"/>
                  </a:cubicBezTo>
                  <a:cubicBezTo>
                    <a:pt x="10226" y="6937"/>
                    <a:pt x="10215" y="6934"/>
                    <a:pt x="10206" y="6934"/>
                  </a:cubicBezTo>
                  <a:cubicBezTo>
                    <a:pt x="10193" y="6934"/>
                    <a:pt x="10181" y="6940"/>
                    <a:pt x="10174" y="6954"/>
                  </a:cubicBezTo>
                  <a:cubicBezTo>
                    <a:pt x="10174" y="6979"/>
                    <a:pt x="10124" y="7005"/>
                    <a:pt x="10099" y="7018"/>
                  </a:cubicBezTo>
                  <a:cubicBezTo>
                    <a:pt x="10061" y="7030"/>
                    <a:pt x="10023" y="7043"/>
                    <a:pt x="9998" y="7055"/>
                  </a:cubicBezTo>
                  <a:cubicBezTo>
                    <a:pt x="9923" y="7080"/>
                    <a:pt x="9859" y="7093"/>
                    <a:pt x="9784" y="7105"/>
                  </a:cubicBezTo>
                  <a:cubicBezTo>
                    <a:pt x="9646" y="7130"/>
                    <a:pt x="9495" y="7130"/>
                    <a:pt x="9344" y="7130"/>
                  </a:cubicBezTo>
                  <a:cubicBezTo>
                    <a:pt x="9341" y="7129"/>
                    <a:pt x="9339" y="7129"/>
                    <a:pt x="9336" y="7129"/>
                  </a:cubicBezTo>
                  <a:cubicBezTo>
                    <a:pt x="9306" y="7129"/>
                    <a:pt x="9309" y="7194"/>
                    <a:pt x="9344" y="7194"/>
                  </a:cubicBezTo>
                  <a:cubicBezTo>
                    <a:pt x="9520" y="7194"/>
                    <a:pt x="9683" y="7194"/>
                    <a:pt x="9847" y="7169"/>
                  </a:cubicBezTo>
                  <a:cubicBezTo>
                    <a:pt x="9923" y="7143"/>
                    <a:pt x="9998" y="7130"/>
                    <a:pt x="10074" y="7093"/>
                  </a:cubicBezTo>
                  <a:cubicBezTo>
                    <a:pt x="10124" y="7080"/>
                    <a:pt x="10224" y="7043"/>
                    <a:pt x="10237" y="6979"/>
                  </a:cubicBezTo>
                  <a:lnTo>
                    <a:pt x="10237" y="6967"/>
                  </a:lnTo>
                  <a:lnTo>
                    <a:pt x="10250" y="6979"/>
                  </a:lnTo>
                  <a:cubicBezTo>
                    <a:pt x="10250" y="6979"/>
                    <a:pt x="10250" y="6993"/>
                    <a:pt x="10262" y="7005"/>
                  </a:cubicBezTo>
                  <a:cubicBezTo>
                    <a:pt x="10250" y="7005"/>
                    <a:pt x="10250" y="7018"/>
                    <a:pt x="10250" y="7018"/>
                  </a:cubicBezTo>
                  <a:cubicBezTo>
                    <a:pt x="10237" y="7018"/>
                    <a:pt x="10237" y="7030"/>
                    <a:pt x="10224" y="7030"/>
                  </a:cubicBezTo>
                  <a:lnTo>
                    <a:pt x="10186" y="7068"/>
                  </a:lnTo>
                  <a:cubicBezTo>
                    <a:pt x="10149" y="7093"/>
                    <a:pt x="10111" y="7118"/>
                    <a:pt x="10061" y="7130"/>
                  </a:cubicBezTo>
                  <a:cubicBezTo>
                    <a:pt x="9908" y="7204"/>
                    <a:pt x="9746" y="7230"/>
                    <a:pt x="9582" y="7230"/>
                  </a:cubicBezTo>
                  <a:cubicBezTo>
                    <a:pt x="9407" y="7230"/>
                    <a:pt x="9229" y="7201"/>
                    <a:pt x="9054" y="7169"/>
                  </a:cubicBezTo>
                  <a:cubicBezTo>
                    <a:pt x="8892" y="7143"/>
                    <a:pt x="8715" y="7105"/>
                    <a:pt x="8551" y="7080"/>
                  </a:cubicBezTo>
                  <a:cubicBezTo>
                    <a:pt x="8470" y="7074"/>
                    <a:pt x="8388" y="7071"/>
                    <a:pt x="8307" y="7071"/>
                  </a:cubicBezTo>
                  <a:cubicBezTo>
                    <a:pt x="8225" y="7071"/>
                    <a:pt x="8143" y="7074"/>
                    <a:pt x="8062" y="7080"/>
                  </a:cubicBezTo>
                  <a:cubicBezTo>
                    <a:pt x="7735" y="7093"/>
                    <a:pt x="7420" y="7169"/>
                    <a:pt x="7093" y="7256"/>
                  </a:cubicBezTo>
                  <a:cubicBezTo>
                    <a:pt x="6885" y="7318"/>
                    <a:pt x="6676" y="7385"/>
                    <a:pt x="6467" y="7456"/>
                  </a:cubicBezTo>
                  <a:lnTo>
                    <a:pt x="6467" y="7456"/>
                  </a:lnTo>
                  <a:cubicBezTo>
                    <a:pt x="6498" y="7443"/>
                    <a:pt x="6490" y="7393"/>
                    <a:pt x="6462" y="7393"/>
                  </a:cubicBezTo>
                  <a:cubicBezTo>
                    <a:pt x="6459" y="7393"/>
                    <a:pt x="6455" y="7394"/>
                    <a:pt x="6452" y="7395"/>
                  </a:cubicBezTo>
                  <a:lnTo>
                    <a:pt x="6194" y="7468"/>
                  </a:lnTo>
                  <a:lnTo>
                    <a:pt x="6194" y="7468"/>
                  </a:lnTo>
                  <a:cubicBezTo>
                    <a:pt x="6200" y="7464"/>
                    <a:pt x="6197" y="7454"/>
                    <a:pt x="6187" y="7445"/>
                  </a:cubicBezTo>
                  <a:cubicBezTo>
                    <a:pt x="6187" y="7436"/>
                    <a:pt x="6175" y="7427"/>
                    <a:pt x="6163" y="7427"/>
                  </a:cubicBezTo>
                  <a:cubicBezTo>
                    <a:pt x="6158" y="7427"/>
                    <a:pt x="6154" y="7429"/>
                    <a:pt x="6150" y="7432"/>
                  </a:cubicBezTo>
                  <a:cubicBezTo>
                    <a:pt x="6036" y="7482"/>
                    <a:pt x="5911" y="7521"/>
                    <a:pt x="5798" y="7558"/>
                  </a:cubicBezTo>
                  <a:lnTo>
                    <a:pt x="5785" y="7558"/>
                  </a:lnTo>
                  <a:cubicBezTo>
                    <a:pt x="5785" y="7546"/>
                    <a:pt x="5785" y="7546"/>
                    <a:pt x="5773" y="7533"/>
                  </a:cubicBezTo>
                  <a:lnTo>
                    <a:pt x="5823" y="7533"/>
                  </a:lnTo>
                  <a:cubicBezTo>
                    <a:pt x="6351" y="7345"/>
                    <a:pt x="6892" y="7181"/>
                    <a:pt x="7433" y="7043"/>
                  </a:cubicBezTo>
                  <a:cubicBezTo>
                    <a:pt x="7467" y="7031"/>
                    <a:pt x="7460" y="6978"/>
                    <a:pt x="7420" y="6978"/>
                  </a:cubicBezTo>
                  <a:cubicBezTo>
                    <a:pt x="7416" y="6978"/>
                    <a:pt x="7412" y="6978"/>
                    <a:pt x="7408" y="6979"/>
                  </a:cubicBezTo>
                  <a:cubicBezTo>
                    <a:pt x="7017" y="7080"/>
                    <a:pt x="6628" y="7194"/>
                    <a:pt x="6238" y="7320"/>
                  </a:cubicBezTo>
                  <a:lnTo>
                    <a:pt x="6213" y="7320"/>
                  </a:lnTo>
                  <a:cubicBezTo>
                    <a:pt x="6062" y="7357"/>
                    <a:pt x="5924" y="7407"/>
                    <a:pt x="5785" y="7470"/>
                  </a:cubicBezTo>
                  <a:cubicBezTo>
                    <a:pt x="5773" y="7470"/>
                    <a:pt x="5760" y="7482"/>
                    <a:pt x="5760" y="7496"/>
                  </a:cubicBezTo>
                  <a:cubicBezTo>
                    <a:pt x="5760" y="7482"/>
                    <a:pt x="5748" y="7470"/>
                    <a:pt x="5748" y="7457"/>
                  </a:cubicBezTo>
                  <a:cubicBezTo>
                    <a:pt x="6024" y="7345"/>
                    <a:pt x="6326" y="7306"/>
                    <a:pt x="6590" y="7156"/>
                  </a:cubicBezTo>
                  <a:cubicBezTo>
                    <a:pt x="6621" y="7135"/>
                    <a:pt x="6602" y="7098"/>
                    <a:pt x="6573" y="7098"/>
                  </a:cubicBezTo>
                  <a:cubicBezTo>
                    <a:pt x="6567" y="7098"/>
                    <a:pt x="6560" y="7100"/>
                    <a:pt x="6553" y="7105"/>
                  </a:cubicBezTo>
                  <a:cubicBezTo>
                    <a:pt x="6464" y="7156"/>
                    <a:pt x="6376" y="7181"/>
                    <a:pt x="6276" y="7219"/>
                  </a:cubicBezTo>
                  <a:cubicBezTo>
                    <a:pt x="6288" y="7194"/>
                    <a:pt x="6276" y="7169"/>
                    <a:pt x="6238" y="7169"/>
                  </a:cubicBezTo>
                  <a:cubicBezTo>
                    <a:pt x="6187" y="7181"/>
                    <a:pt x="6137" y="7194"/>
                    <a:pt x="6075" y="7206"/>
                  </a:cubicBezTo>
                  <a:cubicBezTo>
                    <a:pt x="6075" y="7194"/>
                    <a:pt x="6075" y="7181"/>
                    <a:pt x="6050" y="7181"/>
                  </a:cubicBezTo>
                  <a:lnTo>
                    <a:pt x="6162" y="7143"/>
                  </a:lnTo>
                  <a:cubicBezTo>
                    <a:pt x="6197" y="7143"/>
                    <a:pt x="6179" y="7091"/>
                    <a:pt x="6147" y="7091"/>
                  </a:cubicBezTo>
                  <a:cubicBezTo>
                    <a:pt x="6144" y="7091"/>
                    <a:pt x="6141" y="7092"/>
                    <a:pt x="6137" y="7093"/>
                  </a:cubicBezTo>
                  <a:cubicBezTo>
                    <a:pt x="6024" y="7118"/>
                    <a:pt x="5911" y="7156"/>
                    <a:pt x="5798" y="7181"/>
                  </a:cubicBezTo>
                  <a:cubicBezTo>
                    <a:pt x="5936" y="7130"/>
                    <a:pt x="6075" y="7093"/>
                    <a:pt x="6213" y="7043"/>
                  </a:cubicBezTo>
                  <a:cubicBezTo>
                    <a:pt x="6226" y="7030"/>
                    <a:pt x="6226" y="7030"/>
                    <a:pt x="6226" y="7018"/>
                  </a:cubicBezTo>
                  <a:cubicBezTo>
                    <a:pt x="6754" y="6879"/>
                    <a:pt x="7294" y="6766"/>
                    <a:pt x="7835" y="6678"/>
                  </a:cubicBezTo>
                  <a:cubicBezTo>
                    <a:pt x="7869" y="6678"/>
                    <a:pt x="7872" y="6614"/>
                    <a:pt x="7833" y="6614"/>
                  </a:cubicBezTo>
                  <a:cubicBezTo>
                    <a:pt x="7830" y="6614"/>
                    <a:pt x="7826" y="6614"/>
                    <a:pt x="7822" y="6615"/>
                  </a:cubicBezTo>
                  <a:cubicBezTo>
                    <a:pt x="7420" y="6678"/>
                    <a:pt x="7017" y="6753"/>
                    <a:pt x="6628" y="6854"/>
                  </a:cubicBezTo>
                  <a:cubicBezTo>
                    <a:pt x="6628" y="6829"/>
                    <a:pt x="6615" y="6803"/>
                    <a:pt x="6590" y="6803"/>
                  </a:cubicBezTo>
                  <a:cubicBezTo>
                    <a:pt x="6414" y="6829"/>
                    <a:pt x="6251" y="6867"/>
                    <a:pt x="6075" y="6904"/>
                  </a:cubicBezTo>
                  <a:cubicBezTo>
                    <a:pt x="6087" y="6879"/>
                    <a:pt x="6075" y="6854"/>
                    <a:pt x="6050" y="6854"/>
                  </a:cubicBezTo>
                  <a:cubicBezTo>
                    <a:pt x="6049" y="6854"/>
                    <a:pt x="6049" y="6854"/>
                    <a:pt x="6049" y="6854"/>
                  </a:cubicBezTo>
                  <a:lnTo>
                    <a:pt x="6049" y="6854"/>
                  </a:lnTo>
                  <a:cubicBezTo>
                    <a:pt x="6173" y="6823"/>
                    <a:pt x="6306" y="6800"/>
                    <a:pt x="6439" y="6778"/>
                  </a:cubicBezTo>
                  <a:cubicBezTo>
                    <a:pt x="6477" y="6766"/>
                    <a:pt x="6477" y="6703"/>
                    <a:pt x="6427" y="6703"/>
                  </a:cubicBezTo>
                  <a:cubicBezTo>
                    <a:pt x="6200" y="6753"/>
                    <a:pt x="5961" y="6803"/>
                    <a:pt x="5723" y="6854"/>
                  </a:cubicBezTo>
                  <a:cubicBezTo>
                    <a:pt x="5848" y="6817"/>
                    <a:pt x="5974" y="6778"/>
                    <a:pt x="6100" y="6753"/>
                  </a:cubicBezTo>
                  <a:cubicBezTo>
                    <a:pt x="6134" y="6742"/>
                    <a:pt x="6116" y="6689"/>
                    <a:pt x="6085" y="6689"/>
                  </a:cubicBezTo>
                  <a:cubicBezTo>
                    <a:pt x="6081" y="6689"/>
                    <a:pt x="6078" y="6690"/>
                    <a:pt x="6075" y="6691"/>
                  </a:cubicBezTo>
                  <a:cubicBezTo>
                    <a:pt x="6024" y="6703"/>
                    <a:pt x="5974" y="6716"/>
                    <a:pt x="5911" y="6728"/>
                  </a:cubicBezTo>
                  <a:cubicBezTo>
                    <a:pt x="5924" y="6716"/>
                    <a:pt x="5924" y="6703"/>
                    <a:pt x="5911" y="6691"/>
                  </a:cubicBezTo>
                  <a:cubicBezTo>
                    <a:pt x="6251" y="6590"/>
                    <a:pt x="6590" y="6527"/>
                    <a:pt x="6930" y="6476"/>
                  </a:cubicBezTo>
                  <a:cubicBezTo>
                    <a:pt x="6967" y="6476"/>
                    <a:pt x="6967" y="6414"/>
                    <a:pt x="6930" y="6414"/>
                  </a:cubicBezTo>
                  <a:cubicBezTo>
                    <a:pt x="6729" y="6439"/>
                    <a:pt x="6527" y="6476"/>
                    <a:pt x="6326" y="6515"/>
                  </a:cubicBezTo>
                  <a:cubicBezTo>
                    <a:pt x="6313" y="6502"/>
                    <a:pt x="6313" y="6502"/>
                    <a:pt x="6288" y="6502"/>
                  </a:cubicBezTo>
                  <a:cubicBezTo>
                    <a:pt x="6301" y="6502"/>
                    <a:pt x="6313" y="6502"/>
                    <a:pt x="6313" y="6490"/>
                  </a:cubicBezTo>
                  <a:cubicBezTo>
                    <a:pt x="6363" y="6490"/>
                    <a:pt x="6351" y="6426"/>
                    <a:pt x="6313" y="6426"/>
                  </a:cubicBezTo>
                  <a:cubicBezTo>
                    <a:pt x="6187" y="6451"/>
                    <a:pt x="6075" y="6464"/>
                    <a:pt x="5949" y="6490"/>
                  </a:cubicBezTo>
                  <a:cubicBezTo>
                    <a:pt x="5949" y="6476"/>
                    <a:pt x="5936" y="6464"/>
                    <a:pt x="5924" y="6464"/>
                  </a:cubicBezTo>
                  <a:cubicBezTo>
                    <a:pt x="5911" y="6464"/>
                    <a:pt x="5899" y="6476"/>
                    <a:pt x="5886" y="6476"/>
                  </a:cubicBezTo>
                  <a:cubicBezTo>
                    <a:pt x="5886" y="6464"/>
                    <a:pt x="5886" y="6451"/>
                    <a:pt x="5873" y="6451"/>
                  </a:cubicBezTo>
                  <a:cubicBezTo>
                    <a:pt x="5886" y="6439"/>
                    <a:pt x="5899" y="6439"/>
                    <a:pt x="5911" y="6439"/>
                  </a:cubicBezTo>
                  <a:cubicBezTo>
                    <a:pt x="6036" y="6414"/>
                    <a:pt x="6175" y="6389"/>
                    <a:pt x="6301" y="6364"/>
                  </a:cubicBezTo>
                  <a:cubicBezTo>
                    <a:pt x="6338" y="6364"/>
                    <a:pt x="6338" y="6300"/>
                    <a:pt x="6301" y="6300"/>
                  </a:cubicBezTo>
                  <a:lnTo>
                    <a:pt x="5924" y="6376"/>
                  </a:lnTo>
                  <a:cubicBezTo>
                    <a:pt x="5924" y="6355"/>
                    <a:pt x="5915" y="6335"/>
                    <a:pt x="5899" y="6335"/>
                  </a:cubicBezTo>
                  <a:cubicBezTo>
                    <a:pt x="5895" y="6335"/>
                    <a:pt x="5890" y="6336"/>
                    <a:pt x="5886" y="6339"/>
                  </a:cubicBezTo>
                  <a:lnTo>
                    <a:pt x="5835" y="6339"/>
                  </a:lnTo>
                  <a:cubicBezTo>
                    <a:pt x="5835" y="6326"/>
                    <a:pt x="5823" y="6313"/>
                    <a:pt x="5810" y="6313"/>
                  </a:cubicBezTo>
                  <a:cubicBezTo>
                    <a:pt x="5823" y="6313"/>
                    <a:pt x="5823" y="6300"/>
                    <a:pt x="5823" y="6288"/>
                  </a:cubicBezTo>
                  <a:lnTo>
                    <a:pt x="5810" y="6275"/>
                  </a:lnTo>
                  <a:cubicBezTo>
                    <a:pt x="6452" y="6150"/>
                    <a:pt x="7106" y="6062"/>
                    <a:pt x="7760" y="6024"/>
                  </a:cubicBezTo>
                  <a:cubicBezTo>
                    <a:pt x="7797" y="6024"/>
                    <a:pt x="7797" y="5961"/>
                    <a:pt x="7747" y="5961"/>
                  </a:cubicBezTo>
                  <a:cubicBezTo>
                    <a:pt x="7093" y="5999"/>
                    <a:pt x="6439" y="6087"/>
                    <a:pt x="5798" y="6213"/>
                  </a:cubicBezTo>
                  <a:cubicBezTo>
                    <a:pt x="5835" y="6200"/>
                    <a:pt x="5873" y="6188"/>
                    <a:pt x="5924" y="6188"/>
                  </a:cubicBezTo>
                  <a:cubicBezTo>
                    <a:pt x="5936" y="6175"/>
                    <a:pt x="5949" y="6163"/>
                    <a:pt x="5949" y="6150"/>
                  </a:cubicBezTo>
                  <a:cubicBezTo>
                    <a:pt x="5949" y="6137"/>
                    <a:pt x="5936" y="6112"/>
                    <a:pt x="5911" y="6112"/>
                  </a:cubicBezTo>
                  <a:cubicBezTo>
                    <a:pt x="5860" y="6124"/>
                    <a:pt x="5823" y="6137"/>
                    <a:pt x="5773" y="6150"/>
                  </a:cubicBezTo>
                  <a:cubicBezTo>
                    <a:pt x="5760" y="6137"/>
                    <a:pt x="5748" y="6137"/>
                    <a:pt x="5748" y="6137"/>
                  </a:cubicBezTo>
                  <a:cubicBezTo>
                    <a:pt x="5634" y="6150"/>
                    <a:pt x="5533" y="6188"/>
                    <a:pt x="5433" y="6238"/>
                  </a:cubicBezTo>
                  <a:cubicBezTo>
                    <a:pt x="5421" y="6225"/>
                    <a:pt x="5421" y="6213"/>
                    <a:pt x="5421" y="6188"/>
                  </a:cubicBezTo>
                  <a:lnTo>
                    <a:pt x="5421" y="6188"/>
                  </a:lnTo>
                  <a:cubicBezTo>
                    <a:pt x="5433" y="6200"/>
                    <a:pt x="5446" y="6200"/>
                    <a:pt x="5458" y="6200"/>
                  </a:cubicBezTo>
                  <a:cubicBezTo>
                    <a:pt x="5471" y="6188"/>
                    <a:pt x="5496" y="6175"/>
                    <a:pt x="5521" y="6175"/>
                  </a:cubicBezTo>
                  <a:cubicBezTo>
                    <a:pt x="5810" y="6112"/>
                    <a:pt x="6100" y="6062"/>
                    <a:pt x="6402" y="6024"/>
                  </a:cubicBezTo>
                  <a:cubicBezTo>
                    <a:pt x="6436" y="6024"/>
                    <a:pt x="6428" y="5960"/>
                    <a:pt x="6397" y="5960"/>
                  </a:cubicBezTo>
                  <a:cubicBezTo>
                    <a:pt x="6394" y="5960"/>
                    <a:pt x="6392" y="5960"/>
                    <a:pt x="6389" y="5961"/>
                  </a:cubicBezTo>
                  <a:cubicBezTo>
                    <a:pt x="6251" y="5973"/>
                    <a:pt x="6112" y="5999"/>
                    <a:pt x="5974" y="6024"/>
                  </a:cubicBezTo>
                  <a:lnTo>
                    <a:pt x="5974" y="6012"/>
                  </a:lnTo>
                  <a:cubicBezTo>
                    <a:pt x="5974" y="5999"/>
                    <a:pt x="5961" y="5987"/>
                    <a:pt x="5949" y="5973"/>
                  </a:cubicBezTo>
                  <a:lnTo>
                    <a:pt x="5835" y="5973"/>
                  </a:lnTo>
                  <a:lnTo>
                    <a:pt x="5835" y="5948"/>
                  </a:lnTo>
                  <a:cubicBezTo>
                    <a:pt x="5835" y="5940"/>
                    <a:pt x="5823" y="5931"/>
                    <a:pt x="5811" y="5931"/>
                  </a:cubicBezTo>
                  <a:cubicBezTo>
                    <a:pt x="5806" y="5931"/>
                    <a:pt x="5802" y="5932"/>
                    <a:pt x="5798" y="5936"/>
                  </a:cubicBezTo>
                  <a:cubicBezTo>
                    <a:pt x="5760" y="5936"/>
                    <a:pt x="5723" y="5948"/>
                    <a:pt x="5672" y="5961"/>
                  </a:cubicBezTo>
                  <a:cubicBezTo>
                    <a:pt x="5672" y="5948"/>
                    <a:pt x="5672" y="5936"/>
                    <a:pt x="5659" y="5936"/>
                  </a:cubicBezTo>
                  <a:cubicBezTo>
                    <a:pt x="5999" y="5898"/>
                    <a:pt x="6326" y="5861"/>
                    <a:pt x="6665" y="5848"/>
                  </a:cubicBezTo>
                  <a:cubicBezTo>
                    <a:pt x="6703" y="5836"/>
                    <a:pt x="6690" y="5772"/>
                    <a:pt x="6653" y="5772"/>
                  </a:cubicBezTo>
                  <a:cubicBezTo>
                    <a:pt x="6439" y="5797"/>
                    <a:pt x="6238" y="5810"/>
                    <a:pt x="6024" y="5836"/>
                  </a:cubicBezTo>
                  <a:cubicBezTo>
                    <a:pt x="6024" y="5823"/>
                    <a:pt x="6011" y="5810"/>
                    <a:pt x="5986" y="5810"/>
                  </a:cubicBezTo>
                  <a:cubicBezTo>
                    <a:pt x="5886" y="5823"/>
                    <a:pt x="5773" y="5836"/>
                    <a:pt x="5672" y="5836"/>
                  </a:cubicBezTo>
                  <a:lnTo>
                    <a:pt x="5572" y="5836"/>
                  </a:lnTo>
                  <a:cubicBezTo>
                    <a:pt x="5584" y="5836"/>
                    <a:pt x="5609" y="5823"/>
                    <a:pt x="5622" y="5823"/>
                  </a:cubicBezTo>
                  <a:lnTo>
                    <a:pt x="5710" y="5823"/>
                  </a:lnTo>
                  <a:cubicBezTo>
                    <a:pt x="5723" y="5823"/>
                    <a:pt x="5723" y="5823"/>
                    <a:pt x="5735" y="5810"/>
                  </a:cubicBezTo>
                  <a:cubicBezTo>
                    <a:pt x="5766" y="5804"/>
                    <a:pt x="5801" y="5801"/>
                    <a:pt x="5837" y="5801"/>
                  </a:cubicBezTo>
                  <a:cubicBezTo>
                    <a:pt x="5873" y="5801"/>
                    <a:pt x="5911" y="5804"/>
                    <a:pt x="5949" y="5810"/>
                  </a:cubicBezTo>
                  <a:cubicBezTo>
                    <a:pt x="5986" y="5810"/>
                    <a:pt x="5999" y="5772"/>
                    <a:pt x="5986" y="5760"/>
                  </a:cubicBezTo>
                  <a:cubicBezTo>
                    <a:pt x="6100" y="5747"/>
                    <a:pt x="6226" y="5747"/>
                    <a:pt x="6338" y="5747"/>
                  </a:cubicBezTo>
                  <a:cubicBezTo>
                    <a:pt x="6376" y="5747"/>
                    <a:pt x="6376" y="5685"/>
                    <a:pt x="6338" y="5685"/>
                  </a:cubicBezTo>
                  <a:cubicBezTo>
                    <a:pt x="6162" y="5685"/>
                    <a:pt x="5999" y="5685"/>
                    <a:pt x="5835" y="5697"/>
                  </a:cubicBezTo>
                  <a:cubicBezTo>
                    <a:pt x="5835" y="5697"/>
                    <a:pt x="5823" y="5697"/>
                    <a:pt x="5823" y="5685"/>
                  </a:cubicBezTo>
                  <a:cubicBezTo>
                    <a:pt x="5911" y="5685"/>
                    <a:pt x="5999" y="5672"/>
                    <a:pt x="6087" y="5660"/>
                  </a:cubicBezTo>
                  <a:cubicBezTo>
                    <a:pt x="6112" y="5660"/>
                    <a:pt x="6125" y="5647"/>
                    <a:pt x="6125" y="5621"/>
                  </a:cubicBezTo>
                  <a:cubicBezTo>
                    <a:pt x="6150" y="5621"/>
                    <a:pt x="6162" y="5621"/>
                    <a:pt x="6187" y="5634"/>
                  </a:cubicBezTo>
                  <a:cubicBezTo>
                    <a:pt x="6238" y="5634"/>
                    <a:pt x="6251" y="5571"/>
                    <a:pt x="6200" y="5559"/>
                  </a:cubicBezTo>
                  <a:cubicBezTo>
                    <a:pt x="6075" y="5559"/>
                    <a:pt x="5936" y="5546"/>
                    <a:pt x="5810" y="5546"/>
                  </a:cubicBezTo>
                  <a:lnTo>
                    <a:pt x="5773" y="5546"/>
                  </a:lnTo>
                  <a:lnTo>
                    <a:pt x="5773" y="5534"/>
                  </a:lnTo>
                  <a:lnTo>
                    <a:pt x="6452" y="5534"/>
                  </a:lnTo>
                  <a:cubicBezTo>
                    <a:pt x="6489" y="5534"/>
                    <a:pt x="6489" y="5470"/>
                    <a:pt x="6452" y="5470"/>
                  </a:cubicBezTo>
                  <a:cubicBezTo>
                    <a:pt x="6332" y="5464"/>
                    <a:pt x="6213" y="5461"/>
                    <a:pt x="6093" y="5461"/>
                  </a:cubicBezTo>
                  <a:cubicBezTo>
                    <a:pt x="5974" y="5461"/>
                    <a:pt x="5854" y="5464"/>
                    <a:pt x="5735" y="5470"/>
                  </a:cubicBezTo>
                  <a:cubicBezTo>
                    <a:pt x="5735" y="5470"/>
                    <a:pt x="5723" y="5458"/>
                    <a:pt x="5710" y="5458"/>
                  </a:cubicBezTo>
                  <a:cubicBezTo>
                    <a:pt x="6040" y="5440"/>
                    <a:pt x="6371" y="5428"/>
                    <a:pt x="6707" y="5428"/>
                  </a:cubicBezTo>
                  <a:cubicBezTo>
                    <a:pt x="6831" y="5428"/>
                    <a:pt x="6955" y="5430"/>
                    <a:pt x="7081" y="5433"/>
                  </a:cubicBezTo>
                  <a:cubicBezTo>
                    <a:pt x="7118" y="5433"/>
                    <a:pt x="7118" y="5370"/>
                    <a:pt x="7068" y="5370"/>
                  </a:cubicBezTo>
                  <a:cubicBezTo>
                    <a:pt x="6903" y="5365"/>
                    <a:pt x="6738" y="5362"/>
                    <a:pt x="6574" y="5362"/>
                  </a:cubicBezTo>
                  <a:cubicBezTo>
                    <a:pt x="6338" y="5362"/>
                    <a:pt x="6103" y="5368"/>
                    <a:pt x="5873" y="5383"/>
                  </a:cubicBezTo>
                  <a:cubicBezTo>
                    <a:pt x="5873" y="5370"/>
                    <a:pt x="5860" y="5358"/>
                    <a:pt x="5860" y="5358"/>
                  </a:cubicBezTo>
                  <a:lnTo>
                    <a:pt x="5873" y="5358"/>
                  </a:lnTo>
                  <a:cubicBezTo>
                    <a:pt x="5907" y="5346"/>
                    <a:pt x="5900" y="5293"/>
                    <a:pt x="5870" y="5293"/>
                  </a:cubicBezTo>
                  <a:cubicBezTo>
                    <a:pt x="5867" y="5293"/>
                    <a:pt x="5864" y="5293"/>
                    <a:pt x="5860" y="5294"/>
                  </a:cubicBezTo>
                  <a:lnTo>
                    <a:pt x="5835" y="5294"/>
                  </a:lnTo>
                  <a:lnTo>
                    <a:pt x="5835" y="5282"/>
                  </a:lnTo>
                  <a:lnTo>
                    <a:pt x="6338" y="5282"/>
                  </a:lnTo>
                  <a:cubicBezTo>
                    <a:pt x="6376" y="5282"/>
                    <a:pt x="6376" y="5219"/>
                    <a:pt x="6326" y="5219"/>
                  </a:cubicBezTo>
                  <a:cubicBezTo>
                    <a:pt x="6271" y="5215"/>
                    <a:pt x="6216" y="5214"/>
                    <a:pt x="6161" y="5214"/>
                  </a:cubicBezTo>
                  <a:cubicBezTo>
                    <a:pt x="6027" y="5214"/>
                    <a:pt x="5890" y="5223"/>
                    <a:pt x="5748" y="5232"/>
                  </a:cubicBezTo>
                  <a:cubicBezTo>
                    <a:pt x="5748" y="5219"/>
                    <a:pt x="5748" y="5219"/>
                    <a:pt x="5735" y="5219"/>
                  </a:cubicBezTo>
                  <a:lnTo>
                    <a:pt x="5723" y="5219"/>
                  </a:lnTo>
                  <a:cubicBezTo>
                    <a:pt x="5723" y="5207"/>
                    <a:pt x="5710" y="5207"/>
                    <a:pt x="5697" y="5194"/>
                  </a:cubicBezTo>
                  <a:cubicBezTo>
                    <a:pt x="5848" y="5194"/>
                    <a:pt x="5999" y="5182"/>
                    <a:pt x="6137" y="5169"/>
                  </a:cubicBezTo>
                  <a:cubicBezTo>
                    <a:pt x="6183" y="5158"/>
                    <a:pt x="6177" y="5105"/>
                    <a:pt x="6147" y="5105"/>
                  </a:cubicBezTo>
                  <a:cubicBezTo>
                    <a:pt x="6144" y="5105"/>
                    <a:pt x="6141" y="5105"/>
                    <a:pt x="6137" y="5106"/>
                  </a:cubicBezTo>
                  <a:cubicBezTo>
                    <a:pt x="6011" y="5106"/>
                    <a:pt x="5899" y="5118"/>
                    <a:pt x="5773" y="5131"/>
                  </a:cubicBezTo>
                  <a:lnTo>
                    <a:pt x="5773" y="5106"/>
                  </a:lnTo>
                  <a:cubicBezTo>
                    <a:pt x="5760" y="5106"/>
                    <a:pt x="5760" y="5093"/>
                    <a:pt x="5748" y="5093"/>
                  </a:cubicBezTo>
                  <a:cubicBezTo>
                    <a:pt x="5710" y="5089"/>
                    <a:pt x="5672" y="5086"/>
                    <a:pt x="5634" y="5085"/>
                  </a:cubicBezTo>
                  <a:lnTo>
                    <a:pt x="5634" y="5085"/>
                  </a:lnTo>
                  <a:cubicBezTo>
                    <a:pt x="5643" y="5084"/>
                    <a:pt x="5651" y="5082"/>
                    <a:pt x="5659" y="5081"/>
                  </a:cubicBezTo>
                  <a:cubicBezTo>
                    <a:pt x="5672" y="5081"/>
                    <a:pt x="5684" y="5068"/>
                    <a:pt x="5697" y="5056"/>
                  </a:cubicBezTo>
                  <a:cubicBezTo>
                    <a:pt x="5710" y="5056"/>
                    <a:pt x="5735" y="5056"/>
                    <a:pt x="5760" y="5068"/>
                  </a:cubicBezTo>
                  <a:cubicBezTo>
                    <a:pt x="5785" y="5068"/>
                    <a:pt x="5798" y="5056"/>
                    <a:pt x="5798" y="5043"/>
                  </a:cubicBezTo>
                  <a:lnTo>
                    <a:pt x="5798" y="5031"/>
                  </a:lnTo>
                  <a:cubicBezTo>
                    <a:pt x="5999" y="5043"/>
                    <a:pt x="6200" y="5043"/>
                    <a:pt x="6389" y="5043"/>
                  </a:cubicBezTo>
                  <a:cubicBezTo>
                    <a:pt x="6439" y="5043"/>
                    <a:pt x="6427" y="4981"/>
                    <a:pt x="6389" y="4981"/>
                  </a:cubicBezTo>
                  <a:cubicBezTo>
                    <a:pt x="6187" y="4981"/>
                    <a:pt x="5986" y="4967"/>
                    <a:pt x="5785" y="4955"/>
                  </a:cubicBezTo>
                  <a:cubicBezTo>
                    <a:pt x="5798" y="4930"/>
                    <a:pt x="5785" y="4917"/>
                    <a:pt x="5760" y="4917"/>
                  </a:cubicBezTo>
                  <a:cubicBezTo>
                    <a:pt x="5684" y="4905"/>
                    <a:pt x="5609" y="4892"/>
                    <a:pt x="5547" y="4880"/>
                  </a:cubicBezTo>
                  <a:cubicBezTo>
                    <a:pt x="5565" y="4876"/>
                    <a:pt x="5584" y="4874"/>
                    <a:pt x="5605" y="4874"/>
                  </a:cubicBezTo>
                  <a:cubicBezTo>
                    <a:pt x="5653" y="4874"/>
                    <a:pt x="5707" y="4883"/>
                    <a:pt x="5760" y="4892"/>
                  </a:cubicBezTo>
                  <a:cubicBezTo>
                    <a:pt x="5773" y="4892"/>
                    <a:pt x="5798" y="4880"/>
                    <a:pt x="5798" y="4867"/>
                  </a:cubicBezTo>
                  <a:cubicBezTo>
                    <a:pt x="5848" y="4867"/>
                    <a:pt x="5886" y="4880"/>
                    <a:pt x="5936" y="4880"/>
                  </a:cubicBezTo>
                  <a:cubicBezTo>
                    <a:pt x="5961" y="4880"/>
                    <a:pt x="5974" y="4880"/>
                    <a:pt x="5974" y="4855"/>
                  </a:cubicBezTo>
                  <a:lnTo>
                    <a:pt x="5974" y="4830"/>
                  </a:lnTo>
                  <a:cubicBezTo>
                    <a:pt x="6137" y="4855"/>
                    <a:pt x="6313" y="4880"/>
                    <a:pt x="6489" y="4892"/>
                  </a:cubicBezTo>
                  <a:cubicBezTo>
                    <a:pt x="6493" y="4893"/>
                    <a:pt x="6496" y="4894"/>
                    <a:pt x="6499" y="4894"/>
                  </a:cubicBezTo>
                  <a:cubicBezTo>
                    <a:pt x="6529" y="4894"/>
                    <a:pt x="6535" y="4841"/>
                    <a:pt x="6489" y="4830"/>
                  </a:cubicBezTo>
                  <a:cubicBezTo>
                    <a:pt x="6288" y="4804"/>
                    <a:pt x="6075" y="4779"/>
                    <a:pt x="5860" y="4754"/>
                  </a:cubicBezTo>
                  <a:lnTo>
                    <a:pt x="5873" y="4741"/>
                  </a:lnTo>
                  <a:cubicBezTo>
                    <a:pt x="5886" y="4729"/>
                    <a:pt x="5873" y="4704"/>
                    <a:pt x="5860" y="4691"/>
                  </a:cubicBezTo>
                  <a:cubicBezTo>
                    <a:pt x="5873" y="4691"/>
                    <a:pt x="5886" y="4679"/>
                    <a:pt x="5886" y="4654"/>
                  </a:cubicBezTo>
                  <a:cubicBezTo>
                    <a:pt x="6338" y="4704"/>
                    <a:pt x="6779" y="4741"/>
                    <a:pt x="7219" y="4804"/>
                  </a:cubicBezTo>
                  <a:cubicBezTo>
                    <a:pt x="7269" y="4804"/>
                    <a:pt x="7282" y="4741"/>
                    <a:pt x="7232" y="4741"/>
                  </a:cubicBezTo>
                  <a:cubicBezTo>
                    <a:pt x="6766" y="4679"/>
                    <a:pt x="6288" y="4628"/>
                    <a:pt x="5823" y="4578"/>
                  </a:cubicBezTo>
                  <a:lnTo>
                    <a:pt x="5823" y="4553"/>
                  </a:lnTo>
                  <a:cubicBezTo>
                    <a:pt x="5899" y="4565"/>
                    <a:pt x="5974" y="4578"/>
                    <a:pt x="6050" y="4578"/>
                  </a:cubicBezTo>
                  <a:cubicBezTo>
                    <a:pt x="6075" y="4578"/>
                    <a:pt x="6087" y="4553"/>
                    <a:pt x="6087" y="4540"/>
                  </a:cubicBezTo>
                  <a:cubicBezTo>
                    <a:pt x="6175" y="4540"/>
                    <a:pt x="6263" y="4553"/>
                    <a:pt x="6351" y="4565"/>
                  </a:cubicBezTo>
                  <a:cubicBezTo>
                    <a:pt x="6389" y="4565"/>
                    <a:pt x="6402" y="4503"/>
                    <a:pt x="6363" y="4503"/>
                  </a:cubicBezTo>
                  <a:cubicBezTo>
                    <a:pt x="6213" y="4478"/>
                    <a:pt x="6050" y="4464"/>
                    <a:pt x="5899" y="4452"/>
                  </a:cubicBezTo>
                  <a:cubicBezTo>
                    <a:pt x="5911" y="4452"/>
                    <a:pt x="5911" y="4439"/>
                    <a:pt x="5911" y="4427"/>
                  </a:cubicBezTo>
                  <a:cubicBezTo>
                    <a:pt x="5911" y="4415"/>
                    <a:pt x="5911" y="4404"/>
                    <a:pt x="5901" y="4402"/>
                  </a:cubicBezTo>
                  <a:lnTo>
                    <a:pt x="5901" y="4402"/>
                  </a:lnTo>
                  <a:lnTo>
                    <a:pt x="6313" y="4439"/>
                  </a:lnTo>
                  <a:cubicBezTo>
                    <a:pt x="6318" y="4441"/>
                    <a:pt x="6322" y="4441"/>
                    <a:pt x="6326" y="4441"/>
                  </a:cubicBezTo>
                  <a:cubicBezTo>
                    <a:pt x="6363" y="4441"/>
                    <a:pt x="6360" y="4388"/>
                    <a:pt x="6326" y="4377"/>
                  </a:cubicBezTo>
                  <a:lnTo>
                    <a:pt x="5911" y="4339"/>
                  </a:lnTo>
                  <a:cubicBezTo>
                    <a:pt x="5911" y="4327"/>
                    <a:pt x="5911" y="4327"/>
                    <a:pt x="5899" y="4327"/>
                  </a:cubicBezTo>
                  <a:lnTo>
                    <a:pt x="5899" y="4314"/>
                  </a:lnTo>
                  <a:cubicBezTo>
                    <a:pt x="5949" y="4327"/>
                    <a:pt x="5999" y="4327"/>
                    <a:pt x="6036" y="4339"/>
                  </a:cubicBezTo>
                  <a:cubicBezTo>
                    <a:pt x="6075" y="4339"/>
                    <a:pt x="6087" y="4314"/>
                    <a:pt x="6075" y="4288"/>
                  </a:cubicBezTo>
                  <a:lnTo>
                    <a:pt x="6075" y="4288"/>
                  </a:lnTo>
                  <a:cubicBezTo>
                    <a:pt x="6213" y="4301"/>
                    <a:pt x="6363" y="4327"/>
                    <a:pt x="6502" y="4339"/>
                  </a:cubicBezTo>
                  <a:cubicBezTo>
                    <a:pt x="6505" y="4340"/>
                    <a:pt x="6508" y="4340"/>
                    <a:pt x="6511" y="4340"/>
                  </a:cubicBezTo>
                  <a:cubicBezTo>
                    <a:pt x="6541" y="4340"/>
                    <a:pt x="6549" y="4276"/>
                    <a:pt x="6514" y="4276"/>
                  </a:cubicBezTo>
                  <a:cubicBezTo>
                    <a:pt x="6351" y="4263"/>
                    <a:pt x="6200" y="4238"/>
                    <a:pt x="6036" y="4226"/>
                  </a:cubicBezTo>
                  <a:cubicBezTo>
                    <a:pt x="5999" y="4213"/>
                    <a:pt x="5961" y="4213"/>
                    <a:pt x="5924" y="4201"/>
                  </a:cubicBezTo>
                  <a:cubicBezTo>
                    <a:pt x="5936" y="4201"/>
                    <a:pt x="5949" y="4188"/>
                    <a:pt x="5949" y="4176"/>
                  </a:cubicBezTo>
                  <a:cubicBezTo>
                    <a:pt x="5949" y="4176"/>
                    <a:pt x="5949" y="4163"/>
                    <a:pt x="5936" y="4163"/>
                  </a:cubicBezTo>
                  <a:lnTo>
                    <a:pt x="5961" y="4163"/>
                  </a:lnTo>
                  <a:cubicBezTo>
                    <a:pt x="5966" y="4165"/>
                    <a:pt x="5970" y="4166"/>
                    <a:pt x="5974" y="4166"/>
                  </a:cubicBezTo>
                  <a:cubicBezTo>
                    <a:pt x="5991" y="4166"/>
                    <a:pt x="5999" y="4148"/>
                    <a:pt x="5999" y="4137"/>
                  </a:cubicBezTo>
                  <a:cubicBezTo>
                    <a:pt x="6162" y="4163"/>
                    <a:pt x="6326" y="4176"/>
                    <a:pt x="6477" y="4201"/>
                  </a:cubicBezTo>
                  <a:cubicBezTo>
                    <a:pt x="6514" y="4201"/>
                    <a:pt x="6527" y="4137"/>
                    <a:pt x="6489" y="4137"/>
                  </a:cubicBezTo>
                  <a:cubicBezTo>
                    <a:pt x="6351" y="4112"/>
                    <a:pt x="6213" y="4100"/>
                    <a:pt x="6062" y="4087"/>
                  </a:cubicBezTo>
                  <a:cubicBezTo>
                    <a:pt x="6075" y="4075"/>
                    <a:pt x="6075" y="4062"/>
                    <a:pt x="6075" y="4062"/>
                  </a:cubicBezTo>
                  <a:lnTo>
                    <a:pt x="6075" y="4050"/>
                  </a:lnTo>
                  <a:cubicBezTo>
                    <a:pt x="6187" y="4075"/>
                    <a:pt x="6313" y="4100"/>
                    <a:pt x="6427" y="4112"/>
                  </a:cubicBezTo>
                  <a:cubicBezTo>
                    <a:pt x="6464" y="4112"/>
                    <a:pt x="6477" y="4050"/>
                    <a:pt x="6439" y="4050"/>
                  </a:cubicBezTo>
                  <a:cubicBezTo>
                    <a:pt x="6288" y="4025"/>
                    <a:pt x="6125" y="4000"/>
                    <a:pt x="5974" y="3961"/>
                  </a:cubicBezTo>
                  <a:lnTo>
                    <a:pt x="5949" y="3961"/>
                  </a:lnTo>
                  <a:cubicBezTo>
                    <a:pt x="5886" y="3936"/>
                    <a:pt x="5823" y="3924"/>
                    <a:pt x="5760" y="3899"/>
                  </a:cubicBezTo>
                  <a:lnTo>
                    <a:pt x="5760" y="3899"/>
                  </a:lnTo>
                  <a:cubicBezTo>
                    <a:pt x="5860" y="3911"/>
                    <a:pt x="5961" y="3924"/>
                    <a:pt x="6062" y="3949"/>
                  </a:cubicBezTo>
                  <a:cubicBezTo>
                    <a:pt x="6066" y="3952"/>
                    <a:pt x="6070" y="3952"/>
                    <a:pt x="6074" y="3952"/>
                  </a:cubicBezTo>
                  <a:cubicBezTo>
                    <a:pt x="6091" y="3952"/>
                    <a:pt x="6100" y="3932"/>
                    <a:pt x="6100" y="3911"/>
                  </a:cubicBezTo>
                  <a:cubicBezTo>
                    <a:pt x="6514" y="4000"/>
                    <a:pt x="6930" y="4087"/>
                    <a:pt x="7357" y="4176"/>
                  </a:cubicBezTo>
                  <a:cubicBezTo>
                    <a:pt x="7395" y="4176"/>
                    <a:pt x="7408" y="4112"/>
                    <a:pt x="7369" y="4112"/>
                  </a:cubicBezTo>
                  <a:cubicBezTo>
                    <a:pt x="6942" y="4025"/>
                    <a:pt x="6502" y="3936"/>
                    <a:pt x="6075" y="3849"/>
                  </a:cubicBezTo>
                  <a:lnTo>
                    <a:pt x="6100" y="3824"/>
                  </a:lnTo>
                  <a:cubicBezTo>
                    <a:pt x="6238" y="3849"/>
                    <a:pt x="6389" y="3874"/>
                    <a:pt x="6527" y="3911"/>
                  </a:cubicBezTo>
                  <a:cubicBezTo>
                    <a:pt x="6553" y="3911"/>
                    <a:pt x="6578" y="3886"/>
                    <a:pt x="6565" y="3861"/>
                  </a:cubicBezTo>
                  <a:lnTo>
                    <a:pt x="6565" y="3861"/>
                  </a:lnTo>
                  <a:cubicBezTo>
                    <a:pt x="6565" y="3861"/>
                    <a:pt x="6578" y="3861"/>
                    <a:pt x="6578" y="3874"/>
                  </a:cubicBezTo>
                  <a:cubicBezTo>
                    <a:pt x="6580" y="3875"/>
                    <a:pt x="6583" y="3875"/>
                    <a:pt x="6586" y="3875"/>
                  </a:cubicBezTo>
                  <a:cubicBezTo>
                    <a:pt x="6617" y="3875"/>
                    <a:pt x="6625" y="3810"/>
                    <a:pt x="6590" y="3798"/>
                  </a:cubicBezTo>
                  <a:cubicBezTo>
                    <a:pt x="6464" y="3773"/>
                    <a:pt x="6338" y="3735"/>
                    <a:pt x="6213" y="3710"/>
                  </a:cubicBezTo>
                  <a:cubicBezTo>
                    <a:pt x="6213" y="3698"/>
                    <a:pt x="6200" y="3698"/>
                    <a:pt x="6200" y="3698"/>
                  </a:cubicBezTo>
                  <a:cubicBezTo>
                    <a:pt x="6187" y="3698"/>
                    <a:pt x="6162" y="3698"/>
                    <a:pt x="6150" y="3685"/>
                  </a:cubicBezTo>
                  <a:cubicBezTo>
                    <a:pt x="6112" y="3685"/>
                    <a:pt x="6075" y="3673"/>
                    <a:pt x="6050" y="3673"/>
                  </a:cubicBezTo>
                  <a:lnTo>
                    <a:pt x="6062" y="3660"/>
                  </a:lnTo>
                  <a:cubicBezTo>
                    <a:pt x="6087" y="3660"/>
                    <a:pt x="6125" y="3673"/>
                    <a:pt x="6150" y="3673"/>
                  </a:cubicBezTo>
                  <a:cubicBezTo>
                    <a:pt x="6157" y="3676"/>
                    <a:pt x="6163" y="3677"/>
                    <a:pt x="6167" y="3677"/>
                  </a:cubicBezTo>
                  <a:cubicBezTo>
                    <a:pt x="6181" y="3677"/>
                    <a:pt x="6187" y="3666"/>
                    <a:pt x="6187" y="3648"/>
                  </a:cubicBezTo>
                  <a:cubicBezTo>
                    <a:pt x="6213" y="3648"/>
                    <a:pt x="6226" y="3648"/>
                    <a:pt x="6238" y="3660"/>
                  </a:cubicBezTo>
                  <a:cubicBezTo>
                    <a:pt x="6263" y="3660"/>
                    <a:pt x="6276" y="3660"/>
                    <a:pt x="6288" y="3648"/>
                  </a:cubicBezTo>
                  <a:cubicBezTo>
                    <a:pt x="6288" y="3626"/>
                    <a:pt x="6288" y="3614"/>
                    <a:pt x="6281" y="3603"/>
                  </a:cubicBezTo>
                  <a:lnTo>
                    <a:pt x="6281" y="3603"/>
                  </a:lnTo>
                  <a:cubicBezTo>
                    <a:pt x="6434" y="3645"/>
                    <a:pt x="6587" y="3679"/>
                    <a:pt x="6741" y="3723"/>
                  </a:cubicBezTo>
                  <a:cubicBezTo>
                    <a:pt x="6779" y="3723"/>
                    <a:pt x="6791" y="3660"/>
                    <a:pt x="6754" y="3660"/>
                  </a:cubicBezTo>
                  <a:cubicBezTo>
                    <a:pt x="6539" y="3597"/>
                    <a:pt x="6326" y="3547"/>
                    <a:pt x="6112" y="3484"/>
                  </a:cubicBezTo>
                  <a:lnTo>
                    <a:pt x="6100" y="3472"/>
                  </a:lnTo>
                  <a:lnTo>
                    <a:pt x="6100" y="3472"/>
                  </a:lnTo>
                  <a:cubicBezTo>
                    <a:pt x="6137" y="3484"/>
                    <a:pt x="6162" y="3497"/>
                    <a:pt x="6200" y="3509"/>
                  </a:cubicBezTo>
                  <a:cubicBezTo>
                    <a:pt x="6213" y="3509"/>
                    <a:pt x="6226" y="3509"/>
                    <a:pt x="6238" y="3484"/>
                  </a:cubicBezTo>
                  <a:lnTo>
                    <a:pt x="6238" y="3458"/>
                  </a:lnTo>
                  <a:cubicBezTo>
                    <a:pt x="6263" y="3472"/>
                    <a:pt x="6288" y="3472"/>
                    <a:pt x="6313" y="3484"/>
                  </a:cubicBezTo>
                  <a:cubicBezTo>
                    <a:pt x="6326" y="3484"/>
                    <a:pt x="6351" y="3472"/>
                    <a:pt x="6351" y="3458"/>
                  </a:cubicBezTo>
                  <a:cubicBezTo>
                    <a:pt x="6351" y="3449"/>
                    <a:pt x="6351" y="3440"/>
                    <a:pt x="6346" y="3435"/>
                  </a:cubicBezTo>
                  <a:lnTo>
                    <a:pt x="6346" y="3435"/>
                  </a:lnTo>
                  <a:cubicBezTo>
                    <a:pt x="6432" y="3460"/>
                    <a:pt x="6516" y="3484"/>
                    <a:pt x="6590" y="3509"/>
                  </a:cubicBezTo>
                  <a:cubicBezTo>
                    <a:pt x="6595" y="3510"/>
                    <a:pt x="6601" y="3511"/>
                    <a:pt x="6606" y="3511"/>
                  </a:cubicBezTo>
                  <a:cubicBezTo>
                    <a:pt x="6645" y="3511"/>
                    <a:pt x="6661" y="3470"/>
                    <a:pt x="6628" y="3458"/>
                  </a:cubicBezTo>
                  <a:cubicBezTo>
                    <a:pt x="6489" y="3408"/>
                    <a:pt x="6363" y="3371"/>
                    <a:pt x="6238" y="3333"/>
                  </a:cubicBezTo>
                  <a:lnTo>
                    <a:pt x="6238" y="3321"/>
                  </a:lnTo>
                  <a:cubicBezTo>
                    <a:pt x="6477" y="3383"/>
                    <a:pt x="6703" y="3458"/>
                    <a:pt x="6942" y="3522"/>
                  </a:cubicBezTo>
                  <a:cubicBezTo>
                    <a:pt x="6946" y="3523"/>
                    <a:pt x="6950" y="3523"/>
                    <a:pt x="6954" y="3523"/>
                  </a:cubicBezTo>
                  <a:cubicBezTo>
                    <a:pt x="6992" y="3523"/>
                    <a:pt x="6989" y="3470"/>
                    <a:pt x="6955" y="3458"/>
                  </a:cubicBezTo>
                  <a:cubicBezTo>
                    <a:pt x="6754" y="3396"/>
                    <a:pt x="6553" y="3346"/>
                    <a:pt x="6338" y="3282"/>
                  </a:cubicBezTo>
                  <a:cubicBezTo>
                    <a:pt x="6351" y="3270"/>
                    <a:pt x="6351" y="3270"/>
                    <a:pt x="6351" y="3257"/>
                  </a:cubicBezTo>
                  <a:cubicBezTo>
                    <a:pt x="6363" y="3257"/>
                    <a:pt x="6363" y="3245"/>
                    <a:pt x="6376" y="3245"/>
                  </a:cubicBezTo>
                  <a:close/>
                  <a:moveTo>
                    <a:pt x="6816" y="7608"/>
                  </a:moveTo>
                  <a:cubicBezTo>
                    <a:pt x="6816" y="7621"/>
                    <a:pt x="6816" y="7633"/>
                    <a:pt x="6804" y="7646"/>
                  </a:cubicBezTo>
                  <a:cubicBezTo>
                    <a:pt x="6804" y="7633"/>
                    <a:pt x="6791" y="7621"/>
                    <a:pt x="6791" y="7608"/>
                  </a:cubicBezTo>
                  <a:close/>
                  <a:moveTo>
                    <a:pt x="6460" y="7459"/>
                  </a:moveTo>
                  <a:cubicBezTo>
                    <a:pt x="6332" y="7503"/>
                    <a:pt x="6203" y="7549"/>
                    <a:pt x="6075" y="7596"/>
                  </a:cubicBezTo>
                  <a:cubicBezTo>
                    <a:pt x="5999" y="7621"/>
                    <a:pt x="5924" y="7646"/>
                    <a:pt x="5848" y="7684"/>
                  </a:cubicBezTo>
                  <a:cubicBezTo>
                    <a:pt x="5835" y="7659"/>
                    <a:pt x="5823" y="7633"/>
                    <a:pt x="5810" y="7621"/>
                  </a:cubicBezTo>
                  <a:lnTo>
                    <a:pt x="5810" y="7621"/>
                  </a:lnTo>
                  <a:cubicBezTo>
                    <a:pt x="5823" y="7633"/>
                    <a:pt x="5835" y="7633"/>
                    <a:pt x="5848" y="7633"/>
                  </a:cubicBezTo>
                  <a:cubicBezTo>
                    <a:pt x="6060" y="7583"/>
                    <a:pt x="6260" y="7521"/>
                    <a:pt x="6460" y="7459"/>
                  </a:cubicBezTo>
                  <a:close/>
                  <a:moveTo>
                    <a:pt x="6729" y="7985"/>
                  </a:moveTo>
                  <a:cubicBezTo>
                    <a:pt x="6741" y="7985"/>
                    <a:pt x="6741" y="7999"/>
                    <a:pt x="6754" y="8011"/>
                  </a:cubicBezTo>
                  <a:cubicBezTo>
                    <a:pt x="6754" y="8011"/>
                    <a:pt x="6766" y="8024"/>
                    <a:pt x="6779" y="8024"/>
                  </a:cubicBezTo>
                  <a:cubicBezTo>
                    <a:pt x="6779" y="8036"/>
                    <a:pt x="6766" y="8049"/>
                    <a:pt x="6766" y="8061"/>
                  </a:cubicBezTo>
                  <a:cubicBezTo>
                    <a:pt x="6754" y="8036"/>
                    <a:pt x="6729" y="8011"/>
                    <a:pt x="6716" y="7985"/>
                  </a:cubicBezTo>
                  <a:close/>
                  <a:moveTo>
                    <a:pt x="6703" y="8136"/>
                  </a:moveTo>
                  <a:lnTo>
                    <a:pt x="6754" y="8187"/>
                  </a:lnTo>
                  <a:lnTo>
                    <a:pt x="6754" y="8200"/>
                  </a:lnTo>
                  <a:cubicBezTo>
                    <a:pt x="6729" y="8187"/>
                    <a:pt x="6703" y="8162"/>
                    <a:pt x="6678" y="8149"/>
                  </a:cubicBezTo>
                  <a:cubicBezTo>
                    <a:pt x="6678" y="8149"/>
                    <a:pt x="6690" y="8149"/>
                    <a:pt x="6703" y="8136"/>
                  </a:cubicBezTo>
                  <a:close/>
                  <a:moveTo>
                    <a:pt x="6741" y="8287"/>
                  </a:moveTo>
                  <a:cubicBezTo>
                    <a:pt x="6741" y="8287"/>
                    <a:pt x="6729" y="8300"/>
                    <a:pt x="6729" y="8312"/>
                  </a:cubicBezTo>
                  <a:cubicBezTo>
                    <a:pt x="6729" y="8300"/>
                    <a:pt x="6716" y="8287"/>
                    <a:pt x="6703" y="8287"/>
                  </a:cubicBezTo>
                  <a:close/>
                  <a:moveTo>
                    <a:pt x="6703" y="8438"/>
                  </a:moveTo>
                  <a:lnTo>
                    <a:pt x="6703" y="8451"/>
                  </a:lnTo>
                  <a:cubicBezTo>
                    <a:pt x="6690" y="8451"/>
                    <a:pt x="6690" y="8451"/>
                    <a:pt x="6690" y="8438"/>
                  </a:cubicBezTo>
                  <a:close/>
                  <a:moveTo>
                    <a:pt x="6427" y="8841"/>
                  </a:moveTo>
                  <a:lnTo>
                    <a:pt x="6427" y="8841"/>
                  </a:lnTo>
                  <a:cubicBezTo>
                    <a:pt x="6439" y="8866"/>
                    <a:pt x="6464" y="8879"/>
                    <a:pt x="6477" y="8904"/>
                  </a:cubicBezTo>
                  <a:cubicBezTo>
                    <a:pt x="6464" y="8891"/>
                    <a:pt x="6439" y="8866"/>
                    <a:pt x="6427" y="8841"/>
                  </a:cubicBezTo>
                  <a:close/>
                  <a:moveTo>
                    <a:pt x="6519" y="8857"/>
                  </a:moveTo>
                  <a:cubicBezTo>
                    <a:pt x="6530" y="8866"/>
                    <a:pt x="6541" y="8866"/>
                    <a:pt x="6553" y="8866"/>
                  </a:cubicBezTo>
                  <a:lnTo>
                    <a:pt x="6553" y="8879"/>
                  </a:lnTo>
                  <a:lnTo>
                    <a:pt x="6565" y="8879"/>
                  </a:lnTo>
                  <a:cubicBezTo>
                    <a:pt x="6565" y="8891"/>
                    <a:pt x="6553" y="8891"/>
                    <a:pt x="6553" y="8904"/>
                  </a:cubicBezTo>
                  <a:cubicBezTo>
                    <a:pt x="6542" y="8888"/>
                    <a:pt x="6530" y="8872"/>
                    <a:pt x="6519" y="8857"/>
                  </a:cubicBezTo>
                  <a:close/>
                  <a:moveTo>
                    <a:pt x="5860" y="8476"/>
                  </a:moveTo>
                  <a:lnTo>
                    <a:pt x="5860" y="8476"/>
                  </a:lnTo>
                  <a:cubicBezTo>
                    <a:pt x="5961" y="8564"/>
                    <a:pt x="6062" y="8652"/>
                    <a:pt x="6162" y="8728"/>
                  </a:cubicBezTo>
                  <a:cubicBezTo>
                    <a:pt x="6238" y="8803"/>
                    <a:pt x="6338" y="8891"/>
                    <a:pt x="6389" y="8992"/>
                  </a:cubicBezTo>
                  <a:lnTo>
                    <a:pt x="6376" y="8979"/>
                  </a:lnTo>
                  <a:cubicBezTo>
                    <a:pt x="6351" y="8941"/>
                    <a:pt x="6313" y="8904"/>
                    <a:pt x="6276" y="8866"/>
                  </a:cubicBezTo>
                  <a:cubicBezTo>
                    <a:pt x="6213" y="8790"/>
                    <a:pt x="6137" y="8728"/>
                    <a:pt x="6062" y="8665"/>
                  </a:cubicBezTo>
                  <a:cubicBezTo>
                    <a:pt x="6056" y="8659"/>
                    <a:pt x="6046" y="8656"/>
                    <a:pt x="6038" y="8656"/>
                  </a:cubicBezTo>
                  <a:cubicBezTo>
                    <a:pt x="6031" y="8656"/>
                    <a:pt x="6024" y="8659"/>
                    <a:pt x="6024" y="8665"/>
                  </a:cubicBezTo>
                  <a:cubicBezTo>
                    <a:pt x="5961" y="8602"/>
                    <a:pt x="5911" y="8539"/>
                    <a:pt x="5860" y="8476"/>
                  </a:cubicBezTo>
                  <a:close/>
                  <a:moveTo>
                    <a:pt x="6464" y="8992"/>
                  </a:moveTo>
                  <a:cubicBezTo>
                    <a:pt x="6468" y="8996"/>
                    <a:pt x="6471" y="9000"/>
                    <a:pt x="6474" y="9004"/>
                  </a:cubicBezTo>
                  <a:lnTo>
                    <a:pt x="6474" y="9004"/>
                  </a:lnTo>
                  <a:cubicBezTo>
                    <a:pt x="6464" y="9002"/>
                    <a:pt x="6464" y="8992"/>
                    <a:pt x="6464" y="8992"/>
                  </a:cubicBezTo>
                  <a:close/>
                  <a:moveTo>
                    <a:pt x="6477" y="9010"/>
                  </a:moveTo>
                  <a:cubicBezTo>
                    <a:pt x="6480" y="9017"/>
                    <a:pt x="6483" y="9023"/>
                    <a:pt x="6489" y="9030"/>
                  </a:cubicBezTo>
                  <a:cubicBezTo>
                    <a:pt x="6477" y="9042"/>
                    <a:pt x="6464" y="9067"/>
                    <a:pt x="6452" y="9080"/>
                  </a:cubicBezTo>
                  <a:cubicBezTo>
                    <a:pt x="6452" y="9067"/>
                    <a:pt x="6452" y="9067"/>
                    <a:pt x="6439" y="9055"/>
                  </a:cubicBezTo>
                  <a:cubicBezTo>
                    <a:pt x="6462" y="9055"/>
                    <a:pt x="6475" y="9033"/>
                    <a:pt x="6477" y="9010"/>
                  </a:cubicBezTo>
                  <a:close/>
                  <a:moveTo>
                    <a:pt x="6351" y="9218"/>
                  </a:moveTo>
                  <a:cubicBezTo>
                    <a:pt x="6363" y="9218"/>
                    <a:pt x="6363" y="9231"/>
                    <a:pt x="6363" y="9231"/>
                  </a:cubicBezTo>
                  <a:lnTo>
                    <a:pt x="6351" y="9243"/>
                  </a:lnTo>
                  <a:lnTo>
                    <a:pt x="6351" y="9231"/>
                  </a:lnTo>
                  <a:lnTo>
                    <a:pt x="6338" y="9231"/>
                  </a:lnTo>
                  <a:cubicBezTo>
                    <a:pt x="6351" y="9231"/>
                    <a:pt x="6351" y="9218"/>
                    <a:pt x="6351" y="9218"/>
                  </a:cubicBezTo>
                  <a:close/>
                  <a:moveTo>
                    <a:pt x="6326" y="9281"/>
                  </a:moveTo>
                  <a:cubicBezTo>
                    <a:pt x="6326" y="9293"/>
                    <a:pt x="6313" y="9293"/>
                    <a:pt x="6313" y="9306"/>
                  </a:cubicBezTo>
                  <a:lnTo>
                    <a:pt x="6313" y="9281"/>
                  </a:lnTo>
                  <a:close/>
                  <a:moveTo>
                    <a:pt x="5749" y="9311"/>
                  </a:moveTo>
                  <a:cubicBezTo>
                    <a:pt x="5757" y="9316"/>
                    <a:pt x="5765" y="9323"/>
                    <a:pt x="5773" y="9332"/>
                  </a:cubicBezTo>
                  <a:cubicBezTo>
                    <a:pt x="5765" y="9325"/>
                    <a:pt x="5757" y="9318"/>
                    <a:pt x="5749" y="9311"/>
                  </a:cubicBezTo>
                  <a:close/>
                  <a:moveTo>
                    <a:pt x="6301" y="9318"/>
                  </a:moveTo>
                  <a:lnTo>
                    <a:pt x="6288" y="9332"/>
                  </a:lnTo>
                  <a:lnTo>
                    <a:pt x="6288" y="9318"/>
                  </a:lnTo>
                  <a:close/>
                  <a:moveTo>
                    <a:pt x="6162" y="9382"/>
                  </a:moveTo>
                  <a:cubicBezTo>
                    <a:pt x="6175" y="9394"/>
                    <a:pt x="6200" y="9407"/>
                    <a:pt x="6213" y="9432"/>
                  </a:cubicBezTo>
                  <a:lnTo>
                    <a:pt x="6200" y="9432"/>
                  </a:lnTo>
                  <a:cubicBezTo>
                    <a:pt x="6187" y="9419"/>
                    <a:pt x="6175" y="9394"/>
                    <a:pt x="6162" y="9382"/>
                  </a:cubicBezTo>
                  <a:close/>
                  <a:moveTo>
                    <a:pt x="5030" y="9469"/>
                  </a:moveTo>
                  <a:lnTo>
                    <a:pt x="5030" y="9469"/>
                  </a:lnTo>
                  <a:cubicBezTo>
                    <a:pt x="5081" y="9508"/>
                    <a:pt x="5131" y="9558"/>
                    <a:pt x="5181" y="9595"/>
                  </a:cubicBezTo>
                  <a:lnTo>
                    <a:pt x="5169" y="9608"/>
                  </a:lnTo>
                  <a:cubicBezTo>
                    <a:pt x="5119" y="9570"/>
                    <a:pt x="5069" y="9520"/>
                    <a:pt x="5030" y="9469"/>
                  </a:cubicBezTo>
                  <a:close/>
                  <a:moveTo>
                    <a:pt x="5924" y="9545"/>
                  </a:moveTo>
                  <a:lnTo>
                    <a:pt x="5924" y="9545"/>
                  </a:lnTo>
                  <a:cubicBezTo>
                    <a:pt x="5949" y="9558"/>
                    <a:pt x="5974" y="9583"/>
                    <a:pt x="5999" y="9595"/>
                  </a:cubicBezTo>
                  <a:lnTo>
                    <a:pt x="6011" y="9608"/>
                  </a:lnTo>
                  <a:cubicBezTo>
                    <a:pt x="6011" y="9620"/>
                    <a:pt x="6024" y="9620"/>
                    <a:pt x="6024" y="9620"/>
                  </a:cubicBezTo>
                  <a:cubicBezTo>
                    <a:pt x="6011" y="9620"/>
                    <a:pt x="6011" y="9633"/>
                    <a:pt x="5999" y="9633"/>
                  </a:cubicBezTo>
                  <a:cubicBezTo>
                    <a:pt x="5974" y="9608"/>
                    <a:pt x="5949" y="9570"/>
                    <a:pt x="5924" y="9545"/>
                  </a:cubicBezTo>
                  <a:close/>
                  <a:moveTo>
                    <a:pt x="5798" y="9645"/>
                  </a:moveTo>
                  <a:lnTo>
                    <a:pt x="5911" y="9721"/>
                  </a:lnTo>
                  <a:cubicBezTo>
                    <a:pt x="5899" y="9734"/>
                    <a:pt x="5899" y="9734"/>
                    <a:pt x="5886" y="9734"/>
                  </a:cubicBezTo>
                  <a:cubicBezTo>
                    <a:pt x="5860" y="9709"/>
                    <a:pt x="5835" y="9671"/>
                    <a:pt x="5798" y="9645"/>
                  </a:cubicBezTo>
                  <a:close/>
                  <a:moveTo>
                    <a:pt x="5622" y="9721"/>
                  </a:moveTo>
                  <a:lnTo>
                    <a:pt x="5622" y="9721"/>
                  </a:lnTo>
                  <a:cubicBezTo>
                    <a:pt x="5634" y="9734"/>
                    <a:pt x="5659" y="9746"/>
                    <a:pt x="5672" y="9771"/>
                  </a:cubicBezTo>
                  <a:lnTo>
                    <a:pt x="5684" y="9784"/>
                  </a:lnTo>
                  <a:cubicBezTo>
                    <a:pt x="5659" y="9759"/>
                    <a:pt x="5634" y="9746"/>
                    <a:pt x="5622" y="9721"/>
                  </a:cubicBezTo>
                  <a:close/>
                  <a:moveTo>
                    <a:pt x="5647" y="9620"/>
                  </a:moveTo>
                  <a:lnTo>
                    <a:pt x="5647" y="9620"/>
                  </a:lnTo>
                  <a:cubicBezTo>
                    <a:pt x="5697" y="9684"/>
                    <a:pt x="5748" y="9734"/>
                    <a:pt x="5810" y="9796"/>
                  </a:cubicBezTo>
                  <a:cubicBezTo>
                    <a:pt x="5810" y="9809"/>
                    <a:pt x="5798" y="9809"/>
                    <a:pt x="5785" y="9821"/>
                  </a:cubicBezTo>
                  <a:lnTo>
                    <a:pt x="5785" y="9796"/>
                  </a:lnTo>
                  <a:lnTo>
                    <a:pt x="5773" y="9796"/>
                  </a:lnTo>
                  <a:cubicBezTo>
                    <a:pt x="5773" y="9784"/>
                    <a:pt x="5773" y="9771"/>
                    <a:pt x="5760" y="9759"/>
                  </a:cubicBezTo>
                  <a:lnTo>
                    <a:pt x="5723" y="9721"/>
                  </a:lnTo>
                  <a:cubicBezTo>
                    <a:pt x="5697" y="9696"/>
                    <a:pt x="5672" y="9659"/>
                    <a:pt x="5647" y="9620"/>
                  </a:cubicBezTo>
                  <a:close/>
                  <a:moveTo>
                    <a:pt x="5533" y="9935"/>
                  </a:moveTo>
                  <a:lnTo>
                    <a:pt x="5533" y="9935"/>
                  </a:lnTo>
                  <a:cubicBezTo>
                    <a:pt x="5547" y="9947"/>
                    <a:pt x="5559" y="9960"/>
                    <a:pt x="5572" y="9960"/>
                  </a:cubicBezTo>
                  <a:lnTo>
                    <a:pt x="5559" y="9972"/>
                  </a:lnTo>
                  <a:cubicBezTo>
                    <a:pt x="5547" y="9960"/>
                    <a:pt x="5547" y="9947"/>
                    <a:pt x="5533" y="9935"/>
                  </a:cubicBezTo>
                  <a:close/>
                  <a:moveTo>
                    <a:pt x="4918" y="9709"/>
                  </a:moveTo>
                  <a:lnTo>
                    <a:pt x="4918" y="9709"/>
                  </a:lnTo>
                  <a:cubicBezTo>
                    <a:pt x="5044" y="9809"/>
                    <a:pt x="5156" y="9910"/>
                    <a:pt x="5282" y="10011"/>
                  </a:cubicBezTo>
                  <a:cubicBezTo>
                    <a:pt x="5156" y="9910"/>
                    <a:pt x="5030" y="9809"/>
                    <a:pt x="4918" y="9709"/>
                  </a:cubicBezTo>
                  <a:close/>
                  <a:moveTo>
                    <a:pt x="5496" y="9998"/>
                  </a:moveTo>
                  <a:lnTo>
                    <a:pt x="5508" y="10011"/>
                  </a:lnTo>
                  <a:lnTo>
                    <a:pt x="5496" y="10011"/>
                  </a:lnTo>
                  <a:lnTo>
                    <a:pt x="5496" y="9998"/>
                  </a:lnTo>
                  <a:close/>
                  <a:moveTo>
                    <a:pt x="5307" y="10023"/>
                  </a:moveTo>
                  <a:cubicBezTo>
                    <a:pt x="5320" y="10023"/>
                    <a:pt x="5320" y="10036"/>
                    <a:pt x="5332" y="10048"/>
                  </a:cubicBezTo>
                  <a:lnTo>
                    <a:pt x="5307" y="10023"/>
                  </a:lnTo>
                  <a:close/>
                  <a:moveTo>
                    <a:pt x="4717" y="9796"/>
                  </a:moveTo>
                  <a:lnTo>
                    <a:pt x="4717" y="9796"/>
                  </a:lnTo>
                  <a:cubicBezTo>
                    <a:pt x="4842" y="9885"/>
                    <a:pt x="4968" y="9972"/>
                    <a:pt x="5081" y="10073"/>
                  </a:cubicBezTo>
                  <a:cubicBezTo>
                    <a:pt x="4955" y="9985"/>
                    <a:pt x="4829" y="9897"/>
                    <a:pt x="4717" y="9796"/>
                  </a:cubicBezTo>
                  <a:close/>
                  <a:moveTo>
                    <a:pt x="3396" y="9972"/>
                  </a:moveTo>
                  <a:cubicBezTo>
                    <a:pt x="3434" y="9998"/>
                    <a:pt x="3471" y="10036"/>
                    <a:pt x="3509" y="10061"/>
                  </a:cubicBezTo>
                  <a:cubicBezTo>
                    <a:pt x="3496" y="10073"/>
                    <a:pt x="3496" y="10073"/>
                    <a:pt x="3496" y="10086"/>
                  </a:cubicBezTo>
                  <a:cubicBezTo>
                    <a:pt x="3459" y="10048"/>
                    <a:pt x="3434" y="10011"/>
                    <a:pt x="3396" y="9972"/>
                  </a:cubicBezTo>
                  <a:close/>
                  <a:moveTo>
                    <a:pt x="5257" y="10073"/>
                  </a:moveTo>
                  <a:cubicBezTo>
                    <a:pt x="5282" y="10086"/>
                    <a:pt x="5295" y="10098"/>
                    <a:pt x="5307" y="10111"/>
                  </a:cubicBezTo>
                  <a:cubicBezTo>
                    <a:pt x="5295" y="10098"/>
                    <a:pt x="5270" y="10086"/>
                    <a:pt x="5257" y="10073"/>
                  </a:cubicBezTo>
                  <a:close/>
                  <a:moveTo>
                    <a:pt x="3132" y="9960"/>
                  </a:moveTo>
                  <a:lnTo>
                    <a:pt x="3132" y="9960"/>
                  </a:lnTo>
                  <a:cubicBezTo>
                    <a:pt x="3191" y="10014"/>
                    <a:pt x="3251" y="10065"/>
                    <a:pt x="3312" y="10116"/>
                  </a:cubicBezTo>
                  <a:lnTo>
                    <a:pt x="3312" y="10116"/>
                  </a:lnTo>
                  <a:cubicBezTo>
                    <a:pt x="3278" y="10089"/>
                    <a:pt x="3243" y="10062"/>
                    <a:pt x="3208" y="10036"/>
                  </a:cubicBezTo>
                  <a:cubicBezTo>
                    <a:pt x="3208" y="10023"/>
                    <a:pt x="3194" y="10023"/>
                    <a:pt x="3182" y="10023"/>
                  </a:cubicBezTo>
                  <a:cubicBezTo>
                    <a:pt x="3169" y="10011"/>
                    <a:pt x="3144" y="9985"/>
                    <a:pt x="3132" y="9960"/>
                  </a:cubicBezTo>
                  <a:close/>
                  <a:moveTo>
                    <a:pt x="5195" y="10112"/>
                  </a:moveTo>
                  <a:cubicBezTo>
                    <a:pt x="5207" y="10124"/>
                    <a:pt x="5220" y="10137"/>
                    <a:pt x="5245" y="10148"/>
                  </a:cubicBezTo>
                  <a:lnTo>
                    <a:pt x="5232" y="10148"/>
                  </a:lnTo>
                  <a:lnTo>
                    <a:pt x="5195" y="10112"/>
                  </a:lnTo>
                  <a:close/>
                  <a:moveTo>
                    <a:pt x="3498" y="10175"/>
                  </a:moveTo>
                  <a:lnTo>
                    <a:pt x="3498" y="10175"/>
                  </a:lnTo>
                  <a:cubicBezTo>
                    <a:pt x="3508" y="10180"/>
                    <a:pt x="3516" y="10187"/>
                    <a:pt x="3524" y="10195"/>
                  </a:cubicBezTo>
                  <a:lnTo>
                    <a:pt x="3524" y="10195"/>
                  </a:lnTo>
                  <a:cubicBezTo>
                    <a:pt x="3515" y="10188"/>
                    <a:pt x="3507" y="10181"/>
                    <a:pt x="3498" y="10175"/>
                  </a:cubicBezTo>
                  <a:close/>
                  <a:moveTo>
                    <a:pt x="4943" y="10098"/>
                  </a:moveTo>
                  <a:cubicBezTo>
                    <a:pt x="4980" y="10136"/>
                    <a:pt x="5030" y="10174"/>
                    <a:pt x="5081" y="10212"/>
                  </a:cubicBezTo>
                  <a:lnTo>
                    <a:pt x="5069" y="10212"/>
                  </a:lnTo>
                  <a:cubicBezTo>
                    <a:pt x="5069" y="10212"/>
                    <a:pt x="5069" y="10199"/>
                    <a:pt x="5056" y="10199"/>
                  </a:cubicBezTo>
                  <a:cubicBezTo>
                    <a:pt x="5018" y="10174"/>
                    <a:pt x="4968" y="10148"/>
                    <a:pt x="4930" y="10111"/>
                  </a:cubicBezTo>
                  <a:lnTo>
                    <a:pt x="4943" y="10098"/>
                  </a:lnTo>
                  <a:close/>
                  <a:moveTo>
                    <a:pt x="3669" y="10122"/>
                  </a:moveTo>
                  <a:cubicBezTo>
                    <a:pt x="3733" y="10167"/>
                    <a:pt x="3795" y="10221"/>
                    <a:pt x="3848" y="10274"/>
                  </a:cubicBezTo>
                  <a:cubicBezTo>
                    <a:pt x="3789" y="10225"/>
                    <a:pt x="3729" y="10174"/>
                    <a:pt x="3669" y="10122"/>
                  </a:cubicBezTo>
                  <a:close/>
                  <a:moveTo>
                    <a:pt x="4564" y="10104"/>
                  </a:moveTo>
                  <a:cubicBezTo>
                    <a:pt x="4657" y="10173"/>
                    <a:pt x="4751" y="10242"/>
                    <a:pt x="4854" y="10299"/>
                  </a:cubicBezTo>
                  <a:lnTo>
                    <a:pt x="4829" y="10299"/>
                  </a:lnTo>
                  <a:lnTo>
                    <a:pt x="4566" y="10111"/>
                  </a:lnTo>
                  <a:cubicBezTo>
                    <a:pt x="4566" y="10109"/>
                    <a:pt x="4565" y="10106"/>
                    <a:pt x="4564" y="10104"/>
                  </a:cubicBezTo>
                  <a:close/>
                  <a:moveTo>
                    <a:pt x="2755" y="10237"/>
                  </a:moveTo>
                  <a:cubicBezTo>
                    <a:pt x="2792" y="10262"/>
                    <a:pt x="2817" y="10287"/>
                    <a:pt x="2855" y="10324"/>
                  </a:cubicBezTo>
                  <a:cubicBezTo>
                    <a:pt x="2842" y="10312"/>
                    <a:pt x="2842" y="10312"/>
                    <a:pt x="2830" y="10312"/>
                  </a:cubicBezTo>
                  <a:lnTo>
                    <a:pt x="2755" y="10237"/>
                  </a:lnTo>
                  <a:close/>
                  <a:moveTo>
                    <a:pt x="4616" y="10224"/>
                  </a:moveTo>
                  <a:cubicBezTo>
                    <a:pt x="4653" y="10262"/>
                    <a:pt x="4703" y="10299"/>
                    <a:pt x="4742" y="10324"/>
                  </a:cubicBezTo>
                  <a:lnTo>
                    <a:pt x="4742" y="10338"/>
                  </a:lnTo>
                  <a:lnTo>
                    <a:pt x="4628" y="10262"/>
                  </a:lnTo>
                  <a:cubicBezTo>
                    <a:pt x="4628" y="10262"/>
                    <a:pt x="4628" y="10249"/>
                    <a:pt x="4616" y="10237"/>
                  </a:cubicBezTo>
                  <a:lnTo>
                    <a:pt x="4616" y="10224"/>
                  </a:lnTo>
                  <a:close/>
                  <a:moveTo>
                    <a:pt x="3723" y="289"/>
                  </a:moveTo>
                  <a:lnTo>
                    <a:pt x="3736" y="303"/>
                  </a:lnTo>
                  <a:cubicBezTo>
                    <a:pt x="3647" y="516"/>
                    <a:pt x="3560" y="742"/>
                    <a:pt x="3496" y="982"/>
                  </a:cubicBezTo>
                  <a:cubicBezTo>
                    <a:pt x="3486" y="991"/>
                    <a:pt x="3501" y="1010"/>
                    <a:pt x="3514" y="1010"/>
                  </a:cubicBezTo>
                  <a:cubicBezTo>
                    <a:pt x="3516" y="1010"/>
                    <a:pt x="3519" y="1009"/>
                    <a:pt x="3521" y="1007"/>
                  </a:cubicBezTo>
                  <a:lnTo>
                    <a:pt x="3521" y="1007"/>
                  </a:lnTo>
                  <a:cubicBezTo>
                    <a:pt x="3421" y="1321"/>
                    <a:pt x="3320" y="1622"/>
                    <a:pt x="3233" y="1937"/>
                  </a:cubicBezTo>
                  <a:cubicBezTo>
                    <a:pt x="3194" y="2113"/>
                    <a:pt x="3144" y="2302"/>
                    <a:pt x="3107" y="2491"/>
                  </a:cubicBezTo>
                  <a:cubicBezTo>
                    <a:pt x="3099" y="2512"/>
                    <a:pt x="3118" y="2526"/>
                    <a:pt x="3137" y="2526"/>
                  </a:cubicBezTo>
                  <a:cubicBezTo>
                    <a:pt x="3150" y="2526"/>
                    <a:pt x="3164" y="2519"/>
                    <a:pt x="3169" y="2503"/>
                  </a:cubicBezTo>
                  <a:cubicBezTo>
                    <a:pt x="3308" y="1849"/>
                    <a:pt x="3509" y="1220"/>
                    <a:pt x="3748" y="604"/>
                  </a:cubicBezTo>
                  <a:cubicBezTo>
                    <a:pt x="3761" y="579"/>
                    <a:pt x="3773" y="554"/>
                    <a:pt x="3773" y="529"/>
                  </a:cubicBezTo>
                  <a:cubicBezTo>
                    <a:pt x="3779" y="535"/>
                    <a:pt x="3786" y="538"/>
                    <a:pt x="3792" y="538"/>
                  </a:cubicBezTo>
                  <a:cubicBezTo>
                    <a:pt x="3798" y="538"/>
                    <a:pt x="3805" y="535"/>
                    <a:pt x="3811" y="529"/>
                  </a:cubicBezTo>
                  <a:lnTo>
                    <a:pt x="3811" y="529"/>
                  </a:lnTo>
                  <a:cubicBezTo>
                    <a:pt x="3798" y="566"/>
                    <a:pt x="3786" y="604"/>
                    <a:pt x="3761" y="655"/>
                  </a:cubicBezTo>
                  <a:cubicBezTo>
                    <a:pt x="3761" y="680"/>
                    <a:pt x="3786" y="692"/>
                    <a:pt x="3798" y="692"/>
                  </a:cubicBezTo>
                  <a:cubicBezTo>
                    <a:pt x="3711" y="956"/>
                    <a:pt x="3610" y="1208"/>
                    <a:pt x="3509" y="1459"/>
                  </a:cubicBezTo>
                  <a:cubicBezTo>
                    <a:pt x="3501" y="1484"/>
                    <a:pt x="3525" y="1503"/>
                    <a:pt x="3546" y="1503"/>
                  </a:cubicBezTo>
                  <a:cubicBezTo>
                    <a:pt x="3557" y="1503"/>
                    <a:pt x="3568" y="1498"/>
                    <a:pt x="3572" y="1485"/>
                  </a:cubicBezTo>
                  <a:cubicBezTo>
                    <a:pt x="3635" y="1346"/>
                    <a:pt x="3685" y="1208"/>
                    <a:pt x="3736" y="1069"/>
                  </a:cubicBezTo>
                  <a:cubicBezTo>
                    <a:pt x="3748" y="1069"/>
                    <a:pt x="3761" y="1069"/>
                    <a:pt x="3773" y="1057"/>
                  </a:cubicBezTo>
                  <a:cubicBezTo>
                    <a:pt x="3798" y="1007"/>
                    <a:pt x="3811" y="969"/>
                    <a:pt x="3836" y="931"/>
                  </a:cubicBezTo>
                  <a:lnTo>
                    <a:pt x="3836" y="931"/>
                  </a:lnTo>
                  <a:cubicBezTo>
                    <a:pt x="3585" y="1648"/>
                    <a:pt x="3384" y="2402"/>
                    <a:pt x="3245" y="3157"/>
                  </a:cubicBezTo>
                  <a:cubicBezTo>
                    <a:pt x="3194" y="3458"/>
                    <a:pt x="3144" y="3760"/>
                    <a:pt x="3107" y="4062"/>
                  </a:cubicBezTo>
                  <a:cubicBezTo>
                    <a:pt x="3107" y="4084"/>
                    <a:pt x="3128" y="4098"/>
                    <a:pt x="3146" y="4098"/>
                  </a:cubicBezTo>
                  <a:cubicBezTo>
                    <a:pt x="3158" y="4098"/>
                    <a:pt x="3169" y="4091"/>
                    <a:pt x="3169" y="4075"/>
                  </a:cubicBezTo>
                  <a:cubicBezTo>
                    <a:pt x="3295" y="2994"/>
                    <a:pt x="3547" y="1937"/>
                    <a:pt x="3899" y="906"/>
                  </a:cubicBezTo>
                  <a:cubicBezTo>
                    <a:pt x="3912" y="881"/>
                    <a:pt x="3924" y="856"/>
                    <a:pt x="3937" y="818"/>
                  </a:cubicBezTo>
                  <a:cubicBezTo>
                    <a:pt x="3942" y="823"/>
                    <a:pt x="3949" y="826"/>
                    <a:pt x="3957" y="826"/>
                  </a:cubicBezTo>
                  <a:cubicBezTo>
                    <a:pt x="3968" y="826"/>
                    <a:pt x="3980" y="820"/>
                    <a:pt x="3987" y="806"/>
                  </a:cubicBezTo>
                  <a:cubicBezTo>
                    <a:pt x="4012" y="742"/>
                    <a:pt x="4037" y="667"/>
                    <a:pt x="4063" y="605"/>
                  </a:cubicBezTo>
                  <a:lnTo>
                    <a:pt x="4063" y="605"/>
                  </a:lnTo>
                  <a:cubicBezTo>
                    <a:pt x="4037" y="667"/>
                    <a:pt x="4024" y="742"/>
                    <a:pt x="3999" y="818"/>
                  </a:cubicBezTo>
                  <a:cubicBezTo>
                    <a:pt x="3999" y="831"/>
                    <a:pt x="4012" y="856"/>
                    <a:pt x="4038" y="856"/>
                  </a:cubicBezTo>
                  <a:cubicBezTo>
                    <a:pt x="3962" y="1057"/>
                    <a:pt x="3899" y="1258"/>
                    <a:pt x="3836" y="1472"/>
                  </a:cubicBezTo>
                  <a:cubicBezTo>
                    <a:pt x="3829" y="1494"/>
                    <a:pt x="3847" y="1507"/>
                    <a:pt x="3866" y="1507"/>
                  </a:cubicBezTo>
                  <a:cubicBezTo>
                    <a:pt x="3880" y="1507"/>
                    <a:pt x="3894" y="1500"/>
                    <a:pt x="3899" y="1485"/>
                  </a:cubicBezTo>
                  <a:cubicBezTo>
                    <a:pt x="3899" y="1472"/>
                    <a:pt x="3912" y="1459"/>
                    <a:pt x="3912" y="1446"/>
                  </a:cubicBezTo>
                  <a:cubicBezTo>
                    <a:pt x="3924" y="1446"/>
                    <a:pt x="3937" y="1434"/>
                    <a:pt x="3937" y="1421"/>
                  </a:cubicBezTo>
                  <a:cubicBezTo>
                    <a:pt x="4024" y="1183"/>
                    <a:pt x="4113" y="956"/>
                    <a:pt x="4214" y="717"/>
                  </a:cubicBezTo>
                  <a:cubicBezTo>
                    <a:pt x="4226" y="742"/>
                    <a:pt x="4239" y="755"/>
                    <a:pt x="4264" y="755"/>
                  </a:cubicBezTo>
                  <a:cubicBezTo>
                    <a:pt x="4214" y="856"/>
                    <a:pt x="4175" y="969"/>
                    <a:pt x="4125" y="1082"/>
                  </a:cubicBezTo>
                  <a:cubicBezTo>
                    <a:pt x="4012" y="1396"/>
                    <a:pt x="3912" y="1723"/>
                    <a:pt x="3811" y="2038"/>
                  </a:cubicBezTo>
                  <a:cubicBezTo>
                    <a:pt x="3804" y="2060"/>
                    <a:pt x="3822" y="2073"/>
                    <a:pt x="3841" y="2073"/>
                  </a:cubicBezTo>
                  <a:cubicBezTo>
                    <a:pt x="3854" y="2073"/>
                    <a:pt x="3868" y="2066"/>
                    <a:pt x="3874" y="2050"/>
                  </a:cubicBezTo>
                  <a:cubicBezTo>
                    <a:pt x="3987" y="1673"/>
                    <a:pt x="4113" y="1309"/>
                    <a:pt x="4251" y="943"/>
                  </a:cubicBezTo>
                  <a:cubicBezTo>
                    <a:pt x="4301" y="806"/>
                    <a:pt x="4364" y="680"/>
                    <a:pt x="4415" y="541"/>
                  </a:cubicBezTo>
                  <a:cubicBezTo>
                    <a:pt x="4422" y="545"/>
                    <a:pt x="4428" y="546"/>
                    <a:pt x="4434" y="546"/>
                  </a:cubicBezTo>
                  <a:cubicBezTo>
                    <a:pt x="4447" y="546"/>
                    <a:pt x="4456" y="537"/>
                    <a:pt x="4465" y="529"/>
                  </a:cubicBezTo>
                  <a:cubicBezTo>
                    <a:pt x="4465" y="516"/>
                    <a:pt x="4465" y="516"/>
                    <a:pt x="4477" y="504"/>
                  </a:cubicBezTo>
                  <a:lnTo>
                    <a:pt x="4477" y="504"/>
                  </a:lnTo>
                  <a:cubicBezTo>
                    <a:pt x="4465" y="516"/>
                    <a:pt x="4465" y="541"/>
                    <a:pt x="4452" y="566"/>
                  </a:cubicBezTo>
                  <a:cubicBezTo>
                    <a:pt x="4440" y="579"/>
                    <a:pt x="4427" y="604"/>
                    <a:pt x="4415" y="630"/>
                  </a:cubicBezTo>
                  <a:cubicBezTo>
                    <a:pt x="4415" y="642"/>
                    <a:pt x="4415" y="655"/>
                    <a:pt x="4402" y="667"/>
                  </a:cubicBezTo>
                  <a:lnTo>
                    <a:pt x="4390" y="680"/>
                  </a:lnTo>
                  <a:cubicBezTo>
                    <a:pt x="4364" y="692"/>
                    <a:pt x="4364" y="742"/>
                    <a:pt x="4402" y="742"/>
                  </a:cubicBezTo>
                  <a:cubicBezTo>
                    <a:pt x="4427" y="742"/>
                    <a:pt x="4440" y="730"/>
                    <a:pt x="4452" y="705"/>
                  </a:cubicBezTo>
                  <a:cubicBezTo>
                    <a:pt x="4460" y="697"/>
                    <a:pt x="4468" y="684"/>
                    <a:pt x="4476" y="669"/>
                  </a:cubicBezTo>
                  <a:lnTo>
                    <a:pt x="4476" y="669"/>
                  </a:lnTo>
                  <a:cubicBezTo>
                    <a:pt x="4407" y="836"/>
                    <a:pt x="4329" y="1002"/>
                    <a:pt x="4251" y="1158"/>
                  </a:cubicBezTo>
                  <a:cubicBezTo>
                    <a:pt x="4239" y="1183"/>
                    <a:pt x="4251" y="1195"/>
                    <a:pt x="4276" y="1208"/>
                  </a:cubicBezTo>
                  <a:cubicBezTo>
                    <a:pt x="4150" y="1535"/>
                    <a:pt x="4050" y="1862"/>
                    <a:pt x="3949" y="2201"/>
                  </a:cubicBezTo>
                  <a:lnTo>
                    <a:pt x="3798" y="2805"/>
                  </a:lnTo>
                  <a:cubicBezTo>
                    <a:pt x="3798" y="2833"/>
                    <a:pt x="3818" y="2849"/>
                    <a:pt x="3838" y="2849"/>
                  </a:cubicBezTo>
                  <a:cubicBezTo>
                    <a:pt x="3853" y="2849"/>
                    <a:pt x="3868" y="2840"/>
                    <a:pt x="3874" y="2818"/>
                  </a:cubicBezTo>
                  <a:cubicBezTo>
                    <a:pt x="4024" y="2113"/>
                    <a:pt x="4239" y="1409"/>
                    <a:pt x="4515" y="742"/>
                  </a:cubicBezTo>
                  <a:lnTo>
                    <a:pt x="4553" y="667"/>
                  </a:lnTo>
                  <a:lnTo>
                    <a:pt x="4566" y="667"/>
                  </a:lnTo>
                  <a:cubicBezTo>
                    <a:pt x="4541" y="730"/>
                    <a:pt x="4527" y="780"/>
                    <a:pt x="4502" y="831"/>
                  </a:cubicBezTo>
                  <a:cubicBezTo>
                    <a:pt x="4415" y="1044"/>
                    <a:pt x="4326" y="1270"/>
                    <a:pt x="4264" y="1485"/>
                  </a:cubicBezTo>
                  <a:cubicBezTo>
                    <a:pt x="4257" y="1513"/>
                    <a:pt x="4273" y="1529"/>
                    <a:pt x="4291" y="1529"/>
                  </a:cubicBezTo>
                  <a:cubicBezTo>
                    <a:pt x="4306" y="1529"/>
                    <a:pt x="4321" y="1519"/>
                    <a:pt x="4326" y="1497"/>
                  </a:cubicBezTo>
                  <a:cubicBezTo>
                    <a:pt x="4377" y="1321"/>
                    <a:pt x="4440" y="1145"/>
                    <a:pt x="4515" y="982"/>
                  </a:cubicBezTo>
                  <a:lnTo>
                    <a:pt x="4527" y="969"/>
                  </a:lnTo>
                  <a:lnTo>
                    <a:pt x="4527" y="969"/>
                  </a:lnTo>
                  <a:cubicBezTo>
                    <a:pt x="4440" y="1220"/>
                    <a:pt x="4364" y="1485"/>
                    <a:pt x="4289" y="1736"/>
                  </a:cubicBezTo>
                  <a:cubicBezTo>
                    <a:pt x="4281" y="1758"/>
                    <a:pt x="4300" y="1771"/>
                    <a:pt x="4319" y="1771"/>
                  </a:cubicBezTo>
                  <a:cubicBezTo>
                    <a:pt x="4332" y="1771"/>
                    <a:pt x="4346" y="1764"/>
                    <a:pt x="4351" y="1748"/>
                  </a:cubicBezTo>
                  <a:cubicBezTo>
                    <a:pt x="4452" y="1384"/>
                    <a:pt x="4566" y="1032"/>
                    <a:pt x="4691" y="680"/>
                  </a:cubicBezTo>
                  <a:lnTo>
                    <a:pt x="4703" y="680"/>
                  </a:lnTo>
                  <a:cubicBezTo>
                    <a:pt x="4691" y="680"/>
                    <a:pt x="4691" y="692"/>
                    <a:pt x="4691" y="692"/>
                  </a:cubicBezTo>
                  <a:cubicBezTo>
                    <a:pt x="4683" y="717"/>
                    <a:pt x="4707" y="736"/>
                    <a:pt x="4728" y="736"/>
                  </a:cubicBezTo>
                  <a:cubicBezTo>
                    <a:pt x="4736" y="736"/>
                    <a:pt x="4745" y="733"/>
                    <a:pt x="4750" y="725"/>
                  </a:cubicBezTo>
                  <a:lnTo>
                    <a:pt x="4750" y="725"/>
                  </a:lnTo>
                  <a:cubicBezTo>
                    <a:pt x="4739" y="748"/>
                    <a:pt x="4727" y="771"/>
                    <a:pt x="4717" y="806"/>
                  </a:cubicBezTo>
                  <a:cubicBezTo>
                    <a:pt x="4703" y="806"/>
                    <a:pt x="4703" y="818"/>
                    <a:pt x="4703" y="831"/>
                  </a:cubicBezTo>
                  <a:lnTo>
                    <a:pt x="4703" y="856"/>
                  </a:lnTo>
                  <a:cubicBezTo>
                    <a:pt x="4696" y="871"/>
                    <a:pt x="4712" y="882"/>
                    <a:pt x="4732" y="882"/>
                  </a:cubicBezTo>
                  <a:cubicBezTo>
                    <a:pt x="4742" y="882"/>
                    <a:pt x="4754" y="878"/>
                    <a:pt x="4764" y="871"/>
                  </a:cubicBezTo>
                  <a:lnTo>
                    <a:pt x="4764" y="871"/>
                  </a:lnTo>
                  <a:cubicBezTo>
                    <a:pt x="4606" y="1284"/>
                    <a:pt x="4448" y="1686"/>
                    <a:pt x="4314" y="2100"/>
                  </a:cubicBezTo>
                  <a:cubicBezTo>
                    <a:pt x="4306" y="2125"/>
                    <a:pt x="4329" y="2144"/>
                    <a:pt x="4350" y="2144"/>
                  </a:cubicBezTo>
                  <a:cubicBezTo>
                    <a:pt x="4362" y="2144"/>
                    <a:pt x="4372" y="2139"/>
                    <a:pt x="4377" y="2125"/>
                  </a:cubicBezTo>
                  <a:cubicBezTo>
                    <a:pt x="4553" y="1585"/>
                    <a:pt x="4754" y="1044"/>
                    <a:pt x="4968" y="529"/>
                  </a:cubicBezTo>
                  <a:lnTo>
                    <a:pt x="4968" y="529"/>
                  </a:lnTo>
                  <a:cubicBezTo>
                    <a:pt x="4880" y="767"/>
                    <a:pt x="4804" y="1019"/>
                    <a:pt x="4742" y="1270"/>
                  </a:cubicBezTo>
                  <a:cubicBezTo>
                    <a:pt x="4742" y="1295"/>
                    <a:pt x="4754" y="1309"/>
                    <a:pt x="4779" y="1309"/>
                  </a:cubicBezTo>
                  <a:cubicBezTo>
                    <a:pt x="4628" y="1698"/>
                    <a:pt x="4477" y="2075"/>
                    <a:pt x="4339" y="2465"/>
                  </a:cubicBezTo>
                  <a:cubicBezTo>
                    <a:pt x="4323" y="2490"/>
                    <a:pt x="4344" y="2509"/>
                    <a:pt x="4364" y="2509"/>
                  </a:cubicBezTo>
                  <a:cubicBezTo>
                    <a:pt x="4375" y="2509"/>
                    <a:pt x="4385" y="2504"/>
                    <a:pt x="4390" y="2491"/>
                  </a:cubicBezTo>
                  <a:cubicBezTo>
                    <a:pt x="4591" y="1988"/>
                    <a:pt x="4779" y="1485"/>
                    <a:pt x="4968" y="982"/>
                  </a:cubicBezTo>
                  <a:cubicBezTo>
                    <a:pt x="4973" y="987"/>
                    <a:pt x="4982" y="989"/>
                    <a:pt x="4992" y="989"/>
                  </a:cubicBezTo>
                  <a:cubicBezTo>
                    <a:pt x="5007" y="989"/>
                    <a:pt x="5023" y="983"/>
                    <a:pt x="5030" y="969"/>
                  </a:cubicBezTo>
                  <a:cubicBezTo>
                    <a:pt x="5069" y="893"/>
                    <a:pt x="5094" y="818"/>
                    <a:pt x="5131" y="742"/>
                  </a:cubicBezTo>
                  <a:lnTo>
                    <a:pt x="5144" y="755"/>
                  </a:lnTo>
                  <a:lnTo>
                    <a:pt x="5156" y="755"/>
                  </a:lnTo>
                  <a:cubicBezTo>
                    <a:pt x="5094" y="918"/>
                    <a:pt x="5018" y="1094"/>
                    <a:pt x="4968" y="1258"/>
                  </a:cubicBezTo>
                  <a:lnTo>
                    <a:pt x="4854" y="1485"/>
                  </a:lnTo>
                  <a:cubicBezTo>
                    <a:pt x="4842" y="1510"/>
                    <a:pt x="4854" y="1522"/>
                    <a:pt x="4867" y="1522"/>
                  </a:cubicBezTo>
                  <a:cubicBezTo>
                    <a:pt x="4691" y="2013"/>
                    <a:pt x="4527" y="2491"/>
                    <a:pt x="4390" y="2981"/>
                  </a:cubicBezTo>
                  <a:cubicBezTo>
                    <a:pt x="4314" y="3220"/>
                    <a:pt x="4239" y="3458"/>
                    <a:pt x="4175" y="3698"/>
                  </a:cubicBezTo>
                  <a:cubicBezTo>
                    <a:pt x="4168" y="3719"/>
                    <a:pt x="4186" y="3733"/>
                    <a:pt x="4205" y="3733"/>
                  </a:cubicBezTo>
                  <a:cubicBezTo>
                    <a:pt x="4219" y="3733"/>
                    <a:pt x="4233" y="3726"/>
                    <a:pt x="4239" y="3710"/>
                  </a:cubicBezTo>
                  <a:cubicBezTo>
                    <a:pt x="4465" y="2893"/>
                    <a:pt x="4729" y="2088"/>
                    <a:pt x="5018" y="1295"/>
                  </a:cubicBezTo>
                  <a:cubicBezTo>
                    <a:pt x="5056" y="1208"/>
                    <a:pt x="5094" y="1119"/>
                    <a:pt x="5144" y="1044"/>
                  </a:cubicBezTo>
                  <a:cubicBezTo>
                    <a:pt x="5150" y="1051"/>
                    <a:pt x="5159" y="1057"/>
                    <a:pt x="5169" y="1057"/>
                  </a:cubicBezTo>
                  <a:cubicBezTo>
                    <a:pt x="5178" y="1057"/>
                    <a:pt x="5188" y="1051"/>
                    <a:pt x="5194" y="1032"/>
                  </a:cubicBezTo>
                  <a:cubicBezTo>
                    <a:pt x="5220" y="969"/>
                    <a:pt x="5245" y="906"/>
                    <a:pt x="5282" y="843"/>
                  </a:cubicBezTo>
                  <a:lnTo>
                    <a:pt x="5295" y="831"/>
                  </a:lnTo>
                  <a:lnTo>
                    <a:pt x="5295" y="831"/>
                  </a:lnTo>
                  <a:cubicBezTo>
                    <a:pt x="5044" y="1485"/>
                    <a:pt x="4817" y="2139"/>
                    <a:pt x="4591" y="2805"/>
                  </a:cubicBezTo>
                  <a:cubicBezTo>
                    <a:pt x="4582" y="2829"/>
                    <a:pt x="4606" y="2849"/>
                    <a:pt x="4627" y="2849"/>
                  </a:cubicBezTo>
                  <a:cubicBezTo>
                    <a:pt x="4638" y="2849"/>
                    <a:pt x="4649" y="2843"/>
                    <a:pt x="4653" y="2830"/>
                  </a:cubicBezTo>
                  <a:cubicBezTo>
                    <a:pt x="4792" y="2402"/>
                    <a:pt x="4943" y="1962"/>
                    <a:pt x="5106" y="1535"/>
                  </a:cubicBezTo>
                  <a:cubicBezTo>
                    <a:pt x="5119" y="1535"/>
                    <a:pt x="5119" y="1535"/>
                    <a:pt x="5131" y="1522"/>
                  </a:cubicBezTo>
                  <a:cubicBezTo>
                    <a:pt x="5200" y="1339"/>
                    <a:pt x="5279" y="1176"/>
                    <a:pt x="5369" y="1006"/>
                  </a:cubicBezTo>
                  <a:lnTo>
                    <a:pt x="5369" y="1006"/>
                  </a:lnTo>
                  <a:cubicBezTo>
                    <a:pt x="5339" y="1094"/>
                    <a:pt x="5317" y="1182"/>
                    <a:pt x="5295" y="1270"/>
                  </a:cubicBezTo>
                  <a:cubicBezTo>
                    <a:pt x="5282" y="1295"/>
                    <a:pt x="5295" y="1295"/>
                    <a:pt x="5307" y="1309"/>
                  </a:cubicBezTo>
                  <a:cubicBezTo>
                    <a:pt x="5232" y="1459"/>
                    <a:pt x="5156" y="1610"/>
                    <a:pt x="5081" y="1748"/>
                  </a:cubicBezTo>
                  <a:cubicBezTo>
                    <a:pt x="5072" y="1775"/>
                    <a:pt x="5101" y="1802"/>
                    <a:pt x="5123" y="1802"/>
                  </a:cubicBezTo>
                  <a:cubicBezTo>
                    <a:pt x="5132" y="1802"/>
                    <a:pt x="5140" y="1797"/>
                    <a:pt x="5144" y="1786"/>
                  </a:cubicBezTo>
                  <a:cubicBezTo>
                    <a:pt x="5245" y="1572"/>
                    <a:pt x="5345" y="1371"/>
                    <a:pt x="5446" y="1158"/>
                  </a:cubicBezTo>
                  <a:cubicBezTo>
                    <a:pt x="5483" y="1119"/>
                    <a:pt x="5508" y="1082"/>
                    <a:pt x="5547" y="1044"/>
                  </a:cubicBezTo>
                  <a:cubicBezTo>
                    <a:pt x="5547" y="1032"/>
                    <a:pt x="5559" y="1019"/>
                    <a:pt x="5572" y="1007"/>
                  </a:cubicBezTo>
                  <a:lnTo>
                    <a:pt x="5572" y="1007"/>
                  </a:lnTo>
                  <a:cubicBezTo>
                    <a:pt x="5533" y="1069"/>
                    <a:pt x="5508" y="1133"/>
                    <a:pt x="5471" y="1195"/>
                  </a:cubicBezTo>
                  <a:cubicBezTo>
                    <a:pt x="5396" y="1295"/>
                    <a:pt x="5332" y="1409"/>
                    <a:pt x="5282" y="1535"/>
                  </a:cubicBezTo>
                  <a:cubicBezTo>
                    <a:pt x="5270" y="1535"/>
                    <a:pt x="5282" y="1547"/>
                    <a:pt x="5282" y="1560"/>
                  </a:cubicBezTo>
                  <a:cubicBezTo>
                    <a:pt x="5131" y="1874"/>
                    <a:pt x="5005" y="2201"/>
                    <a:pt x="4918" y="2528"/>
                  </a:cubicBezTo>
                  <a:cubicBezTo>
                    <a:pt x="4867" y="2704"/>
                    <a:pt x="4817" y="2880"/>
                    <a:pt x="4792" y="3056"/>
                  </a:cubicBezTo>
                  <a:cubicBezTo>
                    <a:pt x="4784" y="3078"/>
                    <a:pt x="4803" y="3092"/>
                    <a:pt x="4822" y="3092"/>
                  </a:cubicBezTo>
                  <a:cubicBezTo>
                    <a:pt x="4835" y="3092"/>
                    <a:pt x="4849" y="3085"/>
                    <a:pt x="4854" y="3069"/>
                  </a:cubicBezTo>
                  <a:cubicBezTo>
                    <a:pt x="4968" y="2465"/>
                    <a:pt x="5169" y="1887"/>
                    <a:pt x="5458" y="1346"/>
                  </a:cubicBezTo>
                  <a:cubicBezTo>
                    <a:pt x="5483" y="1309"/>
                    <a:pt x="5508" y="1258"/>
                    <a:pt x="5533" y="1220"/>
                  </a:cubicBezTo>
                  <a:cubicBezTo>
                    <a:pt x="5547" y="1195"/>
                    <a:pt x="5559" y="1183"/>
                    <a:pt x="5572" y="1158"/>
                  </a:cubicBezTo>
                  <a:cubicBezTo>
                    <a:pt x="5572" y="1170"/>
                    <a:pt x="5572" y="1183"/>
                    <a:pt x="5584" y="1195"/>
                  </a:cubicBezTo>
                  <a:lnTo>
                    <a:pt x="5597" y="1195"/>
                  </a:lnTo>
                  <a:cubicBezTo>
                    <a:pt x="5559" y="1295"/>
                    <a:pt x="5521" y="1384"/>
                    <a:pt x="5458" y="1472"/>
                  </a:cubicBezTo>
                  <a:cubicBezTo>
                    <a:pt x="5449" y="1499"/>
                    <a:pt x="5466" y="1520"/>
                    <a:pt x="5486" y="1520"/>
                  </a:cubicBezTo>
                  <a:cubicBezTo>
                    <a:pt x="5493" y="1520"/>
                    <a:pt x="5501" y="1517"/>
                    <a:pt x="5508" y="1510"/>
                  </a:cubicBezTo>
                  <a:lnTo>
                    <a:pt x="5508" y="1510"/>
                  </a:lnTo>
                  <a:cubicBezTo>
                    <a:pt x="5357" y="1849"/>
                    <a:pt x="5220" y="2189"/>
                    <a:pt x="5094" y="2541"/>
                  </a:cubicBezTo>
                  <a:cubicBezTo>
                    <a:pt x="5085" y="2565"/>
                    <a:pt x="5109" y="2584"/>
                    <a:pt x="5130" y="2584"/>
                  </a:cubicBezTo>
                  <a:cubicBezTo>
                    <a:pt x="5142" y="2584"/>
                    <a:pt x="5152" y="2579"/>
                    <a:pt x="5156" y="2566"/>
                  </a:cubicBezTo>
                  <a:cubicBezTo>
                    <a:pt x="5270" y="2251"/>
                    <a:pt x="5396" y="1937"/>
                    <a:pt x="5533" y="1636"/>
                  </a:cubicBezTo>
                  <a:cubicBezTo>
                    <a:pt x="5539" y="1640"/>
                    <a:pt x="5546" y="1643"/>
                    <a:pt x="5554" y="1643"/>
                  </a:cubicBezTo>
                  <a:cubicBezTo>
                    <a:pt x="5565" y="1643"/>
                    <a:pt x="5577" y="1637"/>
                    <a:pt x="5584" y="1622"/>
                  </a:cubicBezTo>
                  <a:cubicBezTo>
                    <a:pt x="5584" y="1610"/>
                    <a:pt x="5597" y="1597"/>
                    <a:pt x="5597" y="1585"/>
                  </a:cubicBezTo>
                  <a:cubicBezTo>
                    <a:pt x="5603" y="1591"/>
                    <a:pt x="5609" y="1594"/>
                    <a:pt x="5615" y="1594"/>
                  </a:cubicBezTo>
                  <a:cubicBezTo>
                    <a:pt x="5622" y="1594"/>
                    <a:pt x="5628" y="1591"/>
                    <a:pt x="5634" y="1585"/>
                  </a:cubicBezTo>
                  <a:lnTo>
                    <a:pt x="5634" y="1585"/>
                  </a:lnTo>
                  <a:cubicBezTo>
                    <a:pt x="5559" y="1736"/>
                    <a:pt x="5496" y="1887"/>
                    <a:pt x="5433" y="2050"/>
                  </a:cubicBezTo>
                  <a:cubicBezTo>
                    <a:pt x="5425" y="2075"/>
                    <a:pt x="5443" y="2094"/>
                    <a:pt x="5464" y="2094"/>
                  </a:cubicBezTo>
                  <a:cubicBezTo>
                    <a:pt x="5476" y="2094"/>
                    <a:pt x="5487" y="2089"/>
                    <a:pt x="5496" y="2075"/>
                  </a:cubicBezTo>
                  <a:cubicBezTo>
                    <a:pt x="5559" y="1912"/>
                    <a:pt x="5634" y="1748"/>
                    <a:pt x="5710" y="1597"/>
                  </a:cubicBezTo>
                  <a:lnTo>
                    <a:pt x="5710" y="1585"/>
                  </a:lnTo>
                  <a:cubicBezTo>
                    <a:pt x="5735" y="1560"/>
                    <a:pt x="5760" y="1535"/>
                    <a:pt x="5773" y="1510"/>
                  </a:cubicBezTo>
                  <a:lnTo>
                    <a:pt x="5773" y="1510"/>
                  </a:lnTo>
                  <a:cubicBezTo>
                    <a:pt x="5572" y="1949"/>
                    <a:pt x="5357" y="2377"/>
                    <a:pt x="5156" y="2805"/>
                  </a:cubicBezTo>
                  <a:cubicBezTo>
                    <a:pt x="5140" y="2829"/>
                    <a:pt x="5161" y="2849"/>
                    <a:pt x="5181" y="2849"/>
                  </a:cubicBezTo>
                  <a:cubicBezTo>
                    <a:pt x="5192" y="2849"/>
                    <a:pt x="5202" y="2843"/>
                    <a:pt x="5206" y="2830"/>
                  </a:cubicBezTo>
                  <a:cubicBezTo>
                    <a:pt x="5446" y="2365"/>
                    <a:pt x="5672" y="1887"/>
                    <a:pt x="5899" y="1409"/>
                  </a:cubicBezTo>
                  <a:cubicBezTo>
                    <a:pt x="5905" y="1415"/>
                    <a:pt x="5911" y="1418"/>
                    <a:pt x="5917" y="1418"/>
                  </a:cubicBezTo>
                  <a:cubicBezTo>
                    <a:pt x="5924" y="1418"/>
                    <a:pt x="5930" y="1415"/>
                    <a:pt x="5936" y="1409"/>
                  </a:cubicBezTo>
                  <a:lnTo>
                    <a:pt x="5936" y="1409"/>
                  </a:lnTo>
                  <a:cubicBezTo>
                    <a:pt x="5899" y="1472"/>
                    <a:pt x="5873" y="1522"/>
                    <a:pt x="5835" y="1572"/>
                  </a:cubicBezTo>
                  <a:cubicBezTo>
                    <a:pt x="5823" y="1585"/>
                    <a:pt x="5823" y="1610"/>
                    <a:pt x="5835" y="1622"/>
                  </a:cubicBezTo>
                  <a:lnTo>
                    <a:pt x="5860" y="1622"/>
                  </a:lnTo>
                  <a:cubicBezTo>
                    <a:pt x="5823" y="1698"/>
                    <a:pt x="5773" y="1761"/>
                    <a:pt x="5735" y="1837"/>
                  </a:cubicBezTo>
                  <a:cubicBezTo>
                    <a:pt x="5717" y="1863"/>
                    <a:pt x="5737" y="1890"/>
                    <a:pt x="5759" y="1890"/>
                  </a:cubicBezTo>
                  <a:cubicBezTo>
                    <a:pt x="5768" y="1890"/>
                    <a:pt x="5778" y="1885"/>
                    <a:pt x="5785" y="1874"/>
                  </a:cubicBezTo>
                  <a:cubicBezTo>
                    <a:pt x="5823" y="1799"/>
                    <a:pt x="5873" y="1736"/>
                    <a:pt x="5924" y="1661"/>
                  </a:cubicBezTo>
                  <a:lnTo>
                    <a:pt x="5924" y="1661"/>
                  </a:lnTo>
                  <a:cubicBezTo>
                    <a:pt x="5584" y="2276"/>
                    <a:pt x="5307" y="2930"/>
                    <a:pt x="5094" y="3597"/>
                  </a:cubicBezTo>
                  <a:cubicBezTo>
                    <a:pt x="5018" y="3824"/>
                    <a:pt x="4955" y="4050"/>
                    <a:pt x="4905" y="4276"/>
                  </a:cubicBezTo>
                  <a:cubicBezTo>
                    <a:pt x="4898" y="4298"/>
                    <a:pt x="4916" y="4311"/>
                    <a:pt x="4935" y="4311"/>
                  </a:cubicBezTo>
                  <a:cubicBezTo>
                    <a:pt x="4948" y="4311"/>
                    <a:pt x="4963" y="4304"/>
                    <a:pt x="4968" y="4288"/>
                  </a:cubicBezTo>
                  <a:cubicBezTo>
                    <a:pt x="5156" y="3484"/>
                    <a:pt x="5446" y="2717"/>
                    <a:pt x="5823" y="1988"/>
                  </a:cubicBezTo>
                  <a:cubicBezTo>
                    <a:pt x="5823" y="1988"/>
                    <a:pt x="5835" y="1988"/>
                    <a:pt x="5835" y="1975"/>
                  </a:cubicBezTo>
                  <a:cubicBezTo>
                    <a:pt x="5886" y="1924"/>
                    <a:pt x="5936" y="1862"/>
                    <a:pt x="5986" y="1799"/>
                  </a:cubicBezTo>
                  <a:cubicBezTo>
                    <a:pt x="5986" y="1799"/>
                    <a:pt x="5986" y="1812"/>
                    <a:pt x="5999" y="1812"/>
                  </a:cubicBezTo>
                  <a:lnTo>
                    <a:pt x="6011" y="1812"/>
                  </a:lnTo>
                  <a:cubicBezTo>
                    <a:pt x="5773" y="2276"/>
                    <a:pt x="5559" y="2754"/>
                    <a:pt x="5357" y="3245"/>
                  </a:cubicBezTo>
                  <a:cubicBezTo>
                    <a:pt x="5350" y="3269"/>
                    <a:pt x="5373" y="3289"/>
                    <a:pt x="5395" y="3289"/>
                  </a:cubicBezTo>
                  <a:cubicBezTo>
                    <a:pt x="5406" y="3289"/>
                    <a:pt x="5416" y="3283"/>
                    <a:pt x="5421" y="3270"/>
                  </a:cubicBezTo>
                  <a:cubicBezTo>
                    <a:pt x="5622" y="2767"/>
                    <a:pt x="5848" y="2264"/>
                    <a:pt x="6100" y="1773"/>
                  </a:cubicBezTo>
                  <a:cubicBezTo>
                    <a:pt x="6100" y="1786"/>
                    <a:pt x="6112" y="1786"/>
                    <a:pt x="6112" y="1786"/>
                  </a:cubicBezTo>
                  <a:cubicBezTo>
                    <a:pt x="6087" y="1837"/>
                    <a:pt x="6062" y="1887"/>
                    <a:pt x="6036" y="1949"/>
                  </a:cubicBezTo>
                  <a:cubicBezTo>
                    <a:pt x="6027" y="1970"/>
                    <a:pt x="6042" y="1991"/>
                    <a:pt x="6061" y="1991"/>
                  </a:cubicBezTo>
                  <a:cubicBezTo>
                    <a:pt x="6066" y="1991"/>
                    <a:pt x="6070" y="1990"/>
                    <a:pt x="6075" y="1988"/>
                  </a:cubicBezTo>
                  <a:lnTo>
                    <a:pt x="6075" y="1988"/>
                  </a:lnTo>
                  <a:cubicBezTo>
                    <a:pt x="6075" y="2000"/>
                    <a:pt x="6062" y="2025"/>
                    <a:pt x="6050" y="2038"/>
                  </a:cubicBezTo>
                  <a:cubicBezTo>
                    <a:pt x="6036" y="2050"/>
                    <a:pt x="6050" y="2075"/>
                    <a:pt x="6062" y="2075"/>
                  </a:cubicBezTo>
                  <a:cubicBezTo>
                    <a:pt x="6075" y="2088"/>
                    <a:pt x="6075" y="2088"/>
                    <a:pt x="6087" y="2088"/>
                  </a:cubicBezTo>
                  <a:lnTo>
                    <a:pt x="5974" y="2315"/>
                  </a:lnTo>
                  <a:cubicBezTo>
                    <a:pt x="5966" y="2339"/>
                    <a:pt x="5990" y="2358"/>
                    <a:pt x="6011" y="2358"/>
                  </a:cubicBezTo>
                  <a:cubicBezTo>
                    <a:pt x="6022" y="2358"/>
                    <a:pt x="6032" y="2353"/>
                    <a:pt x="6036" y="2340"/>
                  </a:cubicBezTo>
                  <a:cubicBezTo>
                    <a:pt x="6112" y="2189"/>
                    <a:pt x="6175" y="2038"/>
                    <a:pt x="6251" y="1899"/>
                  </a:cubicBezTo>
                  <a:cubicBezTo>
                    <a:pt x="6251" y="1899"/>
                    <a:pt x="6263" y="1887"/>
                    <a:pt x="6276" y="1887"/>
                  </a:cubicBezTo>
                  <a:cubicBezTo>
                    <a:pt x="6288" y="1887"/>
                    <a:pt x="6313" y="1887"/>
                    <a:pt x="6326" y="1874"/>
                  </a:cubicBezTo>
                  <a:cubicBezTo>
                    <a:pt x="6351" y="1837"/>
                    <a:pt x="6376" y="1786"/>
                    <a:pt x="6402" y="1748"/>
                  </a:cubicBezTo>
                  <a:cubicBezTo>
                    <a:pt x="6414" y="1748"/>
                    <a:pt x="6414" y="1748"/>
                    <a:pt x="6414" y="1761"/>
                  </a:cubicBezTo>
                  <a:cubicBezTo>
                    <a:pt x="6326" y="1887"/>
                    <a:pt x="6251" y="2013"/>
                    <a:pt x="6162" y="2139"/>
                  </a:cubicBezTo>
                  <a:cubicBezTo>
                    <a:pt x="6150" y="2151"/>
                    <a:pt x="6150" y="2164"/>
                    <a:pt x="6175" y="2176"/>
                  </a:cubicBezTo>
                  <a:cubicBezTo>
                    <a:pt x="6175" y="2182"/>
                    <a:pt x="6182" y="2186"/>
                    <a:pt x="6189" y="2186"/>
                  </a:cubicBezTo>
                  <a:cubicBezTo>
                    <a:pt x="6197" y="2186"/>
                    <a:pt x="6206" y="2182"/>
                    <a:pt x="6213" y="2176"/>
                  </a:cubicBezTo>
                  <a:lnTo>
                    <a:pt x="6363" y="1949"/>
                  </a:lnTo>
                  <a:lnTo>
                    <a:pt x="6363" y="1962"/>
                  </a:lnTo>
                  <a:cubicBezTo>
                    <a:pt x="6351" y="2000"/>
                    <a:pt x="6338" y="2025"/>
                    <a:pt x="6313" y="2063"/>
                  </a:cubicBezTo>
                  <a:cubicBezTo>
                    <a:pt x="6313" y="2075"/>
                    <a:pt x="6313" y="2100"/>
                    <a:pt x="6338" y="2100"/>
                  </a:cubicBezTo>
                  <a:cubicBezTo>
                    <a:pt x="6342" y="2104"/>
                    <a:pt x="6347" y="2106"/>
                    <a:pt x="6352" y="2106"/>
                  </a:cubicBezTo>
                  <a:cubicBezTo>
                    <a:pt x="6364" y="2106"/>
                    <a:pt x="6376" y="2097"/>
                    <a:pt x="6376" y="2088"/>
                  </a:cubicBezTo>
                  <a:cubicBezTo>
                    <a:pt x="6376" y="2075"/>
                    <a:pt x="6389" y="2075"/>
                    <a:pt x="6389" y="2063"/>
                  </a:cubicBezTo>
                  <a:cubicBezTo>
                    <a:pt x="6389" y="2063"/>
                    <a:pt x="6389" y="2075"/>
                    <a:pt x="6402" y="2075"/>
                  </a:cubicBezTo>
                  <a:cubicBezTo>
                    <a:pt x="6408" y="2082"/>
                    <a:pt x="6414" y="2085"/>
                    <a:pt x="6420" y="2085"/>
                  </a:cubicBezTo>
                  <a:cubicBezTo>
                    <a:pt x="6427" y="2085"/>
                    <a:pt x="6433" y="2082"/>
                    <a:pt x="6439" y="2075"/>
                  </a:cubicBezTo>
                  <a:cubicBezTo>
                    <a:pt x="6464" y="2063"/>
                    <a:pt x="6464" y="2038"/>
                    <a:pt x="6477" y="2013"/>
                  </a:cubicBezTo>
                  <a:lnTo>
                    <a:pt x="6477" y="2013"/>
                  </a:lnTo>
                  <a:cubicBezTo>
                    <a:pt x="6464" y="2063"/>
                    <a:pt x="6452" y="2100"/>
                    <a:pt x="6439" y="2139"/>
                  </a:cubicBezTo>
                  <a:cubicBezTo>
                    <a:pt x="6427" y="2151"/>
                    <a:pt x="6427" y="2176"/>
                    <a:pt x="6452" y="2176"/>
                  </a:cubicBezTo>
                  <a:cubicBezTo>
                    <a:pt x="6456" y="2180"/>
                    <a:pt x="6460" y="2182"/>
                    <a:pt x="6464" y="2182"/>
                  </a:cubicBezTo>
                  <a:cubicBezTo>
                    <a:pt x="6469" y="2182"/>
                    <a:pt x="6473" y="2180"/>
                    <a:pt x="6477" y="2179"/>
                  </a:cubicBezTo>
                  <a:lnTo>
                    <a:pt x="6477" y="2179"/>
                  </a:lnTo>
                  <a:cubicBezTo>
                    <a:pt x="6476" y="2215"/>
                    <a:pt x="6464" y="2240"/>
                    <a:pt x="6452" y="2264"/>
                  </a:cubicBezTo>
                  <a:cubicBezTo>
                    <a:pt x="6439" y="2276"/>
                    <a:pt x="6452" y="2289"/>
                    <a:pt x="6452" y="2302"/>
                  </a:cubicBezTo>
                  <a:cubicBezTo>
                    <a:pt x="6427" y="2340"/>
                    <a:pt x="6402" y="2377"/>
                    <a:pt x="6389" y="2427"/>
                  </a:cubicBezTo>
                  <a:cubicBezTo>
                    <a:pt x="6376" y="2427"/>
                    <a:pt x="6363" y="2440"/>
                    <a:pt x="6363" y="2452"/>
                  </a:cubicBezTo>
                  <a:cubicBezTo>
                    <a:pt x="6338" y="2503"/>
                    <a:pt x="6301" y="2566"/>
                    <a:pt x="6276" y="2616"/>
                  </a:cubicBezTo>
                  <a:cubicBezTo>
                    <a:pt x="6258" y="2643"/>
                    <a:pt x="6285" y="2664"/>
                    <a:pt x="6307" y="2664"/>
                  </a:cubicBezTo>
                  <a:cubicBezTo>
                    <a:pt x="6315" y="2664"/>
                    <a:pt x="6323" y="2661"/>
                    <a:pt x="6326" y="2654"/>
                  </a:cubicBezTo>
                  <a:cubicBezTo>
                    <a:pt x="6363" y="2591"/>
                    <a:pt x="6402" y="2528"/>
                    <a:pt x="6427" y="2478"/>
                  </a:cubicBezTo>
                  <a:cubicBezTo>
                    <a:pt x="6464" y="2452"/>
                    <a:pt x="6477" y="2427"/>
                    <a:pt x="6489" y="2390"/>
                  </a:cubicBezTo>
                  <a:cubicBezTo>
                    <a:pt x="6502" y="2390"/>
                    <a:pt x="6502" y="2390"/>
                    <a:pt x="6502" y="2377"/>
                  </a:cubicBezTo>
                  <a:lnTo>
                    <a:pt x="6502" y="2390"/>
                  </a:lnTo>
                  <a:cubicBezTo>
                    <a:pt x="6464" y="2465"/>
                    <a:pt x="6427" y="2541"/>
                    <a:pt x="6376" y="2603"/>
                  </a:cubicBezTo>
                  <a:cubicBezTo>
                    <a:pt x="6359" y="2630"/>
                    <a:pt x="6379" y="2657"/>
                    <a:pt x="6401" y="2657"/>
                  </a:cubicBezTo>
                  <a:cubicBezTo>
                    <a:pt x="6410" y="2657"/>
                    <a:pt x="6419" y="2652"/>
                    <a:pt x="6427" y="2642"/>
                  </a:cubicBezTo>
                  <a:cubicBezTo>
                    <a:pt x="6452" y="2616"/>
                    <a:pt x="6464" y="2578"/>
                    <a:pt x="6489" y="2553"/>
                  </a:cubicBezTo>
                  <a:lnTo>
                    <a:pt x="6527" y="2553"/>
                  </a:lnTo>
                  <a:cubicBezTo>
                    <a:pt x="6414" y="2654"/>
                    <a:pt x="6326" y="2779"/>
                    <a:pt x="6276" y="2918"/>
                  </a:cubicBezTo>
                  <a:cubicBezTo>
                    <a:pt x="6267" y="2943"/>
                    <a:pt x="6291" y="2962"/>
                    <a:pt x="6313" y="2962"/>
                  </a:cubicBezTo>
                  <a:cubicBezTo>
                    <a:pt x="6324" y="2962"/>
                    <a:pt x="6334" y="2956"/>
                    <a:pt x="6338" y="2943"/>
                  </a:cubicBezTo>
                  <a:cubicBezTo>
                    <a:pt x="6363" y="2868"/>
                    <a:pt x="6402" y="2805"/>
                    <a:pt x="6439" y="2742"/>
                  </a:cubicBezTo>
                  <a:cubicBezTo>
                    <a:pt x="6439" y="2761"/>
                    <a:pt x="6452" y="2772"/>
                    <a:pt x="6465" y="2772"/>
                  </a:cubicBezTo>
                  <a:cubicBezTo>
                    <a:pt x="6469" y="2772"/>
                    <a:pt x="6474" y="2771"/>
                    <a:pt x="6477" y="2767"/>
                  </a:cubicBezTo>
                  <a:lnTo>
                    <a:pt x="6477" y="2767"/>
                  </a:lnTo>
                  <a:cubicBezTo>
                    <a:pt x="6452" y="2805"/>
                    <a:pt x="6427" y="2830"/>
                    <a:pt x="6402" y="2855"/>
                  </a:cubicBezTo>
                  <a:cubicBezTo>
                    <a:pt x="6382" y="2884"/>
                    <a:pt x="6408" y="2913"/>
                    <a:pt x="6432" y="2913"/>
                  </a:cubicBezTo>
                  <a:cubicBezTo>
                    <a:pt x="6439" y="2913"/>
                    <a:pt x="6446" y="2911"/>
                    <a:pt x="6452" y="2905"/>
                  </a:cubicBezTo>
                  <a:cubicBezTo>
                    <a:pt x="6514" y="2843"/>
                    <a:pt x="6565" y="2779"/>
                    <a:pt x="6603" y="2717"/>
                  </a:cubicBezTo>
                  <a:lnTo>
                    <a:pt x="6603" y="2717"/>
                  </a:lnTo>
                  <a:cubicBezTo>
                    <a:pt x="6565" y="2805"/>
                    <a:pt x="6514" y="2893"/>
                    <a:pt x="6464" y="2968"/>
                  </a:cubicBezTo>
                  <a:cubicBezTo>
                    <a:pt x="6452" y="2981"/>
                    <a:pt x="6452" y="2994"/>
                    <a:pt x="6464" y="3006"/>
                  </a:cubicBezTo>
                  <a:cubicBezTo>
                    <a:pt x="6452" y="3019"/>
                    <a:pt x="6427" y="3031"/>
                    <a:pt x="6414" y="3044"/>
                  </a:cubicBezTo>
                  <a:cubicBezTo>
                    <a:pt x="6389" y="3056"/>
                    <a:pt x="6402" y="3081"/>
                    <a:pt x="6427" y="3094"/>
                  </a:cubicBezTo>
                  <a:cubicBezTo>
                    <a:pt x="6414" y="3106"/>
                    <a:pt x="6402" y="3119"/>
                    <a:pt x="6389" y="3119"/>
                  </a:cubicBezTo>
                  <a:cubicBezTo>
                    <a:pt x="6376" y="3131"/>
                    <a:pt x="6376" y="3157"/>
                    <a:pt x="6389" y="3170"/>
                  </a:cubicBezTo>
                  <a:cubicBezTo>
                    <a:pt x="6389" y="3174"/>
                    <a:pt x="6392" y="3178"/>
                    <a:pt x="6396" y="3181"/>
                  </a:cubicBezTo>
                  <a:lnTo>
                    <a:pt x="6396" y="3181"/>
                  </a:lnTo>
                  <a:cubicBezTo>
                    <a:pt x="6255" y="3143"/>
                    <a:pt x="6114" y="3103"/>
                    <a:pt x="5974" y="3056"/>
                  </a:cubicBezTo>
                  <a:cubicBezTo>
                    <a:pt x="6024" y="2943"/>
                    <a:pt x="6187" y="2578"/>
                    <a:pt x="6301" y="2440"/>
                  </a:cubicBezTo>
                  <a:lnTo>
                    <a:pt x="6251" y="2390"/>
                  </a:lnTo>
                  <a:cubicBezTo>
                    <a:pt x="6100" y="2566"/>
                    <a:pt x="5911" y="3044"/>
                    <a:pt x="5911" y="3069"/>
                  </a:cubicBezTo>
                  <a:cubicBezTo>
                    <a:pt x="5835" y="3220"/>
                    <a:pt x="5785" y="3371"/>
                    <a:pt x="5735" y="3522"/>
                  </a:cubicBezTo>
                  <a:cubicBezTo>
                    <a:pt x="5647" y="3773"/>
                    <a:pt x="5572" y="4025"/>
                    <a:pt x="5508" y="4288"/>
                  </a:cubicBezTo>
                  <a:lnTo>
                    <a:pt x="5508" y="4301"/>
                  </a:lnTo>
                  <a:lnTo>
                    <a:pt x="5508" y="4314"/>
                  </a:lnTo>
                  <a:lnTo>
                    <a:pt x="5433" y="4615"/>
                  </a:lnTo>
                  <a:cubicBezTo>
                    <a:pt x="5408" y="4791"/>
                    <a:pt x="5370" y="4981"/>
                    <a:pt x="5357" y="5157"/>
                  </a:cubicBezTo>
                  <a:cubicBezTo>
                    <a:pt x="5332" y="5169"/>
                    <a:pt x="5332" y="5194"/>
                    <a:pt x="5345" y="5207"/>
                  </a:cubicBezTo>
                  <a:cubicBezTo>
                    <a:pt x="5320" y="5470"/>
                    <a:pt x="5320" y="5722"/>
                    <a:pt x="5332" y="5987"/>
                  </a:cubicBezTo>
                  <a:cubicBezTo>
                    <a:pt x="5357" y="6376"/>
                    <a:pt x="5446" y="6766"/>
                    <a:pt x="5559" y="7143"/>
                  </a:cubicBezTo>
                  <a:cubicBezTo>
                    <a:pt x="5547" y="7156"/>
                    <a:pt x="5559" y="7194"/>
                    <a:pt x="5584" y="7194"/>
                  </a:cubicBezTo>
                  <a:cubicBezTo>
                    <a:pt x="5647" y="7382"/>
                    <a:pt x="5710" y="7558"/>
                    <a:pt x="5798" y="7734"/>
                  </a:cubicBezTo>
                  <a:cubicBezTo>
                    <a:pt x="5810" y="7747"/>
                    <a:pt x="5986" y="8111"/>
                    <a:pt x="6276" y="8363"/>
                  </a:cubicBezTo>
                  <a:lnTo>
                    <a:pt x="6313" y="8326"/>
                  </a:lnTo>
                  <a:cubicBezTo>
                    <a:pt x="6087" y="8111"/>
                    <a:pt x="5924" y="7835"/>
                    <a:pt x="5873" y="7734"/>
                  </a:cubicBezTo>
                  <a:cubicBezTo>
                    <a:pt x="6162" y="7633"/>
                    <a:pt x="6464" y="7521"/>
                    <a:pt x="6766" y="7432"/>
                  </a:cubicBezTo>
                  <a:cubicBezTo>
                    <a:pt x="6766" y="7432"/>
                    <a:pt x="6766" y="7445"/>
                    <a:pt x="6779" y="7445"/>
                  </a:cubicBezTo>
                  <a:cubicBezTo>
                    <a:pt x="6779" y="7445"/>
                    <a:pt x="6766" y="7445"/>
                    <a:pt x="6766" y="7457"/>
                  </a:cubicBezTo>
                  <a:cubicBezTo>
                    <a:pt x="6766" y="7457"/>
                    <a:pt x="6766" y="7470"/>
                    <a:pt x="6779" y="7482"/>
                  </a:cubicBezTo>
                  <a:cubicBezTo>
                    <a:pt x="6791" y="7496"/>
                    <a:pt x="6804" y="7521"/>
                    <a:pt x="6816" y="7546"/>
                  </a:cubicBezTo>
                  <a:lnTo>
                    <a:pt x="6816" y="7558"/>
                  </a:lnTo>
                  <a:cubicBezTo>
                    <a:pt x="6791" y="7533"/>
                    <a:pt x="6766" y="7496"/>
                    <a:pt x="6754" y="7457"/>
                  </a:cubicBezTo>
                  <a:cubicBezTo>
                    <a:pt x="6747" y="7451"/>
                    <a:pt x="6738" y="7448"/>
                    <a:pt x="6728" y="7448"/>
                  </a:cubicBezTo>
                  <a:cubicBezTo>
                    <a:pt x="6719" y="7448"/>
                    <a:pt x="6709" y="7451"/>
                    <a:pt x="6703" y="7457"/>
                  </a:cubicBezTo>
                  <a:cubicBezTo>
                    <a:pt x="6690" y="7470"/>
                    <a:pt x="6690" y="7482"/>
                    <a:pt x="6690" y="7496"/>
                  </a:cubicBezTo>
                  <a:cubicBezTo>
                    <a:pt x="6703" y="7508"/>
                    <a:pt x="6716" y="7521"/>
                    <a:pt x="6729" y="7546"/>
                  </a:cubicBezTo>
                  <a:cubicBezTo>
                    <a:pt x="6724" y="7542"/>
                    <a:pt x="6720" y="7540"/>
                    <a:pt x="6716" y="7540"/>
                  </a:cubicBezTo>
                  <a:cubicBezTo>
                    <a:pt x="6709" y="7540"/>
                    <a:pt x="6703" y="7546"/>
                    <a:pt x="6703" y="7546"/>
                  </a:cubicBezTo>
                  <a:cubicBezTo>
                    <a:pt x="6690" y="7558"/>
                    <a:pt x="6678" y="7571"/>
                    <a:pt x="6690" y="7583"/>
                  </a:cubicBezTo>
                  <a:cubicBezTo>
                    <a:pt x="6665" y="7571"/>
                    <a:pt x="6653" y="7558"/>
                    <a:pt x="6640" y="7546"/>
                  </a:cubicBezTo>
                  <a:cubicBezTo>
                    <a:pt x="6615" y="7546"/>
                    <a:pt x="6603" y="7546"/>
                    <a:pt x="6590" y="7571"/>
                  </a:cubicBezTo>
                  <a:cubicBezTo>
                    <a:pt x="6590" y="7583"/>
                    <a:pt x="6590" y="7596"/>
                    <a:pt x="6603" y="7608"/>
                  </a:cubicBezTo>
                  <a:cubicBezTo>
                    <a:pt x="6603" y="7621"/>
                    <a:pt x="6603" y="7646"/>
                    <a:pt x="6615" y="7646"/>
                  </a:cubicBezTo>
                  <a:lnTo>
                    <a:pt x="6653" y="7684"/>
                  </a:lnTo>
                  <a:cubicBezTo>
                    <a:pt x="6640" y="7684"/>
                    <a:pt x="6640" y="7684"/>
                    <a:pt x="6628" y="7697"/>
                  </a:cubicBezTo>
                  <a:cubicBezTo>
                    <a:pt x="6615" y="7709"/>
                    <a:pt x="6628" y="7722"/>
                    <a:pt x="6640" y="7734"/>
                  </a:cubicBezTo>
                  <a:cubicBezTo>
                    <a:pt x="6690" y="7784"/>
                    <a:pt x="6729" y="7835"/>
                    <a:pt x="6754" y="7885"/>
                  </a:cubicBezTo>
                  <a:cubicBezTo>
                    <a:pt x="6766" y="7898"/>
                    <a:pt x="6779" y="7910"/>
                    <a:pt x="6791" y="7910"/>
                  </a:cubicBezTo>
                  <a:cubicBezTo>
                    <a:pt x="6791" y="7923"/>
                    <a:pt x="6779" y="7935"/>
                    <a:pt x="6779" y="7948"/>
                  </a:cubicBezTo>
                  <a:cubicBezTo>
                    <a:pt x="6716" y="7860"/>
                    <a:pt x="6628" y="7797"/>
                    <a:pt x="6539" y="7734"/>
                  </a:cubicBezTo>
                  <a:cubicBezTo>
                    <a:pt x="6527" y="7734"/>
                    <a:pt x="6502" y="7734"/>
                    <a:pt x="6489" y="7759"/>
                  </a:cubicBezTo>
                  <a:cubicBezTo>
                    <a:pt x="6489" y="7772"/>
                    <a:pt x="6489" y="7784"/>
                    <a:pt x="6514" y="7797"/>
                  </a:cubicBezTo>
                  <a:cubicBezTo>
                    <a:pt x="6527" y="7809"/>
                    <a:pt x="6539" y="7823"/>
                    <a:pt x="6553" y="7823"/>
                  </a:cubicBezTo>
                  <a:lnTo>
                    <a:pt x="6553" y="7835"/>
                  </a:lnTo>
                  <a:lnTo>
                    <a:pt x="6628" y="7910"/>
                  </a:lnTo>
                  <a:cubicBezTo>
                    <a:pt x="6615" y="7910"/>
                    <a:pt x="6615" y="7898"/>
                    <a:pt x="6603" y="7898"/>
                  </a:cubicBezTo>
                  <a:cubicBezTo>
                    <a:pt x="6596" y="7891"/>
                    <a:pt x="6590" y="7888"/>
                    <a:pt x="6584" y="7888"/>
                  </a:cubicBezTo>
                  <a:cubicBezTo>
                    <a:pt x="6577" y="7888"/>
                    <a:pt x="6571" y="7891"/>
                    <a:pt x="6565" y="7898"/>
                  </a:cubicBezTo>
                  <a:cubicBezTo>
                    <a:pt x="6553" y="7910"/>
                    <a:pt x="6553" y="7935"/>
                    <a:pt x="6565" y="7948"/>
                  </a:cubicBezTo>
                  <a:cubicBezTo>
                    <a:pt x="6590" y="7960"/>
                    <a:pt x="6603" y="7985"/>
                    <a:pt x="6628" y="7999"/>
                  </a:cubicBezTo>
                  <a:lnTo>
                    <a:pt x="6615" y="7999"/>
                  </a:lnTo>
                  <a:cubicBezTo>
                    <a:pt x="6590" y="7973"/>
                    <a:pt x="6553" y="7935"/>
                    <a:pt x="6514" y="7910"/>
                  </a:cubicBezTo>
                  <a:cubicBezTo>
                    <a:pt x="6511" y="7907"/>
                    <a:pt x="6507" y="7905"/>
                    <a:pt x="6504" y="7905"/>
                  </a:cubicBezTo>
                  <a:cubicBezTo>
                    <a:pt x="6495" y="7905"/>
                    <a:pt x="6486" y="7914"/>
                    <a:pt x="6477" y="7923"/>
                  </a:cubicBezTo>
                  <a:cubicBezTo>
                    <a:pt x="6464" y="7935"/>
                    <a:pt x="6464" y="7948"/>
                    <a:pt x="6477" y="7960"/>
                  </a:cubicBezTo>
                  <a:cubicBezTo>
                    <a:pt x="6539" y="8011"/>
                    <a:pt x="6603" y="8074"/>
                    <a:pt x="6653" y="8124"/>
                  </a:cubicBezTo>
                  <a:cubicBezTo>
                    <a:pt x="6514" y="8011"/>
                    <a:pt x="6376" y="7885"/>
                    <a:pt x="6263" y="7747"/>
                  </a:cubicBezTo>
                  <a:cubicBezTo>
                    <a:pt x="6255" y="7736"/>
                    <a:pt x="6246" y="7731"/>
                    <a:pt x="6237" y="7731"/>
                  </a:cubicBezTo>
                  <a:cubicBezTo>
                    <a:pt x="6215" y="7731"/>
                    <a:pt x="6195" y="7758"/>
                    <a:pt x="6213" y="7784"/>
                  </a:cubicBezTo>
                  <a:cubicBezTo>
                    <a:pt x="6288" y="7885"/>
                    <a:pt x="6389" y="7973"/>
                    <a:pt x="6489" y="8074"/>
                  </a:cubicBezTo>
                  <a:cubicBezTo>
                    <a:pt x="6464" y="8074"/>
                    <a:pt x="6452" y="8086"/>
                    <a:pt x="6452" y="8111"/>
                  </a:cubicBezTo>
                  <a:cubicBezTo>
                    <a:pt x="6427" y="8086"/>
                    <a:pt x="6389" y="8061"/>
                    <a:pt x="6363" y="8036"/>
                  </a:cubicBezTo>
                  <a:cubicBezTo>
                    <a:pt x="6356" y="8031"/>
                    <a:pt x="6349" y="8029"/>
                    <a:pt x="6343" y="8029"/>
                  </a:cubicBezTo>
                  <a:cubicBezTo>
                    <a:pt x="6314" y="8029"/>
                    <a:pt x="6295" y="8066"/>
                    <a:pt x="6326" y="8086"/>
                  </a:cubicBezTo>
                  <a:cubicBezTo>
                    <a:pt x="6439" y="8175"/>
                    <a:pt x="6539" y="8287"/>
                    <a:pt x="6640" y="8401"/>
                  </a:cubicBezTo>
                  <a:lnTo>
                    <a:pt x="6578" y="8338"/>
                  </a:lnTo>
                  <a:cubicBezTo>
                    <a:pt x="6565" y="8326"/>
                    <a:pt x="6553" y="8326"/>
                    <a:pt x="6553" y="8326"/>
                  </a:cubicBezTo>
                  <a:cubicBezTo>
                    <a:pt x="6502" y="8275"/>
                    <a:pt x="6452" y="8225"/>
                    <a:pt x="6389" y="8187"/>
                  </a:cubicBezTo>
                  <a:cubicBezTo>
                    <a:pt x="6381" y="8182"/>
                    <a:pt x="6374" y="8180"/>
                    <a:pt x="6368" y="8180"/>
                  </a:cubicBezTo>
                  <a:cubicBezTo>
                    <a:pt x="6340" y="8180"/>
                    <a:pt x="6320" y="8217"/>
                    <a:pt x="6351" y="8237"/>
                  </a:cubicBezTo>
                  <a:cubicBezTo>
                    <a:pt x="6464" y="8326"/>
                    <a:pt x="6565" y="8426"/>
                    <a:pt x="6640" y="8539"/>
                  </a:cubicBezTo>
                  <a:cubicBezTo>
                    <a:pt x="6653" y="8552"/>
                    <a:pt x="6665" y="8552"/>
                    <a:pt x="6678" y="8552"/>
                  </a:cubicBezTo>
                  <a:cubicBezTo>
                    <a:pt x="6678" y="8564"/>
                    <a:pt x="6665" y="8589"/>
                    <a:pt x="6665" y="8602"/>
                  </a:cubicBezTo>
                  <a:cubicBezTo>
                    <a:pt x="6615" y="8527"/>
                    <a:pt x="6553" y="8438"/>
                    <a:pt x="6477" y="8376"/>
                  </a:cubicBezTo>
                  <a:cubicBezTo>
                    <a:pt x="6471" y="8369"/>
                    <a:pt x="6461" y="8366"/>
                    <a:pt x="6453" y="8366"/>
                  </a:cubicBezTo>
                  <a:cubicBezTo>
                    <a:pt x="6445" y="8366"/>
                    <a:pt x="6439" y="8369"/>
                    <a:pt x="6439" y="8376"/>
                  </a:cubicBezTo>
                  <a:cubicBezTo>
                    <a:pt x="6427" y="8388"/>
                    <a:pt x="6427" y="8413"/>
                    <a:pt x="6439" y="8426"/>
                  </a:cubicBezTo>
                  <a:cubicBezTo>
                    <a:pt x="6489" y="8476"/>
                    <a:pt x="6527" y="8527"/>
                    <a:pt x="6578" y="8589"/>
                  </a:cubicBezTo>
                  <a:cubicBezTo>
                    <a:pt x="6527" y="8552"/>
                    <a:pt x="6489" y="8514"/>
                    <a:pt x="6439" y="8476"/>
                  </a:cubicBezTo>
                  <a:cubicBezTo>
                    <a:pt x="6433" y="8471"/>
                    <a:pt x="6426" y="8468"/>
                    <a:pt x="6420" y="8468"/>
                  </a:cubicBezTo>
                  <a:cubicBezTo>
                    <a:pt x="6399" y="8468"/>
                    <a:pt x="6379" y="8494"/>
                    <a:pt x="6389" y="8514"/>
                  </a:cubicBezTo>
                  <a:cubicBezTo>
                    <a:pt x="6376" y="8514"/>
                    <a:pt x="6363" y="8514"/>
                    <a:pt x="6363" y="8527"/>
                  </a:cubicBezTo>
                  <a:cubicBezTo>
                    <a:pt x="6351" y="8539"/>
                    <a:pt x="6351" y="8564"/>
                    <a:pt x="6363" y="8577"/>
                  </a:cubicBezTo>
                  <a:cubicBezTo>
                    <a:pt x="6439" y="8639"/>
                    <a:pt x="6514" y="8715"/>
                    <a:pt x="6590" y="8778"/>
                  </a:cubicBezTo>
                  <a:lnTo>
                    <a:pt x="6603" y="8790"/>
                  </a:lnTo>
                  <a:cubicBezTo>
                    <a:pt x="6603" y="8790"/>
                    <a:pt x="6590" y="8803"/>
                    <a:pt x="6590" y="8815"/>
                  </a:cubicBezTo>
                  <a:lnTo>
                    <a:pt x="6477" y="8703"/>
                  </a:lnTo>
                  <a:cubicBezTo>
                    <a:pt x="6402" y="8614"/>
                    <a:pt x="6313" y="8539"/>
                    <a:pt x="6226" y="8463"/>
                  </a:cubicBezTo>
                  <a:cubicBezTo>
                    <a:pt x="6218" y="8459"/>
                    <a:pt x="6211" y="8457"/>
                    <a:pt x="6204" y="8457"/>
                  </a:cubicBezTo>
                  <a:cubicBezTo>
                    <a:pt x="6176" y="8457"/>
                    <a:pt x="6157" y="8493"/>
                    <a:pt x="6187" y="8514"/>
                  </a:cubicBezTo>
                  <a:cubicBezTo>
                    <a:pt x="6213" y="8539"/>
                    <a:pt x="6238" y="8552"/>
                    <a:pt x="6263" y="8577"/>
                  </a:cubicBezTo>
                  <a:cubicBezTo>
                    <a:pt x="6263" y="8589"/>
                    <a:pt x="6263" y="8602"/>
                    <a:pt x="6276" y="8602"/>
                  </a:cubicBezTo>
                  <a:cubicBezTo>
                    <a:pt x="6326" y="8652"/>
                    <a:pt x="6376" y="8690"/>
                    <a:pt x="6427" y="8740"/>
                  </a:cubicBezTo>
                  <a:cubicBezTo>
                    <a:pt x="6461" y="8775"/>
                    <a:pt x="6485" y="8809"/>
                    <a:pt x="6508" y="8844"/>
                  </a:cubicBezTo>
                  <a:lnTo>
                    <a:pt x="6508" y="8844"/>
                  </a:lnTo>
                  <a:cubicBezTo>
                    <a:pt x="6467" y="8794"/>
                    <a:pt x="6421" y="8751"/>
                    <a:pt x="6376" y="8715"/>
                  </a:cubicBezTo>
                  <a:cubicBezTo>
                    <a:pt x="6363" y="8715"/>
                    <a:pt x="6338" y="8715"/>
                    <a:pt x="6326" y="8728"/>
                  </a:cubicBezTo>
                  <a:lnTo>
                    <a:pt x="6326" y="8753"/>
                  </a:lnTo>
                  <a:cubicBezTo>
                    <a:pt x="6301" y="8740"/>
                    <a:pt x="6288" y="8728"/>
                    <a:pt x="6276" y="8715"/>
                  </a:cubicBezTo>
                  <a:cubicBezTo>
                    <a:pt x="6269" y="8709"/>
                    <a:pt x="6260" y="8706"/>
                    <a:pt x="6252" y="8706"/>
                  </a:cubicBezTo>
                  <a:cubicBezTo>
                    <a:pt x="6244" y="8706"/>
                    <a:pt x="6238" y="8709"/>
                    <a:pt x="6238" y="8715"/>
                  </a:cubicBezTo>
                  <a:cubicBezTo>
                    <a:pt x="6226" y="8715"/>
                    <a:pt x="6226" y="8703"/>
                    <a:pt x="6226" y="8703"/>
                  </a:cubicBezTo>
                  <a:cubicBezTo>
                    <a:pt x="6112" y="8602"/>
                    <a:pt x="6011" y="8514"/>
                    <a:pt x="5899" y="8426"/>
                  </a:cubicBezTo>
                  <a:cubicBezTo>
                    <a:pt x="5893" y="8420"/>
                    <a:pt x="5886" y="8418"/>
                    <a:pt x="5880" y="8418"/>
                  </a:cubicBezTo>
                  <a:cubicBezTo>
                    <a:pt x="5858" y="8418"/>
                    <a:pt x="5838" y="8444"/>
                    <a:pt x="5848" y="8463"/>
                  </a:cubicBezTo>
                  <a:cubicBezTo>
                    <a:pt x="5735" y="8338"/>
                    <a:pt x="5634" y="8200"/>
                    <a:pt x="5533" y="8061"/>
                  </a:cubicBezTo>
                  <a:cubicBezTo>
                    <a:pt x="5526" y="8050"/>
                    <a:pt x="5517" y="8046"/>
                    <a:pt x="5507" y="8046"/>
                  </a:cubicBezTo>
                  <a:cubicBezTo>
                    <a:pt x="5485" y="8046"/>
                    <a:pt x="5465" y="8072"/>
                    <a:pt x="5483" y="8099"/>
                  </a:cubicBezTo>
                  <a:cubicBezTo>
                    <a:pt x="5659" y="8338"/>
                    <a:pt x="5848" y="8577"/>
                    <a:pt x="6050" y="8790"/>
                  </a:cubicBezTo>
                  <a:cubicBezTo>
                    <a:pt x="6024" y="8765"/>
                    <a:pt x="5999" y="8740"/>
                    <a:pt x="5961" y="8715"/>
                  </a:cubicBezTo>
                  <a:cubicBezTo>
                    <a:pt x="5956" y="8710"/>
                    <a:pt x="5951" y="8708"/>
                    <a:pt x="5946" y="8708"/>
                  </a:cubicBezTo>
                  <a:cubicBezTo>
                    <a:pt x="5924" y="8708"/>
                    <a:pt x="5903" y="8745"/>
                    <a:pt x="5924" y="8765"/>
                  </a:cubicBezTo>
                  <a:cubicBezTo>
                    <a:pt x="5999" y="8841"/>
                    <a:pt x="6075" y="8904"/>
                    <a:pt x="6137" y="8979"/>
                  </a:cubicBezTo>
                  <a:lnTo>
                    <a:pt x="6125" y="8979"/>
                  </a:lnTo>
                  <a:cubicBezTo>
                    <a:pt x="6036" y="8891"/>
                    <a:pt x="5936" y="8815"/>
                    <a:pt x="5835" y="8740"/>
                  </a:cubicBezTo>
                  <a:cubicBezTo>
                    <a:pt x="5823" y="8728"/>
                    <a:pt x="5823" y="8728"/>
                    <a:pt x="5810" y="8728"/>
                  </a:cubicBezTo>
                  <a:cubicBezTo>
                    <a:pt x="5748" y="8678"/>
                    <a:pt x="5684" y="8614"/>
                    <a:pt x="5622" y="8552"/>
                  </a:cubicBezTo>
                  <a:cubicBezTo>
                    <a:pt x="5617" y="8547"/>
                    <a:pt x="5611" y="8545"/>
                    <a:pt x="5606" y="8545"/>
                  </a:cubicBezTo>
                  <a:cubicBezTo>
                    <a:pt x="5581" y="8545"/>
                    <a:pt x="5554" y="8582"/>
                    <a:pt x="5584" y="8602"/>
                  </a:cubicBezTo>
                  <a:cubicBezTo>
                    <a:pt x="5760" y="8778"/>
                    <a:pt x="5936" y="8941"/>
                    <a:pt x="6125" y="9105"/>
                  </a:cubicBezTo>
                  <a:cubicBezTo>
                    <a:pt x="6137" y="9117"/>
                    <a:pt x="6150" y="9117"/>
                    <a:pt x="6150" y="9117"/>
                  </a:cubicBezTo>
                  <a:cubicBezTo>
                    <a:pt x="6150" y="9130"/>
                    <a:pt x="6150" y="9130"/>
                    <a:pt x="6162" y="9142"/>
                  </a:cubicBezTo>
                  <a:cubicBezTo>
                    <a:pt x="6175" y="9168"/>
                    <a:pt x="6187" y="9181"/>
                    <a:pt x="6200" y="9206"/>
                  </a:cubicBezTo>
                  <a:cubicBezTo>
                    <a:pt x="6137" y="9142"/>
                    <a:pt x="6075" y="9080"/>
                    <a:pt x="6011" y="9030"/>
                  </a:cubicBezTo>
                  <a:cubicBezTo>
                    <a:pt x="6004" y="9025"/>
                    <a:pt x="5997" y="9023"/>
                    <a:pt x="5989" y="9023"/>
                  </a:cubicBezTo>
                  <a:cubicBezTo>
                    <a:pt x="5958" y="9023"/>
                    <a:pt x="5931" y="9060"/>
                    <a:pt x="5961" y="9080"/>
                  </a:cubicBezTo>
                  <a:cubicBezTo>
                    <a:pt x="6075" y="9155"/>
                    <a:pt x="6175" y="9256"/>
                    <a:pt x="6251" y="9382"/>
                  </a:cubicBezTo>
                  <a:cubicBezTo>
                    <a:pt x="6162" y="9281"/>
                    <a:pt x="6075" y="9193"/>
                    <a:pt x="5986" y="9105"/>
                  </a:cubicBezTo>
                  <a:cubicBezTo>
                    <a:pt x="5980" y="9099"/>
                    <a:pt x="5971" y="9095"/>
                    <a:pt x="5963" y="9095"/>
                  </a:cubicBezTo>
                  <a:cubicBezTo>
                    <a:pt x="5955" y="9095"/>
                    <a:pt x="5949" y="9099"/>
                    <a:pt x="5949" y="9105"/>
                  </a:cubicBezTo>
                  <a:cubicBezTo>
                    <a:pt x="5936" y="9105"/>
                    <a:pt x="5936" y="9105"/>
                    <a:pt x="5936" y="9117"/>
                  </a:cubicBezTo>
                  <a:cubicBezTo>
                    <a:pt x="5936" y="9105"/>
                    <a:pt x="5924" y="9092"/>
                    <a:pt x="5911" y="9080"/>
                  </a:cubicBezTo>
                  <a:cubicBezTo>
                    <a:pt x="5905" y="9074"/>
                    <a:pt x="5898" y="9070"/>
                    <a:pt x="5892" y="9070"/>
                  </a:cubicBezTo>
                  <a:cubicBezTo>
                    <a:pt x="5886" y="9070"/>
                    <a:pt x="5880" y="9074"/>
                    <a:pt x="5873" y="9080"/>
                  </a:cubicBezTo>
                  <a:cubicBezTo>
                    <a:pt x="5659" y="8803"/>
                    <a:pt x="5458" y="8527"/>
                    <a:pt x="5270" y="8250"/>
                  </a:cubicBezTo>
                  <a:cubicBezTo>
                    <a:pt x="4993" y="7823"/>
                    <a:pt x="4754" y="7370"/>
                    <a:pt x="4591" y="6892"/>
                  </a:cubicBezTo>
                  <a:cubicBezTo>
                    <a:pt x="4490" y="6627"/>
                    <a:pt x="4415" y="6364"/>
                    <a:pt x="4339" y="6087"/>
                  </a:cubicBezTo>
                  <a:cubicBezTo>
                    <a:pt x="4335" y="6074"/>
                    <a:pt x="4324" y="6068"/>
                    <a:pt x="4313" y="6068"/>
                  </a:cubicBezTo>
                  <a:cubicBezTo>
                    <a:pt x="4292" y="6068"/>
                    <a:pt x="4268" y="6087"/>
                    <a:pt x="4276" y="6112"/>
                  </a:cubicBezTo>
                  <a:cubicBezTo>
                    <a:pt x="4415" y="6602"/>
                    <a:pt x="4566" y="7080"/>
                    <a:pt x="4779" y="7533"/>
                  </a:cubicBezTo>
                  <a:cubicBezTo>
                    <a:pt x="5005" y="7985"/>
                    <a:pt x="5282" y="8401"/>
                    <a:pt x="5584" y="8803"/>
                  </a:cubicBezTo>
                  <a:cubicBezTo>
                    <a:pt x="5760" y="9042"/>
                    <a:pt x="5936" y="9268"/>
                    <a:pt x="6112" y="9495"/>
                  </a:cubicBezTo>
                  <a:cubicBezTo>
                    <a:pt x="6125" y="9508"/>
                    <a:pt x="6125" y="9508"/>
                    <a:pt x="6137" y="9508"/>
                  </a:cubicBezTo>
                  <a:lnTo>
                    <a:pt x="6125" y="9520"/>
                  </a:lnTo>
                  <a:cubicBezTo>
                    <a:pt x="5899" y="9268"/>
                    <a:pt x="5659" y="9030"/>
                    <a:pt x="5408" y="8815"/>
                  </a:cubicBezTo>
                  <a:cubicBezTo>
                    <a:pt x="5403" y="8811"/>
                    <a:pt x="5397" y="8809"/>
                    <a:pt x="5391" y="8809"/>
                  </a:cubicBezTo>
                  <a:cubicBezTo>
                    <a:pt x="5367" y="8809"/>
                    <a:pt x="5340" y="8845"/>
                    <a:pt x="5370" y="8866"/>
                  </a:cubicBezTo>
                  <a:cubicBezTo>
                    <a:pt x="5622" y="9080"/>
                    <a:pt x="5860" y="9318"/>
                    <a:pt x="6087" y="9570"/>
                  </a:cubicBezTo>
                  <a:cubicBezTo>
                    <a:pt x="6075" y="9570"/>
                    <a:pt x="6075" y="9570"/>
                    <a:pt x="6075" y="9583"/>
                  </a:cubicBezTo>
                  <a:cubicBezTo>
                    <a:pt x="6075" y="9570"/>
                    <a:pt x="6062" y="9558"/>
                    <a:pt x="6062" y="9558"/>
                  </a:cubicBezTo>
                  <a:cubicBezTo>
                    <a:pt x="6050" y="9558"/>
                    <a:pt x="6050" y="9545"/>
                    <a:pt x="6036" y="9545"/>
                  </a:cubicBezTo>
                  <a:cubicBezTo>
                    <a:pt x="5961" y="9444"/>
                    <a:pt x="5873" y="9357"/>
                    <a:pt x="5798" y="9268"/>
                  </a:cubicBezTo>
                  <a:cubicBezTo>
                    <a:pt x="5789" y="9260"/>
                    <a:pt x="5774" y="9251"/>
                    <a:pt x="5761" y="9251"/>
                  </a:cubicBezTo>
                  <a:cubicBezTo>
                    <a:pt x="5756" y="9251"/>
                    <a:pt x="5751" y="9252"/>
                    <a:pt x="5748" y="9256"/>
                  </a:cubicBezTo>
                  <a:cubicBezTo>
                    <a:pt x="5738" y="9265"/>
                    <a:pt x="5729" y="9281"/>
                    <a:pt x="5730" y="9294"/>
                  </a:cubicBezTo>
                  <a:lnTo>
                    <a:pt x="5730" y="9294"/>
                  </a:lnTo>
                  <a:cubicBezTo>
                    <a:pt x="5398" y="9000"/>
                    <a:pt x="5133" y="8649"/>
                    <a:pt x="4867" y="8287"/>
                  </a:cubicBezTo>
                  <a:cubicBezTo>
                    <a:pt x="4862" y="8282"/>
                    <a:pt x="4855" y="8279"/>
                    <a:pt x="4847" y="8279"/>
                  </a:cubicBezTo>
                  <a:cubicBezTo>
                    <a:pt x="4823" y="8279"/>
                    <a:pt x="4798" y="8306"/>
                    <a:pt x="4817" y="8326"/>
                  </a:cubicBezTo>
                  <a:cubicBezTo>
                    <a:pt x="5081" y="8690"/>
                    <a:pt x="5357" y="9055"/>
                    <a:pt x="5697" y="9357"/>
                  </a:cubicBezTo>
                  <a:cubicBezTo>
                    <a:pt x="5684" y="9369"/>
                    <a:pt x="5672" y="9394"/>
                    <a:pt x="5697" y="9407"/>
                  </a:cubicBezTo>
                  <a:cubicBezTo>
                    <a:pt x="5785" y="9482"/>
                    <a:pt x="5873" y="9570"/>
                    <a:pt x="5949" y="9671"/>
                  </a:cubicBezTo>
                  <a:cubicBezTo>
                    <a:pt x="5823" y="9570"/>
                    <a:pt x="5697" y="9469"/>
                    <a:pt x="5597" y="9344"/>
                  </a:cubicBezTo>
                  <a:cubicBezTo>
                    <a:pt x="5586" y="9333"/>
                    <a:pt x="5576" y="9329"/>
                    <a:pt x="5566" y="9329"/>
                  </a:cubicBezTo>
                  <a:cubicBezTo>
                    <a:pt x="5553" y="9329"/>
                    <a:pt x="5541" y="9337"/>
                    <a:pt x="5533" y="9344"/>
                  </a:cubicBezTo>
                  <a:cubicBezTo>
                    <a:pt x="5483" y="9281"/>
                    <a:pt x="5421" y="9218"/>
                    <a:pt x="5357" y="9155"/>
                  </a:cubicBezTo>
                  <a:cubicBezTo>
                    <a:pt x="5194" y="8954"/>
                    <a:pt x="5018" y="8753"/>
                    <a:pt x="4867" y="8552"/>
                  </a:cubicBezTo>
                  <a:cubicBezTo>
                    <a:pt x="4553" y="8136"/>
                    <a:pt x="4276" y="7697"/>
                    <a:pt x="4038" y="7244"/>
                  </a:cubicBezTo>
                  <a:cubicBezTo>
                    <a:pt x="3899" y="6979"/>
                    <a:pt x="3773" y="6703"/>
                    <a:pt x="3660" y="6426"/>
                  </a:cubicBezTo>
                  <a:cubicBezTo>
                    <a:pt x="3652" y="6413"/>
                    <a:pt x="3638" y="6408"/>
                    <a:pt x="3626" y="6408"/>
                  </a:cubicBezTo>
                  <a:cubicBezTo>
                    <a:pt x="3602" y="6408"/>
                    <a:pt x="3580" y="6427"/>
                    <a:pt x="3597" y="6451"/>
                  </a:cubicBezTo>
                  <a:cubicBezTo>
                    <a:pt x="3962" y="7345"/>
                    <a:pt x="4465" y="8175"/>
                    <a:pt x="5081" y="8929"/>
                  </a:cubicBezTo>
                  <a:cubicBezTo>
                    <a:pt x="5069" y="8929"/>
                    <a:pt x="5069" y="8941"/>
                    <a:pt x="5081" y="8954"/>
                  </a:cubicBezTo>
                  <a:cubicBezTo>
                    <a:pt x="5232" y="9168"/>
                    <a:pt x="5396" y="9357"/>
                    <a:pt x="5572" y="9545"/>
                  </a:cubicBezTo>
                  <a:lnTo>
                    <a:pt x="5547" y="9545"/>
                  </a:lnTo>
                  <a:lnTo>
                    <a:pt x="5533" y="9558"/>
                  </a:lnTo>
                  <a:cubicBezTo>
                    <a:pt x="5446" y="9495"/>
                    <a:pt x="5357" y="9419"/>
                    <a:pt x="5270" y="9344"/>
                  </a:cubicBezTo>
                  <a:lnTo>
                    <a:pt x="5245" y="9344"/>
                  </a:lnTo>
                  <a:cubicBezTo>
                    <a:pt x="4943" y="9042"/>
                    <a:pt x="4666" y="8715"/>
                    <a:pt x="4415" y="8376"/>
                  </a:cubicBezTo>
                  <a:cubicBezTo>
                    <a:pt x="4407" y="8365"/>
                    <a:pt x="4398" y="8360"/>
                    <a:pt x="4389" y="8360"/>
                  </a:cubicBezTo>
                  <a:cubicBezTo>
                    <a:pt x="4367" y="8360"/>
                    <a:pt x="4347" y="8387"/>
                    <a:pt x="4364" y="8413"/>
                  </a:cubicBezTo>
                  <a:cubicBezTo>
                    <a:pt x="4603" y="8740"/>
                    <a:pt x="4854" y="9042"/>
                    <a:pt x="5144" y="9332"/>
                  </a:cubicBezTo>
                  <a:lnTo>
                    <a:pt x="4880" y="9105"/>
                  </a:lnTo>
                  <a:cubicBezTo>
                    <a:pt x="4870" y="9096"/>
                    <a:pt x="4861" y="9092"/>
                    <a:pt x="4852" y="9092"/>
                  </a:cubicBezTo>
                  <a:cubicBezTo>
                    <a:pt x="4827" y="9092"/>
                    <a:pt x="4810" y="9127"/>
                    <a:pt x="4829" y="9155"/>
                  </a:cubicBezTo>
                  <a:cubicBezTo>
                    <a:pt x="4993" y="9306"/>
                    <a:pt x="5156" y="9444"/>
                    <a:pt x="5332" y="9595"/>
                  </a:cubicBezTo>
                  <a:cubicBezTo>
                    <a:pt x="5320" y="9608"/>
                    <a:pt x="5332" y="9620"/>
                    <a:pt x="5332" y="9633"/>
                  </a:cubicBezTo>
                  <a:cubicBezTo>
                    <a:pt x="5433" y="9734"/>
                    <a:pt x="5547" y="9821"/>
                    <a:pt x="5659" y="9910"/>
                  </a:cubicBezTo>
                  <a:cubicBezTo>
                    <a:pt x="5659" y="9910"/>
                    <a:pt x="5647" y="9922"/>
                    <a:pt x="5634" y="9922"/>
                  </a:cubicBezTo>
                  <a:cubicBezTo>
                    <a:pt x="5634" y="9910"/>
                    <a:pt x="5622" y="9897"/>
                    <a:pt x="5609" y="9897"/>
                  </a:cubicBezTo>
                  <a:lnTo>
                    <a:pt x="5597" y="9897"/>
                  </a:lnTo>
                  <a:cubicBezTo>
                    <a:pt x="5421" y="9721"/>
                    <a:pt x="5245" y="9558"/>
                    <a:pt x="5044" y="9407"/>
                  </a:cubicBezTo>
                  <a:cubicBezTo>
                    <a:pt x="5036" y="9400"/>
                    <a:pt x="5029" y="9397"/>
                    <a:pt x="5022" y="9397"/>
                  </a:cubicBezTo>
                  <a:cubicBezTo>
                    <a:pt x="5006" y="9397"/>
                    <a:pt x="4993" y="9414"/>
                    <a:pt x="4993" y="9432"/>
                  </a:cubicBezTo>
                  <a:cubicBezTo>
                    <a:pt x="4578" y="9005"/>
                    <a:pt x="4214" y="8527"/>
                    <a:pt x="3899" y="7999"/>
                  </a:cubicBezTo>
                  <a:cubicBezTo>
                    <a:pt x="3773" y="7784"/>
                    <a:pt x="3660" y="7571"/>
                    <a:pt x="3560" y="7345"/>
                  </a:cubicBezTo>
                  <a:cubicBezTo>
                    <a:pt x="3555" y="7331"/>
                    <a:pt x="3544" y="7326"/>
                    <a:pt x="3533" y="7326"/>
                  </a:cubicBezTo>
                  <a:cubicBezTo>
                    <a:pt x="3512" y="7326"/>
                    <a:pt x="3488" y="7345"/>
                    <a:pt x="3496" y="7370"/>
                  </a:cubicBezTo>
                  <a:cubicBezTo>
                    <a:pt x="3861" y="8162"/>
                    <a:pt x="4364" y="8891"/>
                    <a:pt x="4980" y="9520"/>
                  </a:cubicBezTo>
                  <a:cubicBezTo>
                    <a:pt x="5005" y="9533"/>
                    <a:pt x="5018" y="9558"/>
                    <a:pt x="5044" y="9583"/>
                  </a:cubicBezTo>
                  <a:lnTo>
                    <a:pt x="5005" y="9545"/>
                  </a:lnTo>
                  <a:cubicBezTo>
                    <a:pt x="4998" y="9540"/>
                    <a:pt x="4991" y="9538"/>
                    <a:pt x="4984" y="9538"/>
                  </a:cubicBezTo>
                  <a:cubicBezTo>
                    <a:pt x="4956" y="9538"/>
                    <a:pt x="4935" y="9575"/>
                    <a:pt x="4955" y="9595"/>
                  </a:cubicBezTo>
                  <a:cubicBezTo>
                    <a:pt x="5119" y="9746"/>
                    <a:pt x="5282" y="9897"/>
                    <a:pt x="5446" y="10036"/>
                  </a:cubicBezTo>
                  <a:lnTo>
                    <a:pt x="5433" y="10048"/>
                  </a:lnTo>
                  <a:cubicBezTo>
                    <a:pt x="5181" y="9809"/>
                    <a:pt x="4930" y="9570"/>
                    <a:pt x="4666" y="9344"/>
                  </a:cubicBezTo>
                  <a:cubicBezTo>
                    <a:pt x="4660" y="9334"/>
                    <a:pt x="4653" y="9331"/>
                    <a:pt x="4646" y="9331"/>
                  </a:cubicBezTo>
                  <a:cubicBezTo>
                    <a:pt x="4626" y="9331"/>
                    <a:pt x="4609" y="9366"/>
                    <a:pt x="4628" y="9394"/>
                  </a:cubicBezTo>
                  <a:cubicBezTo>
                    <a:pt x="4703" y="9457"/>
                    <a:pt x="4779" y="9520"/>
                    <a:pt x="4854" y="9595"/>
                  </a:cubicBezTo>
                  <a:cubicBezTo>
                    <a:pt x="4829" y="9595"/>
                    <a:pt x="4829" y="9620"/>
                    <a:pt x="4829" y="9633"/>
                  </a:cubicBezTo>
                  <a:cubicBezTo>
                    <a:pt x="4541" y="9369"/>
                    <a:pt x="4289" y="9080"/>
                    <a:pt x="4063" y="8753"/>
                  </a:cubicBezTo>
                  <a:cubicBezTo>
                    <a:pt x="3962" y="8602"/>
                    <a:pt x="3861" y="8451"/>
                    <a:pt x="3773" y="8287"/>
                  </a:cubicBezTo>
                  <a:cubicBezTo>
                    <a:pt x="3766" y="8276"/>
                    <a:pt x="3756" y="8272"/>
                    <a:pt x="3747" y="8272"/>
                  </a:cubicBezTo>
                  <a:cubicBezTo>
                    <a:pt x="3725" y="8272"/>
                    <a:pt x="3705" y="8298"/>
                    <a:pt x="3723" y="8326"/>
                  </a:cubicBezTo>
                  <a:cubicBezTo>
                    <a:pt x="3987" y="8803"/>
                    <a:pt x="4326" y="9231"/>
                    <a:pt x="4717" y="9608"/>
                  </a:cubicBezTo>
                  <a:cubicBezTo>
                    <a:pt x="4703" y="9620"/>
                    <a:pt x="4703" y="9633"/>
                    <a:pt x="4703" y="9633"/>
                  </a:cubicBezTo>
                  <a:cubicBezTo>
                    <a:pt x="4628" y="9570"/>
                    <a:pt x="4553" y="9520"/>
                    <a:pt x="4477" y="9457"/>
                  </a:cubicBezTo>
                  <a:cubicBezTo>
                    <a:pt x="4472" y="9452"/>
                    <a:pt x="4467" y="9450"/>
                    <a:pt x="4461" y="9450"/>
                  </a:cubicBezTo>
                  <a:cubicBezTo>
                    <a:pt x="4436" y="9450"/>
                    <a:pt x="4409" y="9487"/>
                    <a:pt x="4440" y="9508"/>
                  </a:cubicBezTo>
                  <a:lnTo>
                    <a:pt x="4648" y="9681"/>
                  </a:lnTo>
                  <a:lnTo>
                    <a:pt x="4648" y="9681"/>
                  </a:lnTo>
                  <a:cubicBezTo>
                    <a:pt x="4635" y="9684"/>
                    <a:pt x="4628" y="9699"/>
                    <a:pt x="4628" y="9709"/>
                  </a:cubicBezTo>
                  <a:cubicBezTo>
                    <a:pt x="3924" y="9067"/>
                    <a:pt x="3409" y="8237"/>
                    <a:pt x="3018" y="7370"/>
                  </a:cubicBezTo>
                  <a:cubicBezTo>
                    <a:pt x="2881" y="7055"/>
                    <a:pt x="2755" y="6741"/>
                    <a:pt x="2641" y="6414"/>
                  </a:cubicBezTo>
                  <a:cubicBezTo>
                    <a:pt x="2637" y="6401"/>
                    <a:pt x="2626" y="6395"/>
                    <a:pt x="2615" y="6395"/>
                  </a:cubicBezTo>
                  <a:cubicBezTo>
                    <a:pt x="2594" y="6395"/>
                    <a:pt x="2570" y="6414"/>
                    <a:pt x="2579" y="6439"/>
                  </a:cubicBezTo>
                  <a:cubicBezTo>
                    <a:pt x="2993" y="7571"/>
                    <a:pt x="3521" y="8703"/>
                    <a:pt x="4377" y="9570"/>
                  </a:cubicBezTo>
                  <a:cubicBezTo>
                    <a:pt x="4452" y="9645"/>
                    <a:pt x="4527" y="9709"/>
                    <a:pt x="4591" y="9784"/>
                  </a:cubicBezTo>
                  <a:cubicBezTo>
                    <a:pt x="4591" y="9796"/>
                    <a:pt x="4591" y="9809"/>
                    <a:pt x="4603" y="9821"/>
                  </a:cubicBezTo>
                  <a:cubicBezTo>
                    <a:pt x="4616" y="9835"/>
                    <a:pt x="4641" y="9847"/>
                    <a:pt x="4653" y="9860"/>
                  </a:cubicBezTo>
                  <a:cubicBezTo>
                    <a:pt x="4703" y="9910"/>
                    <a:pt x="4754" y="9960"/>
                    <a:pt x="4792" y="10011"/>
                  </a:cubicBezTo>
                  <a:cubicBezTo>
                    <a:pt x="4729" y="9960"/>
                    <a:pt x="4653" y="9897"/>
                    <a:pt x="4578" y="9835"/>
                  </a:cubicBezTo>
                  <a:cubicBezTo>
                    <a:pt x="4573" y="9824"/>
                    <a:pt x="4567" y="9820"/>
                    <a:pt x="4562" y="9820"/>
                  </a:cubicBezTo>
                  <a:cubicBezTo>
                    <a:pt x="4555" y="9820"/>
                    <a:pt x="4547" y="9827"/>
                    <a:pt x="4541" y="9835"/>
                  </a:cubicBezTo>
                  <a:cubicBezTo>
                    <a:pt x="4440" y="9759"/>
                    <a:pt x="4351" y="9671"/>
                    <a:pt x="4251" y="9595"/>
                  </a:cubicBezTo>
                  <a:cubicBezTo>
                    <a:pt x="4245" y="9586"/>
                    <a:pt x="4238" y="9582"/>
                    <a:pt x="4231" y="9582"/>
                  </a:cubicBezTo>
                  <a:cubicBezTo>
                    <a:pt x="4211" y="9582"/>
                    <a:pt x="4195" y="9617"/>
                    <a:pt x="4214" y="9645"/>
                  </a:cubicBezTo>
                  <a:cubicBezTo>
                    <a:pt x="4452" y="9847"/>
                    <a:pt x="4691" y="10061"/>
                    <a:pt x="4943" y="10262"/>
                  </a:cubicBezTo>
                  <a:cubicBezTo>
                    <a:pt x="4930" y="10274"/>
                    <a:pt x="4930" y="10274"/>
                    <a:pt x="4918" y="10274"/>
                  </a:cubicBezTo>
                  <a:cubicBezTo>
                    <a:pt x="4918" y="10262"/>
                    <a:pt x="4905" y="10262"/>
                    <a:pt x="4905" y="10249"/>
                  </a:cubicBezTo>
                  <a:cubicBezTo>
                    <a:pt x="4893" y="10249"/>
                    <a:pt x="4893" y="10249"/>
                    <a:pt x="4880" y="10237"/>
                  </a:cubicBezTo>
                  <a:lnTo>
                    <a:pt x="4880" y="10224"/>
                  </a:lnTo>
                  <a:cubicBezTo>
                    <a:pt x="4703" y="10073"/>
                    <a:pt x="4527" y="9935"/>
                    <a:pt x="4351" y="9784"/>
                  </a:cubicBezTo>
                  <a:cubicBezTo>
                    <a:pt x="4344" y="9780"/>
                    <a:pt x="4338" y="9779"/>
                    <a:pt x="4332" y="9779"/>
                  </a:cubicBezTo>
                  <a:cubicBezTo>
                    <a:pt x="4319" y="9779"/>
                    <a:pt x="4310" y="9788"/>
                    <a:pt x="4301" y="9796"/>
                  </a:cubicBezTo>
                  <a:cubicBezTo>
                    <a:pt x="3949" y="9469"/>
                    <a:pt x="3635" y="9080"/>
                    <a:pt x="3333" y="8703"/>
                  </a:cubicBezTo>
                  <a:cubicBezTo>
                    <a:pt x="3326" y="8692"/>
                    <a:pt x="3315" y="8687"/>
                    <a:pt x="3305" y="8687"/>
                  </a:cubicBezTo>
                  <a:cubicBezTo>
                    <a:pt x="3280" y="8687"/>
                    <a:pt x="3256" y="8714"/>
                    <a:pt x="3283" y="8740"/>
                  </a:cubicBezTo>
                  <a:cubicBezTo>
                    <a:pt x="3610" y="9155"/>
                    <a:pt x="3962" y="9583"/>
                    <a:pt x="4364" y="9947"/>
                  </a:cubicBezTo>
                  <a:cubicBezTo>
                    <a:pt x="4364" y="9947"/>
                    <a:pt x="4351" y="9960"/>
                    <a:pt x="4351" y="9972"/>
                  </a:cubicBezTo>
                  <a:cubicBezTo>
                    <a:pt x="4276" y="9897"/>
                    <a:pt x="4188" y="9835"/>
                    <a:pt x="4113" y="9771"/>
                  </a:cubicBezTo>
                  <a:cubicBezTo>
                    <a:pt x="4105" y="9763"/>
                    <a:pt x="4097" y="9760"/>
                    <a:pt x="4090" y="9760"/>
                  </a:cubicBezTo>
                  <a:cubicBezTo>
                    <a:pt x="4075" y="9760"/>
                    <a:pt x="4063" y="9775"/>
                    <a:pt x="4063" y="9784"/>
                  </a:cubicBezTo>
                  <a:cubicBezTo>
                    <a:pt x="3723" y="9444"/>
                    <a:pt x="3421" y="9067"/>
                    <a:pt x="3157" y="8665"/>
                  </a:cubicBezTo>
                  <a:cubicBezTo>
                    <a:pt x="3031" y="8476"/>
                    <a:pt x="2931" y="8287"/>
                    <a:pt x="2830" y="8099"/>
                  </a:cubicBezTo>
                  <a:cubicBezTo>
                    <a:pt x="2823" y="8088"/>
                    <a:pt x="2813" y="8083"/>
                    <a:pt x="2804" y="8083"/>
                  </a:cubicBezTo>
                  <a:cubicBezTo>
                    <a:pt x="2782" y="8083"/>
                    <a:pt x="2762" y="8110"/>
                    <a:pt x="2780" y="8136"/>
                  </a:cubicBezTo>
                  <a:cubicBezTo>
                    <a:pt x="3132" y="8815"/>
                    <a:pt x="3597" y="9444"/>
                    <a:pt x="4150" y="9972"/>
                  </a:cubicBezTo>
                  <a:cubicBezTo>
                    <a:pt x="4188" y="10011"/>
                    <a:pt x="4226" y="10036"/>
                    <a:pt x="4264" y="10073"/>
                  </a:cubicBezTo>
                  <a:lnTo>
                    <a:pt x="4264" y="10086"/>
                  </a:lnTo>
                  <a:lnTo>
                    <a:pt x="4251" y="10086"/>
                  </a:lnTo>
                  <a:cubicBezTo>
                    <a:pt x="4163" y="9998"/>
                    <a:pt x="4063" y="9910"/>
                    <a:pt x="3962" y="9821"/>
                  </a:cubicBezTo>
                  <a:cubicBezTo>
                    <a:pt x="3956" y="9812"/>
                    <a:pt x="3948" y="9808"/>
                    <a:pt x="3940" y="9808"/>
                  </a:cubicBezTo>
                  <a:cubicBezTo>
                    <a:pt x="3917" y="9808"/>
                    <a:pt x="3896" y="9844"/>
                    <a:pt x="3924" y="9872"/>
                  </a:cubicBezTo>
                  <a:cubicBezTo>
                    <a:pt x="4012" y="9947"/>
                    <a:pt x="4100" y="10036"/>
                    <a:pt x="4188" y="10123"/>
                  </a:cubicBezTo>
                  <a:lnTo>
                    <a:pt x="4188" y="10136"/>
                  </a:lnTo>
                  <a:cubicBezTo>
                    <a:pt x="4113" y="10061"/>
                    <a:pt x="4038" y="9998"/>
                    <a:pt x="3974" y="9922"/>
                  </a:cubicBezTo>
                  <a:cubicBezTo>
                    <a:pt x="3963" y="9911"/>
                    <a:pt x="3951" y="9907"/>
                    <a:pt x="3940" y="9907"/>
                  </a:cubicBezTo>
                  <a:cubicBezTo>
                    <a:pt x="3914" y="9907"/>
                    <a:pt x="3894" y="9933"/>
                    <a:pt x="3912" y="9960"/>
                  </a:cubicBezTo>
                  <a:cubicBezTo>
                    <a:pt x="3999" y="10048"/>
                    <a:pt x="4088" y="10136"/>
                    <a:pt x="4188" y="10212"/>
                  </a:cubicBezTo>
                  <a:lnTo>
                    <a:pt x="4188" y="10224"/>
                  </a:lnTo>
                  <a:cubicBezTo>
                    <a:pt x="4138" y="10187"/>
                    <a:pt x="4088" y="10148"/>
                    <a:pt x="4050" y="10111"/>
                  </a:cubicBezTo>
                  <a:lnTo>
                    <a:pt x="4038" y="10111"/>
                  </a:lnTo>
                  <a:lnTo>
                    <a:pt x="3999" y="10073"/>
                  </a:lnTo>
                  <a:cubicBezTo>
                    <a:pt x="3861" y="9947"/>
                    <a:pt x="3736" y="9821"/>
                    <a:pt x="3610" y="9684"/>
                  </a:cubicBezTo>
                  <a:cubicBezTo>
                    <a:pt x="3371" y="9407"/>
                    <a:pt x="3157" y="9130"/>
                    <a:pt x="2931" y="8841"/>
                  </a:cubicBezTo>
                  <a:cubicBezTo>
                    <a:pt x="2925" y="8835"/>
                    <a:pt x="2918" y="8832"/>
                    <a:pt x="2911" y="8832"/>
                  </a:cubicBezTo>
                  <a:cubicBezTo>
                    <a:pt x="2887" y="8832"/>
                    <a:pt x="2861" y="8859"/>
                    <a:pt x="2881" y="8879"/>
                  </a:cubicBezTo>
                  <a:cubicBezTo>
                    <a:pt x="3220" y="9318"/>
                    <a:pt x="3560" y="9746"/>
                    <a:pt x="3962" y="10123"/>
                  </a:cubicBezTo>
                  <a:cubicBezTo>
                    <a:pt x="3887" y="10061"/>
                    <a:pt x="3811" y="10011"/>
                    <a:pt x="3736" y="9947"/>
                  </a:cubicBezTo>
                  <a:cubicBezTo>
                    <a:pt x="3728" y="9944"/>
                    <a:pt x="3722" y="9942"/>
                    <a:pt x="3717" y="9942"/>
                  </a:cubicBezTo>
                  <a:cubicBezTo>
                    <a:pt x="3703" y="9942"/>
                    <a:pt x="3694" y="9951"/>
                    <a:pt x="3685" y="9960"/>
                  </a:cubicBezTo>
                  <a:cubicBezTo>
                    <a:pt x="3635" y="9910"/>
                    <a:pt x="3572" y="9872"/>
                    <a:pt x="3521" y="9821"/>
                  </a:cubicBezTo>
                  <a:lnTo>
                    <a:pt x="3496" y="9821"/>
                  </a:lnTo>
                  <a:cubicBezTo>
                    <a:pt x="2881" y="9142"/>
                    <a:pt x="2403" y="8363"/>
                    <a:pt x="2063" y="7521"/>
                  </a:cubicBezTo>
                  <a:cubicBezTo>
                    <a:pt x="1937" y="7194"/>
                    <a:pt x="1836" y="6867"/>
                    <a:pt x="1761" y="6540"/>
                  </a:cubicBezTo>
                  <a:cubicBezTo>
                    <a:pt x="1756" y="6520"/>
                    <a:pt x="1743" y="6512"/>
                    <a:pt x="1730" y="6512"/>
                  </a:cubicBezTo>
                  <a:cubicBezTo>
                    <a:pt x="1710" y="6512"/>
                    <a:pt x="1691" y="6530"/>
                    <a:pt x="1699" y="6552"/>
                  </a:cubicBezTo>
                  <a:cubicBezTo>
                    <a:pt x="1836" y="7143"/>
                    <a:pt x="2051" y="7722"/>
                    <a:pt x="2327" y="8262"/>
                  </a:cubicBezTo>
                  <a:cubicBezTo>
                    <a:pt x="2616" y="8803"/>
                    <a:pt x="2968" y="9318"/>
                    <a:pt x="3371" y="9771"/>
                  </a:cubicBezTo>
                  <a:cubicBezTo>
                    <a:pt x="3459" y="9872"/>
                    <a:pt x="3547" y="9960"/>
                    <a:pt x="3635" y="10048"/>
                  </a:cubicBezTo>
                  <a:cubicBezTo>
                    <a:pt x="3626" y="10057"/>
                    <a:pt x="3623" y="10072"/>
                    <a:pt x="3627" y="10084"/>
                  </a:cubicBezTo>
                  <a:lnTo>
                    <a:pt x="3627" y="10084"/>
                  </a:lnTo>
                  <a:cubicBezTo>
                    <a:pt x="3562" y="10027"/>
                    <a:pt x="3498" y="9969"/>
                    <a:pt x="3434" y="9910"/>
                  </a:cubicBezTo>
                  <a:cubicBezTo>
                    <a:pt x="3429" y="9905"/>
                    <a:pt x="3423" y="9903"/>
                    <a:pt x="3417" y="9903"/>
                  </a:cubicBezTo>
                  <a:cubicBezTo>
                    <a:pt x="3393" y="9903"/>
                    <a:pt x="3365" y="9938"/>
                    <a:pt x="3382" y="9958"/>
                  </a:cubicBezTo>
                  <a:lnTo>
                    <a:pt x="3382" y="9958"/>
                  </a:lnTo>
                  <a:cubicBezTo>
                    <a:pt x="3030" y="9569"/>
                    <a:pt x="2704" y="9155"/>
                    <a:pt x="2390" y="8728"/>
                  </a:cubicBezTo>
                  <a:cubicBezTo>
                    <a:pt x="2382" y="8717"/>
                    <a:pt x="2372" y="8712"/>
                    <a:pt x="2361" y="8712"/>
                  </a:cubicBezTo>
                  <a:cubicBezTo>
                    <a:pt x="2335" y="8712"/>
                    <a:pt x="2310" y="8739"/>
                    <a:pt x="2327" y="8765"/>
                  </a:cubicBezTo>
                  <a:cubicBezTo>
                    <a:pt x="2629" y="9155"/>
                    <a:pt x="2918" y="9545"/>
                    <a:pt x="3245" y="9910"/>
                  </a:cubicBezTo>
                  <a:cubicBezTo>
                    <a:pt x="3220" y="9910"/>
                    <a:pt x="3208" y="9947"/>
                    <a:pt x="3233" y="9960"/>
                  </a:cubicBezTo>
                  <a:cubicBezTo>
                    <a:pt x="3268" y="9991"/>
                    <a:pt x="3304" y="10021"/>
                    <a:pt x="3339" y="10051"/>
                  </a:cubicBezTo>
                  <a:lnTo>
                    <a:pt x="3339" y="10051"/>
                  </a:lnTo>
                  <a:cubicBezTo>
                    <a:pt x="3274" y="10001"/>
                    <a:pt x="3209" y="9950"/>
                    <a:pt x="3144" y="9897"/>
                  </a:cubicBezTo>
                  <a:cubicBezTo>
                    <a:pt x="3137" y="9890"/>
                    <a:pt x="3128" y="9887"/>
                    <a:pt x="3120" y="9887"/>
                  </a:cubicBezTo>
                  <a:cubicBezTo>
                    <a:pt x="3101" y="9887"/>
                    <a:pt x="3085" y="9904"/>
                    <a:pt x="3094" y="9922"/>
                  </a:cubicBezTo>
                  <a:cubicBezTo>
                    <a:pt x="2705" y="9508"/>
                    <a:pt x="2352" y="9055"/>
                    <a:pt x="2051" y="8564"/>
                  </a:cubicBezTo>
                  <a:cubicBezTo>
                    <a:pt x="2043" y="8553"/>
                    <a:pt x="2033" y="8549"/>
                    <a:pt x="2022" y="8549"/>
                  </a:cubicBezTo>
                  <a:cubicBezTo>
                    <a:pt x="1996" y="8549"/>
                    <a:pt x="1969" y="8575"/>
                    <a:pt x="1987" y="8602"/>
                  </a:cubicBezTo>
                  <a:cubicBezTo>
                    <a:pt x="2314" y="9130"/>
                    <a:pt x="2705" y="9620"/>
                    <a:pt x="3132" y="10061"/>
                  </a:cubicBezTo>
                  <a:cubicBezTo>
                    <a:pt x="3069" y="10011"/>
                    <a:pt x="3006" y="9972"/>
                    <a:pt x="2931" y="9922"/>
                  </a:cubicBezTo>
                  <a:cubicBezTo>
                    <a:pt x="2926" y="9917"/>
                    <a:pt x="2920" y="9915"/>
                    <a:pt x="2915" y="9915"/>
                  </a:cubicBezTo>
                  <a:cubicBezTo>
                    <a:pt x="2890" y="9915"/>
                    <a:pt x="2863" y="9952"/>
                    <a:pt x="2893" y="9972"/>
                  </a:cubicBezTo>
                  <a:cubicBezTo>
                    <a:pt x="3057" y="10086"/>
                    <a:pt x="3220" y="10212"/>
                    <a:pt x="3371" y="10350"/>
                  </a:cubicBezTo>
                  <a:cubicBezTo>
                    <a:pt x="3182" y="10212"/>
                    <a:pt x="3006" y="10086"/>
                    <a:pt x="2830" y="9947"/>
                  </a:cubicBezTo>
                  <a:cubicBezTo>
                    <a:pt x="2826" y="9944"/>
                    <a:pt x="2822" y="9942"/>
                    <a:pt x="2816" y="9942"/>
                  </a:cubicBezTo>
                  <a:cubicBezTo>
                    <a:pt x="2804" y="9942"/>
                    <a:pt x="2789" y="9951"/>
                    <a:pt x="2780" y="9960"/>
                  </a:cubicBezTo>
                  <a:cubicBezTo>
                    <a:pt x="2490" y="9696"/>
                    <a:pt x="2214" y="9407"/>
                    <a:pt x="1975" y="9092"/>
                  </a:cubicBezTo>
                  <a:cubicBezTo>
                    <a:pt x="1968" y="9081"/>
                    <a:pt x="1957" y="9077"/>
                    <a:pt x="1947" y="9077"/>
                  </a:cubicBezTo>
                  <a:cubicBezTo>
                    <a:pt x="1921" y="9077"/>
                    <a:pt x="1894" y="9103"/>
                    <a:pt x="1912" y="9130"/>
                  </a:cubicBezTo>
                  <a:cubicBezTo>
                    <a:pt x="2181" y="9473"/>
                    <a:pt x="2487" y="9792"/>
                    <a:pt x="2828" y="10088"/>
                  </a:cubicBezTo>
                  <a:lnTo>
                    <a:pt x="2828" y="10088"/>
                  </a:lnTo>
                  <a:cubicBezTo>
                    <a:pt x="2813" y="10077"/>
                    <a:pt x="2800" y="10069"/>
                    <a:pt x="2792" y="10061"/>
                  </a:cubicBezTo>
                  <a:cubicBezTo>
                    <a:pt x="2786" y="10054"/>
                    <a:pt x="2777" y="10051"/>
                    <a:pt x="2767" y="10051"/>
                  </a:cubicBezTo>
                  <a:cubicBezTo>
                    <a:pt x="2758" y="10051"/>
                    <a:pt x="2748" y="10054"/>
                    <a:pt x="2742" y="10061"/>
                  </a:cubicBezTo>
                  <a:cubicBezTo>
                    <a:pt x="2654" y="9972"/>
                    <a:pt x="2554" y="9885"/>
                    <a:pt x="2465" y="9796"/>
                  </a:cubicBezTo>
                  <a:cubicBezTo>
                    <a:pt x="2457" y="9789"/>
                    <a:pt x="2450" y="9786"/>
                    <a:pt x="2443" y="9786"/>
                  </a:cubicBezTo>
                  <a:cubicBezTo>
                    <a:pt x="2427" y="9786"/>
                    <a:pt x="2415" y="9800"/>
                    <a:pt x="2415" y="9809"/>
                  </a:cubicBezTo>
                  <a:cubicBezTo>
                    <a:pt x="2000" y="9394"/>
                    <a:pt x="1660" y="8929"/>
                    <a:pt x="1384" y="8413"/>
                  </a:cubicBezTo>
                  <a:cubicBezTo>
                    <a:pt x="1271" y="8187"/>
                    <a:pt x="1170" y="7960"/>
                    <a:pt x="1082" y="7734"/>
                  </a:cubicBezTo>
                  <a:cubicBezTo>
                    <a:pt x="1078" y="7721"/>
                    <a:pt x="1067" y="7716"/>
                    <a:pt x="1056" y="7716"/>
                  </a:cubicBezTo>
                  <a:cubicBezTo>
                    <a:pt x="1035" y="7716"/>
                    <a:pt x="1011" y="7735"/>
                    <a:pt x="1019" y="7759"/>
                  </a:cubicBezTo>
                  <a:cubicBezTo>
                    <a:pt x="1333" y="8564"/>
                    <a:pt x="1811" y="9306"/>
                    <a:pt x="2428" y="9922"/>
                  </a:cubicBezTo>
                  <a:cubicBezTo>
                    <a:pt x="2390" y="9897"/>
                    <a:pt x="2365" y="9872"/>
                    <a:pt x="2327" y="9847"/>
                  </a:cubicBezTo>
                  <a:cubicBezTo>
                    <a:pt x="2323" y="9844"/>
                    <a:pt x="2318" y="9844"/>
                    <a:pt x="2314" y="9844"/>
                  </a:cubicBezTo>
                  <a:cubicBezTo>
                    <a:pt x="2294" y="9844"/>
                    <a:pt x="2277" y="9864"/>
                    <a:pt x="2277" y="9885"/>
                  </a:cubicBezTo>
                  <a:lnTo>
                    <a:pt x="2239" y="9847"/>
                  </a:lnTo>
                  <a:cubicBezTo>
                    <a:pt x="2233" y="9841"/>
                    <a:pt x="2223" y="9838"/>
                    <a:pt x="2214" y="9838"/>
                  </a:cubicBezTo>
                  <a:cubicBezTo>
                    <a:pt x="2205" y="9838"/>
                    <a:pt x="2195" y="9841"/>
                    <a:pt x="2188" y="9847"/>
                  </a:cubicBezTo>
                  <a:cubicBezTo>
                    <a:pt x="1849" y="9545"/>
                    <a:pt x="1522" y="9206"/>
                    <a:pt x="1233" y="8841"/>
                  </a:cubicBezTo>
                  <a:cubicBezTo>
                    <a:pt x="1226" y="8834"/>
                    <a:pt x="1217" y="8830"/>
                    <a:pt x="1208" y="8830"/>
                  </a:cubicBezTo>
                  <a:cubicBezTo>
                    <a:pt x="1185" y="8830"/>
                    <a:pt x="1164" y="8851"/>
                    <a:pt x="1182" y="8879"/>
                  </a:cubicBezTo>
                  <a:cubicBezTo>
                    <a:pt x="1497" y="9268"/>
                    <a:pt x="1836" y="9620"/>
                    <a:pt x="2202" y="9947"/>
                  </a:cubicBezTo>
                  <a:cubicBezTo>
                    <a:pt x="2101" y="9860"/>
                    <a:pt x="2000" y="9771"/>
                    <a:pt x="1900" y="9696"/>
                  </a:cubicBezTo>
                  <a:cubicBezTo>
                    <a:pt x="1893" y="9690"/>
                    <a:pt x="1884" y="9687"/>
                    <a:pt x="1876" y="9687"/>
                  </a:cubicBezTo>
                  <a:cubicBezTo>
                    <a:pt x="1868" y="9687"/>
                    <a:pt x="1861" y="9690"/>
                    <a:pt x="1861" y="9696"/>
                  </a:cubicBezTo>
                  <a:lnTo>
                    <a:pt x="1786" y="9620"/>
                  </a:lnTo>
                  <a:cubicBezTo>
                    <a:pt x="1774" y="9608"/>
                    <a:pt x="1749" y="9608"/>
                    <a:pt x="1736" y="9608"/>
                  </a:cubicBezTo>
                  <a:lnTo>
                    <a:pt x="1736" y="9620"/>
                  </a:lnTo>
                  <a:cubicBezTo>
                    <a:pt x="1308" y="9231"/>
                    <a:pt x="981" y="8740"/>
                    <a:pt x="730" y="8237"/>
                  </a:cubicBezTo>
                  <a:cubicBezTo>
                    <a:pt x="416" y="7596"/>
                    <a:pt x="215" y="6917"/>
                    <a:pt x="139" y="6213"/>
                  </a:cubicBezTo>
                  <a:cubicBezTo>
                    <a:pt x="39" y="5496"/>
                    <a:pt x="64" y="4766"/>
                    <a:pt x="164" y="4050"/>
                  </a:cubicBezTo>
                  <a:cubicBezTo>
                    <a:pt x="164" y="4073"/>
                    <a:pt x="178" y="4083"/>
                    <a:pt x="192" y="4083"/>
                  </a:cubicBezTo>
                  <a:cubicBezTo>
                    <a:pt x="209" y="4083"/>
                    <a:pt x="227" y="4070"/>
                    <a:pt x="227" y="4050"/>
                  </a:cubicBezTo>
                  <a:cubicBezTo>
                    <a:pt x="227" y="3947"/>
                    <a:pt x="235" y="3844"/>
                    <a:pt x="245" y="3741"/>
                  </a:cubicBezTo>
                  <a:lnTo>
                    <a:pt x="245" y="3741"/>
                  </a:lnTo>
                  <a:cubicBezTo>
                    <a:pt x="250" y="3749"/>
                    <a:pt x="258" y="3753"/>
                    <a:pt x="265" y="3753"/>
                  </a:cubicBezTo>
                  <a:cubicBezTo>
                    <a:pt x="270" y="3753"/>
                    <a:pt x="274" y="3751"/>
                    <a:pt x="277" y="3748"/>
                  </a:cubicBezTo>
                  <a:lnTo>
                    <a:pt x="277" y="3748"/>
                  </a:lnTo>
                  <a:cubicBezTo>
                    <a:pt x="240" y="4100"/>
                    <a:pt x="227" y="4439"/>
                    <a:pt x="227" y="4791"/>
                  </a:cubicBezTo>
                  <a:cubicBezTo>
                    <a:pt x="215" y="5018"/>
                    <a:pt x="227" y="5244"/>
                    <a:pt x="227" y="5484"/>
                  </a:cubicBezTo>
                  <a:cubicBezTo>
                    <a:pt x="233" y="5501"/>
                    <a:pt x="249" y="5510"/>
                    <a:pt x="265" y="5510"/>
                  </a:cubicBezTo>
                  <a:cubicBezTo>
                    <a:pt x="284" y="5510"/>
                    <a:pt x="302" y="5497"/>
                    <a:pt x="302" y="5470"/>
                  </a:cubicBezTo>
                  <a:cubicBezTo>
                    <a:pt x="265" y="4741"/>
                    <a:pt x="302" y="4012"/>
                    <a:pt x="403" y="3282"/>
                  </a:cubicBezTo>
                  <a:cubicBezTo>
                    <a:pt x="403" y="3295"/>
                    <a:pt x="428" y="3295"/>
                    <a:pt x="441" y="3295"/>
                  </a:cubicBezTo>
                  <a:cubicBezTo>
                    <a:pt x="403" y="3597"/>
                    <a:pt x="378" y="3899"/>
                    <a:pt x="366" y="4201"/>
                  </a:cubicBezTo>
                  <a:cubicBezTo>
                    <a:pt x="352" y="4377"/>
                    <a:pt x="352" y="4565"/>
                    <a:pt x="352" y="4741"/>
                  </a:cubicBezTo>
                  <a:cubicBezTo>
                    <a:pt x="352" y="4765"/>
                    <a:pt x="366" y="4774"/>
                    <a:pt x="381" y="4774"/>
                  </a:cubicBezTo>
                  <a:cubicBezTo>
                    <a:pt x="398" y="4774"/>
                    <a:pt x="416" y="4761"/>
                    <a:pt x="416" y="4741"/>
                  </a:cubicBezTo>
                  <a:cubicBezTo>
                    <a:pt x="416" y="4151"/>
                    <a:pt x="466" y="3559"/>
                    <a:pt x="542" y="2968"/>
                  </a:cubicBezTo>
                  <a:cubicBezTo>
                    <a:pt x="548" y="2975"/>
                    <a:pt x="554" y="2978"/>
                    <a:pt x="560" y="2978"/>
                  </a:cubicBezTo>
                  <a:cubicBezTo>
                    <a:pt x="567" y="2978"/>
                    <a:pt x="573" y="2975"/>
                    <a:pt x="579" y="2968"/>
                  </a:cubicBezTo>
                  <a:lnTo>
                    <a:pt x="579" y="2968"/>
                  </a:lnTo>
                  <a:cubicBezTo>
                    <a:pt x="542" y="3220"/>
                    <a:pt x="516" y="3472"/>
                    <a:pt x="491" y="3723"/>
                  </a:cubicBezTo>
                  <a:cubicBezTo>
                    <a:pt x="441" y="4402"/>
                    <a:pt x="441" y="5093"/>
                    <a:pt x="503" y="5772"/>
                  </a:cubicBezTo>
                  <a:cubicBezTo>
                    <a:pt x="542" y="6150"/>
                    <a:pt x="592" y="6540"/>
                    <a:pt x="679" y="6917"/>
                  </a:cubicBezTo>
                  <a:cubicBezTo>
                    <a:pt x="679" y="6934"/>
                    <a:pt x="693" y="6944"/>
                    <a:pt x="708" y="6944"/>
                  </a:cubicBezTo>
                  <a:cubicBezTo>
                    <a:pt x="724" y="6944"/>
                    <a:pt x="743" y="6931"/>
                    <a:pt x="743" y="6904"/>
                  </a:cubicBezTo>
                  <a:cubicBezTo>
                    <a:pt x="604" y="6250"/>
                    <a:pt x="529" y="5571"/>
                    <a:pt x="516" y="4892"/>
                  </a:cubicBezTo>
                  <a:cubicBezTo>
                    <a:pt x="503" y="4213"/>
                    <a:pt x="554" y="3534"/>
                    <a:pt x="667" y="2868"/>
                  </a:cubicBezTo>
                  <a:cubicBezTo>
                    <a:pt x="667" y="2805"/>
                    <a:pt x="679" y="2742"/>
                    <a:pt x="693" y="2692"/>
                  </a:cubicBezTo>
                  <a:cubicBezTo>
                    <a:pt x="693" y="2679"/>
                    <a:pt x="705" y="2679"/>
                    <a:pt x="705" y="2679"/>
                  </a:cubicBezTo>
                  <a:cubicBezTo>
                    <a:pt x="705" y="2690"/>
                    <a:pt x="715" y="2696"/>
                    <a:pt x="727" y="2696"/>
                  </a:cubicBezTo>
                  <a:cubicBezTo>
                    <a:pt x="742" y="2696"/>
                    <a:pt x="761" y="2687"/>
                    <a:pt x="768" y="2667"/>
                  </a:cubicBezTo>
                  <a:cubicBezTo>
                    <a:pt x="768" y="2646"/>
                    <a:pt x="776" y="2625"/>
                    <a:pt x="779" y="2604"/>
                  </a:cubicBezTo>
                  <a:lnTo>
                    <a:pt x="779" y="2604"/>
                  </a:lnTo>
                  <a:cubicBezTo>
                    <a:pt x="767" y="2775"/>
                    <a:pt x="742" y="2934"/>
                    <a:pt x="730" y="3094"/>
                  </a:cubicBezTo>
                  <a:cubicBezTo>
                    <a:pt x="730" y="3106"/>
                    <a:pt x="743" y="3119"/>
                    <a:pt x="743" y="3131"/>
                  </a:cubicBezTo>
                  <a:cubicBezTo>
                    <a:pt x="743" y="3220"/>
                    <a:pt x="730" y="3308"/>
                    <a:pt x="718" y="3408"/>
                  </a:cubicBezTo>
                  <a:cubicBezTo>
                    <a:pt x="705" y="3584"/>
                    <a:pt x="693" y="3773"/>
                    <a:pt x="693" y="3961"/>
                  </a:cubicBezTo>
                  <a:cubicBezTo>
                    <a:pt x="693" y="3981"/>
                    <a:pt x="708" y="3990"/>
                    <a:pt x="724" y="3990"/>
                  </a:cubicBezTo>
                  <a:cubicBezTo>
                    <a:pt x="739" y="3990"/>
                    <a:pt x="755" y="3981"/>
                    <a:pt x="755" y="3961"/>
                  </a:cubicBezTo>
                  <a:cubicBezTo>
                    <a:pt x="768" y="3295"/>
                    <a:pt x="843" y="2642"/>
                    <a:pt x="981" y="1988"/>
                  </a:cubicBezTo>
                  <a:cubicBezTo>
                    <a:pt x="981" y="1949"/>
                    <a:pt x="994" y="1924"/>
                    <a:pt x="1006" y="1887"/>
                  </a:cubicBezTo>
                  <a:lnTo>
                    <a:pt x="1019" y="1887"/>
                  </a:lnTo>
                  <a:cubicBezTo>
                    <a:pt x="969" y="2125"/>
                    <a:pt x="931" y="2365"/>
                    <a:pt x="906" y="2616"/>
                  </a:cubicBezTo>
                  <a:cubicBezTo>
                    <a:pt x="906" y="2642"/>
                    <a:pt x="919" y="2654"/>
                    <a:pt x="944" y="2654"/>
                  </a:cubicBezTo>
                  <a:cubicBezTo>
                    <a:pt x="869" y="3182"/>
                    <a:pt x="843" y="3710"/>
                    <a:pt x="843" y="4238"/>
                  </a:cubicBezTo>
                  <a:cubicBezTo>
                    <a:pt x="855" y="4528"/>
                    <a:pt x="869" y="4830"/>
                    <a:pt x="906" y="5118"/>
                  </a:cubicBezTo>
                  <a:cubicBezTo>
                    <a:pt x="906" y="5142"/>
                    <a:pt x="920" y="5152"/>
                    <a:pt x="934" y="5152"/>
                  </a:cubicBezTo>
                  <a:cubicBezTo>
                    <a:pt x="951" y="5152"/>
                    <a:pt x="969" y="5139"/>
                    <a:pt x="969" y="5118"/>
                  </a:cubicBezTo>
                  <a:cubicBezTo>
                    <a:pt x="881" y="4276"/>
                    <a:pt x="894" y="3433"/>
                    <a:pt x="1019" y="2591"/>
                  </a:cubicBezTo>
                  <a:cubicBezTo>
                    <a:pt x="1019" y="2610"/>
                    <a:pt x="1032" y="2619"/>
                    <a:pt x="1046" y="2619"/>
                  </a:cubicBezTo>
                  <a:cubicBezTo>
                    <a:pt x="1060" y="2619"/>
                    <a:pt x="1076" y="2610"/>
                    <a:pt x="1082" y="2591"/>
                  </a:cubicBezTo>
                  <a:cubicBezTo>
                    <a:pt x="1107" y="2365"/>
                    <a:pt x="1132" y="2139"/>
                    <a:pt x="1182" y="1912"/>
                  </a:cubicBezTo>
                  <a:cubicBezTo>
                    <a:pt x="1182" y="1924"/>
                    <a:pt x="1182" y="1937"/>
                    <a:pt x="1196" y="1937"/>
                  </a:cubicBezTo>
                  <a:cubicBezTo>
                    <a:pt x="1196" y="2000"/>
                    <a:pt x="1182" y="2050"/>
                    <a:pt x="1170" y="2113"/>
                  </a:cubicBezTo>
                  <a:cubicBezTo>
                    <a:pt x="1170" y="2113"/>
                    <a:pt x="1170" y="2125"/>
                    <a:pt x="1182" y="2125"/>
                  </a:cubicBezTo>
                  <a:cubicBezTo>
                    <a:pt x="1132" y="2440"/>
                    <a:pt x="1107" y="2742"/>
                    <a:pt x="1082" y="3056"/>
                  </a:cubicBezTo>
                  <a:cubicBezTo>
                    <a:pt x="1070" y="3232"/>
                    <a:pt x="1070" y="3421"/>
                    <a:pt x="1057" y="3597"/>
                  </a:cubicBezTo>
                  <a:cubicBezTo>
                    <a:pt x="1057" y="3621"/>
                    <a:pt x="1070" y="3630"/>
                    <a:pt x="1085" y="3630"/>
                  </a:cubicBezTo>
                  <a:cubicBezTo>
                    <a:pt x="1102" y="3630"/>
                    <a:pt x="1120" y="3617"/>
                    <a:pt x="1120" y="3597"/>
                  </a:cubicBezTo>
                  <a:cubicBezTo>
                    <a:pt x="1132" y="3245"/>
                    <a:pt x="1157" y="2893"/>
                    <a:pt x="1196" y="2541"/>
                  </a:cubicBezTo>
                  <a:cubicBezTo>
                    <a:pt x="1200" y="2546"/>
                    <a:pt x="1210" y="2549"/>
                    <a:pt x="1220" y="2549"/>
                  </a:cubicBezTo>
                  <a:cubicBezTo>
                    <a:pt x="1234" y="2549"/>
                    <a:pt x="1251" y="2543"/>
                    <a:pt x="1258" y="2528"/>
                  </a:cubicBezTo>
                  <a:cubicBezTo>
                    <a:pt x="1283" y="2390"/>
                    <a:pt x="1308" y="2251"/>
                    <a:pt x="1333" y="2100"/>
                  </a:cubicBezTo>
                  <a:lnTo>
                    <a:pt x="1333" y="2100"/>
                  </a:lnTo>
                  <a:cubicBezTo>
                    <a:pt x="1296" y="2390"/>
                    <a:pt x="1271" y="2667"/>
                    <a:pt x="1258" y="2955"/>
                  </a:cubicBezTo>
                  <a:cubicBezTo>
                    <a:pt x="1258" y="2975"/>
                    <a:pt x="1274" y="2984"/>
                    <a:pt x="1291" y="2984"/>
                  </a:cubicBezTo>
                  <a:cubicBezTo>
                    <a:pt x="1308" y="2984"/>
                    <a:pt x="1327" y="2975"/>
                    <a:pt x="1333" y="2955"/>
                  </a:cubicBezTo>
                  <a:cubicBezTo>
                    <a:pt x="1346" y="2591"/>
                    <a:pt x="1384" y="2226"/>
                    <a:pt x="1434" y="1874"/>
                  </a:cubicBezTo>
                  <a:cubicBezTo>
                    <a:pt x="1440" y="1885"/>
                    <a:pt x="1451" y="1892"/>
                    <a:pt x="1461" y="1892"/>
                  </a:cubicBezTo>
                  <a:cubicBezTo>
                    <a:pt x="1473" y="1892"/>
                    <a:pt x="1484" y="1882"/>
                    <a:pt x="1484" y="1862"/>
                  </a:cubicBezTo>
                  <a:cubicBezTo>
                    <a:pt x="1497" y="1761"/>
                    <a:pt x="1522" y="1648"/>
                    <a:pt x="1535" y="1535"/>
                  </a:cubicBezTo>
                  <a:cubicBezTo>
                    <a:pt x="1548" y="1535"/>
                    <a:pt x="1548" y="1522"/>
                    <a:pt x="1548" y="1522"/>
                  </a:cubicBezTo>
                  <a:cubicBezTo>
                    <a:pt x="1573" y="1409"/>
                    <a:pt x="1610" y="1295"/>
                    <a:pt x="1635" y="1195"/>
                  </a:cubicBezTo>
                  <a:lnTo>
                    <a:pt x="1648" y="1195"/>
                  </a:lnTo>
                  <a:cubicBezTo>
                    <a:pt x="1585" y="1472"/>
                    <a:pt x="1548" y="1748"/>
                    <a:pt x="1509" y="2013"/>
                  </a:cubicBezTo>
                  <a:cubicBezTo>
                    <a:pt x="1459" y="2478"/>
                    <a:pt x="1434" y="2943"/>
                    <a:pt x="1409" y="3408"/>
                  </a:cubicBezTo>
                  <a:lnTo>
                    <a:pt x="1409" y="4226"/>
                  </a:lnTo>
                  <a:cubicBezTo>
                    <a:pt x="1409" y="4242"/>
                    <a:pt x="1420" y="4249"/>
                    <a:pt x="1433" y="4249"/>
                  </a:cubicBezTo>
                  <a:cubicBezTo>
                    <a:pt x="1451" y="4249"/>
                    <a:pt x="1472" y="4235"/>
                    <a:pt x="1472" y="4213"/>
                  </a:cubicBezTo>
                  <a:cubicBezTo>
                    <a:pt x="1459" y="3748"/>
                    <a:pt x="1472" y="3282"/>
                    <a:pt x="1509" y="2818"/>
                  </a:cubicBezTo>
                  <a:cubicBezTo>
                    <a:pt x="1535" y="2365"/>
                    <a:pt x="1573" y="1912"/>
                    <a:pt x="1648" y="1472"/>
                  </a:cubicBezTo>
                  <a:cubicBezTo>
                    <a:pt x="1660" y="1409"/>
                    <a:pt x="1673" y="1359"/>
                    <a:pt x="1685" y="1295"/>
                  </a:cubicBezTo>
                  <a:cubicBezTo>
                    <a:pt x="1699" y="1295"/>
                    <a:pt x="1711" y="1295"/>
                    <a:pt x="1724" y="1270"/>
                  </a:cubicBezTo>
                  <a:cubicBezTo>
                    <a:pt x="1732" y="1220"/>
                    <a:pt x="1746" y="1164"/>
                    <a:pt x="1761" y="1110"/>
                  </a:cubicBezTo>
                  <a:lnTo>
                    <a:pt x="1761" y="1110"/>
                  </a:lnTo>
                  <a:cubicBezTo>
                    <a:pt x="1762" y="1114"/>
                    <a:pt x="1765" y="1119"/>
                    <a:pt x="1774" y="1119"/>
                  </a:cubicBezTo>
                  <a:cubicBezTo>
                    <a:pt x="1711" y="1309"/>
                    <a:pt x="1673" y="1485"/>
                    <a:pt x="1635" y="1661"/>
                  </a:cubicBezTo>
                  <a:cubicBezTo>
                    <a:pt x="1628" y="1689"/>
                    <a:pt x="1645" y="1705"/>
                    <a:pt x="1663" y="1705"/>
                  </a:cubicBezTo>
                  <a:cubicBezTo>
                    <a:pt x="1677" y="1705"/>
                    <a:pt x="1693" y="1695"/>
                    <a:pt x="1699" y="1673"/>
                  </a:cubicBezTo>
                  <a:cubicBezTo>
                    <a:pt x="1711" y="1636"/>
                    <a:pt x="1711" y="1597"/>
                    <a:pt x="1724" y="1547"/>
                  </a:cubicBezTo>
                  <a:lnTo>
                    <a:pt x="1724" y="1547"/>
                  </a:lnTo>
                  <a:cubicBezTo>
                    <a:pt x="1685" y="1786"/>
                    <a:pt x="1648" y="2038"/>
                    <a:pt x="1610" y="2276"/>
                  </a:cubicBezTo>
                  <a:cubicBezTo>
                    <a:pt x="1610" y="2299"/>
                    <a:pt x="1631" y="2312"/>
                    <a:pt x="1649" y="2312"/>
                  </a:cubicBezTo>
                  <a:cubicBezTo>
                    <a:pt x="1662" y="2312"/>
                    <a:pt x="1673" y="2305"/>
                    <a:pt x="1673" y="2289"/>
                  </a:cubicBezTo>
                  <a:cubicBezTo>
                    <a:pt x="1724" y="1937"/>
                    <a:pt x="1774" y="1597"/>
                    <a:pt x="1849" y="1245"/>
                  </a:cubicBezTo>
                  <a:cubicBezTo>
                    <a:pt x="1861" y="1258"/>
                    <a:pt x="1861" y="1258"/>
                    <a:pt x="1875" y="1258"/>
                  </a:cubicBezTo>
                  <a:cubicBezTo>
                    <a:pt x="1836" y="1446"/>
                    <a:pt x="1811" y="1636"/>
                    <a:pt x="1799" y="1824"/>
                  </a:cubicBezTo>
                  <a:cubicBezTo>
                    <a:pt x="1799" y="1846"/>
                    <a:pt x="1820" y="1859"/>
                    <a:pt x="1838" y="1859"/>
                  </a:cubicBezTo>
                  <a:cubicBezTo>
                    <a:pt x="1851" y="1859"/>
                    <a:pt x="1861" y="1852"/>
                    <a:pt x="1861" y="1837"/>
                  </a:cubicBezTo>
                  <a:cubicBezTo>
                    <a:pt x="1887" y="1522"/>
                    <a:pt x="1937" y="1208"/>
                    <a:pt x="2012" y="906"/>
                  </a:cubicBezTo>
                  <a:lnTo>
                    <a:pt x="2012" y="918"/>
                  </a:lnTo>
                  <a:lnTo>
                    <a:pt x="2025" y="918"/>
                  </a:lnTo>
                  <a:cubicBezTo>
                    <a:pt x="1975" y="1082"/>
                    <a:pt x="1950" y="1258"/>
                    <a:pt x="1937" y="1421"/>
                  </a:cubicBezTo>
                  <a:cubicBezTo>
                    <a:pt x="1925" y="1446"/>
                    <a:pt x="1950" y="1459"/>
                    <a:pt x="1962" y="1459"/>
                  </a:cubicBezTo>
                  <a:cubicBezTo>
                    <a:pt x="1887" y="1887"/>
                    <a:pt x="1849" y="2302"/>
                    <a:pt x="1824" y="2729"/>
                  </a:cubicBezTo>
                  <a:cubicBezTo>
                    <a:pt x="1811" y="2943"/>
                    <a:pt x="1811" y="3157"/>
                    <a:pt x="1811" y="3383"/>
                  </a:cubicBezTo>
                  <a:cubicBezTo>
                    <a:pt x="1811" y="3401"/>
                    <a:pt x="1825" y="3410"/>
                    <a:pt x="1840" y="3410"/>
                  </a:cubicBezTo>
                  <a:cubicBezTo>
                    <a:pt x="1856" y="3410"/>
                    <a:pt x="1875" y="3398"/>
                    <a:pt x="1875" y="3371"/>
                  </a:cubicBezTo>
                  <a:cubicBezTo>
                    <a:pt x="1875" y="2729"/>
                    <a:pt x="1925" y="2075"/>
                    <a:pt x="2025" y="1446"/>
                  </a:cubicBezTo>
                  <a:cubicBezTo>
                    <a:pt x="2038" y="1446"/>
                    <a:pt x="2051" y="1434"/>
                    <a:pt x="2063" y="1421"/>
                  </a:cubicBezTo>
                  <a:cubicBezTo>
                    <a:pt x="2076" y="1295"/>
                    <a:pt x="2101" y="1183"/>
                    <a:pt x="2126" y="1069"/>
                  </a:cubicBezTo>
                  <a:lnTo>
                    <a:pt x="2138" y="1069"/>
                  </a:lnTo>
                  <a:lnTo>
                    <a:pt x="2063" y="1446"/>
                  </a:lnTo>
                  <a:cubicBezTo>
                    <a:pt x="2063" y="1459"/>
                    <a:pt x="2076" y="1472"/>
                    <a:pt x="2088" y="1485"/>
                  </a:cubicBezTo>
                  <a:cubicBezTo>
                    <a:pt x="2051" y="1673"/>
                    <a:pt x="2025" y="1874"/>
                    <a:pt x="2012" y="2075"/>
                  </a:cubicBezTo>
                  <a:cubicBezTo>
                    <a:pt x="2012" y="2097"/>
                    <a:pt x="2034" y="2111"/>
                    <a:pt x="2052" y="2111"/>
                  </a:cubicBezTo>
                  <a:cubicBezTo>
                    <a:pt x="2065" y="2111"/>
                    <a:pt x="2076" y="2104"/>
                    <a:pt x="2076" y="2088"/>
                  </a:cubicBezTo>
                  <a:cubicBezTo>
                    <a:pt x="2088" y="1837"/>
                    <a:pt x="2126" y="1597"/>
                    <a:pt x="2176" y="1359"/>
                  </a:cubicBezTo>
                  <a:lnTo>
                    <a:pt x="2176" y="1359"/>
                  </a:lnTo>
                  <a:cubicBezTo>
                    <a:pt x="2113" y="1748"/>
                    <a:pt x="2076" y="2139"/>
                    <a:pt x="2051" y="2528"/>
                  </a:cubicBezTo>
                  <a:cubicBezTo>
                    <a:pt x="2051" y="2546"/>
                    <a:pt x="2064" y="2555"/>
                    <a:pt x="2079" y="2555"/>
                  </a:cubicBezTo>
                  <a:cubicBezTo>
                    <a:pt x="2095" y="2555"/>
                    <a:pt x="2113" y="2543"/>
                    <a:pt x="2113" y="2516"/>
                  </a:cubicBezTo>
                  <a:cubicBezTo>
                    <a:pt x="2138" y="1988"/>
                    <a:pt x="2214" y="1459"/>
                    <a:pt x="2314" y="931"/>
                  </a:cubicBezTo>
                  <a:cubicBezTo>
                    <a:pt x="2339" y="931"/>
                    <a:pt x="2352" y="931"/>
                    <a:pt x="2365" y="906"/>
                  </a:cubicBezTo>
                  <a:cubicBezTo>
                    <a:pt x="2378" y="868"/>
                    <a:pt x="2390" y="818"/>
                    <a:pt x="2403" y="780"/>
                  </a:cubicBezTo>
                  <a:lnTo>
                    <a:pt x="2403" y="780"/>
                  </a:lnTo>
                  <a:cubicBezTo>
                    <a:pt x="2327" y="1044"/>
                    <a:pt x="2264" y="1321"/>
                    <a:pt x="2227" y="1597"/>
                  </a:cubicBezTo>
                  <a:cubicBezTo>
                    <a:pt x="2219" y="1620"/>
                    <a:pt x="2241" y="1633"/>
                    <a:pt x="2261" y="1633"/>
                  </a:cubicBezTo>
                  <a:cubicBezTo>
                    <a:pt x="2276" y="1633"/>
                    <a:pt x="2289" y="1626"/>
                    <a:pt x="2289" y="1610"/>
                  </a:cubicBezTo>
                  <a:cubicBezTo>
                    <a:pt x="2327" y="1334"/>
                    <a:pt x="2390" y="1057"/>
                    <a:pt x="2465" y="780"/>
                  </a:cubicBezTo>
                  <a:lnTo>
                    <a:pt x="2465" y="780"/>
                  </a:lnTo>
                  <a:cubicBezTo>
                    <a:pt x="2277" y="1812"/>
                    <a:pt x="2176" y="2855"/>
                    <a:pt x="2151" y="3899"/>
                  </a:cubicBezTo>
                  <a:cubicBezTo>
                    <a:pt x="2151" y="4238"/>
                    <a:pt x="2151" y="4578"/>
                    <a:pt x="2163" y="4930"/>
                  </a:cubicBezTo>
                  <a:cubicBezTo>
                    <a:pt x="2163" y="4946"/>
                    <a:pt x="2177" y="4953"/>
                    <a:pt x="2191" y="4953"/>
                  </a:cubicBezTo>
                  <a:cubicBezTo>
                    <a:pt x="2211" y="4953"/>
                    <a:pt x="2234" y="4939"/>
                    <a:pt x="2227" y="4917"/>
                  </a:cubicBezTo>
                  <a:cubicBezTo>
                    <a:pt x="2188" y="3760"/>
                    <a:pt x="2252" y="2591"/>
                    <a:pt x="2428" y="1446"/>
                  </a:cubicBezTo>
                  <a:cubicBezTo>
                    <a:pt x="2431" y="1450"/>
                    <a:pt x="2436" y="1452"/>
                    <a:pt x="2442" y="1452"/>
                  </a:cubicBezTo>
                  <a:cubicBezTo>
                    <a:pt x="2455" y="1452"/>
                    <a:pt x="2472" y="1443"/>
                    <a:pt x="2477" y="1429"/>
                  </a:cubicBezTo>
                  <a:lnTo>
                    <a:pt x="2477" y="1429"/>
                  </a:lnTo>
                  <a:cubicBezTo>
                    <a:pt x="2463" y="1501"/>
                    <a:pt x="2451" y="1574"/>
                    <a:pt x="2440" y="1648"/>
                  </a:cubicBezTo>
                  <a:cubicBezTo>
                    <a:pt x="2433" y="1670"/>
                    <a:pt x="2455" y="1683"/>
                    <a:pt x="2476" y="1683"/>
                  </a:cubicBezTo>
                  <a:cubicBezTo>
                    <a:pt x="2490" y="1683"/>
                    <a:pt x="2503" y="1676"/>
                    <a:pt x="2503" y="1661"/>
                  </a:cubicBezTo>
                  <a:cubicBezTo>
                    <a:pt x="2554" y="1371"/>
                    <a:pt x="2616" y="1082"/>
                    <a:pt x="2679" y="792"/>
                  </a:cubicBezTo>
                  <a:cubicBezTo>
                    <a:pt x="2691" y="792"/>
                    <a:pt x="2705" y="780"/>
                    <a:pt x="2717" y="767"/>
                  </a:cubicBezTo>
                  <a:cubicBezTo>
                    <a:pt x="2730" y="717"/>
                    <a:pt x="2730" y="680"/>
                    <a:pt x="2742" y="630"/>
                  </a:cubicBezTo>
                  <a:cubicBezTo>
                    <a:pt x="2742" y="642"/>
                    <a:pt x="2755" y="642"/>
                    <a:pt x="2755" y="655"/>
                  </a:cubicBezTo>
                  <a:cubicBezTo>
                    <a:pt x="2730" y="730"/>
                    <a:pt x="2705" y="806"/>
                    <a:pt x="2691" y="881"/>
                  </a:cubicBezTo>
                  <a:cubicBezTo>
                    <a:pt x="2679" y="906"/>
                    <a:pt x="2705" y="918"/>
                    <a:pt x="2717" y="918"/>
                  </a:cubicBezTo>
                  <a:cubicBezTo>
                    <a:pt x="2705" y="969"/>
                    <a:pt x="2691" y="1019"/>
                    <a:pt x="2679" y="1082"/>
                  </a:cubicBezTo>
                  <a:cubicBezTo>
                    <a:pt x="2672" y="1104"/>
                    <a:pt x="2690" y="1117"/>
                    <a:pt x="2709" y="1117"/>
                  </a:cubicBezTo>
                  <a:cubicBezTo>
                    <a:pt x="2723" y="1117"/>
                    <a:pt x="2737" y="1110"/>
                    <a:pt x="2742" y="1094"/>
                  </a:cubicBezTo>
                  <a:cubicBezTo>
                    <a:pt x="2767" y="1019"/>
                    <a:pt x="2780" y="943"/>
                    <a:pt x="2805" y="868"/>
                  </a:cubicBezTo>
                  <a:lnTo>
                    <a:pt x="2805" y="856"/>
                  </a:lnTo>
                  <a:lnTo>
                    <a:pt x="2918" y="516"/>
                  </a:lnTo>
                  <a:lnTo>
                    <a:pt x="2931" y="516"/>
                  </a:lnTo>
                  <a:cubicBezTo>
                    <a:pt x="2893" y="630"/>
                    <a:pt x="2855" y="742"/>
                    <a:pt x="2830" y="856"/>
                  </a:cubicBezTo>
                  <a:cubicBezTo>
                    <a:pt x="2830" y="881"/>
                    <a:pt x="2842" y="893"/>
                    <a:pt x="2855" y="893"/>
                  </a:cubicBezTo>
                  <a:cubicBezTo>
                    <a:pt x="2742" y="1309"/>
                    <a:pt x="2629" y="1723"/>
                    <a:pt x="2541" y="2151"/>
                  </a:cubicBezTo>
                  <a:cubicBezTo>
                    <a:pt x="2534" y="2173"/>
                    <a:pt x="2552" y="2186"/>
                    <a:pt x="2571" y="2186"/>
                  </a:cubicBezTo>
                  <a:cubicBezTo>
                    <a:pt x="2584" y="2186"/>
                    <a:pt x="2598" y="2179"/>
                    <a:pt x="2604" y="2164"/>
                  </a:cubicBezTo>
                  <a:cubicBezTo>
                    <a:pt x="2717" y="1673"/>
                    <a:pt x="2842" y="1195"/>
                    <a:pt x="2981" y="717"/>
                  </a:cubicBezTo>
                  <a:cubicBezTo>
                    <a:pt x="2986" y="723"/>
                    <a:pt x="2996" y="726"/>
                    <a:pt x="3005" y="726"/>
                  </a:cubicBezTo>
                  <a:cubicBezTo>
                    <a:pt x="3019" y="726"/>
                    <a:pt x="3031" y="720"/>
                    <a:pt x="3031" y="705"/>
                  </a:cubicBezTo>
                  <a:lnTo>
                    <a:pt x="3069" y="554"/>
                  </a:lnTo>
                  <a:lnTo>
                    <a:pt x="3069" y="541"/>
                  </a:lnTo>
                  <a:cubicBezTo>
                    <a:pt x="3077" y="517"/>
                    <a:pt x="3090" y="489"/>
                    <a:pt x="3102" y="461"/>
                  </a:cubicBezTo>
                  <a:lnTo>
                    <a:pt x="3102" y="461"/>
                  </a:lnTo>
                  <a:cubicBezTo>
                    <a:pt x="3083" y="513"/>
                    <a:pt x="3066" y="569"/>
                    <a:pt x="3057" y="616"/>
                  </a:cubicBezTo>
                  <a:cubicBezTo>
                    <a:pt x="3044" y="642"/>
                    <a:pt x="3057" y="655"/>
                    <a:pt x="3082" y="655"/>
                  </a:cubicBezTo>
                  <a:cubicBezTo>
                    <a:pt x="3069" y="667"/>
                    <a:pt x="3069" y="680"/>
                    <a:pt x="3069" y="680"/>
                  </a:cubicBezTo>
                  <a:cubicBezTo>
                    <a:pt x="2981" y="918"/>
                    <a:pt x="2906" y="1170"/>
                    <a:pt x="2842" y="1421"/>
                  </a:cubicBezTo>
                  <a:cubicBezTo>
                    <a:pt x="2835" y="1443"/>
                    <a:pt x="2853" y="1457"/>
                    <a:pt x="2872" y="1457"/>
                  </a:cubicBezTo>
                  <a:cubicBezTo>
                    <a:pt x="2886" y="1457"/>
                    <a:pt x="2900" y="1450"/>
                    <a:pt x="2906" y="1434"/>
                  </a:cubicBezTo>
                  <a:cubicBezTo>
                    <a:pt x="2956" y="1233"/>
                    <a:pt x="3006" y="1044"/>
                    <a:pt x="3069" y="856"/>
                  </a:cubicBezTo>
                  <a:cubicBezTo>
                    <a:pt x="3075" y="874"/>
                    <a:pt x="3091" y="884"/>
                    <a:pt x="3105" y="884"/>
                  </a:cubicBezTo>
                  <a:cubicBezTo>
                    <a:pt x="3120" y="884"/>
                    <a:pt x="3132" y="874"/>
                    <a:pt x="3132" y="856"/>
                  </a:cubicBezTo>
                  <a:lnTo>
                    <a:pt x="3169" y="705"/>
                  </a:lnTo>
                  <a:cubicBezTo>
                    <a:pt x="3175" y="710"/>
                    <a:pt x="3182" y="713"/>
                    <a:pt x="3190" y="713"/>
                  </a:cubicBezTo>
                  <a:cubicBezTo>
                    <a:pt x="3201" y="713"/>
                    <a:pt x="3212" y="707"/>
                    <a:pt x="3220" y="692"/>
                  </a:cubicBezTo>
                  <a:cubicBezTo>
                    <a:pt x="3220" y="667"/>
                    <a:pt x="3233" y="655"/>
                    <a:pt x="3245" y="630"/>
                  </a:cubicBezTo>
                  <a:lnTo>
                    <a:pt x="3245" y="630"/>
                  </a:lnTo>
                  <a:cubicBezTo>
                    <a:pt x="2981" y="1346"/>
                    <a:pt x="2792" y="2100"/>
                    <a:pt x="2679" y="2855"/>
                  </a:cubicBezTo>
                  <a:cubicBezTo>
                    <a:pt x="2641" y="3131"/>
                    <a:pt x="2616" y="3408"/>
                    <a:pt x="2591" y="3673"/>
                  </a:cubicBezTo>
                  <a:cubicBezTo>
                    <a:pt x="2591" y="3701"/>
                    <a:pt x="2611" y="3717"/>
                    <a:pt x="2628" y="3717"/>
                  </a:cubicBezTo>
                  <a:cubicBezTo>
                    <a:pt x="2642" y="3717"/>
                    <a:pt x="2654" y="3707"/>
                    <a:pt x="2654" y="3685"/>
                  </a:cubicBezTo>
                  <a:cubicBezTo>
                    <a:pt x="2717" y="2905"/>
                    <a:pt x="2855" y="2113"/>
                    <a:pt x="3082" y="1359"/>
                  </a:cubicBezTo>
                  <a:cubicBezTo>
                    <a:pt x="3094" y="1359"/>
                    <a:pt x="3107" y="1359"/>
                    <a:pt x="3119" y="1334"/>
                  </a:cubicBezTo>
                  <a:cubicBezTo>
                    <a:pt x="3194" y="1057"/>
                    <a:pt x="3283" y="780"/>
                    <a:pt x="3396" y="516"/>
                  </a:cubicBezTo>
                  <a:lnTo>
                    <a:pt x="3396" y="516"/>
                  </a:lnTo>
                  <a:cubicBezTo>
                    <a:pt x="3371" y="579"/>
                    <a:pt x="3358" y="642"/>
                    <a:pt x="3333" y="705"/>
                  </a:cubicBezTo>
                  <a:cubicBezTo>
                    <a:pt x="3270" y="943"/>
                    <a:pt x="3194" y="1170"/>
                    <a:pt x="3132" y="1396"/>
                  </a:cubicBezTo>
                  <a:cubicBezTo>
                    <a:pt x="3124" y="1418"/>
                    <a:pt x="3143" y="1432"/>
                    <a:pt x="3162" y="1432"/>
                  </a:cubicBezTo>
                  <a:cubicBezTo>
                    <a:pt x="3175" y="1432"/>
                    <a:pt x="3189" y="1425"/>
                    <a:pt x="3194" y="1409"/>
                  </a:cubicBezTo>
                  <a:cubicBezTo>
                    <a:pt x="3258" y="1220"/>
                    <a:pt x="3308" y="1019"/>
                    <a:pt x="3371" y="831"/>
                  </a:cubicBezTo>
                  <a:cubicBezTo>
                    <a:pt x="3374" y="834"/>
                    <a:pt x="3377" y="835"/>
                    <a:pt x="3381" y="835"/>
                  </a:cubicBezTo>
                  <a:cubicBezTo>
                    <a:pt x="3390" y="835"/>
                    <a:pt x="3399" y="824"/>
                    <a:pt x="3409" y="806"/>
                  </a:cubicBezTo>
                  <a:cubicBezTo>
                    <a:pt x="3434" y="730"/>
                    <a:pt x="3459" y="667"/>
                    <a:pt x="3471" y="591"/>
                  </a:cubicBezTo>
                  <a:cubicBezTo>
                    <a:pt x="3484" y="591"/>
                    <a:pt x="3496" y="579"/>
                    <a:pt x="3496" y="566"/>
                  </a:cubicBezTo>
                  <a:cubicBezTo>
                    <a:pt x="3498" y="566"/>
                    <a:pt x="3500" y="566"/>
                    <a:pt x="3501" y="565"/>
                  </a:cubicBezTo>
                  <a:lnTo>
                    <a:pt x="3501" y="565"/>
                  </a:lnTo>
                  <a:cubicBezTo>
                    <a:pt x="3328" y="1074"/>
                    <a:pt x="3167" y="1594"/>
                    <a:pt x="3031" y="2113"/>
                  </a:cubicBezTo>
                  <a:cubicBezTo>
                    <a:pt x="3024" y="2135"/>
                    <a:pt x="3042" y="2148"/>
                    <a:pt x="3061" y="2148"/>
                  </a:cubicBezTo>
                  <a:cubicBezTo>
                    <a:pt x="3075" y="2148"/>
                    <a:pt x="3089" y="2141"/>
                    <a:pt x="3094" y="2125"/>
                  </a:cubicBezTo>
                  <a:cubicBezTo>
                    <a:pt x="3220" y="1636"/>
                    <a:pt x="3371" y="1158"/>
                    <a:pt x="3534" y="680"/>
                  </a:cubicBezTo>
                  <a:cubicBezTo>
                    <a:pt x="3547" y="680"/>
                    <a:pt x="3547" y="680"/>
                    <a:pt x="3547" y="667"/>
                  </a:cubicBezTo>
                  <a:cubicBezTo>
                    <a:pt x="3610" y="541"/>
                    <a:pt x="3672" y="415"/>
                    <a:pt x="3723" y="289"/>
                  </a:cubicBezTo>
                  <a:close/>
                  <a:moveTo>
                    <a:pt x="4541" y="10312"/>
                  </a:moveTo>
                  <a:lnTo>
                    <a:pt x="4603" y="10375"/>
                  </a:lnTo>
                  <a:cubicBezTo>
                    <a:pt x="4578" y="10363"/>
                    <a:pt x="4553" y="10350"/>
                    <a:pt x="4541" y="10338"/>
                  </a:cubicBezTo>
                  <a:cubicBezTo>
                    <a:pt x="4541" y="10324"/>
                    <a:pt x="4527" y="10324"/>
                    <a:pt x="4527" y="10324"/>
                  </a:cubicBezTo>
                  <a:lnTo>
                    <a:pt x="4541" y="10324"/>
                  </a:lnTo>
                  <a:lnTo>
                    <a:pt x="4541" y="10312"/>
                  </a:lnTo>
                  <a:close/>
                  <a:moveTo>
                    <a:pt x="3429" y="10210"/>
                  </a:moveTo>
                  <a:cubicBezTo>
                    <a:pt x="3489" y="10257"/>
                    <a:pt x="3549" y="10303"/>
                    <a:pt x="3610" y="10350"/>
                  </a:cubicBezTo>
                  <a:cubicBezTo>
                    <a:pt x="3610" y="10363"/>
                    <a:pt x="3622" y="10375"/>
                    <a:pt x="3635" y="10388"/>
                  </a:cubicBezTo>
                  <a:cubicBezTo>
                    <a:pt x="3567" y="10326"/>
                    <a:pt x="3499" y="10267"/>
                    <a:pt x="3429" y="10210"/>
                  </a:cubicBezTo>
                  <a:close/>
                  <a:moveTo>
                    <a:pt x="3069" y="10350"/>
                  </a:moveTo>
                  <a:cubicBezTo>
                    <a:pt x="3082" y="10363"/>
                    <a:pt x="3107" y="10388"/>
                    <a:pt x="3132" y="10400"/>
                  </a:cubicBezTo>
                  <a:cubicBezTo>
                    <a:pt x="3107" y="10400"/>
                    <a:pt x="3082" y="10388"/>
                    <a:pt x="3069" y="10388"/>
                  </a:cubicBezTo>
                  <a:cubicBezTo>
                    <a:pt x="3069" y="10375"/>
                    <a:pt x="3057" y="10363"/>
                    <a:pt x="3057" y="10363"/>
                  </a:cubicBezTo>
                  <a:lnTo>
                    <a:pt x="3069" y="10350"/>
                  </a:lnTo>
                  <a:close/>
                  <a:moveTo>
                    <a:pt x="4364" y="10363"/>
                  </a:moveTo>
                  <a:cubicBezTo>
                    <a:pt x="4377" y="10375"/>
                    <a:pt x="4402" y="10388"/>
                    <a:pt x="4415" y="10388"/>
                  </a:cubicBezTo>
                  <a:cubicBezTo>
                    <a:pt x="4415" y="10400"/>
                    <a:pt x="4402" y="10400"/>
                    <a:pt x="4402" y="10400"/>
                  </a:cubicBezTo>
                  <a:lnTo>
                    <a:pt x="4377" y="10400"/>
                  </a:lnTo>
                  <a:cubicBezTo>
                    <a:pt x="4377" y="10388"/>
                    <a:pt x="4364" y="10388"/>
                    <a:pt x="4364" y="10388"/>
                  </a:cubicBezTo>
                  <a:lnTo>
                    <a:pt x="4364" y="10363"/>
                  </a:lnTo>
                  <a:close/>
                  <a:moveTo>
                    <a:pt x="4264" y="10413"/>
                  </a:moveTo>
                  <a:lnTo>
                    <a:pt x="4289" y="10438"/>
                  </a:lnTo>
                  <a:lnTo>
                    <a:pt x="4239" y="10438"/>
                  </a:lnTo>
                  <a:cubicBezTo>
                    <a:pt x="4251" y="10438"/>
                    <a:pt x="4251" y="10425"/>
                    <a:pt x="4239" y="10413"/>
                  </a:cubicBezTo>
                  <a:lnTo>
                    <a:pt x="4239" y="10413"/>
                  </a:lnTo>
                  <a:cubicBezTo>
                    <a:pt x="4243" y="10417"/>
                    <a:pt x="4247" y="10418"/>
                    <a:pt x="4251" y="10418"/>
                  </a:cubicBezTo>
                  <a:cubicBezTo>
                    <a:pt x="4258" y="10418"/>
                    <a:pt x="4264" y="10413"/>
                    <a:pt x="4264" y="10413"/>
                  </a:cubicBezTo>
                  <a:close/>
                  <a:moveTo>
                    <a:pt x="4114" y="10414"/>
                  </a:moveTo>
                  <a:cubicBezTo>
                    <a:pt x="4125" y="10425"/>
                    <a:pt x="4125" y="10425"/>
                    <a:pt x="4138" y="10425"/>
                  </a:cubicBezTo>
                  <a:lnTo>
                    <a:pt x="4150" y="10425"/>
                  </a:lnTo>
                  <a:cubicBezTo>
                    <a:pt x="4163" y="10438"/>
                    <a:pt x="4175" y="10438"/>
                    <a:pt x="4188" y="10450"/>
                  </a:cubicBezTo>
                  <a:lnTo>
                    <a:pt x="4150" y="10450"/>
                  </a:lnTo>
                  <a:lnTo>
                    <a:pt x="4150" y="10438"/>
                  </a:lnTo>
                  <a:cubicBezTo>
                    <a:pt x="4138" y="10438"/>
                    <a:pt x="4126" y="10426"/>
                    <a:pt x="4114" y="10414"/>
                  </a:cubicBezTo>
                  <a:close/>
                  <a:moveTo>
                    <a:pt x="3434" y="10413"/>
                  </a:moveTo>
                  <a:cubicBezTo>
                    <a:pt x="3446" y="10425"/>
                    <a:pt x="3471" y="10450"/>
                    <a:pt x="3496" y="10463"/>
                  </a:cubicBezTo>
                  <a:lnTo>
                    <a:pt x="3434" y="10463"/>
                  </a:lnTo>
                  <a:cubicBezTo>
                    <a:pt x="3434" y="10450"/>
                    <a:pt x="3434" y="10438"/>
                    <a:pt x="3421" y="10438"/>
                  </a:cubicBezTo>
                  <a:cubicBezTo>
                    <a:pt x="3421" y="10425"/>
                    <a:pt x="3434" y="10413"/>
                    <a:pt x="3434" y="10413"/>
                  </a:cubicBezTo>
                  <a:close/>
                  <a:moveTo>
                    <a:pt x="3761" y="10425"/>
                  </a:moveTo>
                  <a:cubicBezTo>
                    <a:pt x="3773" y="10438"/>
                    <a:pt x="3798" y="10463"/>
                    <a:pt x="3823" y="10475"/>
                  </a:cubicBezTo>
                  <a:lnTo>
                    <a:pt x="3786" y="10475"/>
                  </a:lnTo>
                  <a:lnTo>
                    <a:pt x="3786" y="10463"/>
                  </a:lnTo>
                  <a:cubicBezTo>
                    <a:pt x="3773" y="10450"/>
                    <a:pt x="3761" y="10438"/>
                    <a:pt x="3761" y="10425"/>
                  </a:cubicBezTo>
                  <a:close/>
                  <a:moveTo>
                    <a:pt x="3899" y="10463"/>
                  </a:moveTo>
                  <a:lnTo>
                    <a:pt x="3899" y="10463"/>
                  </a:lnTo>
                  <a:cubicBezTo>
                    <a:pt x="3899" y="10463"/>
                    <a:pt x="3912" y="10463"/>
                    <a:pt x="3924" y="10475"/>
                  </a:cubicBezTo>
                  <a:lnTo>
                    <a:pt x="3912" y="10475"/>
                  </a:lnTo>
                  <a:cubicBezTo>
                    <a:pt x="3912" y="10463"/>
                    <a:pt x="3899" y="10463"/>
                    <a:pt x="3899" y="10463"/>
                  </a:cubicBezTo>
                  <a:close/>
                  <a:moveTo>
                    <a:pt x="3560" y="1"/>
                  </a:moveTo>
                  <a:cubicBezTo>
                    <a:pt x="3547" y="1"/>
                    <a:pt x="3534" y="13"/>
                    <a:pt x="3534" y="13"/>
                  </a:cubicBezTo>
                  <a:cubicBezTo>
                    <a:pt x="3496" y="26"/>
                    <a:pt x="3459" y="26"/>
                    <a:pt x="3421" y="26"/>
                  </a:cubicBezTo>
                  <a:cubicBezTo>
                    <a:pt x="3415" y="19"/>
                    <a:pt x="3408" y="16"/>
                    <a:pt x="3402" y="16"/>
                  </a:cubicBezTo>
                  <a:cubicBezTo>
                    <a:pt x="3396" y="16"/>
                    <a:pt x="3390" y="19"/>
                    <a:pt x="3384" y="26"/>
                  </a:cubicBezTo>
                  <a:cubicBezTo>
                    <a:pt x="3371" y="26"/>
                    <a:pt x="3371" y="26"/>
                    <a:pt x="3358" y="38"/>
                  </a:cubicBezTo>
                  <a:cubicBezTo>
                    <a:pt x="3107" y="76"/>
                    <a:pt x="2868" y="152"/>
                    <a:pt x="2629" y="239"/>
                  </a:cubicBezTo>
                  <a:cubicBezTo>
                    <a:pt x="2616" y="239"/>
                    <a:pt x="2604" y="239"/>
                    <a:pt x="2604" y="252"/>
                  </a:cubicBezTo>
                  <a:cubicBezTo>
                    <a:pt x="2579" y="264"/>
                    <a:pt x="2554" y="277"/>
                    <a:pt x="2515" y="289"/>
                  </a:cubicBezTo>
                  <a:lnTo>
                    <a:pt x="2515" y="277"/>
                  </a:lnTo>
                  <a:cubicBezTo>
                    <a:pt x="2503" y="277"/>
                    <a:pt x="2478" y="277"/>
                    <a:pt x="2465" y="289"/>
                  </a:cubicBezTo>
                  <a:lnTo>
                    <a:pt x="2465" y="315"/>
                  </a:lnTo>
                  <a:cubicBezTo>
                    <a:pt x="2415" y="328"/>
                    <a:pt x="2365" y="353"/>
                    <a:pt x="2314" y="378"/>
                  </a:cubicBezTo>
                  <a:cubicBezTo>
                    <a:pt x="2309" y="373"/>
                    <a:pt x="2302" y="369"/>
                    <a:pt x="2294" y="369"/>
                  </a:cubicBezTo>
                  <a:cubicBezTo>
                    <a:pt x="2283" y="369"/>
                    <a:pt x="2271" y="375"/>
                    <a:pt x="2264" y="390"/>
                  </a:cubicBezTo>
                  <a:lnTo>
                    <a:pt x="2264" y="403"/>
                  </a:lnTo>
                  <a:cubicBezTo>
                    <a:pt x="2214" y="428"/>
                    <a:pt x="2151" y="466"/>
                    <a:pt x="2101" y="504"/>
                  </a:cubicBezTo>
                  <a:cubicBezTo>
                    <a:pt x="2090" y="498"/>
                    <a:pt x="2082" y="495"/>
                    <a:pt x="2075" y="495"/>
                  </a:cubicBezTo>
                  <a:cubicBezTo>
                    <a:pt x="2065" y="495"/>
                    <a:pt x="2058" y="501"/>
                    <a:pt x="2051" y="516"/>
                  </a:cubicBezTo>
                  <a:lnTo>
                    <a:pt x="2051" y="529"/>
                  </a:lnTo>
                  <a:cubicBezTo>
                    <a:pt x="1987" y="566"/>
                    <a:pt x="1912" y="604"/>
                    <a:pt x="1849" y="655"/>
                  </a:cubicBezTo>
                  <a:cubicBezTo>
                    <a:pt x="1836" y="655"/>
                    <a:pt x="1811" y="655"/>
                    <a:pt x="1811" y="667"/>
                  </a:cubicBezTo>
                  <a:lnTo>
                    <a:pt x="1811" y="680"/>
                  </a:lnTo>
                  <a:cubicBezTo>
                    <a:pt x="1774" y="717"/>
                    <a:pt x="1736" y="742"/>
                    <a:pt x="1699" y="767"/>
                  </a:cubicBezTo>
                  <a:cubicBezTo>
                    <a:pt x="1548" y="881"/>
                    <a:pt x="1409" y="1007"/>
                    <a:pt x="1283" y="1145"/>
                  </a:cubicBezTo>
                  <a:cubicBezTo>
                    <a:pt x="1271" y="1145"/>
                    <a:pt x="1258" y="1145"/>
                    <a:pt x="1246" y="1170"/>
                  </a:cubicBezTo>
                  <a:lnTo>
                    <a:pt x="1246" y="1195"/>
                  </a:lnTo>
                  <a:cubicBezTo>
                    <a:pt x="1182" y="1258"/>
                    <a:pt x="1120" y="1334"/>
                    <a:pt x="1057" y="1409"/>
                  </a:cubicBezTo>
                  <a:cubicBezTo>
                    <a:pt x="1045" y="1421"/>
                    <a:pt x="1045" y="1421"/>
                    <a:pt x="1045" y="1434"/>
                  </a:cubicBezTo>
                  <a:cubicBezTo>
                    <a:pt x="818" y="1723"/>
                    <a:pt x="642" y="2038"/>
                    <a:pt x="503" y="2377"/>
                  </a:cubicBezTo>
                  <a:cubicBezTo>
                    <a:pt x="503" y="2377"/>
                    <a:pt x="491" y="2377"/>
                    <a:pt x="491" y="2390"/>
                  </a:cubicBezTo>
                  <a:cubicBezTo>
                    <a:pt x="491" y="2415"/>
                    <a:pt x="478" y="2427"/>
                    <a:pt x="478" y="2452"/>
                  </a:cubicBezTo>
                  <a:cubicBezTo>
                    <a:pt x="416" y="2603"/>
                    <a:pt x="366" y="2767"/>
                    <a:pt x="315" y="2918"/>
                  </a:cubicBezTo>
                  <a:cubicBezTo>
                    <a:pt x="202" y="3346"/>
                    <a:pt x="126" y="3798"/>
                    <a:pt x="76" y="4238"/>
                  </a:cubicBezTo>
                  <a:cubicBezTo>
                    <a:pt x="13" y="4679"/>
                    <a:pt x="0" y="5118"/>
                    <a:pt x="13" y="5571"/>
                  </a:cubicBezTo>
                  <a:cubicBezTo>
                    <a:pt x="51" y="6339"/>
                    <a:pt x="189" y="7105"/>
                    <a:pt x="478" y="7823"/>
                  </a:cubicBezTo>
                  <a:cubicBezTo>
                    <a:pt x="718" y="8451"/>
                    <a:pt x="1070" y="9042"/>
                    <a:pt x="1548" y="9533"/>
                  </a:cubicBezTo>
                  <a:cubicBezTo>
                    <a:pt x="1685" y="9671"/>
                    <a:pt x="1836" y="9809"/>
                    <a:pt x="2000" y="9935"/>
                  </a:cubicBezTo>
                  <a:cubicBezTo>
                    <a:pt x="2038" y="9960"/>
                    <a:pt x="2063" y="9985"/>
                    <a:pt x="2101" y="10023"/>
                  </a:cubicBezTo>
                  <a:lnTo>
                    <a:pt x="2126" y="10023"/>
                  </a:lnTo>
                  <a:cubicBezTo>
                    <a:pt x="2214" y="10073"/>
                    <a:pt x="2302" y="10136"/>
                    <a:pt x="2390" y="10187"/>
                  </a:cubicBezTo>
                  <a:cubicBezTo>
                    <a:pt x="2403" y="10187"/>
                    <a:pt x="2415" y="10199"/>
                    <a:pt x="2428" y="10212"/>
                  </a:cubicBezTo>
                  <a:cubicBezTo>
                    <a:pt x="2428" y="10218"/>
                    <a:pt x="2431" y="10221"/>
                    <a:pt x="2436" y="10221"/>
                  </a:cubicBezTo>
                  <a:cubicBezTo>
                    <a:pt x="2440" y="10221"/>
                    <a:pt x="2446" y="10218"/>
                    <a:pt x="2453" y="10212"/>
                  </a:cubicBezTo>
                  <a:cubicBezTo>
                    <a:pt x="2691" y="10338"/>
                    <a:pt x="2943" y="10438"/>
                    <a:pt x="3220" y="10488"/>
                  </a:cubicBezTo>
                  <a:cubicBezTo>
                    <a:pt x="3384" y="10527"/>
                    <a:pt x="3555" y="10543"/>
                    <a:pt x="3728" y="10543"/>
                  </a:cubicBezTo>
                  <a:cubicBezTo>
                    <a:pt x="3781" y="10543"/>
                    <a:pt x="3834" y="10542"/>
                    <a:pt x="3887" y="10539"/>
                  </a:cubicBezTo>
                  <a:lnTo>
                    <a:pt x="3912" y="10564"/>
                  </a:lnTo>
                  <a:cubicBezTo>
                    <a:pt x="3915" y="10567"/>
                    <a:pt x="3919" y="10569"/>
                    <a:pt x="3924" y="10569"/>
                  </a:cubicBezTo>
                  <a:cubicBezTo>
                    <a:pt x="3936" y="10569"/>
                    <a:pt x="3952" y="10557"/>
                    <a:pt x="3962" y="10539"/>
                  </a:cubicBezTo>
                  <a:cubicBezTo>
                    <a:pt x="4175" y="10526"/>
                    <a:pt x="4390" y="10488"/>
                    <a:pt x="4591" y="10438"/>
                  </a:cubicBezTo>
                  <a:cubicBezTo>
                    <a:pt x="4603" y="10450"/>
                    <a:pt x="4616" y="10450"/>
                    <a:pt x="4616" y="10450"/>
                  </a:cubicBezTo>
                  <a:cubicBezTo>
                    <a:pt x="4623" y="10454"/>
                    <a:pt x="4630" y="10456"/>
                    <a:pt x="4635" y="10456"/>
                  </a:cubicBezTo>
                  <a:cubicBezTo>
                    <a:pt x="4648" y="10456"/>
                    <a:pt x="4657" y="10447"/>
                    <a:pt x="4666" y="10438"/>
                  </a:cubicBezTo>
                  <a:lnTo>
                    <a:pt x="4666" y="10425"/>
                  </a:lnTo>
                  <a:lnTo>
                    <a:pt x="5005" y="10312"/>
                  </a:lnTo>
                  <a:lnTo>
                    <a:pt x="5018" y="10312"/>
                  </a:lnTo>
                  <a:cubicBezTo>
                    <a:pt x="5144" y="10262"/>
                    <a:pt x="5257" y="10212"/>
                    <a:pt x="5370" y="10148"/>
                  </a:cubicBezTo>
                  <a:cubicBezTo>
                    <a:pt x="5370" y="10162"/>
                    <a:pt x="5370" y="10162"/>
                    <a:pt x="5383" y="10162"/>
                  </a:cubicBezTo>
                  <a:cubicBezTo>
                    <a:pt x="5388" y="10167"/>
                    <a:pt x="5395" y="10170"/>
                    <a:pt x="5401" y="10170"/>
                  </a:cubicBezTo>
                  <a:cubicBezTo>
                    <a:pt x="5423" y="10170"/>
                    <a:pt x="5443" y="10143"/>
                    <a:pt x="5433" y="10123"/>
                  </a:cubicBezTo>
                  <a:cubicBezTo>
                    <a:pt x="5458" y="10098"/>
                    <a:pt x="5483" y="10086"/>
                    <a:pt x="5521" y="10073"/>
                  </a:cubicBezTo>
                  <a:cubicBezTo>
                    <a:pt x="5899" y="9860"/>
                    <a:pt x="6226" y="9558"/>
                    <a:pt x="6464" y="9193"/>
                  </a:cubicBezTo>
                  <a:cubicBezTo>
                    <a:pt x="6553" y="9067"/>
                    <a:pt x="6628" y="8929"/>
                    <a:pt x="6678" y="8778"/>
                  </a:cubicBezTo>
                  <a:cubicBezTo>
                    <a:pt x="6703" y="8778"/>
                    <a:pt x="6716" y="8753"/>
                    <a:pt x="6703" y="8728"/>
                  </a:cubicBezTo>
                  <a:cubicBezTo>
                    <a:pt x="6690" y="8728"/>
                    <a:pt x="6690" y="8728"/>
                    <a:pt x="6690" y="8715"/>
                  </a:cubicBezTo>
                  <a:cubicBezTo>
                    <a:pt x="6754" y="8552"/>
                    <a:pt x="6791" y="8376"/>
                    <a:pt x="6816" y="8200"/>
                  </a:cubicBezTo>
                  <a:cubicBezTo>
                    <a:pt x="6829" y="8187"/>
                    <a:pt x="6829" y="8175"/>
                    <a:pt x="6816" y="8162"/>
                  </a:cubicBezTo>
                  <a:cubicBezTo>
                    <a:pt x="6829" y="8124"/>
                    <a:pt x="6829" y="8074"/>
                    <a:pt x="6841" y="8024"/>
                  </a:cubicBezTo>
                  <a:cubicBezTo>
                    <a:pt x="6866" y="7823"/>
                    <a:pt x="6879" y="7608"/>
                    <a:pt x="6892" y="7407"/>
                  </a:cubicBezTo>
                  <a:lnTo>
                    <a:pt x="6892" y="7395"/>
                  </a:lnTo>
                  <a:cubicBezTo>
                    <a:pt x="6892" y="7395"/>
                    <a:pt x="6892" y="7382"/>
                    <a:pt x="6905" y="7382"/>
                  </a:cubicBezTo>
                  <a:cubicBezTo>
                    <a:pt x="7219" y="7281"/>
                    <a:pt x="7545" y="7206"/>
                    <a:pt x="7886" y="7156"/>
                  </a:cubicBezTo>
                  <a:cubicBezTo>
                    <a:pt x="8000" y="7147"/>
                    <a:pt x="8116" y="7138"/>
                    <a:pt x="8231" y="7138"/>
                  </a:cubicBezTo>
                  <a:cubicBezTo>
                    <a:pt x="8279" y="7138"/>
                    <a:pt x="8327" y="7140"/>
                    <a:pt x="8375" y="7143"/>
                  </a:cubicBezTo>
                  <a:cubicBezTo>
                    <a:pt x="8551" y="7143"/>
                    <a:pt x="8728" y="7169"/>
                    <a:pt x="8892" y="7206"/>
                  </a:cubicBezTo>
                  <a:cubicBezTo>
                    <a:pt x="9121" y="7250"/>
                    <a:pt x="9357" y="7301"/>
                    <a:pt x="9594" y="7301"/>
                  </a:cubicBezTo>
                  <a:cubicBezTo>
                    <a:pt x="9695" y="7301"/>
                    <a:pt x="9796" y="7292"/>
                    <a:pt x="9898" y="7269"/>
                  </a:cubicBezTo>
                  <a:cubicBezTo>
                    <a:pt x="9973" y="7244"/>
                    <a:pt x="10048" y="7219"/>
                    <a:pt x="10124" y="7181"/>
                  </a:cubicBezTo>
                  <a:cubicBezTo>
                    <a:pt x="10186" y="7143"/>
                    <a:pt x="10262" y="7105"/>
                    <a:pt x="10312" y="7043"/>
                  </a:cubicBezTo>
                  <a:cubicBezTo>
                    <a:pt x="10375" y="7005"/>
                    <a:pt x="10538" y="6817"/>
                    <a:pt x="10476" y="5923"/>
                  </a:cubicBezTo>
                  <a:cubicBezTo>
                    <a:pt x="10414" y="5217"/>
                    <a:pt x="10254" y="3093"/>
                    <a:pt x="8997" y="3093"/>
                  </a:cubicBezTo>
                  <a:cubicBezTo>
                    <a:pt x="8979" y="3093"/>
                    <a:pt x="8961" y="3093"/>
                    <a:pt x="8942" y="3094"/>
                  </a:cubicBezTo>
                  <a:lnTo>
                    <a:pt x="8942" y="3106"/>
                  </a:lnTo>
                  <a:cubicBezTo>
                    <a:pt x="8929" y="3094"/>
                    <a:pt x="8929" y="3094"/>
                    <a:pt x="8917" y="3094"/>
                  </a:cubicBezTo>
                  <a:cubicBezTo>
                    <a:pt x="8853" y="3106"/>
                    <a:pt x="8791" y="3145"/>
                    <a:pt x="8728" y="3182"/>
                  </a:cubicBezTo>
                  <a:cubicBezTo>
                    <a:pt x="8640" y="3220"/>
                    <a:pt x="8551" y="3245"/>
                    <a:pt x="8464" y="3270"/>
                  </a:cubicBezTo>
                  <a:cubicBezTo>
                    <a:pt x="8325" y="3308"/>
                    <a:pt x="8199" y="3346"/>
                    <a:pt x="8062" y="3371"/>
                  </a:cubicBezTo>
                  <a:cubicBezTo>
                    <a:pt x="7932" y="3390"/>
                    <a:pt x="7802" y="3398"/>
                    <a:pt x="7671" y="3398"/>
                  </a:cubicBezTo>
                  <a:cubicBezTo>
                    <a:pt x="7369" y="3398"/>
                    <a:pt x="7064" y="3353"/>
                    <a:pt x="6766" y="3282"/>
                  </a:cubicBezTo>
                  <a:cubicBezTo>
                    <a:pt x="6779" y="3270"/>
                    <a:pt x="6779" y="3270"/>
                    <a:pt x="6779" y="3257"/>
                  </a:cubicBezTo>
                  <a:cubicBezTo>
                    <a:pt x="6779" y="3031"/>
                    <a:pt x="6766" y="2818"/>
                    <a:pt x="6729" y="2603"/>
                  </a:cubicBezTo>
                  <a:cubicBezTo>
                    <a:pt x="6741" y="2591"/>
                    <a:pt x="6741" y="2578"/>
                    <a:pt x="6729" y="2566"/>
                  </a:cubicBezTo>
                  <a:cubicBezTo>
                    <a:pt x="6716" y="2478"/>
                    <a:pt x="6690" y="2377"/>
                    <a:pt x="6678" y="2289"/>
                  </a:cubicBezTo>
                  <a:lnTo>
                    <a:pt x="6678" y="2276"/>
                  </a:lnTo>
                  <a:cubicBezTo>
                    <a:pt x="6653" y="2176"/>
                    <a:pt x="6615" y="2063"/>
                    <a:pt x="6578" y="1962"/>
                  </a:cubicBezTo>
                  <a:cubicBezTo>
                    <a:pt x="6578" y="1949"/>
                    <a:pt x="6578" y="1937"/>
                    <a:pt x="6565" y="1924"/>
                  </a:cubicBezTo>
                  <a:cubicBezTo>
                    <a:pt x="6553" y="1899"/>
                    <a:pt x="6539" y="1874"/>
                    <a:pt x="6539" y="1862"/>
                  </a:cubicBezTo>
                  <a:cubicBezTo>
                    <a:pt x="6514" y="1824"/>
                    <a:pt x="6502" y="1786"/>
                    <a:pt x="6477" y="1748"/>
                  </a:cubicBezTo>
                  <a:lnTo>
                    <a:pt x="6477" y="1736"/>
                  </a:lnTo>
                  <a:cubicBezTo>
                    <a:pt x="6427" y="1648"/>
                    <a:pt x="6389" y="1572"/>
                    <a:pt x="6326" y="1485"/>
                  </a:cubicBezTo>
                  <a:cubicBezTo>
                    <a:pt x="6326" y="1472"/>
                    <a:pt x="6326" y="1459"/>
                    <a:pt x="6313" y="1459"/>
                  </a:cubicBezTo>
                  <a:cubicBezTo>
                    <a:pt x="6301" y="1434"/>
                    <a:pt x="6288" y="1421"/>
                    <a:pt x="6276" y="1396"/>
                  </a:cubicBezTo>
                  <a:cubicBezTo>
                    <a:pt x="6276" y="1384"/>
                    <a:pt x="6263" y="1359"/>
                    <a:pt x="6251" y="1359"/>
                  </a:cubicBezTo>
                  <a:lnTo>
                    <a:pt x="6238" y="1359"/>
                  </a:lnTo>
                  <a:cubicBezTo>
                    <a:pt x="6213" y="1309"/>
                    <a:pt x="6175" y="1270"/>
                    <a:pt x="6137" y="1220"/>
                  </a:cubicBezTo>
                  <a:lnTo>
                    <a:pt x="6125" y="1208"/>
                  </a:lnTo>
                  <a:cubicBezTo>
                    <a:pt x="6075" y="1145"/>
                    <a:pt x="6024" y="1082"/>
                    <a:pt x="5961" y="1019"/>
                  </a:cubicBezTo>
                  <a:lnTo>
                    <a:pt x="5961" y="1007"/>
                  </a:lnTo>
                  <a:cubicBezTo>
                    <a:pt x="5961" y="994"/>
                    <a:pt x="5949" y="994"/>
                    <a:pt x="5936" y="994"/>
                  </a:cubicBezTo>
                  <a:cubicBezTo>
                    <a:pt x="5873" y="918"/>
                    <a:pt x="5810" y="856"/>
                    <a:pt x="5735" y="780"/>
                  </a:cubicBezTo>
                  <a:cubicBezTo>
                    <a:pt x="5735" y="767"/>
                    <a:pt x="5723" y="755"/>
                    <a:pt x="5697" y="755"/>
                  </a:cubicBezTo>
                  <a:cubicBezTo>
                    <a:pt x="5684" y="730"/>
                    <a:pt x="5672" y="717"/>
                    <a:pt x="5659" y="705"/>
                  </a:cubicBezTo>
                  <a:cubicBezTo>
                    <a:pt x="5584" y="630"/>
                    <a:pt x="5508" y="566"/>
                    <a:pt x="5421" y="504"/>
                  </a:cubicBezTo>
                  <a:cubicBezTo>
                    <a:pt x="5421" y="504"/>
                    <a:pt x="5408" y="491"/>
                    <a:pt x="5396" y="491"/>
                  </a:cubicBezTo>
                  <a:cubicBezTo>
                    <a:pt x="5383" y="479"/>
                    <a:pt x="5357" y="466"/>
                    <a:pt x="5345" y="440"/>
                  </a:cubicBezTo>
                  <a:cubicBezTo>
                    <a:pt x="5332" y="428"/>
                    <a:pt x="5320" y="428"/>
                    <a:pt x="5307" y="428"/>
                  </a:cubicBezTo>
                  <a:cubicBezTo>
                    <a:pt x="5144" y="315"/>
                    <a:pt x="4955" y="214"/>
                    <a:pt x="4754" y="139"/>
                  </a:cubicBezTo>
                  <a:lnTo>
                    <a:pt x="4729" y="139"/>
                  </a:lnTo>
                  <a:cubicBezTo>
                    <a:pt x="4729" y="127"/>
                    <a:pt x="4729" y="127"/>
                    <a:pt x="4717" y="127"/>
                  </a:cubicBezTo>
                  <a:cubicBezTo>
                    <a:pt x="4616" y="101"/>
                    <a:pt x="4515" y="63"/>
                    <a:pt x="4402" y="51"/>
                  </a:cubicBezTo>
                  <a:lnTo>
                    <a:pt x="4402" y="38"/>
                  </a:lnTo>
                  <a:cubicBezTo>
                    <a:pt x="4390" y="26"/>
                    <a:pt x="4377" y="26"/>
                    <a:pt x="4377" y="26"/>
                  </a:cubicBezTo>
                  <a:cubicBezTo>
                    <a:pt x="4364" y="26"/>
                    <a:pt x="4364" y="38"/>
                    <a:pt x="4351" y="38"/>
                  </a:cubicBezTo>
                  <a:cubicBezTo>
                    <a:pt x="4339" y="38"/>
                    <a:pt x="4314" y="38"/>
                    <a:pt x="4301" y="26"/>
                  </a:cubicBezTo>
                  <a:cubicBezTo>
                    <a:pt x="4295" y="19"/>
                    <a:pt x="4289" y="16"/>
                    <a:pt x="4282" y="16"/>
                  </a:cubicBezTo>
                  <a:cubicBezTo>
                    <a:pt x="4276" y="16"/>
                    <a:pt x="4270" y="19"/>
                    <a:pt x="4264" y="26"/>
                  </a:cubicBezTo>
                  <a:cubicBezTo>
                    <a:pt x="4251" y="26"/>
                    <a:pt x="4239" y="26"/>
                    <a:pt x="4226" y="13"/>
                  </a:cubicBezTo>
                  <a:cubicBezTo>
                    <a:pt x="4226" y="13"/>
                    <a:pt x="4214" y="7"/>
                    <a:pt x="4203" y="7"/>
                  </a:cubicBezTo>
                  <a:cubicBezTo>
                    <a:pt x="4198" y="7"/>
                    <a:pt x="4192" y="9"/>
                    <a:pt x="4188" y="13"/>
                  </a:cubicBezTo>
                  <a:cubicBezTo>
                    <a:pt x="4150" y="13"/>
                    <a:pt x="4125" y="13"/>
                    <a:pt x="4088" y="1"/>
                  </a:cubicBezTo>
                  <a:lnTo>
                    <a:pt x="3697" y="1"/>
                  </a:lnTo>
                  <a:cubicBezTo>
                    <a:pt x="3660" y="1"/>
                    <a:pt x="3622" y="13"/>
                    <a:pt x="3597" y="13"/>
                  </a:cubicBezTo>
                  <a:cubicBezTo>
                    <a:pt x="3585" y="1"/>
                    <a:pt x="3572" y="1"/>
                    <a:pt x="3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2"/>
            <p:cNvSpPr/>
            <p:nvPr/>
          </p:nvSpPr>
          <p:spPr>
            <a:xfrm>
              <a:off x="6032100" y="3923475"/>
              <a:ext cx="7575" cy="10125"/>
            </a:xfrm>
            <a:custGeom>
              <a:avLst/>
              <a:gdLst/>
              <a:ahLst/>
              <a:cxnLst/>
              <a:rect l="l" t="t" r="r" b="b"/>
              <a:pathLst>
                <a:path w="303" h="405" extrusionOk="0">
                  <a:moveTo>
                    <a:pt x="32" y="0"/>
                  </a:moveTo>
                  <a:cubicBezTo>
                    <a:pt x="26" y="0"/>
                    <a:pt x="20" y="2"/>
                    <a:pt x="13" y="5"/>
                  </a:cubicBezTo>
                  <a:cubicBezTo>
                    <a:pt x="0" y="18"/>
                    <a:pt x="0" y="43"/>
                    <a:pt x="13" y="56"/>
                  </a:cubicBezTo>
                  <a:cubicBezTo>
                    <a:pt x="101" y="156"/>
                    <a:pt x="176" y="269"/>
                    <a:pt x="239" y="395"/>
                  </a:cubicBezTo>
                  <a:cubicBezTo>
                    <a:pt x="245" y="401"/>
                    <a:pt x="255" y="405"/>
                    <a:pt x="264" y="405"/>
                  </a:cubicBezTo>
                  <a:cubicBezTo>
                    <a:pt x="274" y="405"/>
                    <a:pt x="283" y="401"/>
                    <a:pt x="289" y="395"/>
                  </a:cubicBezTo>
                  <a:cubicBezTo>
                    <a:pt x="302" y="383"/>
                    <a:pt x="302" y="370"/>
                    <a:pt x="289" y="358"/>
                  </a:cubicBezTo>
                  <a:cubicBezTo>
                    <a:pt x="227" y="232"/>
                    <a:pt x="151" y="118"/>
                    <a:pt x="63" y="18"/>
                  </a:cubicBezTo>
                  <a:cubicBezTo>
                    <a:pt x="54" y="9"/>
                    <a:pt x="4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2"/>
            <p:cNvSpPr/>
            <p:nvPr/>
          </p:nvSpPr>
          <p:spPr>
            <a:xfrm>
              <a:off x="6011200" y="3891450"/>
              <a:ext cx="16650" cy="21875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43" y="1"/>
                  </a:moveTo>
                  <a:cubicBezTo>
                    <a:pt x="21" y="1"/>
                    <a:pt x="1" y="27"/>
                    <a:pt x="19" y="54"/>
                  </a:cubicBezTo>
                  <a:cubicBezTo>
                    <a:pt x="208" y="318"/>
                    <a:pt x="409" y="594"/>
                    <a:pt x="597" y="859"/>
                  </a:cubicBezTo>
                  <a:cubicBezTo>
                    <a:pt x="604" y="870"/>
                    <a:pt x="614" y="874"/>
                    <a:pt x="623" y="874"/>
                  </a:cubicBezTo>
                  <a:cubicBezTo>
                    <a:pt x="645" y="874"/>
                    <a:pt x="665" y="848"/>
                    <a:pt x="647" y="821"/>
                  </a:cubicBezTo>
                  <a:cubicBezTo>
                    <a:pt x="459" y="557"/>
                    <a:pt x="270" y="280"/>
                    <a:pt x="69" y="16"/>
                  </a:cubicBezTo>
                  <a:cubicBezTo>
                    <a:pt x="62" y="5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2"/>
            <p:cNvSpPr/>
            <p:nvPr/>
          </p:nvSpPr>
          <p:spPr>
            <a:xfrm>
              <a:off x="6002850" y="3861000"/>
              <a:ext cx="6200" cy="20575"/>
            </a:xfrm>
            <a:custGeom>
              <a:avLst/>
              <a:gdLst/>
              <a:ahLst/>
              <a:cxnLst/>
              <a:rect l="l" t="t" r="r" b="b"/>
              <a:pathLst>
                <a:path w="248" h="823" extrusionOk="0">
                  <a:moveTo>
                    <a:pt x="36" y="0"/>
                  </a:moveTo>
                  <a:cubicBezTo>
                    <a:pt x="19" y="0"/>
                    <a:pt x="0" y="13"/>
                    <a:pt x="0" y="40"/>
                  </a:cubicBezTo>
                  <a:cubicBezTo>
                    <a:pt x="39" y="291"/>
                    <a:pt x="101" y="543"/>
                    <a:pt x="176" y="794"/>
                  </a:cubicBezTo>
                  <a:cubicBezTo>
                    <a:pt x="182" y="814"/>
                    <a:pt x="195" y="822"/>
                    <a:pt x="208" y="822"/>
                  </a:cubicBezTo>
                  <a:cubicBezTo>
                    <a:pt x="228" y="822"/>
                    <a:pt x="247" y="804"/>
                    <a:pt x="240" y="781"/>
                  </a:cubicBezTo>
                  <a:cubicBezTo>
                    <a:pt x="164" y="530"/>
                    <a:pt x="101" y="278"/>
                    <a:pt x="64" y="27"/>
                  </a:cubicBezTo>
                  <a:cubicBezTo>
                    <a:pt x="64" y="9"/>
                    <a:pt x="50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2"/>
            <p:cNvSpPr/>
            <p:nvPr/>
          </p:nvSpPr>
          <p:spPr>
            <a:xfrm>
              <a:off x="6006950" y="3849400"/>
              <a:ext cx="2550" cy="4100"/>
            </a:xfrm>
            <a:custGeom>
              <a:avLst/>
              <a:gdLst/>
              <a:ahLst/>
              <a:cxnLst/>
              <a:rect l="l" t="t" r="r" b="b"/>
              <a:pathLst>
                <a:path w="102" h="164" extrusionOk="0">
                  <a:moveTo>
                    <a:pt x="51" y="1"/>
                  </a:moveTo>
                  <a:lnTo>
                    <a:pt x="38" y="13"/>
                  </a:lnTo>
                  <a:cubicBezTo>
                    <a:pt x="26" y="51"/>
                    <a:pt x="0" y="88"/>
                    <a:pt x="0" y="127"/>
                  </a:cubicBezTo>
                  <a:cubicBezTo>
                    <a:pt x="0" y="139"/>
                    <a:pt x="12" y="164"/>
                    <a:pt x="26" y="164"/>
                  </a:cubicBezTo>
                  <a:cubicBezTo>
                    <a:pt x="38" y="164"/>
                    <a:pt x="63" y="152"/>
                    <a:pt x="63" y="139"/>
                  </a:cubicBezTo>
                  <a:cubicBezTo>
                    <a:pt x="63" y="127"/>
                    <a:pt x="63" y="113"/>
                    <a:pt x="76" y="101"/>
                  </a:cubicBezTo>
                  <a:cubicBezTo>
                    <a:pt x="76" y="88"/>
                    <a:pt x="88" y="63"/>
                    <a:pt x="101" y="38"/>
                  </a:cubicBezTo>
                  <a:lnTo>
                    <a:pt x="101" y="1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2"/>
            <p:cNvSpPr/>
            <p:nvPr/>
          </p:nvSpPr>
          <p:spPr>
            <a:xfrm>
              <a:off x="6019075" y="3858975"/>
              <a:ext cx="19975" cy="53400"/>
            </a:xfrm>
            <a:custGeom>
              <a:avLst/>
              <a:gdLst/>
              <a:ahLst/>
              <a:cxnLst/>
              <a:rect l="l" t="t" r="r" b="b"/>
              <a:pathLst>
                <a:path w="799" h="2136" extrusionOk="0">
                  <a:moveTo>
                    <a:pt x="47" y="0"/>
                  </a:moveTo>
                  <a:cubicBezTo>
                    <a:pt x="19" y="0"/>
                    <a:pt x="0" y="37"/>
                    <a:pt x="31" y="57"/>
                  </a:cubicBezTo>
                  <a:cubicBezTo>
                    <a:pt x="345" y="259"/>
                    <a:pt x="471" y="636"/>
                    <a:pt x="559" y="976"/>
                  </a:cubicBezTo>
                  <a:cubicBezTo>
                    <a:pt x="647" y="1353"/>
                    <a:pt x="710" y="1730"/>
                    <a:pt x="735" y="2108"/>
                  </a:cubicBezTo>
                  <a:cubicBezTo>
                    <a:pt x="735" y="2126"/>
                    <a:pt x="751" y="2136"/>
                    <a:pt x="766" y="2136"/>
                  </a:cubicBezTo>
                  <a:cubicBezTo>
                    <a:pt x="782" y="2136"/>
                    <a:pt x="798" y="2126"/>
                    <a:pt x="798" y="2108"/>
                  </a:cubicBezTo>
                  <a:cubicBezTo>
                    <a:pt x="773" y="1705"/>
                    <a:pt x="710" y="1315"/>
                    <a:pt x="609" y="938"/>
                  </a:cubicBezTo>
                  <a:cubicBezTo>
                    <a:pt x="521" y="586"/>
                    <a:pt x="383" y="208"/>
                    <a:pt x="69" y="7"/>
                  </a:cubicBezTo>
                  <a:cubicBezTo>
                    <a:pt x="61" y="2"/>
                    <a:pt x="54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2"/>
            <p:cNvSpPr/>
            <p:nvPr/>
          </p:nvSpPr>
          <p:spPr>
            <a:xfrm>
              <a:off x="6009125" y="3854700"/>
              <a:ext cx="15575" cy="43525"/>
            </a:xfrm>
            <a:custGeom>
              <a:avLst/>
              <a:gdLst/>
              <a:ahLst/>
              <a:cxnLst/>
              <a:rect l="l" t="t" r="r" b="b"/>
              <a:pathLst>
                <a:path w="623" h="1741" extrusionOk="0">
                  <a:moveTo>
                    <a:pt x="185" y="1"/>
                  </a:moveTo>
                  <a:cubicBezTo>
                    <a:pt x="183" y="1"/>
                    <a:pt x="180" y="1"/>
                    <a:pt x="177" y="2"/>
                  </a:cubicBezTo>
                  <a:cubicBezTo>
                    <a:pt x="26" y="15"/>
                    <a:pt x="14" y="241"/>
                    <a:pt x="1" y="354"/>
                  </a:cubicBezTo>
                  <a:cubicBezTo>
                    <a:pt x="1" y="505"/>
                    <a:pt x="14" y="644"/>
                    <a:pt x="51" y="795"/>
                  </a:cubicBezTo>
                  <a:cubicBezTo>
                    <a:pt x="152" y="1134"/>
                    <a:pt x="353" y="1436"/>
                    <a:pt x="554" y="1725"/>
                  </a:cubicBezTo>
                  <a:cubicBezTo>
                    <a:pt x="562" y="1736"/>
                    <a:pt x="571" y="1741"/>
                    <a:pt x="580" y="1741"/>
                  </a:cubicBezTo>
                  <a:cubicBezTo>
                    <a:pt x="602" y="1741"/>
                    <a:pt x="622" y="1714"/>
                    <a:pt x="605" y="1687"/>
                  </a:cubicBezTo>
                  <a:cubicBezTo>
                    <a:pt x="429" y="1436"/>
                    <a:pt x="252" y="1172"/>
                    <a:pt x="152" y="870"/>
                  </a:cubicBezTo>
                  <a:cubicBezTo>
                    <a:pt x="102" y="744"/>
                    <a:pt x="76" y="606"/>
                    <a:pt x="76" y="468"/>
                  </a:cubicBezTo>
                  <a:cubicBezTo>
                    <a:pt x="64" y="404"/>
                    <a:pt x="64" y="329"/>
                    <a:pt x="76" y="267"/>
                  </a:cubicBezTo>
                  <a:cubicBezTo>
                    <a:pt x="89" y="203"/>
                    <a:pt x="102" y="77"/>
                    <a:pt x="177" y="65"/>
                  </a:cubicBezTo>
                  <a:cubicBezTo>
                    <a:pt x="224" y="65"/>
                    <a:pt x="217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2"/>
            <p:cNvSpPr/>
            <p:nvPr/>
          </p:nvSpPr>
          <p:spPr>
            <a:xfrm>
              <a:off x="6016675" y="3852625"/>
              <a:ext cx="3800" cy="3225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26" y="1"/>
                  </a:moveTo>
                  <a:cubicBezTo>
                    <a:pt x="17" y="1"/>
                    <a:pt x="7" y="4"/>
                    <a:pt x="1" y="10"/>
                  </a:cubicBezTo>
                  <a:cubicBezTo>
                    <a:pt x="1" y="35"/>
                    <a:pt x="1" y="48"/>
                    <a:pt x="14" y="60"/>
                  </a:cubicBezTo>
                  <a:cubicBezTo>
                    <a:pt x="39" y="85"/>
                    <a:pt x="64" y="110"/>
                    <a:pt x="101" y="123"/>
                  </a:cubicBezTo>
                  <a:cubicBezTo>
                    <a:pt x="105" y="127"/>
                    <a:pt x="110" y="128"/>
                    <a:pt x="115" y="128"/>
                  </a:cubicBezTo>
                  <a:cubicBezTo>
                    <a:pt x="128" y="128"/>
                    <a:pt x="143" y="119"/>
                    <a:pt x="152" y="110"/>
                  </a:cubicBezTo>
                  <a:cubicBezTo>
                    <a:pt x="152" y="98"/>
                    <a:pt x="152" y="73"/>
                    <a:pt x="127" y="73"/>
                  </a:cubicBezTo>
                  <a:cubicBezTo>
                    <a:pt x="127" y="60"/>
                    <a:pt x="114" y="60"/>
                    <a:pt x="114" y="60"/>
                  </a:cubicBezTo>
                  <a:cubicBezTo>
                    <a:pt x="89" y="48"/>
                    <a:pt x="76" y="23"/>
                    <a:pt x="51" y="10"/>
                  </a:cubicBezTo>
                  <a:cubicBezTo>
                    <a:pt x="45" y="4"/>
                    <a:pt x="36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22"/>
            <p:cNvSpPr/>
            <p:nvPr/>
          </p:nvSpPr>
          <p:spPr>
            <a:xfrm>
              <a:off x="6014300" y="3865675"/>
              <a:ext cx="16575" cy="30575"/>
            </a:xfrm>
            <a:custGeom>
              <a:avLst/>
              <a:gdLst/>
              <a:ahLst/>
              <a:cxnLst/>
              <a:rect l="l" t="t" r="r" b="b"/>
              <a:pathLst>
                <a:path w="663" h="1223" extrusionOk="0">
                  <a:moveTo>
                    <a:pt x="40" y="1"/>
                  </a:moveTo>
                  <a:cubicBezTo>
                    <a:pt x="20" y="1"/>
                    <a:pt x="0" y="19"/>
                    <a:pt x="8" y="41"/>
                  </a:cubicBezTo>
                  <a:cubicBezTo>
                    <a:pt x="134" y="406"/>
                    <a:pt x="285" y="745"/>
                    <a:pt x="448" y="1085"/>
                  </a:cubicBezTo>
                  <a:cubicBezTo>
                    <a:pt x="473" y="1135"/>
                    <a:pt x="511" y="1223"/>
                    <a:pt x="587" y="1223"/>
                  </a:cubicBezTo>
                  <a:cubicBezTo>
                    <a:pt x="649" y="1223"/>
                    <a:pt x="662" y="1148"/>
                    <a:pt x="662" y="1097"/>
                  </a:cubicBezTo>
                  <a:cubicBezTo>
                    <a:pt x="662" y="934"/>
                    <a:pt x="612" y="758"/>
                    <a:pt x="562" y="594"/>
                  </a:cubicBezTo>
                  <a:cubicBezTo>
                    <a:pt x="498" y="406"/>
                    <a:pt x="423" y="230"/>
                    <a:pt x="310" y="66"/>
                  </a:cubicBezTo>
                  <a:cubicBezTo>
                    <a:pt x="303" y="55"/>
                    <a:pt x="293" y="51"/>
                    <a:pt x="284" y="51"/>
                  </a:cubicBezTo>
                  <a:cubicBezTo>
                    <a:pt x="262" y="51"/>
                    <a:pt x="242" y="77"/>
                    <a:pt x="260" y="104"/>
                  </a:cubicBezTo>
                  <a:cubicBezTo>
                    <a:pt x="360" y="267"/>
                    <a:pt x="448" y="431"/>
                    <a:pt x="498" y="619"/>
                  </a:cubicBezTo>
                  <a:cubicBezTo>
                    <a:pt x="536" y="708"/>
                    <a:pt x="548" y="808"/>
                    <a:pt x="574" y="909"/>
                  </a:cubicBezTo>
                  <a:cubicBezTo>
                    <a:pt x="574" y="946"/>
                    <a:pt x="587" y="997"/>
                    <a:pt x="587" y="1047"/>
                  </a:cubicBezTo>
                  <a:cubicBezTo>
                    <a:pt x="587" y="1068"/>
                    <a:pt x="604" y="1159"/>
                    <a:pt x="581" y="1159"/>
                  </a:cubicBezTo>
                  <a:cubicBezTo>
                    <a:pt x="576" y="1159"/>
                    <a:pt x="570" y="1156"/>
                    <a:pt x="562" y="1148"/>
                  </a:cubicBezTo>
                  <a:cubicBezTo>
                    <a:pt x="523" y="1110"/>
                    <a:pt x="511" y="1047"/>
                    <a:pt x="486" y="1010"/>
                  </a:cubicBezTo>
                  <a:cubicBezTo>
                    <a:pt x="461" y="971"/>
                    <a:pt x="436" y="921"/>
                    <a:pt x="423" y="871"/>
                  </a:cubicBezTo>
                  <a:cubicBezTo>
                    <a:pt x="372" y="783"/>
                    <a:pt x="335" y="695"/>
                    <a:pt x="297" y="594"/>
                  </a:cubicBezTo>
                  <a:cubicBezTo>
                    <a:pt x="209" y="406"/>
                    <a:pt x="134" y="217"/>
                    <a:pt x="71" y="29"/>
                  </a:cubicBezTo>
                  <a:cubicBezTo>
                    <a:pt x="66" y="9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22"/>
            <p:cNvSpPr/>
            <p:nvPr/>
          </p:nvSpPr>
          <p:spPr>
            <a:xfrm>
              <a:off x="6017300" y="3863550"/>
              <a:ext cx="3175" cy="2225"/>
            </a:xfrm>
            <a:custGeom>
              <a:avLst/>
              <a:gdLst/>
              <a:ahLst/>
              <a:cxnLst/>
              <a:rect l="l" t="t" r="r" b="b"/>
              <a:pathLst>
                <a:path w="127" h="89" extrusionOk="0">
                  <a:moveTo>
                    <a:pt x="39" y="0"/>
                  </a:moveTo>
                  <a:cubicBezTo>
                    <a:pt x="26" y="0"/>
                    <a:pt x="14" y="0"/>
                    <a:pt x="14" y="13"/>
                  </a:cubicBezTo>
                  <a:cubicBezTo>
                    <a:pt x="1" y="13"/>
                    <a:pt x="1" y="25"/>
                    <a:pt x="1" y="38"/>
                  </a:cubicBezTo>
                  <a:lnTo>
                    <a:pt x="14" y="50"/>
                  </a:lnTo>
                  <a:cubicBezTo>
                    <a:pt x="26" y="64"/>
                    <a:pt x="26" y="64"/>
                    <a:pt x="39" y="64"/>
                  </a:cubicBezTo>
                  <a:lnTo>
                    <a:pt x="51" y="64"/>
                  </a:lnTo>
                  <a:cubicBezTo>
                    <a:pt x="51" y="64"/>
                    <a:pt x="64" y="64"/>
                    <a:pt x="64" y="76"/>
                  </a:cubicBezTo>
                  <a:lnTo>
                    <a:pt x="76" y="76"/>
                  </a:lnTo>
                  <a:lnTo>
                    <a:pt x="76" y="89"/>
                  </a:lnTo>
                  <a:lnTo>
                    <a:pt x="89" y="89"/>
                  </a:lnTo>
                  <a:cubicBezTo>
                    <a:pt x="102" y="89"/>
                    <a:pt x="115" y="76"/>
                    <a:pt x="115" y="76"/>
                  </a:cubicBezTo>
                  <a:cubicBezTo>
                    <a:pt x="127" y="64"/>
                    <a:pt x="127" y="64"/>
                    <a:pt x="127" y="50"/>
                  </a:cubicBezTo>
                  <a:lnTo>
                    <a:pt x="127" y="38"/>
                  </a:lnTo>
                  <a:cubicBezTo>
                    <a:pt x="127" y="38"/>
                    <a:pt x="115" y="38"/>
                    <a:pt x="115" y="25"/>
                  </a:cubicBezTo>
                  <a:cubicBezTo>
                    <a:pt x="115" y="25"/>
                    <a:pt x="102" y="25"/>
                    <a:pt x="102" y="13"/>
                  </a:cubicBezTo>
                  <a:cubicBezTo>
                    <a:pt x="89" y="13"/>
                    <a:pt x="89" y="13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2"/>
            <p:cNvSpPr/>
            <p:nvPr/>
          </p:nvSpPr>
          <p:spPr>
            <a:xfrm>
              <a:off x="6025475" y="3900525"/>
              <a:ext cx="8200" cy="5925"/>
            </a:xfrm>
            <a:custGeom>
              <a:avLst/>
              <a:gdLst/>
              <a:ahLst/>
              <a:cxnLst/>
              <a:rect l="l" t="t" r="r" b="b"/>
              <a:pathLst>
                <a:path w="328" h="237" extrusionOk="0">
                  <a:moveTo>
                    <a:pt x="45" y="0"/>
                  </a:moveTo>
                  <a:cubicBezTo>
                    <a:pt x="40" y="0"/>
                    <a:pt x="33" y="2"/>
                    <a:pt x="26" y="5"/>
                  </a:cubicBezTo>
                  <a:cubicBezTo>
                    <a:pt x="14" y="5"/>
                    <a:pt x="1" y="30"/>
                    <a:pt x="14" y="43"/>
                  </a:cubicBezTo>
                  <a:cubicBezTo>
                    <a:pt x="26" y="94"/>
                    <a:pt x="51" y="131"/>
                    <a:pt x="89" y="156"/>
                  </a:cubicBezTo>
                  <a:cubicBezTo>
                    <a:pt x="115" y="194"/>
                    <a:pt x="152" y="219"/>
                    <a:pt x="190" y="231"/>
                  </a:cubicBezTo>
                  <a:cubicBezTo>
                    <a:pt x="202" y="234"/>
                    <a:pt x="213" y="236"/>
                    <a:pt x="224" y="236"/>
                  </a:cubicBezTo>
                  <a:cubicBezTo>
                    <a:pt x="257" y="236"/>
                    <a:pt x="284" y="219"/>
                    <a:pt x="303" y="181"/>
                  </a:cubicBezTo>
                  <a:cubicBezTo>
                    <a:pt x="328" y="156"/>
                    <a:pt x="328" y="106"/>
                    <a:pt x="316" y="68"/>
                  </a:cubicBezTo>
                  <a:cubicBezTo>
                    <a:pt x="316" y="49"/>
                    <a:pt x="300" y="40"/>
                    <a:pt x="284" y="40"/>
                  </a:cubicBezTo>
                  <a:cubicBezTo>
                    <a:pt x="268" y="40"/>
                    <a:pt x="252" y="49"/>
                    <a:pt x="252" y="68"/>
                  </a:cubicBezTo>
                  <a:cubicBezTo>
                    <a:pt x="252" y="106"/>
                    <a:pt x="265" y="131"/>
                    <a:pt x="252" y="156"/>
                  </a:cubicBezTo>
                  <a:lnTo>
                    <a:pt x="240" y="169"/>
                  </a:lnTo>
                  <a:lnTo>
                    <a:pt x="202" y="169"/>
                  </a:lnTo>
                  <a:cubicBezTo>
                    <a:pt x="177" y="156"/>
                    <a:pt x="152" y="131"/>
                    <a:pt x="127" y="106"/>
                  </a:cubicBezTo>
                  <a:cubicBezTo>
                    <a:pt x="101" y="80"/>
                    <a:pt x="89" y="55"/>
                    <a:pt x="76" y="18"/>
                  </a:cubicBezTo>
                  <a:cubicBezTo>
                    <a:pt x="68" y="9"/>
                    <a:pt x="5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2"/>
            <p:cNvSpPr/>
            <p:nvPr/>
          </p:nvSpPr>
          <p:spPr>
            <a:xfrm>
              <a:off x="6033650" y="3915175"/>
              <a:ext cx="5075" cy="4675"/>
            </a:xfrm>
            <a:custGeom>
              <a:avLst/>
              <a:gdLst/>
              <a:ahLst/>
              <a:cxnLst/>
              <a:rect l="l" t="t" r="r" b="b"/>
              <a:pathLst>
                <a:path w="203" h="187" extrusionOk="0">
                  <a:moveTo>
                    <a:pt x="39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4" y="48"/>
                    <a:pt x="26" y="61"/>
                  </a:cubicBezTo>
                  <a:cubicBezTo>
                    <a:pt x="64" y="98"/>
                    <a:pt x="101" y="136"/>
                    <a:pt x="140" y="187"/>
                  </a:cubicBezTo>
                  <a:cubicBezTo>
                    <a:pt x="152" y="187"/>
                    <a:pt x="177" y="187"/>
                    <a:pt x="190" y="174"/>
                  </a:cubicBezTo>
                  <a:cubicBezTo>
                    <a:pt x="202" y="161"/>
                    <a:pt x="202" y="148"/>
                    <a:pt x="190" y="136"/>
                  </a:cubicBezTo>
                  <a:cubicBezTo>
                    <a:pt x="152" y="86"/>
                    <a:pt x="101" y="48"/>
                    <a:pt x="64" y="11"/>
                  </a:cubicBezTo>
                  <a:cubicBezTo>
                    <a:pt x="58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2"/>
            <p:cNvSpPr/>
            <p:nvPr/>
          </p:nvSpPr>
          <p:spPr>
            <a:xfrm>
              <a:off x="5999400" y="3928850"/>
              <a:ext cx="6325" cy="3025"/>
            </a:xfrm>
            <a:custGeom>
              <a:avLst/>
              <a:gdLst/>
              <a:ahLst/>
              <a:cxnLst/>
              <a:rect l="l" t="t" r="r" b="b"/>
              <a:pathLst>
                <a:path w="253" h="121" extrusionOk="0">
                  <a:moveTo>
                    <a:pt x="30" y="1"/>
                  </a:moveTo>
                  <a:cubicBezTo>
                    <a:pt x="17" y="1"/>
                    <a:pt x="1" y="19"/>
                    <a:pt x="1" y="29"/>
                  </a:cubicBezTo>
                  <a:cubicBezTo>
                    <a:pt x="1" y="42"/>
                    <a:pt x="13" y="67"/>
                    <a:pt x="26" y="67"/>
                  </a:cubicBezTo>
                  <a:cubicBezTo>
                    <a:pt x="88" y="79"/>
                    <a:pt x="152" y="104"/>
                    <a:pt x="214" y="117"/>
                  </a:cubicBezTo>
                  <a:cubicBezTo>
                    <a:pt x="216" y="120"/>
                    <a:pt x="219" y="121"/>
                    <a:pt x="222" y="121"/>
                  </a:cubicBezTo>
                  <a:cubicBezTo>
                    <a:pt x="235" y="121"/>
                    <a:pt x="252" y="102"/>
                    <a:pt x="252" y="92"/>
                  </a:cubicBezTo>
                  <a:cubicBezTo>
                    <a:pt x="252" y="79"/>
                    <a:pt x="239" y="54"/>
                    <a:pt x="227" y="54"/>
                  </a:cubicBezTo>
                  <a:cubicBezTo>
                    <a:pt x="164" y="42"/>
                    <a:pt x="101" y="17"/>
                    <a:pt x="38" y="4"/>
                  </a:cubicBezTo>
                  <a:cubicBezTo>
                    <a:pt x="36" y="2"/>
                    <a:pt x="3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2"/>
            <p:cNvSpPr/>
            <p:nvPr/>
          </p:nvSpPr>
          <p:spPr>
            <a:xfrm>
              <a:off x="5955700" y="3905675"/>
              <a:ext cx="5375" cy="2225"/>
            </a:xfrm>
            <a:custGeom>
              <a:avLst/>
              <a:gdLst/>
              <a:ahLst/>
              <a:cxnLst/>
              <a:rect l="l" t="t" r="r" b="b"/>
              <a:pathLst>
                <a:path w="215" h="89" extrusionOk="0">
                  <a:moveTo>
                    <a:pt x="25" y="0"/>
                  </a:moveTo>
                  <a:lnTo>
                    <a:pt x="0" y="25"/>
                  </a:lnTo>
                  <a:cubicBezTo>
                    <a:pt x="0" y="38"/>
                    <a:pt x="0" y="64"/>
                    <a:pt x="25" y="64"/>
                  </a:cubicBezTo>
                  <a:cubicBezTo>
                    <a:pt x="76" y="89"/>
                    <a:pt x="126" y="89"/>
                    <a:pt x="189" y="89"/>
                  </a:cubicBezTo>
                  <a:cubicBezTo>
                    <a:pt x="201" y="89"/>
                    <a:pt x="214" y="64"/>
                    <a:pt x="214" y="51"/>
                  </a:cubicBezTo>
                  <a:cubicBezTo>
                    <a:pt x="214" y="41"/>
                    <a:pt x="206" y="22"/>
                    <a:pt x="189" y="22"/>
                  </a:cubicBezTo>
                  <a:cubicBezTo>
                    <a:pt x="185" y="22"/>
                    <a:pt x="181" y="23"/>
                    <a:pt x="176" y="25"/>
                  </a:cubicBezTo>
                  <a:lnTo>
                    <a:pt x="114" y="25"/>
                  </a:lnTo>
                  <a:cubicBezTo>
                    <a:pt x="101" y="25"/>
                    <a:pt x="89" y="13"/>
                    <a:pt x="76" y="13"/>
                  </a:cubicBezTo>
                  <a:lnTo>
                    <a:pt x="64" y="13"/>
                  </a:lnTo>
                  <a:cubicBezTo>
                    <a:pt x="50" y="13"/>
                    <a:pt x="50" y="13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2"/>
            <p:cNvSpPr/>
            <p:nvPr/>
          </p:nvSpPr>
          <p:spPr>
            <a:xfrm>
              <a:off x="5969225" y="3889950"/>
              <a:ext cx="4725" cy="2225"/>
            </a:xfrm>
            <a:custGeom>
              <a:avLst/>
              <a:gdLst/>
              <a:ahLst/>
              <a:cxnLst/>
              <a:rect l="l" t="t" r="r" b="b"/>
              <a:pathLst>
                <a:path w="189" h="89" extrusionOk="0">
                  <a:moveTo>
                    <a:pt x="26" y="0"/>
                  </a:moveTo>
                  <a:lnTo>
                    <a:pt x="12" y="14"/>
                  </a:lnTo>
                  <a:cubicBezTo>
                    <a:pt x="0" y="26"/>
                    <a:pt x="0" y="39"/>
                    <a:pt x="0" y="39"/>
                  </a:cubicBezTo>
                  <a:cubicBezTo>
                    <a:pt x="0" y="51"/>
                    <a:pt x="0" y="64"/>
                    <a:pt x="12" y="64"/>
                  </a:cubicBezTo>
                  <a:cubicBezTo>
                    <a:pt x="12" y="64"/>
                    <a:pt x="26" y="76"/>
                    <a:pt x="38" y="76"/>
                  </a:cubicBezTo>
                  <a:lnTo>
                    <a:pt x="51" y="76"/>
                  </a:lnTo>
                  <a:cubicBezTo>
                    <a:pt x="88" y="76"/>
                    <a:pt x="113" y="76"/>
                    <a:pt x="151" y="89"/>
                  </a:cubicBezTo>
                  <a:cubicBezTo>
                    <a:pt x="151" y="89"/>
                    <a:pt x="163" y="89"/>
                    <a:pt x="176" y="76"/>
                  </a:cubicBezTo>
                  <a:lnTo>
                    <a:pt x="189" y="64"/>
                  </a:lnTo>
                  <a:cubicBezTo>
                    <a:pt x="189" y="51"/>
                    <a:pt x="189" y="39"/>
                    <a:pt x="176" y="39"/>
                  </a:cubicBezTo>
                  <a:cubicBezTo>
                    <a:pt x="176" y="26"/>
                    <a:pt x="163" y="26"/>
                    <a:pt x="163" y="26"/>
                  </a:cubicBezTo>
                  <a:cubicBezTo>
                    <a:pt x="113" y="14"/>
                    <a:pt x="76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2"/>
            <p:cNvSpPr/>
            <p:nvPr/>
          </p:nvSpPr>
          <p:spPr>
            <a:xfrm>
              <a:off x="5960100" y="3858200"/>
              <a:ext cx="4750" cy="2225"/>
            </a:xfrm>
            <a:custGeom>
              <a:avLst/>
              <a:gdLst/>
              <a:ahLst/>
              <a:cxnLst/>
              <a:rect l="l" t="t" r="r" b="b"/>
              <a:pathLst>
                <a:path w="190" h="89" extrusionOk="0">
                  <a:moveTo>
                    <a:pt x="25" y="1"/>
                  </a:moveTo>
                  <a:cubicBezTo>
                    <a:pt x="13" y="1"/>
                    <a:pt x="0" y="26"/>
                    <a:pt x="0" y="38"/>
                  </a:cubicBezTo>
                  <a:cubicBezTo>
                    <a:pt x="0" y="56"/>
                    <a:pt x="7" y="68"/>
                    <a:pt x="16" y="68"/>
                  </a:cubicBezTo>
                  <a:cubicBezTo>
                    <a:pt x="19" y="68"/>
                    <a:pt x="22" y="67"/>
                    <a:pt x="25" y="63"/>
                  </a:cubicBezTo>
                  <a:cubicBezTo>
                    <a:pt x="38" y="63"/>
                    <a:pt x="51" y="76"/>
                    <a:pt x="64" y="76"/>
                  </a:cubicBezTo>
                  <a:cubicBezTo>
                    <a:pt x="89" y="76"/>
                    <a:pt x="126" y="76"/>
                    <a:pt x="151" y="88"/>
                  </a:cubicBezTo>
                  <a:cubicBezTo>
                    <a:pt x="164" y="88"/>
                    <a:pt x="176" y="88"/>
                    <a:pt x="176" y="76"/>
                  </a:cubicBezTo>
                  <a:cubicBezTo>
                    <a:pt x="189" y="76"/>
                    <a:pt x="189" y="63"/>
                    <a:pt x="189" y="63"/>
                  </a:cubicBezTo>
                  <a:lnTo>
                    <a:pt x="189" y="38"/>
                  </a:lnTo>
                  <a:cubicBezTo>
                    <a:pt x="176" y="26"/>
                    <a:pt x="176" y="26"/>
                    <a:pt x="164" y="26"/>
                  </a:cubicBezTo>
                  <a:cubicBezTo>
                    <a:pt x="114" y="13"/>
                    <a:pt x="7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2"/>
            <p:cNvSpPr/>
            <p:nvPr/>
          </p:nvSpPr>
          <p:spPr>
            <a:xfrm>
              <a:off x="6017300" y="3928750"/>
              <a:ext cx="14000" cy="4475"/>
            </a:xfrm>
            <a:custGeom>
              <a:avLst/>
              <a:gdLst/>
              <a:ahLst/>
              <a:cxnLst/>
              <a:rect l="l" t="t" r="r" b="b"/>
              <a:pathLst>
                <a:path w="560" h="179" extrusionOk="0">
                  <a:moveTo>
                    <a:pt x="513" y="1"/>
                  </a:moveTo>
                  <a:cubicBezTo>
                    <a:pt x="506" y="1"/>
                    <a:pt x="499" y="3"/>
                    <a:pt x="492" y="8"/>
                  </a:cubicBezTo>
                  <a:cubicBezTo>
                    <a:pt x="382" y="73"/>
                    <a:pt x="244" y="111"/>
                    <a:pt x="110" y="111"/>
                  </a:cubicBezTo>
                  <a:cubicBezTo>
                    <a:pt x="91" y="111"/>
                    <a:pt x="71" y="110"/>
                    <a:pt x="51" y="108"/>
                  </a:cubicBezTo>
                  <a:cubicBezTo>
                    <a:pt x="14" y="108"/>
                    <a:pt x="1" y="172"/>
                    <a:pt x="39" y="172"/>
                  </a:cubicBezTo>
                  <a:cubicBezTo>
                    <a:pt x="70" y="176"/>
                    <a:pt x="100" y="178"/>
                    <a:pt x="130" y="178"/>
                  </a:cubicBezTo>
                  <a:cubicBezTo>
                    <a:pt x="272" y="178"/>
                    <a:pt x="404" y="131"/>
                    <a:pt x="529" y="58"/>
                  </a:cubicBezTo>
                  <a:cubicBezTo>
                    <a:pt x="560" y="38"/>
                    <a:pt x="541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2"/>
            <p:cNvSpPr/>
            <p:nvPr/>
          </p:nvSpPr>
          <p:spPr>
            <a:xfrm>
              <a:off x="6020250" y="3925275"/>
              <a:ext cx="8400" cy="3400"/>
            </a:xfrm>
            <a:custGeom>
              <a:avLst/>
              <a:gdLst/>
              <a:ahLst/>
              <a:cxnLst/>
              <a:rect l="l" t="t" r="r" b="b"/>
              <a:pathLst>
                <a:path w="336" h="136" extrusionOk="0">
                  <a:moveTo>
                    <a:pt x="301" y="0"/>
                  </a:moveTo>
                  <a:cubicBezTo>
                    <a:pt x="296" y="0"/>
                    <a:pt x="291" y="3"/>
                    <a:pt x="285" y="9"/>
                  </a:cubicBezTo>
                  <a:cubicBezTo>
                    <a:pt x="210" y="46"/>
                    <a:pt x="122" y="71"/>
                    <a:pt x="47" y="71"/>
                  </a:cubicBezTo>
                  <a:cubicBezTo>
                    <a:pt x="0" y="71"/>
                    <a:pt x="7" y="136"/>
                    <a:pt x="39" y="136"/>
                  </a:cubicBezTo>
                  <a:cubicBezTo>
                    <a:pt x="41" y="136"/>
                    <a:pt x="44" y="136"/>
                    <a:pt x="47" y="135"/>
                  </a:cubicBezTo>
                  <a:cubicBezTo>
                    <a:pt x="147" y="135"/>
                    <a:pt x="235" y="110"/>
                    <a:pt x="324" y="59"/>
                  </a:cubicBezTo>
                  <a:cubicBezTo>
                    <a:pt x="336" y="46"/>
                    <a:pt x="336" y="34"/>
                    <a:pt x="324" y="21"/>
                  </a:cubicBezTo>
                  <a:cubicBezTo>
                    <a:pt x="316" y="6"/>
                    <a:pt x="309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2"/>
            <p:cNvSpPr/>
            <p:nvPr/>
          </p:nvSpPr>
          <p:spPr>
            <a:xfrm>
              <a:off x="5995625" y="3884925"/>
              <a:ext cx="8200" cy="1600"/>
            </a:xfrm>
            <a:custGeom>
              <a:avLst/>
              <a:gdLst/>
              <a:ahLst/>
              <a:cxnLst/>
              <a:rect l="l" t="t" r="r" b="b"/>
              <a:pathLst>
                <a:path w="328" h="64" extrusionOk="0">
                  <a:moveTo>
                    <a:pt x="26" y="0"/>
                  </a:moveTo>
                  <a:cubicBezTo>
                    <a:pt x="13" y="0"/>
                    <a:pt x="1" y="25"/>
                    <a:pt x="1" y="38"/>
                  </a:cubicBezTo>
                  <a:cubicBezTo>
                    <a:pt x="1" y="64"/>
                    <a:pt x="13" y="64"/>
                    <a:pt x="38" y="64"/>
                  </a:cubicBezTo>
                  <a:lnTo>
                    <a:pt x="303" y="64"/>
                  </a:lnTo>
                  <a:cubicBezTo>
                    <a:pt x="315" y="64"/>
                    <a:pt x="328" y="51"/>
                    <a:pt x="328" y="38"/>
                  </a:cubicBezTo>
                  <a:cubicBezTo>
                    <a:pt x="328" y="13"/>
                    <a:pt x="315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2"/>
            <p:cNvSpPr/>
            <p:nvPr/>
          </p:nvSpPr>
          <p:spPr>
            <a:xfrm>
              <a:off x="5987450" y="3859100"/>
              <a:ext cx="12825" cy="3025"/>
            </a:xfrm>
            <a:custGeom>
              <a:avLst/>
              <a:gdLst/>
              <a:ahLst/>
              <a:cxnLst/>
              <a:rect l="l" t="t" r="r" b="b"/>
              <a:pathLst>
                <a:path w="513" h="121" extrusionOk="0">
                  <a:moveTo>
                    <a:pt x="463" y="1"/>
                  </a:moveTo>
                  <a:cubicBezTo>
                    <a:pt x="460" y="1"/>
                    <a:pt x="457" y="1"/>
                    <a:pt x="453" y="2"/>
                  </a:cubicBezTo>
                  <a:cubicBezTo>
                    <a:pt x="358" y="40"/>
                    <a:pt x="254" y="57"/>
                    <a:pt x="149" y="57"/>
                  </a:cubicBezTo>
                  <a:cubicBezTo>
                    <a:pt x="117" y="57"/>
                    <a:pt x="84" y="55"/>
                    <a:pt x="51" y="52"/>
                  </a:cubicBezTo>
                  <a:cubicBezTo>
                    <a:pt x="13" y="52"/>
                    <a:pt x="1" y="116"/>
                    <a:pt x="38" y="116"/>
                  </a:cubicBezTo>
                  <a:cubicBezTo>
                    <a:pt x="73" y="119"/>
                    <a:pt x="109" y="120"/>
                    <a:pt x="144" y="120"/>
                  </a:cubicBezTo>
                  <a:cubicBezTo>
                    <a:pt x="259" y="120"/>
                    <a:pt x="372" y="104"/>
                    <a:pt x="479" y="65"/>
                  </a:cubicBezTo>
                  <a:cubicBezTo>
                    <a:pt x="513" y="54"/>
                    <a:pt x="495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2"/>
            <p:cNvSpPr/>
            <p:nvPr/>
          </p:nvSpPr>
          <p:spPr>
            <a:xfrm>
              <a:off x="5825225" y="3862900"/>
              <a:ext cx="2225" cy="7100"/>
            </a:xfrm>
            <a:custGeom>
              <a:avLst/>
              <a:gdLst/>
              <a:ahLst/>
              <a:cxnLst/>
              <a:rect l="l" t="t" r="r" b="b"/>
              <a:pathLst>
                <a:path w="89" h="284" extrusionOk="0">
                  <a:moveTo>
                    <a:pt x="63" y="1"/>
                  </a:moveTo>
                  <a:cubicBezTo>
                    <a:pt x="51" y="1"/>
                    <a:pt x="26" y="1"/>
                    <a:pt x="26" y="26"/>
                  </a:cubicBezTo>
                  <a:cubicBezTo>
                    <a:pt x="1" y="102"/>
                    <a:pt x="1" y="177"/>
                    <a:pt x="13" y="266"/>
                  </a:cubicBezTo>
                  <a:cubicBezTo>
                    <a:pt x="13" y="274"/>
                    <a:pt x="26" y="283"/>
                    <a:pt x="37" y="283"/>
                  </a:cubicBezTo>
                  <a:cubicBezTo>
                    <a:pt x="42" y="283"/>
                    <a:pt x="47" y="282"/>
                    <a:pt x="51" y="278"/>
                  </a:cubicBezTo>
                  <a:cubicBezTo>
                    <a:pt x="76" y="278"/>
                    <a:pt x="76" y="252"/>
                    <a:pt x="76" y="240"/>
                  </a:cubicBezTo>
                  <a:lnTo>
                    <a:pt x="76" y="227"/>
                  </a:lnTo>
                  <a:lnTo>
                    <a:pt x="76" y="215"/>
                  </a:lnTo>
                  <a:cubicBezTo>
                    <a:pt x="76" y="215"/>
                    <a:pt x="63" y="202"/>
                    <a:pt x="63" y="190"/>
                  </a:cubicBezTo>
                  <a:lnTo>
                    <a:pt x="63" y="140"/>
                  </a:lnTo>
                  <a:lnTo>
                    <a:pt x="63" y="127"/>
                  </a:lnTo>
                  <a:cubicBezTo>
                    <a:pt x="63" y="115"/>
                    <a:pt x="63" y="102"/>
                    <a:pt x="76" y="102"/>
                  </a:cubicBezTo>
                  <a:lnTo>
                    <a:pt x="76" y="76"/>
                  </a:lnTo>
                  <a:lnTo>
                    <a:pt x="76" y="64"/>
                  </a:lnTo>
                  <a:lnTo>
                    <a:pt x="76" y="51"/>
                  </a:lnTo>
                  <a:cubicBezTo>
                    <a:pt x="88" y="39"/>
                    <a:pt x="88" y="14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2"/>
            <p:cNvSpPr/>
            <p:nvPr/>
          </p:nvSpPr>
          <p:spPr>
            <a:xfrm>
              <a:off x="5805125" y="3910700"/>
              <a:ext cx="2200" cy="10300"/>
            </a:xfrm>
            <a:custGeom>
              <a:avLst/>
              <a:gdLst/>
              <a:ahLst/>
              <a:cxnLst/>
              <a:rect l="l" t="t" r="r" b="b"/>
              <a:pathLst>
                <a:path w="88" h="412" extrusionOk="0">
                  <a:moveTo>
                    <a:pt x="37" y="0"/>
                  </a:moveTo>
                  <a:cubicBezTo>
                    <a:pt x="12" y="0"/>
                    <a:pt x="0" y="26"/>
                    <a:pt x="0" y="39"/>
                  </a:cubicBezTo>
                  <a:cubicBezTo>
                    <a:pt x="0" y="151"/>
                    <a:pt x="12" y="265"/>
                    <a:pt x="25" y="378"/>
                  </a:cubicBezTo>
                  <a:cubicBezTo>
                    <a:pt x="25" y="401"/>
                    <a:pt x="39" y="411"/>
                    <a:pt x="53" y="411"/>
                  </a:cubicBezTo>
                  <a:cubicBezTo>
                    <a:pt x="70" y="411"/>
                    <a:pt x="88" y="398"/>
                    <a:pt x="88" y="378"/>
                  </a:cubicBezTo>
                  <a:cubicBezTo>
                    <a:pt x="76" y="265"/>
                    <a:pt x="63" y="151"/>
                    <a:pt x="63" y="39"/>
                  </a:cubicBezTo>
                  <a:cubicBezTo>
                    <a:pt x="63" y="13"/>
                    <a:pt x="50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2"/>
            <p:cNvSpPr/>
            <p:nvPr/>
          </p:nvSpPr>
          <p:spPr>
            <a:xfrm>
              <a:off x="5878050" y="3883350"/>
              <a:ext cx="2550" cy="12725"/>
            </a:xfrm>
            <a:custGeom>
              <a:avLst/>
              <a:gdLst/>
              <a:ahLst/>
              <a:cxnLst/>
              <a:rect l="l" t="t" r="r" b="b"/>
              <a:pathLst>
                <a:path w="102" h="509" extrusionOk="0">
                  <a:moveTo>
                    <a:pt x="63" y="1"/>
                  </a:moveTo>
                  <a:cubicBezTo>
                    <a:pt x="51" y="1"/>
                    <a:pt x="26" y="13"/>
                    <a:pt x="26" y="38"/>
                  </a:cubicBezTo>
                  <a:cubicBezTo>
                    <a:pt x="26" y="177"/>
                    <a:pt x="13" y="328"/>
                    <a:pt x="1" y="466"/>
                  </a:cubicBezTo>
                  <a:cubicBezTo>
                    <a:pt x="1" y="491"/>
                    <a:pt x="13" y="504"/>
                    <a:pt x="26" y="504"/>
                  </a:cubicBezTo>
                  <a:cubicBezTo>
                    <a:pt x="32" y="507"/>
                    <a:pt x="38" y="509"/>
                    <a:pt x="43" y="509"/>
                  </a:cubicBezTo>
                  <a:cubicBezTo>
                    <a:pt x="56" y="509"/>
                    <a:pt x="63" y="497"/>
                    <a:pt x="63" y="479"/>
                  </a:cubicBezTo>
                  <a:cubicBezTo>
                    <a:pt x="76" y="340"/>
                    <a:pt x="88" y="189"/>
                    <a:pt x="88" y="51"/>
                  </a:cubicBezTo>
                  <a:cubicBezTo>
                    <a:pt x="101" y="26"/>
                    <a:pt x="88" y="13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2"/>
            <p:cNvSpPr/>
            <p:nvPr/>
          </p:nvSpPr>
          <p:spPr>
            <a:xfrm>
              <a:off x="5901625" y="3898100"/>
              <a:ext cx="6175" cy="33300"/>
            </a:xfrm>
            <a:custGeom>
              <a:avLst/>
              <a:gdLst/>
              <a:ahLst/>
              <a:cxnLst/>
              <a:rect l="l" t="t" r="r" b="b"/>
              <a:pathLst>
                <a:path w="247" h="1332" extrusionOk="0">
                  <a:moveTo>
                    <a:pt x="37" y="0"/>
                  </a:moveTo>
                  <a:cubicBezTo>
                    <a:pt x="19" y="0"/>
                    <a:pt x="0" y="13"/>
                    <a:pt x="0" y="40"/>
                  </a:cubicBezTo>
                  <a:cubicBezTo>
                    <a:pt x="13" y="467"/>
                    <a:pt x="76" y="895"/>
                    <a:pt x="189" y="1309"/>
                  </a:cubicBezTo>
                  <a:cubicBezTo>
                    <a:pt x="189" y="1324"/>
                    <a:pt x="199" y="1331"/>
                    <a:pt x="210" y="1331"/>
                  </a:cubicBezTo>
                  <a:cubicBezTo>
                    <a:pt x="227" y="1331"/>
                    <a:pt x="247" y="1315"/>
                    <a:pt x="240" y="1284"/>
                  </a:cubicBezTo>
                  <a:cubicBezTo>
                    <a:pt x="139" y="882"/>
                    <a:pt x="76" y="454"/>
                    <a:pt x="76" y="27"/>
                  </a:cubicBezTo>
                  <a:cubicBezTo>
                    <a:pt x="70" y="9"/>
                    <a:pt x="54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2"/>
            <p:cNvSpPr/>
            <p:nvPr/>
          </p:nvSpPr>
          <p:spPr>
            <a:xfrm>
              <a:off x="5848500" y="3891275"/>
              <a:ext cx="2225" cy="10975"/>
            </a:xfrm>
            <a:custGeom>
              <a:avLst/>
              <a:gdLst/>
              <a:ahLst/>
              <a:cxnLst/>
              <a:rect l="l" t="t" r="r" b="b"/>
              <a:pathLst>
                <a:path w="89" h="439" extrusionOk="0">
                  <a:moveTo>
                    <a:pt x="39" y="0"/>
                  </a:moveTo>
                  <a:cubicBezTo>
                    <a:pt x="22" y="0"/>
                    <a:pt x="1" y="14"/>
                    <a:pt x="1" y="36"/>
                  </a:cubicBezTo>
                  <a:cubicBezTo>
                    <a:pt x="13" y="162"/>
                    <a:pt x="26" y="287"/>
                    <a:pt x="26" y="413"/>
                  </a:cubicBezTo>
                  <a:cubicBezTo>
                    <a:pt x="26" y="425"/>
                    <a:pt x="38" y="438"/>
                    <a:pt x="51" y="438"/>
                  </a:cubicBezTo>
                  <a:cubicBezTo>
                    <a:pt x="76" y="438"/>
                    <a:pt x="88" y="425"/>
                    <a:pt x="88" y="400"/>
                  </a:cubicBezTo>
                  <a:cubicBezTo>
                    <a:pt x="88" y="274"/>
                    <a:pt x="76" y="149"/>
                    <a:pt x="63" y="23"/>
                  </a:cubicBezTo>
                  <a:cubicBezTo>
                    <a:pt x="63" y="7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2"/>
            <p:cNvSpPr/>
            <p:nvPr/>
          </p:nvSpPr>
          <p:spPr>
            <a:xfrm>
              <a:off x="5816425" y="3953450"/>
              <a:ext cx="2550" cy="4575"/>
            </a:xfrm>
            <a:custGeom>
              <a:avLst/>
              <a:gdLst/>
              <a:ahLst/>
              <a:cxnLst/>
              <a:rect l="l" t="t" r="r" b="b"/>
              <a:pathLst>
                <a:path w="102" h="183" extrusionOk="0">
                  <a:moveTo>
                    <a:pt x="26" y="1"/>
                  </a:moveTo>
                  <a:cubicBezTo>
                    <a:pt x="13" y="14"/>
                    <a:pt x="1" y="26"/>
                    <a:pt x="1" y="39"/>
                  </a:cubicBezTo>
                  <a:cubicBezTo>
                    <a:pt x="1" y="89"/>
                    <a:pt x="13" y="126"/>
                    <a:pt x="38" y="165"/>
                  </a:cubicBezTo>
                  <a:cubicBezTo>
                    <a:pt x="47" y="173"/>
                    <a:pt x="63" y="182"/>
                    <a:pt x="75" y="182"/>
                  </a:cubicBezTo>
                  <a:cubicBezTo>
                    <a:pt x="80" y="182"/>
                    <a:pt x="85" y="181"/>
                    <a:pt x="88" y="177"/>
                  </a:cubicBezTo>
                  <a:cubicBezTo>
                    <a:pt x="101" y="165"/>
                    <a:pt x="101" y="139"/>
                    <a:pt x="101" y="126"/>
                  </a:cubicBezTo>
                  <a:lnTo>
                    <a:pt x="88" y="126"/>
                  </a:lnTo>
                  <a:cubicBezTo>
                    <a:pt x="76" y="101"/>
                    <a:pt x="76" y="76"/>
                    <a:pt x="63" y="64"/>
                  </a:cubicBezTo>
                  <a:lnTo>
                    <a:pt x="63" y="39"/>
                  </a:lnTo>
                  <a:cubicBezTo>
                    <a:pt x="63" y="14"/>
                    <a:pt x="5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2"/>
            <p:cNvSpPr/>
            <p:nvPr/>
          </p:nvSpPr>
          <p:spPr>
            <a:xfrm>
              <a:off x="5845975" y="3869200"/>
              <a:ext cx="2225" cy="5050"/>
            </a:xfrm>
            <a:custGeom>
              <a:avLst/>
              <a:gdLst/>
              <a:ahLst/>
              <a:cxnLst/>
              <a:rect l="l" t="t" r="r" b="b"/>
              <a:pathLst>
                <a:path w="89" h="202" extrusionOk="0">
                  <a:moveTo>
                    <a:pt x="38" y="0"/>
                  </a:moveTo>
                  <a:cubicBezTo>
                    <a:pt x="26" y="14"/>
                    <a:pt x="1" y="26"/>
                    <a:pt x="13" y="39"/>
                  </a:cubicBezTo>
                  <a:lnTo>
                    <a:pt x="13" y="114"/>
                  </a:lnTo>
                  <a:lnTo>
                    <a:pt x="13" y="164"/>
                  </a:lnTo>
                  <a:cubicBezTo>
                    <a:pt x="1" y="177"/>
                    <a:pt x="13" y="202"/>
                    <a:pt x="38" y="202"/>
                  </a:cubicBezTo>
                  <a:cubicBezTo>
                    <a:pt x="51" y="202"/>
                    <a:pt x="76" y="190"/>
                    <a:pt x="76" y="177"/>
                  </a:cubicBezTo>
                  <a:cubicBezTo>
                    <a:pt x="88" y="126"/>
                    <a:pt x="88" y="76"/>
                    <a:pt x="76" y="39"/>
                  </a:cubicBezTo>
                  <a:cubicBezTo>
                    <a:pt x="76" y="26"/>
                    <a:pt x="76" y="26"/>
                    <a:pt x="63" y="14"/>
                  </a:cubicBezTo>
                  <a:cubicBezTo>
                    <a:pt x="63" y="14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2"/>
            <p:cNvSpPr/>
            <p:nvPr/>
          </p:nvSpPr>
          <p:spPr>
            <a:xfrm>
              <a:off x="5835925" y="3936250"/>
              <a:ext cx="2850" cy="3950"/>
            </a:xfrm>
            <a:custGeom>
              <a:avLst/>
              <a:gdLst/>
              <a:ahLst/>
              <a:cxnLst/>
              <a:rect l="l" t="t" r="r" b="b"/>
              <a:pathLst>
                <a:path w="114" h="158" extrusionOk="0">
                  <a:moveTo>
                    <a:pt x="38" y="1"/>
                  </a:moveTo>
                  <a:cubicBezTo>
                    <a:pt x="35" y="1"/>
                    <a:pt x="32" y="4"/>
                    <a:pt x="26" y="10"/>
                  </a:cubicBezTo>
                  <a:cubicBezTo>
                    <a:pt x="13" y="10"/>
                    <a:pt x="1" y="35"/>
                    <a:pt x="1" y="48"/>
                  </a:cubicBezTo>
                  <a:cubicBezTo>
                    <a:pt x="13" y="73"/>
                    <a:pt x="26" y="110"/>
                    <a:pt x="38" y="135"/>
                  </a:cubicBezTo>
                  <a:cubicBezTo>
                    <a:pt x="51" y="148"/>
                    <a:pt x="51" y="148"/>
                    <a:pt x="63" y="148"/>
                  </a:cubicBezTo>
                  <a:cubicBezTo>
                    <a:pt x="63" y="154"/>
                    <a:pt x="66" y="157"/>
                    <a:pt x="71" y="157"/>
                  </a:cubicBezTo>
                  <a:cubicBezTo>
                    <a:pt x="76" y="157"/>
                    <a:pt x="82" y="154"/>
                    <a:pt x="88" y="148"/>
                  </a:cubicBezTo>
                  <a:cubicBezTo>
                    <a:pt x="101" y="148"/>
                    <a:pt x="113" y="135"/>
                    <a:pt x="101" y="110"/>
                  </a:cubicBezTo>
                  <a:cubicBezTo>
                    <a:pt x="88" y="85"/>
                    <a:pt x="76" y="60"/>
                    <a:pt x="63" y="23"/>
                  </a:cubicBezTo>
                  <a:cubicBezTo>
                    <a:pt x="63" y="23"/>
                    <a:pt x="63" y="10"/>
                    <a:pt x="51" y="10"/>
                  </a:cubicBezTo>
                  <a:cubicBezTo>
                    <a:pt x="44" y="4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2"/>
            <p:cNvSpPr/>
            <p:nvPr/>
          </p:nvSpPr>
          <p:spPr>
            <a:xfrm>
              <a:off x="5885275" y="3867650"/>
              <a:ext cx="2225" cy="3150"/>
            </a:xfrm>
            <a:custGeom>
              <a:avLst/>
              <a:gdLst/>
              <a:ahLst/>
              <a:cxnLst/>
              <a:rect l="l" t="t" r="r" b="b"/>
              <a:pathLst>
                <a:path w="89" h="126" extrusionOk="0">
                  <a:moveTo>
                    <a:pt x="25" y="0"/>
                  </a:moveTo>
                  <a:cubicBezTo>
                    <a:pt x="25" y="12"/>
                    <a:pt x="13" y="12"/>
                    <a:pt x="13" y="25"/>
                  </a:cubicBezTo>
                  <a:cubicBezTo>
                    <a:pt x="13" y="50"/>
                    <a:pt x="0" y="62"/>
                    <a:pt x="0" y="88"/>
                  </a:cubicBezTo>
                  <a:lnTo>
                    <a:pt x="0" y="113"/>
                  </a:lnTo>
                  <a:cubicBezTo>
                    <a:pt x="13" y="113"/>
                    <a:pt x="25" y="126"/>
                    <a:pt x="25" y="126"/>
                  </a:cubicBezTo>
                  <a:lnTo>
                    <a:pt x="51" y="126"/>
                  </a:lnTo>
                  <a:cubicBezTo>
                    <a:pt x="64" y="113"/>
                    <a:pt x="64" y="113"/>
                    <a:pt x="64" y="101"/>
                  </a:cubicBezTo>
                  <a:cubicBezTo>
                    <a:pt x="76" y="76"/>
                    <a:pt x="76" y="62"/>
                    <a:pt x="76" y="37"/>
                  </a:cubicBezTo>
                  <a:cubicBezTo>
                    <a:pt x="89" y="25"/>
                    <a:pt x="76" y="12"/>
                    <a:pt x="76" y="12"/>
                  </a:cubicBezTo>
                  <a:cubicBezTo>
                    <a:pt x="76" y="0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2"/>
            <p:cNvSpPr/>
            <p:nvPr/>
          </p:nvSpPr>
          <p:spPr>
            <a:xfrm>
              <a:off x="5898475" y="3855700"/>
              <a:ext cx="2550" cy="4100"/>
            </a:xfrm>
            <a:custGeom>
              <a:avLst/>
              <a:gdLst/>
              <a:ahLst/>
              <a:cxnLst/>
              <a:rect l="l" t="t" r="r" b="b"/>
              <a:pathLst>
                <a:path w="102" h="164" extrusionOk="0">
                  <a:moveTo>
                    <a:pt x="51" y="0"/>
                  </a:moveTo>
                  <a:cubicBezTo>
                    <a:pt x="51" y="0"/>
                    <a:pt x="39" y="12"/>
                    <a:pt x="39" y="25"/>
                  </a:cubicBezTo>
                  <a:cubicBezTo>
                    <a:pt x="39" y="37"/>
                    <a:pt x="26" y="63"/>
                    <a:pt x="26" y="76"/>
                  </a:cubicBezTo>
                  <a:cubicBezTo>
                    <a:pt x="26" y="88"/>
                    <a:pt x="14" y="101"/>
                    <a:pt x="14" y="113"/>
                  </a:cubicBezTo>
                  <a:cubicBezTo>
                    <a:pt x="0" y="138"/>
                    <a:pt x="14" y="151"/>
                    <a:pt x="26" y="163"/>
                  </a:cubicBezTo>
                  <a:cubicBezTo>
                    <a:pt x="39" y="163"/>
                    <a:pt x="64" y="163"/>
                    <a:pt x="64" y="151"/>
                  </a:cubicBezTo>
                  <a:cubicBezTo>
                    <a:pt x="89" y="113"/>
                    <a:pt x="101" y="76"/>
                    <a:pt x="101" y="37"/>
                  </a:cubicBezTo>
                  <a:lnTo>
                    <a:pt x="101" y="12"/>
                  </a:lnTo>
                  <a:cubicBezTo>
                    <a:pt x="89" y="0"/>
                    <a:pt x="8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2"/>
            <p:cNvSpPr/>
            <p:nvPr/>
          </p:nvSpPr>
          <p:spPr>
            <a:xfrm>
              <a:off x="5873325" y="3853650"/>
              <a:ext cx="1900" cy="3325"/>
            </a:xfrm>
            <a:custGeom>
              <a:avLst/>
              <a:gdLst/>
              <a:ahLst/>
              <a:cxnLst/>
              <a:rect l="l" t="t" r="r" b="b"/>
              <a:pathLst>
                <a:path w="76" h="133" extrusionOk="0">
                  <a:moveTo>
                    <a:pt x="35" y="1"/>
                  </a:moveTo>
                  <a:cubicBezTo>
                    <a:pt x="30" y="1"/>
                    <a:pt x="22" y="7"/>
                    <a:pt x="14" y="7"/>
                  </a:cubicBezTo>
                  <a:cubicBezTo>
                    <a:pt x="14" y="19"/>
                    <a:pt x="0" y="19"/>
                    <a:pt x="0" y="32"/>
                  </a:cubicBezTo>
                  <a:lnTo>
                    <a:pt x="0" y="94"/>
                  </a:lnTo>
                  <a:lnTo>
                    <a:pt x="0" y="107"/>
                  </a:lnTo>
                  <a:lnTo>
                    <a:pt x="0" y="119"/>
                  </a:lnTo>
                  <a:cubicBezTo>
                    <a:pt x="14" y="119"/>
                    <a:pt x="14" y="133"/>
                    <a:pt x="26" y="133"/>
                  </a:cubicBezTo>
                  <a:cubicBezTo>
                    <a:pt x="39" y="133"/>
                    <a:pt x="39" y="133"/>
                    <a:pt x="51" y="119"/>
                  </a:cubicBezTo>
                  <a:lnTo>
                    <a:pt x="64" y="119"/>
                  </a:lnTo>
                  <a:lnTo>
                    <a:pt x="64" y="107"/>
                  </a:lnTo>
                  <a:lnTo>
                    <a:pt x="64" y="44"/>
                  </a:lnTo>
                  <a:cubicBezTo>
                    <a:pt x="76" y="32"/>
                    <a:pt x="64" y="32"/>
                    <a:pt x="64" y="32"/>
                  </a:cubicBezTo>
                  <a:lnTo>
                    <a:pt x="64" y="19"/>
                  </a:lnTo>
                  <a:cubicBezTo>
                    <a:pt x="64" y="7"/>
                    <a:pt x="51" y="7"/>
                    <a:pt x="39" y="7"/>
                  </a:cubicBezTo>
                  <a:cubicBezTo>
                    <a:pt x="39" y="2"/>
                    <a:pt x="37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2"/>
            <p:cNvSpPr/>
            <p:nvPr/>
          </p:nvSpPr>
          <p:spPr>
            <a:xfrm>
              <a:off x="5866725" y="3903475"/>
              <a:ext cx="2550" cy="8325"/>
            </a:xfrm>
            <a:custGeom>
              <a:avLst/>
              <a:gdLst/>
              <a:ahLst/>
              <a:cxnLst/>
              <a:rect l="l" t="t" r="r" b="b"/>
              <a:pathLst>
                <a:path w="102" h="333" extrusionOk="0">
                  <a:moveTo>
                    <a:pt x="38" y="1"/>
                  </a:moveTo>
                  <a:cubicBezTo>
                    <a:pt x="13" y="1"/>
                    <a:pt x="1" y="13"/>
                    <a:pt x="1" y="38"/>
                  </a:cubicBezTo>
                  <a:cubicBezTo>
                    <a:pt x="1" y="126"/>
                    <a:pt x="13" y="214"/>
                    <a:pt x="26" y="315"/>
                  </a:cubicBezTo>
                  <a:cubicBezTo>
                    <a:pt x="35" y="324"/>
                    <a:pt x="50" y="333"/>
                    <a:pt x="63" y="333"/>
                  </a:cubicBezTo>
                  <a:cubicBezTo>
                    <a:pt x="68" y="333"/>
                    <a:pt x="73" y="331"/>
                    <a:pt x="76" y="328"/>
                  </a:cubicBezTo>
                  <a:cubicBezTo>
                    <a:pt x="88" y="328"/>
                    <a:pt x="101" y="302"/>
                    <a:pt x="88" y="289"/>
                  </a:cubicBezTo>
                  <a:cubicBezTo>
                    <a:pt x="76" y="202"/>
                    <a:pt x="63" y="113"/>
                    <a:pt x="63" y="26"/>
                  </a:cubicBezTo>
                  <a:cubicBezTo>
                    <a:pt x="63" y="13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2"/>
            <p:cNvSpPr/>
            <p:nvPr/>
          </p:nvSpPr>
          <p:spPr>
            <a:xfrm>
              <a:off x="5814850" y="3884625"/>
              <a:ext cx="1900" cy="5675"/>
            </a:xfrm>
            <a:custGeom>
              <a:avLst/>
              <a:gdLst/>
              <a:ahLst/>
              <a:cxnLst/>
              <a:rect l="l" t="t" r="r" b="b"/>
              <a:pathLst>
                <a:path w="76" h="227" extrusionOk="0">
                  <a:moveTo>
                    <a:pt x="26" y="0"/>
                  </a:moveTo>
                  <a:cubicBezTo>
                    <a:pt x="14" y="0"/>
                    <a:pt x="0" y="12"/>
                    <a:pt x="0" y="37"/>
                  </a:cubicBezTo>
                  <a:cubicBezTo>
                    <a:pt x="0" y="88"/>
                    <a:pt x="14" y="138"/>
                    <a:pt x="14" y="188"/>
                  </a:cubicBezTo>
                  <a:cubicBezTo>
                    <a:pt x="14" y="213"/>
                    <a:pt x="26" y="227"/>
                    <a:pt x="51" y="227"/>
                  </a:cubicBezTo>
                  <a:cubicBezTo>
                    <a:pt x="64" y="227"/>
                    <a:pt x="76" y="213"/>
                    <a:pt x="76" y="188"/>
                  </a:cubicBezTo>
                  <a:cubicBezTo>
                    <a:pt x="76" y="138"/>
                    <a:pt x="76" y="88"/>
                    <a:pt x="64" y="25"/>
                  </a:cubicBezTo>
                  <a:cubicBezTo>
                    <a:pt x="64" y="12"/>
                    <a:pt x="5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2"/>
            <p:cNvSpPr/>
            <p:nvPr/>
          </p:nvSpPr>
          <p:spPr>
            <a:xfrm>
              <a:off x="5922375" y="3837325"/>
              <a:ext cx="4125" cy="6875"/>
            </a:xfrm>
            <a:custGeom>
              <a:avLst/>
              <a:gdLst/>
              <a:ahLst/>
              <a:cxnLst/>
              <a:rect l="l" t="t" r="r" b="b"/>
              <a:pathLst>
                <a:path w="165" h="275" extrusionOk="0">
                  <a:moveTo>
                    <a:pt x="125" y="0"/>
                  </a:moveTo>
                  <a:cubicBezTo>
                    <a:pt x="112" y="0"/>
                    <a:pt x="97" y="9"/>
                    <a:pt x="89" y="18"/>
                  </a:cubicBezTo>
                  <a:cubicBezTo>
                    <a:pt x="64" y="93"/>
                    <a:pt x="38" y="157"/>
                    <a:pt x="0" y="232"/>
                  </a:cubicBezTo>
                  <a:cubicBezTo>
                    <a:pt x="0" y="244"/>
                    <a:pt x="0" y="269"/>
                    <a:pt x="25" y="269"/>
                  </a:cubicBezTo>
                  <a:cubicBezTo>
                    <a:pt x="29" y="273"/>
                    <a:pt x="34" y="275"/>
                    <a:pt x="39" y="275"/>
                  </a:cubicBezTo>
                  <a:cubicBezTo>
                    <a:pt x="51" y="275"/>
                    <a:pt x="64" y="266"/>
                    <a:pt x="64" y="257"/>
                  </a:cubicBezTo>
                  <a:cubicBezTo>
                    <a:pt x="89" y="182"/>
                    <a:pt x="126" y="119"/>
                    <a:pt x="151" y="43"/>
                  </a:cubicBezTo>
                  <a:cubicBezTo>
                    <a:pt x="164" y="31"/>
                    <a:pt x="151" y="6"/>
                    <a:pt x="139" y="6"/>
                  </a:cubicBezTo>
                  <a:cubicBezTo>
                    <a:pt x="135" y="2"/>
                    <a:pt x="130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2"/>
            <p:cNvSpPr/>
            <p:nvPr/>
          </p:nvSpPr>
          <p:spPr>
            <a:xfrm>
              <a:off x="5912625" y="3863425"/>
              <a:ext cx="2850" cy="8325"/>
            </a:xfrm>
            <a:custGeom>
              <a:avLst/>
              <a:gdLst/>
              <a:ahLst/>
              <a:cxnLst/>
              <a:rect l="l" t="t" r="r" b="b"/>
              <a:pathLst>
                <a:path w="114" h="333" extrusionOk="0">
                  <a:moveTo>
                    <a:pt x="71" y="0"/>
                  </a:moveTo>
                  <a:cubicBezTo>
                    <a:pt x="58" y="0"/>
                    <a:pt x="51" y="12"/>
                    <a:pt x="51" y="30"/>
                  </a:cubicBezTo>
                  <a:cubicBezTo>
                    <a:pt x="26" y="119"/>
                    <a:pt x="13" y="206"/>
                    <a:pt x="1" y="295"/>
                  </a:cubicBezTo>
                  <a:cubicBezTo>
                    <a:pt x="1" y="307"/>
                    <a:pt x="13" y="332"/>
                    <a:pt x="26" y="332"/>
                  </a:cubicBezTo>
                  <a:cubicBezTo>
                    <a:pt x="38" y="332"/>
                    <a:pt x="63" y="320"/>
                    <a:pt x="63" y="307"/>
                  </a:cubicBezTo>
                  <a:cubicBezTo>
                    <a:pt x="76" y="219"/>
                    <a:pt x="88" y="131"/>
                    <a:pt x="114" y="43"/>
                  </a:cubicBezTo>
                  <a:cubicBezTo>
                    <a:pt x="114" y="18"/>
                    <a:pt x="101" y="5"/>
                    <a:pt x="88" y="5"/>
                  </a:cubicBezTo>
                  <a:cubicBezTo>
                    <a:pt x="82" y="2"/>
                    <a:pt x="76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2"/>
            <p:cNvSpPr/>
            <p:nvPr/>
          </p:nvSpPr>
          <p:spPr>
            <a:xfrm>
              <a:off x="5908850" y="3946525"/>
              <a:ext cx="4100" cy="6650"/>
            </a:xfrm>
            <a:custGeom>
              <a:avLst/>
              <a:gdLst/>
              <a:ahLst/>
              <a:cxnLst/>
              <a:rect l="l" t="t" r="r" b="b"/>
              <a:pathLst>
                <a:path w="164" h="266" extrusionOk="0">
                  <a:moveTo>
                    <a:pt x="26" y="1"/>
                  </a:moveTo>
                  <a:cubicBezTo>
                    <a:pt x="13" y="14"/>
                    <a:pt x="1" y="26"/>
                    <a:pt x="1" y="51"/>
                  </a:cubicBezTo>
                  <a:cubicBezTo>
                    <a:pt x="38" y="115"/>
                    <a:pt x="63" y="177"/>
                    <a:pt x="102" y="240"/>
                  </a:cubicBezTo>
                  <a:cubicBezTo>
                    <a:pt x="102" y="266"/>
                    <a:pt x="114" y="266"/>
                    <a:pt x="139" y="266"/>
                  </a:cubicBezTo>
                  <a:cubicBezTo>
                    <a:pt x="152" y="252"/>
                    <a:pt x="164" y="240"/>
                    <a:pt x="152" y="227"/>
                  </a:cubicBezTo>
                  <a:cubicBezTo>
                    <a:pt x="127" y="152"/>
                    <a:pt x="102" y="90"/>
                    <a:pt x="63" y="26"/>
                  </a:cubicBezTo>
                  <a:cubicBezTo>
                    <a:pt x="63" y="14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2"/>
            <p:cNvSpPr/>
            <p:nvPr/>
          </p:nvSpPr>
          <p:spPr>
            <a:xfrm>
              <a:off x="5845025" y="3795075"/>
              <a:ext cx="4625" cy="12575"/>
            </a:xfrm>
            <a:custGeom>
              <a:avLst/>
              <a:gdLst/>
              <a:ahLst/>
              <a:cxnLst/>
              <a:rect l="l" t="t" r="r" b="b"/>
              <a:pathLst>
                <a:path w="185" h="503" extrusionOk="0">
                  <a:moveTo>
                    <a:pt x="142" y="0"/>
                  </a:moveTo>
                  <a:cubicBezTo>
                    <a:pt x="128" y="0"/>
                    <a:pt x="114" y="7"/>
                    <a:pt x="114" y="23"/>
                  </a:cubicBezTo>
                  <a:cubicBezTo>
                    <a:pt x="76" y="174"/>
                    <a:pt x="39" y="325"/>
                    <a:pt x="1" y="464"/>
                  </a:cubicBezTo>
                  <a:cubicBezTo>
                    <a:pt x="1" y="490"/>
                    <a:pt x="19" y="503"/>
                    <a:pt x="37" y="503"/>
                  </a:cubicBezTo>
                  <a:cubicBezTo>
                    <a:pt x="54" y="503"/>
                    <a:pt x="71" y="493"/>
                    <a:pt x="76" y="476"/>
                  </a:cubicBezTo>
                  <a:cubicBezTo>
                    <a:pt x="101" y="338"/>
                    <a:pt x="140" y="187"/>
                    <a:pt x="177" y="36"/>
                  </a:cubicBezTo>
                  <a:cubicBezTo>
                    <a:pt x="184" y="14"/>
                    <a:pt x="162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2"/>
            <p:cNvSpPr/>
            <p:nvPr/>
          </p:nvSpPr>
          <p:spPr>
            <a:xfrm>
              <a:off x="5871775" y="3813875"/>
              <a:ext cx="1900" cy="3150"/>
            </a:xfrm>
            <a:custGeom>
              <a:avLst/>
              <a:gdLst/>
              <a:ahLst/>
              <a:cxnLst/>
              <a:rect l="l" t="t" r="r" b="b"/>
              <a:pathLst>
                <a:path w="76" h="126" extrusionOk="0">
                  <a:moveTo>
                    <a:pt x="25" y="0"/>
                  </a:moveTo>
                  <a:cubicBezTo>
                    <a:pt x="25" y="13"/>
                    <a:pt x="12" y="13"/>
                    <a:pt x="12" y="25"/>
                  </a:cubicBezTo>
                  <a:cubicBezTo>
                    <a:pt x="12" y="51"/>
                    <a:pt x="0" y="76"/>
                    <a:pt x="0" y="89"/>
                  </a:cubicBezTo>
                  <a:cubicBezTo>
                    <a:pt x="0" y="101"/>
                    <a:pt x="0" y="114"/>
                    <a:pt x="12" y="114"/>
                  </a:cubicBezTo>
                  <a:cubicBezTo>
                    <a:pt x="12" y="126"/>
                    <a:pt x="25" y="126"/>
                    <a:pt x="25" y="126"/>
                  </a:cubicBezTo>
                  <a:lnTo>
                    <a:pt x="50" y="126"/>
                  </a:lnTo>
                  <a:cubicBezTo>
                    <a:pt x="62" y="114"/>
                    <a:pt x="62" y="114"/>
                    <a:pt x="62" y="101"/>
                  </a:cubicBezTo>
                  <a:cubicBezTo>
                    <a:pt x="76" y="76"/>
                    <a:pt x="76" y="64"/>
                    <a:pt x="76" y="38"/>
                  </a:cubicBezTo>
                  <a:lnTo>
                    <a:pt x="76" y="13"/>
                  </a:lnTo>
                  <a:cubicBezTo>
                    <a:pt x="76" y="0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2"/>
            <p:cNvSpPr/>
            <p:nvPr/>
          </p:nvSpPr>
          <p:spPr>
            <a:xfrm>
              <a:off x="5852575" y="3836500"/>
              <a:ext cx="1900" cy="4750"/>
            </a:xfrm>
            <a:custGeom>
              <a:avLst/>
              <a:gdLst/>
              <a:ahLst/>
              <a:cxnLst/>
              <a:rect l="l" t="t" r="r" b="b"/>
              <a:pathLst>
                <a:path w="76" h="190" extrusionOk="0">
                  <a:moveTo>
                    <a:pt x="39" y="1"/>
                  </a:moveTo>
                  <a:cubicBezTo>
                    <a:pt x="39" y="1"/>
                    <a:pt x="26" y="1"/>
                    <a:pt x="26" y="14"/>
                  </a:cubicBezTo>
                  <a:cubicBezTo>
                    <a:pt x="14" y="26"/>
                    <a:pt x="14" y="26"/>
                    <a:pt x="14" y="39"/>
                  </a:cubicBezTo>
                  <a:cubicBezTo>
                    <a:pt x="14" y="76"/>
                    <a:pt x="1" y="114"/>
                    <a:pt x="1" y="152"/>
                  </a:cubicBezTo>
                  <a:lnTo>
                    <a:pt x="1" y="177"/>
                  </a:lnTo>
                  <a:cubicBezTo>
                    <a:pt x="14" y="177"/>
                    <a:pt x="14" y="190"/>
                    <a:pt x="26" y="190"/>
                  </a:cubicBezTo>
                  <a:cubicBezTo>
                    <a:pt x="26" y="190"/>
                    <a:pt x="39" y="190"/>
                    <a:pt x="51" y="177"/>
                  </a:cubicBezTo>
                  <a:lnTo>
                    <a:pt x="64" y="165"/>
                  </a:lnTo>
                  <a:cubicBezTo>
                    <a:pt x="76" y="114"/>
                    <a:pt x="76" y="76"/>
                    <a:pt x="76" y="26"/>
                  </a:cubicBezTo>
                  <a:cubicBezTo>
                    <a:pt x="76" y="26"/>
                    <a:pt x="76" y="14"/>
                    <a:pt x="64" y="14"/>
                  </a:cubicBezTo>
                  <a:cubicBezTo>
                    <a:pt x="64" y="1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2"/>
            <p:cNvSpPr/>
            <p:nvPr/>
          </p:nvSpPr>
          <p:spPr>
            <a:xfrm>
              <a:off x="5842525" y="3828325"/>
              <a:ext cx="1900" cy="2700"/>
            </a:xfrm>
            <a:custGeom>
              <a:avLst/>
              <a:gdLst/>
              <a:ahLst/>
              <a:cxnLst/>
              <a:rect l="l" t="t" r="r" b="b"/>
              <a:pathLst>
                <a:path w="76" h="108" extrusionOk="0">
                  <a:moveTo>
                    <a:pt x="25" y="1"/>
                  </a:moveTo>
                  <a:cubicBezTo>
                    <a:pt x="25" y="1"/>
                    <a:pt x="13" y="1"/>
                    <a:pt x="13" y="14"/>
                  </a:cubicBezTo>
                  <a:lnTo>
                    <a:pt x="13" y="26"/>
                  </a:lnTo>
                  <a:cubicBezTo>
                    <a:pt x="0" y="39"/>
                    <a:pt x="0" y="51"/>
                    <a:pt x="0" y="64"/>
                  </a:cubicBezTo>
                  <a:lnTo>
                    <a:pt x="0" y="76"/>
                  </a:lnTo>
                  <a:lnTo>
                    <a:pt x="0" y="89"/>
                  </a:lnTo>
                  <a:cubicBezTo>
                    <a:pt x="0" y="101"/>
                    <a:pt x="13" y="101"/>
                    <a:pt x="13" y="101"/>
                  </a:cubicBezTo>
                  <a:lnTo>
                    <a:pt x="25" y="101"/>
                  </a:lnTo>
                  <a:cubicBezTo>
                    <a:pt x="25" y="106"/>
                    <a:pt x="27" y="107"/>
                    <a:pt x="29" y="107"/>
                  </a:cubicBezTo>
                  <a:cubicBezTo>
                    <a:pt x="34" y="107"/>
                    <a:pt x="42" y="101"/>
                    <a:pt x="50" y="101"/>
                  </a:cubicBezTo>
                  <a:cubicBezTo>
                    <a:pt x="63" y="89"/>
                    <a:pt x="63" y="89"/>
                    <a:pt x="63" y="76"/>
                  </a:cubicBezTo>
                  <a:cubicBezTo>
                    <a:pt x="63" y="64"/>
                    <a:pt x="63" y="51"/>
                    <a:pt x="76" y="39"/>
                  </a:cubicBezTo>
                  <a:lnTo>
                    <a:pt x="76" y="26"/>
                  </a:lnTo>
                  <a:cubicBezTo>
                    <a:pt x="76" y="14"/>
                    <a:pt x="76" y="14"/>
                    <a:pt x="63" y="14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2"/>
            <p:cNvSpPr/>
            <p:nvPr/>
          </p:nvSpPr>
          <p:spPr>
            <a:xfrm>
              <a:off x="5906350" y="3795325"/>
              <a:ext cx="3175" cy="3800"/>
            </a:xfrm>
            <a:custGeom>
              <a:avLst/>
              <a:gdLst/>
              <a:ahLst/>
              <a:cxnLst/>
              <a:rect l="l" t="t" r="r" b="b"/>
              <a:pathLst>
                <a:path w="127" h="152" extrusionOk="0">
                  <a:moveTo>
                    <a:pt x="76" y="1"/>
                  </a:moveTo>
                  <a:cubicBezTo>
                    <a:pt x="63" y="1"/>
                    <a:pt x="63" y="1"/>
                    <a:pt x="63" y="13"/>
                  </a:cubicBezTo>
                  <a:cubicBezTo>
                    <a:pt x="38" y="51"/>
                    <a:pt x="26" y="76"/>
                    <a:pt x="0" y="101"/>
                  </a:cubicBezTo>
                  <a:lnTo>
                    <a:pt x="0" y="127"/>
                  </a:lnTo>
                  <a:cubicBezTo>
                    <a:pt x="0" y="139"/>
                    <a:pt x="12" y="152"/>
                    <a:pt x="12" y="152"/>
                  </a:cubicBezTo>
                  <a:lnTo>
                    <a:pt x="38" y="152"/>
                  </a:lnTo>
                  <a:cubicBezTo>
                    <a:pt x="51" y="152"/>
                    <a:pt x="51" y="139"/>
                    <a:pt x="63" y="139"/>
                  </a:cubicBezTo>
                  <a:cubicBezTo>
                    <a:pt x="76" y="101"/>
                    <a:pt x="101" y="76"/>
                    <a:pt x="113" y="38"/>
                  </a:cubicBezTo>
                  <a:cubicBezTo>
                    <a:pt x="126" y="38"/>
                    <a:pt x="126" y="26"/>
                    <a:pt x="113" y="13"/>
                  </a:cubicBezTo>
                  <a:cubicBezTo>
                    <a:pt x="113" y="1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5" name="Google Shape;6685;p22"/>
          <p:cNvGrpSpPr/>
          <p:nvPr/>
        </p:nvGrpSpPr>
        <p:grpSpPr>
          <a:xfrm rot="5400000" flipH="1">
            <a:off x="6657652" y="-291928"/>
            <a:ext cx="507751" cy="582586"/>
            <a:chOff x="6315600" y="3874350"/>
            <a:chExt cx="250025" cy="286875"/>
          </a:xfrm>
        </p:grpSpPr>
        <p:sp>
          <p:nvSpPr>
            <p:cNvPr id="6686" name="Google Shape;6686;p22"/>
            <p:cNvSpPr/>
            <p:nvPr/>
          </p:nvSpPr>
          <p:spPr>
            <a:xfrm>
              <a:off x="6315600" y="3874350"/>
              <a:ext cx="250025" cy="286875"/>
            </a:xfrm>
            <a:custGeom>
              <a:avLst/>
              <a:gdLst/>
              <a:ahLst/>
              <a:cxnLst/>
              <a:rect l="l" t="t" r="r" b="b"/>
              <a:pathLst>
                <a:path w="10001" h="11475" extrusionOk="0">
                  <a:moveTo>
                    <a:pt x="8834" y="1615"/>
                  </a:moveTo>
                  <a:cubicBezTo>
                    <a:pt x="8834" y="1617"/>
                    <a:pt x="8833" y="1618"/>
                    <a:pt x="8831" y="1618"/>
                  </a:cubicBezTo>
                  <a:cubicBezTo>
                    <a:pt x="8832" y="1618"/>
                    <a:pt x="8833" y="1617"/>
                    <a:pt x="8834" y="1615"/>
                  </a:cubicBezTo>
                  <a:close/>
                  <a:moveTo>
                    <a:pt x="5463" y="61"/>
                  </a:moveTo>
                  <a:cubicBezTo>
                    <a:pt x="5760" y="61"/>
                    <a:pt x="6054" y="89"/>
                    <a:pt x="6341" y="147"/>
                  </a:cubicBezTo>
                  <a:cubicBezTo>
                    <a:pt x="6479" y="172"/>
                    <a:pt x="6618" y="210"/>
                    <a:pt x="6756" y="247"/>
                  </a:cubicBezTo>
                  <a:cubicBezTo>
                    <a:pt x="6781" y="260"/>
                    <a:pt x="6819" y="260"/>
                    <a:pt x="6844" y="272"/>
                  </a:cubicBezTo>
                  <a:cubicBezTo>
                    <a:pt x="6849" y="274"/>
                    <a:pt x="6855" y="275"/>
                    <a:pt x="6860" y="275"/>
                  </a:cubicBezTo>
                  <a:cubicBezTo>
                    <a:pt x="6892" y="275"/>
                    <a:pt x="6925" y="245"/>
                    <a:pt x="6957" y="235"/>
                  </a:cubicBezTo>
                  <a:cubicBezTo>
                    <a:pt x="7115" y="167"/>
                    <a:pt x="7294" y="120"/>
                    <a:pt x="7475" y="120"/>
                  </a:cubicBezTo>
                  <a:cubicBezTo>
                    <a:pt x="7495" y="120"/>
                    <a:pt x="7515" y="120"/>
                    <a:pt x="7535" y="121"/>
                  </a:cubicBezTo>
                  <a:cubicBezTo>
                    <a:pt x="7837" y="135"/>
                    <a:pt x="8102" y="285"/>
                    <a:pt x="8315" y="499"/>
                  </a:cubicBezTo>
                  <a:cubicBezTo>
                    <a:pt x="8529" y="725"/>
                    <a:pt x="8717" y="1002"/>
                    <a:pt x="8768" y="1329"/>
                  </a:cubicBezTo>
                  <a:cubicBezTo>
                    <a:pt x="8781" y="1404"/>
                    <a:pt x="8781" y="1480"/>
                    <a:pt x="8781" y="1555"/>
                  </a:cubicBezTo>
                  <a:cubicBezTo>
                    <a:pt x="8768" y="1580"/>
                    <a:pt x="8768" y="1605"/>
                    <a:pt x="8768" y="1630"/>
                  </a:cubicBezTo>
                  <a:cubicBezTo>
                    <a:pt x="8781" y="1669"/>
                    <a:pt x="8806" y="1694"/>
                    <a:pt x="8818" y="1731"/>
                  </a:cubicBezTo>
                  <a:cubicBezTo>
                    <a:pt x="8856" y="1820"/>
                    <a:pt x="8893" y="1895"/>
                    <a:pt x="8932" y="1983"/>
                  </a:cubicBezTo>
                  <a:cubicBezTo>
                    <a:pt x="9044" y="2234"/>
                    <a:pt x="9158" y="2499"/>
                    <a:pt x="9259" y="2750"/>
                  </a:cubicBezTo>
                  <a:cubicBezTo>
                    <a:pt x="9460" y="3253"/>
                    <a:pt x="9636" y="3768"/>
                    <a:pt x="9749" y="4296"/>
                  </a:cubicBezTo>
                  <a:cubicBezTo>
                    <a:pt x="9849" y="4774"/>
                    <a:pt x="9913" y="5265"/>
                    <a:pt x="9913" y="5755"/>
                  </a:cubicBezTo>
                  <a:cubicBezTo>
                    <a:pt x="9913" y="6347"/>
                    <a:pt x="9824" y="6937"/>
                    <a:pt x="9598" y="7491"/>
                  </a:cubicBezTo>
                  <a:cubicBezTo>
                    <a:pt x="9359" y="8119"/>
                    <a:pt x="8969" y="8698"/>
                    <a:pt x="8441" y="9125"/>
                  </a:cubicBezTo>
                  <a:cubicBezTo>
                    <a:pt x="7951" y="9528"/>
                    <a:pt x="7359" y="9792"/>
                    <a:pt x="6744" y="9968"/>
                  </a:cubicBezTo>
                  <a:cubicBezTo>
                    <a:pt x="6215" y="10119"/>
                    <a:pt x="5662" y="10195"/>
                    <a:pt x="5121" y="10232"/>
                  </a:cubicBezTo>
                  <a:cubicBezTo>
                    <a:pt x="4555" y="10257"/>
                    <a:pt x="4002" y="10232"/>
                    <a:pt x="3436" y="10282"/>
                  </a:cubicBezTo>
                  <a:cubicBezTo>
                    <a:pt x="3084" y="10307"/>
                    <a:pt x="2720" y="10358"/>
                    <a:pt x="2379" y="10471"/>
                  </a:cubicBezTo>
                  <a:cubicBezTo>
                    <a:pt x="2053" y="10572"/>
                    <a:pt x="1789" y="10773"/>
                    <a:pt x="1537" y="10986"/>
                  </a:cubicBezTo>
                  <a:cubicBezTo>
                    <a:pt x="1382" y="11118"/>
                    <a:pt x="1237" y="11249"/>
                    <a:pt x="1094" y="11392"/>
                  </a:cubicBezTo>
                  <a:lnTo>
                    <a:pt x="1094" y="11392"/>
                  </a:lnTo>
                  <a:cubicBezTo>
                    <a:pt x="696" y="11073"/>
                    <a:pt x="345" y="10685"/>
                    <a:pt x="76" y="10249"/>
                  </a:cubicBezTo>
                  <a:lnTo>
                    <a:pt x="76" y="10249"/>
                  </a:lnTo>
                  <a:cubicBezTo>
                    <a:pt x="172" y="10054"/>
                    <a:pt x="244" y="9848"/>
                    <a:pt x="317" y="9653"/>
                  </a:cubicBezTo>
                  <a:cubicBezTo>
                    <a:pt x="493" y="9138"/>
                    <a:pt x="607" y="8597"/>
                    <a:pt x="657" y="8057"/>
                  </a:cubicBezTo>
                  <a:cubicBezTo>
                    <a:pt x="694" y="7705"/>
                    <a:pt x="707" y="7340"/>
                    <a:pt x="682" y="6987"/>
                  </a:cubicBezTo>
                  <a:cubicBezTo>
                    <a:pt x="669" y="6661"/>
                    <a:pt x="632" y="6347"/>
                    <a:pt x="632" y="6020"/>
                  </a:cubicBezTo>
                  <a:cubicBezTo>
                    <a:pt x="619" y="5403"/>
                    <a:pt x="669" y="4774"/>
                    <a:pt x="820" y="4171"/>
                  </a:cubicBezTo>
                  <a:cubicBezTo>
                    <a:pt x="959" y="3555"/>
                    <a:pt x="1185" y="2963"/>
                    <a:pt x="1512" y="2423"/>
                  </a:cubicBezTo>
                  <a:cubicBezTo>
                    <a:pt x="1851" y="1857"/>
                    <a:pt x="2304" y="1354"/>
                    <a:pt x="2820" y="939"/>
                  </a:cubicBezTo>
                  <a:cubicBezTo>
                    <a:pt x="3399" y="499"/>
                    <a:pt x="4078" y="210"/>
                    <a:pt x="4794" y="109"/>
                  </a:cubicBezTo>
                  <a:cubicBezTo>
                    <a:pt x="5016" y="77"/>
                    <a:pt x="5240" y="61"/>
                    <a:pt x="5463" y="61"/>
                  </a:cubicBezTo>
                  <a:close/>
                  <a:moveTo>
                    <a:pt x="5413" y="1"/>
                  </a:moveTo>
                  <a:cubicBezTo>
                    <a:pt x="4872" y="1"/>
                    <a:pt x="4336" y="103"/>
                    <a:pt x="3838" y="297"/>
                  </a:cubicBezTo>
                  <a:cubicBezTo>
                    <a:pt x="3159" y="562"/>
                    <a:pt x="2569" y="1002"/>
                    <a:pt x="2078" y="1543"/>
                  </a:cubicBezTo>
                  <a:cubicBezTo>
                    <a:pt x="1650" y="2021"/>
                    <a:pt x="1311" y="2574"/>
                    <a:pt x="1060" y="3165"/>
                  </a:cubicBezTo>
                  <a:cubicBezTo>
                    <a:pt x="820" y="3756"/>
                    <a:pt x="682" y="4372"/>
                    <a:pt x="607" y="4989"/>
                  </a:cubicBezTo>
                  <a:cubicBezTo>
                    <a:pt x="582" y="5302"/>
                    <a:pt x="557" y="5604"/>
                    <a:pt x="557" y="5919"/>
                  </a:cubicBezTo>
                  <a:cubicBezTo>
                    <a:pt x="569" y="6246"/>
                    <a:pt x="594" y="6560"/>
                    <a:pt x="619" y="6875"/>
                  </a:cubicBezTo>
                  <a:cubicBezTo>
                    <a:pt x="657" y="7554"/>
                    <a:pt x="607" y="8245"/>
                    <a:pt x="456" y="8899"/>
                  </a:cubicBezTo>
                  <a:cubicBezTo>
                    <a:pt x="367" y="9301"/>
                    <a:pt x="242" y="9704"/>
                    <a:pt x="79" y="10081"/>
                  </a:cubicBezTo>
                  <a:lnTo>
                    <a:pt x="3" y="10232"/>
                  </a:lnTo>
                  <a:cubicBezTo>
                    <a:pt x="1" y="10238"/>
                    <a:pt x="1" y="10245"/>
                    <a:pt x="2" y="10251"/>
                  </a:cubicBezTo>
                  <a:lnTo>
                    <a:pt x="2" y="10251"/>
                  </a:lnTo>
                  <a:cubicBezTo>
                    <a:pt x="1" y="10257"/>
                    <a:pt x="1" y="10264"/>
                    <a:pt x="3" y="10270"/>
                  </a:cubicBezTo>
                  <a:cubicBezTo>
                    <a:pt x="292" y="10723"/>
                    <a:pt x="657" y="11125"/>
                    <a:pt x="1072" y="11464"/>
                  </a:cubicBezTo>
                  <a:cubicBezTo>
                    <a:pt x="1078" y="11471"/>
                    <a:pt x="1088" y="11474"/>
                    <a:pt x="1097" y="11474"/>
                  </a:cubicBezTo>
                  <a:cubicBezTo>
                    <a:pt x="1107" y="11474"/>
                    <a:pt x="1116" y="11471"/>
                    <a:pt x="1122" y="11464"/>
                  </a:cubicBezTo>
                  <a:cubicBezTo>
                    <a:pt x="1273" y="11301"/>
                    <a:pt x="1449" y="11150"/>
                    <a:pt x="1625" y="10999"/>
                  </a:cubicBezTo>
                  <a:cubicBezTo>
                    <a:pt x="1764" y="10886"/>
                    <a:pt x="1915" y="10760"/>
                    <a:pt x="2078" y="10673"/>
                  </a:cubicBezTo>
                  <a:cubicBezTo>
                    <a:pt x="2216" y="10584"/>
                    <a:pt x="2354" y="10534"/>
                    <a:pt x="2505" y="10496"/>
                  </a:cubicBezTo>
                  <a:cubicBezTo>
                    <a:pt x="3184" y="10307"/>
                    <a:pt x="3902" y="10320"/>
                    <a:pt x="4606" y="10307"/>
                  </a:cubicBezTo>
                  <a:cubicBezTo>
                    <a:pt x="5084" y="10307"/>
                    <a:pt x="5574" y="10270"/>
                    <a:pt x="6051" y="10182"/>
                  </a:cubicBezTo>
                  <a:cubicBezTo>
                    <a:pt x="6655" y="10081"/>
                    <a:pt x="7247" y="9905"/>
                    <a:pt x="7800" y="9628"/>
                  </a:cubicBezTo>
                  <a:cubicBezTo>
                    <a:pt x="8390" y="9314"/>
                    <a:pt x="8893" y="8874"/>
                    <a:pt x="9259" y="8308"/>
                  </a:cubicBezTo>
                  <a:cubicBezTo>
                    <a:pt x="9611" y="7780"/>
                    <a:pt x="9824" y="7164"/>
                    <a:pt x="9925" y="6535"/>
                  </a:cubicBezTo>
                  <a:cubicBezTo>
                    <a:pt x="10000" y="5995"/>
                    <a:pt x="10000" y="5441"/>
                    <a:pt x="9925" y="4900"/>
                  </a:cubicBezTo>
                  <a:cubicBezTo>
                    <a:pt x="9862" y="4447"/>
                    <a:pt x="9762" y="3995"/>
                    <a:pt x="9623" y="3555"/>
                  </a:cubicBezTo>
                  <a:cubicBezTo>
                    <a:pt x="9447" y="2989"/>
                    <a:pt x="9220" y="2435"/>
                    <a:pt x="8969" y="1895"/>
                  </a:cubicBezTo>
                  <a:cubicBezTo>
                    <a:pt x="8932" y="1820"/>
                    <a:pt x="8906" y="1744"/>
                    <a:pt x="8868" y="1669"/>
                  </a:cubicBezTo>
                  <a:cubicBezTo>
                    <a:pt x="8856" y="1656"/>
                    <a:pt x="8843" y="1630"/>
                    <a:pt x="8843" y="1605"/>
                  </a:cubicBezTo>
                  <a:cubicBezTo>
                    <a:pt x="8841" y="1603"/>
                    <a:pt x="8840" y="1602"/>
                    <a:pt x="8838" y="1601"/>
                  </a:cubicBezTo>
                  <a:lnTo>
                    <a:pt x="8838" y="1601"/>
                  </a:lnTo>
                  <a:cubicBezTo>
                    <a:pt x="8843" y="1571"/>
                    <a:pt x="8843" y="1514"/>
                    <a:pt x="8843" y="1505"/>
                  </a:cubicBezTo>
                  <a:cubicBezTo>
                    <a:pt x="8843" y="1417"/>
                    <a:pt x="8831" y="1317"/>
                    <a:pt x="8818" y="1228"/>
                  </a:cubicBezTo>
                  <a:cubicBezTo>
                    <a:pt x="8743" y="914"/>
                    <a:pt x="8541" y="638"/>
                    <a:pt x="8315" y="411"/>
                  </a:cubicBezTo>
                  <a:cubicBezTo>
                    <a:pt x="8102" y="210"/>
                    <a:pt x="7850" y="71"/>
                    <a:pt x="7560" y="59"/>
                  </a:cubicBezTo>
                  <a:cubicBezTo>
                    <a:pt x="7533" y="57"/>
                    <a:pt x="7505" y="57"/>
                    <a:pt x="7478" y="57"/>
                  </a:cubicBezTo>
                  <a:cubicBezTo>
                    <a:pt x="7295" y="57"/>
                    <a:pt x="7121" y="94"/>
                    <a:pt x="6957" y="160"/>
                  </a:cubicBezTo>
                  <a:cubicBezTo>
                    <a:pt x="6932" y="172"/>
                    <a:pt x="6881" y="185"/>
                    <a:pt x="6856" y="210"/>
                  </a:cubicBezTo>
                  <a:cubicBezTo>
                    <a:pt x="6831" y="197"/>
                    <a:pt x="6794" y="185"/>
                    <a:pt x="6769" y="185"/>
                  </a:cubicBezTo>
                  <a:cubicBezTo>
                    <a:pt x="6417" y="71"/>
                    <a:pt x="6039" y="21"/>
                    <a:pt x="5674" y="9"/>
                  </a:cubicBezTo>
                  <a:cubicBezTo>
                    <a:pt x="5587" y="3"/>
                    <a:pt x="5500" y="1"/>
                    <a:pt x="5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2"/>
            <p:cNvSpPr/>
            <p:nvPr/>
          </p:nvSpPr>
          <p:spPr>
            <a:xfrm>
              <a:off x="6336100" y="3914175"/>
              <a:ext cx="218825" cy="241125"/>
            </a:xfrm>
            <a:custGeom>
              <a:avLst/>
              <a:gdLst/>
              <a:ahLst/>
              <a:cxnLst/>
              <a:rect l="l" t="t" r="r" b="b"/>
              <a:pathLst>
                <a:path w="8753" h="9645" extrusionOk="0">
                  <a:moveTo>
                    <a:pt x="7961" y="0"/>
                  </a:moveTo>
                  <a:cubicBezTo>
                    <a:pt x="7948" y="12"/>
                    <a:pt x="7721" y="314"/>
                    <a:pt x="7973" y="1333"/>
                  </a:cubicBezTo>
                  <a:cubicBezTo>
                    <a:pt x="8112" y="1848"/>
                    <a:pt x="8690" y="4539"/>
                    <a:pt x="7131" y="6665"/>
                  </a:cubicBezTo>
                  <a:cubicBezTo>
                    <a:pt x="6061" y="8149"/>
                    <a:pt x="4012" y="8287"/>
                    <a:pt x="2666" y="8387"/>
                  </a:cubicBezTo>
                  <a:cubicBezTo>
                    <a:pt x="2252" y="8413"/>
                    <a:pt x="1900" y="8438"/>
                    <a:pt x="1660" y="8488"/>
                  </a:cubicBezTo>
                  <a:cubicBezTo>
                    <a:pt x="667" y="8727"/>
                    <a:pt x="0" y="9595"/>
                    <a:pt x="0" y="9608"/>
                  </a:cubicBezTo>
                  <a:lnTo>
                    <a:pt x="50" y="9645"/>
                  </a:lnTo>
                  <a:cubicBezTo>
                    <a:pt x="50" y="9633"/>
                    <a:pt x="704" y="8790"/>
                    <a:pt x="1685" y="8551"/>
                  </a:cubicBezTo>
                  <a:cubicBezTo>
                    <a:pt x="1912" y="8501"/>
                    <a:pt x="2264" y="8476"/>
                    <a:pt x="2666" y="8451"/>
                  </a:cubicBezTo>
                  <a:cubicBezTo>
                    <a:pt x="4024" y="8350"/>
                    <a:pt x="6087" y="8211"/>
                    <a:pt x="7181" y="6702"/>
                  </a:cubicBezTo>
                  <a:cubicBezTo>
                    <a:pt x="8752" y="4552"/>
                    <a:pt x="8174" y="1836"/>
                    <a:pt x="8036" y="1308"/>
                  </a:cubicBezTo>
                  <a:cubicBezTo>
                    <a:pt x="7785" y="339"/>
                    <a:pt x="7998" y="37"/>
                    <a:pt x="8011" y="37"/>
                  </a:cubicBezTo>
                  <a:lnTo>
                    <a:pt x="7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2"/>
            <p:cNvSpPr/>
            <p:nvPr/>
          </p:nvSpPr>
          <p:spPr>
            <a:xfrm>
              <a:off x="6337300" y="4011850"/>
              <a:ext cx="183550" cy="129975"/>
            </a:xfrm>
            <a:custGeom>
              <a:avLst/>
              <a:gdLst/>
              <a:ahLst/>
              <a:cxnLst/>
              <a:rect l="l" t="t" r="r" b="b"/>
              <a:pathLst>
                <a:path w="7342" h="5199" extrusionOk="0">
                  <a:moveTo>
                    <a:pt x="7302" y="1"/>
                  </a:moveTo>
                  <a:cubicBezTo>
                    <a:pt x="7289" y="1"/>
                    <a:pt x="7276" y="9"/>
                    <a:pt x="7271" y="29"/>
                  </a:cubicBezTo>
                  <a:cubicBezTo>
                    <a:pt x="7158" y="570"/>
                    <a:pt x="7019" y="1123"/>
                    <a:pt x="6743" y="1613"/>
                  </a:cubicBezTo>
                  <a:cubicBezTo>
                    <a:pt x="6617" y="1865"/>
                    <a:pt x="6454" y="2091"/>
                    <a:pt x="6240" y="2292"/>
                  </a:cubicBezTo>
                  <a:cubicBezTo>
                    <a:pt x="6026" y="2507"/>
                    <a:pt x="5762" y="2670"/>
                    <a:pt x="5485" y="2808"/>
                  </a:cubicBezTo>
                  <a:cubicBezTo>
                    <a:pt x="4895" y="3110"/>
                    <a:pt x="4241" y="3286"/>
                    <a:pt x="3599" y="3462"/>
                  </a:cubicBezTo>
                  <a:cubicBezTo>
                    <a:pt x="2970" y="3638"/>
                    <a:pt x="2316" y="3801"/>
                    <a:pt x="1713" y="4053"/>
                  </a:cubicBezTo>
                  <a:cubicBezTo>
                    <a:pt x="1159" y="4279"/>
                    <a:pt x="631" y="4581"/>
                    <a:pt x="192" y="4983"/>
                  </a:cubicBezTo>
                  <a:cubicBezTo>
                    <a:pt x="128" y="5034"/>
                    <a:pt x="78" y="5084"/>
                    <a:pt x="28" y="5147"/>
                  </a:cubicBezTo>
                  <a:cubicBezTo>
                    <a:pt x="0" y="5166"/>
                    <a:pt x="20" y="5198"/>
                    <a:pt x="43" y="5198"/>
                  </a:cubicBezTo>
                  <a:cubicBezTo>
                    <a:pt x="51" y="5198"/>
                    <a:pt x="59" y="5195"/>
                    <a:pt x="66" y="5185"/>
                  </a:cubicBezTo>
                  <a:cubicBezTo>
                    <a:pt x="493" y="4745"/>
                    <a:pt x="1022" y="4418"/>
                    <a:pt x="1587" y="4179"/>
                  </a:cubicBezTo>
                  <a:cubicBezTo>
                    <a:pt x="2204" y="3915"/>
                    <a:pt x="2844" y="3739"/>
                    <a:pt x="3486" y="3563"/>
                  </a:cubicBezTo>
                  <a:cubicBezTo>
                    <a:pt x="4127" y="3387"/>
                    <a:pt x="4781" y="3211"/>
                    <a:pt x="5385" y="2934"/>
                  </a:cubicBezTo>
                  <a:cubicBezTo>
                    <a:pt x="5661" y="2808"/>
                    <a:pt x="5926" y="2644"/>
                    <a:pt x="6164" y="2456"/>
                  </a:cubicBezTo>
                  <a:cubicBezTo>
                    <a:pt x="6379" y="2267"/>
                    <a:pt x="6567" y="2054"/>
                    <a:pt x="6718" y="1814"/>
                  </a:cubicBezTo>
                  <a:cubicBezTo>
                    <a:pt x="7007" y="1337"/>
                    <a:pt x="7158" y="783"/>
                    <a:pt x="7296" y="243"/>
                  </a:cubicBezTo>
                  <a:cubicBezTo>
                    <a:pt x="7309" y="180"/>
                    <a:pt x="7321" y="117"/>
                    <a:pt x="7334" y="42"/>
                  </a:cubicBezTo>
                  <a:cubicBezTo>
                    <a:pt x="7342" y="19"/>
                    <a:pt x="7322" y="1"/>
                    <a:pt x="7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2"/>
            <p:cNvSpPr/>
            <p:nvPr/>
          </p:nvSpPr>
          <p:spPr>
            <a:xfrm>
              <a:off x="6516025" y="3936325"/>
              <a:ext cx="9675" cy="59375"/>
            </a:xfrm>
            <a:custGeom>
              <a:avLst/>
              <a:gdLst/>
              <a:ahLst/>
              <a:cxnLst/>
              <a:rect l="l" t="t" r="r" b="b"/>
              <a:pathLst>
                <a:path w="387" h="2375" extrusionOk="0">
                  <a:moveTo>
                    <a:pt x="46" y="1"/>
                  </a:moveTo>
                  <a:cubicBezTo>
                    <a:pt x="25" y="1"/>
                    <a:pt x="1" y="20"/>
                    <a:pt x="9" y="45"/>
                  </a:cubicBezTo>
                  <a:cubicBezTo>
                    <a:pt x="248" y="786"/>
                    <a:pt x="323" y="1566"/>
                    <a:pt x="223" y="2346"/>
                  </a:cubicBezTo>
                  <a:cubicBezTo>
                    <a:pt x="223" y="2365"/>
                    <a:pt x="238" y="2374"/>
                    <a:pt x="254" y="2374"/>
                  </a:cubicBezTo>
                  <a:cubicBezTo>
                    <a:pt x="270" y="2374"/>
                    <a:pt x="286" y="2365"/>
                    <a:pt x="286" y="2346"/>
                  </a:cubicBezTo>
                  <a:cubicBezTo>
                    <a:pt x="386" y="1566"/>
                    <a:pt x="311" y="774"/>
                    <a:pt x="72" y="20"/>
                  </a:cubicBezTo>
                  <a:cubicBezTo>
                    <a:pt x="67" y="6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2"/>
            <p:cNvSpPr/>
            <p:nvPr/>
          </p:nvSpPr>
          <p:spPr>
            <a:xfrm>
              <a:off x="6417375" y="3946600"/>
              <a:ext cx="81425" cy="70325"/>
            </a:xfrm>
            <a:custGeom>
              <a:avLst/>
              <a:gdLst/>
              <a:ahLst/>
              <a:cxnLst/>
              <a:rect l="l" t="t" r="r" b="b"/>
              <a:pathLst>
                <a:path w="3257" h="2813" extrusionOk="0">
                  <a:moveTo>
                    <a:pt x="3207" y="1"/>
                  </a:moveTo>
                  <a:cubicBezTo>
                    <a:pt x="3199" y="1"/>
                    <a:pt x="3191" y="4"/>
                    <a:pt x="3188" y="11"/>
                  </a:cubicBezTo>
                  <a:cubicBezTo>
                    <a:pt x="2861" y="464"/>
                    <a:pt x="2433" y="828"/>
                    <a:pt x="1980" y="1143"/>
                  </a:cubicBezTo>
                  <a:cubicBezTo>
                    <a:pt x="1541" y="1457"/>
                    <a:pt x="1075" y="1759"/>
                    <a:pt x="647" y="2111"/>
                  </a:cubicBezTo>
                  <a:cubicBezTo>
                    <a:pt x="421" y="2312"/>
                    <a:pt x="208" y="2526"/>
                    <a:pt x="19" y="2765"/>
                  </a:cubicBezTo>
                  <a:cubicBezTo>
                    <a:pt x="1" y="2792"/>
                    <a:pt x="28" y="2813"/>
                    <a:pt x="55" y="2813"/>
                  </a:cubicBezTo>
                  <a:cubicBezTo>
                    <a:pt x="65" y="2813"/>
                    <a:pt x="75" y="2810"/>
                    <a:pt x="82" y="2803"/>
                  </a:cubicBezTo>
                  <a:cubicBezTo>
                    <a:pt x="409" y="2362"/>
                    <a:pt x="862" y="2010"/>
                    <a:pt x="1301" y="1696"/>
                  </a:cubicBezTo>
                  <a:cubicBezTo>
                    <a:pt x="1754" y="1381"/>
                    <a:pt x="2220" y="1079"/>
                    <a:pt x="2634" y="715"/>
                  </a:cubicBezTo>
                  <a:cubicBezTo>
                    <a:pt x="2861" y="514"/>
                    <a:pt x="3062" y="300"/>
                    <a:pt x="3238" y="48"/>
                  </a:cubicBezTo>
                  <a:cubicBezTo>
                    <a:pt x="3256" y="21"/>
                    <a:pt x="3229" y="1"/>
                    <a:pt x="3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2"/>
            <p:cNvSpPr/>
            <p:nvPr/>
          </p:nvSpPr>
          <p:spPr>
            <a:xfrm>
              <a:off x="6436875" y="3923425"/>
              <a:ext cx="41800" cy="64400"/>
            </a:xfrm>
            <a:custGeom>
              <a:avLst/>
              <a:gdLst/>
              <a:ahLst/>
              <a:cxnLst/>
              <a:rect l="l" t="t" r="r" b="b"/>
              <a:pathLst>
                <a:path w="1672" h="2576" extrusionOk="0">
                  <a:moveTo>
                    <a:pt x="1619" y="1"/>
                  </a:moveTo>
                  <a:cubicBezTo>
                    <a:pt x="1613" y="1"/>
                    <a:pt x="1608" y="3"/>
                    <a:pt x="1603" y="7"/>
                  </a:cubicBezTo>
                  <a:cubicBezTo>
                    <a:pt x="987" y="497"/>
                    <a:pt x="685" y="1240"/>
                    <a:pt x="345" y="1931"/>
                  </a:cubicBezTo>
                  <a:cubicBezTo>
                    <a:pt x="245" y="2132"/>
                    <a:pt x="144" y="2333"/>
                    <a:pt x="18" y="2535"/>
                  </a:cubicBezTo>
                  <a:cubicBezTo>
                    <a:pt x="1" y="2552"/>
                    <a:pt x="20" y="2576"/>
                    <a:pt x="42" y="2576"/>
                  </a:cubicBezTo>
                  <a:cubicBezTo>
                    <a:pt x="51" y="2576"/>
                    <a:pt x="61" y="2571"/>
                    <a:pt x="69" y="2560"/>
                  </a:cubicBezTo>
                  <a:cubicBezTo>
                    <a:pt x="496" y="1906"/>
                    <a:pt x="723" y="1126"/>
                    <a:pt x="1213" y="497"/>
                  </a:cubicBezTo>
                  <a:cubicBezTo>
                    <a:pt x="1339" y="334"/>
                    <a:pt x="1477" y="184"/>
                    <a:pt x="1641" y="58"/>
                  </a:cubicBezTo>
                  <a:cubicBezTo>
                    <a:pt x="1671" y="37"/>
                    <a:pt x="1644" y="1"/>
                    <a:pt x="1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2"/>
            <p:cNvSpPr/>
            <p:nvPr/>
          </p:nvSpPr>
          <p:spPr>
            <a:xfrm>
              <a:off x="6402825" y="3915550"/>
              <a:ext cx="74275" cy="85475"/>
            </a:xfrm>
            <a:custGeom>
              <a:avLst/>
              <a:gdLst/>
              <a:ahLst/>
              <a:cxnLst/>
              <a:rect l="l" t="t" r="r" b="b"/>
              <a:pathLst>
                <a:path w="2971" h="3419" extrusionOk="0">
                  <a:moveTo>
                    <a:pt x="2912" y="1"/>
                  </a:moveTo>
                  <a:cubicBezTo>
                    <a:pt x="2904" y="1"/>
                    <a:pt x="2897" y="3"/>
                    <a:pt x="2889" y="8"/>
                  </a:cubicBezTo>
                  <a:cubicBezTo>
                    <a:pt x="2009" y="750"/>
                    <a:pt x="1217" y="1605"/>
                    <a:pt x="550" y="2548"/>
                  </a:cubicBezTo>
                  <a:cubicBezTo>
                    <a:pt x="362" y="2812"/>
                    <a:pt x="186" y="3089"/>
                    <a:pt x="10" y="3366"/>
                  </a:cubicBezTo>
                  <a:cubicBezTo>
                    <a:pt x="1" y="3392"/>
                    <a:pt x="23" y="3419"/>
                    <a:pt x="46" y="3419"/>
                  </a:cubicBezTo>
                  <a:cubicBezTo>
                    <a:pt x="56" y="3419"/>
                    <a:pt x="65" y="3414"/>
                    <a:pt x="73" y="3403"/>
                  </a:cubicBezTo>
                  <a:cubicBezTo>
                    <a:pt x="664" y="2410"/>
                    <a:pt x="1380" y="1505"/>
                    <a:pt x="2210" y="712"/>
                  </a:cubicBezTo>
                  <a:cubicBezTo>
                    <a:pt x="2450" y="485"/>
                    <a:pt x="2688" y="272"/>
                    <a:pt x="2940" y="58"/>
                  </a:cubicBezTo>
                  <a:cubicBezTo>
                    <a:pt x="2971" y="38"/>
                    <a:pt x="2944" y="1"/>
                    <a:pt x="2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2"/>
            <p:cNvSpPr/>
            <p:nvPr/>
          </p:nvSpPr>
          <p:spPr>
            <a:xfrm>
              <a:off x="6366375" y="3907400"/>
              <a:ext cx="106650" cy="141800"/>
            </a:xfrm>
            <a:custGeom>
              <a:avLst/>
              <a:gdLst/>
              <a:ahLst/>
              <a:cxnLst/>
              <a:rect l="l" t="t" r="r" b="b"/>
              <a:pathLst>
                <a:path w="4266" h="5672" extrusionOk="0">
                  <a:moveTo>
                    <a:pt x="4227" y="1"/>
                  </a:moveTo>
                  <a:cubicBezTo>
                    <a:pt x="4221" y="1"/>
                    <a:pt x="4216" y="3"/>
                    <a:pt x="4210" y="7"/>
                  </a:cubicBezTo>
                  <a:cubicBezTo>
                    <a:pt x="3417" y="397"/>
                    <a:pt x="2713" y="962"/>
                    <a:pt x="2159" y="1655"/>
                  </a:cubicBezTo>
                  <a:cubicBezTo>
                    <a:pt x="1857" y="2032"/>
                    <a:pt x="1606" y="2434"/>
                    <a:pt x="1354" y="2849"/>
                  </a:cubicBezTo>
                  <a:cubicBezTo>
                    <a:pt x="1103" y="3264"/>
                    <a:pt x="865" y="3692"/>
                    <a:pt x="650" y="4144"/>
                  </a:cubicBezTo>
                  <a:cubicBezTo>
                    <a:pt x="424" y="4622"/>
                    <a:pt x="211" y="5125"/>
                    <a:pt x="9" y="5628"/>
                  </a:cubicBezTo>
                  <a:cubicBezTo>
                    <a:pt x="1" y="5653"/>
                    <a:pt x="25" y="5672"/>
                    <a:pt x="46" y="5672"/>
                  </a:cubicBezTo>
                  <a:cubicBezTo>
                    <a:pt x="57" y="5672"/>
                    <a:pt x="68" y="5666"/>
                    <a:pt x="72" y="5653"/>
                  </a:cubicBezTo>
                  <a:cubicBezTo>
                    <a:pt x="261" y="5201"/>
                    <a:pt x="437" y="4760"/>
                    <a:pt x="638" y="4320"/>
                  </a:cubicBezTo>
                  <a:cubicBezTo>
                    <a:pt x="839" y="3880"/>
                    <a:pt x="1066" y="3452"/>
                    <a:pt x="1317" y="3038"/>
                  </a:cubicBezTo>
                  <a:cubicBezTo>
                    <a:pt x="1569" y="2622"/>
                    <a:pt x="1820" y="2208"/>
                    <a:pt x="2109" y="1831"/>
                  </a:cubicBezTo>
                  <a:cubicBezTo>
                    <a:pt x="2374" y="1478"/>
                    <a:pt x="2675" y="1164"/>
                    <a:pt x="3002" y="887"/>
                  </a:cubicBezTo>
                  <a:cubicBezTo>
                    <a:pt x="3380" y="560"/>
                    <a:pt x="3794" y="283"/>
                    <a:pt x="4235" y="57"/>
                  </a:cubicBezTo>
                  <a:cubicBezTo>
                    <a:pt x="4266" y="47"/>
                    <a:pt x="4253" y="1"/>
                    <a:pt x="4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2"/>
            <p:cNvSpPr/>
            <p:nvPr/>
          </p:nvSpPr>
          <p:spPr>
            <a:xfrm>
              <a:off x="6376750" y="3898125"/>
              <a:ext cx="96425" cy="99775"/>
            </a:xfrm>
            <a:custGeom>
              <a:avLst/>
              <a:gdLst/>
              <a:ahLst/>
              <a:cxnLst/>
              <a:rect l="l" t="t" r="r" b="b"/>
              <a:pathLst>
                <a:path w="3857" h="3991" extrusionOk="0">
                  <a:moveTo>
                    <a:pt x="3807" y="0"/>
                  </a:moveTo>
                  <a:cubicBezTo>
                    <a:pt x="3618" y="13"/>
                    <a:pt x="3417" y="64"/>
                    <a:pt x="3228" y="126"/>
                  </a:cubicBezTo>
                  <a:cubicBezTo>
                    <a:pt x="3040" y="176"/>
                    <a:pt x="2851" y="240"/>
                    <a:pt x="2675" y="302"/>
                  </a:cubicBezTo>
                  <a:cubicBezTo>
                    <a:pt x="2499" y="378"/>
                    <a:pt x="2323" y="453"/>
                    <a:pt x="2185" y="567"/>
                  </a:cubicBezTo>
                  <a:cubicBezTo>
                    <a:pt x="2034" y="679"/>
                    <a:pt x="1908" y="805"/>
                    <a:pt x="1783" y="944"/>
                  </a:cubicBezTo>
                  <a:cubicBezTo>
                    <a:pt x="1531" y="1221"/>
                    <a:pt x="1292" y="1509"/>
                    <a:pt x="1078" y="1811"/>
                  </a:cubicBezTo>
                  <a:cubicBezTo>
                    <a:pt x="852" y="2126"/>
                    <a:pt x="663" y="2440"/>
                    <a:pt x="512" y="2792"/>
                  </a:cubicBezTo>
                  <a:cubicBezTo>
                    <a:pt x="349" y="3182"/>
                    <a:pt x="210" y="3572"/>
                    <a:pt x="9" y="3949"/>
                  </a:cubicBezTo>
                  <a:cubicBezTo>
                    <a:pt x="1" y="3967"/>
                    <a:pt x="22" y="3990"/>
                    <a:pt x="45" y="3990"/>
                  </a:cubicBezTo>
                  <a:cubicBezTo>
                    <a:pt x="55" y="3990"/>
                    <a:pt x="65" y="3986"/>
                    <a:pt x="72" y="3974"/>
                  </a:cubicBezTo>
                  <a:cubicBezTo>
                    <a:pt x="248" y="3660"/>
                    <a:pt x="374" y="3320"/>
                    <a:pt x="500" y="2981"/>
                  </a:cubicBezTo>
                  <a:cubicBezTo>
                    <a:pt x="651" y="2641"/>
                    <a:pt x="802" y="2314"/>
                    <a:pt x="1015" y="2000"/>
                  </a:cubicBezTo>
                  <a:cubicBezTo>
                    <a:pt x="1229" y="1699"/>
                    <a:pt x="1468" y="1422"/>
                    <a:pt x="1707" y="1132"/>
                  </a:cubicBezTo>
                  <a:cubicBezTo>
                    <a:pt x="1945" y="856"/>
                    <a:pt x="2197" y="592"/>
                    <a:pt x="2537" y="428"/>
                  </a:cubicBezTo>
                  <a:cubicBezTo>
                    <a:pt x="2738" y="340"/>
                    <a:pt x="2952" y="277"/>
                    <a:pt x="3153" y="215"/>
                  </a:cubicBezTo>
                  <a:cubicBezTo>
                    <a:pt x="3367" y="139"/>
                    <a:pt x="3580" y="89"/>
                    <a:pt x="3807" y="64"/>
                  </a:cubicBezTo>
                  <a:cubicBezTo>
                    <a:pt x="3857" y="64"/>
                    <a:pt x="3857" y="0"/>
                    <a:pt x="3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2"/>
            <p:cNvSpPr/>
            <p:nvPr/>
          </p:nvSpPr>
          <p:spPr>
            <a:xfrm>
              <a:off x="6356975" y="3889650"/>
              <a:ext cx="122825" cy="113125"/>
            </a:xfrm>
            <a:custGeom>
              <a:avLst/>
              <a:gdLst/>
              <a:ahLst/>
              <a:cxnLst/>
              <a:rect l="l" t="t" r="r" b="b"/>
              <a:pathLst>
                <a:path w="4913" h="4525" extrusionOk="0">
                  <a:moveTo>
                    <a:pt x="4874" y="0"/>
                  </a:moveTo>
                  <a:cubicBezTo>
                    <a:pt x="3906" y="76"/>
                    <a:pt x="2951" y="390"/>
                    <a:pt x="2158" y="931"/>
                  </a:cubicBezTo>
                  <a:cubicBezTo>
                    <a:pt x="1417" y="1434"/>
                    <a:pt x="914" y="2175"/>
                    <a:pt x="561" y="2980"/>
                  </a:cubicBezTo>
                  <a:cubicBezTo>
                    <a:pt x="347" y="3471"/>
                    <a:pt x="184" y="3974"/>
                    <a:pt x="8" y="4489"/>
                  </a:cubicBezTo>
                  <a:cubicBezTo>
                    <a:pt x="1" y="4511"/>
                    <a:pt x="19" y="4525"/>
                    <a:pt x="38" y="4525"/>
                  </a:cubicBezTo>
                  <a:cubicBezTo>
                    <a:pt x="51" y="4525"/>
                    <a:pt x="66" y="4518"/>
                    <a:pt x="71" y="4502"/>
                  </a:cubicBezTo>
                  <a:cubicBezTo>
                    <a:pt x="360" y="3647"/>
                    <a:pt x="637" y="2767"/>
                    <a:pt x="1152" y="2024"/>
                  </a:cubicBezTo>
                  <a:cubicBezTo>
                    <a:pt x="1404" y="1660"/>
                    <a:pt x="1693" y="1345"/>
                    <a:pt x="2045" y="1082"/>
                  </a:cubicBezTo>
                  <a:cubicBezTo>
                    <a:pt x="2423" y="805"/>
                    <a:pt x="2862" y="591"/>
                    <a:pt x="3303" y="415"/>
                  </a:cubicBezTo>
                  <a:cubicBezTo>
                    <a:pt x="3806" y="227"/>
                    <a:pt x="4334" y="113"/>
                    <a:pt x="4874" y="63"/>
                  </a:cubicBezTo>
                  <a:cubicBezTo>
                    <a:pt x="4913" y="63"/>
                    <a:pt x="4913" y="0"/>
                    <a:pt x="4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2"/>
            <p:cNvSpPr/>
            <p:nvPr/>
          </p:nvSpPr>
          <p:spPr>
            <a:xfrm>
              <a:off x="6356925" y="3881650"/>
              <a:ext cx="107775" cy="68775"/>
            </a:xfrm>
            <a:custGeom>
              <a:avLst/>
              <a:gdLst/>
              <a:ahLst/>
              <a:cxnLst/>
              <a:rect l="l" t="t" r="r" b="b"/>
              <a:pathLst>
                <a:path w="4311" h="2751" extrusionOk="0">
                  <a:moveTo>
                    <a:pt x="4084" y="1"/>
                  </a:moveTo>
                  <a:cubicBezTo>
                    <a:pt x="3441" y="1"/>
                    <a:pt x="2811" y="184"/>
                    <a:pt x="2235" y="483"/>
                  </a:cubicBezTo>
                  <a:cubicBezTo>
                    <a:pt x="1632" y="798"/>
                    <a:pt x="1117" y="1263"/>
                    <a:pt x="676" y="1779"/>
                  </a:cubicBezTo>
                  <a:cubicBezTo>
                    <a:pt x="438" y="2068"/>
                    <a:pt x="211" y="2383"/>
                    <a:pt x="10" y="2697"/>
                  </a:cubicBezTo>
                  <a:cubicBezTo>
                    <a:pt x="1" y="2724"/>
                    <a:pt x="23" y="2750"/>
                    <a:pt x="46" y="2750"/>
                  </a:cubicBezTo>
                  <a:cubicBezTo>
                    <a:pt x="56" y="2750"/>
                    <a:pt x="65" y="2746"/>
                    <a:pt x="73" y="2735"/>
                  </a:cubicBezTo>
                  <a:cubicBezTo>
                    <a:pt x="425" y="2168"/>
                    <a:pt x="827" y="1640"/>
                    <a:pt x="1330" y="1201"/>
                  </a:cubicBezTo>
                  <a:cubicBezTo>
                    <a:pt x="1846" y="748"/>
                    <a:pt x="2450" y="383"/>
                    <a:pt x="3104" y="207"/>
                  </a:cubicBezTo>
                  <a:cubicBezTo>
                    <a:pt x="3416" y="123"/>
                    <a:pt x="3737" y="75"/>
                    <a:pt x="4060" y="75"/>
                  </a:cubicBezTo>
                  <a:cubicBezTo>
                    <a:pt x="4127" y="75"/>
                    <a:pt x="4194" y="77"/>
                    <a:pt x="4261" y="81"/>
                  </a:cubicBezTo>
                  <a:cubicBezTo>
                    <a:pt x="4311" y="81"/>
                    <a:pt x="4311" y="19"/>
                    <a:pt x="4261" y="5"/>
                  </a:cubicBezTo>
                  <a:cubicBezTo>
                    <a:pt x="4201" y="2"/>
                    <a:pt x="4142" y="1"/>
                    <a:pt x="4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2"/>
            <p:cNvSpPr/>
            <p:nvPr/>
          </p:nvSpPr>
          <p:spPr>
            <a:xfrm>
              <a:off x="6519025" y="3934650"/>
              <a:ext cx="14850" cy="117800"/>
            </a:xfrm>
            <a:custGeom>
              <a:avLst/>
              <a:gdLst/>
              <a:ahLst/>
              <a:cxnLst/>
              <a:rect l="l" t="t" r="r" b="b"/>
              <a:pathLst>
                <a:path w="594" h="4712" extrusionOk="0">
                  <a:moveTo>
                    <a:pt x="246" y="1"/>
                  </a:moveTo>
                  <a:cubicBezTo>
                    <a:pt x="227" y="1"/>
                    <a:pt x="209" y="14"/>
                    <a:pt x="216" y="36"/>
                  </a:cubicBezTo>
                  <a:cubicBezTo>
                    <a:pt x="455" y="640"/>
                    <a:pt x="505" y="1281"/>
                    <a:pt x="493" y="1923"/>
                  </a:cubicBezTo>
                  <a:cubicBezTo>
                    <a:pt x="480" y="2526"/>
                    <a:pt x="417" y="3130"/>
                    <a:pt x="292" y="3720"/>
                  </a:cubicBezTo>
                  <a:cubicBezTo>
                    <a:pt x="216" y="4047"/>
                    <a:pt x="128" y="4362"/>
                    <a:pt x="15" y="4676"/>
                  </a:cubicBezTo>
                  <a:cubicBezTo>
                    <a:pt x="0" y="4698"/>
                    <a:pt x="15" y="4712"/>
                    <a:pt x="35" y="4712"/>
                  </a:cubicBezTo>
                  <a:cubicBezTo>
                    <a:pt x="50" y="4712"/>
                    <a:pt x="67" y="4705"/>
                    <a:pt x="77" y="4689"/>
                  </a:cubicBezTo>
                  <a:cubicBezTo>
                    <a:pt x="292" y="4136"/>
                    <a:pt x="417" y="3532"/>
                    <a:pt x="480" y="2941"/>
                  </a:cubicBezTo>
                  <a:cubicBezTo>
                    <a:pt x="555" y="2325"/>
                    <a:pt x="593" y="1683"/>
                    <a:pt x="530" y="1068"/>
                  </a:cubicBezTo>
                  <a:cubicBezTo>
                    <a:pt x="493" y="702"/>
                    <a:pt x="417" y="350"/>
                    <a:pt x="279" y="23"/>
                  </a:cubicBezTo>
                  <a:cubicBezTo>
                    <a:pt x="274" y="8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2"/>
            <p:cNvSpPr/>
            <p:nvPr/>
          </p:nvSpPr>
          <p:spPr>
            <a:xfrm>
              <a:off x="6429475" y="4064200"/>
              <a:ext cx="83475" cy="48350"/>
            </a:xfrm>
            <a:custGeom>
              <a:avLst/>
              <a:gdLst/>
              <a:ahLst/>
              <a:cxnLst/>
              <a:rect l="l" t="t" r="r" b="b"/>
              <a:pathLst>
                <a:path w="3339" h="1934" extrusionOk="0">
                  <a:moveTo>
                    <a:pt x="3284" y="0"/>
                  </a:moveTo>
                  <a:cubicBezTo>
                    <a:pt x="3274" y="0"/>
                    <a:pt x="3264" y="3"/>
                    <a:pt x="3257" y="10"/>
                  </a:cubicBezTo>
                  <a:cubicBezTo>
                    <a:pt x="2767" y="877"/>
                    <a:pt x="1823" y="1330"/>
                    <a:pt x="918" y="1620"/>
                  </a:cubicBezTo>
                  <a:cubicBezTo>
                    <a:pt x="629" y="1707"/>
                    <a:pt x="327" y="1783"/>
                    <a:pt x="38" y="1871"/>
                  </a:cubicBezTo>
                  <a:cubicBezTo>
                    <a:pt x="0" y="1871"/>
                    <a:pt x="13" y="1934"/>
                    <a:pt x="51" y="1934"/>
                  </a:cubicBezTo>
                  <a:cubicBezTo>
                    <a:pt x="1044" y="1670"/>
                    <a:pt x="2075" y="1380"/>
                    <a:pt x="2829" y="664"/>
                  </a:cubicBezTo>
                  <a:cubicBezTo>
                    <a:pt x="3019" y="475"/>
                    <a:pt x="3181" y="274"/>
                    <a:pt x="3320" y="47"/>
                  </a:cubicBezTo>
                  <a:cubicBezTo>
                    <a:pt x="3338" y="21"/>
                    <a:pt x="3311" y="0"/>
                    <a:pt x="3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2"/>
            <p:cNvSpPr/>
            <p:nvPr/>
          </p:nvSpPr>
          <p:spPr>
            <a:xfrm>
              <a:off x="6374225" y="3943775"/>
              <a:ext cx="139525" cy="159725"/>
            </a:xfrm>
            <a:custGeom>
              <a:avLst/>
              <a:gdLst/>
              <a:ahLst/>
              <a:cxnLst/>
              <a:rect l="l" t="t" r="r" b="b"/>
              <a:pathLst>
                <a:path w="5581" h="6389" extrusionOk="0">
                  <a:moveTo>
                    <a:pt x="5396" y="0"/>
                  </a:moveTo>
                  <a:cubicBezTo>
                    <a:pt x="5377" y="0"/>
                    <a:pt x="5359" y="14"/>
                    <a:pt x="5366" y="36"/>
                  </a:cubicBezTo>
                  <a:cubicBezTo>
                    <a:pt x="5581" y="1180"/>
                    <a:pt x="5492" y="2400"/>
                    <a:pt x="4914" y="3431"/>
                  </a:cubicBezTo>
                  <a:cubicBezTo>
                    <a:pt x="4637" y="3897"/>
                    <a:pt x="4273" y="4311"/>
                    <a:pt x="3820" y="4613"/>
                  </a:cubicBezTo>
                  <a:cubicBezTo>
                    <a:pt x="3292" y="4965"/>
                    <a:pt x="2700" y="5204"/>
                    <a:pt x="2110" y="5443"/>
                  </a:cubicBezTo>
                  <a:cubicBezTo>
                    <a:pt x="1418" y="5733"/>
                    <a:pt x="727" y="6034"/>
                    <a:pt x="34" y="6323"/>
                  </a:cubicBezTo>
                  <a:cubicBezTo>
                    <a:pt x="0" y="6335"/>
                    <a:pt x="29" y="6388"/>
                    <a:pt x="63" y="6388"/>
                  </a:cubicBezTo>
                  <a:cubicBezTo>
                    <a:pt x="66" y="6388"/>
                    <a:pt x="69" y="6388"/>
                    <a:pt x="73" y="6387"/>
                  </a:cubicBezTo>
                  <a:cubicBezTo>
                    <a:pt x="701" y="6110"/>
                    <a:pt x="1317" y="5845"/>
                    <a:pt x="1946" y="5582"/>
                  </a:cubicBezTo>
                  <a:cubicBezTo>
                    <a:pt x="2261" y="5456"/>
                    <a:pt x="2563" y="5330"/>
                    <a:pt x="2876" y="5191"/>
                  </a:cubicBezTo>
                  <a:cubicBezTo>
                    <a:pt x="3166" y="5066"/>
                    <a:pt x="3455" y="4928"/>
                    <a:pt x="3719" y="4764"/>
                  </a:cubicBezTo>
                  <a:cubicBezTo>
                    <a:pt x="4197" y="4462"/>
                    <a:pt x="4587" y="4073"/>
                    <a:pt x="4888" y="3595"/>
                  </a:cubicBezTo>
                  <a:cubicBezTo>
                    <a:pt x="5178" y="3129"/>
                    <a:pt x="5366" y="2601"/>
                    <a:pt x="5467" y="2061"/>
                  </a:cubicBezTo>
                  <a:cubicBezTo>
                    <a:pt x="5568" y="1457"/>
                    <a:pt x="5555" y="840"/>
                    <a:pt x="5467" y="250"/>
                  </a:cubicBezTo>
                  <a:lnTo>
                    <a:pt x="5430" y="23"/>
                  </a:lnTo>
                  <a:cubicBezTo>
                    <a:pt x="5424" y="7"/>
                    <a:pt x="5410" y="0"/>
                    <a:pt x="5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2"/>
            <p:cNvSpPr/>
            <p:nvPr/>
          </p:nvSpPr>
          <p:spPr>
            <a:xfrm>
              <a:off x="6379350" y="3967525"/>
              <a:ext cx="120725" cy="116600"/>
            </a:xfrm>
            <a:custGeom>
              <a:avLst/>
              <a:gdLst/>
              <a:ahLst/>
              <a:cxnLst/>
              <a:rect l="l" t="t" r="r" b="b"/>
              <a:pathLst>
                <a:path w="4829" h="4664" extrusionOk="0">
                  <a:moveTo>
                    <a:pt x="4795" y="1"/>
                  </a:moveTo>
                  <a:cubicBezTo>
                    <a:pt x="4778" y="1"/>
                    <a:pt x="4759" y="10"/>
                    <a:pt x="4759" y="29"/>
                  </a:cubicBezTo>
                  <a:cubicBezTo>
                    <a:pt x="4734" y="469"/>
                    <a:pt x="4658" y="909"/>
                    <a:pt x="4445" y="1299"/>
                  </a:cubicBezTo>
                  <a:cubicBezTo>
                    <a:pt x="4256" y="1664"/>
                    <a:pt x="3992" y="1966"/>
                    <a:pt x="3691" y="2242"/>
                  </a:cubicBezTo>
                  <a:cubicBezTo>
                    <a:pt x="2998" y="2846"/>
                    <a:pt x="2143" y="3235"/>
                    <a:pt x="1364" y="3713"/>
                  </a:cubicBezTo>
                  <a:cubicBezTo>
                    <a:pt x="899" y="3990"/>
                    <a:pt x="458" y="4292"/>
                    <a:pt x="31" y="4607"/>
                  </a:cubicBezTo>
                  <a:cubicBezTo>
                    <a:pt x="1" y="4627"/>
                    <a:pt x="19" y="4664"/>
                    <a:pt x="41" y="4664"/>
                  </a:cubicBezTo>
                  <a:cubicBezTo>
                    <a:pt x="46" y="4664"/>
                    <a:pt x="51" y="4662"/>
                    <a:pt x="56" y="4657"/>
                  </a:cubicBezTo>
                  <a:cubicBezTo>
                    <a:pt x="458" y="4367"/>
                    <a:pt x="861" y="4104"/>
                    <a:pt x="1263" y="3839"/>
                  </a:cubicBezTo>
                  <a:cubicBezTo>
                    <a:pt x="1679" y="3587"/>
                    <a:pt x="2106" y="3349"/>
                    <a:pt x="2521" y="3110"/>
                  </a:cubicBezTo>
                  <a:cubicBezTo>
                    <a:pt x="3263" y="2695"/>
                    <a:pt x="4018" y="2192"/>
                    <a:pt x="4445" y="1438"/>
                  </a:cubicBezTo>
                  <a:cubicBezTo>
                    <a:pt x="4697" y="1010"/>
                    <a:pt x="4797" y="519"/>
                    <a:pt x="4822" y="29"/>
                  </a:cubicBezTo>
                  <a:cubicBezTo>
                    <a:pt x="4828" y="10"/>
                    <a:pt x="4813" y="1"/>
                    <a:pt x="4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2"/>
            <p:cNvSpPr/>
            <p:nvPr/>
          </p:nvSpPr>
          <p:spPr>
            <a:xfrm>
              <a:off x="6387500" y="3990675"/>
              <a:ext cx="94675" cy="66075"/>
            </a:xfrm>
            <a:custGeom>
              <a:avLst/>
              <a:gdLst/>
              <a:ahLst/>
              <a:cxnLst/>
              <a:rect l="l" t="t" r="r" b="b"/>
              <a:pathLst>
                <a:path w="3787" h="2643" extrusionOk="0">
                  <a:moveTo>
                    <a:pt x="3741" y="0"/>
                  </a:moveTo>
                  <a:cubicBezTo>
                    <a:pt x="3734" y="0"/>
                    <a:pt x="3725" y="3"/>
                    <a:pt x="3717" y="9"/>
                  </a:cubicBezTo>
                  <a:cubicBezTo>
                    <a:pt x="2974" y="926"/>
                    <a:pt x="1931" y="1492"/>
                    <a:pt x="925" y="2058"/>
                  </a:cubicBezTo>
                  <a:cubicBezTo>
                    <a:pt x="623" y="2234"/>
                    <a:pt x="321" y="2398"/>
                    <a:pt x="32" y="2586"/>
                  </a:cubicBezTo>
                  <a:cubicBezTo>
                    <a:pt x="1" y="2597"/>
                    <a:pt x="21" y="2642"/>
                    <a:pt x="51" y="2642"/>
                  </a:cubicBezTo>
                  <a:cubicBezTo>
                    <a:pt x="57" y="2642"/>
                    <a:pt x="64" y="2640"/>
                    <a:pt x="70" y="2636"/>
                  </a:cubicBezTo>
                  <a:cubicBezTo>
                    <a:pt x="1076" y="2008"/>
                    <a:pt x="2182" y="1518"/>
                    <a:pt x="3088" y="738"/>
                  </a:cubicBezTo>
                  <a:cubicBezTo>
                    <a:pt x="3339" y="537"/>
                    <a:pt x="3566" y="310"/>
                    <a:pt x="3767" y="59"/>
                  </a:cubicBezTo>
                  <a:cubicBezTo>
                    <a:pt x="3786" y="29"/>
                    <a:pt x="3768" y="0"/>
                    <a:pt x="3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2"/>
            <p:cNvSpPr/>
            <p:nvPr/>
          </p:nvSpPr>
          <p:spPr>
            <a:xfrm>
              <a:off x="6395700" y="4019725"/>
              <a:ext cx="9175" cy="12425"/>
            </a:xfrm>
            <a:custGeom>
              <a:avLst/>
              <a:gdLst/>
              <a:ahLst/>
              <a:cxnLst/>
              <a:rect l="l" t="t" r="r" b="b"/>
              <a:pathLst>
                <a:path w="367" h="497" extrusionOk="0">
                  <a:moveTo>
                    <a:pt x="321" y="0"/>
                  </a:moveTo>
                  <a:cubicBezTo>
                    <a:pt x="312" y="0"/>
                    <a:pt x="303" y="5"/>
                    <a:pt x="295" y="16"/>
                  </a:cubicBezTo>
                  <a:cubicBezTo>
                    <a:pt x="207" y="166"/>
                    <a:pt x="106" y="305"/>
                    <a:pt x="19" y="443"/>
                  </a:cubicBezTo>
                  <a:cubicBezTo>
                    <a:pt x="1" y="470"/>
                    <a:pt x="27" y="497"/>
                    <a:pt x="48" y="497"/>
                  </a:cubicBezTo>
                  <a:cubicBezTo>
                    <a:pt x="57" y="497"/>
                    <a:pt x="65" y="492"/>
                    <a:pt x="69" y="481"/>
                  </a:cubicBezTo>
                  <a:cubicBezTo>
                    <a:pt x="169" y="343"/>
                    <a:pt x="257" y="192"/>
                    <a:pt x="358" y="54"/>
                  </a:cubicBezTo>
                  <a:cubicBezTo>
                    <a:pt x="367" y="27"/>
                    <a:pt x="34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2"/>
            <p:cNvSpPr/>
            <p:nvPr/>
          </p:nvSpPr>
          <p:spPr>
            <a:xfrm>
              <a:off x="6330300" y="4107050"/>
              <a:ext cx="33025" cy="26125"/>
            </a:xfrm>
            <a:custGeom>
              <a:avLst/>
              <a:gdLst/>
              <a:ahLst/>
              <a:cxnLst/>
              <a:rect l="l" t="t" r="r" b="b"/>
              <a:pathLst>
                <a:path w="1321" h="1045" extrusionOk="0">
                  <a:moveTo>
                    <a:pt x="1281" y="1"/>
                  </a:moveTo>
                  <a:cubicBezTo>
                    <a:pt x="1275" y="1"/>
                    <a:pt x="1270" y="2"/>
                    <a:pt x="1263" y="6"/>
                  </a:cubicBezTo>
                  <a:cubicBezTo>
                    <a:pt x="824" y="308"/>
                    <a:pt x="421" y="635"/>
                    <a:pt x="31" y="987"/>
                  </a:cubicBezTo>
                  <a:cubicBezTo>
                    <a:pt x="1" y="1008"/>
                    <a:pt x="28" y="1044"/>
                    <a:pt x="53" y="1044"/>
                  </a:cubicBezTo>
                  <a:cubicBezTo>
                    <a:pt x="59" y="1044"/>
                    <a:pt x="64" y="1042"/>
                    <a:pt x="69" y="1038"/>
                  </a:cubicBezTo>
                  <a:cubicBezTo>
                    <a:pt x="458" y="685"/>
                    <a:pt x="861" y="359"/>
                    <a:pt x="1288" y="69"/>
                  </a:cubicBezTo>
                  <a:cubicBezTo>
                    <a:pt x="1320" y="48"/>
                    <a:pt x="1308" y="1"/>
                    <a:pt x="1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2"/>
            <p:cNvSpPr/>
            <p:nvPr/>
          </p:nvSpPr>
          <p:spPr>
            <a:xfrm>
              <a:off x="6334700" y="4086550"/>
              <a:ext cx="34300" cy="29325"/>
            </a:xfrm>
            <a:custGeom>
              <a:avLst/>
              <a:gdLst/>
              <a:ahLst/>
              <a:cxnLst/>
              <a:rect l="l" t="t" r="r" b="b"/>
              <a:pathLst>
                <a:path w="1372" h="1173" extrusionOk="0">
                  <a:moveTo>
                    <a:pt x="1326" y="0"/>
                  </a:moveTo>
                  <a:cubicBezTo>
                    <a:pt x="1318" y="0"/>
                    <a:pt x="1310" y="3"/>
                    <a:pt x="1302" y="9"/>
                  </a:cubicBezTo>
                  <a:cubicBezTo>
                    <a:pt x="874" y="374"/>
                    <a:pt x="459" y="751"/>
                    <a:pt x="31" y="1115"/>
                  </a:cubicBezTo>
                  <a:cubicBezTo>
                    <a:pt x="1" y="1135"/>
                    <a:pt x="28" y="1172"/>
                    <a:pt x="53" y="1172"/>
                  </a:cubicBezTo>
                  <a:cubicBezTo>
                    <a:pt x="59" y="1172"/>
                    <a:pt x="64" y="1170"/>
                    <a:pt x="69" y="1165"/>
                  </a:cubicBezTo>
                  <a:cubicBezTo>
                    <a:pt x="497" y="801"/>
                    <a:pt x="924" y="424"/>
                    <a:pt x="1352" y="59"/>
                  </a:cubicBezTo>
                  <a:cubicBezTo>
                    <a:pt x="1371" y="30"/>
                    <a:pt x="1353" y="0"/>
                    <a:pt x="1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2"/>
            <p:cNvSpPr/>
            <p:nvPr/>
          </p:nvSpPr>
          <p:spPr>
            <a:xfrm>
              <a:off x="6338725" y="4014050"/>
              <a:ext cx="15625" cy="75325"/>
            </a:xfrm>
            <a:custGeom>
              <a:avLst/>
              <a:gdLst/>
              <a:ahLst/>
              <a:cxnLst/>
              <a:rect l="l" t="t" r="r" b="b"/>
              <a:pathLst>
                <a:path w="625" h="3013" extrusionOk="0">
                  <a:moveTo>
                    <a:pt x="593" y="1"/>
                  </a:moveTo>
                  <a:cubicBezTo>
                    <a:pt x="578" y="1"/>
                    <a:pt x="562" y="10"/>
                    <a:pt x="562" y="29"/>
                  </a:cubicBezTo>
                  <a:cubicBezTo>
                    <a:pt x="487" y="809"/>
                    <a:pt x="361" y="1576"/>
                    <a:pt x="172" y="2330"/>
                  </a:cubicBezTo>
                  <a:cubicBezTo>
                    <a:pt x="121" y="2544"/>
                    <a:pt x="71" y="2758"/>
                    <a:pt x="9" y="2972"/>
                  </a:cubicBezTo>
                  <a:cubicBezTo>
                    <a:pt x="1" y="2994"/>
                    <a:pt x="21" y="3012"/>
                    <a:pt x="40" y="3012"/>
                  </a:cubicBezTo>
                  <a:cubicBezTo>
                    <a:pt x="53" y="3012"/>
                    <a:pt x="66" y="3004"/>
                    <a:pt x="71" y="2984"/>
                  </a:cubicBezTo>
                  <a:cubicBezTo>
                    <a:pt x="285" y="2243"/>
                    <a:pt x="448" y="1475"/>
                    <a:pt x="549" y="695"/>
                  </a:cubicBezTo>
                  <a:cubicBezTo>
                    <a:pt x="574" y="469"/>
                    <a:pt x="599" y="256"/>
                    <a:pt x="625" y="29"/>
                  </a:cubicBezTo>
                  <a:cubicBezTo>
                    <a:pt x="625" y="10"/>
                    <a:pt x="609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2"/>
            <p:cNvSpPr/>
            <p:nvPr/>
          </p:nvSpPr>
          <p:spPr>
            <a:xfrm>
              <a:off x="6341125" y="3964200"/>
              <a:ext cx="12475" cy="56875"/>
            </a:xfrm>
            <a:custGeom>
              <a:avLst/>
              <a:gdLst/>
              <a:ahLst/>
              <a:cxnLst/>
              <a:rect l="l" t="t" r="r" b="b"/>
              <a:pathLst>
                <a:path w="499" h="2275" extrusionOk="0">
                  <a:moveTo>
                    <a:pt x="461" y="1"/>
                  </a:moveTo>
                  <a:cubicBezTo>
                    <a:pt x="447" y="1"/>
                    <a:pt x="433" y="8"/>
                    <a:pt x="428" y="23"/>
                  </a:cubicBezTo>
                  <a:cubicBezTo>
                    <a:pt x="189" y="741"/>
                    <a:pt x="51" y="1482"/>
                    <a:pt x="0" y="2237"/>
                  </a:cubicBezTo>
                  <a:cubicBezTo>
                    <a:pt x="0" y="2262"/>
                    <a:pt x="16" y="2274"/>
                    <a:pt x="32" y="2274"/>
                  </a:cubicBezTo>
                  <a:cubicBezTo>
                    <a:pt x="48" y="2274"/>
                    <a:pt x="64" y="2262"/>
                    <a:pt x="64" y="2237"/>
                  </a:cubicBezTo>
                  <a:cubicBezTo>
                    <a:pt x="114" y="1495"/>
                    <a:pt x="252" y="753"/>
                    <a:pt x="491" y="36"/>
                  </a:cubicBezTo>
                  <a:cubicBezTo>
                    <a:pt x="498" y="14"/>
                    <a:pt x="480" y="1"/>
                    <a:pt x="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2"/>
            <p:cNvSpPr/>
            <p:nvPr/>
          </p:nvSpPr>
          <p:spPr>
            <a:xfrm>
              <a:off x="6365150" y="4007600"/>
              <a:ext cx="5425" cy="16550"/>
            </a:xfrm>
            <a:custGeom>
              <a:avLst/>
              <a:gdLst/>
              <a:ahLst/>
              <a:cxnLst/>
              <a:rect l="l" t="t" r="r" b="b"/>
              <a:pathLst>
                <a:path w="217" h="662" extrusionOk="0">
                  <a:moveTo>
                    <a:pt x="179" y="0"/>
                  </a:moveTo>
                  <a:cubicBezTo>
                    <a:pt x="166" y="0"/>
                    <a:pt x="151" y="7"/>
                    <a:pt x="146" y="23"/>
                  </a:cubicBezTo>
                  <a:cubicBezTo>
                    <a:pt x="96" y="224"/>
                    <a:pt x="45" y="425"/>
                    <a:pt x="8" y="626"/>
                  </a:cubicBezTo>
                  <a:cubicBezTo>
                    <a:pt x="1" y="649"/>
                    <a:pt x="19" y="662"/>
                    <a:pt x="38" y="662"/>
                  </a:cubicBezTo>
                  <a:cubicBezTo>
                    <a:pt x="51" y="662"/>
                    <a:pt x="65" y="655"/>
                    <a:pt x="71" y="639"/>
                  </a:cubicBezTo>
                  <a:cubicBezTo>
                    <a:pt x="109" y="438"/>
                    <a:pt x="159" y="237"/>
                    <a:pt x="209" y="36"/>
                  </a:cubicBezTo>
                  <a:cubicBezTo>
                    <a:pt x="216" y="14"/>
                    <a:pt x="19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2"/>
            <p:cNvSpPr/>
            <p:nvPr/>
          </p:nvSpPr>
          <p:spPr>
            <a:xfrm>
              <a:off x="6426725" y="4032475"/>
              <a:ext cx="55750" cy="34550"/>
            </a:xfrm>
            <a:custGeom>
              <a:avLst/>
              <a:gdLst/>
              <a:ahLst/>
              <a:cxnLst/>
              <a:rect l="l" t="t" r="r" b="b"/>
              <a:pathLst>
                <a:path w="2230" h="1382" extrusionOk="0">
                  <a:moveTo>
                    <a:pt x="2179" y="1"/>
                  </a:moveTo>
                  <a:cubicBezTo>
                    <a:pt x="2172" y="1"/>
                    <a:pt x="2165" y="3"/>
                    <a:pt x="2160" y="9"/>
                  </a:cubicBezTo>
                  <a:cubicBezTo>
                    <a:pt x="1732" y="500"/>
                    <a:pt x="1142" y="826"/>
                    <a:pt x="550" y="1090"/>
                  </a:cubicBezTo>
                  <a:cubicBezTo>
                    <a:pt x="387" y="1166"/>
                    <a:pt x="211" y="1241"/>
                    <a:pt x="35" y="1304"/>
                  </a:cubicBezTo>
                  <a:cubicBezTo>
                    <a:pt x="0" y="1327"/>
                    <a:pt x="18" y="1381"/>
                    <a:pt x="51" y="1381"/>
                  </a:cubicBezTo>
                  <a:cubicBezTo>
                    <a:pt x="54" y="1381"/>
                    <a:pt x="57" y="1381"/>
                    <a:pt x="60" y="1380"/>
                  </a:cubicBezTo>
                  <a:cubicBezTo>
                    <a:pt x="664" y="1115"/>
                    <a:pt x="1279" y="852"/>
                    <a:pt x="1796" y="449"/>
                  </a:cubicBezTo>
                  <a:cubicBezTo>
                    <a:pt x="1946" y="323"/>
                    <a:pt x="2084" y="198"/>
                    <a:pt x="2210" y="59"/>
                  </a:cubicBezTo>
                  <a:cubicBezTo>
                    <a:pt x="2230" y="30"/>
                    <a:pt x="2204" y="1"/>
                    <a:pt x="2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2"/>
            <p:cNvSpPr/>
            <p:nvPr/>
          </p:nvSpPr>
          <p:spPr>
            <a:xfrm>
              <a:off x="6481325" y="3906800"/>
              <a:ext cx="4425" cy="2900"/>
            </a:xfrm>
            <a:custGeom>
              <a:avLst/>
              <a:gdLst/>
              <a:ahLst/>
              <a:cxnLst/>
              <a:rect l="l" t="t" r="r" b="b"/>
              <a:pathLst>
                <a:path w="177" h="116" extrusionOk="0">
                  <a:moveTo>
                    <a:pt x="148" y="0"/>
                  </a:moveTo>
                  <a:cubicBezTo>
                    <a:pt x="144" y="0"/>
                    <a:pt x="135" y="6"/>
                    <a:pt x="127" y="6"/>
                  </a:cubicBezTo>
                  <a:cubicBezTo>
                    <a:pt x="89" y="19"/>
                    <a:pt x="51" y="31"/>
                    <a:pt x="14" y="56"/>
                  </a:cubicBezTo>
                  <a:lnTo>
                    <a:pt x="1" y="69"/>
                  </a:lnTo>
                  <a:lnTo>
                    <a:pt x="1" y="94"/>
                  </a:lnTo>
                  <a:cubicBezTo>
                    <a:pt x="14" y="106"/>
                    <a:pt x="14" y="106"/>
                    <a:pt x="26" y="106"/>
                  </a:cubicBezTo>
                  <a:cubicBezTo>
                    <a:pt x="33" y="113"/>
                    <a:pt x="36" y="116"/>
                    <a:pt x="39" y="116"/>
                  </a:cubicBezTo>
                  <a:cubicBezTo>
                    <a:pt x="42" y="116"/>
                    <a:pt x="45" y="113"/>
                    <a:pt x="51" y="106"/>
                  </a:cubicBezTo>
                  <a:cubicBezTo>
                    <a:pt x="89" y="94"/>
                    <a:pt x="127" y="81"/>
                    <a:pt x="165" y="56"/>
                  </a:cubicBezTo>
                  <a:lnTo>
                    <a:pt x="177" y="44"/>
                  </a:lnTo>
                  <a:lnTo>
                    <a:pt x="177" y="19"/>
                  </a:lnTo>
                  <a:cubicBezTo>
                    <a:pt x="165" y="6"/>
                    <a:pt x="165" y="6"/>
                    <a:pt x="152" y="6"/>
                  </a:cubicBezTo>
                  <a:cubicBezTo>
                    <a:pt x="152" y="1"/>
                    <a:pt x="150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2"/>
            <p:cNvSpPr/>
            <p:nvPr/>
          </p:nvSpPr>
          <p:spPr>
            <a:xfrm>
              <a:off x="6491825" y="3889025"/>
              <a:ext cx="10600" cy="2575"/>
            </a:xfrm>
            <a:custGeom>
              <a:avLst/>
              <a:gdLst/>
              <a:ahLst/>
              <a:cxnLst/>
              <a:rect l="l" t="t" r="r" b="b"/>
              <a:pathLst>
                <a:path w="424" h="103" extrusionOk="0">
                  <a:moveTo>
                    <a:pt x="374" y="0"/>
                  </a:moveTo>
                  <a:cubicBezTo>
                    <a:pt x="260" y="0"/>
                    <a:pt x="147" y="12"/>
                    <a:pt x="47" y="37"/>
                  </a:cubicBezTo>
                  <a:cubicBezTo>
                    <a:pt x="1" y="49"/>
                    <a:pt x="18" y="102"/>
                    <a:pt x="49" y="102"/>
                  </a:cubicBezTo>
                  <a:cubicBezTo>
                    <a:pt x="52" y="102"/>
                    <a:pt x="55" y="102"/>
                    <a:pt x="59" y="101"/>
                  </a:cubicBezTo>
                  <a:cubicBezTo>
                    <a:pt x="132" y="82"/>
                    <a:pt x="213" y="71"/>
                    <a:pt x="290" y="71"/>
                  </a:cubicBezTo>
                  <a:cubicBezTo>
                    <a:pt x="318" y="71"/>
                    <a:pt x="347" y="72"/>
                    <a:pt x="374" y="76"/>
                  </a:cubicBezTo>
                  <a:cubicBezTo>
                    <a:pt x="424" y="76"/>
                    <a:pt x="424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2"/>
            <p:cNvSpPr/>
            <p:nvPr/>
          </p:nvSpPr>
          <p:spPr>
            <a:xfrm>
              <a:off x="6486450" y="4098350"/>
              <a:ext cx="46350" cy="13950"/>
            </a:xfrm>
            <a:custGeom>
              <a:avLst/>
              <a:gdLst/>
              <a:ahLst/>
              <a:cxnLst/>
              <a:rect l="l" t="t" r="r" b="b"/>
              <a:pathLst>
                <a:path w="1854" h="558" extrusionOk="0">
                  <a:moveTo>
                    <a:pt x="1796" y="0"/>
                  </a:moveTo>
                  <a:cubicBezTo>
                    <a:pt x="1791" y="0"/>
                    <a:pt x="1787" y="1"/>
                    <a:pt x="1783" y="2"/>
                  </a:cubicBezTo>
                  <a:cubicBezTo>
                    <a:pt x="1243" y="266"/>
                    <a:pt x="639" y="380"/>
                    <a:pt x="35" y="492"/>
                  </a:cubicBezTo>
                  <a:cubicBezTo>
                    <a:pt x="0" y="504"/>
                    <a:pt x="8" y="557"/>
                    <a:pt x="48" y="557"/>
                  </a:cubicBezTo>
                  <a:cubicBezTo>
                    <a:pt x="52" y="557"/>
                    <a:pt x="56" y="557"/>
                    <a:pt x="60" y="556"/>
                  </a:cubicBezTo>
                  <a:cubicBezTo>
                    <a:pt x="651" y="442"/>
                    <a:pt x="1268" y="329"/>
                    <a:pt x="1821" y="53"/>
                  </a:cubicBezTo>
                  <a:cubicBezTo>
                    <a:pt x="1854" y="41"/>
                    <a:pt x="1828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2"/>
            <p:cNvSpPr/>
            <p:nvPr/>
          </p:nvSpPr>
          <p:spPr>
            <a:xfrm>
              <a:off x="6486375" y="4106200"/>
              <a:ext cx="36100" cy="9850"/>
            </a:xfrm>
            <a:custGeom>
              <a:avLst/>
              <a:gdLst/>
              <a:ahLst/>
              <a:cxnLst/>
              <a:rect l="l" t="t" r="r" b="b"/>
              <a:pathLst>
                <a:path w="1444" h="394" extrusionOk="0">
                  <a:moveTo>
                    <a:pt x="1393" y="1"/>
                  </a:moveTo>
                  <a:cubicBezTo>
                    <a:pt x="1390" y="1"/>
                    <a:pt x="1387" y="1"/>
                    <a:pt x="1383" y="2"/>
                  </a:cubicBezTo>
                  <a:cubicBezTo>
                    <a:pt x="956" y="178"/>
                    <a:pt x="503" y="279"/>
                    <a:pt x="38" y="329"/>
                  </a:cubicBezTo>
                  <a:cubicBezTo>
                    <a:pt x="3" y="329"/>
                    <a:pt x="0" y="394"/>
                    <a:pt x="30" y="394"/>
                  </a:cubicBezTo>
                  <a:cubicBezTo>
                    <a:pt x="33" y="394"/>
                    <a:pt x="35" y="393"/>
                    <a:pt x="38" y="393"/>
                  </a:cubicBezTo>
                  <a:cubicBezTo>
                    <a:pt x="503" y="354"/>
                    <a:pt x="969" y="242"/>
                    <a:pt x="1409" y="66"/>
                  </a:cubicBezTo>
                  <a:cubicBezTo>
                    <a:pt x="1443" y="54"/>
                    <a:pt x="1425" y="1"/>
                    <a:pt x="1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2"/>
            <p:cNvSpPr/>
            <p:nvPr/>
          </p:nvSpPr>
          <p:spPr>
            <a:xfrm>
              <a:off x="6470025" y="4113450"/>
              <a:ext cx="40175" cy="7700"/>
            </a:xfrm>
            <a:custGeom>
              <a:avLst/>
              <a:gdLst/>
              <a:ahLst/>
              <a:cxnLst/>
              <a:rect l="l" t="t" r="r" b="b"/>
              <a:pathLst>
                <a:path w="1607" h="308" extrusionOk="0">
                  <a:moveTo>
                    <a:pt x="1557" y="0"/>
                  </a:moveTo>
                  <a:cubicBezTo>
                    <a:pt x="1554" y="0"/>
                    <a:pt x="1551" y="1"/>
                    <a:pt x="1547" y="2"/>
                  </a:cubicBezTo>
                  <a:cubicBezTo>
                    <a:pt x="1105" y="165"/>
                    <a:pt x="629" y="242"/>
                    <a:pt x="162" y="242"/>
                  </a:cubicBezTo>
                  <a:cubicBezTo>
                    <a:pt x="124" y="242"/>
                    <a:pt x="87" y="241"/>
                    <a:pt x="50" y="240"/>
                  </a:cubicBezTo>
                  <a:cubicBezTo>
                    <a:pt x="47" y="239"/>
                    <a:pt x="43" y="239"/>
                    <a:pt x="40" y="239"/>
                  </a:cubicBezTo>
                  <a:cubicBezTo>
                    <a:pt x="0" y="239"/>
                    <a:pt x="4" y="304"/>
                    <a:pt x="50" y="304"/>
                  </a:cubicBezTo>
                  <a:cubicBezTo>
                    <a:pt x="108" y="307"/>
                    <a:pt x="166" y="308"/>
                    <a:pt x="224" y="308"/>
                  </a:cubicBezTo>
                  <a:cubicBezTo>
                    <a:pt x="682" y="308"/>
                    <a:pt x="1137" y="221"/>
                    <a:pt x="1573" y="64"/>
                  </a:cubicBezTo>
                  <a:cubicBezTo>
                    <a:pt x="1606" y="53"/>
                    <a:pt x="1589" y="0"/>
                    <a:pt x="1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2"/>
            <p:cNvSpPr/>
            <p:nvPr/>
          </p:nvSpPr>
          <p:spPr>
            <a:xfrm>
              <a:off x="6454300" y="4121025"/>
              <a:ext cx="35850" cy="3375"/>
            </a:xfrm>
            <a:custGeom>
              <a:avLst/>
              <a:gdLst/>
              <a:ahLst/>
              <a:cxnLst/>
              <a:rect l="l" t="t" r="r" b="b"/>
              <a:pathLst>
                <a:path w="1434" h="135" extrusionOk="0">
                  <a:moveTo>
                    <a:pt x="1372" y="1"/>
                  </a:moveTo>
                  <a:cubicBezTo>
                    <a:pt x="1108" y="46"/>
                    <a:pt x="845" y="68"/>
                    <a:pt x="579" y="68"/>
                  </a:cubicBezTo>
                  <a:cubicBezTo>
                    <a:pt x="400" y="68"/>
                    <a:pt x="221" y="58"/>
                    <a:pt x="39" y="38"/>
                  </a:cubicBezTo>
                  <a:cubicBezTo>
                    <a:pt x="0" y="38"/>
                    <a:pt x="0" y="101"/>
                    <a:pt x="39" y="113"/>
                  </a:cubicBezTo>
                  <a:cubicBezTo>
                    <a:pt x="201" y="127"/>
                    <a:pt x="363" y="134"/>
                    <a:pt x="525" y="134"/>
                  </a:cubicBezTo>
                  <a:cubicBezTo>
                    <a:pt x="814" y="134"/>
                    <a:pt x="1102" y="111"/>
                    <a:pt x="1384" y="63"/>
                  </a:cubicBezTo>
                  <a:cubicBezTo>
                    <a:pt x="1434" y="63"/>
                    <a:pt x="1409" y="1"/>
                    <a:pt x="1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2"/>
            <p:cNvSpPr/>
            <p:nvPr/>
          </p:nvSpPr>
          <p:spPr>
            <a:xfrm>
              <a:off x="6445825" y="4124800"/>
              <a:ext cx="31750" cy="2550"/>
            </a:xfrm>
            <a:custGeom>
              <a:avLst/>
              <a:gdLst/>
              <a:ahLst/>
              <a:cxnLst/>
              <a:rect l="l" t="t" r="r" b="b"/>
              <a:pathLst>
                <a:path w="1270" h="102" extrusionOk="0">
                  <a:moveTo>
                    <a:pt x="1233" y="1"/>
                  </a:moveTo>
                  <a:cubicBezTo>
                    <a:pt x="972" y="25"/>
                    <a:pt x="716" y="39"/>
                    <a:pt x="459" y="39"/>
                  </a:cubicBezTo>
                  <a:cubicBezTo>
                    <a:pt x="319" y="39"/>
                    <a:pt x="179" y="35"/>
                    <a:pt x="38" y="26"/>
                  </a:cubicBezTo>
                  <a:cubicBezTo>
                    <a:pt x="0" y="26"/>
                    <a:pt x="0" y="88"/>
                    <a:pt x="38" y="88"/>
                  </a:cubicBezTo>
                  <a:cubicBezTo>
                    <a:pt x="181" y="97"/>
                    <a:pt x="323" y="101"/>
                    <a:pt x="465" y="101"/>
                  </a:cubicBezTo>
                  <a:cubicBezTo>
                    <a:pt x="720" y="101"/>
                    <a:pt x="974" y="88"/>
                    <a:pt x="1233" y="63"/>
                  </a:cubicBezTo>
                  <a:cubicBezTo>
                    <a:pt x="1270" y="63"/>
                    <a:pt x="1270" y="1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2"/>
            <p:cNvSpPr/>
            <p:nvPr/>
          </p:nvSpPr>
          <p:spPr>
            <a:xfrm>
              <a:off x="6426325" y="4127325"/>
              <a:ext cx="27375" cy="3475"/>
            </a:xfrm>
            <a:custGeom>
              <a:avLst/>
              <a:gdLst/>
              <a:ahLst/>
              <a:cxnLst/>
              <a:rect l="l" t="t" r="r" b="b"/>
              <a:pathLst>
                <a:path w="1095" h="139" extrusionOk="0">
                  <a:moveTo>
                    <a:pt x="38" y="0"/>
                  </a:moveTo>
                  <a:cubicBezTo>
                    <a:pt x="1" y="0"/>
                    <a:pt x="1" y="63"/>
                    <a:pt x="38" y="63"/>
                  </a:cubicBezTo>
                  <a:cubicBezTo>
                    <a:pt x="378" y="101"/>
                    <a:pt x="717" y="126"/>
                    <a:pt x="1044" y="138"/>
                  </a:cubicBezTo>
                  <a:cubicBezTo>
                    <a:pt x="1094" y="138"/>
                    <a:pt x="1094" y="76"/>
                    <a:pt x="1044" y="76"/>
                  </a:cubicBezTo>
                  <a:cubicBezTo>
                    <a:pt x="717" y="51"/>
                    <a:pt x="378" y="37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2"/>
            <p:cNvSpPr/>
            <p:nvPr/>
          </p:nvSpPr>
          <p:spPr>
            <a:xfrm>
              <a:off x="6405250" y="4127625"/>
              <a:ext cx="27375" cy="3825"/>
            </a:xfrm>
            <a:custGeom>
              <a:avLst/>
              <a:gdLst/>
              <a:ahLst/>
              <a:cxnLst/>
              <a:rect l="l" t="t" r="r" b="b"/>
              <a:pathLst>
                <a:path w="1095" h="153" extrusionOk="0">
                  <a:moveTo>
                    <a:pt x="51" y="0"/>
                  </a:moveTo>
                  <a:cubicBezTo>
                    <a:pt x="1" y="0"/>
                    <a:pt x="1" y="76"/>
                    <a:pt x="51" y="76"/>
                  </a:cubicBezTo>
                  <a:cubicBezTo>
                    <a:pt x="391" y="89"/>
                    <a:pt x="718" y="114"/>
                    <a:pt x="1057" y="151"/>
                  </a:cubicBezTo>
                  <a:cubicBezTo>
                    <a:pt x="1061" y="152"/>
                    <a:pt x="1064" y="153"/>
                    <a:pt x="1067" y="153"/>
                  </a:cubicBezTo>
                  <a:cubicBezTo>
                    <a:pt x="1095" y="153"/>
                    <a:pt x="1092" y="100"/>
                    <a:pt x="1057" y="89"/>
                  </a:cubicBezTo>
                  <a:cubicBezTo>
                    <a:pt x="718" y="51"/>
                    <a:pt x="391" y="25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2"/>
            <p:cNvSpPr/>
            <p:nvPr/>
          </p:nvSpPr>
          <p:spPr>
            <a:xfrm>
              <a:off x="6501225" y="4092275"/>
              <a:ext cx="36900" cy="13100"/>
            </a:xfrm>
            <a:custGeom>
              <a:avLst/>
              <a:gdLst/>
              <a:ahLst/>
              <a:cxnLst/>
              <a:rect l="l" t="t" r="r" b="b"/>
              <a:pathLst>
                <a:path w="1476" h="524" extrusionOk="0">
                  <a:moveTo>
                    <a:pt x="1447" y="0"/>
                  </a:moveTo>
                  <a:cubicBezTo>
                    <a:pt x="1443" y="0"/>
                    <a:pt x="1437" y="2"/>
                    <a:pt x="1431" y="6"/>
                  </a:cubicBezTo>
                  <a:cubicBezTo>
                    <a:pt x="978" y="182"/>
                    <a:pt x="513" y="333"/>
                    <a:pt x="35" y="459"/>
                  </a:cubicBezTo>
                  <a:cubicBezTo>
                    <a:pt x="1" y="471"/>
                    <a:pt x="8" y="524"/>
                    <a:pt x="39" y="524"/>
                  </a:cubicBezTo>
                  <a:cubicBezTo>
                    <a:pt x="41" y="524"/>
                    <a:pt x="45" y="523"/>
                    <a:pt x="48" y="522"/>
                  </a:cubicBezTo>
                  <a:cubicBezTo>
                    <a:pt x="526" y="396"/>
                    <a:pt x="991" y="245"/>
                    <a:pt x="1443" y="69"/>
                  </a:cubicBezTo>
                  <a:cubicBezTo>
                    <a:pt x="1475" y="48"/>
                    <a:pt x="1471" y="0"/>
                    <a:pt x="1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2"/>
            <p:cNvSpPr/>
            <p:nvPr/>
          </p:nvSpPr>
          <p:spPr>
            <a:xfrm>
              <a:off x="6509725" y="4087225"/>
              <a:ext cx="32175" cy="10900"/>
            </a:xfrm>
            <a:custGeom>
              <a:avLst/>
              <a:gdLst/>
              <a:ahLst/>
              <a:cxnLst/>
              <a:rect l="l" t="t" r="r" b="b"/>
              <a:pathLst>
                <a:path w="1287" h="436" extrusionOk="0">
                  <a:moveTo>
                    <a:pt x="1258" y="1"/>
                  </a:moveTo>
                  <a:cubicBezTo>
                    <a:pt x="1253" y="1"/>
                    <a:pt x="1248" y="3"/>
                    <a:pt x="1242" y="7"/>
                  </a:cubicBezTo>
                  <a:cubicBezTo>
                    <a:pt x="852" y="158"/>
                    <a:pt x="449" y="283"/>
                    <a:pt x="47" y="372"/>
                  </a:cubicBezTo>
                  <a:cubicBezTo>
                    <a:pt x="1" y="372"/>
                    <a:pt x="18" y="436"/>
                    <a:pt x="51" y="436"/>
                  </a:cubicBezTo>
                  <a:cubicBezTo>
                    <a:pt x="54" y="436"/>
                    <a:pt x="57" y="435"/>
                    <a:pt x="60" y="434"/>
                  </a:cubicBezTo>
                  <a:cubicBezTo>
                    <a:pt x="475" y="347"/>
                    <a:pt x="877" y="221"/>
                    <a:pt x="1254" y="70"/>
                  </a:cubicBezTo>
                  <a:cubicBezTo>
                    <a:pt x="1286" y="49"/>
                    <a:pt x="1282" y="1"/>
                    <a:pt x="1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2"/>
            <p:cNvSpPr/>
            <p:nvPr/>
          </p:nvSpPr>
          <p:spPr>
            <a:xfrm>
              <a:off x="6511925" y="4081575"/>
              <a:ext cx="33750" cy="11850"/>
            </a:xfrm>
            <a:custGeom>
              <a:avLst/>
              <a:gdLst/>
              <a:ahLst/>
              <a:cxnLst/>
              <a:rect l="l" t="t" r="r" b="b"/>
              <a:pathLst>
                <a:path w="1350" h="474" extrusionOk="0">
                  <a:moveTo>
                    <a:pt x="1298" y="0"/>
                  </a:moveTo>
                  <a:cubicBezTo>
                    <a:pt x="1292" y="0"/>
                    <a:pt x="1286" y="2"/>
                    <a:pt x="1280" y="6"/>
                  </a:cubicBezTo>
                  <a:cubicBezTo>
                    <a:pt x="877" y="182"/>
                    <a:pt x="462" y="321"/>
                    <a:pt x="34" y="409"/>
                  </a:cubicBezTo>
                  <a:cubicBezTo>
                    <a:pt x="0" y="421"/>
                    <a:pt x="8" y="474"/>
                    <a:pt x="38" y="474"/>
                  </a:cubicBezTo>
                  <a:cubicBezTo>
                    <a:pt x="41" y="474"/>
                    <a:pt x="44" y="473"/>
                    <a:pt x="47" y="472"/>
                  </a:cubicBezTo>
                  <a:cubicBezTo>
                    <a:pt x="487" y="384"/>
                    <a:pt x="903" y="233"/>
                    <a:pt x="1317" y="57"/>
                  </a:cubicBezTo>
                  <a:cubicBezTo>
                    <a:pt x="1349" y="47"/>
                    <a:pt x="1328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2"/>
            <p:cNvSpPr/>
            <p:nvPr/>
          </p:nvSpPr>
          <p:spPr>
            <a:xfrm>
              <a:off x="6520100" y="4076350"/>
              <a:ext cx="29075" cy="10475"/>
            </a:xfrm>
            <a:custGeom>
              <a:avLst/>
              <a:gdLst/>
              <a:ahLst/>
              <a:cxnLst/>
              <a:rect l="l" t="t" r="r" b="b"/>
              <a:pathLst>
                <a:path w="1163" h="419" extrusionOk="0">
                  <a:moveTo>
                    <a:pt x="1126" y="0"/>
                  </a:moveTo>
                  <a:cubicBezTo>
                    <a:pt x="1123" y="0"/>
                    <a:pt x="1119" y="1"/>
                    <a:pt x="1116" y="2"/>
                  </a:cubicBezTo>
                  <a:cubicBezTo>
                    <a:pt x="764" y="140"/>
                    <a:pt x="400" y="254"/>
                    <a:pt x="34" y="354"/>
                  </a:cubicBezTo>
                  <a:cubicBezTo>
                    <a:pt x="1" y="365"/>
                    <a:pt x="7" y="418"/>
                    <a:pt x="47" y="418"/>
                  </a:cubicBezTo>
                  <a:cubicBezTo>
                    <a:pt x="51" y="418"/>
                    <a:pt x="55" y="418"/>
                    <a:pt x="60" y="417"/>
                  </a:cubicBezTo>
                  <a:cubicBezTo>
                    <a:pt x="425" y="316"/>
                    <a:pt x="777" y="203"/>
                    <a:pt x="1129" y="64"/>
                  </a:cubicBezTo>
                  <a:cubicBezTo>
                    <a:pt x="1163" y="53"/>
                    <a:pt x="1156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2"/>
            <p:cNvSpPr/>
            <p:nvPr/>
          </p:nvSpPr>
          <p:spPr>
            <a:xfrm>
              <a:off x="6522925" y="4071300"/>
              <a:ext cx="29375" cy="10500"/>
            </a:xfrm>
            <a:custGeom>
              <a:avLst/>
              <a:gdLst/>
              <a:ahLst/>
              <a:cxnLst/>
              <a:rect l="l" t="t" r="r" b="b"/>
              <a:pathLst>
                <a:path w="1175" h="420" extrusionOk="0">
                  <a:moveTo>
                    <a:pt x="1116" y="1"/>
                  </a:moveTo>
                  <a:cubicBezTo>
                    <a:pt x="1112" y="1"/>
                    <a:pt x="1108" y="1"/>
                    <a:pt x="1103" y="3"/>
                  </a:cubicBezTo>
                  <a:cubicBezTo>
                    <a:pt x="764" y="154"/>
                    <a:pt x="399" y="266"/>
                    <a:pt x="35" y="355"/>
                  </a:cubicBezTo>
                  <a:cubicBezTo>
                    <a:pt x="0" y="366"/>
                    <a:pt x="8" y="419"/>
                    <a:pt x="47" y="419"/>
                  </a:cubicBezTo>
                  <a:cubicBezTo>
                    <a:pt x="51" y="419"/>
                    <a:pt x="56" y="419"/>
                    <a:pt x="60" y="417"/>
                  </a:cubicBezTo>
                  <a:cubicBezTo>
                    <a:pt x="424" y="330"/>
                    <a:pt x="790" y="216"/>
                    <a:pt x="1142" y="65"/>
                  </a:cubicBezTo>
                  <a:cubicBezTo>
                    <a:pt x="1175" y="43"/>
                    <a:pt x="1149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2"/>
            <p:cNvSpPr/>
            <p:nvPr/>
          </p:nvSpPr>
          <p:spPr>
            <a:xfrm>
              <a:off x="6530150" y="4066275"/>
              <a:ext cx="24675" cy="9225"/>
            </a:xfrm>
            <a:custGeom>
              <a:avLst/>
              <a:gdLst/>
              <a:ahLst/>
              <a:cxnLst/>
              <a:rect l="l" t="t" r="r" b="b"/>
              <a:pathLst>
                <a:path w="987" h="369" extrusionOk="0">
                  <a:moveTo>
                    <a:pt x="938" y="1"/>
                  </a:moveTo>
                  <a:cubicBezTo>
                    <a:pt x="935" y="1"/>
                    <a:pt x="932" y="1"/>
                    <a:pt x="928" y="3"/>
                  </a:cubicBezTo>
                  <a:cubicBezTo>
                    <a:pt x="638" y="128"/>
                    <a:pt x="337" y="229"/>
                    <a:pt x="35" y="304"/>
                  </a:cubicBezTo>
                  <a:cubicBezTo>
                    <a:pt x="1" y="315"/>
                    <a:pt x="8" y="369"/>
                    <a:pt x="47" y="369"/>
                  </a:cubicBezTo>
                  <a:cubicBezTo>
                    <a:pt x="51" y="369"/>
                    <a:pt x="55" y="368"/>
                    <a:pt x="60" y="367"/>
                  </a:cubicBezTo>
                  <a:cubicBezTo>
                    <a:pt x="362" y="291"/>
                    <a:pt x="664" y="191"/>
                    <a:pt x="953" y="65"/>
                  </a:cubicBezTo>
                  <a:cubicBezTo>
                    <a:pt x="987" y="54"/>
                    <a:pt x="969" y="1"/>
                    <a:pt x="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2"/>
            <p:cNvSpPr/>
            <p:nvPr/>
          </p:nvSpPr>
          <p:spPr>
            <a:xfrm>
              <a:off x="6529200" y="4061550"/>
              <a:ext cx="27500" cy="9550"/>
            </a:xfrm>
            <a:custGeom>
              <a:avLst/>
              <a:gdLst/>
              <a:ahLst/>
              <a:cxnLst/>
              <a:rect l="l" t="t" r="r" b="b"/>
              <a:pathLst>
                <a:path w="1100" h="382" extrusionOk="0">
                  <a:moveTo>
                    <a:pt x="1040" y="1"/>
                  </a:moveTo>
                  <a:cubicBezTo>
                    <a:pt x="1037" y="1"/>
                    <a:pt x="1033" y="1"/>
                    <a:pt x="1028" y="3"/>
                  </a:cubicBezTo>
                  <a:cubicBezTo>
                    <a:pt x="715" y="141"/>
                    <a:pt x="388" y="254"/>
                    <a:pt x="36" y="317"/>
                  </a:cubicBezTo>
                  <a:cubicBezTo>
                    <a:pt x="1" y="328"/>
                    <a:pt x="18" y="382"/>
                    <a:pt x="50" y="382"/>
                  </a:cubicBezTo>
                  <a:cubicBezTo>
                    <a:pt x="54" y="382"/>
                    <a:pt x="57" y="381"/>
                    <a:pt x="61" y="380"/>
                  </a:cubicBezTo>
                  <a:cubicBezTo>
                    <a:pt x="400" y="317"/>
                    <a:pt x="740" y="204"/>
                    <a:pt x="1067" y="53"/>
                  </a:cubicBezTo>
                  <a:cubicBezTo>
                    <a:pt x="1100" y="42"/>
                    <a:pt x="1074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2"/>
            <p:cNvSpPr/>
            <p:nvPr/>
          </p:nvSpPr>
          <p:spPr>
            <a:xfrm>
              <a:off x="6531725" y="4056525"/>
              <a:ext cx="26900" cy="8925"/>
            </a:xfrm>
            <a:custGeom>
              <a:avLst/>
              <a:gdLst/>
              <a:ahLst/>
              <a:cxnLst/>
              <a:rect l="l" t="t" r="r" b="b"/>
              <a:pathLst>
                <a:path w="1076" h="357" extrusionOk="0">
                  <a:moveTo>
                    <a:pt x="1025" y="1"/>
                  </a:moveTo>
                  <a:cubicBezTo>
                    <a:pt x="1022" y="1"/>
                    <a:pt x="1019" y="1"/>
                    <a:pt x="1016" y="2"/>
                  </a:cubicBezTo>
                  <a:cubicBezTo>
                    <a:pt x="701" y="141"/>
                    <a:pt x="374" y="242"/>
                    <a:pt x="35" y="292"/>
                  </a:cubicBezTo>
                  <a:cubicBezTo>
                    <a:pt x="0" y="303"/>
                    <a:pt x="8" y="356"/>
                    <a:pt x="38" y="356"/>
                  </a:cubicBezTo>
                  <a:cubicBezTo>
                    <a:pt x="41" y="356"/>
                    <a:pt x="44" y="356"/>
                    <a:pt x="47" y="354"/>
                  </a:cubicBezTo>
                  <a:cubicBezTo>
                    <a:pt x="399" y="304"/>
                    <a:pt x="726" y="204"/>
                    <a:pt x="1041" y="66"/>
                  </a:cubicBezTo>
                  <a:cubicBezTo>
                    <a:pt x="1075" y="54"/>
                    <a:pt x="1057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2"/>
            <p:cNvSpPr/>
            <p:nvPr/>
          </p:nvSpPr>
          <p:spPr>
            <a:xfrm>
              <a:off x="6538975" y="4051100"/>
              <a:ext cx="21150" cy="9300"/>
            </a:xfrm>
            <a:custGeom>
              <a:avLst/>
              <a:gdLst/>
              <a:ahLst/>
              <a:cxnLst/>
              <a:rect l="l" t="t" r="r" b="b"/>
              <a:pathLst>
                <a:path w="846" h="372" extrusionOk="0">
                  <a:moveTo>
                    <a:pt x="801" y="0"/>
                  </a:moveTo>
                  <a:cubicBezTo>
                    <a:pt x="797" y="0"/>
                    <a:pt x="792" y="2"/>
                    <a:pt x="788" y="6"/>
                  </a:cubicBezTo>
                  <a:cubicBezTo>
                    <a:pt x="562" y="157"/>
                    <a:pt x="298" y="258"/>
                    <a:pt x="34" y="308"/>
                  </a:cubicBezTo>
                  <a:cubicBezTo>
                    <a:pt x="0" y="319"/>
                    <a:pt x="7" y="372"/>
                    <a:pt x="46" y="372"/>
                  </a:cubicBezTo>
                  <a:cubicBezTo>
                    <a:pt x="50" y="372"/>
                    <a:pt x="54" y="371"/>
                    <a:pt x="59" y="370"/>
                  </a:cubicBezTo>
                  <a:cubicBezTo>
                    <a:pt x="324" y="320"/>
                    <a:pt x="587" y="219"/>
                    <a:pt x="814" y="68"/>
                  </a:cubicBezTo>
                  <a:cubicBezTo>
                    <a:pt x="846" y="47"/>
                    <a:pt x="824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2"/>
            <p:cNvSpPr/>
            <p:nvPr/>
          </p:nvSpPr>
          <p:spPr>
            <a:xfrm>
              <a:off x="6534250" y="4046700"/>
              <a:ext cx="27750" cy="10250"/>
            </a:xfrm>
            <a:custGeom>
              <a:avLst/>
              <a:gdLst/>
              <a:ahLst/>
              <a:cxnLst/>
              <a:rect l="l" t="t" r="r" b="b"/>
              <a:pathLst>
                <a:path w="1110" h="410" extrusionOk="0">
                  <a:moveTo>
                    <a:pt x="1059" y="0"/>
                  </a:moveTo>
                  <a:cubicBezTo>
                    <a:pt x="1053" y="0"/>
                    <a:pt x="1047" y="2"/>
                    <a:pt x="1041" y="6"/>
                  </a:cubicBezTo>
                  <a:cubicBezTo>
                    <a:pt x="726" y="157"/>
                    <a:pt x="387" y="270"/>
                    <a:pt x="47" y="345"/>
                  </a:cubicBezTo>
                  <a:cubicBezTo>
                    <a:pt x="1" y="357"/>
                    <a:pt x="18" y="410"/>
                    <a:pt x="50" y="410"/>
                  </a:cubicBezTo>
                  <a:cubicBezTo>
                    <a:pt x="53" y="410"/>
                    <a:pt x="57" y="409"/>
                    <a:pt x="60" y="408"/>
                  </a:cubicBezTo>
                  <a:cubicBezTo>
                    <a:pt x="412" y="333"/>
                    <a:pt x="751" y="219"/>
                    <a:pt x="1078" y="56"/>
                  </a:cubicBezTo>
                  <a:cubicBezTo>
                    <a:pt x="1110" y="45"/>
                    <a:pt x="1089" y="0"/>
                    <a:pt x="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2"/>
            <p:cNvSpPr/>
            <p:nvPr/>
          </p:nvSpPr>
          <p:spPr>
            <a:xfrm>
              <a:off x="6544000" y="4042300"/>
              <a:ext cx="18650" cy="8050"/>
            </a:xfrm>
            <a:custGeom>
              <a:avLst/>
              <a:gdLst/>
              <a:ahLst/>
              <a:cxnLst/>
              <a:rect l="l" t="t" r="r" b="b"/>
              <a:pathLst>
                <a:path w="746" h="322" extrusionOk="0">
                  <a:moveTo>
                    <a:pt x="694" y="0"/>
                  </a:moveTo>
                  <a:cubicBezTo>
                    <a:pt x="688" y="0"/>
                    <a:pt x="682" y="2"/>
                    <a:pt x="676" y="6"/>
                  </a:cubicBezTo>
                  <a:cubicBezTo>
                    <a:pt x="462" y="107"/>
                    <a:pt x="248" y="194"/>
                    <a:pt x="34" y="257"/>
                  </a:cubicBezTo>
                  <a:cubicBezTo>
                    <a:pt x="0" y="268"/>
                    <a:pt x="7" y="322"/>
                    <a:pt x="37" y="322"/>
                  </a:cubicBezTo>
                  <a:cubicBezTo>
                    <a:pt x="40" y="322"/>
                    <a:pt x="44" y="321"/>
                    <a:pt x="47" y="320"/>
                  </a:cubicBezTo>
                  <a:cubicBezTo>
                    <a:pt x="273" y="257"/>
                    <a:pt x="500" y="169"/>
                    <a:pt x="713" y="56"/>
                  </a:cubicBezTo>
                  <a:cubicBezTo>
                    <a:pt x="745" y="45"/>
                    <a:pt x="724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2"/>
            <p:cNvSpPr/>
            <p:nvPr/>
          </p:nvSpPr>
          <p:spPr>
            <a:xfrm>
              <a:off x="6543575" y="4037950"/>
              <a:ext cx="20425" cy="7650"/>
            </a:xfrm>
            <a:custGeom>
              <a:avLst/>
              <a:gdLst/>
              <a:ahLst/>
              <a:cxnLst/>
              <a:rect l="l" t="t" r="r" b="b"/>
              <a:pathLst>
                <a:path w="817" h="306" extrusionOk="0">
                  <a:moveTo>
                    <a:pt x="767" y="1"/>
                  </a:moveTo>
                  <a:cubicBezTo>
                    <a:pt x="762" y="1"/>
                    <a:pt x="757" y="2"/>
                    <a:pt x="753" y="4"/>
                  </a:cubicBezTo>
                  <a:lnTo>
                    <a:pt x="753" y="4"/>
                  </a:lnTo>
                  <a:cubicBezTo>
                    <a:pt x="716" y="5"/>
                    <a:pt x="679" y="30"/>
                    <a:pt x="655" y="54"/>
                  </a:cubicBezTo>
                  <a:cubicBezTo>
                    <a:pt x="617" y="66"/>
                    <a:pt x="567" y="91"/>
                    <a:pt x="529" y="104"/>
                  </a:cubicBezTo>
                  <a:cubicBezTo>
                    <a:pt x="378" y="167"/>
                    <a:pt x="215" y="205"/>
                    <a:pt x="51" y="242"/>
                  </a:cubicBezTo>
                  <a:cubicBezTo>
                    <a:pt x="1" y="242"/>
                    <a:pt x="26" y="306"/>
                    <a:pt x="64" y="306"/>
                  </a:cubicBezTo>
                  <a:cubicBezTo>
                    <a:pt x="190" y="281"/>
                    <a:pt x="316" y="255"/>
                    <a:pt x="441" y="205"/>
                  </a:cubicBezTo>
                  <a:cubicBezTo>
                    <a:pt x="492" y="192"/>
                    <a:pt x="554" y="167"/>
                    <a:pt x="604" y="142"/>
                  </a:cubicBezTo>
                  <a:cubicBezTo>
                    <a:pt x="630" y="130"/>
                    <a:pt x="668" y="117"/>
                    <a:pt x="693" y="104"/>
                  </a:cubicBezTo>
                  <a:cubicBezTo>
                    <a:pt x="712" y="95"/>
                    <a:pt x="731" y="78"/>
                    <a:pt x="750" y="70"/>
                  </a:cubicBezTo>
                  <a:lnTo>
                    <a:pt x="750" y="70"/>
                  </a:lnTo>
                  <a:cubicBezTo>
                    <a:pt x="752" y="71"/>
                    <a:pt x="755" y="72"/>
                    <a:pt x="757" y="72"/>
                  </a:cubicBezTo>
                  <a:cubicBezTo>
                    <a:pt x="761" y="72"/>
                    <a:pt x="765" y="70"/>
                    <a:pt x="768" y="66"/>
                  </a:cubicBezTo>
                  <a:cubicBezTo>
                    <a:pt x="816" y="66"/>
                    <a:pt x="813" y="22"/>
                    <a:pt x="785" y="7"/>
                  </a:cubicBezTo>
                  <a:lnTo>
                    <a:pt x="785" y="7"/>
                  </a:lnTo>
                  <a:cubicBezTo>
                    <a:pt x="780" y="3"/>
                    <a:pt x="773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2"/>
            <p:cNvSpPr/>
            <p:nvPr/>
          </p:nvSpPr>
          <p:spPr>
            <a:xfrm>
              <a:off x="6541150" y="4032850"/>
              <a:ext cx="22425" cy="8700"/>
            </a:xfrm>
            <a:custGeom>
              <a:avLst/>
              <a:gdLst/>
              <a:ahLst/>
              <a:cxnLst/>
              <a:rect l="l" t="t" r="r" b="b"/>
              <a:pathLst>
                <a:path w="897" h="348" extrusionOk="0">
                  <a:moveTo>
                    <a:pt x="846" y="1"/>
                  </a:moveTo>
                  <a:cubicBezTo>
                    <a:pt x="840" y="1"/>
                    <a:pt x="833" y="3"/>
                    <a:pt x="827" y="7"/>
                  </a:cubicBezTo>
                  <a:cubicBezTo>
                    <a:pt x="576" y="119"/>
                    <a:pt x="312" y="208"/>
                    <a:pt x="35" y="283"/>
                  </a:cubicBezTo>
                  <a:cubicBezTo>
                    <a:pt x="1" y="294"/>
                    <a:pt x="8" y="347"/>
                    <a:pt x="48" y="347"/>
                  </a:cubicBezTo>
                  <a:cubicBezTo>
                    <a:pt x="52" y="347"/>
                    <a:pt x="56" y="347"/>
                    <a:pt x="61" y="346"/>
                  </a:cubicBezTo>
                  <a:cubicBezTo>
                    <a:pt x="337" y="270"/>
                    <a:pt x="601" y="183"/>
                    <a:pt x="865" y="57"/>
                  </a:cubicBezTo>
                  <a:cubicBezTo>
                    <a:pt x="896" y="46"/>
                    <a:pt x="876" y="1"/>
                    <a:pt x="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2"/>
            <p:cNvSpPr/>
            <p:nvPr/>
          </p:nvSpPr>
          <p:spPr>
            <a:xfrm>
              <a:off x="6550275" y="4027175"/>
              <a:ext cx="14525" cy="7450"/>
            </a:xfrm>
            <a:custGeom>
              <a:avLst/>
              <a:gdLst/>
              <a:ahLst/>
              <a:cxnLst/>
              <a:rect l="l" t="t" r="r" b="b"/>
              <a:pathLst>
                <a:path w="581" h="298" extrusionOk="0">
                  <a:moveTo>
                    <a:pt x="541" y="0"/>
                  </a:moveTo>
                  <a:cubicBezTo>
                    <a:pt x="536" y="0"/>
                    <a:pt x="530" y="3"/>
                    <a:pt x="526" y="7"/>
                  </a:cubicBezTo>
                  <a:cubicBezTo>
                    <a:pt x="375" y="108"/>
                    <a:pt x="211" y="195"/>
                    <a:pt x="35" y="234"/>
                  </a:cubicBezTo>
                  <a:cubicBezTo>
                    <a:pt x="1" y="245"/>
                    <a:pt x="8" y="298"/>
                    <a:pt x="38" y="298"/>
                  </a:cubicBezTo>
                  <a:cubicBezTo>
                    <a:pt x="41" y="298"/>
                    <a:pt x="44" y="297"/>
                    <a:pt x="48" y="296"/>
                  </a:cubicBezTo>
                  <a:cubicBezTo>
                    <a:pt x="236" y="259"/>
                    <a:pt x="400" y="170"/>
                    <a:pt x="551" y="58"/>
                  </a:cubicBezTo>
                  <a:cubicBezTo>
                    <a:pt x="581" y="37"/>
                    <a:pt x="562" y="0"/>
                    <a:pt x="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2"/>
            <p:cNvSpPr/>
            <p:nvPr/>
          </p:nvSpPr>
          <p:spPr>
            <a:xfrm>
              <a:off x="6543400" y="4022475"/>
              <a:ext cx="21425" cy="9325"/>
            </a:xfrm>
            <a:custGeom>
              <a:avLst/>
              <a:gdLst/>
              <a:ahLst/>
              <a:cxnLst/>
              <a:rect l="l" t="t" r="r" b="b"/>
              <a:pathLst>
                <a:path w="857" h="373" extrusionOk="0">
                  <a:moveTo>
                    <a:pt x="806" y="0"/>
                  </a:moveTo>
                  <a:cubicBezTo>
                    <a:pt x="800" y="0"/>
                    <a:pt x="794" y="2"/>
                    <a:pt x="787" y="6"/>
                  </a:cubicBezTo>
                  <a:cubicBezTo>
                    <a:pt x="549" y="132"/>
                    <a:pt x="297" y="233"/>
                    <a:pt x="46" y="308"/>
                  </a:cubicBezTo>
                  <a:cubicBezTo>
                    <a:pt x="0" y="320"/>
                    <a:pt x="17" y="373"/>
                    <a:pt x="49" y="373"/>
                  </a:cubicBezTo>
                  <a:cubicBezTo>
                    <a:pt x="52" y="373"/>
                    <a:pt x="55" y="372"/>
                    <a:pt x="58" y="371"/>
                  </a:cubicBezTo>
                  <a:cubicBezTo>
                    <a:pt x="323" y="296"/>
                    <a:pt x="574" y="182"/>
                    <a:pt x="826" y="56"/>
                  </a:cubicBezTo>
                  <a:cubicBezTo>
                    <a:pt x="857" y="46"/>
                    <a:pt x="836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2"/>
            <p:cNvSpPr/>
            <p:nvPr/>
          </p:nvSpPr>
          <p:spPr>
            <a:xfrm>
              <a:off x="6548075" y="4017425"/>
              <a:ext cx="15525" cy="8725"/>
            </a:xfrm>
            <a:custGeom>
              <a:avLst/>
              <a:gdLst/>
              <a:ahLst/>
              <a:cxnLst/>
              <a:rect l="l" t="t" r="r" b="b"/>
              <a:pathLst>
                <a:path w="621" h="349" extrusionOk="0">
                  <a:moveTo>
                    <a:pt x="583" y="0"/>
                  </a:moveTo>
                  <a:cubicBezTo>
                    <a:pt x="577" y="0"/>
                    <a:pt x="570" y="2"/>
                    <a:pt x="563" y="7"/>
                  </a:cubicBezTo>
                  <a:cubicBezTo>
                    <a:pt x="399" y="121"/>
                    <a:pt x="223" y="208"/>
                    <a:pt x="35" y="284"/>
                  </a:cubicBezTo>
                  <a:cubicBezTo>
                    <a:pt x="0" y="296"/>
                    <a:pt x="8" y="349"/>
                    <a:pt x="38" y="349"/>
                  </a:cubicBezTo>
                  <a:cubicBezTo>
                    <a:pt x="41" y="349"/>
                    <a:pt x="44" y="348"/>
                    <a:pt x="47" y="347"/>
                  </a:cubicBezTo>
                  <a:cubicBezTo>
                    <a:pt x="248" y="272"/>
                    <a:pt x="424" y="171"/>
                    <a:pt x="600" y="57"/>
                  </a:cubicBezTo>
                  <a:cubicBezTo>
                    <a:pt x="621" y="37"/>
                    <a:pt x="608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2"/>
            <p:cNvSpPr/>
            <p:nvPr/>
          </p:nvSpPr>
          <p:spPr>
            <a:xfrm>
              <a:off x="6545950" y="4012100"/>
              <a:ext cx="19200" cy="11025"/>
            </a:xfrm>
            <a:custGeom>
              <a:avLst/>
              <a:gdLst/>
              <a:ahLst/>
              <a:cxnLst/>
              <a:rect l="l" t="t" r="r" b="b"/>
              <a:pathLst>
                <a:path w="768" h="441" extrusionOk="0">
                  <a:moveTo>
                    <a:pt x="723" y="1"/>
                  </a:moveTo>
                  <a:cubicBezTo>
                    <a:pt x="719" y="1"/>
                    <a:pt x="715" y="3"/>
                    <a:pt x="711" y="7"/>
                  </a:cubicBezTo>
                  <a:cubicBezTo>
                    <a:pt x="497" y="158"/>
                    <a:pt x="271" y="283"/>
                    <a:pt x="32" y="384"/>
                  </a:cubicBezTo>
                  <a:cubicBezTo>
                    <a:pt x="0" y="394"/>
                    <a:pt x="21" y="440"/>
                    <a:pt x="51" y="440"/>
                  </a:cubicBezTo>
                  <a:cubicBezTo>
                    <a:pt x="57" y="440"/>
                    <a:pt x="64" y="438"/>
                    <a:pt x="70" y="434"/>
                  </a:cubicBezTo>
                  <a:cubicBezTo>
                    <a:pt x="308" y="334"/>
                    <a:pt x="535" y="220"/>
                    <a:pt x="736" y="69"/>
                  </a:cubicBezTo>
                  <a:cubicBezTo>
                    <a:pt x="768" y="48"/>
                    <a:pt x="746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2"/>
            <p:cNvSpPr/>
            <p:nvPr/>
          </p:nvSpPr>
          <p:spPr>
            <a:xfrm>
              <a:off x="6548100" y="4009275"/>
              <a:ext cx="16725" cy="9025"/>
            </a:xfrm>
            <a:custGeom>
              <a:avLst/>
              <a:gdLst/>
              <a:ahLst/>
              <a:cxnLst/>
              <a:rect l="l" t="t" r="r" b="b"/>
              <a:pathLst>
                <a:path w="669" h="361" extrusionOk="0">
                  <a:moveTo>
                    <a:pt x="618" y="0"/>
                  </a:moveTo>
                  <a:cubicBezTo>
                    <a:pt x="612" y="0"/>
                    <a:pt x="606" y="2"/>
                    <a:pt x="599" y="6"/>
                  </a:cubicBezTo>
                  <a:cubicBezTo>
                    <a:pt x="423" y="107"/>
                    <a:pt x="235" y="207"/>
                    <a:pt x="34" y="296"/>
                  </a:cubicBezTo>
                  <a:cubicBezTo>
                    <a:pt x="0" y="318"/>
                    <a:pt x="26" y="360"/>
                    <a:pt x="59" y="360"/>
                  </a:cubicBezTo>
                  <a:cubicBezTo>
                    <a:pt x="63" y="360"/>
                    <a:pt x="67" y="360"/>
                    <a:pt x="71" y="358"/>
                  </a:cubicBezTo>
                  <a:cubicBezTo>
                    <a:pt x="260" y="271"/>
                    <a:pt x="449" y="170"/>
                    <a:pt x="638" y="56"/>
                  </a:cubicBezTo>
                  <a:cubicBezTo>
                    <a:pt x="669" y="46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2"/>
            <p:cNvSpPr/>
            <p:nvPr/>
          </p:nvSpPr>
          <p:spPr>
            <a:xfrm>
              <a:off x="6549400" y="4005450"/>
              <a:ext cx="13400" cy="8525"/>
            </a:xfrm>
            <a:custGeom>
              <a:avLst/>
              <a:gdLst/>
              <a:ahLst/>
              <a:cxnLst/>
              <a:rect l="l" t="t" r="r" b="b"/>
              <a:pathLst>
                <a:path w="536" h="341" extrusionOk="0">
                  <a:moveTo>
                    <a:pt x="505" y="0"/>
                  </a:moveTo>
                  <a:cubicBezTo>
                    <a:pt x="497" y="0"/>
                    <a:pt x="490" y="3"/>
                    <a:pt x="485" y="8"/>
                  </a:cubicBezTo>
                  <a:cubicBezTo>
                    <a:pt x="346" y="109"/>
                    <a:pt x="195" y="209"/>
                    <a:pt x="32" y="285"/>
                  </a:cubicBezTo>
                  <a:cubicBezTo>
                    <a:pt x="0" y="296"/>
                    <a:pt x="22" y="341"/>
                    <a:pt x="51" y="341"/>
                  </a:cubicBezTo>
                  <a:cubicBezTo>
                    <a:pt x="57" y="341"/>
                    <a:pt x="63" y="339"/>
                    <a:pt x="70" y="335"/>
                  </a:cubicBezTo>
                  <a:cubicBezTo>
                    <a:pt x="234" y="260"/>
                    <a:pt x="384" y="172"/>
                    <a:pt x="522" y="58"/>
                  </a:cubicBezTo>
                  <a:cubicBezTo>
                    <a:pt x="535" y="46"/>
                    <a:pt x="535" y="33"/>
                    <a:pt x="535" y="21"/>
                  </a:cubicBezTo>
                  <a:cubicBezTo>
                    <a:pt x="528" y="6"/>
                    <a:pt x="516" y="0"/>
                    <a:pt x="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2"/>
            <p:cNvSpPr/>
            <p:nvPr/>
          </p:nvSpPr>
          <p:spPr>
            <a:xfrm>
              <a:off x="6544300" y="4001425"/>
              <a:ext cx="18025" cy="9950"/>
            </a:xfrm>
            <a:custGeom>
              <a:avLst/>
              <a:gdLst/>
              <a:ahLst/>
              <a:cxnLst/>
              <a:rect l="l" t="t" r="r" b="b"/>
              <a:pathLst>
                <a:path w="721" h="398" extrusionOk="0">
                  <a:moveTo>
                    <a:pt x="681" y="0"/>
                  </a:moveTo>
                  <a:cubicBezTo>
                    <a:pt x="676" y="0"/>
                    <a:pt x="670" y="2"/>
                    <a:pt x="664" y="6"/>
                  </a:cubicBezTo>
                  <a:cubicBezTo>
                    <a:pt x="463" y="132"/>
                    <a:pt x="248" y="245"/>
                    <a:pt x="35" y="333"/>
                  </a:cubicBezTo>
                  <a:cubicBezTo>
                    <a:pt x="0" y="344"/>
                    <a:pt x="29" y="397"/>
                    <a:pt x="62" y="397"/>
                  </a:cubicBezTo>
                  <a:cubicBezTo>
                    <a:pt x="65" y="397"/>
                    <a:pt x="69" y="397"/>
                    <a:pt x="72" y="395"/>
                  </a:cubicBezTo>
                  <a:cubicBezTo>
                    <a:pt x="287" y="295"/>
                    <a:pt x="500" y="194"/>
                    <a:pt x="689" y="69"/>
                  </a:cubicBezTo>
                  <a:cubicBezTo>
                    <a:pt x="720" y="47"/>
                    <a:pt x="708" y="0"/>
                    <a:pt x="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2"/>
            <p:cNvSpPr/>
            <p:nvPr/>
          </p:nvSpPr>
          <p:spPr>
            <a:xfrm>
              <a:off x="6548300" y="3997025"/>
              <a:ext cx="13075" cy="8000"/>
            </a:xfrm>
            <a:custGeom>
              <a:avLst/>
              <a:gdLst/>
              <a:ahLst/>
              <a:cxnLst/>
              <a:rect l="l" t="t" r="r" b="b"/>
              <a:pathLst>
                <a:path w="523" h="320" extrusionOk="0">
                  <a:moveTo>
                    <a:pt x="479" y="0"/>
                  </a:moveTo>
                  <a:cubicBezTo>
                    <a:pt x="474" y="0"/>
                    <a:pt x="470" y="2"/>
                    <a:pt x="466" y="6"/>
                  </a:cubicBezTo>
                  <a:cubicBezTo>
                    <a:pt x="328" y="107"/>
                    <a:pt x="177" y="194"/>
                    <a:pt x="13" y="258"/>
                  </a:cubicBezTo>
                  <a:cubicBezTo>
                    <a:pt x="1" y="270"/>
                    <a:pt x="1" y="295"/>
                    <a:pt x="1" y="308"/>
                  </a:cubicBezTo>
                  <a:cubicBezTo>
                    <a:pt x="13" y="320"/>
                    <a:pt x="38" y="320"/>
                    <a:pt x="51" y="320"/>
                  </a:cubicBezTo>
                  <a:cubicBezTo>
                    <a:pt x="202" y="245"/>
                    <a:pt x="353" y="169"/>
                    <a:pt x="491" y="68"/>
                  </a:cubicBezTo>
                  <a:cubicBezTo>
                    <a:pt x="523" y="47"/>
                    <a:pt x="501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2"/>
            <p:cNvSpPr/>
            <p:nvPr/>
          </p:nvSpPr>
          <p:spPr>
            <a:xfrm>
              <a:off x="6549950" y="3990350"/>
              <a:ext cx="13625" cy="9700"/>
            </a:xfrm>
            <a:custGeom>
              <a:avLst/>
              <a:gdLst/>
              <a:ahLst/>
              <a:cxnLst/>
              <a:rect l="l" t="t" r="r" b="b"/>
              <a:pathLst>
                <a:path w="545" h="388" extrusionOk="0">
                  <a:moveTo>
                    <a:pt x="495" y="0"/>
                  </a:moveTo>
                  <a:cubicBezTo>
                    <a:pt x="488" y="0"/>
                    <a:pt x="481" y="3"/>
                    <a:pt x="475" y="9"/>
                  </a:cubicBezTo>
                  <a:cubicBezTo>
                    <a:pt x="362" y="147"/>
                    <a:pt x="212" y="260"/>
                    <a:pt x="35" y="323"/>
                  </a:cubicBezTo>
                  <a:cubicBezTo>
                    <a:pt x="1" y="334"/>
                    <a:pt x="8" y="388"/>
                    <a:pt x="38" y="388"/>
                  </a:cubicBezTo>
                  <a:cubicBezTo>
                    <a:pt x="41" y="388"/>
                    <a:pt x="44" y="387"/>
                    <a:pt x="48" y="386"/>
                  </a:cubicBezTo>
                  <a:cubicBezTo>
                    <a:pt x="237" y="323"/>
                    <a:pt x="400" y="210"/>
                    <a:pt x="525" y="59"/>
                  </a:cubicBezTo>
                  <a:cubicBezTo>
                    <a:pt x="545" y="30"/>
                    <a:pt x="519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2"/>
            <p:cNvSpPr/>
            <p:nvPr/>
          </p:nvSpPr>
          <p:spPr>
            <a:xfrm>
              <a:off x="6548950" y="3987900"/>
              <a:ext cx="13700" cy="8025"/>
            </a:xfrm>
            <a:custGeom>
              <a:avLst/>
              <a:gdLst/>
              <a:ahLst/>
              <a:cxnLst/>
              <a:rect l="l" t="t" r="r" b="b"/>
              <a:pathLst>
                <a:path w="548" h="321" extrusionOk="0">
                  <a:moveTo>
                    <a:pt x="496" y="0"/>
                  </a:moveTo>
                  <a:cubicBezTo>
                    <a:pt x="490" y="0"/>
                    <a:pt x="484" y="2"/>
                    <a:pt x="478" y="6"/>
                  </a:cubicBezTo>
                  <a:cubicBezTo>
                    <a:pt x="339" y="107"/>
                    <a:pt x="188" y="195"/>
                    <a:pt x="25" y="257"/>
                  </a:cubicBezTo>
                  <a:cubicBezTo>
                    <a:pt x="12" y="257"/>
                    <a:pt x="0" y="283"/>
                    <a:pt x="0" y="296"/>
                  </a:cubicBezTo>
                  <a:cubicBezTo>
                    <a:pt x="0" y="308"/>
                    <a:pt x="25" y="321"/>
                    <a:pt x="37" y="321"/>
                  </a:cubicBezTo>
                  <a:cubicBezTo>
                    <a:pt x="201" y="245"/>
                    <a:pt x="364" y="170"/>
                    <a:pt x="515" y="69"/>
                  </a:cubicBezTo>
                  <a:cubicBezTo>
                    <a:pt x="547" y="48"/>
                    <a:pt x="525" y="0"/>
                    <a:pt x="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2"/>
            <p:cNvSpPr/>
            <p:nvPr/>
          </p:nvSpPr>
          <p:spPr>
            <a:xfrm>
              <a:off x="6549100" y="3983275"/>
              <a:ext cx="12325" cy="7150"/>
            </a:xfrm>
            <a:custGeom>
              <a:avLst/>
              <a:gdLst/>
              <a:ahLst/>
              <a:cxnLst/>
              <a:rect l="l" t="t" r="r" b="b"/>
              <a:pathLst>
                <a:path w="493" h="286" extrusionOk="0">
                  <a:moveTo>
                    <a:pt x="434" y="1"/>
                  </a:moveTo>
                  <a:cubicBezTo>
                    <a:pt x="430" y="1"/>
                    <a:pt x="426" y="1"/>
                    <a:pt x="422" y="3"/>
                  </a:cubicBezTo>
                  <a:cubicBezTo>
                    <a:pt x="296" y="78"/>
                    <a:pt x="170" y="154"/>
                    <a:pt x="31" y="229"/>
                  </a:cubicBezTo>
                  <a:cubicBezTo>
                    <a:pt x="0" y="239"/>
                    <a:pt x="21" y="285"/>
                    <a:pt x="51" y="285"/>
                  </a:cubicBezTo>
                  <a:cubicBezTo>
                    <a:pt x="57" y="285"/>
                    <a:pt x="63" y="284"/>
                    <a:pt x="69" y="279"/>
                  </a:cubicBezTo>
                  <a:cubicBezTo>
                    <a:pt x="195" y="204"/>
                    <a:pt x="321" y="141"/>
                    <a:pt x="459" y="65"/>
                  </a:cubicBezTo>
                  <a:cubicBezTo>
                    <a:pt x="493" y="43"/>
                    <a:pt x="466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2"/>
            <p:cNvSpPr/>
            <p:nvPr/>
          </p:nvSpPr>
          <p:spPr>
            <a:xfrm>
              <a:off x="6545625" y="3979725"/>
              <a:ext cx="15125" cy="9425"/>
            </a:xfrm>
            <a:custGeom>
              <a:avLst/>
              <a:gdLst/>
              <a:ahLst/>
              <a:cxnLst/>
              <a:rect l="l" t="t" r="r" b="b"/>
              <a:pathLst>
                <a:path w="605" h="377" extrusionOk="0">
                  <a:moveTo>
                    <a:pt x="553" y="0"/>
                  </a:moveTo>
                  <a:cubicBezTo>
                    <a:pt x="548" y="0"/>
                    <a:pt x="542" y="2"/>
                    <a:pt x="535" y="6"/>
                  </a:cubicBezTo>
                  <a:cubicBezTo>
                    <a:pt x="371" y="120"/>
                    <a:pt x="208" y="220"/>
                    <a:pt x="32" y="321"/>
                  </a:cubicBezTo>
                  <a:cubicBezTo>
                    <a:pt x="0" y="331"/>
                    <a:pt x="22" y="377"/>
                    <a:pt x="52" y="377"/>
                  </a:cubicBezTo>
                  <a:cubicBezTo>
                    <a:pt x="58" y="377"/>
                    <a:pt x="64" y="375"/>
                    <a:pt x="70" y="371"/>
                  </a:cubicBezTo>
                  <a:cubicBezTo>
                    <a:pt x="246" y="283"/>
                    <a:pt x="410" y="170"/>
                    <a:pt x="573" y="56"/>
                  </a:cubicBezTo>
                  <a:cubicBezTo>
                    <a:pt x="605" y="46"/>
                    <a:pt x="583" y="0"/>
                    <a:pt x="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2"/>
            <p:cNvSpPr/>
            <p:nvPr/>
          </p:nvSpPr>
          <p:spPr>
            <a:xfrm>
              <a:off x="6547675" y="3975750"/>
              <a:ext cx="10575" cy="6975"/>
            </a:xfrm>
            <a:custGeom>
              <a:avLst/>
              <a:gdLst/>
              <a:ahLst/>
              <a:cxnLst/>
              <a:rect l="l" t="t" r="r" b="b"/>
              <a:pathLst>
                <a:path w="423" h="279" extrusionOk="0">
                  <a:moveTo>
                    <a:pt x="375" y="1"/>
                  </a:moveTo>
                  <a:cubicBezTo>
                    <a:pt x="367" y="1"/>
                    <a:pt x="359" y="5"/>
                    <a:pt x="353" y="14"/>
                  </a:cubicBezTo>
                  <a:cubicBezTo>
                    <a:pt x="277" y="103"/>
                    <a:pt x="177" y="203"/>
                    <a:pt x="38" y="203"/>
                  </a:cubicBezTo>
                  <a:cubicBezTo>
                    <a:pt x="1" y="203"/>
                    <a:pt x="1" y="279"/>
                    <a:pt x="38" y="279"/>
                  </a:cubicBezTo>
                  <a:cubicBezTo>
                    <a:pt x="189" y="266"/>
                    <a:pt x="303" y="165"/>
                    <a:pt x="403" y="64"/>
                  </a:cubicBezTo>
                  <a:cubicBezTo>
                    <a:pt x="422" y="36"/>
                    <a:pt x="398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2"/>
            <p:cNvSpPr/>
            <p:nvPr/>
          </p:nvSpPr>
          <p:spPr>
            <a:xfrm>
              <a:off x="6547425" y="3969600"/>
              <a:ext cx="11450" cy="8150"/>
            </a:xfrm>
            <a:custGeom>
              <a:avLst/>
              <a:gdLst/>
              <a:ahLst/>
              <a:cxnLst/>
              <a:rect l="l" t="t" r="r" b="b"/>
              <a:pathLst>
                <a:path w="458" h="326" extrusionOk="0">
                  <a:moveTo>
                    <a:pt x="408" y="0"/>
                  </a:moveTo>
                  <a:cubicBezTo>
                    <a:pt x="401" y="0"/>
                    <a:pt x="394" y="3"/>
                    <a:pt x="388" y="9"/>
                  </a:cubicBezTo>
                  <a:cubicBezTo>
                    <a:pt x="274" y="109"/>
                    <a:pt x="162" y="198"/>
                    <a:pt x="23" y="260"/>
                  </a:cubicBezTo>
                  <a:cubicBezTo>
                    <a:pt x="0" y="283"/>
                    <a:pt x="18" y="325"/>
                    <a:pt x="50" y="325"/>
                  </a:cubicBezTo>
                  <a:cubicBezTo>
                    <a:pt x="53" y="325"/>
                    <a:pt x="57" y="325"/>
                    <a:pt x="61" y="323"/>
                  </a:cubicBezTo>
                  <a:cubicBezTo>
                    <a:pt x="199" y="248"/>
                    <a:pt x="325" y="159"/>
                    <a:pt x="438" y="59"/>
                  </a:cubicBezTo>
                  <a:cubicBezTo>
                    <a:pt x="458" y="30"/>
                    <a:pt x="432" y="0"/>
                    <a:pt x="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2"/>
            <p:cNvSpPr/>
            <p:nvPr/>
          </p:nvSpPr>
          <p:spPr>
            <a:xfrm>
              <a:off x="6546725" y="3965525"/>
              <a:ext cx="11200" cy="7575"/>
            </a:xfrm>
            <a:custGeom>
              <a:avLst/>
              <a:gdLst/>
              <a:ahLst/>
              <a:cxnLst/>
              <a:rect l="l" t="t" r="r" b="b"/>
              <a:pathLst>
                <a:path w="448" h="303" extrusionOk="0">
                  <a:moveTo>
                    <a:pt x="404" y="0"/>
                  </a:moveTo>
                  <a:cubicBezTo>
                    <a:pt x="396" y="0"/>
                    <a:pt x="387" y="3"/>
                    <a:pt x="378" y="9"/>
                  </a:cubicBezTo>
                  <a:cubicBezTo>
                    <a:pt x="277" y="96"/>
                    <a:pt x="151" y="185"/>
                    <a:pt x="26" y="235"/>
                  </a:cubicBezTo>
                  <a:cubicBezTo>
                    <a:pt x="14" y="247"/>
                    <a:pt x="1" y="272"/>
                    <a:pt x="14" y="285"/>
                  </a:cubicBezTo>
                  <a:cubicBezTo>
                    <a:pt x="22" y="294"/>
                    <a:pt x="31" y="303"/>
                    <a:pt x="44" y="303"/>
                  </a:cubicBezTo>
                  <a:cubicBezTo>
                    <a:pt x="50" y="303"/>
                    <a:pt x="56" y="301"/>
                    <a:pt x="64" y="297"/>
                  </a:cubicBezTo>
                  <a:cubicBezTo>
                    <a:pt x="190" y="235"/>
                    <a:pt x="315" y="146"/>
                    <a:pt x="428" y="46"/>
                  </a:cubicBezTo>
                  <a:cubicBezTo>
                    <a:pt x="447" y="27"/>
                    <a:pt x="430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2"/>
            <p:cNvSpPr/>
            <p:nvPr/>
          </p:nvSpPr>
          <p:spPr>
            <a:xfrm>
              <a:off x="6546100" y="3961400"/>
              <a:ext cx="9450" cy="7300"/>
            </a:xfrm>
            <a:custGeom>
              <a:avLst/>
              <a:gdLst/>
              <a:ahLst/>
              <a:cxnLst/>
              <a:rect l="l" t="t" r="r" b="b"/>
              <a:pathLst>
                <a:path w="378" h="292" extrusionOk="0">
                  <a:moveTo>
                    <a:pt x="340" y="1"/>
                  </a:moveTo>
                  <a:cubicBezTo>
                    <a:pt x="331" y="1"/>
                    <a:pt x="321" y="4"/>
                    <a:pt x="315" y="10"/>
                  </a:cubicBezTo>
                  <a:cubicBezTo>
                    <a:pt x="240" y="110"/>
                    <a:pt x="139" y="186"/>
                    <a:pt x="26" y="224"/>
                  </a:cubicBezTo>
                  <a:cubicBezTo>
                    <a:pt x="13" y="236"/>
                    <a:pt x="0" y="249"/>
                    <a:pt x="0" y="274"/>
                  </a:cubicBezTo>
                  <a:cubicBezTo>
                    <a:pt x="10" y="283"/>
                    <a:pt x="18" y="292"/>
                    <a:pt x="31" y="292"/>
                  </a:cubicBezTo>
                  <a:cubicBezTo>
                    <a:pt x="37" y="292"/>
                    <a:pt x="43" y="290"/>
                    <a:pt x="51" y="286"/>
                  </a:cubicBezTo>
                  <a:cubicBezTo>
                    <a:pt x="176" y="236"/>
                    <a:pt x="277" y="160"/>
                    <a:pt x="366" y="60"/>
                  </a:cubicBezTo>
                  <a:cubicBezTo>
                    <a:pt x="378" y="35"/>
                    <a:pt x="378" y="23"/>
                    <a:pt x="366" y="10"/>
                  </a:cubicBezTo>
                  <a:cubicBezTo>
                    <a:pt x="359" y="4"/>
                    <a:pt x="349" y="1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2"/>
            <p:cNvSpPr/>
            <p:nvPr/>
          </p:nvSpPr>
          <p:spPr>
            <a:xfrm>
              <a:off x="6544050" y="3955575"/>
              <a:ext cx="9425" cy="8750"/>
            </a:xfrm>
            <a:custGeom>
              <a:avLst/>
              <a:gdLst/>
              <a:ahLst/>
              <a:cxnLst/>
              <a:rect l="l" t="t" r="r" b="b"/>
              <a:pathLst>
                <a:path w="377" h="350" extrusionOk="0">
                  <a:moveTo>
                    <a:pt x="329" y="1"/>
                  </a:moveTo>
                  <a:cubicBezTo>
                    <a:pt x="321" y="1"/>
                    <a:pt x="313" y="5"/>
                    <a:pt x="309" y="16"/>
                  </a:cubicBezTo>
                  <a:cubicBezTo>
                    <a:pt x="233" y="130"/>
                    <a:pt x="146" y="217"/>
                    <a:pt x="32" y="281"/>
                  </a:cubicBezTo>
                  <a:cubicBezTo>
                    <a:pt x="1" y="302"/>
                    <a:pt x="22" y="349"/>
                    <a:pt x="52" y="349"/>
                  </a:cubicBezTo>
                  <a:cubicBezTo>
                    <a:pt x="58" y="349"/>
                    <a:pt x="64" y="347"/>
                    <a:pt x="70" y="343"/>
                  </a:cubicBezTo>
                  <a:cubicBezTo>
                    <a:pt x="183" y="268"/>
                    <a:pt x="284" y="167"/>
                    <a:pt x="359" y="54"/>
                  </a:cubicBezTo>
                  <a:cubicBezTo>
                    <a:pt x="377" y="27"/>
                    <a:pt x="351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2"/>
            <p:cNvSpPr/>
            <p:nvPr/>
          </p:nvSpPr>
          <p:spPr>
            <a:xfrm>
              <a:off x="6545475" y="3953650"/>
              <a:ext cx="7575" cy="6450"/>
            </a:xfrm>
            <a:custGeom>
              <a:avLst/>
              <a:gdLst/>
              <a:ahLst/>
              <a:cxnLst/>
              <a:rect l="l" t="t" r="r" b="b"/>
              <a:pathLst>
                <a:path w="303" h="258" extrusionOk="0">
                  <a:moveTo>
                    <a:pt x="264" y="0"/>
                  </a:moveTo>
                  <a:cubicBezTo>
                    <a:pt x="252" y="0"/>
                    <a:pt x="240" y="9"/>
                    <a:pt x="240" y="18"/>
                  </a:cubicBezTo>
                  <a:cubicBezTo>
                    <a:pt x="176" y="93"/>
                    <a:pt x="101" y="157"/>
                    <a:pt x="13" y="194"/>
                  </a:cubicBezTo>
                  <a:cubicBezTo>
                    <a:pt x="0" y="207"/>
                    <a:pt x="0" y="232"/>
                    <a:pt x="0" y="244"/>
                  </a:cubicBezTo>
                  <a:cubicBezTo>
                    <a:pt x="13" y="257"/>
                    <a:pt x="38" y="257"/>
                    <a:pt x="51" y="257"/>
                  </a:cubicBezTo>
                  <a:cubicBezTo>
                    <a:pt x="151" y="207"/>
                    <a:pt x="227" y="131"/>
                    <a:pt x="290" y="43"/>
                  </a:cubicBezTo>
                  <a:cubicBezTo>
                    <a:pt x="302" y="31"/>
                    <a:pt x="290" y="18"/>
                    <a:pt x="277" y="6"/>
                  </a:cubicBezTo>
                  <a:cubicBezTo>
                    <a:pt x="273" y="2"/>
                    <a:pt x="269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2"/>
            <p:cNvSpPr/>
            <p:nvPr/>
          </p:nvSpPr>
          <p:spPr>
            <a:xfrm>
              <a:off x="6543275" y="3947975"/>
              <a:ext cx="7775" cy="9100"/>
            </a:xfrm>
            <a:custGeom>
              <a:avLst/>
              <a:gdLst/>
              <a:ahLst/>
              <a:cxnLst/>
              <a:rect l="l" t="t" r="r" b="b"/>
              <a:pathLst>
                <a:path w="311" h="364" extrusionOk="0">
                  <a:moveTo>
                    <a:pt x="262" y="0"/>
                  </a:moveTo>
                  <a:cubicBezTo>
                    <a:pt x="249" y="0"/>
                    <a:pt x="236" y="6"/>
                    <a:pt x="227" y="18"/>
                  </a:cubicBezTo>
                  <a:cubicBezTo>
                    <a:pt x="202" y="132"/>
                    <a:pt x="126" y="233"/>
                    <a:pt x="26" y="308"/>
                  </a:cubicBezTo>
                  <a:cubicBezTo>
                    <a:pt x="13" y="308"/>
                    <a:pt x="1" y="333"/>
                    <a:pt x="13" y="345"/>
                  </a:cubicBezTo>
                  <a:cubicBezTo>
                    <a:pt x="22" y="355"/>
                    <a:pt x="31" y="363"/>
                    <a:pt x="44" y="363"/>
                  </a:cubicBezTo>
                  <a:cubicBezTo>
                    <a:pt x="50" y="363"/>
                    <a:pt x="56" y="362"/>
                    <a:pt x="63" y="358"/>
                  </a:cubicBezTo>
                  <a:cubicBezTo>
                    <a:pt x="177" y="283"/>
                    <a:pt x="252" y="169"/>
                    <a:pt x="302" y="44"/>
                  </a:cubicBezTo>
                  <a:cubicBezTo>
                    <a:pt x="310" y="19"/>
                    <a:pt x="287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2"/>
            <p:cNvSpPr/>
            <p:nvPr/>
          </p:nvSpPr>
          <p:spPr>
            <a:xfrm>
              <a:off x="6541550" y="3943575"/>
              <a:ext cx="7925" cy="9425"/>
            </a:xfrm>
            <a:custGeom>
              <a:avLst/>
              <a:gdLst/>
              <a:ahLst/>
              <a:cxnLst/>
              <a:rect l="l" t="t" r="r" b="b"/>
              <a:pathLst>
                <a:path w="317" h="377" extrusionOk="0">
                  <a:moveTo>
                    <a:pt x="272" y="0"/>
                  </a:moveTo>
                  <a:cubicBezTo>
                    <a:pt x="260" y="0"/>
                    <a:pt x="250" y="5"/>
                    <a:pt x="246" y="18"/>
                  </a:cubicBezTo>
                  <a:cubicBezTo>
                    <a:pt x="221" y="144"/>
                    <a:pt x="145" y="258"/>
                    <a:pt x="31" y="320"/>
                  </a:cubicBezTo>
                  <a:cubicBezTo>
                    <a:pt x="0" y="331"/>
                    <a:pt x="13" y="376"/>
                    <a:pt x="39" y="376"/>
                  </a:cubicBezTo>
                  <a:cubicBezTo>
                    <a:pt x="45" y="376"/>
                    <a:pt x="50" y="375"/>
                    <a:pt x="57" y="370"/>
                  </a:cubicBezTo>
                  <a:cubicBezTo>
                    <a:pt x="182" y="308"/>
                    <a:pt x="283" y="182"/>
                    <a:pt x="308" y="44"/>
                  </a:cubicBezTo>
                  <a:cubicBezTo>
                    <a:pt x="317" y="19"/>
                    <a:pt x="293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2"/>
            <p:cNvSpPr/>
            <p:nvPr/>
          </p:nvSpPr>
          <p:spPr>
            <a:xfrm>
              <a:off x="6542325" y="3938700"/>
              <a:ext cx="5050" cy="8425"/>
            </a:xfrm>
            <a:custGeom>
              <a:avLst/>
              <a:gdLst/>
              <a:ahLst/>
              <a:cxnLst/>
              <a:rect l="l" t="t" r="r" b="b"/>
              <a:pathLst>
                <a:path w="202" h="337" extrusionOk="0">
                  <a:moveTo>
                    <a:pt x="177" y="0"/>
                  </a:moveTo>
                  <a:cubicBezTo>
                    <a:pt x="164" y="0"/>
                    <a:pt x="139" y="0"/>
                    <a:pt x="139" y="25"/>
                  </a:cubicBezTo>
                  <a:cubicBezTo>
                    <a:pt x="114" y="113"/>
                    <a:pt x="76" y="201"/>
                    <a:pt x="14" y="277"/>
                  </a:cubicBezTo>
                  <a:cubicBezTo>
                    <a:pt x="0" y="289"/>
                    <a:pt x="0" y="314"/>
                    <a:pt x="14" y="327"/>
                  </a:cubicBezTo>
                  <a:cubicBezTo>
                    <a:pt x="20" y="333"/>
                    <a:pt x="29" y="336"/>
                    <a:pt x="38" y="336"/>
                  </a:cubicBezTo>
                  <a:cubicBezTo>
                    <a:pt x="48" y="336"/>
                    <a:pt x="57" y="333"/>
                    <a:pt x="64" y="327"/>
                  </a:cubicBezTo>
                  <a:cubicBezTo>
                    <a:pt x="126" y="239"/>
                    <a:pt x="177" y="138"/>
                    <a:pt x="202" y="37"/>
                  </a:cubicBezTo>
                  <a:cubicBezTo>
                    <a:pt x="202" y="25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2"/>
            <p:cNvSpPr/>
            <p:nvPr/>
          </p:nvSpPr>
          <p:spPr>
            <a:xfrm>
              <a:off x="6539800" y="3934475"/>
              <a:ext cx="5400" cy="9200"/>
            </a:xfrm>
            <a:custGeom>
              <a:avLst/>
              <a:gdLst/>
              <a:ahLst/>
              <a:cxnLst/>
              <a:rect l="l" t="t" r="r" b="b"/>
              <a:pathLst>
                <a:path w="216" h="368" extrusionOk="0">
                  <a:moveTo>
                    <a:pt x="165" y="0"/>
                  </a:moveTo>
                  <a:cubicBezTo>
                    <a:pt x="153" y="0"/>
                    <a:pt x="140" y="12"/>
                    <a:pt x="140" y="30"/>
                  </a:cubicBezTo>
                  <a:cubicBezTo>
                    <a:pt x="115" y="131"/>
                    <a:pt x="76" y="231"/>
                    <a:pt x="14" y="307"/>
                  </a:cubicBezTo>
                  <a:cubicBezTo>
                    <a:pt x="1" y="320"/>
                    <a:pt x="1" y="345"/>
                    <a:pt x="14" y="357"/>
                  </a:cubicBezTo>
                  <a:cubicBezTo>
                    <a:pt x="20" y="364"/>
                    <a:pt x="29" y="367"/>
                    <a:pt x="37" y="367"/>
                  </a:cubicBezTo>
                  <a:cubicBezTo>
                    <a:pt x="45" y="367"/>
                    <a:pt x="51" y="364"/>
                    <a:pt x="51" y="357"/>
                  </a:cubicBezTo>
                  <a:cubicBezTo>
                    <a:pt x="127" y="270"/>
                    <a:pt x="177" y="156"/>
                    <a:pt x="202" y="43"/>
                  </a:cubicBezTo>
                  <a:cubicBezTo>
                    <a:pt x="215" y="30"/>
                    <a:pt x="202" y="5"/>
                    <a:pt x="177" y="5"/>
                  </a:cubicBezTo>
                  <a:cubicBezTo>
                    <a:pt x="174" y="2"/>
                    <a:pt x="170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2"/>
            <p:cNvSpPr/>
            <p:nvPr/>
          </p:nvSpPr>
          <p:spPr>
            <a:xfrm>
              <a:off x="6538725" y="3929250"/>
              <a:ext cx="4575" cy="11100"/>
            </a:xfrm>
            <a:custGeom>
              <a:avLst/>
              <a:gdLst/>
              <a:ahLst/>
              <a:cxnLst/>
              <a:rect l="l" t="t" r="r" b="b"/>
              <a:pathLst>
                <a:path w="183" h="444" extrusionOk="0">
                  <a:moveTo>
                    <a:pt x="119" y="1"/>
                  </a:moveTo>
                  <a:cubicBezTo>
                    <a:pt x="94" y="13"/>
                    <a:pt x="94" y="26"/>
                    <a:pt x="94" y="38"/>
                  </a:cubicBezTo>
                  <a:cubicBezTo>
                    <a:pt x="107" y="164"/>
                    <a:pt x="82" y="290"/>
                    <a:pt x="19" y="390"/>
                  </a:cubicBezTo>
                  <a:cubicBezTo>
                    <a:pt x="1" y="417"/>
                    <a:pt x="27" y="444"/>
                    <a:pt x="49" y="444"/>
                  </a:cubicBezTo>
                  <a:cubicBezTo>
                    <a:pt x="58" y="444"/>
                    <a:pt x="65" y="439"/>
                    <a:pt x="69" y="428"/>
                  </a:cubicBezTo>
                  <a:cubicBezTo>
                    <a:pt x="144" y="303"/>
                    <a:pt x="183" y="164"/>
                    <a:pt x="158" y="26"/>
                  </a:cubicBezTo>
                  <a:cubicBezTo>
                    <a:pt x="158" y="13"/>
                    <a:pt x="13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2"/>
            <p:cNvSpPr/>
            <p:nvPr/>
          </p:nvSpPr>
          <p:spPr>
            <a:xfrm>
              <a:off x="6537000" y="3923500"/>
              <a:ext cx="2525" cy="13000"/>
            </a:xfrm>
            <a:custGeom>
              <a:avLst/>
              <a:gdLst/>
              <a:ahLst/>
              <a:cxnLst/>
              <a:rect l="l" t="t" r="r" b="b"/>
              <a:pathLst>
                <a:path w="101" h="520" extrusionOk="0">
                  <a:moveTo>
                    <a:pt x="57" y="1"/>
                  </a:moveTo>
                  <a:cubicBezTo>
                    <a:pt x="41" y="1"/>
                    <a:pt x="25" y="11"/>
                    <a:pt x="25" y="30"/>
                  </a:cubicBezTo>
                  <a:cubicBezTo>
                    <a:pt x="25" y="181"/>
                    <a:pt x="25" y="331"/>
                    <a:pt x="0" y="482"/>
                  </a:cubicBezTo>
                  <a:cubicBezTo>
                    <a:pt x="0" y="494"/>
                    <a:pt x="0" y="508"/>
                    <a:pt x="25" y="520"/>
                  </a:cubicBezTo>
                  <a:cubicBezTo>
                    <a:pt x="37" y="520"/>
                    <a:pt x="63" y="508"/>
                    <a:pt x="63" y="494"/>
                  </a:cubicBezTo>
                  <a:cubicBezTo>
                    <a:pt x="88" y="344"/>
                    <a:pt x="101" y="193"/>
                    <a:pt x="88" y="30"/>
                  </a:cubicBezTo>
                  <a:cubicBezTo>
                    <a:pt x="88" y="11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2"/>
            <p:cNvSpPr/>
            <p:nvPr/>
          </p:nvSpPr>
          <p:spPr>
            <a:xfrm>
              <a:off x="6534150" y="3917675"/>
              <a:ext cx="4300" cy="10025"/>
            </a:xfrm>
            <a:custGeom>
              <a:avLst/>
              <a:gdLst/>
              <a:ahLst/>
              <a:cxnLst/>
              <a:rect l="l" t="t" r="r" b="b"/>
              <a:pathLst>
                <a:path w="172" h="401" extrusionOk="0">
                  <a:moveTo>
                    <a:pt x="134" y="1"/>
                  </a:moveTo>
                  <a:cubicBezTo>
                    <a:pt x="121" y="1"/>
                    <a:pt x="107" y="8"/>
                    <a:pt x="101" y="23"/>
                  </a:cubicBezTo>
                  <a:cubicBezTo>
                    <a:pt x="76" y="137"/>
                    <a:pt x="39" y="250"/>
                    <a:pt x="1" y="363"/>
                  </a:cubicBezTo>
                  <a:cubicBezTo>
                    <a:pt x="1" y="375"/>
                    <a:pt x="14" y="400"/>
                    <a:pt x="26" y="400"/>
                  </a:cubicBezTo>
                  <a:cubicBezTo>
                    <a:pt x="39" y="400"/>
                    <a:pt x="64" y="388"/>
                    <a:pt x="64" y="375"/>
                  </a:cubicBezTo>
                  <a:cubicBezTo>
                    <a:pt x="101" y="263"/>
                    <a:pt x="139" y="162"/>
                    <a:pt x="164" y="36"/>
                  </a:cubicBezTo>
                  <a:cubicBezTo>
                    <a:pt x="172" y="14"/>
                    <a:pt x="15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2"/>
            <p:cNvSpPr/>
            <p:nvPr/>
          </p:nvSpPr>
          <p:spPr>
            <a:xfrm>
              <a:off x="6511950" y="4097000"/>
              <a:ext cx="19250" cy="8375"/>
            </a:xfrm>
            <a:custGeom>
              <a:avLst/>
              <a:gdLst/>
              <a:ahLst/>
              <a:cxnLst/>
              <a:rect l="l" t="t" r="r" b="b"/>
              <a:pathLst>
                <a:path w="770" h="335" extrusionOk="0">
                  <a:moveTo>
                    <a:pt x="719" y="0"/>
                  </a:moveTo>
                  <a:cubicBezTo>
                    <a:pt x="713" y="0"/>
                    <a:pt x="707" y="2"/>
                    <a:pt x="700" y="6"/>
                  </a:cubicBezTo>
                  <a:cubicBezTo>
                    <a:pt x="486" y="107"/>
                    <a:pt x="260" y="194"/>
                    <a:pt x="46" y="270"/>
                  </a:cubicBezTo>
                  <a:cubicBezTo>
                    <a:pt x="1" y="282"/>
                    <a:pt x="18" y="335"/>
                    <a:pt x="49" y="335"/>
                  </a:cubicBezTo>
                  <a:cubicBezTo>
                    <a:pt x="52" y="335"/>
                    <a:pt x="55" y="334"/>
                    <a:pt x="59" y="333"/>
                  </a:cubicBezTo>
                  <a:cubicBezTo>
                    <a:pt x="285" y="258"/>
                    <a:pt x="511" y="157"/>
                    <a:pt x="738" y="56"/>
                  </a:cubicBezTo>
                  <a:cubicBezTo>
                    <a:pt x="770" y="45"/>
                    <a:pt x="748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2"/>
            <p:cNvSpPr/>
            <p:nvPr/>
          </p:nvSpPr>
          <p:spPr>
            <a:xfrm>
              <a:off x="6508175" y="4103900"/>
              <a:ext cx="13950" cy="6175"/>
            </a:xfrm>
            <a:custGeom>
              <a:avLst/>
              <a:gdLst/>
              <a:ahLst/>
              <a:cxnLst/>
              <a:rect l="l" t="t" r="r" b="b"/>
              <a:pathLst>
                <a:path w="558" h="247" extrusionOk="0">
                  <a:moveTo>
                    <a:pt x="516" y="1"/>
                  </a:moveTo>
                  <a:cubicBezTo>
                    <a:pt x="511" y="1"/>
                    <a:pt x="505" y="3"/>
                    <a:pt x="499" y="7"/>
                  </a:cubicBezTo>
                  <a:cubicBezTo>
                    <a:pt x="360" y="107"/>
                    <a:pt x="210" y="158"/>
                    <a:pt x="47" y="183"/>
                  </a:cubicBezTo>
                  <a:cubicBezTo>
                    <a:pt x="1" y="194"/>
                    <a:pt x="17" y="247"/>
                    <a:pt x="49" y="247"/>
                  </a:cubicBezTo>
                  <a:cubicBezTo>
                    <a:pt x="52" y="247"/>
                    <a:pt x="55" y="246"/>
                    <a:pt x="59" y="245"/>
                  </a:cubicBezTo>
                  <a:cubicBezTo>
                    <a:pt x="223" y="220"/>
                    <a:pt x="386" y="158"/>
                    <a:pt x="537" y="69"/>
                  </a:cubicBezTo>
                  <a:cubicBezTo>
                    <a:pt x="558" y="48"/>
                    <a:pt x="543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2"/>
            <p:cNvSpPr/>
            <p:nvPr/>
          </p:nvSpPr>
          <p:spPr>
            <a:xfrm>
              <a:off x="6515075" y="4092900"/>
              <a:ext cx="19900" cy="7450"/>
            </a:xfrm>
            <a:custGeom>
              <a:avLst/>
              <a:gdLst/>
              <a:ahLst/>
              <a:cxnLst/>
              <a:rect l="l" t="t" r="r" b="b"/>
              <a:pathLst>
                <a:path w="796" h="298" extrusionOk="0">
                  <a:moveTo>
                    <a:pt x="744" y="0"/>
                  </a:moveTo>
                  <a:cubicBezTo>
                    <a:pt x="738" y="0"/>
                    <a:pt x="732" y="2"/>
                    <a:pt x="726" y="6"/>
                  </a:cubicBezTo>
                  <a:cubicBezTo>
                    <a:pt x="500" y="107"/>
                    <a:pt x="274" y="182"/>
                    <a:pt x="34" y="232"/>
                  </a:cubicBezTo>
                  <a:cubicBezTo>
                    <a:pt x="0" y="244"/>
                    <a:pt x="7" y="297"/>
                    <a:pt x="38" y="297"/>
                  </a:cubicBezTo>
                  <a:cubicBezTo>
                    <a:pt x="41" y="297"/>
                    <a:pt x="44" y="297"/>
                    <a:pt x="47" y="296"/>
                  </a:cubicBezTo>
                  <a:cubicBezTo>
                    <a:pt x="299" y="245"/>
                    <a:pt x="537" y="170"/>
                    <a:pt x="764" y="56"/>
                  </a:cubicBezTo>
                  <a:cubicBezTo>
                    <a:pt x="796" y="46"/>
                    <a:pt x="774" y="0"/>
                    <a:pt x="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2"/>
            <p:cNvSpPr/>
            <p:nvPr/>
          </p:nvSpPr>
          <p:spPr>
            <a:xfrm>
              <a:off x="6518850" y="4090050"/>
              <a:ext cx="19250" cy="9675"/>
            </a:xfrm>
            <a:custGeom>
              <a:avLst/>
              <a:gdLst/>
              <a:ahLst/>
              <a:cxnLst/>
              <a:rect l="l" t="t" r="r" b="b"/>
              <a:pathLst>
                <a:path w="770" h="387" extrusionOk="0">
                  <a:moveTo>
                    <a:pt x="728" y="0"/>
                  </a:moveTo>
                  <a:cubicBezTo>
                    <a:pt x="723" y="0"/>
                    <a:pt x="718" y="3"/>
                    <a:pt x="713" y="7"/>
                  </a:cubicBezTo>
                  <a:cubicBezTo>
                    <a:pt x="500" y="145"/>
                    <a:pt x="273" y="259"/>
                    <a:pt x="34" y="321"/>
                  </a:cubicBezTo>
                  <a:cubicBezTo>
                    <a:pt x="0" y="333"/>
                    <a:pt x="7" y="386"/>
                    <a:pt x="38" y="386"/>
                  </a:cubicBezTo>
                  <a:cubicBezTo>
                    <a:pt x="41" y="386"/>
                    <a:pt x="44" y="386"/>
                    <a:pt x="47" y="385"/>
                  </a:cubicBezTo>
                  <a:cubicBezTo>
                    <a:pt x="299" y="321"/>
                    <a:pt x="537" y="209"/>
                    <a:pt x="738" y="58"/>
                  </a:cubicBezTo>
                  <a:cubicBezTo>
                    <a:pt x="769" y="37"/>
                    <a:pt x="750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2"/>
            <p:cNvSpPr/>
            <p:nvPr/>
          </p:nvSpPr>
          <p:spPr>
            <a:xfrm>
              <a:off x="6509425" y="4098850"/>
              <a:ext cx="21175" cy="11875"/>
            </a:xfrm>
            <a:custGeom>
              <a:avLst/>
              <a:gdLst/>
              <a:ahLst/>
              <a:cxnLst/>
              <a:rect l="l" t="t" r="r" b="b"/>
              <a:pathLst>
                <a:path w="847" h="475" extrusionOk="0">
                  <a:moveTo>
                    <a:pt x="809" y="1"/>
                  </a:moveTo>
                  <a:cubicBezTo>
                    <a:pt x="802" y="1"/>
                    <a:pt x="796" y="3"/>
                    <a:pt x="788" y="7"/>
                  </a:cubicBezTo>
                  <a:cubicBezTo>
                    <a:pt x="550" y="170"/>
                    <a:pt x="298" y="309"/>
                    <a:pt x="34" y="422"/>
                  </a:cubicBezTo>
                  <a:cubicBezTo>
                    <a:pt x="1" y="434"/>
                    <a:pt x="26" y="474"/>
                    <a:pt x="59" y="474"/>
                  </a:cubicBezTo>
                  <a:cubicBezTo>
                    <a:pt x="63" y="474"/>
                    <a:pt x="68" y="474"/>
                    <a:pt x="72" y="472"/>
                  </a:cubicBezTo>
                  <a:cubicBezTo>
                    <a:pt x="336" y="360"/>
                    <a:pt x="587" y="221"/>
                    <a:pt x="827" y="58"/>
                  </a:cubicBezTo>
                  <a:cubicBezTo>
                    <a:pt x="847" y="37"/>
                    <a:pt x="834" y="1"/>
                    <a:pt x="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2"/>
            <p:cNvSpPr/>
            <p:nvPr/>
          </p:nvSpPr>
          <p:spPr>
            <a:xfrm>
              <a:off x="6497775" y="4105800"/>
              <a:ext cx="23375" cy="9000"/>
            </a:xfrm>
            <a:custGeom>
              <a:avLst/>
              <a:gdLst/>
              <a:ahLst/>
              <a:cxnLst/>
              <a:rect l="l" t="t" r="r" b="b"/>
              <a:pathLst>
                <a:path w="935" h="360" extrusionOk="0">
                  <a:moveTo>
                    <a:pt x="890" y="0"/>
                  </a:moveTo>
                  <a:cubicBezTo>
                    <a:pt x="886" y="0"/>
                    <a:pt x="881" y="2"/>
                    <a:pt x="877" y="6"/>
                  </a:cubicBezTo>
                  <a:cubicBezTo>
                    <a:pt x="613" y="144"/>
                    <a:pt x="324" y="245"/>
                    <a:pt x="35" y="295"/>
                  </a:cubicBezTo>
                  <a:cubicBezTo>
                    <a:pt x="0" y="307"/>
                    <a:pt x="8" y="360"/>
                    <a:pt x="38" y="360"/>
                  </a:cubicBezTo>
                  <a:cubicBezTo>
                    <a:pt x="41" y="360"/>
                    <a:pt x="44" y="359"/>
                    <a:pt x="47" y="358"/>
                  </a:cubicBezTo>
                  <a:cubicBezTo>
                    <a:pt x="349" y="308"/>
                    <a:pt x="639" y="207"/>
                    <a:pt x="902" y="56"/>
                  </a:cubicBezTo>
                  <a:cubicBezTo>
                    <a:pt x="934" y="45"/>
                    <a:pt x="913" y="0"/>
                    <a:pt x="8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2"/>
            <p:cNvSpPr/>
            <p:nvPr/>
          </p:nvSpPr>
          <p:spPr>
            <a:xfrm>
              <a:off x="6521350" y="4085775"/>
              <a:ext cx="22775" cy="11100"/>
            </a:xfrm>
            <a:custGeom>
              <a:avLst/>
              <a:gdLst/>
              <a:ahLst/>
              <a:cxnLst/>
              <a:rect l="l" t="t" r="r" b="b"/>
              <a:pathLst>
                <a:path w="911" h="444" extrusionOk="0">
                  <a:moveTo>
                    <a:pt x="852" y="0"/>
                  </a:moveTo>
                  <a:cubicBezTo>
                    <a:pt x="848" y="0"/>
                    <a:pt x="844" y="1"/>
                    <a:pt x="839" y="2"/>
                  </a:cubicBezTo>
                  <a:cubicBezTo>
                    <a:pt x="588" y="165"/>
                    <a:pt x="324" y="291"/>
                    <a:pt x="35" y="380"/>
                  </a:cubicBezTo>
                  <a:cubicBezTo>
                    <a:pt x="1" y="391"/>
                    <a:pt x="18" y="444"/>
                    <a:pt x="50" y="444"/>
                  </a:cubicBezTo>
                  <a:cubicBezTo>
                    <a:pt x="53" y="444"/>
                    <a:pt x="56" y="443"/>
                    <a:pt x="60" y="442"/>
                  </a:cubicBezTo>
                  <a:cubicBezTo>
                    <a:pt x="350" y="354"/>
                    <a:pt x="626" y="229"/>
                    <a:pt x="878" y="65"/>
                  </a:cubicBezTo>
                  <a:cubicBezTo>
                    <a:pt x="911" y="42"/>
                    <a:pt x="885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2"/>
            <p:cNvSpPr/>
            <p:nvPr/>
          </p:nvSpPr>
          <p:spPr>
            <a:xfrm>
              <a:off x="6524500" y="4096175"/>
              <a:ext cx="10625" cy="3550"/>
            </a:xfrm>
            <a:custGeom>
              <a:avLst/>
              <a:gdLst/>
              <a:ahLst/>
              <a:cxnLst/>
              <a:rect l="l" t="t" r="r" b="b"/>
              <a:pathLst>
                <a:path w="425" h="142" extrusionOk="0">
                  <a:moveTo>
                    <a:pt x="387" y="1"/>
                  </a:moveTo>
                  <a:cubicBezTo>
                    <a:pt x="261" y="26"/>
                    <a:pt x="148" y="39"/>
                    <a:pt x="34" y="76"/>
                  </a:cubicBezTo>
                  <a:cubicBezTo>
                    <a:pt x="0" y="88"/>
                    <a:pt x="8" y="141"/>
                    <a:pt x="38" y="141"/>
                  </a:cubicBezTo>
                  <a:cubicBezTo>
                    <a:pt x="41" y="141"/>
                    <a:pt x="44" y="141"/>
                    <a:pt x="47" y="140"/>
                  </a:cubicBezTo>
                  <a:cubicBezTo>
                    <a:pt x="160" y="114"/>
                    <a:pt x="274" y="89"/>
                    <a:pt x="387" y="76"/>
                  </a:cubicBezTo>
                  <a:cubicBezTo>
                    <a:pt x="400" y="64"/>
                    <a:pt x="425" y="64"/>
                    <a:pt x="425" y="39"/>
                  </a:cubicBezTo>
                  <a:cubicBezTo>
                    <a:pt x="425" y="26"/>
                    <a:pt x="400" y="1"/>
                    <a:pt x="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22"/>
            <p:cNvSpPr/>
            <p:nvPr/>
          </p:nvSpPr>
          <p:spPr>
            <a:xfrm>
              <a:off x="6525775" y="4081900"/>
              <a:ext cx="21450" cy="9650"/>
            </a:xfrm>
            <a:custGeom>
              <a:avLst/>
              <a:gdLst/>
              <a:ahLst/>
              <a:cxnLst/>
              <a:rect l="l" t="t" r="r" b="b"/>
              <a:pathLst>
                <a:path w="858" h="386" extrusionOk="0">
                  <a:moveTo>
                    <a:pt x="819" y="0"/>
                  </a:moveTo>
                  <a:cubicBezTo>
                    <a:pt x="813" y="0"/>
                    <a:pt x="807" y="2"/>
                    <a:pt x="801" y="6"/>
                  </a:cubicBezTo>
                  <a:cubicBezTo>
                    <a:pt x="562" y="144"/>
                    <a:pt x="310" y="258"/>
                    <a:pt x="47" y="320"/>
                  </a:cubicBezTo>
                  <a:cubicBezTo>
                    <a:pt x="1" y="332"/>
                    <a:pt x="18" y="385"/>
                    <a:pt x="49" y="385"/>
                  </a:cubicBezTo>
                  <a:cubicBezTo>
                    <a:pt x="52" y="385"/>
                    <a:pt x="56" y="385"/>
                    <a:pt x="59" y="384"/>
                  </a:cubicBezTo>
                  <a:cubicBezTo>
                    <a:pt x="336" y="308"/>
                    <a:pt x="587" y="208"/>
                    <a:pt x="826" y="57"/>
                  </a:cubicBezTo>
                  <a:cubicBezTo>
                    <a:pt x="858" y="46"/>
                    <a:pt x="845" y="0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22"/>
            <p:cNvSpPr/>
            <p:nvPr/>
          </p:nvSpPr>
          <p:spPr>
            <a:xfrm>
              <a:off x="6528275" y="4079375"/>
              <a:ext cx="19275" cy="7450"/>
            </a:xfrm>
            <a:custGeom>
              <a:avLst/>
              <a:gdLst/>
              <a:ahLst/>
              <a:cxnLst/>
              <a:rect l="l" t="t" r="r" b="b"/>
              <a:pathLst>
                <a:path w="771" h="298" extrusionOk="0">
                  <a:moveTo>
                    <a:pt x="719" y="1"/>
                  </a:moveTo>
                  <a:cubicBezTo>
                    <a:pt x="714" y="1"/>
                    <a:pt x="707" y="3"/>
                    <a:pt x="701" y="7"/>
                  </a:cubicBezTo>
                  <a:cubicBezTo>
                    <a:pt x="500" y="119"/>
                    <a:pt x="274" y="195"/>
                    <a:pt x="34" y="233"/>
                  </a:cubicBezTo>
                  <a:cubicBezTo>
                    <a:pt x="1" y="244"/>
                    <a:pt x="7" y="297"/>
                    <a:pt x="37" y="297"/>
                  </a:cubicBezTo>
                  <a:cubicBezTo>
                    <a:pt x="41" y="297"/>
                    <a:pt x="44" y="297"/>
                    <a:pt x="47" y="296"/>
                  </a:cubicBezTo>
                  <a:cubicBezTo>
                    <a:pt x="286" y="258"/>
                    <a:pt x="525" y="183"/>
                    <a:pt x="739" y="57"/>
                  </a:cubicBezTo>
                  <a:cubicBezTo>
                    <a:pt x="770" y="46"/>
                    <a:pt x="749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2"/>
            <p:cNvSpPr/>
            <p:nvPr/>
          </p:nvSpPr>
          <p:spPr>
            <a:xfrm>
              <a:off x="6534575" y="4075400"/>
              <a:ext cx="15550" cy="5125"/>
            </a:xfrm>
            <a:custGeom>
              <a:avLst/>
              <a:gdLst/>
              <a:ahLst/>
              <a:cxnLst/>
              <a:rect l="l" t="t" r="r" b="b"/>
              <a:pathLst>
                <a:path w="622" h="205" extrusionOk="0">
                  <a:moveTo>
                    <a:pt x="584" y="0"/>
                  </a:moveTo>
                  <a:cubicBezTo>
                    <a:pt x="581" y="0"/>
                    <a:pt x="578" y="1"/>
                    <a:pt x="575" y="2"/>
                  </a:cubicBezTo>
                  <a:cubicBezTo>
                    <a:pt x="399" y="40"/>
                    <a:pt x="210" y="90"/>
                    <a:pt x="34" y="141"/>
                  </a:cubicBezTo>
                  <a:cubicBezTo>
                    <a:pt x="0" y="152"/>
                    <a:pt x="18" y="205"/>
                    <a:pt x="49" y="205"/>
                  </a:cubicBezTo>
                  <a:cubicBezTo>
                    <a:pt x="52" y="205"/>
                    <a:pt x="56" y="204"/>
                    <a:pt x="59" y="203"/>
                  </a:cubicBezTo>
                  <a:cubicBezTo>
                    <a:pt x="235" y="153"/>
                    <a:pt x="411" y="102"/>
                    <a:pt x="587" y="65"/>
                  </a:cubicBezTo>
                  <a:cubicBezTo>
                    <a:pt x="622" y="53"/>
                    <a:pt x="61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2"/>
            <p:cNvSpPr/>
            <p:nvPr/>
          </p:nvSpPr>
          <p:spPr>
            <a:xfrm>
              <a:off x="6536750" y="4069425"/>
              <a:ext cx="16175" cy="6700"/>
            </a:xfrm>
            <a:custGeom>
              <a:avLst/>
              <a:gdLst/>
              <a:ahLst/>
              <a:cxnLst/>
              <a:rect l="l" t="t" r="r" b="b"/>
              <a:pathLst>
                <a:path w="647" h="268" extrusionOk="0">
                  <a:moveTo>
                    <a:pt x="601" y="0"/>
                  </a:moveTo>
                  <a:cubicBezTo>
                    <a:pt x="597" y="0"/>
                    <a:pt x="593" y="1"/>
                    <a:pt x="589" y="2"/>
                  </a:cubicBezTo>
                  <a:cubicBezTo>
                    <a:pt x="413" y="90"/>
                    <a:pt x="223" y="165"/>
                    <a:pt x="35" y="204"/>
                  </a:cubicBezTo>
                  <a:cubicBezTo>
                    <a:pt x="1" y="215"/>
                    <a:pt x="8" y="268"/>
                    <a:pt x="38" y="268"/>
                  </a:cubicBezTo>
                  <a:cubicBezTo>
                    <a:pt x="41" y="268"/>
                    <a:pt x="44" y="267"/>
                    <a:pt x="47" y="266"/>
                  </a:cubicBezTo>
                  <a:cubicBezTo>
                    <a:pt x="249" y="216"/>
                    <a:pt x="438" y="153"/>
                    <a:pt x="614" y="65"/>
                  </a:cubicBezTo>
                  <a:cubicBezTo>
                    <a:pt x="647" y="42"/>
                    <a:pt x="631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2"/>
            <p:cNvSpPr/>
            <p:nvPr/>
          </p:nvSpPr>
          <p:spPr>
            <a:xfrm>
              <a:off x="6540525" y="4064075"/>
              <a:ext cx="14900" cy="6725"/>
            </a:xfrm>
            <a:custGeom>
              <a:avLst/>
              <a:gdLst/>
              <a:ahLst/>
              <a:cxnLst/>
              <a:rect l="l" t="t" r="r" b="b"/>
              <a:pathLst>
                <a:path w="596" h="269" extrusionOk="0">
                  <a:moveTo>
                    <a:pt x="537" y="0"/>
                  </a:moveTo>
                  <a:cubicBezTo>
                    <a:pt x="533" y="0"/>
                    <a:pt x="529" y="1"/>
                    <a:pt x="525" y="2"/>
                  </a:cubicBezTo>
                  <a:cubicBezTo>
                    <a:pt x="362" y="78"/>
                    <a:pt x="198" y="141"/>
                    <a:pt x="35" y="203"/>
                  </a:cubicBezTo>
                  <a:cubicBezTo>
                    <a:pt x="0" y="215"/>
                    <a:pt x="8" y="268"/>
                    <a:pt x="38" y="268"/>
                  </a:cubicBezTo>
                  <a:cubicBezTo>
                    <a:pt x="41" y="268"/>
                    <a:pt x="44" y="268"/>
                    <a:pt x="47" y="267"/>
                  </a:cubicBezTo>
                  <a:cubicBezTo>
                    <a:pt x="223" y="203"/>
                    <a:pt x="387" y="141"/>
                    <a:pt x="550" y="65"/>
                  </a:cubicBezTo>
                  <a:cubicBezTo>
                    <a:pt x="595" y="43"/>
                    <a:pt x="570" y="0"/>
                    <a:pt x="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2"/>
            <p:cNvSpPr/>
            <p:nvPr/>
          </p:nvSpPr>
          <p:spPr>
            <a:xfrm>
              <a:off x="6541075" y="4060625"/>
              <a:ext cx="15000" cy="5100"/>
            </a:xfrm>
            <a:custGeom>
              <a:avLst/>
              <a:gdLst/>
              <a:ahLst/>
              <a:cxnLst/>
              <a:rect l="l" t="t" r="r" b="b"/>
              <a:pathLst>
                <a:path w="600" h="204" extrusionOk="0">
                  <a:moveTo>
                    <a:pt x="551" y="1"/>
                  </a:moveTo>
                  <a:cubicBezTo>
                    <a:pt x="548" y="1"/>
                    <a:pt x="545" y="1"/>
                    <a:pt x="541" y="2"/>
                  </a:cubicBezTo>
                  <a:cubicBezTo>
                    <a:pt x="377" y="65"/>
                    <a:pt x="214" y="103"/>
                    <a:pt x="38" y="140"/>
                  </a:cubicBezTo>
                  <a:cubicBezTo>
                    <a:pt x="0" y="140"/>
                    <a:pt x="25" y="203"/>
                    <a:pt x="64" y="203"/>
                  </a:cubicBezTo>
                  <a:cubicBezTo>
                    <a:pt x="227" y="165"/>
                    <a:pt x="403" y="128"/>
                    <a:pt x="553" y="65"/>
                  </a:cubicBezTo>
                  <a:cubicBezTo>
                    <a:pt x="599" y="54"/>
                    <a:pt x="583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2"/>
            <p:cNvSpPr/>
            <p:nvPr/>
          </p:nvSpPr>
          <p:spPr>
            <a:xfrm>
              <a:off x="6545875" y="4056125"/>
              <a:ext cx="11250" cy="4600"/>
            </a:xfrm>
            <a:custGeom>
              <a:avLst/>
              <a:gdLst/>
              <a:ahLst/>
              <a:cxnLst/>
              <a:rect l="l" t="t" r="r" b="b"/>
              <a:pathLst>
                <a:path w="450" h="184" extrusionOk="0">
                  <a:moveTo>
                    <a:pt x="413" y="1"/>
                  </a:moveTo>
                  <a:cubicBezTo>
                    <a:pt x="408" y="1"/>
                    <a:pt x="403" y="2"/>
                    <a:pt x="400" y="6"/>
                  </a:cubicBezTo>
                  <a:cubicBezTo>
                    <a:pt x="286" y="43"/>
                    <a:pt x="160" y="82"/>
                    <a:pt x="35" y="119"/>
                  </a:cubicBezTo>
                  <a:cubicBezTo>
                    <a:pt x="1" y="131"/>
                    <a:pt x="19" y="184"/>
                    <a:pt x="50" y="184"/>
                  </a:cubicBezTo>
                  <a:cubicBezTo>
                    <a:pt x="53" y="184"/>
                    <a:pt x="56" y="183"/>
                    <a:pt x="60" y="182"/>
                  </a:cubicBezTo>
                  <a:cubicBezTo>
                    <a:pt x="173" y="144"/>
                    <a:pt x="299" y="107"/>
                    <a:pt x="412" y="69"/>
                  </a:cubicBezTo>
                  <a:cubicBezTo>
                    <a:pt x="437" y="57"/>
                    <a:pt x="450" y="43"/>
                    <a:pt x="437" y="18"/>
                  </a:cubicBezTo>
                  <a:cubicBezTo>
                    <a:pt x="437" y="10"/>
                    <a:pt x="424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2"/>
            <p:cNvSpPr/>
            <p:nvPr/>
          </p:nvSpPr>
          <p:spPr>
            <a:xfrm>
              <a:off x="6546175" y="4049600"/>
              <a:ext cx="13675" cy="6100"/>
            </a:xfrm>
            <a:custGeom>
              <a:avLst/>
              <a:gdLst/>
              <a:ahLst/>
              <a:cxnLst/>
              <a:rect l="l" t="t" r="r" b="b"/>
              <a:pathLst>
                <a:path w="547" h="244" extrusionOk="0">
                  <a:moveTo>
                    <a:pt x="487" y="1"/>
                  </a:moveTo>
                  <a:cubicBezTo>
                    <a:pt x="483" y="1"/>
                    <a:pt x="479" y="1"/>
                    <a:pt x="475" y="3"/>
                  </a:cubicBezTo>
                  <a:cubicBezTo>
                    <a:pt x="337" y="78"/>
                    <a:pt x="186" y="128"/>
                    <a:pt x="36" y="179"/>
                  </a:cubicBezTo>
                  <a:cubicBezTo>
                    <a:pt x="1" y="191"/>
                    <a:pt x="19" y="244"/>
                    <a:pt x="51" y="244"/>
                  </a:cubicBezTo>
                  <a:cubicBezTo>
                    <a:pt x="54" y="244"/>
                    <a:pt x="57" y="243"/>
                    <a:pt x="61" y="242"/>
                  </a:cubicBezTo>
                  <a:cubicBezTo>
                    <a:pt x="212" y="192"/>
                    <a:pt x="363" y="128"/>
                    <a:pt x="513" y="66"/>
                  </a:cubicBezTo>
                  <a:cubicBezTo>
                    <a:pt x="547" y="44"/>
                    <a:pt x="520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2"/>
            <p:cNvSpPr/>
            <p:nvPr/>
          </p:nvSpPr>
          <p:spPr>
            <a:xfrm>
              <a:off x="6547050" y="4047150"/>
              <a:ext cx="11350" cy="5675"/>
            </a:xfrm>
            <a:custGeom>
              <a:avLst/>
              <a:gdLst/>
              <a:ahLst/>
              <a:cxnLst/>
              <a:rect l="l" t="t" r="r" b="b"/>
              <a:pathLst>
                <a:path w="454" h="227" extrusionOk="0">
                  <a:moveTo>
                    <a:pt x="403" y="0"/>
                  </a:moveTo>
                  <a:cubicBezTo>
                    <a:pt x="277" y="63"/>
                    <a:pt x="138" y="114"/>
                    <a:pt x="13" y="164"/>
                  </a:cubicBezTo>
                  <a:cubicBezTo>
                    <a:pt x="1" y="176"/>
                    <a:pt x="1" y="201"/>
                    <a:pt x="1" y="214"/>
                  </a:cubicBezTo>
                  <a:cubicBezTo>
                    <a:pt x="13" y="226"/>
                    <a:pt x="38" y="226"/>
                    <a:pt x="51" y="226"/>
                  </a:cubicBezTo>
                  <a:cubicBezTo>
                    <a:pt x="177" y="164"/>
                    <a:pt x="302" y="114"/>
                    <a:pt x="428" y="63"/>
                  </a:cubicBezTo>
                  <a:cubicBezTo>
                    <a:pt x="453" y="50"/>
                    <a:pt x="453" y="25"/>
                    <a:pt x="440" y="13"/>
                  </a:cubicBezTo>
                  <a:cubicBezTo>
                    <a:pt x="440" y="0"/>
                    <a:pt x="415" y="0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2"/>
            <p:cNvSpPr/>
            <p:nvPr/>
          </p:nvSpPr>
          <p:spPr>
            <a:xfrm>
              <a:off x="6544425" y="4053875"/>
              <a:ext cx="15050" cy="9475"/>
            </a:xfrm>
            <a:custGeom>
              <a:avLst/>
              <a:gdLst/>
              <a:ahLst/>
              <a:cxnLst/>
              <a:rect l="l" t="t" r="r" b="b"/>
              <a:pathLst>
                <a:path w="602" h="379" extrusionOk="0">
                  <a:moveTo>
                    <a:pt x="543" y="1"/>
                  </a:moveTo>
                  <a:cubicBezTo>
                    <a:pt x="535" y="1"/>
                    <a:pt x="527" y="3"/>
                    <a:pt x="520" y="8"/>
                  </a:cubicBezTo>
                  <a:cubicBezTo>
                    <a:pt x="382" y="133"/>
                    <a:pt x="218" y="234"/>
                    <a:pt x="42" y="323"/>
                  </a:cubicBezTo>
                  <a:cubicBezTo>
                    <a:pt x="0" y="333"/>
                    <a:pt x="20" y="379"/>
                    <a:pt x="49" y="379"/>
                  </a:cubicBezTo>
                  <a:cubicBezTo>
                    <a:pt x="55" y="379"/>
                    <a:pt x="61" y="377"/>
                    <a:pt x="67" y="373"/>
                  </a:cubicBezTo>
                  <a:cubicBezTo>
                    <a:pt x="256" y="297"/>
                    <a:pt x="419" y="184"/>
                    <a:pt x="570" y="58"/>
                  </a:cubicBezTo>
                  <a:cubicBezTo>
                    <a:pt x="601" y="38"/>
                    <a:pt x="574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2"/>
            <p:cNvSpPr/>
            <p:nvPr/>
          </p:nvSpPr>
          <p:spPr>
            <a:xfrm>
              <a:off x="6550825" y="4045575"/>
              <a:ext cx="9750" cy="5050"/>
            </a:xfrm>
            <a:custGeom>
              <a:avLst/>
              <a:gdLst/>
              <a:ahLst/>
              <a:cxnLst/>
              <a:rect l="l" t="t" r="r" b="b"/>
              <a:pathLst>
                <a:path w="390" h="202" extrusionOk="0">
                  <a:moveTo>
                    <a:pt x="353" y="1"/>
                  </a:moveTo>
                  <a:cubicBezTo>
                    <a:pt x="239" y="51"/>
                    <a:pt x="138" y="88"/>
                    <a:pt x="26" y="138"/>
                  </a:cubicBezTo>
                  <a:cubicBezTo>
                    <a:pt x="13" y="138"/>
                    <a:pt x="0" y="152"/>
                    <a:pt x="0" y="177"/>
                  </a:cubicBezTo>
                  <a:cubicBezTo>
                    <a:pt x="0" y="189"/>
                    <a:pt x="26" y="202"/>
                    <a:pt x="38" y="202"/>
                  </a:cubicBezTo>
                  <a:cubicBezTo>
                    <a:pt x="151" y="152"/>
                    <a:pt x="264" y="113"/>
                    <a:pt x="365" y="63"/>
                  </a:cubicBezTo>
                  <a:cubicBezTo>
                    <a:pt x="390" y="63"/>
                    <a:pt x="390" y="51"/>
                    <a:pt x="390" y="26"/>
                  </a:cubicBezTo>
                  <a:cubicBezTo>
                    <a:pt x="390" y="13"/>
                    <a:pt x="365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2"/>
            <p:cNvSpPr/>
            <p:nvPr/>
          </p:nvSpPr>
          <p:spPr>
            <a:xfrm>
              <a:off x="6549025" y="4040675"/>
              <a:ext cx="12625" cy="5600"/>
            </a:xfrm>
            <a:custGeom>
              <a:avLst/>
              <a:gdLst/>
              <a:ahLst/>
              <a:cxnLst/>
              <a:rect l="l" t="t" r="r" b="b"/>
              <a:pathLst>
                <a:path w="505" h="224" extrusionOk="0">
                  <a:moveTo>
                    <a:pt x="453" y="1"/>
                  </a:moveTo>
                  <a:cubicBezTo>
                    <a:pt x="447" y="1"/>
                    <a:pt x="441" y="3"/>
                    <a:pt x="437" y="8"/>
                  </a:cubicBezTo>
                  <a:cubicBezTo>
                    <a:pt x="386" y="58"/>
                    <a:pt x="311" y="71"/>
                    <a:pt x="249" y="96"/>
                  </a:cubicBezTo>
                  <a:cubicBezTo>
                    <a:pt x="173" y="121"/>
                    <a:pt x="110" y="133"/>
                    <a:pt x="34" y="158"/>
                  </a:cubicBezTo>
                  <a:cubicBezTo>
                    <a:pt x="0" y="170"/>
                    <a:pt x="7" y="223"/>
                    <a:pt x="38" y="223"/>
                  </a:cubicBezTo>
                  <a:cubicBezTo>
                    <a:pt x="41" y="223"/>
                    <a:pt x="44" y="223"/>
                    <a:pt x="47" y="222"/>
                  </a:cubicBezTo>
                  <a:cubicBezTo>
                    <a:pt x="123" y="197"/>
                    <a:pt x="210" y="172"/>
                    <a:pt x="286" y="146"/>
                  </a:cubicBezTo>
                  <a:cubicBezTo>
                    <a:pt x="349" y="133"/>
                    <a:pt x="425" y="108"/>
                    <a:pt x="475" y="58"/>
                  </a:cubicBezTo>
                  <a:cubicBezTo>
                    <a:pt x="505" y="37"/>
                    <a:pt x="478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2"/>
            <p:cNvSpPr/>
            <p:nvPr/>
          </p:nvSpPr>
          <p:spPr>
            <a:xfrm>
              <a:off x="6548600" y="4035050"/>
              <a:ext cx="13100" cy="6150"/>
            </a:xfrm>
            <a:custGeom>
              <a:avLst/>
              <a:gdLst/>
              <a:ahLst/>
              <a:cxnLst/>
              <a:rect l="l" t="t" r="r" b="b"/>
              <a:pathLst>
                <a:path w="524" h="246" extrusionOk="0">
                  <a:moveTo>
                    <a:pt x="479" y="0"/>
                  </a:moveTo>
                  <a:cubicBezTo>
                    <a:pt x="475" y="0"/>
                    <a:pt x="471" y="2"/>
                    <a:pt x="467" y="6"/>
                  </a:cubicBezTo>
                  <a:cubicBezTo>
                    <a:pt x="328" y="95"/>
                    <a:pt x="190" y="145"/>
                    <a:pt x="39" y="182"/>
                  </a:cubicBezTo>
                  <a:cubicBezTo>
                    <a:pt x="1" y="182"/>
                    <a:pt x="14" y="246"/>
                    <a:pt x="64" y="246"/>
                  </a:cubicBezTo>
                  <a:cubicBezTo>
                    <a:pt x="215" y="207"/>
                    <a:pt x="366" y="145"/>
                    <a:pt x="492" y="70"/>
                  </a:cubicBezTo>
                  <a:cubicBezTo>
                    <a:pt x="523" y="48"/>
                    <a:pt x="502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2"/>
            <p:cNvSpPr/>
            <p:nvPr/>
          </p:nvSpPr>
          <p:spPr>
            <a:xfrm>
              <a:off x="6548700" y="4033775"/>
              <a:ext cx="13650" cy="7475"/>
            </a:xfrm>
            <a:custGeom>
              <a:avLst/>
              <a:gdLst/>
              <a:ahLst/>
              <a:cxnLst/>
              <a:rect l="l" t="t" r="r" b="b"/>
              <a:pathLst>
                <a:path w="546" h="299" extrusionOk="0">
                  <a:moveTo>
                    <a:pt x="508" y="0"/>
                  </a:moveTo>
                  <a:cubicBezTo>
                    <a:pt x="502" y="0"/>
                    <a:pt x="495" y="2"/>
                    <a:pt x="488" y="7"/>
                  </a:cubicBezTo>
                  <a:cubicBezTo>
                    <a:pt x="349" y="107"/>
                    <a:pt x="198" y="183"/>
                    <a:pt x="35" y="233"/>
                  </a:cubicBezTo>
                  <a:cubicBezTo>
                    <a:pt x="0" y="245"/>
                    <a:pt x="18" y="298"/>
                    <a:pt x="51" y="298"/>
                  </a:cubicBezTo>
                  <a:cubicBezTo>
                    <a:pt x="54" y="298"/>
                    <a:pt x="57" y="298"/>
                    <a:pt x="60" y="297"/>
                  </a:cubicBezTo>
                  <a:cubicBezTo>
                    <a:pt x="223" y="246"/>
                    <a:pt x="374" y="158"/>
                    <a:pt x="525" y="57"/>
                  </a:cubicBezTo>
                  <a:cubicBezTo>
                    <a:pt x="545" y="37"/>
                    <a:pt x="533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2"/>
            <p:cNvSpPr/>
            <p:nvPr/>
          </p:nvSpPr>
          <p:spPr>
            <a:xfrm>
              <a:off x="6550900" y="4036000"/>
              <a:ext cx="12725" cy="5875"/>
            </a:xfrm>
            <a:custGeom>
              <a:avLst/>
              <a:gdLst/>
              <a:ahLst/>
              <a:cxnLst/>
              <a:rect l="l" t="t" r="r" b="b"/>
              <a:pathLst>
                <a:path w="509" h="235" extrusionOk="0">
                  <a:moveTo>
                    <a:pt x="467" y="1"/>
                  </a:moveTo>
                  <a:cubicBezTo>
                    <a:pt x="462" y="1"/>
                    <a:pt x="456" y="2"/>
                    <a:pt x="450" y="6"/>
                  </a:cubicBezTo>
                  <a:cubicBezTo>
                    <a:pt x="324" y="82"/>
                    <a:pt x="186" y="144"/>
                    <a:pt x="35" y="169"/>
                  </a:cubicBezTo>
                  <a:cubicBezTo>
                    <a:pt x="1" y="181"/>
                    <a:pt x="8" y="234"/>
                    <a:pt x="48" y="234"/>
                  </a:cubicBezTo>
                  <a:cubicBezTo>
                    <a:pt x="51" y="234"/>
                    <a:pt x="55" y="234"/>
                    <a:pt x="60" y="233"/>
                  </a:cubicBezTo>
                  <a:cubicBezTo>
                    <a:pt x="211" y="208"/>
                    <a:pt x="350" y="144"/>
                    <a:pt x="487" y="69"/>
                  </a:cubicBezTo>
                  <a:cubicBezTo>
                    <a:pt x="508" y="48"/>
                    <a:pt x="494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2"/>
            <p:cNvSpPr/>
            <p:nvPr/>
          </p:nvSpPr>
          <p:spPr>
            <a:xfrm>
              <a:off x="6552375" y="4028350"/>
              <a:ext cx="9175" cy="5600"/>
            </a:xfrm>
            <a:custGeom>
              <a:avLst/>
              <a:gdLst/>
              <a:ahLst/>
              <a:cxnLst/>
              <a:rect l="l" t="t" r="r" b="b"/>
              <a:pathLst>
                <a:path w="367" h="224" extrusionOk="0">
                  <a:moveTo>
                    <a:pt x="328" y="1"/>
                  </a:moveTo>
                  <a:cubicBezTo>
                    <a:pt x="319" y="1"/>
                    <a:pt x="309" y="4"/>
                    <a:pt x="303" y="11"/>
                  </a:cubicBezTo>
                  <a:cubicBezTo>
                    <a:pt x="240" y="86"/>
                    <a:pt x="140" y="148"/>
                    <a:pt x="39" y="162"/>
                  </a:cubicBezTo>
                  <a:cubicBezTo>
                    <a:pt x="14" y="162"/>
                    <a:pt x="1" y="187"/>
                    <a:pt x="14" y="199"/>
                  </a:cubicBezTo>
                  <a:cubicBezTo>
                    <a:pt x="14" y="212"/>
                    <a:pt x="39" y="224"/>
                    <a:pt x="51" y="224"/>
                  </a:cubicBezTo>
                  <a:cubicBezTo>
                    <a:pt x="165" y="199"/>
                    <a:pt x="278" y="148"/>
                    <a:pt x="353" y="48"/>
                  </a:cubicBezTo>
                  <a:cubicBezTo>
                    <a:pt x="366" y="36"/>
                    <a:pt x="366" y="23"/>
                    <a:pt x="353" y="11"/>
                  </a:cubicBezTo>
                  <a:cubicBezTo>
                    <a:pt x="347" y="4"/>
                    <a:pt x="338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2"/>
            <p:cNvSpPr/>
            <p:nvPr/>
          </p:nvSpPr>
          <p:spPr>
            <a:xfrm>
              <a:off x="6553650" y="4029300"/>
              <a:ext cx="8825" cy="5750"/>
            </a:xfrm>
            <a:custGeom>
              <a:avLst/>
              <a:gdLst/>
              <a:ahLst/>
              <a:cxnLst/>
              <a:rect l="l" t="t" r="r" b="b"/>
              <a:pathLst>
                <a:path w="353" h="230" extrusionOk="0">
                  <a:moveTo>
                    <a:pt x="315" y="1"/>
                  </a:moveTo>
                  <a:cubicBezTo>
                    <a:pt x="305" y="1"/>
                    <a:pt x="296" y="4"/>
                    <a:pt x="290" y="10"/>
                  </a:cubicBezTo>
                  <a:cubicBezTo>
                    <a:pt x="227" y="98"/>
                    <a:pt x="139" y="149"/>
                    <a:pt x="25" y="161"/>
                  </a:cubicBezTo>
                  <a:cubicBezTo>
                    <a:pt x="13" y="174"/>
                    <a:pt x="0" y="186"/>
                    <a:pt x="0" y="211"/>
                  </a:cubicBezTo>
                  <a:cubicBezTo>
                    <a:pt x="9" y="220"/>
                    <a:pt x="18" y="229"/>
                    <a:pt x="32" y="229"/>
                  </a:cubicBezTo>
                  <a:cubicBezTo>
                    <a:pt x="37" y="229"/>
                    <a:pt x="43" y="228"/>
                    <a:pt x="50" y="224"/>
                  </a:cubicBezTo>
                  <a:cubicBezTo>
                    <a:pt x="164" y="211"/>
                    <a:pt x="265" y="149"/>
                    <a:pt x="340" y="60"/>
                  </a:cubicBezTo>
                  <a:cubicBezTo>
                    <a:pt x="352" y="48"/>
                    <a:pt x="352" y="23"/>
                    <a:pt x="340" y="10"/>
                  </a:cubicBezTo>
                  <a:cubicBezTo>
                    <a:pt x="334" y="4"/>
                    <a:pt x="324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2"/>
            <p:cNvSpPr/>
            <p:nvPr/>
          </p:nvSpPr>
          <p:spPr>
            <a:xfrm>
              <a:off x="6552475" y="4030600"/>
              <a:ext cx="10625" cy="3650"/>
            </a:xfrm>
            <a:custGeom>
              <a:avLst/>
              <a:gdLst/>
              <a:ahLst/>
              <a:cxnLst/>
              <a:rect l="l" t="t" r="r" b="b"/>
              <a:pathLst>
                <a:path w="425" h="146" extrusionOk="0">
                  <a:moveTo>
                    <a:pt x="387" y="0"/>
                  </a:moveTo>
                  <a:cubicBezTo>
                    <a:pt x="380" y="0"/>
                    <a:pt x="372" y="3"/>
                    <a:pt x="362" y="8"/>
                  </a:cubicBezTo>
                  <a:cubicBezTo>
                    <a:pt x="290" y="39"/>
                    <a:pt x="202" y="78"/>
                    <a:pt x="118" y="78"/>
                  </a:cubicBezTo>
                  <a:cubicBezTo>
                    <a:pt x="98" y="78"/>
                    <a:pt x="79" y="76"/>
                    <a:pt x="60" y="72"/>
                  </a:cubicBezTo>
                  <a:cubicBezTo>
                    <a:pt x="57" y="70"/>
                    <a:pt x="53" y="70"/>
                    <a:pt x="50" y="70"/>
                  </a:cubicBezTo>
                  <a:cubicBezTo>
                    <a:pt x="18" y="70"/>
                    <a:pt x="0" y="123"/>
                    <a:pt x="35" y="134"/>
                  </a:cubicBezTo>
                  <a:cubicBezTo>
                    <a:pt x="62" y="142"/>
                    <a:pt x="89" y="146"/>
                    <a:pt x="116" y="146"/>
                  </a:cubicBezTo>
                  <a:cubicBezTo>
                    <a:pt x="214" y="146"/>
                    <a:pt x="311" y="98"/>
                    <a:pt x="399" y="58"/>
                  </a:cubicBezTo>
                  <a:cubicBezTo>
                    <a:pt x="412" y="46"/>
                    <a:pt x="424" y="33"/>
                    <a:pt x="412" y="21"/>
                  </a:cubicBezTo>
                  <a:cubicBezTo>
                    <a:pt x="405" y="6"/>
                    <a:pt x="397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2"/>
            <p:cNvSpPr/>
            <p:nvPr/>
          </p:nvSpPr>
          <p:spPr>
            <a:xfrm>
              <a:off x="6550625" y="4025125"/>
              <a:ext cx="12800" cy="5100"/>
            </a:xfrm>
            <a:custGeom>
              <a:avLst/>
              <a:gdLst/>
              <a:ahLst/>
              <a:cxnLst/>
              <a:rect l="l" t="t" r="r" b="b"/>
              <a:pathLst>
                <a:path w="512" h="204" extrusionOk="0">
                  <a:moveTo>
                    <a:pt x="461" y="1"/>
                  </a:moveTo>
                  <a:cubicBezTo>
                    <a:pt x="322" y="51"/>
                    <a:pt x="185" y="101"/>
                    <a:pt x="46" y="140"/>
                  </a:cubicBezTo>
                  <a:cubicBezTo>
                    <a:pt x="0" y="151"/>
                    <a:pt x="17" y="204"/>
                    <a:pt x="49" y="204"/>
                  </a:cubicBezTo>
                  <a:cubicBezTo>
                    <a:pt x="52" y="204"/>
                    <a:pt x="55" y="203"/>
                    <a:pt x="59" y="202"/>
                  </a:cubicBezTo>
                  <a:cubicBezTo>
                    <a:pt x="197" y="165"/>
                    <a:pt x="348" y="114"/>
                    <a:pt x="486" y="64"/>
                  </a:cubicBezTo>
                  <a:cubicBezTo>
                    <a:pt x="498" y="64"/>
                    <a:pt x="512" y="39"/>
                    <a:pt x="498" y="26"/>
                  </a:cubicBezTo>
                  <a:cubicBezTo>
                    <a:pt x="498" y="14"/>
                    <a:pt x="486" y="1"/>
                    <a:pt x="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2"/>
            <p:cNvSpPr/>
            <p:nvPr/>
          </p:nvSpPr>
          <p:spPr>
            <a:xfrm>
              <a:off x="6554275" y="4022325"/>
              <a:ext cx="9775" cy="3150"/>
            </a:xfrm>
            <a:custGeom>
              <a:avLst/>
              <a:gdLst/>
              <a:ahLst/>
              <a:cxnLst/>
              <a:rect l="l" t="t" r="r" b="b"/>
              <a:pathLst>
                <a:path w="391" h="126" extrusionOk="0">
                  <a:moveTo>
                    <a:pt x="340" y="0"/>
                  </a:moveTo>
                  <a:cubicBezTo>
                    <a:pt x="252" y="37"/>
                    <a:pt x="139" y="62"/>
                    <a:pt x="39" y="62"/>
                  </a:cubicBezTo>
                  <a:cubicBezTo>
                    <a:pt x="0" y="62"/>
                    <a:pt x="0" y="126"/>
                    <a:pt x="39" y="126"/>
                  </a:cubicBezTo>
                  <a:cubicBezTo>
                    <a:pt x="151" y="126"/>
                    <a:pt x="252" y="101"/>
                    <a:pt x="366" y="62"/>
                  </a:cubicBezTo>
                  <a:cubicBezTo>
                    <a:pt x="378" y="62"/>
                    <a:pt x="391" y="50"/>
                    <a:pt x="391" y="25"/>
                  </a:cubicBezTo>
                  <a:cubicBezTo>
                    <a:pt x="378" y="12"/>
                    <a:pt x="366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2"/>
            <p:cNvSpPr/>
            <p:nvPr/>
          </p:nvSpPr>
          <p:spPr>
            <a:xfrm>
              <a:off x="6552375" y="4017225"/>
              <a:ext cx="11250" cy="4475"/>
            </a:xfrm>
            <a:custGeom>
              <a:avLst/>
              <a:gdLst/>
              <a:ahLst/>
              <a:cxnLst/>
              <a:rect l="l" t="t" r="r" b="b"/>
              <a:pathLst>
                <a:path w="450" h="179" extrusionOk="0">
                  <a:moveTo>
                    <a:pt x="403" y="1"/>
                  </a:moveTo>
                  <a:cubicBezTo>
                    <a:pt x="399" y="1"/>
                    <a:pt x="395" y="1"/>
                    <a:pt x="391" y="3"/>
                  </a:cubicBezTo>
                  <a:cubicBezTo>
                    <a:pt x="278" y="65"/>
                    <a:pt x="152" y="104"/>
                    <a:pt x="26" y="116"/>
                  </a:cubicBezTo>
                  <a:cubicBezTo>
                    <a:pt x="14" y="116"/>
                    <a:pt x="1" y="141"/>
                    <a:pt x="1" y="154"/>
                  </a:cubicBezTo>
                  <a:cubicBezTo>
                    <a:pt x="14" y="179"/>
                    <a:pt x="26" y="179"/>
                    <a:pt x="39" y="179"/>
                  </a:cubicBezTo>
                  <a:cubicBezTo>
                    <a:pt x="177" y="166"/>
                    <a:pt x="303" y="116"/>
                    <a:pt x="416" y="65"/>
                  </a:cubicBezTo>
                  <a:cubicBezTo>
                    <a:pt x="449" y="43"/>
                    <a:pt x="433" y="1"/>
                    <a:pt x="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2"/>
            <p:cNvSpPr/>
            <p:nvPr/>
          </p:nvSpPr>
          <p:spPr>
            <a:xfrm>
              <a:off x="6554275" y="4018850"/>
              <a:ext cx="8825" cy="6000"/>
            </a:xfrm>
            <a:custGeom>
              <a:avLst/>
              <a:gdLst/>
              <a:ahLst/>
              <a:cxnLst/>
              <a:rect l="l" t="t" r="r" b="b"/>
              <a:pathLst>
                <a:path w="353" h="240" extrusionOk="0">
                  <a:moveTo>
                    <a:pt x="340" y="0"/>
                  </a:moveTo>
                  <a:cubicBezTo>
                    <a:pt x="315" y="0"/>
                    <a:pt x="302" y="0"/>
                    <a:pt x="290" y="13"/>
                  </a:cubicBezTo>
                  <a:cubicBezTo>
                    <a:pt x="227" y="101"/>
                    <a:pt x="126" y="164"/>
                    <a:pt x="25" y="176"/>
                  </a:cubicBezTo>
                  <a:cubicBezTo>
                    <a:pt x="13" y="176"/>
                    <a:pt x="0" y="201"/>
                    <a:pt x="0" y="215"/>
                  </a:cubicBezTo>
                  <a:cubicBezTo>
                    <a:pt x="13" y="240"/>
                    <a:pt x="25" y="240"/>
                    <a:pt x="51" y="240"/>
                  </a:cubicBezTo>
                  <a:cubicBezTo>
                    <a:pt x="164" y="215"/>
                    <a:pt x="277" y="151"/>
                    <a:pt x="352" y="51"/>
                  </a:cubicBezTo>
                  <a:cubicBezTo>
                    <a:pt x="352" y="39"/>
                    <a:pt x="352" y="13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2"/>
            <p:cNvSpPr/>
            <p:nvPr/>
          </p:nvSpPr>
          <p:spPr>
            <a:xfrm>
              <a:off x="6555525" y="4015475"/>
              <a:ext cx="7275" cy="4475"/>
            </a:xfrm>
            <a:custGeom>
              <a:avLst/>
              <a:gdLst/>
              <a:ahLst/>
              <a:cxnLst/>
              <a:rect l="l" t="t" r="r" b="b"/>
              <a:pathLst>
                <a:path w="291" h="179" extrusionOk="0">
                  <a:moveTo>
                    <a:pt x="248" y="0"/>
                  </a:moveTo>
                  <a:cubicBezTo>
                    <a:pt x="240" y="0"/>
                    <a:pt x="234" y="3"/>
                    <a:pt x="227" y="10"/>
                  </a:cubicBezTo>
                  <a:cubicBezTo>
                    <a:pt x="165" y="60"/>
                    <a:pt x="101" y="98"/>
                    <a:pt x="26" y="110"/>
                  </a:cubicBezTo>
                  <a:cubicBezTo>
                    <a:pt x="1" y="123"/>
                    <a:pt x="1" y="135"/>
                    <a:pt x="1" y="160"/>
                  </a:cubicBezTo>
                  <a:cubicBezTo>
                    <a:pt x="1" y="170"/>
                    <a:pt x="13" y="178"/>
                    <a:pt x="25" y="178"/>
                  </a:cubicBezTo>
                  <a:cubicBezTo>
                    <a:pt x="30" y="178"/>
                    <a:pt x="35" y="177"/>
                    <a:pt x="39" y="174"/>
                  </a:cubicBezTo>
                  <a:cubicBezTo>
                    <a:pt x="126" y="160"/>
                    <a:pt x="202" y="110"/>
                    <a:pt x="277" y="60"/>
                  </a:cubicBezTo>
                  <a:cubicBezTo>
                    <a:pt x="290" y="48"/>
                    <a:pt x="277" y="23"/>
                    <a:pt x="277" y="10"/>
                  </a:cubicBezTo>
                  <a:cubicBezTo>
                    <a:pt x="265" y="3"/>
                    <a:pt x="255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2"/>
            <p:cNvSpPr/>
            <p:nvPr/>
          </p:nvSpPr>
          <p:spPr>
            <a:xfrm>
              <a:off x="6559625" y="4014450"/>
              <a:ext cx="2850" cy="2150"/>
            </a:xfrm>
            <a:custGeom>
              <a:avLst/>
              <a:gdLst/>
              <a:ahLst/>
              <a:cxnLst/>
              <a:rect l="l" t="t" r="r" b="b"/>
              <a:pathLst>
                <a:path w="114" h="86" extrusionOk="0">
                  <a:moveTo>
                    <a:pt x="26" y="0"/>
                  </a:moveTo>
                  <a:cubicBezTo>
                    <a:pt x="13" y="0"/>
                    <a:pt x="13" y="13"/>
                    <a:pt x="13" y="13"/>
                  </a:cubicBezTo>
                  <a:lnTo>
                    <a:pt x="13" y="25"/>
                  </a:lnTo>
                  <a:cubicBezTo>
                    <a:pt x="1" y="25"/>
                    <a:pt x="1" y="38"/>
                    <a:pt x="13" y="51"/>
                  </a:cubicBezTo>
                  <a:lnTo>
                    <a:pt x="26" y="64"/>
                  </a:lnTo>
                  <a:cubicBezTo>
                    <a:pt x="51" y="64"/>
                    <a:pt x="63" y="76"/>
                    <a:pt x="76" y="76"/>
                  </a:cubicBezTo>
                  <a:cubicBezTo>
                    <a:pt x="76" y="82"/>
                    <a:pt x="79" y="85"/>
                    <a:pt x="82" y="85"/>
                  </a:cubicBezTo>
                  <a:cubicBezTo>
                    <a:pt x="85" y="85"/>
                    <a:pt x="88" y="82"/>
                    <a:pt x="88" y="76"/>
                  </a:cubicBezTo>
                  <a:lnTo>
                    <a:pt x="101" y="76"/>
                  </a:lnTo>
                  <a:lnTo>
                    <a:pt x="113" y="64"/>
                  </a:lnTo>
                  <a:lnTo>
                    <a:pt x="113" y="38"/>
                  </a:lnTo>
                  <a:cubicBezTo>
                    <a:pt x="113" y="25"/>
                    <a:pt x="113" y="25"/>
                    <a:pt x="101" y="25"/>
                  </a:cubicBezTo>
                  <a:lnTo>
                    <a:pt x="88" y="13"/>
                  </a:lnTo>
                  <a:cubicBezTo>
                    <a:pt x="76" y="13"/>
                    <a:pt x="63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2"/>
            <p:cNvSpPr/>
            <p:nvPr/>
          </p:nvSpPr>
          <p:spPr>
            <a:xfrm>
              <a:off x="6554275" y="4008225"/>
              <a:ext cx="8825" cy="4800"/>
            </a:xfrm>
            <a:custGeom>
              <a:avLst/>
              <a:gdLst/>
              <a:ahLst/>
              <a:cxnLst/>
              <a:rect l="l" t="t" r="r" b="b"/>
              <a:pathLst>
                <a:path w="353" h="192" extrusionOk="0">
                  <a:moveTo>
                    <a:pt x="321" y="1"/>
                  </a:moveTo>
                  <a:cubicBezTo>
                    <a:pt x="315" y="1"/>
                    <a:pt x="309" y="4"/>
                    <a:pt x="302" y="11"/>
                  </a:cubicBezTo>
                  <a:cubicBezTo>
                    <a:pt x="215" y="73"/>
                    <a:pt x="126" y="111"/>
                    <a:pt x="25" y="123"/>
                  </a:cubicBezTo>
                  <a:cubicBezTo>
                    <a:pt x="13" y="137"/>
                    <a:pt x="0" y="149"/>
                    <a:pt x="0" y="174"/>
                  </a:cubicBezTo>
                  <a:cubicBezTo>
                    <a:pt x="10" y="183"/>
                    <a:pt x="18" y="192"/>
                    <a:pt x="32" y="192"/>
                  </a:cubicBezTo>
                  <a:cubicBezTo>
                    <a:pt x="37" y="192"/>
                    <a:pt x="43" y="190"/>
                    <a:pt x="51" y="187"/>
                  </a:cubicBezTo>
                  <a:cubicBezTo>
                    <a:pt x="151" y="174"/>
                    <a:pt x="252" y="123"/>
                    <a:pt x="340" y="61"/>
                  </a:cubicBezTo>
                  <a:cubicBezTo>
                    <a:pt x="352" y="48"/>
                    <a:pt x="352" y="23"/>
                    <a:pt x="340" y="11"/>
                  </a:cubicBezTo>
                  <a:cubicBezTo>
                    <a:pt x="334" y="4"/>
                    <a:pt x="328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2"/>
            <p:cNvSpPr/>
            <p:nvPr/>
          </p:nvSpPr>
          <p:spPr>
            <a:xfrm>
              <a:off x="6555850" y="4006050"/>
              <a:ext cx="6625" cy="3725"/>
            </a:xfrm>
            <a:custGeom>
              <a:avLst/>
              <a:gdLst/>
              <a:ahLst/>
              <a:cxnLst/>
              <a:rect l="l" t="t" r="r" b="b"/>
              <a:pathLst>
                <a:path w="265" h="149" extrusionOk="0">
                  <a:moveTo>
                    <a:pt x="227" y="0"/>
                  </a:moveTo>
                  <a:cubicBezTo>
                    <a:pt x="217" y="0"/>
                    <a:pt x="208" y="3"/>
                    <a:pt x="202" y="9"/>
                  </a:cubicBezTo>
                  <a:lnTo>
                    <a:pt x="164" y="48"/>
                  </a:lnTo>
                  <a:cubicBezTo>
                    <a:pt x="164" y="60"/>
                    <a:pt x="164" y="60"/>
                    <a:pt x="152" y="60"/>
                  </a:cubicBezTo>
                  <a:lnTo>
                    <a:pt x="152" y="73"/>
                  </a:lnTo>
                  <a:lnTo>
                    <a:pt x="126" y="73"/>
                  </a:lnTo>
                  <a:lnTo>
                    <a:pt x="113" y="85"/>
                  </a:lnTo>
                  <a:lnTo>
                    <a:pt x="101" y="85"/>
                  </a:lnTo>
                  <a:cubicBezTo>
                    <a:pt x="88" y="85"/>
                    <a:pt x="88" y="73"/>
                    <a:pt x="88" y="73"/>
                  </a:cubicBezTo>
                  <a:lnTo>
                    <a:pt x="76" y="73"/>
                  </a:lnTo>
                  <a:cubicBezTo>
                    <a:pt x="67" y="63"/>
                    <a:pt x="52" y="55"/>
                    <a:pt x="39" y="55"/>
                  </a:cubicBezTo>
                  <a:cubicBezTo>
                    <a:pt x="34" y="55"/>
                    <a:pt x="29" y="56"/>
                    <a:pt x="26" y="60"/>
                  </a:cubicBezTo>
                  <a:cubicBezTo>
                    <a:pt x="13" y="60"/>
                    <a:pt x="1" y="85"/>
                    <a:pt x="13" y="98"/>
                  </a:cubicBezTo>
                  <a:cubicBezTo>
                    <a:pt x="38" y="135"/>
                    <a:pt x="88" y="148"/>
                    <a:pt x="139" y="148"/>
                  </a:cubicBezTo>
                  <a:cubicBezTo>
                    <a:pt x="189" y="135"/>
                    <a:pt x="227" y="98"/>
                    <a:pt x="252" y="60"/>
                  </a:cubicBezTo>
                  <a:cubicBezTo>
                    <a:pt x="264" y="48"/>
                    <a:pt x="264" y="22"/>
                    <a:pt x="252" y="9"/>
                  </a:cubicBezTo>
                  <a:cubicBezTo>
                    <a:pt x="246" y="3"/>
                    <a:pt x="23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2"/>
            <p:cNvSpPr/>
            <p:nvPr/>
          </p:nvSpPr>
          <p:spPr>
            <a:xfrm>
              <a:off x="6554275" y="4000800"/>
              <a:ext cx="8675" cy="4575"/>
            </a:xfrm>
            <a:custGeom>
              <a:avLst/>
              <a:gdLst/>
              <a:ahLst/>
              <a:cxnLst/>
              <a:rect l="l" t="t" r="r" b="b"/>
              <a:pathLst>
                <a:path w="347" h="183" extrusionOk="0">
                  <a:moveTo>
                    <a:pt x="307" y="0"/>
                  </a:moveTo>
                  <a:cubicBezTo>
                    <a:pt x="302" y="0"/>
                    <a:pt x="296" y="2"/>
                    <a:pt x="290" y="6"/>
                  </a:cubicBezTo>
                  <a:cubicBezTo>
                    <a:pt x="215" y="56"/>
                    <a:pt x="126" y="94"/>
                    <a:pt x="39" y="119"/>
                  </a:cubicBezTo>
                  <a:cubicBezTo>
                    <a:pt x="13" y="119"/>
                    <a:pt x="0" y="132"/>
                    <a:pt x="13" y="157"/>
                  </a:cubicBezTo>
                  <a:cubicBezTo>
                    <a:pt x="13" y="169"/>
                    <a:pt x="25" y="182"/>
                    <a:pt x="51" y="182"/>
                  </a:cubicBezTo>
                  <a:cubicBezTo>
                    <a:pt x="151" y="157"/>
                    <a:pt x="240" y="119"/>
                    <a:pt x="315" y="68"/>
                  </a:cubicBezTo>
                  <a:cubicBezTo>
                    <a:pt x="346" y="47"/>
                    <a:pt x="334" y="0"/>
                    <a:pt x="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2"/>
            <p:cNvSpPr/>
            <p:nvPr/>
          </p:nvSpPr>
          <p:spPr>
            <a:xfrm>
              <a:off x="6555225" y="3997650"/>
              <a:ext cx="6950" cy="4675"/>
            </a:xfrm>
            <a:custGeom>
              <a:avLst/>
              <a:gdLst/>
              <a:ahLst/>
              <a:cxnLst/>
              <a:rect l="l" t="t" r="r" b="b"/>
              <a:pathLst>
                <a:path w="278" h="187" extrusionOk="0">
                  <a:moveTo>
                    <a:pt x="240" y="1"/>
                  </a:moveTo>
                  <a:cubicBezTo>
                    <a:pt x="235" y="1"/>
                    <a:pt x="230" y="2"/>
                    <a:pt x="227" y="6"/>
                  </a:cubicBezTo>
                  <a:cubicBezTo>
                    <a:pt x="164" y="57"/>
                    <a:pt x="101" y="94"/>
                    <a:pt x="26" y="119"/>
                  </a:cubicBezTo>
                  <a:cubicBezTo>
                    <a:pt x="13" y="132"/>
                    <a:pt x="1" y="144"/>
                    <a:pt x="1" y="157"/>
                  </a:cubicBezTo>
                  <a:cubicBezTo>
                    <a:pt x="9" y="176"/>
                    <a:pt x="19" y="187"/>
                    <a:pt x="28" y="187"/>
                  </a:cubicBezTo>
                  <a:cubicBezTo>
                    <a:pt x="31" y="187"/>
                    <a:pt x="35" y="186"/>
                    <a:pt x="38" y="182"/>
                  </a:cubicBezTo>
                  <a:cubicBezTo>
                    <a:pt x="126" y="157"/>
                    <a:pt x="189" y="119"/>
                    <a:pt x="252" y="69"/>
                  </a:cubicBezTo>
                  <a:cubicBezTo>
                    <a:pt x="277" y="57"/>
                    <a:pt x="277" y="43"/>
                    <a:pt x="264" y="18"/>
                  </a:cubicBezTo>
                  <a:cubicBezTo>
                    <a:pt x="264" y="10"/>
                    <a:pt x="252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2"/>
            <p:cNvSpPr/>
            <p:nvPr/>
          </p:nvSpPr>
          <p:spPr>
            <a:xfrm>
              <a:off x="6553650" y="3997025"/>
              <a:ext cx="8200" cy="7700"/>
            </a:xfrm>
            <a:custGeom>
              <a:avLst/>
              <a:gdLst/>
              <a:ahLst/>
              <a:cxnLst/>
              <a:rect l="l" t="t" r="r" b="b"/>
              <a:pathLst>
                <a:path w="328" h="308" extrusionOk="0">
                  <a:moveTo>
                    <a:pt x="283" y="1"/>
                  </a:moveTo>
                  <a:cubicBezTo>
                    <a:pt x="270" y="1"/>
                    <a:pt x="261" y="10"/>
                    <a:pt x="252" y="18"/>
                  </a:cubicBezTo>
                  <a:cubicBezTo>
                    <a:pt x="189" y="107"/>
                    <a:pt x="114" y="182"/>
                    <a:pt x="25" y="245"/>
                  </a:cubicBezTo>
                  <a:cubicBezTo>
                    <a:pt x="13" y="258"/>
                    <a:pt x="0" y="283"/>
                    <a:pt x="13" y="295"/>
                  </a:cubicBezTo>
                  <a:cubicBezTo>
                    <a:pt x="25" y="308"/>
                    <a:pt x="38" y="308"/>
                    <a:pt x="50" y="308"/>
                  </a:cubicBezTo>
                  <a:cubicBezTo>
                    <a:pt x="151" y="232"/>
                    <a:pt x="240" y="157"/>
                    <a:pt x="315" y="56"/>
                  </a:cubicBezTo>
                  <a:cubicBezTo>
                    <a:pt x="327" y="43"/>
                    <a:pt x="315" y="18"/>
                    <a:pt x="302" y="6"/>
                  </a:cubicBezTo>
                  <a:cubicBezTo>
                    <a:pt x="295" y="2"/>
                    <a:pt x="288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2"/>
            <p:cNvSpPr/>
            <p:nvPr/>
          </p:nvSpPr>
          <p:spPr>
            <a:xfrm>
              <a:off x="6550350" y="4002575"/>
              <a:ext cx="10850" cy="7000"/>
            </a:xfrm>
            <a:custGeom>
              <a:avLst/>
              <a:gdLst/>
              <a:ahLst/>
              <a:cxnLst/>
              <a:rect l="l" t="t" r="r" b="b"/>
              <a:pathLst>
                <a:path w="434" h="280" extrusionOk="0">
                  <a:moveTo>
                    <a:pt x="396" y="1"/>
                  </a:moveTo>
                  <a:cubicBezTo>
                    <a:pt x="387" y="1"/>
                    <a:pt x="378" y="4"/>
                    <a:pt x="372" y="10"/>
                  </a:cubicBezTo>
                  <a:cubicBezTo>
                    <a:pt x="271" y="98"/>
                    <a:pt x="157" y="161"/>
                    <a:pt x="32" y="224"/>
                  </a:cubicBezTo>
                  <a:cubicBezTo>
                    <a:pt x="0" y="235"/>
                    <a:pt x="21" y="280"/>
                    <a:pt x="51" y="280"/>
                  </a:cubicBezTo>
                  <a:cubicBezTo>
                    <a:pt x="57" y="280"/>
                    <a:pt x="63" y="278"/>
                    <a:pt x="70" y="274"/>
                  </a:cubicBezTo>
                  <a:cubicBezTo>
                    <a:pt x="196" y="224"/>
                    <a:pt x="308" y="148"/>
                    <a:pt x="422" y="48"/>
                  </a:cubicBezTo>
                  <a:cubicBezTo>
                    <a:pt x="434" y="48"/>
                    <a:pt x="434" y="23"/>
                    <a:pt x="422" y="10"/>
                  </a:cubicBezTo>
                  <a:cubicBezTo>
                    <a:pt x="415" y="4"/>
                    <a:pt x="406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2"/>
            <p:cNvSpPr/>
            <p:nvPr/>
          </p:nvSpPr>
          <p:spPr>
            <a:xfrm>
              <a:off x="6555850" y="4005525"/>
              <a:ext cx="4100" cy="2800"/>
            </a:xfrm>
            <a:custGeom>
              <a:avLst/>
              <a:gdLst/>
              <a:ahLst/>
              <a:cxnLst/>
              <a:rect l="l" t="t" r="r" b="b"/>
              <a:pathLst>
                <a:path w="164" h="112" extrusionOk="0">
                  <a:moveTo>
                    <a:pt x="127" y="0"/>
                  </a:moveTo>
                  <a:cubicBezTo>
                    <a:pt x="122" y="0"/>
                    <a:pt x="117" y="2"/>
                    <a:pt x="113" y="5"/>
                  </a:cubicBezTo>
                  <a:cubicBezTo>
                    <a:pt x="88" y="18"/>
                    <a:pt x="51" y="30"/>
                    <a:pt x="26" y="55"/>
                  </a:cubicBezTo>
                  <a:cubicBezTo>
                    <a:pt x="13" y="55"/>
                    <a:pt x="1" y="81"/>
                    <a:pt x="13" y="94"/>
                  </a:cubicBezTo>
                  <a:cubicBezTo>
                    <a:pt x="22" y="102"/>
                    <a:pt x="31" y="111"/>
                    <a:pt x="40" y="111"/>
                  </a:cubicBezTo>
                  <a:cubicBezTo>
                    <a:pt x="43" y="111"/>
                    <a:pt x="47" y="110"/>
                    <a:pt x="51" y="106"/>
                  </a:cubicBezTo>
                  <a:cubicBezTo>
                    <a:pt x="88" y="94"/>
                    <a:pt x="113" y="81"/>
                    <a:pt x="152" y="55"/>
                  </a:cubicBezTo>
                  <a:cubicBezTo>
                    <a:pt x="164" y="55"/>
                    <a:pt x="164" y="30"/>
                    <a:pt x="152" y="18"/>
                  </a:cubicBezTo>
                  <a:cubicBezTo>
                    <a:pt x="152" y="9"/>
                    <a:pt x="13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2"/>
            <p:cNvSpPr/>
            <p:nvPr/>
          </p:nvSpPr>
          <p:spPr>
            <a:xfrm>
              <a:off x="6552550" y="4002075"/>
              <a:ext cx="10250" cy="7825"/>
            </a:xfrm>
            <a:custGeom>
              <a:avLst/>
              <a:gdLst/>
              <a:ahLst/>
              <a:cxnLst/>
              <a:rect l="l" t="t" r="r" b="b"/>
              <a:pathLst>
                <a:path w="410" h="313" extrusionOk="0">
                  <a:moveTo>
                    <a:pt x="372" y="0"/>
                  </a:moveTo>
                  <a:cubicBezTo>
                    <a:pt x="359" y="0"/>
                    <a:pt x="346" y="12"/>
                    <a:pt x="346" y="30"/>
                  </a:cubicBezTo>
                  <a:cubicBezTo>
                    <a:pt x="334" y="81"/>
                    <a:pt x="271" y="106"/>
                    <a:pt x="220" y="131"/>
                  </a:cubicBezTo>
                  <a:cubicBezTo>
                    <a:pt x="158" y="168"/>
                    <a:pt x="94" y="207"/>
                    <a:pt x="32" y="257"/>
                  </a:cubicBezTo>
                  <a:cubicBezTo>
                    <a:pt x="0" y="267"/>
                    <a:pt x="13" y="313"/>
                    <a:pt x="40" y="313"/>
                  </a:cubicBezTo>
                  <a:cubicBezTo>
                    <a:pt x="45" y="313"/>
                    <a:pt x="51" y="311"/>
                    <a:pt x="57" y="307"/>
                  </a:cubicBezTo>
                  <a:cubicBezTo>
                    <a:pt x="133" y="269"/>
                    <a:pt x="208" y="219"/>
                    <a:pt x="271" y="181"/>
                  </a:cubicBezTo>
                  <a:cubicBezTo>
                    <a:pt x="334" y="143"/>
                    <a:pt x="396" y="106"/>
                    <a:pt x="409" y="43"/>
                  </a:cubicBezTo>
                  <a:cubicBezTo>
                    <a:pt x="409" y="17"/>
                    <a:pt x="396" y="5"/>
                    <a:pt x="384" y="5"/>
                  </a:cubicBezTo>
                  <a:cubicBezTo>
                    <a:pt x="381" y="2"/>
                    <a:pt x="376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2"/>
            <p:cNvSpPr/>
            <p:nvPr/>
          </p:nvSpPr>
          <p:spPr>
            <a:xfrm>
              <a:off x="6558050" y="4001875"/>
              <a:ext cx="4750" cy="2675"/>
            </a:xfrm>
            <a:custGeom>
              <a:avLst/>
              <a:gdLst/>
              <a:ahLst/>
              <a:cxnLst/>
              <a:rect l="l" t="t" r="r" b="b"/>
              <a:pathLst>
                <a:path w="190" h="107" extrusionOk="0">
                  <a:moveTo>
                    <a:pt x="38" y="0"/>
                  </a:moveTo>
                  <a:cubicBezTo>
                    <a:pt x="25" y="0"/>
                    <a:pt x="13" y="13"/>
                    <a:pt x="13" y="13"/>
                  </a:cubicBezTo>
                  <a:cubicBezTo>
                    <a:pt x="0" y="25"/>
                    <a:pt x="0" y="25"/>
                    <a:pt x="0" y="38"/>
                  </a:cubicBezTo>
                  <a:cubicBezTo>
                    <a:pt x="0" y="38"/>
                    <a:pt x="0" y="51"/>
                    <a:pt x="13" y="64"/>
                  </a:cubicBezTo>
                  <a:lnTo>
                    <a:pt x="89" y="101"/>
                  </a:lnTo>
                  <a:cubicBezTo>
                    <a:pt x="106" y="101"/>
                    <a:pt x="122" y="107"/>
                    <a:pt x="139" y="107"/>
                  </a:cubicBezTo>
                  <a:cubicBezTo>
                    <a:pt x="147" y="107"/>
                    <a:pt x="156" y="105"/>
                    <a:pt x="164" y="101"/>
                  </a:cubicBezTo>
                  <a:cubicBezTo>
                    <a:pt x="176" y="101"/>
                    <a:pt x="189" y="89"/>
                    <a:pt x="189" y="76"/>
                  </a:cubicBezTo>
                  <a:cubicBezTo>
                    <a:pt x="189" y="64"/>
                    <a:pt x="176" y="38"/>
                    <a:pt x="164" y="38"/>
                  </a:cubicBezTo>
                  <a:lnTo>
                    <a:pt x="101" y="38"/>
                  </a:lnTo>
                  <a:lnTo>
                    <a:pt x="89" y="25"/>
                  </a:lnTo>
                  <a:lnTo>
                    <a:pt x="76" y="25"/>
                  </a:lnTo>
                  <a:lnTo>
                    <a:pt x="64" y="13"/>
                  </a:lnTo>
                  <a:cubicBezTo>
                    <a:pt x="51" y="13"/>
                    <a:pt x="3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2"/>
            <p:cNvSpPr/>
            <p:nvPr/>
          </p:nvSpPr>
          <p:spPr>
            <a:xfrm>
              <a:off x="6554600" y="3996200"/>
              <a:ext cx="8675" cy="6025"/>
            </a:xfrm>
            <a:custGeom>
              <a:avLst/>
              <a:gdLst/>
              <a:ahLst/>
              <a:cxnLst/>
              <a:rect l="l" t="t" r="r" b="b"/>
              <a:pathLst>
                <a:path w="347" h="241" extrusionOk="0">
                  <a:moveTo>
                    <a:pt x="304" y="0"/>
                  </a:moveTo>
                  <a:cubicBezTo>
                    <a:pt x="296" y="0"/>
                    <a:pt x="286" y="4"/>
                    <a:pt x="277" y="14"/>
                  </a:cubicBezTo>
                  <a:cubicBezTo>
                    <a:pt x="214" y="89"/>
                    <a:pt x="126" y="140"/>
                    <a:pt x="38" y="177"/>
                  </a:cubicBezTo>
                  <a:cubicBezTo>
                    <a:pt x="12" y="177"/>
                    <a:pt x="0" y="202"/>
                    <a:pt x="12" y="215"/>
                  </a:cubicBezTo>
                  <a:cubicBezTo>
                    <a:pt x="12" y="227"/>
                    <a:pt x="38" y="240"/>
                    <a:pt x="51" y="240"/>
                  </a:cubicBezTo>
                  <a:cubicBezTo>
                    <a:pt x="151" y="202"/>
                    <a:pt x="252" y="140"/>
                    <a:pt x="327" y="64"/>
                  </a:cubicBezTo>
                  <a:cubicBezTo>
                    <a:pt x="346" y="36"/>
                    <a:pt x="33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2"/>
            <p:cNvSpPr/>
            <p:nvPr/>
          </p:nvSpPr>
          <p:spPr>
            <a:xfrm>
              <a:off x="6553350" y="3993825"/>
              <a:ext cx="9525" cy="6000"/>
            </a:xfrm>
            <a:custGeom>
              <a:avLst/>
              <a:gdLst/>
              <a:ahLst/>
              <a:cxnLst/>
              <a:rect l="l" t="t" r="r" b="b"/>
              <a:pathLst>
                <a:path w="381" h="240" extrusionOk="0">
                  <a:moveTo>
                    <a:pt x="328" y="0"/>
                  </a:moveTo>
                  <a:cubicBezTo>
                    <a:pt x="319" y="0"/>
                    <a:pt x="310" y="3"/>
                    <a:pt x="302" y="8"/>
                  </a:cubicBezTo>
                  <a:cubicBezTo>
                    <a:pt x="226" y="84"/>
                    <a:pt x="138" y="134"/>
                    <a:pt x="25" y="171"/>
                  </a:cubicBezTo>
                  <a:cubicBezTo>
                    <a:pt x="12" y="184"/>
                    <a:pt x="0" y="196"/>
                    <a:pt x="12" y="210"/>
                  </a:cubicBezTo>
                  <a:cubicBezTo>
                    <a:pt x="12" y="228"/>
                    <a:pt x="26" y="239"/>
                    <a:pt x="38" y="239"/>
                  </a:cubicBezTo>
                  <a:cubicBezTo>
                    <a:pt x="43" y="239"/>
                    <a:pt x="47" y="238"/>
                    <a:pt x="50" y="235"/>
                  </a:cubicBezTo>
                  <a:cubicBezTo>
                    <a:pt x="163" y="196"/>
                    <a:pt x="264" y="134"/>
                    <a:pt x="352" y="59"/>
                  </a:cubicBezTo>
                  <a:cubicBezTo>
                    <a:pt x="381" y="29"/>
                    <a:pt x="357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2"/>
            <p:cNvSpPr/>
            <p:nvPr/>
          </p:nvSpPr>
          <p:spPr>
            <a:xfrm>
              <a:off x="6555225" y="3991675"/>
              <a:ext cx="6950" cy="3300"/>
            </a:xfrm>
            <a:custGeom>
              <a:avLst/>
              <a:gdLst/>
              <a:ahLst/>
              <a:cxnLst/>
              <a:rect l="l" t="t" r="r" b="b"/>
              <a:pathLst>
                <a:path w="278" h="132" extrusionOk="0">
                  <a:moveTo>
                    <a:pt x="240" y="1"/>
                  </a:moveTo>
                  <a:cubicBezTo>
                    <a:pt x="235" y="1"/>
                    <a:pt x="230" y="2"/>
                    <a:pt x="227" y="6"/>
                  </a:cubicBezTo>
                  <a:cubicBezTo>
                    <a:pt x="177" y="44"/>
                    <a:pt x="101" y="69"/>
                    <a:pt x="38" y="69"/>
                  </a:cubicBezTo>
                  <a:cubicBezTo>
                    <a:pt x="26" y="69"/>
                    <a:pt x="1" y="81"/>
                    <a:pt x="1" y="106"/>
                  </a:cubicBezTo>
                  <a:cubicBezTo>
                    <a:pt x="1" y="119"/>
                    <a:pt x="26" y="132"/>
                    <a:pt x="38" y="132"/>
                  </a:cubicBezTo>
                  <a:cubicBezTo>
                    <a:pt x="113" y="132"/>
                    <a:pt x="202" y="106"/>
                    <a:pt x="264" y="56"/>
                  </a:cubicBezTo>
                  <a:cubicBezTo>
                    <a:pt x="277" y="44"/>
                    <a:pt x="277" y="31"/>
                    <a:pt x="277" y="19"/>
                  </a:cubicBezTo>
                  <a:cubicBezTo>
                    <a:pt x="268" y="10"/>
                    <a:pt x="253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2"/>
            <p:cNvSpPr/>
            <p:nvPr/>
          </p:nvSpPr>
          <p:spPr>
            <a:xfrm>
              <a:off x="6553350" y="3988125"/>
              <a:ext cx="8500" cy="5300"/>
            </a:xfrm>
            <a:custGeom>
              <a:avLst/>
              <a:gdLst/>
              <a:ahLst/>
              <a:cxnLst/>
              <a:rect l="l" t="t" r="r" b="b"/>
              <a:pathLst>
                <a:path w="340" h="212" extrusionOk="0">
                  <a:moveTo>
                    <a:pt x="313" y="0"/>
                  </a:moveTo>
                  <a:cubicBezTo>
                    <a:pt x="305" y="0"/>
                    <a:pt x="295" y="3"/>
                    <a:pt x="289" y="10"/>
                  </a:cubicBezTo>
                  <a:cubicBezTo>
                    <a:pt x="213" y="60"/>
                    <a:pt x="126" y="111"/>
                    <a:pt x="25" y="148"/>
                  </a:cubicBezTo>
                  <a:cubicBezTo>
                    <a:pt x="12" y="148"/>
                    <a:pt x="0" y="161"/>
                    <a:pt x="12" y="186"/>
                  </a:cubicBezTo>
                  <a:cubicBezTo>
                    <a:pt x="12" y="198"/>
                    <a:pt x="25" y="211"/>
                    <a:pt x="50" y="211"/>
                  </a:cubicBezTo>
                  <a:cubicBezTo>
                    <a:pt x="138" y="173"/>
                    <a:pt x="239" y="123"/>
                    <a:pt x="327" y="60"/>
                  </a:cubicBezTo>
                  <a:cubicBezTo>
                    <a:pt x="339" y="47"/>
                    <a:pt x="339" y="35"/>
                    <a:pt x="327" y="10"/>
                  </a:cubicBezTo>
                  <a:cubicBezTo>
                    <a:pt x="327" y="3"/>
                    <a:pt x="321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2"/>
            <p:cNvSpPr/>
            <p:nvPr/>
          </p:nvSpPr>
          <p:spPr>
            <a:xfrm>
              <a:off x="6552700" y="3986350"/>
              <a:ext cx="8200" cy="5250"/>
            </a:xfrm>
            <a:custGeom>
              <a:avLst/>
              <a:gdLst/>
              <a:ahLst/>
              <a:cxnLst/>
              <a:rect l="l" t="t" r="r" b="b"/>
              <a:pathLst>
                <a:path w="328" h="210" extrusionOk="0">
                  <a:moveTo>
                    <a:pt x="291" y="0"/>
                  </a:moveTo>
                  <a:cubicBezTo>
                    <a:pt x="286" y="0"/>
                    <a:pt x="281" y="2"/>
                    <a:pt x="278" y="6"/>
                  </a:cubicBezTo>
                  <a:cubicBezTo>
                    <a:pt x="202" y="56"/>
                    <a:pt x="114" y="106"/>
                    <a:pt x="26" y="143"/>
                  </a:cubicBezTo>
                  <a:cubicBezTo>
                    <a:pt x="13" y="156"/>
                    <a:pt x="1" y="169"/>
                    <a:pt x="1" y="182"/>
                  </a:cubicBezTo>
                  <a:cubicBezTo>
                    <a:pt x="11" y="191"/>
                    <a:pt x="21" y="210"/>
                    <a:pt x="31" y="210"/>
                  </a:cubicBezTo>
                  <a:cubicBezTo>
                    <a:pt x="34" y="210"/>
                    <a:pt x="36" y="209"/>
                    <a:pt x="38" y="207"/>
                  </a:cubicBezTo>
                  <a:cubicBezTo>
                    <a:pt x="139" y="169"/>
                    <a:pt x="227" y="118"/>
                    <a:pt x="303" y="56"/>
                  </a:cubicBezTo>
                  <a:cubicBezTo>
                    <a:pt x="328" y="43"/>
                    <a:pt x="328" y="31"/>
                    <a:pt x="315" y="18"/>
                  </a:cubicBezTo>
                  <a:cubicBezTo>
                    <a:pt x="315" y="9"/>
                    <a:pt x="302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2"/>
            <p:cNvSpPr/>
            <p:nvPr/>
          </p:nvSpPr>
          <p:spPr>
            <a:xfrm>
              <a:off x="6551850" y="3983725"/>
              <a:ext cx="9050" cy="5625"/>
            </a:xfrm>
            <a:custGeom>
              <a:avLst/>
              <a:gdLst/>
              <a:ahLst/>
              <a:cxnLst/>
              <a:rect l="l" t="t" r="r" b="b"/>
              <a:pathLst>
                <a:path w="362" h="225" extrusionOk="0">
                  <a:moveTo>
                    <a:pt x="318" y="0"/>
                  </a:moveTo>
                  <a:cubicBezTo>
                    <a:pt x="311" y="0"/>
                    <a:pt x="305" y="3"/>
                    <a:pt x="299" y="10"/>
                  </a:cubicBezTo>
                  <a:cubicBezTo>
                    <a:pt x="223" y="85"/>
                    <a:pt x="136" y="136"/>
                    <a:pt x="35" y="161"/>
                  </a:cubicBezTo>
                  <a:cubicBezTo>
                    <a:pt x="0" y="172"/>
                    <a:pt x="18" y="225"/>
                    <a:pt x="50" y="225"/>
                  </a:cubicBezTo>
                  <a:cubicBezTo>
                    <a:pt x="53" y="225"/>
                    <a:pt x="57" y="224"/>
                    <a:pt x="60" y="223"/>
                  </a:cubicBezTo>
                  <a:cubicBezTo>
                    <a:pt x="161" y="186"/>
                    <a:pt x="261" y="136"/>
                    <a:pt x="337" y="60"/>
                  </a:cubicBezTo>
                  <a:cubicBezTo>
                    <a:pt x="362" y="47"/>
                    <a:pt x="349" y="22"/>
                    <a:pt x="337" y="10"/>
                  </a:cubicBezTo>
                  <a:cubicBezTo>
                    <a:pt x="330" y="3"/>
                    <a:pt x="324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2"/>
            <p:cNvSpPr/>
            <p:nvPr/>
          </p:nvSpPr>
          <p:spPr>
            <a:xfrm>
              <a:off x="6553650" y="3979350"/>
              <a:ext cx="6925" cy="4200"/>
            </a:xfrm>
            <a:custGeom>
              <a:avLst/>
              <a:gdLst/>
              <a:ahLst/>
              <a:cxnLst/>
              <a:rect l="l" t="t" r="r" b="b"/>
              <a:pathLst>
                <a:path w="277" h="168" extrusionOk="0">
                  <a:moveTo>
                    <a:pt x="240" y="0"/>
                  </a:moveTo>
                  <a:cubicBezTo>
                    <a:pt x="233" y="0"/>
                    <a:pt x="225" y="3"/>
                    <a:pt x="214" y="9"/>
                  </a:cubicBezTo>
                  <a:cubicBezTo>
                    <a:pt x="151" y="34"/>
                    <a:pt x="76" y="71"/>
                    <a:pt x="13" y="109"/>
                  </a:cubicBezTo>
                  <a:cubicBezTo>
                    <a:pt x="0" y="109"/>
                    <a:pt x="0" y="135"/>
                    <a:pt x="0" y="147"/>
                  </a:cubicBezTo>
                  <a:cubicBezTo>
                    <a:pt x="8" y="162"/>
                    <a:pt x="20" y="168"/>
                    <a:pt x="31" y="168"/>
                  </a:cubicBezTo>
                  <a:cubicBezTo>
                    <a:pt x="38" y="168"/>
                    <a:pt x="46" y="165"/>
                    <a:pt x="50" y="160"/>
                  </a:cubicBezTo>
                  <a:cubicBezTo>
                    <a:pt x="114" y="122"/>
                    <a:pt x="176" y="96"/>
                    <a:pt x="252" y="59"/>
                  </a:cubicBezTo>
                  <a:cubicBezTo>
                    <a:pt x="265" y="59"/>
                    <a:pt x="277" y="34"/>
                    <a:pt x="265" y="21"/>
                  </a:cubicBezTo>
                  <a:cubicBezTo>
                    <a:pt x="257" y="6"/>
                    <a:pt x="250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2"/>
            <p:cNvSpPr/>
            <p:nvPr/>
          </p:nvSpPr>
          <p:spPr>
            <a:xfrm>
              <a:off x="6551125" y="3977750"/>
              <a:ext cx="8525" cy="5600"/>
            </a:xfrm>
            <a:custGeom>
              <a:avLst/>
              <a:gdLst/>
              <a:ahLst/>
              <a:cxnLst/>
              <a:rect l="l" t="t" r="r" b="b"/>
              <a:pathLst>
                <a:path w="341" h="224" extrusionOk="0">
                  <a:moveTo>
                    <a:pt x="309" y="0"/>
                  </a:moveTo>
                  <a:cubicBezTo>
                    <a:pt x="303" y="0"/>
                    <a:pt x="296" y="3"/>
                    <a:pt x="290" y="10"/>
                  </a:cubicBezTo>
                  <a:cubicBezTo>
                    <a:pt x="227" y="85"/>
                    <a:pt x="139" y="148"/>
                    <a:pt x="39" y="148"/>
                  </a:cubicBezTo>
                  <a:cubicBezTo>
                    <a:pt x="14" y="160"/>
                    <a:pt x="1" y="173"/>
                    <a:pt x="1" y="186"/>
                  </a:cubicBezTo>
                  <a:cubicBezTo>
                    <a:pt x="1" y="199"/>
                    <a:pt x="14" y="224"/>
                    <a:pt x="39" y="224"/>
                  </a:cubicBezTo>
                  <a:cubicBezTo>
                    <a:pt x="151" y="211"/>
                    <a:pt x="265" y="148"/>
                    <a:pt x="328" y="60"/>
                  </a:cubicBezTo>
                  <a:cubicBezTo>
                    <a:pt x="341" y="48"/>
                    <a:pt x="341" y="23"/>
                    <a:pt x="328" y="10"/>
                  </a:cubicBezTo>
                  <a:cubicBezTo>
                    <a:pt x="321" y="3"/>
                    <a:pt x="315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2"/>
            <p:cNvSpPr/>
            <p:nvPr/>
          </p:nvSpPr>
          <p:spPr>
            <a:xfrm>
              <a:off x="6549025" y="3976175"/>
              <a:ext cx="9675" cy="5325"/>
            </a:xfrm>
            <a:custGeom>
              <a:avLst/>
              <a:gdLst/>
              <a:ahLst/>
              <a:cxnLst/>
              <a:rect l="l" t="t" r="r" b="b"/>
              <a:pathLst>
                <a:path w="387" h="213" extrusionOk="0">
                  <a:moveTo>
                    <a:pt x="355" y="0"/>
                  </a:moveTo>
                  <a:cubicBezTo>
                    <a:pt x="349" y="0"/>
                    <a:pt x="343" y="4"/>
                    <a:pt x="336" y="10"/>
                  </a:cubicBezTo>
                  <a:cubicBezTo>
                    <a:pt x="249" y="73"/>
                    <a:pt x="148" y="123"/>
                    <a:pt x="34" y="148"/>
                  </a:cubicBezTo>
                  <a:cubicBezTo>
                    <a:pt x="0" y="160"/>
                    <a:pt x="7" y="213"/>
                    <a:pt x="47" y="213"/>
                  </a:cubicBezTo>
                  <a:cubicBezTo>
                    <a:pt x="51" y="213"/>
                    <a:pt x="55" y="212"/>
                    <a:pt x="59" y="211"/>
                  </a:cubicBezTo>
                  <a:cubicBezTo>
                    <a:pt x="173" y="186"/>
                    <a:pt x="286" y="123"/>
                    <a:pt x="374" y="47"/>
                  </a:cubicBezTo>
                  <a:cubicBezTo>
                    <a:pt x="386" y="35"/>
                    <a:pt x="386" y="10"/>
                    <a:pt x="374" y="10"/>
                  </a:cubicBezTo>
                  <a:cubicBezTo>
                    <a:pt x="368" y="4"/>
                    <a:pt x="361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2"/>
            <p:cNvSpPr/>
            <p:nvPr/>
          </p:nvSpPr>
          <p:spPr>
            <a:xfrm>
              <a:off x="6548425" y="3973775"/>
              <a:ext cx="9975" cy="5525"/>
            </a:xfrm>
            <a:custGeom>
              <a:avLst/>
              <a:gdLst/>
              <a:ahLst/>
              <a:cxnLst/>
              <a:rect l="l" t="t" r="r" b="b"/>
              <a:pathLst>
                <a:path w="399" h="221" extrusionOk="0">
                  <a:moveTo>
                    <a:pt x="354" y="0"/>
                  </a:moveTo>
                  <a:cubicBezTo>
                    <a:pt x="349" y="0"/>
                    <a:pt x="342" y="2"/>
                    <a:pt x="335" y="6"/>
                  </a:cubicBezTo>
                  <a:cubicBezTo>
                    <a:pt x="247" y="68"/>
                    <a:pt x="147" y="118"/>
                    <a:pt x="46" y="156"/>
                  </a:cubicBezTo>
                  <a:cubicBezTo>
                    <a:pt x="1" y="167"/>
                    <a:pt x="17" y="221"/>
                    <a:pt x="48" y="221"/>
                  </a:cubicBezTo>
                  <a:cubicBezTo>
                    <a:pt x="51" y="221"/>
                    <a:pt x="55" y="220"/>
                    <a:pt x="58" y="219"/>
                  </a:cubicBezTo>
                  <a:cubicBezTo>
                    <a:pt x="172" y="182"/>
                    <a:pt x="285" y="131"/>
                    <a:pt x="373" y="56"/>
                  </a:cubicBezTo>
                  <a:cubicBezTo>
                    <a:pt x="385" y="56"/>
                    <a:pt x="398" y="31"/>
                    <a:pt x="385" y="18"/>
                  </a:cubicBezTo>
                  <a:cubicBezTo>
                    <a:pt x="377" y="9"/>
                    <a:pt x="368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2"/>
            <p:cNvSpPr/>
            <p:nvPr/>
          </p:nvSpPr>
          <p:spPr>
            <a:xfrm>
              <a:off x="6551125" y="3971250"/>
              <a:ext cx="6950" cy="5325"/>
            </a:xfrm>
            <a:custGeom>
              <a:avLst/>
              <a:gdLst/>
              <a:ahLst/>
              <a:cxnLst/>
              <a:rect l="l" t="t" r="r" b="b"/>
              <a:pathLst>
                <a:path w="278" h="213" extrusionOk="0">
                  <a:moveTo>
                    <a:pt x="252" y="0"/>
                  </a:moveTo>
                  <a:cubicBezTo>
                    <a:pt x="243" y="0"/>
                    <a:pt x="232" y="6"/>
                    <a:pt x="215" y="6"/>
                  </a:cubicBezTo>
                  <a:cubicBezTo>
                    <a:pt x="165" y="56"/>
                    <a:pt x="89" y="107"/>
                    <a:pt x="26" y="157"/>
                  </a:cubicBezTo>
                  <a:cubicBezTo>
                    <a:pt x="14" y="169"/>
                    <a:pt x="1" y="182"/>
                    <a:pt x="14" y="194"/>
                  </a:cubicBezTo>
                  <a:cubicBezTo>
                    <a:pt x="22" y="203"/>
                    <a:pt x="37" y="212"/>
                    <a:pt x="50" y="212"/>
                  </a:cubicBezTo>
                  <a:cubicBezTo>
                    <a:pt x="55" y="212"/>
                    <a:pt x="60" y="211"/>
                    <a:pt x="64" y="207"/>
                  </a:cubicBezTo>
                  <a:cubicBezTo>
                    <a:pt x="126" y="157"/>
                    <a:pt x="202" y="107"/>
                    <a:pt x="265" y="56"/>
                  </a:cubicBezTo>
                  <a:cubicBezTo>
                    <a:pt x="277" y="43"/>
                    <a:pt x="277" y="18"/>
                    <a:pt x="265" y="6"/>
                  </a:cubicBezTo>
                  <a:cubicBezTo>
                    <a:pt x="261" y="2"/>
                    <a:pt x="257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2"/>
            <p:cNvSpPr/>
            <p:nvPr/>
          </p:nvSpPr>
          <p:spPr>
            <a:xfrm>
              <a:off x="6548950" y="3968725"/>
              <a:ext cx="7550" cy="4700"/>
            </a:xfrm>
            <a:custGeom>
              <a:avLst/>
              <a:gdLst/>
              <a:ahLst/>
              <a:cxnLst/>
              <a:rect l="l" t="t" r="r" b="b"/>
              <a:pathLst>
                <a:path w="302" h="188" extrusionOk="0">
                  <a:moveTo>
                    <a:pt x="253" y="1"/>
                  </a:moveTo>
                  <a:cubicBezTo>
                    <a:pt x="247" y="1"/>
                    <a:pt x="242" y="2"/>
                    <a:pt x="238" y="6"/>
                  </a:cubicBezTo>
                  <a:cubicBezTo>
                    <a:pt x="176" y="57"/>
                    <a:pt x="101" y="94"/>
                    <a:pt x="25" y="119"/>
                  </a:cubicBezTo>
                  <a:cubicBezTo>
                    <a:pt x="12" y="132"/>
                    <a:pt x="0" y="144"/>
                    <a:pt x="12" y="157"/>
                  </a:cubicBezTo>
                  <a:cubicBezTo>
                    <a:pt x="12" y="176"/>
                    <a:pt x="19" y="187"/>
                    <a:pt x="33" y="187"/>
                  </a:cubicBezTo>
                  <a:cubicBezTo>
                    <a:pt x="38" y="187"/>
                    <a:pt x="44" y="186"/>
                    <a:pt x="50" y="182"/>
                  </a:cubicBezTo>
                  <a:cubicBezTo>
                    <a:pt x="126" y="157"/>
                    <a:pt x="201" y="107"/>
                    <a:pt x="277" y="57"/>
                  </a:cubicBezTo>
                  <a:cubicBezTo>
                    <a:pt x="289" y="44"/>
                    <a:pt x="302" y="31"/>
                    <a:pt x="289" y="18"/>
                  </a:cubicBezTo>
                  <a:cubicBezTo>
                    <a:pt x="280" y="10"/>
                    <a:pt x="265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2"/>
            <p:cNvSpPr/>
            <p:nvPr/>
          </p:nvSpPr>
          <p:spPr>
            <a:xfrm>
              <a:off x="6546725" y="3966450"/>
              <a:ext cx="8300" cy="4950"/>
            </a:xfrm>
            <a:custGeom>
              <a:avLst/>
              <a:gdLst/>
              <a:ahLst/>
              <a:cxnLst/>
              <a:rect l="l" t="t" r="r" b="b"/>
              <a:pathLst>
                <a:path w="332" h="198" extrusionOk="0">
                  <a:moveTo>
                    <a:pt x="278" y="1"/>
                  </a:moveTo>
                  <a:cubicBezTo>
                    <a:pt x="270" y="1"/>
                    <a:pt x="261" y="3"/>
                    <a:pt x="252" y="9"/>
                  </a:cubicBezTo>
                  <a:cubicBezTo>
                    <a:pt x="202" y="72"/>
                    <a:pt x="114" y="109"/>
                    <a:pt x="26" y="135"/>
                  </a:cubicBezTo>
                  <a:cubicBezTo>
                    <a:pt x="14" y="135"/>
                    <a:pt x="1" y="148"/>
                    <a:pt x="1" y="173"/>
                  </a:cubicBezTo>
                  <a:cubicBezTo>
                    <a:pt x="14" y="185"/>
                    <a:pt x="26" y="198"/>
                    <a:pt x="51" y="198"/>
                  </a:cubicBezTo>
                  <a:cubicBezTo>
                    <a:pt x="139" y="173"/>
                    <a:pt x="240" y="122"/>
                    <a:pt x="302" y="59"/>
                  </a:cubicBezTo>
                  <a:cubicBezTo>
                    <a:pt x="332" y="30"/>
                    <a:pt x="308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2"/>
            <p:cNvSpPr/>
            <p:nvPr/>
          </p:nvSpPr>
          <p:spPr>
            <a:xfrm>
              <a:off x="6545250" y="3961875"/>
              <a:ext cx="8850" cy="6425"/>
            </a:xfrm>
            <a:custGeom>
              <a:avLst/>
              <a:gdLst/>
              <a:ahLst/>
              <a:cxnLst/>
              <a:rect l="l" t="t" r="r" b="b"/>
              <a:pathLst>
                <a:path w="354" h="257" extrusionOk="0">
                  <a:moveTo>
                    <a:pt x="312" y="0"/>
                  </a:moveTo>
                  <a:cubicBezTo>
                    <a:pt x="303" y="0"/>
                    <a:pt x="293" y="5"/>
                    <a:pt x="286" y="16"/>
                  </a:cubicBezTo>
                  <a:cubicBezTo>
                    <a:pt x="223" y="104"/>
                    <a:pt x="135" y="167"/>
                    <a:pt x="34" y="192"/>
                  </a:cubicBezTo>
                  <a:cubicBezTo>
                    <a:pt x="0" y="204"/>
                    <a:pt x="7" y="257"/>
                    <a:pt x="47" y="257"/>
                  </a:cubicBezTo>
                  <a:cubicBezTo>
                    <a:pt x="51" y="257"/>
                    <a:pt x="55" y="256"/>
                    <a:pt x="60" y="255"/>
                  </a:cubicBezTo>
                  <a:cubicBezTo>
                    <a:pt x="173" y="230"/>
                    <a:pt x="274" y="155"/>
                    <a:pt x="336" y="54"/>
                  </a:cubicBezTo>
                  <a:cubicBezTo>
                    <a:pt x="354" y="27"/>
                    <a:pt x="33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2"/>
            <p:cNvSpPr/>
            <p:nvPr/>
          </p:nvSpPr>
          <p:spPr>
            <a:xfrm>
              <a:off x="6547350" y="3960075"/>
              <a:ext cx="7900" cy="4850"/>
            </a:xfrm>
            <a:custGeom>
              <a:avLst/>
              <a:gdLst/>
              <a:ahLst/>
              <a:cxnLst/>
              <a:rect l="l" t="t" r="r" b="b"/>
              <a:pathLst>
                <a:path w="316" h="194" extrusionOk="0">
                  <a:moveTo>
                    <a:pt x="265" y="0"/>
                  </a:moveTo>
                  <a:cubicBezTo>
                    <a:pt x="177" y="51"/>
                    <a:pt x="101" y="88"/>
                    <a:pt x="26" y="138"/>
                  </a:cubicBezTo>
                  <a:cubicBezTo>
                    <a:pt x="14" y="138"/>
                    <a:pt x="1" y="163"/>
                    <a:pt x="14" y="176"/>
                  </a:cubicBezTo>
                  <a:cubicBezTo>
                    <a:pt x="22" y="185"/>
                    <a:pt x="31" y="194"/>
                    <a:pt x="40" y="194"/>
                  </a:cubicBezTo>
                  <a:cubicBezTo>
                    <a:pt x="44" y="194"/>
                    <a:pt x="47" y="192"/>
                    <a:pt x="51" y="188"/>
                  </a:cubicBezTo>
                  <a:cubicBezTo>
                    <a:pt x="139" y="151"/>
                    <a:pt x="215" y="101"/>
                    <a:pt x="290" y="63"/>
                  </a:cubicBezTo>
                  <a:cubicBezTo>
                    <a:pt x="316" y="51"/>
                    <a:pt x="316" y="37"/>
                    <a:pt x="302" y="12"/>
                  </a:cubicBezTo>
                  <a:cubicBezTo>
                    <a:pt x="290" y="0"/>
                    <a:pt x="277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2"/>
            <p:cNvSpPr/>
            <p:nvPr/>
          </p:nvSpPr>
          <p:spPr>
            <a:xfrm>
              <a:off x="6545000" y="3959375"/>
              <a:ext cx="9525" cy="5575"/>
            </a:xfrm>
            <a:custGeom>
              <a:avLst/>
              <a:gdLst/>
              <a:ahLst/>
              <a:cxnLst/>
              <a:rect l="l" t="t" r="r" b="b"/>
              <a:pathLst>
                <a:path w="381" h="223" extrusionOk="0">
                  <a:moveTo>
                    <a:pt x="330" y="1"/>
                  </a:moveTo>
                  <a:cubicBezTo>
                    <a:pt x="327" y="1"/>
                    <a:pt x="324" y="2"/>
                    <a:pt x="321" y="3"/>
                  </a:cubicBezTo>
                  <a:cubicBezTo>
                    <a:pt x="220" y="53"/>
                    <a:pt x="120" y="116"/>
                    <a:pt x="32" y="166"/>
                  </a:cubicBezTo>
                  <a:cubicBezTo>
                    <a:pt x="0" y="177"/>
                    <a:pt x="13" y="222"/>
                    <a:pt x="40" y="222"/>
                  </a:cubicBezTo>
                  <a:cubicBezTo>
                    <a:pt x="45" y="222"/>
                    <a:pt x="51" y="220"/>
                    <a:pt x="57" y="216"/>
                  </a:cubicBezTo>
                  <a:cubicBezTo>
                    <a:pt x="158" y="166"/>
                    <a:pt x="259" y="116"/>
                    <a:pt x="346" y="65"/>
                  </a:cubicBezTo>
                  <a:cubicBezTo>
                    <a:pt x="380" y="43"/>
                    <a:pt x="354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2"/>
            <p:cNvSpPr/>
            <p:nvPr/>
          </p:nvSpPr>
          <p:spPr>
            <a:xfrm>
              <a:off x="6545875" y="3964550"/>
              <a:ext cx="9675" cy="5650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49" y="0"/>
                  </a:moveTo>
                  <a:cubicBezTo>
                    <a:pt x="340" y="0"/>
                    <a:pt x="330" y="3"/>
                    <a:pt x="324" y="9"/>
                  </a:cubicBezTo>
                  <a:cubicBezTo>
                    <a:pt x="236" y="85"/>
                    <a:pt x="135" y="135"/>
                    <a:pt x="35" y="160"/>
                  </a:cubicBezTo>
                  <a:cubicBezTo>
                    <a:pt x="1" y="172"/>
                    <a:pt x="8" y="225"/>
                    <a:pt x="38" y="225"/>
                  </a:cubicBezTo>
                  <a:cubicBezTo>
                    <a:pt x="41" y="225"/>
                    <a:pt x="44" y="225"/>
                    <a:pt x="48" y="224"/>
                  </a:cubicBezTo>
                  <a:cubicBezTo>
                    <a:pt x="173" y="185"/>
                    <a:pt x="274" y="135"/>
                    <a:pt x="375" y="60"/>
                  </a:cubicBezTo>
                  <a:cubicBezTo>
                    <a:pt x="387" y="48"/>
                    <a:pt x="387" y="22"/>
                    <a:pt x="375" y="9"/>
                  </a:cubicBezTo>
                  <a:cubicBezTo>
                    <a:pt x="368" y="3"/>
                    <a:pt x="358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2"/>
            <p:cNvSpPr/>
            <p:nvPr/>
          </p:nvSpPr>
          <p:spPr>
            <a:xfrm>
              <a:off x="6541775" y="3949925"/>
              <a:ext cx="9375" cy="6750"/>
            </a:xfrm>
            <a:custGeom>
              <a:avLst/>
              <a:gdLst/>
              <a:ahLst/>
              <a:cxnLst/>
              <a:rect l="l" t="t" r="r" b="b"/>
              <a:pathLst>
                <a:path w="375" h="270" extrusionOk="0">
                  <a:moveTo>
                    <a:pt x="336" y="0"/>
                  </a:moveTo>
                  <a:cubicBezTo>
                    <a:pt x="327" y="0"/>
                    <a:pt x="318" y="4"/>
                    <a:pt x="312" y="16"/>
                  </a:cubicBezTo>
                  <a:cubicBezTo>
                    <a:pt x="237" y="91"/>
                    <a:pt x="148" y="167"/>
                    <a:pt x="36" y="205"/>
                  </a:cubicBezTo>
                  <a:cubicBezTo>
                    <a:pt x="1" y="216"/>
                    <a:pt x="18" y="269"/>
                    <a:pt x="50" y="269"/>
                  </a:cubicBezTo>
                  <a:cubicBezTo>
                    <a:pt x="54" y="269"/>
                    <a:pt x="57" y="269"/>
                    <a:pt x="61" y="267"/>
                  </a:cubicBezTo>
                  <a:cubicBezTo>
                    <a:pt x="173" y="217"/>
                    <a:pt x="287" y="155"/>
                    <a:pt x="362" y="54"/>
                  </a:cubicBezTo>
                  <a:cubicBezTo>
                    <a:pt x="375" y="41"/>
                    <a:pt x="375" y="29"/>
                    <a:pt x="362" y="4"/>
                  </a:cubicBezTo>
                  <a:cubicBezTo>
                    <a:pt x="356" y="4"/>
                    <a:pt x="346" y="0"/>
                    <a:pt x="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2"/>
            <p:cNvSpPr/>
            <p:nvPr/>
          </p:nvSpPr>
          <p:spPr>
            <a:xfrm>
              <a:off x="6541250" y="3947350"/>
              <a:ext cx="8650" cy="7550"/>
            </a:xfrm>
            <a:custGeom>
              <a:avLst/>
              <a:gdLst/>
              <a:ahLst/>
              <a:cxnLst/>
              <a:rect l="l" t="t" r="r" b="b"/>
              <a:pathLst>
                <a:path w="346" h="302" extrusionOk="0">
                  <a:moveTo>
                    <a:pt x="307" y="1"/>
                  </a:moveTo>
                  <a:cubicBezTo>
                    <a:pt x="295" y="1"/>
                    <a:pt x="283" y="10"/>
                    <a:pt x="283" y="18"/>
                  </a:cubicBezTo>
                  <a:cubicBezTo>
                    <a:pt x="220" y="107"/>
                    <a:pt x="132" y="182"/>
                    <a:pt x="31" y="245"/>
                  </a:cubicBezTo>
                  <a:cubicBezTo>
                    <a:pt x="0" y="265"/>
                    <a:pt x="20" y="302"/>
                    <a:pt x="48" y="302"/>
                  </a:cubicBezTo>
                  <a:cubicBezTo>
                    <a:pt x="54" y="302"/>
                    <a:pt x="62" y="300"/>
                    <a:pt x="69" y="295"/>
                  </a:cubicBezTo>
                  <a:cubicBezTo>
                    <a:pt x="169" y="233"/>
                    <a:pt x="258" y="157"/>
                    <a:pt x="333" y="57"/>
                  </a:cubicBezTo>
                  <a:cubicBezTo>
                    <a:pt x="345" y="43"/>
                    <a:pt x="333" y="18"/>
                    <a:pt x="320" y="6"/>
                  </a:cubicBezTo>
                  <a:cubicBezTo>
                    <a:pt x="317" y="2"/>
                    <a:pt x="312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2"/>
            <p:cNvSpPr/>
            <p:nvPr/>
          </p:nvSpPr>
          <p:spPr>
            <a:xfrm>
              <a:off x="6541075" y="3943100"/>
              <a:ext cx="5375" cy="5875"/>
            </a:xfrm>
            <a:custGeom>
              <a:avLst/>
              <a:gdLst/>
              <a:ahLst/>
              <a:cxnLst/>
              <a:rect l="l" t="t" r="r" b="b"/>
              <a:pathLst>
                <a:path w="215" h="235" extrusionOk="0">
                  <a:moveTo>
                    <a:pt x="189" y="0"/>
                  </a:moveTo>
                  <a:cubicBezTo>
                    <a:pt x="176" y="0"/>
                    <a:pt x="151" y="12"/>
                    <a:pt x="151" y="25"/>
                  </a:cubicBezTo>
                  <a:cubicBezTo>
                    <a:pt x="151" y="37"/>
                    <a:pt x="151" y="37"/>
                    <a:pt x="139" y="50"/>
                  </a:cubicBezTo>
                  <a:lnTo>
                    <a:pt x="139" y="63"/>
                  </a:lnTo>
                  <a:lnTo>
                    <a:pt x="139" y="76"/>
                  </a:lnTo>
                  <a:cubicBezTo>
                    <a:pt x="126" y="76"/>
                    <a:pt x="126" y="88"/>
                    <a:pt x="114" y="88"/>
                  </a:cubicBezTo>
                  <a:lnTo>
                    <a:pt x="114" y="101"/>
                  </a:lnTo>
                  <a:cubicBezTo>
                    <a:pt x="114" y="101"/>
                    <a:pt x="114" y="113"/>
                    <a:pt x="101" y="113"/>
                  </a:cubicBezTo>
                  <a:lnTo>
                    <a:pt x="89" y="126"/>
                  </a:lnTo>
                  <a:cubicBezTo>
                    <a:pt x="89" y="138"/>
                    <a:pt x="76" y="138"/>
                    <a:pt x="76" y="138"/>
                  </a:cubicBezTo>
                  <a:lnTo>
                    <a:pt x="76" y="151"/>
                  </a:lnTo>
                  <a:cubicBezTo>
                    <a:pt x="50" y="151"/>
                    <a:pt x="38" y="163"/>
                    <a:pt x="25" y="176"/>
                  </a:cubicBezTo>
                  <a:cubicBezTo>
                    <a:pt x="0" y="188"/>
                    <a:pt x="0" y="201"/>
                    <a:pt x="13" y="213"/>
                  </a:cubicBezTo>
                  <a:cubicBezTo>
                    <a:pt x="20" y="228"/>
                    <a:pt x="28" y="234"/>
                    <a:pt x="35" y="234"/>
                  </a:cubicBezTo>
                  <a:cubicBezTo>
                    <a:pt x="40" y="234"/>
                    <a:pt x="46" y="231"/>
                    <a:pt x="50" y="227"/>
                  </a:cubicBezTo>
                  <a:cubicBezTo>
                    <a:pt x="139" y="188"/>
                    <a:pt x="189" y="126"/>
                    <a:pt x="214" y="37"/>
                  </a:cubicBezTo>
                  <a:cubicBezTo>
                    <a:pt x="214" y="25"/>
                    <a:pt x="214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2"/>
            <p:cNvSpPr/>
            <p:nvPr/>
          </p:nvSpPr>
          <p:spPr>
            <a:xfrm>
              <a:off x="6539800" y="3938175"/>
              <a:ext cx="6650" cy="6325"/>
            </a:xfrm>
            <a:custGeom>
              <a:avLst/>
              <a:gdLst/>
              <a:ahLst/>
              <a:cxnLst/>
              <a:rect l="l" t="t" r="r" b="b"/>
              <a:pathLst>
                <a:path w="266" h="253" extrusionOk="0">
                  <a:moveTo>
                    <a:pt x="227" y="0"/>
                  </a:moveTo>
                  <a:cubicBezTo>
                    <a:pt x="217" y="0"/>
                    <a:pt x="210" y="6"/>
                    <a:pt x="202" y="21"/>
                  </a:cubicBezTo>
                  <a:cubicBezTo>
                    <a:pt x="152" y="83"/>
                    <a:pt x="89" y="147"/>
                    <a:pt x="26" y="197"/>
                  </a:cubicBezTo>
                  <a:cubicBezTo>
                    <a:pt x="14" y="209"/>
                    <a:pt x="1" y="222"/>
                    <a:pt x="14" y="234"/>
                  </a:cubicBezTo>
                  <a:cubicBezTo>
                    <a:pt x="23" y="244"/>
                    <a:pt x="32" y="252"/>
                    <a:pt x="40" y="252"/>
                  </a:cubicBezTo>
                  <a:cubicBezTo>
                    <a:pt x="44" y="252"/>
                    <a:pt x="48" y="251"/>
                    <a:pt x="51" y="247"/>
                  </a:cubicBezTo>
                  <a:cubicBezTo>
                    <a:pt x="140" y="197"/>
                    <a:pt x="202" y="122"/>
                    <a:pt x="265" y="46"/>
                  </a:cubicBezTo>
                  <a:cubicBezTo>
                    <a:pt x="265" y="33"/>
                    <a:pt x="265" y="8"/>
                    <a:pt x="252" y="8"/>
                  </a:cubicBezTo>
                  <a:cubicBezTo>
                    <a:pt x="242" y="3"/>
                    <a:pt x="234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2"/>
            <p:cNvSpPr/>
            <p:nvPr/>
          </p:nvSpPr>
          <p:spPr>
            <a:xfrm>
              <a:off x="6540450" y="3934600"/>
              <a:ext cx="2850" cy="3475"/>
            </a:xfrm>
            <a:custGeom>
              <a:avLst/>
              <a:gdLst/>
              <a:ahLst/>
              <a:cxnLst/>
              <a:rect l="l" t="t" r="r" b="b"/>
              <a:pathLst>
                <a:path w="114" h="139" extrusionOk="0">
                  <a:moveTo>
                    <a:pt x="25" y="64"/>
                  </a:moveTo>
                  <a:cubicBezTo>
                    <a:pt x="25" y="68"/>
                    <a:pt x="24" y="70"/>
                    <a:pt x="22" y="72"/>
                  </a:cubicBezTo>
                  <a:lnTo>
                    <a:pt x="22" y="72"/>
                  </a:lnTo>
                  <a:cubicBezTo>
                    <a:pt x="25" y="69"/>
                    <a:pt x="25" y="64"/>
                    <a:pt x="25" y="64"/>
                  </a:cubicBezTo>
                  <a:close/>
                  <a:moveTo>
                    <a:pt x="63" y="0"/>
                  </a:moveTo>
                  <a:lnTo>
                    <a:pt x="50" y="13"/>
                  </a:lnTo>
                  <a:lnTo>
                    <a:pt x="50" y="25"/>
                  </a:lnTo>
                  <a:cubicBezTo>
                    <a:pt x="38" y="38"/>
                    <a:pt x="25" y="64"/>
                    <a:pt x="13" y="76"/>
                  </a:cubicBezTo>
                  <a:cubicBezTo>
                    <a:pt x="13" y="89"/>
                    <a:pt x="0" y="89"/>
                    <a:pt x="0" y="101"/>
                  </a:cubicBezTo>
                  <a:cubicBezTo>
                    <a:pt x="0" y="114"/>
                    <a:pt x="13" y="114"/>
                    <a:pt x="13" y="126"/>
                  </a:cubicBezTo>
                  <a:cubicBezTo>
                    <a:pt x="25" y="126"/>
                    <a:pt x="25" y="139"/>
                    <a:pt x="38" y="139"/>
                  </a:cubicBezTo>
                  <a:cubicBezTo>
                    <a:pt x="50" y="126"/>
                    <a:pt x="50" y="126"/>
                    <a:pt x="63" y="126"/>
                  </a:cubicBezTo>
                  <a:cubicBezTo>
                    <a:pt x="75" y="114"/>
                    <a:pt x="89" y="101"/>
                    <a:pt x="89" y="76"/>
                  </a:cubicBezTo>
                  <a:cubicBezTo>
                    <a:pt x="101" y="64"/>
                    <a:pt x="101" y="50"/>
                    <a:pt x="114" y="38"/>
                  </a:cubicBezTo>
                  <a:lnTo>
                    <a:pt x="114" y="13"/>
                  </a:lnTo>
                  <a:cubicBezTo>
                    <a:pt x="101" y="0"/>
                    <a:pt x="10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2"/>
            <p:cNvSpPr/>
            <p:nvPr/>
          </p:nvSpPr>
          <p:spPr>
            <a:xfrm>
              <a:off x="6539175" y="392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2"/>
            <p:cNvSpPr/>
            <p:nvPr/>
          </p:nvSpPr>
          <p:spPr>
            <a:xfrm>
              <a:off x="6536375" y="3921775"/>
              <a:ext cx="2825" cy="8250"/>
            </a:xfrm>
            <a:custGeom>
              <a:avLst/>
              <a:gdLst/>
              <a:ahLst/>
              <a:cxnLst/>
              <a:rect l="l" t="t" r="r" b="b"/>
              <a:pathLst>
                <a:path w="113" h="330" extrusionOk="0">
                  <a:moveTo>
                    <a:pt x="55" y="0"/>
                  </a:moveTo>
                  <a:cubicBezTo>
                    <a:pt x="36" y="0"/>
                    <a:pt x="18" y="14"/>
                    <a:pt x="25" y="35"/>
                  </a:cubicBezTo>
                  <a:cubicBezTo>
                    <a:pt x="37" y="124"/>
                    <a:pt x="37" y="211"/>
                    <a:pt x="0" y="287"/>
                  </a:cubicBezTo>
                  <a:cubicBezTo>
                    <a:pt x="0" y="312"/>
                    <a:pt x="12" y="325"/>
                    <a:pt x="25" y="325"/>
                  </a:cubicBezTo>
                  <a:cubicBezTo>
                    <a:pt x="32" y="329"/>
                    <a:pt x="39" y="330"/>
                    <a:pt x="44" y="330"/>
                  </a:cubicBezTo>
                  <a:cubicBezTo>
                    <a:pt x="56" y="330"/>
                    <a:pt x="62" y="321"/>
                    <a:pt x="62" y="312"/>
                  </a:cubicBezTo>
                  <a:cubicBezTo>
                    <a:pt x="101" y="211"/>
                    <a:pt x="113" y="111"/>
                    <a:pt x="88" y="23"/>
                  </a:cubicBezTo>
                  <a:cubicBezTo>
                    <a:pt x="83" y="7"/>
                    <a:pt x="68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2"/>
            <p:cNvSpPr/>
            <p:nvPr/>
          </p:nvSpPr>
          <p:spPr>
            <a:xfrm>
              <a:off x="6536375" y="3920750"/>
              <a:ext cx="2525" cy="9400"/>
            </a:xfrm>
            <a:custGeom>
              <a:avLst/>
              <a:gdLst/>
              <a:ahLst/>
              <a:cxnLst/>
              <a:rect l="l" t="t" r="r" b="b"/>
              <a:pathLst>
                <a:path w="101" h="376" extrusionOk="0">
                  <a:moveTo>
                    <a:pt x="62" y="1"/>
                  </a:moveTo>
                  <a:cubicBezTo>
                    <a:pt x="50" y="1"/>
                    <a:pt x="25" y="14"/>
                    <a:pt x="25" y="39"/>
                  </a:cubicBezTo>
                  <a:cubicBezTo>
                    <a:pt x="37" y="140"/>
                    <a:pt x="25" y="240"/>
                    <a:pt x="0" y="328"/>
                  </a:cubicBezTo>
                  <a:cubicBezTo>
                    <a:pt x="0" y="358"/>
                    <a:pt x="23" y="375"/>
                    <a:pt x="41" y="375"/>
                  </a:cubicBezTo>
                  <a:cubicBezTo>
                    <a:pt x="53" y="375"/>
                    <a:pt x="62" y="368"/>
                    <a:pt x="62" y="353"/>
                  </a:cubicBezTo>
                  <a:cubicBezTo>
                    <a:pt x="88" y="240"/>
                    <a:pt x="101" y="140"/>
                    <a:pt x="88" y="39"/>
                  </a:cubicBezTo>
                  <a:cubicBezTo>
                    <a:pt x="88" y="14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2"/>
            <p:cNvSpPr/>
            <p:nvPr/>
          </p:nvSpPr>
          <p:spPr>
            <a:xfrm>
              <a:off x="6534775" y="3919875"/>
              <a:ext cx="2875" cy="9100"/>
            </a:xfrm>
            <a:custGeom>
              <a:avLst/>
              <a:gdLst/>
              <a:ahLst/>
              <a:cxnLst/>
              <a:rect l="l" t="t" r="r" b="b"/>
              <a:pathLst>
                <a:path w="115" h="364" extrusionOk="0">
                  <a:moveTo>
                    <a:pt x="75" y="1"/>
                  </a:moveTo>
                  <a:cubicBezTo>
                    <a:pt x="62" y="1"/>
                    <a:pt x="51" y="8"/>
                    <a:pt x="51" y="24"/>
                  </a:cubicBezTo>
                  <a:cubicBezTo>
                    <a:pt x="26" y="124"/>
                    <a:pt x="14" y="225"/>
                    <a:pt x="1" y="326"/>
                  </a:cubicBezTo>
                  <a:cubicBezTo>
                    <a:pt x="1" y="351"/>
                    <a:pt x="17" y="363"/>
                    <a:pt x="32" y="363"/>
                  </a:cubicBezTo>
                  <a:cubicBezTo>
                    <a:pt x="48" y="363"/>
                    <a:pt x="64" y="351"/>
                    <a:pt x="64" y="326"/>
                  </a:cubicBezTo>
                  <a:cubicBezTo>
                    <a:pt x="76" y="237"/>
                    <a:pt x="89" y="136"/>
                    <a:pt x="114" y="36"/>
                  </a:cubicBezTo>
                  <a:cubicBezTo>
                    <a:pt x="114" y="14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2"/>
            <p:cNvSpPr/>
            <p:nvPr/>
          </p:nvSpPr>
          <p:spPr>
            <a:xfrm>
              <a:off x="6540125" y="3927750"/>
              <a:ext cx="2550" cy="11600"/>
            </a:xfrm>
            <a:custGeom>
              <a:avLst/>
              <a:gdLst/>
              <a:ahLst/>
              <a:cxnLst/>
              <a:rect l="l" t="t" r="r" b="b"/>
              <a:pathLst>
                <a:path w="102" h="464" extrusionOk="0">
                  <a:moveTo>
                    <a:pt x="62" y="0"/>
                  </a:moveTo>
                  <a:cubicBezTo>
                    <a:pt x="49" y="0"/>
                    <a:pt x="38" y="7"/>
                    <a:pt x="38" y="23"/>
                  </a:cubicBezTo>
                  <a:cubicBezTo>
                    <a:pt x="13" y="161"/>
                    <a:pt x="1" y="299"/>
                    <a:pt x="26" y="438"/>
                  </a:cubicBezTo>
                  <a:cubicBezTo>
                    <a:pt x="26" y="450"/>
                    <a:pt x="51" y="463"/>
                    <a:pt x="63" y="463"/>
                  </a:cubicBezTo>
                  <a:cubicBezTo>
                    <a:pt x="88" y="450"/>
                    <a:pt x="88" y="438"/>
                    <a:pt x="88" y="413"/>
                  </a:cubicBezTo>
                  <a:cubicBezTo>
                    <a:pt x="76" y="287"/>
                    <a:pt x="76" y="161"/>
                    <a:pt x="102" y="36"/>
                  </a:cubicBezTo>
                  <a:cubicBezTo>
                    <a:pt x="102" y="13"/>
                    <a:pt x="80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2"/>
            <p:cNvSpPr/>
            <p:nvPr/>
          </p:nvSpPr>
          <p:spPr>
            <a:xfrm>
              <a:off x="6428925" y="4123175"/>
              <a:ext cx="12525" cy="3550"/>
            </a:xfrm>
            <a:custGeom>
              <a:avLst/>
              <a:gdLst/>
              <a:ahLst/>
              <a:cxnLst/>
              <a:rect l="l" t="t" r="r" b="b"/>
              <a:pathLst>
                <a:path w="501" h="142" extrusionOk="0">
                  <a:moveTo>
                    <a:pt x="38" y="1"/>
                  </a:moveTo>
                  <a:cubicBezTo>
                    <a:pt x="8" y="1"/>
                    <a:pt x="1" y="54"/>
                    <a:pt x="35" y="66"/>
                  </a:cubicBezTo>
                  <a:cubicBezTo>
                    <a:pt x="173" y="103"/>
                    <a:pt x="311" y="128"/>
                    <a:pt x="462" y="141"/>
                  </a:cubicBezTo>
                  <a:cubicBezTo>
                    <a:pt x="500" y="141"/>
                    <a:pt x="500" y="78"/>
                    <a:pt x="462" y="78"/>
                  </a:cubicBezTo>
                  <a:cubicBezTo>
                    <a:pt x="324" y="66"/>
                    <a:pt x="185" y="40"/>
                    <a:pt x="48" y="2"/>
                  </a:cubicBez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2"/>
            <p:cNvSpPr/>
            <p:nvPr/>
          </p:nvSpPr>
          <p:spPr>
            <a:xfrm>
              <a:off x="6436400" y="4120400"/>
              <a:ext cx="12275" cy="3475"/>
            </a:xfrm>
            <a:custGeom>
              <a:avLst/>
              <a:gdLst/>
              <a:ahLst/>
              <a:cxnLst/>
              <a:rect l="l" t="t" r="r" b="b"/>
              <a:pathLst>
                <a:path w="491" h="139" extrusionOk="0">
                  <a:moveTo>
                    <a:pt x="37" y="1"/>
                  </a:moveTo>
                  <a:cubicBezTo>
                    <a:pt x="12" y="1"/>
                    <a:pt x="0" y="26"/>
                    <a:pt x="0" y="38"/>
                  </a:cubicBezTo>
                  <a:cubicBezTo>
                    <a:pt x="0" y="51"/>
                    <a:pt x="12" y="63"/>
                    <a:pt x="37" y="63"/>
                  </a:cubicBezTo>
                  <a:cubicBezTo>
                    <a:pt x="163" y="88"/>
                    <a:pt x="302" y="113"/>
                    <a:pt x="440" y="138"/>
                  </a:cubicBezTo>
                  <a:cubicBezTo>
                    <a:pt x="478" y="138"/>
                    <a:pt x="490" y="76"/>
                    <a:pt x="453" y="76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2"/>
            <p:cNvSpPr/>
            <p:nvPr/>
          </p:nvSpPr>
          <p:spPr>
            <a:xfrm>
              <a:off x="6452750" y="4118200"/>
              <a:ext cx="14475" cy="2275"/>
            </a:xfrm>
            <a:custGeom>
              <a:avLst/>
              <a:gdLst/>
              <a:ahLst/>
              <a:cxnLst/>
              <a:rect l="l" t="t" r="r" b="b"/>
              <a:pathLst>
                <a:path w="579" h="91" extrusionOk="0">
                  <a:moveTo>
                    <a:pt x="50" y="0"/>
                  </a:moveTo>
                  <a:cubicBezTo>
                    <a:pt x="0" y="0"/>
                    <a:pt x="0" y="63"/>
                    <a:pt x="50" y="63"/>
                  </a:cubicBezTo>
                  <a:cubicBezTo>
                    <a:pt x="213" y="63"/>
                    <a:pt x="377" y="75"/>
                    <a:pt x="540" y="89"/>
                  </a:cubicBezTo>
                  <a:cubicBezTo>
                    <a:pt x="544" y="90"/>
                    <a:pt x="547" y="90"/>
                    <a:pt x="549" y="90"/>
                  </a:cubicBezTo>
                  <a:cubicBezTo>
                    <a:pt x="578" y="90"/>
                    <a:pt x="575" y="37"/>
                    <a:pt x="540" y="25"/>
                  </a:cubicBezTo>
                  <a:cubicBezTo>
                    <a:pt x="377" y="13"/>
                    <a:pt x="21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2"/>
            <p:cNvSpPr/>
            <p:nvPr/>
          </p:nvSpPr>
          <p:spPr>
            <a:xfrm>
              <a:off x="6464675" y="4114425"/>
              <a:ext cx="15750" cy="2850"/>
            </a:xfrm>
            <a:custGeom>
              <a:avLst/>
              <a:gdLst/>
              <a:ahLst/>
              <a:cxnLst/>
              <a:rect l="l" t="t" r="r" b="b"/>
              <a:pathLst>
                <a:path w="630" h="114" extrusionOk="0">
                  <a:moveTo>
                    <a:pt x="63" y="0"/>
                  </a:moveTo>
                  <a:cubicBezTo>
                    <a:pt x="26" y="0"/>
                    <a:pt x="1" y="64"/>
                    <a:pt x="51" y="64"/>
                  </a:cubicBezTo>
                  <a:cubicBezTo>
                    <a:pt x="227" y="101"/>
                    <a:pt x="403" y="114"/>
                    <a:pt x="591" y="114"/>
                  </a:cubicBezTo>
                  <a:cubicBezTo>
                    <a:pt x="630" y="114"/>
                    <a:pt x="630" y="50"/>
                    <a:pt x="591" y="50"/>
                  </a:cubicBezTo>
                  <a:cubicBezTo>
                    <a:pt x="415" y="50"/>
                    <a:pt x="239" y="38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2"/>
            <p:cNvSpPr/>
            <p:nvPr/>
          </p:nvSpPr>
          <p:spPr>
            <a:xfrm>
              <a:off x="6478825" y="4111275"/>
              <a:ext cx="4125" cy="1600"/>
            </a:xfrm>
            <a:custGeom>
              <a:avLst/>
              <a:gdLst/>
              <a:ahLst/>
              <a:cxnLst/>
              <a:rect l="l" t="t" r="r" b="b"/>
              <a:pathLst>
                <a:path w="165" h="64" extrusionOk="0">
                  <a:moveTo>
                    <a:pt x="39" y="0"/>
                  </a:moveTo>
                  <a:cubicBezTo>
                    <a:pt x="13" y="0"/>
                    <a:pt x="0" y="13"/>
                    <a:pt x="0" y="26"/>
                  </a:cubicBezTo>
                  <a:cubicBezTo>
                    <a:pt x="0" y="51"/>
                    <a:pt x="13" y="64"/>
                    <a:pt x="39" y="64"/>
                  </a:cubicBezTo>
                  <a:lnTo>
                    <a:pt x="126" y="64"/>
                  </a:lnTo>
                  <a:cubicBezTo>
                    <a:pt x="139" y="64"/>
                    <a:pt x="164" y="51"/>
                    <a:pt x="164" y="39"/>
                  </a:cubicBezTo>
                  <a:cubicBezTo>
                    <a:pt x="151" y="13"/>
                    <a:pt x="139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2"/>
            <p:cNvSpPr/>
            <p:nvPr/>
          </p:nvSpPr>
          <p:spPr>
            <a:xfrm>
              <a:off x="6493275" y="4102175"/>
              <a:ext cx="5700" cy="1900"/>
            </a:xfrm>
            <a:custGeom>
              <a:avLst/>
              <a:gdLst/>
              <a:ahLst/>
              <a:cxnLst/>
              <a:rect l="l" t="t" r="r" b="b"/>
              <a:pathLst>
                <a:path w="228" h="76" extrusionOk="0">
                  <a:moveTo>
                    <a:pt x="152" y="0"/>
                  </a:moveTo>
                  <a:cubicBezTo>
                    <a:pt x="140" y="12"/>
                    <a:pt x="126" y="12"/>
                    <a:pt x="114" y="12"/>
                  </a:cubicBezTo>
                  <a:lnTo>
                    <a:pt x="26" y="12"/>
                  </a:lnTo>
                  <a:cubicBezTo>
                    <a:pt x="14" y="12"/>
                    <a:pt x="1" y="25"/>
                    <a:pt x="1" y="37"/>
                  </a:cubicBezTo>
                  <a:cubicBezTo>
                    <a:pt x="1" y="63"/>
                    <a:pt x="14" y="76"/>
                    <a:pt x="26" y="76"/>
                  </a:cubicBezTo>
                  <a:cubicBezTo>
                    <a:pt x="89" y="76"/>
                    <a:pt x="140" y="76"/>
                    <a:pt x="202" y="63"/>
                  </a:cubicBezTo>
                  <a:cubicBezTo>
                    <a:pt x="215" y="63"/>
                    <a:pt x="227" y="37"/>
                    <a:pt x="227" y="25"/>
                  </a:cubicBezTo>
                  <a:cubicBezTo>
                    <a:pt x="215" y="0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2"/>
            <p:cNvSpPr/>
            <p:nvPr/>
          </p:nvSpPr>
          <p:spPr>
            <a:xfrm>
              <a:off x="6501450" y="4095875"/>
              <a:ext cx="6325" cy="2225"/>
            </a:xfrm>
            <a:custGeom>
              <a:avLst/>
              <a:gdLst/>
              <a:ahLst/>
              <a:cxnLst/>
              <a:rect l="l" t="t" r="r" b="b"/>
              <a:pathLst>
                <a:path w="253" h="89" extrusionOk="0">
                  <a:moveTo>
                    <a:pt x="227" y="1"/>
                  </a:moveTo>
                  <a:cubicBezTo>
                    <a:pt x="165" y="13"/>
                    <a:pt x="89" y="13"/>
                    <a:pt x="26" y="26"/>
                  </a:cubicBezTo>
                  <a:cubicBezTo>
                    <a:pt x="14" y="26"/>
                    <a:pt x="1" y="38"/>
                    <a:pt x="1" y="51"/>
                  </a:cubicBezTo>
                  <a:cubicBezTo>
                    <a:pt x="1" y="76"/>
                    <a:pt x="14" y="88"/>
                    <a:pt x="26" y="88"/>
                  </a:cubicBezTo>
                  <a:cubicBezTo>
                    <a:pt x="89" y="88"/>
                    <a:pt x="165" y="76"/>
                    <a:pt x="227" y="76"/>
                  </a:cubicBezTo>
                  <a:cubicBezTo>
                    <a:pt x="240" y="63"/>
                    <a:pt x="252" y="51"/>
                    <a:pt x="252" y="38"/>
                  </a:cubicBezTo>
                  <a:cubicBezTo>
                    <a:pt x="252" y="26"/>
                    <a:pt x="240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2"/>
            <p:cNvSpPr/>
            <p:nvPr/>
          </p:nvSpPr>
          <p:spPr>
            <a:xfrm>
              <a:off x="6513725" y="4082675"/>
              <a:ext cx="5050" cy="2225"/>
            </a:xfrm>
            <a:custGeom>
              <a:avLst/>
              <a:gdLst/>
              <a:ahLst/>
              <a:cxnLst/>
              <a:rect l="l" t="t" r="r" b="b"/>
              <a:pathLst>
                <a:path w="202" h="89" extrusionOk="0">
                  <a:moveTo>
                    <a:pt x="177" y="1"/>
                  </a:moveTo>
                  <a:cubicBezTo>
                    <a:pt x="126" y="13"/>
                    <a:pt x="76" y="13"/>
                    <a:pt x="38" y="13"/>
                  </a:cubicBezTo>
                  <a:cubicBezTo>
                    <a:pt x="26" y="13"/>
                    <a:pt x="13" y="26"/>
                    <a:pt x="13" y="26"/>
                  </a:cubicBezTo>
                  <a:cubicBezTo>
                    <a:pt x="13" y="38"/>
                    <a:pt x="1" y="38"/>
                    <a:pt x="1" y="51"/>
                  </a:cubicBezTo>
                  <a:cubicBezTo>
                    <a:pt x="1" y="63"/>
                    <a:pt x="13" y="88"/>
                    <a:pt x="38" y="88"/>
                  </a:cubicBezTo>
                  <a:cubicBezTo>
                    <a:pt x="76" y="76"/>
                    <a:pt x="126" y="76"/>
                    <a:pt x="164" y="76"/>
                  </a:cubicBezTo>
                  <a:cubicBezTo>
                    <a:pt x="177" y="76"/>
                    <a:pt x="189" y="63"/>
                    <a:pt x="189" y="63"/>
                  </a:cubicBezTo>
                  <a:cubicBezTo>
                    <a:pt x="202" y="51"/>
                    <a:pt x="202" y="51"/>
                    <a:pt x="202" y="38"/>
                  </a:cubicBezTo>
                  <a:cubicBezTo>
                    <a:pt x="202" y="26"/>
                    <a:pt x="18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2"/>
            <p:cNvSpPr/>
            <p:nvPr/>
          </p:nvSpPr>
          <p:spPr>
            <a:xfrm>
              <a:off x="6518750" y="4076050"/>
              <a:ext cx="5375" cy="2375"/>
            </a:xfrm>
            <a:custGeom>
              <a:avLst/>
              <a:gdLst/>
              <a:ahLst/>
              <a:cxnLst/>
              <a:rect l="l" t="t" r="r" b="b"/>
              <a:pathLst>
                <a:path w="215" h="95" extrusionOk="0">
                  <a:moveTo>
                    <a:pt x="189" y="1"/>
                  </a:moveTo>
                  <a:cubicBezTo>
                    <a:pt x="127" y="1"/>
                    <a:pt x="76" y="14"/>
                    <a:pt x="26" y="26"/>
                  </a:cubicBezTo>
                  <a:cubicBezTo>
                    <a:pt x="13" y="39"/>
                    <a:pt x="1" y="51"/>
                    <a:pt x="1" y="76"/>
                  </a:cubicBezTo>
                  <a:cubicBezTo>
                    <a:pt x="1" y="86"/>
                    <a:pt x="13" y="94"/>
                    <a:pt x="25" y="94"/>
                  </a:cubicBezTo>
                  <a:cubicBezTo>
                    <a:pt x="30" y="94"/>
                    <a:pt x="35" y="93"/>
                    <a:pt x="38" y="89"/>
                  </a:cubicBezTo>
                  <a:cubicBezTo>
                    <a:pt x="63" y="89"/>
                    <a:pt x="88" y="76"/>
                    <a:pt x="114" y="76"/>
                  </a:cubicBezTo>
                  <a:lnTo>
                    <a:pt x="152" y="76"/>
                  </a:lnTo>
                  <a:cubicBezTo>
                    <a:pt x="164" y="76"/>
                    <a:pt x="177" y="76"/>
                    <a:pt x="189" y="64"/>
                  </a:cubicBezTo>
                  <a:cubicBezTo>
                    <a:pt x="202" y="64"/>
                    <a:pt x="214" y="51"/>
                    <a:pt x="214" y="39"/>
                  </a:cubicBezTo>
                  <a:cubicBezTo>
                    <a:pt x="214" y="26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2"/>
            <p:cNvSpPr/>
            <p:nvPr/>
          </p:nvSpPr>
          <p:spPr>
            <a:xfrm>
              <a:off x="6524425" y="4067250"/>
              <a:ext cx="3800" cy="2250"/>
            </a:xfrm>
            <a:custGeom>
              <a:avLst/>
              <a:gdLst/>
              <a:ahLst/>
              <a:cxnLst/>
              <a:rect l="l" t="t" r="r" b="b"/>
              <a:pathLst>
                <a:path w="152" h="90" extrusionOk="0">
                  <a:moveTo>
                    <a:pt x="113" y="1"/>
                  </a:moveTo>
                  <a:cubicBezTo>
                    <a:pt x="101" y="1"/>
                    <a:pt x="76" y="1"/>
                    <a:pt x="63" y="14"/>
                  </a:cubicBezTo>
                  <a:cubicBezTo>
                    <a:pt x="50" y="14"/>
                    <a:pt x="37" y="14"/>
                    <a:pt x="12" y="26"/>
                  </a:cubicBezTo>
                  <a:lnTo>
                    <a:pt x="0" y="39"/>
                  </a:lnTo>
                  <a:lnTo>
                    <a:pt x="0" y="64"/>
                  </a:lnTo>
                  <a:lnTo>
                    <a:pt x="25" y="89"/>
                  </a:lnTo>
                  <a:lnTo>
                    <a:pt x="37" y="89"/>
                  </a:lnTo>
                  <a:cubicBezTo>
                    <a:pt x="37" y="89"/>
                    <a:pt x="50" y="89"/>
                    <a:pt x="50" y="76"/>
                  </a:cubicBezTo>
                  <a:lnTo>
                    <a:pt x="50" y="89"/>
                  </a:lnTo>
                  <a:cubicBezTo>
                    <a:pt x="63" y="76"/>
                    <a:pt x="88" y="64"/>
                    <a:pt x="113" y="64"/>
                  </a:cubicBezTo>
                  <a:cubicBezTo>
                    <a:pt x="126" y="64"/>
                    <a:pt x="126" y="64"/>
                    <a:pt x="138" y="51"/>
                  </a:cubicBezTo>
                  <a:cubicBezTo>
                    <a:pt x="138" y="51"/>
                    <a:pt x="151" y="39"/>
                    <a:pt x="151" y="26"/>
                  </a:cubicBezTo>
                  <a:lnTo>
                    <a:pt x="138" y="14"/>
                  </a:lnTo>
                  <a:cubicBezTo>
                    <a:pt x="126" y="1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2"/>
            <p:cNvSpPr/>
            <p:nvPr/>
          </p:nvSpPr>
          <p:spPr>
            <a:xfrm>
              <a:off x="6526925" y="4058450"/>
              <a:ext cx="4725" cy="2250"/>
            </a:xfrm>
            <a:custGeom>
              <a:avLst/>
              <a:gdLst/>
              <a:ahLst/>
              <a:cxnLst/>
              <a:rect l="l" t="t" r="r" b="b"/>
              <a:pathLst>
                <a:path w="189" h="90" extrusionOk="0">
                  <a:moveTo>
                    <a:pt x="152" y="1"/>
                  </a:moveTo>
                  <a:cubicBezTo>
                    <a:pt x="101" y="14"/>
                    <a:pt x="63" y="14"/>
                    <a:pt x="26" y="26"/>
                  </a:cubicBezTo>
                  <a:cubicBezTo>
                    <a:pt x="13" y="26"/>
                    <a:pt x="1" y="51"/>
                    <a:pt x="1" y="64"/>
                  </a:cubicBezTo>
                  <a:cubicBezTo>
                    <a:pt x="13" y="89"/>
                    <a:pt x="26" y="89"/>
                    <a:pt x="38" y="89"/>
                  </a:cubicBezTo>
                  <a:cubicBezTo>
                    <a:pt x="88" y="76"/>
                    <a:pt x="127" y="76"/>
                    <a:pt x="164" y="64"/>
                  </a:cubicBezTo>
                  <a:cubicBezTo>
                    <a:pt x="189" y="64"/>
                    <a:pt x="189" y="39"/>
                    <a:pt x="189" y="26"/>
                  </a:cubicBezTo>
                  <a:cubicBezTo>
                    <a:pt x="189" y="14"/>
                    <a:pt x="16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2"/>
            <p:cNvSpPr/>
            <p:nvPr/>
          </p:nvSpPr>
          <p:spPr>
            <a:xfrm>
              <a:off x="6531325" y="4048400"/>
              <a:ext cx="10100" cy="3175"/>
            </a:xfrm>
            <a:custGeom>
              <a:avLst/>
              <a:gdLst/>
              <a:ahLst/>
              <a:cxnLst/>
              <a:rect l="l" t="t" r="r" b="b"/>
              <a:pathLst>
                <a:path w="404" h="127" extrusionOk="0">
                  <a:moveTo>
                    <a:pt x="365" y="0"/>
                  </a:moveTo>
                  <a:cubicBezTo>
                    <a:pt x="252" y="25"/>
                    <a:pt x="139" y="51"/>
                    <a:pt x="26" y="64"/>
                  </a:cubicBezTo>
                  <a:cubicBezTo>
                    <a:pt x="13" y="64"/>
                    <a:pt x="1" y="89"/>
                    <a:pt x="1" y="101"/>
                  </a:cubicBezTo>
                  <a:cubicBezTo>
                    <a:pt x="13" y="126"/>
                    <a:pt x="26" y="126"/>
                    <a:pt x="38" y="126"/>
                  </a:cubicBezTo>
                  <a:cubicBezTo>
                    <a:pt x="152" y="114"/>
                    <a:pt x="264" y="89"/>
                    <a:pt x="378" y="64"/>
                  </a:cubicBezTo>
                  <a:cubicBezTo>
                    <a:pt x="390" y="64"/>
                    <a:pt x="403" y="39"/>
                    <a:pt x="403" y="25"/>
                  </a:cubicBezTo>
                  <a:cubicBezTo>
                    <a:pt x="403" y="13"/>
                    <a:pt x="378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2"/>
            <p:cNvSpPr/>
            <p:nvPr/>
          </p:nvSpPr>
          <p:spPr>
            <a:xfrm>
              <a:off x="6534475" y="4042425"/>
              <a:ext cx="5350" cy="2350"/>
            </a:xfrm>
            <a:custGeom>
              <a:avLst/>
              <a:gdLst/>
              <a:ahLst/>
              <a:cxnLst/>
              <a:rect l="l" t="t" r="r" b="b"/>
              <a:pathLst>
                <a:path w="214" h="94" extrusionOk="0">
                  <a:moveTo>
                    <a:pt x="189" y="1"/>
                  </a:moveTo>
                  <a:cubicBezTo>
                    <a:pt x="138" y="1"/>
                    <a:pt x="76" y="13"/>
                    <a:pt x="26" y="26"/>
                  </a:cubicBezTo>
                  <a:cubicBezTo>
                    <a:pt x="13" y="38"/>
                    <a:pt x="1" y="51"/>
                    <a:pt x="1" y="63"/>
                  </a:cubicBezTo>
                  <a:cubicBezTo>
                    <a:pt x="9" y="82"/>
                    <a:pt x="19" y="94"/>
                    <a:pt x="33" y="94"/>
                  </a:cubicBezTo>
                  <a:cubicBezTo>
                    <a:pt x="38" y="94"/>
                    <a:pt x="44" y="92"/>
                    <a:pt x="51" y="88"/>
                  </a:cubicBezTo>
                  <a:cubicBezTo>
                    <a:pt x="76" y="88"/>
                    <a:pt x="88" y="76"/>
                    <a:pt x="113" y="76"/>
                  </a:cubicBezTo>
                  <a:lnTo>
                    <a:pt x="138" y="76"/>
                  </a:lnTo>
                  <a:cubicBezTo>
                    <a:pt x="126" y="76"/>
                    <a:pt x="138" y="63"/>
                    <a:pt x="138" y="63"/>
                  </a:cubicBezTo>
                  <a:lnTo>
                    <a:pt x="189" y="63"/>
                  </a:lnTo>
                  <a:cubicBezTo>
                    <a:pt x="202" y="63"/>
                    <a:pt x="214" y="51"/>
                    <a:pt x="214" y="38"/>
                  </a:cubicBezTo>
                  <a:cubicBezTo>
                    <a:pt x="214" y="13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2"/>
            <p:cNvSpPr/>
            <p:nvPr/>
          </p:nvSpPr>
          <p:spPr>
            <a:xfrm>
              <a:off x="6537000" y="4032050"/>
              <a:ext cx="4725" cy="1900"/>
            </a:xfrm>
            <a:custGeom>
              <a:avLst/>
              <a:gdLst/>
              <a:ahLst/>
              <a:cxnLst/>
              <a:rect l="l" t="t" r="r" b="b"/>
              <a:pathLst>
                <a:path w="189" h="76" extrusionOk="0">
                  <a:moveTo>
                    <a:pt x="151" y="0"/>
                  </a:moveTo>
                  <a:cubicBezTo>
                    <a:pt x="113" y="0"/>
                    <a:pt x="76" y="14"/>
                    <a:pt x="37" y="14"/>
                  </a:cubicBezTo>
                  <a:cubicBezTo>
                    <a:pt x="25" y="14"/>
                    <a:pt x="12" y="14"/>
                    <a:pt x="12" y="26"/>
                  </a:cubicBezTo>
                  <a:cubicBezTo>
                    <a:pt x="0" y="26"/>
                    <a:pt x="0" y="39"/>
                    <a:pt x="0" y="39"/>
                  </a:cubicBezTo>
                  <a:cubicBezTo>
                    <a:pt x="0" y="64"/>
                    <a:pt x="12" y="76"/>
                    <a:pt x="37" y="76"/>
                  </a:cubicBezTo>
                  <a:cubicBezTo>
                    <a:pt x="76" y="76"/>
                    <a:pt x="113" y="64"/>
                    <a:pt x="151" y="64"/>
                  </a:cubicBezTo>
                  <a:cubicBezTo>
                    <a:pt x="163" y="64"/>
                    <a:pt x="163" y="64"/>
                    <a:pt x="176" y="51"/>
                  </a:cubicBezTo>
                  <a:cubicBezTo>
                    <a:pt x="176" y="51"/>
                    <a:pt x="188" y="39"/>
                    <a:pt x="176" y="39"/>
                  </a:cubicBezTo>
                  <a:cubicBezTo>
                    <a:pt x="176" y="14"/>
                    <a:pt x="163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2"/>
            <p:cNvSpPr/>
            <p:nvPr/>
          </p:nvSpPr>
          <p:spPr>
            <a:xfrm>
              <a:off x="6540125" y="4023575"/>
              <a:ext cx="3800" cy="2200"/>
            </a:xfrm>
            <a:custGeom>
              <a:avLst/>
              <a:gdLst/>
              <a:ahLst/>
              <a:cxnLst/>
              <a:rect l="l" t="t" r="r" b="b"/>
              <a:pathLst>
                <a:path w="152" h="88" extrusionOk="0">
                  <a:moveTo>
                    <a:pt x="102" y="0"/>
                  </a:moveTo>
                  <a:cubicBezTo>
                    <a:pt x="76" y="12"/>
                    <a:pt x="51" y="12"/>
                    <a:pt x="26" y="26"/>
                  </a:cubicBezTo>
                  <a:cubicBezTo>
                    <a:pt x="13" y="26"/>
                    <a:pt x="1" y="51"/>
                    <a:pt x="1" y="63"/>
                  </a:cubicBezTo>
                  <a:cubicBezTo>
                    <a:pt x="13" y="76"/>
                    <a:pt x="26" y="88"/>
                    <a:pt x="38" y="88"/>
                  </a:cubicBezTo>
                  <a:cubicBezTo>
                    <a:pt x="76" y="76"/>
                    <a:pt x="102" y="76"/>
                    <a:pt x="127" y="63"/>
                  </a:cubicBezTo>
                  <a:cubicBezTo>
                    <a:pt x="139" y="63"/>
                    <a:pt x="152" y="38"/>
                    <a:pt x="152" y="26"/>
                  </a:cubicBezTo>
                  <a:cubicBezTo>
                    <a:pt x="139" y="12"/>
                    <a:pt x="127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2"/>
            <p:cNvSpPr/>
            <p:nvPr/>
          </p:nvSpPr>
          <p:spPr>
            <a:xfrm>
              <a:off x="6540125" y="4015275"/>
              <a:ext cx="4425" cy="2475"/>
            </a:xfrm>
            <a:custGeom>
              <a:avLst/>
              <a:gdLst/>
              <a:ahLst/>
              <a:cxnLst/>
              <a:rect l="l" t="t" r="r" b="b"/>
              <a:pathLst>
                <a:path w="177" h="99" extrusionOk="0">
                  <a:moveTo>
                    <a:pt x="144" y="0"/>
                  </a:moveTo>
                  <a:cubicBezTo>
                    <a:pt x="139" y="0"/>
                    <a:pt x="133" y="2"/>
                    <a:pt x="127" y="5"/>
                  </a:cubicBezTo>
                  <a:cubicBezTo>
                    <a:pt x="88" y="18"/>
                    <a:pt x="63" y="18"/>
                    <a:pt x="26" y="31"/>
                  </a:cubicBezTo>
                  <a:cubicBezTo>
                    <a:pt x="13" y="43"/>
                    <a:pt x="1" y="56"/>
                    <a:pt x="1" y="68"/>
                  </a:cubicBezTo>
                  <a:cubicBezTo>
                    <a:pt x="1" y="86"/>
                    <a:pt x="14" y="98"/>
                    <a:pt x="26" y="98"/>
                  </a:cubicBezTo>
                  <a:cubicBezTo>
                    <a:pt x="31" y="98"/>
                    <a:pt x="35" y="97"/>
                    <a:pt x="38" y="93"/>
                  </a:cubicBezTo>
                  <a:cubicBezTo>
                    <a:pt x="76" y="81"/>
                    <a:pt x="114" y="81"/>
                    <a:pt x="152" y="68"/>
                  </a:cubicBezTo>
                  <a:cubicBezTo>
                    <a:pt x="164" y="56"/>
                    <a:pt x="177" y="43"/>
                    <a:pt x="177" y="31"/>
                  </a:cubicBezTo>
                  <a:cubicBezTo>
                    <a:pt x="167" y="12"/>
                    <a:pt x="15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2"/>
            <p:cNvSpPr/>
            <p:nvPr/>
          </p:nvSpPr>
          <p:spPr>
            <a:xfrm>
              <a:off x="6541700" y="3999975"/>
              <a:ext cx="4750" cy="2375"/>
            </a:xfrm>
            <a:custGeom>
              <a:avLst/>
              <a:gdLst/>
              <a:ahLst/>
              <a:cxnLst/>
              <a:rect l="l" t="t" r="r" b="b"/>
              <a:pathLst>
                <a:path w="190" h="95" extrusionOk="0">
                  <a:moveTo>
                    <a:pt x="139" y="1"/>
                  </a:moveTo>
                  <a:cubicBezTo>
                    <a:pt x="101" y="14"/>
                    <a:pt x="64" y="26"/>
                    <a:pt x="25" y="26"/>
                  </a:cubicBezTo>
                  <a:cubicBezTo>
                    <a:pt x="13" y="39"/>
                    <a:pt x="0" y="51"/>
                    <a:pt x="13" y="76"/>
                  </a:cubicBezTo>
                  <a:cubicBezTo>
                    <a:pt x="13" y="85"/>
                    <a:pt x="19" y="94"/>
                    <a:pt x="32" y="94"/>
                  </a:cubicBezTo>
                  <a:cubicBezTo>
                    <a:pt x="37" y="94"/>
                    <a:pt x="43" y="93"/>
                    <a:pt x="51" y="89"/>
                  </a:cubicBezTo>
                  <a:cubicBezTo>
                    <a:pt x="89" y="89"/>
                    <a:pt x="114" y="76"/>
                    <a:pt x="151" y="64"/>
                  </a:cubicBezTo>
                  <a:cubicBezTo>
                    <a:pt x="176" y="64"/>
                    <a:pt x="189" y="39"/>
                    <a:pt x="176" y="26"/>
                  </a:cubicBezTo>
                  <a:cubicBezTo>
                    <a:pt x="176" y="14"/>
                    <a:pt x="151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2"/>
            <p:cNvSpPr/>
            <p:nvPr/>
          </p:nvSpPr>
          <p:spPr>
            <a:xfrm>
              <a:off x="6540775" y="3993700"/>
              <a:ext cx="5050" cy="2125"/>
            </a:xfrm>
            <a:custGeom>
              <a:avLst/>
              <a:gdLst/>
              <a:ahLst/>
              <a:cxnLst/>
              <a:rect l="l" t="t" r="r" b="b"/>
              <a:pathLst>
                <a:path w="202" h="85" extrusionOk="0">
                  <a:moveTo>
                    <a:pt x="151" y="0"/>
                  </a:moveTo>
                  <a:cubicBezTo>
                    <a:pt x="138" y="13"/>
                    <a:pt x="126" y="13"/>
                    <a:pt x="126" y="13"/>
                  </a:cubicBezTo>
                  <a:lnTo>
                    <a:pt x="37" y="13"/>
                  </a:lnTo>
                  <a:cubicBezTo>
                    <a:pt x="34" y="10"/>
                    <a:pt x="30" y="8"/>
                    <a:pt x="25" y="8"/>
                  </a:cubicBezTo>
                  <a:cubicBezTo>
                    <a:pt x="14" y="8"/>
                    <a:pt x="0" y="20"/>
                    <a:pt x="0" y="38"/>
                  </a:cubicBezTo>
                  <a:cubicBezTo>
                    <a:pt x="0" y="51"/>
                    <a:pt x="0" y="64"/>
                    <a:pt x="25" y="76"/>
                  </a:cubicBezTo>
                  <a:cubicBezTo>
                    <a:pt x="46" y="81"/>
                    <a:pt x="67" y="84"/>
                    <a:pt x="88" y="84"/>
                  </a:cubicBezTo>
                  <a:cubicBezTo>
                    <a:pt x="115" y="84"/>
                    <a:pt x="141" y="78"/>
                    <a:pt x="163" y="64"/>
                  </a:cubicBezTo>
                  <a:cubicBezTo>
                    <a:pt x="188" y="64"/>
                    <a:pt x="201" y="51"/>
                    <a:pt x="188" y="25"/>
                  </a:cubicBezTo>
                  <a:cubicBezTo>
                    <a:pt x="188" y="13"/>
                    <a:pt x="163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2"/>
            <p:cNvSpPr/>
            <p:nvPr/>
          </p:nvSpPr>
          <p:spPr>
            <a:xfrm>
              <a:off x="6541400" y="3979425"/>
              <a:ext cx="6925" cy="3600"/>
            </a:xfrm>
            <a:custGeom>
              <a:avLst/>
              <a:gdLst/>
              <a:ahLst/>
              <a:cxnLst/>
              <a:rect l="l" t="t" r="r" b="b"/>
              <a:pathLst>
                <a:path w="277" h="144" extrusionOk="0">
                  <a:moveTo>
                    <a:pt x="246" y="0"/>
                  </a:moveTo>
                  <a:cubicBezTo>
                    <a:pt x="240" y="0"/>
                    <a:pt x="234" y="2"/>
                    <a:pt x="227" y="6"/>
                  </a:cubicBezTo>
                  <a:cubicBezTo>
                    <a:pt x="163" y="31"/>
                    <a:pt x="101" y="56"/>
                    <a:pt x="25" y="81"/>
                  </a:cubicBezTo>
                  <a:cubicBezTo>
                    <a:pt x="12" y="81"/>
                    <a:pt x="0" y="93"/>
                    <a:pt x="0" y="119"/>
                  </a:cubicBezTo>
                  <a:cubicBezTo>
                    <a:pt x="12" y="132"/>
                    <a:pt x="25" y="144"/>
                    <a:pt x="51" y="144"/>
                  </a:cubicBezTo>
                  <a:cubicBezTo>
                    <a:pt x="113" y="119"/>
                    <a:pt x="176" y="93"/>
                    <a:pt x="252" y="68"/>
                  </a:cubicBezTo>
                  <a:cubicBezTo>
                    <a:pt x="264" y="56"/>
                    <a:pt x="277" y="43"/>
                    <a:pt x="277" y="18"/>
                  </a:cubicBezTo>
                  <a:cubicBezTo>
                    <a:pt x="268" y="9"/>
                    <a:pt x="259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2"/>
            <p:cNvSpPr/>
            <p:nvPr/>
          </p:nvSpPr>
          <p:spPr>
            <a:xfrm>
              <a:off x="6542025" y="3969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2"/>
            <p:cNvSpPr/>
            <p:nvPr/>
          </p:nvSpPr>
          <p:spPr>
            <a:xfrm>
              <a:off x="6538875" y="3958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2"/>
            <p:cNvSpPr/>
            <p:nvPr/>
          </p:nvSpPr>
          <p:spPr>
            <a:xfrm>
              <a:off x="6391425" y="4129200"/>
              <a:ext cx="10075" cy="1925"/>
            </a:xfrm>
            <a:custGeom>
              <a:avLst/>
              <a:gdLst/>
              <a:ahLst/>
              <a:cxnLst/>
              <a:rect l="l" t="t" r="r" b="b"/>
              <a:pathLst>
                <a:path w="403" h="77" extrusionOk="0">
                  <a:moveTo>
                    <a:pt x="39" y="1"/>
                  </a:moveTo>
                  <a:cubicBezTo>
                    <a:pt x="13" y="1"/>
                    <a:pt x="0" y="13"/>
                    <a:pt x="0" y="26"/>
                  </a:cubicBezTo>
                  <a:cubicBezTo>
                    <a:pt x="0" y="51"/>
                    <a:pt x="13" y="63"/>
                    <a:pt x="39" y="63"/>
                  </a:cubicBezTo>
                  <a:cubicBezTo>
                    <a:pt x="151" y="76"/>
                    <a:pt x="265" y="76"/>
                    <a:pt x="378" y="76"/>
                  </a:cubicBezTo>
                  <a:cubicBezTo>
                    <a:pt x="391" y="76"/>
                    <a:pt x="403" y="51"/>
                    <a:pt x="403" y="38"/>
                  </a:cubicBezTo>
                  <a:cubicBezTo>
                    <a:pt x="403" y="26"/>
                    <a:pt x="391" y="1"/>
                    <a:pt x="378" y="1"/>
                  </a:cubicBezTo>
                  <a:cubicBezTo>
                    <a:pt x="321" y="7"/>
                    <a:pt x="265" y="10"/>
                    <a:pt x="208" y="10"/>
                  </a:cubicBezTo>
                  <a:cubicBezTo>
                    <a:pt x="152" y="10"/>
                    <a:pt x="95" y="7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2"/>
            <p:cNvSpPr/>
            <p:nvPr/>
          </p:nvSpPr>
          <p:spPr>
            <a:xfrm>
              <a:off x="6415325" y="4124475"/>
              <a:ext cx="7875" cy="2350"/>
            </a:xfrm>
            <a:custGeom>
              <a:avLst/>
              <a:gdLst/>
              <a:ahLst/>
              <a:cxnLst/>
              <a:rect l="l" t="t" r="r" b="b"/>
              <a:pathLst>
                <a:path w="315" h="94" extrusionOk="0">
                  <a:moveTo>
                    <a:pt x="38" y="1"/>
                  </a:moveTo>
                  <a:cubicBezTo>
                    <a:pt x="13" y="1"/>
                    <a:pt x="0" y="14"/>
                    <a:pt x="0" y="26"/>
                  </a:cubicBezTo>
                  <a:cubicBezTo>
                    <a:pt x="0" y="51"/>
                    <a:pt x="13" y="64"/>
                    <a:pt x="38" y="64"/>
                  </a:cubicBezTo>
                  <a:cubicBezTo>
                    <a:pt x="114" y="64"/>
                    <a:pt x="189" y="76"/>
                    <a:pt x="265" y="89"/>
                  </a:cubicBezTo>
                  <a:cubicBezTo>
                    <a:pt x="271" y="92"/>
                    <a:pt x="277" y="94"/>
                    <a:pt x="282" y="94"/>
                  </a:cubicBezTo>
                  <a:cubicBezTo>
                    <a:pt x="295" y="94"/>
                    <a:pt x="302" y="82"/>
                    <a:pt x="302" y="64"/>
                  </a:cubicBezTo>
                  <a:cubicBezTo>
                    <a:pt x="315" y="51"/>
                    <a:pt x="302" y="26"/>
                    <a:pt x="290" y="26"/>
                  </a:cubicBezTo>
                  <a:cubicBezTo>
                    <a:pt x="201" y="14"/>
                    <a:pt x="11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2"/>
            <p:cNvSpPr/>
            <p:nvPr/>
          </p:nvSpPr>
          <p:spPr>
            <a:xfrm>
              <a:off x="6373200" y="4131625"/>
              <a:ext cx="16275" cy="2350"/>
            </a:xfrm>
            <a:custGeom>
              <a:avLst/>
              <a:gdLst/>
              <a:ahLst/>
              <a:cxnLst/>
              <a:rect l="l" t="t" r="r" b="b"/>
              <a:pathLst>
                <a:path w="651" h="94" extrusionOk="0">
                  <a:moveTo>
                    <a:pt x="327" y="1"/>
                  </a:moveTo>
                  <a:cubicBezTo>
                    <a:pt x="230" y="1"/>
                    <a:pt x="132" y="10"/>
                    <a:pt x="38" y="29"/>
                  </a:cubicBezTo>
                  <a:cubicBezTo>
                    <a:pt x="0" y="29"/>
                    <a:pt x="13" y="92"/>
                    <a:pt x="50" y="92"/>
                  </a:cubicBezTo>
                  <a:cubicBezTo>
                    <a:pt x="136" y="75"/>
                    <a:pt x="219" y="68"/>
                    <a:pt x="302" y="68"/>
                  </a:cubicBezTo>
                  <a:cubicBezTo>
                    <a:pt x="401" y="68"/>
                    <a:pt x="501" y="78"/>
                    <a:pt x="604" y="92"/>
                  </a:cubicBezTo>
                  <a:cubicBezTo>
                    <a:pt x="607" y="93"/>
                    <a:pt x="610" y="94"/>
                    <a:pt x="614" y="94"/>
                  </a:cubicBezTo>
                  <a:cubicBezTo>
                    <a:pt x="644" y="94"/>
                    <a:pt x="650" y="40"/>
                    <a:pt x="617" y="29"/>
                  </a:cubicBezTo>
                  <a:cubicBezTo>
                    <a:pt x="522" y="10"/>
                    <a:pt x="425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2"/>
            <p:cNvSpPr/>
            <p:nvPr/>
          </p:nvSpPr>
          <p:spPr>
            <a:xfrm>
              <a:off x="6363750" y="4134975"/>
              <a:ext cx="13225" cy="2100"/>
            </a:xfrm>
            <a:custGeom>
              <a:avLst/>
              <a:gdLst/>
              <a:ahLst/>
              <a:cxnLst/>
              <a:rect l="l" t="t" r="r" b="b"/>
              <a:pathLst>
                <a:path w="529" h="84" extrusionOk="0">
                  <a:moveTo>
                    <a:pt x="302" y="0"/>
                  </a:moveTo>
                  <a:cubicBezTo>
                    <a:pt x="209" y="0"/>
                    <a:pt x="115" y="6"/>
                    <a:pt x="26" y="21"/>
                  </a:cubicBezTo>
                  <a:cubicBezTo>
                    <a:pt x="14" y="21"/>
                    <a:pt x="1" y="46"/>
                    <a:pt x="1" y="58"/>
                  </a:cubicBezTo>
                  <a:cubicBezTo>
                    <a:pt x="14" y="84"/>
                    <a:pt x="26" y="84"/>
                    <a:pt x="39" y="84"/>
                  </a:cubicBezTo>
                  <a:cubicBezTo>
                    <a:pt x="127" y="69"/>
                    <a:pt x="214" y="63"/>
                    <a:pt x="302" y="63"/>
                  </a:cubicBezTo>
                  <a:cubicBezTo>
                    <a:pt x="365" y="63"/>
                    <a:pt x="428" y="66"/>
                    <a:pt x="492" y="71"/>
                  </a:cubicBezTo>
                  <a:cubicBezTo>
                    <a:pt x="496" y="74"/>
                    <a:pt x="501" y="75"/>
                    <a:pt x="504" y="75"/>
                  </a:cubicBezTo>
                  <a:cubicBezTo>
                    <a:pt x="521" y="75"/>
                    <a:pt x="529" y="56"/>
                    <a:pt x="529" y="46"/>
                  </a:cubicBezTo>
                  <a:cubicBezTo>
                    <a:pt x="529" y="21"/>
                    <a:pt x="517" y="8"/>
                    <a:pt x="492" y="8"/>
                  </a:cubicBezTo>
                  <a:cubicBezTo>
                    <a:pt x="430" y="3"/>
                    <a:pt x="366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2"/>
            <p:cNvSpPr/>
            <p:nvPr/>
          </p:nvSpPr>
          <p:spPr>
            <a:xfrm>
              <a:off x="6352450" y="4139900"/>
              <a:ext cx="13850" cy="3150"/>
            </a:xfrm>
            <a:custGeom>
              <a:avLst/>
              <a:gdLst/>
              <a:ahLst/>
              <a:cxnLst/>
              <a:rect l="l" t="t" r="r" b="b"/>
              <a:pathLst>
                <a:path w="554" h="126" extrusionOk="0">
                  <a:moveTo>
                    <a:pt x="503" y="0"/>
                  </a:moveTo>
                  <a:cubicBezTo>
                    <a:pt x="352" y="12"/>
                    <a:pt x="189" y="37"/>
                    <a:pt x="38" y="63"/>
                  </a:cubicBezTo>
                  <a:cubicBezTo>
                    <a:pt x="0" y="63"/>
                    <a:pt x="13" y="126"/>
                    <a:pt x="50" y="126"/>
                  </a:cubicBezTo>
                  <a:cubicBezTo>
                    <a:pt x="201" y="101"/>
                    <a:pt x="352" y="76"/>
                    <a:pt x="503" y="76"/>
                  </a:cubicBezTo>
                  <a:cubicBezTo>
                    <a:pt x="553" y="63"/>
                    <a:pt x="553" y="0"/>
                    <a:pt x="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2"/>
            <p:cNvSpPr/>
            <p:nvPr/>
          </p:nvSpPr>
          <p:spPr>
            <a:xfrm>
              <a:off x="6344675" y="4145850"/>
              <a:ext cx="13775" cy="3550"/>
            </a:xfrm>
            <a:custGeom>
              <a:avLst/>
              <a:gdLst/>
              <a:ahLst/>
              <a:cxnLst/>
              <a:rect l="l" t="t" r="r" b="b"/>
              <a:pathLst>
                <a:path w="551" h="142" extrusionOk="0">
                  <a:moveTo>
                    <a:pt x="500" y="1"/>
                  </a:moveTo>
                  <a:cubicBezTo>
                    <a:pt x="349" y="14"/>
                    <a:pt x="185" y="39"/>
                    <a:pt x="34" y="76"/>
                  </a:cubicBezTo>
                  <a:cubicBezTo>
                    <a:pt x="0" y="88"/>
                    <a:pt x="8" y="141"/>
                    <a:pt x="47" y="141"/>
                  </a:cubicBezTo>
                  <a:cubicBezTo>
                    <a:pt x="51" y="141"/>
                    <a:pt x="55" y="141"/>
                    <a:pt x="60" y="139"/>
                  </a:cubicBezTo>
                  <a:cubicBezTo>
                    <a:pt x="198" y="101"/>
                    <a:pt x="349" y="76"/>
                    <a:pt x="500" y="64"/>
                  </a:cubicBezTo>
                  <a:cubicBezTo>
                    <a:pt x="550" y="64"/>
                    <a:pt x="550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2"/>
            <p:cNvSpPr/>
            <p:nvPr/>
          </p:nvSpPr>
          <p:spPr>
            <a:xfrm>
              <a:off x="6342375" y="4151850"/>
              <a:ext cx="7900" cy="2200"/>
            </a:xfrm>
            <a:custGeom>
              <a:avLst/>
              <a:gdLst/>
              <a:ahLst/>
              <a:cxnLst/>
              <a:rect l="l" t="t" r="r" b="b"/>
              <a:pathLst>
                <a:path w="316" h="88" extrusionOk="0">
                  <a:moveTo>
                    <a:pt x="277" y="0"/>
                  </a:moveTo>
                  <a:cubicBezTo>
                    <a:pt x="202" y="0"/>
                    <a:pt x="114" y="0"/>
                    <a:pt x="26" y="25"/>
                  </a:cubicBezTo>
                  <a:cubicBezTo>
                    <a:pt x="14" y="25"/>
                    <a:pt x="1" y="50"/>
                    <a:pt x="1" y="62"/>
                  </a:cubicBezTo>
                  <a:cubicBezTo>
                    <a:pt x="14" y="76"/>
                    <a:pt x="26" y="88"/>
                    <a:pt x="51" y="88"/>
                  </a:cubicBezTo>
                  <a:cubicBezTo>
                    <a:pt x="126" y="62"/>
                    <a:pt x="202" y="62"/>
                    <a:pt x="277" y="62"/>
                  </a:cubicBezTo>
                  <a:cubicBezTo>
                    <a:pt x="302" y="62"/>
                    <a:pt x="316" y="50"/>
                    <a:pt x="316" y="37"/>
                  </a:cubicBezTo>
                  <a:cubicBezTo>
                    <a:pt x="316" y="12"/>
                    <a:pt x="302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2"/>
            <p:cNvSpPr/>
            <p:nvPr/>
          </p:nvSpPr>
          <p:spPr>
            <a:xfrm>
              <a:off x="6379800" y="4127325"/>
              <a:ext cx="6950" cy="2650"/>
            </a:xfrm>
            <a:custGeom>
              <a:avLst/>
              <a:gdLst/>
              <a:ahLst/>
              <a:cxnLst/>
              <a:rect l="l" t="t" r="r" b="b"/>
              <a:pathLst>
                <a:path w="278" h="106" extrusionOk="0">
                  <a:moveTo>
                    <a:pt x="26" y="0"/>
                  </a:moveTo>
                  <a:cubicBezTo>
                    <a:pt x="13" y="0"/>
                    <a:pt x="1" y="25"/>
                    <a:pt x="1" y="37"/>
                  </a:cubicBezTo>
                  <a:cubicBezTo>
                    <a:pt x="1" y="51"/>
                    <a:pt x="13" y="63"/>
                    <a:pt x="26" y="76"/>
                  </a:cubicBezTo>
                  <a:cubicBezTo>
                    <a:pt x="63" y="76"/>
                    <a:pt x="101" y="76"/>
                    <a:pt x="126" y="88"/>
                  </a:cubicBezTo>
                  <a:cubicBezTo>
                    <a:pt x="164" y="88"/>
                    <a:pt x="202" y="101"/>
                    <a:pt x="239" y="101"/>
                  </a:cubicBezTo>
                  <a:cubicBezTo>
                    <a:pt x="243" y="104"/>
                    <a:pt x="248" y="106"/>
                    <a:pt x="253" y="106"/>
                  </a:cubicBezTo>
                  <a:cubicBezTo>
                    <a:pt x="265" y="106"/>
                    <a:pt x="277" y="97"/>
                    <a:pt x="277" y="88"/>
                  </a:cubicBezTo>
                  <a:cubicBezTo>
                    <a:pt x="277" y="63"/>
                    <a:pt x="264" y="51"/>
                    <a:pt x="252" y="37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2"/>
            <p:cNvSpPr/>
            <p:nvPr/>
          </p:nvSpPr>
          <p:spPr>
            <a:xfrm>
              <a:off x="6333400" y="4122225"/>
              <a:ext cx="43175" cy="30450"/>
            </a:xfrm>
            <a:custGeom>
              <a:avLst/>
              <a:gdLst/>
              <a:ahLst/>
              <a:cxnLst/>
              <a:rect l="l" t="t" r="r" b="b"/>
              <a:pathLst>
                <a:path w="1727" h="1218" extrusionOk="0">
                  <a:moveTo>
                    <a:pt x="1668" y="1"/>
                  </a:moveTo>
                  <a:cubicBezTo>
                    <a:pt x="1664" y="1"/>
                    <a:pt x="1660" y="2"/>
                    <a:pt x="1655" y="3"/>
                  </a:cubicBezTo>
                  <a:cubicBezTo>
                    <a:pt x="1039" y="267"/>
                    <a:pt x="485" y="669"/>
                    <a:pt x="21" y="1160"/>
                  </a:cubicBezTo>
                  <a:cubicBezTo>
                    <a:pt x="0" y="1180"/>
                    <a:pt x="21" y="1217"/>
                    <a:pt x="50" y="1217"/>
                  </a:cubicBezTo>
                  <a:cubicBezTo>
                    <a:pt x="56" y="1217"/>
                    <a:pt x="64" y="1215"/>
                    <a:pt x="71" y="1210"/>
                  </a:cubicBezTo>
                  <a:cubicBezTo>
                    <a:pt x="524" y="719"/>
                    <a:pt x="1077" y="330"/>
                    <a:pt x="1693" y="65"/>
                  </a:cubicBezTo>
                  <a:cubicBezTo>
                    <a:pt x="1727" y="43"/>
                    <a:pt x="1700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2"/>
            <p:cNvSpPr/>
            <p:nvPr/>
          </p:nvSpPr>
          <p:spPr>
            <a:xfrm>
              <a:off x="6330875" y="4131550"/>
              <a:ext cx="21400" cy="17975"/>
            </a:xfrm>
            <a:custGeom>
              <a:avLst/>
              <a:gdLst/>
              <a:ahLst/>
              <a:cxnLst/>
              <a:rect l="l" t="t" r="r" b="b"/>
              <a:pathLst>
                <a:path w="856" h="719" extrusionOk="0">
                  <a:moveTo>
                    <a:pt x="809" y="0"/>
                  </a:moveTo>
                  <a:cubicBezTo>
                    <a:pt x="802" y="0"/>
                    <a:pt x="795" y="2"/>
                    <a:pt x="788" y="7"/>
                  </a:cubicBezTo>
                  <a:cubicBezTo>
                    <a:pt x="499" y="183"/>
                    <a:pt x="285" y="447"/>
                    <a:pt x="21" y="661"/>
                  </a:cubicBezTo>
                  <a:cubicBezTo>
                    <a:pt x="1" y="682"/>
                    <a:pt x="21" y="718"/>
                    <a:pt x="50" y="718"/>
                  </a:cubicBezTo>
                  <a:cubicBezTo>
                    <a:pt x="57" y="718"/>
                    <a:pt x="64" y="716"/>
                    <a:pt x="71" y="711"/>
                  </a:cubicBezTo>
                  <a:cubicBezTo>
                    <a:pt x="323" y="497"/>
                    <a:pt x="536" y="234"/>
                    <a:pt x="826" y="58"/>
                  </a:cubicBezTo>
                  <a:cubicBezTo>
                    <a:pt x="856" y="37"/>
                    <a:pt x="837" y="0"/>
                    <a:pt x="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2"/>
            <p:cNvSpPr/>
            <p:nvPr/>
          </p:nvSpPr>
          <p:spPr>
            <a:xfrm>
              <a:off x="6329000" y="4112700"/>
              <a:ext cx="44050" cy="34300"/>
            </a:xfrm>
            <a:custGeom>
              <a:avLst/>
              <a:gdLst/>
              <a:ahLst/>
              <a:cxnLst/>
              <a:rect l="l" t="t" r="r" b="b"/>
              <a:pathLst>
                <a:path w="1762" h="1372" extrusionOk="0">
                  <a:moveTo>
                    <a:pt x="1723" y="1"/>
                  </a:moveTo>
                  <a:cubicBezTo>
                    <a:pt x="1718" y="1"/>
                    <a:pt x="1712" y="3"/>
                    <a:pt x="1706" y="7"/>
                  </a:cubicBezTo>
                  <a:cubicBezTo>
                    <a:pt x="1379" y="183"/>
                    <a:pt x="1052" y="359"/>
                    <a:pt x="762" y="585"/>
                  </a:cubicBezTo>
                  <a:cubicBezTo>
                    <a:pt x="485" y="799"/>
                    <a:pt x="234" y="1038"/>
                    <a:pt x="21" y="1315"/>
                  </a:cubicBezTo>
                  <a:cubicBezTo>
                    <a:pt x="0" y="1335"/>
                    <a:pt x="21" y="1372"/>
                    <a:pt x="43" y="1372"/>
                  </a:cubicBezTo>
                  <a:cubicBezTo>
                    <a:pt x="48" y="1372"/>
                    <a:pt x="53" y="1370"/>
                    <a:pt x="58" y="1365"/>
                  </a:cubicBezTo>
                  <a:cubicBezTo>
                    <a:pt x="284" y="1088"/>
                    <a:pt x="536" y="837"/>
                    <a:pt x="812" y="636"/>
                  </a:cubicBezTo>
                  <a:cubicBezTo>
                    <a:pt x="1102" y="409"/>
                    <a:pt x="1416" y="233"/>
                    <a:pt x="1731" y="57"/>
                  </a:cubicBezTo>
                  <a:cubicBezTo>
                    <a:pt x="1762" y="46"/>
                    <a:pt x="1749" y="1"/>
                    <a:pt x="1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2"/>
            <p:cNvSpPr/>
            <p:nvPr/>
          </p:nvSpPr>
          <p:spPr>
            <a:xfrm>
              <a:off x="6325500" y="4116150"/>
              <a:ext cx="33100" cy="28225"/>
            </a:xfrm>
            <a:custGeom>
              <a:avLst/>
              <a:gdLst/>
              <a:ahLst/>
              <a:cxnLst/>
              <a:rect l="l" t="t" r="r" b="b"/>
              <a:pathLst>
                <a:path w="1324" h="1129" extrusionOk="0">
                  <a:moveTo>
                    <a:pt x="1272" y="1"/>
                  </a:moveTo>
                  <a:cubicBezTo>
                    <a:pt x="1267" y="1"/>
                    <a:pt x="1260" y="2"/>
                    <a:pt x="1254" y="7"/>
                  </a:cubicBezTo>
                  <a:cubicBezTo>
                    <a:pt x="1028" y="145"/>
                    <a:pt x="801" y="308"/>
                    <a:pt x="600" y="484"/>
                  </a:cubicBezTo>
                  <a:cubicBezTo>
                    <a:pt x="513" y="573"/>
                    <a:pt x="412" y="661"/>
                    <a:pt x="324" y="761"/>
                  </a:cubicBezTo>
                  <a:cubicBezTo>
                    <a:pt x="273" y="811"/>
                    <a:pt x="236" y="862"/>
                    <a:pt x="186" y="912"/>
                  </a:cubicBezTo>
                  <a:cubicBezTo>
                    <a:pt x="147" y="975"/>
                    <a:pt x="97" y="1026"/>
                    <a:pt x="35" y="1063"/>
                  </a:cubicBezTo>
                  <a:cubicBezTo>
                    <a:pt x="1" y="1085"/>
                    <a:pt x="28" y="1128"/>
                    <a:pt x="60" y="1128"/>
                  </a:cubicBezTo>
                  <a:cubicBezTo>
                    <a:pt x="64" y="1128"/>
                    <a:pt x="68" y="1128"/>
                    <a:pt x="72" y="1126"/>
                  </a:cubicBezTo>
                  <a:cubicBezTo>
                    <a:pt x="173" y="1051"/>
                    <a:pt x="248" y="937"/>
                    <a:pt x="337" y="850"/>
                  </a:cubicBezTo>
                  <a:cubicBezTo>
                    <a:pt x="424" y="749"/>
                    <a:pt x="525" y="648"/>
                    <a:pt x="625" y="560"/>
                  </a:cubicBezTo>
                  <a:cubicBezTo>
                    <a:pt x="827" y="372"/>
                    <a:pt x="1053" y="208"/>
                    <a:pt x="1292" y="57"/>
                  </a:cubicBezTo>
                  <a:cubicBezTo>
                    <a:pt x="1323" y="47"/>
                    <a:pt x="1302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2"/>
            <p:cNvSpPr/>
            <p:nvPr/>
          </p:nvSpPr>
          <p:spPr>
            <a:xfrm>
              <a:off x="6322825" y="4130925"/>
              <a:ext cx="12550" cy="11200"/>
            </a:xfrm>
            <a:custGeom>
              <a:avLst/>
              <a:gdLst/>
              <a:ahLst/>
              <a:cxnLst/>
              <a:rect l="l" t="t" r="r" b="b"/>
              <a:pathLst>
                <a:path w="502" h="448" extrusionOk="0">
                  <a:moveTo>
                    <a:pt x="452" y="0"/>
                  </a:moveTo>
                  <a:cubicBezTo>
                    <a:pt x="445" y="0"/>
                    <a:pt x="438" y="2"/>
                    <a:pt x="431" y="7"/>
                  </a:cubicBezTo>
                  <a:cubicBezTo>
                    <a:pt x="280" y="120"/>
                    <a:pt x="142" y="259"/>
                    <a:pt x="28" y="396"/>
                  </a:cubicBezTo>
                  <a:cubicBezTo>
                    <a:pt x="0" y="415"/>
                    <a:pt x="21" y="448"/>
                    <a:pt x="44" y="448"/>
                  </a:cubicBezTo>
                  <a:cubicBezTo>
                    <a:pt x="52" y="448"/>
                    <a:pt x="60" y="444"/>
                    <a:pt x="66" y="435"/>
                  </a:cubicBezTo>
                  <a:cubicBezTo>
                    <a:pt x="192" y="296"/>
                    <a:pt x="330" y="170"/>
                    <a:pt x="481" y="57"/>
                  </a:cubicBezTo>
                  <a:cubicBezTo>
                    <a:pt x="501" y="37"/>
                    <a:pt x="481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2"/>
            <p:cNvSpPr/>
            <p:nvPr/>
          </p:nvSpPr>
          <p:spPr>
            <a:xfrm>
              <a:off x="6320825" y="4106400"/>
              <a:ext cx="34600" cy="31800"/>
            </a:xfrm>
            <a:custGeom>
              <a:avLst/>
              <a:gdLst/>
              <a:ahLst/>
              <a:cxnLst/>
              <a:rect l="l" t="t" r="r" b="b"/>
              <a:pathLst>
                <a:path w="1384" h="1272" extrusionOk="0">
                  <a:moveTo>
                    <a:pt x="1325" y="0"/>
                  </a:moveTo>
                  <a:cubicBezTo>
                    <a:pt x="1318" y="0"/>
                    <a:pt x="1310" y="2"/>
                    <a:pt x="1303" y="7"/>
                  </a:cubicBezTo>
                  <a:cubicBezTo>
                    <a:pt x="851" y="385"/>
                    <a:pt x="423" y="787"/>
                    <a:pt x="21" y="1214"/>
                  </a:cubicBezTo>
                  <a:cubicBezTo>
                    <a:pt x="0" y="1235"/>
                    <a:pt x="21" y="1272"/>
                    <a:pt x="50" y="1272"/>
                  </a:cubicBezTo>
                  <a:cubicBezTo>
                    <a:pt x="56" y="1272"/>
                    <a:pt x="64" y="1270"/>
                    <a:pt x="71" y="1265"/>
                  </a:cubicBezTo>
                  <a:cubicBezTo>
                    <a:pt x="473" y="837"/>
                    <a:pt x="901" y="435"/>
                    <a:pt x="1354" y="58"/>
                  </a:cubicBezTo>
                  <a:cubicBezTo>
                    <a:pt x="1384" y="37"/>
                    <a:pt x="1357" y="0"/>
                    <a:pt x="1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2"/>
            <p:cNvSpPr/>
            <p:nvPr/>
          </p:nvSpPr>
          <p:spPr>
            <a:xfrm>
              <a:off x="6318300" y="4117850"/>
              <a:ext cx="18200" cy="17850"/>
            </a:xfrm>
            <a:custGeom>
              <a:avLst/>
              <a:gdLst/>
              <a:ahLst/>
              <a:cxnLst/>
              <a:rect l="l" t="t" r="r" b="b"/>
              <a:pathLst>
                <a:path w="728" h="714" extrusionOk="0">
                  <a:moveTo>
                    <a:pt x="684" y="1"/>
                  </a:moveTo>
                  <a:cubicBezTo>
                    <a:pt x="676" y="1"/>
                    <a:pt x="668" y="5"/>
                    <a:pt x="662" y="14"/>
                  </a:cubicBezTo>
                  <a:lnTo>
                    <a:pt x="21" y="656"/>
                  </a:lnTo>
                  <a:cubicBezTo>
                    <a:pt x="1" y="676"/>
                    <a:pt x="30" y="713"/>
                    <a:pt x="55" y="713"/>
                  </a:cubicBezTo>
                  <a:cubicBezTo>
                    <a:pt x="61" y="713"/>
                    <a:pt x="67" y="711"/>
                    <a:pt x="71" y="706"/>
                  </a:cubicBezTo>
                  <a:cubicBezTo>
                    <a:pt x="285" y="492"/>
                    <a:pt x="499" y="279"/>
                    <a:pt x="700" y="52"/>
                  </a:cubicBezTo>
                  <a:cubicBezTo>
                    <a:pt x="728" y="34"/>
                    <a:pt x="707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2"/>
            <p:cNvSpPr/>
            <p:nvPr/>
          </p:nvSpPr>
          <p:spPr>
            <a:xfrm>
              <a:off x="6318025" y="4097375"/>
              <a:ext cx="27975" cy="34400"/>
            </a:xfrm>
            <a:custGeom>
              <a:avLst/>
              <a:gdLst/>
              <a:ahLst/>
              <a:cxnLst/>
              <a:rect l="l" t="t" r="r" b="b"/>
              <a:pathLst>
                <a:path w="1119" h="1376" extrusionOk="0">
                  <a:moveTo>
                    <a:pt x="1071" y="0"/>
                  </a:moveTo>
                  <a:cubicBezTo>
                    <a:pt x="1062" y="0"/>
                    <a:pt x="1054" y="5"/>
                    <a:pt x="1050" y="16"/>
                  </a:cubicBezTo>
                  <a:cubicBezTo>
                    <a:pt x="748" y="481"/>
                    <a:pt x="409" y="922"/>
                    <a:pt x="19" y="1324"/>
                  </a:cubicBezTo>
                  <a:cubicBezTo>
                    <a:pt x="0" y="1343"/>
                    <a:pt x="16" y="1375"/>
                    <a:pt x="41" y="1375"/>
                  </a:cubicBezTo>
                  <a:cubicBezTo>
                    <a:pt x="50" y="1375"/>
                    <a:pt x="60" y="1371"/>
                    <a:pt x="69" y="1361"/>
                  </a:cubicBezTo>
                  <a:cubicBezTo>
                    <a:pt x="460" y="959"/>
                    <a:pt x="812" y="519"/>
                    <a:pt x="1100" y="53"/>
                  </a:cubicBezTo>
                  <a:cubicBezTo>
                    <a:pt x="1118" y="27"/>
                    <a:pt x="109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2"/>
            <p:cNvSpPr/>
            <p:nvPr/>
          </p:nvSpPr>
          <p:spPr>
            <a:xfrm>
              <a:off x="6316450" y="4096725"/>
              <a:ext cx="18300" cy="34725"/>
            </a:xfrm>
            <a:custGeom>
              <a:avLst/>
              <a:gdLst/>
              <a:ahLst/>
              <a:cxnLst/>
              <a:rect l="l" t="t" r="r" b="b"/>
              <a:pathLst>
                <a:path w="732" h="1389" extrusionOk="0">
                  <a:moveTo>
                    <a:pt x="686" y="1"/>
                  </a:moveTo>
                  <a:cubicBezTo>
                    <a:pt x="672" y="1"/>
                    <a:pt x="660" y="9"/>
                    <a:pt x="660" y="29"/>
                  </a:cubicBezTo>
                  <a:cubicBezTo>
                    <a:pt x="535" y="495"/>
                    <a:pt x="321" y="948"/>
                    <a:pt x="20" y="1337"/>
                  </a:cubicBezTo>
                  <a:cubicBezTo>
                    <a:pt x="1" y="1356"/>
                    <a:pt x="24" y="1388"/>
                    <a:pt x="47" y="1388"/>
                  </a:cubicBezTo>
                  <a:cubicBezTo>
                    <a:pt x="55" y="1388"/>
                    <a:pt x="63" y="1385"/>
                    <a:pt x="70" y="1375"/>
                  </a:cubicBezTo>
                  <a:cubicBezTo>
                    <a:pt x="372" y="985"/>
                    <a:pt x="598" y="532"/>
                    <a:pt x="724" y="42"/>
                  </a:cubicBezTo>
                  <a:cubicBezTo>
                    <a:pt x="731" y="19"/>
                    <a:pt x="707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2"/>
            <p:cNvSpPr/>
            <p:nvPr/>
          </p:nvSpPr>
          <p:spPr>
            <a:xfrm>
              <a:off x="6317075" y="4103975"/>
              <a:ext cx="20850" cy="28400"/>
            </a:xfrm>
            <a:custGeom>
              <a:avLst/>
              <a:gdLst/>
              <a:ahLst/>
              <a:cxnLst/>
              <a:rect l="l" t="t" r="r" b="b"/>
              <a:pathLst>
                <a:path w="834" h="1136" extrusionOk="0">
                  <a:moveTo>
                    <a:pt x="787" y="0"/>
                  </a:moveTo>
                  <a:cubicBezTo>
                    <a:pt x="778" y="0"/>
                    <a:pt x="768" y="5"/>
                    <a:pt x="761" y="16"/>
                  </a:cubicBezTo>
                  <a:cubicBezTo>
                    <a:pt x="548" y="393"/>
                    <a:pt x="296" y="745"/>
                    <a:pt x="20" y="1072"/>
                  </a:cubicBezTo>
                  <a:cubicBezTo>
                    <a:pt x="1" y="1101"/>
                    <a:pt x="24" y="1136"/>
                    <a:pt x="48" y="1136"/>
                  </a:cubicBezTo>
                  <a:cubicBezTo>
                    <a:pt x="56" y="1136"/>
                    <a:pt x="64" y="1132"/>
                    <a:pt x="70" y="1122"/>
                  </a:cubicBezTo>
                  <a:cubicBezTo>
                    <a:pt x="347" y="795"/>
                    <a:pt x="610" y="431"/>
                    <a:pt x="825" y="54"/>
                  </a:cubicBezTo>
                  <a:cubicBezTo>
                    <a:pt x="833" y="27"/>
                    <a:pt x="810" y="0"/>
                    <a:pt x="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2"/>
            <p:cNvSpPr/>
            <p:nvPr/>
          </p:nvSpPr>
          <p:spPr>
            <a:xfrm>
              <a:off x="6320525" y="4121750"/>
              <a:ext cx="13250" cy="13650"/>
            </a:xfrm>
            <a:custGeom>
              <a:avLst/>
              <a:gdLst/>
              <a:ahLst/>
              <a:cxnLst/>
              <a:rect l="l" t="t" r="r" b="b"/>
              <a:pathLst>
                <a:path w="530" h="546" extrusionOk="0">
                  <a:moveTo>
                    <a:pt x="480" y="1"/>
                  </a:moveTo>
                  <a:cubicBezTo>
                    <a:pt x="473" y="1"/>
                    <a:pt x="466" y="3"/>
                    <a:pt x="460" y="9"/>
                  </a:cubicBezTo>
                  <a:cubicBezTo>
                    <a:pt x="321" y="173"/>
                    <a:pt x="170" y="336"/>
                    <a:pt x="20" y="487"/>
                  </a:cubicBezTo>
                  <a:cubicBezTo>
                    <a:pt x="0" y="516"/>
                    <a:pt x="26" y="545"/>
                    <a:pt x="50" y="545"/>
                  </a:cubicBezTo>
                  <a:cubicBezTo>
                    <a:pt x="57" y="545"/>
                    <a:pt x="64" y="543"/>
                    <a:pt x="70" y="537"/>
                  </a:cubicBezTo>
                  <a:cubicBezTo>
                    <a:pt x="221" y="374"/>
                    <a:pt x="372" y="223"/>
                    <a:pt x="510" y="59"/>
                  </a:cubicBezTo>
                  <a:cubicBezTo>
                    <a:pt x="530" y="30"/>
                    <a:pt x="504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2"/>
            <p:cNvSpPr/>
            <p:nvPr/>
          </p:nvSpPr>
          <p:spPr>
            <a:xfrm>
              <a:off x="6320575" y="4125600"/>
              <a:ext cx="10850" cy="10950"/>
            </a:xfrm>
            <a:custGeom>
              <a:avLst/>
              <a:gdLst/>
              <a:ahLst/>
              <a:cxnLst/>
              <a:rect l="l" t="t" r="r" b="b"/>
              <a:pathLst>
                <a:path w="434" h="438" extrusionOk="0">
                  <a:moveTo>
                    <a:pt x="396" y="1"/>
                  </a:moveTo>
                  <a:cubicBezTo>
                    <a:pt x="391" y="1"/>
                    <a:pt x="386" y="2"/>
                    <a:pt x="383" y="6"/>
                  </a:cubicBezTo>
                  <a:cubicBezTo>
                    <a:pt x="244" y="120"/>
                    <a:pt x="118" y="245"/>
                    <a:pt x="18" y="396"/>
                  </a:cubicBezTo>
                  <a:cubicBezTo>
                    <a:pt x="0" y="414"/>
                    <a:pt x="25" y="437"/>
                    <a:pt x="51" y="437"/>
                  </a:cubicBezTo>
                  <a:cubicBezTo>
                    <a:pt x="62" y="437"/>
                    <a:pt x="73" y="433"/>
                    <a:pt x="81" y="421"/>
                  </a:cubicBezTo>
                  <a:cubicBezTo>
                    <a:pt x="168" y="283"/>
                    <a:pt x="282" y="170"/>
                    <a:pt x="420" y="69"/>
                  </a:cubicBezTo>
                  <a:cubicBezTo>
                    <a:pt x="433" y="56"/>
                    <a:pt x="433" y="31"/>
                    <a:pt x="433" y="19"/>
                  </a:cubicBezTo>
                  <a:cubicBezTo>
                    <a:pt x="424" y="10"/>
                    <a:pt x="408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2"/>
            <p:cNvSpPr/>
            <p:nvPr/>
          </p:nvSpPr>
          <p:spPr>
            <a:xfrm>
              <a:off x="6319325" y="4125175"/>
              <a:ext cx="8625" cy="9225"/>
            </a:xfrm>
            <a:custGeom>
              <a:avLst/>
              <a:gdLst/>
              <a:ahLst/>
              <a:cxnLst/>
              <a:rect l="l" t="t" r="r" b="b"/>
              <a:pathLst>
                <a:path w="345" h="369" extrusionOk="0">
                  <a:moveTo>
                    <a:pt x="307" y="1"/>
                  </a:moveTo>
                  <a:cubicBezTo>
                    <a:pt x="297" y="1"/>
                    <a:pt x="288" y="4"/>
                    <a:pt x="282" y="11"/>
                  </a:cubicBezTo>
                  <a:cubicBezTo>
                    <a:pt x="181" y="98"/>
                    <a:pt x="93" y="199"/>
                    <a:pt x="17" y="325"/>
                  </a:cubicBezTo>
                  <a:cubicBezTo>
                    <a:pt x="1" y="349"/>
                    <a:pt x="22" y="369"/>
                    <a:pt x="46" y="369"/>
                  </a:cubicBezTo>
                  <a:cubicBezTo>
                    <a:pt x="58" y="369"/>
                    <a:pt x="72" y="363"/>
                    <a:pt x="81" y="350"/>
                  </a:cubicBezTo>
                  <a:cubicBezTo>
                    <a:pt x="143" y="237"/>
                    <a:pt x="232" y="137"/>
                    <a:pt x="332" y="61"/>
                  </a:cubicBezTo>
                  <a:cubicBezTo>
                    <a:pt x="344" y="48"/>
                    <a:pt x="344" y="23"/>
                    <a:pt x="332" y="11"/>
                  </a:cubicBezTo>
                  <a:cubicBezTo>
                    <a:pt x="326" y="4"/>
                    <a:pt x="316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2"/>
            <p:cNvSpPr/>
            <p:nvPr/>
          </p:nvSpPr>
          <p:spPr>
            <a:xfrm>
              <a:off x="6320075" y="4123025"/>
              <a:ext cx="9300" cy="10025"/>
            </a:xfrm>
            <a:custGeom>
              <a:avLst/>
              <a:gdLst/>
              <a:ahLst/>
              <a:cxnLst/>
              <a:rect l="l" t="t" r="r" b="b"/>
              <a:pathLst>
                <a:path w="372" h="401" extrusionOk="0">
                  <a:moveTo>
                    <a:pt x="327" y="0"/>
                  </a:moveTo>
                  <a:cubicBezTo>
                    <a:pt x="319" y="0"/>
                    <a:pt x="310" y="3"/>
                    <a:pt x="302" y="8"/>
                  </a:cubicBezTo>
                  <a:cubicBezTo>
                    <a:pt x="202" y="122"/>
                    <a:pt x="101" y="235"/>
                    <a:pt x="12" y="348"/>
                  </a:cubicBezTo>
                  <a:cubicBezTo>
                    <a:pt x="0" y="360"/>
                    <a:pt x="0" y="373"/>
                    <a:pt x="12" y="386"/>
                  </a:cubicBezTo>
                  <a:cubicBezTo>
                    <a:pt x="20" y="393"/>
                    <a:pt x="31" y="400"/>
                    <a:pt x="42" y="400"/>
                  </a:cubicBezTo>
                  <a:cubicBezTo>
                    <a:pt x="50" y="400"/>
                    <a:pt x="58" y="396"/>
                    <a:pt x="63" y="386"/>
                  </a:cubicBezTo>
                  <a:cubicBezTo>
                    <a:pt x="151" y="273"/>
                    <a:pt x="252" y="159"/>
                    <a:pt x="352" y="59"/>
                  </a:cubicBezTo>
                  <a:cubicBezTo>
                    <a:pt x="372" y="30"/>
                    <a:pt x="353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2"/>
            <p:cNvSpPr/>
            <p:nvPr/>
          </p:nvSpPr>
          <p:spPr>
            <a:xfrm>
              <a:off x="6323100" y="4126225"/>
              <a:ext cx="13825" cy="12650"/>
            </a:xfrm>
            <a:custGeom>
              <a:avLst/>
              <a:gdLst/>
              <a:ahLst/>
              <a:cxnLst/>
              <a:rect l="l" t="t" r="r" b="b"/>
              <a:pathLst>
                <a:path w="553" h="506" extrusionOk="0">
                  <a:moveTo>
                    <a:pt x="508" y="0"/>
                  </a:moveTo>
                  <a:cubicBezTo>
                    <a:pt x="503" y="0"/>
                    <a:pt x="499" y="2"/>
                    <a:pt x="495" y="6"/>
                  </a:cubicBezTo>
                  <a:cubicBezTo>
                    <a:pt x="319" y="145"/>
                    <a:pt x="168" y="283"/>
                    <a:pt x="30" y="447"/>
                  </a:cubicBezTo>
                  <a:cubicBezTo>
                    <a:pt x="1" y="476"/>
                    <a:pt x="24" y="505"/>
                    <a:pt x="48" y="505"/>
                  </a:cubicBezTo>
                  <a:cubicBezTo>
                    <a:pt x="55" y="505"/>
                    <a:pt x="62" y="503"/>
                    <a:pt x="67" y="497"/>
                  </a:cubicBezTo>
                  <a:cubicBezTo>
                    <a:pt x="206" y="333"/>
                    <a:pt x="357" y="195"/>
                    <a:pt x="520" y="69"/>
                  </a:cubicBezTo>
                  <a:cubicBezTo>
                    <a:pt x="552" y="48"/>
                    <a:pt x="530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2"/>
            <p:cNvSpPr/>
            <p:nvPr/>
          </p:nvSpPr>
          <p:spPr>
            <a:xfrm>
              <a:off x="6323650" y="4123975"/>
              <a:ext cx="16350" cy="14250"/>
            </a:xfrm>
            <a:custGeom>
              <a:avLst/>
              <a:gdLst/>
              <a:ahLst/>
              <a:cxnLst/>
              <a:rect l="l" t="t" r="r" b="b"/>
              <a:pathLst>
                <a:path w="654" h="570" extrusionOk="0">
                  <a:moveTo>
                    <a:pt x="600" y="0"/>
                  </a:moveTo>
                  <a:cubicBezTo>
                    <a:pt x="592" y="0"/>
                    <a:pt x="582" y="3"/>
                    <a:pt x="574" y="8"/>
                  </a:cubicBezTo>
                  <a:cubicBezTo>
                    <a:pt x="385" y="171"/>
                    <a:pt x="209" y="335"/>
                    <a:pt x="20" y="511"/>
                  </a:cubicBezTo>
                  <a:cubicBezTo>
                    <a:pt x="1" y="540"/>
                    <a:pt x="27" y="570"/>
                    <a:pt x="51" y="570"/>
                  </a:cubicBezTo>
                  <a:cubicBezTo>
                    <a:pt x="58" y="570"/>
                    <a:pt x="65" y="567"/>
                    <a:pt x="71" y="562"/>
                  </a:cubicBezTo>
                  <a:cubicBezTo>
                    <a:pt x="247" y="386"/>
                    <a:pt x="436" y="210"/>
                    <a:pt x="624" y="59"/>
                  </a:cubicBezTo>
                  <a:cubicBezTo>
                    <a:pt x="653" y="29"/>
                    <a:pt x="630" y="0"/>
                    <a:pt x="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2"/>
            <p:cNvSpPr/>
            <p:nvPr/>
          </p:nvSpPr>
          <p:spPr>
            <a:xfrm>
              <a:off x="6325925" y="4126225"/>
              <a:ext cx="14825" cy="14075"/>
            </a:xfrm>
            <a:custGeom>
              <a:avLst/>
              <a:gdLst/>
              <a:ahLst/>
              <a:cxnLst/>
              <a:rect l="l" t="t" r="r" b="b"/>
              <a:pathLst>
                <a:path w="593" h="563" extrusionOk="0">
                  <a:moveTo>
                    <a:pt x="550" y="0"/>
                  </a:moveTo>
                  <a:cubicBezTo>
                    <a:pt x="545" y="0"/>
                    <a:pt x="539" y="2"/>
                    <a:pt x="533" y="6"/>
                  </a:cubicBezTo>
                  <a:cubicBezTo>
                    <a:pt x="332" y="145"/>
                    <a:pt x="156" y="321"/>
                    <a:pt x="18" y="522"/>
                  </a:cubicBezTo>
                  <a:cubicBezTo>
                    <a:pt x="0" y="540"/>
                    <a:pt x="19" y="563"/>
                    <a:pt x="41" y="563"/>
                  </a:cubicBezTo>
                  <a:cubicBezTo>
                    <a:pt x="51" y="563"/>
                    <a:pt x="60" y="559"/>
                    <a:pt x="68" y="547"/>
                  </a:cubicBezTo>
                  <a:cubicBezTo>
                    <a:pt x="206" y="358"/>
                    <a:pt x="370" y="195"/>
                    <a:pt x="571" y="56"/>
                  </a:cubicBezTo>
                  <a:cubicBezTo>
                    <a:pt x="592" y="46"/>
                    <a:pt x="578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2"/>
            <p:cNvSpPr/>
            <p:nvPr/>
          </p:nvSpPr>
          <p:spPr>
            <a:xfrm>
              <a:off x="6326200" y="4128400"/>
              <a:ext cx="14150" cy="12175"/>
            </a:xfrm>
            <a:custGeom>
              <a:avLst/>
              <a:gdLst/>
              <a:ahLst/>
              <a:cxnLst/>
              <a:rect l="l" t="t" r="r" b="b"/>
              <a:pathLst>
                <a:path w="566" h="487" extrusionOk="0">
                  <a:moveTo>
                    <a:pt x="525" y="1"/>
                  </a:moveTo>
                  <a:cubicBezTo>
                    <a:pt x="520" y="1"/>
                    <a:pt x="515" y="3"/>
                    <a:pt x="510" y="8"/>
                  </a:cubicBezTo>
                  <a:cubicBezTo>
                    <a:pt x="334" y="133"/>
                    <a:pt x="170" y="271"/>
                    <a:pt x="19" y="435"/>
                  </a:cubicBezTo>
                  <a:cubicBezTo>
                    <a:pt x="0" y="454"/>
                    <a:pt x="16" y="486"/>
                    <a:pt x="41" y="486"/>
                  </a:cubicBezTo>
                  <a:cubicBezTo>
                    <a:pt x="50" y="486"/>
                    <a:pt x="60" y="482"/>
                    <a:pt x="69" y="472"/>
                  </a:cubicBezTo>
                  <a:cubicBezTo>
                    <a:pt x="220" y="321"/>
                    <a:pt x="371" y="184"/>
                    <a:pt x="535" y="58"/>
                  </a:cubicBezTo>
                  <a:cubicBezTo>
                    <a:pt x="565" y="37"/>
                    <a:pt x="546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2"/>
            <p:cNvSpPr/>
            <p:nvPr/>
          </p:nvSpPr>
          <p:spPr>
            <a:xfrm>
              <a:off x="6326825" y="4130000"/>
              <a:ext cx="15750" cy="14025"/>
            </a:xfrm>
            <a:custGeom>
              <a:avLst/>
              <a:gdLst/>
              <a:ahLst/>
              <a:cxnLst/>
              <a:rect l="l" t="t" r="r" b="b"/>
              <a:pathLst>
                <a:path w="630" h="561" extrusionOk="0">
                  <a:moveTo>
                    <a:pt x="585" y="0"/>
                  </a:moveTo>
                  <a:cubicBezTo>
                    <a:pt x="581" y="0"/>
                    <a:pt x="576" y="2"/>
                    <a:pt x="572" y="6"/>
                  </a:cubicBezTo>
                  <a:cubicBezTo>
                    <a:pt x="371" y="157"/>
                    <a:pt x="195" y="321"/>
                    <a:pt x="19" y="509"/>
                  </a:cubicBezTo>
                  <a:cubicBezTo>
                    <a:pt x="0" y="528"/>
                    <a:pt x="23" y="560"/>
                    <a:pt x="47" y="560"/>
                  </a:cubicBezTo>
                  <a:cubicBezTo>
                    <a:pt x="55" y="560"/>
                    <a:pt x="63" y="557"/>
                    <a:pt x="69" y="547"/>
                  </a:cubicBezTo>
                  <a:cubicBezTo>
                    <a:pt x="233" y="371"/>
                    <a:pt x="409" y="207"/>
                    <a:pt x="597" y="69"/>
                  </a:cubicBezTo>
                  <a:cubicBezTo>
                    <a:pt x="630" y="48"/>
                    <a:pt x="608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2"/>
            <p:cNvSpPr/>
            <p:nvPr/>
          </p:nvSpPr>
          <p:spPr>
            <a:xfrm>
              <a:off x="6329675" y="4130300"/>
              <a:ext cx="16700" cy="17550"/>
            </a:xfrm>
            <a:custGeom>
              <a:avLst/>
              <a:gdLst/>
              <a:ahLst/>
              <a:cxnLst/>
              <a:rect l="l" t="t" r="r" b="b"/>
              <a:pathLst>
                <a:path w="668" h="702" extrusionOk="0">
                  <a:moveTo>
                    <a:pt x="614" y="0"/>
                  </a:moveTo>
                  <a:cubicBezTo>
                    <a:pt x="608" y="0"/>
                    <a:pt x="602" y="2"/>
                    <a:pt x="597" y="7"/>
                  </a:cubicBezTo>
                  <a:cubicBezTo>
                    <a:pt x="483" y="108"/>
                    <a:pt x="383" y="208"/>
                    <a:pt x="282" y="321"/>
                  </a:cubicBezTo>
                  <a:cubicBezTo>
                    <a:pt x="232" y="371"/>
                    <a:pt x="182" y="421"/>
                    <a:pt x="144" y="485"/>
                  </a:cubicBezTo>
                  <a:cubicBezTo>
                    <a:pt x="94" y="535"/>
                    <a:pt x="44" y="585"/>
                    <a:pt x="19" y="648"/>
                  </a:cubicBezTo>
                  <a:cubicBezTo>
                    <a:pt x="1" y="675"/>
                    <a:pt x="27" y="701"/>
                    <a:pt x="48" y="701"/>
                  </a:cubicBezTo>
                  <a:cubicBezTo>
                    <a:pt x="57" y="701"/>
                    <a:pt x="65" y="697"/>
                    <a:pt x="69" y="686"/>
                  </a:cubicBezTo>
                  <a:cubicBezTo>
                    <a:pt x="106" y="623"/>
                    <a:pt x="157" y="572"/>
                    <a:pt x="195" y="510"/>
                  </a:cubicBezTo>
                  <a:cubicBezTo>
                    <a:pt x="245" y="460"/>
                    <a:pt x="295" y="409"/>
                    <a:pt x="333" y="359"/>
                  </a:cubicBezTo>
                  <a:cubicBezTo>
                    <a:pt x="433" y="245"/>
                    <a:pt x="534" y="145"/>
                    <a:pt x="647" y="57"/>
                  </a:cubicBezTo>
                  <a:cubicBezTo>
                    <a:pt x="668" y="37"/>
                    <a:pt x="63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2"/>
            <p:cNvSpPr/>
            <p:nvPr/>
          </p:nvSpPr>
          <p:spPr>
            <a:xfrm>
              <a:off x="6331250" y="4137025"/>
              <a:ext cx="14050" cy="12800"/>
            </a:xfrm>
            <a:custGeom>
              <a:avLst/>
              <a:gdLst/>
              <a:ahLst/>
              <a:cxnLst/>
              <a:rect l="l" t="t" r="r" b="b"/>
              <a:pathLst>
                <a:path w="562" h="512" extrusionOk="0">
                  <a:moveTo>
                    <a:pt x="514" y="1"/>
                  </a:moveTo>
                  <a:cubicBezTo>
                    <a:pt x="504" y="1"/>
                    <a:pt x="494" y="5"/>
                    <a:pt x="484" y="15"/>
                  </a:cubicBezTo>
                  <a:cubicBezTo>
                    <a:pt x="333" y="152"/>
                    <a:pt x="169" y="291"/>
                    <a:pt x="31" y="454"/>
                  </a:cubicBezTo>
                  <a:cubicBezTo>
                    <a:pt x="0" y="475"/>
                    <a:pt x="27" y="511"/>
                    <a:pt x="52" y="511"/>
                  </a:cubicBezTo>
                  <a:cubicBezTo>
                    <a:pt x="58" y="511"/>
                    <a:pt x="64" y="509"/>
                    <a:pt x="68" y="505"/>
                  </a:cubicBezTo>
                  <a:cubicBezTo>
                    <a:pt x="219" y="342"/>
                    <a:pt x="370" y="191"/>
                    <a:pt x="534" y="52"/>
                  </a:cubicBezTo>
                  <a:cubicBezTo>
                    <a:pt x="562" y="33"/>
                    <a:pt x="541" y="1"/>
                    <a:pt x="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2"/>
            <p:cNvSpPr/>
            <p:nvPr/>
          </p:nvSpPr>
          <p:spPr>
            <a:xfrm>
              <a:off x="6334100" y="4140675"/>
              <a:ext cx="12600" cy="12200"/>
            </a:xfrm>
            <a:custGeom>
              <a:avLst/>
              <a:gdLst/>
              <a:ahLst/>
              <a:cxnLst/>
              <a:rect l="l" t="t" r="r" b="b"/>
              <a:pathLst>
                <a:path w="504" h="488" extrusionOk="0">
                  <a:moveTo>
                    <a:pt x="462" y="1"/>
                  </a:moveTo>
                  <a:cubicBezTo>
                    <a:pt x="457" y="1"/>
                    <a:pt x="451" y="2"/>
                    <a:pt x="445" y="6"/>
                  </a:cubicBezTo>
                  <a:cubicBezTo>
                    <a:pt x="281" y="132"/>
                    <a:pt x="130" y="271"/>
                    <a:pt x="18" y="447"/>
                  </a:cubicBezTo>
                  <a:cubicBezTo>
                    <a:pt x="0" y="465"/>
                    <a:pt x="19" y="488"/>
                    <a:pt x="41" y="488"/>
                  </a:cubicBezTo>
                  <a:cubicBezTo>
                    <a:pt x="50" y="488"/>
                    <a:pt x="60" y="484"/>
                    <a:pt x="68" y="472"/>
                  </a:cubicBezTo>
                  <a:cubicBezTo>
                    <a:pt x="181" y="321"/>
                    <a:pt x="320" y="183"/>
                    <a:pt x="483" y="70"/>
                  </a:cubicBezTo>
                  <a:cubicBezTo>
                    <a:pt x="504" y="49"/>
                    <a:pt x="489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2"/>
            <p:cNvSpPr/>
            <p:nvPr/>
          </p:nvSpPr>
          <p:spPr>
            <a:xfrm>
              <a:off x="6334775" y="4140650"/>
              <a:ext cx="16250" cy="13125"/>
            </a:xfrm>
            <a:custGeom>
              <a:avLst/>
              <a:gdLst/>
              <a:ahLst/>
              <a:cxnLst/>
              <a:rect l="l" t="t" r="r" b="b"/>
              <a:pathLst>
                <a:path w="650" h="525" extrusionOk="0">
                  <a:moveTo>
                    <a:pt x="591" y="1"/>
                  </a:moveTo>
                  <a:cubicBezTo>
                    <a:pt x="584" y="1"/>
                    <a:pt x="576" y="3"/>
                    <a:pt x="569" y="7"/>
                  </a:cubicBezTo>
                  <a:cubicBezTo>
                    <a:pt x="393" y="171"/>
                    <a:pt x="204" y="322"/>
                    <a:pt x="28" y="473"/>
                  </a:cubicBezTo>
                  <a:cubicBezTo>
                    <a:pt x="0" y="492"/>
                    <a:pt x="21" y="524"/>
                    <a:pt x="44" y="524"/>
                  </a:cubicBezTo>
                  <a:cubicBezTo>
                    <a:pt x="52" y="524"/>
                    <a:pt x="60" y="520"/>
                    <a:pt x="66" y="510"/>
                  </a:cubicBezTo>
                  <a:cubicBezTo>
                    <a:pt x="254" y="360"/>
                    <a:pt x="430" y="209"/>
                    <a:pt x="620" y="58"/>
                  </a:cubicBezTo>
                  <a:cubicBezTo>
                    <a:pt x="650" y="37"/>
                    <a:pt x="622" y="1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2"/>
            <p:cNvSpPr/>
            <p:nvPr/>
          </p:nvSpPr>
          <p:spPr>
            <a:xfrm>
              <a:off x="6335275" y="4137975"/>
              <a:ext cx="12700" cy="13200"/>
            </a:xfrm>
            <a:custGeom>
              <a:avLst/>
              <a:gdLst/>
              <a:ahLst/>
              <a:cxnLst/>
              <a:rect l="l" t="t" r="r" b="b"/>
              <a:pathLst>
                <a:path w="508" h="528" extrusionOk="0">
                  <a:moveTo>
                    <a:pt x="471" y="0"/>
                  </a:moveTo>
                  <a:cubicBezTo>
                    <a:pt x="468" y="0"/>
                    <a:pt x="464" y="1"/>
                    <a:pt x="461" y="2"/>
                  </a:cubicBezTo>
                  <a:cubicBezTo>
                    <a:pt x="398" y="14"/>
                    <a:pt x="360" y="52"/>
                    <a:pt x="323" y="89"/>
                  </a:cubicBezTo>
                  <a:cubicBezTo>
                    <a:pt x="273" y="128"/>
                    <a:pt x="222" y="178"/>
                    <a:pt x="184" y="228"/>
                  </a:cubicBezTo>
                  <a:cubicBezTo>
                    <a:pt x="109" y="304"/>
                    <a:pt x="33" y="379"/>
                    <a:pt x="8" y="492"/>
                  </a:cubicBezTo>
                  <a:cubicBezTo>
                    <a:pt x="1" y="514"/>
                    <a:pt x="19" y="527"/>
                    <a:pt x="38" y="527"/>
                  </a:cubicBezTo>
                  <a:cubicBezTo>
                    <a:pt x="52" y="527"/>
                    <a:pt x="66" y="520"/>
                    <a:pt x="71" y="505"/>
                  </a:cubicBezTo>
                  <a:cubicBezTo>
                    <a:pt x="97" y="416"/>
                    <a:pt x="159" y="341"/>
                    <a:pt x="234" y="265"/>
                  </a:cubicBezTo>
                  <a:lnTo>
                    <a:pt x="348" y="153"/>
                  </a:lnTo>
                  <a:cubicBezTo>
                    <a:pt x="385" y="114"/>
                    <a:pt x="423" y="77"/>
                    <a:pt x="474" y="64"/>
                  </a:cubicBezTo>
                  <a:cubicBezTo>
                    <a:pt x="508" y="53"/>
                    <a:pt x="501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2"/>
            <p:cNvSpPr/>
            <p:nvPr/>
          </p:nvSpPr>
          <p:spPr>
            <a:xfrm>
              <a:off x="6333100" y="4138300"/>
              <a:ext cx="12150" cy="11375"/>
            </a:xfrm>
            <a:custGeom>
              <a:avLst/>
              <a:gdLst/>
              <a:ahLst/>
              <a:cxnLst/>
              <a:rect l="l" t="t" r="r" b="b"/>
              <a:pathLst>
                <a:path w="486" h="455" extrusionOk="0">
                  <a:moveTo>
                    <a:pt x="422" y="1"/>
                  </a:moveTo>
                  <a:cubicBezTo>
                    <a:pt x="385" y="14"/>
                    <a:pt x="346" y="51"/>
                    <a:pt x="321" y="89"/>
                  </a:cubicBezTo>
                  <a:cubicBezTo>
                    <a:pt x="284" y="115"/>
                    <a:pt x="246" y="152"/>
                    <a:pt x="221" y="190"/>
                  </a:cubicBezTo>
                  <a:cubicBezTo>
                    <a:pt x="158" y="252"/>
                    <a:pt x="83" y="328"/>
                    <a:pt x="20" y="403"/>
                  </a:cubicBezTo>
                  <a:cubicBezTo>
                    <a:pt x="1" y="422"/>
                    <a:pt x="24" y="455"/>
                    <a:pt x="47" y="455"/>
                  </a:cubicBezTo>
                  <a:cubicBezTo>
                    <a:pt x="55" y="455"/>
                    <a:pt x="63" y="451"/>
                    <a:pt x="70" y="441"/>
                  </a:cubicBezTo>
                  <a:cubicBezTo>
                    <a:pt x="133" y="378"/>
                    <a:pt x="196" y="316"/>
                    <a:pt x="259" y="240"/>
                  </a:cubicBezTo>
                  <a:cubicBezTo>
                    <a:pt x="284" y="215"/>
                    <a:pt x="309" y="177"/>
                    <a:pt x="346" y="152"/>
                  </a:cubicBezTo>
                  <a:cubicBezTo>
                    <a:pt x="360" y="140"/>
                    <a:pt x="372" y="127"/>
                    <a:pt x="385" y="101"/>
                  </a:cubicBezTo>
                  <a:cubicBezTo>
                    <a:pt x="410" y="89"/>
                    <a:pt x="422" y="76"/>
                    <a:pt x="447" y="64"/>
                  </a:cubicBezTo>
                  <a:cubicBezTo>
                    <a:pt x="485" y="64"/>
                    <a:pt x="460" y="1"/>
                    <a:pt x="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2"/>
            <p:cNvSpPr/>
            <p:nvPr/>
          </p:nvSpPr>
          <p:spPr>
            <a:xfrm>
              <a:off x="6331700" y="4139750"/>
              <a:ext cx="10250" cy="10025"/>
            </a:xfrm>
            <a:custGeom>
              <a:avLst/>
              <a:gdLst/>
              <a:ahLst/>
              <a:cxnLst/>
              <a:rect l="l" t="t" r="r" b="b"/>
              <a:pathLst>
                <a:path w="410" h="401" extrusionOk="0">
                  <a:moveTo>
                    <a:pt x="370" y="0"/>
                  </a:moveTo>
                  <a:cubicBezTo>
                    <a:pt x="364" y="0"/>
                    <a:pt x="359" y="2"/>
                    <a:pt x="352" y="6"/>
                  </a:cubicBezTo>
                  <a:cubicBezTo>
                    <a:pt x="265" y="57"/>
                    <a:pt x="201" y="107"/>
                    <a:pt x="139" y="169"/>
                  </a:cubicBezTo>
                  <a:cubicBezTo>
                    <a:pt x="101" y="207"/>
                    <a:pt x="76" y="245"/>
                    <a:pt x="50" y="283"/>
                  </a:cubicBezTo>
                  <a:cubicBezTo>
                    <a:pt x="25" y="320"/>
                    <a:pt x="0" y="358"/>
                    <a:pt x="38" y="396"/>
                  </a:cubicBezTo>
                  <a:cubicBezTo>
                    <a:pt x="42" y="399"/>
                    <a:pt x="47" y="401"/>
                    <a:pt x="52" y="401"/>
                  </a:cubicBezTo>
                  <a:cubicBezTo>
                    <a:pt x="64" y="401"/>
                    <a:pt x="79" y="392"/>
                    <a:pt x="89" y="383"/>
                  </a:cubicBezTo>
                  <a:cubicBezTo>
                    <a:pt x="89" y="374"/>
                    <a:pt x="89" y="358"/>
                    <a:pt x="83" y="345"/>
                  </a:cubicBezTo>
                  <a:lnTo>
                    <a:pt x="83" y="345"/>
                  </a:lnTo>
                  <a:cubicBezTo>
                    <a:pt x="89" y="344"/>
                    <a:pt x="89" y="342"/>
                    <a:pt x="89" y="333"/>
                  </a:cubicBezTo>
                  <a:lnTo>
                    <a:pt x="101" y="320"/>
                  </a:lnTo>
                  <a:cubicBezTo>
                    <a:pt x="114" y="295"/>
                    <a:pt x="126" y="283"/>
                    <a:pt x="126" y="270"/>
                  </a:cubicBezTo>
                  <a:lnTo>
                    <a:pt x="201" y="194"/>
                  </a:lnTo>
                  <a:cubicBezTo>
                    <a:pt x="265" y="144"/>
                    <a:pt x="315" y="94"/>
                    <a:pt x="377" y="57"/>
                  </a:cubicBezTo>
                  <a:cubicBezTo>
                    <a:pt x="409" y="46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2"/>
            <p:cNvSpPr/>
            <p:nvPr/>
          </p:nvSpPr>
          <p:spPr>
            <a:xfrm>
              <a:off x="6330875" y="4139500"/>
              <a:ext cx="8375" cy="10075"/>
            </a:xfrm>
            <a:custGeom>
              <a:avLst/>
              <a:gdLst/>
              <a:ahLst/>
              <a:cxnLst/>
              <a:rect l="l" t="t" r="r" b="b"/>
              <a:pathLst>
                <a:path w="335" h="403" extrusionOk="0">
                  <a:moveTo>
                    <a:pt x="290" y="1"/>
                  </a:moveTo>
                  <a:cubicBezTo>
                    <a:pt x="250" y="1"/>
                    <a:pt x="219" y="32"/>
                    <a:pt x="197" y="53"/>
                  </a:cubicBezTo>
                  <a:cubicBezTo>
                    <a:pt x="172" y="79"/>
                    <a:pt x="134" y="117"/>
                    <a:pt x="122" y="142"/>
                  </a:cubicBezTo>
                  <a:cubicBezTo>
                    <a:pt x="71" y="217"/>
                    <a:pt x="33" y="280"/>
                    <a:pt x="8" y="355"/>
                  </a:cubicBezTo>
                  <a:cubicBezTo>
                    <a:pt x="1" y="386"/>
                    <a:pt x="21" y="403"/>
                    <a:pt x="40" y="403"/>
                  </a:cubicBezTo>
                  <a:cubicBezTo>
                    <a:pt x="53" y="403"/>
                    <a:pt x="66" y="395"/>
                    <a:pt x="71" y="380"/>
                  </a:cubicBezTo>
                  <a:cubicBezTo>
                    <a:pt x="83" y="318"/>
                    <a:pt x="122" y="255"/>
                    <a:pt x="159" y="192"/>
                  </a:cubicBezTo>
                  <a:cubicBezTo>
                    <a:pt x="172" y="167"/>
                    <a:pt x="197" y="142"/>
                    <a:pt x="222" y="117"/>
                  </a:cubicBezTo>
                  <a:cubicBezTo>
                    <a:pt x="234" y="104"/>
                    <a:pt x="247" y="92"/>
                    <a:pt x="259" y="92"/>
                  </a:cubicBezTo>
                  <a:cubicBezTo>
                    <a:pt x="259" y="79"/>
                    <a:pt x="285" y="67"/>
                    <a:pt x="285" y="67"/>
                  </a:cubicBezTo>
                  <a:cubicBezTo>
                    <a:pt x="310" y="67"/>
                    <a:pt x="323" y="53"/>
                    <a:pt x="335" y="41"/>
                  </a:cubicBezTo>
                  <a:cubicBezTo>
                    <a:pt x="335" y="28"/>
                    <a:pt x="323" y="3"/>
                    <a:pt x="310" y="3"/>
                  </a:cubicBezTo>
                  <a:cubicBezTo>
                    <a:pt x="303" y="2"/>
                    <a:pt x="297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2"/>
            <p:cNvSpPr/>
            <p:nvPr/>
          </p:nvSpPr>
          <p:spPr>
            <a:xfrm>
              <a:off x="6328875" y="4137875"/>
              <a:ext cx="10075" cy="9900"/>
            </a:xfrm>
            <a:custGeom>
              <a:avLst/>
              <a:gdLst/>
              <a:ahLst/>
              <a:cxnLst/>
              <a:rect l="l" t="t" r="r" b="b"/>
              <a:pathLst>
                <a:path w="403" h="396" extrusionOk="0">
                  <a:moveTo>
                    <a:pt x="354" y="0"/>
                  </a:moveTo>
                  <a:cubicBezTo>
                    <a:pt x="348" y="0"/>
                    <a:pt x="343" y="2"/>
                    <a:pt x="339" y="6"/>
                  </a:cubicBezTo>
                  <a:cubicBezTo>
                    <a:pt x="214" y="106"/>
                    <a:pt x="101" y="219"/>
                    <a:pt x="12" y="345"/>
                  </a:cubicBezTo>
                  <a:cubicBezTo>
                    <a:pt x="0" y="358"/>
                    <a:pt x="12" y="383"/>
                    <a:pt x="26" y="395"/>
                  </a:cubicBezTo>
                  <a:cubicBezTo>
                    <a:pt x="38" y="395"/>
                    <a:pt x="51" y="395"/>
                    <a:pt x="63" y="383"/>
                  </a:cubicBezTo>
                  <a:cubicBezTo>
                    <a:pt x="145" y="266"/>
                    <a:pt x="238" y="171"/>
                    <a:pt x="352" y="87"/>
                  </a:cubicBezTo>
                  <a:lnTo>
                    <a:pt x="352" y="87"/>
                  </a:lnTo>
                  <a:cubicBezTo>
                    <a:pt x="354" y="87"/>
                    <a:pt x="356" y="87"/>
                    <a:pt x="358" y="87"/>
                  </a:cubicBezTo>
                  <a:cubicBezTo>
                    <a:pt x="369" y="87"/>
                    <a:pt x="381" y="82"/>
                    <a:pt x="390" y="68"/>
                  </a:cubicBezTo>
                  <a:cubicBezTo>
                    <a:pt x="403" y="56"/>
                    <a:pt x="403" y="31"/>
                    <a:pt x="390" y="18"/>
                  </a:cubicBezTo>
                  <a:cubicBezTo>
                    <a:pt x="381" y="9"/>
                    <a:pt x="366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2"/>
            <p:cNvSpPr/>
            <p:nvPr/>
          </p:nvSpPr>
          <p:spPr>
            <a:xfrm>
              <a:off x="6327925" y="4139275"/>
              <a:ext cx="5050" cy="6600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151" y="0"/>
                  </a:moveTo>
                  <a:cubicBezTo>
                    <a:pt x="64" y="50"/>
                    <a:pt x="13" y="138"/>
                    <a:pt x="13" y="226"/>
                  </a:cubicBezTo>
                  <a:cubicBezTo>
                    <a:pt x="0" y="239"/>
                    <a:pt x="25" y="264"/>
                    <a:pt x="38" y="264"/>
                  </a:cubicBezTo>
                  <a:cubicBezTo>
                    <a:pt x="64" y="264"/>
                    <a:pt x="76" y="252"/>
                    <a:pt x="76" y="226"/>
                  </a:cubicBezTo>
                  <a:lnTo>
                    <a:pt x="76" y="213"/>
                  </a:lnTo>
                  <a:lnTo>
                    <a:pt x="76" y="201"/>
                  </a:lnTo>
                  <a:cubicBezTo>
                    <a:pt x="76" y="201"/>
                    <a:pt x="76" y="188"/>
                    <a:pt x="89" y="176"/>
                  </a:cubicBezTo>
                  <a:lnTo>
                    <a:pt x="89" y="163"/>
                  </a:lnTo>
                  <a:lnTo>
                    <a:pt x="89" y="151"/>
                  </a:lnTo>
                  <a:cubicBezTo>
                    <a:pt x="101" y="151"/>
                    <a:pt x="101" y="138"/>
                    <a:pt x="114" y="126"/>
                  </a:cubicBezTo>
                  <a:cubicBezTo>
                    <a:pt x="114" y="113"/>
                    <a:pt x="126" y="113"/>
                    <a:pt x="114" y="113"/>
                  </a:cubicBezTo>
                  <a:lnTo>
                    <a:pt x="126" y="113"/>
                  </a:lnTo>
                  <a:cubicBezTo>
                    <a:pt x="126" y="101"/>
                    <a:pt x="139" y="101"/>
                    <a:pt x="139" y="88"/>
                  </a:cubicBezTo>
                  <a:cubicBezTo>
                    <a:pt x="151" y="88"/>
                    <a:pt x="151" y="76"/>
                    <a:pt x="164" y="76"/>
                  </a:cubicBezTo>
                  <a:lnTo>
                    <a:pt x="164" y="62"/>
                  </a:lnTo>
                  <a:lnTo>
                    <a:pt x="176" y="62"/>
                  </a:lnTo>
                  <a:cubicBezTo>
                    <a:pt x="189" y="50"/>
                    <a:pt x="201" y="25"/>
                    <a:pt x="189" y="12"/>
                  </a:cubicBezTo>
                  <a:cubicBezTo>
                    <a:pt x="176" y="0"/>
                    <a:pt x="164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2"/>
            <p:cNvSpPr/>
            <p:nvPr/>
          </p:nvSpPr>
          <p:spPr>
            <a:xfrm>
              <a:off x="6325925" y="4137000"/>
              <a:ext cx="7675" cy="6750"/>
            </a:xfrm>
            <a:custGeom>
              <a:avLst/>
              <a:gdLst/>
              <a:ahLst/>
              <a:cxnLst/>
              <a:rect l="l" t="t" r="r" b="b"/>
              <a:pathLst>
                <a:path w="307" h="270" extrusionOk="0">
                  <a:moveTo>
                    <a:pt x="267" y="1"/>
                  </a:moveTo>
                  <a:cubicBezTo>
                    <a:pt x="252" y="1"/>
                    <a:pt x="233" y="8"/>
                    <a:pt x="219" y="16"/>
                  </a:cubicBezTo>
                  <a:cubicBezTo>
                    <a:pt x="181" y="28"/>
                    <a:pt x="156" y="53"/>
                    <a:pt x="130" y="78"/>
                  </a:cubicBezTo>
                  <a:cubicBezTo>
                    <a:pt x="93" y="116"/>
                    <a:pt x="43" y="167"/>
                    <a:pt x="18" y="217"/>
                  </a:cubicBezTo>
                  <a:cubicBezTo>
                    <a:pt x="0" y="243"/>
                    <a:pt x="26" y="270"/>
                    <a:pt x="47" y="270"/>
                  </a:cubicBezTo>
                  <a:cubicBezTo>
                    <a:pt x="56" y="270"/>
                    <a:pt x="64" y="265"/>
                    <a:pt x="68" y="254"/>
                  </a:cubicBezTo>
                  <a:cubicBezTo>
                    <a:pt x="93" y="204"/>
                    <a:pt x="130" y="167"/>
                    <a:pt x="169" y="141"/>
                  </a:cubicBezTo>
                  <a:cubicBezTo>
                    <a:pt x="181" y="116"/>
                    <a:pt x="206" y="103"/>
                    <a:pt x="219" y="91"/>
                  </a:cubicBezTo>
                  <a:cubicBezTo>
                    <a:pt x="231" y="78"/>
                    <a:pt x="244" y="78"/>
                    <a:pt x="256" y="66"/>
                  </a:cubicBezTo>
                  <a:cubicBezTo>
                    <a:pt x="263" y="72"/>
                    <a:pt x="269" y="75"/>
                    <a:pt x="275" y="75"/>
                  </a:cubicBezTo>
                  <a:cubicBezTo>
                    <a:pt x="282" y="75"/>
                    <a:pt x="288" y="72"/>
                    <a:pt x="294" y="66"/>
                  </a:cubicBezTo>
                  <a:cubicBezTo>
                    <a:pt x="307" y="53"/>
                    <a:pt x="307" y="41"/>
                    <a:pt x="294" y="16"/>
                  </a:cubicBezTo>
                  <a:cubicBezTo>
                    <a:pt x="289" y="5"/>
                    <a:pt x="27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2"/>
            <p:cNvSpPr/>
            <p:nvPr/>
          </p:nvSpPr>
          <p:spPr>
            <a:xfrm>
              <a:off x="6325725" y="4135800"/>
              <a:ext cx="6625" cy="6225"/>
            </a:xfrm>
            <a:custGeom>
              <a:avLst/>
              <a:gdLst/>
              <a:ahLst/>
              <a:cxnLst/>
              <a:rect l="l" t="t" r="r" b="b"/>
              <a:pathLst>
                <a:path w="265" h="249" extrusionOk="0">
                  <a:moveTo>
                    <a:pt x="239" y="0"/>
                  </a:moveTo>
                  <a:cubicBezTo>
                    <a:pt x="214" y="0"/>
                    <a:pt x="189" y="13"/>
                    <a:pt x="177" y="25"/>
                  </a:cubicBezTo>
                  <a:cubicBezTo>
                    <a:pt x="152" y="38"/>
                    <a:pt x="138" y="64"/>
                    <a:pt x="113" y="76"/>
                  </a:cubicBezTo>
                  <a:cubicBezTo>
                    <a:pt x="76" y="114"/>
                    <a:pt x="51" y="151"/>
                    <a:pt x="13" y="189"/>
                  </a:cubicBezTo>
                  <a:cubicBezTo>
                    <a:pt x="1" y="201"/>
                    <a:pt x="1" y="227"/>
                    <a:pt x="13" y="240"/>
                  </a:cubicBezTo>
                  <a:cubicBezTo>
                    <a:pt x="19" y="246"/>
                    <a:pt x="29" y="249"/>
                    <a:pt x="38" y="249"/>
                  </a:cubicBezTo>
                  <a:cubicBezTo>
                    <a:pt x="48" y="249"/>
                    <a:pt x="57" y="246"/>
                    <a:pt x="63" y="240"/>
                  </a:cubicBezTo>
                  <a:cubicBezTo>
                    <a:pt x="88" y="201"/>
                    <a:pt x="113" y="164"/>
                    <a:pt x="152" y="139"/>
                  </a:cubicBezTo>
                  <a:cubicBezTo>
                    <a:pt x="164" y="114"/>
                    <a:pt x="189" y="101"/>
                    <a:pt x="202" y="89"/>
                  </a:cubicBezTo>
                  <a:cubicBezTo>
                    <a:pt x="202" y="89"/>
                    <a:pt x="202" y="76"/>
                    <a:pt x="214" y="76"/>
                  </a:cubicBezTo>
                  <a:cubicBezTo>
                    <a:pt x="214" y="76"/>
                    <a:pt x="214" y="64"/>
                    <a:pt x="227" y="64"/>
                  </a:cubicBezTo>
                  <a:cubicBezTo>
                    <a:pt x="231" y="67"/>
                    <a:pt x="235" y="69"/>
                    <a:pt x="240" y="69"/>
                  </a:cubicBezTo>
                  <a:cubicBezTo>
                    <a:pt x="252" y="69"/>
                    <a:pt x="264" y="60"/>
                    <a:pt x="264" y="51"/>
                  </a:cubicBezTo>
                  <a:cubicBezTo>
                    <a:pt x="264" y="25"/>
                    <a:pt x="264" y="13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2"/>
            <p:cNvSpPr/>
            <p:nvPr/>
          </p:nvSpPr>
          <p:spPr>
            <a:xfrm>
              <a:off x="6324475" y="4135925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63" y="0"/>
                  </a:moveTo>
                  <a:cubicBezTo>
                    <a:pt x="135" y="0"/>
                    <a:pt x="107" y="29"/>
                    <a:pt x="88" y="59"/>
                  </a:cubicBezTo>
                  <a:cubicBezTo>
                    <a:pt x="51" y="96"/>
                    <a:pt x="26" y="121"/>
                    <a:pt x="12" y="171"/>
                  </a:cubicBezTo>
                  <a:cubicBezTo>
                    <a:pt x="0" y="184"/>
                    <a:pt x="0" y="196"/>
                    <a:pt x="26" y="210"/>
                  </a:cubicBezTo>
                  <a:cubicBezTo>
                    <a:pt x="29" y="213"/>
                    <a:pt x="33" y="215"/>
                    <a:pt x="36" y="215"/>
                  </a:cubicBezTo>
                  <a:cubicBezTo>
                    <a:pt x="45" y="215"/>
                    <a:pt x="54" y="206"/>
                    <a:pt x="63" y="196"/>
                  </a:cubicBezTo>
                  <a:cubicBezTo>
                    <a:pt x="76" y="184"/>
                    <a:pt x="88" y="171"/>
                    <a:pt x="88" y="146"/>
                  </a:cubicBezTo>
                  <a:cubicBezTo>
                    <a:pt x="101" y="146"/>
                    <a:pt x="101" y="134"/>
                    <a:pt x="113" y="134"/>
                  </a:cubicBezTo>
                  <a:lnTo>
                    <a:pt x="113" y="121"/>
                  </a:lnTo>
                  <a:lnTo>
                    <a:pt x="126" y="109"/>
                  </a:lnTo>
                  <a:cubicBezTo>
                    <a:pt x="126" y="96"/>
                    <a:pt x="138" y="84"/>
                    <a:pt x="151" y="71"/>
                  </a:cubicBezTo>
                  <a:lnTo>
                    <a:pt x="163" y="71"/>
                  </a:lnTo>
                  <a:cubicBezTo>
                    <a:pt x="176" y="71"/>
                    <a:pt x="202" y="71"/>
                    <a:pt x="202" y="59"/>
                  </a:cubicBezTo>
                  <a:cubicBezTo>
                    <a:pt x="214" y="46"/>
                    <a:pt x="214" y="20"/>
                    <a:pt x="188" y="8"/>
                  </a:cubicBezTo>
                  <a:cubicBezTo>
                    <a:pt x="180" y="3"/>
                    <a:pt x="172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2"/>
            <p:cNvSpPr/>
            <p:nvPr/>
          </p:nvSpPr>
          <p:spPr>
            <a:xfrm>
              <a:off x="6322875" y="4134625"/>
              <a:ext cx="4775" cy="6550"/>
            </a:xfrm>
            <a:custGeom>
              <a:avLst/>
              <a:gdLst/>
              <a:ahLst/>
              <a:cxnLst/>
              <a:rect l="l" t="t" r="r" b="b"/>
              <a:pathLst>
                <a:path w="191" h="262" extrusionOk="0">
                  <a:moveTo>
                    <a:pt x="158" y="0"/>
                  </a:moveTo>
                  <a:cubicBezTo>
                    <a:pt x="152" y="0"/>
                    <a:pt x="146" y="3"/>
                    <a:pt x="140" y="10"/>
                  </a:cubicBezTo>
                  <a:cubicBezTo>
                    <a:pt x="76" y="72"/>
                    <a:pt x="26" y="136"/>
                    <a:pt x="1" y="223"/>
                  </a:cubicBezTo>
                  <a:cubicBezTo>
                    <a:pt x="1" y="236"/>
                    <a:pt x="14" y="262"/>
                    <a:pt x="26" y="262"/>
                  </a:cubicBezTo>
                  <a:cubicBezTo>
                    <a:pt x="39" y="262"/>
                    <a:pt x="64" y="262"/>
                    <a:pt x="64" y="236"/>
                  </a:cubicBezTo>
                  <a:cubicBezTo>
                    <a:pt x="64" y="223"/>
                    <a:pt x="76" y="223"/>
                    <a:pt x="76" y="211"/>
                  </a:cubicBezTo>
                  <a:lnTo>
                    <a:pt x="76" y="198"/>
                  </a:lnTo>
                  <a:cubicBezTo>
                    <a:pt x="90" y="198"/>
                    <a:pt x="90" y="198"/>
                    <a:pt x="90" y="186"/>
                  </a:cubicBezTo>
                  <a:cubicBezTo>
                    <a:pt x="90" y="173"/>
                    <a:pt x="102" y="161"/>
                    <a:pt x="115" y="136"/>
                  </a:cubicBezTo>
                  <a:cubicBezTo>
                    <a:pt x="115" y="136"/>
                    <a:pt x="127" y="123"/>
                    <a:pt x="127" y="111"/>
                  </a:cubicBezTo>
                  <a:cubicBezTo>
                    <a:pt x="140" y="111"/>
                    <a:pt x="140" y="98"/>
                    <a:pt x="140" y="98"/>
                  </a:cubicBezTo>
                  <a:lnTo>
                    <a:pt x="177" y="60"/>
                  </a:lnTo>
                  <a:cubicBezTo>
                    <a:pt x="190" y="47"/>
                    <a:pt x="190" y="22"/>
                    <a:pt x="177" y="10"/>
                  </a:cubicBezTo>
                  <a:cubicBezTo>
                    <a:pt x="171" y="3"/>
                    <a:pt x="1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2"/>
            <p:cNvSpPr/>
            <p:nvPr/>
          </p:nvSpPr>
          <p:spPr>
            <a:xfrm>
              <a:off x="6321325" y="4134225"/>
              <a:ext cx="2225" cy="3925"/>
            </a:xfrm>
            <a:custGeom>
              <a:avLst/>
              <a:gdLst/>
              <a:ahLst/>
              <a:cxnLst/>
              <a:rect l="l" t="t" r="r" b="b"/>
              <a:pathLst>
                <a:path w="89" h="157" extrusionOk="0">
                  <a:moveTo>
                    <a:pt x="26" y="1"/>
                  </a:moveTo>
                  <a:cubicBezTo>
                    <a:pt x="13" y="1"/>
                    <a:pt x="1" y="13"/>
                    <a:pt x="1" y="38"/>
                  </a:cubicBezTo>
                  <a:cubicBezTo>
                    <a:pt x="1" y="76"/>
                    <a:pt x="13" y="101"/>
                    <a:pt x="26" y="139"/>
                  </a:cubicBezTo>
                  <a:cubicBezTo>
                    <a:pt x="34" y="148"/>
                    <a:pt x="49" y="157"/>
                    <a:pt x="62" y="157"/>
                  </a:cubicBezTo>
                  <a:cubicBezTo>
                    <a:pt x="67" y="157"/>
                    <a:pt x="72" y="155"/>
                    <a:pt x="76" y="152"/>
                  </a:cubicBezTo>
                  <a:cubicBezTo>
                    <a:pt x="88" y="139"/>
                    <a:pt x="88" y="127"/>
                    <a:pt x="88" y="101"/>
                  </a:cubicBezTo>
                  <a:cubicBezTo>
                    <a:pt x="76" y="101"/>
                    <a:pt x="76" y="88"/>
                    <a:pt x="76" y="88"/>
                  </a:cubicBezTo>
                  <a:lnTo>
                    <a:pt x="76" y="101"/>
                  </a:lnTo>
                  <a:cubicBezTo>
                    <a:pt x="76" y="76"/>
                    <a:pt x="63" y="63"/>
                    <a:pt x="63" y="38"/>
                  </a:cubicBezTo>
                  <a:cubicBezTo>
                    <a:pt x="63" y="26"/>
                    <a:pt x="63" y="13"/>
                    <a:pt x="51" y="13"/>
                  </a:cubicBezTo>
                  <a:cubicBezTo>
                    <a:pt x="51" y="1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2"/>
            <p:cNvSpPr/>
            <p:nvPr/>
          </p:nvSpPr>
          <p:spPr>
            <a:xfrm>
              <a:off x="6318825" y="4130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51" y="1"/>
                  </a:moveTo>
                  <a:cubicBezTo>
                    <a:pt x="126" y="14"/>
                    <a:pt x="113" y="26"/>
                    <a:pt x="88" y="51"/>
                  </a:cubicBezTo>
                  <a:cubicBezTo>
                    <a:pt x="62" y="76"/>
                    <a:pt x="25" y="115"/>
                    <a:pt x="12" y="152"/>
                  </a:cubicBezTo>
                  <a:cubicBezTo>
                    <a:pt x="0" y="177"/>
                    <a:pt x="0" y="190"/>
                    <a:pt x="25" y="202"/>
                  </a:cubicBezTo>
                  <a:cubicBezTo>
                    <a:pt x="29" y="206"/>
                    <a:pt x="33" y="208"/>
                    <a:pt x="38" y="208"/>
                  </a:cubicBezTo>
                  <a:cubicBezTo>
                    <a:pt x="50" y="208"/>
                    <a:pt x="62" y="199"/>
                    <a:pt x="62" y="190"/>
                  </a:cubicBezTo>
                  <a:cubicBezTo>
                    <a:pt x="75" y="177"/>
                    <a:pt x="88" y="165"/>
                    <a:pt x="88" y="140"/>
                  </a:cubicBezTo>
                  <a:cubicBezTo>
                    <a:pt x="101" y="140"/>
                    <a:pt x="101" y="140"/>
                    <a:pt x="101" y="127"/>
                  </a:cubicBezTo>
                  <a:cubicBezTo>
                    <a:pt x="113" y="127"/>
                    <a:pt x="113" y="115"/>
                    <a:pt x="126" y="102"/>
                  </a:cubicBezTo>
                  <a:lnTo>
                    <a:pt x="138" y="89"/>
                  </a:lnTo>
                  <a:cubicBezTo>
                    <a:pt x="138" y="89"/>
                    <a:pt x="151" y="89"/>
                    <a:pt x="151" y="76"/>
                  </a:cubicBezTo>
                  <a:lnTo>
                    <a:pt x="163" y="76"/>
                  </a:lnTo>
                  <a:lnTo>
                    <a:pt x="163" y="64"/>
                  </a:lnTo>
                  <a:cubicBezTo>
                    <a:pt x="163" y="76"/>
                    <a:pt x="188" y="89"/>
                    <a:pt x="201" y="89"/>
                  </a:cubicBezTo>
                  <a:cubicBezTo>
                    <a:pt x="213" y="76"/>
                    <a:pt x="226" y="64"/>
                    <a:pt x="226" y="51"/>
                  </a:cubicBezTo>
                  <a:cubicBezTo>
                    <a:pt x="213" y="14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2"/>
            <p:cNvSpPr/>
            <p:nvPr/>
          </p:nvSpPr>
          <p:spPr>
            <a:xfrm>
              <a:off x="6319750" y="4130675"/>
              <a:ext cx="6300" cy="2775"/>
            </a:xfrm>
            <a:custGeom>
              <a:avLst/>
              <a:gdLst/>
              <a:ahLst/>
              <a:cxnLst/>
              <a:rect l="l" t="t" r="r" b="b"/>
              <a:pathLst>
                <a:path w="252" h="111" extrusionOk="0">
                  <a:moveTo>
                    <a:pt x="189" y="93"/>
                  </a:moveTo>
                  <a:cubicBezTo>
                    <a:pt x="181" y="93"/>
                    <a:pt x="184" y="98"/>
                    <a:pt x="186" y="98"/>
                  </a:cubicBezTo>
                  <a:cubicBezTo>
                    <a:pt x="188" y="98"/>
                    <a:pt x="189" y="97"/>
                    <a:pt x="189" y="93"/>
                  </a:cubicBezTo>
                  <a:close/>
                  <a:moveTo>
                    <a:pt x="106" y="1"/>
                  </a:moveTo>
                  <a:cubicBezTo>
                    <a:pt x="72" y="1"/>
                    <a:pt x="34" y="24"/>
                    <a:pt x="13" y="54"/>
                  </a:cubicBezTo>
                  <a:cubicBezTo>
                    <a:pt x="0" y="67"/>
                    <a:pt x="0" y="93"/>
                    <a:pt x="13" y="105"/>
                  </a:cubicBezTo>
                  <a:cubicBezTo>
                    <a:pt x="19" y="105"/>
                    <a:pt x="29" y="108"/>
                    <a:pt x="39" y="108"/>
                  </a:cubicBezTo>
                  <a:cubicBezTo>
                    <a:pt x="48" y="108"/>
                    <a:pt x="57" y="105"/>
                    <a:pt x="64" y="93"/>
                  </a:cubicBezTo>
                  <a:lnTo>
                    <a:pt x="76" y="80"/>
                  </a:lnTo>
                  <a:cubicBezTo>
                    <a:pt x="76" y="80"/>
                    <a:pt x="89" y="80"/>
                    <a:pt x="89" y="67"/>
                  </a:cubicBezTo>
                  <a:lnTo>
                    <a:pt x="151" y="67"/>
                  </a:lnTo>
                  <a:lnTo>
                    <a:pt x="151" y="80"/>
                  </a:lnTo>
                  <a:lnTo>
                    <a:pt x="176" y="80"/>
                  </a:lnTo>
                  <a:lnTo>
                    <a:pt x="176" y="93"/>
                  </a:lnTo>
                  <a:lnTo>
                    <a:pt x="189" y="93"/>
                  </a:lnTo>
                  <a:cubicBezTo>
                    <a:pt x="189" y="101"/>
                    <a:pt x="202" y="110"/>
                    <a:pt x="213" y="110"/>
                  </a:cubicBezTo>
                  <a:cubicBezTo>
                    <a:pt x="218" y="110"/>
                    <a:pt x="223" y="109"/>
                    <a:pt x="227" y="105"/>
                  </a:cubicBezTo>
                  <a:cubicBezTo>
                    <a:pt x="240" y="105"/>
                    <a:pt x="252" y="80"/>
                    <a:pt x="240" y="67"/>
                  </a:cubicBezTo>
                  <a:cubicBezTo>
                    <a:pt x="215" y="29"/>
                    <a:pt x="176" y="4"/>
                    <a:pt x="126" y="4"/>
                  </a:cubicBezTo>
                  <a:cubicBezTo>
                    <a:pt x="120" y="2"/>
                    <a:pt x="113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2"/>
            <p:cNvSpPr/>
            <p:nvPr/>
          </p:nvSpPr>
          <p:spPr>
            <a:xfrm>
              <a:off x="6327125" y="4137800"/>
              <a:ext cx="8525" cy="6400"/>
            </a:xfrm>
            <a:custGeom>
              <a:avLst/>
              <a:gdLst/>
              <a:ahLst/>
              <a:cxnLst/>
              <a:rect l="l" t="t" r="r" b="b"/>
              <a:pathLst>
                <a:path w="341" h="256" extrusionOk="0">
                  <a:moveTo>
                    <a:pt x="270" y="0"/>
                  </a:moveTo>
                  <a:cubicBezTo>
                    <a:pt x="257" y="0"/>
                    <a:pt x="244" y="3"/>
                    <a:pt x="233" y="9"/>
                  </a:cubicBezTo>
                  <a:cubicBezTo>
                    <a:pt x="208" y="34"/>
                    <a:pt x="183" y="46"/>
                    <a:pt x="171" y="71"/>
                  </a:cubicBezTo>
                  <a:cubicBezTo>
                    <a:pt x="121" y="109"/>
                    <a:pt x="70" y="160"/>
                    <a:pt x="20" y="197"/>
                  </a:cubicBezTo>
                  <a:cubicBezTo>
                    <a:pt x="1" y="226"/>
                    <a:pt x="19" y="255"/>
                    <a:pt x="45" y="255"/>
                  </a:cubicBezTo>
                  <a:cubicBezTo>
                    <a:pt x="53" y="255"/>
                    <a:pt x="62" y="253"/>
                    <a:pt x="70" y="247"/>
                  </a:cubicBezTo>
                  <a:lnTo>
                    <a:pt x="183" y="135"/>
                  </a:lnTo>
                  <a:cubicBezTo>
                    <a:pt x="208" y="121"/>
                    <a:pt x="221" y="109"/>
                    <a:pt x="246" y="84"/>
                  </a:cubicBezTo>
                  <a:cubicBezTo>
                    <a:pt x="259" y="84"/>
                    <a:pt x="259" y="71"/>
                    <a:pt x="272" y="71"/>
                  </a:cubicBezTo>
                  <a:lnTo>
                    <a:pt x="284" y="71"/>
                  </a:lnTo>
                  <a:cubicBezTo>
                    <a:pt x="272" y="71"/>
                    <a:pt x="272" y="59"/>
                    <a:pt x="272" y="59"/>
                  </a:cubicBezTo>
                  <a:lnTo>
                    <a:pt x="272" y="59"/>
                  </a:lnTo>
                  <a:cubicBezTo>
                    <a:pt x="278" y="69"/>
                    <a:pt x="286" y="72"/>
                    <a:pt x="294" y="72"/>
                  </a:cubicBezTo>
                  <a:cubicBezTo>
                    <a:pt x="317" y="72"/>
                    <a:pt x="341" y="40"/>
                    <a:pt x="322" y="21"/>
                  </a:cubicBezTo>
                  <a:cubicBezTo>
                    <a:pt x="307" y="6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2"/>
            <p:cNvSpPr/>
            <p:nvPr/>
          </p:nvSpPr>
          <p:spPr>
            <a:xfrm>
              <a:off x="6329325" y="4135150"/>
              <a:ext cx="9775" cy="9800"/>
            </a:xfrm>
            <a:custGeom>
              <a:avLst/>
              <a:gdLst/>
              <a:ahLst/>
              <a:cxnLst/>
              <a:rect l="l" t="t" r="r" b="b"/>
              <a:pathLst>
                <a:path w="391" h="392" extrusionOk="0">
                  <a:moveTo>
                    <a:pt x="350" y="0"/>
                  </a:moveTo>
                  <a:cubicBezTo>
                    <a:pt x="341" y="0"/>
                    <a:pt x="331" y="4"/>
                    <a:pt x="321" y="14"/>
                  </a:cubicBezTo>
                  <a:cubicBezTo>
                    <a:pt x="221" y="115"/>
                    <a:pt x="120" y="215"/>
                    <a:pt x="20" y="328"/>
                  </a:cubicBezTo>
                  <a:cubicBezTo>
                    <a:pt x="1" y="357"/>
                    <a:pt x="24" y="392"/>
                    <a:pt x="48" y="392"/>
                  </a:cubicBezTo>
                  <a:cubicBezTo>
                    <a:pt x="56" y="392"/>
                    <a:pt x="64" y="388"/>
                    <a:pt x="70" y="378"/>
                  </a:cubicBezTo>
                  <a:cubicBezTo>
                    <a:pt x="158" y="266"/>
                    <a:pt x="271" y="165"/>
                    <a:pt x="372" y="51"/>
                  </a:cubicBezTo>
                  <a:cubicBezTo>
                    <a:pt x="390" y="33"/>
                    <a:pt x="375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2"/>
            <p:cNvSpPr/>
            <p:nvPr/>
          </p:nvSpPr>
          <p:spPr>
            <a:xfrm>
              <a:off x="6345625" y="4107500"/>
              <a:ext cx="54000" cy="27525"/>
            </a:xfrm>
            <a:custGeom>
              <a:avLst/>
              <a:gdLst/>
              <a:ahLst/>
              <a:cxnLst/>
              <a:rect l="l" t="t" r="r" b="b"/>
              <a:pathLst>
                <a:path w="2160" h="1101" extrusionOk="0">
                  <a:moveTo>
                    <a:pt x="2109" y="0"/>
                  </a:moveTo>
                  <a:cubicBezTo>
                    <a:pt x="1329" y="151"/>
                    <a:pt x="663" y="592"/>
                    <a:pt x="22" y="1032"/>
                  </a:cubicBezTo>
                  <a:cubicBezTo>
                    <a:pt x="0" y="1053"/>
                    <a:pt x="15" y="1101"/>
                    <a:pt x="43" y="1101"/>
                  </a:cubicBezTo>
                  <a:cubicBezTo>
                    <a:pt x="48" y="1101"/>
                    <a:pt x="54" y="1099"/>
                    <a:pt x="60" y="1095"/>
                  </a:cubicBezTo>
                  <a:cubicBezTo>
                    <a:pt x="689" y="654"/>
                    <a:pt x="1355" y="215"/>
                    <a:pt x="2122" y="64"/>
                  </a:cubicBezTo>
                  <a:cubicBezTo>
                    <a:pt x="2159" y="64"/>
                    <a:pt x="2147" y="0"/>
                    <a:pt x="2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2"/>
            <p:cNvSpPr/>
            <p:nvPr/>
          </p:nvSpPr>
          <p:spPr>
            <a:xfrm>
              <a:off x="6344750" y="4115375"/>
              <a:ext cx="57075" cy="20925"/>
            </a:xfrm>
            <a:custGeom>
              <a:avLst/>
              <a:gdLst/>
              <a:ahLst/>
              <a:cxnLst/>
              <a:rect l="l" t="t" r="r" b="b"/>
              <a:pathLst>
                <a:path w="2283" h="837" extrusionOk="0">
                  <a:moveTo>
                    <a:pt x="2219" y="0"/>
                  </a:moveTo>
                  <a:cubicBezTo>
                    <a:pt x="1453" y="126"/>
                    <a:pt x="710" y="390"/>
                    <a:pt x="31" y="780"/>
                  </a:cubicBezTo>
                  <a:cubicBezTo>
                    <a:pt x="0" y="790"/>
                    <a:pt x="21" y="836"/>
                    <a:pt x="51" y="836"/>
                  </a:cubicBezTo>
                  <a:cubicBezTo>
                    <a:pt x="57" y="836"/>
                    <a:pt x="63" y="834"/>
                    <a:pt x="70" y="830"/>
                  </a:cubicBezTo>
                  <a:cubicBezTo>
                    <a:pt x="736" y="453"/>
                    <a:pt x="1478" y="188"/>
                    <a:pt x="2245" y="63"/>
                  </a:cubicBezTo>
                  <a:cubicBezTo>
                    <a:pt x="2283" y="63"/>
                    <a:pt x="2270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2"/>
            <p:cNvSpPr/>
            <p:nvPr/>
          </p:nvSpPr>
          <p:spPr>
            <a:xfrm>
              <a:off x="6343100" y="4117225"/>
              <a:ext cx="50475" cy="21875"/>
            </a:xfrm>
            <a:custGeom>
              <a:avLst/>
              <a:gdLst/>
              <a:ahLst/>
              <a:cxnLst/>
              <a:rect l="l" t="t" r="r" b="b"/>
              <a:pathLst>
                <a:path w="2019" h="875" extrusionOk="0">
                  <a:moveTo>
                    <a:pt x="1969" y="0"/>
                  </a:moveTo>
                  <a:cubicBezTo>
                    <a:pt x="1966" y="0"/>
                    <a:pt x="1962" y="1"/>
                    <a:pt x="1959" y="2"/>
                  </a:cubicBezTo>
                  <a:cubicBezTo>
                    <a:pt x="1267" y="114"/>
                    <a:pt x="600" y="391"/>
                    <a:pt x="22" y="807"/>
                  </a:cubicBezTo>
                  <a:cubicBezTo>
                    <a:pt x="1" y="828"/>
                    <a:pt x="15" y="875"/>
                    <a:pt x="43" y="875"/>
                  </a:cubicBezTo>
                  <a:cubicBezTo>
                    <a:pt x="48" y="875"/>
                    <a:pt x="54" y="873"/>
                    <a:pt x="60" y="869"/>
                  </a:cubicBezTo>
                  <a:cubicBezTo>
                    <a:pt x="626" y="455"/>
                    <a:pt x="1279" y="178"/>
                    <a:pt x="1984" y="64"/>
                  </a:cubicBezTo>
                  <a:cubicBezTo>
                    <a:pt x="2018" y="53"/>
                    <a:pt x="2001" y="0"/>
                    <a:pt x="1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2"/>
            <p:cNvSpPr/>
            <p:nvPr/>
          </p:nvSpPr>
          <p:spPr>
            <a:xfrm>
              <a:off x="6341600" y="4102750"/>
              <a:ext cx="49450" cy="29150"/>
            </a:xfrm>
            <a:custGeom>
              <a:avLst/>
              <a:gdLst/>
              <a:ahLst/>
              <a:cxnLst/>
              <a:rect l="l" t="t" r="r" b="b"/>
              <a:pathLst>
                <a:path w="1978" h="1166" extrusionOk="0">
                  <a:moveTo>
                    <a:pt x="1918" y="0"/>
                  </a:moveTo>
                  <a:cubicBezTo>
                    <a:pt x="1914" y="0"/>
                    <a:pt x="1910" y="1"/>
                    <a:pt x="1906" y="2"/>
                  </a:cubicBezTo>
                  <a:cubicBezTo>
                    <a:pt x="1264" y="329"/>
                    <a:pt x="635" y="693"/>
                    <a:pt x="32" y="1096"/>
                  </a:cubicBezTo>
                  <a:cubicBezTo>
                    <a:pt x="0" y="1117"/>
                    <a:pt x="22" y="1165"/>
                    <a:pt x="52" y="1165"/>
                  </a:cubicBezTo>
                  <a:cubicBezTo>
                    <a:pt x="58" y="1165"/>
                    <a:pt x="64" y="1163"/>
                    <a:pt x="70" y="1159"/>
                  </a:cubicBezTo>
                  <a:cubicBezTo>
                    <a:pt x="660" y="757"/>
                    <a:pt x="1289" y="392"/>
                    <a:pt x="1943" y="65"/>
                  </a:cubicBezTo>
                  <a:cubicBezTo>
                    <a:pt x="1977" y="42"/>
                    <a:pt x="1951" y="0"/>
                    <a:pt x="1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2"/>
            <p:cNvSpPr/>
            <p:nvPr/>
          </p:nvSpPr>
          <p:spPr>
            <a:xfrm>
              <a:off x="6341650" y="4098550"/>
              <a:ext cx="42725" cy="28375"/>
            </a:xfrm>
            <a:custGeom>
              <a:avLst/>
              <a:gdLst/>
              <a:ahLst/>
              <a:cxnLst/>
              <a:rect l="l" t="t" r="r" b="b"/>
              <a:pathLst>
                <a:path w="1709" h="1135" extrusionOk="0">
                  <a:moveTo>
                    <a:pt x="1658" y="1"/>
                  </a:moveTo>
                  <a:cubicBezTo>
                    <a:pt x="1652" y="1"/>
                    <a:pt x="1646" y="2"/>
                    <a:pt x="1639" y="6"/>
                  </a:cubicBezTo>
                  <a:cubicBezTo>
                    <a:pt x="1061" y="296"/>
                    <a:pt x="521" y="660"/>
                    <a:pt x="30" y="1076"/>
                  </a:cubicBezTo>
                  <a:cubicBezTo>
                    <a:pt x="1" y="1105"/>
                    <a:pt x="25" y="1134"/>
                    <a:pt x="48" y="1134"/>
                  </a:cubicBezTo>
                  <a:cubicBezTo>
                    <a:pt x="55" y="1134"/>
                    <a:pt x="62" y="1132"/>
                    <a:pt x="68" y="1126"/>
                  </a:cubicBezTo>
                  <a:cubicBezTo>
                    <a:pt x="558" y="711"/>
                    <a:pt x="1099" y="346"/>
                    <a:pt x="1678" y="57"/>
                  </a:cubicBezTo>
                  <a:cubicBezTo>
                    <a:pt x="1709" y="47"/>
                    <a:pt x="1688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2"/>
            <p:cNvSpPr/>
            <p:nvPr/>
          </p:nvSpPr>
          <p:spPr>
            <a:xfrm>
              <a:off x="6334050" y="4091000"/>
              <a:ext cx="42825" cy="35925"/>
            </a:xfrm>
            <a:custGeom>
              <a:avLst/>
              <a:gdLst/>
              <a:ahLst/>
              <a:cxnLst/>
              <a:rect l="l" t="t" r="r" b="b"/>
              <a:pathLst>
                <a:path w="1713" h="1437" extrusionOk="0">
                  <a:moveTo>
                    <a:pt x="1671" y="1"/>
                  </a:moveTo>
                  <a:cubicBezTo>
                    <a:pt x="1666" y="1"/>
                    <a:pt x="1661" y="3"/>
                    <a:pt x="1655" y="7"/>
                  </a:cubicBezTo>
                  <a:cubicBezTo>
                    <a:pt x="1063" y="409"/>
                    <a:pt x="510" y="862"/>
                    <a:pt x="20" y="1378"/>
                  </a:cubicBezTo>
                  <a:cubicBezTo>
                    <a:pt x="0" y="1407"/>
                    <a:pt x="18" y="1436"/>
                    <a:pt x="45" y="1436"/>
                  </a:cubicBezTo>
                  <a:cubicBezTo>
                    <a:pt x="53" y="1436"/>
                    <a:pt x="62" y="1434"/>
                    <a:pt x="70" y="1428"/>
                  </a:cubicBezTo>
                  <a:cubicBezTo>
                    <a:pt x="548" y="912"/>
                    <a:pt x="1101" y="459"/>
                    <a:pt x="1692" y="70"/>
                  </a:cubicBezTo>
                  <a:cubicBezTo>
                    <a:pt x="1713" y="49"/>
                    <a:pt x="1699" y="1"/>
                    <a:pt x="1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2"/>
            <p:cNvSpPr/>
            <p:nvPr/>
          </p:nvSpPr>
          <p:spPr>
            <a:xfrm>
              <a:off x="6333100" y="4087525"/>
              <a:ext cx="39000" cy="34175"/>
            </a:xfrm>
            <a:custGeom>
              <a:avLst/>
              <a:gdLst/>
              <a:ahLst/>
              <a:cxnLst/>
              <a:rect l="l" t="t" r="r" b="b"/>
              <a:pathLst>
                <a:path w="1560" h="1367" extrusionOk="0">
                  <a:moveTo>
                    <a:pt x="1508" y="1"/>
                  </a:moveTo>
                  <a:cubicBezTo>
                    <a:pt x="1502" y="1"/>
                    <a:pt x="1496" y="3"/>
                    <a:pt x="1491" y="8"/>
                  </a:cubicBezTo>
                  <a:cubicBezTo>
                    <a:pt x="988" y="422"/>
                    <a:pt x="497" y="863"/>
                    <a:pt x="20" y="1316"/>
                  </a:cubicBezTo>
                  <a:cubicBezTo>
                    <a:pt x="1" y="1334"/>
                    <a:pt x="24" y="1367"/>
                    <a:pt x="47" y="1367"/>
                  </a:cubicBezTo>
                  <a:cubicBezTo>
                    <a:pt x="55" y="1367"/>
                    <a:pt x="63" y="1363"/>
                    <a:pt x="70" y="1353"/>
                  </a:cubicBezTo>
                  <a:cubicBezTo>
                    <a:pt x="548" y="900"/>
                    <a:pt x="1026" y="473"/>
                    <a:pt x="1529" y="58"/>
                  </a:cubicBezTo>
                  <a:cubicBezTo>
                    <a:pt x="1559" y="38"/>
                    <a:pt x="1532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2"/>
            <p:cNvSpPr/>
            <p:nvPr/>
          </p:nvSpPr>
          <p:spPr>
            <a:xfrm>
              <a:off x="6342250" y="4094775"/>
              <a:ext cx="39300" cy="28350"/>
            </a:xfrm>
            <a:custGeom>
              <a:avLst/>
              <a:gdLst/>
              <a:ahLst/>
              <a:cxnLst/>
              <a:rect l="l" t="t" r="r" b="b"/>
              <a:pathLst>
                <a:path w="1572" h="1134" extrusionOk="0">
                  <a:moveTo>
                    <a:pt x="1521" y="1"/>
                  </a:moveTo>
                  <a:cubicBezTo>
                    <a:pt x="1515" y="1"/>
                    <a:pt x="1509" y="2"/>
                    <a:pt x="1503" y="6"/>
                  </a:cubicBezTo>
                  <a:cubicBezTo>
                    <a:pt x="1000" y="347"/>
                    <a:pt x="509" y="699"/>
                    <a:pt x="31" y="1076"/>
                  </a:cubicBezTo>
                  <a:cubicBezTo>
                    <a:pt x="1" y="1096"/>
                    <a:pt x="19" y="1133"/>
                    <a:pt x="41" y="1133"/>
                  </a:cubicBezTo>
                  <a:cubicBezTo>
                    <a:pt x="46" y="1133"/>
                    <a:pt x="51" y="1131"/>
                    <a:pt x="56" y="1126"/>
                  </a:cubicBezTo>
                  <a:cubicBezTo>
                    <a:pt x="534" y="749"/>
                    <a:pt x="1037" y="397"/>
                    <a:pt x="1540" y="57"/>
                  </a:cubicBezTo>
                  <a:cubicBezTo>
                    <a:pt x="1572" y="47"/>
                    <a:pt x="1550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2"/>
            <p:cNvSpPr/>
            <p:nvPr/>
          </p:nvSpPr>
          <p:spPr>
            <a:xfrm>
              <a:off x="6344375" y="4075075"/>
              <a:ext cx="65200" cy="35650"/>
            </a:xfrm>
            <a:custGeom>
              <a:avLst/>
              <a:gdLst/>
              <a:ahLst/>
              <a:cxnLst/>
              <a:rect l="l" t="t" r="r" b="b"/>
              <a:pathLst>
                <a:path w="2608" h="1426" extrusionOk="0">
                  <a:moveTo>
                    <a:pt x="2561" y="1"/>
                  </a:moveTo>
                  <a:cubicBezTo>
                    <a:pt x="2558" y="1"/>
                    <a:pt x="2554" y="1"/>
                    <a:pt x="2549" y="3"/>
                  </a:cubicBezTo>
                  <a:cubicBezTo>
                    <a:pt x="1870" y="317"/>
                    <a:pt x="1216" y="657"/>
                    <a:pt x="575" y="1034"/>
                  </a:cubicBezTo>
                  <a:cubicBezTo>
                    <a:pt x="399" y="1147"/>
                    <a:pt x="210" y="1247"/>
                    <a:pt x="34" y="1361"/>
                  </a:cubicBezTo>
                  <a:cubicBezTo>
                    <a:pt x="0" y="1383"/>
                    <a:pt x="27" y="1425"/>
                    <a:pt x="59" y="1425"/>
                  </a:cubicBezTo>
                  <a:cubicBezTo>
                    <a:pt x="63" y="1425"/>
                    <a:pt x="67" y="1425"/>
                    <a:pt x="72" y="1423"/>
                  </a:cubicBezTo>
                  <a:cubicBezTo>
                    <a:pt x="700" y="1034"/>
                    <a:pt x="1342" y="669"/>
                    <a:pt x="2008" y="342"/>
                  </a:cubicBezTo>
                  <a:cubicBezTo>
                    <a:pt x="2197" y="241"/>
                    <a:pt x="2385" y="154"/>
                    <a:pt x="2575" y="65"/>
                  </a:cubicBezTo>
                  <a:cubicBezTo>
                    <a:pt x="2608" y="43"/>
                    <a:pt x="2591" y="1"/>
                    <a:pt x="2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2"/>
            <p:cNvSpPr/>
            <p:nvPr/>
          </p:nvSpPr>
          <p:spPr>
            <a:xfrm>
              <a:off x="6403075" y="4080650"/>
              <a:ext cx="10700" cy="5825"/>
            </a:xfrm>
            <a:custGeom>
              <a:avLst/>
              <a:gdLst/>
              <a:ahLst/>
              <a:cxnLst/>
              <a:rect l="l" t="t" r="r" b="b"/>
              <a:pathLst>
                <a:path w="428" h="233" extrusionOk="0">
                  <a:moveTo>
                    <a:pt x="391" y="1"/>
                  </a:moveTo>
                  <a:cubicBezTo>
                    <a:pt x="386" y="1"/>
                    <a:pt x="381" y="2"/>
                    <a:pt x="377" y="6"/>
                  </a:cubicBezTo>
                  <a:cubicBezTo>
                    <a:pt x="264" y="56"/>
                    <a:pt x="138" y="119"/>
                    <a:pt x="25" y="169"/>
                  </a:cubicBezTo>
                  <a:cubicBezTo>
                    <a:pt x="12" y="182"/>
                    <a:pt x="0" y="207"/>
                    <a:pt x="12" y="219"/>
                  </a:cubicBezTo>
                  <a:cubicBezTo>
                    <a:pt x="25" y="232"/>
                    <a:pt x="37" y="232"/>
                    <a:pt x="50" y="232"/>
                  </a:cubicBezTo>
                  <a:cubicBezTo>
                    <a:pt x="176" y="169"/>
                    <a:pt x="289" y="119"/>
                    <a:pt x="415" y="68"/>
                  </a:cubicBezTo>
                  <a:cubicBezTo>
                    <a:pt x="428" y="56"/>
                    <a:pt x="428" y="31"/>
                    <a:pt x="415" y="18"/>
                  </a:cubicBezTo>
                  <a:cubicBezTo>
                    <a:pt x="415" y="10"/>
                    <a:pt x="402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2"/>
            <p:cNvSpPr/>
            <p:nvPr/>
          </p:nvSpPr>
          <p:spPr>
            <a:xfrm>
              <a:off x="6339800" y="4070875"/>
              <a:ext cx="47475" cy="41700"/>
            </a:xfrm>
            <a:custGeom>
              <a:avLst/>
              <a:gdLst/>
              <a:ahLst/>
              <a:cxnLst/>
              <a:rect l="l" t="t" r="r" b="b"/>
              <a:pathLst>
                <a:path w="1899" h="1668" extrusionOk="0">
                  <a:moveTo>
                    <a:pt x="1856" y="1"/>
                  </a:moveTo>
                  <a:cubicBezTo>
                    <a:pt x="1851" y="1"/>
                    <a:pt x="1845" y="3"/>
                    <a:pt x="1839" y="7"/>
                  </a:cubicBezTo>
                  <a:cubicBezTo>
                    <a:pt x="1198" y="498"/>
                    <a:pt x="582" y="1026"/>
                    <a:pt x="28" y="1616"/>
                  </a:cubicBezTo>
                  <a:cubicBezTo>
                    <a:pt x="0" y="1635"/>
                    <a:pt x="21" y="1668"/>
                    <a:pt x="44" y="1668"/>
                  </a:cubicBezTo>
                  <a:cubicBezTo>
                    <a:pt x="52" y="1668"/>
                    <a:pt x="60" y="1664"/>
                    <a:pt x="66" y="1655"/>
                  </a:cubicBezTo>
                  <a:cubicBezTo>
                    <a:pt x="632" y="1076"/>
                    <a:pt x="1235" y="548"/>
                    <a:pt x="1877" y="70"/>
                  </a:cubicBezTo>
                  <a:cubicBezTo>
                    <a:pt x="1898" y="49"/>
                    <a:pt x="1884" y="1"/>
                    <a:pt x="1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2"/>
            <p:cNvSpPr/>
            <p:nvPr/>
          </p:nvSpPr>
          <p:spPr>
            <a:xfrm>
              <a:off x="6329925" y="4073225"/>
              <a:ext cx="38975" cy="42025"/>
            </a:xfrm>
            <a:custGeom>
              <a:avLst/>
              <a:gdLst/>
              <a:ahLst/>
              <a:cxnLst/>
              <a:rect l="l" t="t" r="r" b="b"/>
              <a:pathLst>
                <a:path w="1559" h="1681" extrusionOk="0">
                  <a:moveTo>
                    <a:pt x="1515" y="0"/>
                  </a:moveTo>
                  <a:cubicBezTo>
                    <a:pt x="1507" y="0"/>
                    <a:pt x="1499" y="4"/>
                    <a:pt x="1493" y="13"/>
                  </a:cubicBezTo>
                  <a:cubicBezTo>
                    <a:pt x="1002" y="542"/>
                    <a:pt x="512" y="1083"/>
                    <a:pt x="21" y="1623"/>
                  </a:cubicBezTo>
                  <a:cubicBezTo>
                    <a:pt x="0" y="1643"/>
                    <a:pt x="29" y="1680"/>
                    <a:pt x="55" y="1680"/>
                  </a:cubicBezTo>
                  <a:cubicBezTo>
                    <a:pt x="61" y="1680"/>
                    <a:pt x="66" y="1678"/>
                    <a:pt x="71" y="1673"/>
                  </a:cubicBezTo>
                  <a:cubicBezTo>
                    <a:pt x="562" y="1133"/>
                    <a:pt x="1052" y="592"/>
                    <a:pt x="1530" y="52"/>
                  </a:cubicBezTo>
                  <a:cubicBezTo>
                    <a:pt x="1558" y="33"/>
                    <a:pt x="1538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2"/>
            <p:cNvSpPr/>
            <p:nvPr/>
          </p:nvSpPr>
          <p:spPr>
            <a:xfrm>
              <a:off x="6332875" y="4070800"/>
              <a:ext cx="30650" cy="43675"/>
            </a:xfrm>
            <a:custGeom>
              <a:avLst/>
              <a:gdLst/>
              <a:ahLst/>
              <a:cxnLst/>
              <a:rect l="l" t="t" r="r" b="b"/>
              <a:pathLst>
                <a:path w="1226" h="1747" extrusionOk="0">
                  <a:moveTo>
                    <a:pt x="1188" y="1"/>
                  </a:moveTo>
                  <a:cubicBezTo>
                    <a:pt x="1174" y="1"/>
                    <a:pt x="1158" y="8"/>
                    <a:pt x="1148" y="23"/>
                  </a:cubicBezTo>
                  <a:cubicBezTo>
                    <a:pt x="897" y="652"/>
                    <a:pt x="506" y="1217"/>
                    <a:pt x="29" y="1695"/>
                  </a:cubicBezTo>
                  <a:cubicBezTo>
                    <a:pt x="1" y="1714"/>
                    <a:pt x="22" y="1746"/>
                    <a:pt x="45" y="1746"/>
                  </a:cubicBezTo>
                  <a:cubicBezTo>
                    <a:pt x="52" y="1746"/>
                    <a:pt x="60" y="1743"/>
                    <a:pt x="67" y="1733"/>
                  </a:cubicBezTo>
                  <a:cubicBezTo>
                    <a:pt x="570" y="1255"/>
                    <a:pt x="959" y="677"/>
                    <a:pt x="1211" y="48"/>
                  </a:cubicBezTo>
                  <a:cubicBezTo>
                    <a:pt x="1226" y="18"/>
                    <a:pt x="1209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2"/>
            <p:cNvSpPr/>
            <p:nvPr/>
          </p:nvSpPr>
          <p:spPr>
            <a:xfrm>
              <a:off x="6335375" y="4067000"/>
              <a:ext cx="19175" cy="40675"/>
            </a:xfrm>
            <a:custGeom>
              <a:avLst/>
              <a:gdLst/>
              <a:ahLst/>
              <a:cxnLst/>
              <a:rect l="l" t="t" r="r" b="b"/>
              <a:pathLst>
                <a:path w="767" h="1627" extrusionOk="0">
                  <a:moveTo>
                    <a:pt x="729" y="1"/>
                  </a:moveTo>
                  <a:cubicBezTo>
                    <a:pt x="715" y="1"/>
                    <a:pt x="701" y="8"/>
                    <a:pt x="696" y="24"/>
                  </a:cubicBezTo>
                  <a:cubicBezTo>
                    <a:pt x="507" y="552"/>
                    <a:pt x="281" y="1080"/>
                    <a:pt x="17" y="1583"/>
                  </a:cubicBezTo>
                  <a:cubicBezTo>
                    <a:pt x="1" y="1608"/>
                    <a:pt x="22" y="1627"/>
                    <a:pt x="42" y="1627"/>
                  </a:cubicBezTo>
                  <a:cubicBezTo>
                    <a:pt x="52" y="1627"/>
                    <a:pt x="63" y="1621"/>
                    <a:pt x="67" y="1608"/>
                  </a:cubicBezTo>
                  <a:cubicBezTo>
                    <a:pt x="344" y="1105"/>
                    <a:pt x="570" y="577"/>
                    <a:pt x="759" y="36"/>
                  </a:cubicBezTo>
                  <a:cubicBezTo>
                    <a:pt x="766" y="14"/>
                    <a:pt x="748" y="1"/>
                    <a:pt x="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2"/>
            <p:cNvSpPr/>
            <p:nvPr/>
          </p:nvSpPr>
          <p:spPr>
            <a:xfrm>
              <a:off x="6333400" y="4057450"/>
              <a:ext cx="15300" cy="56275"/>
            </a:xfrm>
            <a:custGeom>
              <a:avLst/>
              <a:gdLst/>
              <a:ahLst/>
              <a:cxnLst/>
              <a:rect l="l" t="t" r="r" b="b"/>
              <a:pathLst>
                <a:path w="612" h="2251" extrusionOk="0">
                  <a:moveTo>
                    <a:pt x="571" y="0"/>
                  </a:moveTo>
                  <a:cubicBezTo>
                    <a:pt x="559" y="0"/>
                    <a:pt x="549" y="9"/>
                    <a:pt x="549" y="29"/>
                  </a:cubicBezTo>
                  <a:cubicBezTo>
                    <a:pt x="410" y="758"/>
                    <a:pt x="222" y="1487"/>
                    <a:pt x="8" y="2204"/>
                  </a:cubicBezTo>
                  <a:cubicBezTo>
                    <a:pt x="0" y="2234"/>
                    <a:pt x="20" y="2251"/>
                    <a:pt x="40" y="2251"/>
                  </a:cubicBezTo>
                  <a:cubicBezTo>
                    <a:pt x="53" y="2251"/>
                    <a:pt x="66" y="2244"/>
                    <a:pt x="71" y="2229"/>
                  </a:cubicBezTo>
                  <a:cubicBezTo>
                    <a:pt x="284" y="1513"/>
                    <a:pt x="473" y="783"/>
                    <a:pt x="611" y="41"/>
                  </a:cubicBezTo>
                  <a:cubicBezTo>
                    <a:pt x="611" y="18"/>
                    <a:pt x="589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2"/>
            <p:cNvSpPr/>
            <p:nvPr/>
          </p:nvSpPr>
          <p:spPr>
            <a:xfrm>
              <a:off x="6330575" y="4059650"/>
              <a:ext cx="12300" cy="48450"/>
            </a:xfrm>
            <a:custGeom>
              <a:avLst/>
              <a:gdLst/>
              <a:ahLst/>
              <a:cxnLst/>
              <a:rect l="l" t="t" r="r" b="b"/>
              <a:pathLst>
                <a:path w="492" h="1938" extrusionOk="0">
                  <a:moveTo>
                    <a:pt x="459" y="0"/>
                  </a:moveTo>
                  <a:cubicBezTo>
                    <a:pt x="441" y="0"/>
                    <a:pt x="422" y="10"/>
                    <a:pt x="422" y="28"/>
                  </a:cubicBezTo>
                  <a:cubicBezTo>
                    <a:pt x="360" y="670"/>
                    <a:pt x="221" y="1299"/>
                    <a:pt x="8" y="1902"/>
                  </a:cubicBezTo>
                  <a:cubicBezTo>
                    <a:pt x="0" y="1924"/>
                    <a:pt x="18" y="1938"/>
                    <a:pt x="37" y="1938"/>
                  </a:cubicBezTo>
                  <a:cubicBezTo>
                    <a:pt x="51" y="1938"/>
                    <a:pt x="65" y="1931"/>
                    <a:pt x="70" y="1914"/>
                  </a:cubicBezTo>
                  <a:cubicBezTo>
                    <a:pt x="285" y="1311"/>
                    <a:pt x="422" y="670"/>
                    <a:pt x="486" y="28"/>
                  </a:cubicBezTo>
                  <a:cubicBezTo>
                    <a:pt x="492" y="10"/>
                    <a:pt x="476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2"/>
            <p:cNvSpPr/>
            <p:nvPr/>
          </p:nvSpPr>
          <p:spPr>
            <a:xfrm>
              <a:off x="6320500" y="4073475"/>
              <a:ext cx="12475" cy="51425"/>
            </a:xfrm>
            <a:custGeom>
              <a:avLst/>
              <a:gdLst/>
              <a:ahLst/>
              <a:cxnLst/>
              <a:rect l="l" t="t" r="r" b="b"/>
              <a:pathLst>
                <a:path w="499" h="2057" extrusionOk="0">
                  <a:moveTo>
                    <a:pt x="467" y="1"/>
                  </a:moveTo>
                  <a:cubicBezTo>
                    <a:pt x="452" y="1"/>
                    <a:pt x="436" y="10"/>
                    <a:pt x="436" y="29"/>
                  </a:cubicBezTo>
                  <a:cubicBezTo>
                    <a:pt x="347" y="708"/>
                    <a:pt x="197" y="1361"/>
                    <a:pt x="8" y="2015"/>
                  </a:cubicBezTo>
                  <a:cubicBezTo>
                    <a:pt x="1" y="2038"/>
                    <a:pt x="20" y="2057"/>
                    <a:pt x="40" y="2057"/>
                  </a:cubicBezTo>
                  <a:cubicBezTo>
                    <a:pt x="53" y="2057"/>
                    <a:pt x="66" y="2049"/>
                    <a:pt x="71" y="2028"/>
                  </a:cubicBezTo>
                  <a:cubicBezTo>
                    <a:pt x="260" y="1375"/>
                    <a:pt x="411" y="708"/>
                    <a:pt x="498" y="29"/>
                  </a:cubicBezTo>
                  <a:cubicBezTo>
                    <a:pt x="498" y="10"/>
                    <a:pt x="483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2"/>
            <p:cNvSpPr/>
            <p:nvPr/>
          </p:nvSpPr>
          <p:spPr>
            <a:xfrm>
              <a:off x="6324875" y="4077250"/>
              <a:ext cx="10600" cy="35450"/>
            </a:xfrm>
            <a:custGeom>
              <a:avLst/>
              <a:gdLst/>
              <a:ahLst/>
              <a:cxnLst/>
              <a:rect l="l" t="t" r="r" b="b"/>
              <a:pathLst>
                <a:path w="424" h="1418" extrusionOk="0">
                  <a:moveTo>
                    <a:pt x="391" y="0"/>
                  </a:moveTo>
                  <a:cubicBezTo>
                    <a:pt x="374" y="0"/>
                    <a:pt x="355" y="10"/>
                    <a:pt x="349" y="28"/>
                  </a:cubicBezTo>
                  <a:cubicBezTo>
                    <a:pt x="298" y="494"/>
                    <a:pt x="186" y="947"/>
                    <a:pt x="10" y="1374"/>
                  </a:cubicBezTo>
                  <a:cubicBezTo>
                    <a:pt x="1" y="1399"/>
                    <a:pt x="25" y="1418"/>
                    <a:pt x="46" y="1418"/>
                  </a:cubicBezTo>
                  <a:cubicBezTo>
                    <a:pt x="57" y="1418"/>
                    <a:pt x="68" y="1413"/>
                    <a:pt x="72" y="1400"/>
                  </a:cubicBezTo>
                  <a:cubicBezTo>
                    <a:pt x="248" y="959"/>
                    <a:pt x="362" y="494"/>
                    <a:pt x="424" y="28"/>
                  </a:cubicBezTo>
                  <a:cubicBezTo>
                    <a:pt x="424" y="10"/>
                    <a:pt x="408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2"/>
            <p:cNvSpPr/>
            <p:nvPr/>
          </p:nvSpPr>
          <p:spPr>
            <a:xfrm>
              <a:off x="6341300" y="4074725"/>
              <a:ext cx="21050" cy="30775"/>
            </a:xfrm>
            <a:custGeom>
              <a:avLst/>
              <a:gdLst/>
              <a:ahLst/>
              <a:cxnLst/>
              <a:rect l="l" t="t" r="r" b="b"/>
              <a:pathLst>
                <a:path w="842" h="1231" extrusionOk="0">
                  <a:moveTo>
                    <a:pt x="794" y="1"/>
                  </a:moveTo>
                  <a:cubicBezTo>
                    <a:pt x="785" y="1"/>
                    <a:pt x="777" y="6"/>
                    <a:pt x="773" y="17"/>
                  </a:cubicBezTo>
                  <a:cubicBezTo>
                    <a:pt x="572" y="431"/>
                    <a:pt x="320" y="822"/>
                    <a:pt x="32" y="1174"/>
                  </a:cubicBezTo>
                  <a:cubicBezTo>
                    <a:pt x="1" y="1194"/>
                    <a:pt x="28" y="1231"/>
                    <a:pt x="52" y="1231"/>
                  </a:cubicBezTo>
                  <a:cubicBezTo>
                    <a:pt x="58" y="1231"/>
                    <a:pt x="64" y="1229"/>
                    <a:pt x="69" y="1224"/>
                  </a:cubicBezTo>
                  <a:cubicBezTo>
                    <a:pt x="371" y="859"/>
                    <a:pt x="622" y="469"/>
                    <a:pt x="823" y="54"/>
                  </a:cubicBezTo>
                  <a:cubicBezTo>
                    <a:pt x="841" y="28"/>
                    <a:pt x="815" y="1"/>
                    <a:pt x="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2"/>
            <p:cNvSpPr/>
            <p:nvPr/>
          </p:nvSpPr>
          <p:spPr>
            <a:xfrm>
              <a:off x="6343125" y="4076175"/>
              <a:ext cx="30825" cy="27450"/>
            </a:xfrm>
            <a:custGeom>
              <a:avLst/>
              <a:gdLst/>
              <a:ahLst/>
              <a:cxnLst/>
              <a:rect l="l" t="t" r="r" b="b"/>
              <a:pathLst>
                <a:path w="1233" h="1098" extrusionOk="0">
                  <a:moveTo>
                    <a:pt x="1186" y="1"/>
                  </a:moveTo>
                  <a:cubicBezTo>
                    <a:pt x="1179" y="1"/>
                    <a:pt x="1172" y="3"/>
                    <a:pt x="1166" y="9"/>
                  </a:cubicBezTo>
                  <a:cubicBezTo>
                    <a:pt x="763" y="323"/>
                    <a:pt x="386" y="675"/>
                    <a:pt x="21" y="1040"/>
                  </a:cubicBezTo>
                  <a:cubicBezTo>
                    <a:pt x="1" y="1061"/>
                    <a:pt x="30" y="1097"/>
                    <a:pt x="55" y="1097"/>
                  </a:cubicBezTo>
                  <a:cubicBezTo>
                    <a:pt x="61" y="1097"/>
                    <a:pt x="66" y="1095"/>
                    <a:pt x="71" y="1091"/>
                  </a:cubicBezTo>
                  <a:cubicBezTo>
                    <a:pt x="436" y="713"/>
                    <a:pt x="814" y="373"/>
                    <a:pt x="1203" y="46"/>
                  </a:cubicBezTo>
                  <a:cubicBezTo>
                    <a:pt x="1232" y="27"/>
                    <a:pt x="1210" y="1"/>
                    <a:pt x="1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2"/>
            <p:cNvSpPr/>
            <p:nvPr/>
          </p:nvSpPr>
          <p:spPr>
            <a:xfrm>
              <a:off x="6337525" y="4074100"/>
              <a:ext cx="18625" cy="31625"/>
            </a:xfrm>
            <a:custGeom>
              <a:avLst/>
              <a:gdLst/>
              <a:ahLst/>
              <a:cxnLst/>
              <a:rect l="l" t="t" r="r" b="b"/>
              <a:pathLst>
                <a:path w="745" h="1265" extrusionOk="0">
                  <a:moveTo>
                    <a:pt x="704" y="1"/>
                  </a:moveTo>
                  <a:cubicBezTo>
                    <a:pt x="696" y="1"/>
                    <a:pt x="689" y="5"/>
                    <a:pt x="686" y="17"/>
                  </a:cubicBezTo>
                  <a:cubicBezTo>
                    <a:pt x="496" y="431"/>
                    <a:pt x="270" y="833"/>
                    <a:pt x="19" y="1211"/>
                  </a:cubicBezTo>
                  <a:cubicBezTo>
                    <a:pt x="1" y="1238"/>
                    <a:pt x="21" y="1264"/>
                    <a:pt x="43" y="1264"/>
                  </a:cubicBezTo>
                  <a:cubicBezTo>
                    <a:pt x="52" y="1264"/>
                    <a:pt x="62" y="1260"/>
                    <a:pt x="69" y="1249"/>
                  </a:cubicBezTo>
                  <a:cubicBezTo>
                    <a:pt x="333" y="872"/>
                    <a:pt x="560" y="469"/>
                    <a:pt x="736" y="54"/>
                  </a:cubicBezTo>
                  <a:cubicBezTo>
                    <a:pt x="744" y="28"/>
                    <a:pt x="722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2"/>
            <p:cNvSpPr/>
            <p:nvPr/>
          </p:nvSpPr>
          <p:spPr>
            <a:xfrm>
              <a:off x="6366675" y="4043975"/>
              <a:ext cx="16050" cy="19925"/>
            </a:xfrm>
            <a:custGeom>
              <a:avLst/>
              <a:gdLst/>
              <a:ahLst/>
              <a:cxnLst/>
              <a:rect l="l" t="t" r="r" b="b"/>
              <a:pathLst>
                <a:path w="642" h="797" extrusionOk="0">
                  <a:moveTo>
                    <a:pt x="599" y="1"/>
                  </a:moveTo>
                  <a:cubicBezTo>
                    <a:pt x="591" y="1"/>
                    <a:pt x="582" y="4"/>
                    <a:pt x="576" y="14"/>
                  </a:cubicBezTo>
                  <a:cubicBezTo>
                    <a:pt x="350" y="228"/>
                    <a:pt x="160" y="479"/>
                    <a:pt x="10" y="744"/>
                  </a:cubicBezTo>
                  <a:cubicBezTo>
                    <a:pt x="1" y="770"/>
                    <a:pt x="24" y="797"/>
                    <a:pt x="46" y="797"/>
                  </a:cubicBezTo>
                  <a:cubicBezTo>
                    <a:pt x="56" y="797"/>
                    <a:pt x="66" y="792"/>
                    <a:pt x="73" y="781"/>
                  </a:cubicBezTo>
                  <a:cubicBezTo>
                    <a:pt x="224" y="517"/>
                    <a:pt x="400" y="266"/>
                    <a:pt x="613" y="52"/>
                  </a:cubicBezTo>
                  <a:cubicBezTo>
                    <a:pt x="641" y="33"/>
                    <a:pt x="621" y="1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2"/>
            <p:cNvSpPr/>
            <p:nvPr/>
          </p:nvSpPr>
          <p:spPr>
            <a:xfrm>
              <a:off x="6355900" y="4050675"/>
              <a:ext cx="2850" cy="4350"/>
            </a:xfrm>
            <a:custGeom>
              <a:avLst/>
              <a:gdLst/>
              <a:ahLst/>
              <a:cxnLst/>
              <a:rect l="l" t="t" r="r" b="b"/>
              <a:pathLst>
                <a:path w="114" h="174" extrusionOk="0">
                  <a:moveTo>
                    <a:pt x="71" y="1"/>
                  </a:moveTo>
                  <a:cubicBezTo>
                    <a:pt x="67" y="1"/>
                    <a:pt x="63" y="4"/>
                    <a:pt x="63" y="10"/>
                  </a:cubicBezTo>
                  <a:lnTo>
                    <a:pt x="51" y="10"/>
                  </a:lnTo>
                  <a:cubicBezTo>
                    <a:pt x="51" y="23"/>
                    <a:pt x="38" y="23"/>
                    <a:pt x="38" y="23"/>
                  </a:cubicBezTo>
                  <a:lnTo>
                    <a:pt x="1" y="136"/>
                  </a:lnTo>
                  <a:lnTo>
                    <a:pt x="1" y="161"/>
                  </a:lnTo>
                  <a:cubicBezTo>
                    <a:pt x="13" y="161"/>
                    <a:pt x="13" y="174"/>
                    <a:pt x="26" y="174"/>
                  </a:cubicBezTo>
                  <a:cubicBezTo>
                    <a:pt x="38" y="174"/>
                    <a:pt x="38" y="174"/>
                    <a:pt x="51" y="161"/>
                  </a:cubicBezTo>
                  <a:cubicBezTo>
                    <a:pt x="63" y="161"/>
                    <a:pt x="63" y="149"/>
                    <a:pt x="63" y="149"/>
                  </a:cubicBezTo>
                  <a:cubicBezTo>
                    <a:pt x="76" y="111"/>
                    <a:pt x="88" y="73"/>
                    <a:pt x="101" y="48"/>
                  </a:cubicBezTo>
                  <a:cubicBezTo>
                    <a:pt x="114" y="35"/>
                    <a:pt x="101" y="23"/>
                    <a:pt x="101" y="23"/>
                  </a:cubicBezTo>
                  <a:cubicBezTo>
                    <a:pt x="101" y="10"/>
                    <a:pt x="88" y="10"/>
                    <a:pt x="88" y="10"/>
                  </a:cubicBezTo>
                  <a:cubicBezTo>
                    <a:pt x="82" y="4"/>
                    <a:pt x="76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2"/>
            <p:cNvSpPr/>
            <p:nvPr/>
          </p:nvSpPr>
          <p:spPr>
            <a:xfrm>
              <a:off x="6524900" y="3893025"/>
              <a:ext cx="7725" cy="23450"/>
            </a:xfrm>
            <a:custGeom>
              <a:avLst/>
              <a:gdLst/>
              <a:ahLst/>
              <a:cxnLst/>
              <a:rect l="l" t="t" r="r" b="b"/>
              <a:pathLst>
                <a:path w="309" h="938" extrusionOk="0">
                  <a:moveTo>
                    <a:pt x="43" y="0"/>
                  </a:moveTo>
                  <a:cubicBezTo>
                    <a:pt x="21" y="0"/>
                    <a:pt x="1" y="27"/>
                    <a:pt x="18" y="54"/>
                  </a:cubicBezTo>
                  <a:cubicBezTo>
                    <a:pt x="169" y="305"/>
                    <a:pt x="245" y="607"/>
                    <a:pt x="233" y="909"/>
                  </a:cubicBezTo>
                  <a:cubicBezTo>
                    <a:pt x="233" y="928"/>
                    <a:pt x="248" y="937"/>
                    <a:pt x="264" y="937"/>
                  </a:cubicBezTo>
                  <a:cubicBezTo>
                    <a:pt x="279" y="937"/>
                    <a:pt x="295" y="928"/>
                    <a:pt x="295" y="909"/>
                  </a:cubicBezTo>
                  <a:cubicBezTo>
                    <a:pt x="308" y="595"/>
                    <a:pt x="220" y="293"/>
                    <a:pt x="69" y="16"/>
                  </a:cubicBezTo>
                  <a:cubicBezTo>
                    <a:pt x="61" y="5"/>
                    <a:pt x="52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2"/>
            <p:cNvSpPr/>
            <p:nvPr/>
          </p:nvSpPr>
          <p:spPr>
            <a:xfrm>
              <a:off x="6526775" y="3896850"/>
              <a:ext cx="7875" cy="16150"/>
            </a:xfrm>
            <a:custGeom>
              <a:avLst/>
              <a:gdLst/>
              <a:ahLst/>
              <a:cxnLst/>
              <a:rect l="l" t="t" r="r" b="b"/>
              <a:pathLst>
                <a:path w="315" h="646" extrusionOk="0">
                  <a:moveTo>
                    <a:pt x="47" y="1"/>
                  </a:moveTo>
                  <a:cubicBezTo>
                    <a:pt x="23" y="1"/>
                    <a:pt x="0" y="36"/>
                    <a:pt x="19" y="64"/>
                  </a:cubicBezTo>
                  <a:cubicBezTo>
                    <a:pt x="145" y="215"/>
                    <a:pt x="220" y="417"/>
                    <a:pt x="245" y="618"/>
                  </a:cubicBezTo>
                  <a:cubicBezTo>
                    <a:pt x="245" y="636"/>
                    <a:pt x="264" y="646"/>
                    <a:pt x="281" y="646"/>
                  </a:cubicBezTo>
                  <a:cubicBezTo>
                    <a:pt x="299" y="646"/>
                    <a:pt x="315" y="636"/>
                    <a:pt x="309" y="618"/>
                  </a:cubicBezTo>
                  <a:cubicBezTo>
                    <a:pt x="283" y="391"/>
                    <a:pt x="208" y="190"/>
                    <a:pt x="69" y="14"/>
                  </a:cubicBezTo>
                  <a:cubicBezTo>
                    <a:pt x="63" y="5"/>
                    <a:pt x="55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2"/>
            <p:cNvSpPr/>
            <p:nvPr/>
          </p:nvSpPr>
          <p:spPr>
            <a:xfrm>
              <a:off x="6518525" y="3889575"/>
              <a:ext cx="9350" cy="35075"/>
            </a:xfrm>
            <a:custGeom>
              <a:avLst/>
              <a:gdLst/>
              <a:ahLst/>
              <a:cxnLst/>
              <a:rect l="l" t="t" r="r" b="b"/>
              <a:pathLst>
                <a:path w="374" h="1403" extrusionOk="0">
                  <a:moveTo>
                    <a:pt x="222" y="0"/>
                  </a:moveTo>
                  <a:cubicBezTo>
                    <a:pt x="200" y="0"/>
                    <a:pt x="180" y="27"/>
                    <a:pt x="198" y="54"/>
                  </a:cubicBezTo>
                  <a:cubicBezTo>
                    <a:pt x="261" y="154"/>
                    <a:pt x="273" y="280"/>
                    <a:pt x="273" y="393"/>
                  </a:cubicBezTo>
                  <a:cubicBezTo>
                    <a:pt x="273" y="506"/>
                    <a:pt x="261" y="619"/>
                    <a:pt x="236" y="733"/>
                  </a:cubicBezTo>
                  <a:cubicBezTo>
                    <a:pt x="198" y="959"/>
                    <a:pt x="123" y="1160"/>
                    <a:pt x="10" y="1348"/>
                  </a:cubicBezTo>
                  <a:cubicBezTo>
                    <a:pt x="1" y="1375"/>
                    <a:pt x="23" y="1402"/>
                    <a:pt x="46" y="1402"/>
                  </a:cubicBezTo>
                  <a:cubicBezTo>
                    <a:pt x="55" y="1402"/>
                    <a:pt x="65" y="1398"/>
                    <a:pt x="72" y="1387"/>
                  </a:cubicBezTo>
                  <a:cubicBezTo>
                    <a:pt x="186" y="1185"/>
                    <a:pt x="273" y="959"/>
                    <a:pt x="312" y="720"/>
                  </a:cubicBezTo>
                  <a:cubicBezTo>
                    <a:pt x="349" y="493"/>
                    <a:pt x="374" y="217"/>
                    <a:pt x="248" y="15"/>
                  </a:cubicBezTo>
                  <a:cubicBezTo>
                    <a:pt x="241" y="5"/>
                    <a:pt x="231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2"/>
            <p:cNvSpPr/>
            <p:nvPr/>
          </p:nvSpPr>
          <p:spPr>
            <a:xfrm>
              <a:off x="6517600" y="3885500"/>
              <a:ext cx="12075" cy="15250"/>
            </a:xfrm>
            <a:custGeom>
              <a:avLst/>
              <a:gdLst/>
              <a:ahLst/>
              <a:cxnLst/>
              <a:rect l="l" t="t" r="r" b="b"/>
              <a:pathLst>
                <a:path w="483" h="610" extrusionOk="0">
                  <a:moveTo>
                    <a:pt x="60" y="1"/>
                  </a:moveTo>
                  <a:cubicBezTo>
                    <a:pt x="27" y="1"/>
                    <a:pt x="0" y="43"/>
                    <a:pt x="34" y="66"/>
                  </a:cubicBezTo>
                  <a:cubicBezTo>
                    <a:pt x="235" y="166"/>
                    <a:pt x="336" y="393"/>
                    <a:pt x="411" y="594"/>
                  </a:cubicBezTo>
                  <a:cubicBezTo>
                    <a:pt x="418" y="605"/>
                    <a:pt x="428" y="609"/>
                    <a:pt x="437" y="609"/>
                  </a:cubicBezTo>
                  <a:cubicBezTo>
                    <a:pt x="460" y="609"/>
                    <a:pt x="483" y="583"/>
                    <a:pt x="474" y="556"/>
                  </a:cubicBezTo>
                  <a:cubicBezTo>
                    <a:pt x="386" y="355"/>
                    <a:pt x="273" y="116"/>
                    <a:pt x="72" y="2"/>
                  </a:cubicBezTo>
                  <a:cubicBezTo>
                    <a:pt x="68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2"/>
            <p:cNvSpPr/>
            <p:nvPr/>
          </p:nvSpPr>
          <p:spPr>
            <a:xfrm>
              <a:off x="6516725" y="3886625"/>
              <a:ext cx="10125" cy="13250"/>
            </a:xfrm>
            <a:custGeom>
              <a:avLst/>
              <a:gdLst/>
              <a:ahLst/>
              <a:cxnLst/>
              <a:rect l="l" t="t" r="r" b="b"/>
              <a:pathLst>
                <a:path w="405" h="530" extrusionOk="0">
                  <a:moveTo>
                    <a:pt x="48" y="1"/>
                  </a:moveTo>
                  <a:cubicBezTo>
                    <a:pt x="20" y="1"/>
                    <a:pt x="1" y="38"/>
                    <a:pt x="32" y="58"/>
                  </a:cubicBezTo>
                  <a:cubicBezTo>
                    <a:pt x="182" y="172"/>
                    <a:pt x="283" y="323"/>
                    <a:pt x="333" y="511"/>
                  </a:cubicBezTo>
                  <a:cubicBezTo>
                    <a:pt x="338" y="524"/>
                    <a:pt x="348" y="530"/>
                    <a:pt x="359" y="530"/>
                  </a:cubicBezTo>
                  <a:cubicBezTo>
                    <a:pt x="380" y="530"/>
                    <a:pt x="404" y="510"/>
                    <a:pt x="396" y="486"/>
                  </a:cubicBezTo>
                  <a:cubicBezTo>
                    <a:pt x="345" y="297"/>
                    <a:pt x="220" y="121"/>
                    <a:pt x="69" y="8"/>
                  </a:cubicBezTo>
                  <a:cubicBezTo>
                    <a:pt x="62" y="3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2"/>
            <p:cNvSpPr/>
            <p:nvPr/>
          </p:nvSpPr>
          <p:spPr>
            <a:xfrm>
              <a:off x="6516425" y="3890825"/>
              <a:ext cx="10200" cy="27075"/>
            </a:xfrm>
            <a:custGeom>
              <a:avLst/>
              <a:gdLst/>
              <a:ahLst/>
              <a:cxnLst/>
              <a:rect l="l" t="t" r="r" b="b"/>
              <a:pathLst>
                <a:path w="408" h="1083" extrusionOk="0">
                  <a:moveTo>
                    <a:pt x="279" y="0"/>
                  </a:moveTo>
                  <a:cubicBezTo>
                    <a:pt x="253" y="0"/>
                    <a:pt x="227" y="27"/>
                    <a:pt x="245" y="54"/>
                  </a:cubicBezTo>
                  <a:cubicBezTo>
                    <a:pt x="345" y="205"/>
                    <a:pt x="282" y="406"/>
                    <a:pt x="232" y="569"/>
                  </a:cubicBezTo>
                  <a:cubicBezTo>
                    <a:pt x="181" y="733"/>
                    <a:pt x="106" y="884"/>
                    <a:pt x="18" y="1035"/>
                  </a:cubicBezTo>
                  <a:cubicBezTo>
                    <a:pt x="0" y="1062"/>
                    <a:pt x="28" y="1082"/>
                    <a:pt x="54" y="1082"/>
                  </a:cubicBezTo>
                  <a:cubicBezTo>
                    <a:pt x="64" y="1082"/>
                    <a:pt x="74" y="1079"/>
                    <a:pt x="81" y="1072"/>
                  </a:cubicBezTo>
                  <a:cubicBezTo>
                    <a:pt x="181" y="909"/>
                    <a:pt x="257" y="733"/>
                    <a:pt x="307" y="557"/>
                  </a:cubicBezTo>
                  <a:cubicBezTo>
                    <a:pt x="357" y="381"/>
                    <a:pt x="408" y="180"/>
                    <a:pt x="307" y="16"/>
                  </a:cubicBezTo>
                  <a:cubicBezTo>
                    <a:pt x="300" y="5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2"/>
            <p:cNvSpPr/>
            <p:nvPr/>
          </p:nvSpPr>
          <p:spPr>
            <a:xfrm>
              <a:off x="6506950" y="3889250"/>
              <a:ext cx="15275" cy="23575"/>
            </a:xfrm>
            <a:custGeom>
              <a:avLst/>
              <a:gdLst/>
              <a:ahLst/>
              <a:cxnLst/>
              <a:rect l="l" t="t" r="r" b="b"/>
              <a:pathLst>
                <a:path w="611" h="943" extrusionOk="0">
                  <a:moveTo>
                    <a:pt x="579" y="1"/>
                  </a:moveTo>
                  <a:cubicBezTo>
                    <a:pt x="564" y="1"/>
                    <a:pt x="548" y="10"/>
                    <a:pt x="548" y="28"/>
                  </a:cubicBezTo>
                  <a:cubicBezTo>
                    <a:pt x="523" y="381"/>
                    <a:pt x="259" y="645"/>
                    <a:pt x="20" y="884"/>
                  </a:cubicBezTo>
                  <a:cubicBezTo>
                    <a:pt x="1" y="913"/>
                    <a:pt x="19" y="942"/>
                    <a:pt x="45" y="942"/>
                  </a:cubicBezTo>
                  <a:cubicBezTo>
                    <a:pt x="53" y="942"/>
                    <a:pt x="62" y="940"/>
                    <a:pt x="70" y="934"/>
                  </a:cubicBezTo>
                  <a:cubicBezTo>
                    <a:pt x="322" y="682"/>
                    <a:pt x="586" y="406"/>
                    <a:pt x="611" y="28"/>
                  </a:cubicBezTo>
                  <a:cubicBezTo>
                    <a:pt x="611" y="10"/>
                    <a:pt x="595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2"/>
            <p:cNvSpPr/>
            <p:nvPr/>
          </p:nvSpPr>
          <p:spPr>
            <a:xfrm>
              <a:off x="6523325" y="3902775"/>
              <a:ext cx="10225" cy="27475"/>
            </a:xfrm>
            <a:custGeom>
              <a:avLst/>
              <a:gdLst/>
              <a:ahLst/>
              <a:cxnLst/>
              <a:rect l="l" t="t" r="r" b="b"/>
              <a:pathLst>
                <a:path w="409" h="1099" extrusionOk="0">
                  <a:moveTo>
                    <a:pt x="322" y="0"/>
                  </a:moveTo>
                  <a:cubicBezTo>
                    <a:pt x="305" y="0"/>
                    <a:pt x="289" y="10"/>
                    <a:pt x="296" y="29"/>
                  </a:cubicBezTo>
                  <a:cubicBezTo>
                    <a:pt x="333" y="381"/>
                    <a:pt x="245" y="758"/>
                    <a:pt x="19" y="1035"/>
                  </a:cubicBezTo>
                  <a:cubicBezTo>
                    <a:pt x="0" y="1063"/>
                    <a:pt x="24" y="1098"/>
                    <a:pt x="48" y="1098"/>
                  </a:cubicBezTo>
                  <a:cubicBezTo>
                    <a:pt x="55" y="1098"/>
                    <a:pt x="63" y="1094"/>
                    <a:pt x="69" y="1085"/>
                  </a:cubicBezTo>
                  <a:cubicBezTo>
                    <a:pt x="296" y="783"/>
                    <a:pt x="408" y="406"/>
                    <a:pt x="358" y="29"/>
                  </a:cubicBezTo>
                  <a:cubicBezTo>
                    <a:pt x="358" y="10"/>
                    <a:pt x="339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2"/>
            <p:cNvSpPr/>
            <p:nvPr/>
          </p:nvSpPr>
          <p:spPr>
            <a:xfrm>
              <a:off x="6523900" y="3901200"/>
              <a:ext cx="6025" cy="17225"/>
            </a:xfrm>
            <a:custGeom>
              <a:avLst/>
              <a:gdLst/>
              <a:ahLst/>
              <a:cxnLst/>
              <a:rect l="l" t="t" r="r" b="b"/>
              <a:pathLst>
                <a:path w="241" h="689" extrusionOk="0">
                  <a:moveTo>
                    <a:pt x="208" y="0"/>
                  </a:moveTo>
                  <a:cubicBezTo>
                    <a:pt x="191" y="0"/>
                    <a:pt x="172" y="10"/>
                    <a:pt x="172" y="28"/>
                  </a:cubicBezTo>
                  <a:cubicBezTo>
                    <a:pt x="147" y="243"/>
                    <a:pt x="97" y="444"/>
                    <a:pt x="8" y="645"/>
                  </a:cubicBezTo>
                  <a:cubicBezTo>
                    <a:pt x="0" y="669"/>
                    <a:pt x="19" y="688"/>
                    <a:pt x="40" y="688"/>
                  </a:cubicBezTo>
                  <a:cubicBezTo>
                    <a:pt x="51" y="688"/>
                    <a:pt x="63" y="683"/>
                    <a:pt x="71" y="670"/>
                  </a:cubicBezTo>
                  <a:cubicBezTo>
                    <a:pt x="159" y="469"/>
                    <a:pt x="209" y="255"/>
                    <a:pt x="234" y="28"/>
                  </a:cubicBezTo>
                  <a:cubicBezTo>
                    <a:pt x="241" y="10"/>
                    <a:pt x="225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2"/>
            <p:cNvSpPr/>
            <p:nvPr/>
          </p:nvSpPr>
          <p:spPr>
            <a:xfrm>
              <a:off x="6522975" y="3887550"/>
              <a:ext cx="11725" cy="20825"/>
            </a:xfrm>
            <a:custGeom>
              <a:avLst/>
              <a:gdLst/>
              <a:ahLst/>
              <a:cxnLst/>
              <a:rect l="l" t="t" r="r" b="b"/>
              <a:pathLst>
                <a:path w="469" h="833" extrusionOk="0">
                  <a:moveTo>
                    <a:pt x="40" y="1"/>
                  </a:moveTo>
                  <a:cubicBezTo>
                    <a:pt x="19" y="1"/>
                    <a:pt x="1" y="30"/>
                    <a:pt x="20" y="59"/>
                  </a:cubicBezTo>
                  <a:cubicBezTo>
                    <a:pt x="196" y="273"/>
                    <a:pt x="335" y="537"/>
                    <a:pt x="397" y="814"/>
                  </a:cubicBezTo>
                  <a:cubicBezTo>
                    <a:pt x="402" y="827"/>
                    <a:pt x="412" y="832"/>
                    <a:pt x="423" y="832"/>
                  </a:cubicBezTo>
                  <a:cubicBezTo>
                    <a:pt x="445" y="832"/>
                    <a:pt x="468" y="813"/>
                    <a:pt x="461" y="789"/>
                  </a:cubicBezTo>
                  <a:cubicBezTo>
                    <a:pt x="397" y="499"/>
                    <a:pt x="259" y="235"/>
                    <a:pt x="58" y="9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2"/>
            <p:cNvSpPr/>
            <p:nvPr/>
          </p:nvSpPr>
          <p:spPr>
            <a:xfrm>
              <a:off x="6527675" y="3895375"/>
              <a:ext cx="4625" cy="23125"/>
            </a:xfrm>
            <a:custGeom>
              <a:avLst/>
              <a:gdLst/>
              <a:ahLst/>
              <a:cxnLst/>
              <a:rect l="l" t="t" r="r" b="b"/>
              <a:pathLst>
                <a:path w="185" h="925" extrusionOk="0">
                  <a:moveTo>
                    <a:pt x="78" y="1"/>
                  </a:moveTo>
                  <a:cubicBezTo>
                    <a:pt x="58" y="1"/>
                    <a:pt x="38" y="18"/>
                    <a:pt x="46" y="48"/>
                  </a:cubicBezTo>
                  <a:cubicBezTo>
                    <a:pt x="122" y="325"/>
                    <a:pt x="109" y="613"/>
                    <a:pt x="8" y="878"/>
                  </a:cubicBezTo>
                  <a:cubicBezTo>
                    <a:pt x="1" y="908"/>
                    <a:pt x="21" y="925"/>
                    <a:pt x="40" y="925"/>
                  </a:cubicBezTo>
                  <a:cubicBezTo>
                    <a:pt x="53" y="925"/>
                    <a:pt x="66" y="918"/>
                    <a:pt x="71" y="903"/>
                  </a:cubicBezTo>
                  <a:cubicBezTo>
                    <a:pt x="172" y="626"/>
                    <a:pt x="184" y="312"/>
                    <a:pt x="109" y="23"/>
                  </a:cubicBezTo>
                  <a:cubicBezTo>
                    <a:pt x="104" y="8"/>
                    <a:pt x="9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2"/>
            <p:cNvSpPr/>
            <p:nvPr/>
          </p:nvSpPr>
          <p:spPr>
            <a:xfrm>
              <a:off x="6518650" y="3886025"/>
              <a:ext cx="4825" cy="17625"/>
            </a:xfrm>
            <a:custGeom>
              <a:avLst/>
              <a:gdLst/>
              <a:ahLst/>
              <a:cxnLst/>
              <a:rect l="l" t="t" r="r" b="b"/>
              <a:pathLst>
                <a:path w="193" h="705" extrusionOk="0">
                  <a:moveTo>
                    <a:pt x="42" y="1"/>
                  </a:moveTo>
                  <a:cubicBezTo>
                    <a:pt x="22" y="1"/>
                    <a:pt x="1" y="20"/>
                    <a:pt x="17" y="45"/>
                  </a:cubicBezTo>
                  <a:cubicBezTo>
                    <a:pt x="105" y="233"/>
                    <a:pt x="118" y="459"/>
                    <a:pt x="42" y="660"/>
                  </a:cubicBezTo>
                  <a:cubicBezTo>
                    <a:pt x="34" y="685"/>
                    <a:pt x="58" y="705"/>
                    <a:pt x="79" y="705"/>
                  </a:cubicBezTo>
                  <a:cubicBezTo>
                    <a:pt x="90" y="705"/>
                    <a:pt x="101" y="699"/>
                    <a:pt x="105" y="686"/>
                  </a:cubicBezTo>
                  <a:cubicBezTo>
                    <a:pt x="193" y="459"/>
                    <a:pt x="168" y="221"/>
                    <a:pt x="67" y="20"/>
                  </a:cubicBezTo>
                  <a:cubicBezTo>
                    <a:pt x="63" y="6"/>
                    <a:pt x="52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2"/>
            <p:cNvSpPr/>
            <p:nvPr/>
          </p:nvSpPr>
          <p:spPr>
            <a:xfrm>
              <a:off x="6506325" y="3885175"/>
              <a:ext cx="18600" cy="4950"/>
            </a:xfrm>
            <a:custGeom>
              <a:avLst/>
              <a:gdLst/>
              <a:ahLst/>
              <a:cxnLst/>
              <a:rect l="l" t="t" r="r" b="b"/>
              <a:pathLst>
                <a:path w="744" h="198" extrusionOk="0">
                  <a:moveTo>
                    <a:pt x="463" y="1"/>
                  </a:moveTo>
                  <a:cubicBezTo>
                    <a:pt x="449" y="1"/>
                    <a:pt x="435" y="2"/>
                    <a:pt x="422" y="3"/>
                  </a:cubicBezTo>
                  <a:cubicBezTo>
                    <a:pt x="271" y="3"/>
                    <a:pt x="146" y="79"/>
                    <a:pt x="32" y="141"/>
                  </a:cubicBezTo>
                  <a:cubicBezTo>
                    <a:pt x="1" y="152"/>
                    <a:pt x="13" y="197"/>
                    <a:pt x="40" y="197"/>
                  </a:cubicBezTo>
                  <a:cubicBezTo>
                    <a:pt x="45" y="197"/>
                    <a:pt x="51" y="196"/>
                    <a:pt x="57" y="191"/>
                  </a:cubicBezTo>
                  <a:cubicBezTo>
                    <a:pt x="169" y="136"/>
                    <a:pt x="321" y="60"/>
                    <a:pt x="459" y="60"/>
                  </a:cubicBezTo>
                  <a:cubicBezTo>
                    <a:pt x="539" y="60"/>
                    <a:pt x="614" y="85"/>
                    <a:pt x="674" y="154"/>
                  </a:cubicBezTo>
                  <a:cubicBezTo>
                    <a:pt x="680" y="163"/>
                    <a:pt x="688" y="167"/>
                    <a:pt x="696" y="167"/>
                  </a:cubicBezTo>
                  <a:cubicBezTo>
                    <a:pt x="719" y="167"/>
                    <a:pt x="743" y="132"/>
                    <a:pt x="724" y="104"/>
                  </a:cubicBezTo>
                  <a:cubicBezTo>
                    <a:pt x="659" y="38"/>
                    <a:pt x="555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2"/>
            <p:cNvSpPr/>
            <p:nvPr/>
          </p:nvSpPr>
          <p:spPr>
            <a:xfrm>
              <a:off x="6499800" y="3890225"/>
              <a:ext cx="21400" cy="12975"/>
            </a:xfrm>
            <a:custGeom>
              <a:avLst/>
              <a:gdLst/>
              <a:ahLst/>
              <a:cxnLst/>
              <a:rect l="l" t="t" r="r" b="b"/>
              <a:pathLst>
                <a:path w="856" h="519" extrusionOk="0">
                  <a:moveTo>
                    <a:pt x="809" y="1"/>
                  </a:moveTo>
                  <a:cubicBezTo>
                    <a:pt x="805" y="1"/>
                    <a:pt x="801" y="1"/>
                    <a:pt x="796" y="3"/>
                  </a:cubicBezTo>
                  <a:cubicBezTo>
                    <a:pt x="519" y="115"/>
                    <a:pt x="256" y="266"/>
                    <a:pt x="29" y="467"/>
                  </a:cubicBezTo>
                  <a:cubicBezTo>
                    <a:pt x="1" y="486"/>
                    <a:pt x="22" y="519"/>
                    <a:pt x="50" y="519"/>
                  </a:cubicBezTo>
                  <a:cubicBezTo>
                    <a:pt x="60" y="519"/>
                    <a:pt x="70" y="515"/>
                    <a:pt x="80" y="506"/>
                  </a:cubicBezTo>
                  <a:cubicBezTo>
                    <a:pt x="293" y="316"/>
                    <a:pt x="545" y="166"/>
                    <a:pt x="821" y="65"/>
                  </a:cubicBezTo>
                  <a:cubicBezTo>
                    <a:pt x="856" y="54"/>
                    <a:pt x="848" y="1"/>
                    <a:pt x="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2"/>
            <p:cNvSpPr/>
            <p:nvPr/>
          </p:nvSpPr>
          <p:spPr>
            <a:xfrm>
              <a:off x="6514350" y="3894350"/>
              <a:ext cx="4425" cy="3300"/>
            </a:xfrm>
            <a:custGeom>
              <a:avLst/>
              <a:gdLst/>
              <a:ahLst/>
              <a:cxnLst/>
              <a:rect l="l" t="t" r="r" b="b"/>
              <a:pathLst>
                <a:path w="177" h="132" extrusionOk="0">
                  <a:moveTo>
                    <a:pt x="127" y="1"/>
                  </a:moveTo>
                  <a:cubicBezTo>
                    <a:pt x="88" y="26"/>
                    <a:pt x="51" y="51"/>
                    <a:pt x="13" y="64"/>
                  </a:cubicBezTo>
                  <a:cubicBezTo>
                    <a:pt x="1" y="76"/>
                    <a:pt x="1" y="101"/>
                    <a:pt x="13" y="114"/>
                  </a:cubicBezTo>
                  <a:cubicBezTo>
                    <a:pt x="13" y="123"/>
                    <a:pt x="25" y="132"/>
                    <a:pt x="37" y="132"/>
                  </a:cubicBezTo>
                  <a:cubicBezTo>
                    <a:pt x="42" y="132"/>
                    <a:pt x="47" y="130"/>
                    <a:pt x="51" y="126"/>
                  </a:cubicBezTo>
                  <a:cubicBezTo>
                    <a:pt x="88" y="101"/>
                    <a:pt x="127" y="89"/>
                    <a:pt x="164" y="64"/>
                  </a:cubicBezTo>
                  <a:cubicBezTo>
                    <a:pt x="177" y="51"/>
                    <a:pt x="177" y="26"/>
                    <a:pt x="177" y="14"/>
                  </a:cubicBezTo>
                  <a:cubicBezTo>
                    <a:pt x="164" y="1"/>
                    <a:pt x="139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2"/>
            <p:cNvSpPr/>
            <p:nvPr/>
          </p:nvSpPr>
          <p:spPr>
            <a:xfrm>
              <a:off x="6509775" y="3885825"/>
              <a:ext cx="15500" cy="5550"/>
            </a:xfrm>
            <a:custGeom>
              <a:avLst/>
              <a:gdLst/>
              <a:ahLst/>
              <a:cxnLst/>
              <a:rect l="l" t="t" r="r" b="b"/>
              <a:pathLst>
                <a:path w="620" h="222" extrusionOk="0">
                  <a:moveTo>
                    <a:pt x="571" y="1"/>
                  </a:moveTo>
                  <a:cubicBezTo>
                    <a:pt x="568" y="1"/>
                    <a:pt x="564" y="1"/>
                    <a:pt x="561" y="2"/>
                  </a:cubicBezTo>
                  <a:cubicBezTo>
                    <a:pt x="385" y="40"/>
                    <a:pt x="209" y="90"/>
                    <a:pt x="33" y="153"/>
                  </a:cubicBezTo>
                  <a:cubicBezTo>
                    <a:pt x="1" y="174"/>
                    <a:pt x="13" y="222"/>
                    <a:pt x="41" y="222"/>
                  </a:cubicBezTo>
                  <a:cubicBezTo>
                    <a:pt x="46" y="222"/>
                    <a:pt x="52" y="220"/>
                    <a:pt x="58" y="216"/>
                  </a:cubicBezTo>
                  <a:cubicBezTo>
                    <a:pt x="221" y="153"/>
                    <a:pt x="397" y="103"/>
                    <a:pt x="586" y="65"/>
                  </a:cubicBezTo>
                  <a:cubicBezTo>
                    <a:pt x="620" y="54"/>
                    <a:pt x="602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2"/>
            <p:cNvSpPr/>
            <p:nvPr/>
          </p:nvSpPr>
          <p:spPr>
            <a:xfrm>
              <a:off x="6490650" y="3882400"/>
              <a:ext cx="27500" cy="9625"/>
            </a:xfrm>
            <a:custGeom>
              <a:avLst/>
              <a:gdLst/>
              <a:ahLst/>
              <a:cxnLst/>
              <a:rect l="l" t="t" r="r" b="b"/>
              <a:pathLst>
                <a:path w="1100" h="385" extrusionOk="0">
                  <a:moveTo>
                    <a:pt x="1061" y="1"/>
                  </a:moveTo>
                  <a:cubicBezTo>
                    <a:pt x="697" y="14"/>
                    <a:pt x="332" y="126"/>
                    <a:pt x="30" y="328"/>
                  </a:cubicBezTo>
                  <a:cubicBezTo>
                    <a:pt x="0" y="348"/>
                    <a:pt x="11" y="385"/>
                    <a:pt x="36" y="385"/>
                  </a:cubicBezTo>
                  <a:cubicBezTo>
                    <a:pt x="42" y="385"/>
                    <a:pt x="48" y="383"/>
                    <a:pt x="55" y="378"/>
                  </a:cubicBezTo>
                  <a:cubicBezTo>
                    <a:pt x="357" y="190"/>
                    <a:pt x="697" y="76"/>
                    <a:pt x="1061" y="64"/>
                  </a:cubicBezTo>
                  <a:cubicBezTo>
                    <a:pt x="1100" y="64"/>
                    <a:pt x="1100" y="1"/>
                    <a:pt x="1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2"/>
            <p:cNvSpPr/>
            <p:nvPr/>
          </p:nvSpPr>
          <p:spPr>
            <a:xfrm>
              <a:off x="6501300" y="3883425"/>
              <a:ext cx="22075" cy="6075"/>
            </a:xfrm>
            <a:custGeom>
              <a:avLst/>
              <a:gdLst/>
              <a:ahLst/>
              <a:cxnLst/>
              <a:rect l="l" t="t" r="r" b="b"/>
              <a:pathLst>
                <a:path w="883" h="243" extrusionOk="0">
                  <a:moveTo>
                    <a:pt x="702" y="1"/>
                  </a:moveTo>
                  <a:cubicBezTo>
                    <a:pt x="626" y="1"/>
                    <a:pt x="547" y="20"/>
                    <a:pt x="472" y="35"/>
                  </a:cubicBezTo>
                  <a:cubicBezTo>
                    <a:pt x="322" y="73"/>
                    <a:pt x="183" y="124"/>
                    <a:pt x="32" y="174"/>
                  </a:cubicBezTo>
                  <a:cubicBezTo>
                    <a:pt x="1" y="195"/>
                    <a:pt x="13" y="242"/>
                    <a:pt x="40" y="242"/>
                  </a:cubicBezTo>
                  <a:cubicBezTo>
                    <a:pt x="45" y="242"/>
                    <a:pt x="51" y="240"/>
                    <a:pt x="57" y="236"/>
                  </a:cubicBezTo>
                  <a:cubicBezTo>
                    <a:pt x="183" y="186"/>
                    <a:pt x="308" y="149"/>
                    <a:pt x="447" y="111"/>
                  </a:cubicBezTo>
                  <a:lnTo>
                    <a:pt x="635" y="73"/>
                  </a:lnTo>
                  <a:cubicBezTo>
                    <a:pt x="662" y="68"/>
                    <a:pt x="688" y="65"/>
                    <a:pt x="714" y="65"/>
                  </a:cubicBezTo>
                  <a:cubicBezTo>
                    <a:pt x="749" y="65"/>
                    <a:pt x="782" y="71"/>
                    <a:pt x="812" y="85"/>
                  </a:cubicBezTo>
                  <a:cubicBezTo>
                    <a:pt x="816" y="87"/>
                    <a:pt x="820" y="88"/>
                    <a:pt x="824" y="88"/>
                  </a:cubicBezTo>
                  <a:cubicBezTo>
                    <a:pt x="857" y="88"/>
                    <a:pt x="883" y="47"/>
                    <a:pt x="850" y="35"/>
                  </a:cubicBezTo>
                  <a:cubicBezTo>
                    <a:pt x="804" y="10"/>
                    <a:pt x="754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2"/>
            <p:cNvSpPr/>
            <p:nvPr/>
          </p:nvSpPr>
          <p:spPr>
            <a:xfrm>
              <a:off x="6484325" y="3880225"/>
              <a:ext cx="33200" cy="9900"/>
            </a:xfrm>
            <a:custGeom>
              <a:avLst/>
              <a:gdLst/>
              <a:ahLst/>
              <a:cxnLst/>
              <a:rect l="l" t="t" r="r" b="b"/>
              <a:pathLst>
                <a:path w="1328" h="396" extrusionOk="0">
                  <a:moveTo>
                    <a:pt x="1277" y="0"/>
                  </a:moveTo>
                  <a:cubicBezTo>
                    <a:pt x="837" y="0"/>
                    <a:pt x="409" y="113"/>
                    <a:pt x="32" y="339"/>
                  </a:cubicBezTo>
                  <a:cubicBezTo>
                    <a:pt x="1" y="350"/>
                    <a:pt x="13" y="395"/>
                    <a:pt x="40" y="395"/>
                  </a:cubicBezTo>
                  <a:cubicBezTo>
                    <a:pt x="45" y="395"/>
                    <a:pt x="51" y="394"/>
                    <a:pt x="57" y="389"/>
                  </a:cubicBezTo>
                  <a:cubicBezTo>
                    <a:pt x="434" y="176"/>
                    <a:pt x="850" y="62"/>
                    <a:pt x="1277" y="62"/>
                  </a:cubicBezTo>
                  <a:cubicBezTo>
                    <a:pt x="1328" y="62"/>
                    <a:pt x="1328" y="0"/>
                    <a:pt x="1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2"/>
            <p:cNvSpPr/>
            <p:nvPr/>
          </p:nvSpPr>
          <p:spPr>
            <a:xfrm>
              <a:off x="6477950" y="3876975"/>
              <a:ext cx="32250" cy="11475"/>
            </a:xfrm>
            <a:custGeom>
              <a:avLst/>
              <a:gdLst/>
              <a:ahLst/>
              <a:cxnLst/>
              <a:rect l="l" t="t" r="r" b="b"/>
              <a:pathLst>
                <a:path w="1290" h="459" extrusionOk="0">
                  <a:moveTo>
                    <a:pt x="1120" y="0"/>
                  </a:moveTo>
                  <a:cubicBezTo>
                    <a:pt x="964" y="0"/>
                    <a:pt x="811" y="59"/>
                    <a:pt x="664" y="117"/>
                  </a:cubicBezTo>
                  <a:cubicBezTo>
                    <a:pt x="451" y="192"/>
                    <a:pt x="236" y="293"/>
                    <a:pt x="23" y="394"/>
                  </a:cubicBezTo>
                  <a:cubicBezTo>
                    <a:pt x="1" y="416"/>
                    <a:pt x="19" y="459"/>
                    <a:pt x="49" y="459"/>
                  </a:cubicBezTo>
                  <a:cubicBezTo>
                    <a:pt x="53" y="459"/>
                    <a:pt x="57" y="458"/>
                    <a:pt x="60" y="457"/>
                  </a:cubicBezTo>
                  <a:cubicBezTo>
                    <a:pt x="262" y="343"/>
                    <a:pt x="463" y="256"/>
                    <a:pt x="664" y="180"/>
                  </a:cubicBezTo>
                  <a:cubicBezTo>
                    <a:pt x="803" y="130"/>
                    <a:pt x="959" y="65"/>
                    <a:pt x="1111" y="65"/>
                  </a:cubicBezTo>
                  <a:cubicBezTo>
                    <a:pt x="1151" y="65"/>
                    <a:pt x="1191" y="69"/>
                    <a:pt x="1230" y="80"/>
                  </a:cubicBezTo>
                  <a:cubicBezTo>
                    <a:pt x="1234" y="81"/>
                    <a:pt x="1237" y="81"/>
                    <a:pt x="1240" y="81"/>
                  </a:cubicBezTo>
                  <a:cubicBezTo>
                    <a:pt x="1272" y="81"/>
                    <a:pt x="1290" y="28"/>
                    <a:pt x="1256" y="16"/>
                  </a:cubicBezTo>
                  <a:cubicBezTo>
                    <a:pt x="1210" y="5"/>
                    <a:pt x="1165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2"/>
            <p:cNvSpPr/>
            <p:nvPr/>
          </p:nvSpPr>
          <p:spPr>
            <a:xfrm>
              <a:off x="6495325" y="3887750"/>
              <a:ext cx="26900" cy="11500"/>
            </a:xfrm>
            <a:custGeom>
              <a:avLst/>
              <a:gdLst/>
              <a:ahLst/>
              <a:cxnLst/>
              <a:rect l="l" t="t" r="r" b="b"/>
              <a:pathLst>
                <a:path w="1076" h="460" extrusionOk="0">
                  <a:moveTo>
                    <a:pt x="1025" y="1"/>
                  </a:moveTo>
                  <a:cubicBezTo>
                    <a:pt x="673" y="102"/>
                    <a:pt x="346" y="227"/>
                    <a:pt x="32" y="403"/>
                  </a:cubicBezTo>
                  <a:cubicBezTo>
                    <a:pt x="0" y="413"/>
                    <a:pt x="13" y="459"/>
                    <a:pt x="40" y="459"/>
                  </a:cubicBezTo>
                  <a:cubicBezTo>
                    <a:pt x="45" y="459"/>
                    <a:pt x="51" y="458"/>
                    <a:pt x="58" y="454"/>
                  </a:cubicBezTo>
                  <a:cubicBezTo>
                    <a:pt x="371" y="290"/>
                    <a:pt x="698" y="152"/>
                    <a:pt x="1038" y="63"/>
                  </a:cubicBezTo>
                  <a:cubicBezTo>
                    <a:pt x="1076" y="63"/>
                    <a:pt x="1064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2"/>
            <p:cNvSpPr/>
            <p:nvPr/>
          </p:nvSpPr>
          <p:spPr>
            <a:xfrm>
              <a:off x="6488400" y="3888550"/>
              <a:ext cx="16400" cy="10700"/>
            </a:xfrm>
            <a:custGeom>
              <a:avLst/>
              <a:gdLst/>
              <a:ahLst/>
              <a:cxnLst/>
              <a:rect l="l" t="t" r="r" b="b"/>
              <a:pathLst>
                <a:path w="656" h="428" extrusionOk="0">
                  <a:moveTo>
                    <a:pt x="611" y="0"/>
                  </a:moveTo>
                  <a:cubicBezTo>
                    <a:pt x="607" y="0"/>
                    <a:pt x="602" y="2"/>
                    <a:pt x="598" y="6"/>
                  </a:cubicBezTo>
                  <a:cubicBezTo>
                    <a:pt x="397" y="120"/>
                    <a:pt x="209" y="233"/>
                    <a:pt x="33" y="358"/>
                  </a:cubicBezTo>
                  <a:cubicBezTo>
                    <a:pt x="1" y="379"/>
                    <a:pt x="22" y="427"/>
                    <a:pt x="52" y="427"/>
                  </a:cubicBezTo>
                  <a:cubicBezTo>
                    <a:pt x="58" y="427"/>
                    <a:pt x="64" y="426"/>
                    <a:pt x="70" y="422"/>
                  </a:cubicBezTo>
                  <a:cubicBezTo>
                    <a:pt x="246" y="296"/>
                    <a:pt x="435" y="170"/>
                    <a:pt x="623" y="70"/>
                  </a:cubicBezTo>
                  <a:cubicBezTo>
                    <a:pt x="655" y="48"/>
                    <a:pt x="634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6" name="Google Shape;6936;p22"/>
          <p:cNvGrpSpPr/>
          <p:nvPr/>
        </p:nvGrpSpPr>
        <p:grpSpPr>
          <a:xfrm rot="5400000" flipH="1">
            <a:off x="9177457" y="41809"/>
            <a:ext cx="330434" cy="352637"/>
            <a:chOff x="921973" y="957441"/>
            <a:chExt cx="330434" cy="352637"/>
          </a:xfrm>
        </p:grpSpPr>
        <p:sp>
          <p:nvSpPr>
            <p:cNvPr id="6937" name="Google Shape;6937;p22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2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9" name="Google Shape;6939;p22"/>
          <p:cNvGrpSpPr/>
          <p:nvPr/>
        </p:nvGrpSpPr>
        <p:grpSpPr>
          <a:xfrm rot="5400000" flipH="1">
            <a:off x="7984752" y="172547"/>
            <a:ext cx="226812" cy="304948"/>
            <a:chOff x="2662300" y="1870450"/>
            <a:chExt cx="165750" cy="222850"/>
          </a:xfrm>
        </p:grpSpPr>
        <p:sp>
          <p:nvSpPr>
            <p:cNvPr id="6940" name="Google Shape;6940;p22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2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2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2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2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2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2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2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2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2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0" name="Google Shape;6950;p22"/>
          <p:cNvGrpSpPr/>
          <p:nvPr/>
        </p:nvGrpSpPr>
        <p:grpSpPr>
          <a:xfrm rot="5400000" flipH="1">
            <a:off x="6181095" y="-176953"/>
            <a:ext cx="330434" cy="352637"/>
            <a:chOff x="921973" y="957441"/>
            <a:chExt cx="330434" cy="352637"/>
          </a:xfrm>
        </p:grpSpPr>
        <p:sp>
          <p:nvSpPr>
            <p:cNvPr id="6951" name="Google Shape;6951;p22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2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3" name="Google Shape;6953;p22"/>
          <p:cNvGrpSpPr/>
          <p:nvPr/>
        </p:nvGrpSpPr>
        <p:grpSpPr>
          <a:xfrm rot="10800000" flipH="1">
            <a:off x="290048" y="1376000"/>
            <a:ext cx="330434" cy="352637"/>
            <a:chOff x="921973" y="957441"/>
            <a:chExt cx="330434" cy="352637"/>
          </a:xfrm>
        </p:grpSpPr>
        <p:sp>
          <p:nvSpPr>
            <p:cNvPr id="6954" name="Google Shape;6954;p22"/>
            <p:cNvSpPr/>
            <p:nvPr/>
          </p:nvSpPr>
          <p:spPr>
            <a:xfrm>
              <a:off x="921973" y="957441"/>
              <a:ext cx="299201" cy="352637"/>
            </a:xfrm>
            <a:custGeom>
              <a:avLst/>
              <a:gdLst/>
              <a:ahLst/>
              <a:cxnLst/>
              <a:rect l="l" t="t" r="r" b="b"/>
              <a:pathLst>
                <a:path w="8746" h="10308" extrusionOk="0">
                  <a:moveTo>
                    <a:pt x="5294" y="0"/>
                  </a:moveTo>
                  <a:cubicBezTo>
                    <a:pt x="4401" y="0"/>
                    <a:pt x="3473" y="359"/>
                    <a:pt x="2699" y="920"/>
                  </a:cubicBezTo>
                  <a:cubicBezTo>
                    <a:pt x="978" y="2152"/>
                    <a:pt x="1" y="4245"/>
                    <a:pt x="674" y="6338"/>
                  </a:cubicBezTo>
                  <a:cubicBezTo>
                    <a:pt x="1303" y="8199"/>
                    <a:pt x="2978" y="9594"/>
                    <a:pt x="4885" y="10106"/>
                  </a:cubicBezTo>
                  <a:cubicBezTo>
                    <a:pt x="5140" y="10176"/>
                    <a:pt x="5396" y="10223"/>
                    <a:pt x="5651" y="10269"/>
                  </a:cubicBezTo>
                  <a:cubicBezTo>
                    <a:pt x="5838" y="10294"/>
                    <a:pt x="6032" y="10308"/>
                    <a:pt x="6227" y="10308"/>
                  </a:cubicBezTo>
                  <a:cubicBezTo>
                    <a:pt x="6954" y="10308"/>
                    <a:pt x="7691" y="10112"/>
                    <a:pt x="8094" y="9525"/>
                  </a:cubicBezTo>
                  <a:cubicBezTo>
                    <a:pt x="8582" y="8781"/>
                    <a:pt x="8280" y="7780"/>
                    <a:pt x="7955" y="6967"/>
                  </a:cubicBezTo>
                  <a:cubicBezTo>
                    <a:pt x="7629" y="6130"/>
                    <a:pt x="7303" y="5153"/>
                    <a:pt x="7744" y="4384"/>
                  </a:cubicBezTo>
                  <a:cubicBezTo>
                    <a:pt x="7908" y="4059"/>
                    <a:pt x="8210" y="3826"/>
                    <a:pt x="8349" y="3501"/>
                  </a:cubicBezTo>
                  <a:cubicBezTo>
                    <a:pt x="8745" y="2688"/>
                    <a:pt x="8141" y="1804"/>
                    <a:pt x="7583" y="1106"/>
                  </a:cubicBezTo>
                  <a:cubicBezTo>
                    <a:pt x="6959" y="324"/>
                    <a:pt x="6142" y="0"/>
                    <a:pt x="5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2"/>
            <p:cNvSpPr/>
            <p:nvPr/>
          </p:nvSpPr>
          <p:spPr>
            <a:xfrm>
              <a:off x="1046087" y="1105639"/>
              <a:ext cx="206321" cy="196776"/>
            </a:xfrm>
            <a:custGeom>
              <a:avLst/>
              <a:gdLst/>
              <a:ahLst/>
              <a:cxnLst/>
              <a:rect l="l" t="t" r="r" b="b"/>
              <a:pathLst>
                <a:path w="6031" h="5752" extrusionOk="0">
                  <a:moveTo>
                    <a:pt x="2518" y="531"/>
                  </a:moveTo>
                  <a:cubicBezTo>
                    <a:pt x="2525" y="531"/>
                    <a:pt x="2535" y="542"/>
                    <a:pt x="2535" y="542"/>
                  </a:cubicBezTo>
                  <a:cubicBezTo>
                    <a:pt x="2520" y="542"/>
                    <a:pt x="2515" y="542"/>
                    <a:pt x="2514" y="535"/>
                  </a:cubicBezTo>
                  <a:lnTo>
                    <a:pt x="2514" y="535"/>
                  </a:lnTo>
                  <a:cubicBezTo>
                    <a:pt x="2515" y="532"/>
                    <a:pt x="2516" y="531"/>
                    <a:pt x="2518" y="531"/>
                  </a:cubicBezTo>
                  <a:close/>
                  <a:moveTo>
                    <a:pt x="2462" y="1"/>
                  </a:moveTo>
                  <a:cubicBezTo>
                    <a:pt x="2395" y="1"/>
                    <a:pt x="2326" y="18"/>
                    <a:pt x="2256" y="52"/>
                  </a:cubicBezTo>
                  <a:cubicBezTo>
                    <a:pt x="2146" y="119"/>
                    <a:pt x="2077" y="248"/>
                    <a:pt x="2091" y="381"/>
                  </a:cubicBezTo>
                  <a:lnTo>
                    <a:pt x="2091" y="381"/>
                  </a:lnTo>
                  <a:cubicBezTo>
                    <a:pt x="2081" y="402"/>
                    <a:pt x="2074" y="425"/>
                    <a:pt x="2070" y="449"/>
                  </a:cubicBezTo>
                  <a:cubicBezTo>
                    <a:pt x="2050" y="530"/>
                    <a:pt x="2100" y="592"/>
                    <a:pt x="2175" y="592"/>
                  </a:cubicBezTo>
                  <a:cubicBezTo>
                    <a:pt x="2178" y="592"/>
                    <a:pt x="2181" y="592"/>
                    <a:pt x="2184" y="592"/>
                  </a:cubicBezTo>
                  <a:lnTo>
                    <a:pt x="2184" y="592"/>
                  </a:lnTo>
                  <a:cubicBezTo>
                    <a:pt x="2223" y="634"/>
                    <a:pt x="2273" y="664"/>
                    <a:pt x="2332" y="678"/>
                  </a:cubicBezTo>
                  <a:lnTo>
                    <a:pt x="2332" y="678"/>
                  </a:lnTo>
                  <a:cubicBezTo>
                    <a:pt x="2358" y="708"/>
                    <a:pt x="2395" y="735"/>
                    <a:pt x="2442" y="750"/>
                  </a:cubicBezTo>
                  <a:cubicBezTo>
                    <a:pt x="2465" y="762"/>
                    <a:pt x="2500" y="768"/>
                    <a:pt x="2535" y="768"/>
                  </a:cubicBezTo>
                  <a:cubicBezTo>
                    <a:pt x="2570" y="768"/>
                    <a:pt x="2605" y="762"/>
                    <a:pt x="2628" y="750"/>
                  </a:cubicBezTo>
                  <a:cubicBezTo>
                    <a:pt x="2767" y="704"/>
                    <a:pt x="2838" y="564"/>
                    <a:pt x="2838" y="425"/>
                  </a:cubicBezTo>
                  <a:cubicBezTo>
                    <a:pt x="2838" y="263"/>
                    <a:pt x="2767" y="145"/>
                    <a:pt x="2652" y="52"/>
                  </a:cubicBezTo>
                  <a:cubicBezTo>
                    <a:pt x="2594" y="18"/>
                    <a:pt x="2529" y="1"/>
                    <a:pt x="2462" y="1"/>
                  </a:cubicBezTo>
                  <a:close/>
                  <a:moveTo>
                    <a:pt x="4885" y="904"/>
                  </a:moveTo>
                  <a:lnTo>
                    <a:pt x="4885" y="914"/>
                  </a:lnTo>
                  <a:cubicBezTo>
                    <a:pt x="4872" y="914"/>
                    <a:pt x="4879" y="907"/>
                    <a:pt x="4885" y="904"/>
                  </a:cubicBezTo>
                  <a:close/>
                  <a:moveTo>
                    <a:pt x="4613" y="306"/>
                  </a:moveTo>
                  <a:cubicBezTo>
                    <a:pt x="4596" y="306"/>
                    <a:pt x="4578" y="307"/>
                    <a:pt x="4559" y="309"/>
                  </a:cubicBezTo>
                  <a:cubicBezTo>
                    <a:pt x="4373" y="331"/>
                    <a:pt x="4209" y="471"/>
                    <a:pt x="4187" y="681"/>
                  </a:cubicBezTo>
                  <a:cubicBezTo>
                    <a:pt x="4163" y="867"/>
                    <a:pt x="4280" y="1053"/>
                    <a:pt x="4466" y="1076"/>
                  </a:cubicBezTo>
                  <a:cubicBezTo>
                    <a:pt x="4499" y="1084"/>
                    <a:pt x="4532" y="1088"/>
                    <a:pt x="4567" y="1088"/>
                  </a:cubicBezTo>
                  <a:cubicBezTo>
                    <a:pt x="4602" y="1088"/>
                    <a:pt x="4639" y="1083"/>
                    <a:pt x="4674" y="1076"/>
                  </a:cubicBezTo>
                  <a:lnTo>
                    <a:pt x="4674" y="1076"/>
                  </a:lnTo>
                  <a:cubicBezTo>
                    <a:pt x="4674" y="1076"/>
                    <a:pt x="4674" y="1076"/>
                    <a:pt x="4675" y="1076"/>
                  </a:cubicBezTo>
                  <a:cubicBezTo>
                    <a:pt x="4728" y="1129"/>
                    <a:pt x="4806" y="1155"/>
                    <a:pt x="4881" y="1155"/>
                  </a:cubicBezTo>
                  <a:cubicBezTo>
                    <a:pt x="4906" y="1155"/>
                    <a:pt x="4931" y="1152"/>
                    <a:pt x="4954" y="1146"/>
                  </a:cubicBezTo>
                  <a:cubicBezTo>
                    <a:pt x="5186" y="1053"/>
                    <a:pt x="5140" y="750"/>
                    <a:pt x="5047" y="564"/>
                  </a:cubicBezTo>
                  <a:cubicBezTo>
                    <a:pt x="4941" y="416"/>
                    <a:pt x="4796" y="306"/>
                    <a:pt x="4613" y="306"/>
                  </a:cubicBezTo>
                  <a:close/>
                  <a:moveTo>
                    <a:pt x="419" y="1913"/>
                  </a:moveTo>
                  <a:lnTo>
                    <a:pt x="419" y="1922"/>
                  </a:lnTo>
                  <a:lnTo>
                    <a:pt x="419" y="1922"/>
                  </a:lnTo>
                  <a:cubicBezTo>
                    <a:pt x="417" y="1923"/>
                    <a:pt x="415" y="1924"/>
                    <a:pt x="414" y="1924"/>
                  </a:cubicBezTo>
                  <a:cubicBezTo>
                    <a:pt x="411" y="1924"/>
                    <a:pt x="411" y="1921"/>
                    <a:pt x="419" y="1913"/>
                  </a:cubicBezTo>
                  <a:lnTo>
                    <a:pt x="419" y="1913"/>
                  </a:lnTo>
                  <a:lnTo>
                    <a:pt x="419" y="1913"/>
                  </a:lnTo>
                  <a:close/>
                  <a:moveTo>
                    <a:pt x="413" y="1979"/>
                  </a:moveTo>
                  <a:lnTo>
                    <a:pt x="413" y="1979"/>
                  </a:lnTo>
                  <a:cubicBezTo>
                    <a:pt x="411" y="1981"/>
                    <a:pt x="410" y="1984"/>
                    <a:pt x="409" y="1986"/>
                  </a:cubicBezTo>
                  <a:lnTo>
                    <a:pt x="409" y="1986"/>
                  </a:lnTo>
                  <a:cubicBezTo>
                    <a:pt x="411" y="1985"/>
                    <a:pt x="413" y="1984"/>
                    <a:pt x="415" y="1984"/>
                  </a:cubicBezTo>
                  <a:lnTo>
                    <a:pt x="415" y="1984"/>
                  </a:lnTo>
                  <a:cubicBezTo>
                    <a:pt x="414" y="1982"/>
                    <a:pt x="414" y="1981"/>
                    <a:pt x="413" y="1979"/>
                  </a:cubicBezTo>
                  <a:close/>
                  <a:moveTo>
                    <a:pt x="3425" y="2014"/>
                  </a:moveTo>
                  <a:cubicBezTo>
                    <a:pt x="3426" y="2016"/>
                    <a:pt x="3427" y="2017"/>
                    <a:pt x="3428" y="2019"/>
                  </a:cubicBezTo>
                  <a:lnTo>
                    <a:pt x="3428" y="2019"/>
                  </a:lnTo>
                  <a:cubicBezTo>
                    <a:pt x="3428" y="2019"/>
                    <a:pt x="3427" y="2020"/>
                    <a:pt x="3427" y="2020"/>
                  </a:cubicBezTo>
                  <a:lnTo>
                    <a:pt x="3427" y="2020"/>
                  </a:lnTo>
                  <a:cubicBezTo>
                    <a:pt x="3426" y="2020"/>
                    <a:pt x="3425" y="2019"/>
                    <a:pt x="3424" y="2019"/>
                  </a:cubicBezTo>
                  <a:cubicBezTo>
                    <a:pt x="3421" y="2019"/>
                    <a:pt x="3419" y="2022"/>
                    <a:pt x="3419" y="2030"/>
                  </a:cubicBezTo>
                  <a:lnTo>
                    <a:pt x="3419" y="2030"/>
                  </a:lnTo>
                  <a:cubicBezTo>
                    <a:pt x="3419" y="2024"/>
                    <a:pt x="3420" y="2019"/>
                    <a:pt x="3422" y="2016"/>
                  </a:cubicBezTo>
                  <a:lnTo>
                    <a:pt x="3422" y="2016"/>
                  </a:lnTo>
                  <a:cubicBezTo>
                    <a:pt x="3423" y="2017"/>
                    <a:pt x="3424" y="2017"/>
                    <a:pt x="3424" y="2017"/>
                  </a:cubicBezTo>
                  <a:cubicBezTo>
                    <a:pt x="3426" y="2017"/>
                    <a:pt x="3426" y="2016"/>
                    <a:pt x="3425" y="2014"/>
                  </a:cubicBezTo>
                  <a:close/>
                  <a:moveTo>
                    <a:pt x="398" y="1935"/>
                  </a:moveTo>
                  <a:lnTo>
                    <a:pt x="398" y="1935"/>
                  </a:lnTo>
                  <a:cubicBezTo>
                    <a:pt x="402" y="1950"/>
                    <a:pt x="407" y="1965"/>
                    <a:pt x="413" y="1979"/>
                  </a:cubicBezTo>
                  <a:lnTo>
                    <a:pt x="413" y="1979"/>
                  </a:lnTo>
                  <a:cubicBezTo>
                    <a:pt x="414" y="1978"/>
                    <a:pt x="416" y="1976"/>
                    <a:pt x="417" y="1976"/>
                  </a:cubicBezTo>
                  <a:cubicBezTo>
                    <a:pt x="418" y="1976"/>
                    <a:pt x="419" y="1978"/>
                    <a:pt x="419" y="1984"/>
                  </a:cubicBezTo>
                  <a:cubicBezTo>
                    <a:pt x="419" y="1984"/>
                    <a:pt x="418" y="1984"/>
                    <a:pt x="415" y="1984"/>
                  </a:cubicBezTo>
                  <a:lnTo>
                    <a:pt x="415" y="1984"/>
                  </a:lnTo>
                  <a:cubicBezTo>
                    <a:pt x="416" y="1985"/>
                    <a:pt x="416" y="1986"/>
                    <a:pt x="416" y="1986"/>
                  </a:cubicBezTo>
                  <a:lnTo>
                    <a:pt x="416" y="1986"/>
                  </a:lnTo>
                  <a:cubicBezTo>
                    <a:pt x="413" y="1989"/>
                    <a:pt x="411" y="1990"/>
                    <a:pt x="410" y="1990"/>
                  </a:cubicBezTo>
                  <a:cubicBezTo>
                    <a:pt x="408" y="1990"/>
                    <a:pt x="408" y="1988"/>
                    <a:pt x="409" y="1986"/>
                  </a:cubicBezTo>
                  <a:lnTo>
                    <a:pt x="409" y="1986"/>
                  </a:lnTo>
                  <a:cubicBezTo>
                    <a:pt x="403" y="1988"/>
                    <a:pt x="395" y="1994"/>
                    <a:pt x="395" y="2006"/>
                  </a:cubicBezTo>
                  <a:lnTo>
                    <a:pt x="395" y="2006"/>
                  </a:lnTo>
                  <a:lnTo>
                    <a:pt x="395" y="2006"/>
                  </a:lnTo>
                  <a:cubicBezTo>
                    <a:pt x="395" y="2006"/>
                    <a:pt x="380" y="2006"/>
                    <a:pt x="375" y="2019"/>
                  </a:cubicBezTo>
                  <a:lnTo>
                    <a:pt x="375" y="2019"/>
                  </a:lnTo>
                  <a:cubicBezTo>
                    <a:pt x="375" y="2019"/>
                    <a:pt x="375" y="2019"/>
                    <a:pt x="376" y="2019"/>
                  </a:cubicBezTo>
                  <a:cubicBezTo>
                    <a:pt x="383" y="2019"/>
                    <a:pt x="373" y="2030"/>
                    <a:pt x="373" y="2030"/>
                  </a:cubicBezTo>
                  <a:cubicBezTo>
                    <a:pt x="373" y="2026"/>
                    <a:pt x="374" y="2022"/>
                    <a:pt x="375" y="2019"/>
                  </a:cubicBezTo>
                  <a:lnTo>
                    <a:pt x="375" y="2019"/>
                  </a:lnTo>
                  <a:cubicBezTo>
                    <a:pt x="374" y="2020"/>
                    <a:pt x="373" y="2020"/>
                    <a:pt x="371" y="2020"/>
                  </a:cubicBezTo>
                  <a:lnTo>
                    <a:pt x="371" y="2020"/>
                  </a:lnTo>
                  <a:cubicBezTo>
                    <a:pt x="368" y="2014"/>
                    <a:pt x="362" y="2006"/>
                    <a:pt x="349" y="2006"/>
                  </a:cubicBezTo>
                  <a:cubicBezTo>
                    <a:pt x="349" y="2006"/>
                    <a:pt x="349" y="2017"/>
                    <a:pt x="356" y="2024"/>
                  </a:cubicBezTo>
                  <a:lnTo>
                    <a:pt x="356" y="2024"/>
                  </a:lnTo>
                  <a:cubicBezTo>
                    <a:pt x="357" y="2025"/>
                    <a:pt x="357" y="2025"/>
                    <a:pt x="358" y="2026"/>
                  </a:cubicBezTo>
                  <a:lnTo>
                    <a:pt x="358" y="2026"/>
                  </a:lnTo>
                  <a:cubicBezTo>
                    <a:pt x="355" y="2027"/>
                    <a:pt x="352" y="2028"/>
                    <a:pt x="349" y="2030"/>
                  </a:cubicBezTo>
                  <a:lnTo>
                    <a:pt x="349" y="2006"/>
                  </a:lnTo>
                  <a:cubicBezTo>
                    <a:pt x="344" y="2001"/>
                    <a:pt x="342" y="2000"/>
                    <a:pt x="340" y="2000"/>
                  </a:cubicBezTo>
                  <a:cubicBezTo>
                    <a:pt x="339" y="2000"/>
                    <a:pt x="339" y="2002"/>
                    <a:pt x="339" y="2004"/>
                  </a:cubicBezTo>
                  <a:lnTo>
                    <a:pt x="339" y="2004"/>
                  </a:lnTo>
                  <a:cubicBezTo>
                    <a:pt x="326" y="1999"/>
                    <a:pt x="326" y="1984"/>
                    <a:pt x="326" y="1984"/>
                  </a:cubicBezTo>
                  <a:cubicBezTo>
                    <a:pt x="349" y="1984"/>
                    <a:pt x="349" y="1959"/>
                    <a:pt x="373" y="1959"/>
                  </a:cubicBezTo>
                  <a:cubicBezTo>
                    <a:pt x="380" y="1952"/>
                    <a:pt x="380" y="1950"/>
                    <a:pt x="378" y="1950"/>
                  </a:cubicBezTo>
                  <a:cubicBezTo>
                    <a:pt x="377" y="1950"/>
                    <a:pt x="376" y="1950"/>
                    <a:pt x="375" y="1950"/>
                  </a:cubicBezTo>
                  <a:lnTo>
                    <a:pt x="375" y="1950"/>
                  </a:lnTo>
                  <a:cubicBezTo>
                    <a:pt x="380" y="1937"/>
                    <a:pt x="395" y="1937"/>
                    <a:pt x="395" y="1937"/>
                  </a:cubicBezTo>
                  <a:lnTo>
                    <a:pt x="398" y="1935"/>
                  </a:lnTo>
                  <a:close/>
                  <a:moveTo>
                    <a:pt x="3427" y="2020"/>
                  </a:moveTo>
                  <a:cubicBezTo>
                    <a:pt x="3428" y="2021"/>
                    <a:pt x="3429" y="2023"/>
                    <a:pt x="3429" y="2024"/>
                  </a:cubicBezTo>
                  <a:lnTo>
                    <a:pt x="3429" y="2024"/>
                  </a:lnTo>
                  <a:cubicBezTo>
                    <a:pt x="3429" y="2026"/>
                    <a:pt x="3428" y="2028"/>
                    <a:pt x="3426" y="2029"/>
                  </a:cubicBezTo>
                  <a:lnTo>
                    <a:pt x="3426" y="2029"/>
                  </a:lnTo>
                  <a:cubicBezTo>
                    <a:pt x="3426" y="2029"/>
                    <a:pt x="3426" y="2029"/>
                    <a:pt x="3426" y="2029"/>
                  </a:cubicBezTo>
                  <a:lnTo>
                    <a:pt x="3426" y="2029"/>
                  </a:lnTo>
                  <a:cubicBezTo>
                    <a:pt x="3425" y="2030"/>
                    <a:pt x="3422" y="2030"/>
                    <a:pt x="3419" y="2030"/>
                  </a:cubicBezTo>
                  <a:lnTo>
                    <a:pt x="3419" y="2030"/>
                  </a:lnTo>
                  <a:cubicBezTo>
                    <a:pt x="3422" y="2030"/>
                    <a:pt x="3424" y="2030"/>
                    <a:pt x="3426" y="2029"/>
                  </a:cubicBezTo>
                  <a:lnTo>
                    <a:pt x="3426" y="2029"/>
                  </a:lnTo>
                  <a:cubicBezTo>
                    <a:pt x="3422" y="2030"/>
                    <a:pt x="3419" y="2030"/>
                    <a:pt x="3419" y="2030"/>
                  </a:cubicBezTo>
                  <a:cubicBezTo>
                    <a:pt x="3423" y="2026"/>
                    <a:pt x="3425" y="2023"/>
                    <a:pt x="3427" y="2020"/>
                  </a:cubicBezTo>
                  <a:close/>
                  <a:moveTo>
                    <a:pt x="375" y="2113"/>
                  </a:moveTo>
                  <a:cubicBezTo>
                    <a:pt x="374" y="2116"/>
                    <a:pt x="373" y="2119"/>
                    <a:pt x="373" y="2123"/>
                  </a:cubicBezTo>
                  <a:cubicBezTo>
                    <a:pt x="359" y="2123"/>
                    <a:pt x="368" y="2115"/>
                    <a:pt x="375" y="2113"/>
                  </a:cubicBezTo>
                  <a:close/>
                  <a:moveTo>
                    <a:pt x="3443" y="1680"/>
                  </a:moveTo>
                  <a:cubicBezTo>
                    <a:pt x="3421" y="1680"/>
                    <a:pt x="3381" y="1700"/>
                    <a:pt x="3357" y="1721"/>
                  </a:cubicBezTo>
                  <a:lnTo>
                    <a:pt x="3357" y="1721"/>
                  </a:lnTo>
                  <a:cubicBezTo>
                    <a:pt x="3267" y="1748"/>
                    <a:pt x="3184" y="1800"/>
                    <a:pt x="3117" y="1866"/>
                  </a:cubicBezTo>
                  <a:cubicBezTo>
                    <a:pt x="3071" y="1891"/>
                    <a:pt x="3071" y="1984"/>
                    <a:pt x="3117" y="2030"/>
                  </a:cubicBezTo>
                  <a:cubicBezTo>
                    <a:pt x="3143" y="2048"/>
                    <a:pt x="3166" y="2066"/>
                    <a:pt x="3189" y="2082"/>
                  </a:cubicBezTo>
                  <a:lnTo>
                    <a:pt x="3189" y="2082"/>
                  </a:lnTo>
                  <a:cubicBezTo>
                    <a:pt x="3193" y="2103"/>
                    <a:pt x="3200" y="2124"/>
                    <a:pt x="3210" y="2146"/>
                  </a:cubicBezTo>
                  <a:cubicBezTo>
                    <a:pt x="3257" y="2216"/>
                    <a:pt x="3326" y="2239"/>
                    <a:pt x="3396" y="2263"/>
                  </a:cubicBezTo>
                  <a:cubicBezTo>
                    <a:pt x="3403" y="2263"/>
                    <a:pt x="3409" y="2262"/>
                    <a:pt x="3415" y="2262"/>
                  </a:cubicBezTo>
                  <a:lnTo>
                    <a:pt x="3415" y="2262"/>
                  </a:lnTo>
                  <a:cubicBezTo>
                    <a:pt x="3444" y="2272"/>
                    <a:pt x="3474" y="2277"/>
                    <a:pt x="3504" y="2277"/>
                  </a:cubicBezTo>
                  <a:cubicBezTo>
                    <a:pt x="3530" y="2277"/>
                    <a:pt x="3557" y="2273"/>
                    <a:pt x="3582" y="2263"/>
                  </a:cubicBezTo>
                  <a:cubicBezTo>
                    <a:pt x="3698" y="2216"/>
                    <a:pt x="3815" y="2123"/>
                    <a:pt x="3791" y="1984"/>
                  </a:cubicBezTo>
                  <a:cubicBezTo>
                    <a:pt x="3791" y="1844"/>
                    <a:pt x="3675" y="1727"/>
                    <a:pt x="3558" y="1705"/>
                  </a:cubicBezTo>
                  <a:cubicBezTo>
                    <a:pt x="3538" y="1702"/>
                    <a:pt x="3518" y="1700"/>
                    <a:pt x="3497" y="1700"/>
                  </a:cubicBezTo>
                  <a:lnTo>
                    <a:pt x="3497" y="1700"/>
                  </a:lnTo>
                  <a:cubicBezTo>
                    <a:pt x="3477" y="1689"/>
                    <a:pt x="3456" y="1680"/>
                    <a:pt x="3443" y="1680"/>
                  </a:cubicBezTo>
                  <a:close/>
                  <a:moveTo>
                    <a:pt x="5303" y="2263"/>
                  </a:moveTo>
                  <a:cubicBezTo>
                    <a:pt x="5326" y="2263"/>
                    <a:pt x="5326" y="2263"/>
                    <a:pt x="5303" y="2285"/>
                  </a:cubicBezTo>
                  <a:lnTo>
                    <a:pt x="5303" y="2263"/>
                  </a:lnTo>
                  <a:close/>
                  <a:moveTo>
                    <a:pt x="5289" y="2285"/>
                  </a:moveTo>
                  <a:cubicBezTo>
                    <a:pt x="5288" y="2287"/>
                    <a:pt x="5287" y="2288"/>
                    <a:pt x="5286" y="2290"/>
                  </a:cubicBezTo>
                  <a:lnTo>
                    <a:pt x="5286" y="2290"/>
                  </a:lnTo>
                  <a:cubicBezTo>
                    <a:pt x="5284" y="2288"/>
                    <a:pt x="5282" y="2287"/>
                    <a:pt x="5280" y="2285"/>
                  </a:cubicBezTo>
                  <a:close/>
                  <a:moveTo>
                    <a:pt x="5331" y="2332"/>
                  </a:moveTo>
                  <a:cubicBezTo>
                    <a:pt x="5331" y="2332"/>
                    <a:pt x="5331" y="2332"/>
                    <a:pt x="5331" y="2332"/>
                  </a:cubicBezTo>
                  <a:lnTo>
                    <a:pt x="5331" y="2332"/>
                  </a:lnTo>
                  <a:cubicBezTo>
                    <a:pt x="5330" y="2332"/>
                    <a:pt x="5328" y="2332"/>
                    <a:pt x="5326" y="2332"/>
                  </a:cubicBezTo>
                  <a:close/>
                  <a:moveTo>
                    <a:pt x="5326" y="2332"/>
                  </a:moveTo>
                  <a:lnTo>
                    <a:pt x="5326" y="2332"/>
                  </a:lnTo>
                  <a:cubicBezTo>
                    <a:pt x="5332" y="2338"/>
                    <a:pt x="5337" y="2341"/>
                    <a:pt x="5340" y="2342"/>
                  </a:cubicBezTo>
                  <a:lnTo>
                    <a:pt x="5340" y="2342"/>
                  </a:lnTo>
                  <a:cubicBezTo>
                    <a:pt x="5340" y="2342"/>
                    <a:pt x="5340" y="2342"/>
                    <a:pt x="5340" y="2342"/>
                  </a:cubicBezTo>
                  <a:lnTo>
                    <a:pt x="5340" y="2342"/>
                  </a:lnTo>
                  <a:cubicBezTo>
                    <a:pt x="5343" y="2349"/>
                    <a:pt x="5350" y="2356"/>
                    <a:pt x="5350" y="2356"/>
                  </a:cubicBezTo>
                  <a:lnTo>
                    <a:pt x="5326" y="2332"/>
                  </a:lnTo>
                  <a:close/>
                  <a:moveTo>
                    <a:pt x="376" y="1649"/>
                  </a:moveTo>
                  <a:cubicBezTo>
                    <a:pt x="299" y="1649"/>
                    <a:pt x="231" y="1671"/>
                    <a:pt x="163" y="1705"/>
                  </a:cubicBezTo>
                  <a:cubicBezTo>
                    <a:pt x="98" y="1758"/>
                    <a:pt x="68" y="1832"/>
                    <a:pt x="67" y="1910"/>
                  </a:cubicBezTo>
                  <a:lnTo>
                    <a:pt x="67" y="1910"/>
                  </a:lnTo>
                  <a:cubicBezTo>
                    <a:pt x="49" y="1941"/>
                    <a:pt x="34" y="1973"/>
                    <a:pt x="23" y="2006"/>
                  </a:cubicBezTo>
                  <a:cubicBezTo>
                    <a:pt x="1" y="2099"/>
                    <a:pt x="23" y="2216"/>
                    <a:pt x="116" y="2285"/>
                  </a:cubicBezTo>
                  <a:cubicBezTo>
                    <a:pt x="179" y="2348"/>
                    <a:pt x="252" y="2368"/>
                    <a:pt x="328" y="2368"/>
                  </a:cubicBezTo>
                  <a:cubicBezTo>
                    <a:pt x="366" y="2368"/>
                    <a:pt x="404" y="2363"/>
                    <a:pt x="442" y="2356"/>
                  </a:cubicBezTo>
                  <a:cubicBezTo>
                    <a:pt x="534" y="2309"/>
                    <a:pt x="605" y="2239"/>
                    <a:pt x="651" y="2147"/>
                  </a:cubicBezTo>
                  <a:lnTo>
                    <a:pt x="651" y="2147"/>
                  </a:lnTo>
                  <a:cubicBezTo>
                    <a:pt x="656" y="2147"/>
                    <a:pt x="660" y="2147"/>
                    <a:pt x="664" y="2147"/>
                  </a:cubicBezTo>
                  <a:cubicBezTo>
                    <a:pt x="699" y="2147"/>
                    <a:pt x="735" y="2140"/>
                    <a:pt x="767" y="2123"/>
                  </a:cubicBezTo>
                  <a:cubicBezTo>
                    <a:pt x="792" y="2123"/>
                    <a:pt x="814" y="2099"/>
                    <a:pt x="838" y="2099"/>
                  </a:cubicBezTo>
                  <a:cubicBezTo>
                    <a:pt x="860" y="2053"/>
                    <a:pt x="860" y="2006"/>
                    <a:pt x="860" y="1937"/>
                  </a:cubicBezTo>
                  <a:lnTo>
                    <a:pt x="792" y="1798"/>
                  </a:lnTo>
                  <a:cubicBezTo>
                    <a:pt x="721" y="1727"/>
                    <a:pt x="606" y="1680"/>
                    <a:pt x="513" y="1658"/>
                  </a:cubicBezTo>
                  <a:cubicBezTo>
                    <a:pt x="499" y="1656"/>
                    <a:pt x="485" y="1656"/>
                    <a:pt x="471" y="1656"/>
                  </a:cubicBezTo>
                  <a:cubicBezTo>
                    <a:pt x="466" y="1656"/>
                    <a:pt x="461" y="1656"/>
                    <a:pt x="455" y="1656"/>
                  </a:cubicBezTo>
                  <a:lnTo>
                    <a:pt x="455" y="1656"/>
                  </a:lnTo>
                  <a:cubicBezTo>
                    <a:pt x="428" y="1651"/>
                    <a:pt x="401" y="1649"/>
                    <a:pt x="376" y="1649"/>
                  </a:cubicBezTo>
                  <a:close/>
                  <a:moveTo>
                    <a:pt x="5279" y="2356"/>
                  </a:moveTo>
                  <a:cubicBezTo>
                    <a:pt x="5284" y="2364"/>
                    <a:pt x="5286" y="2370"/>
                    <a:pt x="5288" y="2374"/>
                  </a:cubicBezTo>
                  <a:lnTo>
                    <a:pt x="5288" y="2374"/>
                  </a:lnTo>
                  <a:cubicBezTo>
                    <a:pt x="5286" y="2373"/>
                    <a:pt x="5285" y="2373"/>
                    <a:pt x="5285" y="2373"/>
                  </a:cubicBezTo>
                  <a:lnTo>
                    <a:pt x="5285" y="2373"/>
                  </a:lnTo>
                  <a:cubicBezTo>
                    <a:pt x="5285" y="2373"/>
                    <a:pt x="5287" y="2374"/>
                    <a:pt x="5289" y="2378"/>
                  </a:cubicBezTo>
                  <a:lnTo>
                    <a:pt x="5289" y="2378"/>
                  </a:lnTo>
                  <a:cubicBezTo>
                    <a:pt x="5290" y="2379"/>
                    <a:pt x="5290" y="2380"/>
                    <a:pt x="5290" y="2380"/>
                  </a:cubicBezTo>
                  <a:lnTo>
                    <a:pt x="5290" y="2380"/>
                  </a:lnTo>
                  <a:cubicBezTo>
                    <a:pt x="5289" y="2380"/>
                    <a:pt x="5288" y="2380"/>
                    <a:pt x="5286" y="2379"/>
                  </a:cubicBezTo>
                  <a:lnTo>
                    <a:pt x="5286" y="2379"/>
                  </a:lnTo>
                  <a:cubicBezTo>
                    <a:pt x="5283" y="2375"/>
                    <a:pt x="5279" y="2365"/>
                    <a:pt x="5279" y="2356"/>
                  </a:cubicBezTo>
                  <a:close/>
                  <a:moveTo>
                    <a:pt x="5325" y="2391"/>
                  </a:moveTo>
                  <a:cubicBezTo>
                    <a:pt x="5325" y="2393"/>
                    <a:pt x="5325" y="2394"/>
                    <a:pt x="5325" y="2395"/>
                  </a:cubicBezTo>
                  <a:lnTo>
                    <a:pt x="5325" y="2395"/>
                  </a:lnTo>
                  <a:cubicBezTo>
                    <a:pt x="5324" y="2395"/>
                    <a:pt x="5324" y="2394"/>
                    <a:pt x="5324" y="2393"/>
                  </a:cubicBezTo>
                  <a:lnTo>
                    <a:pt x="5324" y="2393"/>
                  </a:lnTo>
                  <a:cubicBezTo>
                    <a:pt x="5321" y="2396"/>
                    <a:pt x="5318" y="2399"/>
                    <a:pt x="5320" y="2401"/>
                  </a:cubicBezTo>
                  <a:lnTo>
                    <a:pt x="5320" y="2401"/>
                  </a:lnTo>
                  <a:cubicBezTo>
                    <a:pt x="5323" y="2400"/>
                    <a:pt x="5324" y="2398"/>
                    <a:pt x="5325" y="2395"/>
                  </a:cubicBezTo>
                  <a:lnTo>
                    <a:pt x="5325" y="2395"/>
                  </a:lnTo>
                  <a:cubicBezTo>
                    <a:pt x="5325" y="2397"/>
                    <a:pt x="5326" y="2399"/>
                    <a:pt x="5326" y="2402"/>
                  </a:cubicBezTo>
                  <a:cubicBezTo>
                    <a:pt x="5323" y="2402"/>
                    <a:pt x="5321" y="2402"/>
                    <a:pt x="5320" y="2401"/>
                  </a:cubicBezTo>
                  <a:lnTo>
                    <a:pt x="5320" y="2401"/>
                  </a:lnTo>
                  <a:cubicBezTo>
                    <a:pt x="5317" y="2402"/>
                    <a:pt x="5312" y="2402"/>
                    <a:pt x="5303" y="2402"/>
                  </a:cubicBezTo>
                  <a:cubicBezTo>
                    <a:pt x="5303" y="2402"/>
                    <a:pt x="5313" y="2392"/>
                    <a:pt x="5320" y="2392"/>
                  </a:cubicBezTo>
                  <a:cubicBezTo>
                    <a:pt x="5321" y="2392"/>
                    <a:pt x="5323" y="2392"/>
                    <a:pt x="5324" y="2393"/>
                  </a:cubicBezTo>
                  <a:lnTo>
                    <a:pt x="5324" y="2393"/>
                  </a:lnTo>
                  <a:cubicBezTo>
                    <a:pt x="5324" y="2393"/>
                    <a:pt x="5325" y="2392"/>
                    <a:pt x="5325" y="2391"/>
                  </a:cubicBezTo>
                  <a:close/>
                  <a:moveTo>
                    <a:pt x="5343" y="2024"/>
                  </a:moveTo>
                  <a:cubicBezTo>
                    <a:pt x="5322" y="2024"/>
                    <a:pt x="5301" y="2026"/>
                    <a:pt x="5279" y="2030"/>
                  </a:cubicBezTo>
                  <a:cubicBezTo>
                    <a:pt x="5171" y="2051"/>
                    <a:pt x="5083" y="2114"/>
                    <a:pt x="5052" y="2217"/>
                  </a:cubicBezTo>
                  <a:lnTo>
                    <a:pt x="5052" y="2217"/>
                  </a:lnTo>
                  <a:cubicBezTo>
                    <a:pt x="5043" y="2224"/>
                    <a:pt x="5033" y="2231"/>
                    <a:pt x="5024" y="2239"/>
                  </a:cubicBezTo>
                  <a:cubicBezTo>
                    <a:pt x="5020" y="2243"/>
                    <a:pt x="5015" y="2249"/>
                    <a:pt x="5011" y="2257"/>
                  </a:cubicBezTo>
                  <a:lnTo>
                    <a:pt x="5011" y="2257"/>
                  </a:lnTo>
                  <a:cubicBezTo>
                    <a:pt x="4996" y="2270"/>
                    <a:pt x="4985" y="2287"/>
                    <a:pt x="4978" y="2309"/>
                  </a:cubicBezTo>
                  <a:cubicBezTo>
                    <a:pt x="4978" y="2366"/>
                    <a:pt x="4993" y="2424"/>
                    <a:pt x="5038" y="2443"/>
                  </a:cubicBezTo>
                  <a:lnTo>
                    <a:pt x="5038" y="2443"/>
                  </a:lnTo>
                  <a:cubicBezTo>
                    <a:pt x="5049" y="2459"/>
                    <a:pt x="5062" y="2474"/>
                    <a:pt x="5076" y="2488"/>
                  </a:cubicBezTo>
                  <a:lnTo>
                    <a:pt x="5076" y="2488"/>
                  </a:lnTo>
                  <a:cubicBezTo>
                    <a:pt x="5081" y="2498"/>
                    <a:pt x="5087" y="2508"/>
                    <a:pt x="5093" y="2518"/>
                  </a:cubicBezTo>
                  <a:cubicBezTo>
                    <a:pt x="5120" y="2553"/>
                    <a:pt x="5153" y="2581"/>
                    <a:pt x="5188" y="2602"/>
                  </a:cubicBezTo>
                  <a:lnTo>
                    <a:pt x="5188" y="2602"/>
                  </a:lnTo>
                  <a:cubicBezTo>
                    <a:pt x="5188" y="2605"/>
                    <a:pt x="5187" y="2608"/>
                    <a:pt x="5186" y="2611"/>
                  </a:cubicBezTo>
                  <a:cubicBezTo>
                    <a:pt x="5164" y="2657"/>
                    <a:pt x="5186" y="2750"/>
                    <a:pt x="5257" y="2750"/>
                  </a:cubicBezTo>
                  <a:cubicBezTo>
                    <a:pt x="5281" y="2755"/>
                    <a:pt x="5305" y="2757"/>
                    <a:pt x="5328" y="2757"/>
                  </a:cubicBezTo>
                  <a:cubicBezTo>
                    <a:pt x="5527" y="2757"/>
                    <a:pt x="5678" y="2589"/>
                    <a:pt x="5698" y="2402"/>
                  </a:cubicBezTo>
                  <a:cubicBezTo>
                    <a:pt x="5722" y="2285"/>
                    <a:pt x="5676" y="2192"/>
                    <a:pt x="5605" y="2123"/>
                  </a:cubicBezTo>
                  <a:cubicBezTo>
                    <a:pt x="5529" y="2065"/>
                    <a:pt x="5438" y="2024"/>
                    <a:pt x="5343" y="2024"/>
                  </a:cubicBezTo>
                  <a:close/>
                  <a:moveTo>
                    <a:pt x="2004" y="2452"/>
                  </a:moveTo>
                  <a:cubicBezTo>
                    <a:pt x="1975" y="2452"/>
                    <a:pt x="1946" y="2457"/>
                    <a:pt x="1916" y="2468"/>
                  </a:cubicBezTo>
                  <a:lnTo>
                    <a:pt x="1916" y="2468"/>
                  </a:lnTo>
                  <a:cubicBezTo>
                    <a:pt x="1889" y="2474"/>
                    <a:pt x="1862" y="2483"/>
                    <a:pt x="1837" y="2495"/>
                  </a:cubicBezTo>
                  <a:cubicBezTo>
                    <a:pt x="1835" y="2497"/>
                    <a:pt x="1834" y="2498"/>
                    <a:pt x="1832" y="2499"/>
                  </a:cubicBezTo>
                  <a:lnTo>
                    <a:pt x="1832" y="2499"/>
                  </a:lnTo>
                  <a:cubicBezTo>
                    <a:pt x="1777" y="2527"/>
                    <a:pt x="1738" y="2569"/>
                    <a:pt x="1722" y="2635"/>
                  </a:cubicBezTo>
                  <a:cubicBezTo>
                    <a:pt x="1675" y="2681"/>
                    <a:pt x="1651" y="2774"/>
                    <a:pt x="1675" y="2843"/>
                  </a:cubicBezTo>
                  <a:cubicBezTo>
                    <a:pt x="1675" y="2960"/>
                    <a:pt x="1722" y="3029"/>
                    <a:pt x="1815" y="3100"/>
                  </a:cubicBezTo>
                  <a:cubicBezTo>
                    <a:pt x="1855" y="3127"/>
                    <a:pt x="1903" y="3138"/>
                    <a:pt x="1955" y="3138"/>
                  </a:cubicBezTo>
                  <a:cubicBezTo>
                    <a:pt x="1992" y="3138"/>
                    <a:pt x="2031" y="3132"/>
                    <a:pt x="2070" y="3122"/>
                  </a:cubicBezTo>
                  <a:cubicBezTo>
                    <a:pt x="2163" y="3100"/>
                    <a:pt x="2234" y="3053"/>
                    <a:pt x="2280" y="2960"/>
                  </a:cubicBezTo>
                  <a:cubicBezTo>
                    <a:pt x="2349" y="2890"/>
                    <a:pt x="2349" y="2797"/>
                    <a:pt x="2327" y="2704"/>
                  </a:cubicBezTo>
                  <a:cubicBezTo>
                    <a:pt x="2307" y="2628"/>
                    <a:pt x="2258" y="2569"/>
                    <a:pt x="2190" y="2524"/>
                  </a:cubicBezTo>
                  <a:lnTo>
                    <a:pt x="2190" y="2524"/>
                  </a:lnTo>
                  <a:cubicBezTo>
                    <a:pt x="2141" y="2482"/>
                    <a:pt x="2075" y="2452"/>
                    <a:pt x="2004" y="2452"/>
                  </a:cubicBezTo>
                  <a:close/>
                  <a:moveTo>
                    <a:pt x="3791" y="3542"/>
                  </a:moveTo>
                  <a:lnTo>
                    <a:pt x="3791" y="3556"/>
                  </a:lnTo>
                  <a:lnTo>
                    <a:pt x="3791" y="3556"/>
                  </a:lnTo>
                  <a:cubicBezTo>
                    <a:pt x="3790" y="3555"/>
                    <a:pt x="3789" y="3555"/>
                    <a:pt x="3788" y="3555"/>
                  </a:cubicBezTo>
                  <a:lnTo>
                    <a:pt x="3788" y="3555"/>
                  </a:lnTo>
                  <a:cubicBezTo>
                    <a:pt x="3789" y="3552"/>
                    <a:pt x="3791" y="3548"/>
                    <a:pt x="3791" y="3542"/>
                  </a:cubicBezTo>
                  <a:lnTo>
                    <a:pt x="3791" y="3542"/>
                  </a:lnTo>
                  <a:cubicBezTo>
                    <a:pt x="3791" y="3542"/>
                    <a:pt x="3791" y="3542"/>
                    <a:pt x="3791" y="3542"/>
                  </a:cubicBezTo>
                  <a:close/>
                  <a:moveTo>
                    <a:pt x="3908" y="3634"/>
                  </a:moveTo>
                  <a:cubicBezTo>
                    <a:pt x="3908" y="3644"/>
                    <a:pt x="3904" y="3650"/>
                    <a:pt x="3901" y="3652"/>
                  </a:cubicBezTo>
                  <a:lnTo>
                    <a:pt x="3901" y="3652"/>
                  </a:lnTo>
                  <a:cubicBezTo>
                    <a:pt x="3903" y="3647"/>
                    <a:pt x="3904" y="3642"/>
                    <a:pt x="3905" y="3637"/>
                  </a:cubicBezTo>
                  <a:lnTo>
                    <a:pt x="3905" y="3637"/>
                  </a:lnTo>
                  <a:cubicBezTo>
                    <a:pt x="3906" y="3636"/>
                    <a:pt x="3907" y="3635"/>
                    <a:pt x="3908" y="3634"/>
                  </a:cubicBezTo>
                  <a:close/>
                  <a:moveTo>
                    <a:pt x="3614" y="3721"/>
                  </a:moveTo>
                  <a:cubicBezTo>
                    <a:pt x="3618" y="3721"/>
                    <a:pt x="3612" y="3734"/>
                    <a:pt x="3607" y="3734"/>
                  </a:cubicBezTo>
                  <a:cubicBezTo>
                    <a:pt x="3606" y="3734"/>
                    <a:pt x="3605" y="3732"/>
                    <a:pt x="3605" y="3727"/>
                  </a:cubicBezTo>
                  <a:cubicBezTo>
                    <a:pt x="3610" y="3722"/>
                    <a:pt x="3613" y="3721"/>
                    <a:pt x="3614" y="3721"/>
                  </a:cubicBezTo>
                  <a:close/>
                  <a:moveTo>
                    <a:pt x="3610" y="3779"/>
                  </a:moveTo>
                  <a:cubicBezTo>
                    <a:pt x="3613" y="3783"/>
                    <a:pt x="3612" y="3784"/>
                    <a:pt x="3611" y="3784"/>
                  </a:cubicBezTo>
                  <a:cubicBezTo>
                    <a:pt x="3610" y="3784"/>
                    <a:pt x="3608" y="3784"/>
                    <a:pt x="3607" y="3783"/>
                  </a:cubicBezTo>
                  <a:lnTo>
                    <a:pt x="3607" y="3783"/>
                  </a:lnTo>
                  <a:cubicBezTo>
                    <a:pt x="3608" y="3786"/>
                    <a:pt x="3609" y="3789"/>
                    <a:pt x="3611" y="3791"/>
                  </a:cubicBezTo>
                  <a:lnTo>
                    <a:pt x="3611" y="3791"/>
                  </a:lnTo>
                  <a:cubicBezTo>
                    <a:pt x="3609" y="3789"/>
                    <a:pt x="3607" y="3786"/>
                    <a:pt x="3606" y="3783"/>
                  </a:cubicBezTo>
                  <a:lnTo>
                    <a:pt x="3606" y="3783"/>
                  </a:lnTo>
                  <a:cubicBezTo>
                    <a:pt x="3606" y="3783"/>
                    <a:pt x="3607" y="3783"/>
                    <a:pt x="3607" y="3783"/>
                  </a:cubicBezTo>
                  <a:lnTo>
                    <a:pt x="3607" y="3783"/>
                  </a:lnTo>
                  <a:cubicBezTo>
                    <a:pt x="3606" y="3782"/>
                    <a:pt x="3606" y="3781"/>
                    <a:pt x="3606" y="3780"/>
                  </a:cubicBezTo>
                  <a:lnTo>
                    <a:pt x="3606" y="3780"/>
                  </a:lnTo>
                  <a:cubicBezTo>
                    <a:pt x="3607" y="3779"/>
                    <a:pt x="3608" y="3779"/>
                    <a:pt x="3610" y="3779"/>
                  </a:cubicBezTo>
                  <a:close/>
                  <a:moveTo>
                    <a:pt x="3611" y="3791"/>
                  </a:moveTo>
                  <a:lnTo>
                    <a:pt x="3611" y="3791"/>
                  </a:lnTo>
                  <a:cubicBezTo>
                    <a:pt x="3619" y="3798"/>
                    <a:pt x="3629" y="3798"/>
                    <a:pt x="3629" y="3798"/>
                  </a:cubicBezTo>
                  <a:cubicBezTo>
                    <a:pt x="3621" y="3798"/>
                    <a:pt x="3615" y="3795"/>
                    <a:pt x="3611" y="3791"/>
                  </a:cubicBezTo>
                  <a:close/>
                  <a:moveTo>
                    <a:pt x="3681" y="3736"/>
                  </a:moveTo>
                  <a:cubicBezTo>
                    <a:pt x="3713" y="3759"/>
                    <a:pt x="3749" y="3775"/>
                    <a:pt x="3787" y="3779"/>
                  </a:cubicBezTo>
                  <a:lnTo>
                    <a:pt x="3787" y="3779"/>
                  </a:lnTo>
                  <a:cubicBezTo>
                    <a:pt x="3782" y="3783"/>
                    <a:pt x="3777" y="3789"/>
                    <a:pt x="3768" y="3798"/>
                  </a:cubicBezTo>
                  <a:cubicBezTo>
                    <a:pt x="3768" y="3790"/>
                    <a:pt x="3768" y="3787"/>
                    <a:pt x="3768" y="3787"/>
                  </a:cubicBezTo>
                  <a:cubicBezTo>
                    <a:pt x="3766" y="3787"/>
                    <a:pt x="3760" y="3798"/>
                    <a:pt x="3744" y="3798"/>
                  </a:cubicBezTo>
                  <a:lnTo>
                    <a:pt x="3629" y="3798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10" y="3779"/>
                    <a:pt x="3610" y="3779"/>
                    <a:pt x="3610" y="3779"/>
                  </a:cubicBezTo>
                  <a:lnTo>
                    <a:pt x="3610" y="3779"/>
                  </a:lnTo>
                  <a:cubicBezTo>
                    <a:pt x="3609" y="3778"/>
                    <a:pt x="3607" y="3776"/>
                    <a:pt x="3605" y="3774"/>
                  </a:cubicBezTo>
                  <a:lnTo>
                    <a:pt x="3605" y="3774"/>
                  </a:lnTo>
                  <a:lnTo>
                    <a:pt x="3610" y="3779"/>
                  </a:lnTo>
                  <a:lnTo>
                    <a:pt x="3610" y="3779"/>
                  </a:lnTo>
                  <a:cubicBezTo>
                    <a:pt x="3640" y="3775"/>
                    <a:pt x="3666" y="3759"/>
                    <a:pt x="3681" y="3736"/>
                  </a:cubicBezTo>
                  <a:close/>
                  <a:moveTo>
                    <a:pt x="3840" y="3272"/>
                  </a:moveTo>
                  <a:cubicBezTo>
                    <a:pt x="3731" y="3272"/>
                    <a:pt x="3622" y="3333"/>
                    <a:pt x="3564" y="3437"/>
                  </a:cubicBezTo>
                  <a:lnTo>
                    <a:pt x="3564" y="3437"/>
                  </a:lnTo>
                  <a:cubicBezTo>
                    <a:pt x="3456" y="3507"/>
                    <a:pt x="3372" y="3619"/>
                    <a:pt x="3372" y="3751"/>
                  </a:cubicBezTo>
                  <a:cubicBezTo>
                    <a:pt x="3350" y="3891"/>
                    <a:pt x="3465" y="4006"/>
                    <a:pt x="3605" y="4030"/>
                  </a:cubicBezTo>
                  <a:cubicBezTo>
                    <a:pt x="3634" y="4036"/>
                    <a:pt x="3664" y="4039"/>
                    <a:pt x="3695" y="4039"/>
                  </a:cubicBezTo>
                  <a:cubicBezTo>
                    <a:pt x="3788" y="4039"/>
                    <a:pt x="3885" y="4013"/>
                    <a:pt x="3955" y="3960"/>
                  </a:cubicBezTo>
                  <a:cubicBezTo>
                    <a:pt x="4070" y="3867"/>
                    <a:pt x="4141" y="3751"/>
                    <a:pt x="4141" y="3612"/>
                  </a:cubicBezTo>
                  <a:cubicBezTo>
                    <a:pt x="4141" y="3472"/>
                    <a:pt x="4070" y="3355"/>
                    <a:pt x="3930" y="3286"/>
                  </a:cubicBezTo>
                  <a:cubicBezTo>
                    <a:pt x="3901" y="3276"/>
                    <a:pt x="3871" y="3272"/>
                    <a:pt x="3840" y="3272"/>
                  </a:cubicBezTo>
                  <a:close/>
                  <a:moveTo>
                    <a:pt x="5608" y="3626"/>
                  </a:moveTo>
                  <a:cubicBezTo>
                    <a:pt x="5583" y="3626"/>
                    <a:pt x="5559" y="3628"/>
                    <a:pt x="5536" y="3634"/>
                  </a:cubicBezTo>
                  <a:cubicBezTo>
                    <a:pt x="5512" y="3658"/>
                    <a:pt x="5489" y="3658"/>
                    <a:pt x="5465" y="3680"/>
                  </a:cubicBezTo>
                  <a:cubicBezTo>
                    <a:pt x="5419" y="3705"/>
                    <a:pt x="5396" y="3798"/>
                    <a:pt x="5419" y="3844"/>
                  </a:cubicBezTo>
                  <a:cubicBezTo>
                    <a:pt x="5420" y="3845"/>
                    <a:pt x="5421" y="3847"/>
                    <a:pt x="5422" y="3848"/>
                  </a:cubicBezTo>
                  <a:lnTo>
                    <a:pt x="5422" y="3848"/>
                  </a:lnTo>
                  <a:cubicBezTo>
                    <a:pt x="5412" y="3870"/>
                    <a:pt x="5403" y="3893"/>
                    <a:pt x="5396" y="3913"/>
                  </a:cubicBezTo>
                  <a:cubicBezTo>
                    <a:pt x="5372" y="3984"/>
                    <a:pt x="5372" y="4030"/>
                    <a:pt x="5396" y="4077"/>
                  </a:cubicBezTo>
                  <a:cubicBezTo>
                    <a:pt x="5419" y="4123"/>
                    <a:pt x="5443" y="4170"/>
                    <a:pt x="5465" y="4192"/>
                  </a:cubicBezTo>
                  <a:cubicBezTo>
                    <a:pt x="5512" y="4239"/>
                    <a:pt x="5582" y="4263"/>
                    <a:pt x="5651" y="4263"/>
                  </a:cubicBezTo>
                  <a:cubicBezTo>
                    <a:pt x="5694" y="4263"/>
                    <a:pt x="5737" y="4242"/>
                    <a:pt x="5780" y="4222"/>
                  </a:cubicBezTo>
                  <a:lnTo>
                    <a:pt x="5780" y="4222"/>
                  </a:lnTo>
                  <a:cubicBezTo>
                    <a:pt x="5784" y="4222"/>
                    <a:pt x="5788" y="4222"/>
                    <a:pt x="5792" y="4222"/>
                  </a:cubicBezTo>
                  <a:cubicBezTo>
                    <a:pt x="5862" y="4222"/>
                    <a:pt x="5916" y="4184"/>
                    <a:pt x="5955" y="4146"/>
                  </a:cubicBezTo>
                  <a:cubicBezTo>
                    <a:pt x="6031" y="4051"/>
                    <a:pt x="6013" y="3940"/>
                    <a:pt x="5954" y="3852"/>
                  </a:cubicBezTo>
                  <a:lnTo>
                    <a:pt x="5954" y="3852"/>
                  </a:lnTo>
                  <a:cubicBezTo>
                    <a:pt x="5955" y="3840"/>
                    <a:pt x="5955" y="3829"/>
                    <a:pt x="5955" y="3820"/>
                  </a:cubicBezTo>
                  <a:cubicBezTo>
                    <a:pt x="5943" y="3799"/>
                    <a:pt x="5923" y="3777"/>
                    <a:pt x="5900" y="3763"/>
                  </a:cubicBezTo>
                  <a:lnTo>
                    <a:pt x="5900" y="3763"/>
                  </a:lnTo>
                  <a:cubicBezTo>
                    <a:pt x="5884" y="3738"/>
                    <a:pt x="5864" y="3718"/>
                    <a:pt x="5837" y="3705"/>
                  </a:cubicBezTo>
                  <a:cubicBezTo>
                    <a:pt x="5767" y="3651"/>
                    <a:pt x="5685" y="3626"/>
                    <a:pt x="5608" y="3626"/>
                  </a:cubicBezTo>
                  <a:close/>
                  <a:moveTo>
                    <a:pt x="476" y="3629"/>
                  </a:moveTo>
                  <a:cubicBezTo>
                    <a:pt x="457" y="3629"/>
                    <a:pt x="438" y="3630"/>
                    <a:pt x="419" y="3634"/>
                  </a:cubicBezTo>
                  <a:cubicBezTo>
                    <a:pt x="349" y="3658"/>
                    <a:pt x="280" y="3705"/>
                    <a:pt x="233" y="3727"/>
                  </a:cubicBezTo>
                  <a:lnTo>
                    <a:pt x="187" y="3774"/>
                  </a:lnTo>
                  <a:lnTo>
                    <a:pt x="187" y="3774"/>
                  </a:lnTo>
                  <a:cubicBezTo>
                    <a:pt x="116" y="3820"/>
                    <a:pt x="70" y="3867"/>
                    <a:pt x="47" y="3937"/>
                  </a:cubicBezTo>
                  <a:lnTo>
                    <a:pt x="47" y="4006"/>
                  </a:lnTo>
                  <a:cubicBezTo>
                    <a:pt x="47" y="4016"/>
                    <a:pt x="47" y="4025"/>
                    <a:pt x="48" y="4033"/>
                  </a:cubicBezTo>
                  <a:lnTo>
                    <a:pt x="48" y="4033"/>
                  </a:lnTo>
                  <a:cubicBezTo>
                    <a:pt x="47" y="4047"/>
                    <a:pt x="47" y="4062"/>
                    <a:pt x="47" y="4077"/>
                  </a:cubicBezTo>
                  <a:cubicBezTo>
                    <a:pt x="47" y="4077"/>
                    <a:pt x="47" y="4077"/>
                    <a:pt x="48" y="4077"/>
                  </a:cubicBezTo>
                  <a:lnTo>
                    <a:pt x="48" y="4077"/>
                  </a:lnTo>
                  <a:cubicBezTo>
                    <a:pt x="25" y="4126"/>
                    <a:pt x="14" y="4180"/>
                    <a:pt x="23" y="4239"/>
                  </a:cubicBezTo>
                  <a:cubicBezTo>
                    <a:pt x="23" y="4309"/>
                    <a:pt x="70" y="4356"/>
                    <a:pt x="140" y="4356"/>
                  </a:cubicBezTo>
                  <a:cubicBezTo>
                    <a:pt x="256" y="4356"/>
                    <a:pt x="373" y="4356"/>
                    <a:pt x="488" y="4309"/>
                  </a:cubicBezTo>
                  <a:cubicBezTo>
                    <a:pt x="606" y="4263"/>
                    <a:pt x="699" y="4192"/>
                    <a:pt x="745" y="4077"/>
                  </a:cubicBezTo>
                  <a:cubicBezTo>
                    <a:pt x="767" y="3984"/>
                    <a:pt x="767" y="3867"/>
                    <a:pt x="721" y="3774"/>
                  </a:cubicBezTo>
                  <a:cubicBezTo>
                    <a:pt x="663" y="3677"/>
                    <a:pt x="572" y="3629"/>
                    <a:pt x="476" y="3629"/>
                  </a:cubicBezTo>
                  <a:close/>
                  <a:moveTo>
                    <a:pt x="4280" y="5401"/>
                  </a:moveTo>
                  <a:cubicBezTo>
                    <a:pt x="4294" y="5401"/>
                    <a:pt x="4299" y="5411"/>
                    <a:pt x="4301" y="5418"/>
                  </a:cubicBezTo>
                  <a:lnTo>
                    <a:pt x="4301" y="5418"/>
                  </a:lnTo>
                  <a:cubicBezTo>
                    <a:pt x="4301" y="5419"/>
                    <a:pt x="4301" y="5419"/>
                    <a:pt x="4301" y="5419"/>
                  </a:cubicBezTo>
                  <a:lnTo>
                    <a:pt x="4301" y="5419"/>
                  </a:lnTo>
                  <a:cubicBezTo>
                    <a:pt x="4301" y="5419"/>
                    <a:pt x="4300" y="5418"/>
                    <a:pt x="4300" y="5418"/>
                  </a:cubicBezTo>
                  <a:cubicBezTo>
                    <a:pt x="4299" y="5418"/>
                    <a:pt x="4299" y="5419"/>
                    <a:pt x="4298" y="5419"/>
                  </a:cubicBezTo>
                  <a:lnTo>
                    <a:pt x="4298" y="5419"/>
                  </a:lnTo>
                  <a:cubicBezTo>
                    <a:pt x="4295" y="5418"/>
                    <a:pt x="4290" y="5412"/>
                    <a:pt x="4280" y="5401"/>
                  </a:cubicBezTo>
                  <a:close/>
                  <a:moveTo>
                    <a:pt x="4301" y="5419"/>
                  </a:moveTo>
                  <a:lnTo>
                    <a:pt x="4301" y="5419"/>
                  </a:lnTo>
                  <a:cubicBezTo>
                    <a:pt x="4301" y="5419"/>
                    <a:pt x="4302" y="5420"/>
                    <a:pt x="4302" y="5420"/>
                  </a:cubicBezTo>
                  <a:lnTo>
                    <a:pt x="4302" y="5420"/>
                  </a:lnTo>
                  <a:cubicBezTo>
                    <a:pt x="4302" y="5423"/>
                    <a:pt x="4302" y="5426"/>
                    <a:pt x="4302" y="5426"/>
                  </a:cubicBezTo>
                  <a:lnTo>
                    <a:pt x="4294" y="5426"/>
                  </a:lnTo>
                  <a:cubicBezTo>
                    <a:pt x="4295" y="5423"/>
                    <a:pt x="4297" y="5420"/>
                    <a:pt x="4298" y="5419"/>
                  </a:cubicBezTo>
                  <a:lnTo>
                    <a:pt x="4298" y="5419"/>
                  </a:lnTo>
                  <a:cubicBezTo>
                    <a:pt x="4299" y="5420"/>
                    <a:pt x="4299" y="5420"/>
                    <a:pt x="4300" y="5420"/>
                  </a:cubicBezTo>
                  <a:cubicBezTo>
                    <a:pt x="4300" y="5420"/>
                    <a:pt x="4301" y="5419"/>
                    <a:pt x="4301" y="5419"/>
                  </a:cubicBezTo>
                  <a:close/>
                  <a:moveTo>
                    <a:pt x="1923" y="4871"/>
                  </a:moveTo>
                  <a:cubicBezTo>
                    <a:pt x="1835" y="4871"/>
                    <a:pt x="1749" y="4910"/>
                    <a:pt x="1698" y="4961"/>
                  </a:cubicBezTo>
                  <a:cubicBezTo>
                    <a:pt x="1552" y="5086"/>
                    <a:pt x="1500" y="5305"/>
                    <a:pt x="1626" y="5449"/>
                  </a:cubicBezTo>
                  <a:lnTo>
                    <a:pt x="1626" y="5449"/>
                  </a:lnTo>
                  <a:cubicBezTo>
                    <a:pt x="1639" y="5475"/>
                    <a:pt x="1655" y="5499"/>
                    <a:pt x="1675" y="5519"/>
                  </a:cubicBezTo>
                  <a:cubicBezTo>
                    <a:pt x="1744" y="5565"/>
                    <a:pt x="1837" y="5588"/>
                    <a:pt x="1908" y="5588"/>
                  </a:cubicBezTo>
                  <a:cubicBezTo>
                    <a:pt x="2001" y="5565"/>
                    <a:pt x="2070" y="5541"/>
                    <a:pt x="2140" y="5472"/>
                  </a:cubicBezTo>
                  <a:cubicBezTo>
                    <a:pt x="2158" y="5453"/>
                    <a:pt x="2177" y="5421"/>
                    <a:pt x="2184" y="5385"/>
                  </a:cubicBezTo>
                  <a:lnTo>
                    <a:pt x="2184" y="5385"/>
                  </a:lnTo>
                  <a:cubicBezTo>
                    <a:pt x="2185" y="5383"/>
                    <a:pt x="2186" y="5381"/>
                    <a:pt x="2187" y="5379"/>
                  </a:cubicBezTo>
                  <a:cubicBezTo>
                    <a:pt x="2199" y="5354"/>
                    <a:pt x="2204" y="5329"/>
                    <a:pt x="2204" y="5301"/>
                  </a:cubicBezTo>
                  <a:lnTo>
                    <a:pt x="2204" y="5301"/>
                  </a:lnTo>
                  <a:cubicBezTo>
                    <a:pt x="2204" y="5294"/>
                    <a:pt x="2203" y="5288"/>
                    <a:pt x="2202" y="5281"/>
                  </a:cubicBezTo>
                  <a:lnTo>
                    <a:pt x="2202" y="5281"/>
                  </a:lnTo>
                  <a:cubicBezTo>
                    <a:pt x="2201" y="5269"/>
                    <a:pt x="2198" y="5255"/>
                    <a:pt x="2194" y="5241"/>
                  </a:cubicBezTo>
                  <a:lnTo>
                    <a:pt x="2194" y="5241"/>
                  </a:lnTo>
                  <a:cubicBezTo>
                    <a:pt x="2204" y="5205"/>
                    <a:pt x="2209" y="5166"/>
                    <a:pt x="2209" y="5122"/>
                  </a:cubicBezTo>
                  <a:cubicBezTo>
                    <a:pt x="2187" y="5076"/>
                    <a:pt x="2187" y="5029"/>
                    <a:pt x="2163" y="5007"/>
                  </a:cubicBezTo>
                  <a:cubicBezTo>
                    <a:pt x="2116" y="4936"/>
                    <a:pt x="2070" y="4914"/>
                    <a:pt x="2023" y="4890"/>
                  </a:cubicBezTo>
                  <a:cubicBezTo>
                    <a:pt x="1991" y="4877"/>
                    <a:pt x="1957" y="4871"/>
                    <a:pt x="1923" y="4871"/>
                  </a:cubicBezTo>
                  <a:close/>
                  <a:moveTo>
                    <a:pt x="3990" y="5021"/>
                  </a:moveTo>
                  <a:cubicBezTo>
                    <a:pt x="3964" y="5021"/>
                    <a:pt x="3937" y="5024"/>
                    <a:pt x="3908" y="5029"/>
                  </a:cubicBezTo>
                  <a:cubicBezTo>
                    <a:pt x="3837" y="5054"/>
                    <a:pt x="3791" y="5122"/>
                    <a:pt x="3815" y="5169"/>
                  </a:cubicBezTo>
                  <a:cubicBezTo>
                    <a:pt x="3819" y="5180"/>
                    <a:pt x="3824" y="5191"/>
                    <a:pt x="3829" y="5201"/>
                  </a:cubicBezTo>
                  <a:lnTo>
                    <a:pt x="3829" y="5201"/>
                  </a:lnTo>
                  <a:cubicBezTo>
                    <a:pt x="3787" y="5248"/>
                    <a:pt x="3753" y="5299"/>
                    <a:pt x="3733" y="5352"/>
                  </a:cubicBezTo>
                  <a:lnTo>
                    <a:pt x="3733" y="5352"/>
                  </a:lnTo>
                  <a:cubicBezTo>
                    <a:pt x="3729" y="5361"/>
                    <a:pt x="3725" y="5370"/>
                    <a:pt x="3722" y="5379"/>
                  </a:cubicBezTo>
                  <a:cubicBezTo>
                    <a:pt x="3715" y="5392"/>
                    <a:pt x="3714" y="5406"/>
                    <a:pt x="3716" y="5420"/>
                  </a:cubicBezTo>
                  <a:lnTo>
                    <a:pt x="3716" y="5420"/>
                  </a:lnTo>
                  <a:cubicBezTo>
                    <a:pt x="3712" y="5452"/>
                    <a:pt x="3714" y="5485"/>
                    <a:pt x="3722" y="5519"/>
                  </a:cubicBezTo>
                  <a:cubicBezTo>
                    <a:pt x="3744" y="5634"/>
                    <a:pt x="3815" y="5705"/>
                    <a:pt x="3908" y="5727"/>
                  </a:cubicBezTo>
                  <a:cubicBezTo>
                    <a:pt x="4001" y="5751"/>
                    <a:pt x="4070" y="5751"/>
                    <a:pt x="4163" y="5751"/>
                  </a:cubicBezTo>
                  <a:cubicBezTo>
                    <a:pt x="4327" y="5705"/>
                    <a:pt x="4559" y="5612"/>
                    <a:pt x="4535" y="5401"/>
                  </a:cubicBezTo>
                  <a:cubicBezTo>
                    <a:pt x="4515" y="5238"/>
                    <a:pt x="4369" y="5110"/>
                    <a:pt x="4207" y="5098"/>
                  </a:cubicBezTo>
                  <a:lnTo>
                    <a:pt x="4207" y="5098"/>
                  </a:lnTo>
                  <a:cubicBezTo>
                    <a:pt x="4138" y="5046"/>
                    <a:pt x="4068" y="5021"/>
                    <a:pt x="3990" y="5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6" name="Google Shape;6956;p22"/>
          <p:cNvGrpSpPr/>
          <p:nvPr/>
        </p:nvGrpSpPr>
        <p:grpSpPr>
          <a:xfrm rot="10800000" flipH="1">
            <a:off x="2400041" y="-139684"/>
            <a:ext cx="226812" cy="304948"/>
            <a:chOff x="2662300" y="1870450"/>
            <a:chExt cx="165750" cy="222850"/>
          </a:xfrm>
        </p:grpSpPr>
        <p:sp>
          <p:nvSpPr>
            <p:cNvPr id="6957" name="Google Shape;6957;p22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2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2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2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2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2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2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2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2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2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7" name="Google Shape;6967;p22"/>
          <p:cNvGrpSpPr/>
          <p:nvPr/>
        </p:nvGrpSpPr>
        <p:grpSpPr>
          <a:xfrm rot="8479033" flipH="1">
            <a:off x="866787" y="-633938"/>
            <a:ext cx="1000810" cy="1139503"/>
            <a:chOff x="3713225" y="4889650"/>
            <a:chExt cx="503675" cy="573475"/>
          </a:xfrm>
        </p:grpSpPr>
        <p:sp>
          <p:nvSpPr>
            <p:cNvPr id="6968" name="Google Shape;6968;p22"/>
            <p:cNvSpPr/>
            <p:nvPr/>
          </p:nvSpPr>
          <p:spPr>
            <a:xfrm>
              <a:off x="3713225" y="4889650"/>
              <a:ext cx="503675" cy="573475"/>
            </a:xfrm>
            <a:custGeom>
              <a:avLst/>
              <a:gdLst/>
              <a:ahLst/>
              <a:cxnLst/>
              <a:rect l="l" t="t" r="r" b="b"/>
              <a:pathLst>
                <a:path w="20147" h="22939" extrusionOk="0">
                  <a:moveTo>
                    <a:pt x="19228" y="140"/>
                  </a:moveTo>
                  <a:cubicBezTo>
                    <a:pt x="19241" y="140"/>
                    <a:pt x="19266" y="152"/>
                    <a:pt x="19278" y="152"/>
                  </a:cubicBezTo>
                  <a:lnTo>
                    <a:pt x="19266" y="166"/>
                  </a:lnTo>
                  <a:cubicBezTo>
                    <a:pt x="19253" y="166"/>
                    <a:pt x="19253" y="178"/>
                    <a:pt x="19253" y="178"/>
                  </a:cubicBezTo>
                  <a:cubicBezTo>
                    <a:pt x="19241" y="166"/>
                    <a:pt x="19228" y="166"/>
                    <a:pt x="19216" y="166"/>
                  </a:cubicBezTo>
                  <a:lnTo>
                    <a:pt x="19203" y="166"/>
                  </a:lnTo>
                  <a:cubicBezTo>
                    <a:pt x="19216" y="152"/>
                    <a:pt x="19216" y="140"/>
                    <a:pt x="19228" y="140"/>
                  </a:cubicBezTo>
                  <a:close/>
                  <a:moveTo>
                    <a:pt x="19580" y="580"/>
                  </a:moveTo>
                  <a:cubicBezTo>
                    <a:pt x="19610" y="675"/>
                    <a:pt x="19623" y="776"/>
                    <a:pt x="19617" y="876"/>
                  </a:cubicBezTo>
                  <a:lnTo>
                    <a:pt x="19617" y="876"/>
                  </a:lnTo>
                  <a:cubicBezTo>
                    <a:pt x="19605" y="777"/>
                    <a:pt x="19605" y="679"/>
                    <a:pt x="19580" y="580"/>
                  </a:cubicBezTo>
                  <a:close/>
                  <a:moveTo>
                    <a:pt x="13934" y="4567"/>
                  </a:moveTo>
                  <a:cubicBezTo>
                    <a:pt x="14022" y="4567"/>
                    <a:pt x="14110" y="4579"/>
                    <a:pt x="14198" y="4592"/>
                  </a:cubicBezTo>
                  <a:cubicBezTo>
                    <a:pt x="14186" y="4604"/>
                    <a:pt x="14173" y="4629"/>
                    <a:pt x="14161" y="4654"/>
                  </a:cubicBezTo>
                  <a:cubicBezTo>
                    <a:pt x="14161" y="4629"/>
                    <a:pt x="14147" y="4617"/>
                    <a:pt x="14122" y="4604"/>
                  </a:cubicBezTo>
                  <a:cubicBezTo>
                    <a:pt x="14115" y="4589"/>
                    <a:pt x="14098" y="4578"/>
                    <a:pt x="14080" y="4578"/>
                  </a:cubicBezTo>
                  <a:cubicBezTo>
                    <a:pt x="14068" y="4578"/>
                    <a:pt x="14057" y="4582"/>
                    <a:pt x="14047" y="4592"/>
                  </a:cubicBezTo>
                  <a:cubicBezTo>
                    <a:pt x="13946" y="4705"/>
                    <a:pt x="13846" y="4830"/>
                    <a:pt x="13733" y="4944"/>
                  </a:cubicBezTo>
                  <a:cubicBezTo>
                    <a:pt x="13808" y="4844"/>
                    <a:pt x="13884" y="4730"/>
                    <a:pt x="13946" y="4629"/>
                  </a:cubicBezTo>
                  <a:cubicBezTo>
                    <a:pt x="13959" y="4604"/>
                    <a:pt x="13946" y="4579"/>
                    <a:pt x="13934" y="4567"/>
                  </a:cubicBezTo>
                  <a:close/>
                  <a:moveTo>
                    <a:pt x="14965" y="4830"/>
                  </a:moveTo>
                  <a:lnTo>
                    <a:pt x="14965" y="4830"/>
                  </a:lnTo>
                  <a:cubicBezTo>
                    <a:pt x="14915" y="4919"/>
                    <a:pt x="14852" y="4994"/>
                    <a:pt x="14801" y="5070"/>
                  </a:cubicBezTo>
                  <a:cubicBezTo>
                    <a:pt x="14852" y="4994"/>
                    <a:pt x="14902" y="4906"/>
                    <a:pt x="14965" y="4830"/>
                  </a:cubicBezTo>
                  <a:close/>
                  <a:moveTo>
                    <a:pt x="15832" y="5057"/>
                  </a:moveTo>
                  <a:lnTo>
                    <a:pt x="15832" y="5057"/>
                  </a:lnTo>
                  <a:cubicBezTo>
                    <a:pt x="15795" y="5095"/>
                    <a:pt x="15770" y="5145"/>
                    <a:pt x="15732" y="5196"/>
                  </a:cubicBezTo>
                  <a:cubicBezTo>
                    <a:pt x="15732" y="5183"/>
                    <a:pt x="15732" y="5183"/>
                    <a:pt x="15720" y="5183"/>
                  </a:cubicBezTo>
                  <a:cubicBezTo>
                    <a:pt x="15757" y="5145"/>
                    <a:pt x="15795" y="5095"/>
                    <a:pt x="15832" y="5057"/>
                  </a:cubicBezTo>
                  <a:close/>
                  <a:moveTo>
                    <a:pt x="14726" y="4730"/>
                  </a:moveTo>
                  <a:lnTo>
                    <a:pt x="14726" y="4730"/>
                  </a:lnTo>
                  <a:cubicBezTo>
                    <a:pt x="14751" y="4743"/>
                    <a:pt x="14764" y="4743"/>
                    <a:pt x="14789" y="4755"/>
                  </a:cubicBezTo>
                  <a:cubicBezTo>
                    <a:pt x="14676" y="4969"/>
                    <a:pt x="14538" y="5183"/>
                    <a:pt x="14387" y="5372"/>
                  </a:cubicBezTo>
                  <a:cubicBezTo>
                    <a:pt x="14525" y="5183"/>
                    <a:pt x="14638" y="4994"/>
                    <a:pt x="14739" y="4793"/>
                  </a:cubicBezTo>
                  <a:cubicBezTo>
                    <a:pt x="14751" y="4768"/>
                    <a:pt x="14739" y="4743"/>
                    <a:pt x="14726" y="4730"/>
                  </a:cubicBezTo>
                  <a:close/>
                  <a:moveTo>
                    <a:pt x="17392" y="4252"/>
                  </a:moveTo>
                  <a:lnTo>
                    <a:pt x="17392" y="4252"/>
                  </a:lnTo>
                  <a:cubicBezTo>
                    <a:pt x="17254" y="4466"/>
                    <a:pt x="17103" y="4667"/>
                    <a:pt x="16939" y="4881"/>
                  </a:cubicBezTo>
                  <a:cubicBezTo>
                    <a:pt x="16927" y="4881"/>
                    <a:pt x="16902" y="4881"/>
                    <a:pt x="16889" y="4894"/>
                  </a:cubicBezTo>
                  <a:cubicBezTo>
                    <a:pt x="16788" y="5032"/>
                    <a:pt x="16688" y="5157"/>
                    <a:pt x="16575" y="5271"/>
                  </a:cubicBezTo>
                  <a:cubicBezTo>
                    <a:pt x="16525" y="5333"/>
                    <a:pt x="16461" y="5384"/>
                    <a:pt x="16411" y="5447"/>
                  </a:cubicBezTo>
                  <a:cubicBezTo>
                    <a:pt x="16386" y="5472"/>
                    <a:pt x="16349" y="5497"/>
                    <a:pt x="16323" y="5535"/>
                  </a:cubicBezTo>
                  <a:cubicBezTo>
                    <a:pt x="16298" y="5560"/>
                    <a:pt x="16260" y="5598"/>
                    <a:pt x="16223" y="5610"/>
                  </a:cubicBezTo>
                  <a:cubicBezTo>
                    <a:pt x="16210" y="5610"/>
                    <a:pt x="16210" y="5623"/>
                    <a:pt x="16210" y="5623"/>
                  </a:cubicBezTo>
                  <a:cubicBezTo>
                    <a:pt x="16198" y="5610"/>
                    <a:pt x="16198" y="5598"/>
                    <a:pt x="16185" y="5585"/>
                  </a:cubicBezTo>
                  <a:cubicBezTo>
                    <a:pt x="16600" y="5157"/>
                    <a:pt x="17015" y="4718"/>
                    <a:pt x="17392" y="4252"/>
                  </a:cubicBezTo>
                  <a:close/>
                  <a:moveTo>
                    <a:pt x="18725" y="152"/>
                  </a:moveTo>
                  <a:cubicBezTo>
                    <a:pt x="18172" y="479"/>
                    <a:pt x="17707" y="932"/>
                    <a:pt x="17342" y="1460"/>
                  </a:cubicBezTo>
                  <a:cubicBezTo>
                    <a:pt x="17324" y="1496"/>
                    <a:pt x="17356" y="1531"/>
                    <a:pt x="17390" y="1531"/>
                  </a:cubicBezTo>
                  <a:cubicBezTo>
                    <a:pt x="17404" y="1531"/>
                    <a:pt x="17419" y="1525"/>
                    <a:pt x="17430" y="1511"/>
                  </a:cubicBezTo>
                  <a:cubicBezTo>
                    <a:pt x="17769" y="996"/>
                    <a:pt x="18235" y="568"/>
                    <a:pt x="18763" y="241"/>
                  </a:cubicBezTo>
                  <a:lnTo>
                    <a:pt x="18763" y="241"/>
                  </a:lnTo>
                  <a:cubicBezTo>
                    <a:pt x="18473" y="505"/>
                    <a:pt x="18172" y="756"/>
                    <a:pt x="17883" y="1008"/>
                  </a:cubicBezTo>
                  <a:cubicBezTo>
                    <a:pt x="17842" y="1038"/>
                    <a:pt x="17875" y="1094"/>
                    <a:pt x="17916" y="1094"/>
                  </a:cubicBezTo>
                  <a:cubicBezTo>
                    <a:pt x="17925" y="1094"/>
                    <a:pt x="17935" y="1090"/>
                    <a:pt x="17945" y="1083"/>
                  </a:cubicBezTo>
                  <a:cubicBezTo>
                    <a:pt x="18185" y="882"/>
                    <a:pt x="18423" y="681"/>
                    <a:pt x="18649" y="467"/>
                  </a:cubicBezTo>
                  <a:lnTo>
                    <a:pt x="18649" y="467"/>
                  </a:lnTo>
                  <a:cubicBezTo>
                    <a:pt x="18436" y="694"/>
                    <a:pt x="18235" y="932"/>
                    <a:pt x="18046" y="1184"/>
                  </a:cubicBezTo>
                  <a:cubicBezTo>
                    <a:pt x="18019" y="1219"/>
                    <a:pt x="18049" y="1255"/>
                    <a:pt x="18087" y="1255"/>
                  </a:cubicBezTo>
                  <a:cubicBezTo>
                    <a:pt x="18103" y="1255"/>
                    <a:pt x="18120" y="1249"/>
                    <a:pt x="18134" y="1234"/>
                  </a:cubicBezTo>
                  <a:cubicBezTo>
                    <a:pt x="18348" y="945"/>
                    <a:pt x="18599" y="669"/>
                    <a:pt x="18851" y="404"/>
                  </a:cubicBezTo>
                  <a:lnTo>
                    <a:pt x="18851" y="404"/>
                  </a:lnTo>
                  <a:cubicBezTo>
                    <a:pt x="18612" y="669"/>
                    <a:pt x="18386" y="945"/>
                    <a:pt x="18159" y="1222"/>
                  </a:cubicBezTo>
                  <a:cubicBezTo>
                    <a:pt x="18132" y="1257"/>
                    <a:pt x="18169" y="1293"/>
                    <a:pt x="18206" y="1293"/>
                  </a:cubicBezTo>
                  <a:cubicBezTo>
                    <a:pt x="18221" y="1293"/>
                    <a:pt x="18236" y="1287"/>
                    <a:pt x="18247" y="1272"/>
                  </a:cubicBezTo>
                  <a:cubicBezTo>
                    <a:pt x="18272" y="1234"/>
                    <a:pt x="18310" y="1197"/>
                    <a:pt x="18335" y="1158"/>
                  </a:cubicBezTo>
                  <a:cubicBezTo>
                    <a:pt x="18343" y="1183"/>
                    <a:pt x="18367" y="1203"/>
                    <a:pt x="18394" y="1203"/>
                  </a:cubicBezTo>
                  <a:cubicBezTo>
                    <a:pt x="18408" y="1203"/>
                    <a:pt x="18423" y="1197"/>
                    <a:pt x="18436" y="1184"/>
                  </a:cubicBezTo>
                  <a:cubicBezTo>
                    <a:pt x="18562" y="1033"/>
                    <a:pt x="18688" y="870"/>
                    <a:pt x="18813" y="719"/>
                  </a:cubicBezTo>
                  <a:cubicBezTo>
                    <a:pt x="18889" y="618"/>
                    <a:pt x="18976" y="530"/>
                    <a:pt x="19052" y="429"/>
                  </a:cubicBezTo>
                  <a:lnTo>
                    <a:pt x="19052" y="429"/>
                  </a:lnTo>
                  <a:cubicBezTo>
                    <a:pt x="18788" y="907"/>
                    <a:pt x="18512" y="1373"/>
                    <a:pt x="18197" y="1825"/>
                  </a:cubicBezTo>
                  <a:cubicBezTo>
                    <a:pt x="18084" y="1976"/>
                    <a:pt x="17983" y="2114"/>
                    <a:pt x="17870" y="2265"/>
                  </a:cubicBezTo>
                  <a:cubicBezTo>
                    <a:pt x="17843" y="2301"/>
                    <a:pt x="17873" y="2336"/>
                    <a:pt x="17906" y="2336"/>
                  </a:cubicBezTo>
                  <a:cubicBezTo>
                    <a:pt x="17920" y="2336"/>
                    <a:pt x="17934" y="2330"/>
                    <a:pt x="17945" y="2315"/>
                  </a:cubicBezTo>
                  <a:cubicBezTo>
                    <a:pt x="18273" y="1903"/>
                    <a:pt x="18566" y="1466"/>
                    <a:pt x="18835" y="1018"/>
                  </a:cubicBezTo>
                  <a:lnTo>
                    <a:pt x="18835" y="1018"/>
                  </a:lnTo>
                  <a:cubicBezTo>
                    <a:pt x="18821" y="1045"/>
                    <a:pt x="18808" y="1073"/>
                    <a:pt x="18800" y="1096"/>
                  </a:cubicBezTo>
                  <a:cubicBezTo>
                    <a:pt x="18775" y="1138"/>
                    <a:pt x="18807" y="1175"/>
                    <a:pt x="18838" y="1175"/>
                  </a:cubicBezTo>
                  <a:cubicBezTo>
                    <a:pt x="18853" y="1175"/>
                    <a:pt x="18868" y="1167"/>
                    <a:pt x="18876" y="1146"/>
                  </a:cubicBezTo>
                  <a:cubicBezTo>
                    <a:pt x="18951" y="1008"/>
                    <a:pt x="19027" y="870"/>
                    <a:pt x="19090" y="719"/>
                  </a:cubicBezTo>
                  <a:lnTo>
                    <a:pt x="19090" y="719"/>
                  </a:lnTo>
                  <a:cubicBezTo>
                    <a:pt x="19040" y="882"/>
                    <a:pt x="18976" y="1033"/>
                    <a:pt x="18914" y="1184"/>
                  </a:cubicBezTo>
                  <a:cubicBezTo>
                    <a:pt x="18891" y="1221"/>
                    <a:pt x="18918" y="1246"/>
                    <a:pt x="18948" y="1246"/>
                  </a:cubicBezTo>
                  <a:cubicBezTo>
                    <a:pt x="18969" y="1246"/>
                    <a:pt x="18991" y="1234"/>
                    <a:pt x="19001" y="1209"/>
                  </a:cubicBezTo>
                  <a:cubicBezTo>
                    <a:pt x="19115" y="945"/>
                    <a:pt x="19216" y="681"/>
                    <a:pt x="19291" y="404"/>
                  </a:cubicBezTo>
                  <a:lnTo>
                    <a:pt x="19291" y="404"/>
                  </a:lnTo>
                  <a:cubicBezTo>
                    <a:pt x="19303" y="982"/>
                    <a:pt x="19165" y="1574"/>
                    <a:pt x="18914" y="2089"/>
                  </a:cubicBezTo>
                  <a:cubicBezTo>
                    <a:pt x="18888" y="2132"/>
                    <a:pt x="18920" y="2169"/>
                    <a:pt x="18951" y="2169"/>
                  </a:cubicBezTo>
                  <a:cubicBezTo>
                    <a:pt x="18966" y="2169"/>
                    <a:pt x="18981" y="2160"/>
                    <a:pt x="18989" y="2139"/>
                  </a:cubicBezTo>
                  <a:cubicBezTo>
                    <a:pt x="19241" y="1636"/>
                    <a:pt x="19379" y="1083"/>
                    <a:pt x="19392" y="530"/>
                  </a:cubicBezTo>
                  <a:lnTo>
                    <a:pt x="19392" y="530"/>
                  </a:lnTo>
                  <a:cubicBezTo>
                    <a:pt x="19404" y="669"/>
                    <a:pt x="19392" y="806"/>
                    <a:pt x="19379" y="932"/>
                  </a:cubicBezTo>
                  <a:cubicBezTo>
                    <a:pt x="19372" y="967"/>
                    <a:pt x="19399" y="986"/>
                    <a:pt x="19426" y="986"/>
                  </a:cubicBezTo>
                  <a:cubicBezTo>
                    <a:pt x="19447" y="986"/>
                    <a:pt x="19467" y="973"/>
                    <a:pt x="19467" y="945"/>
                  </a:cubicBezTo>
                  <a:cubicBezTo>
                    <a:pt x="19492" y="832"/>
                    <a:pt x="19492" y="731"/>
                    <a:pt x="19492" y="618"/>
                  </a:cubicBezTo>
                  <a:cubicBezTo>
                    <a:pt x="19504" y="706"/>
                    <a:pt x="19518" y="794"/>
                    <a:pt x="19518" y="882"/>
                  </a:cubicBezTo>
                  <a:cubicBezTo>
                    <a:pt x="19518" y="914"/>
                    <a:pt x="19543" y="929"/>
                    <a:pt x="19568" y="929"/>
                  </a:cubicBezTo>
                  <a:cubicBezTo>
                    <a:pt x="19589" y="929"/>
                    <a:pt x="19609" y="919"/>
                    <a:pt x="19616" y="897"/>
                  </a:cubicBezTo>
                  <a:lnTo>
                    <a:pt x="19616" y="897"/>
                  </a:lnTo>
                  <a:cubicBezTo>
                    <a:pt x="19608" y="1001"/>
                    <a:pt x="19579" y="1103"/>
                    <a:pt x="19530" y="1197"/>
                  </a:cubicBezTo>
                  <a:cubicBezTo>
                    <a:pt x="19512" y="1232"/>
                    <a:pt x="19550" y="1273"/>
                    <a:pt x="19583" y="1273"/>
                  </a:cubicBezTo>
                  <a:cubicBezTo>
                    <a:pt x="19597" y="1273"/>
                    <a:pt x="19611" y="1266"/>
                    <a:pt x="19618" y="1247"/>
                  </a:cubicBezTo>
                  <a:cubicBezTo>
                    <a:pt x="19706" y="1058"/>
                    <a:pt x="19731" y="845"/>
                    <a:pt x="19694" y="643"/>
                  </a:cubicBezTo>
                  <a:lnTo>
                    <a:pt x="19694" y="643"/>
                  </a:lnTo>
                  <a:cubicBezTo>
                    <a:pt x="19731" y="706"/>
                    <a:pt x="19756" y="781"/>
                    <a:pt x="19769" y="845"/>
                  </a:cubicBezTo>
                  <a:cubicBezTo>
                    <a:pt x="19779" y="870"/>
                    <a:pt x="19799" y="881"/>
                    <a:pt x="19819" y="881"/>
                  </a:cubicBezTo>
                  <a:cubicBezTo>
                    <a:pt x="19849" y="881"/>
                    <a:pt x="19877" y="857"/>
                    <a:pt x="19870" y="819"/>
                  </a:cubicBezTo>
                  <a:cubicBezTo>
                    <a:pt x="19819" y="655"/>
                    <a:pt x="19744" y="493"/>
                    <a:pt x="19630" y="354"/>
                  </a:cubicBezTo>
                  <a:lnTo>
                    <a:pt x="19630" y="354"/>
                  </a:lnTo>
                  <a:cubicBezTo>
                    <a:pt x="19794" y="505"/>
                    <a:pt x="19907" y="694"/>
                    <a:pt x="19932" y="907"/>
                  </a:cubicBezTo>
                  <a:cubicBezTo>
                    <a:pt x="20046" y="1787"/>
                    <a:pt x="19052" y="3033"/>
                    <a:pt x="18448" y="3699"/>
                  </a:cubicBezTo>
                  <a:cubicBezTo>
                    <a:pt x="18121" y="4051"/>
                    <a:pt x="17606" y="4579"/>
                    <a:pt x="16902" y="5283"/>
                  </a:cubicBezTo>
                  <a:cubicBezTo>
                    <a:pt x="17065" y="5095"/>
                    <a:pt x="17216" y="4894"/>
                    <a:pt x="17342" y="4680"/>
                  </a:cubicBezTo>
                  <a:cubicBezTo>
                    <a:pt x="17369" y="4644"/>
                    <a:pt x="17332" y="4608"/>
                    <a:pt x="17300" y="4608"/>
                  </a:cubicBezTo>
                  <a:cubicBezTo>
                    <a:pt x="17286" y="4608"/>
                    <a:pt x="17273" y="4615"/>
                    <a:pt x="17266" y="4629"/>
                  </a:cubicBezTo>
                  <a:cubicBezTo>
                    <a:pt x="17028" y="5006"/>
                    <a:pt x="16751" y="5333"/>
                    <a:pt x="16436" y="5635"/>
                  </a:cubicBezTo>
                  <a:cubicBezTo>
                    <a:pt x="16902" y="5120"/>
                    <a:pt x="17329" y="4554"/>
                    <a:pt x="17694" y="3963"/>
                  </a:cubicBezTo>
                  <a:cubicBezTo>
                    <a:pt x="17707" y="3938"/>
                    <a:pt x="17694" y="3913"/>
                    <a:pt x="17669" y="3900"/>
                  </a:cubicBezTo>
                  <a:cubicBezTo>
                    <a:pt x="17794" y="3737"/>
                    <a:pt x="17908" y="3573"/>
                    <a:pt x="18021" y="3410"/>
                  </a:cubicBezTo>
                  <a:cubicBezTo>
                    <a:pt x="18172" y="3171"/>
                    <a:pt x="18322" y="2919"/>
                    <a:pt x="18448" y="2668"/>
                  </a:cubicBezTo>
                  <a:cubicBezTo>
                    <a:pt x="18466" y="2632"/>
                    <a:pt x="18433" y="2596"/>
                    <a:pt x="18404" y="2596"/>
                  </a:cubicBezTo>
                  <a:cubicBezTo>
                    <a:pt x="18392" y="2596"/>
                    <a:pt x="18380" y="2602"/>
                    <a:pt x="18373" y="2617"/>
                  </a:cubicBezTo>
                  <a:cubicBezTo>
                    <a:pt x="17920" y="3511"/>
                    <a:pt x="17266" y="4277"/>
                    <a:pt x="16600" y="5006"/>
                  </a:cubicBezTo>
                  <a:cubicBezTo>
                    <a:pt x="16600" y="5006"/>
                    <a:pt x="16597" y="5006"/>
                    <a:pt x="16594" y="5008"/>
                  </a:cubicBezTo>
                  <a:lnTo>
                    <a:pt x="16594" y="5008"/>
                  </a:lnTo>
                  <a:cubicBezTo>
                    <a:pt x="16630" y="4947"/>
                    <a:pt x="16665" y="4877"/>
                    <a:pt x="16701" y="4818"/>
                  </a:cubicBezTo>
                  <a:cubicBezTo>
                    <a:pt x="16726" y="4793"/>
                    <a:pt x="16701" y="4755"/>
                    <a:pt x="16676" y="4755"/>
                  </a:cubicBezTo>
                  <a:cubicBezTo>
                    <a:pt x="16852" y="4503"/>
                    <a:pt x="17028" y="4265"/>
                    <a:pt x="17179" y="4000"/>
                  </a:cubicBezTo>
                  <a:cubicBezTo>
                    <a:pt x="17205" y="3965"/>
                    <a:pt x="17169" y="3929"/>
                    <a:pt x="17137" y="3929"/>
                  </a:cubicBezTo>
                  <a:cubicBezTo>
                    <a:pt x="17123" y="3929"/>
                    <a:pt x="17110" y="3935"/>
                    <a:pt x="17103" y="3950"/>
                  </a:cubicBezTo>
                  <a:cubicBezTo>
                    <a:pt x="16939" y="4215"/>
                    <a:pt x="16751" y="4478"/>
                    <a:pt x="16562" y="4730"/>
                  </a:cubicBezTo>
                  <a:cubicBezTo>
                    <a:pt x="16570" y="4705"/>
                    <a:pt x="16546" y="4681"/>
                    <a:pt x="16518" y="4681"/>
                  </a:cubicBezTo>
                  <a:cubicBezTo>
                    <a:pt x="16503" y="4681"/>
                    <a:pt x="16487" y="4687"/>
                    <a:pt x="16474" y="4705"/>
                  </a:cubicBezTo>
                  <a:cubicBezTo>
                    <a:pt x="16336" y="4931"/>
                    <a:pt x="16185" y="5132"/>
                    <a:pt x="15997" y="5321"/>
                  </a:cubicBezTo>
                  <a:cubicBezTo>
                    <a:pt x="15958" y="5360"/>
                    <a:pt x="15993" y="5413"/>
                    <a:pt x="16029" y="5413"/>
                  </a:cubicBezTo>
                  <a:cubicBezTo>
                    <a:pt x="16040" y="5413"/>
                    <a:pt x="16050" y="5409"/>
                    <a:pt x="16059" y="5397"/>
                  </a:cubicBezTo>
                  <a:cubicBezTo>
                    <a:pt x="16097" y="5359"/>
                    <a:pt x="16122" y="5333"/>
                    <a:pt x="16147" y="5296"/>
                  </a:cubicBezTo>
                  <a:cubicBezTo>
                    <a:pt x="16155" y="5320"/>
                    <a:pt x="16174" y="5334"/>
                    <a:pt x="16193" y="5334"/>
                  </a:cubicBezTo>
                  <a:cubicBezTo>
                    <a:pt x="16204" y="5334"/>
                    <a:pt x="16214" y="5330"/>
                    <a:pt x="16223" y="5321"/>
                  </a:cubicBezTo>
                  <a:cubicBezTo>
                    <a:pt x="16310" y="5221"/>
                    <a:pt x="16386" y="5132"/>
                    <a:pt x="16461" y="5032"/>
                  </a:cubicBezTo>
                  <a:lnTo>
                    <a:pt x="16461" y="5032"/>
                  </a:lnTo>
                  <a:cubicBezTo>
                    <a:pt x="16374" y="5170"/>
                    <a:pt x="16285" y="5296"/>
                    <a:pt x="16185" y="5422"/>
                  </a:cubicBezTo>
                  <a:cubicBezTo>
                    <a:pt x="16173" y="5422"/>
                    <a:pt x="16173" y="5434"/>
                    <a:pt x="16173" y="5447"/>
                  </a:cubicBezTo>
                  <a:cubicBezTo>
                    <a:pt x="16159" y="5472"/>
                    <a:pt x="16134" y="5497"/>
                    <a:pt x="16109" y="5523"/>
                  </a:cubicBezTo>
                  <a:cubicBezTo>
                    <a:pt x="16047" y="5459"/>
                    <a:pt x="15983" y="5397"/>
                    <a:pt x="15921" y="5347"/>
                  </a:cubicBezTo>
                  <a:cubicBezTo>
                    <a:pt x="15933" y="5347"/>
                    <a:pt x="15933" y="5333"/>
                    <a:pt x="15946" y="5333"/>
                  </a:cubicBezTo>
                  <a:cubicBezTo>
                    <a:pt x="16374" y="4856"/>
                    <a:pt x="16751" y="4341"/>
                    <a:pt x="17078" y="3787"/>
                  </a:cubicBezTo>
                  <a:cubicBezTo>
                    <a:pt x="17096" y="3752"/>
                    <a:pt x="17063" y="3716"/>
                    <a:pt x="17029" y="3716"/>
                  </a:cubicBezTo>
                  <a:cubicBezTo>
                    <a:pt x="17015" y="3716"/>
                    <a:pt x="17001" y="3722"/>
                    <a:pt x="16989" y="3737"/>
                  </a:cubicBezTo>
                  <a:cubicBezTo>
                    <a:pt x="16813" y="4026"/>
                    <a:pt x="16625" y="4315"/>
                    <a:pt x="16424" y="4579"/>
                  </a:cubicBezTo>
                  <a:cubicBezTo>
                    <a:pt x="16411" y="4579"/>
                    <a:pt x="16386" y="4579"/>
                    <a:pt x="16374" y="4604"/>
                  </a:cubicBezTo>
                  <a:cubicBezTo>
                    <a:pt x="16223" y="4793"/>
                    <a:pt x="16059" y="4981"/>
                    <a:pt x="15883" y="5145"/>
                  </a:cubicBezTo>
                  <a:cubicBezTo>
                    <a:pt x="16260" y="4604"/>
                    <a:pt x="16650" y="4076"/>
                    <a:pt x="17040" y="3536"/>
                  </a:cubicBezTo>
                  <a:cubicBezTo>
                    <a:pt x="17153" y="3372"/>
                    <a:pt x="17279" y="3209"/>
                    <a:pt x="17392" y="3045"/>
                  </a:cubicBezTo>
                  <a:cubicBezTo>
                    <a:pt x="17419" y="3009"/>
                    <a:pt x="17389" y="2974"/>
                    <a:pt x="17356" y="2974"/>
                  </a:cubicBezTo>
                  <a:cubicBezTo>
                    <a:pt x="17342" y="2974"/>
                    <a:pt x="17328" y="2980"/>
                    <a:pt x="17316" y="2994"/>
                  </a:cubicBezTo>
                  <a:lnTo>
                    <a:pt x="16374" y="4277"/>
                  </a:lnTo>
                  <a:cubicBezTo>
                    <a:pt x="16361" y="4277"/>
                    <a:pt x="16336" y="4277"/>
                    <a:pt x="16323" y="4302"/>
                  </a:cubicBezTo>
                  <a:cubicBezTo>
                    <a:pt x="16097" y="4579"/>
                    <a:pt x="15871" y="4856"/>
                    <a:pt x="15644" y="5120"/>
                  </a:cubicBezTo>
                  <a:lnTo>
                    <a:pt x="15531" y="5045"/>
                  </a:lnTo>
                  <a:cubicBezTo>
                    <a:pt x="15569" y="5006"/>
                    <a:pt x="15606" y="4956"/>
                    <a:pt x="15644" y="4919"/>
                  </a:cubicBezTo>
                  <a:lnTo>
                    <a:pt x="15644" y="4919"/>
                  </a:lnTo>
                  <a:cubicBezTo>
                    <a:pt x="15619" y="4944"/>
                    <a:pt x="15606" y="4969"/>
                    <a:pt x="15581" y="4994"/>
                  </a:cubicBezTo>
                  <a:cubicBezTo>
                    <a:pt x="15554" y="5032"/>
                    <a:pt x="15594" y="5075"/>
                    <a:pt x="15633" y="5075"/>
                  </a:cubicBezTo>
                  <a:cubicBezTo>
                    <a:pt x="15646" y="5075"/>
                    <a:pt x="15660" y="5070"/>
                    <a:pt x="15670" y="5057"/>
                  </a:cubicBezTo>
                  <a:cubicBezTo>
                    <a:pt x="16072" y="4542"/>
                    <a:pt x="16436" y="4000"/>
                    <a:pt x="16763" y="3435"/>
                  </a:cubicBezTo>
                  <a:cubicBezTo>
                    <a:pt x="16790" y="3400"/>
                    <a:pt x="16754" y="3358"/>
                    <a:pt x="16722" y="3358"/>
                  </a:cubicBezTo>
                  <a:cubicBezTo>
                    <a:pt x="16708" y="3358"/>
                    <a:pt x="16695" y="3366"/>
                    <a:pt x="16688" y="3385"/>
                  </a:cubicBezTo>
                  <a:cubicBezTo>
                    <a:pt x="16537" y="3636"/>
                    <a:pt x="16386" y="3875"/>
                    <a:pt x="16223" y="4114"/>
                  </a:cubicBezTo>
                  <a:cubicBezTo>
                    <a:pt x="16022" y="4353"/>
                    <a:pt x="15820" y="4579"/>
                    <a:pt x="15619" y="4805"/>
                  </a:cubicBezTo>
                  <a:cubicBezTo>
                    <a:pt x="16034" y="4101"/>
                    <a:pt x="16461" y="3410"/>
                    <a:pt x="16939" y="2743"/>
                  </a:cubicBezTo>
                  <a:cubicBezTo>
                    <a:pt x="17078" y="2530"/>
                    <a:pt x="17229" y="2328"/>
                    <a:pt x="17380" y="2114"/>
                  </a:cubicBezTo>
                  <a:cubicBezTo>
                    <a:pt x="17398" y="2079"/>
                    <a:pt x="17365" y="2043"/>
                    <a:pt x="17331" y="2043"/>
                  </a:cubicBezTo>
                  <a:cubicBezTo>
                    <a:pt x="17317" y="2043"/>
                    <a:pt x="17302" y="2049"/>
                    <a:pt x="17291" y="2064"/>
                  </a:cubicBezTo>
                  <a:cubicBezTo>
                    <a:pt x="16763" y="2781"/>
                    <a:pt x="16273" y="3523"/>
                    <a:pt x="15807" y="4290"/>
                  </a:cubicBezTo>
                  <a:cubicBezTo>
                    <a:pt x="15682" y="4503"/>
                    <a:pt x="15544" y="4718"/>
                    <a:pt x="15418" y="4944"/>
                  </a:cubicBezTo>
                  <a:lnTo>
                    <a:pt x="15418" y="4969"/>
                  </a:lnTo>
                  <a:cubicBezTo>
                    <a:pt x="15393" y="4944"/>
                    <a:pt x="15355" y="4931"/>
                    <a:pt x="15330" y="4919"/>
                  </a:cubicBezTo>
                  <a:lnTo>
                    <a:pt x="15330" y="4906"/>
                  </a:lnTo>
                  <a:cubicBezTo>
                    <a:pt x="15304" y="4906"/>
                    <a:pt x="15292" y="4894"/>
                    <a:pt x="15279" y="4881"/>
                  </a:cubicBezTo>
                  <a:cubicBezTo>
                    <a:pt x="15594" y="4290"/>
                    <a:pt x="15933" y="3699"/>
                    <a:pt x="16310" y="3145"/>
                  </a:cubicBezTo>
                  <a:cubicBezTo>
                    <a:pt x="16424" y="2982"/>
                    <a:pt x="16537" y="2831"/>
                    <a:pt x="16650" y="2668"/>
                  </a:cubicBezTo>
                  <a:cubicBezTo>
                    <a:pt x="16677" y="2632"/>
                    <a:pt x="16641" y="2596"/>
                    <a:pt x="16604" y="2596"/>
                  </a:cubicBezTo>
                  <a:cubicBezTo>
                    <a:pt x="16589" y="2596"/>
                    <a:pt x="16573" y="2602"/>
                    <a:pt x="16562" y="2617"/>
                  </a:cubicBezTo>
                  <a:cubicBezTo>
                    <a:pt x="16159" y="3171"/>
                    <a:pt x="15795" y="3749"/>
                    <a:pt x="15468" y="4341"/>
                  </a:cubicBezTo>
                  <a:cubicBezTo>
                    <a:pt x="15368" y="4503"/>
                    <a:pt x="15279" y="4667"/>
                    <a:pt x="15192" y="4844"/>
                  </a:cubicBezTo>
                  <a:cubicBezTo>
                    <a:pt x="15179" y="4830"/>
                    <a:pt x="15167" y="4830"/>
                    <a:pt x="15153" y="4818"/>
                  </a:cubicBezTo>
                  <a:lnTo>
                    <a:pt x="16637" y="2290"/>
                  </a:lnTo>
                  <a:cubicBezTo>
                    <a:pt x="16650" y="2265"/>
                    <a:pt x="17682" y="467"/>
                    <a:pt x="18725" y="152"/>
                  </a:cubicBezTo>
                  <a:close/>
                  <a:moveTo>
                    <a:pt x="16336" y="5736"/>
                  </a:moveTo>
                  <a:lnTo>
                    <a:pt x="16336" y="5761"/>
                  </a:lnTo>
                  <a:cubicBezTo>
                    <a:pt x="16336" y="5761"/>
                    <a:pt x="16336" y="5749"/>
                    <a:pt x="16323" y="5749"/>
                  </a:cubicBezTo>
                  <a:cubicBezTo>
                    <a:pt x="16336" y="5749"/>
                    <a:pt x="16336" y="5749"/>
                    <a:pt x="16336" y="5736"/>
                  </a:cubicBezTo>
                  <a:close/>
                  <a:moveTo>
                    <a:pt x="16361" y="5786"/>
                  </a:moveTo>
                  <a:cubicBezTo>
                    <a:pt x="16374" y="5786"/>
                    <a:pt x="16386" y="5799"/>
                    <a:pt x="16399" y="5799"/>
                  </a:cubicBezTo>
                  <a:cubicBezTo>
                    <a:pt x="16386" y="5799"/>
                    <a:pt x="16386" y="5799"/>
                    <a:pt x="16374" y="5811"/>
                  </a:cubicBezTo>
                  <a:cubicBezTo>
                    <a:pt x="16374" y="5799"/>
                    <a:pt x="16361" y="5799"/>
                    <a:pt x="16361" y="5786"/>
                  </a:cubicBezTo>
                  <a:close/>
                  <a:moveTo>
                    <a:pt x="13091" y="4856"/>
                  </a:moveTo>
                  <a:cubicBezTo>
                    <a:pt x="12777" y="5221"/>
                    <a:pt x="12462" y="5573"/>
                    <a:pt x="12135" y="5937"/>
                  </a:cubicBezTo>
                  <a:lnTo>
                    <a:pt x="13029" y="4906"/>
                  </a:lnTo>
                  <a:cubicBezTo>
                    <a:pt x="13054" y="4894"/>
                    <a:pt x="13066" y="4869"/>
                    <a:pt x="13091" y="4856"/>
                  </a:cubicBezTo>
                  <a:close/>
                  <a:moveTo>
                    <a:pt x="16436" y="6038"/>
                  </a:moveTo>
                  <a:lnTo>
                    <a:pt x="16449" y="6051"/>
                  </a:lnTo>
                  <a:lnTo>
                    <a:pt x="16424" y="6051"/>
                  </a:lnTo>
                  <a:cubicBezTo>
                    <a:pt x="16424" y="6051"/>
                    <a:pt x="16424" y="6038"/>
                    <a:pt x="16436" y="6038"/>
                  </a:cubicBezTo>
                  <a:close/>
                  <a:moveTo>
                    <a:pt x="16109" y="5660"/>
                  </a:moveTo>
                  <a:cubicBezTo>
                    <a:pt x="16122" y="5673"/>
                    <a:pt x="16134" y="5686"/>
                    <a:pt x="16147" y="5686"/>
                  </a:cubicBezTo>
                  <a:cubicBezTo>
                    <a:pt x="16134" y="5686"/>
                    <a:pt x="16122" y="5699"/>
                    <a:pt x="16109" y="5699"/>
                  </a:cubicBezTo>
                  <a:cubicBezTo>
                    <a:pt x="16009" y="5824"/>
                    <a:pt x="15908" y="5950"/>
                    <a:pt x="15795" y="6076"/>
                  </a:cubicBezTo>
                  <a:cubicBezTo>
                    <a:pt x="15883" y="5950"/>
                    <a:pt x="15971" y="5824"/>
                    <a:pt x="16047" y="5699"/>
                  </a:cubicBezTo>
                  <a:cubicBezTo>
                    <a:pt x="16059" y="5699"/>
                    <a:pt x="16084" y="5699"/>
                    <a:pt x="16097" y="5686"/>
                  </a:cubicBezTo>
                  <a:cubicBezTo>
                    <a:pt x="16097" y="5673"/>
                    <a:pt x="16109" y="5673"/>
                    <a:pt x="16109" y="5660"/>
                  </a:cubicBezTo>
                  <a:close/>
                  <a:moveTo>
                    <a:pt x="16877" y="6856"/>
                  </a:moveTo>
                  <a:cubicBezTo>
                    <a:pt x="16877" y="6881"/>
                    <a:pt x="16889" y="6893"/>
                    <a:pt x="16889" y="6906"/>
                  </a:cubicBezTo>
                  <a:cubicBezTo>
                    <a:pt x="16877" y="6906"/>
                    <a:pt x="16852" y="6906"/>
                    <a:pt x="16839" y="6918"/>
                  </a:cubicBezTo>
                  <a:cubicBezTo>
                    <a:pt x="16852" y="6893"/>
                    <a:pt x="16864" y="6881"/>
                    <a:pt x="16877" y="6856"/>
                  </a:cubicBezTo>
                  <a:close/>
                  <a:moveTo>
                    <a:pt x="16637" y="6629"/>
                  </a:moveTo>
                  <a:cubicBezTo>
                    <a:pt x="16550" y="6856"/>
                    <a:pt x="16411" y="7069"/>
                    <a:pt x="16260" y="7258"/>
                  </a:cubicBezTo>
                  <a:cubicBezTo>
                    <a:pt x="16273" y="7220"/>
                    <a:pt x="16298" y="7183"/>
                    <a:pt x="16323" y="7144"/>
                  </a:cubicBezTo>
                  <a:lnTo>
                    <a:pt x="16323" y="7132"/>
                  </a:lnTo>
                  <a:cubicBezTo>
                    <a:pt x="16399" y="7006"/>
                    <a:pt x="16474" y="6893"/>
                    <a:pt x="16550" y="6767"/>
                  </a:cubicBezTo>
                  <a:cubicBezTo>
                    <a:pt x="16587" y="6717"/>
                    <a:pt x="16612" y="6679"/>
                    <a:pt x="16637" y="6629"/>
                  </a:cubicBezTo>
                  <a:close/>
                  <a:moveTo>
                    <a:pt x="16763" y="6591"/>
                  </a:moveTo>
                  <a:cubicBezTo>
                    <a:pt x="16788" y="6654"/>
                    <a:pt x="16813" y="6705"/>
                    <a:pt x="16839" y="6767"/>
                  </a:cubicBezTo>
                  <a:cubicBezTo>
                    <a:pt x="16826" y="6767"/>
                    <a:pt x="16813" y="6780"/>
                    <a:pt x="16801" y="6792"/>
                  </a:cubicBezTo>
                  <a:cubicBezTo>
                    <a:pt x="16701" y="6968"/>
                    <a:pt x="16587" y="7144"/>
                    <a:pt x="16461" y="7320"/>
                  </a:cubicBezTo>
                  <a:cubicBezTo>
                    <a:pt x="16587" y="7132"/>
                    <a:pt x="16701" y="6931"/>
                    <a:pt x="16801" y="6742"/>
                  </a:cubicBezTo>
                  <a:cubicBezTo>
                    <a:pt x="16822" y="6701"/>
                    <a:pt x="16792" y="6660"/>
                    <a:pt x="16760" y="6660"/>
                  </a:cubicBezTo>
                  <a:cubicBezTo>
                    <a:pt x="16752" y="6660"/>
                    <a:pt x="16745" y="6662"/>
                    <a:pt x="16738" y="6666"/>
                  </a:cubicBezTo>
                  <a:cubicBezTo>
                    <a:pt x="16751" y="6641"/>
                    <a:pt x="16751" y="6616"/>
                    <a:pt x="16763" y="6591"/>
                  </a:cubicBezTo>
                  <a:close/>
                  <a:moveTo>
                    <a:pt x="16939" y="7107"/>
                  </a:moveTo>
                  <a:lnTo>
                    <a:pt x="16939" y="7107"/>
                  </a:lnTo>
                  <a:cubicBezTo>
                    <a:pt x="17015" y="7484"/>
                    <a:pt x="16952" y="7823"/>
                    <a:pt x="16751" y="8075"/>
                  </a:cubicBezTo>
                  <a:lnTo>
                    <a:pt x="16726" y="8100"/>
                  </a:lnTo>
                  <a:cubicBezTo>
                    <a:pt x="16801" y="7924"/>
                    <a:pt x="16864" y="7748"/>
                    <a:pt x="16914" y="7572"/>
                  </a:cubicBezTo>
                  <a:cubicBezTo>
                    <a:pt x="16927" y="7535"/>
                    <a:pt x="16902" y="7509"/>
                    <a:pt x="16877" y="7509"/>
                  </a:cubicBezTo>
                  <a:lnTo>
                    <a:pt x="16914" y="7434"/>
                  </a:lnTo>
                  <a:cubicBezTo>
                    <a:pt x="16927" y="7409"/>
                    <a:pt x="16902" y="7371"/>
                    <a:pt x="16877" y="7371"/>
                  </a:cubicBezTo>
                  <a:cubicBezTo>
                    <a:pt x="16877" y="7365"/>
                    <a:pt x="16874" y="7362"/>
                    <a:pt x="16869" y="7362"/>
                  </a:cubicBezTo>
                  <a:cubicBezTo>
                    <a:pt x="16864" y="7362"/>
                    <a:pt x="16858" y="7365"/>
                    <a:pt x="16852" y="7371"/>
                  </a:cubicBezTo>
                  <a:cubicBezTo>
                    <a:pt x="16877" y="7308"/>
                    <a:pt x="16914" y="7245"/>
                    <a:pt x="16939" y="7195"/>
                  </a:cubicBezTo>
                  <a:cubicBezTo>
                    <a:pt x="16952" y="7169"/>
                    <a:pt x="16939" y="7144"/>
                    <a:pt x="16914" y="7132"/>
                  </a:cubicBezTo>
                  <a:cubicBezTo>
                    <a:pt x="16927" y="7132"/>
                    <a:pt x="16927" y="7119"/>
                    <a:pt x="16939" y="7107"/>
                  </a:cubicBezTo>
                  <a:close/>
                  <a:moveTo>
                    <a:pt x="6653" y="13923"/>
                  </a:moveTo>
                  <a:lnTo>
                    <a:pt x="6653" y="13923"/>
                  </a:lnTo>
                  <a:cubicBezTo>
                    <a:pt x="6565" y="14035"/>
                    <a:pt x="6477" y="14136"/>
                    <a:pt x="6389" y="14250"/>
                  </a:cubicBezTo>
                  <a:cubicBezTo>
                    <a:pt x="6477" y="14136"/>
                    <a:pt x="6565" y="14023"/>
                    <a:pt x="6653" y="13923"/>
                  </a:cubicBezTo>
                  <a:close/>
                  <a:moveTo>
                    <a:pt x="5647" y="13747"/>
                  </a:moveTo>
                  <a:cubicBezTo>
                    <a:pt x="5521" y="13898"/>
                    <a:pt x="5408" y="14035"/>
                    <a:pt x="5282" y="14174"/>
                  </a:cubicBezTo>
                  <a:cubicBezTo>
                    <a:pt x="5251" y="14204"/>
                    <a:pt x="5287" y="14260"/>
                    <a:pt x="5322" y="14260"/>
                  </a:cubicBezTo>
                  <a:cubicBezTo>
                    <a:pt x="5330" y="14260"/>
                    <a:pt x="5338" y="14257"/>
                    <a:pt x="5345" y="14250"/>
                  </a:cubicBezTo>
                  <a:lnTo>
                    <a:pt x="5345" y="14250"/>
                  </a:lnTo>
                  <a:cubicBezTo>
                    <a:pt x="5345" y="14262"/>
                    <a:pt x="5333" y="14262"/>
                    <a:pt x="5320" y="14275"/>
                  </a:cubicBezTo>
                  <a:cubicBezTo>
                    <a:pt x="5219" y="14275"/>
                    <a:pt x="5132" y="14287"/>
                    <a:pt x="5043" y="14312"/>
                  </a:cubicBezTo>
                  <a:lnTo>
                    <a:pt x="5118" y="14237"/>
                  </a:lnTo>
                  <a:cubicBezTo>
                    <a:pt x="5125" y="14243"/>
                    <a:pt x="5135" y="14246"/>
                    <a:pt x="5144" y="14246"/>
                  </a:cubicBezTo>
                  <a:cubicBezTo>
                    <a:pt x="5153" y="14246"/>
                    <a:pt x="5163" y="14243"/>
                    <a:pt x="5169" y="14237"/>
                  </a:cubicBezTo>
                  <a:cubicBezTo>
                    <a:pt x="5333" y="14074"/>
                    <a:pt x="5484" y="13910"/>
                    <a:pt x="5647" y="13747"/>
                  </a:cubicBezTo>
                  <a:close/>
                  <a:moveTo>
                    <a:pt x="6339" y="13859"/>
                  </a:moveTo>
                  <a:cubicBezTo>
                    <a:pt x="6301" y="13935"/>
                    <a:pt x="6250" y="14010"/>
                    <a:pt x="6200" y="14074"/>
                  </a:cubicBezTo>
                  <a:cubicBezTo>
                    <a:pt x="6124" y="14174"/>
                    <a:pt x="6049" y="14262"/>
                    <a:pt x="5974" y="14350"/>
                  </a:cubicBezTo>
                  <a:lnTo>
                    <a:pt x="5936" y="14350"/>
                  </a:lnTo>
                  <a:cubicBezTo>
                    <a:pt x="6074" y="14186"/>
                    <a:pt x="6213" y="14023"/>
                    <a:pt x="6339" y="13859"/>
                  </a:cubicBezTo>
                  <a:close/>
                  <a:moveTo>
                    <a:pt x="8143" y="14145"/>
                  </a:moveTo>
                  <a:cubicBezTo>
                    <a:pt x="7904" y="14445"/>
                    <a:pt x="7677" y="14752"/>
                    <a:pt x="7457" y="15067"/>
                  </a:cubicBezTo>
                  <a:lnTo>
                    <a:pt x="7457" y="15105"/>
                  </a:lnTo>
                  <a:cubicBezTo>
                    <a:pt x="7445" y="15130"/>
                    <a:pt x="7432" y="15142"/>
                    <a:pt x="7420" y="15155"/>
                  </a:cubicBezTo>
                  <a:lnTo>
                    <a:pt x="7382" y="15117"/>
                  </a:lnTo>
                  <a:cubicBezTo>
                    <a:pt x="7370" y="15105"/>
                    <a:pt x="7345" y="15092"/>
                    <a:pt x="7332" y="15080"/>
                  </a:cubicBezTo>
                  <a:cubicBezTo>
                    <a:pt x="7595" y="14756"/>
                    <a:pt x="7858" y="14445"/>
                    <a:pt x="8143" y="14145"/>
                  </a:cubicBezTo>
                  <a:close/>
                  <a:moveTo>
                    <a:pt x="5031" y="14413"/>
                  </a:moveTo>
                  <a:cubicBezTo>
                    <a:pt x="4792" y="14715"/>
                    <a:pt x="4553" y="15004"/>
                    <a:pt x="4302" y="15293"/>
                  </a:cubicBezTo>
                  <a:cubicBezTo>
                    <a:pt x="4314" y="15080"/>
                    <a:pt x="4389" y="14879"/>
                    <a:pt x="4515" y="14715"/>
                  </a:cubicBezTo>
                  <a:cubicBezTo>
                    <a:pt x="4641" y="14564"/>
                    <a:pt x="4817" y="14463"/>
                    <a:pt x="5031" y="14413"/>
                  </a:cubicBezTo>
                  <a:close/>
                  <a:moveTo>
                    <a:pt x="8577" y="14715"/>
                  </a:moveTo>
                  <a:lnTo>
                    <a:pt x="8577" y="14715"/>
                  </a:lnTo>
                  <a:cubicBezTo>
                    <a:pt x="8363" y="14991"/>
                    <a:pt x="8111" y="15243"/>
                    <a:pt x="7860" y="15494"/>
                  </a:cubicBezTo>
                  <a:cubicBezTo>
                    <a:pt x="8086" y="15218"/>
                    <a:pt x="8338" y="14966"/>
                    <a:pt x="8577" y="14715"/>
                  </a:cubicBezTo>
                  <a:close/>
                  <a:moveTo>
                    <a:pt x="8352" y="15211"/>
                  </a:moveTo>
                  <a:cubicBezTo>
                    <a:pt x="8217" y="15377"/>
                    <a:pt x="8080" y="15543"/>
                    <a:pt x="7935" y="15708"/>
                  </a:cubicBezTo>
                  <a:cubicBezTo>
                    <a:pt x="7923" y="15670"/>
                    <a:pt x="7898" y="15645"/>
                    <a:pt x="7873" y="15620"/>
                  </a:cubicBezTo>
                  <a:cubicBezTo>
                    <a:pt x="7898" y="15595"/>
                    <a:pt x="7910" y="15570"/>
                    <a:pt x="7935" y="15558"/>
                  </a:cubicBezTo>
                  <a:lnTo>
                    <a:pt x="7935" y="15558"/>
                  </a:lnTo>
                  <a:lnTo>
                    <a:pt x="7923" y="15570"/>
                  </a:lnTo>
                  <a:cubicBezTo>
                    <a:pt x="7893" y="15609"/>
                    <a:pt x="7926" y="15657"/>
                    <a:pt x="7959" y="15657"/>
                  </a:cubicBezTo>
                  <a:cubicBezTo>
                    <a:pt x="7968" y="15657"/>
                    <a:pt x="7978" y="15653"/>
                    <a:pt x="7986" y="15645"/>
                  </a:cubicBezTo>
                  <a:cubicBezTo>
                    <a:pt x="8108" y="15503"/>
                    <a:pt x="8230" y="15360"/>
                    <a:pt x="8352" y="15211"/>
                  </a:cubicBezTo>
                  <a:close/>
                  <a:moveTo>
                    <a:pt x="5484" y="14376"/>
                  </a:moveTo>
                  <a:cubicBezTo>
                    <a:pt x="5471" y="14388"/>
                    <a:pt x="5471" y="14401"/>
                    <a:pt x="5471" y="14401"/>
                  </a:cubicBezTo>
                  <a:cubicBezTo>
                    <a:pt x="5093" y="14879"/>
                    <a:pt x="4729" y="15356"/>
                    <a:pt x="4364" y="15846"/>
                  </a:cubicBezTo>
                  <a:cubicBezTo>
                    <a:pt x="4327" y="15708"/>
                    <a:pt x="4302" y="15570"/>
                    <a:pt x="4302" y="15457"/>
                  </a:cubicBezTo>
                  <a:cubicBezTo>
                    <a:pt x="4603" y="15105"/>
                    <a:pt x="4892" y="14740"/>
                    <a:pt x="5169" y="14388"/>
                  </a:cubicBezTo>
                  <a:cubicBezTo>
                    <a:pt x="5269" y="14376"/>
                    <a:pt x="5370" y="14376"/>
                    <a:pt x="5484" y="14376"/>
                  </a:cubicBezTo>
                  <a:close/>
                  <a:moveTo>
                    <a:pt x="8753" y="15620"/>
                  </a:moveTo>
                  <a:cubicBezTo>
                    <a:pt x="8589" y="15809"/>
                    <a:pt x="8426" y="15997"/>
                    <a:pt x="8250" y="16161"/>
                  </a:cubicBezTo>
                  <a:cubicBezTo>
                    <a:pt x="8250" y="16161"/>
                    <a:pt x="8237" y="16148"/>
                    <a:pt x="8237" y="16136"/>
                  </a:cubicBezTo>
                  <a:lnTo>
                    <a:pt x="8262" y="16136"/>
                  </a:lnTo>
                  <a:cubicBezTo>
                    <a:pt x="8426" y="15960"/>
                    <a:pt x="8589" y="15796"/>
                    <a:pt x="8753" y="15620"/>
                  </a:cubicBezTo>
                  <a:close/>
                  <a:moveTo>
                    <a:pt x="7105" y="15029"/>
                  </a:moveTo>
                  <a:cubicBezTo>
                    <a:pt x="7181" y="15080"/>
                    <a:pt x="7244" y="15142"/>
                    <a:pt x="7320" y="15192"/>
                  </a:cubicBezTo>
                  <a:cubicBezTo>
                    <a:pt x="7332" y="15205"/>
                    <a:pt x="7345" y="15231"/>
                    <a:pt x="7370" y="15243"/>
                  </a:cubicBezTo>
                  <a:cubicBezTo>
                    <a:pt x="7357" y="15268"/>
                    <a:pt x="7382" y="15281"/>
                    <a:pt x="7407" y="15293"/>
                  </a:cubicBezTo>
                  <a:cubicBezTo>
                    <a:pt x="7130" y="15633"/>
                    <a:pt x="6842" y="15960"/>
                    <a:pt x="6565" y="16299"/>
                  </a:cubicBezTo>
                  <a:cubicBezTo>
                    <a:pt x="6540" y="16262"/>
                    <a:pt x="6515" y="16237"/>
                    <a:pt x="6477" y="16198"/>
                  </a:cubicBezTo>
                  <a:cubicBezTo>
                    <a:pt x="6477" y="16177"/>
                    <a:pt x="6449" y="16146"/>
                    <a:pt x="6416" y="16146"/>
                  </a:cubicBezTo>
                  <a:cubicBezTo>
                    <a:pt x="6411" y="16146"/>
                    <a:pt x="6406" y="16147"/>
                    <a:pt x="6401" y="16148"/>
                  </a:cubicBezTo>
                  <a:cubicBezTo>
                    <a:pt x="6339" y="16111"/>
                    <a:pt x="6275" y="16086"/>
                    <a:pt x="6200" y="16061"/>
                  </a:cubicBezTo>
                  <a:cubicBezTo>
                    <a:pt x="6502" y="15721"/>
                    <a:pt x="6804" y="15382"/>
                    <a:pt x="7105" y="15029"/>
                  </a:cubicBezTo>
                  <a:close/>
                  <a:moveTo>
                    <a:pt x="5596" y="14388"/>
                  </a:moveTo>
                  <a:cubicBezTo>
                    <a:pt x="5635" y="14388"/>
                    <a:pt x="5672" y="14388"/>
                    <a:pt x="5710" y="14401"/>
                  </a:cubicBezTo>
                  <a:cubicBezTo>
                    <a:pt x="5811" y="14413"/>
                    <a:pt x="5911" y="14438"/>
                    <a:pt x="6012" y="14463"/>
                  </a:cubicBezTo>
                  <a:lnTo>
                    <a:pt x="6012" y="14476"/>
                  </a:lnTo>
                  <a:cubicBezTo>
                    <a:pt x="5559" y="15117"/>
                    <a:pt x="5081" y="15734"/>
                    <a:pt x="4578" y="16337"/>
                  </a:cubicBezTo>
                  <a:cubicBezTo>
                    <a:pt x="4503" y="16211"/>
                    <a:pt x="4439" y="16086"/>
                    <a:pt x="4402" y="15960"/>
                  </a:cubicBezTo>
                  <a:cubicBezTo>
                    <a:pt x="4792" y="15432"/>
                    <a:pt x="5182" y="14916"/>
                    <a:pt x="5584" y="14413"/>
                  </a:cubicBezTo>
                  <a:cubicBezTo>
                    <a:pt x="5596" y="14401"/>
                    <a:pt x="5596" y="14388"/>
                    <a:pt x="5596" y="14388"/>
                  </a:cubicBezTo>
                  <a:close/>
                  <a:moveTo>
                    <a:pt x="6440" y="16313"/>
                  </a:moveTo>
                  <a:lnTo>
                    <a:pt x="6451" y="16324"/>
                  </a:lnTo>
                  <a:lnTo>
                    <a:pt x="6451" y="16337"/>
                  </a:lnTo>
                  <a:cubicBezTo>
                    <a:pt x="6448" y="16341"/>
                    <a:pt x="6445" y="16345"/>
                    <a:pt x="6443" y="16349"/>
                  </a:cubicBezTo>
                  <a:lnTo>
                    <a:pt x="6443" y="16349"/>
                  </a:lnTo>
                  <a:cubicBezTo>
                    <a:pt x="6445" y="16335"/>
                    <a:pt x="6444" y="16323"/>
                    <a:pt x="6440" y="16313"/>
                  </a:cubicBezTo>
                  <a:close/>
                  <a:moveTo>
                    <a:pt x="6436" y="16362"/>
                  </a:moveTo>
                  <a:cubicBezTo>
                    <a:pt x="6433" y="16366"/>
                    <a:pt x="6431" y="16371"/>
                    <a:pt x="6426" y="16374"/>
                  </a:cubicBezTo>
                  <a:cubicBezTo>
                    <a:pt x="6426" y="16364"/>
                    <a:pt x="6426" y="16363"/>
                    <a:pt x="6436" y="16362"/>
                  </a:cubicBezTo>
                  <a:close/>
                  <a:moveTo>
                    <a:pt x="8438" y="16287"/>
                  </a:moveTo>
                  <a:lnTo>
                    <a:pt x="8363" y="16400"/>
                  </a:lnTo>
                  <a:lnTo>
                    <a:pt x="8363" y="16388"/>
                  </a:lnTo>
                  <a:lnTo>
                    <a:pt x="8363" y="16374"/>
                  </a:lnTo>
                  <a:cubicBezTo>
                    <a:pt x="8388" y="16349"/>
                    <a:pt x="8413" y="16324"/>
                    <a:pt x="8438" y="16287"/>
                  </a:cubicBezTo>
                  <a:close/>
                  <a:moveTo>
                    <a:pt x="8765" y="16161"/>
                  </a:moveTo>
                  <a:cubicBezTo>
                    <a:pt x="8665" y="16287"/>
                    <a:pt x="8552" y="16413"/>
                    <a:pt x="8438" y="16538"/>
                  </a:cubicBezTo>
                  <a:cubicBezTo>
                    <a:pt x="8438" y="16551"/>
                    <a:pt x="8438" y="16564"/>
                    <a:pt x="8426" y="16564"/>
                  </a:cubicBezTo>
                  <a:cubicBezTo>
                    <a:pt x="8426" y="16538"/>
                    <a:pt x="8413" y="16525"/>
                    <a:pt x="8401" y="16500"/>
                  </a:cubicBezTo>
                  <a:cubicBezTo>
                    <a:pt x="8489" y="16400"/>
                    <a:pt x="8564" y="16299"/>
                    <a:pt x="8653" y="16186"/>
                  </a:cubicBezTo>
                  <a:lnTo>
                    <a:pt x="8653" y="16198"/>
                  </a:lnTo>
                  <a:cubicBezTo>
                    <a:pt x="8659" y="16211"/>
                    <a:pt x="8671" y="16217"/>
                    <a:pt x="8685" y="16217"/>
                  </a:cubicBezTo>
                  <a:cubicBezTo>
                    <a:pt x="8700" y="16217"/>
                    <a:pt x="8715" y="16211"/>
                    <a:pt x="8728" y="16198"/>
                  </a:cubicBezTo>
                  <a:lnTo>
                    <a:pt x="8765" y="16161"/>
                  </a:lnTo>
                  <a:close/>
                  <a:moveTo>
                    <a:pt x="6099" y="14501"/>
                  </a:moveTo>
                  <a:cubicBezTo>
                    <a:pt x="6124" y="14501"/>
                    <a:pt x="6150" y="14513"/>
                    <a:pt x="6188" y="14526"/>
                  </a:cubicBezTo>
                  <a:cubicBezTo>
                    <a:pt x="6188" y="14553"/>
                    <a:pt x="6214" y="14574"/>
                    <a:pt x="6238" y="14574"/>
                  </a:cubicBezTo>
                  <a:cubicBezTo>
                    <a:pt x="6247" y="14574"/>
                    <a:pt x="6256" y="14571"/>
                    <a:pt x="6263" y="14564"/>
                  </a:cubicBezTo>
                  <a:lnTo>
                    <a:pt x="6263" y="14552"/>
                  </a:lnTo>
                  <a:cubicBezTo>
                    <a:pt x="6376" y="14602"/>
                    <a:pt x="6477" y="14652"/>
                    <a:pt x="6590" y="14702"/>
                  </a:cubicBezTo>
                  <a:cubicBezTo>
                    <a:pt x="6099" y="15218"/>
                    <a:pt x="5635" y="15746"/>
                    <a:pt x="5194" y="16287"/>
                  </a:cubicBezTo>
                  <a:cubicBezTo>
                    <a:pt x="5068" y="16438"/>
                    <a:pt x="4942" y="16589"/>
                    <a:pt x="4830" y="16740"/>
                  </a:cubicBezTo>
                  <a:cubicBezTo>
                    <a:pt x="4754" y="16639"/>
                    <a:pt x="4679" y="16538"/>
                    <a:pt x="4629" y="16438"/>
                  </a:cubicBezTo>
                  <a:cubicBezTo>
                    <a:pt x="5132" y="15821"/>
                    <a:pt x="5621" y="15180"/>
                    <a:pt x="6087" y="14526"/>
                  </a:cubicBezTo>
                  <a:cubicBezTo>
                    <a:pt x="6099" y="14513"/>
                    <a:pt x="6099" y="14501"/>
                    <a:pt x="6099" y="14501"/>
                  </a:cubicBezTo>
                  <a:close/>
                  <a:moveTo>
                    <a:pt x="8552" y="16564"/>
                  </a:moveTo>
                  <a:cubicBezTo>
                    <a:pt x="8552" y="16588"/>
                    <a:pt x="8579" y="16607"/>
                    <a:pt x="8604" y="16607"/>
                  </a:cubicBezTo>
                  <a:cubicBezTo>
                    <a:pt x="8613" y="16607"/>
                    <a:pt x="8621" y="16605"/>
                    <a:pt x="8629" y="16600"/>
                  </a:cubicBezTo>
                  <a:lnTo>
                    <a:pt x="8629" y="16600"/>
                  </a:lnTo>
                  <a:cubicBezTo>
                    <a:pt x="8582" y="16648"/>
                    <a:pt x="8535" y="16705"/>
                    <a:pt x="8489" y="16752"/>
                  </a:cubicBezTo>
                  <a:cubicBezTo>
                    <a:pt x="8477" y="16714"/>
                    <a:pt x="8463" y="16664"/>
                    <a:pt x="8451" y="16614"/>
                  </a:cubicBezTo>
                  <a:lnTo>
                    <a:pt x="8451" y="16614"/>
                  </a:lnTo>
                  <a:cubicBezTo>
                    <a:pt x="8458" y="16621"/>
                    <a:pt x="8470" y="16628"/>
                    <a:pt x="8483" y="16628"/>
                  </a:cubicBezTo>
                  <a:cubicBezTo>
                    <a:pt x="8493" y="16628"/>
                    <a:pt x="8503" y="16624"/>
                    <a:pt x="8514" y="16614"/>
                  </a:cubicBezTo>
                  <a:cubicBezTo>
                    <a:pt x="8527" y="16601"/>
                    <a:pt x="8539" y="16576"/>
                    <a:pt x="8552" y="16564"/>
                  </a:cubicBezTo>
                  <a:close/>
                  <a:moveTo>
                    <a:pt x="6678" y="14753"/>
                  </a:moveTo>
                  <a:cubicBezTo>
                    <a:pt x="6791" y="14815"/>
                    <a:pt x="6904" y="14891"/>
                    <a:pt x="7030" y="14966"/>
                  </a:cubicBezTo>
                  <a:cubicBezTo>
                    <a:pt x="6716" y="15331"/>
                    <a:pt x="6401" y="15695"/>
                    <a:pt x="6074" y="16048"/>
                  </a:cubicBezTo>
                  <a:cubicBezTo>
                    <a:pt x="6068" y="16041"/>
                    <a:pt x="6062" y="16038"/>
                    <a:pt x="6056" y="16038"/>
                  </a:cubicBezTo>
                  <a:cubicBezTo>
                    <a:pt x="6049" y="16038"/>
                    <a:pt x="6043" y="16041"/>
                    <a:pt x="6037" y="16048"/>
                  </a:cubicBezTo>
                  <a:cubicBezTo>
                    <a:pt x="5962" y="16048"/>
                    <a:pt x="5873" y="16061"/>
                    <a:pt x="5785" y="16073"/>
                  </a:cubicBezTo>
                  <a:lnTo>
                    <a:pt x="5772" y="16086"/>
                  </a:lnTo>
                  <a:lnTo>
                    <a:pt x="4905" y="16790"/>
                  </a:lnTo>
                  <a:cubicBezTo>
                    <a:pt x="5345" y="16249"/>
                    <a:pt x="5798" y="15708"/>
                    <a:pt x="6263" y="15192"/>
                  </a:cubicBezTo>
                  <a:cubicBezTo>
                    <a:pt x="6401" y="15041"/>
                    <a:pt x="6540" y="14904"/>
                    <a:pt x="6678" y="14753"/>
                  </a:cubicBezTo>
                  <a:close/>
                  <a:moveTo>
                    <a:pt x="6138" y="16148"/>
                  </a:moveTo>
                  <a:cubicBezTo>
                    <a:pt x="5898" y="16388"/>
                    <a:pt x="5647" y="16626"/>
                    <a:pt x="5408" y="16865"/>
                  </a:cubicBezTo>
                  <a:cubicBezTo>
                    <a:pt x="5609" y="16639"/>
                    <a:pt x="5823" y="16425"/>
                    <a:pt x="6024" y="16211"/>
                  </a:cubicBezTo>
                  <a:cubicBezTo>
                    <a:pt x="6037" y="16198"/>
                    <a:pt x="6037" y="16186"/>
                    <a:pt x="6037" y="16173"/>
                  </a:cubicBezTo>
                  <a:cubicBezTo>
                    <a:pt x="6049" y="16161"/>
                    <a:pt x="6062" y="16161"/>
                    <a:pt x="6074" y="16148"/>
                  </a:cubicBezTo>
                  <a:close/>
                  <a:moveTo>
                    <a:pt x="6074" y="16337"/>
                  </a:moveTo>
                  <a:lnTo>
                    <a:pt x="6074" y="16337"/>
                  </a:lnTo>
                  <a:cubicBezTo>
                    <a:pt x="6037" y="16413"/>
                    <a:pt x="5987" y="16463"/>
                    <a:pt x="5936" y="16525"/>
                  </a:cubicBezTo>
                  <a:cubicBezTo>
                    <a:pt x="5873" y="16614"/>
                    <a:pt x="5798" y="16689"/>
                    <a:pt x="5735" y="16765"/>
                  </a:cubicBezTo>
                  <a:cubicBezTo>
                    <a:pt x="5721" y="16757"/>
                    <a:pt x="5706" y="16750"/>
                    <a:pt x="5692" y="16750"/>
                  </a:cubicBezTo>
                  <a:cubicBezTo>
                    <a:pt x="5681" y="16750"/>
                    <a:pt x="5670" y="16754"/>
                    <a:pt x="5660" y="16765"/>
                  </a:cubicBezTo>
                  <a:cubicBezTo>
                    <a:pt x="5609" y="16815"/>
                    <a:pt x="5546" y="16865"/>
                    <a:pt x="5484" y="16928"/>
                  </a:cubicBezTo>
                  <a:lnTo>
                    <a:pt x="5559" y="16852"/>
                  </a:lnTo>
                  <a:cubicBezTo>
                    <a:pt x="5735" y="16689"/>
                    <a:pt x="5898" y="16513"/>
                    <a:pt x="6074" y="16337"/>
                  </a:cubicBezTo>
                  <a:close/>
                  <a:moveTo>
                    <a:pt x="6565" y="16488"/>
                  </a:moveTo>
                  <a:cubicBezTo>
                    <a:pt x="6565" y="16500"/>
                    <a:pt x="6577" y="16513"/>
                    <a:pt x="6577" y="16525"/>
                  </a:cubicBezTo>
                  <a:cubicBezTo>
                    <a:pt x="6426" y="16752"/>
                    <a:pt x="6250" y="16953"/>
                    <a:pt x="6074" y="17154"/>
                  </a:cubicBezTo>
                  <a:cubicBezTo>
                    <a:pt x="6074" y="17142"/>
                    <a:pt x="6062" y="17129"/>
                    <a:pt x="6062" y="17129"/>
                  </a:cubicBezTo>
                  <a:lnTo>
                    <a:pt x="6213" y="16941"/>
                  </a:lnTo>
                  <a:cubicBezTo>
                    <a:pt x="6326" y="16790"/>
                    <a:pt x="6451" y="16639"/>
                    <a:pt x="6565" y="16488"/>
                  </a:cubicBezTo>
                  <a:close/>
                  <a:moveTo>
                    <a:pt x="13871" y="4567"/>
                  </a:moveTo>
                  <a:lnTo>
                    <a:pt x="13859" y="4579"/>
                  </a:lnTo>
                  <a:cubicBezTo>
                    <a:pt x="13519" y="5145"/>
                    <a:pt x="13104" y="5673"/>
                    <a:pt x="12626" y="6151"/>
                  </a:cubicBezTo>
                  <a:cubicBezTo>
                    <a:pt x="12597" y="6180"/>
                    <a:pt x="12627" y="6230"/>
                    <a:pt x="12660" y="6230"/>
                  </a:cubicBezTo>
                  <a:cubicBezTo>
                    <a:pt x="12670" y="6230"/>
                    <a:pt x="12680" y="6226"/>
                    <a:pt x="12689" y="6214"/>
                  </a:cubicBezTo>
                  <a:cubicBezTo>
                    <a:pt x="12865" y="6038"/>
                    <a:pt x="13041" y="5862"/>
                    <a:pt x="13205" y="5673"/>
                  </a:cubicBezTo>
                  <a:cubicBezTo>
                    <a:pt x="13212" y="5689"/>
                    <a:pt x="13225" y="5699"/>
                    <a:pt x="13239" y="5699"/>
                  </a:cubicBezTo>
                  <a:cubicBezTo>
                    <a:pt x="13248" y="5699"/>
                    <a:pt x="13257" y="5695"/>
                    <a:pt x="13267" y="5686"/>
                  </a:cubicBezTo>
                  <a:cubicBezTo>
                    <a:pt x="13535" y="5393"/>
                    <a:pt x="13792" y="5113"/>
                    <a:pt x="14048" y="4821"/>
                  </a:cubicBezTo>
                  <a:lnTo>
                    <a:pt x="14048" y="4821"/>
                  </a:lnTo>
                  <a:cubicBezTo>
                    <a:pt x="14032" y="4841"/>
                    <a:pt x="14018" y="4864"/>
                    <a:pt x="14010" y="4881"/>
                  </a:cubicBezTo>
                  <a:cubicBezTo>
                    <a:pt x="13846" y="5070"/>
                    <a:pt x="13683" y="5258"/>
                    <a:pt x="13532" y="5447"/>
                  </a:cubicBezTo>
                  <a:cubicBezTo>
                    <a:pt x="13494" y="5484"/>
                    <a:pt x="13519" y="5535"/>
                    <a:pt x="13557" y="5535"/>
                  </a:cubicBezTo>
                  <a:cubicBezTo>
                    <a:pt x="13255" y="5962"/>
                    <a:pt x="12953" y="6390"/>
                    <a:pt x="12638" y="6805"/>
                  </a:cubicBezTo>
                  <a:cubicBezTo>
                    <a:pt x="12488" y="7006"/>
                    <a:pt x="12337" y="7220"/>
                    <a:pt x="12174" y="7421"/>
                  </a:cubicBezTo>
                  <a:cubicBezTo>
                    <a:pt x="12147" y="7456"/>
                    <a:pt x="12183" y="7492"/>
                    <a:pt x="12220" y="7492"/>
                  </a:cubicBezTo>
                  <a:cubicBezTo>
                    <a:pt x="12235" y="7492"/>
                    <a:pt x="12250" y="7486"/>
                    <a:pt x="12261" y="7471"/>
                  </a:cubicBezTo>
                  <a:cubicBezTo>
                    <a:pt x="12814" y="6755"/>
                    <a:pt x="13343" y="6026"/>
                    <a:pt x="13859" y="5283"/>
                  </a:cubicBezTo>
                  <a:lnTo>
                    <a:pt x="14085" y="4944"/>
                  </a:lnTo>
                  <a:lnTo>
                    <a:pt x="14311" y="4680"/>
                  </a:lnTo>
                  <a:lnTo>
                    <a:pt x="14311" y="4680"/>
                  </a:lnTo>
                  <a:cubicBezTo>
                    <a:pt x="13971" y="5258"/>
                    <a:pt x="13607" y="5824"/>
                    <a:pt x="13205" y="6378"/>
                  </a:cubicBezTo>
                  <a:cubicBezTo>
                    <a:pt x="13091" y="6529"/>
                    <a:pt x="12978" y="6679"/>
                    <a:pt x="12853" y="6830"/>
                  </a:cubicBezTo>
                  <a:cubicBezTo>
                    <a:pt x="12824" y="6868"/>
                    <a:pt x="12867" y="6906"/>
                    <a:pt x="12906" y="6906"/>
                  </a:cubicBezTo>
                  <a:cubicBezTo>
                    <a:pt x="12919" y="6906"/>
                    <a:pt x="12931" y="6902"/>
                    <a:pt x="12940" y="6893"/>
                  </a:cubicBezTo>
                  <a:cubicBezTo>
                    <a:pt x="13167" y="6591"/>
                    <a:pt x="13381" y="6289"/>
                    <a:pt x="13594" y="5987"/>
                  </a:cubicBezTo>
                  <a:cubicBezTo>
                    <a:pt x="13605" y="5993"/>
                    <a:pt x="13615" y="5996"/>
                    <a:pt x="13625" y="5996"/>
                  </a:cubicBezTo>
                  <a:cubicBezTo>
                    <a:pt x="13638" y="5996"/>
                    <a:pt x="13650" y="5990"/>
                    <a:pt x="13658" y="5975"/>
                  </a:cubicBezTo>
                  <a:cubicBezTo>
                    <a:pt x="13946" y="5560"/>
                    <a:pt x="14236" y="5145"/>
                    <a:pt x="14525" y="4743"/>
                  </a:cubicBezTo>
                  <a:cubicBezTo>
                    <a:pt x="14551" y="4708"/>
                    <a:pt x="14516" y="4666"/>
                    <a:pt x="14480" y="4666"/>
                  </a:cubicBezTo>
                  <a:cubicBezTo>
                    <a:pt x="14464" y="4666"/>
                    <a:pt x="14448" y="4674"/>
                    <a:pt x="14437" y="4693"/>
                  </a:cubicBezTo>
                  <a:cubicBezTo>
                    <a:pt x="14387" y="4768"/>
                    <a:pt x="14324" y="4856"/>
                    <a:pt x="14261" y="4944"/>
                  </a:cubicBezTo>
                  <a:cubicBezTo>
                    <a:pt x="14311" y="4869"/>
                    <a:pt x="14349" y="4793"/>
                    <a:pt x="14399" y="4718"/>
                  </a:cubicBezTo>
                  <a:cubicBezTo>
                    <a:pt x="14417" y="4682"/>
                    <a:pt x="14378" y="4647"/>
                    <a:pt x="14345" y="4647"/>
                  </a:cubicBezTo>
                  <a:cubicBezTo>
                    <a:pt x="14334" y="4647"/>
                    <a:pt x="14324" y="4650"/>
                    <a:pt x="14317" y="4659"/>
                  </a:cubicBezTo>
                  <a:lnTo>
                    <a:pt x="14317" y="4659"/>
                  </a:lnTo>
                  <a:cubicBezTo>
                    <a:pt x="14323" y="4645"/>
                    <a:pt x="14321" y="4625"/>
                    <a:pt x="14311" y="4604"/>
                  </a:cubicBezTo>
                  <a:lnTo>
                    <a:pt x="14311" y="4604"/>
                  </a:lnTo>
                  <a:cubicBezTo>
                    <a:pt x="14437" y="4629"/>
                    <a:pt x="14563" y="4667"/>
                    <a:pt x="14689" y="4718"/>
                  </a:cubicBezTo>
                  <a:cubicBezTo>
                    <a:pt x="14676" y="4718"/>
                    <a:pt x="14664" y="4730"/>
                    <a:pt x="14664" y="4743"/>
                  </a:cubicBezTo>
                  <a:cubicBezTo>
                    <a:pt x="14638" y="4768"/>
                    <a:pt x="14625" y="4793"/>
                    <a:pt x="14613" y="4830"/>
                  </a:cubicBezTo>
                  <a:cubicBezTo>
                    <a:pt x="14621" y="4797"/>
                    <a:pt x="14591" y="4769"/>
                    <a:pt x="14562" y="4769"/>
                  </a:cubicBezTo>
                  <a:cubicBezTo>
                    <a:pt x="14547" y="4769"/>
                    <a:pt x="14533" y="4776"/>
                    <a:pt x="14525" y="4793"/>
                  </a:cubicBezTo>
                  <a:cubicBezTo>
                    <a:pt x="14273" y="5233"/>
                    <a:pt x="13984" y="5660"/>
                    <a:pt x="13658" y="6051"/>
                  </a:cubicBezTo>
                  <a:cubicBezTo>
                    <a:pt x="13629" y="6089"/>
                    <a:pt x="13672" y="6127"/>
                    <a:pt x="13711" y="6127"/>
                  </a:cubicBezTo>
                  <a:cubicBezTo>
                    <a:pt x="13724" y="6127"/>
                    <a:pt x="13736" y="6123"/>
                    <a:pt x="13745" y="6113"/>
                  </a:cubicBezTo>
                  <a:cubicBezTo>
                    <a:pt x="13846" y="5975"/>
                    <a:pt x="13946" y="5850"/>
                    <a:pt x="14047" y="5711"/>
                  </a:cubicBezTo>
                  <a:cubicBezTo>
                    <a:pt x="14054" y="5725"/>
                    <a:pt x="14072" y="5735"/>
                    <a:pt x="14092" y="5735"/>
                  </a:cubicBezTo>
                  <a:cubicBezTo>
                    <a:pt x="14108" y="5735"/>
                    <a:pt x="14124" y="5728"/>
                    <a:pt x="14135" y="5711"/>
                  </a:cubicBezTo>
                  <a:lnTo>
                    <a:pt x="14286" y="5523"/>
                  </a:lnTo>
                  <a:cubicBezTo>
                    <a:pt x="14286" y="5535"/>
                    <a:pt x="14298" y="5548"/>
                    <a:pt x="14311" y="5560"/>
                  </a:cubicBezTo>
                  <a:cubicBezTo>
                    <a:pt x="14317" y="5566"/>
                    <a:pt x="14327" y="5570"/>
                    <a:pt x="14336" y="5570"/>
                  </a:cubicBezTo>
                  <a:cubicBezTo>
                    <a:pt x="14346" y="5570"/>
                    <a:pt x="14355" y="5566"/>
                    <a:pt x="14362" y="5560"/>
                  </a:cubicBezTo>
                  <a:lnTo>
                    <a:pt x="14362" y="5560"/>
                  </a:lnTo>
                  <a:cubicBezTo>
                    <a:pt x="14010" y="6076"/>
                    <a:pt x="13644" y="6591"/>
                    <a:pt x="13267" y="7082"/>
                  </a:cubicBezTo>
                  <a:cubicBezTo>
                    <a:pt x="13104" y="7295"/>
                    <a:pt x="12940" y="7496"/>
                    <a:pt x="12777" y="7711"/>
                  </a:cubicBezTo>
                  <a:cubicBezTo>
                    <a:pt x="12750" y="7746"/>
                    <a:pt x="12787" y="7782"/>
                    <a:pt x="12823" y="7782"/>
                  </a:cubicBezTo>
                  <a:cubicBezTo>
                    <a:pt x="12839" y="7782"/>
                    <a:pt x="12854" y="7776"/>
                    <a:pt x="12865" y="7761"/>
                  </a:cubicBezTo>
                  <a:cubicBezTo>
                    <a:pt x="13406" y="7082"/>
                    <a:pt x="13921" y="6390"/>
                    <a:pt x="14412" y="5660"/>
                  </a:cubicBezTo>
                  <a:cubicBezTo>
                    <a:pt x="14419" y="5668"/>
                    <a:pt x="14430" y="5675"/>
                    <a:pt x="14441" y="5675"/>
                  </a:cubicBezTo>
                  <a:cubicBezTo>
                    <a:pt x="14449" y="5675"/>
                    <a:pt x="14457" y="5671"/>
                    <a:pt x="14462" y="5660"/>
                  </a:cubicBezTo>
                  <a:cubicBezTo>
                    <a:pt x="14676" y="5409"/>
                    <a:pt x="14877" y="5145"/>
                    <a:pt x="15053" y="4869"/>
                  </a:cubicBezTo>
                  <a:cubicBezTo>
                    <a:pt x="15066" y="4881"/>
                    <a:pt x="15066" y="4881"/>
                    <a:pt x="15078" y="4881"/>
                  </a:cubicBezTo>
                  <a:cubicBezTo>
                    <a:pt x="14952" y="5132"/>
                    <a:pt x="14814" y="5372"/>
                    <a:pt x="14650" y="5610"/>
                  </a:cubicBezTo>
                  <a:cubicBezTo>
                    <a:pt x="14620" y="5641"/>
                    <a:pt x="14656" y="5680"/>
                    <a:pt x="14691" y="5680"/>
                  </a:cubicBezTo>
                  <a:cubicBezTo>
                    <a:pt x="14699" y="5680"/>
                    <a:pt x="14707" y="5678"/>
                    <a:pt x="14714" y="5673"/>
                  </a:cubicBezTo>
                  <a:lnTo>
                    <a:pt x="14714" y="5673"/>
                  </a:lnTo>
                  <a:cubicBezTo>
                    <a:pt x="14664" y="5749"/>
                    <a:pt x="14625" y="5811"/>
                    <a:pt x="14575" y="5887"/>
                  </a:cubicBezTo>
                  <a:cubicBezTo>
                    <a:pt x="14549" y="5922"/>
                    <a:pt x="14579" y="5958"/>
                    <a:pt x="14612" y="5958"/>
                  </a:cubicBezTo>
                  <a:cubicBezTo>
                    <a:pt x="14625" y="5958"/>
                    <a:pt x="14640" y="5952"/>
                    <a:pt x="14650" y="5937"/>
                  </a:cubicBezTo>
                  <a:cubicBezTo>
                    <a:pt x="14776" y="5761"/>
                    <a:pt x="14890" y="5585"/>
                    <a:pt x="15003" y="5397"/>
                  </a:cubicBezTo>
                  <a:cubicBezTo>
                    <a:pt x="15016" y="5397"/>
                    <a:pt x="15041" y="5397"/>
                    <a:pt x="15041" y="5384"/>
                  </a:cubicBezTo>
                  <a:cubicBezTo>
                    <a:pt x="15078" y="5321"/>
                    <a:pt x="15116" y="5271"/>
                    <a:pt x="15153" y="5221"/>
                  </a:cubicBezTo>
                  <a:lnTo>
                    <a:pt x="15153" y="5221"/>
                  </a:lnTo>
                  <a:cubicBezTo>
                    <a:pt x="14990" y="5535"/>
                    <a:pt x="14801" y="5836"/>
                    <a:pt x="14600" y="6113"/>
                  </a:cubicBezTo>
                  <a:cubicBezTo>
                    <a:pt x="14574" y="6149"/>
                    <a:pt x="14610" y="6184"/>
                    <a:pt x="14642" y="6184"/>
                  </a:cubicBezTo>
                  <a:cubicBezTo>
                    <a:pt x="14656" y="6184"/>
                    <a:pt x="14668" y="6178"/>
                    <a:pt x="14676" y="6163"/>
                  </a:cubicBezTo>
                  <a:cubicBezTo>
                    <a:pt x="14915" y="5836"/>
                    <a:pt x="15128" y="5484"/>
                    <a:pt x="15304" y="5120"/>
                  </a:cubicBezTo>
                  <a:cubicBezTo>
                    <a:pt x="15330" y="5095"/>
                    <a:pt x="15304" y="5070"/>
                    <a:pt x="15279" y="5057"/>
                  </a:cubicBezTo>
                  <a:lnTo>
                    <a:pt x="15317" y="5020"/>
                  </a:lnTo>
                  <a:cubicBezTo>
                    <a:pt x="15405" y="5070"/>
                    <a:pt x="15494" y="5132"/>
                    <a:pt x="15569" y="5196"/>
                  </a:cubicBezTo>
                  <a:cubicBezTo>
                    <a:pt x="15544" y="5233"/>
                    <a:pt x="15519" y="5271"/>
                    <a:pt x="15480" y="5308"/>
                  </a:cubicBezTo>
                  <a:cubicBezTo>
                    <a:pt x="15494" y="5271"/>
                    <a:pt x="15506" y="5246"/>
                    <a:pt x="15519" y="5208"/>
                  </a:cubicBezTo>
                  <a:cubicBezTo>
                    <a:pt x="15526" y="5168"/>
                    <a:pt x="15494" y="5144"/>
                    <a:pt x="15466" y="5144"/>
                  </a:cubicBezTo>
                  <a:cubicBezTo>
                    <a:pt x="15450" y="5144"/>
                    <a:pt x="15435" y="5152"/>
                    <a:pt x="15430" y="5170"/>
                  </a:cubicBezTo>
                  <a:cubicBezTo>
                    <a:pt x="15418" y="5196"/>
                    <a:pt x="15405" y="5221"/>
                    <a:pt x="15405" y="5233"/>
                  </a:cubicBezTo>
                  <a:cubicBezTo>
                    <a:pt x="15399" y="5220"/>
                    <a:pt x="15380" y="5211"/>
                    <a:pt x="15360" y="5211"/>
                  </a:cubicBezTo>
                  <a:cubicBezTo>
                    <a:pt x="15339" y="5211"/>
                    <a:pt x="15317" y="5221"/>
                    <a:pt x="15304" y="5246"/>
                  </a:cubicBezTo>
                  <a:cubicBezTo>
                    <a:pt x="15053" y="5799"/>
                    <a:pt x="14714" y="6302"/>
                    <a:pt x="14298" y="6742"/>
                  </a:cubicBezTo>
                  <a:cubicBezTo>
                    <a:pt x="14258" y="6773"/>
                    <a:pt x="14291" y="6828"/>
                    <a:pt x="14332" y="6828"/>
                  </a:cubicBezTo>
                  <a:cubicBezTo>
                    <a:pt x="14342" y="6828"/>
                    <a:pt x="14352" y="6825"/>
                    <a:pt x="14362" y="6817"/>
                  </a:cubicBezTo>
                  <a:cubicBezTo>
                    <a:pt x="14664" y="6490"/>
                    <a:pt x="14927" y="6138"/>
                    <a:pt x="15153" y="5761"/>
                  </a:cubicBezTo>
                  <a:cubicBezTo>
                    <a:pt x="15160" y="5768"/>
                    <a:pt x="15170" y="5771"/>
                    <a:pt x="15181" y="5771"/>
                  </a:cubicBezTo>
                  <a:cubicBezTo>
                    <a:pt x="15192" y="5771"/>
                    <a:pt x="15204" y="5768"/>
                    <a:pt x="15217" y="5761"/>
                  </a:cubicBezTo>
                  <a:cubicBezTo>
                    <a:pt x="15242" y="5724"/>
                    <a:pt x="15279" y="5673"/>
                    <a:pt x="15317" y="5635"/>
                  </a:cubicBezTo>
                  <a:cubicBezTo>
                    <a:pt x="15317" y="5623"/>
                    <a:pt x="15330" y="5610"/>
                    <a:pt x="15343" y="5598"/>
                  </a:cubicBezTo>
                  <a:lnTo>
                    <a:pt x="15343" y="5598"/>
                  </a:lnTo>
                  <a:cubicBezTo>
                    <a:pt x="15103" y="5975"/>
                    <a:pt x="14840" y="6339"/>
                    <a:pt x="14563" y="6705"/>
                  </a:cubicBezTo>
                  <a:cubicBezTo>
                    <a:pt x="14186" y="7195"/>
                    <a:pt x="13783" y="7686"/>
                    <a:pt x="13406" y="8175"/>
                  </a:cubicBezTo>
                  <a:cubicBezTo>
                    <a:pt x="13192" y="8465"/>
                    <a:pt x="12991" y="8742"/>
                    <a:pt x="12802" y="9044"/>
                  </a:cubicBezTo>
                  <a:cubicBezTo>
                    <a:pt x="12775" y="9079"/>
                    <a:pt x="12812" y="9115"/>
                    <a:pt x="12848" y="9115"/>
                  </a:cubicBezTo>
                  <a:cubicBezTo>
                    <a:pt x="12864" y="9115"/>
                    <a:pt x="12879" y="9109"/>
                    <a:pt x="12890" y="9094"/>
                  </a:cubicBezTo>
                  <a:cubicBezTo>
                    <a:pt x="13230" y="8566"/>
                    <a:pt x="13607" y="8075"/>
                    <a:pt x="13997" y="7585"/>
                  </a:cubicBezTo>
                  <a:cubicBezTo>
                    <a:pt x="14374" y="7094"/>
                    <a:pt x="14776" y="6604"/>
                    <a:pt x="15128" y="6101"/>
                  </a:cubicBezTo>
                  <a:cubicBezTo>
                    <a:pt x="15317" y="5824"/>
                    <a:pt x="15506" y="5548"/>
                    <a:pt x="15670" y="5258"/>
                  </a:cubicBezTo>
                  <a:cubicBezTo>
                    <a:pt x="15670" y="5271"/>
                    <a:pt x="15682" y="5271"/>
                    <a:pt x="15695" y="5283"/>
                  </a:cubicBezTo>
                  <a:cubicBezTo>
                    <a:pt x="15670" y="5283"/>
                    <a:pt x="15670" y="5296"/>
                    <a:pt x="15656" y="5308"/>
                  </a:cubicBezTo>
                  <a:cubicBezTo>
                    <a:pt x="15368" y="6000"/>
                    <a:pt x="14840" y="6541"/>
                    <a:pt x="14387" y="7119"/>
                  </a:cubicBezTo>
                  <a:cubicBezTo>
                    <a:pt x="14261" y="7283"/>
                    <a:pt x="14147" y="7459"/>
                    <a:pt x="14035" y="7635"/>
                  </a:cubicBezTo>
                  <a:cubicBezTo>
                    <a:pt x="14008" y="7671"/>
                    <a:pt x="14044" y="7706"/>
                    <a:pt x="14081" y="7706"/>
                  </a:cubicBezTo>
                  <a:cubicBezTo>
                    <a:pt x="14096" y="7706"/>
                    <a:pt x="14111" y="7700"/>
                    <a:pt x="14122" y="7686"/>
                  </a:cubicBezTo>
                  <a:cubicBezTo>
                    <a:pt x="14500" y="7044"/>
                    <a:pt x="15053" y="6516"/>
                    <a:pt x="15455" y="5887"/>
                  </a:cubicBezTo>
                  <a:cubicBezTo>
                    <a:pt x="15569" y="5711"/>
                    <a:pt x="15670" y="5535"/>
                    <a:pt x="15745" y="5333"/>
                  </a:cubicBezTo>
                  <a:lnTo>
                    <a:pt x="15757" y="5333"/>
                  </a:lnTo>
                  <a:cubicBezTo>
                    <a:pt x="15782" y="5347"/>
                    <a:pt x="15807" y="5372"/>
                    <a:pt x="15820" y="5384"/>
                  </a:cubicBezTo>
                  <a:cubicBezTo>
                    <a:pt x="15871" y="5434"/>
                    <a:pt x="15921" y="5472"/>
                    <a:pt x="15958" y="5509"/>
                  </a:cubicBezTo>
                  <a:lnTo>
                    <a:pt x="15958" y="5523"/>
                  </a:lnTo>
                  <a:cubicBezTo>
                    <a:pt x="15720" y="5862"/>
                    <a:pt x="15468" y="6189"/>
                    <a:pt x="15179" y="6490"/>
                  </a:cubicBezTo>
                  <a:cubicBezTo>
                    <a:pt x="15149" y="6530"/>
                    <a:pt x="15182" y="6578"/>
                    <a:pt x="15221" y="6578"/>
                  </a:cubicBezTo>
                  <a:cubicBezTo>
                    <a:pt x="15232" y="6578"/>
                    <a:pt x="15243" y="6574"/>
                    <a:pt x="15254" y="6566"/>
                  </a:cubicBezTo>
                  <a:cubicBezTo>
                    <a:pt x="15443" y="6353"/>
                    <a:pt x="15619" y="6138"/>
                    <a:pt x="15795" y="5912"/>
                  </a:cubicBezTo>
                  <a:lnTo>
                    <a:pt x="15795" y="5912"/>
                  </a:lnTo>
                  <a:cubicBezTo>
                    <a:pt x="15480" y="6390"/>
                    <a:pt x="15153" y="6842"/>
                    <a:pt x="14801" y="7295"/>
                  </a:cubicBezTo>
                  <a:cubicBezTo>
                    <a:pt x="14664" y="7459"/>
                    <a:pt x="14538" y="7610"/>
                    <a:pt x="14399" y="7773"/>
                  </a:cubicBezTo>
                  <a:cubicBezTo>
                    <a:pt x="14371" y="7810"/>
                    <a:pt x="14399" y="7855"/>
                    <a:pt x="14435" y="7855"/>
                  </a:cubicBezTo>
                  <a:cubicBezTo>
                    <a:pt x="14448" y="7855"/>
                    <a:pt x="14461" y="7849"/>
                    <a:pt x="14474" y="7836"/>
                  </a:cubicBezTo>
                  <a:cubicBezTo>
                    <a:pt x="14814" y="7434"/>
                    <a:pt x="15153" y="7006"/>
                    <a:pt x="15455" y="6579"/>
                  </a:cubicBezTo>
                  <a:cubicBezTo>
                    <a:pt x="15466" y="6584"/>
                    <a:pt x="15474" y="6587"/>
                    <a:pt x="15482" y="6587"/>
                  </a:cubicBezTo>
                  <a:cubicBezTo>
                    <a:pt x="15493" y="6587"/>
                    <a:pt x="15504" y="6581"/>
                    <a:pt x="15519" y="6566"/>
                  </a:cubicBezTo>
                  <a:cubicBezTo>
                    <a:pt x="15707" y="6353"/>
                    <a:pt x="15883" y="6126"/>
                    <a:pt x="16072" y="5912"/>
                  </a:cubicBezTo>
                  <a:lnTo>
                    <a:pt x="16072" y="5912"/>
                  </a:lnTo>
                  <a:cubicBezTo>
                    <a:pt x="15820" y="6302"/>
                    <a:pt x="15556" y="6692"/>
                    <a:pt x="15304" y="7082"/>
                  </a:cubicBezTo>
                  <a:cubicBezTo>
                    <a:pt x="15278" y="7117"/>
                    <a:pt x="15314" y="7153"/>
                    <a:pt x="15351" y="7153"/>
                  </a:cubicBezTo>
                  <a:cubicBezTo>
                    <a:pt x="15366" y="7153"/>
                    <a:pt x="15382" y="7147"/>
                    <a:pt x="15393" y="7132"/>
                  </a:cubicBezTo>
                  <a:cubicBezTo>
                    <a:pt x="15670" y="6705"/>
                    <a:pt x="15946" y="6289"/>
                    <a:pt x="16223" y="5862"/>
                  </a:cubicBezTo>
                  <a:cubicBezTo>
                    <a:pt x="16248" y="5824"/>
                    <a:pt x="16210" y="5786"/>
                    <a:pt x="16173" y="5786"/>
                  </a:cubicBezTo>
                  <a:lnTo>
                    <a:pt x="16185" y="5774"/>
                  </a:lnTo>
                  <a:cubicBezTo>
                    <a:pt x="16185" y="5761"/>
                    <a:pt x="16198" y="5761"/>
                    <a:pt x="16198" y="5749"/>
                  </a:cubicBezTo>
                  <a:cubicBezTo>
                    <a:pt x="16248" y="5811"/>
                    <a:pt x="16298" y="5862"/>
                    <a:pt x="16349" y="5925"/>
                  </a:cubicBezTo>
                  <a:cubicBezTo>
                    <a:pt x="16349" y="5950"/>
                    <a:pt x="16349" y="5962"/>
                    <a:pt x="16361" y="5962"/>
                  </a:cubicBezTo>
                  <a:cubicBezTo>
                    <a:pt x="16349" y="5975"/>
                    <a:pt x="16349" y="6000"/>
                    <a:pt x="16336" y="6000"/>
                  </a:cubicBezTo>
                  <a:cubicBezTo>
                    <a:pt x="16323" y="6026"/>
                    <a:pt x="16310" y="6051"/>
                    <a:pt x="16298" y="6063"/>
                  </a:cubicBezTo>
                  <a:cubicBezTo>
                    <a:pt x="16273" y="6113"/>
                    <a:pt x="16248" y="6163"/>
                    <a:pt x="16210" y="6214"/>
                  </a:cubicBezTo>
                  <a:cubicBezTo>
                    <a:pt x="16147" y="6314"/>
                    <a:pt x="16084" y="6415"/>
                    <a:pt x="16022" y="6503"/>
                  </a:cubicBezTo>
                  <a:cubicBezTo>
                    <a:pt x="16012" y="6517"/>
                    <a:pt x="16003" y="6531"/>
                    <a:pt x="15994" y="6545"/>
                  </a:cubicBezTo>
                  <a:lnTo>
                    <a:pt x="15994" y="6545"/>
                  </a:lnTo>
                  <a:cubicBezTo>
                    <a:pt x="16086" y="6368"/>
                    <a:pt x="16186" y="6190"/>
                    <a:pt x="16285" y="6013"/>
                  </a:cubicBezTo>
                  <a:cubicBezTo>
                    <a:pt x="16312" y="5977"/>
                    <a:pt x="16276" y="5941"/>
                    <a:pt x="16243" y="5941"/>
                  </a:cubicBezTo>
                  <a:cubicBezTo>
                    <a:pt x="16230" y="5941"/>
                    <a:pt x="16217" y="5947"/>
                    <a:pt x="16210" y="5962"/>
                  </a:cubicBezTo>
                  <a:cubicBezTo>
                    <a:pt x="16034" y="6277"/>
                    <a:pt x="15858" y="6579"/>
                    <a:pt x="15695" y="6881"/>
                  </a:cubicBezTo>
                  <a:cubicBezTo>
                    <a:pt x="15670" y="6906"/>
                    <a:pt x="15695" y="6943"/>
                    <a:pt x="15720" y="6943"/>
                  </a:cubicBezTo>
                  <a:cubicBezTo>
                    <a:pt x="15682" y="6993"/>
                    <a:pt x="15656" y="7032"/>
                    <a:pt x="15631" y="7069"/>
                  </a:cubicBezTo>
                  <a:cubicBezTo>
                    <a:pt x="15355" y="7434"/>
                    <a:pt x="15066" y="7786"/>
                    <a:pt x="14764" y="8138"/>
                  </a:cubicBezTo>
                  <a:cubicBezTo>
                    <a:pt x="14588" y="8339"/>
                    <a:pt x="14424" y="8528"/>
                    <a:pt x="14248" y="8729"/>
                  </a:cubicBezTo>
                  <a:cubicBezTo>
                    <a:pt x="14219" y="8767"/>
                    <a:pt x="14250" y="8821"/>
                    <a:pt x="14282" y="8821"/>
                  </a:cubicBezTo>
                  <a:cubicBezTo>
                    <a:pt x="14292" y="8821"/>
                    <a:pt x="14303" y="8816"/>
                    <a:pt x="14311" y="8804"/>
                  </a:cubicBezTo>
                  <a:cubicBezTo>
                    <a:pt x="14814" y="8226"/>
                    <a:pt x="15330" y="7647"/>
                    <a:pt x="15782" y="7032"/>
                  </a:cubicBezTo>
                  <a:cubicBezTo>
                    <a:pt x="15795" y="7038"/>
                    <a:pt x="15807" y="7044"/>
                    <a:pt x="15820" y="7044"/>
                  </a:cubicBezTo>
                  <a:cubicBezTo>
                    <a:pt x="15833" y="7044"/>
                    <a:pt x="15845" y="7038"/>
                    <a:pt x="15858" y="7019"/>
                  </a:cubicBezTo>
                  <a:cubicBezTo>
                    <a:pt x="15871" y="7006"/>
                    <a:pt x="15871" y="6993"/>
                    <a:pt x="15883" y="6981"/>
                  </a:cubicBezTo>
                  <a:cubicBezTo>
                    <a:pt x="15908" y="6981"/>
                    <a:pt x="15921" y="6968"/>
                    <a:pt x="15933" y="6956"/>
                  </a:cubicBezTo>
                  <a:cubicBezTo>
                    <a:pt x="16122" y="6692"/>
                    <a:pt x="16310" y="6415"/>
                    <a:pt x="16474" y="6126"/>
                  </a:cubicBezTo>
                  <a:cubicBezTo>
                    <a:pt x="16486" y="6126"/>
                    <a:pt x="16486" y="6113"/>
                    <a:pt x="16486" y="6113"/>
                  </a:cubicBezTo>
                  <a:lnTo>
                    <a:pt x="16500" y="6126"/>
                  </a:lnTo>
                  <a:cubicBezTo>
                    <a:pt x="16474" y="6314"/>
                    <a:pt x="16349" y="6478"/>
                    <a:pt x="16248" y="6629"/>
                  </a:cubicBezTo>
                  <a:cubicBezTo>
                    <a:pt x="16134" y="6817"/>
                    <a:pt x="16009" y="7006"/>
                    <a:pt x="15871" y="7195"/>
                  </a:cubicBezTo>
                  <a:cubicBezTo>
                    <a:pt x="15844" y="7230"/>
                    <a:pt x="15880" y="7266"/>
                    <a:pt x="15917" y="7266"/>
                  </a:cubicBezTo>
                  <a:cubicBezTo>
                    <a:pt x="15932" y="7266"/>
                    <a:pt x="15947" y="7260"/>
                    <a:pt x="15958" y="7245"/>
                  </a:cubicBezTo>
                  <a:cubicBezTo>
                    <a:pt x="16097" y="7044"/>
                    <a:pt x="16235" y="6856"/>
                    <a:pt x="16361" y="6654"/>
                  </a:cubicBezTo>
                  <a:cubicBezTo>
                    <a:pt x="16436" y="6516"/>
                    <a:pt x="16525" y="6390"/>
                    <a:pt x="16575" y="6239"/>
                  </a:cubicBezTo>
                  <a:cubicBezTo>
                    <a:pt x="16600" y="6289"/>
                    <a:pt x="16637" y="6339"/>
                    <a:pt x="16662" y="6390"/>
                  </a:cubicBezTo>
                  <a:cubicBezTo>
                    <a:pt x="16662" y="6403"/>
                    <a:pt x="16650" y="6403"/>
                    <a:pt x="16650" y="6415"/>
                  </a:cubicBezTo>
                  <a:cubicBezTo>
                    <a:pt x="16650" y="6384"/>
                    <a:pt x="16628" y="6368"/>
                    <a:pt x="16605" y="6368"/>
                  </a:cubicBezTo>
                  <a:cubicBezTo>
                    <a:pt x="16581" y="6368"/>
                    <a:pt x="16556" y="6384"/>
                    <a:pt x="16550" y="6415"/>
                  </a:cubicBezTo>
                  <a:cubicBezTo>
                    <a:pt x="16525" y="6616"/>
                    <a:pt x="16399" y="6780"/>
                    <a:pt x="16298" y="6943"/>
                  </a:cubicBezTo>
                  <a:cubicBezTo>
                    <a:pt x="16159" y="7132"/>
                    <a:pt x="16022" y="7308"/>
                    <a:pt x="15883" y="7484"/>
                  </a:cubicBezTo>
                  <a:cubicBezTo>
                    <a:pt x="15851" y="7516"/>
                    <a:pt x="15882" y="7566"/>
                    <a:pt x="15915" y="7566"/>
                  </a:cubicBezTo>
                  <a:cubicBezTo>
                    <a:pt x="15921" y="7566"/>
                    <a:pt x="15927" y="7564"/>
                    <a:pt x="15933" y="7560"/>
                  </a:cubicBezTo>
                  <a:lnTo>
                    <a:pt x="15933" y="7560"/>
                  </a:lnTo>
                  <a:cubicBezTo>
                    <a:pt x="15682" y="7949"/>
                    <a:pt x="15418" y="8326"/>
                    <a:pt x="15141" y="8692"/>
                  </a:cubicBezTo>
                  <a:lnTo>
                    <a:pt x="14650" y="9295"/>
                  </a:lnTo>
                  <a:cubicBezTo>
                    <a:pt x="14624" y="9331"/>
                    <a:pt x="14660" y="9366"/>
                    <a:pt x="14697" y="9366"/>
                  </a:cubicBezTo>
                  <a:cubicBezTo>
                    <a:pt x="14712" y="9366"/>
                    <a:pt x="14728" y="9360"/>
                    <a:pt x="14739" y="9345"/>
                  </a:cubicBezTo>
                  <a:cubicBezTo>
                    <a:pt x="15242" y="8729"/>
                    <a:pt x="15707" y="8088"/>
                    <a:pt x="16147" y="7409"/>
                  </a:cubicBezTo>
                  <a:cubicBezTo>
                    <a:pt x="16147" y="7435"/>
                    <a:pt x="16173" y="7462"/>
                    <a:pt x="16196" y="7462"/>
                  </a:cubicBezTo>
                  <a:cubicBezTo>
                    <a:pt x="16206" y="7462"/>
                    <a:pt x="16215" y="7457"/>
                    <a:pt x="16223" y="7446"/>
                  </a:cubicBezTo>
                  <a:cubicBezTo>
                    <a:pt x="16285" y="7384"/>
                    <a:pt x="16349" y="7308"/>
                    <a:pt x="16399" y="7245"/>
                  </a:cubicBezTo>
                  <a:lnTo>
                    <a:pt x="16399" y="7245"/>
                  </a:lnTo>
                  <a:cubicBezTo>
                    <a:pt x="16323" y="7359"/>
                    <a:pt x="16248" y="7484"/>
                    <a:pt x="16173" y="7597"/>
                  </a:cubicBezTo>
                  <a:cubicBezTo>
                    <a:pt x="16144" y="7635"/>
                    <a:pt x="16173" y="7673"/>
                    <a:pt x="16205" y="7673"/>
                  </a:cubicBezTo>
                  <a:cubicBezTo>
                    <a:pt x="16215" y="7673"/>
                    <a:pt x="16226" y="7669"/>
                    <a:pt x="16235" y="7660"/>
                  </a:cubicBezTo>
                  <a:cubicBezTo>
                    <a:pt x="16243" y="7682"/>
                    <a:pt x="16263" y="7695"/>
                    <a:pt x="16286" y="7695"/>
                  </a:cubicBezTo>
                  <a:cubicBezTo>
                    <a:pt x="16302" y="7695"/>
                    <a:pt x="16320" y="7688"/>
                    <a:pt x="16336" y="7672"/>
                  </a:cubicBezTo>
                  <a:cubicBezTo>
                    <a:pt x="16500" y="7459"/>
                    <a:pt x="16650" y="7220"/>
                    <a:pt x="16801" y="6993"/>
                  </a:cubicBezTo>
                  <a:lnTo>
                    <a:pt x="16801" y="6993"/>
                  </a:lnTo>
                  <a:cubicBezTo>
                    <a:pt x="16662" y="7270"/>
                    <a:pt x="16512" y="7547"/>
                    <a:pt x="16336" y="7811"/>
                  </a:cubicBezTo>
                  <a:cubicBezTo>
                    <a:pt x="16323" y="7823"/>
                    <a:pt x="16323" y="7836"/>
                    <a:pt x="16323" y="7848"/>
                  </a:cubicBezTo>
                  <a:cubicBezTo>
                    <a:pt x="16198" y="8025"/>
                    <a:pt x="16072" y="8201"/>
                    <a:pt x="15933" y="8365"/>
                  </a:cubicBezTo>
                  <a:cubicBezTo>
                    <a:pt x="15907" y="8400"/>
                    <a:pt x="15943" y="8436"/>
                    <a:pt x="15980" y="8436"/>
                  </a:cubicBezTo>
                  <a:cubicBezTo>
                    <a:pt x="15995" y="8436"/>
                    <a:pt x="16010" y="8430"/>
                    <a:pt x="16022" y="8415"/>
                  </a:cubicBezTo>
                  <a:cubicBezTo>
                    <a:pt x="16235" y="8138"/>
                    <a:pt x="16449" y="7862"/>
                    <a:pt x="16637" y="7572"/>
                  </a:cubicBezTo>
                  <a:lnTo>
                    <a:pt x="16637" y="7572"/>
                  </a:lnTo>
                  <a:cubicBezTo>
                    <a:pt x="16537" y="7773"/>
                    <a:pt x="16411" y="7962"/>
                    <a:pt x="16285" y="8150"/>
                  </a:cubicBezTo>
                  <a:cubicBezTo>
                    <a:pt x="16259" y="8186"/>
                    <a:pt x="16295" y="8221"/>
                    <a:pt x="16332" y="8221"/>
                  </a:cubicBezTo>
                  <a:cubicBezTo>
                    <a:pt x="16347" y="8221"/>
                    <a:pt x="16363" y="8215"/>
                    <a:pt x="16374" y="8201"/>
                  </a:cubicBezTo>
                  <a:cubicBezTo>
                    <a:pt x="16449" y="8075"/>
                    <a:pt x="16525" y="7962"/>
                    <a:pt x="16600" y="7836"/>
                  </a:cubicBezTo>
                  <a:lnTo>
                    <a:pt x="16600" y="7836"/>
                  </a:lnTo>
                  <a:cubicBezTo>
                    <a:pt x="16550" y="7937"/>
                    <a:pt x="16486" y="8050"/>
                    <a:pt x="16424" y="8150"/>
                  </a:cubicBezTo>
                  <a:cubicBezTo>
                    <a:pt x="16398" y="8193"/>
                    <a:pt x="16430" y="8230"/>
                    <a:pt x="16461" y="8230"/>
                  </a:cubicBezTo>
                  <a:cubicBezTo>
                    <a:pt x="16476" y="8230"/>
                    <a:pt x="16491" y="8221"/>
                    <a:pt x="16500" y="8201"/>
                  </a:cubicBezTo>
                  <a:cubicBezTo>
                    <a:pt x="16587" y="8063"/>
                    <a:pt x="16676" y="7912"/>
                    <a:pt x="16751" y="7761"/>
                  </a:cubicBezTo>
                  <a:lnTo>
                    <a:pt x="16751" y="7761"/>
                  </a:lnTo>
                  <a:cubicBezTo>
                    <a:pt x="16676" y="7987"/>
                    <a:pt x="16575" y="8214"/>
                    <a:pt x="16424" y="8402"/>
                  </a:cubicBezTo>
                  <a:cubicBezTo>
                    <a:pt x="16411" y="8415"/>
                    <a:pt x="16411" y="8427"/>
                    <a:pt x="16424" y="8440"/>
                  </a:cubicBezTo>
                  <a:lnTo>
                    <a:pt x="9520" y="16400"/>
                  </a:lnTo>
                  <a:cubicBezTo>
                    <a:pt x="9531" y="16369"/>
                    <a:pt x="9498" y="16346"/>
                    <a:pt x="9465" y="16346"/>
                  </a:cubicBezTo>
                  <a:cubicBezTo>
                    <a:pt x="9458" y="16346"/>
                    <a:pt x="9451" y="16347"/>
                    <a:pt x="9444" y="16349"/>
                  </a:cubicBezTo>
                  <a:cubicBezTo>
                    <a:pt x="9438" y="16343"/>
                    <a:pt x="9429" y="16340"/>
                    <a:pt x="9420" y="16340"/>
                  </a:cubicBezTo>
                  <a:cubicBezTo>
                    <a:pt x="9410" y="16340"/>
                    <a:pt x="9401" y="16343"/>
                    <a:pt x="9394" y="16349"/>
                  </a:cubicBezTo>
                  <a:cubicBezTo>
                    <a:pt x="9117" y="16664"/>
                    <a:pt x="8829" y="16978"/>
                    <a:pt x="8552" y="17293"/>
                  </a:cubicBezTo>
                  <a:lnTo>
                    <a:pt x="8552" y="17154"/>
                  </a:lnTo>
                  <a:cubicBezTo>
                    <a:pt x="8564" y="17154"/>
                    <a:pt x="8577" y="17154"/>
                    <a:pt x="8589" y="17142"/>
                  </a:cubicBezTo>
                  <a:cubicBezTo>
                    <a:pt x="9030" y="16701"/>
                    <a:pt x="9444" y="16237"/>
                    <a:pt x="9822" y="15734"/>
                  </a:cubicBezTo>
                  <a:cubicBezTo>
                    <a:pt x="9849" y="15698"/>
                    <a:pt x="9819" y="15662"/>
                    <a:pt x="9786" y="15662"/>
                  </a:cubicBezTo>
                  <a:cubicBezTo>
                    <a:pt x="9772" y="15662"/>
                    <a:pt x="9757" y="15669"/>
                    <a:pt x="9746" y="15683"/>
                  </a:cubicBezTo>
                  <a:cubicBezTo>
                    <a:pt x="9369" y="16161"/>
                    <a:pt x="8966" y="16614"/>
                    <a:pt x="8552" y="17041"/>
                  </a:cubicBezTo>
                  <a:cubicBezTo>
                    <a:pt x="8539" y="17028"/>
                    <a:pt x="8539" y="17003"/>
                    <a:pt x="8539" y="16978"/>
                  </a:cubicBezTo>
                  <a:cubicBezTo>
                    <a:pt x="8866" y="16651"/>
                    <a:pt x="9181" y="16312"/>
                    <a:pt x="9483" y="15947"/>
                  </a:cubicBezTo>
                  <a:cubicBezTo>
                    <a:pt x="9511" y="15918"/>
                    <a:pt x="9481" y="15868"/>
                    <a:pt x="9449" y="15868"/>
                  </a:cubicBezTo>
                  <a:cubicBezTo>
                    <a:pt x="9439" y="15868"/>
                    <a:pt x="9428" y="15873"/>
                    <a:pt x="9419" y="15885"/>
                  </a:cubicBezTo>
                  <a:cubicBezTo>
                    <a:pt x="9168" y="16161"/>
                    <a:pt x="8916" y="16450"/>
                    <a:pt x="8653" y="16714"/>
                  </a:cubicBezTo>
                  <a:cubicBezTo>
                    <a:pt x="9419" y="15859"/>
                    <a:pt x="10187" y="14991"/>
                    <a:pt x="10941" y="14124"/>
                  </a:cubicBezTo>
                  <a:cubicBezTo>
                    <a:pt x="11168" y="13873"/>
                    <a:pt x="11394" y="13608"/>
                    <a:pt x="11632" y="13344"/>
                  </a:cubicBezTo>
                  <a:cubicBezTo>
                    <a:pt x="11662" y="13306"/>
                    <a:pt x="11631" y="13252"/>
                    <a:pt x="11593" y="13252"/>
                  </a:cubicBezTo>
                  <a:cubicBezTo>
                    <a:pt x="11581" y="13252"/>
                    <a:pt x="11569" y="13257"/>
                    <a:pt x="11557" y="13269"/>
                  </a:cubicBezTo>
                  <a:cubicBezTo>
                    <a:pt x="10752" y="14199"/>
                    <a:pt x="9935" y="15130"/>
                    <a:pt x="9117" y="16048"/>
                  </a:cubicBezTo>
                  <a:cubicBezTo>
                    <a:pt x="8966" y="16224"/>
                    <a:pt x="8804" y="16413"/>
                    <a:pt x="8640" y="16589"/>
                  </a:cubicBezTo>
                  <a:cubicBezTo>
                    <a:pt x="8879" y="16287"/>
                    <a:pt x="9130" y="15985"/>
                    <a:pt x="9394" y="15695"/>
                  </a:cubicBezTo>
                  <a:cubicBezTo>
                    <a:pt x="9419" y="15658"/>
                    <a:pt x="9394" y="15608"/>
                    <a:pt x="9357" y="15608"/>
                  </a:cubicBezTo>
                  <a:cubicBezTo>
                    <a:pt x="9608" y="15293"/>
                    <a:pt x="9860" y="14979"/>
                    <a:pt x="10111" y="14652"/>
                  </a:cubicBezTo>
                  <a:cubicBezTo>
                    <a:pt x="10138" y="14617"/>
                    <a:pt x="10108" y="14581"/>
                    <a:pt x="10070" y="14581"/>
                  </a:cubicBezTo>
                  <a:cubicBezTo>
                    <a:pt x="10054" y="14581"/>
                    <a:pt x="10038" y="14587"/>
                    <a:pt x="10023" y="14602"/>
                  </a:cubicBezTo>
                  <a:cubicBezTo>
                    <a:pt x="9696" y="15041"/>
                    <a:pt x="9344" y="15469"/>
                    <a:pt x="8992" y="15885"/>
                  </a:cubicBezTo>
                  <a:cubicBezTo>
                    <a:pt x="8979" y="15872"/>
                    <a:pt x="8966" y="15866"/>
                    <a:pt x="8954" y="15866"/>
                  </a:cubicBezTo>
                  <a:cubicBezTo>
                    <a:pt x="8941" y="15866"/>
                    <a:pt x="8929" y="15872"/>
                    <a:pt x="8916" y="15885"/>
                  </a:cubicBezTo>
                  <a:cubicBezTo>
                    <a:pt x="8895" y="15905"/>
                    <a:pt x="8866" y="15926"/>
                    <a:pt x="8842" y="15954"/>
                  </a:cubicBezTo>
                  <a:lnTo>
                    <a:pt x="8842" y="15954"/>
                  </a:lnTo>
                  <a:cubicBezTo>
                    <a:pt x="9039" y="15696"/>
                    <a:pt x="9248" y="15426"/>
                    <a:pt x="9457" y="15167"/>
                  </a:cubicBezTo>
                  <a:cubicBezTo>
                    <a:pt x="9484" y="15132"/>
                    <a:pt x="9448" y="15096"/>
                    <a:pt x="9411" y="15096"/>
                  </a:cubicBezTo>
                  <a:cubicBezTo>
                    <a:pt x="9396" y="15096"/>
                    <a:pt x="9380" y="15102"/>
                    <a:pt x="9369" y="15117"/>
                  </a:cubicBezTo>
                  <a:cubicBezTo>
                    <a:pt x="9218" y="15306"/>
                    <a:pt x="9080" y="15494"/>
                    <a:pt x="8929" y="15683"/>
                  </a:cubicBezTo>
                  <a:cubicBezTo>
                    <a:pt x="8917" y="15671"/>
                    <a:pt x="8901" y="15664"/>
                    <a:pt x="8885" y="15664"/>
                  </a:cubicBezTo>
                  <a:cubicBezTo>
                    <a:pt x="8869" y="15664"/>
                    <a:pt x="8853" y="15671"/>
                    <a:pt x="8841" y="15683"/>
                  </a:cubicBezTo>
                  <a:cubicBezTo>
                    <a:pt x="8678" y="15897"/>
                    <a:pt x="8502" y="16098"/>
                    <a:pt x="8313" y="16287"/>
                  </a:cubicBezTo>
                  <a:cubicBezTo>
                    <a:pt x="8313" y="16274"/>
                    <a:pt x="8300" y="16262"/>
                    <a:pt x="8300" y="16249"/>
                  </a:cubicBezTo>
                  <a:cubicBezTo>
                    <a:pt x="8300" y="16249"/>
                    <a:pt x="8313" y="16249"/>
                    <a:pt x="8313" y="16237"/>
                  </a:cubicBezTo>
                  <a:cubicBezTo>
                    <a:pt x="8690" y="15871"/>
                    <a:pt x="9017" y="15457"/>
                    <a:pt x="9344" y="15041"/>
                  </a:cubicBezTo>
                  <a:cubicBezTo>
                    <a:pt x="9671" y="14627"/>
                    <a:pt x="10011" y="14212"/>
                    <a:pt x="10375" y="13822"/>
                  </a:cubicBezTo>
                  <a:cubicBezTo>
                    <a:pt x="11079" y="13055"/>
                    <a:pt x="11834" y="12325"/>
                    <a:pt x="12437" y="11483"/>
                  </a:cubicBezTo>
                  <a:cubicBezTo>
                    <a:pt x="12777" y="11005"/>
                    <a:pt x="13079" y="10514"/>
                    <a:pt x="13507" y="10112"/>
                  </a:cubicBezTo>
                  <a:cubicBezTo>
                    <a:pt x="13546" y="10072"/>
                    <a:pt x="13515" y="10025"/>
                    <a:pt x="13476" y="10025"/>
                  </a:cubicBezTo>
                  <a:cubicBezTo>
                    <a:pt x="13465" y="10025"/>
                    <a:pt x="13454" y="10029"/>
                    <a:pt x="13443" y="10037"/>
                  </a:cubicBezTo>
                  <a:cubicBezTo>
                    <a:pt x="13066" y="10389"/>
                    <a:pt x="12777" y="10816"/>
                    <a:pt x="12488" y="11244"/>
                  </a:cubicBezTo>
                  <a:cubicBezTo>
                    <a:pt x="12186" y="11671"/>
                    <a:pt x="11859" y="12074"/>
                    <a:pt x="11507" y="12464"/>
                  </a:cubicBezTo>
                  <a:cubicBezTo>
                    <a:pt x="11155" y="12853"/>
                    <a:pt x="10790" y="13231"/>
                    <a:pt x="10438" y="13621"/>
                  </a:cubicBezTo>
                  <a:cubicBezTo>
                    <a:pt x="10073" y="13998"/>
                    <a:pt x="9734" y="14388"/>
                    <a:pt x="9407" y="14803"/>
                  </a:cubicBezTo>
                  <a:cubicBezTo>
                    <a:pt x="9394" y="14828"/>
                    <a:pt x="9369" y="14853"/>
                    <a:pt x="9344" y="14879"/>
                  </a:cubicBezTo>
                  <a:cubicBezTo>
                    <a:pt x="9332" y="14879"/>
                    <a:pt x="9319" y="14879"/>
                    <a:pt x="9307" y="14891"/>
                  </a:cubicBezTo>
                  <a:cubicBezTo>
                    <a:pt x="8941" y="15293"/>
                    <a:pt x="8564" y="15683"/>
                    <a:pt x="8187" y="16061"/>
                  </a:cubicBezTo>
                  <a:cubicBezTo>
                    <a:pt x="8150" y="15997"/>
                    <a:pt x="8111" y="15935"/>
                    <a:pt x="8074" y="15885"/>
                  </a:cubicBezTo>
                  <a:cubicBezTo>
                    <a:pt x="8376" y="15558"/>
                    <a:pt x="8665" y="15231"/>
                    <a:pt x="8966" y="14904"/>
                  </a:cubicBezTo>
                  <a:cubicBezTo>
                    <a:pt x="9005" y="14874"/>
                    <a:pt x="8970" y="14824"/>
                    <a:pt x="8935" y="14824"/>
                  </a:cubicBezTo>
                  <a:cubicBezTo>
                    <a:pt x="8924" y="14824"/>
                    <a:pt x="8913" y="14828"/>
                    <a:pt x="8904" y="14840"/>
                  </a:cubicBezTo>
                  <a:cubicBezTo>
                    <a:pt x="8602" y="15155"/>
                    <a:pt x="8313" y="15482"/>
                    <a:pt x="8011" y="15796"/>
                  </a:cubicBezTo>
                  <a:cubicBezTo>
                    <a:pt x="8011" y="15796"/>
                    <a:pt x="8011" y="15784"/>
                    <a:pt x="7999" y="15784"/>
                  </a:cubicBezTo>
                  <a:cubicBezTo>
                    <a:pt x="8665" y="14991"/>
                    <a:pt x="9344" y="14225"/>
                    <a:pt x="10048" y="13482"/>
                  </a:cubicBezTo>
                  <a:cubicBezTo>
                    <a:pt x="10249" y="13256"/>
                    <a:pt x="10450" y="13043"/>
                    <a:pt x="10665" y="12828"/>
                  </a:cubicBezTo>
                  <a:cubicBezTo>
                    <a:pt x="10693" y="12800"/>
                    <a:pt x="10663" y="12749"/>
                    <a:pt x="10631" y="12749"/>
                  </a:cubicBezTo>
                  <a:cubicBezTo>
                    <a:pt x="10621" y="12749"/>
                    <a:pt x="10610" y="12754"/>
                    <a:pt x="10601" y="12766"/>
                  </a:cubicBezTo>
                  <a:cubicBezTo>
                    <a:pt x="9948" y="13430"/>
                    <a:pt x="9305" y="14115"/>
                    <a:pt x="8690" y="14820"/>
                  </a:cubicBezTo>
                  <a:lnTo>
                    <a:pt x="8690" y="14820"/>
                  </a:lnTo>
                  <a:cubicBezTo>
                    <a:pt x="8696" y="14798"/>
                    <a:pt x="8684" y="14775"/>
                    <a:pt x="8665" y="14765"/>
                  </a:cubicBezTo>
                  <a:cubicBezTo>
                    <a:pt x="8804" y="14602"/>
                    <a:pt x="8929" y="14438"/>
                    <a:pt x="9042" y="14262"/>
                  </a:cubicBezTo>
                  <a:cubicBezTo>
                    <a:pt x="9069" y="14226"/>
                    <a:pt x="9033" y="14191"/>
                    <a:pt x="9000" y="14191"/>
                  </a:cubicBezTo>
                  <a:cubicBezTo>
                    <a:pt x="8987" y="14191"/>
                    <a:pt x="8974" y="14197"/>
                    <a:pt x="8966" y="14212"/>
                  </a:cubicBezTo>
                  <a:cubicBezTo>
                    <a:pt x="8879" y="14337"/>
                    <a:pt x="8778" y="14463"/>
                    <a:pt x="8690" y="14577"/>
                  </a:cubicBezTo>
                  <a:cubicBezTo>
                    <a:pt x="8690" y="14559"/>
                    <a:pt x="8665" y="14535"/>
                    <a:pt x="8638" y="14535"/>
                  </a:cubicBezTo>
                  <a:cubicBezTo>
                    <a:pt x="8626" y="14535"/>
                    <a:pt x="8614" y="14540"/>
                    <a:pt x="8602" y="14552"/>
                  </a:cubicBezTo>
                  <a:cubicBezTo>
                    <a:pt x="8326" y="14828"/>
                    <a:pt x="8049" y="15117"/>
                    <a:pt x="7784" y="15432"/>
                  </a:cubicBezTo>
                  <a:cubicBezTo>
                    <a:pt x="7784" y="15432"/>
                    <a:pt x="7772" y="15432"/>
                    <a:pt x="7772" y="15444"/>
                  </a:cubicBezTo>
                  <a:lnTo>
                    <a:pt x="7747" y="15469"/>
                  </a:lnTo>
                  <a:cubicBezTo>
                    <a:pt x="7734" y="15457"/>
                    <a:pt x="7709" y="15444"/>
                    <a:pt x="7697" y="15419"/>
                  </a:cubicBezTo>
                  <a:cubicBezTo>
                    <a:pt x="8061" y="15004"/>
                    <a:pt x="8413" y="14577"/>
                    <a:pt x="8740" y="14136"/>
                  </a:cubicBezTo>
                  <a:cubicBezTo>
                    <a:pt x="8768" y="14099"/>
                    <a:pt x="8735" y="14055"/>
                    <a:pt x="8700" y="14055"/>
                  </a:cubicBezTo>
                  <a:cubicBezTo>
                    <a:pt x="8687" y="14055"/>
                    <a:pt x="8675" y="14061"/>
                    <a:pt x="8665" y="14074"/>
                  </a:cubicBezTo>
                  <a:cubicBezTo>
                    <a:pt x="8577" y="14186"/>
                    <a:pt x="8502" y="14287"/>
                    <a:pt x="8413" y="14401"/>
                  </a:cubicBezTo>
                  <a:cubicBezTo>
                    <a:pt x="8407" y="14387"/>
                    <a:pt x="8392" y="14377"/>
                    <a:pt x="8376" y="14377"/>
                  </a:cubicBezTo>
                  <a:cubicBezTo>
                    <a:pt x="8363" y="14377"/>
                    <a:pt x="8349" y="14383"/>
                    <a:pt x="8338" y="14401"/>
                  </a:cubicBezTo>
                  <a:cubicBezTo>
                    <a:pt x="8162" y="14652"/>
                    <a:pt x="7986" y="14891"/>
                    <a:pt x="7797" y="15130"/>
                  </a:cubicBezTo>
                  <a:cubicBezTo>
                    <a:pt x="7784" y="15142"/>
                    <a:pt x="7784" y="15155"/>
                    <a:pt x="7784" y="15167"/>
                  </a:cubicBezTo>
                  <a:cubicBezTo>
                    <a:pt x="7734" y="15231"/>
                    <a:pt x="7684" y="15293"/>
                    <a:pt x="7621" y="15356"/>
                  </a:cubicBezTo>
                  <a:cubicBezTo>
                    <a:pt x="7608" y="15331"/>
                    <a:pt x="7583" y="15306"/>
                    <a:pt x="7571" y="15293"/>
                  </a:cubicBezTo>
                  <a:cubicBezTo>
                    <a:pt x="8011" y="14753"/>
                    <a:pt x="8451" y="14212"/>
                    <a:pt x="8904" y="13671"/>
                  </a:cubicBezTo>
                  <a:cubicBezTo>
                    <a:pt x="9357" y="13130"/>
                    <a:pt x="9822" y="12590"/>
                    <a:pt x="10287" y="12062"/>
                  </a:cubicBezTo>
                  <a:lnTo>
                    <a:pt x="11079" y="11156"/>
                  </a:lnTo>
                  <a:cubicBezTo>
                    <a:pt x="11108" y="11127"/>
                    <a:pt x="11078" y="11076"/>
                    <a:pt x="11040" y="11076"/>
                  </a:cubicBezTo>
                  <a:cubicBezTo>
                    <a:pt x="11028" y="11076"/>
                    <a:pt x="11016" y="11081"/>
                    <a:pt x="11004" y="11093"/>
                  </a:cubicBezTo>
                  <a:cubicBezTo>
                    <a:pt x="10539" y="11621"/>
                    <a:pt x="10073" y="12162"/>
                    <a:pt x="9608" y="12703"/>
                  </a:cubicBezTo>
                  <a:cubicBezTo>
                    <a:pt x="9143" y="13244"/>
                    <a:pt x="8678" y="13784"/>
                    <a:pt x="8225" y="14337"/>
                  </a:cubicBezTo>
                  <a:cubicBezTo>
                    <a:pt x="7986" y="14627"/>
                    <a:pt x="7734" y="14929"/>
                    <a:pt x="7496" y="15231"/>
                  </a:cubicBezTo>
                  <a:lnTo>
                    <a:pt x="7496" y="15218"/>
                  </a:lnTo>
                  <a:cubicBezTo>
                    <a:pt x="7960" y="14639"/>
                    <a:pt x="8426" y="14049"/>
                    <a:pt x="8879" y="13470"/>
                  </a:cubicBezTo>
                  <a:cubicBezTo>
                    <a:pt x="9017" y="13294"/>
                    <a:pt x="9156" y="13130"/>
                    <a:pt x="9293" y="12954"/>
                  </a:cubicBezTo>
                  <a:cubicBezTo>
                    <a:pt x="9320" y="12918"/>
                    <a:pt x="9284" y="12883"/>
                    <a:pt x="9247" y="12883"/>
                  </a:cubicBezTo>
                  <a:cubicBezTo>
                    <a:pt x="9232" y="12883"/>
                    <a:pt x="9217" y="12889"/>
                    <a:pt x="9206" y="12904"/>
                  </a:cubicBezTo>
                  <a:cubicBezTo>
                    <a:pt x="8954" y="13231"/>
                    <a:pt x="8703" y="13546"/>
                    <a:pt x="8451" y="13859"/>
                  </a:cubicBezTo>
                  <a:cubicBezTo>
                    <a:pt x="8437" y="13852"/>
                    <a:pt x="8422" y="13845"/>
                    <a:pt x="8408" y="13845"/>
                  </a:cubicBezTo>
                  <a:cubicBezTo>
                    <a:pt x="8397" y="13845"/>
                    <a:pt x="8386" y="13849"/>
                    <a:pt x="8376" y="13859"/>
                  </a:cubicBezTo>
                  <a:cubicBezTo>
                    <a:pt x="8315" y="13932"/>
                    <a:pt x="8256" y="14004"/>
                    <a:pt x="8197" y="14077"/>
                  </a:cubicBezTo>
                  <a:lnTo>
                    <a:pt x="8197" y="14077"/>
                  </a:lnTo>
                  <a:cubicBezTo>
                    <a:pt x="8205" y="14043"/>
                    <a:pt x="8179" y="14007"/>
                    <a:pt x="8147" y="14007"/>
                  </a:cubicBezTo>
                  <a:cubicBezTo>
                    <a:pt x="8135" y="14007"/>
                    <a:pt x="8123" y="14012"/>
                    <a:pt x="8111" y="14023"/>
                  </a:cubicBezTo>
                  <a:cubicBezTo>
                    <a:pt x="7823" y="14350"/>
                    <a:pt x="7533" y="14677"/>
                    <a:pt x="7256" y="15029"/>
                  </a:cubicBezTo>
                  <a:cubicBezTo>
                    <a:pt x="7231" y="15004"/>
                    <a:pt x="7219" y="14991"/>
                    <a:pt x="7194" y="14979"/>
                  </a:cubicBezTo>
                  <a:cubicBezTo>
                    <a:pt x="7583" y="14526"/>
                    <a:pt x="7974" y="14074"/>
                    <a:pt x="8363" y="13633"/>
                  </a:cubicBezTo>
                  <a:cubicBezTo>
                    <a:pt x="8392" y="13594"/>
                    <a:pt x="8355" y="13541"/>
                    <a:pt x="8318" y="13541"/>
                  </a:cubicBezTo>
                  <a:cubicBezTo>
                    <a:pt x="8307" y="13541"/>
                    <a:pt x="8296" y="13546"/>
                    <a:pt x="8287" y="13558"/>
                  </a:cubicBezTo>
                  <a:lnTo>
                    <a:pt x="7118" y="14916"/>
                  </a:lnTo>
                  <a:cubicBezTo>
                    <a:pt x="7055" y="14879"/>
                    <a:pt x="6993" y="14828"/>
                    <a:pt x="6929" y="14790"/>
                  </a:cubicBezTo>
                  <a:cubicBezTo>
                    <a:pt x="7395" y="14275"/>
                    <a:pt x="7860" y="13759"/>
                    <a:pt x="8326" y="13231"/>
                  </a:cubicBezTo>
                  <a:cubicBezTo>
                    <a:pt x="8364" y="13202"/>
                    <a:pt x="8329" y="13152"/>
                    <a:pt x="8293" y="13152"/>
                  </a:cubicBezTo>
                  <a:cubicBezTo>
                    <a:pt x="8282" y="13152"/>
                    <a:pt x="8271" y="13156"/>
                    <a:pt x="8262" y="13168"/>
                  </a:cubicBezTo>
                  <a:cubicBezTo>
                    <a:pt x="7784" y="13683"/>
                    <a:pt x="7320" y="14212"/>
                    <a:pt x="6842" y="14740"/>
                  </a:cubicBezTo>
                  <a:lnTo>
                    <a:pt x="6728" y="14664"/>
                  </a:lnTo>
                  <a:lnTo>
                    <a:pt x="6766" y="14627"/>
                  </a:lnTo>
                  <a:cubicBezTo>
                    <a:pt x="6779" y="14627"/>
                    <a:pt x="6788" y="14630"/>
                    <a:pt x="6797" y="14630"/>
                  </a:cubicBezTo>
                  <a:cubicBezTo>
                    <a:pt x="6806" y="14630"/>
                    <a:pt x="6816" y="14627"/>
                    <a:pt x="6829" y="14614"/>
                  </a:cubicBezTo>
                  <a:cubicBezTo>
                    <a:pt x="7294" y="14124"/>
                    <a:pt x="7759" y="13621"/>
                    <a:pt x="8212" y="13118"/>
                  </a:cubicBezTo>
                  <a:cubicBezTo>
                    <a:pt x="8338" y="12967"/>
                    <a:pt x="8463" y="12828"/>
                    <a:pt x="8589" y="12677"/>
                  </a:cubicBezTo>
                  <a:cubicBezTo>
                    <a:pt x="8619" y="12638"/>
                    <a:pt x="8586" y="12591"/>
                    <a:pt x="8553" y="12591"/>
                  </a:cubicBezTo>
                  <a:cubicBezTo>
                    <a:pt x="8544" y="12591"/>
                    <a:pt x="8535" y="12594"/>
                    <a:pt x="8527" y="12602"/>
                  </a:cubicBezTo>
                  <a:cubicBezTo>
                    <a:pt x="8250" y="12929"/>
                    <a:pt x="7960" y="13244"/>
                    <a:pt x="7672" y="13558"/>
                  </a:cubicBezTo>
                  <a:cubicBezTo>
                    <a:pt x="7662" y="13540"/>
                    <a:pt x="7641" y="13522"/>
                    <a:pt x="7621" y="13522"/>
                  </a:cubicBezTo>
                  <a:cubicBezTo>
                    <a:pt x="7612" y="13522"/>
                    <a:pt x="7604" y="13525"/>
                    <a:pt x="7596" y="13532"/>
                  </a:cubicBezTo>
                  <a:cubicBezTo>
                    <a:pt x="7281" y="13898"/>
                    <a:pt x="6954" y="14262"/>
                    <a:pt x="6641" y="14627"/>
                  </a:cubicBezTo>
                  <a:cubicBezTo>
                    <a:pt x="6615" y="14614"/>
                    <a:pt x="6590" y="14602"/>
                    <a:pt x="6577" y="14589"/>
                  </a:cubicBezTo>
                  <a:cubicBezTo>
                    <a:pt x="6817" y="14300"/>
                    <a:pt x="7068" y="14010"/>
                    <a:pt x="7307" y="13722"/>
                  </a:cubicBezTo>
                  <a:cubicBezTo>
                    <a:pt x="7546" y="13445"/>
                    <a:pt x="7797" y="13180"/>
                    <a:pt x="8036" y="12904"/>
                  </a:cubicBezTo>
                  <a:cubicBezTo>
                    <a:pt x="8175" y="12741"/>
                    <a:pt x="8313" y="12590"/>
                    <a:pt x="8463" y="12426"/>
                  </a:cubicBezTo>
                  <a:cubicBezTo>
                    <a:pt x="8477" y="12401"/>
                    <a:pt x="8477" y="12389"/>
                    <a:pt x="8463" y="12363"/>
                  </a:cubicBezTo>
                  <a:cubicBezTo>
                    <a:pt x="8489" y="12338"/>
                    <a:pt x="8514" y="12300"/>
                    <a:pt x="8539" y="12275"/>
                  </a:cubicBezTo>
                  <a:cubicBezTo>
                    <a:pt x="8728" y="12049"/>
                    <a:pt x="8916" y="11835"/>
                    <a:pt x="9105" y="11609"/>
                  </a:cubicBezTo>
                  <a:cubicBezTo>
                    <a:pt x="9134" y="11580"/>
                    <a:pt x="9104" y="11529"/>
                    <a:pt x="9071" y="11529"/>
                  </a:cubicBezTo>
                  <a:cubicBezTo>
                    <a:pt x="9061" y="11529"/>
                    <a:pt x="9051" y="11534"/>
                    <a:pt x="9042" y="11546"/>
                  </a:cubicBezTo>
                  <a:cubicBezTo>
                    <a:pt x="8463" y="12213"/>
                    <a:pt x="7885" y="12892"/>
                    <a:pt x="7320" y="13558"/>
                  </a:cubicBezTo>
                  <a:cubicBezTo>
                    <a:pt x="7311" y="13542"/>
                    <a:pt x="7288" y="13526"/>
                    <a:pt x="7263" y="13526"/>
                  </a:cubicBezTo>
                  <a:cubicBezTo>
                    <a:pt x="7248" y="13526"/>
                    <a:pt x="7233" y="13531"/>
                    <a:pt x="7219" y="13546"/>
                  </a:cubicBezTo>
                  <a:cubicBezTo>
                    <a:pt x="7005" y="13859"/>
                    <a:pt x="6766" y="14149"/>
                    <a:pt x="6502" y="14426"/>
                  </a:cubicBezTo>
                  <a:cubicBezTo>
                    <a:pt x="6490" y="14438"/>
                    <a:pt x="6490" y="14463"/>
                    <a:pt x="6502" y="14488"/>
                  </a:cubicBezTo>
                  <a:lnTo>
                    <a:pt x="6465" y="14526"/>
                  </a:lnTo>
                  <a:cubicBezTo>
                    <a:pt x="6414" y="14513"/>
                    <a:pt x="6376" y="14488"/>
                    <a:pt x="6326" y="14476"/>
                  </a:cubicBezTo>
                  <a:cubicBezTo>
                    <a:pt x="6376" y="14426"/>
                    <a:pt x="6414" y="14362"/>
                    <a:pt x="6465" y="14312"/>
                  </a:cubicBezTo>
                  <a:cubicBezTo>
                    <a:pt x="6472" y="14328"/>
                    <a:pt x="6490" y="14344"/>
                    <a:pt x="6509" y="14344"/>
                  </a:cubicBezTo>
                  <a:cubicBezTo>
                    <a:pt x="6520" y="14344"/>
                    <a:pt x="6531" y="14339"/>
                    <a:pt x="6540" y="14325"/>
                  </a:cubicBezTo>
                  <a:cubicBezTo>
                    <a:pt x="6741" y="14099"/>
                    <a:pt x="6917" y="13859"/>
                    <a:pt x="7068" y="13608"/>
                  </a:cubicBezTo>
                  <a:cubicBezTo>
                    <a:pt x="7080" y="13596"/>
                    <a:pt x="7068" y="13571"/>
                    <a:pt x="7068" y="13558"/>
                  </a:cubicBezTo>
                  <a:lnTo>
                    <a:pt x="7596" y="12879"/>
                  </a:lnTo>
                  <a:cubicBezTo>
                    <a:pt x="7623" y="12843"/>
                    <a:pt x="7587" y="12807"/>
                    <a:pt x="7550" y="12807"/>
                  </a:cubicBezTo>
                  <a:cubicBezTo>
                    <a:pt x="7534" y="12807"/>
                    <a:pt x="7519" y="12814"/>
                    <a:pt x="7508" y="12828"/>
                  </a:cubicBezTo>
                  <a:cubicBezTo>
                    <a:pt x="7332" y="13068"/>
                    <a:pt x="7144" y="13306"/>
                    <a:pt x="6954" y="13546"/>
                  </a:cubicBezTo>
                  <a:cubicBezTo>
                    <a:pt x="6954" y="13518"/>
                    <a:pt x="6929" y="13492"/>
                    <a:pt x="6906" y="13492"/>
                  </a:cubicBezTo>
                  <a:cubicBezTo>
                    <a:pt x="6896" y="13492"/>
                    <a:pt x="6886" y="13496"/>
                    <a:pt x="6879" y="13507"/>
                  </a:cubicBezTo>
                  <a:cubicBezTo>
                    <a:pt x="6615" y="13797"/>
                    <a:pt x="6376" y="14099"/>
                    <a:pt x="6138" y="14413"/>
                  </a:cubicBezTo>
                  <a:cubicBezTo>
                    <a:pt x="6124" y="14401"/>
                    <a:pt x="6099" y="14388"/>
                    <a:pt x="6074" y="14388"/>
                  </a:cubicBezTo>
                  <a:cubicBezTo>
                    <a:pt x="6150" y="14300"/>
                    <a:pt x="6213" y="14225"/>
                    <a:pt x="6275" y="14136"/>
                  </a:cubicBezTo>
                  <a:cubicBezTo>
                    <a:pt x="6716" y="13596"/>
                    <a:pt x="7169" y="13055"/>
                    <a:pt x="7608" y="12514"/>
                  </a:cubicBezTo>
                  <a:cubicBezTo>
                    <a:pt x="8137" y="11873"/>
                    <a:pt x="8665" y="11219"/>
                    <a:pt x="9193" y="10578"/>
                  </a:cubicBezTo>
                  <a:cubicBezTo>
                    <a:pt x="9483" y="10213"/>
                    <a:pt x="9784" y="9848"/>
                    <a:pt x="10073" y="9483"/>
                  </a:cubicBezTo>
                  <a:cubicBezTo>
                    <a:pt x="10100" y="9448"/>
                    <a:pt x="10070" y="9412"/>
                    <a:pt x="10037" y="9412"/>
                  </a:cubicBezTo>
                  <a:cubicBezTo>
                    <a:pt x="10023" y="9412"/>
                    <a:pt x="10009" y="9418"/>
                    <a:pt x="9998" y="9433"/>
                  </a:cubicBezTo>
                  <a:cubicBezTo>
                    <a:pt x="9469" y="10075"/>
                    <a:pt x="8954" y="10716"/>
                    <a:pt x="8426" y="11357"/>
                  </a:cubicBezTo>
                  <a:cubicBezTo>
                    <a:pt x="7898" y="11998"/>
                    <a:pt x="7382" y="12640"/>
                    <a:pt x="6854" y="13281"/>
                  </a:cubicBezTo>
                  <a:cubicBezTo>
                    <a:pt x="6753" y="13395"/>
                    <a:pt x="6666" y="13507"/>
                    <a:pt x="6565" y="13621"/>
                  </a:cubicBezTo>
                  <a:cubicBezTo>
                    <a:pt x="6565" y="13621"/>
                    <a:pt x="6565" y="13608"/>
                    <a:pt x="6552" y="13608"/>
                  </a:cubicBezTo>
                  <a:lnTo>
                    <a:pt x="7307" y="12703"/>
                  </a:lnTo>
                  <a:cubicBezTo>
                    <a:pt x="7336" y="12674"/>
                    <a:pt x="7299" y="12623"/>
                    <a:pt x="7262" y="12623"/>
                  </a:cubicBezTo>
                  <a:cubicBezTo>
                    <a:pt x="7251" y="12623"/>
                    <a:pt x="7240" y="12628"/>
                    <a:pt x="7231" y="12640"/>
                  </a:cubicBezTo>
                  <a:cubicBezTo>
                    <a:pt x="6766" y="13193"/>
                    <a:pt x="6301" y="13759"/>
                    <a:pt x="5836" y="14325"/>
                  </a:cubicBezTo>
                  <a:cubicBezTo>
                    <a:pt x="5798" y="14312"/>
                    <a:pt x="5760" y="14312"/>
                    <a:pt x="5735" y="14300"/>
                  </a:cubicBezTo>
                  <a:cubicBezTo>
                    <a:pt x="5635" y="14287"/>
                    <a:pt x="5546" y="14275"/>
                    <a:pt x="5445" y="14275"/>
                  </a:cubicBezTo>
                  <a:lnTo>
                    <a:pt x="5509" y="14212"/>
                  </a:lnTo>
                  <a:lnTo>
                    <a:pt x="5509" y="14212"/>
                  </a:lnTo>
                  <a:cubicBezTo>
                    <a:pt x="5499" y="14240"/>
                    <a:pt x="5525" y="14275"/>
                    <a:pt x="5554" y="14275"/>
                  </a:cubicBezTo>
                  <a:cubicBezTo>
                    <a:pt x="5564" y="14275"/>
                    <a:pt x="5575" y="14271"/>
                    <a:pt x="5584" y="14262"/>
                  </a:cubicBezTo>
                  <a:cubicBezTo>
                    <a:pt x="5848" y="14023"/>
                    <a:pt x="6074" y="13747"/>
                    <a:pt x="6250" y="13445"/>
                  </a:cubicBezTo>
                  <a:cubicBezTo>
                    <a:pt x="6275" y="13407"/>
                    <a:pt x="6238" y="13369"/>
                    <a:pt x="6200" y="13369"/>
                  </a:cubicBezTo>
                  <a:cubicBezTo>
                    <a:pt x="6527" y="12979"/>
                    <a:pt x="6867" y="12590"/>
                    <a:pt x="7206" y="12213"/>
                  </a:cubicBezTo>
                  <a:lnTo>
                    <a:pt x="7256" y="12162"/>
                  </a:lnTo>
                  <a:lnTo>
                    <a:pt x="7256" y="12162"/>
                  </a:lnTo>
                  <a:cubicBezTo>
                    <a:pt x="6942" y="12577"/>
                    <a:pt x="6641" y="12992"/>
                    <a:pt x="6326" y="13407"/>
                  </a:cubicBezTo>
                  <a:cubicBezTo>
                    <a:pt x="6317" y="13402"/>
                    <a:pt x="6307" y="13400"/>
                    <a:pt x="6299" y="13400"/>
                  </a:cubicBezTo>
                  <a:cubicBezTo>
                    <a:pt x="6284" y="13400"/>
                    <a:pt x="6271" y="13408"/>
                    <a:pt x="6263" y="13432"/>
                  </a:cubicBezTo>
                  <a:cubicBezTo>
                    <a:pt x="6213" y="13507"/>
                    <a:pt x="6163" y="13596"/>
                    <a:pt x="6112" y="13671"/>
                  </a:cubicBezTo>
                  <a:cubicBezTo>
                    <a:pt x="5987" y="13834"/>
                    <a:pt x="5861" y="13998"/>
                    <a:pt x="5722" y="14161"/>
                  </a:cubicBezTo>
                  <a:cubicBezTo>
                    <a:pt x="5696" y="14197"/>
                    <a:pt x="5732" y="14232"/>
                    <a:pt x="5769" y="14232"/>
                  </a:cubicBezTo>
                  <a:cubicBezTo>
                    <a:pt x="5784" y="14232"/>
                    <a:pt x="5799" y="14226"/>
                    <a:pt x="5811" y="14212"/>
                  </a:cubicBezTo>
                  <a:cubicBezTo>
                    <a:pt x="5836" y="14174"/>
                    <a:pt x="5873" y="14136"/>
                    <a:pt x="5898" y="14099"/>
                  </a:cubicBezTo>
                  <a:cubicBezTo>
                    <a:pt x="5911" y="14099"/>
                    <a:pt x="5923" y="14099"/>
                    <a:pt x="5923" y="14086"/>
                  </a:cubicBezTo>
                  <a:cubicBezTo>
                    <a:pt x="6024" y="13973"/>
                    <a:pt x="6112" y="13847"/>
                    <a:pt x="6200" y="13722"/>
                  </a:cubicBezTo>
                  <a:cubicBezTo>
                    <a:pt x="6527" y="13306"/>
                    <a:pt x="6842" y="12892"/>
                    <a:pt x="7156" y="12464"/>
                  </a:cubicBezTo>
                  <a:cubicBezTo>
                    <a:pt x="7269" y="12300"/>
                    <a:pt x="7395" y="12137"/>
                    <a:pt x="7521" y="11961"/>
                  </a:cubicBezTo>
                  <a:cubicBezTo>
                    <a:pt x="7533" y="11936"/>
                    <a:pt x="7521" y="11898"/>
                    <a:pt x="7496" y="11898"/>
                  </a:cubicBezTo>
                  <a:cubicBezTo>
                    <a:pt x="7571" y="11797"/>
                    <a:pt x="7659" y="11710"/>
                    <a:pt x="7734" y="11621"/>
                  </a:cubicBezTo>
                  <a:cubicBezTo>
                    <a:pt x="7773" y="11593"/>
                    <a:pt x="7738" y="11542"/>
                    <a:pt x="7702" y="11542"/>
                  </a:cubicBezTo>
                  <a:cubicBezTo>
                    <a:pt x="7691" y="11542"/>
                    <a:pt x="7681" y="11547"/>
                    <a:pt x="7672" y="11559"/>
                  </a:cubicBezTo>
                  <a:cubicBezTo>
                    <a:pt x="7156" y="12124"/>
                    <a:pt x="6641" y="12703"/>
                    <a:pt x="6150" y="13281"/>
                  </a:cubicBezTo>
                  <a:cubicBezTo>
                    <a:pt x="6141" y="13263"/>
                    <a:pt x="6119" y="13245"/>
                    <a:pt x="6099" y="13245"/>
                  </a:cubicBezTo>
                  <a:cubicBezTo>
                    <a:pt x="6090" y="13245"/>
                    <a:pt x="6082" y="13248"/>
                    <a:pt x="6074" y="13256"/>
                  </a:cubicBezTo>
                  <a:cubicBezTo>
                    <a:pt x="6012" y="13319"/>
                    <a:pt x="5962" y="13382"/>
                    <a:pt x="5911" y="13445"/>
                  </a:cubicBezTo>
                  <a:cubicBezTo>
                    <a:pt x="5911" y="13432"/>
                    <a:pt x="5898" y="13420"/>
                    <a:pt x="5898" y="13420"/>
                  </a:cubicBezTo>
                  <a:cubicBezTo>
                    <a:pt x="6012" y="13294"/>
                    <a:pt x="6124" y="13155"/>
                    <a:pt x="6250" y="13029"/>
                  </a:cubicBezTo>
                  <a:cubicBezTo>
                    <a:pt x="6280" y="12991"/>
                    <a:pt x="6249" y="12937"/>
                    <a:pt x="6211" y="12937"/>
                  </a:cubicBezTo>
                  <a:cubicBezTo>
                    <a:pt x="6199" y="12937"/>
                    <a:pt x="6186" y="12942"/>
                    <a:pt x="6175" y="12954"/>
                  </a:cubicBezTo>
                  <a:cubicBezTo>
                    <a:pt x="5760" y="13432"/>
                    <a:pt x="5320" y="13898"/>
                    <a:pt x="4867" y="14337"/>
                  </a:cubicBezTo>
                  <a:cubicBezTo>
                    <a:pt x="4867" y="14350"/>
                    <a:pt x="4855" y="14362"/>
                    <a:pt x="4855" y="14362"/>
                  </a:cubicBezTo>
                  <a:cubicBezTo>
                    <a:pt x="4842" y="14376"/>
                    <a:pt x="4830" y="14376"/>
                    <a:pt x="4805" y="14388"/>
                  </a:cubicBezTo>
                  <a:lnTo>
                    <a:pt x="11381" y="6805"/>
                  </a:lnTo>
                  <a:cubicBezTo>
                    <a:pt x="11390" y="6823"/>
                    <a:pt x="11411" y="6841"/>
                    <a:pt x="11432" y="6841"/>
                  </a:cubicBezTo>
                  <a:cubicBezTo>
                    <a:pt x="11441" y="6841"/>
                    <a:pt x="11449" y="6838"/>
                    <a:pt x="11456" y="6830"/>
                  </a:cubicBezTo>
                  <a:cubicBezTo>
                    <a:pt x="11771" y="6503"/>
                    <a:pt x="12060" y="6176"/>
                    <a:pt x="12362" y="5836"/>
                  </a:cubicBezTo>
                  <a:cubicBezTo>
                    <a:pt x="12370" y="5852"/>
                    <a:pt x="12387" y="5863"/>
                    <a:pt x="12403" y="5863"/>
                  </a:cubicBezTo>
                  <a:cubicBezTo>
                    <a:pt x="12412" y="5863"/>
                    <a:pt x="12420" y="5859"/>
                    <a:pt x="12425" y="5850"/>
                  </a:cubicBezTo>
                  <a:cubicBezTo>
                    <a:pt x="12764" y="5459"/>
                    <a:pt x="13104" y="5095"/>
                    <a:pt x="13468" y="4743"/>
                  </a:cubicBezTo>
                  <a:cubicBezTo>
                    <a:pt x="13509" y="4712"/>
                    <a:pt x="13468" y="4657"/>
                    <a:pt x="13431" y="4657"/>
                  </a:cubicBezTo>
                  <a:cubicBezTo>
                    <a:pt x="13422" y="4657"/>
                    <a:pt x="13413" y="4660"/>
                    <a:pt x="13406" y="4667"/>
                  </a:cubicBezTo>
                  <a:lnTo>
                    <a:pt x="13167" y="4906"/>
                  </a:lnTo>
                  <a:cubicBezTo>
                    <a:pt x="13217" y="4844"/>
                    <a:pt x="13280" y="4780"/>
                    <a:pt x="13343" y="4705"/>
                  </a:cubicBezTo>
                  <a:cubicBezTo>
                    <a:pt x="13343" y="4693"/>
                    <a:pt x="13356" y="4680"/>
                    <a:pt x="13356" y="4667"/>
                  </a:cubicBezTo>
                  <a:cubicBezTo>
                    <a:pt x="13418" y="4642"/>
                    <a:pt x="13507" y="4617"/>
                    <a:pt x="13594" y="4592"/>
                  </a:cubicBezTo>
                  <a:lnTo>
                    <a:pt x="13594" y="4592"/>
                  </a:lnTo>
                  <a:cubicBezTo>
                    <a:pt x="12928" y="5523"/>
                    <a:pt x="12224" y="6415"/>
                    <a:pt x="11482" y="7283"/>
                  </a:cubicBezTo>
                  <a:cubicBezTo>
                    <a:pt x="11268" y="7535"/>
                    <a:pt x="11054" y="7773"/>
                    <a:pt x="10828" y="8025"/>
                  </a:cubicBezTo>
                  <a:cubicBezTo>
                    <a:pt x="10799" y="8054"/>
                    <a:pt x="10829" y="8105"/>
                    <a:pt x="10867" y="8105"/>
                  </a:cubicBezTo>
                  <a:cubicBezTo>
                    <a:pt x="10879" y="8105"/>
                    <a:pt x="10891" y="8100"/>
                    <a:pt x="10903" y="8088"/>
                  </a:cubicBezTo>
                  <a:cubicBezTo>
                    <a:pt x="11394" y="7547"/>
                    <a:pt x="11872" y="6981"/>
                    <a:pt x="12337" y="6403"/>
                  </a:cubicBezTo>
                  <a:cubicBezTo>
                    <a:pt x="12337" y="6403"/>
                    <a:pt x="12350" y="6403"/>
                    <a:pt x="12362" y="6390"/>
                  </a:cubicBezTo>
                  <a:cubicBezTo>
                    <a:pt x="12878" y="5836"/>
                    <a:pt x="13356" y="5246"/>
                    <a:pt x="13795" y="4629"/>
                  </a:cubicBezTo>
                  <a:cubicBezTo>
                    <a:pt x="13808" y="4604"/>
                    <a:pt x="13795" y="4579"/>
                    <a:pt x="13783" y="4567"/>
                  </a:cubicBezTo>
                  <a:close/>
                  <a:moveTo>
                    <a:pt x="8614" y="17368"/>
                  </a:moveTo>
                  <a:cubicBezTo>
                    <a:pt x="8614" y="17394"/>
                    <a:pt x="8627" y="17406"/>
                    <a:pt x="8640" y="17419"/>
                  </a:cubicBezTo>
                  <a:lnTo>
                    <a:pt x="8514" y="17570"/>
                  </a:lnTo>
                  <a:cubicBezTo>
                    <a:pt x="8527" y="17506"/>
                    <a:pt x="8539" y="17456"/>
                    <a:pt x="8539" y="17406"/>
                  </a:cubicBezTo>
                  <a:cubicBezTo>
                    <a:pt x="8564" y="17406"/>
                    <a:pt x="8577" y="17406"/>
                    <a:pt x="8589" y="17394"/>
                  </a:cubicBezTo>
                  <a:lnTo>
                    <a:pt x="8614" y="17368"/>
                  </a:lnTo>
                  <a:close/>
                  <a:moveTo>
                    <a:pt x="6627" y="16676"/>
                  </a:moveTo>
                  <a:cubicBezTo>
                    <a:pt x="6627" y="16701"/>
                    <a:pt x="6627" y="16727"/>
                    <a:pt x="6641" y="16740"/>
                  </a:cubicBezTo>
                  <a:cubicBezTo>
                    <a:pt x="6627" y="16740"/>
                    <a:pt x="6615" y="16752"/>
                    <a:pt x="6615" y="16752"/>
                  </a:cubicBezTo>
                  <a:cubicBezTo>
                    <a:pt x="6426" y="16978"/>
                    <a:pt x="6250" y="17218"/>
                    <a:pt x="6062" y="17444"/>
                  </a:cubicBezTo>
                  <a:cubicBezTo>
                    <a:pt x="6049" y="17456"/>
                    <a:pt x="6049" y="17469"/>
                    <a:pt x="6049" y="17469"/>
                  </a:cubicBezTo>
                  <a:cubicBezTo>
                    <a:pt x="5987" y="17570"/>
                    <a:pt x="5923" y="17657"/>
                    <a:pt x="5848" y="17746"/>
                  </a:cubicBezTo>
                  <a:cubicBezTo>
                    <a:pt x="5911" y="17670"/>
                    <a:pt x="5962" y="17582"/>
                    <a:pt x="6012" y="17494"/>
                  </a:cubicBezTo>
                  <a:cubicBezTo>
                    <a:pt x="6213" y="17218"/>
                    <a:pt x="6426" y="16953"/>
                    <a:pt x="6627" y="16676"/>
                  </a:cubicBezTo>
                  <a:close/>
                  <a:moveTo>
                    <a:pt x="7483" y="15343"/>
                  </a:moveTo>
                  <a:cubicBezTo>
                    <a:pt x="7508" y="15368"/>
                    <a:pt x="7533" y="15407"/>
                    <a:pt x="7558" y="15432"/>
                  </a:cubicBezTo>
                  <a:cubicBezTo>
                    <a:pt x="7538" y="15461"/>
                    <a:pt x="7565" y="15506"/>
                    <a:pt x="7601" y="15506"/>
                  </a:cubicBezTo>
                  <a:cubicBezTo>
                    <a:pt x="7612" y="15506"/>
                    <a:pt x="7623" y="15503"/>
                    <a:pt x="7634" y="15494"/>
                  </a:cubicBezTo>
                  <a:cubicBezTo>
                    <a:pt x="7709" y="15583"/>
                    <a:pt x="7797" y="15670"/>
                    <a:pt x="7860" y="15771"/>
                  </a:cubicBezTo>
                  <a:cubicBezTo>
                    <a:pt x="7432" y="16337"/>
                    <a:pt x="6980" y="16891"/>
                    <a:pt x="6540" y="17456"/>
                  </a:cubicBezTo>
                  <a:cubicBezTo>
                    <a:pt x="6426" y="17607"/>
                    <a:pt x="6301" y="17758"/>
                    <a:pt x="6188" y="17897"/>
                  </a:cubicBezTo>
                  <a:lnTo>
                    <a:pt x="6037" y="17821"/>
                  </a:lnTo>
                  <a:cubicBezTo>
                    <a:pt x="6439" y="17243"/>
                    <a:pt x="6728" y="16840"/>
                    <a:pt x="6728" y="16827"/>
                  </a:cubicBezTo>
                  <a:lnTo>
                    <a:pt x="6741" y="16815"/>
                  </a:lnTo>
                  <a:lnTo>
                    <a:pt x="6741" y="16790"/>
                  </a:lnTo>
                  <a:cubicBezTo>
                    <a:pt x="6741" y="16777"/>
                    <a:pt x="6728" y="16576"/>
                    <a:pt x="6615" y="16388"/>
                  </a:cubicBezTo>
                  <a:cubicBezTo>
                    <a:pt x="6627" y="16388"/>
                    <a:pt x="6627" y="16374"/>
                    <a:pt x="6627" y="16374"/>
                  </a:cubicBezTo>
                  <a:cubicBezTo>
                    <a:pt x="6917" y="16035"/>
                    <a:pt x="7206" y="15695"/>
                    <a:pt x="7483" y="15343"/>
                  </a:cubicBezTo>
                  <a:close/>
                  <a:moveTo>
                    <a:pt x="7923" y="15846"/>
                  </a:moveTo>
                  <a:lnTo>
                    <a:pt x="7948" y="15871"/>
                  </a:lnTo>
                  <a:lnTo>
                    <a:pt x="7935" y="15871"/>
                  </a:lnTo>
                  <a:cubicBezTo>
                    <a:pt x="7905" y="15902"/>
                    <a:pt x="7940" y="15957"/>
                    <a:pt x="7975" y="15957"/>
                  </a:cubicBezTo>
                  <a:cubicBezTo>
                    <a:pt x="7983" y="15957"/>
                    <a:pt x="7991" y="15954"/>
                    <a:pt x="7999" y="15947"/>
                  </a:cubicBezTo>
                  <a:cubicBezTo>
                    <a:pt x="8086" y="16073"/>
                    <a:pt x="8162" y="16198"/>
                    <a:pt x="8225" y="16324"/>
                  </a:cubicBezTo>
                  <a:cubicBezTo>
                    <a:pt x="8210" y="16317"/>
                    <a:pt x="8191" y="16310"/>
                    <a:pt x="8173" y="16310"/>
                  </a:cubicBezTo>
                  <a:cubicBezTo>
                    <a:pt x="8160" y="16310"/>
                    <a:pt x="8147" y="16314"/>
                    <a:pt x="8137" y="16324"/>
                  </a:cubicBezTo>
                  <a:cubicBezTo>
                    <a:pt x="7684" y="16928"/>
                    <a:pt x="7219" y="17531"/>
                    <a:pt x="6778" y="18135"/>
                  </a:cubicBezTo>
                  <a:cubicBezTo>
                    <a:pt x="6615" y="18085"/>
                    <a:pt x="6439" y="18022"/>
                    <a:pt x="6275" y="17947"/>
                  </a:cubicBezTo>
                  <a:cubicBezTo>
                    <a:pt x="6716" y="17394"/>
                    <a:pt x="7156" y="16840"/>
                    <a:pt x="7583" y="16287"/>
                  </a:cubicBezTo>
                  <a:cubicBezTo>
                    <a:pt x="7697" y="16136"/>
                    <a:pt x="7810" y="15997"/>
                    <a:pt x="7923" y="15846"/>
                  </a:cubicBezTo>
                  <a:close/>
                  <a:moveTo>
                    <a:pt x="8426" y="16891"/>
                  </a:moveTo>
                  <a:cubicBezTo>
                    <a:pt x="8426" y="16916"/>
                    <a:pt x="8426" y="16928"/>
                    <a:pt x="8438" y="16941"/>
                  </a:cubicBezTo>
                  <a:cubicBezTo>
                    <a:pt x="8413" y="16966"/>
                    <a:pt x="8426" y="17003"/>
                    <a:pt x="8438" y="17016"/>
                  </a:cubicBezTo>
                  <a:cubicBezTo>
                    <a:pt x="8489" y="17368"/>
                    <a:pt x="8426" y="17657"/>
                    <a:pt x="8237" y="17883"/>
                  </a:cubicBezTo>
                  <a:cubicBezTo>
                    <a:pt x="8061" y="18073"/>
                    <a:pt x="7810" y="18185"/>
                    <a:pt x="7508" y="18210"/>
                  </a:cubicBezTo>
                  <a:cubicBezTo>
                    <a:pt x="7848" y="17796"/>
                    <a:pt x="8150" y="17355"/>
                    <a:pt x="8426" y="16891"/>
                  </a:cubicBezTo>
                  <a:close/>
                  <a:moveTo>
                    <a:pt x="8230" y="16360"/>
                  </a:moveTo>
                  <a:cubicBezTo>
                    <a:pt x="8279" y="16457"/>
                    <a:pt x="8327" y="16554"/>
                    <a:pt x="8363" y="16651"/>
                  </a:cubicBezTo>
                  <a:cubicBezTo>
                    <a:pt x="8376" y="16689"/>
                    <a:pt x="8388" y="16727"/>
                    <a:pt x="8388" y="16777"/>
                  </a:cubicBezTo>
                  <a:cubicBezTo>
                    <a:pt x="8388" y="16777"/>
                    <a:pt x="8376" y="16777"/>
                    <a:pt x="8363" y="16790"/>
                  </a:cubicBezTo>
                  <a:cubicBezTo>
                    <a:pt x="8074" y="17280"/>
                    <a:pt x="7759" y="17746"/>
                    <a:pt x="7407" y="18198"/>
                  </a:cubicBezTo>
                  <a:cubicBezTo>
                    <a:pt x="7395" y="18198"/>
                    <a:pt x="7395" y="18210"/>
                    <a:pt x="7395" y="18224"/>
                  </a:cubicBezTo>
                  <a:cubicBezTo>
                    <a:pt x="7231" y="18224"/>
                    <a:pt x="7055" y="18198"/>
                    <a:pt x="6879" y="18160"/>
                  </a:cubicBezTo>
                  <a:cubicBezTo>
                    <a:pt x="7320" y="17570"/>
                    <a:pt x="7772" y="16966"/>
                    <a:pt x="8225" y="16374"/>
                  </a:cubicBezTo>
                  <a:cubicBezTo>
                    <a:pt x="8225" y="16374"/>
                    <a:pt x="8231" y="16368"/>
                    <a:pt x="8230" y="16360"/>
                  </a:cubicBezTo>
                  <a:close/>
                  <a:moveTo>
                    <a:pt x="139" y="21631"/>
                  </a:moveTo>
                  <a:cubicBezTo>
                    <a:pt x="152" y="21644"/>
                    <a:pt x="164" y="21644"/>
                    <a:pt x="177" y="21644"/>
                  </a:cubicBezTo>
                  <a:cubicBezTo>
                    <a:pt x="164" y="21656"/>
                    <a:pt x="152" y="21669"/>
                    <a:pt x="152" y="21681"/>
                  </a:cubicBezTo>
                  <a:cubicBezTo>
                    <a:pt x="139" y="21706"/>
                    <a:pt x="139" y="21731"/>
                    <a:pt x="152" y="21745"/>
                  </a:cubicBezTo>
                  <a:cubicBezTo>
                    <a:pt x="139" y="21757"/>
                    <a:pt x="127" y="21757"/>
                    <a:pt x="114" y="21770"/>
                  </a:cubicBezTo>
                  <a:cubicBezTo>
                    <a:pt x="127" y="21731"/>
                    <a:pt x="127" y="21681"/>
                    <a:pt x="139" y="21631"/>
                  </a:cubicBezTo>
                  <a:close/>
                  <a:moveTo>
                    <a:pt x="479" y="21518"/>
                  </a:moveTo>
                  <a:cubicBezTo>
                    <a:pt x="390" y="21644"/>
                    <a:pt x="290" y="21770"/>
                    <a:pt x="202" y="21895"/>
                  </a:cubicBezTo>
                  <a:lnTo>
                    <a:pt x="278" y="21745"/>
                  </a:lnTo>
                  <a:cubicBezTo>
                    <a:pt x="340" y="21669"/>
                    <a:pt x="415" y="21594"/>
                    <a:pt x="479" y="21518"/>
                  </a:cubicBezTo>
                  <a:close/>
                  <a:moveTo>
                    <a:pt x="165" y="22108"/>
                  </a:moveTo>
                  <a:lnTo>
                    <a:pt x="139" y="22147"/>
                  </a:lnTo>
                  <a:cubicBezTo>
                    <a:pt x="139" y="22134"/>
                    <a:pt x="139" y="22134"/>
                    <a:pt x="127" y="22122"/>
                  </a:cubicBezTo>
                  <a:cubicBezTo>
                    <a:pt x="144" y="22122"/>
                    <a:pt x="155" y="22116"/>
                    <a:pt x="165" y="22108"/>
                  </a:cubicBezTo>
                  <a:close/>
                  <a:moveTo>
                    <a:pt x="1145" y="22222"/>
                  </a:moveTo>
                  <a:lnTo>
                    <a:pt x="1145" y="22222"/>
                  </a:lnTo>
                  <a:cubicBezTo>
                    <a:pt x="1019" y="22335"/>
                    <a:pt x="906" y="22436"/>
                    <a:pt x="781" y="22524"/>
                  </a:cubicBezTo>
                  <a:cubicBezTo>
                    <a:pt x="893" y="22424"/>
                    <a:pt x="1019" y="22323"/>
                    <a:pt x="1145" y="22222"/>
                  </a:cubicBezTo>
                  <a:close/>
                  <a:moveTo>
                    <a:pt x="1007" y="22600"/>
                  </a:moveTo>
                  <a:cubicBezTo>
                    <a:pt x="931" y="22662"/>
                    <a:pt x="843" y="22725"/>
                    <a:pt x="767" y="22788"/>
                  </a:cubicBezTo>
                  <a:cubicBezTo>
                    <a:pt x="755" y="22788"/>
                    <a:pt x="755" y="22788"/>
                    <a:pt x="755" y="22801"/>
                  </a:cubicBezTo>
                  <a:cubicBezTo>
                    <a:pt x="755" y="22801"/>
                    <a:pt x="742" y="22801"/>
                    <a:pt x="742" y="22788"/>
                  </a:cubicBezTo>
                  <a:lnTo>
                    <a:pt x="1007" y="22600"/>
                  </a:lnTo>
                  <a:close/>
                  <a:moveTo>
                    <a:pt x="5923" y="16148"/>
                  </a:moveTo>
                  <a:lnTo>
                    <a:pt x="5923" y="16148"/>
                  </a:lnTo>
                  <a:cubicBezTo>
                    <a:pt x="5898" y="16186"/>
                    <a:pt x="5861" y="16211"/>
                    <a:pt x="5836" y="16249"/>
                  </a:cubicBezTo>
                  <a:cubicBezTo>
                    <a:pt x="5828" y="16233"/>
                    <a:pt x="5811" y="16223"/>
                    <a:pt x="5790" y="16223"/>
                  </a:cubicBezTo>
                  <a:cubicBezTo>
                    <a:pt x="5777" y="16223"/>
                    <a:pt x="5762" y="16227"/>
                    <a:pt x="5747" y="16237"/>
                  </a:cubicBezTo>
                  <a:cubicBezTo>
                    <a:pt x="5106" y="16752"/>
                    <a:pt x="4490" y="17280"/>
                    <a:pt x="3874" y="17833"/>
                  </a:cubicBezTo>
                  <a:cubicBezTo>
                    <a:pt x="3833" y="17864"/>
                    <a:pt x="3875" y="17919"/>
                    <a:pt x="3912" y="17919"/>
                  </a:cubicBezTo>
                  <a:cubicBezTo>
                    <a:pt x="3921" y="17919"/>
                    <a:pt x="3929" y="17916"/>
                    <a:pt x="3936" y="17909"/>
                  </a:cubicBezTo>
                  <a:cubicBezTo>
                    <a:pt x="4478" y="17419"/>
                    <a:pt x="5031" y="16953"/>
                    <a:pt x="5596" y="16488"/>
                  </a:cubicBezTo>
                  <a:lnTo>
                    <a:pt x="5596" y="16488"/>
                  </a:lnTo>
                  <a:cubicBezTo>
                    <a:pt x="5118" y="16953"/>
                    <a:pt x="4641" y="17406"/>
                    <a:pt x="4138" y="17858"/>
                  </a:cubicBezTo>
                  <a:cubicBezTo>
                    <a:pt x="3962" y="18022"/>
                    <a:pt x="3773" y="18185"/>
                    <a:pt x="3584" y="18336"/>
                  </a:cubicBezTo>
                  <a:cubicBezTo>
                    <a:pt x="3545" y="18376"/>
                    <a:pt x="3583" y="18423"/>
                    <a:pt x="3625" y="18423"/>
                  </a:cubicBezTo>
                  <a:cubicBezTo>
                    <a:pt x="3637" y="18423"/>
                    <a:pt x="3649" y="18420"/>
                    <a:pt x="3660" y="18412"/>
                  </a:cubicBezTo>
                  <a:cubicBezTo>
                    <a:pt x="4213" y="17934"/>
                    <a:pt x="4754" y="17444"/>
                    <a:pt x="5282" y="16928"/>
                  </a:cubicBezTo>
                  <a:cubicBezTo>
                    <a:pt x="5295" y="16941"/>
                    <a:pt x="5308" y="16941"/>
                    <a:pt x="5320" y="16941"/>
                  </a:cubicBezTo>
                  <a:cubicBezTo>
                    <a:pt x="4779" y="17469"/>
                    <a:pt x="4226" y="17984"/>
                    <a:pt x="3673" y="18500"/>
                  </a:cubicBezTo>
                  <a:cubicBezTo>
                    <a:pt x="3433" y="18727"/>
                    <a:pt x="3182" y="18940"/>
                    <a:pt x="2943" y="19166"/>
                  </a:cubicBezTo>
                  <a:cubicBezTo>
                    <a:pt x="2903" y="19197"/>
                    <a:pt x="2944" y="19252"/>
                    <a:pt x="2981" y="19252"/>
                  </a:cubicBezTo>
                  <a:cubicBezTo>
                    <a:pt x="2990" y="19252"/>
                    <a:pt x="2999" y="19249"/>
                    <a:pt x="3006" y="19242"/>
                  </a:cubicBezTo>
                  <a:cubicBezTo>
                    <a:pt x="3597" y="18701"/>
                    <a:pt x="4176" y="18173"/>
                    <a:pt x="4754" y="17620"/>
                  </a:cubicBezTo>
                  <a:cubicBezTo>
                    <a:pt x="4762" y="17644"/>
                    <a:pt x="4775" y="17658"/>
                    <a:pt x="4794" y="17658"/>
                  </a:cubicBezTo>
                  <a:cubicBezTo>
                    <a:pt x="4804" y="17658"/>
                    <a:pt x="4816" y="17654"/>
                    <a:pt x="4830" y="17645"/>
                  </a:cubicBezTo>
                  <a:cubicBezTo>
                    <a:pt x="5056" y="17444"/>
                    <a:pt x="5269" y="17243"/>
                    <a:pt x="5496" y="17041"/>
                  </a:cubicBezTo>
                  <a:lnTo>
                    <a:pt x="5496" y="17041"/>
                  </a:lnTo>
                  <a:cubicBezTo>
                    <a:pt x="5484" y="17054"/>
                    <a:pt x="5471" y="17079"/>
                    <a:pt x="5459" y="17092"/>
                  </a:cubicBezTo>
                  <a:cubicBezTo>
                    <a:pt x="5445" y="17104"/>
                    <a:pt x="5445" y="17104"/>
                    <a:pt x="5445" y="17117"/>
                  </a:cubicBezTo>
                  <a:cubicBezTo>
                    <a:pt x="5282" y="17293"/>
                    <a:pt x="5118" y="17469"/>
                    <a:pt x="4942" y="17632"/>
                  </a:cubicBezTo>
                  <a:cubicBezTo>
                    <a:pt x="4805" y="17746"/>
                    <a:pt x="4666" y="17871"/>
                    <a:pt x="4528" y="17984"/>
                  </a:cubicBezTo>
                  <a:cubicBezTo>
                    <a:pt x="4488" y="18024"/>
                    <a:pt x="4527" y="18071"/>
                    <a:pt x="4569" y="18071"/>
                  </a:cubicBezTo>
                  <a:cubicBezTo>
                    <a:pt x="4581" y="18071"/>
                    <a:pt x="4593" y="18068"/>
                    <a:pt x="4603" y="18060"/>
                  </a:cubicBezTo>
                  <a:cubicBezTo>
                    <a:pt x="5093" y="17645"/>
                    <a:pt x="5546" y="17179"/>
                    <a:pt x="5948" y="16664"/>
                  </a:cubicBezTo>
                  <a:cubicBezTo>
                    <a:pt x="5974" y="16639"/>
                    <a:pt x="5987" y="16614"/>
                    <a:pt x="6012" y="16601"/>
                  </a:cubicBezTo>
                  <a:lnTo>
                    <a:pt x="6275" y="16299"/>
                  </a:lnTo>
                  <a:cubicBezTo>
                    <a:pt x="6288" y="16274"/>
                    <a:pt x="6288" y="16249"/>
                    <a:pt x="6275" y="16237"/>
                  </a:cubicBezTo>
                  <a:cubicBezTo>
                    <a:pt x="6275" y="16224"/>
                    <a:pt x="6288" y="16224"/>
                    <a:pt x="6288" y="16224"/>
                  </a:cubicBezTo>
                  <a:cubicBezTo>
                    <a:pt x="6288" y="16211"/>
                    <a:pt x="6288" y="16211"/>
                    <a:pt x="6301" y="16198"/>
                  </a:cubicBezTo>
                  <a:cubicBezTo>
                    <a:pt x="6314" y="16211"/>
                    <a:pt x="6326" y="16211"/>
                    <a:pt x="6339" y="16224"/>
                  </a:cubicBezTo>
                  <a:cubicBezTo>
                    <a:pt x="6150" y="16475"/>
                    <a:pt x="5962" y="16714"/>
                    <a:pt x="5772" y="16966"/>
                  </a:cubicBezTo>
                  <a:cubicBezTo>
                    <a:pt x="5760" y="16966"/>
                    <a:pt x="5760" y="16966"/>
                    <a:pt x="5760" y="16978"/>
                  </a:cubicBezTo>
                  <a:cubicBezTo>
                    <a:pt x="5496" y="17293"/>
                    <a:pt x="5219" y="17582"/>
                    <a:pt x="4917" y="17833"/>
                  </a:cubicBezTo>
                  <a:cubicBezTo>
                    <a:pt x="4871" y="17868"/>
                    <a:pt x="4909" y="17923"/>
                    <a:pt x="4945" y="17923"/>
                  </a:cubicBezTo>
                  <a:cubicBezTo>
                    <a:pt x="4949" y="17923"/>
                    <a:pt x="4952" y="17923"/>
                    <a:pt x="4955" y="17922"/>
                  </a:cubicBezTo>
                  <a:lnTo>
                    <a:pt x="4955" y="17922"/>
                  </a:lnTo>
                  <a:cubicBezTo>
                    <a:pt x="4805" y="18073"/>
                    <a:pt x="4641" y="18236"/>
                    <a:pt x="4478" y="18386"/>
                  </a:cubicBezTo>
                  <a:lnTo>
                    <a:pt x="3874" y="18953"/>
                  </a:lnTo>
                  <a:cubicBezTo>
                    <a:pt x="3845" y="18991"/>
                    <a:pt x="3875" y="19045"/>
                    <a:pt x="3914" y="19045"/>
                  </a:cubicBezTo>
                  <a:cubicBezTo>
                    <a:pt x="3925" y="19045"/>
                    <a:pt x="3938" y="19040"/>
                    <a:pt x="3949" y="19028"/>
                  </a:cubicBezTo>
                  <a:cubicBezTo>
                    <a:pt x="4302" y="18688"/>
                    <a:pt x="4666" y="18349"/>
                    <a:pt x="5018" y="17997"/>
                  </a:cubicBezTo>
                  <a:cubicBezTo>
                    <a:pt x="5358" y="17670"/>
                    <a:pt x="5697" y="17343"/>
                    <a:pt x="5999" y="16978"/>
                  </a:cubicBezTo>
                  <a:cubicBezTo>
                    <a:pt x="6024" y="16941"/>
                    <a:pt x="6049" y="16903"/>
                    <a:pt x="6087" y="16877"/>
                  </a:cubicBezTo>
                  <a:lnTo>
                    <a:pt x="6087" y="16877"/>
                  </a:lnTo>
                  <a:cubicBezTo>
                    <a:pt x="6024" y="16941"/>
                    <a:pt x="5974" y="17016"/>
                    <a:pt x="5923" y="17079"/>
                  </a:cubicBezTo>
                  <a:cubicBezTo>
                    <a:pt x="5898" y="17104"/>
                    <a:pt x="5898" y="17129"/>
                    <a:pt x="5911" y="17142"/>
                  </a:cubicBezTo>
                  <a:cubicBezTo>
                    <a:pt x="5685" y="17431"/>
                    <a:pt x="5433" y="17707"/>
                    <a:pt x="5194" y="17984"/>
                  </a:cubicBezTo>
                  <a:cubicBezTo>
                    <a:pt x="5068" y="18135"/>
                    <a:pt x="4930" y="18274"/>
                    <a:pt x="4805" y="18425"/>
                  </a:cubicBezTo>
                  <a:cubicBezTo>
                    <a:pt x="4766" y="18453"/>
                    <a:pt x="4801" y="18504"/>
                    <a:pt x="4836" y="18504"/>
                  </a:cubicBezTo>
                  <a:cubicBezTo>
                    <a:pt x="4847" y="18504"/>
                    <a:pt x="4858" y="18499"/>
                    <a:pt x="4867" y="18487"/>
                  </a:cubicBezTo>
                  <a:cubicBezTo>
                    <a:pt x="5068" y="18274"/>
                    <a:pt x="5269" y="18047"/>
                    <a:pt x="5471" y="17821"/>
                  </a:cubicBezTo>
                  <a:cubicBezTo>
                    <a:pt x="5479" y="17837"/>
                    <a:pt x="5496" y="17847"/>
                    <a:pt x="5514" y="17847"/>
                  </a:cubicBezTo>
                  <a:cubicBezTo>
                    <a:pt x="5525" y="17847"/>
                    <a:pt x="5536" y="17843"/>
                    <a:pt x="5546" y="17833"/>
                  </a:cubicBezTo>
                  <a:cubicBezTo>
                    <a:pt x="5697" y="17682"/>
                    <a:pt x="5836" y="17506"/>
                    <a:pt x="5962" y="17330"/>
                  </a:cubicBezTo>
                  <a:cubicBezTo>
                    <a:pt x="5974" y="17343"/>
                    <a:pt x="5987" y="17355"/>
                    <a:pt x="5999" y="17355"/>
                  </a:cubicBezTo>
                  <a:cubicBezTo>
                    <a:pt x="5987" y="17368"/>
                    <a:pt x="5974" y="17394"/>
                    <a:pt x="5962" y="17406"/>
                  </a:cubicBezTo>
                  <a:cubicBezTo>
                    <a:pt x="5948" y="17406"/>
                    <a:pt x="5948" y="17419"/>
                    <a:pt x="5936" y="17419"/>
                  </a:cubicBezTo>
                  <a:lnTo>
                    <a:pt x="5936" y="17444"/>
                  </a:lnTo>
                  <a:cubicBezTo>
                    <a:pt x="5785" y="17645"/>
                    <a:pt x="5621" y="17846"/>
                    <a:pt x="5471" y="18047"/>
                  </a:cubicBezTo>
                  <a:cubicBezTo>
                    <a:pt x="5449" y="18080"/>
                    <a:pt x="5474" y="18112"/>
                    <a:pt x="5506" y="18112"/>
                  </a:cubicBezTo>
                  <a:cubicBezTo>
                    <a:pt x="5511" y="18112"/>
                    <a:pt x="5516" y="18112"/>
                    <a:pt x="5521" y="18110"/>
                  </a:cubicBezTo>
                  <a:cubicBezTo>
                    <a:pt x="5533" y="18116"/>
                    <a:pt x="5543" y="18120"/>
                    <a:pt x="5553" y="18120"/>
                  </a:cubicBezTo>
                  <a:cubicBezTo>
                    <a:pt x="5562" y="18120"/>
                    <a:pt x="5572" y="18116"/>
                    <a:pt x="5584" y="18110"/>
                  </a:cubicBezTo>
                  <a:cubicBezTo>
                    <a:pt x="5660" y="18009"/>
                    <a:pt x="5735" y="17922"/>
                    <a:pt x="5798" y="17821"/>
                  </a:cubicBezTo>
                  <a:lnTo>
                    <a:pt x="5798" y="17821"/>
                  </a:lnTo>
                  <a:cubicBezTo>
                    <a:pt x="5787" y="17853"/>
                    <a:pt x="5823" y="17886"/>
                    <a:pt x="5857" y="17886"/>
                  </a:cubicBezTo>
                  <a:cubicBezTo>
                    <a:pt x="5863" y="17886"/>
                    <a:pt x="5868" y="17885"/>
                    <a:pt x="5873" y="17883"/>
                  </a:cubicBezTo>
                  <a:lnTo>
                    <a:pt x="5873" y="17883"/>
                  </a:lnTo>
                  <a:cubicBezTo>
                    <a:pt x="5157" y="18877"/>
                    <a:pt x="4151" y="20286"/>
                    <a:pt x="3584" y="20965"/>
                  </a:cubicBezTo>
                  <a:cubicBezTo>
                    <a:pt x="3308" y="21304"/>
                    <a:pt x="2905" y="21757"/>
                    <a:pt x="2453" y="22134"/>
                  </a:cubicBezTo>
                  <a:cubicBezTo>
                    <a:pt x="2617" y="21971"/>
                    <a:pt x="2767" y="21795"/>
                    <a:pt x="2905" y="21619"/>
                  </a:cubicBezTo>
                  <a:cubicBezTo>
                    <a:pt x="2934" y="21581"/>
                    <a:pt x="2898" y="21543"/>
                    <a:pt x="2862" y="21543"/>
                  </a:cubicBezTo>
                  <a:cubicBezTo>
                    <a:pt x="2850" y="21543"/>
                    <a:pt x="2839" y="21546"/>
                    <a:pt x="2830" y="21555"/>
                  </a:cubicBezTo>
                  <a:cubicBezTo>
                    <a:pt x="2617" y="21832"/>
                    <a:pt x="2377" y="22084"/>
                    <a:pt x="2126" y="22323"/>
                  </a:cubicBezTo>
                  <a:cubicBezTo>
                    <a:pt x="2114" y="22348"/>
                    <a:pt x="2114" y="22373"/>
                    <a:pt x="2126" y="22385"/>
                  </a:cubicBezTo>
                  <a:cubicBezTo>
                    <a:pt x="1975" y="22499"/>
                    <a:pt x="1812" y="22600"/>
                    <a:pt x="1661" y="22675"/>
                  </a:cubicBezTo>
                  <a:cubicBezTo>
                    <a:pt x="1799" y="22575"/>
                    <a:pt x="1937" y="22474"/>
                    <a:pt x="2063" y="22360"/>
                  </a:cubicBezTo>
                  <a:cubicBezTo>
                    <a:pt x="2104" y="22330"/>
                    <a:pt x="2062" y="22275"/>
                    <a:pt x="2024" y="22275"/>
                  </a:cubicBezTo>
                  <a:cubicBezTo>
                    <a:pt x="2016" y="22275"/>
                    <a:pt x="2007" y="22278"/>
                    <a:pt x="2000" y="22285"/>
                  </a:cubicBezTo>
                  <a:cubicBezTo>
                    <a:pt x="1787" y="22461"/>
                    <a:pt x="1560" y="22625"/>
                    <a:pt x="1334" y="22776"/>
                  </a:cubicBezTo>
                  <a:cubicBezTo>
                    <a:pt x="1321" y="22776"/>
                    <a:pt x="1309" y="22788"/>
                    <a:pt x="1309" y="22801"/>
                  </a:cubicBezTo>
                  <a:cubicBezTo>
                    <a:pt x="1245" y="22813"/>
                    <a:pt x="1170" y="22826"/>
                    <a:pt x="1107" y="22838"/>
                  </a:cubicBezTo>
                  <a:cubicBezTo>
                    <a:pt x="1346" y="22700"/>
                    <a:pt x="1572" y="22549"/>
                    <a:pt x="1773" y="22385"/>
                  </a:cubicBezTo>
                  <a:cubicBezTo>
                    <a:pt x="1812" y="22360"/>
                    <a:pt x="1799" y="22323"/>
                    <a:pt x="1773" y="22298"/>
                  </a:cubicBezTo>
                  <a:cubicBezTo>
                    <a:pt x="1824" y="22260"/>
                    <a:pt x="1887" y="22197"/>
                    <a:pt x="1950" y="22147"/>
                  </a:cubicBezTo>
                  <a:cubicBezTo>
                    <a:pt x="1979" y="22118"/>
                    <a:pt x="1949" y="22067"/>
                    <a:pt x="1910" y="22067"/>
                  </a:cubicBezTo>
                  <a:cubicBezTo>
                    <a:pt x="1899" y="22067"/>
                    <a:pt x="1886" y="22072"/>
                    <a:pt x="1874" y="22084"/>
                  </a:cubicBezTo>
                  <a:cubicBezTo>
                    <a:pt x="1610" y="22323"/>
                    <a:pt x="1321" y="22549"/>
                    <a:pt x="1019" y="22751"/>
                  </a:cubicBezTo>
                  <a:cubicBezTo>
                    <a:pt x="1007" y="22751"/>
                    <a:pt x="1007" y="22763"/>
                    <a:pt x="994" y="22788"/>
                  </a:cubicBezTo>
                  <a:cubicBezTo>
                    <a:pt x="969" y="22801"/>
                    <a:pt x="944" y="22813"/>
                    <a:pt x="906" y="22826"/>
                  </a:cubicBezTo>
                  <a:lnTo>
                    <a:pt x="868" y="22826"/>
                  </a:lnTo>
                  <a:cubicBezTo>
                    <a:pt x="1208" y="22575"/>
                    <a:pt x="1522" y="22310"/>
                    <a:pt x="1824" y="22033"/>
                  </a:cubicBezTo>
                  <a:cubicBezTo>
                    <a:pt x="1862" y="22005"/>
                    <a:pt x="1835" y="21954"/>
                    <a:pt x="1797" y="21954"/>
                  </a:cubicBezTo>
                  <a:cubicBezTo>
                    <a:pt x="1786" y="21954"/>
                    <a:pt x="1773" y="21959"/>
                    <a:pt x="1761" y="21971"/>
                  </a:cubicBezTo>
                  <a:cubicBezTo>
                    <a:pt x="1648" y="22072"/>
                    <a:pt x="1522" y="22184"/>
                    <a:pt x="1396" y="22285"/>
                  </a:cubicBezTo>
                  <a:cubicBezTo>
                    <a:pt x="1406" y="22257"/>
                    <a:pt x="1380" y="22221"/>
                    <a:pt x="1350" y="22221"/>
                  </a:cubicBezTo>
                  <a:cubicBezTo>
                    <a:pt x="1340" y="22221"/>
                    <a:pt x="1330" y="22225"/>
                    <a:pt x="1321" y="22235"/>
                  </a:cubicBezTo>
                  <a:cubicBezTo>
                    <a:pt x="1107" y="22411"/>
                    <a:pt x="893" y="22575"/>
                    <a:pt x="680" y="22725"/>
                  </a:cubicBezTo>
                  <a:cubicBezTo>
                    <a:pt x="667" y="22738"/>
                    <a:pt x="655" y="22738"/>
                    <a:pt x="655" y="22751"/>
                  </a:cubicBezTo>
                  <a:lnTo>
                    <a:pt x="642" y="22751"/>
                  </a:lnTo>
                  <a:cubicBezTo>
                    <a:pt x="1007" y="22486"/>
                    <a:pt x="1346" y="22197"/>
                    <a:pt x="1661" y="21882"/>
                  </a:cubicBezTo>
                  <a:cubicBezTo>
                    <a:pt x="1700" y="21843"/>
                    <a:pt x="1662" y="21796"/>
                    <a:pt x="1625" y="21796"/>
                  </a:cubicBezTo>
                  <a:cubicBezTo>
                    <a:pt x="1615" y="21796"/>
                    <a:pt x="1606" y="21799"/>
                    <a:pt x="1597" y="21807"/>
                  </a:cubicBezTo>
                  <a:cubicBezTo>
                    <a:pt x="1497" y="21908"/>
                    <a:pt x="1409" y="21996"/>
                    <a:pt x="1309" y="22084"/>
                  </a:cubicBezTo>
                  <a:cubicBezTo>
                    <a:pt x="1309" y="22057"/>
                    <a:pt x="1284" y="22031"/>
                    <a:pt x="1255" y="22031"/>
                  </a:cubicBezTo>
                  <a:cubicBezTo>
                    <a:pt x="1244" y="22031"/>
                    <a:pt x="1231" y="22035"/>
                    <a:pt x="1220" y="22046"/>
                  </a:cubicBezTo>
                  <a:cubicBezTo>
                    <a:pt x="1214" y="22046"/>
                    <a:pt x="1208" y="22049"/>
                    <a:pt x="1202" y="22053"/>
                  </a:cubicBezTo>
                  <a:lnTo>
                    <a:pt x="1202" y="22053"/>
                  </a:lnTo>
                  <a:cubicBezTo>
                    <a:pt x="1534" y="21744"/>
                    <a:pt x="1843" y="21423"/>
                    <a:pt x="2139" y="21078"/>
                  </a:cubicBezTo>
                  <a:cubicBezTo>
                    <a:pt x="2167" y="21039"/>
                    <a:pt x="2137" y="20986"/>
                    <a:pt x="2104" y="20986"/>
                  </a:cubicBezTo>
                  <a:cubicBezTo>
                    <a:pt x="2094" y="20986"/>
                    <a:pt x="2084" y="20990"/>
                    <a:pt x="2075" y="21002"/>
                  </a:cubicBezTo>
                  <a:cubicBezTo>
                    <a:pt x="1849" y="21254"/>
                    <a:pt x="1623" y="21505"/>
                    <a:pt x="1384" y="21731"/>
                  </a:cubicBezTo>
                  <a:cubicBezTo>
                    <a:pt x="1384" y="21716"/>
                    <a:pt x="1369" y="21700"/>
                    <a:pt x="1348" y="21700"/>
                  </a:cubicBezTo>
                  <a:cubicBezTo>
                    <a:pt x="1336" y="21700"/>
                    <a:pt x="1322" y="21705"/>
                    <a:pt x="1309" y="21719"/>
                  </a:cubicBezTo>
                  <a:cubicBezTo>
                    <a:pt x="1044" y="21983"/>
                    <a:pt x="755" y="22248"/>
                    <a:pt x="479" y="22499"/>
                  </a:cubicBezTo>
                  <a:lnTo>
                    <a:pt x="441" y="22536"/>
                  </a:lnTo>
                  <a:lnTo>
                    <a:pt x="428" y="22536"/>
                  </a:lnTo>
                  <a:lnTo>
                    <a:pt x="390" y="22575"/>
                  </a:lnTo>
                  <a:cubicBezTo>
                    <a:pt x="390" y="22561"/>
                    <a:pt x="378" y="22561"/>
                    <a:pt x="378" y="22549"/>
                  </a:cubicBezTo>
                  <a:cubicBezTo>
                    <a:pt x="755" y="22184"/>
                    <a:pt x="1133" y="21807"/>
                    <a:pt x="1497" y="21418"/>
                  </a:cubicBezTo>
                  <a:cubicBezTo>
                    <a:pt x="1526" y="21379"/>
                    <a:pt x="1496" y="21326"/>
                    <a:pt x="1463" y="21326"/>
                  </a:cubicBezTo>
                  <a:cubicBezTo>
                    <a:pt x="1453" y="21326"/>
                    <a:pt x="1443" y="21330"/>
                    <a:pt x="1434" y="21342"/>
                  </a:cubicBezTo>
                  <a:cubicBezTo>
                    <a:pt x="1284" y="21505"/>
                    <a:pt x="1133" y="21656"/>
                    <a:pt x="969" y="21820"/>
                  </a:cubicBezTo>
                  <a:cubicBezTo>
                    <a:pt x="1007" y="21770"/>
                    <a:pt x="1044" y="21731"/>
                    <a:pt x="1082" y="21694"/>
                  </a:cubicBezTo>
                  <a:cubicBezTo>
                    <a:pt x="1112" y="21655"/>
                    <a:pt x="1079" y="21607"/>
                    <a:pt x="1046" y="21607"/>
                  </a:cubicBezTo>
                  <a:cubicBezTo>
                    <a:pt x="1036" y="21607"/>
                    <a:pt x="1027" y="21611"/>
                    <a:pt x="1019" y="21619"/>
                  </a:cubicBezTo>
                  <a:cubicBezTo>
                    <a:pt x="831" y="21832"/>
                    <a:pt x="642" y="22033"/>
                    <a:pt x="466" y="22248"/>
                  </a:cubicBezTo>
                  <a:cubicBezTo>
                    <a:pt x="868" y="21706"/>
                    <a:pt x="1309" y="21216"/>
                    <a:pt x="1799" y="20751"/>
                  </a:cubicBezTo>
                  <a:cubicBezTo>
                    <a:pt x="1830" y="20720"/>
                    <a:pt x="1794" y="20665"/>
                    <a:pt x="1752" y="20665"/>
                  </a:cubicBezTo>
                  <a:cubicBezTo>
                    <a:pt x="1743" y="20665"/>
                    <a:pt x="1733" y="20668"/>
                    <a:pt x="1723" y="20675"/>
                  </a:cubicBezTo>
                  <a:cubicBezTo>
                    <a:pt x="1183" y="21191"/>
                    <a:pt x="692" y="21757"/>
                    <a:pt x="252" y="22360"/>
                  </a:cubicBezTo>
                  <a:cubicBezTo>
                    <a:pt x="227" y="22385"/>
                    <a:pt x="264" y="22424"/>
                    <a:pt x="303" y="22424"/>
                  </a:cubicBezTo>
                  <a:cubicBezTo>
                    <a:pt x="290" y="22436"/>
                    <a:pt x="290" y="22449"/>
                    <a:pt x="290" y="22449"/>
                  </a:cubicBezTo>
                  <a:cubicBezTo>
                    <a:pt x="264" y="22424"/>
                    <a:pt x="239" y="22385"/>
                    <a:pt x="227" y="22360"/>
                  </a:cubicBezTo>
                  <a:cubicBezTo>
                    <a:pt x="239" y="22360"/>
                    <a:pt x="252" y="22348"/>
                    <a:pt x="264" y="22335"/>
                  </a:cubicBezTo>
                  <a:cubicBezTo>
                    <a:pt x="504" y="21983"/>
                    <a:pt x="767" y="21656"/>
                    <a:pt x="1044" y="21342"/>
                  </a:cubicBezTo>
                  <a:cubicBezTo>
                    <a:pt x="1073" y="21304"/>
                    <a:pt x="1043" y="21250"/>
                    <a:pt x="1004" y="21250"/>
                  </a:cubicBezTo>
                  <a:cubicBezTo>
                    <a:pt x="993" y="21250"/>
                    <a:pt x="980" y="21255"/>
                    <a:pt x="969" y="21267"/>
                  </a:cubicBezTo>
                  <a:cubicBezTo>
                    <a:pt x="692" y="21581"/>
                    <a:pt x="428" y="21921"/>
                    <a:pt x="189" y="22285"/>
                  </a:cubicBezTo>
                  <a:cubicBezTo>
                    <a:pt x="177" y="22273"/>
                    <a:pt x="177" y="22260"/>
                    <a:pt x="177" y="22248"/>
                  </a:cubicBezTo>
                  <a:cubicBezTo>
                    <a:pt x="177" y="22248"/>
                    <a:pt x="189" y="22248"/>
                    <a:pt x="202" y="22235"/>
                  </a:cubicBezTo>
                  <a:cubicBezTo>
                    <a:pt x="541" y="21719"/>
                    <a:pt x="931" y="21254"/>
                    <a:pt x="1359" y="20814"/>
                  </a:cubicBezTo>
                  <a:cubicBezTo>
                    <a:pt x="1389" y="20783"/>
                    <a:pt x="1354" y="20728"/>
                    <a:pt x="1320" y="20728"/>
                  </a:cubicBezTo>
                  <a:cubicBezTo>
                    <a:pt x="1311" y="20728"/>
                    <a:pt x="1303" y="20731"/>
                    <a:pt x="1296" y="20739"/>
                  </a:cubicBezTo>
                  <a:cubicBezTo>
                    <a:pt x="1069" y="20965"/>
                    <a:pt x="868" y="21191"/>
                    <a:pt x="667" y="21430"/>
                  </a:cubicBezTo>
                  <a:cubicBezTo>
                    <a:pt x="730" y="21354"/>
                    <a:pt x="793" y="21279"/>
                    <a:pt x="843" y="21203"/>
                  </a:cubicBezTo>
                  <a:cubicBezTo>
                    <a:pt x="868" y="21178"/>
                    <a:pt x="856" y="21153"/>
                    <a:pt x="831" y="21141"/>
                  </a:cubicBezTo>
                  <a:cubicBezTo>
                    <a:pt x="1170" y="20789"/>
                    <a:pt x="1510" y="20437"/>
                    <a:pt x="1862" y="20097"/>
                  </a:cubicBezTo>
                  <a:cubicBezTo>
                    <a:pt x="1891" y="20058"/>
                    <a:pt x="1860" y="20005"/>
                    <a:pt x="1828" y="20005"/>
                  </a:cubicBezTo>
                  <a:cubicBezTo>
                    <a:pt x="1818" y="20005"/>
                    <a:pt x="1808" y="20010"/>
                    <a:pt x="1799" y="20021"/>
                  </a:cubicBezTo>
                  <a:cubicBezTo>
                    <a:pt x="1371" y="20437"/>
                    <a:pt x="957" y="20876"/>
                    <a:pt x="541" y="21304"/>
                  </a:cubicBezTo>
                  <a:lnTo>
                    <a:pt x="541" y="21292"/>
                  </a:lnTo>
                  <a:cubicBezTo>
                    <a:pt x="767" y="20965"/>
                    <a:pt x="1019" y="20650"/>
                    <a:pt x="1296" y="20348"/>
                  </a:cubicBezTo>
                  <a:cubicBezTo>
                    <a:pt x="1421" y="20210"/>
                    <a:pt x="1560" y="20060"/>
                    <a:pt x="1698" y="19921"/>
                  </a:cubicBezTo>
                  <a:cubicBezTo>
                    <a:pt x="1727" y="19882"/>
                    <a:pt x="1697" y="19829"/>
                    <a:pt x="1658" y="19829"/>
                  </a:cubicBezTo>
                  <a:cubicBezTo>
                    <a:pt x="1647" y="19829"/>
                    <a:pt x="1634" y="19834"/>
                    <a:pt x="1623" y="19845"/>
                  </a:cubicBezTo>
                  <a:cubicBezTo>
                    <a:pt x="1158" y="20336"/>
                    <a:pt x="692" y="20851"/>
                    <a:pt x="340" y="21430"/>
                  </a:cubicBezTo>
                  <a:cubicBezTo>
                    <a:pt x="315" y="21455"/>
                    <a:pt x="303" y="21468"/>
                    <a:pt x="290" y="21493"/>
                  </a:cubicBezTo>
                  <a:cubicBezTo>
                    <a:pt x="491" y="21052"/>
                    <a:pt x="781" y="20650"/>
                    <a:pt x="1120" y="20311"/>
                  </a:cubicBezTo>
                  <a:cubicBezTo>
                    <a:pt x="1158" y="20272"/>
                    <a:pt x="1123" y="20219"/>
                    <a:pt x="1087" y="20219"/>
                  </a:cubicBezTo>
                  <a:cubicBezTo>
                    <a:pt x="1077" y="20219"/>
                    <a:pt x="1066" y="20224"/>
                    <a:pt x="1057" y="20236"/>
                  </a:cubicBezTo>
                  <a:cubicBezTo>
                    <a:pt x="705" y="20588"/>
                    <a:pt x="415" y="21002"/>
                    <a:pt x="202" y="21455"/>
                  </a:cubicBezTo>
                  <a:cubicBezTo>
                    <a:pt x="566" y="20449"/>
                    <a:pt x="1912" y="19393"/>
                    <a:pt x="1924" y="19380"/>
                  </a:cubicBezTo>
                  <a:lnTo>
                    <a:pt x="5811" y="16173"/>
                  </a:lnTo>
                  <a:cubicBezTo>
                    <a:pt x="5848" y="16161"/>
                    <a:pt x="5898" y="16161"/>
                    <a:pt x="5923" y="16148"/>
                  </a:cubicBezTo>
                  <a:close/>
                  <a:moveTo>
                    <a:pt x="19148" y="1"/>
                  </a:moveTo>
                  <a:cubicBezTo>
                    <a:pt x="19136" y="1"/>
                    <a:pt x="19125" y="5"/>
                    <a:pt x="19115" y="15"/>
                  </a:cubicBezTo>
                  <a:cubicBezTo>
                    <a:pt x="19086" y="11"/>
                    <a:pt x="19057" y="10"/>
                    <a:pt x="19027" y="10"/>
                  </a:cubicBezTo>
                  <a:cubicBezTo>
                    <a:pt x="18938" y="10"/>
                    <a:pt x="18844" y="24"/>
                    <a:pt x="18750" y="52"/>
                  </a:cubicBezTo>
                  <a:cubicBezTo>
                    <a:pt x="17656" y="316"/>
                    <a:pt x="16600" y="2164"/>
                    <a:pt x="16562" y="2240"/>
                  </a:cubicBezTo>
                  <a:lnTo>
                    <a:pt x="15066" y="4780"/>
                  </a:lnTo>
                  <a:cubicBezTo>
                    <a:pt x="14659" y="4574"/>
                    <a:pt x="14249" y="4467"/>
                    <a:pt x="13888" y="4467"/>
                  </a:cubicBezTo>
                  <a:cubicBezTo>
                    <a:pt x="13500" y="4467"/>
                    <a:pt x="13168" y="4590"/>
                    <a:pt x="12953" y="4844"/>
                  </a:cubicBezTo>
                  <a:lnTo>
                    <a:pt x="4452" y="14652"/>
                  </a:lnTo>
                  <a:cubicBezTo>
                    <a:pt x="4176" y="14966"/>
                    <a:pt x="4138" y="15444"/>
                    <a:pt x="4302" y="15947"/>
                  </a:cubicBezTo>
                  <a:lnTo>
                    <a:pt x="4302" y="15972"/>
                  </a:lnTo>
                  <a:cubicBezTo>
                    <a:pt x="4402" y="16274"/>
                    <a:pt x="4578" y="16576"/>
                    <a:pt x="4805" y="16877"/>
                  </a:cubicBezTo>
                  <a:lnTo>
                    <a:pt x="1862" y="19305"/>
                  </a:lnTo>
                  <a:cubicBezTo>
                    <a:pt x="1799" y="19355"/>
                    <a:pt x="127" y="20663"/>
                    <a:pt x="13" y="21795"/>
                  </a:cubicBezTo>
                  <a:cubicBezTo>
                    <a:pt x="1" y="21895"/>
                    <a:pt x="13" y="21983"/>
                    <a:pt x="26" y="22072"/>
                  </a:cubicBezTo>
                  <a:lnTo>
                    <a:pt x="26" y="22097"/>
                  </a:lnTo>
                  <a:cubicBezTo>
                    <a:pt x="51" y="22273"/>
                    <a:pt x="127" y="22424"/>
                    <a:pt x="252" y="22575"/>
                  </a:cubicBezTo>
                  <a:cubicBezTo>
                    <a:pt x="290" y="22600"/>
                    <a:pt x="315" y="22637"/>
                    <a:pt x="353" y="22662"/>
                  </a:cubicBezTo>
                  <a:cubicBezTo>
                    <a:pt x="323" y="22702"/>
                    <a:pt x="356" y="22749"/>
                    <a:pt x="389" y="22749"/>
                  </a:cubicBezTo>
                  <a:cubicBezTo>
                    <a:pt x="398" y="22749"/>
                    <a:pt x="407" y="22746"/>
                    <a:pt x="415" y="22738"/>
                  </a:cubicBezTo>
                  <a:lnTo>
                    <a:pt x="428" y="22738"/>
                  </a:lnTo>
                  <a:cubicBezTo>
                    <a:pt x="566" y="22838"/>
                    <a:pt x="717" y="22901"/>
                    <a:pt x="881" y="22927"/>
                  </a:cubicBezTo>
                  <a:cubicBezTo>
                    <a:pt x="887" y="22933"/>
                    <a:pt x="893" y="22936"/>
                    <a:pt x="901" y="22936"/>
                  </a:cubicBezTo>
                  <a:cubicBezTo>
                    <a:pt x="909" y="22936"/>
                    <a:pt x="919" y="22933"/>
                    <a:pt x="931" y="22927"/>
                  </a:cubicBezTo>
                  <a:cubicBezTo>
                    <a:pt x="969" y="22939"/>
                    <a:pt x="1007" y="22939"/>
                    <a:pt x="1044" y="22939"/>
                  </a:cubicBezTo>
                  <a:cubicBezTo>
                    <a:pt x="1284" y="22939"/>
                    <a:pt x="1535" y="22851"/>
                    <a:pt x="1787" y="22725"/>
                  </a:cubicBezTo>
                  <a:cubicBezTo>
                    <a:pt x="2466" y="22373"/>
                    <a:pt x="3145" y="21656"/>
                    <a:pt x="3660" y="21027"/>
                  </a:cubicBezTo>
                  <a:cubicBezTo>
                    <a:pt x="4226" y="20336"/>
                    <a:pt x="5269" y="18903"/>
                    <a:pt x="5974" y="17897"/>
                  </a:cubicBezTo>
                  <a:cubicBezTo>
                    <a:pt x="6037" y="17934"/>
                    <a:pt x="6099" y="17972"/>
                    <a:pt x="6163" y="17997"/>
                  </a:cubicBezTo>
                  <a:cubicBezTo>
                    <a:pt x="6175" y="18009"/>
                    <a:pt x="6175" y="18009"/>
                    <a:pt x="6188" y="18009"/>
                  </a:cubicBezTo>
                  <a:cubicBezTo>
                    <a:pt x="6376" y="18110"/>
                    <a:pt x="6577" y="18185"/>
                    <a:pt x="6778" y="18236"/>
                  </a:cubicBezTo>
                  <a:lnTo>
                    <a:pt x="6791" y="18236"/>
                  </a:lnTo>
                  <a:cubicBezTo>
                    <a:pt x="6995" y="18291"/>
                    <a:pt x="7194" y="18319"/>
                    <a:pt x="7381" y="18319"/>
                  </a:cubicBezTo>
                  <a:cubicBezTo>
                    <a:pt x="7620" y="18319"/>
                    <a:pt x="7840" y="18272"/>
                    <a:pt x="8024" y="18173"/>
                  </a:cubicBezTo>
                  <a:cubicBezTo>
                    <a:pt x="8124" y="18110"/>
                    <a:pt x="8225" y="18034"/>
                    <a:pt x="8313" y="17947"/>
                  </a:cubicBezTo>
                  <a:lnTo>
                    <a:pt x="16826" y="8138"/>
                  </a:lnTo>
                  <a:cubicBezTo>
                    <a:pt x="17229" y="7660"/>
                    <a:pt x="17103" y="6856"/>
                    <a:pt x="16600" y="6101"/>
                  </a:cubicBezTo>
                  <a:cubicBezTo>
                    <a:pt x="16600" y="6076"/>
                    <a:pt x="16587" y="6063"/>
                    <a:pt x="16562" y="6051"/>
                  </a:cubicBezTo>
                  <a:cubicBezTo>
                    <a:pt x="16537" y="6013"/>
                    <a:pt x="16512" y="5975"/>
                    <a:pt x="16474" y="5925"/>
                  </a:cubicBezTo>
                  <a:cubicBezTo>
                    <a:pt x="16474" y="5912"/>
                    <a:pt x="16474" y="5900"/>
                    <a:pt x="16449" y="5887"/>
                  </a:cubicBezTo>
                  <a:cubicBezTo>
                    <a:pt x="17430" y="4906"/>
                    <a:pt x="18121" y="4202"/>
                    <a:pt x="18512" y="3774"/>
                  </a:cubicBezTo>
                  <a:cubicBezTo>
                    <a:pt x="19266" y="2932"/>
                    <a:pt x="20146" y="1762"/>
                    <a:pt x="20033" y="895"/>
                  </a:cubicBezTo>
                  <a:cubicBezTo>
                    <a:pt x="19982" y="593"/>
                    <a:pt x="19831" y="354"/>
                    <a:pt x="19555" y="166"/>
                  </a:cubicBezTo>
                  <a:cubicBezTo>
                    <a:pt x="19442" y="102"/>
                    <a:pt x="19342" y="65"/>
                    <a:pt x="19228" y="40"/>
                  </a:cubicBezTo>
                  <a:lnTo>
                    <a:pt x="19216" y="27"/>
                  </a:lnTo>
                  <a:lnTo>
                    <a:pt x="19191" y="27"/>
                  </a:lnTo>
                  <a:cubicBezTo>
                    <a:pt x="19183" y="11"/>
                    <a:pt x="19165" y="1"/>
                    <a:pt x="19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2"/>
            <p:cNvSpPr/>
            <p:nvPr/>
          </p:nvSpPr>
          <p:spPr>
            <a:xfrm>
              <a:off x="3889250" y="5121800"/>
              <a:ext cx="117050" cy="140025"/>
            </a:xfrm>
            <a:custGeom>
              <a:avLst/>
              <a:gdLst/>
              <a:ahLst/>
              <a:cxnLst/>
              <a:rect l="l" t="t" r="r" b="b"/>
              <a:pathLst>
                <a:path w="4682" h="5601" extrusionOk="0">
                  <a:moveTo>
                    <a:pt x="4613" y="0"/>
                  </a:moveTo>
                  <a:cubicBezTo>
                    <a:pt x="4599" y="0"/>
                    <a:pt x="4587" y="6"/>
                    <a:pt x="4579" y="21"/>
                  </a:cubicBezTo>
                  <a:cubicBezTo>
                    <a:pt x="4063" y="801"/>
                    <a:pt x="3460" y="1518"/>
                    <a:pt x="2856" y="2222"/>
                  </a:cubicBezTo>
                  <a:cubicBezTo>
                    <a:pt x="2240" y="2927"/>
                    <a:pt x="1612" y="3606"/>
                    <a:pt x="1008" y="4310"/>
                  </a:cubicBezTo>
                  <a:cubicBezTo>
                    <a:pt x="668" y="4712"/>
                    <a:pt x="341" y="5115"/>
                    <a:pt x="27" y="5529"/>
                  </a:cubicBezTo>
                  <a:cubicBezTo>
                    <a:pt x="0" y="5565"/>
                    <a:pt x="30" y="5600"/>
                    <a:pt x="63" y="5600"/>
                  </a:cubicBezTo>
                  <a:cubicBezTo>
                    <a:pt x="77" y="5600"/>
                    <a:pt x="91" y="5594"/>
                    <a:pt x="103" y="5579"/>
                  </a:cubicBezTo>
                  <a:cubicBezTo>
                    <a:pt x="668" y="4838"/>
                    <a:pt x="1285" y="4134"/>
                    <a:pt x="1900" y="3430"/>
                  </a:cubicBezTo>
                  <a:cubicBezTo>
                    <a:pt x="2517" y="2737"/>
                    <a:pt x="3146" y="2058"/>
                    <a:pt x="3724" y="1342"/>
                  </a:cubicBezTo>
                  <a:cubicBezTo>
                    <a:pt x="4051" y="927"/>
                    <a:pt x="4365" y="512"/>
                    <a:pt x="4655" y="72"/>
                  </a:cubicBezTo>
                  <a:cubicBezTo>
                    <a:pt x="4681" y="36"/>
                    <a:pt x="4645" y="0"/>
                    <a:pt x="46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2"/>
            <p:cNvSpPr/>
            <p:nvPr/>
          </p:nvSpPr>
          <p:spPr>
            <a:xfrm>
              <a:off x="3996175" y="5096400"/>
              <a:ext cx="9450" cy="10350"/>
            </a:xfrm>
            <a:custGeom>
              <a:avLst/>
              <a:gdLst/>
              <a:ahLst/>
              <a:cxnLst/>
              <a:rect l="l" t="t" r="r" b="b"/>
              <a:pathLst>
                <a:path w="378" h="414" extrusionOk="0">
                  <a:moveTo>
                    <a:pt x="332" y="0"/>
                  </a:moveTo>
                  <a:cubicBezTo>
                    <a:pt x="318" y="0"/>
                    <a:pt x="302" y="7"/>
                    <a:pt x="289" y="19"/>
                  </a:cubicBezTo>
                  <a:cubicBezTo>
                    <a:pt x="202" y="120"/>
                    <a:pt x="101" y="220"/>
                    <a:pt x="13" y="333"/>
                  </a:cubicBezTo>
                  <a:cubicBezTo>
                    <a:pt x="1" y="358"/>
                    <a:pt x="13" y="396"/>
                    <a:pt x="38" y="408"/>
                  </a:cubicBezTo>
                  <a:cubicBezTo>
                    <a:pt x="45" y="412"/>
                    <a:pt x="53" y="414"/>
                    <a:pt x="60" y="414"/>
                  </a:cubicBezTo>
                  <a:cubicBezTo>
                    <a:pt x="77" y="414"/>
                    <a:pt x="92" y="405"/>
                    <a:pt x="101" y="396"/>
                  </a:cubicBezTo>
                  <a:cubicBezTo>
                    <a:pt x="177" y="283"/>
                    <a:pt x="264" y="182"/>
                    <a:pt x="365" y="81"/>
                  </a:cubicBezTo>
                  <a:cubicBezTo>
                    <a:pt x="378" y="69"/>
                    <a:pt x="378" y="31"/>
                    <a:pt x="365" y="19"/>
                  </a:cubicBezTo>
                  <a:cubicBezTo>
                    <a:pt x="359" y="7"/>
                    <a:pt x="346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2"/>
            <p:cNvSpPr/>
            <p:nvPr/>
          </p:nvSpPr>
          <p:spPr>
            <a:xfrm>
              <a:off x="4039550" y="5168800"/>
              <a:ext cx="10725" cy="11450"/>
            </a:xfrm>
            <a:custGeom>
              <a:avLst/>
              <a:gdLst/>
              <a:ahLst/>
              <a:cxnLst/>
              <a:rect l="l" t="t" r="r" b="b"/>
              <a:pathLst>
                <a:path w="429" h="458" extrusionOk="0">
                  <a:moveTo>
                    <a:pt x="366" y="1"/>
                  </a:moveTo>
                  <a:cubicBezTo>
                    <a:pt x="355" y="1"/>
                    <a:pt x="346" y="5"/>
                    <a:pt x="340" y="15"/>
                  </a:cubicBezTo>
                  <a:cubicBezTo>
                    <a:pt x="227" y="141"/>
                    <a:pt x="127" y="254"/>
                    <a:pt x="26" y="368"/>
                  </a:cubicBezTo>
                  <a:cubicBezTo>
                    <a:pt x="1" y="393"/>
                    <a:pt x="1" y="418"/>
                    <a:pt x="13" y="443"/>
                  </a:cubicBezTo>
                  <a:cubicBezTo>
                    <a:pt x="28" y="450"/>
                    <a:pt x="42" y="457"/>
                    <a:pt x="57" y="457"/>
                  </a:cubicBezTo>
                  <a:cubicBezTo>
                    <a:pt x="67" y="457"/>
                    <a:pt x="78" y="454"/>
                    <a:pt x="88" y="443"/>
                  </a:cubicBezTo>
                  <a:cubicBezTo>
                    <a:pt x="189" y="329"/>
                    <a:pt x="303" y="204"/>
                    <a:pt x="403" y="91"/>
                  </a:cubicBezTo>
                  <a:cubicBezTo>
                    <a:pt x="415" y="66"/>
                    <a:pt x="428" y="41"/>
                    <a:pt x="403" y="15"/>
                  </a:cubicBezTo>
                  <a:cubicBezTo>
                    <a:pt x="396" y="8"/>
                    <a:pt x="380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2"/>
            <p:cNvSpPr/>
            <p:nvPr/>
          </p:nvSpPr>
          <p:spPr>
            <a:xfrm>
              <a:off x="4159650" y="4928475"/>
              <a:ext cx="7250" cy="8100"/>
            </a:xfrm>
            <a:custGeom>
              <a:avLst/>
              <a:gdLst/>
              <a:ahLst/>
              <a:cxnLst/>
              <a:rect l="l" t="t" r="r" b="b"/>
              <a:pathLst>
                <a:path w="290" h="324" extrusionOk="0">
                  <a:moveTo>
                    <a:pt x="222" y="0"/>
                  </a:moveTo>
                  <a:cubicBezTo>
                    <a:pt x="208" y="0"/>
                    <a:pt x="196" y="6"/>
                    <a:pt x="189" y="21"/>
                  </a:cubicBezTo>
                  <a:cubicBezTo>
                    <a:pt x="126" y="96"/>
                    <a:pt x="76" y="172"/>
                    <a:pt x="13" y="247"/>
                  </a:cubicBezTo>
                  <a:cubicBezTo>
                    <a:pt x="1" y="272"/>
                    <a:pt x="1" y="298"/>
                    <a:pt x="26" y="310"/>
                  </a:cubicBezTo>
                  <a:cubicBezTo>
                    <a:pt x="35" y="319"/>
                    <a:pt x="45" y="324"/>
                    <a:pt x="54" y="324"/>
                  </a:cubicBezTo>
                  <a:cubicBezTo>
                    <a:pt x="68" y="324"/>
                    <a:pt x="81" y="313"/>
                    <a:pt x="88" y="298"/>
                  </a:cubicBezTo>
                  <a:lnTo>
                    <a:pt x="277" y="71"/>
                  </a:lnTo>
                  <a:cubicBezTo>
                    <a:pt x="289" y="46"/>
                    <a:pt x="277" y="21"/>
                    <a:pt x="252" y="8"/>
                  </a:cubicBezTo>
                  <a:cubicBezTo>
                    <a:pt x="242" y="3"/>
                    <a:pt x="232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2"/>
            <p:cNvSpPr/>
            <p:nvPr/>
          </p:nvSpPr>
          <p:spPr>
            <a:xfrm>
              <a:off x="4193600" y="4935775"/>
              <a:ext cx="7575" cy="10725"/>
            </a:xfrm>
            <a:custGeom>
              <a:avLst/>
              <a:gdLst/>
              <a:ahLst/>
              <a:cxnLst/>
              <a:rect l="l" t="t" r="r" b="b"/>
              <a:pathLst>
                <a:path w="303" h="429" extrusionOk="0">
                  <a:moveTo>
                    <a:pt x="257" y="0"/>
                  </a:moveTo>
                  <a:cubicBezTo>
                    <a:pt x="240" y="0"/>
                    <a:pt x="224" y="12"/>
                    <a:pt x="214" y="31"/>
                  </a:cubicBezTo>
                  <a:cubicBezTo>
                    <a:pt x="139" y="131"/>
                    <a:pt x="76" y="244"/>
                    <a:pt x="13" y="358"/>
                  </a:cubicBezTo>
                  <a:cubicBezTo>
                    <a:pt x="1" y="383"/>
                    <a:pt x="1" y="408"/>
                    <a:pt x="26" y="420"/>
                  </a:cubicBezTo>
                  <a:cubicBezTo>
                    <a:pt x="36" y="426"/>
                    <a:pt x="47" y="429"/>
                    <a:pt x="57" y="429"/>
                  </a:cubicBezTo>
                  <a:cubicBezTo>
                    <a:pt x="70" y="429"/>
                    <a:pt x="81" y="423"/>
                    <a:pt x="88" y="408"/>
                  </a:cubicBezTo>
                  <a:cubicBezTo>
                    <a:pt x="164" y="294"/>
                    <a:pt x="227" y="182"/>
                    <a:pt x="289" y="81"/>
                  </a:cubicBezTo>
                  <a:cubicBezTo>
                    <a:pt x="303" y="56"/>
                    <a:pt x="303" y="31"/>
                    <a:pt x="277" y="6"/>
                  </a:cubicBezTo>
                  <a:cubicBezTo>
                    <a:pt x="271" y="2"/>
                    <a:pt x="26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2"/>
            <p:cNvSpPr/>
            <p:nvPr/>
          </p:nvSpPr>
          <p:spPr>
            <a:xfrm>
              <a:off x="4096000" y="4981900"/>
              <a:ext cx="20325" cy="30450"/>
            </a:xfrm>
            <a:custGeom>
              <a:avLst/>
              <a:gdLst/>
              <a:ahLst/>
              <a:cxnLst/>
              <a:rect l="l" t="t" r="r" b="b"/>
              <a:pathLst>
                <a:path w="813" h="1218" extrusionOk="0">
                  <a:moveTo>
                    <a:pt x="739" y="1"/>
                  </a:moveTo>
                  <a:cubicBezTo>
                    <a:pt x="724" y="1"/>
                    <a:pt x="709" y="7"/>
                    <a:pt x="698" y="22"/>
                  </a:cubicBezTo>
                  <a:cubicBezTo>
                    <a:pt x="459" y="386"/>
                    <a:pt x="233" y="751"/>
                    <a:pt x="19" y="1140"/>
                  </a:cubicBezTo>
                  <a:cubicBezTo>
                    <a:pt x="1" y="1176"/>
                    <a:pt x="39" y="1217"/>
                    <a:pt x="72" y="1217"/>
                  </a:cubicBezTo>
                  <a:cubicBezTo>
                    <a:pt x="86" y="1217"/>
                    <a:pt x="100" y="1210"/>
                    <a:pt x="107" y="1191"/>
                  </a:cubicBezTo>
                  <a:cubicBezTo>
                    <a:pt x="320" y="813"/>
                    <a:pt x="547" y="436"/>
                    <a:pt x="786" y="72"/>
                  </a:cubicBezTo>
                  <a:cubicBezTo>
                    <a:pt x="812" y="36"/>
                    <a:pt x="776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2"/>
            <p:cNvSpPr/>
            <p:nvPr/>
          </p:nvSpPr>
          <p:spPr>
            <a:xfrm>
              <a:off x="4161550" y="4983450"/>
              <a:ext cx="5675" cy="5325"/>
            </a:xfrm>
            <a:custGeom>
              <a:avLst/>
              <a:gdLst/>
              <a:ahLst/>
              <a:cxnLst/>
              <a:rect l="l" t="t" r="r" b="b"/>
              <a:pathLst>
                <a:path w="227" h="213" extrusionOk="0">
                  <a:moveTo>
                    <a:pt x="170" y="0"/>
                  </a:moveTo>
                  <a:cubicBezTo>
                    <a:pt x="157" y="0"/>
                    <a:pt x="144" y="4"/>
                    <a:pt x="138" y="10"/>
                  </a:cubicBezTo>
                  <a:lnTo>
                    <a:pt x="25" y="123"/>
                  </a:lnTo>
                  <a:cubicBezTo>
                    <a:pt x="0" y="148"/>
                    <a:pt x="0" y="173"/>
                    <a:pt x="12" y="198"/>
                  </a:cubicBezTo>
                  <a:cubicBezTo>
                    <a:pt x="27" y="206"/>
                    <a:pt x="41" y="213"/>
                    <a:pt x="55" y="213"/>
                  </a:cubicBezTo>
                  <a:cubicBezTo>
                    <a:pt x="66" y="213"/>
                    <a:pt x="77" y="209"/>
                    <a:pt x="88" y="198"/>
                  </a:cubicBezTo>
                  <a:lnTo>
                    <a:pt x="201" y="86"/>
                  </a:lnTo>
                  <a:cubicBezTo>
                    <a:pt x="226" y="60"/>
                    <a:pt x="226" y="35"/>
                    <a:pt x="201" y="10"/>
                  </a:cubicBezTo>
                  <a:cubicBezTo>
                    <a:pt x="195" y="4"/>
                    <a:pt x="182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2"/>
            <p:cNvSpPr/>
            <p:nvPr/>
          </p:nvSpPr>
          <p:spPr>
            <a:xfrm>
              <a:off x="4046400" y="5049825"/>
              <a:ext cx="21200" cy="28050"/>
            </a:xfrm>
            <a:custGeom>
              <a:avLst/>
              <a:gdLst/>
              <a:ahLst/>
              <a:cxnLst/>
              <a:rect l="l" t="t" r="r" b="b"/>
              <a:pathLst>
                <a:path w="848" h="1122" extrusionOk="0">
                  <a:moveTo>
                    <a:pt x="779" y="0"/>
                  </a:moveTo>
                  <a:cubicBezTo>
                    <a:pt x="765" y="0"/>
                    <a:pt x="752" y="6"/>
                    <a:pt x="745" y="21"/>
                  </a:cubicBezTo>
                  <a:cubicBezTo>
                    <a:pt x="519" y="373"/>
                    <a:pt x="280" y="712"/>
                    <a:pt x="29" y="1052"/>
                  </a:cubicBezTo>
                  <a:cubicBezTo>
                    <a:pt x="1" y="1080"/>
                    <a:pt x="41" y="1121"/>
                    <a:pt x="79" y="1121"/>
                  </a:cubicBezTo>
                  <a:cubicBezTo>
                    <a:pt x="93" y="1121"/>
                    <a:pt x="106" y="1116"/>
                    <a:pt x="116" y="1102"/>
                  </a:cubicBezTo>
                  <a:cubicBezTo>
                    <a:pt x="368" y="762"/>
                    <a:pt x="607" y="423"/>
                    <a:pt x="820" y="71"/>
                  </a:cubicBezTo>
                  <a:cubicBezTo>
                    <a:pt x="847" y="36"/>
                    <a:pt x="811" y="0"/>
                    <a:pt x="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2"/>
            <p:cNvSpPr/>
            <p:nvPr/>
          </p:nvSpPr>
          <p:spPr>
            <a:xfrm>
              <a:off x="4092600" y="5025300"/>
              <a:ext cx="18375" cy="23275"/>
            </a:xfrm>
            <a:custGeom>
              <a:avLst/>
              <a:gdLst/>
              <a:ahLst/>
              <a:cxnLst/>
              <a:rect l="l" t="t" r="r" b="b"/>
              <a:pathLst>
                <a:path w="735" h="931" extrusionOk="0">
                  <a:moveTo>
                    <a:pt x="666" y="0"/>
                  </a:moveTo>
                  <a:cubicBezTo>
                    <a:pt x="653" y="0"/>
                    <a:pt x="640" y="6"/>
                    <a:pt x="632" y="21"/>
                  </a:cubicBezTo>
                  <a:cubicBezTo>
                    <a:pt x="456" y="323"/>
                    <a:pt x="255" y="587"/>
                    <a:pt x="29" y="838"/>
                  </a:cubicBezTo>
                  <a:cubicBezTo>
                    <a:pt x="0" y="877"/>
                    <a:pt x="30" y="930"/>
                    <a:pt x="63" y="930"/>
                  </a:cubicBezTo>
                  <a:cubicBezTo>
                    <a:pt x="73" y="930"/>
                    <a:pt x="83" y="925"/>
                    <a:pt x="92" y="913"/>
                  </a:cubicBezTo>
                  <a:cubicBezTo>
                    <a:pt x="331" y="662"/>
                    <a:pt x="532" y="373"/>
                    <a:pt x="708" y="71"/>
                  </a:cubicBezTo>
                  <a:cubicBezTo>
                    <a:pt x="735" y="36"/>
                    <a:pt x="699" y="0"/>
                    <a:pt x="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2"/>
            <p:cNvSpPr/>
            <p:nvPr/>
          </p:nvSpPr>
          <p:spPr>
            <a:xfrm>
              <a:off x="4097350" y="5105150"/>
              <a:ext cx="9850" cy="11750"/>
            </a:xfrm>
            <a:custGeom>
              <a:avLst/>
              <a:gdLst/>
              <a:ahLst/>
              <a:cxnLst/>
              <a:rect l="l" t="t" r="r" b="b"/>
              <a:pathLst>
                <a:path w="394" h="470" extrusionOk="0">
                  <a:moveTo>
                    <a:pt x="321" y="0"/>
                  </a:moveTo>
                  <a:cubicBezTo>
                    <a:pt x="306" y="0"/>
                    <a:pt x="290" y="6"/>
                    <a:pt x="279" y="21"/>
                  </a:cubicBezTo>
                  <a:cubicBezTo>
                    <a:pt x="191" y="147"/>
                    <a:pt x="115" y="273"/>
                    <a:pt x="28" y="398"/>
                  </a:cubicBezTo>
                  <a:cubicBezTo>
                    <a:pt x="1" y="434"/>
                    <a:pt x="37" y="470"/>
                    <a:pt x="74" y="470"/>
                  </a:cubicBezTo>
                  <a:cubicBezTo>
                    <a:pt x="89" y="470"/>
                    <a:pt x="105" y="464"/>
                    <a:pt x="115" y="449"/>
                  </a:cubicBezTo>
                  <a:cubicBezTo>
                    <a:pt x="191" y="323"/>
                    <a:pt x="279" y="197"/>
                    <a:pt x="367" y="72"/>
                  </a:cubicBezTo>
                  <a:cubicBezTo>
                    <a:pt x="394" y="36"/>
                    <a:pt x="358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2"/>
            <p:cNvSpPr/>
            <p:nvPr/>
          </p:nvSpPr>
          <p:spPr>
            <a:xfrm>
              <a:off x="4014700" y="5087725"/>
              <a:ext cx="2550" cy="3175"/>
            </a:xfrm>
            <a:custGeom>
              <a:avLst/>
              <a:gdLst/>
              <a:ahLst/>
              <a:cxnLst/>
              <a:rect l="l" t="t" r="r" b="b"/>
              <a:pathLst>
                <a:path w="102" h="127" extrusionOk="0">
                  <a:moveTo>
                    <a:pt x="88" y="39"/>
                  </a:moveTo>
                  <a:cubicBezTo>
                    <a:pt x="89" y="39"/>
                    <a:pt x="90" y="39"/>
                    <a:pt x="90" y="39"/>
                  </a:cubicBezTo>
                  <a:lnTo>
                    <a:pt x="90" y="51"/>
                  </a:lnTo>
                  <a:cubicBezTo>
                    <a:pt x="90" y="45"/>
                    <a:pt x="90" y="42"/>
                    <a:pt x="88" y="39"/>
                  </a:cubicBezTo>
                  <a:close/>
                  <a:moveTo>
                    <a:pt x="39" y="1"/>
                  </a:moveTo>
                  <a:cubicBezTo>
                    <a:pt x="26" y="1"/>
                    <a:pt x="26" y="1"/>
                    <a:pt x="14" y="14"/>
                  </a:cubicBezTo>
                  <a:lnTo>
                    <a:pt x="14" y="26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lnTo>
                    <a:pt x="1" y="64"/>
                  </a:lnTo>
                  <a:lnTo>
                    <a:pt x="1" y="76"/>
                  </a:lnTo>
                  <a:lnTo>
                    <a:pt x="1" y="89"/>
                  </a:lnTo>
                  <a:cubicBezTo>
                    <a:pt x="1" y="102"/>
                    <a:pt x="14" y="102"/>
                    <a:pt x="14" y="102"/>
                  </a:cubicBezTo>
                  <a:cubicBezTo>
                    <a:pt x="14" y="115"/>
                    <a:pt x="26" y="115"/>
                    <a:pt x="26" y="115"/>
                  </a:cubicBezTo>
                  <a:lnTo>
                    <a:pt x="39" y="127"/>
                  </a:lnTo>
                  <a:lnTo>
                    <a:pt x="64" y="127"/>
                  </a:lnTo>
                  <a:cubicBezTo>
                    <a:pt x="64" y="115"/>
                    <a:pt x="76" y="115"/>
                    <a:pt x="76" y="115"/>
                  </a:cubicBezTo>
                  <a:cubicBezTo>
                    <a:pt x="90" y="115"/>
                    <a:pt x="90" y="102"/>
                    <a:pt x="90" y="102"/>
                  </a:cubicBezTo>
                  <a:cubicBezTo>
                    <a:pt x="102" y="102"/>
                    <a:pt x="102" y="89"/>
                    <a:pt x="102" y="89"/>
                  </a:cubicBezTo>
                  <a:lnTo>
                    <a:pt x="102" y="64"/>
                  </a:lnTo>
                  <a:lnTo>
                    <a:pt x="102" y="51"/>
                  </a:lnTo>
                  <a:lnTo>
                    <a:pt x="102" y="26"/>
                  </a:lnTo>
                  <a:cubicBezTo>
                    <a:pt x="90" y="26"/>
                    <a:pt x="90" y="14"/>
                    <a:pt x="90" y="14"/>
                  </a:cubicBezTo>
                  <a:cubicBezTo>
                    <a:pt x="90" y="14"/>
                    <a:pt x="76" y="14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2"/>
            <p:cNvSpPr/>
            <p:nvPr/>
          </p:nvSpPr>
          <p:spPr>
            <a:xfrm>
              <a:off x="3917875" y="5159750"/>
              <a:ext cx="2875" cy="2825"/>
            </a:xfrm>
            <a:custGeom>
              <a:avLst/>
              <a:gdLst/>
              <a:ahLst/>
              <a:cxnLst/>
              <a:rect l="l" t="t" r="r" b="b"/>
              <a:pathLst>
                <a:path w="115" h="113" extrusionOk="0">
                  <a:moveTo>
                    <a:pt x="64" y="0"/>
                  </a:moveTo>
                  <a:cubicBezTo>
                    <a:pt x="51" y="0"/>
                    <a:pt x="51" y="0"/>
                    <a:pt x="39" y="12"/>
                  </a:cubicBezTo>
                  <a:lnTo>
                    <a:pt x="26" y="12"/>
                  </a:lnTo>
                  <a:cubicBezTo>
                    <a:pt x="26" y="25"/>
                    <a:pt x="14" y="25"/>
                    <a:pt x="14" y="25"/>
                  </a:cubicBezTo>
                  <a:cubicBezTo>
                    <a:pt x="14" y="37"/>
                    <a:pt x="14" y="37"/>
                    <a:pt x="1" y="50"/>
                  </a:cubicBezTo>
                  <a:lnTo>
                    <a:pt x="1" y="63"/>
                  </a:lnTo>
                  <a:cubicBezTo>
                    <a:pt x="1" y="76"/>
                    <a:pt x="1" y="76"/>
                    <a:pt x="14" y="88"/>
                  </a:cubicBezTo>
                  <a:lnTo>
                    <a:pt x="39" y="113"/>
                  </a:lnTo>
                  <a:lnTo>
                    <a:pt x="51" y="113"/>
                  </a:lnTo>
                  <a:cubicBezTo>
                    <a:pt x="64" y="113"/>
                    <a:pt x="64" y="113"/>
                    <a:pt x="76" y="101"/>
                  </a:cubicBezTo>
                  <a:lnTo>
                    <a:pt x="89" y="101"/>
                  </a:lnTo>
                  <a:cubicBezTo>
                    <a:pt x="89" y="88"/>
                    <a:pt x="101" y="88"/>
                    <a:pt x="101" y="88"/>
                  </a:cubicBezTo>
                  <a:cubicBezTo>
                    <a:pt x="101" y="76"/>
                    <a:pt x="114" y="76"/>
                    <a:pt x="114" y="63"/>
                  </a:cubicBezTo>
                  <a:lnTo>
                    <a:pt x="114" y="50"/>
                  </a:lnTo>
                  <a:cubicBezTo>
                    <a:pt x="114" y="37"/>
                    <a:pt x="114" y="37"/>
                    <a:pt x="101" y="25"/>
                  </a:cubicBezTo>
                  <a:cubicBezTo>
                    <a:pt x="89" y="12"/>
                    <a:pt x="89" y="12"/>
                    <a:pt x="76" y="12"/>
                  </a:cubicBezTo>
                  <a:cubicBezTo>
                    <a:pt x="76" y="0"/>
                    <a:pt x="64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2"/>
            <p:cNvSpPr/>
            <p:nvPr/>
          </p:nvSpPr>
          <p:spPr>
            <a:xfrm>
              <a:off x="3952800" y="5151675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extrusionOk="0">
                  <a:moveTo>
                    <a:pt x="201" y="0"/>
                  </a:moveTo>
                  <a:cubicBezTo>
                    <a:pt x="190" y="0"/>
                    <a:pt x="181" y="3"/>
                    <a:pt x="176" y="8"/>
                  </a:cubicBezTo>
                  <a:cubicBezTo>
                    <a:pt x="126" y="72"/>
                    <a:pt x="63" y="134"/>
                    <a:pt x="12" y="197"/>
                  </a:cubicBezTo>
                  <a:cubicBezTo>
                    <a:pt x="0" y="209"/>
                    <a:pt x="0" y="223"/>
                    <a:pt x="0" y="235"/>
                  </a:cubicBezTo>
                  <a:cubicBezTo>
                    <a:pt x="0" y="248"/>
                    <a:pt x="0" y="260"/>
                    <a:pt x="12" y="273"/>
                  </a:cubicBezTo>
                  <a:cubicBezTo>
                    <a:pt x="20" y="280"/>
                    <a:pt x="36" y="287"/>
                    <a:pt x="50" y="287"/>
                  </a:cubicBezTo>
                  <a:cubicBezTo>
                    <a:pt x="60" y="287"/>
                    <a:pt x="70" y="283"/>
                    <a:pt x="76" y="273"/>
                  </a:cubicBezTo>
                  <a:cubicBezTo>
                    <a:pt x="138" y="209"/>
                    <a:pt x="188" y="147"/>
                    <a:pt x="239" y="84"/>
                  </a:cubicBezTo>
                  <a:cubicBezTo>
                    <a:pt x="252" y="72"/>
                    <a:pt x="252" y="72"/>
                    <a:pt x="252" y="47"/>
                  </a:cubicBezTo>
                  <a:cubicBezTo>
                    <a:pt x="252" y="33"/>
                    <a:pt x="252" y="21"/>
                    <a:pt x="239" y="21"/>
                  </a:cubicBezTo>
                  <a:cubicBezTo>
                    <a:pt x="231" y="6"/>
                    <a:pt x="215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2"/>
            <p:cNvSpPr/>
            <p:nvPr/>
          </p:nvSpPr>
          <p:spPr>
            <a:xfrm>
              <a:off x="3876375" y="5202175"/>
              <a:ext cx="2875" cy="2850"/>
            </a:xfrm>
            <a:custGeom>
              <a:avLst/>
              <a:gdLst/>
              <a:ahLst/>
              <a:cxnLst/>
              <a:rect l="l" t="t" r="r" b="b"/>
              <a:pathLst>
                <a:path w="115" h="114" extrusionOk="0">
                  <a:moveTo>
                    <a:pt x="64" y="0"/>
                  </a:moveTo>
                  <a:cubicBezTo>
                    <a:pt x="64" y="0"/>
                    <a:pt x="51" y="0"/>
                    <a:pt x="39" y="13"/>
                  </a:cubicBezTo>
                  <a:cubicBezTo>
                    <a:pt x="39" y="13"/>
                    <a:pt x="26" y="13"/>
                    <a:pt x="26" y="25"/>
                  </a:cubicBezTo>
                  <a:cubicBezTo>
                    <a:pt x="14" y="25"/>
                    <a:pt x="14" y="25"/>
                    <a:pt x="14" y="39"/>
                  </a:cubicBezTo>
                  <a:cubicBezTo>
                    <a:pt x="1" y="39"/>
                    <a:pt x="1" y="39"/>
                    <a:pt x="1" y="51"/>
                  </a:cubicBezTo>
                  <a:lnTo>
                    <a:pt x="1" y="64"/>
                  </a:lnTo>
                  <a:lnTo>
                    <a:pt x="1" y="89"/>
                  </a:lnTo>
                  <a:cubicBezTo>
                    <a:pt x="1" y="89"/>
                    <a:pt x="14" y="89"/>
                    <a:pt x="14" y="101"/>
                  </a:cubicBezTo>
                  <a:lnTo>
                    <a:pt x="26" y="114"/>
                  </a:lnTo>
                  <a:lnTo>
                    <a:pt x="39" y="114"/>
                  </a:lnTo>
                  <a:cubicBezTo>
                    <a:pt x="51" y="114"/>
                    <a:pt x="64" y="114"/>
                    <a:pt x="64" y="101"/>
                  </a:cubicBezTo>
                  <a:cubicBezTo>
                    <a:pt x="76" y="101"/>
                    <a:pt x="89" y="101"/>
                    <a:pt x="89" y="89"/>
                  </a:cubicBezTo>
                  <a:cubicBezTo>
                    <a:pt x="101" y="89"/>
                    <a:pt x="101" y="89"/>
                    <a:pt x="101" y="76"/>
                  </a:cubicBezTo>
                  <a:cubicBezTo>
                    <a:pt x="115" y="76"/>
                    <a:pt x="115" y="76"/>
                    <a:pt x="115" y="64"/>
                  </a:cubicBezTo>
                  <a:lnTo>
                    <a:pt x="115" y="51"/>
                  </a:lnTo>
                  <a:lnTo>
                    <a:pt x="115" y="25"/>
                  </a:lnTo>
                  <a:cubicBezTo>
                    <a:pt x="115" y="25"/>
                    <a:pt x="101" y="25"/>
                    <a:pt x="101" y="13"/>
                  </a:cubicBezTo>
                  <a:cubicBezTo>
                    <a:pt x="101" y="13"/>
                    <a:pt x="8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2"/>
            <p:cNvSpPr/>
            <p:nvPr/>
          </p:nvSpPr>
          <p:spPr>
            <a:xfrm>
              <a:off x="3911925" y="5191125"/>
              <a:ext cx="8825" cy="8450"/>
            </a:xfrm>
            <a:custGeom>
              <a:avLst/>
              <a:gdLst/>
              <a:ahLst/>
              <a:cxnLst/>
              <a:rect l="l" t="t" r="r" b="b"/>
              <a:pathLst>
                <a:path w="353" h="338" extrusionOk="0">
                  <a:moveTo>
                    <a:pt x="296" y="0"/>
                  </a:moveTo>
                  <a:cubicBezTo>
                    <a:pt x="285" y="0"/>
                    <a:pt x="275" y="4"/>
                    <a:pt x="264" y="15"/>
                  </a:cubicBezTo>
                  <a:lnTo>
                    <a:pt x="26" y="254"/>
                  </a:lnTo>
                  <a:cubicBezTo>
                    <a:pt x="12" y="266"/>
                    <a:pt x="0" y="304"/>
                    <a:pt x="26" y="317"/>
                  </a:cubicBezTo>
                  <a:cubicBezTo>
                    <a:pt x="33" y="331"/>
                    <a:pt x="49" y="337"/>
                    <a:pt x="64" y="337"/>
                  </a:cubicBezTo>
                  <a:cubicBezTo>
                    <a:pt x="74" y="337"/>
                    <a:pt x="83" y="335"/>
                    <a:pt x="88" y="330"/>
                  </a:cubicBezTo>
                  <a:cubicBezTo>
                    <a:pt x="176" y="241"/>
                    <a:pt x="252" y="166"/>
                    <a:pt x="339" y="90"/>
                  </a:cubicBezTo>
                  <a:cubicBezTo>
                    <a:pt x="352" y="65"/>
                    <a:pt x="352" y="40"/>
                    <a:pt x="339" y="15"/>
                  </a:cubicBezTo>
                  <a:cubicBezTo>
                    <a:pt x="325" y="8"/>
                    <a:pt x="310" y="0"/>
                    <a:pt x="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2"/>
            <p:cNvSpPr/>
            <p:nvPr/>
          </p:nvSpPr>
          <p:spPr>
            <a:xfrm>
              <a:off x="3928900" y="5220400"/>
              <a:ext cx="2850" cy="3175"/>
            </a:xfrm>
            <a:custGeom>
              <a:avLst/>
              <a:gdLst/>
              <a:ahLst/>
              <a:cxnLst/>
              <a:rect l="l" t="t" r="r" b="b"/>
              <a:pathLst>
                <a:path w="114" h="127" extrusionOk="0">
                  <a:moveTo>
                    <a:pt x="63" y="1"/>
                  </a:moveTo>
                  <a:cubicBezTo>
                    <a:pt x="51" y="1"/>
                    <a:pt x="51" y="14"/>
                    <a:pt x="51" y="14"/>
                  </a:cubicBezTo>
                  <a:cubicBezTo>
                    <a:pt x="38" y="14"/>
                    <a:pt x="38" y="26"/>
                    <a:pt x="26" y="26"/>
                  </a:cubicBezTo>
                  <a:cubicBezTo>
                    <a:pt x="26" y="39"/>
                    <a:pt x="26" y="39"/>
                    <a:pt x="13" y="51"/>
                  </a:cubicBezTo>
                  <a:lnTo>
                    <a:pt x="13" y="64"/>
                  </a:lnTo>
                  <a:cubicBezTo>
                    <a:pt x="0" y="76"/>
                    <a:pt x="0" y="76"/>
                    <a:pt x="13" y="89"/>
                  </a:cubicBezTo>
                  <a:lnTo>
                    <a:pt x="13" y="101"/>
                  </a:lnTo>
                  <a:lnTo>
                    <a:pt x="26" y="114"/>
                  </a:lnTo>
                  <a:lnTo>
                    <a:pt x="38" y="126"/>
                  </a:lnTo>
                  <a:lnTo>
                    <a:pt x="76" y="126"/>
                  </a:lnTo>
                  <a:lnTo>
                    <a:pt x="101" y="101"/>
                  </a:lnTo>
                  <a:cubicBezTo>
                    <a:pt x="101" y="89"/>
                    <a:pt x="101" y="89"/>
                    <a:pt x="113" y="76"/>
                  </a:cubicBezTo>
                  <a:lnTo>
                    <a:pt x="113" y="64"/>
                  </a:lnTo>
                  <a:lnTo>
                    <a:pt x="113" y="39"/>
                  </a:lnTo>
                  <a:lnTo>
                    <a:pt x="113" y="26"/>
                  </a:lnTo>
                  <a:lnTo>
                    <a:pt x="101" y="14"/>
                  </a:lnTo>
                  <a:cubicBezTo>
                    <a:pt x="88" y="14"/>
                    <a:pt x="88" y="14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2"/>
            <p:cNvSpPr/>
            <p:nvPr/>
          </p:nvSpPr>
          <p:spPr>
            <a:xfrm>
              <a:off x="3942100" y="5221750"/>
              <a:ext cx="10075" cy="9525"/>
            </a:xfrm>
            <a:custGeom>
              <a:avLst/>
              <a:gdLst/>
              <a:ahLst/>
              <a:cxnLst/>
              <a:rect l="l" t="t" r="r" b="b"/>
              <a:pathLst>
                <a:path w="403" h="381" extrusionOk="0">
                  <a:moveTo>
                    <a:pt x="346" y="0"/>
                  </a:moveTo>
                  <a:cubicBezTo>
                    <a:pt x="334" y="0"/>
                    <a:pt x="321" y="4"/>
                    <a:pt x="314" y="10"/>
                  </a:cubicBezTo>
                  <a:cubicBezTo>
                    <a:pt x="214" y="111"/>
                    <a:pt x="126" y="211"/>
                    <a:pt x="26" y="299"/>
                  </a:cubicBezTo>
                  <a:cubicBezTo>
                    <a:pt x="1" y="312"/>
                    <a:pt x="1" y="349"/>
                    <a:pt x="13" y="362"/>
                  </a:cubicBezTo>
                  <a:cubicBezTo>
                    <a:pt x="25" y="375"/>
                    <a:pt x="38" y="381"/>
                    <a:pt x="50" y="381"/>
                  </a:cubicBezTo>
                  <a:cubicBezTo>
                    <a:pt x="63" y="381"/>
                    <a:pt x="76" y="375"/>
                    <a:pt x="88" y="362"/>
                  </a:cubicBezTo>
                  <a:cubicBezTo>
                    <a:pt x="189" y="274"/>
                    <a:pt x="289" y="186"/>
                    <a:pt x="378" y="85"/>
                  </a:cubicBezTo>
                  <a:cubicBezTo>
                    <a:pt x="390" y="60"/>
                    <a:pt x="403" y="35"/>
                    <a:pt x="378" y="10"/>
                  </a:cubicBezTo>
                  <a:cubicBezTo>
                    <a:pt x="371" y="4"/>
                    <a:pt x="359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2"/>
            <p:cNvSpPr/>
            <p:nvPr/>
          </p:nvSpPr>
          <p:spPr>
            <a:xfrm>
              <a:off x="3916850" y="5266975"/>
              <a:ext cx="20675" cy="21775"/>
            </a:xfrm>
            <a:custGeom>
              <a:avLst/>
              <a:gdLst/>
              <a:ahLst/>
              <a:cxnLst/>
              <a:rect l="l" t="t" r="r" b="b"/>
              <a:pathLst>
                <a:path w="827" h="871" extrusionOk="0">
                  <a:moveTo>
                    <a:pt x="754" y="0"/>
                  </a:moveTo>
                  <a:cubicBezTo>
                    <a:pt x="743" y="0"/>
                    <a:pt x="732" y="4"/>
                    <a:pt x="721" y="12"/>
                  </a:cubicBezTo>
                  <a:cubicBezTo>
                    <a:pt x="495" y="275"/>
                    <a:pt x="268" y="527"/>
                    <a:pt x="30" y="792"/>
                  </a:cubicBezTo>
                  <a:cubicBezTo>
                    <a:pt x="1" y="820"/>
                    <a:pt x="31" y="871"/>
                    <a:pt x="69" y="871"/>
                  </a:cubicBezTo>
                  <a:cubicBezTo>
                    <a:pt x="81" y="871"/>
                    <a:pt x="93" y="866"/>
                    <a:pt x="105" y="854"/>
                  </a:cubicBezTo>
                  <a:cubicBezTo>
                    <a:pt x="332" y="602"/>
                    <a:pt x="558" y="339"/>
                    <a:pt x="796" y="87"/>
                  </a:cubicBezTo>
                  <a:cubicBezTo>
                    <a:pt x="826" y="48"/>
                    <a:pt x="794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2"/>
            <p:cNvSpPr/>
            <p:nvPr/>
          </p:nvSpPr>
          <p:spPr>
            <a:xfrm>
              <a:off x="3945550" y="5244700"/>
              <a:ext cx="8200" cy="8350"/>
            </a:xfrm>
            <a:custGeom>
              <a:avLst/>
              <a:gdLst/>
              <a:ahLst/>
              <a:cxnLst/>
              <a:rect l="l" t="t" r="r" b="b"/>
              <a:pathLst>
                <a:path w="328" h="334" extrusionOk="0">
                  <a:moveTo>
                    <a:pt x="271" y="0"/>
                  </a:moveTo>
                  <a:cubicBezTo>
                    <a:pt x="258" y="0"/>
                    <a:pt x="246" y="3"/>
                    <a:pt x="240" y="10"/>
                  </a:cubicBezTo>
                  <a:cubicBezTo>
                    <a:pt x="164" y="85"/>
                    <a:pt x="101" y="174"/>
                    <a:pt x="26" y="249"/>
                  </a:cubicBezTo>
                  <a:cubicBezTo>
                    <a:pt x="0" y="274"/>
                    <a:pt x="0" y="299"/>
                    <a:pt x="26" y="324"/>
                  </a:cubicBezTo>
                  <a:cubicBezTo>
                    <a:pt x="32" y="330"/>
                    <a:pt x="45" y="333"/>
                    <a:pt x="57" y="333"/>
                  </a:cubicBezTo>
                  <a:cubicBezTo>
                    <a:pt x="70" y="333"/>
                    <a:pt x="82" y="330"/>
                    <a:pt x="89" y="324"/>
                  </a:cubicBezTo>
                  <a:cubicBezTo>
                    <a:pt x="164" y="236"/>
                    <a:pt x="240" y="160"/>
                    <a:pt x="302" y="85"/>
                  </a:cubicBezTo>
                  <a:cubicBezTo>
                    <a:pt x="327" y="60"/>
                    <a:pt x="327" y="35"/>
                    <a:pt x="302" y="10"/>
                  </a:cubicBezTo>
                  <a:cubicBezTo>
                    <a:pt x="296" y="3"/>
                    <a:pt x="284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2"/>
            <p:cNvSpPr/>
            <p:nvPr/>
          </p:nvSpPr>
          <p:spPr>
            <a:xfrm>
              <a:off x="3967550" y="5268825"/>
              <a:ext cx="3800" cy="4750"/>
            </a:xfrm>
            <a:custGeom>
              <a:avLst/>
              <a:gdLst/>
              <a:ahLst/>
              <a:cxnLst/>
              <a:rect l="l" t="t" r="r" b="b"/>
              <a:pathLst>
                <a:path w="152" h="190" extrusionOk="0">
                  <a:moveTo>
                    <a:pt x="89" y="0"/>
                  </a:moveTo>
                  <a:cubicBezTo>
                    <a:pt x="76" y="0"/>
                    <a:pt x="64" y="13"/>
                    <a:pt x="64" y="25"/>
                  </a:cubicBezTo>
                  <a:cubicBezTo>
                    <a:pt x="39" y="51"/>
                    <a:pt x="26" y="76"/>
                    <a:pt x="14" y="114"/>
                  </a:cubicBezTo>
                  <a:cubicBezTo>
                    <a:pt x="1" y="126"/>
                    <a:pt x="1" y="139"/>
                    <a:pt x="1" y="151"/>
                  </a:cubicBezTo>
                  <a:cubicBezTo>
                    <a:pt x="14" y="164"/>
                    <a:pt x="14" y="176"/>
                    <a:pt x="26" y="176"/>
                  </a:cubicBezTo>
                  <a:cubicBezTo>
                    <a:pt x="39" y="189"/>
                    <a:pt x="51" y="189"/>
                    <a:pt x="64" y="189"/>
                  </a:cubicBezTo>
                  <a:cubicBezTo>
                    <a:pt x="76" y="176"/>
                    <a:pt x="89" y="176"/>
                    <a:pt x="89" y="164"/>
                  </a:cubicBezTo>
                  <a:cubicBezTo>
                    <a:pt x="114" y="139"/>
                    <a:pt x="126" y="101"/>
                    <a:pt x="140" y="76"/>
                  </a:cubicBezTo>
                  <a:cubicBezTo>
                    <a:pt x="152" y="64"/>
                    <a:pt x="152" y="51"/>
                    <a:pt x="152" y="38"/>
                  </a:cubicBezTo>
                  <a:cubicBezTo>
                    <a:pt x="140" y="25"/>
                    <a:pt x="140" y="13"/>
                    <a:pt x="126" y="13"/>
                  </a:cubicBezTo>
                  <a:cubicBezTo>
                    <a:pt x="114" y="0"/>
                    <a:pt x="10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2"/>
            <p:cNvSpPr/>
            <p:nvPr/>
          </p:nvSpPr>
          <p:spPr>
            <a:xfrm>
              <a:off x="3837400" y="5347575"/>
              <a:ext cx="9775" cy="10300"/>
            </a:xfrm>
            <a:custGeom>
              <a:avLst/>
              <a:gdLst/>
              <a:ahLst/>
              <a:cxnLst/>
              <a:rect l="l" t="t" r="r" b="b"/>
              <a:pathLst>
                <a:path w="391" h="412" extrusionOk="0">
                  <a:moveTo>
                    <a:pt x="334" y="0"/>
                  </a:moveTo>
                  <a:cubicBezTo>
                    <a:pt x="321" y="0"/>
                    <a:pt x="309" y="7"/>
                    <a:pt x="302" y="19"/>
                  </a:cubicBezTo>
                  <a:cubicBezTo>
                    <a:pt x="202" y="120"/>
                    <a:pt x="114" y="220"/>
                    <a:pt x="14" y="334"/>
                  </a:cubicBezTo>
                  <a:cubicBezTo>
                    <a:pt x="1" y="346"/>
                    <a:pt x="1" y="371"/>
                    <a:pt x="14" y="396"/>
                  </a:cubicBezTo>
                  <a:cubicBezTo>
                    <a:pt x="28" y="404"/>
                    <a:pt x="43" y="411"/>
                    <a:pt x="57" y="411"/>
                  </a:cubicBezTo>
                  <a:cubicBezTo>
                    <a:pt x="68" y="411"/>
                    <a:pt x="78" y="407"/>
                    <a:pt x="89" y="396"/>
                  </a:cubicBezTo>
                  <a:cubicBezTo>
                    <a:pt x="177" y="296"/>
                    <a:pt x="265" y="195"/>
                    <a:pt x="366" y="83"/>
                  </a:cubicBezTo>
                  <a:cubicBezTo>
                    <a:pt x="378" y="69"/>
                    <a:pt x="391" y="32"/>
                    <a:pt x="366" y="19"/>
                  </a:cubicBezTo>
                  <a:cubicBezTo>
                    <a:pt x="359" y="7"/>
                    <a:pt x="347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2"/>
            <p:cNvSpPr/>
            <p:nvPr/>
          </p:nvSpPr>
          <p:spPr>
            <a:xfrm>
              <a:off x="3811950" y="5345950"/>
              <a:ext cx="9125" cy="9400"/>
            </a:xfrm>
            <a:custGeom>
              <a:avLst/>
              <a:gdLst/>
              <a:ahLst/>
              <a:cxnLst/>
              <a:rect l="l" t="t" r="r" b="b"/>
              <a:pathLst>
                <a:path w="365" h="376" extrusionOk="0">
                  <a:moveTo>
                    <a:pt x="308" y="1"/>
                  </a:moveTo>
                  <a:cubicBezTo>
                    <a:pt x="298" y="1"/>
                    <a:pt x="287" y="4"/>
                    <a:pt x="277" y="9"/>
                  </a:cubicBezTo>
                  <a:cubicBezTo>
                    <a:pt x="189" y="109"/>
                    <a:pt x="101" y="198"/>
                    <a:pt x="26" y="285"/>
                  </a:cubicBezTo>
                  <a:cubicBezTo>
                    <a:pt x="0" y="311"/>
                    <a:pt x="0" y="336"/>
                    <a:pt x="13" y="361"/>
                  </a:cubicBezTo>
                  <a:cubicBezTo>
                    <a:pt x="27" y="368"/>
                    <a:pt x="41" y="376"/>
                    <a:pt x="56" y="376"/>
                  </a:cubicBezTo>
                  <a:cubicBezTo>
                    <a:pt x="67" y="376"/>
                    <a:pt x="77" y="372"/>
                    <a:pt x="88" y="361"/>
                  </a:cubicBezTo>
                  <a:cubicBezTo>
                    <a:pt x="177" y="273"/>
                    <a:pt x="264" y="173"/>
                    <a:pt x="353" y="84"/>
                  </a:cubicBezTo>
                  <a:cubicBezTo>
                    <a:pt x="365" y="72"/>
                    <a:pt x="365" y="34"/>
                    <a:pt x="353" y="22"/>
                  </a:cubicBezTo>
                  <a:cubicBezTo>
                    <a:pt x="338" y="7"/>
                    <a:pt x="32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2"/>
            <p:cNvSpPr/>
            <p:nvPr/>
          </p:nvSpPr>
          <p:spPr>
            <a:xfrm>
              <a:off x="3758800" y="5392450"/>
              <a:ext cx="9475" cy="8350"/>
            </a:xfrm>
            <a:custGeom>
              <a:avLst/>
              <a:gdLst/>
              <a:ahLst/>
              <a:cxnLst/>
              <a:rect l="l" t="t" r="r" b="b"/>
              <a:pathLst>
                <a:path w="379" h="334" extrusionOk="0">
                  <a:moveTo>
                    <a:pt x="328" y="1"/>
                  </a:moveTo>
                  <a:cubicBezTo>
                    <a:pt x="316" y="1"/>
                    <a:pt x="303" y="4"/>
                    <a:pt x="291" y="10"/>
                  </a:cubicBezTo>
                  <a:cubicBezTo>
                    <a:pt x="202" y="85"/>
                    <a:pt x="114" y="174"/>
                    <a:pt x="26" y="249"/>
                  </a:cubicBezTo>
                  <a:cubicBezTo>
                    <a:pt x="1" y="261"/>
                    <a:pt x="1" y="300"/>
                    <a:pt x="26" y="325"/>
                  </a:cubicBezTo>
                  <a:cubicBezTo>
                    <a:pt x="32" y="331"/>
                    <a:pt x="45" y="334"/>
                    <a:pt x="58" y="334"/>
                  </a:cubicBezTo>
                  <a:cubicBezTo>
                    <a:pt x="70" y="334"/>
                    <a:pt x="83" y="331"/>
                    <a:pt x="89" y="325"/>
                  </a:cubicBezTo>
                  <a:cubicBezTo>
                    <a:pt x="177" y="236"/>
                    <a:pt x="277" y="161"/>
                    <a:pt x="366" y="85"/>
                  </a:cubicBezTo>
                  <a:cubicBezTo>
                    <a:pt x="378" y="60"/>
                    <a:pt x="378" y="35"/>
                    <a:pt x="366" y="10"/>
                  </a:cubicBezTo>
                  <a:cubicBezTo>
                    <a:pt x="353" y="4"/>
                    <a:pt x="341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2"/>
            <p:cNvSpPr/>
            <p:nvPr/>
          </p:nvSpPr>
          <p:spPr>
            <a:xfrm>
              <a:off x="3768575" y="5395150"/>
              <a:ext cx="8825" cy="9875"/>
            </a:xfrm>
            <a:custGeom>
              <a:avLst/>
              <a:gdLst/>
              <a:ahLst/>
              <a:cxnLst/>
              <a:rect l="l" t="t" r="r" b="b"/>
              <a:pathLst>
                <a:path w="353" h="395" extrusionOk="0">
                  <a:moveTo>
                    <a:pt x="300" y="1"/>
                  </a:moveTo>
                  <a:cubicBezTo>
                    <a:pt x="287" y="1"/>
                    <a:pt x="274" y="5"/>
                    <a:pt x="264" y="16"/>
                  </a:cubicBezTo>
                  <a:cubicBezTo>
                    <a:pt x="188" y="116"/>
                    <a:pt x="101" y="204"/>
                    <a:pt x="25" y="304"/>
                  </a:cubicBezTo>
                  <a:cubicBezTo>
                    <a:pt x="0" y="329"/>
                    <a:pt x="0" y="355"/>
                    <a:pt x="12" y="380"/>
                  </a:cubicBezTo>
                  <a:cubicBezTo>
                    <a:pt x="27" y="387"/>
                    <a:pt x="45" y="394"/>
                    <a:pt x="61" y="394"/>
                  </a:cubicBezTo>
                  <a:cubicBezTo>
                    <a:pt x="73" y="394"/>
                    <a:pt x="82" y="390"/>
                    <a:pt x="88" y="380"/>
                  </a:cubicBezTo>
                  <a:cubicBezTo>
                    <a:pt x="163" y="279"/>
                    <a:pt x="252" y="179"/>
                    <a:pt x="339" y="78"/>
                  </a:cubicBezTo>
                  <a:cubicBezTo>
                    <a:pt x="352" y="66"/>
                    <a:pt x="352" y="41"/>
                    <a:pt x="339" y="16"/>
                  </a:cubicBezTo>
                  <a:cubicBezTo>
                    <a:pt x="332" y="8"/>
                    <a:pt x="31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2"/>
            <p:cNvSpPr/>
            <p:nvPr/>
          </p:nvSpPr>
          <p:spPr>
            <a:xfrm>
              <a:off x="3770750" y="5412600"/>
              <a:ext cx="18950" cy="20475"/>
            </a:xfrm>
            <a:custGeom>
              <a:avLst/>
              <a:gdLst/>
              <a:ahLst/>
              <a:cxnLst/>
              <a:rect l="l" t="t" r="r" b="b"/>
              <a:pathLst>
                <a:path w="758" h="819" extrusionOk="0">
                  <a:moveTo>
                    <a:pt x="694" y="1"/>
                  </a:moveTo>
                  <a:cubicBezTo>
                    <a:pt x="680" y="1"/>
                    <a:pt x="666" y="7"/>
                    <a:pt x="655" y="22"/>
                  </a:cubicBezTo>
                  <a:cubicBezTo>
                    <a:pt x="466" y="273"/>
                    <a:pt x="265" y="512"/>
                    <a:pt x="39" y="738"/>
                  </a:cubicBezTo>
                  <a:cubicBezTo>
                    <a:pt x="0" y="767"/>
                    <a:pt x="28" y="818"/>
                    <a:pt x="65" y="818"/>
                  </a:cubicBezTo>
                  <a:cubicBezTo>
                    <a:pt x="77" y="818"/>
                    <a:pt x="89" y="813"/>
                    <a:pt x="101" y="801"/>
                  </a:cubicBezTo>
                  <a:cubicBezTo>
                    <a:pt x="328" y="575"/>
                    <a:pt x="542" y="336"/>
                    <a:pt x="730" y="72"/>
                  </a:cubicBezTo>
                  <a:cubicBezTo>
                    <a:pt x="757" y="36"/>
                    <a:pt x="727" y="1"/>
                    <a:pt x="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2"/>
            <p:cNvSpPr/>
            <p:nvPr/>
          </p:nvSpPr>
          <p:spPr>
            <a:xfrm>
              <a:off x="3764800" y="5418550"/>
              <a:ext cx="9125" cy="9625"/>
            </a:xfrm>
            <a:custGeom>
              <a:avLst/>
              <a:gdLst/>
              <a:ahLst/>
              <a:cxnLst/>
              <a:rect l="l" t="t" r="r" b="b"/>
              <a:pathLst>
                <a:path w="365" h="385" extrusionOk="0">
                  <a:moveTo>
                    <a:pt x="310" y="0"/>
                  </a:moveTo>
                  <a:cubicBezTo>
                    <a:pt x="295" y="0"/>
                    <a:pt x="283" y="4"/>
                    <a:pt x="277" y="10"/>
                  </a:cubicBezTo>
                  <a:cubicBezTo>
                    <a:pt x="188" y="111"/>
                    <a:pt x="113" y="198"/>
                    <a:pt x="25" y="299"/>
                  </a:cubicBezTo>
                  <a:cubicBezTo>
                    <a:pt x="12" y="324"/>
                    <a:pt x="0" y="349"/>
                    <a:pt x="25" y="374"/>
                  </a:cubicBezTo>
                  <a:cubicBezTo>
                    <a:pt x="31" y="381"/>
                    <a:pt x="44" y="384"/>
                    <a:pt x="57" y="384"/>
                  </a:cubicBezTo>
                  <a:cubicBezTo>
                    <a:pt x="69" y="384"/>
                    <a:pt x="82" y="381"/>
                    <a:pt x="88" y="374"/>
                  </a:cubicBezTo>
                  <a:cubicBezTo>
                    <a:pt x="176" y="274"/>
                    <a:pt x="264" y="186"/>
                    <a:pt x="339" y="86"/>
                  </a:cubicBezTo>
                  <a:cubicBezTo>
                    <a:pt x="364" y="60"/>
                    <a:pt x="364" y="35"/>
                    <a:pt x="352" y="10"/>
                  </a:cubicBezTo>
                  <a:cubicBezTo>
                    <a:pt x="340" y="4"/>
                    <a:pt x="324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2"/>
            <p:cNvSpPr/>
            <p:nvPr/>
          </p:nvSpPr>
          <p:spPr>
            <a:xfrm>
              <a:off x="3793400" y="5383125"/>
              <a:ext cx="7550" cy="8850"/>
            </a:xfrm>
            <a:custGeom>
              <a:avLst/>
              <a:gdLst/>
              <a:ahLst/>
              <a:cxnLst/>
              <a:rect l="l" t="t" r="r" b="b"/>
              <a:pathLst>
                <a:path w="302" h="354" extrusionOk="0">
                  <a:moveTo>
                    <a:pt x="245" y="1"/>
                  </a:moveTo>
                  <a:cubicBezTo>
                    <a:pt x="227" y="1"/>
                    <a:pt x="211" y="12"/>
                    <a:pt x="201" y="31"/>
                  </a:cubicBezTo>
                  <a:cubicBezTo>
                    <a:pt x="151" y="119"/>
                    <a:pt x="89" y="195"/>
                    <a:pt x="25" y="282"/>
                  </a:cubicBezTo>
                  <a:cubicBezTo>
                    <a:pt x="0" y="295"/>
                    <a:pt x="13" y="333"/>
                    <a:pt x="38" y="346"/>
                  </a:cubicBezTo>
                  <a:cubicBezTo>
                    <a:pt x="49" y="351"/>
                    <a:pt x="59" y="354"/>
                    <a:pt x="68" y="354"/>
                  </a:cubicBezTo>
                  <a:cubicBezTo>
                    <a:pt x="82" y="354"/>
                    <a:pt x="94" y="347"/>
                    <a:pt x="101" y="333"/>
                  </a:cubicBezTo>
                  <a:cubicBezTo>
                    <a:pt x="176" y="257"/>
                    <a:pt x="226" y="170"/>
                    <a:pt x="277" y="81"/>
                  </a:cubicBezTo>
                  <a:cubicBezTo>
                    <a:pt x="302" y="56"/>
                    <a:pt x="290" y="31"/>
                    <a:pt x="265" y="6"/>
                  </a:cubicBezTo>
                  <a:cubicBezTo>
                    <a:pt x="258" y="2"/>
                    <a:pt x="251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2"/>
            <p:cNvSpPr/>
            <p:nvPr/>
          </p:nvSpPr>
          <p:spPr>
            <a:xfrm>
              <a:off x="3809725" y="5380300"/>
              <a:ext cx="6325" cy="9400"/>
            </a:xfrm>
            <a:custGeom>
              <a:avLst/>
              <a:gdLst/>
              <a:ahLst/>
              <a:cxnLst/>
              <a:rect l="l" t="t" r="r" b="b"/>
              <a:pathLst>
                <a:path w="253" h="376" extrusionOk="0">
                  <a:moveTo>
                    <a:pt x="205" y="1"/>
                  </a:moveTo>
                  <a:cubicBezTo>
                    <a:pt x="188" y="1"/>
                    <a:pt x="173" y="10"/>
                    <a:pt x="165" y="18"/>
                  </a:cubicBezTo>
                  <a:cubicBezTo>
                    <a:pt x="115" y="119"/>
                    <a:pt x="64" y="207"/>
                    <a:pt x="14" y="295"/>
                  </a:cubicBezTo>
                  <a:cubicBezTo>
                    <a:pt x="1" y="320"/>
                    <a:pt x="1" y="358"/>
                    <a:pt x="26" y="370"/>
                  </a:cubicBezTo>
                  <a:cubicBezTo>
                    <a:pt x="33" y="374"/>
                    <a:pt x="40" y="375"/>
                    <a:pt x="46" y="375"/>
                  </a:cubicBezTo>
                  <a:cubicBezTo>
                    <a:pt x="64" y="375"/>
                    <a:pt x="80" y="363"/>
                    <a:pt x="89" y="345"/>
                  </a:cubicBezTo>
                  <a:lnTo>
                    <a:pt x="240" y="81"/>
                  </a:lnTo>
                  <a:cubicBezTo>
                    <a:pt x="252" y="56"/>
                    <a:pt x="252" y="18"/>
                    <a:pt x="227" y="6"/>
                  </a:cubicBezTo>
                  <a:cubicBezTo>
                    <a:pt x="220" y="2"/>
                    <a:pt x="212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7" name="Google Shape;6997;p22"/>
          <p:cNvGrpSpPr/>
          <p:nvPr/>
        </p:nvGrpSpPr>
        <p:grpSpPr>
          <a:xfrm rot="-4760475" flipH="1">
            <a:off x="1201088" y="178519"/>
            <a:ext cx="226814" cy="304950"/>
            <a:chOff x="2662300" y="1870450"/>
            <a:chExt cx="165750" cy="222850"/>
          </a:xfrm>
        </p:grpSpPr>
        <p:sp>
          <p:nvSpPr>
            <p:cNvPr id="6998" name="Google Shape;6998;p22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2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2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2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2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2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2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2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2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2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8" name="Google Shape;7008;p22"/>
          <p:cNvGrpSpPr/>
          <p:nvPr/>
        </p:nvGrpSpPr>
        <p:grpSpPr>
          <a:xfrm rot="-8260114" flipH="1">
            <a:off x="7938492" y="172520"/>
            <a:ext cx="226811" cy="304946"/>
            <a:chOff x="2662300" y="1870450"/>
            <a:chExt cx="165750" cy="222850"/>
          </a:xfrm>
        </p:grpSpPr>
        <p:sp>
          <p:nvSpPr>
            <p:cNvPr id="7009" name="Google Shape;7009;p22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2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2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2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2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2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2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2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2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2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1" name="Google Shape;7091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92" name="Google Shape;7092;p25"/>
          <p:cNvSpPr/>
          <p:nvPr/>
        </p:nvSpPr>
        <p:spPr>
          <a:xfrm rot="256808" flipH="1">
            <a:off x="-1756500" y="-981765"/>
            <a:ext cx="3254382" cy="3033534"/>
          </a:xfrm>
          <a:custGeom>
            <a:avLst/>
            <a:gdLst/>
            <a:ahLst/>
            <a:cxnLst/>
            <a:rect l="l" t="t" r="r" b="b"/>
            <a:pathLst>
              <a:path w="76862" h="71646" extrusionOk="0">
                <a:moveTo>
                  <a:pt x="54262" y="1"/>
                </a:moveTo>
                <a:cubicBezTo>
                  <a:pt x="50979" y="1"/>
                  <a:pt x="47718" y="954"/>
                  <a:pt x="44510" y="1711"/>
                </a:cubicBezTo>
                <a:cubicBezTo>
                  <a:pt x="37954" y="3275"/>
                  <a:pt x="31225" y="4057"/>
                  <a:pt x="24498" y="4057"/>
                </a:cubicBezTo>
                <a:cubicBezTo>
                  <a:pt x="18625" y="4057"/>
                  <a:pt x="12753" y="3461"/>
                  <a:pt x="6998" y="2269"/>
                </a:cubicBezTo>
                <a:cubicBezTo>
                  <a:pt x="6522" y="2171"/>
                  <a:pt x="6058" y="2125"/>
                  <a:pt x="5616" y="2125"/>
                </a:cubicBezTo>
                <a:cubicBezTo>
                  <a:pt x="2160" y="2125"/>
                  <a:pt x="0" y="4906"/>
                  <a:pt x="3835" y="7339"/>
                </a:cubicBezTo>
                <a:cubicBezTo>
                  <a:pt x="7742" y="9826"/>
                  <a:pt x="12998" y="9525"/>
                  <a:pt x="17113" y="11665"/>
                </a:cubicBezTo>
                <a:cubicBezTo>
                  <a:pt x="22487" y="14455"/>
                  <a:pt x="25650" y="20967"/>
                  <a:pt x="24487" y="26897"/>
                </a:cubicBezTo>
                <a:cubicBezTo>
                  <a:pt x="23811" y="30478"/>
                  <a:pt x="21765" y="34293"/>
                  <a:pt x="23463" y="37526"/>
                </a:cubicBezTo>
                <a:cubicBezTo>
                  <a:pt x="24323" y="39176"/>
                  <a:pt x="25998" y="40224"/>
                  <a:pt x="27579" y="41223"/>
                </a:cubicBezTo>
                <a:cubicBezTo>
                  <a:pt x="31975" y="44014"/>
                  <a:pt x="36534" y="47527"/>
                  <a:pt x="37697" y="52619"/>
                </a:cubicBezTo>
                <a:cubicBezTo>
                  <a:pt x="38975" y="58178"/>
                  <a:pt x="35464" y="64085"/>
                  <a:pt x="30416" y="66759"/>
                </a:cubicBezTo>
                <a:cubicBezTo>
                  <a:pt x="29836" y="67062"/>
                  <a:pt x="29207" y="67364"/>
                  <a:pt x="28835" y="67922"/>
                </a:cubicBezTo>
                <a:cubicBezTo>
                  <a:pt x="28068" y="69085"/>
                  <a:pt x="28928" y="70737"/>
                  <a:pt x="30184" y="71295"/>
                </a:cubicBezTo>
                <a:cubicBezTo>
                  <a:pt x="30771" y="71551"/>
                  <a:pt x="31393" y="71646"/>
                  <a:pt x="32025" y="71646"/>
                </a:cubicBezTo>
                <a:cubicBezTo>
                  <a:pt x="32768" y="71646"/>
                  <a:pt x="33525" y="71515"/>
                  <a:pt x="34255" y="71364"/>
                </a:cubicBezTo>
                <a:cubicBezTo>
                  <a:pt x="44581" y="69388"/>
                  <a:pt x="54603" y="65736"/>
                  <a:pt x="63512" y="60154"/>
                </a:cubicBezTo>
                <a:cubicBezTo>
                  <a:pt x="68418" y="57108"/>
                  <a:pt x="73162" y="53177"/>
                  <a:pt x="75162" y="47759"/>
                </a:cubicBezTo>
                <a:cubicBezTo>
                  <a:pt x="76861" y="43130"/>
                  <a:pt x="76325" y="37967"/>
                  <a:pt x="75047" y="33200"/>
                </a:cubicBezTo>
                <a:cubicBezTo>
                  <a:pt x="73767" y="28432"/>
                  <a:pt x="71767" y="23873"/>
                  <a:pt x="70558" y="19083"/>
                </a:cubicBezTo>
                <a:cubicBezTo>
                  <a:pt x="69534" y="15036"/>
                  <a:pt x="69047" y="10734"/>
                  <a:pt x="66907" y="7153"/>
                </a:cubicBezTo>
                <a:cubicBezTo>
                  <a:pt x="64557" y="3175"/>
                  <a:pt x="60232" y="455"/>
                  <a:pt x="55627" y="58"/>
                </a:cubicBezTo>
                <a:cubicBezTo>
                  <a:pt x="55171" y="19"/>
                  <a:pt x="54717" y="1"/>
                  <a:pt x="54262" y="1"/>
                </a:cubicBezTo>
                <a:close/>
              </a:path>
            </a:pathLst>
          </a:custGeom>
          <a:solidFill>
            <a:srgbClr val="FFD5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3" name="Google Shape;7093;p25"/>
          <p:cNvSpPr/>
          <p:nvPr/>
        </p:nvSpPr>
        <p:spPr>
          <a:xfrm rot="256808" flipH="1">
            <a:off x="-426911" y="771424"/>
            <a:ext cx="746465" cy="581167"/>
          </a:xfrm>
          <a:custGeom>
            <a:avLst/>
            <a:gdLst/>
            <a:ahLst/>
            <a:cxnLst/>
            <a:rect l="l" t="t" r="r" b="b"/>
            <a:pathLst>
              <a:path w="17630" h="13726" extrusionOk="0">
                <a:moveTo>
                  <a:pt x="13312" y="0"/>
                </a:moveTo>
                <a:cubicBezTo>
                  <a:pt x="9763" y="0"/>
                  <a:pt x="4469" y="4600"/>
                  <a:pt x="2187" y="6535"/>
                </a:cubicBezTo>
                <a:cubicBezTo>
                  <a:pt x="1117" y="7442"/>
                  <a:pt x="0" y="8674"/>
                  <a:pt x="255" y="10047"/>
                </a:cubicBezTo>
                <a:cubicBezTo>
                  <a:pt x="534" y="11489"/>
                  <a:pt x="2187" y="12209"/>
                  <a:pt x="3604" y="12581"/>
                </a:cubicBezTo>
                <a:cubicBezTo>
                  <a:pt x="6548" y="13351"/>
                  <a:pt x="9574" y="13726"/>
                  <a:pt x="12626" y="13726"/>
                </a:cubicBezTo>
                <a:cubicBezTo>
                  <a:pt x="12805" y="13726"/>
                  <a:pt x="12984" y="13724"/>
                  <a:pt x="13164" y="13722"/>
                </a:cubicBezTo>
                <a:cubicBezTo>
                  <a:pt x="13862" y="13722"/>
                  <a:pt x="14628" y="13675"/>
                  <a:pt x="15233" y="13279"/>
                </a:cubicBezTo>
                <a:cubicBezTo>
                  <a:pt x="16163" y="12674"/>
                  <a:pt x="16442" y="11465"/>
                  <a:pt x="16582" y="10349"/>
                </a:cubicBezTo>
                <a:cubicBezTo>
                  <a:pt x="16885" y="7815"/>
                  <a:pt x="17629" y="813"/>
                  <a:pt x="14023" y="69"/>
                </a:cubicBezTo>
                <a:cubicBezTo>
                  <a:pt x="13796" y="22"/>
                  <a:pt x="13558" y="0"/>
                  <a:pt x="13312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4" name="Google Shape;7094;p25"/>
          <p:cNvSpPr/>
          <p:nvPr/>
        </p:nvSpPr>
        <p:spPr>
          <a:xfrm rot="256808" flipH="1">
            <a:off x="-294411" y="111480"/>
            <a:ext cx="481497" cy="333686"/>
          </a:xfrm>
          <a:custGeom>
            <a:avLst/>
            <a:gdLst/>
            <a:ahLst/>
            <a:cxnLst/>
            <a:rect l="l" t="t" r="r" b="b"/>
            <a:pathLst>
              <a:path w="11372" h="7881" extrusionOk="0">
                <a:moveTo>
                  <a:pt x="6459" y="0"/>
                </a:moveTo>
                <a:cubicBezTo>
                  <a:pt x="4324" y="0"/>
                  <a:pt x="2334" y="1372"/>
                  <a:pt x="767" y="2772"/>
                </a:cubicBezTo>
                <a:cubicBezTo>
                  <a:pt x="395" y="3098"/>
                  <a:pt x="0" y="3517"/>
                  <a:pt x="47" y="4006"/>
                </a:cubicBezTo>
                <a:cubicBezTo>
                  <a:pt x="69" y="4238"/>
                  <a:pt x="186" y="4447"/>
                  <a:pt x="326" y="4657"/>
                </a:cubicBezTo>
                <a:cubicBezTo>
                  <a:pt x="1451" y="6417"/>
                  <a:pt x="4570" y="7881"/>
                  <a:pt x="7188" y="7881"/>
                </a:cubicBezTo>
                <a:cubicBezTo>
                  <a:pt x="9277" y="7881"/>
                  <a:pt x="11047" y="6949"/>
                  <a:pt x="11232" y="4493"/>
                </a:cubicBezTo>
                <a:cubicBezTo>
                  <a:pt x="11372" y="2633"/>
                  <a:pt x="9815" y="912"/>
                  <a:pt x="8162" y="307"/>
                </a:cubicBezTo>
                <a:cubicBezTo>
                  <a:pt x="7588" y="95"/>
                  <a:pt x="7019" y="0"/>
                  <a:pt x="6459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5" name="Google Shape;7095;p25"/>
          <p:cNvGrpSpPr/>
          <p:nvPr/>
        </p:nvGrpSpPr>
        <p:grpSpPr>
          <a:xfrm rot="256934" flipH="1">
            <a:off x="247917" y="341122"/>
            <a:ext cx="508159" cy="1441780"/>
            <a:chOff x="8151948" y="342755"/>
            <a:chExt cx="403231" cy="1144072"/>
          </a:xfrm>
        </p:grpSpPr>
        <p:sp>
          <p:nvSpPr>
            <p:cNvPr id="7096" name="Google Shape;7096;p25"/>
            <p:cNvSpPr/>
            <p:nvPr/>
          </p:nvSpPr>
          <p:spPr>
            <a:xfrm>
              <a:off x="8151948" y="574976"/>
              <a:ext cx="61752" cy="54529"/>
            </a:xfrm>
            <a:custGeom>
              <a:avLst/>
              <a:gdLst/>
              <a:ahLst/>
              <a:cxnLst/>
              <a:rect l="l" t="t" r="r" b="b"/>
              <a:pathLst>
                <a:path w="1838" h="1623" extrusionOk="0">
                  <a:moveTo>
                    <a:pt x="1419" y="1210"/>
                  </a:moveTo>
                  <a:cubicBezTo>
                    <a:pt x="1414" y="1215"/>
                    <a:pt x="1409" y="1220"/>
                    <a:pt x="1403" y="1225"/>
                  </a:cubicBezTo>
                  <a:lnTo>
                    <a:pt x="1403" y="1225"/>
                  </a:lnTo>
                  <a:cubicBezTo>
                    <a:pt x="1406" y="1220"/>
                    <a:pt x="1409" y="1215"/>
                    <a:pt x="1412" y="1210"/>
                  </a:cubicBezTo>
                  <a:close/>
                  <a:moveTo>
                    <a:pt x="1316" y="1327"/>
                  </a:moveTo>
                  <a:lnTo>
                    <a:pt x="1316" y="1327"/>
                  </a:lnTo>
                  <a:cubicBezTo>
                    <a:pt x="1313" y="1332"/>
                    <a:pt x="1310" y="1337"/>
                    <a:pt x="1307" y="1342"/>
                  </a:cubicBezTo>
                  <a:lnTo>
                    <a:pt x="1307" y="1342"/>
                  </a:lnTo>
                  <a:cubicBezTo>
                    <a:pt x="1306" y="1343"/>
                    <a:pt x="1305" y="1343"/>
                    <a:pt x="1304" y="1344"/>
                  </a:cubicBezTo>
                  <a:lnTo>
                    <a:pt x="1304" y="1344"/>
                  </a:lnTo>
                  <a:cubicBezTo>
                    <a:pt x="1305" y="1339"/>
                    <a:pt x="1308" y="1331"/>
                    <a:pt x="1316" y="1327"/>
                  </a:cubicBezTo>
                  <a:close/>
                  <a:moveTo>
                    <a:pt x="763" y="1489"/>
                  </a:moveTo>
                  <a:cubicBezTo>
                    <a:pt x="769" y="1490"/>
                    <a:pt x="775" y="1490"/>
                    <a:pt x="780" y="1492"/>
                  </a:cubicBezTo>
                  <a:lnTo>
                    <a:pt x="780" y="1492"/>
                  </a:lnTo>
                  <a:cubicBezTo>
                    <a:pt x="775" y="1491"/>
                    <a:pt x="770" y="1490"/>
                    <a:pt x="764" y="1490"/>
                  </a:cubicBezTo>
                  <a:lnTo>
                    <a:pt x="764" y="1490"/>
                  </a:lnTo>
                  <a:cubicBezTo>
                    <a:pt x="764" y="1490"/>
                    <a:pt x="764" y="1490"/>
                    <a:pt x="763" y="1489"/>
                  </a:cubicBezTo>
                  <a:close/>
                  <a:moveTo>
                    <a:pt x="931" y="0"/>
                  </a:moveTo>
                  <a:cubicBezTo>
                    <a:pt x="699" y="23"/>
                    <a:pt x="466" y="94"/>
                    <a:pt x="280" y="255"/>
                  </a:cubicBezTo>
                  <a:cubicBezTo>
                    <a:pt x="116" y="441"/>
                    <a:pt x="47" y="652"/>
                    <a:pt x="23" y="884"/>
                  </a:cubicBezTo>
                  <a:cubicBezTo>
                    <a:pt x="1" y="1046"/>
                    <a:pt x="116" y="1279"/>
                    <a:pt x="234" y="1396"/>
                  </a:cubicBezTo>
                  <a:cubicBezTo>
                    <a:pt x="349" y="1511"/>
                    <a:pt x="488" y="1582"/>
                    <a:pt x="652" y="1604"/>
                  </a:cubicBezTo>
                  <a:cubicBezTo>
                    <a:pt x="691" y="1610"/>
                    <a:pt x="731" y="1613"/>
                    <a:pt x="771" y="1613"/>
                  </a:cubicBezTo>
                  <a:cubicBezTo>
                    <a:pt x="809" y="1613"/>
                    <a:pt x="848" y="1610"/>
                    <a:pt x="886" y="1605"/>
                  </a:cubicBezTo>
                  <a:lnTo>
                    <a:pt x="886" y="1605"/>
                  </a:lnTo>
                  <a:cubicBezTo>
                    <a:pt x="943" y="1616"/>
                    <a:pt x="995" y="1622"/>
                    <a:pt x="1044" y="1622"/>
                  </a:cubicBezTo>
                  <a:cubicBezTo>
                    <a:pt x="1093" y="1622"/>
                    <a:pt x="1140" y="1616"/>
                    <a:pt x="1186" y="1604"/>
                  </a:cubicBezTo>
                  <a:cubicBezTo>
                    <a:pt x="1350" y="1582"/>
                    <a:pt x="1512" y="1535"/>
                    <a:pt x="1605" y="1418"/>
                  </a:cubicBezTo>
                  <a:cubicBezTo>
                    <a:pt x="1744" y="1279"/>
                    <a:pt x="1837" y="1070"/>
                    <a:pt x="1837" y="884"/>
                  </a:cubicBezTo>
                  <a:cubicBezTo>
                    <a:pt x="1815" y="652"/>
                    <a:pt x="1744" y="441"/>
                    <a:pt x="1558" y="255"/>
                  </a:cubicBezTo>
                  <a:cubicBezTo>
                    <a:pt x="1396" y="94"/>
                    <a:pt x="1164" y="0"/>
                    <a:pt x="93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8298061" y="583980"/>
              <a:ext cx="67229" cy="58829"/>
            </a:xfrm>
            <a:custGeom>
              <a:avLst/>
              <a:gdLst/>
              <a:ahLst/>
              <a:cxnLst/>
              <a:rect l="l" t="t" r="r" b="b"/>
              <a:pathLst>
                <a:path w="2001" h="1751" extrusionOk="0">
                  <a:moveTo>
                    <a:pt x="812" y="1"/>
                  </a:moveTo>
                  <a:cubicBezTo>
                    <a:pt x="744" y="1"/>
                    <a:pt x="674" y="11"/>
                    <a:pt x="605" y="34"/>
                  </a:cubicBezTo>
                  <a:cubicBezTo>
                    <a:pt x="443" y="80"/>
                    <a:pt x="233" y="220"/>
                    <a:pt x="140" y="384"/>
                  </a:cubicBezTo>
                  <a:cubicBezTo>
                    <a:pt x="47" y="570"/>
                    <a:pt x="0" y="778"/>
                    <a:pt x="71" y="988"/>
                  </a:cubicBezTo>
                  <a:cubicBezTo>
                    <a:pt x="117" y="1174"/>
                    <a:pt x="257" y="1360"/>
                    <a:pt x="419" y="1454"/>
                  </a:cubicBezTo>
                  <a:cubicBezTo>
                    <a:pt x="558" y="1522"/>
                    <a:pt x="675" y="1569"/>
                    <a:pt x="815" y="1640"/>
                  </a:cubicBezTo>
                  <a:cubicBezTo>
                    <a:pt x="951" y="1708"/>
                    <a:pt x="1087" y="1751"/>
                    <a:pt x="1232" y="1751"/>
                  </a:cubicBezTo>
                  <a:cubicBezTo>
                    <a:pt x="1285" y="1751"/>
                    <a:pt x="1340" y="1745"/>
                    <a:pt x="1395" y="1733"/>
                  </a:cubicBezTo>
                  <a:cubicBezTo>
                    <a:pt x="1581" y="1662"/>
                    <a:pt x="1768" y="1522"/>
                    <a:pt x="1861" y="1360"/>
                  </a:cubicBezTo>
                  <a:cubicBezTo>
                    <a:pt x="1954" y="1197"/>
                    <a:pt x="2000" y="964"/>
                    <a:pt x="1954" y="778"/>
                  </a:cubicBezTo>
                  <a:cubicBezTo>
                    <a:pt x="1885" y="592"/>
                    <a:pt x="1768" y="406"/>
                    <a:pt x="1581" y="313"/>
                  </a:cubicBezTo>
                  <a:cubicBezTo>
                    <a:pt x="1466" y="244"/>
                    <a:pt x="1349" y="173"/>
                    <a:pt x="1209" y="105"/>
                  </a:cubicBezTo>
                  <a:cubicBezTo>
                    <a:pt x="1085" y="42"/>
                    <a:pt x="950" y="1"/>
                    <a:pt x="81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8360551" y="678858"/>
              <a:ext cx="57855" cy="44617"/>
            </a:xfrm>
            <a:custGeom>
              <a:avLst/>
              <a:gdLst/>
              <a:ahLst/>
              <a:cxnLst/>
              <a:rect l="l" t="t" r="r" b="b"/>
              <a:pathLst>
                <a:path w="1722" h="1328" extrusionOk="0">
                  <a:moveTo>
                    <a:pt x="862" y="1"/>
                  </a:moveTo>
                  <a:cubicBezTo>
                    <a:pt x="1" y="1"/>
                    <a:pt x="1" y="1327"/>
                    <a:pt x="862" y="1327"/>
                  </a:cubicBezTo>
                  <a:cubicBezTo>
                    <a:pt x="1722" y="1327"/>
                    <a:pt x="1722" y="1"/>
                    <a:pt x="86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8311365" y="776557"/>
              <a:ext cx="53924" cy="42232"/>
            </a:xfrm>
            <a:custGeom>
              <a:avLst/>
              <a:gdLst/>
              <a:ahLst/>
              <a:cxnLst/>
              <a:rect l="l" t="t" r="r" b="b"/>
              <a:pathLst>
                <a:path w="1605" h="1257" extrusionOk="0">
                  <a:moveTo>
                    <a:pt x="791" y="1"/>
                  </a:moveTo>
                  <a:cubicBezTo>
                    <a:pt x="0" y="1"/>
                    <a:pt x="0" y="1257"/>
                    <a:pt x="791" y="1257"/>
                  </a:cubicBezTo>
                  <a:cubicBezTo>
                    <a:pt x="1604" y="1257"/>
                    <a:pt x="1604" y="1"/>
                    <a:pt x="791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8400430" y="821073"/>
              <a:ext cx="42971" cy="49590"/>
            </a:xfrm>
            <a:custGeom>
              <a:avLst/>
              <a:gdLst/>
              <a:ahLst/>
              <a:cxnLst/>
              <a:rect l="l" t="t" r="r" b="b"/>
              <a:pathLst>
                <a:path w="1279" h="1476" extrusionOk="0">
                  <a:moveTo>
                    <a:pt x="628" y="0"/>
                  </a:moveTo>
                  <a:cubicBezTo>
                    <a:pt x="466" y="25"/>
                    <a:pt x="302" y="71"/>
                    <a:pt x="187" y="187"/>
                  </a:cubicBezTo>
                  <a:cubicBezTo>
                    <a:pt x="69" y="326"/>
                    <a:pt x="1" y="466"/>
                    <a:pt x="1" y="652"/>
                  </a:cubicBezTo>
                  <a:lnTo>
                    <a:pt x="1" y="838"/>
                  </a:lnTo>
                  <a:cubicBezTo>
                    <a:pt x="1" y="1001"/>
                    <a:pt x="69" y="1163"/>
                    <a:pt x="187" y="1281"/>
                  </a:cubicBezTo>
                  <a:cubicBezTo>
                    <a:pt x="255" y="1349"/>
                    <a:pt x="302" y="1396"/>
                    <a:pt x="395" y="1420"/>
                  </a:cubicBezTo>
                  <a:cubicBezTo>
                    <a:pt x="447" y="1454"/>
                    <a:pt x="511" y="1475"/>
                    <a:pt x="568" y="1475"/>
                  </a:cubicBezTo>
                  <a:cubicBezTo>
                    <a:pt x="589" y="1475"/>
                    <a:pt x="609" y="1473"/>
                    <a:pt x="628" y="1467"/>
                  </a:cubicBezTo>
                  <a:cubicBezTo>
                    <a:pt x="791" y="1467"/>
                    <a:pt x="977" y="1420"/>
                    <a:pt x="1093" y="1281"/>
                  </a:cubicBezTo>
                  <a:cubicBezTo>
                    <a:pt x="1210" y="1163"/>
                    <a:pt x="1279" y="1024"/>
                    <a:pt x="1279" y="838"/>
                  </a:cubicBezTo>
                  <a:lnTo>
                    <a:pt x="1279" y="652"/>
                  </a:lnTo>
                  <a:cubicBezTo>
                    <a:pt x="1279" y="559"/>
                    <a:pt x="1256" y="490"/>
                    <a:pt x="1232" y="397"/>
                  </a:cubicBezTo>
                  <a:cubicBezTo>
                    <a:pt x="1186" y="326"/>
                    <a:pt x="1163" y="257"/>
                    <a:pt x="1093" y="187"/>
                  </a:cubicBezTo>
                  <a:cubicBezTo>
                    <a:pt x="1024" y="140"/>
                    <a:pt x="953" y="94"/>
                    <a:pt x="884" y="71"/>
                  </a:cubicBezTo>
                  <a:cubicBezTo>
                    <a:pt x="814" y="25"/>
                    <a:pt x="721" y="0"/>
                    <a:pt x="628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8302731" y="935974"/>
              <a:ext cx="37528" cy="37528"/>
            </a:xfrm>
            <a:custGeom>
              <a:avLst/>
              <a:gdLst/>
              <a:ahLst/>
              <a:cxnLst/>
              <a:rect l="l" t="t" r="r" b="b"/>
              <a:pathLst>
                <a:path w="1117" h="1117" extrusionOk="0">
                  <a:moveTo>
                    <a:pt x="466" y="0"/>
                  </a:moveTo>
                  <a:cubicBezTo>
                    <a:pt x="350" y="0"/>
                    <a:pt x="211" y="69"/>
                    <a:pt x="140" y="140"/>
                  </a:cubicBezTo>
                  <a:cubicBezTo>
                    <a:pt x="47" y="233"/>
                    <a:pt x="1" y="372"/>
                    <a:pt x="1" y="488"/>
                  </a:cubicBezTo>
                  <a:cubicBezTo>
                    <a:pt x="1" y="605"/>
                    <a:pt x="47" y="744"/>
                    <a:pt x="140" y="837"/>
                  </a:cubicBezTo>
                  <a:cubicBezTo>
                    <a:pt x="187" y="860"/>
                    <a:pt x="211" y="906"/>
                    <a:pt x="257" y="930"/>
                  </a:cubicBezTo>
                  <a:cubicBezTo>
                    <a:pt x="304" y="977"/>
                    <a:pt x="350" y="999"/>
                    <a:pt x="397" y="1046"/>
                  </a:cubicBezTo>
                  <a:cubicBezTo>
                    <a:pt x="490" y="1092"/>
                    <a:pt x="559" y="1116"/>
                    <a:pt x="676" y="1116"/>
                  </a:cubicBezTo>
                  <a:cubicBezTo>
                    <a:pt x="722" y="1116"/>
                    <a:pt x="791" y="1116"/>
                    <a:pt x="838" y="1070"/>
                  </a:cubicBezTo>
                  <a:cubicBezTo>
                    <a:pt x="884" y="1070"/>
                    <a:pt x="931" y="1023"/>
                    <a:pt x="977" y="999"/>
                  </a:cubicBezTo>
                  <a:cubicBezTo>
                    <a:pt x="1048" y="906"/>
                    <a:pt x="1117" y="791"/>
                    <a:pt x="1117" y="674"/>
                  </a:cubicBezTo>
                  <a:cubicBezTo>
                    <a:pt x="1095" y="581"/>
                    <a:pt x="1095" y="488"/>
                    <a:pt x="1024" y="419"/>
                  </a:cubicBezTo>
                  <a:cubicBezTo>
                    <a:pt x="1002" y="372"/>
                    <a:pt x="955" y="326"/>
                    <a:pt x="931" y="279"/>
                  </a:cubicBezTo>
                  <a:cubicBezTo>
                    <a:pt x="884" y="233"/>
                    <a:pt x="862" y="186"/>
                    <a:pt x="815" y="140"/>
                  </a:cubicBezTo>
                  <a:cubicBezTo>
                    <a:pt x="745" y="69"/>
                    <a:pt x="583" y="0"/>
                    <a:pt x="466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8376980" y="971082"/>
              <a:ext cx="50799" cy="39914"/>
            </a:xfrm>
            <a:custGeom>
              <a:avLst/>
              <a:gdLst/>
              <a:ahLst/>
              <a:cxnLst/>
              <a:rect l="l" t="t" r="r" b="b"/>
              <a:pathLst>
                <a:path w="1512" h="1188" extrusionOk="0">
                  <a:moveTo>
                    <a:pt x="767" y="1"/>
                  </a:moveTo>
                  <a:cubicBezTo>
                    <a:pt x="1" y="1"/>
                    <a:pt x="1" y="1188"/>
                    <a:pt x="767" y="1188"/>
                  </a:cubicBezTo>
                  <a:cubicBezTo>
                    <a:pt x="1512" y="1188"/>
                    <a:pt x="1512" y="1"/>
                    <a:pt x="767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8330112" y="1053932"/>
              <a:ext cx="35177" cy="35210"/>
            </a:xfrm>
            <a:custGeom>
              <a:avLst/>
              <a:gdLst/>
              <a:ahLst/>
              <a:cxnLst/>
              <a:rect l="l" t="t" r="r" b="b"/>
              <a:pathLst>
                <a:path w="1047" h="1048" extrusionOk="0">
                  <a:moveTo>
                    <a:pt x="419" y="0"/>
                  </a:moveTo>
                  <a:cubicBezTo>
                    <a:pt x="326" y="0"/>
                    <a:pt x="187" y="47"/>
                    <a:pt x="116" y="117"/>
                  </a:cubicBezTo>
                  <a:cubicBezTo>
                    <a:pt x="47" y="210"/>
                    <a:pt x="0" y="303"/>
                    <a:pt x="0" y="419"/>
                  </a:cubicBezTo>
                  <a:cubicBezTo>
                    <a:pt x="0" y="536"/>
                    <a:pt x="47" y="651"/>
                    <a:pt x="116" y="722"/>
                  </a:cubicBezTo>
                  <a:cubicBezTo>
                    <a:pt x="187" y="791"/>
                    <a:pt x="255" y="861"/>
                    <a:pt x="326" y="908"/>
                  </a:cubicBezTo>
                  <a:cubicBezTo>
                    <a:pt x="395" y="1001"/>
                    <a:pt x="512" y="1048"/>
                    <a:pt x="627" y="1048"/>
                  </a:cubicBezTo>
                  <a:cubicBezTo>
                    <a:pt x="721" y="1048"/>
                    <a:pt x="838" y="1001"/>
                    <a:pt x="907" y="908"/>
                  </a:cubicBezTo>
                  <a:cubicBezTo>
                    <a:pt x="1000" y="837"/>
                    <a:pt x="1046" y="722"/>
                    <a:pt x="1046" y="629"/>
                  </a:cubicBezTo>
                  <a:cubicBezTo>
                    <a:pt x="1046" y="512"/>
                    <a:pt x="1000" y="419"/>
                    <a:pt x="907" y="326"/>
                  </a:cubicBezTo>
                  <a:cubicBezTo>
                    <a:pt x="860" y="257"/>
                    <a:pt x="791" y="186"/>
                    <a:pt x="745" y="117"/>
                  </a:cubicBezTo>
                  <a:cubicBezTo>
                    <a:pt x="652" y="47"/>
                    <a:pt x="534" y="0"/>
                    <a:pt x="419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8395760" y="1103185"/>
              <a:ext cx="26576" cy="20326"/>
            </a:xfrm>
            <a:custGeom>
              <a:avLst/>
              <a:gdLst/>
              <a:ahLst/>
              <a:cxnLst/>
              <a:rect l="l" t="t" r="r" b="b"/>
              <a:pathLst>
                <a:path w="791" h="605" extrusionOk="0">
                  <a:moveTo>
                    <a:pt x="394" y="0"/>
                  </a:moveTo>
                  <a:cubicBezTo>
                    <a:pt x="0" y="0"/>
                    <a:pt x="0" y="605"/>
                    <a:pt x="394" y="605"/>
                  </a:cubicBezTo>
                  <a:cubicBezTo>
                    <a:pt x="791" y="605"/>
                    <a:pt x="791" y="0"/>
                    <a:pt x="394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8417632" y="1157880"/>
              <a:ext cx="34404" cy="26576"/>
            </a:xfrm>
            <a:custGeom>
              <a:avLst/>
              <a:gdLst/>
              <a:ahLst/>
              <a:cxnLst/>
              <a:rect l="l" t="t" r="r" b="b"/>
              <a:pathLst>
                <a:path w="1024" h="791" extrusionOk="0">
                  <a:moveTo>
                    <a:pt x="512" y="0"/>
                  </a:moveTo>
                  <a:cubicBezTo>
                    <a:pt x="0" y="0"/>
                    <a:pt x="0" y="791"/>
                    <a:pt x="512" y="791"/>
                  </a:cubicBezTo>
                  <a:cubicBezTo>
                    <a:pt x="1024" y="791"/>
                    <a:pt x="1024" y="0"/>
                    <a:pt x="512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8386353" y="1237572"/>
              <a:ext cx="45357" cy="35143"/>
            </a:xfrm>
            <a:custGeom>
              <a:avLst/>
              <a:gdLst/>
              <a:ahLst/>
              <a:cxnLst/>
              <a:rect l="l" t="t" r="r" b="b"/>
              <a:pathLst>
                <a:path w="1350" h="1046" extrusionOk="0">
                  <a:moveTo>
                    <a:pt x="674" y="0"/>
                  </a:moveTo>
                  <a:cubicBezTo>
                    <a:pt x="1" y="0"/>
                    <a:pt x="1" y="1046"/>
                    <a:pt x="674" y="1046"/>
                  </a:cubicBezTo>
                  <a:cubicBezTo>
                    <a:pt x="1350" y="1046"/>
                    <a:pt x="1350" y="0"/>
                    <a:pt x="674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8500448" y="1236766"/>
              <a:ext cx="54730" cy="54730"/>
            </a:xfrm>
            <a:custGeom>
              <a:avLst/>
              <a:gdLst/>
              <a:ahLst/>
              <a:cxnLst/>
              <a:rect l="l" t="t" r="r" b="b"/>
              <a:pathLst>
                <a:path w="1629" h="1629" extrusionOk="0">
                  <a:moveTo>
                    <a:pt x="721" y="0"/>
                  </a:moveTo>
                  <a:cubicBezTo>
                    <a:pt x="627" y="0"/>
                    <a:pt x="534" y="24"/>
                    <a:pt x="441" y="71"/>
                  </a:cubicBezTo>
                  <a:cubicBezTo>
                    <a:pt x="348" y="93"/>
                    <a:pt x="280" y="164"/>
                    <a:pt x="209" y="233"/>
                  </a:cubicBezTo>
                  <a:cubicBezTo>
                    <a:pt x="94" y="372"/>
                    <a:pt x="0" y="536"/>
                    <a:pt x="0" y="744"/>
                  </a:cubicBezTo>
                  <a:cubicBezTo>
                    <a:pt x="0" y="815"/>
                    <a:pt x="23" y="862"/>
                    <a:pt x="23" y="930"/>
                  </a:cubicBezTo>
                  <a:cubicBezTo>
                    <a:pt x="69" y="1048"/>
                    <a:pt x="116" y="1163"/>
                    <a:pt x="209" y="1256"/>
                  </a:cubicBezTo>
                  <a:lnTo>
                    <a:pt x="559" y="1535"/>
                  </a:lnTo>
                  <a:cubicBezTo>
                    <a:pt x="627" y="1559"/>
                    <a:pt x="674" y="1582"/>
                    <a:pt x="745" y="1606"/>
                  </a:cubicBezTo>
                  <a:cubicBezTo>
                    <a:pt x="838" y="1628"/>
                    <a:pt x="931" y="1628"/>
                    <a:pt x="1024" y="1628"/>
                  </a:cubicBezTo>
                  <a:cubicBezTo>
                    <a:pt x="1070" y="1628"/>
                    <a:pt x="1139" y="1606"/>
                    <a:pt x="1186" y="1582"/>
                  </a:cubicBezTo>
                  <a:cubicBezTo>
                    <a:pt x="1279" y="1535"/>
                    <a:pt x="1349" y="1489"/>
                    <a:pt x="1418" y="1420"/>
                  </a:cubicBezTo>
                  <a:cubicBezTo>
                    <a:pt x="1442" y="1373"/>
                    <a:pt x="1489" y="1327"/>
                    <a:pt x="1535" y="1280"/>
                  </a:cubicBezTo>
                  <a:cubicBezTo>
                    <a:pt x="1558" y="1234"/>
                    <a:pt x="1582" y="1163"/>
                    <a:pt x="1604" y="1116"/>
                  </a:cubicBezTo>
                  <a:cubicBezTo>
                    <a:pt x="1628" y="1023"/>
                    <a:pt x="1628" y="930"/>
                    <a:pt x="1604" y="837"/>
                  </a:cubicBezTo>
                  <a:cubicBezTo>
                    <a:pt x="1604" y="744"/>
                    <a:pt x="1582" y="651"/>
                    <a:pt x="1535" y="582"/>
                  </a:cubicBezTo>
                  <a:cubicBezTo>
                    <a:pt x="1442" y="443"/>
                    <a:pt x="1349" y="326"/>
                    <a:pt x="1232" y="233"/>
                  </a:cubicBezTo>
                  <a:cubicBezTo>
                    <a:pt x="1186" y="164"/>
                    <a:pt x="1093" y="93"/>
                    <a:pt x="1000" y="71"/>
                  </a:cubicBezTo>
                  <a:cubicBezTo>
                    <a:pt x="931" y="24"/>
                    <a:pt x="838" y="0"/>
                    <a:pt x="72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8425426" y="1317264"/>
              <a:ext cx="50060" cy="49220"/>
            </a:xfrm>
            <a:custGeom>
              <a:avLst/>
              <a:gdLst/>
              <a:ahLst/>
              <a:cxnLst/>
              <a:rect l="l" t="t" r="r" b="b"/>
              <a:pathLst>
                <a:path w="1490" h="1465" extrusionOk="0">
                  <a:moveTo>
                    <a:pt x="652" y="1"/>
                  </a:moveTo>
                  <a:cubicBezTo>
                    <a:pt x="581" y="1"/>
                    <a:pt x="488" y="23"/>
                    <a:pt x="419" y="47"/>
                  </a:cubicBezTo>
                  <a:cubicBezTo>
                    <a:pt x="326" y="69"/>
                    <a:pt x="256" y="116"/>
                    <a:pt x="209" y="187"/>
                  </a:cubicBezTo>
                  <a:cubicBezTo>
                    <a:pt x="94" y="302"/>
                    <a:pt x="1" y="466"/>
                    <a:pt x="23" y="652"/>
                  </a:cubicBezTo>
                  <a:cubicBezTo>
                    <a:pt x="23" y="814"/>
                    <a:pt x="70" y="977"/>
                    <a:pt x="209" y="1093"/>
                  </a:cubicBezTo>
                  <a:cubicBezTo>
                    <a:pt x="280" y="1163"/>
                    <a:pt x="349" y="1210"/>
                    <a:pt x="395" y="1279"/>
                  </a:cubicBezTo>
                  <a:cubicBezTo>
                    <a:pt x="466" y="1349"/>
                    <a:pt x="535" y="1396"/>
                    <a:pt x="605" y="1418"/>
                  </a:cubicBezTo>
                  <a:cubicBezTo>
                    <a:pt x="674" y="1442"/>
                    <a:pt x="767" y="1465"/>
                    <a:pt x="860" y="1465"/>
                  </a:cubicBezTo>
                  <a:cubicBezTo>
                    <a:pt x="931" y="1465"/>
                    <a:pt x="1024" y="1442"/>
                    <a:pt x="1093" y="1418"/>
                  </a:cubicBezTo>
                  <a:cubicBezTo>
                    <a:pt x="1164" y="1396"/>
                    <a:pt x="1233" y="1349"/>
                    <a:pt x="1303" y="1279"/>
                  </a:cubicBezTo>
                  <a:cubicBezTo>
                    <a:pt x="1396" y="1163"/>
                    <a:pt x="1489" y="1000"/>
                    <a:pt x="1489" y="838"/>
                  </a:cubicBezTo>
                  <a:cubicBezTo>
                    <a:pt x="1465" y="791"/>
                    <a:pt x="1465" y="721"/>
                    <a:pt x="1465" y="674"/>
                  </a:cubicBezTo>
                  <a:cubicBezTo>
                    <a:pt x="1419" y="559"/>
                    <a:pt x="1372" y="466"/>
                    <a:pt x="1303" y="395"/>
                  </a:cubicBezTo>
                  <a:cubicBezTo>
                    <a:pt x="1233" y="326"/>
                    <a:pt x="1186" y="255"/>
                    <a:pt x="1117" y="187"/>
                  </a:cubicBezTo>
                  <a:cubicBezTo>
                    <a:pt x="1046" y="116"/>
                    <a:pt x="978" y="69"/>
                    <a:pt x="907" y="47"/>
                  </a:cubicBezTo>
                  <a:cubicBezTo>
                    <a:pt x="838" y="23"/>
                    <a:pt x="745" y="1"/>
                    <a:pt x="65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8448877" y="1448526"/>
              <a:ext cx="49220" cy="38301"/>
            </a:xfrm>
            <a:custGeom>
              <a:avLst/>
              <a:gdLst/>
              <a:ahLst/>
              <a:cxnLst/>
              <a:rect l="l" t="t" r="r" b="b"/>
              <a:pathLst>
                <a:path w="1465" h="1140" extrusionOk="0">
                  <a:moveTo>
                    <a:pt x="721" y="1"/>
                  </a:moveTo>
                  <a:cubicBezTo>
                    <a:pt x="1" y="1"/>
                    <a:pt x="1" y="1139"/>
                    <a:pt x="721" y="1139"/>
                  </a:cubicBezTo>
                  <a:cubicBezTo>
                    <a:pt x="1465" y="1139"/>
                    <a:pt x="1465" y="1"/>
                    <a:pt x="721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8244171" y="478822"/>
              <a:ext cx="58594" cy="45357"/>
            </a:xfrm>
            <a:custGeom>
              <a:avLst/>
              <a:gdLst/>
              <a:ahLst/>
              <a:cxnLst/>
              <a:rect l="l" t="t" r="r" b="b"/>
              <a:pathLst>
                <a:path w="1744" h="1350" extrusionOk="0">
                  <a:moveTo>
                    <a:pt x="884" y="1"/>
                  </a:moveTo>
                  <a:cubicBezTo>
                    <a:pt x="0" y="1"/>
                    <a:pt x="0" y="1350"/>
                    <a:pt x="884" y="1350"/>
                  </a:cubicBezTo>
                  <a:cubicBezTo>
                    <a:pt x="1744" y="1350"/>
                    <a:pt x="1744" y="1"/>
                    <a:pt x="884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8183226" y="411629"/>
              <a:ext cx="44517" cy="38368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581" y="1"/>
                  </a:moveTo>
                  <a:cubicBezTo>
                    <a:pt x="512" y="1"/>
                    <a:pt x="441" y="1"/>
                    <a:pt x="372" y="47"/>
                  </a:cubicBezTo>
                  <a:cubicBezTo>
                    <a:pt x="302" y="72"/>
                    <a:pt x="233" y="118"/>
                    <a:pt x="186" y="165"/>
                  </a:cubicBezTo>
                  <a:cubicBezTo>
                    <a:pt x="116" y="211"/>
                    <a:pt x="93" y="280"/>
                    <a:pt x="69" y="351"/>
                  </a:cubicBezTo>
                  <a:cubicBezTo>
                    <a:pt x="23" y="420"/>
                    <a:pt x="0" y="490"/>
                    <a:pt x="23" y="559"/>
                  </a:cubicBezTo>
                  <a:cubicBezTo>
                    <a:pt x="23" y="723"/>
                    <a:pt x="69" y="862"/>
                    <a:pt x="186" y="978"/>
                  </a:cubicBezTo>
                  <a:cubicBezTo>
                    <a:pt x="279" y="1071"/>
                    <a:pt x="441" y="1141"/>
                    <a:pt x="581" y="1141"/>
                  </a:cubicBezTo>
                  <a:cubicBezTo>
                    <a:pt x="651" y="1141"/>
                    <a:pt x="720" y="1117"/>
                    <a:pt x="767" y="1117"/>
                  </a:cubicBezTo>
                  <a:cubicBezTo>
                    <a:pt x="930" y="1117"/>
                    <a:pt x="1070" y="1071"/>
                    <a:pt x="1163" y="955"/>
                  </a:cubicBezTo>
                  <a:cubicBezTo>
                    <a:pt x="1232" y="909"/>
                    <a:pt x="1256" y="838"/>
                    <a:pt x="1278" y="769"/>
                  </a:cubicBezTo>
                  <a:cubicBezTo>
                    <a:pt x="1325" y="723"/>
                    <a:pt x="1325" y="652"/>
                    <a:pt x="1325" y="559"/>
                  </a:cubicBezTo>
                  <a:cubicBezTo>
                    <a:pt x="1325" y="420"/>
                    <a:pt x="1278" y="280"/>
                    <a:pt x="1163" y="165"/>
                  </a:cubicBezTo>
                  <a:cubicBezTo>
                    <a:pt x="1139" y="140"/>
                    <a:pt x="1092" y="118"/>
                    <a:pt x="1046" y="72"/>
                  </a:cubicBezTo>
                  <a:cubicBezTo>
                    <a:pt x="977" y="25"/>
                    <a:pt x="884" y="1"/>
                    <a:pt x="767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8230833" y="342755"/>
              <a:ext cx="40687" cy="33933"/>
            </a:xfrm>
            <a:custGeom>
              <a:avLst/>
              <a:gdLst/>
              <a:ahLst/>
              <a:cxnLst/>
              <a:rect l="l" t="t" r="r" b="b"/>
              <a:pathLst>
                <a:path w="1211" h="1010" extrusionOk="0">
                  <a:moveTo>
                    <a:pt x="751" y="0"/>
                  </a:moveTo>
                  <a:cubicBezTo>
                    <a:pt x="734" y="0"/>
                    <a:pt x="717" y="1"/>
                    <a:pt x="699" y="4"/>
                  </a:cubicBezTo>
                  <a:cubicBezTo>
                    <a:pt x="583" y="4"/>
                    <a:pt x="490" y="4"/>
                    <a:pt x="373" y="28"/>
                  </a:cubicBezTo>
                  <a:cubicBezTo>
                    <a:pt x="351" y="51"/>
                    <a:pt x="304" y="75"/>
                    <a:pt x="258" y="75"/>
                  </a:cubicBezTo>
                  <a:cubicBezTo>
                    <a:pt x="211" y="121"/>
                    <a:pt x="165" y="144"/>
                    <a:pt x="118" y="215"/>
                  </a:cubicBezTo>
                  <a:cubicBezTo>
                    <a:pt x="47" y="283"/>
                    <a:pt x="1" y="401"/>
                    <a:pt x="25" y="516"/>
                  </a:cubicBezTo>
                  <a:cubicBezTo>
                    <a:pt x="25" y="587"/>
                    <a:pt x="47" y="680"/>
                    <a:pt x="94" y="748"/>
                  </a:cubicBezTo>
                  <a:cubicBezTo>
                    <a:pt x="118" y="819"/>
                    <a:pt x="165" y="866"/>
                    <a:pt x="211" y="888"/>
                  </a:cubicBezTo>
                  <a:cubicBezTo>
                    <a:pt x="258" y="935"/>
                    <a:pt x="304" y="959"/>
                    <a:pt x="373" y="981"/>
                  </a:cubicBezTo>
                  <a:cubicBezTo>
                    <a:pt x="490" y="1005"/>
                    <a:pt x="583" y="1005"/>
                    <a:pt x="699" y="1005"/>
                  </a:cubicBezTo>
                  <a:cubicBezTo>
                    <a:pt x="717" y="1008"/>
                    <a:pt x="735" y="1009"/>
                    <a:pt x="752" y="1009"/>
                  </a:cubicBezTo>
                  <a:cubicBezTo>
                    <a:pt x="873" y="1009"/>
                    <a:pt x="990" y="947"/>
                    <a:pt x="1071" y="866"/>
                  </a:cubicBezTo>
                  <a:cubicBezTo>
                    <a:pt x="1141" y="773"/>
                    <a:pt x="1210" y="633"/>
                    <a:pt x="1210" y="516"/>
                  </a:cubicBezTo>
                  <a:cubicBezTo>
                    <a:pt x="1210" y="376"/>
                    <a:pt x="1164" y="237"/>
                    <a:pt x="1071" y="144"/>
                  </a:cubicBezTo>
                  <a:cubicBezTo>
                    <a:pt x="970" y="63"/>
                    <a:pt x="868" y="0"/>
                    <a:pt x="751" y="0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8322284" y="350684"/>
              <a:ext cx="57049" cy="43811"/>
            </a:xfrm>
            <a:custGeom>
              <a:avLst/>
              <a:gdLst/>
              <a:ahLst/>
              <a:cxnLst/>
              <a:rect l="l" t="t" r="r" b="b"/>
              <a:pathLst>
                <a:path w="1698" h="1304" extrusionOk="0">
                  <a:moveTo>
                    <a:pt x="860" y="1"/>
                  </a:moveTo>
                  <a:cubicBezTo>
                    <a:pt x="1" y="1"/>
                    <a:pt x="1" y="1303"/>
                    <a:pt x="860" y="1303"/>
                  </a:cubicBezTo>
                  <a:cubicBezTo>
                    <a:pt x="1698" y="1303"/>
                    <a:pt x="1698" y="1"/>
                    <a:pt x="860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8352756" y="450702"/>
              <a:ext cx="47708" cy="36789"/>
            </a:xfrm>
            <a:custGeom>
              <a:avLst/>
              <a:gdLst/>
              <a:ahLst/>
              <a:cxnLst/>
              <a:rect l="l" t="t" r="r" b="b"/>
              <a:pathLst>
                <a:path w="1420" h="1095" extrusionOk="0">
                  <a:moveTo>
                    <a:pt x="722" y="1"/>
                  </a:moveTo>
                  <a:cubicBezTo>
                    <a:pt x="0" y="1"/>
                    <a:pt x="0" y="1095"/>
                    <a:pt x="722" y="1095"/>
                  </a:cubicBezTo>
                  <a:cubicBezTo>
                    <a:pt x="1420" y="1095"/>
                    <a:pt x="1420" y="1"/>
                    <a:pt x="722" y="1"/>
                  </a:cubicBezTo>
                  <a:close/>
                </a:path>
              </a:pathLst>
            </a:custGeom>
            <a:solidFill>
              <a:srgbClr val="C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5" name="Google Shape;7115;p25"/>
          <p:cNvSpPr/>
          <p:nvPr/>
        </p:nvSpPr>
        <p:spPr>
          <a:xfrm rot="256808" flipH="1">
            <a:off x="154260" y="-363543"/>
            <a:ext cx="2009654" cy="719663"/>
          </a:xfrm>
          <a:custGeom>
            <a:avLst/>
            <a:gdLst/>
            <a:ahLst/>
            <a:cxnLst/>
            <a:rect l="l" t="t" r="r" b="b"/>
            <a:pathLst>
              <a:path w="47464" h="16997" extrusionOk="0">
                <a:moveTo>
                  <a:pt x="1362" y="0"/>
                </a:moveTo>
                <a:cubicBezTo>
                  <a:pt x="610" y="0"/>
                  <a:pt x="1" y="852"/>
                  <a:pt x="66" y="1624"/>
                </a:cubicBezTo>
                <a:cubicBezTo>
                  <a:pt x="135" y="2461"/>
                  <a:pt x="717" y="3159"/>
                  <a:pt x="1322" y="3740"/>
                </a:cubicBezTo>
                <a:cubicBezTo>
                  <a:pt x="2903" y="5299"/>
                  <a:pt x="4810" y="6530"/>
                  <a:pt x="6857" y="7368"/>
                </a:cubicBezTo>
                <a:cubicBezTo>
                  <a:pt x="6671" y="8927"/>
                  <a:pt x="6485" y="10555"/>
                  <a:pt x="7019" y="12019"/>
                </a:cubicBezTo>
                <a:cubicBezTo>
                  <a:pt x="7504" y="13346"/>
                  <a:pt x="8769" y="14501"/>
                  <a:pt x="10143" y="14501"/>
                </a:cubicBezTo>
                <a:cubicBezTo>
                  <a:pt x="10287" y="14501"/>
                  <a:pt x="10432" y="14488"/>
                  <a:pt x="10578" y="14462"/>
                </a:cubicBezTo>
                <a:cubicBezTo>
                  <a:pt x="10578" y="13346"/>
                  <a:pt x="10252" y="12252"/>
                  <a:pt x="9648" y="11321"/>
                </a:cubicBezTo>
                <a:cubicBezTo>
                  <a:pt x="9251" y="10717"/>
                  <a:pt x="8740" y="10159"/>
                  <a:pt x="8531" y="9461"/>
                </a:cubicBezTo>
                <a:cubicBezTo>
                  <a:pt x="8299" y="8787"/>
                  <a:pt x="8531" y="7857"/>
                  <a:pt x="9205" y="7647"/>
                </a:cubicBezTo>
                <a:cubicBezTo>
                  <a:pt x="9324" y="7607"/>
                  <a:pt x="9441" y="7590"/>
                  <a:pt x="9557" y="7590"/>
                </a:cubicBezTo>
                <a:cubicBezTo>
                  <a:pt x="10191" y="7590"/>
                  <a:pt x="10789" y="8105"/>
                  <a:pt x="11437" y="8322"/>
                </a:cubicBezTo>
                <a:cubicBezTo>
                  <a:pt x="11741" y="8427"/>
                  <a:pt x="12061" y="8461"/>
                  <a:pt x="12387" y="8461"/>
                </a:cubicBezTo>
                <a:cubicBezTo>
                  <a:pt x="12993" y="8461"/>
                  <a:pt x="13622" y="8344"/>
                  <a:pt x="14221" y="8344"/>
                </a:cubicBezTo>
                <a:cubicBezTo>
                  <a:pt x="14658" y="8344"/>
                  <a:pt x="15079" y="8407"/>
                  <a:pt x="15462" y="8624"/>
                </a:cubicBezTo>
                <a:cubicBezTo>
                  <a:pt x="16392" y="9159"/>
                  <a:pt x="16671" y="10369"/>
                  <a:pt x="16764" y="11461"/>
                </a:cubicBezTo>
                <a:cubicBezTo>
                  <a:pt x="16833" y="12531"/>
                  <a:pt x="16857" y="13718"/>
                  <a:pt x="17577" y="14531"/>
                </a:cubicBezTo>
                <a:cubicBezTo>
                  <a:pt x="17889" y="14895"/>
                  <a:pt x="18397" y="15083"/>
                  <a:pt x="18879" y="15083"/>
                </a:cubicBezTo>
                <a:cubicBezTo>
                  <a:pt x="19475" y="15083"/>
                  <a:pt x="20033" y="14797"/>
                  <a:pt x="20135" y="14205"/>
                </a:cubicBezTo>
                <a:cubicBezTo>
                  <a:pt x="20206" y="13833"/>
                  <a:pt x="20089" y="13485"/>
                  <a:pt x="19949" y="13135"/>
                </a:cubicBezTo>
                <a:cubicBezTo>
                  <a:pt x="19391" y="11578"/>
                  <a:pt x="18833" y="9997"/>
                  <a:pt x="18253" y="8438"/>
                </a:cubicBezTo>
                <a:cubicBezTo>
                  <a:pt x="18490" y="8411"/>
                  <a:pt x="18736" y="8396"/>
                  <a:pt x="18984" y="8396"/>
                </a:cubicBezTo>
                <a:cubicBezTo>
                  <a:pt x="20249" y="8396"/>
                  <a:pt x="21572" y="8776"/>
                  <a:pt x="22020" y="9904"/>
                </a:cubicBezTo>
                <a:cubicBezTo>
                  <a:pt x="22206" y="10391"/>
                  <a:pt x="22182" y="10927"/>
                  <a:pt x="22253" y="11439"/>
                </a:cubicBezTo>
                <a:cubicBezTo>
                  <a:pt x="22508" y="13206"/>
                  <a:pt x="23810" y="14648"/>
                  <a:pt x="25044" y="15950"/>
                </a:cubicBezTo>
                <a:cubicBezTo>
                  <a:pt x="25535" y="16473"/>
                  <a:pt x="26329" y="16997"/>
                  <a:pt x="26977" y="16997"/>
                </a:cubicBezTo>
                <a:cubicBezTo>
                  <a:pt x="27279" y="16997"/>
                  <a:pt x="27549" y="16883"/>
                  <a:pt x="27741" y="16602"/>
                </a:cubicBezTo>
                <a:cubicBezTo>
                  <a:pt x="27695" y="15229"/>
                  <a:pt x="26346" y="14369"/>
                  <a:pt x="25345" y="13439"/>
                </a:cubicBezTo>
                <a:cubicBezTo>
                  <a:pt x="24346" y="12508"/>
                  <a:pt x="23741" y="10624"/>
                  <a:pt x="24926" y="9950"/>
                </a:cubicBezTo>
                <a:cubicBezTo>
                  <a:pt x="25155" y="9816"/>
                  <a:pt x="25405" y="9762"/>
                  <a:pt x="25665" y="9762"/>
                </a:cubicBezTo>
                <a:cubicBezTo>
                  <a:pt x="26171" y="9762"/>
                  <a:pt x="26713" y="9967"/>
                  <a:pt x="27206" y="10183"/>
                </a:cubicBezTo>
                <a:cubicBezTo>
                  <a:pt x="28439" y="10694"/>
                  <a:pt x="29671" y="11228"/>
                  <a:pt x="30904" y="11764"/>
                </a:cubicBezTo>
                <a:cubicBezTo>
                  <a:pt x="31252" y="11926"/>
                  <a:pt x="31649" y="12090"/>
                  <a:pt x="31881" y="12391"/>
                </a:cubicBezTo>
                <a:cubicBezTo>
                  <a:pt x="32229" y="12856"/>
                  <a:pt x="32229" y="13461"/>
                  <a:pt x="32253" y="14043"/>
                </a:cubicBezTo>
                <a:cubicBezTo>
                  <a:pt x="32300" y="14949"/>
                  <a:pt x="32579" y="15926"/>
                  <a:pt x="33323" y="16462"/>
                </a:cubicBezTo>
                <a:cubicBezTo>
                  <a:pt x="33601" y="16661"/>
                  <a:pt x="33949" y="16760"/>
                  <a:pt x="34292" y="16760"/>
                </a:cubicBezTo>
                <a:cubicBezTo>
                  <a:pt x="34868" y="16760"/>
                  <a:pt x="35427" y="16480"/>
                  <a:pt x="35602" y="15926"/>
                </a:cubicBezTo>
                <a:cubicBezTo>
                  <a:pt x="35904" y="14949"/>
                  <a:pt x="34834" y="13950"/>
                  <a:pt x="35137" y="12949"/>
                </a:cubicBezTo>
                <a:cubicBezTo>
                  <a:pt x="35316" y="12391"/>
                  <a:pt x="35832" y="12149"/>
                  <a:pt x="36409" y="12149"/>
                </a:cubicBezTo>
                <a:cubicBezTo>
                  <a:pt x="37032" y="12149"/>
                  <a:pt x="37725" y="12432"/>
                  <a:pt x="38136" y="12903"/>
                </a:cubicBezTo>
                <a:cubicBezTo>
                  <a:pt x="38951" y="13833"/>
                  <a:pt x="39277" y="15113"/>
                  <a:pt x="40161" y="15950"/>
                </a:cubicBezTo>
                <a:cubicBezTo>
                  <a:pt x="40532" y="16302"/>
                  <a:pt x="41084" y="16482"/>
                  <a:pt x="41604" y="16482"/>
                </a:cubicBezTo>
                <a:cubicBezTo>
                  <a:pt x="42322" y="16482"/>
                  <a:pt x="42980" y="16140"/>
                  <a:pt x="43020" y="15439"/>
                </a:cubicBezTo>
                <a:cubicBezTo>
                  <a:pt x="43067" y="14531"/>
                  <a:pt x="42068" y="13997"/>
                  <a:pt x="41299" y="13508"/>
                </a:cubicBezTo>
                <a:cubicBezTo>
                  <a:pt x="40555" y="13020"/>
                  <a:pt x="39881" y="11880"/>
                  <a:pt x="40601" y="11299"/>
                </a:cubicBezTo>
                <a:cubicBezTo>
                  <a:pt x="40812" y="11113"/>
                  <a:pt x="41137" y="11066"/>
                  <a:pt x="41416" y="11042"/>
                </a:cubicBezTo>
                <a:cubicBezTo>
                  <a:pt x="42602" y="10880"/>
                  <a:pt x="43764" y="10717"/>
                  <a:pt x="44927" y="10577"/>
                </a:cubicBezTo>
                <a:cubicBezTo>
                  <a:pt x="45997" y="10415"/>
                  <a:pt x="47463" y="9718"/>
                  <a:pt x="47045" y="8694"/>
                </a:cubicBezTo>
                <a:cubicBezTo>
                  <a:pt x="46811" y="8150"/>
                  <a:pt x="46170" y="7978"/>
                  <a:pt x="45558" y="7978"/>
                </a:cubicBezTo>
                <a:cubicBezTo>
                  <a:pt x="45439" y="7978"/>
                  <a:pt x="45320" y="7985"/>
                  <a:pt x="45206" y="7997"/>
                </a:cubicBezTo>
                <a:cubicBezTo>
                  <a:pt x="44086" y="8097"/>
                  <a:pt x="40110" y="10028"/>
                  <a:pt x="37761" y="10028"/>
                </a:cubicBezTo>
                <a:cubicBezTo>
                  <a:pt x="36845" y="10028"/>
                  <a:pt x="36177" y="9735"/>
                  <a:pt x="36021" y="8927"/>
                </a:cubicBezTo>
                <a:cubicBezTo>
                  <a:pt x="35811" y="7950"/>
                  <a:pt x="36741" y="7159"/>
                  <a:pt x="37463" y="6437"/>
                </a:cubicBezTo>
                <a:cubicBezTo>
                  <a:pt x="38160" y="5740"/>
                  <a:pt x="38672" y="4391"/>
                  <a:pt x="37811" y="3833"/>
                </a:cubicBezTo>
                <a:lnTo>
                  <a:pt x="37811" y="3833"/>
                </a:lnTo>
                <a:cubicBezTo>
                  <a:pt x="35416" y="3879"/>
                  <a:pt x="34998" y="7485"/>
                  <a:pt x="32973" y="8787"/>
                </a:cubicBezTo>
                <a:cubicBezTo>
                  <a:pt x="32385" y="9161"/>
                  <a:pt x="31724" y="9302"/>
                  <a:pt x="31038" y="9302"/>
                </a:cubicBezTo>
                <a:cubicBezTo>
                  <a:pt x="30017" y="9302"/>
                  <a:pt x="28938" y="8991"/>
                  <a:pt x="27950" y="8670"/>
                </a:cubicBezTo>
                <a:cubicBezTo>
                  <a:pt x="27555" y="8555"/>
                  <a:pt x="27159" y="8415"/>
                  <a:pt x="26904" y="8136"/>
                </a:cubicBezTo>
                <a:cubicBezTo>
                  <a:pt x="26206" y="7345"/>
                  <a:pt x="26880" y="6090"/>
                  <a:pt x="27764" y="5554"/>
                </a:cubicBezTo>
                <a:cubicBezTo>
                  <a:pt x="28625" y="4996"/>
                  <a:pt x="29717" y="4763"/>
                  <a:pt x="30393" y="3972"/>
                </a:cubicBezTo>
                <a:cubicBezTo>
                  <a:pt x="31057" y="3216"/>
                  <a:pt x="30795" y="1623"/>
                  <a:pt x="29806" y="1623"/>
                </a:cubicBezTo>
                <a:cubicBezTo>
                  <a:pt x="29792" y="1623"/>
                  <a:pt x="29778" y="1624"/>
                  <a:pt x="29764" y="1624"/>
                </a:cubicBezTo>
                <a:cubicBezTo>
                  <a:pt x="29299" y="1647"/>
                  <a:pt x="28951" y="1972"/>
                  <a:pt x="28625" y="2298"/>
                </a:cubicBezTo>
                <a:cubicBezTo>
                  <a:pt x="27323" y="3624"/>
                  <a:pt x="26067" y="5042"/>
                  <a:pt x="24415" y="5903"/>
                </a:cubicBezTo>
                <a:cubicBezTo>
                  <a:pt x="23594" y="6331"/>
                  <a:pt x="22646" y="6586"/>
                  <a:pt x="21727" y="6586"/>
                </a:cubicBezTo>
                <a:cubicBezTo>
                  <a:pt x="20797" y="6586"/>
                  <a:pt x="19896" y="6325"/>
                  <a:pt x="19183" y="5717"/>
                </a:cubicBezTo>
                <a:cubicBezTo>
                  <a:pt x="20532" y="4601"/>
                  <a:pt x="21856" y="3461"/>
                  <a:pt x="23205" y="2344"/>
                </a:cubicBezTo>
                <a:cubicBezTo>
                  <a:pt x="23555" y="2065"/>
                  <a:pt x="23903" y="1717"/>
                  <a:pt x="23903" y="1299"/>
                </a:cubicBezTo>
                <a:cubicBezTo>
                  <a:pt x="23903" y="765"/>
                  <a:pt x="23357" y="434"/>
                  <a:pt x="22828" y="434"/>
                </a:cubicBezTo>
                <a:cubicBezTo>
                  <a:pt x="22711" y="434"/>
                  <a:pt x="22595" y="450"/>
                  <a:pt x="22485" y="484"/>
                </a:cubicBezTo>
                <a:cubicBezTo>
                  <a:pt x="21881" y="694"/>
                  <a:pt x="21462" y="1228"/>
                  <a:pt x="21043" y="1693"/>
                </a:cubicBezTo>
                <a:cubicBezTo>
                  <a:pt x="19108" y="3935"/>
                  <a:pt x="16242" y="5608"/>
                  <a:pt x="13355" y="5608"/>
                </a:cubicBezTo>
                <a:cubicBezTo>
                  <a:pt x="12737" y="5608"/>
                  <a:pt x="12119" y="5532"/>
                  <a:pt x="11508" y="5368"/>
                </a:cubicBezTo>
                <a:cubicBezTo>
                  <a:pt x="11229" y="5275"/>
                  <a:pt x="10879" y="5135"/>
                  <a:pt x="10857" y="4834"/>
                </a:cubicBezTo>
                <a:cubicBezTo>
                  <a:pt x="10810" y="4648"/>
                  <a:pt x="10926" y="4462"/>
                  <a:pt x="11065" y="4298"/>
                </a:cubicBezTo>
                <a:cubicBezTo>
                  <a:pt x="12647" y="2461"/>
                  <a:pt x="16228" y="3531"/>
                  <a:pt x="17577" y="1507"/>
                </a:cubicBezTo>
                <a:cubicBezTo>
                  <a:pt x="17010" y="983"/>
                  <a:pt x="16279" y="772"/>
                  <a:pt x="15512" y="772"/>
                </a:cubicBezTo>
                <a:cubicBezTo>
                  <a:pt x="14643" y="772"/>
                  <a:pt x="13728" y="1043"/>
                  <a:pt x="12950" y="1438"/>
                </a:cubicBezTo>
                <a:cubicBezTo>
                  <a:pt x="11484" y="2205"/>
                  <a:pt x="10182" y="3321"/>
                  <a:pt x="8578" y="3717"/>
                </a:cubicBezTo>
                <a:cubicBezTo>
                  <a:pt x="8186" y="3817"/>
                  <a:pt x="7785" y="3865"/>
                  <a:pt x="7382" y="3865"/>
                </a:cubicBezTo>
                <a:cubicBezTo>
                  <a:pt x="5632" y="3865"/>
                  <a:pt x="3871" y="2960"/>
                  <a:pt x="2925" y="1485"/>
                </a:cubicBezTo>
                <a:cubicBezTo>
                  <a:pt x="2553" y="902"/>
                  <a:pt x="2228" y="158"/>
                  <a:pt x="1554" y="19"/>
                </a:cubicBezTo>
                <a:cubicBezTo>
                  <a:pt x="1489" y="6"/>
                  <a:pt x="1425" y="0"/>
                  <a:pt x="1362" y="0"/>
                </a:cubicBezTo>
                <a:close/>
              </a:path>
            </a:pathLst>
          </a:custGeom>
          <a:solidFill>
            <a:srgbClr val="EBAB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6" name="Google Shape;7116;p25"/>
          <p:cNvSpPr/>
          <p:nvPr/>
        </p:nvSpPr>
        <p:spPr>
          <a:xfrm rot="256808" flipH="1">
            <a:off x="-245070" y="-587742"/>
            <a:ext cx="621348" cy="1474172"/>
          </a:xfrm>
          <a:custGeom>
            <a:avLst/>
            <a:gdLst/>
            <a:ahLst/>
            <a:cxnLst/>
            <a:rect l="l" t="t" r="r" b="b"/>
            <a:pathLst>
              <a:path w="14675" h="34817" extrusionOk="0">
                <a:moveTo>
                  <a:pt x="381" y="0"/>
                </a:moveTo>
                <a:cubicBezTo>
                  <a:pt x="308" y="0"/>
                  <a:pt x="233" y="47"/>
                  <a:pt x="233" y="140"/>
                </a:cubicBezTo>
                <a:cubicBezTo>
                  <a:pt x="1" y="2512"/>
                  <a:pt x="1093" y="4651"/>
                  <a:pt x="2349" y="6558"/>
                </a:cubicBezTo>
                <a:cubicBezTo>
                  <a:pt x="3675" y="8605"/>
                  <a:pt x="5303" y="10512"/>
                  <a:pt x="6233" y="12791"/>
                </a:cubicBezTo>
                <a:cubicBezTo>
                  <a:pt x="7257" y="15303"/>
                  <a:pt x="7117" y="18025"/>
                  <a:pt x="7536" y="20652"/>
                </a:cubicBezTo>
                <a:cubicBezTo>
                  <a:pt x="7722" y="21932"/>
                  <a:pt x="8070" y="23210"/>
                  <a:pt x="8745" y="24327"/>
                </a:cubicBezTo>
                <a:cubicBezTo>
                  <a:pt x="9443" y="25467"/>
                  <a:pt x="10488" y="26304"/>
                  <a:pt x="11279" y="27374"/>
                </a:cubicBezTo>
                <a:cubicBezTo>
                  <a:pt x="11675" y="27932"/>
                  <a:pt x="11955" y="28559"/>
                  <a:pt x="12070" y="29235"/>
                </a:cubicBezTo>
                <a:cubicBezTo>
                  <a:pt x="12209" y="30026"/>
                  <a:pt x="12163" y="30816"/>
                  <a:pt x="12209" y="31607"/>
                </a:cubicBezTo>
                <a:cubicBezTo>
                  <a:pt x="12280" y="32746"/>
                  <a:pt x="12675" y="34072"/>
                  <a:pt x="13769" y="34630"/>
                </a:cubicBezTo>
                <a:cubicBezTo>
                  <a:pt x="14001" y="34746"/>
                  <a:pt x="14256" y="34792"/>
                  <a:pt x="14513" y="34817"/>
                </a:cubicBezTo>
                <a:cubicBezTo>
                  <a:pt x="14606" y="34817"/>
                  <a:pt x="14675" y="34746"/>
                  <a:pt x="14675" y="34653"/>
                </a:cubicBezTo>
                <a:cubicBezTo>
                  <a:pt x="14606" y="33071"/>
                  <a:pt x="14535" y="31468"/>
                  <a:pt x="14466" y="29886"/>
                </a:cubicBezTo>
                <a:cubicBezTo>
                  <a:pt x="14442" y="29188"/>
                  <a:pt x="14396" y="28466"/>
                  <a:pt x="14210" y="27793"/>
                </a:cubicBezTo>
                <a:cubicBezTo>
                  <a:pt x="14023" y="27211"/>
                  <a:pt x="13698" y="26677"/>
                  <a:pt x="13279" y="26234"/>
                </a:cubicBezTo>
                <a:cubicBezTo>
                  <a:pt x="12442" y="25350"/>
                  <a:pt x="11372" y="24723"/>
                  <a:pt x="10674" y="23722"/>
                </a:cubicBezTo>
                <a:cubicBezTo>
                  <a:pt x="10023" y="22769"/>
                  <a:pt x="9675" y="21653"/>
                  <a:pt x="9489" y="20537"/>
                </a:cubicBezTo>
                <a:cubicBezTo>
                  <a:pt x="9093" y="18165"/>
                  <a:pt x="9257" y="15746"/>
                  <a:pt x="8628" y="13420"/>
                </a:cubicBezTo>
                <a:cubicBezTo>
                  <a:pt x="8001" y="11210"/>
                  <a:pt x="6581" y="9373"/>
                  <a:pt x="5232" y="7559"/>
                </a:cubicBezTo>
                <a:cubicBezTo>
                  <a:pt x="3908" y="5814"/>
                  <a:pt x="2535" y="3931"/>
                  <a:pt x="2116" y="1721"/>
                </a:cubicBezTo>
                <a:cubicBezTo>
                  <a:pt x="2069" y="1442"/>
                  <a:pt x="2023" y="1163"/>
                  <a:pt x="2001" y="884"/>
                </a:cubicBezTo>
                <a:cubicBezTo>
                  <a:pt x="2001" y="849"/>
                  <a:pt x="1971" y="832"/>
                  <a:pt x="1942" y="832"/>
                </a:cubicBezTo>
                <a:cubicBezTo>
                  <a:pt x="1913" y="832"/>
                  <a:pt x="1883" y="849"/>
                  <a:pt x="1883" y="884"/>
                </a:cubicBezTo>
                <a:cubicBezTo>
                  <a:pt x="2023" y="3116"/>
                  <a:pt x="3210" y="5048"/>
                  <a:pt x="4488" y="6815"/>
                </a:cubicBezTo>
                <a:cubicBezTo>
                  <a:pt x="5791" y="8652"/>
                  <a:pt x="7303" y="10443"/>
                  <a:pt x="8116" y="12583"/>
                </a:cubicBezTo>
                <a:cubicBezTo>
                  <a:pt x="8953" y="14838"/>
                  <a:pt x="8814" y="17303"/>
                  <a:pt x="9071" y="19675"/>
                </a:cubicBezTo>
                <a:cubicBezTo>
                  <a:pt x="9210" y="20816"/>
                  <a:pt x="9419" y="21955"/>
                  <a:pt x="9908" y="22978"/>
                </a:cubicBezTo>
                <a:cubicBezTo>
                  <a:pt x="10140" y="23489"/>
                  <a:pt x="10442" y="23955"/>
                  <a:pt x="10814" y="24373"/>
                </a:cubicBezTo>
                <a:cubicBezTo>
                  <a:pt x="11233" y="24838"/>
                  <a:pt x="11698" y="25235"/>
                  <a:pt x="12163" y="25629"/>
                </a:cubicBezTo>
                <a:cubicBezTo>
                  <a:pt x="12628" y="26001"/>
                  <a:pt x="13093" y="26398"/>
                  <a:pt x="13443" y="26909"/>
                </a:cubicBezTo>
                <a:cubicBezTo>
                  <a:pt x="13837" y="27490"/>
                  <a:pt x="14023" y="28165"/>
                  <a:pt x="14094" y="28839"/>
                </a:cubicBezTo>
                <a:cubicBezTo>
                  <a:pt x="14187" y="29607"/>
                  <a:pt x="14187" y="30351"/>
                  <a:pt x="14210" y="31118"/>
                </a:cubicBezTo>
                <a:cubicBezTo>
                  <a:pt x="14256" y="31908"/>
                  <a:pt x="14280" y="32699"/>
                  <a:pt x="14327" y="33514"/>
                </a:cubicBezTo>
                <a:cubicBezTo>
                  <a:pt x="14327" y="33836"/>
                  <a:pt x="14343" y="34174"/>
                  <a:pt x="14364" y="34501"/>
                </a:cubicBezTo>
                <a:lnTo>
                  <a:pt x="14364" y="34501"/>
                </a:lnTo>
                <a:cubicBezTo>
                  <a:pt x="13250" y="34354"/>
                  <a:pt x="12647" y="33073"/>
                  <a:pt x="12535" y="32048"/>
                </a:cubicBezTo>
                <a:cubicBezTo>
                  <a:pt x="12420" y="31281"/>
                  <a:pt x="12466" y="30513"/>
                  <a:pt x="12420" y="29747"/>
                </a:cubicBezTo>
                <a:cubicBezTo>
                  <a:pt x="12349" y="29049"/>
                  <a:pt x="12187" y="28373"/>
                  <a:pt x="11837" y="27746"/>
                </a:cubicBezTo>
                <a:cubicBezTo>
                  <a:pt x="11186" y="26630"/>
                  <a:pt x="10163" y="25815"/>
                  <a:pt x="9372" y="24792"/>
                </a:cubicBezTo>
                <a:cubicBezTo>
                  <a:pt x="8581" y="23746"/>
                  <a:pt x="8140" y="22513"/>
                  <a:pt x="7908" y="21257"/>
                </a:cubicBezTo>
                <a:cubicBezTo>
                  <a:pt x="7396" y="18652"/>
                  <a:pt x="7582" y="15932"/>
                  <a:pt x="6745" y="13396"/>
                </a:cubicBezTo>
                <a:cubicBezTo>
                  <a:pt x="6001" y="11117"/>
                  <a:pt x="4488" y="9187"/>
                  <a:pt x="3139" y="7234"/>
                </a:cubicBezTo>
                <a:cubicBezTo>
                  <a:pt x="1861" y="5373"/>
                  <a:pt x="559" y="3327"/>
                  <a:pt x="488" y="1001"/>
                </a:cubicBezTo>
                <a:cubicBezTo>
                  <a:pt x="466" y="698"/>
                  <a:pt x="488" y="419"/>
                  <a:pt x="512" y="140"/>
                </a:cubicBezTo>
                <a:cubicBezTo>
                  <a:pt x="523" y="47"/>
                  <a:pt x="454" y="0"/>
                  <a:pt x="381" y="0"/>
                </a:cubicBezTo>
                <a:close/>
              </a:path>
            </a:pathLst>
          </a:custGeom>
          <a:solidFill>
            <a:srgbClr val="6238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7" name="Google Shape;7117;p25"/>
          <p:cNvSpPr/>
          <p:nvPr/>
        </p:nvSpPr>
        <p:spPr>
          <a:xfrm flipH="1">
            <a:off x="8880362" y="3765294"/>
            <a:ext cx="558914" cy="438689"/>
          </a:xfrm>
          <a:custGeom>
            <a:avLst/>
            <a:gdLst/>
            <a:ahLst/>
            <a:cxnLst/>
            <a:rect l="l" t="t" r="r" b="b"/>
            <a:pathLst>
              <a:path w="14844" h="11651" extrusionOk="0">
                <a:moveTo>
                  <a:pt x="9305" y="0"/>
                </a:moveTo>
                <a:cubicBezTo>
                  <a:pt x="8297" y="0"/>
                  <a:pt x="7184" y="235"/>
                  <a:pt x="6070" y="740"/>
                </a:cubicBezTo>
                <a:cubicBezTo>
                  <a:pt x="3954" y="1717"/>
                  <a:pt x="2280" y="3531"/>
                  <a:pt x="1210" y="5600"/>
                </a:cubicBezTo>
                <a:cubicBezTo>
                  <a:pt x="442" y="7135"/>
                  <a:pt x="1" y="9135"/>
                  <a:pt x="1071" y="10484"/>
                </a:cubicBezTo>
                <a:cubicBezTo>
                  <a:pt x="1701" y="11287"/>
                  <a:pt x="2742" y="11650"/>
                  <a:pt x="3777" y="11650"/>
                </a:cubicBezTo>
                <a:cubicBezTo>
                  <a:pt x="4000" y="11650"/>
                  <a:pt x="4223" y="11633"/>
                  <a:pt x="4442" y="11600"/>
                </a:cubicBezTo>
                <a:cubicBezTo>
                  <a:pt x="5675" y="11414"/>
                  <a:pt x="6767" y="10787"/>
                  <a:pt x="7815" y="10112"/>
                </a:cubicBezTo>
                <a:cubicBezTo>
                  <a:pt x="9372" y="9089"/>
                  <a:pt x="10885" y="7903"/>
                  <a:pt x="12001" y="6415"/>
                </a:cubicBezTo>
                <a:cubicBezTo>
                  <a:pt x="14843" y="2589"/>
                  <a:pt x="12656" y="0"/>
                  <a:pt x="9305" y="0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8" name="Google Shape;7118;p25"/>
          <p:cNvSpPr/>
          <p:nvPr/>
        </p:nvSpPr>
        <p:spPr>
          <a:xfrm flipH="1">
            <a:off x="7474185" y="3934875"/>
            <a:ext cx="2591207" cy="3135286"/>
          </a:xfrm>
          <a:custGeom>
            <a:avLst/>
            <a:gdLst/>
            <a:ahLst/>
            <a:cxnLst/>
            <a:rect l="l" t="t" r="r" b="b"/>
            <a:pathLst>
              <a:path w="68819" h="83269" extrusionOk="0">
                <a:moveTo>
                  <a:pt x="3833" y="1"/>
                </a:moveTo>
                <a:cubicBezTo>
                  <a:pt x="2635" y="1"/>
                  <a:pt x="1371" y="1709"/>
                  <a:pt x="745" y="3332"/>
                </a:cubicBezTo>
                <a:cubicBezTo>
                  <a:pt x="1" y="5239"/>
                  <a:pt x="23" y="7356"/>
                  <a:pt x="165" y="9379"/>
                </a:cubicBezTo>
                <a:cubicBezTo>
                  <a:pt x="885" y="19007"/>
                  <a:pt x="4583" y="28287"/>
                  <a:pt x="4559" y="37916"/>
                </a:cubicBezTo>
                <a:cubicBezTo>
                  <a:pt x="4559" y="46078"/>
                  <a:pt x="1886" y="54450"/>
                  <a:pt x="4165" y="62289"/>
                </a:cubicBezTo>
                <a:cubicBezTo>
                  <a:pt x="5164" y="65707"/>
                  <a:pt x="7049" y="68777"/>
                  <a:pt x="9118" y="71660"/>
                </a:cubicBezTo>
                <a:cubicBezTo>
                  <a:pt x="11793" y="75428"/>
                  <a:pt x="14932" y="79080"/>
                  <a:pt x="19072" y="81149"/>
                </a:cubicBezTo>
                <a:cubicBezTo>
                  <a:pt x="22222" y="82717"/>
                  <a:pt x="25727" y="83269"/>
                  <a:pt x="29266" y="83269"/>
                </a:cubicBezTo>
                <a:cubicBezTo>
                  <a:pt x="31083" y="83269"/>
                  <a:pt x="32909" y="83123"/>
                  <a:pt x="34700" y="82894"/>
                </a:cubicBezTo>
                <a:cubicBezTo>
                  <a:pt x="41980" y="81940"/>
                  <a:pt x="49026" y="79707"/>
                  <a:pt x="56028" y="77475"/>
                </a:cubicBezTo>
                <a:cubicBezTo>
                  <a:pt x="59935" y="76219"/>
                  <a:pt x="63842" y="74987"/>
                  <a:pt x="67749" y="73731"/>
                </a:cubicBezTo>
                <a:cubicBezTo>
                  <a:pt x="68075" y="73638"/>
                  <a:pt x="68447" y="73499"/>
                  <a:pt x="68609" y="73173"/>
                </a:cubicBezTo>
                <a:cubicBezTo>
                  <a:pt x="68772" y="72848"/>
                  <a:pt x="68609" y="72429"/>
                  <a:pt x="68469" y="72103"/>
                </a:cubicBezTo>
                <a:cubicBezTo>
                  <a:pt x="67167" y="69381"/>
                  <a:pt x="65353" y="66916"/>
                  <a:pt x="64260" y="64103"/>
                </a:cubicBezTo>
                <a:cubicBezTo>
                  <a:pt x="62260" y="59079"/>
                  <a:pt x="62794" y="53101"/>
                  <a:pt x="65678" y="48521"/>
                </a:cubicBezTo>
                <a:cubicBezTo>
                  <a:pt x="66608" y="47008"/>
                  <a:pt x="67796" y="45613"/>
                  <a:pt x="68307" y="43916"/>
                </a:cubicBezTo>
                <a:cubicBezTo>
                  <a:pt x="68819" y="42217"/>
                  <a:pt x="68400" y="40055"/>
                  <a:pt x="66795" y="39287"/>
                </a:cubicBezTo>
                <a:cubicBezTo>
                  <a:pt x="65237" y="38520"/>
                  <a:pt x="62726" y="39032"/>
                  <a:pt x="62214" y="37380"/>
                </a:cubicBezTo>
                <a:cubicBezTo>
                  <a:pt x="61771" y="35823"/>
                  <a:pt x="63749" y="33636"/>
                  <a:pt x="62307" y="32868"/>
                </a:cubicBezTo>
                <a:cubicBezTo>
                  <a:pt x="62124" y="32771"/>
                  <a:pt x="61917" y="32737"/>
                  <a:pt x="61701" y="32737"/>
                </a:cubicBezTo>
                <a:cubicBezTo>
                  <a:pt x="61503" y="32737"/>
                  <a:pt x="61298" y="32765"/>
                  <a:pt x="61098" y="32799"/>
                </a:cubicBezTo>
                <a:cubicBezTo>
                  <a:pt x="59570" y="33092"/>
                  <a:pt x="58044" y="33610"/>
                  <a:pt x="56483" y="33610"/>
                </a:cubicBezTo>
                <a:cubicBezTo>
                  <a:pt x="56308" y="33610"/>
                  <a:pt x="56133" y="33604"/>
                  <a:pt x="55957" y="33590"/>
                </a:cubicBezTo>
                <a:cubicBezTo>
                  <a:pt x="54236" y="33450"/>
                  <a:pt x="52400" y="32217"/>
                  <a:pt x="52375" y="30473"/>
                </a:cubicBezTo>
                <a:cubicBezTo>
                  <a:pt x="52353" y="28821"/>
                  <a:pt x="53934" y="27240"/>
                  <a:pt x="53330" y="25705"/>
                </a:cubicBezTo>
                <a:cubicBezTo>
                  <a:pt x="52956" y="24759"/>
                  <a:pt x="52071" y="24435"/>
                  <a:pt x="51042" y="24435"/>
                </a:cubicBezTo>
                <a:cubicBezTo>
                  <a:pt x="50021" y="24435"/>
                  <a:pt x="48859" y="24753"/>
                  <a:pt x="47910" y="25100"/>
                </a:cubicBezTo>
                <a:cubicBezTo>
                  <a:pt x="46756" y="25530"/>
                  <a:pt x="45413" y="25815"/>
                  <a:pt x="44143" y="25815"/>
                </a:cubicBezTo>
                <a:cubicBezTo>
                  <a:pt x="42317" y="25815"/>
                  <a:pt x="40641" y="25227"/>
                  <a:pt x="39887" y="23636"/>
                </a:cubicBezTo>
                <a:cubicBezTo>
                  <a:pt x="38771" y="21264"/>
                  <a:pt x="40585" y="18263"/>
                  <a:pt x="39445" y="15890"/>
                </a:cubicBezTo>
                <a:cubicBezTo>
                  <a:pt x="39304" y="15871"/>
                  <a:pt x="39166" y="15861"/>
                  <a:pt x="39029" y="15861"/>
                </a:cubicBezTo>
                <a:cubicBezTo>
                  <a:pt x="36341" y="15861"/>
                  <a:pt x="34267" y="19501"/>
                  <a:pt x="31651" y="19501"/>
                </a:cubicBezTo>
                <a:cubicBezTo>
                  <a:pt x="31439" y="19501"/>
                  <a:pt x="31223" y="19477"/>
                  <a:pt x="31003" y="19426"/>
                </a:cubicBezTo>
                <a:cubicBezTo>
                  <a:pt x="28793" y="18938"/>
                  <a:pt x="28188" y="16030"/>
                  <a:pt x="28653" y="13822"/>
                </a:cubicBezTo>
                <a:cubicBezTo>
                  <a:pt x="28979" y="12216"/>
                  <a:pt x="29630" y="10705"/>
                  <a:pt x="30585" y="9356"/>
                </a:cubicBezTo>
                <a:cubicBezTo>
                  <a:pt x="31584" y="7914"/>
                  <a:pt x="32886" y="5868"/>
                  <a:pt x="31584" y="4681"/>
                </a:cubicBezTo>
                <a:cubicBezTo>
                  <a:pt x="31293" y="4624"/>
                  <a:pt x="31006" y="4597"/>
                  <a:pt x="30724" y="4597"/>
                </a:cubicBezTo>
                <a:cubicBezTo>
                  <a:pt x="28010" y="4597"/>
                  <a:pt x="25692" y="7062"/>
                  <a:pt x="23375" y="8705"/>
                </a:cubicBezTo>
                <a:cubicBezTo>
                  <a:pt x="20887" y="10444"/>
                  <a:pt x="17854" y="11365"/>
                  <a:pt x="14832" y="11365"/>
                </a:cubicBezTo>
                <a:cubicBezTo>
                  <a:pt x="13531" y="11365"/>
                  <a:pt x="12231" y="11195"/>
                  <a:pt x="10978" y="10845"/>
                </a:cubicBezTo>
                <a:cubicBezTo>
                  <a:pt x="9304" y="10380"/>
                  <a:pt x="7629" y="9542"/>
                  <a:pt x="6630" y="8100"/>
                </a:cubicBezTo>
                <a:cubicBezTo>
                  <a:pt x="5142" y="5961"/>
                  <a:pt x="6373" y="2634"/>
                  <a:pt x="5117" y="820"/>
                </a:cubicBezTo>
                <a:cubicBezTo>
                  <a:pt x="4724" y="242"/>
                  <a:pt x="4283" y="1"/>
                  <a:pt x="3833" y="1"/>
                </a:cubicBezTo>
                <a:close/>
              </a:path>
            </a:pathLst>
          </a:custGeom>
          <a:solidFill>
            <a:srgbClr val="FFD5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9" name="Google Shape;7119;p25"/>
          <p:cNvSpPr/>
          <p:nvPr/>
        </p:nvSpPr>
        <p:spPr>
          <a:xfrm rot="407004" flipH="1">
            <a:off x="8179703" y="4227655"/>
            <a:ext cx="1114847" cy="978202"/>
          </a:xfrm>
          <a:custGeom>
            <a:avLst/>
            <a:gdLst/>
            <a:ahLst/>
            <a:cxnLst/>
            <a:rect l="l" t="t" r="r" b="b"/>
            <a:pathLst>
              <a:path w="29608" h="25979" extrusionOk="0">
                <a:moveTo>
                  <a:pt x="490" y="0"/>
                </a:moveTo>
                <a:cubicBezTo>
                  <a:pt x="0" y="0"/>
                  <a:pt x="0" y="744"/>
                  <a:pt x="490" y="744"/>
                </a:cubicBezTo>
                <a:cubicBezTo>
                  <a:pt x="977" y="744"/>
                  <a:pt x="977" y="0"/>
                  <a:pt x="490" y="0"/>
                </a:cubicBezTo>
                <a:close/>
                <a:moveTo>
                  <a:pt x="1932" y="3048"/>
                </a:moveTo>
                <a:cubicBezTo>
                  <a:pt x="1466" y="3048"/>
                  <a:pt x="1466" y="3768"/>
                  <a:pt x="1932" y="3768"/>
                </a:cubicBezTo>
                <a:cubicBezTo>
                  <a:pt x="2397" y="3768"/>
                  <a:pt x="2397" y="3048"/>
                  <a:pt x="1932" y="3048"/>
                </a:cubicBezTo>
                <a:close/>
                <a:moveTo>
                  <a:pt x="3792" y="4279"/>
                </a:moveTo>
                <a:cubicBezTo>
                  <a:pt x="3442" y="4279"/>
                  <a:pt x="3442" y="4837"/>
                  <a:pt x="3792" y="4837"/>
                </a:cubicBezTo>
                <a:cubicBezTo>
                  <a:pt x="4164" y="4837"/>
                  <a:pt x="4164" y="4279"/>
                  <a:pt x="3792" y="4279"/>
                </a:cubicBezTo>
                <a:close/>
                <a:moveTo>
                  <a:pt x="7815" y="5745"/>
                </a:moveTo>
                <a:cubicBezTo>
                  <a:pt x="7768" y="5745"/>
                  <a:pt x="7722" y="5768"/>
                  <a:pt x="7675" y="5792"/>
                </a:cubicBezTo>
                <a:cubicBezTo>
                  <a:pt x="7629" y="5792"/>
                  <a:pt x="7582" y="5838"/>
                  <a:pt x="7560" y="5861"/>
                </a:cubicBezTo>
                <a:cubicBezTo>
                  <a:pt x="7513" y="5907"/>
                  <a:pt x="7489" y="5931"/>
                  <a:pt x="7467" y="5978"/>
                </a:cubicBezTo>
                <a:cubicBezTo>
                  <a:pt x="7442" y="6024"/>
                  <a:pt x="7442" y="6071"/>
                  <a:pt x="7442" y="6140"/>
                </a:cubicBezTo>
                <a:cubicBezTo>
                  <a:pt x="7442" y="6164"/>
                  <a:pt x="7442" y="6186"/>
                  <a:pt x="7467" y="6233"/>
                </a:cubicBezTo>
                <a:cubicBezTo>
                  <a:pt x="7467" y="6304"/>
                  <a:pt x="7513" y="6350"/>
                  <a:pt x="7560" y="6397"/>
                </a:cubicBezTo>
                <a:lnTo>
                  <a:pt x="7629" y="6465"/>
                </a:lnTo>
                <a:cubicBezTo>
                  <a:pt x="7699" y="6490"/>
                  <a:pt x="7746" y="6512"/>
                  <a:pt x="7815" y="6512"/>
                </a:cubicBezTo>
                <a:lnTo>
                  <a:pt x="7954" y="6512"/>
                </a:lnTo>
                <a:cubicBezTo>
                  <a:pt x="8025" y="6512"/>
                  <a:pt x="8071" y="6512"/>
                  <a:pt x="8118" y="6490"/>
                </a:cubicBezTo>
                <a:cubicBezTo>
                  <a:pt x="8164" y="6465"/>
                  <a:pt x="8211" y="6443"/>
                  <a:pt x="8233" y="6397"/>
                </a:cubicBezTo>
                <a:cubicBezTo>
                  <a:pt x="8280" y="6372"/>
                  <a:pt x="8304" y="6326"/>
                  <a:pt x="8326" y="6279"/>
                </a:cubicBezTo>
                <a:cubicBezTo>
                  <a:pt x="8350" y="6233"/>
                  <a:pt x="8350" y="6186"/>
                  <a:pt x="8350" y="6140"/>
                </a:cubicBezTo>
                <a:cubicBezTo>
                  <a:pt x="8350" y="6093"/>
                  <a:pt x="8350" y="6071"/>
                  <a:pt x="8326" y="6024"/>
                </a:cubicBezTo>
                <a:cubicBezTo>
                  <a:pt x="8326" y="5954"/>
                  <a:pt x="8280" y="5907"/>
                  <a:pt x="8233" y="5861"/>
                </a:cubicBezTo>
                <a:lnTo>
                  <a:pt x="8164" y="5792"/>
                </a:lnTo>
                <a:cubicBezTo>
                  <a:pt x="8094" y="5768"/>
                  <a:pt x="8025" y="5745"/>
                  <a:pt x="7954" y="5745"/>
                </a:cubicBezTo>
                <a:close/>
                <a:moveTo>
                  <a:pt x="2211" y="6047"/>
                </a:moveTo>
                <a:cubicBezTo>
                  <a:pt x="1721" y="6047"/>
                  <a:pt x="1721" y="6791"/>
                  <a:pt x="2211" y="6791"/>
                </a:cubicBezTo>
                <a:cubicBezTo>
                  <a:pt x="2698" y="6791"/>
                  <a:pt x="2698" y="6047"/>
                  <a:pt x="2211" y="6047"/>
                </a:cubicBezTo>
                <a:close/>
                <a:moveTo>
                  <a:pt x="6955" y="7699"/>
                </a:moveTo>
                <a:cubicBezTo>
                  <a:pt x="6559" y="7699"/>
                  <a:pt x="6559" y="8304"/>
                  <a:pt x="6955" y="8304"/>
                </a:cubicBezTo>
                <a:cubicBezTo>
                  <a:pt x="7349" y="8304"/>
                  <a:pt x="7349" y="7699"/>
                  <a:pt x="6955" y="7699"/>
                </a:cubicBezTo>
                <a:close/>
                <a:moveTo>
                  <a:pt x="3932" y="7721"/>
                </a:moveTo>
                <a:cubicBezTo>
                  <a:pt x="3396" y="7721"/>
                  <a:pt x="3396" y="8559"/>
                  <a:pt x="3932" y="8559"/>
                </a:cubicBezTo>
                <a:cubicBezTo>
                  <a:pt x="4466" y="8559"/>
                  <a:pt x="4466" y="7721"/>
                  <a:pt x="3932" y="7721"/>
                </a:cubicBezTo>
                <a:close/>
                <a:moveTo>
                  <a:pt x="5908" y="8480"/>
                </a:moveTo>
                <a:cubicBezTo>
                  <a:pt x="5869" y="8480"/>
                  <a:pt x="5825" y="8496"/>
                  <a:pt x="5792" y="8512"/>
                </a:cubicBezTo>
                <a:cubicBezTo>
                  <a:pt x="5746" y="8536"/>
                  <a:pt x="5721" y="8559"/>
                  <a:pt x="5675" y="8583"/>
                </a:cubicBezTo>
                <a:cubicBezTo>
                  <a:pt x="5628" y="8629"/>
                  <a:pt x="5606" y="8698"/>
                  <a:pt x="5582" y="8769"/>
                </a:cubicBezTo>
                <a:cubicBezTo>
                  <a:pt x="5560" y="8838"/>
                  <a:pt x="5560" y="8908"/>
                  <a:pt x="5582" y="8977"/>
                </a:cubicBezTo>
                <a:lnTo>
                  <a:pt x="5582" y="9024"/>
                </a:lnTo>
                <a:cubicBezTo>
                  <a:pt x="5601" y="9080"/>
                  <a:pt x="5634" y="9120"/>
                  <a:pt x="5670" y="9158"/>
                </a:cubicBezTo>
                <a:lnTo>
                  <a:pt x="5670" y="9158"/>
                </a:lnTo>
                <a:cubicBezTo>
                  <a:pt x="5672" y="9160"/>
                  <a:pt x="5673" y="9161"/>
                  <a:pt x="5675" y="9163"/>
                </a:cubicBezTo>
                <a:cubicBezTo>
                  <a:pt x="5675" y="9210"/>
                  <a:pt x="5721" y="9234"/>
                  <a:pt x="5746" y="9280"/>
                </a:cubicBezTo>
                <a:cubicBezTo>
                  <a:pt x="5768" y="9280"/>
                  <a:pt x="5792" y="9303"/>
                  <a:pt x="5815" y="9303"/>
                </a:cubicBezTo>
                <a:cubicBezTo>
                  <a:pt x="5861" y="9327"/>
                  <a:pt x="5908" y="9349"/>
                  <a:pt x="5954" y="9349"/>
                </a:cubicBezTo>
                <a:cubicBezTo>
                  <a:pt x="5978" y="9327"/>
                  <a:pt x="6001" y="9327"/>
                  <a:pt x="6047" y="9327"/>
                </a:cubicBezTo>
                <a:cubicBezTo>
                  <a:pt x="6071" y="9327"/>
                  <a:pt x="6094" y="9303"/>
                  <a:pt x="6118" y="9303"/>
                </a:cubicBezTo>
                <a:cubicBezTo>
                  <a:pt x="6164" y="9280"/>
                  <a:pt x="6187" y="9234"/>
                  <a:pt x="6211" y="9210"/>
                </a:cubicBezTo>
                <a:cubicBezTo>
                  <a:pt x="6233" y="9187"/>
                  <a:pt x="6257" y="9141"/>
                  <a:pt x="6280" y="9094"/>
                </a:cubicBezTo>
                <a:lnTo>
                  <a:pt x="6280" y="9086"/>
                </a:lnTo>
                <a:lnTo>
                  <a:pt x="6280" y="9086"/>
                </a:lnTo>
                <a:cubicBezTo>
                  <a:pt x="6288" y="9068"/>
                  <a:pt x="6296" y="9047"/>
                  <a:pt x="6304" y="9024"/>
                </a:cubicBezTo>
                <a:cubicBezTo>
                  <a:pt x="6304" y="9001"/>
                  <a:pt x="6326" y="8977"/>
                  <a:pt x="6326" y="8977"/>
                </a:cubicBezTo>
                <a:cubicBezTo>
                  <a:pt x="6350" y="8908"/>
                  <a:pt x="6350" y="8838"/>
                  <a:pt x="6326" y="8769"/>
                </a:cubicBezTo>
                <a:cubicBezTo>
                  <a:pt x="6304" y="8698"/>
                  <a:pt x="6280" y="8629"/>
                  <a:pt x="6233" y="8583"/>
                </a:cubicBezTo>
                <a:cubicBezTo>
                  <a:pt x="6187" y="8583"/>
                  <a:pt x="6164" y="8559"/>
                  <a:pt x="6140" y="8536"/>
                </a:cubicBezTo>
                <a:cubicBezTo>
                  <a:pt x="6094" y="8490"/>
                  <a:pt x="6025" y="8490"/>
                  <a:pt x="5954" y="8490"/>
                </a:cubicBezTo>
                <a:cubicBezTo>
                  <a:pt x="5940" y="8483"/>
                  <a:pt x="5925" y="8480"/>
                  <a:pt x="5908" y="8480"/>
                </a:cubicBezTo>
                <a:close/>
                <a:moveTo>
                  <a:pt x="8838" y="9210"/>
                </a:moveTo>
                <a:cubicBezTo>
                  <a:pt x="8350" y="9210"/>
                  <a:pt x="8350" y="9954"/>
                  <a:pt x="8838" y="9954"/>
                </a:cubicBezTo>
                <a:cubicBezTo>
                  <a:pt x="9303" y="9954"/>
                  <a:pt x="9303" y="9210"/>
                  <a:pt x="8838" y="9210"/>
                </a:cubicBezTo>
                <a:close/>
                <a:moveTo>
                  <a:pt x="5815" y="9489"/>
                </a:moveTo>
                <a:cubicBezTo>
                  <a:pt x="5746" y="9489"/>
                  <a:pt x="5699" y="9489"/>
                  <a:pt x="5653" y="9513"/>
                </a:cubicBezTo>
                <a:cubicBezTo>
                  <a:pt x="5606" y="9535"/>
                  <a:pt x="5560" y="9560"/>
                  <a:pt x="5535" y="9606"/>
                </a:cubicBezTo>
                <a:cubicBezTo>
                  <a:pt x="5489" y="9628"/>
                  <a:pt x="5467" y="9675"/>
                  <a:pt x="5467" y="9721"/>
                </a:cubicBezTo>
                <a:cubicBezTo>
                  <a:pt x="5420" y="9768"/>
                  <a:pt x="5420" y="9814"/>
                  <a:pt x="5420" y="9861"/>
                </a:cubicBezTo>
                <a:cubicBezTo>
                  <a:pt x="5420" y="9907"/>
                  <a:pt x="5420" y="9932"/>
                  <a:pt x="5442" y="9978"/>
                </a:cubicBezTo>
                <a:cubicBezTo>
                  <a:pt x="5442" y="10047"/>
                  <a:pt x="5489" y="10093"/>
                  <a:pt x="5535" y="10140"/>
                </a:cubicBezTo>
                <a:lnTo>
                  <a:pt x="5606" y="10211"/>
                </a:lnTo>
                <a:cubicBezTo>
                  <a:pt x="5675" y="10233"/>
                  <a:pt x="5746" y="10257"/>
                  <a:pt x="5815" y="10257"/>
                </a:cubicBezTo>
                <a:lnTo>
                  <a:pt x="5954" y="10257"/>
                </a:lnTo>
                <a:cubicBezTo>
                  <a:pt x="6001" y="10257"/>
                  <a:pt x="6047" y="10233"/>
                  <a:pt x="6094" y="10211"/>
                </a:cubicBezTo>
                <a:cubicBezTo>
                  <a:pt x="6140" y="10211"/>
                  <a:pt x="6187" y="10164"/>
                  <a:pt x="6211" y="10140"/>
                </a:cubicBezTo>
                <a:cubicBezTo>
                  <a:pt x="6257" y="10093"/>
                  <a:pt x="6280" y="10071"/>
                  <a:pt x="6304" y="10025"/>
                </a:cubicBezTo>
                <a:cubicBezTo>
                  <a:pt x="6326" y="9978"/>
                  <a:pt x="6326" y="9932"/>
                  <a:pt x="6326" y="9861"/>
                </a:cubicBezTo>
                <a:cubicBezTo>
                  <a:pt x="6326" y="9839"/>
                  <a:pt x="6326" y="9814"/>
                  <a:pt x="6304" y="9768"/>
                </a:cubicBezTo>
                <a:cubicBezTo>
                  <a:pt x="6304" y="9699"/>
                  <a:pt x="6257" y="9653"/>
                  <a:pt x="6211" y="9606"/>
                </a:cubicBezTo>
                <a:lnTo>
                  <a:pt x="6140" y="9535"/>
                </a:lnTo>
                <a:cubicBezTo>
                  <a:pt x="6094" y="9513"/>
                  <a:pt x="6025" y="9489"/>
                  <a:pt x="5954" y="9489"/>
                </a:cubicBezTo>
                <a:close/>
                <a:moveTo>
                  <a:pt x="11281" y="9954"/>
                </a:moveTo>
                <a:cubicBezTo>
                  <a:pt x="10652" y="9954"/>
                  <a:pt x="10652" y="10931"/>
                  <a:pt x="11281" y="10931"/>
                </a:cubicBezTo>
                <a:cubicBezTo>
                  <a:pt x="11908" y="10931"/>
                  <a:pt x="11908" y="9954"/>
                  <a:pt x="11281" y="9954"/>
                </a:cubicBezTo>
                <a:close/>
                <a:moveTo>
                  <a:pt x="3210" y="10304"/>
                </a:moveTo>
                <a:cubicBezTo>
                  <a:pt x="2931" y="10304"/>
                  <a:pt x="2629" y="10583"/>
                  <a:pt x="2652" y="10884"/>
                </a:cubicBezTo>
                <a:cubicBezTo>
                  <a:pt x="2676" y="11187"/>
                  <a:pt x="2908" y="11442"/>
                  <a:pt x="3210" y="11442"/>
                </a:cubicBezTo>
                <a:cubicBezTo>
                  <a:pt x="3513" y="11442"/>
                  <a:pt x="3792" y="11187"/>
                  <a:pt x="3792" y="10884"/>
                </a:cubicBezTo>
                <a:cubicBezTo>
                  <a:pt x="3768" y="10559"/>
                  <a:pt x="3535" y="10304"/>
                  <a:pt x="3210" y="10304"/>
                </a:cubicBezTo>
                <a:close/>
                <a:moveTo>
                  <a:pt x="8838" y="10931"/>
                </a:moveTo>
                <a:cubicBezTo>
                  <a:pt x="8769" y="10931"/>
                  <a:pt x="8723" y="10931"/>
                  <a:pt x="8676" y="10955"/>
                </a:cubicBezTo>
                <a:cubicBezTo>
                  <a:pt x="8630" y="10955"/>
                  <a:pt x="8583" y="10955"/>
                  <a:pt x="8536" y="10977"/>
                </a:cubicBezTo>
                <a:cubicBezTo>
                  <a:pt x="8490" y="11001"/>
                  <a:pt x="8466" y="11024"/>
                  <a:pt x="8419" y="11048"/>
                </a:cubicBezTo>
                <a:cubicBezTo>
                  <a:pt x="8397" y="11094"/>
                  <a:pt x="8373" y="11117"/>
                  <a:pt x="8350" y="11163"/>
                </a:cubicBezTo>
                <a:cubicBezTo>
                  <a:pt x="8326" y="11210"/>
                  <a:pt x="8326" y="11256"/>
                  <a:pt x="8326" y="11303"/>
                </a:cubicBezTo>
                <a:lnTo>
                  <a:pt x="8326" y="11396"/>
                </a:lnTo>
                <a:cubicBezTo>
                  <a:pt x="8350" y="11467"/>
                  <a:pt x="8373" y="11513"/>
                  <a:pt x="8419" y="11560"/>
                </a:cubicBezTo>
                <a:lnTo>
                  <a:pt x="8490" y="11628"/>
                </a:lnTo>
                <a:cubicBezTo>
                  <a:pt x="8559" y="11653"/>
                  <a:pt x="8630" y="11675"/>
                  <a:pt x="8676" y="11675"/>
                </a:cubicBezTo>
                <a:cubicBezTo>
                  <a:pt x="8723" y="11675"/>
                  <a:pt x="8769" y="11675"/>
                  <a:pt x="8838" y="11699"/>
                </a:cubicBezTo>
                <a:cubicBezTo>
                  <a:pt x="8884" y="11699"/>
                  <a:pt x="8931" y="11675"/>
                  <a:pt x="8977" y="11653"/>
                </a:cubicBezTo>
                <a:cubicBezTo>
                  <a:pt x="9024" y="11628"/>
                  <a:pt x="9070" y="11606"/>
                  <a:pt x="9095" y="11582"/>
                </a:cubicBezTo>
                <a:cubicBezTo>
                  <a:pt x="9141" y="11535"/>
                  <a:pt x="9163" y="11513"/>
                  <a:pt x="9163" y="11467"/>
                </a:cubicBezTo>
                <a:cubicBezTo>
                  <a:pt x="9188" y="11420"/>
                  <a:pt x="9210" y="11349"/>
                  <a:pt x="9210" y="11303"/>
                </a:cubicBezTo>
                <a:cubicBezTo>
                  <a:pt x="9210" y="11281"/>
                  <a:pt x="9188" y="11234"/>
                  <a:pt x="9188" y="11210"/>
                </a:cubicBezTo>
                <a:cubicBezTo>
                  <a:pt x="9163" y="11141"/>
                  <a:pt x="9141" y="11094"/>
                  <a:pt x="9095" y="11048"/>
                </a:cubicBezTo>
                <a:lnTo>
                  <a:pt x="9024" y="10977"/>
                </a:lnTo>
                <a:cubicBezTo>
                  <a:pt x="8955" y="10955"/>
                  <a:pt x="8884" y="10931"/>
                  <a:pt x="8838" y="10931"/>
                </a:cubicBezTo>
                <a:close/>
                <a:moveTo>
                  <a:pt x="7256" y="11606"/>
                </a:moveTo>
                <a:cubicBezTo>
                  <a:pt x="6698" y="11606"/>
                  <a:pt x="6698" y="12443"/>
                  <a:pt x="7256" y="12443"/>
                </a:cubicBezTo>
                <a:cubicBezTo>
                  <a:pt x="7792" y="12443"/>
                  <a:pt x="7792" y="11606"/>
                  <a:pt x="7256" y="11606"/>
                </a:cubicBezTo>
                <a:close/>
                <a:moveTo>
                  <a:pt x="3070" y="12419"/>
                </a:moveTo>
                <a:cubicBezTo>
                  <a:pt x="2629" y="12419"/>
                  <a:pt x="2629" y="13095"/>
                  <a:pt x="3070" y="13095"/>
                </a:cubicBezTo>
                <a:cubicBezTo>
                  <a:pt x="3513" y="13095"/>
                  <a:pt x="3513" y="12419"/>
                  <a:pt x="3070" y="12419"/>
                </a:cubicBezTo>
                <a:close/>
                <a:moveTo>
                  <a:pt x="5513" y="12211"/>
                </a:moveTo>
                <a:cubicBezTo>
                  <a:pt x="5489" y="12211"/>
                  <a:pt x="5442" y="12211"/>
                  <a:pt x="5420" y="12233"/>
                </a:cubicBezTo>
                <a:cubicBezTo>
                  <a:pt x="5349" y="12233"/>
                  <a:pt x="5281" y="12280"/>
                  <a:pt x="5234" y="12326"/>
                </a:cubicBezTo>
                <a:cubicBezTo>
                  <a:pt x="5210" y="12350"/>
                  <a:pt x="5210" y="12373"/>
                  <a:pt x="5188" y="12397"/>
                </a:cubicBezTo>
                <a:cubicBezTo>
                  <a:pt x="5141" y="12466"/>
                  <a:pt x="5117" y="12536"/>
                  <a:pt x="5117" y="12605"/>
                </a:cubicBezTo>
                <a:lnTo>
                  <a:pt x="5117" y="12676"/>
                </a:lnTo>
                <a:lnTo>
                  <a:pt x="5117" y="12722"/>
                </a:lnTo>
                <a:cubicBezTo>
                  <a:pt x="5117" y="12745"/>
                  <a:pt x="5117" y="12769"/>
                  <a:pt x="5141" y="12769"/>
                </a:cubicBezTo>
                <a:cubicBezTo>
                  <a:pt x="5141" y="12838"/>
                  <a:pt x="5141" y="12884"/>
                  <a:pt x="5188" y="12931"/>
                </a:cubicBezTo>
                <a:cubicBezTo>
                  <a:pt x="5210" y="13002"/>
                  <a:pt x="5256" y="13048"/>
                  <a:pt x="5327" y="13070"/>
                </a:cubicBezTo>
                <a:cubicBezTo>
                  <a:pt x="5396" y="13117"/>
                  <a:pt x="5442" y="13141"/>
                  <a:pt x="5513" y="13141"/>
                </a:cubicBezTo>
                <a:cubicBezTo>
                  <a:pt x="5582" y="13141"/>
                  <a:pt x="5653" y="13117"/>
                  <a:pt x="5721" y="13070"/>
                </a:cubicBezTo>
                <a:cubicBezTo>
                  <a:pt x="5768" y="13048"/>
                  <a:pt x="5815" y="13002"/>
                  <a:pt x="5861" y="12931"/>
                </a:cubicBezTo>
                <a:cubicBezTo>
                  <a:pt x="5885" y="12884"/>
                  <a:pt x="5885" y="12862"/>
                  <a:pt x="5908" y="12838"/>
                </a:cubicBezTo>
                <a:lnTo>
                  <a:pt x="5908" y="12722"/>
                </a:lnTo>
                <a:lnTo>
                  <a:pt x="5908" y="12676"/>
                </a:lnTo>
                <a:lnTo>
                  <a:pt x="5908" y="12605"/>
                </a:lnTo>
                <a:cubicBezTo>
                  <a:pt x="5908" y="12559"/>
                  <a:pt x="5908" y="12490"/>
                  <a:pt x="5885" y="12443"/>
                </a:cubicBezTo>
                <a:cubicBezTo>
                  <a:pt x="5861" y="12397"/>
                  <a:pt x="5839" y="12350"/>
                  <a:pt x="5792" y="12326"/>
                </a:cubicBezTo>
                <a:cubicBezTo>
                  <a:pt x="5768" y="12280"/>
                  <a:pt x="5721" y="12257"/>
                  <a:pt x="5675" y="12233"/>
                </a:cubicBezTo>
                <a:cubicBezTo>
                  <a:pt x="5628" y="12211"/>
                  <a:pt x="5582" y="12211"/>
                  <a:pt x="5513" y="12211"/>
                </a:cubicBezTo>
                <a:close/>
                <a:moveTo>
                  <a:pt x="4791" y="12884"/>
                </a:moveTo>
                <a:cubicBezTo>
                  <a:pt x="4605" y="12884"/>
                  <a:pt x="4605" y="13188"/>
                  <a:pt x="4791" y="13188"/>
                </a:cubicBezTo>
                <a:cubicBezTo>
                  <a:pt x="5001" y="13188"/>
                  <a:pt x="5001" y="12884"/>
                  <a:pt x="4791" y="12884"/>
                </a:cubicBezTo>
                <a:close/>
                <a:moveTo>
                  <a:pt x="13002" y="12955"/>
                </a:moveTo>
                <a:cubicBezTo>
                  <a:pt x="12512" y="12955"/>
                  <a:pt x="12512" y="13699"/>
                  <a:pt x="13002" y="13699"/>
                </a:cubicBezTo>
                <a:cubicBezTo>
                  <a:pt x="13489" y="13699"/>
                  <a:pt x="13489" y="12955"/>
                  <a:pt x="13002" y="12955"/>
                </a:cubicBezTo>
                <a:close/>
                <a:moveTo>
                  <a:pt x="11420" y="12955"/>
                </a:moveTo>
                <a:cubicBezTo>
                  <a:pt x="11071" y="12955"/>
                  <a:pt x="10838" y="13281"/>
                  <a:pt x="10909" y="13606"/>
                </a:cubicBezTo>
                <a:cubicBezTo>
                  <a:pt x="10931" y="13629"/>
                  <a:pt x="10931" y="13653"/>
                  <a:pt x="10931" y="13675"/>
                </a:cubicBezTo>
                <a:cubicBezTo>
                  <a:pt x="10970" y="13827"/>
                  <a:pt x="11077" y="13938"/>
                  <a:pt x="11204" y="13996"/>
                </a:cubicBezTo>
                <a:lnTo>
                  <a:pt x="11204" y="13996"/>
                </a:lnTo>
                <a:cubicBezTo>
                  <a:pt x="11228" y="14008"/>
                  <a:pt x="11254" y="14017"/>
                  <a:pt x="11281" y="14025"/>
                </a:cubicBezTo>
                <a:cubicBezTo>
                  <a:pt x="11319" y="14035"/>
                  <a:pt x="11359" y="14041"/>
                  <a:pt x="11398" y="14042"/>
                </a:cubicBezTo>
                <a:lnTo>
                  <a:pt x="11398" y="14042"/>
                </a:lnTo>
                <a:cubicBezTo>
                  <a:pt x="11403" y="14042"/>
                  <a:pt x="11408" y="14042"/>
                  <a:pt x="11413" y="14042"/>
                </a:cubicBezTo>
                <a:cubicBezTo>
                  <a:pt x="11413" y="14042"/>
                  <a:pt x="11413" y="14042"/>
                  <a:pt x="11413" y="14042"/>
                </a:cubicBezTo>
                <a:lnTo>
                  <a:pt x="11413" y="14042"/>
                </a:lnTo>
                <a:cubicBezTo>
                  <a:pt x="11413" y="14042"/>
                  <a:pt x="11413" y="14042"/>
                  <a:pt x="11413" y="14042"/>
                </a:cubicBezTo>
                <a:cubicBezTo>
                  <a:pt x="11625" y="14042"/>
                  <a:pt x="11834" y="13915"/>
                  <a:pt x="11882" y="13696"/>
                </a:cubicBezTo>
                <a:lnTo>
                  <a:pt x="11882" y="13696"/>
                </a:lnTo>
                <a:cubicBezTo>
                  <a:pt x="11884" y="13688"/>
                  <a:pt x="11886" y="13680"/>
                  <a:pt x="11888" y="13673"/>
                </a:cubicBezTo>
                <a:lnTo>
                  <a:pt x="11888" y="13673"/>
                </a:lnTo>
                <a:cubicBezTo>
                  <a:pt x="11908" y="13651"/>
                  <a:pt x="11908" y="13628"/>
                  <a:pt x="11908" y="13606"/>
                </a:cubicBezTo>
                <a:cubicBezTo>
                  <a:pt x="11979" y="13281"/>
                  <a:pt x="11768" y="12955"/>
                  <a:pt x="11420" y="12955"/>
                </a:cubicBezTo>
                <a:close/>
                <a:moveTo>
                  <a:pt x="8118" y="13303"/>
                </a:moveTo>
                <a:cubicBezTo>
                  <a:pt x="8047" y="13303"/>
                  <a:pt x="7978" y="13303"/>
                  <a:pt x="7932" y="13327"/>
                </a:cubicBezTo>
                <a:cubicBezTo>
                  <a:pt x="7885" y="13349"/>
                  <a:pt x="7839" y="13396"/>
                  <a:pt x="7792" y="13420"/>
                </a:cubicBezTo>
                <a:cubicBezTo>
                  <a:pt x="7746" y="13467"/>
                  <a:pt x="7699" y="13513"/>
                  <a:pt x="7699" y="13582"/>
                </a:cubicBezTo>
                <a:cubicBezTo>
                  <a:pt x="7653" y="13629"/>
                  <a:pt x="7653" y="13699"/>
                  <a:pt x="7653" y="13746"/>
                </a:cubicBezTo>
                <a:cubicBezTo>
                  <a:pt x="7653" y="13792"/>
                  <a:pt x="7653" y="13839"/>
                  <a:pt x="7675" y="13885"/>
                </a:cubicBezTo>
                <a:cubicBezTo>
                  <a:pt x="7699" y="13954"/>
                  <a:pt x="7722" y="14025"/>
                  <a:pt x="7792" y="14071"/>
                </a:cubicBezTo>
                <a:cubicBezTo>
                  <a:pt x="7815" y="14094"/>
                  <a:pt x="7839" y="14118"/>
                  <a:pt x="7885" y="14140"/>
                </a:cubicBezTo>
                <a:cubicBezTo>
                  <a:pt x="7954" y="14187"/>
                  <a:pt x="8025" y="14211"/>
                  <a:pt x="8118" y="14211"/>
                </a:cubicBezTo>
                <a:lnTo>
                  <a:pt x="8397" y="14211"/>
                </a:lnTo>
                <a:cubicBezTo>
                  <a:pt x="8466" y="14211"/>
                  <a:pt x="8512" y="14211"/>
                  <a:pt x="8583" y="14164"/>
                </a:cubicBezTo>
                <a:cubicBezTo>
                  <a:pt x="8630" y="14164"/>
                  <a:pt x="8676" y="14118"/>
                  <a:pt x="8723" y="14071"/>
                </a:cubicBezTo>
                <a:cubicBezTo>
                  <a:pt x="8769" y="14047"/>
                  <a:pt x="8791" y="13978"/>
                  <a:pt x="8816" y="13932"/>
                </a:cubicBezTo>
                <a:cubicBezTo>
                  <a:pt x="8838" y="13885"/>
                  <a:pt x="8862" y="13815"/>
                  <a:pt x="8862" y="13746"/>
                </a:cubicBezTo>
                <a:cubicBezTo>
                  <a:pt x="8838" y="13722"/>
                  <a:pt x="8838" y="13675"/>
                  <a:pt x="8838" y="13629"/>
                </a:cubicBezTo>
                <a:cubicBezTo>
                  <a:pt x="8816" y="13560"/>
                  <a:pt x="8769" y="13489"/>
                  <a:pt x="8723" y="13420"/>
                </a:cubicBezTo>
                <a:cubicBezTo>
                  <a:pt x="8698" y="13396"/>
                  <a:pt x="8652" y="13374"/>
                  <a:pt x="8630" y="13349"/>
                </a:cubicBezTo>
                <a:cubicBezTo>
                  <a:pt x="8559" y="13303"/>
                  <a:pt x="8490" y="13303"/>
                  <a:pt x="8397" y="13303"/>
                </a:cubicBezTo>
                <a:close/>
                <a:moveTo>
                  <a:pt x="14723" y="14187"/>
                </a:moveTo>
                <a:cubicBezTo>
                  <a:pt x="14165" y="14187"/>
                  <a:pt x="14165" y="15048"/>
                  <a:pt x="14723" y="15048"/>
                </a:cubicBezTo>
                <a:cubicBezTo>
                  <a:pt x="15281" y="15048"/>
                  <a:pt x="15281" y="14187"/>
                  <a:pt x="14723" y="14187"/>
                </a:cubicBezTo>
                <a:close/>
                <a:moveTo>
                  <a:pt x="7396" y="14977"/>
                </a:moveTo>
                <a:cubicBezTo>
                  <a:pt x="6931" y="14977"/>
                  <a:pt x="6931" y="15699"/>
                  <a:pt x="7396" y="15699"/>
                </a:cubicBezTo>
                <a:cubicBezTo>
                  <a:pt x="7839" y="15699"/>
                  <a:pt x="7839" y="14977"/>
                  <a:pt x="7396" y="14977"/>
                </a:cubicBezTo>
                <a:close/>
                <a:moveTo>
                  <a:pt x="9536" y="15210"/>
                </a:moveTo>
                <a:cubicBezTo>
                  <a:pt x="9257" y="15210"/>
                  <a:pt x="9002" y="15467"/>
                  <a:pt x="9002" y="15768"/>
                </a:cubicBezTo>
                <a:cubicBezTo>
                  <a:pt x="9002" y="16071"/>
                  <a:pt x="9257" y="16304"/>
                  <a:pt x="9536" y="16304"/>
                </a:cubicBezTo>
                <a:cubicBezTo>
                  <a:pt x="9839" y="16304"/>
                  <a:pt x="10094" y="16071"/>
                  <a:pt x="10094" y="15768"/>
                </a:cubicBezTo>
                <a:cubicBezTo>
                  <a:pt x="10094" y="15467"/>
                  <a:pt x="9839" y="15210"/>
                  <a:pt x="9536" y="15210"/>
                </a:cubicBezTo>
                <a:close/>
                <a:moveTo>
                  <a:pt x="12101" y="16281"/>
                </a:moveTo>
                <a:cubicBezTo>
                  <a:pt x="12096" y="16314"/>
                  <a:pt x="12094" y="16346"/>
                  <a:pt x="12094" y="16373"/>
                </a:cubicBezTo>
                <a:lnTo>
                  <a:pt x="12094" y="16373"/>
                </a:lnTo>
                <a:cubicBezTo>
                  <a:pt x="12094" y="16369"/>
                  <a:pt x="12094" y="16365"/>
                  <a:pt x="12094" y="16362"/>
                </a:cubicBezTo>
                <a:lnTo>
                  <a:pt x="12094" y="16362"/>
                </a:lnTo>
                <a:cubicBezTo>
                  <a:pt x="12094" y="16335"/>
                  <a:pt x="12095" y="16308"/>
                  <a:pt x="12101" y="16281"/>
                </a:cubicBezTo>
                <a:close/>
                <a:moveTo>
                  <a:pt x="4955" y="15257"/>
                </a:moveTo>
                <a:cubicBezTo>
                  <a:pt x="4884" y="15257"/>
                  <a:pt x="4815" y="15257"/>
                  <a:pt x="4745" y="15303"/>
                </a:cubicBezTo>
                <a:cubicBezTo>
                  <a:pt x="4676" y="15327"/>
                  <a:pt x="4629" y="15350"/>
                  <a:pt x="4583" y="15396"/>
                </a:cubicBezTo>
                <a:cubicBezTo>
                  <a:pt x="4559" y="15443"/>
                  <a:pt x="4536" y="15467"/>
                  <a:pt x="4490" y="15513"/>
                </a:cubicBezTo>
                <a:cubicBezTo>
                  <a:pt x="4443" y="15582"/>
                  <a:pt x="4419" y="15675"/>
                  <a:pt x="4419" y="15768"/>
                </a:cubicBezTo>
                <a:cubicBezTo>
                  <a:pt x="4443" y="15815"/>
                  <a:pt x="4443" y="15861"/>
                  <a:pt x="4443" y="15908"/>
                </a:cubicBezTo>
                <a:cubicBezTo>
                  <a:pt x="4466" y="16001"/>
                  <a:pt x="4512" y="16071"/>
                  <a:pt x="4583" y="16140"/>
                </a:cubicBezTo>
                <a:cubicBezTo>
                  <a:pt x="4605" y="16164"/>
                  <a:pt x="4629" y="16187"/>
                  <a:pt x="4652" y="16187"/>
                </a:cubicBezTo>
                <a:lnTo>
                  <a:pt x="4676" y="16211"/>
                </a:lnTo>
                <a:lnTo>
                  <a:pt x="4676" y="16233"/>
                </a:lnTo>
                <a:lnTo>
                  <a:pt x="4698" y="16233"/>
                </a:lnTo>
                <a:cubicBezTo>
                  <a:pt x="4698" y="16233"/>
                  <a:pt x="4722" y="16257"/>
                  <a:pt x="4745" y="16257"/>
                </a:cubicBezTo>
                <a:cubicBezTo>
                  <a:pt x="4769" y="16280"/>
                  <a:pt x="4769" y="16304"/>
                  <a:pt x="4791" y="16304"/>
                </a:cubicBezTo>
                <a:cubicBezTo>
                  <a:pt x="4815" y="16326"/>
                  <a:pt x="4815" y="16326"/>
                  <a:pt x="4838" y="16326"/>
                </a:cubicBezTo>
                <a:cubicBezTo>
                  <a:pt x="4884" y="16351"/>
                  <a:pt x="4908" y="16373"/>
                  <a:pt x="4955" y="16373"/>
                </a:cubicBezTo>
                <a:cubicBezTo>
                  <a:pt x="5024" y="16397"/>
                  <a:pt x="5094" y="16397"/>
                  <a:pt x="5163" y="16397"/>
                </a:cubicBezTo>
                <a:cubicBezTo>
                  <a:pt x="5188" y="16397"/>
                  <a:pt x="5234" y="16373"/>
                  <a:pt x="5281" y="16351"/>
                </a:cubicBezTo>
                <a:cubicBezTo>
                  <a:pt x="5349" y="16351"/>
                  <a:pt x="5396" y="16304"/>
                  <a:pt x="5442" y="16257"/>
                </a:cubicBezTo>
                <a:cubicBezTo>
                  <a:pt x="5467" y="16233"/>
                  <a:pt x="5489" y="16187"/>
                  <a:pt x="5513" y="16164"/>
                </a:cubicBezTo>
                <a:cubicBezTo>
                  <a:pt x="5535" y="16118"/>
                  <a:pt x="5535" y="16071"/>
                  <a:pt x="5560" y="16047"/>
                </a:cubicBezTo>
                <a:cubicBezTo>
                  <a:pt x="5582" y="15978"/>
                  <a:pt x="5582" y="15908"/>
                  <a:pt x="5582" y="15839"/>
                </a:cubicBezTo>
                <a:cubicBezTo>
                  <a:pt x="5560" y="15768"/>
                  <a:pt x="5560" y="15722"/>
                  <a:pt x="5513" y="15653"/>
                </a:cubicBezTo>
                <a:lnTo>
                  <a:pt x="5489" y="15629"/>
                </a:lnTo>
                <a:lnTo>
                  <a:pt x="5489" y="15606"/>
                </a:lnTo>
                <a:lnTo>
                  <a:pt x="5396" y="15513"/>
                </a:lnTo>
                <a:lnTo>
                  <a:pt x="5396" y="15489"/>
                </a:lnTo>
                <a:lnTo>
                  <a:pt x="5374" y="15489"/>
                </a:lnTo>
                <a:cubicBezTo>
                  <a:pt x="5349" y="15443"/>
                  <a:pt x="5327" y="15420"/>
                  <a:pt x="5303" y="15396"/>
                </a:cubicBezTo>
                <a:cubicBezTo>
                  <a:pt x="5256" y="15350"/>
                  <a:pt x="5210" y="15327"/>
                  <a:pt x="5141" y="15303"/>
                </a:cubicBezTo>
                <a:cubicBezTo>
                  <a:pt x="5070" y="15257"/>
                  <a:pt x="5024" y="15257"/>
                  <a:pt x="4955" y="15257"/>
                </a:cubicBezTo>
                <a:close/>
                <a:moveTo>
                  <a:pt x="12955" y="16365"/>
                </a:moveTo>
                <a:lnTo>
                  <a:pt x="12955" y="16365"/>
                </a:lnTo>
                <a:cubicBezTo>
                  <a:pt x="12955" y="16368"/>
                  <a:pt x="12955" y="16370"/>
                  <a:pt x="12955" y="16373"/>
                </a:cubicBezTo>
                <a:cubicBezTo>
                  <a:pt x="12955" y="16381"/>
                  <a:pt x="12954" y="16390"/>
                  <a:pt x="12953" y="16398"/>
                </a:cubicBezTo>
                <a:lnTo>
                  <a:pt x="12953" y="16398"/>
                </a:lnTo>
                <a:cubicBezTo>
                  <a:pt x="12954" y="16387"/>
                  <a:pt x="12955" y="16376"/>
                  <a:pt x="12955" y="16365"/>
                </a:cubicBezTo>
                <a:close/>
                <a:moveTo>
                  <a:pt x="12931" y="16508"/>
                </a:moveTo>
                <a:cubicBezTo>
                  <a:pt x="12931" y="16509"/>
                  <a:pt x="12931" y="16511"/>
                  <a:pt x="12931" y="16512"/>
                </a:cubicBezTo>
                <a:lnTo>
                  <a:pt x="12931" y="16508"/>
                </a:lnTo>
                <a:lnTo>
                  <a:pt x="12931" y="16508"/>
                </a:lnTo>
                <a:cubicBezTo>
                  <a:pt x="12931" y="16508"/>
                  <a:pt x="12931" y="16508"/>
                  <a:pt x="12931" y="16508"/>
                </a:cubicBezTo>
                <a:close/>
                <a:moveTo>
                  <a:pt x="12929" y="16514"/>
                </a:moveTo>
                <a:cubicBezTo>
                  <a:pt x="12923" y="16552"/>
                  <a:pt x="12905" y="16587"/>
                  <a:pt x="12885" y="16605"/>
                </a:cubicBezTo>
                <a:cubicBezTo>
                  <a:pt x="12903" y="16578"/>
                  <a:pt x="12918" y="16547"/>
                  <a:pt x="12929" y="16514"/>
                </a:cubicBezTo>
                <a:close/>
                <a:moveTo>
                  <a:pt x="15861" y="15908"/>
                </a:moveTo>
                <a:cubicBezTo>
                  <a:pt x="15327" y="15908"/>
                  <a:pt x="15327" y="16769"/>
                  <a:pt x="15861" y="16769"/>
                </a:cubicBezTo>
                <a:cubicBezTo>
                  <a:pt x="16420" y="16769"/>
                  <a:pt x="16420" y="15908"/>
                  <a:pt x="15861" y="15908"/>
                </a:cubicBezTo>
                <a:close/>
                <a:moveTo>
                  <a:pt x="12466" y="15861"/>
                </a:moveTo>
                <a:cubicBezTo>
                  <a:pt x="12397" y="15861"/>
                  <a:pt x="12326" y="15861"/>
                  <a:pt x="12258" y="15908"/>
                </a:cubicBezTo>
                <a:cubicBezTo>
                  <a:pt x="12211" y="15932"/>
                  <a:pt x="12165" y="15954"/>
                  <a:pt x="12118" y="16001"/>
                </a:cubicBezTo>
                <a:cubicBezTo>
                  <a:pt x="12047" y="16071"/>
                  <a:pt x="12001" y="16140"/>
                  <a:pt x="11979" y="16233"/>
                </a:cubicBezTo>
                <a:cubicBezTo>
                  <a:pt x="11979" y="16257"/>
                  <a:pt x="11954" y="16351"/>
                  <a:pt x="11954" y="16373"/>
                </a:cubicBezTo>
                <a:cubicBezTo>
                  <a:pt x="11954" y="16419"/>
                  <a:pt x="11979" y="16466"/>
                  <a:pt x="11979" y="16512"/>
                </a:cubicBezTo>
                <a:lnTo>
                  <a:pt x="12025" y="16630"/>
                </a:lnTo>
                <a:cubicBezTo>
                  <a:pt x="12047" y="16676"/>
                  <a:pt x="12072" y="16723"/>
                  <a:pt x="12118" y="16745"/>
                </a:cubicBezTo>
                <a:lnTo>
                  <a:pt x="12211" y="16816"/>
                </a:lnTo>
                <a:cubicBezTo>
                  <a:pt x="12233" y="16838"/>
                  <a:pt x="12280" y="16862"/>
                  <a:pt x="12280" y="16862"/>
                </a:cubicBezTo>
                <a:cubicBezTo>
                  <a:pt x="12280" y="16862"/>
                  <a:pt x="12326" y="16862"/>
                  <a:pt x="12351" y="16884"/>
                </a:cubicBezTo>
                <a:lnTo>
                  <a:pt x="12419" y="16884"/>
                </a:lnTo>
                <a:cubicBezTo>
                  <a:pt x="12444" y="16884"/>
                  <a:pt x="12466" y="16909"/>
                  <a:pt x="12490" y="16909"/>
                </a:cubicBezTo>
                <a:lnTo>
                  <a:pt x="12512" y="16909"/>
                </a:lnTo>
                <a:cubicBezTo>
                  <a:pt x="12559" y="16884"/>
                  <a:pt x="12606" y="16884"/>
                  <a:pt x="12630" y="16884"/>
                </a:cubicBezTo>
                <a:lnTo>
                  <a:pt x="12652" y="16884"/>
                </a:lnTo>
                <a:lnTo>
                  <a:pt x="12792" y="16816"/>
                </a:lnTo>
                <a:cubicBezTo>
                  <a:pt x="12816" y="16791"/>
                  <a:pt x="12862" y="16769"/>
                  <a:pt x="12862" y="16769"/>
                </a:cubicBezTo>
                <a:cubicBezTo>
                  <a:pt x="12862" y="16769"/>
                  <a:pt x="12885" y="16745"/>
                  <a:pt x="12909" y="16745"/>
                </a:cubicBezTo>
                <a:lnTo>
                  <a:pt x="12909" y="16723"/>
                </a:lnTo>
                <a:cubicBezTo>
                  <a:pt x="12931" y="16698"/>
                  <a:pt x="12978" y="16652"/>
                  <a:pt x="12978" y="16630"/>
                </a:cubicBezTo>
                <a:lnTo>
                  <a:pt x="13002" y="16630"/>
                </a:lnTo>
                <a:cubicBezTo>
                  <a:pt x="13002" y="16605"/>
                  <a:pt x="13024" y="16512"/>
                  <a:pt x="13048" y="16512"/>
                </a:cubicBezTo>
                <a:lnTo>
                  <a:pt x="13048" y="16373"/>
                </a:lnTo>
                <a:lnTo>
                  <a:pt x="13048" y="16233"/>
                </a:lnTo>
                <a:lnTo>
                  <a:pt x="13002" y="16118"/>
                </a:lnTo>
                <a:lnTo>
                  <a:pt x="12978" y="16118"/>
                </a:lnTo>
                <a:cubicBezTo>
                  <a:pt x="12978" y="16094"/>
                  <a:pt x="12955" y="16071"/>
                  <a:pt x="12955" y="16071"/>
                </a:cubicBezTo>
                <a:cubicBezTo>
                  <a:pt x="12955" y="16071"/>
                  <a:pt x="12931" y="16025"/>
                  <a:pt x="12909" y="16025"/>
                </a:cubicBezTo>
                <a:lnTo>
                  <a:pt x="12909" y="16001"/>
                </a:lnTo>
                <a:cubicBezTo>
                  <a:pt x="12862" y="15978"/>
                  <a:pt x="12838" y="15954"/>
                  <a:pt x="12816" y="15932"/>
                </a:cubicBezTo>
                <a:cubicBezTo>
                  <a:pt x="12769" y="15908"/>
                  <a:pt x="12723" y="15908"/>
                  <a:pt x="12699" y="15885"/>
                </a:cubicBezTo>
                <a:cubicBezTo>
                  <a:pt x="12664" y="15873"/>
                  <a:pt x="12629" y="15867"/>
                  <a:pt x="12597" y="15867"/>
                </a:cubicBezTo>
                <a:cubicBezTo>
                  <a:pt x="12587" y="15867"/>
                  <a:pt x="12578" y="15868"/>
                  <a:pt x="12568" y="15869"/>
                </a:cubicBezTo>
                <a:lnTo>
                  <a:pt x="12568" y="15869"/>
                </a:lnTo>
                <a:cubicBezTo>
                  <a:pt x="12536" y="15861"/>
                  <a:pt x="12505" y="15861"/>
                  <a:pt x="12466" y="15861"/>
                </a:cubicBezTo>
                <a:close/>
                <a:moveTo>
                  <a:pt x="9536" y="16512"/>
                </a:moveTo>
                <a:cubicBezTo>
                  <a:pt x="9257" y="16512"/>
                  <a:pt x="9002" y="16769"/>
                  <a:pt x="9002" y="17071"/>
                </a:cubicBezTo>
                <a:cubicBezTo>
                  <a:pt x="9002" y="17350"/>
                  <a:pt x="9257" y="17606"/>
                  <a:pt x="9536" y="17606"/>
                </a:cubicBezTo>
                <a:cubicBezTo>
                  <a:pt x="9839" y="17606"/>
                  <a:pt x="10094" y="17350"/>
                  <a:pt x="10094" y="17071"/>
                </a:cubicBezTo>
                <a:cubicBezTo>
                  <a:pt x="10094" y="16769"/>
                  <a:pt x="9839" y="16512"/>
                  <a:pt x="9536" y="16512"/>
                </a:cubicBezTo>
                <a:close/>
                <a:moveTo>
                  <a:pt x="14444" y="16838"/>
                </a:moveTo>
                <a:cubicBezTo>
                  <a:pt x="13768" y="16838"/>
                  <a:pt x="13768" y="17861"/>
                  <a:pt x="14444" y="17861"/>
                </a:cubicBezTo>
                <a:cubicBezTo>
                  <a:pt x="15095" y="17861"/>
                  <a:pt x="15095" y="16838"/>
                  <a:pt x="14444" y="16838"/>
                </a:cubicBezTo>
                <a:close/>
                <a:moveTo>
                  <a:pt x="4791" y="17002"/>
                </a:moveTo>
                <a:cubicBezTo>
                  <a:pt x="4722" y="17002"/>
                  <a:pt x="4629" y="17024"/>
                  <a:pt x="4559" y="17048"/>
                </a:cubicBezTo>
                <a:cubicBezTo>
                  <a:pt x="4490" y="17071"/>
                  <a:pt x="4419" y="17117"/>
                  <a:pt x="4373" y="17188"/>
                </a:cubicBezTo>
                <a:cubicBezTo>
                  <a:pt x="4304" y="17234"/>
                  <a:pt x="4257" y="17303"/>
                  <a:pt x="4233" y="17374"/>
                </a:cubicBezTo>
                <a:cubicBezTo>
                  <a:pt x="4211" y="17443"/>
                  <a:pt x="4187" y="17536"/>
                  <a:pt x="4187" y="17606"/>
                </a:cubicBezTo>
                <a:cubicBezTo>
                  <a:pt x="4187" y="17675"/>
                  <a:pt x="4211" y="17722"/>
                  <a:pt x="4211" y="17768"/>
                </a:cubicBezTo>
                <a:cubicBezTo>
                  <a:pt x="4233" y="17885"/>
                  <a:pt x="4280" y="17978"/>
                  <a:pt x="4373" y="18047"/>
                </a:cubicBezTo>
                <a:cubicBezTo>
                  <a:pt x="4419" y="18072"/>
                  <a:pt x="4443" y="18118"/>
                  <a:pt x="4490" y="18140"/>
                </a:cubicBezTo>
                <a:cubicBezTo>
                  <a:pt x="4583" y="18211"/>
                  <a:pt x="4698" y="18233"/>
                  <a:pt x="4791" y="18233"/>
                </a:cubicBezTo>
                <a:lnTo>
                  <a:pt x="4955" y="18233"/>
                </a:lnTo>
                <a:cubicBezTo>
                  <a:pt x="5001" y="18233"/>
                  <a:pt x="5070" y="18211"/>
                  <a:pt x="5141" y="18211"/>
                </a:cubicBezTo>
                <a:cubicBezTo>
                  <a:pt x="5141" y="18187"/>
                  <a:pt x="5163" y="18187"/>
                  <a:pt x="5163" y="18187"/>
                </a:cubicBezTo>
                <a:cubicBezTo>
                  <a:pt x="5188" y="18187"/>
                  <a:pt x="5210" y="18165"/>
                  <a:pt x="5234" y="18165"/>
                </a:cubicBezTo>
                <a:lnTo>
                  <a:pt x="5374" y="18094"/>
                </a:lnTo>
                <a:cubicBezTo>
                  <a:pt x="5442" y="18072"/>
                  <a:pt x="5489" y="18025"/>
                  <a:pt x="5535" y="17954"/>
                </a:cubicBezTo>
                <a:cubicBezTo>
                  <a:pt x="5560" y="17932"/>
                  <a:pt x="5606" y="17885"/>
                  <a:pt x="5606" y="17839"/>
                </a:cubicBezTo>
                <a:cubicBezTo>
                  <a:pt x="5653" y="17768"/>
                  <a:pt x="5653" y="17699"/>
                  <a:pt x="5653" y="17606"/>
                </a:cubicBezTo>
                <a:cubicBezTo>
                  <a:pt x="5653" y="17560"/>
                  <a:pt x="5653" y="17513"/>
                  <a:pt x="5628" y="17467"/>
                </a:cubicBezTo>
                <a:cubicBezTo>
                  <a:pt x="5628" y="17420"/>
                  <a:pt x="5606" y="17374"/>
                  <a:pt x="5582" y="17327"/>
                </a:cubicBezTo>
                <a:cubicBezTo>
                  <a:pt x="5535" y="17257"/>
                  <a:pt x="5489" y="17210"/>
                  <a:pt x="5442" y="17164"/>
                </a:cubicBezTo>
                <a:cubicBezTo>
                  <a:pt x="5374" y="17117"/>
                  <a:pt x="5303" y="17095"/>
                  <a:pt x="5234" y="17071"/>
                </a:cubicBezTo>
                <a:cubicBezTo>
                  <a:pt x="5210" y="17048"/>
                  <a:pt x="5188" y="17048"/>
                  <a:pt x="5163" y="17048"/>
                </a:cubicBezTo>
                <a:lnTo>
                  <a:pt x="5141" y="17024"/>
                </a:lnTo>
                <a:lnTo>
                  <a:pt x="5117" y="17024"/>
                </a:lnTo>
                <a:cubicBezTo>
                  <a:pt x="5070" y="17024"/>
                  <a:pt x="5001" y="17002"/>
                  <a:pt x="4955" y="17002"/>
                </a:cubicBezTo>
                <a:close/>
                <a:moveTo>
                  <a:pt x="12280" y="17839"/>
                </a:moveTo>
                <a:cubicBezTo>
                  <a:pt x="12001" y="17839"/>
                  <a:pt x="11746" y="18072"/>
                  <a:pt x="11746" y="18351"/>
                </a:cubicBezTo>
                <a:cubicBezTo>
                  <a:pt x="11746" y="18630"/>
                  <a:pt x="12001" y="18885"/>
                  <a:pt x="12280" y="18885"/>
                </a:cubicBezTo>
                <a:cubicBezTo>
                  <a:pt x="12559" y="18885"/>
                  <a:pt x="12792" y="18630"/>
                  <a:pt x="12792" y="18351"/>
                </a:cubicBezTo>
                <a:cubicBezTo>
                  <a:pt x="12792" y="18072"/>
                  <a:pt x="12559" y="17839"/>
                  <a:pt x="12280" y="17839"/>
                </a:cubicBezTo>
                <a:close/>
                <a:moveTo>
                  <a:pt x="7396" y="18373"/>
                </a:moveTo>
                <a:cubicBezTo>
                  <a:pt x="7327" y="18373"/>
                  <a:pt x="7281" y="18397"/>
                  <a:pt x="7234" y="18419"/>
                </a:cubicBezTo>
                <a:lnTo>
                  <a:pt x="7095" y="18490"/>
                </a:lnTo>
                <a:lnTo>
                  <a:pt x="7024" y="18630"/>
                </a:lnTo>
                <a:cubicBezTo>
                  <a:pt x="7002" y="18676"/>
                  <a:pt x="6977" y="18723"/>
                  <a:pt x="6977" y="18792"/>
                </a:cubicBezTo>
                <a:cubicBezTo>
                  <a:pt x="7002" y="18816"/>
                  <a:pt x="7002" y="18862"/>
                  <a:pt x="7002" y="18885"/>
                </a:cubicBezTo>
                <a:cubicBezTo>
                  <a:pt x="7024" y="18955"/>
                  <a:pt x="7048" y="19024"/>
                  <a:pt x="7095" y="19071"/>
                </a:cubicBezTo>
                <a:cubicBezTo>
                  <a:pt x="7141" y="19095"/>
                  <a:pt x="7163" y="19117"/>
                  <a:pt x="7188" y="19141"/>
                </a:cubicBezTo>
                <a:cubicBezTo>
                  <a:pt x="7256" y="19164"/>
                  <a:pt x="7327" y="19188"/>
                  <a:pt x="7396" y="19188"/>
                </a:cubicBezTo>
                <a:cubicBezTo>
                  <a:pt x="7489" y="19188"/>
                  <a:pt x="7582" y="19188"/>
                  <a:pt x="7675" y="19164"/>
                </a:cubicBezTo>
                <a:cubicBezTo>
                  <a:pt x="7722" y="19164"/>
                  <a:pt x="7768" y="19164"/>
                  <a:pt x="7815" y="19141"/>
                </a:cubicBezTo>
                <a:cubicBezTo>
                  <a:pt x="7861" y="19117"/>
                  <a:pt x="7908" y="19095"/>
                  <a:pt x="7954" y="19048"/>
                </a:cubicBezTo>
                <a:cubicBezTo>
                  <a:pt x="7978" y="19024"/>
                  <a:pt x="8025" y="18978"/>
                  <a:pt x="8025" y="18931"/>
                </a:cubicBezTo>
                <a:cubicBezTo>
                  <a:pt x="8047" y="18885"/>
                  <a:pt x="8071" y="18838"/>
                  <a:pt x="8071" y="18792"/>
                </a:cubicBezTo>
                <a:cubicBezTo>
                  <a:pt x="8047" y="18745"/>
                  <a:pt x="8047" y="18723"/>
                  <a:pt x="8047" y="18676"/>
                </a:cubicBezTo>
                <a:cubicBezTo>
                  <a:pt x="8025" y="18630"/>
                  <a:pt x="8001" y="18559"/>
                  <a:pt x="7954" y="18512"/>
                </a:cubicBezTo>
                <a:cubicBezTo>
                  <a:pt x="7932" y="18490"/>
                  <a:pt x="7908" y="18466"/>
                  <a:pt x="7861" y="18444"/>
                </a:cubicBezTo>
                <a:cubicBezTo>
                  <a:pt x="7815" y="18419"/>
                  <a:pt x="7746" y="18397"/>
                  <a:pt x="7675" y="18397"/>
                </a:cubicBezTo>
                <a:cubicBezTo>
                  <a:pt x="7582" y="18397"/>
                  <a:pt x="7489" y="18397"/>
                  <a:pt x="7396" y="18373"/>
                </a:cubicBezTo>
                <a:close/>
                <a:moveTo>
                  <a:pt x="16444" y="18559"/>
                </a:moveTo>
                <a:cubicBezTo>
                  <a:pt x="15793" y="18559"/>
                  <a:pt x="15793" y="19582"/>
                  <a:pt x="16444" y="19582"/>
                </a:cubicBezTo>
                <a:cubicBezTo>
                  <a:pt x="17117" y="19582"/>
                  <a:pt x="17117" y="18559"/>
                  <a:pt x="16444" y="18559"/>
                </a:cubicBezTo>
                <a:close/>
                <a:moveTo>
                  <a:pt x="19467" y="18466"/>
                </a:moveTo>
                <a:cubicBezTo>
                  <a:pt x="19142" y="18466"/>
                  <a:pt x="18838" y="18745"/>
                  <a:pt x="18863" y="19071"/>
                </a:cubicBezTo>
                <a:cubicBezTo>
                  <a:pt x="18885" y="19396"/>
                  <a:pt x="19142" y="19675"/>
                  <a:pt x="19467" y="19675"/>
                </a:cubicBezTo>
                <a:cubicBezTo>
                  <a:pt x="19793" y="19675"/>
                  <a:pt x="20094" y="19396"/>
                  <a:pt x="20072" y="19071"/>
                </a:cubicBezTo>
                <a:cubicBezTo>
                  <a:pt x="20048" y="18745"/>
                  <a:pt x="19815" y="18466"/>
                  <a:pt x="19467" y="18466"/>
                </a:cubicBezTo>
                <a:close/>
                <a:moveTo>
                  <a:pt x="12140" y="19606"/>
                </a:moveTo>
                <a:cubicBezTo>
                  <a:pt x="11722" y="19606"/>
                  <a:pt x="11699" y="20258"/>
                  <a:pt x="12140" y="20258"/>
                </a:cubicBezTo>
                <a:cubicBezTo>
                  <a:pt x="12559" y="20258"/>
                  <a:pt x="12559" y="19606"/>
                  <a:pt x="12140" y="19606"/>
                </a:cubicBezTo>
                <a:close/>
                <a:moveTo>
                  <a:pt x="15164" y="19117"/>
                </a:moveTo>
                <a:cubicBezTo>
                  <a:pt x="14816" y="19117"/>
                  <a:pt x="14466" y="19443"/>
                  <a:pt x="14490" y="19793"/>
                </a:cubicBezTo>
                <a:cubicBezTo>
                  <a:pt x="14513" y="20165"/>
                  <a:pt x="14792" y="20466"/>
                  <a:pt x="15164" y="20466"/>
                </a:cubicBezTo>
                <a:cubicBezTo>
                  <a:pt x="15514" y="20466"/>
                  <a:pt x="15839" y="20165"/>
                  <a:pt x="15815" y="19793"/>
                </a:cubicBezTo>
                <a:cubicBezTo>
                  <a:pt x="15815" y="19420"/>
                  <a:pt x="15536" y="19117"/>
                  <a:pt x="15164" y="19117"/>
                </a:cubicBezTo>
                <a:close/>
                <a:moveTo>
                  <a:pt x="9257" y="19659"/>
                </a:moveTo>
                <a:cubicBezTo>
                  <a:pt x="9210" y="19659"/>
                  <a:pt x="9163" y="19664"/>
                  <a:pt x="9117" y="19675"/>
                </a:cubicBezTo>
                <a:cubicBezTo>
                  <a:pt x="9024" y="19722"/>
                  <a:pt x="8931" y="19768"/>
                  <a:pt x="8862" y="19839"/>
                </a:cubicBezTo>
                <a:cubicBezTo>
                  <a:pt x="8838" y="19861"/>
                  <a:pt x="8816" y="19908"/>
                  <a:pt x="8769" y="19932"/>
                </a:cubicBezTo>
                <a:cubicBezTo>
                  <a:pt x="8723" y="20025"/>
                  <a:pt x="8698" y="20118"/>
                  <a:pt x="8698" y="20233"/>
                </a:cubicBezTo>
                <a:cubicBezTo>
                  <a:pt x="8698" y="20304"/>
                  <a:pt x="8723" y="20373"/>
                  <a:pt x="8745" y="20444"/>
                </a:cubicBezTo>
                <a:cubicBezTo>
                  <a:pt x="8769" y="20513"/>
                  <a:pt x="8816" y="20559"/>
                  <a:pt x="8862" y="20630"/>
                </a:cubicBezTo>
                <a:cubicBezTo>
                  <a:pt x="8931" y="20676"/>
                  <a:pt x="9024" y="20745"/>
                  <a:pt x="9117" y="20769"/>
                </a:cubicBezTo>
                <a:cubicBezTo>
                  <a:pt x="9163" y="20780"/>
                  <a:pt x="9210" y="20786"/>
                  <a:pt x="9257" y="20786"/>
                </a:cubicBezTo>
                <a:cubicBezTo>
                  <a:pt x="9303" y="20786"/>
                  <a:pt x="9350" y="20780"/>
                  <a:pt x="9396" y="20769"/>
                </a:cubicBezTo>
                <a:cubicBezTo>
                  <a:pt x="9443" y="20745"/>
                  <a:pt x="9489" y="20745"/>
                  <a:pt x="9536" y="20723"/>
                </a:cubicBezTo>
                <a:cubicBezTo>
                  <a:pt x="9582" y="20723"/>
                  <a:pt x="9629" y="20699"/>
                  <a:pt x="9675" y="20676"/>
                </a:cubicBezTo>
                <a:cubicBezTo>
                  <a:pt x="9722" y="20652"/>
                  <a:pt x="9768" y="20606"/>
                  <a:pt x="9815" y="20537"/>
                </a:cubicBezTo>
                <a:cubicBezTo>
                  <a:pt x="9839" y="20513"/>
                  <a:pt x="9861" y="20466"/>
                  <a:pt x="9885" y="20420"/>
                </a:cubicBezTo>
                <a:cubicBezTo>
                  <a:pt x="9908" y="20373"/>
                  <a:pt x="9932" y="20304"/>
                  <a:pt x="9932" y="20233"/>
                </a:cubicBezTo>
                <a:cubicBezTo>
                  <a:pt x="9932" y="20187"/>
                  <a:pt x="9908" y="20140"/>
                  <a:pt x="9908" y="20094"/>
                </a:cubicBezTo>
                <a:cubicBezTo>
                  <a:pt x="9885" y="20047"/>
                  <a:pt x="9885" y="20001"/>
                  <a:pt x="9861" y="19954"/>
                </a:cubicBezTo>
                <a:cubicBezTo>
                  <a:pt x="9815" y="19886"/>
                  <a:pt x="9768" y="19839"/>
                  <a:pt x="9722" y="19815"/>
                </a:cubicBezTo>
                <a:cubicBezTo>
                  <a:pt x="9675" y="19768"/>
                  <a:pt x="9606" y="19722"/>
                  <a:pt x="9536" y="19722"/>
                </a:cubicBezTo>
                <a:cubicBezTo>
                  <a:pt x="9489" y="19700"/>
                  <a:pt x="9443" y="19700"/>
                  <a:pt x="9396" y="19675"/>
                </a:cubicBezTo>
                <a:cubicBezTo>
                  <a:pt x="9350" y="19664"/>
                  <a:pt x="9303" y="19659"/>
                  <a:pt x="9257" y="19659"/>
                </a:cubicBezTo>
                <a:close/>
                <a:moveTo>
                  <a:pt x="18108" y="20527"/>
                </a:moveTo>
                <a:cubicBezTo>
                  <a:pt x="18057" y="20527"/>
                  <a:pt x="18006" y="20549"/>
                  <a:pt x="17955" y="20583"/>
                </a:cubicBezTo>
                <a:cubicBezTo>
                  <a:pt x="17886" y="20606"/>
                  <a:pt x="17839" y="20630"/>
                  <a:pt x="17769" y="20699"/>
                </a:cubicBezTo>
                <a:cubicBezTo>
                  <a:pt x="17722" y="20745"/>
                  <a:pt x="17675" y="20792"/>
                  <a:pt x="17653" y="20862"/>
                </a:cubicBezTo>
                <a:cubicBezTo>
                  <a:pt x="17629" y="20931"/>
                  <a:pt x="17607" y="21002"/>
                  <a:pt x="17607" y="21095"/>
                </a:cubicBezTo>
                <a:cubicBezTo>
                  <a:pt x="17629" y="21141"/>
                  <a:pt x="17629" y="21188"/>
                  <a:pt x="17629" y="21234"/>
                </a:cubicBezTo>
                <a:cubicBezTo>
                  <a:pt x="17653" y="21327"/>
                  <a:pt x="17700" y="21421"/>
                  <a:pt x="17769" y="21489"/>
                </a:cubicBezTo>
                <a:cubicBezTo>
                  <a:pt x="17815" y="21514"/>
                  <a:pt x="17862" y="21536"/>
                  <a:pt x="17886" y="21560"/>
                </a:cubicBezTo>
                <a:cubicBezTo>
                  <a:pt x="17979" y="21629"/>
                  <a:pt x="18072" y="21653"/>
                  <a:pt x="18165" y="21653"/>
                </a:cubicBezTo>
                <a:lnTo>
                  <a:pt x="18304" y="21653"/>
                </a:lnTo>
                <a:cubicBezTo>
                  <a:pt x="18397" y="21653"/>
                  <a:pt x="18466" y="21629"/>
                  <a:pt x="18513" y="21582"/>
                </a:cubicBezTo>
                <a:cubicBezTo>
                  <a:pt x="18583" y="21560"/>
                  <a:pt x="18652" y="21536"/>
                  <a:pt x="18699" y="21489"/>
                </a:cubicBezTo>
                <a:cubicBezTo>
                  <a:pt x="18745" y="21421"/>
                  <a:pt x="18792" y="21374"/>
                  <a:pt x="18816" y="21303"/>
                </a:cubicBezTo>
                <a:cubicBezTo>
                  <a:pt x="18863" y="21234"/>
                  <a:pt x="18863" y="21164"/>
                  <a:pt x="18863" y="21095"/>
                </a:cubicBezTo>
                <a:cubicBezTo>
                  <a:pt x="18863" y="21048"/>
                  <a:pt x="18863" y="20978"/>
                  <a:pt x="18838" y="20931"/>
                </a:cubicBezTo>
                <a:cubicBezTo>
                  <a:pt x="18816" y="20838"/>
                  <a:pt x="18769" y="20769"/>
                  <a:pt x="18699" y="20699"/>
                </a:cubicBezTo>
                <a:cubicBezTo>
                  <a:pt x="18652" y="20676"/>
                  <a:pt x="18630" y="20630"/>
                  <a:pt x="18583" y="20606"/>
                </a:cubicBezTo>
                <a:cubicBezTo>
                  <a:pt x="18513" y="20559"/>
                  <a:pt x="18420" y="20537"/>
                  <a:pt x="18304" y="20537"/>
                </a:cubicBezTo>
                <a:lnTo>
                  <a:pt x="18165" y="20537"/>
                </a:lnTo>
                <a:cubicBezTo>
                  <a:pt x="18146" y="20530"/>
                  <a:pt x="18127" y="20527"/>
                  <a:pt x="18108" y="20527"/>
                </a:cubicBezTo>
                <a:close/>
                <a:moveTo>
                  <a:pt x="20187" y="20844"/>
                </a:moveTo>
                <a:cubicBezTo>
                  <a:pt x="20141" y="20844"/>
                  <a:pt x="20094" y="20850"/>
                  <a:pt x="20048" y="20862"/>
                </a:cubicBezTo>
                <a:cubicBezTo>
                  <a:pt x="19955" y="20885"/>
                  <a:pt x="19886" y="20931"/>
                  <a:pt x="19815" y="21002"/>
                </a:cubicBezTo>
                <a:cubicBezTo>
                  <a:pt x="19793" y="21048"/>
                  <a:pt x="19769" y="21071"/>
                  <a:pt x="19746" y="21117"/>
                </a:cubicBezTo>
                <a:cubicBezTo>
                  <a:pt x="19700" y="21188"/>
                  <a:pt x="19676" y="21281"/>
                  <a:pt x="19676" y="21374"/>
                </a:cubicBezTo>
                <a:cubicBezTo>
                  <a:pt x="19653" y="21443"/>
                  <a:pt x="19676" y="21514"/>
                  <a:pt x="19700" y="21582"/>
                </a:cubicBezTo>
                <a:cubicBezTo>
                  <a:pt x="19722" y="21629"/>
                  <a:pt x="19769" y="21700"/>
                  <a:pt x="19815" y="21746"/>
                </a:cubicBezTo>
                <a:cubicBezTo>
                  <a:pt x="19886" y="21815"/>
                  <a:pt x="19955" y="21861"/>
                  <a:pt x="20048" y="21886"/>
                </a:cubicBezTo>
                <a:cubicBezTo>
                  <a:pt x="20094" y="21897"/>
                  <a:pt x="20141" y="21902"/>
                  <a:pt x="20187" y="21902"/>
                </a:cubicBezTo>
                <a:cubicBezTo>
                  <a:pt x="20234" y="21902"/>
                  <a:pt x="20280" y="21897"/>
                  <a:pt x="20327" y="21886"/>
                </a:cubicBezTo>
                <a:cubicBezTo>
                  <a:pt x="20373" y="21861"/>
                  <a:pt x="20420" y="21861"/>
                  <a:pt x="20466" y="21861"/>
                </a:cubicBezTo>
                <a:cubicBezTo>
                  <a:pt x="20513" y="21839"/>
                  <a:pt x="20537" y="21815"/>
                  <a:pt x="20584" y="21815"/>
                </a:cubicBezTo>
                <a:lnTo>
                  <a:pt x="20723" y="21675"/>
                </a:lnTo>
                <a:cubicBezTo>
                  <a:pt x="20745" y="21653"/>
                  <a:pt x="20770" y="21607"/>
                  <a:pt x="20792" y="21560"/>
                </a:cubicBezTo>
                <a:cubicBezTo>
                  <a:pt x="20816" y="21514"/>
                  <a:pt x="20838" y="21443"/>
                  <a:pt x="20838" y="21374"/>
                </a:cubicBezTo>
                <a:cubicBezTo>
                  <a:pt x="20816" y="21327"/>
                  <a:pt x="20816" y="21281"/>
                  <a:pt x="20816" y="21234"/>
                </a:cubicBezTo>
                <a:cubicBezTo>
                  <a:pt x="20792" y="21210"/>
                  <a:pt x="20770" y="21164"/>
                  <a:pt x="20770" y="21117"/>
                </a:cubicBezTo>
                <a:lnTo>
                  <a:pt x="20630" y="20978"/>
                </a:lnTo>
                <a:cubicBezTo>
                  <a:pt x="20584" y="20931"/>
                  <a:pt x="20537" y="20909"/>
                  <a:pt x="20466" y="20885"/>
                </a:cubicBezTo>
                <a:cubicBezTo>
                  <a:pt x="20420" y="20885"/>
                  <a:pt x="20373" y="20885"/>
                  <a:pt x="20327" y="20862"/>
                </a:cubicBezTo>
                <a:cubicBezTo>
                  <a:pt x="20280" y="20850"/>
                  <a:pt x="20234" y="20844"/>
                  <a:pt x="20187" y="20844"/>
                </a:cubicBezTo>
                <a:close/>
                <a:moveTo>
                  <a:pt x="14001" y="21071"/>
                </a:moveTo>
                <a:cubicBezTo>
                  <a:pt x="13420" y="21071"/>
                  <a:pt x="13420" y="21979"/>
                  <a:pt x="14001" y="21979"/>
                </a:cubicBezTo>
                <a:cubicBezTo>
                  <a:pt x="14583" y="21979"/>
                  <a:pt x="14583" y="21071"/>
                  <a:pt x="14001" y="21071"/>
                </a:cubicBezTo>
                <a:close/>
                <a:moveTo>
                  <a:pt x="10559" y="21582"/>
                </a:moveTo>
                <a:cubicBezTo>
                  <a:pt x="10071" y="21582"/>
                  <a:pt x="10071" y="22327"/>
                  <a:pt x="10559" y="22327"/>
                </a:cubicBezTo>
                <a:cubicBezTo>
                  <a:pt x="11048" y="22327"/>
                  <a:pt x="11048" y="21582"/>
                  <a:pt x="10559" y="21582"/>
                </a:cubicBezTo>
                <a:close/>
                <a:moveTo>
                  <a:pt x="16745" y="21489"/>
                </a:moveTo>
                <a:cubicBezTo>
                  <a:pt x="16141" y="21489"/>
                  <a:pt x="16141" y="22397"/>
                  <a:pt x="16745" y="22397"/>
                </a:cubicBezTo>
                <a:cubicBezTo>
                  <a:pt x="17328" y="22397"/>
                  <a:pt x="17328" y="21489"/>
                  <a:pt x="16745" y="21489"/>
                </a:cubicBezTo>
                <a:close/>
                <a:moveTo>
                  <a:pt x="29049" y="22583"/>
                </a:moveTo>
                <a:cubicBezTo>
                  <a:pt x="28513" y="22583"/>
                  <a:pt x="28513" y="23421"/>
                  <a:pt x="29049" y="23421"/>
                </a:cubicBezTo>
                <a:cubicBezTo>
                  <a:pt x="29607" y="23421"/>
                  <a:pt x="29607" y="22583"/>
                  <a:pt x="29049" y="22583"/>
                </a:cubicBezTo>
                <a:close/>
                <a:moveTo>
                  <a:pt x="21911" y="22379"/>
                </a:moveTo>
                <a:cubicBezTo>
                  <a:pt x="21862" y="22379"/>
                  <a:pt x="21815" y="22385"/>
                  <a:pt x="21769" y="22397"/>
                </a:cubicBezTo>
                <a:cubicBezTo>
                  <a:pt x="21653" y="22420"/>
                  <a:pt x="21583" y="22466"/>
                  <a:pt x="21490" y="22537"/>
                </a:cubicBezTo>
                <a:cubicBezTo>
                  <a:pt x="21467" y="22583"/>
                  <a:pt x="21443" y="22630"/>
                  <a:pt x="21421" y="22652"/>
                </a:cubicBezTo>
                <a:cubicBezTo>
                  <a:pt x="21350" y="22745"/>
                  <a:pt x="21328" y="22862"/>
                  <a:pt x="21328" y="22955"/>
                </a:cubicBezTo>
                <a:cubicBezTo>
                  <a:pt x="21328" y="23048"/>
                  <a:pt x="21350" y="23117"/>
                  <a:pt x="21374" y="23188"/>
                </a:cubicBezTo>
                <a:cubicBezTo>
                  <a:pt x="21397" y="23257"/>
                  <a:pt x="21443" y="23328"/>
                  <a:pt x="21490" y="23374"/>
                </a:cubicBezTo>
                <a:cubicBezTo>
                  <a:pt x="21583" y="23443"/>
                  <a:pt x="21653" y="23489"/>
                  <a:pt x="21769" y="23514"/>
                </a:cubicBezTo>
                <a:cubicBezTo>
                  <a:pt x="21815" y="23525"/>
                  <a:pt x="21862" y="23530"/>
                  <a:pt x="21911" y="23530"/>
                </a:cubicBezTo>
                <a:cubicBezTo>
                  <a:pt x="21961" y="23530"/>
                  <a:pt x="22013" y="23525"/>
                  <a:pt x="22072" y="23514"/>
                </a:cubicBezTo>
                <a:cubicBezTo>
                  <a:pt x="22118" y="23514"/>
                  <a:pt x="22165" y="23514"/>
                  <a:pt x="22212" y="23489"/>
                </a:cubicBezTo>
                <a:cubicBezTo>
                  <a:pt x="22258" y="23489"/>
                  <a:pt x="22305" y="23467"/>
                  <a:pt x="22351" y="23443"/>
                </a:cubicBezTo>
                <a:cubicBezTo>
                  <a:pt x="22398" y="23396"/>
                  <a:pt x="22466" y="23350"/>
                  <a:pt x="22491" y="23303"/>
                </a:cubicBezTo>
                <a:cubicBezTo>
                  <a:pt x="22537" y="23257"/>
                  <a:pt x="22559" y="23210"/>
                  <a:pt x="22584" y="23164"/>
                </a:cubicBezTo>
                <a:cubicBezTo>
                  <a:pt x="22606" y="23117"/>
                  <a:pt x="22630" y="23024"/>
                  <a:pt x="22630" y="22955"/>
                </a:cubicBezTo>
                <a:cubicBezTo>
                  <a:pt x="22606" y="22909"/>
                  <a:pt x="22606" y="22862"/>
                  <a:pt x="22606" y="22816"/>
                </a:cubicBezTo>
                <a:lnTo>
                  <a:pt x="22537" y="22676"/>
                </a:lnTo>
                <a:cubicBezTo>
                  <a:pt x="22513" y="22606"/>
                  <a:pt x="22466" y="22559"/>
                  <a:pt x="22398" y="22513"/>
                </a:cubicBezTo>
                <a:cubicBezTo>
                  <a:pt x="22351" y="22466"/>
                  <a:pt x="22280" y="22420"/>
                  <a:pt x="22212" y="22420"/>
                </a:cubicBezTo>
                <a:cubicBezTo>
                  <a:pt x="22165" y="22397"/>
                  <a:pt x="22118" y="22397"/>
                  <a:pt x="22072" y="22397"/>
                </a:cubicBezTo>
                <a:cubicBezTo>
                  <a:pt x="22013" y="22385"/>
                  <a:pt x="21961" y="22379"/>
                  <a:pt x="21911" y="22379"/>
                </a:cubicBezTo>
                <a:close/>
                <a:moveTo>
                  <a:pt x="19467" y="22676"/>
                </a:moveTo>
                <a:cubicBezTo>
                  <a:pt x="19095" y="22676"/>
                  <a:pt x="18981" y="23080"/>
                  <a:pt x="19126" y="23327"/>
                </a:cubicBezTo>
                <a:lnTo>
                  <a:pt x="19126" y="23327"/>
                </a:lnTo>
                <a:cubicBezTo>
                  <a:pt x="18874" y="23596"/>
                  <a:pt x="18987" y="24165"/>
                  <a:pt x="19467" y="24165"/>
                </a:cubicBezTo>
                <a:cubicBezTo>
                  <a:pt x="19940" y="24165"/>
                  <a:pt x="20056" y="23610"/>
                  <a:pt x="19816" y="23337"/>
                </a:cubicBezTo>
                <a:lnTo>
                  <a:pt x="19816" y="23337"/>
                </a:lnTo>
                <a:cubicBezTo>
                  <a:pt x="19976" y="23091"/>
                  <a:pt x="19860" y="22676"/>
                  <a:pt x="19467" y="22676"/>
                </a:cubicBezTo>
                <a:close/>
                <a:moveTo>
                  <a:pt x="16885" y="23793"/>
                </a:moveTo>
                <a:cubicBezTo>
                  <a:pt x="16466" y="23793"/>
                  <a:pt x="16466" y="24420"/>
                  <a:pt x="16885" y="24420"/>
                </a:cubicBezTo>
                <a:cubicBezTo>
                  <a:pt x="17281" y="24420"/>
                  <a:pt x="17303" y="23793"/>
                  <a:pt x="16885" y="23793"/>
                </a:cubicBezTo>
                <a:close/>
                <a:moveTo>
                  <a:pt x="13861" y="23257"/>
                </a:moveTo>
                <a:cubicBezTo>
                  <a:pt x="13793" y="23257"/>
                  <a:pt x="13700" y="23281"/>
                  <a:pt x="13653" y="23303"/>
                </a:cubicBezTo>
                <a:cubicBezTo>
                  <a:pt x="13582" y="23328"/>
                  <a:pt x="13513" y="23374"/>
                  <a:pt x="13467" y="23421"/>
                </a:cubicBezTo>
                <a:cubicBezTo>
                  <a:pt x="13443" y="23467"/>
                  <a:pt x="13396" y="23489"/>
                  <a:pt x="13374" y="23536"/>
                </a:cubicBezTo>
                <a:cubicBezTo>
                  <a:pt x="13327" y="23629"/>
                  <a:pt x="13303" y="23722"/>
                  <a:pt x="13303" y="23815"/>
                </a:cubicBezTo>
                <a:cubicBezTo>
                  <a:pt x="13303" y="23862"/>
                  <a:pt x="13303" y="23908"/>
                  <a:pt x="13327" y="23979"/>
                </a:cubicBezTo>
                <a:cubicBezTo>
                  <a:pt x="13350" y="24072"/>
                  <a:pt x="13396" y="24141"/>
                  <a:pt x="13467" y="24211"/>
                </a:cubicBezTo>
                <a:lnTo>
                  <a:pt x="13536" y="24280"/>
                </a:lnTo>
                <a:lnTo>
                  <a:pt x="13560" y="24304"/>
                </a:lnTo>
                <a:cubicBezTo>
                  <a:pt x="13560" y="24327"/>
                  <a:pt x="13582" y="24327"/>
                  <a:pt x="13582" y="24327"/>
                </a:cubicBezTo>
                <a:lnTo>
                  <a:pt x="13582" y="24351"/>
                </a:lnTo>
                <a:cubicBezTo>
                  <a:pt x="13606" y="24351"/>
                  <a:pt x="13629" y="24373"/>
                  <a:pt x="13653" y="24373"/>
                </a:cubicBezTo>
                <a:lnTo>
                  <a:pt x="13700" y="24420"/>
                </a:lnTo>
                <a:lnTo>
                  <a:pt x="13839" y="24490"/>
                </a:lnTo>
                <a:cubicBezTo>
                  <a:pt x="13873" y="24502"/>
                  <a:pt x="13914" y="24507"/>
                  <a:pt x="13955" y="24507"/>
                </a:cubicBezTo>
                <a:cubicBezTo>
                  <a:pt x="13995" y="24507"/>
                  <a:pt x="14036" y="24502"/>
                  <a:pt x="14072" y="24490"/>
                </a:cubicBezTo>
                <a:cubicBezTo>
                  <a:pt x="14118" y="24490"/>
                  <a:pt x="14165" y="24490"/>
                  <a:pt x="14211" y="24466"/>
                </a:cubicBezTo>
                <a:cubicBezTo>
                  <a:pt x="14280" y="24444"/>
                  <a:pt x="14327" y="24397"/>
                  <a:pt x="14373" y="24351"/>
                </a:cubicBezTo>
                <a:cubicBezTo>
                  <a:pt x="14420" y="24304"/>
                  <a:pt x="14444" y="24258"/>
                  <a:pt x="14466" y="24234"/>
                </a:cubicBezTo>
                <a:lnTo>
                  <a:pt x="14537" y="24094"/>
                </a:lnTo>
                <a:cubicBezTo>
                  <a:pt x="14559" y="24025"/>
                  <a:pt x="14559" y="23955"/>
                  <a:pt x="14537" y="23886"/>
                </a:cubicBezTo>
                <a:cubicBezTo>
                  <a:pt x="14537" y="23793"/>
                  <a:pt x="14513" y="23722"/>
                  <a:pt x="14466" y="23675"/>
                </a:cubicBezTo>
                <a:cubicBezTo>
                  <a:pt x="14444" y="23629"/>
                  <a:pt x="14420" y="23582"/>
                  <a:pt x="14373" y="23560"/>
                </a:cubicBezTo>
                <a:lnTo>
                  <a:pt x="14373" y="23536"/>
                </a:lnTo>
                <a:cubicBezTo>
                  <a:pt x="14373" y="23536"/>
                  <a:pt x="14351" y="23536"/>
                  <a:pt x="14351" y="23514"/>
                </a:cubicBezTo>
                <a:lnTo>
                  <a:pt x="14327" y="23489"/>
                </a:lnTo>
                <a:lnTo>
                  <a:pt x="14258" y="23421"/>
                </a:lnTo>
                <a:cubicBezTo>
                  <a:pt x="14211" y="23374"/>
                  <a:pt x="14140" y="23328"/>
                  <a:pt x="14072" y="23303"/>
                </a:cubicBezTo>
                <a:cubicBezTo>
                  <a:pt x="14001" y="23281"/>
                  <a:pt x="13932" y="23257"/>
                  <a:pt x="13861" y="23257"/>
                </a:cubicBezTo>
                <a:close/>
                <a:moveTo>
                  <a:pt x="21049" y="24141"/>
                </a:moveTo>
                <a:cubicBezTo>
                  <a:pt x="20537" y="24141"/>
                  <a:pt x="20537" y="24931"/>
                  <a:pt x="21049" y="24931"/>
                </a:cubicBezTo>
                <a:cubicBezTo>
                  <a:pt x="21560" y="24931"/>
                  <a:pt x="21560" y="24141"/>
                  <a:pt x="21049" y="24141"/>
                </a:cubicBezTo>
                <a:close/>
                <a:moveTo>
                  <a:pt x="22048" y="25421"/>
                </a:moveTo>
                <a:cubicBezTo>
                  <a:pt x="21700" y="25421"/>
                  <a:pt x="21700" y="25979"/>
                  <a:pt x="22048" y="25979"/>
                </a:cubicBezTo>
                <a:cubicBezTo>
                  <a:pt x="22420" y="25979"/>
                  <a:pt x="22420" y="25421"/>
                  <a:pt x="22048" y="25421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0" name="Google Shape;7120;p25"/>
          <p:cNvSpPr/>
          <p:nvPr/>
        </p:nvSpPr>
        <p:spPr>
          <a:xfrm rot="984377" flipH="1">
            <a:off x="6395434" y="4609235"/>
            <a:ext cx="1433492" cy="1255920"/>
          </a:xfrm>
          <a:custGeom>
            <a:avLst/>
            <a:gdLst/>
            <a:ahLst/>
            <a:cxnLst/>
            <a:rect l="l" t="t" r="r" b="b"/>
            <a:pathLst>
              <a:path w="38071" h="33355" extrusionOk="0">
                <a:moveTo>
                  <a:pt x="1835" y="0"/>
                </a:moveTo>
                <a:cubicBezTo>
                  <a:pt x="1537" y="0"/>
                  <a:pt x="1242" y="98"/>
                  <a:pt x="1000" y="283"/>
                </a:cubicBezTo>
                <a:cubicBezTo>
                  <a:pt x="23" y="1005"/>
                  <a:pt x="0" y="2422"/>
                  <a:pt x="280" y="3470"/>
                </a:cubicBezTo>
                <a:cubicBezTo>
                  <a:pt x="652" y="4819"/>
                  <a:pt x="1511" y="5982"/>
                  <a:pt x="2302" y="7120"/>
                </a:cubicBezTo>
                <a:cubicBezTo>
                  <a:pt x="3163" y="8376"/>
                  <a:pt x="4069" y="9656"/>
                  <a:pt x="4953" y="10912"/>
                </a:cubicBezTo>
                <a:cubicBezTo>
                  <a:pt x="6512" y="13098"/>
                  <a:pt x="8047" y="15424"/>
                  <a:pt x="10070" y="17238"/>
                </a:cubicBezTo>
                <a:cubicBezTo>
                  <a:pt x="11024" y="18122"/>
                  <a:pt x="12116" y="18842"/>
                  <a:pt x="13303" y="19353"/>
                </a:cubicBezTo>
                <a:cubicBezTo>
                  <a:pt x="14606" y="19889"/>
                  <a:pt x="15977" y="20215"/>
                  <a:pt x="17326" y="20609"/>
                </a:cubicBezTo>
                <a:cubicBezTo>
                  <a:pt x="18535" y="20981"/>
                  <a:pt x="19722" y="21424"/>
                  <a:pt x="20814" y="22051"/>
                </a:cubicBezTo>
                <a:cubicBezTo>
                  <a:pt x="21838" y="22634"/>
                  <a:pt x="22768" y="23354"/>
                  <a:pt x="23605" y="24169"/>
                </a:cubicBezTo>
                <a:cubicBezTo>
                  <a:pt x="25257" y="25796"/>
                  <a:pt x="26560" y="27797"/>
                  <a:pt x="27304" y="30005"/>
                </a:cubicBezTo>
                <a:cubicBezTo>
                  <a:pt x="27652" y="31053"/>
                  <a:pt x="27884" y="32169"/>
                  <a:pt x="27977" y="33285"/>
                </a:cubicBezTo>
                <a:cubicBezTo>
                  <a:pt x="27977" y="33332"/>
                  <a:pt x="28018" y="33355"/>
                  <a:pt x="28056" y="33355"/>
                </a:cubicBezTo>
                <a:cubicBezTo>
                  <a:pt x="28094" y="33355"/>
                  <a:pt x="28129" y="33332"/>
                  <a:pt x="28117" y="33285"/>
                </a:cubicBezTo>
                <a:cubicBezTo>
                  <a:pt x="27955" y="31028"/>
                  <a:pt x="27211" y="28842"/>
                  <a:pt x="26048" y="26913"/>
                </a:cubicBezTo>
                <a:cubicBezTo>
                  <a:pt x="24861" y="24982"/>
                  <a:pt x="23233" y="23331"/>
                  <a:pt x="21326" y="22122"/>
                </a:cubicBezTo>
                <a:cubicBezTo>
                  <a:pt x="20303" y="21493"/>
                  <a:pt x="19233" y="21006"/>
                  <a:pt x="18094" y="20633"/>
                </a:cubicBezTo>
                <a:cubicBezTo>
                  <a:pt x="16768" y="20215"/>
                  <a:pt x="15396" y="19912"/>
                  <a:pt x="14094" y="19424"/>
                </a:cubicBezTo>
                <a:cubicBezTo>
                  <a:pt x="12814" y="18959"/>
                  <a:pt x="11651" y="18308"/>
                  <a:pt x="10606" y="17424"/>
                </a:cubicBezTo>
                <a:cubicBezTo>
                  <a:pt x="9629" y="16609"/>
                  <a:pt x="8767" y="15632"/>
                  <a:pt x="7977" y="14633"/>
                </a:cubicBezTo>
                <a:cubicBezTo>
                  <a:pt x="7117" y="13539"/>
                  <a:pt x="6326" y="12401"/>
                  <a:pt x="5511" y="11260"/>
                </a:cubicBezTo>
                <a:cubicBezTo>
                  <a:pt x="4628" y="10004"/>
                  <a:pt x="3744" y="8726"/>
                  <a:pt x="2860" y="7470"/>
                </a:cubicBezTo>
                <a:cubicBezTo>
                  <a:pt x="2069" y="6307"/>
                  <a:pt x="1163" y="5144"/>
                  <a:pt x="674" y="3818"/>
                </a:cubicBezTo>
                <a:cubicBezTo>
                  <a:pt x="441" y="3191"/>
                  <a:pt x="326" y="2515"/>
                  <a:pt x="419" y="1842"/>
                </a:cubicBezTo>
                <a:cubicBezTo>
                  <a:pt x="488" y="1306"/>
                  <a:pt x="767" y="726"/>
                  <a:pt x="1232" y="422"/>
                </a:cubicBezTo>
                <a:cubicBezTo>
                  <a:pt x="1441" y="292"/>
                  <a:pt x="1640" y="235"/>
                  <a:pt x="1827" y="235"/>
                </a:cubicBezTo>
                <a:cubicBezTo>
                  <a:pt x="2639" y="235"/>
                  <a:pt x="3237" y="1297"/>
                  <a:pt x="3558" y="1957"/>
                </a:cubicBezTo>
                <a:cubicBezTo>
                  <a:pt x="4140" y="3237"/>
                  <a:pt x="4745" y="4469"/>
                  <a:pt x="5418" y="5656"/>
                </a:cubicBezTo>
                <a:cubicBezTo>
                  <a:pt x="6814" y="8097"/>
                  <a:pt x="8466" y="10376"/>
                  <a:pt x="10349" y="12447"/>
                </a:cubicBezTo>
                <a:cubicBezTo>
                  <a:pt x="10838" y="12981"/>
                  <a:pt x="11326" y="13517"/>
                  <a:pt x="11837" y="14029"/>
                </a:cubicBezTo>
                <a:cubicBezTo>
                  <a:pt x="12302" y="14494"/>
                  <a:pt x="12792" y="14959"/>
                  <a:pt x="13303" y="15353"/>
                </a:cubicBezTo>
                <a:cubicBezTo>
                  <a:pt x="13629" y="15610"/>
                  <a:pt x="13977" y="15843"/>
                  <a:pt x="14373" y="15982"/>
                </a:cubicBezTo>
                <a:cubicBezTo>
                  <a:pt x="14521" y="16036"/>
                  <a:pt x="14684" y="16074"/>
                  <a:pt x="14845" y="16074"/>
                </a:cubicBezTo>
                <a:cubicBezTo>
                  <a:pt x="14963" y="16074"/>
                  <a:pt x="15079" y="16054"/>
                  <a:pt x="15186" y="16004"/>
                </a:cubicBezTo>
                <a:cubicBezTo>
                  <a:pt x="15443" y="15865"/>
                  <a:pt x="15536" y="15563"/>
                  <a:pt x="15558" y="15284"/>
                </a:cubicBezTo>
                <a:cubicBezTo>
                  <a:pt x="15558" y="14726"/>
                  <a:pt x="15350" y="14168"/>
                  <a:pt x="15164" y="13656"/>
                </a:cubicBezTo>
                <a:cubicBezTo>
                  <a:pt x="14885" y="12935"/>
                  <a:pt x="14628" y="12214"/>
                  <a:pt x="14349" y="11493"/>
                </a:cubicBezTo>
                <a:cubicBezTo>
                  <a:pt x="14209" y="11120"/>
                  <a:pt x="14094" y="10773"/>
                  <a:pt x="13955" y="10400"/>
                </a:cubicBezTo>
                <a:cubicBezTo>
                  <a:pt x="13815" y="10075"/>
                  <a:pt x="13675" y="9703"/>
                  <a:pt x="13629" y="9353"/>
                </a:cubicBezTo>
                <a:cubicBezTo>
                  <a:pt x="13605" y="9027"/>
                  <a:pt x="13675" y="8702"/>
                  <a:pt x="13884" y="8469"/>
                </a:cubicBezTo>
                <a:cubicBezTo>
                  <a:pt x="14013" y="8327"/>
                  <a:pt x="14179" y="8264"/>
                  <a:pt x="14349" y="8264"/>
                </a:cubicBezTo>
                <a:cubicBezTo>
                  <a:pt x="14484" y="8264"/>
                  <a:pt x="14622" y="8304"/>
                  <a:pt x="14745" y="8376"/>
                </a:cubicBezTo>
                <a:cubicBezTo>
                  <a:pt x="15303" y="8679"/>
                  <a:pt x="15651" y="9331"/>
                  <a:pt x="15862" y="9911"/>
                </a:cubicBezTo>
                <a:cubicBezTo>
                  <a:pt x="16187" y="10866"/>
                  <a:pt x="16256" y="11889"/>
                  <a:pt x="16652" y="12819"/>
                </a:cubicBezTo>
                <a:cubicBezTo>
                  <a:pt x="16885" y="13400"/>
                  <a:pt x="17186" y="13958"/>
                  <a:pt x="17512" y="14469"/>
                </a:cubicBezTo>
                <a:cubicBezTo>
                  <a:pt x="17955" y="15167"/>
                  <a:pt x="18420" y="15843"/>
                  <a:pt x="18954" y="16470"/>
                </a:cubicBezTo>
                <a:cubicBezTo>
                  <a:pt x="19465" y="17098"/>
                  <a:pt x="20024" y="17703"/>
                  <a:pt x="20675" y="18215"/>
                </a:cubicBezTo>
                <a:cubicBezTo>
                  <a:pt x="21186" y="18633"/>
                  <a:pt x="21791" y="19028"/>
                  <a:pt x="22442" y="19192"/>
                </a:cubicBezTo>
                <a:cubicBezTo>
                  <a:pt x="22597" y="19222"/>
                  <a:pt x="22751" y="19238"/>
                  <a:pt x="22902" y="19238"/>
                </a:cubicBezTo>
                <a:cubicBezTo>
                  <a:pt x="23323" y="19238"/>
                  <a:pt x="23722" y="19115"/>
                  <a:pt x="24048" y="18842"/>
                </a:cubicBezTo>
                <a:cubicBezTo>
                  <a:pt x="24442" y="18516"/>
                  <a:pt x="24653" y="18098"/>
                  <a:pt x="24675" y="17610"/>
                </a:cubicBezTo>
                <a:cubicBezTo>
                  <a:pt x="24722" y="17005"/>
                  <a:pt x="24489" y="16447"/>
                  <a:pt x="24234" y="15911"/>
                </a:cubicBezTo>
                <a:cubicBezTo>
                  <a:pt x="23908" y="15260"/>
                  <a:pt x="23559" y="14656"/>
                  <a:pt x="23466" y="13935"/>
                </a:cubicBezTo>
                <a:cubicBezTo>
                  <a:pt x="23397" y="13586"/>
                  <a:pt x="23397" y="13214"/>
                  <a:pt x="23419" y="12841"/>
                </a:cubicBezTo>
                <a:cubicBezTo>
                  <a:pt x="23443" y="12587"/>
                  <a:pt x="23443" y="12121"/>
                  <a:pt x="23722" y="12028"/>
                </a:cubicBezTo>
                <a:cubicBezTo>
                  <a:pt x="23760" y="12016"/>
                  <a:pt x="23797" y="12010"/>
                  <a:pt x="23832" y="12010"/>
                </a:cubicBezTo>
                <a:cubicBezTo>
                  <a:pt x="24120" y="12010"/>
                  <a:pt x="24318" y="12399"/>
                  <a:pt x="24442" y="12587"/>
                </a:cubicBezTo>
                <a:cubicBezTo>
                  <a:pt x="24582" y="12866"/>
                  <a:pt x="24722" y="13145"/>
                  <a:pt x="24839" y="13424"/>
                </a:cubicBezTo>
                <a:cubicBezTo>
                  <a:pt x="25094" y="14004"/>
                  <a:pt x="25304" y="14609"/>
                  <a:pt x="25490" y="15214"/>
                </a:cubicBezTo>
                <a:cubicBezTo>
                  <a:pt x="25884" y="16401"/>
                  <a:pt x="26188" y="17586"/>
                  <a:pt x="26629" y="18749"/>
                </a:cubicBezTo>
                <a:cubicBezTo>
                  <a:pt x="26861" y="19331"/>
                  <a:pt x="27118" y="19865"/>
                  <a:pt x="27397" y="20401"/>
                </a:cubicBezTo>
                <a:cubicBezTo>
                  <a:pt x="27698" y="20913"/>
                  <a:pt x="28024" y="21447"/>
                  <a:pt x="28489" y="21843"/>
                </a:cubicBezTo>
                <a:cubicBezTo>
                  <a:pt x="28746" y="22068"/>
                  <a:pt x="29060" y="22206"/>
                  <a:pt x="29383" y="22206"/>
                </a:cubicBezTo>
                <a:cubicBezTo>
                  <a:pt x="29558" y="22206"/>
                  <a:pt x="29736" y="22165"/>
                  <a:pt x="29909" y="22075"/>
                </a:cubicBezTo>
                <a:cubicBezTo>
                  <a:pt x="30374" y="21843"/>
                  <a:pt x="30722" y="21331"/>
                  <a:pt x="30815" y="20842"/>
                </a:cubicBezTo>
                <a:cubicBezTo>
                  <a:pt x="30954" y="20144"/>
                  <a:pt x="30768" y="19446"/>
                  <a:pt x="30560" y="18795"/>
                </a:cubicBezTo>
                <a:cubicBezTo>
                  <a:pt x="30327" y="18098"/>
                  <a:pt x="30141" y="17400"/>
                  <a:pt x="30048" y="16680"/>
                </a:cubicBezTo>
                <a:cubicBezTo>
                  <a:pt x="29931" y="15936"/>
                  <a:pt x="29909" y="15191"/>
                  <a:pt x="29931" y="14423"/>
                </a:cubicBezTo>
                <a:cubicBezTo>
                  <a:pt x="29955" y="13889"/>
                  <a:pt x="30024" y="13260"/>
                  <a:pt x="30420" y="12866"/>
                </a:cubicBezTo>
                <a:cubicBezTo>
                  <a:pt x="30621" y="12643"/>
                  <a:pt x="30875" y="12548"/>
                  <a:pt x="31136" y="12548"/>
                </a:cubicBezTo>
                <a:cubicBezTo>
                  <a:pt x="31420" y="12548"/>
                  <a:pt x="31713" y="12660"/>
                  <a:pt x="31955" y="12841"/>
                </a:cubicBezTo>
                <a:cubicBezTo>
                  <a:pt x="32489" y="13238"/>
                  <a:pt x="32675" y="13911"/>
                  <a:pt x="32793" y="14540"/>
                </a:cubicBezTo>
                <a:cubicBezTo>
                  <a:pt x="32908" y="15167"/>
                  <a:pt x="32954" y="15796"/>
                  <a:pt x="33140" y="16423"/>
                </a:cubicBezTo>
                <a:cubicBezTo>
                  <a:pt x="33280" y="16981"/>
                  <a:pt x="33490" y="17517"/>
                  <a:pt x="33745" y="18029"/>
                </a:cubicBezTo>
                <a:cubicBezTo>
                  <a:pt x="34210" y="19074"/>
                  <a:pt x="34839" y="20029"/>
                  <a:pt x="35444" y="20981"/>
                </a:cubicBezTo>
                <a:cubicBezTo>
                  <a:pt x="36049" y="21936"/>
                  <a:pt x="36676" y="22913"/>
                  <a:pt x="37118" y="23958"/>
                </a:cubicBezTo>
                <a:cubicBezTo>
                  <a:pt x="37373" y="24516"/>
                  <a:pt x="37583" y="25099"/>
                  <a:pt x="37699" y="25703"/>
                </a:cubicBezTo>
                <a:cubicBezTo>
                  <a:pt x="37838" y="26401"/>
                  <a:pt x="37816" y="27145"/>
                  <a:pt x="37745" y="27865"/>
                </a:cubicBezTo>
                <a:cubicBezTo>
                  <a:pt x="37559" y="29261"/>
                  <a:pt x="37072" y="30610"/>
                  <a:pt x="36582" y="31936"/>
                </a:cubicBezTo>
                <a:cubicBezTo>
                  <a:pt x="36542" y="32032"/>
                  <a:pt x="36615" y="32088"/>
                  <a:pt x="36691" y="32088"/>
                </a:cubicBezTo>
                <a:cubicBezTo>
                  <a:pt x="36743" y="32088"/>
                  <a:pt x="36796" y="32062"/>
                  <a:pt x="36815" y="32005"/>
                </a:cubicBezTo>
                <a:cubicBezTo>
                  <a:pt x="37327" y="30634"/>
                  <a:pt x="37816" y="29238"/>
                  <a:pt x="37978" y="27797"/>
                </a:cubicBezTo>
                <a:cubicBezTo>
                  <a:pt x="38071" y="27099"/>
                  <a:pt x="38071" y="26401"/>
                  <a:pt x="37931" y="25703"/>
                </a:cubicBezTo>
                <a:cubicBezTo>
                  <a:pt x="37816" y="25099"/>
                  <a:pt x="37630" y="24516"/>
                  <a:pt x="37373" y="23958"/>
                </a:cubicBezTo>
                <a:cubicBezTo>
                  <a:pt x="36489" y="21819"/>
                  <a:pt x="34932" y="20051"/>
                  <a:pt x="33955" y="17958"/>
                </a:cubicBezTo>
                <a:cubicBezTo>
                  <a:pt x="33699" y="17424"/>
                  <a:pt x="33490" y="16888"/>
                  <a:pt x="33351" y="16308"/>
                </a:cubicBezTo>
                <a:cubicBezTo>
                  <a:pt x="33187" y="15679"/>
                  <a:pt x="33118" y="15052"/>
                  <a:pt x="33001" y="14401"/>
                </a:cubicBezTo>
                <a:cubicBezTo>
                  <a:pt x="32908" y="13796"/>
                  <a:pt x="32700" y="13167"/>
                  <a:pt x="32234" y="12748"/>
                </a:cubicBezTo>
                <a:cubicBezTo>
                  <a:pt x="31913" y="12485"/>
                  <a:pt x="31516" y="12298"/>
                  <a:pt x="31105" y="12298"/>
                </a:cubicBezTo>
                <a:cubicBezTo>
                  <a:pt x="31009" y="12298"/>
                  <a:pt x="30912" y="12308"/>
                  <a:pt x="30815" y="12330"/>
                </a:cubicBezTo>
                <a:cubicBezTo>
                  <a:pt x="29630" y="12655"/>
                  <a:pt x="29652" y="14308"/>
                  <a:pt x="29676" y="15284"/>
                </a:cubicBezTo>
                <a:cubicBezTo>
                  <a:pt x="29698" y="16004"/>
                  <a:pt x="29792" y="16726"/>
                  <a:pt x="29931" y="17446"/>
                </a:cubicBezTo>
                <a:cubicBezTo>
                  <a:pt x="30095" y="18168"/>
                  <a:pt x="30374" y="18842"/>
                  <a:pt x="30536" y="19564"/>
                </a:cubicBezTo>
                <a:cubicBezTo>
                  <a:pt x="30699" y="20237"/>
                  <a:pt x="30699" y="20959"/>
                  <a:pt x="30257" y="21517"/>
                </a:cubicBezTo>
                <a:cubicBezTo>
                  <a:pt x="30071" y="21726"/>
                  <a:pt x="29816" y="21912"/>
                  <a:pt x="29537" y="21958"/>
                </a:cubicBezTo>
                <a:cubicBezTo>
                  <a:pt x="29478" y="21971"/>
                  <a:pt x="29420" y="21977"/>
                  <a:pt x="29362" y="21977"/>
                </a:cubicBezTo>
                <a:cubicBezTo>
                  <a:pt x="29097" y="21977"/>
                  <a:pt x="28840" y="21852"/>
                  <a:pt x="28629" y="21679"/>
                </a:cubicBezTo>
                <a:cubicBezTo>
                  <a:pt x="28164" y="21285"/>
                  <a:pt x="27816" y="20702"/>
                  <a:pt x="27537" y="20168"/>
                </a:cubicBezTo>
                <a:cubicBezTo>
                  <a:pt x="27233" y="19610"/>
                  <a:pt x="26978" y="19028"/>
                  <a:pt x="26768" y="18447"/>
                </a:cubicBezTo>
                <a:cubicBezTo>
                  <a:pt x="26327" y="17260"/>
                  <a:pt x="26002" y="16051"/>
                  <a:pt x="25605" y="14866"/>
                </a:cubicBezTo>
                <a:cubicBezTo>
                  <a:pt x="25419" y="14283"/>
                  <a:pt x="25211" y="13679"/>
                  <a:pt x="24954" y="13121"/>
                </a:cubicBezTo>
                <a:cubicBezTo>
                  <a:pt x="24815" y="12841"/>
                  <a:pt x="24699" y="12562"/>
                  <a:pt x="24535" y="12307"/>
                </a:cubicBezTo>
                <a:cubicBezTo>
                  <a:pt x="24396" y="12097"/>
                  <a:pt x="24210" y="11865"/>
                  <a:pt x="23955" y="11796"/>
                </a:cubicBezTo>
                <a:cubicBezTo>
                  <a:pt x="23903" y="11784"/>
                  <a:pt x="23854" y="11778"/>
                  <a:pt x="23809" y="11778"/>
                </a:cubicBezTo>
                <a:cubicBezTo>
                  <a:pt x="23331" y="11778"/>
                  <a:pt x="23231" y="12412"/>
                  <a:pt x="23211" y="12795"/>
                </a:cubicBezTo>
                <a:cubicBezTo>
                  <a:pt x="23140" y="13517"/>
                  <a:pt x="23211" y="14237"/>
                  <a:pt x="23490" y="14888"/>
                </a:cubicBezTo>
                <a:cubicBezTo>
                  <a:pt x="23745" y="15517"/>
                  <a:pt x="24141" y="16097"/>
                  <a:pt x="24327" y="16749"/>
                </a:cubicBezTo>
                <a:cubicBezTo>
                  <a:pt x="24489" y="17307"/>
                  <a:pt x="24513" y="18004"/>
                  <a:pt x="24095" y="18470"/>
                </a:cubicBezTo>
                <a:cubicBezTo>
                  <a:pt x="23745" y="18835"/>
                  <a:pt x="23346" y="18978"/>
                  <a:pt x="22937" y="18978"/>
                </a:cubicBezTo>
                <a:cubicBezTo>
                  <a:pt x="22148" y="18978"/>
                  <a:pt x="21319" y="18448"/>
                  <a:pt x="20721" y="17958"/>
                </a:cubicBezTo>
                <a:cubicBezTo>
                  <a:pt x="19465" y="16888"/>
                  <a:pt x="18442" y="15539"/>
                  <a:pt x="17605" y="14122"/>
                </a:cubicBezTo>
                <a:cubicBezTo>
                  <a:pt x="17304" y="13632"/>
                  <a:pt x="17000" y="13121"/>
                  <a:pt x="16814" y="12562"/>
                </a:cubicBezTo>
                <a:cubicBezTo>
                  <a:pt x="16442" y="11470"/>
                  <a:pt x="16373" y="10307"/>
                  <a:pt x="15837" y="9284"/>
                </a:cubicBezTo>
                <a:cubicBezTo>
                  <a:pt x="15605" y="8772"/>
                  <a:pt x="15210" y="8214"/>
                  <a:pt x="14652" y="8051"/>
                </a:cubicBezTo>
                <a:cubicBezTo>
                  <a:pt x="14558" y="8023"/>
                  <a:pt x="14466" y="8010"/>
                  <a:pt x="14378" y="8010"/>
                </a:cubicBezTo>
                <a:cubicBezTo>
                  <a:pt x="13945" y="8010"/>
                  <a:pt x="13597" y="8319"/>
                  <a:pt x="13443" y="8726"/>
                </a:cubicBezTo>
                <a:cubicBezTo>
                  <a:pt x="13210" y="9399"/>
                  <a:pt x="13582" y="10097"/>
                  <a:pt x="13791" y="10726"/>
                </a:cubicBezTo>
                <a:cubicBezTo>
                  <a:pt x="14070" y="11446"/>
                  <a:pt x="14349" y="12190"/>
                  <a:pt x="14628" y="12935"/>
                </a:cubicBezTo>
                <a:cubicBezTo>
                  <a:pt x="14861" y="13563"/>
                  <a:pt x="15164" y="14215"/>
                  <a:pt x="15257" y="14888"/>
                </a:cubicBezTo>
                <a:cubicBezTo>
                  <a:pt x="15303" y="15145"/>
                  <a:pt x="15372" y="15586"/>
                  <a:pt x="15093" y="15772"/>
                </a:cubicBezTo>
                <a:cubicBezTo>
                  <a:pt x="15016" y="15814"/>
                  <a:pt x="14930" y="15831"/>
                  <a:pt x="14841" y="15831"/>
                </a:cubicBezTo>
                <a:cubicBezTo>
                  <a:pt x="14637" y="15831"/>
                  <a:pt x="14418" y="15744"/>
                  <a:pt x="14256" y="15679"/>
                </a:cubicBezTo>
                <a:cubicBezTo>
                  <a:pt x="13837" y="15470"/>
                  <a:pt x="13465" y="15167"/>
                  <a:pt x="13117" y="14866"/>
                </a:cubicBezTo>
                <a:cubicBezTo>
                  <a:pt x="10978" y="12935"/>
                  <a:pt x="9093" y="10702"/>
                  <a:pt x="7465" y="8354"/>
                </a:cubicBezTo>
                <a:cubicBezTo>
                  <a:pt x="6652" y="7191"/>
                  <a:pt x="5908" y="5982"/>
                  <a:pt x="5232" y="4726"/>
                </a:cubicBezTo>
                <a:cubicBezTo>
                  <a:pt x="4884" y="4121"/>
                  <a:pt x="4559" y="3492"/>
                  <a:pt x="4256" y="2865"/>
                </a:cubicBezTo>
                <a:cubicBezTo>
                  <a:pt x="4001" y="2307"/>
                  <a:pt x="3768" y="1725"/>
                  <a:pt x="3442" y="1191"/>
                </a:cubicBezTo>
                <a:cubicBezTo>
                  <a:pt x="3186" y="748"/>
                  <a:pt x="2860" y="329"/>
                  <a:pt x="2395" y="121"/>
                </a:cubicBezTo>
                <a:cubicBezTo>
                  <a:pt x="2215" y="39"/>
                  <a:pt x="2024" y="0"/>
                  <a:pt x="1835" y="0"/>
                </a:cubicBezTo>
                <a:close/>
              </a:path>
            </a:pathLst>
          </a:custGeom>
          <a:solidFill>
            <a:srgbClr val="6238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1" name="Google Shape;7121;p25"/>
          <p:cNvSpPr/>
          <p:nvPr/>
        </p:nvSpPr>
        <p:spPr>
          <a:xfrm flipH="1">
            <a:off x="7766823" y="4962369"/>
            <a:ext cx="557784" cy="439179"/>
          </a:xfrm>
          <a:custGeom>
            <a:avLst/>
            <a:gdLst/>
            <a:ahLst/>
            <a:cxnLst/>
            <a:rect l="l" t="t" r="r" b="b"/>
            <a:pathLst>
              <a:path w="14814" h="11664" extrusionOk="0">
                <a:moveTo>
                  <a:pt x="9313" y="1"/>
                </a:moveTo>
                <a:cubicBezTo>
                  <a:pt x="8302" y="1"/>
                  <a:pt x="7185" y="239"/>
                  <a:pt x="6069" y="754"/>
                </a:cubicBezTo>
                <a:cubicBezTo>
                  <a:pt x="3954" y="1731"/>
                  <a:pt x="2279" y="3545"/>
                  <a:pt x="1209" y="5614"/>
                </a:cubicBezTo>
                <a:cubicBezTo>
                  <a:pt x="419" y="7149"/>
                  <a:pt x="0" y="9149"/>
                  <a:pt x="1070" y="10498"/>
                </a:cubicBezTo>
                <a:cubicBezTo>
                  <a:pt x="1700" y="11301"/>
                  <a:pt x="2741" y="11664"/>
                  <a:pt x="3764" y="11664"/>
                </a:cubicBezTo>
                <a:cubicBezTo>
                  <a:pt x="3984" y="11664"/>
                  <a:pt x="4204" y="11647"/>
                  <a:pt x="4419" y="11614"/>
                </a:cubicBezTo>
                <a:cubicBezTo>
                  <a:pt x="5651" y="11428"/>
                  <a:pt x="6767" y="10801"/>
                  <a:pt x="7790" y="10125"/>
                </a:cubicBezTo>
                <a:cubicBezTo>
                  <a:pt x="9372" y="9102"/>
                  <a:pt x="10860" y="7917"/>
                  <a:pt x="11976" y="6404"/>
                </a:cubicBezTo>
                <a:cubicBezTo>
                  <a:pt x="14814" y="2587"/>
                  <a:pt x="12641" y="1"/>
                  <a:pt x="9313" y="1"/>
                </a:cubicBezTo>
                <a:close/>
              </a:path>
            </a:pathLst>
          </a:custGeom>
          <a:solidFill>
            <a:srgbClr val="C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1">
    <p:spTree>
      <p:nvGrpSpPr>
        <p:cNvPr id="1" name="Shape 7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3" name="Google Shape;7123;p26"/>
          <p:cNvSpPr txBox="1">
            <a:spLocks noGrp="1"/>
          </p:cNvSpPr>
          <p:nvPr>
            <p:ph type="title"/>
          </p:nvPr>
        </p:nvSpPr>
        <p:spPr>
          <a:xfrm>
            <a:off x="720000" y="1017725"/>
            <a:ext cx="556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24" name="Google Shape;7124;p26"/>
          <p:cNvSpPr txBox="1">
            <a:spLocks noGrp="1"/>
          </p:cNvSpPr>
          <p:nvPr>
            <p:ph type="subTitle" idx="1"/>
          </p:nvPr>
        </p:nvSpPr>
        <p:spPr>
          <a:xfrm>
            <a:off x="720000" y="1738150"/>
            <a:ext cx="3561900" cy="19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25" name="Google Shape;7125;p26"/>
          <p:cNvSpPr/>
          <p:nvPr/>
        </p:nvSpPr>
        <p:spPr>
          <a:xfrm rot="9899940">
            <a:off x="8297473" y="3627093"/>
            <a:ext cx="906212" cy="1094200"/>
          </a:xfrm>
          <a:custGeom>
            <a:avLst/>
            <a:gdLst/>
            <a:ahLst/>
            <a:cxnLst/>
            <a:rect l="l" t="t" r="r" b="b"/>
            <a:pathLst>
              <a:path w="26489" h="31984" extrusionOk="0">
                <a:moveTo>
                  <a:pt x="10488" y="1400"/>
                </a:moveTo>
                <a:cubicBezTo>
                  <a:pt x="10466" y="1400"/>
                  <a:pt x="10466" y="1424"/>
                  <a:pt x="10466" y="1424"/>
                </a:cubicBezTo>
                <a:cubicBezTo>
                  <a:pt x="10441" y="1424"/>
                  <a:pt x="10441" y="1446"/>
                  <a:pt x="10441" y="1446"/>
                </a:cubicBezTo>
                <a:lnTo>
                  <a:pt x="10441" y="1471"/>
                </a:lnTo>
                <a:lnTo>
                  <a:pt x="10441" y="1517"/>
                </a:lnTo>
                <a:lnTo>
                  <a:pt x="10441" y="1539"/>
                </a:lnTo>
                <a:lnTo>
                  <a:pt x="10466" y="1564"/>
                </a:lnTo>
                <a:cubicBezTo>
                  <a:pt x="10488" y="1586"/>
                  <a:pt x="10488" y="1586"/>
                  <a:pt x="10512" y="1586"/>
                </a:cubicBezTo>
                <a:lnTo>
                  <a:pt x="10581" y="1586"/>
                </a:lnTo>
                <a:cubicBezTo>
                  <a:pt x="10581" y="1586"/>
                  <a:pt x="10581" y="1564"/>
                  <a:pt x="10605" y="1564"/>
                </a:cubicBezTo>
                <a:cubicBezTo>
                  <a:pt x="10605" y="1564"/>
                  <a:pt x="10605" y="1539"/>
                  <a:pt x="10627" y="1539"/>
                </a:cubicBezTo>
                <a:lnTo>
                  <a:pt x="10627" y="1493"/>
                </a:lnTo>
                <a:cubicBezTo>
                  <a:pt x="10627" y="1493"/>
                  <a:pt x="10627" y="1471"/>
                  <a:pt x="10605" y="1471"/>
                </a:cubicBezTo>
                <a:lnTo>
                  <a:pt x="10605" y="1446"/>
                </a:lnTo>
                <a:cubicBezTo>
                  <a:pt x="10605" y="1424"/>
                  <a:pt x="10605" y="1424"/>
                  <a:pt x="10581" y="1424"/>
                </a:cubicBezTo>
                <a:cubicBezTo>
                  <a:pt x="10581" y="1400"/>
                  <a:pt x="10559" y="1400"/>
                  <a:pt x="10559" y="1400"/>
                </a:cubicBezTo>
                <a:close/>
                <a:moveTo>
                  <a:pt x="16814" y="3214"/>
                </a:moveTo>
                <a:lnTo>
                  <a:pt x="16791" y="3238"/>
                </a:lnTo>
                <a:cubicBezTo>
                  <a:pt x="16791" y="3238"/>
                  <a:pt x="16767" y="3238"/>
                  <a:pt x="16767" y="3260"/>
                </a:cubicBezTo>
                <a:lnTo>
                  <a:pt x="16767" y="3285"/>
                </a:lnTo>
                <a:cubicBezTo>
                  <a:pt x="16745" y="3285"/>
                  <a:pt x="16745" y="3307"/>
                  <a:pt x="16745" y="3331"/>
                </a:cubicBezTo>
                <a:cubicBezTo>
                  <a:pt x="16767" y="3331"/>
                  <a:pt x="16767" y="3331"/>
                  <a:pt x="16767" y="3354"/>
                </a:cubicBezTo>
                <a:lnTo>
                  <a:pt x="16791" y="3378"/>
                </a:lnTo>
                <a:cubicBezTo>
                  <a:pt x="16814" y="3378"/>
                  <a:pt x="16814" y="3400"/>
                  <a:pt x="16838" y="3400"/>
                </a:cubicBezTo>
                <a:lnTo>
                  <a:pt x="16860" y="3400"/>
                </a:lnTo>
                <a:cubicBezTo>
                  <a:pt x="16860" y="3412"/>
                  <a:pt x="16866" y="3418"/>
                  <a:pt x="16875" y="3418"/>
                </a:cubicBezTo>
                <a:cubicBezTo>
                  <a:pt x="16884" y="3418"/>
                  <a:pt x="16896" y="3412"/>
                  <a:pt x="16907" y="3400"/>
                </a:cubicBezTo>
                <a:lnTo>
                  <a:pt x="16931" y="3400"/>
                </a:lnTo>
                <a:lnTo>
                  <a:pt x="16953" y="3378"/>
                </a:lnTo>
                <a:lnTo>
                  <a:pt x="16953" y="3354"/>
                </a:lnTo>
                <a:cubicBezTo>
                  <a:pt x="16978" y="3331"/>
                  <a:pt x="16978" y="3331"/>
                  <a:pt x="16978" y="3307"/>
                </a:cubicBezTo>
                <a:cubicBezTo>
                  <a:pt x="16953" y="3307"/>
                  <a:pt x="16953" y="3285"/>
                  <a:pt x="16953" y="3285"/>
                </a:cubicBezTo>
                <a:cubicBezTo>
                  <a:pt x="16953" y="3260"/>
                  <a:pt x="16931" y="3260"/>
                  <a:pt x="16931" y="3238"/>
                </a:cubicBezTo>
                <a:lnTo>
                  <a:pt x="16884" y="3238"/>
                </a:lnTo>
                <a:cubicBezTo>
                  <a:pt x="16884" y="3214"/>
                  <a:pt x="16884" y="3214"/>
                  <a:pt x="16860" y="3214"/>
                </a:cubicBezTo>
                <a:close/>
                <a:moveTo>
                  <a:pt x="13536" y="4075"/>
                </a:moveTo>
                <a:cubicBezTo>
                  <a:pt x="13511" y="4075"/>
                  <a:pt x="13489" y="4075"/>
                  <a:pt x="13465" y="4098"/>
                </a:cubicBezTo>
                <a:cubicBezTo>
                  <a:pt x="13442" y="4122"/>
                  <a:pt x="13442" y="4144"/>
                  <a:pt x="13442" y="4168"/>
                </a:cubicBezTo>
                <a:lnTo>
                  <a:pt x="13442" y="4354"/>
                </a:lnTo>
                <a:cubicBezTo>
                  <a:pt x="13442" y="4377"/>
                  <a:pt x="13442" y="4401"/>
                  <a:pt x="13465" y="4423"/>
                </a:cubicBezTo>
                <a:cubicBezTo>
                  <a:pt x="13465" y="4448"/>
                  <a:pt x="13489" y="4448"/>
                  <a:pt x="13511" y="4448"/>
                </a:cubicBezTo>
                <a:cubicBezTo>
                  <a:pt x="13536" y="4448"/>
                  <a:pt x="13582" y="4448"/>
                  <a:pt x="13582" y="4423"/>
                </a:cubicBezTo>
                <a:cubicBezTo>
                  <a:pt x="13604" y="4401"/>
                  <a:pt x="13629" y="4377"/>
                  <a:pt x="13629" y="4354"/>
                </a:cubicBezTo>
                <a:cubicBezTo>
                  <a:pt x="13604" y="4308"/>
                  <a:pt x="13604" y="4237"/>
                  <a:pt x="13604" y="4168"/>
                </a:cubicBezTo>
                <a:cubicBezTo>
                  <a:pt x="13604" y="4144"/>
                  <a:pt x="13604" y="4122"/>
                  <a:pt x="13582" y="4098"/>
                </a:cubicBezTo>
                <a:cubicBezTo>
                  <a:pt x="13582" y="4098"/>
                  <a:pt x="13558" y="4075"/>
                  <a:pt x="13536" y="4075"/>
                </a:cubicBezTo>
                <a:close/>
                <a:moveTo>
                  <a:pt x="19233" y="4481"/>
                </a:moveTo>
                <a:cubicBezTo>
                  <a:pt x="19164" y="4481"/>
                  <a:pt x="19094" y="4493"/>
                  <a:pt x="19024" y="4516"/>
                </a:cubicBezTo>
                <a:cubicBezTo>
                  <a:pt x="18978" y="4516"/>
                  <a:pt x="18931" y="4563"/>
                  <a:pt x="18953" y="4609"/>
                </a:cubicBezTo>
                <a:cubicBezTo>
                  <a:pt x="18973" y="4648"/>
                  <a:pt x="19008" y="4686"/>
                  <a:pt x="19046" y="4686"/>
                </a:cubicBezTo>
                <a:cubicBezTo>
                  <a:pt x="19054" y="4686"/>
                  <a:pt x="19062" y="4684"/>
                  <a:pt x="19071" y="4680"/>
                </a:cubicBezTo>
                <a:lnTo>
                  <a:pt x="19233" y="4680"/>
                </a:lnTo>
                <a:cubicBezTo>
                  <a:pt x="19241" y="4672"/>
                  <a:pt x="19248" y="4669"/>
                  <a:pt x="19256" y="4669"/>
                </a:cubicBezTo>
                <a:cubicBezTo>
                  <a:pt x="19272" y="4669"/>
                  <a:pt x="19287" y="4680"/>
                  <a:pt x="19303" y="4680"/>
                </a:cubicBezTo>
                <a:lnTo>
                  <a:pt x="19465" y="4680"/>
                </a:lnTo>
                <a:cubicBezTo>
                  <a:pt x="19489" y="4656"/>
                  <a:pt x="19489" y="4634"/>
                  <a:pt x="19512" y="4634"/>
                </a:cubicBezTo>
                <a:cubicBezTo>
                  <a:pt x="19512" y="4609"/>
                  <a:pt x="19512" y="4563"/>
                  <a:pt x="19489" y="4563"/>
                </a:cubicBezTo>
                <a:cubicBezTo>
                  <a:pt x="19489" y="4541"/>
                  <a:pt x="19465" y="4516"/>
                  <a:pt x="19443" y="4516"/>
                </a:cubicBezTo>
                <a:cubicBezTo>
                  <a:pt x="19373" y="4493"/>
                  <a:pt x="19303" y="4481"/>
                  <a:pt x="19233" y="4481"/>
                </a:cubicBezTo>
                <a:close/>
                <a:moveTo>
                  <a:pt x="11858" y="5387"/>
                </a:moveTo>
                <a:cubicBezTo>
                  <a:pt x="11862" y="5391"/>
                  <a:pt x="11867" y="5395"/>
                  <a:pt x="11872" y="5398"/>
                </a:cubicBezTo>
                <a:lnTo>
                  <a:pt x="11872" y="5398"/>
                </a:lnTo>
                <a:cubicBezTo>
                  <a:pt x="11872" y="5404"/>
                  <a:pt x="11873" y="5411"/>
                  <a:pt x="11873" y="5417"/>
                </a:cubicBezTo>
                <a:lnTo>
                  <a:pt x="11873" y="5417"/>
                </a:lnTo>
                <a:cubicBezTo>
                  <a:pt x="11868" y="5407"/>
                  <a:pt x="11863" y="5397"/>
                  <a:pt x="11858" y="5387"/>
                </a:cubicBezTo>
                <a:close/>
                <a:moveTo>
                  <a:pt x="14792" y="5661"/>
                </a:moveTo>
                <a:cubicBezTo>
                  <a:pt x="14791" y="5675"/>
                  <a:pt x="14790" y="5689"/>
                  <a:pt x="14790" y="5703"/>
                </a:cubicBezTo>
                <a:lnTo>
                  <a:pt x="14790" y="5703"/>
                </a:lnTo>
                <a:cubicBezTo>
                  <a:pt x="14785" y="5690"/>
                  <a:pt x="14779" y="5676"/>
                  <a:pt x="14774" y="5663"/>
                </a:cubicBezTo>
                <a:lnTo>
                  <a:pt x="14774" y="5663"/>
                </a:lnTo>
                <a:cubicBezTo>
                  <a:pt x="14780" y="5663"/>
                  <a:pt x="14786" y="5662"/>
                  <a:pt x="14792" y="5661"/>
                </a:cubicBezTo>
                <a:close/>
                <a:moveTo>
                  <a:pt x="8282" y="5980"/>
                </a:moveTo>
                <a:lnTo>
                  <a:pt x="8282" y="5980"/>
                </a:lnTo>
                <a:cubicBezTo>
                  <a:pt x="8281" y="5981"/>
                  <a:pt x="8280" y="5982"/>
                  <a:pt x="8279" y="5982"/>
                </a:cubicBezTo>
                <a:lnTo>
                  <a:pt x="8255" y="5982"/>
                </a:lnTo>
                <a:cubicBezTo>
                  <a:pt x="8264" y="5982"/>
                  <a:pt x="8273" y="5982"/>
                  <a:pt x="8282" y="5980"/>
                </a:cubicBezTo>
                <a:close/>
                <a:moveTo>
                  <a:pt x="11808" y="5674"/>
                </a:moveTo>
                <a:cubicBezTo>
                  <a:pt x="11818" y="5691"/>
                  <a:pt x="11827" y="5708"/>
                  <a:pt x="11837" y="5726"/>
                </a:cubicBezTo>
                <a:cubicBezTo>
                  <a:pt x="11854" y="5758"/>
                  <a:pt x="11882" y="5780"/>
                  <a:pt x="11913" y="5782"/>
                </a:cubicBezTo>
                <a:lnTo>
                  <a:pt x="11913" y="5782"/>
                </a:lnTo>
                <a:cubicBezTo>
                  <a:pt x="11925" y="5861"/>
                  <a:pt x="11939" y="5940"/>
                  <a:pt x="11954" y="6018"/>
                </a:cubicBezTo>
                <a:lnTo>
                  <a:pt x="11954" y="6018"/>
                </a:lnTo>
                <a:cubicBezTo>
                  <a:pt x="11905" y="5904"/>
                  <a:pt x="11856" y="5789"/>
                  <a:pt x="11808" y="5674"/>
                </a:cubicBezTo>
                <a:close/>
                <a:moveTo>
                  <a:pt x="13675" y="5796"/>
                </a:moveTo>
                <a:cubicBezTo>
                  <a:pt x="13651" y="5796"/>
                  <a:pt x="13629" y="5796"/>
                  <a:pt x="13604" y="5819"/>
                </a:cubicBezTo>
                <a:cubicBezTo>
                  <a:pt x="13582" y="5843"/>
                  <a:pt x="13582" y="5865"/>
                  <a:pt x="13582" y="5889"/>
                </a:cubicBezTo>
                <a:cubicBezTo>
                  <a:pt x="13582" y="5958"/>
                  <a:pt x="13558" y="6029"/>
                  <a:pt x="13558" y="6098"/>
                </a:cubicBezTo>
                <a:cubicBezTo>
                  <a:pt x="13558" y="6122"/>
                  <a:pt x="13582" y="6144"/>
                  <a:pt x="13582" y="6144"/>
                </a:cubicBezTo>
                <a:cubicBezTo>
                  <a:pt x="13604" y="6169"/>
                  <a:pt x="13629" y="6191"/>
                  <a:pt x="13651" y="6191"/>
                </a:cubicBezTo>
                <a:cubicBezTo>
                  <a:pt x="13675" y="6191"/>
                  <a:pt x="13697" y="6169"/>
                  <a:pt x="13722" y="6169"/>
                </a:cubicBezTo>
                <a:cubicBezTo>
                  <a:pt x="13744" y="6144"/>
                  <a:pt x="13744" y="6122"/>
                  <a:pt x="13744" y="6098"/>
                </a:cubicBezTo>
                <a:cubicBezTo>
                  <a:pt x="13744" y="6029"/>
                  <a:pt x="13744" y="5958"/>
                  <a:pt x="13768" y="5889"/>
                </a:cubicBezTo>
                <a:cubicBezTo>
                  <a:pt x="13768" y="5865"/>
                  <a:pt x="13744" y="5843"/>
                  <a:pt x="13744" y="5819"/>
                </a:cubicBezTo>
                <a:cubicBezTo>
                  <a:pt x="13722" y="5819"/>
                  <a:pt x="13697" y="5796"/>
                  <a:pt x="13675" y="5796"/>
                </a:cubicBezTo>
                <a:close/>
                <a:moveTo>
                  <a:pt x="8269" y="5711"/>
                </a:moveTo>
                <a:cubicBezTo>
                  <a:pt x="8241" y="5711"/>
                  <a:pt x="8214" y="5722"/>
                  <a:pt x="8186" y="5750"/>
                </a:cubicBezTo>
                <a:cubicBezTo>
                  <a:pt x="8170" y="5782"/>
                  <a:pt x="8176" y="5814"/>
                  <a:pt x="8197" y="5838"/>
                </a:cubicBezTo>
                <a:lnTo>
                  <a:pt x="8197" y="5838"/>
                </a:lnTo>
                <a:cubicBezTo>
                  <a:pt x="8170" y="5876"/>
                  <a:pt x="8162" y="5933"/>
                  <a:pt x="8186" y="5982"/>
                </a:cubicBezTo>
                <a:cubicBezTo>
                  <a:pt x="8209" y="6005"/>
                  <a:pt x="8233" y="6051"/>
                  <a:pt x="8279" y="6075"/>
                </a:cubicBezTo>
                <a:cubicBezTo>
                  <a:pt x="8302" y="6098"/>
                  <a:pt x="8326" y="6144"/>
                  <a:pt x="8348" y="6169"/>
                </a:cubicBezTo>
                <a:cubicBezTo>
                  <a:pt x="8376" y="6209"/>
                  <a:pt x="8405" y="6248"/>
                  <a:pt x="8435" y="6286"/>
                </a:cubicBezTo>
                <a:lnTo>
                  <a:pt x="8435" y="6286"/>
                </a:lnTo>
                <a:cubicBezTo>
                  <a:pt x="8518" y="6292"/>
                  <a:pt x="8601" y="6298"/>
                  <a:pt x="8684" y="6305"/>
                </a:cubicBezTo>
                <a:lnTo>
                  <a:pt x="8684" y="6305"/>
                </a:lnTo>
                <a:cubicBezTo>
                  <a:pt x="8639" y="6252"/>
                  <a:pt x="8598" y="6198"/>
                  <a:pt x="8559" y="6144"/>
                </a:cubicBezTo>
                <a:cubicBezTo>
                  <a:pt x="8525" y="6110"/>
                  <a:pt x="8491" y="6077"/>
                  <a:pt x="8466" y="6034"/>
                </a:cubicBezTo>
                <a:lnTo>
                  <a:pt x="8466" y="6034"/>
                </a:lnTo>
                <a:cubicBezTo>
                  <a:pt x="8562" y="6117"/>
                  <a:pt x="8652" y="6210"/>
                  <a:pt x="8733" y="6310"/>
                </a:cubicBezTo>
                <a:lnTo>
                  <a:pt x="8733" y="6310"/>
                </a:lnTo>
                <a:cubicBezTo>
                  <a:pt x="8806" y="6317"/>
                  <a:pt x="8878" y="6325"/>
                  <a:pt x="8951" y="6333"/>
                </a:cubicBezTo>
                <a:lnTo>
                  <a:pt x="8951" y="6333"/>
                </a:lnTo>
                <a:cubicBezTo>
                  <a:pt x="8791" y="6076"/>
                  <a:pt x="8590" y="5881"/>
                  <a:pt x="8326" y="5726"/>
                </a:cubicBezTo>
                <a:cubicBezTo>
                  <a:pt x="8307" y="5717"/>
                  <a:pt x="8288" y="5711"/>
                  <a:pt x="8269" y="5711"/>
                </a:cubicBezTo>
                <a:close/>
                <a:moveTo>
                  <a:pt x="9952" y="5768"/>
                </a:moveTo>
                <a:cubicBezTo>
                  <a:pt x="10119" y="5928"/>
                  <a:pt x="10275" y="6099"/>
                  <a:pt x="10419" y="6281"/>
                </a:cubicBezTo>
                <a:lnTo>
                  <a:pt x="10419" y="6281"/>
                </a:lnTo>
                <a:cubicBezTo>
                  <a:pt x="10407" y="6303"/>
                  <a:pt x="10406" y="6329"/>
                  <a:pt x="10419" y="6355"/>
                </a:cubicBezTo>
                <a:cubicBezTo>
                  <a:pt x="10429" y="6369"/>
                  <a:pt x="10439" y="6384"/>
                  <a:pt x="10449" y="6398"/>
                </a:cubicBezTo>
                <a:lnTo>
                  <a:pt x="10449" y="6398"/>
                </a:lnTo>
                <a:cubicBezTo>
                  <a:pt x="10284" y="6191"/>
                  <a:pt x="10119" y="5988"/>
                  <a:pt x="9954" y="5772"/>
                </a:cubicBezTo>
                <a:cubicBezTo>
                  <a:pt x="9953" y="5771"/>
                  <a:pt x="9953" y="5770"/>
                  <a:pt x="9952" y="5768"/>
                </a:cubicBezTo>
                <a:close/>
                <a:moveTo>
                  <a:pt x="17284" y="1413"/>
                </a:moveTo>
                <a:cubicBezTo>
                  <a:pt x="17121" y="2260"/>
                  <a:pt x="17156" y="3141"/>
                  <a:pt x="17372" y="3982"/>
                </a:cubicBezTo>
                <a:cubicBezTo>
                  <a:pt x="17372" y="3983"/>
                  <a:pt x="17372" y="3984"/>
                  <a:pt x="17372" y="3984"/>
                </a:cubicBezTo>
                <a:lnTo>
                  <a:pt x="17372" y="3984"/>
                </a:lnTo>
                <a:cubicBezTo>
                  <a:pt x="17173" y="4058"/>
                  <a:pt x="16984" y="4156"/>
                  <a:pt x="16814" y="4284"/>
                </a:cubicBezTo>
                <a:cubicBezTo>
                  <a:pt x="16442" y="4587"/>
                  <a:pt x="16209" y="4981"/>
                  <a:pt x="16001" y="5400"/>
                </a:cubicBezTo>
                <a:cubicBezTo>
                  <a:pt x="15956" y="5473"/>
                  <a:pt x="15911" y="5549"/>
                  <a:pt x="15865" y="5624"/>
                </a:cubicBezTo>
                <a:lnTo>
                  <a:pt x="15865" y="5624"/>
                </a:lnTo>
                <a:cubicBezTo>
                  <a:pt x="15989" y="4952"/>
                  <a:pt x="16246" y="4305"/>
                  <a:pt x="16605" y="3726"/>
                </a:cubicBezTo>
                <a:cubicBezTo>
                  <a:pt x="16638" y="3660"/>
                  <a:pt x="16579" y="3584"/>
                  <a:pt x="16517" y="3584"/>
                </a:cubicBezTo>
                <a:cubicBezTo>
                  <a:pt x="16490" y="3584"/>
                  <a:pt x="16463" y="3598"/>
                  <a:pt x="16442" y="3633"/>
                </a:cubicBezTo>
                <a:cubicBezTo>
                  <a:pt x="16094" y="4212"/>
                  <a:pt x="15842" y="4856"/>
                  <a:pt x="15701" y="5525"/>
                </a:cubicBezTo>
                <a:lnTo>
                  <a:pt x="15701" y="5525"/>
                </a:lnTo>
                <a:cubicBezTo>
                  <a:pt x="15673" y="5536"/>
                  <a:pt x="15651" y="5562"/>
                  <a:pt x="15651" y="5610"/>
                </a:cubicBezTo>
                <a:cubicBezTo>
                  <a:pt x="15651" y="5633"/>
                  <a:pt x="15629" y="5679"/>
                  <a:pt x="15629" y="5726"/>
                </a:cubicBezTo>
                <a:lnTo>
                  <a:pt x="15629" y="5750"/>
                </a:lnTo>
                <a:lnTo>
                  <a:pt x="15629" y="5772"/>
                </a:lnTo>
                <a:cubicBezTo>
                  <a:pt x="15629" y="5772"/>
                  <a:pt x="15604" y="5796"/>
                  <a:pt x="15604" y="5819"/>
                </a:cubicBezTo>
                <a:cubicBezTo>
                  <a:pt x="15604" y="5865"/>
                  <a:pt x="15582" y="5889"/>
                  <a:pt x="15582" y="5936"/>
                </a:cubicBezTo>
                <a:cubicBezTo>
                  <a:pt x="15558" y="5958"/>
                  <a:pt x="15558" y="5982"/>
                  <a:pt x="15558" y="5982"/>
                </a:cubicBezTo>
                <a:cubicBezTo>
                  <a:pt x="15558" y="6005"/>
                  <a:pt x="15536" y="6005"/>
                  <a:pt x="15536" y="6005"/>
                </a:cubicBezTo>
                <a:lnTo>
                  <a:pt x="15536" y="6029"/>
                </a:lnTo>
                <a:cubicBezTo>
                  <a:pt x="15521" y="6058"/>
                  <a:pt x="15515" y="6095"/>
                  <a:pt x="15524" y="6125"/>
                </a:cubicBezTo>
                <a:lnTo>
                  <a:pt x="15524" y="6125"/>
                </a:lnTo>
                <a:cubicBezTo>
                  <a:pt x="15506" y="6146"/>
                  <a:pt x="15488" y="6168"/>
                  <a:pt x="15469" y="6188"/>
                </a:cubicBezTo>
                <a:lnTo>
                  <a:pt x="15469" y="6188"/>
                </a:lnTo>
                <a:cubicBezTo>
                  <a:pt x="15514" y="5917"/>
                  <a:pt x="15559" y="5623"/>
                  <a:pt x="15604" y="5331"/>
                </a:cubicBezTo>
                <a:cubicBezTo>
                  <a:pt x="15651" y="5052"/>
                  <a:pt x="15697" y="4773"/>
                  <a:pt x="15815" y="4516"/>
                </a:cubicBezTo>
                <a:cubicBezTo>
                  <a:pt x="15844" y="4443"/>
                  <a:pt x="15789" y="4398"/>
                  <a:pt x="15733" y="4398"/>
                </a:cubicBezTo>
                <a:cubicBezTo>
                  <a:pt x="15701" y="4398"/>
                  <a:pt x="15668" y="4413"/>
                  <a:pt x="15651" y="4448"/>
                </a:cubicBezTo>
                <a:cubicBezTo>
                  <a:pt x="15511" y="4727"/>
                  <a:pt x="15489" y="5006"/>
                  <a:pt x="15443" y="5285"/>
                </a:cubicBezTo>
                <a:cubicBezTo>
                  <a:pt x="15396" y="5610"/>
                  <a:pt x="15325" y="5912"/>
                  <a:pt x="15279" y="6215"/>
                </a:cubicBezTo>
                <a:cubicBezTo>
                  <a:pt x="15279" y="6271"/>
                  <a:pt x="15318" y="6300"/>
                  <a:pt x="15360" y="6301"/>
                </a:cubicBezTo>
                <a:lnTo>
                  <a:pt x="15360" y="6301"/>
                </a:lnTo>
                <a:cubicBezTo>
                  <a:pt x="15313" y="6346"/>
                  <a:pt x="15263" y="6388"/>
                  <a:pt x="15210" y="6427"/>
                </a:cubicBezTo>
                <a:lnTo>
                  <a:pt x="15210" y="6427"/>
                </a:lnTo>
                <a:cubicBezTo>
                  <a:pt x="15215" y="6069"/>
                  <a:pt x="15284" y="5712"/>
                  <a:pt x="15418" y="5378"/>
                </a:cubicBezTo>
                <a:cubicBezTo>
                  <a:pt x="15448" y="5304"/>
                  <a:pt x="15394" y="5258"/>
                  <a:pt x="15338" y="5258"/>
                </a:cubicBezTo>
                <a:cubicBezTo>
                  <a:pt x="15306" y="5258"/>
                  <a:pt x="15274" y="5273"/>
                  <a:pt x="15257" y="5307"/>
                </a:cubicBezTo>
                <a:cubicBezTo>
                  <a:pt x="15213" y="5422"/>
                  <a:pt x="15175" y="5540"/>
                  <a:pt x="15142" y="5658"/>
                </a:cubicBezTo>
                <a:lnTo>
                  <a:pt x="15142" y="5658"/>
                </a:lnTo>
                <a:cubicBezTo>
                  <a:pt x="15327" y="4590"/>
                  <a:pt x="15806" y="3581"/>
                  <a:pt x="16535" y="2773"/>
                </a:cubicBezTo>
                <a:cubicBezTo>
                  <a:pt x="16589" y="2702"/>
                  <a:pt x="16533" y="2603"/>
                  <a:pt x="16472" y="2603"/>
                </a:cubicBezTo>
                <a:cubicBezTo>
                  <a:pt x="16454" y="2603"/>
                  <a:pt x="16435" y="2612"/>
                  <a:pt x="16419" y="2633"/>
                </a:cubicBezTo>
                <a:cubicBezTo>
                  <a:pt x="15851" y="3276"/>
                  <a:pt x="15417" y="4025"/>
                  <a:pt x="15156" y="4830"/>
                </a:cubicBezTo>
                <a:lnTo>
                  <a:pt x="15156" y="4830"/>
                </a:lnTo>
                <a:cubicBezTo>
                  <a:pt x="15151" y="4826"/>
                  <a:pt x="15146" y="4823"/>
                  <a:pt x="15139" y="4820"/>
                </a:cubicBezTo>
                <a:cubicBezTo>
                  <a:pt x="15130" y="4809"/>
                  <a:pt x="15112" y="4804"/>
                  <a:pt x="15093" y="4804"/>
                </a:cubicBezTo>
                <a:cubicBezTo>
                  <a:pt x="15066" y="4804"/>
                  <a:pt x="15037" y="4815"/>
                  <a:pt x="15024" y="4842"/>
                </a:cubicBezTo>
                <a:cubicBezTo>
                  <a:pt x="14986" y="4914"/>
                  <a:pt x="14952" y="4988"/>
                  <a:pt x="14923" y="5063"/>
                </a:cubicBezTo>
                <a:lnTo>
                  <a:pt x="14923" y="5063"/>
                </a:lnTo>
                <a:cubicBezTo>
                  <a:pt x="14937" y="4981"/>
                  <a:pt x="14955" y="4900"/>
                  <a:pt x="14977" y="4820"/>
                </a:cubicBezTo>
                <a:cubicBezTo>
                  <a:pt x="14977" y="4773"/>
                  <a:pt x="14953" y="4727"/>
                  <a:pt x="14907" y="4702"/>
                </a:cubicBezTo>
                <a:cubicBezTo>
                  <a:pt x="14860" y="4702"/>
                  <a:pt x="14814" y="4727"/>
                  <a:pt x="14791" y="4773"/>
                </a:cubicBezTo>
                <a:cubicBezTo>
                  <a:pt x="14752" y="4988"/>
                  <a:pt x="14713" y="5220"/>
                  <a:pt x="14687" y="5442"/>
                </a:cubicBezTo>
                <a:lnTo>
                  <a:pt x="14687" y="5442"/>
                </a:lnTo>
                <a:cubicBezTo>
                  <a:pt x="14647" y="5339"/>
                  <a:pt x="14608" y="5235"/>
                  <a:pt x="14571" y="5130"/>
                </a:cubicBezTo>
                <a:lnTo>
                  <a:pt x="14571" y="5130"/>
                </a:lnTo>
                <a:cubicBezTo>
                  <a:pt x="14587" y="5120"/>
                  <a:pt x="14600" y="5101"/>
                  <a:pt x="14605" y="5075"/>
                </a:cubicBezTo>
                <a:cubicBezTo>
                  <a:pt x="14721" y="4634"/>
                  <a:pt x="14907" y="4191"/>
                  <a:pt x="15210" y="3843"/>
                </a:cubicBezTo>
                <a:cubicBezTo>
                  <a:pt x="15259" y="3777"/>
                  <a:pt x="15203" y="3711"/>
                  <a:pt x="15142" y="3711"/>
                </a:cubicBezTo>
                <a:cubicBezTo>
                  <a:pt x="15117" y="3711"/>
                  <a:pt x="15091" y="3723"/>
                  <a:pt x="15070" y="3750"/>
                </a:cubicBezTo>
                <a:cubicBezTo>
                  <a:pt x="14783" y="4078"/>
                  <a:pt x="14586" y="4460"/>
                  <a:pt x="14479" y="4865"/>
                </a:cubicBezTo>
                <a:lnTo>
                  <a:pt x="14479" y="4865"/>
                </a:lnTo>
                <a:cubicBezTo>
                  <a:pt x="14418" y="4677"/>
                  <a:pt x="14362" y="4488"/>
                  <a:pt x="14315" y="4298"/>
                </a:cubicBezTo>
                <a:lnTo>
                  <a:pt x="14315" y="4298"/>
                </a:lnTo>
                <a:cubicBezTo>
                  <a:pt x="14329" y="4290"/>
                  <a:pt x="14340" y="4278"/>
                  <a:pt x="14349" y="4261"/>
                </a:cubicBezTo>
                <a:cubicBezTo>
                  <a:pt x="14559" y="3726"/>
                  <a:pt x="14953" y="3307"/>
                  <a:pt x="15372" y="2935"/>
                </a:cubicBezTo>
                <a:cubicBezTo>
                  <a:pt x="15768" y="2540"/>
                  <a:pt x="16187" y="2168"/>
                  <a:pt x="16628" y="1819"/>
                </a:cubicBezTo>
                <a:cubicBezTo>
                  <a:pt x="16836" y="1668"/>
                  <a:pt x="17058" y="1533"/>
                  <a:pt x="17284" y="1413"/>
                </a:cubicBezTo>
                <a:close/>
                <a:moveTo>
                  <a:pt x="18116" y="6122"/>
                </a:moveTo>
                <a:cubicBezTo>
                  <a:pt x="18094" y="6122"/>
                  <a:pt x="18070" y="6122"/>
                  <a:pt x="18047" y="6144"/>
                </a:cubicBezTo>
                <a:cubicBezTo>
                  <a:pt x="18047" y="6169"/>
                  <a:pt x="18023" y="6191"/>
                  <a:pt x="18023" y="6215"/>
                </a:cubicBezTo>
                <a:cubicBezTo>
                  <a:pt x="18023" y="6237"/>
                  <a:pt x="18023" y="6262"/>
                  <a:pt x="18001" y="6284"/>
                </a:cubicBezTo>
                <a:lnTo>
                  <a:pt x="18023" y="6262"/>
                </a:lnTo>
                <a:lnTo>
                  <a:pt x="18023" y="6262"/>
                </a:lnTo>
                <a:cubicBezTo>
                  <a:pt x="18001" y="6284"/>
                  <a:pt x="18001" y="6284"/>
                  <a:pt x="18001" y="6308"/>
                </a:cubicBezTo>
                <a:cubicBezTo>
                  <a:pt x="17977" y="6330"/>
                  <a:pt x="17977" y="6355"/>
                  <a:pt x="17977" y="6377"/>
                </a:cubicBezTo>
                <a:cubicBezTo>
                  <a:pt x="17977" y="6401"/>
                  <a:pt x="18001" y="6423"/>
                  <a:pt x="18023" y="6423"/>
                </a:cubicBezTo>
                <a:cubicBezTo>
                  <a:pt x="18047" y="6448"/>
                  <a:pt x="18070" y="6448"/>
                  <a:pt x="18094" y="6448"/>
                </a:cubicBezTo>
                <a:cubicBezTo>
                  <a:pt x="18116" y="6448"/>
                  <a:pt x="18116" y="6423"/>
                  <a:pt x="18140" y="6401"/>
                </a:cubicBezTo>
                <a:cubicBezTo>
                  <a:pt x="18163" y="6377"/>
                  <a:pt x="18187" y="6355"/>
                  <a:pt x="18187" y="6308"/>
                </a:cubicBezTo>
                <a:cubicBezTo>
                  <a:pt x="18209" y="6284"/>
                  <a:pt x="18209" y="6237"/>
                  <a:pt x="18209" y="6215"/>
                </a:cubicBezTo>
                <a:cubicBezTo>
                  <a:pt x="18209" y="6191"/>
                  <a:pt x="18209" y="6169"/>
                  <a:pt x="18187" y="6144"/>
                </a:cubicBezTo>
                <a:cubicBezTo>
                  <a:pt x="18163" y="6144"/>
                  <a:pt x="18140" y="6122"/>
                  <a:pt x="18116" y="6122"/>
                </a:cubicBezTo>
                <a:close/>
                <a:moveTo>
                  <a:pt x="8598" y="6487"/>
                </a:moveTo>
                <a:cubicBezTo>
                  <a:pt x="8616" y="6512"/>
                  <a:pt x="8634" y="6537"/>
                  <a:pt x="8652" y="6563"/>
                </a:cubicBezTo>
                <a:cubicBezTo>
                  <a:pt x="8663" y="6575"/>
                  <a:pt x="8686" y="6581"/>
                  <a:pt x="8709" y="6581"/>
                </a:cubicBezTo>
                <a:cubicBezTo>
                  <a:pt x="8733" y="6581"/>
                  <a:pt x="8756" y="6575"/>
                  <a:pt x="8767" y="6563"/>
                </a:cubicBezTo>
                <a:cubicBezTo>
                  <a:pt x="8789" y="6553"/>
                  <a:pt x="8800" y="6532"/>
                  <a:pt x="8804" y="6508"/>
                </a:cubicBezTo>
                <a:lnTo>
                  <a:pt x="8804" y="6508"/>
                </a:lnTo>
                <a:cubicBezTo>
                  <a:pt x="8735" y="6500"/>
                  <a:pt x="8666" y="6493"/>
                  <a:pt x="8598" y="6487"/>
                </a:cubicBezTo>
                <a:close/>
                <a:moveTo>
                  <a:pt x="11210" y="324"/>
                </a:moveTo>
                <a:cubicBezTo>
                  <a:pt x="10843" y="1404"/>
                  <a:pt x="10895" y="2623"/>
                  <a:pt x="11349" y="3679"/>
                </a:cubicBezTo>
                <a:cubicBezTo>
                  <a:pt x="11489" y="3982"/>
                  <a:pt x="11675" y="4284"/>
                  <a:pt x="11883" y="4563"/>
                </a:cubicBezTo>
                <a:cubicBezTo>
                  <a:pt x="11894" y="4577"/>
                  <a:pt x="11906" y="4586"/>
                  <a:pt x="11918" y="4591"/>
                </a:cubicBezTo>
                <a:lnTo>
                  <a:pt x="11918" y="4591"/>
                </a:lnTo>
                <a:cubicBezTo>
                  <a:pt x="11903" y="4666"/>
                  <a:pt x="11891" y="4742"/>
                  <a:pt x="11883" y="4820"/>
                </a:cubicBezTo>
                <a:cubicBezTo>
                  <a:pt x="11875" y="4896"/>
                  <a:pt x="11870" y="4973"/>
                  <a:pt x="11867" y="5050"/>
                </a:cubicBezTo>
                <a:lnTo>
                  <a:pt x="11867" y="5050"/>
                </a:lnTo>
                <a:cubicBezTo>
                  <a:pt x="11701" y="4793"/>
                  <a:pt x="11495" y="4548"/>
                  <a:pt x="11442" y="4261"/>
                </a:cubicBezTo>
                <a:cubicBezTo>
                  <a:pt x="11442" y="4209"/>
                  <a:pt x="11405" y="4185"/>
                  <a:pt x="11365" y="4185"/>
                </a:cubicBezTo>
                <a:cubicBezTo>
                  <a:pt x="11317" y="4185"/>
                  <a:pt x="11266" y="4220"/>
                  <a:pt x="11279" y="4284"/>
                </a:cubicBezTo>
                <a:cubicBezTo>
                  <a:pt x="11320" y="4531"/>
                  <a:pt x="11451" y="4729"/>
                  <a:pt x="11584" y="4927"/>
                </a:cubicBezTo>
                <a:lnTo>
                  <a:pt x="11584" y="4927"/>
                </a:lnTo>
                <a:cubicBezTo>
                  <a:pt x="11575" y="4928"/>
                  <a:pt x="11566" y="4931"/>
                  <a:pt x="11558" y="4935"/>
                </a:cubicBezTo>
                <a:cubicBezTo>
                  <a:pt x="11511" y="4981"/>
                  <a:pt x="11489" y="5028"/>
                  <a:pt x="11511" y="5075"/>
                </a:cubicBezTo>
                <a:cubicBezTo>
                  <a:pt x="11532" y="5127"/>
                  <a:pt x="11555" y="5179"/>
                  <a:pt x="11578" y="5230"/>
                </a:cubicBezTo>
                <a:lnTo>
                  <a:pt x="11578" y="5230"/>
                </a:lnTo>
                <a:cubicBezTo>
                  <a:pt x="11578" y="5230"/>
                  <a:pt x="11578" y="5230"/>
                  <a:pt x="11577" y="5230"/>
                </a:cubicBezTo>
                <a:cubicBezTo>
                  <a:pt x="11519" y="5230"/>
                  <a:pt x="11458" y="5292"/>
                  <a:pt x="11489" y="5354"/>
                </a:cubicBezTo>
                <a:cubicBezTo>
                  <a:pt x="11649" y="5778"/>
                  <a:pt x="11819" y="6183"/>
                  <a:pt x="12003" y="6581"/>
                </a:cubicBezTo>
                <a:lnTo>
                  <a:pt x="12003" y="6581"/>
                </a:lnTo>
                <a:cubicBezTo>
                  <a:pt x="11595" y="5853"/>
                  <a:pt x="11270" y="5075"/>
                  <a:pt x="11046" y="4284"/>
                </a:cubicBezTo>
                <a:cubicBezTo>
                  <a:pt x="10953" y="3958"/>
                  <a:pt x="10884" y="3657"/>
                  <a:pt x="10814" y="3331"/>
                </a:cubicBezTo>
                <a:cubicBezTo>
                  <a:pt x="10805" y="3284"/>
                  <a:pt x="10772" y="3263"/>
                  <a:pt x="10739" y="3263"/>
                </a:cubicBezTo>
                <a:cubicBezTo>
                  <a:pt x="10690" y="3263"/>
                  <a:pt x="10637" y="3308"/>
                  <a:pt x="10652" y="3378"/>
                </a:cubicBezTo>
                <a:cubicBezTo>
                  <a:pt x="10794" y="4142"/>
                  <a:pt x="11025" y="4895"/>
                  <a:pt x="11328" y="5615"/>
                </a:cubicBezTo>
                <a:lnTo>
                  <a:pt x="11328" y="5615"/>
                </a:lnTo>
                <a:cubicBezTo>
                  <a:pt x="11327" y="5614"/>
                  <a:pt x="11326" y="5612"/>
                  <a:pt x="11325" y="5610"/>
                </a:cubicBezTo>
                <a:cubicBezTo>
                  <a:pt x="11310" y="5571"/>
                  <a:pt x="11281" y="5555"/>
                  <a:pt x="11252" y="5555"/>
                </a:cubicBezTo>
                <a:cubicBezTo>
                  <a:pt x="11224" y="5555"/>
                  <a:pt x="11196" y="5569"/>
                  <a:pt x="11178" y="5590"/>
                </a:cubicBezTo>
                <a:lnTo>
                  <a:pt x="11178" y="5590"/>
                </a:lnTo>
                <a:cubicBezTo>
                  <a:pt x="11055" y="5336"/>
                  <a:pt x="10942" y="5079"/>
                  <a:pt x="10838" y="4820"/>
                </a:cubicBezTo>
                <a:cubicBezTo>
                  <a:pt x="10823" y="4781"/>
                  <a:pt x="10795" y="4766"/>
                  <a:pt x="10766" y="4766"/>
                </a:cubicBezTo>
                <a:cubicBezTo>
                  <a:pt x="10730" y="4766"/>
                  <a:pt x="10693" y="4790"/>
                  <a:pt x="10675" y="4828"/>
                </a:cubicBezTo>
                <a:lnTo>
                  <a:pt x="10675" y="4828"/>
                </a:lnTo>
                <a:cubicBezTo>
                  <a:pt x="10590" y="4590"/>
                  <a:pt x="10521" y="4346"/>
                  <a:pt x="10466" y="4098"/>
                </a:cubicBezTo>
                <a:cubicBezTo>
                  <a:pt x="10395" y="3796"/>
                  <a:pt x="10348" y="3471"/>
                  <a:pt x="10326" y="3145"/>
                </a:cubicBezTo>
                <a:cubicBezTo>
                  <a:pt x="10302" y="2795"/>
                  <a:pt x="10302" y="2423"/>
                  <a:pt x="10419" y="2075"/>
                </a:cubicBezTo>
                <a:cubicBezTo>
                  <a:pt x="10447" y="2005"/>
                  <a:pt x="10400" y="1961"/>
                  <a:pt x="10348" y="1961"/>
                </a:cubicBezTo>
                <a:cubicBezTo>
                  <a:pt x="10312" y="1961"/>
                  <a:pt x="10274" y="1981"/>
                  <a:pt x="10255" y="2029"/>
                </a:cubicBezTo>
                <a:cubicBezTo>
                  <a:pt x="10069" y="2540"/>
                  <a:pt x="10116" y="3121"/>
                  <a:pt x="10187" y="3657"/>
                </a:cubicBezTo>
                <a:cubicBezTo>
                  <a:pt x="10255" y="4168"/>
                  <a:pt x="10419" y="4680"/>
                  <a:pt x="10605" y="5168"/>
                </a:cubicBezTo>
                <a:cubicBezTo>
                  <a:pt x="10615" y="5192"/>
                  <a:pt x="10626" y="5216"/>
                  <a:pt x="10636" y="5240"/>
                </a:cubicBezTo>
                <a:lnTo>
                  <a:pt x="10636" y="5240"/>
                </a:lnTo>
                <a:cubicBezTo>
                  <a:pt x="10454" y="5016"/>
                  <a:pt x="10254" y="4807"/>
                  <a:pt x="10031" y="4620"/>
                </a:cubicBezTo>
                <a:lnTo>
                  <a:pt x="10031" y="4620"/>
                </a:lnTo>
                <a:cubicBezTo>
                  <a:pt x="10031" y="4609"/>
                  <a:pt x="10028" y="4598"/>
                  <a:pt x="10023" y="4587"/>
                </a:cubicBezTo>
                <a:cubicBezTo>
                  <a:pt x="9465" y="3354"/>
                  <a:pt x="9697" y="1889"/>
                  <a:pt x="10559" y="888"/>
                </a:cubicBezTo>
                <a:cubicBezTo>
                  <a:pt x="10752" y="677"/>
                  <a:pt x="10973" y="492"/>
                  <a:pt x="11210" y="324"/>
                </a:cubicBezTo>
                <a:close/>
                <a:moveTo>
                  <a:pt x="21437" y="6275"/>
                </a:moveTo>
                <a:cubicBezTo>
                  <a:pt x="21423" y="6275"/>
                  <a:pt x="21409" y="6278"/>
                  <a:pt x="21396" y="6284"/>
                </a:cubicBezTo>
                <a:cubicBezTo>
                  <a:pt x="21279" y="6377"/>
                  <a:pt x="21140" y="6423"/>
                  <a:pt x="21024" y="6470"/>
                </a:cubicBezTo>
                <a:cubicBezTo>
                  <a:pt x="21000" y="6494"/>
                  <a:pt x="20978" y="6516"/>
                  <a:pt x="20978" y="6541"/>
                </a:cubicBezTo>
                <a:cubicBezTo>
                  <a:pt x="20954" y="6563"/>
                  <a:pt x="20954" y="6587"/>
                  <a:pt x="20978" y="6609"/>
                </a:cubicBezTo>
                <a:cubicBezTo>
                  <a:pt x="20978" y="6634"/>
                  <a:pt x="21000" y="6634"/>
                  <a:pt x="21024" y="6656"/>
                </a:cubicBezTo>
                <a:cubicBezTo>
                  <a:pt x="21047" y="6656"/>
                  <a:pt x="21071" y="6656"/>
                  <a:pt x="21093" y="6634"/>
                </a:cubicBezTo>
                <a:cubicBezTo>
                  <a:pt x="21233" y="6587"/>
                  <a:pt x="21372" y="6516"/>
                  <a:pt x="21489" y="6448"/>
                </a:cubicBezTo>
                <a:cubicBezTo>
                  <a:pt x="21512" y="6448"/>
                  <a:pt x="21536" y="6423"/>
                  <a:pt x="21536" y="6401"/>
                </a:cubicBezTo>
                <a:lnTo>
                  <a:pt x="21536" y="6330"/>
                </a:lnTo>
                <a:cubicBezTo>
                  <a:pt x="21518" y="6296"/>
                  <a:pt x="21476" y="6275"/>
                  <a:pt x="21437" y="6275"/>
                </a:cubicBezTo>
                <a:close/>
                <a:moveTo>
                  <a:pt x="18839" y="6690"/>
                </a:moveTo>
                <a:cubicBezTo>
                  <a:pt x="18884" y="6708"/>
                  <a:pt x="18930" y="6722"/>
                  <a:pt x="18977" y="6732"/>
                </a:cubicBezTo>
                <a:lnTo>
                  <a:pt x="18977" y="6732"/>
                </a:lnTo>
                <a:cubicBezTo>
                  <a:pt x="18928" y="6730"/>
                  <a:pt x="18879" y="6728"/>
                  <a:pt x="18830" y="6727"/>
                </a:cubicBezTo>
                <a:lnTo>
                  <a:pt x="18830" y="6727"/>
                </a:lnTo>
                <a:cubicBezTo>
                  <a:pt x="18833" y="6715"/>
                  <a:pt x="18836" y="6703"/>
                  <a:pt x="18839" y="6690"/>
                </a:cubicBezTo>
                <a:close/>
                <a:moveTo>
                  <a:pt x="7024" y="4328"/>
                </a:moveTo>
                <a:cubicBezTo>
                  <a:pt x="6922" y="4328"/>
                  <a:pt x="6867" y="4471"/>
                  <a:pt x="6977" y="4494"/>
                </a:cubicBezTo>
                <a:cubicBezTo>
                  <a:pt x="7698" y="4633"/>
                  <a:pt x="8322" y="4992"/>
                  <a:pt x="8888" y="5441"/>
                </a:cubicBezTo>
                <a:lnTo>
                  <a:pt x="8888" y="5441"/>
                </a:lnTo>
                <a:cubicBezTo>
                  <a:pt x="8886" y="5460"/>
                  <a:pt x="8891" y="5478"/>
                  <a:pt x="8906" y="5493"/>
                </a:cubicBezTo>
                <a:cubicBezTo>
                  <a:pt x="9227" y="5834"/>
                  <a:pt x="9527" y="6156"/>
                  <a:pt x="9825" y="6475"/>
                </a:cubicBezTo>
                <a:lnTo>
                  <a:pt x="9825" y="6475"/>
                </a:lnTo>
                <a:cubicBezTo>
                  <a:pt x="9903" y="6491"/>
                  <a:pt x="9981" y="6508"/>
                  <a:pt x="10058" y="6526"/>
                </a:cubicBezTo>
                <a:lnTo>
                  <a:pt x="10058" y="6526"/>
                </a:lnTo>
                <a:cubicBezTo>
                  <a:pt x="10059" y="6527"/>
                  <a:pt x="10060" y="6528"/>
                  <a:pt x="10061" y="6529"/>
                </a:cubicBezTo>
                <a:lnTo>
                  <a:pt x="10061" y="6529"/>
                </a:lnTo>
                <a:cubicBezTo>
                  <a:pt x="10061" y="6528"/>
                  <a:pt x="10062" y="6527"/>
                  <a:pt x="10062" y="6527"/>
                </a:cubicBezTo>
                <a:lnTo>
                  <a:pt x="10062" y="6527"/>
                </a:lnTo>
                <a:cubicBezTo>
                  <a:pt x="10165" y="6550"/>
                  <a:pt x="10267" y="6575"/>
                  <a:pt x="10369" y="6602"/>
                </a:cubicBezTo>
                <a:lnTo>
                  <a:pt x="10369" y="6602"/>
                </a:lnTo>
                <a:cubicBezTo>
                  <a:pt x="10369" y="6601"/>
                  <a:pt x="10369" y="6599"/>
                  <a:pt x="10368" y="6598"/>
                </a:cubicBezTo>
                <a:lnTo>
                  <a:pt x="10368" y="6598"/>
                </a:lnTo>
                <a:cubicBezTo>
                  <a:pt x="10370" y="6600"/>
                  <a:pt x="10371" y="6601"/>
                  <a:pt x="10373" y="6603"/>
                </a:cubicBezTo>
                <a:lnTo>
                  <a:pt x="10373" y="6603"/>
                </a:lnTo>
                <a:cubicBezTo>
                  <a:pt x="10455" y="6625"/>
                  <a:pt x="10536" y="6647"/>
                  <a:pt x="10618" y="6670"/>
                </a:cubicBezTo>
                <a:lnTo>
                  <a:pt x="10618" y="6670"/>
                </a:lnTo>
                <a:cubicBezTo>
                  <a:pt x="10632" y="6694"/>
                  <a:pt x="10647" y="6718"/>
                  <a:pt x="10662" y="6742"/>
                </a:cubicBezTo>
                <a:lnTo>
                  <a:pt x="10662" y="6742"/>
                </a:lnTo>
                <a:cubicBezTo>
                  <a:pt x="10668" y="6722"/>
                  <a:pt x="10667" y="6703"/>
                  <a:pt x="10662" y="6683"/>
                </a:cubicBezTo>
                <a:lnTo>
                  <a:pt x="10662" y="6683"/>
                </a:lnTo>
                <a:cubicBezTo>
                  <a:pt x="10679" y="6688"/>
                  <a:pt x="10696" y="6693"/>
                  <a:pt x="10713" y="6698"/>
                </a:cubicBezTo>
                <a:lnTo>
                  <a:pt x="10713" y="6698"/>
                </a:lnTo>
                <a:cubicBezTo>
                  <a:pt x="10748" y="6753"/>
                  <a:pt x="10781" y="6809"/>
                  <a:pt x="10814" y="6866"/>
                </a:cubicBezTo>
                <a:cubicBezTo>
                  <a:pt x="10826" y="6891"/>
                  <a:pt x="10846" y="6904"/>
                  <a:pt x="10868" y="6908"/>
                </a:cubicBezTo>
                <a:lnTo>
                  <a:pt x="10868" y="6908"/>
                </a:lnTo>
                <a:cubicBezTo>
                  <a:pt x="10909" y="6880"/>
                  <a:pt x="10929" y="6817"/>
                  <a:pt x="10907" y="6773"/>
                </a:cubicBezTo>
                <a:cubicBezTo>
                  <a:pt x="10902" y="6767"/>
                  <a:pt x="10897" y="6760"/>
                  <a:pt x="10893" y="6753"/>
                </a:cubicBezTo>
                <a:lnTo>
                  <a:pt x="10893" y="6753"/>
                </a:lnTo>
                <a:cubicBezTo>
                  <a:pt x="10913" y="6760"/>
                  <a:pt x="10933" y="6766"/>
                  <a:pt x="10953" y="6772"/>
                </a:cubicBezTo>
                <a:lnTo>
                  <a:pt x="10953" y="6772"/>
                </a:lnTo>
                <a:cubicBezTo>
                  <a:pt x="10487" y="5935"/>
                  <a:pt x="9790" y="5260"/>
                  <a:pt x="8931" y="4795"/>
                </a:cubicBezTo>
                <a:cubicBezTo>
                  <a:pt x="8916" y="4790"/>
                  <a:pt x="8902" y="4787"/>
                  <a:pt x="8889" y="4787"/>
                </a:cubicBezTo>
                <a:cubicBezTo>
                  <a:pt x="8794" y="4787"/>
                  <a:pt x="8735" y="4918"/>
                  <a:pt x="8838" y="4959"/>
                </a:cubicBezTo>
                <a:cubicBezTo>
                  <a:pt x="9233" y="5173"/>
                  <a:pt x="9600" y="5437"/>
                  <a:pt x="9927" y="5745"/>
                </a:cubicBezTo>
                <a:lnTo>
                  <a:pt x="9927" y="5745"/>
                </a:lnTo>
                <a:cubicBezTo>
                  <a:pt x="9918" y="5740"/>
                  <a:pt x="9906" y="5737"/>
                  <a:pt x="9895" y="5737"/>
                </a:cubicBezTo>
                <a:cubicBezTo>
                  <a:pt x="9872" y="5737"/>
                  <a:pt x="9849" y="5749"/>
                  <a:pt x="9837" y="5772"/>
                </a:cubicBezTo>
                <a:cubicBezTo>
                  <a:pt x="9790" y="5796"/>
                  <a:pt x="9790" y="5843"/>
                  <a:pt x="9814" y="5889"/>
                </a:cubicBezTo>
                <a:cubicBezTo>
                  <a:pt x="9977" y="6101"/>
                  <a:pt x="10140" y="6313"/>
                  <a:pt x="10303" y="6517"/>
                </a:cubicBezTo>
                <a:lnTo>
                  <a:pt x="10303" y="6517"/>
                </a:lnTo>
                <a:cubicBezTo>
                  <a:pt x="9385" y="5578"/>
                  <a:pt x="8373" y="4583"/>
                  <a:pt x="7046" y="4330"/>
                </a:cubicBezTo>
                <a:cubicBezTo>
                  <a:pt x="7039" y="4329"/>
                  <a:pt x="7031" y="4328"/>
                  <a:pt x="7024" y="4328"/>
                </a:cubicBezTo>
                <a:close/>
                <a:moveTo>
                  <a:pt x="7403" y="4857"/>
                </a:moveTo>
                <a:cubicBezTo>
                  <a:pt x="7321" y="4857"/>
                  <a:pt x="7248" y="4969"/>
                  <a:pt x="7349" y="5028"/>
                </a:cubicBezTo>
                <a:cubicBezTo>
                  <a:pt x="7906" y="5323"/>
                  <a:pt x="8452" y="5664"/>
                  <a:pt x="8969" y="6052"/>
                </a:cubicBezTo>
                <a:lnTo>
                  <a:pt x="8969" y="6052"/>
                </a:lnTo>
                <a:cubicBezTo>
                  <a:pt x="8964" y="6051"/>
                  <a:pt x="8958" y="6051"/>
                  <a:pt x="8953" y="6051"/>
                </a:cubicBezTo>
                <a:cubicBezTo>
                  <a:pt x="8946" y="6044"/>
                  <a:pt x="8938" y="6041"/>
                  <a:pt x="8930" y="6041"/>
                </a:cubicBezTo>
                <a:cubicBezTo>
                  <a:pt x="8915" y="6041"/>
                  <a:pt x="8899" y="6051"/>
                  <a:pt x="8884" y="6051"/>
                </a:cubicBezTo>
                <a:cubicBezTo>
                  <a:pt x="8860" y="6098"/>
                  <a:pt x="8860" y="6144"/>
                  <a:pt x="8884" y="6191"/>
                </a:cubicBezTo>
                <a:cubicBezTo>
                  <a:pt x="8919" y="6243"/>
                  <a:pt x="8957" y="6293"/>
                  <a:pt x="8999" y="6339"/>
                </a:cubicBezTo>
                <a:lnTo>
                  <a:pt x="8999" y="6339"/>
                </a:lnTo>
                <a:cubicBezTo>
                  <a:pt x="9105" y="6352"/>
                  <a:pt x="9212" y="6367"/>
                  <a:pt x="9318" y="6383"/>
                </a:cubicBezTo>
                <a:lnTo>
                  <a:pt x="9318" y="6383"/>
                </a:lnTo>
                <a:cubicBezTo>
                  <a:pt x="9291" y="6366"/>
                  <a:pt x="9273" y="6348"/>
                  <a:pt x="9256" y="6330"/>
                </a:cubicBezTo>
                <a:lnTo>
                  <a:pt x="9232" y="6308"/>
                </a:lnTo>
                <a:cubicBezTo>
                  <a:pt x="9232" y="6315"/>
                  <a:pt x="9230" y="6317"/>
                  <a:pt x="9228" y="6317"/>
                </a:cubicBezTo>
                <a:cubicBezTo>
                  <a:pt x="9221" y="6317"/>
                  <a:pt x="9210" y="6301"/>
                  <a:pt x="9210" y="6284"/>
                </a:cubicBezTo>
                <a:cubicBezTo>
                  <a:pt x="9210" y="6284"/>
                  <a:pt x="9186" y="6262"/>
                  <a:pt x="9163" y="6262"/>
                </a:cubicBezTo>
                <a:cubicBezTo>
                  <a:pt x="9126" y="6204"/>
                  <a:pt x="9088" y="6163"/>
                  <a:pt x="9050" y="6113"/>
                </a:cubicBezTo>
                <a:lnTo>
                  <a:pt x="9050" y="6113"/>
                </a:lnTo>
                <a:cubicBezTo>
                  <a:pt x="9172" y="6205"/>
                  <a:pt x="9291" y="6300"/>
                  <a:pt x="9409" y="6398"/>
                </a:cubicBezTo>
                <a:lnTo>
                  <a:pt x="9409" y="6398"/>
                </a:lnTo>
                <a:cubicBezTo>
                  <a:pt x="9379" y="6393"/>
                  <a:pt x="9348" y="6388"/>
                  <a:pt x="9318" y="6383"/>
                </a:cubicBezTo>
                <a:lnTo>
                  <a:pt x="9318" y="6383"/>
                </a:lnTo>
                <a:cubicBezTo>
                  <a:pt x="9327" y="6389"/>
                  <a:pt x="9338" y="6395"/>
                  <a:pt x="9349" y="6401"/>
                </a:cubicBezTo>
                <a:cubicBezTo>
                  <a:pt x="9396" y="6423"/>
                  <a:pt x="9396" y="6470"/>
                  <a:pt x="9372" y="6516"/>
                </a:cubicBezTo>
                <a:cubicBezTo>
                  <a:pt x="9358" y="6544"/>
                  <a:pt x="9328" y="6555"/>
                  <a:pt x="9296" y="6555"/>
                </a:cubicBezTo>
                <a:cubicBezTo>
                  <a:pt x="9274" y="6555"/>
                  <a:pt x="9251" y="6550"/>
                  <a:pt x="9232" y="6541"/>
                </a:cubicBezTo>
                <a:cubicBezTo>
                  <a:pt x="9145" y="6483"/>
                  <a:pt x="9067" y="6415"/>
                  <a:pt x="8999" y="6339"/>
                </a:cubicBezTo>
                <a:lnTo>
                  <a:pt x="8999" y="6339"/>
                </a:lnTo>
                <a:cubicBezTo>
                  <a:pt x="8983" y="6337"/>
                  <a:pt x="8967" y="6335"/>
                  <a:pt x="8951" y="6333"/>
                </a:cubicBezTo>
                <a:lnTo>
                  <a:pt x="8951" y="6333"/>
                </a:lnTo>
                <a:cubicBezTo>
                  <a:pt x="8960" y="6347"/>
                  <a:pt x="8968" y="6362"/>
                  <a:pt x="8977" y="6377"/>
                </a:cubicBezTo>
                <a:cubicBezTo>
                  <a:pt x="9024" y="6423"/>
                  <a:pt x="9000" y="6470"/>
                  <a:pt x="8953" y="6494"/>
                </a:cubicBezTo>
                <a:cubicBezTo>
                  <a:pt x="8941" y="6500"/>
                  <a:pt x="8928" y="6503"/>
                  <a:pt x="8916" y="6503"/>
                </a:cubicBezTo>
                <a:cubicBezTo>
                  <a:pt x="8883" y="6503"/>
                  <a:pt x="8854" y="6482"/>
                  <a:pt x="8838" y="6448"/>
                </a:cubicBezTo>
                <a:cubicBezTo>
                  <a:pt x="8805" y="6401"/>
                  <a:pt x="8770" y="6355"/>
                  <a:pt x="8733" y="6310"/>
                </a:cubicBezTo>
                <a:lnTo>
                  <a:pt x="8733" y="6310"/>
                </a:lnTo>
                <a:cubicBezTo>
                  <a:pt x="8717" y="6308"/>
                  <a:pt x="8700" y="6307"/>
                  <a:pt x="8684" y="6305"/>
                </a:cubicBezTo>
                <a:lnTo>
                  <a:pt x="8684" y="6305"/>
                </a:lnTo>
                <a:cubicBezTo>
                  <a:pt x="8716" y="6345"/>
                  <a:pt x="8752" y="6384"/>
                  <a:pt x="8791" y="6423"/>
                </a:cubicBezTo>
                <a:cubicBezTo>
                  <a:pt x="8803" y="6448"/>
                  <a:pt x="8809" y="6480"/>
                  <a:pt x="8804" y="6508"/>
                </a:cubicBezTo>
                <a:lnTo>
                  <a:pt x="8804" y="6508"/>
                </a:lnTo>
                <a:cubicBezTo>
                  <a:pt x="8994" y="6528"/>
                  <a:pt x="9183" y="6555"/>
                  <a:pt x="9372" y="6587"/>
                </a:cubicBezTo>
                <a:cubicBezTo>
                  <a:pt x="9854" y="6663"/>
                  <a:pt x="10325" y="6774"/>
                  <a:pt x="10787" y="6912"/>
                </a:cubicBezTo>
                <a:lnTo>
                  <a:pt x="10787" y="6912"/>
                </a:lnTo>
                <a:cubicBezTo>
                  <a:pt x="10769" y="6903"/>
                  <a:pt x="10755" y="6887"/>
                  <a:pt x="10745" y="6866"/>
                </a:cubicBezTo>
                <a:cubicBezTo>
                  <a:pt x="10716" y="6826"/>
                  <a:pt x="10688" y="6784"/>
                  <a:pt x="10662" y="6742"/>
                </a:cubicBezTo>
                <a:lnTo>
                  <a:pt x="10662" y="6742"/>
                </a:lnTo>
                <a:cubicBezTo>
                  <a:pt x="10656" y="6760"/>
                  <a:pt x="10645" y="6778"/>
                  <a:pt x="10627" y="6796"/>
                </a:cubicBezTo>
                <a:cubicBezTo>
                  <a:pt x="10618" y="6806"/>
                  <a:pt x="10600" y="6812"/>
                  <a:pt x="10581" y="6812"/>
                </a:cubicBezTo>
                <a:cubicBezTo>
                  <a:pt x="10554" y="6812"/>
                  <a:pt x="10525" y="6800"/>
                  <a:pt x="10512" y="6773"/>
                </a:cubicBezTo>
                <a:cubicBezTo>
                  <a:pt x="10466" y="6717"/>
                  <a:pt x="10419" y="6661"/>
                  <a:pt x="10373" y="6603"/>
                </a:cubicBezTo>
                <a:lnTo>
                  <a:pt x="10373" y="6603"/>
                </a:lnTo>
                <a:cubicBezTo>
                  <a:pt x="10371" y="6603"/>
                  <a:pt x="10370" y="6602"/>
                  <a:pt x="10369" y="6602"/>
                </a:cubicBezTo>
                <a:lnTo>
                  <a:pt x="10369" y="6602"/>
                </a:lnTo>
                <a:cubicBezTo>
                  <a:pt x="10377" y="6651"/>
                  <a:pt x="10328" y="6701"/>
                  <a:pt x="10270" y="6701"/>
                </a:cubicBezTo>
                <a:cubicBezTo>
                  <a:pt x="10250" y="6701"/>
                  <a:pt x="10229" y="6695"/>
                  <a:pt x="10209" y="6680"/>
                </a:cubicBezTo>
                <a:cubicBezTo>
                  <a:pt x="10160" y="6630"/>
                  <a:pt x="10111" y="6579"/>
                  <a:pt x="10061" y="6529"/>
                </a:cubicBezTo>
                <a:lnTo>
                  <a:pt x="10061" y="6529"/>
                </a:lnTo>
                <a:cubicBezTo>
                  <a:pt x="10048" y="6568"/>
                  <a:pt x="10010" y="6597"/>
                  <a:pt x="9971" y="6597"/>
                </a:cubicBezTo>
                <a:cubicBezTo>
                  <a:pt x="9948" y="6597"/>
                  <a:pt x="9925" y="6587"/>
                  <a:pt x="9907" y="6563"/>
                </a:cubicBezTo>
                <a:cubicBezTo>
                  <a:pt x="9880" y="6534"/>
                  <a:pt x="9852" y="6504"/>
                  <a:pt x="9825" y="6475"/>
                </a:cubicBezTo>
                <a:lnTo>
                  <a:pt x="9825" y="6475"/>
                </a:lnTo>
                <a:cubicBezTo>
                  <a:pt x="9794" y="6468"/>
                  <a:pt x="9762" y="6462"/>
                  <a:pt x="9731" y="6456"/>
                </a:cubicBezTo>
                <a:lnTo>
                  <a:pt x="9731" y="6456"/>
                </a:lnTo>
                <a:cubicBezTo>
                  <a:pt x="9750" y="6519"/>
                  <a:pt x="9710" y="6582"/>
                  <a:pt x="9656" y="6582"/>
                </a:cubicBezTo>
                <a:cubicBezTo>
                  <a:pt x="9640" y="6582"/>
                  <a:pt x="9622" y="6576"/>
                  <a:pt x="9604" y="6563"/>
                </a:cubicBezTo>
                <a:cubicBezTo>
                  <a:pt x="9540" y="6507"/>
                  <a:pt x="9475" y="6452"/>
                  <a:pt x="9409" y="6398"/>
                </a:cubicBezTo>
                <a:lnTo>
                  <a:pt x="9409" y="6398"/>
                </a:lnTo>
                <a:cubicBezTo>
                  <a:pt x="9517" y="6415"/>
                  <a:pt x="9624" y="6435"/>
                  <a:pt x="9731" y="6456"/>
                </a:cubicBezTo>
                <a:lnTo>
                  <a:pt x="9731" y="6456"/>
                </a:lnTo>
                <a:cubicBezTo>
                  <a:pt x="9725" y="6437"/>
                  <a:pt x="9714" y="6418"/>
                  <a:pt x="9697" y="6401"/>
                </a:cubicBezTo>
                <a:cubicBezTo>
                  <a:pt x="9000" y="5819"/>
                  <a:pt x="8255" y="5307"/>
                  <a:pt x="7442" y="4866"/>
                </a:cubicBezTo>
                <a:cubicBezTo>
                  <a:pt x="7429" y="4860"/>
                  <a:pt x="7416" y="4857"/>
                  <a:pt x="7403" y="4857"/>
                </a:cubicBezTo>
                <a:close/>
                <a:moveTo>
                  <a:pt x="10787" y="6912"/>
                </a:moveTo>
                <a:cubicBezTo>
                  <a:pt x="10796" y="6917"/>
                  <a:pt x="10806" y="6920"/>
                  <a:pt x="10817" y="6921"/>
                </a:cubicBezTo>
                <a:lnTo>
                  <a:pt x="10817" y="6921"/>
                </a:lnTo>
                <a:cubicBezTo>
                  <a:pt x="10807" y="6918"/>
                  <a:pt x="10797" y="6915"/>
                  <a:pt x="10787" y="6912"/>
                </a:cubicBezTo>
                <a:close/>
                <a:moveTo>
                  <a:pt x="10953" y="6772"/>
                </a:moveTo>
                <a:cubicBezTo>
                  <a:pt x="10953" y="6773"/>
                  <a:pt x="10953" y="6773"/>
                  <a:pt x="10953" y="6773"/>
                </a:cubicBezTo>
                <a:cubicBezTo>
                  <a:pt x="11001" y="6851"/>
                  <a:pt x="10941" y="6909"/>
                  <a:pt x="10883" y="6909"/>
                </a:cubicBezTo>
                <a:cubicBezTo>
                  <a:pt x="10878" y="6909"/>
                  <a:pt x="10873" y="6909"/>
                  <a:pt x="10868" y="6908"/>
                </a:cubicBezTo>
                <a:lnTo>
                  <a:pt x="10868" y="6908"/>
                </a:lnTo>
                <a:cubicBezTo>
                  <a:pt x="10866" y="6910"/>
                  <a:pt x="10863" y="6911"/>
                  <a:pt x="10860" y="6913"/>
                </a:cubicBezTo>
                <a:cubicBezTo>
                  <a:pt x="10848" y="6919"/>
                  <a:pt x="10835" y="6921"/>
                  <a:pt x="10823" y="6921"/>
                </a:cubicBezTo>
                <a:cubicBezTo>
                  <a:pt x="10821" y="6921"/>
                  <a:pt x="10819" y="6921"/>
                  <a:pt x="10817" y="6921"/>
                </a:cubicBezTo>
                <a:lnTo>
                  <a:pt x="10817" y="6921"/>
                </a:lnTo>
                <a:cubicBezTo>
                  <a:pt x="11010" y="6979"/>
                  <a:pt x="11201" y="7043"/>
                  <a:pt x="11391" y="7110"/>
                </a:cubicBezTo>
                <a:lnTo>
                  <a:pt x="11391" y="7110"/>
                </a:lnTo>
                <a:cubicBezTo>
                  <a:pt x="11379" y="7081"/>
                  <a:pt x="11366" y="7052"/>
                  <a:pt x="11353" y="7024"/>
                </a:cubicBezTo>
                <a:lnTo>
                  <a:pt x="11353" y="7024"/>
                </a:lnTo>
                <a:cubicBezTo>
                  <a:pt x="11338" y="7032"/>
                  <a:pt x="11322" y="7036"/>
                  <a:pt x="11306" y="7036"/>
                </a:cubicBezTo>
                <a:cubicBezTo>
                  <a:pt x="11276" y="7036"/>
                  <a:pt x="11248" y="7021"/>
                  <a:pt x="11232" y="6982"/>
                </a:cubicBezTo>
                <a:cubicBezTo>
                  <a:pt x="11221" y="6959"/>
                  <a:pt x="11211" y="6937"/>
                  <a:pt x="11199" y="6914"/>
                </a:cubicBezTo>
                <a:lnTo>
                  <a:pt x="11199" y="6914"/>
                </a:lnTo>
                <a:cubicBezTo>
                  <a:pt x="11180" y="6940"/>
                  <a:pt x="11147" y="6956"/>
                  <a:pt x="11116" y="6956"/>
                </a:cubicBezTo>
                <a:cubicBezTo>
                  <a:pt x="11088" y="6956"/>
                  <a:pt x="11061" y="6943"/>
                  <a:pt x="11046" y="6913"/>
                </a:cubicBezTo>
                <a:cubicBezTo>
                  <a:pt x="11021" y="6867"/>
                  <a:pt x="10995" y="6822"/>
                  <a:pt x="10969" y="6778"/>
                </a:cubicBezTo>
                <a:lnTo>
                  <a:pt x="10969" y="6778"/>
                </a:lnTo>
                <a:cubicBezTo>
                  <a:pt x="10964" y="6776"/>
                  <a:pt x="10958" y="6774"/>
                  <a:pt x="10953" y="6772"/>
                </a:cubicBezTo>
                <a:close/>
                <a:moveTo>
                  <a:pt x="19098" y="7082"/>
                </a:moveTo>
                <a:cubicBezTo>
                  <a:pt x="19087" y="7086"/>
                  <a:pt x="19078" y="7091"/>
                  <a:pt x="19071" y="7099"/>
                </a:cubicBezTo>
                <a:lnTo>
                  <a:pt x="18931" y="7099"/>
                </a:lnTo>
                <a:cubicBezTo>
                  <a:pt x="18931" y="7099"/>
                  <a:pt x="18907" y="7099"/>
                  <a:pt x="18907" y="7121"/>
                </a:cubicBezTo>
                <a:cubicBezTo>
                  <a:pt x="18885" y="7121"/>
                  <a:pt x="18860" y="7121"/>
                  <a:pt x="18838" y="7099"/>
                </a:cubicBezTo>
                <a:lnTo>
                  <a:pt x="18739" y="7099"/>
                </a:lnTo>
                <a:cubicBezTo>
                  <a:pt x="18739" y="7099"/>
                  <a:pt x="18739" y="7099"/>
                  <a:pt x="18739" y="7098"/>
                </a:cubicBezTo>
                <a:lnTo>
                  <a:pt x="18739" y="7098"/>
                </a:lnTo>
                <a:cubicBezTo>
                  <a:pt x="18860" y="7097"/>
                  <a:pt x="18979" y="7092"/>
                  <a:pt x="19098" y="7082"/>
                </a:cubicBezTo>
                <a:close/>
                <a:moveTo>
                  <a:pt x="11391" y="7110"/>
                </a:moveTo>
                <a:cubicBezTo>
                  <a:pt x="11393" y="7114"/>
                  <a:pt x="11394" y="7117"/>
                  <a:pt x="11396" y="7121"/>
                </a:cubicBezTo>
                <a:cubicBezTo>
                  <a:pt x="11396" y="7155"/>
                  <a:pt x="11433" y="7177"/>
                  <a:pt x="11471" y="7177"/>
                </a:cubicBezTo>
                <a:cubicBezTo>
                  <a:pt x="11485" y="7177"/>
                  <a:pt x="11499" y="7174"/>
                  <a:pt x="11511" y="7168"/>
                </a:cubicBezTo>
                <a:cubicBezTo>
                  <a:pt x="11516" y="7165"/>
                  <a:pt x="11521" y="7162"/>
                  <a:pt x="11525" y="7158"/>
                </a:cubicBezTo>
                <a:lnTo>
                  <a:pt x="11525" y="7158"/>
                </a:lnTo>
                <a:cubicBezTo>
                  <a:pt x="11481" y="7142"/>
                  <a:pt x="11436" y="7126"/>
                  <a:pt x="11391" y="7110"/>
                </a:cubicBezTo>
                <a:close/>
                <a:moveTo>
                  <a:pt x="6074" y="6633"/>
                </a:moveTo>
                <a:cubicBezTo>
                  <a:pt x="5553" y="6780"/>
                  <a:pt x="5048" y="6965"/>
                  <a:pt x="4562" y="7185"/>
                </a:cubicBezTo>
                <a:lnTo>
                  <a:pt x="4562" y="7185"/>
                </a:lnTo>
                <a:cubicBezTo>
                  <a:pt x="5041" y="6940"/>
                  <a:pt x="5550" y="6755"/>
                  <a:pt x="6069" y="6634"/>
                </a:cubicBezTo>
                <a:cubicBezTo>
                  <a:pt x="6071" y="6633"/>
                  <a:pt x="6073" y="6633"/>
                  <a:pt x="6074" y="6633"/>
                </a:cubicBezTo>
                <a:close/>
                <a:moveTo>
                  <a:pt x="11679" y="7028"/>
                </a:moveTo>
                <a:cubicBezTo>
                  <a:pt x="11666" y="7073"/>
                  <a:pt x="11623" y="7105"/>
                  <a:pt x="11582" y="7105"/>
                </a:cubicBezTo>
                <a:cubicBezTo>
                  <a:pt x="11572" y="7105"/>
                  <a:pt x="11563" y="7103"/>
                  <a:pt x="11553" y="7099"/>
                </a:cubicBezTo>
                <a:lnTo>
                  <a:pt x="11553" y="7099"/>
                </a:lnTo>
                <a:cubicBezTo>
                  <a:pt x="11549" y="7123"/>
                  <a:pt x="11541" y="7144"/>
                  <a:pt x="11525" y="7158"/>
                </a:cubicBezTo>
                <a:lnTo>
                  <a:pt x="11525" y="7158"/>
                </a:lnTo>
                <a:cubicBezTo>
                  <a:pt x="11839" y="7273"/>
                  <a:pt x="12148" y="7400"/>
                  <a:pt x="12454" y="7535"/>
                </a:cubicBezTo>
                <a:lnTo>
                  <a:pt x="12454" y="7535"/>
                </a:lnTo>
                <a:cubicBezTo>
                  <a:pt x="12443" y="7506"/>
                  <a:pt x="12431" y="7477"/>
                  <a:pt x="12419" y="7447"/>
                </a:cubicBezTo>
                <a:lnTo>
                  <a:pt x="12419" y="7447"/>
                </a:lnTo>
                <a:cubicBezTo>
                  <a:pt x="12402" y="7457"/>
                  <a:pt x="12383" y="7463"/>
                  <a:pt x="12365" y="7463"/>
                </a:cubicBezTo>
                <a:cubicBezTo>
                  <a:pt x="12339" y="7463"/>
                  <a:pt x="12316" y="7452"/>
                  <a:pt x="12302" y="7424"/>
                </a:cubicBezTo>
                <a:cubicBezTo>
                  <a:pt x="12258" y="7359"/>
                  <a:pt x="12216" y="7293"/>
                  <a:pt x="12174" y="7227"/>
                </a:cubicBezTo>
                <a:lnTo>
                  <a:pt x="12174" y="7227"/>
                </a:lnTo>
                <a:cubicBezTo>
                  <a:pt x="12152" y="7218"/>
                  <a:pt x="12131" y="7209"/>
                  <a:pt x="12109" y="7200"/>
                </a:cubicBezTo>
                <a:lnTo>
                  <a:pt x="12109" y="7200"/>
                </a:lnTo>
                <a:cubicBezTo>
                  <a:pt x="12125" y="7260"/>
                  <a:pt x="12071" y="7319"/>
                  <a:pt x="12017" y="7319"/>
                </a:cubicBezTo>
                <a:cubicBezTo>
                  <a:pt x="11994" y="7319"/>
                  <a:pt x="11972" y="7309"/>
                  <a:pt x="11954" y="7285"/>
                </a:cubicBezTo>
                <a:cubicBezTo>
                  <a:pt x="11908" y="7218"/>
                  <a:pt x="11862" y="7150"/>
                  <a:pt x="11817" y="7082"/>
                </a:cubicBezTo>
                <a:lnTo>
                  <a:pt x="11817" y="7082"/>
                </a:lnTo>
                <a:cubicBezTo>
                  <a:pt x="11771" y="7064"/>
                  <a:pt x="11725" y="7046"/>
                  <a:pt x="11679" y="7028"/>
                </a:cubicBezTo>
                <a:close/>
                <a:moveTo>
                  <a:pt x="12814" y="7540"/>
                </a:moveTo>
                <a:cubicBezTo>
                  <a:pt x="12814" y="7540"/>
                  <a:pt x="12814" y="7540"/>
                  <a:pt x="12814" y="7541"/>
                </a:cubicBezTo>
                <a:lnTo>
                  <a:pt x="12814" y="7541"/>
                </a:lnTo>
                <a:cubicBezTo>
                  <a:pt x="12814" y="7540"/>
                  <a:pt x="12814" y="7540"/>
                  <a:pt x="12815" y="7540"/>
                </a:cubicBezTo>
                <a:close/>
                <a:moveTo>
                  <a:pt x="6233" y="7400"/>
                </a:moveTo>
                <a:cubicBezTo>
                  <a:pt x="6186" y="7400"/>
                  <a:pt x="6140" y="7424"/>
                  <a:pt x="6140" y="7493"/>
                </a:cubicBezTo>
                <a:cubicBezTo>
                  <a:pt x="6140" y="7540"/>
                  <a:pt x="6162" y="7586"/>
                  <a:pt x="6209" y="7586"/>
                </a:cubicBezTo>
                <a:lnTo>
                  <a:pt x="6698" y="7586"/>
                </a:lnTo>
                <a:cubicBezTo>
                  <a:pt x="6745" y="7586"/>
                  <a:pt x="6791" y="7564"/>
                  <a:pt x="6791" y="7517"/>
                </a:cubicBezTo>
                <a:cubicBezTo>
                  <a:pt x="6791" y="7447"/>
                  <a:pt x="6745" y="7424"/>
                  <a:pt x="6698" y="7400"/>
                </a:cubicBezTo>
                <a:close/>
                <a:moveTo>
                  <a:pt x="12814" y="7541"/>
                </a:moveTo>
                <a:cubicBezTo>
                  <a:pt x="12803" y="7551"/>
                  <a:pt x="12795" y="7566"/>
                  <a:pt x="12791" y="7586"/>
                </a:cubicBezTo>
                <a:cubicBezTo>
                  <a:pt x="12791" y="7586"/>
                  <a:pt x="12813" y="7565"/>
                  <a:pt x="12814" y="7541"/>
                </a:cubicBezTo>
                <a:close/>
                <a:moveTo>
                  <a:pt x="12454" y="7535"/>
                </a:moveTo>
                <a:lnTo>
                  <a:pt x="12454" y="7535"/>
                </a:lnTo>
                <a:cubicBezTo>
                  <a:pt x="12458" y="7545"/>
                  <a:pt x="12462" y="7554"/>
                  <a:pt x="12466" y="7564"/>
                </a:cubicBezTo>
                <a:cubicBezTo>
                  <a:pt x="12481" y="7594"/>
                  <a:pt x="12508" y="7607"/>
                  <a:pt x="12536" y="7607"/>
                </a:cubicBezTo>
                <a:cubicBezTo>
                  <a:pt x="12552" y="7607"/>
                  <a:pt x="12570" y="7602"/>
                  <a:pt x="12585" y="7594"/>
                </a:cubicBezTo>
                <a:lnTo>
                  <a:pt x="12585" y="7594"/>
                </a:lnTo>
                <a:cubicBezTo>
                  <a:pt x="12541" y="7574"/>
                  <a:pt x="12498" y="7554"/>
                  <a:pt x="12454" y="7535"/>
                </a:cubicBezTo>
                <a:close/>
                <a:moveTo>
                  <a:pt x="12606" y="7415"/>
                </a:moveTo>
                <a:lnTo>
                  <a:pt x="12606" y="7415"/>
                </a:lnTo>
                <a:cubicBezTo>
                  <a:pt x="12613" y="7433"/>
                  <a:pt x="12620" y="7452"/>
                  <a:pt x="12628" y="7471"/>
                </a:cubicBezTo>
                <a:cubicBezTo>
                  <a:pt x="12650" y="7527"/>
                  <a:pt x="12624" y="7572"/>
                  <a:pt x="12585" y="7594"/>
                </a:cubicBezTo>
                <a:lnTo>
                  <a:pt x="12585" y="7594"/>
                </a:lnTo>
                <a:cubicBezTo>
                  <a:pt x="12645" y="7621"/>
                  <a:pt x="12704" y="7648"/>
                  <a:pt x="12764" y="7676"/>
                </a:cubicBezTo>
                <a:lnTo>
                  <a:pt x="12764" y="7676"/>
                </a:lnTo>
                <a:cubicBezTo>
                  <a:pt x="12721" y="7629"/>
                  <a:pt x="12721" y="7563"/>
                  <a:pt x="12721" y="7517"/>
                </a:cubicBezTo>
                <a:cubicBezTo>
                  <a:pt x="12713" y="7501"/>
                  <a:pt x="12707" y="7481"/>
                  <a:pt x="12703" y="7459"/>
                </a:cubicBezTo>
                <a:lnTo>
                  <a:pt x="12703" y="7459"/>
                </a:lnTo>
                <a:cubicBezTo>
                  <a:pt x="12671" y="7444"/>
                  <a:pt x="12638" y="7429"/>
                  <a:pt x="12606" y="7415"/>
                </a:cubicBezTo>
                <a:close/>
                <a:moveTo>
                  <a:pt x="13506" y="7267"/>
                </a:moveTo>
                <a:lnTo>
                  <a:pt x="13506" y="7267"/>
                </a:lnTo>
                <a:cubicBezTo>
                  <a:pt x="13519" y="7412"/>
                  <a:pt x="13538" y="7556"/>
                  <a:pt x="13559" y="7703"/>
                </a:cubicBezTo>
                <a:lnTo>
                  <a:pt x="13559" y="7703"/>
                </a:lnTo>
                <a:cubicBezTo>
                  <a:pt x="13525" y="7561"/>
                  <a:pt x="13506" y="7415"/>
                  <a:pt x="13506" y="7267"/>
                </a:cubicBezTo>
                <a:close/>
                <a:moveTo>
                  <a:pt x="12882" y="4874"/>
                </a:moveTo>
                <a:cubicBezTo>
                  <a:pt x="12851" y="4874"/>
                  <a:pt x="12823" y="4892"/>
                  <a:pt x="12814" y="4935"/>
                </a:cubicBezTo>
                <a:cubicBezTo>
                  <a:pt x="12674" y="5447"/>
                  <a:pt x="12605" y="6005"/>
                  <a:pt x="12605" y="6541"/>
                </a:cubicBezTo>
                <a:cubicBezTo>
                  <a:pt x="12628" y="6796"/>
                  <a:pt x="12652" y="7075"/>
                  <a:pt x="12674" y="7331"/>
                </a:cubicBezTo>
                <a:cubicBezTo>
                  <a:pt x="12690" y="7375"/>
                  <a:pt x="12695" y="7420"/>
                  <a:pt x="12703" y="7459"/>
                </a:cubicBezTo>
                <a:lnTo>
                  <a:pt x="12703" y="7459"/>
                </a:lnTo>
                <a:cubicBezTo>
                  <a:pt x="12745" y="7478"/>
                  <a:pt x="12787" y="7497"/>
                  <a:pt x="12829" y="7517"/>
                </a:cubicBezTo>
                <a:lnTo>
                  <a:pt x="12829" y="7517"/>
                </a:lnTo>
                <a:cubicBezTo>
                  <a:pt x="12832" y="7520"/>
                  <a:pt x="12834" y="7522"/>
                  <a:pt x="12837" y="7525"/>
                </a:cubicBezTo>
                <a:lnTo>
                  <a:pt x="12837" y="7525"/>
                </a:lnTo>
                <a:cubicBezTo>
                  <a:pt x="12829" y="7528"/>
                  <a:pt x="12821" y="7533"/>
                  <a:pt x="12815" y="7540"/>
                </a:cubicBezTo>
                <a:lnTo>
                  <a:pt x="12854" y="7540"/>
                </a:lnTo>
                <a:cubicBezTo>
                  <a:pt x="12865" y="7547"/>
                  <a:pt x="12876" y="7553"/>
                  <a:pt x="12888" y="7557"/>
                </a:cubicBezTo>
                <a:lnTo>
                  <a:pt x="12888" y="7557"/>
                </a:lnTo>
                <a:cubicBezTo>
                  <a:pt x="12895" y="7575"/>
                  <a:pt x="12912" y="7592"/>
                  <a:pt x="12931" y="7610"/>
                </a:cubicBezTo>
                <a:cubicBezTo>
                  <a:pt x="12928" y="7594"/>
                  <a:pt x="12924" y="7579"/>
                  <a:pt x="12921" y="7564"/>
                </a:cubicBezTo>
                <a:lnTo>
                  <a:pt x="12921" y="7564"/>
                </a:lnTo>
                <a:cubicBezTo>
                  <a:pt x="12924" y="7564"/>
                  <a:pt x="12927" y="7564"/>
                  <a:pt x="12930" y="7564"/>
                </a:cubicBezTo>
                <a:lnTo>
                  <a:pt x="12930" y="7564"/>
                </a:lnTo>
                <a:cubicBezTo>
                  <a:pt x="12936" y="7567"/>
                  <a:pt x="12942" y="7569"/>
                  <a:pt x="12948" y="7572"/>
                </a:cubicBezTo>
                <a:lnTo>
                  <a:pt x="12948" y="7572"/>
                </a:lnTo>
                <a:cubicBezTo>
                  <a:pt x="12945" y="7567"/>
                  <a:pt x="12943" y="7563"/>
                  <a:pt x="12940" y="7559"/>
                </a:cubicBezTo>
                <a:lnTo>
                  <a:pt x="12940" y="7559"/>
                </a:lnTo>
                <a:cubicBezTo>
                  <a:pt x="12951" y="7553"/>
                  <a:pt x="12961" y="7545"/>
                  <a:pt x="12971" y="7537"/>
                </a:cubicBezTo>
                <a:lnTo>
                  <a:pt x="12971" y="7537"/>
                </a:lnTo>
                <a:cubicBezTo>
                  <a:pt x="12974" y="7554"/>
                  <a:pt x="12978" y="7571"/>
                  <a:pt x="12982" y="7589"/>
                </a:cubicBezTo>
                <a:lnTo>
                  <a:pt x="12982" y="7589"/>
                </a:lnTo>
                <a:cubicBezTo>
                  <a:pt x="13038" y="7615"/>
                  <a:pt x="13094" y="7642"/>
                  <a:pt x="13150" y="7669"/>
                </a:cubicBezTo>
                <a:lnTo>
                  <a:pt x="13150" y="7669"/>
                </a:lnTo>
                <a:cubicBezTo>
                  <a:pt x="13152" y="7684"/>
                  <a:pt x="13154" y="7700"/>
                  <a:pt x="13156" y="7715"/>
                </a:cubicBezTo>
                <a:lnTo>
                  <a:pt x="13156" y="7715"/>
                </a:lnTo>
                <a:cubicBezTo>
                  <a:pt x="13168" y="7708"/>
                  <a:pt x="13179" y="7698"/>
                  <a:pt x="13185" y="7686"/>
                </a:cubicBezTo>
                <a:lnTo>
                  <a:pt x="13185" y="7686"/>
                </a:lnTo>
                <a:cubicBezTo>
                  <a:pt x="13241" y="7713"/>
                  <a:pt x="13296" y="7740"/>
                  <a:pt x="13351" y="7768"/>
                </a:cubicBezTo>
                <a:lnTo>
                  <a:pt x="13351" y="7768"/>
                </a:lnTo>
                <a:cubicBezTo>
                  <a:pt x="13351" y="7762"/>
                  <a:pt x="13351" y="7756"/>
                  <a:pt x="13349" y="7750"/>
                </a:cubicBezTo>
                <a:cubicBezTo>
                  <a:pt x="13279" y="7400"/>
                  <a:pt x="13279" y="7075"/>
                  <a:pt x="13279" y="6749"/>
                </a:cubicBezTo>
                <a:cubicBezTo>
                  <a:pt x="13279" y="6587"/>
                  <a:pt x="13279" y="6423"/>
                  <a:pt x="13303" y="6262"/>
                </a:cubicBezTo>
                <a:cubicBezTo>
                  <a:pt x="13303" y="6075"/>
                  <a:pt x="13303" y="5889"/>
                  <a:pt x="13372" y="5726"/>
                </a:cubicBezTo>
                <a:cubicBezTo>
                  <a:pt x="13401" y="5653"/>
                  <a:pt x="13338" y="5607"/>
                  <a:pt x="13275" y="5607"/>
                </a:cubicBezTo>
                <a:cubicBezTo>
                  <a:pt x="13239" y="5607"/>
                  <a:pt x="13203" y="5623"/>
                  <a:pt x="13186" y="5657"/>
                </a:cubicBezTo>
                <a:cubicBezTo>
                  <a:pt x="13117" y="5843"/>
                  <a:pt x="13117" y="6029"/>
                  <a:pt x="13117" y="6215"/>
                </a:cubicBezTo>
                <a:cubicBezTo>
                  <a:pt x="13093" y="6377"/>
                  <a:pt x="13093" y="6563"/>
                  <a:pt x="13093" y="6727"/>
                </a:cubicBezTo>
                <a:cubicBezTo>
                  <a:pt x="13093" y="6761"/>
                  <a:pt x="13093" y="6796"/>
                  <a:pt x="13093" y="6831"/>
                </a:cubicBezTo>
                <a:lnTo>
                  <a:pt x="13093" y="6831"/>
                </a:lnTo>
                <a:cubicBezTo>
                  <a:pt x="13076" y="6810"/>
                  <a:pt x="13050" y="6796"/>
                  <a:pt x="13024" y="6796"/>
                </a:cubicBezTo>
                <a:cubicBezTo>
                  <a:pt x="12977" y="6796"/>
                  <a:pt x="12953" y="6820"/>
                  <a:pt x="12931" y="6866"/>
                </a:cubicBezTo>
                <a:cubicBezTo>
                  <a:pt x="12926" y="6917"/>
                  <a:pt x="12924" y="6967"/>
                  <a:pt x="12922" y="7017"/>
                </a:cubicBezTo>
                <a:lnTo>
                  <a:pt x="12922" y="7017"/>
                </a:lnTo>
                <a:cubicBezTo>
                  <a:pt x="12911" y="6905"/>
                  <a:pt x="12907" y="6792"/>
                  <a:pt x="12907" y="6680"/>
                </a:cubicBezTo>
                <a:cubicBezTo>
                  <a:pt x="12907" y="6607"/>
                  <a:pt x="12856" y="6572"/>
                  <a:pt x="12807" y="6572"/>
                </a:cubicBezTo>
                <a:cubicBezTo>
                  <a:pt x="12802" y="6572"/>
                  <a:pt x="12797" y="6573"/>
                  <a:pt x="12793" y="6573"/>
                </a:cubicBezTo>
                <a:lnTo>
                  <a:pt x="12793" y="6573"/>
                </a:lnTo>
                <a:cubicBezTo>
                  <a:pt x="12791" y="6482"/>
                  <a:pt x="12791" y="6393"/>
                  <a:pt x="12791" y="6308"/>
                </a:cubicBezTo>
                <a:cubicBezTo>
                  <a:pt x="12814" y="5865"/>
                  <a:pt x="12860" y="5424"/>
                  <a:pt x="12977" y="4981"/>
                </a:cubicBezTo>
                <a:cubicBezTo>
                  <a:pt x="12991" y="4923"/>
                  <a:pt x="12933" y="4874"/>
                  <a:pt x="12882" y="4874"/>
                </a:cubicBezTo>
                <a:close/>
                <a:moveTo>
                  <a:pt x="18527" y="7805"/>
                </a:moveTo>
                <a:cubicBezTo>
                  <a:pt x="18539" y="7808"/>
                  <a:pt x="18552" y="7810"/>
                  <a:pt x="18565" y="7813"/>
                </a:cubicBezTo>
                <a:lnTo>
                  <a:pt x="18565" y="7813"/>
                </a:lnTo>
                <a:cubicBezTo>
                  <a:pt x="18551" y="7814"/>
                  <a:pt x="18537" y="7815"/>
                  <a:pt x="18523" y="7816"/>
                </a:cubicBezTo>
                <a:lnTo>
                  <a:pt x="18523" y="7816"/>
                </a:lnTo>
                <a:cubicBezTo>
                  <a:pt x="18524" y="7813"/>
                  <a:pt x="18525" y="7809"/>
                  <a:pt x="18527" y="7805"/>
                </a:cubicBezTo>
                <a:close/>
                <a:moveTo>
                  <a:pt x="4562" y="7185"/>
                </a:moveTo>
                <a:cubicBezTo>
                  <a:pt x="4278" y="7331"/>
                  <a:pt x="4005" y="7497"/>
                  <a:pt x="3747" y="7685"/>
                </a:cubicBezTo>
                <a:lnTo>
                  <a:pt x="3747" y="7685"/>
                </a:lnTo>
                <a:cubicBezTo>
                  <a:pt x="3599" y="7744"/>
                  <a:pt x="3451" y="7804"/>
                  <a:pt x="3303" y="7865"/>
                </a:cubicBezTo>
                <a:cubicBezTo>
                  <a:pt x="3706" y="7609"/>
                  <a:pt x="4126" y="7383"/>
                  <a:pt x="4562" y="7185"/>
                </a:cubicBezTo>
                <a:close/>
                <a:moveTo>
                  <a:pt x="20581" y="7679"/>
                </a:moveTo>
                <a:cubicBezTo>
                  <a:pt x="20559" y="7679"/>
                  <a:pt x="20559" y="7679"/>
                  <a:pt x="20559" y="7703"/>
                </a:cubicBezTo>
                <a:cubicBezTo>
                  <a:pt x="20535" y="7703"/>
                  <a:pt x="20535" y="7726"/>
                  <a:pt x="20535" y="7726"/>
                </a:cubicBezTo>
                <a:cubicBezTo>
                  <a:pt x="20535" y="7750"/>
                  <a:pt x="20535" y="7750"/>
                  <a:pt x="20513" y="7750"/>
                </a:cubicBezTo>
                <a:cubicBezTo>
                  <a:pt x="20513" y="7772"/>
                  <a:pt x="20535" y="7796"/>
                  <a:pt x="20535" y="7796"/>
                </a:cubicBezTo>
                <a:lnTo>
                  <a:pt x="20535" y="7819"/>
                </a:lnTo>
                <a:lnTo>
                  <a:pt x="20559" y="7843"/>
                </a:lnTo>
                <a:cubicBezTo>
                  <a:pt x="20581" y="7865"/>
                  <a:pt x="20581" y="7865"/>
                  <a:pt x="20606" y="7865"/>
                </a:cubicBezTo>
                <a:lnTo>
                  <a:pt x="20674" y="7865"/>
                </a:lnTo>
                <a:lnTo>
                  <a:pt x="20674" y="7843"/>
                </a:lnTo>
                <a:cubicBezTo>
                  <a:pt x="20699" y="7843"/>
                  <a:pt x="20699" y="7819"/>
                  <a:pt x="20699" y="7796"/>
                </a:cubicBezTo>
                <a:cubicBezTo>
                  <a:pt x="20721" y="7796"/>
                  <a:pt x="20721" y="7796"/>
                  <a:pt x="20721" y="7772"/>
                </a:cubicBezTo>
                <a:cubicBezTo>
                  <a:pt x="20721" y="7772"/>
                  <a:pt x="20721" y="7750"/>
                  <a:pt x="20699" y="7726"/>
                </a:cubicBezTo>
                <a:cubicBezTo>
                  <a:pt x="20699" y="7703"/>
                  <a:pt x="20674" y="7703"/>
                  <a:pt x="20674" y="7703"/>
                </a:cubicBezTo>
                <a:cubicBezTo>
                  <a:pt x="20674" y="7679"/>
                  <a:pt x="20652" y="7679"/>
                  <a:pt x="20652" y="7679"/>
                </a:cubicBezTo>
                <a:close/>
                <a:moveTo>
                  <a:pt x="3301" y="7866"/>
                </a:moveTo>
                <a:lnTo>
                  <a:pt x="3301" y="7866"/>
                </a:lnTo>
                <a:cubicBezTo>
                  <a:pt x="3272" y="7881"/>
                  <a:pt x="3259" y="7908"/>
                  <a:pt x="3259" y="7936"/>
                </a:cubicBezTo>
                <a:lnTo>
                  <a:pt x="3259" y="7936"/>
                </a:lnTo>
                <a:cubicBezTo>
                  <a:pt x="3259" y="7908"/>
                  <a:pt x="3272" y="7881"/>
                  <a:pt x="3301" y="7866"/>
                </a:cubicBezTo>
                <a:close/>
                <a:moveTo>
                  <a:pt x="10791" y="7703"/>
                </a:moveTo>
                <a:cubicBezTo>
                  <a:pt x="10745" y="7703"/>
                  <a:pt x="10698" y="7750"/>
                  <a:pt x="10698" y="7796"/>
                </a:cubicBezTo>
                <a:cubicBezTo>
                  <a:pt x="10698" y="7843"/>
                  <a:pt x="10721" y="7890"/>
                  <a:pt x="10767" y="7890"/>
                </a:cubicBezTo>
                <a:cubicBezTo>
                  <a:pt x="10953" y="7912"/>
                  <a:pt x="11117" y="7936"/>
                  <a:pt x="11303" y="7983"/>
                </a:cubicBezTo>
                <a:cubicBezTo>
                  <a:pt x="11315" y="7988"/>
                  <a:pt x="11328" y="7991"/>
                  <a:pt x="11340" y="7991"/>
                </a:cubicBezTo>
                <a:cubicBezTo>
                  <a:pt x="11372" y="7991"/>
                  <a:pt x="11402" y="7970"/>
                  <a:pt x="11418" y="7936"/>
                </a:cubicBezTo>
                <a:cubicBezTo>
                  <a:pt x="11418" y="7890"/>
                  <a:pt x="11418" y="7843"/>
                  <a:pt x="11349" y="7819"/>
                </a:cubicBezTo>
                <a:cubicBezTo>
                  <a:pt x="11163" y="7772"/>
                  <a:pt x="10977" y="7726"/>
                  <a:pt x="10791" y="7703"/>
                </a:cubicBezTo>
                <a:close/>
                <a:moveTo>
                  <a:pt x="12948" y="7572"/>
                </a:moveTo>
                <a:cubicBezTo>
                  <a:pt x="12955" y="7589"/>
                  <a:pt x="12958" y="7610"/>
                  <a:pt x="12953" y="7633"/>
                </a:cubicBezTo>
                <a:cubicBezTo>
                  <a:pt x="12941" y="7684"/>
                  <a:pt x="12899" y="7715"/>
                  <a:pt x="12857" y="7720"/>
                </a:cubicBezTo>
                <a:lnTo>
                  <a:pt x="12857" y="7720"/>
                </a:lnTo>
                <a:cubicBezTo>
                  <a:pt x="12826" y="7705"/>
                  <a:pt x="12795" y="7690"/>
                  <a:pt x="12764" y="7676"/>
                </a:cubicBezTo>
                <a:lnTo>
                  <a:pt x="12764" y="7676"/>
                </a:lnTo>
                <a:cubicBezTo>
                  <a:pt x="12765" y="7677"/>
                  <a:pt x="12766" y="7678"/>
                  <a:pt x="12767" y="7679"/>
                </a:cubicBezTo>
                <a:cubicBezTo>
                  <a:pt x="12785" y="7707"/>
                  <a:pt x="12815" y="7720"/>
                  <a:pt x="12845" y="7720"/>
                </a:cubicBezTo>
                <a:cubicBezTo>
                  <a:pt x="12849" y="7720"/>
                  <a:pt x="12853" y="7720"/>
                  <a:pt x="12857" y="7720"/>
                </a:cubicBezTo>
                <a:lnTo>
                  <a:pt x="12857" y="7720"/>
                </a:lnTo>
                <a:cubicBezTo>
                  <a:pt x="13067" y="7819"/>
                  <a:pt x="13275" y="7922"/>
                  <a:pt x="13482" y="8028"/>
                </a:cubicBezTo>
                <a:lnTo>
                  <a:pt x="13482" y="8028"/>
                </a:lnTo>
                <a:cubicBezTo>
                  <a:pt x="13475" y="8021"/>
                  <a:pt x="13469" y="8013"/>
                  <a:pt x="13465" y="8005"/>
                </a:cubicBezTo>
                <a:cubicBezTo>
                  <a:pt x="13442" y="7936"/>
                  <a:pt x="13422" y="7866"/>
                  <a:pt x="13404" y="7794"/>
                </a:cubicBezTo>
                <a:lnTo>
                  <a:pt x="13404" y="7794"/>
                </a:lnTo>
                <a:cubicBezTo>
                  <a:pt x="13387" y="7786"/>
                  <a:pt x="13369" y="7777"/>
                  <a:pt x="13351" y="7768"/>
                </a:cubicBezTo>
                <a:lnTo>
                  <a:pt x="13351" y="7768"/>
                </a:lnTo>
                <a:cubicBezTo>
                  <a:pt x="13352" y="7820"/>
                  <a:pt x="13306" y="7849"/>
                  <a:pt x="13259" y="7849"/>
                </a:cubicBezTo>
                <a:cubicBezTo>
                  <a:pt x="13217" y="7849"/>
                  <a:pt x="13173" y="7825"/>
                  <a:pt x="13163" y="7772"/>
                </a:cubicBezTo>
                <a:cubicBezTo>
                  <a:pt x="13161" y="7753"/>
                  <a:pt x="13158" y="7734"/>
                  <a:pt x="13156" y="7715"/>
                </a:cubicBezTo>
                <a:lnTo>
                  <a:pt x="13156" y="7715"/>
                </a:lnTo>
                <a:cubicBezTo>
                  <a:pt x="13144" y="7722"/>
                  <a:pt x="13131" y="7726"/>
                  <a:pt x="13117" y="7726"/>
                </a:cubicBezTo>
                <a:cubicBezTo>
                  <a:pt x="13108" y="7730"/>
                  <a:pt x="13099" y="7732"/>
                  <a:pt x="13091" y="7732"/>
                </a:cubicBezTo>
                <a:cubicBezTo>
                  <a:pt x="13054" y="7732"/>
                  <a:pt x="13019" y="7695"/>
                  <a:pt x="13000" y="7657"/>
                </a:cubicBezTo>
                <a:cubicBezTo>
                  <a:pt x="12994" y="7634"/>
                  <a:pt x="12988" y="7611"/>
                  <a:pt x="12982" y="7589"/>
                </a:cubicBezTo>
                <a:lnTo>
                  <a:pt x="12982" y="7589"/>
                </a:lnTo>
                <a:cubicBezTo>
                  <a:pt x="12971" y="7583"/>
                  <a:pt x="12959" y="7578"/>
                  <a:pt x="12948" y="7572"/>
                </a:cubicBezTo>
                <a:close/>
                <a:moveTo>
                  <a:pt x="3259" y="7936"/>
                </a:moveTo>
                <a:lnTo>
                  <a:pt x="3259" y="7936"/>
                </a:lnTo>
                <a:cubicBezTo>
                  <a:pt x="3259" y="7975"/>
                  <a:pt x="3285" y="8014"/>
                  <a:pt x="3326" y="8021"/>
                </a:cubicBezTo>
                <a:lnTo>
                  <a:pt x="3326" y="8021"/>
                </a:lnTo>
                <a:cubicBezTo>
                  <a:pt x="3323" y="8024"/>
                  <a:pt x="3320" y="8026"/>
                  <a:pt x="3317" y="8029"/>
                </a:cubicBezTo>
                <a:lnTo>
                  <a:pt x="3317" y="8029"/>
                </a:lnTo>
                <a:cubicBezTo>
                  <a:pt x="3281" y="8012"/>
                  <a:pt x="3259" y="7973"/>
                  <a:pt x="3259" y="7936"/>
                </a:cubicBezTo>
                <a:close/>
                <a:moveTo>
                  <a:pt x="13482" y="8028"/>
                </a:moveTo>
                <a:lnTo>
                  <a:pt x="13482" y="8028"/>
                </a:lnTo>
                <a:cubicBezTo>
                  <a:pt x="13498" y="8044"/>
                  <a:pt x="13520" y="8055"/>
                  <a:pt x="13543" y="8059"/>
                </a:cubicBezTo>
                <a:lnTo>
                  <a:pt x="13543" y="8059"/>
                </a:lnTo>
                <a:cubicBezTo>
                  <a:pt x="13522" y="8048"/>
                  <a:pt x="13502" y="8038"/>
                  <a:pt x="13482" y="8028"/>
                </a:cubicBezTo>
                <a:close/>
                <a:moveTo>
                  <a:pt x="3512" y="7979"/>
                </a:moveTo>
                <a:cubicBezTo>
                  <a:pt x="3406" y="8030"/>
                  <a:pt x="3300" y="8083"/>
                  <a:pt x="3196" y="8140"/>
                </a:cubicBezTo>
                <a:lnTo>
                  <a:pt x="3196" y="8140"/>
                </a:lnTo>
                <a:cubicBezTo>
                  <a:pt x="3236" y="8102"/>
                  <a:pt x="3276" y="8065"/>
                  <a:pt x="3317" y="8029"/>
                </a:cubicBezTo>
                <a:lnTo>
                  <a:pt x="3317" y="8029"/>
                </a:lnTo>
                <a:cubicBezTo>
                  <a:pt x="3329" y="8034"/>
                  <a:pt x="3341" y="8037"/>
                  <a:pt x="3355" y="8037"/>
                </a:cubicBezTo>
                <a:cubicBezTo>
                  <a:pt x="3368" y="8037"/>
                  <a:pt x="3381" y="8035"/>
                  <a:pt x="3396" y="8029"/>
                </a:cubicBezTo>
                <a:cubicBezTo>
                  <a:pt x="3434" y="8012"/>
                  <a:pt x="3473" y="7996"/>
                  <a:pt x="3512" y="7979"/>
                </a:cubicBezTo>
                <a:close/>
                <a:moveTo>
                  <a:pt x="18879" y="7964"/>
                </a:moveTo>
                <a:cubicBezTo>
                  <a:pt x="18753" y="8024"/>
                  <a:pt x="18633" y="8084"/>
                  <a:pt x="18512" y="8144"/>
                </a:cubicBezTo>
                <a:cubicBezTo>
                  <a:pt x="18511" y="8145"/>
                  <a:pt x="18510" y="8146"/>
                  <a:pt x="18508" y="8147"/>
                </a:cubicBezTo>
                <a:lnTo>
                  <a:pt x="18508" y="8147"/>
                </a:lnTo>
                <a:cubicBezTo>
                  <a:pt x="18469" y="8145"/>
                  <a:pt x="18428" y="8141"/>
                  <a:pt x="18388" y="8132"/>
                </a:cubicBezTo>
                <a:lnTo>
                  <a:pt x="18388" y="8132"/>
                </a:lnTo>
                <a:cubicBezTo>
                  <a:pt x="18408" y="8089"/>
                  <a:pt x="18427" y="8045"/>
                  <a:pt x="18446" y="8002"/>
                </a:cubicBezTo>
                <a:lnTo>
                  <a:pt x="18446" y="8002"/>
                </a:lnTo>
                <a:cubicBezTo>
                  <a:pt x="18452" y="8004"/>
                  <a:pt x="18459" y="8005"/>
                  <a:pt x="18466" y="8005"/>
                </a:cubicBezTo>
                <a:cubicBezTo>
                  <a:pt x="18607" y="7996"/>
                  <a:pt x="18745" y="7983"/>
                  <a:pt x="18879" y="7964"/>
                </a:cubicBezTo>
                <a:close/>
                <a:moveTo>
                  <a:pt x="17965" y="7711"/>
                </a:moveTo>
                <a:cubicBezTo>
                  <a:pt x="17946" y="7711"/>
                  <a:pt x="17927" y="7717"/>
                  <a:pt x="17908" y="7726"/>
                </a:cubicBezTo>
                <a:lnTo>
                  <a:pt x="17698" y="8005"/>
                </a:lnTo>
                <a:lnTo>
                  <a:pt x="17698" y="8076"/>
                </a:lnTo>
                <a:cubicBezTo>
                  <a:pt x="17698" y="8098"/>
                  <a:pt x="17722" y="8122"/>
                  <a:pt x="17722" y="8144"/>
                </a:cubicBezTo>
                <a:cubicBezTo>
                  <a:pt x="17734" y="8151"/>
                  <a:pt x="17748" y="8154"/>
                  <a:pt x="17763" y="8154"/>
                </a:cubicBezTo>
                <a:cubicBezTo>
                  <a:pt x="17802" y="8154"/>
                  <a:pt x="17844" y="8132"/>
                  <a:pt x="17861" y="8098"/>
                </a:cubicBezTo>
                <a:cubicBezTo>
                  <a:pt x="17908" y="8029"/>
                  <a:pt x="17954" y="7958"/>
                  <a:pt x="18023" y="7890"/>
                </a:cubicBezTo>
                <a:cubicBezTo>
                  <a:pt x="18018" y="7890"/>
                  <a:pt x="18015" y="7890"/>
                  <a:pt x="18012" y="7890"/>
                </a:cubicBezTo>
                <a:lnTo>
                  <a:pt x="18012" y="7890"/>
                </a:lnTo>
                <a:cubicBezTo>
                  <a:pt x="18017" y="7884"/>
                  <a:pt x="18023" y="7878"/>
                  <a:pt x="18023" y="7865"/>
                </a:cubicBezTo>
                <a:cubicBezTo>
                  <a:pt x="18047" y="7843"/>
                  <a:pt x="18070" y="7819"/>
                  <a:pt x="18070" y="7796"/>
                </a:cubicBezTo>
                <a:cubicBezTo>
                  <a:pt x="18070" y="7772"/>
                  <a:pt x="18047" y="7750"/>
                  <a:pt x="18047" y="7750"/>
                </a:cubicBezTo>
                <a:cubicBezTo>
                  <a:pt x="18020" y="7723"/>
                  <a:pt x="17992" y="7711"/>
                  <a:pt x="17965" y="7711"/>
                </a:cubicBezTo>
                <a:close/>
                <a:moveTo>
                  <a:pt x="7697" y="7958"/>
                </a:moveTo>
                <a:cubicBezTo>
                  <a:pt x="7418" y="7958"/>
                  <a:pt x="7117" y="7983"/>
                  <a:pt x="6838" y="8005"/>
                </a:cubicBezTo>
                <a:cubicBezTo>
                  <a:pt x="6791" y="8029"/>
                  <a:pt x="6767" y="8076"/>
                  <a:pt x="6767" y="8122"/>
                </a:cubicBezTo>
                <a:cubicBezTo>
                  <a:pt x="6791" y="8169"/>
                  <a:pt x="6838" y="8191"/>
                  <a:pt x="6884" y="8191"/>
                </a:cubicBezTo>
                <a:cubicBezTo>
                  <a:pt x="7139" y="8144"/>
                  <a:pt x="7418" y="8144"/>
                  <a:pt x="7675" y="8144"/>
                </a:cubicBezTo>
                <a:cubicBezTo>
                  <a:pt x="7744" y="8144"/>
                  <a:pt x="7768" y="8098"/>
                  <a:pt x="7790" y="8051"/>
                </a:cubicBezTo>
                <a:cubicBezTo>
                  <a:pt x="7790" y="8005"/>
                  <a:pt x="7744" y="7958"/>
                  <a:pt x="7697" y="7958"/>
                </a:cubicBezTo>
                <a:close/>
                <a:moveTo>
                  <a:pt x="9191" y="7476"/>
                </a:moveTo>
                <a:cubicBezTo>
                  <a:pt x="9237" y="7476"/>
                  <a:pt x="9282" y="7492"/>
                  <a:pt x="9321" y="7531"/>
                </a:cubicBezTo>
                <a:lnTo>
                  <a:pt x="9321" y="7531"/>
                </a:lnTo>
                <a:cubicBezTo>
                  <a:pt x="9322" y="7534"/>
                  <a:pt x="9324" y="7537"/>
                  <a:pt x="9325" y="7540"/>
                </a:cubicBezTo>
                <a:cubicBezTo>
                  <a:pt x="9396" y="7679"/>
                  <a:pt x="9349" y="7865"/>
                  <a:pt x="9279" y="8005"/>
                </a:cubicBezTo>
                <a:cubicBezTo>
                  <a:pt x="9232" y="8076"/>
                  <a:pt x="9163" y="8144"/>
                  <a:pt x="9117" y="8215"/>
                </a:cubicBezTo>
                <a:cubicBezTo>
                  <a:pt x="9046" y="8262"/>
                  <a:pt x="8977" y="8330"/>
                  <a:pt x="8906" y="8355"/>
                </a:cubicBezTo>
                <a:cubicBezTo>
                  <a:pt x="8890" y="8363"/>
                  <a:pt x="8867" y="8368"/>
                  <a:pt x="8842" y="8368"/>
                </a:cubicBezTo>
                <a:cubicBezTo>
                  <a:pt x="8799" y="8368"/>
                  <a:pt x="8750" y="8352"/>
                  <a:pt x="8720" y="8308"/>
                </a:cubicBezTo>
                <a:cubicBezTo>
                  <a:pt x="8698" y="8262"/>
                  <a:pt x="8720" y="8169"/>
                  <a:pt x="8720" y="8098"/>
                </a:cubicBezTo>
                <a:cubicBezTo>
                  <a:pt x="8745" y="7912"/>
                  <a:pt x="8813" y="7750"/>
                  <a:pt x="8931" y="7610"/>
                </a:cubicBezTo>
                <a:cubicBezTo>
                  <a:pt x="9001" y="7539"/>
                  <a:pt x="9099" y="7476"/>
                  <a:pt x="9191" y="7476"/>
                </a:cubicBezTo>
                <a:close/>
                <a:moveTo>
                  <a:pt x="9195" y="7308"/>
                </a:moveTo>
                <a:cubicBezTo>
                  <a:pt x="9087" y="7308"/>
                  <a:pt x="8977" y="7343"/>
                  <a:pt x="8884" y="7400"/>
                </a:cubicBezTo>
                <a:cubicBezTo>
                  <a:pt x="8720" y="7540"/>
                  <a:pt x="8605" y="7772"/>
                  <a:pt x="8559" y="8005"/>
                </a:cubicBezTo>
                <a:cubicBezTo>
                  <a:pt x="8534" y="8098"/>
                  <a:pt x="8512" y="8237"/>
                  <a:pt x="8534" y="8330"/>
                </a:cubicBezTo>
                <a:cubicBezTo>
                  <a:pt x="8581" y="8448"/>
                  <a:pt x="8674" y="8541"/>
                  <a:pt x="8791" y="8541"/>
                </a:cubicBezTo>
                <a:cubicBezTo>
                  <a:pt x="8812" y="8545"/>
                  <a:pt x="8832" y="8547"/>
                  <a:pt x="8852" y="8547"/>
                </a:cubicBezTo>
                <a:cubicBezTo>
                  <a:pt x="9060" y="8547"/>
                  <a:pt x="9244" y="8340"/>
                  <a:pt x="9372" y="8191"/>
                </a:cubicBezTo>
                <a:cubicBezTo>
                  <a:pt x="9502" y="7997"/>
                  <a:pt x="9572" y="7741"/>
                  <a:pt x="9506" y="7499"/>
                </a:cubicBezTo>
                <a:lnTo>
                  <a:pt x="9506" y="7499"/>
                </a:lnTo>
                <a:cubicBezTo>
                  <a:pt x="9510" y="7474"/>
                  <a:pt x="9506" y="7448"/>
                  <a:pt x="9489" y="7424"/>
                </a:cubicBezTo>
                <a:cubicBezTo>
                  <a:pt x="9407" y="7343"/>
                  <a:pt x="9302" y="7308"/>
                  <a:pt x="9195" y="7308"/>
                </a:cubicBezTo>
                <a:close/>
                <a:moveTo>
                  <a:pt x="18150" y="8585"/>
                </a:moveTo>
                <a:lnTo>
                  <a:pt x="18150" y="8585"/>
                </a:lnTo>
                <a:cubicBezTo>
                  <a:pt x="18146" y="8612"/>
                  <a:pt x="18151" y="8639"/>
                  <a:pt x="18168" y="8662"/>
                </a:cubicBezTo>
                <a:lnTo>
                  <a:pt x="18168" y="8662"/>
                </a:lnTo>
                <a:cubicBezTo>
                  <a:pt x="18152" y="8654"/>
                  <a:pt x="18136" y="8645"/>
                  <a:pt x="18120" y="8636"/>
                </a:cubicBezTo>
                <a:lnTo>
                  <a:pt x="18120" y="8636"/>
                </a:lnTo>
                <a:cubicBezTo>
                  <a:pt x="18130" y="8619"/>
                  <a:pt x="18140" y="8602"/>
                  <a:pt x="18150" y="8585"/>
                </a:cubicBezTo>
                <a:close/>
                <a:moveTo>
                  <a:pt x="3196" y="8140"/>
                </a:moveTo>
                <a:cubicBezTo>
                  <a:pt x="3169" y="8164"/>
                  <a:pt x="3143" y="8190"/>
                  <a:pt x="3116" y="8215"/>
                </a:cubicBezTo>
                <a:cubicBezTo>
                  <a:pt x="2967" y="8356"/>
                  <a:pt x="2825" y="8501"/>
                  <a:pt x="2691" y="8651"/>
                </a:cubicBezTo>
                <a:lnTo>
                  <a:pt x="2691" y="8651"/>
                </a:lnTo>
                <a:cubicBezTo>
                  <a:pt x="2680" y="8658"/>
                  <a:pt x="2670" y="8664"/>
                  <a:pt x="2659" y="8670"/>
                </a:cubicBezTo>
                <a:lnTo>
                  <a:pt x="2659" y="8670"/>
                </a:lnTo>
                <a:cubicBezTo>
                  <a:pt x="2597" y="8648"/>
                  <a:pt x="2556" y="8566"/>
                  <a:pt x="2605" y="8517"/>
                </a:cubicBezTo>
                <a:cubicBezTo>
                  <a:pt x="2788" y="8375"/>
                  <a:pt x="2988" y="8251"/>
                  <a:pt x="3196" y="8140"/>
                </a:cubicBezTo>
                <a:close/>
                <a:moveTo>
                  <a:pt x="13901" y="6450"/>
                </a:moveTo>
                <a:cubicBezTo>
                  <a:pt x="13849" y="6450"/>
                  <a:pt x="13790" y="6494"/>
                  <a:pt x="13790" y="6563"/>
                </a:cubicBezTo>
                <a:cubicBezTo>
                  <a:pt x="13836" y="6949"/>
                  <a:pt x="13909" y="7326"/>
                  <a:pt x="14010" y="7700"/>
                </a:cubicBezTo>
                <a:lnTo>
                  <a:pt x="14010" y="7700"/>
                </a:lnTo>
                <a:cubicBezTo>
                  <a:pt x="13999" y="7670"/>
                  <a:pt x="13988" y="7640"/>
                  <a:pt x="13976" y="7610"/>
                </a:cubicBezTo>
                <a:cubicBezTo>
                  <a:pt x="13976" y="7572"/>
                  <a:pt x="13945" y="7534"/>
                  <a:pt x="13908" y="7534"/>
                </a:cubicBezTo>
                <a:cubicBezTo>
                  <a:pt x="13900" y="7534"/>
                  <a:pt x="13892" y="7536"/>
                  <a:pt x="13883" y="7540"/>
                </a:cubicBezTo>
                <a:cubicBezTo>
                  <a:pt x="13837" y="7540"/>
                  <a:pt x="13790" y="7586"/>
                  <a:pt x="13815" y="7633"/>
                </a:cubicBezTo>
                <a:cubicBezTo>
                  <a:pt x="13848" y="7766"/>
                  <a:pt x="13892" y="7911"/>
                  <a:pt x="13941" y="8050"/>
                </a:cubicBezTo>
                <a:lnTo>
                  <a:pt x="13941" y="8050"/>
                </a:lnTo>
                <a:cubicBezTo>
                  <a:pt x="13935" y="8045"/>
                  <a:pt x="13930" y="8039"/>
                  <a:pt x="13930" y="8029"/>
                </a:cubicBezTo>
                <a:cubicBezTo>
                  <a:pt x="13930" y="8005"/>
                  <a:pt x="13908" y="8005"/>
                  <a:pt x="13908" y="8005"/>
                </a:cubicBezTo>
                <a:cubicBezTo>
                  <a:pt x="13883" y="7983"/>
                  <a:pt x="13883" y="7936"/>
                  <a:pt x="13861" y="7912"/>
                </a:cubicBezTo>
                <a:cubicBezTo>
                  <a:pt x="13861" y="7890"/>
                  <a:pt x="13861" y="7890"/>
                  <a:pt x="13837" y="7865"/>
                </a:cubicBezTo>
                <a:lnTo>
                  <a:pt x="13837" y="7843"/>
                </a:lnTo>
                <a:cubicBezTo>
                  <a:pt x="13837" y="7796"/>
                  <a:pt x="13815" y="7772"/>
                  <a:pt x="13815" y="7726"/>
                </a:cubicBezTo>
                <a:cubicBezTo>
                  <a:pt x="13815" y="7693"/>
                  <a:pt x="13779" y="7672"/>
                  <a:pt x="13742" y="7663"/>
                </a:cubicBezTo>
                <a:lnTo>
                  <a:pt x="13742" y="7663"/>
                </a:lnTo>
                <a:cubicBezTo>
                  <a:pt x="13706" y="7404"/>
                  <a:pt x="13675" y="7158"/>
                  <a:pt x="13675" y="6913"/>
                </a:cubicBezTo>
                <a:cubicBezTo>
                  <a:pt x="13675" y="6866"/>
                  <a:pt x="13629" y="6820"/>
                  <a:pt x="13582" y="6820"/>
                </a:cubicBezTo>
                <a:cubicBezTo>
                  <a:pt x="13536" y="6820"/>
                  <a:pt x="13489" y="6866"/>
                  <a:pt x="13489" y="6913"/>
                </a:cubicBezTo>
                <a:cubicBezTo>
                  <a:pt x="13489" y="6964"/>
                  <a:pt x="13490" y="7014"/>
                  <a:pt x="13492" y="7064"/>
                </a:cubicBezTo>
                <a:lnTo>
                  <a:pt x="13492" y="7064"/>
                </a:lnTo>
                <a:cubicBezTo>
                  <a:pt x="13471" y="7036"/>
                  <a:pt x="13437" y="7022"/>
                  <a:pt x="13405" y="7022"/>
                </a:cubicBezTo>
                <a:cubicBezTo>
                  <a:pt x="13363" y="7022"/>
                  <a:pt x="13325" y="7046"/>
                  <a:pt x="13325" y="7099"/>
                </a:cubicBezTo>
                <a:cubicBezTo>
                  <a:pt x="13325" y="7344"/>
                  <a:pt x="13352" y="7576"/>
                  <a:pt x="13404" y="7794"/>
                </a:cubicBezTo>
                <a:lnTo>
                  <a:pt x="13404" y="7794"/>
                </a:lnTo>
                <a:cubicBezTo>
                  <a:pt x="13466" y="7825"/>
                  <a:pt x="13528" y="7856"/>
                  <a:pt x="13589" y="7887"/>
                </a:cubicBezTo>
                <a:lnTo>
                  <a:pt x="13589" y="7887"/>
                </a:lnTo>
                <a:cubicBezTo>
                  <a:pt x="13597" y="7905"/>
                  <a:pt x="13610" y="7917"/>
                  <a:pt x="13625" y="7925"/>
                </a:cubicBezTo>
                <a:lnTo>
                  <a:pt x="13625" y="7925"/>
                </a:lnTo>
                <a:cubicBezTo>
                  <a:pt x="13622" y="7917"/>
                  <a:pt x="13619" y="7909"/>
                  <a:pt x="13616" y="7901"/>
                </a:cubicBezTo>
                <a:lnTo>
                  <a:pt x="13616" y="7901"/>
                </a:lnTo>
                <a:cubicBezTo>
                  <a:pt x="13634" y="7911"/>
                  <a:pt x="13652" y="7920"/>
                  <a:pt x="13670" y="7929"/>
                </a:cubicBezTo>
                <a:lnTo>
                  <a:pt x="13670" y="7929"/>
                </a:lnTo>
                <a:cubicBezTo>
                  <a:pt x="13671" y="7931"/>
                  <a:pt x="13672" y="7933"/>
                  <a:pt x="13672" y="7935"/>
                </a:cubicBezTo>
                <a:lnTo>
                  <a:pt x="13672" y="7935"/>
                </a:lnTo>
                <a:cubicBezTo>
                  <a:pt x="13675" y="7935"/>
                  <a:pt x="13678" y="7935"/>
                  <a:pt x="13681" y="7935"/>
                </a:cubicBezTo>
                <a:lnTo>
                  <a:pt x="13681" y="7935"/>
                </a:lnTo>
                <a:cubicBezTo>
                  <a:pt x="13771" y="7981"/>
                  <a:pt x="13860" y="8027"/>
                  <a:pt x="13949" y="8075"/>
                </a:cubicBezTo>
                <a:lnTo>
                  <a:pt x="13949" y="8075"/>
                </a:lnTo>
                <a:cubicBezTo>
                  <a:pt x="13960" y="8106"/>
                  <a:pt x="13971" y="8136"/>
                  <a:pt x="13982" y="8167"/>
                </a:cubicBezTo>
                <a:lnTo>
                  <a:pt x="13982" y="8167"/>
                </a:lnTo>
                <a:cubicBezTo>
                  <a:pt x="13996" y="8143"/>
                  <a:pt x="13988" y="8111"/>
                  <a:pt x="13957" y="8079"/>
                </a:cubicBezTo>
                <a:lnTo>
                  <a:pt x="13957" y="8079"/>
                </a:lnTo>
                <a:cubicBezTo>
                  <a:pt x="14025" y="8114"/>
                  <a:pt x="14092" y="8150"/>
                  <a:pt x="14159" y="8186"/>
                </a:cubicBezTo>
                <a:lnTo>
                  <a:pt x="14159" y="8186"/>
                </a:lnTo>
                <a:cubicBezTo>
                  <a:pt x="14161" y="8194"/>
                  <a:pt x="14164" y="8202"/>
                  <a:pt x="14167" y="8210"/>
                </a:cubicBezTo>
                <a:lnTo>
                  <a:pt x="14167" y="8210"/>
                </a:lnTo>
                <a:cubicBezTo>
                  <a:pt x="14169" y="8204"/>
                  <a:pt x="14169" y="8198"/>
                  <a:pt x="14169" y="8192"/>
                </a:cubicBezTo>
                <a:lnTo>
                  <a:pt x="14169" y="8192"/>
                </a:lnTo>
                <a:cubicBezTo>
                  <a:pt x="14239" y="8229"/>
                  <a:pt x="14308" y="8267"/>
                  <a:pt x="14377" y="8305"/>
                </a:cubicBezTo>
                <a:lnTo>
                  <a:pt x="14377" y="8305"/>
                </a:lnTo>
                <a:cubicBezTo>
                  <a:pt x="14378" y="8308"/>
                  <a:pt x="14379" y="8311"/>
                  <a:pt x="14380" y="8314"/>
                </a:cubicBezTo>
                <a:lnTo>
                  <a:pt x="14380" y="8314"/>
                </a:lnTo>
                <a:cubicBezTo>
                  <a:pt x="14380" y="8311"/>
                  <a:pt x="14379" y="8308"/>
                  <a:pt x="14379" y="8306"/>
                </a:cubicBezTo>
                <a:lnTo>
                  <a:pt x="14379" y="8306"/>
                </a:lnTo>
                <a:cubicBezTo>
                  <a:pt x="14442" y="8340"/>
                  <a:pt x="14505" y="8375"/>
                  <a:pt x="14568" y="8410"/>
                </a:cubicBezTo>
                <a:lnTo>
                  <a:pt x="14568" y="8410"/>
                </a:lnTo>
                <a:cubicBezTo>
                  <a:pt x="14581" y="8450"/>
                  <a:pt x="14595" y="8489"/>
                  <a:pt x="14610" y="8528"/>
                </a:cubicBezTo>
                <a:lnTo>
                  <a:pt x="14610" y="8528"/>
                </a:lnTo>
                <a:cubicBezTo>
                  <a:pt x="14629" y="8508"/>
                  <a:pt x="14640" y="8480"/>
                  <a:pt x="14634" y="8447"/>
                </a:cubicBezTo>
                <a:lnTo>
                  <a:pt x="14634" y="8447"/>
                </a:lnTo>
                <a:cubicBezTo>
                  <a:pt x="14689" y="8477"/>
                  <a:pt x="14743" y="8507"/>
                  <a:pt x="14797" y="8538"/>
                </a:cubicBezTo>
                <a:lnTo>
                  <a:pt x="14797" y="8538"/>
                </a:lnTo>
                <a:cubicBezTo>
                  <a:pt x="14802" y="8551"/>
                  <a:pt x="14807" y="8564"/>
                  <a:pt x="14813" y="8577"/>
                </a:cubicBezTo>
                <a:lnTo>
                  <a:pt x="14813" y="8577"/>
                </a:lnTo>
                <a:cubicBezTo>
                  <a:pt x="14814" y="8566"/>
                  <a:pt x="14814" y="8557"/>
                  <a:pt x="14814" y="8547"/>
                </a:cubicBezTo>
                <a:lnTo>
                  <a:pt x="14814" y="8547"/>
                </a:lnTo>
                <a:cubicBezTo>
                  <a:pt x="14837" y="8561"/>
                  <a:pt x="14861" y="8574"/>
                  <a:pt x="14884" y="8587"/>
                </a:cubicBezTo>
                <a:cubicBezTo>
                  <a:pt x="14951" y="8626"/>
                  <a:pt x="15018" y="8665"/>
                  <a:pt x="15085" y="8704"/>
                </a:cubicBezTo>
                <a:lnTo>
                  <a:pt x="15085" y="8704"/>
                </a:lnTo>
                <a:cubicBezTo>
                  <a:pt x="15032" y="8620"/>
                  <a:pt x="14992" y="8522"/>
                  <a:pt x="14953" y="8423"/>
                </a:cubicBezTo>
                <a:lnTo>
                  <a:pt x="14953" y="8401"/>
                </a:lnTo>
                <a:cubicBezTo>
                  <a:pt x="14931" y="8401"/>
                  <a:pt x="14931" y="8377"/>
                  <a:pt x="14931" y="8355"/>
                </a:cubicBezTo>
                <a:cubicBezTo>
                  <a:pt x="14931" y="8330"/>
                  <a:pt x="14907" y="8308"/>
                  <a:pt x="14907" y="8284"/>
                </a:cubicBezTo>
                <a:cubicBezTo>
                  <a:pt x="14884" y="8215"/>
                  <a:pt x="14884" y="8169"/>
                  <a:pt x="14884" y="8098"/>
                </a:cubicBezTo>
                <a:cubicBezTo>
                  <a:pt x="14860" y="8051"/>
                  <a:pt x="14814" y="8029"/>
                  <a:pt x="14767" y="8029"/>
                </a:cubicBezTo>
                <a:cubicBezTo>
                  <a:pt x="14721" y="8051"/>
                  <a:pt x="14698" y="8098"/>
                  <a:pt x="14698" y="8144"/>
                </a:cubicBezTo>
                <a:cubicBezTo>
                  <a:pt x="14702" y="8187"/>
                  <a:pt x="14709" y="8231"/>
                  <a:pt x="14718" y="8275"/>
                </a:cubicBezTo>
                <a:lnTo>
                  <a:pt x="14718" y="8275"/>
                </a:lnTo>
                <a:cubicBezTo>
                  <a:pt x="14667" y="8098"/>
                  <a:pt x="14636" y="7919"/>
                  <a:pt x="14605" y="7750"/>
                </a:cubicBezTo>
                <a:cubicBezTo>
                  <a:pt x="14605" y="7697"/>
                  <a:pt x="14579" y="7671"/>
                  <a:pt x="14546" y="7671"/>
                </a:cubicBezTo>
                <a:cubicBezTo>
                  <a:pt x="14535" y="7671"/>
                  <a:pt x="14524" y="7674"/>
                  <a:pt x="14512" y="7679"/>
                </a:cubicBezTo>
                <a:cubicBezTo>
                  <a:pt x="14442" y="7679"/>
                  <a:pt x="14419" y="7726"/>
                  <a:pt x="14442" y="7772"/>
                </a:cubicBezTo>
                <a:cubicBezTo>
                  <a:pt x="14445" y="7810"/>
                  <a:pt x="14448" y="7847"/>
                  <a:pt x="14453" y="7884"/>
                </a:cubicBezTo>
                <a:lnTo>
                  <a:pt x="14453" y="7884"/>
                </a:lnTo>
                <a:cubicBezTo>
                  <a:pt x="14411" y="7719"/>
                  <a:pt x="14368" y="7569"/>
                  <a:pt x="14326" y="7400"/>
                </a:cubicBezTo>
                <a:cubicBezTo>
                  <a:pt x="14305" y="7348"/>
                  <a:pt x="14261" y="7324"/>
                  <a:pt x="14220" y="7324"/>
                </a:cubicBezTo>
                <a:cubicBezTo>
                  <a:pt x="14170" y="7324"/>
                  <a:pt x="14127" y="7360"/>
                  <a:pt x="14140" y="7424"/>
                </a:cubicBezTo>
                <a:cubicBezTo>
                  <a:pt x="14187" y="7610"/>
                  <a:pt x="14233" y="7819"/>
                  <a:pt x="14280" y="8005"/>
                </a:cubicBezTo>
                <a:cubicBezTo>
                  <a:pt x="14313" y="8084"/>
                  <a:pt x="14336" y="8168"/>
                  <a:pt x="14361" y="8252"/>
                </a:cubicBezTo>
                <a:lnTo>
                  <a:pt x="14361" y="8252"/>
                </a:lnTo>
                <a:cubicBezTo>
                  <a:pt x="14158" y="7703"/>
                  <a:pt x="14046" y="7110"/>
                  <a:pt x="13976" y="6516"/>
                </a:cubicBezTo>
                <a:cubicBezTo>
                  <a:pt x="13967" y="6470"/>
                  <a:pt x="13936" y="6450"/>
                  <a:pt x="13901" y="6450"/>
                </a:cubicBezTo>
                <a:close/>
                <a:moveTo>
                  <a:pt x="16545" y="8475"/>
                </a:moveTo>
                <a:lnTo>
                  <a:pt x="16545" y="8475"/>
                </a:lnTo>
                <a:cubicBezTo>
                  <a:pt x="16382" y="8587"/>
                  <a:pt x="16212" y="8692"/>
                  <a:pt x="16037" y="8788"/>
                </a:cubicBezTo>
                <a:lnTo>
                  <a:pt x="16037" y="8788"/>
                </a:lnTo>
                <a:cubicBezTo>
                  <a:pt x="16021" y="8748"/>
                  <a:pt x="16005" y="8708"/>
                  <a:pt x="15989" y="8668"/>
                </a:cubicBezTo>
                <a:lnTo>
                  <a:pt x="15989" y="8668"/>
                </a:lnTo>
                <a:cubicBezTo>
                  <a:pt x="16019" y="8695"/>
                  <a:pt x="16049" y="8712"/>
                  <a:pt x="16078" y="8712"/>
                </a:cubicBezTo>
                <a:cubicBezTo>
                  <a:pt x="16091" y="8712"/>
                  <a:pt x="16104" y="8709"/>
                  <a:pt x="16116" y="8703"/>
                </a:cubicBezTo>
                <a:cubicBezTo>
                  <a:pt x="16263" y="8648"/>
                  <a:pt x="16409" y="8564"/>
                  <a:pt x="16545" y="8475"/>
                </a:cubicBezTo>
                <a:close/>
                <a:moveTo>
                  <a:pt x="13625" y="7925"/>
                </a:moveTo>
                <a:cubicBezTo>
                  <a:pt x="13626" y="7929"/>
                  <a:pt x="13627" y="7932"/>
                  <a:pt x="13629" y="7936"/>
                </a:cubicBezTo>
                <a:cubicBezTo>
                  <a:pt x="13651" y="7983"/>
                  <a:pt x="13651" y="8029"/>
                  <a:pt x="13604" y="8051"/>
                </a:cubicBezTo>
                <a:cubicBezTo>
                  <a:pt x="13592" y="8058"/>
                  <a:pt x="13578" y="8061"/>
                  <a:pt x="13563" y="8061"/>
                </a:cubicBezTo>
                <a:cubicBezTo>
                  <a:pt x="13556" y="8061"/>
                  <a:pt x="13550" y="8060"/>
                  <a:pt x="13543" y="8059"/>
                </a:cubicBezTo>
                <a:lnTo>
                  <a:pt x="13543" y="8059"/>
                </a:lnTo>
                <a:cubicBezTo>
                  <a:pt x="14027" y="8309"/>
                  <a:pt x="14504" y="8576"/>
                  <a:pt x="14975" y="8850"/>
                </a:cubicBezTo>
                <a:lnTo>
                  <a:pt x="14975" y="8850"/>
                </a:lnTo>
                <a:cubicBezTo>
                  <a:pt x="14967" y="8841"/>
                  <a:pt x="14959" y="8831"/>
                  <a:pt x="14953" y="8820"/>
                </a:cubicBezTo>
                <a:cubicBezTo>
                  <a:pt x="14899" y="8748"/>
                  <a:pt x="14852" y="8665"/>
                  <a:pt x="14813" y="8577"/>
                </a:cubicBezTo>
                <a:lnTo>
                  <a:pt x="14813" y="8577"/>
                </a:lnTo>
                <a:cubicBezTo>
                  <a:pt x="14811" y="8617"/>
                  <a:pt x="14803" y="8662"/>
                  <a:pt x="14767" y="8680"/>
                </a:cubicBezTo>
                <a:cubicBezTo>
                  <a:pt x="14721" y="8680"/>
                  <a:pt x="14652" y="8680"/>
                  <a:pt x="14652" y="8634"/>
                </a:cubicBezTo>
                <a:cubicBezTo>
                  <a:pt x="14637" y="8599"/>
                  <a:pt x="14623" y="8563"/>
                  <a:pt x="14610" y="8528"/>
                </a:cubicBezTo>
                <a:lnTo>
                  <a:pt x="14610" y="8528"/>
                </a:lnTo>
                <a:cubicBezTo>
                  <a:pt x="14590" y="8548"/>
                  <a:pt x="14563" y="8560"/>
                  <a:pt x="14536" y="8560"/>
                </a:cubicBezTo>
                <a:cubicBezTo>
                  <a:pt x="14508" y="8560"/>
                  <a:pt x="14481" y="8547"/>
                  <a:pt x="14466" y="8517"/>
                </a:cubicBezTo>
                <a:cubicBezTo>
                  <a:pt x="14429" y="8452"/>
                  <a:pt x="14402" y="8383"/>
                  <a:pt x="14380" y="8314"/>
                </a:cubicBezTo>
                <a:lnTo>
                  <a:pt x="14380" y="8314"/>
                </a:lnTo>
                <a:cubicBezTo>
                  <a:pt x="14384" y="8366"/>
                  <a:pt x="14338" y="8398"/>
                  <a:pt x="14292" y="8398"/>
                </a:cubicBezTo>
                <a:cubicBezTo>
                  <a:pt x="14255" y="8398"/>
                  <a:pt x="14219" y="8378"/>
                  <a:pt x="14209" y="8330"/>
                </a:cubicBezTo>
                <a:cubicBezTo>
                  <a:pt x="14195" y="8290"/>
                  <a:pt x="14181" y="8250"/>
                  <a:pt x="14167" y="8210"/>
                </a:cubicBezTo>
                <a:lnTo>
                  <a:pt x="14167" y="8210"/>
                </a:lnTo>
                <a:cubicBezTo>
                  <a:pt x="14158" y="8241"/>
                  <a:pt x="14126" y="8268"/>
                  <a:pt x="14094" y="8284"/>
                </a:cubicBezTo>
                <a:cubicBezTo>
                  <a:pt x="14047" y="8284"/>
                  <a:pt x="14001" y="8262"/>
                  <a:pt x="14001" y="8215"/>
                </a:cubicBezTo>
                <a:cubicBezTo>
                  <a:pt x="13995" y="8199"/>
                  <a:pt x="13989" y="8183"/>
                  <a:pt x="13982" y="8167"/>
                </a:cubicBezTo>
                <a:lnTo>
                  <a:pt x="13982" y="8167"/>
                </a:lnTo>
                <a:cubicBezTo>
                  <a:pt x="13977" y="8176"/>
                  <a:pt x="13967" y="8185"/>
                  <a:pt x="13954" y="8191"/>
                </a:cubicBezTo>
                <a:cubicBezTo>
                  <a:pt x="13942" y="8214"/>
                  <a:pt x="13919" y="8226"/>
                  <a:pt x="13893" y="8226"/>
                </a:cubicBezTo>
                <a:cubicBezTo>
                  <a:pt x="13867" y="8226"/>
                  <a:pt x="13838" y="8214"/>
                  <a:pt x="13815" y="8191"/>
                </a:cubicBezTo>
                <a:cubicBezTo>
                  <a:pt x="13756" y="8119"/>
                  <a:pt x="13707" y="8027"/>
                  <a:pt x="13672" y="7935"/>
                </a:cubicBezTo>
                <a:lnTo>
                  <a:pt x="13672" y="7935"/>
                </a:lnTo>
                <a:cubicBezTo>
                  <a:pt x="13672" y="7935"/>
                  <a:pt x="13671" y="7935"/>
                  <a:pt x="13670" y="7935"/>
                </a:cubicBezTo>
                <a:cubicBezTo>
                  <a:pt x="13654" y="7935"/>
                  <a:pt x="13638" y="7932"/>
                  <a:pt x="13625" y="7925"/>
                </a:cubicBezTo>
                <a:close/>
                <a:moveTo>
                  <a:pt x="18158" y="8856"/>
                </a:moveTo>
                <a:cubicBezTo>
                  <a:pt x="18164" y="8856"/>
                  <a:pt x="18179" y="8866"/>
                  <a:pt x="18163" y="8866"/>
                </a:cubicBezTo>
                <a:cubicBezTo>
                  <a:pt x="18155" y="8858"/>
                  <a:pt x="18155" y="8856"/>
                  <a:pt x="18158" y="8856"/>
                </a:cubicBezTo>
                <a:close/>
                <a:moveTo>
                  <a:pt x="14975" y="8850"/>
                </a:moveTo>
                <a:lnTo>
                  <a:pt x="14975" y="8850"/>
                </a:lnTo>
                <a:cubicBezTo>
                  <a:pt x="14987" y="8861"/>
                  <a:pt x="15000" y="8869"/>
                  <a:pt x="15015" y="8873"/>
                </a:cubicBezTo>
                <a:lnTo>
                  <a:pt x="15015" y="8873"/>
                </a:lnTo>
                <a:cubicBezTo>
                  <a:pt x="15001" y="8865"/>
                  <a:pt x="14988" y="8857"/>
                  <a:pt x="14975" y="8850"/>
                </a:cubicBezTo>
                <a:close/>
                <a:moveTo>
                  <a:pt x="18681" y="8835"/>
                </a:moveTo>
                <a:cubicBezTo>
                  <a:pt x="18677" y="8846"/>
                  <a:pt x="18676" y="8859"/>
                  <a:pt x="18678" y="8873"/>
                </a:cubicBezTo>
                <a:lnTo>
                  <a:pt x="18678" y="8873"/>
                </a:lnTo>
                <a:cubicBezTo>
                  <a:pt x="18651" y="8864"/>
                  <a:pt x="18623" y="8855"/>
                  <a:pt x="18596" y="8846"/>
                </a:cubicBezTo>
                <a:lnTo>
                  <a:pt x="18596" y="8846"/>
                </a:lnTo>
                <a:cubicBezTo>
                  <a:pt x="18625" y="8843"/>
                  <a:pt x="18653" y="8839"/>
                  <a:pt x="18681" y="8835"/>
                </a:cubicBezTo>
                <a:close/>
                <a:moveTo>
                  <a:pt x="10512" y="8727"/>
                </a:moveTo>
                <a:cubicBezTo>
                  <a:pt x="10488" y="8749"/>
                  <a:pt x="10466" y="8773"/>
                  <a:pt x="10466" y="8796"/>
                </a:cubicBezTo>
                <a:cubicBezTo>
                  <a:pt x="10441" y="8820"/>
                  <a:pt x="10441" y="8842"/>
                  <a:pt x="10466" y="8866"/>
                </a:cubicBezTo>
                <a:cubicBezTo>
                  <a:pt x="10466" y="8889"/>
                  <a:pt x="10488" y="8889"/>
                  <a:pt x="10512" y="8913"/>
                </a:cubicBezTo>
                <a:cubicBezTo>
                  <a:pt x="10581" y="8913"/>
                  <a:pt x="10652" y="8935"/>
                  <a:pt x="10745" y="8959"/>
                </a:cubicBezTo>
                <a:lnTo>
                  <a:pt x="10814" y="8959"/>
                </a:lnTo>
                <a:cubicBezTo>
                  <a:pt x="10838" y="8935"/>
                  <a:pt x="10838" y="8913"/>
                  <a:pt x="10860" y="8889"/>
                </a:cubicBezTo>
                <a:cubicBezTo>
                  <a:pt x="10860" y="8866"/>
                  <a:pt x="10860" y="8842"/>
                  <a:pt x="10838" y="8820"/>
                </a:cubicBezTo>
                <a:cubicBezTo>
                  <a:pt x="10838" y="8796"/>
                  <a:pt x="10814" y="8796"/>
                  <a:pt x="10791" y="8773"/>
                </a:cubicBezTo>
                <a:cubicBezTo>
                  <a:pt x="10721" y="8773"/>
                  <a:pt x="10652" y="8749"/>
                  <a:pt x="10581" y="8727"/>
                </a:cubicBezTo>
                <a:close/>
                <a:moveTo>
                  <a:pt x="17926" y="8937"/>
                </a:moveTo>
                <a:cubicBezTo>
                  <a:pt x="17956" y="8958"/>
                  <a:pt x="17988" y="8977"/>
                  <a:pt x="18020" y="8995"/>
                </a:cubicBezTo>
                <a:lnTo>
                  <a:pt x="18020" y="8995"/>
                </a:lnTo>
                <a:cubicBezTo>
                  <a:pt x="17982" y="8986"/>
                  <a:pt x="17944" y="8975"/>
                  <a:pt x="17906" y="8964"/>
                </a:cubicBezTo>
                <a:lnTo>
                  <a:pt x="17906" y="8964"/>
                </a:lnTo>
                <a:cubicBezTo>
                  <a:pt x="17913" y="8955"/>
                  <a:pt x="17919" y="8946"/>
                  <a:pt x="17926" y="8937"/>
                </a:cubicBezTo>
                <a:close/>
                <a:moveTo>
                  <a:pt x="21817" y="5938"/>
                </a:moveTo>
                <a:cubicBezTo>
                  <a:pt x="21489" y="7243"/>
                  <a:pt x="20751" y="8492"/>
                  <a:pt x="19443" y="8959"/>
                </a:cubicBezTo>
                <a:cubicBezTo>
                  <a:pt x="19413" y="8971"/>
                  <a:pt x="19395" y="8990"/>
                  <a:pt x="19387" y="9012"/>
                </a:cubicBezTo>
                <a:lnTo>
                  <a:pt x="19387" y="9012"/>
                </a:lnTo>
                <a:cubicBezTo>
                  <a:pt x="19367" y="9010"/>
                  <a:pt x="19346" y="9008"/>
                  <a:pt x="19326" y="9006"/>
                </a:cubicBezTo>
                <a:cubicBezTo>
                  <a:pt x="19190" y="8991"/>
                  <a:pt x="19055" y="8968"/>
                  <a:pt x="18921" y="8938"/>
                </a:cubicBezTo>
                <a:lnTo>
                  <a:pt x="18921" y="8938"/>
                </a:lnTo>
                <a:cubicBezTo>
                  <a:pt x="19365" y="8855"/>
                  <a:pt x="19807" y="8680"/>
                  <a:pt x="20209" y="8448"/>
                </a:cubicBezTo>
                <a:cubicBezTo>
                  <a:pt x="20312" y="8407"/>
                  <a:pt x="20253" y="8276"/>
                  <a:pt x="20174" y="8276"/>
                </a:cubicBezTo>
                <a:cubicBezTo>
                  <a:pt x="20163" y="8276"/>
                  <a:pt x="20152" y="8278"/>
                  <a:pt x="20140" y="8284"/>
                </a:cubicBezTo>
                <a:cubicBezTo>
                  <a:pt x="19807" y="8477"/>
                  <a:pt x="19462" y="8616"/>
                  <a:pt x="19104" y="8713"/>
                </a:cubicBezTo>
                <a:lnTo>
                  <a:pt x="19104" y="8713"/>
                </a:lnTo>
                <a:cubicBezTo>
                  <a:pt x="19121" y="8695"/>
                  <a:pt x="19129" y="8671"/>
                  <a:pt x="19117" y="8634"/>
                </a:cubicBezTo>
                <a:cubicBezTo>
                  <a:pt x="19117" y="8628"/>
                  <a:pt x="19117" y="8624"/>
                  <a:pt x="19115" y="8619"/>
                </a:cubicBezTo>
                <a:lnTo>
                  <a:pt x="19115" y="8619"/>
                </a:lnTo>
                <a:cubicBezTo>
                  <a:pt x="19172" y="8604"/>
                  <a:pt x="19227" y="8586"/>
                  <a:pt x="19279" y="8563"/>
                </a:cubicBezTo>
                <a:cubicBezTo>
                  <a:pt x="19326" y="8563"/>
                  <a:pt x="19372" y="8517"/>
                  <a:pt x="19350" y="8470"/>
                </a:cubicBezTo>
                <a:cubicBezTo>
                  <a:pt x="19350" y="8445"/>
                  <a:pt x="19336" y="8419"/>
                  <a:pt x="19316" y="8406"/>
                </a:cubicBezTo>
                <a:lnTo>
                  <a:pt x="19316" y="8406"/>
                </a:lnTo>
                <a:cubicBezTo>
                  <a:pt x="19428" y="8369"/>
                  <a:pt x="19540" y="8329"/>
                  <a:pt x="19651" y="8284"/>
                </a:cubicBezTo>
                <a:cubicBezTo>
                  <a:pt x="19754" y="8243"/>
                  <a:pt x="19695" y="8114"/>
                  <a:pt x="19600" y="8114"/>
                </a:cubicBezTo>
                <a:cubicBezTo>
                  <a:pt x="19587" y="8114"/>
                  <a:pt x="19573" y="8116"/>
                  <a:pt x="19558" y="8122"/>
                </a:cubicBezTo>
                <a:cubicBezTo>
                  <a:pt x="19142" y="8283"/>
                  <a:pt x="18704" y="8400"/>
                  <a:pt x="18241" y="8423"/>
                </a:cubicBezTo>
                <a:lnTo>
                  <a:pt x="18241" y="8423"/>
                </a:lnTo>
                <a:cubicBezTo>
                  <a:pt x="18266" y="8378"/>
                  <a:pt x="18289" y="8333"/>
                  <a:pt x="18312" y="8287"/>
                </a:cubicBezTo>
                <a:lnTo>
                  <a:pt x="18312" y="8287"/>
                </a:lnTo>
                <a:cubicBezTo>
                  <a:pt x="18388" y="8313"/>
                  <a:pt x="18466" y="8324"/>
                  <a:pt x="18543" y="8324"/>
                </a:cubicBezTo>
                <a:cubicBezTo>
                  <a:pt x="18794" y="8324"/>
                  <a:pt x="19046" y="8209"/>
                  <a:pt x="19257" y="8122"/>
                </a:cubicBezTo>
                <a:cubicBezTo>
                  <a:pt x="19605" y="8005"/>
                  <a:pt x="19930" y="7843"/>
                  <a:pt x="20280" y="7703"/>
                </a:cubicBezTo>
                <a:cubicBezTo>
                  <a:pt x="20367" y="7681"/>
                  <a:pt x="20311" y="7538"/>
                  <a:pt x="20209" y="7538"/>
                </a:cubicBezTo>
                <a:cubicBezTo>
                  <a:pt x="20202" y="7538"/>
                  <a:pt x="20194" y="7538"/>
                  <a:pt x="20187" y="7540"/>
                </a:cubicBezTo>
                <a:cubicBezTo>
                  <a:pt x="19884" y="7679"/>
                  <a:pt x="19582" y="7819"/>
                  <a:pt x="19279" y="7936"/>
                </a:cubicBezTo>
                <a:cubicBezTo>
                  <a:pt x="19258" y="7942"/>
                  <a:pt x="19237" y="7949"/>
                  <a:pt x="19216" y="7955"/>
                </a:cubicBezTo>
                <a:lnTo>
                  <a:pt x="19216" y="7955"/>
                </a:lnTo>
                <a:cubicBezTo>
                  <a:pt x="19220" y="7938"/>
                  <a:pt x="19220" y="7920"/>
                  <a:pt x="19215" y="7903"/>
                </a:cubicBezTo>
                <a:lnTo>
                  <a:pt x="19215" y="7903"/>
                </a:lnTo>
                <a:cubicBezTo>
                  <a:pt x="19293" y="7886"/>
                  <a:pt x="19368" y="7866"/>
                  <a:pt x="19443" y="7843"/>
                </a:cubicBezTo>
                <a:cubicBezTo>
                  <a:pt x="19525" y="7826"/>
                  <a:pt x="19537" y="7738"/>
                  <a:pt x="19495" y="7698"/>
                </a:cubicBezTo>
                <a:lnTo>
                  <a:pt x="19495" y="7698"/>
                </a:lnTo>
                <a:cubicBezTo>
                  <a:pt x="19540" y="7684"/>
                  <a:pt x="19584" y="7671"/>
                  <a:pt x="19629" y="7657"/>
                </a:cubicBezTo>
                <a:cubicBezTo>
                  <a:pt x="20001" y="7517"/>
                  <a:pt x="20373" y="7378"/>
                  <a:pt x="20721" y="7168"/>
                </a:cubicBezTo>
                <a:cubicBezTo>
                  <a:pt x="20802" y="7127"/>
                  <a:pt x="20760" y="6997"/>
                  <a:pt x="20685" y="6997"/>
                </a:cubicBezTo>
                <a:cubicBezTo>
                  <a:pt x="20675" y="6997"/>
                  <a:pt x="20664" y="7000"/>
                  <a:pt x="20652" y="7006"/>
                </a:cubicBezTo>
                <a:cubicBezTo>
                  <a:pt x="20302" y="7192"/>
                  <a:pt x="19977" y="7331"/>
                  <a:pt x="19605" y="7447"/>
                </a:cubicBezTo>
                <a:cubicBezTo>
                  <a:pt x="19488" y="7489"/>
                  <a:pt x="19362" y="7534"/>
                  <a:pt x="19232" y="7571"/>
                </a:cubicBezTo>
                <a:lnTo>
                  <a:pt x="19232" y="7571"/>
                </a:lnTo>
                <a:cubicBezTo>
                  <a:pt x="19232" y="7569"/>
                  <a:pt x="19233" y="7566"/>
                  <a:pt x="19233" y="7564"/>
                </a:cubicBezTo>
                <a:cubicBezTo>
                  <a:pt x="19214" y="7526"/>
                  <a:pt x="19179" y="7487"/>
                  <a:pt x="19142" y="7487"/>
                </a:cubicBezTo>
                <a:cubicBezTo>
                  <a:pt x="19134" y="7487"/>
                  <a:pt x="19125" y="7489"/>
                  <a:pt x="19117" y="7493"/>
                </a:cubicBezTo>
                <a:cubicBezTo>
                  <a:pt x="19024" y="7517"/>
                  <a:pt x="18953" y="7517"/>
                  <a:pt x="18885" y="7540"/>
                </a:cubicBezTo>
                <a:lnTo>
                  <a:pt x="18652" y="7540"/>
                </a:lnTo>
                <a:cubicBezTo>
                  <a:pt x="18642" y="7540"/>
                  <a:pt x="18630" y="7542"/>
                  <a:pt x="18619" y="7546"/>
                </a:cubicBezTo>
                <a:lnTo>
                  <a:pt x="18619" y="7546"/>
                </a:lnTo>
                <a:cubicBezTo>
                  <a:pt x="18625" y="7526"/>
                  <a:pt x="18631" y="7506"/>
                  <a:pt x="18637" y="7485"/>
                </a:cubicBezTo>
                <a:lnTo>
                  <a:pt x="18637" y="7485"/>
                </a:lnTo>
                <a:cubicBezTo>
                  <a:pt x="18648" y="7490"/>
                  <a:pt x="18660" y="7493"/>
                  <a:pt x="18674" y="7493"/>
                </a:cubicBezTo>
                <a:cubicBezTo>
                  <a:pt x="18676" y="7493"/>
                  <a:pt x="18677" y="7493"/>
                  <a:pt x="18679" y="7494"/>
                </a:cubicBezTo>
                <a:lnTo>
                  <a:pt x="18679" y="7494"/>
                </a:lnTo>
                <a:cubicBezTo>
                  <a:pt x="18693" y="7495"/>
                  <a:pt x="18707" y="7504"/>
                  <a:pt x="18721" y="7504"/>
                </a:cubicBezTo>
                <a:cubicBezTo>
                  <a:pt x="18728" y="7504"/>
                  <a:pt x="18735" y="7502"/>
                  <a:pt x="18742" y="7496"/>
                </a:cubicBezTo>
                <a:lnTo>
                  <a:pt x="18742" y="7496"/>
                </a:lnTo>
                <a:cubicBezTo>
                  <a:pt x="18771" y="7497"/>
                  <a:pt x="18800" y="7498"/>
                  <a:pt x="18828" y="7498"/>
                </a:cubicBezTo>
                <a:cubicBezTo>
                  <a:pt x="19173" y="7498"/>
                  <a:pt x="19513" y="7429"/>
                  <a:pt x="19837" y="7307"/>
                </a:cubicBezTo>
                <a:cubicBezTo>
                  <a:pt x="19884" y="7285"/>
                  <a:pt x="19908" y="7214"/>
                  <a:pt x="19884" y="7168"/>
                </a:cubicBezTo>
                <a:cubicBezTo>
                  <a:pt x="19871" y="7141"/>
                  <a:pt x="19841" y="7129"/>
                  <a:pt x="19810" y="7129"/>
                </a:cubicBezTo>
                <a:cubicBezTo>
                  <a:pt x="19787" y="7129"/>
                  <a:pt x="19764" y="7135"/>
                  <a:pt x="19744" y="7145"/>
                </a:cubicBezTo>
                <a:cubicBezTo>
                  <a:pt x="19543" y="7217"/>
                  <a:pt x="19323" y="7271"/>
                  <a:pt x="19103" y="7296"/>
                </a:cubicBezTo>
                <a:lnTo>
                  <a:pt x="19103" y="7296"/>
                </a:lnTo>
                <a:cubicBezTo>
                  <a:pt x="19084" y="7285"/>
                  <a:pt x="19066" y="7285"/>
                  <a:pt x="19046" y="7285"/>
                </a:cubicBezTo>
                <a:cubicBezTo>
                  <a:pt x="18974" y="7299"/>
                  <a:pt x="18911" y="7304"/>
                  <a:pt x="18845" y="7312"/>
                </a:cubicBezTo>
                <a:lnTo>
                  <a:pt x="18845" y="7312"/>
                </a:lnTo>
                <a:cubicBezTo>
                  <a:pt x="18843" y="7312"/>
                  <a:pt x="18840" y="7312"/>
                  <a:pt x="18837" y="7312"/>
                </a:cubicBezTo>
                <a:cubicBezTo>
                  <a:pt x="18791" y="7312"/>
                  <a:pt x="18744" y="7310"/>
                  <a:pt x="18699" y="7307"/>
                </a:cubicBezTo>
                <a:cubicBezTo>
                  <a:pt x="18695" y="7307"/>
                  <a:pt x="18691" y="7307"/>
                  <a:pt x="18687" y="7308"/>
                </a:cubicBezTo>
                <a:lnTo>
                  <a:pt x="18687" y="7308"/>
                </a:lnTo>
                <a:cubicBezTo>
                  <a:pt x="18689" y="7299"/>
                  <a:pt x="18691" y="7291"/>
                  <a:pt x="18694" y="7282"/>
                </a:cubicBezTo>
                <a:lnTo>
                  <a:pt x="18694" y="7282"/>
                </a:lnTo>
                <a:cubicBezTo>
                  <a:pt x="18695" y="7283"/>
                  <a:pt x="18697" y="7284"/>
                  <a:pt x="18699" y="7285"/>
                </a:cubicBezTo>
                <a:cubicBezTo>
                  <a:pt x="18748" y="7291"/>
                  <a:pt x="18796" y="7294"/>
                  <a:pt x="18842" y="7294"/>
                </a:cubicBezTo>
                <a:cubicBezTo>
                  <a:pt x="18971" y="7294"/>
                  <a:pt x="19090" y="7272"/>
                  <a:pt x="19210" y="7238"/>
                </a:cubicBezTo>
                <a:cubicBezTo>
                  <a:pt x="19257" y="7214"/>
                  <a:pt x="19303" y="7192"/>
                  <a:pt x="19279" y="7121"/>
                </a:cubicBezTo>
                <a:cubicBezTo>
                  <a:pt x="19279" y="7096"/>
                  <a:pt x="19266" y="7079"/>
                  <a:pt x="19247" y="7067"/>
                </a:cubicBezTo>
                <a:lnTo>
                  <a:pt x="19247" y="7067"/>
                </a:lnTo>
                <a:cubicBezTo>
                  <a:pt x="19556" y="7032"/>
                  <a:pt x="19860" y="6967"/>
                  <a:pt x="20163" y="6866"/>
                </a:cubicBezTo>
                <a:cubicBezTo>
                  <a:pt x="20273" y="6844"/>
                  <a:pt x="20239" y="6678"/>
                  <a:pt x="20137" y="6678"/>
                </a:cubicBezTo>
                <a:cubicBezTo>
                  <a:pt x="20130" y="6678"/>
                  <a:pt x="20123" y="6679"/>
                  <a:pt x="20116" y="6680"/>
                </a:cubicBezTo>
                <a:cubicBezTo>
                  <a:pt x="19903" y="6754"/>
                  <a:pt x="19685" y="6809"/>
                  <a:pt x="19465" y="6847"/>
                </a:cubicBezTo>
                <a:lnTo>
                  <a:pt x="19465" y="6847"/>
                </a:lnTo>
                <a:cubicBezTo>
                  <a:pt x="19465" y="6845"/>
                  <a:pt x="19465" y="6844"/>
                  <a:pt x="19465" y="6842"/>
                </a:cubicBezTo>
                <a:cubicBezTo>
                  <a:pt x="19465" y="6796"/>
                  <a:pt x="19443" y="6749"/>
                  <a:pt x="19396" y="6749"/>
                </a:cubicBezTo>
                <a:cubicBezTo>
                  <a:pt x="19375" y="6749"/>
                  <a:pt x="19354" y="6749"/>
                  <a:pt x="19333" y="6748"/>
                </a:cubicBezTo>
                <a:lnTo>
                  <a:pt x="19333" y="6748"/>
                </a:lnTo>
                <a:cubicBezTo>
                  <a:pt x="19375" y="6741"/>
                  <a:pt x="19396" y="6678"/>
                  <a:pt x="19396" y="6634"/>
                </a:cubicBezTo>
                <a:cubicBezTo>
                  <a:pt x="19372" y="6587"/>
                  <a:pt x="19326" y="6563"/>
                  <a:pt x="19279" y="6563"/>
                </a:cubicBezTo>
                <a:lnTo>
                  <a:pt x="19257" y="6563"/>
                </a:lnTo>
                <a:cubicBezTo>
                  <a:pt x="19255" y="6564"/>
                  <a:pt x="19254" y="6566"/>
                  <a:pt x="19253" y="6567"/>
                </a:cubicBezTo>
                <a:lnTo>
                  <a:pt x="19253" y="6567"/>
                </a:lnTo>
                <a:cubicBezTo>
                  <a:pt x="19251" y="6565"/>
                  <a:pt x="19245" y="6563"/>
                  <a:pt x="19233" y="6563"/>
                </a:cubicBezTo>
                <a:cubicBezTo>
                  <a:pt x="19233" y="6587"/>
                  <a:pt x="19210" y="6587"/>
                  <a:pt x="19186" y="6587"/>
                </a:cubicBezTo>
                <a:cubicBezTo>
                  <a:pt x="19139" y="6587"/>
                  <a:pt x="19117" y="6563"/>
                  <a:pt x="19071" y="6563"/>
                </a:cubicBezTo>
                <a:lnTo>
                  <a:pt x="19024" y="6563"/>
                </a:lnTo>
                <a:cubicBezTo>
                  <a:pt x="19024" y="6563"/>
                  <a:pt x="19000" y="6563"/>
                  <a:pt x="18978" y="6541"/>
                </a:cubicBezTo>
                <a:cubicBezTo>
                  <a:pt x="18955" y="6541"/>
                  <a:pt x="18914" y="6520"/>
                  <a:pt x="18890" y="6517"/>
                </a:cubicBezTo>
                <a:lnTo>
                  <a:pt x="18890" y="6517"/>
                </a:lnTo>
                <a:cubicBezTo>
                  <a:pt x="18907" y="6463"/>
                  <a:pt x="18925" y="6409"/>
                  <a:pt x="18945" y="6355"/>
                </a:cubicBezTo>
                <a:lnTo>
                  <a:pt x="18945" y="6355"/>
                </a:lnTo>
                <a:cubicBezTo>
                  <a:pt x="19134" y="6472"/>
                  <a:pt x="19346" y="6513"/>
                  <a:pt x="19564" y="6513"/>
                </a:cubicBezTo>
                <a:cubicBezTo>
                  <a:pt x="19851" y="6513"/>
                  <a:pt x="20149" y="6442"/>
                  <a:pt x="20420" y="6377"/>
                </a:cubicBezTo>
                <a:cubicBezTo>
                  <a:pt x="20890" y="6254"/>
                  <a:pt x="21362" y="6114"/>
                  <a:pt x="21817" y="5938"/>
                </a:cubicBezTo>
                <a:close/>
                <a:moveTo>
                  <a:pt x="13836" y="4836"/>
                </a:moveTo>
                <a:cubicBezTo>
                  <a:pt x="13787" y="4836"/>
                  <a:pt x="13743" y="4872"/>
                  <a:pt x="13768" y="4935"/>
                </a:cubicBezTo>
                <a:cubicBezTo>
                  <a:pt x="14148" y="6279"/>
                  <a:pt x="14659" y="7579"/>
                  <a:pt x="15278" y="8817"/>
                </a:cubicBezTo>
                <a:lnTo>
                  <a:pt x="15278" y="8817"/>
                </a:lnTo>
                <a:cubicBezTo>
                  <a:pt x="15296" y="8827"/>
                  <a:pt x="15314" y="8838"/>
                  <a:pt x="15332" y="8849"/>
                </a:cubicBezTo>
                <a:lnTo>
                  <a:pt x="15332" y="8849"/>
                </a:lnTo>
                <a:cubicBezTo>
                  <a:pt x="15353" y="8902"/>
                  <a:pt x="15374" y="8955"/>
                  <a:pt x="15396" y="9008"/>
                </a:cubicBezTo>
                <a:lnTo>
                  <a:pt x="15396" y="9008"/>
                </a:lnTo>
                <a:cubicBezTo>
                  <a:pt x="15404" y="9011"/>
                  <a:pt x="15413" y="9013"/>
                  <a:pt x="15422" y="9013"/>
                </a:cubicBezTo>
                <a:cubicBezTo>
                  <a:pt x="15458" y="9013"/>
                  <a:pt x="15496" y="8989"/>
                  <a:pt x="15512" y="8956"/>
                </a:cubicBezTo>
                <a:lnTo>
                  <a:pt x="15512" y="8956"/>
                </a:lnTo>
                <a:cubicBezTo>
                  <a:pt x="15535" y="8970"/>
                  <a:pt x="15558" y="8984"/>
                  <a:pt x="15582" y="8998"/>
                </a:cubicBezTo>
                <a:lnTo>
                  <a:pt x="15582" y="8998"/>
                </a:lnTo>
                <a:cubicBezTo>
                  <a:pt x="15405" y="8573"/>
                  <a:pt x="15252" y="8150"/>
                  <a:pt x="15139" y="7726"/>
                </a:cubicBezTo>
                <a:cubicBezTo>
                  <a:pt x="15136" y="7707"/>
                  <a:pt x="15127" y="7691"/>
                  <a:pt x="15116" y="7679"/>
                </a:cubicBezTo>
                <a:lnTo>
                  <a:pt x="15116" y="7679"/>
                </a:lnTo>
                <a:cubicBezTo>
                  <a:pt x="15116" y="7679"/>
                  <a:pt x="15117" y="7679"/>
                  <a:pt x="15117" y="7679"/>
                </a:cubicBezTo>
                <a:cubicBezTo>
                  <a:pt x="15163" y="7657"/>
                  <a:pt x="15210" y="7610"/>
                  <a:pt x="15186" y="7564"/>
                </a:cubicBezTo>
                <a:cubicBezTo>
                  <a:pt x="15139" y="7400"/>
                  <a:pt x="15070" y="7238"/>
                  <a:pt x="15000" y="7075"/>
                </a:cubicBezTo>
                <a:cubicBezTo>
                  <a:pt x="14984" y="7059"/>
                  <a:pt x="14956" y="7042"/>
                  <a:pt x="14925" y="7042"/>
                </a:cubicBezTo>
                <a:cubicBezTo>
                  <a:pt x="14912" y="7042"/>
                  <a:pt x="14898" y="7045"/>
                  <a:pt x="14884" y="7052"/>
                </a:cubicBezTo>
                <a:cubicBezTo>
                  <a:pt x="14838" y="7075"/>
                  <a:pt x="14814" y="7121"/>
                  <a:pt x="14838" y="7168"/>
                </a:cubicBezTo>
                <a:cubicBezTo>
                  <a:pt x="14884" y="7238"/>
                  <a:pt x="14907" y="7307"/>
                  <a:pt x="14931" y="7400"/>
                </a:cubicBezTo>
                <a:cubicBezTo>
                  <a:pt x="14953" y="7400"/>
                  <a:pt x="14953" y="7424"/>
                  <a:pt x="14953" y="7447"/>
                </a:cubicBezTo>
                <a:lnTo>
                  <a:pt x="14953" y="7471"/>
                </a:lnTo>
                <a:cubicBezTo>
                  <a:pt x="14953" y="7471"/>
                  <a:pt x="14977" y="7471"/>
                  <a:pt x="14977" y="7493"/>
                </a:cubicBezTo>
                <a:cubicBezTo>
                  <a:pt x="14977" y="7517"/>
                  <a:pt x="15000" y="7564"/>
                  <a:pt x="15000" y="7610"/>
                </a:cubicBezTo>
                <a:cubicBezTo>
                  <a:pt x="15008" y="7627"/>
                  <a:pt x="15019" y="7640"/>
                  <a:pt x="15032" y="7650"/>
                </a:cubicBezTo>
                <a:lnTo>
                  <a:pt x="15032" y="7650"/>
                </a:lnTo>
                <a:cubicBezTo>
                  <a:pt x="14997" y="7654"/>
                  <a:pt x="14964" y="7674"/>
                  <a:pt x="14954" y="7709"/>
                </a:cubicBezTo>
                <a:lnTo>
                  <a:pt x="14954" y="7709"/>
                </a:lnTo>
                <a:cubicBezTo>
                  <a:pt x="14557" y="6799"/>
                  <a:pt x="14221" y="5867"/>
                  <a:pt x="13930" y="4913"/>
                </a:cubicBezTo>
                <a:cubicBezTo>
                  <a:pt x="13920" y="4860"/>
                  <a:pt x="13877" y="4836"/>
                  <a:pt x="13836" y="4836"/>
                </a:cubicBezTo>
                <a:close/>
                <a:moveTo>
                  <a:pt x="15085" y="8704"/>
                </a:moveTo>
                <a:lnTo>
                  <a:pt x="15085" y="8704"/>
                </a:lnTo>
                <a:cubicBezTo>
                  <a:pt x="15095" y="8719"/>
                  <a:pt x="15106" y="8734"/>
                  <a:pt x="15117" y="8749"/>
                </a:cubicBezTo>
                <a:cubicBezTo>
                  <a:pt x="15139" y="8796"/>
                  <a:pt x="15117" y="8842"/>
                  <a:pt x="15070" y="8866"/>
                </a:cubicBezTo>
                <a:cubicBezTo>
                  <a:pt x="15058" y="8872"/>
                  <a:pt x="15046" y="8875"/>
                  <a:pt x="15034" y="8875"/>
                </a:cubicBezTo>
                <a:cubicBezTo>
                  <a:pt x="15027" y="8875"/>
                  <a:pt x="15021" y="8874"/>
                  <a:pt x="15015" y="8873"/>
                </a:cubicBezTo>
                <a:lnTo>
                  <a:pt x="15015" y="8873"/>
                </a:lnTo>
                <a:cubicBezTo>
                  <a:pt x="15158" y="8956"/>
                  <a:pt x="15301" y="9040"/>
                  <a:pt x="15444" y="9125"/>
                </a:cubicBezTo>
                <a:lnTo>
                  <a:pt x="15444" y="9125"/>
                </a:lnTo>
                <a:cubicBezTo>
                  <a:pt x="15444" y="9124"/>
                  <a:pt x="15443" y="9122"/>
                  <a:pt x="15443" y="9121"/>
                </a:cubicBezTo>
                <a:cubicBezTo>
                  <a:pt x="15427" y="9084"/>
                  <a:pt x="15411" y="9046"/>
                  <a:pt x="15396" y="9008"/>
                </a:cubicBezTo>
                <a:lnTo>
                  <a:pt x="15396" y="9008"/>
                </a:lnTo>
                <a:cubicBezTo>
                  <a:pt x="15377" y="9001"/>
                  <a:pt x="15360" y="8986"/>
                  <a:pt x="15350" y="8959"/>
                </a:cubicBezTo>
                <a:cubicBezTo>
                  <a:pt x="15325" y="8912"/>
                  <a:pt x="15301" y="8864"/>
                  <a:pt x="15278" y="8817"/>
                </a:cubicBezTo>
                <a:lnTo>
                  <a:pt x="15278" y="8817"/>
                </a:lnTo>
                <a:cubicBezTo>
                  <a:pt x="15213" y="8779"/>
                  <a:pt x="15149" y="8741"/>
                  <a:pt x="15085" y="8704"/>
                </a:cubicBezTo>
                <a:close/>
                <a:moveTo>
                  <a:pt x="6047" y="8866"/>
                </a:moveTo>
                <a:cubicBezTo>
                  <a:pt x="5930" y="8866"/>
                  <a:pt x="5930" y="9052"/>
                  <a:pt x="6047" y="9052"/>
                </a:cubicBezTo>
                <a:cubicBezTo>
                  <a:pt x="6302" y="9075"/>
                  <a:pt x="6581" y="9099"/>
                  <a:pt x="6838" y="9145"/>
                </a:cubicBezTo>
                <a:cubicBezTo>
                  <a:pt x="6884" y="9145"/>
                  <a:pt x="6931" y="9099"/>
                  <a:pt x="6931" y="9052"/>
                </a:cubicBezTo>
                <a:cubicBezTo>
                  <a:pt x="6931" y="9006"/>
                  <a:pt x="6884" y="8959"/>
                  <a:pt x="6838" y="8959"/>
                </a:cubicBezTo>
                <a:cubicBezTo>
                  <a:pt x="6581" y="8913"/>
                  <a:pt x="6302" y="8889"/>
                  <a:pt x="6047" y="8866"/>
                </a:cubicBezTo>
                <a:close/>
                <a:moveTo>
                  <a:pt x="22873" y="8816"/>
                </a:moveTo>
                <a:cubicBezTo>
                  <a:pt x="22853" y="8816"/>
                  <a:pt x="22834" y="8823"/>
                  <a:pt x="22814" y="8842"/>
                </a:cubicBezTo>
                <a:cubicBezTo>
                  <a:pt x="22721" y="8935"/>
                  <a:pt x="22628" y="9028"/>
                  <a:pt x="22535" y="9099"/>
                </a:cubicBezTo>
                <a:cubicBezTo>
                  <a:pt x="22513" y="9099"/>
                  <a:pt x="22488" y="9145"/>
                  <a:pt x="22488" y="9168"/>
                </a:cubicBezTo>
                <a:cubicBezTo>
                  <a:pt x="22488" y="9192"/>
                  <a:pt x="22513" y="9214"/>
                  <a:pt x="22513" y="9214"/>
                </a:cubicBezTo>
                <a:cubicBezTo>
                  <a:pt x="22535" y="9238"/>
                  <a:pt x="22559" y="9261"/>
                  <a:pt x="22581" y="9261"/>
                </a:cubicBezTo>
                <a:cubicBezTo>
                  <a:pt x="22606" y="9261"/>
                  <a:pt x="22628" y="9238"/>
                  <a:pt x="22652" y="9238"/>
                </a:cubicBezTo>
                <a:cubicBezTo>
                  <a:pt x="22745" y="9168"/>
                  <a:pt x="22838" y="9075"/>
                  <a:pt x="22931" y="8982"/>
                </a:cubicBezTo>
                <a:cubicBezTo>
                  <a:pt x="22954" y="8959"/>
                  <a:pt x="22978" y="8935"/>
                  <a:pt x="22978" y="8913"/>
                </a:cubicBezTo>
                <a:cubicBezTo>
                  <a:pt x="22978" y="8889"/>
                  <a:pt x="22954" y="8866"/>
                  <a:pt x="22954" y="8842"/>
                </a:cubicBezTo>
                <a:cubicBezTo>
                  <a:pt x="22927" y="8829"/>
                  <a:pt x="22900" y="8816"/>
                  <a:pt x="22873" y="8816"/>
                </a:cubicBezTo>
                <a:close/>
                <a:moveTo>
                  <a:pt x="16568" y="9322"/>
                </a:moveTo>
                <a:lnTo>
                  <a:pt x="16559" y="9331"/>
                </a:lnTo>
                <a:lnTo>
                  <a:pt x="16548" y="9331"/>
                </a:lnTo>
                <a:cubicBezTo>
                  <a:pt x="16555" y="9328"/>
                  <a:pt x="16561" y="9325"/>
                  <a:pt x="16568" y="9322"/>
                </a:cubicBezTo>
                <a:close/>
                <a:moveTo>
                  <a:pt x="4384" y="9133"/>
                </a:moveTo>
                <a:cubicBezTo>
                  <a:pt x="4430" y="9133"/>
                  <a:pt x="4477" y="9134"/>
                  <a:pt x="4523" y="9136"/>
                </a:cubicBezTo>
                <a:lnTo>
                  <a:pt x="4523" y="9136"/>
                </a:lnTo>
                <a:cubicBezTo>
                  <a:pt x="4021" y="9174"/>
                  <a:pt x="3524" y="9260"/>
                  <a:pt x="3043" y="9396"/>
                </a:cubicBezTo>
                <a:lnTo>
                  <a:pt x="3043" y="9396"/>
                </a:lnTo>
                <a:cubicBezTo>
                  <a:pt x="3043" y="9391"/>
                  <a:pt x="3042" y="9386"/>
                  <a:pt x="3040" y="9382"/>
                </a:cubicBezTo>
                <a:lnTo>
                  <a:pt x="3040" y="9382"/>
                </a:lnTo>
                <a:cubicBezTo>
                  <a:pt x="3476" y="9236"/>
                  <a:pt x="3923" y="9133"/>
                  <a:pt x="4384" y="9133"/>
                </a:cubicBezTo>
                <a:close/>
                <a:moveTo>
                  <a:pt x="2796" y="9471"/>
                </a:moveTo>
                <a:cubicBezTo>
                  <a:pt x="2778" y="9477"/>
                  <a:pt x="2761" y="9482"/>
                  <a:pt x="2743" y="9488"/>
                </a:cubicBezTo>
                <a:lnTo>
                  <a:pt x="2743" y="9488"/>
                </a:lnTo>
                <a:cubicBezTo>
                  <a:pt x="2758" y="9482"/>
                  <a:pt x="2774" y="9477"/>
                  <a:pt x="2789" y="9471"/>
                </a:cubicBezTo>
                <a:close/>
                <a:moveTo>
                  <a:pt x="18626" y="3962"/>
                </a:moveTo>
                <a:cubicBezTo>
                  <a:pt x="18880" y="3962"/>
                  <a:pt x="19133" y="3980"/>
                  <a:pt x="19372" y="4005"/>
                </a:cubicBezTo>
                <a:cubicBezTo>
                  <a:pt x="19955" y="4088"/>
                  <a:pt x="20520" y="4246"/>
                  <a:pt x="20999" y="4562"/>
                </a:cubicBezTo>
                <a:lnTo>
                  <a:pt x="20999" y="4562"/>
                </a:lnTo>
                <a:cubicBezTo>
                  <a:pt x="20270" y="4801"/>
                  <a:pt x="19513" y="5090"/>
                  <a:pt x="19046" y="5726"/>
                </a:cubicBezTo>
                <a:cubicBezTo>
                  <a:pt x="18745" y="6169"/>
                  <a:pt x="18674" y="6680"/>
                  <a:pt x="18535" y="7168"/>
                </a:cubicBezTo>
                <a:cubicBezTo>
                  <a:pt x="18419" y="7657"/>
                  <a:pt x="18209" y="8098"/>
                  <a:pt x="17977" y="8517"/>
                </a:cubicBezTo>
                <a:cubicBezTo>
                  <a:pt x="17885" y="8677"/>
                  <a:pt x="17784" y="8830"/>
                  <a:pt x="17675" y="8976"/>
                </a:cubicBezTo>
                <a:lnTo>
                  <a:pt x="17675" y="8976"/>
                </a:lnTo>
                <a:cubicBezTo>
                  <a:pt x="17674" y="8976"/>
                  <a:pt x="17673" y="8976"/>
                  <a:pt x="17673" y="8976"/>
                </a:cubicBezTo>
                <a:cubicBezTo>
                  <a:pt x="17635" y="8976"/>
                  <a:pt x="17601" y="9014"/>
                  <a:pt x="17582" y="9052"/>
                </a:cubicBezTo>
                <a:cubicBezTo>
                  <a:pt x="17582" y="9065"/>
                  <a:pt x="17584" y="9078"/>
                  <a:pt x="17587" y="9090"/>
                </a:cubicBezTo>
                <a:lnTo>
                  <a:pt x="17587" y="9090"/>
                </a:lnTo>
                <a:cubicBezTo>
                  <a:pt x="17487" y="9217"/>
                  <a:pt x="17381" y="9339"/>
                  <a:pt x="17271" y="9456"/>
                </a:cubicBezTo>
                <a:lnTo>
                  <a:pt x="17271" y="9456"/>
                </a:lnTo>
                <a:cubicBezTo>
                  <a:pt x="17251" y="9423"/>
                  <a:pt x="17221" y="9395"/>
                  <a:pt x="17188" y="9395"/>
                </a:cubicBezTo>
                <a:cubicBezTo>
                  <a:pt x="17180" y="9395"/>
                  <a:pt x="17172" y="9396"/>
                  <a:pt x="17164" y="9400"/>
                </a:cubicBezTo>
                <a:cubicBezTo>
                  <a:pt x="16978" y="9447"/>
                  <a:pt x="16814" y="9518"/>
                  <a:pt x="16628" y="9611"/>
                </a:cubicBezTo>
                <a:cubicBezTo>
                  <a:pt x="16623" y="9615"/>
                  <a:pt x="16618" y="9621"/>
                  <a:pt x="16614" y="9627"/>
                </a:cubicBezTo>
                <a:lnTo>
                  <a:pt x="16614" y="9627"/>
                </a:lnTo>
                <a:cubicBezTo>
                  <a:pt x="16580" y="9606"/>
                  <a:pt x="16546" y="9585"/>
                  <a:pt x="16512" y="9564"/>
                </a:cubicBezTo>
                <a:lnTo>
                  <a:pt x="16512" y="9564"/>
                </a:lnTo>
                <a:cubicBezTo>
                  <a:pt x="16504" y="9568"/>
                  <a:pt x="16496" y="9570"/>
                  <a:pt x="16488" y="9570"/>
                </a:cubicBezTo>
                <a:cubicBezTo>
                  <a:pt x="16467" y="9570"/>
                  <a:pt x="16448" y="9559"/>
                  <a:pt x="16431" y="9542"/>
                </a:cubicBezTo>
                <a:lnTo>
                  <a:pt x="16431" y="9542"/>
                </a:lnTo>
                <a:cubicBezTo>
                  <a:pt x="16395" y="9551"/>
                  <a:pt x="16360" y="9558"/>
                  <a:pt x="16326" y="9564"/>
                </a:cubicBezTo>
                <a:cubicBezTo>
                  <a:pt x="16302" y="9564"/>
                  <a:pt x="16256" y="9540"/>
                  <a:pt x="16256" y="9518"/>
                </a:cubicBezTo>
                <a:cubicBezTo>
                  <a:pt x="16250" y="9518"/>
                  <a:pt x="16245" y="9514"/>
                  <a:pt x="16242" y="9509"/>
                </a:cubicBezTo>
                <a:lnTo>
                  <a:pt x="16242" y="9509"/>
                </a:lnTo>
                <a:cubicBezTo>
                  <a:pt x="16226" y="9519"/>
                  <a:pt x="16207" y="9525"/>
                  <a:pt x="16189" y="9525"/>
                </a:cubicBezTo>
                <a:cubicBezTo>
                  <a:pt x="16160" y="9525"/>
                  <a:pt x="16132" y="9509"/>
                  <a:pt x="16116" y="9471"/>
                </a:cubicBezTo>
                <a:cubicBezTo>
                  <a:pt x="16101" y="9434"/>
                  <a:pt x="16085" y="9398"/>
                  <a:pt x="16070" y="9361"/>
                </a:cubicBezTo>
                <a:lnTo>
                  <a:pt x="16070" y="9361"/>
                </a:lnTo>
                <a:cubicBezTo>
                  <a:pt x="16058" y="9377"/>
                  <a:pt x="16043" y="9391"/>
                  <a:pt x="16023" y="9400"/>
                </a:cubicBezTo>
                <a:cubicBezTo>
                  <a:pt x="15954" y="9400"/>
                  <a:pt x="15930" y="9378"/>
                  <a:pt x="15908" y="9331"/>
                </a:cubicBezTo>
                <a:cubicBezTo>
                  <a:pt x="15891" y="9286"/>
                  <a:pt x="15874" y="9240"/>
                  <a:pt x="15858" y="9194"/>
                </a:cubicBezTo>
                <a:lnTo>
                  <a:pt x="15858" y="9194"/>
                </a:lnTo>
                <a:cubicBezTo>
                  <a:pt x="15839" y="9211"/>
                  <a:pt x="15816" y="9222"/>
                  <a:pt x="15793" y="9222"/>
                </a:cubicBezTo>
                <a:cubicBezTo>
                  <a:pt x="15764" y="9222"/>
                  <a:pt x="15737" y="9206"/>
                  <a:pt x="15722" y="9168"/>
                </a:cubicBezTo>
                <a:cubicBezTo>
                  <a:pt x="15705" y="9129"/>
                  <a:pt x="15688" y="9091"/>
                  <a:pt x="15671" y="9052"/>
                </a:cubicBezTo>
                <a:lnTo>
                  <a:pt x="15671" y="9052"/>
                </a:lnTo>
                <a:cubicBezTo>
                  <a:pt x="15729" y="9086"/>
                  <a:pt x="15786" y="9121"/>
                  <a:pt x="15844" y="9156"/>
                </a:cubicBezTo>
                <a:lnTo>
                  <a:pt x="15844" y="9156"/>
                </a:lnTo>
                <a:cubicBezTo>
                  <a:pt x="15849" y="9169"/>
                  <a:pt x="15853" y="9181"/>
                  <a:pt x="15858" y="9194"/>
                </a:cubicBezTo>
                <a:lnTo>
                  <a:pt x="15858" y="9194"/>
                </a:lnTo>
                <a:cubicBezTo>
                  <a:pt x="15864" y="9188"/>
                  <a:pt x="15870" y="9182"/>
                  <a:pt x="15874" y="9174"/>
                </a:cubicBezTo>
                <a:lnTo>
                  <a:pt x="15874" y="9174"/>
                </a:lnTo>
                <a:cubicBezTo>
                  <a:pt x="15927" y="9207"/>
                  <a:pt x="15980" y="9239"/>
                  <a:pt x="16033" y="9271"/>
                </a:cubicBezTo>
                <a:lnTo>
                  <a:pt x="16033" y="9271"/>
                </a:lnTo>
                <a:cubicBezTo>
                  <a:pt x="16045" y="9301"/>
                  <a:pt x="16058" y="9331"/>
                  <a:pt x="16070" y="9361"/>
                </a:cubicBezTo>
                <a:lnTo>
                  <a:pt x="16070" y="9361"/>
                </a:lnTo>
                <a:cubicBezTo>
                  <a:pt x="16081" y="9345"/>
                  <a:pt x="16089" y="9326"/>
                  <a:pt x="16092" y="9307"/>
                </a:cubicBezTo>
                <a:lnTo>
                  <a:pt x="16092" y="9307"/>
                </a:lnTo>
                <a:cubicBezTo>
                  <a:pt x="16093" y="9308"/>
                  <a:pt x="16094" y="9308"/>
                  <a:pt x="16094" y="9309"/>
                </a:cubicBezTo>
                <a:lnTo>
                  <a:pt x="16094" y="9309"/>
                </a:lnTo>
                <a:cubicBezTo>
                  <a:pt x="16106" y="9333"/>
                  <a:pt x="16131" y="9350"/>
                  <a:pt x="16156" y="9358"/>
                </a:cubicBezTo>
                <a:lnTo>
                  <a:pt x="16156" y="9358"/>
                </a:lnTo>
                <a:cubicBezTo>
                  <a:pt x="16152" y="9376"/>
                  <a:pt x="16154" y="9392"/>
                  <a:pt x="16163" y="9400"/>
                </a:cubicBezTo>
                <a:cubicBezTo>
                  <a:pt x="16179" y="9431"/>
                  <a:pt x="16204" y="9452"/>
                  <a:pt x="16233" y="9456"/>
                </a:cubicBezTo>
                <a:lnTo>
                  <a:pt x="16233" y="9456"/>
                </a:lnTo>
                <a:cubicBezTo>
                  <a:pt x="16234" y="9473"/>
                  <a:pt x="16235" y="9496"/>
                  <a:pt x="16242" y="9509"/>
                </a:cubicBezTo>
                <a:lnTo>
                  <a:pt x="16242" y="9509"/>
                </a:lnTo>
                <a:cubicBezTo>
                  <a:pt x="16266" y="9494"/>
                  <a:pt x="16284" y="9470"/>
                  <a:pt x="16287" y="9444"/>
                </a:cubicBezTo>
                <a:lnTo>
                  <a:pt x="16287" y="9444"/>
                </a:lnTo>
                <a:cubicBezTo>
                  <a:pt x="16293" y="9442"/>
                  <a:pt x="16299" y="9439"/>
                  <a:pt x="16305" y="9437"/>
                </a:cubicBezTo>
                <a:lnTo>
                  <a:pt x="16305" y="9437"/>
                </a:lnTo>
                <a:cubicBezTo>
                  <a:pt x="16335" y="9456"/>
                  <a:pt x="16365" y="9474"/>
                  <a:pt x="16395" y="9493"/>
                </a:cubicBezTo>
                <a:lnTo>
                  <a:pt x="16395" y="9493"/>
                </a:lnTo>
                <a:cubicBezTo>
                  <a:pt x="16395" y="9493"/>
                  <a:pt x="16395" y="9493"/>
                  <a:pt x="16395" y="9493"/>
                </a:cubicBezTo>
                <a:cubicBezTo>
                  <a:pt x="16404" y="9511"/>
                  <a:pt x="16417" y="9529"/>
                  <a:pt x="16431" y="9542"/>
                </a:cubicBezTo>
                <a:lnTo>
                  <a:pt x="16431" y="9542"/>
                </a:lnTo>
                <a:cubicBezTo>
                  <a:pt x="16442" y="9540"/>
                  <a:pt x="16452" y="9537"/>
                  <a:pt x="16463" y="9535"/>
                </a:cubicBezTo>
                <a:lnTo>
                  <a:pt x="16463" y="9535"/>
                </a:lnTo>
                <a:cubicBezTo>
                  <a:pt x="16479" y="9545"/>
                  <a:pt x="16495" y="9554"/>
                  <a:pt x="16512" y="9564"/>
                </a:cubicBezTo>
                <a:lnTo>
                  <a:pt x="16512" y="9564"/>
                </a:lnTo>
                <a:cubicBezTo>
                  <a:pt x="16512" y="9564"/>
                  <a:pt x="16512" y="9564"/>
                  <a:pt x="16512" y="9564"/>
                </a:cubicBezTo>
                <a:cubicBezTo>
                  <a:pt x="16907" y="9424"/>
                  <a:pt x="17325" y="9261"/>
                  <a:pt x="17558" y="8913"/>
                </a:cubicBezTo>
                <a:cubicBezTo>
                  <a:pt x="17608" y="8847"/>
                  <a:pt x="17553" y="8781"/>
                  <a:pt x="17491" y="8781"/>
                </a:cubicBezTo>
                <a:cubicBezTo>
                  <a:pt x="17466" y="8781"/>
                  <a:pt x="17439" y="8793"/>
                  <a:pt x="17418" y="8820"/>
                </a:cubicBezTo>
                <a:cubicBezTo>
                  <a:pt x="17270" y="9035"/>
                  <a:pt x="17025" y="9168"/>
                  <a:pt x="16771" y="9268"/>
                </a:cubicBezTo>
                <a:lnTo>
                  <a:pt x="16771" y="9268"/>
                </a:lnTo>
                <a:cubicBezTo>
                  <a:pt x="16750" y="9261"/>
                  <a:pt x="16724" y="9261"/>
                  <a:pt x="16698" y="9261"/>
                </a:cubicBezTo>
                <a:cubicBezTo>
                  <a:pt x="16658" y="9282"/>
                  <a:pt x="16635" y="9301"/>
                  <a:pt x="16599" y="9306"/>
                </a:cubicBezTo>
                <a:lnTo>
                  <a:pt x="16599" y="9306"/>
                </a:lnTo>
                <a:cubicBezTo>
                  <a:pt x="16771" y="9218"/>
                  <a:pt x="16933" y="9114"/>
                  <a:pt x="17093" y="8982"/>
                </a:cubicBezTo>
                <a:cubicBezTo>
                  <a:pt x="17117" y="8959"/>
                  <a:pt x="17117" y="8889"/>
                  <a:pt x="17093" y="8866"/>
                </a:cubicBezTo>
                <a:cubicBezTo>
                  <a:pt x="17080" y="8839"/>
                  <a:pt x="17050" y="8828"/>
                  <a:pt x="17018" y="8828"/>
                </a:cubicBezTo>
                <a:cubicBezTo>
                  <a:pt x="16995" y="8828"/>
                  <a:pt x="16972" y="8833"/>
                  <a:pt x="16953" y="8842"/>
                </a:cubicBezTo>
                <a:cubicBezTo>
                  <a:pt x="16909" y="8882"/>
                  <a:pt x="16862" y="8921"/>
                  <a:pt x="16813" y="8958"/>
                </a:cubicBezTo>
                <a:lnTo>
                  <a:pt x="16813" y="8958"/>
                </a:lnTo>
                <a:cubicBezTo>
                  <a:pt x="16767" y="8913"/>
                  <a:pt x="16720" y="8913"/>
                  <a:pt x="16674" y="8913"/>
                </a:cubicBezTo>
                <a:cubicBezTo>
                  <a:pt x="16596" y="8952"/>
                  <a:pt x="16518" y="8987"/>
                  <a:pt x="16441" y="9023"/>
                </a:cubicBezTo>
                <a:lnTo>
                  <a:pt x="16441" y="9023"/>
                </a:lnTo>
                <a:cubicBezTo>
                  <a:pt x="16438" y="9006"/>
                  <a:pt x="16419" y="9006"/>
                  <a:pt x="16419" y="9006"/>
                </a:cubicBezTo>
                <a:cubicBezTo>
                  <a:pt x="16395" y="9006"/>
                  <a:pt x="16395" y="9006"/>
                  <a:pt x="16373" y="9028"/>
                </a:cubicBezTo>
                <a:cubicBezTo>
                  <a:pt x="16310" y="9050"/>
                  <a:pt x="16230" y="9070"/>
                  <a:pt x="16164" y="9107"/>
                </a:cubicBezTo>
                <a:lnTo>
                  <a:pt x="16164" y="9107"/>
                </a:lnTo>
                <a:cubicBezTo>
                  <a:pt x="16160" y="9096"/>
                  <a:pt x="16156" y="9085"/>
                  <a:pt x="16151" y="9074"/>
                </a:cubicBezTo>
                <a:lnTo>
                  <a:pt x="16151" y="9074"/>
                </a:lnTo>
                <a:cubicBezTo>
                  <a:pt x="16155" y="9075"/>
                  <a:pt x="16159" y="9075"/>
                  <a:pt x="16163" y="9075"/>
                </a:cubicBezTo>
                <a:cubicBezTo>
                  <a:pt x="16559" y="8935"/>
                  <a:pt x="16931" y="8773"/>
                  <a:pt x="17257" y="8541"/>
                </a:cubicBezTo>
                <a:cubicBezTo>
                  <a:pt x="17303" y="8517"/>
                  <a:pt x="17325" y="8470"/>
                  <a:pt x="17303" y="8423"/>
                </a:cubicBezTo>
                <a:cubicBezTo>
                  <a:pt x="17285" y="8389"/>
                  <a:pt x="17256" y="8368"/>
                  <a:pt x="17223" y="8368"/>
                </a:cubicBezTo>
                <a:cubicBezTo>
                  <a:pt x="17211" y="8368"/>
                  <a:pt x="17198" y="8371"/>
                  <a:pt x="17186" y="8377"/>
                </a:cubicBezTo>
                <a:cubicBezTo>
                  <a:pt x="16942" y="8534"/>
                  <a:pt x="16672" y="8678"/>
                  <a:pt x="16395" y="8789"/>
                </a:cubicBezTo>
                <a:lnTo>
                  <a:pt x="16395" y="8789"/>
                </a:lnTo>
                <a:cubicBezTo>
                  <a:pt x="17053" y="8366"/>
                  <a:pt x="17645" y="7824"/>
                  <a:pt x="18094" y="7192"/>
                </a:cubicBezTo>
                <a:cubicBezTo>
                  <a:pt x="18142" y="7127"/>
                  <a:pt x="18088" y="7050"/>
                  <a:pt x="18028" y="7050"/>
                </a:cubicBezTo>
                <a:cubicBezTo>
                  <a:pt x="18002" y="7050"/>
                  <a:pt x="17975" y="7064"/>
                  <a:pt x="17954" y="7099"/>
                </a:cubicBezTo>
                <a:cubicBezTo>
                  <a:pt x="17594" y="7590"/>
                  <a:pt x="17164" y="8023"/>
                  <a:pt x="16674" y="8383"/>
                </a:cubicBezTo>
                <a:lnTo>
                  <a:pt x="16674" y="8383"/>
                </a:lnTo>
                <a:cubicBezTo>
                  <a:pt x="16697" y="8351"/>
                  <a:pt x="16690" y="8299"/>
                  <a:pt x="16652" y="8262"/>
                </a:cubicBezTo>
                <a:cubicBezTo>
                  <a:pt x="16640" y="8250"/>
                  <a:pt x="16622" y="8243"/>
                  <a:pt x="16602" y="8243"/>
                </a:cubicBezTo>
                <a:cubicBezTo>
                  <a:pt x="16581" y="8243"/>
                  <a:pt x="16558" y="8250"/>
                  <a:pt x="16535" y="8262"/>
                </a:cubicBezTo>
                <a:cubicBezTo>
                  <a:pt x="16512" y="8284"/>
                  <a:pt x="16488" y="8284"/>
                  <a:pt x="16466" y="8308"/>
                </a:cubicBezTo>
                <a:lnTo>
                  <a:pt x="16442" y="8308"/>
                </a:lnTo>
                <a:cubicBezTo>
                  <a:pt x="16442" y="8330"/>
                  <a:pt x="16442" y="8330"/>
                  <a:pt x="16419" y="8330"/>
                </a:cubicBezTo>
                <a:cubicBezTo>
                  <a:pt x="16373" y="8355"/>
                  <a:pt x="16349" y="8377"/>
                  <a:pt x="16302" y="8401"/>
                </a:cubicBezTo>
                <a:cubicBezTo>
                  <a:pt x="16209" y="8470"/>
                  <a:pt x="16116" y="8494"/>
                  <a:pt x="16023" y="8541"/>
                </a:cubicBezTo>
                <a:cubicBezTo>
                  <a:pt x="15993" y="8555"/>
                  <a:pt x="15973" y="8590"/>
                  <a:pt x="15969" y="8618"/>
                </a:cubicBezTo>
                <a:lnTo>
                  <a:pt x="15969" y="8618"/>
                </a:lnTo>
                <a:cubicBezTo>
                  <a:pt x="15960" y="8598"/>
                  <a:pt x="15952" y="8577"/>
                  <a:pt x="15944" y="8557"/>
                </a:cubicBezTo>
                <a:lnTo>
                  <a:pt x="15944" y="8557"/>
                </a:lnTo>
                <a:cubicBezTo>
                  <a:pt x="15955" y="8554"/>
                  <a:pt x="15966" y="8549"/>
                  <a:pt x="15977" y="8541"/>
                </a:cubicBezTo>
                <a:cubicBezTo>
                  <a:pt x="16395" y="8237"/>
                  <a:pt x="16791" y="7912"/>
                  <a:pt x="17164" y="7540"/>
                </a:cubicBezTo>
                <a:cubicBezTo>
                  <a:pt x="17235" y="7487"/>
                  <a:pt x="17170" y="7393"/>
                  <a:pt x="17104" y="7393"/>
                </a:cubicBezTo>
                <a:cubicBezTo>
                  <a:pt x="17084" y="7393"/>
                  <a:pt x="17063" y="7402"/>
                  <a:pt x="17046" y="7424"/>
                </a:cubicBezTo>
                <a:cubicBezTo>
                  <a:pt x="16754" y="7698"/>
                  <a:pt x="16448" y="7957"/>
                  <a:pt x="16128" y="8203"/>
                </a:cubicBezTo>
                <a:lnTo>
                  <a:pt x="16128" y="8203"/>
                </a:lnTo>
                <a:cubicBezTo>
                  <a:pt x="16108" y="8184"/>
                  <a:pt x="16090" y="8169"/>
                  <a:pt x="16070" y="8169"/>
                </a:cubicBezTo>
                <a:cubicBezTo>
                  <a:pt x="16062" y="8161"/>
                  <a:pt x="16054" y="8158"/>
                  <a:pt x="16047" y="8158"/>
                </a:cubicBezTo>
                <a:cubicBezTo>
                  <a:pt x="16039" y="8158"/>
                  <a:pt x="16031" y="8161"/>
                  <a:pt x="16023" y="8163"/>
                </a:cubicBezTo>
                <a:lnTo>
                  <a:pt x="16023" y="8163"/>
                </a:lnTo>
                <a:cubicBezTo>
                  <a:pt x="16104" y="8114"/>
                  <a:pt x="16188" y="8068"/>
                  <a:pt x="16280" y="8029"/>
                </a:cubicBezTo>
                <a:cubicBezTo>
                  <a:pt x="16302" y="8005"/>
                  <a:pt x="16326" y="7936"/>
                  <a:pt x="16302" y="7890"/>
                </a:cubicBezTo>
                <a:cubicBezTo>
                  <a:pt x="16300" y="7888"/>
                  <a:pt x="16298" y="7886"/>
                  <a:pt x="16296" y="7884"/>
                </a:cubicBezTo>
                <a:lnTo>
                  <a:pt x="16296" y="7884"/>
                </a:lnTo>
                <a:cubicBezTo>
                  <a:pt x="16898" y="7510"/>
                  <a:pt x="17390" y="6945"/>
                  <a:pt x="17675" y="6284"/>
                </a:cubicBezTo>
                <a:cubicBezTo>
                  <a:pt x="17704" y="6226"/>
                  <a:pt x="17642" y="6177"/>
                  <a:pt x="17580" y="6177"/>
                </a:cubicBezTo>
                <a:cubicBezTo>
                  <a:pt x="17543" y="6177"/>
                  <a:pt x="17507" y="6194"/>
                  <a:pt x="17489" y="6237"/>
                </a:cubicBezTo>
                <a:cubicBezTo>
                  <a:pt x="17151" y="7026"/>
                  <a:pt x="16508" y="7662"/>
                  <a:pt x="15708" y="7975"/>
                </a:cubicBezTo>
                <a:lnTo>
                  <a:pt x="15708" y="7975"/>
                </a:lnTo>
                <a:cubicBezTo>
                  <a:pt x="15702" y="7960"/>
                  <a:pt x="15696" y="7945"/>
                  <a:pt x="15690" y="7930"/>
                </a:cubicBezTo>
                <a:lnTo>
                  <a:pt x="15690" y="7930"/>
                </a:lnTo>
                <a:cubicBezTo>
                  <a:pt x="15921" y="7820"/>
                  <a:pt x="16135" y="7690"/>
                  <a:pt x="16349" y="7540"/>
                </a:cubicBezTo>
                <a:cubicBezTo>
                  <a:pt x="16395" y="7517"/>
                  <a:pt x="16395" y="7447"/>
                  <a:pt x="16349" y="7424"/>
                </a:cubicBezTo>
                <a:cubicBezTo>
                  <a:pt x="16337" y="7401"/>
                  <a:pt x="16320" y="7389"/>
                  <a:pt x="16300" y="7389"/>
                </a:cubicBezTo>
                <a:cubicBezTo>
                  <a:pt x="16280" y="7389"/>
                  <a:pt x="16257" y="7401"/>
                  <a:pt x="16233" y="7424"/>
                </a:cubicBezTo>
                <a:cubicBezTo>
                  <a:pt x="16048" y="7548"/>
                  <a:pt x="15827" y="7652"/>
                  <a:pt x="15618" y="7755"/>
                </a:cubicBezTo>
                <a:lnTo>
                  <a:pt x="15618" y="7755"/>
                </a:lnTo>
                <a:cubicBezTo>
                  <a:pt x="15600" y="7709"/>
                  <a:pt x="15581" y="7663"/>
                  <a:pt x="15562" y="7617"/>
                </a:cubicBezTo>
                <a:lnTo>
                  <a:pt x="15562" y="7617"/>
                </a:lnTo>
                <a:cubicBezTo>
                  <a:pt x="15941" y="7456"/>
                  <a:pt x="16281" y="7237"/>
                  <a:pt x="16581" y="6959"/>
                </a:cubicBezTo>
                <a:cubicBezTo>
                  <a:pt x="16654" y="6886"/>
                  <a:pt x="16599" y="6798"/>
                  <a:pt x="16526" y="6798"/>
                </a:cubicBezTo>
                <a:cubicBezTo>
                  <a:pt x="16507" y="6798"/>
                  <a:pt x="16486" y="6805"/>
                  <a:pt x="16466" y="6820"/>
                </a:cubicBezTo>
                <a:cubicBezTo>
                  <a:pt x="16169" y="7074"/>
                  <a:pt x="15853" y="7289"/>
                  <a:pt x="15501" y="7466"/>
                </a:cubicBezTo>
                <a:lnTo>
                  <a:pt x="15501" y="7466"/>
                </a:lnTo>
                <a:cubicBezTo>
                  <a:pt x="15489" y="7436"/>
                  <a:pt x="15477" y="7407"/>
                  <a:pt x="15464" y="7377"/>
                </a:cubicBezTo>
                <a:lnTo>
                  <a:pt x="15464" y="7377"/>
                </a:lnTo>
                <a:cubicBezTo>
                  <a:pt x="15768" y="7360"/>
                  <a:pt x="16011" y="7182"/>
                  <a:pt x="16209" y="6982"/>
                </a:cubicBezTo>
                <a:cubicBezTo>
                  <a:pt x="16466" y="6727"/>
                  <a:pt x="16698" y="6448"/>
                  <a:pt x="16931" y="6169"/>
                </a:cubicBezTo>
                <a:cubicBezTo>
                  <a:pt x="17350" y="5657"/>
                  <a:pt x="17815" y="5121"/>
                  <a:pt x="18442" y="4866"/>
                </a:cubicBezTo>
                <a:cubicBezTo>
                  <a:pt x="18545" y="4825"/>
                  <a:pt x="18486" y="4694"/>
                  <a:pt x="18407" y="4694"/>
                </a:cubicBezTo>
                <a:cubicBezTo>
                  <a:pt x="18396" y="4694"/>
                  <a:pt x="18384" y="4697"/>
                  <a:pt x="18373" y="4702"/>
                </a:cubicBezTo>
                <a:cubicBezTo>
                  <a:pt x="17768" y="4935"/>
                  <a:pt x="17303" y="5424"/>
                  <a:pt x="16907" y="5912"/>
                </a:cubicBezTo>
                <a:cubicBezTo>
                  <a:pt x="16674" y="6191"/>
                  <a:pt x="16442" y="6470"/>
                  <a:pt x="16209" y="6727"/>
                </a:cubicBezTo>
                <a:cubicBezTo>
                  <a:pt x="16167" y="6769"/>
                  <a:pt x="16123" y="6812"/>
                  <a:pt x="16078" y="6856"/>
                </a:cubicBezTo>
                <a:lnTo>
                  <a:pt x="16078" y="6856"/>
                </a:lnTo>
                <a:cubicBezTo>
                  <a:pt x="16067" y="6852"/>
                  <a:pt x="16055" y="6850"/>
                  <a:pt x="16042" y="6850"/>
                </a:cubicBezTo>
                <a:cubicBezTo>
                  <a:pt x="16020" y="6850"/>
                  <a:pt x="15996" y="6856"/>
                  <a:pt x="15977" y="6866"/>
                </a:cubicBezTo>
                <a:cubicBezTo>
                  <a:pt x="15778" y="6932"/>
                  <a:pt x="15558" y="7019"/>
                  <a:pt x="15356" y="7108"/>
                </a:cubicBezTo>
                <a:lnTo>
                  <a:pt x="15356" y="7108"/>
                </a:lnTo>
                <a:cubicBezTo>
                  <a:pt x="15349" y="7091"/>
                  <a:pt x="15342" y="7074"/>
                  <a:pt x="15335" y="7058"/>
                </a:cubicBezTo>
                <a:lnTo>
                  <a:pt x="15335" y="7058"/>
                </a:lnTo>
                <a:cubicBezTo>
                  <a:pt x="15340" y="7056"/>
                  <a:pt x="15345" y="7055"/>
                  <a:pt x="15350" y="7052"/>
                </a:cubicBezTo>
                <a:cubicBezTo>
                  <a:pt x="15604" y="6959"/>
                  <a:pt x="15861" y="6842"/>
                  <a:pt x="16070" y="6680"/>
                </a:cubicBezTo>
                <a:cubicBezTo>
                  <a:pt x="16116" y="6656"/>
                  <a:pt x="16140" y="6609"/>
                  <a:pt x="16116" y="6563"/>
                </a:cubicBezTo>
                <a:cubicBezTo>
                  <a:pt x="16100" y="6529"/>
                  <a:pt x="16057" y="6508"/>
                  <a:pt x="16027" y="6508"/>
                </a:cubicBezTo>
                <a:cubicBezTo>
                  <a:pt x="16016" y="6508"/>
                  <a:pt x="16007" y="6510"/>
                  <a:pt x="16001" y="6516"/>
                </a:cubicBezTo>
                <a:cubicBezTo>
                  <a:pt x="15866" y="6611"/>
                  <a:pt x="15731" y="6690"/>
                  <a:pt x="15592" y="6757"/>
                </a:cubicBezTo>
                <a:lnTo>
                  <a:pt x="15592" y="6757"/>
                </a:lnTo>
                <a:cubicBezTo>
                  <a:pt x="15898" y="6523"/>
                  <a:pt x="16169" y="6237"/>
                  <a:pt x="16395" y="5936"/>
                </a:cubicBezTo>
                <a:cubicBezTo>
                  <a:pt x="16652" y="5586"/>
                  <a:pt x="16907" y="5192"/>
                  <a:pt x="17303" y="5006"/>
                </a:cubicBezTo>
                <a:cubicBezTo>
                  <a:pt x="17385" y="4965"/>
                  <a:pt x="17340" y="4834"/>
                  <a:pt x="17250" y="4834"/>
                </a:cubicBezTo>
                <a:cubicBezTo>
                  <a:pt x="17238" y="4834"/>
                  <a:pt x="17224" y="4836"/>
                  <a:pt x="17210" y="4842"/>
                </a:cubicBezTo>
                <a:cubicBezTo>
                  <a:pt x="16814" y="5028"/>
                  <a:pt x="16559" y="5400"/>
                  <a:pt x="16302" y="5750"/>
                </a:cubicBezTo>
                <a:cubicBezTo>
                  <a:pt x="16001" y="6169"/>
                  <a:pt x="15651" y="6494"/>
                  <a:pt x="15232" y="6796"/>
                </a:cubicBezTo>
                <a:cubicBezTo>
                  <a:pt x="15232" y="6796"/>
                  <a:pt x="15231" y="6796"/>
                  <a:pt x="15230" y="6797"/>
                </a:cubicBezTo>
                <a:lnTo>
                  <a:pt x="15230" y="6797"/>
                </a:lnTo>
                <a:cubicBezTo>
                  <a:pt x="15212" y="6751"/>
                  <a:pt x="15193" y="6704"/>
                  <a:pt x="15175" y="6658"/>
                </a:cubicBezTo>
                <a:lnTo>
                  <a:pt x="15175" y="6658"/>
                </a:lnTo>
                <a:cubicBezTo>
                  <a:pt x="15943" y="6217"/>
                  <a:pt x="16136" y="5263"/>
                  <a:pt x="16698" y="4634"/>
                </a:cubicBezTo>
                <a:cubicBezTo>
                  <a:pt x="17194" y="4102"/>
                  <a:pt x="17917" y="3962"/>
                  <a:pt x="18626" y="3962"/>
                </a:cubicBezTo>
                <a:close/>
                <a:moveTo>
                  <a:pt x="17524" y="9451"/>
                </a:moveTo>
                <a:cubicBezTo>
                  <a:pt x="17728" y="9543"/>
                  <a:pt x="17932" y="9623"/>
                  <a:pt x="18144" y="9686"/>
                </a:cubicBezTo>
                <a:lnTo>
                  <a:pt x="18144" y="9686"/>
                </a:lnTo>
                <a:cubicBezTo>
                  <a:pt x="17908" y="9663"/>
                  <a:pt x="17677" y="9614"/>
                  <a:pt x="17474" y="9507"/>
                </a:cubicBezTo>
                <a:lnTo>
                  <a:pt x="17474" y="9507"/>
                </a:lnTo>
                <a:cubicBezTo>
                  <a:pt x="17491" y="9489"/>
                  <a:pt x="17508" y="9470"/>
                  <a:pt x="17524" y="9451"/>
                </a:cubicBezTo>
                <a:close/>
                <a:moveTo>
                  <a:pt x="2081" y="9438"/>
                </a:moveTo>
                <a:lnTo>
                  <a:pt x="2081" y="9438"/>
                </a:lnTo>
                <a:cubicBezTo>
                  <a:pt x="2042" y="9496"/>
                  <a:pt x="2004" y="9554"/>
                  <a:pt x="1967" y="9612"/>
                </a:cubicBezTo>
                <a:lnTo>
                  <a:pt x="1967" y="9612"/>
                </a:lnTo>
                <a:cubicBezTo>
                  <a:pt x="1916" y="9635"/>
                  <a:pt x="1865" y="9657"/>
                  <a:pt x="1814" y="9679"/>
                </a:cubicBezTo>
                <a:cubicBezTo>
                  <a:pt x="1786" y="9691"/>
                  <a:pt x="1770" y="9709"/>
                  <a:pt x="1763" y="9729"/>
                </a:cubicBezTo>
                <a:lnTo>
                  <a:pt x="1763" y="9729"/>
                </a:lnTo>
                <a:cubicBezTo>
                  <a:pt x="1737" y="9688"/>
                  <a:pt x="1740" y="9624"/>
                  <a:pt x="1790" y="9586"/>
                </a:cubicBezTo>
                <a:cubicBezTo>
                  <a:pt x="1887" y="9535"/>
                  <a:pt x="1983" y="9485"/>
                  <a:pt x="2081" y="9438"/>
                </a:cubicBezTo>
                <a:close/>
                <a:moveTo>
                  <a:pt x="12570" y="8865"/>
                </a:moveTo>
                <a:cubicBezTo>
                  <a:pt x="12613" y="8865"/>
                  <a:pt x="12654" y="8877"/>
                  <a:pt x="12689" y="8905"/>
                </a:cubicBezTo>
                <a:lnTo>
                  <a:pt x="12689" y="8905"/>
                </a:lnTo>
                <a:cubicBezTo>
                  <a:pt x="12690" y="8915"/>
                  <a:pt x="12693" y="8926"/>
                  <a:pt x="12698" y="8935"/>
                </a:cubicBezTo>
                <a:cubicBezTo>
                  <a:pt x="12745" y="9075"/>
                  <a:pt x="12721" y="9238"/>
                  <a:pt x="12652" y="9378"/>
                </a:cubicBezTo>
                <a:cubicBezTo>
                  <a:pt x="12605" y="9471"/>
                  <a:pt x="12535" y="9540"/>
                  <a:pt x="12488" y="9586"/>
                </a:cubicBezTo>
                <a:cubicBezTo>
                  <a:pt x="12419" y="9657"/>
                  <a:pt x="12348" y="9704"/>
                  <a:pt x="12280" y="9750"/>
                </a:cubicBezTo>
                <a:cubicBezTo>
                  <a:pt x="12254" y="9758"/>
                  <a:pt x="12229" y="9763"/>
                  <a:pt x="12204" y="9763"/>
                </a:cubicBezTo>
                <a:cubicBezTo>
                  <a:pt x="12162" y="9763"/>
                  <a:pt x="12123" y="9747"/>
                  <a:pt x="12094" y="9704"/>
                </a:cubicBezTo>
                <a:cubicBezTo>
                  <a:pt x="12069" y="9633"/>
                  <a:pt x="12069" y="9540"/>
                  <a:pt x="12094" y="9471"/>
                </a:cubicBezTo>
                <a:cubicBezTo>
                  <a:pt x="12116" y="9307"/>
                  <a:pt x="12187" y="9121"/>
                  <a:pt x="12302" y="9006"/>
                </a:cubicBezTo>
                <a:cubicBezTo>
                  <a:pt x="12362" y="8930"/>
                  <a:pt x="12470" y="8865"/>
                  <a:pt x="12570" y="8865"/>
                </a:cubicBezTo>
                <a:close/>
                <a:moveTo>
                  <a:pt x="20581" y="9540"/>
                </a:moveTo>
                <a:cubicBezTo>
                  <a:pt x="20579" y="9541"/>
                  <a:pt x="20576" y="9542"/>
                  <a:pt x="20573" y="9543"/>
                </a:cubicBezTo>
                <a:lnTo>
                  <a:pt x="20573" y="9543"/>
                </a:lnTo>
                <a:cubicBezTo>
                  <a:pt x="20536" y="9550"/>
                  <a:pt x="20496" y="9564"/>
                  <a:pt x="20442" y="9564"/>
                </a:cubicBezTo>
                <a:cubicBezTo>
                  <a:pt x="20406" y="9564"/>
                  <a:pt x="20371" y="9577"/>
                  <a:pt x="20356" y="9604"/>
                </a:cubicBezTo>
                <a:lnTo>
                  <a:pt x="20356" y="9604"/>
                </a:lnTo>
                <a:cubicBezTo>
                  <a:pt x="20305" y="9615"/>
                  <a:pt x="20256" y="9624"/>
                  <a:pt x="20209" y="9633"/>
                </a:cubicBezTo>
                <a:cubicBezTo>
                  <a:pt x="20163" y="9657"/>
                  <a:pt x="20116" y="9704"/>
                  <a:pt x="20140" y="9750"/>
                </a:cubicBezTo>
                <a:cubicBezTo>
                  <a:pt x="20140" y="9797"/>
                  <a:pt x="20187" y="9819"/>
                  <a:pt x="20233" y="9819"/>
                </a:cubicBezTo>
                <a:cubicBezTo>
                  <a:pt x="20373" y="9797"/>
                  <a:pt x="20513" y="9772"/>
                  <a:pt x="20628" y="9726"/>
                </a:cubicBezTo>
                <a:cubicBezTo>
                  <a:pt x="20674" y="9726"/>
                  <a:pt x="20699" y="9679"/>
                  <a:pt x="20699" y="9633"/>
                </a:cubicBezTo>
                <a:cubicBezTo>
                  <a:pt x="20699" y="9586"/>
                  <a:pt x="20652" y="9540"/>
                  <a:pt x="20606" y="9540"/>
                </a:cubicBezTo>
                <a:cubicBezTo>
                  <a:pt x="20598" y="9540"/>
                  <a:pt x="20590" y="9541"/>
                  <a:pt x="20582" y="9542"/>
                </a:cubicBezTo>
                <a:lnTo>
                  <a:pt x="20582" y="9542"/>
                </a:lnTo>
                <a:cubicBezTo>
                  <a:pt x="20582" y="9541"/>
                  <a:pt x="20582" y="9540"/>
                  <a:pt x="20581" y="9540"/>
                </a:cubicBezTo>
                <a:close/>
                <a:moveTo>
                  <a:pt x="12566" y="8686"/>
                </a:moveTo>
                <a:cubicBezTo>
                  <a:pt x="12459" y="8686"/>
                  <a:pt x="12348" y="8726"/>
                  <a:pt x="12255" y="8796"/>
                </a:cubicBezTo>
                <a:cubicBezTo>
                  <a:pt x="12094" y="8935"/>
                  <a:pt x="11954" y="9168"/>
                  <a:pt x="11930" y="9378"/>
                </a:cubicBezTo>
                <a:cubicBezTo>
                  <a:pt x="11908" y="9493"/>
                  <a:pt x="11883" y="9611"/>
                  <a:pt x="11908" y="9726"/>
                </a:cubicBezTo>
                <a:cubicBezTo>
                  <a:pt x="11954" y="9843"/>
                  <a:pt x="12047" y="9912"/>
                  <a:pt x="12162" y="9936"/>
                </a:cubicBezTo>
                <a:cubicBezTo>
                  <a:pt x="12174" y="9937"/>
                  <a:pt x="12186" y="9938"/>
                  <a:pt x="12197" y="9938"/>
                </a:cubicBezTo>
                <a:cubicBezTo>
                  <a:pt x="12416" y="9938"/>
                  <a:pt x="12611" y="9742"/>
                  <a:pt x="12721" y="9586"/>
                </a:cubicBezTo>
                <a:cubicBezTo>
                  <a:pt x="12873" y="9392"/>
                  <a:pt x="12943" y="9137"/>
                  <a:pt x="12877" y="8895"/>
                </a:cubicBezTo>
                <a:lnTo>
                  <a:pt x="12877" y="8895"/>
                </a:lnTo>
                <a:cubicBezTo>
                  <a:pt x="12883" y="8871"/>
                  <a:pt x="12879" y="8845"/>
                  <a:pt x="12860" y="8820"/>
                </a:cubicBezTo>
                <a:cubicBezTo>
                  <a:pt x="12779" y="8727"/>
                  <a:pt x="12674" y="8686"/>
                  <a:pt x="12566" y="8686"/>
                </a:cubicBezTo>
                <a:close/>
                <a:moveTo>
                  <a:pt x="17132" y="9601"/>
                </a:moveTo>
                <a:cubicBezTo>
                  <a:pt x="17066" y="9667"/>
                  <a:pt x="16999" y="9733"/>
                  <a:pt x="16931" y="9797"/>
                </a:cubicBezTo>
                <a:cubicBezTo>
                  <a:pt x="16925" y="9801"/>
                  <a:pt x="16921" y="9805"/>
                  <a:pt x="16916" y="9810"/>
                </a:cubicBezTo>
                <a:lnTo>
                  <a:pt x="16916" y="9810"/>
                </a:lnTo>
                <a:cubicBezTo>
                  <a:pt x="16971" y="9842"/>
                  <a:pt x="17025" y="9874"/>
                  <a:pt x="17079" y="9906"/>
                </a:cubicBezTo>
                <a:lnTo>
                  <a:pt x="17079" y="9906"/>
                </a:lnTo>
                <a:cubicBezTo>
                  <a:pt x="17110" y="9878"/>
                  <a:pt x="17141" y="9849"/>
                  <a:pt x="17172" y="9820"/>
                </a:cubicBezTo>
                <a:lnTo>
                  <a:pt x="17172" y="9820"/>
                </a:lnTo>
                <a:cubicBezTo>
                  <a:pt x="17172" y="9833"/>
                  <a:pt x="17176" y="9846"/>
                  <a:pt x="17183" y="9859"/>
                </a:cubicBezTo>
                <a:lnTo>
                  <a:pt x="17183" y="9859"/>
                </a:lnTo>
                <a:cubicBezTo>
                  <a:pt x="17166" y="9878"/>
                  <a:pt x="17157" y="9905"/>
                  <a:pt x="17164" y="9936"/>
                </a:cubicBezTo>
                <a:cubicBezTo>
                  <a:pt x="17165" y="9944"/>
                  <a:pt x="17167" y="9952"/>
                  <a:pt x="17170" y="9959"/>
                </a:cubicBezTo>
                <a:lnTo>
                  <a:pt x="17170" y="9959"/>
                </a:lnTo>
                <a:cubicBezTo>
                  <a:pt x="17246" y="10004"/>
                  <a:pt x="17322" y="10048"/>
                  <a:pt x="17397" y="10093"/>
                </a:cubicBezTo>
                <a:lnTo>
                  <a:pt x="17397" y="10093"/>
                </a:lnTo>
                <a:cubicBezTo>
                  <a:pt x="17313" y="10073"/>
                  <a:pt x="17203" y="10047"/>
                  <a:pt x="17170" y="9959"/>
                </a:cubicBezTo>
                <a:lnTo>
                  <a:pt x="17170" y="9959"/>
                </a:lnTo>
                <a:cubicBezTo>
                  <a:pt x="17140" y="9942"/>
                  <a:pt x="17110" y="9924"/>
                  <a:pt x="17079" y="9906"/>
                </a:cubicBezTo>
                <a:lnTo>
                  <a:pt x="17079" y="9906"/>
                </a:lnTo>
                <a:cubicBezTo>
                  <a:pt x="17068" y="9916"/>
                  <a:pt x="17057" y="9926"/>
                  <a:pt x="17046" y="9936"/>
                </a:cubicBezTo>
                <a:cubicBezTo>
                  <a:pt x="17029" y="9949"/>
                  <a:pt x="17010" y="9955"/>
                  <a:pt x="16993" y="9955"/>
                </a:cubicBezTo>
                <a:cubicBezTo>
                  <a:pt x="16923" y="9955"/>
                  <a:pt x="16865" y="9867"/>
                  <a:pt x="16916" y="9810"/>
                </a:cubicBezTo>
                <a:lnTo>
                  <a:pt x="16916" y="9810"/>
                </a:lnTo>
                <a:cubicBezTo>
                  <a:pt x="16873" y="9784"/>
                  <a:pt x="16830" y="9758"/>
                  <a:pt x="16787" y="9733"/>
                </a:cubicBezTo>
                <a:lnTo>
                  <a:pt x="16787" y="9733"/>
                </a:lnTo>
                <a:cubicBezTo>
                  <a:pt x="16764" y="9745"/>
                  <a:pt x="16741" y="9759"/>
                  <a:pt x="16721" y="9772"/>
                </a:cubicBezTo>
                <a:cubicBezTo>
                  <a:pt x="16708" y="9779"/>
                  <a:pt x="16696" y="9782"/>
                  <a:pt x="16684" y="9782"/>
                </a:cubicBezTo>
                <a:cubicBezTo>
                  <a:pt x="16651" y="9782"/>
                  <a:pt x="16622" y="9760"/>
                  <a:pt x="16605" y="9726"/>
                </a:cubicBezTo>
                <a:cubicBezTo>
                  <a:pt x="16586" y="9689"/>
                  <a:pt x="16597" y="9652"/>
                  <a:pt x="16614" y="9627"/>
                </a:cubicBezTo>
                <a:lnTo>
                  <a:pt x="16614" y="9627"/>
                </a:lnTo>
                <a:cubicBezTo>
                  <a:pt x="16642" y="9645"/>
                  <a:pt x="16670" y="9662"/>
                  <a:pt x="16698" y="9679"/>
                </a:cubicBezTo>
                <a:cubicBezTo>
                  <a:pt x="16728" y="9697"/>
                  <a:pt x="16758" y="9715"/>
                  <a:pt x="16787" y="9733"/>
                </a:cubicBezTo>
                <a:lnTo>
                  <a:pt x="16787" y="9733"/>
                </a:lnTo>
                <a:cubicBezTo>
                  <a:pt x="16845" y="9701"/>
                  <a:pt x="16911" y="9673"/>
                  <a:pt x="16978" y="9657"/>
                </a:cubicBezTo>
                <a:lnTo>
                  <a:pt x="17000" y="9633"/>
                </a:lnTo>
                <a:lnTo>
                  <a:pt x="17024" y="9633"/>
                </a:lnTo>
                <a:cubicBezTo>
                  <a:pt x="17024" y="9633"/>
                  <a:pt x="17046" y="9633"/>
                  <a:pt x="17071" y="9611"/>
                </a:cubicBezTo>
                <a:cubicBezTo>
                  <a:pt x="17091" y="9611"/>
                  <a:pt x="17111" y="9606"/>
                  <a:pt x="17132" y="9601"/>
                </a:cubicBezTo>
                <a:close/>
                <a:moveTo>
                  <a:pt x="1519" y="10034"/>
                </a:moveTo>
                <a:lnTo>
                  <a:pt x="1519" y="10034"/>
                </a:lnTo>
                <a:cubicBezTo>
                  <a:pt x="1509" y="10040"/>
                  <a:pt x="1499" y="10046"/>
                  <a:pt x="1488" y="10051"/>
                </a:cubicBezTo>
                <a:cubicBezTo>
                  <a:pt x="1428" y="10076"/>
                  <a:pt x="1423" y="10131"/>
                  <a:pt x="1446" y="10172"/>
                </a:cubicBezTo>
                <a:lnTo>
                  <a:pt x="1446" y="10172"/>
                </a:lnTo>
                <a:cubicBezTo>
                  <a:pt x="1470" y="10126"/>
                  <a:pt x="1494" y="10080"/>
                  <a:pt x="1519" y="10034"/>
                </a:cubicBezTo>
                <a:close/>
                <a:moveTo>
                  <a:pt x="13938" y="9462"/>
                </a:moveTo>
                <a:cubicBezTo>
                  <a:pt x="13861" y="9462"/>
                  <a:pt x="13803" y="9574"/>
                  <a:pt x="13883" y="9633"/>
                </a:cubicBezTo>
                <a:cubicBezTo>
                  <a:pt x="14187" y="9797"/>
                  <a:pt x="14488" y="10005"/>
                  <a:pt x="14767" y="10215"/>
                </a:cubicBezTo>
                <a:cubicBezTo>
                  <a:pt x="14783" y="10227"/>
                  <a:pt x="14799" y="10232"/>
                  <a:pt x="14815" y="10232"/>
                </a:cubicBezTo>
                <a:cubicBezTo>
                  <a:pt x="14894" y="10232"/>
                  <a:pt x="14962" y="10110"/>
                  <a:pt x="14884" y="10051"/>
                </a:cubicBezTo>
                <a:cubicBezTo>
                  <a:pt x="14581" y="9843"/>
                  <a:pt x="14302" y="9657"/>
                  <a:pt x="13976" y="9471"/>
                </a:cubicBezTo>
                <a:cubicBezTo>
                  <a:pt x="13964" y="9465"/>
                  <a:pt x="13951" y="9462"/>
                  <a:pt x="13938" y="9462"/>
                </a:cubicBezTo>
                <a:close/>
                <a:moveTo>
                  <a:pt x="23131" y="10283"/>
                </a:moveTo>
                <a:cubicBezTo>
                  <a:pt x="22984" y="10320"/>
                  <a:pt x="22841" y="10362"/>
                  <a:pt x="22700" y="10408"/>
                </a:cubicBezTo>
                <a:lnTo>
                  <a:pt x="22700" y="10408"/>
                </a:lnTo>
                <a:cubicBezTo>
                  <a:pt x="22737" y="10368"/>
                  <a:pt x="22773" y="10326"/>
                  <a:pt x="22808" y="10284"/>
                </a:cubicBezTo>
                <a:lnTo>
                  <a:pt x="22808" y="10284"/>
                </a:lnTo>
                <a:cubicBezTo>
                  <a:pt x="22810" y="10284"/>
                  <a:pt x="22812" y="10284"/>
                  <a:pt x="22814" y="10284"/>
                </a:cubicBezTo>
                <a:cubicBezTo>
                  <a:pt x="22865" y="10288"/>
                  <a:pt x="22916" y="10290"/>
                  <a:pt x="22967" y="10290"/>
                </a:cubicBezTo>
                <a:cubicBezTo>
                  <a:pt x="23021" y="10290"/>
                  <a:pt x="23076" y="10288"/>
                  <a:pt x="23131" y="10283"/>
                </a:cubicBezTo>
                <a:close/>
                <a:moveTo>
                  <a:pt x="1618" y="10221"/>
                </a:moveTo>
                <a:lnTo>
                  <a:pt x="1618" y="10221"/>
                </a:lnTo>
                <a:cubicBezTo>
                  <a:pt x="1584" y="10287"/>
                  <a:pt x="1550" y="10355"/>
                  <a:pt x="1517" y="10422"/>
                </a:cubicBezTo>
                <a:lnTo>
                  <a:pt x="1517" y="10422"/>
                </a:lnTo>
                <a:cubicBezTo>
                  <a:pt x="1504" y="10430"/>
                  <a:pt x="1491" y="10439"/>
                  <a:pt x="1478" y="10447"/>
                </a:cubicBezTo>
                <a:lnTo>
                  <a:pt x="1478" y="10447"/>
                </a:lnTo>
                <a:cubicBezTo>
                  <a:pt x="1436" y="10411"/>
                  <a:pt x="1429" y="10329"/>
                  <a:pt x="1488" y="10284"/>
                </a:cubicBezTo>
                <a:cubicBezTo>
                  <a:pt x="1531" y="10263"/>
                  <a:pt x="1575" y="10241"/>
                  <a:pt x="1618" y="10221"/>
                </a:cubicBezTo>
                <a:close/>
                <a:moveTo>
                  <a:pt x="2734" y="10232"/>
                </a:moveTo>
                <a:lnTo>
                  <a:pt x="2734" y="10232"/>
                </a:lnTo>
                <a:cubicBezTo>
                  <a:pt x="2675" y="10251"/>
                  <a:pt x="2617" y="10270"/>
                  <a:pt x="2559" y="10290"/>
                </a:cubicBezTo>
                <a:lnTo>
                  <a:pt x="2559" y="10290"/>
                </a:lnTo>
                <a:cubicBezTo>
                  <a:pt x="2394" y="10339"/>
                  <a:pt x="2229" y="10392"/>
                  <a:pt x="2065" y="10449"/>
                </a:cubicBezTo>
                <a:lnTo>
                  <a:pt x="2065" y="10449"/>
                </a:lnTo>
                <a:cubicBezTo>
                  <a:pt x="2285" y="10368"/>
                  <a:pt x="2507" y="10296"/>
                  <a:pt x="2734" y="10232"/>
                </a:cubicBezTo>
                <a:close/>
                <a:moveTo>
                  <a:pt x="5511" y="10098"/>
                </a:moveTo>
                <a:cubicBezTo>
                  <a:pt x="5464" y="10098"/>
                  <a:pt x="5418" y="10145"/>
                  <a:pt x="5418" y="10191"/>
                </a:cubicBezTo>
                <a:cubicBezTo>
                  <a:pt x="5418" y="10238"/>
                  <a:pt x="5464" y="10284"/>
                  <a:pt x="5511" y="10284"/>
                </a:cubicBezTo>
                <a:cubicBezTo>
                  <a:pt x="5883" y="10355"/>
                  <a:pt x="6233" y="10401"/>
                  <a:pt x="6581" y="10470"/>
                </a:cubicBezTo>
                <a:cubicBezTo>
                  <a:pt x="6651" y="10470"/>
                  <a:pt x="6674" y="10424"/>
                  <a:pt x="6698" y="10377"/>
                </a:cubicBezTo>
                <a:cubicBezTo>
                  <a:pt x="6698" y="10331"/>
                  <a:pt x="6651" y="10308"/>
                  <a:pt x="6605" y="10284"/>
                </a:cubicBezTo>
                <a:cubicBezTo>
                  <a:pt x="6233" y="10238"/>
                  <a:pt x="5883" y="10169"/>
                  <a:pt x="5511" y="10098"/>
                </a:cubicBezTo>
                <a:close/>
                <a:moveTo>
                  <a:pt x="18042" y="10477"/>
                </a:moveTo>
                <a:lnTo>
                  <a:pt x="18042" y="10477"/>
                </a:lnTo>
                <a:cubicBezTo>
                  <a:pt x="18072" y="10481"/>
                  <a:pt x="18102" y="10483"/>
                  <a:pt x="18132" y="10486"/>
                </a:cubicBezTo>
                <a:lnTo>
                  <a:pt x="18132" y="10486"/>
                </a:lnTo>
                <a:cubicBezTo>
                  <a:pt x="18120" y="10492"/>
                  <a:pt x="18110" y="10502"/>
                  <a:pt x="18104" y="10515"/>
                </a:cubicBezTo>
                <a:lnTo>
                  <a:pt x="18104" y="10515"/>
                </a:lnTo>
                <a:cubicBezTo>
                  <a:pt x="18192" y="10569"/>
                  <a:pt x="18279" y="10624"/>
                  <a:pt x="18367" y="10679"/>
                </a:cubicBezTo>
                <a:lnTo>
                  <a:pt x="18367" y="10679"/>
                </a:lnTo>
                <a:cubicBezTo>
                  <a:pt x="18362" y="10679"/>
                  <a:pt x="18357" y="10678"/>
                  <a:pt x="18353" y="10678"/>
                </a:cubicBezTo>
                <a:cubicBezTo>
                  <a:pt x="18330" y="10678"/>
                  <a:pt x="18312" y="10688"/>
                  <a:pt x="18301" y="10702"/>
                </a:cubicBezTo>
                <a:lnTo>
                  <a:pt x="18301" y="10702"/>
                </a:lnTo>
                <a:cubicBezTo>
                  <a:pt x="18248" y="10696"/>
                  <a:pt x="18194" y="10683"/>
                  <a:pt x="18140" y="10656"/>
                </a:cubicBezTo>
                <a:cubicBezTo>
                  <a:pt x="18088" y="10630"/>
                  <a:pt x="18080" y="10559"/>
                  <a:pt x="18104" y="10515"/>
                </a:cubicBezTo>
                <a:lnTo>
                  <a:pt x="18104" y="10515"/>
                </a:lnTo>
                <a:cubicBezTo>
                  <a:pt x="18083" y="10502"/>
                  <a:pt x="18063" y="10490"/>
                  <a:pt x="18042" y="10477"/>
                </a:cubicBezTo>
                <a:close/>
                <a:moveTo>
                  <a:pt x="10270" y="9841"/>
                </a:moveTo>
                <a:cubicBezTo>
                  <a:pt x="10324" y="9841"/>
                  <a:pt x="10376" y="9861"/>
                  <a:pt x="10419" y="9912"/>
                </a:cubicBezTo>
                <a:cubicBezTo>
                  <a:pt x="10422" y="9915"/>
                  <a:pt x="10424" y="9919"/>
                  <a:pt x="10427" y="9921"/>
                </a:cubicBezTo>
                <a:lnTo>
                  <a:pt x="10427" y="9921"/>
                </a:lnTo>
                <a:cubicBezTo>
                  <a:pt x="10459" y="10073"/>
                  <a:pt x="10414" y="10224"/>
                  <a:pt x="10348" y="10355"/>
                </a:cubicBezTo>
                <a:cubicBezTo>
                  <a:pt x="10302" y="10424"/>
                  <a:pt x="10255" y="10494"/>
                  <a:pt x="10187" y="10563"/>
                </a:cubicBezTo>
                <a:cubicBezTo>
                  <a:pt x="10140" y="10610"/>
                  <a:pt x="10069" y="10680"/>
                  <a:pt x="10000" y="10703"/>
                </a:cubicBezTo>
                <a:cubicBezTo>
                  <a:pt x="9971" y="10713"/>
                  <a:pt x="9937" y="10719"/>
                  <a:pt x="9907" y="10719"/>
                </a:cubicBezTo>
                <a:cubicBezTo>
                  <a:pt x="9864" y="10719"/>
                  <a:pt x="9827" y="10707"/>
                  <a:pt x="9814" y="10680"/>
                </a:cubicBezTo>
                <a:cubicBezTo>
                  <a:pt x="9768" y="10610"/>
                  <a:pt x="9790" y="10517"/>
                  <a:pt x="9790" y="10448"/>
                </a:cubicBezTo>
                <a:cubicBezTo>
                  <a:pt x="9814" y="10262"/>
                  <a:pt x="9907" y="10098"/>
                  <a:pt x="10023" y="9958"/>
                </a:cubicBezTo>
                <a:cubicBezTo>
                  <a:pt x="10082" y="9900"/>
                  <a:pt x="10178" y="9841"/>
                  <a:pt x="10270" y="9841"/>
                </a:cubicBezTo>
                <a:close/>
                <a:moveTo>
                  <a:pt x="22396" y="10717"/>
                </a:moveTo>
                <a:lnTo>
                  <a:pt x="22396" y="10717"/>
                </a:lnTo>
                <a:cubicBezTo>
                  <a:pt x="22396" y="10720"/>
                  <a:pt x="22395" y="10724"/>
                  <a:pt x="22395" y="10727"/>
                </a:cubicBezTo>
                <a:cubicBezTo>
                  <a:pt x="22409" y="10754"/>
                  <a:pt x="22431" y="10772"/>
                  <a:pt x="22455" y="10783"/>
                </a:cubicBezTo>
                <a:lnTo>
                  <a:pt x="22455" y="10783"/>
                </a:lnTo>
                <a:cubicBezTo>
                  <a:pt x="22399" y="10795"/>
                  <a:pt x="22342" y="10806"/>
                  <a:pt x="22286" y="10815"/>
                </a:cubicBezTo>
                <a:lnTo>
                  <a:pt x="22286" y="10815"/>
                </a:lnTo>
                <a:cubicBezTo>
                  <a:pt x="22323" y="10783"/>
                  <a:pt x="22360" y="10750"/>
                  <a:pt x="22396" y="10717"/>
                </a:cubicBezTo>
                <a:close/>
                <a:moveTo>
                  <a:pt x="10264" y="9659"/>
                </a:moveTo>
                <a:cubicBezTo>
                  <a:pt x="10160" y="9659"/>
                  <a:pt x="10055" y="9694"/>
                  <a:pt x="9976" y="9750"/>
                </a:cubicBezTo>
                <a:cubicBezTo>
                  <a:pt x="9790" y="9890"/>
                  <a:pt x="9675" y="10122"/>
                  <a:pt x="9628" y="10355"/>
                </a:cubicBezTo>
                <a:cubicBezTo>
                  <a:pt x="9604" y="10470"/>
                  <a:pt x="9582" y="10587"/>
                  <a:pt x="9628" y="10703"/>
                </a:cubicBezTo>
                <a:cubicBezTo>
                  <a:pt x="9651" y="10820"/>
                  <a:pt x="9744" y="10889"/>
                  <a:pt x="9883" y="10889"/>
                </a:cubicBezTo>
                <a:cubicBezTo>
                  <a:pt x="9904" y="10893"/>
                  <a:pt x="9924" y="10895"/>
                  <a:pt x="9944" y="10895"/>
                </a:cubicBezTo>
                <a:cubicBezTo>
                  <a:pt x="10152" y="10895"/>
                  <a:pt x="10336" y="10688"/>
                  <a:pt x="10441" y="10541"/>
                </a:cubicBezTo>
                <a:cubicBezTo>
                  <a:pt x="10605" y="10331"/>
                  <a:pt x="10674" y="10051"/>
                  <a:pt x="10581" y="9819"/>
                </a:cubicBezTo>
                <a:cubicBezTo>
                  <a:pt x="10574" y="9804"/>
                  <a:pt x="10562" y="9792"/>
                  <a:pt x="10548" y="9783"/>
                </a:cubicBezTo>
                <a:lnTo>
                  <a:pt x="10548" y="9783"/>
                </a:lnTo>
                <a:cubicBezTo>
                  <a:pt x="10475" y="9696"/>
                  <a:pt x="10370" y="9659"/>
                  <a:pt x="10264" y="9659"/>
                </a:cubicBezTo>
                <a:close/>
                <a:moveTo>
                  <a:pt x="18301" y="10702"/>
                </a:moveTo>
                <a:lnTo>
                  <a:pt x="18301" y="10702"/>
                </a:lnTo>
                <a:cubicBezTo>
                  <a:pt x="18330" y="10706"/>
                  <a:pt x="18360" y="10707"/>
                  <a:pt x="18389" y="10707"/>
                </a:cubicBezTo>
                <a:cubicBezTo>
                  <a:pt x="18396" y="10707"/>
                  <a:pt x="18403" y="10707"/>
                  <a:pt x="18410" y="10706"/>
                </a:cubicBezTo>
                <a:lnTo>
                  <a:pt x="18410" y="10706"/>
                </a:lnTo>
                <a:cubicBezTo>
                  <a:pt x="18421" y="10713"/>
                  <a:pt x="18431" y="10720"/>
                  <a:pt x="18442" y="10727"/>
                </a:cubicBezTo>
                <a:cubicBezTo>
                  <a:pt x="18535" y="10785"/>
                  <a:pt x="18628" y="10843"/>
                  <a:pt x="18721" y="10902"/>
                </a:cubicBezTo>
                <a:lnTo>
                  <a:pt x="18721" y="10902"/>
                </a:lnTo>
                <a:cubicBezTo>
                  <a:pt x="18605" y="10895"/>
                  <a:pt x="18489" y="10883"/>
                  <a:pt x="18373" y="10866"/>
                </a:cubicBezTo>
                <a:cubicBezTo>
                  <a:pt x="18289" y="10849"/>
                  <a:pt x="18265" y="10749"/>
                  <a:pt x="18301" y="10702"/>
                </a:cubicBezTo>
                <a:close/>
                <a:moveTo>
                  <a:pt x="18985" y="10984"/>
                </a:moveTo>
                <a:cubicBezTo>
                  <a:pt x="19167" y="10989"/>
                  <a:pt x="19356" y="11001"/>
                  <a:pt x="19537" y="11005"/>
                </a:cubicBezTo>
                <a:lnTo>
                  <a:pt x="19537" y="11005"/>
                </a:lnTo>
                <a:cubicBezTo>
                  <a:pt x="19439" y="11015"/>
                  <a:pt x="19342" y="11021"/>
                  <a:pt x="19244" y="11021"/>
                </a:cubicBezTo>
                <a:cubicBezTo>
                  <a:pt x="19198" y="11021"/>
                  <a:pt x="19152" y="11019"/>
                  <a:pt x="19105" y="11017"/>
                </a:cubicBezTo>
                <a:lnTo>
                  <a:pt x="19105" y="11017"/>
                </a:lnTo>
                <a:cubicBezTo>
                  <a:pt x="19065" y="11007"/>
                  <a:pt x="19025" y="10996"/>
                  <a:pt x="18985" y="10984"/>
                </a:cubicBezTo>
                <a:close/>
                <a:moveTo>
                  <a:pt x="14326" y="10842"/>
                </a:moveTo>
                <a:cubicBezTo>
                  <a:pt x="14302" y="10842"/>
                  <a:pt x="14280" y="10842"/>
                  <a:pt x="14256" y="10866"/>
                </a:cubicBezTo>
                <a:cubicBezTo>
                  <a:pt x="14233" y="10866"/>
                  <a:pt x="14209" y="10889"/>
                  <a:pt x="14209" y="10913"/>
                </a:cubicBezTo>
                <a:lnTo>
                  <a:pt x="14209" y="10982"/>
                </a:lnTo>
                <a:cubicBezTo>
                  <a:pt x="14233" y="10982"/>
                  <a:pt x="14233" y="11006"/>
                  <a:pt x="14233" y="11006"/>
                </a:cubicBezTo>
                <a:cubicBezTo>
                  <a:pt x="14233" y="11006"/>
                  <a:pt x="14256" y="11028"/>
                  <a:pt x="14280" y="11028"/>
                </a:cubicBezTo>
                <a:cubicBezTo>
                  <a:pt x="14326" y="11052"/>
                  <a:pt x="14373" y="11075"/>
                  <a:pt x="14442" y="11099"/>
                </a:cubicBezTo>
                <a:cubicBezTo>
                  <a:pt x="14450" y="11106"/>
                  <a:pt x="14458" y="11109"/>
                  <a:pt x="14465" y="11109"/>
                </a:cubicBezTo>
                <a:cubicBezTo>
                  <a:pt x="14481" y="11109"/>
                  <a:pt x="14496" y="11099"/>
                  <a:pt x="14512" y="11099"/>
                </a:cubicBezTo>
                <a:cubicBezTo>
                  <a:pt x="14535" y="11099"/>
                  <a:pt x="14535" y="11075"/>
                  <a:pt x="14559" y="11052"/>
                </a:cubicBezTo>
                <a:lnTo>
                  <a:pt x="14559" y="10982"/>
                </a:lnTo>
                <a:cubicBezTo>
                  <a:pt x="14535" y="10982"/>
                  <a:pt x="14535" y="10959"/>
                  <a:pt x="14535" y="10959"/>
                </a:cubicBezTo>
                <a:cubicBezTo>
                  <a:pt x="14512" y="10935"/>
                  <a:pt x="14512" y="10935"/>
                  <a:pt x="14488" y="10935"/>
                </a:cubicBezTo>
                <a:cubicBezTo>
                  <a:pt x="14442" y="10913"/>
                  <a:pt x="14373" y="10889"/>
                  <a:pt x="14326" y="10842"/>
                </a:cubicBezTo>
                <a:close/>
                <a:moveTo>
                  <a:pt x="18721" y="10902"/>
                </a:moveTo>
                <a:cubicBezTo>
                  <a:pt x="18731" y="10903"/>
                  <a:pt x="18741" y="10904"/>
                  <a:pt x="18751" y="10904"/>
                </a:cubicBezTo>
                <a:lnTo>
                  <a:pt x="18751" y="10904"/>
                </a:lnTo>
                <a:cubicBezTo>
                  <a:pt x="18752" y="10911"/>
                  <a:pt x="18754" y="10918"/>
                  <a:pt x="18756" y="10925"/>
                </a:cubicBezTo>
                <a:lnTo>
                  <a:pt x="18756" y="10925"/>
                </a:lnTo>
                <a:cubicBezTo>
                  <a:pt x="18786" y="10944"/>
                  <a:pt x="18815" y="10963"/>
                  <a:pt x="18844" y="10982"/>
                </a:cubicBezTo>
                <a:lnTo>
                  <a:pt x="18844" y="10982"/>
                </a:lnTo>
                <a:cubicBezTo>
                  <a:pt x="18873" y="10982"/>
                  <a:pt x="18901" y="10982"/>
                  <a:pt x="18930" y="10983"/>
                </a:cubicBezTo>
                <a:lnTo>
                  <a:pt x="18930" y="10983"/>
                </a:lnTo>
                <a:cubicBezTo>
                  <a:pt x="18912" y="10987"/>
                  <a:pt x="18897" y="10996"/>
                  <a:pt x="18884" y="11007"/>
                </a:cubicBezTo>
                <a:lnTo>
                  <a:pt x="18884" y="11007"/>
                </a:lnTo>
                <a:cubicBezTo>
                  <a:pt x="18892" y="11013"/>
                  <a:pt x="18901" y="11018"/>
                  <a:pt x="18909" y="11024"/>
                </a:cubicBezTo>
                <a:lnTo>
                  <a:pt x="18909" y="11024"/>
                </a:lnTo>
                <a:cubicBezTo>
                  <a:pt x="18875" y="11061"/>
                  <a:pt x="18886" y="11142"/>
                  <a:pt x="18941" y="11177"/>
                </a:cubicBezTo>
                <a:lnTo>
                  <a:pt x="18941" y="11177"/>
                </a:lnTo>
                <a:cubicBezTo>
                  <a:pt x="18963" y="11183"/>
                  <a:pt x="18985" y="11189"/>
                  <a:pt x="19007" y="11194"/>
                </a:cubicBezTo>
                <a:lnTo>
                  <a:pt x="19007" y="11194"/>
                </a:lnTo>
                <a:cubicBezTo>
                  <a:pt x="18997" y="11193"/>
                  <a:pt x="18987" y="11193"/>
                  <a:pt x="18978" y="11192"/>
                </a:cubicBezTo>
                <a:cubicBezTo>
                  <a:pt x="18964" y="11189"/>
                  <a:pt x="18952" y="11184"/>
                  <a:pt x="18941" y="11177"/>
                </a:cubicBezTo>
                <a:lnTo>
                  <a:pt x="18941" y="11177"/>
                </a:lnTo>
                <a:cubicBezTo>
                  <a:pt x="18930" y="11174"/>
                  <a:pt x="18918" y="11171"/>
                  <a:pt x="18907" y="11168"/>
                </a:cubicBezTo>
                <a:cubicBezTo>
                  <a:pt x="18829" y="11136"/>
                  <a:pt x="18835" y="11052"/>
                  <a:pt x="18884" y="11007"/>
                </a:cubicBezTo>
                <a:lnTo>
                  <a:pt x="18884" y="11007"/>
                </a:lnTo>
                <a:cubicBezTo>
                  <a:pt x="18871" y="10999"/>
                  <a:pt x="18858" y="10990"/>
                  <a:pt x="18844" y="10982"/>
                </a:cubicBezTo>
                <a:lnTo>
                  <a:pt x="18844" y="10982"/>
                </a:lnTo>
                <a:cubicBezTo>
                  <a:pt x="18842" y="10982"/>
                  <a:pt x="18840" y="10982"/>
                  <a:pt x="18838" y="10982"/>
                </a:cubicBezTo>
                <a:cubicBezTo>
                  <a:pt x="18795" y="10982"/>
                  <a:pt x="18768" y="10957"/>
                  <a:pt x="18756" y="10925"/>
                </a:cubicBezTo>
                <a:lnTo>
                  <a:pt x="18756" y="10925"/>
                </a:lnTo>
                <a:cubicBezTo>
                  <a:pt x="18745" y="10918"/>
                  <a:pt x="18733" y="10910"/>
                  <a:pt x="18721" y="10902"/>
                </a:cubicBezTo>
                <a:close/>
                <a:moveTo>
                  <a:pt x="19007" y="11194"/>
                </a:moveTo>
                <a:cubicBezTo>
                  <a:pt x="19063" y="11198"/>
                  <a:pt x="19120" y="11200"/>
                  <a:pt x="19176" y="11200"/>
                </a:cubicBezTo>
                <a:lnTo>
                  <a:pt x="19176" y="11200"/>
                </a:lnTo>
                <a:cubicBezTo>
                  <a:pt x="19195" y="11212"/>
                  <a:pt x="19213" y="11225"/>
                  <a:pt x="19232" y="11237"/>
                </a:cubicBezTo>
                <a:lnTo>
                  <a:pt x="19232" y="11237"/>
                </a:lnTo>
                <a:cubicBezTo>
                  <a:pt x="19156" y="11226"/>
                  <a:pt x="19081" y="11212"/>
                  <a:pt x="19007" y="11194"/>
                </a:cubicBezTo>
                <a:close/>
                <a:moveTo>
                  <a:pt x="17573" y="10967"/>
                </a:moveTo>
                <a:cubicBezTo>
                  <a:pt x="17548" y="10967"/>
                  <a:pt x="17526" y="10978"/>
                  <a:pt x="17511" y="11006"/>
                </a:cubicBezTo>
                <a:cubicBezTo>
                  <a:pt x="17489" y="11052"/>
                  <a:pt x="17489" y="11121"/>
                  <a:pt x="17536" y="11145"/>
                </a:cubicBezTo>
                <a:cubicBezTo>
                  <a:pt x="17629" y="11192"/>
                  <a:pt x="17722" y="11261"/>
                  <a:pt x="17815" y="11332"/>
                </a:cubicBezTo>
                <a:cubicBezTo>
                  <a:pt x="17827" y="11337"/>
                  <a:pt x="17841" y="11340"/>
                  <a:pt x="17855" y="11340"/>
                </a:cubicBezTo>
                <a:cubicBezTo>
                  <a:pt x="17895" y="11340"/>
                  <a:pt x="17937" y="11319"/>
                  <a:pt x="17954" y="11285"/>
                </a:cubicBezTo>
                <a:cubicBezTo>
                  <a:pt x="17977" y="11261"/>
                  <a:pt x="17954" y="11192"/>
                  <a:pt x="17930" y="11168"/>
                </a:cubicBezTo>
                <a:cubicBezTo>
                  <a:pt x="17815" y="11099"/>
                  <a:pt x="17722" y="11052"/>
                  <a:pt x="17629" y="10982"/>
                </a:cubicBezTo>
                <a:cubicBezTo>
                  <a:pt x="17610" y="10973"/>
                  <a:pt x="17591" y="10967"/>
                  <a:pt x="17573" y="10967"/>
                </a:cubicBezTo>
                <a:close/>
                <a:moveTo>
                  <a:pt x="1153" y="11283"/>
                </a:moveTo>
                <a:cubicBezTo>
                  <a:pt x="1149" y="11293"/>
                  <a:pt x="1145" y="11304"/>
                  <a:pt x="1141" y="11315"/>
                </a:cubicBezTo>
                <a:lnTo>
                  <a:pt x="1141" y="11315"/>
                </a:lnTo>
                <a:cubicBezTo>
                  <a:pt x="1083" y="11340"/>
                  <a:pt x="1026" y="11366"/>
                  <a:pt x="969" y="11393"/>
                </a:cubicBezTo>
                <a:lnTo>
                  <a:pt x="969" y="11393"/>
                </a:lnTo>
                <a:cubicBezTo>
                  <a:pt x="967" y="11365"/>
                  <a:pt x="982" y="11339"/>
                  <a:pt x="1023" y="11332"/>
                </a:cubicBezTo>
                <a:cubicBezTo>
                  <a:pt x="1066" y="11315"/>
                  <a:pt x="1110" y="11299"/>
                  <a:pt x="1153" y="11283"/>
                </a:cubicBezTo>
                <a:close/>
                <a:moveTo>
                  <a:pt x="23497" y="11312"/>
                </a:moveTo>
                <a:cubicBezTo>
                  <a:pt x="23487" y="11319"/>
                  <a:pt x="23482" y="11332"/>
                  <a:pt x="23465" y="11332"/>
                </a:cubicBezTo>
                <a:cubicBezTo>
                  <a:pt x="23443" y="11354"/>
                  <a:pt x="23443" y="11400"/>
                  <a:pt x="23443" y="11400"/>
                </a:cubicBezTo>
                <a:cubicBezTo>
                  <a:pt x="23446" y="11406"/>
                  <a:pt x="23449" y="11412"/>
                  <a:pt x="23452" y="11418"/>
                </a:cubicBezTo>
                <a:lnTo>
                  <a:pt x="23452" y="11418"/>
                </a:lnTo>
                <a:cubicBezTo>
                  <a:pt x="23409" y="11395"/>
                  <a:pt x="23364" y="11373"/>
                  <a:pt x="23319" y="11352"/>
                </a:cubicBezTo>
                <a:lnTo>
                  <a:pt x="23319" y="11352"/>
                </a:lnTo>
                <a:cubicBezTo>
                  <a:pt x="23380" y="11344"/>
                  <a:pt x="23439" y="11331"/>
                  <a:pt x="23497" y="11312"/>
                </a:cubicBezTo>
                <a:close/>
                <a:moveTo>
                  <a:pt x="19793" y="11536"/>
                </a:moveTo>
                <a:cubicBezTo>
                  <a:pt x="19793" y="11536"/>
                  <a:pt x="19794" y="11536"/>
                  <a:pt x="19795" y="11536"/>
                </a:cubicBezTo>
                <a:lnTo>
                  <a:pt x="19795" y="11536"/>
                </a:lnTo>
                <a:cubicBezTo>
                  <a:pt x="19794" y="11537"/>
                  <a:pt x="19792" y="11539"/>
                  <a:pt x="19791" y="11540"/>
                </a:cubicBezTo>
                <a:cubicBezTo>
                  <a:pt x="19791" y="11539"/>
                  <a:pt x="19792" y="11537"/>
                  <a:pt x="19793" y="11536"/>
                </a:cubicBezTo>
                <a:close/>
                <a:moveTo>
                  <a:pt x="15967" y="10725"/>
                </a:moveTo>
                <a:cubicBezTo>
                  <a:pt x="16013" y="10725"/>
                  <a:pt x="16056" y="10738"/>
                  <a:pt x="16094" y="10772"/>
                </a:cubicBezTo>
                <a:lnTo>
                  <a:pt x="16094" y="10772"/>
                </a:lnTo>
                <a:cubicBezTo>
                  <a:pt x="16094" y="10773"/>
                  <a:pt x="16094" y="10773"/>
                  <a:pt x="16094" y="10773"/>
                </a:cubicBezTo>
                <a:cubicBezTo>
                  <a:pt x="16163" y="10913"/>
                  <a:pt x="16116" y="11099"/>
                  <a:pt x="16047" y="11239"/>
                </a:cubicBezTo>
                <a:cubicBezTo>
                  <a:pt x="16001" y="11307"/>
                  <a:pt x="15954" y="11378"/>
                  <a:pt x="15884" y="11447"/>
                </a:cubicBezTo>
                <a:cubicBezTo>
                  <a:pt x="15815" y="11493"/>
                  <a:pt x="15768" y="11564"/>
                  <a:pt x="15675" y="11586"/>
                </a:cubicBezTo>
                <a:cubicBezTo>
                  <a:pt x="15658" y="11595"/>
                  <a:pt x="15634" y="11601"/>
                  <a:pt x="15610" y="11601"/>
                </a:cubicBezTo>
                <a:cubicBezTo>
                  <a:pt x="15569" y="11601"/>
                  <a:pt x="15527" y="11585"/>
                  <a:pt x="15511" y="11540"/>
                </a:cubicBezTo>
                <a:cubicBezTo>
                  <a:pt x="15465" y="11493"/>
                  <a:pt x="15489" y="11400"/>
                  <a:pt x="15489" y="11332"/>
                </a:cubicBezTo>
                <a:cubicBezTo>
                  <a:pt x="15511" y="11145"/>
                  <a:pt x="15582" y="10982"/>
                  <a:pt x="15697" y="10842"/>
                </a:cubicBezTo>
                <a:cubicBezTo>
                  <a:pt x="15772" y="10783"/>
                  <a:pt x="15873" y="10725"/>
                  <a:pt x="15967" y="10725"/>
                </a:cubicBezTo>
                <a:close/>
                <a:moveTo>
                  <a:pt x="25441" y="9229"/>
                </a:moveTo>
                <a:cubicBezTo>
                  <a:pt x="25285" y="9713"/>
                  <a:pt x="25091" y="10189"/>
                  <a:pt x="24838" y="10610"/>
                </a:cubicBezTo>
                <a:cubicBezTo>
                  <a:pt x="24606" y="11006"/>
                  <a:pt x="24327" y="11425"/>
                  <a:pt x="23884" y="11586"/>
                </a:cubicBezTo>
                <a:cubicBezTo>
                  <a:pt x="23856" y="11598"/>
                  <a:pt x="23841" y="11615"/>
                  <a:pt x="23834" y="11635"/>
                </a:cubicBezTo>
                <a:lnTo>
                  <a:pt x="23834" y="11635"/>
                </a:lnTo>
                <a:cubicBezTo>
                  <a:pt x="23746" y="11575"/>
                  <a:pt x="23654" y="11520"/>
                  <a:pt x="23559" y="11471"/>
                </a:cubicBezTo>
                <a:lnTo>
                  <a:pt x="23559" y="11471"/>
                </a:lnTo>
                <a:cubicBezTo>
                  <a:pt x="23745" y="11424"/>
                  <a:pt x="23931" y="11331"/>
                  <a:pt x="24094" y="11239"/>
                </a:cubicBezTo>
                <a:cubicBezTo>
                  <a:pt x="24141" y="11214"/>
                  <a:pt x="24163" y="11145"/>
                  <a:pt x="24141" y="11121"/>
                </a:cubicBezTo>
                <a:cubicBezTo>
                  <a:pt x="24123" y="11087"/>
                  <a:pt x="24093" y="11066"/>
                  <a:pt x="24060" y="11066"/>
                </a:cubicBezTo>
                <a:cubicBezTo>
                  <a:pt x="24048" y="11066"/>
                  <a:pt x="24036" y="11069"/>
                  <a:pt x="24023" y="11075"/>
                </a:cubicBezTo>
                <a:cubicBezTo>
                  <a:pt x="23930" y="11121"/>
                  <a:pt x="23862" y="11168"/>
                  <a:pt x="23769" y="11214"/>
                </a:cubicBezTo>
                <a:cubicBezTo>
                  <a:pt x="23722" y="11214"/>
                  <a:pt x="23675" y="11239"/>
                  <a:pt x="23651" y="11261"/>
                </a:cubicBezTo>
                <a:cubicBezTo>
                  <a:pt x="23629" y="11261"/>
                  <a:pt x="23605" y="11285"/>
                  <a:pt x="23582" y="11285"/>
                </a:cubicBezTo>
                <a:lnTo>
                  <a:pt x="23567" y="11285"/>
                </a:lnTo>
                <a:cubicBezTo>
                  <a:pt x="23586" y="11267"/>
                  <a:pt x="23595" y="11241"/>
                  <a:pt x="23582" y="11214"/>
                </a:cubicBezTo>
                <a:cubicBezTo>
                  <a:pt x="23582" y="11190"/>
                  <a:pt x="23569" y="11165"/>
                  <a:pt x="23546" y="11151"/>
                </a:cubicBezTo>
                <a:lnTo>
                  <a:pt x="23546" y="11151"/>
                </a:lnTo>
                <a:cubicBezTo>
                  <a:pt x="23864" y="11015"/>
                  <a:pt x="24171" y="10853"/>
                  <a:pt x="24466" y="10656"/>
                </a:cubicBezTo>
                <a:cubicBezTo>
                  <a:pt x="24513" y="10634"/>
                  <a:pt x="24535" y="10587"/>
                  <a:pt x="24513" y="10541"/>
                </a:cubicBezTo>
                <a:cubicBezTo>
                  <a:pt x="24495" y="10507"/>
                  <a:pt x="24454" y="10485"/>
                  <a:pt x="24423" y="10485"/>
                </a:cubicBezTo>
                <a:cubicBezTo>
                  <a:pt x="24412" y="10485"/>
                  <a:pt x="24402" y="10488"/>
                  <a:pt x="24396" y="10494"/>
                </a:cubicBezTo>
                <a:cubicBezTo>
                  <a:pt x="24061" y="10717"/>
                  <a:pt x="23713" y="10895"/>
                  <a:pt x="23349" y="11041"/>
                </a:cubicBezTo>
                <a:lnTo>
                  <a:pt x="23349" y="11041"/>
                </a:lnTo>
                <a:cubicBezTo>
                  <a:pt x="23342" y="11002"/>
                  <a:pt x="23297" y="10982"/>
                  <a:pt x="23233" y="10982"/>
                </a:cubicBezTo>
                <a:cubicBezTo>
                  <a:pt x="23203" y="10988"/>
                  <a:pt x="23171" y="10993"/>
                  <a:pt x="23138" y="10997"/>
                </a:cubicBezTo>
                <a:lnTo>
                  <a:pt x="23138" y="10997"/>
                </a:lnTo>
                <a:cubicBezTo>
                  <a:pt x="23186" y="10985"/>
                  <a:pt x="23233" y="10973"/>
                  <a:pt x="23279" y="10959"/>
                </a:cubicBezTo>
                <a:cubicBezTo>
                  <a:pt x="23326" y="10935"/>
                  <a:pt x="23372" y="10889"/>
                  <a:pt x="23350" y="10842"/>
                </a:cubicBezTo>
                <a:cubicBezTo>
                  <a:pt x="23350" y="10804"/>
                  <a:pt x="23319" y="10767"/>
                  <a:pt x="23270" y="10767"/>
                </a:cubicBezTo>
                <a:cubicBezTo>
                  <a:pt x="23259" y="10767"/>
                  <a:pt x="23246" y="10769"/>
                  <a:pt x="23233" y="10773"/>
                </a:cubicBezTo>
                <a:cubicBezTo>
                  <a:pt x="23119" y="10809"/>
                  <a:pt x="23001" y="10837"/>
                  <a:pt x="22882" y="10860"/>
                </a:cubicBezTo>
                <a:lnTo>
                  <a:pt x="22882" y="10860"/>
                </a:lnTo>
                <a:cubicBezTo>
                  <a:pt x="23477" y="10686"/>
                  <a:pt x="24047" y="10422"/>
                  <a:pt x="24559" y="10076"/>
                </a:cubicBezTo>
                <a:cubicBezTo>
                  <a:pt x="24634" y="10019"/>
                  <a:pt x="24572" y="9917"/>
                  <a:pt x="24497" y="9917"/>
                </a:cubicBezTo>
                <a:cubicBezTo>
                  <a:pt x="24479" y="9917"/>
                  <a:pt x="24460" y="9922"/>
                  <a:pt x="24442" y="9936"/>
                </a:cubicBezTo>
                <a:cubicBezTo>
                  <a:pt x="24041" y="10216"/>
                  <a:pt x="23602" y="10436"/>
                  <a:pt x="23147" y="10593"/>
                </a:cubicBezTo>
                <a:lnTo>
                  <a:pt x="23147" y="10593"/>
                </a:lnTo>
                <a:cubicBezTo>
                  <a:pt x="23167" y="10571"/>
                  <a:pt x="23177" y="10544"/>
                  <a:pt x="23164" y="10517"/>
                </a:cubicBezTo>
                <a:cubicBezTo>
                  <a:pt x="23164" y="10495"/>
                  <a:pt x="23154" y="10479"/>
                  <a:pt x="23138" y="10467"/>
                </a:cubicBezTo>
                <a:lnTo>
                  <a:pt x="23138" y="10467"/>
                </a:lnTo>
                <a:cubicBezTo>
                  <a:pt x="23210" y="10446"/>
                  <a:pt x="23281" y="10424"/>
                  <a:pt x="23350" y="10401"/>
                </a:cubicBezTo>
                <a:cubicBezTo>
                  <a:pt x="23396" y="10401"/>
                  <a:pt x="23443" y="10355"/>
                  <a:pt x="23419" y="10308"/>
                </a:cubicBezTo>
                <a:cubicBezTo>
                  <a:pt x="23419" y="10283"/>
                  <a:pt x="23405" y="10258"/>
                  <a:pt x="23386" y="10244"/>
                </a:cubicBezTo>
                <a:lnTo>
                  <a:pt x="23386" y="10244"/>
                </a:lnTo>
                <a:cubicBezTo>
                  <a:pt x="23507" y="10216"/>
                  <a:pt x="23627" y="10176"/>
                  <a:pt x="23744" y="10122"/>
                </a:cubicBezTo>
                <a:cubicBezTo>
                  <a:pt x="23791" y="10098"/>
                  <a:pt x="23791" y="10051"/>
                  <a:pt x="23769" y="10005"/>
                </a:cubicBezTo>
                <a:cubicBezTo>
                  <a:pt x="23751" y="9971"/>
                  <a:pt x="23721" y="9950"/>
                  <a:pt x="23688" y="9950"/>
                </a:cubicBezTo>
                <a:cubicBezTo>
                  <a:pt x="23676" y="9950"/>
                  <a:pt x="23664" y="9953"/>
                  <a:pt x="23651" y="9958"/>
                </a:cubicBezTo>
                <a:cubicBezTo>
                  <a:pt x="23440" y="10056"/>
                  <a:pt x="23195" y="10104"/>
                  <a:pt x="22959" y="10104"/>
                </a:cubicBezTo>
                <a:cubicBezTo>
                  <a:pt x="22956" y="10104"/>
                  <a:pt x="22954" y="10104"/>
                  <a:pt x="22951" y="10104"/>
                </a:cubicBezTo>
                <a:lnTo>
                  <a:pt x="22951" y="10104"/>
                </a:lnTo>
                <a:cubicBezTo>
                  <a:pt x="23060" y="9960"/>
                  <a:pt x="23160" y="9808"/>
                  <a:pt x="23250" y="9649"/>
                </a:cubicBezTo>
                <a:lnTo>
                  <a:pt x="23250" y="9649"/>
                </a:lnTo>
                <a:cubicBezTo>
                  <a:pt x="23398" y="9685"/>
                  <a:pt x="23546" y="9701"/>
                  <a:pt x="23694" y="9701"/>
                </a:cubicBezTo>
                <a:cubicBezTo>
                  <a:pt x="23943" y="9701"/>
                  <a:pt x="24193" y="9656"/>
                  <a:pt x="24442" y="9586"/>
                </a:cubicBezTo>
                <a:cubicBezTo>
                  <a:pt x="24770" y="9485"/>
                  <a:pt x="25097" y="9329"/>
                  <a:pt x="25441" y="9229"/>
                </a:cubicBezTo>
                <a:close/>
                <a:moveTo>
                  <a:pt x="1868" y="11259"/>
                </a:moveTo>
                <a:cubicBezTo>
                  <a:pt x="1873" y="11260"/>
                  <a:pt x="1878" y="11261"/>
                  <a:pt x="1883" y="11261"/>
                </a:cubicBezTo>
                <a:cubicBezTo>
                  <a:pt x="1941" y="11261"/>
                  <a:pt x="2005" y="11267"/>
                  <a:pt x="2069" y="11273"/>
                </a:cubicBezTo>
                <a:lnTo>
                  <a:pt x="2069" y="11273"/>
                </a:lnTo>
                <a:cubicBezTo>
                  <a:pt x="1729" y="11372"/>
                  <a:pt x="1395" y="11485"/>
                  <a:pt x="1070" y="11611"/>
                </a:cubicBezTo>
                <a:cubicBezTo>
                  <a:pt x="1051" y="11618"/>
                  <a:pt x="1037" y="11629"/>
                  <a:pt x="1029" y="11641"/>
                </a:cubicBezTo>
                <a:lnTo>
                  <a:pt x="1029" y="11641"/>
                </a:lnTo>
                <a:cubicBezTo>
                  <a:pt x="1039" y="11610"/>
                  <a:pt x="1049" y="11579"/>
                  <a:pt x="1059" y="11549"/>
                </a:cubicBezTo>
                <a:lnTo>
                  <a:pt x="1059" y="11549"/>
                </a:lnTo>
                <a:cubicBezTo>
                  <a:pt x="1047" y="11554"/>
                  <a:pt x="1035" y="11559"/>
                  <a:pt x="1023" y="11564"/>
                </a:cubicBezTo>
                <a:cubicBezTo>
                  <a:pt x="1008" y="11576"/>
                  <a:pt x="992" y="11581"/>
                  <a:pt x="977" y="11581"/>
                </a:cubicBezTo>
                <a:cubicBezTo>
                  <a:pt x="905" y="11581"/>
                  <a:pt x="857" y="11459"/>
                  <a:pt x="953" y="11400"/>
                </a:cubicBezTo>
                <a:cubicBezTo>
                  <a:pt x="958" y="11398"/>
                  <a:pt x="963" y="11395"/>
                  <a:pt x="969" y="11393"/>
                </a:cubicBezTo>
                <a:lnTo>
                  <a:pt x="969" y="11393"/>
                </a:lnTo>
                <a:cubicBezTo>
                  <a:pt x="971" y="11440"/>
                  <a:pt x="1020" y="11496"/>
                  <a:pt x="1073" y="11496"/>
                </a:cubicBezTo>
                <a:cubicBezTo>
                  <a:pt x="1074" y="11496"/>
                  <a:pt x="1076" y="11496"/>
                  <a:pt x="1077" y="11496"/>
                </a:cubicBezTo>
                <a:lnTo>
                  <a:pt x="1077" y="11496"/>
                </a:lnTo>
                <a:cubicBezTo>
                  <a:pt x="1071" y="11513"/>
                  <a:pt x="1065" y="11531"/>
                  <a:pt x="1059" y="11549"/>
                </a:cubicBezTo>
                <a:lnTo>
                  <a:pt x="1059" y="11549"/>
                </a:lnTo>
                <a:cubicBezTo>
                  <a:pt x="1326" y="11435"/>
                  <a:pt x="1593" y="11336"/>
                  <a:pt x="1868" y="11259"/>
                </a:cubicBezTo>
                <a:close/>
                <a:moveTo>
                  <a:pt x="1029" y="11641"/>
                </a:moveTo>
                <a:cubicBezTo>
                  <a:pt x="1024" y="11655"/>
                  <a:pt x="1019" y="11669"/>
                  <a:pt x="1015" y="11683"/>
                </a:cubicBezTo>
                <a:lnTo>
                  <a:pt x="1015" y="11683"/>
                </a:lnTo>
                <a:cubicBezTo>
                  <a:pt x="1015" y="11684"/>
                  <a:pt x="1015" y="11684"/>
                  <a:pt x="1015" y="11685"/>
                </a:cubicBezTo>
                <a:lnTo>
                  <a:pt x="1015" y="11685"/>
                </a:lnTo>
                <a:cubicBezTo>
                  <a:pt x="1015" y="11685"/>
                  <a:pt x="1014" y="11685"/>
                  <a:pt x="1014" y="11685"/>
                </a:cubicBezTo>
                <a:lnTo>
                  <a:pt x="1014" y="11685"/>
                </a:lnTo>
                <a:cubicBezTo>
                  <a:pt x="1014" y="11684"/>
                  <a:pt x="1015" y="11684"/>
                  <a:pt x="1015" y="11683"/>
                </a:cubicBezTo>
                <a:lnTo>
                  <a:pt x="1015" y="11683"/>
                </a:lnTo>
                <a:cubicBezTo>
                  <a:pt x="1015" y="11668"/>
                  <a:pt x="1019" y="11654"/>
                  <a:pt x="1029" y="11641"/>
                </a:cubicBezTo>
                <a:close/>
                <a:moveTo>
                  <a:pt x="23590" y="8105"/>
                </a:moveTo>
                <a:cubicBezTo>
                  <a:pt x="23422" y="9507"/>
                  <a:pt x="22446" y="10679"/>
                  <a:pt x="21233" y="11332"/>
                </a:cubicBezTo>
                <a:cubicBezTo>
                  <a:pt x="20958" y="11479"/>
                  <a:pt x="20682" y="11597"/>
                  <a:pt x="20394" y="11696"/>
                </a:cubicBezTo>
                <a:lnTo>
                  <a:pt x="20394" y="11696"/>
                </a:lnTo>
                <a:cubicBezTo>
                  <a:pt x="20395" y="11691"/>
                  <a:pt x="20395" y="11685"/>
                  <a:pt x="20395" y="11679"/>
                </a:cubicBezTo>
                <a:cubicBezTo>
                  <a:pt x="20386" y="11660"/>
                  <a:pt x="20373" y="11641"/>
                  <a:pt x="20357" y="11627"/>
                </a:cubicBezTo>
                <a:lnTo>
                  <a:pt x="20357" y="11627"/>
                </a:lnTo>
                <a:cubicBezTo>
                  <a:pt x="20378" y="11622"/>
                  <a:pt x="20399" y="11617"/>
                  <a:pt x="20420" y="11611"/>
                </a:cubicBezTo>
                <a:cubicBezTo>
                  <a:pt x="20466" y="11611"/>
                  <a:pt x="20513" y="11564"/>
                  <a:pt x="20488" y="11518"/>
                </a:cubicBezTo>
                <a:cubicBezTo>
                  <a:pt x="20488" y="11479"/>
                  <a:pt x="20457" y="11441"/>
                  <a:pt x="20420" y="11441"/>
                </a:cubicBezTo>
                <a:cubicBezTo>
                  <a:pt x="20412" y="11441"/>
                  <a:pt x="20404" y="11443"/>
                  <a:pt x="20395" y="11447"/>
                </a:cubicBezTo>
                <a:cubicBezTo>
                  <a:pt x="20233" y="11471"/>
                  <a:pt x="20047" y="11518"/>
                  <a:pt x="19884" y="11540"/>
                </a:cubicBezTo>
                <a:lnTo>
                  <a:pt x="19861" y="11540"/>
                </a:lnTo>
                <a:cubicBezTo>
                  <a:pt x="19861" y="11538"/>
                  <a:pt x="19861" y="11536"/>
                  <a:pt x="19861" y="11534"/>
                </a:cubicBezTo>
                <a:lnTo>
                  <a:pt x="19861" y="11534"/>
                </a:lnTo>
                <a:cubicBezTo>
                  <a:pt x="19932" y="11529"/>
                  <a:pt x="20002" y="11516"/>
                  <a:pt x="20070" y="11493"/>
                </a:cubicBezTo>
                <a:cubicBezTo>
                  <a:pt x="20090" y="11484"/>
                  <a:pt x="20111" y="11469"/>
                  <a:pt x="20125" y="11452"/>
                </a:cubicBezTo>
                <a:lnTo>
                  <a:pt x="20125" y="11452"/>
                </a:lnTo>
                <a:cubicBezTo>
                  <a:pt x="20192" y="11437"/>
                  <a:pt x="20259" y="11420"/>
                  <a:pt x="20327" y="11400"/>
                </a:cubicBezTo>
                <a:cubicBezTo>
                  <a:pt x="20373" y="11378"/>
                  <a:pt x="20395" y="11354"/>
                  <a:pt x="20395" y="11285"/>
                </a:cubicBezTo>
                <a:cubicBezTo>
                  <a:pt x="20373" y="11239"/>
                  <a:pt x="20327" y="11214"/>
                  <a:pt x="20280" y="11214"/>
                </a:cubicBezTo>
                <a:cubicBezTo>
                  <a:pt x="20075" y="11277"/>
                  <a:pt x="19870" y="11319"/>
                  <a:pt x="19665" y="11339"/>
                </a:cubicBezTo>
                <a:lnTo>
                  <a:pt x="19665" y="11339"/>
                </a:lnTo>
                <a:cubicBezTo>
                  <a:pt x="19598" y="11328"/>
                  <a:pt x="19531" y="11310"/>
                  <a:pt x="19465" y="11285"/>
                </a:cubicBezTo>
                <a:cubicBezTo>
                  <a:pt x="19428" y="11285"/>
                  <a:pt x="19391" y="11299"/>
                  <a:pt x="19366" y="11329"/>
                </a:cubicBezTo>
                <a:lnTo>
                  <a:pt x="19366" y="11329"/>
                </a:lnTo>
                <a:cubicBezTo>
                  <a:pt x="19378" y="11337"/>
                  <a:pt x="19390" y="11345"/>
                  <a:pt x="19402" y="11354"/>
                </a:cubicBezTo>
                <a:lnTo>
                  <a:pt x="19402" y="11354"/>
                </a:lnTo>
                <a:cubicBezTo>
                  <a:pt x="19392" y="11354"/>
                  <a:pt x="19382" y="11354"/>
                  <a:pt x="19372" y="11354"/>
                </a:cubicBezTo>
                <a:cubicBezTo>
                  <a:pt x="19364" y="11354"/>
                  <a:pt x="19356" y="11355"/>
                  <a:pt x="19348" y="11356"/>
                </a:cubicBezTo>
                <a:lnTo>
                  <a:pt x="19348" y="11356"/>
                </a:lnTo>
                <a:cubicBezTo>
                  <a:pt x="19326" y="11402"/>
                  <a:pt x="19351" y="11447"/>
                  <a:pt x="19419" y="11471"/>
                </a:cubicBezTo>
                <a:cubicBezTo>
                  <a:pt x="19484" y="11493"/>
                  <a:pt x="19552" y="11510"/>
                  <a:pt x="19620" y="11521"/>
                </a:cubicBezTo>
                <a:lnTo>
                  <a:pt x="19620" y="11521"/>
                </a:lnTo>
                <a:cubicBezTo>
                  <a:pt x="19620" y="11524"/>
                  <a:pt x="19620" y="11527"/>
                  <a:pt x="19620" y="11530"/>
                </a:cubicBezTo>
                <a:lnTo>
                  <a:pt x="19620" y="11530"/>
                </a:lnTo>
                <a:cubicBezTo>
                  <a:pt x="19629" y="11529"/>
                  <a:pt x="19639" y="11528"/>
                  <a:pt x="19648" y="11528"/>
                </a:cubicBezTo>
                <a:lnTo>
                  <a:pt x="19648" y="11528"/>
                </a:lnTo>
                <a:cubicBezTo>
                  <a:pt x="19704" y="11568"/>
                  <a:pt x="19760" y="11608"/>
                  <a:pt x="19815" y="11649"/>
                </a:cubicBezTo>
                <a:lnTo>
                  <a:pt x="19815" y="11649"/>
                </a:lnTo>
                <a:cubicBezTo>
                  <a:pt x="19815" y="11652"/>
                  <a:pt x="19815" y="11654"/>
                  <a:pt x="19815" y="11657"/>
                </a:cubicBezTo>
                <a:cubicBezTo>
                  <a:pt x="19819" y="11665"/>
                  <a:pt x="19823" y="11673"/>
                  <a:pt x="19829" y="11681"/>
                </a:cubicBezTo>
                <a:lnTo>
                  <a:pt x="19829" y="11681"/>
                </a:lnTo>
                <a:cubicBezTo>
                  <a:pt x="19824" y="11688"/>
                  <a:pt x="19820" y="11696"/>
                  <a:pt x="19818" y="11704"/>
                </a:cubicBezTo>
                <a:lnTo>
                  <a:pt x="19818" y="11704"/>
                </a:lnTo>
                <a:cubicBezTo>
                  <a:pt x="19817" y="11704"/>
                  <a:pt x="19816" y="11704"/>
                  <a:pt x="19815" y="11704"/>
                </a:cubicBezTo>
                <a:cubicBezTo>
                  <a:pt x="19768" y="11704"/>
                  <a:pt x="19722" y="11679"/>
                  <a:pt x="19698" y="11657"/>
                </a:cubicBezTo>
                <a:cubicBezTo>
                  <a:pt x="19645" y="11622"/>
                  <a:pt x="19619" y="11572"/>
                  <a:pt x="19620" y="11530"/>
                </a:cubicBezTo>
                <a:lnTo>
                  <a:pt x="19620" y="11530"/>
                </a:lnTo>
                <a:cubicBezTo>
                  <a:pt x="19536" y="11537"/>
                  <a:pt x="19453" y="11540"/>
                  <a:pt x="19372" y="11540"/>
                </a:cubicBezTo>
                <a:cubicBezTo>
                  <a:pt x="19243" y="11519"/>
                  <a:pt x="19254" y="11377"/>
                  <a:pt x="19348" y="11356"/>
                </a:cubicBezTo>
                <a:lnTo>
                  <a:pt x="19348" y="11356"/>
                </a:lnTo>
                <a:cubicBezTo>
                  <a:pt x="19349" y="11355"/>
                  <a:pt x="19349" y="11355"/>
                  <a:pt x="19350" y="11354"/>
                </a:cubicBezTo>
                <a:cubicBezTo>
                  <a:pt x="19354" y="11345"/>
                  <a:pt x="19360" y="11336"/>
                  <a:pt x="19366" y="11329"/>
                </a:cubicBezTo>
                <a:lnTo>
                  <a:pt x="19366" y="11329"/>
                </a:lnTo>
                <a:cubicBezTo>
                  <a:pt x="19321" y="11298"/>
                  <a:pt x="19277" y="11268"/>
                  <a:pt x="19232" y="11237"/>
                </a:cubicBezTo>
                <a:lnTo>
                  <a:pt x="19232" y="11237"/>
                </a:lnTo>
                <a:cubicBezTo>
                  <a:pt x="19379" y="11259"/>
                  <a:pt x="19530" y="11270"/>
                  <a:pt x="19682" y="11270"/>
                </a:cubicBezTo>
                <a:cubicBezTo>
                  <a:pt x="19764" y="11270"/>
                  <a:pt x="19847" y="11267"/>
                  <a:pt x="19930" y="11261"/>
                </a:cubicBezTo>
                <a:cubicBezTo>
                  <a:pt x="19977" y="11261"/>
                  <a:pt x="20023" y="11239"/>
                  <a:pt x="20023" y="11168"/>
                </a:cubicBezTo>
                <a:cubicBezTo>
                  <a:pt x="20023" y="11148"/>
                  <a:pt x="20015" y="11128"/>
                  <a:pt x="20001" y="11111"/>
                </a:cubicBezTo>
                <a:lnTo>
                  <a:pt x="20001" y="11111"/>
                </a:lnTo>
                <a:cubicBezTo>
                  <a:pt x="20269" y="11057"/>
                  <a:pt x="20533" y="10985"/>
                  <a:pt x="20792" y="10913"/>
                </a:cubicBezTo>
                <a:cubicBezTo>
                  <a:pt x="20894" y="10871"/>
                  <a:pt x="20869" y="10719"/>
                  <a:pt x="20780" y="10719"/>
                </a:cubicBezTo>
                <a:cubicBezTo>
                  <a:pt x="20770" y="10719"/>
                  <a:pt x="20758" y="10722"/>
                  <a:pt x="20745" y="10727"/>
                </a:cubicBezTo>
                <a:cubicBezTo>
                  <a:pt x="20406" y="10825"/>
                  <a:pt x="20050" y="10932"/>
                  <a:pt x="19687" y="10986"/>
                </a:cubicBezTo>
                <a:lnTo>
                  <a:pt x="19687" y="10986"/>
                </a:lnTo>
                <a:cubicBezTo>
                  <a:pt x="19724" y="10957"/>
                  <a:pt x="19737" y="10902"/>
                  <a:pt x="19721" y="10864"/>
                </a:cubicBezTo>
                <a:lnTo>
                  <a:pt x="19721" y="10864"/>
                </a:lnTo>
                <a:cubicBezTo>
                  <a:pt x="20370" y="10779"/>
                  <a:pt x="21007" y="10594"/>
                  <a:pt x="21629" y="10401"/>
                </a:cubicBezTo>
                <a:cubicBezTo>
                  <a:pt x="21732" y="10380"/>
                  <a:pt x="21706" y="10230"/>
                  <a:pt x="21618" y="10230"/>
                </a:cubicBezTo>
                <a:cubicBezTo>
                  <a:pt x="21607" y="10230"/>
                  <a:pt x="21595" y="10232"/>
                  <a:pt x="21582" y="10238"/>
                </a:cubicBezTo>
                <a:cubicBezTo>
                  <a:pt x="20767" y="10479"/>
                  <a:pt x="19907" y="10735"/>
                  <a:pt x="19039" y="10735"/>
                </a:cubicBezTo>
                <a:cubicBezTo>
                  <a:pt x="18868" y="10735"/>
                  <a:pt x="18697" y="10725"/>
                  <a:pt x="18526" y="10703"/>
                </a:cubicBezTo>
                <a:lnTo>
                  <a:pt x="18526" y="10703"/>
                </a:lnTo>
                <a:cubicBezTo>
                  <a:pt x="18537" y="10703"/>
                  <a:pt x="18548" y="10703"/>
                  <a:pt x="18559" y="10703"/>
                </a:cubicBezTo>
                <a:cubicBezTo>
                  <a:pt x="18699" y="10680"/>
                  <a:pt x="18860" y="10656"/>
                  <a:pt x="19000" y="10656"/>
                </a:cubicBezTo>
                <a:lnTo>
                  <a:pt x="19908" y="10517"/>
                </a:lnTo>
                <a:cubicBezTo>
                  <a:pt x="20015" y="10496"/>
                  <a:pt x="19982" y="10352"/>
                  <a:pt x="19884" y="10352"/>
                </a:cubicBezTo>
                <a:cubicBezTo>
                  <a:pt x="19877" y="10352"/>
                  <a:pt x="19869" y="10353"/>
                  <a:pt x="19861" y="10355"/>
                </a:cubicBezTo>
                <a:cubicBezTo>
                  <a:pt x="19582" y="10377"/>
                  <a:pt x="19303" y="10424"/>
                  <a:pt x="19024" y="10470"/>
                </a:cubicBezTo>
                <a:cubicBezTo>
                  <a:pt x="18885" y="10470"/>
                  <a:pt x="18745" y="10494"/>
                  <a:pt x="18605" y="10517"/>
                </a:cubicBezTo>
                <a:cubicBezTo>
                  <a:pt x="18534" y="10517"/>
                  <a:pt x="18463" y="10523"/>
                  <a:pt x="18395" y="10523"/>
                </a:cubicBezTo>
                <a:cubicBezTo>
                  <a:pt x="18329" y="10523"/>
                  <a:pt x="18267" y="10517"/>
                  <a:pt x="18209" y="10494"/>
                </a:cubicBezTo>
                <a:cubicBezTo>
                  <a:pt x="18207" y="10493"/>
                  <a:pt x="18204" y="10491"/>
                  <a:pt x="18202" y="10490"/>
                </a:cubicBezTo>
                <a:lnTo>
                  <a:pt x="18202" y="10490"/>
                </a:lnTo>
                <a:cubicBezTo>
                  <a:pt x="18259" y="10493"/>
                  <a:pt x="18316" y="10494"/>
                  <a:pt x="18373" y="10494"/>
                </a:cubicBezTo>
                <a:cubicBezTo>
                  <a:pt x="18745" y="10494"/>
                  <a:pt x="19093" y="10448"/>
                  <a:pt x="19443" y="10377"/>
                </a:cubicBezTo>
                <a:cubicBezTo>
                  <a:pt x="19791" y="10331"/>
                  <a:pt x="20140" y="10262"/>
                  <a:pt x="20466" y="10191"/>
                </a:cubicBezTo>
                <a:cubicBezTo>
                  <a:pt x="20792" y="10122"/>
                  <a:pt x="21093" y="10076"/>
                  <a:pt x="21419" y="9958"/>
                </a:cubicBezTo>
                <a:cubicBezTo>
                  <a:pt x="21744" y="9865"/>
                  <a:pt x="22070" y="9704"/>
                  <a:pt x="22373" y="9518"/>
                </a:cubicBezTo>
                <a:cubicBezTo>
                  <a:pt x="22448" y="9460"/>
                  <a:pt x="22386" y="9359"/>
                  <a:pt x="22311" y="9359"/>
                </a:cubicBezTo>
                <a:cubicBezTo>
                  <a:pt x="22293" y="9359"/>
                  <a:pt x="22274" y="9364"/>
                  <a:pt x="22256" y="9378"/>
                </a:cubicBezTo>
                <a:cubicBezTo>
                  <a:pt x="21744" y="9726"/>
                  <a:pt x="21140" y="9865"/>
                  <a:pt x="20559" y="9983"/>
                </a:cubicBezTo>
                <a:cubicBezTo>
                  <a:pt x="19908" y="10122"/>
                  <a:pt x="19257" y="10262"/>
                  <a:pt x="18605" y="10308"/>
                </a:cubicBezTo>
                <a:cubicBezTo>
                  <a:pt x="18527" y="10313"/>
                  <a:pt x="18449" y="10315"/>
                  <a:pt x="18371" y="10315"/>
                </a:cubicBezTo>
                <a:cubicBezTo>
                  <a:pt x="18055" y="10315"/>
                  <a:pt x="17746" y="10271"/>
                  <a:pt x="17465" y="10122"/>
                </a:cubicBezTo>
                <a:cubicBezTo>
                  <a:pt x="17449" y="10110"/>
                  <a:pt x="17433" y="10105"/>
                  <a:pt x="17418" y="10105"/>
                </a:cubicBezTo>
                <a:cubicBezTo>
                  <a:pt x="17417" y="10105"/>
                  <a:pt x="17417" y="10105"/>
                  <a:pt x="17417" y="10105"/>
                </a:cubicBezTo>
                <a:lnTo>
                  <a:pt x="17417" y="10105"/>
                </a:lnTo>
                <a:cubicBezTo>
                  <a:pt x="17626" y="10227"/>
                  <a:pt x="17834" y="10350"/>
                  <a:pt x="18042" y="10477"/>
                </a:cubicBezTo>
                <a:lnTo>
                  <a:pt x="18042" y="10477"/>
                </a:lnTo>
                <a:cubicBezTo>
                  <a:pt x="17807" y="10451"/>
                  <a:pt x="17579" y="10389"/>
                  <a:pt x="17372" y="10262"/>
                </a:cubicBezTo>
                <a:cubicBezTo>
                  <a:pt x="17295" y="10223"/>
                  <a:pt x="17345" y="10105"/>
                  <a:pt x="17417" y="10105"/>
                </a:cubicBezTo>
                <a:lnTo>
                  <a:pt x="17417" y="10105"/>
                </a:lnTo>
                <a:cubicBezTo>
                  <a:pt x="17411" y="10101"/>
                  <a:pt x="17404" y="10097"/>
                  <a:pt x="17397" y="10093"/>
                </a:cubicBezTo>
                <a:lnTo>
                  <a:pt x="17397" y="10093"/>
                </a:lnTo>
                <a:cubicBezTo>
                  <a:pt x="17405" y="10095"/>
                  <a:pt x="17412" y="10096"/>
                  <a:pt x="17418" y="10098"/>
                </a:cubicBezTo>
                <a:cubicBezTo>
                  <a:pt x="17536" y="10145"/>
                  <a:pt x="17651" y="10169"/>
                  <a:pt x="17768" y="10191"/>
                </a:cubicBezTo>
                <a:cubicBezTo>
                  <a:pt x="18023" y="10238"/>
                  <a:pt x="18280" y="10262"/>
                  <a:pt x="18535" y="10262"/>
                </a:cubicBezTo>
                <a:cubicBezTo>
                  <a:pt x="18571" y="10262"/>
                  <a:pt x="18598" y="10244"/>
                  <a:pt x="18615" y="10219"/>
                </a:cubicBezTo>
                <a:lnTo>
                  <a:pt x="18615" y="10219"/>
                </a:lnTo>
                <a:cubicBezTo>
                  <a:pt x="18907" y="10219"/>
                  <a:pt x="19201" y="10188"/>
                  <a:pt x="19489" y="10145"/>
                </a:cubicBezTo>
                <a:cubicBezTo>
                  <a:pt x="19598" y="10145"/>
                  <a:pt x="19563" y="9980"/>
                  <a:pt x="19463" y="9980"/>
                </a:cubicBezTo>
                <a:cubicBezTo>
                  <a:pt x="19457" y="9980"/>
                  <a:pt x="19450" y="9981"/>
                  <a:pt x="19443" y="9983"/>
                </a:cubicBezTo>
                <a:cubicBezTo>
                  <a:pt x="19191" y="10016"/>
                  <a:pt x="18928" y="10041"/>
                  <a:pt x="18663" y="10041"/>
                </a:cubicBezTo>
                <a:cubicBezTo>
                  <a:pt x="18193" y="10041"/>
                  <a:pt x="17720" y="9964"/>
                  <a:pt x="17303" y="9726"/>
                </a:cubicBezTo>
                <a:cubicBezTo>
                  <a:pt x="17294" y="9721"/>
                  <a:pt x="17285" y="9719"/>
                  <a:pt x="17276" y="9717"/>
                </a:cubicBezTo>
                <a:lnTo>
                  <a:pt x="17276" y="9717"/>
                </a:lnTo>
                <a:cubicBezTo>
                  <a:pt x="17295" y="9698"/>
                  <a:pt x="17315" y="9678"/>
                  <a:pt x="17334" y="9658"/>
                </a:cubicBezTo>
                <a:lnTo>
                  <a:pt x="17334" y="9658"/>
                </a:lnTo>
                <a:cubicBezTo>
                  <a:pt x="17336" y="9683"/>
                  <a:pt x="17348" y="9708"/>
                  <a:pt x="17372" y="9726"/>
                </a:cubicBezTo>
                <a:cubicBezTo>
                  <a:pt x="17656" y="9903"/>
                  <a:pt x="17981" y="9945"/>
                  <a:pt x="18306" y="9945"/>
                </a:cubicBezTo>
                <a:cubicBezTo>
                  <a:pt x="18406" y="9945"/>
                  <a:pt x="18506" y="9941"/>
                  <a:pt x="18605" y="9936"/>
                </a:cubicBezTo>
                <a:cubicBezTo>
                  <a:pt x="18644" y="9936"/>
                  <a:pt x="18669" y="9916"/>
                  <a:pt x="18682" y="9888"/>
                </a:cubicBezTo>
                <a:lnTo>
                  <a:pt x="18682" y="9888"/>
                </a:lnTo>
                <a:cubicBezTo>
                  <a:pt x="19082" y="9881"/>
                  <a:pt x="19482" y="9834"/>
                  <a:pt x="19861" y="9750"/>
                </a:cubicBezTo>
                <a:cubicBezTo>
                  <a:pt x="19970" y="9727"/>
                  <a:pt x="19935" y="9562"/>
                  <a:pt x="19835" y="9562"/>
                </a:cubicBezTo>
                <a:cubicBezTo>
                  <a:pt x="19829" y="9562"/>
                  <a:pt x="19822" y="9563"/>
                  <a:pt x="19815" y="9564"/>
                </a:cubicBezTo>
                <a:cubicBezTo>
                  <a:pt x="19419" y="9657"/>
                  <a:pt x="19024" y="9704"/>
                  <a:pt x="18605" y="9704"/>
                </a:cubicBezTo>
                <a:cubicBezTo>
                  <a:pt x="18571" y="9704"/>
                  <a:pt x="18537" y="9703"/>
                  <a:pt x="18502" y="9703"/>
                </a:cubicBezTo>
                <a:lnTo>
                  <a:pt x="18502" y="9703"/>
                </a:lnTo>
                <a:cubicBezTo>
                  <a:pt x="18506" y="9696"/>
                  <a:pt x="18509" y="9688"/>
                  <a:pt x="18512" y="9679"/>
                </a:cubicBezTo>
                <a:cubicBezTo>
                  <a:pt x="18535" y="9657"/>
                  <a:pt x="18488" y="9586"/>
                  <a:pt x="18442" y="9564"/>
                </a:cubicBezTo>
                <a:cubicBezTo>
                  <a:pt x="18273" y="9538"/>
                  <a:pt x="18110" y="9497"/>
                  <a:pt x="17951" y="9442"/>
                </a:cubicBezTo>
                <a:lnTo>
                  <a:pt x="17951" y="9442"/>
                </a:lnTo>
                <a:cubicBezTo>
                  <a:pt x="18154" y="9490"/>
                  <a:pt x="18356" y="9518"/>
                  <a:pt x="18559" y="9518"/>
                </a:cubicBezTo>
                <a:cubicBezTo>
                  <a:pt x="18566" y="9519"/>
                  <a:pt x="18572" y="9519"/>
                  <a:pt x="18578" y="9519"/>
                </a:cubicBezTo>
                <a:cubicBezTo>
                  <a:pt x="18677" y="9519"/>
                  <a:pt x="18692" y="9354"/>
                  <a:pt x="18581" y="9354"/>
                </a:cubicBezTo>
                <a:cubicBezTo>
                  <a:pt x="18501" y="9348"/>
                  <a:pt x="18421" y="9340"/>
                  <a:pt x="18341" y="9329"/>
                </a:cubicBezTo>
                <a:lnTo>
                  <a:pt x="18341" y="9329"/>
                </a:lnTo>
                <a:cubicBezTo>
                  <a:pt x="18344" y="9322"/>
                  <a:pt x="18346" y="9315"/>
                  <a:pt x="18349" y="9307"/>
                </a:cubicBezTo>
                <a:cubicBezTo>
                  <a:pt x="18360" y="9286"/>
                  <a:pt x="18361" y="9265"/>
                  <a:pt x="18354" y="9248"/>
                </a:cubicBezTo>
                <a:lnTo>
                  <a:pt x="18354" y="9248"/>
                </a:lnTo>
                <a:cubicBezTo>
                  <a:pt x="18392" y="9253"/>
                  <a:pt x="18429" y="9257"/>
                  <a:pt x="18466" y="9261"/>
                </a:cubicBezTo>
                <a:cubicBezTo>
                  <a:pt x="18581" y="9261"/>
                  <a:pt x="18605" y="9075"/>
                  <a:pt x="18488" y="9075"/>
                </a:cubicBezTo>
                <a:cubicBezTo>
                  <a:pt x="18442" y="9070"/>
                  <a:pt x="18397" y="9065"/>
                  <a:pt x="18351" y="9059"/>
                </a:cubicBezTo>
                <a:lnTo>
                  <a:pt x="18351" y="9059"/>
                </a:lnTo>
                <a:cubicBezTo>
                  <a:pt x="18360" y="9050"/>
                  <a:pt x="18367" y="9040"/>
                  <a:pt x="18373" y="9028"/>
                </a:cubicBezTo>
                <a:cubicBezTo>
                  <a:pt x="18373" y="8999"/>
                  <a:pt x="18363" y="8970"/>
                  <a:pt x="18345" y="8946"/>
                </a:cubicBezTo>
                <a:lnTo>
                  <a:pt x="18345" y="8946"/>
                </a:lnTo>
                <a:cubicBezTo>
                  <a:pt x="18817" y="9126"/>
                  <a:pt x="19307" y="9201"/>
                  <a:pt x="19800" y="9201"/>
                </a:cubicBezTo>
                <a:cubicBezTo>
                  <a:pt x="20724" y="9201"/>
                  <a:pt x="21660" y="8936"/>
                  <a:pt x="22513" y="8587"/>
                </a:cubicBezTo>
                <a:cubicBezTo>
                  <a:pt x="22880" y="8444"/>
                  <a:pt x="23228" y="8283"/>
                  <a:pt x="23590" y="8105"/>
                </a:cubicBezTo>
                <a:close/>
                <a:moveTo>
                  <a:pt x="15961" y="10543"/>
                </a:moveTo>
                <a:cubicBezTo>
                  <a:pt x="15858" y="10543"/>
                  <a:pt x="15753" y="10578"/>
                  <a:pt x="15675" y="10634"/>
                </a:cubicBezTo>
                <a:cubicBezTo>
                  <a:pt x="15489" y="10773"/>
                  <a:pt x="15372" y="11006"/>
                  <a:pt x="15325" y="11239"/>
                </a:cubicBezTo>
                <a:cubicBezTo>
                  <a:pt x="15303" y="11332"/>
                  <a:pt x="15279" y="11471"/>
                  <a:pt x="15325" y="11564"/>
                </a:cubicBezTo>
                <a:cubicBezTo>
                  <a:pt x="15350" y="11679"/>
                  <a:pt x="15443" y="11772"/>
                  <a:pt x="15558" y="11772"/>
                </a:cubicBezTo>
                <a:cubicBezTo>
                  <a:pt x="15578" y="11777"/>
                  <a:pt x="15599" y="11779"/>
                  <a:pt x="15619" y="11779"/>
                </a:cubicBezTo>
                <a:cubicBezTo>
                  <a:pt x="15827" y="11779"/>
                  <a:pt x="16013" y="11572"/>
                  <a:pt x="16140" y="11425"/>
                </a:cubicBezTo>
                <a:cubicBezTo>
                  <a:pt x="16290" y="11230"/>
                  <a:pt x="16341" y="10976"/>
                  <a:pt x="16274" y="10738"/>
                </a:cubicBezTo>
                <a:lnTo>
                  <a:pt x="16274" y="10738"/>
                </a:lnTo>
                <a:cubicBezTo>
                  <a:pt x="16277" y="10717"/>
                  <a:pt x="16273" y="10697"/>
                  <a:pt x="16256" y="10680"/>
                </a:cubicBezTo>
                <a:lnTo>
                  <a:pt x="16256" y="10680"/>
                </a:lnTo>
                <a:cubicBezTo>
                  <a:pt x="16256" y="10680"/>
                  <a:pt x="16256" y="10680"/>
                  <a:pt x="16256" y="10680"/>
                </a:cubicBezTo>
                <a:cubicBezTo>
                  <a:pt x="16256" y="10660"/>
                  <a:pt x="16243" y="10649"/>
                  <a:pt x="16224" y="10644"/>
                </a:cubicBezTo>
                <a:lnTo>
                  <a:pt x="16224" y="10644"/>
                </a:lnTo>
                <a:cubicBezTo>
                  <a:pt x="16153" y="10573"/>
                  <a:pt x="16058" y="10543"/>
                  <a:pt x="15961" y="10543"/>
                </a:cubicBezTo>
                <a:close/>
                <a:moveTo>
                  <a:pt x="801" y="11747"/>
                </a:moveTo>
                <a:cubicBezTo>
                  <a:pt x="785" y="11765"/>
                  <a:pt x="778" y="11790"/>
                  <a:pt x="780" y="11814"/>
                </a:cubicBezTo>
                <a:lnTo>
                  <a:pt x="780" y="11814"/>
                </a:lnTo>
                <a:cubicBezTo>
                  <a:pt x="787" y="11792"/>
                  <a:pt x="794" y="11770"/>
                  <a:pt x="801" y="11747"/>
                </a:cubicBezTo>
                <a:close/>
                <a:moveTo>
                  <a:pt x="3317" y="11586"/>
                </a:moveTo>
                <a:cubicBezTo>
                  <a:pt x="2687" y="11703"/>
                  <a:pt x="2066" y="11849"/>
                  <a:pt x="1447" y="12029"/>
                </a:cubicBezTo>
                <a:lnTo>
                  <a:pt x="1447" y="12029"/>
                </a:lnTo>
                <a:cubicBezTo>
                  <a:pt x="1471" y="12017"/>
                  <a:pt x="1496" y="12005"/>
                  <a:pt x="1521" y="11993"/>
                </a:cubicBezTo>
                <a:lnTo>
                  <a:pt x="1521" y="11993"/>
                </a:lnTo>
                <a:cubicBezTo>
                  <a:pt x="1628" y="11952"/>
                  <a:pt x="1734" y="11909"/>
                  <a:pt x="1836" y="11866"/>
                </a:cubicBezTo>
                <a:cubicBezTo>
                  <a:pt x="1852" y="11858"/>
                  <a:pt x="1863" y="11847"/>
                  <a:pt x="1870" y="11835"/>
                </a:cubicBezTo>
                <a:lnTo>
                  <a:pt x="1870" y="11835"/>
                </a:lnTo>
                <a:cubicBezTo>
                  <a:pt x="1880" y="11830"/>
                  <a:pt x="1891" y="11826"/>
                  <a:pt x="1901" y="11821"/>
                </a:cubicBezTo>
                <a:lnTo>
                  <a:pt x="1901" y="11821"/>
                </a:lnTo>
                <a:cubicBezTo>
                  <a:pt x="2369" y="11721"/>
                  <a:pt x="2842" y="11642"/>
                  <a:pt x="3316" y="11586"/>
                </a:cubicBezTo>
                <a:close/>
                <a:moveTo>
                  <a:pt x="793" y="11854"/>
                </a:moveTo>
                <a:lnTo>
                  <a:pt x="793" y="11854"/>
                </a:lnTo>
                <a:cubicBezTo>
                  <a:pt x="805" y="11874"/>
                  <a:pt x="825" y="11888"/>
                  <a:pt x="853" y="11891"/>
                </a:cubicBezTo>
                <a:lnTo>
                  <a:pt x="853" y="11891"/>
                </a:lnTo>
                <a:cubicBezTo>
                  <a:pt x="835" y="11896"/>
                  <a:pt x="821" y="11905"/>
                  <a:pt x="810" y="11916"/>
                </a:cubicBezTo>
                <a:lnTo>
                  <a:pt x="810" y="11916"/>
                </a:lnTo>
                <a:cubicBezTo>
                  <a:pt x="826" y="11942"/>
                  <a:pt x="852" y="11961"/>
                  <a:pt x="886" y="11961"/>
                </a:cubicBezTo>
                <a:cubicBezTo>
                  <a:pt x="892" y="11961"/>
                  <a:pt x="899" y="11960"/>
                  <a:pt x="906" y="11959"/>
                </a:cubicBezTo>
                <a:cubicBezTo>
                  <a:pt x="915" y="11956"/>
                  <a:pt x="923" y="11954"/>
                  <a:pt x="932" y="11952"/>
                </a:cubicBezTo>
                <a:lnTo>
                  <a:pt x="932" y="11952"/>
                </a:lnTo>
                <a:cubicBezTo>
                  <a:pt x="925" y="11975"/>
                  <a:pt x="919" y="11998"/>
                  <a:pt x="912" y="12020"/>
                </a:cubicBezTo>
                <a:lnTo>
                  <a:pt x="912" y="12020"/>
                </a:lnTo>
                <a:cubicBezTo>
                  <a:pt x="903" y="12023"/>
                  <a:pt x="893" y="12026"/>
                  <a:pt x="884" y="12029"/>
                </a:cubicBezTo>
                <a:cubicBezTo>
                  <a:pt x="865" y="12038"/>
                  <a:pt x="854" y="12056"/>
                  <a:pt x="848" y="12076"/>
                </a:cubicBezTo>
                <a:lnTo>
                  <a:pt x="848" y="12076"/>
                </a:lnTo>
                <a:cubicBezTo>
                  <a:pt x="781" y="12062"/>
                  <a:pt x="763" y="11965"/>
                  <a:pt x="810" y="11916"/>
                </a:cubicBezTo>
                <a:lnTo>
                  <a:pt x="810" y="11916"/>
                </a:lnTo>
                <a:cubicBezTo>
                  <a:pt x="799" y="11898"/>
                  <a:pt x="792" y="11875"/>
                  <a:pt x="793" y="11854"/>
                </a:cubicBezTo>
                <a:close/>
                <a:moveTo>
                  <a:pt x="21629" y="11772"/>
                </a:moveTo>
                <a:cubicBezTo>
                  <a:pt x="21350" y="11772"/>
                  <a:pt x="21071" y="11797"/>
                  <a:pt x="20792" y="11866"/>
                </a:cubicBezTo>
                <a:cubicBezTo>
                  <a:pt x="20652" y="11890"/>
                  <a:pt x="20535" y="11936"/>
                  <a:pt x="20395" y="11983"/>
                </a:cubicBezTo>
                <a:cubicBezTo>
                  <a:pt x="20362" y="11994"/>
                  <a:pt x="20328" y="12005"/>
                  <a:pt x="20299" y="12022"/>
                </a:cubicBezTo>
                <a:lnTo>
                  <a:pt x="20299" y="12022"/>
                </a:lnTo>
                <a:cubicBezTo>
                  <a:pt x="20339" y="12054"/>
                  <a:pt x="20380" y="12087"/>
                  <a:pt x="20420" y="12120"/>
                </a:cubicBezTo>
                <a:lnTo>
                  <a:pt x="20420" y="12120"/>
                </a:lnTo>
                <a:lnTo>
                  <a:pt x="20420" y="12145"/>
                </a:lnTo>
                <a:cubicBezTo>
                  <a:pt x="20405" y="12145"/>
                  <a:pt x="20399" y="12153"/>
                  <a:pt x="20392" y="12160"/>
                </a:cubicBezTo>
                <a:lnTo>
                  <a:pt x="20392" y="12160"/>
                </a:lnTo>
                <a:cubicBezTo>
                  <a:pt x="20408" y="12154"/>
                  <a:pt x="20423" y="12150"/>
                  <a:pt x="20439" y="12146"/>
                </a:cubicBezTo>
                <a:lnTo>
                  <a:pt x="20439" y="12146"/>
                </a:lnTo>
                <a:cubicBezTo>
                  <a:pt x="20439" y="12143"/>
                  <a:pt x="20439" y="12140"/>
                  <a:pt x="20440" y="12137"/>
                </a:cubicBezTo>
                <a:lnTo>
                  <a:pt x="20440" y="12137"/>
                </a:lnTo>
                <a:cubicBezTo>
                  <a:pt x="20442" y="12139"/>
                  <a:pt x="20445" y="12141"/>
                  <a:pt x="20448" y="12144"/>
                </a:cubicBezTo>
                <a:lnTo>
                  <a:pt x="20448" y="12144"/>
                </a:lnTo>
                <a:cubicBezTo>
                  <a:pt x="20469" y="12138"/>
                  <a:pt x="20491" y="12133"/>
                  <a:pt x="20513" y="12122"/>
                </a:cubicBezTo>
                <a:cubicBezTo>
                  <a:pt x="20559" y="12098"/>
                  <a:pt x="20628" y="12098"/>
                  <a:pt x="20674" y="12076"/>
                </a:cubicBezTo>
                <a:cubicBezTo>
                  <a:pt x="20767" y="12052"/>
                  <a:pt x="20885" y="12029"/>
                  <a:pt x="20978" y="12005"/>
                </a:cubicBezTo>
                <a:cubicBezTo>
                  <a:pt x="21186" y="11959"/>
                  <a:pt x="21419" y="11959"/>
                  <a:pt x="21629" y="11936"/>
                </a:cubicBezTo>
                <a:cubicBezTo>
                  <a:pt x="21744" y="11936"/>
                  <a:pt x="21744" y="11772"/>
                  <a:pt x="21629" y="11772"/>
                </a:cubicBezTo>
                <a:close/>
                <a:moveTo>
                  <a:pt x="20392" y="12160"/>
                </a:moveTo>
                <a:cubicBezTo>
                  <a:pt x="20386" y="12163"/>
                  <a:pt x="20379" y="12165"/>
                  <a:pt x="20373" y="12169"/>
                </a:cubicBezTo>
                <a:cubicBezTo>
                  <a:pt x="20382" y="12169"/>
                  <a:pt x="20388" y="12165"/>
                  <a:pt x="20392" y="12160"/>
                </a:cubicBezTo>
                <a:close/>
                <a:moveTo>
                  <a:pt x="13301" y="11313"/>
                </a:moveTo>
                <a:cubicBezTo>
                  <a:pt x="13351" y="11313"/>
                  <a:pt x="13398" y="11330"/>
                  <a:pt x="13438" y="11369"/>
                </a:cubicBezTo>
                <a:lnTo>
                  <a:pt x="13438" y="11369"/>
                </a:lnTo>
                <a:cubicBezTo>
                  <a:pt x="13440" y="11372"/>
                  <a:pt x="13441" y="11375"/>
                  <a:pt x="13442" y="11378"/>
                </a:cubicBezTo>
                <a:cubicBezTo>
                  <a:pt x="13489" y="11518"/>
                  <a:pt x="13465" y="11704"/>
                  <a:pt x="13372" y="11843"/>
                </a:cubicBezTo>
                <a:cubicBezTo>
                  <a:pt x="13325" y="11912"/>
                  <a:pt x="13279" y="11983"/>
                  <a:pt x="13210" y="12052"/>
                </a:cubicBezTo>
                <a:cubicBezTo>
                  <a:pt x="13163" y="12098"/>
                  <a:pt x="13093" y="12169"/>
                  <a:pt x="13024" y="12191"/>
                </a:cubicBezTo>
                <a:cubicBezTo>
                  <a:pt x="12998" y="12200"/>
                  <a:pt x="12972" y="12206"/>
                  <a:pt x="12947" y="12206"/>
                </a:cubicBezTo>
                <a:cubicBezTo>
                  <a:pt x="12905" y="12206"/>
                  <a:pt x="12867" y="12189"/>
                  <a:pt x="12838" y="12145"/>
                </a:cubicBezTo>
                <a:cubicBezTo>
                  <a:pt x="12814" y="12098"/>
                  <a:pt x="12814" y="11983"/>
                  <a:pt x="12838" y="11936"/>
                </a:cubicBezTo>
                <a:cubicBezTo>
                  <a:pt x="12860" y="11750"/>
                  <a:pt x="12931" y="11586"/>
                  <a:pt x="13046" y="11447"/>
                </a:cubicBezTo>
                <a:cubicBezTo>
                  <a:pt x="13103" y="11376"/>
                  <a:pt x="13205" y="11313"/>
                  <a:pt x="13301" y="11313"/>
                </a:cubicBezTo>
                <a:close/>
                <a:moveTo>
                  <a:pt x="897" y="12072"/>
                </a:moveTo>
                <a:cubicBezTo>
                  <a:pt x="887" y="12108"/>
                  <a:pt x="877" y="12144"/>
                  <a:pt x="867" y="12181"/>
                </a:cubicBezTo>
                <a:lnTo>
                  <a:pt x="867" y="12181"/>
                </a:lnTo>
                <a:cubicBezTo>
                  <a:pt x="873" y="12189"/>
                  <a:pt x="880" y="12195"/>
                  <a:pt x="888" y="12199"/>
                </a:cubicBezTo>
                <a:lnTo>
                  <a:pt x="888" y="12199"/>
                </a:lnTo>
                <a:cubicBezTo>
                  <a:pt x="879" y="12203"/>
                  <a:pt x="869" y="12206"/>
                  <a:pt x="859" y="12209"/>
                </a:cubicBezTo>
                <a:lnTo>
                  <a:pt x="859" y="12209"/>
                </a:lnTo>
                <a:cubicBezTo>
                  <a:pt x="862" y="12199"/>
                  <a:pt x="865" y="12190"/>
                  <a:pt x="867" y="12181"/>
                </a:cubicBezTo>
                <a:lnTo>
                  <a:pt x="867" y="12181"/>
                </a:lnTo>
                <a:cubicBezTo>
                  <a:pt x="864" y="12177"/>
                  <a:pt x="862" y="12173"/>
                  <a:pt x="860" y="12169"/>
                </a:cubicBezTo>
                <a:cubicBezTo>
                  <a:pt x="846" y="12141"/>
                  <a:pt x="841" y="12105"/>
                  <a:pt x="848" y="12076"/>
                </a:cubicBezTo>
                <a:lnTo>
                  <a:pt x="848" y="12076"/>
                </a:lnTo>
                <a:cubicBezTo>
                  <a:pt x="854" y="12077"/>
                  <a:pt x="859" y="12078"/>
                  <a:pt x="865" y="12078"/>
                </a:cubicBezTo>
                <a:cubicBezTo>
                  <a:pt x="871" y="12078"/>
                  <a:pt x="877" y="12077"/>
                  <a:pt x="884" y="12076"/>
                </a:cubicBezTo>
                <a:cubicBezTo>
                  <a:pt x="888" y="12074"/>
                  <a:pt x="893" y="12073"/>
                  <a:pt x="897" y="12072"/>
                </a:cubicBezTo>
                <a:close/>
                <a:moveTo>
                  <a:pt x="13321" y="11136"/>
                </a:moveTo>
                <a:cubicBezTo>
                  <a:pt x="13212" y="11136"/>
                  <a:pt x="13096" y="11178"/>
                  <a:pt x="13000" y="11239"/>
                </a:cubicBezTo>
                <a:cubicBezTo>
                  <a:pt x="12814" y="11378"/>
                  <a:pt x="12698" y="11611"/>
                  <a:pt x="12652" y="11843"/>
                </a:cubicBezTo>
                <a:cubicBezTo>
                  <a:pt x="12628" y="11936"/>
                  <a:pt x="12628" y="12076"/>
                  <a:pt x="12652" y="12169"/>
                </a:cubicBezTo>
                <a:cubicBezTo>
                  <a:pt x="12698" y="12284"/>
                  <a:pt x="12791" y="12377"/>
                  <a:pt x="12907" y="12377"/>
                </a:cubicBezTo>
                <a:cubicBezTo>
                  <a:pt x="12927" y="12381"/>
                  <a:pt x="12948" y="12383"/>
                  <a:pt x="12968" y="12383"/>
                </a:cubicBezTo>
                <a:cubicBezTo>
                  <a:pt x="13176" y="12383"/>
                  <a:pt x="13360" y="12177"/>
                  <a:pt x="13465" y="12029"/>
                </a:cubicBezTo>
                <a:cubicBezTo>
                  <a:pt x="13629" y="11819"/>
                  <a:pt x="13697" y="11540"/>
                  <a:pt x="13604" y="11285"/>
                </a:cubicBezTo>
                <a:cubicBezTo>
                  <a:pt x="13599" y="11274"/>
                  <a:pt x="13590" y="11265"/>
                  <a:pt x="13580" y="11259"/>
                </a:cubicBezTo>
                <a:lnTo>
                  <a:pt x="13580" y="11259"/>
                </a:lnTo>
                <a:cubicBezTo>
                  <a:pt x="13514" y="11171"/>
                  <a:pt x="13420" y="11136"/>
                  <a:pt x="13321" y="11136"/>
                </a:cubicBezTo>
                <a:close/>
                <a:moveTo>
                  <a:pt x="859" y="12209"/>
                </a:moveTo>
                <a:cubicBezTo>
                  <a:pt x="845" y="12263"/>
                  <a:pt x="831" y="12317"/>
                  <a:pt x="817" y="12371"/>
                </a:cubicBezTo>
                <a:lnTo>
                  <a:pt x="817" y="12371"/>
                </a:lnTo>
                <a:cubicBezTo>
                  <a:pt x="784" y="12381"/>
                  <a:pt x="752" y="12391"/>
                  <a:pt x="720" y="12401"/>
                </a:cubicBezTo>
                <a:cubicBezTo>
                  <a:pt x="706" y="12408"/>
                  <a:pt x="695" y="12417"/>
                  <a:pt x="685" y="12427"/>
                </a:cubicBezTo>
                <a:lnTo>
                  <a:pt x="685" y="12427"/>
                </a:lnTo>
                <a:cubicBezTo>
                  <a:pt x="623" y="12402"/>
                  <a:pt x="623" y="12280"/>
                  <a:pt x="698" y="12262"/>
                </a:cubicBezTo>
                <a:cubicBezTo>
                  <a:pt x="752" y="12244"/>
                  <a:pt x="806" y="12226"/>
                  <a:pt x="859" y="12209"/>
                </a:cubicBezTo>
                <a:close/>
                <a:moveTo>
                  <a:pt x="22424" y="11941"/>
                </a:moveTo>
                <a:cubicBezTo>
                  <a:pt x="22082" y="11941"/>
                  <a:pt x="21740" y="11972"/>
                  <a:pt x="21406" y="12033"/>
                </a:cubicBezTo>
                <a:lnTo>
                  <a:pt x="21406" y="12033"/>
                </a:lnTo>
                <a:cubicBezTo>
                  <a:pt x="21395" y="12031"/>
                  <a:pt x="21384" y="12029"/>
                  <a:pt x="21372" y="12029"/>
                </a:cubicBezTo>
                <a:cubicBezTo>
                  <a:pt x="21093" y="12052"/>
                  <a:pt x="20838" y="12098"/>
                  <a:pt x="20559" y="12145"/>
                </a:cubicBezTo>
                <a:cubicBezTo>
                  <a:pt x="20530" y="12151"/>
                  <a:pt x="20511" y="12167"/>
                  <a:pt x="20500" y="12187"/>
                </a:cubicBezTo>
                <a:lnTo>
                  <a:pt x="20500" y="12187"/>
                </a:lnTo>
                <a:cubicBezTo>
                  <a:pt x="20544" y="12224"/>
                  <a:pt x="20587" y="12261"/>
                  <a:pt x="20630" y="12298"/>
                </a:cubicBezTo>
                <a:lnTo>
                  <a:pt x="20630" y="12298"/>
                </a:lnTo>
                <a:cubicBezTo>
                  <a:pt x="20629" y="12308"/>
                  <a:pt x="20629" y="12317"/>
                  <a:pt x="20630" y="12326"/>
                </a:cubicBezTo>
                <a:lnTo>
                  <a:pt x="20630" y="12326"/>
                </a:lnTo>
                <a:cubicBezTo>
                  <a:pt x="20639" y="12325"/>
                  <a:pt x="20648" y="12323"/>
                  <a:pt x="20657" y="12321"/>
                </a:cubicBezTo>
                <a:lnTo>
                  <a:pt x="20657" y="12321"/>
                </a:lnTo>
                <a:cubicBezTo>
                  <a:pt x="20685" y="12346"/>
                  <a:pt x="20712" y="12370"/>
                  <a:pt x="20740" y="12395"/>
                </a:cubicBezTo>
                <a:lnTo>
                  <a:pt x="20740" y="12395"/>
                </a:lnTo>
                <a:cubicBezTo>
                  <a:pt x="20745" y="12393"/>
                  <a:pt x="20750" y="12392"/>
                  <a:pt x="20755" y="12390"/>
                </a:cubicBezTo>
                <a:lnTo>
                  <a:pt x="20755" y="12390"/>
                </a:lnTo>
                <a:cubicBezTo>
                  <a:pt x="20753" y="12394"/>
                  <a:pt x="20750" y="12398"/>
                  <a:pt x="20749" y="12403"/>
                </a:cubicBezTo>
                <a:lnTo>
                  <a:pt x="20749" y="12403"/>
                </a:lnTo>
                <a:cubicBezTo>
                  <a:pt x="20800" y="12448"/>
                  <a:pt x="20851" y="12494"/>
                  <a:pt x="20901" y="12541"/>
                </a:cubicBezTo>
                <a:lnTo>
                  <a:pt x="20901" y="12541"/>
                </a:lnTo>
                <a:cubicBezTo>
                  <a:pt x="21113" y="12541"/>
                  <a:pt x="21324" y="12539"/>
                  <a:pt x="21536" y="12517"/>
                </a:cubicBezTo>
                <a:cubicBezTo>
                  <a:pt x="21582" y="12517"/>
                  <a:pt x="21629" y="12494"/>
                  <a:pt x="21629" y="12424"/>
                </a:cubicBezTo>
                <a:cubicBezTo>
                  <a:pt x="21629" y="12401"/>
                  <a:pt x="21582" y="12331"/>
                  <a:pt x="21536" y="12331"/>
                </a:cubicBezTo>
                <a:cubicBezTo>
                  <a:pt x="21313" y="12354"/>
                  <a:pt x="21090" y="12355"/>
                  <a:pt x="20867" y="12355"/>
                </a:cubicBezTo>
                <a:lnTo>
                  <a:pt x="20867" y="12355"/>
                </a:lnTo>
                <a:cubicBezTo>
                  <a:pt x="21377" y="12199"/>
                  <a:pt x="21900" y="12118"/>
                  <a:pt x="22424" y="12118"/>
                </a:cubicBezTo>
                <a:cubicBezTo>
                  <a:pt x="22788" y="12118"/>
                  <a:pt x="23151" y="12157"/>
                  <a:pt x="23512" y="12238"/>
                </a:cubicBezTo>
                <a:cubicBezTo>
                  <a:pt x="23519" y="12239"/>
                  <a:pt x="23526" y="12240"/>
                  <a:pt x="23532" y="12240"/>
                </a:cubicBezTo>
                <a:cubicBezTo>
                  <a:pt x="23634" y="12240"/>
                  <a:pt x="23668" y="12074"/>
                  <a:pt x="23558" y="12052"/>
                </a:cubicBezTo>
                <a:cubicBezTo>
                  <a:pt x="23185" y="11979"/>
                  <a:pt x="22804" y="11941"/>
                  <a:pt x="22424" y="11941"/>
                </a:cubicBezTo>
                <a:close/>
                <a:moveTo>
                  <a:pt x="9884" y="12166"/>
                </a:moveTo>
                <a:cubicBezTo>
                  <a:pt x="9785" y="12166"/>
                  <a:pt x="9752" y="12310"/>
                  <a:pt x="9861" y="12331"/>
                </a:cubicBezTo>
                <a:lnTo>
                  <a:pt x="11535" y="12820"/>
                </a:lnTo>
                <a:cubicBezTo>
                  <a:pt x="11543" y="12821"/>
                  <a:pt x="11550" y="12822"/>
                  <a:pt x="11557" y="12822"/>
                </a:cubicBezTo>
                <a:cubicBezTo>
                  <a:pt x="11656" y="12822"/>
                  <a:pt x="11691" y="12677"/>
                  <a:pt x="11604" y="12634"/>
                </a:cubicBezTo>
                <a:cubicBezTo>
                  <a:pt x="11024" y="12470"/>
                  <a:pt x="10466" y="12331"/>
                  <a:pt x="9907" y="12169"/>
                </a:cubicBezTo>
                <a:cubicBezTo>
                  <a:pt x="9899" y="12167"/>
                  <a:pt x="9892" y="12166"/>
                  <a:pt x="9884" y="12166"/>
                </a:cubicBezTo>
                <a:close/>
                <a:moveTo>
                  <a:pt x="22045" y="12814"/>
                </a:moveTo>
                <a:cubicBezTo>
                  <a:pt x="22059" y="12814"/>
                  <a:pt x="22073" y="12814"/>
                  <a:pt x="22087" y="12814"/>
                </a:cubicBezTo>
                <a:lnTo>
                  <a:pt x="22087" y="12814"/>
                </a:lnTo>
                <a:cubicBezTo>
                  <a:pt x="22059" y="12819"/>
                  <a:pt x="22031" y="12825"/>
                  <a:pt x="22004" y="12831"/>
                </a:cubicBezTo>
                <a:lnTo>
                  <a:pt x="22004" y="12831"/>
                </a:lnTo>
                <a:cubicBezTo>
                  <a:pt x="21966" y="12826"/>
                  <a:pt x="21928" y="12821"/>
                  <a:pt x="21891" y="12818"/>
                </a:cubicBezTo>
                <a:lnTo>
                  <a:pt x="21891" y="12818"/>
                </a:lnTo>
                <a:cubicBezTo>
                  <a:pt x="21942" y="12815"/>
                  <a:pt x="21993" y="12814"/>
                  <a:pt x="22045" y="12814"/>
                </a:cubicBezTo>
                <a:close/>
                <a:moveTo>
                  <a:pt x="809" y="12403"/>
                </a:moveTo>
                <a:lnTo>
                  <a:pt x="809" y="12403"/>
                </a:lnTo>
                <a:cubicBezTo>
                  <a:pt x="799" y="12442"/>
                  <a:pt x="789" y="12481"/>
                  <a:pt x="779" y="12521"/>
                </a:cubicBezTo>
                <a:lnTo>
                  <a:pt x="779" y="12521"/>
                </a:lnTo>
                <a:cubicBezTo>
                  <a:pt x="760" y="12527"/>
                  <a:pt x="740" y="12534"/>
                  <a:pt x="720" y="12541"/>
                </a:cubicBezTo>
                <a:cubicBezTo>
                  <a:pt x="700" y="12545"/>
                  <a:pt x="685" y="12553"/>
                  <a:pt x="675" y="12565"/>
                </a:cubicBezTo>
                <a:lnTo>
                  <a:pt x="675" y="12565"/>
                </a:lnTo>
                <a:cubicBezTo>
                  <a:pt x="692" y="12582"/>
                  <a:pt x="717" y="12593"/>
                  <a:pt x="740" y="12593"/>
                </a:cubicBezTo>
                <a:cubicBezTo>
                  <a:pt x="748" y="12593"/>
                  <a:pt x="756" y="12592"/>
                  <a:pt x="763" y="12589"/>
                </a:cubicBezTo>
                <a:lnTo>
                  <a:pt x="763" y="12589"/>
                </a:lnTo>
                <a:cubicBezTo>
                  <a:pt x="754" y="12629"/>
                  <a:pt x="744" y="12670"/>
                  <a:pt x="735" y="12710"/>
                </a:cubicBezTo>
                <a:lnTo>
                  <a:pt x="735" y="12710"/>
                </a:lnTo>
                <a:cubicBezTo>
                  <a:pt x="745" y="12710"/>
                  <a:pt x="755" y="12707"/>
                  <a:pt x="767" y="12703"/>
                </a:cubicBezTo>
                <a:cubicBezTo>
                  <a:pt x="862" y="12670"/>
                  <a:pt x="958" y="12638"/>
                  <a:pt x="1055" y="12607"/>
                </a:cubicBezTo>
                <a:lnTo>
                  <a:pt x="1055" y="12607"/>
                </a:lnTo>
                <a:cubicBezTo>
                  <a:pt x="1036" y="12616"/>
                  <a:pt x="1018" y="12625"/>
                  <a:pt x="999" y="12634"/>
                </a:cubicBezTo>
                <a:cubicBezTo>
                  <a:pt x="977" y="12634"/>
                  <a:pt x="953" y="12703"/>
                  <a:pt x="977" y="12749"/>
                </a:cubicBezTo>
                <a:cubicBezTo>
                  <a:pt x="981" y="12758"/>
                  <a:pt x="986" y="12765"/>
                  <a:pt x="992" y="12771"/>
                </a:cubicBezTo>
                <a:lnTo>
                  <a:pt x="992" y="12771"/>
                </a:lnTo>
                <a:cubicBezTo>
                  <a:pt x="896" y="12803"/>
                  <a:pt x="800" y="12833"/>
                  <a:pt x="702" y="12859"/>
                </a:cubicBezTo>
                <a:lnTo>
                  <a:pt x="702" y="12859"/>
                </a:lnTo>
                <a:cubicBezTo>
                  <a:pt x="713" y="12809"/>
                  <a:pt x="724" y="12760"/>
                  <a:pt x="735" y="12710"/>
                </a:cubicBezTo>
                <a:lnTo>
                  <a:pt x="735" y="12710"/>
                </a:lnTo>
                <a:cubicBezTo>
                  <a:pt x="734" y="12710"/>
                  <a:pt x="732" y="12710"/>
                  <a:pt x="731" y="12710"/>
                </a:cubicBezTo>
                <a:cubicBezTo>
                  <a:pt x="660" y="12710"/>
                  <a:pt x="630" y="12613"/>
                  <a:pt x="675" y="12565"/>
                </a:cubicBezTo>
                <a:lnTo>
                  <a:pt x="675" y="12565"/>
                </a:lnTo>
                <a:cubicBezTo>
                  <a:pt x="661" y="12551"/>
                  <a:pt x="651" y="12534"/>
                  <a:pt x="651" y="12517"/>
                </a:cubicBezTo>
                <a:cubicBezTo>
                  <a:pt x="651" y="12484"/>
                  <a:pt x="662" y="12451"/>
                  <a:pt x="685" y="12427"/>
                </a:cubicBezTo>
                <a:lnTo>
                  <a:pt x="685" y="12427"/>
                </a:lnTo>
                <a:cubicBezTo>
                  <a:pt x="692" y="12430"/>
                  <a:pt x="700" y="12431"/>
                  <a:pt x="709" y="12431"/>
                </a:cubicBezTo>
                <a:cubicBezTo>
                  <a:pt x="720" y="12431"/>
                  <a:pt x="731" y="12429"/>
                  <a:pt x="744" y="12424"/>
                </a:cubicBezTo>
                <a:cubicBezTo>
                  <a:pt x="766" y="12417"/>
                  <a:pt x="787" y="12410"/>
                  <a:pt x="809" y="12403"/>
                </a:cubicBezTo>
                <a:close/>
                <a:moveTo>
                  <a:pt x="21210" y="12913"/>
                </a:moveTo>
                <a:cubicBezTo>
                  <a:pt x="21203" y="12914"/>
                  <a:pt x="21196" y="12915"/>
                  <a:pt x="21190" y="12915"/>
                </a:cubicBezTo>
                <a:lnTo>
                  <a:pt x="21190" y="12915"/>
                </a:lnTo>
                <a:cubicBezTo>
                  <a:pt x="21196" y="12915"/>
                  <a:pt x="21203" y="12914"/>
                  <a:pt x="21210" y="12913"/>
                </a:cubicBezTo>
                <a:close/>
                <a:moveTo>
                  <a:pt x="24001" y="12727"/>
                </a:moveTo>
                <a:lnTo>
                  <a:pt x="23955" y="12773"/>
                </a:lnTo>
                <a:cubicBezTo>
                  <a:pt x="23955" y="12796"/>
                  <a:pt x="23930" y="12820"/>
                  <a:pt x="23930" y="12842"/>
                </a:cubicBezTo>
                <a:cubicBezTo>
                  <a:pt x="23955" y="12842"/>
                  <a:pt x="23955" y="12842"/>
                  <a:pt x="23955" y="12866"/>
                </a:cubicBezTo>
                <a:lnTo>
                  <a:pt x="23977" y="12889"/>
                </a:lnTo>
                <a:cubicBezTo>
                  <a:pt x="24023" y="12935"/>
                  <a:pt x="24070" y="12960"/>
                  <a:pt x="24094" y="13006"/>
                </a:cubicBezTo>
                <a:lnTo>
                  <a:pt x="24163" y="13006"/>
                </a:lnTo>
                <a:cubicBezTo>
                  <a:pt x="24187" y="13006"/>
                  <a:pt x="24209" y="12982"/>
                  <a:pt x="24234" y="12960"/>
                </a:cubicBezTo>
                <a:cubicBezTo>
                  <a:pt x="24234" y="12960"/>
                  <a:pt x="24256" y="12935"/>
                  <a:pt x="24234" y="12889"/>
                </a:cubicBezTo>
                <a:cubicBezTo>
                  <a:pt x="24234" y="12866"/>
                  <a:pt x="24209" y="12842"/>
                  <a:pt x="24209" y="12842"/>
                </a:cubicBezTo>
                <a:cubicBezTo>
                  <a:pt x="24163" y="12820"/>
                  <a:pt x="24116" y="12773"/>
                  <a:pt x="24070" y="12749"/>
                </a:cubicBezTo>
                <a:cubicBezTo>
                  <a:pt x="24070" y="12727"/>
                  <a:pt x="24070" y="12727"/>
                  <a:pt x="24048" y="12727"/>
                </a:cubicBezTo>
                <a:close/>
                <a:moveTo>
                  <a:pt x="21249" y="12898"/>
                </a:moveTo>
                <a:lnTo>
                  <a:pt x="21249" y="12898"/>
                </a:lnTo>
                <a:cubicBezTo>
                  <a:pt x="21247" y="12901"/>
                  <a:pt x="21246" y="12903"/>
                  <a:pt x="21244" y="12906"/>
                </a:cubicBezTo>
                <a:lnTo>
                  <a:pt x="21244" y="12906"/>
                </a:lnTo>
                <a:cubicBezTo>
                  <a:pt x="21253" y="12904"/>
                  <a:pt x="21262" y="12903"/>
                  <a:pt x="21271" y="12901"/>
                </a:cubicBezTo>
                <a:lnTo>
                  <a:pt x="21271" y="12901"/>
                </a:lnTo>
                <a:cubicBezTo>
                  <a:pt x="21305" y="12936"/>
                  <a:pt x="21339" y="12971"/>
                  <a:pt x="21372" y="13006"/>
                </a:cubicBezTo>
                <a:cubicBezTo>
                  <a:pt x="21377" y="13011"/>
                  <a:pt x="21382" y="13016"/>
                  <a:pt x="21387" y="13021"/>
                </a:cubicBezTo>
                <a:lnTo>
                  <a:pt x="21387" y="13021"/>
                </a:lnTo>
                <a:cubicBezTo>
                  <a:pt x="21401" y="13018"/>
                  <a:pt x="21416" y="13015"/>
                  <a:pt x="21431" y="13013"/>
                </a:cubicBezTo>
                <a:lnTo>
                  <a:pt x="21431" y="13013"/>
                </a:lnTo>
                <a:cubicBezTo>
                  <a:pt x="21424" y="13024"/>
                  <a:pt x="21418" y="13036"/>
                  <a:pt x="21414" y="13049"/>
                </a:cubicBezTo>
                <a:lnTo>
                  <a:pt x="21414" y="13049"/>
                </a:lnTo>
                <a:cubicBezTo>
                  <a:pt x="21423" y="13057"/>
                  <a:pt x="21431" y="13065"/>
                  <a:pt x="21439" y="13074"/>
                </a:cubicBezTo>
                <a:lnTo>
                  <a:pt x="21439" y="13074"/>
                </a:lnTo>
                <a:cubicBezTo>
                  <a:pt x="21430" y="13088"/>
                  <a:pt x="21423" y="13104"/>
                  <a:pt x="21419" y="13121"/>
                </a:cubicBezTo>
                <a:cubicBezTo>
                  <a:pt x="21408" y="13100"/>
                  <a:pt x="21408" y="13073"/>
                  <a:pt x="21414" y="13049"/>
                </a:cubicBezTo>
                <a:lnTo>
                  <a:pt x="21414" y="13049"/>
                </a:lnTo>
                <a:cubicBezTo>
                  <a:pt x="21405" y="13039"/>
                  <a:pt x="21396" y="13030"/>
                  <a:pt x="21387" y="13021"/>
                </a:cubicBezTo>
                <a:lnTo>
                  <a:pt x="21387" y="13021"/>
                </a:lnTo>
                <a:cubicBezTo>
                  <a:pt x="21374" y="13023"/>
                  <a:pt x="21362" y="13026"/>
                  <a:pt x="21350" y="13028"/>
                </a:cubicBezTo>
                <a:cubicBezTo>
                  <a:pt x="21341" y="13033"/>
                  <a:pt x="21332" y="13035"/>
                  <a:pt x="21324" y="13035"/>
                </a:cubicBezTo>
                <a:cubicBezTo>
                  <a:pt x="21287" y="13035"/>
                  <a:pt x="21252" y="12997"/>
                  <a:pt x="21233" y="12960"/>
                </a:cubicBezTo>
                <a:cubicBezTo>
                  <a:pt x="21233" y="12941"/>
                  <a:pt x="21237" y="12922"/>
                  <a:pt x="21244" y="12906"/>
                </a:cubicBezTo>
                <a:lnTo>
                  <a:pt x="21244" y="12906"/>
                </a:lnTo>
                <a:cubicBezTo>
                  <a:pt x="21233" y="12908"/>
                  <a:pt x="21222" y="12911"/>
                  <a:pt x="21210" y="12913"/>
                </a:cubicBezTo>
                <a:cubicBezTo>
                  <a:pt x="21223" y="12908"/>
                  <a:pt x="21236" y="12903"/>
                  <a:pt x="21249" y="12898"/>
                </a:cubicBezTo>
                <a:close/>
                <a:moveTo>
                  <a:pt x="16904" y="12384"/>
                </a:moveTo>
                <a:cubicBezTo>
                  <a:pt x="16827" y="12384"/>
                  <a:pt x="16765" y="12502"/>
                  <a:pt x="16860" y="12541"/>
                </a:cubicBezTo>
                <a:cubicBezTo>
                  <a:pt x="17303" y="12796"/>
                  <a:pt x="17722" y="13099"/>
                  <a:pt x="18140" y="13425"/>
                </a:cubicBezTo>
                <a:cubicBezTo>
                  <a:pt x="18156" y="13436"/>
                  <a:pt x="18172" y="13441"/>
                  <a:pt x="18187" y="13441"/>
                </a:cubicBezTo>
                <a:cubicBezTo>
                  <a:pt x="18260" y="13441"/>
                  <a:pt x="18311" y="13320"/>
                  <a:pt x="18233" y="13261"/>
                </a:cubicBezTo>
                <a:cubicBezTo>
                  <a:pt x="17837" y="12935"/>
                  <a:pt x="17396" y="12656"/>
                  <a:pt x="16953" y="12401"/>
                </a:cubicBezTo>
                <a:cubicBezTo>
                  <a:pt x="16937" y="12389"/>
                  <a:pt x="16920" y="12384"/>
                  <a:pt x="16904" y="12384"/>
                </a:cubicBezTo>
                <a:close/>
                <a:moveTo>
                  <a:pt x="19084" y="12585"/>
                </a:moveTo>
                <a:cubicBezTo>
                  <a:pt x="19129" y="12585"/>
                  <a:pt x="19172" y="12599"/>
                  <a:pt x="19209" y="12632"/>
                </a:cubicBezTo>
                <a:lnTo>
                  <a:pt x="19209" y="12632"/>
                </a:lnTo>
                <a:cubicBezTo>
                  <a:pt x="19210" y="12633"/>
                  <a:pt x="19210" y="12633"/>
                  <a:pt x="19210" y="12634"/>
                </a:cubicBezTo>
                <a:cubicBezTo>
                  <a:pt x="19279" y="12796"/>
                  <a:pt x="19233" y="12960"/>
                  <a:pt x="19164" y="13099"/>
                </a:cubicBezTo>
                <a:cubicBezTo>
                  <a:pt x="19117" y="13168"/>
                  <a:pt x="19046" y="13239"/>
                  <a:pt x="19000" y="13307"/>
                </a:cubicBezTo>
                <a:cubicBezTo>
                  <a:pt x="18931" y="13354"/>
                  <a:pt x="18860" y="13425"/>
                  <a:pt x="18792" y="13447"/>
                </a:cubicBezTo>
                <a:cubicBezTo>
                  <a:pt x="18772" y="13457"/>
                  <a:pt x="18744" y="13463"/>
                  <a:pt x="18715" y="13463"/>
                </a:cubicBezTo>
                <a:cubicBezTo>
                  <a:pt x="18675" y="13463"/>
                  <a:pt x="18633" y="13452"/>
                  <a:pt x="18605" y="13425"/>
                </a:cubicBezTo>
                <a:cubicBezTo>
                  <a:pt x="18581" y="13354"/>
                  <a:pt x="18581" y="13261"/>
                  <a:pt x="18605" y="13192"/>
                </a:cubicBezTo>
                <a:cubicBezTo>
                  <a:pt x="18628" y="13006"/>
                  <a:pt x="18699" y="12842"/>
                  <a:pt x="18814" y="12703"/>
                </a:cubicBezTo>
                <a:cubicBezTo>
                  <a:pt x="18888" y="12644"/>
                  <a:pt x="18990" y="12585"/>
                  <a:pt x="19084" y="12585"/>
                </a:cubicBezTo>
                <a:close/>
                <a:moveTo>
                  <a:pt x="12512" y="13146"/>
                </a:moveTo>
                <a:cubicBezTo>
                  <a:pt x="12488" y="13146"/>
                  <a:pt x="12466" y="13168"/>
                  <a:pt x="12466" y="13192"/>
                </a:cubicBezTo>
                <a:cubicBezTo>
                  <a:pt x="12442" y="13214"/>
                  <a:pt x="12442" y="13285"/>
                  <a:pt x="12488" y="13307"/>
                </a:cubicBezTo>
                <a:cubicBezTo>
                  <a:pt x="12559" y="13354"/>
                  <a:pt x="12652" y="13400"/>
                  <a:pt x="12721" y="13447"/>
                </a:cubicBezTo>
                <a:cubicBezTo>
                  <a:pt x="12745" y="13471"/>
                  <a:pt x="12767" y="13471"/>
                  <a:pt x="12791" y="13471"/>
                </a:cubicBezTo>
                <a:cubicBezTo>
                  <a:pt x="12814" y="13471"/>
                  <a:pt x="12838" y="13447"/>
                  <a:pt x="12860" y="13425"/>
                </a:cubicBezTo>
                <a:cubicBezTo>
                  <a:pt x="12884" y="13378"/>
                  <a:pt x="12884" y="13332"/>
                  <a:pt x="12838" y="13307"/>
                </a:cubicBezTo>
                <a:cubicBezTo>
                  <a:pt x="12745" y="13261"/>
                  <a:pt x="12674" y="13214"/>
                  <a:pt x="12581" y="13168"/>
                </a:cubicBezTo>
                <a:cubicBezTo>
                  <a:pt x="12559" y="13146"/>
                  <a:pt x="12535" y="13146"/>
                  <a:pt x="12512" y="13146"/>
                </a:cubicBezTo>
                <a:close/>
                <a:moveTo>
                  <a:pt x="22856" y="13069"/>
                </a:moveTo>
                <a:cubicBezTo>
                  <a:pt x="22448" y="13069"/>
                  <a:pt x="22041" y="13118"/>
                  <a:pt x="21651" y="13214"/>
                </a:cubicBezTo>
                <a:cubicBezTo>
                  <a:pt x="21629" y="13219"/>
                  <a:pt x="21612" y="13229"/>
                  <a:pt x="21600" y="13243"/>
                </a:cubicBezTo>
                <a:lnTo>
                  <a:pt x="21600" y="13243"/>
                </a:lnTo>
                <a:cubicBezTo>
                  <a:pt x="21630" y="13276"/>
                  <a:pt x="21660" y="13308"/>
                  <a:pt x="21689" y="13341"/>
                </a:cubicBezTo>
                <a:lnTo>
                  <a:pt x="21689" y="13341"/>
                </a:lnTo>
                <a:cubicBezTo>
                  <a:pt x="21677" y="13357"/>
                  <a:pt x="21667" y="13378"/>
                  <a:pt x="21665" y="13402"/>
                </a:cubicBezTo>
                <a:lnTo>
                  <a:pt x="21665" y="13402"/>
                </a:lnTo>
                <a:cubicBezTo>
                  <a:pt x="21669" y="13402"/>
                  <a:pt x="21672" y="13401"/>
                  <a:pt x="21675" y="13400"/>
                </a:cubicBezTo>
                <a:cubicBezTo>
                  <a:pt x="21694" y="13396"/>
                  <a:pt x="21712" y="13392"/>
                  <a:pt x="21730" y="13387"/>
                </a:cubicBezTo>
                <a:lnTo>
                  <a:pt x="21730" y="13387"/>
                </a:lnTo>
                <a:cubicBezTo>
                  <a:pt x="21760" y="13421"/>
                  <a:pt x="21790" y="13456"/>
                  <a:pt x="21819" y="13490"/>
                </a:cubicBezTo>
                <a:lnTo>
                  <a:pt x="21819" y="13490"/>
                </a:lnTo>
                <a:cubicBezTo>
                  <a:pt x="21824" y="13485"/>
                  <a:pt x="21829" y="13478"/>
                  <a:pt x="21832" y="13471"/>
                </a:cubicBezTo>
                <a:lnTo>
                  <a:pt x="21954" y="13471"/>
                </a:lnTo>
                <a:cubicBezTo>
                  <a:pt x="22023" y="13447"/>
                  <a:pt x="22094" y="13447"/>
                  <a:pt x="22163" y="13447"/>
                </a:cubicBezTo>
                <a:cubicBezTo>
                  <a:pt x="22302" y="13425"/>
                  <a:pt x="22442" y="13400"/>
                  <a:pt x="22559" y="13400"/>
                </a:cubicBezTo>
                <a:cubicBezTo>
                  <a:pt x="22606" y="13400"/>
                  <a:pt x="22652" y="13332"/>
                  <a:pt x="22628" y="13285"/>
                </a:cubicBezTo>
                <a:cubicBezTo>
                  <a:pt x="22628" y="13274"/>
                  <a:pt x="22625" y="13264"/>
                  <a:pt x="22620" y="13255"/>
                </a:cubicBezTo>
                <a:lnTo>
                  <a:pt x="22620" y="13255"/>
                </a:lnTo>
                <a:cubicBezTo>
                  <a:pt x="22779" y="13244"/>
                  <a:pt x="22937" y="13239"/>
                  <a:pt x="23093" y="13239"/>
                </a:cubicBezTo>
                <a:cubicBezTo>
                  <a:pt x="23100" y="13240"/>
                  <a:pt x="23106" y="13240"/>
                  <a:pt x="23112" y="13240"/>
                </a:cubicBezTo>
                <a:cubicBezTo>
                  <a:pt x="23210" y="13240"/>
                  <a:pt x="23204" y="13075"/>
                  <a:pt x="23093" y="13075"/>
                </a:cubicBezTo>
                <a:cubicBezTo>
                  <a:pt x="23014" y="13071"/>
                  <a:pt x="22935" y="13069"/>
                  <a:pt x="22856" y="13069"/>
                </a:cubicBezTo>
                <a:close/>
                <a:moveTo>
                  <a:pt x="702" y="12859"/>
                </a:moveTo>
                <a:cubicBezTo>
                  <a:pt x="691" y="12910"/>
                  <a:pt x="680" y="12961"/>
                  <a:pt x="670" y="13012"/>
                </a:cubicBezTo>
                <a:lnTo>
                  <a:pt x="670" y="13012"/>
                </a:lnTo>
                <a:cubicBezTo>
                  <a:pt x="625" y="13025"/>
                  <a:pt x="579" y="13039"/>
                  <a:pt x="534" y="13053"/>
                </a:cubicBezTo>
                <a:cubicBezTo>
                  <a:pt x="532" y="13053"/>
                  <a:pt x="531" y="13053"/>
                  <a:pt x="529" y="13054"/>
                </a:cubicBezTo>
                <a:lnTo>
                  <a:pt x="529" y="13054"/>
                </a:lnTo>
                <a:cubicBezTo>
                  <a:pt x="543" y="13068"/>
                  <a:pt x="561" y="13077"/>
                  <a:pt x="584" y="13077"/>
                </a:cubicBezTo>
                <a:cubicBezTo>
                  <a:pt x="591" y="13077"/>
                  <a:pt x="598" y="13076"/>
                  <a:pt x="605" y="13075"/>
                </a:cubicBezTo>
                <a:cubicBezTo>
                  <a:pt x="623" y="13070"/>
                  <a:pt x="642" y="13066"/>
                  <a:pt x="660" y="13061"/>
                </a:cubicBezTo>
                <a:lnTo>
                  <a:pt x="660" y="13061"/>
                </a:lnTo>
                <a:cubicBezTo>
                  <a:pt x="649" y="13115"/>
                  <a:pt x="639" y="13169"/>
                  <a:pt x="629" y="13223"/>
                </a:cubicBezTo>
                <a:lnTo>
                  <a:pt x="629" y="13223"/>
                </a:lnTo>
                <a:cubicBezTo>
                  <a:pt x="651" y="13215"/>
                  <a:pt x="673" y="13208"/>
                  <a:pt x="695" y="13201"/>
                </a:cubicBezTo>
                <a:lnTo>
                  <a:pt x="695" y="13201"/>
                </a:lnTo>
                <a:cubicBezTo>
                  <a:pt x="686" y="13225"/>
                  <a:pt x="685" y="13249"/>
                  <a:pt x="698" y="13261"/>
                </a:cubicBezTo>
                <a:cubicBezTo>
                  <a:pt x="699" y="13264"/>
                  <a:pt x="701" y="13267"/>
                  <a:pt x="702" y="13270"/>
                </a:cubicBezTo>
                <a:lnTo>
                  <a:pt x="702" y="13270"/>
                </a:lnTo>
                <a:cubicBezTo>
                  <a:pt x="664" y="13324"/>
                  <a:pt x="715" y="13409"/>
                  <a:pt x="779" y="13409"/>
                </a:cubicBezTo>
                <a:cubicBezTo>
                  <a:pt x="790" y="13409"/>
                  <a:pt x="802" y="13406"/>
                  <a:pt x="813" y="13400"/>
                </a:cubicBezTo>
                <a:cubicBezTo>
                  <a:pt x="823" y="13397"/>
                  <a:pt x="832" y="13394"/>
                  <a:pt x="841" y="13391"/>
                </a:cubicBezTo>
                <a:lnTo>
                  <a:pt x="841" y="13391"/>
                </a:lnTo>
                <a:cubicBezTo>
                  <a:pt x="866" y="13413"/>
                  <a:pt x="898" y="13425"/>
                  <a:pt x="930" y="13425"/>
                </a:cubicBezTo>
                <a:cubicBezTo>
                  <a:pt x="1019" y="13414"/>
                  <a:pt x="1104" y="13404"/>
                  <a:pt x="1189" y="13394"/>
                </a:cubicBezTo>
                <a:lnTo>
                  <a:pt x="1189" y="13394"/>
                </a:lnTo>
                <a:cubicBezTo>
                  <a:pt x="1042" y="13419"/>
                  <a:pt x="892" y="13437"/>
                  <a:pt x="743" y="13437"/>
                </a:cubicBezTo>
                <a:cubicBezTo>
                  <a:pt x="692" y="13437"/>
                  <a:pt x="642" y="13435"/>
                  <a:pt x="591" y="13431"/>
                </a:cubicBezTo>
                <a:lnTo>
                  <a:pt x="591" y="13431"/>
                </a:lnTo>
                <a:cubicBezTo>
                  <a:pt x="581" y="13490"/>
                  <a:pt x="571" y="13550"/>
                  <a:pt x="561" y="13610"/>
                </a:cubicBezTo>
                <a:lnTo>
                  <a:pt x="561" y="13610"/>
                </a:lnTo>
                <a:cubicBezTo>
                  <a:pt x="560" y="13610"/>
                  <a:pt x="559" y="13610"/>
                  <a:pt x="558" y="13611"/>
                </a:cubicBezTo>
                <a:cubicBezTo>
                  <a:pt x="557" y="13612"/>
                  <a:pt x="555" y="13612"/>
                  <a:pt x="553" y="13613"/>
                </a:cubicBezTo>
                <a:lnTo>
                  <a:pt x="553" y="13613"/>
                </a:lnTo>
                <a:cubicBezTo>
                  <a:pt x="547" y="13612"/>
                  <a:pt x="540" y="13612"/>
                  <a:pt x="534" y="13611"/>
                </a:cubicBezTo>
                <a:cubicBezTo>
                  <a:pt x="419" y="13611"/>
                  <a:pt x="419" y="13425"/>
                  <a:pt x="534" y="13425"/>
                </a:cubicBezTo>
                <a:cubicBezTo>
                  <a:pt x="553" y="13427"/>
                  <a:pt x="572" y="13429"/>
                  <a:pt x="591" y="13431"/>
                </a:cubicBezTo>
                <a:lnTo>
                  <a:pt x="591" y="13431"/>
                </a:lnTo>
                <a:cubicBezTo>
                  <a:pt x="603" y="13361"/>
                  <a:pt x="616" y="13292"/>
                  <a:pt x="629" y="13223"/>
                </a:cubicBezTo>
                <a:lnTo>
                  <a:pt x="629" y="13223"/>
                </a:lnTo>
                <a:cubicBezTo>
                  <a:pt x="613" y="13228"/>
                  <a:pt x="597" y="13233"/>
                  <a:pt x="581" y="13239"/>
                </a:cubicBezTo>
                <a:cubicBezTo>
                  <a:pt x="574" y="13240"/>
                  <a:pt x="568" y="13240"/>
                  <a:pt x="562" y="13240"/>
                </a:cubicBezTo>
                <a:cubicBezTo>
                  <a:pt x="462" y="13240"/>
                  <a:pt x="426" y="13079"/>
                  <a:pt x="529" y="13054"/>
                </a:cubicBezTo>
                <a:lnTo>
                  <a:pt x="529" y="13054"/>
                </a:lnTo>
                <a:cubicBezTo>
                  <a:pt x="486" y="13007"/>
                  <a:pt x="498" y="12906"/>
                  <a:pt x="581" y="12889"/>
                </a:cubicBezTo>
                <a:cubicBezTo>
                  <a:pt x="621" y="12880"/>
                  <a:pt x="662" y="12870"/>
                  <a:pt x="702" y="12859"/>
                </a:cubicBezTo>
                <a:close/>
                <a:moveTo>
                  <a:pt x="19066" y="12404"/>
                </a:moveTo>
                <a:cubicBezTo>
                  <a:pt x="18962" y="12404"/>
                  <a:pt x="18857" y="12438"/>
                  <a:pt x="18767" y="12494"/>
                </a:cubicBezTo>
                <a:cubicBezTo>
                  <a:pt x="18605" y="12634"/>
                  <a:pt x="18488" y="12866"/>
                  <a:pt x="18442" y="13099"/>
                </a:cubicBezTo>
                <a:cubicBezTo>
                  <a:pt x="18419" y="13214"/>
                  <a:pt x="18395" y="13332"/>
                  <a:pt x="18419" y="13447"/>
                </a:cubicBezTo>
                <a:cubicBezTo>
                  <a:pt x="18466" y="13564"/>
                  <a:pt x="18559" y="13633"/>
                  <a:pt x="18674" y="13657"/>
                </a:cubicBezTo>
                <a:cubicBezTo>
                  <a:pt x="18686" y="13658"/>
                  <a:pt x="18697" y="13659"/>
                  <a:pt x="18709" y="13659"/>
                </a:cubicBezTo>
                <a:cubicBezTo>
                  <a:pt x="18928" y="13659"/>
                  <a:pt x="19124" y="13462"/>
                  <a:pt x="19257" y="13285"/>
                </a:cubicBezTo>
                <a:cubicBezTo>
                  <a:pt x="19387" y="13089"/>
                  <a:pt x="19455" y="12855"/>
                  <a:pt x="19389" y="12616"/>
                </a:cubicBezTo>
                <a:lnTo>
                  <a:pt x="19389" y="12616"/>
                </a:lnTo>
                <a:cubicBezTo>
                  <a:pt x="19395" y="12592"/>
                  <a:pt x="19391" y="12566"/>
                  <a:pt x="19372" y="12541"/>
                </a:cubicBezTo>
                <a:cubicBezTo>
                  <a:pt x="19288" y="12444"/>
                  <a:pt x="19178" y="12404"/>
                  <a:pt x="19066" y="12404"/>
                </a:cubicBezTo>
                <a:close/>
                <a:moveTo>
                  <a:pt x="21908" y="13680"/>
                </a:moveTo>
                <a:cubicBezTo>
                  <a:pt x="21911" y="13682"/>
                  <a:pt x="21913" y="13685"/>
                  <a:pt x="21915" y="13687"/>
                </a:cubicBezTo>
                <a:lnTo>
                  <a:pt x="21915" y="13687"/>
                </a:lnTo>
                <a:cubicBezTo>
                  <a:pt x="21910" y="13686"/>
                  <a:pt x="21906" y="13686"/>
                  <a:pt x="21901" y="13686"/>
                </a:cubicBezTo>
                <a:lnTo>
                  <a:pt x="21901" y="13686"/>
                </a:lnTo>
                <a:cubicBezTo>
                  <a:pt x="21903" y="13684"/>
                  <a:pt x="21906" y="13682"/>
                  <a:pt x="21908" y="13680"/>
                </a:cubicBezTo>
                <a:close/>
                <a:moveTo>
                  <a:pt x="21841" y="13517"/>
                </a:moveTo>
                <a:cubicBezTo>
                  <a:pt x="21875" y="13556"/>
                  <a:pt x="21908" y="13596"/>
                  <a:pt x="21941" y="13636"/>
                </a:cubicBezTo>
                <a:lnTo>
                  <a:pt x="21941" y="13636"/>
                </a:lnTo>
                <a:cubicBezTo>
                  <a:pt x="21922" y="13643"/>
                  <a:pt x="21903" y="13650"/>
                  <a:pt x="21884" y="13657"/>
                </a:cubicBezTo>
                <a:cubicBezTo>
                  <a:pt x="21857" y="13666"/>
                  <a:pt x="21834" y="13678"/>
                  <a:pt x="21817" y="13694"/>
                </a:cubicBezTo>
                <a:lnTo>
                  <a:pt x="21817" y="13694"/>
                </a:lnTo>
                <a:cubicBezTo>
                  <a:pt x="21756" y="13658"/>
                  <a:pt x="21748" y="13554"/>
                  <a:pt x="21837" y="13518"/>
                </a:cubicBezTo>
                <a:cubicBezTo>
                  <a:pt x="21839" y="13517"/>
                  <a:pt x="21840" y="13517"/>
                  <a:pt x="21841" y="13517"/>
                </a:cubicBezTo>
                <a:close/>
                <a:moveTo>
                  <a:pt x="8968" y="12818"/>
                </a:moveTo>
                <a:cubicBezTo>
                  <a:pt x="9021" y="12818"/>
                  <a:pt x="9074" y="12838"/>
                  <a:pt x="9117" y="12889"/>
                </a:cubicBezTo>
                <a:cubicBezTo>
                  <a:pt x="9119" y="12891"/>
                  <a:pt x="9122" y="12894"/>
                  <a:pt x="9124" y="12896"/>
                </a:cubicBezTo>
                <a:lnTo>
                  <a:pt x="9124" y="12896"/>
                </a:lnTo>
                <a:cubicBezTo>
                  <a:pt x="9160" y="13048"/>
                  <a:pt x="9133" y="13201"/>
                  <a:pt x="9046" y="13332"/>
                </a:cubicBezTo>
                <a:cubicBezTo>
                  <a:pt x="9000" y="13400"/>
                  <a:pt x="8953" y="13471"/>
                  <a:pt x="8884" y="13540"/>
                </a:cubicBezTo>
                <a:cubicBezTo>
                  <a:pt x="8838" y="13587"/>
                  <a:pt x="8767" y="13657"/>
                  <a:pt x="8698" y="13680"/>
                </a:cubicBezTo>
                <a:cubicBezTo>
                  <a:pt x="8668" y="13690"/>
                  <a:pt x="8639" y="13696"/>
                  <a:pt x="8612" y="13696"/>
                </a:cubicBezTo>
                <a:cubicBezTo>
                  <a:pt x="8574" y="13696"/>
                  <a:pt x="8539" y="13684"/>
                  <a:pt x="8512" y="13657"/>
                </a:cubicBezTo>
                <a:cubicBezTo>
                  <a:pt x="8466" y="13587"/>
                  <a:pt x="8488" y="13493"/>
                  <a:pt x="8488" y="13425"/>
                </a:cubicBezTo>
                <a:cubicBezTo>
                  <a:pt x="8512" y="13239"/>
                  <a:pt x="8605" y="13075"/>
                  <a:pt x="8720" y="12935"/>
                </a:cubicBezTo>
                <a:cubicBezTo>
                  <a:pt x="8779" y="12876"/>
                  <a:pt x="8875" y="12818"/>
                  <a:pt x="8968" y="12818"/>
                </a:cubicBezTo>
                <a:close/>
                <a:moveTo>
                  <a:pt x="21837" y="13704"/>
                </a:moveTo>
                <a:cubicBezTo>
                  <a:pt x="21831" y="13704"/>
                  <a:pt x="21823" y="13704"/>
                  <a:pt x="21815" y="13704"/>
                </a:cubicBezTo>
                <a:lnTo>
                  <a:pt x="21837" y="13704"/>
                </a:lnTo>
                <a:cubicBezTo>
                  <a:pt x="21837" y="13704"/>
                  <a:pt x="21837" y="13704"/>
                  <a:pt x="21837" y="13704"/>
                </a:cubicBezTo>
                <a:close/>
                <a:moveTo>
                  <a:pt x="553" y="13613"/>
                </a:moveTo>
                <a:cubicBezTo>
                  <a:pt x="556" y="13613"/>
                  <a:pt x="558" y="13614"/>
                  <a:pt x="560" y="13614"/>
                </a:cubicBezTo>
                <a:lnTo>
                  <a:pt x="560" y="13614"/>
                </a:lnTo>
                <a:cubicBezTo>
                  <a:pt x="552" y="13668"/>
                  <a:pt x="543" y="13723"/>
                  <a:pt x="535" y="13777"/>
                </a:cubicBezTo>
                <a:lnTo>
                  <a:pt x="535" y="13777"/>
                </a:lnTo>
                <a:cubicBezTo>
                  <a:pt x="544" y="13783"/>
                  <a:pt x="554" y="13787"/>
                  <a:pt x="564" y="13790"/>
                </a:cubicBezTo>
                <a:lnTo>
                  <a:pt x="564" y="13790"/>
                </a:lnTo>
                <a:cubicBezTo>
                  <a:pt x="563" y="13799"/>
                  <a:pt x="563" y="13807"/>
                  <a:pt x="565" y="13815"/>
                </a:cubicBezTo>
                <a:lnTo>
                  <a:pt x="565" y="13815"/>
                </a:lnTo>
                <a:cubicBezTo>
                  <a:pt x="555" y="13816"/>
                  <a:pt x="544" y="13818"/>
                  <a:pt x="534" y="13819"/>
                </a:cubicBezTo>
                <a:cubicBezTo>
                  <a:pt x="532" y="13819"/>
                  <a:pt x="530" y="13820"/>
                  <a:pt x="528" y="13820"/>
                </a:cubicBezTo>
                <a:lnTo>
                  <a:pt x="528" y="13820"/>
                </a:lnTo>
                <a:cubicBezTo>
                  <a:pt x="531" y="13806"/>
                  <a:pt x="533" y="13792"/>
                  <a:pt x="535" y="13777"/>
                </a:cubicBezTo>
                <a:lnTo>
                  <a:pt x="535" y="13777"/>
                </a:lnTo>
                <a:cubicBezTo>
                  <a:pt x="516" y="13765"/>
                  <a:pt x="499" y="13748"/>
                  <a:pt x="488" y="13726"/>
                </a:cubicBezTo>
                <a:cubicBezTo>
                  <a:pt x="488" y="13660"/>
                  <a:pt x="510" y="13635"/>
                  <a:pt x="553" y="13613"/>
                </a:cubicBezTo>
                <a:close/>
                <a:moveTo>
                  <a:pt x="21930" y="13704"/>
                </a:moveTo>
                <a:cubicBezTo>
                  <a:pt x="21954" y="13726"/>
                  <a:pt x="21954" y="13726"/>
                  <a:pt x="21954" y="13750"/>
                </a:cubicBezTo>
                <a:lnTo>
                  <a:pt x="21954" y="13797"/>
                </a:lnTo>
                <a:lnTo>
                  <a:pt x="21908" y="13843"/>
                </a:lnTo>
                <a:cubicBezTo>
                  <a:pt x="21934" y="13830"/>
                  <a:pt x="21959" y="13817"/>
                  <a:pt x="21985" y="13808"/>
                </a:cubicBezTo>
                <a:lnTo>
                  <a:pt x="21985" y="13808"/>
                </a:lnTo>
                <a:cubicBezTo>
                  <a:pt x="21996" y="13777"/>
                  <a:pt x="21986" y="13735"/>
                  <a:pt x="21954" y="13704"/>
                </a:cubicBezTo>
                <a:close/>
                <a:moveTo>
                  <a:pt x="8961" y="12636"/>
                </a:moveTo>
                <a:cubicBezTo>
                  <a:pt x="8858" y="12636"/>
                  <a:pt x="8752" y="12671"/>
                  <a:pt x="8674" y="12727"/>
                </a:cubicBezTo>
                <a:cubicBezTo>
                  <a:pt x="8488" y="12866"/>
                  <a:pt x="8373" y="13099"/>
                  <a:pt x="8326" y="13332"/>
                </a:cubicBezTo>
                <a:cubicBezTo>
                  <a:pt x="8302" y="13447"/>
                  <a:pt x="8302" y="13564"/>
                  <a:pt x="8326" y="13680"/>
                </a:cubicBezTo>
                <a:cubicBezTo>
                  <a:pt x="8373" y="13797"/>
                  <a:pt x="8466" y="13866"/>
                  <a:pt x="8581" y="13890"/>
                </a:cubicBezTo>
                <a:cubicBezTo>
                  <a:pt x="8592" y="13891"/>
                  <a:pt x="8604" y="13891"/>
                  <a:pt x="8615" y="13891"/>
                </a:cubicBezTo>
                <a:cubicBezTo>
                  <a:pt x="8834" y="13891"/>
                  <a:pt x="9029" y="13694"/>
                  <a:pt x="9139" y="13518"/>
                </a:cubicBezTo>
                <a:cubicBezTo>
                  <a:pt x="9303" y="13307"/>
                  <a:pt x="9372" y="13053"/>
                  <a:pt x="9279" y="12796"/>
                </a:cubicBezTo>
                <a:cubicBezTo>
                  <a:pt x="9271" y="12781"/>
                  <a:pt x="9259" y="12768"/>
                  <a:pt x="9244" y="12759"/>
                </a:cubicBezTo>
                <a:lnTo>
                  <a:pt x="9244" y="12759"/>
                </a:lnTo>
                <a:cubicBezTo>
                  <a:pt x="9172" y="12673"/>
                  <a:pt x="9067" y="12636"/>
                  <a:pt x="8961" y="12636"/>
                </a:cubicBezTo>
                <a:close/>
                <a:moveTo>
                  <a:pt x="5582" y="13680"/>
                </a:moveTo>
                <a:cubicBezTo>
                  <a:pt x="5557" y="13680"/>
                  <a:pt x="5535" y="13704"/>
                  <a:pt x="5535" y="13704"/>
                </a:cubicBezTo>
                <a:cubicBezTo>
                  <a:pt x="5511" y="13726"/>
                  <a:pt x="5489" y="13750"/>
                  <a:pt x="5489" y="13773"/>
                </a:cubicBezTo>
                <a:cubicBezTo>
                  <a:pt x="5489" y="13797"/>
                  <a:pt x="5511" y="13819"/>
                  <a:pt x="5511" y="13843"/>
                </a:cubicBezTo>
                <a:cubicBezTo>
                  <a:pt x="5535" y="13866"/>
                  <a:pt x="5557" y="13866"/>
                  <a:pt x="5582" y="13866"/>
                </a:cubicBezTo>
                <a:cubicBezTo>
                  <a:pt x="5628" y="13866"/>
                  <a:pt x="5651" y="13866"/>
                  <a:pt x="5697" y="13890"/>
                </a:cubicBezTo>
                <a:cubicBezTo>
                  <a:pt x="5697" y="13882"/>
                  <a:pt x="5695" y="13877"/>
                  <a:pt x="5692" y="13874"/>
                </a:cubicBezTo>
                <a:lnTo>
                  <a:pt x="5692" y="13874"/>
                </a:lnTo>
                <a:cubicBezTo>
                  <a:pt x="5733" y="13890"/>
                  <a:pt x="5773" y="13893"/>
                  <a:pt x="5814" y="13912"/>
                </a:cubicBezTo>
                <a:lnTo>
                  <a:pt x="5790" y="13912"/>
                </a:lnTo>
                <a:cubicBezTo>
                  <a:pt x="5806" y="13912"/>
                  <a:pt x="5821" y="13923"/>
                  <a:pt x="5837" y="13923"/>
                </a:cubicBezTo>
                <a:cubicBezTo>
                  <a:pt x="5845" y="13923"/>
                  <a:pt x="5853" y="13920"/>
                  <a:pt x="5861" y="13912"/>
                </a:cubicBezTo>
                <a:cubicBezTo>
                  <a:pt x="5883" y="13912"/>
                  <a:pt x="5907" y="13912"/>
                  <a:pt x="5907" y="13890"/>
                </a:cubicBezTo>
                <a:cubicBezTo>
                  <a:pt x="5930" y="13866"/>
                  <a:pt x="5930" y="13843"/>
                  <a:pt x="5930" y="13819"/>
                </a:cubicBezTo>
                <a:cubicBezTo>
                  <a:pt x="5930" y="13797"/>
                  <a:pt x="5907" y="13773"/>
                  <a:pt x="5883" y="13750"/>
                </a:cubicBezTo>
                <a:cubicBezTo>
                  <a:pt x="5790" y="13704"/>
                  <a:pt x="5697" y="13680"/>
                  <a:pt x="5582" y="13680"/>
                </a:cubicBezTo>
                <a:close/>
                <a:moveTo>
                  <a:pt x="16316" y="13143"/>
                </a:moveTo>
                <a:cubicBezTo>
                  <a:pt x="16361" y="13143"/>
                  <a:pt x="16404" y="13157"/>
                  <a:pt x="16442" y="13190"/>
                </a:cubicBezTo>
                <a:lnTo>
                  <a:pt x="16442" y="13190"/>
                </a:lnTo>
                <a:cubicBezTo>
                  <a:pt x="16442" y="13190"/>
                  <a:pt x="16442" y="13191"/>
                  <a:pt x="16442" y="13192"/>
                </a:cubicBezTo>
                <a:cubicBezTo>
                  <a:pt x="16512" y="13354"/>
                  <a:pt x="16466" y="13518"/>
                  <a:pt x="16395" y="13657"/>
                </a:cubicBezTo>
                <a:cubicBezTo>
                  <a:pt x="16349" y="13726"/>
                  <a:pt x="16302" y="13797"/>
                  <a:pt x="16233" y="13866"/>
                </a:cubicBezTo>
                <a:cubicBezTo>
                  <a:pt x="16163" y="13912"/>
                  <a:pt x="16116" y="13983"/>
                  <a:pt x="16023" y="14005"/>
                </a:cubicBezTo>
                <a:cubicBezTo>
                  <a:pt x="16004" y="14015"/>
                  <a:pt x="15976" y="14021"/>
                  <a:pt x="15949" y="14021"/>
                </a:cubicBezTo>
                <a:cubicBezTo>
                  <a:pt x="15911" y="14021"/>
                  <a:pt x="15874" y="14010"/>
                  <a:pt x="15861" y="13983"/>
                </a:cubicBezTo>
                <a:cubicBezTo>
                  <a:pt x="15815" y="13912"/>
                  <a:pt x="15837" y="13819"/>
                  <a:pt x="15837" y="13750"/>
                </a:cubicBezTo>
                <a:cubicBezTo>
                  <a:pt x="15861" y="13587"/>
                  <a:pt x="15930" y="13400"/>
                  <a:pt x="16047" y="13261"/>
                </a:cubicBezTo>
                <a:cubicBezTo>
                  <a:pt x="16120" y="13202"/>
                  <a:pt x="16221" y="13143"/>
                  <a:pt x="16316" y="13143"/>
                </a:cubicBezTo>
                <a:close/>
                <a:moveTo>
                  <a:pt x="295" y="14107"/>
                </a:moveTo>
                <a:cubicBezTo>
                  <a:pt x="280" y="14127"/>
                  <a:pt x="278" y="14154"/>
                  <a:pt x="285" y="14180"/>
                </a:cubicBezTo>
                <a:lnTo>
                  <a:pt x="285" y="14180"/>
                </a:lnTo>
                <a:cubicBezTo>
                  <a:pt x="289" y="14156"/>
                  <a:pt x="292" y="14131"/>
                  <a:pt x="295" y="14107"/>
                </a:cubicBezTo>
                <a:close/>
                <a:moveTo>
                  <a:pt x="16313" y="12965"/>
                </a:moveTo>
                <a:cubicBezTo>
                  <a:pt x="16209" y="12965"/>
                  <a:pt x="16105" y="13005"/>
                  <a:pt x="16023" y="13075"/>
                </a:cubicBezTo>
                <a:cubicBezTo>
                  <a:pt x="15837" y="13192"/>
                  <a:pt x="15722" y="13447"/>
                  <a:pt x="15675" y="13657"/>
                </a:cubicBezTo>
                <a:cubicBezTo>
                  <a:pt x="15651" y="13773"/>
                  <a:pt x="15629" y="13890"/>
                  <a:pt x="15675" y="14005"/>
                </a:cubicBezTo>
                <a:cubicBezTo>
                  <a:pt x="15697" y="14122"/>
                  <a:pt x="15790" y="14191"/>
                  <a:pt x="15908" y="14215"/>
                </a:cubicBezTo>
                <a:cubicBezTo>
                  <a:pt x="15919" y="14217"/>
                  <a:pt x="15931" y="14217"/>
                  <a:pt x="15942" y="14217"/>
                </a:cubicBezTo>
                <a:cubicBezTo>
                  <a:pt x="16161" y="14217"/>
                  <a:pt x="16356" y="14020"/>
                  <a:pt x="16488" y="13843"/>
                </a:cubicBezTo>
                <a:cubicBezTo>
                  <a:pt x="16641" y="13647"/>
                  <a:pt x="16692" y="13411"/>
                  <a:pt x="16622" y="13172"/>
                </a:cubicBezTo>
                <a:lnTo>
                  <a:pt x="16622" y="13172"/>
                </a:lnTo>
                <a:cubicBezTo>
                  <a:pt x="16627" y="13149"/>
                  <a:pt x="16623" y="13123"/>
                  <a:pt x="16605" y="13099"/>
                </a:cubicBezTo>
                <a:cubicBezTo>
                  <a:pt x="16523" y="13006"/>
                  <a:pt x="16418" y="12965"/>
                  <a:pt x="16313" y="12965"/>
                </a:cubicBezTo>
                <a:close/>
                <a:moveTo>
                  <a:pt x="22904" y="14137"/>
                </a:moveTo>
                <a:cubicBezTo>
                  <a:pt x="22734" y="14137"/>
                  <a:pt x="22555" y="14162"/>
                  <a:pt x="22376" y="14221"/>
                </a:cubicBezTo>
                <a:lnTo>
                  <a:pt x="22376" y="14221"/>
                </a:lnTo>
                <a:cubicBezTo>
                  <a:pt x="22411" y="14271"/>
                  <a:pt x="22445" y="14322"/>
                  <a:pt x="22478" y="14373"/>
                </a:cubicBezTo>
                <a:lnTo>
                  <a:pt x="22478" y="14373"/>
                </a:lnTo>
                <a:cubicBezTo>
                  <a:pt x="22618" y="14339"/>
                  <a:pt x="22758" y="14322"/>
                  <a:pt x="22898" y="14322"/>
                </a:cubicBezTo>
                <a:cubicBezTo>
                  <a:pt x="22956" y="14322"/>
                  <a:pt x="23013" y="14325"/>
                  <a:pt x="23071" y="14331"/>
                </a:cubicBezTo>
                <a:cubicBezTo>
                  <a:pt x="23117" y="14331"/>
                  <a:pt x="23164" y="14284"/>
                  <a:pt x="23164" y="14238"/>
                </a:cubicBezTo>
                <a:cubicBezTo>
                  <a:pt x="23164" y="14191"/>
                  <a:pt x="23117" y="14145"/>
                  <a:pt x="23071" y="14145"/>
                </a:cubicBezTo>
                <a:cubicBezTo>
                  <a:pt x="23016" y="14139"/>
                  <a:pt x="22961" y="14137"/>
                  <a:pt x="22904" y="14137"/>
                </a:cubicBezTo>
                <a:close/>
                <a:moveTo>
                  <a:pt x="394" y="14448"/>
                </a:moveTo>
                <a:cubicBezTo>
                  <a:pt x="389" y="14449"/>
                  <a:pt x="384" y="14450"/>
                  <a:pt x="379" y="14452"/>
                </a:cubicBezTo>
                <a:lnTo>
                  <a:pt x="379" y="14452"/>
                </a:lnTo>
                <a:cubicBezTo>
                  <a:pt x="384" y="14452"/>
                  <a:pt x="389" y="14450"/>
                  <a:pt x="394" y="14448"/>
                </a:cubicBezTo>
                <a:close/>
                <a:moveTo>
                  <a:pt x="20181" y="13452"/>
                </a:moveTo>
                <a:cubicBezTo>
                  <a:pt x="20111" y="13452"/>
                  <a:pt x="20065" y="13554"/>
                  <a:pt x="20140" y="13611"/>
                </a:cubicBezTo>
                <a:cubicBezTo>
                  <a:pt x="20466" y="13866"/>
                  <a:pt x="20745" y="14169"/>
                  <a:pt x="21000" y="14470"/>
                </a:cubicBezTo>
                <a:cubicBezTo>
                  <a:pt x="21024" y="14495"/>
                  <a:pt x="21050" y="14505"/>
                  <a:pt x="21074" y="14505"/>
                </a:cubicBezTo>
                <a:cubicBezTo>
                  <a:pt x="21141" y="14505"/>
                  <a:pt x="21192" y="14424"/>
                  <a:pt x="21140" y="14355"/>
                </a:cubicBezTo>
                <a:cubicBezTo>
                  <a:pt x="20885" y="14029"/>
                  <a:pt x="20581" y="13726"/>
                  <a:pt x="20233" y="13471"/>
                </a:cubicBezTo>
                <a:cubicBezTo>
                  <a:pt x="20216" y="13458"/>
                  <a:pt x="20198" y="13452"/>
                  <a:pt x="20181" y="13452"/>
                </a:cubicBezTo>
                <a:close/>
                <a:moveTo>
                  <a:pt x="18200" y="14130"/>
                </a:moveTo>
                <a:cubicBezTo>
                  <a:pt x="18175" y="14130"/>
                  <a:pt x="18154" y="14141"/>
                  <a:pt x="18140" y="14169"/>
                </a:cubicBezTo>
                <a:cubicBezTo>
                  <a:pt x="18116" y="14215"/>
                  <a:pt x="18116" y="14262"/>
                  <a:pt x="18163" y="14308"/>
                </a:cubicBezTo>
                <a:cubicBezTo>
                  <a:pt x="18280" y="14355"/>
                  <a:pt x="18395" y="14424"/>
                  <a:pt x="18488" y="14494"/>
                </a:cubicBezTo>
                <a:cubicBezTo>
                  <a:pt x="18507" y="14504"/>
                  <a:pt x="18530" y="14509"/>
                  <a:pt x="18553" y="14509"/>
                </a:cubicBezTo>
                <a:cubicBezTo>
                  <a:pt x="18585" y="14509"/>
                  <a:pt x="18615" y="14498"/>
                  <a:pt x="18628" y="14470"/>
                </a:cubicBezTo>
                <a:cubicBezTo>
                  <a:pt x="18652" y="14424"/>
                  <a:pt x="18652" y="14377"/>
                  <a:pt x="18605" y="14355"/>
                </a:cubicBezTo>
                <a:lnTo>
                  <a:pt x="18256" y="14145"/>
                </a:lnTo>
                <a:cubicBezTo>
                  <a:pt x="18237" y="14136"/>
                  <a:pt x="18218" y="14130"/>
                  <a:pt x="18200" y="14130"/>
                </a:cubicBezTo>
                <a:close/>
                <a:moveTo>
                  <a:pt x="23024" y="14377"/>
                </a:moveTo>
                <a:cubicBezTo>
                  <a:pt x="22861" y="14377"/>
                  <a:pt x="22699" y="14401"/>
                  <a:pt x="22559" y="14494"/>
                </a:cubicBezTo>
                <a:cubicBezTo>
                  <a:pt x="22559" y="14495"/>
                  <a:pt x="22558" y="14496"/>
                  <a:pt x="22557" y="14496"/>
                </a:cubicBezTo>
                <a:lnTo>
                  <a:pt x="22557" y="14496"/>
                </a:lnTo>
                <a:cubicBezTo>
                  <a:pt x="22590" y="14548"/>
                  <a:pt x="22623" y="14601"/>
                  <a:pt x="22655" y="14654"/>
                </a:cubicBezTo>
                <a:lnTo>
                  <a:pt x="22655" y="14654"/>
                </a:lnTo>
                <a:cubicBezTo>
                  <a:pt x="22678" y="14632"/>
                  <a:pt x="22722" y="14610"/>
                  <a:pt x="22745" y="14610"/>
                </a:cubicBezTo>
                <a:lnTo>
                  <a:pt x="22768" y="14587"/>
                </a:lnTo>
                <a:lnTo>
                  <a:pt x="22838" y="14587"/>
                </a:lnTo>
                <a:cubicBezTo>
                  <a:pt x="22861" y="14563"/>
                  <a:pt x="22885" y="14563"/>
                  <a:pt x="22931" y="14563"/>
                </a:cubicBezTo>
                <a:lnTo>
                  <a:pt x="23024" y="14563"/>
                </a:lnTo>
                <a:cubicBezTo>
                  <a:pt x="23071" y="14563"/>
                  <a:pt x="23117" y="14517"/>
                  <a:pt x="23117" y="14470"/>
                </a:cubicBezTo>
                <a:cubicBezTo>
                  <a:pt x="23117" y="14424"/>
                  <a:pt x="23071" y="14377"/>
                  <a:pt x="23024" y="14377"/>
                </a:cubicBezTo>
                <a:close/>
                <a:moveTo>
                  <a:pt x="7858" y="6268"/>
                </a:moveTo>
                <a:cubicBezTo>
                  <a:pt x="6675" y="6268"/>
                  <a:pt x="5501" y="6504"/>
                  <a:pt x="4441" y="7052"/>
                </a:cubicBezTo>
                <a:cubicBezTo>
                  <a:pt x="3146" y="7713"/>
                  <a:pt x="2189" y="8786"/>
                  <a:pt x="1519" y="10034"/>
                </a:cubicBezTo>
                <a:lnTo>
                  <a:pt x="1519" y="10034"/>
                </a:lnTo>
                <a:cubicBezTo>
                  <a:pt x="1560" y="10010"/>
                  <a:pt x="1602" y="9987"/>
                  <a:pt x="1644" y="9964"/>
                </a:cubicBezTo>
                <a:lnTo>
                  <a:pt x="1644" y="9964"/>
                </a:lnTo>
                <a:cubicBezTo>
                  <a:pt x="1617" y="9920"/>
                  <a:pt x="1628" y="9856"/>
                  <a:pt x="1697" y="9843"/>
                </a:cubicBezTo>
                <a:cubicBezTo>
                  <a:pt x="1729" y="9838"/>
                  <a:pt x="1760" y="9832"/>
                  <a:pt x="1792" y="9826"/>
                </a:cubicBezTo>
                <a:lnTo>
                  <a:pt x="1792" y="9826"/>
                </a:lnTo>
                <a:cubicBezTo>
                  <a:pt x="1766" y="9801"/>
                  <a:pt x="1752" y="9762"/>
                  <a:pt x="1763" y="9729"/>
                </a:cubicBezTo>
                <a:lnTo>
                  <a:pt x="1763" y="9729"/>
                </a:lnTo>
                <a:cubicBezTo>
                  <a:pt x="1777" y="9751"/>
                  <a:pt x="1800" y="9767"/>
                  <a:pt x="1829" y="9767"/>
                </a:cubicBezTo>
                <a:cubicBezTo>
                  <a:pt x="1845" y="9767"/>
                  <a:pt x="1862" y="9762"/>
                  <a:pt x="1881" y="9751"/>
                </a:cubicBezTo>
                <a:lnTo>
                  <a:pt x="1881" y="9751"/>
                </a:lnTo>
                <a:cubicBezTo>
                  <a:pt x="1868" y="9773"/>
                  <a:pt x="1855" y="9795"/>
                  <a:pt x="1842" y="9817"/>
                </a:cubicBezTo>
                <a:lnTo>
                  <a:pt x="1842" y="9817"/>
                </a:lnTo>
                <a:cubicBezTo>
                  <a:pt x="1825" y="9820"/>
                  <a:pt x="1808" y="9823"/>
                  <a:pt x="1792" y="9826"/>
                </a:cubicBezTo>
                <a:lnTo>
                  <a:pt x="1792" y="9826"/>
                </a:lnTo>
                <a:cubicBezTo>
                  <a:pt x="1801" y="9835"/>
                  <a:pt x="1812" y="9843"/>
                  <a:pt x="1824" y="9847"/>
                </a:cubicBezTo>
                <a:lnTo>
                  <a:pt x="1824" y="9847"/>
                </a:lnTo>
                <a:cubicBezTo>
                  <a:pt x="1818" y="9858"/>
                  <a:pt x="1812" y="9868"/>
                  <a:pt x="1805" y="9879"/>
                </a:cubicBezTo>
                <a:lnTo>
                  <a:pt x="1805" y="9879"/>
                </a:lnTo>
                <a:cubicBezTo>
                  <a:pt x="1751" y="9907"/>
                  <a:pt x="1697" y="9935"/>
                  <a:pt x="1644" y="9964"/>
                </a:cubicBezTo>
                <a:lnTo>
                  <a:pt x="1644" y="9964"/>
                </a:lnTo>
                <a:cubicBezTo>
                  <a:pt x="1659" y="9989"/>
                  <a:pt x="1685" y="10007"/>
                  <a:pt x="1721" y="10007"/>
                </a:cubicBezTo>
                <a:cubicBezTo>
                  <a:pt x="1725" y="10007"/>
                  <a:pt x="1729" y="10007"/>
                  <a:pt x="1733" y="10007"/>
                </a:cubicBezTo>
                <a:lnTo>
                  <a:pt x="1733" y="10007"/>
                </a:lnTo>
                <a:cubicBezTo>
                  <a:pt x="1728" y="10015"/>
                  <a:pt x="1724" y="10023"/>
                  <a:pt x="1719" y="10031"/>
                </a:cubicBezTo>
                <a:lnTo>
                  <a:pt x="1719" y="10031"/>
                </a:lnTo>
                <a:cubicBezTo>
                  <a:pt x="1689" y="10046"/>
                  <a:pt x="1658" y="10060"/>
                  <a:pt x="1628" y="10076"/>
                </a:cubicBezTo>
                <a:cubicBezTo>
                  <a:pt x="1582" y="10098"/>
                  <a:pt x="1582" y="10149"/>
                  <a:pt x="1603" y="10189"/>
                </a:cubicBezTo>
                <a:lnTo>
                  <a:pt x="1603" y="10189"/>
                </a:lnTo>
                <a:cubicBezTo>
                  <a:pt x="1618" y="10181"/>
                  <a:pt x="1633" y="10173"/>
                  <a:pt x="1648" y="10165"/>
                </a:cubicBezTo>
                <a:lnTo>
                  <a:pt x="1648" y="10165"/>
                </a:lnTo>
                <a:cubicBezTo>
                  <a:pt x="1639" y="10181"/>
                  <a:pt x="1630" y="10198"/>
                  <a:pt x="1622" y="10214"/>
                </a:cubicBezTo>
                <a:lnTo>
                  <a:pt x="1622" y="10214"/>
                </a:lnTo>
                <a:cubicBezTo>
                  <a:pt x="1623" y="10215"/>
                  <a:pt x="1624" y="10217"/>
                  <a:pt x="1625" y="10218"/>
                </a:cubicBezTo>
                <a:lnTo>
                  <a:pt x="1625" y="10218"/>
                </a:lnTo>
                <a:cubicBezTo>
                  <a:pt x="1623" y="10219"/>
                  <a:pt x="1620" y="10220"/>
                  <a:pt x="1618" y="10221"/>
                </a:cubicBezTo>
                <a:lnTo>
                  <a:pt x="1618" y="10221"/>
                </a:lnTo>
                <a:cubicBezTo>
                  <a:pt x="1619" y="10219"/>
                  <a:pt x="1620" y="10216"/>
                  <a:pt x="1622" y="10214"/>
                </a:cubicBezTo>
                <a:lnTo>
                  <a:pt x="1622" y="10214"/>
                </a:lnTo>
                <a:cubicBezTo>
                  <a:pt x="1614" y="10207"/>
                  <a:pt x="1608" y="10198"/>
                  <a:pt x="1603" y="10189"/>
                </a:cubicBezTo>
                <a:lnTo>
                  <a:pt x="1603" y="10189"/>
                </a:lnTo>
                <a:cubicBezTo>
                  <a:pt x="1588" y="10198"/>
                  <a:pt x="1573" y="10206"/>
                  <a:pt x="1557" y="10215"/>
                </a:cubicBezTo>
                <a:cubicBezTo>
                  <a:pt x="1546" y="10221"/>
                  <a:pt x="1535" y="10223"/>
                  <a:pt x="1524" y="10223"/>
                </a:cubicBezTo>
                <a:cubicBezTo>
                  <a:pt x="1491" y="10223"/>
                  <a:pt x="1462" y="10201"/>
                  <a:pt x="1446" y="10172"/>
                </a:cubicBezTo>
                <a:lnTo>
                  <a:pt x="1446" y="10172"/>
                </a:lnTo>
                <a:cubicBezTo>
                  <a:pt x="1187" y="10676"/>
                  <a:pt x="973" y="11206"/>
                  <a:pt x="801" y="11747"/>
                </a:cubicBezTo>
                <a:lnTo>
                  <a:pt x="801" y="11747"/>
                </a:lnTo>
                <a:cubicBezTo>
                  <a:pt x="810" y="11737"/>
                  <a:pt x="822" y="11730"/>
                  <a:pt x="837" y="11726"/>
                </a:cubicBezTo>
                <a:cubicBezTo>
                  <a:pt x="896" y="11712"/>
                  <a:pt x="955" y="11699"/>
                  <a:pt x="1014" y="11685"/>
                </a:cubicBezTo>
                <a:lnTo>
                  <a:pt x="1014" y="11685"/>
                </a:lnTo>
                <a:cubicBezTo>
                  <a:pt x="1008" y="11705"/>
                  <a:pt x="1002" y="11724"/>
                  <a:pt x="996" y="11743"/>
                </a:cubicBezTo>
                <a:lnTo>
                  <a:pt x="996" y="11743"/>
                </a:lnTo>
                <a:cubicBezTo>
                  <a:pt x="950" y="11754"/>
                  <a:pt x="905" y="11763"/>
                  <a:pt x="860" y="11772"/>
                </a:cubicBezTo>
                <a:cubicBezTo>
                  <a:pt x="814" y="11782"/>
                  <a:pt x="794" y="11817"/>
                  <a:pt x="793" y="11854"/>
                </a:cubicBezTo>
                <a:lnTo>
                  <a:pt x="793" y="11854"/>
                </a:lnTo>
                <a:cubicBezTo>
                  <a:pt x="786" y="11842"/>
                  <a:pt x="781" y="11828"/>
                  <a:pt x="780" y="11814"/>
                </a:cubicBezTo>
                <a:lnTo>
                  <a:pt x="780" y="11814"/>
                </a:lnTo>
                <a:cubicBezTo>
                  <a:pt x="651" y="12230"/>
                  <a:pt x="546" y="12653"/>
                  <a:pt x="465" y="13075"/>
                </a:cubicBezTo>
                <a:cubicBezTo>
                  <a:pt x="397" y="13418"/>
                  <a:pt x="341" y="13762"/>
                  <a:pt x="295" y="14107"/>
                </a:cubicBezTo>
                <a:lnTo>
                  <a:pt x="295" y="14107"/>
                </a:lnTo>
                <a:cubicBezTo>
                  <a:pt x="306" y="14092"/>
                  <a:pt x="323" y="14081"/>
                  <a:pt x="348" y="14076"/>
                </a:cubicBezTo>
                <a:cubicBezTo>
                  <a:pt x="397" y="14067"/>
                  <a:pt x="447" y="14058"/>
                  <a:pt x="496" y="14049"/>
                </a:cubicBezTo>
                <a:lnTo>
                  <a:pt x="496" y="14049"/>
                </a:lnTo>
                <a:cubicBezTo>
                  <a:pt x="495" y="14058"/>
                  <a:pt x="494" y="14066"/>
                  <a:pt x="493" y="14075"/>
                </a:cubicBezTo>
                <a:lnTo>
                  <a:pt x="493" y="14075"/>
                </a:lnTo>
                <a:cubicBezTo>
                  <a:pt x="491" y="14075"/>
                  <a:pt x="489" y="14075"/>
                  <a:pt x="488" y="14076"/>
                </a:cubicBezTo>
                <a:cubicBezTo>
                  <a:pt x="417" y="14089"/>
                  <a:pt x="407" y="14156"/>
                  <a:pt x="436" y="14200"/>
                </a:cubicBezTo>
                <a:lnTo>
                  <a:pt x="436" y="14200"/>
                </a:lnTo>
                <a:cubicBezTo>
                  <a:pt x="425" y="14216"/>
                  <a:pt x="420" y="14236"/>
                  <a:pt x="421" y="14257"/>
                </a:cubicBezTo>
                <a:lnTo>
                  <a:pt x="421" y="14257"/>
                </a:lnTo>
                <a:cubicBezTo>
                  <a:pt x="437" y="14254"/>
                  <a:pt x="454" y="14251"/>
                  <a:pt x="470" y="14248"/>
                </a:cubicBezTo>
                <a:lnTo>
                  <a:pt x="470" y="14248"/>
                </a:lnTo>
                <a:cubicBezTo>
                  <a:pt x="469" y="14258"/>
                  <a:pt x="468" y="14268"/>
                  <a:pt x="467" y="14278"/>
                </a:cubicBezTo>
                <a:lnTo>
                  <a:pt x="467" y="14278"/>
                </a:lnTo>
                <a:cubicBezTo>
                  <a:pt x="453" y="14280"/>
                  <a:pt x="439" y="14282"/>
                  <a:pt x="426" y="14283"/>
                </a:cubicBezTo>
                <a:lnTo>
                  <a:pt x="426" y="14283"/>
                </a:lnTo>
                <a:cubicBezTo>
                  <a:pt x="432" y="14304"/>
                  <a:pt x="443" y="14323"/>
                  <a:pt x="460" y="14337"/>
                </a:cubicBezTo>
                <a:lnTo>
                  <a:pt x="460" y="14337"/>
                </a:lnTo>
                <a:cubicBezTo>
                  <a:pt x="456" y="14370"/>
                  <a:pt x="452" y="14404"/>
                  <a:pt x="448" y="14438"/>
                </a:cubicBezTo>
                <a:lnTo>
                  <a:pt x="448" y="14438"/>
                </a:lnTo>
                <a:cubicBezTo>
                  <a:pt x="430" y="14441"/>
                  <a:pt x="412" y="14445"/>
                  <a:pt x="394" y="14448"/>
                </a:cubicBezTo>
                <a:cubicBezTo>
                  <a:pt x="412" y="14447"/>
                  <a:pt x="430" y="14446"/>
                  <a:pt x="447" y="14445"/>
                </a:cubicBezTo>
                <a:lnTo>
                  <a:pt x="447" y="14445"/>
                </a:lnTo>
                <a:cubicBezTo>
                  <a:pt x="445" y="14461"/>
                  <a:pt x="444" y="14478"/>
                  <a:pt x="442" y="14494"/>
                </a:cubicBezTo>
                <a:lnTo>
                  <a:pt x="442" y="14494"/>
                </a:lnTo>
                <a:cubicBezTo>
                  <a:pt x="441" y="14494"/>
                  <a:pt x="441" y="14494"/>
                  <a:pt x="441" y="14494"/>
                </a:cubicBezTo>
                <a:cubicBezTo>
                  <a:pt x="369" y="14494"/>
                  <a:pt x="360" y="14566"/>
                  <a:pt x="391" y="14615"/>
                </a:cubicBezTo>
                <a:lnTo>
                  <a:pt x="391" y="14615"/>
                </a:lnTo>
                <a:cubicBezTo>
                  <a:pt x="388" y="14616"/>
                  <a:pt x="385" y="14617"/>
                  <a:pt x="382" y="14618"/>
                </a:cubicBezTo>
                <a:lnTo>
                  <a:pt x="382" y="14618"/>
                </a:lnTo>
                <a:cubicBezTo>
                  <a:pt x="318" y="14578"/>
                  <a:pt x="303" y="14479"/>
                  <a:pt x="379" y="14452"/>
                </a:cubicBezTo>
                <a:lnTo>
                  <a:pt x="379" y="14452"/>
                </a:lnTo>
                <a:cubicBezTo>
                  <a:pt x="378" y="14452"/>
                  <a:pt x="377" y="14452"/>
                  <a:pt x="376" y="14452"/>
                </a:cubicBezTo>
                <a:cubicBezTo>
                  <a:pt x="336" y="14452"/>
                  <a:pt x="301" y="14395"/>
                  <a:pt x="301" y="14355"/>
                </a:cubicBezTo>
                <a:cubicBezTo>
                  <a:pt x="326" y="14308"/>
                  <a:pt x="348" y="14284"/>
                  <a:pt x="419" y="14284"/>
                </a:cubicBezTo>
                <a:cubicBezTo>
                  <a:pt x="421" y="14284"/>
                  <a:pt x="423" y="14284"/>
                  <a:pt x="426" y="14283"/>
                </a:cubicBezTo>
                <a:lnTo>
                  <a:pt x="426" y="14283"/>
                </a:lnTo>
                <a:cubicBezTo>
                  <a:pt x="423" y="14275"/>
                  <a:pt x="421" y="14266"/>
                  <a:pt x="421" y="14257"/>
                </a:cubicBezTo>
                <a:lnTo>
                  <a:pt x="421" y="14257"/>
                </a:lnTo>
                <a:cubicBezTo>
                  <a:pt x="412" y="14259"/>
                  <a:pt x="403" y="14260"/>
                  <a:pt x="394" y="14262"/>
                </a:cubicBezTo>
                <a:cubicBezTo>
                  <a:pt x="338" y="14262"/>
                  <a:pt x="298" y="14223"/>
                  <a:pt x="285" y="14180"/>
                </a:cubicBezTo>
                <a:lnTo>
                  <a:pt x="285" y="14180"/>
                </a:lnTo>
                <a:cubicBezTo>
                  <a:pt x="264" y="14344"/>
                  <a:pt x="246" y="14508"/>
                  <a:pt x="229" y="14673"/>
                </a:cubicBezTo>
                <a:lnTo>
                  <a:pt x="229" y="14673"/>
                </a:lnTo>
                <a:cubicBezTo>
                  <a:pt x="237" y="14666"/>
                  <a:pt x="246" y="14661"/>
                  <a:pt x="255" y="14656"/>
                </a:cubicBezTo>
                <a:cubicBezTo>
                  <a:pt x="297" y="14644"/>
                  <a:pt x="340" y="14631"/>
                  <a:pt x="382" y="14618"/>
                </a:cubicBezTo>
                <a:lnTo>
                  <a:pt x="382" y="14618"/>
                </a:lnTo>
                <a:cubicBezTo>
                  <a:pt x="388" y="14621"/>
                  <a:pt x="393" y="14624"/>
                  <a:pt x="400" y="14626"/>
                </a:cubicBezTo>
                <a:lnTo>
                  <a:pt x="400" y="14626"/>
                </a:lnTo>
                <a:cubicBezTo>
                  <a:pt x="407" y="14635"/>
                  <a:pt x="415" y="14642"/>
                  <a:pt x="425" y="14648"/>
                </a:cubicBezTo>
                <a:lnTo>
                  <a:pt x="425" y="14648"/>
                </a:lnTo>
                <a:cubicBezTo>
                  <a:pt x="420" y="14698"/>
                  <a:pt x="415" y="14749"/>
                  <a:pt x="411" y="14799"/>
                </a:cubicBezTo>
                <a:lnTo>
                  <a:pt x="411" y="14799"/>
                </a:lnTo>
                <a:cubicBezTo>
                  <a:pt x="659" y="14718"/>
                  <a:pt x="902" y="14641"/>
                  <a:pt x="1143" y="14563"/>
                </a:cubicBezTo>
                <a:lnTo>
                  <a:pt x="1143" y="14563"/>
                </a:lnTo>
                <a:cubicBezTo>
                  <a:pt x="2396" y="14385"/>
                  <a:pt x="3660" y="14207"/>
                  <a:pt x="4906" y="14029"/>
                </a:cubicBezTo>
                <a:cubicBezTo>
                  <a:pt x="5016" y="14007"/>
                  <a:pt x="5002" y="13841"/>
                  <a:pt x="4904" y="13841"/>
                </a:cubicBezTo>
                <a:cubicBezTo>
                  <a:pt x="4898" y="13841"/>
                  <a:pt x="4891" y="13842"/>
                  <a:pt x="4884" y="13843"/>
                </a:cubicBezTo>
                <a:cubicBezTo>
                  <a:pt x="3911" y="13980"/>
                  <a:pt x="2947" y="14117"/>
                  <a:pt x="1981" y="14260"/>
                </a:cubicBezTo>
                <a:lnTo>
                  <a:pt x="1981" y="14260"/>
                </a:lnTo>
                <a:cubicBezTo>
                  <a:pt x="1974" y="14222"/>
                  <a:pt x="1946" y="14189"/>
                  <a:pt x="1902" y="14189"/>
                </a:cubicBezTo>
                <a:cubicBezTo>
                  <a:pt x="1896" y="14189"/>
                  <a:pt x="1890" y="14190"/>
                  <a:pt x="1883" y="14191"/>
                </a:cubicBezTo>
                <a:cubicBezTo>
                  <a:pt x="1829" y="14201"/>
                  <a:pt x="1775" y="14211"/>
                  <a:pt x="1721" y="14220"/>
                </a:cubicBezTo>
                <a:lnTo>
                  <a:pt x="1721" y="14220"/>
                </a:lnTo>
                <a:cubicBezTo>
                  <a:pt x="1708" y="14213"/>
                  <a:pt x="1693" y="14209"/>
                  <a:pt x="1679" y="14209"/>
                </a:cubicBezTo>
                <a:cubicBezTo>
                  <a:pt x="1669" y="14209"/>
                  <a:pt x="1659" y="14211"/>
                  <a:pt x="1650" y="14215"/>
                </a:cubicBezTo>
                <a:cubicBezTo>
                  <a:pt x="1623" y="14224"/>
                  <a:pt x="1596" y="14232"/>
                  <a:pt x="1568" y="14240"/>
                </a:cubicBezTo>
                <a:lnTo>
                  <a:pt x="1568" y="14240"/>
                </a:lnTo>
                <a:cubicBezTo>
                  <a:pt x="1551" y="14212"/>
                  <a:pt x="1520" y="14191"/>
                  <a:pt x="1488" y="14191"/>
                </a:cubicBezTo>
                <a:cubicBezTo>
                  <a:pt x="1487" y="14191"/>
                  <a:pt x="1486" y="14191"/>
                  <a:pt x="1485" y="14191"/>
                </a:cubicBezTo>
                <a:lnTo>
                  <a:pt x="1485" y="14191"/>
                </a:lnTo>
                <a:cubicBezTo>
                  <a:pt x="1525" y="14184"/>
                  <a:pt x="1564" y="14177"/>
                  <a:pt x="1604" y="14169"/>
                </a:cubicBezTo>
                <a:cubicBezTo>
                  <a:pt x="1659" y="14157"/>
                  <a:pt x="1678" y="14110"/>
                  <a:pt x="1673" y="14065"/>
                </a:cubicBezTo>
                <a:lnTo>
                  <a:pt x="1673" y="14065"/>
                </a:lnTo>
                <a:cubicBezTo>
                  <a:pt x="1697" y="14062"/>
                  <a:pt x="1721" y="14059"/>
                  <a:pt x="1745" y="14056"/>
                </a:cubicBezTo>
                <a:lnTo>
                  <a:pt x="1745" y="14056"/>
                </a:lnTo>
                <a:cubicBezTo>
                  <a:pt x="1760" y="14055"/>
                  <a:pt x="1775" y="14053"/>
                  <a:pt x="1790" y="14052"/>
                </a:cubicBezTo>
                <a:cubicBezTo>
                  <a:pt x="1792" y="14051"/>
                  <a:pt x="1793" y="14051"/>
                  <a:pt x="1795" y="14051"/>
                </a:cubicBezTo>
                <a:lnTo>
                  <a:pt x="1795" y="14051"/>
                </a:lnTo>
                <a:cubicBezTo>
                  <a:pt x="2586" y="13958"/>
                  <a:pt x="3382" y="13912"/>
                  <a:pt x="4186" y="13912"/>
                </a:cubicBezTo>
                <a:cubicBezTo>
                  <a:pt x="4302" y="13912"/>
                  <a:pt x="4326" y="13726"/>
                  <a:pt x="4209" y="13726"/>
                </a:cubicBezTo>
                <a:cubicBezTo>
                  <a:pt x="3384" y="13726"/>
                  <a:pt x="2570" y="13773"/>
                  <a:pt x="1758" y="13866"/>
                </a:cubicBezTo>
                <a:lnTo>
                  <a:pt x="1758" y="13866"/>
                </a:lnTo>
                <a:cubicBezTo>
                  <a:pt x="1753" y="13866"/>
                  <a:pt x="1748" y="13866"/>
                  <a:pt x="1743" y="13866"/>
                </a:cubicBezTo>
                <a:cubicBezTo>
                  <a:pt x="1726" y="13869"/>
                  <a:pt x="1709" y="13871"/>
                  <a:pt x="1692" y="13874"/>
                </a:cubicBezTo>
                <a:lnTo>
                  <a:pt x="1692" y="13874"/>
                </a:lnTo>
                <a:cubicBezTo>
                  <a:pt x="1293" y="13921"/>
                  <a:pt x="894" y="13980"/>
                  <a:pt x="496" y="14049"/>
                </a:cubicBezTo>
                <a:lnTo>
                  <a:pt x="496" y="14049"/>
                </a:lnTo>
                <a:cubicBezTo>
                  <a:pt x="499" y="14030"/>
                  <a:pt x="501" y="14010"/>
                  <a:pt x="504" y="13991"/>
                </a:cubicBezTo>
                <a:lnTo>
                  <a:pt x="504" y="13991"/>
                </a:lnTo>
                <a:cubicBezTo>
                  <a:pt x="439" y="13952"/>
                  <a:pt x="440" y="13843"/>
                  <a:pt x="528" y="13820"/>
                </a:cubicBezTo>
                <a:lnTo>
                  <a:pt x="528" y="13820"/>
                </a:lnTo>
                <a:cubicBezTo>
                  <a:pt x="520" y="13877"/>
                  <a:pt x="512" y="13934"/>
                  <a:pt x="504" y="13991"/>
                </a:cubicBezTo>
                <a:lnTo>
                  <a:pt x="504" y="13991"/>
                </a:lnTo>
                <a:cubicBezTo>
                  <a:pt x="519" y="14000"/>
                  <a:pt x="537" y="14005"/>
                  <a:pt x="558" y="14005"/>
                </a:cubicBezTo>
                <a:cubicBezTo>
                  <a:pt x="1278" y="13890"/>
                  <a:pt x="1976" y="13797"/>
                  <a:pt x="2698" y="13680"/>
                </a:cubicBezTo>
                <a:cubicBezTo>
                  <a:pt x="2806" y="13680"/>
                  <a:pt x="2772" y="13516"/>
                  <a:pt x="2672" y="13516"/>
                </a:cubicBezTo>
                <a:cubicBezTo>
                  <a:pt x="2665" y="13516"/>
                  <a:pt x="2658" y="13516"/>
                  <a:pt x="2651" y="13518"/>
                </a:cubicBezTo>
                <a:cubicBezTo>
                  <a:pt x="2458" y="13543"/>
                  <a:pt x="2264" y="13571"/>
                  <a:pt x="2068" y="13599"/>
                </a:cubicBezTo>
                <a:lnTo>
                  <a:pt x="2068" y="13599"/>
                </a:lnTo>
                <a:cubicBezTo>
                  <a:pt x="2052" y="13577"/>
                  <a:pt x="2027" y="13562"/>
                  <a:pt x="1997" y="13562"/>
                </a:cubicBezTo>
                <a:cubicBezTo>
                  <a:pt x="1990" y="13562"/>
                  <a:pt x="1983" y="13563"/>
                  <a:pt x="1976" y="13564"/>
                </a:cubicBezTo>
                <a:cubicBezTo>
                  <a:pt x="1615" y="13640"/>
                  <a:pt x="1253" y="13685"/>
                  <a:pt x="892" y="13699"/>
                </a:cubicBezTo>
                <a:lnTo>
                  <a:pt x="892" y="13699"/>
                </a:lnTo>
                <a:cubicBezTo>
                  <a:pt x="1101" y="13638"/>
                  <a:pt x="1313" y="13596"/>
                  <a:pt x="1535" y="13564"/>
                </a:cubicBezTo>
                <a:cubicBezTo>
                  <a:pt x="1576" y="13556"/>
                  <a:pt x="1596" y="13527"/>
                  <a:pt x="1601" y="13494"/>
                </a:cubicBezTo>
                <a:lnTo>
                  <a:pt x="1601" y="13494"/>
                </a:lnTo>
                <a:cubicBezTo>
                  <a:pt x="1602" y="13494"/>
                  <a:pt x="1603" y="13494"/>
                  <a:pt x="1604" y="13493"/>
                </a:cubicBezTo>
                <a:cubicBezTo>
                  <a:pt x="1976" y="13425"/>
                  <a:pt x="2326" y="13378"/>
                  <a:pt x="2698" y="13332"/>
                </a:cubicBezTo>
                <a:cubicBezTo>
                  <a:pt x="3464" y="13214"/>
                  <a:pt x="4209" y="13146"/>
                  <a:pt x="4977" y="13099"/>
                </a:cubicBezTo>
                <a:cubicBezTo>
                  <a:pt x="5092" y="13099"/>
                  <a:pt x="5092" y="12913"/>
                  <a:pt x="4977" y="12913"/>
                </a:cubicBezTo>
                <a:cubicBezTo>
                  <a:pt x="4233" y="12960"/>
                  <a:pt x="3489" y="13028"/>
                  <a:pt x="2744" y="13146"/>
                </a:cubicBezTo>
                <a:cubicBezTo>
                  <a:pt x="2372" y="13192"/>
                  <a:pt x="2000" y="13239"/>
                  <a:pt x="1628" y="13307"/>
                </a:cubicBezTo>
                <a:cubicBezTo>
                  <a:pt x="1614" y="13310"/>
                  <a:pt x="1600" y="13313"/>
                  <a:pt x="1586" y="13316"/>
                </a:cubicBezTo>
                <a:lnTo>
                  <a:pt x="1586" y="13316"/>
                </a:lnTo>
                <a:cubicBezTo>
                  <a:pt x="1598" y="13293"/>
                  <a:pt x="1604" y="13263"/>
                  <a:pt x="1604" y="13239"/>
                </a:cubicBezTo>
                <a:cubicBezTo>
                  <a:pt x="1591" y="13213"/>
                  <a:pt x="1572" y="13194"/>
                  <a:pt x="1548" y="13182"/>
                </a:cubicBezTo>
                <a:lnTo>
                  <a:pt x="1548" y="13182"/>
                </a:lnTo>
                <a:cubicBezTo>
                  <a:pt x="2061" y="13054"/>
                  <a:pt x="2583" y="12975"/>
                  <a:pt x="3116" y="12960"/>
                </a:cubicBezTo>
                <a:cubicBezTo>
                  <a:pt x="3232" y="12960"/>
                  <a:pt x="3232" y="12773"/>
                  <a:pt x="3116" y="12773"/>
                </a:cubicBezTo>
                <a:cubicBezTo>
                  <a:pt x="2676" y="12786"/>
                  <a:pt x="2243" y="12839"/>
                  <a:pt x="1816" y="12929"/>
                </a:cubicBezTo>
                <a:lnTo>
                  <a:pt x="1816" y="12929"/>
                </a:lnTo>
                <a:cubicBezTo>
                  <a:pt x="1802" y="12919"/>
                  <a:pt x="1785" y="12913"/>
                  <a:pt x="1768" y="12913"/>
                </a:cubicBezTo>
                <a:cubicBezTo>
                  <a:pt x="1749" y="12914"/>
                  <a:pt x="1731" y="12915"/>
                  <a:pt x="1712" y="12917"/>
                </a:cubicBezTo>
                <a:lnTo>
                  <a:pt x="1712" y="12917"/>
                </a:lnTo>
                <a:cubicBezTo>
                  <a:pt x="2765" y="12668"/>
                  <a:pt x="3840" y="12550"/>
                  <a:pt x="4918" y="12550"/>
                </a:cubicBezTo>
                <a:cubicBezTo>
                  <a:pt x="5124" y="12550"/>
                  <a:pt x="5330" y="12555"/>
                  <a:pt x="5535" y="12563"/>
                </a:cubicBezTo>
                <a:cubicBezTo>
                  <a:pt x="6023" y="12587"/>
                  <a:pt x="6488" y="12634"/>
                  <a:pt x="6953" y="12703"/>
                </a:cubicBezTo>
                <a:cubicBezTo>
                  <a:pt x="6960" y="12704"/>
                  <a:pt x="6967" y="12705"/>
                  <a:pt x="6973" y="12705"/>
                </a:cubicBezTo>
                <a:cubicBezTo>
                  <a:pt x="7070" y="12705"/>
                  <a:pt x="7063" y="12539"/>
                  <a:pt x="6953" y="12517"/>
                </a:cubicBezTo>
                <a:cubicBezTo>
                  <a:pt x="6277" y="12421"/>
                  <a:pt x="5590" y="12373"/>
                  <a:pt x="4900" y="12373"/>
                </a:cubicBezTo>
                <a:cubicBezTo>
                  <a:pt x="3905" y="12373"/>
                  <a:pt x="2905" y="12474"/>
                  <a:pt x="1929" y="12680"/>
                </a:cubicBezTo>
                <a:cubicBezTo>
                  <a:pt x="1920" y="12661"/>
                  <a:pt x="1906" y="12649"/>
                  <a:pt x="1890" y="12644"/>
                </a:cubicBezTo>
                <a:lnTo>
                  <a:pt x="1890" y="12644"/>
                </a:lnTo>
                <a:cubicBezTo>
                  <a:pt x="2192" y="12556"/>
                  <a:pt x="2484" y="12482"/>
                  <a:pt x="2791" y="12424"/>
                </a:cubicBezTo>
                <a:cubicBezTo>
                  <a:pt x="3511" y="12284"/>
                  <a:pt x="4255" y="12191"/>
                  <a:pt x="4999" y="12122"/>
                </a:cubicBezTo>
                <a:cubicBezTo>
                  <a:pt x="5442" y="12098"/>
                  <a:pt x="5861" y="12076"/>
                  <a:pt x="6279" y="12052"/>
                </a:cubicBezTo>
                <a:cubicBezTo>
                  <a:pt x="6395" y="12029"/>
                  <a:pt x="6419" y="11866"/>
                  <a:pt x="6302" y="11866"/>
                </a:cubicBezTo>
                <a:cubicBezTo>
                  <a:pt x="4791" y="11959"/>
                  <a:pt x="3256" y="12052"/>
                  <a:pt x="1814" y="12494"/>
                </a:cubicBezTo>
                <a:cubicBezTo>
                  <a:pt x="1769" y="12507"/>
                  <a:pt x="1724" y="12520"/>
                  <a:pt x="1680" y="12534"/>
                </a:cubicBezTo>
                <a:lnTo>
                  <a:pt x="1680" y="12534"/>
                </a:lnTo>
                <a:cubicBezTo>
                  <a:pt x="1695" y="12504"/>
                  <a:pt x="1690" y="12464"/>
                  <a:pt x="1675" y="12448"/>
                </a:cubicBezTo>
                <a:cubicBezTo>
                  <a:pt x="1669" y="12438"/>
                  <a:pt x="1663" y="12429"/>
                  <a:pt x="1656" y="12421"/>
                </a:cubicBezTo>
                <a:lnTo>
                  <a:pt x="1656" y="12421"/>
                </a:lnTo>
                <a:cubicBezTo>
                  <a:pt x="2326" y="12224"/>
                  <a:pt x="3006" y="12057"/>
                  <a:pt x="3697" y="11912"/>
                </a:cubicBezTo>
                <a:cubicBezTo>
                  <a:pt x="3808" y="11891"/>
                  <a:pt x="3772" y="11724"/>
                  <a:pt x="3670" y="11724"/>
                </a:cubicBezTo>
                <a:cubicBezTo>
                  <a:pt x="3663" y="11724"/>
                  <a:pt x="3657" y="11725"/>
                  <a:pt x="3650" y="11726"/>
                </a:cubicBezTo>
                <a:cubicBezTo>
                  <a:pt x="3167" y="11830"/>
                  <a:pt x="2678" y="11951"/>
                  <a:pt x="2192" y="12086"/>
                </a:cubicBezTo>
                <a:lnTo>
                  <a:pt x="2192" y="12086"/>
                </a:lnTo>
                <a:cubicBezTo>
                  <a:pt x="2190" y="12062"/>
                  <a:pt x="2181" y="12040"/>
                  <a:pt x="2165" y="12024"/>
                </a:cubicBezTo>
                <a:lnTo>
                  <a:pt x="2165" y="12024"/>
                </a:lnTo>
                <a:cubicBezTo>
                  <a:pt x="2947" y="11834"/>
                  <a:pt x="3741" y="11688"/>
                  <a:pt x="4534" y="11586"/>
                </a:cubicBezTo>
                <a:cubicBezTo>
                  <a:pt x="4586" y="11576"/>
                  <a:pt x="4611" y="11534"/>
                  <a:pt x="4611" y="11492"/>
                </a:cubicBezTo>
                <a:lnTo>
                  <a:pt x="4611" y="11492"/>
                </a:lnTo>
                <a:cubicBezTo>
                  <a:pt x="4734" y="11489"/>
                  <a:pt x="4857" y="11487"/>
                  <a:pt x="4981" y="11487"/>
                </a:cubicBezTo>
                <a:cubicBezTo>
                  <a:pt x="5119" y="11487"/>
                  <a:pt x="5257" y="11489"/>
                  <a:pt x="5396" y="11493"/>
                </a:cubicBezTo>
                <a:cubicBezTo>
                  <a:pt x="5837" y="11493"/>
                  <a:pt x="6255" y="11518"/>
                  <a:pt x="6698" y="11564"/>
                </a:cubicBezTo>
                <a:cubicBezTo>
                  <a:pt x="6705" y="11565"/>
                  <a:pt x="6711" y="11566"/>
                  <a:pt x="6716" y="11566"/>
                </a:cubicBezTo>
                <a:cubicBezTo>
                  <a:pt x="6813" y="11566"/>
                  <a:pt x="6807" y="11400"/>
                  <a:pt x="6698" y="11400"/>
                </a:cubicBezTo>
                <a:cubicBezTo>
                  <a:pt x="6159" y="11343"/>
                  <a:pt x="5614" y="11314"/>
                  <a:pt x="5068" y="11314"/>
                </a:cubicBezTo>
                <a:cubicBezTo>
                  <a:pt x="4256" y="11314"/>
                  <a:pt x="3441" y="11377"/>
                  <a:pt x="2635" y="11499"/>
                </a:cubicBezTo>
                <a:lnTo>
                  <a:pt x="2635" y="11499"/>
                </a:lnTo>
                <a:cubicBezTo>
                  <a:pt x="2941" y="11435"/>
                  <a:pt x="3248" y="11371"/>
                  <a:pt x="3557" y="11307"/>
                </a:cubicBezTo>
                <a:cubicBezTo>
                  <a:pt x="3667" y="11287"/>
                  <a:pt x="3634" y="11143"/>
                  <a:pt x="3534" y="11143"/>
                </a:cubicBezTo>
                <a:cubicBezTo>
                  <a:pt x="3527" y="11143"/>
                  <a:pt x="3519" y="11144"/>
                  <a:pt x="3511" y="11145"/>
                </a:cubicBezTo>
                <a:cubicBezTo>
                  <a:pt x="3125" y="11216"/>
                  <a:pt x="2739" y="11296"/>
                  <a:pt x="2351" y="11381"/>
                </a:cubicBezTo>
                <a:lnTo>
                  <a:pt x="2351" y="11381"/>
                </a:lnTo>
                <a:cubicBezTo>
                  <a:pt x="2883" y="11239"/>
                  <a:pt x="3425" y="11131"/>
                  <a:pt x="3976" y="11052"/>
                </a:cubicBezTo>
                <a:cubicBezTo>
                  <a:pt x="4087" y="11052"/>
                  <a:pt x="4051" y="10887"/>
                  <a:pt x="3949" y="10887"/>
                </a:cubicBezTo>
                <a:cubicBezTo>
                  <a:pt x="3943" y="10887"/>
                  <a:pt x="3936" y="10887"/>
                  <a:pt x="3930" y="10889"/>
                </a:cubicBezTo>
                <a:cubicBezTo>
                  <a:pt x="3399" y="10952"/>
                  <a:pt x="2868" y="11057"/>
                  <a:pt x="2348" y="11195"/>
                </a:cubicBezTo>
                <a:lnTo>
                  <a:pt x="2348" y="11195"/>
                </a:lnTo>
                <a:cubicBezTo>
                  <a:pt x="2348" y="11194"/>
                  <a:pt x="2348" y="11193"/>
                  <a:pt x="2348" y="11192"/>
                </a:cubicBezTo>
                <a:cubicBezTo>
                  <a:pt x="2348" y="11178"/>
                  <a:pt x="2346" y="11164"/>
                  <a:pt x="2341" y="11151"/>
                </a:cubicBezTo>
                <a:lnTo>
                  <a:pt x="2341" y="11151"/>
                </a:lnTo>
                <a:cubicBezTo>
                  <a:pt x="2405" y="11140"/>
                  <a:pt x="2469" y="11130"/>
                  <a:pt x="2534" y="11121"/>
                </a:cubicBezTo>
                <a:cubicBezTo>
                  <a:pt x="2601" y="11109"/>
                  <a:pt x="2615" y="11049"/>
                  <a:pt x="2592" y="11001"/>
                </a:cubicBezTo>
                <a:lnTo>
                  <a:pt x="2592" y="11001"/>
                </a:lnTo>
                <a:cubicBezTo>
                  <a:pt x="3395" y="10779"/>
                  <a:pt x="4209" y="10617"/>
                  <a:pt x="5024" y="10517"/>
                </a:cubicBezTo>
                <a:cubicBezTo>
                  <a:pt x="5132" y="10517"/>
                  <a:pt x="5119" y="10353"/>
                  <a:pt x="5020" y="10353"/>
                </a:cubicBezTo>
                <a:cubicBezTo>
                  <a:pt x="5013" y="10353"/>
                  <a:pt x="5006" y="10353"/>
                  <a:pt x="4999" y="10355"/>
                </a:cubicBezTo>
                <a:cubicBezTo>
                  <a:pt x="4032" y="10469"/>
                  <a:pt x="3086" y="10665"/>
                  <a:pt x="2165" y="10942"/>
                </a:cubicBezTo>
                <a:lnTo>
                  <a:pt x="2165" y="10942"/>
                </a:lnTo>
                <a:cubicBezTo>
                  <a:pt x="1856" y="10992"/>
                  <a:pt x="1569" y="11104"/>
                  <a:pt x="1302" y="11214"/>
                </a:cubicBezTo>
                <a:cubicBezTo>
                  <a:pt x="1289" y="11221"/>
                  <a:pt x="1278" y="11230"/>
                  <a:pt x="1269" y="11240"/>
                </a:cubicBezTo>
                <a:lnTo>
                  <a:pt x="1269" y="11240"/>
                </a:lnTo>
                <a:cubicBezTo>
                  <a:pt x="1230" y="11254"/>
                  <a:pt x="1191" y="11268"/>
                  <a:pt x="1153" y="11283"/>
                </a:cubicBezTo>
                <a:lnTo>
                  <a:pt x="1153" y="11283"/>
                </a:lnTo>
                <a:cubicBezTo>
                  <a:pt x="1162" y="11257"/>
                  <a:pt x="1172" y="11231"/>
                  <a:pt x="1182" y="11205"/>
                </a:cubicBezTo>
                <a:lnTo>
                  <a:pt x="1182" y="11205"/>
                </a:lnTo>
                <a:cubicBezTo>
                  <a:pt x="1108" y="11171"/>
                  <a:pt x="1073" y="11071"/>
                  <a:pt x="1160" y="11053"/>
                </a:cubicBezTo>
                <a:lnTo>
                  <a:pt x="1160" y="11053"/>
                </a:lnTo>
                <a:cubicBezTo>
                  <a:pt x="1142" y="11044"/>
                  <a:pt x="1127" y="11027"/>
                  <a:pt x="1116" y="11006"/>
                </a:cubicBezTo>
                <a:cubicBezTo>
                  <a:pt x="1092" y="10959"/>
                  <a:pt x="1116" y="10913"/>
                  <a:pt x="1163" y="10889"/>
                </a:cubicBezTo>
                <a:cubicBezTo>
                  <a:pt x="1170" y="10886"/>
                  <a:pt x="1177" y="10882"/>
                  <a:pt x="1185" y="10879"/>
                </a:cubicBezTo>
                <a:lnTo>
                  <a:pt x="1185" y="10879"/>
                </a:lnTo>
                <a:cubicBezTo>
                  <a:pt x="1170" y="10841"/>
                  <a:pt x="1179" y="10795"/>
                  <a:pt x="1232" y="10773"/>
                </a:cubicBezTo>
                <a:cubicBezTo>
                  <a:pt x="1279" y="10753"/>
                  <a:pt x="1326" y="10733"/>
                  <a:pt x="1374" y="10713"/>
                </a:cubicBezTo>
                <a:lnTo>
                  <a:pt x="1374" y="10713"/>
                </a:lnTo>
                <a:cubicBezTo>
                  <a:pt x="1373" y="10713"/>
                  <a:pt x="1373" y="10713"/>
                  <a:pt x="1372" y="10713"/>
                </a:cubicBezTo>
                <a:cubicBezTo>
                  <a:pt x="1293" y="10713"/>
                  <a:pt x="1224" y="10623"/>
                  <a:pt x="1302" y="10563"/>
                </a:cubicBezTo>
                <a:cubicBezTo>
                  <a:pt x="1361" y="10524"/>
                  <a:pt x="1419" y="10485"/>
                  <a:pt x="1478" y="10447"/>
                </a:cubicBezTo>
                <a:lnTo>
                  <a:pt x="1478" y="10447"/>
                </a:lnTo>
                <a:cubicBezTo>
                  <a:pt x="1485" y="10452"/>
                  <a:pt x="1492" y="10456"/>
                  <a:pt x="1499" y="10459"/>
                </a:cubicBezTo>
                <a:lnTo>
                  <a:pt x="1499" y="10459"/>
                </a:lnTo>
                <a:cubicBezTo>
                  <a:pt x="1497" y="10464"/>
                  <a:pt x="1495" y="10469"/>
                  <a:pt x="1493" y="10474"/>
                </a:cubicBezTo>
                <a:lnTo>
                  <a:pt x="1493" y="10474"/>
                </a:lnTo>
                <a:cubicBezTo>
                  <a:pt x="1460" y="10488"/>
                  <a:pt x="1428" y="10502"/>
                  <a:pt x="1395" y="10517"/>
                </a:cubicBezTo>
                <a:cubicBezTo>
                  <a:pt x="1312" y="10550"/>
                  <a:pt x="1335" y="10643"/>
                  <a:pt x="1399" y="10677"/>
                </a:cubicBezTo>
                <a:lnTo>
                  <a:pt x="1399" y="10677"/>
                </a:lnTo>
                <a:cubicBezTo>
                  <a:pt x="1394" y="10687"/>
                  <a:pt x="1390" y="10697"/>
                  <a:pt x="1385" y="10707"/>
                </a:cubicBezTo>
                <a:lnTo>
                  <a:pt x="1385" y="10707"/>
                </a:lnTo>
                <a:cubicBezTo>
                  <a:pt x="1382" y="10709"/>
                  <a:pt x="1380" y="10710"/>
                  <a:pt x="1377" y="10712"/>
                </a:cubicBezTo>
                <a:lnTo>
                  <a:pt x="1377" y="10712"/>
                </a:lnTo>
                <a:cubicBezTo>
                  <a:pt x="1376" y="10712"/>
                  <a:pt x="1375" y="10713"/>
                  <a:pt x="1374" y="10713"/>
                </a:cubicBezTo>
                <a:lnTo>
                  <a:pt x="1374" y="10713"/>
                </a:lnTo>
                <a:cubicBezTo>
                  <a:pt x="1374" y="10713"/>
                  <a:pt x="1374" y="10713"/>
                  <a:pt x="1375" y="10713"/>
                </a:cubicBezTo>
                <a:lnTo>
                  <a:pt x="1375" y="10713"/>
                </a:lnTo>
                <a:cubicBezTo>
                  <a:pt x="1343" y="10735"/>
                  <a:pt x="1336" y="10768"/>
                  <a:pt x="1345" y="10799"/>
                </a:cubicBezTo>
                <a:lnTo>
                  <a:pt x="1345" y="10799"/>
                </a:lnTo>
                <a:cubicBezTo>
                  <a:pt x="1343" y="10804"/>
                  <a:pt x="1341" y="10809"/>
                  <a:pt x="1339" y="10814"/>
                </a:cubicBezTo>
                <a:lnTo>
                  <a:pt x="1339" y="10814"/>
                </a:lnTo>
                <a:cubicBezTo>
                  <a:pt x="1287" y="10836"/>
                  <a:pt x="1236" y="10857"/>
                  <a:pt x="1185" y="10879"/>
                </a:cubicBezTo>
                <a:lnTo>
                  <a:pt x="1185" y="10879"/>
                </a:lnTo>
                <a:cubicBezTo>
                  <a:pt x="1198" y="10914"/>
                  <a:pt x="1231" y="10944"/>
                  <a:pt x="1268" y="10944"/>
                </a:cubicBezTo>
                <a:cubicBezTo>
                  <a:pt x="1274" y="10944"/>
                  <a:pt x="1280" y="10943"/>
                  <a:pt x="1285" y="10942"/>
                </a:cubicBezTo>
                <a:lnTo>
                  <a:pt x="1285" y="10942"/>
                </a:lnTo>
                <a:cubicBezTo>
                  <a:pt x="1275" y="10967"/>
                  <a:pt x="1265" y="10992"/>
                  <a:pt x="1255" y="11017"/>
                </a:cubicBezTo>
                <a:lnTo>
                  <a:pt x="1255" y="11017"/>
                </a:lnTo>
                <a:cubicBezTo>
                  <a:pt x="1224" y="11029"/>
                  <a:pt x="1193" y="11041"/>
                  <a:pt x="1163" y="11052"/>
                </a:cubicBezTo>
                <a:cubicBezTo>
                  <a:pt x="1162" y="11053"/>
                  <a:pt x="1161" y="11053"/>
                  <a:pt x="1160" y="11053"/>
                </a:cubicBezTo>
                <a:lnTo>
                  <a:pt x="1160" y="11053"/>
                </a:lnTo>
                <a:cubicBezTo>
                  <a:pt x="1171" y="11058"/>
                  <a:pt x="1183" y="11061"/>
                  <a:pt x="1195" y="11061"/>
                </a:cubicBezTo>
                <a:cubicBezTo>
                  <a:pt x="1207" y="11061"/>
                  <a:pt x="1219" y="11058"/>
                  <a:pt x="1232" y="11052"/>
                </a:cubicBezTo>
                <a:cubicBezTo>
                  <a:pt x="1235" y="11051"/>
                  <a:pt x="1239" y="11050"/>
                  <a:pt x="1242" y="11048"/>
                </a:cubicBezTo>
                <a:lnTo>
                  <a:pt x="1242" y="11048"/>
                </a:lnTo>
                <a:cubicBezTo>
                  <a:pt x="1222" y="11100"/>
                  <a:pt x="1201" y="11153"/>
                  <a:pt x="1182" y="11205"/>
                </a:cubicBezTo>
                <a:lnTo>
                  <a:pt x="1182" y="11205"/>
                </a:lnTo>
                <a:cubicBezTo>
                  <a:pt x="1197" y="11213"/>
                  <a:pt x="1214" y="11217"/>
                  <a:pt x="1232" y="11217"/>
                </a:cubicBezTo>
                <a:cubicBezTo>
                  <a:pt x="1240" y="11217"/>
                  <a:pt x="1248" y="11216"/>
                  <a:pt x="1256" y="11214"/>
                </a:cubicBezTo>
                <a:cubicBezTo>
                  <a:pt x="2488" y="10727"/>
                  <a:pt x="3790" y="10401"/>
                  <a:pt x="5117" y="10262"/>
                </a:cubicBezTo>
                <a:cubicBezTo>
                  <a:pt x="5225" y="10262"/>
                  <a:pt x="5212" y="10096"/>
                  <a:pt x="5111" y="10096"/>
                </a:cubicBezTo>
                <a:cubicBezTo>
                  <a:pt x="5105" y="10096"/>
                  <a:pt x="5099" y="10097"/>
                  <a:pt x="5092" y="10098"/>
                </a:cubicBezTo>
                <a:cubicBezTo>
                  <a:pt x="3996" y="10211"/>
                  <a:pt x="2916" y="10448"/>
                  <a:pt x="1876" y="10795"/>
                </a:cubicBezTo>
                <a:lnTo>
                  <a:pt x="1876" y="10795"/>
                </a:lnTo>
                <a:cubicBezTo>
                  <a:pt x="2047" y="10727"/>
                  <a:pt x="2219" y="10660"/>
                  <a:pt x="2395" y="10587"/>
                </a:cubicBezTo>
                <a:cubicBezTo>
                  <a:pt x="2424" y="10587"/>
                  <a:pt x="2435" y="10559"/>
                  <a:pt x="2439" y="10527"/>
                </a:cubicBezTo>
                <a:lnTo>
                  <a:pt x="2439" y="10527"/>
                </a:lnTo>
                <a:cubicBezTo>
                  <a:pt x="2483" y="10512"/>
                  <a:pt x="2527" y="10497"/>
                  <a:pt x="2571" y="10482"/>
                </a:cubicBezTo>
                <a:lnTo>
                  <a:pt x="2571" y="10482"/>
                </a:lnTo>
                <a:cubicBezTo>
                  <a:pt x="3898" y="10109"/>
                  <a:pt x="5293" y="10003"/>
                  <a:pt x="6671" y="10003"/>
                </a:cubicBezTo>
                <a:cubicBezTo>
                  <a:pt x="6780" y="10003"/>
                  <a:pt x="6890" y="10004"/>
                  <a:pt x="6999" y="10005"/>
                </a:cubicBezTo>
                <a:cubicBezTo>
                  <a:pt x="7582" y="10005"/>
                  <a:pt x="8162" y="10051"/>
                  <a:pt x="8745" y="10076"/>
                </a:cubicBezTo>
                <a:cubicBezTo>
                  <a:pt x="8860" y="10076"/>
                  <a:pt x="8860" y="9890"/>
                  <a:pt x="8745" y="9890"/>
                </a:cubicBezTo>
                <a:cubicBezTo>
                  <a:pt x="8005" y="9855"/>
                  <a:pt x="7260" y="9824"/>
                  <a:pt x="6515" y="9824"/>
                </a:cubicBezTo>
                <a:cubicBezTo>
                  <a:pt x="5327" y="9824"/>
                  <a:pt x="4141" y="9904"/>
                  <a:pt x="2985" y="10178"/>
                </a:cubicBezTo>
                <a:lnTo>
                  <a:pt x="2985" y="10178"/>
                </a:lnTo>
                <a:cubicBezTo>
                  <a:pt x="2980" y="10174"/>
                  <a:pt x="2975" y="10172"/>
                  <a:pt x="2970" y="10170"/>
                </a:cubicBezTo>
                <a:lnTo>
                  <a:pt x="2970" y="10170"/>
                </a:lnTo>
                <a:cubicBezTo>
                  <a:pt x="3200" y="10112"/>
                  <a:pt x="3435" y="10065"/>
                  <a:pt x="3675" y="10029"/>
                </a:cubicBezTo>
                <a:cubicBezTo>
                  <a:pt x="3783" y="10029"/>
                  <a:pt x="3748" y="9864"/>
                  <a:pt x="3647" y="9864"/>
                </a:cubicBezTo>
                <a:cubicBezTo>
                  <a:pt x="3641" y="9864"/>
                  <a:pt x="3635" y="9864"/>
                  <a:pt x="3628" y="9865"/>
                </a:cubicBezTo>
                <a:cubicBezTo>
                  <a:pt x="3218" y="9928"/>
                  <a:pt x="2815" y="10017"/>
                  <a:pt x="2418" y="10135"/>
                </a:cubicBezTo>
                <a:lnTo>
                  <a:pt x="2418" y="10135"/>
                </a:lnTo>
                <a:cubicBezTo>
                  <a:pt x="2544" y="10076"/>
                  <a:pt x="2670" y="10020"/>
                  <a:pt x="2797" y="9969"/>
                </a:cubicBezTo>
                <a:lnTo>
                  <a:pt x="2797" y="9969"/>
                </a:lnTo>
                <a:cubicBezTo>
                  <a:pt x="3159" y="9866"/>
                  <a:pt x="3531" y="9793"/>
                  <a:pt x="3907" y="9750"/>
                </a:cubicBezTo>
                <a:cubicBezTo>
                  <a:pt x="4023" y="9726"/>
                  <a:pt x="3976" y="9564"/>
                  <a:pt x="3861" y="9564"/>
                </a:cubicBezTo>
                <a:cubicBezTo>
                  <a:pt x="3738" y="9578"/>
                  <a:pt x="3615" y="9596"/>
                  <a:pt x="3493" y="9617"/>
                </a:cubicBezTo>
                <a:lnTo>
                  <a:pt x="3493" y="9617"/>
                </a:lnTo>
                <a:cubicBezTo>
                  <a:pt x="3487" y="9583"/>
                  <a:pt x="3465" y="9557"/>
                  <a:pt x="3430" y="9557"/>
                </a:cubicBezTo>
                <a:cubicBezTo>
                  <a:pt x="3420" y="9557"/>
                  <a:pt x="3408" y="9559"/>
                  <a:pt x="3396" y="9564"/>
                </a:cubicBezTo>
                <a:cubicBezTo>
                  <a:pt x="3175" y="9626"/>
                  <a:pt x="2958" y="9700"/>
                  <a:pt x="2746" y="9785"/>
                </a:cubicBezTo>
                <a:lnTo>
                  <a:pt x="2746" y="9785"/>
                </a:lnTo>
                <a:cubicBezTo>
                  <a:pt x="2741" y="9779"/>
                  <a:pt x="2736" y="9773"/>
                  <a:pt x="2730" y="9768"/>
                </a:cubicBezTo>
                <a:lnTo>
                  <a:pt x="2730" y="9768"/>
                </a:lnTo>
                <a:cubicBezTo>
                  <a:pt x="2959" y="9692"/>
                  <a:pt x="3181" y="9601"/>
                  <a:pt x="3396" y="9493"/>
                </a:cubicBezTo>
                <a:cubicBezTo>
                  <a:pt x="3404" y="9490"/>
                  <a:pt x="3412" y="9485"/>
                  <a:pt x="3419" y="9481"/>
                </a:cubicBezTo>
                <a:lnTo>
                  <a:pt x="3419" y="9481"/>
                </a:lnTo>
                <a:cubicBezTo>
                  <a:pt x="3862" y="9376"/>
                  <a:pt x="4314" y="9317"/>
                  <a:pt x="4767" y="9307"/>
                </a:cubicBezTo>
                <a:cubicBezTo>
                  <a:pt x="4847" y="9307"/>
                  <a:pt x="4883" y="9220"/>
                  <a:pt x="4860" y="9165"/>
                </a:cubicBezTo>
                <a:lnTo>
                  <a:pt x="4860" y="9165"/>
                </a:lnTo>
                <a:cubicBezTo>
                  <a:pt x="4952" y="9142"/>
                  <a:pt x="4945" y="8982"/>
                  <a:pt x="4837" y="8982"/>
                </a:cubicBezTo>
                <a:cubicBezTo>
                  <a:pt x="4685" y="8958"/>
                  <a:pt x="4534" y="8947"/>
                  <a:pt x="4383" y="8947"/>
                </a:cubicBezTo>
                <a:cubicBezTo>
                  <a:pt x="4221" y="8947"/>
                  <a:pt x="4059" y="8960"/>
                  <a:pt x="3899" y="8982"/>
                </a:cubicBezTo>
                <a:lnTo>
                  <a:pt x="3899" y="8982"/>
                </a:lnTo>
                <a:cubicBezTo>
                  <a:pt x="4315" y="8878"/>
                  <a:pt x="4739" y="8796"/>
                  <a:pt x="5163" y="8727"/>
                </a:cubicBezTo>
                <a:lnTo>
                  <a:pt x="6140" y="8587"/>
                </a:lnTo>
                <a:cubicBezTo>
                  <a:pt x="6248" y="8565"/>
                  <a:pt x="6214" y="8421"/>
                  <a:pt x="6115" y="8421"/>
                </a:cubicBezTo>
                <a:cubicBezTo>
                  <a:pt x="6108" y="8421"/>
                  <a:pt x="6101" y="8422"/>
                  <a:pt x="6093" y="8423"/>
                </a:cubicBezTo>
                <a:cubicBezTo>
                  <a:pt x="4953" y="8587"/>
                  <a:pt x="3814" y="8749"/>
                  <a:pt x="2720" y="9168"/>
                </a:cubicBezTo>
                <a:cubicBezTo>
                  <a:pt x="2499" y="9247"/>
                  <a:pt x="2288" y="9338"/>
                  <a:pt x="2081" y="9438"/>
                </a:cubicBezTo>
                <a:lnTo>
                  <a:pt x="2081" y="9438"/>
                </a:lnTo>
                <a:cubicBezTo>
                  <a:pt x="2083" y="9434"/>
                  <a:pt x="2086" y="9430"/>
                  <a:pt x="2089" y="9427"/>
                </a:cubicBezTo>
                <a:lnTo>
                  <a:pt x="2089" y="9427"/>
                </a:lnTo>
                <a:cubicBezTo>
                  <a:pt x="2079" y="9431"/>
                  <a:pt x="2069" y="9433"/>
                  <a:pt x="2059" y="9433"/>
                </a:cubicBezTo>
                <a:cubicBezTo>
                  <a:pt x="1981" y="9433"/>
                  <a:pt x="1921" y="9302"/>
                  <a:pt x="2022" y="9261"/>
                </a:cubicBezTo>
                <a:cubicBezTo>
                  <a:pt x="2127" y="9197"/>
                  <a:pt x="2233" y="9135"/>
                  <a:pt x="2341" y="9075"/>
                </a:cubicBezTo>
                <a:lnTo>
                  <a:pt x="2341" y="9075"/>
                </a:lnTo>
                <a:cubicBezTo>
                  <a:pt x="2253" y="9190"/>
                  <a:pt x="2169" y="9307"/>
                  <a:pt x="2089" y="9427"/>
                </a:cubicBezTo>
                <a:lnTo>
                  <a:pt x="2089" y="9427"/>
                </a:lnTo>
                <a:cubicBezTo>
                  <a:pt x="2090" y="9426"/>
                  <a:pt x="2092" y="9425"/>
                  <a:pt x="2093" y="9424"/>
                </a:cubicBezTo>
                <a:cubicBezTo>
                  <a:pt x="2930" y="8935"/>
                  <a:pt x="3836" y="8563"/>
                  <a:pt x="4767" y="8330"/>
                </a:cubicBezTo>
                <a:cubicBezTo>
                  <a:pt x="4877" y="8309"/>
                  <a:pt x="4862" y="8143"/>
                  <a:pt x="4763" y="8143"/>
                </a:cubicBezTo>
                <a:cubicBezTo>
                  <a:pt x="4757" y="8143"/>
                  <a:pt x="4751" y="8143"/>
                  <a:pt x="4744" y="8144"/>
                </a:cubicBezTo>
                <a:cubicBezTo>
                  <a:pt x="3909" y="8348"/>
                  <a:pt x="3093" y="8658"/>
                  <a:pt x="2341" y="9075"/>
                </a:cubicBezTo>
                <a:lnTo>
                  <a:pt x="2341" y="9075"/>
                </a:lnTo>
                <a:cubicBezTo>
                  <a:pt x="2343" y="9072"/>
                  <a:pt x="2346" y="9069"/>
                  <a:pt x="2348" y="9065"/>
                </a:cubicBezTo>
                <a:lnTo>
                  <a:pt x="2348" y="9065"/>
                </a:lnTo>
                <a:cubicBezTo>
                  <a:pt x="2341" y="9068"/>
                  <a:pt x="2334" y="9069"/>
                  <a:pt x="2328" y="9069"/>
                </a:cubicBezTo>
                <a:cubicBezTo>
                  <a:pt x="2260" y="9069"/>
                  <a:pt x="2224" y="8947"/>
                  <a:pt x="2302" y="8889"/>
                </a:cubicBezTo>
                <a:cubicBezTo>
                  <a:pt x="2419" y="8813"/>
                  <a:pt x="2538" y="8741"/>
                  <a:pt x="2659" y="8670"/>
                </a:cubicBezTo>
                <a:lnTo>
                  <a:pt x="2659" y="8670"/>
                </a:lnTo>
                <a:cubicBezTo>
                  <a:pt x="2663" y="8672"/>
                  <a:pt x="2667" y="8673"/>
                  <a:pt x="2671" y="8674"/>
                </a:cubicBezTo>
                <a:lnTo>
                  <a:pt x="2671" y="8674"/>
                </a:lnTo>
                <a:cubicBezTo>
                  <a:pt x="2558" y="8801"/>
                  <a:pt x="2451" y="8932"/>
                  <a:pt x="2348" y="9065"/>
                </a:cubicBezTo>
                <a:lnTo>
                  <a:pt x="2348" y="9065"/>
                </a:lnTo>
                <a:cubicBezTo>
                  <a:pt x="2356" y="9063"/>
                  <a:pt x="2364" y="9058"/>
                  <a:pt x="2372" y="9052"/>
                </a:cubicBezTo>
                <a:cubicBezTo>
                  <a:pt x="3349" y="8423"/>
                  <a:pt x="4441" y="7983"/>
                  <a:pt x="5582" y="7726"/>
                </a:cubicBezTo>
                <a:cubicBezTo>
                  <a:pt x="5691" y="7705"/>
                  <a:pt x="5655" y="7538"/>
                  <a:pt x="5554" y="7538"/>
                </a:cubicBezTo>
                <a:cubicBezTo>
                  <a:pt x="5548" y="7538"/>
                  <a:pt x="5542" y="7538"/>
                  <a:pt x="5535" y="7540"/>
                </a:cubicBezTo>
                <a:cubicBezTo>
                  <a:pt x="4627" y="7744"/>
                  <a:pt x="3734" y="8081"/>
                  <a:pt x="2915" y="8526"/>
                </a:cubicBezTo>
                <a:lnTo>
                  <a:pt x="2915" y="8526"/>
                </a:lnTo>
                <a:cubicBezTo>
                  <a:pt x="3396" y="8183"/>
                  <a:pt x="3975" y="7962"/>
                  <a:pt x="4534" y="7796"/>
                </a:cubicBezTo>
                <a:cubicBezTo>
                  <a:pt x="5210" y="7586"/>
                  <a:pt x="5907" y="7378"/>
                  <a:pt x="6605" y="7214"/>
                </a:cubicBezTo>
                <a:cubicBezTo>
                  <a:pt x="7024" y="7121"/>
                  <a:pt x="7418" y="7052"/>
                  <a:pt x="7861" y="7006"/>
                </a:cubicBezTo>
                <a:cubicBezTo>
                  <a:pt x="7976" y="6982"/>
                  <a:pt x="7930" y="6820"/>
                  <a:pt x="7814" y="6820"/>
                </a:cubicBezTo>
                <a:cubicBezTo>
                  <a:pt x="7046" y="6889"/>
                  <a:pt x="6302" y="7075"/>
                  <a:pt x="5582" y="7285"/>
                </a:cubicBezTo>
                <a:cubicBezTo>
                  <a:pt x="5089" y="7437"/>
                  <a:pt x="4598" y="7565"/>
                  <a:pt x="4124" y="7732"/>
                </a:cubicBezTo>
                <a:lnTo>
                  <a:pt x="4124" y="7732"/>
                </a:lnTo>
                <a:cubicBezTo>
                  <a:pt x="4704" y="7507"/>
                  <a:pt x="5294" y="7309"/>
                  <a:pt x="5883" y="7145"/>
                </a:cubicBezTo>
                <a:cubicBezTo>
                  <a:pt x="5992" y="7102"/>
                  <a:pt x="5959" y="6957"/>
                  <a:pt x="5879" y="6957"/>
                </a:cubicBezTo>
                <a:cubicBezTo>
                  <a:pt x="5873" y="6957"/>
                  <a:pt x="5867" y="6958"/>
                  <a:pt x="5861" y="6959"/>
                </a:cubicBezTo>
                <a:cubicBezTo>
                  <a:pt x="5415" y="7088"/>
                  <a:pt x="4981" y="7229"/>
                  <a:pt x="4553" y="7381"/>
                </a:cubicBezTo>
                <a:lnTo>
                  <a:pt x="4553" y="7381"/>
                </a:lnTo>
                <a:cubicBezTo>
                  <a:pt x="5161" y="7102"/>
                  <a:pt x="5797" y="6880"/>
                  <a:pt x="6441" y="6727"/>
                </a:cubicBezTo>
                <a:cubicBezTo>
                  <a:pt x="6529" y="6709"/>
                  <a:pt x="6538" y="6599"/>
                  <a:pt x="6488" y="6556"/>
                </a:cubicBezTo>
                <a:lnTo>
                  <a:pt x="6488" y="6556"/>
                </a:lnTo>
                <a:cubicBezTo>
                  <a:pt x="6350" y="6578"/>
                  <a:pt x="6212" y="6603"/>
                  <a:pt x="6074" y="6633"/>
                </a:cubicBezTo>
                <a:lnTo>
                  <a:pt x="6074" y="6633"/>
                </a:lnTo>
                <a:cubicBezTo>
                  <a:pt x="6188" y="6600"/>
                  <a:pt x="6303" y="6570"/>
                  <a:pt x="6419" y="6541"/>
                </a:cubicBezTo>
                <a:cubicBezTo>
                  <a:pt x="6426" y="6539"/>
                  <a:pt x="6433" y="6538"/>
                  <a:pt x="6439" y="6538"/>
                </a:cubicBezTo>
                <a:cubicBezTo>
                  <a:pt x="6459" y="6538"/>
                  <a:pt x="6475" y="6545"/>
                  <a:pt x="6488" y="6556"/>
                </a:cubicBezTo>
                <a:lnTo>
                  <a:pt x="6488" y="6556"/>
                </a:lnTo>
                <a:cubicBezTo>
                  <a:pt x="6928" y="6486"/>
                  <a:pt x="7371" y="6453"/>
                  <a:pt x="7813" y="6453"/>
                </a:cubicBezTo>
                <a:cubicBezTo>
                  <a:pt x="8075" y="6453"/>
                  <a:pt x="8337" y="6465"/>
                  <a:pt x="8598" y="6487"/>
                </a:cubicBezTo>
                <a:lnTo>
                  <a:pt x="8598" y="6487"/>
                </a:lnTo>
                <a:cubicBezTo>
                  <a:pt x="8545" y="6419"/>
                  <a:pt x="8489" y="6354"/>
                  <a:pt x="8435" y="6286"/>
                </a:cubicBezTo>
                <a:lnTo>
                  <a:pt x="8435" y="6286"/>
                </a:lnTo>
                <a:cubicBezTo>
                  <a:pt x="8420" y="6285"/>
                  <a:pt x="8405" y="6285"/>
                  <a:pt x="8390" y="6284"/>
                </a:cubicBezTo>
                <a:lnTo>
                  <a:pt x="8390" y="6284"/>
                </a:lnTo>
                <a:cubicBezTo>
                  <a:pt x="8400" y="6299"/>
                  <a:pt x="8410" y="6315"/>
                  <a:pt x="8419" y="6330"/>
                </a:cubicBezTo>
                <a:cubicBezTo>
                  <a:pt x="8468" y="6396"/>
                  <a:pt x="8401" y="6462"/>
                  <a:pt x="8333" y="6462"/>
                </a:cubicBezTo>
                <a:cubicBezTo>
                  <a:pt x="8305" y="6462"/>
                  <a:pt x="8276" y="6451"/>
                  <a:pt x="8255" y="6423"/>
                </a:cubicBezTo>
                <a:cubicBezTo>
                  <a:pt x="8225" y="6371"/>
                  <a:pt x="8191" y="6321"/>
                  <a:pt x="8154" y="6273"/>
                </a:cubicBezTo>
                <a:lnTo>
                  <a:pt x="8154" y="6273"/>
                </a:lnTo>
                <a:cubicBezTo>
                  <a:pt x="8055" y="6270"/>
                  <a:pt x="7956" y="6268"/>
                  <a:pt x="7858" y="6268"/>
                </a:cubicBezTo>
                <a:close/>
                <a:moveTo>
                  <a:pt x="229" y="14673"/>
                </a:moveTo>
                <a:lnTo>
                  <a:pt x="229" y="14673"/>
                </a:lnTo>
                <a:cubicBezTo>
                  <a:pt x="193" y="14698"/>
                  <a:pt x="167" y="14736"/>
                  <a:pt x="186" y="14774"/>
                </a:cubicBezTo>
                <a:cubicBezTo>
                  <a:pt x="186" y="14796"/>
                  <a:pt x="197" y="14818"/>
                  <a:pt x="213" y="14833"/>
                </a:cubicBezTo>
                <a:lnTo>
                  <a:pt x="213" y="14833"/>
                </a:lnTo>
                <a:cubicBezTo>
                  <a:pt x="218" y="14779"/>
                  <a:pt x="223" y="14726"/>
                  <a:pt x="229" y="14673"/>
                </a:cubicBezTo>
                <a:close/>
                <a:moveTo>
                  <a:pt x="11998" y="13988"/>
                </a:moveTo>
                <a:cubicBezTo>
                  <a:pt x="12048" y="13988"/>
                  <a:pt x="12097" y="14004"/>
                  <a:pt x="12137" y="14045"/>
                </a:cubicBezTo>
                <a:lnTo>
                  <a:pt x="12137" y="14045"/>
                </a:lnTo>
                <a:cubicBezTo>
                  <a:pt x="12138" y="14048"/>
                  <a:pt x="12139" y="14050"/>
                  <a:pt x="12140" y="14052"/>
                </a:cubicBezTo>
                <a:cubicBezTo>
                  <a:pt x="12187" y="14191"/>
                  <a:pt x="12162" y="14377"/>
                  <a:pt x="12094" y="14517"/>
                </a:cubicBezTo>
                <a:cubicBezTo>
                  <a:pt x="12047" y="14587"/>
                  <a:pt x="11976" y="14656"/>
                  <a:pt x="11930" y="14727"/>
                </a:cubicBezTo>
                <a:cubicBezTo>
                  <a:pt x="11861" y="14774"/>
                  <a:pt x="11790" y="14842"/>
                  <a:pt x="11721" y="14867"/>
                </a:cubicBezTo>
                <a:cubicBezTo>
                  <a:pt x="11696" y="14875"/>
                  <a:pt x="11670" y="14880"/>
                  <a:pt x="11646" y="14880"/>
                </a:cubicBezTo>
                <a:cubicBezTo>
                  <a:pt x="11604" y="14880"/>
                  <a:pt x="11565" y="14864"/>
                  <a:pt x="11535" y="14820"/>
                </a:cubicBezTo>
                <a:cubicBezTo>
                  <a:pt x="11511" y="14774"/>
                  <a:pt x="11511" y="14681"/>
                  <a:pt x="11535" y="14610"/>
                </a:cubicBezTo>
                <a:cubicBezTo>
                  <a:pt x="11558" y="14424"/>
                  <a:pt x="11628" y="14262"/>
                  <a:pt x="11744" y="14122"/>
                </a:cubicBezTo>
                <a:cubicBezTo>
                  <a:pt x="11801" y="14050"/>
                  <a:pt x="11902" y="13988"/>
                  <a:pt x="11998" y="13988"/>
                </a:cubicBezTo>
                <a:close/>
                <a:moveTo>
                  <a:pt x="208" y="14889"/>
                </a:moveTo>
                <a:cubicBezTo>
                  <a:pt x="172" y="14920"/>
                  <a:pt x="171" y="14973"/>
                  <a:pt x="197" y="15005"/>
                </a:cubicBezTo>
                <a:lnTo>
                  <a:pt x="197" y="15005"/>
                </a:lnTo>
                <a:cubicBezTo>
                  <a:pt x="201" y="14966"/>
                  <a:pt x="204" y="14927"/>
                  <a:pt x="208" y="14889"/>
                </a:cubicBezTo>
                <a:close/>
                <a:moveTo>
                  <a:pt x="7511" y="14727"/>
                </a:moveTo>
                <a:cubicBezTo>
                  <a:pt x="7465" y="14727"/>
                  <a:pt x="7418" y="14774"/>
                  <a:pt x="7418" y="14820"/>
                </a:cubicBezTo>
                <a:cubicBezTo>
                  <a:pt x="7418" y="14867"/>
                  <a:pt x="7465" y="14913"/>
                  <a:pt x="7511" y="14913"/>
                </a:cubicBezTo>
                <a:lnTo>
                  <a:pt x="8209" y="15053"/>
                </a:lnTo>
                <a:cubicBezTo>
                  <a:pt x="8279" y="15053"/>
                  <a:pt x="8302" y="15006"/>
                  <a:pt x="8326" y="14960"/>
                </a:cubicBezTo>
                <a:cubicBezTo>
                  <a:pt x="8326" y="14913"/>
                  <a:pt x="8279" y="14867"/>
                  <a:pt x="8233" y="14867"/>
                </a:cubicBezTo>
                <a:cubicBezTo>
                  <a:pt x="8000" y="14820"/>
                  <a:pt x="7744" y="14774"/>
                  <a:pt x="7511" y="14727"/>
                </a:cubicBezTo>
                <a:close/>
                <a:moveTo>
                  <a:pt x="12009" y="13820"/>
                </a:moveTo>
                <a:cubicBezTo>
                  <a:pt x="11901" y="13820"/>
                  <a:pt x="11790" y="13854"/>
                  <a:pt x="11697" y="13912"/>
                </a:cubicBezTo>
                <a:cubicBezTo>
                  <a:pt x="11535" y="14052"/>
                  <a:pt x="11396" y="14284"/>
                  <a:pt x="11372" y="14517"/>
                </a:cubicBezTo>
                <a:cubicBezTo>
                  <a:pt x="11349" y="14610"/>
                  <a:pt x="11325" y="14749"/>
                  <a:pt x="11349" y="14842"/>
                </a:cubicBezTo>
                <a:cubicBezTo>
                  <a:pt x="11396" y="14960"/>
                  <a:pt x="11489" y="15053"/>
                  <a:pt x="11604" y="15053"/>
                </a:cubicBezTo>
                <a:cubicBezTo>
                  <a:pt x="11625" y="15057"/>
                  <a:pt x="11645" y="15059"/>
                  <a:pt x="11665" y="15059"/>
                </a:cubicBezTo>
                <a:cubicBezTo>
                  <a:pt x="11873" y="15059"/>
                  <a:pt x="12057" y="14852"/>
                  <a:pt x="12162" y="14703"/>
                </a:cubicBezTo>
                <a:cubicBezTo>
                  <a:pt x="12315" y="14509"/>
                  <a:pt x="12385" y="14255"/>
                  <a:pt x="12319" y="14014"/>
                </a:cubicBezTo>
                <a:lnTo>
                  <a:pt x="12319" y="14014"/>
                </a:lnTo>
                <a:cubicBezTo>
                  <a:pt x="12325" y="13988"/>
                  <a:pt x="12320" y="13961"/>
                  <a:pt x="12302" y="13936"/>
                </a:cubicBezTo>
                <a:cubicBezTo>
                  <a:pt x="12221" y="13854"/>
                  <a:pt x="12116" y="13820"/>
                  <a:pt x="12009" y="13820"/>
                </a:cubicBezTo>
                <a:close/>
                <a:moveTo>
                  <a:pt x="24630" y="14642"/>
                </a:moveTo>
                <a:cubicBezTo>
                  <a:pt x="24603" y="14642"/>
                  <a:pt x="24572" y="14653"/>
                  <a:pt x="24559" y="14681"/>
                </a:cubicBezTo>
                <a:cubicBezTo>
                  <a:pt x="24535" y="14727"/>
                  <a:pt x="24535" y="14774"/>
                  <a:pt x="24582" y="14796"/>
                </a:cubicBezTo>
                <a:cubicBezTo>
                  <a:pt x="24745" y="14913"/>
                  <a:pt x="24907" y="15028"/>
                  <a:pt x="25093" y="15121"/>
                </a:cubicBezTo>
                <a:cubicBezTo>
                  <a:pt x="25113" y="15132"/>
                  <a:pt x="25132" y="15137"/>
                  <a:pt x="25150" y="15137"/>
                </a:cubicBezTo>
                <a:cubicBezTo>
                  <a:pt x="25175" y="15137"/>
                  <a:pt x="25196" y="15126"/>
                  <a:pt x="25210" y="15099"/>
                </a:cubicBezTo>
                <a:cubicBezTo>
                  <a:pt x="25233" y="15053"/>
                  <a:pt x="25233" y="14982"/>
                  <a:pt x="25186" y="14960"/>
                </a:cubicBezTo>
                <a:cubicBezTo>
                  <a:pt x="25024" y="14867"/>
                  <a:pt x="24838" y="14774"/>
                  <a:pt x="24675" y="14656"/>
                </a:cubicBezTo>
                <a:cubicBezTo>
                  <a:pt x="24665" y="14647"/>
                  <a:pt x="24648" y="14642"/>
                  <a:pt x="24630" y="14642"/>
                </a:cubicBezTo>
                <a:close/>
                <a:moveTo>
                  <a:pt x="4302" y="14982"/>
                </a:moveTo>
                <a:cubicBezTo>
                  <a:pt x="4255" y="14982"/>
                  <a:pt x="4209" y="15028"/>
                  <a:pt x="4209" y="15075"/>
                </a:cubicBezTo>
                <a:cubicBezTo>
                  <a:pt x="4209" y="15121"/>
                  <a:pt x="4255" y="15168"/>
                  <a:pt x="4302" y="15168"/>
                </a:cubicBezTo>
                <a:cubicBezTo>
                  <a:pt x="4419" y="15192"/>
                  <a:pt x="4534" y="15192"/>
                  <a:pt x="4627" y="15215"/>
                </a:cubicBezTo>
                <a:cubicBezTo>
                  <a:pt x="4674" y="15215"/>
                  <a:pt x="4720" y="15168"/>
                  <a:pt x="4720" y="15121"/>
                </a:cubicBezTo>
                <a:cubicBezTo>
                  <a:pt x="4720" y="15075"/>
                  <a:pt x="4698" y="15028"/>
                  <a:pt x="4651" y="15028"/>
                </a:cubicBezTo>
                <a:cubicBezTo>
                  <a:pt x="4534" y="15028"/>
                  <a:pt x="4419" y="15006"/>
                  <a:pt x="4302" y="14982"/>
                </a:cubicBezTo>
                <a:close/>
                <a:moveTo>
                  <a:pt x="6029" y="14685"/>
                </a:moveTo>
                <a:cubicBezTo>
                  <a:pt x="6085" y="14685"/>
                  <a:pt x="6141" y="14710"/>
                  <a:pt x="6186" y="14774"/>
                </a:cubicBezTo>
                <a:cubicBezTo>
                  <a:pt x="6189" y="14776"/>
                  <a:pt x="6192" y="14778"/>
                  <a:pt x="6195" y="14779"/>
                </a:cubicBezTo>
                <a:lnTo>
                  <a:pt x="6195" y="14779"/>
                </a:lnTo>
                <a:cubicBezTo>
                  <a:pt x="6229" y="14915"/>
                  <a:pt x="6202" y="15085"/>
                  <a:pt x="6116" y="15215"/>
                </a:cubicBezTo>
                <a:cubicBezTo>
                  <a:pt x="6069" y="15285"/>
                  <a:pt x="6023" y="15354"/>
                  <a:pt x="5954" y="15425"/>
                </a:cubicBezTo>
                <a:cubicBezTo>
                  <a:pt x="5907" y="15471"/>
                  <a:pt x="5837" y="15540"/>
                  <a:pt x="5768" y="15564"/>
                </a:cubicBezTo>
                <a:cubicBezTo>
                  <a:pt x="5742" y="15572"/>
                  <a:pt x="5717" y="15578"/>
                  <a:pt x="5692" y="15578"/>
                </a:cubicBezTo>
                <a:cubicBezTo>
                  <a:pt x="5650" y="15578"/>
                  <a:pt x="5611" y="15562"/>
                  <a:pt x="5582" y="15518"/>
                </a:cubicBezTo>
                <a:cubicBezTo>
                  <a:pt x="5535" y="15471"/>
                  <a:pt x="5557" y="15354"/>
                  <a:pt x="5557" y="15285"/>
                </a:cubicBezTo>
                <a:cubicBezTo>
                  <a:pt x="5582" y="15121"/>
                  <a:pt x="5675" y="14960"/>
                  <a:pt x="5790" y="14820"/>
                </a:cubicBezTo>
                <a:cubicBezTo>
                  <a:pt x="5847" y="14748"/>
                  <a:pt x="5939" y="14685"/>
                  <a:pt x="6029" y="14685"/>
                </a:cubicBezTo>
                <a:close/>
                <a:moveTo>
                  <a:pt x="11377" y="0"/>
                </a:moveTo>
                <a:cubicBezTo>
                  <a:pt x="11368" y="0"/>
                  <a:pt x="11358" y="2"/>
                  <a:pt x="11349" y="5"/>
                </a:cubicBezTo>
                <a:cubicBezTo>
                  <a:pt x="10745" y="377"/>
                  <a:pt x="10255" y="888"/>
                  <a:pt x="9930" y="1517"/>
                </a:cubicBezTo>
                <a:cubicBezTo>
                  <a:pt x="9604" y="2122"/>
                  <a:pt x="9489" y="2820"/>
                  <a:pt x="9558" y="3517"/>
                </a:cubicBezTo>
                <a:cubicBezTo>
                  <a:pt x="9576" y="3821"/>
                  <a:pt x="9649" y="4127"/>
                  <a:pt x="9757" y="4410"/>
                </a:cubicBezTo>
                <a:lnTo>
                  <a:pt x="9757" y="4410"/>
                </a:lnTo>
                <a:cubicBezTo>
                  <a:pt x="9752" y="4407"/>
                  <a:pt x="9748" y="4404"/>
                  <a:pt x="9744" y="4401"/>
                </a:cubicBezTo>
                <a:cubicBezTo>
                  <a:pt x="9303" y="4075"/>
                  <a:pt x="8791" y="3865"/>
                  <a:pt x="8255" y="3772"/>
                </a:cubicBezTo>
                <a:cubicBezTo>
                  <a:pt x="8143" y="3758"/>
                  <a:pt x="8031" y="3752"/>
                  <a:pt x="7920" y="3752"/>
                </a:cubicBezTo>
                <a:cubicBezTo>
                  <a:pt x="7482" y="3752"/>
                  <a:pt x="7060" y="3852"/>
                  <a:pt x="6651" y="3982"/>
                </a:cubicBezTo>
                <a:cubicBezTo>
                  <a:pt x="6271" y="4084"/>
                  <a:pt x="5853" y="4205"/>
                  <a:pt x="5445" y="4205"/>
                </a:cubicBezTo>
                <a:cubicBezTo>
                  <a:pt x="5205" y="4205"/>
                  <a:pt x="4968" y="4164"/>
                  <a:pt x="4744" y="4051"/>
                </a:cubicBezTo>
                <a:cubicBezTo>
                  <a:pt x="4733" y="4047"/>
                  <a:pt x="4720" y="4046"/>
                  <a:pt x="4706" y="4046"/>
                </a:cubicBezTo>
                <a:cubicBezTo>
                  <a:pt x="4640" y="4046"/>
                  <a:pt x="4566" y="4091"/>
                  <a:pt x="4605" y="4168"/>
                </a:cubicBezTo>
                <a:cubicBezTo>
                  <a:pt x="4884" y="4656"/>
                  <a:pt x="5303" y="5028"/>
                  <a:pt x="5790" y="5261"/>
                </a:cubicBezTo>
                <a:cubicBezTo>
                  <a:pt x="6372" y="5517"/>
                  <a:pt x="7024" y="5493"/>
                  <a:pt x="7558" y="5772"/>
                </a:cubicBezTo>
                <a:cubicBezTo>
                  <a:pt x="7784" y="5905"/>
                  <a:pt x="7996" y="6067"/>
                  <a:pt x="8154" y="6273"/>
                </a:cubicBezTo>
                <a:lnTo>
                  <a:pt x="8154" y="6273"/>
                </a:lnTo>
                <a:cubicBezTo>
                  <a:pt x="8233" y="6275"/>
                  <a:pt x="8311" y="6279"/>
                  <a:pt x="8390" y="6284"/>
                </a:cubicBezTo>
                <a:lnTo>
                  <a:pt x="8390" y="6284"/>
                </a:lnTo>
                <a:cubicBezTo>
                  <a:pt x="8254" y="6073"/>
                  <a:pt x="8078" y="5901"/>
                  <a:pt x="7861" y="5750"/>
                </a:cubicBezTo>
                <a:cubicBezTo>
                  <a:pt x="7628" y="5586"/>
                  <a:pt x="7349" y="5471"/>
                  <a:pt x="7046" y="5424"/>
                </a:cubicBezTo>
                <a:cubicBezTo>
                  <a:pt x="6745" y="5331"/>
                  <a:pt x="6441" y="5307"/>
                  <a:pt x="6140" y="5192"/>
                </a:cubicBezTo>
                <a:cubicBezTo>
                  <a:pt x="5861" y="5121"/>
                  <a:pt x="5628" y="4981"/>
                  <a:pt x="5396" y="4795"/>
                </a:cubicBezTo>
                <a:cubicBezTo>
                  <a:pt x="5213" y="4663"/>
                  <a:pt x="5055" y="4497"/>
                  <a:pt x="4921" y="4319"/>
                </a:cubicBezTo>
                <a:lnTo>
                  <a:pt x="4921" y="4319"/>
                </a:lnTo>
                <a:cubicBezTo>
                  <a:pt x="5087" y="4367"/>
                  <a:pt x="5255" y="4387"/>
                  <a:pt x="5423" y="4387"/>
                </a:cubicBezTo>
                <a:cubicBezTo>
                  <a:pt x="6222" y="4387"/>
                  <a:pt x="7034" y="3936"/>
                  <a:pt x="7861" y="3936"/>
                </a:cubicBezTo>
                <a:cubicBezTo>
                  <a:pt x="8977" y="3936"/>
                  <a:pt x="9930" y="4634"/>
                  <a:pt x="10581" y="5471"/>
                </a:cubicBezTo>
                <a:cubicBezTo>
                  <a:pt x="10767" y="5714"/>
                  <a:pt x="10935" y="5970"/>
                  <a:pt x="11089" y="6234"/>
                </a:cubicBezTo>
                <a:lnTo>
                  <a:pt x="11089" y="6234"/>
                </a:lnTo>
                <a:cubicBezTo>
                  <a:pt x="11060" y="6196"/>
                  <a:pt x="11030" y="6159"/>
                  <a:pt x="11000" y="6122"/>
                </a:cubicBezTo>
                <a:cubicBezTo>
                  <a:pt x="10982" y="6098"/>
                  <a:pt x="10959" y="6088"/>
                  <a:pt x="10937" y="6088"/>
                </a:cubicBezTo>
                <a:cubicBezTo>
                  <a:pt x="10928" y="6088"/>
                  <a:pt x="10919" y="6089"/>
                  <a:pt x="10910" y="6092"/>
                </a:cubicBezTo>
                <a:lnTo>
                  <a:pt x="10910" y="6092"/>
                </a:lnTo>
                <a:cubicBezTo>
                  <a:pt x="10363" y="5340"/>
                  <a:pt x="9612" y="4748"/>
                  <a:pt x="8745" y="4401"/>
                </a:cubicBezTo>
                <a:cubicBezTo>
                  <a:pt x="8732" y="4396"/>
                  <a:pt x="8720" y="4394"/>
                  <a:pt x="8708" y="4394"/>
                </a:cubicBezTo>
                <a:cubicBezTo>
                  <a:pt x="8619" y="4394"/>
                  <a:pt x="8591" y="4543"/>
                  <a:pt x="8674" y="4563"/>
                </a:cubicBezTo>
                <a:cubicBezTo>
                  <a:pt x="9271" y="4812"/>
                  <a:pt x="9814" y="5180"/>
                  <a:pt x="10269" y="5632"/>
                </a:cubicBezTo>
                <a:lnTo>
                  <a:pt x="10269" y="5632"/>
                </a:lnTo>
                <a:cubicBezTo>
                  <a:pt x="10222" y="5656"/>
                  <a:pt x="10192" y="5718"/>
                  <a:pt x="10233" y="5772"/>
                </a:cubicBezTo>
                <a:cubicBezTo>
                  <a:pt x="10523" y="6084"/>
                  <a:pt x="10757" y="6413"/>
                  <a:pt x="10969" y="6778"/>
                </a:cubicBezTo>
                <a:lnTo>
                  <a:pt x="10969" y="6778"/>
                </a:lnTo>
                <a:cubicBezTo>
                  <a:pt x="10988" y="6784"/>
                  <a:pt x="11006" y="6790"/>
                  <a:pt x="11024" y="6796"/>
                </a:cubicBezTo>
                <a:cubicBezTo>
                  <a:pt x="11070" y="6811"/>
                  <a:pt x="11116" y="6826"/>
                  <a:pt x="11162" y="6842"/>
                </a:cubicBezTo>
                <a:lnTo>
                  <a:pt x="11162" y="6842"/>
                </a:lnTo>
                <a:cubicBezTo>
                  <a:pt x="11175" y="6866"/>
                  <a:pt x="11187" y="6890"/>
                  <a:pt x="11199" y="6914"/>
                </a:cubicBezTo>
                <a:lnTo>
                  <a:pt x="11199" y="6914"/>
                </a:lnTo>
                <a:cubicBezTo>
                  <a:pt x="11211" y="6900"/>
                  <a:pt x="11218" y="6881"/>
                  <a:pt x="11218" y="6861"/>
                </a:cubicBezTo>
                <a:lnTo>
                  <a:pt x="11218" y="6861"/>
                </a:lnTo>
                <a:cubicBezTo>
                  <a:pt x="11241" y="6869"/>
                  <a:pt x="11265" y="6877"/>
                  <a:pt x="11288" y="6885"/>
                </a:cubicBezTo>
                <a:lnTo>
                  <a:pt x="11288" y="6885"/>
                </a:lnTo>
                <a:cubicBezTo>
                  <a:pt x="11310" y="6931"/>
                  <a:pt x="11332" y="6977"/>
                  <a:pt x="11353" y="7024"/>
                </a:cubicBezTo>
                <a:lnTo>
                  <a:pt x="11353" y="7024"/>
                </a:lnTo>
                <a:cubicBezTo>
                  <a:pt x="11388" y="7005"/>
                  <a:pt x="11413" y="6966"/>
                  <a:pt x="11401" y="6925"/>
                </a:cubicBezTo>
                <a:lnTo>
                  <a:pt x="11401" y="6925"/>
                </a:lnTo>
                <a:cubicBezTo>
                  <a:pt x="11422" y="6933"/>
                  <a:pt x="11442" y="6940"/>
                  <a:pt x="11463" y="6948"/>
                </a:cubicBezTo>
                <a:lnTo>
                  <a:pt x="11463" y="6948"/>
                </a:lnTo>
                <a:cubicBezTo>
                  <a:pt x="11479" y="6982"/>
                  <a:pt x="11495" y="7017"/>
                  <a:pt x="11511" y="7052"/>
                </a:cubicBezTo>
                <a:cubicBezTo>
                  <a:pt x="11521" y="7077"/>
                  <a:pt x="11536" y="7092"/>
                  <a:pt x="11553" y="7099"/>
                </a:cubicBezTo>
                <a:lnTo>
                  <a:pt x="11553" y="7099"/>
                </a:lnTo>
                <a:cubicBezTo>
                  <a:pt x="11558" y="7075"/>
                  <a:pt x="11558" y="7049"/>
                  <a:pt x="11558" y="7028"/>
                </a:cubicBezTo>
                <a:cubicBezTo>
                  <a:pt x="11550" y="7010"/>
                  <a:pt x="11542" y="6992"/>
                  <a:pt x="11534" y="6974"/>
                </a:cubicBezTo>
                <a:lnTo>
                  <a:pt x="11534" y="6974"/>
                </a:lnTo>
                <a:cubicBezTo>
                  <a:pt x="11582" y="6992"/>
                  <a:pt x="11631" y="7010"/>
                  <a:pt x="11679" y="7028"/>
                </a:cubicBezTo>
                <a:lnTo>
                  <a:pt x="11679" y="7028"/>
                </a:lnTo>
                <a:cubicBezTo>
                  <a:pt x="11685" y="7008"/>
                  <a:pt x="11685" y="6984"/>
                  <a:pt x="11675" y="6959"/>
                </a:cubicBezTo>
                <a:cubicBezTo>
                  <a:pt x="11516" y="6634"/>
                  <a:pt x="11347" y="6306"/>
                  <a:pt x="11157" y="5991"/>
                </a:cubicBezTo>
                <a:lnTo>
                  <a:pt x="11157" y="5991"/>
                </a:lnTo>
                <a:cubicBezTo>
                  <a:pt x="11160" y="5989"/>
                  <a:pt x="11163" y="5988"/>
                  <a:pt x="11165" y="5986"/>
                </a:cubicBezTo>
                <a:lnTo>
                  <a:pt x="11165" y="5986"/>
                </a:lnTo>
                <a:cubicBezTo>
                  <a:pt x="11363" y="6362"/>
                  <a:pt x="11582" y="6727"/>
                  <a:pt x="11817" y="7082"/>
                </a:cubicBezTo>
                <a:lnTo>
                  <a:pt x="11817" y="7082"/>
                </a:lnTo>
                <a:cubicBezTo>
                  <a:pt x="11915" y="7120"/>
                  <a:pt x="12012" y="7160"/>
                  <a:pt x="12109" y="7200"/>
                </a:cubicBezTo>
                <a:lnTo>
                  <a:pt x="12109" y="7200"/>
                </a:lnTo>
                <a:cubicBezTo>
                  <a:pt x="12107" y="7189"/>
                  <a:pt x="12101" y="7178"/>
                  <a:pt x="12094" y="7168"/>
                </a:cubicBezTo>
                <a:cubicBezTo>
                  <a:pt x="12093" y="7167"/>
                  <a:pt x="12093" y="7167"/>
                  <a:pt x="12093" y="7166"/>
                </a:cubicBezTo>
                <a:lnTo>
                  <a:pt x="12093" y="7166"/>
                </a:lnTo>
                <a:cubicBezTo>
                  <a:pt x="12106" y="7166"/>
                  <a:pt x="12119" y="7163"/>
                  <a:pt x="12131" y="7158"/>
                </a:cubicBezTo>
                <a:lnTo>
                  <a:pt x="12131" y="7158"/>
                </a:lnTo>
                <a:cubicBezTo>
                  <a:pt x="12145" y="7181"/>
                  <a:pt x="12159" y="7204"/>
                  <a:pt x="12174" y="7227"/>
                </a:cubicBezTo>
                <a:lnTo>
                  <a:pt x="12174" y="7227"/>
                </a:lnTo>
                <a:cubicBezTo>
                  <a:pt x="12238" y="7254"/>
                  <a:pt x="12301" y="7281"/>
                  <a:pt x="12365" y="7308"/>
                </a:cubicBezTo>
                <a:lnTo>
                  <a:pt x="12365" y="7308"/>
                </a:lnTo>
                <a:cubicBezTo>
                  <a:pt x="12383" y="7355"/>
                  <a:pt x="12401" y="7401"/>
                  <a:pt x="12419" y="7447"/>
                </a:cubicBezTo>
                <a:lnTo>
                  <a:pt x="12419" y="7447"/>
                </a:lnTo>
                <a:cubicBezTo>
                  <a:pt x="12424" y="7444"/>
                  <a:pt x="12429" y="7441"/>
                  <a:pt x="12434" y="7437"/>
                </a:cubicBezTo>
                <a:lnTo>
                  <a:pt x="12434" y="7437"/>
                </a:lnTo>
                <a:cubicBezTo>
                  <a:pt x="12453" y="7464"/>
                  <a:pt x="12484" y="7477"/>
                  <a:pt x="12513" y="7477"/>
                </a:cubicBezTo>
                <a:cubicBezTo>
                  <a:pt x="12554" y="7477"/>
                  <a:pt x="12592" y="7452"/>
                  <a:pt x="12588" y="7407"/>
                </a:cubicBezTo>
                <a:lnTo>
                  <a:pt x="12588" y="7407"/>
                </a:lnTo>
                <a:cubicBezTo>
                  <a:pt x="12594" y="7409"/>
                  <a:pt x="12600" y="7412"/>
                  <a:pt x="12606" y="7415"/>
                </a:cubicBezTo>
                <a:lnTo>
                  <a:pt x="12606" y="7415"/>
                </a:lnTo>
                <a:cubicBezTo>
                  <a:pt x="12583" y="7355"/>
                  <a:pt x="12560" y="7295"/>
                  <a:pt x="12538" y="7235"/>
                </a:cubicBezTo>
                <a:lnTo>
                  <a:pt x="12538" y="7235"/>
                </a:lnTo>
                <a:cubicBezTo>
                  <a:pt x="12267" y="6271"/>
                  <a:pt x="12395" y="5216"/>
                  <a:pt x="12838" y="4330"/>
                </a:cubicBezTo>
                <a:cubicBezTo>
                  <a:pt x="12977" y="4075"/>
                  <a:pt x="13139" y="3843"/>
                  <a:pt x="13325" y="3610"/>
                </a:cubicBezTo>
                <a:cubicBezTo>
                  <a:pt x="13391" y="3544"/>
                  <a:pt x="13329" y="3479"/>
                  <a:pt x="13263" y="3479"/>
                </a:cubicBezTo>
                <a:cubicBezTo>
                  <a:pt x="13235" y="3479"/>
                  <a:pt x="13206" y="3490"/>
                  <a:pt x="13186" y="3517"/>
                </a:cubicBezTo>
                <a:cubicBezTo>
                  <a:pt x="12534" y="4277"/>
                  <a:pt x="12187" y="5301"/>
                  <a:pt x="12220" y="6305"/>
                </a:cubicBezTo>
                <a:lnTo>
                  <a:pt x="12220" y="6305"/>
                </a:lnTo>
                <a:cubicBezTo>
                  <a:pt x="12099" y="5876"/>
                  <a:pt x="12023" y="5441"/>
                  <a:pt x="12047" y="5006"/>
                </a:cubicBezTo>
                <a:cubicBezTo>
                  <a:pt x="12069" y="4563"/>
                  <a:pt x="12209" y="4144"/>
                  <a:pt x="12466" y="3772"/>
                </a:cubicBezTo>
                <a:cubicBezTo>
                  <a:pt x="12721" y="3378"/>
                  <a:pt x="13046" y="3028"/>
                  <a:pt x="13372" y="2680"/>
                </a:cubicBezTo>
                <a:cubicBezTo>
                  <a:pt x="13643" y="2391"/>
                  <a:pt x="13914" y="2128"/>
                  <a:pt x="14204" y="1871"/>
                </a:cubicBezTo>
                <a:lnTo>
                  <a:pt x="14204" y="1871"/>
                </a:lnTo>
                <a:cubicBezTo>
                  <a:pt x="13879" y="2705"/>
                  <a:pt x="13947" y="3633"/>
                  <a:pt x="14187" y="4494"/>
                </a:cubicBezTo>
                <a:cubicBezTo>
                  <a:pt x="14302" y="5006"/>
                  <a:pt x="14512" y="5517"/>
                  <a:pt x="14698" y="6005"/>
                </a:cubicBezTo>
                <a:cubicBezTo>
                  <a:pt x="14921" y="6518"/>
                  <a:pt x="15122" y="7029"/>
                  <a:pt x="15342" y="7562"/>
                </a:cubicBezTo>
                <a:lnTo>
                  <a:pt x="15342" y="7562"/>
                </a:lnTo>
                <a:cubicBezTo>
                  <a:pt x="15337" y="7589"/>
                  <a:pt x="15352" y="7623"/>
                  <a:pt x="15377" y="7644"/>
                </a:cubicBezTo>
                <a:lnTo>
                  <a:pt x="15377" y="7644"/>
                </a:lnTo>
                <a:cubicBezTo>
                  <a:pt x="15491" y="7913"/>
                  <a:pt x="15600" y="8187"/>
                  <a:pt x="15709" y="8461"/>
                </a:cubicBezTo>
                <a:lnTo>
                  <a:pt x="15709" y="8461"/>
                </a:lnTo>
                <a:cubicBezTo>
                  <a:pt x="15705" y="8461"/>
                  <a:pt x="15700" y="8461"/>
                  <a:pt x="15696" y="8461"/>
                </a:cubicBezTo>
                <a:cubicBezTo>
                  <a:pt x="15680" y="8461"/>
                  <a:pt x="15664" y="8464"/>
                  <a:pt x="15651" y="8470"/>
                </a:cubicBezTo>
                <a:cubicBezTo>
                  <a:pt x="15637" y="8477"/>
                  <a:pt x="15628" y="8486"/>
                  <a:pt x="15621" y="8496"/>
                </a:cubicBezTo>
                <a:lnTo>
                  <a:pt x="15621" y="8496"/>
                </a:lnTo>
                <a:cubicBezTo>
                  <a:pt x="15560" y="8364"/>
                  <a:pt x="15500" y="8231"/>
                  <a:pt x="15443" y="8098"/>
                </a:cubicBezTo>
                <a:cubicBezTo>
                  <a:pt x="15427" y="8060"/>
                  <a:pt x="15399" y="8044"/>
                  <a:pt x="15370" y="8044"/>
                </a:cubicBezTo>
                <a:cubicBezTo>
                  <a:pt x="15311" y="8044"/>
                  <a:pt x="15248" y="8106"/>
                  <a:pt x="15279" y="8169"/>
                </a:cubicBezTo>
                <a:cubicBezTo>
                  <a:pt x="15402" y="8456"/>
                  <a:pt x="15544" y="8760"/>
                  <a:pt x="15671" y="9052"/>
                </a:cubicBezTo>
                <a:lnTo>
                  <a:pt x="15671" y="9052"/>
                </a:lnTo>
                <a:cubicBezTo>
                  <a:pt x="15641" y="9034"/>
                  <a:pt x="15612" y="9016"/>
                  <a:pt x="15582" y="8998"/>
                </a:cubicBezTo>
                <a:lnTo>
                  <a:pt x="15582" y="8998"/>
                </a:lnTo>
                <a:cubicBezTo>
                  <a:pt x="15589" y="9016"/>
                  <a:pt x="15597" y="9034"/>
                  <a:pt x="15604" y="9052"/>
                </a:cubicBezTo>
                <a:cubicBezTo>
                  <a:pt x="15633" y="9110"/>
                  <a:pt x="15583" y="9167"/>
                  <a:pt x="15529" y="9175"/>
                </a:cubicBezTo>
                <a:lnTo>
                  <a:pt x="15529" y="9175"/>
                </a:lnTo>
                <a:cubicBezTo>
                  <a:pt x="15501" y="9158"/>
                  <a:pt x="15472" y="9142"/>
                  <a:pt x="15444" y="9125"/>
                </a:cubicBezTo>
                <a:lnTo>
                  <a:pt x="15444" y="9125"/>
                </a:lnTo>
                <a:cubicBezTo>
                  <a:pt x="15460" y="9161"/>
                  <a:pt x="15488" y="9176"/>
                  <a:pt x="15516" y="9176"/>
                </a:cubicBezTo>
                <a:cubicBezTo>
                  <a:pt x="15520" y="9176"/>
                  <a:pt x="15525" y="9176"/>
                  <a:pt x="15529" y="9175"/>
                </a:cubicBezTo>
                <a:lnTo>
                  <a:pt x="15529" y="9175"/>
                </a:lnTo>
                <a:cubicBezTo>
                  <a:pt x="15890" y="9390"/>
                  <a:pt x="16249" y="9606"/>
                  <a:pt x="16605" y="9819"/>
                </a:cubicBezTo>
                <a:cubicBezTo>
                  <a:pt x="18455" y="10958"/>
                  <a:pt x="20412" y="12044"/>
                  <a:pt x="21792" y="13728"/>
                </a:cubicBezTo>
                <a:lnTo>
                  <a:pt x="21792" y="13728"/>
                </a:lnTo>
                <a:cubicBezTo>
                  <a:pt x="21797" y="13715"/>
                  <a:pt x="21806" y="13704"/>
                  <a:pt x="21817" y="13694"/>
                </a:cubicBezTo>
                <a:lnTo>
                  <a:pt x="21817" y="13694"/>
                </a:lnTo>
                <a:cubicBezTo>
                  <a:pt x="21823" y="13698"/>
                  <a:pt x="21831" y="13701"/>
                  <a:pt x="21838" y="13703"/>
                </a:cubicBezTo>
                <a:lnTo>
                  <a:pt x="21838" y="13703"/>
                </a:lnTo>
                <a:cubicBezTo>
                  <a:pt x="21838" y="13703"/>
                  <a:pt x="21838" y="13703"/>
                  <a:pt x="21837" y="13704"/>
                </a:cubicBezTo>
                <a:lnTo>
                  <a:pt x="21837" y="13704"/>
                </a:lnTo>
                <a:cubicBezTo>
                  <a:pt x="21839" y="13704"/>
                  <a:pt x="21840" y="13704"/>
                  <a:pt x="21841" y="13704"/>
                </a:cubicBezTo>
                <a:lnTo>
                  <a:pt x="21841" y="13704"/>
                </a:lnTo>
                <a:cubicBezTo>
                  <a:pt x="21848" y="13705"/>
                  <a:pt x="21855" y="13706"/>
                  <a:pt x="21863" y="13706"/>
                </a:cubicBezTo>
                <a:cubicBezTo>
                  <a:pt x="21869" y="13706"/>
                  <a:pt x="21876" y="13705"/>
                  <a:pt x="21884" y="13704"/>
                </a:cubicBezTo>
                <a:cubicBezTo>
                  <a:pt x="21896" y="13700"/>
                  <a:pt x="21909" y="13697"/>
                  <a:pt x="21921" y="13693"/>
                </a:cubicBezTo>
                <a:lnTo>
                  <a:pt x="21921" y="13693"/>
                </a:lnTo>
                <a:cubicBezTo>
                  <a:pt x="21932" y="13704"/>
                  <a:pt x="21936" y="13704"/>
                  <a:pt x="21954" y="13704"/>
                </a:cubicBezTo>
                <a:cubicBezTo>
                  <a:pt x="21949" y="13698"/>
                  <a:pt x="21941" y="13694"/>
                  <a:pt x="21931" y="13691"/>
                </a:cubicBezTo>
                <a:lnTo>
                  <a:pt x="21931" y="13691"/>
                </a:lnTo>
                <a:cubicBezTo>
                  <a:pt x="21946" y="13687"/>
                  <a:pt x="21961" y="13683"/>
                  <a:pt x="21975" y="13679"/>
                </a:cubicBezTo>
                <a:lnTo>
                  <a:pt x="21975" y="13679"/>
                </a:lnTo>
                <a:cubicBezTo>
                  <a:pt x="22006" y="13717"/>
                  <a:pt x="22036" y="13755"/>
                  <a:pt x="22066" y="13794"/>
                </a:cubicBezTo>
                <a:lnTo>
                  <a:pt x="22066" y="13794"/>
                </a:lnTo>
                <a:cubicBezTo>
                  <a:pt x="22090" y="13787"/>
                  <a:pt x="22127" y="13773"/>
                  <a:pt x="22163" y="13773"/>
                </a:cubicBezTo>
                <a:cubicBezTo>
                  <a:pt x="22256" y="13750"/>
                  <a:pt x="22327" y="13750"/>
                  <a:pt x="22420" y="13726"/>
                </a:cubicBezTo>
                <a:cubicBezTo>
                  <a:pt x="22606" y="13726"/>
                  <a:pt x="22792" y="13726"/>
                  <a:pt x="22954" y="13750"/>
                </a:cubicBezTo>
                <a:cubicBezTo>
                  <a:pt x="23000" y="13750"/>
                  <a:pt x="23047" y="13704"/>
                  <a:pt x="23047" y="13657"/>
                </a:cubicBezTo>
                <a:cubicBezTo>
                  <a:pt x="23047" y="13650"/>
                  <a:pt x="23046" y="13643"/>
                  <a:pt x="23045" y="13637"/>
                </a:cubicBezTo>
                <a:lnTo>
                  <a:pt x="23045" y="13637"/>
                </a:lnTo>
                <a:cubicBezTo>
                  <a:pt x="23329" y="13683"/>
                  <a:pt x="23606" y="13774"/>
                  <a:pt x="23862" y="13912"/>
                </a:cubicBezTo>
                <a:cubicBezTo>
                  <a:pt x="23874" y="13919"/>
                  <a:pt x="23888" y="13921"/>
                  <a:pt x="23901" y="13921"/>
                </a:cubicBezTo>
                <a:cubicBezTo>
                  <a:pt x="23982" y="13921"/>
                  <a:pt x="24054" y="13810"/>
                  <a:pt x="23955" y="13750"/>
                </a:cubicBezTo>
                <a:cubicBezTo>
                  <a:pt x="23537" y="13526"/>
                  <a:pt x="23071" y="13417"/>
                  <a:pt x="22606" y="13417"/>
                </a:cubicBezTo>
                <a:cubicBezTo>
                  <a:pt x="22348" y="13417"/>
                  <a:pt x="22090" y="13451"/>
                  <a:pt x="21841" y="13517"/>
                </a:cubicBezTo>
                <a:lnTo>
                  <a:pt x="21841" y="13517"/>
                </a:lnTo>
                <a:cubicBezTo>
                  <a:pt x="21834" y="13508"/>
                  <a:pt x="21827" y="13499"/>
                  <a:pt x="21819" y="13490"/>
                </a:cubicBezTo>
                <a:lnTo>
                  <a:pt x="21819" y="13490"/>
                </a:lnTo>
                <a:cubicBezTo>
                  <a:pt x="21805" y="13507"/>
                  <a:pt x="21787" y="13518"/>
                  <a:pt x="21768" y="13518"/>
                </a:cubicBezTo>
                <a:cubicBezTo>
                  <a:pt x="21760" y="13522"/>
                  <a:pt x="21752" y="13523"/>
                  <a:pt x="21744" y="13523"/>
                </a:cubicBezTo>
                <a:cubicBezTo>
                  <a:pt x="21707" y="13523"/>
                  <a:pt x="21675" y="13485"/>
                  <a:pt x="21675" y="13447"/>
                </a:cubicBezTo>
                <a:cubicBezTo>
                  <a:pt x="21667" y="13432"/>
                  <a:pt x="21665" y="13416"/>
                  <a:pt x="21665" y="13402"/>
                </a:cubicBezTo>
                <a:lnTo>
                  <a:pt x="21665" y="13402"/>
                </a:lnTo>
                <a:cubicBezTo>
                  <a:pt x="21662" y="13402"/>
                  <a:pt x="21658" y="13403"/>
                  <a:pt x="21655" y="13403"/>
                </a:cubicBezTo>
                <a:cubicBezTo>
                  <a:pt x="21576" y="13403"/>
                  <a:pt x="21552" y="13297"/>
                  <a:pt x="21600" y="13243"/>
                </a:cubicBezTo>
                <a:lnTo>
                  <a:pt x="21600" y="13243"/>
                </a:lnTo>
                <a:cubicBezTo>
                  <a:pt x="21590" y="13232"/>
                  <a:pt x="21580" y="13222"/>
                  <a:pt x="21570" y="13211"/>
                </a:cubicBezTo>
                <a:lnTo>
                  <a:pt x="21570" y="13211"/>
                </a:lnTo>
                <a:cubicBezTo>
                  <a:pt x="21553" y="13234"/>
                  <a:pt x="21528" y="13247"/>
                  <a:pt x="21502" y="13247"/>
                </a:cubicBezTo>
                <a:cubicBezTo>
                  <a:pt x="21490" y="13247"/>
                  <a:pt x="21478" y="13245"/>
                  <a:pt x="21465" y="13239"/>
                </a:cubicBezTo>
                <a:cubicBezTo>
                  <a:pt x="21419" y="13239"/>
                  <a:pt x="21396" y="13168"/>
                  <a:pt x="21419" y="13121"/>
                </a:cubicBezTo>
                <a:lnTo>
                  <a:pt x="21419" y="13121"/>
                </a:lnTo>
                <a:cubicBezTo>
                  <a:pt x="21433" y="13149"/>
                  <a:pt x="21463" y="13160"/>
                  <a:pt x="21494" y="13160"/>
                </a:cubicBezTo>
                <a:cubicBezTo>
                  <a:pt x="21503" y="13160"/>
                  <a:pt x="21512" y="13159"/>
                  <a:pt x="21520" y="13158"/>
                </a:cubicBezTo>
                <a:lnTo>
                  <a:pt x="21520" y="13158"/>
                </a:lnTo>
                <a:cubicBezTo>
                  <a:pt x="21537" y="13175"/>
                  <a:pt x="21554" y="13193"/>
                  <a:pt x="21570" y="13211"/>
                </a:cubicBezTo>
                <a:lnTo>
                  <a:pt x="21570" y="13211"/>
                </a:lnTo>
                <a:cubicBezTo>
                  <a:pt x="21575" y="13205"/>
                  <a:pt x="21579" y="13199"/>
                  <a:pt x="21582" y="13192"/>
                </a:cubicBezTo>
                <a:cubicBezTo>
                  <a:pt x="21605" y="13146"/>
                  <a:pt x="21698" y="13121"/>
                  <a:pt x="21744" y="13121"/>
                </a:cubicBezTo>
                <a:cubicBezTo>
                  <a:pt x="21837" y="13099"/>
                  <a:pt x="21930" y="13075"/>
                  <a:pt x="22001" y="13075"/>
                </a:cubicBezTo>
                <a:cubicBezTo>
                  <a:pt x="22187" y="13053"/>
                  <a:pt x="22349" y="13028"/>
                  <a:pt x="22535" y="13028"/>
                </a:cubicBezTo>
                <a:cubicBezTo>
                  <a:pt x="22605" y="13028"/>
                  <a:pt x="22633" y="12963"/>
                  <a:pt x="22620" y="12909"/>
                </a:cubicBezTo>
                <a:lnTo>
                  <a:pt x="22620" y="12909"/>
                </a:lnTo>
                <a:cubicBezTo>
                  <a:pt x="22639" y="12892"/>
                  <a:pt x="22652" y="12867"/>
                  <a:pt x="22652" y="12842"/>
                </a:cubicBezTo>
                <a:cubicBezTo>
                  <a:pt x="22652" y="12828"/>
                  <a:pt x="22650" y="12813"/>
                  <a:pt x="22644" y="12800"/>
                </a:cubicBezTo>
                <a:lnTo>
                  <a:pt x="22644" y="12800"/>
                </a:lnTo>
                <a:cubicBezTo>
                  <a:pt x="22800" y="12817"/>
                  <a:pt x="22952" y="12845"/>
                  <a:pt x="23093" y="12889"/>
                </a:cubicBezTo>
                <a:cubicBezTo>
                  <a:pt x="23419" y="12982"/>
                  <a:pt x="23651" y="13214"/>
                  <a:pt x="23884" y="13447"/>
                </a:cubicBezTo>
                <a:cubicBezTo>
                  <a:pt x="24116" y="13704"/>
                  <a:pt x="24327" y="13959"/>
                  <a:pt x="24513" y="14238"/>
                </a:cubicBezTo>
                <a:cubicBezTo>
                  <a:pt x="24531" y="14262"/>
                  <a:pt x="24553" y="14272"/>
                  <a:pt x="24576" y="14272"/>
                </a:cubicBezTo>
                <a:cubicBezTo>
                  <a:pt x="24640" y="14272"/>
                  <a:pt x="24703" y="14191"/>
                  <a:pt x="24652" y="14122"/>
                </a:cubicBezTo>
                <a:cubicBezTo>
                  <a:pt x="24442" y="13819"/>
                  <a:pt x="24209" y="13540"/>
                  <a:pt x="23977" y="13285"/>
                </a:cubicBezTo>
                <a:cubicBezTo>
                  <a:pt x="23744" y="13028"/>
                  <a:pt x="23465" y="12796"/>
                  <a:pt x="23117" y="12703"/>
                </a:cubicBezTo>
                <a:cubicBezTo>
                  <a:pt x="22792" y="12610"/>
                  <a:pt x="22420" y="12587"/>
                  <a:pt x="22094" y="12587"/>
                </a:cubicBezTo>
                <a:cubicBezTo>
                  <a:pt x="22044" y="12587"/>
                  <a:pt x="21994" y="12588"/>
                  <a:pt x="21944" y="12589"/>
                </a:cubicBezTo>
                <a:lnTo>
                  <a:pt x="21944" y="12589"/>
                </a:lnTo>
                <a:cubicBezTo>
                  <a:pt x="21969" y="12538"/>
                  <a:pt x="21942" y="12463"/>
                  <a:pt x="21890" y="12463"/>
                </a:cubicBezTo>
                <a:cubicBezTo>
                  <a:pt x="21881" y="12463"/>
                  <a:pt x="21872" y="12465"/>
                  <a:pt x="21861" y="12470"/>
                </a:cubicBezTo>
                <a:cubicBezTo>
                  <a:pt x="21582" y="12517"/>
                  <a:pt x="21326" y="12563"/>
                  <a:pt x="21047" y="12563"/>
                </a:cubicBezTo>
                <a:cubicBezTo>
                  <a:pt x="21013" y="12563"/>
                  <a:pt x="20980" y="12576"/>
                  <a:pt x="20964" y="12599"/>
                </a:cubicBezTo>
                <a:lnTo>
                  <a:pt x="20964" y="12599"/>
                </a:lnTo>
                <a:cubicBezTo>
                  <a:pt x="21014" y="12647"/>
                  <a:pt x="21064" y="12694"/>
                  <a:pt x="21113" y="12743"/>
                </a:cubicBezTo>
                <a:lnTo>
                  <a:pt x="21113" y="12743"/>
                </a:lnTo>
                <a:cubicBezTo>
                  <a:pt x="21123" y="12742"/>
                  <a:pt x="21133" y="12741"/>
                  <a:pt x="21144" y="12740"/>
                </a:cubicBezTo>
                <a:lnTo>
                  <a:pt x="21144" y="12740"/>
                </a:lnTo>
                <a:cubicBezTo>
                  <a:pt x="21140" y="12743"/>
                  <a:pt x="21136" y="12747"/>
                  <a:pt x="21133" y="12751"/>
                </a:cubicBezTo>
                <a:lnTo>
                  <a:pt x="21133" y="12751"/>
                </a:lnTo>
                <a:cubicBezTo>
                  <a:pt x="21130" y="12752"/>
                  <a:pt x="21127" y="12753"/>
                  <a:pt x="21124" y="12754"/>
                </a:cubicBezTo>
                <a:lnTo>
                  <a:pt x="21124" y="12754"/>
                </a:lnTo>
                <a:cubicBezTo>
                  <a:pt x="21125" y="12755"/>
                  <a:pt x="21127" y="12756"/>
                  <a:pt x="21128" y="12757"/>
                </a:cubicBezTo>
                <a:lnTo>
                  <a:pt x="21128" y="12757"/>
                </a:lnTo>
                <a:cubicBezTo>
                  <a:pt x="21084" y="12816"/>
                  <a:pt x="21108" y="12915"/>
                  <a:pt x="21189" y="12915"/>
                </a:cubicBezTo>
                <a:cubicBezTo>
                  <a:pt x="21189" y="12915"/>
                  <a:pt x="21189" y="12915"/>
                  <a:pt x="21190" y="12915"/>
                </a:cubicBezTo>
                <a:lnTo>
                  <a:pt x="21190" y="12915"/>
                </a:lnTo>
                <a:cubicBezTo>
                  <a:pt x="21189" y="12915"/>
                  <a:pt x="21189" y="12915"/>
                  <a:pt x="21188" y="12915"/>
                </a:cubicBezTo>
                <a:cubicBezTo>
                  <a:pt x="21090" y="12915"/>
                  <a:pt x="21037" y="12786"/>
                  <a:pt x="21124" y="12754"/>
                </a:cubicBezTo>
                <a:lnTo>
                  <a:pt x="21124" y="12754"/>
                </a:lnTo>
                <a:cubicBezTo>
                  <a:pt x="21120" y="12750"/>
                  <a:pt x="21117" y="12746"/>
                  <a:pt x="21113" y="12743"/>
                </a:cubicBezTo>
                <a:lnTo>
                  <a:pt x="21113" y="12743"/>
                </a:lnTo>
                <a:cubicBezTo>
                  <a:pt x="21084" y="12745"/>
                  <a:pt x="21054" y="12747"/>
                  <a:pt x="21024" y="12749"/>
                </a:cubicBezTo>
                <a:cubicBezTo>
                  <a:pt x="20978" y="12749"/>
                  <a:pt x="20954" y="12680"/>
                  <a:pt x="20954" y="12634"/>
                </a:cubicBezTo>
                <a:cubicBezTo>
                  <a:pt x="20954" y="12621"/>
                  <a:pt x="20957" y="12609"/>
                  <a:pt x="20964" y="12599"/>
                </a:cubicBezTo>
                <a:lnTo>
                  <a:pt x="20964" y="12599"/>
                </a:lnTo>
                <a:cubicBezTo>
                  <a:pt x="20943" y="12580"/>
                  <a:pt x="20922" y="12560"/>
                  <a:pt x="20901" y="12541"/>
                </a:cubicBezTo>
                <a:lnTo>
                  <a:pt x="20901" y="12541"/>
                </a:lnTo>
                <a:cubicBezTo>
                  <a:pt x="20880" y="12541"/>
                  <a:pt x="20859" y="12541"/>
                  <a:pt x="20838" y="12541"/>
                </a:cubicBezTo>
                <a:cubicBezTo>
                  <a:pt x="20767" y="12517"/>
                  <a:pt x="20745" y="12494"/>
                  <a:pt x="20745" y="12424"/>
                </a:cubicBezTo>
                <a:cubicBezTo>
                  <a:pt x="20745" y="12416"/>
                  <a:pt x="20746" y="12409"/>
                  <a:pt x="20749" y="12403"/>
                </a:cubicBezTo>
                <a:lnTo>
                  <a:pt x="20749" y="12403"/>
                </a:lnTo>
                <a:cubicBezTo>
                  <a:pt x="20746" y="12400"/>
                  <a:pt x="20743" y="12397"/>
                  <a:pt x="20740" y="12395"/>
                </a:cubicBezTo>
                <a:lnTo>
                  <a:pt x="20740" y="12395"/>
                </a:lnTo>
                <a:cubicBezTo>
                  <a:pt x="20734" y="12397"/>
                  <a:pt x="20727" y="12399"/>
                  <a:pt x="20721" y="12401"/>
                </a:cubicBezTo>
                <a:cubicBezTo>
                  <a:pt x="20715" y="12403"/>
                  <a:pt x="20709" y="12403"/>
                  <a:pt x="20704" y="12403"/>
                </a:cubicBezTo>
                <a:cubicBezTo>
                  <a:pt x="20663" y="12403"/>
                  <a:pt x="20635" y="12368"/>
                  <a:pt x="20630" y="12326"/>
                </a:cubicBezTo>
                <a:lnTo>
                  <a:pt x="20630" y="12326"/>
                </a:lnTo>
                <a:cubicBezTo>
                  <a:pt x="20622" y="12328"/>
                  <a:pt x="20614" y="12329"/>
                  <a:pt x="20606" y="12331"/>
                </a:cubicBezTo>
                <a:cubicBezTo>
                  <a:pt x="20598" y="12332"/>
                  <a:pt x="20592" y="12333"/>
                  <a:pt x="20585" y="12333"/>
                </a:cubicBezTo>
                <a:cubicBezTo>
                  <a:pt x="20510" y="12333"/>
                  <a:pt x="20472" y="12244"/>
                  <a:pt x="20500" y="12187"/>
                </a:cubicBezTo>
                <a:lnTo>
                  <a:pt x="20500" y="12187"/>
                </a:lnTo>
                <a:cubicBezTo>
                  <a:pt x="20483" y="12173"/>
                  <a:pt x="20465" y="12158"/>
                  <a:pt x="20448" y="12144"/>
                </a:cubicBezTo>
                <a:lnTo>
                  <a:pt x="20448" y="12144"/>
                </a:lnTo>
                <a:cubicBezTo>
                  <a:pt x="20445" y="12144"/>
                  <a:pt x="20442" y="12145"/>
                  <a:pt x="20439" y="12146"/>
                </a:cubicBezTo>
                <a:lnTo>
                  <a:pt x="20439" y="12146"/>
                </a:lnTo>
                <a:cubicBezTo>
                  <a:pt x="20434" y="12178"/>
                  <a:pt x="20414" y="12207"/>
                  <a:pt x="20373" y="12215"/>
                </a:cubicBezTo>
                <a:cubicBezTo>
                  <a:pt x="20364" y="12218"/>
                  <a:pt x="20355" y="12220"/>
                  <a:pt x="20346" y="12220"/>
                </a:cubicBezTo>
                <a:cubicBezTo>
                  <a:pt x="20285" y="12220"/>
                  <a:pt x="20233" y="12160"/>
                  <a:pt x="20233" y="12098"/>
                </a:cubicBezTo>
                <a:cubicBezTo>
                  <a:pt x="20245" y="12063"/>
                  <a:pt x="20269" y="12039"/>
                  <a:pt x="20299" y="12022"/>
                </a:cubicBezTo>
                <a:lnTo>
                  <a:pt x="20299" y="12022"/>
                </a:lnTo>
                <a:cubicBezTo>
                  <a:pt x="20272" y="12000"/>
                  <a:pt x="20245" y="11978"/>
                  <a:pt x="20217" y="11956"/>
                </a:cubicBezTo>
                <a:lnTo>
                  <a:pt x="20217" y="11956"/>
                </a:lnTo>
                <a:cubicBezTo>
                  <a:pt x="20214" y="11957"/>
                  <a:pt x="20212" y="11958"/>
                  <a:pt x="20209" y="11959"/>
                </a:cubicBezTo>
                <a:cubicBezTo>
                  <a:pt x="20202" y="11960"/>
                  <a:pt x="20196" y="11961"/>
                  <a:pt x="20189" y="11961"/>
                </a:cubicBezTo>
                <a:cubicBezTo>
                  <a:pt x="20134" y="11961"/>
                  <a:pt x="20098" y="11910"/>
                  <a:pt x="20096" y="11861"/>
                </a:cubicBezTo>
                <a:lnTo>
                  <a:pt x="20096" y="11861"/>
                </a:lnTo>
                <a:cubicBezTo>
                  <a:pt x="20077" y="11847"/>
                  <a:pt x="20058" y="11832"/>
                  <a:pt x="20040" y="11818"/>
                </a:cubicBezTo>
                <a:lnTo>
                  <a:pt x="20040" y="11818"/>
                </a:lnTo>
                <a:cubicBezTo>
                  <a:pt x="19996" y="11819"/>
                  <a:pt x="19952" y="11819"/>
                  <a:pt x="19908" y="11819"/>
                </a:cubicBezTo>
                <a:cubicBezTo>
                  <a:pt x="19861" y="11797"/>
                  <a:pt x="19815" y="11772"/>
                  <a:pt x="19815" y="11726"/>
                </a:cubicBezTo>
                <a:cubicBezTo>
                  <a:pt x="19815" y="11719"/>
                  <a:pt x="19816" y="11711"/>
                  <a:pt x="19818" y="11704"/>
                </a:cubicBezTo>
                <a:lnTo>
                  <a:pt x="19818" y="11704"/>
                </a:lnTo>
                <a:cubicBezTo>
                  <a:pt x="19830" y="11707"/>
                  <a:pt x="19842" y="11709"/>
                  <a:pt x="19854" y="11710"/>
                </a:cubicBezTo>
                <a:lnTo>
                  <a:pt x="19854" y="11710"/>
                </a:lnTo>
                <a:cubicBezTo>
                  <a:pt x="19869" y="11724"/>
                  <a:pt x="19886" y="11733"/>
                  <a:pt x="19904" y="11733"/>
                </a:cubicBezTo>
                <a:cubicBezTo>
                  <a:pt x="19910" y="11733"/>
                  <a:pt x="19917" y="11732"/>
                  <a:pt x="19923" y="11729"/>
                </a:cubicBezTo>
                <a:lnTo>
                  <a:pt x="19923" y="11729"/>
                </a:lnTo>
                <a:cubicBezTo>
                  <a:pt x="19962" y="11758"/>
                  <a:pt x="20001" y="11788"/>
                  <a:pt x="20040" y="11818"/>
                </a:cubicBezTo>
                <a:lnTo>
                  <a:pt x="20040" y="11818"/>
                </a:lnTo>
                <a:cubicBezTo>
                  <a:pt x="20062" y="11817"/>
                  <a:pt x="20084" y="11816"/>
                  <a:pt x="20106" y="11814"/>
                </a:cubicBezTo>
                <a:lnTo>
                  <a:pt x="20106" y="11814"/>
                </a:lnTo>
                <a:cubicBezTo>
                  <a:pt x="20098" y="11828"/>
                  <a:pt x="20095" y="11845"/>
                  <a:pt x="20096" y="11861"/>
                </a:cubicBezTo>
                <a:lnTo>
                  <a:pt x="20096" y="11861"/>
                </a:lnTo>
                <a:cubicBezTo>
                  <a:pt x="20137" y="11893"/>
                  <a:pt x="20177" y="11924"/>
                  <a:pt x="20217" y="11956"/>
                </a:cubicBezTo>
                <a:lnTo>
                  <a:pt x="20217" y="11956"/>
                </a:lnTo>
                <a:cubicBezTo>
                  <a:pt x="20550" y="11850"/>
                  <a:pt x="20876" y="11717"/>
                  <a:pt x="21188" y="11556"/>
                </a:cubicBezTo>
                <a:lnTo>
                  <a:pt x="21188" y="11556"/>
                </a:lnTo>
                <a:cubicBezTo>
                  <a:pt x="21198" y="11592"/>
                  <a:pt x="21238" y="11611"/>
                  <a:pt x="21279" y="11611"/>
                </a:cubicBezTo>
                <a:cubicBezTo>
                  <a:pt x="21448" y="11591"/>
                  <a:pt x="21613" y="11583"/>
                  <a:pt x="21776" y="11583"/>
                </a:cubicBezTo>
                <a:cubicBezTo>
                  <a:pt x="21997" y="11583"/>
                  <a:pt x="22216" y="11597"/>
                  <a:pt x="22442" y="11611"/>
                </a:cubicBezTo>
                <a:cubicBezTo>
                  <a:pt x="22449" y="11612"/>
                  <a:pt x="22455" y="11612"/>
                  <a:pt x="22461" y="11612"/>
                </a:cubicBezTo>
                <a:cubicBezTo>
                  <a:pt x="22559" y="11612"/>
                  <a:pt x="22553" y="11447"/>
                  <a:pt x="22442" y="11447"/>
                </a:cubicBezTo>
                <a:cubicBezTo>
                  <a:pt x="22213" y="11420"/>
                  <a:pt x="21983" y="11409"/>
                  <a:pt x="21753" y="11409"/>
                </a:cubicBezTo>
                <a:cubicBezTo>
                  <a:pt x="21651" y="11409"/>
                  <a:pt x="21548" y="11411"/>
                  <a:pt x="21446" y="11415"/>
                </a:cubicBezTo>
                <a:lnTo>
                  <a:pt x="21446" y="11415"/>
                </a:lnTo>
                <a:cubicBezTo>
                  <a:pt x="21619" y="11315"/>
                  <a:pt x="21786" y="11205"/>
                  <a:pt x="21947" y="11087"/>
                </a:cubicBezTo>
                <a:lnTo>
                  <a:pt x="21947" y="11087"/>
                </a:lnTo>
                <a:cubicBezTo>
                  <a:pt x="21958" y="11104"/>
                  <a:pt x="21975" y="11116"/>
                  <a:pt x="22001" y="11121"/>
                </a:cubicBezTo>
                <a:cubicBezTo>
                  <a:pt x="22861" y="11332"/>
                  <a:pt x="23769" y="11586"/>
                  <a:pt x="24302" y="12355"/>
                </a:cubicBezTo>
                <a:cubicBezTo>
                  <a:pt x="24792" y="13028"/>
                  <a:pt x="24907" y="13912"/>
                  <a:pt x="25350" y="14610"/>
                </a:cubicBezTo>
                <a:cubicBezTo>
                  <a:pt x="25560" y="14937"/>
                  <a:pt x="25819" y="15216"/>
                  <a:pt x="26138" y="15394"/>
                </a:cubicBezTo>
                <a:lnTo>
                  <a:pt x="26138" y="15394"/>
                </a:lnTo>
                <a:cubicBezTo>
                  <a:pt x="25946" y="15448"/>
                  <a:pt x="25758" y="15500"/>
                  <a:pt x="25558" y="15518"/>
                </a:cubicBezTo>
                <a:cubicBezTo>
                  <a:pt x="25257" y="15518"/>
                  <a:pt x="25000" y="15447"/>
                  <a:pt x="24768" y="15308"/>
                </a:cubicBezTo>
                <a:cubicBezTo>
                  <a:pt x="24327" y="15028"/>
                  <a:pt x="23977" y="14610"/>
                  <a:pt x="23419" y="14587"/>
                </a:cubicBezTo>
                <a:cubicBezTo>
                  <a:pt x="23170" y="14587"/>
                  <a:pt x="22940" y="14662"/>
                  <a:pt x="22728" y="14777"/>
                </a:cubicBezTo>
                <a:lnTo>
                  <a:pt x="22728" y="14777"/>
                </a:lnTo>
                <a:cubicBezTo>
                  <a:pt x="22758" y="14828"/>
                  <a:pt x="22787" y="14879"/>
                  <a:pt x="22816" y="14930"/>
                </a:cubicBezTo>
                <a:lnTo>
                  <a:pt x="22816" y="14930"/>
                </a:lnTo>
                <a:cubicBezTo>
                  <a:pt x="22985" y="14835"/>
                  <a:pt x="23187" y="14778"/>
                  <a:pt x="23388" y="14778"/>
                </a:cubicBezTo>
                <a:cubicBezTo>
                  <a:pt x="23485" y="14778"/>
                  <a:pt x="23582" y="14792"/>
                  <a:pt x="23675" y="14820"/>
                </a:cubicBezTo>
                <a:cubicBezTo>
                  <a:pt x="23977" y="14913"/>
                  <a:pt x="24234" y="15146"/>
                  <a:pt x="24513" y="15332"/>
                </a:cubicBezTo>
                <a:cubicBezTo>
                  <a:pt x="24768" y="15540"/>
                  <a:pt x="25071" y="15680"/>
                  <a:pt x="25396" y="15680"/>
                </a:cubicBezTo>
                <a:cubicBezTo>
                  <a:pt x="25434" y="15682"/>
                  <a:pt x="25471" y="15683"/>
                  <a:pt x="25508" y="15683"/>
                </a:cubicBezTo>
                <a:cubicBezTo>
                  <a:pt x="25815" y="15683"/>
                  <a:pt x="26105" y="15598"/>
                  <a:pt x="26396" y="15494"/>
                </a:cubicBezTo>
                <a:cubicBezTo>
                  <a:pt x="26489" y="15471"/>
                  <a:pt x="26489" y="15354"/>
                  <a:pt x="26420" y="15332"/>
                </a:cubicBezTo>
                <a:cubicBezTo>
                  <a:pt x="25605" y="15028"/>
                  <a:pt x="25279" y="14122"/>
                  <a:pt x="25000" y="13378"/>
                </a:cubicBezTo>
                <a:cubicBezTo>
                  <a:pt x="24838" y="12982"/>
                  <a:pt x="24699" y="12587"/>
                  <a:pt x="24442" y="12262"/>
                </a:cubicBezTo>
                <a:cubicBezTo>
                  <a:pt x="24317" y="12061"/>
                  <a:pt x="24158" y="11888"/>
                  <a:pt x="23976" y="11741"/>
                </a:cubicBezTo>
                <a:lnTo>
                  <a:pt x="23976" y="11741"/>
                </a:lnTo>
                <a:cubicBezTo>
                  <a:pt x="24429" y="11552"/>
                  <a:pt x="24725" y="11161"/>
                  <a:pt x="24978" y="10749"/>
                </a:cubicBezTo>
                <a:cubicBezTo>
                  <a:pt x="25279" y="10238"/>
                  <a:pt x="25490" y="9704"/>
                  <a:pt x="25651" y="9121"/>
                </a:cubicBezTo>
                <a:cubicBezTo>
                  <a:pt x="25676" y="9075"/>
                  <a:pt x="25629" y="9006"/>
                  <a:pt x="25536" y="9006"/>
                </a:cubicBezTo>
                <a:cubicBezTo>
                  <a:pt x="24925" y="9159"/>
                  <a:pt x="24330" y="9530"/>
                  <a:pt x="23686" y="9530"/>
                </a:cubicBezTo>
                <a:cubicBezTo>
                  <a:pt x="23571" y="9530"/>
                  <a:pt x="23454" y="9519"/>
                  <a:pt x="23336" y="9491"/>
                </a:cubicBezTo>
                <a:lnTo>
                  <a:pt x="23336" y="9491"/>
                </a:lnTo>
                <a:cubicBezTo>
                  <a:pt x="23382" y="9401"/>
                  <a:pt x="23425" y="9309"/>
                  <a:pt x="23465" y="9214"/>
                </a:cubicBezTo>
                <a:cubicBezTo>
                  <a:pt x="23651" y="8820"/>
                  <a:pt x="23744" y="8401"/>
                  <a:pt x="23791" y="7958"/>
                </a:cubicBezTo>
                <a:cubicBezTo>
                  <a:pt x="23791" y="7901"/>
                  <a:pt x="23744" y="7860"/>
                  <a:pt x="23687" y="7860"/>
                </a:cubicBezTo>
                <a:cubicBezTo>
                  <a:pt x="23676" y="7860"/>
                  <a:pt x="23663" y="7861"/>
                  <a:pt x="23651" y="7865"/>
                </a:cubicBezTo>
                <a:cubicBezTo>
                  <a:pt x="22444" y="8448"/>
                  <a:pt x="21162" y="9031"/>
                  <a:pt x="19806" y="9031"/>
                </a:cubicBezTo>
                <a:cubicBezTo>
                  <a:pt x="19784" y="9031"/>
                  <a:pt x="19761" y="9031"/>
                  <a:pt x="19738" y="9030"/>
                </a:cubicBezTo>
                <a:lnTo>
                  <a:pt x="19738" y="9030"/>
                </a:lnTo>
                <a:cubicBezTo>
                  <a:pt x="20667" y="8615"/>
                  <a:pt x="21334" y="7768"/>
                  <a:pt x="21722" y="6820"/>
                </a:cubicBezTo>
                <a:cubicBezTo>
                  <a:pt x="21861" y="6494"/>
                  <a:pt x="21954" y="6169"/>
                  <a:pt x="22048" y="5819"/>
                </a:cubicBezTo>
                <a:cubicBezTo>
                  <a:pt x="22066" y="5742"/>
                  <a:pt x="22006" y="5697"/>
                  <a:pt x="21946" y="5697"/>
                </a:cubicBezTo>
                <a:cubicBezTo>
                  <a:pt x="21933" y="5697"/>
                  <a:pt x="21920" y="5699"/>
                  <a:pt x="21908" y="5703"/>
                </a:cubicBezTo>
                <a:cubicBezTo>
                  <a:pt x="21443" y="5889"/>
                  <a:pt x="20931" y="6051"/>
                  <a:pt x="20442" y="6191"/>
                </a:cubicBezTo>
                <a:cubicBezTo>
                  <a:pt x="20177" y="6257"/>
                  <a:pt x="19883" y="6331"/>
                  <a:pt x="19601" y="6331"/>
                </a:cubicBezTo>
                <a:cubicBezTo>
                  <a:pt x="19394" y="6331"/>
                  <a:pt x="19194" y="6292"/>
                  <a:pt x="19018" y="6180"/>
                </a:cubicBezTo>
                <a:lnTo>
                  <a:pt x="19018" y="6180"/>
                </a:lnTo>
                <a:cubicBezTo>
                  <a:pt x="19027" y="6161"/>
                  <a:pt x="19037" y="6141"/>
                  <a:pt x="19046" y="6122"/>
                </a:cubicBezTo>
                <a:cubicBezTo>
                  <a:pt x="19210" y="5726"/>
                  <a:pt x="19536" y="5424"/>
                  <a:pt x="19908" y="5214"/>
                </a:cubicBezTo>
                <a:cubicBezTo>
                  <a:pt x="20327" y="4981"/>
                  <a:pt x="20792" y="4820"/>
                  <a:pt x="21233" y="4680"/>
                </a:cubicBezTo>
                <a:cubicBezTo>
                  <a:pt x="21326" y="4656"/>
                  <a:pt x="21350" y="4563"/>
                  <a:pt x="21279" y="4516"/>
                </a:cubicBezTo>
                <a:cubicBezTo>
                  <a:pt x="20814" y="4168"/>
                  <a:pt x="20256" y="3982"/>
                  <a:pt x="19698" y="3865"/>
                </a:cubicBezTo>
                <a:cubicBezTo>
                  <a:pt x="19363" y="3820"/>
                  <a:pt x="19020" y="3785"/>
                  <a:pt x="18672" y="3785"/>
                </a:cubicBezTo>
                <a:cubicBezTo>
                  <a:pt x="18488" y="3785"/>
                  <a:pt x="18302" y="3795"/>
                  <a:pt x="18116" y="3819"/>
                </a:cubicBezTo>
                <a:cubicBezTo>
                  <a:pt x="17927" y="3838"/>
                  <a:pt x="17738" y="3872"/>
                  <a:pt x="17555" y="3925"/>
                </a:cubicBezTo>
                <a:lnTo>
                  <a:pt x="17555" y="3925"/>
                </a:lnTo>
                <a:cubicBezTo>
                  <a:pt x="17325" y="3066"/>
                  <a:pt x="17304" y="2140"/>
                  <a:pt x="17489" y="1285"/>
                </a:cubicBezTo>
                <a:cubicBezTo>
                  <a:pt x="17507" y="1227"/>
                  <a:pt x="17465" y="1155"/>
                  <a:pt x="17411" y="1155"/>
                </a:cubicBezTo>
                <a:cubicBezTo>
                  <a:pt x="17398" y="1155"/>
                  <a:pt x="17385" y="1159"/>
                  <a:pt x="17372" y="1167"/>
                </a:cubicBezTo>
                <a:cubicBezTo>
                  <a:pt x="16838" y="1424"/>
                  <a:pt x="16373" y="1772"/>
                  <a:pt x="15954" y="2144"/>
                </a:cubicBezTo>
                <a:cubicBezTo>
                  <a:pt x="15511" y="2540"/>
                  <a:pt x="15070" y="2913"/>
                  <a:pt x="14698" y="3354"/>
                </a:cubicBezTo>
                <a:cubicBezTo>
                  <a:pt x="14508" y="3563"/>
                  <a:pt x="14364" y="3788"/>
                  <a:pt x="14255" y="4027"/>
                </a:cubicBezTo>
                <a:lnTo>
                  <a:pt x="14255" y="4027"/>
                </a:lnTo>
                <a:cubicBezTo>
                  <a:pt x="14202" y="3759"/>
                  <a:pt x="14169" y="3488"/>
                  <a:pt x="14163" y="3214"/>
                </a:cubicBezTo>
                <a:cubicBezTo>
                  <a:pt x="14163" y="2656"/>
                  <a:pt x="14256" y="2075"/>
                  <a:pt x="14535" y="1586"/>
                </a:cubicBezTo>
                <a:cubicBezTo>
                  <a:pt x="14588" y="1516"/>
                  <a:pt x="14534" y="1446"/>
                  <a:pt x="14475" y="1446"/>
                </a:cubicBezTo>
                <a:cubicBezTo>
                  <a:pt x="14456" y="1446"/>
                  <a:pt x="14436" y="1453"/>
                  <a:pt x="14419" y="1471"/>
                </a:cubicBezTo>
                <a:cubicBezTo>
                  <a:pt x="14415" y="1474"/>
                  <a:pt x="14410" y="1478"/>
                  <a:pt x="14406" y="1481"/>
                </a:cubicBezTo>
                <a:lnTo>
                  <a:pt x="14406" y="1481"/>
                </a:lnTo>
                <a:cubicBezTo>
                  <a:pt x="14402" y="1478"/>
                  <a:pt x="14399" y="1474"/>
                  <a:pt x="14395" y="1471"/>
                </a:cubicBezTo>
                <a:cubicBezTo>
                  <a:pt x="14389" y="1482"/>
                  <a:pt x="14383" y="1493"/>
                  <a:pt x="14377" y="1503"/>
                </a:cubicBezTo>
                <a:lnTo>
                  <a:pt x="14377" y="1503"/>
                </a:lnTo>
                <a:cubicBezTo>
                  <a:pt x="13998" y="1797"/>
                  <a:pt x="13662" y="2134"/>
                  <a:pt x="13325" y="2470"/>
                </a:cubicBezTo>
                <a:cubicBezTo>
                  <a:pt x="12977" y="2820"/>
                  <a:pt x="12652" y="3192"/>
                  <a:pt x="12373" y="3586"/>
                </a:cubicBezTo>
                <a:cubicBezTo>
                  <a:pt x="12201" y="3835"/>
                  <a:pt x="12061" y="4095"/>
                  <a:pt x="11973" y="4379"/>
                </a:cubicBezTo>
                <a:lnTo>
                  <a:pt x="11973" y="4379"/>
                </a:lnTo>
                <a:cubicBezTo>
                  <a:pt x="11290" y="3435"/>
                  <a:pt x="11028" y="2234"/>
                  <a:pt x="11210" y="1099"/>
                </a:cubicBezTo>
                <a:cubicBezTo>
                  <a:pt x="11256" y="749"/>
                  <a:pt x="11349" y="423"/>
                  <a:pt x="11489" y="122"/>
                </a:cubicBezTo>
                <a:cubicBezTo>
                  <a:pt x="11508" y="60"/>
                  <a:pt x="11441" y="0"/>
                  <a:pt x="11377" y="0"/>
                </a:cubicBezTo>
                <a:close/>
                <a:moveTo>
                  <a:pt x="13971" y="13882"/>
                </a:moveTo>
                <a:cubicBezTo>
                  <a:pt x="13894" y="13882"/>
                  <a:pt x="13850" y="14034"/>
                  <a:pt x="13954" y="14076"/>
                </a:cubicBezTo>
                <a:cubicBezTo>
                  <a:pt x="15024" y="14494"/>
                  <a:pt x="16047" y="15053"/>
                  <a:pt x="16978" y="15726"/>
                </a:cubicBezTo>
                <a:cubicBezTo>
                  <a:pt x="16997" y="15738"/>
                  <a:pt x="17016" y="15744"/>
                  <a:pt x="17034" y="15744"/>
                </a:cubicBezTo>
                <a:cubicBezTo>
                  <a:pt x="17119" y="15744"/>
                  <a:pt x="17170" y="15621"/>
                  <a:pt x="17093" y="15564"/>
                </a:cubicBezTo>
                <a:cubicBezTo>
                  <a:pt x="16116" y="14889"/>
                  <a:pt x="15093" y="14331"/>
                  <a:pt x="14001" y="13890"/>
                </a:cubicBezTo>
                <a:cubicBezTo>
                  <a:pt x="13990" y="13885"/>
                  <a:pt x="13981" y="13882"/>
                  <a:pt x="13971" y="13882"/>
                </a:cubicBezTo>
                <a:close/>
                <a:moveTo>
                  <a:pt x="6056" y="14509"/>
                </a:moveTo>
                <a:cubicBezTo>
                  <a:pt x="5944" y="14509"/>
                  <a:pt x="5828" y="14550"/>
                  <a:pt x="5744" y="14610"/>
                </a:cubicBezTo>
                <a:cubicBezTo>
                  <a:pt x="5557" y="14749"/>
                  <a:pt x="5442" y="14982"/>
                  <a:pt x="5396" y="15215"/>
                </a:cubicBezTo>
                <a:cubicBezTo>
                  <a:pt x="5371" y="15308"/>
                  <a:pt x="5371" y="15447"/>
                  <a:pt x="5396" y="15540"/>
                </a:cubicBezTo>
                <a:cubicBezTo>
                  <a:pt x="5442" y="15657"/>
                  <a:pt x="5535" y="15750"/>
                  <a:pt x="5651" y="15750"/>
                </a:cubicBezTo>
                <a:cubicBezTo>
                  <a:pt x="5662" y="15751"/>
                  <a:pt x="5674" y="15752"/>
                  <a:pt x="5685" y="15752"/>
                </a:cubicBezTo>
                <a:cubicBezTo>
                  <a:pt x="5904" y="15752"/>
                  <a:pt x="6099" y="15556"/>
                  <a:pt x="6209" y="15401"/>
                </a:cubicBezTo>
                <a:cubicBezTo>
                  <a:pt x="6372" y="15192"/>
                  <a:pt x="6441" y="14913"/>
                  <a:pt x="6348" y="14656"/>
                </a:cubicBezTo>
                <a:cubicBezTo>
                  <a:pt x="6342" y="14644"/>
                  <a:pt x="6333" y="14635"/>
                  <a:pt x="6322" y="14629"/>
                </a:cubicBezTo>
                <a:lnTo>
                  <a:pt x="6322" y="14629"/>
                </a:lnTo>
                <a:cubicBezTo>
                  <a:pt x="6255" y="14543"/>
                  <a:pt x="6157" y="14509"/>
                  <a:pt x="6056" y="14509"/>
                </a:cubicBezTo>
                <a:close/>
                <a:moveTo>
                  <a:pt x="357" y="15439"/>
                </a:moveTo>
                <a:cubicBezTo>
                  <a:pt x="353" y="15489"/>
                  <a:pt x="349" y="15540"/>
                  <a:pt x="345" y="15590"/>
                </a:cubicBezTo>
                <a:lnTo>
                  <a:pt x="345" y="15590"/>
                </a:lnTo>
                <a:cubicBezTo>
                  <a:pt x="315" y="15589"/>
                  <a:pt x="285" y="15588"/>
                  <a:pt x="255" y="15587"/>
                </a:cubicBezTo>
                <a:cubicBezTo>
                  <a:pt x="241" y="15587"/>
                  <a:pt x="228" y="15590"/>
                  <a:pt x="216" y="15595"/>
                </a:cubicBezTo>
                <a:lnTo>
                  <a:pt x="216" y="15595"/>
                </a:lnTo>
                <a:cubicBezTo>
                  <a:pt x="236" y="15617"/>
                  <a:pt x="265" y="15633"/>
                  <a:pt x="301" y="15633"/>
                </a:cubicBezTo>
                <a:cubicBezTo>
                  <a:pt x="315" y="15632"/>
                  <a:pt x="329" y="15631"/>
                  <a:pt x="343" y="15630"/>
                </a:cubicBezTo>
                <a:lnTo>
                  <a:pt x="343" y="15630"/>
                </a:lnTo>
                <a:cubicBezTo>
                  <a:pt x="339" y="15670"/>
                  <a:pt x="337" y="15711"/>
                  <a:pt x="334" y="15752"/>
                </a:cubicBezTo>
                <a:lnTo>
                  <a:pt x="334" y="15752"/>
                </a:lnTo>
                <a:cubicBezTo>
                  <a:pt x="323" y="15752"/>
                  <a:pt x="312" y="15751"/>
                  <a:pt x="301" y="15750"/>
                </a:cubicBezTo>
                <a:cubicBezTo>
                  <a:pt x="294" y="15749"/>
                  <a:pt x="288" y="15748"/>
                  <a:pt x="282" y="15748"/>
                </a:cubicBezTo>
                <a:cubicBezTo>
                  <a:pt x="258" y="15748"/>
                  <a:pt x="241" y="15758"/>
                  <a:pt x="230" y="15773"/>
                </a:cubicBezTo>
                <a:lnTo>
                  <a:pt x="230" y="15773"/>
                </a:lnTo>
                <a:cubicBezTo>
                  <a:pt x="130" y="15770"/>
                  <a:pt x="136" y="15630"/>
                  <a:pt x="216" y="15595"/>
                </a:cubicBezTo>
                <a:lnTo>
                  <a:pt x="216" y="15595"/>
                </a:lnTo>
                <a:cubicBezTo>
                  <a:pt x="173" y="15545"/>
                  <a:pt x="176" y="15464"/>
                  <a:pt x="255" y="15447"/>
                </a:cubicBezTo>
                <a:cubicBezTo>
                  <a:pt x="289" y="15444"/>
                  <a:pt x="323" y="15441"/>
                  <a:pt x="357" y="15439"/>
                </a:cubicBezTo>
                <a:close/>
                <a:moveTo>
                  <a:pt x="19731" y="14971"/>
                </a:moveTo>
                <a:cubicBezTo>
                  <a:pt x="19777" y="14971"/>
                  <a:pt x="19821" y="14986"/>
                  <a:pt x="19859" y="15023"/>
                </a:cubicBezTo>
                <a:lnTo>
                  <a:pt x="19859" y="15023"/>
                </a:lnTo>
                <a:cubicBezTo>
                  <a:pt x="19859" y="15025"/>
                  <a:pt x="19860" y="15027"/>
                  <a:pt x="19861" y="15028"/>
                </a:cubicBezTo>
                <a:cubicBezTo>
                  <a:pt x="19908" y="15168"/>
                  <a:pt x="19884" y="15354"/>
                  <a:pt x="19791" y="15494"/>
                </a:cubicBezTo>
                <a:cubicBezTo>
                  <a:pt x="19744" y="15564"/>
                  <a:pt x="19698" y="15633"/>
                  <a:pt x="19629" y="15704"/>
                </a:cubicBezTo>
                <a:cubicBezTo>
                  <a:pt x="19582" y="15750"/>
                  <a:pt x="19512" y="15819"/>
                  <a:pt x="19443" y="15843"/>
                </a:cubicBezTo>
                <a:cubicBezTo>
                  <a:pt x="19417" y="15851"/>
                  <a:pt x="19392" y="15857"/>
                  <a:pt x="19367" y="15857"/>
                </a:cubicBezTo>
                <a:cubicBezTo>
                  <a:pt x="19325" y="15857"/>
                  <a:pt x="19286" y="15841"/>
                  <a:pt x="19257" y="15797"/>
                </a:cubicBezTo>
                <a:cubicBezTo>
                  <a:pt x="19233" y="15750"/>
                  <a:pt x="19233" y="15657"/>
                  <a:pt x="19257" y="15587"/>
                </a:cubicBezTo>
                <a:cubicBezTo>
                  <a:pt x="19279" y="15401"/>
                  <a:pt x="19350" y="15239"/>
                  <a:pt x="19465" y="15099"/>
                </a:cubicBezTo>
                <a:cubicBezTo>
                  <a:pt x="19524" y="15040"/>
                  <a:pt x="19631" y="14971"/>
                  <a:pt x="19731" y="14971"/>
                </a:cubicBezTo>
                <a:close/>
                <a:moveTo>
                  <a:pt x="230" y="15773"/>
                </a:moveTo>
                <a:cubicBezTo>
                  <a:pt x="231" y="15773"/>
                  <a:pt x="232" y="15773"/>
                  <a:pt x="233" y="15773"/>
                </a:cubicBezTo>
                <a:cubicBezTo>
                  <a:pt x="266" y="15774"/>
                  <a:pt x="299" y="15776"/>
                  <a:pt x="332" y="15776"/>
                </a:cubicBezTo>
                <a:lnTo>
                  <a:pt x="332" y="15776"/>
                </a:lnTo>
                <a:cubicBezTo>
                  <a:pt x="329" y="15823"/>
                  <a:pt x="326" y="15869"/>
                  <a:pt x="323" y="15915"/>
                </a:cubicBezTo>
                <a:lnTo>
                  <a:pt x="323" y="15915"/>
                </a:lnTo>
                <a:cubicBezTo>
                  <a:pt x="316" y="15914"/>
                  <a:pt x="309" y="15913"/>
                  <a:pt x="301" y="15912"/>
                </a:cubicBezTo>
                <a:cubicBezTo>
                  <a:pt x="220" y="15912"/>
                  <a:pt x="196" y="15818"/>
                  <a:pt x="230" y="15773"/>
                </a:cubicBezTo>
                <a:close/>
                <a:moveTo>
                  <a:pt x="323" y="15915"/>
                </a:moveTo>
                <a:lnTo>
                  <a:pt x="323" y="15915"/>
                </a:lnTo>
                <a:cubicBezTo>
                  <a:pt x="392" y="15924"/>
                  <a:pt x="463" y="15928"/>
                  <a:pt x="534" y="15928"/>
                </a:cubicBezTo>
                <a:cubicBezTo>
                  <a:pt x="537" y="15928"/>
                  <a:pt x="540" y="15928"/>
                  <a:pt x="543" y="15928"/>
                </a:cubicBezTo>
                <a:lnTo>
                  <a:pt x="543" y="15928"/>
                </a:lnTo>
                <a:cubicBezTo>
                  <a:pt x="469" y="15938"/>
                  <a:pt x="395" y="15948"/>
                  <a:pt x="320" y="15957"/>
                </a:cubicBezTo>
                <a:lnTo>
                  <a:pt x="320" y="15957"/>
                </a:lnTo>
                <a:cubicBezTo>
                  <a:pt x="321" y="15943"/>
                  <a:pt x="322" y="15929"/>
                  <a:pt x="323" y="15915"/>
                </a:cubicBezTo>
                <a:close/>
                <a:moveTo>
                  <a:pt x="19727" y="14796"/>
                </a:moveTo>
                <a:cubicBezTo>
                  <a:pt x="19622" y="14796"/>
                  <a:pt x="19512" y="14831"/>
                  <a:pt x="19419" y="14889"/>
                </a:cubicBezTo>
                <a:cubicBezTo>
                  <a:pt x="19233" y="15028"/>
                  <a:pt x="19117" y="15261"/>
                  <a:pt x="19071" y="15494"/>
                </a:cubicBezTo>
                <a:cubicBezTo>
                  <a:pt x="19046" y="15587"/>
                  <a:pt x="19046" y="15726"/>
                  <a:pt x="19071" y="15819"/>
                </a:cubicBezTo>
                <a:cubicBezTo>
                  <a:pt x="19117" y="15936"/>
                  <a:pt x="19210" y="16029"/>
                  <a:pt x="19326" y="16029"/>
                </a:cubicBezTo>
                <a:cubicBezTo>
                  <a:pt x="19346" y="16034"/>
                  <a:pt x="19366" y="16035"/>
                  <a:pt x="19386" y="16035"/>
                </a:cubicBezTo>
                <a:cubicBezTo>
                  <a:pt x="19594" y="16035"/>
                  <a:pt x="19779" y="15829"/>
                  <a:pt x="19884" y="15680"/>
                </a:cubicBezTo>
                <a:cubicBezTo>
                  <a:pt x="20047" y="15471"/>
                  <a:pt x="20116" y="15192"/>
                  <a:pt x="20023" y="14935"/>
                </a:cubicBezTo>
                <a:cubicBezTo>
                  <a:pt x="20017" y="14923"/>
                  <a:pt x="20007" y="14913"/>
                  <a:pt x="19996" y="14907"/>
                </a:cubicBezTo>
                <a:lnTo>
                  <a:pt x="19996" y="14907"/>
                </a:lnTo>
                <a:cubicBezTo>
                  <a:pt x="19926" y="14829"/>
                  <a:pt x="19829" y="14796"/>
                  <a:pt x="19727" y="14796"/>
                </a:cubicBezTo>
                <a:close/>
                <a:moveTo>
                  <a:pt x="9964" y="15185"/>
                </a:moveTo>
                <a:cubicBezTo>
                  <a:pt x="9870" y="15185"/>
                  <a:pt x="9827" y="15334"/>
                  <a:pt x="9930" y="15354"/>
                </a:cubicBezTo>
                <a:cubicBezTo>
                  <a:pt x="10627" y="15587"/>
                  <a:pt x="11325" y="15843"/>
                  <a:pt x="11976" y="16169"/>
                </a:cubicBezTo>
                <a:cubicBezTo>
                  <a:pt x="11993" y="16175"/>
                  <a:pt x="12009" y="16178"/>
                  <a:pt x="12024" y="16178"/>
                </a:cubicBezTo>
                <a:cubicBezTo>
                  <a:pt x="12115" y="16178"/>
                  <a:pt x="12170" y="16069"/>
                  <a:pt x="12069" y="16029"/>
                </a:cubicBezTo>
                <a:cubicBezTo>
                  <a:pt x="11396" y="15680"/>
                  <a:pt x="10698" y="15425"/>
                  <a:pt x="10000" y="15192"/>
                </a:cubicBezTo>
                <a:cubicBezTo>
                  <a:pt x="9988" y="15187"/>
                  <a:pt x="9975" y="15185"/>
                  <a:pt x="9964" y="15185"/>
                </a:cubicBezTo>
                <a:close/>
                <a:moveTo>
                  <a:pt x="320" y="15957"/>
                </a:moveTo>
                <a:lnTo>
                  <a:pt x="320" y="15957"/>
                </a:lnTo>
                <a:cubicBezTo>
                  <a:pt x="317" y="16011"/>
                  <a:pt x="313" y="16066"/>
                  <a:pt x="310" y="16121"/>
                </a:cubicBezTo>
                <a:lnTo>
                  <a:pt x="310" y="16121"/>
                </a:lnTo>
                <a:cubicBezTo>
                  <a:pt x="307" y="16122"/>
                  <a:pt x="304" y="16122"/>
                  <a:pt x="301" y="16122"/>
                </a:cubicBezTo>
                <a:cubicBezTo>
                  <a:pt x="297" y="16123"/>
                  <a:pt x="293" y="16124"/>
                  <a:pt x="289" y="16126"/>
                </a:cubicBezTo>
                <a:lnTo>
                  <a:pt x="289" y="16126"/>
                </a:lnTo>
                <a:cubicBezTo>
                  <a:pt x="295" y="16129"/>
                  <a:pt x="302" y="16130"/>
                  <a:pt x="310" y="16131"/>
                </a:cubicBezTo>
                <a:lnTo>
                  <a:pt x="310" y="16131"/>
                </a:lnTo>
                <a:cubicBezTo>
                  <a:pt x="306" y="16186"/>
                  <a:pt x="303" y="16242"/>
                  <a:pt x="300" y="16298"/>
                </a:cubicBezTo>
                <a:lnTo>
                  <a:pt x="300" y="16298"/>
                </a:lnTo>
                <a:cubicBezTo>
                  <a:pt x="226" y="16264"/>
                  <a:pt x="205" y="16152"/>
                  <a:pt x="289" y="16126"/>
                </a:cubicBezTo>
                <a:lnTo>
                  <a:pt x="289" y="16126"/>
                </a:lnTo>
                <a:cubicBezTo>
                  <a:pt x="265" y="16116"/>
                  <a:pt x="245" y="16091"/>
                  <a:pt x="233" y="16052"/>
                </a:cubicBezTo>
                <a:cubicBezTo>
                  <a:pt x="233" y="16005"/>
                  <a:pt x="255" y="15959"/>
                  <a:pt x="301" y="15959"/>
                </a:cubicBezTo>
                <a:cubicBezTo>
                  <a:pt x="308" y="15958"/>
                  <a:pt x="314" y="15957"/>
                  <a:pt x="320" y="15957"/>
                </a:cubicBezTo>
                <a:close/>
                <a:moveTo>
                  <a:pt x="22182" y="15634"/>
                </a:moveTo>
                <a:cubicBezTo>
                  <a:pt x="22234" y="15634"/>
                  <a:pt x="22285" y="15654"/>
                  <a:pt x="22327" y="15704"/>
                </a:cubicBezTo>
                <a:cubicBezTo>
                  <a:pt x="22329" y="15707"/>
                  <a:pt x="22332" y="15709"/>
                  <a:pt x="22335" y="15711"/>
                </a:cubicBezTo>
                <a:lnTo>
                  <a:pt x="22335" y="15711"/>
                </a:lnTo>
                <a:cubicBezTo>
                  <a:pt x="22370" y="15864"/>
                  <a:pt x="22343" y="16014"/>
                  <a:pt x="22256" y="16145"/>
                </a:cubicBezTo>
                <a:cubicBezTo>
                  <a:pt x="22209" y="16215"/>
                  <a:pt x="22163" y="16284"/>
                  <a:pt x="22094" y="16355"/>
                </a:cubicBezTo>
                <a:cubicBezTo>
                  <a:pt x="22048" y="16424"/>
                  <a:pt x="21977" y="16470"/>
                  <a:pt x="21908" y="16495"/>
                </a:cubicBezTo>
                <a:cubicBezTo>
                  <a:pt x="21879" y="16504"/>
                  <a:pt x="21850" y="16509"/>
                  <a:pt x="21823" y="16509"/>
                </a:cubicBezTo>
                <a:cubicBezTo>
                  <a:pt x="21785" y="16509"/>
                  <a:pt x="21749" y="16498"/>
                  <a:pt x="21722" y="16470"/>
                </a:cubicBezTo>
                <a:cubicBezTo>
                  <a:pt x="21675" y="16402"/>
                  <a:pt x="21698" y="16309"/>
                  <a:pt x="21698" y="16238"/>
                </a:cubicBezTo>
                <a:cubicBezTo>
                  <a:pt x="21722" y="16076"/>
                  <a:pt x="21815" y="15890"/>
                  <a:pt x="21930" y="15773"/>
                </a:cubicBezTo>
                <a:cubicBezTo>
                  <a:pt x="21990" y="15699"/>
                  <a:pt x="22088" y="15634"/>
                  <a:pt x="22182" y="15634"/>
                </a:cubicBezTo>
                <a:close/>
                <a:moveTo>
                  <a:pt x="20494" y="16019"/>
                </a:moveTo>
                <a:cubicBezTo>
                  <a:pt x="20484" y="16019"/>
                  <a:pt x="20473" y="16021"/>
                  <a:pt x="20466" y="16029"/>
                </a:cubicBezTo>
                <a:cubicBezTo>
                  <a:pt x="20466" y="16029"/>
                  <a:pt x="20442" y="16029"/>
                  <a:pt x="20420" y="16052"/>
                </a:cubicBezTo>
                <a:cubicBezTo>
                  <a:pt x="20420" y="16076"/>
                  <a:pt x="20395" y="16098"/>
                  <a:pt x="20395" y="16122"/>
                </a:cubicBezTo>
                <a:cubicBezTo>
                  <a:pt x="20416" y="16142"/>
                  <a:pt x="20419" y="16162"/>
                  <a:pt x="20433" y="16182"/>
                </a:cubicBezTo>
                <a:lnTo>
                  <a:pt x="20433" y="16182"/>
                </a:lnTo>
                <a:cubicBezTo>
                  <a:pt x="20433" y="16181"/>
                  <a:pt x="20433" y="16181"/>
                  <a:pt x="20433" y="16181"/>
                </a:cubicBezTo>
                <a:cubicBezTo>
                  <a:pt x="20432" y="16181"/>
                  <a:pt x="20434" y="16184"/>
                  <a:pt x="20442" y="16191"/>
                </a:cubicBezTo>
                <a:cubicBezTo>
                  <a:pt x="20439" y="16188"/>
                  <a:pt x="20436" y="16185"/>
                  <a:pt x="20433" y="16182"/>
                </a:cubicBezTo>
                <a:lnTo>
                  <a:pt x="20433" y="16182"/>
                </a:lnTo>
                <a:cubicBezTo>
                  <a:pt x="20437" y="16183"/>
                  <a:pt x="20451" y="16191"/>
                  <a:pt x="20466" y="16191"/>
                </a:cubicBezTo>
                <a:lnTo>
                  <a:pt x="20466" y="16215"/>
                </a:lnTo>
                <a:cubicBezTo>
                  <a:pt x="20488" y="16215"/>
                  <a:pt x="20513" y="16238"/>
                  <a:pt x="20513" y="16238"/>
                </a:cubicBezTo>
                <a:cubicBezTo>
                  <a:pt x="20535" y="16284"/>
                  <a:pt x="20581" y="16309"/>
                  <a:pt x="20606" y="16331"/>
                </a:cubicBezTo>
                <a:cubicBezTo>
                  <a:pt x="20652" y="16377"/>
                  <a:pt x="20699" y="16424"/>
                  <a:pt x="20745" y="16495"/>
                </a:cubicBezTo>
                <a:cubicBezTo>
                  <a:pt x="20768" y="16506"/>
                  <a:pt x="20792" y="16511"/>
                  <a:pt x="20815" y="16511"/>
                </a:cubicBezTo>
                <a:cubicBezTo>
                  <a:pt x="20838" y="16511"/>
                  <a:pt x="20861" y="16506"/>
                  <a:pt x="20885" y="16495"/>
                </a:cubicBezTo>
                <a:cubicBezTo>
                  <a:pt x="20907" y="16448"/>
                  <a:pt x="20931" y="16402"/>
                  <a:pt x="20885" y="16355"/>
                </a:cubicBezTo>
                <a:cubicBezTo>
                  <a:pt x="20792" y="16238"/>
                  <a:pt x="20674" y="16145"/>
                  <a:pt x="20535" y="16029"/>
                </a:cubicBezTo>
                <a:cubicBezTo>
                  <a:pt x="20535" y="16029"/>
                  <a:pt x="20514" y="16019"/>
                  <a:pt x="20494" y="16019"/>
                </a:cubicBezTo>
                <a:close/>
                <a:moveTo>
                  <a:pt x="6745" y="16309"/>
                </a:moveTo>
                <a:cubicBezTo>
                  <a:pt x="6698" y="16309"/>
                  <a:pt x="6651" y="16309"/>
                  <a:pt x="6627" y="16377"/>
                </a:cubicBezTo>
                <a:cubicBezTo>
                  <a:pt x="6605" y="16402"/>
                  <a:pt x="6627" y="16470"/>
                  <a:pt x="6698" y="16495"/>
                </a:cubicBezTo>
                <a:cubicBezTo>
                  <a:pt x="6906" y="16541"/>
                  <a:pt x="7117" y="16563"/>
                  <a:pt x="7325" y="16563"/>
                </a:cubicBezTo>
                <a:cubicBezTo>
                  <a:pt x="7372" y="16563"/>
                  <a:pt x="7418" y="16517"/>
                  <a:pt x="7418" y="16470"/>
                </a:cubicBezTo>
                <a:cubicBezTo>
                  <a:pt x="7442" y="16424"/>
                  <a:pt x="7396" y="16377"/>
                  <a:pt x="7349" y="16377"/>
                </a:cubicBezTo>
                <a:cubicBezTo>
                  <a:pt x="7139" y="16377"/>
                  <a:pt x="6931" y="16355"/>
                  <a:pt x="6745" y="16309"/>
                </a:cubicBezTo>
                <a:close/>
                <a:moveTo>
                  <a:pt x="300" y="16298"/>
                </a:moveTo>
                <a:cubicBezTo>
                  <a:pt x="306" y="16301"/>
                  <a:pt x="311" y="16303"/>
                  <a:pt x="317" y="16304"/>
                </a:cubicBezTo>
                <a:lnTo>
                  <a:pt x="317" y="16304"/>
                </a:lnTo>
                <a:cubicBezTo>
                  <a:pt x="312" y="16312"/>
                  <a:pt x="307" y="16321"/>
                  <a:pt x="301" y="16331"/>
                </a:cubicBezTo>
                <a:cubicBezTo>
                  <a:pt x="301" y="16354"/>
                  <a:pt x="313" y="16377"/>
                  <a:pt x="330" y="16395"/>
                </a:cubicBezTo>
                <a:lnTo>
                  <a:pt x="330" y="16395"/>
                </a:lnTo>
                <a:cubicBezTo>
                  <a:pt x="324" y="16403"/>
                  <a:pt x="319" y="16413"/>
                  <a:pt x="316" y="16422"/>
                </a:cubicBezTo>
                <a:lnTo>
                  <a:pt x="316" y="16422"/>
                </a:lnTo>
                <a:cubicBezTo>
                  <a:pt x="313" y="16422"/>
                  <a:pt x="310" y="16422"/>
                  <a:pt x="307" y="16422"/>
                </a:cubicBezTo>
                <a:cubicBezTo>
                  <a:pt x="302" y="16422"/>
                  <a:pt x="298" y="16422"/>
                  <a:pt x="294" y="16423"/>
                </a:cubicBezTo>
                <a:lnTo>
                  <a:pt x="294" y="16423"/>
                </a:lnTo>
                <a:cubicBezTo>
                  <a:pt x="292" y="16475"/>
                  <a:pt x="289" y="16527"/>
                  <a:pt x="287" y="16580"/>
                </a:cubicBezTo>
                <a:lnTo>
                  <a:pt x="287" y="16580"/>
                </a:lnTo>
                <a:cubicBezTo>
                  <a:pt x="219" y="16548"/>
                  <a:pt x="221" y="16435"/>
                  <a:pt x="294" y="16423"/>
                </a:cubicBezTo>
                <a:lnTo>
                  <a:pt x="294" y="16423"/>
                </a:lnTo>
                <a:cubicBezTo>
                  <a:pt x="296" y="16381"/>
                  <a:pt x="298" y="16340"/>
                  <a:pt x="300" y="16298"/>
                </a:cubicBezTo>
                <a:close/>
                <a:moveTo>
                  <a:pt x="22185" y="15453"/>
                </a:moveTo>
                <a:cubicBezTo>
                  <a:pt x="22077" y="15453"/>
                  <a:pt x="21966" y="15494"/>
                  <a:pt x="21884" y="15564"/>
                </a:cubicBezTo>
                <a:cubicBezTo>
                  <a:pt x="21698" y="15704"/>
                  <a:pt x="21582" y="15936"/>
                  <a:pt x="21536" y="16145"/>
                </a:cubicBezTo>
                <a:cubicBezTo>
                  <a:pt x="21512" y="16262"/>
                  <a:pt x="21512" y="16377"/>
                  <a:pt x="21536" y="16495"/>
                </a:cubicBezTo>
                <a:cubicBezTo>
                  <a:pt x="21582" y="16610"/>
                  <a:pt x="21675" y="16681"/>
                  <a:pt x="21791" y="16703"/>
                </a:cubicBezTo>
                <a:cubicBezTo>
                  <a:pt x="21803" y="16704"/>
                  <a:pt x="21815" y="16705"/>
                  <a:pt x="21828" y="16705"/>
                </a:cubicBezTo>
                <a:cubicBezTo>
                  <a:pt x="22045" y="16705"/>
                  <a:pt x="22240" y="16507"/>
                  <a:pt x="22349" y="16331"/>
                </a:cubicBezTo>
                <a:cubicBezTo>
                  <a:pt x="22513" y="16122"/>
                  <a:pt x="22581" y="15866"/>
                  <a:pt x="22488" y="15611"/>
                </a:cubicBezTo>
                <a:cubicBezTo>
                  <a:pt x="22482" y="15597"/>
                  <a:pt x="22470" y="15584"/>
                  <a:pt x="22457" y="15575"/>
                </a:cubicBezTo>
                <a:lnTo>
                  <a:pt x="22457" y="15575"/>
                </a:lnTo>
                <a:cubicBezTo>
                  <a:pt x="22388" y="15490"/>
                  <a:pt x="22288" y="15453"/>
                  <a:pt x="22185" y="15453"/>
                </a:cubicBezTo>
                <a:close/>
                <a:moveTo>
                  <a:pt x="287" y="16580"/>
                </a:moveTo>
                <a:cubicBezTo>
                  <a:pt x="298" y="16585"/>
                  <a:pt x="311" y="16588"/>
                  <a:pt x="326" y="16588"/>
                </a:cubicBezTo>
                <a:cubicBezTo>
                  <a:pt x="334" y="16588"/>
                  <a:pt x="343" y="16589"/>
                  <a:pt x="352" y="16589"/>
                </a:cubicBezTo>
                <a:lnTo>
                  <a:pt x="352" y="16589"/>
                </a:lnTo>
                <a:cubicBezTo>
                  <a:pt x="372" y="16603"/>
                  <a:pt x="403" y="16610"/>
                  <a:pt x="441" y="16610"/>
                </a:cubicBezTo>
                <a:lnTo>
                  <a:pt x="534" y="16599"/>
                </a:lnTo>
                <a:lnTo>
                  <a:pt x="534" y="16599"/>
                </a:lnTo>
                <a:cubicBezTo>
                  <a:pt x="645" y="16604"/>
                  <a:pt x="756" y="16606"/>
                  <a:pt x="868" y="16606"/>
                </a:cubicBezTo>
                <a:cubicBezTo>
                  <a:pt x="1005" y="16606"/>
                  <a:pt x="1142" y="16603"/>
                  <a:pt x="1280" y="16596"/>
                </a:cubicBezTo>
                <a:lnTo>
                  <a:pt x="1280" y="16596"/>
                </a:lnTo>
                <a:cubicBezTo>
                  <a:pt x="1053" y="16624"/>
                  <a:pt x="824" y="16640"/>
                  <a:pt x="591" y="16640"/>
                </a:cubicBezTo>
                <a:cubicBezTo>
                  <a:pt x="510" y="16640"/>
                  <a:pt x="430" y="16638"/>
                  <a:pt x="348" y="16634"/>
                </a:cubicBezTo>
                <a:cubicBezTo>
                  <a:pt x="320" y="16634"/>
                  <a:pt x="298" y="16644"/>
                  <a:pt x="284" y="16659"/>
                </a:cubicBezTo>
                <a:lnTo>
                  <a:pt x="284" y="16659"/>
                </a:lnTo>
                <a:cubicBezTo>
                  <a:pt x="282" y="16698"/>
                  <a:pt x="281" y="16737"/>
                  <a:pt x="279" y="16776"/>
                </a:cubicBezTo>
                <a:lnTo>
                  <a:pt x="279" y="16776"/>
                </a:lnTo>
                <a:cubicBezTo>
                  <a:pt x="254" y="16739"/>
                  <a:pt x="256" y="16689"/>
                  <a:pt x="284" y="16659"/>
                </a:cubicBezTo>
                <a:lnTo>
                  <a:pt x="284" y="16659"/>
                </a:lnTo>
                <a:cubicBezTo>
                  <a:pt x="285" y="16633"/>
                  <a:pt x="286" y="16606"/>
                  <a:pt x="287" y="16580"/>
                </a:cubicBezTo>
                <a:close/>
                <a:moveTo>
                  <a:pt x="279" y="16776"/>
                </a:moveTo>
                <a:cubicBezTo>
                  <a:pt x="281" y="16779"/>
                  <a:pt x="283" y="16781"/>
                  <a:pt x="286" y="16784"/>
                </a:cubicBezTo>
                <a:lnTo>
                  <a:pt x="286" y="16784"/>
                </a:lnTo>
                <a:cubicBezTo>
                  <a:pt x="283" y="16784"/>
                  <a:pt x="281" y="16785"/>
                  <a:pt x="279" y="16785"/>
                </a:cubicBezTo>
                <a:lnTo>
                  <a:pt x="279" y="16785"/>
                </a:lnTo>
                <a:cubicBezTo>
                  <a:pt x="279" y="16782"/>
                  <a:pt x="279" y="16779"/>
                  <a:pt x="279" y="16776"/>
                </a:cubicBezTo>
                <a:close/>
                <a:moveTo>
                  <a:pt x="103" y="16818"/>
                </a:moveTo>
                <a:lnTo>
                  <a:pt x="103" y="16818"/>
                </a:lnTo>
                <a:cubicBezTo>
                  <a:pt x="67" y="16853"/>
                  <a:pt x="66" y="16917"/>
                  <a:pt x="100" y="16946"/>
                </a:cubicBezTo>
                <a:lnTo>
                  <a:pt x="100" y="16946"/>
                </a:lnTo>
                <a:cubicBezTo>
                  <a:pt x="101" y="16904"/>
                  <a:pt x="102" y="16861"/>
                  <a:pt x="103" y="16818"/>
                </a:cubicBezTo>
                <a:close/>
                <a:moveTo>
                  <a:pt x="852" y="16931"/>
                </a:moveTo>
                <a:cubicBezTo>
                  <a:pt x="763" y="16943"/>
                  <a:pt x="673" y="16952"/>
                  <a:pt x="581" y="16960"/>
                </a:cubicBezTo>
                <a:cubicBezTo>
                  <a:pt x="560" y="16960"/>
                  <a:pt x="544" y="16973"/>
                  <a:pt x="533" y="16992"/>
                </a:cubicBezTo>
                <a:lnTo>
                  <a:pt x="533" y="16992"/>
                </a:lnTo>
                <a:cubicBezTo>
                  <a:pt x="511" y="16989"/>
                  <a:pt x="488" y="16985"/>
                  <a:pt x="465" y="16982"/>
                </a:cubicBezTo>
                <a:cubicBezTo>
                  <a:pt x="459" y="16981"/>
                  <a:pt x="452" y="16980"/>
                  <a:pt x="446" y="16980"/>
                </a:cubicBezTo>
                <a:cubicBezTo>
                  <a:pt x="440" y="16980"/>
                  <a:pt x="434" y="16981"/>
                  <a:pt x="428" y="16982"/>
                </a:cubicBezTo>
                <a:lnTo>
                  <a:pt x="428" y="16982"/>
                </a:lnTo>
                <a:cubicBezTo>
                  <a:pt x="426" y="16982"/>
                  <a:pt x="424" y="16981"/>
                  <a:pt x="423" y="16981"/>
                </a:cubicBezTo>
                <a:lnTo>
                  <a:pt x="423" y="16981"/>
                </a:lnTo>
                <a:cubicBezTo>
                  <a:pt x="415" y="16968"/>
                  <a:pt x="406" y="16958"/>
                  <a:pt x="394" y="16949"/>
                </a:cubicBezTo>
                <a:lnTo>
                  <a:pt x="394" y="16949"/>
                </a:lnTo>
                <a:cubicBezTo>
                  <a:pt x="546" y="16943"/>
                  <a:pt x="699" y="16937"/>
                  <a:pt x="852" y="16931"/>
                </a:cubicBezTo>
                <a:close/>
                <a:moveTo>
                  <a:pt x="23716" y="17001"/>
                </a:moveTo>
                <a:cubicBezTo>
                  <a:pt x="23721" y="17014"/>
                  <a:pt x="23725" y="17028"/>
                  <a:pt x="23729" y="17041"/>
                </a:cubicBezTo>
                <a:lnTo>
                  <a:pt x="23729" y="17041"/>
                </a:lnTo>
                <a:cubicBezTo>
                  <a:pt x="23729" y="17027"/>
                  <a:pt x="23725" y="17014"/>
                  <a:pt x="23716" y="17001"/>
                </a:cubicBezTo>
                <a:close/>
                <a:moveTo>
                  <a:pt x="17628" y="15826"/>
                </a:moveTo>
                <a:cubicBezTo>
                  <a:pt x="17556" y="15826"/>
                  <a:pt x="17505" y="15944"/>
                  <a:pt x="17582" y="15983"/>
                </a:cubicBezTo>
                <a:cubicBezTo>
                  <a:pt x="18116" y="16309"/>
                  <a:pt x="18628" y="16656"/>
                  <a:pt x="19117" y="17029"/>
                </a:cubicBezTo>
                <a:cubicBezTo>
                  <a:pt x="19135" y="17042"/>
                  <a:pt x="19153" y="17048"/>
                  <a:pt x="19170" y="17048"/>
                </a:cubicBezTo>
                <a:cubicBezTo>
                  <a:pt x="19239" y="17048"/>
                  <a:pt x="19285" y="16946"/>
                  <a:pt x="19210" y="16889"/>
                </a:cubicBezTo>
                <a:cubicBezTo>
                  <a:pt x="18721" y="16495"/>
                  <a:pt x="18209" y="16145"/>
                  <a:pt x="17675" y="15843"/>
                </a:cubicBezTo>
                <a:cubicBezTo>
                  <a:pt x="17659" y="15831"/>
                  <a:pt x="17643" y="15826"/>
                  <a:pt x="17628" y="15826"/>
                </a:cubicBezTo>
                <a:close/>
                <a:moveTo>
                  <a:pt x="21792" y="13728"/>
                </a:moveTo>
                <a:cubicBezTo>
                  <a:pt x="21784" y="13748"/>
                  <a:pt x="21783" y="13771"/>
                  <a:pt x="21791" y="13797"/>
                </a:cubicBezTo>
                <a:cubicBezTo>
                  <a:pt x="21806" y="13841"/>
                  <a:pt x="21841" y="13867"/>
                  <a:pt x="21882" y="13867"/>
                </a:cubicBezTo>
                <a:cubicBezTo>
                  <a:pt x="21889" y="13867"/>
                  <a:pt x="21895" y="13867"/>
                  <a:pt x="21902" y="13865"/>
                </a:cubicBezTo>
                <a:lnTo>
                  <a:pt x="21902" y="13865"/>
                </a:lnTo>
                <a:cubicBezTo>
                  <a:pt x="22059" y="14066"/>
                  <a:pt x="22209" y="14276"/>
                  <a:pt x="22349" y="14494"/>
                </a:cubicBezTo>
                <a:cubicBezTo>
                  <a:pt x="22774" y="15169"/>
                  <a:pt x="23152" y="15916"/>
                  <a:pt x="23430" y="16698"/>
                </a:cubicBezTo>
                <a:lnTo>
                  <a:pt x="23430" y="16698"/>
                </a:lnTo>
                <a:cubicBezTo>
                  <a:pt x="23295" y="16563"/>
                  <a:pt x="23152" y="16432"/>
                  <a:pt x="23000" y="16309"/>
                </a:cubicBezTo>
                <a:cubicBezTo>
                  <a:pt x="22986" y="16301"/>
                  <a:pt x="22973" y="16298"/>
                  <a:pt x="22960" y="16298"/>
                </a:cubicBezTo>
                <a:cubicBezTo>
                  <a:pt x="22928" y="16298"/>
                  <a:pt x="22900" y="16315"/>
                  <a:pt x="22885" y="16331"/>
                </a:cubicBezTo>
                <a:cubicBezTo>
                  <a:pt x="22838" y="16377"/>
                  <a:pt x="22861" y="16424"/>
                  <a:pt x="22907" y="16470"/>
                </a:cubicBezTo>
                <a:cubicBezTo>
                  <a:pt x="23130" y="16649"/>
                  <a:pt x="23333" y="16849"/>
                  <a:pt x="23554" y="17071"/>
                </a:cubicBezTo>
                <a:lnTo>
                  <a:pt x="23554" y="17071"/>
                </a:lnTo>
                <a:cubicBezTo>
                  <a:pt x="23515" y="16946"/>
                  <a:pt x="23474" y="16822"/>
                  <a:pt x="23430" y="16698"/>
                </a:cubicBezTo>
                <a:lnTo>
                  <a:pt x="23430" y="16698"/>
                </a:lnTo>
                <a:cubicBezTo>
                  <a:pt x="23523" y="16792"/>
                  <a:pt x="23613" y="16887"/>
                  <a:pt x="23698" y="16982"/>
                </a:cubicBezTo>
                <a:cubicBezTo>
                  <a:pt x="23706" y="16988"/>
                  <a:pt x="23712" y="16994"/>
                  <a:pt x="23716" y="17001"/>
                </a:cubicBezTo>
                <a:lnTo>
                  <a:pt x="23716" y="17001"/>
                </a:lnTo>
                <a:cubicBezTo>
                  <a:pt x="23613" y="16669"/>
                  <a:pt x="23490" y="16344"/>
                  <a:pt x="23350" y="16029"/>
                </a:cubicBezTo>
                <a:cubicBezTo>
                  <a:pt x="23193" y="15654"/>
                  <a:pt x="23016" y="15286"/>
                  <a:pt x="22816" y="14930"/>
                </a:cubicBezTo>
                <a:lnTo>
                  <a:pt x="22816" y="14930"/>
                </a:lnTo>
                <a:cubicBezTo>
                  <a:pt x="22800" y="14940"/>
                  <a:pt x="22783" y="14949"/>
                  <a:pt x="22768" y="14960"/>
                </a:cubicBezTo>
                <a:cubicBezTo>
                  <a:pt x="22750" y="14973"/>
                  <a:pt x="22732" y="14978"/>
                  <a:pt x="22714" y="14978"/>
                </a:cubicBezTo>
                <a:cubicBezTo>
                  <a:pt x="22638" y="14978"/>
                  <a:pt x="22577" y="14876"/>
                  <a:pt x="22652" y="14820"/>
                </a:cubicBezTo>
                <a:cubicBezTo>
                  <a:pt x="22677" y="14805"/>
                  <a:pt x="22703" y="14791"/>
                  <a:pt x="22728" y="14777"/>
                </a:cubicBezTo>
                <a:lnTo>
                  <a:pt x="22728" y="14777"/>
                </a:lnTo>
                <a:cubicBezTo>
                  <a:pt x="22704" y="14736"/>
                  <a:pt x="22680" y="14695"/>
                  <a:pt x="22655" y="14654"/>
                </a:cubicBezTo>
                <a:lnTo>
                  <a:pt x="22655" y="14654"/>
                </a:lnTo>
                <a:cubicBezTo>
                  <a:pt x="22654" y="14655"/>
                  <a:pt x="22653" y="14655"/>
                  <a:pt x="22652" y="14656"/>
                </a:cubicBezTo>
                <a:cubicBezTo>
                  <a:pt x="22640" y="14663"/>
                  <a:pt x="22627" y="14666"/>
                  <a:pt x="22615" y="14666"/>
                </a:cubicBezTo>
                <a:cubicBezTo>
                  <a:pt x="22582" y="14666"/>
                  <a:pt x="22553" y="14644"/>
                  <a:pt x="22535" y="14610"/>
                </a:cubicBezTo>
                <a:cubicBezTo>
                  <a:pt x="22513" y="14564"/>
                  <a:pt x="22534" y="14519"/>
                  <a:pt x="22557" y="14496"/>
                </a:cubicBezTo>
                <a:lnTo>
                  <a:pt x="22557" y="14496"/>
                </a:lnTo>
                <a:cubicBezTo>
                  <a:pt x="22531" y="14455"/>
                  <a:pt x="22505" y="14414"/>
                  <a:pt x="22478" y="14373"/>
                </a:cubicBezTo>
                <a:lnTo>
                  <a:pt x="22478" y="14373"/>
                </a:lnTo>
                <a:cubicBezTo>
                  <a:pt x="22443" y="14381"/>
                  <a:pt x="22408" y="14391"/>
                  <a:pt x="22373" y="14401"/>
                </a:cubicBezTo>
                <a:cubicBezTo>
                  <a:pt x="22365" y="14405"/>
                  <a:pt x="22357" y="14407"/>
                  <a:pt x="22348" y="14407"/>
                </a:cubicBezTo>
                <a:cubicBezTo>
                  <a:pt x="22311" y="14407"/>
                  <a:pt x="22276" y="14369"/>
                  <a:pt x="22256" y="14331"/>
                </a:cubicBezTo>
                <a:cubicBezTo>
                  <a:pt x="22256" y="14284"/>
                  <a:pt x="22280" y="14238"/>
                  <a:pt x="22327" y="14238"/>
                </a:cubicBezTo>
                <a:cubicBezTo>
                  <a:pt x="22343" y="14232"/>
                  <a:pt x="22360" y="14226"/>
                  <a:pt x="22376" y="14221"/>
                </a:cubicBezTo>
                <a:lnTo>
                  <a:pt x="22376" y="14221"/>
                </a:lnTo>
                <a:cubicBezTo>
                  <a:pt x="22367" y="14208"/>
                  <a:pt x="22358" y="14195"/>
                  <a:pt x="22349" y="14182"/>
                </a:cubicBezTo>
                <a:lnTo>
                  <a:pt x="22349" y="14182"/>
                </a:lnTo>
                <a:cubicBezTo>
                  <a:pt x="22334" y="14185"/>
                  <a:pt x="22318" y="14188"/>
                  <a:pt x="22302" y="14191"/>
                </a:cubicBezTo>
                <a:cubicBezTo>
                  <a:pt x="22290" y="14196"/>
                  <a:pt x="22278" y="14199"/>
                  <a:pt x="22268" y="14199"/>
                </a:cubicBezTo>
                <a:cubicBezTo>
                  <a:pt x="22193" y="14199"/>
                  <a:pt x="22178" y="14080"/>
                  <a:pt x="22250" y="14040"/>
                </a:cubicBezTo>
                <a:lnTo>
                  <a:pt x="22250" y="14040"/>
                </a:lnTo>
                <a:cubicBezTo>
                  <a:pt x="22247" y="14037"/>
                  <a:pt x="22245" y="14034"/>
                  <a:pt x="22242" y="14030"/>
                </a:cubicBezTo>
                <a:lnTo>
                  <a:pt x="22242" y="14030"/>
                </a:lnTo>
                <a:cubicBezTo>
                  <a:pt x="22208" y="14037"/>
                  <a:pt x="22174" y="14044"/>
                  <a:pt x="22141" y="14052"/>
                </a:cubicBezTo>
                <a:cubicBezTo>
                  <a:pt x="22133" y="14053"/>
                  <a:pt x="22127" y="14054"/>
                  <a:pt x="22120" y="14054"/>
                </a:cubicBezTo>
                <a:cubicBezTo>
                  <a:pt x="22021" y="14054"/>
                  <a:pt x="22008" y="13888"/>
                  <a:pt x="22116" y="13866"/>
                </a:cubicBezTo>
                <a:cubicBezTo>
                  <a:pt x="22118" y="13865"/>
                  <a:pt x="22119" y="13865"/>
                  <a:pt x="22120" y="13865"/>
                </a:cubicBezTo>
                <a:lnTo>
                  <a:pt x="22120" y="13865"/>
                </a:lnTo>
                <a:cubicBezTo>
                  <a:pt x="22161" y="13919"/>
                  <a:pt x="22202" y="13975"/>
                  <a:pt x="22242" y="14030"/>
                </a:cubicBezTo>
                <a:lnTo>
                  <a:pt x="22242" y="14030"/>
                </a:lnTo>
                <a:cubicBezTo>
                  <a:pt x="22281" y="14023"/>
                  <a:pt x="22320" y="14016"/>
                  <a:pt x="22358" y="14010"/>
                </a:cubicBezTo>
                <a:lnTo>
                  <a:pt x="22358" y="14010"/>
                </a:lnTo>
                <a:cubicBezTo>
                  <a:pt x="22332" y="14016"/>
                  <a:pt x="22306" y="14022"/>
                  <a:pt x="22280" y="14029"/>
                </a:cubicBezTo>
                <a:cubicBezTo>
                  <a:pt x="22269" y="14032"/>
                  <a:pt x="22258" y="14035"/>
                  <a:pt x="22250" y="14040"/>
                </a:cubicBezTo>
                <a:lnTo>
                  <a:pt x="22250" y="14040"/>
                </a:lnTo>
                <a:cubicBezTo>
                  <a:pt x="22283" y="14087"/>
                  <a:pt x="22317" y="14134"/>
                  <a:pt x="22349" y="14182"/>
                </a:cubicBezTo>
                <a:lnTo>
                  <a:pt x="22349" y="14182"/>
                </a:lnTo>
                <a:cubicBezTo>
                  <a:pt x="22524" y="14147"/>
                  <a:pt x="22705" y="14126"/>
                  <a:pt x="22885" y="14126"/>
                </a:cubicBezTo>
                <a:cubicBezTo>
                  <a:pt x="23026" y="14126"/>
                  <a:pt x="23167" y="14139"/>
                  <a:pt x="23303" y="14169"/>
                </a:cubicBezTo>
                <a:cubicBezTo>
                  <a:pt x="23350" y="14169"/>
                  <a:pt x="23396" y="14169"/>
                  <a:pt x="23419" y="14098"/>
                </a:cubicBezTo>
                <a:cubicBezTo>
                  <a:pt x="23419" y="14076"/>
                  <a:pt x="23396" y="14005"/>
                  <a:pt x="23350" y="13983"/>
                </a:cubicBezTo>
                <a:cubicBezTo>
                  <a:pt x="23272" y="13972"/>
                  <a:pt x="23193" y="13964"/>
                  <a:pt x="23114" y="13959"/>
                </a:cubicBezTo>
                <a:lnTo>
                  <a:pt x="23114" y="13959"/>
                </a:lnTo>
                <a:cubicBezTo>
                  <a:pt x="23124" y="13945"/>
                  <a:pt x="23132" y="13928"/>
                  <a:pt x="23140" y="13912"/>
                </a:cubicBezTo>
                <a:cubicBezTo>
                  <a:pt x="23140" y="13866"/>
                  <a:pt x="23093" y="13819"/>
                  <a:pt x="23047" y="13819"/>
                </a:cubicBezTo>
                <a:cubicBezTo>
                  <a:pt x="22932" y="13803"/>
                  <a:pt x="22821" y="13795"/>
                  <a:pt x="22711" y="13795"/>
                </a:cubicBezTo>
                <a:cubicBezTo>
                  <a:pt x="22510" y="13795"/>
                  <a:pt x="22315" y="13821"/>
                  <a:pt x="22120" y="13865"/>
                </a:cubicBezTo>
                <a:lnTo>
                  <a:pt x="22120" y="13865"/>
                </a:lnTo>
                <a:cubicBezTo>
                  <a:pt x="22102" y="13841"/>
                  <a:pt x="22084" y="13817"/>
                  <a:pt x="22066" y="13794"/>
                </a:cubicBezTo>
                <a:lnTo>
                  <a:pt x="22066" y="13794"/>
                </a:lnTo>
                <a:cubicBezTo>
                  <a:pt x="22059" y="13796"/>
                  <a:pt x="22052" y="13797"/>
                  <a:pt x="22048" y="13797"/>
                </a:cubicBezTo>
                <a:cubicBezTo>
                  <a:pt x="22027" y="13797"/>
                  <a:pt x="22006" y="13801"/>
                  <a:pt x="21985" y="13808"/>
                </a:cubicBezTo>
                <a:lnTo>
                  <a:pt x="21985" y="13808"/>
                </a:lnTo>
                <a:cubicBezTo>
                  <a:pt x="21980" y="13823"/>
                  <a:pt x="21969" y="13836"/>
                  <a:pt x="21954" y="13843"/>
                </a:cubicBezTo>
                <a:cubicBezTo>
                  <a:pt x="21936" y="13855"/>
                  <a:pt x="21919" y="13862"/>
                  <a:pt x="21902" y="13865"/>
                </a:cubicBezTo>
                <a:lnTo>
                  <a:pt x="21902" y="13865"/>
                </a:lnTo>
                <a:cubicBezTo>
                  <a:pt x="21865" y="13819"/>
                  <a:pt x="21829" y="13774"/>
                  <a:pt x="21792" y="13728"/>
                </a:cubicBezTo>
                <a:close/>
                <a:moveTo>
                  <a:pt x="14240" y="15090"/>
                </a:moveTo>
                <a:cubicBezTo>
                  <a:pt x="14159" y="15090"/>
                  <a:pt x="14086" y="15202"/>
                  <a:pt x="14187" y="15261"/>
                </a:cubicBezTo>
                <a:cubicBezTo>
                  <a:pt x="15210" y="15819"/>
                  <a:pt x="16233" y="16448"/>
                  <a:pt x="17210" y="17122"/>
                </a:cubicBezTo>
                <a:cubicBezTo>
                  <a:pt x="17223" y="17128"/>
                  <a:pt x="17236" y="17131"/>
                  <a:pt x="17248" y="17131"/>
                </a:cubicBezTo>
                <a:cubicBezTo>
                  <a:pt x="17325" y="17131"/>
                  <a:pt x="17383" y="17019"/>
                  <a:pt x="17303" y="16960"/>
                </a:cubicBezTo>
                <a:cubicBezTo>
                  <a:pt x="16326" y="16309"/>
                  <a:pt x="15325" y="15680"/>
                  <a:pt x="14280" y="15099"/>
                </a:cubicBezTo>
                <a:cubicBezTo>
                  <a:pt x="14267" y="15093"/>
                  <a:pt x="14254" y="15090"/>
                  <a:pt x="14240" y="15090"/>
                </a:cubicBezTo>
                <a:close/>
                <a:moveTo>
                  <a:pt x="9061" y="16330"/>
                </a:moveTo>
                <a:cubicBezTo>
                  <a:pt x="9114" y="16330"/>
                  <a:pt x="9167" y="16350"/>
                  <a:pt x="9210" y="16402"/>
                </a:cubicBezTo>
                <a:cubicBezTo>
                  <a:pt x="9212" y="16405"/>
                  <a:pt x="9215" y="16408"/>
                  <a:pt x="9218" y="16411"/>
                </a:cubicBezTo>
                <a:lnTo>
                  <a:pt x="9218" y="16411"/>
                </a:lnTo>
                <a:cubicBezTo>
                  <a:pt x="9250" y="16563"/>
                  <a:pt x="9205" y="16713"/>
                  <a:pt x="9139" y="16842"/>
                </a:cubicBezTo>
                <a:cubicBezTo>
                  <a:pt x="9093" y="16913"/>
                  <a:pt x="9046" y="16982"/>
                  <a:pt x="8977" y="17053"/>
                </a:cubicBezTo>
                <a:cubicBezTo>
                  <a:pt x="8931" y="17099"/>
                  <a:pt x="8860" y="17168"/>
                  <a:pt x="8767" y="17192"/>
                </a:cubicBezTo>
                <a:cubicBezTo>
                  <a:pt x="8748" y="17201"/>
                  <a:pt x="8721" y="17207"/>
                  <a:pt x="8694" y="17207"/>
                </a:cubicBezTo>
                <a:cubicBezTo>
                  <a:pt x="8656" y="17207"/>
                  <a:pt x="8618" y="17196"/>
                  <a:pt x="8605" y="17168"/>
                </a:cubicBezTo>
                <a:cubicBezTo>
                  <a:pt x="8559" y="17099"/>
                  <a:pt x="8581" y="17006"/>
                  <a:pt x="8581" y="16936"/>
                </a:cubicBezTo>
                <a:cubicBezTo>
                  <a:pt x="8605" y="16749"/>
                  <a:pt x="8698" y="16588"/>
                  <a:pt x="8813" y="16448"/>
                </a:cubicBezTo>
                <a:cubicBezTo>
                  <a:pt x="8872" y="16389"/>
                  <a:pt x="8968" y="16330"/>
                  <a:pt x="9061" y="16330"/>
                </a:cubicBezTo>
                <a:close/>
                <a:moveTo>
                  <a:pt x="1110" y="17259"/>
                </a:moveTo>
                <a:cubicBezTo>
                  <a:pt x="1142" y="17260"/>
                  <a:pt x="1173" y="17260"/>
                  <a:pt x="1204" y="17261"/>
                </a:cubicBezTo>
                <a:lnTo>
                  <a:pt x="1204" y="17261"/>
                </a:lnTo>
                <a:cubicBezTo>
                  <a:pt x="1107" y="17277"/>
                  <a:pt x="1011" y="17290"/>
                  <a:pt x="914" y="17300"/>
                </a:cubicBezTo>
                <a:lnTo>
                  <a:pt x="914" y="17300"/>
                </a:lnTo>
                <a:cubicBezTo>
                  <a:pt x="912" y="17299"/>
                  <a:pt x="909" y="17299"/>
                  <a:pt x="906" y="17299"/>
                </a:cubicBezTo>
                <a:lnTo>
                  <a:pt x="906" y="17299"/>
                </a:lnTo>
                <a:cubicBezTo>
                  <a:pt x="975" y="17289"/>
                  <a:pt x="1043" y="17275"/>
                  <a:pt x="1110" y="17259"/>
                </a:cubicBezTo>
                <a:close/>
                <a:moveTo>
                  <a:pt x="14720" y="16453"/>
                </a:moveTo>
                <a:cubicBezTo>
                  <a:pt x="14768" y="16453"/>
                  <a:pt x="14816" y="16469"/>
                  <a:pt x="14857" y="16509"/>
                </a:cubicBezTo>
                <a:lnTo>
                  <a:pt x="14857" y="16509"/>
                </a:lnTo>
                <a:cubicBezTo>
                  <a:pt x="14858" y="16511"/>
                  <a:pt x="14859" y="16514"/>
                  <a:pt x="14860" y="16517"/>
                </a:cubicBezTo>
                <a:cubicBezTo>
                  <a:pt x="14907" y="16656"/>
                  <a:pt x="14884" y="16842"/>
                  <a:pt x="14791" y="16982"/>
                </a:cubicBezTo>
                <a:cubicBezTo>
                  <a:pt x="14767" y="17053"/>
                  <a:pt x="14698" y="17122"/>
                  <a:pt x="14628" y="17192"/>
                </a:cubicBezTo>
                <a:cubicBezTo>
                  <a:pt x="14581" y="17239"/>
                  <a:pt x="14512" y="17308"/>
                  <a:pt x="14442" y="17332"/>
                </a:cubicBezTo>
                <a:cubicBezTo>
                  <a:pt x="14417" y="17340"/>
                  <a:pt x="14391" y="17345"/>
                  <a:pt x="14367" y="17345"/>
                </a:cubicBezTo>
                <a:cubicBezTo>
                  <a:pt x="14325" y="17345"/>
                  <a:pt x="14285" y="17329"/>
                  <a:pt x="14256" y="17285"/>
                </a:cubicBezTo>
                <a:cubicBezTo>
                  <a:pt x="14233" y="17239"/>
                  <a:pt x="14233" y="17122"/>
                  <a:pt x="14256" y="17053"/>
                </a:cubicBezTo>
                <a:cubicBezTo>
                  <a:pt x="14280" y="16889"/>
                  <a:pt x="14349" y="16727"/>
                  <a:pt x="14466" y="16588"/>
                </a:cubicBezTo>
                <a:cubicBezTo>
                  <a:pt x="14523" y="16516"/>
                  <a:pt x="14623" y="16453"/>
                  <a:pt x="14720" y="16453"/>
                </a:cubicBezTo>
                <a:close/>
                <a:moveTo>
                  <a:pt x="9055" y="16148"/>
                </a:moveTo>
                <a:cubicBezTo>
                  <a:pt x="8951" y="16148"/>
                  <a:pt x="8846" y="16182"/>
                  <a:pt x="8767" y="16238"/>
                </a:cubicBezTo>
                <a:cubicBezTo>
                  <a:pt x="8581" y="16377"/>
                  <a:pt x="8466" y="16610"/>
                  <a:pt x="8419" y="16842"/>
                </a:cubicBezTo>
                <a:cubicBezTo>
                  <a:pt x="8395" y="16960"/>
                  <a:pt x="8373" y="17075"/>
                  <a:pt x="8419" y="17192"/>
                </a:cubicBezTo>
                <a:cubicBezTo>
                  <a:pt x="8441" y="17308"/>
                  <a:pt x="8534" y="17378"/>
                  <a:pt x="8674" y="17401"/>
                </a:cubicBezTo>
                <a:cubicBezTo>
                  <a:pt x="8685" y="17402"/>
                  <a:pt x="8696" y="17402"/>
                  <a:pt x="8708" y="17402"/>
                </a:cubicBezTo>
                <a:cubicBezTo>
                  <a:pt x="8927" y="17402"/>
                  <a:pt x="9122" y="17184"/>
                  <a:pt x="9232" y="17029"/>
                </a:cubicBezTo>
                <a:cubicBezTo>
                  <a:pt x="9396" y="16820"/>
                  <a:pt x="9465" y="16563"/>
                  <a:pt x="9372" y="16309"/>
                </a:cubicBezTo>
                <a:cubicBezTo>
                  <a:pt x="9365" y="16295"/>
                  <a:pt x="9354" y="16283"/>
                  <a:pt x="9341" y="16274"/>
                </a:cubicBezTo>
                <a:lnTo>
                  <a:pt x="9341" y="16274"/>
                </a:lnTo>
                <a:cubicBezTo>
                  <a:pt x="9269" y="16185"/>
                  <a:pt x="9163" y="16148"/>
                  <a:pt x="9055" y="16148"/>
                </a:cubicBezTo>
                <a:close/>
                <a:moveTo>
                  <a:pt x="132" y="17390"/>
                </a:moveTo>
                <a:cubicBezTo>
                  <a:pt x="141" y="17395"/>
                  <a:pt x="151" y="17398"/>
                  <a:pt x="162" y="17401"/>
                </a:cubicBezTo>
                <a:cubicBezTo>
                  <a:pt x="195" y="17406"/>
                  <a:pt x="229" y="17411"/>
                  <a:pt x="262" y="17416"/>
                </a:cubicBezTo>
                <a:lnTo>
                  <a:pt x="262" y="17416"/>
                </a:lnTo>
                <a:cubicBezTo>
                  <a:pt x="262" y="17435"/>
                  <a:pt x="261" y="17454"/>
                  <a:pt x="261" y="17472"/>
                </a:cubicBezTo>
                <a:lnTo>
                  <a:pt x="261" y="17472"/>
                </a:lnTo>
                <a:cubicBezTo>
                  <a:pt x="259" y="17472"/>
                  <a:pt x="257" y="17472"/>
                  <a:pt x="255" y="17471"/>
                </a:cubicBezTo>
                <a:cubicBezTo>
                  <a:pt x="226" y="17471"/>
                  <a:pt x="197" y="17489"/>
                  <a:pt x="179" y="17514"/>
                </a:cubicBezTo>
                <a:lnTo>
                  <a:pt x="179" y="17514"/>
                </a:lnTo>
                <a:cubicBezTo>
                  <a:pt x="125" y="17498"/>
                  <a:pt x="109" y="17437"/>
                  <a:pt x="132" y="17390"/>
                </a:cubicBezTo>
                <a:close/>
                <a:moveTo>
                  <a:pt x="14738" y="16276"/>
                </a:moveTo>
                <a:cubicBezTo>
                  <a:pt x="14631" y="16276"/>
                  <a:pt x="14516" y="16318"/>
                  <a:pt x="14419" y="16377"/>
                </a:cubicBezTo>
                <a:cubicBezTo>
                  <a:pt x="14233" y="16517"/>
                  <a:pt x="14116" y="16749"/>
                  <a:pt x="14069" y="16982"/>
                </a:cubicBezTo>
                <a:cubicBezTo>
                  <a:pt x="14069" y="17075"/>
                  <a:pt x="14047" y="17215"/>
                  <a:pt x="14069" y="17308"/>
                </a:cubicBezTo>
                <a:cubicBezTo>
                  <a:pt x="14116" y="17425"/>
                  <a:pt x="14209" y="17494"/>
                  <a:pt x="14326" y="17518"/>
                </a:cubicBezTo>
                <a:cubicBezTo>
                  <a:pt x="14338" y="17519"/>
                  <a:pt x="14349" y="17520"/>
                  <a:pt x="14361" y="17520"/>
                </a:cubicBezTo>
                <a:cubicBezTo>
                  <a:pt x="14579" y="17520"/>
                  <a:pt x="14773" y="17324"/>
                  <a:pt x="14884" y="17168"/>
                </a:cubicBezTo>
                <a:cubicBezTo>
                  <a:pt x="15046" y="16960"/>
                  <a:pt x="15117" y="16681"/>
                  <a:pt x="15024" y="16424"/>
                </a:cubicBezTo>
                <a:cubicBezTo>
                  <a:pt x="15017" y="16411"/>
                  <a:pt x="15007" y="16401"/>
                  <a:pt x="14995" y="16395"/>
                </a:cubicBezTo>
                <a:lnTo>
                  <a:pt x="14995" y="16395"/>
                </a:lnTo>
                <a:cubicBezTo>
                  <a:pt x="14928" y="16310"/>
                  <a:pt x="14836" y="16276"/>
                  <a:pt x="14738" y="16276"/>
                </a:cubicBezTo>
                <a:close/>
                <a:moveTo>
                  <a:pt x="892" y="17477"/>
                </a:moveTo>
                <a:cubicBezTo>
                  <a:pt x="1062" y="17486"/>
                  <a:pt x="1232" y="17489"/>
                  <a:pt x="1403" y="17489"/>
                </a:cubicBezTo>
                <a:cubicBezTo>
                  <a:pt x="1453" y="17489"/>
                  <a:pt x="1503" y="17489"/>
                  <a:pt x="1553" y="17488"/>
                </a:cubicBezTo>
                <a:lnTo>
                  <a:pt x="1553" y="17488"/>
                </a:lnTo>
                <a:cubicBezTo>
                  <a:pt x="1500" y="17500"/>
                  <a:pt x="1447" y="17511"/>
                  <a:pt x="1393" y="17520"/>
                </a:cubicBezTo>
                <a:lnTo>
                  <a:pt x="1393" y="17520"/>
                </a:lnTo>
                <a:cubicBezTo>
                  <a:pt x="1276" y="17531"/>
                  <a:pt x="1158" y="17536"/>
                  <a:pt x="1040" y="17536"/>
                </a:cubicBezTo>
                <a:cubicBezTo>
                  <a:pt x="872" y="17536"/>
                  <a:pt x="703" y="17526"/>
                  <a:pt x="536" y="17508"/>
                </a:cubicBezTo>
                <a:lnTo>
                  <a:pt x="536" y="17508"/>
                </a:lnTo>
                <a:cubicBezTo>
                  <a:pt x="655" y="17501"/>
                  <a:pt x="773" y="17491"/>
                  <a:pt x="892" y="17477"/>
                </a:cubicBezTo>
                <a:close/>
                <a:moveTo>
                  <a:pt x="179" y="17514"/>
                </a:moveTo>
                <a:cubicBezTo>
                  <a:pt x="188" y="17516"/>
                  <a:pt x="198" y="17518"/>
                  <a:pt x="208" y="17518"/>
                </a:cubicBezTo>
                <a:cubicBezTo>
                  <a:pt x="226" y="17518"/>
                  <a:pt x="243" y="17518"/>
                  <a:pt x="260" y="17518"/>
                </a:cubicBezTo>
                <a:lnTo>
                  <a:pt x="260" y="17518"/>
                </a:lnTo>
                <a:cubicBezTo>
                  <a:pt x="260" y="17562"/>
                  <a:pt x="259" y="17607"/>
                  <a:pt x="259" y="17652"/>
                </a:cubicBezTo>
                <a:lnTo>
                  <a:pt x="259" y="17652"/>
                </a:lnTo>
                <a:cubicBezTo>
                  <a:pt x="257" y="17655"/>
                  <a:pt x="255" y="17658"/>
                  <a:pt x="254" y="17660"/>
                </a:cubicBezTo>
                <a:lnTo>
                  <a:pt x="254" y="17660"/>
                </a:lnTo>
                <a:cubicBezTo>
                  <a:pt x="247" y="17659"/>
                  <a:pt x="240" y="17658"/>
                  <a:pt x="233" y="17657"/>
                </a:cubicBezTo>
                <a:cubicBezTo>
                  <a:pt x="186" y="17633"/>
                  <a:pt x="162" y="17611"/>
                  <a:pt x="162" y="17564"/>
                </a:cubicBezTo>
                <a:cubicBezTo>
                  <a:pt x="162" y="17547"/>
                  <a:pt x="169" y="17529"/>
                  <a:pt x="179" y="17514"/>
                </a:cubicBezTo>
                <a:close/>
                <a:moveTo>
                  <a:pt x="23617" y="17283"/>
                </a:moveTo>
                <a:lnTo>
                  <a:pt x="23617" y="17283"/>
                </a:lnTo>
                <a:cubicBezTo>
                  <a:pt x="23663" y="17334"/>
                  <a:pt x="23705" y="17389"/>
                  <a:pt x="23744" y="17447"/>
                </a:cubicBezTo>
                <a:cubicBezTo>
                  <a:pt x="23791" y="17494"/>
                  <a:pt x="23791" y="17540"/>
                  <a:pt x="23744" y="17564"/>
                </a:cubicBezTo>
                <a:cubicBezTo>
                  <a:pt x="23735" y="17583"/>
                  <a:pt x="23718" y="17594"/>
                  <a:pt x="23700" y="17598"/>
                </a:cubicBezTo>
                <a:lnTo>
                  <a:pt x="23700" y="17598"/>
                </a:lnTo>
                <a:cubicBezTo>
                  <a:pt x="23709" y="17636"/>
                  <a:pt x="23718" y="17674"/>
                  <a:pt x="23727" y="17711"/>
                </a:cubicBezTo>
                <a:lnTo>
                  <a:pt x="23727" y="17711"/>
                </a:lnTo>
                <a:cubicBezTo>
                  <a:pt x="23653" y="17605"/>
                  <a:pt x="23575" y="17503"/>
                  <a:pt x="23493" y="17405"/>
                </a:cubicBezTo>
                <a:lnTo>
                  <a:pt x="23493" y="17405"/>
                </a:lnTo>
                <a:cubicBezTo>
                  <a:pt x="23542" y="17456"/>
                  <a:pt x="23587" y="17509"/>
                  <a:pt x="23629" y="17564"/>
                </a:cubicBezTo>
                <a:cubicBezTo>
                  <a:pt x="23640" y="17588"/>
                  <a:pt x="23663" y="17599"/>
                  <a:pt x="23687" y="17599"/>
                </a:cubicBezTo>
                <a:cubicBezTo>
                  <a:pt x="23691" y="17599"/>
                  <a:pt x="23696" y="17599"/>
                  <a:pt x="23700" y="17598"/>
                </a:cubicBezTo>
                <a:lnTo>
                  <a:pt x="23700" y="17598"/>
                </a:lnTo>
                <a:cubicBezTo>
                  <a:pt x="23674" y="17493"/>
                  <a:pt x="23646" y="17387"/>
                  <a:pt x="23617" y="17283"/>
                </a:cubicBezTo>
                <a:close/>
                <a:moveTo>
                  <a:pt x="254" y="17660"/>
                </a:moveTo>
                <a:cubicBezTo>
                  <a:pt x="255" y="17661"/>
                  <a:pt x="257" y="17661"/>
                  <a:pt x="258" y="17661"/>
                </a:cubicBezTo>
                <a:lnTo>
                  <a:pt x="258" y="17661"/>
                </a:lnTo>
                <a:cubicBezTo>
                  <a:pt x="258" y="17696"/>
                  <a:pt x="258" y="17730"/>
                  <a:pt x="258" y="17764"/>
                </a:cubicBezTo>
                <a:lnTo>
                  <a:pt x="258" y="17764"/>
                </a:lnTo>
                <a:cubicBezTo>
                  <a:pt x="235" y="17733"/>
                  <a:pt x="237" y="17693"/>
                  <a:pt x="254" y="17660"/>
                </a:cubicBezTo>
                <a:close/>
                <a:moveTo>
                  <a:pt x="11489" y="17447"/>
                </a:moveTo>
                <a:cubicBezTo>
                  <a:pt x="11465" y="17447"/>
                  <a:pt x="11442" y="17471"/>
                  <a:pt x="11418" y="17471"/>
                </a:cubicBezTo>
                <a:cubicBezTo>
                  <a:pt x="11396" y="17518"/>
                  <a:pt x="11372" y="17564"/>
                  <a:pt x="11418" y="17611"/>
                </a:cubicBezTo>
                <a:cubicBezTo>
                  <a:pt x="11465" y="17657"/>
                  <a:pt x="11511" y="17726"/>
                  <a:pt x="11582" y="17773"/>
                </a:cubicBezTo>
                <a:cubicBezTo>
                  <a:pt x="11582" y="17797"/>
                  <a:pt x="11604" y="17819"/>
                  <a:pt x="11628" y="17819"/>
                </a:cubicBezTo>
                <a:cubicBezTo>
                  <a:pt x="11651" y="17819"/>
                  <a:pt x="11697" y="17797"/>
                  <a:pt x="11697" y="17797"/>
                </a:cubicBezTo>
                <a:cubicBezTo>
                  <a:pt x="11744" y="17750"/>
                  <a:pt x="11744" y="17704"/>
                  <a:pt x="11721" y="17657"/>
                </a:cubicBezTo>
                <a:cubicBezTo>
                  <a:pt x="11651" y="17611"/>
                  <a:pt x="11604" y="17540"/>
                  <a:pt x="11558" y="17494"/>
                </a:cubicBezTo>
                <a:cubicBezTo>
                  <a:pt x="11535" y="17471"/>
                  <a:pt x="11511" y="17447"/>
                  <a:pt x="11489" y="17447"/>
                </a:cubicBezTo>
                <a:close/>
                <a:moveTo>
                  <a:pt x="19791" y="17401"/>
                </a:moveTo>
                <a:cubicBezTo>
                  <a:pt x="19768" y="17401"/>
                  <a:pt x="19744" y="17425"/>
                  <a:pt x="19722" y="17425"/>
                </a:cubicBezTo>
                <a:cubicBezTo>
                  <a:pt x="19675" y="17471"/>
                  <a:pt x="19675" y="17518"/>
                  <a:pt x="19722" y="17564"/>
                </a:cubicBezTo>
                <a:lnTo>
                  <a:pt x="19977" y="17819"/>
                </a:lnTo>
                <a:cubicBezTo>
                  <a:pt x="20001" y="17819"/>
                  <a:pt x="20001" y="17843"/>
                  <a:pt x="20047" y="17843"/>
                </a:cubicBezTo>
                <a:cubicBezTo>
                  <a:pt x="20047" y="17843"/>
                  <a:pt x="20094" y="17843"/>
                  <a:pt x="20094" y="17819"/>
                </a:cubicBezTo>
                <a:cubicBezTo>
                  <a:pt x="20140" y="17797"/>
                  <a:pt x="20140" y="17726"/>
                  <a:pt x="20116" y="17680"/>
                </a:cubicBezTo>
                <a:cubicBezTo>
                  <a:pt x="20023" y="17611"/>
                  <a:pt x="19930" y="17518"/>
                  <a:pt x="19837" y="17447"/>
                </a:cubicBezTo>
                <a:cubicBezTo>
                  <a:pt x="19837" y="17425"/>
                  <a:pt x="19815" y="17401"/>
                  <a:pt x="19791" y="17401"/>
                </a:cubicBezTo>
                <a:close/>
                <a:moveTo>
                  <a:pt x="258" y="17764"/>
                </a:moveTo>
                <a:cubicBezTo>
                  <a:pt x="267" y="17778"/>
                  <a:pt x="282" y="17789"/>
                  <a:pt x="301" y="17797"/>
                </a:cubicBezTo>
                <a:cubicBezTo>
                  <a:pt x="328" y="17804"/>
                  <a:pt x="354" y="17809"/>
                  <a:pt x="381" y="17814"/>
                </a:cubicBezTo>
                <a:lnTo>
                  <a:pt x="381" y="17814"/>
                </a:lnTo>
                <a:cubicBezTo>
                  <a:pt x="384" y="17845"/>
                  <a:pt x="402" y="17874"/>
                  <a:pt x="441" y="17890"/>
                </a:cubicBezTo>
                <a:cubicBezTo>
                  <a:pt x="451" y="17893"/>
                  <a:pt x="460" y="17896"/>
                  <a:pt x="470" y="17898"/>
                </a:cubicBezTo>
                <a:lnTo>
                  <a:pt x="470" y="17898"/>
                </a:lnTo>
                <a:cubicBezTo>
                  <a:pt x="399" y="17901"/>
                  <a:pt x="328" y="17905"/>
                  <a:pt x="257" y="17909"/>
                </a:cubicBezTo>
                <a:lnTo>
                  <a:pt x="257" y="17909"/>
                </a:lnTo>
                <a:cubicBezTo>
                  <a:pt x="257" y="17945"/>
                  <a:pt x="257" y="17981"/>
                  <a:pt x="256" y="18016"/>
                </a:cubicBezTo>
                <a:lnTo>
                  <a:pt x="256" y="18016"/>
                </a:lnTo>
                <a:cubicBezTo>
                  <a:pt x="240" y="18038"/>
                  <a:pt x="235" y="18068"/>
                  <a:pt x="239" y="18095"/>
                </a:cubicBezTo>
                <a:lnTo>
                  <a:pt x="239" y="18095"/>
                </a:lnTo>
                <a:cubicBezTo>
                  <a:pt x="245" y="18095"/>
                  <a:pt x="251" y="18094"/>
                  <a:pt x="257" y="18094"/>
                </a:cubicBezTo>
                <a:lnTo>
                  <a:pt x="257" y="18094"/>
                </a:lnTo>
                <a:cubicBezTo>
                  <a:pt x="257" y="18108"/>
                  <a:pt x="257" y="18122"/>
                  <a:pt x="257" y="18136"/>
                </a:cubicBezTo>
                <a:lnTo>
                  <a:pt x="257" y="18136"/>
                </a:lnTo>
                <a:cubicBezTo>
                  <a:pt x="248" y="18124"/>
                  <a:pt x="242" y="18110"/>
                  <a:pt x="239" y="18095"/>
                </a:cubicBezTo>
                <a:lnTo>
                  <a:pt x="239" y="18095"/>
                </a:lnTo>
                <a:cubicBezTo>
                  <a:pt x="222" y="18096"/>
                  <a:pt x="204" y="18097"/>
                  <a:pt x="186" y="18098"/>
                </a:cubicBezTo>
                <a:cubicBezTo>
                  <a:pt x="140" y="18098"/>
                  <a:pt x="115" y="18052"/>
                  <a:pt x="115" y="18005"/>
                </a:cubicBezTo>
                <a:cubicBezTo>
                  <a:pt x="115" y="17959"/>
                  <a:pt x="162" y="17912"/>
                  <a:pt x="208" y="17912"/>
                </a:cubicBezTo>
                <a:cubicBezTo>
                  <a:pt x="225" y="17911"/>
                  <a:pt x="241" y="17910"/>
                  <a:pt x="257" y="17909"/>
                </a:cubicBezTo>
                <a:lnTo>
                  <a:pt x="257" y="17909"/>
                </a:lnTo>
                <a:cubicBezTo>
                  <a:pt x="257" y="17861"/>
                  <a:pt x="257" y="17813"/>
                  <a:pt x="258" y="17764"/>
                </a:cubicBezTo>
                <a:close/>
                <a:moveTo>
                  <a:pt x="20778" y="17306"/>
                </a:moveTo>
                <a:cubicBezTo>
                  <a:pt x="20744" y="17306"/>
                  <a:pt x="20712" y="17326"/>
                  <a:pt x="20699" y="17354"/>
                </a:cubicBezTo>
                <a:cubicBezTo>
                  <a:pt x="20674" y="17401"/>
                  <a:pt x="20699" y="17447"/>
                  <a:pt x="20721" y="17471"/>
                </a:cubicBezTo>
                <a:cubicBezTo>
                  <a:pt x="21024" y="17704"/>
                  <a:pt x="21279" y="17959"/>
                  <a:pt x="21536" y="18238"/>
                </a:cubicBezTo>
                <a:cubicBezTo>
                  <a:pt x="21560" y="18262"/>
                  <a:pt x="21588" y="18272"/>
                  <a:pt x="21613" y="18272"/>
                </a:cubicBezTo>
                <a:cubicBezTo>
                  <a:pt x="21686" y="18272"/>
                  <a:pt x="21744" y="18191"/>
                  <a:pt x="21675" y="18123"/>
                </a:cubicBezTo>
                <a:cubicBezTo>
                  <a:pt x="21419" y="17843"/>
                  <a:pt x="21140" y="17564"/>
                  <a:pt x="20838" y="17332"/>
                </a:cubicBezTo>
                <a:cubicBezTo>
                  <a:pt x="20820" y="17314"/>
                  <a:pt x="20799" y="17306"/>
                  <a:pt x="20778" y="17306"/>
                </a:cubicBezTo>
                <a:close/>
                <a:moveTo>
                  <a:pt x="17809" y="17448"/>
                </a:moveTo>
                <a:cubicBezTo>
                  <a:pt x="17862" y="17448"/>
                  <a:pt x="17912" y="17468"/>
                  <a:pt x="17954" y="17518"/>
                </a:cubicBezTo>
                <a:cubicBezTo>
                  <a:pt x="17957" y="17522"/>
                  <a:pt x="17960" y="17525"/>
                  <a:pt x="17963" y="17528"/>
                </a:cubicBezTo>
                <a:lnTo>
                  <a:pt x="17963" y="17528"/>
                </a:lnTo>
                <a:cubicBezTo>
                  <a:pt x="17994" y="17680"/>
                  <a:pt x="17949" y="17829"/>
                  <a:pt x="17884" y="17959"/>
                </a:cubicBezTo>
                <a:cubicBezTo>
                  <a:pt x="17837" y="18030"/>
                  <a:pt x="17791" y="18098"/>
                  <a:pt x="17722" y="18169"/>
                </a:cubicBezTo>
                <a:cubicBezTo>
                  <a:pt x="17675" y="18238"/>
                  <a:pt x="17605" y="18284"/>
                  <a:pt x="17511" y="18309"/>
                </a:cubicBezTo>
                <a:cubicBezTo>
                  <a:pt x="17492" y="18318"/>
                  <a:pt x="17466" y="18323"/>
                  <a:pt x="17439" y="18323"/>
                </a:cubicBezTo>
                <a:cubicBezTo>
                  <a:pt x="17401" y="18323"/>
                  <a:pt x="17363" y="18312"/>
                  <a:pt x="17350" y="18284"/>
                </a:cubicBezTo>
                <a:cubicBezTo>
                  <a:pt x="17303" y="18216"/>
                  <a:pt x="17325" y="18123"/>
                  <a:pt x="17325" y="18052"/>
                </a:cubicBezTo>
                <a:cubicBezTo>
                  <a:pt x="17350" y="17890"/>
                  <a:pt x="17443" y="17704"/>
                  <a:pt x="17558" y="17587"/>
                </a:cubicBezTo>
                <a:cubicBezTo>
                  <a:pt x="17618" y="17513"/>
                  <a:pt x="17716" y="17448"/>
                  <a:pt x="17809" y="17448"/>
                </a:cubicBezTo>
                <a:close/>
                <a:moveTo>
                  <a:pt x="17813" y="17267"/>
                </a:moveTo>
                <a:cubicBezTo>
                  <a:pt x="17705" y="17267"/>
                  <a:pt x="17594" y="17308"/>
                  <a:pt x="17511" y="17378"/>
                </a:cubicBezTo>
                <a:cubicBezTo>
                  <a:pt x="17325" y="17518"/>
                  <a:pt x="17210" y="17750"/>
                  <a:pt x="17164" y="17959"/>
                </a:cubicBezTo>
                <a:cubicBezTo>
                  <a:pt x="17139" y="18076"/>
                  <a:pt x="17117" y="18191"/>
                  <a:pt x="17164" y="18309"/>
                </a:cubicBezTo>
                <a:cubicBezTo>
                  <a:pt x="17186" y="18424"/>
                  <a:pt x="17279" y="18495"/>
                  <a:pt x="17418" y="18517"/>
                </a:cubicBezTo>
                <a:cubicBezTo>
                  <a:pt x="17431" y="18518"/>
                  <a:pt x="17443" y="18519"/>
                  <a:pt x="17455" y="18519"/>
                </a:cubicBezTo>
                <a:cubicBezTo>
                  <a:pt x="17673" y="18519"/>
                  <a:pt x="17867" y="18321"/>
                  <a:pt x="17977" y="18145"/>
                </a:cubicBezTo>
                <a:cubicBezTo>
                  <a:pt x="18140" y="17936"/>
                  <a:pt x="18209" y="17680"/>
                  <a:pt x="18116" y="17425"/>
                </a:cubicBezTo>
                <a:cubicBezTo>
                  <a:pt x="18110" y="17411"/>
                  <a:pt x="18099" y="17399"/>
                  <a:pt x="18086" y="17390"/>
                </a:cubicBezTo>
                <a:lnTo>
                  <a:pt x="18086" y="17390"/>
                </a:lnTo>
                <a:cubicBezTo>
                  <a:pt x="18016" y="17305"/>
                  <a:pt x="17916" y="17267"/>
                  <a:pt x="17813" y="17267"/>
                </a:cubicBezTo>
                <a:close/>
                <a:moveTo>
                  <a:pt x="7279" y="18424"/>
                </a:moveTo>
                <a:cubicBezTo>
                  <a:pt x="7185" y="18448"/>
                  <a:pt x="7092" y="18448"/>
                  <a:pt x="6999" y="18448"/>
                </a:cubicBezTo>
                <a:cubicBezTo>
                  <a:pt x="6977" y="18448"/>
                  <a:pt x="6953" y="18448"/>
                  <a:pt x="6931" y="18470"/>
                </a:cubicBezTo>
                <a:cubicBezTo>
                  <a:pt x="6931" y="18495"/>
                  <a:pt x="6906" y="18517"/>
                  <a:pt x="6906" y="18541"/>
                </a:cubicBezTo>
                <a:cubicBezTo>
                  <a:pt x="6906" y="18563"/>
                  <a:pt x="6906" y="18588"/>
                  <a:pt x="6931" y="18588"/>
                </a:cubicBezTo>
                <a:cubicBezTo>
                  <a:pt x="6953" y="18610"/>
                  <a:pt x="6977" y="18634"/>
                  <a:pt x="6999" y="18634"/>
                </a:cubicBezTo>
                <a:cubicBezTo>
                  <a:pt x="7092" y="18634"/>
                  <a:pt x="7185" y="18610"/>
                  <a:pt x="7279" y="18610"/>
                </a:cubicBezTo>
                <a:cubicBezTo>
                  <a:pt x="7303" y="18610"/>
                  <a:pt x="7325" y="18610"/>
                  <a:pt x="7349" y="18588"/>
                </a:cubicBezTo>
                <a:cubicBezTo>
                  <a:pt x="7349" y="18588"/>
                  <a:pt x="7372" y="18541"/>
                  <a:pt x="7372" y="18517"/>
                </a:cubicBezTo>
                <a:cubicBezTo>
                  <a:pt x="7372" y="18517"/>
                  <a:pt x="7372" y="18470"/>
                  <a:pt x="7349" y="18470"/>
                </a:cubicBezTo>
                <a:cubicBezTo>
                  <a:pt x="7325" y="18448"/>
                  <a:pt x="7303" y="18424"/>
                  <a:pt x="7279" y="18424"/>
                </a:cubicBezTo>
                <a:close/>
                <a:moveTo>
                  <a:pt x="23903" y="18884"/>
                </a:moveTo>
                <a:lnTo>
                  <a:pt x="23903" y="18884"/>
                </a:lnTo>
                <a:cubicBezTo>
                  <a:pt x="23905" y="18886"/>
                  <a:pt x="23906" y="18888"/>
                  <a:pt x="23908" y="18889"/>
                </a:cubicBezTo>
                <a:cubicBezTo>
                  <a:pt x="23910" y="18893"/>
                  <a:pt x="23912" y="18897"/>
                  <a:pt x="23913" y="18901"/>
                </a:cubicBezTo>
                <a:lnTo>
                  <a:pt x="23913" y="18901"/>
                </a:lnTo>
                <a:cubicBezTo>
                  <a:pt x="23910" y="18897"/>
                  <a:pt x="23907" y="18892"/>
                  <a:pt x="23904" y="18887"/>
                </a:cubicBezTo>
                <a:lnTo>
                  <a:pt x="23904" y="18887"/>
                </a:lnTo>
                <a:cubicBezTo>
                  <a:pt x="23904" y="18886"/>
                  <a:pt x="23903" y="18885"/>
                  <a:pt x="23903" y="18884"/>
                </a:cubicBezTo>
                <a:close/>
                <a:moveTo>
                  <a:pt x="87" y="18764"/>
                </a:moveTo>
                <a:cubicBezTo>
                  <a:pt x="39" y="18796"/>
                  <a:pt x="40" y="18873"/>
                  <a:pt x="89" y="18913"/>
                </a:cubicBezTo>
                <a:lnTo>
                  <a:pt x="89" y="18913"/>
                </a:lnTo>
                <a:cubicBezTo>
                  <a:pt x="89" y="18863"/>
                  <a:pt x="88" y="18814"/>
                  <a:pt x="87" y="18764"/>
                </a:cubicBezTo>
                <a:close/>
                <a:moveTo>
                  <a:pt x="429" y="18963"/>
                </a:moveTo>
                <a:cubicBezTo>
                  <a:pt x="604" y="18978"/>
                  <a:pt x="780" y="18990"/>
                  <a:pt x="957" y="18999"/>
                </a:cubicBezTo>
                <a:lnTo>
                  <a:pt x="957" y="18999"/>
                </a:lnTo>
                <a:cubicBezTo>
                  <a:pt x="898" y="19007"/>
                  <a:pt x="838" y="19011"/>
                  <a:pt x="779" y="19011"/>
                </a:cubicBezTo>
                <a:cubicBezTo>
                  <a:pt x="660" y="19011"/>
                  <a:pt x="542" y="18995"/>
                  <a:pt x="429" y="18963"/>
                </a:cubicBezTo>
                <a:close/>
                <a:moveTo>
                  <a:pt x="89" y="18913"/>
                </a:moveTo>
                <a:lnTo>
                  <a:pt x="89" y="18913"/>
                </a:lnTo>
                <a:cubicBezTo>
                  <a:pt x="90" y="18976"/>
                  <a:pt x="91" y="19039"/>
                  <a:pt x="93" y="19102"/>
                </a:cubicBezTo>
                <a:lnTo>
                  <a:pt x="93" y="19102"/>
                </a:lnTo>
                <a:cubicBezTo>
                  <a:pt x="109" y="19086"/>
                  <a:pt x="133" y="19075"/>
                  <a:pt x="162" y="19075"/>
                </a:cubicBezTo>
                <a:cubicBezTo>
                  <a:pt x="198" y="19079"/>
                  <a:pt x="235" y="19083"/>
                  <a:pt x="271" y="19086"/>
                </a:cubicBezTo>
                <a:lnTo>
                  <a:pt x="271" y="19086"/>
                </a:lnTo>
                <a:cubicBezTo>
                  <a:pt x="270" y="19040"/>
                  <a:pt x="269" y="18994"/>
                  <a:pt x="268" y="18948"/>
                </a:cubicBezTo>
                <a:lnTo>
                  <a:pt x="268" y="18948"/>
                </a:lnTo>
                <a:cubicBezTo>
                  <a:pt x="225" y="18944"/>
                  <a:pt x="182" y="18940"/>
                  <a:pt x="140" y="18936"/>
                </a:cubicBezTo>
                <a:cubicBezTo>
                  <a:pt x="119" y="18932"/>
                  <a:pt x="103" y="18924"/>
                  <a:pt x="89" y="18913"/>
                </a:cubicBezTo>
                <a:close/>
                <a:moveTo>
                  <a:pt x="5286" y="18260"/>
                </a:moveTo>
                <a:cubicBezTo>
                  <a:pt x="5333" y="18260"/>
                  <a:pt x="5378" y="18273"/>
                  <a:pt x="5416" y="18305"/>
                </a:cubicBezTo>
                <a:lnTo>
                  <a:pt x="5416" y="18305"/>
                </a:lnTo>
                <a:cubicBezTo>
                  <a:pt x="5417" y="18306"/>
                  <a:pt x="5417" y="18307"/>
                  <a:pt x="5418" y="18309"/>
                </a:cubicBezTo>
                <a:cubicBezTo>
                  <a:pt x="5464" y="18448"/>
                  <a:pt x="5442" y="18634"/>
                  <a:pt x="5349" y="18774"/>
                </a:cubicBezTo>
                <a:cubicBezTo>
                  <a:pt x="5325" y="18843"/>
                  <a:pt x="5256" y="18913"/>
                  <a:pt x="5185" y="18982"/>
                </a:cubicBezTo>
                <a:cubicBezTo>
                  <a:pt x="5139" y="19029"/>
                  <a:pt x="5070" y="19099"/>
                  <a:pt x="4999" y="19122"/>
                </a:cubicBezTo>
                <a:cubicBezTo>
                  <a:pt x="4974" y="19131"/>
                  <a:pt x="4948" y="19136"/>
                  <a:pt x="4924" y="19136"/>
                </a:cubicBezTo>
                <a:cubicBezTo>
                  <a:pt x="4882" y="19136"/>
                  <a:pt x="4843" y="19120"/>
                  <a:pt x="4813" y="19075"/>
                </a:cubicBezTo>
                <a:cubicBezTo>
                  <a:pt x="4791" y="19029"/>
                  <a:pt x="4791" y="18936"/>
                  <a:pt x="4813" y="18867"/>
                </a:cubicBezTo>
                <a:cubicBezTo>
                  <a:pt x="4837" y="18681"/>
                  <a:pt x="4906" y="18517"/>
                  <a:pt x="5024" y="18377"/>
                </a:cubicBezTo>
                <a:cubicBezTo>
                  <a:pt x="5082" y="18319"/>
                  <a:pt x="5187" y="18260"/>
                  <a:pt x="5286" y="18260"/>
                </a:cubicBezTo>
                <a:close/>
                <a:moveTo>
                  <a:pt x="17582" y="18889"/>
                </a:moveTo>
                <a:cubicBezTo>
                  <a:pt x="17582" y="18913"/>
                  <a:pt x="17558" y="18913"/>
                  <a:pt x="17536" y="18936"/>
                </a:cubicBezTo>
                <a:cubicBezTo>
                  <a:pt x="17511" y="18960"/>
                  <a:pt x="17511" y="18982"/>
                  <a:pt x="17511" y="19006"/>
                </a:cubicBezTo>
                <a:cubicBezTo>
                  <a:pt x="17536" y="19029"/>
                  <a:pt x="17536" y="19053"/>
                  <a:pt x="17558" y="19053"/>
                </a:cubicBezTo>
                <a:cubicBezTo>
                  <a:pt x="17629" y="19099"/>
                  <a:pt x="17698" y="19122"/>
                  <a:pt x="17768" y="19168"/>
                </a:cubicBezTo>
                <a:lnTo>
                  <a:pt x="17837" y="19168"/>
                </a:lnTo>
                <a:cubicBezTo>
                  <a:pt x="17861" y="19168"/>
                  <a:pt x="17884" y="19146"/>
                  <a:pt x="17884" y="19146"/>
                </a:cubicBezTo>
                <a:cubicBezTo>
                  <a:pt x="17908" y="19122"/>
                  <a:pt x="17908" y="19099"/>
                  <a:pt x="17908" y="19075"/>
                </a:cubicBezTo>
                <a:cubicBezTo>
                  <a:pt x="17908" y="19053"/>
                  <a:pt x="17884" y="19029"/>
                  <a:pt x="17861" y="19006"/>
                </a:cubicBezTo>
                <a:cubicBezTo>
                  <a:pt x="17791" y="18982"/>
                  <a:pt x="17722" y="18936"/>
                  <a:pt x="17651" y="18913"/>
                </a:cubicBezTo>
                <a:cubicBezTo>
                  <a:pt x="17651" y="18913"/>
                  <a:pt x="17651" y="18889"/>
                  <a:pt x="17629" y="18889"/>
                </a:cubicBezTo>
                <a:close/>
                <a:moveTo>
                  <a:pt x="21856" y="18857"/>
                </a:moveTo>
                <a:cubicBezTo>
                  <a:pt x="21842" y="18857"/>
                  <a:pt x="21829" y="18860"/>
                  <a:pt x="21815" y="18867"/>
                </a:cubicBezTo>
                <a:cubicBezTo>
                  <a:pt x="21768" y="18889"/>
                  <a:pt x="21744" y="18936"/>
                  <a:pt x="21768" y="18982"/>
                </a:cubicBezTo>
                <a:cubicBezTo>
                  <a:pt x="21837" y="19122"/>
                  <a:pt x="21977" y="19192"/>
                  <a:pt x="22141" y="19215"/>
                </a:cubicBezTo>
                <a:cubicBezTo>
                  <a:pt x="22187" y="19215"/>
                  <a:pt x="22234" y="19168"/>
                  <a:pt x="22234" y="19122"/>
                </a:cubicBezTo>
                <a:cubicBezTo>
                  <a:pt x="22234" y="19075"/>
                  <a:pt x="22187" y="19029"/>
                  <a:pt x="22141" y="19029"/>
                </a:cubicBezTo>
                <a:lnTo>
                  <a:pt x="22116" y="19029"/>
                </a:lnTo>
                <a:cubicBezTo>
                  <a:pt x="22094" y="19006"/>
                  <a:pt x="22048" y="19006"/>
                  <a:pt x="22023" y="19006"/>
                </a:cubicBezTo>
                <a:lnTo>
                  <a:pt x="22048" y="19006"/>
                </a:lnTo>
                <a:cubicBezTo>
                  <a:pt x="22048" y="19006"/>
                  <a:pt x="22023" y="18982"/>
                  <a:pt x="22001" y="18982"/>
                </a:cubicBezTo>
                <a:lnTo>
                  <a:pt x="21977" y="18960"/>
                </a:lnTo>
                <a:lnTo>
                  <a:pt x="21954" y="18936"/>
                </a:lnTo>
                <a:lnTo>
                  <a:pt x="21954" y="18913"/>
                </a:lnTo>
                <a:lnTo>
                  <a:pt x="21930" y="18913"/>
                </a:lnTo>
                <a:lnTo>
                  <a:pt x="21930" y="18889"/>
                </a:lnTo>
                <a:cubicBezTo>
                  <a:pt x="21915" y="18873"/>
                  <a:pt x="21887" y="18857"/>
                  <a:pt x="21856" y="18857"/>
                </a:cubicBezTo>
                <a:close/>
                <a:moveTo>
                  <a:pt x="93" y="19102"/>
                </a:moveTo>
                <a:cubicBezTo>
                  <a:pt x="53" y="19139"/>
                  <a:pt x="51" y="19207"/>
                  <a:pt x="95" y="19242"/>
                </a:cubicBezTo>
                <a:lnTo>
                  <a:pt x="95" y="19242"/>
                </a:lnTo>
                <a:cubicBezTo>
                  <a:pt x="94" y="19195"/>
                  <a:pt x="93" y="19149"/>
                  <a:pt x="93" y="19102"/>
                </a:cubicBezTo>
                <a:close/>
                <a:moveTo>
                  <a:pt x="12931" y="18361"/>
                </a:moveTo>
                <a:cubicBezTo>
                  <a:pt x="12858" y="18361"/>
                  <a:pt x="12807" y="18482"/>
                  <a:pt x="12884" y="18541"/>
                </a:cubicBezTo>
                <a:cubicBezTo>
                  <a:pt x="13279" y="18774"/>
                  <a:pt x="13697" y="19029"/>
                  <a:pt x="14094" y="19261"/>
                </a:cubicBezTo>
                <a:cubicBezTo>
                  <a:pt x="14110" y="19268"/>
                  <a:pt x="14125" y="19271"/>
                  <a:pt x="14140" y="19271"/>
                </a:cubicBezTo>
                <a:cubicBezTo>
                  <a:pt x="14231" y="19271"/>
                  <a:pt x="14289" y="19159"/>
                  <a:pt x="14209" y="19099"/>
                </a:cubicBezTo>
                <a:cubicBezTo>
                  <a:pt x="13790" y="18867"/>
                  <a:pt x="13396" y="18634"/>
                  <a:pt x="12977" y="18377"/>
                </a:cubicBezTo>
                <a:cubicBezTo>
                  <a:pt x="12962" y="18366"/>
                  <a:pt x="12946" y="18361"/>
                  <a:pt x="12931" y="18361"/>
                </a:cubicBezTo>
                <a:close/>
                <a:moveTo>
                  <a:pt x="96" y="19254"/>
                </a:moveTo>
                <a:lnTo>
                  <a:pt x="96" y="19254"/>
                </a:lnTo>
                <a:cubicBezTo>
                  <a:pt x="95" y="19256"/>
                  <a:pt x="94" y="19259"/>
                  <a:pt x="93" y="19261"/>
                </a:cubicBezTo>
                <a:cubicBezTo>
                  <a:pt x="93" y="19267"/>
                  <a:pt x="94" y="19274"/>
                  <a:pt x="96" y="19283"/>
                </a:cubicBezTo>
                <a:lnTo>
                  <a:pt x="96" y="19283"/>
                </a:lnTo>
                <a:cubicBezTo>
                  <a:pt x="96" y="19273"/>
                  <a:pt x="96" y="19263"/>
                  <a:pt x="96" y="19254"/>
                </a:cubicBezTo>
                <a:close/>
                <a:moveTo>
                  <a:pt x="16395" y="18982"/>
                </a:moveTo>
                <a:cubicBezTo>
                  <a:pt x="16373" y="18982"/>
                  <a:pt x="16349" y="18982"/>
                  <a:pt x="16326" y="19006"/>
                </a:cubicBezTo>
                <a:cubicBezTo>
                  <a:pt x="16326" y="19006"/>
                  <a:pt x="16302" y="19029"/>
                  <a:pt x="16302" y="19053"/>
                </a:cubicBezTo>
                <a:cubicBezTo>
                  <a:pt x="16302" y="19075"/>
                  <a:pt x="16302" y="19099"/>
                  <a:pt x="16326" y="19122"/>
                </a:cubicBezTo>
                <a:cubicBezTo>
                  <a:pt x="16395" y="19168"/>
                  <a:pt x="16442" y="19239"/>
                  <a:pt x="16512" y="19285"/>
                </a:cubicBezTo>
                <a:lnTo>
                  <a:pt x="16535" y="19308"/>
                </a:lnTo>
                <a:lnTo>
                  <a:pt x="16581" y="19308"/>
                </a:lnTo>
                <a:cubicBezTo>
                  <a:pt x="16605" y="19308"/>
                  <a:pt x="16628" y="19308"/>
                  <a:pt x="16652" y="19285"/>
                </a:cubicBezTo>
                <a:cubicBezTo>
                  <a:pt x="16652" y="19285"/>
                  <a:pt x="16674" y="19261"/>
                  <a:pt x="16674" y="19239"/>
                </a:cubicBezTo>
                <a:cubicBezTo>
                  <a:pt x="16674" y="19215"/>
                  <a:pt x="16674" y="19192"/>
                  <a:pt x="16652" y="19168"/>
                </a:cubicBezTo>
                <a:cubicBezTo>
                  <a:pt x="16581" y="19122"/>
                  <a:pt x="16535" y="19053"/>
                  <a:pt x="16466" y="19006"/>
                </a:cubicBezTo>
                <a:cubicBezTo>
                  <a:pt x="16466" y="18982"/>
                  <a:pt x="16442" y="18982"/>
                  <a:pt x="16442" y="18982"/>
                </a:cubicBezTo>
                <a:close/>
                <a:moveTo>
                  <a:pt x="5272" y="18078"/>
                </a:moveTo>
                <a:cubicBezTo>
                  <a:pt x="5171" y="18078"/>
                  <a:pt x="5066" y="18113"/>
                  <a:pt x="4977" y="18169"/>
                </a:cubicBezTo>
                <a:cubicBezTo>
                  <a:pt x="4791" y="18309"/>
                  <a:pt x="4674" y="18541"/>
                  <a:pt x="4627" y="18774"/>
                </a:cubicBezTo>
                <a:cubicBezTo>
                  <a:pt x="4627" y="18867"/>
                  <a:pt x="4605" y="19006"/>
                  <a:pt x="4627" y="19122"/>
                </a:cubicBezTo>
                <a:cubicBezTo>
                  <a:pt x="4674" y="19215"/>
                  <a:pt x="4767" y="19308"/>
                  <a:pt x="4884" y="19308"/>
                </a:cubicBezTo>
                <a:cubicBezTo>
                  <a:pt x="4904" y="19312"/>
                  <a:pt x="4925" y="19314"/>
                  <a:pt x="4945" y="19314"/>
                </a:cubicBezTo>
                <a:cubicBezTo>
                  <a:pt x="5153" y="19314"/>
                  <a:pt x="5335" y="19107"/>
                  <a:pt x="5442" y="18960"/>
                </a:cubicBezTo>
                <a:cubicBezTo>
                  <a:pt x="5604" y="18750"/>
                  <a:pt x="5675" y="18470"/>
                  <a:pt x="5582" y="18216"/>
                </a:cubicBezTo>
                <a:cubicBezTo>
                  <a:pt x="5570" y="18193"/>
                  <a:pt x="5548" y="18181"/>
                  <a:pt x="5525" y="18178"/>
                </a:cubicBezTo>
                <a:lnTo>
                  <a:pt x="5525" y="18178"/>
                </a:lnTo>
                <a:cubicBezTo>
                  <a:pt x="5456" y="18108"/>
                  <a:pt x="5366" y="18078"/>
                  <a:pt x="5272" y="18078"/>
                </a:cubicBezTo>
                <a:close/>
                <a:moveTo>
                  <a:pt x="214" y="19387"/>
                </a:moveTo>
                <a:cubicBezTo>
                  <a:pt x="214" y="19387"/>
                  <a:pt x="213" y="19387"/>
                  <a:pt x="212" y="19387"/>
                </a:cubicBezTo>
                <a:lnTo>
                  <a:pt x="212" y="19387"/>
                </a:lnTo>
                <a:cubicBezTo>
                  <a:pt x="223" y="19389"/>
                  <a:pt x="235" y="19390"/>
                  <a:pt x="246" y="19392"/>
                </a:cubicBezTo>
                <a:lnTo>
                  <a:pt x="246" y="19392"/>
                </a:lnTo>
                <a:cubicBezTo>
                  <a:pt x="236" y="19389"/>
                  <a:pt x="225" y="19387"/>
                  <a:pt x="214" y="19387"/>
                </a:cubicBezTo>
                <a:close/>
                <a:moveTo>
                  <a:pt x="96" y="19283"/>
                </a:moveTo>
                <a:lnTo>
                  <a:pt x="96" y="19283"/>
                </a:lnTo>
                <a:cubicBezTo>
                  <a:pt x="98" y="19354"/>
                  <a:pt x="100" y="19425"/>
                  <a:pt x="102" y="19496"/>
                </a:cubicBezTo>
                <a:lnTo>
                  <a:pt x="102" y="19496"/>
                </a:lnTo>
                <a:cubicBezTo>
                  <a:pt x="114" y="19475"/>
                  <a:pt x="127" y="19450"/>
                  <a:pt x="140" y="19425"/>
                </a:cubicBezTo>
                <a:cubicBezTo>
                  <a:pt x="159" y="19399"/>
                  <a:pt x="185" y="19388"/>
                  <a:pt x="212" y="19387"/>
                </a:cubicBezTo>
                <a:lnTo>
                  <a:pt x="212" y="19387"/>
                </a:lnTo>
                <a:cubicBezTo>
                  <a:pt x="195" y="19384"/>
                  <a:pt x="179" y="19381"/>
                  <a:pt x="162" y="19378"/>
                </a:cubicBezTo>
                <a:cubicBezTo>
                  <a:pt x="126" y="19360"/>
                  <a:pt x="104" y="19314"/>
                  <a:pt x="96" y="19283"/>
                </a:cubicBezTo>
                <a:close/>
                <a:moveTo>
                  <a:pt x="284" y="19562"/>
                </a:moveTo>
                <a:lnTo>
                  <a:pt x="284" y="19562"/>
                </a:lnTo>
                <a:cubicBezTo>
                  <a:pt x="285" y="19563"/>
                  <a:pt x="286" y="19563"/>
                  <a:pt x="288" y="19564"/>
                </a:cubicBezTo>
                <a:lnTo>
                  <a:pt x="288" y="19564"/>
                </a:lnTo>
                <a:cubicBezTo>
                  <a:pt x="288" y="19567"/>
                  <a:pt x="288" y="19570"/>
                  <a:pt x="288" y="19573"/>
                </a:cubicBezTo>
                <a:lnTo>
                  <a:pt x="288" y="19573"/>
                </a:lnTo>
                <a:cubicBezTo>
                  <a:pt x="284" y="19573"/>
                  <a:pt x="280" y="19573"/>
                  <a:pt x="276" y="19574"/>
                </a:cubicBezTo>
                <a:lnTo>
                  <a:pt x="276" y="19574"/>
                </a:lnTo>
                <a:cubicBezTo>
                  <a:pt x="279" y="19570"/>
                  <a:pt x="281" y="19566"/>
                  <a:pt x="284" y="19562"/>
                </a:cubicBezTo>
                <a:close/>
                <a:moveTo>
                  <a:pt x="23042" y="18819"/>
                </a:moveTo>
                <a:cubicBezTo>
                  <a:pt x="23082" y="18819"/>
                  <a:pt x="23120" y="18831"/>
                  <a:pt x="23155" y="18858"/>
                </a:cubicBezTo>
                <a:lnTo>
                  <a:pt x="23155" y="18858"/>
                </a:lnTo>
                <a:cubicBezTo>
                  <a:pt x="23155" y="18868"/>
                  <a:pt x="23158" y="18879"/>
                  <a:pt x="23164" y="18889"/>
                </a:cubicBezTo>
                <a:cubicBezTo>
                  <a:pt x="23233" y="19029"/>
                  <a:pt x="23186" y="19215"/>
                  <a:pt x="23117" y="19354"/>
                </a:cubicBezTo>
                <a:cubicBezTo>
                  <a:pt x="23071" y="19425"/>
                  <a:pt x="23000" y="19494"/>
                  <a:pt x="22954" y="19564"/>
                </a:cubicBezTo>
                <a:cubicBezTo>
                  <a:pt x="22885" y="19611"/>
                  <a:pt x="22814" y="19680"/>
                  <a:pt x="22745" y="19704"/>
                </a:cubicBezTo>
                <a:cubicBezTo>
                  <a:pt x="22728" y="19712"/>
                  <a:pt x="22705" y="19717"/>
                  <a:pt x="22681" y="19717"/>
                </a:cubicBezTo>
                <a:cubicBezTo>
                  <a:pt x="22637" y="19717"/>
                  <a:pt x="22589" y="19701"/>
                  <a:pt x="22559" y="19657"/>
                </a:cubicBezTo>
                <a:cubicBezTo>
                  <a:pt x="22535" y="19587"/>
                  <a:pt x="22559" y="19494"/>
                  <a:pt x="22559" y="19425"/>
                </a:cubicBezTo>
                <a:cubicBezTo>
                  <a:pt x="22581" y="19261"/>
                  <a:pt x="22652" y="19075"/>
                  <a:pt x="22768" y="18960"/>
                </a:cubicBezTo>
                <a:cubicBezTo>
                  <a:pt x="22843" y="18884"/>
                  <a:pt x="22947" y="18819"/>
                  <a:pt x="23042" y="18819"/>
                </a:cubicBezTo>
                <a:close/>
                <a:moveTo>
                  <a:pt x="9174" y="19247"/>
                </a:moveTo>
                <a:cubicBezTo>
                  <a:pt x="9155" y="19247"/>
                  <a:pt x="9136" y="19252"/>
                  <a:pt x="9117" y="19261"/>
                </a:cubicBezTo>
                <a:cubicBezTo>
                  <a:pt x="9093" y="19308"/>
                  <a:pt x="9070" y="19354"/>
                  <a:pt x="9117" y="19401"/>
                </a:cubicBezTo>
                <a:cubicBezTo>
                  <a:pt x="9232" y="19540"/>
                  <a:pt x="9396" y="19657"/>
                  <a:pt x="9558" y="19751"/>
                </a:cubicBezTo>
                <a:cubicBezTo>
                  <a:pt x="9577" y="19760"/>
                  <a:pt x="9600" y="19765"/>
                  <a:pt x="9622" y="19765"/>
                </a:cubicBezTo>
                <a:cubicBezTo>
                  <a:pt x="9654" y="19765"/>
                  <a:pt x="9684" y="19754"/>
                  <a:pt x="9697" y="19726"/>
                </a:cubicBezTo>
                <a:cubicBezTo>
                  <a:pt x="9721" y="19680"/>
                  <a:pt x="9721" y="19633"/>
                  <a:pt x="9675" y="19611"/>
                </a:cubicBezTo>
                <a:cubicBezTo>
                  <a:pt x="9582" y="19564"/>
                  <a:pt x="9511" y="19518"/>
                  <a:pt x="9442" y="19447"/>
                </a:cubicBezTo>
                <a:cubicBezTo>
                  <a:pt x="9418" y="19447"/>
                  <a:pt x="9396" y="19425"/>
                  <a:pt x="9396" y="19401"/>
                </a:cubicBezTo>
                <a:lnTo>
                  <a:pt x="9372" y="19401"/>
                </a:lnTo>
                <a:cubicBezTo>
                  <a:pt x="9372" y="19378"/>
                  <a:pt x="9349" y="19378"/>
                  <a:pt x="9349" y="19378"/>
                </a:cubicBezTo>
                <a:lnTo>
                  <a:pt x="9256" y="19285"/>
                </a:lnTo>
                <a:cubicBezTo>
                  <a:pt x="9229" y="19258"/>
                  <a:pt x="9201" y="19247"/>
                  <a:pt x="9174" y="19247"/>
                </a:cubicBezTo>
                <a:close/>
                <a:moveTo>
                  <a:pt x="11872" y="18983"/>
                </a:moveTo>
                <a:cubicBezTo>
                  <a:pt x="11919" y="18983"/>
                  <a:pt x="11963" y="18997"/>
                  <a:pt x="12001" y="19030"/>
                </a:cubicBezTo>
                <a:lnTo>
                  <a:pt x="12001" y="19030"/>
                </a:lnTo>
                <a:cubicBezTo>
                  <a:pt x="12047" y="19193"/>
                  <a:pt x="12023" y="19355"/>
                  <a:pt x="11930" y="19494"/>
                </a:cubicBezTo>
                <a:cubicBezTo>
                  <a:pt x="11883" y="19564"/>
                  <a:pt x="11837" y="19633"/>
                  <a:pt x="11768" y="19704"/>
                </a:cubicBezTo>
                <a:cubicBezTo>
                  <a:pt x="11721" y="19773"/>
                  <a:pt x="11651" y="19819"/>
                  <a:pt x="11582" y="19844"/>
                </a:cubicBezTo>
                <a:cubicBezTo>
                  <a:pt x="11553" y="19853"/>
                  <a:pt x="11524" y="19858"/>
                  <a:pt x="11497" y="19858"/>
                </a:cubicBezTo>
                <a:cubicBezTo>
                  <a:pt x="11459" y="19858"/>
                  <a:pt x="11423" y="19847"/>
                  <a:pt x="11396" y="19819"/>
                </a:cubicBezTo>
                <a:cubicBezTo>
                  <a:pt x="11372" y="19751"/>
                  <a:pt x="11372" y="19657"/>
                  <a:pt x="11396" y="19587"/>
                </a:cubicBezTo>
                <a:cubicBezTo>
                  <a:pt x="11418" y="19425"/>
                  <a:pt x="11489" y="19239"/>
                  <a:pt x="11604" y="19122"/>
                </a:cubicBezTo>
                <a:cubicBezTo>
                  <a:pt x="11664" y="19048"/>
                  <a:pt x="11772" y="18983"/>
                  <a:pt x="11872" y="18983"/>
                </a:cubicBezTo>
                <a:close/>
                <a:moveTo>
                  <a:pt x="14937" y="18543"/>
                </a:moveTo>
                <a:cubicBezTo>
                  <a:pt x="14858" y="18543"/>
                  <a:pt x="14787" y="18630"/>
                  <a:pt x="14860" y="18703"/>
                </a:cubicBezTo>
                <a:cubicBezTo>
                  <a:pt x="15303" y="19075"/>
                  <a:pt x="15722" y="19471"/>
                  <a:pt x="16140" y="19890"/>
                </a:cubicBezTo>
                <a:cubicBezTo>
                  <a:pt x="16155" y="19905"/>
                  <a:pt x="16173" y="19911"/>
                  <a:pt x="16191" y="19911"/>
                </a:cubicBezTo>
                <a:cubicBezTo>
                  <a:pt x="16259" y="19911"/>
                  <a:pt x="16334" y="19824"/>
                  <a:pt x="16280" y="19751"/>
                </a:cubicBezTo>
                <a:cubicBezTo>
                  <a:pt x="15861" y="19354"/>
                  <a:pt x="15443" y="18960"/>
                  <a:pt x="15000" y="18563"/>
                </a:cubicBezTo>
                <a:cubicBezTo>
                  <a:pt x="14980" y="18549"/>
                  <a:pt x="14958" y="18543"/>
                  <a:pt x="14937" y="18543"/>
                </a:cubicBezTo>
                <a:close/>
                <a:moveTo>
                  <a:pt x="20348" y="19058"/>
                </a:moveTo>
                <a:cubicBezTo>
                  <a:pt x="20397" y="19058"/>
                  <a:pt x="20444" y="19074"/>
                  <a:pt x="20485" y="19113"/>
                </a:cubicBezTo>
                <a:lnTo>
                  <a:pt x="20485" y="19113"/>
                </a:lnTo>
                <a:cubicBezTo>
                  <a:pt x="20486" y="19116"/>
                  <a:pt x="20487" y="19119"/>
                  <a:pt x="20488" y="19122"/>
                </a:cubicBezTo>
                <a:cubicBezTo>
                  <a:pt x="20535" y="19261"/>
                  <a:pt x="20513" y="19447"/>
                  <a:pt x="20442" y="19587"/>
                </a:cubicBezTo>
                <a:cubicBezTo>
                  <a:pt x="20395" y="19657"/>
                  <a:pt x="20327" y="19726"/>
                  <a:pt x="20256" y="19797"/>
                </a:cubicBezTo>
                <a:cubicBezTo>
                  <a:pt x="20209" y="19844"/>
                  <a:pt x="20140" y="19912"/>
                  <a:pt x="20070" y="19937"/>
                </a:cubicBezTo>
                <a:cubicBezTo>
                  <a:pt x="20045" y="19945"/>
                  <a:pt x="20020" y="19950"/>
                  <a:pt x="19995" y="19950"/>
                </a:cubicBezTo>
                <a:cubicBezTo>
                  <a:pt x="19953" y="19950"/>
                  <a:pt x="19913" y="19934"/>
                  <a:pt x="19884" y="19890"/>
                </a:cubicBezTo>
                <a:cubicBezTo>
                  <a:pt x="19861" y="19844"/>
                  <a:pt x="19861" y="19726"/>
                  <a:pt x="19884" y="19657"/>
                </a:cubicBezTo>
                <a:cubicBezTo>
                  <a:pt x="19908" y="19494"/>
                  <a:pt x="19977" y="19308"/>
                  <a:pt x="20094" y="19192"/>
                </a:cubicBezTo>
                <a:cubicBezTo>
                  <a:pt x="20151" y="19120"/>
                  <a:pt x="20251" y="19058"/>
                  <a:pt x="20348" y="19058"/>
                </a:cubicBezTo>
                <a:close/>
                <a:moveTo>
                  <a:pt x="11867" y="18802"/>
                </a:moveTo>
                <a:cubicBezTo>
                  <a:pt x="11762" y="18802"/>
                  <a:pt x="11651" y="18843"/>
                  <a:pt x="11558" y="18913"/>
                </a:cubicBezTo>
                <a:cubicBezTo>
                  <a:pt x="11372" y="19053"/>
                  <a:pt x="11256" y="19285"/>
                  <a:pt x="11210" y="19494"/>
                </a:cubicBezTo>
                <a:cubicBezTo>
                  <a:pt x="11186" y="19611"/>
                  <a:pt x="11186" y="19726"/>
                  <a:pt x="11210" y="19844"/>
                </a:cubicBezTo>
                <a:cubicBezTo>
                  <a:pt x="11256" y="19959"/>
                  <a:pt x="11349" y="20030"/>
                  <a:pt x="11465" y="20052"/>
                </a:cubicBezTo>
                <a:cubicBezTo>
                  <a:pt x="11477" y="20053"/>
                  <a:pt x="11489" y="20054"/>
                  <a:pt x="11502" y="20054"/>
                </a:cubicBezTo>
                <a:cubicBezTo>
                  <a:pt x="11719" y="20054"/>
                  <a:pt x="11914" y="19856"/>
                  <a:pt x="12023" y="19680"/>
                </a:cubicBezTo>
                <a:cubicBezTo>
                  <a:pt x="12187" y="19471"/>
                  <a:pt x="12255" y="19215"/>
                  <a:pt x="12162" y="18960"/>
                </a:cubicBezTo>
                <a:cubicBezTo>
                  <a:pt x="12156" y="18946"/>
                  <a:pt x="12144" y="18933"/>
                  <a:pt x="12131" y="18924"/>
                </a:cubicBezTo>
                <a:lnTo>
                  <a:pt x="12131" y="18924"/>
                </a:lnTo>
                <a:cubicBezTo>
                  <a:pt x="12062" y="18839"/>
                  <a:pt x="11967" y="18802"/>
                  <a:pt x="11867" y="18802"/>
                </a:cubicBezTo>
                <a:close/>
                <a:moveTo>
                  <a:pt x="289" y="20044"/>
                </a:moveTo>
                <a:cubicBezTo>
                  <a:pt x="295" y="20047"/>
                  <a:pt x="301" y="20049"/>
                  <a:pt x="308" y="20050"/>
                </a:cubicBezTo>
                <a:lnTo>
                  <a:pt x="308" y="20050"/>
                </a:lnTo>
                <a:cubicBezTo>
                  <a:pt x="309" y="20062"/>
                  <a:pt x="310" y="20074"/>
                  <a:pt x="310" y="20085"/>
                </a:cubicBezTo>
                <a:lnTo>
                  <a:pt x="310" y="20085"/>
                </a:lnTo>
                <a:cubicBezTo>
                  <a:pt x="300" y="20073"/>
                  <a:pt x="293" y="20059"/>
                  <a:pt x="289" y="20044"/>
                </a:cubicBezTo>
                <a:close/>
                <a:moveTo>
                  <a:pt x="20370" y="18881"/>
                </a:moveTo>
                <a:cubicBezTo>
                  <a:pt x="20259" y="18881"/>
                  <a:pt x="20144" y="18922"/>
                  <a:pt x="20047" y="18982"/>
                </a:cubicBezTo>
                <a:cubicBezTo>
                  <a:pt x="19861" y="19122"/>
                  <a:pt x="19744" y="19354"/>
                  <a:pt x="19722" y="19587"/>
                </a:cubicBezTo>
                <a:cubicBezTo>
                  <a:pt x="19698" y="19680"/>
                  <a:pt x="19675" y="19819"/>
                  <a:pt x="19698" y="19912"/>
                </a:cubicBezTo>
                <a:cubicBezTo>
                  <a:pt x="19744" y="20030"/>
                  <a:pt x="19837" y="20098"/>
                  <a:pt x="19954" y="20123"/>
                </a:cubicBezTo>
                <a:cubicBezTo>
                  <a:pt x="19966" y="20124"/>
                  <a:pt x="19978" y="20124"/>
                  <a:pt x="19989" y="20124"/>
                </a:cubicBezTo>
                <a:cubicBezTo>
                  <a:pt x="20208" y="20124"/>
                  <a:pt x="20401" y="19928"/>
                  <a:pt x="20513" y="19773"/>
                </a:cubicBezTo>
                <a:cubicBezTo>
                  <a:pt x="20664" y="19578"/>
                  <a:pt x="20735" y="19322"/>
                  <a:pt x="20668" y="19080"/>
                </a:cubicBezTo>
                <a:lnTo>
                  <a:pt x="20668" y="19080"/>
                </a:lnTo>
                <a:cubicBezTo>
                  <a:pt x="20674" y="19056"/>
                  <a:pt x="20670" y="19031"/>
                  <a:pt x="20652" y="19006"/>
                </a:cubicBezTo>
                <a:cubicBezTo>
                  <a:pt x="20573" y="18917"/>
                  <a:pt x="20473" y="18881"/>
                  <a:pt x="20370" y="18881"/>
                </a:cubicBezTo>
                <a:close/>
                <a:moveTo>
                  <a:pt x="128" y="20185"/>
                </a:moveTo>
                <a:cubicBezTo>
                  <a:pt x="119" y="20209"/>
                  <a:pt x="120" y="20237"/>
                  <a:pt x="132" y="20261"/>
                </a:cubicBezTo>
                <a:lnTo>
                  <a:pt x="132" y="20261"/>
                </a:lnTo>
                <a:cubicBezTo>
                  <a:pt x="130" y="20236"/>
                  <a:pt x="129" y="20211"/>
                  <a:pt x="128" y="20185"/>
                </a:cubicBezTo>
                <a:close/>
                <a:moveTo>
                  <a:pt x="18439" y="19532"/>
                </a:moveTo>
                <a:cubicBezTo>
                  <a:pt x="18408" y="19532"/>
                  <a:pt x="18366" y="19553"/>
                  <a:pt x="18349" y="19587"/>
                </a:cubicBezTo>
                <a:cubicBezTo>
                  <a:pt x="18326" y="19611"/>
                  <a:pt x="18326" y="19680"/>
                  <a:pt x="18373" y="19704"/>
                </a:cubicBezTo>
                <a:cubicBezTo>
                  <a:pt x="18605" y="19890"/>
                  <a:pt x="18814" y="20076"/>
                  <a:pt x="19046" y="20262"/>
                </a:cubicBezTo>
                <a:cubicBezTo>
                  <a:pt x="19056" y="20271"/>
                  <a:pt x="19074" y="20277"/>
                  <a:pt x="19092" y="20277"/>
                </a:cubicBezTo>
                <a:cubicBezTo>
                  <a:pt x="19120" y="20277"/>
                  <a:pt x="19149" y="20265"/>
                  <a:pt x="19164" y="20238"/>
                </a:cubicBezTo>
                <a:cubicBezTo>
                  <a:pt x="19186" y="20191"/>
                  <a:pt x="19186" y="20145"/>
                  <a:pt x="19139" y="20098"/>
                </a:cubicBezTo>
                <a:cubicBezTo>
                  <a:pt x="18907" y="19912"/>
                  <a:pt x="18699" y="19726"/>
                  <a:pt x="18466" y="19540"/>
                </a:cubicBezTo>
                <a:cubicBezTo>
                  <a:pt x="18460" y="19534"/>
                  <a:pt x="18450" y="19532"/>
                  <a:pt x="18439" y="19532"/>
                </a:cubicBezTo>
                <a:close/>
                <a:moveTo>
                  <a:pt x="575" y="20334"/>
                </a:moveTo>
                <a:cubicBezTo>
                  <a:pt x="631" y="20337"/>
                  <a:pt x="687" y="20340"/>
                  <a:pt x="743" y="20342"/>
                </a:cubicBezTo>
                <a:lnTo>
                  <a:pt x="743" y="20342"/>
                </a:lnTo>
                <a:cubicBezTo>
                  <a:pt x="662" y="20344"/>
                  <a:pt x="581" y="20345"/>
                  <a:pt x="500" y="20347"/>
                </a:cubicBezTo>
                <a:lnTo>
                  <a:pt x="500" y="20347"/>
                </a:lnTo>
                <a:cubicBezTo>
                  <a:pt x="525" y="20343"/>
                  <a:pt x="550" y="20339"/>
                  <a:pt x="575" y="20334"/>
                </a:cubicBezTo>
                <a:close/>
                <a:moveTo>
                  <a:pt x="5256" y="20052"/>
                </a:moveTo>
                <a:cubicBezTo>
                  <a:pt x="5210" y="20052"/>
                  <a:pt x="5139" y="20076"/>
                  <a:pt x="5139" y="20123"/>
                </a:cubicBezTo>
                <a:cubicBezTo>
                  <a:pt x="5117" y="20169"/>
                  <a:pt x="5139" y="20216"/>
                  <a:pt x="5185" y="20238"/>
                </a:cubicBezTo>
                <a:cubicBezTo>
                  <a:pt x="5442" y="20309"/>
                  <a:pt x="5675" y="20331"/>
                  <a:pt x="5930" y="20355"/>
                </a:cubicBezTo>
                <a:cubicBezTo>
                  <a:pt x="6047" y="20355"/>
                  <a:pt x="6047" y="20169"/>
                  <a:pt x="5930" y="20169"/>
                </a:cubicBezTo>
                <a:cubicBezTo>
                  <a:pt x="5697" y="20145"/>
                  <a:pt x="5464" y="20123"/>
                  <a:pt x="5256" y="20052"/>
                </a:cubicBezTo>
                <a:close/>
                <a:moveTo>
                  <a:pt x="22877" y="16816"/>
                </a:moveTo>
                <a:cubicBezTo>
                  <a:pt x="22861" y="16816"/>
                  <a:pt x="22848" y="16823"/>
                  <a:pt x="22838" y="16842"/>
                </a:cubicBezTo>
                <a:cubicBezTo>
                  <a:pt x="22792" y="16867"/>
                  <a:pt x="22792" y="16936"/>
                  <a:pt x="22814" y="16960"/>
                </a:cubicBezTo>
                <a:cubicBezTo>
                  <a:pt x="23117" y="17239"/>
                  <a:pt x="23396" y="17564"/>
                  <a:pt x="23629" y="17890"/>
                </a:cubicBezTo>
                <a:cubicBezTo>
                  <a:pt x="23652" y="17901"/>
                  <a:pt x="23675" y="17907"/>
                  <a:pt x="23699" y="17907"/>
                </a:cubicBezTo>
                <a:cubicBezTo>
                  <a:pt x="23721" y="17907"/>
                  <a:pt x="23743" y="17902"/>
                  <a:pt x="23766" y="17891"/>
                </a:cubicBezTo>
                <a:lnTo>
                  <a:pt x="23766" y="17891"/>
                </a:lnTo>
                <a:cubicBezTo>
                  <a:pt x="23753" y="17831"/>
                  <a:pt x="23740" y="17771"/>
                  <a:pt x="23727" y="17711"/>
                </a:cubicBezTo>
                <a:lnTo>
                  <a:pt x="23727" y="17711"/>
                </a:lnTo>
                <a:cubicBezTo>
                  <a:pt x="23741" y="17732"/>
                  <a:pt x="23755" y="17752"/>
                  <a:pt x="23769" y="17773"/>
                </a:cubicBezTo>
                <a:cubicBezTo>
                  <a:pt x="23815" y="17797"/>
                  <a:pt x="23815" y="17866"/>
                  <a:pt x="23769" y="17890"/>
                </a:cubicBezTo>
                <a:cubicBezTo>
                  <a:pt x="23768" y="17890"/>
                  <a:pt x="23767" y="17891"/>
                  <a:pt x="23766" y="17891"/>
                </a:cubicBezTo>
                <a:lnTo>
                  <a:pt x="23766" y="17891"/>
                </a:lnTo>
                <a:cubicBezTo>
                  <a:pt x="23791" y="18014"/>
                  <a:pt x="23813" y="18136"/>
                  <a:pt x="23833" y="18259"/>
                </a:cubicBezTo>
                <a:lnTo>
                  <a:pt x="23833" y="18259"/>
                </a:lnTo>
                <a:cubicBezTo>
                  <a:pt x="23683" y="18056"/>
                  <a:pt x="23509" y="17875"/>
                  <a:pt x="23279" y="17750"/>
                </a:cubicBezTo>
                <a:cubicBezTo>
                  <a:pt x="23260" y="17740"/>
                  <a:pt x="23240" y="17734"/>
                  <a:pt x="23223" y="17734"/>
                </a:cubicBezTo>
                <a:cubicBezTo>
                  <a:pt x="23198" y="17734"/>
                  <a:pt x="23177" y="17746"/>
                  <a:pt x="23164" y="17773"/>
                </a:cubicBezTo>
                <a:cubicBezTo>
                  <a:pt x="23140" y="17819"/>
                  <a:pt x="23140" y="17866"/>
                  <a:pt x="23186" y="17890"/>
                </a:cubicBezTo>
                <a:cubicBezTo>
                  <a:pt x="23396" y="18030"/>
                  <a:pt x="23582" y="18191"/>
                  <a:pt x="23722" y="18402"/>
                </a:cubicBezTo>
                <a:cubicBezTo>
                  <a:pt x="23738" y="18436"/>
                  <a:pt x="23768" y="18457"/>
                  <a:pt x="23801" y="18457"/>
                </a:cubicBezTo>
                <a:cubicBezTo>
                  <a:pt x="23813" y="18457"/>
                  <a:pt x="23825" y="18454"/>
                  <a:pt x="23837" y="18448"/>
                </a:cubicBezTo>
                <a:cubicBezTo>
                  <a:pt x="23845" y="18444"/>
                  <a:pt x="23852" y="18439"/>
                  <a:pt x="23858" y="18434"/>
                </a:cubicBezTo>
                <a:lnTo>
                  <a:pt x="23858" y="18434"/>
                </a:lnTo>
                <a:cubicBezTo>
                  <a:pt x="23850" y="18375"/>
                  <a:pt x="23842" y="18317"/>
                  <a:pt x="23833" y="18259"/>
                </a:cubicBezTo>
                <a:lnTo>
                  <a:pt x="23833" y="18259"/>
                </a:lnTo>
                <a:cubicBezTo>
                  <a:pt x="23850" y="18283"/>
                  <a:pt x="23867" y="18307"/>
                  <a:pt x="23884" y="18331"/>
                </a:cubicBezTo>
                <a:cubicBezTo>
                  <a:pt x="23904" y="18351"/>
                  <a:pt x="23890" y="18403"/>
                  <a:pt x="23858" y="18434"/>
                </a:cubicBezTo>
                <a:lnTo>
                  <a:pt x="23858" y="18434"/>
                </a:lnTo>
                <a:cubicBezTo>
                  <a:pt x="23878" y="18584"/>
                  <a:pt x="23893" y="18734"/>
                  <a:pt x="23903" y="18884"/>
                </a:cubicBezTo>
                <a:lnTo>
                  <a:pt x="23903" y="18884"/>
                </a:lnTo>
                <a:cubicBezTo>
                  <a:pt x="23901" y="18882"/>
                  <a:pt x="23899" y="18880"/>
                  <a:pt x="23897" y="18878"/>
                </a:cubicBezTo>
                <a:lnTo>
                  <a:pt x="23897" y="18878"/>
                </a:lnTo>
                <a:cubicBezTo>
                  <a:pt x="23637" y="18509"/>
                  <a:pt x="23374" y="18143"/>
                  <a:pt x="23071" y="17797"/>
                </a:cubicBezTo>
                <a:cubicBezTo>
                  <a:pt x="23047" y="17773"/>
                  <a:pt x="23019" y="17763"/>
                  <a:pt x="22993" y="17763"/>
                </a:cubicBezTo>
                <a:cubicBezTo>
                  <a:pt x="22982" y="17763"/>
                  <a:pt x="22971" y="17765"/>
                  <a:pt x="22961" y="17768"/>
                </a:cubicBezTo>
                <a:lnTo>
                  <a:pt x="22961" y="17768"/>
                </a:lnTo>
                <a:cubicBezTo>
                  <a:pt x="22957" y="17764"/>
                  <a:pt x="22954" y="17759"/>
                  <a:pt x="22954" y="17750"/>
                </a:cubicBezTo>
                <a:cubicBezTo>
                  <a:pt x="22861" y="17680"/>
                  <a:pt x="22768" y="17611"/>
                  <a:pt x="22675" y="17518"/>
                </a:cubicBezTo>
                <a:lnTo>
                  <a:pt x="22606" y="17518"/>
                </a:lnTo>
                <a:cubicBezTo>
                  <a:pt x="22581" y="17518"/>
                  <a:pt x="22559" y="17540"/>
                  <a:pt x="22559" y="17540"/>
                </a:cubicBezTo>
                <a:cubicBezTo>
                  <a:pt x="22535" y="17564"/>
                  <a:pt x="22535" y="17587"/>
                  <a:pt x="22535" y="17611"/>
                </a:cubicBezTo>
                <a:cubicBezTo>
                  <a:pt x="22535" y="17633"/>
                  <a:pt x="22559" y="17657"/>
                  <a:pt x="22581" y="17680"/>
                </a:cubicBezTo>
                <a:cubicBezTo>
                  <a:pt x="22675" y="17750"/>
                  <a:pt x="22745" y="17819"/>
                  <a:pt x="22838" y="17890"/>
                </a:cubicBezTo>
                <a:cubicBezTo>
                  <a:pt x="22861" y="17912"/>
                  <a:pt x="22885" y="17912"/>
                  <a:pt x="22907" y="17912"/>
                </a:cubicBezTo>
                <a:cubicBezTo>
                  <a:pt x="22914" y="17912"/>
                  <a:pt x="22920" y="17911"/>
                  <a:pt x="22927" y="17908"/>
                </a:cubicBezTo>
                <a:lnTo>
                  <a:pt x="22927" y="17908"/>
                </a:lnTo>
                <a:cubicBezTo>
                  <a:pt x="22928" y="17909"/>
                  <a:pt x="22930" y="17911"/>
                  <a:pt x="22931" y="17912"/>
                </a:cubicBezTo>
                <a:cubicBezTo>
                  <a:pt x="23080" y="18084"/>
                  <a:pt x="23228" y="18267"/>
                  <a:pt x="23371" y="18456"/>
                </a:cubicBezTo>
                <a:lnTo>
                  <a:pt x="23371" y="18456"/>
                </a:lnTo>
                <a:cubicBezTo>
                  <a:pt x="23351" y="18492"/>
                  <a:pt x="23355" y="18528"/>
                  <a:pt x="23372" y="18563"/>
                </a:cubicBezTo>
                <a:cubicBezTo>
                  <a:pt x="23512" y="18703"/>
                  <a:pt x="23629" y="18867"/>
                  <a:pt x="23769" y="19029"/>
                </a:cubicBezTo>
                <a:cubicBezTo>
                  <a:pt x="23772" y="19032"/>
                  <a:pt x="23776" y="19035"/>
                  <a:pt x="23781" y="19038"/>
                </a:cubicBezTo>
                <a:lnTo>
                  <a:pt x="23781" y="19038"/>
                </a:lnTo>
                <a:cubicBezTo>
                  <a:pt x="23784" y="19043"/>
                  <a:pt x="23788" y="19048"/>
                  <a:pt x="23791" y="19053"/>
                </a:cubicBezTo>
                <a:cubicBezTo>
                  <a:pt x="23808" y="19069"/>
                  <a:pt x="23836" y="19085"/>
                  <a:pt x="23867" y="19085"/>
                </a:cubicBezTo>
                <a:cubicBezTo>
                  <a:pt x="23881" y="19085"/>
                  <a:pt x="23894" y="19082"/>
                  <a:pt x="23908" y="19075"/>
                </a:cubicBezTo>
                <a:cubicBezTo>
                  <a:pt x="23910" y="19074"/>
                  <a:pt x="23912" y="19073"/>
                  <a:pt x="23914" y="19072"/>
                </a:cubicBezTo>
                <a:lnTo>
                  <a:pt x="23914" y="19072"/>
                </a:lnTo>
                <a:cubicBezTo>
                  <a:pt x="23913" y="19055"/>
                  <a:pt x="23912" y="19038"/>
                  <a:pt x="23911" y="19021"/>
                </a:cubicBezTo>
                <a:lnTo>
                  <a:pt x="23911" y="19021"/>
                </a:lnTo>
                <a:cubicBezTo>
                  <a:pt x="23929" y="18981"/>
                  <a:pt x="23929" y="18941"/>
                  <a:pt x="23913" y="18901"/>
                </a:cubicBezTo>
                <a:lnTo>
                  <a:pt x="23913" y="18901"/>
                </a:lnTo>
                <a:cubicBezTo>
                  <a:pt x="23927" y="18921"/>
                  <a:pt x="23941" y="18940"/>
                  <a:pt x="23955" y="18960"/>
                </a:cubicBezTo>
                <a:cubicBezTo>
                  <a:pt x="23976" y="19004"/>
                  <a:pt x="23956" y="19049"/>
                  <a:pt x="23914" y="19072"/>
                </a:cubicBezTo>
                <a:lnTo>
                  <a:pt x="23914" y="19072"/>
                </a:lnTo>
                <a:cubicBezTo>
                  <a:pt x="23917" y="19154"/>
                  <a:pt x="23919" y="19235"/>
                  <a:pt x="23919" y="19316"/>
                </a:cubicBezTo>
                <a:lnTo>
                  <a:pt x="23919" y="19316"/>
                </a:lnTo>
                <a:cubicBezTo>
                  <a:pt x="23820" y="19180"/>
                  <a:pt x="23700" y="19054"/>
                  <a:pt x="23558" y="18960"/>
                </a:cubicBezTo>
                <a:cubicBezTo>
                  <a:pt x="23552" y="18953"/>
                  <a:pt x="23541" y="18950"/>
                  <a:pt x="23528" y="18950"/>
                </a:cubicBezTo>
                <a:cubicBezTo>
                  <a:pt x="23498" y="18950"/>
                  <a:pt x="23459" y="18966"/>
                  <a:pt x="23443" y="18982"/>
                </a:cubicBezTo>
                <a:cubicBezTo>
                  <a:pt x="23419" y="19029"/>
                  <a:pt x="23419" y="19075"/>
                  <a:pt x="23465" y="19122"/>
                </a:cubicBezTo>
                <a:cubicBezTo>
                  <a:pt x="23629" y="19239"/>
                  <a:pt x="23791" y="19401"/>
                  <a:pt x="23884" y="19611"/>
                </a:cubicBezTo>
                <a:cubicBezTo>
                  <a:pt x="23891" y="19618"/>
                  <a:pt x="23901" y="19625"/>
                  <a:pt x="23913" y="19631"/>
                </a:cubicBezTo>
                <a:lnTo>
                  <a:pt x="23913" y="19631"/>
                </a:lnTo>
                <a:cubicBezTo>
                  <a:pt x="23917" y="19526"/>
                  <a:pt x="23920" y="19421"/>
                  <a:pt x="23919" y="19316"/>
                </a:cubicBezTo>
                <a:lnTo>
                  <a:pt x="23919" y="19316"/>
                </a:lnTo>
                <a:cubicBezTo>
                  <a:pt x="23967" y="19382"/>
                  <a:pt x="24010" y="19450"/>
                  <a:pt x="24048" y="19518"/>
                </a:cubicBezTo>
                <a:cubicBezTo>
                  <a:pt x="24070" y="19564"/>
                  <a:pt x="24048" y="19611"/>
                  <a:pt x="24001" y="19633"/>
                </a:cubicBezTo>
                <a:cubicBezTo>
                  <a:pt x="23987" y="19640"/>
                  <a:pt x="23974" y="19643"/>
                  <a:pt x="23960" y="19643"/>
                </a:cubicBezTo>
                <a:cubicBezTo>
                  <a:pt x="23943" y="19643"/>
                  <a:pt x="23927" y="19638"/>
                  <a:pt x="23913" y="19631"/>
                </a:cubicBezTo>
                <a:lnTo>
                  <a:pt x="23913" y="19631"/>
                </a:lnTo>
                <a:cubicBezTo>
                  <a:pt x="23909" y="19712"/>
                  <a:pt x="23904" y="19793"/>
                  <a:pt x="23897" y="19873"/>
                </a:cubicBezTo>
                <a:lnTo>
                  <a:pt x="23897" y="19873"/>
                </a:lnTo>
                <a:cubicBezTo>
                  <a:pt x="23760" y="19670"/>
                  <a:pt x="23598" y="19490"/>
                  <a:pt x="23372" y="19354"/>
                </a:cubicBezTo>
                <a:cubicBezTo>
                  <a:pt x="23359" y="19348"/>
                  <a:pt x="23345" y="19345"/>
                  <a:pt x="23332" y="19345"/>
                </a:cubicBezTo>
                <a:cubicBezTo>
                  <a:pt x="23325" y="19345"/>
                  <a:pt x="23317" y="19346"/>
                  <a:pt x="23310" y="19348"/>
                </a:cubicBezTo>
                <a:lnTo>
                  <a:pt x="23310" y="19348"/>
                </a:lnTo>
                <a:cubicBezTo>
                  <a:pt x="23370" y="19192"/>
                  <a:pt x="23389" y="19017"/>
                  <a:pt x="23343" y="18849"/>
                </a:cubicBezTo>
                <a:lnTo>
                  <a:pt x="23343" y="18849"/>
                </a:lnTo>
                <a:cubicBezTo>
                  <a:pt x="23349" y="18825"/>
                  <a:pt x="23345" y="18799"/>
                  <a:pt x="23326" y="18774"/>
                </a:cubicBezTo>
                <a:cubicBezTo>
                  <a:pt x="23245" y="18680"/>
                  <a:pt x="23140" y="18640"/>
                  <a:pt x="23032" y="18640"/>
                </a:cubicBezTo>
                <a:cubicBezTo>
                  <a:pt x="22924" y="18640"/>
                  <a:pt x="22814" y="18680"/>
                  <a:pt x="22721" y="18750"/>
                </a:cubicBezTo>
                <a:cubicBezTo>
                  <a:pt x="22559" y="18889"/>
                  <a:pt x="22442" y="19122"/>
                  <a:pt x="22395" y="19354"/>
                </a:cubicBezTo>
                <a:cubicBezTo>
                  <a:pt x="22373" y="19447"/>
                  <a:pt x="22349" y="19587"/>
                  <a:pt x="22373" y="19680"/>
                </a:cubicBezTo>
                <a:cubicBezTo>
                  <a:pt x="22420" y="19797"/>
                  <a:pt x="22513" y="19866"/>
                  <a:pt x="22628" y="19890"/>
                </a:cubicBezTo>
                <a:cubicBezTo>
                  <a:pt x="22640" y="19891"/>
                  <a:pt x="22651" y="19892"/>
                  <a:pt x="22663" y="19892"/>
                </a:cubicBezTo>
                <a:cubicBezTo>
                  <a:pt x="22881" y="19892"/>
                  <a:pt x="23078" y="19696"/>
                  <a:pt x="23210" y="19540"/>
                </a:cubicBezTo>
                <a:cubicBezTo>
                  <a:pt x="23223" y="19521"/>
                  <a:pt x="23236" y="19501"/>
                  <a:pt x="23247" y="19481"/>
                </a:cubicBezTo>
                <a:lnTo>
                  <a:pt x="23247" y="19481"/>
                </a:lnTo>
                <a:cubicBezTo>
                  <a:pt x="23253" y="19497"/>
                  <a:pt x="23263" y="19510"/>
                  <a:pt x="23279" y="19518"/>
                </a:cubicBezTo>
                <a:cubicBezTo>
                  <a:pt x="23465" y="19633"/>
                  <a:pt x="23629" y="19773"/>
                  <a:pt x="23744" y="19959"/>
                </a:cubicBezTo>
                <a:cubicBezTo>
                  <a:pt x="23778" y="19993"/>
                  <a:pt x="23812" y="20015"/>
                  <a:pt x="23846" y="20015"/>
                </a:cubicBezTo>
                <a:cubicBezTo>
                  <a:pt x="23859" y="20015"/>
                  <a:pt x="23871" y="20012"/>
                  <a:pt x="23884" y="20005"/>
                </a:cubicBezTo>
                <a:lnTo>
                  <a:pt x="23884" y="20005"/>
                </a:lnTo>
                <a:cubicBezTo>
                  <a:pt x="23889" y="19961"/>
                  <a:pt x="23893" y="19917"/>
                  <a:pt x="23897" y="19873"/>
                </a:cubicBezTo>
                <a:lnTo>
                  <a:pt x="23897" y="19873"/>
                </a:lnTo>
                <a:cubicBezTo>
                  <a:pt x="23900" y="19879"/>
                  <a:pt x="23904" y="19884"/>
                  <a:pt x="23908" y="19890"/>
                </a:cubicBezTo>
                <a:cubicBezTo>
                  <a:pt x="23955" y="19912"/>
                  <a:pt x="23908" y="19983"/>
                  <a:pt x="23884" y="20005"/>
                </a:cubicBezTo>
                <a:cubicBezTo>
                  <a:pt x="23884" y="20005"/>
                  <a:pt x="23884" y="20005"/>
                  <a:pt x="23884" y="20005"/>
                </a:cubicBezTo>
                <a:lnTo>
                  <a:pt x="23884" y="20005"/>
                </a:lnTo>
                <a:cubicBezTo>
                  <a:pt x="23874" y="20095"/>
                  <a:pt x="23862" y="20185"/>
                  <a:pt x="23848" y="20275"/>
                </a:cubicBezTo>
                <a:lnTo>
                  <a:pt x="23848" y="20275"/>
                </a:lnTo>
                <a:cubicBezTo>
                  <a:pt x="23682" y="20114"/>
                  <a:pt x="23515" y="19963"/>
                  <a:pt x="23350" y="19797"/>
                </a:cubicBezTo>
                <a:cubicBezTo>
                  <a:pt x="23336" y="19783"/>
                  <a:pt x="23315" y="19770"/>
                  <a:pt x="23290" y="19770"/>
                </a:cubicBezTo>
                <a:cubicBezTo>
                  <a:pt x="23272" y="19770"/>
                  <a:pt x="23252" y="19777"/>
                  <a:pt x="23233" y="19797"/>
                </a:cubicBezTo>
                <a:cubicBezTo>
                  <a:pt x="23186" y="19819"/>
                  <a:pt x="23186" y="19890"/>
                  <a:pt x="23233" y="19912"/>
                </a:cubicBezTo>
                <a:cubicBezTo>
                  <a:pt x="23427" y="20107"/>
                  <a:pt x="23620" y="20280"/>
                  <a:pt x="23814" y="20470"/>
                </a:cubicBezTo>
                <a:lnTo>
                  <a:pt x="23814" y="20470"/>
                </a:lnTo>
                <a:cubicBezTo>
                  <a:pt x="23826" y="20405"/>
                  <a:pt x="23838" y="20340"/>
                  <a:pt x="23848" y="20275"/>
                </a:cubicBezTo>
                <a:lnTo>
                  <a:pt x="23848" y="20275"/>
                </a:lnTo>
                <a:cubicBezTo>
                  <a:pt x="23891" y="20316"/>
                  <a:pt x="23934" y="20358"/>
                  <a:pt x="23977" y="20402"/>
                </a:cubicBezTo>
                <a:cubicBezTo>
                  <a:pt x="23989" y="20408"/>
                  <a:pt x="23998" y="20417"/>
                  <a:pt x="24004" y="20428"/>
                </a:cubicBezTo>
                <a:lnTo>
                  <a:pt x="24004" y="20428"/>
                </a:lnTo>
                <a:cubicBezTo>
                  <a:pt x="24064" y="20091"/>
                  <a:pt x="24094" y="19747"/>
                  <a:pt x="24094" y="19401"/>
                </a:cubicBezTo>
                <a:cubicBezTo>
                  <a:pt x="24094" y="18601"/>
                  <a:pt x="23962" y="17802"/>
                  <a:pt x="23729" y="17041"/>
                </a:cubicBezTo>
                <a:lnTo>
                  <a:pt x="23729" y="17041"/>
                </a:lnTo>
                <a:cubicBezTo>
                  <a:pt x="23728" y="17086"/>
                  <a:pt x="23684" y="17130"/>
                  <a:pt x="23639" y="17130"/>
                </a:cubicBezTo>
                <a:cubicBezTo>
                  <a:pt x="23619" y="17130"/>
                  <a:pt x="23599" y="17121"/>
                  <a:pt x="23582" y="17099"/>
                </a:cubicBezTo>
                <a:cubicBezTo>
                  <a:pt x="23573" y="17090"/>
                  <a:pt x="23563" y="17080"/>
                  <a:pt x="23554" y="17071"/>
                </a:cubicBezTo>
                <a:lnTo>
                  <a:pt x="23554" y="17071"/>
                </a:lnTo>
                <a:cubicBezTo>
                  <a:pt x="23576" y="17141"/>
                  <a:pt x="23597" y="17212"/>
                  <a:pt x="23617" y="17283"/>
                </a:cubicBezTo>
                <a:lnTo>
                  <a:pt x="23617" y="17283"/>
                </a:lnTo>
                <a:cubicBezTo>
                  <a:pt x="23499" y="17151"/>
                  <a:pt x="23360" y="17043"/>
                  <a:pt x="23210" y="16960"/>
                </a:cubicBezTo>
                <a:cubicBezTo>
                  <a:pt x="23201" y="16942"/>
                  <a:pt x="23185" y="16934"/>
                  <a:pt x="23167" y="16934"/>
                </a:cubicBezTo>
                <a:cubicBezTo>
                  <a:pt x="23141" y="16934"/>
                  <a:pt x="23112" y="16951"/>
                  <a:pt x="23096" y="16977"/>
                </a:cubicBezTo>
                <a:lnTo>
                  <a:pt x="23096" y="16977"/>
                </a:lnTo>
                <a:cubicBezTo>
                  <a:pt x="23049" y="16932"/>
                  <a:pt x="23002" y="16887"/>
                  <a:pt x="22954" y="16842"/>
                </a:cubicBezTo>
                <a:cubicBezTo>
                  <a:pt x="22927" y="16830"/>
                  <a:pt x="22900" y="16816"/>
                  <a:pt x="22877" y="16816"/>
                </a:cubicBezTo>
                <a:close/>
                <a:moveTo>
                  <a:pt x="24004" y="20428"/>
                </a:moveTo>
                <a:lnTo>
                  <a:pt x="24004" y="20428"/>
                </a:lnTo>
                <a:cubicBezTo>
                  <a:pt x="23999" y="20455"/>
                  <a:pt x="23994" y="20482"/>
                  <a:pt x="23989" y="20509"/>
                </a:cubicBezTo>
                <a:lnTo>
                  <a:pt x="23989" y="20509"/>
                </a:lnTo>
                <a:cubicBezTo>
                  <a:pt x="24013" y="20490"/>
                  <a:pt x="24018" y="20454"/>
                  <a:pt x="24004" y="20428"/>
                </a:cubicBezTo>
                <a:close/>
                <a:moveTo>
                  <a:pt x="23203" y="20113"/>
                </a:moveTo>
                <a:cubicBezTo>
                  <a:pt x="23173" y="20113"/>
                  <a:pt x="23133" y="20129"/>
                  <a:pt x="23117" y="20145"/>
                </a:cubicBezTo>
                <a:cubicBezTo>
                  <a:pt x="23093" y="20191"/>
                  <a:pt x="23093" y="20238"/>
                  <a:pt x="23140" y="20285"/>
                </a:cubicBezTo>
                <a:cubicBezTo>
                  <a:pt x="23210" y="20331"/>
                  <a:pt x="23279" y="20402"/>
                  <a:pt x="23350" y="20471"/>
                </a:cubicBezTo>
                <a:lnTo>
                  <a:pt x="23558" y="20681"/>
                </a:lnTo>
                <a:cubicBezTo>
                  <a:pt x="23572" y="20694"/>
                  <a:pt x="23601" y="20707"/>
                  <a:pt x="23628" y="20707"/>
                </a:cubicBezTo>
                <a:cubicBezTo>
                  <a:pt x="23647" y="20707"/>
                  <a:pt x="23665" y="20700"/>
                  <a:pt x="23675" y="20681"/>
                </a:cubicBezTo>
                <a:cubicBezTo>
                  <a:pt x="23722" y="20657"/>
                  <a:pt x="23722" y="20588"/>
                  <a:pt x="23675" y="20564"/>
                </a:cubicBezTo>
                <a:cubicBezTo>
                  <a:pt x="23558" y="20402"/>
                  <a:pt x="23396" y="20262"/>
                  <a:pt x="23233" y="20123"/>
                </a:cubicBezTo>
                <a:cubicBezTo>
                  <a:pt x="23226" y="20115"/>
                  <a:pt x="23215" y="20113"/>
                  <a:pt x="23203" y="20113"/>
                </a:cubicBezTo>
                <a:close/>
                <a:moveTo>
                  <a:pt x="18209" y="20424"/>
                </a:moveTo>
                <a:cubicBezTo>
                  <a:pt x="18187" y="20424"/>
                  <a:pt x="18163" y="20448"/>
                  <a:pt x="18163" y="20471"/>
                </a:cubicBezTo>
                <a:cubicBezTo>
                  <a:pt x="18140" y="20495"/>
                  <a:pt x="18140" y="20517"/>
                  <a:pt x="18140" y="20541"/>
                </a:cubicBezTo>
                <a:cubicBezTo>
                  <a:pt x="18140" y="20564"/>
                  <a:pt x="18163" y="20588"/>
                  <a:pt x="18187" y="20588"/>
                </a:cubicBezTo>
                <a:cubicBezTo>
                  <a:pt x="18256" y="20657"/>
                  <a:pt x="18326" y="20703"/>
                  <a:pt x="18395" y="20774"/>
                </a:cubicBezTo>
                <a:lnTo>
                  <a:pt x="18466" y="20774"/>
                </a:lnTo>
                <a:cubicBezTo>
                  <a:pt x="18488" y="20774"/>
                  <a:pt x="18512" y="20750"/>
                  <a:pt x="18535" y="20750"/>
                </a:cubicBezTo>
                <a:lnTo>
                  <a:pt x="18535" y="20681"/>
                </a:lnTo>
                <a:cubicBezTo>
                  <a:pt x="18535" y="20657"/>
                  <a:pt x="18512" y="20634"/>
                  <a:pt x="18488" y="20610"/>
                </a:cubicBezTo>
                <a:cubicBezTo>
                  <a:pt x="18419" y="20564"/>
                  <a:pt x="18349" y="20495"/>
                  <a:pt x="18280" y="20448"/>
                </a:cubicBezTo>
                <a:cubicBezTo>
                  <a:pt x="18256" y="20424"/>
                  <a:pt x="18233" y="20424"/>
                  <a:pt x="18209" y="20424"/>
                </a:cubicBezTo>
                <a:close/>
                <a:moveTo>
                  <a:pt x="8227" y="19935"/>
                </a:moveTo>
                <a:cubicBezTo>
                  <a:pt x="8270" y="19935"/>
                  <a:pt x="8312" y="19949"/>
                  <a:pt x="8349" y="19981"/>
                </a:cubicBezTo>
                <a:lnTo>
                  <a:pt x="8349" y="19981"/>
                </a:lnTo>
                <a:cubicBezTo>
                  <a:pt x="8348" y="19989"/>
                  <a:pt x="8348" y="19998"/>
                  <a:pt x="8348" y="20005"/>
                </a:cubicBezTo>
                <a:cubicBezTo>
                  <a:pt x="8419" y="20145"/>
                  <a:pt x="8373" y="20309"/>
                  <a:pt x="8302" y="20448"/>
                </a:cubicBezTo>
                <a:cubicBezTo>
                  <a:pt x="8255" y="20541"/>
                  <a:pt x="8209" y="20610"/>
                  <a:pt x="8140" y="20657"/>
                </a:cubicBezTo>
                <a:cubicBezTo>
                  <a:pt x="8069" y="20727"/>
                  <a:pt x="8023" y="20774"/>
                  <a:pt x="7930" y="20820"/>
                </a:cubicBezTo>
                <a:cubicBezTo>
                  <a:pt x="7911" y="20820"/>
                  <a:pt x="7886" y="20824"/>
                  <a:pt x="7860" y="20824"/>
                </a:cubicBezTo>
                <a:cubicBezTo>
                  <a:pt x="7821" y="20824"/>
                  <a:pt x="7781" y="20816"/>
                  <a:pt x="7768" y="20774"/>
                </a:cubicBezTo>
                <a:cubicBezTo>
                  <a:pt x="7721" y="20703"/>
                  <a:pt x="7744" y="20610"/>
                  <a:pt x="7744" y="20541"/>
                </a:cubicBezTo>
                <a:cubicBezTo>
                  <a:pt x="7768" y="20378"/>
                  <a:pt x="7837" y="20191"/>
                  <a:pt x="7954" y="20076"/>
                </a:cubicBezTo>
                <a:cubicBezTo>
                  <a:pt x="8028" y="20001"/>
                  <a:pt x="8131" y="19935"/>
                  <a:pt x="8227" y="19935"/>
                </a:cubicBezTo>
                <a:close/>
                <a:moveTo>
                  <a:pt x="15355" y="19941"/>
                </a:moveTo>
                <a:cubicBezTo>
                  <a:pt x="15412" y="19941"/>
                  <a:pt x="15467" y="19966"/>
                  <a:pt x="15511" y="20030"/>
                </a:cubicBezTo>
                <a:cubicBezTo>
                  <a:pt x="15514" y="20034"/>
                  <a:pt x="15518" y="20037"/>
                  <a:pt x="15521" y="20040"/>
                </a:cubicBezTo>
                <a:lnTo>
                  <a:pt x="15521" y="20040"/>
                </a:lnTo>
                <a:cubicBezTo>
                  <a:pt x="15550" y="20175"/>
                  <a:pt x="15506" y="20342"/>
                  <a:pt x="15443" y="20471"/>
                </a:cubicBezTo>
                <a:cubicBezTo>
                  <a:pt x="15396" y="20541"/>
                  <a:pt x="15350" y="20610"/>
                  <a:pt x="15279" y="20681"/>
                </a:cubicBezTo>
                <a:cubicBezTo>
                  <a:pt x="15232" y="20727"/>
                  <a:pt x="15163" y="20796"/>
                  <a:pt x="15070" y="20820"/>
                </a:cubicBezTo>
                <a:cubicBezTo>
                  <a:pt x="15054" y="20828"/>
                  <a:pt x="15031" y="20834"/>
                  <a:pt x="15007" y="20834"/>
                </a:cubicBezTo>
                <a:cubicBezTo>
                  <a:pt x="14966" y="20834"/>
                  <a:pt x="14922" y="20818"/>
                  <a:pt x="14907" y="20774"/>
                </a:cubicBezTo>
                <a:cubicBezTo>
                  <a:pt x="14860" y="20727"/>
                  <a:pt x="14884" y="20634"/>
                  <a:pt x="14884" y="20564"/>
                </a:cubicBezTo>
                <a:cubicBezTo>
                  <a:pt x="14907" y="20378"/>
                  <a:pt x="15000" y="20216"/>
                  <a:pt x="15117" y="20076"/>
                </a:cubicBezTo>
                <a:cubicBezTo>
                  <a:pt x="15174" y="20004"/>
                  <a:pt x="15266" y="19941"/>
                  <a:pt x="15355" y="19941"/>
                </a:cubicBezTo>
                <a:close/>
                <a:moveTo>
                  <a:pt x="146" y="20532"/>
                </a:moveTo>
                <a:cubicBezTo>
                  <a:pt x="157" y="20538"/>
                  <a:pt x="170" y="20541"/>
                  <a:pt x="186" y="20541"/>
                </a:cubicBezTo>
                <a:cubicBezTo>
                  <a:pt x="235" y="20540"/>
                  <a:pt x="285" y="20538"/>
                  <a:pt x="334" y="20537"/>
                </a:cubicBezTo>
                <a:lnTo>
                  <a:pt x="334" y="20537"/>
                </a:lnTo>
                <a:cubicBezTo>
                  <a:pt x="336" y="20563"/>
                  <a:pt x="337" y="20590"/>
                  <a:pt x="339" y="20617"/>
                </a:cubicBezTo>
                <a:lnTo>
                  <a:pt x="339" y="20617"/>
                </a:lnTo>
                <a:cubicBezTo>
                  <a:pt x="382" y="20613"/>
                  <a:pt x="426" y="20608"/>
                  <a:pt x="469" y="20604"/>
                </a:cubicBezTo>
                <a:lnTo>
                  <a:pt x="469" y="20604"/>
                </a:lnTo>
                <a:cubicBezTo>
                  <a:pt x="458" y="20610"/>
                  <a:pt x="449" y="20620"/>
                  <a:pt x="441" y="20634"/>
                </a:cubicBezTo>
                <a:cubicBezTo>
                  <a:pt x="435" y="20647"/>
                  <a:pt x="430" y="20662"/>
                  <a:pt x="428" y="20677"/>
                </a:cubicBezTo>
                <a:lnTo>
                  <a:pt x="428" y="20677"/>
                </a:lnTo>
                <a:cubicBezTo>
                  <a:pt x="399" y="20672"/>
                  <a:pt x="370" y="20668"/>
                  <a:pt x="342" y="20663"/>
                </a:cubicBezTo>
                <a:lnTo>
                  <a:pt x="342" y="20663"/>
                </a:lnTo>
                <a:cubicBezTo>
                  <a:pt x="345" y="20720"/>
                  <a:pt x="349" y="20777"/>
                  <a:pt x="352" y="20834"/>
                </a:cubicBezTo>
                <a:lnTo>
                  <a:pt x="352" y="20834"/>
                </a:lnTo>
                <a:cubicBezTo>
                  <a:pt x="346" y="20835"/>
                  <a:pt x="341" y="20836"/>
                  <a:pt x="335" y="20837"/>
                </a:cubicBezTo>
                <a:lnTo>
                  <a:pt x="335" y="20837"/>
                </a:lnTo>
                <a:cubicBezTo>
                  <a:pt x="309" y="20832"/>
                  <a:pt x="282" y="20826"/>
                  <a:pt x="255" y="20820"/>
                </a:cubicBezTo>
                <a:cubicBezTo>
                  <a:pt x="208" y="20820"/>
                  <a:pt x="186" y="20750"/>
                  <a:pt x="186" y="20703"/>
                </a:cubicBezTo>
                <a:cubicBezTo>
                  <a:pt x="208" y="20657"/>
                  <a:pt x="255" y="20657"/>
                  <a:pt x="301" y="20657"/>
                </a:cubicBezTo>
                <a:cubicBezTo>
                  <a:pt x="315" y="20659"/>
                  <a:pt x="328" y="20661"/>
                  <a:pt x="342" y="20663"/>
                </a:cubicBezTo>
                <a:lnTo>
                  <a:pt x="342" y="20663"/>
                </a:lnTo>
                <a:cubicBezTo>
                  <a:pt x="341" y="20648"/>
                  <a:pt x="340" y="20632"/>
                  <a:pt x="339" y="20617"/>
                </a:cubicBezTo>
                <a:lnTo>
                  <a:pt x="339" y="20617"/>
                </a:lnTo>
                <a:cubicBezTo>
                  <a:pt x="276" y="20623"/>
                  <a:pt x="214" y="20628"/>
                  <a:pt x="152" y="20632"/>
                </a:cubicBezTo>
                <a:lnTo>
                  <a:pt x="152" y="20632"/>
                </a:lnTo>
                <a:cubicBezTo>
                  <a:pt x="150" y="20598"/>
                  <a:pt x="148" y="20565"/>
                  <a:pt x="146" y="20532"/>
                </a:cubicBezTo>
                <a:close/>
                <a:moveTo>
                  <a:pt x="8229" y="19756"/>
                </a:moveTo>
                <a:cubicBezTo>
                  <a:pt x="8122" y="19756"/>
                  <a:pt x="8011" y="19796"/>
                  <a:pt x="7930" y="19866"/>
                </a:cubicBezTo>
                <a:cubicBezTo>
                  <a:pt x="7744" y="20005"/>
                  <a:pt x="7628" y="20238"/>
                  <a:pt x="7582" y="20448"/>
                </a:cubicBezTo>
                <a:cubicBezTo>
                  <a:pt x="7558" y="20564"/>
                  <a:pt x="7535" y="20681"/>
                  <a:pt x="7582" y="20796"/>
                </a:cubicBezTo>
                <a:cubicBezTo>
                  <a:pt x="7604" y="20913"/>
                  <a:pt x="7697" y="20982"/>
                  <a:pt x="7814" y="21006"/>
                </a:cubicBezTo>
                <a:cubicBezTo>
                  <a:pt x="7826" y="21008"/>
                  <a:pt x="7837" y="21008"/>
                  <a:pt x="7849" y="21008"/>
                </a:cubicBezTo>
                <a:cubicBezTo>
                  <a:pt x="8068" y="21008"/>
                  <a:pt x="8262" y="20812"/>
                  <a:pt x="8395" y="20657"/>
                </a:cubicBezTo>
                <a:cubicBezTo>
                  <a:pt x="8548" y="20439"/>
                  <a:pt x="8598" y="20202"/>
                  <a:pt x="8528" y="19963"/>
                </a:cubicBezTo>
                <a:lnTo>
                  <a:pt x="8528" y="19963"/>
                </a:lnTo>
                <a:cubicBezTo>
                  <a:pt x="8534" y="19940"/>
                  <a:pt x="8530" y="19914"/>
                  <a:pt x="8512" y="19890"/>
                </a:cubicBezTo>
                <a:cubicBezTo>
                  <a:pt x="8442" y="19797"/>
                  <a:pt x="8337" y="19756"/>
                  <a:pt x="8229" y="19756"/>
                </a:cubicBezTo>
                <a:close/>
                <a:moveTo>
                  <a:pt x="15369" y="19773"/>
                </a:moveTo>
                <a:cubicBezTo>
                  <a:pt x="15262" y="19773"/>
                  <a:pt x="15151" y="19808"/>
                  <a:pt x="15070" y="19866"/>
                </a:cubicBezTo>
                <a:cubicBezTo>
                  <a:pt x="14884" y="20005"/>
                  <a:pt x="14767" y="20238"/>
                  <a:pt x="14721" y="20471"/>
                </a:cubicBezTo>
                <a:cubicBezTo>
                  <a:pt x="14698" y="20564"/>
                  <a:pt x="14674" y="20703"/>
                  <a:pt x="14721" y="20796"/>
                </a:cubicBezTo>
                <a:cubicBezTo>
                  <a:pt x="14745" y="20913"/>
                  <a:pt x="14838" y="21006"/>
                  <a:pt x="14977" y="21006"/>
                </a:cubicBezTo>
                <a:cubicBezTo>
                  <a:pt x="14998" y="21010"/>
                  <a:pt x="15018" y="21012"/>
                  <a:pt x="15038" y="21012"/>
                </a:cubicBezTo>
                <a:cubicBezTo>
                  <a:pt x="15246" y="21012"/>
                  <a:pt x="15429" y="20806"/>
                  <a:pt x="15536" y="20657"/>
                </a:cubicBezTo>
                <a:cubicBezTo>
                  <a:pt x="15697" y="20448"/>
                  <a:pt x="15768" y="20169"/>
                  <a:pt x="15675" y="19912"/>
                </a:cubicBezTo>
                <a:cubicBezTo>
                  <a:pt x="15668" y="19899"/>
                  <a:pt x="15658" y="19890"/>
                  <a:pt x="15645" y="19883"/>
                </a:cubicBezTo>
                <a:lnTo>
                  <a:pt x="15645" y="19883"/>
                </a:lnTo>
                <a:cubicBezTo>
                  <a:pt x="15575" y="19806"/>
                  <a:pt x="15474" y="19773"/>
                  <a:pt x="15369" y="19773"/>
                </a:cubicBezTo>
                <a:close/>
                <a:moveTo>
                  <a:pt x="23007" y="20270"/>
                </a:moveTo>
                <a:cubicBezTo>
                  <a:pt x="22975" y="20270"/>
                  <a:pt x="22944" y="20281"/>
                  <a:pt x="22931" y="20309"/>
                </a:cubicBezTo>
                <a:cubicBezTo>
                  <a:pt x="22907" y="20355"/>
                  <a:pt x="22931" y="20402"/>
                  <a:pt x="22954" y="20448"/>
                </a:cubicBezTo>
                <a:cubicBezTo>
                  <a:pt x="23164" y="20588"/>
                  <a:pt x="23350" y="20774"/>
                  <a:pt x="23489" y="20982"/>
                </a:cubicBezTo>
                <a:cubicBezTo>
                  <a:pt x="23501" y="21005"/>
                  <a:pt x="23524" y="21017"/>
                  <a:pt x="23550" y="21017"/>
                </a:cubicBezTo>
                <a:cubicBezTo>
                  <a:pt x="23576" y="21017"/>
                  <a:pt x="23606" y="21005"/>
                  <a:pt x="23629" y="20982"/>
                </a:cubicBezTo>
                <a:cubicBezTo>
                  <a:pt x="23651" y="20960"/>
                  <a:pt x="23651" y="20889"/>
                  <a:pt x="23629" y="20867"/>
                </a:cubicBezTo>
                <a:cubicBezTo>
                  <a:pt x="23465" y="20634"/>
                  <a:pt x="23279" y="20448"/>
                  <a:pt x="23071" y="20285"/>
                </a:cubicBezTo>
                <a:cubicBezTo>
                  <a:pt x="23052" y="20275"/>
                  <a:pt x="23029" y="20270"/>
                  <a:pt x="23007" y="20270"/>
                </a:cubicBezTo>
                <a:close/>
                <a:moveTo>
                  <a:pt x="167" y="20868"/>
                </a:moveTo>
                <a:cubicBezTo>
                  <a:pt x="120" y="20913"/>
                  <a:pt x="119" y="21001"/>
                  <a:pt x="177" y="21023"/>
                </a:cubicBezTo>
                <a:lnTo>
                  <a:pt x="177" y="21023"/>
                </a:lnTo>
                <a:cubicBezTo>
                  <a:pt x="174" y="20972"/>
                  <a:pt x="170" y="20920"/>
                  <a:pt x="167" y="20868"/>
                </a:cubicBezTo>
                <a:close/>
                <a:moveTo>
                  <a:pt x="17302" y="20553"/>
                </a:moveTo>
                <a:cubicBezTo>
                  <a:pt x="17279" y="20553"/>
                  <a:pt x="17256" y="20565"/>
                  <a:pt x="17232" y="20588"/>
                </a:cubicBezTo>
                <a:cubicBezTo>
                  <a:pt x="17210" y="20610"/>
                  <a:pt x="17186" y="20681"/>
                  <a:pt x="17232" y="20703"/>
                </a:cubicBezTo>
                <a:cubicBezTo>
                  <a:pt x="17396" y="20889"/>
                  <a:pt x="17558" y="21099"/>
                  <a:pt x="17722" y="21285"/>
                </a:cubicBezTo>
                <a:cubicBezTo>
                  <a:pt x="17745" y="21297"/>
                  <a:pt x="17768" y="21302"/>
                  <a:pt x="17792" y="21302"/>
                </a:cubicBezTo>
                <a:cubicBezTo>
                  <a:pt x="17815" y="21302"/>
                  <a:pt x="17838" y="21297"/>
                  <a:pt x="17861" y="21285"/>
                </a:cubicBezTo>
                <a:cubicBezTo>
                  <a:pt x="17884" y="21261"/>
                  <a:pt x="17908" y="21192"/>
                  <a:pt x="17861" y="21168"/>
                </a:cubicBezTo>
                <a:cubicBezTo>
                  <a:pt x="17698" y="20960"/>
                  <a:pt x="17536" y="20774"/>
                  <a:pt x="17372" y="20588"/>
                </a:cubicBezTo>
                <a:cubicBezTo>
                  <a:pt x="17349" y="20565"/>
                  <a:pt x="17325" y="20553"/>
                  <a:pt x="17302" y="20553"/>
                </a:cubicBezTo>
                <a:close/>
                <a:moveTo>
                  <a:pt x="339" y="21171"/>
                </a:moveTo>
                <a:cubicBezTo>
                  <a:pt x="351" y="21173"/>
                  <a:pt x="363" y="21176"/>
                  <a:pt x="376" y="21178"/>
                </a:cubicBezTo>
                <a:lnTo>
                  <a:pt x="376" y="21178"/>
                </a:lnTo>
                <a:cubicBezTo>
                  <a:pt x="378" y="21216"/>
                  <a:pt x="381" y="21253"/>
                  <a:pt x="384" y="21290"/>
                </a:cubicBezTo>
                <a:lnTo>
                  <a:pt x="384" y="21290"/>
                </a:lnTo>
                <a:cubicBezTo>
                  <a:pt x="381" y="21295"/>
                  <a:pt x="379" y="21300"/>
                  <a:pt x="377" y="21306"/>
                </a:cubicBezTo>
                <a:lnTo>
                  <a:pt x="377" y="21306"/>
                </a:lnTo>
                <a:cubicBezTo>
                  <a:pt x="337" y="21296"/>
                  <a:pt x="305" y="21255"/>
                  <a:pt x="326" y="21215"/>
                </a:cubicBezTo>
                <a:cubicBezTo>
                  <a:pt x="326" y="21200"/>
                  <a:pt x="331" y="21184"/>
                  <a:pt x="339" y="21171"/>
                </a:cubicBezTo>
                <a:close/>
                <a:moveTo>
                  <a:pt x="23745" y="21386"/>
                </a:moveTo>
                <a:cubicBezTo>
                  <a:pt x="23730" y="21425"/>
                  <a:pt x="23715" y="21464"/>
                  <a:pt x="23700" y="21504"/>
                </a:cubicBezTo>
                <a:lnTo>
                  <a:pt x="23700" y="21504"/>
                </a:lnTo>
                <a:cubicBezTo>
                  <a:pt x="23707" y="21501"/>
                  <a:pt x="23715" y="21498"/>
                  <a:pt x="23722" y="21494"/>
                </a:cubicBezTo>
                <a:cubicBezTo>
                  <a:pt x="23759" y="21476"/>
                  <a:pt x="23767" y="21428"/>
                  <a:pt x="23745" y="21386"/>
                </a:cubicBezTo>
                <a:close/>
                <a:moveTo>
                  <a:pt x="11315" y="20711"/>
                </a:moveTo>
                <a:cubicBezTo>
                  <a:pt x="11290" y="20711"/>
                  <a:pt x="11269" y="20723"/>
                  <a:pt x="11256" y="20750"/>
                </a:cubicBezTo>
                <a:cubicBezTo>
                  <a:pt x="11232" y="20796"/>
                  <a:pt x="11232" y="20843"/>
                  <a:pt x="11279" y="20867"/>
                </a:cubicBezTo>
                <a:cubicBezTo>
                  <a:pt x="11651" y="21075"/>
                  <a:pt x="12023" y="21285"/>
                  <a:pt x="12373" y="21518"/>
                </a:cubicBezTo>
                <a:cubicBezTo>
                  <a:pt x="12389" y="21530"/>
                  <a:pt x="12405" y="21535"/>
                  <a:pt x="12420" y="21535"/>
                </a:cubicBezTo>
                <a:cubicBezTo>
                  <a:pt x="12492" y="21535"/>
                  <a:pt x="12543" y="21417"/>
                  <a:pt x="12466" y="21379"/>
                </a:cubicBezTo>
                <a:cubicBezTo>
                  <a:pt x="12116" y="21122"/>
                  <a:pt x="11768" y="20913"/>
                  <a:pt x="11372" y="20727"/>
                </a:cubicBezTo>
                <a:cubicBezTo>
                  <a:pt x="11352" y="20717"/>
                  <a:pt x="11333" y="20711"/>
                  <a:pt x="11315" y="20711"/>
                </a:cubicBezTo>
                <a:close/>
                <a:moveTo>
                  <a:pt x="377" y="21306"/>
                </a:moveTo>
                <a:lnTo>
                  <a:pt x="377" y="21306"/>
                </a:lnTo>
                <a:cubicBezTo>
                  <a:pt x="380" y="21306"/>
                  <a:pt x="382" y="21307"/>
                  <a:pt x="385" y="21307"/>
                </a:cubicBezTo>
                <a:lnTo>
                  <a:pt x="385" y="21307"/>
                </a:lnTo>
                <a:cubicBezTo>
                  <a:pt x="388" y="21338"/>
                  <a:pt x="390" y="21370"/>
                  <a:pt x="392" y="21401"/>
                </a:cubicBezTo>
                <a:lnTo>
                  <a:pt x="392" y="21401"/>
                </a:lnTo>
                <a:cubicBezTo>
                  <a:pt x="404" y="21415"/>
                  <a:pt x="420" y="21425"/>
                  <a:pt x="441" y="21425"/>
                </a:cubicBezTo>
                <a:cubicBezTo>
                  <a:pt x="454" y="21428"/>
                  <a:pt x="468" y="21430"/>
                  <a:pt x="481" y="21433"/>
                </a:cubicBezTo>
                <a:lnTo>
                  <a:pt x="481" y="21433"/>
                </a:lnTo>
                <a:cubicBezTo>
                  <a:pt x="453" y="21431"/>
                  <a:pt x="424" y="21429"/>
                  <a:pt x="395" y="21427"/>
                </a:cubicBezTo>
                <a:lnTo>
                  <a:pt x="395" y="21427"/>
                </a:lnTo>
                <a:cubicBezTo>
                  <a:pt x="397" y="21458"/>
                  <a:pt x="400" y="21490"/>
                  <a:pt x="402" y="21521"/>
                </a:cubicBezTo>
                <a:lnTo>
                  <a:pt x="402" y="21521"/>
                </a:lnTo>
                <a:cubicBezTo>
                  <a:pt x="392" y="21520"/>
                  <a:pt x="382" y="21519"/>
                  <a:pt x="372" y="21518"/>
                </a:cubicBezTo>
                <a:cubicBezTo>
                  <a:pt x="365" y="21517"/>
                  <a:pt x="358" y="21516"/>
                  <a:pt x="352" y="21516"/>
                </a:cubicBezTo>
                <a:cubicBezTo>
                  <a:pt x="324" y="21516"/>
                  <a:pt x="304" y="21530"/>
                  <a:pt x="293" y="21550"/>
                </a:cubicBezTo>
                <a:lnTo>
                  <a:pt x="293" y="21550"/>
                </a:lnTo>
                <a:cubicBezTo>
                  <a:pt x="285" y="21536"/>
                  <a:pt x="279" y="21518"/>
                  <a:pt x="279" y="21494"/>
                </a:cubicBezTo>
                <a:cubicBezTo>
                  <a:pt x="279" y="21456"/>
                  <a:pt x="310" y="21418"/>
                  <a:pt x="346" y="21418"/>
                </a:cubicBezTo>
                <a:cubicBezTo>
                  <a:pt x="355" y="21418"/>
                  <a:pt x="363" y="21420"/>
                  <a:pt x="372" y="21425"/>
                </a:cubicBezTo>
                <a:cubicBezTo>
                  <a:pt x="380" y="21426"/>
                  <a:pt x="387" y="21426"/>
                  <a:pt x="395" y="21427"/>
                </a:cubicBezTo>
                <a:lnTo>
                  <a:pt x="395" y="21427"/>
                </a:lnTo>
                <a:cubicBezTo>
                  <a:pt x="394" y="21418"/>
                  <a:pt x="393" y="21409"/>
                  <a:pt x="392" y="21401"/>
                </a:cubicBezTo>
                <a:lnTo>
                  <a:pt x="392" y="21401"/>
                </a:lnTo>
                <a:cubicBezTo>
                  <a:pt x="379" y="21383"/>
                  <a:pt x="372" y="21357"/>
                  <a:pt x="372" y="21332"/>
                </a:cubicBezTo>
                <a:cubicBezTo>
                  <a:pt x="372" y="21323"/>
                  <a:pt x="374" y="21314"/>
                  <a:pt x="377" y="21306"/>
                </a:cubicBezTo>
                <a:close/>
                <a:moveTo>
                  <a:pt x="293" y="21550"/>
                </a:moveTo>
                <a:cubicBezTo>
                  <a:pt x="311" y="21577"/>
                  <a:pt x="341" y="21587"/>
                  <a:pt x="372" y="21587"/>
                </a:cubicBezTo>
                <a:cubicBezTo>
                  <a:pt x="384" y="21589"/>
                  <a:pt x="396" y="21591"/>
                  <a:pt x="408" y="21593"/>
                </a:cubicBezTo>
                <a:lnTo>
                  <a:pt x="408" y="21593"/>
                </a:lnTo>
                <a:cubicBezTo>
                  <a:pt x="410" y="21622"/>
                  <a:pt x="413" y="21651"/>
                  <a:pt x="415" y="21680"/>
                </a:cubicBezTo>
                <a:lnTo>
                  <a:pt x="415" y="21680"/>
                </a:lnTo>
                <a:cubicBezTo>
                  <a:pt x="407" y="21680"/>
                  <a:pt x="399" y="21681"/>
                  <a:pt x="390" y="21683"/>
                </a:cubicBezTo>
                <a:lnTo>
                  <a:pt x="390" y="21683"/>
                </a:lnTo>
                <a:cubicBezTo>
                  <a:pt x="384" y="21682"/>
                  <a:pt x="378" y="21681"/>
                  <a:pt x="372" y="21680"/>
                </a:cubicBezTo>
                <a:cubicBezTo>
                  <a:pt x="295" y="21680"/>
                  <a:pt x="268" y="21598"/>
                  <a:pt x="293" y="21550"/>
                </a:cubicBezTo>
                <a:close/>
                <a:moveTo>
                  <a:pt x="473" y="21697"/>
                </a:moveTo>
                <a:cubicBezTo>
                  <a:pt x="548" y="21708"/>
                  <a:pt x="622" y="21719"/>
                  <a:pt x="696" y="21730"/>
                </a:cubicBezTo>
                <a:lnTo>
                  <a:pt x="696" y="21730"/>
                </a:lnTo>
                <a:cubicBezTo>
                  <a:pt x="620" y="21727"/>
                  <a:pt x="544" y="21716"/>
                  <a:pt x="473" y="21697"/>
                </a:cubicBezTo>
                <a:close/>
                <a:moveTo>
                  <a:pt x="21179" y="18972"/>
                </a:moveTo>
                <a:cubicBezTo>
                  <a:pt x="21107" y="18972"/>
                  <a:pt x="21048" y="19053"/>
                  <a:pt x="21117" y="19122"/>
                </a:cubicBezTo>
                <a:cubicBezTo>
                  <a:pt x="21878" y="19999"/>
                  <a:pt x="22641" y="20854"/>
                  <a:pt x="23402" y="21731"/>
                </a:cubicBezTo>
                <a:lnTo>
                  <a:pt x="23402" y="21731"/>
                </a:lnTo>
                <a:cubicBezTo>
                  <a:pt x="23417" y="21701"/>
                  <a:pt x="23431" y="21670"/>
                  <a:pt x="23445" y="21639"/>
                </a:cubicBezTo>
                <a:lnTo>
                  <a:pt x="23445" y="21639"/>
                </a:lnTo>
                <a:cubicBezTo>
                  <a:pt x="23484" y="21671"/>
                  <a:pt x="23524" y="21704"/>
                  <a:pt x="23564" y="21736"/>
                </a:cubicBezTo>
                <a:lnTo>
                  <a:pt x="23564" y="21736"/>
                </a:lnTo>
                <a:cubicBezTo>
                  <a:pt x="23582" y="21707"/>
                  <a:pt x="23585" y="21668"/>
                  <a:pt x="23558" y="21633"/>
                </a:cubicBezTo>
                <a:cubicBezTo>
                  <a:pt x="23534" y="21605"/>
                  <a:pt x="23509" y="21577"/>
                  <a:pt x="23485" y="21549"/>
                </a:cubicBezTo>
                <a:lnTo>
                  <a:pt x="23485" y="21549"/>
                </a:lnTo>
                <a:cubicBezTo>
                  <a:pt x="23497" y="21520"/>
                  <a:pt x="23509" y="21491"/>
                  <a:pt x="23521" y="21463"/>
                </a:cubicBezTo>
                <a:lnTo>
                  <a:pt x="23521" y="21463"/>
                </a:lnTo>
                <a:cubicBezTo>
                  <a:pt x="23569" y="21503"/>
                  <a:pt x="23619" y="21543"/>
                  <a:pt x="23668" y="21581"/>
                </a:cubicBezTo>
                <a:lnTo>
                  <a:pt x="23668" y="21581"/>
                </a:lnTo>
                <a:cubicBezTo>
                  <a:pt x="23679" y="21556"/>
                  <a:pt x="23690" y="21530"/>
                  <a:pt x="23700" y="21504"/>
                </a:cubicBezTo>
                <a:lnTo>
                  <a:pt x="23700" y="21504"/>
                </a:lnTo>
                <a:cubicBezTo>
                  <a:pt x="23684" y="21509"/>
                  <a:pt x="23669" y="21512"/>
                  <a:pt x="23655" y="21512"/>
                </a:cubicBezTo>
                <a:cubicBezTo>
                  <a:pt x="23635" y="21512"/>
                  <a:pt x="23617" y="21506"/>
                  <a:pt x="23605" y="21494"/>
                </a:cubicBezTo>
                <a:cubicBezTo>
                  <a:pt x="23581" y="21472"/>
                  <a:pt x="23558" y="21450"/>
                  <a:pt x="23535" y="21429"/>
                </a:cubicBezTo>
                <a:lnTo>
                  <a:pt x="23535" y="21429"/>
                </a:lnTo>
                <a:cubicBezTo>
                  <a:pt x="23530" y="21440"/>
                  <a:pt x="23526" y="21451"/>
                  <a:pt x="23521" y="21463"/>
                </a:cubicBezTo>
                <a:lnTo>
                  <a:pt x="23521" y="21463"/>
                </a:lnTo>
                <a:cubicBezTo>
                  <a:pt x="23359" y="21325"/>
                  <a:pt x="23207" y="21174"/>
                  <a:pt x="23072" y="21009"/>
                </a:cubicBezTo>
                <a:lnTo>
                  <a:pt x="23072" y="21009"/>
                </a:lnTo>
                <a:cubicBezTo>
                  <a:pt x="23226" y="21145"/>
                  <a:pt x="23378" y="21284"/>
                  <a:pt x="23535" y="21429"/>
                </a:cubicBezTo>
                <a:lnTo>
                  <a:pt x="23535" y="21429"/>
                </a:lnTo>
                <a:cubicBezTo>
                  <a:pt x="23559" y="21369"/>
                  <a:pt x="23582" y="21308"/>
                  <a:pt x="23604" y="21246"/>
                </a:cubicBezTo>
                <a:lnTo>
                  <a:pt x="23604" y="21246"/>
                </a:lnTo>
                <a:cubicBezTo>
                  <a:pt x="23643" y="21282"/>
                  <a:pt x="23683" y="21318"/>
                  <a:pt x="23722" y="21354"/>
                </a:cubicBezTo>
                <a:cubicBezTo>
                  <a:pt x="23732" y="21364"/>
                  <a:pt x="23739" y="21375"/>
                  <a:pt x="23745" y="21386"/>
                </a:cubicBezTo>
                <a:lnTo>
                  <a:pt x="23745" y="21386"/>
                </a:lnTo>
                <a:cubicBezTo>
                  <a:pt x="23850" y="21101"/>
                  <a:pt x="23931" y="20808"/>
                  <a:pt x="23989" y="20509"/>
                </a:cubicBezTo>
                <a:lnTo>
                  <a:pt x="23989" y="20509"/>
                </a:lnTo>
                <a:cubicBezTo>
                  <a:pt x="23985" y="20512"/>
                  <a:pt x="23981" y="20515"/>
                  <a:pt x="23977" y="20517"/>
                </a:cubicBezTo>
                <a:cubicBezTo>
                  <a:pt x="23957" y="20537"/>
                  <a:pt x="23937" y="20544"/>
                  <a:pt x="23919" y="20544"/>
                </a:cubicBezTo>
                <a:cubicBezTo>
                  <a:pt x="23895" y="20544"/>
                  <a:pt x="23874" y="20531"/>
                  <a:pt x="23862" y="20517"/>
                </a:cubicBezTo>
                <a:cubicBezTo>
                  <a:pt x="23846" y="20501"/>
                  <a:pt x="23830" y="20486"/>
                  <a:pt x="23814" y="20470"/>
                </a:cubicBezTo>
                <a:lnTo>
                  <a:pt x="23814" y="20470"/>
                </a:lnTo>
                <a:cubicBezTo>
                  <a:pt x="23778" y="20658"/>
                  <a:pt x="23732" y="20844"/>
                  <a:pt x="23675" y="21029"/>
                </a:cubicBezTo>
                <a:cubicBezTo>
                  <a:pt x="23653" y="21102"/>
                  <a:pt x="23629" y="21175"/>
                  <a:pt x="23604" y="21246"/>
                </a:cubicBezTo>
                <a:lnTo>
                  <a:pt x="23604" y="21246"/>
                </a:lnTo>
                <a:cubicBezTo>
                  <a:pt x="23364" y="21027"/>
                  <a:pt x="23121" y="20807"/>
                  <a:pt x="22861" y="20588"/>
                </a:cubicBezTo>
                <a:cubicBezTo>
                  <a:pt x="22847" y="20560"/>
                  <a:pt x="22817" y="20549"/>
                  <a:pt x="22790" y="20549"/>
                </a:cubicBezTo>
                <a:cubicBezTo>
                  <a:pt x="22772" y="20549"/>
                  <a:pt x="22754" y="20554"/>
                  <a:pt x="22745" y="20564"/>
                </a:cubicBezTo>
                <a:cubicBezTo>
                  <a:pt x="22715" y="20594"/>
                  <a:pt x="22705" y="20624"/>
                  <a:pt x="22707" y="20654"/>
                </a:cubicBezTo>
                <a:lnTo>
                  <a:pt x="22707" y="20654"/>
                </a:lnTo>
                <a:cubicBezTo>
                  <a:pt x="22223" y="20099"/>
                  <a:pt x="21740" y="19548"/>
                  <a:pt x="21257" y="19006"/>
                </a:cubicBezTo>
                <a:cubicBezTo>
                  <a:pt x="21233" y="18982"/>
                  <a:pt x="21205" y="18972"/>
                  <a:pt x="21179" y="18972"/>
                </a:cubicBezTo>
                <a:close/>
                <a:moveTo>
                  <a:pt x="16455" y="20933"/>
                </a:moveTo>
                <a:cubicBezTo>
                  <a:pt x="16435" y="20933"/>
                  <a:pt x="16415" y="20940"/>
                  <a:pt x="16395" y="20960"/>
                </a:cubicBezTo>
                <a:cubicBezTo>
                  <a:pt x="16373" y="20982"/>
                  <a:pt x="16373" y="21053"/>
                  <a:pt x="16395" y="21075"/>
                </a:cubicBezTo>
                <a:cubicBezTo>
                  <a:pt x="16674" y="21308"/>
                  <a:pt x="16931" y="21565"/>
                  <a:pt x="17186" y="21797"/>
                </a:cubicBezTo>
                <a:cubicBezTo>
                  <a:pt x="17209" y="21808"/>
                  <a:pt x="17232" y="21814"/>
                  <a:pt x="17256" y="21814"/>
                </a:cubicBezTo>
                <a:cubicBezTo>
                  <a:pt x="17279" y="21814"/>
                  <a:pt x="17302" y="21808"/>
                  <a:pt x="17325" y="21797"/>
                </a:cubicBezTo>
                <a:cubicBezTo>
                  <a:pt x="17350" y="21773"/>
                  <a:pt x="17372" y="21704"/>
                  <a:pt x="17325" y="21658"/>
                </a:cubicBezTo>
                <a:cubicBezTo>
                  <a:pt x="17071" y="21425"/>
                  <a:pt x="16791" y="21192"/>
                  <a:pt x="16535" y="20960"/>
                </a:cubicBezTo>
                <a:cubicBezTo>
                  <a:pt x="16508" y="20946"/>
                  <a:pt x="16481" y="20933"/>
                  <a:pt x="16455" y="20933"/>
                </a:cubicBezTo>
                <a:close/>
                <a:moveTo>
                  <a:pt x="390" y="21683"/>
                </a:moveTo>
                <a:cubicBezTo>
                  <a:pt x="399" y="21684"/>
                  <a:pt x="407" y="21686"/>
                  <a:pt x="416" y="21687"/>
                </a:cubicBezTo>
                <a:lnTo>
                  <a:pt x="416" y="21687"/>
                </a:lnTo>
                <a:cubicBezTo>
                  <a:pt x="417" y="21696"/>
                  <a:pt x="418" y="21705"/>
                  <a:pt x="418" y="21714"/>
                </a:cubicBezTo>
                <a:lnTo>
                  <a:pt x="418" y="21714"/>
                </a:lnTo>
                <a:cubicBezTo>
                  <a:pt x="395" y="21711"/>
                  <a:pt x="371" y="21708"/>
                  <a:pt x="348" y="21704"/>
                </a:cubicBezTo>
                <a:cubicBezTo>
                  <a:pt x="346" y="21704"/>
                  <a:pt x="345" y="21703"/>
                  <a:pt x="343" y="21703"/>
                </a:cubicBezTo>
                <a:lnTo>
                  <a:pt x="343" y="21703"/>
                </a:lnTo>
                <a:cubicBezTo>
                  <a:pt x="326" y="21715"/>
                  <a:pt x="312" y="21731"/>
                  <a:pt x="301" y="21751"/>
                </a:cubicBezTo>
                <a:cubicBezTo>
                  <a:pt x="279" y="21797"/>
                  <a:pt x="326" y="21844"/>
                  <a:pt x="372" y="21866"/>
                </a:cubicBezTo>
                <a:cubicBezTo>
                  <a:pt x="374" y="21867"/>
                  <a:pt x="377" y="21867"/>
                  <a:pt x="379" y="21868"/>
                </a:cubicBezTo>
                <a:lnTo>
                  <a:pt x="379" y="21868"/>
                </a:lnTo>
                <a:cubicBezTo>
                  <a:pt x="379" y="21869"/>
                  <a:pt x="379" y="21870"/>
                  <a:pt x="379" y="21871"/>
                </a:cubicBezTo>
                <a:lnTo>
                  <a:pt x="379" y="21871"/>
                </a:lnTo>
                <a:cubicBezTo>
                  <a:pt x="369" y="21870"/>
                  <a:pt x="358" y="21868"/>
                  <a:pt x="348" y="21866"/>
                </a:cubicBezTo>
                <a:cubicBezTo>
                  <a:pt x="240" y="21866"/>
                  <a:pt x="233" y="21702"/>
                  <a:pt x="328" y="21702"/>
                </a:cubicBezTo>
                <a:cubicBezTo>
                  <a:pt x="333" y="21702"/>
                  <a:pt x="338" y="21702"/>
                  <a:pt x="343" y="21703"/>
                </a:cubicBezTo>
                <a:lnTo>
                  <a:pt x="343" y="21703"/>
                </a:lnTo>
                <a:cubicBezTo>
                  <a:pt x="358" y="21693"/>
                  <a:pt x="374" y="21687"/>
                  <a:pt x="390" y="21683"/>
                </a:cubicBezTo>
                <a:close/>
                <a:moveTo>
                  <a:pt x="379" y="21871"/>
                </a:moveTo>
                <a:cubicBezTo>
                  <a:pt x="393" y="21874"/>
                  <a:pt x="406" y="21876"/>
                  <a:pt x="419" y="21878"/>
                </a:cubicBezTo>
                <a:lnTo>
                  <a:pt x="419" y="21878"/>
                </a:lnTo>
                <a:cubicBezTo>
                  <a:pt x="424" y="21879"/>
                  <a:pt x="428" y="21880"/>
                  <a:pt x="433" y="21881"/>
                </a:cubicBezTo>
                <a:lnTo>
                  <a:pt x="433" y="21881"/>
                </a:lnTo>
                <a:cubicBezTo>
                  <a:pt x="435" y="21904"/>
                  <a:pt x="437" y="21928"/>
                  <a:pt x="440" y="21951"/>
                </a:cubicBezTo>
                <a:lnTo>
                  <a:pt x="440" y="21951"/>
                </a:lnTo>
                <a:cubicBezTo>
                  <a:pt x="406" y="21935"/>
                  <a:pt x="386" y="21904"/>
                  <a:pt x="379" y="21871"/>
                </a:cubicBezTo>
                <a:close/>
                <a:moveTo>
                  <a:pt x="22526" y="21158"/>
                </a:moveTo>
                <a:lnTo>
                  <a:pt x="22526" y="21158"/>
                </a:lnTo>
                <a:cubicBezTo>
                  <a:pt x="22798" y="21372"/>
                  <a:pt x="23050" y="21608"/>
                  <a:pt x="23257" y="21890"/>
                </a:cubicBezTo>
                <a:cubicBezTo>
                  <a:pt x="23271" y="21909"/>
                  <a:pt x="23289" y="21919"/>
                  <a:pt x="23306" y="21921"/>
                </a:cubicBezTo>
                <a:lnTo>
                  <a:pt x="23306" y="21921"/>
                </a:lnTo>
                <a:cubicBezTo>
                  <a:pt x="23334" y="21868"/>
                  <a:pt x="23361" y="21815"/>
                  <a:pt x="23387" y="21762"/>
                </a:cubicBezTo>
                <a:lnTo>
                  <a:pt x="23387" y="21762"/>
                </a:lnTo>
                <a:cubicBezTo>
                  <a:pt x="23390" y="21765"/>
                  <a:pt x="23393" y="21769"/>
                  <a:pt x="23396" y="21773"/>
                </a:cubicBezTo>
                <a:cubicBezTo>
                  <a:pt x="23449" y="21827"/>
                  <a:pt x="23380" y="21921"/>
                  <a:pt x="23314" y="21921"/>
                </a:cubicBezTo>
                <a:cubicBezTo>
                  <a:pt x="23311" y="21921"/>
                  <a:pt x="23309" y="21921"/>
                  <a:pt x="23306" y="21921"/>
                </a:cubicBezTo>
                <a:lnTo>
                  <a:pt x="23306" y="21921"/>
                </a:lnTo>
                <a:cubicBezTo>
                  <a:pt x="23282" y="21967"/>
                  <a:pt x="23256" y="22014"/>
                  <a:pt x="23230" y="22059"/>
                </a:cubicBezTo>
                <a:lnTo>
                  <a:pt x="23230" y="22059"/>
                </a:lnTo>
                <a:cubicBezTo>
                  <a:pt x="22997" y="21759"/>
                  <a:pt x="22763" y="21458"/>
                  <a:pt x="22526" y="21158"/>
                </a:cubicBezTo>
                <a:close/>
                <a:moveTo>
                  <a:pt x="15629" y="21890"/>
                </a:moveTo>
                <a:cubicBezTo>
                  <a:pt x="15604" y="21890"/>
                  <a:pt x="15604" y="21890"/>
                  <a:pt x="15582" y="21912"/>
                </a:cubicBezTo>
                <a:lnTo>
                  <a:pt x="15558" y="21937"/>
                </a:lnTo>
                <a:cubicBezTo>
                  <a:pt x="15558" y="21959"/>
                  <a:pt x="15536" y="21983"/>
                  <a:pt x="15558" y="22006"/>
                </a:cubicBezTo>
                <a:cubicBezTo>
                  <a:pt x="15558" y="22030"/>
                  <a:pt x="15582" y="22052"/>
                  <a:pt x="15582" y="22052"/>
                </a:cubicBezTo>
                <a:cubicBezTo>
                  <a:pt x="15629" y="22076"/>
                  <a:pt x="15651" y="22099"/>
                  <a:pt x="15697" y="22123"/>
                </a:cubicBezTo>
                <a:lnTo>
                  <a:pt x="15790" y="22123"/>
                </a:lnTo>
                <a:lnTo>
                  <a:pt x="15815" y="22099"/>
                </a:lnTo>
                <a:cubicBezTo>
                  <a:pt x="15837" y="22076"/>
                  <a:pt x="15837" y="22052"/>
                  <a:pt x="15837" y="22030"/>
                </a:cubicBezTo>
                <a:cubicBezTo>
                  <a:pt x="15815" y="22006"/>
                  <a:pt x="15815" y="21983"/>
                  <a:pt x="15790" y="21959"/>
                </a:cubicBezTo>
                <a:cubicBezTo>
                  <a:pt x="15768" y="21937"/>
                  <a:pt x="15722" y="21912"/>
                  <a:pt x="15697" y="21912"/>
                </a:cubicBezTo>
                <a:cubicBezTo>
                  <a:pt x="15675" y="21890"/>
                  <a:pt x="15651" y="21890"/>
                  <a:pt x="15629" y="21890"/>
                </a:cubicBezTo>
                <a:close/>
                <a:moveTo>
                  <a:pt x="4433" y="21261"/>
                </a:moveTo>
                <a:cubicBezTo>
                  <a:pt x="4486" y="21261"/>
                  <a:pt x="4538" y="21281"/>
                  <a:pt x="4581" y="21332"/>
                </a:cubicBezTo>
                <a:cubicBezTo>
                  <a:pt x="4583" y="21335"/>
                  <a:pt x="4586" y="21337"/>
                  <a:pt x="4589" y="21340"/>
                </a:cubicBezTo>
                <a:lnTo>
                  <a:pt x="4589" y="21340"/>
                </a:lnTo>
                <a:cubicBezTo>
                  <a:pt x="4624" y="21492"/>
                  <a:pt x="4599" y="21642"/>
                  <a:pt x="4512" y="21773"/>
                </a:cubicBezTo>
                <a:cubicBezTo>
                  <a:pt x="4465" y="21844"/>
                  <a:pt x="4419" y="21912"/>
                  <a:pt x="4348" y="21983"/>
                </a:cubicBezTo>
                <a:cubicBezTo>
                  <a:pt x="4302" y="22030"/>
                  <a:pt x="4233" y="22099"/>
                  <a:pt x="4162" y="22123"/>
                </a:cubicBezTo>
                <a:cubicBezTo>
                  <a:pt x="4137" y="22131"/>
                  <a:pt x="4112" y="22136"/>
                  <a:pt x="4088" y="22136"/>
                </a:cubicBezTo>
                <a:cubicBezTo>
                  <a:pt x="4045" y="22136"/>
                  <a:pt x="4006" y="22120"/>
                  <a:pt x="3976" y="22076"/>
                </a:cubicBezTo>
                <a:cubicBezTo>
                  <a:pt x="3930" y="22030"/>
                  <a:pt x="3954" y="21937"/>
                  <a:pt x="3976" y="21866"/>
                </a:cubicBezTo>
                <a:cubicBezTo>
                  <a:pt x="4000" y="21680"/>
                  <a:pt x="4069" y="21518"/>
                  <a:pt x="4186" y="21379"/>
                </a:cubicBezTo>
                <a:cubicBezTo>
                  <a:pt x="4245" y="21320"/>
                  <a:pt x="4341" y="21261"/>
                  <a:pt x="4433" y="21261"/>
                </a:cubicBezTo>
                <a:close/>
                <a:moveTo>
                  <a:pt x="6950" y="21857"/>
                </a:moveTo>
                <a:cubicBezTo>
                  <a:pt x="6921" y="21857"/>
                  <a:pt x="6884" y="21878"/>
                  <a:pt x="6884" y="21912"/>
                </a:cubicBezTo>
                <a:cubicBezTo>
                  <a:pt x="6860" y="21959"/>
                  <a:pt x="6884" y="22006"/>
                  <a:pt x="6931" y="22030"/>
                </a:cubicBezTo>
                <a:cubicBezTo>
                  <a:pt x="7070" y="22076"/>
                  <a:pt x="7210" y="22099"/>
                  <a:pt x="7349" y="22145"/>
                </a:cubicBezTo>
                <a:cubicBezTo>
                  <a:pt x="7396" y="22145"/>
                  <a:pt x="7442" y="22123"/>
                  <a:pt x="7465" y="22076"/>
                </a:cubicBezTo>
                <a:cubicBezTo>
                  <a:pt x="7489" y="22030"/>
                  <a:pt x="7465" y="21983"/>
                  <a:pt x="7418" y="21959"/>
                </a:cubicBezTo>
                <a:cubicBezTo>
                  <a:pt x="7279" y="21937"/>
                  <a:pt x="7117" y="21890"/>
                  <a:pt x="6977" y="21866"/>
                </a:cubicBezTo>
                <a:cubicBezTo>
                  <a:pt x="6971" y="21860"/>
                  <a:pt x="6961" y="21857"/>
                  <a:pt x="6950" y="21857"/>
                </a:cubicBezTo>
                <a:close/>
                <a:moveTo>
                  <a:pt x="440" y="21951"/>
                </a:moveTo>
                <a:cubicBezTo>
                  <a:pt x="447" y="21954"/>
                  <a:pt x="456" y="21957"/>
                  <a:pt x="465" y="21959"/>
                </a:cubicBezTo>
                <a:cubicBezTo>
                  <a:pt x="467" y="21959"/>
                  <a:pt x="469" y="21959"/>
                  <a:pt x="471" y="21960"/>
                </a:cubicBezTo>
                <a:lnTo>
                  <a:pt x="471" y="21960"/>
                </a:lnTo>
                <a:cubicBezTo>
                  <a:pt x="467" y="21975"/>
                  <a:pt x="465" y="21991"/>
                  <a:pt x="465" y="22006"/>
                </a:cubicBezTo>
                <a:cubicBezTo>
                  <a:pt x="488" y="22052"/>
                  <a:pt x="534" y="22076"/>
                  <a:pt x="581" y="22076"/>
                </a:cubicBezTo>
                <a:cubicBezTo>
                  <a:pt x="702" y="22049"/>
                  <a:pt x="830" y="22030"/>
                  <a:pt x="957" y="22014"/>
                </a:cubicBezTo>
                <a:lnTo>
                  <a:pt x="957" y="22014"/>
                </a:lnTo>
                <a:cubicBezTo>
                  <a:pt x="1004" y="22019"/>
                  <a:pt x="1050" y="22024"/>
                  <a:pt x="1097" y="22028"/>
                </a:cubicBezTo>
                <a:lnTo>
                  <a:pt x="1097" y="22028"/>
                </a:lnTo>
                <a:cubicBezTo>
                  <a:pt x="925" y="22063"/>
                  <a:pt x="753" y="22076"/>
                  <a:pt x="581" y="22076"/>
                </a:cubicBezTo>
                <a:cubicBezTo>
                  <a:pt x="544" y="22076"/>
                  <a:pt x="507" y="22090"/>
                  <a:pt x="493" y="22132"/>
                </a:cubicBezTo>
                <a:lnTo>
                  <a:pt x="493" y="22132"/>
                </a:lnTo>
                <a:cubicBezTo>
                  <a:pt x="480" y="22138"/>
                  <a:pt x="468" y="22147"/>
                  <a:pt x="460" y="22158"/>
                </a:cubicBezTo>
                <a:lnTo>
                  <a:pt x="460" y="22158"/>
                </a:lnTo>
                <a:cubicBezTo>
                  <a:pt x="453" y="22089"/>
                  <a:pt x="446" y="22020"/>
                  <a:pt x="440" y="21951"/>
                </a:cubicBezTo>
                <a:close/>
                <a:moveTo>
                  <a:pt x="4426" y="21078"/>
                </a:moveTo>
                <a:cubicBezTo>
                  <a:pt x="4323" y="21078"/>
                  <a:pt x="4218" y="21113"/>
                  <a:pt x="4140" y="21168"/>
                </a:cubicBezTo>
                <a:cubicBezTo>
                  <a:pt x="3954" y="21308"/>
                  <a:pt x="3836" y="21540"/>
                  <a:pt x="3790" y="21773"/>
                </a:cubicBezTo>
                <a:cubicBezTo>
                  <a:pt x="3768" y="21866"/>
                  <a:pt x="3768" y="22006"/>
                  <a:pt x="3790" y="22123"/>
                </a:cubicBezTo>
                <a:cubicBezTo>
                  <a:pt x="3836" y="22238"/>
                  <a:pt x="3930" y="22309"/>
                  <a:pt x="4047" y="22309"/>
                </a:cubicBezTo>
                <a:cubicBezTo>
                  <a:pt x="4067" y="22313"/>
                  <a:pt x="4088" y="22315"/>
                  <a:pt x="4108" y="22315"/>
                </a:cubicBezTo>
                <a:cubicBezTo>
                  <a:pt x="4315" y="22315"/>
                  <a:pt x="4498" y="22108"/>
                  <a:pt x="4605" y="21959"/>
                </a:cubicBezTo>
                <a:cubicBezTo>
                  <a:pt x="4767" y="21751"/>
                  <a:pt x="4837" y="21472"/>
                  <a:pt x="4744" y="21239"/>
                </a:cubicBezTo>
                <a:cubicBezTo>
                  <a:pt x="4737" y="21224"/>
                  <a:pt x="4724" y="21211"/>
                  <a:pt x="4710" y="21202"/>
                </a:cubicBezTo>
                <a:lnTo>
                  <a:pt x="4710" y="21202"/>
                </a:lnTo>
                <a:cubicBezTo>
                  <a:pt x="4638" y="21115"/>
                  <a:pt x="4533" y="21078"/>
                  <a:pt x="4426" y="21078"/>
                </a:cubicBezTo>
                <a:close/>
                <a:moveTo>
                  <a:pt x="1224" y="22294"/>
                </a:moveTo>
                <a:cubicBezTo>
                  <a:pt x="1157" y="22306"/>
                  <a:pt x="1090" y="22316"/>
                  <a:pt x="1022" y="22324"/>
                </a:cubicBezTo>
                <a:lnTo>
                  <a:pt x="1022" y="22324"/>
                </a:lnTo>
                <a:cubicBezTo>
                  <a:pt x="937" y="22317"/>
                  <a:pt x="853" y="22310"/>
                  <a:pt x="768" y="22302"/>
                </a:cubicBezTo>
                <a:lnTo>
                  <a:pt x="768" y="22302"/>
                </a:lnTo>
                <a:cubicBezTo>
                  <a:pt x="920" y="22298"/>
                  <a:pt x="1072" y="22296"/>
                  <a:pt x="1224" y="22294"/>
                </a:cubicBezTo>
                <a:close/>
                <a:moveTo>
                  <a:pt x="460" y="22158"/>
                </a:moveTo>
                <a:cubicBezTo>
                  <a:pt x="463" y="22195"/>
                  <a:pt x="467" y="22232"/>
                  <a:pt x="471" y="22269"/>
                </a:cubicBezTo>
                <a:lnTo>
                  <a:pt x="471" y="22269"/>
                </a:lnTo>
                <a:cubicBezTo>
                  <a:pt x="461" y="22268"/>
                  <a:pt x="451" y="22266"/>
                  <a:pt x="442" y="22265"/>
                </a:cubicBezTo>
                <a:lnTo>
                  <a:pt x="442" y="22265"/>
                </a:lnTo>
                <a:cubicBezTo>
                  <a:pt x="448" y="22280"/>
                  <a:pt x="458" y="22293"/>
                  <a:pt x="474" y="22301"/>
                </a:cubicBezTo>
                <a:lnTo>
                  <a:pt x="474" y="22301"/>
                </a:lnTo>
                <a:cubicBezTo>
                  <a:pt x="475" y="22311"/>
                  <a:pt x="476" y="22321"/>
                  <a:pt x="477" y="22332"/>
                </a:cubicBezTo>
                <a:lnTo>
                  <a:pt x="477" y="22332"/>
                </a:lnTo>
                <a:cubicBezTo>
                  <a:pt x="416" y="22338"/>
                  <a:pt x="392" y="22399"/>
                  <a:pt x="404" y="22450"/>
                </a:cubicBezTo>
                <a:lnTo>
                  <a:pt x="404" y="22450"/>
                </a:lnTo>
                <a:cubicBezTo>
                  <a:pt x="401" y="22449"/>
                  <a:pt x="398" y="22449"/>
                  <a:pt x="394" y="22448"/>
                </a:cubicBezTo>
                <a:cubicBezTo>
                  <a:pt x="279" y="22424"/>
                  <a:pt x="301" y="22262"/>
                  <a:pt x="419" y="22262"/>
                </a:cubicBezTo>
                <a:cubicBezTo>
                  <a:pt x="426" y="22263"/>
                  <a:pt x="434" y="22264"/>
                  <a:pt x="442" y="22265"/>
                </a:cubicBezTo>
                <a:lnTo>
                  <a:pt x="442" y="22265"/>
                </a:lnTo>
                <a:cubicBezTo>
                  <a:pt x="428" y="22233"/>
                  <a:pt x="435" y="22189"/>
                  <a:pt x="460" y="22158"/>
                </a:cubicBezTo>
                <a:close/>
                <a:moveTo>
                  <a:pt x="23230" y="22059"/>
                </a:moveTo>
                <a:cubicBezTo>
                  <a:pt x="23246" y="22081"/>
                  <a:pt x="23263" y="22102"/>
                  <a:pt x="23279" y="22123"/>
                </a:cubicBezTo>
                <a:cubicBezTo>
                  <a:pt x="23331" y="22191"/>
                  <a:pt x="23269" y="22272"/>
                  <a:pt x="23204" y="22272"/>
                </a:cubicBezTo>
                <a:cubicBezTo>
                  <a:pt x="23181" y="22272"/>
                  <a:pt x="23158" y="22262"/>
                  <a:pt x="23140" y="22238"/>
                </a:cubicBezTo>
                <a:cubicBezTo>
                  <a:pt x="23137" y="22234"/>
                  <a:pt x="23134" y="22230"/>
                  <a:pt x="23131" y="22227"/>
                </a:cubicBezTo>
                <a:lnTo>
                  <a:pt x="23131" y="22227"/>
                </a:lnTo>
                <a:cubicBezTo>
                  <a:pt x="23104" y="22270"/>
                  <a:pt x="23077" y="22312"/>
                  <a:pt x="23049" y="22355"/>
                </a:cubicBezTo>
                <a:lnTo>
                  <a:pt x="23049" y="22355"/>
                </a:lnTo>
                <a:cubicBezTo>
                  <a:pt x="23083" y="22401"/>
                  <a:pt x="23060" y="22495"/>
                  <a:pt x="22978" y="22495"/>
                </a:cubicBezTo>
                <a:cubicBezTo>
                  <a:pt x="22971" y="22496"/>
                  <a:pt x="22965" y="22497"/>
                  <a:pt x="22959" y="22497"/>
                </a:cubicBezTo>
                <a:cubicBezTo>
                  <a:pt x="22957" y="22497"/>
                  <a:pt x="22955" y="22497"/>
                  <a:pt x="22953" y="22497"/>
                </a:cubicBezTo>
                <a:lnTo>
                  <a:pt x="22953" y="22497"/>
                </a:lnTo>
                <a:cubicBezTo>
                  <a:pt x="22950" y="22500"/>
                  <a:pt x="22948" y="22504"/>
                  <a:pt x="22945" y="22507"/>
                </a:cubicBezTo>
                <a:lnTo>
                  <a:pt x="22945" y="22507"/>
                </a:lnTo>
                <a:cubicBezTo>
                  <a:pt x="22941" y="22503"/>
                  <a:pt x="22937" y="22499"/>
                  <a:pt x="22931" y="22495"/>
                </a:cubicBezTo>
                <a:cubicBezTo>
                  <a:pt x="22930" y="22494"/>
                  <a:pt x="22930" y="22493"/>
                  <a:pt x="22929" y="22492"/>
                </a:cubicBezTo>
                <a:lnTo>
                  <a:pt x="22929" y="22492"/>
                </a:lnTo>
                <a:cubicBezTo>
                  <a:pt x="22937" y="22495"/>
                  <a:pt x="22944" y="22496"/>
                  <a:pt x="22953" y="22497"/>
                </a:cubicBezTo>
                <a:lnTo>
                  <a:pt x="22953" y="22497"/>
                </a:lnTo>
                <a:cubicBezTo>
                  <a:pt x="22985" y="22450"/>
                  <a:pt x="23018" y="22402"/>
                  <a:pt x="23049" y="22355"/>
                </a:cubicBezTo>
                <a:lnTo>
                  <a:pt x="23049" y="22355"/>
                </a:lnTo>
                <a:cubicBezTo>
                  <a:pt x="23038" y="22339"/>
                  <a:pt x="23020" y="22329"/>
                  <a:pt x="22996" y="22329"/>
                </a:cubicBezTo>
                <a:cubicBezTo>
                  <a:pt x="22993" y="22329"/>
                  <a:pt x="22990" y="22329"/>
                  <a:pt x="22987" y="22330"/>
                </a:cubicBezTo>
                <a:lnTo>
                  <a:pt x="22987" y="22330"/>
                </a:lnTo>
                <a:cubicBezTo>
                  <a:pt x="22996" y="22326"/>
                  <a:pt x="22995" y="22317"/>
                  <a:pt x="22989" y="22306"/>
                </a:cubicBezTo>
                <a:lnTo>
                  <a:pt x="22989" y="22306"/>
                </a:lnTo>
                <a:cubicBezTo>
                  <a:pt x="22991" y="22306"/>
                  <a:pt x="22993" y="22306"/>
                  <a:pt x="22995" y="22306"/>
                </a:cubicBezTo>
                <a:cubicBezTo>
                  <a:pt x="23061" y="22306"/>
                  <a:pt x="23121" y="22245"/>
                  <a:pt x="23096" y="22182"/>
                </a:cubicBezTo>
                <a:lnTo>
                  <a:pt x="23096" y="22182"/>
                </a:lnTo>
                <a:cubicBezTo>
                  <a:pt x="23107" y="22197"/>
                  <a:pt x="23119" y="22212"/>
                  <a:pt x="23131" y="22227"/>
                </a:cubicBezTo>
                <a:lnTo>
                  <a:pt x="23131" y="22227"/>
                </a:lnTo>
                <a:cubicBezTo>
                  <a:pt x="23165" y="22172"/>
                  <a:pt x="23198" y="22116"/>
                  <a:pt x="23230" y="22059"/>
                </a:cubicBezTo>
                <a:close/>
                <a:moveTo>
                  <a:pt x="19043" y="21610"/>
                </a:moveTo>
                <a:cubicBezTo>
                  <a:pt x="19095" y="21610"/>
                  <a:pt x="19145" y="21630"/>
                  <a:pt x="19186" y="21680"/>
                </a:cubicBezTo>
                <a:cubicBezTo>
                  <a:pt x="19233" y="21819"/>
                  <a:pt x="19186" y="22006"/>
                  <a:pt x="19117" y="22123"/>
                </a:cubicBezTo>
                <a:cubicBezTo>
                  <a:pt x="19071" y="22216"/>
                  <a:pt x="19024" y="22285"/>
                  <a:pt x="18953" y="22331"/>
                </a:cubicBezTo>
                <a:cubicBezTo>
                  <a:pt x="18907" y="22402"/>
                  <a:pt x="18838" y="22448"/>
                  <a:pt x="18745" y="22495"/>
                </a:cubicBezTo>
                <a:cubicBezTo>
                  <a:pt x="18728" y="22503"/>
                  <a:pt x="18705" y="22508"/>
                  <a:pt x="18682" y="22508"/>
                </a:cubicBezTo>
                <a:cubicBezTo>
                  <a:pt x="18640" y="22508"/>
                  <a:pt x="18597" y="22492"/>
                  <a:pt x="18581" y="22448"/>
                </a:cubicBezTo>
                <a:cubicBezTo>
                  <a:pt x="18535" y="22378"/>
                  <a:pt x="18559" y="22285"/>
                  <a:pt x="18559" y="22216"/>
                </a:cubicBezTo>
                <a:cubicBezTo>
                  <a:pt x="18581" y="22052"/>
                  <a:pt x="18674" y="21866"/>
                  <a:pt x="18792" y="21751"/>
                </a:cubicBezTo>
                <a:cubicBezTo>
                  <a:pt x="18851" y="21675"/>
                  <a:pt x="18950" y="21610"/>
                  <a:pt x="19043" y="21610"/>
                </a:cubicBezTo>
                <a:close/>
                <a:moveTo>
                  <a:pt x="404" y="22450"/>
                </a:moveTo>
                <a:cubicBezTo>
                  <a:pt x="433" y="22453"/>
                  <a:pt x="462" y="22457"/>
                  <a:pt x="491" y="22460"/>
                </a:cubicBezTo>
                <a:lnTo>
                  <a:pt x="491" y="22460"/>
                </a:lnTo>
                <a:cubicBezTo>
                  <a:pt x="491" y="22462"/>
                  <a:pt x="491" y="22463"/>
                  <a:pt x="491" y="22465"/>
                </a:cubicBezTo>
                <a:lnTo>
                  <a:pt x="491" y="22465"/>
                </a:lnTo>
                <a:cubicBezTo>
                  <a:pt x="473" y="22475"/>
                  <a:pt x="458" y="22491"/>
                  <a:pt x="449" y="22509"/>
                </a:cubicBezTo>
                <a:lnTo>
                  <a:pt x="449" y="22509"/>
                </a:lnTo>
                <a:cubicBezTo>
                  <a:pt x="425" y="22497"/>
                  <a:pt x="410" y="22475"/>
                  <a:pt x="404" y="22450"/>
                </a:cubicBezTo>
                <a:close/>
                <a:moveTo>
                  <a:pt x="13707" y="22058"/>
                </a:moveTo>
                <a:cubicBezTo>
                  <a:pt x="13681" y="22058"/>
                  <a:pt x="13652" y="22064"/>
                  <a:pt x="13629" y="22076"/>
                </a:cubicBezTo>
                <a:cubicBezTo>
                  <a:pt x="13604" y="22123"/>
                  <a:pt x="13604" y="22169"/>
                  <a:pt x="13629" y="22216"/>
                </a:cubicBezTo>
                <a:cubicBezTo>
                  <a:pt x="13744" y="22355"/>
                  <a:pt x="13883" y="22471"/>
                  <a:pt x="14023" y="22610"/>
                </a:cubicBezTo>
                <a:cubicBezTo>
                  <a:pt x="14037" y="22624"/>
                  <a:pt x="14065" y="22637"/>
                  <a:pt x="14092" y="22637"/>
                </a:cubicBezTo>
                <a:cubicBezTo>
                  <a:pt x="14111" y="22637"/>
                  <a:pt x="14130" y="22630"/>
                  <a:pt x="14140" y="22610"/>
                </a:cubicBezTo>
                <a:cubicBezTo>
                  <a:pt x="14187" y="22588"/>
                  <a:pt x="14187" y="22517"/>
                  <a:pt x="14163" y="22495"/>
                </a:cubicBezTo>
                <a:cubicBezTo>
                  <a:pt x="14023" y="22355"/>
                  <a:pt x="13883" y="22216"/>
                  <a:pt x="13768" y="22076"/>
                </a:cubicBezTo>
                <a:cubicBezTo>
                  <a:pt x="13756" y="22064"/>
                  <a:pt x="13733" y="22058"/>
                  <a:pt x="13707" y="22058"/>
                </a:cubicBezTo>
                <a:close/>
                <a:moveTo>
                  <a:pt x="19043" y="21430"/>
                </a:moveTo>
                <a:cubicBezTo>
                  <a:pt x="18936" y="21430"/>
                  <a:pt x="18826" y="21471"/>
                  <a:pt x="18745" y="21540"/>
                </a:cubicBezTo>
                <a:cubicBezTo>
                  <a:pt x="18559" y="21680"/>
                  <a:pt x="18442" y="21912"/>
                  <a:pt x="18395" y="22123"/>
                </a:cubicBezTo>
                <a:cubicBezTo>
                  <a:pt x="18373" y="22238"/>
                  <a:pt x="18349" y="22355"/>
                  <a:pt x="18395" y="22471"/>
                </a:cubicBezTo>
                <a:cubicBezTo>
                  <a:pt x="18419" y="22588"/>
                  <a:pt x="18512" y="22657"/>
                  <a:pt x="18652" y="22681"/>
                </a:cubicBezTo>
                <a:cubicBezTo>
                  <a:pt x="18664" y="22682"/>
                  <a:pt x="18675" y="22683"/>
                  <a:pt x="18687" y="22683"/>
                </a:cubicBezTo>
                <a:cubicBezTo>
                  <a:pt x="18905" y="22683"/>
                  <a:pt x="19099" y="22487"/>
                  <a:pt x="19210" y="22331"/>
                </a:cubicBezTo>
                <a:cubicBezTo>
                  <a:pt x="19372" y="22123"/>
                  <a:pt x="19443" y="21844"/>
                  <a:pt x="19350" y="21587"/>
                </a:cubicBezTo>
                <a:cubicBezTo>
                  <a:pt x="19342" y="21571"/>
                  <a:pt x="19329" y="21559"/>
                  <a:pt x="19313" y="21549"/>
                </a:cubicBezTo>
                <a:lnTo>
                  <a:pt x="19313" y="21549"/>
                </a:lnTo>
                <a:cubicBezTo>
                  <a:pt x="19244" y="21467"/>
                  <a:pt x="19144" y="21430"/>
                  <a:pt x="19043" y="21430"/>
                </a:cubicBezTo>
                <a:close/>
                <a:moveTo>
                  <a:pt x="17409" y="22321"/>
                </a:moveTo>
                <a:cubicBezTo>
                  <a:pt x="17401" y="22321"/>
                  <a:pt x="17396" y="22324"/>
                  <a:pt x="17396" y="22331"/>
                </a:cubicBezTo>
                <a:cubicBezTo>
                  <a:pt x="17372" y="22331"/>
                  <a:pt x="17350" y="22331"/>
                  <a:pt x="17325" y="22355"/>
                </a:cubicBezTo>
                <a:cubicBezTo>
                  <a:pt x="17325" y="22378"/>
                  <a:pt x="17303" y="22402"/>
                  <a:pt x="17325" y="22424"/>
                </a:cubicBezTo>
                <a:cubicBezTo>
                  <a:pt x="17325" y="22448"/>
                  <a:pt x="17325" y="22471"/>
                  <a:pt x="17350" y="22495"/>
                </a:cubicBezTo>
                <a:cubicBezTo>
                  <a:pt x="17465" y="22564"/>
                  <a:pt x="17558" y="22657"/>
                  <a:pt x="17675" y="22703"/>
                </a:cubicBezTo>
                <a:cubicBezTo>
                  <a:pt x="17695" y="22713"/>
                  <a:pt x="17718" y="22719"/>
                  <a:pt x="17741" y="22719"/>
                </a:cubicBezTo>
                <a:cubicBezTo>
                  <a:pt x="17772" y="22719"/>
                  <a:pt x="17801" y="22708"/>
                  <a:pt x="17815" y="22681"/>
                </a:cubicBezTo>
                <a:cubicBezTo>
                  <a:pt x="17837" y="22657"/>
                  <a:pt x="17837" y="22588"/>
                  <a:pt x="17791" y="22564"/>
                </a:cubicBezTo>
                <a:cubicBezTo>
                  <a:pt x="17675" y="22495"/>
                  <a:pt x="17558" y="22424"/>
                  <a:pt x="17465" y="22331"/>
                </a:cubicBezTo>
                <a:cubicBezTo>
                  <a:pt x="17450" y="22331"/>
                  <a:pt x="17424" y="22321"/>
                  <a:pt x="17409" y="22321"/>
                </a:cubicBezTo>
                <a:close/>
                <a:moveTo>
                  <a:pt x="363" y="22866"/>
                </a:moveTo>
                <a:cubicBezTo>
                  <a:pt x="354" y="22893"/>
                  <a:pt x="355" y="22924"/>
                  <a:pt x="374" y="22949"/>
                </a:cubicBezTo>
                <a:lnTo>
                  <a:pt x="374" y="22949"/>
                </a:lnTo>
                <a:cubicBezTo>
                  <a:pt x="370" y="22922"/>
                  <a:pt x="367" y="22894"/>
                  <a:pt x="363" y="22866"/>
                </a:cubicBezTo>
                <a:close/>
                <a:moveTo>
                  <a:pt x="10314" y="22192"/>
                </a:moveTo>
                <a:cubicBezTo>
                  <a:pt x="10356" y="22192"/>
                  <a:pt x="10397" y="22204"/>
                  <a:pt x="10433" y="22231"/>
                </a:cubicBezTo>
                <a:lnTo>
                  <a:pt x="10433" y="22231"/>
                </a:lnTo>
                <a:cubicBezTo>
                  <a:pt x="10434" y="22242"/>
                  <a:pt x="10437" y="22253"/>
                  <a:pt x="10441" y="22262"/>
                </a:cubicBezTo>
                <a:cubicBezTo>
                  <a:pt x="10488" y="22402"/>
                  <a:pt x="10466" y="22588"/>
                  <a:pt x="10373" y="22703"/>
                </a:cubicBezTo>
                <a:cubicBezTo>
                  <a:pt x="10348" y="22796"/>
                  <a:pt x="10280" y="22867"/>
                  <a:pt x="10209" y="22913"/>
                </a:cubicBezTo>
                <a:cubicBezTo>
                  <a:pt x="10162" y="22982"/>
                  <a:pt x="10094" y="23029"/>
                  <a:pt x="10023" y="23075"/>
                </a:cubicBezTo>
                <a:cubicBezTo>
                  <a:pt x="9997" y="23084"/>
                  <a:pt x="9972" y="23090"/>
                  <a:pt x="9947" y="23090"/>
                </a:cubicBezTo>
                <a:cubicBezTo>
                  <a:pt x="9905" y="23090"/>
                  <a:pt x="9866" y="23073"/>
                  <a:pt x="9837" y="23029"/>
                </a:cubicBezTo>
                <a:cubicBezTo>
                  <a:pt x="9814" y="22960"/>
                  <a:pt x="9814" y="22867"/>
                  <a:pt x="9837" y="22796"/>
                </a:cubicBezTo>
                <a:cubicBezTo>
                  <a:pt x="9861" y="22634"/>
                  <a:pt x="9930" y="22448"/>
                  <a:pt x="10047" y="22331"/>
                </a:cubicBezTo>
                <a:cubicBezTo>
                  <a:pt x="10107" y="22257"/>
                  <a:pt x="10214" y="22192"/>
                  <a:pt x="10314" y="22192"/>
                </a:cubicBezTo>
                <a:close/>
                <a:moveTo>
                  <a:pt x="22628" y="23122"/>
                </a:moveTo>
                <a:cubicBezTo>
                  <a:pt x="22584" y="23145"/>
                  <a:pt x="22540" y="23146"/>
                  <a:pt x="22497" y="23165"/>
                </a:cubicBezTo>
                <a:lnTo>
                  <a:pt x="22497" y="23165"/>
                </a:lnTo>
                <a:cubicBezTo>
                  <a:pt x="22494" y="23163"/>
                  <a:pt x="22491" y="23161"/>
                  <a:pt x="22488" y="23159"/>
                </a:cubicBezTo>
                <a:lnTo>
                  <a:pt x="22488" y="23159"/>
                </a:lnTo>
                <a:lnTo>
                  <a:pt x="22488" y="23168"/>
                </a:lnTo>
                <a:cubicBezTo>
                  <a:pt x="22491" y="23167"/>
                  <a:pt x="22494" y="23166"/>
                  <a:pt x="22497" y="23165"/>
                </a:cubicBezTo>
                <a:lnTo>
                  <a:pt x="22497" y="23165"/>
                </a:lnTo>
                <a:cubicBezTo>
                  <a:pt x="22513" y="23174"/>
                  <a:pt x="22531" y="23180"/>
                  <a:pt x="22551" y="23180"/>
                </a:cubicBezTo>
                <a:cubicBezTo>
                  <a:pt x="22577" y="23180"/>
                  <a:pt x="22604" y="23170"/>
                  <a:pt x="22628" y="23146"/>
                </a:cubicBezTo>
                <a:lnTo>
                  <a:pt x="22628" y="23122"/>
                </a:lnTo>
                <a:close/>
                <a:moveTo>
                  <a:pt x="10309" y="22012"/>
                </a:moveTo>
                <a:cubicBezTo>
                  <a:pt x="10204" y="22012"/>
                  <a:pt x="10094" y="22053"/>
                  <a:pt x="10000" y="22123"/>
                </a:cubicBezTo>
                <a:cubicBezTo>
                  <a:pt x="9814" y="22262"/>
                  <a:pt x="9697" y="22495"/>
                  <a:pt x="9675" y="22703"/>
                </a:cubicBezTo>
                <a:cubicBezTo>
                  <a:pt x="9651" y="22820"/>
                  <a:pt x="9628" y="22936"/>
                  <a:pt x="9651" y="23053"/>
                </a:cubicBezTo>
                <a:cubicBezTo>
                  <a:pt x="9697" y="23168"/>
                  <a:pt x="9790" y="23239"/>
                  <a:pt x="9907" y="23261"/>
                </a:cubicBezTo>
                <a:cubicBezTo>
                  <a:pt x="9920" y="23263"/>
                  <a:pt x="9932" y="23263"/>
                  <a:pt x="9944" y="23263"/>
                </a:cubicBezTo>
                <a:cubicBezTo>
                  <a:pt x="10162" y="23263"/>
                  <a:pt x="10355" y="23067"/>
                  <a:pt x="10466" y="22913"/>
                </a:cubicBezTo>
                <a:cubicBezTo>
                  <a:pt x="10627" y="22703"/>
                  <a:pt x="10698" y="22424"/>
                  <a:pt x="10605" y="22169"/>
                </a:cubicBezTo>
                <a:cubicBezTo>
                  <a:pt x="10597" y="22154"/>
                  <a:pt x="10585" y="22142"/>
                  <a:pt x="10571" y="22132"/>
                </a:cubicBezTo>
                <a:lnTo>
                  <a:pt x="10571" y="22132"/>
                </a:lnTo>
                <a:cubicBezTo>
                  <a:pt x="10502" y="22048"/>
                  <a:pt x="10408" y="22012"/>
                  <a:pt x="10309" y="22012"/>
                </a:cubicBezTo>
                <a:close/>
                <a:moveTo>
                  <a:pt x="567" y="23099"/>
                </a:moveTo>
                <a:lnTo>
                  <a:pt x="567" y="23099"/>
                </a:lnTo>
                <a:cubicBezTo>
                  <a:pt x="571" y="23127"/>
                  <a:pt x="574" y="23155"/>
                  <a:pt x="578" y="23183"/>
                </a:cubicBezTo>
                <a:lnTo>
                  <a:pt x="578" y="23183"/>
                </a:lnTo>
                <a:cubicBezTo>
                  <a:pt x="546" y="23205"/>
                  <a:pt x="535" y="23248"/>
                  <a:pt x="543" y="23286"/>
                </a:cubicBezTo>
                <a:lnTo>
                  <a:pt x="543" y="23286"/>
                </a:lnTo>
                <a:cubicBezTo>
                  <a:pt x="559" y="23285"/>
                  <a:pt x="576" y="23285"/>
                  <a:pt x="592" y="23285"/>
                </a:cubicBezTo>
                <a:lnTo>
                  <a:pt x="592" y="23285"/>
                </a:lnTo>
                <a:cubicBezTo>
                  <a:pt x="595" y="23307"/>
                  <a:pt x="598" y="23329"/>
                  <a:pt x="601" y="23351"/>
                </a:cubicBezTo>
                <a:lnTo>
                  <a:pt x="601" y="23351"/>
                </a:lnTo>
                <a:cubicBezTo>
                  <a:pt x="569" y="23342"/>
                  <a:pt x="550" y="23315"/>
                  <a:pt x="543" y="23286"/>
                </a:cubicBezTo>
                <a:lnTo>
                  <a:pt x="543" y="23286"/>
                </a:lnTo>
                <a:cubicBezTo>
                  <a:pt x="540" y="23286"/>
                  <a:pt x="537" y="23286"/>
                  <a:pt x="534" y="23286"/>
                </a:cubicBezTo>
                <a:cubicBezTo>
                  <a:pt x="488" y="23286"/>
                  <a:pt x="441" y="23239"/>
                  <a:pt x="441" y="23193"/>
                </a:cubicBezTo>
                <a:cubicBezTo>
                  <a:pt x="441" y="23146"/>
                  <a:pt x="488" y="23100"/>
                  <a:pt x="534" y="23100"/>
                </a:cubicBezTo>
                <a:cubicBezTo>
                  <a:pt x="545" y="23100"/>
                  <a:pt x="556" y="23099"/>
                  <a:pt x="567" y="23099"/>
                </a:cubicBezTo>
                <a:close/>
                <a:moveTo>
                  <a:pt x="14756" y="22925"/>
                </a:moveTo>
                <a:cubicBezTo>
                  <a:pt x="14733" y="22925"/>
                  <a:pt x="14710" y="22937"/>
                  <a:pt x="14698" y="22960"/>
                </a:cubicBezTo>
                <a:cubicBezTo>
                  <a:pt x="14652" y="22982"/>
                  <a:pt x="14652" y="23029"/>
                  <a:pt x="14698" y="23075"/>
                </a:cubicBezTo>
                <a:cubicBezTo>
                  <a:pt x="14791" y="23193"/>
                  <a:pt x="14884" y="23308"/>
                  <a:pt x="15024" y="23401"/>
                </a:cubicBezTo>
                <a:cubicBezTo>
                  <a:pt x="15033" y="23411"/>
                  <a:pt x="15051" y="23417"/>
                  <a:pt x="15070" y="23417"/>
                </a:cubicBezTo>
                <a:cubicBezTo>
                  <a:pt x="15097" y="23417"/>
                  <a:pt x="15126" y="23406"/>
                  <a:pt x="15139" y="23379"/>
                </a:cubicBezTo>
                <a:cubicBezTo>
                  <a:pt x="15163" y="23332"/>
                  <a:pt x="15163" y="23286"/>
                  <a:pt x="15117" y="23261"/>
                </a:cubicBezTo>
                <a:lnTo>
                  <a:pt x="15070" y="23215"/>
                </a:lnTo>
                <a:cubicBezTo>
                  <a:pt x="15070" y="23215"/>
                  <a:pt x="15046" y="23215"/>
                  <a:pt x="15046" y="23193"/>
                </a:cubicBezTo>
                <a:lnTo>
                  <a:pt x="14977" y="23122"/>
                </a:lnTo>
                <a:cubicBezTo>
                  <a:pt x="14907" y="23075"/>
                  <a:pt x="14860" y="23006"/>
                  <a:pt x="14814" y="22960"/>
                </a:cubicBezTo>
                <a:cubicBezTo>
                  <a:pt x="14803" y="22937"/>
                  <a:pt x="14779" y="22925"/>
                  <a:pt x="14756" y="22925"/>
                </a:cubicBezTo>
                <a:close/>
                <a:moveTo>
                  <a:pt x="7006" y="22726"/>
                </a:moveTo>
                <a:cubicBezTo>
                  <a:pt x="7058" y="22726"/>
                  <a:pt x="7106" y="22746"/>
                  <a:pt x="7139" y="22796"/>
                </a:cubicBezTo>
                <a:cubicBezTo>
                  <a:pt x="7185" y="22936"/>
                  <a:pt x="7163" y="23122"/>
                  <a:pt x="7070" y="23239"/>
                </a:cubicBezTo>
                <a:cubicBezTo>
                  <a:pt x="7024" y="23332"/>
                  <a:pt x="6977" y="23401"/>
                  <a:pt x="6906" y="23447"/>
                </a:cubicBezTo>
                <a:cubicBezTo>
                  <a:pt x="6860" y="23518"/>
                  <a:pt x="6791" y="23565"/>
                  <a:pt x="6720" y="23611"/>
                </a:cubicBezTo>
                <a:cubicBezTo>
                  <a:pt x="6695" y="23619"/>
                  <a:pt x="6670" y="23624"/>
                  <a:pt x="6646" y="23624"/>
                </a:cubicBezTo>
                <a:cubicBezTo>
                  <a:pt x="6603" y="23624"/>
                  <a:pt x="6564" y="23609"/>
                  <a:pt x="6534" y="23565"/>
                </a:cubicBezTo>
                <a:cubicBezTo>
                  <a:pt x="6488" y="23494"/>
                  <a:pt x="6512" y="23401"/>
                  <a:pt x="6534" y="23332"/>
                </a:cubicBezTo>
                <a:cubicBezTo>
                  <a:pt x="6543" y="23272"/>
                  <a:pt x="6558" y="23208"/>
                  <a:pt x="6580" y="23146"/>
                </a:cubicBezTo>
                <a:lnTo>
                  <a:pt x="6580" y="23146"/>
                </a:lnTo>
                <a:lnTo>
                  <a:pt x="6581" y="23146"/>
                </a:lnTo>
                <a:cubicBezTo>
                  <a:pt x="6627" y="23146"/>
                  <a:pt x="6674" y="23100"/>
                  <a:pt x="6651" y="23029"/>
                </a:cubicBezTo>
                <a:cubicBezTo>
                  <a:pt x="6651" y="23018"/>
                  <a:pt x="6649" y="23008"/>
                  <a:pt x="6645" y="23000"/>
                </a:cubicBezTo>
                <a:lnTo>
                  <a:pt x="6645" y="23000"/>
                </a:lnTo>
                <a:cubicBezTo>
                  <a:pt x="6673" y="22950"/>
                  <a:pt x="6706" y="22905"/>
                  <a:pt x="6745" y="22867"/>
                </a:cubicBezTo>
                <a:cubicBezTo>
                  <a:pt x="6804" y="22792"/>
                  <a:pt x="6912" y="22726"/>
                  <a:pt x="7006" y="22726"/>
                </a:cubicBezTo>
                <a:close/>
                <a:moveTo>
                  <a:pt x="601" y="23351"/>
                </a:moveTo>
                <a:lnTo>
                  <a:pt x="601" y="23351"/>
                </a:lnTo>
                <a:cubicBezTo>
                  <a:pt x="609" y="23353"/>
                  <a:pt x="618" y="23354"/>
                  <a:pt x="627" y="23354"/>
                </a:cubicBezTo>
                <a:cubicBezTo>
                  <a:pt x="637" y="23356"/>
                  <a:pt x="647" y="23357"/>
                  <a:pt x="657" y="23358"/>
                </a:cubicBezTo>
                <a:lnTo>
                  <a:pt x="657" y="23358"/>
                </a:lnTo>
                <a:cubicBezTo>
                  <a:pt x="666" y="23391"/>
                  <a:pt x="687" y="23408"/>
                  <a:pt x="720" y="23425"/>
                </a:cubicBezTo>
                <a:cubicBezTo>
                  <a:pt x="846" y="23425"/>
                  <a:pt x="964" y="23425"/>
                  <a:pt x="1077" y="23420"/>
                </a:cubicBezTo>
                <a:lnTo>
                  <a:pt x="1077" y="23420"/>
                </a:lnTo>
                <a:cubicBezTo>
                  <a:pt x="988" y="23446"/>
                  <a:pt x="898" y="23462"/>
                  <a:pt x="809" y="23465"/>
                </a:cubicBezTo>
                <a:lnTo>
                  <a:pt x="809" y="23465"/>
                </a:lnTo>
                <a:cubicBezTo>
                  <a:pt x="746" y="23461"/>
                  <a:pt x="683" y="23456"/>
                  <a:pt x="620" y="23451"/>
                </a:cubicBezTo>
                <a:lnTo>
                  <a:pt x="620" y="23451"/>
                </a:lnTo>
                <a:cubicBezTo>
                  <a:pt x="619" y="23450"/>
                  <a:pt x="617" y="23450"/>
                  <a:pt x="616" y="23450"/>
                </a:cubicBezTo>
                <a:lnTo>
                  <a:pt x="616" y="23450"/>
                </a:lnTo>
                <a:cubicBezTo>
                  <a:pt x="616" y="23450"/>
                  <a:pt x="616" y="23450"/>
                  <a:pt x="616" y="23450"/>
                </a:cubicBezTo>
                <a:lnTo>
                  <a:pt x="616" y="23450"/>
                </a:lnTo>
                <a:cubicBezTo>
                  <a:pt x="604" y="23449"/>
                  <a:pt x="592" y="23448"/>
                  <a:pt x="581" y="23447"/>
                </a:cubicBezTo>
                <a:cubicBezTo>
                  <a:pt x="502" y="23447"/>
                  <a:pt x="466" y="23534"/>
                  <a:pt x="495" y="23589"/>
                </a:cubicBezTo>
                <a:lnTo>
                  <a:pt x="495" y="23589"/>
                </a:lnTo>
                <a:cubicBezTo>
                  <a:pt x="504" y="23602"/>
                  <a:pt x="518" y="23611"/>
                  <a:pt x="534" y="23611"/>
                </a:cubicBezTo>
                <a:cubicBezTo>
                  <a:pt x="570" y="23620"/>
                  <a:pt x="607" y="23627"/>
                  <a:pt x="643" y="23632"/>
                </a:cubicBezTo>
                <a:lnTo>
                  <a:pt x="643" y="23632"/>
                </a:lnTo>
                <a:cubicBezTo>
                  <a:pt x="644" y="23634"/>
                  <a:pt x="644" y="23636"/>
                  <a:pt x="644" y="23638"/>
                </a:cubicBezTo>
                <a:lnTo>
                  <a:pt x="644" y="23638"/>
                </a:lnTo>
                <a:cubicBezTo>
                  <a:pt x="644" y="23638"/>
                  <a:pt x="643" y="23638"/>
                  <a:pt x="643" y="23639"/>
                </a:cubicBezTo>
                <a:lnTo>
                  <a:pt x="643" y="23639"/>
                </a:lnTo>
                <a:cubicBezTo>
                  <a:pt x="622" y="23637"/>
                  <a:pt x="601" y="23635"/>
                  <a:pt x="581" y="23633"/>
                </a:cubicBezTo>
                <a:cubicBezTo>
                  <a:pt x="536" y="23633"/>
                  <a:pt x="508" y="23615"/>
                  <a:pt x="495" y="23589"/>
                </a:cubicBezTo>
                <a:lnTo>
                  <a:pt x="495" y="23589"/>
                </a:lnTo>
                <a:cubicBezTo>
                  <a:pt x="477" y="23564"/>
                  <a:pt x="473" y="23524"/>
                  <a:pt x="488" y="23494"/>
                </a:cubicBezTo>
                <a:cubicBezTo>
                  <a:pt x="488" y="23460"/>
                  <a:pt x="526" y="23439"/>
                  <a:pt x="564" y="23439"/>
                </a:cubicBezTo>
                <a:cubicBezTo>
                  <a:pt x="578" y="23439"/>
                  <a:pt x="592" y="23441"/>
                  <a:pt x="605" y="23447"/>
                </a:cubicBezTo>
                <a:cubicBezTo>
                  <a:pt x="608" y="23448"/>
                  <a:pt x="612" y="23449"/>
                  <a:pt x="616" y="23450"/>
                </a:cubicBezTo>
                <a:lnTo>
                  <a:pt x="616" y="23450"/>
                </a:lnTo>
                <a:cubicBezTo>
                  <a:pt x="612" y="23426"/>
                  <a:pt x="608" y="23402"/>
                  <a:pt x="605" y="23379"/>
                </a:cubicBezTo>
                <a:cubicBezTo>
                  <a:pt x="603" y="23369"/>
                  <a:pt x="602" y="23360"/>
                  <a:pt x="601" y="23351"/>
                </a:cubicBezTo>
                <a:close/>
                <a:moveTo>
                  <a:pt x="835" y="23653"/>
                </a:moveTo>
                <a:lnTo>
                  <a:pt x="835" y="23653"/>
                </a:lnTo>
                <a:cubicBezTo>
                  <a:pt x="996" y="23664"/>
                  <a:pt x="1158" y="23673"/>
                  <a:pt x="1320" y="23680"/>
                </a:cubicBezTo>
                <a:lnTo>
                  <a:pt x="1320" y="23680"/>
                </a:lnTo>
                <a:cubicBezTo>
                  <a:pt x="1287" y="23688"/>
                  <a:pt x="1256" y="23694"/>
                  <a:pt x="1224" y="23699"/>
                </a:cubicBezTo>
                <a:lnTo>
                  <a:pt x="1224" y="23699"/>
                </a:lnTo>
                <a:cubicBezTo>
                  <a:pt x="1095" y="23684"/>
                  <a:pt x="965" y="23669"/>
                  <a:pt x="835" y="23653"/>
                </a:cubicBezTo>
                <a:close/>
                <a:moveTo>
                  <a:pt x="7005" y="22547"/>
                </a:moveTo>
                <a:cubicBezTo>
                  <a:pt x="6901" y="22547"/>
                  <a:pt x="6791" y="22587"/>
                  <a:pt x="6698" y="22657"/>
                </a:cubicBezTo>
                <a:cubicBezTo>
                  <a:pt x="6579" y="22746"/>
                  <a:pt x="6488" y="22874"/>
                  <a:pt x="6425" y="23010"/>
                </a:cubicBezTo>
                <a:lnTo>
                  <a:pt x="6425" y="23010"/>
                </a:lnTo>
                <a:cubicBezTo>
                  <a:pt x="6367" y="23027"/>
                  <a:pt x="6307" y="23039"/>
                  <a:pt x="6255" y="23053"/>
                </a:cubicBezTo>
                <a:cubicBezTo>
                  <a:pt x="6209" y="23053"/>
                  <a:pt x="6186" y="23100"/>
                  <a:pt x="6186" y="23146"/>
                </a:cubicBezTo>
                <a:cubicBezTo>
                  <a:pt x="6204" y="23184"/>
                  <a:pt x="6238" y="23221"/>
                  <a:pt x="6276" y="23221"/>
                </a:cubicBezTo>
                <a:cubicBezTo>
                  <a:pt x="6284" y="23221"/>
                  <a:pt x="6293" y="23219"/>
                  <a:pt x="6302" y="23215"/>
                </a:cubicBezTo>
                <a:lnTo>
                  <a:pt x="6357" y="23201"/>
                </a:lnTo>
                <a:lnTo>
                  <a:pt x="6357" y="23201"/>
                </a:lnTo>
                <a:cubicBezTo>
                  <a:pt x="6354" y="23214"/>
                  <a:pt x="6351" y="23226"/>
                  <a:pt x="6348" y="23239"/>
                </a:cubicBezTo>
                <a:cubicBezTo>
                  <a:pt x="6326" y="23354"/>
                  <a:pt x="6326" y="23494"/>
                  <a:pt x="6348" y="23587"/>
                </a:cubicBezTo>
                <a:cubicBezTo>
                  <a:pt x="6395" y="23704"/>
                  <a:pt x="6488" y="23773"/>
                  <a:pt x="6605" y="23797"/>
                </a:cubicBezTo>
                <a:cubicBezTo>
                  <a:pt x="6617" y="23798"/>
                  <a:pt x="6628" y="23799"/>
                  <a:pt x="6640" y="23799"/>
                </a:cubicBezTo>
                <a:cubicBezTo>
                  <a:pt x="6858" y="23799"/>
                  <a:pt x="7052" y="23603"/>
                  <a:pt x="7163" y="23447"/>
                </a:cubicBezTo>
                <a:cubicBezTo>
                  <a:pt x="7325" y="23239"/>
                  <a:pt x="7396" y="22960"/>
                  <a:pt x="7303" y="22703"/>
                </a:cubicBezTo>
                <a:cubicBezTo>
                  <a:pt x="7296" y="22690"/>
                  <a:pt x="7285" y="22680"/>
                  <a:pt x="7273" y="22673"/>
                </a:cubicBezTo>
                <a:lnTo>
                  <a:pt x="7273" y="22673"/>
                </a:lnTo>
                <a:cubicBezTo>
                  <a:pt x="7203" y="22585"/>
                  <a:pt x="7107" y="22547"/>
                  <a:pt x="7005" y="22547"/>
                </a:cubicBezTo>
                <a:close/>
                <a:moveTo>
                  <a:pt x="11256" y="23540"/>
                </a:moveTo>
                <a:cubicBezTo>
                  <a:pt x="11232" y="23565"/>
                  <a:pt x="11210" y="23587"/>
                  <a:pt x="11210" y="23611"/>
                </a:cubicBezTo>
                <a:lnTo>
                  <a:pt x="11210" y="23680"/>
                </a:lnTo>
                <a:lnTo>
                  <a:pt x="11232" y="23680"/>
                </a:lnTo>
                <a:cubicBezTo>
                  <a:pt x="11232" y="23704"/>
                  <a:pt x="11256" y="23704"/>
                  <a:pt x="11256" y="23704"/>
                </a:cubicBezTo>
                <a:cubicBezTo>
                  <a:pt x="11325" y="23751"/>
                  <a:pt x="11396" y="23773"/>
                  <a:pt x="11442" y="23797"/>
                </a:cubicBezTo>
                <a:cubicBezTo>
                  <a:pt x="11450" y="23805"/>
                  <a:pt x="11460" y="23807"/>
                  <a:pt x="11470" y="23807"/>
                </a:cubicBezTo>
                <a:cubicBezTo>
                  <a:pt x="11491" y="23807"/>
                  <a:pt x="11511" y="23797"/>
                  <a:pt x="11511" y="23797"/>
                </a:cubicBezTo>
                <a:cubicBezTo>
                  <a:pt x="11535" y="23797"/>
                  <a:pt x="11558" y="23773"/>
                  <a:pt x="11558" y="23751"/>
                </a:cubicBezTo>
                <a:cubicBezTo>
                  <a:pt x="11582" y="23727"/>
                  <a:pt x="11582" y="23704"/>
                  <a:pt x="11558" y="23680"/>
                </a:cubicBezTo>
                <a:lnTo>
                  <a:pt x="11558" y="23658"/>
                </a:lnTo>
                <a:cubicBezTo>
                  <a:pt x="11535" y="23633"/>
                  <a:pt x="11535" y="23633"/>
                  <a:pt x="11511" y="23633"/>
                </a:cubicBezTo>
                <a:cubicBezTo>
                  <a:pt x="11442" y="23587"/>
                  <a:pt x="11396" y="23565"/>
                  <a:pt x="11325" y="23540"/>
                </a:cubicBezTo>
                <a:close/>
                <a:moveTo>
                  <a:pt x="643" y="23639"/>
                </a:moveTo>
                <a:lnTo>
                  <a:pt x="643" y="23639"/>
                </a:lnTo>
                <a:cubicBezTo>
                  <a:pt x="643" y="23639"/>
                  <a:pt x="644" y="23639"/>
                  <a:pt x="644" y="23639"/>
                </a:cubicBezTo>
                <a:lnTo>
                  <a:pt x="644" y="23639"/>
                </a:lnTo>
                <a:cubicBezTo>
                  <a:pt x="654" y="23699"/>
                  <a:pt x="663" y="23759"/>
                  <a:pt x="672" y="23820"/>
                </a:cubicBezTo>
                <a:lnTo>
                  <a:pt x="672" y="23820"/>
                </a:lnTo>
                <a:cubicBezTo>
                  <a:pt x="570" y="23818"/>
                  <a:pt x="560" y="23668"/>
                  <a:pt x="643" y="23639"/>
                </a:cubicBezTo>
                <a:close/>
                <a:moveTo>
                  <a:pt x="22159" y="23673"/>
                </a:moveTo>
                <a:cubicBezTo>
                  <a:pt x="22117" y="23712"/>
                  <a:pt x="22074" y="23751"/>
                  <a:pt x="22030" y="23789"/>
                </a:cubicBezTo>
                <a:lnTo>
                  <a:pt x="22030" y="23789"/>
                </a:lnTo>
                <a:cubicBezTo>
                  <a:pt x="22025" y="23787"/>
                  <a:pt x="22021" y="23785"/>
                  <a:pt x="22016" y="23783"/>
                </a:cubicBezTo>
                <a:lnTo>
                  <a:pt x="22016" y="23783"/>
                </a:lnTo>
                <a:cubicBezTo>
                  <a:pt x="22012" y="23797"/>
                  <a:pt x="22004" y="23810"/>
                  <a:pt x="21994" y="23820"/>
                </a:cubicBezTo>
                <a:lnTo>
                  <a:pt x="21994" y="23820"/>
                </a:lnTo>
                <a:cubicBezTo>
                  <a:pt x="22006" y="23810"/>
                  <a:pt x="22018" y="23800"/>
                  <a:pt x="22030" y="23789"/>
                </a:cubicBezTo>
                <a:lnTo>
                  <a:pt x="22030" y="23789"/>
                </a:lnTo>
                <a:cubicBezTo>
                  <a:pt x="22041" y="23793"/>
                  <a:pt x="22051" y="23795"/>
                  <a:pt x="22062" y="23795"/>
                </a:cubicBezTo>
                <a:cubicBezTo>
                  <a:pt x="22122" y="23795"/>
                  <a:pt x="22173" y="23735"/>
                  <a:pt x="22159" y="23673"/>
                </a:cubicBezTo>
                <a:close/>
                <a:moveTo>
                  <a:pt x="21994" y="23820"/>
                </a:moveTo>
                <a:cubicBezTo>
                  <a:pt x="21988" y="23826"/>
                  <a:pt x="21981" y="23832"/>
                  <a:pt x="21974" y="23838"/>
                </a:cubicBezTo>
                <a:lnTo>
                  <a:pt x="21974" y="23838"/>
                </a:lnTo>
                <a:cubicBezTo>
                  <a:pt x="21982" y="23833"/>
                  <a:pt x="21988" y="23827"/>
                  <a:pt x="21994" y="23820"/>
                </a:cubicBezTo>
                <a:close/>
                <a:moveTo>
                  <a:pt x="16088" y="23005"/>
                </a:moveTo>
                <a:cubicBezTo>
                  <a:pt x="16131" y="23005"/>
                  <a:pt x="16173" y="23019"/>
                  <a:pt x="16209" y="23051"/>
                </a:cubicBezTo>
                <a:lnTo>
                  <a:pt x="16209" y="23051"/>
                </a:lnTo>
                <a:cubicBezTo>
                  <a:pt x="16209" y="23051"/>
                  <a:pt x="16209" y="23052"/>
                  <a:pt x="16209" y="23053"/>
                </a:cubicBezTo>
                <a:cubicBezTo>
                  <a:pt x="16280" y="23215"/>
                  <a:pt x="16233" y="23379"/>
                  <a:pt x="16163" y="23518"/>
                </a:cubicBezTo>
                <a:cubicBezTo>
                  <a:pt x="16116" y="23587"/>
                  <a:pt x="16047" y="23658"/>
                  <a:pt x="16001" y="23727"/>
                </a:cubicBezTo>
                <a:cubicBezTo>
                  <a:pt x="15930" y="23797"/>
                  <a:pt x="15861" y="23844"/>
                  <a:pt x="15790" y="23866"/>
                </a:cubicBezTo>
                <a:cubicBezTo>
                  <a:pt x="15771" y="23876"/>
                  <a:pt x="15743" y="23882"/>
                  <a:pt x="15716" y="23882"/>
                </a:cubicBezTo>
                <a:cubicBezTo>
                  <a:pt x="15678" y="23882"/>
                  <a:pt x="15642" y="23871"/>
                  <a:pt x="15629" y="23844"/>
                </a:cubicBezTo>
                <a:cubicBezTo>
                  <a:pt x="15582" y="23773"/>
                  <a:pt x="15604" y="23680"/>
                  <a:pt x="15604" y="23611"/>
                </a:cubicBezTo>
                <a:cubicBezTo>
                  <a:pt x="15629" y="23447"/>
                  <a:pt x="15697" y="23261"/>
                  <a:pt x="15815" y="23146"/>
                </a:cubicBezTo>
                <a:cubicBezTo>
                  <a:pt x="15889" y="23071"/>
                  <a:pt x="15992" y="23005"/>
                  <a:pt x="16088" y="23005"/>
                </a:cubicBezTo>
                <a:close/>
                <a:moveTo>
                  <a:pt x="1425" y="23908"/>
                </a:moveTo>
                <a:lnTo>
                  <a:pt x="1425" y="23908"/>
                </a:lnTo>
                <a:cubicBezTo>
                  <a:pt x="1438" y="23910"/>
                  <a:pt x="1451" y="23911"/>
                  <a:pt x="1464" y="23913"/>
                </a:cubicBezTo>
                <a:lnTo>
                  <a:pt x="1424" y="23913"/>
                </a:lnTo>
                <a:cubicBezTo>
                  <a:pt x="1424" y="23911"/>
                  <a:pt x="1424" y="23910"/>
                  <a:pt x="1425" y="23908"/>
                </a:cubicBezTo>
                <a:close/>
                <a:moveTo>
                  <a:pt x="519" y="23969"/>
                </a:moveTo>
                <a:lnTo>
                  <a:pt x="519" y="23969"/>
                </a:lnTo>
                <a:cubicBezTo>
                  <a:pt x="516" y="23974"/>
                  <a:pt x="514" y="23978"/>
                  <a:pt x="512" y="23983"/>
                </a:cubicBezTo>
                <a:cubicBezTo>
                  <a:pt x="512" y="24011"/>
                  <a:pt x="519" y="24031"/>
                  <a:pt x="531" y="24047"/>
                </a:cubicBezTo>
                <a:lnTo>
                  <a:pt x="531" y="24047"/>
                </a:lnTo>
                <a:cubicBezTo>
                  <a:pt x="527" y="24021"/>
                  <a:pt x="523" y="23995"/>
                  <a:pt x="519" y="23969"/>
                </a:cubicBezTo>
                <a:close/>
                <a:moveTo>
                  <a:pt x="16081" y="22826"/>
                </a:moveTo>
                <a:cubicBezTo>
                  <a:pt x="15976" y="22826"/>
                  <a:pt x="15872" y="22866"/>
                  <a:pt x="15790" y="22936"/>
                </a:cubicBezTo>
                <a:cubicBezTo>
                  <a:pt x="15604" y="23075"/>
                  <a:pt x="15489" y="23308"/>
                  <a:pt x="15443" y="23518"/>
                </a:cubicBezTo>
                <a:cubicBezTo>
                  <a:pt x="15418" y="23633"/>
                  <a:pt x="15396" y="23751"/>
                  <a:pt x="15443" y="23866"/>
                </a:cubicBezTo>
                <a:cubicBezTo>
                  <a:pt x="15465" y="23983"/>
                  <a:pt x="15558" y="24052"/>
                  <a:pt x="15675" y="24076"/>
                </a:cubicBezTo>
                <a:cubicBezTo>
                  <a:pt x="15687" y="24077"/>
                  <a:pt x="15698" y="24078"/>
                  <a:pt x="15710" y="24078"/>
                </a:cubicBezTo>
                <a:cubicBezTo>
                  <a:pt x="15928" y="24078"/>
                  <a:pt x="16123" y="23881"/>
                  <a:pt x="16256" y="23704"/>
                </a:cubicBezTo>
                <a:cubicBezTo>
                  <a:pt x="16386" y="23508"/>
                  <a:pt x="16456" y="23273"/>
                  <a:pt x="16389" y="23033"/>
                </a:cubicBezTo>
                <a:lnTo>
                  <a:pt x="16389" y="23033"/>
                </a:lnTo>
                <a:cubicBezTo>
                  <a:pt x="16395" y="23010"/>
                  <a:pt x="16391" y="22984"/>
                  <a:pt x="16373" y="22960"/>
                </a:cubicBezTo>
                <a:cubicBezTo>
                  <a:pt x="16291" y="22867"/>
                  <a:pt x="16186" y="22826"/>
                  <a:pt x="16081" y="22826"/>
                </a:cubicBezTo>
                <a:close/>
                <a:moveTo>
                  <a:pt x="3999" y="14546"/>
                </a:moveTo>
                <a:cubicBezTo>
                  <a:pt x="3092" y="14546"/>
                  <a:pt x="2185" y="14598"/>
                  <a:pt x="1278" y="14703"/>
                </a:cubicBezTo>
                <a:cubicBezTo>
                  <a:pt x="984" y="14742"/>
                  <a:pt x="688" y="14782"/>
                  <a:pt x="407" y="14836"/>
                </a:cubicBezTo>
                <a:lnTo>
                  <a:pt x="407" y="14836"/>
                </a:lnTo>
                <a:cubicBezTo>
                  <a:pt x="408" y="14823"/>
                  <a:pt x="409" y="14811"/>
                  <a:pt x="411" y="14799"/>
                </a:cubicBezTo>
                <a:lnTo>
                  <a:pt x="411" y="14799"/>
                </a:lnTo>
                <a:cubicBezTo>
                  <a:pt x="367" y="14813"/>
                  <a:pt x="323" y="14828"/>
                  <a:pt x="279" y="14842"/>
                </a:cubicBezTo>
                <a:cubicBezTo>
                  <a:pt x="270" y="14847"/>
                  <a:pt x="262" y="14849"/>
                  <a:pt x="253" y="14849"/>
                </a:cubicBezTo>
                <a:cubicBezTo>
                  <a:pt x="238" y="14849"/>
                  <a:pt x="224" y="14843"/>
                  <a:pt x="213" y="14833"/>
                </a:cubicBezTo>
                <a:lnTo>
                  <a:pt x="213" y="14833"/>
                </a:lnTo>
                <a:cubicBezTo>
                  <a:pt x="211" y="14851"/>
                  <a:pt x="210" y="14870"/>
                  <a:pt x="208" y="14889"/>
                </a:cubicBezTo>
                <a:lnTo>
                  <a:pt x="208" y="14889"/>
                </a:lnTo>
                <a:cubicBezTo>
                  <a:pt x="220" y="14878"/>
                  <a:pt x="235" y="14870"/>
                  <a:pt x="255" y="14867"/>
                </a:cubicBezTo>
                <a:cubicBezTo>
                  <a:pt x="305" y="14856"/>
                  <a:pt x="356" y="14845"/>
                  <a:pt x="407" y="14836"/>
                </a:cubicBezTo>
                <a:lnTo>
                  <a:pt x="407" y="14836"/>
                </a:lnTo>
                <a:cubicBezTo>
                  <a:pt x="402" y="14894"/>
                  <a:pt x="397" y="14953"/>
                  <a:pt x="392" y="15011"/>
                </a:cubicBezTo>
                <a:lnTo>
                  <a:pt x="392" y="15011"/>
                </a:lnTo>
                <a:cubicBezTo>
                  <a:pt x="589" y="14981"/>
                  <a:pt x="788" y="14953"/>
                  <a:pt x="987" y="14926"/>
                </a:cubicBezTo>
                <a:lnTo>
                  <a:pt x="987" y="14926"/>
                </a:lnTo>
                <a:cubicBezTo>
                  <a:pt x="789" y="14971"/>
                  <a:pt x="589" y="15009"/>
                  <a:pt x="389" y="15042"/>
                </a:cubicBezTo>
                <a:lnTo>
                  <a:pt x="389" y="15042"/>
                </a:lnTo>
                <a:cubicBezTo>
                  <a:pt x="390" y="15032"/>
                  <a:pt x="391" y="15021"/>
                  <a:pt x="392" y="15011"/>
                </a:cubicBezTo>
                <a:lnTo>
                  <a:pt x="392" y="15011"/>
                </a:lnTo>
                <a:cubicBezTo>
                  <a:pt x="354" y="15017"/>
                  <a:pt x="317" y="15023"/>
                  <a:pt x="279" y="15028"/>
                </a:cubicBezTo>
                <a:cubicBezTo>
                  <a:pt x="271" y="15030"/>
                  <a:pt x="264" y="15031"/>
                  <a:pt x="256" y="15031"/>
                </a:cubicBezTo>
                <a:cubicBezTo>
                  <a:pt x="230" y="15031"/>
                  <a:pt x="211" y="15021"/>
                  <a:pt x="197" y="15005"/>
                </a:cubicBezTo>
                <a:lnTo>
                  <a:pt x="197" y="15005"/>
                </a:lnTo>
                <a:cubicBezTo>
                  <a:pt x="145" y="15608"/>
                  <a:pt x="118" y="16213"/>
                  <a:pt x="103" y="16818"/>
                </a:cubicBezTo>
                <a:lnTo>
                  <a:pt x="103" y="16818"/>
                </a:lnTo>
                <a:cubicBezTo>
                  <a:pt x="117" y="16805"/>
                  <a:pt x="137" y="16796"/>
                  <a:pt x="162" y="16796"/>
                </a:cubicBezTo>
                <a:cubicBezTo>
                  <a:pt x="201" y="16792"/>
                  <a:pt x="240" y="16788"/>
                  <a:pt x="279" y="16785"/>
                </a:cubicBezTo>
                <a:lnTo>
                  <a:pt x="279" y="16785"/>
                </a:lnTo>
                <a:cubicBezTo>
                  <a:pt x="277" y="16835"/>
                  <a:pt x="275" y="16885"/>
                  <a:pt x="274" y="16936"/>
                </a:cubicBezTo>
                <a:lnTo>
                  <a:pt x="255" y="16936"/>
                </a:lnTo>
                <a:cubicBezTo>
                  <a:pt x="239" y="16940"/>
                  <a:pt x="226" y="16947"/>
                  <a:pt x="217" y="16957"/>
                </a:cubicBezTo>
                <a:lnTo>
                  <a:pt x="217" y="16957"/>
                </a:lnTo>
                <a:cubicBezTo>
                  <a:pt x="236" y="16956"/>
                  <a:pt x="254" y="16955"/>
                  <a:pt x="273" y="16955"/>
                </a:cubicBezTo>
                <a:lnTo>
                  <a:pt x="273" y="16955"/>
                </a:lnTo>
                <a:cubicBezTo>
                  <a:pt x="271" y="17012"/>
                  <a:pt x="270" y="17069"/>
                  <a:pt x="268" y="17126"/>
                </a:cubicBezTo>
                <a:lnTo>
                  <a:pt x="268" y="17126"/>
                </a:lnTo>
                <a:cubicBezTo>
                  <a:pt x="264" y="17125"/>
                  <a:pt x="259" y="17123"/>
                  <a:pt x="255" y="17122"/>
                </a:cubicBezTo>
                <a:cubicBezTo>
                  <a:pt x="198" y="17103"/>
                  <a:pt x="172" y="17004"/>
                  <a:pt x="217" y="16957"/>
                </a:cubicBezTo>
                <a:lnTo>
                  <a:pt x="217" y="16957"/>
                </a:lnTo>
                <a:cubicBezTo>
                  <a:pt x="199" y="16958"/>
                  <a:pt x="180" y="16959"/>
                  <a:pt x="162" y="16960"/>
                </a:cubicBezTo>
                <a:cubicBezTo>
                  <a:pt x="155" y="16961"/>
                  <a:pt x="149" y="16962"/>
                  <a:pt x="143" y="16962"/>
                </a:cubicBezTo>
                <a:cubicBezTo>
                  <a:pt x="125" y="16962"/>
                  <a:pt x="111" y="16956"/>
                  <a:pt x="100" y="16946"/>
                </a:cubicBezTo>
                <a:lnTo>
                  <a:pt x="100" y="16946"/>
                </a:lnTo>
                <a:cubicBezTo>
                  <a:pt x="99" y="17008"/>
                  <a:pt x="97" y="17071"/>
                  <a:pt x="96" y="17133"/>
                </a:cubicBezTo>
                <a:lnTo>
                  <a:pt x="96" y="17133"/>
                </a:lnTo>
                <a:cubicBezTo>
                  <a:pt x="108" y="17122"/>
                  <a:pt x="122" y="17116"/>
                  <a:pt x="137" y="17116"/>
                </a:cubicBezTo>
                <a:cubicBezTo>
                  <a:pt x="145" y="17116"/>
                  <a:pt x="154" y="17118"/>
                  <a:pt x="162" y="17122"/>
                </a:cubicBezTo>
                <a:cubicBezTo>
                  <a:pt x="197" y="17127"/>
                  <a:pt x="233" y="17131"/>
                  <a:pt x="268" y="17134"/>
                </a:cubicBezTo>
                <a:lnTo>
                  <a:pt x="268" y="17134"/>
                </a:lnTo>
                <a:cubicBezTo>
                  <a:pt x="268" y="17132"/>
                  <a:pt x="268" y="17129"/>
                  <a:pt x="268" y="17126"/>
                </a:cubicBezTo>
                <a:lnTo>
                  <a:pt x="268" y="17126"/>
                </a:lnTo>
                <a:cubicBezTo>
                  <a:pt x="279" y="17130"/>
                  <a:pt x="290" y="17134"/>
                  <a:pt x="300" y="17137"/>
                </a:cubicBezTo>
                <a:lnTo>
                  <a:pt x="300" y="17137"/>
                </a:lnTo>
                <a:cubicBezTo>
                  <a:pt x="290" y="17136"/>
                  <a:pt x="279" y="17135"/>
                  <a:pt x="268" y="17134"/>
                </a:cubicBezTo>
                <a:lnTo>
                  <a:pt x="268" y="17134"/>
                </a:lnTo>
                <a:cubicBezTo>
                  <a:pt x="267" y="17167"/>
                  <a:pt x="266" y="17200"/>
                  <a:pt x="266" y="17233"/>
                </a:cubicBezTo>
                <a:lnTo>
                  <a:pt x="266" y="17233"/>
                </a:lnTo>
                <a:cubicBezTo>
                  <a:pt x="231" y="17227"/>
                  <a:pt x="196" y="17221"/>
                  <a:pt x="162" y="17215"/>
                </a:cubicBezTo>
                <a:cubicBezTo>
                  <a:pt x="155" y="17213"/>
                  <a:pt x="149" y="17213"/>
                  <a:pt x="143" y="17213"/>
                </a:cubicBezTo>
                <a:cubicBezTo>
                  <a:pt x="122" y="17213"/>
                  <a:pt x="106" y="17221"/>
                  <a:pt x="94" y="17234"/>
                </a:cubicBezTo>
                <a:lnTo>
                  <a:pt x="94" y="17234"/>
                </a:lnTo>
                <a:cubicBezTo>
                  <a:pt x="95" y="17200"/>
                  <a:pt x="95" y="17167"/>
                  <a:pt x="96" y="17133"/>
                </a:cubicBezTo>
                <a:lnTo>
                  <a:pt x="96" y="17133"/>
                </a:lnTo>
                <a:cubicBezTo>
                  <a:pt x="80" y="17147"/>
                  <a:pt x="69" y="17170"/>
                  <a:pt x="69" y="17192"/>
                </a:cubicBezTo>
                <a:cubicBezTo>
                  <a:pt x="58" y="17227"/>
                  <a:pt x="64" y="17250"/>
                  <a:pt x="79" y="17265"/>
                </a:cubicBezTo>
                <a:lnTo>
                  <a:pt x="79" y="17265"/>
                </a:lnTo>
                <a:cubicBezTo>
                  <a:pt x="72" y="17292"/>
                  <a:pt x="76" y="17325"/>
                  <a:pt x="92" y="17352"/>
                </a:cubicBezTo>
                <a:lnTo>
                  <a:pt x="92" y="17352"/>
                </a:lnTo>
                <a:cubicBezTo>
                  <a:pt x="93" y="17337"/>
                  <a:pt x="93" y="17322"/>
                  <a:pt x="93" y="17308"/>
                </a:cubicBezTo>
                <a:cubicBezTo>
                  <a:pt x="93" y="17297"/>
                  <a:pt x="93" y="17286"/>
                  <a:pt x="94" y="17275"/>
                </a:cubicBezTo>
                <a:lnTo>
                  <a:pt x="94" y="17275"/>
                </a:lnTo>
                <a:cubicBezTo>
                  <a:pt x="107" y="17282"/>
                  <a:pt x="123" y="17285"/>
                  <a:pt x="140" y="17285"/>
                </a:cubicBezTo>
                <a:cubicBezTo>
                  <a:pt x="181" y="17293"/>
                  <a:pt x="222" y="17300"/>
                  <a:pt x="264" y="17306"/>
                </a:cubicBezTo>
                <a:lnTo>
                  <a:pt x="264" y="17306"/>
                </a:lnTo>
                <a:cubicBezTo>
                  <a:pt x="264" y="17315"/>
                  <a:pt x="264" y="17323"/>
                  <a:pt x="264" y="17332"/>
                </a:cubicBezTo>
                <a:lnTo>
                  <a:pt x="264" y="17332"/>
                </a:lnTo>
                <a:cubicBezTo>
                  <a:pt x="245" y="17332"/>
                  <a:pt x="227" y="17332"/>
                  <a:pt x="208" y="17332"/>
                </a:cubicBezTo>
                <a:cubicBezTo>
                  <a:pt x="170" y="17339"/>
                  <a:pt x="144" y="17362"/>
                  <a:pt x="132" y="17390"/>
                </a:cubicBezTo>
                <a:lnTo>
                  <a:pt x="132" y="17390"/>
                </a:lnTo>
                <a:cubicBezTo>
                  <a:pt x="115" y="17381"/>
                  <a:pt x="102" y="17367"/>
                  <a:pt x="92" y="17352"/>
                </a:cubicBezTo>
                <a:lnTo>
                  <a:pt x="92" y="17352"/>
                </a:lnTo>
                <a:cubicBezTo>
                  <a:pt x="84" y="17823"/>
                  <a:pt x="82" y="18293"/>
                  <a:pt x="87" y="18764"/>
                </a:cubicBezTo>
                <a:lnTo>
                  <a:pt x="87" y="18764"/>
                </a:lnTo>
                <a:cubicBezTo>
                  <a:pt x="101" y="18755"/>
                  <a:pt x="118" y="18750"/>
                  <a:pt x="140" y="18750"/>
                </a:cubicBezTo>
                <a:cubicBezTo>
                  <a:pt x="181" y="18754"/>
                  <a:pt x="222" y="18758"/>
                  <a:pt x="264" y="18762"/>
                </a:cubicBezTo>
                <a:lnTo>
                  <a:pt x="264" y="18762"/>
                </a:lnTo>
                <a:cubicBezTo>
                  <a:pt x="262" y="18702"/>
                  <a:pt x="261" y="18643"/>
                  <a:pt x="261" y="18583"/>
                </a:cubicBezTo>
                <a:lnTo>
                  <a:pt x="261" y="18583"/>
                </a:lnTo>
                <a:cubicBezTo>
                  <a:pt x="236" y="18585"/>
                  <a:pt x="211" y="18586"/>
                  <a:pt x="186" y="18588"/>
                </a:cubicBezTo>
                <a:cubicBezTo>
                  <a:pt x="69" y="18588"/>
                  <a:pt x="69" y="18424"/>
                  <a:pt x="186" y="18402"/>
                </a:cubicBezTo>
                <a:cubicBezTo>
                  <a:pt x="69" y="18377"/>
                  <a:pt x="69" y="18216"/>
                  <a:pt x="186" y="18216"/>
                </a:cubicBezTo>
                <a:cubicBezTo>
                  <a:pt x="210" y="18218"/>
                  <a:pt x="233" y="18220"/>
                  <a:pt x="257" y="18221"/>
                </a:cubicBezTo>
                <a:lnTo>
                  <a:pt x="257" y="18221"/>
                </a:lnTo>
                <a:cubicBezTo>
                  <a:pt x="257" y="18193"/>
                  <a:pt x="257" y="18164"/>
                  <a:pt x="257" y="18136"/>
                </a:cubicBezTo>
                <a:lnTo>
                  <a:pt x="257" y="18136"/>
                </a:lnTo>
                <a:cubicBezTo>
                  <a:pt x="271" y="18156"/>
                  <a:pt x="294" y="18169"/>
                  <a:pt x="326" y="18169"/>
                </a:cubicBezTo>
                <a:cubicBezTo>
                  <a:pt x="401" y="18176"/>
                  <a:pt x="476" y="18181"/>
                  <a:pt x="552" y="18184"/>
                </a:cubicBezTo>
                <a:lnTo>
                  <a:pt x="552" y="18184"/>
                </a:lnTo>
                <a:cubicBezTo>
                  <a:pt x="566" y="18210"/>
                  <a:pt x="591" y="18231"/>
                  <a:pt x="627" y="18238"/>
                </a:cubicBezTo>
                <a:cubicBezTo>
                  <a:pt x="627" y="18238"/>
                  <a:pt x="628" y="18238"/>
                  <a:pt x="628" y="18238"/>
                </a:cubicBezTo>
                <a:lnTo>
                  <a:pt x="628" y="18238"/>
                </a:lnTo>
                <a:cubicBezTo>
                  <a:pt x="505" y="18236"/>
                  <a:pt x="381" y="18231"/>
                  <a:pt x="257" y="18221"/>
                </a:cubicBezTo>
                <a:lnTo>
                  <a:pt x="257" y="18221"/>
                </a:lnTo>
                <a:cubicBezTo>
                  <a:pt x="257" y="18280"/>
                  <a:pt x="258" y="18339"/>
                  <a:pt x="258" y="18397"/>
                </a:cubicBezTo>
                <a:lnTo>
                  <a:pt x="258" y="18397"/>
                </a:lnTo>
                <a:cubicBezTo>
                  <a:pt x="234" y="18399"/>
                  <a:pt x="210" y="18400"/>
                  <a:pt x="186" y="18402"/>
                </a:cubicBezTo>
                <a:cubicBezTo>
                  <a:pt x="210" y="18403"/>
                  <a:pt x="234" y="18404"/>
                  <a:pt x="258" y="18404"/>
                </a:cubicBezTo>
                <a:lnTo>
                  <a:pt x="258" y="18404"/>
                </a:lnTo>
                <a:cubicBezTo>
                  <a:pt x="259" y="18464"/>
                  <a:pt x="260" y="18523"/>
                  <a:pt x="261" y="18583"/>
                </a:cubicBezTo>
                <a:lnTo>
                  <a:pt x="261" y="18583"/>
                </a:lnTo>
                <a:cubicBezTo>
                  <a:pt x="549" y="18565"/>
                  <a:pt x="838" y="18555"/>
                  <a:pt x="1127" y="18551"/>
                </a:cubicBezTo>
                <a:lnTo>
                  <a:pt x="1127" y="18551"/>
                </a:lnTo>
                <a:cubicBezTo>
                  <a:pt x="974" y="18587"/>
                  <a:pt x="817" y="18605"/>
                  <a:pt x="660" y="18605"/>
                </a:cubicBezTo>
                <a:cubicBezTo>
                  <a:pt x="571" y="18605"/>
                  <a:pt x="482" y="18599"/>
                  <a:pt x="394" y="18588"/>
                </a:cubicBezTo>
                <a:cubicBezTo>
                  <a:pt x="348" y="18588"/>
                  <a:pt x="301" y="18634"/>
                  <a:pt x="301" y="18681"/>
                </a:cubicBezTo>
                <a:cubicBezTo>
                  <a:pt x="289" y="18707"/>
                  <a:pt x="298" y="18726"/>
                  <a:pt x="317" y="18741"/>
                </a:cubicBezTo>
                <a:lnTo>
                  <a:pt x="317" y="18741"/>
                </a:lnTo>
                <a:cubicBezTo>
                  <a:pt x="311" y="18748"/>
                  <a:pt x="305" y="18756"/>
                  <a:pt x="300" y="18765"/>
                </a:cubicBezTo>
                <a:lnTo>
                  <a:pt x="300" y="18765"/>
                </a:lnTo>
                <a:cubicBezTo>
                  <a:pt x="288" y="18764"/>
                  <a:pt x="276" y="18763"/>
                  <a:pt x="264" y="18762"/>
                </a:cubicBezTo>
                <a:lnTo>
                  <a:pt x="264" y="18762"/>
                </a:lnTo>
                <a:cubicBezTo>
                  <a:pt x="265" y="18824"/>
                  <a:pt x="266" y="18886"/>
                  <a:pt x="268" y="18948"/>
                </a:cubicBezTo>
                <a:lnTo>
                  <a:pt x="268" y="18948"/>
                </a:lnTo>
                <a:cubicBezTo>
                  <a:pt x="313" y="18953"/>
                  <a:pt x="358" y="18957"/>
                  <a:pt x="403" y="18961"/>
                </a:cubicBezTo>
                <a:lnTo>
                  <a:pt x="403" y="18961"/>
                </a:lnTo>
                <a:cubicBezTo>
                  <a:pt x="362" y="18965"/>
                  <a:pt x="323" y="18987"/>
                  <a:pt x="301" y="19029"/>
                </a:cubicBezTo>
                <a:cubicBezTo>
                  <a:pt x="301" y="19050"/>
                  <a:pt x="306" y="19071"/>
                  <a:pt x="316" y="19090"/>
                </a:cubicBezTo>
                <a:lnTo>
                  <a:pt x="316" y="19090"/>
                </a:lnTo>
                <a:cubicBezTo>
                  <a:pt x="301" y="19089"/>
                  <a:pt x="286" y="19087"/>
                  <a:pt x="271" y="19086"/>
                </a:cubicBezTo>
                <a:lnTo>
                  <a:pt x="271" y="19086"/>
                </a:lnTo>
                <a:cubicBezTo>
                  <a:pt x="273" y="19125"/>
                  <a:pt x="274" y="19165"/>
                  <a:pt x="275" y="19204"/>
                </a:cubicBezTo>
                <a:lnTo>
                  <a:pt x="275" y="19204"/>
                </a:lnTo>
                <a:cubicBezTo>
                  <a:pt x="253" y="19201"/>
                  <a:pt x="231" y="19197"/>
                  <a:pt x="208" y="19192"/>
                </a:cubicBezTo>
                <a:cubicBezTo>
                  <a:pt x="166" y="19192"/>
                  <a:pt x="123" y="19192"/>
                  <a:pt x="99" y="19245"/>
                </a:cubicBezTo>
                <a:lnTo>
                  <a:pt x="99" y="19245"/>
                </a:lnTo>
                <a:cubicBezTo>
                  <a:pt x="98" y="19244"/>
                  <a:pt x="97" y="19243"/>
                  <a:pt x="95" y="19242"/>
                </a:cubicBezTo>
                <a:lnTo>
                  <a:pt x="95" y="19242"/>
                </a:lnTo>
                <a:cubicBezTo>
                  <a:pt x="96" y="19246"/>
                  <a:pt x="96" y="19250"/>
                  <a:pt x="96" y="19254"/>
                </a:cubicBezTo>
                <a:lnTo>
                  <a:pt x="96" y="19254"/>
                </a:lnTo>
                <a:cubicBezTo>
                  <a:pt x="97" y="19251"/>
                  <a:pt x="98" y="19248"/>
                  <a:pt x="99" y="19245"/>
                </a:cubicBezTo>
                <a:lnTo>
                  <a:pt x="99" y="19245"/>
                </a:lnTo>
                <a:cubicBezTo>
                  <a:pt x="110" y="19252"/>
                  <a:pt x="124" y="19258"/>
                  <a:pt x="140" y="19261"/>
                </a:cubicBezTo>
                <a:cubicBezTo>
                  <a:pt x="185" y="19264"/>
                  <a:pt x="231" y="19267"/>
                  <a:pt x="277" y="19270"/>
                </a:cubicBezTo>
                <a:lnTo>
                  <a:pt x="277" y="19270"/>
                </a:lnTo>
                <a:cubicBezTo>
                  <a:pt x="278" y="19290"/>
                  <a:pt x="278" y="19311"/>
                  <a:pt x="279" y="19332"/>
                </a:cubicBezTo>
                <a:cubicBezTo>
                  <a:pt x="280" y="19353"/>
                  <a:pt x="281" y="19375"/>
                  <a:pt x="281" y="19396"/>
                </a:cubicBezTo>
                <a:lnTo>
                  <a:pt x="281" y="19396"/>
                </a:lnTo>
                <a:cubicBezTo>
                  <a:pt x="270" y="19395"/>
                  <a:pt x="258" y="19393"/>
                  <a:pt x="246" y="19392"/>
                </a:cubicBezTo>
                <a:lnTo>
                  <a:pt x="246" y="19392"/>
                </a:lnTo>
                <a:cubicBezTo>
                  <a:pt x="259" y="19396"/>
                  <a:pt x="271" y="19402"/>
                  <a:pt x="282" y="19411"/>
                </a:cubicBezTo>
                <a:lnTo>
                  <a:pt x="282" y="19411"/>
                </a:lnTo>
                <a:cubicBezTo>
                  <a:pt x="282" y="19406"/>
                  <a:pt x="282" y="19401"/>
                  <a:pt x="281" y="19396"/>
                </a:cubicBezTo>
                <a:lnTo>
                  <a:pt x="281" y="19396"/>
                </a:lnTo>
                <a:cubicBezTo>
                  <a:pt x="299" y="19398"/>
                  <a:pt x="316" y="19400"/>
                  <a:pt x="334" y="19402"/>
                </a:cubicBezTo>
                <a:lnTo>
                  <a:pt x="334" y="19402"/>
                </a:lnTo>
                <a:cubicBezTo>
                  <a:pt x="317" y="19404"/>
                  <a:pt x="303" y="19410"/>
                  <a:pt x="291" y="19419"/>
                </a:cubicBezTo>
                <a:lnTo>
                  <a:pt x="291" y="19419"/>
                </a:lnTo>
                <a:cubicBezTo>
                  <a:pt x="288" y="19416"/>
                  <a:pt x="285" y="19413"/>
                  <a:pt x="282" y="19411"/>
                </a:cubicBezTo>
                <a:lnTo>
                  <a:pt x="282" y="19411"/>
                </a:lnTo>
                <a:cubicBezTo>
                  <a:pt x="282" y="19416"/>
                  <a:pt x="282" y="19421"/>
                  <a:pt x="282" y="19426"/>
                </a:cubicBezTo>
                <a:lnTo>
                  <a:pt x="282" y="19426"/>
                </a:lnTo>
                <a:cubicBezTo>
                  <a:pt x="247" y="19459"/>
                  <a:pt x="238" y="19516"/>
                  <a:pt x="262" y="19546"/>
                </a:cubicBezTo>
                <a:lnTo>
                  <a:pt x="262" y="19546"/>
                </a:lnTo>
                <a:cubicBezTo>
                  <a:pt x="228" y="19544"/>
                  <a:pt x="195" y="19542"/>
                  <a:pt x="162" y="19540"/>
                </a:cubicBezTo>
                <a:cubicBezTo>
                  <a:pt x="137" y="19540"/>
                  <a:pt x="118" y="19549"/>
                  <a:pt x="104" y="19562"/>
                </a:cubicBezTo>
                <a:lnTo>
                  <a:pt x="104" y="19562"/>
                </a:lnTo>
                <a:cubicBezTo>
                  <a:pt x="103" y="19540"/>
                  <a:pt x="103" y="19518"/>
                  <a:pt x="102" y="19496"/>
                </a:cubicBezTo>
                <a:lnTo>
                  <a:pt x="102" y="19496"/>
                </a:lnTo>
                <a:cubicBezTo>
                  <a:pt x="91" y="19514"/>
                  <a:pt x="80" y="19530"/>
                  <a:pt x="69" y="19540"/>
                </a:cubicBezTo>
                <a:cubicBezTo>
                  <a:pt x="47" y="19564"/>
                  <a:pt x="47" y="19611"/>
                  <a:pt x="69" y="19633"/>
                </a:cubicBezTo>
                <a:cubicBezTo>
                  <a:pt x="71" y="19638"/>
                  <a:pt x="74" y="19643"/>
                  <a:pt x="76" y="19647"/>
                </a:cubicBezTo>
                <a:lnTo>
                  <a:pt x="76" y="19647"/>
                </a:lnTo>
                <a:cubicBezTo>
                  <a:pt x="79" y="19671"/>
                  <a:pt x="90" y="19694"/>
                  <a:pt x="109" y="19709"/>
                </a:cubicBezTo>
                <a:lnTo>
                  <a:pt x="109" y="19709"/>
                </a:lnTo>
                <a:cubicBezTo>
                  <a:pt x="108" y="19702"/>
                  <a:pt x="108" y="19695"/>
                  <a:pt x="108" y="19689"/>
                </a:cubicBezTo>
                <a:lnTo>
                  <a:pt x="108" y="19689"/>
                </a:lnTo>
                <a:cubicBezTo>
                  <a:pt x="123" y="19704"/>
                  <a:pt x="140" y="19717"/>
                  <a:pt x="159" y="19726"/>
                </a:cubicBezTo>
                <a:lnTo>
                  <a:pt x="159" y="19726"/>
                </a:lnTo>
                <a:cubicBezTo>
                  <a:pt x="160" y="19726"/>
                  <a:pt x="161" y="19726"/>
                  <a:pt x="162" y="19726"/>
                </a:cubicBezTo>
                <a:cubicBezTo>
                  <a:pt x="206" y="19729"/>
                  <a:pt x="250" y="19731"/>
                  <a:pt x="294" y="19734"/>
                </a:cubicBezTo>
                <a:lnTo>
                  <a:pt x="294" y="19734"/>
                </a:lnTo>
                <a:cubicBezTo>
                  <a:pt x="295" y="19741"/>
                  <a:pt x="295" y="19749"/>
                  <a:pt x="295" y="19756"/>
                </a:cubicBezTo>
                <a:lnTo>
                  <a:pt x="295" y="19756"/>
                </a:lnTo>
                <a:cubicBezTo>
                  <a:pt x="246" y="19755"/>
                  <a:pt x="199" y="19747"/>
                  <a:pt x="159" y="19726"/>
                </a:cubicBezTo>
                <a:lnTo>
                  <a:pt x="159" y="19726"/>
                </a:lnTo>
                <a:cubicBezTo>
                  <a:pt x="138" y="19726"/>
                  <a:pt x="122" y="19719"/>
                  <a:pt x="109" y="19709"/>
                </a:cubicBezTo>
                <a:lnTo>
                  <a:pt x="109" y="19709"/>
                </a:lnTo>
                <a:cubicBezTo>
                  <a:pt x="114" y="19868"/>
                  <a:pt x="120" y="20027"/>
                  <a:pt x="128" y="20185"/>
                </a:cubicBezTo>
                <a:lnTo>
                  <a:pt x="128" y="20185"/>
                </a:lnTo>
                <a:cubicBezTo>
                  <a:pt x="137" y="20161"/>
                  <a:pt x="158" y="20143"/>
                  <a:pt x="190" y="20143"/>
                </a:cubicBezTo>
                <a:cubicBezTo>
                  <a:pt x="196" y="20143"/>
                  <a:pt x="202" y="20144"/>
                  <a:pt x="208" y="20145"/>
                </a:cubicBezTo>
                <a:cubicBezTo>
                  <a:pt x="243" y="20147"/>
                  <a:pt x="278" y="20148"/>
                  <a:pt x="313" y="20150"/>
                </a:cubicBezTo>
                <a:lnTo>
                  <a:pt x="313" y="20150"/>
                </a:lnTo>
                <a:cubicBezTo>
                  <a:pt x="312" y="20128"/>
                  <a:pt x="311" y="20107"/>
                  <a:pt x="310" y="20085"/>
                </a:cubicBezTo>
                <a:lnTo>
                  <a:pt x="310" y="20085"/>
                </a:lnTo>
                <a:cubicBezTo>
                  <a:pt x="325" y="20103"/>
                  <a:pt x="345" y="20117"/>
                  <a:pt x="372" y="20123"/>
                </a:cubicBezTo>
                <a:cubicBezTo>
                  <a:pt x="440" y="20131"/>
                  <a:pt x="508" y="20139"/>
                  <a:pt x="577" y="20147"/>
                </a:cubicBezTo>
                <a:lnTo>
                  <a:pt x="577" y="20147"/>
                </a:lnTo>
                <a:cubicBezTo>
                  <a:pt x="557" y="20151"/>
                  <a:pt x="536" y="20154"/>
                  <a:pt x="516" y="20158"/>
                </a:cubicBezTo>
                <a:lnTo>
                  <a:pt x="516" y="20158"/>
                </a:lnTo>
                <a:cubicBezTo>
                  <a:pt x="448" y="20156"/>
                  <a:pt x="381" y="20153"/>
                  <a:pt x="313" y="20150"/>
                </a:cubicBezTo>
                <a:lnTo>
                  <a:pt x="313" y="20150"/>
                </a:lnTo>
                <a:cubicBezTo>
                  <a:pt x="314" y="20166"/>
                  <a:pt x="315" y="20182"/>
                  <a:pt x="316" y="20199"/>
                </a:cubicBezTo>
                <a:lnTo>
                  <a:pt x="316" y="20199"/>
                </a:lnTo>
                <a:cubicBezTo>
                  <a:pt x="288" y="20204"/>
                  <a:pt x="261" y="20210"/>
                  <a:pt x="233" y="20216"/>
                </a:cubicBezTo>
                <a:cubicBezTo>
                  <a:pt x="190" y="20216"/>
                  <a:pt x="166" y="20254"/>
                  <a:pt x="162" y="20296"/>
                </a:cubicBezTo>
                <a:lnTo>
                  <a:pt x="162" y="20296"/>
                </a:lnTo>
                <a:cubicBezTo>
                  <a:pt x="149" y="20288"/>
                  <a:pt x="138" y="20275"/>
                  <a:pt x="132" y="20261"/>
                </a:cubicBezTo>
                <a:lnTo>
                  <a:pt x="132" y="20261"/>
                </a:lnTo>
                <a:cubicBezTo>
                  <a:pt x="134" y="20303"/>
                  <a:pt x="136" y="20345"/>
                  <a:pt x="138" y="20386"/>
                </a:cubicBezTo>
                <a:lnTo>
                  <a:pt x="138" y="20386"/>
                </a:lnTo>
                <a:cubicBezTo>
                  <a:pt x="152" y="20370"/>
                  <a:pt x="172" y="20359"/>
                  <a:pt x="196" y="20356"/>
                </a:cubicBezTo>
                <a:lnTo>
                  <a:pt x="196" y="20356"/>
                </a:lnTo>
                <a:cubicBezTo>
                  <a:pt x="182" y="20342"/>
                  <a:pt x="171" y="20326"/>
                  <a:pt x="162" y="20309"/>
                </a:cubicBezTo>
                <a:cubicBezTo>
                  <a:pt x="162" y="20305"/>
                  <a:pt x="162" y="20300"/>
                  <a:pt x="162" y="20296"/>
                </a:cubicBezTo>
                <a:lnTo>
                  <a:pt x="162" y="20296"/>
                </a:lnTo>
                <a:cubicBezTo>
                  <a:pt x="175" y="20304"/>
                  <a:pt x="190" y="20309"/>
                  <a:pt x="208" y="20309"/>
                </a:cubicBezTo>
                <a:cubicBezTo>
                  <a:pt x="246" y="20312"/>
                  <a:pt x="284" y="20315"/>
                  <a:pt x="322" y="20318"/>
                </a:cubicBezTo>
                <a:lnTo>
                  <a:pt x="322" y="20318"/>
                </a:lnTo>
                <a:cubicBezTo>
                  <a:pt x="323" y="20329"/>
                  <a:pt x="323" y="20340"/>
                  <a:pt x="324" y="20352"/>
                </a:cubicBezTo>
                <a:lnTo>
                  <a:pt x="324" y="20352"/>
                </a:lnTo>
                <a:cubicBezTo>
                  <a:pt x="285" y="20353"/>
                  <a:pt x="247" y="20354"/>
                  <a:pt x="208" y="20355"/>
                </a:cubicBezTo>
                <a:cubicBezTo>
                  <a:pt x="204" y="20355"/>
                  <a:pt x="200" y="20355"/>
                  <a:pt x="196" y="20356"/>
                </a:cubicBezTo>
                <a:lnTo>
                  <a:pt x="196" y="20356"/>
                </a:lnTo>
                <a:cubicBezTo>
                  <a:pt x="213" y="20373"/>
                  <a:pt x="232" y="20384"/>
                  <a:pt x="253" y="20384"/>
                </a:cubicBezTo>
                <a:cubicBezTo>
                  <a:pt x="262" y="20384"/>
                  <a:pt x="270" y="20382"/>
                  <a:pt x="279" y="20378"/>
                </a:cubicBezTo>
                <a:cubicBezTo>
                  <a:pt x="294" y="20376"/>
                  <a:pt x="309" y="20374"/>
                  <a:pt x="325" y="20372"/>
                </a:cubicBezTo>
                <a:lnTo>
                  <a:pt x="325" y="20372"/>
                </a:lnTo>
                <a:cubicBezTo>
                  <a:pt x="326" y="20395"/>
                  <a:pt x="327" y="20417"/>
                  <a:pt x="329" y="20440"/>
                </a:cubicBezTo>
                <a:lnTo>
                  <a:pt x="329" y="20440"/>
                </a:lnTo>
                <a:cubicBezTo>
                  <a:pt x="266" y="20445"/>
                  <a:pt x="203" y="20447"/>
                  <a:pt x="141" y="20448"/>
                </a:cubicBezTo>
                <a:lnTo>
                  <a:pt x="141" y="20448"/>
                </a:lnTo>
                <a:cubicBezTo>
                  <a:pt x="140" y="20428"/>
                  <a:pt x="139" y="20407"/>
                  <a:pt x="138" y="20386"/>
                </a:cubicBezTo>
                <a:lnTo>
                  <a:pt x="138" y="20386"/>
                </a:lnTo>
                <a:cubicBezTo>
                  <a:pt x="122" y="20404"/>
                  <a:pt x="113" y="20426"/>
                  <a:pt x="110" y="20448"/>
                </a:cubicBezTo>
                <a:lnTo>
                  <a:pt x="110" y="20448"/>
                </a:lnTo>
                <a:cubicBezTo>
                  <a:pt x="0" y="20454"/>
                  <a:pt x="2" y="20634"/>
                  <a:pt x="115" y="20634"/>
                </a:cubicBezTo>
                <a:cubicBezTo>
                  <a:pt x="127" y="20634"/>
                  <a:pt x="140" y="20633"/>
                  <a:pt x="152" y="20632"/>
                </a:cubicBezTo>
                <a:lnTo>
                  <a:pt x="152" y="20632"/>
                </a:lnTo>
                <a:cubicBezTo>
                  <a:pt x="156" y="20711"/>
                  <a:pt x="161" y="20790"/>
                  <a:pt x="167" y="20868"/>
                </a:cubicBezTo>
                <a:lnTo>
                  <a:pt x="167" y="20868"/>
                </a:lnTo>
                <a:cubicBezTo>
                  <a:pt x="183" y="20853"/>
                  <a:pt x="205" y="20843"/>
                  <a:pt x="233" y="20843"/>
                </a:cubicBezTo>
                <a:cubicBezTo>
                  <a:pt x="262" y="20843"/>
                  <a:pt x="292" y="20843"/>
                  <a:pt x="322" y="20843"/>
                </a:cubicBezTo>
                <a:lnTo>
                  <a:pt x="322" y="20843"/>
                </a:lnTo>
                <a:cubicBezTo>
                  <a:pt x="326" y="20841"/>
                  <a:pt x="331" y="20839"/>
                  <a:pt x="335" y="20837"/>
                </a:cubicBezTo>
                <a:lnTo>
                  <a:pt x="335" y="20837"/>
                </a:lnTo>
                <a:cubicBezTo>
                  <a:pt x="341" y="20838"/>
                  <a:pt x="347" y="20840"/>
                  <a:pt x="353" y="20841"/>
                </a:cubicBezTo>
                <a:lnTo>
                  <a:pt x="353" y="20841"/>
                </a:lnTo>
                <a:cubicBezTo>
                  <a:pt x="353" y="20842"/>
                  <a:pt x="353" y="20842"/>
                  <a:pt x="353" y="20843"/>
                </a:cubicBezTo>
                <a:lnTo>
                  <a:pt x="353" y="20843"/>
                </a:lnTo>
                <a:cubicBezTo>
                  <a:pt x="342" y="20843"/>
                  <a:pt x="332" y="20843"/>
                  <a:pt x="322" y="20843"/>
                </a:cubicBezTo>
                <a:lnTo>
                  <a:pt x="322" y="20843"/>
                </a:lnTo>
                <a:cubicBezTo>
                  <a:pt x="304" y="20852"/>
                  <a:pt x="289" y="20868"/>
                  <a:pt x="279" y="20889"/>
                </a:cubicBezTo>
                <a:cubicBezTo>
                  <a:pt x="257" y="20932"/>
                  <a:pt x="276" y="20995"/>
                  <a:pt x="315" y="21005"/>
                </a:cubicBezTo>
                <a:lnTo>
                  <a:pt x="315" y="21005"/>
                </a:lnTo>
                <a:cubicBezTo>
                  <a:pt x="303" y="21011"/>
                  <a:pt x="292" y="21019"/>
                  <a:pt x="286" y="21029"/>
                </a:cubicBezTo>
                <a:lnTo>
                  <a:pt x="286" y="21029"/>
                </a:lnTo>
                <a:cubicBezTo>
                  <a:pt x="312" y="21029"/>
                  <a:pt x="339" y="21029"/>
                  <a:pt x="365" y="21029"/>
                </a:cubicBezTo>
                <a:lnTo>
                  <a:pt x="365" y="21029"/>
                </a:lnTo>
                <a:cubicBezTo>
                  <a:pt x="368" y="21065"/>
                  <a:pt x="370" y="21101"/>
                  <a:pt x="373" y="21136"/>
                </a:cubicBezTo>
                <a:lnTo>
                  <a:pt x="373" y="21136"/>
                </a:lnTo>
                <a:cubicBezTo>
                  <a:pt x="359" y="21145"/>
                  <a:pt x="347" y="21157"/>
                  <a:pt x="339" y="21171"/>
                </a:cubicBezTo>
                <a:lnTo>
                  <a:pt x="339" y="21171"/>
                </a:lnTo>
                <a:cubicBezTo>
                  <a:pt x="334" y="21170"/>
                  <a:pt x="330" y="21169"/>
                  <a:pt x="326" y="21168"/>
                </a:cubicBezTo>
                <a:cubicBezTo>
                  <a:pt x="279" y="21168"/>
                  <a:pt x="255" y="21099"/>
                  <a:pt x="279" y="21053"/>
                </a:cubicBezTo>
                <a:cubicBezTo>
                  <a:pt x="279" y="21044"/>
                  <a:pt x="282" y="21036"/>
                  <a:pt x="286" y="21029"/>
                </a:cubicBezTo>
                <a:lnTo>
                  <a:pt x="286" y="21029"/>
                </a:lnTo>
                <a:cubicBezTo>
                  <a:pt x="260" y="21029"/>
                  <a:pt x="234" y="21029"/>
                  <a:pt x="208" y="21029"/>
                </a:cubicBezTo>
                <a:cubicBezTo>
                  <a:pt x="197" y="21029"/>
                  <a:pt x="186" y="21027"/>
                  <a:pt x="177" y="21023"/>
                </a:cubicBezTo>
                <a:lnTo>
                  <a:pt x="177" y="21023"/>
                </a:lnTo>
                <a:cubicBezTo>
                  <a:pt x="187" y="21157"/>
                  <a:pt x="197" y="21291"/>
                  <a:pt x="208" y="21425"/>
                </a:cubicBezTo>
                <a:cubicBezTo>
                  <a:pt x="251" y="21906"/>
                  <a:pt x="303" y="22386"/>
                  <a:pt x="363" y="22866"/>
                </a:cubicBezTo>
                <a:lnTo>
                  <a:pt x="363" y="22866"/>
                </a:lnTo>
                <a:cubicBezTo>
                  <a:pt x="368" y="22854"/>
                  <a:pt x="375" y="22842"/>
                  <a:pt x="384" y="22833"/>
                </a:cubicBezTo>
                <a:lnTo>
                  <a:pt x="384" y="22833"/>
                </a:lnTo>
                <a:cubicBezTo>
                  <a:pt x="377" y="22823"/>
                  <a:pt x="372" y="22810"/>
                  <a:pt x="372" y="22796"/>
                </a:cubicBezTo>
                <a:cubicBezTo>
                  <a:pt x="372" y="22750"/>
                  <a:pt x="419" y="22703"/>
                  <a:pt x="465" y="22703"/>
                </a:cubicBezTo>
                <a:cubicBezTo>
                  <a:pt x="483" y="22705"/>
                  <a:pt x="501" y="22706"/>
                  <a:pt x="519" y="22707"/>
                </a:cubicBezTo>
                <a:lnTo>
                  <a:pt x="519" y="22707"/>
                </a:lnTo>
                <a:cubicBezTo>
                  <a:pt x="516" y="22680"/>
                  <a:pt x="512" y="22653"/>
                  <a:pt x="509" y="22627"/>
                </a:cubicBezTo>
                <a:lnTo>
                  <a:pt x="509" y="22627"/>
                </a:lnTo>
                <a:cubicBezTo>
                  <a:pt x="502" y="22621"/>
                  <a:pt x="495" y="22616"/>
                  <a:pt x="488" y="22610"/>
                </a:cubicBezTo>
                <a:cubicBezTo>
                  <a:pt x="436" y="22589"/>
                  <a:pt x="430" y="22545"/>
                  <a:pt x="449" y="22509"/>
                </a:cubicBezTo>
                <a:lnTo>
                  <a:pt x="449" y="22509"/>
                </a:lnTo>
                <a:cubicBezTo>
                  <a:pt x="460" y="22514"/>
                  <a:pt x="473" y="22517"/>
                  <a:pt x="488" y="22517"/>
                </a:cubicBezTo>
                <a:cubicBezTo>
                  <a:pt x="491" y="22517"/>
                  <a:pt x="494" y="22518"/>
                  <a:pt x="497" y="22518"/>
                </a:cubicBezTo>
                <a:lnTo>
                  <a:pt x="497" y="22518"/>
                </a:lnTo>
                <a:cubicBezTo>
                  <a:pt x="501" y="22554"/>
                  <a:pt x="505" y="22590"/>
                  <a:pt x="509" y="22627"/>
                </a:cubicBezTo>
                <a:lnTo>
                  <a:pt x="509" y="22627"/>
                </a:lnTo>
                <a:cubicBezTo>
                  <a:pt x="572" y="22671"/>
                  <a:pt x="640" y="22697"/>
                  <a:pt x="711" y="22711"/>
                </a:cubicBezTo>
                <a:lnTo>
                  <a:pt x="711" y="22711"/>
                </a:lnTo>
                <a:cubicBezTo>
                  <a:pt x="695" y="22712"/>
                  <a:pt x="680" y="22712"/>
                  <a:pt x="664" y="22712"/>
                </a:cubicBezTo>
                <a:cubicBezTo>
                  <a:pt x="616" y="22712"/>
                  <a:pt x="567" y="22710"/>
                  <a:pt x="519" y="22707"/>
                </a:cubicBezTo>
                <a:lnTo>
                  <a:pt x="519" y="22707"/>
                </a:lnTo>
                <a:cubicBezTo>
                  <a:pt x="520" y="22717"/>
                  <a:pt x="521" y="22727"/>
                  <a:pt x="522" y="22737"/>
                </a:cubicBezTo>
                <a:lnTo>
                  <a:pt x="522" y="22737"/>
                </a:lnTo>
                <a:cubicBezTo>
                  <a:pt x="497" y="22756"/>
                  <a:pt x="489" y="22795"/>
                  <a:pt x="498" y="22831"/>
                </a:cubicBezTo>
                <a:lnTo>
                  <a:pt x="498" y="22831"/>
                </a:lnTo>
                <a:cubicBezTo>
                  <a:pt x="487" y="22827"/>
                  <a:pt x="476" y="22824"/>
                  <a:pt x="465" y="22820"/>
                </a:cubicBezTo>
                <a:cubicBezTo>
                  <a:pt x="454" y="22815"/>
                  <a:pt x="443" y="22812"/>
                  <a:pt x="432" y="22812"/>
                </a:cubicBezTo>
                <a:cubicBezTo>
                  <a:pt x="413" y="22812"/>
                  <a:pt x="397" y="22820"/>
                  <a:pt x="384" y="22833"/>
                </a:cubicBezTo>
                <a:lnTo>
                  <a:pt x="384" y="22833"/>
                </a:lnTo>
                <a:cubicBezTo>
                  <a:pt x="401" y="22857"/>
                  <a:pt x="433" y="22874"/>
                  <a:pt x="465" y="22889"/>
                </a:cubicBezTo>
                <a:cubicBezTo>
                  <a:pt x="489" y="22891"/>
                  <a:pt x="514" y="22893"/>
                  <a:pt x="538" y="22894"/>
                </a:cubicBezTo>
                <a:lnTo>
                  <a:pt x="538" y="22894"/>
                </a:lnTo>
                <a:cubicBezTo>
                  <a:pt x="539" y="22895"/>
                  <a:pt x="540" y="22896"/>
                  <a:pt x="541" y="22897"/>
                </a:cubicBezTo>
                <a:lnTo>
                  <a:pt x="541" y="22897"/>
                </a:lnTo>
                <a:cubicBezTo>
                  <a:pt x="547" y="22941"/>
                  <a:pt x="552" y="22985"/>
                  <a:pt x="558" y="23030"/>
                </a:cubicBezTo>
                <a:lnTo>
                  <a:pt x="558" y="23030"/>
                </a:lnTo>
                <a:cubicBezTo>
                  <a:pt x="572" y="23034"/>
                  <a:pt x="585" y="23038"/>
                  <a:pt x="599" y="23041"/>
                </a:cubicBezTo>
                <a:lnTo>
                  <a:pt x="599" y="23041"/>
                </a:lnTo>
                <a:cubicBezTo>
                  <a:pt x="611" y="23048"/>
                  <a:pt x="626" y="23052"/>
                  <a:pt x="644" y="23053"/>
                </a:cubicBezTo>
                <a:lnTo>
                  <a:pt x="644" y="23053"/>
                </a:lnTo>
                <a:cubicBezTo>
                  <a:pt x="697" y="23066"/>
                  <a:pt x="750" y="23077"/>
                  <a:pt x="803" y="23086"/>
                </a:cubicBezTo>
                <a:lnTo>
                  <a:pt x="803" y="23086"/>
                </a:lnTo>
                <a:cubicBezTo>
                  <a:pt x="726" y="23093"/>
                  <a:pt x="647" y="23098"/>
                  <a:pt x="567" y="23099"/>
                </a:cubicBezTo>
                <a:lnTo>
                  <a:pt x="567" y="23099"/>
                </a:lnTo>
                <a:cubicBezTo>
                  <a:pt x="564" y="23076"/>
                  <a:pt x="561" y="23053"/>
                  <a:pt x="558" y="23030"/>
                </a:cubicBezTo>
                <a:lnTo>
                  <a:pt x="558" y="23030"/>
                </a:lnTo>
                <a:cubicBezTo>
                  <a:pt x="511" y="23016"/>
                  <a:pt x="465" y="23000"/>
                  <a:pt x="419" y="22982"/>
                </a:cubicBezTo>
                <a:cubicBezTo>
                  <a:pt x="398" y="22974"/>
                  <a:pt x="384" y="22963"/>
                  <a:pt x="374" y="22949"/>
                </a:cubicBezTo>
                <a:lnTo>
                  <a:pt x="374" y="22949"/>
                </a:lnTo>
                <a:cubicBezTo>
                  <a:pt x="418" y="23290"/>
                  <a:pt x="466" y="23630"/>
                  <a:pt x="519" y="23969"/>
                </a:cubicBezTo>
                <a:lnTo>
                  <a:pt x="519" y="23969"/>
                </a:lnTo>
                <a:cubicBezTo>
                  <a:pt x="535" y="23941"/>
                  <a:pt x="554" y="23923"/>
                  <a:pt x="589" y="23916"/>
                </a:cubicBezTo>
                <a:lnTo>
                  <a:pt x="589" y="23916"/>
                </a:lnTo>
                <a:cubicBezTo>
                  <a:pt x="593" y="23875"/>
                  <a:pt x="627" y="23834"/>
                  <a:pt x="674" y="23827"/>
                </a:cubicBezTo>
                <a:lnTo>
                  <a:pt x="674" y="23827"/>
                </a:lnTo>
                <a:cubicBezTo>
                  <a:pt x="673" y="23825"/>
                  <a:pt x="673" y="23822"/>
                  <a:pt x="672" y="23820"/>
                </a:cubicBezTo>
                <a:lnTo>
                  <a:pt x="672" y="23820"/>
                </a:lnTo>
                <a:cubicBezTo>
                  <a:pt x="673" y="23820"/>
                  <a:pt x="673" y="23820"/>
                  <a:pt x="674" y="23820"/>
                </a:cubicBezTo>
                <a:cubicBezTo>
                  <a:pt x="707" y="23824"/>
                  <a:pt x="741" y="23828"/>
                  <a:pt x="775" y="23832"/>
                </a:cubicBezTo>
                <a:lnTo>
                  <a:pt x="775" y="23832"/>
                </a:lnTo>
                <a:cubicBezTo>
                  <a:pt x="845" y="23860"/>
                  <a:pt x="920" y="23878"/>
                  <a:pt x="997" y="23886"/>
                </a:cubicBezTo>
                <a:lnTo>
                  <a:pt x="997" y="23886"/>
                </a:lnTo>
                <a:cubicBezTo>
                  <a:pt x="975" y="23890"/>
                  <a:pt x="953" y="23893"/>
                  <a:pt x="931" y="23895"/>
                </a:cubicBezTo>
                <a:lnTo>
                  <a:pt x="931" y="23895"/>
                </a:lnTo>
                <a:cubicBezTo>
                  <a:pt x="865" y="23884"/>
                  <a:pt x="802" y="23867"/>
                  <a:pt x="744" y="23844"/>
                </a:cubicBezTo>
                <a:cubicBezTo>
                  <a:pt x="724" y="23831"/>
                  <a:pt x="704" y="23826"/>
                  <a:pt x="686" y="23826"/>
                </a:cubicBezTo>
                <a:cubicBezTo>
                  <a:pt x="682" y="23826"/>
                  <a:pt x="678" y="23827"/>
                  <a:pt x="674" y="23827"/>
                </a:cubicBezTo>
                <a:lnTo>
                  <a:pt x="674" y="23827"/>
                </a:lnTo>
                <a:cubicBezTo>
                  <a:pt x="678" y="23855"/>
                  <a:pt x="682" y="23884"/>
                  <a:pt x="687" y="23912"/>
                </a:cubicBezTo>
                <a:lnTo>
                  <a:pt x="687" y="23912"/>
                </a:lnTo>
                <a:cubicBezTo>
                  <a:pt x="667" y="23912"/>
                  <a:pt x="647" y="23913"/>
                  <a:pt x="627" y="23913"/>
                </a:cubicBezTo>
                <a:cubicBezTo>
                  <a:pt x="613" y="23913"/>
                  <a:pt x="600" y="23914"/>
                  <a:pt x="589" y="23916"/>
                </a:cubicBezTo>
                <a:lnTo>
                  <a:pt x="589" y="23916"/>
                </a:lnTo>
                <a:cubicBezTo>
                  <a:pt x="587" y="23943"/>
                  <a:pt x="598" y="23969"/>
                  <a:pt x="627" y="23983"/>
                </a:cubicBezTo>
                <a:cubicBezTo>
                  <a:pt x="652" y="23996"/>
                  <a:pt x="678" y="24007"/>
                  <a:pt x="704" y="24017"/>
                </a:cubicBezTo>
                <a:lnTo>
                  <a:pt x="704" y="24017"/>
                </a:lnTo>
                <a:cubicBezTo>
                  <a:pt x="708" y="24043"/>
                  <a:pt x="712" y="24070"/>
                  <a:pt x="716" y="24096"/>
                </a:cubicBezTo>
                <a:lnTo>
                  <a:pt x="716" y="24096"/>
                </a:lnTo>
                <a:cubicBezTo>
                  <a:pt x="784" y="24092"/>
                  <a:pt x="853" y="24086"/>
                  <a:pt x="921" y="24077"/>
                </a:cubicBezTo>
                <a:lnTo>
                  <a:pt x="921" y="24077"/>
                </a:lnTo>
                <a:cubicBezTo>
                  <a:pt x="1038" y="24096"/>
                  <a:pt x="1158" y="24100"/>
                  <a:pt x="1278" y="24100"/>
                </a:cubicBezTo>
                <a:cubicBezTo>
                  <a:pt x="1356" y="24100"/>
                  <a:pt x="1433" y="24099"/>
                  <a:pt x="1511" y="24099"/>
                </a:cubicBezTo>
                <a:cubicBezTo>
                  <a:pt x="1814" y="24123"/>
                  <a:pt x="2115" y="24123"/>
                  <a:pt x="2419" y="24123"/>
                </a:cubicBezTo>
                <a:cubicBezTo>
                  <a:pt x="2519" y="24123"/>
                  <a:pt x="2550" y="23983"/>
                  <a:pt x="2481" y="23946"/>
                </a:cubicBezTo>
                <a:lnTo>
                  <a:pt x="2481" y="23946"/>
                </a:lnTo>
                <a:cubicBezTo>
                  <a:pt x="2507" y="23897"/>
                  <a:pt x="2485" y="23820"/>
                  <a:pt x="2395" y="23820"/>
                </a:cubicBezTo>
                <a:cubicBezTo>
                  <a:pt x="2105" y="23795"/>
                  <a:pt x="1809" y="23765"/>
                  <a:pt x="1511" y="23732"/>
                </a:cubicBezTo>
                <a:lnTo>
                  <a:pt x="1511" y="23732"/>
                </a:lnTo>
                <a:cubicBezTo>
                  <a:pt x="1511" y="23730"/>
                  <a:pt x="1511" y="23728"/>
                  <a:pt x="1511" y="23727"/>
                </a:cubicBezTo>
                <a:cubicBezTo>
                  <a:pt x="1500" y="23716"/>
                  <a:pt x="1483" y="23699"/>
                  <a:pt x="1463" y="23685"/>
                </a:cubicBezTo>
                <a:lnTo>
                  <a:pt x="1463" y="23685"/>
                </a:lnTo>
                <a:cubicBezTo>
                  <a:pt x="1579" y="23688"/>
                  <a:pt x="1696" y="23690"/>
                  <a:pt x="1813" y="23690"/>
                </a:cubicBezTo>
                <a:cubicBezTo>
                  <a:pt x="1967" y="23690"/>
                  <a:pt x="2122" y="23687"/>
                  <a:pt x="2279" y="23680"/>
                </a:cubicBezTo>
                <a:cubicBezTo>
                  <a:pt x="2395" y="23680"/>
                  <a:pt x="2395" y="23518"/>
                  <a:pt x="2279" y="23518"/>
                </a:cubicBezTo>
                <a:cubicBezTo>
                  <a:pt x="1982" y="23518"/>
                  <a:pt x="1678" y="23511"/>
                  <a:pt x="1375" y="23498"/>
                </a:cubicBezTo>
                <a:lnTo>
                  <a:pt x="1375" y="23498"/>
                </a:lnTo>
                <a:cubicBezTo>
                  <a:pt x="1390" y="23479"/>
                  <a:pt x="1394" y="23455"/>
                  <a:pt x="1390" y="23432"/>
                </a:cubicBezTo>
                <a:lnTo>
                  <a:pt x="1390" y="23432"/>
                </a:lnTo>
                <a:cubicBezTo>
                  <a:pt x="2175" y="23503"/>
                  <a:pt x="2953" y="23546"/>
                  <a:pt x="3743" y="23565"/>
                </a:cubicBezTo>
                <a:cubicBezTo>
                  <a:pt x="3861" y="23565"/>
                  <a:pt x="3883" y="23379"/>
                  <a:pt x="3768" y="23379"/>
                </a:cubicBezTo>
                <a:cubicBezTo>
                  <a:pt x="2962" y="23360"/>
                  <a:pt x="2157" y="23315"/>
                  <a:pt x="1352" y="23242"/>
                </a:cubicBezTo>
                <a:lnTo>
                  <a:pt x="1352" y="23242"/>
                </a:lnTo>
                <a:cubicBezTo>
                  <a:pt x="1332" y="23224"/>
                  <a:pt x="1298" y="23215"/>
                  <a:pt x="1256" y="23215"/>
                </a:cubicBezTo>
                <a:cubicBezTo>
                  <a:pt x="1243" y="23215"/>
                  <a:pt x="1224" y="23222"/>
                  <a:pt x="1202" y="23228"/>
                </a:cubicBezTo>
                <a:lnTo>
                  <a:pt x="1202" y="23228"/>
                </a:lnTo>
                <a:cubicBezTo>
                  <a:pt x="1181" y="23226"/>
                  <a:pt x="1159" y="23224"/>
                  <a:pt x="1137" y="23222"/>
                </a:cubicBezTo>
                <a:lnTo>
                  <a:pt x="1137" y="23222"/>
                </a:lnTo>
                <a:cubicBezTo>
                  <a:pt x="1215" y="23206"/>
                  <a:pt x="1293" y="23188"/>
                  <a:pt x="1371" y="23168"/>
                </a:cubicBezTo>
                <a:cubicBezTo>
                  <a:pt x="1389" y="23168"/>
                  <a:pt x="1407" y="23162"/>
                  <a:pt x="1421" y="23151"/>
                </a:cubicBezTo>
                <a:lnTo>
                  <a:pt x="1421" y="23151"/>
                </a:lnTo>
                <a:cubicBezTo>
                  <a:pt x="1722" y="23168"/>
                  <a:pt x="2022" y="23168"/>
                  <a:pt x="2302" y="23168"/>
                </a:cubicBezTo>
                <a:cubicBezTo>
                  <a:pt x="2953" y="23168"/>
                  <a:pt x="3628" y="23146"/>
                  <a:pt x="4279" y="23146"/>
                </a:cubicBezTo>
                <a:cubicBezTo>
                  <a:pt x="4651" y="23122"/>
                  <a:pt x="5024" y="23122"/>
                  <a:pt x="5396" y="23122"/>
                </a:cubicBezTo>
                <a:cubicBezTo>
                  <a:pt x="5511" y="23122"/>
                  <a:pt x="5535" y="22936"/>
                  <a:pt x="5418" y="22936"/>
                </a:cubicBezTo>
                <a:cubicBezTo>
                  <a:pt x="4767" y="22936"/>
                  <a:pt x="4116" y="22960"/>
                  <a:pt x="3464" y="22960"/>
                </a:cubicBezTo>
                <a:cubicBezTo>
                  <a:pt x="3128" y="22972"/>
                  <a:pt x="2797" y="22984"/>
                  <a:pt x="2470" y="22989"/>
                </a:cubicBezTo>
                <a:lnTo>
                  <a:pt x="2470" y="22989"/>
                </a:lnTo>
                <a:cubicBezTo>
                  <a:pt x="2479" y="22940"/>
                  <a:pt x="2456" y="22889"/>
                  <a:pt x="2395" y="22889"/>
                </a:cubicBezTo>
                <a:cubicBezTo>
                  <a:pt x="2020" y="22875"/>
                  <a:pt x="1645" y="22843"/>
                  <a:pt x="1270" y="22804"/>
                </a:cubicBezTo>
                <a:lnTo>
                  <a:pt x="1270" y="22804"/>
                </a:lnTo>
                <a:cubicBezTo>
                  <a:pt x="1296" y="22795"/>
                  <a:pt x="1323" y="22785"/>
                  <a:pt x="1349" y="22774"/>
                </a:cubicBezTo>
                <a:cubicBezTo>
                  <a:pt x="1349" y="22774"/>
                  <a:pt x="1349" y="22774"/>
                  <a:pt x="1350" y="22774"/>
                </a:cubicBezTo>
                <a:lnTo>
                  <a:pt x="1350" y="22774"/>
                </a:lnTo>
                <a:cubicBezTo>
                  <a:pt x="1613" y="22774"/>
                  <a:pt x="1878" y="22773"/>
                  <a:pt x="2162" y="22750"/>
                </a:cubicBezTo>
                <a:cubicBezTo>
                  <a:pt x="2272" y="22750"/>
                  <a:pt x="2279" y="22586"/>
                  <a:pt x="2182" y="22586"/>
                </a:cubicBezTo>
                <a:cubicBezTo>
                  <a:pt x="2176" y="22586"/>
                  <a:pt x="2169" y="22586"/>
                  <a:pt x="2162" y="22588"/>
                </a:cubicBezTo>
                <a:lnTo>
                  <a:pt x="1349" y="22588"/>
                </a:lnTo>
                <a:cubicBezTo>
                  <a:pt x="1232" y="22588"/>
                  <a:pt x="1092" y="22564"/>
                  <a:pt x="977" y="22564"/>
                </a:cubicBezTo>
                <a:cubicBezTo>
                  <a:pt x="891" y="22550"/>
                  <a:pt x="806" y="22545"/>
                  <a:pt x="725" y="22526"/>
                </a:cubicBezTo>
                <a:lnTo>
                  <a:pt x="725" y="22526"/>
                </a:lnTo>
                <a:cubicBezTo>
                  <a:pt x="824" y="22526"/>
                  <a:pt x="924" y="22521"/>
                  <a:pt x="1024" y="22512"/>
                </a:cubicBezTo>
                <a:lnTo>
                  <a:pt x="1024" y="22512"/>
                </a:lnTo>
                <a:cubicBezTo>
                  <a:pt x="1293" y="22531"/>
                  <a:pt x="1562" y="22541"/>
                  <a:pt x="1830" y="22541"/>
                </a:cubicBezTo>
                <a:cubicBezTo>
                  <a:pt x="2073" y="22541"/>
                  <a:pt x="2316" y="22533"/>
                  <a:pt x="2558" y="22517"/>
                </a:cubicBezTo>
                <a:cubicBezTo>
                  <a:pt x="2674" y="22517"/>
                  <a:pt x="2698" y="22331"/>
                  <a:pt x="2558" y="22331"/>
                </a:cubicBezTo>
                <a:cubicBezTo>
                  <a:pt x="2324" y="22347"/>
                  <a:pt x="2086" y="22355"/>
                  <a:pt x="1847" y="22355"/>
                </a:cubicBezTo>
                <a:cubicBezTo>
                  <a:pt x="1727" y="22355"/>
                  <a:pt x="1606" y="22353"/>
                  <a:pt x="1485" y="22349"/>
                </a:cubicBezTo>
                <a:lnTo>
                  <a:pt x="1485" y="22349"/>
                </a:lnTo>
                <a:cubicBezTo>
                  <a:pt x="1482" y="22328"/>
                  <a:pt x="1473" y="22309"/>
                  <a:pt x="1460" y="22293"/>
                </a:cubicBezTo>
                <a:lnTo>
                  <a:pt x="1460" y="22293"/>
                </a:lnTo>
                <a:cubicBezTo>
                  <a:pt x="1475" y="22293"/>
                  <a:pt x="1489" y="22293"/>
                  <a:pt x="1504" y="22293"/>
                </a:cubicBezTo>
                <a:cubicBezTo>
                  <a:pt x="1961" y="22293"/>
                  <a:pt x="2414" y="22304"/>
                  <a:pt x="2860" y="22331"/>
                </a:cubicBezTo>
                <a:cubicBezTo>
                  <a:pt x="2977" y="22331"/>
                  <a:pt x="2999" y="22145"/>
                  <a:pt x="2884" y="22145"/>
                </a:cubicBezTo>
                <a:cubicBezTo>
                  <a:pt x="2380" y="22131"/>
                  <a:pt x="1877" y="22116"/>
                  <a:pt x="1379" y="22113"/>
                </a:cubicBezTo>
                <a:lnTo>
                  <a:pt x="1379" y="22113"/>
                </a:lnTo>
                <a:cubicBezTo>
                  <a:pt x="1389" y="22097"/>
                  <a:pt x="1395" y="22077"/>
                  <a:pt x="1395" y="22056"/>
                </a:cubicBezTo>
                <a:lnTo>
                  <a:pt x="1395" y="22056"/>
                </a:lnTo>
                <a:cubicBezTo>
                  <a:pt x="1657" y="22080"/>
                  <a:pt x="1919" y="22101"/>
                  <a:pt x="2186" y="22123"/>
                </a:cubicBezTo>
                <a:cubicBezTo>
                  <a:pt x="2297" y="22123"/>
                  <a:pt x="2324" y="21972"/>
                  <a:pt x="2222" y="21940"/>
                </a:cubicBezTo>
                <a:lnTo>
                  <a:pt x="2222" y="21940"/>
                </a:lnTo>
                <a:cubicBezTo>
                  <a:pt x="2388" y="21932"/>
                  <a:pt x="2554" y="21922"/>
                  <a:pt x="2720" y="21912"/>
                </a:cubicBezTo>
                <a:cubicBezTo>
                  <a:pt x="2830" y="21912"/>
                  <a:pt x="2857" y="21748"/>
                  <a:pt x="2764" y="21748"/>
                </a:cubicBezTo>
                <a:cubicBezTo>
                  <a:pt x="2758" y="21748"/>
                  <a:pt x="2751" y="21749"/>
                  <a:pt x="2744" y="21751"/>
                </a:cubicBezTo>
                <a:cubicBezTo>
                  <a:pt x="2399" y="21771"/>
                  <a:pt x="2049" y="21787"/>
                  <a:pt x="1699" y="21788"/>
                </a:cubicBezTo>
                <a:lnTo>
                  <a:pt x="1699" y="21788"/>
                </a:lnTo>
                <a:cubicBezTo>
                  <a:pt x="1746" y="21735"/>
                  <a:pt x="1737" y="21633"/>
                  <a:pt x="1650" y="21633"/>
                </a:cubicBezTo>
                <a:cubicBezTo>
                  <a:pt x="1437" y="21623"/>
                  <a:pt x="1229" y="21606"/>
                  <a:pt x="1023" y="21587"/>
                </a:cubicBezTo>
                <a:lnTo>
                  <a:pt x="1023" y="21587"/>
                </a:lnTo>
                <a:cubicBezTo>
                  <a:pt x="1078" y="21575"/>
                  <a:pt x="1132" y="21560"/>
                  <a:pt x="1185" y="21540"/>
                </a:cubicBezTo>
                <a:cubicBezTo>
                  <a:pt x="1195" y="21540"/>
                  <a:pt x="1205" y="21538"/>
                  <a:pt x="1214" y="21535"/>
                </a:cubicBezTo>
                <a:lnTo>
                  <a:pt x="1214" y="21535"/>
                </a:lnTo>
                <a:cubicBezTo>
                  <a:pt x="1435" y="21555"/>
                  <a:pt x="1657" y="21565"/>
                  <a:pt x="1883" y="21565"/>
                </a:cubicBezTo>
                <a:cubicBezTo>
                  <a:pt x="2000" y="21565"/>
                  <a:pt x="2000" y="21401"/>
                  <a:pt x="1883" y="21401"/>
                </a:cubicBezTo>
                <a:cubicBezTo>
                  <a:pt x="1522" y="21384"/>
                  <a:pt x="1148" y="21352"/>
                  <a:pt x="781" y="21295"/>
                </a:cubicBezTo>
                <a:lnTo>
                  <a:pt x="781" y="21295"/>
                </a:lnTo>
                <a:cubicBezTo>
                  <a:pt x="885" y="21290"/>
                  <a:pt x="989" y="21285"/>
                  <a:pt x="1092" y="21285"/>
                </a:cubicBezTo>
                <a:cubicBezTo>
                  <a:pt x="1101" y="21285"/>
                  <a:pt x="1110" y="21284"/>
                  <a:pt x="1119" y="21281"/>
                </a:cubicBezTo>
                <a:lnTo>
                  <a:pt x="1119" y="21281"/>
                </a:lnTo>
                <a:cubicBezTo>
                  <a:pt x="1329" y="21299"/>
                  <a:pt x="1538" y="21308"/>
                  <a:pt x="1743" y="21308"/>
                </a:cubicBezTo>
                <a:cubicBezTo>
                  <a:pt x="1861" y="21308"/>
                  <a:pt x="1883" y="21122"/>
                  <a:pt x="1743" y="21122"/>
                </a:cubicBezTo>
                <a:cubicBezTo>
                  <a:pt x="1666" y="21126"/>
                  <a:pt x="1587" y="21128"/>
                  <a:pt x="1508" y="21128"/>
                </a:cubicBezTo>
                <a:cubicBezTo>
                  <a:pt x="1385" y="21128"/>
                  <a:pt x="1262" y="21123"/>
                  <a:pt x="1138" y="21114"/>
                </a:cubicBezTo>
                <a:lnTo>
                  <a:pt x="1138" y="21114"/>
                </a:lnTo>
                <a:cubicBezTo>
                  <a:pt x="1124" y="21105"/>
                  <a:pt x="1108" y="21099"/>
                  <a:pt x="1092" y="21099"/>
                </a:cubicBezTo>
                <a:cubicBezTo>
                  <a:pt x="1059" y="21099"/>
                  <a:pt x="1026" y="21100"/>
                  <a:pt x="993" y="21101"/>
                </a:cubicBezTo>
                <a:lnTo>
                  <a:pt x="993" y="21101"/>
                </a:lnTo>
                <a:cubicBezTo>
                  <a:pt x="837" y="21084"/>
                  <a:pt x="681" y="21061"/>
                  <a:pt x="527" y="21033"/>
                </a:cubicBezTo>
                <a:lnTo>
                  <a:pt x="527" y="21033"/>
                </a:lnTo>
                <a:cubicBezTo>
                  <a:pt x="577" y="21037"/>
                  <a:pt x="628" y="21039"/>
                  <a:pt x="678" y="21039"/>
                </a:cubicBezTo>
                <a:cubicBezTo>
                  <a:pt x="724" y="21039"/>
                  <a:pt x="770" y="21037"/>
                  <a:pt x="815" y="21034"/>
                </a:cubicBezTo>
                <a:lnTo>
                  <a:pt x="815" y="21034"/>
                </a:lnTo>
                <a:cubicBezTo>
                  <a:pt x="1474" y="21045"/>
                  <a:pt x="2132" y="21080"/>
                  <a:pt x="2791" y="21168"/>
                </a:cubicBezTo>
                <a:cubicBezTo>
                  <a:pt x="2798" y="21170"/>
                  <a:pt x="2804" y="21170"/>
                  <a:pt x="2811" y="21170"/>
                </a:cubicBezTo>
                <a:cubicBezTo>
                  <a:pt x="2906" y="21170"/>
                  <a:pt x="2899" y="21005"/>
                  <a:pt x="2791" y="20982"/>
                </a:cubicBezTo>
                <a:cubicBezTo>
                  <a:pt x="2391" y="20939"/>
                  <a:pt x="1996" y="20906"/>
                  <a:pt x="1601" y="20883"/>
                </a:cubicBezTo>
                <a:lnTo>
                  <a:pt x="1601" y="20883"/>
                </a:lnTo>
                <a:cubicBezTo>
                  <a:pt x="1639" y="20835"/>
                  <a:pt x="1623" y="20748"/>
                  <a:pt x="1553" y="20748"/>
                </a:cubicBezTo>
                <a:cubicBezTo>
                  <a:pt x="1548" y="20748"/>
                  <a:pt x="1542" y="20748"/>
                  <a:pt x="1535" y="20750"/>
                </a:cubicBezTo>
                <a:cubicBezTo>
                  <a:pt x="1417" y="20750"/>
                  <a:pt x="1301" y="20748"/>
                  <a:pt x="1185" y="20744"/>
                </a:cubicBezTo>
                <a:lnTo>
                  <a:pt x="1185" y="20744"/>
                </a:lnTo>
                <a:cubicBezTo>
                  <a:pt x="1182" y="20708"/>
                  <a:pt x="1152" y="20674"/>
                  <a:pt x="1106" y="20674"/>
                </a:cubicBezTo>
                <a:cubicBezTo>
                  <a:pt x="1095" y="20674"/>
                  <a:pt x="1083" y="20676"/>
                  <a:pt x="1070" y="20681"/>
                </a:cubicBezTo>
                <a:cubicBezTo>
                  <a:pt x="977" y="20703"/>
                  <a:pt x="906" y="20703"/>
                  <a:pt x="813" y="20703"/>
                </a:cubicBezTo>
                <a:lnTo>
                  <a:pt x="767" y="20703"/>
                </a:lnTo>
                <a:cubicBezTo>
                  <a:pt x="767" y="20681"/>
                  <a:pt x="744" y="20681"/>
                  <a:pt x="744" y="20681"/>
                </a:cubicBezTo>
                <a:lnTo>
                  <a:pt x="674" y="20681"/>
                </a:lnTo>
                <a:cubicBezTo>
                  <a:pt x="651" y="20657"/>
                  <a:pt x="627" y="20657"/>
                  <a:pt x="605" y="20634"/>
                </a:cubicBezTo>
                <a:lnTo>
                  <a:pt x="581" y="20634"/>
                </a:lnTo>
                <a:cubicBezTo>
                  <a:pt x="581" y="20634"/>
                  <a:pt x="581" y="20610"/>
                  <a:pt x="558" y="20610"/>
                </a:cubicBezTo>
                <a:cubicBezTo>
                  <a:pt x="546" y="20604"/>
                  <a:pt x="534" y="20600"/>
                  <a:pt x="522" y="20598"/>
                </a:cubicBezTo>
                <a:lnTo>
                  <a:pt x="522" y="20598"/>
                </a:lnTo>
                <a:cubicBezTo>
                  <a:pt x="526" y="20597"/>
                  <a:pt x="529" y="20597"/>
                  <a:pt x="532" y="20596"/>
                </a:cubicBezTo>
                <a:lnTo>
                  <a:pt x="532" y="20596"/>
                </a:lnTo>
                <a:cubicBezTo>
                  <a:pt x="820" y="20621"/>
                  <a:pt x="1108" y="20662"/>
                  <a:pt x="1395" y="20703"/>
                </a:cubicBezTo>
                <a:cubicBezTo>
                  <a:pt x="1509" y="20703"/>
                  <a:pt x="1511" y="20547"/>
                  <a:pt x="1401" y="20518"/>
                </a:cubicBezTo>
                <a:lnTo>
                  <a:pt x="1401" y="20518"/>
                </a:lnTo>
                <a:cubicBezTo>
                  <a:pt x="1487" y="20518"/>
                  <a:pt x="1572" y="20518"/>
                  <a:pt x="1658" y="20518"/>
                </a:cubicBezTo>
                <a:cubicBezTo>
                  <a:pt x="2623" y="20518"/>
                  <a:pt x="3585" y="20548"/>
                  <a:pt x="4558" y="20610"/>
                </a:cubicBezTo>
                <a:cubicBezTo>
                  <a:pt x="4565" y="20612"/>
                  <a:pt x="4572" y="20612"/>
                  <a:pt x="4578" y="20612"/>
                </a:cubicBezTo>
                <a:cubicBezTo>
                  <a:pt x="4673" y="20612"/>
                  <a:pt x="4667" y="20448"/>
                  <a:pt x="4558" y="20448"/>
                </a:cubicBezTo>
                <a:cubicBezTo>
                  <a:pt x="3680" y="20392"/>
                  <a:pt x="2793" y="20352"/>
                  <a:pt x="1908" y="20341"/>
                </a:cubicBezTo>
                <a:lnTo>
                  <a:pt x="1908" y="20341"/>
                </a:lnTo>
                <a:cubicBezTo>
                  <a:pt x="1928" y="20311"/>
                  <a:pt x="1930" y="20269"/>
                  <a:pt x="1913" y="20237"/>
                </a:cubicBezTo>
                <a:lnTo>
                  <a:pt x="1913" y="20237"/>
                </a:lnTo>
                <a:cubicBezTo>
                  <a:pt x="1965" y="20238"/>
                  <a:pt x="2017" y="20238"/>
                  <a:pt x="2069" y="20238"/>
                </a:cubicBezTo>
                <a:cubicBezTo>
                  <a:pt x="2186" y="20238"/>
                  <a:pt x="2186" y="20052"/>
                  <a:pt x="2069" y="20052"/>
                </a:cubicBezTo>
                <a:cubicBezTo>
                  <a:pt x="1757" y="20052"/>
                  <a:pt x="1438" y="20037"/>
                  <a:pt x="1119" y="20013"/>
                </a:cubicBezTo>
                <a:lnTo>
                  <a:pt x="1119" y="20013"/>
                </a:lnTo>
                <a:cubicBezTo>
                  <a:pt x="1134" y="20010"/>
                  <a:pt x="1148" y="20008"/>
                  <a:pt x="1163" y="20005"/>
                </a:cubicBezTo>
                <a:cubicBezTo>
                  <a:pt x="1178" y="20003"/>
                  <a:pt x="1190" y="19997"/>
                  <a:pt x="1200" y="19989"/>
                </a:cubicBezTo>
                <a:lnTo>
                  <a:pt x="1200" y="19989"/>
                </a:lnTo>
                <a:cubicBezTo>
                  <a:pt x="1634" y="20003"/>
                  <a:pt x="2064" y="20016"/>
                  <a:pt x="2488" y="20030"/>
                </a:cubicBezTo>
                <a:cubicBezTo>
                  <a:pt x="2605" y="20030"/>
                  <a:pt x="2627" y="19844"/>
                  <a:pt x="2512" y="19844"/>
                </a:cubicBezTo>
                <a:cubicBezTo>
                  <a:pt x="1766" y="19820"/>
                  <a:pt x="1021" y="19798"/>
                  <a:pt x="297" y="19797"/>
                </a:cubicBezTo>
                <a:lnTo>
                  <a:pt x="297" y="19797"/>
                </a:lnTo>
                <a:cubicBezTo>
                  <a:pt x="298" y="19824"/>
                  <a:pt x="299" y="19851"/>
                  <a:pt x="301" y="19878"/>
                </a:cubicBezTo>
                <a:lnTo>
                  <a:pt x="301" y="19878"/>
                </a:lnTo>
                <a:cubicBezTo>
                  <a:pt x="271" y="19895"/>
                  <a:pt x="253" y="19928"/>
                  <a:pt x="249" y="19960"/>
                </a:cubicBezTo>
                <a:lnTo>
                  <a:pt x="249" y="19960"/>
                </a:lnTo>
                <a:cubicBezTo>
                  <a:pt x="266" y="19961"/>
                  <a:pt x="282" y="19961"/>
                  <a:pt x="298" y="19962"/>
                </a:cubicBezTo>
                <a:lnTo>
                  <a:pt x="298" y="19962"/>
                </a:lnTo>
                <a:cubicBezTo>
                  <a:pt x="283" y="19983"/>
                  <a:pt x="280" y="20015"/>
                  <a:pt x="289" y="20044"/>
                </a:cubicBezTo>
                <a:lnTo>
                  <a:pt x="289" y="20044"/>
                </a:lnTo>
                <a:cubicBezTo>
                  <a:pt x="258" y="20029"/>
                  <a:pt x="246" y="19995"/>
                  <a:pt x="249" y="19960"/>
                </a:cubicBezTo>
                <a:lnTo>
                  <a:pt x="249" y="19960"/>
                </a:lnTo>
                <a:cubicBezTo>
                  <a:pt x="236" y="19960"/>
                  <a:pt x="222" y="19959"/>
                  <a:pt x="208" y="19959"/>
                </a:cubicBezTo>
                <a:cubicBezTo>
                  <a:pt x="100" y="19959"/>
                  <a:pt x="113" y="19795"/>
                  <a:pt x="212" y="19795"/>
                </a:cubicBezTo>
                <a:cubicBezTo>
                  <a:pt x="219" y="19795"/>
                  <a:pt x="225" y="19796"/>
                  <a:pt x="233" y="19797"/>
                </a:cubicBezTo>
                <a:cubicBezTo>
                  <a:pt x="254" y="19797"/>
                  <a:pt x="276" y="19797"/>
                  <a:pt x="297" y="19797"/>
                </a:cubicBezTo>
                <a:lnTo>
                  <a:pt x="297" y="19797"/>
                </a:lnTo>
                <a:cubicBezTo>
                  <a:pt x="296" y="19783"/>
                  <a:pt x="296" y="19770"/>
                  <a:pt x="295" y="19756"/>
                </a:cubicBezTo>
                <a:lnTo>
                  <a:pt x="295" y="19756"/>
                </a:lnTo>
                <a:cubicBezTo>
                  <a:pt x="297" y="19756"/>
                  <a:pt x="298" y="19756"/>
                  <a:pt x="300" y="19756"/>
                </a:cubicBezTo>
                <a:cubicBezTo>
                  <a:pt x="343" y="19756"/>
                  <a:pt x="388" y="19750"/>
                  <a:pt x="431" y="19742"/>
                </a:cubicBezTo>
                <a:lnTo>
                  <a:pt x="431" y="19742"/>
                </a:lnTo>
                <a:cubicBezTo>
                  <a:pt x="1551" y="19804"/>
                  <a:pt x="2670" y="19845"/>
                  <a:pt x="3790" y="19866"/>
                </a:cubicBezTo>
                <a:cubicBezTo>
                  <a:pt x="3907" y="19866"/>
                  <a:pt x="3907" y="19680"/>
                  <a:pt x="3790" y="19680"/>
                </a:cubicBezTo>
                <a:cubicBezTo>
                  <a:pt x="2909" y="19680"/>
                  <a:pt x="2028" y="19643"/>
                  <a:pt x="1147" y="19596"/>
                </a:cubicBezTo>
                <a:lnTo>
                  <a:pt x="1147" y="19596"/>
                </a:lnTo>
                <a:cubicBezTo>
                  <a:pt x="1160" y="19593"/>
                  <a:pt x="1173" y="19590"/>
                  <a:pt x="1185" y="19587"/>
                </a:cubicBezTo>
                <a:cubicBezTo>
                  <a:pt x="1223" y="19580"/>
                  <a:pt x="1246" y="19556"/>
                  <a:pt x="1256" y="19527"/>
                </a:cubicBezTo>
                <a:lnTo>
                  <a:pt x="1256" y="19527"/>
                </a:lnTo>
                <a:cubicBezTo>
                  <a:pt x="2239" y="19483"/>
                  <a:pt x="3212" y="19425"/>
                  <a:pt x="4186" y="19354"/>
                </a:cubicBezTo>
                <a:cubicBezTo>
                  <a:pt x="4295" y="19354"/>
                  <a:pt x="4323" y="19190"/>
                  <a:pt x="4210" y="19190"/>
                </a:cubicBezTo>
                <a:cubicBezTo>
                  <a:pt x="4203" y="19190"/>
                  <a:pt x="4195" y="19191"/>
                  <a:pt x="4186" y="19192"/>
                </a:cubicBezTo>
                <a:lnTo>
                  <a:pt x="853" y="19373"/>
                </a:lnTo>
                <a:lnTo>
                  <a:pt x="853" y="19373"/>
                </a:lnTo>
                <a:cubicBezTo>
                  <a:pt x="945" y="19355"/>
                  <a:pt x="1035" y="19329"/>
                  <a:pt x="1123" y="19296"/>
                </a:cubicBezTo>
                <a:lnTo>
                  <a:pt x="1123" y="19296"/>
                </a:lnTo>
                <a:cubicBezTo>
                  <a:pt x="1152" y="19296"/>
                  <a:pt x="1180" y="19296"/>
                  <a:pt x="1209" y="19296"/>
                </a:cubicBezTo>
                <a:cubicBezTo>
                  <a:pt x="1563" y="19296"/>
                  <a:pt x="1918" y="19284"/>
                  <a:pt x="2279" y="19261"/>
                </a:cubicBezTo>
                <a:cubicBezTo>
                  <a:pt x="2395" y="19239"/>
                  <a:pt x="2348" y="19075"/>
                  <a:pt x="2233" y="19075"/>
                </a:cubicBezTo>
                <a:cubicBezTo>
                  <a:pt x="1936" y="19105"/>
                  <a:pt x="1639" y="19123"/>
                  <a:pt x="1344" y="19127"/>
                </a:cubicBezTo>
                <a:lnTo>
                  <a:pt x="1344" y="19127"/>
                </a:lnTo>
                <a:cubicBezTo>
                  <a:pt x="1336" y="19086"/>
                  <a:pt x="1302" y="19047"/>
                  <a:pt x="1255" y="19045"/>
                </a:cubicBezTo>
                <a:lnTo>
                  <a:pt x="1255" y="19045"/>
                </a:lnTo>
                <a:cubicBezTo>
                  <a:pt x="1256" y="19039"/>
                  <a:pt x="1256" y="19034"/>
                  <a:pt x="1256" y="19029"/>
                </a:cubicBezTo>
                <a:cubicBezTo>
                  <a:pt x="1253" y="19023"/>
                  <a:pt x="1250" y="19017"/>
                  <a:pt x="1246" y="19012"/>
                </a:cubicBezTo>
                <a:lnTo>
                  <a:pt x="1246" y="19012"/>
                </a:lnTo>
                <a:cubicBezTo>
                  <a:pt x="1426" y="19018"/>
                  <a:pt x="1606" y="19021"/>
                  <a:pt x="1787" y="19021"/>
                </a:cubicBezTo>
                <a:cubicBezTo>
                  <a:pt x="2390" y="19021"/>
                  <a:pt x="2997" y="18986"/>
                  <a:pt x="3604" y="18913"/>
                </a:cubicBezTo>
                <a:cubicBezTo>
                  <a:pt x="3721" y="18889"/>
                  <a:pt x="3675" y="18727"/>
                  <a:pt x="3557" y="18727"/>
                </a:cubicBezTo>
                <a:cubicBezTo>
                  <a:pt x="2963" y="18800"/>
                  <a:pt x="2369" y="18835"/>
                  <a:pt x="1774" y="18835"/>
                </a:cubicBezTo>
                <a:cubicBezTo>
                  <a:pt x="1625" y="18835"/>
                  <a:pt x="1476" y="18833"/>
                  <a:pt x="1327" y="18828"/>
                </a:cubicBezTo>
                <a:lnTo>
                  <a:pt x="1327" y="18828"/>
                </a:lnTo>
                <a:cubicBezTo>
                  <a:pt x="1350" y="18818"/>
                  <a:pt x="1373" y="18807"/>
                  <a:pt x="1395" y="18796"/>
                </a:cubicBezTo>
                <a:cubicBezTo>
                  <a:pt x="1451" y="18768"/>
                  <a:pt x="1448" y="18700"/>
                  <a:pt x="1413" y="18659"/>
                </a:cubicBezTo>
                <a:lnTo>
                  <a:pt x="1413" y="18659"/>
                </a:lnTo>
                <a:cubicBezTo>
                  <a:pt x="1454" y="18644"/>
                  <a:pt x="1495" y="18628"/>
                  <a:pt x="1535" y="18610"/>
                </a:cubicBezTo>
                <a:cubicBezTo>
                  <a:pt x="1574" y="18603"/>
                  <a:pt x="1589" y="18579"/>
                  <a:pt x="1588" y="18552"/>
                </a:cubicBezTo>
                <a:lnTo>
                  <a:pt x="1588" y="18552"/>
                </a:lnTo>
                <a:cubicBezTo>
                  <a:pt x="2213" y="18563"/>
                  <a:pt x="2839" y="18610"/>
                  <a:pt x="3464" y="18703"/>
                </a:cubicBezTo>
                <a:cubicBezTo>
                  <a:pt x="3472" y="18705"/>
                  <a:pt x="3478" y="18705"/>
                  <a:pt x="3484" y="18705"/>
                </a:cubicBezTo>
                <a:cubicBezTo>
                  <a:pt x="3581" y="18705"/>
                  <a:pt x="3574" y="18540"/>
                  <a:pt x="3464" y="18517"/>
                </a:cubicBezTo>
                <a:cubicBezTo>
                  <a:pt x="2855" y="18427"/>
                  <a:pt x="2245" y="18379"/>
                  <a:pt x="1635" y="18367"/>
                </a:cubicBezTo>
                <a:lnTo>
                  <a:pt x="1635" y="18367"/>
                </a:lnTo>
                <a:cubicBezTo>
                  <a:pt x="1637" y="18362"/>
                  <a:pt x="1638" y="18357"/>
                  <a:pt x="1640" y="18352"/>
                </a:cubicBezTo>
                <a:lnTo>
                  <a:pt x="1640" y="18352"/>
                </a:lnTo>
                <a:cubicBezTo>
                  <a:pt x="1698" y="18346"/>
                  <a:pt x="1756" y="18339"/>
                  <a:pt x="1814" y="18331"/>
                </a:cubicBezTo>
                <a:cubicBezTo>
                  <a:pt x="1906" y="18313"/>
                  <a:pt x="1895" y="18190"/>
                  <a:pt x="1828" y="18153"/>
                </a:cubicBezTo>
                <a:lnTo>
                  <a:pt x="1828" y="18153"/>
                </a:lnTo>
                <a:cubicBezTo>
                  <a:pt x="1830" y="18151"/>
                  <a:pt x="1833" y="18149"/>
                  <a:pt x="1835" y="18147"/>
                </a:cubicBezTo>
                <a:lnTo>
                  <a:pt x="1835" y="18147"/>
                </a:lnTo>
                <a:cubicBezTo>
                  <a:pt x="1851" y="18146"/>
                  <a:pt x="1867" y="18146"/>
                  <a:pt x="1883" y="18145"/>
                </a:cubicBezTo>
                <a:lnTo>
                  <a:pt x="3489" y="18076"/>
                </a:lnTo>
                <a:cubicBezTo>
                  <a:pt x="3604" y="18052"/>
                  <a:pt x="3604" y="17890"/>
                  <a:pt x="3489" y="17890"/>
                </a:cubicBezTo>
                <a:lnTo>
                  <a:pt x="1883" y="17959"/>
                </a:lnTo>
                <a:cubicBezTo>
                  <a:pt x="1679" y="17968"/>
                  <a:pt x="1476" y="17982"/>
                  <a:pt x="1271" y="17991"/>
                </a:cubicBezTo>
                <a:lnTo>
                  <a:pt x="1271" y="17991"/>
                </a:lnTo>
                <a:cubicBezTo>
                  <a:pt x="1276" y="17981"/>
                  <a:pt x="1278" y="17970"/>
                  <a:pt x="1278" y="17959"/>
                </a:cubicBezTo>
                <a:cubicBezTo>
                  <a:pt x="1278" y="17929"/>
                  <a:pt x="1269" y="17899"/>
                  <a:pt x="1244" y="17882"/>
                </a:cubicBezTo>
                <a:lnTo>
                  <a:pt x="1244" y="17882"/>
                </a:lnTo>
                <a:cubicBezTo>
                  <a:pt x="1250" y="17867"/>
                  <a:pt x="1253" y="17852"/>
                  <a:pt x="1255" y="17837"/>
                </a:cubicBezTo>
                <a:lnTo>
                  <a:pt x="1255" y="17837"/>
                </a:lnTo>
                <a:cubicBezTo>
                  <a:pt x="1333" y="17834"/>
                  <a:pt x="1410" y="17828"/>
                  <a:pt x="1488" y="17819"/>
                </a:cubicBezTo>
                <a:cubicBezTo>
                  <a:pt x="1883" y="17797"/>
                  <a:pt x="2302" y="17773"/>
                  <a:pt x="2698" y="17704"/>
                </a:cubicBezTo>
                <a:cubicBezTo>
                  <a:pt x="2807" y="17704"/>
                  <a:pt x="2771" y="17538"/>
                  <a:pt x="2670" y="17538"/>
                </a:cubicBezTo>
                <a:cubicBezTo>
                  <a:pt x="2664" y="17538"/>
                  <a:pt x="2658" y="17539"/>
                  <a:pt x="2651" y="17540"/>
                </a:cubicBezTo>
                <a:cubicBezTo>
                  <a:pt x="2351" y="17578"/>
                  <a:pt x="2035" y="17615"/>
                  <a:pt x="1717" y="17628"/>
                </a:cubicBezTo>
                <a:lnTo>
                  <a:pt x="1717" y="17628"/>
                </a:lnTo>
                <a:cubicBezTo>
                  <a:pt x="1718" y="17623"/>
                  <a:pt x="1718" y="17617"/>
                  <a:pt x="1718" y="17611"/>
                </a:cubicBezTo>
                <a:lnTo>
                  <a:pt x="1718" y="17611"/>
                </a:lnTo>
                <a:cubicBezTo>
                  <a:pt x="1752" y="17577"/>
                  <a:pt x="1747" y="17518"/>
                  <a:pt x="1715" y="17485"/>
                </a:cubicBezTo>
                <a:lnTo>
                  <a:pt x="1715" y="17485"/>
                </a:lnTo>
                <a:cubicBezTo>
                  <a:pt x="2448" y="17468"/>
                  <a:pt x="3183" y="17399"/>
                  <a:pt x="3910" y="17399"/>
                </a:cubicBezTo>
                <a:cubicBezTo>
                  <a:pt x="3971" y="17399"/>
                  <a:pt x="4032" y="17400"/>
                  <a:pt x="4093" y="17401"/>
                </a:cubicBezTo>
                <a:cubicBezTo>
                  <a:pt x="4465" y="17401"/>
                  <a:pt x="4860" y="17425"/>
                  <a:pt x="5210" y="17471"/>
                </a:cubicBezTo>
                <a:cubicBezTo>
                  <a:pt x="5216" y="17473"/>
                  <a:pt x="5222" y="17473"/>
                  <a:pt x="5228" y="17473"/>
                </a:cubicBezTo>
                <a:cubicBezTo>
                  <a:pt x="5327" y="17473"/>
                  <a:pt x="5342" y="17308"/>
                  <a:pt x="5232" y="17308"/>
                </a:cubicBezTo>
                <a:cubicBezTo>
                  <a:pt x="4822" y="17242"/>
                  <a:pt x="4410" y="17220"/>
                  <a:pt x="3997" y="17220"/>
                </a:cubicBezTo>
                <a:cubicBezTo>
                  <a:pt x="3182" y="17220"/>
                  <a:pt x="2361" y="17305"/>
                  <a:pt x="1539" y="17309"/>
                </a:cubicBezTo>
                <a:lnTo>
                  <a:pt x="1539" y="17309"/>
                </a:lnTo>
                <a:cubicBezTo>
                  <a:pt x="1542" y="17298"/>
                  <a:pt x="1542" y="17286"/>
                  <a:pt x="1540" y="17275"/>
                </a:cubicBezTo>
                <a:lnTo>
                  <a:pt x="1540" y="17275"/>
                </a:lnTo>
                <a:cubicBezTo>
                  <a:pt x="1627" y="17278"/>
                  <a:pt x="1715" y="17279"/>
                  <a:pt x="1802" y="17279"/>
                </a:cubicBezTo>
                <a:cubicBezTo>
                  <a:pt x="1976" y="17279"/>
                  <a:pt x="2151" y="17273"/>
                  <a:pt x="2326" y="17261"/>
                </a:cubicBezTo>
                <a:cubicBezTo>
                  <a:pt x="2441" y="17261"/>
                  <a:pt x="2441" y="17075"/>
                  <a:pt x="2326" y="17075"/>
                </a:cubicBezTo>
                <a:cubicBezTo>
                  <a:pt x="2194" y="17085"/>
                  <a:pt x="2058" y="17091"/>
                  <a:pt x="1922" y="17094"/>
                </a:cubicBezTo>
                <a:lnTo>
                  <a:pt x="1922" y="17094"/>
                </a:lnTo>
                <a:cubicBezTo>
                  <a:pt x="1942" y="17038"/>
                  <a:pt x="1904" y="16958"/>
                  <a:pt x="1834" y="16958"/>
                </a:cubicBezTo>
                <a:cubicBezTo>
                  <a:pt x="1828" y="16958"/>
                  <a:pt x="1821" y="16958"/>
                  <a:pt x="1814" y="16960"/>
                </a:cubicBezTo>
                <a:cubicBezTo>
                  <a:pt x="1652" y="16985"/>
                  <a:pt x="1490" y="17004"/>
                  <a:pt x="1327" y="17015"/>
                </a:cubicBezTo>
                <a:lnTo>
                  <a:pt x="1327" y="17015"/>
                </a:lnTo>
                <a:cubicBezTo>
                  <a:pt x="1373" y="17005"/>
                  <a:pt x="1419" y="16994"/>
                  <a:pt x="1464" y="16982"/>
                </a:cubicBezTo>
                <a:cubicBezTo>
                  <a:pt x="1507" y="16974"/>
                  <a:pt x="1531" y="16943"/>
                  <a:pt x="1539" y="16911"/>
                </a:cubicBezTo>
                <a:lnTo>
                  <a:pt x="1539" y="16911"/>
                </a:lnTo>
                <a:cubicBezTo>
                  <a:pt x="1977" y="16900"/>
                  <a:pt x="2417" y="16894"/>
                  <a:pt x="2858" y="16894"/>
                </a:cubicBezTo>
                <a:cubicBezTo>
                  <a:pt x="3509" y="16894"/>
                  <a:pt x="4161" y="16907"/>
                  <a:pt x="4813" y="16936"/>
                </a:cubicBezTo>
                <a:cubicBezTo>
                  <a:pt x="5256" y="16960"/>
                  <a:pt x="5675" y="16982"/>
                  <a:pt x="6116" y="17006"/>
                </a:cubicBezTo>
                <a:cubicBezTo>
                  <a:pt x="6233" y="17006"/>
                  <a:pt x="6255" y="16842"/>
                  <a:pt x="6140" y="16820"/>
                </a:cubicBezTo>
                <a:cubicBezTo>
                  <a:pt x="4998" y="16752"/>
                  <a:pt x="3858" y="16709"/>
                  <a:pt x="2727" y="16709"/>
                </a:cubicBezTo>
                <a:cubicBezTo>
                  <a:pt x="2382" y="16709"/>
                  <a:pt x="2039" y="16713"/>
                  <a:pt x="1696" y="16721"/>
                </a:cubicBezTo>
                <a:lnTo>
                  <a:pt x="1696" y="16721"/>
                </a:lnTo>
                <a:cubicBezTo>
                  <a:pt x="1696" y="16721"/>
                  <a:pt x="1696" y="16721"/>
                  <a:pt x="1696" y="16721"/>
                </a:cubicBezTo>
                <a:lnTo>
                  <a:pt x="1696" y="16721"/>
                </a:lnTo>
                <a:cubicBezTo>
                  <a:pt x="1728" y="16715"/>
                  <a:pt x="1759" y="16709"/>
                  <a:pt x="1790" y="16703"/>
                </a:cubicBezTo>
                <a:cubicBezTo>
                  <a:pt x="1866" y="16689"/>
                  <a:pt x="1882" y="16606"/>
                  <a:pt x="1853" y="16555"/>
                </a:cubicBezTo>
                <a:lnTo>
                  <a:pt x="1853" y="16555"/>
                </a:lnTo>
                <a:cubicBezTo>
                  <a:pt x="2025" y="16538"/>
                  <a:pt x="2198" y="16518"/>
                  <a:pt x="2372" y="16495"/>
                </a:cubicBezTo>
                <a:cubicBezTo>
                  <a:pt x="2481" y="16495"/>
                  <a:pt x="2446" y="16329"/>
                  <a:pt x="2345" y="16329"/>
                </a:cubicBezTo>
                <a:cubicBezTo>
                  <a:pt x="2339" y="16329"/>
                  <a:pt x="2332" y="16330"/>
                  <a:pt x="2326" y="16331"/>
                </a:cubicBezTo>
                <a:cubicBezTo>
                  <a:pt x="2114" y="16353"/>
                  <a:pt x="1905" y="16373"/>
                  <a:pt x="1696" y="16389"/>
                </a:cubicBezTo>
                <a:lnTo>
                  <a:pt x="1696" y="16389"/>
                </a:lnTo>
                <a:cubicBezTo>
                  <a:pt x="1697" y="16385"/>
                  <a:pt x="1697" y="16381"/>
                  <a:pt x="1697" y="16377"/>
                </a:cubicBezTo>
                <a:cubicBezTo>
                  <a:pt x="1697" y="16331"/>
                  <a:pt x="1650" y="16309"/>
                  <a:pt x="1582" y="16309"/>
                </a:cubicBezTo>
                <a:cubicBezTo>
                  <a:pt x="1550" y="16310"/>
                  <a:pt x="1518" y="16312"/>
                  <a:pt x="1487" y="16314"/>
                </a:cubicBezTo>
                <a:lnTo>
                  <a:pt x="1487" y="16314"/>
                </a:lnTo>
                <a:cubicBezTo>
                  <a:pt x="1483" y="16294"/>
                  <a:pt x="1472" y="16272"/>
                  <a:pt x="1457" y="16253"/>
                </a:cubicBezTo>
                <a:lnTo>
                  <a:pt x="1457" y="16253"/>
                </a:lnTo>
                <a:cubicBezTo>
                  <a:pt x="1499" y="16248"/>
                  <a:pt x="1540" y="16243"/>
                  <a:pt x="1582" y="16238"/>
                </a:cubicBezTo>
                <a:cubicBezTo>
                  <a:pt x="1614" y="16222"/>
                  <a:pt x="1635" y="16194"/>
                  <a:pt x="1645" y="16163"/>
                </a:cubicBezTo>
                <a:lnTo>
                  <a:pt x="1645" y="16163"/>
                </a:lnTo>
                <a:cubicBezTo>
                  <a:pt x="2627" y="16072"/>
                  <a:pt x="3621" y="16022"/>
                  <a:pt x="4605" y="16005"/>
                </a:cubicBezTo>
                <a:cubicBezTo>
                  <a:pt x="4720" y="16005"/>
                  <a:pt x="4720" y="15819"/>
                  <a:pt x="4605" y="15819"/>
                </a:cubicBezTo>
                <a:cubicBezTo>
                  <a:pt x="3468" y="15838"/>
                  <a:pt x="2331" y="15900"/>
                  <a:pt x="1204" y="16017"/>
                </a:cubicBezTo>
                <a:lnTo>
                  <a:pt x="1204" y="16017"/>
                </a:lnTo>
                <a:cubicBezTo>
                  <a:pt x="1298" y="16005"/>
                  <a:pt x="1392" y="15994"/>
                  <a:pt x="1488" y="15983"/>
                </a:cubicBezTo>
                <a:cubicBezTo>
                  <a:pt x="1535" y="15983"/>
                  <a:pt x="1557" y="15912"/>
                  <a:pt x="1557" y="15866"/>
                </a:cubicBezTo>
                <a:cubicBezTo>
                  <a:pt x="1550" y="15851"/>
                  <a:pt x="1540" y="15838"/>
                  <a:pt x="1529" y="15828"/>
                </a:cubicBezTo>
                <a:lnTo>
                  <a:pt x="1529" y="15828"/>
                </a:lnTo>
                <a:cubicBezTo>
                  <a:pt x="1827" y="15803"/>
                  <a:pt x="2115" y="15769"/>
                  <a:pt x="2419" y="15750"/>
                </a:cubicBezTo>
                <a:cubicBezTo>
                  <a:pt x="2534" y="15726"/>
                  <a:pt x="2488" y="15564"/>
                  <a:pt x="2372" y="15564"/>
                </a:cubicBezTo>
                <a:cubicBezTo>
                  <a:pt x="2176" y="15590"/>
                  <a:pt x="1980" y="15609"/>
                  <a:pt x="1784" y="15628"/>
                </a:cubicBezTo>
                <a:lnTo>
                  <a:pt x="1784" y="15628"/>
                </a:lnTo>
                <a:cubicBezTo>
                  <a:pt x="1829" y="15611"/>
                  <a:pt x="1841" y="15565"/>
                  <a:pt x="1831" y="15523"/>
                </a:cubicBezTo>
                <a:lnTo>
                  <a:pt x="1831" y="15523"/>
                </a:lnTo>
                <a:cubicBezTo>
                  <a:pt x="2087" y="15511"/>
                  <a:pt x="2343" y="15504"/>
                  <a:pt x="2599" y="15504"/>
                </a:cubicBezTo>
                <a:cubicBezTo>
                  <a:pt x="3201" y="15504"/>
                  <a:pt x="3800" y="15544"/>
                  <a:pt x="4395" y="15657"/>
                </a:cubicBezTo>
                <a:cubicBezTo>
                  <a:pt x="4401" y="15659"/>
                  <a:pt x="4408" y="15659"/>
                  <a:pt x="4414" y="15659"/>
                </a:cubicBezTo>
                <a:cubicBezTo>
                  <a:pt x="4514" y="15659"/>
                  <a:pt x="4528" y="15492"/>
                  <a:pt x="4419" y="15471"/>
                </a:cubicBezTo>
                <a:cubicBezTo>
                  <a:pt x="3813" y="15358"/>
                  <a:pt x="3203" y="15318"/>
                  <a:pt x="2591" y="15318"/>
                </a:cubicBezTo>
                <a:cubicBezTo>
                  <a:pt x="1849" y="15318"/>
                  <a:pt x="1103" y="15377"/>
                  <a:pt x="357" y="15439"/>
                </a:cubicBezTo>
                <a:lnTo>
                  <a:pt x="357" y="15439"/>
                </a:lnTo>
                <a:cubicBezTo>
                  <a:pt x="360" y="15407"/>
                  <a:pt x="362" y="15376"/>
                  <a:pt x="365" y="15344"/>
                </a:cubicBezTo>
                <a:lnTo>
                  <a:pt x="365" y="15344"/>
                </a:lnTo>
                <a:cubicBezTo>
                  <a:pt x="344" y="15348"/>
                  <a:pt x="323" y="15351"/>
                  <a:pt x="301" y="15354"/>
                </a:cubicBezTo>
                <a:cubicBezTo>
                  <a:pt x="294" y="15356"/>
                  <a:pt x="288" y="15356"/>
                  <a:pt x="281" y="15356"/>
                </a:cubicBezTo>
                <a:cubicBezTo>
                  <a:pt x="181" y="15356"/>
                  <a:pt x="147" y="15192"/>
                  <a:pt x="255" y="15192"/>
                </a:cubicBezTo>
                <a:cubicBezTo>
                  <a:pt x="265" y="15191"/>
                  <a:pt x="275" y="15189"/>
                  <a:pt x="286" y="15188"/>
                </a:cubicBezTo>
                <a:lnTo>
                  <a:pt x="286" y="15188"/>
                </a:lnTo>
                <a:cubicBezTo>
                  <a:pt x="242" y="15140"/>
                  <a:pt x="245" y="15053"/>
                  <a:pt x="326" y="15053"/>
                </a:cubicBezTo>
                <a:cubicBezTo>
                  <a:pt x="347" y="15049"/>
                  <a:pt x="368" y="15046"/>
                  <a:pt x="389" y="15042"/>
                </a:cubicBezTo>
                <a:lnTo>
                  <a:pt x="389" y="15042"/>
                </a:lnTo>
                <a:cubicBezTo>
                  <a:pt x="386" y="15086"/>
                  <a:pt x="382" y="15130"/>
                  <a:pt x="379" y="15174"/>
                </a:cubicBezTo>
                <a:lnTo>
                  <a:pt x="379" y="15174"/>
                </a:lnTo>
                <a:cubicBezTo>
                  <a:pt x="348" y="15178"/>
                  <a:pt x="317" y="15183"/>
                  <a:pt x="286" y="15188"/>
                </a:cubicBezTo>
                <a:lnTo>
                  <a:pt x="286" y="15188"/>
                </a:lnTo>
                <a:cubicBezTo>
                  <a:pt x="302" y="15205"/>
                  <a:pt x="324" y="15217"/>
                  <a:pt x="352" y="15217"/>
                </a:cubicBezTo>
                <a:cubicBezTo>
                  <a:pt x="358" y="15217"/>
                  <a:pt x="365" y="15216"/>
                  <a:pt x="372" y="15215"/>
                </a:cubicBezTo>
                <a:cubicBezTo>
                  <a:pt x="373" y="15214"/>
                  <a:pt x="374" y="15214"/>
                  <a:pt x="376" y="15214"/>
                </a:cubicBezTo>
                <a:lnTo>
                  <a:pt x="376" y="15214"/>
                </a:lnTo>
                <a:cubicBezTo>
                  <a:pt x="375" y="15218"/>
                  <a:pt x="375" y="15223"/>
                  <a:pt x="375" y="15227"/>
                </a:cubicBezTo>
                <a:lnTo>
                  <a:pt x="375" y="15227"/>
                </a:lnTo>
                <a:cubicBezTo>
                  <a:pt x="344" y="15249"/>
                  <a:pt x="344" y="15297"/>
                  <a:pt x="366" y="15333"/>
                </a:cubicBezTo>
                <a:lnTo>
                  <a:pt x="366" y="15333"/>
                </a:lnTo>
                <a:cubicBezTo>
                  <a:pt x="366" y="15337"/>
                  <a:pt x="365" y="15341"/>
                  <a:pt x="365" y="15344"/>
                </a:cubicBezTo>
                <a:lnTo>
                  <a:pt x="365" y="15344"/>
                </a:lnTo>
                <a:cubicBezTo>
                  <a:pt x="368" y="15344"/>
                  <a:pt x="370" y="15344"/>
                  <a:pt x="373" y="15343"/>
                </a:cubicBezTo>
                <a:lnTo>
                  <a:pt x="373" y="15343"/>
                </a:lnTo>
                <a:cubicBezTo>
                  <a:pt x="389" y="15365"/>
                  <a:pt x="415" y="15380"/>
                  <a:pt x="446" y="15380"/>
                </a:cubicBezTo>
                <a:cubicBezTo>
                  <a:pt x="452" y="15380"/>
                  <a:pt x="459" y="15379"/>
                  <a:pt x="465" y="15378"/>
                </a:cubicBezTo>
                <a:cubicBezTo>
                  <a:pt x="977" y="15308"/>
                  <a:pt x="1488" y="15215"/>
                  <a:pt x="2000" y="15146"/>
                </a:cubicBezTo>
                <a:cubicBezTo>
                  <a:pt x="2007" y="15144"/>
                  <a:pt x="2013" y="15142"/>
                  <a:pt x="2019" y="15140"/>
                </a:cubicBezTo>
                <a:lnTo>
                  <a:pt x="2019" y="15140"/>
                </a:lnTo>
                <a:cubicBezTo>
                  <a:pt x="2353" y="15107"/>
                  <a:pt x="2688" y="15078"/>
                  <a:pt x="3023" y="15053"/>
                </a:cubicBezTo>
                <a:cubicBezTo>
                  <a:pt x="3132" y="15053"/>
                  <a:pt x="3160" y="14887"/>
                  <a:pt x="3064" y="14887"/>
                </a:cubicBezTo>
                <a:cubicBezTo>
                  <a:pt x="3059" y="14887"/>
                  <a:pt x="3052" y="14888"/>
                  <a:pt x="3046" y="14889"/>
                </a:cubicBezTo>
                <a:cubicBezTo>
                  <a:pt x="2702" y="14906"/>
                  <a:pt x="2358" y="14933"/>
                  <a:pt x="2013" y="14967"/>
                </a:cubicBezTo>
                <a:lnTo>
                  <a:pt x="2013" y="14967"/>
                </a:lnTo>
                <a:cubicBezTo>
                  <a:pt x="2002" y="14961"/>
                  <a:pt x="1989" y="14957"/>
                  <a:pt x="1974" y="14957"/>
                </a:cubicBezTo>
                <a:cubicBezTo>
                  <a:pt x="1967" y="14957"/>
                  <a:pt x="1961" y="14958"/>
                  <a:pt x="1954" y="14960"/>
                </a:cubicBezTo>
                <a:cubicBezTo>
                  <a:pt x="1891" y="14971"/>
                  <a:pt x="1827" y="14982"/>
                  <a:pt x="1764" y="14993"/>
                </a:cubicBezTo>
                <a:lnTo>
                  <a:pt x="1764" y="14993"/>
                </a:lnTo>
                <a:cubicBezTo>
                  <a:pt x="1569" y="15014"/>
                  <a:pt x="1375" y="15038"/>
                  <a:pt x="1180" y="15063"/>
                </a:cubicBezTo>
                <a:lnTo>
                  <a:pt x="1180" y="15063"/>
                </a:lnTo>
                <a:cubicBezTo>
                  <a:pt x="1337" y="15023"/>
                  <a:pt x="1494" y="14979"/>
                  <a:pt x="1650" y="14935"/>
                </a:cubicBezTo>
                <a:cubicBezTo>
                  <a:pt x="1690" y="14916"/>
                  <a:pt x="1730" y="14880"/>
                  <a:pt x="1727" y="14840"/>
                </a:cubicBezTo>
                <a:lnTo>
                  <a:pt x="1727" y="14840"/>
                </a:lnTo>
                <a:cubicBezTo>
                  <a:pt x="2442" y="14768"/>
                  <a:pt x="3163" y="14727"/>
                  <a:pt x="3883" y="14727"/>
                </a:cubicBezTo>
                <a:lnTo>
                  <a:pt x="4906" y="14727"/>
                </a:lnTo>
                <a:cubicBezTo>
                  <a:pt x="4913" y="14728"/>
                  <a:pt x="4919" y="14729"/>
                  <a:pt x="4925" y="14729"/>
                </a:cubicBezTo>
                <a:cubicBezTo>
                  <a:pt x="5023" y="14729"/>
                  <a:pt x="5017" y="14563"/>
                  <a:pt x="4906" y="14563"/>
                </a:cubicBezTo>
                <a:cubicBezTo>
                  <a:pt x="4604" y="14552"/>
                  <a:pt x="4302" y="14546"/>
                  <a:pt x="3999" y="14546"/>
                </a:cubicBezTo>
                <a:close/>
                <a:moveTo>
                  <a:pt x="21379" y="24097"/>
                </a:moveTo>
                <a:lnTo>
                  <a:pt x="21379" y="24097"/>
                </a:lnTo>
                <a:cubicBezTo>
                  <a:pt x="21372" y="24123"/>
                  <a:pt x="21349" y="24146"/>
                  <a:pt x="21319" y="24158"/>
                </a:cubicBezTo>
                <a:lnTo>
                  <a:pt x="21319" y="24158"/>
                </a:lnTo>
                <a:cubicBezTo>
                  <a:pt x="21316" y="24155"/>
                  <a:pt x="21313" y="24152"/>
                  <a:pt x="21311" y="24149"/>
                </a:cubicBezTo>
                <a:lnTo>
                  <a:pt x="21311" y="24149"/>
                </a:lnTo>
                <a:cubicBezTo>
                  <a:pt x="21333" y="24132"/>
                  <a:pt x="21356" y="24114"/>
                  <a:pt x="21379" y="24097"/>
                </a:cubicBezTo>
                <a:close/>
                <a:moveTo>
                  <a:pt x="7913" y="23764"/>
                </a:moveTo>
                <a:cubicBezTo>
                  <a:pt x="7873" y="23764"/>
                  <a:pt x="7831" y="23785"/>
                  <a:pt x="7814" y="23820"/>
                </a:cubicBezTo>
                <a:cubicBezTo>
                  <a:pt x="7790" y="23844"/>
                  <a:pt x="7790" y="23913"/>
                  <a:pt x="7837" y="23937"/>
                </a:cubicBezTo>
                <a:cubicBezTo>
                  <a:pt x="8000" y="24052"/>
                  <a:pt x="8140" y="24145"/>
                  <a:pt x="8302" y="24262"/>
                </a:cubicBezTo>
                <a:cubicBezTo>
                  <a:pt x="8314" y="24268"/>
                  <a:pt x="8327" y="24271"/>
                  <a:pt x="8339" y="24271"/>
                </a:cubicBezTo>
                <a:cubicBezTo>
                  <a:pt x="8372" y="24271"/>
                  <a:pt x="8401" y="24250"/>
                  <a:pt x="8419" y="24216"/>
                </a:cubicBezTo>
                <a:cubicBezTo>
                  <a:pt x="8466" y="24192"/>
                  <a:pt x="8441" y="24123"/>
                  <a:pt x="8395" y="24099"/>
                </a:cubicBezTo>
                <a:cubicBezTo>
                  <a:pt x="8255" y="24006"/>
                  <a:pt x="8093" y="23890"/>
                  <a:pt x="7954" y="23773"/>
                </a:cubicBezTo>
                <a:cubicBezTo>
                  <a:pt x="7941" y="23767"/>
                  <a:pt x="7927" y="23764"/>
                  <a:pt x="7913" y="23764"/>
                </a:cubicBezTo>
                <a:close/>
                <a:moveTo>
                  <a:pt x="531" y="24047"/>
                </a:moveTo>
                <a:cubicBezTo>
                  <a:pt x="544" y="24125"/>
                  <a:pt x="556" y="24203"/>
                  <a:pt x="569" y="24281"/>
                </a:cubicBezTo>
                <a:lnTo>
                  <a:pt x="569" y="24281"/>
                </a:lnTo>
                <a:cubicBezTo>
                  <a:pt x="573" y="24257"/>
                  <a:pt x="586" y="24233"/>
                  <a:pt x="606" y="24216"/>
                </a:cubicBezTo>
                <a:lnTo>
                  <a:pt x="606" y="24216"/>
                </a:lnTo>
                <a:cubicBezTo>
                  <a:pt x="588" y="24163"/>
                  <a:pt x="624" y="24099"/>
                  <a:pt x="698" y="24099"/>
                </a:cubicBezTo>
                <a:cubicBezTo>
                  <a:pt x="699" y="24099"/>
                  <a:pt x="700" y="24099"/>
                  <a:pt x="701" y="24099"/>
                </a:cubicBezTo>
                <a:lnTo>
                  <a:pt x="701" y="24099"/>
                </a:lnTo>
                <a:cubicBezTo>
                  <a:pt x="706" y="24098"/>
                  <a:pt x="711" y="24097"/>
                  <a:pt x="716" y="24097"/>
                </a:cubicBezTo>
                <a:lnTo>
                  <a:pt x="716" y="24097"/>
                </a:lnTo>
                <a:cubicBezTo>
                  <a:pt x="716" y="24096"/>
                  <a:pt x="716" y="24096"/>
                  <a:pt x="716" y="24096"/>
                </a:cubicBezTo>
                <a:lnTo>
                  <a:pt x="716" y="24096"/>
                </a:lnTo>
                <a:cubicBezTo>
                  <a:pt x="679" y="24098"/>
                  <a:pt x="642" y="24099"/>
                  <a:pt x="605" y="24099"/>
                </a:cubicBezTo>
                <a:cubicBezTo>
                  <a:pt x="577" y="24085"/>
                  <a:pt x="549" y="24071"/>
                  <a:pt x="531" y="24047"/>
                </a:cubicBezTo>
                <a:close/>
                <a:moveTo>
                  <a:pt x="569" y="24281"/>
                </a:moveTo>
                <a:cubicBezTo>
                  <a:pt x="566" y="24300"/>
                  <a:pt x="569" y="24320"/>
                  <a:pt x="578" y="24337"/>
                </a:cubicBezTo>
                <a:lnTo>
                  <a:pt x="578" y="24337"/>
                </a:lnTo>
                <a:cubicBezTo>
                  <a:pt x="575" y="24319"/>
                  <a:pt x="572" y="24300"/>
                  <a:pt x="569" y="24281"/>
                </a:cubicBezTo>
                <a:close/>
                <a:moveTo>
                  <a:pt x="12739" y="23681"/>
                </a:moveTo>
                <a:cubicBezTo>
                  <a:pt x="12792" y="23681"/>
                  <a:pt x="12842" y="23701"/>
                  <a:pt x="12884" y="23751"/>
                </a:cubicBezTo>
                <a:cubicBezTo>
                  <a:pt x="12931" y="23890"/>
                  <a:pt x="12907" y="24052"/>
                  <a:pt x="12814" y="24192"/>
                </a:cubicBezTo>
                <a:cubicBezTo>
                  <a:pt x="12767" y="24285"/>
                  <a:pt x="12721" y="24355"/>
                  <a:pt x="12652" y="24402"/>
                </a:cubicBezTo>
                <a:cubicBezTo>
                  <a:pt x="12605" y="24471"/>
                  <a:pt x="12535" y="24517"/>
                  <a:pt x="12466" y="24564"/>
                </a:cubicBezTo>
                <a:cubicBezTo>
                  <a:pt x="12437" y="24564"/>
                  <a:pt x="12409" y="24568"/>
                  <a:pt x="12382" y="24568"/>
                </a:cubicBezTo>
                <a:cubicBezTo>
                  <a:pt x="12343" y="24568"/>
                  <a:pt x="12307" y="24559"/>
                  <a:pt x="12280" y="24517"/>
                </a:cubicBezTo>
                <a:cubicBezTo>
                  <a:pt x="12233" y="24448"/>
                  <a:pt x="12255" y="24355"/>
                  <a:pt x="12280" y="24285"/>
                </a:cubicBezTo>
                <a:cubicBezTo>
                  <a:pt x="12302" y="24123"/>
                  <a:pt x="12373" y="23937"/>
                  <a:pt x="12488" y="23820"/>
                </a:cubicBezTo>
                <a:cubicBezTo>
                  <a:pt x="12548" y="23745"/>
                  <a:pt x="12646" y="23681"/>
                  <a:pt x="12739" y="23681"/>
                </a:cubicBezTo>
                <a:close/>
                <a:moveTo>
                  <a:pt x="20492" y="24351"/>
                </a:moveTo>
                <a:cubicBezTo>
                  <a:pt x="20567" y="24424"/>
                  <a:pt x="20640" y="24499"/>
                  <a:pt x="20713" y="24579"/>
                </a:cubicBezTo>
                <a:lnTo>
                  <a:pt x="20713" y="24579"/>
                </a:lnTo>
                <a:cubicBezTo>
                  <a:pt x="20766" y="24543"/>
                  <a:pt x="20820" y="24506"/>
                  <a:pt x="20873" y="24469"/>
                </a:cubicBezTo>
                <a:lnTo>
                  <a:pt x="20873" y="24469"/>
                </a:lnTo>
                <a:cubicBezTo>
                  <a:pt x="20902" y="24537"/>
                  <a:pt x="20835" y="24609"/>
                  <a:pt x="20773" y="24609"/>
                </a:cubicBezTo>
                <a:cubicBezTo>
                  <a:pt x="20754" y="24609"/>
                  <a:pt x="20736" y="24603"/>
                  <a:pt x="20721" y="24588"/>
                </a:cubicBezTo>
                <a:cubicBezTo>
                  <a:pt x="20718" y="24585"/>
                  <a:pt x="20715" y="24582"/>
                  <a:pt x="20713" y="24579"/>
                </a:cubicBezTo>
                <a:lnTo>
                  <a:pt x="20713" y="24579"/>
                </a:lnTo>
                <a:cubicBezTo>
                  <a:pt x="20694" y="24591"/>
                  <a:pt x="20676" y="24604"/>
                  <a:pt x="20658" y="24616"/>
                </a:cubicBezTo>
                <a:lnTo>
                  <a:pt x="20658" y="24616"/>
                </a:lnTo>
                <a:cubicBezTo>
                  <a:pt x="20656" y="24614"/>
                  <a:pt x="20654" y="24612"/>
                  <a:pt x="20652" y="24610"/>
                </a:cubicBezTo>
                <a:cubicBezTo>
                  <a:pt x="20639" y="24599"/>
                  <a:pt x="20620" y="24586"/>
                  <a:pt x="20599" y="24581"/>
                </a:cubicBezTo>
                <a:lnTo>
                  <a:pt x="20599" y="24581"/>
                </a:lnTo>
                <a:cubicBezTo>
                  <a:pt x="20581" y="24562"/>
                  <a:pt x="20535" y="24513"/>
                  <a:pt x="20535" y="24495"/>
                </a:cubicBezTo>
                <a:lnTo>
                  <a:pt x="20466" y="24424"/>
                </a:lnTo>
                <a:cubicBezTo>
                  <a:pt x="20480" y="24410"/>
                  <a:pt x="20494" y="24378"/>
                  <a:pt x="20492" y="24351"/>
                </a:cubicBezTo>
                <a:close/>
                <a:moveTo>
                  <a:pt x="17093" y="24448"/>
                </a:moveTo>
                <a:cubicBezTo>
                  <a:pt x="17093" y="24471"/>
                  <a:pt x="17071" y="24471"/>
                  <a:pt x="17071" y="24471"/>
                </a:cubicBezTo>
                <a:cubicBezTo>
                  <a:pt x="17046" y="24471"/>
                  <a:pt x="17046" y="24495"/>
                  <a:pt x="17046" y="24495"/>
                </a:cubicBezTo>
                <a:cubicBezTo>
                  <a:pt x="17024" y="24495"/>
                  <a:pt x="17024" y="24517"/>
                  <a:pt x="17024" y="24517"/>
                </a:cubicBezTo>
                <a:lnTo>
                  <a:pt x="17024" y="24564"/>
                </a:lnTo>
                <a:lnTo>
                  <a:pt x="17024" y="24588"/>
                </a:lnTo>
                <a:lnTo>
                  <a:pt x="17071" y="24634"/>
                </a:lnTo>
                <a:cubicBezTo>
                  <a:pt x="17093" y="24634"/>
                  <a:pt x="17117" y="24657"/>
                  <a:pt x="17117" y="24681"/>
                </a:cubicBezTo>
                <a:lnTo>
                  <a:pt x="17164" y="24681"/>
                </a:lnTo>
                <a:cubicBezTo>
                  <a:pt x="17164" y="24692"/>
                  <a:pt x="17169" y="24698"/>
                  <a:pt x="17175" y="24698"/>
                </a:cubicBezTo>
                <a:cubicBezTo>
                  <a:pt x="17180" y="24698"/>
                  <a:pt x="17186" y="24692"/>
                  <a:pt x="17186" y="24681"/>
                </a:cubicBezTo>
                <a:lnTo>
                  <a:pt x="17232" y="24681"/>
                </a:lnTo>
                <a:lnTo>
                  <a:pt x="17257" y="24657"/>
                </a:lnTo>
                <a:lnTo>
                  <a:pt x="17257" y="24634"/>
                </a:lnTo>
                <a:cubicBezTo>
                  <a:pt x="17279" y="24610"/>
                  <a:pt x="17279" y="24588"/>
                  <a:pt x="17257" y="24588"/>
                </a:cubicBezTo>
                <a:lnTo>
                  <a:pt x="17257" y="24564"/>
                </a:lnTo>
                <a:cubicBezTo>
                  <a:pt x="17257" y="24541"/>
                  <a:pt x="17232" y="24541"/>
                  <a:pt x="17232" y="24517"/>
                </a:cubicBezTo>
                <a:cubicBezTo>
                  <a:pt x="17210" y="24517"/>
                  <a:pt x="17186" y="24495"/>
                  <a:pt x="17164" y="24471"/>
                </a:cubicBezTo>
                <a:cubicBezTo>
                  <a:pt x="17164" y="24471"/>
                  <a:pt x="17139" y="24471"/>
                  <a:pt x="17139" y="24448"/>
                </a:cubicBezTo>
                <a:close/>
                <a:moveTo>
                  <a:pt x="622" y="24593"/>
                </a:moveTo>
                <a:lnTo>
                  <a:pt x="622" y="24593"/>
                </a:lnTo>
                <a:cubicBezTo>
                  <a:pt x="601" y="24627"/>
                  <a:pt x="608" y="24680"/>
                  <a:pt x="642" y="24709"/>
                </a:cubicBezTo>
                <a:lnTo>
                  <a:pt x="642" y="24709"/>
                </a:lnTo>
                <a:cubicBezTo>
                  <a:pt x="635" y="24670"/>
                  <a:pt x="628" y="24631"/>
                  <a:pt x="622" y="24593"/>
                </a:cubicBezTo>
                <a:close/>
                <a:moveTo>
                  <a:pt x="14979" y="23950"/>
                </a:moveTo>
                <a:cubicBezTo>
                  <a:pt x="14940" y="23950"/>
                  <a:pt x="14900" y="23966"/>
                  <a:pt x="14884" y="23983"/>
                </a:cubicBezTo>
                <a:cubicBezTo>
                  <a:pt x="14860" y="24030"/>
                  <a:pt x="14884" y="24099"/>
                  <a:pt x="14907" y="24123"/>
                </a:cubicBezTo>
                <a:cubicBezTo>
                  <a:pt x="15163" y="24309"/>
                  <a:pt x="15418" y="24517"/>
                  <a:pt x="15675" y="24703"/>
                </a:cubicBezTo>
                <a:cubicBezTo>
                  <a:pt x="15695" y="24713"/>
                  <a:pt x="15714" y="24719"/>
                  <a:pt x="15732" y="24719"/>
                </a:cubicBezTo>
                <a:cubicBezTo>
                  <a:pt x="15756" y="24719"/>
                  <a:pt x="15778" y="24708"/>
                  <a:pt x="15790" y="24681"/>
                </a:cubicBezTo>
                <a:cubicBezTo>
                  <a:pt x="15837" y="24634"/>
                  <a:pt x="15815" y="24588"/>
                  <a:pt x="15768" y="24564"/>
                </a:cubicBezTo>
                <a:cubicBezTo>
                  <a:pt x="15511" y="24355"/>
                  <a:pt x="15279" y="24169"/>
                  <a:pt x="15024" y="23959"/>
                </a:cubicBezTo>
                <a:cubicBezTo>
                  <a:pt x="15010" y="23953"/>
                  <a:pt x="14995" y="23950"/>
                  <a:pt x="14979" y="23950"/>
                </a:cubicBezTo>
                <a:close/>
                <a:moveTo>
                  <a:pt x="20513" y="24727"/>
                </a:moveTo>
                <a:cubicBezTo>
                  <a:pt x="20514" y="24727"/>
                  <a:pt x="20515" y="24727"/>
                  <a:pt x="20515" y="24727"/>
                </a:cubicBezTo>
                <a:lnTo>
                  <a:pt x="20515" y="24727"/>
                </a:lnTo>
                <a:cubicBezTo>
                  <a:pt x="20515" y="24727"/>
                  <a:pt x="20515" y="24727"/>
                  <a:pt x="20515" y="24727"/>
                </a:cubicBezTo>
                <a:close/>
                <a:moveTo>
                  <a:pt x="12751" y="23500"/>
                </a:moveTo>
                <a:cubicBezTo>
                  <a:pt x="12646" y="23500"/>
                  <a:pt x="12535" y="23541"/>
                  <a:pt x="12442" y="23611"/>
                </a:cubicBezTo>
                <a:cubicBezTo>
                  <a:pt x="12255" y="23751"/>
                  <a:pt x="12140" y="23983"/>
                  <a:pt x="12094" y="24192"/>
                </a:cubicBezTo>
                <a:cubicBezTo>
                  <a:pt x="12069" y="24309"/>
                  <a:pt x="12069" y="24424"/>
                  <a:pt x="12094" y="24541"/>
                </a:cubicBezTo>
                <a:cubicBezTo>
                  <a:pt x="12140" y="24657"/>
                  <a:pt x="12233" y="24727"/>
                  <a:pt x="12348" y="24750"/>
                </a:cubicBezTo>
                <a:cubicBezTo>
                  <a:pt x="12361" y="24751"/>
                  <a:pt x="12373" y="24752"/>
                  <a:pt x="12385" y="24752"/>
                </a:cubicBezTo>
                <a:cubicBezTo>
                  <a:pt x="12603" y="24752"/>
                  <a:pt x="12797" y="24555"/>
                  <a:pt x="12907" y="24402"/>
                </a:cubicBezTo>
                <a:cubicBezTo>
                  <a:pt x="13070" y="24169"/>
                  <a:pt x="13139" y="23913"/>
                  <a:pt x="13046" y="23658"/>
                </a:cubicBezTo>
                <a:cubicBezTo>
                  <a:pt x="13039" y="23643"/>
                  <a:pt x="13028" y="23631"/>
                  <a:pt x="13015" y="23622"/>
                </a:cubicBezTo>
                <a:lnTo>
                  <a:pt x="13015" y="23622"/>
                </a:lnTo>
                <a:cubicBezTo>
                  <a:pt x="12946" y="23537"/>
                  <a:pt x="12851" y="23500"/>
                  <a:pt x="12751" y="23500"/>
                </a:cubicBezTo>
                <a:close/>
                <a:moveTo>
                  <a:pt x="20515" y="24727"/>
                </a:moveTo>
                <a:cubicBezTo>
                  <a:pt x="20531" y="24751"/>
                  <a:pt x="20555" y="24767"/>
                  <a:pt x="20581" y="24767"/>
                </a:cubicBezTo>
                <a:cubicBezTo>
                  <a:pt x="20596" y="24767"/>
                  <a:pt x="20612" y="24762"/>
                  <a:pt x="20628" y="24750"/>
                </a:cubicBezTo>
                <a:cubicBezTo>
                  <a:pt x="20582" y="24728"/>
                  <a:pt x="20560" y="24728"/>
                  <a:pt x="20515" y="24727"/>
                </a:cubicBezTo>
                <a:close/>
                <a:moveTo>
                  <a:pt x="1604" y="24812"/>
                </a:moveTo>
                <a:cubicBezTo>
                  <a:pt x="1646" y="24815"/>
                  <a:pt x="1689" y="24818"/>
                  <a:pt x="1731" y="24821"/>
                </a:cubicBezTo>
                <a:lnTo>
                  <a:pt x="1603" y="24821"/>
                </a:lnTo>
                <a:cubicBezTo>
                  <a:pt x="1603" y="24818"/>
                  <a:pt x="1603" y="24815"/>
                  <a:pt x="1604" y="24812"/>
                </a:cubicBezTo>
                <a:close/>
                <a:moveTo>
                  <a:pt x="4460" y="24146"/>
                </a:moveTo>
                <a:cubicBezTo>
                  <a:pt x="4512" y="24146"/>
                  <a:pt x="4563" y="24166"/>
                  <a:pt x="4605" y="24216"/>
                </a:cubicBezTo>
                <a:cubicBezTo>
                  <a:pt x="4651" y="24355"/>
                  <a:pt x="4605" y="24541"/>
                  <a:pt x="4534" y="24657"/>
                </a:cubicBezTo>
                <a:cubicBezTo>
                  <a:pt x="4488" y="24750"/>
                  <a:pt x="4441" y="24821"/>
                  <a:pt x="4372" y="24867"/>
                </a:cubicBezTo>
                <a:cubicBezTo>
                  <a:pt x="4302" y="24936"/>
                  <a:pt x="4255" y="24982"/>
                  <a:pt x="4162" y="25029"/>
                </a:cubicBezTo>
                <a:cubicBezTo>
                  <a:pt x="4145" y="25038"/>
                  <a:pt x="4121" y="25043"/>
                  <a:pt x="4097" y="25043"/>
                </a:cubicBezTo>
                <a:cubicBezTo>
                  <a:pt x="4057" y="25043"/>
                  <a:pt x="4014" y="25027"/>
                  <a:pt x="4000" y="24982"/>
                </a:cubicBezTo>
                <a:cubicBezTo>
                  <a:pt x="3954" y="24914"/>
                  <a:pt x="3976" y="24821"/>
                  <a:pt x="3976" y="24750"/>
                </a:cubicBezTo>
                <a:cubicBezTo>
                  <a:pt x="4000" y="24588"/>
                  <a:pt x="4093" y="24402"/>
                  <a:pt x="4209" y="24285"/>
                </a:cubicBezTo>
                <a:cubicBezTo>
                  <a:pt x="4268" y="24211"/>
                  <a:pt x="4366" y="24146"/>
                  <a:pt x="4460" y="24146"/>
                </a:cubicBezTo>
                <a:close/>
                <a:moveTo>
                  <a:pt x="698" y="25021"/>
                </a:moveTo>
                <a:cubicBezTo>
                  <a:pt x="699" y="25032"/>
                  <a:pt x="702" y="25044"/>
                  <a:pt x="705" y="25056"/>
                </a:cubicBezTo>
                <a:lnTo>
                  <a:pt x="705" y="25056"/>
                </a:lnTo>
                <a:cubicBezTo>
                  <a:pt x="703" y="25044"/>
                  <a:pt x="701" y="25033"/>
                  <a:pt x="698" y="25021"/>
                </a:cubicBezTo>
                <a:close/>
                <a:moveTo>
                  <a:pt x="11086" y="24717"/>
                </a:moveTo>
                <a:cubicBezTo>
                  <a:pt x="11056" y="24717"/>
                  <a:pt x="11017" y="24734"/>
                  <a:pt x="11000" y="24750"/>
                </a:cubicBezTo>
                <a:cubicBezTo>
                  <a:pt x="10977" y="24796"/>
                  <a:pt x="10977" y="24867"/>
                  <a:pt x="11024" y="24889"/>
                </a:cubicBezTo>
                <a:cubicBezTo>
                  <a:pt x="11210" y="25007"/>
                  <a:pt x="11418" y="25100"/>
                  <a:pt x="11628" y="25146"/>
                </a:cubicBezTo>
                <a:cubicBezTo>
                  <a:pt x="11641" y="25152"/>
                  <a:pt x="11653" y="25155"/>
                  <a:pt x="11665" y="25155"/>
                </a:cubicBezTo>
                <a:cubicBezTo>
                  <a:pt x="11696" y="25155"/>
                  <a:pt x="11721" y="25134"/>
                  <a:pt x="11721" y="25100"/>
                </a:cubicBezTo>
                <a:cubicBezTo>
                  <a:pt x="11744" y="25053"/>
                  <a:pt x="11721" y="25007"/>
                  <a:pt x="11675" y="24982"/>
                </a:cubicBezTo>
                <a:cubicBezTo>
                  <a:pt x="11489" y="24914"/>
                  <a:pt x="11303" y="24843"/>
                  <a:pt x="11117" y="24727"/>
                </a:cubicBezTo>
                <a:cubicBezTo>
                  <a:pt x="11110" y="24720"/>
                  <a:pt x="11099" y="24717"/>
                  <a:pt x="11086" y="24717"/>
                </a:cubicBezTo>
                <a:close/>
                <a:moveTo>
                  <a:pt x="4463" y="23965"/>
                </a:moveTo>
                <a:cubicBezTo>
                  <a:pt x="4355" y="23965"/>
                  <a:pt x="4244" y="24006"/>
                  <a:pt x="4162" y="24076"/>
                </a:cubicBezTo>
                <a:cubicBezTo>
                  <a:pt x="3976" y="24216"/>
                  <a:pt x="3861" y="24448"/>
                  <a:pt x="3814" y="24657"/>
                </a:cubicBezTo>
                <a:cubicBezTo>
                  <a:pt x="3790" y="24774"/>
                  <a:pt x="3768" y="24889"/>
                  <a:pt x="3814" y="25007"/>
                </a:cubicBezTo>
                <a:cubicBezTo>
                  <a:pt x="3836" y="25122"/>
                  <a:pt x="3930" y="25193"/>
                  <a:pt x="4069" y="25215"/>
                </a:cubicBezTo>
                <a:cubicBezTo>
                  <a:pt x="4081" y="25216"/>
                  <a:pt x="4094" y="25217"/>
                  <a:pt x="4106" y="25217"/>
                </a:cubicBezTo>
                <a:cubicBezTo>
                  <a:pt x="4324" y="25217"/>
                  <a:pt x="4518" y="25020"/>
                  <a:pt x="4627" y="24867"/>
                </a:cubicBezTo>
                <a:cubicBezTo>
                  <a:pt x="4791" y="24657"/>
                  <a:pt x="4860" y="24378"/>
                  <a:pt x="4767" y="24123"/>
                </a:cubicBezTo>
                <a:cubicBezTo>
                  <a:pt x="4761" y="24111"/>
                  <a:pt x="4753" y="24103"/>
                  <a:pt x="4743" y="24096"/>
                </a:cubicBezTo>
                <a:lnTo>
                  <a:pt x="4743" y="24096"/>
                </a:lnTo>
                <a:cubicBezTo>
                  <a:pt x="4673" y="24005"/>
                  <a:pt x="4570" y="23965"/>
                  <a:pt x="4463" y="23965"/>
                </a:cubicBezTo>
                <a:close/>
                <a:moveTo>
                  <a:pt x="13544" y="24795"/>
                </a:moveTo>
                <a:cubicBezTo>
                  <a:pt x="13511" y="24795"/>
                  <a:pt x="13480" y="24814"/>
                  <a:pt x="13465" y="24843"/>
                </a:cubicBezTo>
                <a:cubicBezTo>
                  <a:pt x="13442" y="24867"/>
                  <a:pt x="13465" y="24936"/>
                  <a:pt x="13489" y="24960"/>
                </a:cubicBezTo>
                <a:cubicBezTo>
                  <a:pt x="13675" y="25100"/>
                  <a:pt x="13861" y="25239"/>
                  <a:pt x="14023" y="25379"/>
                </a:cubicBezTo>
                <a:cubicBezTo>
                  <a:pt x="14035" y="25385"/>
                  <a:pt x="14049" y="25387"/>
                  <a:pt x="14064" y="25387"/>
                </a:cubicBezTo>
                <a:cubicBezTo>
                  <a:pt x="14104" y="25387"/>
                  <a:pt x="14146" y="25366"/>
                  <a:pt x="14163" y="25332"/>
                </a:cubicBezTo>
                <a:cubicBezTo>
                  <a:pt x="14187" y="25308"/>
                  <a:pt x="14163" y="25239"/>
                  <a:pt x="14140" y="25215"/>
                </a:cubicBezTo>
                <a:cubicBezTo>
                  <a:pt x="13954" y="25075"/>
                  <a:pt x="13768" y="24936"/>
                  <a:pt x="13604" y="24821"/>
                </a:cubicBezTo>
                <a:cubicBezTo>
                  <a:pt x="13586" y="24803"/>
                  <a:pt x="13565" y="24795"/>
                  <a:pt x="13544" y="24795"/>
                </a:cubicBezTo>
                <a:close/>
                <a:moveTo>
                  <a:pt x="5628" y="25401"/>
                </a:moveTo>
                <a:cubicBezTo>
                  <a:pt x="5582" y="25401"/>
                  <a:pt x="5535" y="25448"/>
                  <a:pt x="5535" y="25494"/>
                </a:cubicBezTo>
                <a:cubicBezTo>
                  <a:pt x="5535" y="25541"/>
                  <a:pt x="5582" y="25587"/>
                  <a:pt x="5628" y="25587"/>
                </a:cubicBezTo>
                <a:cubicBezTo>
                  <a:pt x="5814" y="25587"/>
                  <a:pt x="6023" y="25611"/>
                  <a:pt x="6233" y="25658"/>
                </a:cubicBezTo>
                <a:cubicBezTo>
                  <a:pt x="6279" y="25658"/>
                  <a:pt x="6326" y="25634"/>
                  <a:pt x="6348" y="25587"/>
                </a:cubicBezTo>
                <a:cubicBezTo>
                  <a:pt x="6348" y="25541"/>
                  <a:pt x="6326" y="25494"/>
                  <a:pt x="6279" y="25472"/>
                </a:cubicBezTo>
                <a:cubicBezTo>
                  <a:pt x="6069" y="25425"/>
                  <a:pt x="5837" y="25401"/>
                  <a:pt x="5628" y="25401"/>
                </a:cubicBezTo>
                <a:close/>
                <a:moveTo>
                  <a:pt x="723" y="24097"/>
                </a:moveTo>
                <a:cubicBezTo>
                  <a:pt x="721" y="24097"/>
                  <a:pt x="718" y="24097"/>
                  <a:pt x="716" y="24097"/>
                </a:cubicBezTo>
                <a:lnTo>
                  <a:pt x="716" y="24097"/>
                </a:lnTo>
                <a:cubicBezTo>
                  <a:pt x="716" y="24098"/>
                  <a:pt x="717" y="24099"/>
                  <a:pt x="717" y="24100"/>
                </a:cubicBezTo>
                <a:lnTo>
                  <a:pt x="717" y="24100"/>
                </a:lnTo>
                <a:cubicBezTo>
                  <a:pt x="712" y="24100"/>
                  <a:pt x="706" y="24099"/>
                  <a:pt x="701" y="24099"/>
                </a:cubicBezTo>
                <a:lnTo>
                  <a:pt x="701" y="24099"/>
                </a:lnTo>
                <a:cubicBezTo>
                  <a:pt x="654" y="24110"/>
                  <a:pt x="626" y="24155"/>
                  <a:pt x="630" y="24200"/>
                </a:cubicBezTo>
                <a:lnTo>
                  <a:pt x="630" y="24200"/>
                </a:lnTo>
                <a:cubicBezTo>
                  <a:pt x="621" y="24204"/>
                  <a:pt x="613" y="24210"/>
                  <a:pt x="606" y="24216"/>
                </a:cubicBezTo>
                <a:lnTo>
                  <a:pt x="606" y="24216"/>
                </a:lnTo>
                <a:cubicBezTo>
                  <a:pt x="616" y="24248"/>
                  <a:pt x="645" y="24276"/>
                  <a:pt x="698" y="24285"/>
                </a:cubicBezTo>
                <a:cubicBezTo>
                  <a:pt x="715" y="24290"/>
                  <a:pt x="732" y="24295"/>
                  <a:pt x="749" y="24299"/>
                </a:cubicBezTo>
                <a:lnTo>
                  <a:pt x="749" y="24299"/>
                </a:lnTo>
                <a:cubicBezTo>
                  <a:pt x="755" y="24335"/>
                  <a:pt x="761" y="24371"/>
                  <a:pt x="767" y="24407"/>
                </a:cubicBezTo>
                <a:lnTo>
                  <a:pt x="767" y="24407"/>
                </a:lnTo>
                <a:cubicBezTo>
                  <a:pt x="720" y="24398"/>
                  <a:pt x="674" y="24388"/>
                  <a:pt x="627" y="24378"/>
                </a:cubicBezTo>
                <a:cubicBezTo>
                  <a:pt x="603" y="24368"/>
                  <a:pt x="588" y="24354"/>
                  <a:pt x="578" y="24337"/>
                </a:cubicBezTo>
                <a:lnTo>
                  <a:pt x="578" y="24337"/>
                </a:lnTo>
                <a:cubicBezTo>
                  <a:pt x="592" y="24423"/>
                  <a:pt x="607" y="24508"/>
                  <a:pt x="622" y="24593"/>
                </a:cubicBezTo>
                <a:lnTo>
                  <a:pt x="622" y="24593"/>
                </a:lnTo>
                <a:cubicBezTo>
                  <a:pt x="633" y="24575"/>
                  <a:pt x="652" y="24562"/>
                  <a:pt x="679" y="24562"/>
                </a:cubicBezTo>
                <a:cubicBezTo>
                  <a:pt x="685" y="24562"/>
                  <a:pt x="691" y="24563"/>
                  <a:pt x="698" y="24564"/>
                </a:cubicBezTo>
                <a:cubicBezTo>
                  <a:pt x="699" y="24564"/>
                  <a:pt x="700" y="24564"/>
                  <a:pt x="702" y="24564"/>
                </a:cubicBezTo>
                <a:lnTo>
                  <a:pt x="702" y="24564"/>
                </a:lnTo>
                <a:cubicBezTo>
                  <a:pt x="713" y="24530"/>
                  <a:pt x="746" y="24500"/>
                  <a:pt x="782" y="24496"/>
                </a:cubicBezTo>
                <a:lnTo>
                  <a:pt x="782" y="24496"/>
                </a:lnTo>
                <a:cubicBezTo>
                  <a:pt x="777" y="24466"/>
                  <a:pt x="772" y="24437"/>
                  <a:pt x="767" y="24407"/>
                </a:cubicBezTo>
                <a:lnTo>
                  <a:pt x="767" y="24407"/>
                </a:lnTo>
                <a:cubicBezTo>
                  <a:pt x="775" y="24409"/>
                  <a:pt x="782" y="24410"/>
                  <a:pt x="790" y="24412"/>
                </a:cubicBezTo>
                <a:lnTo>
                  <a:pt x="790" y="24412"/>
                </a:lnTo>
                <a:cubicBezTo>
                  <a:pt x="800" y="24427"/>
                  <a:pt x="815" y="24440"/>
                  <a:pt x="837" y="24448"/>
                </a:cubicBezTo>
                <a:cubicBezTo>
                  <a:pt x="928" y="24475"/>
                  <a:pt x="1015" y="24506"/>
                  <a:pt x="1101" y="24538"/>
                </a:cubicBezTo>
                <a:lnTo>
                  <a:pt x="1101" y="24538"/>
                </a:lnTo>
                <a:cubicBezTo>
                  <a:pt x="995" y="24522"/>
                  <a:pt x="890" y="24506"/>
                  <a:pt x="791" y="24495"/>
                </a:cubicBezTo>
                <a:cubicBezTo>
                  <a:pt x="788" y="24495"/>
                  <a:pt x="785" y="24495"/>
                  <a:pt x="782" y="24496"/>
                </a:cubicBezTo>
                <a:lnTo>
                  <a:pt x="782" y="24496"/>
                </a:lnTo>
                <a:cubicBezTo>
                  <a:pt x="786" y="24521"/>
                  <a:pt x="790" y="24547"/>
                  <a:pt x="794" y="24572"/>
                </a:cubicBezTo>
                <a:lnTo>
                  <a:pt x="794" y="24572"/>
                </a:lnTo>
                <a:cubicBezTo>
                  <a:pt x="764" y="24569"/>
                  <a:pt x="733" y="24567"/>
                  <a:pt x="702" y="24564"/>
                </a:cubicBezTo>
                <a:lnTo>
                  <a:pt x="702" y="24564"/>
                </a:lnTo>
                <a:cubicBezTo>
                  <a:pt x="699" y="24572"/>
                  <a:pt x="698" y="24580"/>
                  <a:pt x="698" y="24588"/>
                </a:cubicBezTo>
                <a:cubicBezTo>
                  <a:pt x="698" y="24634"/>
                  <a:pt x="744" y="24657"/>
                  <a:pt x="791" y="24681"/>
                </a:cubicBezTo>
                <a:cubicBezTo>
                  <a:pt x="798" y="24682"/>
                  <a:pt x="806" y="24683"/>
                  <a:pt x="813" y="24684"/>
                </a:cubicBezTo>
                <a:lnTo>
                  <a:pt x="813" y="24684"/>
                </a:lnTo>
                <a:cubicBezTo>
                  <a:pt x="817" y="24703"/>
                  <a:pt x="820" y="24722"/>
                  <a:pt x="823" y="24742"/>
                </a:cubicBezTo>
                <a:lnTo>
                  <a:pt x="823" y="24742"/>
                </a:lnTo>
                <a:cubicBezTo>
                  <a:pt x="782" y="24737"/>
                  <a:pt x="740" y="24732"/>
                  <a:pt x="698" y="24727"/>
                </a:cubicBezTo>
                <a:cubicBezTo>
                  <a:pt x="675" y="24727"/>
                  <a:pt x="656" y="24720"/>
                  <a:pt x="642" y="24709"/>
                </a:cubicBezTo>
                <a:lnTo>
                  <a:pt x="642" y="24709"/>
                </a:lnTo>
                <a:cubicBezTo>
                  <a:pt x="660" y="24813"/>
                  <a:pt x="679" y="24917"/>
                  <a:pt x="698" y="25021"/>
                </a:cubicBezTo>
                <a:lnTo>
                  <a:pt x="698" y="25021"/>
                </a:lnTo>
                <a:cubicBezTo>
                  <a:pt x="698" y="25016"/>
                  <a:pt x="698" y="25011"/>
                  <a:pt x="698" y="25007"/>
                </a:cubicBezTo>
                <a:cubicBezTo>
                  <a:pt x="714" y="24973"/>
                  <a:pt x="743" y="24951"/>
                  <a:pt x="776" y="24951"/>
                </a:cubicBezTo>
                <a:cubicBezTo>
                  <a:pt x="788" y="24951"/>
                  <a:pt x="801" y="24954"/>
                  <a:pt x="813" y="24960"/>
                </a:cubicBezTo>
                <a:cubicBezTo>
                  <a:pt x="820" y="24962"/>
                  <a:pt x="826" y="24963"/>
                  <a:pt x="832" y="24965"/>
                </a:cubicBezTo>
                <a:lnTo>
                  <a:pt x="832" y="24965"/>
                </a:lnTo>
                <a:cubicBezTo>
                  <a:pt x="795" y="24933"/>
                  <a:pt x="800" y="24865"/>
                  <a:pt x="840" y="24834"/>
                </a:cubicBezTo>
                <a:lnTo>
                  <a:pt x="840" y="24834"/>
                </a:lnTo>
                <a:cubicBezTo>
                  <a:pt x="834" y="24803"/>
                  <a:pt x="829" y="24772"/>
                  <a:pt x="823" y="24742"/>
                </a:cubicBezTo>
                <a:lnTo>
                  <a:pt x="823" y="24742"/>
                </a:lnTo>
                <a:cubicBezTo>
                  <a:pt x="975" y="24758"/>
                  <a:pt x="1127" y="24773"/>
                  <a:pt x="1278" y="24786"/>
                </a:cubicBezTo>
                <a:lnTo>
                  <a:pt x="1278" y="24786"/>
                </a:lnTo>
                <a:cubicBezTo>
                  <a:pt x="1278" y="24789"/>
                  <a:pt x="1278" y="24792"/>
                  <a:pt x="1278" y="24796"/>
                </a:cubicBezTo>
                <a:cubicBezTo>
                  <a:pt x="1278" y="24805"/>
                  <a:pt x="1278" y="24813"/>
                  <a:pt x="1279" y="24821"/>
                </a:cubicBezTo>
                <a:lnTo>
                  <a:pt x="906" y="24821"/>
                </a:lnTo>
                <a:cubicBezTo>
                  <a:pt x="899" y="24819"/>
                  <a:pt x="892" y="24818"/>
                  <a:pt x="886" y="24818"/>
                </a:cubicBezTo>
                <a:cubicBezTo>
                  <a:pt x="867" y="24818"/>
                  <a:pt x="852" y="24824"/>
                  <a:pt x="840" y="24834"/>
                </a:cubicBezTo>
                <a:lnTo>
                  <a:pt x="840" y="24834"/>
                </a:lnTo>
                <a:cubicBezTo>
                  <a:pt x="848" y="24881"/>
                  <a:pt x="856" y="24927"/>
                  <a:pt x="864" y="24974"/>
                </a:cubicBezTo>
                <a:lnTo>
                  <a:pt x="864" y="24974"/>
                </a:lnTo>
                <a:cubicBezTo>
                  <a:pt x="854" y="24971"/>
                  <a:pt x="843" y="24968"/>
                  <a:pt x="832" y="24965"/>
                </a:cubicBezTo>
                <a:lnTo>
                  <a:pt x="832" y="24965"/>
                </a:lnTo>
                <a:cubicBezTo>
                  <a:pt x="841" y="24973"/>
                  <a:pt x="852" y="24978"/>
                  <a:pt x="865" y="24981"/>
                </a:cubicBezTo>
                <a:lnTo>
                  <a:pt x="865" y="24981"/>
                </a:lnTo>
                <a:cubicBezTo>
                  <a:pt x="866" y="24982"/>
                  <a:pt x="866" y="24983"/>
                  <a:pt x="866" y="24984"/>
                </a:cubicBezTo>
                <a:lnTo>
                  <a:pt x="866" y="24984"/>
                </a:lnTo>
                <a:cubicBezTo>
                  <a:pt x="812" y="25032"/>
                  <a:pt x="816" y="25137"/>
                  <a:pt x="895" y="25146"/>
                </a:cubicBezTo>
                <a:lnTo>
                  <a:pt x="895" y="25146"/>
                </a:lnTo>
                <a:cubicBezTo>
                  <a:pt x="896" y="25151"/>
                  <a:pt x="897" y="25156"/>
                  <a:pt x="898" y="25161"/>
                </a:cubicBezTo>
                <a:lnTo>
                  <a:pt x="898" y="25161"/>
                </a:lnTo>
                <a:cubicBezTo>
                  <a:pt x="926" y="25169"/>
                  <a:pt x="954" y="25177"/>
                  <a:pt x="982" y="25185"/>
                </a:cubicBezTo>
                <a:lnTo>
                  <a:pt x="982" y="25185"/>
                </a:lnTo>
                <a:cubicBezTo>
                  <a:pt x="955" y="25182"/>
                  <a:pt x="928" y="25178"/>
                  <a:pt x="900" y="25174"/>
                </a:cubicBezTo>
                <a:lnTo>
                  <a:pt x="900" y="25174"/>
                </a:lnTo>
                <a:cubicBezTo>
                  <a:pt x="912" y="25238"/>
                  <a:pt x="924" y="25301"/>
                  <a:pt x="936" y="25365"/>
                </a:cubicBezTo>
                <a:lnTo>
                  <a:pt x="936" y="25365"/>
                </a:lnTo>
                <a:cubicBezTo>
                  <a:pt x="910" y="25362"/>
                  <a:pt x="885" y="25358"/>
                  <a:pt x="860" y="25355"/>
                </a:cubicBezTo>
                <a:cubicBezTo>
                  <a:pt x="751" y="25333"/>
                  <a:pt x="745" y="25167"/>
                  <a:pt x="841" y="25167"/>
                </a:cubicBezTo>
                <a:cubicBezTo>
                  <a:pt x="847" y="25167"/>
                  <a:pt x="853" y="25167"/>
                  <a:pt x="860" y="25168"/>
                </a:cubicBezTo>
                <a:cubicBezTo>
                  <a:pt x="873" y="25170"/>
                  <a:pt x="887" y="25172"/>
                  <a:pt x="900" y="25174"/>
                </a:cubicBezTo>
                <a:lnTo>
                  <a:pt x="900" y="25174"/>
                </a:lnTo>
                <a:cubicBezTo>
                  <a:pt x="900" y="25170"/>
                  <a:pt x="899" y="25165"/>
                  <a:pt x="898" y="25161"/>
                </a:cubicBezTo>
                <a:lnTo>
                  <a:pt x="898" y="25161"/>
                </a:lnTo>
                <a:cubicBezTo>
                  <a:pt x="853" y="25148"/>
                  <a:pt x="810" y="25135"/>
                  <a:pt x="767" y="25122"/>
                </a:cubicBezTo>
                <a:cubicBezTo>
                  <a:pt x="735" y="25122"/>
                  <a:pt x="715" y="25091"/>
                  <a:pt x="705" y="25056"/>
                </a:cubicBezTo>
                <a:lnTo>
                  <a:pt x="705" y="25056"/>
                </a:lnTo>
                <a:cubicBezTo>
                  <a:pt x="725" y="25164"/>
                  <a:pt x="746" y="25271"/>
                  <a:pt x="767" y="25379"/>
                </a:cubicBezTo>
                <a:cubicBezTo>
                  <a:pt x="794" y="25524"/>
                  <a:pt x="822" y="25670"/>
                  <a:pt x="851" y="25816"/>
                </a:cubicBezTo>
                <a:lnTo>
                  <a:pt x="851" y="25816"/>
                </a:lnTo>
                <a:cubicBezTo>
                  <a:pt x="865" y="25790"/>
                  <a:pt x="888" y="25769"/>
                  <a:pt x="912" y="25769"/>
                </a:cubicBezTo>
                <a:cubicBezTo>
                  <a:pt x="918" y="25769"/>
                  <a:pt x="924" y="25770"/>
                  <a:pt x="930" y="25773"/>
                </a:cubicBezTo>
                <a:cubicBezTo>
                  <a:pt x="960" y="25778"/>
                  <a:pt x="989" y="25782"/>
                  <a:pt x="1018" y="25787"/>
                </a:cubicBezTo>
                <a:lnTo>
                  <a:pt x="1018" y="25787"/>
                </a:lnTo>
                <a:cubicBezTo>
                  <a:pt x="1013" y="25763"/>
                  <a:pt x="1008" y="25738"/>
                  <a:pt x="1003" y="25714"/>
                </a:cubicBezTo>
                <a:lnTo>
                  <a:pt x="1003" y="25714"/>
                </a:lnTo>
                <a:cubicBezTo>
                  <a:pt x="970" y="25705"/>
                  <a:pt x="938" y="25694"/>
                  <a:pt x="906" y="25680"/>
                </a:cubicBezTo>
                <a:cubicBezTo>
                  <a:pt x="847" y="25656"/>
                  <a:pt x="836" y="25597"/>
                  <a:pt x="852" y="25550"/>
                </a:cubicBezTo>
                <a:lnTo>
                  <a:pt x="852" y="25550"/>
                </a:lnTo>
                <a:cubicBezTo>
                  <a:pt x="833" y="25536"/>
                  <a:pt x="823" y="25511"/>
                  <a:pt x="837" y="25472"/>
                </a:cubicBezTo>
                <a:cubicBezTo>
                  <a:pt x="837" y="25433"/>
                  <a:pt x="869" y="25395"/>
                  <a:pt x="906" y="25395"/>
                </a:cubicBezTo>
                <a:cubicBezTo>
                  <a:pt x="914" y="25395"/>
                  <a:pt x="922" y="25397"/>
                  <a:pt x="930" y="25401"/>
                </a:cubicBezTo>
                <a:cubicBezTo>
                  <a:pt x="935" y="25402"/>
                  <a:pt x="939" y="25402"/>
                  <a:pt x="943" y="25403"/>
                </a:cubicBezTo>
                <a:lnTo>
                  <a:pt x="943" y="25403"/>
                </a:lnTo>
                <a:cubicBezTo>
                  <a:pt x="941" y="25390"/>
                  <a:pt x="938" y="25378"/>
                  <a:pt x="936" y="25365"/>
                </a:cubicBezTo>
                <a:lnTo>
                  <a:pt x="936" y="25365"/>
                </a:lnTo>
                <a:cubicBezTo>
                  <a:pt x="1210" y="25403"/>
                  <a:pt x="1485" y="25439"/>
                  <a:pt x="1759" y="25468"/>
                </a:cubicBezTo>
                <a:lnTo>
                  <a:pt x="1759" y="25468"/>
                </a:lnTo>
                <a:cubicBezTo>
                  <a:pt x="1480" y="25460"/>
                  <a:pt x="1211" y="25438"/>
                  <a:pt x="943" y="25403"/>
                </a:cubicBezTo>
                <a:lnTo>
                  <a:pt x="943" y="25403"/>
                </a:lnTo>
                <a:cubicBezTo>
                  <a:pt x="949" y="25434"/>
                  <a:pt x="955" y="25466"/>
                  <a:pt x="961" y="25497"/>
                </a:cubicBezTo>
                <a:lnTo>
                  <a:pt x="961" y="25497"/>
                </a:lnTo>
                <a:cubicBezTo>
                  <a:pt x="958" y="25496"/>
                  <a:pt x="955" y="25495"/>
                  <a:pt x="953" y="25494"/>
                </a:cubicBezTo>
                <a:cubicBezTo>
                  <a:pt x="942" y="25489"/>
                  <a:pt x="933" y="25487"/>
                  <a:pt x="923" y="25487"/>
                </a:cubicBezTo>
                <a:cubicBezTo>
                  <a:pt x="890" y="25487"/>
                  <a:pt x="864" y="25515"/>
                  <a:pt x="852" y="25550"/>
                </a:cubicBezTo>
                <a:lnTo>
                  <a:pt x="852" y="25550"/>
                </a:lnTo>
                <a:cubicBezTo>
                  <a:pt x="866" y="25560"/>
                  <a:pt x="886" y="25565"/>
                  <a:pt x="906" y="25565"/>
                </a:cubicBezTo>
                <a:cubicBezTo>
                  <a:pt x="930" y="25569"/>
                  <a:pt x="953" y="25573"/>
                  <a:pt x="977" y="25577"/>
                </a:cubicBezTo>
                <a:lnTo>
                  <a:pt x="977" y="25577"/>
                </a:lnTo>
                <a:cubicBezTo>
                  <a:pt x="985" y="25623"/>
                  <a:pt x="994" y="25668"/>
                  <a:pt x="1003" y="25714"/>
                </a:cubicBezTo>
                <a:lnTo>
                  <a:pt x="1003" y="25714"/>
                </a:lnTo>
                <a:cubicBezTo>
                  <a:pt x="1141" y="25751"/>
                  <a:pt x="1287" y="25751"/>
                  <a:pt x="1418" y="25751"/>
                </a:cubicBezTo>
                <a:cubicBezTo>
                  <a:pt x="1604" y="25751"/>
                  <a:pt x="1790" y="25773"/>
                  <a:pt x="1976" y="25773"/>
                </a:cubicBezTo>
                <a:cubicBezTo>
                  <a:pt x="2348" y="25773"/>
                  <a:pt x="2720" y="25773"/>
                  <a:pt x="3092" y="25751"/>
                </a:cubicBezTo>
                <a:cubicBezTo>
                  <a:pt x="3209" y="25751"/>
                  <a:pt x="3232" y="25587"/>
                  <a:pt x="3116" y="25587"/>
                </a:cubicBezTo>
                <a:lnTo>
                  <a:pt x="2065" y="25587"/>
                </a:lnTo>
                <a:cubicBezTo>
                  <a:pt x="2068" y="25580"/>
                  <a:pt x="2069" y="25573"/>
                  <a:pt x="2069" y="25565"/>
                </a:cubicBezTo>
                <a:cubicBezTo>
                  <a:pt x="2082" y="25539"/>
                  <a:pt x="2074" y="25514"/>
                  <a:pt x="2057" y="25496"/>
                </a:cubicBezTo>
                <a:lnTo>
                  <a:pt x="2057" y="25496"/>
                </a:lnTo>
                <a:cubicBezTo>
                  <a:pt x="2170" y="25505"/>
                  <a:pt x="2282" y="25513"/>
                  <a:pt x="2395" y="25518"/>
                </a:cubicBezTo>
                <a:cubicBezTo>
                  <a:pt x="2512" y="25518"/>
                  <a:pt x="2534" y="25332"/>
                  <a:pt x="2419" y="25332"/>
                </a:cubicBezTo>
                <a:cubicBezTo>
                  <a:pt x="2144" y="25320"/>
                  <a:pt x="1876" y="25296"/>
                  <a:pt x="1611" y="25266"/>
                </a:cubicBezTo>
                <a:lnTo>
                  <a:pt x="1611" y="25266"/>
                </a:lnTo>
                <a:cubicBezTo>
                  <a:pt x="1619" y="25232"/>
                  <a:pt x="1607" y="25194"/>
                  <a:pt x="1584" y="25177"/>
                </a:cubicBezTo>
                <a:lnTo>
                  <a:pt x="1584" y="25177"/>
                </a:lnTo>
                <a:cubicBezTo>
                  <a:pt x="2088" y="25193"/>
                  <a:pt x="2596" y="25193"/>
                  <a:pt x="3092" y="25193"/>
                </a:cubicBezTo>
                <a:cubicBezTo>
                  <a:pt x="3209" y="25193"/>
                  <a:pt x="3209" y="25007"/>
                  <a:pt x="3092" y="25007"/>
                </a:cubicBezTo>
                <a:cubicBezTo>
                  <a:pt x="2901" y="25013"/>
                  <a:pt x="2709" y="25015"/>
                  <a:pt x="2517" y="25015"/>
                </a:cubicBezTo>
                <a:cubicBezTo>
                  <a:pt x="2269" y="25015"/>
                  <a:pt x="2021" y="25011"/>
                  <a:pt x="1773" y="25002"/>
                </a:cubicBezTo>
                <a:lnTo>
                  <a:pt x="1773" y="25002"/>
                </a:lnTo>
                <a:cubicBezTo>
                  <a:pt x="1854" y="24976"/>
                  <a:pt x="1851" y="24841"/>
                  <a:pt x="1764" y="24823"/>
                </a:cubicBezTo>
                <a:lnTo>
                  <a:pt x="1764" y="24823"/>
                </a:lnTo>
                <a:cubicBezTo>
                  <a:pt x="2226" y="24852"/>
                  <a:pt x="2691" y="24867"/>
                  <a:pt x="3163" y="24867"/>
                </a:cubicBezTo>
                <a:cubicBezTo>
                  <a:pt x="3278" y="24867"/>
                  <a:pt x="3278" y="24681"/>
                  <a:pt x="3163" y="24681"/>
                </a:cubicBezTo>
                <a:cubicBezTo>
                  <a:pt x="2656" y="24681"/>
                  <a:pt x="2141" y="24663"/>
                  <a:pt x="1628" y="24632"/>
                </a:cubicBezTo>
                <a:lnTo>
                  <a:pt x="1628" y="24632"/>
                </a:lnTo>
                <a:cubicBezTo>
                  <a:pt x="1628" y="24630"/>
                  <a:pt x="1628" y="24629"/>
                  <a:pt x="1628" y="24627"/>
                </a:cubicBezTo>
                <a:lnTo>
                  <a:pt x="1628" y="24627"/>
                </a:lnTo>
                <a:cubicBezTo>
                  <a:pt x="1643" y="24621"/>
                  <a:pt x="1659" y="24616"/>
                  <a:pt x="1675" y="24610"/>
                </a:cubicBezTo>
                <a:cubicBezTo>
                  <a:pt x="1702" y="24610"/>
                  <a:pt x="1713" y="24587"/>
                  <a:pt x="1718" y="24558"/>
                </a:cubicBezTo>
                <a:lnTo>
                  <a:pt x="1718" y="24558"/>
                </a:lnTo>
                <a:cubicBezTo>
                  <a:pt x="1889" y="24578"/>
                  <a:pt x="2061" y="24595"/>
                  <a:pt x="2233" y="24610"/>
                </a:cubicBezTo>
                <a:cubicBezTo>
                  <a:pt x="2348" y="24610"/>
                  <a:pt x="2348" y="24424"/>
                  <a:pt x="2233" y="24424"/>
                </a:cubicBezTo>
                <a:cubicBezTo>
                  <a:pt x="1979" y="24413"/>
                  <a:pt x="1725" y="24385"/>
                  <a:pt x="1472" y="24345"/>
                </a:cubicBezTo>
                <a:lnTo>
                  <a:pt x="1472" y="24345"/>
                </a:lnTo>
                <a:cubicBezTo>
                  <a:pt x="1477" y="24340"/>
                  <a:pt x="1482" y="24335"/>
                  <a:pt x="1486" y="24330"/>
                </a:cubicBezTo>
                <a:lnTo>
                  <a:pt x="1486" y="24330"/>
                </a:lnTo>
                <a:cubicBezTo>
                  <a:pt x="1711" y="24337"/>
                  <a:pt x="1936" y="24341"/>
                  <a:pt x="2162" y="24341"/>
                </a:cubicBezTo>
                <a:cubicBezTo>
                  <a:pt x="2557" y="24341"/>
                  <a:pt x="2953" y="24330"/>
                  <a:pt x="3349" y="24309"/>
                </a:cubicBezTo>
                <a:cubicBezTo>
                  <a:pt x="3464" y="24309"/>
                  <a:pt x="3489" y="24123"/>
                  <a:pt x="3371" y="24123"/>
                </a:cubicBezTo>
                <a:cubicBezTo>
                  <a:pt x="2976" y="24144"/>
                  <a:pt x="2575" y="24155"/>
                  <a:pt x="2175" y="24155"/>
                </a:cubicBezTo>
                <a:cubicBezTo>
                  <a:pt x="1701" y="24155"/>
                  <a:pt x="1227" y="24139"/>
                  <a:pt x="758" y="24103"/>
                </a:cubicBezTo>
                <a:lnTo>
                  <a:pt x="758" y="24103"/>
                </a:lnTo>
                <a:cubicBezTo>
                  <a:pt x="754" y="24102"/>
                  <a:pt x="749" y="24100"/>
                  <a:pt x="744" y="24099"/>
                </a:cubicBezTo>
                <a:cubicBezTo>
                  <a:pt x="737" y="24097"/>
                  <a:pt x="730" y="24097"/>
                  <a:pt x="723" y="24097"/>
                </a:cubicBezTo>
                <a:close/>
                <a:moveTo>
                  <a:pt x="851" y="25816"/>
                </a:moveTo>
                <a:cubicBezTo>
                  <a:pt x="843" y="25832"/>
                  <a:pt x="837" y="25850"/>
                  <a:pt x="837" y="25866"/>
                </a:cubicBezTo>
                <a:cubicBezTo>
                  <a:pt x="837" y="25893"/>
                  <a:pt x="852" y="25912"/>
                  <a:pt x="874" y="25928"/>
                </a:cubicBezTo>
                <a:lnTo>
                  <a:pt x="874" y="25928"/>
                </a:lnTo>
                <a:cubicBezTo>
                  <a:pt x="866" y="25890"/>
                  <a:pt x="859" y="25853"/>
                  <a:pt x="851" y="25816"/>
                </a:cubicBezTo>
                <a:close/>
                <a:moveTo>
                  <a:pt x="12140" y="25198"/>
                </a:moveTo>
                <a:cubicBezTo>
                  <a:pt x="12067" y="25198"/>
                  <a:pt x="12016" y="25320"/>
                  <a:pt x="12094" y="25379"/>
                </a:cubicBezTo>
                <a:cubicBezTo>
                  <a:pt x="12326" y="25565"/>
                  <a:pt x="12581" y="25727"/>
                  <a:pt x="12838" y="25913"/>
                </a:cubicBezTo>
                <a:cubicBezTo>
                  <a:pt x="12856" y="25926"/>
                  <a:pt x="12874" y="25932"/>
                  <a:pt x="12890" y="25932"/>
                </a:cubicBezTo>
                <a:cubicBezTo>
                  <a:pt x="12960" y="25932"/>
                  <a:pt x="13006" y="25830"/>
                  <a:pt x="12931" y="25773"/>
                </a:cubicBezTo>
                <a:cubicBezTo>
                  <a:pt x="12674" y="25587"/>
                  <a:pt x="12442" y="25401"/>
                  <a:pt x="12187" y="25215"/>
                </a:cubicBezTo>
                <a:cubicBezTo>
                  <a:pt x="12171" y="25203"/>
                  <a:pt x="12155" y="25198"/>
                  <a:pt x="12140" y="25198"/>
                </a:cubicBezTo>
                <a:close/>
                <a:moveTo>
                  <a:pt x="17915" y="26246"/>
                </a:moveTo>
                <a:cubicBezTo>
                  <a:pt x="17929" y="26257"/>
                  <a:pt x="17943" y="26268"/>
                  <a:pt x="17958" y="26280"/>
                </a:cubicBezTo>
                <a:lnTo>
                  <a:pt x="17958" y="26280"/>
                </a:lnTo>
                <a:cubicBezTo>
                  <a:pt x="17948" y="26276"/>
                  <a:pt x="17939" y="26271"/>
                  <a:pt x="17930" y="26262"/>
                </a:cubicBezTo>
                <a:cubicBezTo>
                  <a:pt x="17925" y="26257"/>
                  <a:pt x="17920" y="26251"/>
                  <a:pt x="17915" y="26246"/>
                </a:cubicBezTo>
                <a:close/>
                <a:moveTo>
                  <a:pt x="10503" y="25460"/>
                </a:moveTo>
                <a:cubicBezTo>
                  <a:pt x="10548" y="25460"/>
                  <a:pt x="10590" y="25474"/>
                  <a:pt x="10627" y="25512"/>
                </a:cubicBezTo>
                <a:lnTo>
                  <a:pt x="10627" y="25512"/>
                </a:lnTo>
                <a:cubicBezTo>
                  <a:pt x="10627" y="25514"/>
                  <a:pt x="10627" y="25516"/>
                  <a:pt x="10627" y="25518"/>
                </a:cubicBezTo>
                <a:cubicBezTo>
                  <a:pt x="10698" y="25658"/>
                  <a:pt x="10652" y="25844"/>
                  <a:pt x="10581" y="25983"/>
                </a:cubicBezTo>
                <a:cubicBezTo>
                  <a:pt x="10534" y="26052"/>
                  <a:pt x="10466" y="26123"/>
                  <a:pt x="10419" y="26192"/>
                </a:cubicBezTo>
                <a:cubicBezTo>
                  <a:pt x="10348" y="26238"/>
                  <a:pt x="10302" y="26309"/>
                  <a:pt x="10209" y="26331"/>
                </a:cubicBezTo>
                <a:cubicBezTo>
                  <a:pt x="10192" y="26340"/>
                  <a:pt x="10168" y="26346"/>
                  <a:pt x="10144" y="26346"/>
                </a:cubicBezTo>
                <a:cubicBezTo>
                  <a:pt x="10103" y="26346"/>
                  <a:pt x="10061" y="26329"/>
                  <a:pt x="10047" y="26285"/>
                </a:cubicBezTo>
                <a:cubicBezTo>
                  <a:pt x="10000" y="26238"/>
                  <a:pt x="10023" y="26145"/>
                  <a:pt x="10023" y="26076"/>
                </a:cubicBezTo>
                <a:cubicBezTo>
                  <a:pt x="10047" y="25890"/>
                  <a:pt x="10116" y="25727"/>
                  <a:pt x="10233" y="25587"/>
                </a:cubicBezTo>
                <a:cubicBezTo>
                  <a:pt x="10307" y="25528"/>
                  <a:pt x="10409" y="25460"/>
                  <a:pt x="10503" y="25460"/>
                </a:cubicBezTo>
                <a:close/>
                <a:moveTo>
                  <a:pt x="18089" y="26170"/>
                </a:moveTo>
                <a:lnTo>
                  <a:pt x="18089" y="26170"/>
                </a:lnTo>
                <a:cubicBezTo>
                  <a:pt x="18098" y="26177"/>
                  <a:pt x="18107" y="26185"/>
                  <a:pt x="18116" y="26192"/>
                </a:cubicBezTo>
                <a:cubicBezTo>
                  <a:pt x="18189" y="26247"/>
                  <a:pt x="18147" y="26359"/>
                  <a:pt x="18081" y="26359"/>
                </a:cubicBezTo>
                <a:cubicBezTo>
                  <a:pt x="18063" y="26359"/>
                  <a:pt x="18043" y="26351"/>
                  <a:pt x="18023" y="26331"/>
                </a:cubicBezTo>
                <a:cubicBezTo>
                  <a:pt x="18001" y="26314"/>
                  <a:pt x="17980" y="26297"/>
                  <a:pt x="17958" y="26280"/>
                </a:cubicBezTo>
                <a:lnTo>
                  <a:pt x="17958" y="26280"/>
                </a:lnTo>
                <a:cubicBezTo>
                  <a:pt x="17966" y="26282"/>
                  <a:pt x="17974" y="26283"/>
                  <a:pt x="17982" y="26283"/>
                </a:cubicBezTo>
                <a:cubicBezTo>
                  <a:pt x="18036" y="26283"/>
                  <a:pt x="18094" y="26229"/>
                  <a:pt x="18089" y="26170"/>
                </a:cubicBezTo>
                <a:close/>
                <a:moveTo>
                  <a:pt x="10500" y="25285"/>
                </a:moveTo>
                <a:cubicBezTo>
                  <a:pt x="10395" y="25285"/>
                  <a:pt x="10291" y="25320"/>
                  <a:pt x="10209" y="25379"/>
                </a:cubicBezTo>
                <a:cubicBezTo>
                  <a:pt x="10023" y="25518"/>
                  <a:pt x="9907" y="25751"/>
                  <a:pt x="9861" y="25983"/>
                </a:cubicBezTo>
                <a:cubicBezTo>
                  <a:pt x="9837" y="26076"/>
                  <a:pt x="9814" y="26216"/>
                  <a:pt x="9861" y="26309"/>
                </a:cubicBezTo>
                <a:cubicBezTo>
                  <a:pt x="9883" y="26424"/>
                  <a:pt x="9976" y="26517"/>
                  <a:pt x="10094" y="26517"/>
                </a:cubicBezTo>
                <a:cubicBezTo>
                  <a:pt x="10114" y="26521"/>
                  <a:pt x="10134" y="26523"/>
                  <a:pt x="10154" y="26523"/>
                </a:cubicBezTo>
                <a:cubicBezTo>
                  <a:pt x="10362" y="26523"/>
                  <a:pt x="10547" y="26317"/>
                  <a:pt x="10674" y="26169"/>
                </a:cubicBezTo>
                <a:cubicBezTo>
                  <a:pt x="10827" y="25973"/>
                  <a:pt x="10878" y="25717"/>
                  <a:pt x="10808" y="25476"/>
                </a:cubicBezTo>
                <a:lnTo>
                  <a:pt x="10808" y="25476"/>
                </a:lnTo>
                <a:cubicBezTo>
                  <a:pt x="10813" y="25451"/>
                  <a:pt x="10809" y="25425"/>
                  <a:pt x="10791" y="25401"/>
                </a:cubicBezTo>
                <a:cubicBezTo>
                  <a:pt x="10709" y="25320"/>
                  <a:pt x="10605" y="25285"/>
                  <a:pt x="10500" y="25285"/>
                </a:cubicBezTo>
                <a:close/>
                <a:moveTo>
                  <a:pt x="7880" y="25657"/>
                </a:moveTo>
                <a:cubicBezTo>
                  <a:pt x="7931" y="25657"/>
                  <a:pt x="7982" y="25677"/>
                  <a:pt x="8023" y="25727"/>
                </a:cubicBezTo>
                <a:cubicBezTo>
                  <a:pt x="8025" y="25729"/>
                  <a:pt x="8028" y="25732"/>
                  <a:pt x="8030" y="25734"/>
                </a:cubicBezTo>
                <a:lnTo>
                  <a:pt x="8030" y="25734"/>
                </a:lnTo>
                <a:cubicBezTo>
                  <a:pt x="8066" y="25886"/>
                  <a:pt x="8041" y="26038"/>
                  <a:pt x="7954" y="26169"/>
                </a:cubicBezTo>
                <a:cubicBezTo>
                  <a:pt x="7907" y="26238"/>
                  <a:pt x="7861" y="26309"/>
                  <a:pt x="7790" y="26378"/>
                </a:cubicBezTo>
                <a:cubicBezTo>
                  <a:pt x="7744" y="26424"/>
                  <a:pt x="7675" y="26495"/>
                  <a:pt x="7604" y="26517"/>
                </a:cubicBezTo>
                <a:cubicBezTo>
                  <a:pt x="7575" y="26527"/>
                  <a:pt x="7542" y="26533"/>
                  <a:pt x="7512" y="26533"/>
                </a:cubicBezTo>
                <a:cubicBezTo>
                  <a:pt x="7469" y="26533"/>
                  <a:pt x="7432" y="26522"/>
                  <a:pt x="7418" y="26495"/>
                </a:cubicBezTo>
                <a:cubicBezTo>
                  <a:pt x="7372" y="26424"/>
                  <a:pt x="7396" y="26331"/>
                  <a:pt x="7396" y="26262"/>
                </a:cubicBezTo>
                <a:cubicBezTo>
                  <a:pt x="7418" y="26099"/>
                  <a:pt x="7511" y="25913"/>
                  <a:pt x="7628" y="25797"/>
                </a:cubicBezTo>
                <a:cubicBezTo>
                  <a:pt x="7688" y="25722"/>
                  <a:pt x="7786" y="25657"/>
                  <a:pt x="7880" y="25657"/>
                </a:cubicBezTo>
                <a:close/>
                <a:moveTo>
                  <a:pt x="16008" y="26242"/>
                </a:moveTo>
                <a:cubicBezTo>
                  <a:pt x="16158" y="26343"/>
                  <a:pt x="16308" y="26445"/>
                  <a:pt x="16457" y="26549"/>
                </a:cubicBezTo>
                <a:lnTo>
                  <a:pt x="16457" y="26549"/>
                </a:lnTo>
                <a:cubicBezTo>
                  <a:pt x="16449" y="26546"/>
                  <a:pt x="16441" y="26543"/>
                  <a:pt x="16433" y="26541"/>
                </a:cubicBezTo>
                <a:lnTo>
                  <a:pt x="16433" y="26541"/>
                </a:lnTo>
                <a:cubicBezTo>
                  <a:pt x="16288" y="26447"/>
                  <a:pt x="16147" y="26347"/>
                  <a:pt x="16008" y="26242"/>
                </a:cubicBezTo>
                <a:close/>
                <a:moveTo>
                  <a:pt x="16514" y="26590"/>
                </a:moveTo>
                <a:lnTo>
                  <a:pt x="16514" y="26590"/>
                </a:lnTo>
                <a:cubicBezTo>
                  <a:pt x="16529" y="26600"/>
                  <a:pt x="16544" y="26610"/>
                  <a:pt x="16558" y="26621"/>
                </a:cubicBezTo>
                <a:lnTo>
                  <a:pt x="16558" y="26621"/>
                </a:lnTo>
                <a:cubicBezTo>
                  <a:pt x="16547" y="26614"/>
                  <a:pt x="16536" y="26607"/>
                  <a:pt x="16525" y="26600"/>
                </a:cubicBezTo>
                <a:lnTo>
                  <a:pt x="16525" y="26600"/>
                </a:lnTo>
                <a:cubicBezTo>
                  <a:pt x="16521" y="26596"/>
                  <a:pt x="16518" y="26593"/>
                  <a:pt x="16514" y="26590"/>
                </a:cubicBezTo>
                <a:close/>
                <a:moveTo>
                  <a:pt x="7879" y="25477"/>
                </a:moveTo>
                <a:cubicBezTo>
                  <a:pt x="7772" y="25477"/>
                  <a:pt x="7662" y="25517"/>
                  <a:pt x="7582" y="25587"/>
                </a:cubicBezTo>
                <a:cubicBezTo>
                  <a:pt x="7396" y="25704"/>
                  <a:pt x="7279" y="25959"/>
                  <a:pt x="7232" y="26169"/>
                </a:cubicBezTo>
                <a:cubicBezTo>
                  <a:pt x="7210" y="26285"/>
                  <a:pt x="7210" y="26402"/>
                  <a:pt x="7232" y="26517"/>
                </a:cubicBezTo>
                <a:cubicBezTo>
                  <a:pt x="7279" y="26635"/>
                  <a:pt x="7372" y="26703"/>
                  <a:pt x="7489" y="26728"/>
                </a:cubicBezTo>
                <a:cubicBezTo>
                  <a:pt x="7500" y="26729"/>
                  <a:pt x="7512" y="26729"/>
                  <a:pt x="7523" y="26729"/>
                </a:cubicBezTo>
                <a:cubicBezTo>
                  <a:pt x="7742" y="26729"/>
                  <a:pt x="7936" y="26532"/>
                  <a:pt x="8047" y="26355"/>
                </a:cubicBezTo>
                <a:cubicBezTo>
                  <a:pt x="8209" y="26145"/>
                  <a:pt x="8279" y="25890"/>
                  <a:pt x="8186" y="25634"/>
                </a:cubicBezTo>
                <a:cubicBezTo>
                  <a:pt x="8178" y="25618"/>
                  <a:pt x="8166" y="25605"/>
                  <a:pt x="8150" y="25596"/>
                </a:cubicBezTo>
                <a:lnTo>
                  <a:pt x="8150" y="25596"/>
                </a:lnTo>
                <a:cubicBezTo>
                  <a:pt x="8081" y="25514"/>
                  <a:pt x="7981" y="25477"/>
                  <a:pt x="7879" y="25477"/>
                </a:cubicBezTo>
                <a:close/>
                <a:moveTo>
                  <a:pt x="16900" y="26835"/>
                </a:moveTo>
                <a:lnTo>
                  <a:pt x="16900" y="26835"/>
                </a:lnTo>
                <a:cubicBezTo>
                  <a:pt x="16926" y="26882"/>
                  <a:pt x="16895" y="26937"/>
                  <a:pt x="16850" y="26959"/>
                </a:cubicBezTo>
                <a:lnTo>
                  <a:pt x="16850" y="26959"/>
                </a:lnTo>
                <a:cubicBezTo>
                  <a:pt x="16856" y="26933"/>
                  <a:pt x="16851" y="26903"/>
                  <a:pt x="16838" y="26889"/>
                </a:cubicBezTo>
                <a:cubicBezTo>
                  <a:pt x="16831" y="26883"/>
                  <a:pt x="16824" y="26876"/>
                  <a:pt x="16817" y="26869"/>
                </a:cubicBezTo>
                <a:lnTo>
                  <a:pt x="16817" y="26869"/>
                </a:lnTo>
                <a:cubicBezTo>
                  <a:pt x="16836" y="26858"/>
                  <a:pt x="16855" y="26848"/>
                  <a:pt x="16875" y="26837"/>
                </a:cubicBezTo>
                <a:lnTo>
                  <a:pt x="16875" y="26837"/>
                </a:lnTo>
                <a:cubicBezTo>
                  <a:pt x="16878" y="26837"/>
                  <a:pt x="16881" y="26837"/>
                  <a:pt x="16884" y="26837"/>
                </a:cubicBezTo>
                <a:cubicBezTo>
                  <a:pt x="16890" y="26837"/>
                  <a:pt x="16895" y="26837"/>
                  <a:pt x="16900" y="26835"/>
                </a:cubicBezTo>
                <a:close/>
                <a:moveTo>
                  <a:pt x="16589" y="26904"/>
                </a:moveTo>
                <a:lnTo>
                  <a:pt x="16589" y="26904"/>
                </a:lnTo>
                <a:cubicBezTo>
                  <a:pt x="16611" y="26923"/>
                  <a:pt x="16633" y="26943"/>
                  <a:pt x="16654" y="26963"/>
                </a:cubicBezTo>
                <a:lnTo>
                  <a:pt x="16654" y="26963"/>
                </a:lnTo>
                <a:cubicBezTo>
                  <a:pt x="16674" y="26952"/>
                  <a:pt x="16694" y="26941"/>
                  <a:pt x="16713" y="26929"/>
                </a:cubicBezTo>
                <a:lnTo>
                  <a:pt x="16713" y="26929"/>
                </a:lnTo>
                <a:cubicBezTo>
                  <a:pt x="16731" y="26940"/>
                  <a:pt x="16749" y="26950"/>
                  <a:pt x="16767" y="26960"/>
                </a:cubicBezTo>
                <a:cubicBezTo>
                  <a:pt x="16780" y="26967"/>
                  <a:pt x="16793" y="26969"/>
                  <a:pt x="16807" y="26969"/>
                </a:cubicBezTo>
                <a:cubicBezTo>
                  <a:pt x="16821" y="26969"/>
                  <a:pt x="16836" y="26966"/>
                  <a:pt x="16850" y="26959"/>
                </a:cubicBezTo>
                <a:lnTo>
                  <a:pt x="16850" y="26959"/>
                </a:lnTo>
                <a:cubicBezTo>
                  <a:pt x="16845" y="26978"/>
                  <a:pt x="16833" y="26997"/>
                  <a:pt x="16814" y="27007"/>
                </a:cubicBezTo>
                <a:cubicBezTo>
                  <a:pt x="16804" y="27026"/>
                  <a:pt x="16787" y="27033"/>
                  <a:pt x="16767" y="27033"/>
                </a:cubicBezTo>
                <a:cubicBezTo>
                  <a:pt x="16741" y="27033"/>
                  <a:pt x="16711" y="27020"/>
                  <a:pt x="16698" y="27007"/>
                </a:cubicBezTo>
                <a:cubicBezTo>
                  <a:pt x="16684" y="26992"/>
                  <a:pt x="16669" y="26977"/>
                  <a:pt x="16654" y="26963"/>
                </a:cubicBezTo>
                <a:lnTo>
                  <a:pt x="16654" y="26963"/>
                </a:lnTo>
                <a:cubicBezTo>
                  <a:pt x="16636" y="26974"/>
                  <a:pt x="16618" y="26984"/>
                  <a:pt x="16601" y="26994"/>
                </a:cubicBezTo>
                <a:lnTo>
                  <a:pt x="16601" y="26994"/>
                </a:lnTo>
                <a:cubicBezTo>
                  <a:pt x="16595" y="26991"/>
                  <a:pt x="16589" y="26988"/>
                  <a:pt x="16583" y="26986"/>
                </a:cubicBezTo>
                <a:lnTo>
                  <a:pt x="16583" y="26986"/>
                </a:lnTo>
                <a:cubicBezTo>
                  <a:pt x="16598" y="26961"/>
                  <a:pt x="16602" y="26931"/>
                  <a:pt x="16589" y="26904"/>
                </a:cubicBezTo>
                <a:close/>
                <a:moveTo>
                  <a:pt x="1249" y="26858"/>
                </a:moveTo>
                <a:cubicBezTo>
                  <a:pt x="1249" y="26879"/>
                  <a:pt x="1255" y="26898"/>
                  <a:pt x="1268" y="26912"/>
                </a:cubicBezTo>
                <a:lnTo>
                  <a:pt x="1268" y="26912"/>
                </a:lnTo>
                <a:cubicBezTo>
                  <a:pt x="1270" y="26924"/>
                  <a:pt x="1273" y="26936"/>
                  <a:pt x="1276" y="26948"/>
                </a:cubicBezTo>
                <a:lnTo>
                  <a:pt x="1276" y="26948"/>
                </a:lnTo>
                <a:cubicBezTo>
                  <a:pt x="1273" y="26949"/>
                  <a:pt x="1270" y="26951"/>
                  <a:pt x="1267" y="26953"/>
                </a:cubicBezTo>
                <a:lnTo>
                  <a:pt x="1267" y="26953"/>
                </a:lnTo>
                <a:cubicBezTo>
                  <a:pt x="1270" y="26956"/>
                  <a:pt x="1274" y="26958"/>
                  <a:pt x="1278" y="26960"/>
                </a:cubicBezTo>
                <a:cubicBezTo>
                  <a:pt x="1279" y="26960"/>
                  <a:pt x="1279" y="26961"/>
                  <a:pt x="1279" y="26961"/>
                </a:cubicBezTo>
                <a:lnTo>
                  <a:pt x="1279" y="26961"/>
                </a:lnTo>
                <a:cubicBezTo>
                  <a:pt x="1287" y="26992"/>
                  <a:pt x="1295" y="27022"/>
                  <a:pt x="1302" y="27053"/>
                </a:cubicBezTo>
                <a:cubicBezTo>
                  <a:pt x="1306" y="27068"/>
                  <a:pt x="1310" y="27083"/>
                  <a:pt x="1314" y="27098"/>
                </a:cubicBezTo>
                <a:lnTo>
                  <a:pt x="1314" y="27098"/>
                </a:lnTo>
                <a:cubicBezTo>
                  <a:pt x="1292" y="27101"/>
                  <a:pt x="1273" y="27111"/>
                  <a:pt x="1259" y="27125"/>
                </a:cubicBezTo>
                <a:lnTo>
                  <a:pt x="1259" y="27125"/>
                </a:lnTo>
                <a:cubicBezTo>
                  <a:pt x="1258" y="27124"/>
                  <a:pt x="1257" y="27123"/>
                  <a:pt x="1256" y="27122"/>
                </a:cubicBezTo>
                <a:cubicBezTo>
                  <a:pt x="1192" y="27075"/>
                  <a:pt x="1216" y="26983"/>
                  <a:pt x="1267" y="26953"/>
                </a:cubicBezTo>
                <a:lnTo>
                  <a:pt x="1267" y="26953"/>
                </a:lnTo>
                <a:cubicBezTo>
                  <a:pt x="1236" y="26931"/>
                  <a:pt x="1234" y="26895"/>
                  <a:pt x="1249" y="26858"/>
                </a:cubicBezTo>
                <a:close/>
                <a:moveTo>
                  <a:pt x="16601" y="26994"/>
                </a:moveTo>
                <a:cubicBezTo>
                  <a:pt x="16610" y="26998"/>
                  <a:pt x="16619" y="27002"/>
                  <a:pt x="16628" y="27007"/>
                </a:cubicBezTo>
                <a:cubicBezTo>
                  <a:pt x="16674" y="27029"/>
                  <a:pt x="16698" y="27076"/>
                  <a:pt x="16674" y="27122"/>
                </a:cubicBezTo>
                <a:cubicBezTo>
                  <a:pt x="16674" y="27160"/>
                  <a:pt x="16628" y="27198"/>
                  <a:pt x="16585" y="27198"/>
                </a:cubicBezTo>
                <a:cubicBezTo>
                  <a:pt x="16576" y="27198"/>
                  <a:pt x="16567" y="27197"/>
                  <a:pt x="16559" y="27193"/>
                </a:cubicBezTo>
                <a:cubicBezTo>
                  <a:pt x="16508" y="27165"/>
                  <a:pt x="16457" y="27136"/>
                  <a:pt x="16406" y="27106"/>
                </a:cubicBezTo>
                <a:lnTo>
                  <a:pt x="16406" y="27106"/>
                </a:lnTo>
                <a:cubicBezTo>
                  <a:pt x="16341" y="27143"/>
                  <a:pt x="16277" y="27181"/>
                  <a:pt x="16212" y="27218"/>
                </a:cubicBezTo>
                <a:lnTo>
                  <a:pt x="16212" y="27218"/>
                </a:lnTo>
                <a:cubicBezTo>
                  <a:pt x="16209" y="27220"/>
                  <a:pt x="16206" y="27222"/>
                  <a:pt x="16202" y="27223"/>
                </a:cubicBezTo>
                <a:lnTo>
                  <a:pt x="16202" y="27223"/>
                </a:lnTo>
                <a:cubicBezTo>
                  <a:pt x="16206" y="27222"/>
                  <a:pt x="16209" y="27220"/>
                  <a:pt x="16212" y="27218"/>
                </a:cubicBezTo>
                <a:lnTo>
                  <a:pt x="16212" y="27218"/>
                </a:lnTo>
                <a:cubicBezTo>
                  <a:pt x="16263" y="27185"/>
                  <a:pt x="16285" y="27106"/>
                  <a:pt x="16209" y="27076"/>
                </a:cubicBezTo>
                <a:lnTo>
                  <a:pt x="16110" y="27014"/>
                </a:lnTo>
                <a:lnTo>
                  <a:pt x="16110" y="27014"/>
                </a:lnTo>
                <a:cubicBezTo>
                  <a:pt x="16174" y="27039"/>
                  <a:pt x="16240" y="27060"/>
                  <a:pt x="16302" y="27076"/>
                </a:cubicBezTo>
                <a:cubicBezTo>
                  <a:pt x="16315" y="27082"/>
                  <a:pt x="16329" y="27085"/>
                  <a:pt x="16343" y="27085"/>
                </a:cubicBezTo>
                <a:cubicBezTo>
                  <a:pt x="16351" y="27085"/>
                  <a:pt x="16358" y="27084"/>
                  <a:pt x="16366" y="27082"/>
                </a:cubicBezTo>
                <a:lnTo>
                  <a:pt x="16366" y="27082"/>
                </a:lnTo>
                <a:cubicBezTo>
                  <a:pt x="16379" y="27090"/>
                  <a:pt x="16392" y="27098"/>
                  <a:pt x="16406" y="27106"/>
                </a:cubicBezTo>
                <a:lnTo>
                  <a:pt x="16406" y="27106"/>
                </a:lnTo>
                <a:cubicBezTo>
                  <a:pt x="16471" y="27069"/>
                  <a:pt x="16536" y="27031"/>
                  <a:pt x="16601" y="26994"/>
                </a:cubicBezTo>
                <a:close/>
                <a:moveTo>
                  <a:pt x="1259" y="27125"/>
                </a:moveTo>
                <a:cubicBezTo>
                  <a:pt x="1281" y="27146"/>
                  <a:pt x="1307" y="27162"/>
                  <a:pt x="1335" y="27175"/>
                </a:cubicBezTo>
                <a:lnTo>
                  <a:pt x="1335" y="27175"/>
                </a:lnTo>
                <a:cubicBezTo>
                  <a:pt x="1340" y="27195"/>
                  <a:pt x="1346" y="27214"/>
                  <a:pt x="1351" y="27234"/>
                </a:cubicBezTo>
                <a:lnTo>
                  <a:pt x="1351" y="27234"/>
                </a:lnTo>
                <a:cubicBezTo>
                  <a:pt x="1322" y="27235"/>
                  <a:pt x="1296" y="27264"/>
                  <a:pt x="1285" y="27287"/>
                </a:cubicBezTo>
                <a:lnTo>
                  <a:pt x="1285" y="27287"/>
                </a:lnTo>
                <a:cubicBezTo>
                  <a:pt x="1314" y="27295"/>
                  <a:pt x="1343" y="27303"/>
                  <a:pt x="1372" y="27311"/>
                </a:cubicBezTo>
                <a:lnTo>
                  <a:pt x="1372" y="27311"/>
                </a:lnTo>
                <a:cubicBezTo>
                  <a:pt x="1383" y="27351"/>
                  <a:pt x="1393" y="27391"/>
                  <a:pt x="1404" y="27430"/>
                </a:cubicBezTo>
                <a:lnTo>
                  <a:pt x="1404" y="27430"/>
                </a:lnTo>
                <a:cubicBezTo>
                  <a:pt x="1393" y="27429"/>
                  <a:pt x="1382" y="27427"/>
                  <a:pt x="1371" y="27425"/>
                </a:cubicBezTo>
                <a:cubicBezTo>
                  <a:pt x="1325" y="27401"/>
                  <a:pt x="1278" y="27379"/>
                  <a:pt x="1278" y="27308"/>
                </a:cubicBezTo>
                <a:cubicBezTo>
                  <a:pt x="1278" y="27303"/>
                  <a:pt x="1281" y="27296"/>
                  <a:pt x="1285" y="27287"/>
                </a:cubicBezTo>
                <a:lnTo>
                  <a:pt x="1285" y="27287"/>
                </a:lnTo>
                <a:cubicBezTo>
                  <a:pt x="1283" y="27287"/>
                  <a:pt x="1280" y="27286"/>
                  <a:pt x="1278" y="27286"/>
                </a:cubicBezTo>
                <a:cubicBezTo>
                  <a:pt x="1216" y="27254"/>
                  <a:pt x="1216" y="27170"/>
                  <a:pt x="1259" y="27125"/>
                </a:cubicBezTo>
                <a:close/>
                <a:moveTo>
                  <a:pt x="13439" y="27682"/>
                </a:moveTo>
                <a:cubicBezTo>
                  <a:pt x="13509" y="27721"/>
                  <a:pt x="13578" y="27761"/>
                  <a:pt x="13648" y="27801"/>
                </a:cubicBezTo>
                <a:lnTo>
                  <a:pt x="13648" y="27801"/>
                </a:lnTo>
                <a:cubicBezTo>
                  <a:pt x="13643" y="27807"/>
                  <a:pt x="13640" y="27816"/>
                  <a:pt x="13638" y="27826"/>
                </a:cubicBezTo>
                <a:lnTo>
                  <a:pt x="13638" y="27826"/>
                </a:lnTo>
                <a:cubicBezTo>
                  <a:pt x="13567" y="27783"/>
                  <a:pt x="13497" y="27740"/>
                  <a:pt x="13427" y="27696"/>
                </a:cubicBezTo>
                <a:lnTo>
                  <a:pt x="13427" y="27696"/>
                </a:lnTo>
                <a:cubicBezTo>
                  <a:pt x="13432" y="27692"/>
                  <a:pt x="13435" y="27687"/>
                  <a:pt x="13439" y="27682"/>
                </a:cubicBezTo>
                <a:close/>
                <a:moveTo>
                  <a:pt x="7140" y="27330"/>
                </a:moveTo>
                <a:cubicBezTo>
                  <a:pt x="7040" y="27330"/>
                  <a:pt x="7006" y="27475"/>
                  <a:pt x="7092" y="27518"/>
                </a:cubicBezTo>
                <a:cubicBezTo>
                  <a:pt x="7418" y="27611"/>
                  <a:pt x="7744" y="27727"/>
                  <a:pt x="8069" y="27820"/>
                </a:cubicBezTo>
                <a:cubicBezTo>
                  <a:pt x="8082" y="27825"/>
                  <a:pt x="8094" y="27827"/>
                  <a:pt x="8105" y="27827"/>
                </a:cubicBezTo>
                <a:cubicBezTo>
                  <a:pt x="8195" y="27827"/>
                  <a:pt x="8223" y="27678"/>
                  <a:pt x="8140" y="27658"/>
                </a:cubicBezTo>
                <a:cubicBezTo>
                  <a:pt x="7814" y="27541"/>
                  <a:pt x="7489" y="27448"/>
                  <a:pt x="7163" y="27332"/>
                </a:cubicBezTo>
                <a:cubicBezTo>
                  <a:pt x="7155" y="27331"/>
                  <a:pt x="7148" y="27330"/>
                  <a:pt x="7140" y="27330"/>
                </a:cubicBezTo>
                <a:close/>
                <a:moveTo>
                  <a:pt x="1404" y="27430"/>
                </a:moveTo>
                <a:lnTo>
                  <a:pt x="1404" y="27430"/>
                </a:lnTo>
                <a:cubicBezTo>
                  <a:pt x="1522" y="27448"/>
                  <a:pt x="1642" y="27460"/>
                  <a:pt x="1763" y="27468"/>
                </a:cubicBezTo>
                <a:lnTo>
                  <a:pt x="1763" y="27468"/>
                </a:lnTo>
                <a:cubicBezTo>
                  <a:pt x="1671" y="27475"/>
                  <a:pt x="1580" y="27483"/>
                  <a:pt x="1488" y="27494"/>
                </a:cubicBezTo>
                <a:cubicBezTo>
                  <a:pt x="1466" y="27494"/>
                  <a:pt x="1444" y="27500"/>
                  <a:pt x="1426" y="27511"/>
                </a:cubicBezTo>
                <a:lnTo>
                  <a:pt x="1426" y="27511"/>
                </a:lnTo>
                <a:cubicBezTo>
                  <a:pt x="1436" y="27546"/>
                  <a:pt x="1446" y="27580"/>
                  <a:pt x="1456" y="27615"/>
                </a:cubicBezTo>
                <a:lnTo>
                  <a:pt x="1456" y="27615"/>
                </a:lnTo>
                <a:cubicBezTo>
                  <a:pt x="1443" y="27614"/>
                  <a:pt x="1430" y="27613"/>
                  <a:pt x="1418" y="27611"/>
                </a:cubicBezTo>
                <a:cubicBezTo>
                  <a:pt x="1414" y="27611"/>
                  <a:pt x="1411" y="27611"/>
                  <a:pt x="1407" y="27612"/>
                </a:cubicBezTo>
                <a:lnTo>
                  <a:pt x="1407" y="27612"/>
                </a:lnTo>
                <a:cubicBezTo>
                  <a:pt x="1422" y="27642"/>
                  <a:pt x="1447" y="27670"/>
                  <a:pt x="1473" y="27678"/>
                </a:cubicBezTo>
                <a:lnTo>
                  <a:pt x="1473" y="27678"/>
                </a:lnTo>
                <a:cubicBezTo>
                  <a:pt x="1475" y="27685"/>
                  <a:pt x="1477" y="27692"/>
                  <a:pt x="1479" y="27699"/>
                </a:cubicBezTo>
                <a:lnTo>
                  <a:pt x="1479" y="27699"/>
                </a:lnTo>
                <a:cubicBezTo>
                  <a:pt x="1451" y="27722"/>
                  <a:pt x="1442" y="27763"/>
                  <a:pt x="1450" y="27798"/>
                </a:cubicBezTo>
                <a:lnTo>
                  <a:pt x="1450" y="27798"/>
                </a:lnTo>
                <a:cubicBezTo>
                  <a:pt x="1470" y="27799"/>
                  <a:pt x="1489" y="27800"/>
                  <a:pt x="1509" y="27801"/>
                </a:cubicBezTo>
                <a:lnTo>
                  <a:pt x="1509" y="27801"/>
                </a:lnTo>
                <a:cubicBezTo>
                  <a:pt x="1515" y="27823"/>
                  <a:pt x="1521" y="27844"/>
                  <a:pt x="1528" y="27866"/>
                </a:cubicBezTo>
                <a:lnTo>
                  <a:pt x="1528" y="27866"/>
                </a:lnTo>
                <a:cubicBezTo>
                  <a:pt x="1484" y="27863"/>
                  <a:pt x="1458" y="27833"/>
                  <a:pt x="1450" y="27798"/>
                </a:cubicBezTo>
                <a:lnTo>
                  <a:pt x="1450" y="27798"/>
                </a:lnTo>
                <a:cubicBezTo>
                  <a:pt x="1432" y="27798"/>
                  <a:pt x="1414" y="27797"/>
                  <a:pt x="1395" y="27797"/>
                </a:cubicBezTo>
                <a:cubicBezTo>
                  <a:pt x="1349" y="27773"/>
                  <a:pt x="1325" y="27751"/>
                  <a:pt x="1325" y="27704"/>
                </a:cubicBezTo>
                <a:cubicBezTo>
                  <a:pt x="1325" y="27639"/>
                  <a:pt x="1365" y="27615"/>
                  <a:pt x="1407" y="27612"/>
                </a:cubicBezTo>
                <a:lnTo>
                  <a:pt x="1407" y="27612"/>
                </a:lnTo>
                <a:cubicBezTo>
                  <a:pt x="1400" y="27596"/>
                  <a:pt x="1395" y="27579"/>
                  <a:pt x="1395" y="27565"/>
                </a:cubicBezTo>
                <a:cubicBezTo>
                  <a:pt x="1395" y="27541"/>
                  <a:pt x="1408" y="27523"/>
                  <a:pt x="1426" y="27511"/>
                </a:cubicBezTo>
                <a:lnTo>
                  <a:pt x="1426" y="27511"/>
                </a:lnTo>
                <a:cubicBezTo>
                  <a:pt x="1419" y="27484"/>
                  <a:pt x="1412" y="27457"/>
                  <a:pt x="1404" y="27430"/>
                </a:cubicBezTo>
                <a:close/>
                <a:moveTo>
                  <a:pt x="4903" y="27052"/>
                </a:moveTo>
                <a:cubicBezTo>
                  <a:pt x="4954" y="27052"/>
                  <a:pt x="5005" y="27072"/>
                  <a:pt x="5046" y="27122"/>
                </a:cubicBezTo>
                <a:cubicBezTo>
                  <a:pt x="5092" y="27262"/>
                  <a:pt x="5046" y="27448"/>
                  <a:pt x="4977" y="27565"/>
                </a:cubicBezTo>
                <a:cubicBezTo>
                  <a:pt x="4930" y="27658"/>
                  <a:pt x="4884" y="27727"/>
                  <a:pt x="4813" y="27773"/>
                </a:cubicBezTo>
                <a:cubicBezTo>
                  <a:pt x="4744" y="27844"/>
                  <a:pt x="4698" y="27890"/>
                  <a:pt x="4605" y="27937"/>
                </a:cubicBezTo>
                <a:cubicBezTo>
                  <a:pt x="4588" y="27945"/>
                  <a:pt x="4565" y="27950"/>
                  <a:pt x="4541" y="27950"/>
                </a:cubicBezTo>
                <a:cubicBezTo>
                  <a:pt x="4500" y="27950"/>
                  <a:pt x="4457" y="27934"/>
                  <a:pt x="4441" y="27890"/>
                </a:cubicBezTo>
                <a:cubicBezTo>
                  <a:pt x="4395" y="27820"/>
                  <a:pt x="4419" y="27727"/>
                  <a:pt x="4419" y="27658"/>
                </a:cubicBezTo>
                <a:cubicBezTo>
                  <a:pt x="4441" y="27494"/>
                  <a:pt x="4534" y="27308"/>
                  <a:pt x="4651" y="27193"/>
                </a:cubicBezTo>
                <a:cubicBezTo>
                  <a:pt x="4711" y="27117"/>
                  <a:pt x="4809" y="27052"/>
                  <a:pt x="4903" y="27052"/>
                </a:cubicBezTo>
                <a:close/>
                <a:moveTo>
                  <a:pt x="1018" y="25787"/>
                </a:moveTo>
                <a:cubicBezTo>
                  <a:pt x="1030" y="25845"/>
                  <a:pt x="1041" y="25902"/>
                  <a:pt x="1053" y="25960"/>
                </a:cubicBezTo>
                <a:lnTo>
                  <a:pt x="1053" y="25960"/>
                </a:lnTo>
                <a:cubicBezTo>
                  <a:pt x="1051" y="25960"/>
                  <a:pt x="1048" y="25959"/>
                  <a:pt x="1046" y="25959"/>
                </a:cubicBezTo>
                <a:cubicBezTo>
                  <a:pt x="1028" y="25959"/>
                  <a:pt x="1013" y="25963"/>
                  <a:pt x="1000" y="25971"/>
                </a:cubicBezTo>
                <a:lnTo>
                  <a:pt x="1000" y="25971"/>
                </a:lnTo>
                <a:cubicBezTo>
                  <a:pt x="977" y="25967"/>
                  <a:pt x="953" y="25963"/>
                  <a:pt x="930" y="25959"/>
                </a:cubicBezTo>
                <a:cubicBezTo>
                  <a:pt x="910" y="25950"/>
                  <a:pt x="890" y="25940"/>
                  <a:pt x="874" y="25928"/>
                </a:cubicBezTo>
                <a:lnTo>
                  <a:pt x="874" y="25928"/>
                </a:lnTo>
                <a:cubicBezTo>
                  <a:pt x="1017" y="26634"/>
                  <a:pt x="1183" y="27338"/>
                  <a:pt x="1397" y="28026"/>
                </a:cubicBezTo>
                <a:lnTo>
                  <a:pt x="1397" y="28026"/>
                </a:lnTo>
                <a:cubicBezTo>
                  <a:pt x="1396" y="28019"/>
                  <a:pt x="1395" y="28012"/>
                  <a:pt x="1395" y="28006"/>
                </a:cubicBezTo>
                <a:cubicBezTo>
                  <a:pt x="1412" y="27972"/>
                  <a:pt x="1441" y="27951"/>
                  <a:pt x="1474" y="27951"/>
                </a:cubicBezTo>
                <a:cubicBezTo>
                  <a:pt x="1485" y="27951"/>
                  <a:pt x="1496" y="27953"/>
                  <a:pt x="1508" y="27958"/>
                </a:cubicBezTo>
                <a:lnTo>
                  <a:pt x="1508" y="27958"/>
                </a:lnTo>
                <a:cubicBezTo>
                  <a:pt x="1510" y="27958"/>
                  <a:pt x="1513" y="27957"/>
                  <a:pt x="1516" y="27957"/>
                </a:cubicBezTo>
                <a:cubicBezTo>
                  <a:pt x="1522" y="27957"/>
                  <a:pt x="1528" y="27958"/>
                  <a:pt x="1535" y="27959"/>
                </a:cubicBezTo>
                <a:cubicBezTo>
                  <a:pt x="1542" y="27961"/>
                  <a:pt x="1550" y="27962"/>
                  <a:pt x="1557" y="27963"/>
                </a:cubicBezTo>
                <a:lnTo>
                  <a:pt x="1557" y="27963"/>
                </a:lnTo>
                <a:cubicBezTo>
                  <a:pt x="1547" y="27931"/>
                  <a:pt x="1537" y="27899"/>
                  <a:pt x="1528" y="27866"/>
                </a:cubicBezTo>
                <a:lnTo>
                  <a:pt x="1528" y="27866"/>
                </a:lnTo>
                <a:cubicBezTo>
                  <a:pt x="1530" y="27866"/>
                  <a:pt x="1533" y="27866"/>
                  <a:pt x="1535" y="27866"/>
                </a:cubicBezTo>
                <a:cubicBezTo>
                  <a:pt x="1575" y="27869"/>
                  <a:pt x="1615" y="27872"/>
                  <a:pt x="1655" y="27875"/>
                </a:cubicBezTo>
                <a:lnTo>
                  <a:pt x="1655" y="27875"/>
                </a:lnTo>
                <a:cubicBezTo>
                  <a:pt x="1660" y="27881"/>
                  <a:pt x="1667" y="27886"/>
                  <a:pt x="1675" y="27890"/>
                </a:cubicBezTo>
                <a:cubicBezTo>
                  <a:pt x="1838" y="27980"/>
                  <a:pt x="2030" y="28021"/>
                  <a:pt x="2227" y="28021"/>
                </a:cubicBezTo>
                <a:cubicBezTo>
                  <a:pt x="2338" y="28021"/>
                  <a:pt x="2449" y="28008"/>
                  <a:pt x="2558" y="27983"/>
                </a:cubicBezTo>
                <a:cubicBezTo>
                  <a:pt x="2597" y="27963"/>
                  <a:pt x="2619" y="27928"/>
                  <a:pt x="2625" y="27890"/>
                </a:cubicBezTo>
                <a:lnTo>
                  <a:pt x="2625" y="27890"/>
                </a:lnTo>
                <a:cubicBezTo>
                  <a:pt x="2867" y="27879"/>
                  <a:pt x="3108" y="27857"/>
                  <a:pt x="3349" y="27820"/>
                </a:cubicBezTo>
                <a:cubicBezTo>
                  <a:pt x="3464" y="27797"/>
                  <a:pt x="3418" y="27634"/>
                  <a:pt x="3303" y="27634"/>
                </a:cubicBezTo>
                <a:cubicBezTo>
                  <a:pt x="2950" y="27690"/>
                  <a:pt x="2588" y="27721"/>
                  <a:pt x="2229" y="27721"/>
                </a:cubicBezTo>
                <a:cubicBezTo>
                  <a:pt x="2179" y="27721"/>
                  <a:pt x="2129" y="27721"/>
                  <a:pt x="2079" y="27719"/>
                </a:cubicBezTo>
                <a:lnTo>
                  <a:pt x="2079" y="27719"/>
                </a:lnTo>
                <a:cubicBezTo>
                  <a:pt x="1964" y="27696"/>
                  <a:pt x="1849" y="27674"/>
                  <a:pt x="1734" y="27654"/>
                </a:cubicBezTo>
                <a:lnTo>
                  <a:pt x="1734" y="27654"/>
                </a:lnTo>
                <a:cubicBezTo>
                  <a:pt x="2046" y="27625"/>
                  <a:pt x="2356" y="27611"/>
                  <a:pt x="2651" y="27611"/>
                </a:cubicBezTo>
                <a:cubicBezTo>
                  <a:pt x="2741" y="27611"/>
                  <a:pt x="2776" y="27499"/>
                  <a:pt x="2732" y="27449"/>
                </a:cubicBezTo>
                <a:lnTo>
                  <a:pt x="2732" y="27449"/>
                </a:lnTo>
                <a:cubicBezTo>
                  <a:pt x="2736" y="27448"/>
                  <a:pt x="2740" y="27448"/>
                  <a:pt x="2744" y="27448"/>
                </a:cubicBezTo>
                <a:cubicBezTo>
                  <a:pt x="2853" y="27427"/>
                  <a:pt x="2818" y="27260"/>
                  <a:pt x="2717" y="27260"/>
                </a:cubicBezTo>
                <a:cubicBezTo>
                  <a:pt x="2711" y="27260"/>
                  <a:pt x="2704" y="27260"/>
                  <a:pt x="2698" y="27262"/>
                </a:cubicBezTo>
                <a:cubicBezTo>
                  <a:pt x="2498" y="27283"/>
                  <a:pt x="2299" y="27294"/>
                  <a:pt x="2099" y="27294"/>
                </a:cubicBezTo>
                <a:cubicBezTo>
                  <a:pt x="2043" y="27294"/>
                  <a:pt x="1987" y="27293"/>
                  <a:pt x="1930" y="27291"/>
                </a:cubicBezTo>
                <a:lnTo>
                  <a:pt x="1930" y="27291"/>
                </a:lnTo>
                <a:cubicBezTo>
                  <a:pt x="1858" y="27269"/>
                  <a:pt x="1787" y="27245"/>
                  <a:pt x="1717" y="27221"/>
                </a:cubicBezTo>
                <a:lnTo>
                  <a:pt x="1717" y="27221"/>
                </a:lnTo>
                <a:cubicBezTo>
                  <a:pt x="1865" y="27239"/>
                  <a:pt x="2014" y="27239"/>
                  <a:pt x="2162" y="27239"/>
                </a:cubicBezTo>
                <a:lnTo>
                  <a:pt x="3139" y="27169"/>
                </a:lnTo>
                <a:cubicBezTo>
                  <a:pt x="3249" y="27147"/>
                  <a:pt x="3214" y="26981"/>
                  <a:pt x="3111" y="26981"/>
                </a:cubicBezTo>
                <a:cubicBezTo>
                  <a:pt x="3105" y="26981"/>
                  <a:pt x="3099" y="26981"/>
                  <a:pt x="3092" y="26982"/>
                </a:cubicBezTo>
                <a:cubicBezTo>
                  <a:pt x="2816" y="27005"/>
                  <a:pt x="2538" y="27025"/>
                  <a:pt x="2278" y="27047"/>
                </a:cubicBezTo>
                <a:lnTo>
                  <a:pt x="2278" y="27047"/>
                </a:lnTo>
                <a:cubicBezTo>
                  <a:pt x="2279" y="27041"/>
                  <a:pt x="2279" y="27035"/>
                  <a:pt x="2279" y="27029"/>
                </a:cubicBezTo>
                <a:cubicBezTo>
                  <a:pt x="2255" y="26982"/>
                  <a:pt x="2209" y="26960"/>
                  <a:pt x="2162" y="26960"/>
                </a:cubicBezTo>
                <a:cubicBezTo>
                  <a:pt x="2121" y="26964"/>
                  <a:pt x="2079" y="26966"/>
                  <a:pt x="2036" y="26966"/>
                </a:cubicBezTo>
                <a:cubicBezTo>
                  <a:pt x="1977" y="26966"/>
                  <a:pt x="1917" y="26962"/>
                  <a:pt x="1857" y="26955"/>
                </a:cubicBezTo>
                <a:lnTo>
                  <a:pt x="1857" y="26955"/>
                </a:lnTo>
                <a:cubicBezTo>
                  <a:pt x="2020" y="26959"/>
                  <a:pt x="2182" y="26960"/>
                  <a:pt x="2345" y="26960"/>
                </a:cubicBezTo>
                <a:cubicBezTo>
                  <a:pt x="2956" y="26960"/>
                  <a:pt x="3564" y="26935"/>
                  <a:pt x="4162" y="26889"/>
                </a:cubicBezTo>
                <a:cubicBezTo>
                  <a:pt x="4279" y="26889"/>
                  <a:pt x="4302" y="26703"/>
                  <a:pt x="4186" y="26703"/>
                </a:cubicBezTo>
                <a:cubicBezTo>
                  <a:pt x="3798" y="26741"/>
                  <a:pt x="3409" y="26764"/>
                  <a:pt x="3022" y="26774"/>
                </a:cubicBezTo>
                <a:lnTo>
                  <a:pt x="3022" y="26774"/>
                </a:lnTo>
                <a:cubicBezTo>
                  <a:pt x="3797" y="26710"/>
                  <a:pt x="4565" y="26592"/>
                  <a:pt x="5325" y="26424"/>
                </a:cubicBezTo>
                <a:cubicBezTo>
                  <a:pt x="5434" y="26404"/>
                  <a:pt x="5401" y="26260"/>
                  <a:pt x="5301" y="26260"/>
                </a:cubicBezTo>
                <a:cubicBezTo>
                  <a:pt x="5294" y="26260"/>
                  <a:pt x="5286" y="26261"/>
                  <a:pt x="5278" y="26262"/>
                </a:cubicBezTo>
                <a:cubicBezTo>
                  <a:pt x="4101" y="26506"/>
                  <a:pt x="2888" y="26643"/>
                  <a:pt x="1686" y="26643"/>
                </a:cubicBezTo>
                <a:cubicBezTo>
                  <a:pt x="1525" y="26643"/>
                  <a:pt x="1363" y="26641"/>
                  <a:pt x="1202" y="26636"/>
                </a:cubicBezTo>
                <a:lnTo>
                  <a:pt x="1202" y="26636"/>
                </a:lnTo>
                <a:cubicBezTo>
                  <a:pt x="1216" y="26699"/>
                  <a:pt x="1231" y="26761"/>
                  <a:pt x="1246" y="26824"/>
                </a:cubicBezTo>
                <a:lnTo>
                  <a:pt x="1246" y="26824"/>
                </a:lnTo>
                <a:cubicBezTo>
                  <a:pt x="1249" y="26824"/>
                  <a:pt x="1251" y="26824"/>
                  <a:pt x="1254" y="26824"/>
                </a:cubicBezTo>
                <a:lnTo>
                  <a:pt x="1254" y="26824"/>
                </a:lnTo>
                <a:cubicBezTo>
                  <a:pt x="1252" y="26829"/>
                  <a:pt x="1251" y="26835"/>
                  <a:pt x="1250" y="26840"/>
                </a:cubicBezTo>
                <a:lnTo>
                  <a:pt x="1250" y="26840"/>
                </a:lnTo>
                <a:cubicBezTo>
                  <a:pt x="1251" y="26843"/>
                  <a:pt x="1252" y="26847"/>
                  <a:pt x="1252" y="26850"/>
                </a:cubicBezTo>
                <a:lnTo>
                  <a:pt x="1252" y="26850"/>
                </a:lnTo>
                <a:cubicBezTo>
                  <a:pt x="1251" y="26853"/>
                  <a:pt x="1250" y="26856"/>
                  <a:pt x="1249" y="26858"/>
                </a:cubicBezTo>
                <a:lnTo>
                  <a:pt x="1249" y="26858"/>
                </a:lnTo>
                <a:cubicBezTo>
                  <a:pt x="1249" y="26852"/>
                  <a:pt x="1249" y="26846"/>
                  <a:pt x="1250" y="26840"/>
                </a:cubicBezTo>
                <a:lnTo>
                  <a:pt x="1250" y="26840"/>
                </a:lnTo>
                <a:cubicBezTo>
                  <a:pt x="1249" y="26835"/>
                  <a:pt x="1247" y="26829"/>
                  <a:pt x="1246" y="26824"/>
                </a:cubicBezTo>
                <a:lnTo>
                  <a:pt x="1246" y="26824"/>
                </a:lnTo>
                <a:cubicBezTo>
                  <a:pt x="1210" y="26823"/>
                  <a:pt x="1175" y="26822"/>
                  <a:pt x="1139" y="26821"/>
                </a:cubicBezTo>
                <a:cubicBezTo>
                  <a:pt x="1023" y="26821"/>
                  <a:pt x="1046" y="26635"/>
                  <a:pt x="1163" y="26635"/>
                </a:cubicBezTo>
                <a:cubicBezTo>
                  <a:pt x="1176" y="26635"/>
                  <a:pt x="1189" y="26635"/>
                  <a:pt x="1202" y="26636"/>
                </a:cubicBezTo>
                <a:lnTo>
                  <a:pt x="1202" y="26636"/>
                </a:lnTo>
                <a:cubicBezTo>
                  <a:pt x="1198" y="26620"/>
                  <a:pt x="1194" y="26604"/>
                  <a:pt x="1191" y="26589"/>
                </a:cubicBezTo>
                <a:lnTo>
                  <a:pt x="1191" y="26589"/>
                </a:lnTo>
                <a:cubicBezTo>
                  <a:pt x="1189" y="26588"/>
                  <a:pt x="1187" y="26588"/>
                  <a:pt x="1185" y="26588"/>
                </a:cubicBezTo>
                <a:cubicBezTo>
                  <a:pt x="1097" y="26570"/>
                  <a:pt x="1089" y="26456"/>
                  <a:pt x="1143" y="26415"/>
                </a:cubicBezTo>
                <a:lnTo>
                  <a:pt x="1143" y="26415"/>
                </a:lnTo>
                <a:cubicBezTo>
                  <a:pt x="1146" y="26415"/>
                  <a:pt x="1149" y="26416"/>
                  <a:pt x="1152" y="26416"/>
                </a:cubicBezTo>
                <a:lnTo>
                  <a:pt x="1152" y="26416"/>
                </a:lnTo>
                <a:cubicBezTo>
                  <a:pt x="1164" y="26474"/>
                  <a:pt x="1177" y="26531"/>
                  <a:pt x="1191" y="26589"/>
                </a:cubicBezTo>
                <a:lnTo>
                  <a:pt x="1191" y="26589"/>
                </a:lnTo>
                <a:cubicBezTo>
                  <a:pt x="1432" y="26615"/>
                  <a:pt x="1666" y="26626"/>
                  <a:pt x="1901" y="26626"/>
                </a:cubicBezTo>
                <a:cubicBezTo>
                  <a:pt x="2072" y="26626"/>
                  <a:pt x="2243" y="26621"/>
                  <a:pt x="2419" y="26610"/>
                </a:cubicBezTo>
                <a:cubicBezTo>
                  <a:pt x="2485" y="26610"/>
                  <a:pt x="2521" y="26550"/>
                  <a:pt x="2514" y="26502"/>
                </a:cubicBezTo>
                <a:lnTo>
                  <a:pt x="2514" y="26502"/>
                </a:lnTo>
                <a:cubicBezTo>
                  <a:pt x="2544" y="26500"/>
                  <a:pt x="2574" y="26498"/>
                  <a:pt x="2605" y="26495"/>
                </a:cubicBezTo>
                <a:cubicBezTo>
                  <a:pt x="2674" y="26495"/>
                  <a:pt x="2698" y="26471"/>
                  <a:pt x="2720" y="26402"/>
                </a:cubicBezTo>
                <a:cubicBezTo>
                  <a:pt x="2720" y="26355"/>
                  <a:pt x="2674" y="26309"/>
                  <a:pt x="2627" y="26309"/>
                </a:cubicBezTo>
                <a:cubicBezTo>
                  <a:pt x="2466" y="26324"/>
                  <a:pt x="2308" y="26331"/>
                  <a:pt x="2150" y="26331"/>
                </a:cubicBezTo>
                <a:cubicBezTo>
                  <a:pt x="1806" y="26331"/>
                  <a:pt x="1467" y="26295"/>
                  <a:pt x="1116" y="26216"/>
                </a:cubicBezTo>
                <a:cubicBezTo>
                  <a:pt x="1113" y="26215"/>
                  <a:pt x="1110" y="26215"/>
                  <a:pt x="1107" y="26214"/>
                </a:cubicBezTo>
                <a:lnTo>
                  <a:pt x="1107" y="26214"/>
                </a:lnTo>
                <a:cubicBezTo>
                  <a:pt x="1121" y="26280"/>
                  <a:pt x="1136" y="26345"/>
                  <a:pt x="1150" y="26410"/>
                </a:cubicBezTo>
                <a:lnTo>
                  <a:pt x="1150" y="26410"/>
                </a:lnTo>
                <a:cubicBezTo>
                  <a:pt x="1148" y="26412"/>
                  <a:pt x="1145" y="26413"/>
                  <a:pt x="1143" y="26415"/>
                </a:cubicBezTo>
                <a:lnTo>
                  <a:pt x="1143" y="26415"/>
                </a:lnTo>
                <a:cubicBezTo>
                  <a:pt x="1119" y="26411"/>
                  <a:pt x="1094" y="26406"/>
                  <a:pt x="1070" y="26402"/>
                </a:cubicBezTo>
                <a:cubicBezTo>
                  <a:pt x="961" y="26359"/>
                  <a:pt x="994" y="26214"/>
                  <a:pt x="1093" y="26214"/>
                </a:cubicBezTo>
                <a:cubicBezTo>
                  <a:pt x="1098" y="26214"/>
                  <a:pt x="1102" y="26214"/>
                  <a:pt x="1107" y="26214"/>
                </a:cubicBezTo>
                <a:lnTo>
                  <a:pt x="1107" y="26214"/>
                </a:lnTo>
                <a:cubicBezTo>
                  <a:pt x="1102" y="26193"/>
                  <a:pt x="1098" y="26171"/>
                  <a:pt x="1093" y="26149"/>
                </a:cubicBezTo>
                <a:lnTo>
                  <a:pt x="1093" y="26149"/>
                </a:lnTo>
                <a:cubicBezTo>
                  <a:pt x="1077" y="26148"/>
                  <a:pt x="1061" y="26146"/>
                  <a:pt x="1046" y="26145"/>
                </a:cubicBezTo>
                <a:cubicBezTo>
                  <a:pt x="927" y="26145"/>
                  <a:pt x="927" y="26011"/>
                  <a:pt x="1000" y="25971"/>
                </a:cubicBezTo>
                <a:lnTo>
                  <a:pt x="1000" y="25971"/>
                </a:lnTo>
                <a:cubicBezTo>
                  <a:pt x="1019" y="25974"/>
                  <a:pt x="1038" y="25977"/>
                  <a:pt x="1057" y="25980"/>
                </a:cubicBezTo>
                <a:lnTo>
                  <a:pt x="1057" y="25980"/>
                </a:lnTo>
                <a:cubicBezTo>
                  <a:pt x="1069" y="26036"/>
                  <a:pt x="1081" y="26093"/>
                  <a:pt x="1093" y="26149"/>
                </a:cubicBezTo>
                <a:lnTo>
                  <a:pt x="1093" y="26149"/>
                </a:lnTo>
                <a:cubicBezTo>
                  <a:pt x="1340" y="26168"/>
                  <a:pt x="1587" y="26178"/>
                  <a:pt x="1833" y="26178"/>
                </a:cubicBezTo>
                <a:cubicBezTo>
                  <a:pt x="2152" y="26178"/>
                  <a:pt x="2471" y="26161"/>
                  <a:pt x="2791" y="26123"/>
                </a:cubicBezTo>
                <a:cubicBezTo>
                  <a:pt x="2906" y="26123"/>
                  <a:pt x="2860" y="25937"/>
                  <a:pt x="2744" y="25937"/>
                </a:cubicBezTo>
                <a:cubicBezTo>
                  <a:pt x="2604" y="25954"/>
                  <a:pt x="2462" y="25967"/>
                  <a:pt x="2319" y="25976"/>
                </a:cubicBezTo>
                <a:lnTo>
                  <a:pt x="2319" y="25976"/>
                </a:lnTo>
                <a:cubicBezTo>
                  <a:pt x="2316" y="25932"/>
                  <a:pt x="2287" y="25890"/>
                  <a:pt x="2233" y="25890"/>
                </a:cubicBezTo>
                <a:cubicBezTo>
                  <a:pt x="1819" y="25890"/>
                  <a:pt x="1427" y="25850"/>
                  <a:pt x="1018" y="25787"/>
                </a:cubicBezTo>
                <a:close/>
                <a:moveTo>
                  <a:pt x="1397" y="28026"/>
                </a:moveTo>
                <a:cubicBezTo>
                  <a:pt x="1399" y="28048"/>
                  <a:pt x="1406" y="28072"/>
                  <a:pt x="1417" y="28090"/>
                </a:cubicBezTo>
                <a:lnTo>
                  <a:pt x="1417" y="28090"/>
                </a:lnTo>
                <a:cubicBezTo>
                  <a:pt x="1410" y="28069"/>
                  <a:pt x="1403" y="28047"/>
                  <a:pt x="1397" y="28026"/>
                </a:cubicBezTo>
                <a:close/>
                <a:moveTo>
                  <a:pt x="4903" y="26872"/>
                </a:moveTo>
                <a:cubicBezTo>
                  <a:pt x="4795" y="26872"/>
                  <a:pt x="4686" y="26913"/>
                  <a:pt x="4605" y="26982"/>
                </a:cubicBezTo>
                <a:cubicBezTo>
                  <a:pt x="4419" y="27122"/>
                  <a:pt x="4302" y="27355"/>
                  <a:pt x="4255" y="27565"/>
                </a:cubicBezTo>
                <a:cubicBezTo>
                  <a:pt x="4233" y="27680"/>
                  <a:pt x="4209" y="27797"/>
                  <a:pt x="4255" y="27913"/>
                </a:cubicBezTo>
                <a:cubicBezTo>
                  <a:pt x="4279" y="28030"/>
                  <a:pt x="4372" y="28099"/>
                  <a:pt x="4512" y="28123"/>
                </a:cubicBezTo>
                <a:cubicBezTo>
                  <a:pt x="4522" y="28124"/>
                  <a:pt x="4533" y="28125"/>
                  <a:pt x="4543" y="28125"/>
                </a:cubicBezTo>
                <a:cubicBezTo>
                  <a:pt x="4741" y="28125"/>
                  <a:pt x="4937" y="27929"/>
                  <a:pt x="5070" y="27773"/>
                </a:cubicBezTo>
                <a:cubicBezTo>
                  <a:pt x="5232" y="27565"/>
                  <a:pt x="5278" y="27286"/>
                  <a:pt x="5210" y="27029"/>
                </a:cubicBezTo>
                <a:cubicBezTo>
                  <a:pt x="5203" y="27016"/>
                  <a:pt x="5192" y="27007"/>
                  <a:pt x="5180" y="27000"/>
                </a:cubicBezTo>
                <a:lnTo>
                  <a:pt x="5180" y="27000"/>
                </a:lnTo>
                <a:cubicBezTo>
                  <a:pt x="5110" y="26911"/>
                  <a:pt x="5008" y="26872"/>
                  <a:pt x="4903" y="26872"/>
                </a:cubicBezTo>
                <a:close/>
                <a:moveTo>
                  <a:pt x="1618" y="28160"/>
                </a:moveTo>
                <a:lnTo>
                  <a:pt x="1618" y="28160"/>
                </a:lnTo>
                <a:cubicBezTo>
                  <a:pt x="1644" y="28165"/>
                  <a:pt x="1670" y="28169"/>
                  <a:pt x="1696" y="28174"/>
                </a:cubicBezTo>
                <a:lnTo>
                  <a:pt x="1696" y="28174"/>
                </a:lnTo>
                <a:cubicBezTo>
                  <a:pt x="1699" y="28174"/>
                  <a:pt x="1702" y="28175"/>
                  <a:pt x="1705" y="28175"/>
                </a:cubicBezTo>
                <a:lnTo>
                  <a:pt x="1705" y="28175"/>
                </a:lnTo>
                <a:cubicBezTo>
                  <a:pt x="1710" y="28189"/>
                  <a:pt x="1716" y="28202"/>
                  <a:pt x="1724" y="28213"/>
                </a:cubicBezTo>
                <a:lnTo>
                  <a:pt x="1724" y="28213"/>
                </a:lnTo>
                <a:cubicBezTo>
                  <a:pt x="1716" y="28216"/>
                  <a:pt x="1708" y="28221"/>
                  <a:pt x="1702" y="28226"/>
                </a:cubicBezTo>
                <a:lnTo>
                  <a:pt x="1702" y="28226"/>
                </a:lnTo>
                <a:cubicBezTo>
                  <a:pt x="1693" y="28223"/>
                  <a:pt x="1684" y="28219"/>
                  <a:pt x="1675" y="28216"/>
                </a:cubicBezTo>
                <a:cubicBezTo>
                  <a:pt x="1667" y="28214"/>
                  <a:pt x="1659" y="28214"/>
                  <a:pt x="1651" y="28214"/>
                </a:cubicBezTo>
                <a:cubicBezTo>
                  <a:pt x="1646" y="28214"/>
                  <a:pt x="1640" y="28214"/>
                  <a:pt x="1635" y="28215"/>
                </a:cubicBezTo>
                <a:lnTo>
                  <a:pt x="1635" y="28215"/>
                </a:lnTo>
                <a:cubicBezTo>
                  <a:pt x="1638" y="28225"/>
                  <a:pt x="1642" y="28234"/>
                  <a:pt x="1645" y="28244"/>
                </a:cubicBezTo>
                <a:lnTo>
                  <a:pt x="1645" y="28244"/>
                </a:lnTo>
                <a:cubicBezTo>
                  <a:pt x="1637" y="28242"/>
                  <a:pt x="1629" y="28241"/>
                  <a:pt x="1621" y="28241"/>
                </a:cubicBezTo>
                <a:cubicBezTo>
                  <a:pt x="1602" y="28241"/>
                  <a:pt x="1583" y="28247"/>
                  <a:pt x="1566" y="28258"/>
                </a:cubicBezTo>
                <a:lnTo>
                  <a:pt x="1566" y="28258"/>
                </a:lnTo>
                <a:cubicBezTo>
                  <a:pt x="1582" y="28236"/>
                  <a:pt x="1606" y="28219"/>
                  <a:pt x="1635" y="28215"/>
                </a:cubicBezTo>
                <a:lnTo>
                  <a:pt x="1635" y="28215"/>
                </a:lnTo>
                <a:cubicBezTo>
                  <a:pt x="1629" y="28197"/>
                  <a:pt x="1624" y="28179"/>
                  <a:pt x="1618" y="28160"/>
                </a:cubicBezTo>
                <a:close/>
                <a:moveTo>
                  <a:pt x="8953" y="28216"/>
                </a:moveTo>
                <a:cubicBezTo>
                  <a:pt x="8931" y="28238"/>
                  <a:pt x="8906" y="28238"/>
                  <a:pt x="8906" y="28263"/>
                </a:cubicBezTo>
                <a:cubicBezTo>
                  <a:pt x="8884" y="28285"/>
                  <a:pt x="8884" y="28309"/>
                  <a:pt x="8906" y="28331"/>
                </a:cubicBezTo>
                <a:cubicBezTo>
                  <a:pt x="8906" y="28356"/>
                  <a:pt x="8931" y="28378"/>
                  <a:pt x="8953" y="28378"/>
                </a:cubicBezTo>
                <a:cubicBezTo>
                  <a:pt x="9024" y="28402"/>
                  <a:pt x="9093" y="28424"/>
                  <a:pt x="9139" y="28449"/>
                </a:cubicBezTo>
                <a:lnTo>
                  <a:pt x="9210" y="28449"/>
                </a:lnTo>
                <a:lnTo>
                  <a:pt x="9256" y="28402"/>
                </a:lnTo>
                <a:cubicBezTo>
                  <a:pt x="9279" y="28378"/>
                  <a:pt x="9279" y="28331"/>
                  <a:pt x="9256" y="28331"/>
                </a:cubicBezTo>
                <a:cubicBezTo>
                  <a:pt x="9256" y="28309"/>
                  <a:pt x="9232" y="28285"/>
                  <a:pt x="9210" y="28285"/>
                </a:cubicBezTo>
                <a:cubicBezTo>
                  <a:pt x="9139" y="28263"/>
                  <a:pt x="9070" y="28238"/>
                  <a:pt x="9024" y="28216"/>
                </a:cubicBezTo>
                <a:close/>
                <a:moveTo>
                  <a:pt x="14368" y="28265"/>
                </a:moveTo>
                <a:cubicBezTo>
                  <a:pt x="14350" y="28275"/>
                  <a:pt x="14332" y="28284"/>
                  <a:pt x="14315" y="28294"/>
                </a:cubicBezTo>
                <a:lnTo>
                  <a:pt x="14315" y="28294"/>
                </a:lnTo>
                <a:cubicBezTo>
                  <a:pt x="14326" y="28299"/>
                  <a:pt x="14337" y="28304"/>
                  <a:pt x="14349" y="28309"/>
                </a:cubicBezTo>
                <a:cubicBezTo>
                  <a:pt x="14405" y="28337"/>
                  <a:pt x="14410" y="28418"/>
                  <a:pt x="14379" y="28465"/>
                </a:cubicBezTo>
                <a:lnTo>
                  <a:pt x="14379" y="28465"/>
                </a:lnTo>
                <a:cubicBezTo>
                  <a:pt x="14443" y="28431"/>
                  <a:pt x="14507" y="28396"/>
                  <a:pt x="14571" y="28361"/>
                </a:cubicBezTo>
                <a:lnTo>
                  <a:pt x="14571" y="28361"/>
                </a:lnTo>
                <a:cubicBezTo>
                  <a:pt x="14586" y="28367"/>
                  <a:pt x="14601" y="28370"/>
                  <a:pt x="14614" y="28370"/>
                </a:cubicBezTo>
                <a:cubicBezTo>
                  <a:pt x="14639" y="28370"/>
                  <a:pt x="14661" y="28359"/>
                  <a:pt x="14674" y="28331"/>
                </a:cubicBezTo>
                <a:cubicBezTo>
                  <a:pt x="14680" y="28321"/>
                  <a:pt x="14684" y="28309"/>
                  <a:pt x="14687" y="28297"/>
                </a:cubicBezTo>
                <a:lnTo>
                  <a:pt x="14687" y="28297"/>
                </a:lnTo>
                <a:cubicBezTo>
                  <a:pt x="14648" y="28318"/>
                  <a:pt x="14609" y="28340"/>
                  <a:pt x="14571" y="28361"/>
                </a:cubicBezTo>
                <a:lnTo>
                  <a:pt x="14571" y="28361"/>
                </a:lnTo>
                <a:cubicBezTo>
                  <a:pt x="14567" y="28359"/>
                  <a:pt x="14563" y="28357"/>
                  <a:pt x="14559" y="28356"/>
                </a:cubicBezTo>
                <a:cubicBezTo>
                  <a:pt x="14495" y="28326"/>
                  <a:pt x="14431" y="28296"/>
                  <a:pt x="14368" y="28265"/>
                </a:cubicBezTo>
                <a:close/>
                <a:moveTo>
                  <a:pt x="1566" y="28258"/>
                </a:moveTo>
                <a:cubicBezTo>
                  <a:pt x="1532" y="28304"/>
                  <a:pt x="1535" y="28374"/>
                  <a:pt x="1604" y="28402"/>
                </a:cubicBezTo>
                <a:cubicBezTo>
                  <a:pt x="1639" y="28415"/>
                  <a:pt x="1674" y="28426"/>
                  <a:pt x="1710" y="28438"/>
                </a:cubicBezTo>
                <a:lnTo>
                  <a:pt x="1710" y="28438"/>
                </a:lnTo>
                <a:cubicBezTo>
                  <a:pt x="1716" y="28457"/>
                  <a:pt x="1723" y="28476"/>
                  <a:pt x="1730" y="28495"/>
                </a:cubicBezTo>
                <a:lnTo>
                  <a:pt x="1730" y="28495"/>
                </a:lnTo>
                <a:cubicBezTo>
                  <a:pt x="1655" y="28474"/>
                  <a:pt x="1586" y="28439"/>
                  <a:pt x="1535" y="28378"/>
                </a:cubicBezTo>
                <a:cubicBezTo>
                  <a:pt x="1495" y="28339"/>
                  <a:pt x="1522" y="28285"/>
                  <a:pt x="1566" y="28258"/>
                </a:cubicBezTo>
                <a:close/>
                <a:moveTo>
                  <a:pt x="14379" y="28465"/>
                </a:moveTo>
                <a:lnTo>
                  <a:pt x="14379" y="28465"/>
                </a:lnTo>
                <a:cubicBezTo>
                  <a:pt x="14356" y="28478"/>
                  <a:pt x="14334" y="28490"/>
                  <a:pt x="14311" y="28502"/>
                </a:cubicBezTo>
                <a:lnTo>
                  <a:pt x="14311" y="28502"/>
                </a:lnTo>
                <a:cubicBezTo>
                  <a:pt x="14312" y="28502"/>
                  <a:pt x="14314" y="28503"/>
                  <a:pt x="14315" y="28503"/>
                </a:cubicBezTo>
                <a:cubicBezTo>
                  <a:pt x="14343" y="28503"/>
                  <a:pt x="14365" y="28487"/>
                  <a:pt x="14379" y="28465"/>
                </a:cubicBezTo>
                <a:close/>
                <a:moveTo>
                  <a:pt x="11576" y="27945"/>
                </a:moveTo>
                <a:cubicBezTo>
                  <a:pt x="12052" y="28165"/>
                  <a:pt x="12544" y="28369"/>
                  <a:pt x="13027" y="28572"/>
                </a:cubicBezTo>
                <a:lnTo>
                  <a:pt x="13027" y="28572"/>
                </a:lnTo>
                <a:cubicBezTo>
                  <a:pt x="12824" y="28498"/>
                  <a:pt x="12621" y="28423"/>
                  <a:pt x="12419" y="28356"/>
                </a:cubicBezTo>
                <a:cubicBezTo>
                  <a:pt x="12405" y="28350"/>
                  <a:pt x="12391" y="28347"/>
                  <a:pt x="12379" y="28347"/>
                </a:cubicBezTo>
                <a:cubicBezTo>
                  <a:pt x="12367" y="28347"/>
                  <a:pt x="12356" y="28350"/>
                  <a:pt x="12347" y="28354"/>
                </a:cubicBezTo>
                <a:lnTo>
                  <a:pt x="12347" y="28354"/>
                </a:lnTo>
                <a:cubicBezTo>
                  <a:pt x="12293" y="28331"/>
                  <a:pt x="12240" y="28307"/>
                  <a:pt x="12187" y="28285"/>
                </a:cubicBezTo>
                <a:cubicBezTo>
                  <a:pt x="12178" y="28281"/>
                  <a:pt x="12169" y="28279"/>
                  <a:pt x="12161" y="28279"/>
                </a:cubicBezTo>
                <a:cubicBezTo>
                  <a:pt x="12142" y="28279"/>
                  <a:pt x="12123" y="28288"/>
                  <a:pt x="12107" y="28299"/>
                </a:cubicBezTo>
                <a:lnTo>
                  <a:pt x="12107" y="28299"/>
                </a:lnTo>
                <a:cubicBezTo>
                  <a:pt x="12111" y="28270"/>
                  <a:pt x="12101" y="28239"/>
                  <a:pt x="12069" y="28216"/>
                </a:cubicBezTo>
                <a:lnTo>
                  <a:pt x="11581" y="27957"/>
                </a:lnTo>
                <a:lnTo>
                  <a:pt x="11581" y="27957"/>
                </a:lnTo>
                <a:cubicBezTo>
                  <a:pt x="11579" y="27953"/>
                  <a:pt x="11578" y="27949"/>
                  <a:pt x="11576" y="27945"/>
                </a:cubicBezTo>
                <a:close/>
                <a:moveTo>
                  <a:pt x="14190" y="28453"/>
                </a:moveTo>
                <a:cubicBezTo>
                  <a:pt x="14194" y="28467"/>
                  <a:pt x="14193" y="28481"/>
                  <a:pt x="14187" y="28495"/>
                </a:cubicBezTo>
                <a:cubicBezTo>
                  <a:pt x="14169" y="28529"/>
                  <a:pt x="14139" y="28550"/>
                  <a:pt x="14106" y="28550"/>
                </a:cubicBezTo>
                <a:cubicBezTo>
                  <a:pt x="14105" y="28550"/>
                  <a:pt x="14103" y="28550"/>
                  <a:pt x="14102" y="28550"/>
                </a:cubicBezTo>
                <a:lnTo>
                  <a:pt x="14102" y="28550"/>
                </a:lnTo>
                <a:cubicBezTo>
                  <a:pt x="14109" y="28570"/>
                  <a:pt x="14109" y="28593"/>
                  <a:pt x="14105" y="28613"/>
                </a:cubicBezTo>
                <a:lnTo>
                  <a:pt x="14105" y="28613"/>
                </a:lnTo>
                <a:cubicBezTo>
                  <a:pt x="14174" y="28577"/>
                  <a:pt x="14242" y="28540"/>
                  <a:pt x="14311" y="28502"/>
                </a:cubicBezTo>
                <a:lnTo>
                  <a:pt x="14311" y="28502"/>
                </a:lnTo>
                <a:cubicBezTo>
                  <a:pt x="14301" y="28502"/>
                  <a:pt x="14291" y="28500"/>
                  <a:pt x="14280" y="28495"/>
                </a:cubicBezTo>
                <a:cubicBezTo>
                  <a:pt x="14250" y="28481"/>
                  <a:pt x="14220" y="28467"/>
                  <a:pt x="14190" y="28453"/>
                </a:cubicBezTo>
                <a:close/>
                <a:moveTo>
                  <a:pt x="1730" y="28495"/>
                </a:moveTo>
                <a:cubicBezTo>
                  <a:pt x="1738" y="28497"/>
                  <a:pt x="1746" y="28499"/>
                  <a:pt x="1755" y="28501"/>
                </a:cubicBezTo>
                <a:lnTo>
                  <a:pt x="1755" y="28501"/>
                </a:lnTo>
                <a:cubicBezTo>
                  <a:pt x="1749" y="28509"/>
                  <a:pt x="1745" y="28518"/>
                  <a:pt x="1741" y="28527"/>
                </a:cubicBezTo>
                <a:lnTo>
                  <a:pt x="1741" y="28527"/>
                </a:lnTo>
                <a:cubicBezTo>
                  <a:pt x="1744" y="28535"/>
                  <a:pt x="1747" y="28542"/>
                  <a:pt x="1750" y="28550"/>
                </a:cubicBezTo>
                <a:lnTo>
                  <a:pt x="1750" y="28550"/>
                </a:lnTo>
                <a:cubicBezTo>
                  <a:pt x="1745" y="28550"/>
                  <a:pt x="1740" y="28549"/>
                  <a:pt x="1735" y="28548"/>
                </a:cubicBezTo>
                <a:lnTo>
                  <a:pt x="1735" y="28548"/>
                </a:lnTo>
                <a:cubicBezTo>
                  <a:pt x="1729" y="28579"/>
                  <a:pt x="1737" y="28612"/>
                  <a:pt x="1768" y="28635"/>
                </a:cubicBezTo>
                <a:cubicBezTo>
                  <a:pt x="1773" y="28638"/>
                  <a:pt x="1779" y="28642"/>
                  <a:pt x="1784" y="28645"/>
                </a:cubicBezTo>
                <a:lnTo>
                  <a:pt x="1784" y="28645"/>
                </a:lnTo>
                <a:cubicBezTo>
                  <a:pt x="1797" y="28680"/>
                  <a:pt x="1810" y="28714"/>
                  <a:pt x="1823" y="28748"/>
                </a:cubicBezTo>
                <a:lnTo>
                  <a:pt x="1823" y="28748"/>
                </a:lnTo>
                <a:cubicBezTo>
                  <a:pt x="1781" y="28741"/>
                  <a:pt x="1739" y="28735"/>
                  <a:pt x="1697" y="28728"/>
                </a:cubicBezTo>
                <a:cubicBezTo>
                  <a:pt x="1589" y="28705"/>
                  <a:pt x="1602" y="28539"/>
                  <a:pt x="1681" y="28539"/>
                </a:cubicBezTo>
                <a:cubicBezTo>
                  <a:pt x="1686" y="28539"/>
                  <a:pt x="1691" y="28540"/>
                  <a:pt x="1697" y="28542"/>
                </a:cubicBezTo>
                <a:cubicBezTo>
                  <a:pt x="1710" y="28544"/>
                  <a:pt x="1722" y="28546"/>
                  <a:pt x="1735" y="28548"/>
                </a:cubicBezTo>
                <a:lnTo>
                  <a:pt x="1735" y="28548"/>
                </a:lnTo>
                <a:cubicBezTo>
                  <a:pt x="1736" y="28541"/>
                  <a:pt x="1738" y="28534"/>
                  <a:pt x="1741" y="28527"/>
                </a:cubicBezTo>
                <a:lnTo>
                  <a:pt x="1741" y="28527"/>
                </a:lnTo>
                <a:cubicBezTo>
                  <a:pt x="1737" y="28516"/>
                  <a:pt x="1734" y="28506"/>
                  <a:pt x="1730" y="28495"/>
                </a:cubicBezTo>
                <a:close/>
                <a:moveTo>
                  <a:pt x="11252" y="28302"/>
                </a:moveTo>
                <a:cubicBezTo>
                  <a:pt x="11616" y="28457"/>
                  <a:pt x="11977" y="28623"/>
                  <a:pt x="12338" y="28802"/>
                </a:cubicBezTo>
                <a:lnTo>
                  <a:pt x="12338" y="28802"/>
                </a:lnTo>
                <a:cubicBezTo>
                  <a:pt x="12193" y="28745"/>
                  <a:pt x="12051" y="28682"/>
                  <a:pt x="11908" y="28610"/>
                </a:cubicBezTo>
                <a:cubicBezTo>
                  <a:pt x="11899" y="28606"/>
                  <a:pt x="11890" y="28605"/>
                  <a:pt x="11881" y="28605"/>
                </a:cubicBezTo>
                <a:cubicBezTo>
                  <a:pt x="11838" y="28605"/>
                  <a:pt x="11790" y="28643"/>
                  <a:pt x="11790" y="28681"/>
                </a:cubicBezTo>
                <a:cubicBezTo>
                  <a:pt x="11787" y="28687"/>
                  <a:pt x="11785" y="28694"/>
                  <a:pt x="11784" y="28700"/>
                </a:cubicBezTo>
                <a:lnTo>
                  <a:pt x="11784" y="28700"/>
                </a:lnTo>
                <a:cubicBezTo>
                  <a:pt x="11761" y="28690"/>
                  <a:pt x="11739" y="28680"/>
                  <a:pt x="11717" y="28670"/>
                </a:cubicBezTo>
                <a:lnTo>
                  <a:pt x="11717" y="28670"/>
                </a:lnTo>
                <a:cubicBezTo>
                  <a:pt x="11765" y="28637"/>
                  <a:pt x="11780" y="28571"/>
                  <a:pt x="11721" y="28542"/>
                </a:cubicBezTo>
                <a:cubicBezTo>
                  <a:pt x="11565" y="28463"/>
                  <a:pt x="11408" y="28383"/>
                  <a:pt x="11252" y="28302"/>
                </a:cubicBezTo>
                <a:close/>
                <a:moveTo>
                  <a:pt x="1508" y="27958"/>
                </a:moveTo>
                <a:cubicBezTo>
                  <a:pt x="1430" y="27966"/>
                  <a:pt x="1427" y="28087"/>
                  <a:pt x="1499" y="28131"/>
                </a:cubicBezTo>
                <a:lnTo>
                  <a:pt x="1499" y="28131"/>
                </a:lnTo>
                <a:cubicBezTo>
                  <a:pt x="1538" y="28141"/>
                  <a:pt x="1577" y="28150"/>
                  <a:pt x="1617" y="28158"/>
                </a:cubicBezTo>
                <a:lnTo>
                  <a:pt x="1617" y="28158"/>
                </a:lnTo>
                <a:cubicBezTo>
                  <a:pt x="1617" y="28159"/>
                  <a:pt x="1618" y="28160"/>
                  <a:pt x="1618" y="28160"/>
                </a:cubicBezTo>
                <a:lnTo>
                  <a:pt x="1618" y="28160"/>
                </a:lnTo>
                <a:cubicBezTo>
                  <a:pt x="1590" y="28156"/>
                  <a:pt x="1563" y="28150"/>
                  <a:pt x="1535" y="28145"/>
                </a:cubicBezTo>
                <a:cubicBezTo>
                  <a:pt x="1521" y="28143"/>
                  <a:pt x="1509" y="28138"/>
                  <a:pt x="1499" y="28131"/>
                </a:cubicBezTo>
                <a:lnTo>
                  <a:pt x="1499" y="28131"/>
                </a:lnTo>
                <a:cubicBezTo>
                  <a:pt x="1487" y="28129"/>
                  <a:pt x="1476" y="28126"/>
                  <a:pt x="1464" y="28123"/>
                </a:cubicBezTo>
                <a:cubicBezTo>
                  <a:pt x="1444" y="28123"/>
                  <a:pt x="1428" y="28110"/>
                  <a:pt x="1417" y="28090"/>
                </a:cubicBezTo>
                <a:lnTo>
                  <a:pt x="1417" y="28090"/>
                </a:lnTo>
                <a:cubicBezTo>
                  <a:pt x="1515" y="28400"/>
                  <a:pt x="1623" y="28706"/>
                  <a:pt x="1743" y="29007"/>
                </a:cubicBezTo>
                <a:cubicBezTo>
                  <a:pt x="1761" y="29054"/>
                  <a:pt x="1778" y="29102"/>
                  <a:pt x="1796" y="29149"/>
                </a:cubicBezTo>
                <a:lnTo>
                  <a:pt x="1796" y="29149"/>
                </a:lnTo>
                <a:cubicBezTo>
                  <a:pt x="1797" y="29110"/>
                  <a:pt x="1819" y="29074"/>
                  <a:pt x="1864" y="29074"/>
                </a:cubicBezTo>
                <a:cubicBezTo>
                  <a:pt x="1870" y="29074"/>
                  <a:pt x="1876" y="29074"/>
                  <a:pt x="1883" y="29076"/>
                </a:cubicBezTo>
                <a:cubicBezTo>
                  <a:pt x="1907" y="29078"/>
                  <a:pt x="1931" y="29081"/>
                  <a:pt x="1955" y="29084"/>
                </a:cubicBezTo>
                <a:lnTo>
                  <a:pt x="1955" y="29084"/>
                </a:lnTo>
                <a:cubicBezTo>
                  <a:pt x="1946" y="29062"/>
                  <a:pt x="1937" y="29039"/>
                  <a:pt x="1928" y="29017"/>
                </a:cubicBezTo>
                <a:lnTo>
                  <a:pt x="1928" y="29017"/>
                </a:lnTo>
                <a:cubicBezTo>
                  <a:pt x="1906" y="29014"/>
                  <a:pt x="1883" y="29010"/>
                  <a:pt x="1861" y="29007"/>
                </a:cubicBezTo>
                <a:cubicBezTo>
                  <a:pt x="1762" y="28986"/>
                  <a:pt x="1763" y="28851"/>
                  <a:pt x="1836" y="28823"/>
                </a:cubicBezTo>
                <a:lnTo>
                  <a:pt x="1836" y="28823"/>
                </a:lnTo>
                <a:cubicBezTo>
                  <a:pt x="1837" y="28815"/>
                  <a:pt x="1839" y="28807"/>
                  <a:pt x="1843" y="28799"/>
                </a:cubicBezTo>
                <a:lnTo>
                  <a:pt x="1843" y="28799"/>
                </a:lnTo>
                <a:cubicBezTo>
                  <a:pt x="1836" y="28782"/>
                  <a:pt x="1830" y="28765"/>
                  <a:pt x="1823" y="28748"/>
                </a:cubicBezTo>
                <a:lnTo>
                  <a:pt x="1823" y="28748"/>
                </a:lnTo>
                <a:cubicBezTo>
                  <a:pt x="1840" y="28751"/>
                  <a:pt x="1856" y="28753"/>
                  <a:pt x="1873" y="28756"/>
                </a:cubicBezTo>
                <a:lnTo>
                  <a:pt x="1873" y="28756"/>
                </a:lnTo>
                <a:cubicBezTo>
                  <a:pt x="1868" y="28761"/>
                  <a:pt x="1864" y="28767"/>
                  <a:pt x="1861" y="28774"/>
                </a:cubicBezTo>
                <a:cubicBezTo>
                  <a:pt x="1853" y="28782"/>
                  <a:pt x="1847" y="28790"/>
                  <a:pt x="1843" y="28799"/>
                </a:cubicBezTo>
                <a:lnTo>
                  <a:pt x="1843" y="28799"/>
                </a:lnTo>
                <a:cubicBezTo>
                  <a:pt x="1846" y="28806"/>
                  <a:pt x="1848" y="28812"/>
                  <a:pt x="1851" y="28819"/>
                </a:cubicBezTo>
                <a:lnTo>
                  <a:pt x="1851" y="28819"/>
                </a:lnTo>
                <a:cubicBezTo>
                  <a:pt x="1846" y="28820"/>
                  <a:pt x="1841" y="28822"/>
                  <a:pt x="1836" y="28823"/>
                </a:cubicBezTo>
                <a:lnTo>
                  <a:pt x="1836" y="28823"/>
                </a:lnTo>
                <a:cubicBezTo>
                  <a:pt x="1831" y="28860"/>
                  <a:pt x="1851" y="28897"/>
                  <a:pt x="1883" y="28914"/>
                </a:cubicBezTo>
                <a:cubicBezTo>
                  <a:pt x="1885" y="28915"/>
                  <a:pt x="1887" y="28916"/>
                  <a:pt x="1889" y="28917"/>
                </a:cubicBezTo>
                <a:lnTo>
                  <a:pt x="1889" y="28917"/>
                </a:lnTo>
                <a:cubicBezTo>
                  <a:pt x="1902" y="28950"/>
                  <a:pt x="1915" y="28984"/>
                  <a:pt x="1928" y="29017"/>
                </a:cubicBezTo>
                <a:lnTo>
                  <a:pt x="1928" y="29017"/>
                </a:lnTo>
                <a:cubicBezTo>
                  <a:pt x="2036" y="29033"/>
                  <a:pt x="2143" y="29047"/>
                  <a:pt x="2250" y="29061"/>
                </a:cubicBezTo>
                <a:lnTo>
                  <a:pt x="2250" y="29061"/>
                </a:lnTo>
                <a:cubicBezTo>
                  <a:pt x="2456" y="29119"/>
                  <a:pt x="2677" y="29146"/>
                  <a:pt x="2906" y="29146"/>
                </a:cubicBezTo>
                <a:cubicBezTo>
                  <a:pt x="2925" y="29146"/>
                  <a:pt x="2940" y="29142"/>
                  <a:pt x="2953" y="29134"/>
                </a:cubicBezTo>
                <a:lnTo>
                  <a:pt x="2953" y="29134"/>
                </a:lnTo>
                <a:cubicBezTo>
                  <a:pt x="3372" y="29169"/>
                  <a:pt x="3793" y="29186"/>
                  <a:pt x="4213" y="29186"/>
                </a:cubicBezTo>
                <a:cubicBezTo>
                  <a:pt x="4671" y="29186"/>
                  <a:pt x="5128" y="29165"/>
                  <a:pt x="5582" y="29122"/>
                </a:cubicBezTo>
                <a:cubicBezTo>
                  <a:pt x="5691" y="29101"/>
                  <a:pt x="5655" y="28934"/>
                  <a:pt x="5554" y="28934"/>
                </a:cubicBezTo>
                <a:cubicBezTo>
                  <a:pt x="5548" y="28934"/>
                  <a:pt x="5542" y="28935"/>
                  <a:pt x="5535" y="28936"/>
                </a:cubicBezTo>
                <a:cubicBezTo>
                  <a:pt x="5090" y="28979"/>
                  <a:pt x="4642" y="29000"/>
                  <a:pt x="4193" y="29000"/>
                </a:cubicBezTo>
                <a:cubicBezTo>
                  <a:pt x="3569" y="29000"/>
                  <a:pt x="2943" y="28960"/>
                  <a:pt x="2321" y="28882"/>
                </a:cubicBezTo>
                <a:lnTo>
                  <a:pt x="2321" y="28882"/>
                </a:lnTo>
                <a:cubicBezTo>
                  <a:pt x="2223" y="28855"/>
                  <a:pt x="2127" y="28820"/>
                  <a:pt x="2036" y="28779"/>
                </a:cubicBezTo>
                <a:lnTo>
                  <a:pt x="2036" y="28779"/>
                </a:lnTo>
                <a:cubicBezTo>
                  <a:pt x="2046" y="28780"/>
                  <a:pt x="2056" y="28781"/>
                  <a:pt x="2065" y="28783"/>
                </a:cubicBezTo>
                <a:lnTo>
                  <a:pt x="2065" y="28783"/>
                </a:lnTo>
                <a:cubicBezTo>
                  <a:pt x="2224" y="28840"/>
                  <a:pt x="2390" y="28870"/>
                  <a:pt x="2558" y="28870"/>
                </a:cubicBezTo>
                <a:cubicBezTo>
                  <a:pt x="2627" y="28870"/>
                  <a:pt x="2697" y="28865"/>
                  <a:pt x="2766" y="28855"/>
                </a:cubicBezTo>
                <a:lnTo>
                  <a:pt x="2766" y="28855"/>
                </a:lnTo>
                <a:cubicBezTo>
                  <a:pt x="2968" y="28870"/>
                  <a:pt x="3170" y="28881"/>
                  <a:pt x="3371" y="28890"/>
                </a:cubicBezTo>
                <a:cubicBezTo>
                  <a:pt x="3489" y="28890"/>
                  <a:pt x="3511" y="28703"/>
                  <a:pt x="3396" y="28703"/>
                </a:cubicBezTo>
                <a:cubicBezTo>
                  <a:pt x="3210" y="28703"/>
                  <a:pt x="3026" y="28696"/>
                  <a:pt x="2844" y="28684"/>
                </a:cubicBezTo>
                <a:lnTo>
                  <a:pt x="2844" y="28684"/>
                </a:lnTo>
                <a:cubicBezTo>
                  <a:pt x="2835" y="28681"/>
                  <a:pt x="2825" y="28679"/>
                  <a:pt x="2814" y="28679"/>
                </a:cubicBezTo>
                <a:cubicBezTo>
                  <a:pt x="2808" y="28679"/>
                  <a:pt x="2802" y="28679"/>
                  <a:pt x="2795" y="28680"/>
                </a:cubicBezTo>
                <a:lnTo>
                  <a:pt x="2795" y="28680"/>
                </a:lnTo>
                <a:cubicBezTo>
                  <a:pt x="2575" y="28664"/>
                  <a:pt x="2358" y="28640"/>
                  <a:pt x="2142" y="28610"/>
                </a:cubicBezTo>
                <a:lnTo>
                  <a:pt x="2142" y="28610"/>
                </a:lnTo>
                <a:cubicBezTo>
                  <a:pt x="2088" y="28589"/>
                  <a:pt x="2035" y="28565"/>
                  <a:pt x="1985" y="28537"/>
                </a:cubicBezTo>
                <a:lnTo>
                  <a:pt x="1985" y="28537"/>
                </a:lnTo>
                <a:cubicBezTo>
                  <a:pt x="1998" y="28538"/>
                  <a:pt x="2010" y="28540"/>
                  <a:pt x="2022" y="28542"/>
                </a:cubicBezTo>
                <a:cubicBezTo>
                  <a:pt x="2074" y="28548"/>
                  <a:pt x="2127" y="28554"/>
                  <a:pt x="2181" y="28560"/>
                </a:cubicBezTo>
                <a:lnTo>
                  <a:pt x="2181" y="28560"/>
                </a:lnTo>
                <a:cubicBezTo>
                  <a:pt x="2329" y="28590"/>
                  <a:pt x="2478" y="28615"/>
                  <a:pt x="2627" y="28635"/>
                </a:cubicBezTo>
                <a:cubicBezTo>
                  <a:pt x="2654" y="28635"/>
                  <a:pt x="2680" y="28620"/>
                  <a:pt x="2698" y="28598"/>
                </a:cubicBezTo>
                <a:lnTo>
                  <a:pt x="2698" y="28598"/>
                </a:lnTo>
                <a:cubicBezTo>
                  <a:pt x="2896" y="28618"/>
                  <a:pt x="3095" y="28626"/>
                  <a:pt x="3293" y="28626"/>
                </a:cubicBezTo>
                <a:cubicBezTo>
                  <a:pt x="3459" y="28626"/>
                  <a:pt x="3625" y="28621"/>
                  <a:pt x="3790" y="28610"/>
                </a:cubicBezTo>
                <a:cubicBezTo>
                  <a:pt x="3907" y="28610"/>
                  <a:pt x="3930" y="28424"/>
                  <a:pt x="3814" y="28424"/>
                </a:cubicBezTo>
                <a:cubicBezTo>
                  <a:pt x="3628" y="28437"/>
                  <a:pt x="3448" y="28443"/>
                  <a:pt x="3267" y="28443"/>
                </a:cubicBezTo>
                <a:cubicBezTo>
                  <a:pt x="3107" y="28443"/>
                  <a:pt x="2948" y="28438"/>
                  <a:pt x="2784" y="28428"/>
                </a:cubicBezTo>
                <a:lnTo>
                  <a:pt x="2784" y="28428"/>
                </a:lnTo>
                <a:cubicBezTo>
                  <a:pt x="2785" y="28411"/>
                  <a:pt x="2782" y="28393"/>
                  <a:pt x="2774" y="28378"/>
                </a:cubicBezTo>
                <a:lnTo>
                  <a:pt x="2774" y="28378"/>
                </a:lnTo>
                <a:cubicBezTo>
                  <a:pt x="2787" y="28378"/>
                  <a:pt x="2800" y="28378"/>
                  <a:pt x="2813" y="28378"/>
                </a:cubicBezTo>
                <a:cubicBezTo>
                  <a:pt x="2820" y="28379"/>
                  <a:pt x="2827" y="28380"/>
                  <a:pt x="2833" y="28380"/>
                </a:cubicBezTo>
                <a:cubicBezTo>
                  <a:pt x="2892" y="28380"/>
                  <a:pt x="2913" y="28319"/>
                  <a:pt x="2895" y="28272"/>
                </a:cubicBezTo>
                <a:lnTo>
                  <a:pt x="2895" y="28272"/>
                </a:lnTo>
                <a:cubicBezTo>
                  <a:pt x="3195" y="28271"/>
                  <a:pt x="3494" y="28253"/>
                  <a:pt x="3790" y="28216"/>
                </a:cubicBezTo>
                <a:cubicBezTo>
                  <a:pt x="3907" y="28216"/>
                  <a:pt x="3883" y="28030"/>
                  <a:pt x="3768" y="28030"/>
                </a:cubicBezTo>
                <a:cubicBezTo>
                  <a:pt x="3471" y="28067"/>
                  <a:pt x="3171" y="28085"/>
                  <a:pt x="2872" y="28085"/>
                </a:cubicBezTo>
                <a:cubicBezTo>
                  <a:pt x="2427" y="28085"/>
                  <a:pt x="1984" y="28045"/>
                  <a:pt x="1557" y="27963"/>
                </a:cubicBezTo>
                <a:lnTo>
                  <a:pt x="1557" y="27963"/>
                </a:lnTo>
                <a:cubicBezTo>
                  <a:pt x="1557" y="27965"/>
                  <a:pt x="1558" y="27966"/>
                  <a:pt x="1558" y="27967"/>
                </a:cubicBezTo>
                <a:lnTo>
                  <a:pt x="1558" y="27967"/>
                </a:lnTo>
                <a:cubicBezTo>
                  <a:pt x="1542" y="27965"/>
                  <a:pt x="1527" y="27962"/>
                  <a:pt x="1511" y="27959"/>
                </a:cubicBezTo>
                <a:cubicBezTo>
                  <a:pt x="1510" y="27959"/>
                  <a:pt x="1509" y="27958"/>
                  <a:pt x="1508" y="27958"/>
                </a:cubicBezTo>
                <a:close/>
                <a:moveTo>
                  <a:pt x="1796" y="29149"/>
                </a:moveTo>
                <a:lnTo>
                  <a:pt x="1796" y="29149"/>
                </a:lnTo>
                <a:cubicBezTo>
                  <a:pt x="1796" y="29173"/>
                  <a:pt x="1805" y="29198"/>
                  <a:pt x="1822" y="29215"/>
                </a:cubicBezTo>
                <a:lnTo>
                  <a:pt x="1822" y="29215"/>
                </a:lnTo>
                <a:cubicBezTo>
                  <a:pt x="1814" y="29193"/>
                  <a:pt x="1805" y="29171"/>
                  <a:pt x="1796" y="29149"/>
                </a:cubicBezTo>
                <a:close/>
                <a:moveTo>
                  <a:pt x="11503" y="28826"/>
                </a:moveTo>
                <a:cubicBezTo>
                  <a:pt x="11611" y="28865"/>
                  <a:pt x="11720" y="28903"/>
                  <a:pt x="11828" y="28941"/>
                </a:cubicBezTo>
                <a:lnTo>
                  <a:pt x="11828" y="28941"/>
                </a:lnTo>
                <a:cubicBezTo>
                  <a:pt x="11843" y="28958"/>
                  <a:pt x="11863" y="28973"/>
                  <a:pt x="11883" y="28983"/>
                </a:cubicBezTo>
                <a:cubicBezTo>
                  <a:pt x="12070" y="29065"/>
                  <a:pt x="12275" y="29148"/>
                  <a:pt x="12482" y="29231"/>
                </a:cubicBezTo>
                <a:lnTo>
                  <a:pt x="12482" y="29231"/>
                </a:lnTo>
                <a:cubicBezTo>
                  <a:pt x="12508" y="29218"/>
                  <a:pt x="12535" y="29206"/>
                  <a:pt x="12562" y="29193"/>
                </a:cubicBezTo>
                <a:lnTo>
                  <a:pt x="12562" y="29193"/>
                </a:lnTo>
                <a:cubicBezTo>
                  <a:pt x="12584" y="29201"/>
                  <a:pt x="12606" y="29208"/>
                  <a:pt x="12628" y="29215"/>
                </a:cubicBezTo>
                <a:cubicBezTo>
                  <a:pt x="12641" y="29220"/>
                  <a:pt x="12653" y="29223"/>
                  <a:pt x="12664" y="29223"/>
                </a:cubicBezTo>
                <a:cubicBezTo>
                  <a:pt x="12666" y="29223"/>
                  <a:pt x="12668" y="29223"/>
                  <a:pt x="12670" y="29222"/>
                </a:cubicBezTo>
                <a:lnTo>
                  <a:pt x="12670" y="29222"/>
                </a:lnTo>
                <a:cubicBezTo>
                  <a:pt x="12653" y="29252"/>
                  <a:pt x="12626" y="29271"/>
                  <a:pt x="12596" y="29271"/>
                </a:cubicBezTo>
                <a:cubicBezTo>
                  <a:pt x="12584" y="29271"/>
                  <a:pt x="12571" y="29268"/>
                  <a:pt x="12559" y="29262"/>
                </a:cubicBezTo>
                <a:cubicBezTo>
                  <a:pt x="12533" y="29251"/>
                  <a:pt x="12507" y="29241"/>
                  <a:pt x="12482" y="29231"/>
                </a:cubicBezTo>
                <a:lnTo>
                  <a:pt x="12482" y="29231"/>
                </a:lnTo>
                <a:cubicBezTo>
                  <a:pt x="12450" y="29245"/>
                  <a:pt x="12419" y="29260"/>
                  <a:pt x="12387" y="29274"/>
                </a:cubicBezTo>
                <a:lnTo>
                  <a:pt x="12387" y="29274"/>
                </a:lnTo>
                <a:cubicBezTo>
                  <a:pt x="12378" y="29250"/>
                  <a:pt x="12358" y="29228"/>
                  <a:pt x="12326" y="29215"/>
                </a:cubicBezTo>
                <a:cubicBezTo>
                  <a:pt x="12053" y="29079"/>
                  <a:pt x="11781" y="28951"/>
                  <a:pt x="11503" y="28826"/>
                </a:cubicBezTo>
                <a:close/>
                <a:moveTo>
                  <a:pt x="1963" y="29250"/>
                </a:moveTo>
                <a:cubicBezTo>
                  <a:pt x="1984" y="29253"/>
                  <a:pt x="2006" y="29256"/>
                  <a:pt x="2027" y="29259"/>
                </a:cubicBezTo>
                <a:lnTo>
                  <a:pt x="2027" y="29259"/>
                </a:lnTo>
                <a:cubicBezTo>
                  <a:pt x="2039" y="29287"/>
                  <a:pt x="2051" y="29315"/>
                  <a:pt x="2063" y="29343"/>
                </a:cubicBezTo>
                <a:lnTo>
                  <a:pt x="2063" y="29343"/>
                </a:lnTo>
                <a:cubicBezTo>
                  <a:pt x="2042" y="29332"/>
                  <a:pt x="2021" y="29320"/>
                  <a:pt x="2000" y="29308"/>
                </a:cubicBezTo>
                <a:cubicBezTo>
                  <a:pt x="1978" y="29297"/>
                  <a:pt x="1966" y="29275"/>
                  <a:pt x="1963" y="29250"/>
                </a:cubicBezTo>
                <a:close/>
                <a:moveTo>
                  <a:pt x="12387" y="29274"/>
                </a:moveTo>
                <a:cubicBezTo>
                  <a:pt x="12406" y="29326"/>
                  <a:pt x="12377" y="29387"/>
                  <a:pt x="12319" y="29387"/>
                </a:cubicBezTo>
                <a:cubicBezTo>
                  <a:pt x="12307" y="29387"/>
                  <a:pt x="12294" y="29385"/>
                  <a:pt x="12280" y="29379"/>
                </a:cubicBezTo>
                <a:cubicBezTo>
                  <a:pt x="12259" y="29370"/>
                  <a:pt x="12239" y="29360"/>
                  <a:pt x="12218" y="29351"/>
                </a:cubicBezTo>
                <a:lnTo>
                  <a:pt x="12218" y="29351"/>
                </a:lnTo>
                <a:cubicBezTo>
                  <a:pt x="12213" y="29354"/>
                  <a:pt x="12208" y="29356"/>
                  <a:pt x="12203" y="29358"/>
                </a:cubicBezTo>
                <a:lnTo>
                  <a:pt x="12203" y="29358"/>
                </a:lnTo>
                <a:cubicBezTo>
                  <a:pt x="12190" y="29348"/>
                  <a:pt x="12176" y="29339"/>
                  <a:pt x="12162" y="29332"/>
                </a:cubicBezTo>
                <a:cubicBezTo>
                  <a:pt x="12143" y="29324"/>
                  <a:pt x="12124" y="29315"/>
                  <a:pt x="12105" y="29306"/>
                </a:cubicBezTo>
                <a:lnTo>
                  <a:pt x="12105" y="29306"/>
                </a:lnTo>
                <a:cubicBezTo>
                  <a:pt x="12105" y="29304"/>
                  <a:pt x="12105" y="29302"/>
                  <a:pt x="12104" y="29300"/>
                </a:cubicBezTo>
                <a:lnTo>
                  <a:pt x="12104" y="29300"/>
                </a:lnTo>
                <a:cubicBezTo>
                  <a:pt x="12142" y="29317"/>
                  <a:pt x="12180" y="29334"/>
                  <a:pt x="12218" y="29351"/>
                </a:cubicBezTo>
                <a:lnTo>
                  <a:pt x="12218" y="29351"/>
                </a:lnTo>
                <a:cubicBezTo>
                  <a:pt x="12275" y="29326"/>
                  <a:pt x="12331" y="29300"/>
                  <a:pt x="12387" y="29274"/>
                </a:cubicBezTo>
                <a:close/>
                <a:moveTo>
                  <a:pt x="7883" y="28524"/>
                </a:moveTo>
                <a:cubicBezTo>
                  <a:pt x="7931" y="28524"/>
                  <a:pt x="7978" y="28539"/>
                  <a:pt x="8018" y="28578"/>
                </a:cubicBezTo>
                <a:lnTo>
                  <a:pt x="8018" y="28578"/>
                </a:lnTo>
                <a:cubicBezTo>
                  <a:pt x="8020" y="28581"/>
                  <a:pt x="8021" y="28585"/>
                  <a:pt x="8023" y="28588"/>
                </a:cubicBezTo>
                <a:cubicBezTo>
                  <a:pt x="8069" y="28728"/>
                  <a:pt x="8047" y="28914"/>
                  <a:pt x="7954" y="29053"/>
                </a:cubicBezTo>
                <a:cubicBezTo>
                  <a:pt x="7907" y="29122"/>
                  <a:pt x="7861" y="29193"/>
                  <a:pt x="7790" y="29262"/>
                </a:cubicBezTo>
                <a:cubicBezTo>
                  <a:pt x="7744" y="29308"/>
                  <a:pt x="7675" y="29379"/>
                  <a:pt x="7604" y="29401"/>
                </a:cubicBezTo>
                <a:cubicBezTo>
                  <a:pt x="7579" y="29410"/>
                  <a:pt x="7553" y="29416"/>
                  <a:pt x="7528" y="29416"/>
                </a:cubicBezTo>
                <a:cubicBezTo>
                  <a:pt x="7486" y="29416"/>
                  <a:pt x="7447" y="29399"/>
                  <a:pt x="7418" y="29355"/>
                </a:cubicBezTo>
                <a:cubicBezTo>
                  <a:pt x="7396" y="29308"/>
                  <a:pt x="7396" y="29193"/>
                  <a:pt x="7418" y="29146"/>
                </a:cubicBezTo>
                <a:cubicBezTo>
                  <a:pt x="7442" y="28960"/>
                  <a:pt x="7511" y="28797"/>
                  <a:pt x="7628" y="28657"/>
                </a:cubicBezTo>
                <a:cubicBezTo>
                  <a:pt x="7685" y="28586"/>
                  <a:pt x="7786" y="28524"/>
                  <a:pt x="7883" y="28524"/>
                </a:cubicBezTo>
                <a:close/>
                <a:moveTo>
                  <a:pt x="2063" y="29343"/>
                </a:moveTo>
                <a:cubicBezTo>
                  <a:pt x="2107" y="29366"/>
                  <a:pt x="2152" y="29387"/>
                  <a:pt x="2198" y="29405"/>
                </a:cubicBezTo>
                <a:lnTo>
                  <a:pt x="2198" y="29405"/>
                </a:lnTo>
                <a:cubicBezTo>
                  <a:pt x="2196" y="29409"/>
                  <a:pt x="2193" y="29413"/>
                  <a:pt x="2191" y="29416"/>
                </a:cubicBezTo>
                <a:lnTo>
                  <a:pt x="2191" y="29416"/>
                </a:lnTo>
                <a:cubicBezTo>
                  <a:pt x="2166" y="29412"/>
                  <a:pt x="2141" y="29406"/>
                  <a:pt x="2115" y="29401"/>
                </a:cubicBezTo>
                <a:cubicBezTo>
                  <a:pt x="2105" y="29396"/>
                  <a:pt x="2095" y="29394"/>
                  <a:pt x="2085" y="29393"/>
                </a:cubicBezTo>
                <a:lnTo>
                  <a:pt x="2085" y="29393"/>
                </a:lnTo>
                <a:cubicBezTo>
                  <a:pt x="2114" y="29459"/>
                  <a:pt x="2144" y="29524"/>
                  <a:pt x="2175" y="29588"/>
                </a:cubicBezTo>
                <a:lnTo>
                  <a:pt x="2175" y="29588"/>
                </a:lnTo>
                <a:cubicBezTo>
                  <a:pt x="2132" y="29581"/>
                  <a:pt x="2089" y="29573"/>
                  <a:pt x="2047" y="29565"/>
                </a:cubicBezTo>
                <a:cubicBezTo>
                  <a:pt x="2000" y="29565"/>
                  <a:pt x="1976" y="29494"/>
                  <a:pt x="2000" y="29448"/>
                </a:cubicBezTo>
                <a:cubicBezTo>
                  <a:pt x="2017" y="29414"/>
                  <a:pt x="2046" y="29392"/>
                  <a:pt x="2079" y="29392"/>
                </a:cubicBezTo>
                <a:cubicBezTo>
                  <a:pt x="2081" y="29392"/>
                  <a:pt x="2083" y="29393"/>
                  <a:pt x="2085" y="29393"/>
                </a:cubicBezTo>
                <a:lnTo>
                  <a:pt x="2085" y="29393"/>
                </a:lnTo>
                <a:cubicBezTo>
                  <a:pt x="2078" y="29376"/>
                  <a:pt x="2071" y="29360"/>
                  <a:pt x="2063" y="29343"/>
                </a:cubicBezTo>
                <a:close/>
                <a:moveTo>
                  <a:pt x="7902" y="28346"/>
                </a:moveTo>
                <a:cubicBezTo>
                  <a:pt x="7794" y="28346"/>
                  <a:pt x="7678" y="28388"/>
                  <a:pt x="7582" y="28449"/>
                </a:cubicBezTo>
                <a:cubicBezTo>
                  <a:pt x="7396" y="28588"/>
                  <a:pt x="7279" y="28821"/>
                  <a:pt x="7232" y="29053"/>
                </a:cubicBezTo>
                <a:cubicBezTo>
                  <a:pt x="7210" y="29146"/>
                  <a:pt x="7210" y="29286"/>
                  <a:pt x="7232" y="29379"/>
                </a:cubicBezTo>
                <a:cubicBezTo>
                  <a:pt x="7279" y="29494"/>
                  <a:pt x="7372" y="29587"/>
                  <a:pt x="7489" y="29587"/>
                </a:cubicBezTo>
                <a:cubicBezTo>
                  <a:pt x="7509" y="29591"/>
                  <a:pt x="7530" y="29593"/>
                  <a:pt x="7550" y="29593"/>
                </a:cubicBezTo>
                <a:cubicBezTo>
                  <a:pt x="7757" y="29593"/>
                  <a:pt x="7940" y="29387"/>
                  <a:pt x="8047" y="29239"/>
                </a:cubicBezTo>
                <a:cubicBezTo>
                  <a:pt x="8209" y="29029"/>
                  <a:pt x="8279" y="28750"/>
                  <a:pt x="8186" y="28495"/>
                </a:cubicBezTo>
                <a:cubicBezTo>
                  <a:pt x="8180" y="28483"/>
                  <a:pt x="8171" y="28474"/>
                  <a:pt x="8160" y="28468"/>
                </a:cubicBezTo>
                <a:lnTo>
                  <a:pt x="8160" y="28468"/>
                </a:lnTo>
                <a:cubicBezTo>
                  <a:pt x="8093" y="28381"/>
                  <a:pt x="8000" y="28346"/>
                  <a:pt x="7902" y="28346"/>
                </a:cubicBezTo>
                <a:close/>
                <a:moveTo>
                  <a:pt x="11814" y="29535"/>
                </a:moveTo>
                <a:cubicBezTo>
                  <a:pt x="11815" y="29537"/>
                  <a:pt x="11815" y="29539"/>
                  <a:pt x="11815" y="29541"/>
                </a:cubicBezTo>
                <a:cubicBezTo>
                  <a:pt x="11815" y="29565"/>
                  <a:pt x="11790" y="29587"/>
                  <a:pt x="11790" y="29611"/>
                </a:cubicBezTo>
                <a:cubicBezTo>
                  <a:pt x="11784" y="29611"/>
                  <a:pt x="11777" y="29613"/>
                  <a:pt x="11770" y="29616"/>
                </a:cubicBezTo>
                <a:lnTo>
                  <a:pt x="11770" y="29616"/>
                </a:lnTo>
                <a:cubicBezTo>
                  <a:pt x="11757" y="29632"/>
                  <a:pt x="11738" y="29642"/>
                  <a:pt x="11714" y="29642"/>
                </a:cubicBezTo>
                <a:cubicBezTo>
                  <a:pt x="11702" y="29642"/>
                  <a:pt x="11689" y="29640"/>
                  <a:pt x="11675" y="29634"/>
                </a:cubicBezTo>
                <a:cubicBezTo>
                  <a:pt x="11661" y="29629"/>
                  <a:pt x="11647" y="29623"/>
                  <a:pt x="11633" y="29618"/>
                </a:cubicBezTo>
                <a:lnTo>
                  <a:pt x="11633" y="29618"/>
                </a:lnTo>
                <a:cubicBezTo>
                  <a:pt x="11609" y="29629"/>
                  <a:pt x="11584" y="29641"/>
                  <a:pt x="11560" y="29652"/>
                </a:cubicBezTo>
                <a:lnTo>
                  <a:pt x="11560" y="29652"/>
                </a:lnTo>
                <a:cubicBezTo>
                  <a:pt x="11582" y="29677"/>
                  <a:pt x="11582" y="29719"/>
                  <a:pt x="11582" y="29751"/>
                </a:cubicBezTo>
                <a:cubicBezTo>
                  <a:pt x="11564" y="29785"/>
                  <a:pt x="11534" y="29806"/>
                  <a:pt x="11501" y="29806"/>
                </a:cubicBezTo>
                <a:cubicBezTo>
                  <a:pt x="11489" y="29806"/>
                  <a:pt x="11477" y="29803"/>
                  <a:pt x="11465" y="29797"/>
                </a:cubicBezTo>
                <a:cubicBezTo>
                  <a:pt x="11423" y="29786"/>
                  <a:pt x="11380" y="29774"/>
                  <a:pt x="11336" y="29762"/>
                </a:cubicBezTo>
                <a:lnTo>
                  <a:pt x="11336" y="29762"/>
                </a:lnTo>
                <a:cubicBezTo>
                  <a:pt x="11327" y="29772"/>
                  <a:pt x="11316" y="29781"/>
                  <a:pt x="11304" y="29787"/>
                </a:cubicBezTo>
                <a:lnTo>
                  <a:pt x="11304" y="29787"/>
                </a:lnTo>
                <a:cubicBezTo>
                  <a:pt x="11303" y="29783"/>
                  <a:pt x="11301" y="29780"/>
                  <a:pt x="11299" y="29777"/>
                </a:cubicBezTo>
                <a:lnTo>
                  <a:pt x="11299" y="29777"/>
                </a:lnTo>
                <a:cubicBezTo>
                  <a:pt x="11310" y="29772"/>
                  <a:pt x="11321" y="29766"/>
                  <a:pt x="11332" y="29761"/>
                </a:cubicBezTo>
                <a:lnTo>
                  <a:pt x="11332" y="29761"/>
                </a:lnTo>
                <a:cubicBezTo>
                  <a:pt x="11333" y="29761"/>
                  <a:pt x="11335" y="29761"/>
                  <a:pt x="11336" y="29762"/>
                </a:cubicBezTo>
                <a:lnTo>
                  <a:pt x="11336" y="29762"/>
                </a:lnTo>
                <a:cubicBezTo>
                  <a:pt x="11337" y="29760"/>
                  <a:pt x="11338" y="29759"/>
                  <a:pt x="11339" y="29757"/>
                </a:cubicBezTo>
                <a:lnTo>
                  <a:pt x="11339" y="29757"/>
                </a:lnTo>
                <a:cubicBezTo>
                  <a:pt x="11375" y="29740"/>
                  <a:pt x="11411" y="29723"/>
                  <a:pt x="11447" y="29705"/>
                </a:cubicBezTo>
                <a:lnTo>
                  <a:pt x="11447" y="29705"/>
                </a:lnTo>
                <a:cubicBezTo>
                  <a:pt x="11452" y="29706"/>
                  <a:pt x="11456" y="29707"/>
                  <a:pt x="11460" y="29707"/>
                </a:cubicBezTo>
                <a:cubicBezTo>
                  <a:pt x="11488" y="29707"/>
                  <a:pt x="11513" y="29690"/>
                  <a:pt x="11529" y="29667"/>
                </a:cubicBezTo>
                <a:lnTo>
                  <a:pt x="11529" y="29667"/>
                </a:lnTo>
                <a:cubicBezTo>
                  <a:pt x="11539" y="29662"/>
                  <a:pt x="11549" y="29657"/>
                  <a:pt x="11560" y="29652"/>
                </a:cubicBezTo>
                <a:lnTo>
                  <a:pt x="11560" y="29652"/>
                </a:lnTo>
                <a:cubicBezTo>
                  <a:pt x="11555" y="29647"/>
                  <a:pt x="11550" y="29643"/>
                  <a:pt x="11543" y="29640"/>
                </a:cubicBezTo>
                <a:lnTo>
                  <a:pt x="11543" y="29640"/>
                </a:lnTo>
                <a:cubicBezTo>
                  <a:pt x="11547" y="29628"/>
                  <a:pt x="11549" y="29616"/>
                  <a:pt x="11549" y="29603"/>
                </a:cubicBezTo>
                <a:lnTo>
                  <a:pt x="11549" y="29603"/>
                </a:lnTo>
                <a:cubicBezTo>
                  <a:pt x="11574" y="29608"/>
                  <a:pt x="11600" y="29612"/>
                  <a:pt x="11628" y="29616"/>
                </a:cubicBezTo>
                <a:lnTo>
                  <a:pt x="11628" y="29616"/>
                </a:lnTo>
                <a:cubicBezTo>
                  <a:pt x="11630" y="29617"/>
                  <a:pt x="11632" y="29617"/>
                  <a:pt x="11633" y="29618"/>
                </a:cubicBezTo>
                <a:lnTo>
                  <a:pt x="11633" y="29618"/>
                </a:lnTo>
                <a:cubicBezTo>
                  <a:pt x="11634" y="29618"/>
                  <a:pt x="11635" y="29617"/>
                  <a:pt x="11635" y="29617"/>
                </a:cubicBezTo>
                <a:lnTo>
                  <a:pt x="11635" y="29617"/>
                </a:lnTo>
                <a:cubicBezTo>
                  <a:pt x="11662" y="29621"/>
                  <a:pt x="11691" y="29626"/>
                  <a:pt x="11721" y="29634"/>
                </a:cubicBezTo>
                <a:cubicBezTo>
                  <a:pt x="11737" y="29634"/>
                  <a:pt x="11754" y="29623"/>
                  <a:pt x="11770" y="29616"/>
                </a:cubicBezTo>
                <a:lnTo>
                  <a:pt x="11770" y="29616"/>
                </a:lnTo>
                <a:cubicBezTo>
                  <a:pt x="11785" y="29598"/>
                  <a:pt x="11791" y="29572"/>
                  <a:pt x="11787" y="29547"/>
                </a:cubicBezTo>
                <a:lnTo>
                  <a:pt x="11787" y="29547"/>
                </a:lnTo>
                <a:cubicBezTo>
                  <a:pt x="11796" y="29543"/>
                  <a:pt x="11805" y="29539"/>
                  <a:pt x="11814" y="29535"/>
                </a:cubicBezTo>
                <a:close/>
                <a:moveTo>
                  <a:pt x="11304" y="29787"/>
                </a:moveTo>
                <a:lnTo>
                  <a:pt x="11304" y="29787"/>
                </a:lnTo>
                <a:cubicBezTo>
                  <a:pt x="11310" y="29801"/>
                  <a:pt x="11311" y="29820"/>
                  <a:pt x="11303" y="29844"/>
                </a:cubicBezTo>
                <a:cubicBezTo>
                  <a:pt x="11303" y="29863"/>
                  <a:pt x="11295" y="29882"/>
                  <a:pt x="11283" y="29896"/>
                </a:cubicBezTo>
                <a:lnTo>
                  <a:pt x="11283" y="29896"/>
                </a:lnTo>
                <a:cubicBezTo>
                  <a:pt x="11275" y="29874"/>
                  <a:pt x="11257" y="29856"/>
                  <a:pt x="11232" y="29844"/>
                </a:cubicBezTo>
                <a:cubicBezTo>
                  <a:pt x="11214" y="29842"/>
                  <a:pt x="11196" y="29839"/>
                  <a:pt x="11178" y="29837"/>
                </a:cubicBezTo>
                <a:lnTo>
                  <a:pt x="11178" y="29837"/>
                </a:lnTo>
                <a:cubicBezTo>
                  <a:pt x="11203" y="29824"/>
                  <a:pt x="11228" y="29812"/>
                  <a:pt x="11253" y="29800"/>
                </a:cubicBezTo>
                <a:lnTo>
                  <a:pt x="11253" y="29800"/>
                </a:lnTo>
                <a:cubicBezTo>
                  <a:pt x="11253" y="29800"/>
                  <a:pt x="11254" y="29800"/>
                  <a:pt x="11254" y="29800"/>
                </a:cubicBezTo>
                <a:cubicBezTo>
                  <a:pt x="11273" y="29800"/>
                  <a:pt x="11290" y="29795"/>
                  <a:pt x="11304" y="29787"/>
                </a:cubicBezTo>
                <a:close/>
                <a:moveTo>
                  <a:pt x="11068" y="29892"/>
                </a:moveTo>
                <a:cubicBezTo>
                  <a:pt x="11117" y="29900"/>
                  <a:pt x="11164" y="29907"/>
                  <a:pt x="11210" y="29913"/>
                </a:cubicBezTo>
                <a:cubicBezTo>
                  <a:pt x="11219" y="29917"/>
                  <a:pt x="11227" y="29919"/>
                  <a:pt x="11236" y="29919"/>
                </a:cubicBezTo>
                <a:cubicBezTo>
                  <a:pt x="11254" y="29919"/>
                  <a:pt x="11271" y="29910"/>
                  <a:pt x="11283" y="29896"/>
                </a:cubicBezTo>
                <a:lnTo>
                  <a:pt x="11283" y="29896"/>
                </a:lnTo>
                <a:cubicBezTo>
                  <a:pt x="11291" y="29915"/>
                  <a:pt x="11290" y="29937"/>
                  <a:pt x="11279" y="29959"/>
                </a:cubicBezTo>
                <a:cubicBezTo>
                  <a:pt x="11279" y="30028"/>
                  <a:pt x="11214" y="30030"/>
                  <a:pt x="11167" y="30030"/>
                </a:cubicBezTo>
                <a:lnTo>
                  <a:pt x="11167" y="30030"/>
                </a:lnTo>
                <a:cubicBezTo>
                  <a:pt x="11156" y="30011"/>
                  <a:pt x="11139" y="29994"/>
                  <a:pt x="11117" y="29984"/>
                </a:cubicBezTo>
                <a:cubicBezTo>
                  <a:pt x="11066" y="29972"/>
                  <a:pt x="11015" y="29960"/>
                  <a:pt x="10965" y="29945"/>
                </a:cubicBezTo>
                <a:lnTo>
                  <a:pt x="10965" y="29945"/>
                </a:lnTo>
                <a:cubicBezTo>
                  <a:pt x="10999" y="29928"/>
                  <a:pt x="11034" y="29910"/>
                  <a:pt x="11068" y="29892"/>
                </a:cubicBezTo>
                <a:close/>
                <a:moveTo>
                  <a:pt x="9346" y="30089"/>
                </a:moveTo>
                <a:lnTo>
                  <a:pt x="9505" y="30137"/>
                </a:lnTo>
                <a:lnTo>
                  <a:pt x="9505" y="30137"/>
                </a:lnTo>
                <a:cubicBezTo>
                  <a:pt x="9547" y="30171"/>
                  <a:pt x="9592" y="30203"/>
                  <a:pt x="9638" y="30232"/>
                </a:cubicBezTo>
                <a:lnTo>
                  <a:pt x="9638" y="30232"/>
                </a:lnTo>
                <a:cubicBezTo>
                  <a:pt x="9637" y="30242"/>
                  <a:pt x="9636" y="30252"/>
                  <a:pt x="9636" y="30261"/>
                </a:cubicBezTo>
                <a:lnTo>
                  <a:pt x="9636" y="30261"/>
                </a:lnTo>
                <a:cubicBezTo>
                  <a:pt x="9539" y="30205"/>
                  <a:pt x="9443" y="30147"/>
                  <a:pt x="9346" y="30089"/>
                </a:cubicBezTo>
                <a:close/>
                <a:moveTo>
                  <a:pt x="2496" y="30186"/>
                </a:moveTo>
                <a:cubicBezTo>
                  <a:pt x="2499" y="30186"/>
                  <a:pt x="2502" y="30186"/>
                  <a:pt x="2505" y="30187"/>
                </a:cubicBezTo>
                <a:lnTo>
                  <a:pt x="2505" y="30187"/>
                </a:lnTo>
                <a:cubicBezTo>
                  <a:pt x="2541" y="30243"/>
                  <a:pt x="2579" y="30299"/>
                  <a:pt x="2618" y="30353"/>
                </a:cubicBezTo>
                <a:lnTo>
                  <a:pt x="2618" y="30353"/>
                </a:lnTo>
                <a:cubicBezTo>
                  <a:pt x="2619" y="30353"/>
                  <a:pt x="2620" y="30353"/>
                  <a:pt x="2620" y="30354"/>
                </a:cubicBezTo>
                <a:lnTo>
                  <a:pt x="2620" y="30354"/>
                </a:lnTo>
                <a:cubicBezTo>
                  <a:pt x="2620" y="30354"/>
                  <a:pt x="2619" y="30354"/>
                  <a:pt x="2619" y="30354"/>
                </a:cubicBezTo>
                <a:lnTo>
                  <a:pt x="2619" y="30354"/>
                </a:lnTo>
                <a:cubicBezTo>
                  <a:pt x="2658" y="30407"/>
                  <a:pt x="2698" y="30460"/>
                  <a:pt x="2740" y="30512"/>
                </a:cubicBezTo>
                <a:lnTo>
                  <a:pt x="2740" y="30512"/>
                </a:lnTo>
                <a:cubicBezTo>
                  <a:pt x="2741" y="30514"/>
                  <a:pt x="2743" y="30516"/>
                  <a:pt x="2744" y="30518"/>
                </a:cubicBezTo>
                <a:cubicBezTo>
                  <a:pt x="2743" y="30516"/>
                  <a:pt x="2741" y="30514"/>
                  <a:pt x="2740" y="30512"/>
                </a:cubicBezTo>
                <a:lnTo>
                  <a:pt x="2740" y="30512"/>
                </a:lnTo>
                <a:cubicBezTo>
                  <a:pt x="2723" y="30492"/>
                  <a:pt x="2701" y="30483"/>
                  <a:pt x="2681" y="30483"/>
                </a:cubicBezTo>
                <a:cubicBezTo>
                  <a:pt x="2652" y="30483"/>
                  <a:pt x="2624" y="30500"/>
                  <a:pt x="2609" y="30525"/>
                </a:cubicBezTo>
                <a:lnTo>
                  <a:pt x="2609" y="30525"/>
                </a:lnTo>
                <a:cubicBezTo>
                  <a:pt x="2599" y="30523"/>
                  <a:pt x="2590" y="30520"/>
                  <a:pt x="2581" y="30518"/>
                </a:cubicBezTo>
                <a:cubicBezTo>
                  <a:pt x="2497" y="30497"/>
                  <a:pt x="2526" y="30362"/>
                  <a:pt x="2619" y="30354"/>
                </a:cubicBezTo>
                <a:lnTo>
                  <a:pt x="2619" y="30354"/>
                </a:lnTo>
                <a:cubicBezTo>
                  <a:pt x="2619" y="30353"/>
                  <a:pt x="2618" y="30353"/>
                  <a:pt x="2618" y="30353"/>
                </a:cubicBezTo>
                <a:lnTo>
                  <a:pt x="2618" y="30353"/>
                </a:lnTo>
                <a:cubicBezTo>
                  <a:pt x="2590" y="30346"/>
                  <a:pt x="2562" y="30339"/>
                  <a:pt x="2534" y="30331"/>
                </a:cubicBezTo>
                <a:cubicBezTo>
                  <a:pt x="2488" y="30331"/>
                  <a:pt x="2465" y="30263"/>
                  <a:pt x="2488" y="30216"/>
                </a:cubicBezTo>
                <a:cubicBezTo>
                  <a:pt x="2488" y="30204"/>
                  <a:pt x="2491" y="30194"/>
                  <a:pt x="2496" y="30186"/>
                </a:cubicBezTo>
                <a:close/>
                <a:moveTo>
                  <a:pt x="2744" y="30518"/>
                </a:moveTo>
                <a:lnTo>
                  <a:pt x="2744" y="30518"/>
                </a:lnTo>
                <a:cubicBezTo>
                  <a:pt x="2754" y="30525"/>
                  <a:pt x="2762" y="30534"/>
                  <a:pt x="2767" y="30543"/>
                </a:cubicBezTo>
                <a:lnTo>
                  <a:pt x="2767" y="30543"/>
                </a:lnTo>
                <a:cubicBezTo>
                  <a:pt x="2759" y="30534"/>
                  <a:pt x="2752" y="30526"/>
                  <a:pt x="2744" y="30518"/>
                </a:cubicBezTo>
                <a:close/>
                <a:moveTo>
                  <a:pt x="2767" y="30543"/>
                </a:moveTo>
                <a:cubicBezTo>
                  <a:pt x="2777" y="30554"/>
                  <a:pt x="2787" y="30565"/>
                  <a:pt x="2797" y="30576"/>
                </a:cubicBezTo>
                <a:lnTo>
                  <a:pt x="2797" y="30576"/>
                </a:lnTo>
                <a:cubicBezTo>
                  <a:pt x="2813" y="30580"/>
                  <a:pt x="2829" y="30584"/>
                  <a:pt x="2845" y="30588"/>
                </a:cubicBezTo>
                <a:lnTo>
                  <a:pt x="2845" y="30588"/>
                </a:lnTo>
                <a:cubicBezTo>
                  <a:pt x="2839" y="30596"/>
                  <a:pt x="2835" y="30604"/>
                  <a:pt x="2832" y="30613"/>
                </a:cubicBezTo>
                <a:lnTo>
                  <a:pt x="2832" y="30613"/>
                </a:lnTo>
                <a:cubicBezTo>
                  <a:pt x="2820" y="30601"/>
                  <a:pt x="2809" y="30588"/>
                  <a:pt x="2797" y="30576"/>
                </a:cubicBezTo>
                <a:lnTo>
                  <a:pt x="2797" y="30576"/>
                </a:lnTo>
                <a:cubicBezTo>
                  <a:pt x="2790" y="30574"/>
                  <a:pt x="2782" y="30572"/>
                  <a:pt x="2775" y="30570"/>
                </a:cubicBezTo>
                <a:lnTo>
                  <a:pt x="2775" y="30570"/>
                </a:lnTo>
                <a:cubicBezTo>
                  <a:pt x="2774" y="30561"/>
                  <a:pt x="2772" y="30551"/>
                  <a:pt x="2767" y="30543"/>
                </a:cubicBezTo>
                <a:close/>
                <a:moveTo>
                  <a:pt x="4465" y="30402"/>
                </a:moveTo>
                <a:cubicBezTo>
                  <a:pt x="4419" y="30402"/>
                  <a:pt x="4372" y="30424"/>
                  <a:pt x="4348" y="30471"/>
                </a:cubicBezTo>
                <a:cubicBezTo>
                  <a:pt x="4348" y="30518"/>
                  <a:pt x="4372" y="30564"/>
                  <a:pt x="4419" y="30588"/>
                </a:cubicBezTo>
                <a:cubicBezTo>
                  <a:pt x="4512" y="30611"/>
                  <a:pt x="4627" y="30657"/>
                  <a:pt x="4720" y="30681"/>
                </a:cubicBezTo>
                <a:cubicBezTo>
                  <a:pt x="4733" y="30687"/>
                  <a:pt x="4745" y="30690"/>
                  <a:pt x="4757" y="30690"/>
                </a:cubicBezTo>
                <a:cubicBezTo>
                  <a:pt x="4790" y="30690"/>
                  <a:pt x="4820" y="30669"/>
                  <a:pt x="4837" y="30635"/>
                </a:cubicBezTo>
                <a:cubicBezTo>
                  <a:pt x="4837" y="30588"/>
                  <a:pt x="4813" y="30518"/>
                  <a:pt x="4767" y="30518"/>
                </a:cubicBezTo>
                <a:cubicBezTo>
                  <a:pt x="4674" y="30471"/>
                  <a:pt x="4581" y="30449"/>
                  <a:pt x="4465" y="30402"/>
                </a:cubicBezTo>
                <a:close/>
                <a:moveTo>
                  <a:pt x="10125" y="30609"/>
                </a:moveTo>
                <a:cubicBezTo>
                  <a:pt x="10074" y="30636"/>
                  <a:pt x="10023" y="30663"/>
                  <a:pt x="9972" y="30690"/>
                </a:cubicBezTo>
                <a:lnTo>
                  <a:pt x="9972" y="30690"/>
                </a:lnTo>
                <a:cubicBezTo>
                  <a:pt x="9982" y="30694"/>
                  <a:pt x="9991" y="30699"/>
                  <a:pt x="10000" y="30704"/>
                </a:cubicBezTo>
                <a:cubicBezTo>
                  <a:pt x="10047" y="30704"/>
                  <a:pt x="10116" y="30681"/>
                  <a:pt x="10116" y="30635"/>
                </a:cubicBezTo>
                <a:cubicBezTo>
                  <a:pt x="10120" y="30626"/>
                  <a:pt x="10123" y="30617"/>
                  <a:pt x="10125" y="30609"/>
                </a:cubicBezTo>
                <a:close/>
                <a:moveTo>
                  <a:pt x="9798" y="30612"/>
                </a:moveTo>
                <a:cubicBezTo>
                  <a:pt x="9790" y="30622"/>
                  <a:pt x="9780" y="30629"/>
                  <a:pt x="9770" y="30635"/>
                </a:cubicBezTo>
                <a:lnTo>
                  <a:pt x="9770" y="30635"/>
                </a:lnTo>
                <a:cubicBezTo>
                  <a:pt x="9815" y="30636"/>
                  <a:pt x="9836" y="30704"/>
                  <a:pt x="9814" y="30750"/>
                </a:cubicBezTo>
                <a:cubicBezTo>
                  <a:pt x="9814" y="30764"/>
                  <a:pt x="9808" y="30774"/>
                  <a:pt x="9798" y="30781"/>
                </a:cubicBezTo>
                <a:lnTo>
                  <a:pt x="9798" y="30781"/>
                </a:lnTo>
                <a:cubicBezTo>
                  <a:pt x="9856" y="30751"/>
                  <a:pt x="9914" y="30720"/>
                  <a:pt x="9972" y="30690"/>
                </a:cubicBezTo>
                <a:lnTo>
                  <a:pt x="9972" y="30690"/>
                </a:lnTo>
                <a:cubicBezTo>
                  <a:pt x="9915" y="30662"/>
                  <a:pt x="9857" y="30636"/>
                  <a:pt x="9798" y="30612"/>
                </a:cubicBezTo>
                <a:close/>
                <a:moveTo>
                  <a:pt x="9798" y="30781"/>
                </a:moveTo>
                <a:cubicBezTo>
                  <a:pt x="9794" y="30783"/>
                  <a:pt x="9790" y="30785"/>
                  <a:pt x="9787" y="30787"/>
                </a:cubicBezTo>
                <a:lnTo>
                  <a:pt x="9787" y="30787"/>
                </a:lnTo>
                <a:cubicBezTo>
                  <a:pt x="9791" y="30785"/>
                  <a:pt x="9794" y="30783"/>
                  <a:pt x="9798" y="30781"/>
                </a:cubicBezTo>
                <a:close/>
                <a:moveTo>
                  <a:pt x="2832" y="30613"/>
                </a:moveTo>
                <a:cubicBezTo>
                  <a:pt x="2893" y="30678"/>
                  <a:pt x="2956" y="30740"/>
                  <a:pt x="3021" y="30800"/>
                </a:cubicBezTo>
                <a:lnTo>
                  <a:pt x="3021" y="30800"/>
                </a:lnTo>
                <a:cubicBezTo>
                  <a:pt x="3054" y="30813"/>
                  <a:pt x="3089" y="30823"/>
                  <a:pt x="3124" y="30834"/>
                </a:cubicBezTo>
                <a:lnTo>
                  <a:pt x="3124" y="30834"/>
                </a:lnTo>
                <a:cubicBezTo>
                  <a:pt x="3106" y="30830"/>
                  <a:pt x="3088" y="30825"/>
                  <a:pt x="3070" y="30821"/>
                </a:cubicBezTo>
                <a:cubicBezTo>
                  <a:pt x="3062" y="30819"/>
                  <a:pt x="3054" y="30818"/>
                  <a:pt x="3047" y="30818"/>
                </a:cubicBezTo>
                <a:cubicBezTo>
                  <a:pt x="3045" y="30818"/>
                  <a:pt x="3043" y="30818"/>
                  <a:pt x="3041" y="30818"/>
                </a:cubicBezTo>
                <a:lnTo>
                  <a:pt x="3041" y="30818"/>
                </a:lnTo>
                <a:cubicBezTo>
                  <a:pt x="3093" y="30866"/>
                  <a:pt x="3147" y="30913"/>
                  <a:pt x="3202" y="30958"/>
                </a:cubicBezTo>
                <a:lnTo>
                  <a:pt x="3202" y="30958"/>
                </a:lnTo>
                <a:cubicBezTo>
                  <a:pt x="3190" y="30954"/>
                  <a:pt x="3179" y="30952"/>
                  <a:pt x="3169" y="30952"/>
                </a:cubicBezTo>
                <a:cubicBezTo>
                  <a:pt x="3133" y="30952"/>
                  <a:pt x="3107" y="30975"/>
                  <a:pt x="3096" y="31005"/>
                </a:cubicBezTo>
                <a:lnTo>
                  <a:pt x="3096" y="31005"/>
                </a:lnTo>
                <a:cubicBezTo>
                  <a:pt x="3064" y="30998"/>
                  <a:pt x="3031" y="30990"/>
                  <a:pt x="2999" y="30983"/>
                </a:cubicBezTo>
                <a:cubicBezTo>
                  <a:pt x="2894" y="30962"/>
                  <a:pt x="2942" y="30823"/>
                  <a:pt x="3041" y="30818"/>
                </a:cubicBezTo>
                <a:lnTo>
                  <a:pt x="3041" y="30818"/>
                </a:lnTo>
                <a:cubicBezTo>
                  <a:pt x="3035" y="30812"/>
                  <a:pt x="3028" y="30806"/>
                  <a:pt x="3021" y="30800"/>
                </a:cubicBezTo>
                <a:lnTo>
                  <a:pt x="3021" y="30800"/>
                </a:lnTo>
                <a:cubicBezTo>
                  <a:pt x="2960" y="30777"/>
                  <a:pt x="2905" y="30748"/>
                  <a:pt x="2860" y="30704"/>
                </a:cubicBezTo>
                <a:cubicBezTo>
                  <a:pt x="2830" y="30673"/>
                  <a:pt x="2824" y="30641"/>
                  <a:pt x="2832" y="30613"/>
                </a:cubicBezTo>
                <a:close/>
                <a:moveTo>
                  <a:pt x="9540" y="30747"/>
                </a:moveTo>
                <a:lnTo>
                  <a:pt x="9540" y="30747"/>
                </a:lnTo>
                <a:cubicBezTo>
                  <a:pt x="9565" y="30757"/>
                  <a:pt x="9590" y="30766"/>
                  <a:pt x="9616" y="30774"/>
                </a:cubicBezTo>
                <a:lnTo>
                  <a:pt x="9616" y="30774"/>
                </a:lnTo>
                <a:cubicBezTo>
                  <a:pt x="9593" y="30773"/>
                  <a:pt x="9570" y="30771"/>
                  <a:pt x="9547" y="30769"/>
                </a:cubicBezTo>
                <a:lnTo>
                  <a:pt x="9547" y="30769"/>
                </a:lnTo>
                <a:cubicBezTo>
                  <a:pt x="9558" y="30819"/>
                  <a:pt x="9524" y="30876"/>
                  <a:pt x="9475" y="30876"/>
                </a:cubicBezTo>
                <a:cubicBezTo>
                  <a:pt x="9465" y="30876"/>
                  <a:pt x="9455" y="30873"/>
                  <a:pt x="9444" y="30868"/>
                </a:cubicBezTo>
                <a:lnTo>
                  <a:pt x="9444" y="30868"/>
                </a:lnTo>
                <a:cubicBezTo>
                  <a:pt x="9450" y="30883"/>
                  <a:pt x="9450" y="30898"/>
                  <a:pt x="9442" y="30914"/>
                </a:cubicBezTo>
                <a:cubicBezTo>
                  <a:pt x="9418" y="30960"/>
                  <a:pt x="9372" y="30983"/>
                  <a:pt x="9325" y="30983"/>
                </a:cubicBezTo>
                <a:cubicBezTo>
                  <a:pt x="9279" y="30960"/>
                  <a:pt x="9233" y="30937"/>
                  <a:pt x="9186" y="30915"/>
                </a:cubicBezTo>
                <a:lnTo>
                  <a:pt x="9186" y="30915"/>
                </a:lnTo>
                <a:cubicBezTo>
                  <a:pt x="9185" y="30940"/>
                  <a:pt x="9164" y="30958"/>
                  <a:pt x="9139" y="30969"/>
                </a:cubicBezTo>
                <a:lnTo>
                  <a:pt x="9139" y="30969"/>
                </a:lnTo>
                <a:cubicBezTo>
                  <a:pt x="9135" y="30995"/>
                  <a:pt x="9118" y="31021"/>
                  <a:pt x="9095" y="31037"/>
                </a:cubicBezTo>
                <a:lnTo>
                  <a:pt x="9095" y="31037"/>
                </a:lnTo>
                <a:cubicBezTo>
                  <a:pt x="9084" y="31015"/>
                  <a:pt x="9060" y="30996"/>
                  <a:pt x="9024" y="30983"/>
                </a:cubicBezTo>
                <a:cubicBezTo>
                  <a:pt x="9010" y="30979"/>
                  <a:pt x="8997" y="30976"/>
                  <a:pt x="8984" y="30972"/>
                </a:cubicBezTo>
                <a:lnTo>
                  <a:pt x="8984" y="30972"/>
                </a:lnTo>
                <a:cubicBezTo>
                  <a:pt x="8991" y="30969"/>
                  <a:pt x="8998" y="30966"/>
                  <a:pt x="9004" y="30963"/>
                </a:cubicBezTo>
                <a:lnTo>
                  <a:pt x="9004" y="30963"/>
                </a:lnTo>
                <a:cubicBezTo>
                  <a:pt x="9026" y="30970"/>
                  <a:pt x="9048" y="30976"/>
                  <a:pt x="9070" y="30983"/>
                </a:cubicBezTo>
                <a:cubicBezTo>
                  <a:pt x="9091" y="30983"/>
                  <a:pt x="9117" y="30978"/>
                  <a:pt x="9139" y="30969"/>
                </a:cubicBezTo>
                <a:lnTo>
                  <a:pt x="9139" y="30969"/>
                </a:lnTo>
                <a:cubicBezTo>
                  <a:pt x="9139" y="30966"/>
                  <a:pt x="9139" y="30963"/>
                  <a:pt x="9139" y="30960"/>
                </a:cubicBezTo>
                <a:cubicBezTo>
                  <a:pt x="9139" y="30941"/>
                  <a:pt x="9135" y="30922"/>
                  <a:pt x="9126" y="30906"/>
                </a:cubicBezTo>
                <a:lnTo>
                  <a:pt x="9126" y="30906"/>
                </a:lnTo>
                <a:cubicBezTo>
                  <a:pt x="9132" y="30903"/>
                  <a:pt x="9139" y="30900"/>
                  <a:pt x="9145" y="30897"/>
                </a:cubicBezTo>
                <a:lnTo>
                  <a:pt x="9145" y="30897"/>
                </a:lnTo>
                <a:cubicBezTo>
                  <a:pt x="9158" y="30903"/>
                  <a:pt x="9172" y="30909"/>
                  <a:pt x="9186" y="30915"/>
                </a:cubicBezTo>
                <a:lnTo>
                  <a:pt x="9186" y="30915"/>
                </a:lnTo>
                <a:cubicBezTo>
                  <a:pt x="9186" y="30915"/>
                  <a:pt x="9186" y="30914"/>
                  <a:pt x="9186" y="30914"/>
                </a:cubicBezTo>
                <a:cubicBezTo>
                  <a:pt x="9193" y="30900"/>
                  <a:pt x="9196" y="30886"/>
                  <a:pt x="9195" y="30873"/>
                </a:cubicBezTo>
                <a:lnTo>
                  <a:pt x="9195" y="30873"/>
                </a:lnTo>
                <a:cubicBezTo>
                  <a:pt x="9228" y="30857"/>
                  <a:pt x="9261" y="30841"/>
                  <a:pt x="9294" y="30824"/>
                </a:cubicBezTo>
                <a:lnTo>
                  <a:pt x="9294" y="30824"/>
                </a:lnTo>
                <a:cubicBezTo>
                  <a:pt x="9344" y="30839"/>
                  <a:pt x="9393" y="30853"/>
                  <a:pt x="9442" y="30867"/>
                </a:cubicBezTo>
                <a:cubicBezTo>
                  <a:pt x="9443" y="30868"/>
                  <a:pt x="9444" y="30868"/>
                  <a:pt x="9444" y="30868"/>
                </a:cubicBezTo>
                <a:lnTo>
                  <a:pt x="9444" y="30868"/>
                </a:lnTo>
                <a:cubicBezTo>
                  <a:pt x="9434" y="30839"/>
                  <a:pt x="9403" y="30813"/>
                  <a:pt x="9372" y="30797"/>
                </a:cubicBezTo>
                <a:cubicBezTo>
                  <a:pt x="9368" y="30795"/>
                  <a:pt x="9364" y="30793"/>
                  <a:pt x="9360" y="30792"/>
                </a:cubicBezTo>
                <a:lnTo>
                  <a:pt x="9360" y="30792"/>
                </a:lnTo>
                <a:cubicBezTo>
                  <a:pt x="9372" y="30786"/>
                  <a:pt x="9384" y="30780"/>
                  <a:pt x="9396" y="30774"/>
                </a:cubicBezTo>
                <a:cubicBezTo>
                  <a:pt x="9412" y="30767"/>
                  <a:pt x="9427" y="30760"/>
                  <a:pt x="9443" y="30752"/>
                </a:cubicBezTo>
                <a:lnTo>
                  <a:pt x="9443" y="30752"/>
                </a:lnTo>
                <a:cubicBezTo>
                  <a:pt x="9478" y="30759"/>
                  <a:pt x="9513" y="30765"/>
                  <a:pt x="9547" y="30769"/>
                </a:cubicBezTo>
                <a:lnTo>
                  <a:pt x="9547" y="30769"/>
                </a:lnTo>
                <a:cubicBezTo>
                  <a:pt x="9546" y="30761"/>
                  <a:pt x="9543" y="30754"/>
                  <a:pt x="9540" y="30747"/>
                </a:cubicBezTo>
                <a:close/>
                <a:moveTo>
                  <a:pt x="9060" y="31141"/>
                </a:moveTo>
                <a:lnTo>
                  <a:pt x="9060" y="31141"/>
                </a:lnTo>
                <a:cubicBezTo>
                  <a:pt x="9041" y="31149"/>
                  <a:pt x="9022" y="31158"/>
                  <a:pt x="9003" y="31166"/>
                </a:cubicBezTo>
                <a:lnTo>
                  <a:pt x="9003" y="31166"/>
                </a:lnTo>
                <a:cubicBezTo>
                  <a:pt x="9024" y="31163"/>
                  <a:pt x="9043" y="31154"/>
                  <a:pt x="9060" y="31141"/>
                </a:cubicBezTo>
                <a:close/>
                <a:moveTo>
                  <a:pt x="5396" y="31193"/>
                </a:moveTo>
                <a:cubicBezTo>
                  <a:pt x="5396" y="31194"/>
                  <a:pt x="5396" y="31196"/>
                  <a:pt x="5396" y="31197"/>
                </a:cubicBezTo>
                <a:lnTo>
                  <a:pt x="5396" y="31197"/>
                </a:lnTo>
                <a:cubicBezTo>
                  <a:pt x="5393" y="31196"/>
                  <a:pt x="5390" y="31194"/>
                  <a:pt x="5387" y="31193"/>
                </a:cubicBezTo>
                <a:close/>
                <a:moveTo>
                  <a:pt x="18134" y="19729"/>
                </a:moveTo>
                <a:cubicBezTo>
                  <a:pt x="18065" y="19729"/>
                  <a:pt x="17992" y="19812"/>
                  <a:pt x="18047" y="19866"/>
                </a:cubicBezTo>
                <a:cubicBezTo>
                  <a:pt x="19013" y="20733"/>
                  <a:pt x="19995" y="21618"/>
                  <a:pt x="20882" y="22576"/>
                </a:cubicBezTo>
                <a:lnTo>
                  <a:pt x="20882" y="22576"/>
                </a:lnTo>
                <a:cubicBezTo>
                  <a:pt x="20879" y="22583"/>
                  <a:pt x="20877" y="22591"/>
                  <a:pt x="20876" y="22598"/>
                </a:cubicBezTo>
                <a:lnTo>
                  <a:pt x="20876" y="22598"/>
                </a:lnTo>
                <a:cubicBezTo>
                  <a:pt x="20867" y="22589"/>
                  <a:pt x="20856" y="22585"/>
                  <a:pt x="20843" y="22585"/>
                </a:cubicBezTo>
                <a:cubicBezTo>
                  <a:pt x="20815" y="22585"/>
                  <a:pt x="20783" y="22605"/>
                  <a:pt x="20767" y="22634"/>
                </a:cubicBezTo>
                <a:cubicBezTo>
                  <a:pt x="20721" y="22681"/>
                  <a:pt x="20745" y="22727"/>
                  <a:pt x="20792" y="22750"/>
                </a:cubicBezTo>
                <a:cubicBezTo>
                  <a:pt x="21082" y="23004"/>
                  <a:pt x="21372" y="23286"/>
                  <a:pt x="21640" y="23574"/>
                </a:cubicBezTo>
                <a:lnTo>
                  <a:pt x="21640" y="23574"/>
                </a:lnTo>
                <a:cubicBezTo>
                  <a:pt x="21067" y="23074"/>
                  <a:pt x="20516" y="22535"/>
                  <a:pt x="20023" y="21937"/>
                </a:cubicBezTo>
                <a:cubicBezTo>
                  <a:pt x="20005" y="21912"/>
                  <a:pt x="19983" y="21902"/>
                  <a:pt x="19960" y="21902"/>
                </a:cubicBezTo>
                <a:cubicBezTo>
                  <a:pt x="19897" y="21902"/>
                  <a:pt x="19839" y="21983"/>
                  <a:pt x="19908" y="22052"/>
                </a:cubicBezTo>
                <a:cubicBezTo>
                  <a:pt x="20200" y="22408"/>
                  <a:pt x="20513" y="22751"/>
                  <a:pt x="20844" y="23079"/>
                </a:cubicBezTo>
                <a:lnTo>
                  <a:pt x="20844" y="23079"/>
                </a:lnTo>
                <a:cubicBezTo>
                  <a:pt x="20802" y="23105"/>
                  <a:pt x="20776" y="23163"/>
                  <a:pt x="20814" y="23215"/>
                </a:cubicBezTo>
                <a:cubicBezTo>
                  <a:pt x="20825" y="23228"/>
                  <a:pt x="20835" y="23240"/>
                  <a:pt x="20846" y="23253"/>
                </a:cubicBezTo>
                <a:lnTo>
                  <a:pt x="20846" y="23253"/>
                </a:lnTo>
                <a:cubicBezTo>
                  <a:pt x="20712" y="23129"/>
                  <a:pt x="20577" y="23007"/>
                  <a:pt x="20442" y="22889"/>
                </a:cubicBezTo>
                <a:cubicBezTo>
                  <a:pt x="20428" y="22883"/>
                  <a:pt x="20415" y="22880"/>
                  <a:pt x="20402" y="22880"/>
                </a:cubicBezTo>
                <a:cubicBezTo>
                  <a:pt x="20370" y="22880"/>
                  <a:pt x="20342" y="22896"/>
                  <a:pt x="20327" y="22913"/>
                </a:cubicBezTo>
                <a:cubicBezTo>
                  <a:pt x="20280" y="22960"/>
                  <a:pt x="20302" y="23006"/>
                  <a:pt x="20349" y="23053"/>
                </a:cubicBezTo>
                <a:cubicBezTo>
                  <a:pt x="20721" y="23354"/>
                  <a:pt x="21071" y="23704"/>
                  <a:pt x="21396" y="24052"/>
                </a:cubicBezTo>
                <a:cubicBezTo>
                  <a:pt x="21404" y="24058"/>
                  <a:pt x="21411" y="24062"/>
                  <a:pt x="21419" y="24065"/>
                </a:cubicBezTo>
                <a:lnTo>
                  <a:pt x="21419" y="24065"/>
                </a:lnTo>
                <a:cubicBezTo>
                  <a:pt x="21448" y="24043"/>
                  <a:pt x="21476" y="24021"/>
                  <a:pt x="21504" y="23998"/>
                </a:cubicBezTo>
                <a:lnTo>
                  <a:pt x="21504" y="23998"/>
                </a:lnTo>
                <a:cubicBezTo>
                  <a:pt x="21515" y="24009"/>
                  <a:pt x="21525" y="24019"/>
                  <a:pt x="21536" y="24030"/>
                </a:cubicBezTo>
                <a:cubicBezTo>
                  <a:pt x="21539" y="24032"/>
                  <a:pt x="21543" y="24035"/>
                  <a:pt x="21546" y="24037"/>
                </a:cubicBezTo>
                <a:lnTo>
                  <a:pt x="21546" y="24037"/>
                </a:lnTo>
                <a:cubicBezTo>
                  <a:pt x="21567" y="24014"/>
                  <a:pt x="21575" y="23983"/>
                  <a:pt x="21556" y="23956"/>
                </a:cubicBezTo>
                <a:lnTo>
                  <a:pt x="21556" y="23956"/>
                </a:lnTo>
                <a:cubicBezTo>
                  <a:pt x="21586" y="23932"/>
                  <a:pt x="21616" y="23907"/>
                  <a:pt x="21645" y="23883"/>
                </a:cubicBezTo>
                <a:lnTo>
                  <a:pt x="21645" y="23883"/>
                </a:lnTo>
                <a:cubicBezTo>
                  <a:pt x="21655" y="23893"/>
                  <a:pt x="21665" y="23903"/>
                  <a:pt x="21675" y="23913"/>
                </a:cubicBezTo>
                <a:cubicBezTo>
                  <a:pt x="21748" y="23968"/>
                  <a:pt x="21678" y="24051"/>
                  <a:pt x="21600" y="24051"/>
                </a:cubicBezTo>
                <a:cubicBezTo>
                  <a:pt x="21582" y="24051"/>
                  <a:pt x="21564" y="24047"/>
                  <a:pt x="21546" y="24037"/>
                </a:cubicBezTo>
                <a:lnTo>
                  <a:pt x="21546" y="24037"/>
                </a:lnTo>
                <a:cubicBezTo>
                  <a:pt x="21527" y="24059"/>
                  <a:pt x="21495" y="24074"/>
                  <a:pt x="21461" y="24074"/>
                </a:cubicBezTo>
                <a:cubicBezTo>
                  <a:pt x="21447" y="24074"/>
                  <a:pt x="21433" y="24071"/>
                  <a:pt x="21419" y="24065"/>
                </a:cubicBezTo>
                <a:lnTo>
                  <a:pt x="21419" y="24065"/>
                </a:lnTo>
                <a:cubicBezTo>
                  <a:pt x="21406" y="24076"/>
                  <a:pt x="21392" y="24086"/>
                  <a:pt x="21379" y="24097"/>
                </a:cubicBezTo>
                <a:lnTo>
                  <a:pt x="21379" y="24097"/>
                </a:lnTo>
                <a:cubicBezTo>
                  <a:pt x="21384" y="24074"/>
                  <a:pt x="21377" y="24050"/>
                  <a:pt x="21350" y="24030"/>
                </a:cubicBezTo>
                <a:cubicBezTo>
                  <a:pt x="21088" y="23784"/>
                  <a:pt x="20827" y="23550"/>
                  <a:pt x="20566" y="23312"/>
                </a:cubicBezTo>
                <a:lnTo>
                  <a:pt x="20566" y="23312"/>
                </a:lnTo>
                <a:cubicBezTo>
                  <a:pt x="20285" y="22988"/>
                  <a:pt x="20011" y="22660"/>
                  <a:pt x="19744" y="22331"/>
                </a:cubicBezTo>
                <a:cubicBezTo>
                  <a:pt x="19726" y="22307"/>
                  <a:pt x="19704" y="22297"/>
                  <a:pt x="19681" y="22297"/>
                </a:cubicBezTo>
                <a:cubicBezTo>
                  <a:pt x="19617" y="22297"/>
                  <a:pt x="19554" y="22379"/>
                  <a:pt x="19605" y="22448"/>
                </a:cubicBezTo>
                <a:cubicBezTo>
                  <a:pt x="19766" y="22646"/>
                  <a:pt x="19929" y="22843"/>
                  <a:pt x="20095" y="23040"/>
                </a:cubicBezTo>
                <a:lnTo>
                  <a:pt x="20095" y="23040"/>
                </a:lnTo>
                <a:cubicBezTo>
                  <a:pt x="20079" y="23071"/>
                  <a:pt x="20081" y="23110"/>
                  <a:pt x="20116" y="23146"/>
                </a:cubicBezTo>
                <a:cubicBezTo>
                  <a:pt x="20220" y="23242"/>
                  <a:pt x="20325" y="23338"/>
                  <a:pt x="20431" y="23435"/>
                </a:cubicBezTo>
                <a:lnTo>
                  <a:pt x="20431" y="23435"/>
                </a:lnTo>
                <a:cubicBezTo>
                  <a:pt x="20501" y="23516"/>
                  <a:pt x="20571" y="23596"/>
                  <a:pt x="20641" y="23676"/>
                </a:cubicBezTo>
                <a:lnTo>
                  <a:pt x="20641" y="23676"/>
                </a:lnTo>
                <a:cubicBezTo>
                  <a:pt x="20512" y="23562"/>
                  <a:pt x="20375" y="23453"/>
                  <a:pt x="20233" y="23354"/>
                </a:cubicBezTo>
                <a:cubicBezTo>
                  <a:pt x="20218" y="23343"/>
                  <a:pt x="20202" y="23338"/>
                  <a:pt x="20187" y="23338"/>
                </a:cubicBezTo>
                <a:cubicBezTo>
                  <a:pt x="20140" y="23338"/>
                  <a:pt x="20102" y="23389"/>
                  <a:pt x="20102" y="23441"/>
                </a:cubicBezTo>
                <a:lnTo>
                  <a:pt x="20102" y="23441"/>
                </a:lnTo>
                <a:cubicBezTo>
                  <a:pt x="19984" y="23328"/>
                  <a:pt x="19865" y="23213"/>
                  <a:pt x="19744" y="23100"/>
                </a:cubicBezTo>
                <a:cubicBezTo>
                  <a:pt x="19729" y="23084"/>
                  <a:pt x="19711" y="23078"/>
                  <a:pt x="19693" y="23078"/>
                </a:cubicBezTo>
                <a:cubicBezTo>
                  <a:pt x="19625" y="23078"/>
                  <a:pt x="19551" y="23166"/>
                  <a:pt x="19605" y="23239"/>
                </a:cubicBezTo>
                <a:cubicBezTo>
                  <a:pt x="20023" y="23611"/>
                  <a:pt x="20420" y="24006"/>
                  <a:pt x="20814" y="24378"/>
                </a:cubicBezTo>
                <a:cubicBezTo>
                  <a:pt x="20838" y="24402"/>
                  <a:pt x="20866" y="24412"/>
                  <a:pt x="20891" y="24412"/>
                </a:cubicBezTo>
                <a:cubicBezTo>
                  <a:pt x="20964" y="24412"/>
                  <a:pt x="21022" y="24331"/>
                  <a:pt x="20954" y="24262"/>
                </a:cubicBezTo>
                <a:cubicBezTo>
                  <a:pt x="20756" y="24076"/>
                  <a:pt x="20557" y="23883"/>
                  <a:pt x="20356" y="23687"/>
                </a:cubicBezTo>
                <a:lnTo>
                  <a:pt x="20356" y="23687"/>
                </a:lnTo>
                <a:cubicBezTo>
                  <a:pt x="20552" y="23849"/>
                  <a:pt x="20736" y="24020"/>
                  <a:pt x="20907" y="24192"/>
                </a:cubicBezTo>
                <a:cubicBezTo>
                  <a:pt x="20931" y="24216"/>
                  <a:pt x="20959" y="24226"/>
                  <a:pt x="20984" y="24226"/>
                </a:cubicBezTo>
                <a:cubicBezTo>
                  <a:pt x="21027" y="24226"/>
                  <a:pt x="21065" y="24198"/>
                  <a:pt x="21075" y="24161"/>
                </a:cubicBezTo>
                <a:lnTo>
                  <a:pt x="21075" y="24161"/>
                </a:lnTo>
                <a:cubicBezTo>
                  <a:pt x="21105" y="24194"/>
                  <a:pt x="21135" y="24227"/>
                  <a:pt x="21165" y="24259"/>
                </a:cubicBezTo>
                <a:lnTo>
                  <a:pt x="21165" y="24259"/>
                </a:lnTo>
                <a:cubicBezTo>
                  <a:pt x="21206" y="24228"/>
                  <a:pt x="21247" y="24197"/>
                  <a:pt x="21288" y="24166"/>
                </a:cubicBezTo>
                <a:lnTo>
                  <a:pt x="21288" y="24166"/>
                </a:lnTo>
                <a:cubicBezTo>
                  <a:pt x="21299" y="24165"/>
                  <a:pt x="21309" y="24162"/>
                  <a:pt x="21319" y="24158"/>
                </a:cubicBezTo>
                <a:lnTo>
                  <a:pt x="21319" y="24158"/>
                </a:lnTo>
                <a:cubicBezTo>
                  <a:pt x="21329" y="24169"/>
                  <a:pt x="21340" y="24181"/>
                  <a:pt x="21350" y="24192"/>
                </a:cubicBezTo>
                <a:cubicBezTo>
                  <a:pt x="21401" y="24261"/>
                  <a:pt x="21337" y="24343"/>
                  <a:pt x="21273" y="24343"/>
                </a:cubicBezTo>
                <a:cubicBezTo>
                  <a:pt x="21251" y="24343"/>
                  <a:pt x="21228" y="24333"/>
                  <a:pt x="21210" y="24309"/>
                </a:cubicBezTo>
                <a:cubicBezTo>
                  <a:pt x="21195" y="24292"/>
                  <a:pt x="21180" y="24276"/>
                  <a:pt x="21165" y="24259"/>
                </a:cubicBezTo>
                <a:lnTo>
                  <a:pt x="21165" y="24259"/>
                </a:lnTo>
                <a:cubicBezTo>
                  <a:pt x="21068" y="24330"/>
                  <a:pt x="20971" y="24400"/>
                  <a:pt x="20873" y="24469"/>
                </a:cubicBezTo>
                <a:lnTo>
                  <a:pt x="20873" y="24469"/>
                </a:lnTo>
                <a:cubicBezTo>
                  <a:pt x="20870" y="24462"/>
                  <a:pt x="20866" y="24455"/>
                  <a:pt x="20860" y="24448"/>
                </a:cubicBezTo>
                <a:cubicBezTo>
                  <a:pt x="20581" y="24192"/>
                  <a:pt x="20302" y="23937"/>
                  <a:pt x="20023" y="23704"/>
                </a:cubicBezTo>
                <a:cubicBezTo>
                  <a:pt x="20005" y="23686"/>
                  <a:pt x="19984" y="23679"/>
                  <a:pt x="19963" y="23679"/>
                </a:cubicBezTo>
                <a:cubicBezTo>
                  <a:pt x="19930" y="23679"/>
                  <a:pt x="19899" y="23698"/>
                  <a:pt x="19884" y="23727"/>
                </a:cubicBezTo>
                <a:cubicBezTo>
                  <a:pt x="19878" y="23732"/>
                  <a:pt x="19876" y="23741"/>
                  <a:pt x="19875" y="23750"/>
                </a:cubicBezTo>
                <a:lnTo>
                  <a:pt x="19875" y="23750"/>
                </a:lnTo>
                <a:cubicBezTo>
                  <a:pt x="19866" y="23748"/>
                  <a:pt x="19858" y="23746"/>
                  <a:pt x="19849" y="23746"/>
                </a:cubicBezTo>
                <a:cubicBezTo>
                  <a:pt x="19842" y="23746"/>
                  <a:pt x="19834" y="23747"/>
                  <a:pt x="19827" y="23750"/>
                </a:cubicBezTo>
                <a:lnTo>
                  <a:pt x="19827" y="23750"/>
                </a:lnTo>
                <a:cubicBezTo>
                  <a:pt x="19643" y="23547"/>
                  <a:pt x="19468" y="23358"/>
                  <a:pt x="19279" y="23168"/>
                </a:cubicBezTo>
                <a:cubicBezTo>
                  <a:pt x="19261" y="23144"/>
                  <a:pt x="19239" y="23134"/>
                  <a:pt x="19216" y="23134"/>
                </a:cubicBezTo>
                <a:cubicBezTo>
                  <a:pt x="19152" y="23134"/>
                  <a:pt x="19088" y="23217"/>
                  <a:pt x="19139" y="23286"/>
                </a:cubicBezTo>
                <a:cubicBezTo>
                  <a:pt x="19393" y="23537"/>
                  <a:pt x="19622" y="23790"/>
                  <a:pt x="19873" y="24042"/>
                </a:cubicBezTo>
                <a:lnTo>
                  <a:pt x="19873" y="24042"/>
                </a:lnTo>
                <a:cubicBezTo>
                  <a:pt x="19841" y="24084"/>
                  <a:pt x="19865" y="24127"/>
                  <a:pt x="19908" y="24169"/>
                </a:cubicBezTo>
                <a:cubicBezTo>
                  <a:pt x="20070" y="24309"/>
                  <a:pt x="20233" y="24471"/>
                  <a:pt x="20349" y="24657"/>
                </a:cubicBezTo>
                <a:cubicBezTo>
                  <a:pt x="20372" y="24669"/>
                  <a:pt x="20395" y="24675"/>
                  <a:pt x="20419" y="24675"/>
                </a:cubicBezTo>
                <a:cubicBezTo>
                  <a:pt x="20424" y="24675"/>
                  <a:pt x="20430" y="24675"/>
                  <a:pt x="20436" y="24674"/>
                </a:cubicBezTo>
                <a:lnTo>
                  <a:pt x="20436" y="24674"/>
                </a:lnTo>
                <a:cubicBezTo>
                  <a:pt x="20452" y="24692"/>
                  <a:pt x="20469" y="24712"/>
                  <a:pt x="20488" y="24729"/>
                </a:cubicBezTo>
                <a:lnTo>
                  <a:pt x="20488" y="24729"/>
                </a:lnTo>
                <a:cubicBezTo>
                  <a:pt x="20495" y="24724"/>
                  <a:pt x="20502" y="24720"/>
                  <a:pt x="20508" y="24715"/>
                </a:cubicBezTo>
                <a:lnTo>
                  <a:pt x="20508" y="24715"/>
                </a:lnTo>
                <a:cubicBezTo>
                  <a:pt x="20511" y="24720"/>
                  <a:pt x="20513" y="24724"/>
                  <a:pt x="20515" y="24727"/>
                </a:cubicBezTo>
                <a:lnTo>
                  <a:pt x="20535" y="24727"/>
                </a:lnTo>
                <a:cubicBezTo>
                  <a:pt x="20529" y="24721"/>
                  <a:pt x="20524" y="24714"/>
                  <a:pt x="20521" y="24707"/>
                </a:cubicBezTo>
                <a:lnTo>
                  <a:pt x="20521" y="24707"/>
                </a:lnTo>
                <a:cubicBezTo>
                  <a:pt x="20567" y="24677"/>
                  <a:pt x="20612" y="24647"/>
                  <a:pt x="20658" y="24616"/>
                </a:cubicBezTo>
                <a:lnTo>
                  <a:pt x="20658" y="24616"/>
                </a:lnTo>
                <a:cubicBezTo>
                  <a:pt x="20678" y="24638"/>
                  <a:pt x="20697" y="24661"/>
                  <a:pt x="20674" y="24703"/>
                </a:cubicBezTo>
                <a:cubicBezTo>
                  <a:pt x="20674" y="24750"/>
                  <a:pt x="20628" y="24774"/>
                  <a:pt x="20581" y="24774"/>
                </a:cubicBezTo>
                <a:cubicBezTo>
                  <a:pt x="20545" y="24774"/>
                  <a:pt x="20515" y="24754"/>
                  <a:pt x="20488" y="24729"/>
                </a:cubicBezTo>
                <a:lnTo>
                  <a:pt x="20488" y="24729"/>
                </a:lnTo>
                <a:cubicBezTo>
                  <a:pt x="20457" y="24749"/>
                  <a:pt x="20425" y="24770"/>
                  <a:pt x="20394" y="24790"/>
                </a:cubicBezTo>
                <a:lnTo>
                  <a:pt x="20394" y="24790"/>
                </a:lnTo>
                <a:cubicBezTo>
                  <a:pt x="20410" y="24763"/>
                  <a:pt x="20408" y="24730"/>
                  <a:pt x="20373" y="24703"/>
                </a:cubicBezTo>
                <a:cubicBezTo>
                  <a:pt x="19815" y="24123"/>
                  <a:pt x="19257" y="23540"/>
                  <a:pt x="18674" y="22982"/>
                </a:cubicBezTo>
                <a:cubicBezTo>
                  <a:pt x="18654" y="22967"/>
                  <a:pt x="18633" y="22961"/>
                  <a:pt x="18613" y="22961"/>
                </a:cubicBezTo>
                <a:cubicBezTo>
                  <a:pt x="18540" y="22961"/>
                  <a:pt x="18481" y="23044"/>
                  <a:pt x="18535" y="23100"/>
                </a:cubicBezTo>
                <a:cubicBezTo>
                  <a:pt x="19117" y="23658"/>
                  <a:pt x="19698" y="24238"/>
                  <a:pt x="20233" y="24821"/>
                </a:cubicBezTo>
                <a:cubicBezTo>
                  <a:pt x="20254" y="24835"/>
                  <a:pt x="20276" y="24842"/>
                  <a:pt x="20297" y="24842"/>
                </a:cubicBezTo>
                <a:cubicBezTo>
                  <a:pt x="20304" y="24842"/>
                  <a:pt x="20310" y="24841"/>
                  <a:pt x="20316" y="24840"/>
                </a:cubicBezTo>
                <a:lnTo>
                  <a:pt x="20316" y="24840"/>
                </a:lnTo>
                <a:cubicBezTo>
                  <a:pt x="20342" y="24823"/>
                  <a:pt x="20368" y="24807"/>
                  <a:pt x="20394" y="24790"/>
                </a:cubicBezTo>
                <a:lnTo>
                  <a:pt x="20394" y="24790"/>
                </a:lnTo>
                <a:cubicBezTo>
                  <a:pt x="20380" y="24815"/>
                  <a:pt x="20349" y="24835"/>
                  <a:pt x="20316" y="24840"/>
                </a:cubicBezTo>
                <a:lnTo>
                  <a:pt x="20316" y="24840"/>
                </a:lnTo>
                <a:cubicBezTo>
                  <a:pt x="20293" y="24855"/>
                  <a:pt x="20269" y="24870"/>
                  <a:pt x="20246" y="24884"/>
                </a:cubicBezTo>
                <a:lnTo>
                  <a:pt x="20246" y="24884"/>
                </a:lnTo>
                <a:cubicBezTo>
                  <a:pt x="20244" y="24870"/>
                  <a:pt x="20239" y="24855"/>
                  <a:pt x="20233" y="24843"/>
                </a:cubicBezTo>
                <a:cubicBezTo>
                  <a:pt x="19930" y="24588"/>
                  <a:pt x="19651" y="24309"/>
                  <a:pt x="19350" y="24052"/>
                </a:cubicBezTo>
                <a:cubicBezTo>
                  <a:pt x="19336" y="24025"/>
                  <a:pt x="19307" y="24014"/>
                  <a:pt x="19280" y="24014"/>
                </a:cubicBezTo>
                <a:cubicBezTo>
                  <a:pt x="19261" y="24014"/>
                  <a:pt x="19243" y="24020"/>
                  <a:pt x="19233" y="24030"/>
                </a:cubicBezTo>
                <a:cubicBezTo>
                  <a:pt x="19186" y="24076"/>
                  <a:pt x="19186" y="24123"/>
                  <a:pt x="19210" y="24169"/>
                </a:cubicBezTo>
                <a:cubicBezTo>
                  <a:pt x="19511" y="24424"/>
                  <a:pt x="19790" y="24702"/>
                  <a:pt x="20092" y="24981"/>
                </a:cubicBezTo>
                <a:lnTo>
                  <a:pt x="20092" y="24981"/>
                </a:lnTo>
                <a:cubicBezTo>
                  <a:pt x="20144" y="24949"/>
                  <a:pt x="20195" y="24917"/>
                  <a:pt x="20246" y="24884"/>
                </a:cubicBezTo>
                <a:lnTo>
                  <a:pt x="20246" y="24884"/>
                </a:lnTo>
                <a:cubicBezTo>
                  <a:pt x="20252" y="24924"/>
                  <a:pt x="20243" y="24966"/>
                  <a:pt x="20209" y="24982"/>
                </a:cubicBezTo>
                <a:cubicBezTo>
                  <a:pt x="20200" y="25002"/>
                  <a:pt x="20181" y="25010"/>
                  <a:pt x="20162" y="25010"/>
                </a:cubicBezTo>
                <a:cubicBezTo>
                  <a:pt x="20135" y="25010"/>
                  <a:pt x="20107" y="24996"/>
                  <a:pt x="20094" y="24982"/>
                </a:cubicBezTo>
                <a:cubicBezTo>
                  <a:pt x="20093" y="24982"/>
                  <a:pt x="20093" y="24981"/>
                  <a:pt x="20092" y="24981"/>
                </a:cubicBezTo>
                <a:lnTo>
                  <a:pt x="20092" y="24981"/>
                </a:lnTo>
                <a:cubicBezTo>
                  <a:pt x="20033" y="25018"/>
                  <a:pt x="19973" y="25054"/>
                  <a:pt x="19914" y="25090"/>
                </a:cubicBezTo>
                <a:lnTo>
                  <a:pt x="19914" y="25090"/>
                </a:lnTo>
                <a:cubicBezTo>
                  <a:pt x="19915" y="25079"/>
                  <a:pt x="19914" y="25067"/>
                  <a:pt x="19907" y="25055"/>
                </a:cubicBezTo>
                <a:lnTo>
                  <a:pt x="19907" y="25055"/>
                </a:lnTo>
                <a:cubicBezTo>
                  <a:pt x="19958" y="25033"/>
                  <a:pt x="19986" y="24969"/>
                  <a:pt x="19930" y="24914"/>
                </a:cubicBezTo>
                <a:cubicBezTo>
                  <a:pt x="19651" y="24588"/>
                  <a:pt x="19326" y="24309"/>
                  <a:pt x="18978" y="24030"/>
                </a:cubicBezTo>
                <a:cubicBezTo>
                  <a:pt x="18964" y="24016"/>
                  <a:pt x="18949" y="24010"/>
                  <a:pt x="18934" y="24010"/>
                </a:cubicBezTo>
                <a:cubicBezTo>
                  <a:pt x="18893" y="24010"/>
                  <a:pt x="18852" y="24056"/>
                  <a:pt x="18850" y="24108"/>
                </a:cubicBezTo>
                <a:lnTo>
                  <a:pt x="18850" y="24108"/>
                </a:lnTo>
                <a:cubicBezTo>
                  <a:pt x="18721" y="23974"/>
                  <a:pt x="18593" y="23839"/>
                  <a:pt x="18466" y="23704"/>
                </a:cubicBezTo>
                <a:cubicBezTo>
                  <a:pt x="18451" y="23689"/>
                  <a:pt x="18432" y="23682"/>
                  <a:pt x="18413" y="23682"/>
                </a:cubicBezTo>
                <a:cubicBezTo>
                  <a:pt x="18383" y="23682"/>
                  <a:pt x="18352" y="23699"/>
                  <a:pt x="18331" y="23721"/>
                </a:cubicBezTo>
                <a:lnTo>
                  <a:pt x="18331" y="23721"/>
                </a:lnTo>
                <a:cubicBezTo>
                  <a:pt x="17895" y="23345"/>
                  <a:pt x="17461" y="22932"/>
                  <a:pt x="17046" y="22517"/>
                </a:cubicBezTo>
                <a:cubicBezTo>
                  <a:pt x="16814" y="22262"/>
                  <a:pt x="16559" y="22006"/>
                  <a:pt x="16326" y="21726"/>
                </a:cubicBezTo>
                <a:cubicBezTo>
                  <a:pt x="16307" y="21712"/>
                  <a:pt x="16286" y="21706"/>
                  <a:pt x="16266" y="21706"/>
                </a:cubicBezTo>
                <a:cubicBezTo>
                  <a:pt x="16192" y="21706"/>
                  <a:pt x="16131" y="21793"/>
                  <a:pt x="16187" y="21866"/>
                </a:cubicBezTo>
                <a:cubicBezTo>
                  <a:pt x="17024" y="22774"/>
                  <a:pt x="17930" y="23658"/>
                  <a:pt x="18907" y="24448"/>
                </a:cubicBezTo>
                <a:cubicBezTo>
                  <a:pt x="18965" y="24497"/>
                  <a:pt x="19024" y="24544"/>
                  <a:pt x="19084" y="24591"/>
                </a:cubicBezTo>
                <a:lnTo>
                  <a:pt x="19084" y="24591"/>
                </a:lnTo>
                <a:cubicBezTo>
                  <a:pt x="19256" y="24752"/>
                  <a:pt x="19430" y="24906"/>
                  <a:pt x="19605" y="25053"/>
                </a:cubicBezTo>
                <a:cubicBezTo>
                  <a:pt x="19624" y="25073"/>
                  <a:pt x="19644" y="25081"/>
                  <a:pt x="19662" y="25081"/>
                </a:cubicBezTo>
                <a:cubicBezTo>
                  <a:pt x="19667" y="25081"/>
                  <a:pt x="19671" y="25080"/>
                  <a:pt x="19676" y="25079"/>
                </a:cubicBezTo>
                <a:lnTo>
                  <a:pt x="19676" y="25079"/>
                </a:lnTo>
                <a:cubicBezTo>
                  <a:pt x="19699" y="25101"/>
                  <a:pt x="19722" y="25124"/>
                  <a:pt x="19744" y="25146"/>
                </a:cubicBezTo>
                <a:cubicBezTo>
                  <a:pt x="19759" y="25157"/>
                  <a:pt x="19774" y="25163"/>
                  <a:pt x="19790" y="25166"/>
                </a:cubicBezTo>
                <a:lnTo>
                  <a:pt x="19790" y="25166"/>
                </a:lnTo>
                <a:cubicBezTo>
                  <a:pt x="19831" y="25141"/>
                  <a:pt x="19872" y="25116"/>
                  <a:pt x="19914" y="25090"/>
                </a:cubicBezTo>
                <a:lnTo>
                  <a:pt x="19914" y="25090"/>
                </a:lnTo>
                <a:cubicBezTo>
                  <a:pt x="19908" y="25131"/>
                  <a:pt x="19860" y="25167"/>
                  <a:pt x="19808" y="25167"/>
                </a:cubicBezTo>
                <a:cubicBezTo>
                  <a:pt x="19802" y="25167"/>
                  <a:pt x="19796" y="25167"/>
                  <a:pt x="19790" y="25166"/>
                </a:cubicBezTo>
                <a:lnTo>
                  <a:pt x="19790" y="25166"/>
                </a:lnTo>
                <a:cubicBezTo>
                  <a:pt x="19763" y="25182"/>
                  <a:pt x="19736" y="25198"/>
                  <a:pt x="19709" y="25214"/>
                </a:cubicBezTo>
                <a:lnTo>
                  <a:pt x="19709" y="25214"/>
                </a:lnTo>
                <a:cubicBezTo>
                  <a:pt x="19720" y="25180"/>
                  <a:pt x="19713" y="25141"/>
                  <a:pt x="19675" y="25122"/>
                </a:cubicBezTo>
                <a:cubicBezTo>
                  <a:pt x="19419" y="24936"/>
                  <a:pt x="19186" y="24750"/>
                  <a:pt x="18953" y="24541"/>
                </a:cubicBezTo>
                <a:cubicBezTo>
                  <a:pt x="18927" y="24528"/>
                  <a:pt x="18900" y="24514"/>
                  <a:pt x="18873" y="24514"/>
                </a:cubicBezTo>
                <a:cubicBezTo>
                  <a:pt x="18854" y="24514"/>
                  <a:pt x="18834" y="24522"/>
                  <a:pt x="18814" y="24541"/>
                </a:cubicBezTo>
                <a:cubicBezTo>
                  <a:pt x="18809" y="24547"/>
                  <a:pt x="18804" y="24555"/>
                  <a:pt x="18802" y="24564"/>
                </a:cubicBezTo>
                <a:lnTo>
                  <a:pt x="18802" y="24564"/>
                </a:lnTo>
                <a:cubicBezTo>
                  <a:pt x="18405" y="24193"/>
                  <a:pt x="18012" y="23809"/>
                  <a:pt x="17629" y="23425"/>
                </a:cubicBezTo>
                <a:cubicBezTo>
                  <a:pt x="17608" y="23410"/>
                  <a:pt x="17587" y="23403"/>
                  <a:pt x="17567" y="23403"/>
                </a:cubicBezTo>
                <a:cubicBezTo>
                  <a:pt x="17494" y="23403"/>
                  <a:pt x="17434" y="23487"/>
                  <a:pt x="17489" y="23540"/>
                </a:cubicBezTo>
                <a:cubicBezTo>
                  <a:pt x="17647" y="23705"/>
                  <a:pt x="17807" y="23866"/>
                  <a:pt x="17967" y="24024"/>
                </a:cubicBezTo>
                <a:lnTo>
                  <a:pt x="17967" y="24024"/>
                </a:lnTo>
                <a:cubicBezTo>
                  <a:pt x="17919" y="24054"/>
                  <a:pt x="17896" y="24125"/>
                  <a:pt x="17954" y="24169"/>
                </a:cubicBezTo>
                <a:cubicBezTo>
                  <a:pt x="18247" y="24395"/>
                  <a:pt x="18539" y="24621"/>
                  <a:pt x="18827" y="24847"/>
                </a:cubicBezTo>
                <a:lnTo>
                  <a:pt x="18827" y="24847"/>
                </a:lnTo>
                <a:cubicBezTo>
                  <a:pt x="19001" y="25009"/>
                  <a:pt x="19175" y="25171"/>
                  <a:pt x="19350" y="25332"/>
                </a:cubicBezTo>
                <a:cubicBezTo>
                  <a:pt x="19369" y="25347"/>
                  <a:pt x="19391" y="25353"/>
                  <a:pt x="19413" y="25353"/>
                </a:cubicBezTo>
                <a:cubicBezTo>
                  <a:pt x="19427" y="25353"/>
                  <a:pt x="19441" y="25350"/>
                  <a:pt x="19454" y="25345"/>
                </a:cubicBezTo>
                <a:lnTo>
                  <a:pt x="19454" y="25345"/>
                </a:lnTo>
                <a:cubicBezTo>
                  <a:pt x="19457" y="25348"/>
                  <a:pt x="19461" y="25351"/>
                  <a:pt x="19465" y="25355"/>
                </a:cubicBezTo>
                <a:cubicBezTo>
                  <a:pt x="19466" y="25355"/>
                  <a:pt x="19467" y="25356"/>
                  <a:pt x="19467" y="25357"/>
                </a:cubicBezTo>
                <a:lnTo>
                  <a:pt x="19467" y="25357"/>
                </a:lnTo>
                <a:cubicBezTo>
                  <a:pt x="19514" y="25330"/>
                  <a:pt x="19560" y="25302"/>
                  <a:pt x="19607" y="25275"/>
                </a:cubicBezTo>
                <a:lnTo>
                  <a:pt x="19607" y="25275"/>
                </a:lnTo>
                <a:cubicBezTo>
                  <a:pt x="19610" y="25276"/>
                  <a:pt x="19613" y="25277"/>
                  <a:pt x="19616" y="25278"/>
                </a:cubicBezTo>
                <a:lnTo>
                  <a:pt x="19616" y="25278"/>
                </a:lnTo>
                <a:cubicBezTo>
                  <a:pt x="19616" y="25275"/>
                  <a:pt x="19616" y="25272"/>
                  <a:pt x="19615" y="25270"/>
                </a:cubicBezTo>
                <a:lnTo>
                  <a:pt x="19615" y="25270"/>
                </a:lnTo>
                <a:cubicBezTo>
                  <a:pt x="19647" y="25251"/>
                  <a:pt x="19678" y="25233"/>
                  <a:pt x="19709" y="25214"/>
                </a:cubicBezTo>
                <a:lnTo>
                  <a:pt x="19709" y="25214"/>
                </a:lnTo>
                <a:cubicBezTo>
                  <a:pt x="19697" y="25249"/>
                  <a:pt x="19666" y="25279"/>
                  <a:pt x="19630" y="25279"/>
                </a:cubicBezTo>
                <a:cubicBezTo>
                  <a:pt x="19625" y="25279"/>
                  <a:pt x="19621" y="25278"/>
                  <a:pt x="19616" y="25278"/>
                </a:cubicBezTo>
                <a:lnTo>
                  <a:pt x="19616" y="25278"/>
                </a:lnTo>
                <a:cubicBezTo>
                  <a:pt x="19619" y="25329"/>
                  <a:pt x="19576" y="25383"/>
                  <a:pt x="19526" y="25383"/>
                </a:cubicBezTo>
                <a:cubicBezTo>
                  <a:pt x="19507" y="25383"/>
                  <a:pt x="19487" y="25375"/>
                  <a:pt x="19467" y="25357"/>
                </a:cubicBezTo>
                <a:lnTo>
                  <a:pt x="19467" y="25357"/>
                </a:lnTo>
                <a:cubicBezTo>
                  <a:pt x="19424" y="25382"/>
                  <a:pt x="19380" y="25408"/>
                  <a:pt x="19337" y="25433"/>
                </a:cubicBezTo>
                <a:lnTo>
                  <a:pt x="19337" y="25433"/>
                </a:lnTo>
                <a:cubicBezTo>
                  <a:pt x="19325" y="25465"/>
                  <a:pt x="19296" y="25490"/>
                  <a:pt x="19262" y="25490"/>
                </a:cubicBezTo>
                <a:cubicBezTo>
                  <a:pt x="19255" y="25490"/>
                  <a:pt x="19249" y="25489"/>
                  <a:pt x="19242" y="25488"/>
                </a:cubicBezTo>
                <a:lnTo>
                  <a:pt x="19242" y="25488"/>
                </a:lnTo>
                <a:cubicBezTo>
                  <a:pt x="19209" y="25507"/>
                  <a:pt x="19176" y="25526"/>
                  <a:pt x="19143" y="25545"/>
                </a:cubicBezTo>
                <a:lnTo>
                  <a:pt x="19143" y="25545"/>
                </a:lnTo>
                <a:cubicBezTo>
                  <a:pt x="19150" y="25551"/>
                  <a:pt x="19157" y="25558"/>
                  <a:pt x="19164" y="25565"/>
                </a:cubicBezTo>
                <a:cubicBezTo>
                  <a:pt x="19186" y="25587"/>
                  <a:pt x="19186" y="25658"/>
                  <a:pt x="19164" y="25680"/>
                </a:cubicBezTo>
                <a:cubicBezTo>
                  <a:pt x="19139" y="25704"/>
                  <a:pt x="19117" y="25704"/>
                  <a:pt x="19093" y="25704"/>
                </a:cubicBezTo>
                <a:cubicBezTo>
                  <a:pt x="19071" y="25704"/>
                  <a:pt x="19046" y="25704"/>
                  <a:pt x="19024" y="25680"/>
                </a:cubicBezTo>
                <a:cubicBezTo>
                  <a:pt x="19018" y="25674"/>
                  <a:pt x="19011" y="25667"/>
                  <a:pt x="19005" y="25661"/>
                </a:cubicBezTo>
                <a:lnTo>
                  <a:pt x="19005" y="25661"/>
                </a:lnTo>
                <a:cubicBezTo>
                  <a:pt x="19021" y="25672"/>
                  <a:pt x="19037" y="25676"/>
                  <a:pt x="19051" y="25676"/>
                </a:cubicBezTo>
                <a:cubicBezTo>
                  <a:pt x="19108" y="25676"/>
                  <a:pt x="19149" y="25611"/>
                  <a:pt x="19124" y="25556"/>
                </a:cubicBezTo>
                <a:lnTo>
                  <a:pt x="19124" y="25556"/>
                </a:lnTo>
                <a:cubicBezTo>
                  <a:pt x="19131" y="25552"/>
                  <a:pt x="19137" y="25549"/>
                  <a:pt x="19143" y="25545"/>
                </a:cubicBezTo>
                <a:lnTo>
                  <a:pt x="19143" y="25545"/>
                </a:lnTo>
                <a:cubicBezTo>
                  <a:pt x="19133" y="25535"/>
                  <a:pt x="19123" y="25525"/>
                  <a:pt x="19112" y="25515"/>
                </a:cubicBezTo>
                <a:lnTo>
                  <a:pt x="19112" y="25515"/>
                </a:lnTo>
                <a:cubicBezTo>
                  <a:pt x="19138" y="25495"/>
                  <a:pt x="19154" y="25464"/>
                  <a:pt x="19151" y="25433"/>
                </a:cubicBezTo>
                <a:lnTo>
                  <a:pt x="19151" y="25433"/>
                </a:lnTo>
                <a:cubicBezTo>
                  <a:pt x="19170" y="25446"/>
                  <a:pt x="19190" y="25459"/>
                  <a:pt x="19210" y="25472"/>
                </a:cubicBezTo>
                <a:cubicBezTo>
                  <a:pt x="19221" y="25480"/>
                  <a:pt x="19232" y="25485"/>
                  <a:pt x="19242" y="25488"/>
                </a:cubicBezTo>
                <a:lnTo>
                  <a:pt x="19242" y="25488"/>
                </a:lnTo>
                <a:cubicBezTo>
                  <a:pt x="19274" y="25470"/>
                  <a:pt x="19305" y="25451"/>
                  <a:pt x="19337" y="25433"/>
                </a:cubicBezTo>
                <a:lnTo>
                  <a:pt x="19337" y="25433"/>
                </a:lnTo>
                <a:cubicBezTo>
                  <a:pt x="19348" y="25400"/>
                  <a:pt x="19341" y="25360"/>
                  <a:pt x="19303" y="25332"/>
                </a:cubicBezTo>
                <a:cubicBezTo>
                  <a:pt x="18907" y="25053"/>
                  <a:pt x="18535" y="24774"/>
                  <a:pt x="18163" y="24495"/>
                </a:cubicBezTo>
                <a:cubicBezTo>
                  <a:pt x="18145" y="24481"/>
                  <a:pt x="18127" y="24475"/>
                  <a:pt x="18110" y="24475"/>
                </a:cubicBezTo>
                <a:cubicBezTo>
                  <a:pt x="18041" y="24475"/>
                  <a:pt x="17995" y="24577"/>
                  <a:pt x="18070" y="24634"/>
                </a:cubicBezTo>
                <a:cubicBezTo>
                  <a:pt x="18149" y="24699"/>
                  <a:pt x="18229" y="24763"/>
                  <a:pt x="18309" y="24825"/>
                </a:cubicBezTo>
                <a:lnTo>
                  <a:pt x="18309" y="24825"/>
                </a:lnTo>
                <a:cubicBezTo>
                  <a:pt x="18305" y="24825"/>
                  <a:pt x="18301" y="24824"/>
                  <a:pt x="18297" y="24824"/>
                </a:cubicBezTo>
                <a:cubicBezTo>
                  <a:pt x="18287" y="24824"/>
                  <a:pt x="18276" y="24827"/>
                  <a:pt x="18267" y="24831"/>
                </a:cubicBezTo>
                <a:lnTo>
                  <a:pt x="18267" y="24831"/>
                </a:lnTo>
                <a:cubicBezTo>
                  <a:pt x="17842" y="24478"/>
                  <a:pt x="17414" y="24126"/>
                  <a:pt x="16978" y="23773"/>
                </a:cubicBezTo>
                <a:cubicBezTo>
                  <a:pt x="16966" y="23761"/>
                  <a:pt x="16952" y="23756"/>
                  <a:pt x="16939" y="23756"/>
                </a:cubicBezTo>
                <a:cubicBezTo>
                  <a:pt x="16874" y="23756"/>
                  <a:pt x="16807" y="23878"/>
                  <a:pt x="16884" y="23937"/>
                </a:cubicBezTo>
                <a:cubicBezTo>
                  <a:pt x="17463" y="24418"/>
                  <a:pt x="18057" y="24901"/>
                  <a:pt x="18641" y="25370"/>
                </a:cubicBezTo>
                <a:lnTo>
                  <a:pt x="18641" y="25370"/>
                </a:lnTo>
                <a:cubicBezTo>
                  <a:pt x="18366" y="25172"/>
                  <a:pt x="18079" y="24962"/>
                  <a:pt x="17791" y="24750"/>
                </a:cubicBezTo>
                <a:cubicBezTo>
                  <a:pt x="17773" y="24737"/>
                  <a:pt x="17755" y="24731"/>
                  <a:pt x="17739" y="24731"/>
                </a:cubicBezTo>
                <a:cubicBezTo>
                  <a:pt x="17669" y="24731"/>
                  <a:pt x="17622" y="24834"/>
                  <a:pt x="17698" y="24889"/>
                </a:cubicBezTo>
                <a:cubicBezTo>
                  <a:pt x="17761" y="24936"/>
                  <a:pt x="17823" y="24982"/>
                  <a:pt x="17885" y="25028"/>
                </a:cubicBezTo>
                <a:lnTo>
                  <a:pt x="17885" y="25028"/>
                </a:lnTo>
                <a:cubicBezTo>
                  <a:pt x="17882" y="25028"/>
                  <a:pt x="17879" y="25027"/>
                  <a:pt x="17876" y="25027"/>
                </a:cubicBezTo>
                <a:cubicBezTo>
                  <a:pt x="17848" y="25027"/>
                  <a:pt x="17819" y="25047"/>
                  <a:pt x="17791" y="25075"/>
                </a:cubicBezTo>
                <a:cubicBezTo>
                  <a:pt x="17782" y="25093"/>
                  <a:pt x="17780" y="25112"/>
                  <a:pt x="17784" y="25128"/>
                </a:cubicBezTo>
                <a:lnTo>
                  <a:pt x="17784" y="25128"/>
                </a:lnTo>
                <a:cubicBezTo>
                  <a:pt x="17739" y="25095"/>
                  <a:pt x="17695" y="25061"/>
                  <a:pt x="17651" y="25029"/>
                </a:cubicBezTo>
                <a:cubicBezTo>
                  <a:pt x="17635" y="25017"/>
                  <a:pt x="17619" y="25012"/>
                  <a:pt x="17603" y="25012"/>
                </a:cubicBezTo>
                <a:cubicBezTo>
                  <a:pt x="17561" y="25012"/>
                  <a:pt x="17521" y="25048"/>
                  <a:pt x="17507" y="25091"/>
                </a:cubicBezTo>
                <a:lnTo>
                  <a:pt x="17507" y="25091"/>
                </a:lnTo>
                <a:cubicBezTo>
                  <a:pt x="17285" y="24910"/>
                  <a:pt x="17061" y="24734"/>
                  <a:pt x="16838" y="24564"/>
                </a:cubicBezTo>
                <a:cubicBezTo>
                  <a:pt x="16818" y="24544"/>
                  <a:pt x="16797" y="24536"/>
                  <a:pt x="16778" y="24536"/>
                </a:cubicBezTo>
                <a:cubicBezTo>
                  <a:pt x="16705" y="24536"/>
                  <a:pt x="16647" y="24649"/>
                  <a:pt x="16721" y="24703"/>
                </a:cubicBezTo>
                <a:cubicBezTo>
                  <a:pt x="16853" y="24804"/>
                  <a:pt x="16984" y="24906"/>
                  <a:pt x="17113" y="25011"/>
                </a:cubicBezTo>
                <a:lnTo>
                  <a:pt x="17113" y="25011"/>
                </a:lnTo>
                <a:cubicBezTo>
                  <a:pt x="17103" y="25006"/>
                  <a:pt x="17092" y="25004"/>
                  <a:pt x="17081" y="25004"/>
                </a:cubicBezTo>
                <a:cubicBezTo>
                  <a:pt x="17047" y="25004"/>
                  <a:pt x="17015" y="25024"/>
                  <a:pt x="17000" y="25053"/>
                </a:cubicBezTo>
                <a:cubicBezTo>
                  <a:pt x="16978" y="25100"/>
                  <a:pt x="17000" y="25146"/>
                  <a:pt x="17024" y="25168"/>
                </a:cubicBezTo>
                <a:cubicBezTo>
                  <a:pt x="17396" y="25472"/>
                  <a:pt x="17744" y="25773"/>
                  <a:pt x="18094" y="26076"/>
                </a:cubicBezTo>
                <a:cubicBezTo>
                  <a:pt x="18103" y="26086"/>
                  <a:pt x="18120" y="26091"/>
                  <a:pt x="18139" y="26091"/>
                </a:cubicBezTo>
                <a:cubicBezTo>
                  <a:pt x="18166" y="26091"/>
                  <a:pt x="18196" y="26080"/>
                  <a:pt x="18209" y="26052"/>
                </a:cubicBezTo>
                <a:cubicBezTo>
                  <a:pt x="18256" y="26006"/>
                  <a:pt x="18233" y="25959"/>
                  <a:pt x="18187" y="25937"/>
                </a:cubicBezTo>
                <a:lnTo>
                  <a:pt x="17192" y="25075"/>
                </a:lnTo>
                <a:lnTo>
                  <a:pt x="17192" y="25075"/>
                </a:lnTo>
                <a:cubicBezTo>
                  <a:pt x="17513" y="25336"/>
                  <a:pt x="17827" y="25608"/>
                  <a:pt x="18140" y="25890"/>
                </a:cubicBezTo>
                <a:cubicBezTo>
                  <a:pt x="18155" y="25905"/>
                  <a:pt x="18173" y="25911"/>
                  <a:pt x="18191" y="25911"/>
                </a:cubicBezTo>
                <a:cubicBezTo>
                  <a:pt x="18254" y="25911"/>
                  <a:pt x="18324" y="25836"/>
                  <a:pt x="18289" y="25766"/>
                </a:cubicBezTo>
                <a:lnTo>
                  <a:pt x="18289" y="25766"/>
                </a:lnTo>
                <a:cubicBezTo>
                  <a:pt x="18351" y="25819"/>
                  <a:pt x="18413" y="25873"/>
                  <a:pt x="18474" y="25928"/>
                </a:cubicBezTo>
                <a:lnTo>
                  <a:pt x="18474" y="25928"/>
                </a:lnTo>
                <a:cubicBezTo>
                  <a:pt x="18523" y="25900"/>
                  <a:pt x="18573" y="25871"/>
                  <a:pt x="18623" y="25843"/>
                </a:cubicBezTo>
                <a:lnTo>
                  <a:pt x="18623" y="25843"/>
                </a:lnTo>
                <a:cubicBezTo>
                  <a:pt x="18575" y="25798"/>
                  <a:pt x="18526" y="25753"/>
                  <a:pt x="18476" y="25709"/>
                </a:cubicBezTo>
                <a:lnTo>
                  <a:pt x="18476" y="25709"/>
                </a:lnTo>
                <a:cubicBezTo>
                  <a:pt x="18530" y="25751"/>
                  <a:pt x="18584" y="25793"/>
                  <a:pt x="18639" y="25834"/>
                </a:cubicBezTo>
                <a:lnTo>
                  <a:pt x="18639" y="25834"/>
                </a:lnTo>
                <a:cubicBezTo>
                  <a:pt x="18689" y="25805"/>
                  <a:pt x="18739" y="25777"/>
                  <a:pt x="18789" y="25748"/>
                </a:cubicBezTo>
                <a:lnTo>
                  <a:pt x="18789" y="25748"/>
                </a:lnTo>
                <a:cubicBezTo>
                  <a:pt x="18783" y="25730"/>
                  <a:pt x="18766" y="25714"/>
                  <a:pt x="18745" y="25704"/>
                </a:cubicBezTo>
                <a:cubicBezTo>
                  <a:pt x="18611" y="25593"/>
                  <a:pt x="18483" y="25486"/>
                  <a:pt x="18354" y="25383"/>
                </a:cubicBezTo>
                <a:lnTo>
                  <a:pt x="18354" y="25383"/>
                </a:lnTo>
                <a:cubicBezTo>
                  <a:pt x="18475" y="25474"/>
                  <a:pt x="18596" y="25566"/>
                  <a:pt x="18721" y="25658"/>
                </a:cubicBezTo>
                <a:cubicBezTo>
                  <a:pt x="18737" y="25669"/>
                  <a:pt x="18752" y="25674"/>
                  <a:pt x="18767" y="25674"/>
                </a:cubicBezTo>
                <a:cubicBezTo>
                  <a:pt x="18826" y="25674"/>
                  <a:pt x="18871" y="25595"/>
                  <a:pt x="18845" y="25534"/>
                </a:cubicBezTo>
                <a:lnTo>
                  <a:pt x="18845" y="25534"/>
                </a:lnTo>
                <a:cubicBezTo>
                  <a:pt x="18889" y="25569"/>
                  <a:pt x="18934" y="25605"/>
                  <a:pt x="18978" y="25640"/>
                </a:cubicBezTo>
                <a:lnTo>
                  <a:pt x="18978" y="25640"/>
                </a:lnTo>
                <a:cubicBezTo>
                  <a:pt x="18979" y="25639"/>
                  <a:pt x="18980" y="25639"/>
                  <a:pt x="18981" y="25638"/>
                </a:cubicBezTo>
                <a:lnTo>
                  <a:pt x="18981" y="25638"/>
                </a:lnTo>
                <a:cubicBezTo>
                  <a:pt x="18989" y="25646"/>
                  <a:pt x="18997" y="25654"/>
                  <a:pt x="19005" y="25661"/>
                </a:cubicBezTo>
                <a:lnTo>
                  <a:pt x="19005" y="25661"/>
                </a:lnTo>
                <a:cubicBezTo>
                  <a:pt x="19003" y="25660"/>
                  <a:pt x="19002" y="25659"/>
                  <a:pt x="19000" y="25658"/>
                </a:cubicBezTo>
                <a:cubicBezTo>
                  <a:pt x="18993" y="25652"/>
                  <a:pt x="18985" y="25646"/>
                  <a:pt x="18978" y="25640"/>
                </a:cubicBezTo>
                <a:lnTo>
                  <a:pt x="18978" y="25640"/>
                </a:lnTo>
                <a:cubicBezTo>
                  <a:pt x="18915" y="25676"/>
                  <a:pt x="18852" y="25712"/>
                  <a:pt x="18789" y="25748"/>
                </a:cubicBezTo>
                <a:lnTo>
                  <a:pt x="18789" y="25748"/>
                </a:lnTo>
                <a:cubicBezTo>
                  <a:pt x="18798" y="25769"/>
                  <a:pt x="18793" y="25794"/>
                  <a:pt x="18767" y="25820"/>
                </a:cubicBezTo>
                <a:cubicBezTo>
                  <a:pt x="18753" y="25849"/>
                  <a:pt x="18730" y="25869"/>
                  <a:pt x="18703" y="25869"/>
                </a:cubicBezTo>
                <a:cubicBezTo>
                  <a:pt x="18687" y="25869"/>
                  <a:pt x="18670" y="25861"/>
                  <a:pt x="18652" y="25844"/>
                </a:cubicBezTo>
                <a:cubicBezTo>
                  <a:pt x="18648" y="25840"/>
                  <a:pt x="18643" y="25837"/>
                  <a:pt x="18639" y="25834"/>
                </a:cubicBezTo>
                <a:lnTo>
                  <a:pt x="18639" y="25834"/>
                </a:lnTo>
                <a:cubicBezTo>
                  <a:pt x="18634" y="25837"/>
                  <a:pt x="18628" y="25840"/>
                  <a:pt x="18623" y="25843"/>
                </a:cubicBezTo>
                <a:lnTo>
                  <a:pt x="18623" y="25843"/>
                </a:lnTo>
                <a:cubicBezTo>
                  <a:pt x="18640" y="25859"/>
                  <a:pt x="18657" y="25874"/>
                  <a:pt x="18674" y="25890"/>
                </a:cubicBezTo>
                <a:cubicBezTo>
                  <a:pt x="18743" y="25959"/>
                  <a:pt x="18685" y="26040"/>
                  <a:pt x="18622" y="26040"/>
                </a:cubicBezTo>
                <a:cubicBezTo>
                  <a:pt x="18600" y="26040"/>
                  <a:pt x="18577" y="26030"/>
                  <a:pt x="18559" y="26006"/>
                </a:cubicBezTo>
                <a:cubicBezTo>
                  <a:pt x="18531" y="25979"/>
                  <a:pt x="18502" y="25954"/>
                  <a:pt x="18474" y="25928"/>
                </a:cubicBezTo>
                <a:lnTo>
                  <a:pt x="18474" y="25928"/>
                </a:lnTo>
                <a:cubicBezTo>
                  <a:pt x="18456" y="25938"/>
                  <a:pt x="18438" y="25949"/>
                  <a:pt x="18419" y="25959"/>
                </a:cubicBezTo>
                <a:cubicBezTo>
                  <a:pt x="18307" y="26022"/>
                  <a:pt x="18195" y="26085"/>
                  <a:pt x="18084" y="26148"/>
                </a:cubicBezTo>
                <a:lnTo>
                  <a:pt x="18084" y="26148"/>
                </a:lnTo>
                <a:cubicBezTo>
                  <a:pt x="18086" y="26155"/>
                  <a:pt x="18088" y="26163"/>
                  <a:pt x="18089" y="26170"/>
                </a:cubicBezTo>
                <a:lnTo>
                  <a:pt x="18089" y="26170"/>
                </a:lnTo>
                <a:cubicBezTo>
                  <a:pt x="18083" y="26165"/>
                  <a:pt x="18076" y="26160"/>
                  <a:pt x="18070" y="26155"/>
                </a:cubicBezTo>
                <a:lnTo>
                  <a:pt x="18070" y="26155"/>
                </a:lnTo>
                <a:cubicBezTo>
                  <a:pt x="18075" y="26153"/>
                  <a:pt x="18079" y="26150"/>
                  <a:pt x="18084" y="26148"/>
                </a:cubicBezTo>
                <a:lnTo>
                  <a:pt x="18084" y="26148"/>
                </a:lnTo>
                <a:cubicBezTo>
                  <a:pt x="18080" y="26139"/>
                  <a:pt x="18076" y="26131"/>
                  <a:pt x="18070" y="26123"/>
                </a:cubicBezTo>
                <a:cubicBezTo>
                  <a:pt x="17815" y="25866"/>
                  <a:pt x="17536" y="25634"/>
                  <a:pt x="17257" y="25401"/>
                </a:cubicBezTo>
                <a:cubicBezTo>
                  <a:pt x="17243" y="25395"/>
                  <a:pt x="17230" y="25392"/>
                  <a:pt x="17217" y="25392"/>
                </a:cubicBezTo>
                <a:cubicBezTo>
                  <a:pt x="17185" y="25392"/>
                  <a:pt x="17157" y="25408"/>
                  <a:pt x="17140" y="25425"/>
                </a:cubicBezTo>
                <a:lnTo>
                  <a:pt x="17140" y="25425"/>
                </a:lnTo>
                <a:cubicBezTo>
                  <a:pt x="16787" y="25153"/>
                  <a:pt x="16431" y="24887"/>
                  <a:pt x="16070" y="24634"/>
                </a:cubicBezTo>
                <a:cubicBezTo>
                  <a:pt x="16052" y="24621"/>
                  <a:pt x="16034" y="24615"/>
                  <a:pt x="16017" y="24615"/>
                </a:cubicBezTo>
                <a:cubicBezTo>
                  <a:pt x="15948" y="24615"/>
                  <a:pt x="15901" y="24717"/>
                  <a:pt x="15977" y="24774"/>
                </a:cubicBezTo>
                <a:cubicBezTo>
                  <a:pt x="16636" y="25258"/>
                  <a:pt x="17276" y="25741"/>
                  <a:pt x="17913" y="26244"/>
                </a:cubicBezTo>
                <a:lnTo>
                  <a:pt x="17913" y="26244"/>
                </a:lnTo>
                <a:cubicBezTo>
                  <a:pt x="17913" y="26244"/>
                  <a:pt x="17913" y="26244"/>
                  <a:pt x="17913" y="26244"/>
                </a:cubicBezTo>
                <a:lnTo>
                  <a:pt x="17913" y="26244"/>
                </a:lnTo>
                <a:cubicBezTo>
                  <a:pt x="17914" y="26244"/>
                  <a:pt x="17914" y="26245"/>
                  <a:pt x="17915" y="26246"/>
                </a:cubicBezTo>
                <a:lnTo>
                  <a:pt x="17915" y="26246"/>
                </a:lnTo>
                <a:cubicBezTo>
                  <a:pt x="17914" y="26245"/>
                  <a:pt x="17913" y="26245"/>
                  <a:pt x="17913" y="26244"/>
                </a:cubicBezTo>
                <a:lnTo>
                  <a:pt x="17913" y="26244"/>
                </a:lnTo>
                <a:cubicBezTo>
                  <a:pt x="17818" y="26298"/>
                  <a:pt x="17723" y="26351"/>
                  <a:pt x="17628" y="26405"/>
                </a:cubicBezTo>
                <a:lnTo>
                  <a:pt x="17628" y="26405"/>
                </a:lnTo>
                <a:cubicBezTo>
                  <a:pt x="17636" y="26412"/>
                  <a:pt x="17643" y="26418"/>
                  <a:pt x="17651" y="26424"/>
                </a:cubicBezTo>
                <a:cubicBezTo>
                  <a:pt x="17675" y="26471"/>
                  <a:pt x="17698" y="26517"/>
                  <a:pt x="17675" y="26564"/>
                </a:cubicBezTo>
                <a:cubicBezTo>
                  <a:pt x="17658" y="26581"/>
                  <a:pt x="17618" y="26597"/>
                  <a:pt x="17588" y="26597"/>
                </a:cubicBezTo>
                <a:cubicBezTo>
                  <a:pt x="17576" y="26597"/>
                  <a:pt x="17565" y="26595"/>
                  <a:pt x="17558" y="26588"/>
                </a:cubicBezTo>
                <a:cubicBezTo>
                  <a:pt x="17524" y="26560"/>
                  <a:pt x="17490" y="26532"/>
                  <a:pt x="17456" y="26503"/>
                </a:cubicBezTo>
                <a:lnTo>
                  <a:pt x="17456" y="26503"/>
                </a:lnTo>
                <a:cubicBezTo>
                  <a:pt x="17422" y="26523"/>
                  <a:pt x="17387" y="26543"/>
                  <a:pt x="17352" y="26563"/>
                </a:cubicBezTo>
                <a:lnTo>
                  <a:pt x="17352" y="26563"/>
                </a:lnTo>
                <a:cubicBezTo>
                  <a:pt x="17371" y="26587"/>
                  <a:pt x="17366" y="26622"/>
                  <a:pt x="17350" y="26657"/>
                </a:cubicBezTo>
                <a:cubicBezTo>
                  <a:pt x="17335" y="26686"/>
                  <a:pt x="17302" y="26706"/>
                  <a:pt x="17274" y="26706"/>
                </a:cubicBezTo>
                <a:cubicBezTo>
                  <a:pt x="17261" y="26706"/>
                  <a:pt x="17249" y="26702"/>
                  <a:pt x="17240" y="26692"/>
                </a:cubicBezTo>
                <a:lnTo>
                  <a:pt x="17240" y="26692"/>
                </a:lnTo>
                <a:cubicBezTo>
                  <a:pt x="17217" y="26716"/>
                  <a:pt x="17185" y="26726"/>
                  <a:pt x="17151" y="26726"/>
                </a:cubicBezTo>
                <a:cubicBezTo>
                  <a:pt x="17130" y="26726"/>
                  <a:pt x="17108" y="26722"/>
                  <a:pt x="17087" y="26715"/>
                </a:cubicBezTo>
                <a:lnTo>
                  <a:pt x="17087" y="26715"/>
                </a:lnTo>
                <a:cubicBezTo>
                  <a:pt x="17043" y="26740"/>
                  <a:pt x="16999" y="26765"/>
                  <a:pt x="16955" y="26791"/>
                </a:cubicBezTo>
                <a:lnTo>
                  <a:pt x="16955" y="26791"/>
                </a:lnTo>
                <a:cubicBezTo>
                  <a:pt x="16942" y="26813"/>
                  <a:pt x="16923" y="26830"/>
                  <a:pt x="16900" y="26835"/>
                </a:cubicBezTo>
                <a:lnTo>
                  <a:pt x="16900" y="26835"/>
                </a:lnTo>
                <a:cubicBezTo>
                  <a:pt x="16898" y="26832"/>
                  <a:pt x="16896" y="26829"/>
                  <a:pt x="16894" y="26826"/>
                </a:cubicBezTo>
                <a:lnTo>
                  <a:pt x="16894" y="26826"/>
                </a:lnTo>
                <a:cubicBezTo>
                  <a:pt x="16914" y="26814"/>
                  <a:pt x="16934" y="26802"/>
                  <a:pt x="16955" y="26791"/>
                </a:cubicBezTo>
                <a:lnTo>
                  <a:pt x="16955" y="26791"/>
                </a:lnTo>
                <a:cubicBezTo>
                  <a:pt x="16961" y="26780"/>
                  <a:pt x="16965" y="26768"/>
                  <a:pt x="16968" y="26755"/>
                </a:cubicBezTo>
                <a:lnTo>
                  <a:pt x="16968" y="26755"/>
                </a:lnTo>
                <a:cubicBezTo>
                  <a:pt x="16992" y="26749"/>
                  <a:pt x="17013" y="26738"/>
                  <a:pt x="17024" y="26728"/>
                </a:cubicBezTo>
                <a:cubicBezTo>
                  <a:pt x="17030" y="26714"/>
                  <a:pt x="17033" y="26701"/>
                  <a:pt x="17033" y="26688"/>
                </a:cubicBezTo>
                <a:lnTo>
                  <a:pt x="17033" y="26688"/>
                </a:lnTo>
                <a:cubicBezTo>
                  <a:pt x="17050" y="26699"/>
                  <a:pt x="17068" y="26708"/>
                  <a:pt x="17087" y="26715"/>
                </a:cubicBezTo>
                <a:lnTo>
                  <a:pt x="17087" y="26715"/>
                </a:lnTo>
                <a:cubicBezTo>
                  <a:pt x="17123" y="26694"/>
                  <a:pt x="17159" y="26673"/>
                  <a:pt x="17195" y="26653"/>
                </a:cubicBezTo>
                <a:lnTo>
                  <a:pt x="17195" y="26653"/>
                </a:lnTo>
                <a:cubicBezTo>
                  <a:pt x="17208" y="26662"/>
                  <a:pt x="17220" y="26672"/>
                  <a:pt x="17232" y="26681"/>
                </a:cubicBezTo>
                <a:cubicBezTo>
                  <a:pt x="17235" y="26685"/>
                  <a:pt x="17237" y="26689"/>
                  <a:pt x="17240" y="26692"/>
                </a:cubicBezTo>
                <a:lnTo>
                  <a:pt x="17240" y="26692"/>
                </a:lnTo>
                <a:cubicBezTo>
                  <a:pt x="17259" y="26674"/>
                  <a:pt x="17273" y="26647"/>
                  <a:pt x="17279" y="26610"/>
                </a:cubicBezTo>
                <a:cubicBezTo>
                  <a:pt x="17279" y="26608"/>
                  <a:pt x="17279" y="26607"/>
                  <a:pt x="17279" y="26605"/>
                </a:cubicBezTo>
                <a:lnTo>
                  <a:pt x="17279" y="26605"/>
                </a:lnTo>
                <a:cubicBezTo>
                  <a:pt x="17303" y="26591"/>
                  <a:pt x="17328" y="26577"/>
                  <a:pt x="17352" y="26563"/>
                </a:cubicBezTo>
                <a:lnTo>
                  <a:pt x="17352" y="26563"/>
                </a:lnTo>
                <a:cubicBezTo>
                  <a:pt x="17346" y="26554"/>
                  <a:pt x="17337" y="26547"/>
                  <a:pt x="17325" y="26542"/>
                </a:cubicBezTo>
                <a:cubicBezTo>
                  <a:pt x="17323" y="26539"/>
                  <a:pt x="17320" y="26537"/>
                  <a:pt x="17318" y="26535"/>
                </a:cubicBezTo>
                <a:lnTo>
                  <a:pt x="17318" y="26535"/>
                </a:lnTo>
                <a:cubicBezTo>
                  <a:pt x="17326" y="26541"/>
                  <a:pt x="17335" y="26543"/>
                  <a:pt x="17345" y="26543"/>
                </a:cubicBezTo>
                <a:cubicBezTo>
                  <a:pt x="17373" y="26543"/>
                  <a:pt x="17405" y="26524"/>
                  <a:pt x="17418" y="26495"/>
                </a:cubicBezTo>
                <a:cubicBezTo>
                  <a:pt x="17423" y="26490"/>
                  <a:pt x="17427" y="26486"/>
                  <a:pt x="17430" y="26481"/>
                </a:cubicBezTo>
                <a:lnTo>
                  <a:pt x="17430" y="26481"/>
                </a:lnTo>
                <a:cubicBezTo>
                  <a:pt x="17439" y="26489"/>
                  <a:pt x="17448" y="26496"/>
                  <a:pt x="17456" y="26503"/>
                </a:cubicBezTo>
                <a:lnTo>
                  <a:pt x="17456" y="26503"/>
                </a:lnTo>
                <a:cubicBezTo>
                  <a:pt x="17514" y="26471"/>
                  <a:pt x="17571" y="26438"/>
                  <a:pt x="17628" y="26405"/>
                </a:cubicBezTo>
                <a:lnTo>
                  <a:pt x="17628" y="26405"/>
                </a:lnTo>
                <a:cubicBezTo>
                  <a:pt x="17609" y="26389"/>
                  <a:pt x="17589" y="26373"/>
                  <a:pt x="17570" y="26356"/>
                </a:cubicBezTo>
                <a:lnTo>
                  <a:pt x="17570" y="26356"/>
                </a:lnTo>
                <a:cubicBezTo>
                  <a:pt x="17571" y="26330"/>
                  <a:pt x="17561" y="26304"/>
                  <a:pt x="17536" y="26285"/>
                </a:cubicBezTo>
                <a:cubicBezTo>
                  <a:pt x="17332" y="26118"/>
                  <a:pt x="17128" y="25955"/>
                  <a:pt x="16922" y="25795"/>
                </a:cubicBezTo>
                <a:lnTo>
                  <a:pt x="16922" y="25795"/>
                </a:lnTo>
                <a:cubicBezTo>
                  <a:pt x="17187" y="25954"/>
                  <a:pt x="17430" y="26131"/>
                  <a:pt x="17675" y="26309"/>
                </a:cubicBezTo>
                <a:cubicBezTo>
                  <a:pt x="17697" y="26322"/>
                  <a:pt x="17718" y="26328"/>
                  <a:pt x="17737" y="26328"/>
                </a:cubicBezTo>
                <a:cubicBezTo>
                  <a:pt x="17819" y="26328"/>
                  <a:pt x="17866" y="26225"/>
                  <a:pt x="17791" y="26169"/>
                </a:cubicBezTo>
                <a:cubicBezTo>
                  <a:pt x="17536" y="25959"/>
                  <a:pt x="17257" y="25797"/>
                  <a:pt x="16978" y="25634"/>
                </a:cubicBezTo>
                <a:cubicBezTo>
                  <a:pt x="16962" y="25622"/>
                  <a:pt x="16946" y="25617"/>
                  <a:pt x="16931" y="25617"/>
                </a:cubicBezTo>
                <a:cubicBezTo>
                  <a:pt x="16875" y="25617"/>
                  <a:pt x="16831" y="25687"/>
                  <a:pt x="16851" y="25737"/>
                </a:cubicBezTo>
                <a:lnTo>
                  <a:pt x="16851" y="25737"/>
                </a:lnTo>
                <a:cubicBezTo>
                  <a:pt x="16846" y="25734"/>
                  <a:pt x="16842" y="25730"/>
                  <a:pt x="16838" y="25727"/>
                </a:cubicBezTo>
                <a:cubicBezTo>
                  <a:pt x="16834" y="25725"/>
                  <a:pt x="16831" y="25723"/>
                  <a:pt x="16827" y="25722"/>
                </a:cubicBezTo>
                <a:lnTo>
                  <a:pt x="16827" y="25722"/>
                </a:lnTo>
                <a:cubicBezTo>
                  <a:pt x="16548" y="25508"/>
                  <a:pt x="16266" y="25301"/>
                  <a:pt x="15977" y="25100"/>
                </a:cubicBezTo>
                <a:cubicBezTo>
                  <a:pt x="15959" y="25086"/>
                  <a:pt x="15941" y="25080"/>
                  <a:pt x="15924" y="25080"/>
                </a:cubicBezTo>
                <a:cubicBezTo>
                  <a:pt x="15923" y="25080"/>
                  <a:pt x="15921" y="25080"/>
                  <a:pt x="15920" y="25080"/>
                </a:cubicBezTo>
                <a:lnTo>
                  <a:pt x="15920" y="25080"/>
                </a:lnTo>
                <a:cubicBezTo>
                  <a:pt x="14981" y="24413"/>
                  <a:pt x="14074" y="23681"/>
                  <a:pt x="13186" y="22913"/>
                </a:cubicBezTo>
                <a:cubicBezTo>
                  <a:pt x="13171" y="22898"/>
                  <a:pt x="13153" y="22892"/>
                  <a:pt x="13135" y="22892"/>
                </a:cubicBezTo>
                <a:cubicBezTo>
                  <a:pt x="13068" y="22892"/>
                  <a:pt x="12997" y="22980"/>
                  <a:pt x="13070" y="23053"/>
                </a:cubicBezTo>
                <a:cubicBezTo>
                  <a:pt x="14069" y="23937"/>
                  <a:pt x="15139" y="24774"/>
                  <a:pt x="16256" y="25541"/>
                </a:cubicBezTo>
                <a:cubicBezTo>
                  <a:pt x="16272" y="25553"/>
                  <a:pt x="16288" y="25558"/>
                  <a:pt x="16304" y="25558"/>
                </a:cubicBezTo>
                <a:cubicBezTo>
                  <a:pt x="16310" y="25558"/>
                  <a:pt x="16316" y="25557"/>
                  <a:pt x="16321" y="25556"/>
                </a:cubicBezTo>
                <a:lnTo>
                  <a:pt x="16321" y="25556"/>
                </a:lnTo>
                <a:cubicBezTo>
                  <a:pt x="16405" y="25619"/>
                  <a:pt x="16489" y="25683"/>
                  <a:pt x="16572" y="25748"/>
                </a:cubicBezTo>
                <a:lnTo>
                  <a:pt x="16572" y="25748"/>
                </a:lnTo>
                <a:cubicBezTo>
                  <a:pt x="16546" y="25757"/>
                  <a:pt x="16523" y="25774"/>
                  <a:pt x="16512" y="25797"/>
                </a:cubicBezTo>
                <a:cubicBezTo>
                  <a:pt x="16488" y="25820"/>
                  <a:pt x="16512" y="25890"/>
                  <a:pt x="16535" y="25913"/>
                </a:cubicBezTo>
                <a:cubicBezTo>
                  <a:pt x="16814" y="26099"/>
                  <a:pt x="17046" y="26309"/>
                  <a:pt x="17303" y="26517"/>
                </a:cubicBezTo>
                <a:cubicBezTo>
                  <a:pt x="17306" y="26522"/>
                  <a:pt x="17308" y="26526"/>
                  <a:pt x="17312" y="26530"/>
                </a:cubicBezTo>
                <a:lnTo>
                  <a:pt x="17312" y="26530"/>
                </a:lnTo>
                <a:cubicBezTo>
                  <a:pt x="17014" y="26278"/>
                  <a:pt x="16694" y="26049"/>
                  <a:pt x="16373" y="25844"/>
                </a:cubicBezTo>
                <a:cubicBezTo>
                  <a:pt x="16355" y="25830"/>
                  <a:pt x="16337" y="25824"/>
                  <a:pt x="16320" y="25824"/>
                </a:cubicBezTo>
                <a:cubicBezTo>
                  <a:pt x="16284" y="25824"/>
                  <a:pt x="16254" y="25852"/>
                  <a:pt x="16245" y="25887"/>
                </a:cubicBezTo>
                <a:lnTo>
                  <a:pt x="16245" y="25887"/>
                </a:lnTo>
                <a:cubicBezTo>
                  <a:pt x="16009" y="25710"/>
                  <a:pt x="15775" y="25536"/>
                  <a:pt x="15558" y="25379"/>
                </a:cubicBezTo>
                <a:cubicBezTo>
                  <a:pt x="15000" y="24960"/>
                  <a:pt x="14442" y="24564"/>
                  <a:pt x="13908" y="24145"/>
                </a:cubicBezTo>
                <a:cubicBezTo>
                  <a:pt x="13892" y="24133"/>
                  <a:pt x="13876" y="24128"/>
                  <a:pt x="13861" y="24128"/>
                </a:cubicBezTo>
                <a:cubicBezTo>
                  <a:pt x="13788" y="24128"/>
                  <a:pt x="13737" y="24250"/>
                  <a:pt x="13815" y="24309"/>
                </a:cubicBezTo>
                <a:cubicBezTo>
                  <a:pt x="14419" y="24750"/>
                  <a:pt x="15024" y="25215"/>
                  <a:pt x="15651" y="25680"/>
                </a:cubicBezTo>
                <a:cubicBezTo>
                  <a:pt x="15861" y="25826"/>
                  <a:pt x="16070" y="25982"/>
                  <a:pt x="16280" y="26142"/>
                </a:cubicBezTo>
                <a:lnTo>
                  <a:pt x="16280" y="26142"/>
                </a:lnTo>
                <a:cubicBezTo>
                  <a:pt x="16226" y="26118"/>
                  <a:pt x="16172" y="26096"/>
                  <a:pt x="16116" y="26076"/>
                </a:cubicBezTo>
                <a:cubicBezTo>
                  <a:pt x="16104" y="26070"/>
                  <a:pt x="16091" y="26067"/>
                  <a:pt x="16079" y="26067"/>
                </a:cubicBezTo>
                <a:cubicBezTo>
                  <a:pt x="16076" y="26067"/>
                  <a:pt x="16074" y="26067"/>
                  <a:pt x="16071" y="26067"/>
                </a:cubicBezTo>
                <a:lnTo>
                  <a:pt x="16071" y="26067"/>
                </a:lnTo>
                <a:cubicBezTo>
                  <a:pt x="15680" y="25802"/>
                  <a:pt x="15286" y="25540"/>
                  <a:pt x="14884" y="25286"/>
                </a:cubicBezTo>
                <a:cubicBezTo>
                  <a:pt x="14868" y="25279"/>
                  <a:pt x="14852" y="25276"/>
                  <a:pt x="14838" y="25276"/>
                </a:cubicBezTo>
                <a:cubicBezTo>
                  <a:pt x="14745" y="25276"/>
                  <a:pt x="14687" y="25388"/>
                  <a:pt x="14767" y="25448"/>
                </a:cubicBezTo>
                <a:cubicBezTo>
                  <a:pt x="14951" y="25561"/>
                  <a:pt x="15133" y="25673"/>
                  <a:pt x="15311" y="25787"/>
                </a:cubicBezTo>
                <a:lnTo>
                  <a:pt x="15311" y="25787"/>
                </a:lnTo>
                <a:cubicBezTo>
                  <a:pt x="15282" y="25816"/>
                  <a:pt x="15271" y="25858"/>
                  <a:pt x="15303" y="25890"/>
                </a:cubicBezTo>
                <a:cubicBezTo>
                  <a:pt x="15306" y="25893"/>
                  <a:pt x="15309" y="25895"/>
                  <a:pt x="15311" y="25898"/>
                </a:cubicBezTo>
                <a:lnTo>
                  <a:pt x="15311" y="25898"/>
                </a:lnTo>
                <a:lnTo>
                  <a:pt x="15232" y="25844"/>
                </a:lnTo>
                <a:cubicBezTo>
                  <a:pt x="15216" y="25832"/>
                  <a:pt x="15200" y="25826"/>
                  <a:pt x="15184" y="25826"/>
                </a:cubicBezTo>
                <a:cubicBezTo>
                  <a:pt x="15106" y="25826"/>
                  <a:pt x="15040" y="25949"/>
                  <a:pt x="15117" y="26006"/>
                </a:cubicBezTo>
                <a:cubicBezTo>
                  <a:pt x="15369" y="26170"/>
                  <a:pt x="15613" y="26333"/>
                  <a:pt x="15855" y="26497"/>
                </a:cubicBezTo>
                <a:lnTo>
                  <a:pt x="15855" y="26497"/>
                </a:lnTo>
                <a:cubicBezTo>
                  <a:pt x="15608" y="26354"/>
                  <a:pt x="15368" y="26198"/>
                  <a:pt x="15139" y="26030"/>
                </a:cubicBezTo>
                <a:cubicBezTo>
                  <a:pt x="15121" y="26016"/>
                  <a:pt x="15103" y="26010"/>
                  <a:pt x="15087" y="26010"/>
                </a:cubicBezTo>
                <a:cubicBezTo>
                  <a:pt x="15017" y="26010"/>
                  <a:pt x="14971" y="26112"/>
                  <a:pt x="15046" y="26169"/>
                </a:cubicBezTo>
                <a:cubicBezTo>
                  <a:pt x="15282" y="26343"/>
                  <a:pt x="15525" y="26503"/>
                  <a:pt x="15773" y="26654"/>
                </a:cubicBezTo>
                <a:lnTo>
                  <a:pt x="15773" y="26654"/>
                </a:lnTo>
                <a:cubicBezTo>
                  <a:pt x="15751" y="26660"/>
                  <a:pt x="15732" y="26670"/>
                  <a:pt x="15722" y="26681"/>
                </a:cubicBezTo>
                <a:cubicBezTo>
                  <a:pt x="15705" y="26713"/>
                  <a:pt x="15711" y="26745"/>
                  <a:pt x="15732" y="26777"/>
                </a:cubicBezTo>
                <a:lnTo>
                  <a:pt x="15732" y="26777"/>
                </a:lnTo>
                <a:lnTo>
                  <a:pt x="15093" y="26378"/>
                </a:lnTo>
                <a:cubicBezTo>
                  <a:pt x="15073" y="26366"/>
                  <a:pt x="15054" y="26361"/>
                  <a:pt x="15036" y="26361"/>
                </a:cubicBezTo>
                <a:cubicBezTo>
                  <a:pt x="14951" y="26361"/>
                  <a:pt x="14900" y="26479"/>
                  <a:pt x="14977" y="26517"/>
                </a:cubicBezTo>
                <a:cubicBezTo>
                  <a:pt x="15105" y="26605"/>
                  <a:pt x="15234" y="26690"/>
                  <a:pt x="15365" y="26772"/>
                </a:cubicBezTo>
                <a:lnTo>
                  <a:pt x="15365" y="26772"/>
                </a:lnTo>
                <a:cubicBezTo>
                  <a:pt x="14662" y="26372"/>
                  <a:pt x="13988" y="25929"/>
                  <a:pt x="13349" y="25425"/>
                </a:cubicBezTo>
                <a:cubicBezTo>
                  <a:pt x="13332" y="25412"/>
                  <a:pt x="13314" y="25406"/>
                  <a:pt x="13297" y="25406"/>
                </a:cubicBezTo>
                <a:cubicBezTo>
                  <a:pt x="13227" y="25406"/>
                  <a:pt x="13181" y="25508"/>
                  <a:pt x="13256" y="25565"/>
                </a:cubicBezTo>
                <a:cubicBezTo>
                  <a:pt x="13789" y="25985"/>
                  <a:pt x="14346" y="26372"/>
                  <a:pt x="14924" y="26725"/>
                </a:cubicBezTo>
                <a:lnTo>
                  <a:pt x="14924" y="26725"/>
                </a:lnTo>
                <a:cubicBezTo>
                  <a:pt x="14471" y="26467"/>
                  <a:pt x="14029" y="26187"/>
                  <a:pt x="13604" y="25890"/>
                </a:cubicBezTo>
                <a:cubicBezTo>
                  <a:pt x="13586" y="25877"/>
                  <a:pt x="13568" y="25871"/>
                  <a:pt x="13552" y="25871"/>
                </a:cubicBezTo>
                <a:cubicBezTo>
                  <a:pt x="13482" y="25871"/>
                  <a:pt x="13436" y="25973"/>
                  <a:pt x="13511" y="26030"/>
                </a:cubicBezTo>
                <a:cubicBezTo>
                  <a:pt x="13986" y="26378"/>
                  <a:pt x="14494" y="26694"/>
                  <a:pt x="15019" y="26977"/>
                </a:cubicBezTo>
                <a:lnTo>
                  <a:pt x="15019" y="26977"/>
                </a:lnTo>
                <a:cubicBezTo>
                  <a:pt x="15028" y="26999"/>
                  <a:pt x="15046" y="27017"/>
                  <a:pt x="15070" y="27029"/>
                </a:cubicBezTo>
                <a:cubicBezTo>
                  <a:pt x="15279" y="27169"/>
                  <a:pt x="15511" y="27286"/>
                  <a:pt x="15744" y="27425"/>
                </a:cubicBezTo>
                <a:cubicBezTo>
                  <a:pt x="15751" y="27432"/>
                  <a:pt x="15762" y="27434"/>
                  <a:pt x="15774" y="27434"/>
                </a:cubicBezTo>
                <a:cubicBezTo>
                  <a:pt x="15785" y="27434"/>
                  <a:pt x="15796" y="27433"/>
                  <a:pt x="15808" y="27429"/>
                </a:cubicBezTo>
                <a:lnTo>
                  <a:pt x="15808" y="27429"/>
                </a:lnTo>
                <a:cubicBezTo>
                  <a:pt x="15814" y="27433"/>
                  <a:pt x="15820" y="27437"/>
                  <a:pt x="15826" y="27440"/>
                </a:cubicBezTo>
                <a:lnTo>
                  <a:pt x="15826" y="27440"/>
                </a:lnTo>
                <a:cubicBezTo>
                  <a:pt x="15877" y="27411"/>
                  <a:pt x="15928" y="27382"/>
                  <a:pt x="15979" y="27352"/>
                </a:cubicBezTo>
                <a:lnTo>
                  <a:pt x="15979" y="27352"/>
                </a:lnTo>
                <a:cubicBezTo>
                  <a:pt x="15977" y="27338"/>
                  <a:pt x="15971" y="27323"/>
                  <a:pt x="15959" y="27309"/>
                </a:cubicBezTo>
                <a:lnTo>
                  <a:pt x="15959" y="27309"/>
                </a:lnTo>
                <a:cubicBezTo>
                  <a:pt x="15976" y="27318"/>
                  <a:pt x="15992" y="27326"/>
                  <a:pt x="16009" y="27335"/>
                </a:cubicBezTo>
                <a:lnTo>
                  <a:pt x="16009" y="27335"/>
                </a:lnTo>
                <a:cubicBezTo>
                  <a:pt x="16072" y="27299"/>
                  <a:pt x="16135" y="27262"/>
                  <a:pt x="16199" y="27226"/>
                </a:cubicBezTo>
                <a:lnTo>
                  <a:pt x="16199" y="27226"/>
                </a:lnTo>
                <a:cubicBezTo>
                  <a:pt x="16199" y="27225"/>
                  <a:pt x="16199" y="27225"/>
                  <a:pt x="16199" y="27225"/>
                </a:cubicBezTo>
                <a:lnTo>
                  <a:pt x="16199" y="27225"/>
                </a:lnTo>
                <a:cubicBezTo>
                  <a:pt x="16200" y="27225"/>
                  <a:pt x="16201" y="27224"/>
                  <a:pt x="16202" y="27223"/>
                </a:cubicBezTo>
                <a:lnTo>
                  <a:pt x="16202" y="27223"/>
                </a:lnTo>
                <a:cubicBezTo>
                  <a:pt x="16201" y="27224"/>
                  <a:pt x="16200" y="27225"/>
                  <a:pt x="16199" y="27226"/>
                </a:cubicBezTo>
                <a:lnTo>
                  <a:pt x="16199" y="27226"/>
                </a:lnTo>
                <a:cubicBezTo>
                  <a:pt x="16261" y="27288"/>
                  <a:pt x="16205" y="27388"/>
                  <a:pt x="16132" y="27388"/>
                </a:cubicBezTo>
                <a:cubicBezTo>
                  <a:pt x="16119" y="27388"/>
                  <a:pt x="16107" y="27385"/>
                  <a:pt x="16094" y="27379"/>
                </a:cubicBezTo>
                <a:cubicBezTo>
                  <a:pt x="16065" y="27364"/>
                  <a:pt x="16037" y="27350"/>
                  <a:pt x="16009" y="27335"/>
                </a:cubicBezTo>
                <a:lnTo>
                  <a:pt x="16009" y="27335"/>
                </a:lnTo>
                <a:cubicBezTo>
                  <a:pt x="15999" y="27341"/>
                  <a:pt x="15989" y="27346"/>
                  <a:pt x="15979" y="27352"/>
                </a:cubicBezTo>
                <a:lnTo>
                  <a:pt x="15979" y="27352"/>
                </a:lnTo>
                <a:cubicBezTo>
                  <a:pt x="15984" y="27404"/>
                  <a:pt x="15932" y="27457"/>
                  <a:pt x="15876" y="27457"/>
                </a:cubicBezTo>
                <a:cubicBezTo>
                  <a:pt x="15863" y="27457"/>
                  <a:pt x="15850" y="27454"/>
                  <a:pt x="15837" y="27448"/>
                </a:cubicBezTo>
                <a:cubicBezTo>
                  <a:pt x="15833" y="27445"/>
                  <a:pt x="15829" y="27443"/>
                  <a:pt x="15826" y="27440"/>
                </a:cubicBezTo>
                <a:lnTo>
                  <a:pt x="15826" y="27440"/>
                </a:lnTo>
                <a:cubicBezTo>
                  <a:pt x="15792" y="27460"/>
                  <a:pt x="15758" y="27480"/>
                  <a:pt x="15724" y="27499"/>
                </a:cubicBezTo>
                <a:lnTo>
                  <a:pt x="15724" y="27499"/>
                </a:lnTo>
                <a:cubicBezTo>
                  <a:pt x="15724" y="27549"/>
                  <a:pt x="15674" y="27596"/>
                  <a:pt x="15621" y="27596"/>
                </a:cubicBezTo>
                <a:cubicBezTo>
                  <a:pt x="15608" y="27596"/>
                  <a:pt x="15595" y="27594"/>
                  <a:pt x="15582" y="27587"/>
                </a:cubicBezTo>
                <a:cubicBezTo>
                  <a:pt x="15580" y="27586"/>
                  <a:pt x="15578" y="27585"/>
                  <a:pt x="15576" y="27584"/>
                </a:cubicBezTo>
                <a:lnTo>
                  <a:pt x="15576" y="27584"/>
                </a:lnTo>
                <a:cubicBezTo>
                  <a:pt x="15575" y="27585"/>
                  <a:pt x="15573" y="27585"/>
                  <a:pt x="15572" y="27586"/>
                </a:cubicBezTo>
                <a:lnTo>
                  <a:pt x="15572" y="27586"/>
                </a:lnTo>
                <a:cubicBezTo>
                  <a:pt x="15573" y="27634"/>
                  <a:pt x="15534" y="27688"/>
                  <a:pt x="15479" y="27688"/>
                </a:cubicBezTo>
                <a:cubicBezTo>
                  <a:pt x="15467" y="27688"/>
                  <a:pt x="15455" y="27685"/>
                  <a:pt x="15443" y="27680"/>
                </a:cubicBezTo>
                <a:cubicBezTo>
                  <a:pt x="15436" y="27678"/>
                  <a:pt x="15429" y="27675"/>
                  <a:pt x="15422" y="27672"/>
                </a:cubicBezTo>
                <a:lnTo>
                  <a:pt x="15422" y="27672"/>
                </a:lnTo>
                <a:cubicBezTo>
                  <a:pt x="15408" y="27680"/>
                  <a:pt x="15394" y="27688"/>
                  <a:pt x="15381" y="27696"/>
                </a:cubicBezTo>
                <a:lnTo>
                  <a:pt x="15381" y="27696"/>
                </a:lnTo>
                <a:cubicBezTo>
                  <a:pt x="15407" y="27755"/>
                  <a:pt x="15357" y="27829"/>
                  <a:pt x="15295" y="27829"/>
                </a:cubicBezTo>
                <a:cubicBezTo>
                  <a:pt x="15282" y="27829"/>
                  <a:pt x="15269" y="27826"/>
                  <a:pt x="15257" y="27820"/>
                </a:cubicBezTo>
                <a:cubicBezTo>
                  <a:pt x="15242" y="27810"/>
                  <a:pt x="15228" y="27801"/>
                  <a:pt x="15214" y="27791"/>
                </a:cubicBezTo>
                <a:lnTo>
                  <a:pt x="15214" y="27791"/>
                </a:lnTo>
                <a:cubicBezTo>
                  <a:pt x="15143" y="27832"/>
                  <a:pt x="15071" y="27873"/>
                  <a:pt x="15000" y="27914"/>
                </a:cubicBezTo>
                <a:lnTo>
                  <a:pt x="15000" y="27914"/>
                </a:lnTo>
                <a:cubicBezTo>
                  <a:pt x="15042" y="27975"/>
                  <a:pt x="14995" y="28070"/>
                  <a:pt x="14931" y="28070"/>
                </a:cubicBezTo>
                <a:cubicBezTo>
                  <a:pt x="14916" y="28070"/>
                  <a:pt x="14900" y="28064"/>
                  <a:pt x="14884" y="28052"/>
                </a:cubicBezTo>
                <a:cubicBezTo>
                  <a:pt x="14866" y="28041"/>
                  <a:pt x="14848" y="28029"/>
                  <a:pt x="14830" y="28017"/>
                </a:cubicBezTo>
                <a:lnTo>
                  <a:pt x="14830" y="28017"/>
                </a:lnTo>
                <a:cubicBezTo>
                  <a:pt x="14832" y="28064"/>
                  <a:pt x="14794" y="28116"/>
                  <a:pt x="14746" y="28116"/>
                </a:cubicBezTo>
                <a:cubicBezTo>
                  <a:pt x="14731" y="28116"/>
                  <a:pt x="14714" y="28111"/>
                  <a:pt x="14698" y="28099"/>
                </a:cubicBezTo>
                <a:cubicBezTo>
                  <a:pt x="14693" y="28096"/>
                  <a:pt x="14688" y="28094"/>
                  <a:pt x="14684" y="28091"/>
                </a:cubicBezTo>
                <a:lnTo>
                  <a:pt x="14684" y="28091"/>
                </a:lnTo>
                <a:cubicBezTo>
                  <a:pt x="14646" y="28112"/>
                  <a:pt x="14608" y="28133"/>
                  <a:pt x="14570" y="28154"/>
                </a:cubicBezTo>
                <a:lnTo>
                  <a:pt x="14570" y="28154"/>
                </a:lnTo>
                <a:cubicBezTo>
                  <a:pt x="14531" y="28136"/>
                  <a:pt x="14493" y="28118"/>
                  <a:pt x="14454" y="28100"/>
                </a:cubicBezTo>
                <a:lnTo>
                  <a:pt x="14454" y="28100"/>
                </a:lnTo>
                <a:cubicBezTo>
                  <a:pt x="14463" y="28067"/>
                  <a:pt x="14454" y="28032"/>
                  <a:pt x="14419" y="28006"/>
                </a:cubicBezTo>
                <a:cubicBezTo>
                  <a:pt x="14418" y="28005"/>
                  <a:pt x="14416" y="28004"/>
                  <a:pt x="14415" y="28003"/>
                </a:cubicBezTo>
                <a:lnTo>
                  <a:pt x="14415" y="28003"/>
                </a:lnTo>
                <a:cubicBezTo>
                  <a:pt x="14415" y="28003"/>
                  <a:pt x="14415" y="28003"/>
                  <a:pt x="14415" y="28002"/>
                </a:cubicBezTo>
                <a:lnTo>
                  <a:pt x="14415" y="28002"/>
                </a:lnTo>
                <a:cubicBezTo>
                  <a:pt x="14432" y="28012"/>
                  <a:pt x="14449" y="28021"/>
                  <a:pt x="14466" y="28030"/>
                </a:cubicBezTo>
                <a:cubicBezTo>
                  <a:pt x="14486" y="28042"/>
                  <a:pt x="14505" y="28047"/>
                  <a:pt x="14522" y="28047"/>
                </a:cubicBezTo>
                <a:cubicBezTo>
                  <a:pt x="14540" y="28047"/>
                  <a:pt x="14556" y="28042"/>
                  <a:pt x="14570" y="28034"/>
                </a:cubicBezTo>
                <a:lnTo>
                  <a:pt x="14570" y="28034"/>
                </a:lnTo>
                <a:cubicBezTo>
                  <a:pt x="14608" y="28053"/>
                  <a:pt x="14646" y="28072"/>
                  <a:pt x="14684" y="28091"/>
                </a:cubicBezTo>
                <a:lnTo>
                  <a:pt x="14684" y="28091"/>
                </a:lnTo>
                <a:cubicBezTo>
                  <a:pt x="14730" y="28066"/>
                  <a:pt x="14777" y="28040"/>
                  <a:pt x="14824" y="28014"/>
                </a:cubicBezTo>
                <a:lnTo>
                  <a:pt x="14824" y="28014"/>
                </a:lnTo>
                <a:cubicBezTo>
                  <a:pt x="14826" y="28015"/>
                  <a:pt x="14828" y="28016"/>
                  <a:pt x="14830" y="28017"/>
                </a:cubicBezTo>
                <a:lnTo>
                  <a:pt x="14830" y="28017"/>
                </a:lnTo>
                <a:cubicBezTo>
                  <a:pt x="14830" y="28015"/>
                  <a:pt x="14829" y="28013"/>
                  <a:pt x="14829" y="28011"/>
                </a:cubicBezTo>
                <a:lnTo>
                  <a:pt x="14829" y="28011"/>
                </a:lnTo>
                <a:cubicBezTo>
                  <a:pt x="14832" y="28009"/>
                  <a:pt x="14835" y="28007"/>
                  <a:pt x="14838" y="28006"/>
                </a:cubicBezTo>
                <a:cubicBezTo>
                  <a:pt x="14892" y="27975"/>
                  <a:pt x="14946" y="27944"/>
                  <a:pt x="15000" y="27914"/>
                </a:cubicBezTo>
                <a:lnTo>
                  <a:pt x="15000" y="27914"/>
                </a:lnTo>
                <a:cubicBezTo>
                  <a:pt x="14994" y="27905"/>
                  <a:pt x="14987" y="27897"/>
                  <a:pt x="14977" y="27890"/>
                </a:cubicBezTo>
                <a:cubicBezTo>
                  <a:pt x="14963" y="27882"/>
                  <a:pt x="14949" y="27873"/>
                  <a:pt x="14935" y="27864"/>
                </a:cubicBezTo>
                <a:lnTo>
                  <a:pt x="14935" y="27864"/>
                </a:lnTo>
                <a:cubicBezTo>
                  <a:pt x="14941" y="27858"/>
                  <a:pt x="14947" y="27851"/>
                  <a:pt x="14952" y="27843"/>
                </a:cubicBezTo>
                <a:lnTo>
                  <a:pt x="14952" y="27843"/>
                </a:lnTo>
                <a:cubicBezTo>
                  <a:pt x="14953" y="27844"/>
                  <a:pt x="14953" y="27844"/>
                  <a:pt x="14953" y="27844"/>
                </a:cubicBezTo>
                <a:cubicBezTo>
                  <a:pt x="14971" y="27857"/>
                  <a:pt x="14988" y="27863"/>
                  <a:pt x="15005" y="27863"/>
                </a:cubicBezTo>
                <a:cubicBezTo>
                  <a:pt x="15075" y="27863"/>
                  <a:pt x="15122" y="27760"/>
                  <a:pt x="15046" y="27704"/>
                </a:cubicBezTo>
                <a:cubicBezTo>
                  <a:pt x="15030" y="27692"/>
                  <a:pt x="15013" y="27680"/>
                  <a:pt x="14996" y="27667"/>
                </a:cubicBezTo>
                <a:lnTo>
                  <a:pt x="14996" y="27667"/>
                </a:lnTo>
                <a:cubicBezTo>
                  <a:pt x="15002" y="27663"/>
                  <a:pt x="15006" y="27659"/>
                  <a:pt x="15011" y="27654"/>
                </a:cubicBezTo>
                <a:lnTo>
                  <a:pt x="15011" y="27654"/>
                </a:lnTo>
                <a:cubicBezTo>
                  <a:pt x="15079" y="27700"/>
                  <a:pt x="15146" y="27745"/>
                  <a:pt x="15214" y="27791"/>
                </a:cubicBezTo>
                <a:lnTo>
                  <a:pt x="15214" y="27791"/>
                </a:lnTo>
                <a:cubicBezTo>
                  <a:pt x="15270" y="27759"/>
                  <a:pt x="15325" y="27728"/>
                  <a:pt x="15381" y="27696"/>
                </a:cubicBezTo>
                <a:lnTo>
                  <a:pt x="15381" y="27696"/>
                </a:lnTo>
                <a:cubicBezTo>
                  <a:pt x="15375" y="27682"/>
                  <a:pt x="15365" y="27669"/>
                  <a:pt x="15350" y="27658"/>
                </a:cubicBezTo>
                <a:cubicBezTo>
                  <a:pt x="15333" y="27647"/>
                  <a:pt x="15316" y="27637"/>
                  <a:pt x="15299" y="27626"/>
                </a:cubicBezTo>
                <a:lnTo>
                  <a:pt x="15299" y="27626"/>
                </a:lnTo>
                <a:cubicBezTo>
                  <a:pt x="15340" y="27642"/>
                  <a:pt x="15381" y="27657"/>
                  <a:pt x="15422" y="27672"/>
                </a:cubicBezTo>
                <a:lnTo>
                  <a:pt x="15422" y="27672"/>
                </a:lnTo>
                <a:cubicBezTo>
                  <a:pt x="15472" y="27644"/>
                  <a:pt x="15522" y="27615"/>
                  <a:pt x="15572" y="27586"/>
                </a:cubicBezTo>
                <a:lnTo>
                  <a:pt x="15572" y="27586"/>
                </a:lnTo>
                <a:cubicBezTo>
                  <a:pt x="15572" y="27584"/>
                  <a:pt x="15571" y="27583"/>
                  <a:pt x="15571" y="27581"/>
                </a:cubicBezTo>
                <a:lnTo>
                  <a:pt x="15571" y="27581"/>
                </a:lnTo>
                <a:cubicBezTo>
                  <a:pt x="15573" y="27582"/>
                  <a:pt x="15575" y="27583"/>
                  <a:pt x="15576" y="27584"/>
                </a:cubicBezTo>
                <a:lnTo>
                  <a:pt x="15576" y="27584"/>
                </a:lnTo>
                <a:cubicBezTo>
                  <a:pt x="15625" y="27556"/>
                  <a:pt x="15674" y="27527"/>
                  <a:pt x="15724" y="27499"/>
                </a:cubicBezTo>
                <a:lnTo>
                  <a:pt x="15724" y="27499"/>
                </a:lnTo>
                <a:cubicBezTo>
                  <a:pt x="15723" y="27473"/>
                  <a:pt x="15710" y="27446"/>
                  <a:pt x="15675" y="27425"/>
                </a:cubicBezTo>
                <a:cubicBezTo>
                  <a:pt x="15210" y="27169"/>
                  <a:pt x="14745" y="26867"/>
                  <a:pt x="14302" y="26564"/>
                </a:cubicBezTo>
                <a:cubicBezTo>
                  <a:pt x="14286" y="26552"/>
                  <a:pt x="14270" y="26547"/>
                  <a:pt x="14255" y="26547"/>
                </a:cubicBezTo>
                <a:cubicBezTo>
                  <a:pt x="14183" y="26547"/>
                  <a:pt x="14132" y="26665"/>
                  <a:pt x="14209" y="26703"/>
                </a:cubicBezTo>
                <a:cubicBezTo>
                  <a:pt x="14592" y="26985"/>
                  <a:pt x="14992" y="27232"/>
                  <a:pt x="15394" y="27474"/>
                </a:cubicBezTo>
                <a:lnTo>
                  <a:pt x="15394" y="27474"/>
                </a:lnTo>
                <a:cubicBezTo>
                  <a:pt x="14928" y="27292"/>
                  <a:pt x="14502" y="27050"/>
                  <a:pt x="14116" y="26750"/>
                </a:cubicBezTo>
                <a:cubicBezTo>
                  <a:pt x="14100" y="26738"/>
                  <a:pt x="14084" y="26733"/>
                  <a:pt x="14068" y="26733"/>
                </a:cubicBezTo>
                <a:cubicBezTo>
                  <a:pt x="14036" y="26733"/>
                  <a:pt x="14007" y="26753"/>
                  <a:pt x="13988" y="26781"/>
                </a:cubicBezTo>
                <a:lnTo>
                  <a:pt x="13988" y="26781"/>
                </a:lnTo>
                <a:cubicBezTo>
                  <a:pt x="13983" y="26780"/>
                  <a:pt x="13979" y="26780"/>
                  <a:pt x="13975" y="26780"/>
                </a:cubicBezTo>
                <a:cubicBezTo>
                  <a:pt x="13946" y="26780"/>
                  <a:pt x="13920" y="26796"/>
                  <a:pt x="13902" y="26820"/>
                </a:cubicBezTo>
                <a:lnTo>
                  <a:pt x="13902" y="26820"/>
                </a:lnTo>
                <a:cubicBezTo>
                  <a:pt x="13603" y="26611"/>
                  <a:pt x="13311" y="26393"/>
                  <a:pt x="13024" y="26169"/>
                </a:cubicBezTo>
                <a:cubicBezTo>
                  <a:pt x="13004" y="26150"/>
                  <a:pt x="12984" y="26141"/>
                  <a:pt x="12966" y="26141"/>
                </a:cubicBezTo>
                <a:cubicBezTo>
                  <a:pt x="12900" y="26141"/>
                  <a:pt x="12858" y="26253"/>
                  <a:pt x="12931" y="26309"/>
                </a:cubicBezTo>
                <a:cubicBezTo>
                  <a:pt x="13292" y="26604"/>
                  <a:pt x="13662" y="26875"/>
                  <a:pt x="14039" y="27133"/>
                </a:cubicBezTo>
                <a:lnTo>
                  <a:pt x="14039" y="27133"/>
                </a:lnTo>
                <a:cubicBezTo>
                  <a:pt x="14030" y="27130"/>
                  <a:pt x="14021" y="27129"/>
                  <a:pt x="14013" y="27129"/>
                </a:cubicBezTo>
                <a:cubicBezTo>
                  <a:pt x="13960" y="27129"/>
                  <a:pt x="13920" y="27177"/>
                  <a:pt x="13916" y="27226"/>
                </a:cubicBezTo>
                <a:lnTo>
                  <a:pt x="13916" y="27226"/>
                </a:lnTo>
                <a:cubicBezTo>
                  <a:pt x="13109" y="26718"/>
                  <a:pt x="12305" y="26205"/>
                  <a:pt x="11511" y="25704"/>
                </a:cubicBezTo>
                <a:cubicBezTo>
                  <a:pt x="11489" y="25691"/>
                  <a:pt x="11468" y="25685"/>
                  <a:pt x="11448" y="25685"/>
                </a:cubicBezTo>
                <a:cubicBezTo>
                  <a:pt x="11367" y="25685"/>
                  <a:pt x="11321" y="25787"/>
                  <a:pt x="11396" y="25844"/>
                </a:cubicBezTo>
                <a:cubicBezTo>
                  <a:pt x="12363" y="26463"/>
                  <a:pt x="13331" y="27065"/>
                  <a:pt x="14298" y="27679"/>
                </a:cubicBezTo>
                <a:lnTo>
                  <a:pt x="14298" y="27679"/>
                </a:lnTo>
                <a:cubicBezTo>
                  <a:pt x="14141" y="27590"/>
                  <a:pt x="13986" y="27505"/>
                  <a:pt x="13837" y="27425"/>
                </a:cubicBezTo>
                <a:cubicBezTo>
                  <a:pt x="13817" y="27413"/>
                  <a:pt x="13798" y="27408"/>
                  <a:pt x="13780" y="27408"/>
                </a:cubicBezTo>
                <a:cubicBezTo>
                  <a:pt x="13764" y="27408"/>
                  <a:pt x="13749" y="27412"/>
                  <a:pt x="13736" y="27419"/>
                </a:cubicBezTo>
                <a:lnTo>
                  <a:pt x="13736" y="27419"/>
                </a:lnTo>
                <a:cubicBezTo>
                  <a:pt x="13460" y="27256"/>
                  <a:pt x="13186" y="27088"/>
                  <a:pt x="12907" y="26914"/>
                </a:cubicBezTo>
                <a:cubicBezTo>
                  <a:pt x="12891" y="26901"/>
                  <a:pt x="12874" y="26896"/>
                  <a:pt x="12859" y="26896"/>
                </a:cubicBezTo>
                <a:cubicBezTo>
                  <a:pt x="12787" y="26896"/>
                  <a:pt x="12737" y="27015"/>
                  <a:pt x="12814" y="27053"/>
                </a:cubicBezTo>
                <a:cubicBezTo>
                  <a:pt x="13158" y="27277"/>
                  <a:pt x="13512" y="27491"/>
                  <a:pt x="13869" y="27697"/>
                </a:cubicBezTo>
                <a:lnTo>
                  <a:pt x="13869" y="27697"/>
                </a:lnTo>
                <a:cubicBezTo>
                  <a:pt x="13869" y="27703"/>
                  <a:pt x="13870" y="27708"/>
                  <a:pt x="13872" y="27714"/>
                </a:cubicBezTo>
                <a:lnTo>
                  <a:pt x="13872" y="27714"/>
                </a:lnTo>
                <a:cubicBezTo>
                  <a:pt x="13659" y="27599"/>
                  <a:pt x="13446" y="27480"/>
                  <a:pt x="13232" y="27355"/>
                </a:cubicBezTo>
                <a:cubicBezTo>
                  <a:pt x="13218" y="27349"/>
                  <a:pt x="13204" y="27346"/>
                  <a:pt x="13191" y="27346"/>
                </a:cubicBezTo>
                <a:cubicBezTo>
                  <a:pt x="13165" y="27346"/>
                  <a:pt x="13141" y="27357"/>
                  <a:pt x="13122" y="27373"/>
                </a:cubicBezTo>
                <a:lnTo>
                  <a:pt x="13122" y="27373"/>
                </a:lnTo>
                <a:cubicBezTo>
                  <a:pt x="12641" y="27057"/>
                  <a:pt x="12161" y="26725"/>
                  <a:pt x="11697" y="26378"/>
                </a:cubicBezTo>
                <a:cubicBezTo>
                  <a:pt x="11680" y="26365"/>
                  <a:pt x="11662" y="26359"/>
                  <a:pt x="11646" y="26359"/>
                </a:cubicBezTo>
                <a:cubicBezTo>
                  <a:pt x="11576" y="26359"/>
                  <a:pt x="11529" y="26462"/>
                  <a:pt x="11604" y="26517"/>
                </a:cubicBezTo>
                <a:cubicBezTo>
                  <a:pt x="12036" y="26841"/>
                  <a:pt x="12467" y="27151"/>
                  <a:pt x="12920" y="27447"/>
                </a:cubicBezTo>
                <a:lnTo>
                  <a:pt x="12920" y="27447"/>
                </a:lnTo>
                <a:cubicBezTo>
                  <a:pt x="12885" y="27484"/>
                  <a:pt x="12877" y="27548"/>
                  <a:pt x="12931" y="27587"/>
                </a:cubicBezTo>
                <a:cubicBezTo>
                  <a:pt x="12940" y="27594"/>
                  <a:pt x="12950" y="27600"/>
                  <a:pt x="12959" y="27607"/>
                </a:cubicBezTo>
                <a:lnTo>
                  <a:pt x="12959" y="27607"/>
                </a:lnTo>
                <a:cubicBezTo>
                  <a:pt x="12855" y="27547"/>
                  <a:pt x="12753" y="27487"/>
                  <a:pt x="12652" y="27425"/>
                </a:cubicBezTo>
                <a:cubicBezTo>
                  <a:pt x="12636" y="27413"/>
                  <a:pt x="12619" y="27408"/>
                  <a:pt x="12603" y="27408"/>
                </a:cubicBezTo>
                <a:cubicBezTo>
                  <a:pt x="12593" y="27408"/>
                  <a:pt x="12583" y="27410"/>
                  <a:pt x="12574" y="27413"/>
                </a:cubicBezTo>
                <a:lnTo>
                  <a:pt x="12574" y="27413"/>
                </a:lnTo>
                <a:cubicBezTo>
                  <a:pt x="12048" y="27075"/>
                  <a:pt x="11489" y="26790"/>
                  <a:pt x="10931" y="26542"/>
                </a:cubicBezTo>
                <a:cubicBezTo>
                  <a:pt x="10916" y="26536"/>
                  <a:pt x="10903" y="26533"/>
                  <a:pt x="10891" y="26533"/>
                </a:cubicBezTo>
                <a:cubicBezTo>
                  <a:pt x="10804" y="26533"/>
                  <a:pt x="10779" y="26663"/>
                  <a:pt x="10860" y="26703"/>
                </a:cubicBezTo>
                <a:cubicBezTo>
                  <a:pt x="11360" y="26925"/>
                  <a:pt x="11844" y="27176"/>
                  <a:pt x="12313" y="27457"/>
                </a:cubicBezTo>
                <a:lnTo>
                  <a:pt x="12313" y="27457"/>
                </a:lnTo>
                <a:cubicBezTo>
                  <a:pt x="12305" y="27489"/>
                  <a:pt x="12313" y="27523"/>
                  <a:pt x="12348" y="27541"/>
                </a:cubicBezTo>
                <a:cubicBezTo>
                  <a:pt x="12643" y="27758"/>
                  <a:pt x="12958" y="27965"/>
                  <a:pt x="13280" y="28154"/>
                </a:cubicBezTo>
                <a:lnTo>
                  <a:pt x="13280" y="28154"/>
                </a:lnTo>
                <a:cubicBezTo>
                  <a:pt x="13291" y="28169"/>
                  <a:pt x="13306" y="28183"/>
                  <a:pt x="13325" y="28192"/>
                </a:cubicBezTo>
                <a:cubicBezTo>
                  <a:pt x="13335" y="28196"/>
                  <a:pt x="13344" y="28201"/>
                  <a:pt x="13354" y="28205"/>
                </a:cubicBezTo>
                <a:lnTo>
                  <a:pt x="13354" y="28205"/>
                </a:lnTo>
                <a:cubicBezTo>
                  <a:pt x="12516" y="27850"/>
                  <a:pt x="11681" y="27482"/>
                  <a:pt x="10860" y="27100"/>
                </a:cubicBezTo>
                <a:cubicBezTo>
                  <a:pt x="10850" y="27095"/>
                  <a:pt x="10840" y="27092"/>
                  <a:pt x="10831" y="27092"/>
                </a:cubicBezTo>
                <a:cubicBezTo>
                  <a:pt x="10754" y="27092"/>
                  <a:pt x="10711" y="27244"/>
                  <a:pt x="10814" y="27286"/>
                </a:cubicBezTo>
                <a:cubicBezTo>
                  <a:pt x="11496" y="27603"/>
                  <a:pt x="12188" y="27911"/>
                  <a:pt x="12883" y="28210"/>
                </a:cubicBezTo>
                <a:lnTo>
                  <a:pt x="12883" y="28210"/>
                </a:lnTo>
                <a:cubicBezTo>
                  <a:pt x="12886" y="28231"/>
                  <a:pt x="12901" y="28251"/>
                  <a:pt x="12931" y="28263"/>
                </a:cubicBezTo>
                <a:cubicBezTo>
                  <a:pt x="12994" y="28303"/>
                  <a:pt x="13059" y="28343"/>
                  <a:pt x="13125" y="28383"/>
                </a:cubicBezTo>
                <a:lnTo>
                  <a:pt x="13125" y="28383"/>
                </a:lnTo>
                <a:cubicBezTo>
                  <a:pt x="12990" y="28323"/>
                  <a:pt x="12855" y="28260"/>
                  <a:pt x="12721" y="28192"/>
                </a:cubicBezTo>
                <a:cubicBezTo>
                  <a:pt x="12702" y="28183"/>
                  <a:pt x="12683" y="28177"/>
                  <a:pt x="12665" y="28177"/>
                </a:cubicBezTo>
                <a:cubicBezTo>
                  <a:pt x="12644" y="28177"/>
                  <a:pt x="12625" y="28185"/>
                  <a:pt x="12612" y="28204"/>
                </a:cubicBezTo>
                <a:lnTo>
                  <a:pt x="12612" y="28204"/>
                </a:lnTo>
                <a:cubicBezTo>
                  <a:pt x="12281" y="28059"/>
                  <a:pt x="11946" y="27913"/>
                  <a:pt x="11604" y="27773"/>
                </a:cubicBezTo>
                <a:cubicBezTo>
                  <a:pt x="11593" y="27768"/>
                  <a:pt x="11582" y="27765"/>
                  <a:pt x="11572" y="27765"/>
                </a:cubicBezTo>
                <a:cubicBezTo>
                  <a:pt x="11514" y="27765"/>
                  <a:pt x="11476" y="27844"/>
                  <a:pt x="11510" y="27898"/>
                </a:cubicBezTo>
                <a:lnTo>
                  <a:pt x="11510" y="27898"/>
                </a:lnTo>
                <a:cubicBezTo>
                  <a:pt x="10821" y="27509"/>
                  <a:pt x="10131" y="27117"/>
                  <a:pt x="9442" y="26750"/>
                </a:cubicBezTo>
                <a:cubicBezTo>
                  <a:pt x="9426" y="26738"/>
                  <a:pt x="9410" y="26733"/>
                  <a:pt x="9394" y="26733"/>
                </a:cubicBezTo>
                <a:cubicBezTo>
                  <a:pt x="9316" y="26733"/>
                  <a:pt x="9252" y="26851"/>
                  <a:pt x="9349" y="26889"/>
                </a:cubicBezTo>
                <a:cubicBezTo>
                  <a:pt x="9814" y="27153"/>
                  <a:pt x="10278" y="27416"/>
                  <a:pt x="10743" y="27672"/>
                </a:cubicBezTo>
                <a:lnTo>
                  <a:pt x="10743" y="27672"/>
                </a:lnTo>
                <a:cubicBezTo>
                  <a:pt x="10746" y="27694"/>
                  <a:pt x="10760" y="27714"/>
                  <a:pt x="10791" y="27727"/>
                </a:cubicBezTo>
                <a:cubicBezTo>
                  <a:pt x="11186" y="27937"/>
                  <a:pt x="11582" y="28170"/>
                  <a:pt x="11976" y="28378"/>
                </a:cubicBezTo>
                <a:cubicBezTo>
                  <a:pt x="11989" y="28384"/>
                  <a:pt x="12002" y="28387"/>
                  <a:pt x="12014" y="28387"/>
                </a:cubicBezTo>
                <a:cubicBezTo>
                  <a:pt x="12032" y="28387"/>
                  <a:pt x="12049" y="28381"/>
                  <a:pt x="12064" y="28371"/>
                </a:cubicBezTo>
                <a:lnTo>
                  <a:pt x="12064" y="28371"/>
                </a:lnTo>
                <a:cubicBezTo>
                  <a:pt x="12066" y="28412"/>
                  <a:pt x="12098" y="28430"/>
                  <a:pt x="12116" y="28449"/>
                </a:cubicBezTo>
                <a:cubicBezTo>
                  <a:pt x="12150" y="28466"/>
                  <a:pt x="12184" y="28482"/>
                  <a:pt x="12218" y="28498"/>
                </a:cubicBezTo>
                <a:lnTo>
                  <a:pt x="12218" y="28498"/>
                </a:lnTo>
                <a:lnTo>
                  <a:pt x="12209" y="28495"/>
                </a:lnTo>
                <a:cubicBezTo>
                  <a:pt x="12195" y="28489"/>
                  <a:pt x="12182" y="28487"/>
                  <a:pt x="12170" y="28487"/>
                </a:cubicBezTo>
                <a:cubicBezTo>
                  <a:pt x="12148" y="28487"/>
                  <a:pt x="12130" y="28495"/>
                  <a:pt x="12117" y="28509"/>
                </a:cubicBezTo>
                <a:lnTo>
                  <a:pt x="12117" y="28509"/>
                </a:lnTo>
                <a:cubicBezTo>
                  <a:pt x="11432" y="28180"/>
                  <a:pt x="10734" y="27886"/>
                  <a:pt x="10014" y="27629"/>
                </a:cubicBezTo>
                <a:lnTo>
                  <a:pt x="10014" y="27629"/>
                </a:lnTo>
                <a:cubicBezTo>
                  <a:pt x="9710" y="27456"/>
                  <a:pt x="9411" y="27279"/>
                  <a:pt x="9117" y="27100"/>
                </a:cubicBezTo>
                <a:cubicBezTo>
                  <a:pt x="9104" y="27093"/>
                  <a:pt x="9091" y="27090"/>
                  <a:pt x="9077" y="27090"/>
                </a:cubicBezTo>
                <a:cubicBezTo>
                  <a:pt x="8996" y="27090"/>
                  <a:pt x="8923" y="27202"/>
                  <a:pt x="9024" y="27262"/>
                </a:cubicBezTo>
                <a:cubicBezTo>
                  <a:pt x="9209" y="27375"/>
                  <a:pt x="9396" y="27486"/>
                  <a:pt x="9584" y="27596"/>
                </a:cubicBezTo>
                <a:lnTo>
                  <a:pt x="9584" y="27596"/>
                </a:lnTo>
                <a:cubicBezTo>
                  <a:pt x="9581" y="27638"/>
                  <a:pt x="9601" y="27684"/>
                  <a:pt x="9651" y="27704"/>
                </a:cubicBezTo>
                <a:cubicBezTo>
                  <a:pt x="9750" y="27737"/>
                  <a:pt x="9849" y="27770"/>
                  <a:pt x="9948" y="27804"/>
                </a:cubicBezTo>
                <a:lnTo>
                  <a:pt x="9948" y="27804"/>
                </a:lnTo>
                <a:cubicBezTo>
                  <a:pt x="10150" y="27917"/>
                  <a:pt x="10353" y="28029"/>
                  <a:pt x="10558" y="28139"/>
                </a:cubicBezTo>
                <a:lnTo>
                  <a:pt x="10558" y="28139"/>
                </a:lnTo>
                <a:cubicBezTo>
                  <a:pt x="10554" y="28138"/>
                  <a:pt x="10550" y="28138"/>
                  <a:pt x="10546" y="28138"/>
                </a:cubicBezTo>
                <a:cubicBezTo>
                  <a:pt x="10493" y="28138"/>
                  <a:pt x="10463" y="28192"/>
                  <a:pt x="10468" y="28244"/>
                </a:cubicBezTo>
                <a:lnTo>
                  <a:pt x="10468" y="28244"/>
                </a:lnTo>
                <a:cubicBezTo>
                  <a:pt x="10312" y="28182"/>
                  <a:pt x="10156" y="28118"/>
                  <a:pt x="10000" y="28052"/>
                </a:cubicBezTo>
                <a:cubicBezTo>
                  <a:pt x="9988" y="28047"/>
                  <a:pt x="9976" y="28045"/>
                  <a:pt x="9965" y="28045"/>
                </a:cubicBezTo>
                <a:cubicBezTo>
                  <a:pt x="9875" y="28045"/>
                  <a:pt x="9847" y="28197"/>
                  <a:pt x="9930" y="28238"/>
                </a:cubicBezTo>
                <a:cubicBezTo>
                  <a:pt x="10228" y="28353"/>
                  <a:pt x="10523" y="28465"/>
                  <a:pt x="10818" y="28575"/>
                </a:cubicBezTo>
                <a:lnTo>
                  <a:pt x="10818" y="28575"/>
                </a:lnTo>
                <a:cubicBezTo>
                  <a:pt x="10784" y="28608"/>
                  <a:pt x="10782" y="28674"/>
                  <a:pt x="10832" y="28712"/>
                </a:cubicBezTo>
                <a:lnTo>
                  <a:pt x="10832" y="28712"/>
                </a:lnTo>
                <a:cubicBezTo>
                  <a:pt x="10758" y="28727"/>
                  <a:pt x="10720" y="28831"/>
                  <a:pt x="10791" y="28867"/>
                </a:cubicBezTo>
                <a:cubicBezTo>
                  <a:pt x="10804" y="28874"/>
                  <a:pt x="10816" y="28881"/>
                  <a:pt x="10829" y="28887"/>
                </a:cubicBezTo>
                <a:lnTo>
                  <a:pt x="10829" y="28887"/>
                </a:lnTo>
                <a:cubicBezTo>
                  <a:pt x="10419" y="28725"/>
                  <a:pt x="10009" y="28564"/>
                  <a:pt x="9604" y="28402"/>
                </a:cubicBezTo>
                <a:cubicBezTo>
                  <a:pt x="9591" y="28397"/>
                  <a:pt x="9580" y="28395"/>
                  <a:pt x="9569" y="28395"/>
                </a:cubicBezTo>
                <a:cubicBezTo>
                  <a:pt x="9480" y="28395"/>
                  <a:pt x="9453" y="28544"/>
                  <a:pt x="9535" y="28564"/>
                </a:cubicBezTo>
                <a:cubicBezTo>
                  <a:pt x="10333" y="28874"/>
                  <a:pt x="11108" y="29184"/>
                  <a:pt x="11903" y="29494"/>
                </a:cubicBezTo>
                <a:lnTo>
                  <a:pt x="11903" y="29494"/>
                </a:lnTo>
                <a:cubicBezTo>
                  <a:pt x="11929" y="29482"/>
                  <a:pt x="11956" y="29470"/>
                  <a:pt x="11982" y="29458"/>
                </a:cubicBezTo>
                <a:lnTo>
                  <a:pt x="11982" y="29458"/>
                </a:lnTo>
                <a:cubicBezTo>
                  <a:pt x="12026" y="29478"/>
                  <a:pt x="12070" y="29497"/>
                  <a:pt x="12113" y="29517"/>
                </a:cubicBezTo>
                <a:lnTo>
                  <a:pt x="12113" y="29517"/>
                </a:lnTo>
                <a:cubicBezTo>
                  <a:pt x="12136" y="29485"/>
                  <a:pt x="12139" y="29436"/>
                  <a:pt x="12106" y="29402"/>
                </a:cubicBezTo>
                <a:lnTo>
                  <a:pt x="12106" y="29402"/>
                </a:lnTo>
                <a:cubicBezTo>
                  <a:pt x="12138" y="29388"/>
                  <a:pt x="12170" y="29373"/>
                  <a:pt x="12203" y="29358"/>
                </a:cubicBezTo>
                <a:lnTo>
                  <a:pt x="12203" y="29358"/>
                </a:lnTo>
                <a:cubicBezTo>
                  <a:pt x="12231" y="29383"/>
                  <a:pt x="12249" y="29415"/>
                  <a:pt x="12233" y="29448"/>
                </a:cubicBezTo>
                <a:cubicBezTo>
                  <a:pt x="12213" y="29486"/>
                  <a:pt x="12178" y="29524"/>
                  <a:pt x="12141" y="29524"/>
                </a:cubicBezTo>
                <a:cubicBezTo>
                  <a:pt x="12132" y="29524"/>
                  <a:pt x="12124" y="29522"/>
                  <a:pt x="12116" y="29518"/>
                </a:cubicBezTo>
                <a:cubicBezTo>
                  <a:pt x="12115" y="29518"/>
                  <a:pt x="12114" y="29518"/>
                  <a:pt x="12113" y="29517"/>
                </a:cubicBezTo>
                <a:lnTo>
                  <a:pt x="12113" y="29517"/>
                </a:lnTo>
                <a:cubicBezTo>
                  <a:pt x="12100" y="29536"/>
                  <a:pt x="12080" y="29549"/>
                  <a:pt x="12056" y="29549"/>
                </a:cubicBezTo>
                <a:cubicBezTo>
                  <a:pt x="12046" y="29549"/>
                  <a:pt x="12034" y="29546"/>
                  <a:pt x="12023" y="29541"/>
                </a:cubicBezTo>
                <a:cubicBezTo>
                  <a:pt x="11983" y="29525"/>
                  <a:pt x="11943" y="29510"/>
                  <a:pt x="11903" y="29494"/>
                </a:cubicBezTo>
                <a:lnTo>
                  <a:pt x="11903" y="29494"/>
                </a:lnTo>
                <a:cubicBezTo>
                  <a:pt x="11874" y="29508"/>
                  <a:pt x="11844" y="29521"/>
                  <a:pt x="11814" y="29535"/>
                </a:cubicBezTo>
                <a:lnTo>
                  <a:pt x="11814" y="29535"/>
                </a:lnTo>
                <a:cubicBezTo>
                  <a:pt x="11814" y="29514"/>
                  <a:pt x="11812" y="29492"/>
                  <a:pt x="11790" y="29472"/>
                </a:cubicBezTo>
                <a:cubicBezTo>
                  <a:pt x="11768" y="29448"/>
                  <a:pt x="11744" y="29448"/>
                  <a:pt x="11721" y="29448"/>
                </a:cubicBezTo>
                <a:cubicBezTo>
                  <a:pt x="11701" y="29448"/>
                  <a:pt x="11679" y="29446"/>
                  <a:pt x="11656" y="29443"/>
                </a:cubicBezTo>
                <a:lnTo>
                  <a:pt x="11656" y="29443"/>
                </a:lnTo>
                <a:cubicBezTo>
                  <a:pt x="11306" y="29289"/>
                  <a:pt x="10956" y="29138"/>
                  <a:pt x="10605" y="29007"/>
                </a:cubicBezTo>
                <a:cubicBezTo>
                  <a:pt x="10591" y="29001"/>
                  <a:pt x="10577" y="28998"/>
                  <a:pt x="10565" y="28998"/>
                </a:cubicBezTo>
                <a:cubicBezTo>
                  <a:pt x="10529" y="28998"/>
                  <a:pt x="10503" y="29022"/>
                  <a:pt x="10492" y="29051"/>
                </a:cubicBezTo>
                <a:lnTo>
                  <a:pt x="10492" y="29051"/>
                </a:lnTo>
                <a:cubicBezTo>
                  <a:pt x="10452" y="29029"/>
                  <a:pt x="10412" y="29006"/>
                  <a:pt x="10373" y="28983"/>
                </a:cubicBezTo>
                <a:cubicBezTo>
                  <a:pt x="10360" y="28976"/>
                  <a:pt x="10347" y="28973"/>
                  <a:pt x="10335" y="28973"/>
                </a:cubicBezTo>
                <a:cubicBezTo>
                  <a:pt x="10269" y="28973"/>
                  <a:pt x="10217" y="29055"/>
                  <a:pt x="10253" y="29116"/>
                </a:cubicBezTo>
                <a:lnTo>
                  <a:pt x="10253" y="29116"/>
                </a:lnTo>
                <a:cubicBezTo>
                  <a:pt x="9916" y="28990"/>
                  <a:pt x="9583" y="28851"/>
                  <a:pt x="9256" y="28703"/>
                </a:cubicBezTo>
                <a:cubicBezTo>
                  <a:pt x="9245" y="28698"/>
                  <a:pt x="9234" y="28695"/>
                  <a:pt x="9224" y="28695"/>
                </a:cubicBezTo>
                <a:cubicBezTo>
                  <a:pt x="9149" y="28695"/>
                  <a:pt x="9107" y="28829"/>
                  <a:pt x="9210" y="28890"/>
                </a:cubicBezTo>
                <a:cubicBezTo>
                  <a:pt x="9523" y="29031"/>
                  <a:pt x="9840" y="29164"/>
                  <a:pt x="10163" y="29286"/>
                </a:cubicBezTo>
                <a:lnTo>
                  <a:pt x="10163" y="29286"/>
                </a:lnTo>
                <a:cubicBezTo>
                  <a:pt x="10167" y="29289"/>
                  <a:pt x="10172" y="29293"/>
                  <a:pt x="10177" y="29296"/>
                </a:cubicBezTo>
                <a:lnTo>
                  <a:pt x="10177" y="29296"/>
                </a:lnTo>
                <a:cubicBezTo>
                  <a:pt x="10155" y="29311"/>
                  <a:pt x="10140" y="29333"/>
                  <a:pt x="10140" y="29355"/>
                </a:cubicBezTo>
                <a:cubicBezTo>
                  <a:pt x="10116" y="29401"/>
                  <a:pt x="10140" y="29448"/>
                  <a:pt x="10187" y="29472"/>
                </a:cubicBezTo>
                <a:cubicBezTo>
                  <a:pt x="10314" y="29524"/>
                  <a:pt x="10441" y="29582"/>
                  <a:pt x="10568" y="29642"/>
                </a:cubicBezTo>
                <a:lnTo>
                  <a:pt x="10568" y="29642"/>
                </a:lnTo>
                <a:cubicBezTo>
                  <a:pt x="10564" y="29647"/>
                  <a:pt x="10561" y="29652"/>
                  <a:pt x="10559" y="29658"/>
                </a:cubicBezTo>
                <a:cubicBezTo>
                  <a:pt x="10557" y="29661"/>
                  <a:pt x="10555" y="29665"/>
                  <a:pt x="10554" y="29668"/>
                </a:cubicBezTo>
                <a:lnTo>
                  <a:pt x="10554" y="29668"/>
                </a:lnTo>
                <a:cubicBezTo>
                  <a:pt x="10462" y="29635"/>
                  <a:pt x="10371" y="29604"/>
                  <a:pt x="10280" y="29565"/>
                </a:cubicBezTo>
                <a:cubicBezTo>
                  <a:pt x="10209" y="29541"/>
                  <a:pt x="10116" y="29494"/>
                  <a:pt x="10047" y="29472"/>
                </a:cubicBezTo>
                <a:cubicBezTo>
                  <a:pt x="10023" y="29448"/>
                  <a:pt x="9976" y="29425"/>
                  <a:pt x="9954" y="29425"/>
                </a:cubicBezTo>
                <a:cubicBezTo>
                  <a:pt x="9942" y="29413"/>
                  <a:pt x="9918" y="29401"/>
                  <a:pt x="9898" y="29390"/>
                </a:cubicBezTo>
                <a:lnTo>
                  <a:pt x="9898" y="29390"/>
                </a:lnTo>
                <a:cubicBezTo>
                  <a:pt x="9878" y="29342"/>
                  <a:pt x="9836" y="29321"/>
                  <a:pt x="9795" y="29321"/>
                </a:cubicBezTo>
                <a:cubicBezTo>
                  <a:pt x="9732" y="29321"/>
                  <a:pt x="9671" y="29370"/>
                  <a:pt x="9697" y="29448"/>
                </a:cubicBezTo>
                <a:cubicBezTo>
                  <a:pt x="9700" y="29452"/>
                  <a:pt x="9702" y="29456"/>
                  <a:pt x="9705" y="29461"/>
                </a:cubicBezTo>
                <a:lnTo>
                  <a:pt x="9705" y="29461"/>
                </a:lnTo>
                <a:cubicBezTo>
                  <a:pt x="9695" y="29456"/>
                  <a:pt x="9685" y="29452"/>
                  <a:pt x="9675" y="29448"/>
                </a:cubicBezTo>
                <a:cubicBezTo>
                  <a:pt x="9661" y="29442"/>
                  <a:pt x="9647" y="29439"/>
                  <a:pt x="9635" y="29439"/>
                </a:cubicBezTo>
                <a:cubicBezTo>
                  <a:pt x="9625" y="29439"/>
                  <a:pt x="9616" y="29441"/>
                  <a:pt x="9608" y="29444"/>
                </a:cubicBezTo>
                <a:lnTo>
                  <a:pt x="9608" y="29444"/>
                </a:lnTo>
                <a:cubicBezTo>
                  <a:pt x="9187" y="29262"/>
                  <a:pt x="8785" y="29041"/>
                  <a:pt x="8395" y="28797"/>
                </a:cubicBezTo>
                <a:cubicBezTo>
                  <a:pt x="8382" y="28790"/>
                  <a:pt x="8369" y="28787"/>
                  <a:pt x="8356" y="28787"/>
                </a:cubicBezTo>
                <a:cubicBezTo>
                  <a:pt x="8274" y="28787"/>
                  <a:pt x="8199" y="28899"/>
                  <a:pt x="8279" y="28960"/>
                </a:cubicBezTo>
                <a:cubicBezTo>
                  <a:pt x="8426" y="29048"/>
                  <a:pt x="8574" y="29133"/>
                  <a:pt x="8724" y="29214"/>
                </a:cubicBezTo>
                <a:lnTo>
                  <a:pt x="8724" y="29214"/>
                </a:lnTo>
                <a:cubicBezTo>
                  <a:pt x="8660" y="29244"/>
                  <a:pt x="8648" y="29365"/>
                  <a:pt x="8720" y="29401"/>
                </a:cubicBezTo>
                <a:cubicBezTo>
                  <a:pt x="9054" y="29538"/>
                  <a:pt x="9388" y="29667"/>
                  <a:pt x="9724" y="29783"/>
                </a:cubicBezTo>
                <a:lnTo>
                  <a:pt x="9724" y="29783"/>
                </a:lnTo>
                <a:cubicBezTo>
                  <a:pt x="9734" y="29798"/>
                  <a:pt x="9749" y="29811"/>
                  <a:pt x="9768" y="29820"/>
                </a:cubicBezTo>
                <a:cubicBezTo>
                  <a:pt x="9853" y="29851"/>
                  <a:pt x="9938" y="29885"/>
                  <a:pt x="10023" y="29919"/>
                </a:cubicBezTo>
                <a:lnTo>
                  <a:pt x="10023" y="29919"/>
                </a:lnTo>
                <a:cubicBezTo>
                  <a:pt x="9800" y="29838"/>
                  <a:pt x="9578" y="29768"/>
                  <a:pt x="9349" y="29704"/>
                </a:cubicBezTo>
                <a:cubicBezTo>
                  <a:pt x="9342" y="29703"/>
                  <a:pt x="9335" y="29702"/>
                  <a:pt x="9328" y="29702"/>
                </a:cubicBezTo>
                <a:cubicBezTo>
                  <a:pt x="9236" y="29702"/>
                  <a:pt x="9183" y="29832"/>
                  <a:pt x="9248" y="29878"/>
                </a:cubicBezTo>
                <a:lnTo>
                  <a:pt x="9248" y="29878"/>
                </a:lnTo>
                <a:cubicBezTo>
                  <a:pt x="8975" y="29797"/>
                  <a:pt x="8705" y="29716"/>
                  <a:pt x="8441" y="29634"/>
                </a:cubicBezTo>
                <a:cubicBezTo>
                  <a:pt x="8429" y="29629"/>
                  <a:pt x="8416" y="29626"/>
                  <a:pt x="8405" y="29626"/>
                </a:cubicBezTo>
                <a:cubicBezTo>
                  <a:pt x="8313" y="29626"/>
                  <a:pt x="8268" y="29776"/>
                  <a:pt x="8373" y="29797"/>
                </a:cubicBezTo>
                <a:lnTo>
                  <a:pt x="9276" y="30068"/>
                </a:lnTo>
                <a:lnTo>
                  <a:pt x="9276" y="30068"/>
                </a:lnTo>
                <a:cubicBezTo>
                  <a:pt x="9248" y="30073"/>
                  <a:pt x="9224" y="30093"/>
                  <a:pt x="9210" y="30123"/>
                </a:cubicBezTo>
                <a:cubicBezTo>
                  <a:pt x="9186" y="30145"/>
                  <a:pt x="9186" y="30216"/>
                  <a:pt x="9232" y="30238"/>
                </a:cubicBezTo>
                <a:cubicBezTo>
                  <a:pt x="9248" y="30248"/>
                  <a:pt x="9264" y="30258"/>
                  <a:pt x="9280" y="30267"/>
                </a:cubicBezTo>
                <a:lnTo>
                  <a:pt x="9280" y="30267"/>
                </a:lnTo>
                <a:cubicBezTo>
                  <a:pt x="9241" y="30257"/>
                  <a:pt x="9202" y="30248"/>
                  <a:pt x="9163" y="30238"/>
                </a:cubicBezTo>
                <a:cubicBezTo>
                  <a:pt x="9155" y="30238"/>
                  <a:pt x="9147" y="30238"/>
                  <a:pt x="9139" y="30239"/>
                </a:cubicBezTo>
                <a:lnTo>
                  <a:pt x="9139" y="30239"/>
                </a:lnTo>
                <a:cubicBezTo>
                  <a:pt x="9098" y="30228"/>
                  <a:pt x="9056" y="30217"/>
                  <a:pt x="9015" y="30206"/>
                </a:cubicBezTo>
                <a:lnTo>
                  <a:pt x="9015" y="30206"/>
                </a:lnTo>
                <a:cubicBezTo>
                  <a:pt x="8991" y="30196"/>
                  <a:pt x="8968" y="30185"/>
                  <a:pt x="8945" y="30175"/>
                </a:cubicBezTo>
                <a:lnTo>
                  <a:pt x="8945" y="30175"/>
                </a:lnTo>
                <a:cubicBezTo>
                  <a:pt x="8971" y="30157"/>
                  <a:pt x="8986" y="30128"/>
                  <a:pt x="9000" y="30099"/>
                </a:cubicBezTo>
                <a:cubicBezTo>
                  <a:pt x="9000" y="30052"/>
                  <a:pt x="8953" y="30006"/>
                  <a:pt x="8906" y="30006"/>
                </a:cubicBezTo>
                <a:cubicBezTo>
                  <a:pt x="8559" y="29959"/>
                  <a:pt x="8209" y="29866"/>
                  <a:pt x="7883" y="29727"/>
                </a:cubicBezTo>
                <a:cubicBezTo>
                  <a:pt x="7872" y="29721"/>
                  <a:pt x="7861" y="29719"/>
                  <a:pt x="7850" y="29719"/>
                </a:cubicBezTo>
                <a:cubicBezTo>
                  <a:pt x="7776" y="29719"/>
                  <a:pt x="7735" y="29850"/>
                  <a:pt x="7837" y="29891"/>
                </a:cubicBezTo>
                <a:cubicBezTo>
                  <a:pt x="8010" y="29971"/>
                  <a:pt x="8183" y="30034"/>
                  <a:pt x="8356" y="30083"/>
                </a:cubicBezTo>
                <a:lnTo>
                  <a:pt x="8356" y="30083"/>
                </a:lnTo>
                <a:cubicBezTo>
                  <a:pt x="8344" y="30094"/>
                  <a:pt x="8334" y="30107"/>
                  <a:pt x="8326" y="30123"/>
                </a:cubicBezTo>
                <a:cubicBezTo>
                  <a:pt x="8326" y="30170"/>
                  <a:pt x="8348" y="30216"/>
                  <a:pt x="8395" y="30238"/>
                </a:cubicBezTo>
                <a:cubicBezTo>
                  <a:pt x="8588" y="30283"/>
                  <a:pt x="8789" y="30337"/>
                  <a:pt x="8995" y="30388"/>
                </a:cubicBezTo>
                <a:lnTo>
                  <a:pt x="8995" y="30388"/>
                </a:lnTo>
                <a:cubicBezTo>
                  <a:pt x="8998" y="30390"/>
                  <a:pt x="9002" y="30392"/>
                  <a:pt x="9006" y="30394"/>
                </a:cubicBezTo>
                <a:lnTo>
                  <a:pt x="9006" y="30394"/>
                </a:lnTo>
                <a:cubicBezTo>
                  <a:pt x="8997" y="30395"/>
                  <a:pt x="8988" y="30399"/>
                  <a:pt x="8978" y="30403"/>
                </a:cubicBezTo>
                <a:lnTo>
                  <a:pt x="8978" y="30403"/>
                </a:lnTo>
                <a:cubicBezTo>
                  <a:pt x="8968" y="30392"/>
                  <a:pt x="8952" y="30382"/>
                  <a:pt x="8931" y="30378"/>
                </a:cubicBezTo>
                <a:cubicBezTo>
                  <a:pt x="8326" y="30263"/>
                  <a:pt x="7721" y="30077"/>
                  <a:pt x="7163" y="29797"/>
                </a:cubicBezTo>
                <a:cubicBezTo>
                  <a:pt x="7149" y="29792"/>
                  <a:pt x="7135" y="29789"/>
                  <a:pt x="7123" y="29789"/>
                </a:cubicBezTo>
                <a:cubicBezTo>
                  <a:pt x="7037" y="29789"/>
                  <a:pt x="7011" y="29919"/>
                  <a:pt x="7092" y="29959"/>
                </a:cubicBezTo>
                <a:cubicBezTo>
                  <a:pt x="7370" y="30092"/>
                  <a:pt x="7646" y="30204"/>
                  <a:pt x="7928" y="30297"/>
                </a:cubicBezTo>
                <a:lnTo>
                  <a:pt x="7928" y="30297"/>
                </a:lnTo>
                <a:cubicBezTo>
                  <a:pt x="7906" y="30342"/>
                  <a:pt x="7915" y="30400"/>
                  <a:pt x="7976" y="30424"/>
                </a:cubicBezTo>
                <a:cubicBezTo>
                  <a:pt x="8127" y="30467"/>
                  <a:pt x="8277" y="30513"/>
                  <a:pt x="8428" y="30559"/>
                </a:cubicBezTo>
                <a:lnTo>
                  <a:pt x="8428" y="30559"/>
                </a:lnTo>
                <a:cubicBezTo>
                  <a:pt x="8438" y="30570"/>
                  <a:pt x="8451" y="30580"/>
                  <a:pt x="8466" y="30588"/>
                </a:cubicBezTo>
                <a:cubicBezTo>
                  <a:pt x="8507" y="30609"/>
                  <a:pt x="8548" y="30629"/>
                  <a:pt x="8590" y="30648"/>
                </a:cubicBezTo>
                <a:lnTo>
                  <a:pt x="8590" y="30648"/>
                </a:lnTo>
                <a:cubicBezTo>
                  <a:pt x="8566" y="30649"/>
                  <a:pt x="8544" y="30660"/>
                  <a:pt x="8528" y="30679"/>
                </a:cubicBezTo>
                <a:lnTo>
                  <a:pt x="8528" y="30679"/>
                </a:lnTo>
                <a:cubicBezTo>
                  <a:pt x="8518" y="30666"/>
                  <a:pt x="8504" y="30657"/>
                  <a:pt x="8488" y="30657"/>
                </a:cubicBezTo>
                <a:cubicBezTo>
                  <a:pt x="8255" y="30611"/>
                  <a:pt x="8023" y="30542"/>
                  <a:pt x="7814" y="30471"/>
                </a:cubicBezTo>
                <a:cubicBezTo>
                  <a:pt x="7802" y="30465"/>
                  <a:pt x="7788" y="30462"/>
                  <a:pt x="7774" y="30462"/>
                </a:cubicBezTo>
                <a:cubicBezTo>
                  <a:pt x="7758" y="30462"/>
                  <a:pt x="7743" y="30466"/>
                  <a:pt x="7730" y="30472"/>
                </a:cubicBezTo>
                <a:lnTo>
                  <a:pt x="7730" y="30472"/>
                </a:lnTo>
                <a:cubicBezTo>
                  <a:pt x="7281" y="30278"/>
                  <a:pt x="6850" y="30084"/>
                  <a:pt x="6419" y="29891"/>
                </a:cubicBezTo>
                <a:cubicBezTo>
                  <a:pt x="6406" y="29885"/>
                  <a:pt x="6394" y="29883"/>
                  <a:pt x="6383" y="29883"/>
                </a:cubicBezTo>
                <a:cubicBezTo>
                  <a:pt x="6368" y="29883"/>
                  <a:pt x="6355" y="29887"/>
                  <a:pt x="6344" y="29894"/>
                </a:cubicBezTo>
                <a:lnTo>
                  <a:pt x="6344" y="29894"/>
                </a:lnTo>
                <a:cubicBezTo>
                  <a:pt x="6109" y="29772"/>
                  <a:pt x="5890" y="29623"/>
                  <a:pt x="5697" y="29448"/>
                </a:cubicBezTo>
                <a:cubicBezTo>
                  <a:pt x="5684" y="29441"/>
                  <a:pt x="5668" y="29439"/>
                  <a:pt x="5653" y="29439"/>
                </a:cubicBezTo>
                <a:cubicBezTo>
                  <a:pt x="5614" y="29439"/>
                  <a:pt x="5575" y="29455"/>
                  <a:pt x="5557" y="29472"/>
                </a:cubicBezTo>
                <a:cubicBezTo>
                  <a:pt x="5535" y="29518"/>
                  <a:pt x="5557" y="29565"/>
                  <a:pt x="5582" y="29611"/>
                </a:cubicBezTo>
                <a:cubicBezTo>
                  <a:pt x="5883" y="29844"/>
                  <a:pt x="6186" y="30030"/>
                  <a:pt x="6512" y="30192"/>
                </a:cubicBezTo>
                <a:cubicBezTo>
                  <a:pt x="6521" y="30196"/>
                  <a:pt x="6530" y="30199"/>
                  <a:pt x="6540" y="30199"/>
                </a:cubicBezTo>
                <a:cubicBezTo>
                  <a:pt x="6558" y="30199"/>
                  <a:pt x="6576" y="30192"/>
                  <a:pt x="6591" y="30181"/>
                </a:cubicBezTo>
                <a:lnTo>
                  <a:pt x="6591" y="30181"/>
                </a:lnTo>
                <a:cubicBezTo>
                  <a:pt x="6993" y="30355"/>
                  <a:pt x="7380" y="30530"/>
                  <a:pt x="7768" y="30704"/>
                </a:cubicBezTo>
                <a:cubicBezTo>
                  <a:pt x="7782" y="30709"/>
                  <a:pt x="7795" y="30712"/>
                  <a:pt x="7807" y="30712"/>
                </a:cubicBezTo>
                <a:cubicBezTo>
                  <a:pt x="7833" y="30712"/>
                  <a:pt x="7854" y="30700"/>
                  <a:pt x="7867" y="30681"/>
                </a:cubicBezTo>
                <a:lnTo>
                  <a:pt x="7867" y="30681"/>
                </a:lnTo>
                <a:cubicBezTo>
                  <a:pt x="8004" y="30728"/>
                  <a:pt x="8136" y="30761"/>
                  <a:pt x="8273" y="30791"/>
                </a:cubicBezTo>
                <a:lnTo>
                  <a:pt x="8273" y="30791"/>
                </a:lnTo>
                <a:cubicBezTo>
                  <a:pt x="8275" y="30795"/>
                  <a:pt x="8278" y="30800"/>
                  <a:pt x="8281" y="30804"/>
                </a:cubicBezTo>
                <a:lnTo>
                  <a:pt x="8281" y="30804"/>
                </a:lnTo>
                <a:cubicBezTo>
                  <a:pt x="8272" y="30801"/>
                  <a:pt x="8264" y="30799"/>
                  <a:pt x="8255" y="30797"/>
                </a:cubicBezTo>
                <a:cubicBezTo>
                  <a:pt x="8243" y="30791"/>
                  <a:pt x="8231" y="30788"/>
                  <a:pt x="8219" y="30788"/>
                </a:cubicBezTo>
                <a:cubicBezTo>
                  <a:pt x="8186" y="30788"/>
                  <a:pt x="8156" y="30809"/>
                  <a:pt x="8140" y="30843"/>
                </a:cubicBezTo>
                <a:cubicBezTo>
                  <a:pt x="8140" y="30868"/>
                  <a:pt x="8147" y="30901"/>
                  <a:pt x="8160" y="30925"/>
                </a:cubicBezTo>
                <a:lnTo>
                  <a:pt x="8160" y="30925"/>
                </a:lnTo>
                <a:cubicBezTo>
                  <a:pt x="7919" y="30836"/>
                  <a:pt x="7687" y="30721"/>
                  <a:pt x="7465" y="30588"/>
                </a:cubicBezTo>
                <a:cubicBezTo>
                  <a:pt x="7445" y="30576"/>
                  <a:pt x="7425" y="30571"/>
                  <a:pt x="7407" y="30571"/>
                </a:cubicBezTo>
                <a:cubicBezTo>
                  <a:pt x="7323" y="30571"/>
                  <a:pt x="7272" y="30689"/>
                  <a:pt x="7349" y="30728"/>
                </a:cubicBezTo>
                <a:cubicBezTo>
                  <a:pt x="7405" y="30763"/>
                  <a:pt x="7461" y="30796"/>
                  <a:pt x="7518" y="30828"/>
                </a:cubicBezTo>
                <a:lnTo>
                  <a:pt x="7518" y="30828"/>
                </a:lnTo>
                <a:cubicBezTo>
                  <a:pt x="7493" y="30840"/>
                  <a:pt x="7476" y="30864"/>
                  <a:pt x="7470" y="30890"/>
                </a:cubicBezTo>
                <a:lnTo>
                  <a:pt x="7470" y="30890"/>
                </a:lnTo>
                <a:cubicBezTo>
                  <a:pt x="7406" y="30871"/>
                  <a:pt x="7343" y="30850"/>
                  <a:pt x="7279" y="30829"/>
                </a:cubicBezTo>
                <a:lnTo>
                  <a:pt x="7279" y="30829"/>
                </a:lnTo>
                <a:cubicBezTo>
                  <a:pt x="7256" y="30818"/>
                  <a:pt x="7233" y="30807"/>
                  <a:pt x="7210" y="30797"/>
                </a:cubicBezTo>
                <a:cubicBezTo>
                  <a:pt x="7197" y="30791"/>
                  <a:pt x="7183" y="30788"/>
                  <a:pt x="7169" y="30788"/>
                </a:cubicBezTo>
                <a:cubicBezTo>
                  <a:pt x="7166" y="30788"/>
                  <a:pt x="7163" y="30788"/>
                  <a:pt x="7161" y="30788"/>
                </a:cubicBezTo>
                <a:lnTo>
                  <a:pt x="7161" y="30788"/>
                </a:lnTo>
                <a:cubicBezTo>
                  <a:pt x="7130" y="30778"/>
                  <a:pt x="7100" y="30767"/>
                  <a:pt x="7070" y="30756"/>
                </a:cubicBezTo>
                <a:lnTo>
                  <a:pt x="7070" y="30756"/>
                </a:lnTo>
                <a:cubicBezTo>
                  <a:pt x="7070" y="30754"/>
                  <a:pt x="7070" y="30752"/>
                  <a:pt x="7070" y="30750"/>
                </a:cubicBezTo>
                <a:cubicBezTo>
                  <a:pt x="7092" y="30704"/>
                  <a:pt x="7070" y="30657"/>
                  <a:pt x="7024" y="30635"/>
                </a:cubicBezTo>
                <a:cubicBezTo>
                  <a:pt x="6860" y="30611"/>
                  <a:pt x="6720" y="30564"/>
                  <a:pt x="6581" y="30542"/>
                </a:cubicBezTo>
                <a:cubicBezTo>
                  <a:pt x="6570" y="30542"/>
                  <a:pt x="6560" y="30542"/>
                  <a:pt x="6550" y="30542"/>
                </a:cubicBezTo>
                <a:lnTo>
                  <a:pt x="6550" y="30542"/>
                </a:lnTo>
                <a:cubicBezTo>
                  <a:pt x="6404" y="30477"/>
                  <a:pt x="6259" y="30406"/>
                  <a:pt x="6116" y="30331"/>
                </a:cubicBezTo>
                <a:cubicBezTo>
                  <a:pt x="6103" y="30325"/>
                  <a:pt x="6090" y="30322"/>
                  <a:pt x="6077" y="30322"/>
                </a:cubicBezTo>
                <a:cubicBezTo>
                  <a:pt x="5995" y="30322"/>
                  <a:pt x="5923" y="30434"/>
                  <a:pt x="6023" y="30495"/>
                </a:cubicBezTo>
                <a:cubicBezTo>
                  <a:pt x="6035" y="30502"/>
                  <a:pt x="6048" y="30508"/>
                  <a:pt x="6060" y="30514"/>
                </a:cubicBezTo>
                <a:lnTo>
                  <a:pt x="6060" y="30514"/>
                </a:lnTo>
                <a:cubicBezTo>
                  <a:pt x="5924" y="30468"/>
                  <a:pt x="5787" y="30401"/>
                  <a:pt x="5651" y="30356"/>
                </a:cubicBezTo>
                <a:cubicBezTo>
                  <a:pt x="5641" y="30351"/>
                  <a:pt x="5631" y="30349"/>
                  <a:pt x="5621" y="30349"/>
                </a:cubicBezTo>
                <a:cubicBezTo>
                  <a:pt x="5580" y="30349"/>
                  <a:pt x="5535" y="30383"/>
                  <a:pt x="5535" y="30402"/>
                </a:cubicBezTo>
                <a:cubicBezTo>
                  <a:pt x="5511" y="30471"/>
                  <a:pt x="5535" y="30518"/>
                  <a:pt x="5582" y="30518"/>
                </a:cubicBezTo>
                <a:cubicBezTo>
                  <a:pt x="5721" y="30588"/>
                  <a:pt x="5861" y="30635"/>
                  <a:pt x="6000" y="30704"/>
                </a:cubicBezTo>
                <a:cubicBezTo>
                  <a:pt x="6009" y="30708"/>
                  <a:pt x="6019" y="30710"/>
                  <a:pt x="6028" y="30710"/>
                </a:cubicBezTo>
                <a:cubicBezTo>
                  <a:pt x="6070" y="30710"/>
                  <a:pt x="6116" y="30672"/>
                  <a:pt x="6116" y="30635"/>
                </a:cubicBezTo>
                <a:cubicBezTo>
                  <a:pt x="6137" y="30594"/>
                  <a:pt x="6121" y="30553"/>
                  <a:pt x="6085" y="30527"/>
                </a:cubicBezTo>
                <a:lnTo>
                  <a:pt x="6085" y="30527"/>
                </a:lnTo>
                <a:cubicBezTo>
                  <a:pt x="6354" y="30664"/>
                  <a:pt x="6628" y="30786"/>
                  <a:pt x="6909" y="30890"/>
                </a:cubicBezTo>
                <a:lnTo>
                  <a:pt x="6909" y="30890"/>
                </a:lnTo>
                <a:cubicBezTo>
                  <a:pt x="6895" y="30931"/>
                  <a:pt x="6906" y="30984"/>
                  <a:pt x="6953" y="31007"/>
                </a:cubicBezTo>
                <a:cubicBezTo>
                  <a:pt x="7279" y="31146"/>
                  <a:pt x="7604" y="31262"/>
                  <a:pt x="7930" y="31332"/>
                </a:cubicBezTo>
                <a:cubicBezTo>
                  <a:pt x="7953" y="31332"/>
                  <a:pt x="7976" y="31332"/>
                  <a:pt x="7996" y="31324"/>
                </a:cubicBezTo>
                <a:lnTo>
                  <a:pt x="7996" y="31324"/>
                </a:lnTo>
                <a:cubicBezTo>
                  <a:pt x="8021" y="31333"/>
                  <a:pt x="8045" y="31342"/>
                  <a:pt x="8069" y="31350"/>
                </a:cubicBezTo>
                <a:lnTo>
                  <a:pt x="8069" y="31350"/>
                </a:lnTo>
                <a:cubicBezTo>
                  <a:pt x="8160" y="31317"/>
                  <a:pt x="8252" y="31283"/>
                  <a:pt x="8342" y="31247"/>
                </a:cubicBezTo>
                <a:lnTo>
                  <a:pt x="8342" y="31247"/>
                </a:lnTo>
                <a:cubicBezTo>
                  <a:pt x="8337" y="31244"/>
                  <a:pt x="8332" y="31242"/>
                  <a:pt x="8326" y="31239"/>
                </a:cubicBezTo>
                <a:cubicBezTo>
                  <a:pt x="8208" y="31202"/>
                  <a:pt x="8087" y="31161"/>
                  <a:pt x="7967" y="31116"/>
                </a:cubicBezTo>
                <a:lnTo>
                  <a:pt x="7967" y="31116"/>
                </a:lnTo>
                <a:cubicBezTo>
                  <a:pt x="7969" y="31111"/>
                  <a:pt x="7970" y="31107"/>
                  <a:pt x="7971" y="31102"/>
                </a:cubicBezTo>
                <a:lnTo>
                  <a:pt x="7971" y="31102"/>
                </a:lnTo>
                <a:cubicBezTo>
                  <a:pt x="8081" y="31124"/>
                  <a:pt x="8191" y="31146"/>
                  <a:pt x="8302" y="31169"/>
                </a:cubicBezTo>
                <a:lnTo>
                  <a:pt x="8302" y="31169"/>
                </a:lnTo>
                <a:cubicBezTo>
                  <a:pt x="8346" y="31183"/>
                  <a:pt x="8390" y="31197"/>
                  <a:pt x="8435" y="31210"/>
                </a:cubicBezTo>
                <a:lnTo>
                  <a:pt x="8435" y="31210"/>
                </a:lnTo>
                <a:cubicBezTo>
                  <a:pt x="8443" y="31207"/>
                  <a:pt x="8451" y="31204"/>
                  <a:pt x="8459" y="31201"/>
                </a:cubicBezTo>
                <a:lnTo>
                  <a:pt x="8459" y="31201"/>
                </a:lnTo>
                <a:cubicBezTo>
                  <a:pt x="8502" y="31210"/>
                  <a:pt x="8546" y="31219"/>
                  <a:pt x="8590" y="31228"/>
                </a:cubicBezTo>
                <a:lnTo>
                  <a:pt x="8590" y="31228"/>
                </a:lnTo>
                <a:cubicBezTo>
                  <a:pt x="8622" y="31207"/>
                  <a:pt x="8643" y="31163"/>
                  <a:pt x="8642" y="31124"/>
                </a:cubicBezTo>
                <a:lnTo>
                  <a:pt x="8642" y="31124"/>
                </a:lnTo>
                <a:cubicBezTo>
                  <a:pt x="8664" y="31115"/>
                  <a:pt x="8686" y="31105"/>
                  <a:pt x="8708" y="31096"/>
                </a:cubicBezTo>
                <a:lnTo>
                  <a:pt x="8708" y="31096"/>
                </a:lnTo>
                <a:lnTo>
                  <a:pt x="8847" y="31133"/>
                </a:lnTo>
                <a:lnTo>
                  <a:pt x="8847" y="31133"/>
                </a:lnTo>
                <a:cubicBezTo>
                  <a:pt x="8836" y="31110"/>
                  <a:pt x="8817" y="31089"/>
                  <a:pt x="8791" y="31076"/>
                </a:cubicBezTo>
                <a:cubicBezTo>
                  <a:pt x="8782" y="31074"/>
                  <a:pt x="8774" y="31073"/>
                  <a:pt x="8765" y="31071"/>
                </a:cubicBezTo>
                <a:lnTo>
                  <a:pt x="8765" y="31071"/>
                </a:lnTo>
                <a:cubicBezTo>
                  <a:pt x="8799" y="31056"/>
                  <a:pt x="8833" y="31041"/>
                  <a:pt x="8867" y="31026"/>
                </a:cubicBezTo>
                <a:lnTo>
                  <a:pt x="8867" y="31026"/>
                </a:lnTo>
                <a:cubicBezTo>
                  <a:pt x="8926" y="31038"/>
                  <a:pt x="8986" y="31048"/>
                  <a:pt x="9046" y="31053"/>
                </a:cubicBezTo>
                <a:cubicBezTo>
                  <a:pt x="9063" y="31053"/>
                  <a:pt x="9080" y="31047"/>
                  <a:pt x="9095" y="31037"/>
                </a:cubicBezTo>
                <a:lnTo>
                  <a:pt x="9095" y="31037"/>
                </a:lnTo>
                <a:cubicBezTo>
                  <a:pt x="9105" y="31056"/>
                  <a:pt x="9104" y="31078"/>
                  <a:pt x="9093" y="31100"/>
                </a:cubicBezTo>
                <a:cubicBezTo>
                  <a:pt x="9084" y="31117"/>
                  <a:pt x="9073" y="31130"/>
                  <a:pt x="9060" y="31141"/>
                </a:cubicBezTo>
                <a:lnTo>
                  <a:pt x="9060" y="31141"/>
                </a:lnTo>
                <a:cubicBezTo>
                  <a:pt x="9141" y="31104"/>
                  <a:pt x="9222" y="31067"/>
                  <a:pt x="9303" y="31029"/>
                </a:cubicBezTo>
                <a:cubicBezTo>
                  <a:pt x="9465" y="30951"/>
                  <a:pt x="9627" y="30870"/>
                  <a:pt x="9787" y="30787"/>
                </a:cubicBezTo>
                <a:lnTo>
                  <a:pt x="9787" y="30787"/>
                </a:lnTo>
                <a:cubicBezTo>
                  <a:pt x="9762" y="30797"/>
                  <a:pt x="9725" y="30797"/>
                  <a:pt x="9697" y="30797"/>
                </a:cubicBezTo>
                <a:cubicBezTo>
                  <a:pt x="9670" y="30790"/>
                  <a:pt x="9643" y="30782"/>
                  <a:pt x="9616" y="30774"/>
                </a:cubicBezTo>
                <a:lnTo>
                  <a:pt x="9616" y="30774"/>
                </a:lnTo>
                <a:cubicBezTo>
                  <a:pt x="9627" y="30774"/>
                  <a:pt x="9639" y="30774"/>
                  <a:pt x="9651" y="30774"/>
                </a:cubicBezTo>
                <a:cubicBezTo>
                  <a:pt x="9657" y="30776"/>
                  <a:pt x="9664" y="30776"/>
                  <a:pt x="9670" y="30776"/>
                </a:cubicBezTo>
                <a:cubicBezTo>
                  <a:pt x="9738" y="30776"/>
                  <a:pt x="9766" y="30699"/>
                  <a:pt x="9743" y="30643"/>
                </a:cubicBezTo>
                <a:lnTo>
                  <a:pt x="9743" y="30643"/>
                </a:lnTo>
                <a:cubicBezTo>
                  <a:pt x="9752" y="30642"/>
                  <a:pt x="9761" y="30639"/>
                  <a:pt x="9770" y="30635"/>
                </a:cubicBezTo>
                <a:lnTo>
                  <a:pt x="9770" y="30635"/>
                </a:lnTo>
                <a:cubicBezTo>
                  <a:pt x="9769" y="30635"/>
                  <a:pt x="9768" y="30635"/>
                  <a:pt x="9768" y="30635"/>
                </a:cubicBezTo>
                <a:cubicBezTo>
                  <a:pt x="9757" y="30632"/>
                  <a:pt x="9745" y="30630"/>
                  <a:pt x="9734" y="30627"/>
                </a:cubicBezTo>
                <a:lnTo>
                  <a:pt x="9734" y="30627"/>
                </a:lnTo>
                <a:cubicBezTo>
                  <a:pt x="9731" y="30622"/>
                  <a:pt x="9728" y="30618"/>
                  <a:pt x="9724" y="30614"/>
                </a:cubicBezTo>
                <a:lnTo>
                  <a:pt x="9724" y="30614"/>
                </a:lnTo>
                <a:cubicBezTo>
                  <a:pt x="9736" y="30608"/>
                  <a:pt x="9748" y="30602"/>
                  <a:pt x="9760" y="30596"/>
                </a:cubicBezTo>
                <a:lnTo>
                  <a:pt x="9760" y="30596"/>
                </a:lnTo>
                <a:cubicBezTo>
                  <a:pt x="9773" y="30601"/>
                  <a:pt x="9786" y="30607"/>
                  <a:pt x="9798" y="30612"/>
                </a:cubicBezTo>
                <a:lnTo>
                  <a:pt x="9798" y="30612"/>
                </a:lnTo>
                <a:cubicBezTo>
                  <a:pt x="9801" y="30608"/>
                  <a:pt x="9804" y="30605"/>
                  <a:pt x="9807" y="30601"/>
                </a:cubicBezTo>
                <a:lnTo>
                  <a:pt x="9807" y="30601"/>
                </a:lnTo>
                <a:cubicBezTo>
                  <a:pt x="9825" y="30611"/>
                  <a:pt x="9842" y="30611"/>
                  <a:pt x="9861" y="30611"/>
                </a:cubicBezTo>
                <a:cubicBezTo>
                  <a:pt x="9867" y="30611"/>
                  <a:pt x="9874" y="30609"/>
                  <a:pt x="9880" y="30605"/>
                </a:cubicBezTo>
                <a:lnTo>
                  <a:pt x="9880" y="30605"/>
                </a:lnTo>
                <a:cubicBezTo>
                  <a:pt x="9897" y="30615"/>
                  <a:pt x="9913" y="30625"/>
                  <a:pt x="9930" y="30635"/>
                </a:cubicBezTo>
                <a:cubicBezTo>
                  <a:pt x="9943" y="30641"/>
                  <a:pt x="9957" y="30644"/>
                  <a:pt x="9970" y="30644"/>
                </a:cubicBezTo>
                <a:cubicBezTo>
                  <a:pt x="10001" y="30644"/>
                  <a:pt x="10030" y="30628"/>
                  <a:pt x="10047" y="30611"/>
                </a:cubicBezTo>
                <a:cubicBezTo>
                  <a:pt x="10061" y="30581"/>
                  <a:pt x="10066" y="30543"/>
                  <a:pt x="10057" y="30513"/>
                </a:cubicBezTo>
                <a:lnTo>
                  <a:pt x="10057" y="30513"/>
                </a:lnTo>
                <a:cubicBezTo>
                  <a:pt x="10030" y="30502"/>
                  <a:pt x="10003" y="30492"/>
                  <a:pt x="9976" y="30483"/>
                </a:cubicBezTo>
                <a:lnTo>
                  <a:pt x="9976" y="30483"/>
                </a:lnTo>
                <a:cubicBezTo>
                  <a:pt x="9987" y="30477"/>
                  <a:pt x="9999" y="30471"/>
                  <a:pt x="10010" y="30465"/>
                </a:cubicBezTo>
                <a:lnTo>
                  <a:pt x="10010" y="30465"/>
                </a:lnTo>
                <a:cubicBezTo>
                  <a:pt x="10014" y="30467"/>
                  <a:pt x="10018" y="30469"/>
                  <a:pt x="10023" y="30471"/>
                </a:cubicBezTo>
                <a:cubicBezTo>
                  <a:pt x="10040" y="30480"/>
                  <a:pt x="10051" y="30495"/>
                  <a:pt x="10057" y="30513"/>
                </a:cubicBezTo>
                <a:lnTo>
                  <a:pt x="10057" y="30513"/>
                </a:lnTo>
                <a:cubicBezTo>
                  <a:pt x="10061" y="30514"/>
                  <a:pt x="10065" y="30516"/>
                  <a:pt x="10069" y="30518"/>
                </a:cubicBezTo>
                <a:cubicBezTo>
                  <a:pt x="10107" y="30537"/>
                  <a:pt x="10130" y="30572"/>
                  <a:pt x="10125" y="30609"/>
                </a:cubicBezTo>
                <a:lnTo>
                  <a:pt x="10125" y="30609"/>
                </a:lnTo>
                <a:cubicBezTo>
                  <a:pt x="10240" y="30547"/>
                  <a:pt x="10354" y="30486"/>
                  <a:pt x="10469" y="30425"/>
                </a:cubicBezTo>
                <a:lnTo>
                  <a:pt x="10469" y="30425"/>
                </a:lnTo>
                <a:cubicBezTo>
                  <a:pt x="10475" y="30426"/>
                  <a:pt x="10482" y="30427"/>
                  <a:pt x="10488" y="30427"/>
                </a:cubicBezTo>
                <a:cubicBezTo>
                  <a:pt x="10529" y="30427"/>
                  <a:pt x="10559" y="30402"/>
                  <a:pt x="10574" y="30369"/>
                </a:cubicBezTo>
                <a:lnTo>
                  <a:pt x="10574" y="30369"/>
                </a:lnTo>
                <a:cubicBezTo>
                  <a:pt x="10539" y="30388"/>
                  <a:pt x="10504" y="30406"/>
                  <a:pt x="10469" y="30425"/>
                </a:cubicBezTo>
                <a:lnTo>
                  <a:pt x="10469" y="30425"/>
                </a:lnTo>
                <a:cubicBezTo>
                  <a:pt x="10468" y="30425"/>
                  <a:pt x="10467" y="30425"/>
                  <a:pt x="10466" y="30424"/>
                </a:cubicBezTo>
                <a:lnTo>
                  <a:pt x="10281" y="30369"/>
                </a:lnTo>
                <a:lnTo>
                  <a:pt x="10281" y="30369"/>
                </a:lnTo>
                <a:cubicBezTo>
                  <a:pt x="10291" y="30393"/>
                  <a:pt x="10291" y="30424"/>
                  <a:pt x="10280" y="30449"/>
                </a:cubicBezTo>
                <a:cubicBezTo>
                  <a:pt x="10280" y="30483"/>
                  <a:pt x="10241" y="30504"/>
                  <a:pt x="10203" y="30504"/>
                </a:cubicBezTo>
                <a:cubicBezTo>
                  <a:pt x="10189" y="30504"/>
                  <a:pt x="10175" y="30501"/>
                  <a:pt x="10162" y="30495"/>
                </a:cubicBezTo>
                <a:cubicBezTo>
                  <a:pt x="10113" y="30488"/>
                  <a:pt x="10064" y="30476"/>
                  <a:pt x="10015" y="30462"/>
                </a:cubicBezTo>
                <a:lnTo>
                  <a:pt x="10015" y="30462"/>
                </a:lnTo>
                <a:cubicBezTo>
                  <a:pt x="10013" y="30463"/>
                  <a:pt x="10011" y="30464"/>
                  <a:pt x="10010" y="30465"/>
                </a:cubicBezTo>
                <a:lnTo>
                  <a:pt x="10010" y="30465"/>
                </a:lnTo>
                <a:cubicBezTo>
                  <a:pt x="10003" y="30461"/>
                  <a:pt x="9997" y="30458"/>
                  <a:pt x="9990" y="30455"/>
                </a:cubicBezTo>
                <a:lnTo>
                  <a:pt x="9990" y="30455"/>
                </a:lnTo>
                <a:cubicBezTo>
                  <a:pt x="9998" y="30457"/>
                  <a:pt x="10006" y="30460"/>
                  <a:pt x="10015" y="30462"/>
                </a:cubicBezTo>
                <a:lnTo>
                  <a:pt x="10015" y="30462"/>
                </a:lnTo>
                <a:cubicBezTo>
                  <a:pt x="10042" y="30447"/>
                  <a:pt x="10070" y="30432"/>
                  <a:pt x="10098" y="30417"/>
                </a:cubicBezTo>
                <a:lnTo>
                  <a:pt x="10098" y="30417"/>
                </a:lnTo>
                <a:cubicBezTo>
                  <a:pt x="10117" y="30411"/>
                  <a:pt x="10135" y="30402"/>
                  <a:pt x="10147" y="30390"/>
                </a:cubicBezTo>
                <a:lnTo>
                  <a:pt x="10147" y="30390"/>
                </a:lnTo>
                <a:cubicBezTo>
                  <a:pt x="10171" y="30377"/>
                  <a:pt x="10195" y="30364"/>
                  <a:pt x="10219" y="30351"/>
                </a:cubicBezTo>
                <a:lnTo>
                  <a:pt x="10219" y="30351"/>
                </a:lnTo>
                <a:lnTo>
                  <a:pt x="10281" y="30369"/>
                </a:lnTo>
                <a:lnTo>
                  <a:pt x="10281" y="30369"/>
                </a:lnTo>
                <a:cubicBezTo>
                  <a:pt x="10274" y="30353"/>
                  <a:pt x="10263" y="30340"/>
                  <a:pt x="10249" y="30334"/>
                </a:cubicBezTo>
                <a:lnTo>
                  <a:pt x="10249" y="30334"/>
                </a:lnTo>
                <a:cubicBezTo>
                  <a:pt x="10295" y="30309"/>
                  <a:pt x="10341" y="30284"/>
                  <a:pt x="10387" y="30258"/>
                </a:cubicBezTo>
                <a:lnTo>
                  <a:pt x="10387" y="30258"/>
                </a:lnTo>
                <a:cubicBezTo>
                  <a:pt x="10429" y="30275"/>
                  <a:pt x="10471" y="30292"/>
                  <a:pt x="10512" y="30309"/>
                </a:cubicBezTo>
                <a:cubicBezTo>
                  <a:pt x="10525" y="30314"/>
                  <a:pt x="10537" y="30317"/>
                  <a:pt x="10548" y="30317"/>
                </a:cubicBezTo>
                <a:cubicBezTo>
                  <a:pt x="10561" y="30317"/>
                  <a:pt x="10573" y="30313"/>
                  <a:pt x="10583" y="30308"/>
                </a:cubicBezTo>
                <a:lnTo>
                  <a:pt x="10583" y="30308"/>
                </a:lnTo>
                <a:cubicBezTo>
                  <a:pt x="10586" y="30328"/>
                  <a:pt x="10582" y="30350"/>
                  <a:pt x="10574" y="30369"/>
                </a:cubicBezTo>
                <a:lnTo>
                  <a:pt x="10574" y="30369"/>
                </a:lnTo>
                <a:cubicBezTo>
                  <a:pt x="10724" y="30289"/>
                  <a:pt x="10874" y="30211"/>
                  <a:pt x="11024" y="30135"/>
                </a:cubicBezTo>
                <a:lnTo>
                  <a:pt x="11024" y="30135"/>
                </a:lnTo>
                <a:cubicBezTo>
                  <a:pt x="11039" y="30138"/>
                  <a:pt x="11055" y="30142"/>
                  <a:pt x="11070" y="30145"/>
                </a:cubicBezTo>
                <a:cubicBezTo>
                  <a:pt x="11083" y="30152"/>
                  <a:pt x="11095" y="30155"/>
                  <a:pt x="11107" y="30155"/>
                </a:cubicBezTo>
                <a:cubicBezTo>
                  <a:pt x="11140" y="30155"/>
                  <a:pt x="11169" y="30133"/>
                  <a:pt x="11186" y="30099"/>
                </a:cubicBezTo>
                <a:cubicBezTo>
                  <a:pt x="11186" y="30084"/>
                  <a:pt x="11183" y="30070"/>
                  <a:pt x="11179" y="30056"/>
                </a:cubicBezTo>
                <a:lnTo>
                  <a:pt x="11179" y="30056"/>
                </a:lnTo>
                <a:cubicBezTo>
                  <a:pt x="11166" y="30063"/>
                  <a:pt x="11152" y="30070"/>
                  <a:pt x="11139" y="30077"/>
                </a:cubicBezTo>
                <a:cubicBezTo>
                  <a:pt x="11101" y="30096"/>
                  <a:pt x="11062" y="30115"/>
                  <a:pt x="11024" y="30135"/>
                </a:cubicBezTo>
                <a:lnTo>
                  <a:pt x="11024" y="30135"/>
                </a:lnTo>
                <a:cubicBezTo>
                  <a:pt x="10932" y="30113"/>
                  <a:pt x="10841" y="30087"/>
                  <a:pt x="10750" y="30060"/>
                </a:cubicBezTo>
                <a:lnTo>
                  <a:pt x="10750" y="30060"/>
                </a:lnTo>
                <a:cubicBezTo>
                  <a:pt x="10696" y="30089"/>
                  <a:pt x="10642" y="30118"/>
                  <a:pt x="10588" y="30148"/>
                </a:cubicBezTo>
                <a:lnTo>
                  <a:pt x="10588" y="30148"/>
                </a:lnTo>
                <a:cubicBezTo>
                  <a:pt x="10651" y="30171"/>
                  <a:pt x="10640" y="30276"/>
                  <a:pt x="10583" y="30308"/>
                </a:cubicBezTo>
                <a:lnTo>
                  <a:pt x="10583" y="30308"/>
                </a:lnTo>
                <a:cubicBezTo>
                  <a:pt x="10579" y="30279"/>
                  <a:pt x="10564" y="30253"/>
                  <a:pt x="10535" y="30239"/>
                </a:cubicBezTo>
                <a:lnTo>
                  <a:pt x="10535" y="30239"/>
                </a:lnTo>
                <a:cubicBezTo>
                  <a:pt x="10556" y="30221"/>
                  <a:pt x="10569" y="30195"/>
                  <a:pt x="10581" y="30170"/>
                </a:cubicBezTo>
                <a:cubicBezTo>
                  <a:pt x="10581" y="30164"/>
                  <a:pt x="10580" y="30158"/>
                  <a:pt x="10579" y="30153"/>
                </a:cubicBezTo>
                <a:lnTo>
                  <a:pt x="10579" y="30153"/>
                </a:lnTo>
                <a:cubicBezTo>
                  <a:pt x="10582" y="30151"/>
                  <a:pt x="10585" y="30149"/>
                  <a:pt x="10588" y="30148"/>
                </a:cubicBezTo>
                <a:lnTo>
                  <a:pt x="10588" y="30148"/>
                </a:lnTo>
                <a:cubicBezTo>
                  <a:pt x="10586" y="30147"/>
                  <a:pt x="10583" y="30146"/>
                  <a:pt x="10581" y="30145"/>
                </a:cubicBezTo>
                <a:cubicBezTo>
                  <a:pt x="10579" y="30145"/>
                  <a:pt x="10577" y="30144"/>
                  <a:pt x="10575" y="30143"/>
                </a:cubicBezTo>
                <a:lnTo>
                  <a:pt x="10575" y="30143"/>
                </a:lnTo>
                <a:cubicBezTo>
                  <a:pt x="10572" y="30136"/>
                  <a:pt x="10568" y="30130"/>
                  <a:pt x="10563" y="30125"/>
                </a:cubicBezTo>
                <a:lnTo>
                  <a:pt x="10563" y="30125"/>
                </a:lnTo>
                <a:cubicBezTo>
                  <a:pt x="10597" y="30114"/>
                  <a:pt x="10627" y="30083"/>
                  <a:pt x="10627" y="30052"/>
                </a:cubicBezTo>
                <a:cubicBezTo>
                  <a:pt x="10636" y="30054"/>
                  <a:pt x="10643" y="30055"/>
                  <a:pt x="10651" y="30055"/>
                </a:cubicBezTo>
                <a:cubicBezTo>
                  <a:pt x="10668" y="30055"/>
                  <a:pt x="10683" y="30050"/>
                  <a:pt x="10697" y="30043"/>
                </a:cubicBezTo>
                <a:lnTo>
                  <a:pt x="10697" y="30043"/>
                </a:lnTo>
                <a:cubicBezTo>
                  <a:pt x="10714" y="30049"/>
                  <a:pt x="10732" y="30054"/>
                  <a:pt x="10750" y="30060"/>
                </a:cubicBezTo>
                <a:lnTo>
                  <a:pt x="10750" y="30060"/>
                </a:lnTo>
                <a:cubicBezTo>
                  <a:pt x="10803" y="30031"/>
                  <a:pt x="10855" y="30003"/>
                  <a:pt x="10909" y="29975"/>
                </a:cubicBezTo>
                <a:lnTo>
                  <a:pt x="10909" y="29975"/>
                </a:lnTo>
                <a:cubicBezTo>
                  <a:pt x="10995" y="29989"/>
                  <a:pt x="11082" y="30007"/>
                  <a:pt x="11163" y="30030"/>
                </a:cubicBezTo>
                <a:cubicBezTo>
                  <a:pt x="11165" y="30030"/>
                  <a:pt x="11166" y="30030"/>
                  <a:pt x="11167" y="30030"/>
                </a:cubicBezTo>
                <a:lnTo>
                  <a:pt x="11167" y="30030"/>
                </a:lnTo>
                <a:cubicBezTo>
                  <a:pt x="11172" y="30038"/>
                  <a:pt x="11176" y="30047"/>
                  <a:pt x="11179" y="30056"/>
                </a:cubicBezTo>
                <a:lnTo>
                  <a:pt x="11179" y="30056"/>
                </a:lnTo>
                <a:cubicBezTo>
                  <a:pt x="11795" y="29739"/>
                  <a:pt x="12408" y="29465"/>
                  <a:pt x="13024" y="29169"/>
                </a:cubicBezTo>
                <a:cubicBezTo>
                  <a:pt x="13348" y="29010"/>
                  <a:pt x="13669" y="28845"/>
                  <a:pt x="13987" y="28676"/>
                </a:cubicBezTo>
                <a:lnTo>
                  <a:pt x="13987" y="28676"/>
                </a:lnTo>
                <a:cubicBezTo>
                  <a:pt x="13992" y="28678"/>
                  <a:pt x="13996" y="28679"/>
                  <a:pt x="14001" y="28681"/>
                </a:cubicBezTo>
                <a:cubicBezTo>
                  <a:pt x="14011" y="28686"/>
                  <a:pt x="14021" y="28689"/>
                  <a:pt x="14030" y="28689"/>
                </a:cubicBezTo>
                <a:cubicBezTo>
                  <a:pt x="14067" y="28689"/>
                  <a:pt x="14095" y="28654"/>
                  <a:pt x="14105" y="28613"/>
                </a:cubicBezTo>
                <a:lnTo>
                  <a:pt x="14105" y="28613"/>
                </a:lnTo>
                <a:cubicBezTo>
                  <a:pt x="14066" y="28634"/>
                  <a:pt x="14027" y="28655"/>
                  <a:pt x="13987" y="28676"/>
                </a:cubicBezTo>
                <a:lnTo>
                  <a:pt x="13987" y="28676"/>
                </a:lnTo>
                <a:cubicBezTo>
                  <a:pt x="13950" y="28660"/>
                  <a:pt x="13913" y="28645"/>
                  <a:pt x="13875" y="28629"/>
                </a:cubicBezTo>
                <a:lnTo>
                  <a:pt x="13875" y="28629"/>
                </a:lnTo>
                <a:cubicBezTo>
                  <a:pt x="13877" y="28650"/>
                  <a:pt x="13871" y="28670"/>
                  <a:pt x="13861" y="28681"/>
                </a:cubicBezTo>
                <a:cubicBezTo>
                  <a:pt x="13847" y="28708"/>
                  <a:pt x="13818" y="28720"/>
                  <a:pt x="13791" y="28720"/>
                </a:cubicBezTo>
                <a:cubicBezTo>
                  <a:pt x="13779" y="28720"/>
                  <a:pt x="13768" y="28717"/>
                  <a:pt x="13758" y="28713"/>
                </a:cubicBezTo>
                <a:lnTo>
                  <a:pt x="13758" y="28713"/>
                </a:lnTo>
                <a:cubicBezTo>
                  <a:pt x="13754" y="28760"/>
                  <a:pt x="13722" y="28804"/>
                  <a:pt x="13680" y="28804"/>
                </a:cubicBezTo>
                <a:cubicBezTo>
                  <a:pt x="13671" y="28804"/>
                  <a:pt x="13661" y="28802"/>
                  <a:pt x="13651" y="28797"/>
                </a:cubicBezTo>
                <a:cubicBezTo>
                  <a:pt x="13598" y="28775"/>
                  <a:pt x="13545" y="28754"/>
                  <a:pt x="13491" y="28732"/>
                </a:cubicBezTo>
                <a:lnTo>
                  <a:pt x="13491" y="28732"/>
                </a:lnTo>
                <a:cubicBezTo>
                  <a:pt x="13489" y="28734"/>
                  <a:pt x="13486" y="28735"/>
                  <a:pt x="13483" y="28737"/>
                </a:cubicBezTo>
                <a:lnTo>
                  <a:pt x="13483" y="28737"/>
                </a:lnTo>
                <a:cubicBezTo>
                  <a:pt x="13570" y="28788"/>
                  <a:pt x="13535" y="28916"/>
                  <a:pt x="13440" y="28916"/>
                </a:cubicBezTo>
                <a:cubicBezTo>
                  <a:pt x="13433" y="28916"/>
                  <a:pt x="13426" y="28915"/>
                  <a:pt x="13418" y="28914"/>
                </a:cubicBezTo>
                <a:cubicBezTo>
                  <a:pt x="13376" y="28897"/>
                  <a:pt x="13333" y="28880"/>
                  <a:pt x="13290" y="28863"/>
                </a:cubicBezTo>
                <a:lnTo>
                  <a:pt x="13290" y="28863"/>
                </a:lnTo>
                <a:cubicBezTo>
                  <a:pt x="13272" y="28885"/>
                  <a:pt x="13249" y="28899"/>
                  <a:pt x="13223" y="28899"/>
                </a:cubicBezTo>
                <a:cubicBezTo>
                  <a:pt x="13211" y="28899"/>
                  <a:pt x="13198" y="28896"/>
                  <a:pt x="13186" y="28890"/>
                </a:cubicBezTo>
                <a:cubicBezTo>
                  <a:pt x="13186" y="28889"/>
                  <a:pt x="13185" y="28889"/>
                  <a:pt x="13185" y="28889"/>
                </a:cubicBezTo>
                <a:lnTo>
                  <a:pt x="13185" y="28889"/>
                </a:lnTo>
                <a:cubicBezTo>
                  <a:pt x="13181" y="28892"/>
                  <a:pt x="13176" y="28894"/>
                  <a:pt x="13172" y="28896"/>
                </a:cubicBezTo>
                <a:lnTo>
                  <a:pt x="13172" y="28896"/>
                </a:lnTo>
                <a:cubicBezTo>
                  <a:pt x="13192" y="28949"/>
                  <a:pt x="13156" y="29015"/>
                  <a:pt x="13103" y="29015"/>
                </a:cubicBezTo>
                <a:cubicBezTo>
                  <a:pt x="13093" y="29015"/>
                  <a:pt x="13082" y="29012"/>
                  <a:pt x="13070" y="29007"/>
                </a:cubicBezTo>
                <a:lnTo>
                  <a:pt x="13003" y="28981"/>
                </a:lnTo>
                <a:lnTo>
                  <a:pt x="13003" y="28981"/>
                </a:lnTo>
                <a:cubicBezTo>
                  <a:pt x="13002" y="28981"/>
                  <a:pt x="13001" y="28982"/>
                  <a:pt x="13000" y="28983"/>
                </a:cubicBezTo>
                <a:cubicBezTo>
                  <a:pt x="12977" y="28994"/>
                  <a:pt x="12955" y="29005"/>
                  <a:pt x="12933" y="29016"/>
                </a:cubicBezTo>
                <a:lnTo>
                  <a:pt x="12933" y="29016"/>
                </a:lnTo>
                <a:cubicBezTo>
                  <a:pt x="13006" y="29054"/>
                  <a:pt x="12977" y="29176"/>
                  <a:pt x="12896" y="29176"/>
                </a:cubicBezTo>
                <a:cubicBezTo>
                  <a:pt x="12885" y="29176"/>
                  <a:pt x="12873" y="29174"/>
                  <a:pt x="12860" y="29169"/>
                </a:cubicBezTo>
                <a:cubicBezTo>
                  <a:pt x="12825" y="29159"/>
                  <a:pt x="12791" y="29150"/>
                  <a:pt x="12756" y="29139"/>
                </a:cubicBezTo>
                <a:lnTo>
                  <a:pt x="12756" y="29139"/>
                </a:lnTo>
                <a:cubicBezTo>
                  <a:pt x="12749" y="29180"/>
                  <a:pt x="12716" y="29219"/>
                  <a:pt x="12670" y="29222"/>
                </a:cubicBezTo>
                <a:lnTo>
                  <a:pt x="12670" y="29222"/>
                </a:lnTo>
                <a:cubicBezTo>
                  <a:pt x="12672" y="29220"/>
                  <a:pt x="12673" y="29218"/>
                  <a:pt x="12674" y="29215"/>
                </a:cubicBezTo>
                <a:cubicBezTo>
                  <a:pt x="12674" y="29192"/>
                  <a:pt x="12669" y="29169"/>
                  <a:pt x="12657" y="29149"/>
                </a:cubicBezTo>
                <a:lnTo>
                  <a:pt x="12657" y="29149"/>
                </a:lnTo>
                <a:cubicBezTo>
                  <a:pt x="12674" y="29141"/>
                  <a:pt x="12691" y="29133"/>
                  <a:pt x="12708" y="29125"/>
                </a:cubicBezTo>
                <a:lnTo>
                  <a:pt x="12708" y="29125"/>
                </a:lnTo>
                <a:cubicBezTo>
                  <a:pt x="12724" y="29130"/>
                  <a:pt x="12740" y="29135"/>
                  <a:pt x="12756" y="29139"/>
                </a:cubicBezTo>
                <a:lnTo>
                  <a:pt x="12756" y="29139"/>
                </a:lnTo>
                <a:cubicBezTo>
                  <a:pt x="12758" y="29127"/>
                  <a:pt x="12758" y="29114"/>
                  <a:pt x="12755" y="29102"/>
                </a:cubicBezTo>
                <a:lnTo>
                  <a:pt x="12755" y="29102"/>
                </a:lnTo>
                <a:cubicBezTo>
                  <a:pt x="12814" y="29074"/>
                  <a:pt x="12874" y="29045"/>
                  <a:pt x="12933" y="29016"/>
                </a:cubicBezTo>
                <a:lnTo>
                  <a:pt x="12933" y="29016"/>
                </a:lnTo>
                <a:cubicBezTo>
                  <a:pt x="12925" y="29012"/>
                  <a:pt x="12917" y="29009"/>
                  <a:pt x="12907" y="29007"/>
                </a:cubicBezTo>
                <a:cubicBezTo>
                  <a:pt x="12815" y="28976"/>
                  <a:pt x="12725" y="28945"/>
                  <a:pt x="12636" y="28914"/>
                </a:cubicBezTo>
                <a:lnTo>
                  <a:pt x="12636" y="28914"/>
                </a:lnTo>
                <a:cubicBezTo>
                  <a:pt x="12659" y="28902"/>
                  <a:pt x="12677" y="28881"/>
                  <a:pt x="12685" y="28858"/>
                </a:cubicBezTo>
                <a:lnTo>
                  <a:pt x="12685" y="28858"/>
                </a:lnTo>
                <a:lnTo>
                  <a:pt x="13003" y="28981"/>
                </a:lnTo>
                <a:lnTo>
                  <a:pt x="13003" y="28981"/>
                </a:lnTo>
                <a:cubicBezTo>
                  <a:pt x="13059" y="28953"/>
                  <a:pt x="13116" y="28925"/>
                  <a:pt x="13172" y="28896"/>
                </a:cubicBezTo>
                <a:lnTo>
                  <a:pt x="13172" y="28896"/>
                </a:lnTo>
                <a:cubicBezTo>
                  <a:pt x="13170" y="28892"/>
                  <a:pt x="13169" y="28888"/>
                  <a:pt x="13167" y="28885"/>
                </a:cubicBezTo>
                <a:lnTo>
                  <a:pt x="13167" y="28885"/>
                </a:lnTo>
                <a:cubicBezTo>
                  <a:pt x="13173" y="28886"/>
                  <a:pt x="13179" y="28888"/>
                  <a:pt x="13185" y="28889"/>
                </a:cubicBezTo>
                <a:lnTo>
                  <a:pt x="13185" y="28889"/>
                </a:lnTo>
                <a:cubicBezTo>
                  <a:pt x="13210" y="28877"/>
                  <a:pt x="13235" y="28864"/>
                  <a:pt x="13260" y="28852"/>
                </a:cubicBezTo>
                <a:lnTo>
                  <a:pt x="13260" y="28852"/>
                </a:lnTo>
                <a:cubicBezTo>
                  <a:pt x="13270" y="28855"/>
                  <a:pt x="13280" y="28859"/>
                  <a:pt x="13290" y="28863"/>
                </a:cubicBezTo>
                <a:lnTo>
                  <a:pt x="13290" y="28863"/>
                </a:lnTo>
                <a:cubicBezTo>
                  <a:pt x="13295" y="28857"/>
                  <a:pt x="13299" y="28850"/>
                  <a:pt x="13303" y="28843"/>
                </a:cubicBezTo>
                <a:cubicBezTo>
                  <a:pt x="13305" y="28838"/>
                  <a:pt x="13307" y="28832"/>
                  <a:pt x="13309" y="28826"/>
                </a:cubicBezTo>
                <a:lnTo>
                  <a:pt x="13309" y="28826"/>
                </a:lnTo>
                <a:cubicBezTo>
                  <a:pt x="13367" y="28797"/>
                  <a:pt x="13425" y="28767"/>
                  <a:pt x="13483" y="28737"/>
                </a:cubicBezTo>
                <a:lnTo>
                  <a:pt x="13483" y="28737"/>
                </a:lnTo>
                <a:cubicBezTo>
                  <a:pt x="13478" y="28734"/>
                  <a:pt x="13473" y="28731"/>
                  <a:pt x="13467" y="28729"/>
                </a:cubicBezTo>
                <a:lnTo>
                  <a:pt x="13467" y="28729"/>
                </a:lnTo>
                <a:cubicBezTo>
                  <a:pt x="13469" y="28728"/>
                  <a:pt x="13472" y="28726"/>
                  <a:pt x="13474" y="28725"/>
                </a:cubicBezTo>
                <a:lnTo>
                  <a:pt x="13474" y="28725"/>
                </a:lnTo>
                <a:cubicBezTo>
                  <a:pt x="13479" y="28728"/>
                  <a:pt x="13485" y="28730"/>
                  <a:pt x="13491" y="28732"/>
                </a:cubicBezTo>
                <a:lnTo>
                  <a:pt x="13491" y="28732"/>
                </a:lnTo>
                <a:cubicBezTo>
                  <a:pt x="13540" y="28707"/>
                  <a:pt x="13588" y="28682"/>
                  <a:pt x="13636" y="28657"/>
                </a:cubicBezTo>
                <a:lnTo>
                  <a:pt x="13636" y="28657"/>
                </a:lnTo>
                <a:cubicBezTo>
                  <a:pt x="13672" y="28673"/>
                  <a:pt x="13708" y="28689"/>
                  <a:pt x="13744" y="28703"/>
                </a:cubicBezTo>
                <a:cubicBezTo>
                  <a:pt x="13748" y="28707"/>
                  <a:pt x="13753" y="28710"/>
                  <a:pt x="13758" y="28713"/>
                </a:cubicBezTo>
                <a:lnTo>
                  <a:pt x="13758" y="28713"/>
                </a:lnTo>
                <a:cubicBezTo>
                  <a:pt x="13762" y="28677"/>
                  <a:pt x="13749" y="28639"/>
                  <a:pt x="13712" y="28617"/>
                </a:cubicBezTo>
                <a:lnTo>
                  <a:pt x="13712" y="28617"/>
                </a:lnTo>
                <a:cubicBezTo>
                  <a:pt x="13731" y="28607"/>
                  <a:pt x="13751" y="28596"/>
                  <a:pt x="13771" y="28586"/>
                </a:cubicBezTo>
                <a:lnTo>
                  <a:pt x="13771" y="28586"/>
                </a:lnTo>
                <a:cubicBezTo>
                  <a:pt x="13806" y="28600"/>
                  <a:pt x="13841" y="28615"/>
                  <a:pt x="13875" y="28629"/>
                </a:cubicBezTo>
                <a:lnTo>
                  <a:pt x="13875" y="28629"/>
                </a:lnTo>
                <a:cubicBezTo>
                  <a:pt x="13874" y="28604"/>
                  <a:pt x="13862" y="28577"/>
                  <a:pt x="13837" y="28564"/>
                </a:cubicBezTo>
                <a:cubicBezTo>
                  <a:pt x="13833" y="28562"/>
                  <a:pt x="13829" y="28560"/>
                  <a:pt x="13824" y="28558"/>
                </a:cubicBezTo>
                <a:lnTo>
                  <a:pt x="13824" y="28558"/>
                </a:lnTo>
                <a:cubicBezTo>
                  <a:pt x="13868" y="28535"/>
                  <a:pt x="13911" y="28512"/>
                  <a:pt x="13955" y="28488"/>
                </a:cubicBezTo>
                <a:lnTo>
                  <a:pt x="13955" y="28488"/>
                </a:lnTo>
                <a:cubicBezTo>
                  <a:pt x="13993" y="28506"/>
                  <a:pt x="14031" y="28524"/>
                  <a:pt x="14069" y="28542"/>
                </a:cubicBezTo>
                <a:cubicBezTo>
                  <a:pt x="14080" y="28547"/>
                  <a:pt x="14091" y="28550"/>
                  <a:pt x="14102" y="28550"/>
                </a:cubicBezTo>
                <a:lnTo>
                  <a:pt x="14102" y="28550"/>
                </a:lnTo>
                <a:cubicBezTo>
                  <a:pt x="14093" y="28527"/>
                  <a:pt x="14076" y="28507"/>
                  <a:pt x="14047" y="28495"/>
                </a:cubicBezTo>
                <a:cubicBezTo>
                  <a:pt x="14027" y="28487"/>
                  <a:pt x="14008" y="28479"/>
                  <a:pt x="13988" y="28471"/>
                </a:cubicBezTo>
                <a:lnTo>
                  <a:pt x="13988" y="28471"/>
                </a:lnTo>
                <a:cubicBezTo>
                  <a:pt x="14025" y="28451"/>
                  <a:pt x="14062" y="28431"/>
                  <a:pt x="14100" y="28411"/>
                </a:cubicBezTo>
                <a:lnTo>
                  <a:pt x="14100" y="28411"/>
                </a:lnTo>
                <a:cubicBezTo>
                  <a:pt x="14130" y="28425"/>
                  <a:pt x="14160" y="28439"/>
                  <a:pt x="14190" y="28453"/>
                </a:cubicBezTo>
                <a:lnTo>
                  <a:pt x="14190" y="28453"/>
                </a:lnTo>
                <a:cubicBezTo>
                  <a:pt x="14183" y="28429"/>
                  <a:pt x="14161" y="28407"/>
                  <a:pt x="14137" y="28390"/>
                </a:cubicBezTo>
                <a:lnTo>
                  <a:pt x="14137" y="28390"/>
                </a:lnTo>
                <a:cubicBezTo>
                  <a:pt x="14165" y="28375"/>
                  <a:pt x="14193" y="28360"/>
                  <a:pt x="14221" y="28345"/>
                </a:cubicBezTo>
                <a:lnTo>
                  <a:pt x="14221" y="28345"/>
                </a:lnTo>
                <a:cubicBezTo>
                  <a:pt x="14229" y="28346"/>
                  <a:pt x="14236" y="28347"/>
                  <a:pt x="14243" y="28347"/>
                </a:cubicBezTo>
                <a:cubicBezTo>
                  <a:pt x="14268" y="28347"/>
                  <a:pt x="14289" y="28336"/>
                  <a:pt x="14302" y="28309"/>
                </a:cubicBezTo>
                <a:cubicBezTo>
                  <a:pt x="14304" y="28306"/>
                  <a:pt x="14306" y="28302"/>
                  <a:pt x="14307" y="28298"/>
                </a:cubicBezTo>
                <a:lnTo>
                  <a:pt x="14307" y="28298"/>
                </a:lnTo>
                <a:cubicBezTo>
                  <a:pt x="14310" y="28297"/>
                  <a:pt x="14312" y="28295"/>
                  <a:pt x="14315" y="28294"/>
                </a:cubicBezTo>
                <a:lnTo>
                  <a:pt x="14315" y="28294"/>
                </a:lnTo>
                <a:cubicBezTo>
                  <a:pt x="14313" y="28293"/>
                  <a:pt x="14311" y="28292"/>
                  <a:pt x="14310" y="28292"/>
                </a:cubicBezTo>
                <a:lnTo>
                  <a:pt x="14310" y="28292"/>
                </a:lnTo>
                <a:cubicBezTo>
                  <a:pt x="14315" y="28275"/>
                  <a:pt x="14318" y="28257"/>
                  <a:pt x="14318" y="28240"/>
                </a:cubicBezTo>
                <a:lnTo>
                  <a:pt x="14318" y="28240"/>
                </a:lnTo>
                <a:cubicBezTo>
                  <a:pt x="14335" y="28248"/>
                  <a:pt x="14351" y="28257"/>
                  <a:pt x="14368" y="28265"/>
                </a:cubicBezTo>
                <a:lnTo>
                  <a:pt x="14368" y="28265"/>
                </a:lnTo>
                <a:cubicBezTo>
                  <a:pt x="14435" y="28228"/>
                  <a:pt x="14503" y="28191"/>
                  <a:pt x="14570" y="28154"/>
                </a:cubicBezTo>
                <a:lnTo>
                  <a:pt x="14570" y="28154"/>
                </a:lnTo>
                <a:cubicBezTo>
                  <a:pt x="14597" y="28167"/>
                  <a:pt x="14624" y="28179"/>
                  <a:pt x="14652" y="28192"/>
                </a:cubicBezTo>
                <a:cubicBezTo>
                  <a:pt x="14688" y="28211"/>
                  <a:pt x="14696" y="28256"/>
                  <a:pt x="14687" y="28297"/>
                </a:cubicBezTo>
                <a:lnTo>
                  <a:pt x="14687" y="28297"/>
                </a:lnTo>
                <a:cubicBezTo>
                  <a:pt x="15386" y="27912"/>
                  <a:pt x="16077" y="27513"/>
                  <a:pt x="16767" y="27122"/>
                </a:cubicBezTo>
                <a:cubicBezTo>
                  <a:pt x="17930" y="26449"/>
                  <a:pt x="19117" y="25797"/>
                  <a:pt x="20256" y="25075"/>
                </a:cubicBezTo>
                <a:cubicBezTo>
                  <a:pt x="20848" y="24702"/>
                  <a:pt x="21441" y="24300"/>
                  <a:pt x="21974" y="23838"/>
                </a:cubicBezTo>
                <a:lnTo>
                  <a:pt x="21974" y="23838"/>
                </a:lnTo>
                <a:cubicBezTo>
                  <a:pt x="21959" y="23848"/>
                  <a:pt x="21942" y="23854"/>
                  <a:pt x="21925" y="23854"/>
                </a:cubicBezTo>
                <a:cubicBezTo>
                  <a:pt x="21902" y="23854"/>
                  <a:pt x="21879" y="23844"/>
                  <a:pt x="21861" y="23820"/>
                </a:cubicBezTo>
                <a:cubicBezTo>
                  <a:pt x="21851" y="23807"/>
                  <a:pt x="21840" y="23795"/>
                  <a:pt x="21829" y="23783"/>
                </a:cubicBezTo>
                <a:lnTo>
                  <a:pt x="21829" y="23783"/>
                </a:lnTo>
                <a:cubicBezTo>
                  <a:pt x="21833" y="23837"/>
                  <a:pt x="21797" y="23885"/>
                  <a:pt x="21750" y="23885"/>
                </a:cubicBezTo>
                <a:cubicBezTo>
                  <a:pt x="21733" y="23885"/>
                  <a:pt x="21715" y="23880"/>
                  <a:pt x="21698" y="23866"/>
                </a:cubicBezTo>
                <a:cubicBezTo>
                  <a:pt x="21692" y="23861"/>
                  <a:pt x="21687" y="23857"/>
                  <a:pt x="21682" y="23852"/>
                </a:cubicBezTo>
                <a:lnTo>
                  <a:pt x="21682" y="23852"/>
                </a:lnTo>
                <a:cubicBezTo>
                  <a:pt x="21670" y="23862"/>
                  <a:pt x="21658" y="23873"/>
                  <a:pt x="21645" y="23883"/>
                </a:cubicBezTo>
                <a:lnTo>
                  <a:pt x="21645" y="23883"/>
                </a:lnTo>
                <a:cubicBezTo>
                  <a:pt x="21534" y="23770"/>
                  <a:pt x="21426" y="23653"/>
                  <a:pt x="21322" y="23534"/>
                </a:cubicBezTo>
                <a:lnTo>
                  <a:pt x="21322" y="23534"/>
                </a:lnTo>
                <a:cubicBezTo>
                  <a:pt x="21440" y="23641"/>
                  <a:pt x="21560" y="23748"/>
                  <a:pt x="21682" y="23852"/>
                </a:cubicBezTo>
                <a:lnTo>
                  <a:pt x="21682" y="23852"/>
                </a:lnTo>
                <a:cubicBezTo>
                  <a:pt x="21722" y="23819"/>
                  <a:pt x="21761" y="23785"/>
                  <a:pt x="21801" y="23751"/>
                </a:cubicBezTo>
                <a:lnTo>
                  <a:pt x="21801" y="23751"/>
                </a:lnTo>
                <a:cubicBezTo>
                  <a:pt x="21810" y="23761"/>
                  <a:pt x="21820" y="23772"/>
                  <a:pt x="21829" y="23783"/>
                </a:cubicBezTo>
                <a:lnTo>
                  <a:pt x="21829" y="23783"/>
                </a:lnTo>
                <a:cubicBezTo>
                  <a:pt x="21828" y="23768"/>
                  <a:pt x="21824" y="23752"/>
                  <a:pt x="21816" y="23738"/>
                </a:cubicBezTo>
                <a:lnTo>
                  <a:pt x="21816" y="23738"/>
                </a:lnTo>
                <a:cubicBezTo>
                  <a:pt x="21837" y="23719"/>
                  <a:pt x="21858" y="23700"/>
                  <a:pt x="21879" y="23682"/>
                </a:cubicBezTo>
                <a:lnTo>
                  <a:pt x="21879" y="23682"/>
                </a:lnTo>
                <a:cubicBezTo>
                  <a:pt x="21892" y="23688"/>
                  <a:pt x="21906" y="23692"/>
                  <a:pt x="21920" y="23693"/>
                </a:cubicBezTo>
                <a:lnTo>
                  <a:pt x="21920" y="23693"/>
                </a:lnTo>
                <a:cubicBezTo>
                  <a:pt x="21947" y="23719"/>
                  <a:pt x="21974" y="23746"/>
                  <a:pt x="22001" y="23773"/>
                </a:cubicBezTo>
                <a:cubicBezTo>
                  <a:pt x="22006" y="23777"/>
                  <a:pt x="22011" y="23780"/>
                  <a:pt x="22016" y="23783"/>
                </a:cubicBezTo>
                <a:lnTo>
                  <a:pt x="22016" y="23783"/>
                </a:lnTo>
                <a:cubicBezTo>
                  <a:pt x="22023" y="23758"/>
                  <a:pt x="22020" y="23730"/>
                  <a:pt x="22001" y="23704"/>
                </a:cubicBezTo>
                <a:cubicBezTo>
                  <a:pt x="21993" y="23696"/>
                  <a:pt x="21986" y="23687"/>
                  <a:pt x="21978" y="23679"/>
                </a:cubicBezTo>
                <a:lnTo>
                  <a:pt x="21978" y="23679"/>
                </a:lnTo>
                <a:cubicBezTo>
                  <a:pt x="22009" y="23646"/>
                  <a:pt x="22030" y="23593"/>
                  <a:pt x="22025" y="23548"/>
                </a:cubicBezTo>
                <a:lnTo>
                  <a:pt x="22025" y="23548"/>
                </a:lnTo>
                <a:cubicBezTo>
                  <a:pt x="22030" y="23545"/>
                  <a:pt x="22034" y="23541"/>
                  <a:pt x="22038" y="23537"/>
                </a:cubicBezTo>
                <a:lnTo>
                  <a:pt x="22038" y="23537"/>
                </a:lnTo>
                <a:cubicBezTo>
                  <a:pt x="22072" y="23569"/>
                  <a:pt x="22106" y="23601"/>
                  <a:pt x="22141" y="23633"/>
                </a:cubicBezTo>
                <a:cubicBezTo>
                  <a:pt x="22150" y="23646"/>
                  <a:pt x="22156" y="23660"/>
                  <a:pt x="22159" y="23673"/>
                </a:cubicBezTo>
                <a:lnTo>
                  <a:pt x="22159" y="23673"/>
                </a:lnTo>
                <a:cubicBezTo>
                  <a:pt x="22516" y="23345"/>
                  <a:pt x="22842" y="22987"/>
                  <a:pt x="23117" y="22588"/>
                </a:cubicBezTo>
                <a:cubicBezTo>
                  <a:pt x="23302" y="22325"/>
                  <a:pt x="23460" y="22046"/>
                  <a:pt x="23592" y="21757"/>
                </a:cubicBezTo>
                <a:lnTo>
                  <a:pt x="23592" y="21757"/>
                </a:lnTo>
                <a:cubicBezTo>
                  <a:pt x="23605" y="21764"/>
                  <a:pt x="23617" y="21767"/>
                  <a:pt x="23629" y="21767"/>
                </a:cubicBezTo>
                <a:cubicBezTo>
                  <a:pt x="23702" y="21767"/>
                  <a:pt x="23753" y="21646"/>
                  <a:pt x="23675" y="21587"/>
                </a:cubicBezTo>
                <a:cubicBezTo>
                  <a:pt x="23673" y="21585"/>
                  <a:pt x="23671" y="21583"/>
                  <a:pt x="23668" y="21581"/>
                </a:cubicBezTo>
                <a:lnTo>
                  <a:pt x="23668" y="21581"/>
                </a:lnTo>
                <a:cubicBezTo>
                  <a:pt x="23644" y="21640"/>
                  <a:pt x="23619" y="21699"/>
                  <a:pt x="23592" y="21757"/>
                </a:cubicBezTo>
                <a:lnTo>
                  <a:pt x="23592" y="21757"/>
                </a:lnTo>
                <a:cubicBezTo>
                  <a:pt x="23589" y="21755"/>
                  <a:pt x="23586" y="21753"/>
                  <a:pt x="23582" y="21751"/>
                </a:cubicBezTo>
                <a:cubicBezTo>
                  <a:pt x="23576" y="21746"/>
                  <a:pt x="23570" y="21741"/>
                  <a:pt x="23564" y="21736"/>
                </a:cubicBezTo>
                <a:lnTo>
                  <a:pt x="23564" y="21736"/>
                </a:lnTo>
                <a:cubicBezTo>
                  <a:pt x="23546" y="21765"/>
                  <a:pt x="23515" y="21785"/>
                  <a:pt x="23483" y="21785"/>
                </a:cubicBezTo>
                <a:cubicBezTo>
                  <a:pt x="23460" y="21785"/>
                  <a:pt x="23437" y="21775"/>
                  <a:pt x="23419" y="21751"/>
                </a:cubicBezTo>
                <a:cubicBezTo>
                  <a:pt x="23413" y="21744"/>
                  <a:pt x="23408" y="21738"/>
                  <a:pt x="23402" y="21731"/>
                </a:cubicBezTo>
                <a:lnTo>
                  <a:pt x="23402" y="21731"/>
                </a:lnTo>
                <a:cubicBezTo>
                  <a:pt x="23397" y="21741"/>
                  <a:pt x="23392" y="21752"/>
                  <a:pt x="23387" y="21762"/>
                </a:cubicBezTo>
                <a:lnTo>
                  <a:pt x="23387" y="21762"/>
                </a:lnTo>
                <a:cubicBezTo>
                  <a:pt x="23110" y="21418"/>
                  <a:pt x="22788" y="21097"/>
                  <a:pt x="22442" y="20867"/>
                </a:cubicBezTo>
                <a:cubicBezTo>
                  <a:pt x="22424" y="20853"/>
                  <a:pt x="22405" y="20847"/>
                  <a:pt x="22387" y="20847"/>
                </a:cubicBezTo>
                <a:cubicBezTo>
                  <a:pt x="22357" y="20847"/>
                  <a:pt x="22330" y="20864"/>
                  <a:pt x="22312" y="20887"/>
                </a:cubicBezTo>
                <a:lnTo>
                  <a:pt x="22312" y="20887"/>
                </a:lnTo>
                <a:cubicBezTo>
                  <a:pt x="22140" y="20671"/>
                  <a:pt x="21967" y="20454"/>
                  <a:pt x="21791" y="20238"/>
                </a:cubicBezTo>
                <a:cubicBezTo>
                  <a:pt x="21773" y="20214"/>
                  <a:pt x="21750" y="20204"/>
                  <a:pt x="21728" y="20204"/>
                </a:cubicBezTo>
                <a:cubicBezTo>
                  <a:pt x="21664" y="20204"/>
                  <a:pt x="21600" y="20286"/>
                  <a:pt x="21651" y="20355"/>
                </a:cubicBezTo>
                <a:cubicBezTo>
                  <a:pt x="22131" y="20943"/>
                  <a:pt x="22591" y="21533"/>
                  <a:pt x="23049" y="22121"/>
                </a:cubicBezTo>
                <a:lnTo>
                  <a:pt x="23049" y="22121"/>
                </a:lnTo>
                <a:lnTo>
                  <a:pt x="22234" y="21239"/>
                </a:lnTo>
                <a:cubicBezTo>
                  <a:pt x="22209" y="21215"/>
                  <a:pt x="22182" y="21205"/>
                  <a:pt x="22156" y="21205"/>
                </a:cubicBezTo>
                <a:cubicBezTo>
                  <a:pt x="22130" y="21205"/>
                  <a:pt x="22106" y="21215"/>
                  <a:pt x="22089" y="21231"/>
                </a:cubicBezTo>
                <a:lnTo>
                  <a:pt x="22089" y="21231"/>
                </a:lnTo>
                <a:cubicBezTo>
                  <a:pt x="22059" y="21195"/>
                  <a:pt x="22030" y="21159"/>
                  <a:pt x="22001" y="21122"/>
                </a:cubicBezTo>
                <a:cubicBezTo>
                  <a:pt x="21651" y="20727"/>
                  <a:pt x="21303" y="20331"/>
                  <a:pt x="20931" y="19959"/>
                </a:cubicBezTo>
                <a:cubicBezTo>
                  <a:pt x="20909" y="19937"/>
                  <a:pt x="20886" y="19928"/>
                  <a:pt x="20864" y="19928"/>
                </a:cubicBezTo>
                <a:cubicBezTo>
                  <a:pt x="20793" y="19928"/>
                  <a:pt x="20738" y="20022"/>
                  <a:pt x="20792" y="20076"/>
                </a:cubicBezTo>
                <a:cubicBezTo>
                  <a:pt x="21186" y="20495"/>
                  <a:pt x="21558" y="20889"/>
                  <a:pt x="21930" y="21308"/>
                </a:cubicBezTo>
                <a:cubicBezTo>
                  <a:pt x="22116" y="21540"/>
                  <a:pt x="22280" y="21751"/>
                  <a:pt x="22466" y="21959"/>
                </a:cubicBezTo>
                <a:cubicBezTo>
                  <a:pt x="22511" y="22004"/>
                  <a:pt x="22551" y="22055"/>
                  <a:pt x="22590" y="22106"/>
                </a:cubicBezTo>
                <a:lnTo>
                  <a:pt x="22590" y="22106"/>
                </a:lnTo>
                <a:cubicBezTo>
                  <a:pt x="22376" y="21863"/>
                  <a:pt x="22158" y="21621"/>
                  <a:pt x="21930" y="21379"/>
                </a:cubicBezTo>
                <a:cubicBezTo>
                  <a:pt x="21915" y="21363"/>
                  <a:pt x="21897" y="21357"/>
                  <a:pt x="21878" y="21357"/>
                </a:cubicBezTo>
                <a:cubicBezTo>
                  <a:pt x="21831" y="21357"/>
                  <a:pt x="21782" y="21397"/>
                  <a:pt x="21773" y="21439"/>
                </a:cubicBezTo>
                <a:lnTo>
                  <a:pt x="21773" y="21439"/>
                </a:lnTo>
                <a:cubicBezTo>
                  <a:pt x="21718" y="21387"/>
                  <a:pt x="21661" y="21336"/>
                  <a:pt x="21605" y="21285"/>
                </a:cubicBezTo>
                <a:cubicBezTo>
                  <a:pt x="21584" y="21270"/>
                  <a:pt x="21562" y="21264"/>
                  <a:pt x="21540" y="21264"/>
                </a:cubicBezTo>
                <a:cubicBezTo>
                  <a:pt x="21462" y="21264"/>
                  <a:pt x="21392" y="21347"/>
                  <a:pt x="21465" y="21401"/>
                </a:cubicBezTo>
                <a:cubicBezTo>
                  <a:pt x="21884" y="21773"/>
                  <a:pt x="22280" y="22192"/>
                  <a:pt x="22652" y="22610"/>
                </a:cubicBezTo>
                <a:cubicBezTo>
                  <a:pt x="22670" y="22634"/>
                  <a:pt x="22693" y="22645"/>
                  <a:pt x="22715" y="22645"/>
                </a:cubicBezTo>
                <a:cubicBezTo>
                  <a:pt x="22743" y="22645"/>
                  <a:pt x="22771" y="22628"/>
                  <a:pt x="22786" y="22604"/>
                </a:cubicBezTo>
                <a:lnTo>
                  <a:pt x="22786" y="22604"/>
                </a:lnTo>
                <a:cubicBezTo>
                  <a:pt x="22788" y="22606"/>
                  <a:pt x="22790" y="22608"/>
                  <a:pt x="22792" y="22610"/>
                </a:cubicBezTo>
                <a:cubicBezTo>
                  <a:pt x="22810" y="22628"/>
                  <a:pt x="22829" y="22637"/>
                  <a:pt x="22848" y="22640"/>
                </a:cubicBezTo>
                <a:lnTo>
                  <a:pt x="22848" y="22640"/>
                </a:lnTo>
                <a:cubicBezTo>
                  <a:pt x="22881" y="22596"/>
                  <a:pt x="22913" y="22552"/>
                  <a:pt x="22945" y="22507"/>
                </a:cubicBezTo>
                <a:lnTo>
                  <a:pt x="22945" y="22507"/>
                </a:lnTo>
                <a:cubicBezTo>
                  <a:pt x="22993" y="22561"/>
                  <a:pt x="22932" y="22641"/>
                  <a:pt x="22862" y="22641"/>
                </a:cubicBezTo>
                <a:cubicBezTo>
                  <a:pt x="22857" y="22641"/>
                  <a:pt x="22853" y="22641"/>
                  <a:pt x="22848" y="22640"/>
                </a:cubicBezTo>
                <a:lnTo>
                  <a:pt x="22848" y="22640"/>
                </a:lnTo>
                <a:cubicBezTo>
                  <a:pt x="22821" y="22677"/>
                  <a:pt x="22792" y="22714"/>
                  <a:pt x="22764" y="22751"/>
                </a:cubicBezTo>
                <a:lnTo>
                  <a:pt x="22764" y="22751"/>
                </a:lnTo>
                <a:cubicBezTo>
                  <a:pt x="22759" y="22743"/>
                  <a:pt x="22753" y="22735"/>
                  <a:pt x="22745" y="22727"/>
                </a:cubicBezTo>
                <a:cubicBezTo>
                  <a:pt x="22395" y="22424"/>
                  <a:pt x="22048" y="22099"/>
                  <a:pt x="21722" y="21773"/>
                </a:cubicBezTo>
                <a:cubicBezTo>
                  <a:pt x="21702" y="21758"/>
                  <a:pt x="21680" y="21752"/>
                  <a:pt x="21658" y="21752"/>
                </a:cubicBezTo>
                <a:cubicBezTo>
                  <a:pt x="21579" y="21752"/>
                  <a:pt x="21509" y="21835"/>
                  <a:pt x="21582" y="21890"/>
                </a:cubicBezTo>
                <a:cubicBezTo>
                  <a:pt x="21908" y="22216"/>
                  <a:pt x="22256" y="22541"/>
                  <a:pt x="22606" y="22843"/>
                </a:cubicBezTo>
                <a:cubicBezTo>
                  <a:pt x="22624" y="22861"/>
                  <a:pt x="22644" y="22871"/>
                  <a:pt x="22663" y="22875"/>
                </a:cubicBezTo>
                <a:lnTo>
                  <a:pt x="22663" y="22875"/>
                </a:lnTo>
                <a:cubicBezTo>
                  <a:pt x="22697" y="22834"/>
                  <a:pt x="22731" y="22793"/>
                  <a:pt x="22764" y="22751"/>
                </a:cubicBezTo>
                <a:lnTo>
                  <a:pt x="22764" y="22751"/>
                </a:lnTo>
                <a:cubicBezTo>
                  <a:pt x="22801" y="22813"/>
                  <a:pt x="22748" y="22877"/>
                  <a:pt x="22683" y="22877"/>
                </a:cubicBezTo>
                <a:cubicBezTo>
                  <a:pt x="22677" y="22877"/>
                  <a:pt x="22670" y="22876"/>
                  <a:pt x="22663" y="22875"/>
                </a:cubicBezTo>
                <a:lnTo>
                  <a:pt x="22663" y="22875"/>
                </a:lnTo>
                <a:cubicBezTo>
                  <a:pt x="22631" y="22914"/>
                  <a:pt x="22598" y="22953"/>
                  <a:pt x="22564" y="22992"/>
                </a:cubicBezTo>
                <a:lnTo>
                  <a:pt x="22564" y="22992"/>
                </a:lnTo>
                <a:cubicBezTo>
                  <a:pt x="22578" y="22994"/>
                  <a:pt x="22592" y="22999"/>
                  <a:pt x="22606" y="23006"/>
                </a:cubicBezTo>
                <a:cubicBezTo>
                  <a:pt x="22675" y="23053"/>
                  <a:pt x="22675" y="23168"/>
                  <a:pt x="22581" y="23193"/>
                </a:cubicBezTo>
                <a:cubicBezTo>
                  <a:pt x="22566" y="23199"/>
                  <a:pt x="22550" y="23202"/>
                  <a:pt x="22536" y="23202"/>
                </a:cubicBezTo>
                <a:cubicBezTo>
                  <a:pt x="22494" y="23202"/>
                  <a:pt x="22459" y="23177"/>
                  <a:pt x="22429" y="23143"/>
                </a:cubicBezTo>
                <a:lnTo>
                  <a:pt x="22429" y="23143"/>
                </a:lnTo>
                <a:cubicBezTo>
                  <a:pt x="22368" y="23210"/>
                  <a:pt x="22306" y="23275"/>
                  <a:pt x="22242" y="23338"/>
                </a:cubicBezTo>
                <a:lnTo>
                  <a:pt x="22242" y="23338"/>
                </a:lnTo>
                <a:cubicBezTo>
                  <a:pt x="22021" y="23082"/>
                  <a:pt x="21794" y="22826"/>
                  <a:pt x="21564" y="22570"/>
                </a:cubicBezTo>
                <a:lnTo>
                  <a:pt x="21564" y="22570"/>
                </a:lnTo>
                <a:cubicBezTo>
                  <a:pt x="21779" y="22788"/>
                  <a:pt x="21994" y="23024"/>
                  <a:pt x="22209" y="23239"/>
                </a:cubicBezTo>
                <a:cubicBezTo>
                  <a:pt x="22225" y="23254"/>
                  <a:pt x="22243" y="23260"/>
                  <a:pt x="22262" y="23260"/>
                </a:cubicBezTo>
                <a:cubicBezTo>
                  <a:pt x="22309" y="23260"/>
                  <a:pt x="22359" y="23220"/>
                  <a:pt x="22367" y="23178"/>
                </a:cubicBezTo>
                <a:lnTo>
                  <a:pt x="22367" y="23178"/>
                </a:lnTo>
                <a:cubicBezTo>
                  <a:pt x="22369" y="23175"/>
                  <a:pt x="22371" y="23172"/>
                  <a:pt x="22373" y="23168"/>
                </a:cubicBezTo>
                <a:cubicBezTo>
                  <a:pt x="22393" y="23159"/>
                  <a:pt x="22405" y="23140"/>
                  <a:pt x="22409" y="23120"/>
                </a:cubicBezTo>
                <a:lnTo>
                  <a:pt x="22409" y="23120"/>
                </a:lnTo>
                <a:cubicBezTo>
                  <a:pt x="22415" y="23128"/>
                  <a:pt x="22422" y="23136"/>
                  <a:pt x="22429" y="23143"/>
                </a:cubicBezTo>
                <a:lnTo>
                  <a:pt x="22429" y="23143"/>
                </a:lnTo>
                <a:cubicBezTo>
                  <a:pt x="22437" y="23134"/>
                  <a:pt x="22445" y="23125"/>
                  <a:pt x="22454" y="23116"/>
                </a:cubicBezTo>
                <a:lnTo>
                  <a:pt x="22454" y="23116"/>
                </a:lnTo>
                <a:cubicBezTo>
                  <a:pt x="22461" y="23133"/>
                  <a:pt x="22473" y="23148"/>
                  <a:pt x="22488" y="23159"/>
                </a:cubicBezTo>
                <a:lnTo>
                  <a:pt x="22488" y="23159"/>
                </a:lnTo>
                <a:lnTo>
                  <a:pt x="22488" y="23146"/>
                </a:lnTo>
                <a:lnTo>
                  <a:pt x="22488" y="23078"/>
                </a:lnTo>
                <a:lnTo>
                  <a:pt x="22488" y="23078"/>
                </a:lnTo>
                <a:cubicBezTo>
                  <a:pt x="22503" y="23062"/>
                  <a:pt x="22518" y="23045"/>
                  <a:pt x="22532" y="23029"/>
                </a:cubicBezTo>
                <a:lnTo>
                  <a:pt x="22532" y="23029"/>
                </a:lnTo>
                <a:cubicBezTo>
                  <a:pt x="22533" y="23029"/>
                  <a:pt x="22534" y="23029"/>
                  <a:pt x="22535" y="23029"/>
                </a:cubicBezTo>
                <a:lnTo>
                  <a:pt x="22581" y="23029"/>
                </a:lnTo>
                <a:lnTo>
                  <a:pt x="22555" y="23003"/>
                </a:lnTo>
                <a:lnTo>
                  <a:pt x="22555" y="23003"/>
                </a:lnTo>
                <a:cubicBezTo>
                  <a:pt x="22558" y="22999"/>
                  <a:pt x="22561" y="22995"/>
                  <a:pt x="22564" y="22992"/>
                </a:cubicBezTo>
                <a:lnTo>
                  <a:pt x="22564" y="22992"/>
                </a:lnTo>
                <a:cubicBezTo>
                  <a:pt x="22559" y="22991"/>
                  <a:pt x="22553" y="22990"/>
                  <a:pt x="22547" y="22990"/>
                </a:cubicBezTo>
                <a:cubicBezTo>
                  <a:pt x="22546" y="22990"/>
                  <a:pt x="22545" y="22990"/>
                  <a:pt x="22543" y="22991"/>
                </a:cubicBezTo>
                <a:lnTo>
                  <a:pt x="22543" y="22991"/>
                </a:lnTo>
                <a:lnTo>
                  <a:pt x="22488" y="22936"/>
                </a:lnTo>
                <a:cubicBezTo>
                  <a:pt x="22463" y="22910"/>
                  <a:pt x="22445" y="22885"/>
                  <a:pt x="22426" y="22859"/>
                </a:cubicBezTo>
                <a:lnTo>
                  <a:pt x="22426" y="22859"/>
                </a:lnTo>
                <a:cubicBezTo>
                  <a:pt x="22380" y="22781"/>
                  <a:pt x="22319" y="22717"/>
                  <a:pt x="22256" y="22634"/>
                </a:cubicBezTo>
                <a:lnTo>
                  <a:pt x="21977" y="22355"/>
                </a:lnTo>
                <a:lnTo>
                  <a:pt x="21954" y="22333"/>
                </a:lnTo>
                <a:lnTo>
                  <a:pt x="21954" y="22333"/>
                </a:lnTo>
                <a:cubicBezTo>
                  <a:pt x="21867" y="22236"/>
                  <a:pt x="21778" y="22137"/>
                  <a:pt x="21698" y="22030"/>
                </a:cubicBezTo>
                <a:cubicBezTo>
                  <a:pt x="21396" y="21704"/>
                  <a:pt x="21071" y="21379"/>
                  <a:pt x="20767" y="21053"/>
                </a:cubicBezTo>
                <a:cubicBezTo>
                  <a:pt x="20747" y="21037"/>
                  <a:pt x="20725" y="21031"/>
                  <a:pt x="20703" y="21031"/>
                </a:cubicBezTo>
                <a:cubicBezTo>
                  <a:pt x="20625" y="21031"/>
                  <a:pt x="20555" y="21114"/>
                  <a:pt x="20628" y="21168"/>
                </a:cubicBezTo>
                <a:cubicBezTo>
                  <a:pt x="20845" y="21398"/>
                  <a:pt x="21055" y="21621"/>
                  <a:pt x="21266" y="21844"/>
                </a:cubicBezTo>
                <a:lnTo>
                  <a:pt x="21266" y="21844"/>
                </a:lnTo>
                <a:cubicBezTo>
                  <a:pt x="21257" y="21867"/>
                  <a:pt x="21259" y="21892"/>
                  <a:pt x="21279" y="21912"/>
                </a:cubicBezTo>
                <a:cubicBezTo>
                  <a:pt x="21347" y="21980"/>
                  <a:pt x="21415" y="22048"/>
                  <a:pt x="21482" y="22116"/>
                </a:cubicBezTo>
                <a:lnTo>
                  <a:pt x="21482" y="22116"/>
                </a:lnTo>
                <a:cubicBezTo>
                  <a:pt x="21435" y="22143"/>
                  <a:pt x="21412" y="22199"/>
                  <a:pt x="21465" y="22238"/>
                </a:cubicBezTo>
                <a:cubicBezTo>
                  <a:pt x="21506" y="22282"/>
                  <a:pt x="21547" y="22327"/>
                  <a:pt x="21587" y="22371"/>
                </a:cubicBezTo>
                <a:lnTo>
                  <a:pt x="21587" y="22371"/>
                </a:lnTo>
                <a:cubicBezTo>
                  <a:pt x="21532" y="22376"/>
                  <a:pt x="21477" y="22445"/>
                  <a:pt x="21497" y="22496"/>
                </a:cubicBezTo>
                <a:lnTo>
                  <a:pt x="21497" y="22496"/>
                </a:lnTo>
                <a:cubicBezTo>
                  <a:pt x="21295" y="22270"/>
                  <a:pt x="21090" y="22045"/>
                  <a:pt x="20885" y="21819"/>
                </a:cubicBezTo>
                <a:cubicBezTo>
                  <a:pt x="20869" y="21805"/>
                  <a:pt x="20851" y="21798"/>
                  <a:pt x="20832" y="21798"/>
                </a:cubicBezTo>
                <a:cubicBezTo>
                  <a:pt x="20765" y="21798"/>
                  <a:pt x="20695" y="21881"/>
                  <a:pt x="20767" y="21937"/>
                </a:cubicBezTo>
                <a:cubicBezTo>
                  <a:pt x="21231" y="22447"/>
                  <a:pt x="21672" y="22957"/>
                  <a:pt x="22112" y="23467"/>
                </a:cubicBezTo>
                <a:lnTo>
                  <a:pt x="22112" y="23467"/>
                </a:lnTo>
                <a:cubicBezTo>
                  <a:pt x="22156" y="23424"/>
                  <a:pt x="22199" y="23382"/>
                  <a:pt x="22242" y="23338"/>
                </a:cubicBezTo>
                <a:lnTo>
                  <a:pt x="22242" y="23338"/>
                </a:lnTo>
                <a:cubicBezTo>
                  <a:pt x="22247" y="23344"/>
                  <a:pt x="22251" y="23349"/>
                  <a:pt x="22256" y="23354"/>
                </a:cubicBezTo>
                <a:cubicBezTo>
                  <a:pt x="22308" y="23423"/>
                  <a:pt x="22245" y="23506"/>
                  <a:pt x="22180" y="23506"/>
                </a:cubicBezTo>
                <a:cubicBezTo>
                  <a:pt x="22157" y="23506"/>
                  <a:pt x="22135" y="23496"/>
                  <a:pt x="22116" y="23472"/>
                </a:cubicBezTo>
                <a:cubicBezTo>
                  <a:pt x="22115" y="23470"/>
                  <a:pt x="22113" y="23468"/>
                  <a:pt x="22112" y="23467"/>
                </a:cubicBezTo>
                <a:lnTo>
                  <a:pt x="22112" y="23467"/>
                </a:lnTo>
                <a:cubicBezTo>
                  <a:pt x="22087" y="23490"/>
                  <a:pt x="22063" y="23514"/>
                  <a:pt x="22038" y="23537"/>
                </a:cubicBezTo>
                <a:lnTo>
                  <a:pt x="22038" y="23537"/>
                </a:lnTo>
                <a:cubicBezTo>
                  <a:pt x="22031" y="23530"/>
                  <a:pt x="22024" y="23524"/>
                  <a:pt x="22017" y="23517"/>
                </a:cubicBezTo>
                <a:lnTo>
                  <a:pt x="22017" y="23517"/>
                </a:lnTo>
                <a:cubicBezTo>
                  <a:pt x="22013" y="23509"/>
                  <a:pt x="22008" y="23501"/>
                  <a:pt x="22001" y="23494"/>
                </a:cubicBezTo>
                <a:cubicBezTo>
                  <a:pt x="21994" y="23489"/>
                  <a:pt x="21987" y="23485"/>
                  <a:pt x="21980" y="23482"/>
                </a:cubicBezTo>
                <a:lnTo>
                  <a:pt x="21980" y="23482"/>
                </a:lnTo>
                <a:cubicBezTo>
                  <a:pt x="21896" y="23402"/>
                  <a:pt x="21813" y="23322"/>
                  <a:pt x="21729" y="23241"/>
                </a:cubicBezTo>
                <a:lnTo>
                  <a:pt x="21729" y="23241"/>
                </a:lnTo>
                <a:cubicBezTo>
                  <a:pt x="21698" y="23199"/>
                  <a:pt x="21667" y="23161"/>
                  <a:pt x="21629" y="23122"/>
                </a:cubicBezTo>
                <a:cubicBezTo>
                  <a:pt x="21512" y="23006"/>
                  <a:pt x="21396" y="22867"/>
                  <a:pt x="21279" y="22750"/>
                </a:cubicBezTo>
                <a:lnTo>
                  <a:pt x="20581" y="21983"/>
                </a:lnTo>
                <a:cubicBezTo>
                  <a:pt x="20094" y="21494"/>
                  <a:pt x="19582" y="21029"/>
                  <a:pt x="19071" y="20541"/>
                </a:cubicBezTo>
                <a:cubicBezTo>
                  <a:pt x="18792" y="20285"/>
                  <a:pt x="18488" y="20005"/>
                  <a:pt x="18187" y="19751"/>
                </a:cubicBezTo>
                <a:cubicBezTo>
                  <a:pt x="18171" y="19735"/>
                  <a:pt x="18153" y="19729"/>
                  <a:pt x="18134" y="19729"/>
                </a:cubicBezTo>
                <a:close/>
                <a:moveTo>
                  <a:pt x="6402" y="31295"/>
                </a:moveTo>
                <a:cubicBezTo>
                  <a:pt x="6576" y="31356"/>
                  <a:pt x="6754" y="31407"/>
                  <a:pt x="6934" y="31446"/>
                </a:cubicBezTo>
                <a:lnTo>
                  <a:pt x="6934" y="31446"/>
                </a:lnTo>
                <a:lnTo>
                  <a:pt x="6709" y="31414"/>
                </a:lnTo>
                <a:lnTo>
                  <a:pt x="6709" y="31414"/>
                </a:lnTo>
                <a:cubicBezTo>
                  <a:pt x="6607" y="31375"/>
                  <a:pt x="6504" y="31334"/>
                  <a:pt x="6402" y="31295"/>
                </a:cubicBezTo>
                <a:close/>
                <a:moveTo>
                  <a:pt x="7898" y="31410"/>
                </a:moveTo>
                <a:cubicBezTo>
                  <a:pt x="7962" y="31461"/>
                  <a:pt x="7933" y="31595"/>
                  <a:pt x="7850" y="31595"/>
                </a:cubicBezTo>
                <a:cubicBezTo>
                  <a:pt x="7839" y="31595"/>
                  <a:pt x="7827" y="31592"/>
                  <a:pt x="7814" y="31587"/>
                </a:cubicBezTo>
                <a:cubicBezTo>
                  <a:pt x="7738" y="31562"/>
                  <a:pt x="7661" y="31536"/>
                  <a:pt x="7584" y="31511"/>
                </a:cubicBezTo>
                <a:lnTo>
                  <a:pt x="7584" y="31511"/>
                </a:lnTo>
                <a:cubicBezTo>
                  <a:pt x="7575" y="31513"/>
                  <a:pt x="7567" y="31516"/>
                  <a:pt x="7558" y="31519"/>
                </a:cubicBezTo>
                <a:cubicBezTo>
                  <a:pt x="7533" y="31526"/>
                  <a:pt x="7508" y="31533"/>
                  <a:pt x="7483" y="31540"/>
                </a:cubicBezTo>
                <a:lnTo>
                  <a:pt x="7483" y="31540"/>
                </a:lnTo>
                <a:cubicBezTo>
                  <a:pt x="7481" y="31539"/>
                  <a:pt x="7479" y="31537"/>
                  <a:pt x="7477" y="31536"/>
                </a:cubicBezTo>
                <a:lnTo>
                  <a:pt x="7477" y="31536"/>
                </a:lnTo>
                <a:cubicBezTo>
                  <a:pt x="7491" y="31526"/>
                  <a:pt x="7503" y="31512"/>
                  <a:pt x="7511" y="31494"/>
                </a:cubicBezTo>
                <a:cubicBezTo>
                  <a:pt x="7511" y="31492"/>
                  <a:pt x="7511" y="31489"/>
                  <a:pt x="7511" y="31486"/>
                </a:cubicBezTo>
                <a:lnTo>
                  <a:pt x="7511" y="31486"/>
                </a:lnTo>
                <a:cubicBezTo>
                  <a:pt x="7535" y="31494"/>
                  <a:pt x="7560" y="31502"/>
                  <a:pt x="7584" y="31511"/>
                </a:cubicBezTo>
                <a:lnTo>
                  <a:pt x="7584" y="31511"/>
                </a:lnTo>
                <a:cubicBezTo>
                  <a:pt x="7689" y="31479"/>
                  <a:pt x="7794" y="31446"/>
                  <a:pt x="7898" y="31410"/>
                </a:cubicBezTo>
                <a:close/>
                <a:moveTo>
                  <a:pt x="3888" y="31410"/>
                </a:moveTo>
                <a:cubicBezTo>
                  <a:pt x="3962" y="31449"/>
                  <a:pt x="4038" y="31485"/>
                  <a:pt x="4116" y="31519"/>
                </a:cubicBezTo>
                <a:cubicBezTo>
                  <a:pt x="4241" y="31569"/>
                  <a:pt x="4369" y="31613"/>
                  <a:pt x="4498" y="31649"/>
                </a:cubicBezTo>
                <a:lnTo>
                  <a:pt x="4498" y="31649"/>
                </a:lnTo>
                <a:cubicBezTo>
                  <a:pt x="4534" y="31655"/>
                  <a:pt x="4571" y="31662"/>
                  <a:pt x="4607" y="31668"/>
                </a:cubicBezTo>
                <a:lnTo>
                  <a:pt x="4607" y="31668"/>
                </a:lnTo>
                <a:cubicBezTo>
                  <a:pt x="4603" y="31670"/>
                  <a:pt x="4599" y="31673"/>
                  <a:pt x="4596" y="31675"/>
                </a:cubicBezTo>
                <a:lnTo>
                  <a:pt x="4596" y="31675"/>
                </a:lnTo>
                <a:cubicBezTo>
                  <a:pt x="4563" y="31667"/>
                  <a:pt x="4530" y="31658"/>
                  <a:pt x="4498" y="31649"/>
                </a:cubicBezTo>
                <a:lnTo>
                  <a:pt x="4498" y="31649"/>
                </a:lnTo>
                <a:cubicBezTo>
                  <a:pt x="4318" y="31618"/>
                  <a:pt x="4140" y="31592"/>
                  <a:pt x="3954" y="31565"/>
                </a:cubicBezTo>
                <a:cubicBezTo>
                  <a:pt x="3907" y="31541"/>
                  <a:pt x="3861" y="31519"/>
                  <a:pt x="3861" y="31472"/>
                </a:cubicBezTo>
                <a:cubicBezTo>
                  <a:pt x="3861" y="31450"/>
                  <a:pt x="3871" y="31427"/>
                  <a:pt x="3888" y="31410"/>
                </a:cubicBezTo>
                <a:close/>
                <a:moveTo>
                  <a:pt x="7483" y="31540"/>
                </a:moveTo>
                <a:cubicBezTo>
                  <a:pt x="7513" y="31558"/>
                  <a:pt x="7535" y="31579"/>
                  <a:pt x="7535" y="31612"/>
                </a:cubicBezTo>
                <a:cubicBezTo>
                  <a:pt x="7535" y="31652"/>
                  <a:pt x="7500" y="31709"/>
                  <a:pt x="7461" y="31709"/>
                </a:cubicBezTo>
                <a:cubicBezTo>
                  <a:pt x="7455" y="31709"/>
                  <a:pt x="7448" y="31708"/>
                  <a:pt x="7442" y="31705"/>
                </a:cubicBezTo>
                <a:lnTo>
                  <a:pt x="7069" y="31651"/>
                </a:lnTo>
                <a:lnTo>
                  <a:pt x="7069" y="31651"/>
                </a:lnTo>
                <a:cubicBezTo>
                  <a:pt x="7051" y="31683"/>
                  <a:pt x="7017" y="31707"/>
                  <a:pt x="6975" y="31707"/>
                </a:cubicBezTo>
                <a:cubicBezTo>
                  <a:pt x="6968" y="31707"/>
                  <a:pt x="6960" y="31706"/>
                  <a:pt x="6953" y="31705"/>
                </a:cubicBezTo>
                <a:cubicBezTo>
                  <a:pt x="6945" y="31702"/>
                  <a:pt x="6938" y="31699"/>
                  <a:pt x="6931" y="31696"/>
                </a:cubicBezTo>
                <a:lnTo>
                  <a:pt x="6931" y="31696"/>
                </a:lnTo>
                <a:cubicBezTo>
                  <a:pt x="6931" y="31699"/>
                  <a:pt x="6931" y="31702"/>
                  <a:pt x="6931" y="31705"/>
                </a:cubicBezTo>
                <a:cubicBezTo>
                  <a:pt x="6913" y="31739"/>
                  <a:pt x="6883" y="31760"/>
                  <a:pt x="6850" y="31760"/>
                </a:cubicBezTo>
                <a:cubicBezTo>
                  <a:pt x="6838" y="31760"/>
                  <a:pt x="6826" y="31757"/>
                  <a:pt x="6813" y="31751"/>
                </a:cubicBezTo>
                <a:cubicBezTo>
                  <a:pt x="6778" y="31744"/>
                  <a:pt x="6743" y="31734"/>
                  <a:pt x="6707" y="31724"/>
                </a:cubicBezTo>
                <a:lnTo>
                  <a:pt x="6707" y="31724"/>
                </a:lnTo>
                <a:cubicBezTo>
                  <a:pt x="6702" y="31732"/>
                  <a:pt x="6696" y="31739"/>
                  <a:pt x="6690" y="31746"/>
                </a:cubicBezTo>
                <a:lnTo>
                  <a:pt x="6690" y="31746"/>
                </a:lnTo>
                <a:lnTo>
                  <a:pt x="6656" y="31726"/>
                </a:lnTo>
                <a:lnTo>
                  <a:pt x="6656" y="31726"/>
                </a:lnTo>
                <a:cubicBezTo>
                  <a:pt x="6668" y="31724"/>
                  <a:pt x="6680" y="31722"/>
                  <a:pt x="6692" y="31720"/>
                </a:cubicBezTo>
                <a:lnTo>
                  <a:pt x="6692" y="31720"/>
                </a:lnTo>
                <a:cubicBezTo>
                  <a:pt x="6697" y="31721"/>
                  <a:pt x="6702" y="31723"/>
                  <a:pt x="6707" y="31724"/>
                </a:cubicBezTo>
                <a:lnTo>
                  <a:pt x="6707" y="31724"/>
                </a:lnTo>
                <a:cubicBezTo>
                  <a:pt x="6709" y="31721"/>
                  <a:pt x="6710" y="31719"/>
                  <a:pt x="6711" y="31716"/>
                </a:cubicBezTo>
                <a:lnTo>
                  <a:pt x="6711" y="31716"/>
                </a:lnTo>
                <a:cubicBezTo>
                  <a:pt x="6772" y="31706"/>
                  <a:pt x="6832" y="31695"/>
                  <a:pt x="6893" y="31683"/>
                </a:cubicBezTo>
                <a:lnTo>
                  <a:pt x="6893" y="31683"/>
                </a:lnTo>
                <a:cubicBezTo>
                  <a:pt x="6905" y="31687"/>
                  <a:pt x="6918" y="31692"/>
                  <a:pt x="6931" y="31696"/>
                </a:cubicBezTo>
                <a:lnTo>
                  <a:pt x="6931" y="31696"/>
                </a:lnTo>
                <a:cubicBezTo>
                  <a:pt x="6931" y="31690"/>
                  <a:pt x="6930" y="31682"/>
                  <a:pt x="6930" y="31675"/>
                </a:cubicBezTo>
                <a:lnTo>
                  <a:pt x="6930" y="31675"/>
                </a:lnTo>
                <a:cubicBezTo>
                  <a:pt x="6971" y="31667"/>
                  <a:pt x="7011" y="31658"/>
                  <a:pt x="7052" y="31649"/>
                </a:cubicBezTo>
                <a:lnTo>
                  <a:pt x="7052" y="31649"/>
                </a:lnTo>
                <a:lnTo>
                  <a:pt x="7069" y="31651"/>
                </a:lnTo>
                <a:lnTo>
                  <a:pt x="7069" y="31651"/>
                </a:lnTo>
                <a:cubicBezTo>
                  <a:pt x="7070" y="31649"/>
                  <a:pt x="7071" y="31647"/>
                  <a:pt x="7072" y="31644"/>
                </a:cubicBezTo>
                <a:lnTo>
                  <a:pt x="7072" y="31644"/>
                </a:lnTo>
                <a:cubicBezTo>
                  <a:pt x="7180" y="31620"/>
                  <a:pt x="7287" y="31593"/>
                  <a:pt x="7393" y="31565"/>
                </a:cubicBezTo>
                <a:lnTo>
                  <a:pt x="7393" y="31565"/>
                </a:lnTo>
                <a:cubicBezTo>
                  <a:pt x="7394" y="31565"/>
                  <a:pt x="7395" y="31565"/>
                  <a:pt x="7396" y="31565"/>
                </a:cubicBezTo>
                <a:cubicBezTo>
                  <a:pt x="7411" y="31565"/>
                  <a:pt x="7426" y="31560"/>
                  <a:pt x="7439" y="31552"/>
                </a:cubicBezTo>
                <a:lnTo>
                  <a:pt x="7439" y="31552"/>
                </a:lnTo>
                <a:cubicBezTo>
                  <a:pt x="7454" y="31548"/>
                  <a:pt x="7468" y="31544"/>
                  <a:pt x="7483" y="31540"/>
                </a:cubicBezTo>
                <a:close/>
                <a:moveTo>
                  <a:pt x="5863" y="31778"/>
                </a:moveTo>
                <a:lnTo>
                  <a:pt x="5863" y="31778"/>
                </a:lnTo>
                <a:cubicBezTo>
                  <a:pt x="5894" y="31786"/>
                  <a:pt x="5926" y="31794"/>
                  <a:pt x="5957" y="31801"/>
                </a:cubicBezTo>
                <a:lnTo>
                  <a:pt x="5957" y="31801"/>
                </a:lnTo>
                <a:cubicBezTo>
                  <a:pt x="6055" y="31797"/>
                  <a:pt x="6152" y="31789"/>
                  <a:pt x="6250" y="31780"/>
                </a:cubicBezTo>
                <a:lnTo>
                  <a:pt x="6250" y="31780"/>
                </a:lnTo>
                <a:cubicBezTo>
                  <a:pt x="6236" y="31815"/>
                  <a:pt x="6199" y="31844"/>
                  <a:pt x="6162" y="31844"/>
                </a:cubicBezTo>
                <a:cubicBezTo>
                  <a:pt x="6094" y="31832"/>
                  <a:pt x="6025" y="31818"/>
                  <a:pt x="5957" y="31801"/>
                </a:cubicBezTo>
                <a:lnTo>
                  <a:pt x="5957" y="31801"/>
                </a:lnTo>
                <a:cubicBezTo>
                  <a:pt x="5927" y="31803"/>
                  <a:pt x="5897" y="31804"/>
                  <a:pt x="5867" y="31805"/>
                </a:cubicBezTo>
                <a:lnTo>
                  <a:pt x="5867" y="31805"/>
                </a:lnTo>
                <a:cubicBezTo>
                  <a:pt x="5867" y="31795"/>
                  <a:pt x="5866" y="31786"/>
                  <a:pt x="5863" y="31778"/>
                </a:cubicBezTo>
                <a:close/>
                <a:moveTo>
                  <a:pt x="6690" y="31899"/>
                </a:moveTo>
                <a:cubicBezTo>
                  <a:pt x="6677" y="31901"/>
                  <a:pt x="6665" y="31903"/>
                  <a:pt x="6653" y="31905"/>
                </a:cubicBezTo>
                <a:lnTo>
                  <a:pt x="6653" y="31905"/>
                </a:lnTo>
                <a:cubicBezTo>
                  <a:pt x="6655" y="31905"/>
                  <a:pt x="6658" y="31905"/>
                  <a:pt x="6660" y="31905"/>
                </a:cubicBezTo>
                <a:cubicBezTo>
                  <a:pt x="6671" y="31905"/>
                  <a:pt x="6681" y="31903"/>
                  <a:pt x="6690" y="31899"/>
                </a:cubicBezTo>
                <a:close/>
                <a:moveTo>
                  <a:pt x="4596" y="31675"/>
                </a:moveTo>
                <a:cubicBezTo>
                  <a:pt x="4956" y="31767"/>
                  <a:pt x="5326" y="31808"/>
                  <a:pt x="5699" y="31808"/>
                </a:cubicBezTo>
                <a:cubicBezTo>
                  <a:pt x="5755" y="31808"/>
                  <a:pt x="5811" y="31807"/>
                  <a:pt x="5867" y="31805"/>
                </a:cubicBezTo>
                <a:lnTo>
                  <a:pt x="5867" y="31805"/>
                </a:lnTo>
                <a:cubicBezTo>
                  <a:pt x="5868" y="31856"/>
                  <a:pt x="5832" y="31913"/>
                  <a:pt x="5768" y="31913"/>
                </a:cubicBezTo>
                <a:cubicBezTo>
                  <a:pt x="5396" y="31891"/>
                  <a:pt x="5024" y="31866"/>
                  <a:pt x="4627" y="31844"/>
                </a:cubicBezTo>
                <a:cubicBezTo>
                  <a:pt x="4534" y="31844"/>
                  <a:pt x="4531" y="31721"/>
                  <a:pt x="4596" y="31675"/>
                </a:cubicBezTo>
                <a:close/>
                <a:moveTo>
                  <a:pt x="1955" y="29084"/>
                </a:moveTo>
                <a:lnTo>
                  <a:pt x="1955" y="29084"/>
                </a:lnTo>
                <a:cubicBezTo>
                  <a:pt x="1966" y="29109"/>
                  <a:pt x="1976" y="29135"/>
                  <a:pt x="1986" y="29160"/>
                </a:cubicBezTo>
                <a:lnTo>
                  <a:pt x="1986" y="29160"/>
                </a:lnTo>
                <a:cubicBezTo>
                  <a:pt x="1982" y="29163"/>
                  <a:pt x="1979" y="29166"/>
                  <a:pt x="1976" y="29169"/>
                </a:cubicBezTo>
                <a:cubicBezTo>
                  <a:pt x="1964" y="29193"/>
                  <a:pt x="1959" y="29223"/>
                  <a:pt x="1963" y="29250"/>
                </a:cubicBezTo>
                <a:lnTo>
                  <a:pt x="1963" y="29250"/>
                </a:lnTo>
                <a:cubicBezTo>
                  <a:pt x="1936" y="29247"/>
                  <a:pt x="1909" y="29243"/>
                  <a:pt x="1883" y="29239"/>
                </a:cubicBezTo>
                <a:cubicBezTo>
                  <a:pt x="1857" y="29239"/>
                  <a:pt x="1837" y="29230"/>
                  <a:pt x="1822" y="29215"/>
                </a:cubicBezTo>
                <a:lnTo>
                  <a:pt x="1822" y="29215"/>
                </a:lnTo>
                <a:cubicBezTo>
                  <a:pt x="2019" y="29712"/>
                  <a:pt x="2271" y="30188"/>
                  <a:pt x="2610" y="30613"/>
                </a:cubicBezTo>
                <a:lnTo>
                  <a:pt x="2610" y="30613"/>
                </a:lnTo>
                <a:cubicBezTo>
                  <a:pt x="2614" y="30620"/>
                  <a:pt x="2620" y="30628"/>
                  <a:pt x="2627" y="30635"/>
                </a:cubicBezTo>
                <a:cubicBezTo>
                  <a:pt x="2627" y="30635"/>
                  <a:pt x="2627" y="30635"/>
                  <a:pt x="2627" y="30635"/>
                </a:cubicBezTo>
                <a:lnTo>
                  <a:pt x="2627" y="30635"/>
                </a:lnTo>
                <a:cubicBezTo>
                  <a:pt x="2629" y="30637"/>
                  <a:pt x="2630" y="30639"/>
                  <a:pt x="2632" y="30641"/>
                </a:cubicBezTo>
                <a:lnTo>
                  <a:pt x="2632" y="30641"/>
                </a:lnTo>
                <a:cubicBezTo>
                  <a:pt x="3376" y="31543"/>
                  <a:pt x="4514" y="31984"/>
                  <a:pt x="5675" y="31984"/>
                </a:cubicBezTo>
                <a:cubicBezTo>
                  <a:pt x="6005" y="31984"/>
                  <a:pt x="6331" y="31956"/>
                  <a:pt x="6653" y="31905"/>
                </a:cubicBezTo>
                <a:lnTo>
                  <a:pt x="6653" y="31905"/>
                </a:lnTo>
                <a:cubicBezTo>
                  <a:pt x="6638" y="31904"/>
                  <a:pt x="6621" y="31898"/>
                  <a:pt x="6605" y="31891"/>
                </a:cubicBezTo>
                <a:lnTo>
                  <a:pt x="6394" y="31764"/>
                </a:lnTo>
                <a:lnTo>
                  <a:pt x="6394" y="31764"/>
                </a:lnTo>
                <a:cubicBezTo>
                  <a:pt x="6346" y="31769"/>
                  <a:pt x="6298" y="31775"/>
                  <a:pt x="6250" y="31780"/>
                </a:cubicBezTo>
                <a:lnTo>
                  <a:pt x="6250" y="31780"/>
                </a:lnTo>
                <a:cubicBezTo>
                  <a:pt x="6253" y="31770"/>
                  <a:pt x="6255" y="31761"/>
                  <a:pt x="6255" y="31751"/>
                </a:cubicBezTo>
                <a:cubicBezTo>
                  <a:pt x="6272" y="31718"/>
                  <a:pt x="6254" y="31696"/>
                  <a:pt x="6225" y="31678"/>
                </a:cubicBezTo>
                <a:lnTo>
                  <a:pt x="6225" y="31678"/>
                </a:lnTo>
                <a:cubicBezTo>
                  <a:pt x="6239" y="31682"/>
                  <a:pt x="6254" y="31685"/>
                  <a:pt x="6269" y="31689"/>
                </a:cubicBezTo>
                <a:lnTo>
                  <a:pt x="6269" y="31689"/>
                </a:lnTo>
                <a:lnTo>
                  <a:pt x="6394" y="31764"/>
                </a:lnTo>
                <a:lnTo>
                  <a:pt x="6394" y="31764"/>
                </a:lnTo>
                <a:cubicBezTo>
                  <a:pt x="6428" y="31759"/>
                  <a:pt x="6462" y="31755"/>
                  <a:pt x="6496" y="31750"/>
                </a:cubicBezTo>
                <a:lnTo>
                  <a:pt x="6496" y="31750"/>
                </a:lnTo>
                <a:cubicBezTo>
                  <a:pt x="6540" y="31760"/>
                  <a:pt x="6584" y="31767"/>
                  <a:pt x="6627" y="31773"/>
                </a:cubicBezTo>
                <a:cubicBezTo>
                  <a:pt x="6650" y="31773"/>
                  <a:pt x="6672" y="31763"/>
                  <a:pt x="6690" y="31746"/>
                </a:cubicBezTo>
                <a:lnTo>
                  <a:pt x="6690" y="31746"/>
                </a:lnTo>
                <a:lnTo>
                  <a:pt x="6698" y="31751"/>
                </a:lnTo>
                <a:cubicBezTo>
                  <a:pt x="6745" y="31773"/>
                  <a:pt x="6745" y="31820"/>
                  <a:pt x="6720" y="31866"/>
                </a:cubicBezTo>
                <a:cubicBezTo>
                  <a:pt x="6713" y="31882"/>
                  <a:pt x="6702" y="31893"/>
                  <a:pt x="6690" y="31899"/>
                </a:cubicBezTo>
                <a:lnTo>
                  <a:pt x="6690" y="31899"/>
                </a:lnTo>
                <a:cubicBezTo>
                  <a:pt x="7489" y="31768"/>
                  <a:pt x="8261" y="31497"/>
                  <a:pt x="9003" y="31166"/>
                </a:cubicBezTo>
                <a:lnTo>
                  <a:pt x="9003" y="31166"/>
                </a:lnTo>
                <a:cubicBezTo>
                  <a:pt x="8995" y="31168"/>
                  <a:pt x="8986" y="31169"/>
                  <a:pt x="8977" y="31169"/>
                </a:cubicBezTo>
                <a:lnTo>
                  <a:pt x="8847" y="31133"/>
                </a:lnTo>
                <a:lnTo>
                  <a:pt x="8847" y="31133"/>
                </a:lnTo>
                <a:cubicBezTo>
                  <a:pt x="8856" y="31152"/>
                  <a:pt x="8860" y="31172"/>
                  <a:pt x="8860" y="31193"/>
                </a:cubicBezTo>
                <a:cubicBezTo>
                  <a:pt x="8838" y="31239"/>
                  <a:pt x="8791" y="31262"/>
                  <a:pt x="8745" y="31262"/>
                </a:cubicBezTo>
                <a:cubicBezTo>
                  <a:pt x="8693" y="31250"/>
                  <a:pt x="8641" y="31239"/>
                  <a:pt x="8590" y="31228"/>
                </a:cubicBezTo>
                <a:lnTo>
                  <a:pt x="8590" y="31228"/>
                </a:lnTo>
                <a:cubicBezTo>
                  <a:pt x="8578" y="31236"/>
                  <a:pt x="8564" y="31241"/>
                  <a:pt x="8550" y="31241"/>
                </a:cubicBezTo>
                <a:cubicBezTo>
                  <a:pt x="8545" y="31241"/>
                  <a:pt x="8540" y="31241"/>
                  <a:pt x="8534" y="31239"/>
                </a:cubicBezTo>
                <a:cubicBezTo>
                  <a:pt x="8501" y="31230"/>
                  <a:pt x="8468" y="31220"/>
                  <a:pt x="8435" y="31210"/>
                </a:cubicBezTo>
                <a:lnTo>
                  <a:pt x="8435" y="31210"/>
                </a:lnTo>
                <a:cubicBezTo>
                  <a:pt x="8404" y="31223"/>
                  <a:pt x="8373" y="31235"/>
                  <a:pt x="8342" y="31247"/>
                </a:cubicBezTo>
                <a:lnTo>
                  <a:pt x="8342" y="31247"/>
                </a:lnTo>
                <a:cubicBezTo>
                  <a:pt x="8430" y="31298"/>
                  <a:pt x="8395" y="31428"/>
                  <a:pt x="8301" y="31428"/>
                </a:cubicBezTo>
                <a:cubicBezTo>
                  <a:pt x="8294" y="31428"/>
                  <a:pt x="8287" y="31427"/>
                  <a:pt x="8279" y="31425"/>
                </a:cubicBezTo>
                <a:cubicBezTo>
                  <a:pt x="8209" y="31401"/>
                  <a:pt x="8139" y="31376"/>
                  <a:pt x="8069" y="31350"/>
                </a:cubicBezTo>
                <a:lnTo>
                  <a:pt x="8069" y="31350"/>
                </a:lnTo>
                <a:cubicBezTo>
                  <a:pt x="8012" y="31371"/>
                  <a:pt x="7955" y="31391"/>
                  <a:pt x="7898" y="31410"/>
                </a:cubicBezTo>
                <a:lnTo>
                  <a:pt x="7898" y="31410"/>
                </a:lnTo>
                <a:cubicBezTo>
                  <a:pt x="7893" y="31407"/>
                  <a:pt x="7888" y="31404"/>
                  <a:pt x="7883" y="31401"/>
                </a:cubicBezTo>
                <a:lnTo>
                  <a:pt x="7046" y="31122"/>
                </a:lnTo>
                <a:cubicBezTo>
                  <a:pt x="7039" y="31121"/>
                  <a:pt x="7031" y="31120"/>
                  <a:pt x="7025" y="31120"/>
                </a:cubicBezTo>
                <a:cubicBezTo>
                  <a:pt x="6961" y="31120"/>
                  <a:pt x="6925" y="31179"/>
                  <a:pt x="6934" y="31233"/>
                </a:cubicBezTo>
                <a:lnTo>
                  <a:pt x="6934" y="31233"/>
                </a:lnTo>
                <a:cubicBezTo>
                  <a:pt x="6925" y="31227"/>
                  <a:pt x="6915" y="31221"/>
                  <a:pt x="6906" y="31215"/>
                </a:cubicBezTo>
                <a:cubicBezTo>
                  <a:pt x="6887" y="31206"/>
                  <a:pt x="6865" y="31201"/>
                  <a:pt x="6843" y="31201"/>
                </a:cubicBezTo>
                <a:cubicBezTo>
                  <a:pt x="6842" y="31201"/>
                  <a:pt x="6842" y="31201"/>
                  <a:pt x="6842" y="31201"/>
                </a:cubicBezTo>
                <a:lnTo>
                  <a:pt x="6842" y="31201"/>
                </a:lnTo>
                <a:cubicBezTo>
                  <a:pt x="6817" y="31190"/>
                  <a:pt x="6792" y="31180"/>
                  <a:pt x="6767" y="31169"/>
                </a:cubicBezTo>
                <a:cubicBezTo>
                  <a:pt x="6754" y="31163"/>
                  <a:pt x="6741" y="31160"/>
                  <a:pt x="6727" y="31160"/>
                </a:cubicBezTo>
                <a:cubicBezTo>
                  <a:pt x="6700" y="31160"/>
                  <a:pt x="6673" y="31171"/>
                  <a:pt x="6660" y="31189"/>
                </a:cubicBezTo>
                <a:lnTo>
                  <a:pt x="6660" y="31189"/>
                </a:lnTo>
                <a:cubicBezTo>
                  <a:pt x="6216" y="31059"/>
                  <a:pt x="5800" y="30853"/>
                  <a:pt x="5418" y="30588"/>
                </a:cubicBezTo>
                <a:cubicBezTo>
                  <a:pt x="5402" y="30576"/>
                  <a:pt x="5386" y="30571"/>
                  <a:pt x="5371" y="30571"/>
                </a:cubicBezTo>
                <a:cubicBezTo>
                  <a:pt x="5299" y="30571"/>
                  <a:pt x="5248" y="30693"/>
                  <a:pt x="5325" y="30750"/>
                </a:cubicBezTo>
                <a:cubicBezTo>
                  <a:pt x="5608" y="30939"/>
                  <a:pt x="5915" y="31104"/>
                  <a:pt x="6237" y="31232"/>
                </a:cubicBezTo>
                <a:lnTo>
                  <a:pt x="6237" y="31232"/>
                </a:lnTo>
                <a:cubicBezTo>
                  <a:pt x="6231" y="31231"/>
                  <a:pt x="6224" y="31230"/>
                  <a:pt x="6218" y="31230"/>
                </a:cubicBezTo>
                <a:cubicBezTo>
                  <a:pt x="6185" y="31230"/>
                  <a:pt x="6156" y="31252"/>
                  <a:pt x="6140" y="31286"/>
                </a:cubicBezTo>
                <a:cubicBezTo>
                  <a:pt x="6140" y="31332"/>
                  <a:pt x="6162" y="31379"/>
                  <a:pt x="6209" y="31401"/>
                </a:cubicBezTo>
                <a:cubicBezTo>
                  <a:pt x="6262" y="31428"/>
                  <a:pt x="6317" y="31454"/>
                  <a:pt x="6373" y="31479"/>
                </a:cubicBezTo>
                <a:lnTo>
                  <a:pt x="6373" y="31479"/>
                </a:lnTo>
                <a:cubicBezTo>
                  <a:pt x="6373" y="31495"/>
                  <a:pt x="6377" y="31512"/>
                  <a:pt x="6386" y="31526"/>
                </a:cubicBezTo>
                <a:lnTo>
                  <a:pt x="6386" y="31526"/>
                </a:lnTo>
                <a:cubicBezTo>
                  <a:pt x="6384" y="31526"/>
                  <a:pt x="6383" y="31526"/>
                  <a:pt x="6381" y="31525"/>
                </a:cubicBezTo>
                <a:lnTo>
                  <a:pt x="6381" y="31525"/>
                </a:lnTo>
                <a:cubicBezTo>
                  <a:pt x="6369" y="31521"/>
                  <a:pt x="6357" y="31519"/>
                  <a:pt x="6348" y="31519"/>
                </a:cubicBezTo>
                <a:cubicBezTo>
                  <a:pt x="6348" y="31519"/>
                  <a:pt x="6348" y="31519"/>
                  <a:pt x="6348" y="31518"/>
                </a:cubicBezTo>
                <a:lnTo>
                  <a:pt x="6348" y="31518"/>
                </a:lnTo>
                <a:cubicBezTo>
                  <a:pt x="6345" y="31518"/>
                  <a:pt x="6343" y="31517"/>
                  <a:pt x="6340" y="31517"/>
                </a:cubicBezTo>
                <a:lnTo>
                  <a:pt x="6340" y="31517"/>
                </a:lnTo>
                <a:cubicBezTo>
                  <a:pt x="6334" y="31515"/>
                  <a:pt x="6326" y="31509"/>
                  <a:pt x="6326" y="31494"/>
                </a:cubicBezTo>
                <a:cubicBezTo>
                  <a:pt x="6302" y="31494"/>
                  <a:pt x="6279" y="31472"/>
                  <a:pt x="6279" y="31472"/>
                </a:cubicBezTo>
                <a:cubicBezTo>
                  <a:pt x="6260" y="31462"/>
                  <a:pt x="6236" y="31456"/>
                  <a:pt x="6214" y="31456"/>
                </a:cubicBezTo>
                <a:cubicBezTo>
                  <a:pt x="6192" y="31456"/>
                  <a:pt x="6171" y="31461"/>
                  <a:pt x="6156" y="31474"/>
                </a:cubicBezTo>
                <a:lnTo>
                  <a:pt x="6156" y="31474"/>
                </a:lnTo>
                <a:cubicBezTo>
                  <a:pt x="5933" y="31416"/>
                  <a:pt x="5715" y="31339"/>
                  <a:pt x="5505" y="31247"/>
                </a:cubicBezTo>
                <a:lnTo>
                  <a:pt x="5505" y="31247"/>
                </a:lnTo>
                <a:cubicBezTo>
                  <a:pt x="5513" y="31239"/>
                  <a:pt x="5519" y="31239"/>
                  <a:pt x="5535" y="31239"/>
                </a:cubicBezTo>
                <a:lnTo>
                  <a:pt x="5557" y="31239"/>
                </a:lnTo>
                <a:lnTo>
                  <a:pt x="5582" y="31215"/>
                </a:lnTo>
                <a:cubicBezTo>
                  <a:pt x="5604" y="31193"/>
                  <a:pt x="5604" y="31193"/>
                  <a:pt x="5604" y="31169"/>
                </a:cubicBezTo>
                <a:lnTo>
                  <a:pt x="5604" y="31146"/>
                </a:lnTo>
                <a:lnTo>
                  <a:pt x="5604" y="31122"/>
                </a:lnTo>
                <a:lnTo>
                  <a:pt x="5557" y="31076"/>
                </a:lnTo>
                <a:lnTo>
                  <a:pt x="5418" y="31076"/>
                </a:lnTo>
                <a:cubicBezTo>
                  <a:pt x="5418" y="31100"/>
                  <a:pt x="5396" y="31100"/>
                  <a:pt x="5396" y="31122"/>
                </a:cubicBezTo>
                <a:cubicBezTo>
                  <a:pt x="5396" y="31122"/>
                  <a:pt x="5371" y="31122"/>
                  <a:pt x="5371" y="31146"/>
                </a:cubicBezTo>
                <a:lnTo>
                  <a:pt x="5371" y="31186"/>
                </a:lnTo>
                <a:lnTo>
                  <a:pt x="5371" y="31186"/>
                </a:lnTo>
                <a:cubicBezTo>
                  <a:pt x="5228" y="31117"/>
                  <a:pt x="5089" y="31042"/>
                  <a:pt x="4953" y="30960"/>
                </a:cubicBezTo>
                <a:cubicBezTo>
                  <a:pt x="4937" y="30948"/>
                  <a:pt x="4921" y="30943"/>
                  <a:pt x="4905" y="30943"/>
                </a:cubicBezTo>
                <a:cubicBezTo>
                  <a:pt x="4833" y="30943"/>
                  <a:pt x="4783" y="31061"/>
                  <a:pt x="4860" y="31100"/>
                </a:cubicBezTo>
                <a:cubicBezTo>
                  <a:pt x="5230" y="31346"/>
                  <a:pt x="5626" y="31513"/>
                  <a:pt x="6038" y="31629"/>
                </a:cubicBezTo>
                <a:lnTo>
                  <a:pt x="6038" y="31629"/>
                </a:lnTo>
                <a:cubicBezTo>
                  <a:pt x="5702" y="31557"/>
                  <a:pt x="5398" y="31451"/>
                  <a:pt x="5092" y="31308"/>
                </a:cubicBezTo>
                <a:cubicBezTo>
                  <a:pt x="5073" y="31299"/>
                  <a:pt x="5054" y="31294"/>
                  <a:pt x="5035" y="31294"/>
                </a:cubicBezTo>
                <a:cubicBezTo>
                  <a:pt x="5008" y="31294"/>
                  <a:pt x="4980" y="31305"/>
                  <a:pt x="4953" y="31332"/>
                </a:cubicBezTo>
                <a:cubicBezTo>
                  <a:pt x="4930" y="31355"/>
                  <a:pt x="4953" y="31425"/>
                  <a:pt x="4977" y="31448"/>
                </a:cubicBezTo>
                <a:cubicBezTo>
                  <a:pt x="5205" y="31555"/>
                  <a:pt x="5434" y="31647"/>
                  <a:pt x="5662" y="31720"/>
                </a:cubicBezTo>
                <a:lnTo>
                  <a:pt x="5662" y="31720"/>
                </a:lnTo>
                <a:cubicBezTo>
                  <a:pt x="5431" y="31706"/>
                  <a:pt x="5207" y="31692"/>
                  <a:pt x="4986" y="31678"/>
                </a:cubicBezTo>
                <a:lnTo>
                  <a:pt x="4986" y="31678"/>
                </a:lnTo>
                <a:cubicBezTo>
                  <a:pt x="4994" y="31665"/>
                  <a:pt x="4999" y="31649"/>
                  <a:pt x="4999" y="31634"/>
                </a:cubicBezTo>
                <a:cubicBezTo>
                  <a:pt x="5024" y="31587"/>
                  <a:pt x="4977" y="31541"/>
                  <a:pt x="4930" y="31541"/>
                </a:cubicBezTo>
                <a:cubicBezTo>
                  <a:pt x="4605" y="31472"/>
                  <a:pt x="4279" y="31425"/>
                  <a:pt x="3954" y="31379"/>
                </a:cubicBezTo>
                <a:cubicBezTo>
                  <a:pt x="3930" y="31379"/>
                  <a:pt x="3905" y="31392"/>
                  <a:pt x="3888" y="31410"/>
                </a:cubicBezTo>
                <a:lnTo>
                  <a:pt x="3888" y="31410"/>
                </a:lnTo>
                <a:cubicBezTo>
                  <a:pt x="3801" y="31365"/>
                  <a:pt x="3716" y="31317"/>
                  <a:pt x="3634" y="31266"/>
                </a:cubicBezTo>
                <a:lnTo>
                  <a:pt x="3634" y="31266"/>
                </a:lnTo>
                <a:cubicBezTo>
                  <a:pt x="3467" y="31229"/>
                  <a:pt x="3302" y="31181"/>
                  <a:pt x="3139" y="31122"/>
                </a:cubicBezTo>
                <a:cubicBezTo>
                  <a:pt x="3092" y="31099"/>
                  <a:pt x="3080" y="31046"/>
                  <a:pt x="3096" y="31005"/>
                </a:cubicBezTo>
                <a:lnTo>
                  <a:pt x="3096" y="31005"/>
                </a:lnTo>
                <a:cubicBezTo>
                  <a:pt x="3173" y="31024"/>
                  <a:pt x="3251" y="31041"/>
                  <a:pt x="3329" y="31058"/>
                </a:cubicBezTo>
                <a:lnTo>
                  <a:pt x="3329" y="31058"/>
                </a:lnTo>
                <a:cubicBezTo>
                  <a:pt x="3427" y="31132"/>
                  <a:pt x="3528" y="31201"/>
                  <a:pt x="3634" y="31266"/>
                </a:cubicBezTo>
                <a:lnTo>
                  <a:pt x="3634" y="31266"/>
                </a:lnTo>
                <a:cubicBezTo>
                  <a:pt x="3991" y="31346"/>
                  <a:pt x="4356" y="31379"/>
                  <a:pt x="4720" y="31379"/>
                </a:cubicBezTo>
                <a:cubicBezTo>
                  <a:pt x="4837" y="31379"/>
                  <a:pt x="4837" y="31193"/>
                  <a:pt x="4720" y="31193"/>
                </a:cubicBezTo>
                <a:cubicBezTo>
                  <a:pt x="4670" y="31195"/>
                  <a:pt x="4619" y="31196"/>
                  <a:pt x="4569" y="31196"/>
                </a:cubicBezTo>
                <a:cubicBezTo>
                  <a:pt x="4561" y="31196"/>
                  <a:pt x="4554" y="31196"/>
                  <a:pt x="4547" y="31196"/>
                </a:cubicBezTo>
                <a:lnTo>
                  <a:pt x="4547" y="31196"/>
                </a:lnTo>
                <a:cubicBezTo>
                  <a:pt x="4564" y="31147"/>
                  <a:pt x="4537" y="31076"/>
                  <a:pt x="4465" y="31076"/>
                </a:cubicBezTo>
                <a:cubicBezTo>
                  <a:pt x="4247" y="31043"/>
                  <a:pt x="4028" y="31011"/>
                  <a:pt x="3809" y="30973"/>
                </a:cubicBezTo>
                <a:lnTo>
                  <a:pt x="3809" y="30973"/>
                </a:lnTo>
                <a:cubicBezTo>
                  <a:pt x="4106" y="31015"/>
                  <a:pt x="4402" y="31055"/>
                  <a:pt x="4698" y="31076"/>
                </a:cubicBezTo>
                <a:cubicBezTo>
                  <a:pt x="4813" y="31076"/>
                  <a:pt x="4813" y="30914"/>
                  <a:pt x="4698" y="30890"/>
                </a:cubicBezTo>
                <a:cubicBezTo>
                  <a:pt x="4419" y="30867"/>
                  <a:pt x="4116" y="30843"/>
                  <a:pt x="3814" y="30797"/>
                </a:cubicBezTo>
                <a:cubicBezTo>
                  <a:pt x="3675" y="30774"/>
                  <a:pt x="3535" y="30750"/>
                  <a:pt x="3396" y="30704"/>
                </a:cubicBezTo>
                <a:cubicBezTo>
                  <a:pt x="3393" y="30703"/>
                  <a:pt x="3390" y="30702"/>
                  <a:pt x="3388" y="30701"/>
                </a:cubicBezTo>
                <a:lnTo>
                  <a:pt x="3388" y="30701"/>
                </a:lnTo>
                <a:cubicBezTo>
                  <a:pt x="3537" y="30725"/>
                  <a:pt x="3687" y="30742"/>
                  <a:pt x="3836" y="30750"/>
                </a:cubicBezTo>
                <a:cubicBezTo>
                  <a:pt x="3844" y="30752"/>
                  <a:pt x="3850" y="30752"/>
                  <a:pt x="3857" y="30752"/>
                </a:cubicBezTo>
                <a:cubicBezTo>
                  <a:pt x="3953" y="30752"/>
                  <a:pt x="3947" y="30588"/>
                  <a:pt x="3836" y="30588"/>
                </a:cubicBezTo>
                <a:cubicBezTo>
                  <a:pt x="3473" y="30545"/>
                  <a:pt x="3108" y="30482"/>
                  <a:pt x="2744" y="30382"/>
                </a:cubicBezTo>
                <a:lnTo>
                  <a:pt x="2744" y="30382"/>
                </a:lnTo>
                <a:cubicBezTo>
                  <a:pt x="3023" y="30442"/>
                  <a:pt x="3302" y="30476"/>
                  <a:pt x="3582" y="30495"/>
                </a:cubicBezTo>
                <a:cubicBezTo>
                  <a:pt x="3697" y="30495"/>
                  <a:pt x="3697" y="30309"/>
                  <a:pt x="3582" y="30309"/>
                </a:cubicBezTo>
                <a:cubicBezTo>
                  <a:pt x="3534" y="30306"/>
                  <a:pt x="3486" y="30302"/>
                  <a:pt x="3438" y="30297"/>
                </a:cubicBezTo>
                <a:lnTo>
                  <a:pt x="3438" y="30297"/>
                </a:lnTo>
                <a:cubicBezTo>
                  <a:pt x="3437" y="30291"/>
                  <a:pt x="3436" y="30286"/>
                  <a:pt x="3434" y="30280"/>
                </a:cubicBezTo>
                <a:lnTo>
                  <a:pt x="3434" y="30280"/>
                </a:lnTo>
                <a:cubicBezTo>
                  <a:pt x="3940" y="30319"/>
                  <a:pt x="4447" y="30341"/>
                  <a:pt x="4953" y="30356"/>
                </a:cubicBezTo>
                <a:cubicBezTo>
                  <a:pt x="5070" y="30356"/>
                  <a:pt x="5070" y="30170"/>
                  <a:pt x="4953" y="30170"/>
                </a:cubicBezTo>
                <a:cubicBezTo>
                  <a:pt x="4096" y="30146"/>
                  <a:pt x="3238" y="30099"/>
                  <a:pt x="2381" y="29985"/>
                </a:cubicBezTo>
                <a:lnTo>
                  <a:pt x="2381" y="29985"/>
                </a:lnTo>
                <a:cubicBezTo>
                  <a:pt x="2412" y="30039"/>
                  <a:pt x="2444" y="30092"/>
                  <a:pt x="2478" y="30144"/>
                </a:cubicBezTo>
                <a:lnTo>
                  <a:pt x="2478" y="30144"/>
                </a:lnTo>
                <a:cubicBezTo>
                  <a:pt x="2482" y="30158"/>
                  <a:pt x="2489" y="30170"/>
                  <a:pt x="2499" y="30181"/>
                </a:cubicBezTo>
                <a:lnTo>
                  <a:pt x="2499" y="30181"/>
                </a:lnTo>
                <a:cubicBezTo>
                  <a:pt x="2498" y="30183"/>
                  <a:pt x="2497" y="30184"/>
                  <a:pt x="2496" y="30186"/>
                </a:cubicBezTo>
                <a:lnTo>
                  <a:pt x="2496" y="30186"/>
                </a:lnTo>
                <a:cubicBezTo>
                  <a:pt x="2455" y="30181"/>
                  <a:pt x="2414" y="30175"/>
                  <a:pt x="2372" y="30170"/>
                </a:cubicBezTo>
                <a:cubicBezTo>
                  <a:pt x="2262" y="30147"/>
                  <a:pt x="2255" y="29981"/>
                  <a:pt x="2352" y="29981"/>
                </a:cubicBezTo>
                <a:cubicBezTo>
                  <a:pt x="2358" y="29981"/>
                  <a:pt x="2365" y="29982"/>
                  <a:pt x="2372" y="29984"/>
                </a:cubicBezTo>
                <a:cubicBezTo>
                  <a:pt x="2375" y="29984"/>
                  <a:pt x="2378" y="29984"/>
                  <a:pt x="2381" y="29985"/>
                </a:cubicBezTo>
                <a:lnTo>
                  <a:pt x="2381" y="29985"/>
                </a:lnTo>
                <a:cubicBezTo>
                  <a:pt x="2364" y="29954"/>
                  <a:pt x="2346" y="29923"/>
                  <a:pt x="2329" y="29892"/>
                </a:cubicBezTo>
                <a:lnTo>
                  <a:pt x="2329" y="29892"/>
                </a:lnTo>
                <a:cubicBezTo>
                  <a:pt x="2282" y="29884"/>
                  <a:pt x="2234" y="29875"/>
                  <a:pt x="2186" y="29866"/>
                </a:cubicBezTo>
                <a:cubicBezTo>
                  <a:pt x="2076" y="29845"/>
                  <a:pt x="2132" y="29678"/>
                  <a:pt x="2217" y="29678"/>
                </a:cubicBezTo>
                <a:cubicBezTo>
                  <a:pt x="2218" y="29678"/>
                  <a:pt x="2218" y="29678"/>
                  <a:pt x="2218" y="29678"/>
                </a:cubicBezTo>
                <a:lnTo>
                  <a:pt x="2218" y="29678"/>
                </a:lnTo>
                <a:cubicBezTo>
                  <a:pt x="2203" y="29649"/>
                  <a:pt x="2189" y="29619"/>
                  <a:pt x="2175" y="29588"/>
                </a:cubicBezTo>
                <a:lnTo>
                  <a:pt x="2175" y="29588"/>
                </a:lnTo>
                <a:cubicBezTo>
                  <a:pt x="2239" y="29600"/>
                  <a:pt x="2302" y="29610"/>
                  <a:pt x="2366" y="29620"/>
                </a:cubicBezTo>
                <a:lnTo>
                  <a:pt x="2366" y="29620"/>
                </a:lnTo>
                <a:cubicBezTo>
                  <a:pt x="2485" y="29675"/>
                  <a:pt x="2609" y="29723"/>
                  <a:pt x="2736" y="29765"/>
                </a:cubicBezTo>
                <a:lnTo>
                  <a:pt x="2736" y="29765"/>
                </a:lnTo>
                <a:cubicBezTo>
                  <a:pt x="2567" y="29741"/>
                  <a:pt x="2399" y="29713"/>
                  <a:pt x="2233" y="29680"/>
                </a:cubicBezTo>
                <a:cubicBezTo>
                  <a:pt x="2228" y="29679"/>
                  <a:pt x="2223" y="29679"/>
                  <a:pt x="2218" y="29678"/>
                </a:cubicBezTo>
                <a:lnTo>
                  <a:pt x="2218" y="29678"/>
                </a:lnTo>
                <a:cubicBezTo>
                  <a:pt x="2254" y="29751"/>
                  <a:pt x="2291" y="29822"/>
                  <a:pt x="2329" y="29892"/>
                </a:cubicBezTo>
                <a:lnTo>
                  <a:pt x="2329" y="29892"/>
                </a:lnTo>
                <a:cubicBezTo>
                  <a:pt x="2908" y="29991"/>
                  <a:pt x="3487" y="30035"/>
                  <a:pt x="4067" y="30035"/>
                </a:cubicBezTo>
                <a:cubicBezTo>
                  <a:pt x="4184" y="30035"/>
                  <a:pt x="4301" y="30034"/>
                  <a:pt x="4419" y="30030"/>
                </a:cubicBezTo>
                <a:cubicBezTo>
                  <a:pt x="4534" y="30006"/>
                  <a:pt x="4534" y="29844"/>
                  <a:pt x="4419" y="29844"/>
                </a:cubicBezTo>
                <a:cubicBezTo>
                  <a:pt x="4269" y="29854"/>
                  <a:pt x="4119" y="29858"/>
                  <a:pt x="3967" y="29858"/>
                </a:cubicBezTo>
                <a:cubicBezTo>
                  <a:pt x="3744" y="29858"/>
                  <a:pt x="3520" y="29848"/>
                  <a:pt x="3295" y="29829"/>
                </a:cubicBezTo>
                <a:lnTo>
                  <a:pt x="3295" y="29829"/>
                </a:lnTo>
                <a:cubicBezTo>
                  <a:pt x="3300" y="29819"/>
                  <a:pt x="3303" y="29808"/>
                  <a:pt x="3303" y="29797"/>
                </a:cubicBezTo>
                <a:cubicBezTo>
                  <a:pt x="3303" y="29751"/>
                  <a:pt x="3256" y="29704"/>
                  <a:pt x="3209" y="29704"/>
                </a:cubicBezTo>
                <a:cubicBezTo>
                  <a:pt x="3196" y="29702"/>
                  <a:pt x="3182" y="29700"/>
                  <a:pt x="3168" y="29698"/>
                </a:cubicBezTo>
                <a:lnTo>
                  <a:pt x="3168" y="29698"/>
                </a:lnTo>
                <a:cubicBezTo>
                  <a:pt x="3274" y="29702"/>
                  <a:pt x="3381" y="29704"/>
                  <a:pt x="3489" y="29704"/>
                </a:cubicBezTo>
                <a:cubicBezTo>
                  <a:pt x="3604" y="29704"/>
                  <a:pt x="3604" y="29518"/>
                  <a:pt x="3489" y="29518"/>
                </a:cubicBezTo>
                <a:cubicBezTo>
                  <a:pt x="3317" y="29518"/>
                  <a:pt x="3146" y="29515"/>
                  <a:pt x="2976" y="29506"/>
                </a:cubicBezTo>
                <a:lnTo>
                  <a:pt x="2976" y="29506"/>
                </a:lnTo>
                <a:cubicBezTo>
                  <a:pt x="3013" y="29486"/>
                  <a:pt x="3046" y="29464"/>
                  <a:pt x="3046" y="29425"/>
                </a:cubicBezTo>
                <a:cubicBezTo>
                  <a:pt x="3046" y="29401"/>
                  <a:pt x="3033" y="29376"/>
                  <a:pt x="3014" y="29359"/>
                </a:cubicBezTo>
                <a:lnTo>
                  <a:pt x="3014" y="29359"/>
                </a:lnTo>
                <a:cubicBezTo>
                  <a:pt x="3472" y="29392"/>
                  <a:pt x="3932" y="29407"/>
                  <a:pt x="4397" y="29407"/>
                </a:cubicBezTo>
                <a:cubicBezTo>
                  <a:pt x="4566" y="29407"/>
                  <a:pt x="4736" y="29405"/>
                  <a:pt x="4906" y="29401"/>
                </a:cubicBezTo>
                <a:cubicBezTo>
                  <a:pt x="5024" y="29401"/>
                  <a:pt x="5024" y="29215"/>
                  <a:pt x="4906" y="29215"/>
                </a:cubicBezTo>
                <a:cubicBezTo>
                  <a:pt x="4735" y="29219"/>
                  <a:pt x="4564" y="29221"/>
                  <a:pt x="4392" y="29221"/>
                </a:cubicBezTo>
                <a:cubicBezTo>
                  <a:pt x="3582" y="29221"/>
                  <a:pt x="2762" y="29176"/>
                  <a:pt x="1955" y="2908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6" name="Google Shape;7126;p26"/>
          <p:cNvSpPr/>
          <p:nvPr/>
        </p:nvSpPr>
        <p:spPr>
          <a:xfrm rot="9899940">
            <a:off x="7943200" y="4373158"/>
            <a:ext cx="1346232" cy="1025402"/>
          </a:xfrm>
          <a:custGeom>
            <a:avLst/>
            <a:gdLst/>
            <a:ahLst/>
            <a:cxnLst/>
            <a:rect l="l" t="t" r="r" b="b"/>
            <a:pathLst>
              <a:path w="39351" h="29973" extrusionOk="0">
                <a:moveTo>
                  <a:pt x="3000" y="799"/>
                </a:moveTo>
                <a:lnTo>
                  <a:pt x="3000" y="799"/>
                </a:lnTo>
                <a:cubicBezTo>
                  <a:pt x="2698" y="914"/>
                  <a:pt x="2395" y="1031"/>
                  <a:pt x="2093" y="1124"/>
                </a:cubicBezTo>
                <a:cubicBezTo>
                  <a:pt x="2140" y="1078"/>
                  <a:pt x="2186" y="1007"/>
                  <a:pt x="2255" y="938"/>
                </a:cubicBezTo>
                <a:cubicBezTo>
                  <a:pt x="2272" y="954"/>
                  <a:pt x="2289" y="971"/>
                  <a:pt x="2313" y="971"/>
                </a:cubicBezTo>
                <a:cubicBezTo>
                  <a:pt x="2323" y="971"/>
                  <a:pt x="2335" y="968"/>
                  <a:pt x="2348" y="960"/>
                </a:cubicBezTo>
                <a:cubicBezTo>
                  <a:pt x="2559" y="867"/>
                  <a:pt x="2767" y="821"/>
                  <a:pt x="3000" y="799"/>
                </a:cubicBezTo>
                <a:close/>
                <a:moveTo>
                  <a:pt x="6466" y="1729"/>
                </a:moveTo>
                <a:cubicBezTo>
                  <a:pt x="6466" y="1729"/>
                  <a:pt x="6466" y="1751"/>
                  <a:pt x="6488" y="1751"/>
                </a:cubicBezTo>
                <a:cubicBezTo>
                  <a:pt x="6408" y="1762"/>
                  <a:pt x="6333" y="1772"/>
                  <a:pt x="6260" y="1782"/>
                </a:cubicBezTo>
                <a:lnTo>
                  <a:pt x="6260" y="1782"/>
                </a:lnTo>
                <a:cubicBezTo>
                  <a:pt x="6329" y="1770"/>
                  <a:pt x="6397" y="1754"/>
                  <a:pt x="6466" y="1729"/>
                </a:cubicBezTo>
                <a:close/>
                <a:moveTo>
                  <a:pt x="1814" y="1658"/>
                </a:moveTo>
                <a:cubicBezTo>
                  <a:pt x="1744" y="1682"/>
                  <a:pt x="1697" y="1705"/>
                  <a:pt x="1628" y="1751"/>
                </a:cubicBezTo>
                <a:cubicBezTo>
                  <a:pt x="1582" y="1775"/>
                  <a:pt x="1582" y="1798"/>
                  <a:pt x="1582" y="1822"/>
                </a:cubicBezTo>
                <a:cubicBezTo>
                  <a:pt x="1558" y="1844"/>
                  <a:pt x="1535" y="1844"/>
                  <a:pt x="1511" y="1844"/>
                </a:cubicBezTo>
                <a:cubicBezTo>
                  <a:pt x="1535" y="1798"/>
                  <a:pt x="1582" y="1751"/>
                  <a:pt x="1628" y="1705"/>
                </a:cubicBezTo>
                <a:lnTo>
                  <a:pt x="1675" y="1705"/>
                </a:lnTo>
                <a:cubicBezTo>
                  <a:pt x="1721" y="1682"/>
                  <a:pt x="1768" y="1658"/>
                  <a:pt x="1814" y="1658"/>
                </a:cubicBezTo>
                <a:close/>
                <a:moveTo>
                  <a:pt x="5629" y="2706"/>
                </a:moveTo>
                <a:cubicBezTo>
                  <a:pt x="5489" y="2728"/>
                  <a:pt x="5325" y="2752"/>
                  <a:pt x="5186" y="2774"/>
                </a:cubicBezTo>
                <a:cubicBezTo>
                  <a:pt x="5139" y="2799"/>
                  <a:pt x="5093" y="2845"/>
                  <a:pt x="5117" y="2892"/>
                </a:cubicBezTo>
                <a:cubicBezTo>
                  <a:pt x="5117" y="2938"/>
                  <a:pt x="5163" y="2961"/>
                  <a:pt x="5210" y="2961"/>
                </a:cubicBezTo>
                <a:cubicBezTo>
                  <a:pt x="5372" y="2938"/>
                  <a:pt x="5511" y="2914"/>
                  <a:pt x="5675" y="2892"/>
                </a:cubicBezTo>
                <a:cubicBezTo>
                  <a:pt x="5722" y="2892"/>
                  <a:pt x="5744" y="2821"/>
                  <a:pt x="5744" y="2774"/>
                </a:cubicBezTo>
                <a:cubicBezTo>
                  <a:pt x="5722" y="2728"/>
                  <a:pt x="5675" y="2706"/>
                  <a:pt x="5629" y="2706"/>
                </a:cubicBezTo>
                <a:close/>
                <a:moveTo>
                  <a:pt x="2559" y="2752"/>
                </a:moveTo>
                <a:lnTo>
                  <a:pt x="2559" y="2752"/>
                </a:lnTo>
                <a:cubicBezTo>
                  <a:pt x="1930" y="2985"/>
                  <a:pt x="1303" y="3171"/>
                  <a:pt x="674" y="3357"/>
                </a:cubicBezTo>
                <a:cubicBezTo>
                  <a:pt x="652" y="3379"/>
                  <a:pt x="627" y="3379"/>
                  <a:pt x="627" y="3379"/>
                </a:cubicBezTo>
                <a:cubicBezTo>
                  <a:pt x="581" y="3403"/>
                  <a:pt x="512" y="3426"/>
                  <a:pt x="465" y="3426"/>
                </a:cubicBezTo>
                <a:cubicBezTo>
                  <a:pt x="488" y="3403"/>
                  <a:pt x="512" y="3357"/>
                  <a:pt x="534" y="3310"/>
                </a:cubicBezTo>
                <a:cubicBezTo>
                  <a:pt x="534" y="3321"/>
                  <a:pt x="546" y="3327"/>
                  <a:pt x="561" y="3327"/>
                </a:cubicBezTo>
                <a:cubicBezTo>
                  <a:pt x="575" y="3327"/>
                  <a:pt x="593" y="3321"/>
                  <a:pt x="605" y="3310"/>
                </a:cubicBezTo>
                <a:cubicBezTo>
                  <a:pt x="627" y="3310"/>
                  <a:pt x="652" y="3310"/>
                  <a:pt x="674" y="3286"/>
                </a:cubicBezTo>
                <a:cubicBezTo>
                  <a:pt x="691" y="3303"/>
                  <a:pt x="707" y="3320"/>
                  <a:pt x="732" y="3320"/>
                </a:cubicBezTo>
                <a:cubicBezTo>
                  <a:pt x="742" y="3320"/>
                  <a:pt x="753" y="3317"/>
                  <a:pt x="767" y="3310"/>
                </a:cubicBezTo>
                <a:cubicBezTo>
                  <a:pt x="1046" y="3217"/>
                  <a:pt x="1325" y="3100"/>
                  <a:pt x="1604" y="3007"/>
                </a:cubicBezTo>
                <a:cubicBezTo>
                  <a:pt x="1930" y="2914"/>
                  <a:pt x="2233" y="2821"/>
                  <a:pt x="2559" y="2752"/>
                </a:cubicBezTo>
                <a:close/>
                <a:moveTo>
                  <a:pt x="8605" y="3589"/>
                </a:moveTo>
                <a:cubicBezTo>
                  <a:pt x="8652" y="3612"/>
                  <a:pt x="8674" y="3636"/>
                  <a:pt x="8698" y="3682"/>
                </a:cubicBezTo>
                <a:lnTo>
                  <a:pt x="8535" y="3682"/>
                </a:lnTo>
                <a:cubicBezTo>
                  <a:pt x="8581" y="3682"/>
                  <a:pt x="8605" y="3636"/>
                  <a:pt x="8605" y="3589"/>
                </a:cubicBezTo>
                <a:close/>
                <a:moveTo>
                  <a:pt x="5535" y="3682"/>
                </a:moveTo>
                <a:cubicBezTo>
                  <a:pt x="5535" y="3682"/>
                  <a:pt x="5535" y="3705"/>
                  <a:pt x="5511" y="3705"/>
                </a:cubicBezTo>
                <a:lnTo>
                  <a:pt x="5418" y="3705"/>
                </a:lnTo>
                <a:cubicBezTo>
                  <a:pt x="5396" y="3705"/>
                  <a:pt x="5396" y="3705"/>
                  <a:pt x="5372" y="3729"/>
                </a:cubicBezTo>
                <a:cubicBezTo>
                  <a:pt x="5372" y="3729"/>
                  <a:pt x="5349" y="3729"/>
                  <a:pt x="5349" y="3751"/>
                </a:cubicBezTo>
                <a:lnTo>
                  <a:pt x="5349" y="3775"/>
                </a:lnTo>
                <a:cubicBezTo>
                  <a:pt x="5349" y="3798"/>
                  <a:pt x="5349" y="3822"/>
                  <a:pt x="5372" y="3844"/>
                </a:cubicBezTo>
                <a:lnTo>
                  <a:pt x="5372" y="3868"/>
                </a:lnTo>
                <a:cubicBezTo>
                  <a:pt x="5396" y="3868"/>
                  <a:pt x="5418" y="3891"/>
                  <a:pt x="5418" y="3891"/>
                </a:cubicBezTo>
                <a:lnTo>
                  <a:pt x="5535" y="3891"/>
                </a:lnTo>
                <a:lnTo>
                  <a:pt x="5558" y="3868"/>
                </a:lnTo>
                <a:cubicBezTo>
                  <a:pt x="5582" y="3868"/>
                  <a:pt x="5604" y="3868"/>
                  <a:pt x="5604" y="3844"/>
                </a:cubicBezTo>
                <a:cubicBezTo>
                  <a:pt x="5629" y="3844"/>
                  <a:pt x="5651" y="3822"/>
                  <a:pt x="5675" y="3798"/>
                </a:cubicBezTo>
                <a:lnTo>
                  <a:pt x="5675" y="3775"/>
                </a:lnTo>
                <a:cubicBezTo>
                  <a:pt x="5675" y="3751"/>
                  <a:pt x="5675" y="3751"/>
                  <a:pt x="5651" y="3729"/>
                </a:cubicBezTo>
                <a:cubicBezTo>
                  <a:pt x="5651" y="3705"/>
                  <a:pt x="5629" y="3705"/>
                  <a:pt x="5604" y="3682"/>
                </a:cubicBezTo>
                <a:close/>
                <a:moveTo>
                  <a:pt x="233" y="3984"/>
                </a:moveTo>
                <a:cubicBezTo>
                  <a:pt x="244" y="3996"/>
                  <a:pt x="256" y="4002"/>
                  <a:pt x="270" y="4002"/>
                </a:cubicBezTo>
                <a:cubicBezTo>
                  <a:pt x="285" y="4002"/>
                  <a:pt x="303" y="3996"/>
                  <a:pt x="326" y="3984"/>
                </a:cubicBezTo>
                <a:lnTo>
                  <a:pt x="326" y="3984"/>
                </a:lnTo>
                <a:cubicBezTo>
                  <a:pt x="326" y="4008"/>
                  <a:pt x="302" y="4008"/>
                  <a:pt x="302" y="4030"/>
                </a:cubicBezTo>
                <a:cubicBezTo>
                  <a:pt x="279" y="4030"/>
                  <a:pt x="255" y="4055"/>
                  <a:pt x="209" y="4055"/>
                </a:cubicBezTo>
                <a:cubicBezTo>
                  <a:pt x="209" y="4030"/>
                  <a:pt x="233" y="4008"/>
                  <a:pt x="233" y="3984"/>
                </a:cubicBezTo>
                <a:close/>
                <a:moveTo>
                  <a:pt x="791" y="4402"/>
                </a:moveTo>
                <a:cubicBezTo>
                  <a:pt x="791" y="4449"/>
                  <a:pt x="813" y="4495"/>
                  <a:pt x="884" y="4495"/>
                </a:cubicBezTo>
                <a:lnTo>
                  <a:pt x="791" y="4495"/>
                </a:lnTo>
                <a:cubicBezTo>
                  <a:pt x="767" y="4520"/>
                  <a:pt x="745" y="4542"/>
                  <a:pt x="745" y="4566"/>
                </a:cubicBezTo>
                <a:cubicBezTo>
                  <a:pt x="698" y="4520"/>
                  <a:pt x="627" y="4495"/>
                  <a:pt x="605" y="4449"/>
                </a:cubicBezTo>
                <a:cubicBezTo>
                  <a:pt x="627" y="4449"/>
                  <a:pt x="652" y="4449"/>
                  <a:pt x="674" y="4427"/>
                </a:cubicBezTo>
                <a:cubicBezTo>
                  <a:pt x="720" y="4427"/>
                  <a:pt x="745" y="4402"/>
                  <a:pt x="791" y="4402"/>
                </a:cubicBezTo>
                <a:close/>
                <a:moveTo>
                  <a:pt x="2953" y="5031"/>
                </a:moveTo>
                <a:lnTo>
                  <a:pt x="1837" y="5240"/>
                </a:lnTo>
                <a:cubicBezTo>
                  <a:pt x="1790" y="5240"/>
                  <a:pt x="1768" y="5264"/>
                  <a:pt x="1768" y="5286"/>
                </a:cubicBezTo>
                <a:cubicBezTo>
                  <a:pt x="1721" y="5286"/>
                  <a:pt x="1697" y="5264"/>
                  <a:pt x="1675" y="5240"/>
                </a:cubicBezTo>
                <a:cubicBezTo>
                  <a:pt x="2093" y="5124"/>
                  <a:pt x="2534" y="5054"/>
                  <a:pt x="2953" y="5031"/>
                </a:cubicBezTo>
                <a:close/>
                <a:moveTo>
                  <a:pt x="3442" y="5450"/>
                </a:moveTo>
                <a:cubicBezTo>
                  <a:pt x="3139" y="5565"/>
                  <a:pt x="2813" y="5658"/>
                  <a:pt x="2466" y="5683"/>
                </a:cubicBezTo>
                <a:lnTo>
                  <a:pt x="2395" y="5751"/>
                </a:lnTo>
                <a:cubicBezTo>
                  <a:pt x="2373" y="5729"/>
                  <a:pt x="2348" y="5705"/>
                  <a:pt x="2326" y="5705"/>
                </a:cubicBezTo>
                <a:cubicBezTo>
                  <a:pt x="2674" y="5565"/>
                  <a:pt x="3070" y="5472"/>
                  <a:pt x="3442" y="5450"/>
                </a:cubicBezTo>
                <a:close/>
                <a:moveTo>
                  <a:pt x="8187" y="6055"/>
                </a:moveTo>
                <a:cubicBezTo>
                  <a:pt x="8140" y="6055"/>
                  <a:pt x="8094" y="6101"/>
                  <a:pt x="8094" y="6148"/>
                </a:cubicBezTo>
                <a:cubicBezTo>
                  <a:pt x="8094" y="6194"/>
                  <a:pt x="8116" y="6241"/>
                  <a:pt x="8187" y="6241"/>
                </a:cubicBezTo>
                <a:cubicBezTo>
                  <a:pt x="8373" y="6241"/>
                  <a:pt x="8581" y="6263"/>
                  <a:pt x="8791" y="6263"/>
                </a:cubicBezTo>
                <a:cubicBezTo>
                  <a:pt x="8838" y="6263"/>
                  <a:pt x="8884" y="6241"/>
                  <a:pt x="8884" y="6170"/>
                </a:cubicBezTo>
                <a:cubicBezTo>
                  <a:pt x="8884" y="6123"/>
                  <a:pt x="8860" y="6077"/>
                  <a:pt x="8814" y="6077"/>
                </a:cubicBezTo>
                <a:cubicBezTo>
                  <a:pt x="8605" y="6077"/>
                  <a:pt x="8395" y="6077"/>
                  <a:pt x="8187" y="6055"/>
                </a:cubicBezTo>
                <a:close/>
                <a:moveTo>
                  <a:pt x="8303" y="6672"/>
                </a:moveTo>
                <a:cubicBezTo>
                  <a:pt x="8295" y="6672"/>
                  <a:pt x="8287" y="6674"/>
                  <a:pt x="8280" y="6682"/>
                </a:cubicBezTo>
                <a:cubicBezTo>
                  <a:pt x="8256" y="6682"/>
                  <a:pt x="8233" y="6682"/>
                  <a:pt x="8209" y="6706"/>
                </a:cubicBezTo>
                <a:cubicBezTo>
                  <a:pt x="8209" y="6728"/>
                  <a:pt x="8187" y="6752"/>
                  <a:pt x="8187" y="6775"/>
                </a:cubicBezTo>
                <a:cubicBezTo>
                  <a:pt x="8209" y="6799"/>
                  <a:pt x="8209" y="6821"/>
                  <a:pt x="8233" y="6845"/>
                </a:cubicBezTo>
                <a:cubicBezTo>
                  <a:pt x="8280" y="6868"/>
                  <a:pt x="8349" y="6914"/>
                  <a:pt x="8419" y="6914"/>
                </a:cubicBezTo>
                <a:cubicBezTo>
                  <a:pt x="8442" y="6914"/>
                  <a:pt x="8466" y="6914"/>
                  <a:pt x="8488" y="6892"/>
                </a:cubicBezTo>
                <a:cubicBezTo>
                  <a:pt x="8512" y="6868"/>
                  <a:pt x="8535" y="6845"/>
                  <a:pt x="8535" y="6821"/>
                </a:cubicBezTo>
                <a:cubicBezTo>
                  <a:pt x="8535" y="6799"/>
                  <a:pt x="8512" y="6775"/>
                  <a:pt x="8512" y="6752"/>
                </a:cubicBezTo>
                <a:cubicBezTo>
                  <a:pt x="8488" y="6752"/>
                  <a:pt x="8466" y="6728"/>
                  <a:pt x="8442" y="6728"/>
                </a:cubicBezTo>
                <a:lnTo>
                  <a:pt x="8419" y="6728"/>
                </a:lnTo>
                <a:cubicBezTo>
                  <a:pt x="8395" y="6728"/>
                  <a:pt x="8373" y="6706"/>
                  <a:pt x="8373" y="6706"/>
                </a:cubicBezTo>
                <a:cubicBezTo>
                  <a:pt x="8349" y="6706"/>
                  <a:pt x="8349" y="6706"/>
                  <a:pt x="8349" y="6682"/>
                </a:cubicBezTo>
                <a:cubicBezTo>
                  <a:pt x="8334" y="6682"/>
                  <a:pt x="8318" y="6672"/>
                  <a:pt x="8303" y="6672"/>
                </a:cubicBezTo>
                <a:close/>
                <a:moveTo>
                  <a:pt x="4512" y="7031"/>
                </a:moveTo>
                <a:lnTo>
                  <a:pt x="4512" y="7054"/>
                </a:lnTo>
                <a:cubicBezTo>
                  <a:pt x="4512" y="7078"/>
                  <a:pt x="4512" y="7078"/>
                  <a:pt x="4535" y="7100"/>
                </a:cubicBezTo>
                <a:lnTo>
                  <a:pt x="4441" y="7100"/>
                </a:lnTo>
                <a:cubicBezTo>
                  <a:pt x="4395" y="7100"/>
                  <a:pt x="4373" y="7124"/>
                  <a:pt x="4348" y="7147"/>
                </a:cubicBezTo>
                <a:cubicBezTo>
                  <a:pt x="4326" y="7124"/>
                  <a:pt x="4280" y="7100"/>
                  <a:pt x="4255" y="7078"/>
                </a:cubicBezTo>
                <a:cubicBezTo>
                  <a:pt x="4348" y="7078"/>
                  <a:pt x="4419" y="7054"/>
                  <a:pt x="4512" y="7031"/>
                </a:cubicBezTo>
                <a:close/>
                <a:moveTo>
                  <a:pt x="5883" y="7962"/>
                </a:moveTo>
                <a:cubicBezTo>
                  <a:pt x="5768" y="7984"/>
                  <a:pt x="5651" y="7984"/>
                  <a:pt x="5558" y="8008"/>
                </a:cubicBezTo>
                <a:lnTo>
                  <a:pt x="5535" y="8008"/>
                </a:lnTo>
                <a:cubicBezTo>
                  <a:pt x="5651" y="7984"/>
                  <a:pt x="5768" y="7962"/>
                  <a:pt x="5883" y="7962"/>
                </a:cubicBezTo>
                <a:close/>
                <a:moveTo>
                  <a:pt x="13745" y="8414"/>
                </a:moveTo>
                <a:cubicBezTo>
                  <a:pt x="13768" y="8439"/>
                  <a:pt x="13797" y="8456"/>
                  <a:pt x="13815" y="8473"/>
                </a:cubicBezTo>
                <a:cubicBezTo>
                  <a:pt x="13791" y="8473"/>
                  <a:pt x="13791" y="8473"/>
                  <a:pt x="13791" y="8496"/>
                </a:cubicBezTo>
                <a:lnTo>
                  <a:pt x="13744" y="8496"/>
                </a:lnTo>
                <a:cubicBezTo>
                  <a:pt x="13759" y="8466"/>
                  <a:pt x="13755" y="8437"/>
                  <a:pt x="13745" y="8414"/>
                </a:cubicBezTo>
                <a:close/>
                <a:moveTo>
                  <a:pt x="12771" y="8234"/>
                </a:moveTo>
                <a:cubicBezTo>
                  <a:pt x="12763" y="8234"/>
                  <a:pt x="12754" y="8236"/>
                  <a:pt x="12745" y="8241"/>
                </a:cubicBezTo>
                <a:cubicBezTo>
                  <a:pt x="12535" y="8263"/>
                  <a:pt x="12349" y="8287"/>
                  <a:pt x="12163" y="8310"/>
                </a:cubicBezTo>
                <a:cubicBezTo>
                  <a:pt x="12116" y="8334"/>
                  <a:pt x="12070" y="8380"/>
                  <a:pt x="12094" y="8427"/>
                </a:cubicBezTo>
                <a:cubicBezTo>
                  <a:pt x="12094" y="8465"/>
                  <a:pt x="12124" y="8502"/>
                  <a:pt x="12161" y="8502"/>
                </a:cubicBezTo>
                <a:cubicBezTo>
                  <a:pt x="12169" y="8502"/>
                  <a:pt x="12178" y="8500"/>
                  <a:pt x="12187" y="8496"/>
                </a:cubicBezTo>
                <a:cubicBezTo>
                  <a:pt x="12373" y="8473"/>
                  <a:pt x="12581" y="8427"/>
                  <a:pt x="12767" y="8403"/>
                </a:cubicBezTo>
                <a:cubicBezTo>
                  <a:pt x="12814" y="8403"/>
                  <a:pt x="12860" y="8356"/>
                  <a:pt x="12838" y="8310"/>
                </a:cubicBezTo>
                <a:cubicBezTo>
                  <a:pt x="12838" y="8272"/>
                  <a:pt x="12808" y="8234"/>
                  <a:pt x="12771" y="8234"/>
                </a:cubicBezTo>
                <a:close/>
                <a:moveTo>
                  <a:pt x="11257" y="8334"/>
                </a:moveTo>
                <a:cubicBezTo>
                  <a:pt x="11210" y="8334"/>
                  <a:pt x="11164" y="8356"/>
                  <a:pt x="11164" y="8403"/>
                </a:cubicBezTo>
                <a:cubicBezTo>
                  <a:pt x="11139" y="8449"/>
                  <a:pt x="11186" y="8520"/>
                  <a:pt x="11232" y="8520"/>
                </a:cubicBezTo>
                <a:lnTo>
                  <a:pt x="11605" y="8520"/>
                </a:lnTo>
                <a:cubicBezTo>
                  <a:pt x="11651" y="8520"/>
                  <a:pt x="11698" y="8473"/>
                  <a:pt x="11698" y="8427"/>
                </a:cubicBezTo>
                <a:cubicBezTo>
                  <a:pt x="11698" y="8380"/>
                  <a:pt x="11675" y="8334"/>
                  <a:pt x="11629" y="8334"/>
                </a:cubicBezTo>
                <a:close/>
                <a:moveTo>
                  <a:pt x="6512" y="8635"/>
                </a:moveTo>
                <a:cubicBezTo>
                  <a:pt x="6512" y="8693"/>
                  <a:pt x="6558" y="8735"/>
                  <a:pt x="6601" y="8735"/>
                </a:cubicBezTo>
                <a:cubicBezTo>
                  <a:pt x="6610" y="8735"/>
                  <a:pt x="6619" y="8733"/>
                  <a:pt x="6628" y="8728"/>
                </a:cubicBezTo>
                <a:cubicBezTo>
                  <a:pt x="6834" y="8664"/>
                  <a:pt x="7040" y="8650"/>
                  <a:pt x="7246" y="8650"/>
                </a:cubicBezTo>
                <a:cubicBezTo>
                  <a:pt x="7412" y="8650"/>
                  <a:pt x="7578" y="8659"/>
                  <a:pt x="7744" y="8659"/>
                </a:cubicBezTo>
                <a:cubicBezTo>
                  <a:pt x="7418" y="8728"/>
                  <a:pt x="7070" y="8799"/>
                  <a:pt x="6721" y="8845"/>
                </a:cubicBezTo>
                <a:cubicBezTo>
                  <a:pt x="6628" y="8775"/>
                  <a:pt x="6559" y="8728"/>
                  <a:pt x="6466" y="8659"/>
                </a:cubicBezTo>
                <a:cubicBezTo>
                  <a:pt x="6466" y="8659"/>
                  <a:pt x="6488" y="8659"/>
                  <a:pt x="6512" y="8635"/>
                </a:cubicBezTo>
                <a:close/>
                <a:moveTo>
                  <a:pt x="7418" y="8938"/>
                </a:moveTo>
                <a:cubicBezTo>
                  <a:pt x="7436" y="8973"/>
                  <a:pt x="7453" y="8994"/>
                  <a:pt x="7488" y="8994"/>
                </a:cubicBezTo>
                <a:cubicBezTo>
                  <a:pt x="7489" y="8994"/>
                  <a:pt x="7490" y="8994"/>
                  <a:pt x="7492" y="8994"/>
                </a:cubicBezTo>
                <a:lnTo>
                  <a:pt x="7492" y="8994"/>
                </a:lnTo>
                <a:cubicBezTo>
                  <a:pt x="7343" y="9014"/>
                  <a:pt x="7195" y="9034"/>
                  <a:pt x="7046" y="9054"/>
                </a:cubicBezTo>
                <a:lnTo>
                  <a:pt x="7046" y="9078"/>
                </a:lnTo>
                <a:cubicBezTo>
                  <a:pt x="7000" y="9054"/>
                  <a:pt x="6977" y="9032"/>
                  <a:pt x="6953" y="9007"/>
                </a:cubicBezTo>
                <a:cubicBezTo>
                  <a:pt x="7117" y="8985"/>
                  <a:pt x="7256" y="8961"/>
                  <a:pt x="7418" y="8938"/>
                </a:cubicBezTo>
                <a:close/>
                <a:moveTo>
                  <a:pt x="8424" y="9049"/>
                </a:moveTo>
                <a:cubicBezTo>
                  <a:pt x="8283" y="9084"/>
                  <a:pt x="8138" y="9104"/>
                  <a:pt x="7977" y="9125"/>
                </a:cubicBezTo>
                <a:cubicBezTo>
                  <a:pt x="8126" y="9101"/>
                  <a:pt x="8275" y="9075"/>
                  <a:pt x="8424" y="9049"/>
                </a:cubicBezTo>
                <a:close/>
                <a:moveTo>
                  <a:pt x="14373" y="9032"/>
                </a:moveTo>
                <a:lnTo>
                  <a:pt x="14442" y="9100"/>
                </a:lnTo>
                <a:cubicBezTo>
                  <a:pt x="14388" y="9094"/>
                  <a:pt x="14334" y="9091"/>
                  <a:pt x="14280" y="9091"/>
                </a:cubicBezTo>
                <a:cubicBezTo>
                  <a:pt x="14148" y="9091"/>
                  <a:pt x="14016" y="9107"/>
                  <a:pt x="13884" y="9125"/>
                </a:cubicBezTo>
                <a:cubicBezTo>
                  <a:pt x="14047" y="9078"/>
                  <a:pt x="14209" y="9054"/>
                  <a:pt x="14373" y="9032"/>
                </a:cubicBezTo>
                <a:close/>
                <a:moveTo>
                  <a:pt x="23785" y="9718"/>
                </a:moveTo>
                <a:cubicBezTo>
                  <a:pt x="23779" y="9718"/>
                  <a:pt x="23769" y="9729"/>
                  <a:pt x="23769" y="9729"/>
                </a:cubicBezTo>
                <a:lnTo>
                  <a:pt x="23722" y="9729"/>
                </a:lnTo>
                <a:lnTo>
                  <a:pt x="23722" y="9752"/>
                </a:lnTo>
                <a:cubicBezTo>
                  <a:pt x="23698" y="9776"/>
                  <a:pt x="23698" y="9776"/>
                  <a:pt x="23698" y="9798"/>
                </a:cubicBezTo>
                <a:lnTo>
                  <a:pt x="23698" y="9822"/>
                </a:lnTo>
                <a:cubicBezTo>
                  <a:pt x="23698" y="9845"/>
                  <a:pt x="23698" y="9845"/>
                  <a:pt x="23722" y="9869"/>
                </a:cubicBezTo>
                <a:cubicBezTo>
                  <a:pt x="23722" y="9891"/>
                  <a:pt x="23745" y="9891"/>
                  <a:pt x="23745" y="9915"/>
                </a:cubicBezTo>
                <a:lnTo>
                  <a:pt x="23769" y="9938"/>
                </a:lnTo>
                <a:lnTo>
                  <a:pt x="23838" y="9938"/>
                </a:lnTo>
                <a:cubicBezTo>
                  <a:pt x="23862" y="9938"/>
                  <a:pt x="23862" y="9938"/>
                  <a:pt x="23862" y="9915"/>
                </a:cubicBezTo>
                <a:lnTo>
                  <a:pt x="23884" y="9915"/>
                </a:lnTo>
                <a:cubicBezTo>
                  <a:pt x="23908" y="9891"/>
                  <a:pt x="23908" y="9869"/>
                  <a:pt x="23908" y="9869"/>
                </a:cubicBezTo>
                <a:lnTo>
                  <a:pt x="23908" y="9845"/>
                </a:lnTo>
                <a:cubicBezTo>
                  <a:pt x="23908" y="9822"/>
                  <a:pt x="23884" y="9798"/>
                  <a:pt x="23884" y="9798"/>
                </a:cubicBezTo>
                <a:cubicBezTo>
                  <a:pt x="23884" y="9776"/>
                  <a:pt x="23862" y="9776"/>
                  <a:pt x="23862" y="9752"/>
                </a:cubicBezTo>
                <a:cubicBezTo>
                  <a:pt x="23838" y="9752"/>
                  <a:pt x="23838" y="9729"/>
                  <a:pt x="23838" y="9729"/>
                </a:cubicBezTo>
                <a:lnTo>
                  <a:pt x="23791" y="9729"/>
                </a:lnTo>
                <a:cubicBezTo>
                  <a:pt x="23791" y="9721"/>
                  <a:pt x="23789" y="9718"/>
                  <a:pt x="23785" y="9718"/>
                </a:cubicBezTo>
                <a:close/>
                <a:moveTo>
                  <a:pt x="15419" y="10055"/>
                </a:moveTo>
                <a:cubicBezTo>
                  <a:pt x="15443" y="10055"/>
                  <a:pt x="15443" y="10077"/>
                  <a:pt x="15465" y="10077"/>
                </a:cubicBezTo>
                <a:cubicBezTo>
                  <a:pt x="15024" y="10170"/>
                  <a:pt x="14581" y="10241"/>
                  <a:pt x="14140" y="10310"/>
                </a:cubicBezTo>
                <a:cubicBezTo>
                  <a:pt x="14535" y="10124"/>
                  <a:pt x="14978" y="10055"/>
                  <a:pt x="15419" y="10055"/>
                </a:cubicBezTo>
                <a:close/>
                <a:moveTo>
                  <a:pt x="10116" y="9869"/>
                </a:moveTo>
                <a:lnTo>
                  <a:pt x="10116" y="9869"/>
                </a:lnTo>
                <a:cubicBezTo>
                  <a:pt x="10001" y="10008"/>
                  <a:pt x="9791" y="10055"/>
                  <a:pt x="9629" y="10101"/>
                </a:cubicBezTo>
                <a:cubicBezTo>
                  <a:pt x="9418" y="10170"/>
                  <a:pt x="9186" y="10217"/>
                  <a:pt x="8953" y="10263"/>
                </a:cubicBezTo>
                <a:cubicBezTo>
                  <a:pt x="8907" y="10263"/>
                  <a:pt x="8884" y="10310"/>
                  <a:pt x="8884" y="10356"/>
                </a:cubicBezTo>
                <a:lnTo>
                  <a:pt x="8860" y="10356"/>
                </a:lnTo>
                <a:cubicBezTo>
                  <a:pt x="8745" y="10287"/>
                  <a:pt x="8628" y="10194"/>
                  <a:pt x="8512" y="10124"/>
                </a:cubicBezTo>
                <a:cubicBezTo>
                  <a:pt x="8559" y="10124"/>
                  <a:pt x="8581" y="10124"/>
                  <a:pt x="8605" y="10101"/>
                </a:cubicBezTo>
                <a:cubicBezTo>
                  <a:pt x="8605" y="10161"/>
                  <a:pt x="8640" y="10222"/>
                  <a:pt x="8694" y="10222"/>
                </a:cubicBezTo>
                <a:cubicBezTo>
                  <a:pt x="8702" y="10222"/>
                  <a:pt x="8711" y="10220"/>
                  <a:pt x="8721" y="10217"/>
                </a:cubicBezTo>
                <a:cubicBezTo>
                  <a:pt x="9186" y="10055"/>
                  <a:pt x="9675" y="10055"/>
                  <a:pt x="10116" y="9869"/>
                </a:cubicBezTo>
                <a:close/>
                <a:moveTo>
                  <a:pt x="12535" y="10416"/>
                </a:moveTo>
                <a:cubicBezTo>
                  <a:pt x="12520" y="10416"/>
                  <a:pt x="12504" y="10427"/>
                  <a:pt x="12488" y="10427"/>
                </a:cubicBezTo>
                <a:cubicBezTo>
                  <a:pt x="12466" y="10427"/>
                  <a:pt x="12442" y="10427"/>
                  <a:pt x="12442" y="10449"/>
                </a:cubicBezTo>
                <a:cubicBezTo>
                  <a:pt x="12349" y="10473"/>
                  <a:pt x="12280" y="10473"/>
                  <a:pt x="12187" y="10496"/>
                </a:cubicBezTo>
                <a:cubicBezTo>
                  <a:pt x="12140" y="10496"/>
                  <a:pt x="12116" y="10542"/>
                  <a:pt x="12116" y="10589"/>
                </a:cubicBezTo>
                <a:cubicBezTo>
                  <a:pt x="12140" y="10659"/>
                  <a:pt x="12187" y="10682"/>
                  <a:pt x="12233" y="10682"/>
                </a:cubicBezTo>
                <a:cubicBezTo>
                  <a:pt x="12349" y="10659"/>
                  <a:pt x="12442" y="10635"/>
                  <a:pt x="12559" y="10589"/>
                </a:cubicBezTo>
                <a:cubicBezTo>
                  <a:pt x="12581" y="10589"/>
                  <a:pt x="12606" y="10566"/>
                  <a:pt x="12606" y="10542"/>
                </a:cubicBezTo>
                <a:lnTo>
                  <a:pt x="12606" y="10473"/>
                </a:lnTo>
                <a:cubicBezTo>
                  <a:pt x="12581" y="10449"/>
                  <a:pt x="12581" y="10427"/>
                  <a:pt x="12559" y="10427"/>
                </a:cubicBezTo>
                <a:cubicBezTo>
                  <a:pt x="12551" y="10419"/>
                  <a:pt x="12543" y="10416"/>
                  <a:pt x="12535" y="10416"/>
                </a:cubicBezTo>
                <a:close/>
                <a:moveTo>
                  <a:pt x="9768" y="10635"/>
                </a:moveTo>
                <a:lnTo>
                  <a:pt x="9768" y="10635"/>
                </a:lnTo>
                <a:cubicBezTo>
                  <a:pt x="9675" y="10682"/>
                  <a:pt x="9558" y="10706"/>
                  <a:pt x="9465" y="10728"/>
                </a:cubicBezTo>
                <a:cubicBezTo>
                  <a:pt x="9443" y="10728"/>
                  <a:pt x="9418" y="10728"/>
                  <a:pt x="9418" y="10753"/>
                </a:cubicBezTo>
                <a:cubicBezTo>
                  <a:pt x="9396" y="10728"/>
                  <a:pt x="9372" y="10728"/>
                  <a:pt x="9350" y="10706"/>
                </a:cubicBezTo>
                <a:lnTo>
                  <a:pt x="9768" y="10635"/>
                </a:lnTo>
                <a:close/>
                <a:moveTo>
                  <a:pt x="21886" y="10679"/>
                </a:moveTo>
                <a:cubicBezTo>
                  <a:pt x="21866" y="10679"/>
                  <a:pt x="21848" y="10686"/>
                  <a:pt x="21838" y="10706"/>
                </a:cubicBezTo>
                <a:cubicBezTo>
                  <a:pt x="21791" y="10728"/>
                  <a:pt x="21745" y="10753"/>
                  <a:pt x="21722" y="10799"/>
                </a:cubicBezTo>
                <a:cubicBezTo>
                  <a:pt x="21676" y="10821"/>
                  <a:pt x="21605" y="10846"/>
                  <a:pt x="21558" y="10868"/>
                </a:cubicBezTo>
                <a:lnTo>
                  <a:pt x="21536" y="10868"/>
                </a:lnTo>
                <a:cubicBezTo>
                  <a:pt x="21512" y="10868"/>
                  <a:pt x="21490" y="10892"/>
                  <a:pt x="21465" y="10914"/>
                </a:cubicBezTo>
                <a:cubicBezTo>
                  <a:pt x="21465" y="10914"/>
                  <a:pt x="21443" y="10961"/>
                  <a:pt x="21465" y="10985"/>
                </a:cubicBezTo>
                <a:cubicBezTo>
                  <a:pt x="21465" y="11032"/>
                  <a:pt x="21512" y="11054"/>
                  <a:pt x="21558" y="11054"/>
                </a:cubicBezTo>
                <a:cubicBezTo>
                  <a:pt x="21698" y="11007"/>
                  <a:pt x="21838" y="10939"/>
                  <a:pt x="21955" y="10846"/>
                </a:cubicBezTo>
                <a:cubicBezTo>
                  <a:pt x="21977" y="10799"/>
                  <a:pt x="22001" y="10753"/>
                  <a:pt x="21955" y="10706"/>
                </a:cubicBezTo>
                <a:cubicBezTo>
                  <a:pt x="21941" y="10692"/>
                  <a:pt x="21912" y="10679"/>
                  <a:pt x="21886" y="10679"/>
                </a:cubicBezTo>
                <a:close/>
                <a:moveTo>
                  <a:pt x="14861" y="11426"/>
                </a:moveTo>
                <a:cubicBezTo>
                  <a:pt x="14767" y="11450"/>
                  <a:pt x="14674" y="11473"/>
                  <a:pt x="14606" y="11497"/>
                </a:cubicBezTo>
                <a:cubicBezTo>
                  <a:pt x="14581" y="11497"/>
                  <a:pt x="14559" y="11497"/>
                  <a:pt x="14535" y="11519"/>
                </a:cubicBezTo>
                <a:cubicBezTo>
                  <a:pt x="14513" y="11543"/>
                  <a:pt x="14513" y="11566"/>
                  <a:pt x="14513" y="11590"/>
                </a:cubicBezTo>
                <a:cubicBezTo>
                  <a:pt x="14535" y="11612"/>
                  <a:pt x="14535" y="11636"/>
                  <a:pt x="14559" y="11659"/>
                </a:cubicBezTo>
                <a:cubicBezTo>
                  <a:pt x="14574" y="11659"/>
                  <a:pt x="14590" y="11669"/>
                  <a:pt x="14605" y="11669"/>
                </a:cubicBezTo>
                <a:cubicBezTo>
                  <a:pt x="14613" y="11669"/>
                  <a:pt x="14621" y="11667"/>
                  <a:pt x="14628" y="11659"/>
                </a:cubicBezTo>
                <a:cubicBezTo>
                  <a:pt x="14721" y="11659"/>
                  <a:pt x="14792" y="11636"/>
                  <a:pt x="14885" y="11612"/>
                </a:cubicBezTo>
                <a:cubicBezTo>
                  <a:pt x="14907" y="11590"/>
                  <a:pt x="14931" y="11590"/>
                  <a:pt x="14931" y="11566"/>
                </a:cubicBezTo>
                <a:cubicBezTo>
                  <a:pt x="14954" y="11543"/>
                  <a:pt x="14954" y="11519"/>
                  <a:pt x="14954" y="11497"/>
                </a:cubicBezTo>
                <a:cubicBezTo>
                  <a:pt x="14954" y="11473"/>
                  <a:pt x="14931" y="11450"/>
                  <a:pt x="14931" y="11450"/>
                </a:cubicBezTo>
                <a:cubicBezTo>
                  <a:pt x="14907" y="11426"/>
                  <a:pt x="14885" y="11426"/>
                  <a:pt x="14861" y="11426"/>
                </a:cubicBezTo>
                <a:close/>
                <a:moveTo>
                  <a:pt x="15108" y="11720"/>
                </a:moveTo>
                <a:cubicBezTo>
                  <a:pt x="15096" y="11720"/>
                  <a:pt x="15083" y="11723"/>
                  <a:pt x="15071" y="11729"/>
                </a:cubicBezTo>
                <a:cubicBezTo>
                  <a:pt x="15047" y="11729"/>
                  <a:pt x="15000" y="11752"/>
                  <a:pt x="14978" y="11752"/>
                </a:cubicBezTo>
                <a:cubicBezTo>
                  <a:pt x="14954" y="11776"/>
                  <a:pt x="14931" y="11776"/>
                  <a:pt x="14931" y="11776"/>
                </a:cubicBezTo>
                <a:lnTo>
                  <a:pt x="14907" y="11776"/>
                </a:lnTo>
                <a:lnTo>
                  <a:pt x="14907" y="11798"/>
                </a:lnTo>
                <a:lnTo>
                  <a:pt x="14885" y="11798"/>
                </a:lnTo>
                <a:cubicBezTo>
                  <a:pt x="14814" y="11822"/>
                  <a:pt x="14745" y="11822"/>
                  <a:pt x="14674" y="11845"/>
                </a:cubicBezTo>
                <a:cubicBezTo>
                  <a:pt x="14628" y="11845"/>
                  <a:pt x="14581" y="11891"/>
                  <a:pt x="14606" y="11962"/>
                </a:cubicBezTo>
                <a:cubicBezTo>
                  <a:pt x="14606" y="12008"/>
                  <a:pt x="14652" y="12031"/>
                  <a:pt x="14699" y="12031"/>
                </a:cubicBezTo>
                <a:cubicBezTo>
                  <a:pt x="14861" y="11984"/>
                  <a:pt x="15000" y="11938"/>
                  <a:pt x="15164" y="11891"/>
                </a:cubicBezTo>
                <a:cubicBezTo>
                  <a:pt x="15186" y="11869"/>
                  <a:pt x="15210" y="11798"/>
                  <a:pt x="15186" y="11776"/>
                </a:cubicBezTo>
                <a:cubicBezTo>
                  <a:pt x="15170" y="11742"/>
                  <a:pt x="15141" y="11720"/>
                  <a:pt x="15108" y="11720"/>
                </a:cubicBezTo>
                <a:close/>
                <a:moveTo>
                  <a:pt x="11325" y="11984"/>
                </a:moveTo>
                <a:cubicBezTo>
                  <a:pt x="11303" y="12031"/>
                  <a:pt x="11279" y="12055"/>
                  <a:pt x="11303" y="12077"/>
                </a:cubicBezTo>
                <a:cubicBezTo>
                  <a:pt x="11279" y="12077"/>
                  <a:pt x="11232" y="12055"/>
                  <a:pt x="11210" y="12031"/>
                </a:cubicBezTo>
                <a:cubicBezTo>
                  <a:pt x="11257" y="12008"/>
                  <a:pt x="11279" y="12008"/>
                  <a:pt x="11325" y="11984"/>
                </a:cubicBezTo>
                <a:close/>
                <a:moveTo>
                  <a:pt x="11815" y="12381"/>
                </a:moveTo>
                <a:cubicBezTo>
                  <a:pt x="11791" y="12381"/>
                  <a:pt x="11768" y="12381"/>
                  <a:pt x="11744" y="12403"/>
                </a:cubicBezTo>
                <a:cubicBezTo>
                  <a:pt x="11722" y="12403"/>
                  <a:pt x="11722" y="12381"/>
                  <a:pt x="11722" y="12381"/>
                </a:cubicBezTo>
                <a:close/>
                <a:moveTo>
                  <a:pt x="12885" y="13147"/>
                </a:moveTo>
                <a:lnTo>
                  <a:pt x="12885" y="13194"/>
                </a:lnTo>
                <a:cubicBezTo>
                  <a:pt x="12860" y="13194"/>
                  <a:pt x="12860" y="13171"/>
                  <a:pt x="12838" y="13171"/>
                </a:cubicBezTo>
                <a:cubicBezTo>
                  <a:pt x="12860" y="13171"/>
                  <a:pt x="12860" y="13147"/>
                  <a:pt x="12885" y="13147"/>
                </a:cubicBezTo>
                <a:close/>
                <a:moveTo>
                  <a:pt x="3737" y="184"/>
                </a:moveTo>
                <a:cubicBezTo>
                  <a:pt x="3857" y="184"/>
                  <a:pt x="3980" y="206"/>
                  <a:pt x="4116" y="240"/>
                </a:cubicBezTo>
                <a:cubicBezTo>
                  <a:pt x="4047" y="240"/>
                  <a:pt x="3976" y="263"/>
                  <a:pt x="3907" y="287"/>
                </a:cubicBezTo>
                <a:cubicBezTo>
                  <a:pt x="3861" y="309"/>
                  <a:pt x="3837" y="380"/>
                  <a:pt x="3861" y="402"/>
                </a:cubicBezTo>
                <a:cubicBezTo>
                  <a:pt x="3877" y="436"/>
                  <a:pt x="3919" y="458"/>
                  <a:pt x="3959" y="458"/>
                </a:cubicBezTo>
                <a:cubicBezTo>
                  <a:pt x="3974" y="458"/>
                  <a:pt x="3988" y="455"/>
                  <a:pt x="4001" y="449"/>
                </a:cubicBezTo>
                <a:lnTo>
                  <a:pt x="4047" y="449"/>
                </a:lnTo>
                <a:lnTo>
                  <a:pt x="4047" y="426"/>
                </a:lnTo>
                <a:lnTo>
                  <a:pt x="4069" y="426"/>
                </a:lnTo>
                <a:cubicBezTo>
                  <a:pt x="4116" y="426"/>
                  <a:pt x="4140" y="402"/>
                  <a:pt x="4187" y="402"/>
                </a:cubicBezTo>
                <a:cubicBezTo>
                  <a:pt x="4255" y="380"/>
                  <a:pt x="4326" y="380"/>
                  <a:pt x="4395" y="356"/>
                </a:cubicBezTo>
                <a:cubicBezTo>
                  <a:pt x="4419" y="356"/>
                  <a:pt x="4441" y="356"/>
                  <a:pt x="4441" y="333"/>
                </a:cubicBezTo>
                <a:cubicBezTo>
                  <a:pt x="4559" y="380"/>
                  <a:pt x="4674" y="449"/>
                  <a:pt x="4814" y="520"/>
                </a:cubicBezTo>
                <a:cubicBezTo>
                  <a:pt x="4698" y="495"/>
                  <a:pt x="4581" y="495"/>
                  <a:pt x="4488" y="473"/>
                </a:cubicBezTo>
                <a:cubicBezTo>
                  <a:pt x="4441" y="473"/>
                  <a:pt x="4395" y="520"/>
                  <a:pt x="4373" y="566"/>
                </a:cubicBezTo>
                <a:cubicBezTo>
                  <a:pt x="4373" y="613"/>
                  <a:pt x="4419" y="659"/>
                  <a:pt x="4466" y="659"/>
                </a:cubicBezTo>
                <a:cubicBezTo>
                  <a:pt x="4587" y="686"/>
                  <a:pt x="4708" y="697"/>
                  <a:pt x="4830" y="697"/>
                </a:cubicBezTo>
                <a:cubicBezTo>
                  <a:pt x="4918" y="697"/>
                  <a:pt x="5005" y="692"/>
                  <a:pt x="5093" y="681"/>
                </a:cubicBezTo>
                <a:cubicBezTo>
                  <a:pt x="5163" y="706"/>
                  <a:pt x="5210" y="752"/>
                  <a:pt x="5279" y="799"/>
                </a:cubicBezTo>
                <a:cubicBezTo>
                  <a:pt x="5139" y="821"/>
                  <a:pt x="5024" y="821"/>
                  <a:pt x="4907" y="845"/>
                </a:cubicBezTo>
                <a:cubicBezTo>
                  <a:pt x="4860" y="845"/>
                  <a:pt x="4814" y="892"/>
                  <a:pt x="4838" y="938"/>
                </a:cubicBezTo>
                <a:cubicBezTo>
                  <a:pt x="4838" y="985"/>
                  <a:pt x="4884" y="1007"/>
                  <a:pt x="4931" y="1007"/>
                </a:cubicBezTo>
                <a:cubicBezTo>
                  <a:pt x="5117" y="1007"/>
                  <a:pt x="5303" y="985"/>
                  <a:pt x="5489" y="960"/>
                </a:cubicBezTo>
                <a:cubicBezTo>
                  <a:pt x="5511" y="960"/>
                  <a:pt x="5535" y="985"/>
                  <a:pt x="5558" y="1007"/>
                </a:cubicBezTo>
                <a:cubicBezTo>
                  <a:pt x="5210" y="1053"/>
                  <a:pt x="4860" y="1124"/>
                  <a:pt x="4512" y="1171"/>
                </a:cubicBezTo>
                <a:cubicBezTo>
                  <a:pt x="4402" y="1192"/>
                  <a:pt x="4437" y="1359"/>
                  <a:pt x="4540" y="1359"/>
                </a:cubicBezTo>
                <a:cubicBezTo>
                  <a:pt x="4546" y="1359"/>
                  <a:pt x="4552" y="1358"/>
                  <a:pt x="4559" y="1357"/>
                </a:cubicBezTo>
                <a:cubicBezTo>
                  <a:pt x="4953" y="1286"/>
                  <a:pt x="5325" y="1217"/>
                  <a:pt x="5722" y="1147"/>
                </a:cubicBezTo>
                <a:lnTo>
                  <a:pt x="5744" y="1147"/>
                </a:lnTo>
                <a:cubicBezTo>
                  <a:pt x="5815" y="1193"/>
                  <a:pt x="5861" y="1240"/>
                  <a:pt x="5908" y="1286"/>
                </a:cubicBezTo>
                <a:cubicBezTo>
                  <a:pt x="5744" y="1310"/>
                  <a:pt x="5582" y="1333"/>
                  <a:pt x="5418" y="1333"/>
                </a:cubicBezTo>
                <a:cubicBezTo>
                  <a:pt x="5372" y="1333"/>
                  <a:pt x="5325" y="1357"/>
                  <a:pt x="5303" y="1426"/>
                </a:cubicBezTo>
                <a:cubicBezTo>
                  <a:pt x="5303" y="1472"/>
                  <a:pt x="5349" y="1519"/>
                  <a:pt x="5396" y="1519"/>
                </a:cubicBezTo>
                <a:cubicBezTo>
                  <a:pt x="5629" y="1519"/>
                  <a:pt x="5861" y="1496"/>
                  <a:pt x="6094" y="1426"/>
                </a:cubicBezTo>
                <a:cubicBezTo>
                  <a:pt x="6162" y="1472"/>
                  <a:pt x="6233" y="1543"/>
                  <a:pt x="6302" y="1589"/>
                </a:cubicBezTo>
                <a:cubicBezTo>
                  <a:pt x="6256" y="1589"/>
                  <a:pt x="6209" y="1612"/>
                  <a:pt x="6187" y="1612"/>
                </a:cubicBezTo>
                <a:cubicBezTo>
                  <a:pt x="6069" y="1612"/>
                  <a:pt x="5976" y="1636"/>
                  <a:pt x="5861" y="1636"/>
                </a:cubicBezTo>
                <a:cubicBezTo>
                  <a:pt x="5651" y="1658"/>
                  <a:pt x="5442" y="1658"/>
                  <a:pt x="5210" y="1682"/>
                </a:cubicBezTo>
                <a:cubicBezTo>
                  <a:pt x="5163" y="1682"/>
                  <a:pt x="5117" y="1705"/>
                  <a:pt x="5117" y="1751"/>
                </a:cubicBezTo>
                <a:cubicBezTo>
                  <a:pt x="5117" y="1791"/>
                  <a:pt x="5133" y="1849"/>
                  <a:pt x="5168" y="1849"/>
                </a:cubicBezTo>
                <a:cubicBezTo>
                  <a:pt x="5173" y="1849"/>
                  <a:pt x="5179" y="1848"/>
                  <a:pt x="5186" y="1844"/>
                </a:cubicBezTo>
                <a:cubicBezTo>
                  <a:pt x="5442" y="1844"/>
                  <a:pt x="5675" y="1822"/>
                  <a:pt x="5908" y="1822"/>
                </a:cubicBezTo>
                <a:cubicBezTo>
                  <a:pt x="5993" y="1811"/>
                  <a:pt x="6079" y="1805"/>
                  <a:pt x="6165" y="1795"/>
                </a:cubicBezTo>
                <a:lnTo>
                  <a:pt x="6165" y="1795"/>
                </a:lnTo>
                <a:cubicBezTo>
                  <a:pt x="6101" y="1804"/>
                  <a:pt x="6039" y="1813"/>
                  <a:pt x="5976" y="1822"/>
                </a:cubicBezTo>
                <a:cubicBezTo>
                  <a:pt x="5930" y="1822"/>
                  <a:pt x="5883" y="1868"/>
                  <a:pt x="5908" y="1915"/>
                </a:cubicBezTo>
                <a:cubicBezTo>
                  <a:pt x="5908" y="1966"/>
                  <a:pt x="5934" y="1993"/>
                  <a:pt x="5966" y="1993"/>
                </a:cubicBezTo>
                <a:cubicBezTo>
                  <a:pt x="5977" y="1993"/>
                  <a:pt x="5989" y="1990"/>
                  <a:pt x="6001" y="1984"/>
                </a:cubicBezTo>
                <a:cubicBezTo>
                  <a:pt x="6162" y="1984"/>
                  <a:pt x="6302" y="1961"/>
                  <a:pt x="6466" y="1937"/>
                </a:cubicBezTo>
                <a:lnTo>
                  <a:pt x="6466" y="1937"/>
                </a:lnTo>
                <a:cubicBezTo>
                  <a:pt x="6419" y="1961"/>
                  <a:pt x="6395" y="1961"/>
                  <a:pt x="6349" y="1984"/>
                </a:cubicBezTo>
                <a:cubicBezTo>
                  <a:pt x="6302" y="1984"/>
                  <a:pt x="6280" y="2054"/>
                  <a:pt x="6302" y="2101"/>
                </a:cubicBezTo>
                <a:cubicBezTo>
                  <a:pt x="6326" y="2147"/>
                  <a:pt x="6373" y="2147"/>
                  <a:pt x="6419" y="2147"/>
                </a:cubicBezTo>
                <a:cubicBezTo>
                  <a:pt x="6442" y="2123"/>
                  <a:pt x="6442" y="2123"/>
                  <a:pt x="6466" y="2123"/>
                </a:cubicBezTo>
                <a:lnTo>
                  <a:pt x="6512" y="2123"/>
                </a:lnTo>
                <a:cubicBezTo>
                  <a:pt x="6535" y="2101"/>
                  <a:pt x="6581" y="2101"/>
                  <a:pt x="6605" y="2077"/>
                </a:cubicBezTo>
                <a:cubicBezTo>
                  <a:pt x="6674" y="2077"/>
                  <a:pt x="6745" y="2054"/>
                  <a:pt x="6814" y="2030"/>
                </a:cubicBezTo>
                <a:cubicBezTo>
                  <a:pt x="6884" y="2101"/>
                  <a:pt x="6953" y="2147"/>
                  <a:pt x="7024" y="2216"/>
                </a:cubicBezTo>
                <a:cubicBezTo>
                  <a:pt x="6931" y="2216"/>
                  <a:pt x="6838" y="2216"/>
                  <a:pt x="6745" y="2194"/>
                </a:cubicBezTo>
                <a:cubicBezTo>
                  <a:pt x="6559" y="2194"/>
                  <a:pt x="6373" y="2216"/>
                  <a:pt x="6162" y="2241"/>
                </a:cubicBezTo>
                <a:cubicBezTo>
                  <a:pt x="6047" y="2241"/>
                  <a:pt x="6094" y="2427"/>
                  <a:pt x="6209" y="2427"/>
                </a:cubicBezTo>
                <a:cubicBezTo>
                  <a:pt x="6395" y="2402"/>
                  <a:pt x="6581" y="2380"/>
                  <a:pt x="6767" y="2380"/>
                </a:cubicBezTo>
                <a:cubicBezTo>
                  <a:pt x="6931" y="2380"/>
                  <a:pt x="7070" y="2402"/>
                  <a:pt x="7232" y="2402"/>
                </a:cubicBezTo>
                <a:lnTo>
                  <a:pt x="7256" y="2402"/>
                </a:lnTo>
                <a:cubicBezTo>
                  <a:pt x="7350" y="2495"/>
                  <a:pt x="7443" y="2566"/>
                  <a:pt x="7536" y="2659"/>
                </a:cubicBezTo>
                <a:lnTo>
                  <a:pt x="7046" y="2659"/>
                </a:lnTo>
                <a:cubicBezTo>
                  <a:pt x="7000" y="2659"/>
                  <a:pt x="6953" y="2681"/>
                  <a:pt x="6953" y="2728"/>
                </a:cubicBezTo>
                <a:cubicBezTo>
                  <a:pt x="6953" y="2774"/>
                  <a:pt x="7000" y="2845"/>
                  <a:pt x="7046" y="2845"/>
                </a:cubicBezTo>
                <a:cubicBezTo>
                  <a:pt x="7115" y="2838"/>
                  <a:pt x="7186" y="2835"/>
                  <a:pt x="7257" y="2835"/>
                </a:cubicBezTo>
                <a:cubicBezTo>
                  <a:pt x="7428" y="2835"/>
                  <a:pt x="7604" y="2852"/>
                  <a:pt x="7768" y="2868"/>
                </a:cubicBezTo>
                <a:cubicBezTo>
                  <a:pt x="7790" y="2868"/>
                  <a:pt x="7815" y="2892"/>
                  <a:pt x="7815" y="2914"/>
                </a:cubicBezTo>
                <a:cubicBezTo>
                  <a:pt x="7584" y="2887"/>
                  <a:pt x="7355" y="2876"/>
                  <a:pt x="7125" y="2876"/>
                </a:cubicBezTo>
                <a:cubicBezTo>
                  <a:pt x="6959" y="2876"/>
                  <a:pt x="6794" y="2882"/>
                  <a:pt x="6628" y="2892"/>
                </a:cubicBezTo>
                <a:cubicBezTo>
                  <a:pt x="6581" y="2892"/>
                  <a:pt x="6535" y="2961"/>
                  <a:pt x="6559" y="2985"/>
                </a:cubicBezTo>
                <a:cubicBezTo>
                  <a:pt x="6559" y="3054"/>
                  <a:pt x="6605" y="3078"/>
                  <a:pt x="6652" y="3078"/>
                </a:cubicBezTo>
                <a:cubicBezTo>
                  <a:pt x="6847" y="3068"/>
                  <a:pt x="7042" y="3062"/>
                  <a:pt x="7236" y="3062"/>
                </a:cubicBezTo>
                <a:cubicBezTo>
                  <a:pt x="7507" y="3062"/>
                  <a:pt x="7777" y="3073"/>
                  <a:pt x="8047" y="3100"/>
                </a:cubicBezTo>
                <a:cubicBezTo>
                  <a:pt x="8116" y="3147"/>
                  <a:pt x="8163" y="3217"/>
                  <a:pt x="8233" y="3264"/>
                </a:cubicBezTo>
                <a:lnTo>
                  <a:pt x="8047" y="3264"/>
                </a:lnTo>
                <a:cubicBezTo>
                  <a:pt x="7883" y="3286"/>
                  <a:pt x="7722" y="3286"/>
                  <a:pt x="7558" y="3286"/>
                </a:cubicBezTo>
                <a:cubicBezTo>
                  <a:pt x="7511" y="3286"/>
                  <a:pt x="7489" y="3357"/>
                  <a:pt x="7489" y="3403"/>
                </a:cubicBezTo>
                <a:cubicBezTo>
                  <a:pt x="7489" y="3450"/>
                  <a:pt x="7536" y="3472"/>
                  <a:pt x="7582" y="3472"/>
                </a:cubicBezTo>
                <a:cubicBezTo>
                  <a:pt x="7744" y="3472"/>
                  <a:pt x="7908" y="3450"/>
                  <a:pt x="8070" y="3450"/>
                </a:cubicBezTo>
                <a:cubicBezTo>
                  <a:pt x="8187" y="3450"/>
                  <a:pt x="8302" y="3426"/>
                  <a:pt x="8442" y="3426"/>
                </a:cubicBezTo>
                <a:lnTo>
                  <a:pt x="8512" y="3496"/>
                </a:lnTo>
                <a:cubicBezTo>
                  <a:pt x="8116" y="3543"/>
                  <a:pt x="7744" y="3589"/>
                  <a:pt x="7372" y="3658"/>
                </a:cubicBezTo>
                <a:cubicBezTo>
                  <a:pt x="7263" y="3681"/>
                  <a:pt x="7277" y="3846"/>
                  <a:pt x="7376" y="3846"/>
                </a:cubicBezTo>
                <a:cubicBezTo>
                  <a:pt x="7382" y="3846"/>
                  <a:pt x="7389" y="3846"/>
                  <a:pt x="7396" y="3844"/>
                </a:cubicBezTo>
                <a:cubicBezTo>
                  <a:pt x="7629" y="3798"/>
                  <a:pt x="7883" y="3775"/>
                  <a:pt x="8116" y="3729"/>
                </a:cubicBezTo>
                <a:lnTo>
                  <a:pt x="8116" y="3729"/>
                </a:lnTo>
                <a:cubicBezTo>
                  <a:pt x="8094" y="3751"/>
                  <a:pt x="8094" y="3751"/>
                  <a:pt x="8094" y="3775"/>
                </a:cubicBezTo>
                <a:cubicBezTo>
                  <a:pt x="8094" y="3822"/>
                  <a:pt x="8116" y="3868"/>
                  <a:pt x="8187" y="3868"/>
                </a:cubicBezTo>
                <a:cubicBezTo>
                  <a:pt x="8247" y="3875"/>
                  <a:pt x="8308" y="3878"/>
                  <a:pt x="8369" y="3878"/>
                </a:cubicBezTo>
                <a:cubicBezTo>
                  <a:pt x="8519" y="3878"/>
                  <a:pt x="8673" y="3861"/>
                  <a:pt x="8838" y="3844"/>
                </a:cubicBezTo>
                <a:lnTo>
                  <a:pt x="8860" y="3822"/>
                </a:lnTo>
                <a:cubicBezTo>
                  <a:pt x="8884" y="3844"/>
                  <a:pt x="8907" y="3868"/>
                  <a:pt x="8931" y="3868"/>
                </a:cubicBezTo>
                <a:cubicBezTo>
                  <a:pt x="8814" y="3891"/>
                  <a:pt x="8674" y="3891"/>
                  <a:pt x="8559" y="3915"/>
                </a:cubicBezTo>
                <a:cubicBezTo>
                  <a:pt x="8512" y="3915"/>
                  <a:pt x="8466" y="3984"/>
                  <a:pt x="8488" y="4030"/>
                </a:cubicBezTo>
                <a:cubicBezTo>
                  <a:pt x="8488" y="4077"/>
                  <a:pt x="8535" y="4101"/>
                  <a:pt x="8581" y="4101"/>
                </a:cubicBezTo>
                <a:cubicBezTo>
                  <a:pt x="8745" y="4077"/>
                  <a:pt x="8907" y="4055"/>
                  <a:pt x="9071" y="4055"/>
                </a:cubicBezTo>
                <a:cubicBezTo>
                  <a:pt x="9093" y="4055"/>
                  <a:pt x="9093" y="4030"/>
                  <a:pt x="9117" y="4030"/>
                </a:cubicBezTo>
                <a:cubicBezTo>
                  <a:pt x="9186" y="4101"/>
                  <a:pt x="9257" y="4170"/>
                  <a:pt x="9350" y="4241"/>
                </a:cubicBezTo>
                <a:cubicBezTo>
                  <a:pt x="9208" y="4224"/>
                  <a:pt x="9067" y="4216"/>
                  <a:pt x="8927" y="4216"/>
                </a:cubicBezTo>
                <a:cubicBezTo>
                  <a:pt x="8675" y="4216"/>
                  <a:pt x="8426" y="4242"/>
                  <a:pt x="8187" y="4287"/>
                </a:cubicBezTo>
                <a:cubicBezTo>
                  <a:pt x="8077" y="4331"/>
                  <a:pt x="8111" y="4475"/>
                  <a:pt x="8212" y="4475"/>
                </a:cubicBezTo>
                <a:cubicBezTo>
                  <a:pt x="8219" y="4475"/>
                  <a:pt x="8226" y="4475"/>
                  <a:pt x="8233" y="4473"/>
                </a:cubicBezTo>
                <a:cubicBezTo>
                  <a:pt x="8458" y="4423"/>
                  <a:pt x="8683" y="4400"/>
                  <a:pt x="8908" y="4400"/>
                </a:cubicBezTo>
                <a:cubicBezTo>
                  <a:pt x="9102" y="4400"/>
                  <a:pt x="9296" y="4417"/>
                  <a:pt x="9489" y="4449"/>
                </a:cubicBezTo>
                <a:cubicBezTo>
                  <a:pt x="9511" y="4449"/>
                  <a:pt x="9536" y="4449"/>
                  <a:pt x="9536" y="4427"/>
                </a:cubicBezTo>
                <a:cubicBezTo>
                  <a:pt x="9604" y="4473"/>
                  <a:pt x="9651" y="4542"/>
                  <a:pt x="9722" y="4589"/>
                </a:cubicBezTo>
                <a:cubicBezTo>
                  <a:pt x="9511" y="4589"/>
                  <a:pt x="9303" y="4589"/>
                  <a:pt x="9117" y="4635"/>
                </a:cubicBezTo>
                <a:cubicBezTo>
                  <a:pt x="9071" y="4635"/>
                  <a:pt x="9046" y="4682"/>
                  <a:pt x="9046" y="4728"/>
                </a:cubicBezTo>
                <a:cubicBezTo>
                  <a:pt x="9046" y="4775"/>
                  <a:pt x="9093" y="4821"/>
                  <a:pt x="9139" y="4821"/>
                </a:cubicBezTo>
                <a:cubicBezTo>
                  <a:pt x="9310" y="4787"/>
                  <a:pt x="9481" y="4766"/>
                  <a:pt x="9642" y="4766"/>
                </a:cubicBezTo>
                <a:cubicBezTo>
                  <a:pt x="9701" y="4766"/>
                  <a:pt x="9759" y="4769"/>
                  <a:pt x="9815" y="4775"/>
                </a:cubicBezTo>
                <a:cubicBezTo>
                  <a:pt x="9861" y="4775"/>
                  <a:pt x="9884" y="4775"/>
                  <a:pt x="9884" y="4752"/>
                </a:cubicBezTo>
                <a:cubicBezTo>
                  <a:pt x="9977" y="4821"/>
                  <a:pt x="10047" y="4892"/>
                  <a:pt x="10116" y="4961"/>
                </a:cubicBezTo>
                <a:cubicBezTo>
                  <a:pt x="10045" y="4957"/>
                  <a:pt x="9973" y="4955"/>
                  <a:pt x="9902" y="4955"/>
                </a:cubicBezTo>
                <a:cubicBezTo>
                  <a:pt x="9532" y="4955"/>
                  <a:pt x="9164" y="5004"/>
                  <a:pt x="8814" y="5100"/>
                </a:cubicBezTo>
                <a:cubicBezTo>
                  <a:pt x="8711" y="5142"/>
                  <a:pt x="8737" y="5294"/>
                  <a:pt x="8825" y="5294"/>
                </a:cubicBezTo>
                <a:cubicBezTo>
                  <a:pt x="8836" y="5294"/>
                  <a:pt x="8848" y="5291"/>
                  <a:pt x="8860" y="5286"/>
                </a:cubicBezTo>
                <a:cubicBezTo>
                  <a:pt x="9231" y="5190"/>
                  <a:pt x="9618" y="5141"/>
                  <a:pt x="10020" y="5141"/>
                </a:cubicBezTo>
                <a:cubicBezTo>
                  <a:pt x="10098" y="5141"/>
                  <a:pt x="10177" y="5143"/>
                  <a:pt x="10256" y="5147"/>
                </a:cubicBezTo>
                <a:cubicBezTo>
                  <a:pt x="10280" y="5147"/>
                  <a:pt x="10302" y="5147"/>
                  <a:pt x="10302" y="5124"/>
                </a:cubicBezTo>
                <a:lnTo>
                  <a:pt x="10512" y="5333"/>
                </a:lnTo>
                <a:cubicBezTo>
                  <a:pt x="10419" y="5322"/>
                  <a:pt x="10326" y="5316"/>
                  <a:pt x="10233" y="5316"/>
                </a:cubicBezTo>
                <a:cubicBezTo>
                  <a:pt x="10140" y="5316"/>
                  <a:pt x="10047" y="5322"/>
                  <a:pt x="9954" y="5333"/>
                </a:cubicBezTo>
                <a:cubicBezTo>
                  <a:pt x="9908" y="5333"/>
                  <a:pt x="9884" y="5403"/>
                  <a:pt x="9884" y="5450"/>
                </a:cubicBezTo>
                <a:cubicBezTo>
                  <a:pt x="9884" y="5496"/>
                  <a:pt x="9930" y="5519"/>
                  <a:pt x="10001" y="5519"/>
                </a:cubicBezTo>
                <a:cubicBezTo>
                  <a:pt x="10096" y="5510"/>
                  <a:pt x="10195" y="5504"/>
                  <a:pt x="10296" y="5504"/>
                </a:cubicBezTo>
                <a:cubicBezTo>
                  <a:pt x="10442" y="5504"/>
                  <a:pt x="10593" y="5516"/>
                  <a:pt x="10745" y="5543"/>
                </a:cubicBezTo>
                <a:lnTo>
                  <a:pt x="10792" y="5590"/>
                </a:lnTo>
                <a:cubicBezTo>
                  <a:pt x="10698" y="5585"/>
                  <a:pt x="10605" y="5583"/>
                  <a:pt x="10511" y="5583"/>
                </a:cubicBezTo>
                <a:cubicBezTo>
                  <a:pt x="10041" y="5583"/>
                  <a:pt x="9562" y="5635"/>
                  <a:pt x="9117" y="5751"/>
                </a:cubicBezTo>
                <a:cubicBezTo>
                  <a:pt x="9007" y="5774"/>
                  <a:pt x="9022" y="5940"/>
                  <a:pt x="9119" y="5940"/>
                </a:cubicBezTo>
                <a:cubicBezTo>
                  <a:pt x="9126" y="5940"/>
                  <a:pt x="9132" y="5939"/>
                  <a:pt x="9139" y="5937"/>
                </a:cubicBezTo>
                <a:cubicBezTo>
                  <a:pt x="9597" y="5815"/>
                  <a:pt x="10069" y="5758"/>
                  <a:pt x="10543" y="5758"/>
                </a:cubicBezTo>
                <a:cubicBezTo>
                  <a:pt x="10695" y="5758"/>
                  <a:pt x="10848" y="5764"/>
                  <a:pt x="11000" y="5776"/>
                </a:cubicBezTo>
                <a:lnTo>
                  <a:pt x="11046" y="5822"/>
                </a:lnTo>
                <a:lnTo>
                  <a:pt x="11024" y="5822"/>
                </a:lnTo>
                <a:cubicBezTo>
                  <a:pt x="10674" y="5891"/>
                  <a:pt x="10302" y="5937"/>
                  <a:pt x="9954" y="5984"/>
                </a:cubicBezTo>
                <a:cubicBezTo>
                  <a:pt x="9837" y="6008"/>
                  <a:pt x="9861" y="6170"/>
                  <a:pt x="9977" y="6170"/>
                </a:cubicBezTo>
                <a:cubicBezTo>
                  <a:pt x="10349" y="6123"/>
                  <a:pt x="10698" y="6077"/>
                  <a:pt x="11046" y="6008"/>
                </a:cubicBezTo>
                <a:cubicBezTo>
                  <a:pt x="11117" y="6008"/>
                  <a:pt x="11139" y="5937"/>
                  <a:pt x="11117" y="5891"/>
                </a:cubicBezTo>
                <a:lnTo>
                  <a:pt x="11117" y="5891"/>
                </a:lnTo>
                <a:cubicBezTo>
                  <a:pt x="11164" y="5937"/>
                  <a:pt x="11232" y="5984"/>
                  <a:pt x="11279" y="6055"/>
                </a:cubicBezTo>
                <a:cubicBezTo>
                  <a:pt x="11071" y="6055"/>
                  <a:pt x="10838" y="6055"/>
                  <a:pt x="10628" y="6101"/>
                </a:cubicBezTo>
                <a:cubicBezTo>
                  <a:pt x="10581" y="6101"/>
                  <a:pt x="10559" y="6148"/>
                  <a:pt x="10559" y="6194"/>
                </a:cubicBezTo>
                <a:cubicBezTo>
                  <a:pt x="10559" y="6232"/>
                  <a:pt x="10590" y="6270"/>
                  <a:pt x="10638" y="6270"/>
                </a:cubicBezTo>
                <a:cubicBezTo>
                  <a:pt x="10649" y="6270"/>
                  <a:pt x="10661" y="6268"/>
                  <a:pt x="10674" y="6263"/>
                </a:cubicBezTo>
                <a:cubicBezTo>
                  <a:pt x="10931" y="6241"/>
                  <a:pt x="11210" y="6217"/>
                  <a:pt x="11465" y="6217"/>
                </a:cubicBezTo>
                <a:lnTo>
                  <a:pt x="11629" y="6380"/>
                </a:lnTo>
                <a:cubicBezTo>
                  <a:pt x="10978" y="6380"/>
                  <a:pt x="10326" y="6449"/>
                  <a:pt x="9698" y="6589"/>
                </a:cubicBezTo>
                <a:cubicBezTo>
                  <a:pt x="9595" y="6610"/>
                  <a:pt x="9601" y="6760"/>
                  <a:pt x="9686" y="6760"/>
                </a:cubicBezTo>
                <a:cubicBezTo>
                  <a:pt x="9697" y="6760"/>
                  <a:pt x="9709" y="6757"/>
                  <a:pt x="9722" y="6752"/>
                </a:cubicBezTo>
                <a:cubicBezTo>
                  <a:pt x="10329" y="6631"/>
                  <a:pt x="10936" y="6562"/>
                  <a:pt x="11558" y="6562"/>
                </a:cubicBezTo>
                <a:cubicBezTo>
                  <a:pt x="11651" y="6562"/>
                  <a:pt x="11744" y="6563"/>
                  <a:pt x="11837" y="6566"/>
                </a:cubicBezTo>
                <a:lnTo>
                  <a:pt x="11908" y="6635"/>
                </a:lnTo>
                <a:cubicBezTo>
                  <a:pt x="11582" y="6635"/>
                  <a:pt x="11279" y="6682"/>
                  <a:pt x="10978" y="6728"/>
                </a:cubicBezTo>
                <a:cubicBezTo>
                  <a:pt x="10867" y="6751"/>
                  <a:pt x="10882" y="6916"/>
                  <a:pt x="10980" y="6916"/>
                </a:cubicBezTo>
                <a:cubicBezTo>
                  <a:pt x="10986" y="6916"/>
                  <a:pt x="10993" y="6916"/>
                  <a:pt x="11000" y="6914"/>
                </a:cubicBezTo>
                <a:cubicBezTo>
                  <a:pt x="11289" y="6857"/>
                  <a:pt x="11594" y="6816"/>
                  <a:pt x="11888" y="6816"/>
                </a:cubicBezTo>
                <a:cubicBezTo>
                  <a:pt x="11949" y="6816"/>
                  <a:pt x="12010" y="6817"/>
                  <a:pt x="12070" y="6821"/>
                </a:cubicBezTo>
                <a:lnTo>
                  <a:pt x="12094" y="6821"/>
                </a:lnTo>
                <a:lnTo>
                  <a:pt x="11465" y="6892"/>
                </a:lnTo>
                <a:cubicBezTo>
                  <a:pt x="11419" y="6892"/>
                  <a:pt x="11396" y="6938"/>
                  <a:pt x="11396" y="6985"/>
                </a:cubicBezTo>
                <a:cubicBezTo>
                  <a:pt x="11396" y="7023"/>
                  <a:pt x="11427" y="7060"/>
                  <a:pt x="11475" y="7060"/>
                </a:cubicBezTo>
                <a:cubicBezTo>
                  <a:pt x="11486" y="7060"/>
                  <a:pt x="11499" y="7058"/>
                  <a:pt x="11512" y="7054"/>
                </a:cubicBezTo>
                <a:lnTo>
                  <a:pt x="12280" y="6985"/>
                </a:lnTo>
                <a:lnTo>
                  <a:pt x="12349" y="7054"/>
                </a:lnTo>
                <a:cubicBezTo>
                  <a:pt x="12140" y="7078"/>
                  <a:pt x="11954" y="7100"/>
                  <a:pt x="11768" y="7124"/>
                </a:cubicBezTo>
                <a:cubicBezTo>
                  <a:pt x="11722" y="7124"/>
                  <a:pt x="11698" y="7171"/>
                  <a:pt x="11698" y="7217"/>
                </a:cubicBezTo>
                <a:cubicBezTo>
                  <a:pt x="11698" y="7255"/>
                  <a:pt x="11728" y="7293"/>
                  <a:pt x="11777" y="7293"/>
                </a:cubicBezTo>
                <a:cubicBezTo>
                  <a:pt x="11789" y="7293"/>
                  <a:pt x="11801" y="7291"/>
                  <a:pt x="11815" y="7286"/>
                </a:cubicBezTo>
                <a:lnTo>
                  <a:pt x="12513" y="7217"/>
                </a:lnTo>
                <a:lnTo>
                  <a:pt x="12652" y="7357"/>
                </a:lnTo>
                <a:cubicBezTo>
                  <a:pt x="12163" y="7404"/>
                  <a:pt x="11675" y="7472"/>
                  <a:pt x="11210" y="7590"/>
                </a:cubicBezTo>
                <a:cubicBezTo>
                  <a:pt x="11101" y="7610"/>
                  <a:pt x="11114" y="7754"/>
                  <a:pt x="11210" y="7754"/>
                </a:cubicBezTo>
                <a:cubicBezTo>
                  <a:pt x="11217" y="7754"/>
                  <a:pt x="11225" y="7753"/>
                  <a:pt x="11232" y="7751"/>
                </a:cubicBezTo>
                <a:cubicBezTo>
                  <a:pt x="11722" y="7636"/>
                  <a:pt x="12209" y="7565"/>
                  <a:pt x="12699" y="7543"/>
                </a:cubicBezTo>
                <a:cubicBezTo>
                  <a:pt x="12745" y="7543"/>
                  <a:pt x="12767" y="7497"/>
                  <a:pt x="12767" y="7472"/>
                </a:cubicBezTo>
                <a:cubicBezTo>
                  <a:pt x="12814" y="7497"/>
                  <a:pt x="12838" y="7543"/>
                  <a:pt x="12885" y="7565"/>
                </a:cubicBezTo>
                <a:cubicBezTo>
                  <a:pt x="12581" y="7636"/>
                  <a:pt x="12256" y="7683"/>
                  <a:pt x="11954" y="7729"/>
                </a:cubicBezTo>
                <a:cubicBezTo>
                  <a:pt x="11908" y="7729"/>
                  <a:pt x="11884" y="7776"/>
                  <a:pt x="11884" y="7822"/>
                </a:cubicBezTo>
                <a:cubicBezTo>
                  <a:pt x="11884" y="7869"/>
                  <a:pt x="11930" y="7891"/>
                  <a:pt x="11977" y="7891"/>
                </a:cubicBezTo>
                <a:cubicBezTo>
                  <a:pt x="12349" y="7869"/>
                  <a:pt x="12699" y="7798"/>
                  <a:pt x="13046" y="7729"/>
                </a:cubicBezTo>
                <a:lnTo>
                  <a:pt x="13140" y="7822"/>
                </a:lnTo>
                <a:cubicBezTo>
                  <a:pt x="12907" y="7844"/>
                  <a:pt x="12652" y="7869"/>
                  <a:pt x="12419" y="7891"/>
                </a:cubicBezTo>
                <a:cubicBezTo>
                  <a:pt x="12373" y="7915"/>
                  <a:pt x="12349" y="7938"/>
                  <a:pt x="12349" y="7984"/>
                </a:cubicBezTo>
                <a:cubicBezTo>
                  <a:pt x="12070" y="8008"/>
                  <a:pt x="11815" y="8055"/>
                  <a:pt x="11558" y="8101"/>
                </a:cubicBezTo>
                <a:cubicBezTo>
                  <a:pt x="11450" y="8101"/>
                  <a:pt x="11463" y="8265"/>
                  <a:pt x="11562" y="8265"/>
                </a:cubicBezTo>
                <a:cubicBezTo>
                  <a:pt x="11568" y="8265"/>
                  <a:pt x="11575" y="8265"/>
                  <a:pt x="11582" y="8263"/>
                </a:cubicBezTo>
                <a:cubicBezTo>
                  <a:pt x="12187" y="8170"/>
                  <a:pt x="12792" y="8101"/>
                  <a:pt x="13396" y="8077"/>
                </a:cubicBezTo>
                <a:lnTo>
                  <a:pt x="13465" y="8148"/>
                </a:lnTo>
                <a:cubicBezTo>
                  <a:pt x="13303" y="8170"/>
                  <a:pt x="13117" y="8194"/>
                  <a:pt x="12953" y="8194"/>
                </a:cubicBezTo>
                <a:cubicBezTo>
                  <a:pt x="12885" y="8194"/>
                  <a:pt x="12838" y="8241"/>
                  <a:pt x="12838" y="8287"/>
                </a:cubicBezTo>
                <a:cubicBezTo>
                  <a:pt x="12838" y="8334"/>
                  <a:pt x="12885" y="8380"/>
                  <a:pt x="12931" y="8380"/>
                </a:cubicBezTo>
                <a:cubicBezTo>
                  <a:pt x="13164" y="8380"/>
                  <a:pt x="13396" y="8356"/>
                  <a:pt x="13605" y="8287"/>
                </a:cubicBezTo>
                <a:lnTo>
                  <a:pt x="13629" y="8287"/>
                </a:lnTo>
                <a:lnTo>
                  <a:pt x="13722" y="8380"/>
                </a:lnTo>
                <a:cubicBezTo>
                  <a:pt x="13698" y="8380"/>
                  <a:pt x="13675" y="8356"/>
                  <a:pt x="13651" y="8356"/>
                </a:cubicBezTo>
                <a:cubicBezTo>
                  <a:pt x="13396" y="8403"/>
                  <a:pt x="13164" y="8427"/>
                  <a:pt x="12907" y="8427"/>
                </a:cubicBezTo>
                <a:cubicBezTo>
                  <a:pt x="12860" y="8427"/>
                  <a:pt x="12814" y="8449"/>
                  <a:pt x="12814" y="8520"/>
                </a:cubicBezTo>
                <a:cubicBezTo>
                  <a:pt x="12814" y="8566"/>
                  <a:pt x="12838" y="8613"/>
                  <a:pt x="12885" y="8613"/>
                </a:cubicBezTo>
                <a:cubicBezTo>
                  <a:pt x="13000" y="8613"/>
                  <a:pt x="13093" y="8613"/>
                  <a:pt x="13210" y="8589"/>
                </a:cubicBezTo>
                <a:lnTo>
                  <a:pt x="13210" y="8589"/>
                </a:lnTo>
                <a:cubicBezTo>
                  <a:pt x="13210" y="8613"/>
                  <a:pt x="13186" y="8613"/>
                  <a:pt x="13186" y="8635"/>
                </a:cubicBezTo>
                <a:cubicBezTo>
                  <a:pt x="13186" y="8682"/>
                  <a:pt x="13233" y="8728"/>
                  <a:pt x="13279" y="8728"/>
                </a:cubicBezTo>
                <a:cubicBezTo>
                  <a:pt x="13443" y="8728"/>
                  <a:pt x="13582" y="8706"/>
                  <a:pt x="13744" y="8682"/>
                </a:cubicBezTo>
                <a:cubicBezTo>
                  <a:pt x="13791" y="8682"/>
                  <a:pt x="13815" y="8659"/>
                  <a:pt x="13861" y="8659"/>
                </a:cubicBezTo>
                <a:cubicBezTo>
                  <a:pt x="13884" y="8635"/>
                  <a:pt x="13930" y="8635"/>
                  <a:pt x="13954" y="8613"/>
                </a:cubicBezTo>
                <a:cubicBezTo>
                  <a:pt x="13977" y="8635"/>
                  <a:pt x="14023" y="8659"/>
                  <a:pt x="14047" y="8706"/>
                </a:cubicBezTo>
                <a:cubicBezTo>
                  <a:pt x="13698" y="8706"/>
                  <a:pt x="13326" y="8752"/>
                  <a:pt x="13000" y="8821"/>
                </a:cubicBezTo>
                <a:cubicBezTo>
                  <a:pt x="12892" y="8844"/>
                  <a:pt x="12905" y="8987"/>
                  <a:pt x="13003" y="8987"/>
                </a:cubicBezTo>
                <a:cubicBezTo>
                  <a:pt x="13010" y="8987"/>
                  <a:pt x="13017" y="8986"/>
                  <a:pt x="13024" y="8985"/>
                </a:cubicBezTo>
                <a:cubicBezTo>
                  <a:pt x="13350" y="8914"/>
                  <a:pt x="13698" y="8892"/>
                  <a:pt x="14047" y="8892"/>
                </a:cubicBezTo>
                <a:cubicBezTo>
                  <a:pt x="14094" y="8892"/>
                  <a:pt x="14140" y="8845"/>
                  <a:pt x="14140" y="8799"/>
                </a:cubicBezTo>
                <a:lnTo>
                  <a:pt x="14209" y="8868"/>
                </a:lnTo>
                <a:cubicBezTo>
                  <a:pt x="13536" y="9007"/>
                  <a:pt x="12860" y="9147"/>
                  <a:pt x="12187" y="9333"/>
                </a:cubicBezTo>
                <a:cubicBezTo>
                  <a:pt x="12077" y="9356"/>
                  <a:pt x="12111" y="9521"/>
                  <a:pt x="12193" y="9521"/>
                </a:cubicBezTo>
                <a:cubicBezTo>
                  <a:pt x="12198" y="9521"/>
                  <a:pt x="12204" y="9520"/>
                  <a:pt x="12209" y="9519"/>
                </a:cubicBezTo>
                <a:cubicBezTo>
                  <a:pt x="12628" y="9404"/>
                  <a:pt x="13046" y="9311"/>
                  <a:pt x="13465" y="9218"/>
                </a:cubicBezTo>
                <a:lnTo>
                  <a:pt x="13465" y="9218"/>
                </a:lnTo>
                <a:cubicBezTo>
                  <a:pt x="13423" y="9260"/>
                  <a:pt x="13439" y="9360"/>
                  <a:pt x="13513" y="9360"/>
                </a:cubicBezTo>
                <a:cubicBezTo>
                  <a:pt x="13520" y="9360"/>
                  <a:pt x="13528" y="9359"/>
                  <a:pt x="13536" y="9357"/>
                </a:cubicBezTo>
                <a:cubicBezTo>
                  <a:pt x="13837" y="9286"/>
                  <a:pt x="14140" y="9264"/>
                  <a:pt x="14442" y="9264"/>
                </a:cubicBezTo>
                <a:cubicBezTo>
                  <a:pt x="14488" y="9264"/>
                  <a:pt x="14535" y="9240"/>
                  <a:pt x="14535" y="9193"/>
                </a:cubicBezTo>
                <a:lnTo>
                  <a:pt x="14535" y="9171"/>
                </a:lnTo>
                <a:lnTo>
                  <a:pt x="14674" y="9311"/>
                </a:lnTo>
                <a:cubicBezTo>
                  <a:pt x="14280" y="9333"/>
                  <a:pt x="13861" y="9379"/>
                  <a:pt x="13489" y="9497"/>
                </a:cubicBezTo>
                <a:cubicBezTo>
                  <a:pt x="13419" y="9519"/>
                  <a:pt x="13396" y="9543"/>
                  <a:pt x="13396" y="9612"/>
                </a:cubicBezTo>
                <a:cubicBezTo>
                  <a:pt x="13419" y="9659"/>
                  <a:pt x="13465" y="9683"/>
                  <a:pt x="13512" y="9683"/>
                </a:cubicBezTo>
                <a:cubicBezTo>
                  <a:pt x="13897" y="9561"/>
                  <a:pt x="14281" y="9492"/>
                  <a:pt x="14681" y="9492"/>
                </a:cubicBezTo>
                <a:cubicBezTo>
                  <a:pt x="14740" y="9492"/>
                  <a:pt x="14800" y="9494"/>
                  <a:pt x="14861" y="9497"/>
                </a:cubicBezTo>
                <a:cubicBezTo>
                  <a:pt x="14907" y="9519"/>
                  <a:pt x="14931" y="9565"/>
                  <a:pt x="14954" y="9590"/>
                </a:cubicBezTo>
                <a:cubicBezTo>
                  <a:pt x="14907" y="9590"/>
                  <a:pt x="14861" y="9612"/>
                  <a:pt x="14814" y="9612"/>
                </a:cubicBezTo>
                <a:cubicBezTo>
                  <a:pt x="14814" y="9574"/>
                  <a:pt x="14783" y="9537"/>
                  <a:pt x="14735" y="9537"/>
                </a:cubicBezTo>
                <a:cubicBezTo>
                  <a:pt x="14724" y="9537"/>
                  <a:pt x="14712" y="9539"/>
                  <a:pt x="14699" y="9543"/>
                </a:cubicBezTo>
                <a:cubicBezTo>
                  <a:pt x="14442" y="9590"/>
                  <a:pt x="14187" y="9612"/>
                  <a:pt x="13930" y="9659"/>
                </a:cubicBezTo>
                <a:cubicBezTo>
                  <a:pt x="13861" y="9683"/>
                  <a:pt x="13861" y="9798"/>
                  <a:pt x="13908" y="9822"/>
                </a:cubicBezTo>
                <a:cubicBezTo>
                  <a:pt x="13722" y="9891"/>
                  <a:pt x="13536" y="9962"/>
                  <a:pt x="13350" y="10055"/>
                </a:cubicBezTo>
                <a:cubicBezTo>
                  <a:pt x="13253" y="10112"/>
                  <a:pt x="13300" y="10234"/>
                  <a:pt x="13372" y="10234"/>
                </a:cubicBezTo>
                <a:cubicBezTo>
                  <a:pt x="13387" y="10234"/>
                  <a:pt x="13403" y="10229"/>
                  <a:pt x="13419" y="10217"/>
                </a:cubicBezTo>
                <a:cubicBezTo>
                  <a:pt x="13954" y="9938"/>
                  <a:pt x="14535" y="9891"/>
                  <a:pt x="15117" y="9729"/>
                </a:cubicBezTo>
                <a:lnTo>
                  <a:pt x="15257" y="9869"/>
                </a:lnTo>
                <a:cubicBezTo>
                  <a:pt x="14814" y="9891"/>
                  <a:pt x="14373" y="9984"/>
                  <a:pt x="13977" y="10194"/>
                </a:cubicBezTo>
                <a:cubicBezTo>
                  <a:pt x="13908" y="10217"/>
                  <a:pt x="13930" y="10310"/>
                  <a:pt x="13977" y="10334"/>
                </a:cubicBezTo>
                <a:cubicBezTo>
                  <a:pt x="13908" y="10356"/>
                  <a:pt x="13815" y="10356"/>
                  <a:pt x="13744" y="10380"/>
                </a:cubicBezTo>
                <a:cubicBezTo>
                  <a:pt x="13635" y="10401"/>
                  <a:pt x="13649" y="10568"/>
                  <a:pt x="13749" y="10568"/>
                </a:cubicBezTo>
                <a:cubicBezTo>
                  <a:pt x="13755" y="10568"/>
                  <a:pt x="13762" y="10568"/>
                  <a:pt x="13768" y="10566"/>
                </a:cubicBezTo>
                <a:cubicBezTo>
                  <a:pt x="14395" y="10449"/>
                  <a:pt x="15000" y="10356"/>
                  <a:pt x="15629" y="10241"/>
                </a:cubicBezTo>
                <a:cubicBezTo>
                  <a:pt x="15675" y="10310"/>
                  <a:pt x="15744" y="10356"/>
                  <a:pt x="15815" y="10427"/>
                </a:cubicBezTo>
                <a:cubicBezTo>
                  <a:pt x="15512" y="10542"/>
                  <a:pt x="15233" y="10613"/>
                  <a:pt x="14931" y="10682"/>
                </a:cubicBezTo>
                <a:cubicBezTo>
                  <a:pt x="14821" y="10705"/>
                  <a:pt x="14836" y="10870"/>
                  <a:pt x="14934" y="10870"/>
                </a:cubicBezTo>
                <a:cubicBezTo>
                  <a:pt x="14940" y="10870"/>
                  <a:pt x="14947" y="10869"/>
                  <a:pt x="14954" y="10868"/>
                </a:cubicBezTo>
                <a:cubicBezTo>
                  <a:pt x="15303" y="10799"/>
                  <a:pt x="15629" y="10682"/>
                  <a:pt x="15955" y="10566"/>
                </a:cubicBezTo>
                <a:lnTo>
                  <a:pt x="16116" y="10728"/>
                </a:lnTo>
                <a:cubicBezTo>
                  <a:pt x="15558" y="10775"/>
                  <a:pt x="15000" y="10846"/>
                  <a:pt x="14466" y="10985"/>
                </a:cubicBezTo>
                <a:cubicBezTo>
                  <a:pt x="14379" y="11029"/>
                  <a:pt x="14393" y="11173"/>
                  <a:pt x="14491" y="11173"/>
                </a:cubicBezTo>
                <a:cubicBezTo>
                  <a:pt x="14498" y="11173"/>
                  <a:pt x="14505" y="11173"/>
                  <a:pt x="14513" y="11171"/>
                </a:cubicBezTo>
                <a:cubicBezTo>
                  <a:pt x="15071" y="11032"/>
                  <a:pt x="15651" y="10939"/>
                  <a:pt x="16234" y="10892"/>
                </a:cubicBezTo>
                <a:cubicBezTo>
                  <a:pt x="16256" y="10892"/>
                  <a:pt x="16256" y="10892"/>
                  <a:pt x="16280" y="10868"/>
                </a:cubicBezTo>
                <a:lnTo>
                  <a:pt x="16349" y="10939"/>
                </a:lnTo>
                <a:cubicBezTo>
                  <a:pt x="15955" y="10939"/>
                  <a:pt x="15558" y="11007"/>
                  <a:pt x="15186" y="11125"/>
                </a:cubicBezTo>
                <a:cubicBezTo>
                  <a:pt x="15140" y="11125"/>
                  <a:pt x="15093" y="11171"/>
                  <a:pt x="15093" y="11218"/>
                </a:cubicBezTo>
                <a:cubicBezTo>
                  <a:pt x="15113" y="11255"/>
                  <a:pt x="15147" y="11293"/>
                  <a:pt x="15184" y="11293"/>
                </a:cubicBezTo>
                <a:cubicBezTo>
                  <a:pt x="15193" y="11293"/>
                  <a:pt x="15202" y="11291"/>
                  <a:pt x="15210" y="11287"/>
                </a:cubicBezTo>
                <a:cubicBezTo>
                  <a:pt x="15605" y="11171"/>
                  <a:pt x="16023" y="11125"/>
                  <a:pt x="16442" y="11125"/>
                </a:cubicBezTo>
                <a:lnTo>
                  <a:pt x="16513" y="11125"/>
                </a:lnTo>
                <a:lnTo>
                  <a:pt x="16559" y="11171"/>
                </a:lnTo>
                <a:cubicBezTo>
                  <a:pt x="16302" y="11218"/>
                  <a:pt x="16023" y="11264"/>
                  <a:pt x="15768" y="11287"/>
                </a:cubicBezTo>
                <a:cubicBezTo>
                  <a:pt x="15722" y="11287"/>
                  <a:pt x="15675" y="11311"/>
                  <a:pt x="15675" y="11357"/>
                </a:cubicBezTo>
                <a:cubicBezTo>
                  <a:pt x="15675" y="11404"/>
                  <a:pt x="15675" y="11426"/>
                  <a:pt x="15722" y="11450"/>
                </a:cubicBezTo>
                <a:cubicBezTo>
                  <a:pt x="15675" y="11450"/>
                  <a:pt x="15629" y="11473"/>
                  <a:pt x="15582" y="11473"/>
                </a:cubicBezTo>
                <a:cubicBezTo>
                  <a:pt x="15472" y="11495"/>
                  <a:pt x="15487" y="11661"/>
                  <a:pt x="15585" y="11661"/>
                </a:cubicBezTo>
                <a:cubicBezTo>
                  <a:pt x="15591" y="11661"/>
                  <a:pt x="15598" y="11660"/>
                  <a:pt x="15605" y="11659"/>
                </a:cubicBezTo>
                <a:cubicBezTo>
                  <a:pt x="15722" y="11636"/>
                  <a:pt x="15815" y="11612"/>
                  <a:pt x="15930" y="11590"/>
                </a:cubicBezTo>
                <a:lnTo>
                  <a:pt x="15930" y="11590"/>
                </a:lnTo>
                <a:cubicBezTo>
                  <a:pt x="15861" y="11612"/>
                  <a:pt x="15815" y="11636"/>
                  <a:pt x="15744" y="11659"/>
                </a:cubicBezTo>
                <a:cubicBezTo>
                  <a:pt x="15663" y="11699"/>
                  <a:pt x="15707" y="11831"/>
                  <a:pt x="15797" y="11831"/>
                </a:cubicBezTo>
                <a:cubicBezTo>
                  <a:pt x="15810" y="11831"/>
                  <a:pt x="15823" y="11828"/>
                  <a:pt x="15837" y="11822"/>
                </a:cubicBezTo>
                <a:cubicBezTo>
                  <a:pt x="16094" y="11705"/>
                  <a:pt x="16373" y="11636"/>
                  <a:pt x="16652" y="11590"/>
                </a:cubicBezTo>
                <a:lnTo>
                  <a:pt x="16652" y="11590"/>
                </a:lnTo>
                <a:cubicBezTo>
                  <a:pt x="16628" y="11612"/>
                  <a:pt x="16628" y="11636"/>
                  <a:pt x="16606" y="11636"/>
                </a:cubicBezTo>
                <a:cubicBezTo>
                  <a:pt x="16256" y="11752"/>
                  <a:pt x="15908" y="11845"/>
                  <a:pt x="15536" y="11891"/>
                </a:cubicBezTo>
                <a:cubicBezTo>
                  <a:pt x="15426" y="11914"/>
                  <a:pt x="15440" y="12079"/>
                  <a:pt x="15538" y="12079"/>
                </a:cubicBezTo>
                <a:cubicBezTo>
                  <a:pt x="15545" y="12079"/>
                  <a:pt x="15551" y="12079"/>
                  <a:pt x="15558" y="12077"/>
                </a:cubicBezTo>
                <a:cubicBezTo>
                  <a:pt x="15861" y="12031"/>
                  <a:pt x="16141" y="11962"/>
                  <a:pt x="16420" y="11891"/>
                </a:cubicBezTo>
                <a:lnTo>
                  <a:pt x="16420" y="11891"/>
                </a:lnTo>
                <a:lnTo>
                  <a:pt x="16280" y="12055"/>
                </a:lnTo>
                <a:cubicBezTo>
                  <a:pt x="16256" y="12031"/>
                  <a:pt x="16234" y="12031"/>
                  <a:pt x="16187" y="12031"/>
                </a:cubicBezTo>
                <a:cubicBezTo>
                  <a:pt x="15837" y="12124"/>
                  <a:pt x="15465" y="12194"/>
                  <a:pt x="15071" y="12217"/>
                </a:cubicBezTo>
                <a:cubicBezTo>
                  <a:pt x="15024" y="12217"/>
                  <a:pt x="15000" y="12287"/>
                  <a:pt x="15000" y="12334"/>
                </a:cubicBezTo>
                <a:cubicBezTo>
                  <a:pt x="15024" y="12381"/>
                  <a:pt x="15071" y="12403"/>
                  <a:pt x="15117" y="12403"/>
                </a:cubicBezTo>
                <a:cubicBezTo>
                  <a:pt x="15342" y="12381"/>
                  <a:pt x="15545" y="12358"/>
                  <a:pt x="15768" y="12314"/>
                </a:cubicBezTo>
                <a:lnTo>
                  <a:pt x="15768" y="12314"/>
                </a:lnTo>
                <a:cubicBezTo>
                  <a:pt x="15766" y="12337"/>
                  <a:pt x="15744" y="12358"/>
                  <a:pt x="15744" y="12381"/>
                </a:cubicBezTo>
                <a:cubicBezTo>
                  <a:pt x="15768" y="12403"/>
                  <a:pt x="15768" y="12427"/>
                  <a:pt x="15791" y="12449"/>
                </a:cubicBezTo>
                <a:cubicBezTo>
                  <a:pt x="15815" y="12474"/>
                  <a:pt x="15837" y="12474"/>
                  <a:pt x="15861" y="12474"/>
                </a:cubicBezTo>
                <a:cubicBezTo>
                  <a:pt x="15908" y="12449"/>
                  <a:pt x="15930" y="12449"/>
                  <a:pt x="15977" y="12449"/>
                </a:cubicBezTo>
                <a:lnTo>
                  <a:pt x="15884" y="12567"/>
                </a:lnTo>
                <a:cubicBezTo>
                  <a:pt x="15861" y="12567"/>
                  <a:pt x="15837" y="12567"/>
                  <a:pt x="15815" y="12589"/>
                </a:cubicBezTo>
                <a:cubicBezTo>
                  <a:pt x="15791" y="12589"/>
                  <a:pt x="15768" y="12613"/>
                  <a:pt x="15744" y="12635"/>
                </a:cubicBezTo>
                <a:lnTo>
                  <a:pt x="15722" y="12635"/>
                </a:lnTo>
                <a:lnTo>
                  <a:pt x="15722" y="12660"/>
                </a:lnTo>
                <a:cubicBezTo>
                  <a:pt x="15675" y="12660"/>
                  <a:pt x="15651" y="12682"/>
                  <a:pt x="15605" y="12706"/>
                </a:cubicBezTo>
                <a:cubicBezTo>
                  <a:pt x="15582" y="12728"/>
                  <a:pt x="15536" y="12753"/>
                  <a:pt x="15489" y="12753"/>
                </a:cubicBezTo>
                <a:cubicBezTo>
                  <a:pt x="15489" y="12775"/>
                  <a:pt x="15465" y="12775"/>
                  <a:pt x="15443" y="12775"/>
                </a:cubicBezTo>
                <a:cubicBezTo>
                  <a:pt x="15419" y="12775"/>
                  <a:pt x="15419" y="12799"/>
                  <a:pt x="15419" y="12799"/>
                </a:cubicBezTo>
                <a:lnTo>
                  <a:pt x="15396" y="12799"/>
                </a:lnTo>
                <a:cubicBezTo>
                  <a:pt x="15372" y="12799"/>
                  <a:pt x="15350" y="12821"/>
                  <a:pt x="15326" y="12846"/>
                </a:cubicBezTo>
                <a:cubicBezTo>
                  <a:pt x="15326" y="12846"/>
                  <a:pt x="15303" y="12892"/>
                  <a:pt x="15326" y="12914"/>
                </a:cubicBezTo>
                <a:lnTo>
                  <a:pt x="15326" y="12939"/>
                </a:lnTo>
                <a:cubicBezTo>
                  <a:pt x="15279" y="12939"/>
                  <a:pt x="15257" y="12939"/>
                  <a:pt x="15233" y="12961"/>
                </a:cubicBezTo>
                <a:lnTo>
                  <a:pt x="15140" y="12961"/>
                </a:lnTo>
                <a:cubicBezTo>
                  <a:pt x="15117" y="12961"/>
                  <a:pt x="15093" y="12961"/>
                  <a:pt x="15071" y="12985"/>
                </a:cubicBezTo>
                <a:cubicBezTo>
                  <a:pt x="15047" y="12985"/>
                  <a:pt x="15024" y="13032"/>
                  <a:pt x="15024" y="13054"/>
                </a:cubicBezTo>
                <a:cubicBezTo>
                  <a:pt x="15024" y="13101"/>
                  <a:pt x="15071" y="13147"/>
                  <a:pt x="15117" y="13147"/>
                </a:cubicBezTo>
                <a:cubicBezTo>
                  <a:pt x="15233" y="13147"/>
                  <a:pt x="15372" y="13125"/>
                  <a:pt x="15489" y="13078"/>
                </a:cubicBezTo>
                <a:lnTo>
                  <a:pt x="15489" y="13078"/>
                </a:lnTo>
                <a:lnTo>
                  <a:pt x="14753" y="13998"/>
                </a:lnTo>
                <a:lnTo>
                  <a:pt x="14753" y="13998"/>
                </a:lnTo>
                <a:cubicBezTo>
                  <a:pt x="14767" y="13978"/>
                  <a:pt x="14764" y="13959"/>
                  <a:pt x="14745" y="13938"/>
                </a:cubicBezTo>
                <a:cubicBezTo>
                  <a:pt x="14745" y="13938"/>
                  <a:pt x="14745" y="13915"/>
                  <a:pt x="14721" y="13915"/>
                </a:cubicBezTo>
                <a:lnTo>
                  <a:pt x="14767" y="13915"/>
                </a:lnTo>
                <a:cubicBezTo>
                  <a:pt x="14814" y="13891"/>
                  <a:pt x="14838" y="13869"/>
                  <a:pt x="14838" y="13798"/>
                </a:cubicBezTo>
                <a:cubicBezTo>
                  <a:pt x="14838" y="13752"/>
                  <a:pt x="14767" y="13729"/>
                  <a:pt x="14721" y="13729"/>
                </a:cubicBezTo>
                <a:cubicBezTo>
                  <a:pt x="14442" y="13798"/>
                  <a:pt x="14140" y="13845"/>
                  <a:pt x="13837" y="13869"/>
                </a:cubicBezTo>
                <a:lnTo>
                  <a:pt x="13768" y="13798"/>
                </a:lnTo>
                <a:lnTo>
                  <a:pt x="13791" y="13798"/>
                </a:lnTo>
                <a:lnTo>
                  <a:pt x="14559" y="13659"/>
                </a:lnTo>
                <a:cubicBezTo>
                  <a:pt x="14606" y="13659"/>
                  <a:pt x="14606" y="13636"/>
                  <a:pt x="14628" y="13612"/>
                </a:cubicBezTo>
                <a:lnTo>
                  <a:pt x="14674" y="13612"/>
                </a:lnTo>
                <a:cubicBezTo>
                  <a:pt x="14721" y="13612"/>
                  <a:pt x="14745" y="13566"/>
                  <a:pt x="14745" y="13543"/>
                </a:cubicBezTo>
                <a:lnTo>
                  <a:pt x="15164" y="13404"/>
                </a:lnTo>
                <a:cubicBezTo>
                  <a:pt x="15210" y="13380"/>
                  <a:pt x="15233" y="13311"/>
                  <a:pt x="15210" y="13287"/>
                </a:cubicBezTo>
                <a:cubicBezTo>
                  <a:pt x="15193" y="13252"/>
                  <a:pt x="15163" y="13231"/>
                  <a:pt x="15130" y="13231"/>
                </a:cubicBezTo>
                <a:cubicBezTo>
                  <a:pt x="15118" y="13231"/>
                  <a:pt x="15105" y="13234"/>
                  <a:pt x="15093" y="13240"/>
                </a:cubicBezTo>
                <a:cubicBezTo>
                  <a:pt x="14861" y="13311"/>
                  <a:pt x="14628" y="13380"/>
                  <a:pt x="14420" y="13450"/>
                </a:cubicBezTo>
                <a:cubicBezTo>
                  <a:pt x="14187" y="13473"/>
                  <a:pt x="13954" y="13543"/>
                  <a:pt x="13744" y="13612"/>
                </a:cubicBezTo>
                <a:cubicBezTo>
                  <a:pt x="13675" y="13636"/>
                  <a:pt x="13605" y="13636"/>
                  <a:pt x="13536" y="13659"/>
                </a:cubicBezTo>
                <a:cubicBezTo>
                  <a:pt x="13443" y="13590"/>
                  <a:pt x="13372" y="13543"/>
                  <a:pt x="13279" y="13473"/>
                </a:cubicBezTo>
                <a:cubicBezTo>
                  <a:pt x="13698" y="13380"/>
                  <a:pt x="14094" y="13287"/>
                  <a:pt x="14513" y="13194"/>
                </a:cubicBezTo>
                <a:cubicBezTo>
                  <a:pt x="14600" y="13173"/>
                  <a:pt x="14584" y="13006"/>
                  <a:pt x="14485" y="13006"/>
                </a:cubicBezTo>
                <a:cubicBezTo>
                  <a:pt x="14479" y="13006"/>
                  <a:pt x="14473" y="13006"/>
                  <a:pt x="14466" y="13008"/>
                </a:cubicBezTo>
                <a:cubicBezTo>
                  <a:pt x="14001" y="13125"/>
                  <a:pt x="13536" y="13240"/>
                  <a:pt x="13071" y="13333"/>
                </a:cubicBezTo>
                <a:cubicBezTo>
                  <a:pt x="13046" y="13311"/>
                  <a:pt x="13000" y="13287"/>
                  <a:pt x="12978" y="13264"/>
                </a:cubicBezTo>
                <a:cubicBezTo>
                  <a:pt x="13837" y="12985"/>
                  <a:pt x="14699" y="12775"/>
                  <a:pt x="15558" y="12613"/>
                </a:cubicBezTo>
                <a:cubicBezTo>
                  <a:pt x="15668" y="12590"/>
                  <a:pt x="15654" y="12425"/>
                  <a:pt x="15556" y="12425"/>
                </a:cubicBezTo>
                <a:cubicBezTo>
                  <a:pt x="15550" y="12425"/>
                  <a:pt x="15543" y="12426"/>
                  <a:pt x="15536" y="12427"/>
                </a:cubicBezTo>
                <a:cubicBezTo>
                  <a:pt x="14838" y="12567"/>
                  <a:pt x="14116" y="12728"/>
                  <a:pt x="13443" y="12939"/>
                </a:cubicBezTo>
                <a:cubicBezTo>
                  <a:pt x="13443" y="12914"/>
                  <a:pt x="13443" y="12892"/>
                  <a:pt x="13419" y="12892"/>
                </a:cubicBezTo>
                <a:cubicBezTo>
                  <a:pt x="13402" y="12858"/>
                  <a:pt x="13373" y="12836"/>
                  <a:pt x="13340" y="12836"/>
                </a:cubicBezTo>
                <a:cubicBezTo>
                  <a:pt x="13328" y="12836"/>
                  <a:pt x="13316" y="12839"/>
                  <a:pt x="13303" y="12846"/>
                </a:cubicBezTo>
                <a:cubicBezTo>
                  <a:pt x="13093" y="12914"/>
                  <a:pt x="12860" y="12985"/>
                  <a:pt x="12628" y="13032"/>
                </a:cubicBezTo>
                <a:cubicBezTo>
                  <a:pt x="12606" y="13008"/>
                  <a:pt x="12581" y="12985"/>
                  <a:pt x="12535" y="12961"/>
                </a:cubicBezTo>
                <a:cubicBezTo>
                  <a:pt x="13071" y="12799"/>
                  <a:pt x="13582" y="12613"/>
                  <a:pt x="14094" y="12449"/>
                </a:cubicBezTo>
                <a:cubicBezTo>
                  <a:pt x="14195" y="12409"/>
                  <a:pt x="14155" y="12279"/>
                  <a:pt x="14064" y="12279"/>
                </a:cubicBezTo>
                <a:cubicBezTo>
                  <a:pt x="14051" y="12279"/>
                  <a:pt x="14038" y="12282"/>
                  <a:pt x="14023" y="12287"/>
                </a:cubicBezTo>
                <a:cubicBezTo>
                  <a:pt x="13465" y="12474"/>
                  <a:pt x="12907" y="12635"/>
                  <a:pt x="12349" y="12821"/>
                </a:cubicBezTo>
                <a:cubicBezTo>
                  <a:pt x="12326" y="12799"/>
                  <a:pt x="12280" y="12775"/>
                  <a:pt x="12233" y="12753"/>
                </a:cubicBezTo>
                <a:cubicBezTo>
                  <a:pt x="12513" y="12706"/>
                  <a:pt x="12767" y="12660"/>
                  <a:pt x="13024" y="12567"/>
                </a:cubicBezTo>
                <a:cubicBezTo>
                  <a:pt x="13071" y="12542"/>
                  <a:pt x="13071" y="12496"/>
                  <a:pt x="13071" y="12449"/>
                </a:cubicBezTo>
                <a:cubicBezTo>
                  <a:pt x="13053" y="12415"/>
                  <a:pt x="13011" y="12394"/>
                  <a:pt x="12972" y="12394"/>
                </a:cubicBezTo>
                <a:cubicBezTo>
                  <a:pt x="12957" y="12394"/>
                  <a:pt x="12944" y="12397"/>
                  <a:pt x="12931" y="12403"/>
                </a:cubicBezTo>
                <a:cubicBezTo>
                  <a:pt x="12652" y="12496"/>
                  <a:pt x="12326" y="12567"/>
                  <a:pt x="12023" y="12589"/>
                </a:cubicBezTo>
                <a:cubicBezTo>
                  <a:pt x="12001" y="12567"/>
                  <a:pt x="11954" y="12542"/>
                  <a:pt x="11930" y="12520"/>
                </a:cubicBezTo>
                <a:lnTo>
                  <a:pt x="11977" y="12520"/>
                </a:lnTo>
                <a:lnTo>
                  <a:pt x="12256" y="12449"/>
                </a:lnTo>
                <a:cubicBezTo>
                  <a:pt x="12419" y="12403"/>
                  <a:pt x="12606" y="12356"/>
                  <a:pt x="12767" y="12310"/>
                </a:cubicBezTo>
                <a:cubicBezTo>
                  <a:pt x="13117" y="12241"/>
                  <a:pt x="13465" y="12170"/>
                  <a:pt x="13837" y="12124"/>
                </a:cubicBezTo>
                <a:cubicBezTo>
                  <a:pt x="13954" y="12101"/>
                  <a:pt x="13908" y="11938"/>
                  <a:pt x="13791" y="11938"/>
                </a:cubicBezTo>
                <a:cubicBezTo>
                  <a:pt x="13372" y="12008"/>
                  <a:pt x="12953" y="12077"/>
                  <a:pt x="12535" y="12194"/>
                </a:cubicBezTo>
                <a:lnTo>
                  <a:pt x="12488" y="12194"/>
                </a:lnTo>
                <a:cubicBezTo>
                  <a:pt x="12509" y="12154"/>
                  <a:pt x="12478" y="12097"/>
                  <a:pt x="12423" y="12097"/>
                </a:cubicBezTo>
                <a:cubicBezTo>
                  <a:pt x="12415" y="12097"/>
                  <a:pt x="12405" y="12098"/>
                  <a:pt x="12395" y="12101"/>
                </a:cubicBezTo>
                <a:cubicBezTo>
                  <a:pt x="12094" y="12148"/>
                  <a:pt x="11815" y="12194"/>
                  <a:pt x="11512" y="12241"/>
                </a:cubicBezTo>
                <a:cubicBezTo>
                  <a:pt x="11465" y="12217"/>
                  <a:pt x="11419" y="12170"/>
                  <a:pt x="11372" y="12148"/>
                </a:cubicBezTo>
                <a:lnTo>
                  <a:pt x="11396" y="12148"/>
                </a:lnTo>
                <a:cubicBezTo>
                  <a:pt x="11908" y="12031"/>
                  <a:pt x="12395" y="11938"/>
                  <a:pt x="12907" y="11822"/>
                </a:cubicBezTo>
                <a:cubicBezTo>
                  <a:pt x="13017" y="11800"/>
                  <a:pt x="12983" y="11634"/>
                  <a:pt x="12881" y="11634"/>
                </a:cubicBezTo>
                <a:cubicBezTo>
                  <a:pt x="12874" y="11634"/>
                  <a:pt x="12868" y="11635"/>
                  <a:pt x="12860" y="11636"/>
                </a:cubicBezTo>
                <a:cubicBezTo>
                  <a:pt x="12419" y="11729"/>
                  <a:pt x="11977" y="11845"/>
                  <a:pt x="11536" y="11938"/>
                </a:cubicBezTo>
                <a:cubicBezTo>
                  <a:pt x="11698" y="11891"/>
                  <a:pt x="11884" y="11822"/>
                  <a:pt x="12047" y="11776"/>
                </a:cubicBezTo>
                <a:cubicBezTo>
                  <a:pt x="12094" y="11776"/>
                  <a:pt x="12140" y="11729"/>
                  <a:pt x="12116" y="11683"/>
                </a:cubicBezTo>
                <a:cubicBezTo>
                  <a:pt x="12116" y="11636"/>
                  <a:pt x="12070" y="11590"/>
                  <a:pt x="12023" y="11590"/>
                </a:cubicBezTo>
                <a:cubicBezTo>
                  <a:pt x="11675" y="11705"/>
                  <a:pt x="11350" y="11798"/>
                  <a:pt x="11024" y="11891"/>
                </a:cubicBezTo>
                <a:cubicBezTo>
                  <a:pt x="11000" y="11891"/>
                  <a:pt x="11000" y="11869"/>
                  <a:pt x="10978" y="11869"/>
                </a:cubicBezTo>
                <a:cubicBezTo>
                  <a:pt x="10978" y="11845"/>
                  <a:pt x="11000" y="11822"/>
                  <a:pt x="11000" y="11798"/>
                </a:cubicBezTo>
                <a:cubicBezTo>
                  <a:pt x="12094" y="11543"/>
                  <a:pt x="13186" y="11240"/>
                  <a:pt x="14256" y="10846"/>
                </a:cubicBezTo>
                <a:cubicBezTo>
                  <a:pt x="14327" y="10821"/>
                  <a:pt x="14302" y="10753"/>
                  <a:pt x="14256" y="10706"/>
                </a:cubicBezTo>
                <a:cubicBezTo>
                  <a:pt x="14699" y="10635"/>
                  <a:pt x="15117" y="10566"/>
                  <a:pt x="15536" y="10473"/>
                </a:cubicBezTo>
                <a:cubicBezTo>
                  <a:pt x="15644" y="10451"/>
                  <a:pt x="15631" y="10285"/>
                  <a:pt x="15532" y="10285"/>
                </a:cubicBezTo>
                <a:cubicBezTo>
                  <a:pt x="15526" y="10285"/>
                  <a:pt x="15519" y="10286"/>
                  <a:pt x="15512" y="10287"/>
                </a:cubicBezTo>
                <a:cubicBezTo>
                  <a:pt x="15024" y="10380"/>
                  <a:pt x="14535" y="10473"/>
                  <a:pt x="14023" y="10566"/>
                </a:cubicBezTo>
                <a:cubicBezTo>
                  <a:pt x="13930" y="10566"/>
                  <a:pt x="13930" y="10728"/>
                  <a:pt x="14023" y="10728"/>
                </a:cubicBezTo>
                <a:cubicBezTo>
                  <a:pt x="13186" y="11032"/>
                  <a:pt x="12326" y="11287"/>
                  <a:pt x="11443" y="11497"/>
                </a:cubicBezTo>
                <a:cubicBezTo>
                  <a:pt x="11512" y="11473"/>
                  <a:pt x="11582" y="11450"/>
                  <a:pt x="11675" y="11426"/>
                </a:cubicBezTo>
                <a:cubicBezTo>
                  <a:pt x="11722" y="11426"/>
                  <a:pt x="11744" y="11380"/>
                  <a:pt x="11744" y="11333"/>
                </a:cubicBezTo>
                <a:cubicBezTo>
                  <a:pt x="11726" y="11295"/>
                  <a:pt x="11692" y="11258"/>
                  <a:pt x="11655" y="11258"/>
                </a:cubicBezTo>
                <a:cubicBezTo>
                  <a:pt x="11646" y="11258"/>
                  <a:pt x="11638" y="11260"/>
                  <a:pt x="11629" y="11264"/>
                </a:cubicBezTo>
                <a:cubicBezTo>
                  <a:pt x="11350" y="11333"/>
                  <a:pt x="11071" y="11426"/>
                  <a:pt x="10792" y="11519"/>
                </a:cubicBezTo>
                <a:cubicBezTo>
                  <a:pt x="10745" y="11543"/>
                  <a:pt x="10721" y="11566"/>
                  <a:pt x="10721" y="11612"/>
                </a:cubicBezTo>
                <a:cubicBezTo>
                  <a:pt x="10721" y="11636"/>
                  <a:pt x="10745" y="11659"/>
                  <a:pt x="10767" y="11683"/>
                </a:cubicBezTo>
                <a:cubicBezTo>
                  <a:pt x="10745" y="11683"/>
                  <a:pt x="10745" y="11683"/>
                  <a:pt x="10745" y="11705"/>
                </a:cubicBezTo>
                <a:cubicBezTo>
                  <a:pt x="10674" y="11636"/>
                  <a:pt x="10605" y="11590"/>
                  <a:pt x="10535" y="11543"/>
                </a:cubicBezTo>
                <a:cubicBezTo>
                  <a:pt x="10860" y="11450"/>
                  <a:pt x="11164" y="11333"/>
                  <a:pt x="11489" y="11218"/>
                </a:cubicBezTo>
                <a:cubicBezTo>
                  <a:pt x="11571" y="11177"/>
                  <a:pt x="11526" y="11046"/>
                  <a:pt x="11436" y="11046"/>
                </a:cubicBezTo>
                <a:cubicBezTo>
                  <a:pt x="11424" y="11046"/>
                  <a:pt x="11410" y="11048"/>
                  <a:pt x="11396" y="11054"/>
                </a:cubicBezTo>
                <a:cubicBezTo>
                  <a:pt x="11046" y="11193"/>
                  <a:pt x="10698" y="11311"/>
                  <a:pt x="10349" y="11404"/>
                </a:cubicBezTo>
                <a:cubicBezTo>
                  <a:pt x="10280" y="11380"/>
                  <a:pt x="10233" y="11333"/>
                  <a:pt x="10163" y="11287"/>
                </a:cubicBezTo>
                <a:cubicBezTo>
                  <a:pt x="10674" y="11193"/>
                  <a:pt x="11164" y="11032"/>
                  <a:pt x="11629" y="10846"/>
                </a:cubicBezTo>
                <a:cubicBezTo>
                  <a:pt x="11736" y="10802"/>
                  <a:pt x="11684" y="10657"/>
                  <a:pt x="11581" y="10657"/>
                </a:cubicBezTo>
                <a:cubicBezTo>
                  <a:pt x="11574" y="10657"/>
                  <a:pt x="11566" y="10658"/>
                  <a:pt x="11558" y="10659"/>
                </a:cubicBezTo>
                <a:cubicBezTo>
                  <a:pt x="11071" y="10868"/>
                  <a:pt x="10581" y="11032"/>
                  <a:pt x="10047" y="11125"/>
                </a:cubicBezTo>
                <a:cubicBezTo>
                  <a:pt x="10023" y="11125"/>
                  <a:pt x="10001" y="11147"/>
                  <a:pt x="10001" y="11171"/>
                </a:cubicBezTo>
                <a:cubicBezTo>
                  <a:pt x="9977" y="11147"/>
                  <a:pt x="9954" y="11147"/>
                  <a:pt x="9930" y="11125"/>
                </a:cubicBezTo>
                <a:cubicBezTo>
                  <a:pt x="9977" y="11100"/>
                  <a:pt x="10023" y="11100"/>
                  <a:pt x="10070" y="11078"/>
                </a:cubicBezTo>
                <a:cubicBezTo>
                  <a:pt x="10163" y="11032"/>
                  <a:pt x="10280" y="10985"/>
                  <a:pt x="10373" y="10939"/>
                </a:cubicBezTo>
                <a:cubicBezTo>
                  <a:pt x="10767" y="10775"/>
                  <a:pt x="11186" y="10613"/>
                  <a:pt x="11605" y="10473"/>
                </a:cubicBezTo>
                <a:cubicBezTo>
                  <a:pt x="11686" y="10433"/>
                  <a:pt x="11643" y="10301"/>
                  <a:pt x="11552" y="10301"/>
                </a:cubicBezTo>
                <a:cubicBezTo>
                  <a:pt x="11539" y="10301"/>
                  <a:pt x="11526" y="10304"/>
                  <a:pt x="11512" y="10310"/>
                </a:cubicBezTo>
                <a:cubicBezTo>
                  <a:pt x="11210" y="10403"/>
                  <a:pt x="10907" y="10520"/>
                  <a:pt x="10605" y="10635"/>
                </a:cubicBezTo>
                <a:cubicBezTo>
                  <a:pt x="10466" y="10706"/>
                  <a:pt x="10326" y="10753"/>
                  <a:pt x="10187" y="10821"/>
                </a:cubicBezTo>
                <a:cubicBezTo>
                  <a:pt x="10116" y="10846"/>
                  <a:pt x="10023" y="10892"/>
                  <a:pt x="9954" y="10914"/>
                </a:cubicBezTo>
                <a:cubicBezTo>
                  <a:pt x="9930" y="10939"/>
                  <a:pt x="9884" y="10961"/>
                  <a:pt x="9861" y="10961"/>
                </a:cubicBezTo>
                <a:lnTo>
                  <a:pt x="9837" y="10985"/>
                </a:lnTo>
                <a:cubicBezTo>
                  <a:pt x="9814" y="10973"/>
                  <a:pt x="9797" y="10967"/>
                  <a:pt x="9782" y="10967"/>
                </a:cubicBezTo>
                <a:cubicBezTo>
                  <a:pt x="9768" y="10967"/>
                  <a:pt x="9756" y="10973"/>
                  <a:pt x="9744" y="10985"/>
                </a:cubicBezTo>
                <a:cubicBezTo>
                  <a:pt x="9698" y="10961"/>
                  <a:pt x="9629" y="10914"/>
                  <a:pt x="9582" y="10868"/>
                </a:cubicBezTo>
                <a:cubicBezTo>
                  <a:pt x="9861" y="10799"/>
                  <a:pt x="10163" y="10728"/>
                  <a:pt x="10442" y="10659"/>
                </a:cubicBezTo>
                <a:cubicBezTo>
                  <a:pt x="10488" y="10659"/>
                  <a:pt x="10512" y="10613"/>
                  <a:pt x="10512" y="10566"/>
                </a:cubicBezTo>
                <a:cubicBezTo>
                  <a:pt x="10512" y="10528"/>
                  <a:pt x="10465" y="10490"/>
                  <a:pt x="10422" y="10490"/>
                </a:cubicBezTo>
                <a:cubicBezTo>
                  <a:pt x="10413" y="10490"/>
                  <a:pt x="10403" y="10492"/>
                  <a:pt x="10395" y="10496"/>
                </a:cubicBezTo>
                <a:lnTo>
                  <a:pt x="10373" y="10496"/>
                </a:lnTo>
                <a:cubicBezTo>
                  <a:pt x="10395" y="10449"/>
                  <a:pt x="10349" y="10380"/>
                  <a:pt x="10280" y="10380"/>
                </a:cubicBezTo>
                <a:cubicBezTo>
                  <a:pt x="9908" y="10449"/>
                  <a:pt x="9511" y="10496"/>
                  <a:pt x="9139" y="10566"/>
                </a:cubicBezTo>
                <a:lnTo>
                  <a:pt x="9071" y="10496"/>
                </a:lnTo>
                <a:cubicBezTo>
                  <a:pt x="9815" y="10334"/>
                  <a:pt x="10581" y="10194"/>
                  <a:pt x="11350" y="10055"/>
                </a:cubicBezTo>
                <a:cubicBezTo>
                  <a:pt x="11459" y="10055"/>
                  <a:pt x="11445" y="9889"/>
                  <a:pt x="11344" y="9889"/>
                </a:cubicBezTo>
                <a:cubicBezTo>
                  <a:pt x="11338" y="9889"/>
                  <a:pt x="11332" y="9890"/>
                  <a:pt x="11325" y="9891"/>
                </a:cubicBezTo>
                <a:cubicBezTo>
                  <a:pt x="10931" y="9962"/>
                  <a:pt x="10512" y="10031"/>
                  <a:pt x="10116" y="10101"/>
                </a:cubicBezTo>
                <a:cubicBezTo>
                  <a:pt x="10187" y="10055"/>
                  <a:pt x="10256" y="10008"/>
                  <a:pt x="10302" y="9915"/>
                </a:cubicBezTo>
                <a:cubicBezTo>
                  <a:pt x="10326" y="9891"/>
                  <a:pt x="10326" y="9822"/>
                  <a:pt x="10280" y="9798"/>
                </a:cubicBezTo>
                <a:lnTo>
                  <a:pt x="10256" y="9798"/>
                </a:lnTo>
                <a:cubicBezTo>
                  <a:pt x="10280" y="9776"/>
                  <a:pt x="10326" y="9752"/>
                  <a:pt x="10349" y="9729"/>
                </a:cubicBezTo>
                <a:lnTo>
                  <a:pt x="10395" y="9683"/>
                </a:lnTo>
                <a:cubicBezTo>
                  <a:pt x="10978" y="9519"/>
                  <a:pt x="11558" y="9357"/>
                  <a:pt x="12140" y="9147"/>
                </a:cubicBezTo>
                <a:cubicBezTo>
                  <a:pt x="12248" y="9126"/>
                  <a:pt x="12195" y="8983"/>
                  <a:pt x="12093" y="8983"/>
                </a:cubicBezTo>
                <a:cubicBezTo>
                  <a:pt x="12086" y="8983"/>
                  <a:pt x="12078" y="8983"/>
                  <a:pt x="12070" y="8985"/>
                </a:cubicBezTo>
                <a:cubicBezTo>
                  <a:pt x="11350" y="9240"/>
                  <a:pt x="10652" y="9450"/>
                  <a:pt x="9908" y="9636"/>
                </a:cubicBezTo>
                <a:cubicBezTo>
                  <a:pt x="9768" y="9659"/>
                  <a:pt x="9604" y="9705"/>
                  <a:pt x="9443" y="9752"/>
                </a:cubicBezTo>
                <a:cubicBezTo>
                  <a:pt x="9465" y="9729"/>
                  <a:pt x="9465" y="9705"/>
                  <a:pt x="9465" y="9683"/>
                </a:cubicBezTo>
                <a:cubicBezTo>
                  <a:pt x="9465" y="9644"/>
                  <a:pt x="9418" y="9606"/>
                  <a:pt x="9376" y="9606"/>
                </a:cubicBezTo>
                <a:cubicBezTo>
                  <a:pt x="9367" y="9606"/>
                  <a:pt x="9358" y="9608"/>
                  <a:pt x="9350" y="9612"/>
                </a:cubicBezTo>
                <a:cubicBezTo>
                  <a:pt x="8977" y="9705"/>
                  <a:pt x="8605" y="9822"/>
                  <a:pt x="8233" y="9915"/>
                </a:cubicBezTo>
                <a:cubicBezTo>
                  <a:pt x="8233" y="9915"/>
                  <a:pt x="8209" y="9915"/>
                  <a:pt x="8209" y="9891"/>
                </a:cubicBezTo>
                <a:cubicBezTo>
                  <a:pt x="9071" y="9705"/>
                  <a:pt x="9930" y="9426"/>
                  <a:pt x="10767" y="9078"/>
                </a:cubicBezTo>
                <a:cubicBezTo>
                  <a:pt x="10870" y="9037"/>
                  <a:pt x="10811" y="8906"/>
                  <a:pt x="10732" y="8906"/>
                </a:cubicBezTo>
                <a:cubicBezTo>
                  <a:pt x="10721" y="8906"/>
                  <a:pt x="10710" y="8909"/>
                  <a:pt x="10698" y="8914"/>
                </a:cubicBezTo>
                <a:cubicBezTo>
                  <a:pt x="10163" y="9125"/>
                  <a:pt x="9604" y="9333"/>
                  <a:pt x="9046" y="9497"/>
                </a:cubicBezTo>
                <a:cubicBezTo>
                  <a:pt x="9046" y="9450"/>
                  <a:pt x="9000" y="9404"/>
                  <a:pt x="8953" y="9404"/>
                </a:cubicBezTo>
                <a:cubicBezTo>
                  <a:pt x="8581" y="9450"/>
                  <a:pt x="8233" y="9519"/>
                  <a:pt x="7861" y="9612"/>
                </a:cubicBezTo>
                <a:cubicBezTo>
                  <a:pt x="7861" y="9612"/>
                  <a:pt x="7837" y="9612"/>
                  <a:pt x="7837" y="9636"/>
                </a:cubicBezTo>
                <a:cubicBezTo>
                  <a:pt x="7790" y="9612"/>
                  <a:pt x="7768" y="9590"/>
                  <a:pt x="7744" y="9565"/>
                </a:cubicBezTo>
                <a:cubicBezTo>
                  <a:pt x="8302" y="9497"/>
                  <a:pt x="8838" y="9379"/>
                  <a:pt x="9372" y="9218"/>
                </a:cubicBezTo>
                <a:cubicBezTo>
                  <a:pt x="9459" y="9195"/>
                  <a:pt x="9445" y="9029"/>
                  <a:pt x="9346" y="9029"/>
                </a:cubicBezTo>
                <a:cubicBezTo>
                  <a:pt x="9339" y="9029"/>
                  <a:pt x="9333" y="9030"/>
                  <a:pt x="9325" y="9032"/>
                </a:cubicBezTo>
                <a:cubicBezTo>
                  <a:pt x="8791" y="9193"/>
                  <a:pt x="8233" y="9311"/>
                  <a:pt x="7675" y="9404"/>
                </a:cubicBezTo>
                <a:cubicBezTo>
                  <a:pt x="7629" y="9404"/>
                  <a:pt x="7604" y="9426"/>
                  <a:pt x="7604" y="9472"/>
                </a:cubicBezTo>
                <a:cubicBezTo>
                  <a:pt x="7511" y="9404"/>
                  <a:pt x="7443" y="9357"/>
                  <a:pt x="7350" y="9286"/>
                </a:cubicBezTo>
                <a:cubicBezTo>
                  <a:pt x="7372" y="9279"/>
                  <a:pt x="7396" y="9276"/>
                  <a:pt x="7419" y="9276"/>
                </a:cubicBezTo>
                <a:cubicBezTo>
                  <a:pt x="7465" y="9276"/>
                  <a:pt x="7512" y="9286"/>
                  <a:pt x="7558" y="9286"/>
                </a:cubicBezTo>
                <a:cubicBezTo>
                  <a:pt x="7651" y="9311"/>
                  <a:pt x="7768" y="9311"/>
                  <a:pt x="7883" y="9311"/>
                </a:cubicBezTo>
                <a:cubicBezTo>
                  <a:pt x="8094" y="9286"/>
                  <a:pt x="8302" y="9264"/>
                  <a:pt x="8512" y="9218"/>
                </a:cubicBezTo>
                <a:cubicBezTo>
                  <a:pt x="8615" y="9196"/>
                  <a:pt x="8609" y="9047"/>
                  <a:pt x="8524" y="9031"/>
                </a:cubicBezTo>
                <a:lnTo>
                  <a:pt x="8524" y="9031"/>
                </a:lnTo>
                <a:cubicBezTo>
                  <a:pt x="8923" y="8958"/>
                  <a:pt x="9322" y="8878"/>
                  <a:pt x="9722" y="8799"/>
                </a:cubicBezTo>
                <a:cubicBezTo>
                  <a:pt x="9830" y="8776"/>
                  <a:pt x="9817" y="8633"/>
                  <a:pt x="9719" y="8633"/>
                </a:cubicBezTo>
                <a:cubicBezTo>
                  <a:pt x="9712" y="8633"/>
                  <a:pt x="9705" y="8634"/>
                  <a:pt x="9698" y="8635"/>
                </a:cubicBezTo>
                <a:cubicBezTo>
                  <a:pt x="8971" y="8770"/>
                  <a:pt x="8244" y="8888"/>
                  <a:pt x="7517" y="8990"/>
                </a:cubicBezTo>
                <a:lnTo>
                  <a:pt x="7517" y="8990"/>
                </a:lnTo>
                <a:cubicBezTo>
                  <a:pt x="7523" y="8989"/>
                  <a:pt x="7529" y="8987"/>
                  <a:pt x="7536" y="8985"/>
                </a:cubicBezTo>
                <a:cubicBezTo>
                  <a:pt x="7954" y="8892"/>
                  <a:pt x="8395" y="8821"/>
                  <a:pt x="8814" y="8775"/>
                </a:cubicBezTo>
                <a:cubicBezTo>
                  <a:pt x="8931" y="8775"/>
                  <a:pt x="8907" y="8589"/>
                  <a:pt x="8791" y="8589"/>
                </a:cubicBezTo>
                <a:cubicBezTo>
                  <a:pt x="8466" y="8635"/>
                  <a:pt x="8163" y="8682"/>
                  <a:pt x="7837" y="8752"/>
                </a:cubicBezTo>
                <a:cubicBezTo>
                  <a:pt x="7837" y="8706"/>
                  <a:pt x="7837" y="8659"/>
                  <a:pt x="7790" y="8659"/>
                </a:cubicBezTo>
                <a:cubicBezTo>
                  <a:pt x="7954" y="8659"/>
                  <a:pt x="8140" y="8635"/>
                  <a:pt x="8302" y="8589"/>
                </a:cubicBezTo>
                <a:cubicBezTo>
                  <a:pt x="8413" y="8568"/>
                  <a:pt x="8397" y="8401"/>
                  <a:pt x="8298" y="8401"/>
                </a:cubicBezTo>
                <a:cubicBezTo>
                  <a:pt x="8293" y="8401"/>
                  <a:pt x="8286" y="8401"/>
                  <a:pt x="8280" y="8403"/>
                </a:cubicBezTo>
                <a:lnTo>
                  <a:pt x="8256" y="8403"/>
                </a:lnTo>
                <a:cubicBezTo>
                  <a:pt x="8233" y="8403"/>
                  <a:pt x="8209" y="8380"/>
                  <a:pt x="8187" y="8380"/>
                </a:cubicBezTo>
                <a:cubicBezTo>
                  <a:pt x="7977" y="8356"/>
                  <a:pt x="7768" y="8356"/>
                  <a:pt x="7582" y="8356"/>
                </a:cubicBezTo>
                <a:cubicBezTo>
                  <a:pt x="8559" y="8241"/>
                  <a:pt x="9536" y="8124"/>
                  <a:pt x="10512" y="7984"/>
                </a:cubicBezTo>
                <a:cubicBezTo>
                  <a:pt x="10621" y="7984"/>
                  <a:pt x="10608" y="7820"/>
                  <a:pt x="10509" y="7820"/>
                </a:cubicBezTo>
                <a:cubicBezTo>
                  <a:pt x="10502" y="7820"/>
                  <a:pt x="10495" y="7821"/>
                  <a:pt x="10488" y="7822"/>
                </a:cubicBezTo>
                <a:cubicBezTo>
                  <a:pt x="9139" y="8008"/>
                  <a:pt x="7768" y="8170"/>
                  <a:pt x="6419" y="8310"/>
                </a:cubicBezTo>
                <a:cubicBezTo>
                  <a:pt x="6302" y="8334"/>
                  <a:pt x="6326" y="8449"/>
                  <a:pt x="6395" y="8473"/>
                </a:cubicBezTo>
                <a:cubicBezTo>
                  <a:pt x="6349" y="8496"/>
                  <a:pt x="6302" y="8496"/>
                  <a:pt x="6256" y="8496"/>
                </a:cubicBezTo>
                <a:cubicBezTo>
                  <a:pt x="6140" y="8427"/>
                  <a:pt x="6023" y="8334"/>
                  <a:pt x="5883" y="8263"/>
                </a:cubicBezTo>
                <a:cubicBezTo>
                  <a:pt x="7093" y="8241"/>
                  <a:pt x="8233" y="7776"/>
                  <a:pt x="9418" y="7565"/>
                </a:cubicBezTo>
                <a:cubicBezTo>
                  <a:pt x="9702" y="7528"/>
                  <a:pt x="9985" y="7490"/>
                  <a:pt x="10280" y="7490"/>
                </a:cubicBezTo>
                <a:cubicBezTo>
                  <a:pt x="10349" y="7490"/>
                  <a:pt x="10418" y="7492"/>
                  <a:pt x="10488" y="7497"/>
                </a:cubicBezTo>
                <a:cubicBezTo>
                  <a:pt x="10605" y="7497"/>
                  <a:pt x="10605" y="7311"/>
                  <a:pt x="10488" y="7311"/>
                </a:cubicBezTo>
                <a:cubicBezTo>
                  <a:pt x="10433" y="7309"/>
                  <a:pt x="10378" y="7308"/>
                  <a:pt x="10323" y="7308"/>
                </a:cubicBezTo>
                <a:cubicBezTo>
                  <a:pt x="9108" y="7308"/>
                  <a:pt x="7970" y="7785"/>
                  <a:pt x="6791" y="7984"/>
                </a:cubicBezTo>
                <a:cubicBezTo>
                  <a:pt x="6605" y="8008"/>
                  <a:pt x="6419" y="8031"/>
                  <a:pt x="6256" y="8055"/>
                </a:cubicBezTo>
                <a:cubicBezTo>
                  <a:pt x="6349" y="8031"/>
                  <a:pt x="6466" y="8008"/>
                  <a:pt x="6559" y="7962"/>
                </a:cubicBezTo>
                <a:cubicBezTo>
                  <a:pt x="6605" y="7938"/>
                  <a:pt x="6628" y="7891"/>
                  <a:pt x="6605" y="7844"/>
                </a:cubicBezTo>
                <a:cubicBezTo>
                  <a:pt x="6605" y="7822"/>
                  <a:pt x="6605" y="7822"/>
                  <a:pt x="6581" y="7822"/>
                </a:cubicBezTo>
                <a:cubicBezTo>
                  <a:pt x="6721" y="7798"/>
                  <a:pt x="6860" y="7751"/>
                  <a:pt x="6977" y="7729"/>
                </a:cubicBezTo>
                <a:cubicBezTo>
                  <a:pt x="7086" y="7706"/>
                  <a:pt x="7073" y="7541"/>
                  <a:pt x="6974" y="7541"/>
                </a:cubicBezTo>
                <a:cubicBezTo>
                  <a:pt x="6967" y="7541"/>
                  <a:pt x="6960" y="7542"/>
                  <a:pt x="6953" y="7543"/>
                </a:cubicBezTo>
                <a:cubicBezTo>
                  <a:pt x="6419" y="7683"/>
                  <a:pt x="5883" y="7776"/>
                  <a:pt x="5325" y="7844"/>
                </a:cubicBezTo>
                <a:cubicBezTo>
                  <a:pt x="5210" y="7776"/>
                  <a:pt x="5093" y="7683"/>
                  <a:pt x="5000" y="7612"/>
                </a:cubicBezTo>
                <a:lnTo>
                  <a:pt x="5046" y="7612"/>
                </a:lnTo>
                <a:cubicBezTo>
                  <a:pt x="5117" y="7590"/>
                  <a:pt x="5163" y="7590"/>
                  <a:pt x="5232" y="7590"/>
                </a:cubicBezTo>
                <a:lnTo>
                  <a:pt x="5303" y="7590"/>
                </a:lnTo>
                <a:cubicBezTo>
                  <a:pt x="5279" y="7590"/>
                  <a:pt x="5256" y="7590"/>
                  <a:pt x="5232" y="7612"/>
                </a:cubicBezTo>
                <a:cubicBezTo>
                  <a:pt x="5186" y="7612"/>
                  <a:pt x="5163" y="7683"/>
                  <a:pt x="5186" y="7729"/>
                </a:cubicBezTo>
                <a:cubicBezTo>
                  <a:pt x="5210" y="7776"/>
                  <a:pt x="5256" y="7776"/>
                  <a:pt x="5303" y="7776"/>
                </a:cubicBezTo>
                <a:cubicBezTo>
                  <a:pt x="5535" y="7683"/>
                  <a:pt x="5790" y="7658"/>
                  <a:pt x="6023" y="7658"/>
                </a:cubicBezTo>
                <a:cubicBezTo>
                  <a:pt x="6069" y="7658"/>
                  <a:pt x="6116" y="7612"/>
                  <a:pt x="6116" y="7565"/>
                </a:cubicBezTo>
                <a:cubicBezTo>
                  <a:pt x="6116" y="7543"/>
                  <a:pt x="6116" y="7519"/>
                  <a:pt x="6094" y="7497"/>
                </a:cubicBezTo>
                <a:cubicBezTo>
                  <a:pt x="6187" y="7472"/>
                  <a:pt x="6256" y="7472"/>
                  <a:pt x="6349" y="7472"/>
                </a:cubicBezTo>
                <a:cubicBezTo>
                  <a:pt x="6459" y="7451"/>
                  <a:pt x="6444" y="7284"/>
                  <a:pt x="6345" y="7284"/>
                </a:cubicBezTo>
                <a:cubicBezTo>
                  <a:pt x="6339" y="7284"/>
                  <a:pt x="6333" y="7285"/>
                  <a:pt x="6326" y="7286"/>
                </a:cubicBezTo>
                <a:cubicBezTo>
                  <a:pt x="5976" y="7333"/>
                  <a:pt x="5629" y="7357"/>
                  <a:pt x="5279" y="7404"/>
                </a:cubicBezTo>
                <a:cubicBezTo>
                  <a:pt x="5186" y="7404"/>
                  <a:pt x="5117" y="7426"/>
                  <a:pt x="5024" y="7426"/>
                </a:cubicBezTo>
                <a:cubicBezTo>
                  <a:pt x="4953" y="7426"/>
                  <a:pt x="4860" y="7426"/>
                  <a:pt x="4791" y="7450"/>
                </a:cubicBezTo>
                <a:lnTo>
                  <a:pt x="4791" y="7472"/>
                </a:lnTo>
                <a:lnTo>
                  <a:pt x="4512" y="7264"/>
                </a:lnTo>
                <a:cubicBezTo>
                  <a:pt x="4931" y="7264"/>
                  <a:pt x="5325" y="7264"/>
                  <a:pt x="5722" y="7286"/>
                </a:cubicBezTo>
                <a:cubicBezTo>
                  <a:pt x="5790" y="7286"/>
                  <a:pt x="5815" y="7217"/>
                  <a:pt x="5815" y="7171"/>
                </a:cubicBezTo>
                <a:lnTo>
                  <a:pt x="5976" y="7171"/>
                </a:lnTo>
                <a:cubicBezTo>
                  <a:pt x="6512" y="7193"/>
                  <a:pt x="7046" y="7193"/>
                  <a:pt x="7604" y="7217"/>
                </a:cubicBezTo>
                <a:cubicBezTo>
                  <a:pt x="7722" y="7217"/>
                  <a:pt x="7722" y="7031"/>
                  <a:pt x="7604" y="7031"/>
                </a:cubicBezTo>
                <a:cubicBezTo>
                  <a:pt x="7117" y="7031"/>
                  <a:pt x="6605" y="7007"/>
                  <a:pt x="6116" y="7007"/>
                </a:cubicBezTo>
                <a:cubicBezTo>
                  <a:pt x="5861" y="6985"/>
                  <a:pt x="5629" y="6985"/>
                  <a:pt x="5372" y="6985"/>
                </a:cubicBezTo>
                <a:lnTo>
                  <a:pt x="4860" y="6985"/>
                </a:lnTo>
                <a:cubicBezTo>
                  <a:pt x="5651" y="6821"/>
                  <a:pt x="6466" y="6682"/>
                  <a:pt x="7279" y="6542"/>
                </a:cubicBezTo>
                <a:cubicBezTo>
                  <a:pt x="7389" y="6521"/>
                  <a:pt x="7354" y="6354"/>
                  <a:pt x="7251" y="6354"/>
                </a:cubicBezTo>
                <a:cubicBezTo>
                  <a:pt x="7245" y="6354"/>
                  <a:pt x="7239" y="6355"/>
                  <a:pt x="7232" y="6356"/>
                </a:cubicBezTo>
                <a:cubicBezTo>
                  <a:pt x="6187" y="6542"/>
                  <a:pt x="5117" y="6752"/>
                  <a:pt x="4047" y="6938"/>
                </a:cubicBezTo>
                <a:lnTo>
                  <a:pt x="4023" y="6914"/>
                </a:lnTo>
                <a:cubicBezTo>
                  <a:pt x="4884" y="6752"/>
                  <a:pt x="5722" y="6566"/>
                  <a:pt x="6559" y="6334"/>
                </a:cubicBezTo>
                <a:cubicBezTo>
                  <a:pt x="6661" y="6312"/>
                  <a:pt x="6655" y="6163"/>
                  <a:pt x="6570" y="6163"/>
                </a:cubicBezTo>
                <a:cubicBezTo>
                  <a:pt x="6559" y="6163"/>
                  <a:pt x="6548" y="6165"/>
                  <a:pt x="6535" y="6170"/>
                </a:cubicBezTo>
                <a:cubicBezTo>
                  <a:pt x="5629" y="6403"/>
                  <a:pt x="4745" y="6613"/>
                  <a:pt x="3837" y="6775"/>
                </a:cubicBezTo>
                <a:cubicBezTo>
                  <a:pt x="3814" y="6775"/>
                  <a:pt x="3790" y="6752"/>
                  <a:pt x="3790" y="6752"/>
                </a:cubicBezTo>
                <a:cubicBezTo>
                  <a:pt x="4094" y="6682"/>
                  <a:pt x="4395" y="6589"/>
                  <a:pt x="4674" y="6473"/>
                </a:cubicBezTo>
                <a:cubicBezTo>
                  <a:pt x="4777" y="6432"/>
                  <a:pt x="4735" y="6301"/>
                  <a:pt x="4645" y="6301"/>
                </a:cubicBezTo>
                <a:cubicBezTo>
                  <a:pt x="4633" y="6301"/>
                  <a:pt x="4619" y="6304"/>
                  <a:pt x="4605" y="6310"/>
                </a:cubicBezTo>
                <a:cubicBezTo>
                  <a:pt x="4280" y="6427"/>
                  <a:pt x="3930" y="6542"/>
                  <a:pt x="3582" y="6613"/>
                </a:cubicBezTo>
                <a:cubicBezTo>
                  <a:pt x="3558" y="6589"/>
                  <a:pt x="3535" y="6566"/>
                  <a:pt x="3511" y="6566"/>
                </a:cubicBezTo>
                <a:cubicBezTo>
                  <a:pt x="4094" y="6356"/>
                  <a:pt x="4698" y="6241"/>
                  <a:pt x="5303" y="6194"/>
                </a:cubicBezTo>
                <a:cubicBezTo>
                  <a:pt x="5418" y="6194"/>
                  <a:pt x="5396" y="6008"/>
                  <a:pt x="5279" y="6008"/>
                </a:cubicBezTo>
                <a:cubicBezTo>
                  <a:pt x="4605" y="6055"/>
                  <a:pt x="3954" y="6194"/>
                  <a:pt x="3325" y="6427"/>
                </a:cubicBezTo>
                <a:cubicBezTo>
                  <a:pt x="3279" y="6380"/>
                  <a:pt x="3232" y="6356"/>
                  <a:pt x="3186" y="6310"/>
                </a:cubicBezTo>
                <a:cubicBezTo>
                  <a:pt x="4140" y="6194"/>
                  <a:pt x="5070" y="5962"/>
                  <a:pt x="5976" y="5658"/>
                </a:cubicBezTo>
                <a:cubicBezTo>
                  <a:pt x="6086" y="5638"/>
                  <a:pt x="6032" y="5494"/>
                  <a:pt x="5931" y="5494"/>
                </a:cubicBezTo>
                <a:cubicBezTo>
                  <a:pt x="5923" y="5494"/>
                  <a:pt x="5915" y="5495"/>
                  <a:pt x="5908" y="5496"/>
                </a:cubicBezTo>
                <a:cubicBezTo>
                  <a:pt x="5279" y="5705"/>
                  <a:pt x="4652" y="5869"/>
                  <a:pt x="4001" y="6008"/>
                </a:cubicBezTo>
                <a:cubicBezTo>
                  <a:pt x="4044" y="5965"/>
                  <a:pt x="4026" y="5842"/>
                  <a:pt x="3949" y="5842"/>
                </a:cubicBezTo>
                <a:cubicBezTo>
                  <a:pt x="3943" y="5842"/>
                  <a:pt x="3937" y="5843"/>
                  <a:pt x="3930" y="5844"/>
                </a:cubicBezTo>
                <a:cubicBezTo>
                  <a:pt x="3582" y="5891"/>
                  <a:pt x="3256" y="6008"/>
                  <a:pt x="2931" y="6123"/>
                </a:cubicBezTo>
                <a:cubicBezTo>
                  <a:pt x="2907" y="6101"/>
                  <a:pt x="2860" y="6077"/>
                  <a:pt x="2838" y="6077"/>
                </a:cubicBezTo>
                <a:cubicBezTo>
                  <a:pt x="4162" y="5729"/>
                  <a:pt x="5511" y="5450"/>
                  <a:pt x="6884" y="5286"/>
                </a:cubicBezTo>
                <a:cubicBezTo>
                  <a:pt x="7279" y="5240"/>
                  <a:pt x="7697" y="5193"/>
                  <a:pt x="8116" y="5171"/>
                </a:cubicBezTo>
                <a:cubicBezTo>
                  <a:pt x="8233" y="5147"/>
                  <a:pt x="8187" y="4985"/>
                  <a:pt x="8070" y="4985"/>
                </a:cubicBezTo>
                <a:cubicBezTo>
                  <a:pt x="6628" y="5100"/>
                  <a:pt x="5186" y="5333"/>
                  <a:pt x="3768" y="5658"/>
                </a:cubicBezTo>
                <a:cubicBezTo>
                  <a:pt x="3396" y="5729"/>
                  <a:pt x="3024" y="5822"/>
                  <a:pt x="2652" y="5937"/>
                </a:cubicBezTo>
                <a:cubicBezTo>
                  <a:pt x="2605" y="5915"/>
                  <a:pt x="2581" y="5891"/>
                  <a:pt x="2559" y="5869"/>
                </a:cubicBezTo>
                <a:cubicBezTo>
                  <a:pt x="2977" y="5822"/>
                  <a:pt x="3396" y="5683"/>
                  <a:pt x="3768" y="5496"/>
                </a:cubicBezTo>
                <a:cubicBezTo>
                  <a:pt x="3790" y="5472"/>
                  <a:pt x="3814" y="5450"/>
                  <a:pt x="3814" y="5426"/>
                </a:cubicBezTo>
                <a:cubicBezTo>
                  <a:pt x="4001" y="5426"/>
                  <a:pt x="4209" y="5426"/>
                  <a:pt x="4395" y="5450"/>
                </a:cubicBezTo>
                <a:cubicBezTo>
                  <a:pt x="4402" y="5451"/>
                  <a:pt x="4408" y="5452"/>
                  <a:pt x="4414" y="5452"/>
                </a:cubicBezTo>
                <a:cubicBezTo>
                  <a:pt x="4514" y="5452"/>
                  <a:pt x="4528" y="5285"/>
                  <a:pt x="4419" y="5264"/>
                </a:cubicBezTo>
                <a:cubicBezTo>
                  <a:pt x="4243" y="5243"/>
                  <a:pt x="4066" y="5232"/>
                  <a:pt x="3889" y="5232"/>
                </a:cubicBezTo>
                <a:cubicBezTo>
                  <a:pt x="3293" y="5232"/>
                  <a:pt x="2695" y="5350"/>
                  <a:pt x="2140" y="5565"/>
                </a:cubicBezTo>
                <a:cubicBezTo>
                  <a:pt x="2069" y="5519"/>
                  <a:pt x="2000" y="5450"/>
                  <a:pt x="1907" y="5403"/>
                </a:cubicBezTo>
                <a:cubicBezTo>
                  <a:pt x="3024" y="5217"/>
                  <a:pt x="4116" y="5031"/>
                  <a:pt x="5210" y="4799"/>
                </a:cubicBezTo>
                <a:cubicBezTo>
                  <a:pt x="5318" y="4776"/>
                  <a:pt x="5305" y="4633"/>
                  <a:pt x="5207" y="4633"/>
                </a:cubicBezTo>
                <a:cubicBezTo>
                  <a:pt x="5200" y="4633"/>
                  <a:pt x="5193" y="4634"/>
                  <a:pt x="5186" y="4635"/>
                </a:cubicBezTo>
                <a:cubicBezTo>
                  <a:pt x="4674" y="4728"/>
                  <a:pt x="4162" y="4821"/>
                  <a:pt x="3628" y="4914"/>
                </a:cubicBezTo>
                <a:cubicBezTo>
                  <a:pt x="3628" y="4892"/>
                  <a:pt x="3604" y="4868"/>
                  <a:pt x="3558" y="4868"/>
                </a:cubicBezTo>
                <a:cubicBezTo>
                  <a:pt x="3428" y="4858"/>
                  <a:pt x="3298" y="4854"/>
                  <a:pt x="3167" y="4854"/>
                </a:cubicBezTo>
                <a:cubicBezTo>
                  <a:pt x="2640" y="4854"/>
                  <a:pt x="2104" y="4929"/>
                  <a:pt x="1582" y="5078"/>
                </a:cubicBezTo>
                <a:cubicBezTo>
                  <a:pt x="1558" y="5078"/>
                  <a:pt x="1535" y="5100"/>
                  <a:pt x="1535" y="5124"/>
                </a:cubicBezTo>
                <a:cubicBezTo>
                  <a:pt x="1489" y="5100"/>
                  <a:pt x="1465" y="5078"/>
                  <a:pt x="1418" y="5054"/>
                </a:cubicBezTo>
                <a:cubicBezTo>
                  <a:pt x="1465" y="5054"/>
                  <a:pt x="1511" y="5031"/>
                  <a:pt x="1535" y="5031"/>
                </a:cubicBezTo>
                <a:cubicBezTo>
                  <a:pt x="1628" y="5007"/>
                  <a:pt x="1721" y="4985"/>
                  <a:pt x="1790" y="4985"/>
                </a:cubicBezTo>
                <a:cubicBezTo>
                  <a:pt x="1954" y="4938"/>
                  <a:pt x="2093" y="4914"/>
                  <a:pt x="2255" y="4892"/>
                </a:cubicBezTo>
                <a:lnTo>
                  <a:pt x="3232" y="4682"/>
                </a:lnTo>
                <a:cubicBezTo>
                  <a:pt x="3861" y="4566"/>
                  <a:pt x="4512" y="4449"/>
                  <a:pt x="5139" y="4356"/>
                </a:cubicBezTo>
                <a:cubicBezTo>
                  <a:pt x="5511" y="4309"/>
                  <a:pt x="5883" y="4241"/>
                  <a:pt x="6256" y="4194"/>
                </a:cubicBezTo>
                <a:cubicBezTo>
                  <a:pt x="6373" y="4170"/>
                  <a:pt x="6326" y="4008"/>
                  <a:pt x="6209" y="4008"/>
                </a:cubicBezTo>
                <a:cubicBezTo>
                  <a:pt x="5210" y="4148"/>
                  <a:pt x="4233" y="4309"/>
                  <a:pt x="3232" y="4495"/>
                </a:cubicBezTo>
                <a:cubicBezTo>
                  <a:pt x="3210" y="4473"/>
                  <a:pt x="3186" y="4449"/>
                  <a:pt x="3139" y="4449"/>
                </a:cubicBezTo>
                <a:cubicBezTo>
                  <a:pt x="2441" y="4495"/>
                  <a:pt x="1744" y="4613"/>
                  <a:pt x="1070" y="4799"/>
                </a:cubicBezTo>
                <a:cubicBezTo>
                  <a:pt x="999" y="4752"/>
                  <a:pt x="953" y="4706"/>
                  <a:pt x="884" y="4682"/>
                </a:cubicBezTo>
                <a:lnTo>
                  <a:pt x="1442" y="4542"/>
                </a:lnTo>
                <a:cubicBezTo>
                  <a:pt x="2186" y="4449"/>
                  <a:pt x="2907" y="4309"/>
                  <a:pt x="3628" y="4123"/>
                </a:cubicBezTo>
                <a:cubicBezTo>
                  <a:pt x="3737" y="4102"/>
                  <a:pt x="3724" y="3935"/>
                  <a:pt x="3623" y="3935"/>
                </a:cubicBezTo>
                <a:cubicBezTo>
                  <a:pt x="3617" y="3935"/>
                  <a:pt x="3611" y="3936"/>
                  <a:pt x="3604" y="3937"/>
                </a:cubicBezTo>
                <a:cubicBezTo>
                  <a:pt x="3418" y="3984"/>
                  <a:pt x="3256" y="4030"/>
                  <a:pt x="3070" y="4055"/>
                </a:cubicBezTo>
                <a:cubicBezTo>
                  <a:pt x="3372" y="3962"/>
                  <a:pt x="3651" y="3868"/>
                  <a:pt x="3954" y="3775"/>
                </a:cubicBezTo>
                <a:cubicBezTo>
                  <a:pt x="4062" y="3732"/>
                  <a:pt x="3988" y="3587"/>
                  <a:pt x="3902" y="3587"/>
                </a:cubicBezTo>
                <a:cubicBezTo>
                  <a:pt x="3896" y="3587"/>
                  <a:pt x="3890" y="3588"/>
                  <a:pt x="3883" y="3589"/>
                </a:cubicBezTo>
                <a:cubicBezTo>
                  <a:pt x="3070" y="3891"/>
                  <a:pt x="2255" y="4148"/>
                  <a:pt x="1418" y="4356"/>
                </a:cubicBezTo>
                <a:lnTo>
                  <a:pt x="1349" y="4356"/>
                </a:lnTo>
                <a:cubicBezTo>
                  <a:pt x="1604" y="4287"/>
                  <a:pt x="1883" y="4216"/>
                  <a:pt x="2140" y="4148"/>
                </a:cubicBezTo>
                <a:cubicBezTo>
                  <a:pt x="2162" y="4148"/>
                  <a:pt x="2186" y="4148"/>
                  <a:pt x="2186" y="4123"/>
                </a:cubicBezTo>
                <a:cubicBezTo>
                  <a:pt x="2302" y="4123"/>
                  <a:pt x="2280" y="3937"/>
                  <a:pt x="2162" y="3937"/>
                </a:cubicBezTo>
                <a:cubicBezTo>
                  <a:pt x="1837" y="3984"/>
                  <a:pt x="1511" y="4030"/>
                  <a:pt x="1186" y="4101"/>
                </a:cubicBezTo>
                <a:cubicBezTo>
                  <a:pt x="1024" y="4148"/>
                  <a:pt x="884" y="4170"/>
                  <a:pt x="720" y="4241"/>
                </a:cubicBezTo>
                <a:cubicBezTo>
                  <a:pt x="627" y="4263"/>
                  <a:pt x="512" y="4309"/>
                  <a:pt x="395" y="4334"/>
                </a:cubicBezTo>
                <a:cubicBezTo>
                  <a:pt x="348" y="4287"/>
                  <a:pt x="302" y="4263"/>
                  <a:pt x="279" y="4241"/>
                </a:cubicBezTo>
                <a:cubicBezTo>
                  <a:pt x="906" y="4077"/>
                  <a:pt x="1535" y="3915"/>
                  <a:pt x="2162" y="3775"/>
                </a:cubicBezTo>
                <a:cubicBezTo>
                  <a:pt x="2700" y="3624"/>
                  <a:pt x="3257" y="3494"/>
                  <a:pt x="3816" y="3494"/>
                </a:cubicBezTo>
                <a:cubicBezTo>
                  <a:pt x="3862" y="3494"/>
                  <a:pt x="3908" y="3495"/>
                  <a:pt x="3954" y="3496"/>
                </a:cubicBezTo>
                <a:cubicBezTo>
                  <a:pt x="4069" y="3496"/>
                  <a:pt x="4069" y="3310"/>
                  <a:pt x="3954" y="3310"/>
                </a:cubicBezTo>
                <a:cubicBezTo>
                  <a:pt x="3908" y="3308"/>
                  <a:pt x="3861" y="3308"/>
                  <a:pt x="3815" y="3308"/>
                </a:cubicBezTo>
                <a:cubicBezTo>
                  <a:pt x="3257" y="3308"/>
                  <a:pt x="2700" y="3436"/>
                  <a:pt x="2162" y="3565"/>
                </a:cubicBezTo>
                <a:cubicBezTo>
                  <a:pt x="1976" y="3612"/>
                  <a:pt x="1790" y="3658"/>
                  <a:pt x="1582" y="3729"/>
                </a:cubicBezTo>
                <a:cubicBezTo>
                  <a:pt x="1582" y="3705"/>
                  <a:pt x="1558" y="3682"/>
                  <a:pt x="1511" y="3682"/>
                </a:cubicBezTo>
                <a:cubicBezTo>
                  <a:pt x="1163" y="3751"/>
                  <a:pt x="838" y="3822"/>
                  <a:pt x="488" y="3915"/>
                </a:cubicBezTo>
                <a:cubicBezTo>
                  <a:pt x="860" y="3751"/>
                  <a:pt x="1232" y="3636"/>
                  <a:pt x="1628" y="3543"/>
                </a:cubicBezTo>
                <a:cubicBezTo>
                  <a:pt x="1731" y="3521"/>
                  <a:pt x="1705" y="3372"/>
                  <a:pt x="1617" y="3372"/>
                </a:cubicBezTo>
                <a:cubicBezTo>
                  <a:pt x="1606" y="3372"/>
                  <a:pt x="1595" y="3374"/>
                  <a:pt x="1582" y="3379"/>
                </a:cubicBezTo>
                <a:cubicBezTo>
                  <a:pt x="1139" y="3472"/>
                  <a:pt x="698" y="3612"/>
                  <a:pt x="302" y="3798"/>
                </a:cubicBezTo>
                <a:cubicBezTo>
                  <a:pt x="302" y="3751"/>
                  <a:pt x="326" y="3705"/>
                  <a:pt x="348" y="3636"/>
                </a:cubicBezTo>
                <a:cubicBezTo>
                  <a:pt x="1372" y="3379"/>
                  <a:pt x="2395" y="3171"/>
                  <a:pt x="3418" y="3031"/>
                </a:cubicBezTo>
                <a:cubicBezTo>
                  <a:pt x="3528" y="3009"/>
                  <a:pt x="3514" y="2843"/>
                  <a:pt x="3416" y="2843"/>
                </a:cubicBezTo>
                <a:cubicBezTo>
                  <a:pt x="3410" y="2843"/>
                  <a:pt x="3403" y="2844"/>
                  <a:pt x="3396" y="2845"/>
                </a:cubicBezTo>
                <a:cubicBezTo>
                  <a:pt x="3046" y="2892"/>
                  <a:pt x="2720" y="2938"/>
                  <a:pt x="2373" y="3007"/>
                </a:cubicBezTo>
                <a:cubicBezTo>
                  <a:pt x="2534" y="2938"/>
                  <a:pt x="2720" y="2892"/>
                  <a:pt x="2884" y="2821"/>
                </a:cubicBezTo>
                <a:cubicBezTo>
                  <a:pt x="2977" y="2799"/>
                  <a:pt x="2953" y="2706"/>
                  <a:pt x="2907" y="2659"/>
                </a:cubicBezTo>
                <a:cubicBezTo>
                  <a:pt x="3372" y="2566"/>
                  <a:pt x="3814" y="2473"/>
                  <a:pt x="4280" y="2380"/>
                </a:cubicBezTo>
                <a:cubicBezTo>
                  <a:pt x="4652" y="2334"/>
                  <a:pt x="5000" y="2263"/>
                  <a:pt x="5349" y="2216"/>
                </a:cubicBezTo>
                <a:cubicBezTo>
                  <a:pt x="5458" y="2216"/>
                  <a:pt x="5445" y="2052"/>
                  <a:pt x="5346" y="2052"/>
                </a:cubicBezTo>
                <a:cubicBezTo>
                  <a:pt x="5339" y="2052"/>
                  <a:pt x="5332" y="2053"/>
                  <a:pt x="5325" y="2054"/>
                </a:cubicBezTo>
                <a:cubicBezTo>
                  <a:pt x="4162" y="2194"/>
                  <a:pt x="3024" y="2427"/>
                  <a:pt x="1907" y="2728"/>
                </a:cubicBezTo>
                <a:lnTo>
                  <a:pt x="1814" y="2728"/>
                </a:lnTo>
                <a:cubicBezTo>
                  <a:pt x="1744" y="2752"/>
                  <a:pt x="1651" y="2799"/>
                  <a:pt x="1558" y="2821"/>
                </a:cubicBezTo>
                <a:cubicBezTo>
                  <a:pt x="1256" y="2914"/>
                  <a:pt x="931" y="3007"/>
                  <a:pt x="627" y="3124"/>
                </a:cubicBezTo>
                <a:cubicBezTo>
                  <a:pt x="698" y="3031"/>
                  <a:pt x="745" y="2938"/>
                  <a:pt x="813" y="2821"/>
                </a:cubicBezTo>
                <a:lnTo>
                  <a:pt x="813" y="2845"/>
                </a:lnTo>
                <a:cubicBezTo>
                  <a:pt x="831" y="2879"/>
                  <a:pt x="861" y="2900"/>
                  <a:pt x="894" y="2900"/>
                </a:cubicBezTo>
                <a:cubicBezTo>
                  <a:pt x="906" y="2900"/>
                  <a:pt x="918" y="2898"/>
                  <a:pt x="931" y="2892"/>
                </a:cubicBezTo>
                <a:cubicBezTo>
                  <a:pt x="1046" y="2821"/>
                  <a:pt x="1163" y="2752"/>
                  <a:pt x="1279" y="2706"/>
                </a:cubicBezTo>
                <a:cubicBezTo>
                  <a:pt x="1675" y="2566"/>
                  <a:pt x="2069" y="2495"/>
                  <a:pt x="2441" y="2287"/>
                </a:cubicBezTo>
                <a:cubicBezTo>
                  <a:pt x="2544" y="2246"/>
                  <a:pt x="2502" y="2115"/>
                  <a:pt x="2413" y="2115"/>
                </a:cubicBezTo>
                <a:cubicBezTo>
                  <a:pt x="2400" y="2115"/>
                  <a:pt x="2387" y="2118"/>
                  <a:pt x="2373" y="2123"/>
                </a:cubicBezTo>
                <a:cubicBezTo>
                  <a:pt x="2209" y="2216"/>
                  <a:pt x="2047" y="2287"/>
                  <a:pt x="1883" y="2334"/>
                </a:cubicBezTo>
                <a:cubicBezTo>
                  <a:pt x="1861" y="2287"/>
                  <a:pt x="1814" y="2287"/>
                  <a:pt x="1768" y="2287"/>
                </a:cubicBezTo>
                <a:cubicBezTo>
                  <a:pt x="1582" y="2356"/>
                  <a:pt x="1372" y="2449"/>
                  <a:pt x="1186" y="2542"/>
                </a:cubicBezTo>
                <a:cubicBezTo>
                  <a:pt x="1117" y="2566"/>
                  <a:pt x="1024" y="2613"/>
                  <a:pt x="931" y="2635"/>
                </a:cubicBezTo>
                <a:cubicBezTo>
                  <a:pt x="999" y="2542"/>
                  <a:pt x="1070" y="2449"/>
                  <a:pt x="1117" y="2356"/>
                </a:cubicBezTo>
                <a:cubicBezTo>
                  <a:pt x="1861" y="1984"/>
                  <a:pt x="2745" y="2123"/>
                  <a:pt x="3511" y="1868"/>
                </a:cubicBezTo>
                <a:cubicBezTo>
                  <a:pt x="3614" y="1828"/>
                  <a:pt x="3572" y="1696"/>
                  <a:pt x="3482" y="1696"/>
                </a:cubicBezTo>
                <a:cubicBezTo>
                  <a:pt x="3470" y="1696"/>
                  <a:pt x="3456" y="1699"/>
                  <a:pt x="3442" y="1705"/>
                </a:cubicBezTo>
                <a:cubicBezTo>
                  <a:pt x="2953" y="1868"/>
                  <a:pt x="2419" y="1868"/>
                  <a:pt x="1907" y="1937"/>
                </a:cubicBezTo>
                <a:cubicBezTo>
                  <a:pt x="2674" y="1775"/>
                  <a:pt x="3418" y="1565"/>
                  <a:pt x="4162" y="1310"/>
                </a:cubicBezTo>
                <a:cubicBezTo>
                  <a:pt x="4265" y="1269"/>
                  <a:pt x="4223" y="1138"/>
                  <a:pt x="4134" y="1138"/>
                </a:cubicBezTo>
                <a:cubicBezTo>
                  <a:pt x="4121" y="1138"/>
                  <a:pt x="4108" y="1141"/>
                  <a:pt x="4094" y="1147"/>
                </a:cubicBezTo>
                <a:cubicBezTo>
                  <a:pt x="3442" y="1357"/>
                  <a:pt x="2791" y="1543"/>
                  <a:pt x="2140" y="1705"/>
                </a:cubicBezTo>
                <a:cubicBezTo>
                  <a:pt x="2395" y="1589"/>
                  <a:pt x="2698" y="1496"/>
                  <a:pt x="3000" y="1450"/>
                </a:cubicBezTo>
                <a:cubicBezTo>
                  <a:pt x="3024" y="1450"/>
                  <a:pt x="3046" y="1426"/>
                  <a:pt x="3046" y="1403"/>
                </a:cubicBezTo>
                <a:cubicBezTo>
                  <a:pt x="3163" y="1379"/>
                  <a:pt x="3139" y="1217"/>
                  <a:pt x="3024" y="1217"/>
                </a:cubicBezTo>
                <a:cubicBezTo>
                  <a:pt x="2605" y="1240"/>
                  <a:pt x="2209" y="1333"/>
                  <a:pt x="1814" y="1450"/>
                </a:cubicBezTo>
                <a:lnTo>
                  <a:pt x="1883" y="1379"/>
                </a:lnTo>
                <a:lnTo>
                  <a:pt x="1930" y="1379"/>
                </a:lnTo>
                <a:cubicBezTo>
                  <a:pt x="2512" y="1193"/>
                  <a:pt x="3093" y="960"/>
                  <a:pt x="3651" y="706"/>
                </a:cubicBezTo>
                <a:cubicBezTo>
                  <a:pt x="3732" y="665"/>
                  <a:pt x="3689" y="534"/>
                  <a:pt x="3598" y="534"/>
                </a:cubicBezTo>
                <a:cubicBezTo>
                  <a:pt x="3586" y="534"/>
                  <a:pt x="3572" y="536"/>
                  <a:pt x="3558" y="542"/>
                </a:cubicBezTo>
                <a:cubicBezTo>
                  <a:pt x="3396" y="635"/>
                  <a:pt x="3232" y="706"/>
                  <a:pt x="3070" y="774"/>
                </a:cubicBezTo>
                <a:cubicBezTo>
                  <a:pt x="3093" y="752"/>
                  <a:pt x="3093" y="706"/>
                  <a:pt x="3093" y="681"/>
                </a:cubicBezTo>
                <a:cubicBezTo>
                  <a:pt x="3093" y="635"/>
                  <a:pt x="3046" y="613"/>
                  <a:pt x="2977" y="613"/>
                </a:cubicBezTo>
                <a:cubicBezTo>
                  <a:pt x="2813" y="635"/>
                  <a:pt x="2652" y="659"/>
                  <a:pt x="2488" y="706"/>
                </a:cubicBezTo>
                <a:cubicBezTo>
                  <a:pt x="2860" y="380"/>
                  <a:pt x="3232" y="216"/>
                  <a:pt x="3604" y="194"/>
                </a:cubicBezTo>
                <a:cubicBezTo>
                  <a:pt x="3648" y="187"/>
                  <a:pt x="3692" y="184"/>
                  <a:pt x="3737" y="184"/>
                </a:cubicBezTo>
                <a:close/>
                <a:moveTo>
                  <a:pt x="25060" y="13702"/>
                </a:moveTo>
                <a:cubicBezTo>
                  <a:pt x="25040" y="13702"/>
                  <a:pt x="25020" y="13710"/>
                  <a:pt x="25000" y="13729"/>
                </a:cubicBezTo>
                <a:cubicBezTo>
                  <a:pt x="24978" y="13752"/>
                  <a:pt x="24932" y="13776"/>
                  <a:pt x="24907" y="13798"/>
                </a:cubicBezTo>
                <a:cubicBezTo>
                  <a:pt x="24885" y="13798"/>
                  <a:pt x="24885" y="13798"/>
                  <a:pt x="24885" y="13822"/>
                </a:cubicBezTo>
                <a:cubicBezTo>
                  <a:pt x="24861" y="13822"/>
                  <a:pt x="24839" y="13845"/>
                  <a:pt x="24814" y="13845"/>
                </a:cubicBezTo>
                <a:cubicBezTo>
                  <a:pt x="24746" y="13891"/>
                  <a:pt x="24675" y="13915"/>
                  <a:pt x="24606" y="13938"/>
                </a:cubicBezTo>
                <a:cubicBezTo>
                  <a:pt x="24582" y="13938"/>
                  <a:pt x="24560" y="13962"/>
                  <a:pt x="24560" y="13984"/>
                </a:cubicBezTo>
                <a:cubicBezTo>
                  <a:pt x="24535" y="14008"/>
                  <a:pt x="24535" y="14031"/>
                  <a:pt x="24560" y="14055"/>
                </a:cubicBezTo>
                <a:cubicBezTo>
                  <a:pt x="24560" y="14077"/>
                  <a:pt x="24582" y="14102"/>
                  <a:pt x="24606" y="14102"/>
                </a:cubicBezTo>
                <a:lnTo>
                  <a:pt x="24675" y="14102"/>
                </a:lnTo>
                <a:cubicBezTo>
                  <a:pt x="24839" y="14055"/>
                  <a:pt x="24978" y="13962"/>
                  <a:pt x="25118" y="13869"/>
                </a:cubicBezTo>
                <a:cubicBezTo>
                  <a:pt x="25164" y="13845"/>
                  <a:pt x="25164" y="13776"/>
                  <a:pt x="25140" y="13729"/>
                </a:cubicBezTo>
                <a:cubicBezTo>
                  <a:pt x="25113" y="13716"/>
                  <a:pt x="25087" y="13702"/>
                  <a:pt x="25060" y="13702"/>
                </a:cubicBezTo>
                <a:close/>
                <a:moveTo>
                  <a:pt x="14699" y="14055"/>
                </a:moveTo>
                <a:lnTo>
                  <a:pt x="14513" y="14310"/>
                </a:lnTo>
                <a:cubicBezTo>
                  <a:pt x="14442" y="14263"/>
                  <a:pt x="14373" y="14217"/>
                  <a:pt x="14280" y="14170"/>
                </a:cubicBezTo>
                <a:cubicBezTo>
                  <a:pt x="14420" y="14148"/>
                  <a:pt x="14559" y="14102"/>
                  <a:pt x="14699" y="14055"/>
                </a:cubicBezTo>
                <a:close/>
                <a:moveTo>
                  <a:pt x="18336" y="12534"/>
                </a:moveTo>
                <a:cubicBezTo>
                  <a:pt x="18325" y="12534"/>
                  <a:pt x="18314" y="12537"/>
                  <a:pt x="18303" y="12542"/>
                </a:cubicBezTo>
                <a:cubicBezTo>
                  <a:pt x="17722" y="12846"/>
                  <a:pt x="17164" y="13147"/>
                  <a:pt x="16582" y="13450"/>
                </a:cubicBezTo>
                <a:cubicBezTo>
                  <a:pt x="16302" y="13590"/>
                  <a:pt x="16023" y="13729"/>
                  <a:pt x="15744" y="13891"/>
                </a:cubicBezTo>
                <a:cubicBezTo>
                  <a:pt x="15605" y="13962"/>
                  <a:pt x="15443" y="14031"/>
                  <a:pt x="15303" y="14102"/>
                </a:cubicBezTo>
                <a:cubicBezTo>
                  <a:pt x="15186" y="14170"/>
                  <a:pt x="15071" y="14241"/>
                  <a:pt x="14931" y="14241"/>
                </a:cubicBezTo>
                <a:cubicBezTo>
                  <a:pt x="14814" y="14241"/>
                  <a:pt x="14792" y="14427"/>
                  <a:pt x="14907" y="14427"/>
                </a:cubicBezTo>
                <a:cubicBezTo>
                  <a:pt x="15210" y="14427"/>
                  <a:pt x="15465" y="14241"/>
                  <a:pt x="15722" y="14102"/>
                </a:cubicBezTo>
                <a:cubicBezTo>
                  <a:pt x="16001" y="13938"/>
                  <a:pt x="16302" y="13798"/>
                  <a:pt x="16606" y="13636"/>
                </a:cubicBezTo>
                <a:cubicBezTo>
                  <a:pt x="17186" y="13333"/>
                  <a:pt x="17791" y="13032"/>
                  <a:pt x="18373" y="12706"/>
                </a:cubicBezTo>
                <a:cubicBezTo>
                  <a:pt x="18474" y="12665"/>
                  <a:pt x="18415" y="12534"/>
                  <a:pt x="18336" y="12534"/>
                </a:cubicBezTo>
                <a:close/>
                <a:moveTo>
                  <a:pt x="29490" y="14427"/>
                </a:moveTo>
                <a:lnTo>
                  <a:pt x="29490" y="14449"/>
                </a:lnTo>
                <a:cubicBezTo>
                  <a:pt x="29466" y="14449"/>
                  <a:pt x="29443" y="14449"/>
                  <a:pt x="29443" y="14474"/>
                </a:cubicBezTo>
                <a:cubicBezTo>
                  <a:pt x="29443" y="14474"/>
                  <a:pt x="29443" y="14496"/>
                  <a:pt x="29419" y="14496"/>
                </a:cubicBezTo>
                <a:lnTo>
                  <a:pt x="29419" y="14520"/>
                </a:lnTo>
                <a:lnTo>
                  <a:pt x="29419" y="14567"/>
                </a:lnTo>
                <a:lnTo>
                  <a:pt x="29419" y="14589"/>
                </a:lnTo>
                <a:lnTo>
                  <a:pt x="29443" y="14613"/>
                </a:lnTo>
                <a:cubicBezTo>
                  <a:pt x="29466" y="14613"/>
                  <a:pt x="29466" y="14635"/>
                  <a:pt x="29466" y="14635"/>
                </a:cubicBezTo>
                <a:lnTo>
                  <a:pt x="29537" y="14635"/>
                </a:lnTo>
                <a:lnTo>
                  <a:pt x="29583" y="14589"/>
                </a:lnTo>
                <a:cubicBezTo>
                  <a:pt x="29605" y="14567"/>
                  <a:pt x="29605" y="14567"/>
                  <a:pt x="29605" y="14542"/>
                </a:cubicBezTo>
                <a:lnTo>
                  <a:pt x="29605" y="14520"/>
                </a:lnTo>
                <a:cubicBezTo>
                  <a:pt x="29605" y="14496"/>
                  <a:pt x="29605" y="14496"/>
                  <a:pt x="29583" y="14474"/>
                </a:cubicBezTo>
                <a:cubicBezTo>
                  <a:pt x="29583" y="14474"/>
                  <a:pt x="29583" y="14449"/>
                  <a:pt x="29559" y="14449"/>
                </a:cubicBezTo>
                <a:cubicBezTo>
                  <a:pt x="29537" y="14427"/>
                  <a:pt x="29512" y="14427"/>
                  <a:pt x="29490" y="14427"/>
                </a:cubicBezTo>
                <a:close/>
                <a:moveTo>
                  <a:pt x="32605" y="17835"/>
                </a:moveTo>
                <a:cubicBezTo>
                  <a:pt x="32598" y="17835"/>
                  <a:pt x="32590" y="17837"/>
                  <a:pt x="32582" y="17845"/>
                </a:cubicBezTo>
                <a:lnTo>
                  <a:pt x="32560" y="17845"/>
                </a:lnTo>
                <a:lnTo>
                  <a:pt x="32536" y="17869"/>
                </a:lnTo>
                <a:cubicBezTo>
                  <a:pt x="32536" y="17869"/>
                  <a:pt x="32536" y="17891"/>
                  <a:pt x="32513" y="17891"/>
                </a:cubicBezTo>
                <a:lnTo>
                  <a:pt x="32513" y="17916"/>
                </a:lnTo>
                <a:lnTo>
                  <a:pt x="32513" y="17962"/>
                </a:lnTo>
                <a:lnTo>
                  <a:pt x="32513" y="17984"/>
                </a:lnTo>
                <a:cubicBezTo>
                  <a:pt x="32536" y="18009"/>
                  <a:pt x="32536" y="18009"/>
                  <a:pt x="32536" y="18031"/>
                </a:cubicBezTo>
                <a:lnTo>
                  <a:pt x="32629" y="18031"/>
                </a:lnTo>
                <a:cubicBezTo>
                  <a:pt x="32653" y="18031"/>
                  <a:pt x="32653" y="18009"/>
                  <a:pt x="32675" y="18009"/>
                </a:cubicBezTo>
                <a:lnTo>
                  <a:pt x="32675" y="17984"/>
                </a:lnTo>
                <a:cubicBezTo>
                  <a:pt x="32699" y="17962"/>
                  <a:pt x="32699" y="17962"/>
                  <a:pt x="32699" y="17938"/>
                </a:cubicBezTo>
                <a:lnTo>
                  <a:pt x="32699" y="17916"/>
                </a:lnTo>
                <a:cubicBezTo>
                  <a:pt x="32699" y="17891"/>
                  <a:pt x="32699" y="17891"/>
                  <a:pt x="32675" y="17869"/>
                </a:cubicBezTo>
                <a:lnTo>
                  <a:pt x="32653" y="17845"/>
                </a:lnTo>
                <a:lnTo>
                  <a:pt x="32629" y="17845"/>
                </a:lnTo>
                <a:cubicBezTo>
                  <a:pt x="32629" y="17845"/>
                  <a:pt x="32619" y="17835"/>
                  <a:pt x="32605" y="17835"/>
                </a:cubicBezTo>
                <a:close/>
                <a:moveTo>
                  <a:pt x="28945" y="18139"/>
                </a:moveTo>
                <a:cubicBezTo>
                  <a:pt x="28933" y="18139"/>
                  <a:pt x="28920" y="18142"/>
                  <a:pt x="28908" y="18148"/>
                </a:cubicBezTo>
                <a:cubicBezTo>
                  <a:pt x="28792" y="18195"/>
                  <a:pt x="28653" y="18241"/>
                  <a:pt x="28536" y="18288"/>
                </a:cubicBezTo>
                <a:cubicBezTo>
                  <a:pt x="28489" y="18310"/>
                  <a:pt x="28467" y="18381"/>
                  <a:pt x="28489" y="18403"/>
                </a:cubicBezTo>
                <a:cubicBezTo>
                  <a:pt x="28507" y="18437"/>
                  <a:pt x="28536" y="18459"/>
                  <a:pt x="28569" y="18459"/>
                </a:cubicBezTo>
                <a:cubicBezTo>
                  <a:pt x="28581" y="18459"/>
                  <a:pt x="28594" y="18456"/>
                  <a:pt x="28606" y="18450"/>
                </a:cubicBezTo>
                <a:cubicBezTo>
                  <a:pt x="28746" y="18403"/>
                  <a:pt x="28861" y="18357"/>
                  <a:pt x="28978" y="18310"/>
                </a:cubicBezTo>
                <a:cubicBezTo>
                  <a:pt x="29025" y="18288"/>
                  <a:pt x="29047" y="18241"/>
                  <a:pt x="29025" y="18195"/>
                </a:cubicBezTo>
                <a:cubicBezTo>
                  <a:pt x="29007" y="18161"/>
                  <a:pt x="28978" y="18139"/>
                  <a:pt x="28945" y="18139"/>
                </a:cubicBezTo>
                <a:close/>
                <a:moveTo>
                  <a:pt x="27490" y="18427"/>
                </a:moveTo>
                <a:cubicBezTo>
                  <a:pt x="27466" y="18450"/>
                  <a:pt x="27443" y="18450"/>
                  <a:pt x="27443" y="18450"/>
                </a:cubicBezTo>
                <a:lnTo>
                  <a:pt x="27373" y="18520"/>
                </a:lnTo>
                <a:cubicBezTo>
                  <a:pt x="27350" y="18543"/>
                  <a:pt x="27350" y="18543"/>
                  <a:pt x="27350" y="18567"/>
                </a:cubicBezTo>
                <a:cubicBezTo>
                  <a:pt x="27350" y="18567"/>
                  <a:pt x="27326" y="18567"/>
                  <a:pt x="27326" y="18589"/>
                </a:cubicBezTo>
                <a:cubicBezTo>
                  <a:pt x="27326" y="18613"/>
                  <a:pt x="27326" y="18613"/>
                  <a:pt x="27350" y="18613"/>
                </a:cubicBezTo>
                <a:lnTo>
                  <a:pt x="27350" y="18660"/>
                </a:lnTo>
                <a:cubicBezTo>
                  <a:pt x="27373" y="18660"/>
                  <a:pt x="27373" y="18660"/>
                  <a:pt x="27373" y="18682"/>
                </a:cubicBezTo>
                <a:lnTo>
                  <a:pt x="27443" y="18682"/>
                </a:lnTo>
                <a:cubicBezTo>
                  <a:pt x="27466" y="18682"/>
                  <a:pt x="27466" y="18682"/>
                  <a:pt x="27490" y="18660"/>
                </a:cubicBezTo>
                <a:lnTo>
                  <a:pt x="27559" y="18589"/>
                </a:lnTo>
                <a:cubicBezTo>
                  <a:pt x="27559" y="18589"/>
                  <a:pt x="27583" y="18589"/>
                  <a:pt x="27583" y="18567"/>
                </a:cubicBezTo>
                <a:lnTo>
                  <a:pt x="27583" y="18543"/>
                </a:lnTo>
                <a:lnTo>
                  <a:pt x="27583" y="18496"/>
                </a:lnTo>
                <a:cubicBezTo>
                  <a:pt x="27583" y="18496"/>
                  <a:pt x="27583" y="18474"/>
                  <a:pt x="27559" y="18474"/>
                </a:cubicBezTo>
                <a:lnTo>
                  <a:pt x="27559" y="18450"/>
                </a:lnTo>
                <a:cubicBezTo>
                  <a:pt x="27536" y="18450"/>
                  <a:pt x="27512" y="18427"/>
                  <a:pt x="27512" y="18427"/>
                </a:cubicBezTo>
                <a:close/>
                <a:moveTo>
                  <a:pt x="29816" y="19705"/>
                </a:moveTo>
                <a:lnTo>
                  <a:pt x="29791" y="19730"/>
                </a:lnTo>
                <a:lnTo>
                  <a:pt x="29769" y="19752"/>
                </a:lnTo>
                <a:lnTo>
                  <a:pt x="29769" y="19799"/>
                </a:lnTo>
                <a:lnTo>
                  <a:pt x="29769" y="19823"/>
                </a:lnTo>
                <a:cubicBezTo>
                  <a:pt x="29769" y="19845"/>
                  <a:pt x="29791" y="19845"/>
                  <a:pt x="29791" y="19869"/>
                </a:cubicBezTo>
                <a:cubicBezTo>
                  <a:pt x="29816" y="19869"/>
                  <a:pt x="29838" y="19892"/>
                  <a:pt x="29838" y="19892"/>
                </a:cubicBezTo>
                <a:cubicBezTo>
                  <a:pt x="29862" y="19892"/>
                  <a:pt x="29862" y="19892"/>
                  <a:pt x="29884" y="19916"/>
                </a:cubicBezTo>
                <a:lnTo>
                  <a:pt x="29909" y="19916"/>
                </a:lnTo>
                <a:cubicBezTo>
                  <a:pt x="29931" y="19892"/>
                  <a:pt x="29931" y="19892"/>
                  <a:pt x="29955" y="19892"/>
                </a:cubicBezTo>
                <a:cubicBezTo>
                  <a:pt x="29955" y="19892"/>
                  <a:pt x="29955" y="19869"/>
                  <a:pt x="29977" y="19869"/>
                </a:cubicBezTo>
                <a:lnTo>
                  <a:pt x="29977" y="19845"/>
                </a:lnTo>
                <a:cubicBezTo>
                  <a:pt x="29977" y="19823"/>
                  <a:pt x="30002" y="19823"/>
                  <a:pt x="29977" y="19799"/>
                </a:cubicBezTo>
                <a:lnTo>
                  <a:pt x="29977" y="19776"/>
                </a:lnTo>
                <a:cubicBezTo>
                  <a:pt x="29977" y="19752"/>
                  <a:pt x="29955" y="19752"/>
                  <a:pt x="29955" y="19752"/>
                </a:cubicBezTo>
                <a:lnTo>
                  <a:pt x="29909" y="19705"/>
                </a:lnTo>
                <a:close/>
                <a:moveTo>
                  <a:pt x="31996" y="20697"/>
                </a:moveTo>
                <a:cubicBezTo>
                  <a:pt x="31982" y="20697"/>
                  <a:pt x="31968" y="20700"/>
                  <a:pt x="31955" y="20706"/>
                </a:cubicBezTo>
                <a:cubicBezTo>
                  <a:pt x="31909" y="20729"/>
                  <a:pt x="31838" y="20753"/>
                  <a:pt x="31769" y="20775"/>
                </a:cubicBezTo>
                <a:cubicBezTo>
                  <a:pt x="31723" y="20799"/>
                  <a:pt x="31676" y="20799"/>
                  <a:pt x="31652" y="20822"/>
                </a:cubicBezTo>
                <a:cubicBezTo>
                  <a:pt x="31605" y="20822"/>
                  <a:pt x="31559" y="20868"/>
                  <a:pt x="31559" y="20915"/>
                </a:cubicBezTo>
                <a:cubicBezTo>
                  <a:pt x="31579" y="20953"/>
                  <a:pt x="31614" y="20991"/>
                  <a:pt x="31651" y="20991"/>
                </a:cubicBezTo>
                <a:cubicBezTo>
                  <a:pt x="31660" y="20991"/>
                  <a:pt x="31668" y="20990"/>
                  <a:pt x="31676" y="20986"/>
                </a:cubicBezTo>
                <a:cubicBezTo>
                  <a:pt x="31791" y="20961"/>
                  <a:pt x="31931" y="20915"/>
                  <a:pt x="32048" y="20868"/>
                </a:cubicBezTo>
                <a:cubicBezTo>
                  <a:pt x="32071" y="20846"/>
                  <a:pt x="32117" y="20799"/>
                  <a:pt x="32095" y="20753"/>
                </a:cubicBezTo>
                <a:cubicBezTo>
                  <a:pt x="32077" y="20719"/>
                  <a:pt x="32036" y="20697"/>
                  <a:pt x="31996" y="20697"/>
                </a:cubicBezTo>
                <a:close/>
                <a:moveTo>
                  <a:pt x="33444" y="22775"/>
                </a:moveTo>
                <a:cubicBezTo>
                  <a:pt x="33419" y="22775"/>
                  <a:pt x="33419" y="22800"/>
                  <a:pt x="33419" y="22800"/>
                </a:cubicBezTo>
                <a:cubicBezTo>
                  <a:pt x="33419" y="22775"/>
                  <a:pt x="33419" y="22775"/>
                  <a:pt x="33444" y="22775"/>
                </a:cubicBezTo>
                <a:close/>
                <a:moveTo>
                  <a:pt x="35280" y="22660"/>
                </a:moveTo>
                <a:lnTo>
                  <a:pt x="35258" y="22682"/>
                </a:lnTo>
                <a:cubicBezTo>
                  <a:pt x="35233" y="22682"/>
                  <a:pt x="35233" y="22682"/>
                  <a:pt x="35233" y="22707"/>
                </a:cubicBezTo>
                <a:cubicBezTo>
                  <a:pt x="35211" y="22707"/>
                  <a:pt x="35211" y="22729"/>
                  <a:pt x="35211" y="22729"/>
                </a:cubicBezTo>
                <a:lnTo>
                  <a:pt x="35211" y="22775"/>
                </a:lnTo>
                <a:lnTo>
                  <a:pt x="35211" y="22800"/>
                </a:lnTo>
                <a:cubicBezTo>
                  <a:pt x="35233" y="22800"/>
                  <a:pt x="35233" y="22822"/>
                  <a:pt x="35258" y="22822"/>
                </a:cubicBezTo>
                <a:cubicBezTo>
                  <a:pt x="35258" y="22822"/>
                  <a:pt x="35258" y="22846"/>
                  <a:pt x="35280" y="22846"/>
                </a:cubicBezTo>
                <a:lnTo>
                  <a:pt x="35351" y="22846"/>
                </a:lnTo>
                <a:cubicBezTo>
                  <a:pt x="35373" y="22846"/>
                  <a:pt x="35373" y="22822"/>
                  <a:pt x="35373" y="22822"/>
                </a:cubicBezTo>
                <a:cubicBezTo>
                  <a:pt x="35397" y="22822"/>
                  <a:pt x="35397" y="22800"/>
                  <a:pt x="35397" y="22800"/>
                </a:cubicBezTo>
                <a:cubicBezTo>
                  <a:pt x="35420" y="22800"/>
                  <a:pt x="35420" y="22775"/>
                  <a:pt x="35420" y="22775"/>
                </a:cubicBezTo>
                <a:lnTo>
                  <a:pt x="35420" y="22729"/>
                </a:lnTo>
                <a:lnTo>
                  <a:pt x="35420" y="22707"/>
                </a:lnTo>
                <a:cubicBezTo>
                  <a:pt x="35420" y="22682"/>
                  <a:pt x="35397" y="22682"/>
                  <a:pt x="35397" y="22682"/>
                </a:cubicBezTo>
                <a:lnTo>
                  <a:pt x="35373" y="22660"/>
                </a:lnTo>
                <a:close/>
                <a:moveTo>
                  <a:pt x="33466" y="22729"/>
                </a:moveTo>
                <a:cubicBezTo>
                  <a:pt x="33466" y="22753"/>
                  <a:pt x="33444" y="22753"/>
                  <a:pt x="33444" y="22753"/>
                </a:cubicBezTo>
                <a:cubicBezTo>
                  <a:pt x="33419" y="22753"/>
                  <a:pt x="33419" y="22753"/>
                  <a:pt x="33397" y="22775"/>
                </a:cubicBezTo>
                <a:lnTo>
                  <a:pt x="33397" y="22800"/>
                </a:lnTo>
                <a:lnTo>
                  <a:pt x="33397" y="22822"/>
                </a:lnTo>
                <a:lnTo>
                  <a:pt x="33397" y="22846"/>
                </a:lnTo>
                <a:lnTo>
                  <a:pt x="33397" y="22868"/>
                </a:lnTo>
                <a:cubicBezTo>
                  <a:pt x="33397" y="22868"/>
                  <a:pt x="33397" y="22893"/>
                  <a:pt x="33419" y="22893"/>
                </a:cubicBezTo>
                <a:lnTo>
                  <a:pt x="33419" y="22915"/>
                </a:lnTo>
                <a:cubicBezTo>
                  <a:pt x="33444" y="22915"/>
                  <a:pt x="33444" y="22915"/>
                  <a:pt x="33444" y="22939"/>
                </a:cubicBezTo>
                <a:lnTo>
                  <a:pt x="33512" y="22939"/>
                </a:lnTo>
                <a:cubicBezTo>
                  <a:pt x="33512" y="22939"/>
                  <a:pt x="33537" y="22939"/>
                  <a:pt x="33537" y="22915"/>
                </a:cubicBezTo>
                <a:lnTo>
                  <a:pt x="33559" y="22915"/>
                </a:lnTo>
                <a:lnTo>
                  <a:pt x="33559" y="22893"/>
                </a:lnTo>
                <a:cubicBezTo>
                  <a:pt x="33583" y="22893"/>
                  <a:pt x="33583" y="22868"/>
                  <a:pt x="33583" y="22868"/>
                </a:cubicBezTo>
                <a:lnTo>
                  <a:pt x="33583" y="22846"/>
                </a:lnTo>
                <a:lnTo>
                  <a:pt x="33583" y="22800"/>
                </a:lnTo>
                <a:lnTo>
                  <a:pt x="33559" y="22775"/>
                </a:lnTo>
                <a:lnTo>
                  <a:pt x="33537" y="22753"/>
                </a:lnTo>
                <a:lnTo>
                  <a:pt x="33512" y="22753"/>
                </a:lnTo>
                <a:cubicBezTo>
                  <a:pt x="33490" y="22729"/>
                  <a:pt x="33490" y="22729"/>
                  <a:pt x="33466" y="22729"/>
                </a:cubicBezTo>
                <a:close/>
                <a:moveTo>
                  <a:pt x="34550" y="24767"/>
                </a:moveTo>
                <a:cubicBezTo>
                  <a:pt x="34538" y="24767"/>
                  <a:pt x="34526" y="24770"/>
                  <a:pt x="34513" y="24775"/>
                </a:cubicBezTo>
                <a:lnTo>
                  <a:pt x="34164" y="24986"/>
                </a:lnTo>
                <a:cubicBezTo>
                  <a:pt x="34141" y="24986"/>
                  <a:pt x="34117" y="25008"/>
                  <a:pt x="34117" y="25032"/>
                </a:cubicBezTo>
                <a:lnTo>
                  <a:pt x="34117" y="25101"/>
                </a:lnTo>
                <a:cubicBezTo>
                  <a:pt x="34135" y="25135"/>
                  <a:pt x="34164" y="25157"/>
                  <a:pt x="34197" y="25157"/>
                </a:cubicBezTo>
                <a:cubicBezTo>
                  <a:pt x="34209" y="25157"/>
                  <a:pt x="34222" y="25154"/>
                  <a:pt x="34234" y="25148"/>
                </a:cubicBezTo>
                <a:lnTo>
                  <a:pt x="34582" y="24939"/>
                </a:lnTo>
                <a:cubicBezTo>
                  <a:pt x="34606" y="24915"/>
                  <a:pt x="34629" y="24915"/>
                  <a:pt x="34629" y="24893"/>
                </a:cubicBezTo>
                <a:cubicBezTo>
                  <a:pt x="34653" y="24869"/>
                  <a:pt x="34653" y="24846"/>
                  <a:pt x="34629" y="24822"/>
                </a:cubicBezTo>
                <a:cubicBezTo>
                  <a:pt x="34612" y="24788"/>
                  <a:pt x="34583" y="24767"/>
                  <a:pt x="34550" y="24767"/>
                </a:cubicBezTo>
                <a:close/>
                <a:moveTo>
                  <a:pt x="37258" y="26056"/>
                </a:moveTo>
                <a:lnTo>
                  <a:pt x="37211" y="26102"/>
                </a:lnTo>
                <a:lnTo>
                  <a:pt x="37211" y="26124"/>
                </a:lnTo>
                <a:lnTo>
                  <a:pt x="37211" y="26171"/>
                </a:lnTo>
                <a:lnTo>
                  <a:pt x="37211" y="26195"/>
                </a:lnTo>
                <a:cubicBezTo>
                  <a:pt x="37211" y="26217"/>
                  <a:pt x="37211" y="26217"/>
                  <a:pt x="37234" y="26242"/>
                </a:cubicBezTo>
                <a:lnTo>
                  <a:pt x="37258" y="26264"/>
                </a:lnTo>
                <a:lnTo>
                  <a:pt x="37351" y="26264"/>
                </a:lnTo>
                <a:lnTo>
                  <a:pt x="37373" y="26242"/>
                </a:lnTo>
                <a:cubicBezTo>
                  <a:pt x="37373" y="26217"/>
                  <a:pt x="37373" y="26217"/>
                  <a:pt x="37397" y="26217"/>
                </a:cubicBezTo>
                <a:lnTo>
                  <a:pt x="37397" y="26171"/>
                </a:lnTo>
                <a:cubicBezTo>
                  <a:pt x="37397" y="26149"/>
                  <a:pt x="37397" y="26149"/>
                  <a:pt x="37373" y="26124"/>
                </a:cubicBezTo>
                <a:lnTo>
                  <a:pt x="37373" y="26102"/>
                </a:lnTo>
                <a:lnTo>
                  <a:pt x="37351" y="26078"/>
                </a:lnTo>
                <a:cubicBezTo>
                  <a:pt x="37327" y="26078"/>
                  <a:pt x="37327" y="26056"/>
                  <a:pt x="37304" y="26056"/>
                </a:cubicBezTo>
                <a:close/>
                <a:moveTo>
                  <a:pt x="21419" y="9311"/>
                </a:moveTo>
                <a:cubicBezTo>
                  <a:pt x="28374" y="14241"/>
                  <a:pt x="32281" y="19333"/>
                  <a:pt x="34350" y="22753"/>
                </a:cubicBezTo>
                <a:cubicBezTo>
                  <a:pt x="36234" y="25869"/>
                  <a:pt x="36954" y="28195"/>
                  <a:pt x="37141" y="28846"/>
                </a:cubicBezTo>
                <a:cubicBezTo>
                  <a:pt x="36886" y="28729"/>
                  <a:pt x="36653" y="28614"/>
                  <a:pt x="36421" y="28497"/>
                </a:cubicBezTo>
                <a:cubicBezTo>
                  <a:pt x="35862" y="28218"/>
                  <a:pt x="35304" y="27938"/>
                  <a:pt x="34768" y="27637"/>
                </a:cubicBezTo>
                <a:cubicBezTo>
                  <a:pt x="34908" y="27591"/>
                  <a:pt x="35072" y="27544"/>
                  <a:pt x="35233" y="27520"/>
                </a:cubicBezTo>
                <a:cubicBezTo>
                  <a:pt x="35280" y="27497"/>
                  <a:pt x="35304" y="27451"/>
                  <a:pt x="35304" y="27404"/>
                </a:cubicBezTo>
                <a:cubicBezTo>
                  <a:pt x="35304" y="27358"/>
                  <a:pt x="35233" y="27334"/>
                  <a:pt x="35187" y="27334"/>
                </a:cubicBezTo>
                <a:cubicBezTo>
                  <a:pt x="34979" y="27380"/>
                  <a:pt x="34746" y="27451"/>
                  <a:pt x="34536" y="27520"/>
                </a:cubicBezTo>
                <a:cubicBezTo>
                  <a:pt x="34303" y="27380"/>
                  <a:pt x="34071" y="27265"/>
                  <a:pt x="33838" y="27125"/>
                </a:cubicBezTo>
                <a:cubicBezTo>
                  <a:pt x="34164" y="27055"/>
                  <a:pt x="34489" y="26962"/>
                  <a:pt x="34815" y="26869"/>
                </a:cubicBezTo>
                <a:cubicBezTo>
                  <a:pt x="34861" y="26846"/>
                  <a:pt x="34908" y="26822"/>
                  <a:pt x="34886" y="26776"/>
                </a:cubicBezTo>
                <a:cubicBezTo>
                  <a:pt x="34886" y="26729"/>
                  <a:pt x="34839" y="26683"/>
                  <a:pt x="34793" y="26683"/>
                </a:cubicBezTo>
                <a:cubicBezTo>
                  <a:pt x="34396" y="26822"/>
                  <a:pt x="34024" y="26915"/>
                  <a:pt x="33630" y="27008"/>
                </a:cubicBezTo>
                <a:lnTo>
                  <a:pt x="33606" y="27008"/>
                </a:lnTo>
                <a:cubicBezTo>
                  <a:pt x="33444" y="26915"/>
                  <a:pt x="33304" y="26846"/>
                  <a:pt x="33140" y="26753"/>
                </a:cubicBezTo>
                <a:lnTo>
                  <a:pt x="34048" y="26474"/>
                </a:lnTo>
                <a:cubicBezTo>
                  <a:pt x="34095" y="26474"/>
                  <a:pt x="34117" y="26428"/>
                  <a:pt x="34117" y="26381"/>
                </a:cubicBezTo>
                <a:cubicBezTo>
                  <a:pt x="34099" y="26343"/>
                  <a:pt x="34064" y="26305"/>
                  <a:pt x="34027" y="26305"/>
                </a:cubicBezTo>
                <a:cubicBezTo>
                  <a:pt x="34018" y="26305"/>
                  <a:pt x="34010" y="26306"/>
                  <a:pt x="34002" y="26310"/>
                </a:cubicBezTo>
                <a:cubicBezTo>
                  <a:pt x="33699" y="26403"/>
                  <a:pt x="33373" y="26496"/>
                  <a:pt x="33047" y="26590"/>
                </a:cubicBezTo>
                <a:lnTo>
                  <a:pt x="32979" y="26660"/>
                </a:lnTo>
                <a:cubicBezTo>
                  <a:pt x="32932" y="26636"/>
                  <a:pt x="32885" y="26614"/>
                  <a:pt x="32839" y="26567"/>
                </a:cubicBezTo>
                <a:lnTo>
                  <a:pt x="32699" y="26496"/>
                </a:lnTo>
                <a:cubicBezTo>
                  <a:pt x="33258" y="26403"/>
                  <a:pt x="33816" y="26242"/>
                  <a:pt x="34350" y="26031"/>
                </a:cubicBezTo>
                <a:cubicBezTo>
                  <a:pt x="34431" y="25991"/>
                  <a:pt x="34388" y="25861"/>
                  <a:pt x="34298" y="25861"/>
                </a:cubicBezTo>
                <a:cubicBezTo>
                  <a:pt x="34285" y="25861"/>
                  <a:pt x="34271" y="25864"/>
                  <a:pt x="34257" y="25869"/>
                </a:cubicBezTo>
                <a:cubicBezTo>
                  <a:pt x="33676" y="26102"/>
                  <a:pt x="33072" y="26264"/>
                  <a:pt x="32467" y="26357"/>
                </a:cubicBezTo>
                <a:cubicBezTo>
                  <a:pt x="32374" y="26310"/>
                  <a:pt x="32303" y="26288"/>
                  <a:pt x="32234" y="26242"/>
                </a:cubicBezTo>
                <a:cubicBezTo>
                  <a:pt x="32257" y="26242"/>
                  <a:pt x="32281" y="26217"/>
                  <a:pt x="32281" y="26217"/>
                </a:cubicBezTo>
                <a:lnTo>
                  <a:pt x="32303" y="26217"/>
                </a:lnTo>
                <a:cubicBezTo>
                  <a:pt x="32327" y="26195"/>
                  <a:pt x="32350" y="26195"/>
                  <a:pt x="32350" y="26195"/>
                </a:cubicBezTo>
                <a:cubicBezTo>
                  <a:pt x="32420" y="26171"/>
                  <a:pt x="32489" y="26171"/>
                  <a:pt x="32536" y="26171"/>
                </a:cubicBezTo>
                <a:cubicBezTo>
                  <a:pt x="32560" y="26171"/>
                  <a:pt x="32582" y="26149"/>
                  <a:pt x="32606" y="26124"/>
                </a:cubicBezTo>
                <a:cubicBezTo>
                  <a:pt x="32606" y="26124"/>
                  <a:pt x="32629" y="26078"/>
                  <a:pt x="32606" y="26056"/>
                </a:cubicBezTo>
                <a:cubicBezTo>
                  <a:pt x="32606" y="26031"/>
                  <a:pt x="32606" y="26009"/>
                  <a:pt x="32582" y="26009"/>
                </a:cubicBezTo>
                <a:cubicBezTo>
                  <a:pt x="32560" y="25985"/>
                  <a:pt x="32536" y="25985"/>
                  <a:pt x="32513" y="25985"/>
                </a:cubicBezTo>
                <a:cubicBezTo>
                  <a:pt x="32374" y="25985"/>
                  <a:pt x="32234" y="26031"/>
                  <a:pt x="32117" y="26078"/>
                </a:cubicBezTo>
                <a:cubicBezTo>
                  <a:pt x="32095" y="26102"/>
                  <a:pt x="32071" y="26124"/>
                  <a:pt x="32071" y="26149"/>
                </a:cubicBezTo>
                <a:cubicBezTo>
                  <a:pt x="32024" y="26102"/>
                  <a:pt x="31978" y="26078"/>
                  <a:pt x="31909" y="26056"/>
                </a:cubicBezTo>
                <a:cubicBezTo>
                  <a:pt x="32443" y="25916"/>
                  <a:pt x="32954" y="25730"/>
                  <a:pt x="33466" y="25520"/>
                </a:cubicBezTo>
                <a:cubicBezTo>
                  <a:pt x="33548" y="25479"/>
                  <a:pt x="33505" y="25350"/>
                  <a:pt x="33430" y="25350"/>
                </a:cubicBezTo>
                <a:cubicBezTo>
                  <a:pt x="33420" y="25350"/>
                  <a:pt x="33409" y="25352"/>
                  <a:pt x="33397" y="25358"/>
                </a:cubicBezTo>
                <a:cubicBezTo>
                  <a:pt x="32839" y="25590"/>
                  <a:pt x="32281" y="25776"/>
                  <a:pt x="31698" y="25916"/>
                </a:cubicBezTo>
                <a:cubicBezTo>
                  <a:pt x="31630" y="25892"/>
                  <a:pt x="31559" y="25845"/>
                  <a:pt x="31490" y="25799"/>
                </a:cubicBezTo>
                <a:cubicBezTo>
                  <a:pt x="31838" y="25683"/>
                  <a:pt x="32188" y="25566"/>
                  <a:pt x="32560" y="25497"/>
                </a:cubicBezTo>
                <a:cubicBezTo>
                  <a:pt x="32647" y="25475"/>
                  <a:pt x="32631" y="25309"/>
                  <a:pt x="32533" y="25309"/>
                </a:cubicBezTo>
                <a:cubicBezTo>
                  <a:pt x="32527" y="25309"/>
                  <a:pt x="32520" y="25310"/>
                  <a:pt x="32513" y="25311"/>
                </a:cubicBezTo>
                <a:cubicBezTo>
                  <a:pt x="32117" y="25404"/>
                  <a:pt x="31723" y="25520"/>
                  <a:pt x="31326" y="25659"/>
                </a:cubicBezTo>
                <a:lnTo>
                  <a:pt x="31304" y="25683"/>
                </a:lnTo>
                <a:cubicBezTo>
                  <a:pt x="31233" y="25659"/>
                  <a:pt x="31187" y="25637"/>
                  <a:pt x="31140" y="25590"/>
                </a:cubicBezTo>
                <a:cubicBezTo>
                  <a:pt x="31397" y="25473"/>
                  <a:pt x="31676" y="25358"/>
                  <a:pt x="31931" y="25241"/>
                </a:cubicBezTo>
                <a:cubicBezTo>
                  <a:pt x="32034" y="25200"/>
                  <a:pt x="31992" y="25070"/>
                  <a:pt x="31903" y="25070"/>
                </a:cubicBezTo>
                <a:cubicBezTo>
                  <a:pt x="31890" y="25070"/>
                  <a:pt x="31876" y="25073"/>
                  <a:pt x="31862" y="25079"/>
                </a:cubicBezTo>
                <a:cubicBezTo>
                  <a:pt x="31559" y="25218"/>
                  <a:pt x="31258" y="25358"/>
                  <a:pt x="30954" y="25473"/>
                </a:cubicBezTo>
                <a:cubicBezTo>
                  <a:pt x="30861" y="25427"/>
                  <a:pt x="30792" y="25404"/>
                  <a:pt x="30722" y="25358"/>
                </a:cubicBezTo>
                <a:cubicBezTo>
                  <a:pt x="31676" y="25008"/>
                  <a:pt x="32653" y="24682"/>
                  <a:pt x="33583" y="24310"/>
                </a:cubicBezTo>
                <a:cubicBezTo>
                  <a:pt x="33691" y="24267"/>
                  <a:pt x="33638" y="24122"/>
                  <a:pt x="33534" y="24122"/>
                </a:cubicBezTo>
                <a:cubicBezTo>
                  <a:pt x="33527" y="24122"/>
                  <a:pt x="33520" y="24123"/>
                  <a:pt x="33512" y="24124"/>
                </a:cubicBezTo>
                <a:cubicBezTo>
                  <a:pt x="32536" y="24521"/>
                  <a:pt x="31559" y="24869"/>
                  <a:pt x="30582" y="25218"/>
                </a:cubicBezTo>
                <a:cubicBezTo>
                  <a:pt x="30560" y="25218"/>
                  <a:pt x="30536" y="25218"/>
                  <a:pt x="30536" y="25241"/>
                </a:cubicBezTo>
                <a:cubicBezTo>
                  <a:pt x="30374" y="25125"/>
                  <a:pt x="30188" y="25032"/>
                  <a:pt x="30024" y="24915"/>
                </a:cubicBezTo>
                <a:lnTo>
                  <a:pt x="30861" y="24567"/>
                </a:lnTo>
                <a:cubicBezTo>
                  <a:pt x="30964" y="24505"/>
                  <a:pt x="30922" y="24373"/>
                  <a:pt x="30832" y="24373"/>
                </a:cubicBezTo>
                <a:cubicBezTo>
                  <a:pt x="30820" y="24373"/>
                  <a:pt x="30806" y="24375"/>
                  <a:pt x="30792" y="24381"/>
                </a:cubicBezTo>
                <a:cubicBezTo>
                  <a:pt x="30489" y="24521"/>
                  <a:pt x="30188" y="24636"/>
                  <a:pt x="29884" y="24775"/>
                </a:cubicBezTo>
                <a:cubicBezTo>
                  <a:pt x="29862" y="24775"/>
                  <a:pt x="29862" y="24800"/>
                  <a:pt x="29862" y="24822"/>
                </a:cubicBezTo>
                <a:cubicBezTo>
                  <a:pt x="29769" y="24775"/>
                  <a:pt x="29676" y="24707"/>
                  <a:pt x="29605" y="24660"/>
                </a:cubicBezTo>
                <a:lnTo>
                  <a:pt x="29630" y="24660"/>
                </a:lnTo>
                <a:cubicBezTo>
                  <a:pt x="29723" y="24636"/>
                  <a:pt x="29791" y="24614"/>
                  <a:pt x="29862" y="24589"/>
                </a:cubicBezTo>
                <a:cubicBezTo>
                  <a:pt x="30048" y="24543"/>
                  <a:pt x="30188" y="24474"/>
                  <a:pt x="30350" y="24381"/>
                </a:cubicBezTo>
                <a:cubicBezTo>
                  <a:pt x="30722" y="24217"/>
                  <a:pt x="31071" y="24055"/>
                  <a:pt x="31444" y="23869"/>
                </a:cubicBezTo>
                <a:cubicBezTo>
                  <a:pt x="31525" y="23829"/>
                  <a:pt x="31481" y="23697"/>
                  <a:pt x="31406" y="23697"/>
                </a:cubicBezTo>
                <a:cubicBezTo>
                  <a:pt x="31395" y="23697"/>
                  <a:pt x="31384" y="23700"/>
                  <a:pt x="31373" y="23706"/>
                </a:cubicBezTo>
                <a:lnTo>
                  <a:pt x="30188" y="24264"/>
                </a:lnTo>
                <a:cubicBezTo>
                  <a:pt x="30024" y="24335"/>
                  <a:pt x="29862" y="24428"/>
                  <a:pt x="29676" y="24450"/>
                </a:cubicBezTo>
                <a:cubicBezTo>
                  <a:pt x="29583" y="24474"/>
                  <a:pt x="29466" y="24496"/>
                  <a:pt x="29397" y="24521"/>
                </a:cubicBezTo>
                <a:cubicBezTo>
                  <a:pt x="29326" y="24496"/>
                  <a:pt x="29257" y="24450"/>
                  <a:pt x="29187" y="24403"/>
                </a:cubicBezTo>
                <a:cubicBezTo>
                  <a:pt x="29140" y="24381"/>
                  <a:pt x="29094" y="24357"/>
                  <a:pt x="29071" y="24335"/>
                </a:cubicBezTo>
                <a:cubicBezTo>
                  <a:pt x="29605" y="24148"/>
                  <a:pt x="30164" y="23962"/>
                  <a:pt x="30699" y="23752"/>
                </a:cubicBezTo>
                <a:cubicBezTo>
                  <a:pt x="30802" y="23732"/>
                  <a:pt x="30759" y="23583"/>
                  <a:pt x="30666" y="23583"/>
                </a:cubicBezTo>
                <a:cubicBezTo>
                  <a:pt x="30654" y="23583"/>
                  <a:pt x="30642" y="23585"/>
                  <a:pt x="30629" y="23590"/>
                </a:cubicBezTo>
                <a:cubicBezTo>
                  <a:pt x="30048" y="23823"/>
                  <a:pt x="29490" y="24009"/>
                  <a:pt x="28908" y="24195"/>
                </a:cubicBezTo>
                <a:lnTo>
                  <a:pt x="28861" y="24195"/>
                </a:lnTo>
                <a:cubicBezTo>
                  <a:pt x="28768" y="24124"/>
                  <a:pt x="28675" y="24078"/>
                  <a:pt x="28560" y="24009"/>
                </a:cubicBezTo>
                <a:lnTo>
                  <a:pt x="31838" y="22753"/>
                </a:lnTo>
                <a:cubicBezTo>
                  <a:pt x="31920" y="22712"/>
                  <a:pt x="31877" y="22581"/>
                  <a:pt x="31786" y="22581"/>
                </a:cubicBezTo>
                <a:cubicBezTo>
                  <a:pt x="31773" y="22581"/>
                  <a:pt x="31759" y="22584"/>
                  <a:pt x="31745" y="22589"/>
                </a:cubicBezTo>
                <a:cubicBezTo>
                  <a:pt x="30629" y="23032"/>
                  <a:pt x="29512" y="23451"/>
                  <a:pt x="28374" y="23892"/>
                </a:cubicBezTo>
                <a:lnTo>
                  <a:pt x="28163" y="23752"/>
                </a:lnTo>
                <a:lnTo>
                  <a:pt x="28188" y="23752"/>
                </a:lnTo>
                <a:cubicBezTo>
                  <a:pt x="28443" y="23590"/>
                  <a:pt x="28699" y="23451"/>
                  <a:pt x="28954" y="23334"/>
                </a:cubicBezTo>
                <a:cubicBezTo>
                  <a:pt x="29057" y="23293"/>
                  <a:pt x="29015" y="23163"/>
                  <a:pt x="28926" y="23163"/>
                </a:cubicBezTo>
                <a:cubicBezTo>
                  <a:pt x="28913" y="23163"/>
                  <a:pt x="28900" y="23166"/>
                  <a:pt x="28885" y="23172"/>
                </a:cubicBezTo>
                <a:cubicBezTo>
                  <a:pt x="28629" y="23287"/>
                  <a:pt x="28349" y="23427"/>
                  <a:pt x="28095" y="23566"/>
                </a:cubicBezTo>
                <a:cubicBezTo>
                  <a:pt x="28070" y="23590"/>
                  <a:pt x="28048" y="23637"/>
                  <a:pt x="28048" y="23659"/>
                </a:cubicBezTo>
                <a:cubicBezTo>
                  <a:pt x="27955" y="23613"/>
                  <a:pt x="27862" y="23544"/>
                  <a:pt x="27791" y="23497"/>
                </a:cubicBezTo>
                <a:cubicBezTo>
                  <a:pt x="28234" y="23148"/>
                  <a:pt x="28815" y="23101"/>
                  <a:pt x="29304" y="22822"/>
                </a:cubicBezTo>
                <a:cubicBezTo>
                  <a:pt x="29405" y="22781"/>
                  <a:pt x="29346" y="22652"/>
                  <a:pt x="29267" y="22652"/>
                </a:cubicBezTo>
                <a:cubicBezTo>
                  <a:pt x="29256" y="22652"/>
                  <a:pt x="29245" y="22654"/>
                  <a:pt x="29233" y="22660"/>
                </a:cubicBezTo>
                <a:cubicBezTo>
                  <a:pt x="28722" y="22961"/>
                  <a:pt x="28095" y="23008"/>
                  <a:pt x="27629" y="23380"/>
                </a:cubicBezTo>
                <a:lnTo>
                  <a:pt x="27490" y="23311"/>
                </a:lnTo>
                <a:cubicBezTo>
                  <a:pt x="27536" y="23287"/>
                  <a:pt x="27559" y="23265"/>
                  <a:pt x="27583" y="23265"/>
                </a:cubicBezTo>
                <a:cubicBezTo>
                  <a:pt x="27838" y="23148"/>
                  <a:pt x="28117" y="23032"/>
                  <a:pt x="28374" y="22915"/>
                </a:cubicBezTo>
                <a:cubicBezTo>
                  <a:pt x="28885" y="22682"/>
                  <a:pt x="29373" y="22427"/>
                  <a:pt x="29884" y="22171"/>
                </a:cubicBezTo>
                <a:cubicBezTo>
                  <a:pt x="29987" y="22130"/>
                  <a:pt x="29928" y="22001"/>
                  <a:pt x="29850" y="22001"/>
                </a:cubicBezTo>
                <a:cubicBezTo>
                  <a:pt x="29839" y="22001"/>
                  <a:pt x="29827" y="22003"/>
                  <a:pt x="29816" y="22009"/>
                </a:cubicBezTo>
                <a:cubicBezTo>
                  <a:pt x="29397" y="22217"/>
                  <a:pt x="28978" y="22427"/>
                  <a:pt x="28560" y="22614"/>
                </a:cubicBezTo>
                <a:cubicBezTo>
                  <a:pt x="28374" y="22707"/>
                  <a:pt x="28163" y="22800"/>
                  <a:pt x="27955" y="22893"/>
                </a:cubicBezTo>
                <a:cubicBezTo>
                  <a:pt x="27862" y="22939"/>
                  <a:pt x="27745" y="22986"/>
                  <a:pt x="27652" y="23032"/>
                </a:cubicBezTo>
                <a:cubicBezTo>
                  <a:pt x="27583" y="23054"/>
                  <a:pt x="27536" y="23079"/>
                  <a:pt x="27490" y="23101"/>
                </a:cubicBezTo>
                <a:cubicBezTo>
                  <a:pt x="27466" y="23125"/>
                  <a:pt x="27443" y="23125"/>
                  <a:pt x="27419" y="23148"/>
                </a:cubicBezTo>
                <a:cubicBezTo>
                  <a:pt x="27419" y="23148"/>
                  <a:pt x="27397" y="23148"/>
                  <a:pt x="27373" y="23172"/>
                </a:cubicBezTo>
                <a:cubicBezTo>
                  <a:pt x="27326" y="23148"/>
                  <a:pt x="27304" y="23148"/>
                  <a:pt x="27280" y="23148"/>
                </a:cubicBezTo>
                <a:cubicBezTo>
                  <a:pt x="27233" y="23125"/>
                  <a:pt x="27187" y="23101"/>
                  <a:pt x="27140" y="23054"/>
                </a:cubicBezTo>
                <a:cubicBezTo>
                  <a:pt x="27350" y="22961"/>
                  <a:pt x="27536" y="22868"/>
                  <a:pt x="27745" y="22775"/>
                </a:cubicBezTo>
                <a:cubicBezTo>
                  <a:pt x="27791" y="22753"/>
                  <a:pt x="27816" y="22707"/>
                  <a:pt x="27791" y="22660"/>
                </a:cubicBezTo>
                <a:cubicBezTo>
                  <a:pt x="27775" y="22626"/>
                  <a:pt x="27733" y="22604"/>
                  <a:pt x="27693" y="22604"/>
                </a:cubicBezTo>
                <a:cubicBezTo>
                  <a:pt x="27679" y="22604"/>
                  <a:pt x="27664" y="22607"/>
                  <a:pt x="27652" y="22614"/>
                </a:cubicBezTo>
                <a:cubicBezTo>
                  <a:pt x="27466" y="22707"/>
                  <a:pt x="27257" y="22800"/>
                  <a:pt x="27071" y="22893"/>
                </a:cubicBezTo>
                <a:cubicBezTo>
                  <a:pt x="27025" y="22915"/>
                  <a:pt x="27001" y="22939"/>
                  <a:pt x="27001" y="22986"/>
                </a:cubicBezTo>
                <a:cubicBezTo>
                  <a:pt x="26954" y="22939"/>
                  <a:pt x="26908" y="22915"/>
                  <a:pt x="26861" y="22868"/>
                </a:cubicBezTo>
                <a:cubicBezTo>
                  <a:pt x="27280" y="22682"/>
                  <a:pt x="27722" y="22521"/>
                  <a:pt x="28163" y="22403"/>
                </a:cubicBezTo>
                <a:cubicBezTo>
                  <a:pt x="28210" y="22381"/>
                  <a:pt x="28256" y="22357"/>
                  <a:pt x="28234" y="22288"/>
                </a:cubicBezTo>
                <a:cubicBezTo>
                  <a:pt x="28234" y="22241"/>
                  <a:pt x="28188" y="22217"/>
                  <a:pt x="28141" y="22217"/>
                </a:cubicBezTo>
                <a:cubicBezTo>
                  <a:pt x="27652" y="22357"/>
                  <a:pt x="27187" y="22521"/>
                  <a:pt x="26722" y="22729"/>
                </a:cubicBezTo>
                <a:lnTo>
                  <a:pt x="26699" y="22753"/>
                </a:lnTo>
                <a:lnTo>
                  <a:pt x="26560" y="22682"/>
                </a:lnTo>
                <a:lnTo>
                  <a:pt x="30467" y="21079"/>
                </a:lnTo>
                <a:cubicBezTo>
                  <a:pt x="30568" y="21038"/>
                  <a:pt x="30527" y="20907"/>
                  <a:pt x="30437" y="20907"/>
                </a:cubicBezTo>
                <a:cubicBezTo>
                  <a:pt x="30424" y="20907"/>
                  <a:pt x="30410" y="20909"/>
                  <a:pt x="30396" y="20915"/>
                </a:cubicBezTo>
                <a:cubicBezTo>
                  <a:pt x="29047" y="21451"/>
                  <a:pt x="27722" y="22009"/>
                  <a:pt x="26374" y="22543"/>
                </a:cubicBezTo>
                <a:cubicBezTo>
                  <a:pt x="26327" y="22521"/>
                  <a:pt x="26303" y="22496"/>
                  <a:pt x="26256" y="22474"/>
                </a:cubicBezTo>
                <a:cubicBezTo>
                  <a:pt x="26628" y="22264"/>
                  <a:pt x="27025" y="22102"/>
                  <a:pt x="27419" y="21962"/>
                </a:cubicBezTo>
                <a:cubicBezTo>
                  <a:pt x="27466" y="21938"/>
                  <a:pt x="27490" y="21892"/>
                  <a:pt x="27466" y="21845"/>
                </a:cubicBezTo>
                <a:cubicBezTo>
                  <a:pt x="27449" y="21811"/>
                  <a:pt x="27420" y="21790"/>
                  <a:pt x="27387" y="21790"/>
                </a:cubicBezTo>
                <a:cubicBezTo>
                  <a:pt x="27375" y="21790"/>
                  <a:pt x="27363" y="21793"/>
                  <a:pt x="27350" y="21799"/>
                </a:cubicBezTo>
                <a:cubicBezTo>
                  <a:pt x="26908" y="21938"/>
                  <a:pt x="26489" y="22148"/>
                  <a:pt x="26094" y="22357"/>
                </a:cubicBezTo>
                <a:cubicBezTo>
                  <a:pt x="26001" y="22288"/>
                  <a:pt x="25908" y="22241"/>
                  <a:pt x="25815" y="22171"/>
                </a:cubicBezTo>
                <a:lnTo>
                  <a:pt x="25838" y="22171"/>
                </a:lnTo>
                <a:cubicBezTo>
                  <a:pt x="26001" y="22124"/>
                  <a:pt x="26117" y="22031"/>
                  <a:pt x="26256" y="21962"/>
                </a:cubicBezTo>
                <a:cubicBezTo>
                  <a:pt x="26396" y="21869"/>
                  <a:pt x="26560" y="21823"/>
                  <a:pt x="26722" y="21752"/>
                </a:cubicBezTo>
                <a:cubicBezTo>
                  <a:pt x="27071" y="21637"/>
                  <a:pt x="27397" y="21520"/>
                  <a:pt x="27745" y="21404"/>
                </a:cubicBezTo>
                <a:cubicBezTo>
                  <a:pt x="27854" y="21361"/>
                  <a:pt x="27781" y="21216"/>
                  <a:pt x="27695" y="21216"/>
                </a:cubicBezTo>
                <a:cubicBezTo>
                  <a:pt x="27689" y="21216"/>
                  <a:pt x="27682" y="21216"/>
                  <a:pt x="27676" y="21218"/>
                </a:cubicBezTo>
                <a:cubicBezTo>
                  <a:pt x="27326" y="21358"/>
                  <a:pt x="26978" y="21473"/>
                  <a:pt x="26653" y="21590"/>
                </a:cubicBezTo>
                <a:cubicBezTo>
                  <a:pt x="26489" y="21659"/>
                  <a:pt x="26327" y="21706"/>
                  <a:pt x="26188" y="21776"/>
                </a:cubicBezTo>
                <a:cubicBezTo>
                  <a:pt x="26048" y="21869"/>
                  <a:pt x="25931" y="21962"/>
                  <a:pt x="25769" y="22009"/>
                </a:cubicBezTo>
                <a:cubicBezTo>
                  <a:pt x="25722" y="22009"/>
                  <a:pt x="25698" y="22078"/>
                  <a:pt x="25722" y="22102"/>
                </a:cubicBezTo>
                <a:cubicBezTo>
                  <a:pt x="25629" y="22055"/>
                  <a:pt x="25559" y="21985"/>
                  <a:pt x="25466" y="21938"/>
                </a:cubicBezTo>
                <a:cubicBezTo>
                  <a:pt x="26560" y="21427"/>
                  <a:pt x="27652" y="20939"/>
                  <a:pt x="28792" y="20520"/>
                </a:cubicBezTo>
                <a:cubicBezTo>
                  <a:pt x="28875" y="20499"/>
                  <a:pt x="28828" y="20349"/>
                  <a:pt x="28736" y="20349"/>
                </a:cubicBezTo>
                <a:cubicBezTo>
                  <a:pt x="28724" y="20349"/>
                  <a:pt x="28712" y="20352"/>
                  <a:pt x="28699" y="20357"/>
                </a:cubicBezTo>
                <a:cubicBezTo>
                  <a:pt x="27559" y="20799"/>
                  <a:pt x="26420" y="21265"/>
                  <a:pt x="25304" y="21799"/>
                </a:cubicBezTo>
                <a:lnTo>
                  <a:pt x="25304" y="21823"/>
                </a:lnTo>
                <a:cubicBezTo>
                  <a:pt x="25211" y="21752"/>
                  <a:pt x="25118" y="21706"/>
                  <a:pt x="25047" y="21637"/>
                </a:cubicBezTo>
                <a:cubicBezTo>
                  <a:pt x="25397" y="21473"/>
                  <a:pt x="25722" y="21311"/>
                  <a:pt x="26070" y="21147"/>
                </a:cubicBezTo>
                <a:cubicBezTo>
                  <a:pt x="26152" y="21107"/>
                  <a:pt x="26109" y="20977"/>
                  <a:pt x="26035" y="20977"/>
                </a:cubicBezTo>
                <a:cubicBezTo>
                  <a:pt x="26024" y="20977"/>
                  <a:pt x="26013" y="20980"/>
                  <a:pt x="26001" y="20986"/>
                </a:cubicBezTo>
                <a:cubicBezTo>
                  <a:pt x="25605" y="21147"/>
                  <a:pt x="25233" y="21333"/>
                  <a:pt x="24885" y="21520"/>
                </a:cubicBezTo>
                <a:cubicBezTo>
                  <a:pt x="24768" y="21451"/>
                  <a:pt x="24653" y="21380"/>
                  <a:pt x="24560" y="21311"/>
                </a:cubicBezTo>
                <a:cubicBezTo>
                  <a:pt x="24582" y="21287"/>
                  <a:pt x="24628" y="21265"/>
                  <a:pt x="24675" y="21265"/>
                </a:cubicBezTo>
                <a:cubicBezTo>
                  <a:pt x="24768" y="21218"/>
                  <a:pt x="24839" y="21194"/>
                  <a:pt x="24932" y="21172"/>
                </a:cubicBezTo>
                <a:cubicBezTo>
                  <a:pt x="25118" y="21125"/>
                  <a:pt x="25304" y="21079"/>
                  <a:pt x="25490" y="21008"/>
                </a:cubicBezTo>
                <a:cubicBezTo>
                  <a:pt x="25862" y="20868"/>
                  <a:pt x="26188" y="20660"/>
                  <a:pt x="26560" y="20520"/>
                </a:cubicBezTo>
                <a:cubicBezTo>
                  <a:pt x="26662" y="20499"/>
                  <a:pt x="26619" y="20349"/>
                  <a:pt x="26526" y="20349"/>
                </a:cubicBezTo>
                <a:cubicBezTo>
                  <a:pt x="26514" y="20349"/>
                  <a:pt x="26502" y="20352"/>
                  <a:pt x="26489" y="20357"/>
                </a:cubicBezTo>
                <a:cubicBezTo>
                  <a:pt x="26094" y="20496"/>
                  <a:pt x="25745" y="20729"/>
                  <a:pt x="25350" y="20868"/>
                </a:cubicBezTo>
                <a:cubicBezTo>
                  <a:pt x="25140" y="20939"/>
                  <a:pt x="24954" y="20986"/>
                  <a:pt x="24768" y="21032"/>
                </a:cubicBezTo>
                <a:cubicBezTo>
                  <a:pt x="24675" y="21054"/>
                  <a:pt x="24582" y="21101"/>
                  <a:pt x="24489" y="21125"/>
                </a:cubicBezTo>
                <a:cubicBezTo>
                  <a:pt x="24467" y="21147"/>
                  <a:pt x="24420" y="21172"/>
                  <a:pt x="24373" y="21194"/>
                </a:cubicBezTo>
                <a:lnTo>
                  <a:pt x="24094" y="20986"/>
                </a:lnTo>
                <a:cubicBezTo>
                  <a:pt x="25326" y="20543"/>
                  <a:pt x="26535" y="20078"/>
                  <a:pt x="27769" y="19637"/>
                </a:cubicBezTo>
                <a:cubicBezTo>
                  <a:pt x="28117" y="19497"/>
                  <a:pt x="28467" y="19358"/>
                  <a:pt x="28839" y="19240"/>
                </a:cubicBezTo>
                <a:cubicBezTo>
                  <a:pt x="28920" y="19200"/>
                  <a:pt x="28876" y="19070"/>
                  <a:pt x="28786" y="19070"/>
                </a:cubicBezTo>
                <a:cubicBezTo>
                  <a:pt x="28774" y="19070"/>
                  <a:pt x="28760" y="19073"/>
                  <a:pt x="28746" y="19078"/>
                </a:cubicBezTo>
                <a:cubicBezTo>
                  <a:pt x="27490" y="19544"/>
                  <a:pt x="26256" y="20009"/>
                  <a:pt x="25000" y="20474"/>
                </a:cubicBezTo>
                <a:cubicBezTo>
                  <a:pt x="24628" y="20589"/>
                  <a:pt x="24280" y="20729"/>
                  <a:pt x="23931" y="20868"/>
                </a:cubicBezTo>
                <a:lnTo>
                  <a:pt x="23908" y="20868"/>
                </a:lnTo>
                <a:cubicBezTo>
                  <a:pt x="23862" y="20822"/>
                  <a:pt x="23815" y="20799"/>
                  <a:pt x="23769" y="20775"/>
                </a:cubicBezTo>
                <a:cubicBezTo>
                  <a:pt x="24024" y="20613"/>
                  <a:pt x="24303" y="20474"/>
                  <a:pt x="24560" y="20357"/>
                </a:cubicBezTo>
                <a:cubicBezTo>
                  <a:pt x="24661" y="20316"/>
                  <a:pt x="24602" y="20187"/>
                  <a:pt x="24523" y="20187"/>
                </a:cubicBezTo>
                <a:cubicBezTo>
                  <a:pt x="24512" y="20187"/>
                  <a:pt x="24500" y="20189"/>
                  <a:pt x="24489" y="20195"/>
                </a:cubicBezTo>
                <a:cubicBezTo>
                  <a:pt x="24187" y="20334"/>
                  <a:pt x="23884" y="20474"/>
                  <a:pt x="23605" y="20660"/>
                </a:cubicBezTo>
                <a:lnTo>
                  <a:pt x="23326" y="20450"/>
                </a:lnTo>
                <a:cubicBezTo>
                  <a:pt x="23955" y="20264"/>
                  <a:pt x="24582" y="20102"/>
                  <a:pt x="25211" y="19892"/>
                </a:cubicBezTo>
                <a:cubicBezTo>
                  <a:pt x="25292" y="19851"/>
                  <a:pt x="25248" y="19721"/>
                  <a:pt x="25158" y="19721"/>
                </a:cubicBezTo>
                <a:cubicBezTo>
                  <a:pt x="25146" y="19721"/>
                  <a:pt x="25132" y="19724"/>
                  <a:pt x="25118" y="19730"/>
                </a:cubicBezTo>
                <a:cubicBezTo>
                  <a:pt x="24489" y="19938"/>
                  <a:pt x="23838" y="20124"/>
                  <a:pt x="23164" y="20288"/>
                </a:cubicBezTo>
                <a:cubicBezTo>
                  <a:pt x="23164" y="20310"/>
                  <a:pt x="23140" y="20310"/>
                  <a:pt x="23140" y="20310"/>
                </a:cubicBezTo>
                <a:cubicBezTo>
                  <a:pt x="23093" y="20288"/>
                  <a:pt x="23047" y="20264"/>
                  <a:pt x="23000" y="20217"/>
                </a:cubicBezTo>
                <a:cubicBezTo>
                  <a:pt x="24187" y="19869"/>
                  <a:pt x="25326" y="19426"/>
                  <a:pt x="26420" y="18915"/>
                </a:cubicBezTo>
                <a:cubicBezTo>
                  <a:pt x="26502" y="18854"/>
                  <a:pt x="26457" y="18721"/>
                  <a:pt x="26382" y="18721"/>
                </a:cubicBezTo>
                <a:cubicBezTo>
                  <a:pt x="26372" y="18721"/>
                  <a:pt x="26361" y="18723"/>
                  <a:pt x="26349" y="18729"/>
                </a:cubicBezTo>
                <a:cubicBezTo>
                  <a:pt x="25211" y="19287"/>
                  <a:pt x="24024" y="19752"/>
                  <a:pt x="22814" y="20102"/>
                </a:cubicBezTo>
                <a:cubicBezTo>
                  <a:pt x="22792" y="20078"/>
                  <a:pt x="22768" y="20055"/>
                  <a:pt x="22721" y="20031"/>
                </a:cubicBezTo>
                <a:cubicBezTo>
                  <a:pt x="23186" y="19799"/>
                  <a:pt x="23676" y="19637"/>
                  <a:pt x="24163" y="19544"/>
                </a:cubicBezTo>
                <a:cubicBezTo>
                  <a:pt x="24274" y="19544"/>
                  <a:pt x="24259" y="19378"/>
                  <a:pt x="24160" y="19378"/>
                </a:cubicBezTo>
                <a:cubicBezTo>
                  <a:pt x="24154" y="19378"/>
                  <a:pt x="24147" y="19379"/>
                  <a:pt x="24141" y="19380"/>
                </a:cubicBezTo>
                <a:cubicBezTo>
                  <a:pt x="23583" y="19473"/>
                  <a:pt x="23047" y="19659"/>
                  <a:pt x="22559" y="19916"/>
                </a:cubicBezTo>
                <a:cubicBezTo>
                  <a:pt x="22489" y="19869"/>
                  <a:pt x="22442" y="19823"/>
                  <a:pt x="22373" y="19776"/>
                </a:cubicBezTo>
                <a:lnTo>
                  <a:pt x="22721" y="19637"/>
                </a:lnTo>
                <a:cubicBezTo>
                  <a:pt x="22954" y="19544"/>
                  <a:pt x="23164" y="19473"/>
                  <a:pt x="23373" y="19380"/>
                </a:cubicBezTo>
                <a:cubicBezTo>
                  <a:pt x="23815" y="19240"/>
                  <a:pt x="24256" y="19101"/>
                  <a:pt x="24721" y="18961"/>
                </a:cubicBezTo>
                <a:cubicBezTo>
                  <a:pt x="24809" y="18940"/>
                  <a:pt x="24794" y="18773"/>
                  <a:pt x="24694" y="18773"/>
                </a:cubicBezTo>
                <a:cubicBezTo>
                  <a:pt x="24688" y="18773"/>
                  <a:pt x="24682" y="18774"/>
                  <a:pt x="24675" y="18775"/>
                </a:cubicBezTo>
                <a:cubicBezTo>
                  <a:pt x="24234" y="18915"/>
                  <a:pt x="23791" y="19054"/>
                  <a:pt x="23373" y="19194"/>
                </a:cubicBezTo>
                <a:cubicBezTo>
                  <a:pt x="23164" y="19265"/>
                  <a:pt x="22954" y="19358"/>
                  <a:pt x="22746" y="19426"/>
                </a:cubicBezTo>
                <a:cubicBezTo>
                  <a:pt x="22559" y="19519"/>
                  <a:pt x="22373" y="19590"/>
                  <a:pt x="22187" y="19637"/>
                </a:cubicBezTo>
                <a:cubicBezTo>
                  <a:pt x="22141" y="19612"/>
                  <a:pt x="22070" y="19566"/>
                  <a:pt x="22024" y="19544"/>
                </a:cubicBezTo>
                <a:cubicBezTo>
                  <a:pt x="22768" y="19240"/>
                  <a:pt x="23512" y="18961"/>
                  <a:pt x="24256" y="18660"/>
                </a:cubicBezTo>
                <a:cubicBezTo>
                  <a:pt x="25000" y="18381"/>
                  <a:pt x="25745" y="18078"/>
                  <a:pt x="26513" y="17845"/>
                </a:cubicBezTo>
                <a:cubicBezTo>
                  <a:pt x="26954" y="17730"/>
                  <a:pt x="27373" y="17612"/>
                  <a:pt x="27816" y="17544"/>
                </a:cubicBezTo>
                <a:cubicBezTo>
                  <a:pt x="27924" y="17521"/>
                  <a:pt x="27911" y="17355"/>
                  <a:pt x="27812" y="17355"/>
                </a:cubicBezTo>
                <a:cubicBezTo>
                  <a:pt x="27805" y="17355"/>
                  <a:pt x="27798" y="17356"/>
                  <a:pt x="27791" y="17357"/>
                </a:cubicBezTo>
                <a:cubicBezTo>
                  <a:pt x="26188" y="17659"/>
                  <a:pt x="24675" y="18310"/>
                  <a:pt x="23164" y="18892"/>
                </a:cubicBezTo>
                <a:cubicBezTo>
                  <a:pt x="22768" y="19054"/>
                  <a:pt x="22373" y="19218"/>
                  <a:pt x="21977" y="19358"/>
                </a:cubicBezTo>
                <a:cubicBezTo>
                  <a:pt x="22210" y="19240"/>
                  <a:pt x="22442" y="19125"/>
                  <a:pt x="22652" y="19008"/>
                </a:cubicBezTo>
                <a:cubicBezTo>
                  <a:pt x="22699" y="18985"/>
                  <a:pt x="22721" y="18939"/>
                  <a:pt x="22699" y="18892"/>
                </a:cubicBezTo>
                <a:cubicBezTo>
                  <a:pt x="22699" y="18858"/>
                  <a:pt x="22661" y="18836"/>
                  <a:pt x="22623" y="18836"/>
                </a:cubicBezTo>
                <a:cubicBezTo>
                  <a:pt x="22609" y="18836"/>
                  <a:pt x="22594" y="18839"/>
                  <a:pt x="22582" y="18846"/>
                </a:cubicBezTo>
                <a:lnTo>
                  <a:pt x="21745" y="19265"/>
                </a:lnTo>
                <a:lnTo>
                  <a:pt x="21698" y="19311"/>
                </a:lnTo>
                <a:cubicBezTo>
                  <a:pt x="21629" y="19240"/>
                  <a:pt x="21536" y="19194"/>
                  <a:pt x="21443" y="19125"/>
                </a:cubicBezTo>
                <a:cubicBezTo>
                  <a:pt x="21583" y="19078"/>
                  <a:pt x="21745" y="19054"/>
                  <a:pt x="21884" y="19008"/>
                </a:cubicBezTo>
                <a:cubicBezTo>
                  <a:pt x="22070" y="18961"/>
                  <a:pt x="22256" y="18868"/>
                  <a:pt x="22442" y="18799"/>
                </a:cubicBezTo>
                <a:cubicBezTo>
                  <a:pt x="22814" y="18636"/>
                  <a:pt x="23186" y="18450"/>
                  <a:pt x="23583" y="18381"/>
                </a:cubicBezTo>
                <a:cubicBezTo>
                  <a:pt x="23691" y="18358"/>
                  <a:pt x="23678" y="18193"/>
                  <a:pt x="23579" y="18193"/>
                </a:cubicBezTo>
                <a:cubicBezTo>
                  <a:pt x="23572" y="18193"/>
                  <a:pt x="23566" y="18193"/>
                  <a:pt x="23559" y="18195"/>
                </a:cubicBezTo>
                <a:cubicBezTo>
                  <a:pt x="23140" y="18264"/>
                  <a:pt x="22768" y="18450"/>
                  <a:pt x="22396" y="18613"/>
                </a:cubicBezTo>
                <a:cubicBezTo>
                  <a:pt x="22210" y="18706"/>
                  <a:pt x="22001" y="18775"/>
                  <a:pt x="21815" y="18846"/>
                </a:cubicBezTo>
                <a:cubicBezTo>
                  <a:pt x="21629" y="18892"/>
                  <a:pt x="21443" y="18915"/>
                  <a:pt x="21279" y="19008"/>
                </a:cubicBezTo>
                <a:cubicBezTo>
                  <a:pt x="21233" y="18961"/>
                  <a:pt x="21186" y="18939"/>
                  <a:pt x="21118" y="18892"/>
                </a:cubicBezTo>
                <a:cubicBezTo>
                  <a:pt x="21164" y="18892"/>
                  <a:pt x="21186" y="18868"/>
                  <a:pt x="21233" y="18868"/>
                </a:cubicBezTo>
                <a:lnTo>
                  <a:pt x="22141" y="18520"/>
                </a:lnTo>
                <a:cubicBezTo>
                  <a:pt x="22768" y="18288"/>
                  <a:pt x="23397" y="18055"/>
                  <a:pt x="24001" y="17823"/>
                </a:cubicBezTo>
                <a:cubicBezTo>
                  <a:pt x="24349" y="17705"/>
                  <a:pt x="24675" y="17590"/>
                  <a:pt x="24978" y="17426"/>
                </a:cubicBezTo>
                <a:cubicBezTo>
                  <a:pt x="25079" y="17386"/>
                  <a:pt x="25039" y="17256"/>
                  <a:pt x="24948" y="17256"/>
                </a:cubicBezTo>
                <a:cubicBezTo>
                  <a:pt x="24936" y="17256"/>
                  <a:pt x="24922" y="17259"/>
                  <a:pt x="24907" y="17264"/>
                </a:cubicBezTo>
                <a:cubicBezTo>
                  <a:pt x="24606" y="17404"/>
                  <a:pt x="24280" y="17519"/>
                  <a:pt x="23977" y="17659"/>
                </a:cubicBezTo>
                <a:cubicBezTo>
                  <a:pt x="23629" y="17776"/>
                  <a:pt x="23304" y="17891"/>
                  <a:pt x="22978" y="18009"/>
                </a:cubicBezTo>
                <a:cubicBezTo>
                  <a:pt x="22652" y="18148"/>
                  <a:pt x="22303" y="18264"/>
                  <a:pt x="21977" y="18381"/>
                </a:cubicBezTo>
                <a:cubicBezTo>
                  <a:pt x="21815" y="18450"/>
                  <a:pt x="21652" y="18496"/>
                  <a:pt x="21490" y="18567"/>
                </a:cubicBezTo>
                <a:cubicBezTo>
                  <a:pt x="21397" y="18589"/>
                  <a:pt x="21326" y="18636"/>
                  <a:pt x="21233" y="18660"/>
                </a:cubicBezTo>
                <a:cubicBezTo>
                  <a:pt x="21186" y="18682"/>
                  <a:pt x="21140" y="18706"/>
                  <a:pt x="21093" y="18706"/>
                </a:cubicBezTo>
                <a:lnTo>
                  <a:pt x="21000" y="18753"/>
                </a:lnTo>
                <a:cubicBezTo>
                  <a:pt x="21000" y="18729"/>
                  <a:pt x="20978" y="18729"/>
                  <a:pt x="20954" y="18729"/>
                </a:cubicBezTo>
                <a:lnTo>
                  <a:pt x="20885" y="18729"/>
                </a:lnTo>
                <a:cubicBezTo>
                  <a:pt x="20838" y="18682"/>
                  <a:pt x="20792" y="18660"/>
                  <a:pt x="20721" y="18613"/>
                </a:cubicBezTo>
                <a:cubicBezTo>
                  <a:pt x="21118" y="18450"/>
                  <a:pt x="21512" y="18310"/>
                  <a:pt x="21908" y="18195"/>
                </a:cubicBezTo>
                <a:cubicBezTo>
                  <a:pt x="21955" y="18171"/>
                  <a:pt x="22001" y="18124"/>
                  <a:pt x="21977" y="18078"/>
                </a:cubicBezTo>
                <a:cubicBezTo>
                  <a:pt x="21977" y="18040"/>
                  <a:pt x="21947" y="18002"/>
                  <a:pt x="21910" y="18002"/>
                </a:cubicBezTo>
                <a:cubicBezTo>
                  <a:pt x="21902" y="18002"/>
                  <a:pt x="21893" y="18004"/>
                  <a:pt x="21884" y="18009"/>
                </a:cubicBezTo>
                <a:cubicBezTo>
                  <a:pt x="21419" y="18148"/>
                  <a:pt x="20978" y="18310"/>
                  <a:pt x="20559" y="18496"/>
                </a:cubicBezTo>
                <a:cubicBezTo>
                  <a:pt x="20513" y="18450"/>
                  <a:pt x="20442" y="18427"/>
                  <a:pt x="20396" y="18381"/>
                </a:cubicBezTo>
                <a:cubicBezTo>
                  <a:pt x="21257" y="17938"/>
                  <a:pt x="22234" y="17776"/>
                  <a:pt x="23140" y="17497"/>
                </a:cubicBezTo>
                <a:cubicBezTo>
                  <a:pt x="23249" y="17454"/>
                  <a:pt x="23236" y="17309"/>
                  <a:pt x="23140" y="17309"/>
                </a:cubicBezTo>
                <a:cubicBezTo>
                  <a:pt x="23133" y="17309"/>
                  <a:pt x="23125" y="17309"/>
                  <a:pt x="23118" y="17311"/>
                </a:cubicBezTo>
                <a:cubicBezTo>
                  <a:pt x="22141" y="17612"/>
                  <a:pt x="21140" y="17776"/>
                  <a:pt x="20234" y="18264"/>
                </a:cubicBezTo>
                <a:cubicBezTo>
                  <a:pt x="20187" y="18241"/>
                  <a:pt x="20163" y="18217"/>
                  <a:pt x="20117" y="18195"/>
                </a:cubicBezTo>
                <a:cubicBezTo>
                  <a:pt x="21698" y="17544"/>
                  <a:pt x="23326" y="17054"/>
                  <a:pt x="24954" y="16589"/>
                </a:cubicBezTo>
                <a:cubicBezTo>
                  <a:pt x="25419" y="16474"/>
                  <a:pt x="25884" y="16334"/>
                  <a:pt x="26349" y="16195"/>
                </a:cubicBezTo>
                <a:cubicBezTo>
                  <a:pt x="26454" y="16173"/>
                  <a:pt x="26446" y="16023"/>
                  <a:pt x="26362" y="16023"/>
                </a:cubicBezTo>
                <a:cubicBezTo>
                  <a:pt x="26351" y="16023"/>
                  <a:pt x="26340" y="16026"/>
                  <a:pt x="26327" y="16031"/>
                </a:cubicBezTo>
                <a:cubicBezTo>
                  <a:pt x="24653" y="16496"/>
                  <a:pt x="22978" y="16939"/>
                  <a:pt x="21326" y="17544"/>
                </a:cubicBezTo>
                <a:cubicBezTo>
                  <a:pt x="20861" y="17705"/>
                  <a:pt x="20396" y="17869"/>
                  <a:pt x="19955" y="18055"/>
                </a:cubicBezTo>
                <a:cubicBezTo>
                  <a:pt x="19908" y="18031"/>
                  <a:pt x="19884" y="18009"/>
                  <a:pt x="19837" y="17984"/>
                </a:cubicBezTo>
                <a:cubicBezTo>
                  <a:pt x="19815" y="17962"/>
                  <a:pt x="19791" y="17962"/>
                  <a:pt x="19769" y="17938"/>
                </a:cubicBezTo>
                <a:cubicBezTo>
                  <a:pt x="20234" y="17730"/>
                  <a:pt x="20699" y="17544"/>
                  <a:pt x="21186" y="17380"/>
                </a:cubicBezTo>
                <a:cubicBezTo>
                  <a:pt x="21233" y="17357"/>
                  <a:pt x="21257" y="17287"/>
                  <a:pt x="21233" y="17264"/>
                </a:cubicBezTo>
                <a:cubicBezTo>
                  <a:pt x="21217" y="17230"/>
                  <a:pt x="21187" y="17208"/>
                  <a:pt x="21155" y="17208"/>
                </a:cubicBezTo>
                <a:cubicBezTo>
                  <a:pt x="21143" y="17208"/>
                  <a:pt x="21130" y="17211"/>
                  <a:pt x="21118" y="17218"/>
                </a:cubicBezTo>
                <a:cubicBezTo>
                  <a:pt x="20606" y="17380"/>
                  <a:pt x="20094" y="17566"/>
                  <a:pt x="19629" y="17798"/>
                </a:cubicBezTo>
                <a:lnTo>
                  <a:pt x="19605" y="17823"/>
                </a:lnTo>
                <a:lnTo>
                  <a:pt x="19326" y="17612"/>
                </a:lnTo>
                <a:cubicBezTo>
                  <a:pt x="20280" y="17311"/>
                  <a:pt x="21211" y="16961"/>
                  <a:pt x="22117" y="16567"/>
                </a:cubicBezTo>
                <a:cubicBezTo>
                  <a:pt x="22220" y="16526"/>
                  <a:pt x="22160" y="16395"/>
                  <a:pt x="22082" y="16395"/>
                </a:cubicBezTo>
                <a:cubicBezTo>
                  <a:pt x="22071" y="16395"/>
                  <a:pt x="22059" y="16397"/>
                  <a:pt x="22048" y="16403"/>
                </a:cubicBezTo>
                <a:cubicBezTo>
                  <a:pt x="21093" y="16799"/>
                  <a:pt x="20141" y="17171"/>
                  <a:pt x="19164" y="17497"/>
                </a:cubicBezTo>
                <a:cubicBezTo>
                  <a:pt x="19093" y="17451"/>
                  <a:pt x="19047" y="17426"/>
                  <a:pt x="19000" y="17380"/>
                </a:cubicBezTo>
                <a:cubicBezTo>
                  <a:pt x="19744" y="17032"/>
                  <a:pt x="20513" y="16729"/>
                  <a:pt x="21304" y="16450"/>
                </a:cubicBezTo>
                <a:cubicBezTo>
                  <a:pt x="21722" y="16310"/>
                  <a:pt x="22141" y="16170"/>
                  <a:pt x="22582" y="16055"/>
                </a:cubicBezTo>
                <a:cubicBezTo>
                  <a:pt x="22954" y="15938"/>
                  <a:pt x="23326" y="15845"/>
                  <a:pt x="23698" y="15705"/>
                </a:cubicBezTo>
                <a:cubicBezTo>
                  <a:pt x="24117" y="15566"/>
                  <a:pt x="24513" y="15380"/>
                  <a:pt x="24861" y="15101"/>
                </a:cubicBezTo>
                <a:cubicBezTo>
                  <a:pt x="24956" y="15045"/>
                  <a:pt x="24882" y="14943"/>
                  <a:pt x="24801" y="14943"/>
                </a:cubicBezTo>
                <a:cubicBezTo>
                  <a:pt x="24782" y="14943"/>
                  <a:pt x="24763" y="14948"/>
                  <a:pt x="24746" y="14961"/>
                </a:cubicBezTo>
                <a:cubicBezTo>
                  <a:pt x="24117" y="15426"/>
                  <a:pt x="23326" y="15636"/>
                  <a:pt x="22582" y="15869"/>
                </a:cubicBezTo>
                <a:cubicBezTo>
                  <a:pt x="21745" y="16102"/>
                  <a:pt x="20931" y="16381"/>
                  <a:pt x="20117" y="16706"/>
                </a:cubicBezTo>
                <a:cubicBezTo>
                  <a:pt x="19676" y="16868"/>
                  <a:pt x="19257" y="17054"/>
                  <a:pt x="18814" y="17264"/>
                </a:cubicBezTo>
                <a:cubicBezTo>
                  <a:pt x="18792" y="17240"/>
                  <a:pt x="18768" y="17218"/>
                  <a:pt x="18745" y="17218"/>
                </a:cubicBezTo>
                <a:cubicBezTo>
                  <a:pt x="18954" y="17125"/>
                  <a:pt x="19140" y="17032"/>
                  <a:pt x="19350" y="16961"/>
                </a:cubicBezTo>
                <a:cubicBezTo>
                  <a:pt x="19372" y="16939"/>
                  <a:pt x="19397" y="16868"/>
                  <a:pt x="19372" y="16822"/>
                </a:cubicBezTo>
                <a:cubicBezTo>
                  <a:pt x="19350" y="16775"/>
                  <a:pt x="19304" y="16775"/>
                  <a:pt x="19257" y="16775"/>
                </a:cubicBezTo>
                <a:cubicBezTo>
                  <a:pt x="19071" y="16868"/>
                  <a:pt x="18861" y="16961"/>
                  <a:pt x="18675" y="17054"/>
                </a:cubicBezTo>
                <a:cubicBezTo>
                  <a:pt x="18652" y="17054"/>
                  <a:pt x="18628" y="17078"/>
                  <a:pt x="18628" y="17101"/>
                </a:cubicBezTo>
                <a:cubicBezTo>
                  <a:pt x="18535" y="17054"/>
                  <a:pt x="18442" y="16985"/>
                  <a:pt x="18349" y="16915"/>
                </a:cubicBezTo>
                <a:lnTo>
                  <a:pt x="18396" y="16915"/>
                </a:lnTo>
                <a:cubicBezTo>
                  <a:pt x="18442" y="16892"/>
                  <a:pt x="18466" y="16892"/>
                  <a:pt x="18513" y="16892"/>
                </a:cubicBezTo>
                <a:cubicBezTo>
                  <a:pt x="18582" y="16868"/>
                  <a:pt x="18652" y="16846"/>
                  <a:pt x="18721" y="16846"/>
                </a:cubicBezTo>
                <a:cubicBezTo>
                  <a:pt x="18838" y="16799"/>
                  <a:pt x="18978" y="16775"/>
                  <a:pt x="19093" y="16729"/>
                </a:cubicBezTo>
                <a:cubicBezTo>
                  <a:pt x="19372" y="16660"/>
                  <a:pt x="19629" y="16567"/>
                  <a:pt x="19884" y="16496"/>
                </a:cubicBezTo>
                <a:cubicBezTo>
                  <a:pt x="20420" y="16334"/>
                  <a:pt x="20931" y="16124"/>
                  <a:pt x="21443" y="15916"/>
                </a:cubicBezTo>
                <a:cubicBezTo>
                  <a:pt x="21546" y="15894"/>
                  <a:pt x="21483" y="15744"/>
                  <a:pt x="21403" y="15744"/>
                </a:cubicBezTo>
                <a:cubicBezTo>
                  <a:pt x="21393" y="15744"/>
                  <a:pt x="21383" y="15747"/>
                  <a:pt x="21372" y="15752"/>
                </a:cubicBezTo>
                <a:cubicBezTo>
                  <a:pt x="20792" y="15984"/>
                  <a:pt x="20234" y="16195"/>
                  <a:pt x="19651" y="16381"/>
                </a:cubicBezTo>
                <a:cubicBezTo>
                  <a:pt x="19350" y="16474"/>
                  <a:pt x="19071" y="16543"/>
                  <a:pt x="18792" y="16636"/>
                </a:cubicBezTo>
                <a:cubicBezTo>
                  <a:pt x="18628" y="16660"/>
                  <a:pt x="18489" y="16706"/>
                  <a:pt x="18327" y="16753"/>
                </a:cubicBezTo>
                <a:cubicBezTo>
                  <a:pt x="18280" y="16753"/>
                  <a:pt x="18234" y="16775"/>
                  <a:pt x="18210" y="16822"/>
                </a:cubicBezTo>
                <a:cubicBezTo>
                  <a:pt x="18116" y="16753"/>
                  <a:pt x="18048" y="16706"/>
                  <a:pt x="17977" y="16636"/>
                </a:cubicBezTo>
                <a:cubicBezTo>
                  <a:pt x="18023" y="16636"/>
                  <a:pt x="18094" y="16613"/>
                  <a:pt x="18163" y="16589"/>
                </a:cubicBezTo>
                <a:cubicBezTo>
                  <a:pt x="18327" y="16543"/>
                  <a:pt x="18466" y="16496"/>
                  <a:pt x="18628" y="16427"/>
                </a:cubicBezTo>
                <a:cubicBezTo>
                  <a:pt x="18931" y="16310"/>
                  <a:pt x="19257" y="16195"/>
                  <a:pt x="19558" y="16055"/>
                </a:cubicBezTo>
                <a:cubicBezTo>
                  <a:pt x="20163" y="15776"/>
                  <a:pt x="20745" y="15473"/>
                  <a:pt x="21372" y="15240"/>
                </a:cubicBezTo>
                <a:cubicBezTo>
                  <a:pt x="21722" y="15101"/>
                  <a:pt x="22094" y="14985"/>
                  <a:pt x="22466" y="14915"/>
                </a:cubicBezTo>
                <a:cubicBezTo>
                  <a:pt x="22554" y="14894"/>
                  <a:pt x="22538" y="14727"/>
                  <a:pt x="22439" y="14727"/>
                </a:cubicBezTo>
                <a:cubicBezTo>
                  <a:pt x="22433" y="14727"/>
                  <a:pt x="22426" y="14727"/>
                  <a:pt x="22420" y="14729"/>
                </a:cubicBezTo>
                <a:cubicBezTo>
                  <a:pt x="21164" y="14985"/>
                  <a:pt x="20048" y="15659"/>
                  <a:pt x="18861" y="16148"/>
                </a:cubicBezTo>
                <a:cubicBezTo>
                  <a:pt x="18699" y="16217"/>
                  <a:pt x="18535" y="16263"/>
                  <a:pt x="18373" y="16334"/>
                </a:cubicBezTo>
                <a:cubicBezTo>
                  <a:pt x="18280" y="16357"/>
                  <a:pt x="18187" y="16381"/>
                  <a:pt x="18094" y="16427"/>
                </a:cubicBezTo>
                <a:cubicBezTo>
                  <a:pt x="18054" y="16427"/>
                  <a:pt x="17927" y="16478"/>
                  <a:pt x="17849" y="16478"/>
                </a:cubicBezTo>
                <a:cubicBezTo>
                  <a:pt x="17836" y="16478"/>
                  <a:pt x="17825" y="16477"/>
                  <a:pt x="17815" y="16474"/>
                </a:cubicBezTo>
                <a:cubicBezTo>
                  <a:pt x="17803" y="16462"/>
                  <a:pt x="17785" y="16456"/>
                  <a:pt x="17768" y="16456"/>
                </a:cubicBezTo>
                <a:cubicBezTo>
                  <a:pt x="17765" y="16456"/>
                  <a:pt x="17762" y="16456"/>
                  <a:pt x="17759" y="16456"/>
                </a:cubicBezTo>
                <a:lnTo>
                  <a:pt x="17759" y="16456"/>
                </a:lnTo>
                <a:cubicBezTo>
                  <a:pt x="18141" y="16274"/>
                  <a:pt x="18525" y="16071"/>
                  <a:pt x="18907" y="15869"/>
                </a:cubicBezTo>
                <a:cubicBezTo>
                  <a:pt x="18985" y="15810"/>
                  <a:pt x="18950" y="15689"/>
                  <a:pt x="18883" y="15689"/>
                </a:cubicBezTo>
                <a:cubicBezTo>
                  <a:pt x="18869" y="15689"/>
                  <a:pt x="18854" y="15694"/>
                  <a:pt x="18838" y="15705"/>
                </a:cubicBezTo>
                <a:cubicBezTo>
                  <a:pt x="18420" y="15938"/>
                  <a:pt x="17977" y="16148"/>
                  <a:pt x="17558" y="16357"/>
                </a:cubicBezTo>
                <a:cubicBezTo>
                  <a:pt x="17443" y="16263"/>
                  <a:pt x="17350" y="16195"/>
                  <a:pt x="17233" y="16124"/>
                </a:cubicBezTo>
                <a:cubicBezTo>
                  <a:pt x="17233" y="16124"/>
                  <a:pt x="17210" y="16102"/>
                  <a:pt x="17186" y="16102"/>
                </a:cubicBezTo>
                <a:cubicBezTo>
                  <a:pt x="17257" y="16055"/>
                  <a:pt x="17303" y="16031"/>
                  <a:pt x="17350" y="16009"/>
                </a:cubicBezTo>
                <a:cubicBezTo>
                  <a:pt x="17366" y="16024"/>
                  <a:pt x="17393" y="16041"/>
                  <a:pt x="17425" y="16041"/>
                </a:cubicBezTo>
                <a:cubicBezTo>
                  <a:pt x="17438" y="16041"/>
                  <a:pt x="17452" y="16038"/>
                  <a:pt x="17465" y="16031"/>
                </a:cubicBezTo>
                <a:cubicBezTo>
                  <a:pt x="18256" y="15729"/>
                  <a:pt x="19047" y="15380"/>
                  <a:pt x="19815" y="14985"/>
                </a:cubicBezTo>
                <a:cubicBezTo>
                  <a:pt x="19862" y="14961"/>
                  <a:pt x="19862" y="14915"/>
                  <a:pt x="19837" y="14868"/>
                </a:cubicBezTo>
                <a:cubicBezTo>
                  <a:pt x="20745" y="14496"/>
                  <a:pt x="21629" y="14124"/>
                  <a:pt x="22513" y="13705"/>
                </a:cubicBezTo>
                <a:lnTo>
                  <a:pt x="24048" y="12939"/>
                </a:lnTo>
                <a:cubicBezTo>
                  <a:pt x="24130" y="12898"/>
                  <a:pt x="24085" y="12767"/>
                  <a:pt x="23995" y="12767"/>
                </a:cubicBezTo>
                <a:cubicBezTo>
                  <a:pt x="23982" y="12767"/>
                  <a:pt x="23969" y="12769"/>
                  <a:pt x="23955" y="12775"/>
                </a:cubicBezTo>
                <a:cubicBezTo>
                  <a:pt x="23071" y="13240"/>
                  <a:pt x="22163" y="13659"/>
                  <a:pt x="21257" y="14077"/>
                </a:cubicBezTo>
                <a:cubicBezTo>
                  <a:pt x="20349" y="14474"/>
                  <a:pt x="19419" y="14822"/>
                  <a:pt x="18513" y="15218"/>
                </a:cubicBezTo>
                <a:cubicBezTo>
                  <a:pt x="18001" y="15450"/>
                  <a:pt x="17512" y="15705"/>
                  <a:pt x="17024" y="15984"/>
                </a:cubicBezTo>
                <a:cubicBezTo>
                  <a:pt x="16885" y="15869"/>
                  <a:pt x="16745" y="15776"/>
                  <a:pt x="16582" y="15659"/>
                </a:cubicBezTo>
                <a:cubicBezTo>
                  <a:pt x="17326" y="15380"/>
                  <a:pt x="18070" y="15054"/>
                  <a:pt x="18792" y="14706"/>
                </a:cubicBezTo>
                <a:cubicBezTo>
                  <a:pt x="18869" y="14647"/>
                  <a:pt x="18833" y="14526"/>
                  <a:pt x="18766" y="14526"/>
                </a:cubicBezTo>
                <a:cubicBezTo>
                  <a:pt x="18752" y="14526"/>
                  <a:pt x="18737" y="14531"/>
                  <a:pt x="18721" y="14542"/>
                </a:cubicBezTo>
                <a:cubicBezTo>
                  <a:pt x="17955" y="14915"/>
                  <a:pt x="17186" y="15240"/>
                  <a:pt x="16420" y="15543"/>
                </a:cubicBezTo>
                <a:cubicBezTo>
                  <a:pt x="16327" y="15473"/>
                  <a:pt x="16256" y="15426"/>
                  <a:pt x="16163" y="15380"/>
                </a:cubicBezTo>
                <a:cubicBezTo>
                  <a:pt x="17698" y="14682"/>
                  <a:pt x="19210" y="13962"/>
                  <a:pt x="20721" y="13264"/>
                </a:cubicBezTo>
                <a:cubicBezTo>
                  <a:pt x="21140" y="13078"/>
                  <a:pt x="21583" y="12868"/>
                  <a:pt x="22001" y="12682"/>
                </a:cubicBezTo>
                <a:cubicBezTo>
                  <a:pt x="22102" y="12641"/>
                  <a:pt x="22062" y="12512"/>
                  <a:pt x="21972" y="12512"/>
                </a:cubicBezTo>
                <a:cubicBezTo>
                  <a:pt x="21959" y="12512"/>
                  <a:pt x="21945" y="12514"/>
                  <a:pt x="21931" y="12520"/>
                </a:cubicBezTo>
                <a:cubicBezTo>
                  <a:pt x="20420" y="13218"/>
                  <a:pt x="18885" y="13915"/>
                  <a:pt x="17372" y="14613"/>
                </a:cubicBezTo>
                <a:cubicBezTo>
                  <a:pt x="16954" y="14822"/>
                  <a:pt x="16513" y="15008"/>
                  <a:pt x="16094" y="15218"/>
                </a:cubicBezTo>
                <a:cubicBezTo>
                  <a:pt x="16048" y="15218"/>
                  <a:pt x="16048" y="15240"/>
                  <a:pt x="16048" y="15287"/>
                </a:cubicBezTo>
                <a:cubicBezTo>
                  <a:pt x="15861" y="15147"/>
                  <a:pt x="15675" y="15032"/>
                  <a:pt x="15489" y="14892"/>
                </a:cubicBezTo>
                <a:cubicBezTo>
                  <a:pt x="15592" y="14871"/>
                  <a:pt x="15697" y="14831"/>
                  <a:pt x="15800" y="14807"/>
                </a:cubicBezTo>
                <a:lnTo>
                  <a:pt x="15800" y="14807"/>
                </a:lnTo>
                <a:cubicBezTo>
                  <a:pt x="15759" y="14831"/>
                  <a:pt x="15724" y="14873"/>
                  <a:pt x="15744" y="14915"/>
                </a:cubicBezTo>
                <a:cubicBezTo>
                  <a:pt x="15744" y="14953"/>
                  <a:pt x="15776" y="14991"/>
                  <a:pt x="15813" y="14991"/>
                </a:cubicBezTo>
                <a:cubicBezTo>
                  <a:pt x="15821" y="14991"/>
                  <a:pt x="15829" y="14989"/>
                  <a:pt x="15837" y="14985"/>
                </a:cubicBezTo>
                <a:cubicBezTo>
                  <a:pt x="16094" y="14915"/>
                  <a:pt x="16349" y="14822"/>
                  <a:pt x="16606" y="14729"/>
                </a:cubicBezTo>
                <a:cubicBezTo>
                  <a:pt x="16652" y="14706"/>
                  <a:pt x="16652" y="14635"/>
                  <a:pt x="16652" y="14589"/>
                </a:cubicBezTo>
                <a:cubicBezTo>
                  <a:pt x="16628" y="14589"/>
                  <a:pt x="16628" y="14567"/>
                  <a:pt x="16606" y="14567"/>
                </a:cubicBezTo>
                <a:cubicBezTo>
                  <a:pt x="16931" y="14474"/>
                  <a:pt x="17233" y="14356"/>
                  <a:pt x="17536" y="14241"/>
                </a:cubicBezTo>
                <a:cubicBezTo>
                  <a:pt x="17637" y="14200"/>
                  <a:pt x="17578" y="14069"/>
                  <a:pt x="17499" y="14069"/>
                </a:cubicBezTo>
                <a:cubicBezTo>
                  <a:pt x="17488" y="14069"/>
                  <a:pt x="17477" y="14072"/>
                  <a:pt x="17465" y="14077"/>
                </a:cubicBezTo>
                <a:cubicBezTo>
                  <a:pt x="16792" y="14334"/>
                  <a:pt x="16094" y="14567"/>
                  <a:pt x="15396" y="14729"/>
                </a:cubicBezTo>
                <a:cubicBezTo>
                  <a:pt x="15350" y="14729"/>
                  <a:pt x="15350" y="14775"/>
                  <a:pt x="15326" y="14799"/>
                </a:cubicBezTo>
                <a:cubicBezTo>
                  <a:pt x="15303" y="14775"/>
                  <a:pt x="15279" y="14775"/>
                  <a:pt x="15257" y="14753"/>
                </a:cubicBezTo>
                <a:cubicBezTo>
                  <a:pt x="16814" y="14031"/>
                  <a:pt x="18327" y="13287"/>
                  <a:pt x="19862" y="12542"/>
                </a:cubicBezTo>
                <a:cubicBezTo>
                  <a:pt x="20303" y="12310"/>
                  <a:pt x="20745" y="12077"/>
                  <a:pt x="21186" y="11869"/>
                </a:cubicBezTo>
                <a:cubicBezTo>
                  <a:pt x="21289" y="11807"/>
                  <a:pt x="21247" y="11675"/>
                  <a:pt x="21158" y="11675"/>
                </a:cubicBezTo>
                <a:cubicBezTo>
                  <a:pt x="21145" y="11675"/>
                  <a:pt x="21132" y="11677"/>
                  <a:pt x="21118" y="11683"/>
                </a:cubicBezTo>
                <a:cubicBezTo>
                  <a:pt x="19536" y="12496"/>
                  <a:pt x="17955" y="13287"/>
                  <a:pt x="16349" y="14055"/>
                </a:cubicBezTo>
                <a:cubicBezTo>
                  <a:pt x="15930" y="14241"/>
                  <a:pt x="15512" y="14449"/>
                  <a:pt x="15093" y="14635"/>
                </a:cubicBezTo>
                <a:cubicBezTo>
                  <a:pt x="15000" y="14589"/>
                  <a:pt x="14931" y="14520"/>
                  <a:pt x="14838" y="14474"/>
                </a:cubicBezTo>
                <a:cubicBezTo>
                  <a:pt x="14792" y="14449"/>
                  <a:pt x="14745" y="14427"/>
                  <a:pt x="14699" y="14381"/>
                </a:cubicBezTo>
                <a:cubicBezTo>
                  <a:pt x="14745" y="14310"/>
                  <a:pt x="14814" y="14241"/>
                  <a:pt x="14885" y="14170"/>
                </a:cubicBezTo>
                <a:cubicBezTo>
                  <a:pt x="15047" y="13962"/>
                  <a:pt x="15210" y="13729"/>
                  <a:pt x="15396" y="13519"/>
                </a:cubicBezTo>
                <a:cubicBezTo>
                  <a:pt x="15405" y="13528"/>
                  <a:pt x="15422" y="13534"/>
                  <a:pt x="15443" y="13534"/>
                </a:cubicBezTo>
                <a:cubicBezTo>
                  <a:pt x="15478" y="13534"/>
                  <a:pt x="15521" y="13517"/>
                  <a:pt x="15536" y="13473"/>
                </a:cubicBezTo>
                <a:cubicBezTo>
                  <a:pt x="15536" y="13473"/>
                  <a:pt x="15629" y="13450"/>
                  <a:pt x="15629" y="13426"/>
                </a:cubicBezTo>
                <a:lnTo>
                  <a:pt x="15768" y="13357"/>
                </a:lnTo>
                <a:lnTo>
                  <a:pt x="16048" y="13218"/>
                </a:lnTo>
                <a:cubicBezTo>
                  <a:pt x="16209" y="13125"/>
                  <a:pt x="16373" y="13054"/>
                  <a:pt x="16535" y="12961"/>
                </a:cubicBezTo>
                <a:cubicBezTo>
                  <a:pt x="16885" y="12775"/>
                  <a:pt x="17210" y="12613"/>
                  <a:pt x="17536" y="12427"/>
                </a:cubicBezTo>
                <a:cubicBezTo>
                  <a:pt x="18234" y="12077"/>
                  <a:pt x="18907" y="11729"/>
                  <a:pt x="19583" y="11357"/>
                </a:cubicBezTo>
                <a:cubicBezTo>
                  <a:pt x="19684" y="11316"/>
                  <a:pt x="19625" y="11185"/>
                  <a:pt x="19546" y="11185"/>
                </a:cubicBezTo>
                <a:cubicBezTo>
                  <a:pt x="19535" y="11185"/>
                  <a:pt x="19523" y="11188"/>
                  <a:pt x="19512" y="11193"/>
                </a:cubicBezTo>
                <a:cubicBezTo>
                  <a:pt x="18792" y="11566"/>
                  <a:pt x="18094" y="11938"/>
                  <a:pt x="17372" y="12310"/>
                </a:cubicBezTo>
                <a:lnTo>
                  <a:pt x="16327" y="12868"/>
                </a:lnTo>
                <a:cubicBezTo>
                  <a:pt x="16141" y="12961"/>
                  <a:pt x="15977" y="13054"/>
                  <a:pt x="15791" y="13147"/>
                </a:cubicBezTo>
                <a:cubicBezTo>
                  <a:pt x="15722" y="13171"/>
                  <a:pt x="15675" y="13218"/>
                  <a:pt x="15605" y="13240"/>
                </a:cubicBezTo>
                <a:cubicBezTo>
                  <a:pt x="15768" y="13008"/>
                  <a:pt x="15955" y="12799"/>
                  <a:pt x="16141" y="12567"/>
                </a:cubicBezTo>
                <a:cubicBezTo>
                  <a:pt x="16156" y="12582"/>
                  <a:pt x="16173" y="12599"/>
                  <a:pt x="16198" y="12599"/>
                </a:cubicBezTo>
                <a:cubicBezTo>
                  <a:pt x="16208" y="12599"/>
                  <a:pt x="16220" y="12596"/>
                  <a:pt x="16234" y="12589"/>
                </a:cubicBezTo>
                <a:cubicBezTo>
                  <a:pt x="16745" y="12334"/>
                  <a:pt x="17257" y="12077"/>
                  <a:pt x="17769" y="11869"/>
                </a:cubicBezTo>
                <a:cubicBezTo>
                  <a:pt x="17871" y="11827"/>
                  <a:pt x="17828" y="11675"/>
                  <a:pt x="17734" y="11675"/>
                </a:cubicBezTo>
                <a:cubicBezTo>
                  <a:pt x="17723" y="11675"/>
                  <a:pt x="17711" y="11678"/>
                  <a:pt x="17698" y="11683"/>
                </a:cubicBezTo>
                <a:cubicBezTo>
                  <a:pt x="17233" y="11891"/>
                  <a:pt x="16768" y="12124"/>
                  <a:pt x="16302" y="12356"/>
                </a:cubicBezTo>
                <a:cubicBezTo>
                  <a:pt x="16513" y="12077"/>
                  <a:pt x="16721" y="11822"/>
                  <a:pt x="16907" y="11543"/>
                </a:cubicBezTo>
                <a:lnTo>
                  <a:pt x="16978" y="11473"/>
                </a:lnTo>
                <a:cubicBezTo>
                  <a:pt x="16991" y="11477"/>
                  <a:pt x="17008" y="11479"/>
                  <a:pt x="17026" y="11479"/>
                </a:cubicBezTo>
                <a:cubicBezTo>
                  <a:pt x="17099" y="11479"/>
                  <a:pt x="17200" y="11445"/>
                  <a:pt x="17257" y="11426"/>
                </a:cubicBezTo>
                <a:cubicBezTo>
                  <a:pt x="17350" y="11404"/>
                  <a:pt x="17443" y="11380"/>
                  <a:pt x="17536" y="11333"/>
                </a:cubicBezTo>
                <a:cubicBezTo>
                  <a:pt x="17977" y="11193"/>
                  <a:pt x="18420" y="10985"/>
                  <a:pt x="18861" y="10775"/>
                </a:cubicBezTo>
                <a:cubicBezTo>
                  <a:pt x="19722" y="10334"/>
                  <a:pt x="20582" y="9845"/>
                  <a:pt x="21419" y="9311"/>
                </a:cubicBezTo>
                <a:close/>
                <a:moveTo>
                  <a:pt x="23093" y="8170"/>
                </a:moveTo>
                <a:cubicBezTo>
                  <a:pt x="24442" y="9333"/>
                  <a:pt x="25815" y="10427"/>
                  <a:pt x="27164" y="11566"/>
                </a:cubicBezTo>
                <a:cubicBezTo>
                  <a:pt x="28536" y="12728"/>
                  <a:pt x="29862" y="13962"/>
                  <a:pt x="31071" y="15287"/>
                </a:cubicBezTo>
                <a:cubicBezTo>
                  <a:pt x="32281" y="16636"/>
                  <a:pt x="33373" y="18055"/>
                  <a:pt x="34374" y="19544"/>
                </a:cubicBezTo>
                <a:cubicBezTo>
                  <a:pt x="35373" y="21032"/>
                  <a:pt x="36257" y="22589"/>
                  <a:pt x="37025" y="24217"/>
                </a:cubicBezTo>
                <a:cubicBezTo>
                  <a:pt x="37792" y="25845"/>
                  <a:pt x="38443" y="27520"/>
                  <a:pt x="38955" y="29241"/>
                </a:cubicBezTo>
                <a:lnTo>
                  <a:pt x="39094" y="29730"/>
                </a:lnTo>
                <a:cubicBezTo>
                  <a:pt x="38932" y="29659"/>
                  <a:pt x="38746" y="29591"/>
                  <a:pt x="38560" y="29498"/>
                </a:cubicBezTo>
                <a:cubicBezTo>
                  <a:pt x="38164" y="29334"/>
                  <a:pt x="37745" y="29148"/>
                  <a:pt x="37351" y="28939"/>
                </a:cubicBezTo>
                <a:cubicBezTo>
                  <a:pt x="37258" y="28590"/>
                  <a:pt x="36607" y="26124"/>
                  <a:pt x="34513" y="22660"/>
                </a:cubicBezTo>
                <a:cubicBezTo>
                  <a:pt x="32443" y="19240"/>
                  <a:pt x="28536" y="14148"/>
                  <a:pt x="21583" y="9193"/>
                </a:cubicBezTo>
                <a:lnTo>
                  <a:pt x="21605" y="9193"/>
                </a:lnTo>
                <a:cubicBezTo>
                  <a:pt x="22094" y="8868"/>
                  <a:pt x="22606" y="8520"/>
                  <a:pt x="23093" y="8170"/>
                </a:cubicBezTo>
                <a:close/>
                <a:moveTo>
                  <a:pt x="3737" y="1"/>
                </a:moveTo>
                <a:cubicBezTo>
                  <a:pt x="3686" y="1"/>
                  <a:pt x="3634" y="3"/>
                  <a:pt x="3582" y="8"/>
                </a:cubicBezTo>
                <a:cubicBezTo>
                  <a:pt x="2977" y="54"/>
                  <a:pt x="2419" y="426"/>
                  <a:pt x="1814" y="1147"/>
                </a:cubicBezTo>
                <a:cubicBezTo>
                  <a:pt x="1489" y="1543"/>
                  <a:pt x="1232" y="1915"/>
                  <a:pt x="999" y="2216"/>
                </a:cubicBezTo>
                <a:lnTo>
                  <a:pt x="953" y="2263"/>
                </a:lnTo>
                <a:cubicBezTo>
                  <a:pt x="465" y="2985"/>
                  <a:pt x="209" y="3472"/>
                  <a:pt x="116" y="3775"/>
                </a:cubicBezTo>
                <a:cubicBezTo>
                  <a:pt x="0" y="4077"/>
                  <a:pt x="0" y="4216"/>
                  <a:pt x="0" y="4241"/>
                </a:cubicBezTo>
                <a:lnTo>
                  <a:pt x="23" y="4263"/>
                </a:lnTo>
                <a:lnTo>
                  <a:pt x="47" y="4287"/>
                </a:lnTo>
                <a:cubicBezTo>
                  <a:pt x="47" y="4287"/>
                  <a:pt x="93" y="4334"/>
                  <a:pt x="162" y="4380"/>
                </a:cubicBezTo>
                <a:cubicBezTo>
                  <a:pt x="162" y="4427"/>
                  <a:pt x="162" y="4495"/>
                  <a:pt x="233" y="4520"/>
                </a:cubicBezTo>
                <a:lnTo>
                  <a:pt x="348" y="4520"/>
                </a:lnTo>
                <a:cubicBezTo>
                  <a:pt x="488" y="4613"/>
                  <a:pt x="674" y="4752"/>
                  <a:pt x="884" y="4892"/>
                </a:cubicBezTo>
                <a:cubicBezTo>
                  <a:pt x="884" y="4961"/>
                  <a:pt x="931" y="5007"/>
                  <a:pt x="999" y="5007"/>
                </a:cubicBezTo>
                <a:cubicBezTo>
                  <a:pt x="999" y="4985"/>
                  <a:pt x="999" y="4985"/>
                  <a:pt x="1024" y="4985"/>
                </a:cubicBezTo>
                <a:cubicBezTo>
                  <a:pt x="1070" y="5031"/>
                  <a:pt x="1117" y="5078"/>
                  <a:pt x="1186" y="5100"/>
                </a:cubicBezTo>
                <a:lnTo>
                  <a:pt x="1256" y="5171"/>
                </a:lnTo>
                <a:cubicBezTo>
                  <a:pt x="1628" y="5426"/>
                  <a:pt x="2047" y="5729"/>
                  <a:pt x="2512" y="6055"/>
                </a:cubicBezTo>
                <a:cubicBezTo>
                  <a:pt x="2534" y="6101"/>
                  <a:pt x="2559" y="6123"/>
                  <a:pt x="2605" y="6123"/>
                </a:cubicBezTo>
                <a:cubicBezTo>
                  <a:pt x="2652" y="6148"/>
                  <a:pt x="2698" y="6194"/>
                  <a:pt x="2745" y="6217"/>
                </a:cubicBezTo>
                <a:cubicBezTo>
                  <a:pt x="2723" y="6279"/>
                  <a:pt x="2758" y="6360"/>
                  <a:pt x="2831" y="6360"/>
                </a:cubicBezTo>
                <a:cubicBezTo>
                  <a:pt x="2840" y="6360"/>
                  <a:pt x="2850" y="6359"/>
                  <a:pt x="2860" y="6356"/>
                </a:cubicBezTo>
                <a:cubicBezTo>
                  <a:pt x="2884" y="6356"/>
                  <a:pt x="2884" y="6334"/>
                  <a:pt x="2907" y="6334"/>
                </a:cubicBezTo>
                <a:cubicBezTo>
                  <a:pt x="3000" y="6403"/>
                  <a:pt x="3093" y="6473"/>
                  <a:pt x="3210" y="6542"/>
                </a:cubicBezTo>
                <a:cubicBezTo>
                  <a:pt x="3210" y="6580"/>
                  <a:pt x="3241" y="6619"/>
                  <a:pt x="3278" y="6619"/>
                </a:cubicBezTo>
                <a:cubicBezTo>
                  <a:pt x="3286" y="6619"/>
                  <a:pt x="3295" y="6617"/>
                  <a:pt x="3303" y="6613"/>
                </a:cubicBezTo>
                <a:cubicBezTo>
                  <a:pt x="3349" y="6659"/>
                  <a:pt x="3418" y="6706"/>
                  <a:pt x="3465" y="6752"/>
                </a:cubicBezTo>
                <a:cubicBezTo>
                  <a:pt x="3465" y="6775"/>
                  <a:pt x="3511" y="6799"/>
                  <a:pt x="3535" y="6799"/>
                </a:cubicBezTo>
                <a:cubicBezTo>
                  <a:pt x="3582" y="6821"/>
                  <a:pt x="3628" y="6845"/>
                  <a:pt x="3651" y="6892"/>
                </a:cubicBezTo>
                <a:cubicBezTo>
                  <a:pt x="3651" y="6938"/>
                  <a:pt x="3697" y="6985"/>
                  <a:pt x="3768" y="6985"/>
                </a:cubicBezTo>
                <a:cubicBezTo>
                  <a:pt x="3768" y="6985"/>
                  <a:pt x="3768" y="6961"/>
                  <a:pt x="3790" y="6961"/>
                </a:cubicBezTo>
                <a:cubicBezTo>
                  <a:pt x="3814" y="6985"/>
                  <a:pt x="3837" y="7007"/>
                  <a:pt x="3883" y="7031"/>
                </a:cubicBezTo>
                <a:cubicBezTo>
                  <a:pt x="3883" y="7072"/>
                  <a:pt x="3901" y="7129"/>
                  <a:pt x="3951" y="7129"/>
                </a:cubicBezTo>
                <a:cubicBezTo>
                  <a:pt x="3959" y="7129"/>
                  <a:pt x="3967" y="7127"/>
                  <a:pt x="3976" y="7124"/>
                </a:cubicBezTo>
                <a:lnTo>
                  <a:pt x="4001" y="7124"/>
                </a:lnTo>
                <a:cubicBezTo>
                  <a:pt x="4373" y="7379"/>
                  <a:pt x="4721" y="7636"/>
                  <a:pt x="5117" y="7915"/>
                </a:cubicBezTo>
                <a:cubicBezTo>
                  <a:pt x="5093" y="7984"/>
                  <a:pt x="5139" y="8055"/>
                  <a:pt x="5210" y="8055"/>
                </a:cubicBezTo>
                <a:cubicBezTo>
                  <a:pt x="5232" y="8031"/>
                  <a:pt x="5256" y="8031"/>
                  <a:pt x="5279" y="8031"/>
                </a:cubicBezTo>
                <a:cubicBezTo>
                  <a:pt x="5325" y="8077"/>
                  <a:pt x="5372" y="8101"/>
                  <a:pt x="5418" y="8148"/>
                </a:cubicBezTo>
                <a:cubicBezTo>
                  <a:pt x="5442" y="8170"/>
                  <a:pt x="5465" y="8194"/>
                  <a:pt x="5489" y="8194"/>
                </a:cubicBezTo>
                <a:cubicBezTo>
                  <a:pt x="5837" y="8427"/>
                  <a:pt x="6187" y="8682"/>
                  <a:pt x="6535" y="8938"/>
                </a:cubicBezTo>
                <a:cubicBezTo>
                  <a:pt x="6535" y="8985"/>
                  <a:pt x="6535" y="9032"/>
                  <a:pt x="6581" y="9054"/>
                </a:cubicBezTo>
                <a:cubicBezTo>
                  <a:pt x="6614" y="9071"/>
                  <a:pt x="6647" y="9087"/>
                  <a:pt x="6672" y="9087"/>
                </a:cubicBezTo>
                <a:cubicBezTo>
                  <a:pt x="6682" y="9087"/>
                  <a:pt x="6691" y="9085"/>
                  <a:pt x="6698" y="9078"/>
                </a:cubicBezTo>
                <a:lnTo>
                  <a:pt x="6721" y="9078"/>
                </a:lnTo>
                <a:cubicBezTo>
                  <a:pt x="7396" y="9543"/>
                  <a:pt x="8070" y="10031"/>
                  <a:pt x="8745" y="10496"/>
                </a:cubicBezTo>
                <a:cubicBezTo>
                  <a:pt x="8767" y="10520"/>
                  <a:pt x="8791" y="10542"/>
                  <a:pt x="8814" y="10542"/>
                </a:cubicBezTo>
                <a:cubicBezTo>
                  <a:pt x="9511" y="11054"/>
                  <a:pt x="10209" y="11543"/>
                  <a:pt x="10860" y="11984"/>
                </a:cubicBezTo>
                <a:cubicBezTo>
                  <a:pt x="10838" y="12008"/>
                  <a:pt x="10838" y="12008"/>
                  <a:pt x="10838" y="12031"/>
                </a:cubicBezTo>
                <a:cubicBezTo>
                  <a:pt x="10856" y="12069"/>
                  <a:pt x="10891" y="12107"/>
                  <a:pt x="10929" y="12107"/>
                </a:cubicBezTo>
                <a:cubicBezTo>
                  <a:pt x="10937" y="12107"/>
                  <a:pt x="10945" y="12105"/>
                  <a:pt x="10953" y="12101"/>
                </a:cubicBezTo>
                <a:lnTo>
                  <a:pt x="10978" y="12101"/>
                </a:lnTo>
                <a:cubicBezTo>
                  <a:pt x="11093" y="12170"/>
                  <a:pt x="11210" y="12241"/>
                  <a:pt x="11303" y="12310"/>
                </a:cubicBezTo>
                <a:cubicBezTo>
                  <a:pt x="11303" y="12381"/>
                  <a:pt x="11325" y="12449"/>
                  <a:pt x="11419" y="12449"/>
                </a:cubicBezTo>
                <a:cubicBezTo>
                  <a:pt x="11443" y="12427"/>
                  <a:pt x="11443" y="12427"/>
                  <a:pt x="11465" y="12427"/>
                </a:cubicBezTo>
                <a:cubicBezTo>
                  <a:pt x="11512" y="12449"/>
                  <a:pt x="11558" y="12496"/>
                  <a:pt x="11582" y="12520"/>
                </a:cubicBezTo>
                <a:cubicBezTo>
                  <a:pt x="11582" y="12542"/>
                  <a:pt x="11582" y="12567"/>
                  <a:pt x="11605" y="12613"/>
                </a:cubicBezTo>
                <a:cubicBezTo>
                  <a:pt x="11632" y="12640"/>
                  <a:pt x="11667" y="12651"/>
                  <a:pt x="11696" y="12651"/>
                </a:cubicBezTo>
                <a:cubicBezTo>
                  <a:pt x="11717" y="12651"/>
                  <a:pt x="11735" y="12646"/>
                  <a:pt x="11744" y="12635"/>
                </a:cubicBezTo>
                <a:cubicBezTo>
                  <a:pt x="11791" y="12660"/>
                  <a:pt x="11837" y="12706"/>
                  <a:pt x="11884" y="12728"/>
                </a:cubicBezTo>
                <a:cubicBezTo>
                  <a:pt x="11908" y="12753"/>
                  <a:pt x="11930" y="12775"/>
                  <a:pt x="11977" y="12775"/>
                </a:cubicBezTo>
                <a:cubicBezTo>
                  <a:pt x="12047" y="12821"/>
                  <a:pt x="12116" y="12892"/>
                  <a:pt x="12187" y="12939"/>
                </a:cubicBezTo>
                <a:cubicBezTo>
                  <a:pt x="12187" y="12979"/>
                  <a:pt x="12222" y="13036"/>
                  <a:pt x="12276" y="13036"/>
                </a:cubicBezTo>
                <a:cubicBezTo>
                  <a:pt x="12284" y="13036"/>
                  <a:pt x="12293" y="13035"/>
                  <a:pt x="12302" y="13032"/>
                </a:cubicBezTo>
                <a:lnTo>
                  <a:pt x="12326" y="13032"/>
                </a:lnTo>
                <a:cubicBezTo>
                  <a:pt x="12373" y="13054"/>
                  <a:pt x="12419" y="13101"/>
                  <a:pt x="12466" y="13125"/>
                </a:cubicBezTo>
                <a:lnTo>
                  <a:pt x="12466" y="13147"/>
                </a:lnTo>
                <a:cubicBezTo>
                  <a:pt x="12466" y="13194"/>
                  <a:pt x="12513" y="13240"/>
                  <a:pt x="12581" y="13240"/>
                </a:cubicBezTo>
                <a:cubicBezTo>
                  <a:pt x="12581" y="13218"/>
                  <a:pt x="12581" y="13218"/>
                  <a:pt x="12606" y="13218"/>
                </a:cubicBezTo>
                <a:cubicBezTo>
                  <a:pt x="12885" y="13426"/>
                  <a:pt x="13140" y="13612"/>
                  <a:pt x="13396" y="13776"/>
                </a:cubicBezTo>
                <a:cubicBezTo>
                  <a:pt x="13396" y="13798"/>
                  <a:pt x="13443" y="13845"/>
                  <a:pt x="13489" y="13845"/>
                </a:cubicBezTo>
                <a:cubicBezTo>
                  <a:pt x="13536" y="13869"/>
                  <a:pt x="13605" y="13915"/>
                  <a:pt x="13651" y="13962"/>
                </a:cubicBezTo>
                <a:cubicBezTo>
                  <a:pt x="13651" y="14008"/>
                  <a:pt x="13698" y="14055"/>
                  <a:pt x="13744" y="14055"/>
                </a:cubicBezTo>
                <a:lnTo>
                  <a:pt x="13791" y="14055"/>
                </a:lnTo>
                <a:cubicBezTo>
                  <a:pt x="14023" y="14217"/>
                  <a:pt x="14256" y="14356"/>
                  <a:pt x="14442" y="14496"/>
                </a:cubicBezTo>
                <a:cubicBezTo>
                  <a:pt x="14442" y="14520"/>
                  <a:pt x="14488" y="14542"/>
                  <a:pt x="14513" y="14542"/>
                </a:cubicBezTo>
                <a:lnTo>
                  <a:pt x="14535" y="14567"/>
                </a:lnTo>
                <a:lnTo>
                  <a:pt x="14559" y="14542"/>
                </a:lnTo>
                <a:cubicBezTo>
                  <a:pt x="14628" y="14567"/>
                  <a:pt x="14628" y="14567"/>
                  <a:pt x="14674" y="14589"/>
                </a:cubicBezTo>
                <a:cubicBezTo>
                  <a:pt x="14767" y="14635"/>
                  <a:pt x="14838" y="14682"/>
                  <a:pt x="14931" y="14753"/>
                </a:cubicBezTo>
                <a:cubicBezTo>
                  <a:pt x="14912" y="14790"/>
                  <a:pt x="14954" y="14858"/>
                  <a:pt x="15008" y="14858"/>
                </a:cubicBezTo>
                <a:cubicBezTo>
                  <a:pt x="15020" y="14858"/>
                  <a:pt x="15033" y="14855"/>
                  <a:pt x="15047" y="14846"/>
                </a:cubicBezTo>
                <a:lnTo>
                  <a:pt x="15071" y="14846"/>
                </a:lnTo>
                <a:cubicBezTo>
                  <a:pt x="15117" y="14868"/>
                  <a:pt x="15140" y="14892"/>
                  <a:pt x="15186" y="14915"/>
                </a:cubicBezTo>
                <a:cubicBezTo>
                  <a:pt x="15558" y="15171"/>
                  <a:pt x="15930" y="15426"/>
                  <a:pt x="16280" y="15683"/>
                </a:cubicBezTo>
                <a:cubicBezTo>
                  <a:pt x="16298" y="15701"/>
                  <a:pt x="16318" y="15735"/>
                  <a:pt x="16349" y="15735"/>
                </a:cubicBezTo>
                <a:cubicBezTo>
                  <a:pt x="16357" y="15735"/>
                  <a:pt x="16365" y="15734"/>
                  <a:pt x="16373" y="15729"/>
                </a:cubicBezTo>
                <a:cubicBezTo>
                  <a:pt x="16559" y="15869"/>
                  <a:pt x="16745" y="15984"/>
                  <a:pt x="16931" y="16124"/>
                </a:cubicBezTo>
                <a:lnTo>
                  <a:pt x="17419" y="16474"/>
                </a:lnTo>
                <a:cubicBezTo>
                  <a:pt x="17419" y="16520"/>
                  <a:pt x="17465" y="16567"/>
                  <a:pt x="17536" y="16567"/>
                </a:cubicBezTo>
                <a:cubicBezTo>
                  <a:pt x="17930" y="16846"/>
                  <a:pt x="18327" y="17125"/>
                  <a:pt x="18745" y="17426"/>
                </a:cubicBezTo>
                <a:lnTo>
                  <a:pt x="18768" y="17451"/>
                </a:lnTo>
                <a:cubicBezTo>
                  <a:pt x="19000" y="17612"/>
                  <a:pt x="19210" y="17752"/>
                  <a:pt x="19419" y="17916"/>
                </a:cubicBezTo>
                <a:cubicBezTo>
                  <a:pt x="20001" y="18334"/>
                  <a:pt x="20606" y="18753"/>
                  <a:pt x="21186" y="19147"/>
                </a:cubicBezTo>
                <a:cubicBezTo>
                  <a:pt x="21186" y="19194"/>
                  <a:pt x="21233" y="19218"/>
                  <a:pt x="21257" y="19218"/>
                </a:cubicBezTo>
                <a:cubicBezTo>
                  <a:pt x="21419" y="19311"/>
                  <a:pt x="21558" y="19426"/>
                  <a:pt x="21722" y="19544"/>
                </a:cubicBezTo>
                <a:cubicBezTo>
                  <a:pt x="21722" y="19590"/>
                  <a:pt x="21769" y="19612"/>
                  <a:pt x="21815" y="19612"/>
                </a:cubicBezTo>
                <a:cubicBezTo>
                  <a:pt x="21908" y="19659"/>
                  <a:pt x="21977" y="19730"/>
                  <a:pt x="22048" y="19776"/>
                </a:cubicBezTo>
                <a:cubicBezTo>
                  <a:pt x="22070" y="19823"/>
                  <a:pt x="22094" y="19845"/>
                  <a:pt x="22141" y="19845"/>
                </a:cubicBezTo>
                <a:cubicBezTo>
                  <a:pt x="22234" y="19892"/>
                  <a:pt x="22303" y="19962"/>
                  <a:pt x="22396" y="20009"/>
                </a:cubicBezTo>
                <a:cubicBezTo>
                  <a:pt x="22768" y="20288"/>
                  <a:pt x="23118" y="20543"/>
                  <a:pt x="23490" y="20799"/>
                </a:cubicBezTo>
                <a:cubicBezTo>
                  <a:pt x="23512" y="20846"/>
                  <a:pt x="23559" y="20868"/>
                  <a:pt x="23605" y="20868"/>
                </a:cubicBezTo>
                <a:cubicBezTo>
                  <a:pt x="23815" y="21008"/>
                  <a:pt x="24048" y="21172"/>
                  <a:pt x="24280" y="21333"/>
                </a:cubicBezTo>
                <a:cubicBezTo>
                  <a:pt x="24280" y="21358"/>
                  <a:pt x="24280" y="21380"/>
                  <a:pt x="24303" y="21404"/>
                </a:cubicBezTo>
                <a:cubicBezTo>
                  <a:pt x="24319" y="21404"/>
                  <a:pt x="24334" y="21414"/>
                  <a:pt x="24356" y="21414"/>
                </a:cubicBezTo>
                <a:cubicBezTo>
                  <a:pt x="24367" y="21414"/>
                  <a:pt x="24380" y="21412"/>
                  <a:pt x="24396" y="21404"/>
                </a:cubicBezTo>
                <a:cubicBezTo>
                  <a:pt x="24513" y="21497"/>
                  <a:pt x="24653" y="21590"/>
                  <a:pt x="24792" y="21683"/>
                </a:cubicBezTo>
                <a:lnTo>
                  <a:pt x="24839" y="21730"/>
                </a:lnTo>
                <a:cubicBezTo>
                  <a:pt x="25071" y="21892"/>
                  <a:pt x="25304" y="22055"/>
                  <a:pt x="25559" y="22217"/>
                </a:cubicBezTo>
                <a:lnTo>
                  <a:pt x="25977" y="22496"/>
                </a:lnTo>
                <a:cubicBezTo>
                  <a:pt x="25977" y="22535"/>
                  <a:pt x="26009" y="22573"/>
                  <a:pt x="26046" y="22573"/>
                </a:cubicBezTo>
                <a:cubicBezTo>
                  <a:pt x="26054" y="22573"/>
                  <a:pt x="26062" y="22571"/>
                  <a:pt x="26070" y="22567"/>
                </a:cubicBezTo>
                <a:cubicBezTo>
                  <a:pt x="26932" y="23148"/>
                  <a:pt x="27769" y="23706"/>
                  <a:pt x="28629" y="24264"/>
                </a:cubicBezTo>
                <a:cubicBezTo>
                  <a:pt x="28839" y="24403"/>
                  <a:pt x="29047" y="24543"/>
                  <a:pt x="29280" y="24660"/>
                </a:cubicBezTo>
                <a:cubicBezTo>
                  <a:pt x="29263" y="24728"/>
                  <a:pt x="29309" y="24771"/>
                  <a:pt x="29361" y="24771"/>
                </a:cubicBezTo>
                <a:cubicBezTo>
                  <a:pt x="29381" y="24771"/>
                  <a:pt x="29401" y="24766"/>
                  <a:pt x="29419" y="24753"/>
                </a:cubicBezTo>
                <a:cubicBezTo>
                  <a:pt x="30257" y="25287"/>
                  <a:pt x="31118" y="25799"/>
                  <a:pt x="31978" y="26288"/>
                </a:cubicBezTo>
                <a:cubicBezTo>
                  <a:pt x="32768" y="26753"/>
                  <a:pt x="33559" y="27194"/>
                  <a:pt x="34374" y="27637"/>
                </a:cubicBezTo>
                <a:lnTo>
                  <a:pt x="34374" y="27684"/>
                </a:lnTo>
                <a:cubicBezTo>
                  <a:pt x="34396" y="27730"/>
                  <a:pt x="34467" y="27730"/>
                  <a:pt x="34513" y="27730"/>
                </a:cubicBezTo>
                <a:cubicBezTo>
                  <a:pt x="34513" y="27706"/>
                  <a:pt x="34513" y="27706"/>
                  <a:pt x="34536" y="27706"/>
                </a:cubicBezTo>
                <a:cubicBezTo>
                  <a:pt x="34932" y="27938"/>
                  <a:pt x="35327" y="28149"/>
                  <a:pt x="35745" y="28357"/>
                </a:cubicBezTo>
                <a:cubicBezTo>
                  <a:pt x="36536" y="28753"/>
                  <a:pt x="37327" y="29148"/>
                  <a:pt x="38142" y="29520"/>
                </a:cubicBezTo>
                <a:cubicBezTo>
                  <a:pt x="38489" y="29659"/>
                  <a:pt x="38815" y="29823"/>
                  <a:pt x="39165" y="29939"/>
                </a:cubicBezTo>
                <a:cubicBezTo>
                  <a:pt x="39187" y="29963"/>
                  <a:pt x="39187" y="29963"/>
                  <a:pt x="39211" y="29963"/>
                </a:cubicBezTo>
                <a:cubicBezTo>
                  <a:pt x="39219" y="29970"/>
                  <a:pt x="39226" y="29973"/>
                  <a:pt x="39234" y="29973"/>
                </a:cubicBezTo>
                <a:cubicBezTo>
                  <a:pt x="39250" y="29973"/>
                  <a:pt x="39265" y="29963"/>
                  <a:pt x="39280" y="29963"/>
                </a:cubicBezTo>
                <a:cubicBezTo>
                  <a:pt x="39327" y="29939"/>
                  <a:pt x="39351" y="29916"/>
                  <a:pt x="39327" y="29870"/>
                </a:cubicBezTo>
                <a:cubicBezTo>
                  <a:pt x="38839" y="28124"/>
                  <a:pt x="38235" y="26428"/>
                  <a:pt x="37490" y="24800"/>
                </a:cubicBezTo>
                <a:cubicBezTo>
                  <a:pt x="36746" y="23148"/>
                  <a:pt x="35885" y="21566"/>
                  <a:pt x="34932" y="20031"/>
                </a:cubicBezTo>
                <a:cubicBezTo>
                  <a:pt x="33955" y="18520"/>
                  <a:pt x="32861" y="17054"/>
                  <a:pt x="31676" y="15705"/>
                </a:cubicBezTo>
                <a:cubicBezTo>
                  <a:pt x="30489" y="14334"/>
                  <a:pt x="29187" y="13078"/>
                  <a:pt x="27816" y="11891"/>
                </a:cubicBezTo>
                <a:cubicBezTo>
                  <a:pt x="26489" y="10728"/>
                  <a:pt x="25094" y="9636"/>
                  <a:pt x="23745" y="8496"/>
                </a:cubicBezTo>
                <a:cubicBezTo>
                  <a:pt x="23559" y="8334"/>
                  <a:pt x="23350" y="8170"/>
                  <a:pt x="23164" y="7984"/>
                </a:cubicBezTo>
                <a:cubicBezTo>
                  <a:pt x="23141" y="7973"/>
                  <a:pt x="23118" y="7967"/>
                  <a:pt x="23097" y="7967"/>
                </a:cubicBezTo>
                <a:cubicBezTo>
                  <a:pt x="23077" y="7967"/>
                  <a:pt x="23059" y="7973"/>
                  <a:pt x="23047" y="7984"/>
                </a:cubicBezTo>
                <a:cubicBezTo>
                  <a:pt x="21791" y="8892"/>
                  <a:pt x="20489" y="9729"/>
                  <a:pt x="19117" y="10427"/>
                </a:cubicBezTo>
                <a:cubicBezTo>
                  <a:pt x="18699" y="10659"/>
                  <a:pt x="18256" y="10892"/>
                  <a:pt x="17791" y="11054"/>
                </a:cubicBezTo>
                <a:cubicBezTo>
                  <a:pt x="17605" y="11125"/>
                  <a:pt x="17419" y="11193"/>
                  <a:pt x="17210" y="11240"/>
                </a:cubicBezTo>
                <a:cubicBezTo>
                  <a:pt x="17140" y="11264"/>
                  <a:pt x="17024" y="11264"/>
                  <a:pt x="16954" y="11287"/>
                </a:cubicBezTo>
                <a:cubicBezTo>
                  <a:pt x="16814" y="11147"/>
                  <a:pt x="16280" y="10635"/>
                  <a:pt x="15536" y="9915"/>
                </a:cubicBezTo>
                <a:cubicBezTo>
                  <a:pt x="15536" y="9891"/>
                  <a:pt x="15536" y="9891"/>
                  <a:pt x="15512" y="9869"/>
                </a:cubicBezTo>
                <a:cubicBezTo>
                  <a:pt x="14373" y="8752"/>
                  <a:pt x="12745" y="7171"/>
                  <a:pt x="11164" y="5683"/>
                </a:cubicBezTo>
                <a:cubicBezTo>
                  <a:pt x="11164" y="5658"/>
                  <a:pt x="11139" y="5612"/>
                  <a:pt x="11093" y="5612"/>
                </a:cubicBezTo>
                <a:lnTo>
                  <a:pt x="11071" y="5612"/>
                </a:lnTo>
                <a:cubicBezTo>
                  <a:pt x="10187" y="4775"/>
                  <a:pt x="9325" y="3984"/>
                  <a:pt x="8605" y="3333"/>
                </a:cubicBezTo>
                <a:cubicBezTo>
                  <a:pt x="8581" y="3286"/>
                  <a:pt x="8559" y="3264"/>
                  <a:pt x="8512" y="3264"/>
                </a:cubicBezTo>
                <a:cubicBezTo>
                  <a:pt x="8395" y="3147"/>
                  <a:pt x="8280" y="3054"/>
                  <a:pt x="8187" y="2961"/>
                </a:cubicBezTo>
                <a:cubicBezTo>
                  <a:pt x="7908" y="2728"/>
                  <a:pt x="7629" y="2520"/>
                  <a:pt x="7396" y="2287"/>
                </a:cubicBezTo>
                <a:cubicBezTo>
                  <a:pt x="7396" y="2241"/>
                  <a:pt x="7350" y="2194"/>
                  <a:pt x="7279" y="2194"/>
                </a:cubicBezTo>
                <a:cubicBezTo>
                  <a:pt x="7024" y="1984"/>
                  <a:pt x="6791" y="1775"/>
                  <a:pt x="6559" y="1565"/>
                </a:cubicBezTo>
                <a:cubicBezTo>
                  <a:pt x="6559" y="1543"/>
                  <a:pt x="6535" y="1543"/>
                  <a:pt x="6512" y="1519"/>
                </a:cubicBezTo>
                <a:cubicBezTo>
                  <a:pt x="6023" y="1124"/>
                  <a:pt x="5582" y="774"/>
                  <a:pt x="5186" y="520"/>
                </a:cubicBezTo>
                <a:cubicBezTo>
                  <a:pt x="5163" y="520"/>
                  <a:pt x="5163" y="520"/>
                  <a:pt x="5163" y="495"/>
                </a:cubicBezTo>
                <a:cubicBezTo>
                  <a:pt x="4640" y="183"/>
                  <a:pt x="4194" y="1"/>
                  <a:pt x="37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7" name="Google Shape;7127;p26"/>
          <p:cNvSpPr/>
          <p:nvPr/>
        </p:nvSpPr>
        <p:spPr>
          <a:xfrm rot="9899940">
            <a:off x="6957836" y="4606248"/>
            <a:ext cx="1159235" cy="948428"/>
          </a:xfrm>
          <a:custGeom>
            <a:avLst/>
            <a:gdLst/>
            <a:ahLst/>
            <a:cxnLst/>
            <a:rect l="l" t="t" r="r" b="b"/>
            <a:pathLst>
              <a:path w="33885" h="27723" extrusionOk="0">
                <a:moveTo>
                  <a:pt x="20048" y="186"/>
                </a:moveTo>
                <a:lnTo>
                  <a:pt x="20048" y="209"/>
                </a:lnTo>
                <a:cubicBezTo>
                  <a:pt x="20048" y="209"/>
                  <a:pt x="20023" y="209"/>
                  <a:pt x="20023" y="186"/>
                </a:cubicBezTo>
                <a:close/>
                <a:moveTo>
                  <a:pt x="20256" y="186"/>
                </a:moveTo>
                <a:lnTo>
                  <a:pt x="20256" y="209"/>
                </a:lnTo>
                <a:lnTo>
                  <a:pt x="20234" y="186"/>
                </a:lnTo>
                <a:close/>
                <a:moveTo>
                  <a:pt x="20582" y="209"/>
                </a:moveTo>
                <a:cubicBezTo>
                  <a:pt x="20606" y="209"/>
                  <a:pt x="20628" y="233"/>
                  <a:pt x="20652" y="233"/>
                </a:cubicBezTo>
                <a:lnTo>
                  <a:pt x="20652" y="279"/>
                </a:lnTo>
                <a:lnTo>
                  <a:pt x="20582" y="209"/>
                </a:lnTo>
                <a:close/>
                <a:moveTo>
                  <a:pt x="19744" y="233"/>
                </a:moveTo>
                <a:cubicBezTo>
                  <a:pt x="19725" y="252"/>
                  <a:pt x="19710" y="271"/>
                  <a:pt x="19698" y="290"/>
                </a:cubicBezTo>
                <a:lnTo>
                  <a:pt x="19698" y="290"/>
                </a:lnTo>
                <a:lnTo>
                  <a:pt x="19698" y="255"/>
                </a:lnTo>
                <a:cubicBezTo>
                  <a:pt x="19698" y="233"/>
                  <a:pt x="19722" y="233"/>
                  <a:pt x="19744" y="233"/>
                </a:cubicBezTo>
                <a:close/>
                <a:moveTo>
                  <a:pt x="19489" y="302"/>
                </a:moveTo>
                <a:cubicBezTo>
                  <a:pt x="19465" y="326"/>
                  <a:pt x="19465" y="348"/>
                  <a:pt x="19443" y="372"/>
                </a:cubicBezTo>
                <a:cubicBezTo>
                  <a:pt x="19443" y="348"/>
                  <a:pt x="19443" y="348"/>
                  <a:pt x="19419" y="326"/>
                </a:cubicBezTo>
                <a:cubicBezTo>
                  <a:pt x="19443" y="326"/>
                  <a:pt x="19465" y="302"/>
                  <a:pt x="19489" y="302"/>
                </a:cubicBezTo>
                <a:close/>
                <a:moveTo>
                  <a:pt x="21257" y="419"/>
                </a:moveTo>
                <a:lnTo>
                  <a:pt x="21257" y="465"/>
                </a:lnTo>
                <a:cubicBezTo>
                  <a:pt x="21257" y="441"/>
                  <a:pt x="21233" y="441"/>
                  <a:pt x="21233" y="419"/>
                </a:cubicBezTo>
                <a:close/>
                <a:moveTo>
                  <a:pt x="19233" y="395"/>
                </a:moveTo>
                <a:lnTo>
                  <a:pt x="19164" y="534"/>
                </a:lnTo>
                <a:cubicBezTo>
                  <a:pt x="19164" y="488"/>
                  <a:pt x="19164" y="465"/>
                  <a:pt x="19140" y="441"/>
                </a:cubicBezTo>
                <a:cubicBezTo>
                  <a:pt x="19164" y="441"/>
                  <a:pt x="19210" y="419"/>
                  <a:pt x="19233" y="395"/>
                </a:cubicBezTo>
                <a:close/>
                <a:moveTo>
                  <a:pt x="20395" y="326"/>
                </a:moveTo>
                <a:lnTo>
                  <a:pt x="20395" y="348"/>
                </a:lnTo>
                <a:cubicBezTo>
                  <a:pt x="20420" y="419"/>
                  <a:pt x="20442" y="488"/>
                  <a:pt x="20466" y="581"/>
                </a:cubicBezTo>
                <a:cubicBezTo>
                  <a:pt x="20442" y="488"/>
                  <a:pt x="20395" y="395"/>
                  <a:pt x="20349" y="326"/>
                </a:cubicBezTo>
                <a:close/>
                <a:moveTo>
                  <a:pt x="20234" y="488"/>
                </a:moveTo>
                <a:cubicBezTo>
                  <a:pt x="20234" y="512"/>
                  <a:pt x="20256" y="534"/>
                  <a:pt x="20256" y="534"/>
                </a:cubicBezTo>
                <a:cubicBezTo>
                  <a:pt x="20234" y="558"/>
                  <a:pt x="20234" y="581"/>
                  <a:pt x="20234" y="605"/>
                </a:cubicBezTo>
                <a:lnTo>
                  <a:pt x="20234" y="488"/>
                </a:lnTo>
                <a:close/>
                <a:moveTo>
                  <a:pt x="18861" y="627"/>
                </a:moveTo>
                <a:lnTo>
                  <a:pt x="18861" y="627"/>
                </a:lnTo>
                <a:cubicBezTo>
                  <a:pt x="18838" y="651"/>
                  <a:pt x="18838" y="674"/>
                  <a:pt x="18838" y="674"/>
                </a:cubicBezTo>
                <a:cubicBezTo>
                  <a:pt x="18814" y="674"/>
                  <a:pt x="18814" y="674"/>
                  <a:pt x="18814" y="651"/>
                </a:cubicBezTo>
                <a:cubicBezTo>
                  <a:pt x="18814" y="651"/>
                  <a:pt x="18838" y="651"/>
                  <a:pt x="18861" y="627"/>
                </a:cubicBezTo>
                <a:close/>
                <a:moveTo>
                  <a:pt x="21444" y="531"/>
                </a:moveTo>
                <a:lnTo>
                  <a:pt x="21444" y="531"/>
                </a:lnTo>
                <a:cubicBezTo>
                  <a:pt x="21445" y="546"/>
                  <a:pt x="21449" y="558"/>
                  <a:pt x="21465" y="558"/>
                </a:cubicBezTo>
                <a:cubicBezTo>
                  <a:pt x="21489" y="581"/>
                  <a:pt x="21512" y="627"/>
                  <a:pt x="21536" y="651"/>
                </a:cubicBezTo>
                <a:cubicBezTo>
                  <a:pt x="21489" y="651"/>
                  <a:pt x="21465" y="674"/>
                  <a:pt x="21465" y="698"/>
                </a:cubicBezTo>
                <a:cubicBezTo>
                  <a:pt x="21465" y="656"/>
                  <a:pt x="21447" y="594"/>
                  <a:pt x="21444" y="531"/>
                </a:cubicBezTo>
                <a:close/>
                <a:moveTo>
                  <a:pt x="26652" y="674"/>
                </a:moveTo>
                <a:cubicBezTo>
                  <a:pt x="26652" y="674"/>
                  <a:pt x="26628" y="674"/>
                  <a:pt x="26628" y="698"/>
                </a:cubicBezTo>
                <a:lnTo>
                  <a:pt x="26628" y="674"/>
                </a:lnTo>
                <a:close/>
                <a:moveTo>
                  <a:pt x="26513" y="674"/>
                </a:moveTo>
                <a:cubicBezTo>
                  <a:pt x="26489" y="698"/>
                  <a:pt x="26489" y="720"/>
                  <a:pt x="26489" y="744"/>
                </a:cubicBezTo>
                <a:cubicBezTo>
                  <a:pt x="26442" y="720"/>
                  <a:pt x="26420" y="698"/>
                  <a:pt x="26373" y="698"/>
                </a:cubicBezTo>
                <a:cubicBezTo>
                  <a:pt x="26420" y="674"/>
                  <a:pt x="26466" y="674"/>
                  <a:pt x="26513" y="674"/>
                </a:cubicBezTo>
                <a:close/>
                <a:moveTo>
                  <a:pt x="19837" y="441"/>
                </a:moveTo>
                <a:lnTo>
                  <a:pt x="19698" y="860"/>
                </a:lnTo>
                <a:cubicBezTo>
                  <a:pt x="19722" y="720"/>
                  <a:pt x="19768" y="581"/>
                  <a:pt x="19837" y="441"/>
                </a:cubicBezTo>
                <a:close/>
                <a:moveTo>
                  <a:pt x="27025" y="698"/>
                </a:moveTo>
                <a:lnTo>
                  <a:pt x="27025" y="860"/>
                </a:lnTo>
                <a:cubicBezTo>
                  <a:pt x="27000" y="791"/>
                  <a:pt x="26978" y="744"/>
                  <a:pt x="26954" y="698"/>
                </a:cubicBezTo>
                <a:close/>
                <a:moveTo>
                  <a:pt x="18535" y="884"/>
                </a:moveTo>
                <a:cubicBezTo>
                  <a:pt x="18535" y="884"/>
                  <a:pt x="18535" y="884"/>
                  <a:pt x="18535" y="884"/>
                </a:cubicBezTo>
                <a:cubicBezTo>
                  <a:pt x="18535" y="884"/>
                  <a:pt x="18535" y="884"/>
                  <a:pt x="18535" y="884"/>
                </a:cubicBezTo>
                <a:lnTo>
                  <a:pt x="18535" y="884"/>
                </a:lnTo>
                <a:cubicBezTo>
                  <a:pt x="18535" y="884"/>
                  <a:pt x="18535" y="884"/>
                  <a:pt x="18535" y="884"/>
                </a:cubicBezTo>
                <a:close/>
                <a:moveTo>
                  <a:pt x="25722" y="906"/>
                </a:moveTo>
                <a:cubicBezTo>
                  <a:pt x="25722" y="930"/>
                  <a:pt x="25722" y="953"/>
                  <a:pt x="25745" y="953"/>
                </a:cubicBezTo>
                <a:cubicBezTo>
                  <a:pt x="25722" y="953"/>
                  <a:pt x="25722" y="977"/>
                  <a:pt x="25698" y="977"/>
                </a:cubicBezTo>
                <a:cubicBezTo>
                  <a:pt x="25698" y="953"/>
                  <a:pt x="25676" y="953"/>
                  <a:pt x="25652" y="930"/>
                </a:cubicBezTo>
                <a:cubicBezTo>
                  <a:pt x="25676" y="930"/>
                  <a:pt x="25698" y="906"/>
                  <a:pt x="25722" y="906"/>
                </a:cubicBezTo>
                <a:close/>
                <a:moveTo>
                  <a:pt x="26373" y="884"/>
                </a:moveTo>
                <a:cubicBezTo>
                  <a:pt x="26373" y="906"/>
                  <a:pt x="26373" y="906"/>
                  <a:pt x="26396" y="906"/>
                </a:cubicBezTo>
                <a:lnTo>
                  <a:pt x="26396" y="930"/>
                </a:lnTo>
                <a:lnTo>
                  <a:pt x="26420" y="930"/>
                </a:lnTo>
                <a:lnTo>
                  <a:pt x="26420" y="953"/>
                </a:lnTo>
                <a:cubicBezTo>
                  <a:pt x="26442" y="977"/>
                  <a:pt x="26442" y="977"/>
                  <a:pt x="26442" y="999"/>
                </a:cubicBezTo>
                <a:lnTo>
                  <a:pt x="26466" y="1023"/>
                </a:lnTo>
                <a:lnTo>
                  <a:pt x="26466" y="1070"/>
                </a:lnTo>
                <a:cubicBezTo>
                  <a:pt x="26442" y="999"/>
                  <a:pt x="26396" y="953"/>
                  <a:pt x="26349" y="884"/>
                </a:cubicBezTo>
                <a:close/>
                <a:moveTo>
                  <a:pt x="27186" y="744"/>
                </a:moveTo>
                <a:cubicBezTo>
                  <a:pt x="27211" y="744"/>
                  <a:pt x="27233" y="744"/>
                  <a:pt x="27257" y="767"/>
                </a:cubicBezTo>
                <a:cubicBezTo>
                  <a:pt x="27233" y="767"/>
                  <a:pt x="27211" y="791"/>
                  <a:pt x="27211" y="837"/>
                </a:cubicBezTo>
                <a:lnTo>
                  <a:pt x="27211" y="1070"/>
                </a:lnTo>
                <a:cubicBezTo>
                  <a:pt x="27211" y="977"/>
                  <a:pt x="27186" y="860"/>
                  <a:pt x="27186" y="744"/>
                </a:cubicBezTo>
                <a:close/>
                <a:moveTo>
                  <a:pt x="21047" y="767"/>
                </a:moveTo>
                <a:lnTo>
                  <a:pt x="21047" y="767"/>
                </a:lnTo>
                <a:cubicBezTo>
                  <a:pt x="21071" y="884"/>
                  <a:pt x="21093" y="1023"/>
                  <a:pt x="21071" y="1163"/>
                </a:cubicBezTo>
                <a:cubicBezTo>
                  <a:pt x="21071" y="1023"/>
                  <a:pt x="21047" y="884"/>
                  <a:pt x="21047" y="767"/>
                </a:cubicBezTo>
                <a:close/>
                <a:moveTo>
                  <a:pt x="25093" y="1210"/>
                </a:moveTo>
                <a:lnTo>
                  <a:pt x="25071" y="1232"/>
                </a:lnTo>
                <a:lnTo>
                  <a:pt x="25047" y="1210"/>
                </a:lnTo>
                <a:close/>
                <a:moveTo>
                  <a:pt x="25490" y="1023"/>
                </a:moveTo>
                <a:cubicBezTo>
                  <a:pt x="25512" y="1046"/>
                  <a:pt x="25558" y="1070"/>
                  <a:pt x="25583" y="1116"/>
                </a:cubicBezTo>
                <a:cubicBezTo>
                  <a:pt x="25583" y="1116"/>
                  <a:pt x="25605" y="1116"/>
                  <a:pt x="25605" y="1139"/>
                </a:cubicBezTo>
                <a:cubicBezTo>
                  <a:pt x="25629" y="1163"/>
                  <a:pt x="25652" y="1185"/>
                  <a:pt x="25652" y="1210"/>
                </a:cubicBezTo>
                <a:lnTo>
                  <a:pt x="25652" y="1232"/>
                </a:lnTo>
                <a:cubicBezTo>
                  <a:pt x="25605" y="1139"/>
                  <a:pt x="25536" y="1092"/>
                  <a:pt x="25465" y="1023"/>
                </a:cubicBezTo>
                <a:close/>
                <a:moveTo>
                  <a:pt x="20675" y="651"/>
                </a:moveTo>
                <a:lnTo>
                  <a:pt x="20675" y="651"/>
                </a:lnTo>
                <a:cubicBezTo>
                  <a:pt x="20699" y="698"/>
                  <a:pt x="20699" y="767"/>
                  <a:pt x="20721" y="813"/>
                </a:cubicBezTo>
                <a:cubicBezTo>
                  <a:pt x="20745" y="977"/>
                  <a:pt x="20745" y="1139"/>
                  <a:pt x="20745" y="1303"/>
                </a:cubicBezTo>
                <a:cubicBezTo>
                  <a:pt x="20745" y="1092"/>
                  <a:pt x="20721" y="860"/>
                  <a:pt x="20675" y="651"/>
                </a:cubicBezTo>
                <a:close/>
                <a:moveTo>
                  <a:pt x="27536" y="860"/>
                </a:moveTo>
                <a:cubicBezTo>
                  <a:pt x="27559" y="860"/>
                  <a:pt x="27583" y="884"/>
                  <a:pt x="27605" y="884"/>
                </a:cubicBezTo>
                <a:cubicBezTo>
                  <a:pt x="27559" y="1023"/>
                  <a:pt x="27536" y="1163"/>
                  <a:pt x="27536" y="1303"/>
                </a:cubicBezTo>
                <a:lnTo>
                  <a:pt x="27536" y="860"/>
                </a:lnTo>
                <a:close/>
                <a:moveTo>
                  <a:pt x="26692" y="1252"/>
                </a:moveTo>
                <a:lnTo>
                  <a:pt x="26692" y="1252"/>
                </a:lnTo>
                <a:cubicBezTo>
                  <a:pt x="26701" y="1275"/>
                  <a:pt x="26710" y="1299"/>
                  <a:pt x="26719" y="1323"/>
                </a:cubicBezTo>
                <a:lnTo>
                  <a:pt x="26719" y="1323"/>
                </a:lnTo>
                <a:cubicBezTo>
                  <a:pt x="26705" y="1307"/>
                  <a:pt x="26701" y="1281"/>
                  <a:pt x="26692" y="1252"/>
                </a:cubicBezTo>
                <a:close/>
                <a:moveTo>
                  <a:pt x="28163" y="1232"/>
                </a:moveTo>
                <a:cubicBezTo>
                  <a:pt x="28210" y="1256"/>
                  <a:pt x="28256" y="1278"/>
                  <a:pt x="28280" y="1325"/>
                </a:cubicBezTo>
                <a:cubicBezTo>
                  <a:pt x="28256" y="1325"/>
                  <a:pt x="28256" y="1349"/>
                  <a:pt x="28234" y="1349"/>
                </a:cubicBezTo>
                <a:cubicBezTo>
                  <a:pt x="28234" y="1325"/>
                  <a:pt x="28234" y="1303"/>
                  <a:pt x="28210" y="1278"/>
                </a:cubicBezTo>
                <a:cubicBezTo>
                  <a:pt x="28187" y="1278"/>
                  <a:pt x="28187" y="1256"/>
                  <a:pt x="28163" y="1256"/>
                </a:cubicBezTo>
                <a:lnTo>
                  <a:pt x="28163" y="1232"/>
                </a:lnTo>
                <a:close/>
                <a:moveTo>
                  <a:pt x="24745" y="1349"/>
                </a:moveTo>
                <a:cubicBezTo>
                  <a:pt x="24768" y="1371"/>
                  <a:pt x="24768" y="1396"/>
                  <a:pt x="24792" y="1418"/>
                </a:cubicBezTo>
                <a:cubicBezTo>
                  <a:pt x="24768" y="1396"/>
                  <a:pt x="24721" y="1371"/>
                  <a:pt x="24699" y="1371"/>
                </a:cubicBezTo>
                <a:cubicBezTo>
                  <a:pt x="24721" y="1349"/>
                  <a:pt x="24745" y="1349"/>
                  <a:pt x="24745" y="1349"/>
                </a:cubicBezTo>
                <a:close/>
                <a:moveTo>
                  <a:pt x="27769" y="977"/>
                </a:moveTo>
                <a:cubicBezTo>
                  <a:pt x="27838" y="1023"/>
                  <a:pt x="27908" y="1070"/>
                  <a:pt x="28001" y="1116"/>
                </a:cubicBezTo>
                <a:cubicBezTo>
                  <a:pt x="28001" y="1116"/>
                  <a:pt x="28024" y="1116"/>
                  <a:pt x="28024" y="1139"/>
                </a:cubicBezTo>
                <a:lnTo>
                  <a:pt x="27884" y="1489"/>
                </a:lnTo>
                <a:cubicBezTo>
                  <a:pt x="27870" y="1502"/>
                  <a:pt x="27856" y="1508"/>
                  <a:pt x="27842" y="1515"/>
                </a:cubicBezTo>
                <a:lnTo>
                  <a:pt x="27842" y="1515"/>
                </a:lnTo>
                <a:cubicBezTo>
                  <a:pt x="27864" y="1402"/>
                  <a:pt x="27886" y="1272"/>
                  <a:pt x="27908" y="1163"/>
                </a:cubicBezTo>
                <a:cubicBezTo>
                  <a:pt x="27931" y="1116"/>
                  <a:pt x="27908" y="1070"/>
                  <a:pt x="27838" y="1046"/>
                </a:cubicBezTo>
                <a:cubicBezTo>
                  <a:pt x="27815" y="1046"/>
                  <a:pt x="27791" y="1046"/>
                  <a:pt x="27769" y="1070"/>
                </a:cubicBezTo>
                <a:lnTo>
                  <a:pt x="27745" y="1070"/>
                </a:lnTo>
                <a:cubicBezTo>
                  <a:pt x="27745" y="1046"/>
                  <a:pt x="27769" y="999"/>
                  <a:pt x="27769" y="977"/>
                </a:cubicBezTo>
                <a:close/>
                <a:moveTo>
                  <a:pt x="22931" y="1442"/>
                </a:moveTo>
                <a:cubicBezTo>
                  <a:pt x="22954" y="1464"/>
                  <a:pt x="23000" y="1489"/>
                  <a:pt x="23024" y="1511"/>
                </a:cubicBezTo>
                <a:cubicBezTo>
                  <a:pt x="23000" y="1511"/>
                  <a:pt x="22978" y="1511"/>
                  <a:pt x="22954" y="1535"/>
                </a:cubicBezTo>
                <a:cubicBezTo>
                  <a:pt x="22954" y="1511"/>
                  <a:pt x="22954" y="1464"/>
                  <a:pt x="22931" y="1442"/>
                </a:cubicBezTo>
                <a:close/>
                <a:moveTo>
                  <a:pt x="18745" y="906"/>
                </a:moveTo>
                <a:lnTo>
                  <a:pt x="18745" y="906"/>
                </a:lnTo>
                <a:cubicBezTo>
                  <a:pt x="18699" y="1023"/>
                  <a:pt x="18674" y="1139"/>
                  <a:pt x="18628" y="1256"/>
                </a:cubicBezTo>
                <a:cubicBezTo>
                  <a:pt x="18606" y="1371"/>
                  <a:pt x="18581" y="1511"/>
                  <a:pt x="18581" y="1628"/>
                </a:cubicBezTo>
                <a:cubicBezTo>
                  <a:pt x="18535" y="1396"/>
                  <a:pt x="18581" y="1116"/>
                  <a:pt x="18745" y="906"/>
                </a:cubicBezTo>
                <a:close/>
                <a:moveTo>
                  <a:pt x="28094" y="1535"/>
                </a:moveTo>
                <a:lnTo>
                  <a:pt x="28024" y="1675"/>
                </a:lnTo>
                <a:cubicBezTo>
                  <a:pt x="28024" y="1650"/>
                  <a:pt x="28024" y="1604"/>
                  <a:pt x="28048" y="1582"/>
                </a:cubicBezTo>
                <a:cubicBezTo>
                  <a:pt x="28070" y="1557"/>
                  <a:pt x="28070" y="1535"/>
                  <a:pt x="28094" y="1535"/>
                </a:cubicBezTo>
                <a:close/>
                <a:moveTo>
                  <a:pt x="17372" y="1675"/>
                </a:moveTo>
                <a:cubicBezTo>
                  <a:pt x="17350" y="1697"/>
                  <a:pt x="17350" y="1721"/>
                  <a:pt x="17350" y="1721"/>
                </a:cubicBezTo>
                <a:cubicBezTo>
                  <a:pt x="17350" y="1721"/>
                  <a:pt x="17350" y="1697"/>
                  <a:pt x="17326" y="1697"/>
                </a:cubicBezTo>
                <a:cubicBezTo>
                  <a:pt x="17350" y="1675"/>
                  <a:pt x="17350" y="1675"/>
                  <a:pt x="17372" y="1675"/>
                </a:cubicBezTo>
                <a:close/>
                <a:moveTo>
                  <a:pt x="11837" y="1861"/>
                </a:moveTo>
                <a:lnTo>
                  <a:pt x="11837" y="1883"/>
                </a:lnTo>
                <a:cubicBezTo>
                  <a:pt x="11815" y="1883"/>
                  <a:pt x="11815" y="1883"/>
                  <a:pt x="11815" y="1861"/>
                </a:cubicBezTo>
                <a:close/>
                <a:moveTo>
                  <a:pt x="13791" y="1790"/>
                </a:moveTo>
                <a:lnTo>
                  <a:pt x="13791" y="1790"/>
                </a:lnTo>
                <a:cubicBezTo>
                  <a:pt x="13861" y="1814"/>
                  <a:pt x="13908" y="1814"/>
                  <a:pt x="13954" y="1814"/>
                </a:cubicBezTo>
                <a:lnTo>
                  <a:pt x="13954" y="1837"/>
                </a:lnTo>
                <a:cubicBezTo>
                  <a:pt x="13930" y="1861"/>
                  <a:pt x="13930" y="1883"/>
                  <a:pt x="13930" y="1907"/>
                </a:cubicBezTo>
                <a:cubicBezTo>
                  <a:pt x="13884" y="1883"/>
                  <a:pt x="13837" y="1837"/>
                  <a:pt x="13791" y="1790"/>
                </a:cubicBezTo>
                <a:close/>
                <a:moveTo>
                  <a:pt x="22187" y="953"/>
                </a:moveTo>
                <a:cubicBezTo>
                  <a:pt x="22210" y="977"/>
                  <a:pt x="22234" y="999"/>
                  <a:pt x="22256" y="999"/>
                </a:cubicBezTo>
                <a:cubicBezTo>
                  <a:pt x="22234" y="1023"/>
                  <a:pt x="22210" y="1046"/>
                  <a:pt x="22234" y="1092"/>
                </a:cubicBezTo>
                <a:cubicBezTo>
                  <a:pt x="22340" y="1383"/>
                  <a:pt x="22307" y="1672"/>
                  <a:pt x="22232" y="1955"/>
                </a:cubicBezTo>
                <a:lnTo>
                  <a:pt x="22232" y="1955"/>
                </a:lnTo>
                <a:cubicBezTo>
                  <a:pt x="22226" y="1917"/>
                  <a:pt x="22206" y="1883"/>
                  <a:pt x="22187" y="1883"/>
                </a:cubicBezTo>
                <a:lnTo>
                  <a:pt x="22187" y="1861"/>
                </a:lnTo>
                <a:cubicBezTo>
                  <a:pt x="22280" y="1582"/>
                  <a:pt x="22280" y="1256"/>
                  <a:pt x="22187" y="977"/>
                </a:cubicBezTo>
                <a:lnTo>
                  <a:pt x="22187" y="953"/>
                </a:lnTo>
                <a:close/>
                <a:moveTo>
                  <a:pt x="14860" y="2023"/>
                </a:moveTo>
                <a:cubicBezTo>
                  <a:pt x="14907" y="2023"/>
                  <a:pt x="14953" y="2047"/>
                  <a:pt x="15000" y="2047"/>
                </a:cubicBezTo>
                <a:lnTo>
                  <a:pt x="14978" y="2069"/>
                </a:lnTo>
                <a:cubicBezTo>
                  <a:pt x="14953" y="2047"/>
                  <a:pt x="14907" y="2047"/>
                  <a:pt x="14860" y="2023"/>
                </a:cubicBezTo>
                <a:close/>
                <a:moveTo>
                  <a:pt x="15210" y="2069"/>
                </a:moveTo>
                <a:cubicBezTo>
                  <a:pt x="15279" y="2069"/>
                  <a:pt x="15326" y="2069"/>
                  <a:pt x="15372" y="2093"/>
                </a:cubicBezTo>
                <a:cubicBezTo>
                  <a:pt x="15372" y="2116"/>
                  <a:pt x="15372" y="2140"/>
                  <a:pt x="15396" y="2162"/>
                </a:cubicBezTo>
                <a:cubicBezTo>
                  <a:pt x="15326" y="2116"/>
                  <a:pt x="15279" y="2093"/>
                  <a:pt x="15210" y="2069"/>
                </a:cubicBezTo>
                <a:close/>
                <a:moveTo>
                  <a:pt x="22466" y="2069"/>
                </a:moveTo>
                <a:cubicBezTo>
                  <a:pt x="22442" y="2093"/>
                  <a:pt x="22442" y="2093"/>
                  <a:pt x="22420" y="2093"/>
                </a:cubicBezTo>
                <a:cubicBezTo>
                  <a:pt x="22420" y="2093"/>
                  <a:pt x="22420" y="2116"/>
                  <a:pt x="22396" y="2116"/>
                </a:cubicBezTo>
                <a:lnTo>
                  <a:pt x="22396" y="2162"/>
                </a:lnTo>
                <a:lnTo>
                  <a:pt x="22396" y="2186"/>
                </a:lnTo>
                <a:lnTo>
                  <a:pt x="22396" y="2209"/>
                </a:lnTo>
                <a:lnTo>
                  <a:pt x="22442" y="2255"/>
                </a:lnTo>
                <a:lnTo>
                  <a:pt x="22535" y="2255"/>
                </a:lnTo>
                <a:lnTo>
                  <a:pt x="22559" y="2233"/>
                </a:lnTo>
                <a:cubicBezTo>
                  <a:pt x="22582" y="2233"/>
                  <a:pt x="22582" y="2209"/>
                  <a:pt x="22582" y="2209"/>
                </a:cubicBezTo>
                <a:lnTo>
                  <a:pt x="22606" y="2186"/>
                </a:lnTo>
                <a:lnTo>
                  <a:pt x="22606" y="2140"/>
                </a:lnTo>
                <a:cubicBezTo>
                  <a:pt x="22582" y="2140"/>
                  <a:pt x="22582" y="2116"/>
                  <a:pt x="22582" y="2116"/>
                </a:cubicBezTo>
                <a:cubicBezTo>
                  <a:pt x="22582" y="2093"/>
                  <a:pt x="22559" y="2093"/>
                  <a:pt x="22559" y="2093"/>
                </a:cubicBezTo>
                <a:lnTo>
                  <a:pt x="22535" y="2069"/>
                </a:lnTo>
                <a:close/>
                <a:moveTo>
                  <a:pt x="29118" y="2255"/>
                </a:moveTo>
                <a:lnTo>
                  <a:pt x="29118" y="2279"/>
                </a:lnTo>
                <a:cubicBezTo>
                  <a:pt x="29118" y="2279"/>
                  <a:pt x="29118" y="2255"/>
                  <a:pt x="29094" y="2255"/>
                </a:cubicBezTo>
                <a:close/>
                <a:moveTo>
                  <a:pt x="28628" y="1604"/>
                </a:moveTo>
                <a:cubicBezTo>
                  <a:pt x="28768" y="1768"/>
                  <a:pt x="28885" y="1930"/>
                  <a:pt x="29001" y="2093"/>
                </a:cubicBezTo>
                <a:cubicBezTo>
                  <a:pt x="28768" y="2140"/>
                  <a:pt x="28560" y="2209"/>
                  <a:pt x="28327" y="2302"/>
                </a:cubicBezTo>
                <a:lnTo>
                  <a:pt x="28374" y="2255"/>
                </a:lnTo>
                <a:lnTo>
                  <a:pt x="28374" y="2233"/>
                </a:lnTo>
                <a:cubicBezTo>
                  <a:pt x="28396" y="2233"/>
                  <a:pt x="28420" y="2209"/>
                  <a:pt x="28420" y="2186"/>
                </a:cubicBezTo>
                <a:cubicBezTo>
                  <a:pt x="28442" y="2209"/>
                  <a:pt x="28467" y="2209"/>
                  <a:pt x="28467" y="2209"/>
                </a:cubicBezTo>
                <a:cubicBezTo>
                  <a:pt x="28560" y="2186"/>
                  <a:pt x="28675" y="2140"/>
                  <a:pt x="28768" y="2116"/>
                </a:cubicBezTo>
                <a:cubicBezTo>
                  <a:pt x="28814" y="2116"/>
                  <a:pt x="28839" y="2069"/>
                  <a:pt x="28814" y="2023"/>
                </a:cubicBezTo>
                <a:lnTo>
                  <a:pt x="28814" y="1976"/>
                </a:lnTo>
                <a:cubicBezTo>
                  <a:pt x="28814" y="1954"/>
                  <a:pt x="28839" y="1930"/>
                  <a:pt x="28814" y="1907"/>
                </a:cubicBezTo>
                <a:cubicBezTo>
                  <a:pt x="28814" y="1869"/>
                  <a:pt x="28783" y="1831"/>
                  <a:pt x="28734" y="1831"/>
                </a:cubicBezTo>
                <a:cubicBezTo>
                  <a:pt x="28723" y="1831"/>
                  <a:pt x="28711" y="1833"/>
                  <a:pt x="28699" y="1837"/>
                </a:cubicBezTo>
                <a:cubicBezTo>
                  <a:pt x="28699" y="1837"/>
                  <a:pt x="28675" y="1837"/>
                  <a:pt x="28653" y="1861"/>
                </a:cubicBezTo>
                <a:cubicBezTo>
                  <a:pt x="28675" y="1837"/>
                  <a:pt x="28675" y="1814"/>
                  <a:pt x="28675" y="1790"/>
                </a:cubicBezTo>
                <a:cubicBezTo>
                  <a:pt x="28653" y="1743"/>
                  <a:pt x="28606" y="1721"/>
                  <a:pt x="28560" y="1721"/>
                </a:cubicBezTo>
                <a:lnTo>
                  <a:pt x="28513" y="1721"/>
                </a:lnTo>
                <a:cubicBezTo>
                  <a:pt x="28560" y="1697"/>
                  <a:pt x="28582" y="1650"/>
                  <a:pt x="28628" y="1604"/>
                </a:cubicBezTo>
                <a:close/>
                <a:moveTo>
                  <a:pt x="11024" y="2255"/>
                </a:moveTo>
                <a:cubicBezTo>
                  <a:pt x="11000" y="2279"/>
                  <a:pt x="11000" y="2302"/>
                  <a:pt x="10977" y="2326"/>
                </a:cubicBezTo>
                <a:cubicBezTo>
                  <a:pt x="10977" y="2326"/>
                  <a:pt x="10977" y="2302"/>
                  <a:pt x="10953" y="2302"/>
                </a:cubicBezTo>
                <a:cubicBezTo>
                  <a:pt x="10977" y="2279"/>
                  <a:pt x="11000" y="2255"/>
                  <a:pt x="11024" y="2255"/>
                </a:cubicBezTo>
                <a:close/>
                <a:moveTo>
                  <a:pt x="16233" y="2023"/>
                </a:moveTo>
                <a:cubicBezTo>
                  <a:pt x="16079" y="2107"/>
                  <a:pt x="15942" y="2207"/>
                  <a:pt x="15832" y="2335"/>
                </a:cubicBezTo>
                <a:lnTo>
                  <a:pt x="15832" y="2335"/>
                </a:lnTo>
                <a:cubicBezTo>
                  <a:pt x="15834" y="2332"/>
                  <a:pt x="15836" y="2329"/>
                  <a:pt x="15837" y="2326"/>
                </a:cubicBezTo>
                <a:cubicBezTo>
                  <a:pt x="15861" y="2279"/>
                  <a:pt x="15837" y="2233"/>
                  <a:pt x="15791" y="2209"/>
                </a:cubicBezTo>
                <a:cubicBezTo>
                  <a:pt x="15722" y="2162"/>
                  <a:pt x="15651" y="2116"/>
                  <a:pt x="15582" y="2093"/>
                </a:cubicBezTo>
                <a:cubicBezTo>
                  <a:pt x="15744" y="2069"/>
                  <a:pt x="15884" y="2069"/>
                  <a:pt x="16047" y="2047"/>
                </a:cubicBezTo>
                <a:cubicBezTo>
                  <a:pt x="16116" y="2047"/>
                  <a:pt x="16163" y="2023"/>
                  <a:pt x="16233" y="2023"/>
                </a:cubicBezTo>
                <a:close/>
                <a:moveTo>
                  <a:pt x="32070" y="2488"/>
                </a:moveTo>
                <a:cubicBezTo>
                  <a:pt x="32117" y="2488"/>
                  <a:pt x="32141" y="2512"/>
                  <a:pt x="32188" y="2512"/>
                </a:cubicBezTo>
                <a:cubicBezTo>
                  <a:pt x="32117" y="2512"/>
                  <a:pt x="32048" y="2512"/>
                  <a:pt x="31977" y="2488"/>
                </a:cubicBezTo>
                <a:close/>
                <a:moveTo>
                  <a:pt x="32606" y="2720"/>
                </a:moveTo>
                <a:cubicBezTo>
                  <a:pt x="32629" y="2720"/>
                  <a:pt x="32629" y="2744"/>
                  <a:pt x="32653" y="2744"/>
                </a:cubicBezTo>
                <a:lnTo>
                  <a:pt x="32675" y="2767"/>
                </a:lnTo>
                <a:lnTo>
                  <a:pt x="32467" y="2767"/>
                </a:lnTo>
                <a:cubicBezTo>
                  <a:pt x="32467" y="2767"/>
                  <a:pt x="32489" y="2744"/>
                  <a:pt x="32489" y="2720"/>
                </a:cubicBezTo>
                <a:close/>
                <a:moveTo>
                  <a:pt x="31304" y="2419"/>
                </a:moveTo>
                <a:cubicBezTo>
                  <a:pt x="31233" y="2558"/>
                  <a:pt x="31187" y="2720"/>
                  <a:pt x="31140" y="2860"/>
                </a:cubicBezTo>
                <a:cubicBezTo>
                  <a:pt x="31164" y="2720"/>
                  <a:pt x="31187" y="2581"/>
                  <a:pt x="31233" y="2465"/>
                </a:cubicBezTo>
                <a:lnTo>
                  <a:pt x="31233" y="2419"/>
                </a:lnTo>
                <a:close/>
                <a:moveTo>
                  <a:pt x="30024" y="2744"/>
                </a:moveTo>
                <a:lnTo>
                  <a:pt x="29955" y="2884"/>
                </a:lnTo>
                <a:cubicBezTo>
                  <a:pt x="29955" y="2838"/>
                  <a:pt x="29931" y="2813"/>
                  <a:pt x="29884" y="2813"/>
                </a:cubicBezTo>
                <a:lnTo>
                  <a:pt x="30024" y="2744"/>
                </a:lnTo>
                <a:close/>
                <a:moveTo>
                  <a:pt x="31838" y="2534"/>
                </a:moveTo>
                <a:cubicBezTo>
                  <a:pt x="31816" y="2558"/>
                  <a:pt x="31816" y="2558"/>
                  <a:pt x="31816" y="2581"/>
                </a:cubicBezTo>
                <a:cubicBezTo>
                  <a:pt x="31816" y="2605"/>
                  <a:pt x="31838" y="2627"/>
                  <a:pt x="31838" y="2651"/>
                </a:cubicBezTo>
                <a:lnTo>
                  <a:pt x="31698" y="2791"/>
                </a:lnTo>
                <a:cubicBezTo>
                  <a:pt x="31676" y="2791"/>
                  <a:pt x="31676" y="2791"/>
                  <a:pt x="31652" y="2813"/>
                </a:cubicBezTo>
                <a:cubicBezTo>
                  <a:pt x="31629" y="2813"/>
                  <a:pt x="31605" y="2838"/>
                  <a:pt x="31605" y="2884"/>
                </a:cubicBezTo>
                <a:cubicBezTo>
                  <a:pt x="31605" y="2906"/>
                  <a:pt x="31583" y="2906"/>
                  <a:pt x="31559" y="2931"/>
                </a:cubicBezTo>
                <a:cubicBezTo>
                  <a:pt x="31559" y="2906"/>
                  <a:pt x="31583" y="2860"/>
                  <a:pt x="31605" y="2813"/>
                </a:cubicBezTo>
                <a:cubicBezTo>
                  <a:pt x="31605" y="2791"/>
                  <a:pt x="31605" y="2767"/>
                  <a:pt x="31629" y="2744"/>
                </a:cubicBezTo>
                <a:lnTo>
                  <a:pt x="31629" y="2720"/>
                </a:lnTo>
                <a:cubicBezTo>
                  <a:pt x="31629" y="2698"/>
                  <a:pt x="31652" y="2698"/>
                  <a:pt x="31652" y="2674"/>
                </a:cubicBezTo>
                <a:cubicBezTo>
                  <a:pt x="31652" y="2651"/>
                  <a:pt x="31676" y="2651"/>
                  <a:pt x="31676" y="2627"/>
                </a:cubicBezTo>
                <a:cubicBezTo>
                  <a:pt x="31676" y="2627"/>
                  <a:pt x="31698" y="2627"/>
                  <a:pt x="31698" y="2605"/>
                </a:cubicBezTo>
                <a:cubicBezTo>
                  <a:pt x="31722" y="2605"/>
                  <a:pt x="31745" y="2581"/>
                  <a:pt x="31769" y="2558"/>
                </a:cubicBezTo>
                <a:lnTo>
                  <a:pt x="31816" y="2558"/>
                </a:lnTo>
                <a:lnTo>
                  <a:pt x="31816" y="2534"/>
                </a:lnTo>
                <a:close/>
                <a:moveTo>
                  <a:pt x="29791" y="2860"/>
                </a:moveTo>
                <a:lnTo>
                  <a:pt x="29791" y="2860"/>
                </a:lnTo>
                <a:cubicBezTo>
                  <a:pt x="29769" y="2906"/>
                  <a:pt x="29769" y="2931"/>
                  <a:pt x="29769" y="2977"/>
                </a:cubicBezTo>
                <a:cubicBezTo>
                  <a:pt x="29745" y="2931"/>
                  <a:pt x="29698" y="2931"/>
                  <a:pt x="29676" y="2931"/>
                </a:cubicBezTo>
                <a:cubicBezTo>
                  <a:pt x="29698" y="2906"/>
                  <a:pt x="29745" y="2884"/>
                  <a:pt x="29791" y="2860"/>
                </a:cubicBezTo>
                <a:close/>
                <a:moveTo>
                  <a:pt x="32885" y="2953"/>
                </a:moveTo>
                <a:lnTo>
                  <a:pt x="32885" y="2977"/>
                </a:lnTo>
                <a:cubicBezTo>
                  <a:pt x="32792" y="2953"/>
                  <a:pt x="32722" y="2953"/>
                  <a:pt x="32629" y="2953"/>
                </a:cubicBezTo>
                <a:close/>
                <a:moveTo>
                  <a:pt x="32885" y="3139"/>
                </a:moveTo>
                <a:cubicBezTo>
                  <a:pt x="32908" y="3163"/>
                  <a:pt x="32908" y="3163"/>
                  <a:pt x="32932" y="3163"/>
                </a:cubicBezTo>
                <a:lnTo>
                  <a:pt x="33001" y="3163"/>
                </a:lnTo>
                <a:cubicBezTo>
                  <a:pt x="33001" y="3163"/>
                  <a:pt x="33025" y="3163"/>
                  <a:pt x="33047" y="3185"/>
                </a:cubicBezTo>
                <a:lnTo>
                  <a:pt x="32908" y="3185"/>
                </a:lnTo>
                <a:cubicBezTo>
                  <a:pt x="32839" y="3163"/>
                  <a:pt x="32768" y="3163"/>
                  <a:pt x="32699" y="3139"/>
                </a:cubicBezTo>
                <a:close/>
                <a:moveTo>
                  <a:pt x="26954" y="3210"/>
                </a:moveTo>
                <a:cubicBezTo>
                  <a:pt x="26954" y="3210"/>
                  <a:pt x="26954" y="3232"/>
                  <a:pt x="26932" y="3232"/>
                </a:cubicBezTo>
                <a:lnTo>
                  <a:pt x="26907" y="3256"/>
                </a:lnTo>
                <a:lnTo>
                  <a:pt x="26907" y="3278"/>
                </a:lnTo>
                <a:lnTo>
                  <a:pt x="26907" y="3325"/>
                </a:lnTo>
                <a:lnTo>
                  <a:pt x="26907" y="3349"/>
                </a:lnTo>
                <a:cubicBezTo>
                  <a:pt x="26907" y="3371"/>
                  <a:pt x="26932" y="3371"/>
                  <a:pt x="26954" y="3371"/>
                </a:cubicBezTo>
                <a:lnTo>
                  <a:pt x="26954" y="3396"/>
                </a:lnTo>
                <a:lnTo>
                  <a:pt x="27047" y="3396"/>
                </a:lnTo>
                <a:cubicBezTo>
                  <a:pt x="27047" y="3371"/>
                  <a:pt x="27071" y="3371"/>
                  <a:pt x="27071" y="3371"/>
                </a:cubicBezTo>
                <a:lnTo>
                  <a:pt x="27093" y="3349"/>
                </a:lnTo>
                <a:lnTo>
                  <a:pt x="27093" y="3303"/>
                </a:lnTo>
                <a:cubicBezTo>
                  <a:pt x="27118" y="3303"/>
                  <a:pt x="27093" y="3278"/>
                  <a:pt x="27093" y="3278"/>
                </a:cubicBezTo>
                <a:lnTo>
                  <a:pt x="27093" y="3256"/>
                </a:lnTo>
                <a:cubicBezTo>
                  <a:pt x="27093" y="3232"/>
                  <a:pt x="27071" y="3232"/>
                  <a:pt x="27071" y="3210"/>
                </a:cubicBezTo>
                <a:close/>
                <a:moveTo>
                  <a:pt x="18745" y="2977"/>
                </a:moveTo>
                <a:cubicBezTo>
                  <a:pt x="18699" y="2977"/>
                  <a:pt x="18652" y="2999"/>
                  <a:pt x="18652" y="3046"/>
                </a:cubicBezTo>
                <a:cubicBezTo>
                  <a:pt x="18606" y="3185"/>
                  <a:pt x="18559" y="3325"/>
                  <a:pt x="18535" y="3442"/>
                </a:cubicBezTo>
                <a:cubicBezTo>
                  <a:pt x="18513" y="3489"/>
                  <a:pt x="18535" y="3558"/>
                  <a:pt x="18581" y="3558"/>
                </a:cubicBezTo>
                <a:cubicBezTo>
                  <a:pt x="18599" y="3564"/>
                  <a:pt x="18616" y="3567"/>
                  <a:pt x="18630" y="3567"/>
                </a:cubicBezTo>
                <a:cubicBezTo>
                  <a:pt x="18673" y="3567"/>
                  <a:pt x="18699" y="3540"/>
                  <a:pt x="18699" y="3489"/>
                </a:cubicBezTo>
                <a:cubicBezTo>
                  <a:pt x="18745" y="3371"/>
                  <a:pt x="18792" y="3232"/>
                  <a:pt x="18814" y="3092"/>
                </a:cubicBezTo>
                <a:cubicBezTo>
                  <a:pt x="18838" y="3046"/>
                  <a:pt x="18792" y="2999"/>
                  <a:pt x="18745" y="2977"/>
                </a:cubicBezTo>
                <a:close/>
                <a:moveTo>
                  <a:pt x="24711" y="2921"/>
                </a:moveTo>
                <a:cubicBezTo>
                  <a:pt x="24677" y="2921"/>
                  <a:pt x="24646" y="2948"/>
                  <a:pt x="24628" y="2999"/>
                </a:cubicBezTo>
                <a:cubicBezTo>
                  <a:pt x="24606" y="3070"/>
                  <a:pt x="24582" y="3139"/>
                  <a:pt x="24535" y="3232"/>
                </a:cubicBezTo>
                <a:cubicBezTo>
                  <a:pt x="24535" y="3256"/>
                  <a:pt x="24513" y="3303"/>
                  <a:pt x="24489" y="3349"/>
                </a:cubicBezTo>
                <a:cubicBezTo>
                  <a:pt x="24489" y="3371"/>
                  <a:pt x="24489" y="3371"/>
                  <a:pt x="24466" y="3396"/>
                </a:cubicBezTo>
                <a:cubicBezTo>
                  <a:pt x="24466" y="3418"/>
                  <a:pt x="24466" y="3418"/>
                  <a:pt x="24442" y="3442"/>
                </a:cubicBezTo>
                <a:cubicBezTo>
                  <a:pt x="24420" y="3489"/>
                  <a:pt x="24442" y="3558"/>
                  <a:pt x="24489" y="3582"/>
                </a:cubicBezTo>
                <a:cubicBezTo>
                  <a:pt x="24495" y="3588"/>
                  <a:pt x="24505" y="3590"/>
                  <a:pt x="24516" y="3590"/>
                </a:cubicBezTo>
                <a:cubicBezTo>
                  <a:pt x="24546" y="3590"/>
                  <a:pt x="24588" y="3569"/>
                  <a:pt x="24606" y="3535"/>
                </a:cubicBezTo>
                <a:lnTo>
                  <a:pt x="24814" y="3046"/>
                </a:lnTo>
                <a:cubicBezTo>
                  <a:pt x="24814" y="2999"/>
                  <a:pt x="24792" y="2931"/>
                  <a:pt x="24745" y="2931"/>
                </a:cubicBezTo>
                <a:cubicBezTo>
                  <a:pt x="24734" y="2924"/>
                  <a:pt x="24722" y="2921"/>
                  <a:pt x="24711" y="2921"/>
                </a:cubicBezTo>
                <a:close/>
                <a:moveTo>
                  <a:pt x="20830" y="2241"/>
                </a:moveTo>
                <a:cubicBezTo>
                  <a:pt x="20805" y="2241"/>
                  <a:pt x="20781" y="2252"/>
                  <a:pt x="20768" y="2279"/>
                </a:cubicBezTo>
                <a:cubicBezTo>
                  <a:pt x="20535" y="2674"/>
                  <a:pt x="20327" y="3070"/>
                  <a:pt x="20094" y="3465"/>
                </a:cubicBezTo>
                <a:cubicBezTo>
                  <a:pt x="20063" y="3544"/>
                  <a:pt x="20116" y="3612"/>
                  <a:pt x="20175" y="3612"/>
                </a:cubicBezTo>
                <a:cubicBezTo>
                  <a:pt x="20204" y="3612"/>
                  <a:pt x="20234" y="3596"/>
                  <a:pt x="20256" y="3558"/>
                </a:cubicBezTo>
                <a:cubicBezTo>
                  <a:pt x="20466" y="3163"/>
                  <a:pt x="20699" y="2767"/>
                  <a:pt x="20907" y="2372"/>
                </a:cubicBezTo>
                <a:cubicBezTo>
                  <a:pt x="20957" y="2307"/>
                  <a:pt x="20890" y="2241"/>
                  <a:pt x="20830" y="2241"/>
                </a:cubicBezTo>
                <a:close/>
                <a:moveTo>
                  <a:pt x="15930" y="3092"/>
                </a:moveTo>
                <a:cubicBezTo>
                  <a:pt x="15884" y="3092"/>
                  <a:pt x="15837" y="3117"/>
                  <a:pt x="15837" y="3185"/>
                </a:cubicBezTo>
                <a:lnTo>
                  <a:pt x="15837" y="3256"/>
                </a:lnTo>
                <a:lnTo>
                  <a:pt x="15837" y="3303"/>
                </a:lnTo>
                <a:lnTo>
                  <a:pt x="15837" y="3325"/>
                </a:lnTo>
                <a:cubicBezTo>
                  <a:pt x="15815" y="3396"/>
                  <a:pt x="15815" y="3442"/>
                  <a:pt x="15791" y="3511"/>
                </a:cubicBezTo>
                <a:cubicBezTo>
                  <a:pt x="15791" y="3558"/>
                  <a:pt x="15815" y="3604"/>
                  <a:pt x="15861" y="3604"/>
                </a:cubicBezTo>
                <a:cubicBezTo>
                  <a:pt x="15874" y="3611"/>
                  <a:pt x="15886" y="3614"/>
                  <a:pt x="15898" y="3614"/>
                </a:cubicBezTo>
                <a:cubicBezTo>
                  <a:pt x="15931" y="3614"/>
                  <a:pt x="15960" y="3592"/>
                  <a:pt x="15977" y="3558"/>
                </a:cubicBezTo>
                <a:cubicBezTo>
                  <a:pt x="16001" y="3442"/>
                  <a:pt x="16023" y="3303"/>
                  <a:pt x="16023" y="3185"/>
                </a:cubicBezTo>
                <a:cubicBezTo>
                  <a:pt x="16023" y="3139"/>
                  <a:pt x="15977" y="3092"/>
                  <a:pt x="15930" y="3092"/>
                </a:cubicBezTo>
                <a:close/>
                <a:moveTo>
                  <a:pt x="26463" y="2308"/>
                </a:moveTo>
                <a:cubicBezTo>
                  <a:pt x="26420" y="2308"/>
                  <a:pt x="26373" y="2337"/>
                  <a:pt x="26373" y="2395"/>
                </a:cubicBezTo>
                <a:cubicBezTo>
                  <a:pt x="26327" y="2767"/>
                  <a:pt x="26210" y="3139"/>
                  <a:pt x="26024" y="3489"/>
                </a:cubicBezTo>
                <a:cubicBezTo>
                  <a:pt x="25975" y="3554"/>
                  <a:pt x="26042" y="3620"/>
                  <a:pt x="26110" y="3620"/>
                </a:cubicBezTo>
                <a:cubicBezTo>
                  <a:pt x="26138" y="3620"/>
                  <a:pt x="26167" y="3609"/>
                  <a:pt x="26187" y="3582"/>
                </a:cubicBezTo>
                <a:cubicBezTo>
                  <a:pt x="26396" y="3210"/>
                  <a:pt x="26513" y="2813"/>
                  <a:pt x="26535" y="2395"/>
                </a:cubicBezTo>
                <a:cubicBezTo>
                  <a:pt x="26547" y="2337"/>
                  <a:pt x="26507" y="2308"/>
                  <a:pt x="26463" y="2308"/>
                </a:cubicBezTo>
                <a:close/>
                <a:moveTo>
                  <a:pt x="22509" y="3296"/>
                </a:moveTo>
                <a:cubicBezTo>
                  <a:pt x="22472" y="3296"/>
                  <a:pt x="22438" y="3334"/>
                  <a:pt x="22420" y="3371"/>
                </a:cubicBezTo>
                <a:cubicBezTo>
                  <a:pt x="22396" y="3442"/>
                  <a:pt x="22373" y="3511"/>
                  <a:pt x="22349" y="3604"/>
                </a:cubicBezTo>
                <a:lnTo>
                  <a:pt x="22349" y="3675"/>
                </a:lnTo>
                <a:cubicBezTo>
                  <a:pt x="22373" y="3675"/>
                  <a:pt x="22396" y="3697"/>
                  <a:pt x="22420" y="3697"/>
                </a:cubicBezTo>
                <a:cubicBezTo>
                  <a:pt x="22432" y="3704"/>
                  <a:pt x="22445" y="3707"/>
                  <a:pt x="22456" y="3707"/>
                </a:cubicBezTo>
                <a:cubicBezTo>
                  <a:pt x="22488" y="3707"/>
                  <a:pt x="22513" y="3685"/>
                  <a:pt x="22513" y="3651"/>
                </a:cubicBezTo>
                <a:cubicBezTo>
                  <a:pt x="22559" y="3558"/>
                  <a:pt x="22582" y="3489"/>
                  <a:pt x="22606" y="3418"/>
                </a:cubicBezTo>
                <a:cubicBezTo>
                  <a:pt x="22606" y="3396"/>
                  <a:pt x="22606" y="3371"/>
                  <a:pt x="22582" y="3349"/>
                </a:cubicBezTo>
                <a:cubicBezTo>
                  <a:pt x="22582" y="3325"/>
                  <a:pt x="22559" y="3303"/>
                  <a:pt x="22535" y="3303"/>
                </a:cubicBezTo>
                <a:cubicBezTo>
                  <a:pt x="22526" y="3298"/>
                  <a:pt x="22518" y="3296"/>
                  <a:pt x="22509" y="3296"/>
                </a:cubicBezTo>
                <a:close/>
                <a:moveTo>
                  <a:pt x="12302" y="3628"/>
                </a:moveTo>
                <a:cubicBezTo>
                  <a:pt x="12280" y="3628"/>
                  <a:pt x="12280" y="3628"/>
                  <a:pt x="12256" y="3651"/>
                </a:cubicBezTo>
                <a:lnTo>
                  <a:pt x="12233" y="3675"/>
                </a:lnTo>
                <a:lnTo>
                  <a:pt x="12233" y="3697"/>
                </a:lnTo>
                <a:lnTo>
                  <a:pt x="12233" y="3744"/>
                </a:lnTo>
                <a:lnTo>
                  <a:pt x="12233" y="3768"/>
                </a:lnTo>
                <a:cubicBezTo>
                  <a:pt x="12256" y="3768"/>
                  <a:pt x="12256" y="3790"/>
                  <a:pt x="12280" y="3790"/>
                </a:cubicBezTo>
                <a:lnTo>
                  <a:pt x="12302" y="3814"/>
                </a:lnTo>
                <a:lnTo>
                  <a:pt x="12349" y="3814"/>
                </a:lnTo>
                <a:lnTo>
                  <a:pt x="12373" y="3790"/>
                </a:lnTo>
                <a:lnTo>
                  <a:pt x="12395" y="3790"/>
                </a:lnTo>
                <a:lnTo>
                  <a:pt x="12419" y="3768"/>
                </a:lnTo>
                <a:cubicBezTo>
                  <a:pt x="12442" y="3744"/>
                  <a:pt x="12442" y="3744"/>
                  <a:pt x="12442" y="3721"/>
                </a:cubicBezTo>
                <a:lnTo>
                  <a:pt x="12442" y="3697"/>
                </a:lnTo>
                <a:lnTo>
                  <a:pt x="12419" y="3675"/>
                </a:lnTo>
                <a:cubicBezTo>
                  <a:pt x="12419" y="3651"/>
                  <a:pt x="12395" y="3651"/>
                  <a:pt x="12395" y="3628"/>
                </a:cubicBezTo>
                <a:close/>
                <a:moveTo>
                  <a:pt x="19641" y="2188"/>
                </a:moveTo>
                <a:cubicBezTo>
                  <a:pt x="19604" y="2188"/>
                  <a:pt x="19568" y="2209"/>
                  <a:pt x="19558" y="2255"/>
                </a:cubicBezTo>
                <a:cubicBezTo>
                  <a:pt x="19419" y="2744"/>
                  <a:pt x="19210" y="3232"/>
                  <a:pt x="18931" y="3697"/>
                </a:cubicBezTo>
                <a:cubicBezTo>
                  <a:pt x="18898" y="3763"/>
                  <a:pt x="18958" y="3829"/>
                  <a:pt x="19021" y="3829"/>
                </a:cubicBezTo>
                <a:cubicBezTo>
                  <a:pt x="19047" y="3829"/>
                  <a:pt x="19073" y="3817"/>
                  <a:pt x="19093" y="3790"/>
                </a:cubicBezTo>
                <a:cubicBezTo>
                  <a:pt x="19372" y="3325"/>
                  <a:pt x="19605" y="2813"/>
                  <a:pt x="19722" y="2302"/>
                </a:cubicBezTo>
                <a:cubicBezTo>
                  <a:pt x="19750" y="2233"/>
                  <a:pt x="19695" y="2188"/>
                  <a:pt x="19641" y="2188"/>
                </a:cubicBezTo>
                <a:close/>
                <a:moveTo>
                  <a:pt x="13372" y="3325"/>
                </a:moveTo>
                <a:cubicBezTo>
                  <a:pt x="13325" y="3325"/>
                  <a:pt x="13257" y="3349"/>
                  <a:pt x="13279" y="3396"/>
                </a:cubicBezTo>
                <a:cubicBezTo>
                  <a:pt x="13303" y="3675"/>
                  <a:pt x="13303" y="3930"/>
                  <a:pt x="13279" y="4186"/>
                </a:cubicBezTo>
                <a:cubicBezTo>
                  <a:pt x="13257" y="4233"/>
                  <a:pt x="13325" y="4279"/>
                  <a:pt x="13350" y="4279"/>
                </a:cubicBezTo>
                <a:cubicBezTo>
                  <a:pt x="13418" y="4279"/>
                  <a:pt x="13443" y="4233"/>
                  <a:pt x="13443" y="4186"/>
                </a:cubicBezTo>
                <a:cubicBezTo>
                  <a:pt x="13489" y="3930"/>
                  <a:pt x="13489" y="3675"/>
                  <a:pt x="13465" y="3396"/>
                </a:cubicBezTo>
                <a:cubicBezTo>
                  <a:pt x="13443" y="3349"/>
                  <a:pt x="13418" y="3325"/>
                  <a:pt x="13372" y="3325"/>
                </a:cubicBezTo>
                <a:close/>
                <a:moveTo>
                  <a:pt x="6187" y="4326"/>
                </a:moveTo>
                <a:cubicBezTo>
                  <a:pt x="6187" y="4326"/>
                  <a:pt x="6187" y="4348"/>
                  <a:pt x="6162" y="4348"/>
                </a:cubicBezTo>
                <a:lnTo>
                  <a:pt x="6162" y="4326"/>
                </a:lnTo>
                <a:close/>
                <a:moveTo>
                  <a:pt x="5675" y="4419"/>
                </a:moveTo>
                <a:lnTo>
                  <a:pt x="5675" y="4441"/>
                </a:lnTo>
                <a:cubicBezTo>
                  <a:pt x="5675" y="4419"/>
                  <a:pt x="5651" y="4419"/>
                  <a:pt x="5651" y="4419"/>
                </a:cubicBezTo>
                <a:close/>
                <a:moveTo>
                  <a:pt x="6953" y="4348"/>
                </a:moveTo>
                <a:cubicBezTo>
                  <a:pt x="6953" y="4372"/>
                  <a:pt x="6977" y="4372"/>
                  <a:pt x="6977" y="4372"/>
                </a:cubicBezTo>
                <a:cubicBezTo>
                  <a:pt x="6953" y="4395"/>
                  <a:pt x="6931" y="4395"/>
                  <a:pt x="6931" y="4419"/>
                </a:cubicBezTo>
                <a:lnTo>
                  <a:pt x="6931" y="4441"/>
                </a:lnTo>
                <a:cubicBezTo>
                  <a:pt x="6884" y="4419"/>
                  <a:pt x="6838" y="4372"/>
                  <a:pt x="6814" y="4348"/>
                </a:cubicBezTo>
                <a:close/>
                <a:moveTo>
                  <a:pt x="14395" y="3930"/>
                </a:moveTo>
                <a:cubicBezTo>
                  <a:pt x="14349" y="3930"/>
                  <a:pt x="14302" y="3976"/>
                  <a:pt x="14302" y="4023"/>
                </a:cubicBezTo>
                <a:cubicBezTo>
                  <a:pt x="14302" y="4116"/>
                  <a:pt x="14302" y="4233"/>
                  <a:pt x="14280" y="4348"/>
                </a:cubicBezTo>
                <a:cubicBezTo>
                  <a:pt x="14280" y="4395"/>
                  <a:pt x="14326" y="4441"/>
                  <a:pt x="14373" y="4441"/>
                </a:cubicBezTo>
                <a:cubicBezTo>
                  <a:pt x="14419" y="4441"/>
                  <a:pt x="14466" y="4395"/>
                  <a:pt x="14466" y="4348"/>
                </a:cubicBezTo>
                <a:cubicBezTo>
                  <a:pt x="14466" y="4233"/>
                  <a:pt x="14488" y="4116"/>
                  <a:pt x="14488" y="4023"/>
                </a:cubicBezTo>
                <a:cubicBezTo>
                  <a:pt x="14488" y="3976"/>
                  <a:pt x="14442" y="3930"/>
                  <a:pt x="14395" y="3930"/>
                </a:cubicBezTo>
                <a:close/>
                <a:moveTo>
                  <a:pt x="5535" y="4442"/>
                </a:moveTo>
                <a:cubicBezTo>
                  <a:pt x="5511" y="4465"/>
                  <a:pt x="5511" y="4466"/>
                  <a:pt x="5511" y="4488"/>
                </a:cubicBezTo>
                <a:lnTo>
                  <a:pt x="5511" y="4465"/>
                </a:lnTo>
                <a:lnTo>
                  <a:pt x="5535" y="4442"/>
                </a:lnTo>
                <a:close/>
                <a:moveTo>
                  <a:pt x="6488" y="4326"/>
                </a:moveTo>
                <a:cubicBezTo>
                  <a:pt x="6534" y="4372"/>
                  <a:pt x="6581" y="4395"/>
                  <a:pt x="6627" y="4441"/>
                </a:cubicBezTo>
                <a:lnTo>
                  <a:pt x="6627" y="4488"/>
                </a:lnTo>
                <a:cubicBezTo>
                  <a:pt x="6581" y="4419"/>
                  <a:pt x="6534" y="4372"/>
                  <a:pt x="6466" y="4326"/>
                </a:cubicBezTo>
                <a:close/>
                <a:moveTo>
                  <a:pt x="12964" y="3212"/>
                </a:moveTo>
                <a:cubicBezTo>
                  <a:pt x="12908" y="3212"/>
                  <a:pt x="12847" y="3256"/>
                  <a:pt x="12860" y="3325"/>
                </a:cubicBezTo>
                <a:cubicBezTo>
                  <a:pt x="12953" y="3697"/>
                  <a:pt x="12931" y="4069"/>
                  <a:pt x="12838" y="4419"/>
                </a:cubicBezTo>
                <a:cubicBezTo>
                  <a:pt x="12809" y="4476"/>
                  <a:pt x="12869" y="4516"/>
                  <a:pt x="12925" y="4516"/>
                </a:cubicBezTo>
                <a:cubicBezTo>
                  <a:pt x="12959" y="4516"/>
                  <a:pt x="12991" y="4501"/>
                  <a:pt x="13000" y="4465"/>
                </a:cubicBezTo>
                <a:cubicBezTo>
                  <a:pt x="13117" y="4069"/>
                  <a:pt x="13139" y="3675"/>
                  <a:pt x="13046" y="3278"/>
                </a:cubicBezTo>
                <a:cubicBezTo>
                  <a:pt x="13037" y="3232"/>
                  <a:pt x="13002" y="3212"/>
                  <a:pt x="12964" y="3212"/>
                </a:cubicBezTo>
                <a:close/>
                <a:moveTo>
                  <a:pt x="32570" y="4060"/>
                </a:moveTo>
                <a:cubicBezTo>
                  <a:pt x="32538" y="4060"/>
                  <a:pt x="32513" y="4082"/>
                  <a:pt x="32513" y="4116"/>
                </a:cubicBezTo>
                <a:cubicBezTo>
                  <a:pt x="32489" y="4162"/>
                  <a:pt x="32513" y="4233"/>
                  <a:pt x="32560" y="4233"/>
                </a:cubicBezTo>
                <a:cubicBezTo>
                  <a:pt x="32839" y="4302"/>
                  <a:pt x="33118" y="4395"/>
                  <a:pt x="33350" y="4534"/>
                </a:cubicBezTo>
                <a:cubicBezTo>
                  <a:pt x="33365" y="4540"/>
                  <a:pt x="33379" y="4543"/>
                  <a:pt x="33392" y="4543"/>
                </a:cubicBezTo>
                <a:cubicBezTo>
                  <a:pt x="33486" y="4543"/>
                  <a:pt x="33545" y="4413"/>
                  <a:pt x="33443" y="4372"/>
                </a:cubicBezTo>
                <a:cubicBezTo>
                  <a:pt x="33187" y="4233"/>
                  <a:pt x="32908" y="4116"/>
                  <a:pt x="32606" y="4069"/>
                </a:cubicBezTo>
                <a:cubicBezTo>
                  <a:pt x="32594" y="4063"/>
                  <a:pt x="32581" y="4060"/>
                  <a:pt x="32570" y="4060"/>
                </a:cubicBezTo>
                <a:close/>
                <a:moveTo>
                  <a:pt x="26738" y="4039"/>
                </a:moveTo>
                <a:cubicBezTo>
                  <a:pt x="26726" y="4039"/>
                  <a:pt x="26713" y="4041"/>
                  <a:pt x="26699" y="4047"/>
                </a:cubicBezTo>
                <a:cubicBezTo>
                  <a:pt x="26303" y="4186"/>
                  <a:pt x="25884" y="4348"/>
                  <a:pt x="25490" y="4512"/>
                </a:cubicBezTo>
                <a:cubicBezTo>
                  <a:pt x="25387" y="4553"/>
                  <a:pt x="25410" y="4682"/>
                  <a:pt x="25496" y="4682"/>
                </a:cubicBezTo>
                <a:cubicBezTo>
                  <a:pt x="25508" y="4682"/>
                  <a:pt x="25522" y="4680"/>
                  <a:pt x="25536" y="4674"/>
                </a:cubicBezTo>
                <a:cubicBezTo>
                  <a:pt x="25931" y="4534"/>
                  <a:pt x="26349" y="4372"/>
                  <a:pt x="26746" y="4209"/>
                </a:cubicBezTo>
                <a:cubicBezTo>
                  <a:pt x="26847" y="4168"/>
                  <a:pt x="26823" y="4039"/>
                  <a:pt x="26738" y="4039"/>
                </a:cubicBezTo>
                <a:close/>
                <a:moveTo>
                  <a:pt x="31745" y="3657"/>
                </a:moveTo>
                <a:cubicBezTo>
                  <a:pt x="31698" y="3657"/>
                  <a:pt x="31652" y="3686"/>
                  <a:pt x="31652" y="3744"/>
                </a:cubicBezTo>
                <a:cubicBezTo>
                  <a:pt x="31652" y="4047"/>
                  <a:pt x="31583" y="4348"/>
                  <a:pt x="31443" y="4627"/>
                </a:cubicBezTo>
                <a:cubicBezTo>
                  <a:pt x="31443" y="4674"/>
                  <a:pt x="31443" y="4720"/>
                  <a:pt x="31490" y="4745"/>
                </a:cubicBezTo>
                <a:cubicBezTo>
                  <a:pt x="31509" y="4754"/>
                  <a:pt x="31528" y="4759"/>
                  <a:pt x="31545" y="4759"/>
                </a:cubicBezTo>
                <a:cubicBezTo>
                  <a:pt x="31570" y="4759"/>
                  <a:pt x="31592" y="4748"/>
                  <a:pt x="31605" y="4720"/>
                </a:cubicBezTo>
                <a:cubicBezTo>
                  <a:pt x="31745" y="4419"/>
                  <a:pt x="31838" y="4069"/>
                  <a:pt x="31838" y="3744"/>
                </a:cubicBezTo>
                <a:cubicBezTo>
                  <a:pt x="31838" y="3686"/>
                  <a:pt x="31791" y="3657"/>
                  <a:pt x="31745" y="3657"/>
                </a:cubicBezTo>
                <a:close/>
                <a:moveTo>
                  <a:pt x="7186" y="4488"/>
                </a:moveTo>
                <a:lnTo>
                  <a:pt x="7186" y="4488"/>
                </a:lnTo>
                <a:cubicBezTo>
                  <a:pt x="7256" y="4534"/>
                  <a:pt x="7325" y="4559"/>
                  <a:pt x="7418" y="4605"/>
                </a:cubicBezTo>
                <a:lnTo>
                  <a:pt x="7418" y="4627"/>
                </a:lnTo>
                <a:cubicBezTo>
                  <a:pt x="7442" y="4627"/>
                  <a:pt x="7465" y="4652"/>
                  <a:pt x="7489" y="4674"/>
                </a:cubicBezTo>
                <a:cubicBezTo>
                  <a:pt x="7489" y="4698"/>
                  <a:pt x="7511" y="4698"/>
                  <a:pt x="7511" y="4720"/>
                </a:cubicBezTo>
                <a:lnTo>
                  <a:pt x="7535" y="4745"/>
                </a:lnTo>
                <a:cubicBezTo>
                  <a:pt x="7547" y="4760"/>
                  <a:pt x="7558" y="4776"/>
                  <a:pt x="7569" y="4794"/>
                </a:cubicBezTo>
                <a:lnTo>
                  <a:pt x="7569" y="4794"/>
                </a:lnTo>
                <a:cubicBezTo>
                  <a:pt x="7561" y="4783"/>
                  <a:pt x="7549" y="4774"/>
                  <a:pt x="7535" y="4767"/>
                </a:cubicBezTo>
                <a:lnTo>
                  <a:pt x="7186" y="4488"/>
                </a:lnTo>
                <a:close/>
                <a:moveTo>
                  <a:pt x="21380" y="2351"/>
                </a:moveTo>
                <a:cubicBezTo>
                  <a:pt x="21345" y="2351"/>
                  <a:pt x="21312" y="2371"/>
                  <a:pt x="21303" y="2419"/>
                </a:cubicBezTo>
                <a:cubicBezTo>
                  <a:pt x="21186" y="3232"/>
                  <a:pt x="20768" y="3954"/>
                  <a:pt x="20349" y="4652"/>
                </a:cubicBezTo>
                <a:cubicBezTo>
                  <a:pt x="20318" y="4730"/>
                  <a:pt x="20371" y="4797"/>
                  <a:pt x="20431" y="4797"/>
                </a:cubicBezTo>
                <a:cubicBezTo>
                  <a:pt x="20460" y="4797"/>
                  <a:pt x="20490" y="4782"/>
                  <a:pt x="20513" y="4745"/>
                </a:cubicBezTo>
                <a:cubicBezTo>
                  <a:pt x="20931" y="4047"/>
                  <a:pt x="21350" y="3303"/>
                  <a:pt x="21489" y="2465"/>
                </a:cubicBezTo>
                <a:cubicBezTo>
                  <a:pt x="21489" y="2396"/>
                  <a:pt x="21431" y="2351"/>
                  <a:pt x="21380" y="2351"/>
                </a:cubicBezTo>
                <a:close/>
                <a:moveTo>
                  <a:pt x="27037" y="4319"/>
                </a:moveTo>
                <a:cubicBezTo>
                  <a:pt x="27025" y="4319"/>
                  <a:pt x="27013" y="4321"/>
                  <a:pt x="27000" y="4326"/>
                </a:cubicBezTo>
                <a:cubicBezTo>
                  <a:pt x="26652" y="4441"/>
                  <a:pt x="26303" y="4581"/>
                  <a:pt x="25931" y="4698"/>
                </a:cubicBezTo>
                <a:cubicBezTo>
                  <a:pt x="25848" y="4739"/>
                  <a:pt x="25876" y="4892"/>
                  <a:pt x="25948" y="4892"/>
                </a:cubicBezTo>
                <a:cubicBezTo>
                  <a:pt x="25957" y="4892"/>
                  <a:pt x="25967" y="4889"/>
                  <a:pt x="25977" y="4884"/>
                </a:cubicBezTo>
                <a:cubicBezTo>
                  <a:pt x="26349" y="4745"/>
                  <a:pt x="26699" y="4627"/>
                  <a:pt x="27047" y="4488"/>
                </a:cubicBezTo>
                <a:cubicBezTo>
                  <a:pt x="27151" y="4468"/>
                  <a:pt x="27126" y="4319"/>
                  <a:pt x="27037" y="4319"/>
                </a:cubicBezTo>
                <a:close/>
                <a:moveTo>
                  <a:pt x="30374" y="4069"/>
                </a:moveTo>
                <a:cubicBezTo>
                  <a:pt x="30327" y="4069"/>
                  <a:pt x="30281" y="4116"/>
                  <a:pt x="30281" y="4162"/>
                </a:cubicBezTo>
                <a:cubicBezTo>
                  <a:pt x="30281" y="4372"/>
                  <a:pt x="30210" y="4581"/>
                  <a:pt x="30117" y="4791"/>
                </a:cubicBezTo>
                <a:cubicBezTo>
                  <a:pt x="30095" y="4813"/>
                  <a:pt x="30095" y="4884"/>
                  <a:pt x="30141" y="4906"/>
                </a:cubicBezTo>
                <a:cubicBezTo>
                  <a:pt x="30155" y="4914"/>
                  <a:pt x="30170" y="4916"/>
                  <a:pt x="30186" y="4916"/>
                </a:cubicBezTo>
                <a:cubicBezTo>
                  <a:pt x="30224" y="4916"/>
                  <a:pt x="30264" y="4900"/>
                  <a:pt x="30281" y="4884"/>
                </a:cubicBezTo>
                <a:cubicBezTo>
                  <a:pt x="30396" y="4652"/>
                  <a:pt x="30467" y="4419"/>
                  <a:pt x="30467" y="4162"/>
                </a:cubicBezTo>
                <a:cubicBezTo>
                  <a:pt x="30467" y="4116"/>
                  <a:pt x="30420" y="4069"/>
                  <a:pt x="30374" y="4069"/>
                </a:cubicBezTo>
                <a:close/>
                <a:moveTo>
                  <a:pt x="4627" y="4931"/>
                </a:moveTo>
                <a:cubicBezTo>
                  <a:pt x="4627" y="4931"/>
                  <a:pt x="4627" y="4953"/>
                  <a:pt x="4605" y="4977"/>
                </a:cubicBezTo>
                <a:lnTo>
                  <a:pt x="4605" y="4931"/>
                </a:lnTo>
                <a:close/>
                <a:moveTo>
                  <a:pt x="32920" y="4936"/>
                </a:moveTo>
                <a:cubicBezTo>
                  <a:pt x="32902" y="4936"/>
                  <a:pt x="32884" y="4942"/>
                  <a:pt x="32861" y="4953"/>
                </a:cubicBezTo>
                <a:cubicBezTo>
                  <a:pt x="32839" y="4953"/>
                  <a:pt x="32839" y="4953"/>
                  <a:pt x="32815" y="4977"/>
                </a:cubicBezTo>
                <a:cubicBezTo>
                  <a:pt x="32815" y="4977"/>
                  <a:pt x="32815" y="4999"/>
                  <a:pt x="32792" y="4999"/>
                </a:cubicBezTo>
                <a:cubicBezTo>
                  <a:pt x="32792" y="5046"/>
                  <a:pt x="32792" y="5070"/>
                  <a:pt x="32815" y="5092"/>
                </a:cubicBezTo>
                <a:cubicBezTo>
                  <a:pt x="32861" y="5139"/>
                  <a:pt x="32932" y="5139"/>
                  <a:pt x="32978" y="5139"/>
                </a:cubicBezTo>
                <a:lnTo>
                  <a:pt x="33071" y="5139"/>
                </a:lnTo>
                <a:cubicBezTo>
                  <a:pt x="33071" y="5117"/>
                  <a:pt x="33094" y="5117"/>
                  <a:pt x="33118" y="5117"/>
                </a:cubicBezTo>
                <a:cubicBezTo>
                  <a:pt x="33140" y="5117"/>
                  <a:pt x="33164" y="5092"/>
                  <a:pt x="33164" y="5070"/>
                </a:cubicBezTo>
                <a:cubicBezTo>
                  <a:pt x="33187" y="5070"/>
                  <a:pt x="33187" y="5024"/>
                  <a:pt x="33164" y="4999"/>
                </a:cubicBezTo>
                <a:cubicBezTo>
                  <a:pt x="33164" y="4977"/>
                  <a:pt x="33164" y="4953"/>
                  <a:pt x="33140" y="4953"/>
                </a:cubicBezTo>
                <a:cubicBezTo>
                  <a:pt x="33129" y="4942"/>
                  <a:pt x="33117" y="4936"/>
                  <a:pt x="33106" y="4936"/>
                </a:cubicBezTo>
                <a:cubicBezTo>
                  <a:pt x="33094" y="4936"/>
                  <a:pt x="33083" y="4942"/>
                  <a:pt x="33071" y="4953"/>
                </a:cubicBezTo>
                <a:lnTo>
                  <a:pt x="32978" y="4953"/>
                </a:lnTo>
                <a:cubicBezTo>
                  <a:pt x="32955" y="4942"/>
                  <a:pt x="32937" y="4936"/>
                  <a:pt x="32920" y="4936"/>
                </a:cubicBezTo>
                <a:close/>
                <a:moveTo>
                  <a:pt x="4581" y="5024"/>
                </a:moveTo>
                <a:cubicBezTo>
                  <a:pt x="4581" y="5092"/>
                  <a:pt x="4559" y="5139"/>
                  <a:pt x="4559" y="5186"/>
                </a:cubicBezTo>
                <a:cubicBezTo>
                  <a:pt x="4534" y="5163"/>
                  <a:pt x="4512" y="5163"/>
                  <a:pt x="4512" y="5163"/>
                </a:cubicBezTo>
                <a:cubicBezTo>
                  <a:pt x="4481" y="5163"/>
                  <a:pt x="4460" y="5173"/>
                  <a:pt x="4449" y="5187"/>
                </a:cubicBezTo>
                <a:lnTo>
                  <a:pt x="4449" y="5187"/>
                </a:lnTo>
                <a:cubicBezTo>
                  <a:pt x="4471" y="5125"/>
                  <a:pt x="4495" y="5070"/>
                  <a:pt x="4559" y="5070"/>
                </a:cubicBezTo>
                <a:cubicBezTo>
                  <a:pt x="4559" y="5046"/>
                  <a:pt x="4581" y="5046"/>
                  <a:pt x="4581" y="5024"/>
                </a:cubicBezTo>
                <a:close/>
                <a:moveTo>
                  <a:pt x="26944" y="4944"/>
                </a:moveTo>
                <a:cubicBezTo>
                  <a:pt x="26932" y="4944"/>
                  <a:pt x="26920" y="4947"/>
                  <a:pt x="26907" y="4953"/>
                </a:cubicBezTo>
                <a:cubicBezTo>
                  <a:pt x="26814" y="4977"/>
                  <a:pt x="26721" y="4999"/>
                  <a:pt x="26652" y="5024"/>
                </a:cubicBezTo>
                <a:cubicBezTo>
                  <a:pt x="26606" y="5046"/>
                  <a:pt x="26559" y="5092"/>
                  <a:pt x="26582" y="5139"/>
                </a:cubicBezTo>
                <a:cubicBezTo>
                  <a:pt x="26602" y="5177"/>
                  <a:pt x="26637" y="5215"/>
                  <a:pt x="26674" y="5215"/>
                </a:cubicBezTo>
                <a:cubicBezTo>
                  <a:pt x="26682" y="5215"/>
                  <a:pt x="26691" y="5214"/>
                  <a:pt x="26699" y="5210"/>
                </a:cubicBezTo>
                <a:cubicBezTo>
                  <a:pt x="26792" y="5186"/>
                  <a:pt x="26861" y="5139"/>
                  <a:pt x="26954" y="5117"/>
                </a:cubicBezTo>
                <a:cubicBezTo>
                  <a:pt x="27000" y="5117"/>
                  <a:pt x="27047" y="5046"/>
                  <a:pt x="27025" y="4999"/>
                </a:cubicBezTo>
                <a:cubicBezTo>
                  <a:pt x="27007" y="4965"/>
                  <a:pt x="26977" y="4944"/>
                  <a:pt x="26944" y="4944"/>
                </a:cubicBezTo>
                <a:close/>
                <a:moveTo>
                  <a:pt x="4860" y="4884"/>
                </a:moveTo>
                <a:lnTo>
                  <a:pt x="4860" y="4884"/>
                </a:lnTo>
                <a:cubicBezTo>
                  <a:pt x="4838" y="4977"/>
                  <a:pt x="4838" y="5070"/>
                  <a:pt x="4838" y="5139"/>
                </a:cubicBezTo>
                <a:cubicBezTo>
                  <a:pt x="4813" y="5139"/>
                  <a:pt x="4791" y="5163"/>
                  <a:pt x="4767" y="5186"/>
                </a:cubicBezTo>
                <a:cubicBezTo>
                  <a:pt x="4745" y="5186"/>
                  <a:pt x="4745" y="5210"/>
                  <a:pt x="4745" y="5232"/>
                </a:cubicBezTo>
                <a:cubicBezTo>
                  <a:pt x="4729" y="5261"/>
                  <a:pt x="4724" y="5291"/>
                  <a:pt x="4722" y="5320"/>
                </a:cubicBezTo>
                <a:lnTo>
                  <a:pt x="4722" y="5320"/>
                </a:lnTo>
                <a:cubicBezTo>
                  <a:pt x="4729" y="5155"/>
                  <a:pt x="4776" y="5011"/>
                  <a:pt x="4860" y="4884"/>
                </a:cubicBezTo>
                <a:close/>
                <a:moveTo>
                  <a:pt x="10233" y="4465"/>
                </a:moveTo>
                <a:cubicBezTo>
                  <a:pt x="10187" y="4488"/>
                  <a:pt x="10162" y="4534"/>
                  <a:pt x="10162" y="4581"/>
                </a:cubicBezTo>
                <a:lnTo>
                  <a:pt x="10302" y="5418"/>
                </a:lnTo>
                <a:cubicBezTo>
                  <a:pt x="10302" y="5465"/>
                  <a:pt x="10373" y="5489"/>
                  <a:pt x="10395" y="5489"/>
                </a:cubicBezTo>
                <a:cubicBezTo>
                  <a:pt x="10466" y="5465"/>
                  <a:pt x="10466" y="5418"/>
                  <a:pt x="10466" y="5372"/>
                </a:cubicBezTo>
                <a:cubicBezTo>
                  <a:pt x="10419" y="5092"/>
                  <a:pt x="10373" y="4813"/>
                  <a:pt x="10349" y="4534"/>
                </a:cubicBezTo>
                <a:cubicBezTo>
                  <a:pt x="10326" y="4488"/>
                  <a:pt x="10280" y="4465"/>
                  <a:pt x="10233" y="4465"/>
                </a:cubicBezTo>
                <a:close/>
                <a:moveTo>
                  <a:pt x="27261" y="5343"/>
                </a:moveTo>
                <a:cubicBezTo>
                  <a:pt x="27251" y="5343"/>
                  <a:pt x="27242" y="5345"/>
                  <a:pt x="27233" y="5349"/>
                </a:cubicBezTo>
                <a:cubicBezTo>
                  <a:pt x="27118" y="5396"/>
                  <a:pt x="26978" y="5442"/>
                  <a:pt x="26861" y="5489"/>
                </a:cubicBezTo>
                <a:cubicBezTo>
                  <a:pt x="26839" y="5511"/>
                  <a:pt x="26814" y="5511"/>
                  <a:pt x="26792" y="5535"/>
                </a:cubicBezTo>
                <a:lnTo>
                  <a:pt x="26792" y="5604"/>
                </a:lnTo>
                <a:cubicBezTo>
                  <a:pt x="26810" y="5642"/>
                  <a:pt x="26845" y="5681"/>
                  <a:pt x="26883" y="5681"/>
                </a:cubicBezTo>
                <a:cubicBezTo>
                  <a:pt x="26891" y="5681"/>
                  <a:pt x="26899" y="5679"/>
                  <a:pt x="26907" y="5675"/>
                </a:cubicBezTo>
                <a:cubicBezTo>
                  <a:pt x="27025" y="5628"/>
                  <a:pt x="27164" y="5582"/>
                  <a:pt x="27280" y="5535"/>
                </a:cubicBezTo>
                <a:cubicBezTo>
                  <a:pt x="27304" y="5511"/>
                  <a:pt x="27326" y="5511"/>
                  <a:pt x="27350" y="5489"/>
                </a:cubicBezTo>
                <a:lnTo>
                  <a:pt x="27350" y="5418"/>
                </a:lnTo>
                <a:cubicBezTo>
                  <a:pt x="27350" y="5380"/>
                  <a:pt x="27304" y="5343"/>
                  <a:pt x="27261" y="5343"/>
                </a:cubicBezTo>
                <a:close/>
                <a:moveTo>
                  <a:pt x="14219" y="5194"/>
                </a:moveTo>
                <a:cubicBezTo>
                  <a:pt x="14202" y="5194"/>
                  <a:pt x="14182" y="5200"/>
                  <a:pt x="14163" y="5210"/>
                </a:cubicBezTo>
                <a:cubicBezTo>
                  <a:pt x="13954" y="5325"/>
                  <a:pt x="13768" y="5465"/>
                  <a:pt x="13582" y="5582"/>
                </a:cubicBezTo>
                <a:cubicBezTo>
                  <a:pt x="13536" y="5604"/>
                  <a:pt x="13511" y="5675"/>
                  <a:pt x="13536" y="5721"/>
                </a:cubicBezTo>
                <a:cubicBezTo>
                  <a:pt x="13551" y="5737"/>
                  <a:pt x="13591" y="5754"/>
                  <a:pt x="13621" y="5754"/>
                </a:cubicBezTo>
                <a:cubicBezTo>
                  <a:pt x="13634" y="5754"/>
                  <a:pt x="13644" y="5751"/>
                  <a:pt x="13651" y="5744"/>
                </a:cubicBezTo>
                <a:cubicBezTo>
                  <a:pt x="13861" y="5628"/>
                  <a:pt x="14047" y="5489"/>
                  <a:pt x="14256" y="5372"/>
                </a:cubicBezTo>
                <a:cubicBezTo>
                  <a:pt x="14302" y="5325"/>
                  <a:pt x="14302" y="5279"/>
                  <a:pt x="14280" y="5232"/>
                </a:cubicBezTo>
                <a:cubicBezTo>
                  <a:pt x="14266" y="5205"/>
                  <a:pt x="14244" y="5194"/>
                  <a:pt x="14219" y="5194"/>
                </a:cubicBezTo>
                <a:close/>
                <a:moveTo>
                  <a:pt x="3861" y="5697"/>
                </a:moveTo>
                <a:lnTo>
                  <a:pt x="3861" y="5930"/>
                </a:lnTo>
                <a:cubicBezTo>
                  <a:pt x="3837" y="5907"/>
                  <a:pt x="3790" y="5883"/>
                  <a:pt x="3768" y="5883"/>
                </a:cubicBezTo>
                <a:cubicBezTo>
                  <a:pt x="3768" y="5861"/>
                  <a:pt x="3744" y="5861"/>
                  <a:pt x="3744" y="5861"/>
                </a:cubicBezTo>
                <a:cubicBezTo>
                  <a:pt x="3768" y="5814"/>
                  <a:pt x="3814" y="5768"/>
                  <a:pt x="3861" y="5697"/>
                </a:cubicBezTo>
                <a:close/>
                <a:moveTo>
                  <a:pt x="6838" y="5511"/>
                </a:moveTo>
                <a:cubicBezTo>
                  <a:pt x="6814" y="5511"/>
                  <a:pt x="6791" y="5511"/>
                  <a:pt x="6767" y="5535"/>
                </a:cubicBezTo>
                <a:cubicBezTo>
                  <a:pt x="6720" y="5558"/>
                  <a:pt x="6698" y="5604"/>
                  <a:pt x="6745" y="5651"/>
                </a:cubicBezTo>
                <a:cubicBezTo>
                  <a:pt x="6814" y="5744"/>
                  <a:pt x="6884" y="5837"/>
                  <a:pt x="6931" y="5954"/>
                </a:cubicBezTo>
                <a:cubicBezTo>
                  <a:pt x="6953" y="5954"/>
                  <a:pt x="6977" y="5976"/>
                  <a:pt x="7000" y="5976"/>
                </a:cubicBezTo>
                <a:cubicBezTo>
                  <a:pt x="7008" y="5984"/>
                  <a:pt x="7015" y="5987"/>
                  <a:pt x="7023" y="5987"/>
                </a:cubicBezTo>
                <a:cubicBezTo>
                  <a:pt x="7039" y="5987"/>
                  <a:pt x="7054" y="5976"/>
                  <a:pt x="7070" y="5976"/>
                </a:cubicBezTo>
                <a:cubicBezTo>
                  <a:pt x="7093" y="5954"/>
                  <a:pt x="7139" y="5883"/>
                  <a:pt x="7093" y="5861"/>
                </a:cubicBezTo>
                <a:cubicBezTo>
                  <a:pt x="7024" y="5744"/>
                  <a:pt x="6953" y="5651"/>
                  <a:pt x="6884" y="5558"/>
                </a:cubicBezTo>
                <a:cubicBezTo>
                  <a:pt x="6884" y="5535"/>
                  <a:pt x="6860" y="5511"/>
                  <a:pt x="6838" y="5511"/>
                </a:cubicBezTo>
                <a:close/>
                <a:moveTo>
                  <a:pt x="4069" y="5465"/>
                </a:moveTo>
                <a:lnTo>
                  <a:pt x="4069" y="5465"/>
                </a:lnTo>
                <a:cubicBezTo>
                  <a:pt x="4047" y="5651"/>
                  <a:pt x="4047" y="5837"/>
                  <a:pt x="4047" y="6047"/>
                </a:cubicBezTo>
                <a:lnTo>
                  <a:pt x="4047" y="6023"/>
                </a:lnTo>
                <a:cubicBezTo>
                  <a:pt x="4023" y="5837"/>
                  <a:pt x="4023" y="5651"/>
                  <a:pt x="4069" y="5465"/>
                </a:cubicBezTo>
                <a:close/>
                <a:moveTo>
                  <a:pt x="3651" y="6000"/>
                </a:moveTo>
                <a:cubicBezTo>
                  <a:pt x="3651" y="6023"/>
                  <a:pt x="3675" y="6023"/>
                  <a:pt x="3675" y="6023"/>
                </a:cubicBezTo>
                <a:lnTo>
                  <a:pt x="3697" y="6047"/>
                </a:lnTo>
                <a:cubicBezTo>
                  <a:pt x="3675" y="6047"/>
                  <a:pt x="3651" y="6069"/>
                  <a:pt x="3628" y="6093"/>
                </a:cubicBezTo>
                <a:lnTo>
                  <a:pt x="3628" y="6069"/>
                </a:lnTo>
                <a:cubicBezTo>
                  <a:pt x="3628" y="6047"/>
                  <a:pt x="3651" y="6023"/>
                  <a:pt x="3651" y="6000"/>
                </a:cubicBezTo>
                <a:close/>
                <a:moveTo>
                  <a:pt x="15210" y="4704"/>
                </a:moveTo>
                <a:cubicBezTo>
                  <a:pt x="15195" y="4704"/>
                  <a:pt x="15179" y="4709"/>
                  <a:pt x="15164" y="4720"/>
                </a:cubicBezTo>
                <a:cubicBezTo>
                  <a:pt x="14628" y="5117"/>
                  <a:pt x="14094" y="5558"/>
                  <a:pt x="13629" y="6047"/>
                </a:cubicBezTo>
                <a:cubicBezTo>
                  <a:pt x="13555" y="6120"/>
                  <a:pt x="13611" y="6207"/>
                  <a:pt x="13684" y="6207"/>
                </a:cubicBezTo>
                <a:cubicBezTo>
                  <a:pt x="13704" y="6207"/>
                  <a:pt x="13724" y="6201"/>
                  <a:pt x="13744" y="6186"/>
                </a:cubicBezTo>
                <a:cubicBezTo>
                  <a:pt x="14209" y="5697"/>
                  <a:pt x="14721" y="5279"/>
                  <a:pt x="15257" y="4884"/>
                </a:cubicBezTo>
                <a:cubicBezTo>
                  <a:pt x="15334" y="4825"/>
                  <a:pt x="15283" y="4704"/>
                  <a:pt x="15210" y="4704"/>
                </a:cubicBezTo>
                <a:close/>
                <a:moveTo>
                  <a:pt x="9883" y="5634"/>
                </a:moveTo>
                <a:cubicBezTo>
                  <a:pt x="9868" y="5634"/>
                  <a:pt x="9853" y="5639"/>
                  <a:pt x="9837" y="5651"/>
                </a:cubicBezTo>
                <a:lnTo>
                  <a:pt x="9000" y="6140"/>
                </a:lnTo>
                <a:cubicBezTo>
                  <a:pt x="8923" y="6179"/>
                  <a:pt x="8973" y="6296"/>
                  <a:pt x="9046" y="6296"/>
                </a:cubicBezTo>
                <a:cubicBezTo>
                  <a:pt x="9061" y="6296"/>
                  <a:pt x="9077" y="6291"/>
                  <a:pt x="9093" y="6280"/>
                </a:cubicBezTo>
                <a:cubicBezTo>
                  <a:pt x="9372" y="6116"/>
                  <a:pt x="9651" y="5976"/>
                  <a:pt x="9930" y="5814"/>
                </a:cubicBezTo>
                <a:cubicBezTo>
                  <a:pt x="10007" y="5756"/>
                  <a:pt x="9956" y="5634"/>
                  <a:pt x="9883" y="5634"/>
                </a:cubicBezTo>
                <a:close/>
                <a:moveTo>
                  <a:pt x="15274" y="5851"/>
                </a:moveTo>
                <a:cubicBezTo>
                  <a:pt x="15259" y="5851"/>
                  <a:pt x="15245" y="5854"/>
                  <a:pt x="15232" y="5861"/>
                </a:cubicBezTo>
                <a:cubicBezTo>
                  <a:pt x="15117" y="5954"/>
                  <a:pt x="14978" y="6069"/>
                  <a:pt x="14838" y="6162"/>
                </a:cubicBezTo>
                <a:cubicBezTo>
                  <a:pt x="14814" y="6162"/>
                  <a:pt x="14814" y="6186"/>
                  <a:pt x="14792" y="6209"/>
                </a:cubicBezTo>
                <a:cubicBezTo>
                  <a:pt x="14792" y="6233"/>
                  <a:pt x="14792" y="6255"/>
                  <a:pt x="14814" y="6280"/>
                </a:cubicBezTo>
                <a:cubicBezTo>
                  <a:pt x="14832" y="6314"/>
                  <a:pt x="14861" y="6335"/>
                  <a:pt x="14894" y="6335"/>
                </a:cubicBezTo>
                <a:cubicBezTo>
                  <a:pt x="14906" y="6335"/>
                  <a:pt x="14919" y="6332"/>
                  <a:pt x="14931" y="6326"/>
                </a:cubicBezTo>
                <a:cubicBezTo>
                  <a:pt x="15071" y="6209"/>
                  <a:pt x="15210" y="6116"/>
                  <a:pt x="15326" y="6023"/>
                </a:cubicBezTo>
                <a:cubicBezTo>
                  <a:pt x="15350" y="6000"/>
                  <a:pt x="15372" y="6000"/>
                  <a:pt x="15372" y="5976"/>
                </a:cubicBezTo>
                <a:lnTo>
                  <a:pt x="15372" y="5907"/>
                </a:lnTo>
                <a:cubicBezTo>
                  <a:pt x="15356" y="5873"/>
                  <a:pt x="15314" y="5851"/>
                  <a:pt x="15274" y="5851"/>
                </a:cubicBezTo>
                <a:close/>
                <a:moveTo>
                  <a:pt x="15604" y="4843"/>
                </a:moveTo>
                <a:cubicBezTo>
                  <a:pt x="15590" y="4843"/>
                  <a:pt x="15574" y="4848"/>
                  <a:pt x="15558" y="4860"/>
                </a:cubicBezTo>
                <a:cubicBezTo>
                  <a:pt x="15000" y="5256"/>
                  <a:pt x="14488" y="5721"/>
                  <a:pt x="14001" y="6209"/>
                </a:cubicBezTo>
                <a:cubicBezTo>
                  <a:pt x="13947" y="6263"/>
                  <a:pt x="14002" y="6357"/>
                  <a:pt x="14073" y="6357"/>
                </a:cubicBezTo>
                <a:cubicBezTo>
                  <a:pt x="14095" y="6357"/>
                  <a:pt x="14118" y="6348"/>
                  <a:pt x="14140" y="6326"/>
                </a:cubicBezTo>
                <a:cubicBezTo>
                  <a:pt x="14605" y="5861"/>
                  <a:pt x="15117" y="5418"/>
                  <a:pt x="15651" y="5024"/>
                </a:cubicBezTo>
                <a:cubicBezTo>
                  <a:pt x="15728" y="4965"/>
                  <a:pt x="15677" y="4843"/>
                  <a:pt x="15604" y="4843"/>
                </a:cubicBezTo>
                <a:close/>
                <a:moveTo>
                  <a:pt x="27806" y="5991"/>
                </a:moveTo>
                <a:cubicBezTo>
                  <a:pt x="27794" y="5991"/>
                  <a:pt x="27781" y="5994"/>
                  <a:pt x="27769" y="6000"/>
                </a:cubicBezTo>
                <a:cubicBezTo>
                  <a:pt x="27512" y="6069"/>
                  <a:pt x="27257" y="6162"/>
                  <a:pt x="27000" y="6255"/>
                </a:cubicBezTo>
                <a:cubicBezTo>
                  <a:pt x="26954" y="6255"/>
                  <a:pt x="26932" y="6302"/>
                  <a:pt x="26932" y="6348"/>
                </a:cubicBezTo>
                <a:cubicBezTo>
                  <a:pt x="26950" y="6387"/>
                  <a:pt x="26985" y="6425"/>
                  <a:pt x="27022" y="6425"/>
                </a:cubicBezTo>
                <a:cubicBezTo>
                  <a:pt x="27030" y="6425"/>
                  <a:pt x="27039" y="6423"/>
                  <a:pt x="27047" y="6419"/>
                </a:cubicBezTo>
                <a:cubicBezTo>
                  <a:pt x="27304" y="6348"/>
                  <a:pt x="27559" y="6255"/>
                  <a:pt x="27815" y="6162"/>
                </a:cubicBezTo>
                <a:cubicBezTo>
                  <a:pt x="27862" y="6162"/>
                  <a:pt x="27884" y="6093"/>
                  <a:pt x="27884" y="6047"/>
                </a:cubicBezTo>
                <a:cubicBezTo>
                  <a:pt x="27868" y="6013"/>
                  <a:pt x="27839" y="5991"/>
                  <a:pt x="27806" y="5991"/>
                </a:cubicBezTo>
                <a:close/>
                <a:moveTo>
                  <a:pt x="32746" y="6023"/>
                </a:moveTo>
                <a:cubicBezTo>
                  <a:pt x="32699" y="6023"/>
                  <a:pt x="32629" y="6047"/>
                  <a:pt x="32629" y="6093"/>
                </a:cubicBezTo>
                <a:cubicBezTo>
                  <a:pt x="32606" y="6140"/>
                  <a:pt x="32629" y="6186"/>
                  <a:pt x="32675" y="6209"/>
                </a:cubicBezTo>
                <a:cubicBezTo>
                  <a:pt x="32908" y="6280"/>
                  <a:pt x="33140" y="6373"/>
                  <a:pt x="33350" y="6441"/>
                </a:cubicBezTo>
                <a:cubicBezTo>
                  <a:pt x="33359" y="6446"/>
                  <a:pt x="33368" y="6448"/>
                  <a:pt x="33377" y="6448"/>
                </a:cubicBezTo>
                <a:cubicBezTo>
                  <a:pt x="33414" y="6448"/>
                  <a:pt x="33448" y="6410"/>
                  <a:pt x="33466" y="6373"/>
                </a:cubicBezTo>
                <a:cubicBezTo>
                  <a:pt x="33490" y="6326"/>
                  <a:pt x="33443" y="6280"/>
                  <a:pt x="33397" y="6280"/>
                </a:cubicBezTo>
                <a:cubicBezTo>
                  <a:pt x="33187" y="6186"/>
                  <a:pt x="32954" y="6116"/>
                  <a:pt x="32746" y="6023"/>
                </a:cubicBezTo>
                <a:close/>
                <a:moveTo>
                  <a:pt x="6698" y="6013"/>
                </a:moveTo>
                <a:cubicBezTo>
                  <a:pt x="6690" y="6013"/>
                  <a:pt x="6682" y="6015"/>
                  <a:pt x="6674" y="6023"/>
                </a:cubicBezTo>
                <a:cubicBezTo>
                  <a:pt x="6652" y="6023"/>
                  <a:pt x="6627" y="6023"/>
                  <a:pt x="6605" y="6047"/>
                </a:cubicBezTo>
                <a:lnTo>
                  <a:pt x="6605" y="6116"/>
                </a:lnTo>
                <a:cubicBezTo>
                  <a:pt x="6652" y="6233"/>
                  <a:pt x="6674" y="6326"/>
                  <a:pt x="6720" y="6419"/>
                </a:cubicBezTo>
                <a:cubicBezTo>
                  <a:pt x="6745" y="6441"/>
                  <a:pt x="6745" y="6466"/>
                  <a:pt x="6767" y="6466"/>
                </a:cubicBezTo>
                <a:cubicBezTo>
                  <a:pt x="6791" y="6488"/>
                  <a:pt x="6814" y="6488"/>
                  <a:pt x="6838" y="6488"/>
                </a:cubicBezTo>
                <a:cubicBezTo>
                  <a:pt x="6860" y="6466"/>
                  <a:pt x="6884" y="6466"/>
                  <a:pt x="6884" y="6441"/>
                </a:cubicBezTo>
                <a:cubicBezTo>
                  <a:pt x="6907" y="6419"/>
                  <a:pt x="6907" y="6395"/>
                  <a:pt x="6907" y="6373"/>
                </a:cubicBezTo>
                <a:cubicBezTo>
                  <a:pt x="6860" y="6280"/>
                  <a:pt x="6814" y="6186"/>
                  <a:pt x="6791" y="6069"/>
                </a:cubicBezTo>
                <a:lnTo>
                  <a:pt x="6745" y="6023"/>
                </a:lnTo>
                <a:cubicBezTo>
                  <a:pt x="6729" y="6023"/>
                  <a:pt x="6713" y="6013"/>
                  <a:pt x="6698" y="6013"/>
                </a:cubicBezTo>
                <a:close/>
                <a:moveTo>
                  <a:pt x="8209" y="5465"/>
                </a:moveTo>
                <a:cubicBezTo>
                  <a:pt x="8162" y="5465"/>
                  <a:pt x="8116" y="5511"/>
                  <a:pt x="8116" y="5558"/>
                </a:cubicBezTo>
                <a:cubicBezTo>
                  <a:pt x="8162" y="5837"/>
                  <a:pt x="8187" y="6116"/>
                  <a:pt x="8209" y="6395"/>
                </a:cubicBezTo>
                <a:cubicBezTo>
                  <a:pt x="8209" y="6466"/>
                  <a:pt x="8233" y="6488"/>
                  <a:pt x="8302" y="6488"/>
                </a:cubicBezTo>
                <a:cubicBezTo>
                  <a:pt x="8348" y="6488"/>
                  <a:pt x="8395" y="6466"/>
                  <a:pt x="8395" y="6395"/>
                </a:cubicBezTo>
                <a:cubicBezTo>
                  <a:pt x="8373" y="6116"/>
                  <a:pt x="8348" y="5837"/>
                  <a:pt x="8302" y="5558"/>
                </a:cubicBezTo>
                <a:cubicBezTo>
                  <a:pt x="8302" y="5511"/>
                  <a:pt x="8280" y="5465"/>
                  <a:pt x="8209" y="5465"/>
                </a:cubicBezTo>
                <a:close/>
                <a:moveTo>
                  <a:pt x="7465" y="5328"/>
                </a:moveTo>
                <a:cubicBezTo>
                  <a:pt x="7410" y="5328"/>
                  <a:pt x="7358" y="5372"/>
                  <a:pt x="7372" y="5442"/>
                </a:cubicBezTo>
                <a:cubicBezTo>
                  <a:pt x="7489" y="5768"/>
                  <a:pt x="7535" y="6116"/>
                  <a:pt x="7558" y="6466"/>
                </a:cubicBezTo>
                <a:cubicBezTo>
                  <a:pt x="7558" y="6523"/>
                  <a:pt x="7604" y="6552"/>
                  <a:pt x="7651" y="6552"/>
                </a:cubicBezTo>
                <a:cubicBezTo>
                  <a:pt x="7697" y="6552"/>
                  <a:pt x="7744" y="6523"/>
                  <a:pt x="7744" y="6466"/>
                </a:cubicBezTo>
                <a:cubicBezTo>
                  <a:pt x="7721" y="6093"/>
                  <a:pt x="7651" y="5744"/>
                  <a:pt x="7558" y="5396"/>
                </a:cubicBezTo>
                <a:cubicBezTo>
                  <a:pt x="7539" y="5348"/>
                  <a:pt x="7501" y="5328"/>
                  <a:pt x="7465" y="5328"/>
                </a:cubicBezTo>
                <a:close/>
                <a:moveTo>
                  <a:pt x="3489" y="6326"/>
                </a:moveTo>
                <a:lnTo>
                  <a:pt x="3489" y="6488"/>
                </a:lnTo>
                <a:cubicBezTo>
                  <a:pt x="3465" y="6488"/>
                  <a:pt x="3442" y="6512"/>
                  <a:pt x="3442" y="6559"/>
                </a:cubicBezTo>
                <a:cubicBezTo>
                  <a:pt x="3442" y="6581"/>
                  <a:pt x="3465" y="6605"/>
                  <a:pt x="3489" y="6605"/>
                </a:cubicBezTo>
                <a:cubicBezTo>
                  <a:pt x="3442" y="6627"/>
                  <a:pt x="3396" y="6627"/>
                  <a:pt x="3349" y="6627"/>
                </a:cubicBezTo>
                <a:cubicBezTo>
                  <a:pt x="3396" y="6534"/>
                  <a:pt x="3442" y="6441"/>
                  <a:pt x="3489" y="6326"/>
                </a:cubicBezTo>
                <a:close/>
                <a:moveTo>
                  <a:pt x="16246" y="5905"/>
                </a:moveTo>
                <a:cubicBezTo>
                  <a:pt x="16225" y="5905"/>
                  <a:pt x="16205" y="5912"/>
                  <a:pt x="16187" y="5930"/>
                </a:cubicBezTo>
                <a:cubicBezTo>
                  <a:pt x="15837" y="6186"/>
                  <a:pt x="15443" y="6441"/>
                  <a:pt x="15046" y="6652"/>
                </a:cubicBezTo>
                <a:cubicBezTo>
                  <a:pt x="14969" y="6709"/>
                  <a:pt x="15020" y="6831"/>
                  <a:pt x="15093" y="6831"/>
                </a:cubicBezTo>
                <a:cubicBezTo>
                  <a:pt x="15108" y="6831"/>
                  <a:pt x="15123" y="6826"/>
                  <a:pt x="15139" y="6813"/>
                </a:cubicBezTo>
                <a:cubicBezTo>
                  <a:pt x="15536" y="6605"/>
                  <a:pt x="15930" y="6348"/>
                  <a:pt x="16280" y="6069"/>
                </a:cubicBezTo>
                <a:cubicBezTo>
                  <a:pt x="16326" y="6047"/>
                  <a:pt x="16349" y="6000"/>
                  <a:pt x="16326" y="5954"/>
                </a:cubicBezTo>
                <a:cubicBezTo>
                  <a:pt x="16311" y="5925"/>
                  <a:pt x="16279" y="5905"/>
                  <a:pt x="16246" y="5905"/>
                </a:cubicBezTo>
                <a:close/>
                <a:moveTo>
                  <a:pt x="9455" y="6526"/>
                </a:moveTo>
                <a:cubicBezTo>
                  <a:pt x="9443" y="6526"/>
                  <a:pt x="9431" y="6528"/>
                  <a:pt x="9418" y="6534"/>
                </a:cubicBezTo>
                <a:cubicBezTo>
                  <a:pt x="9279" y="6627"/>
                  <a:pt x="9139" y="6720"/>
                  <a:pt x="9024" y="6791"/>
                </a:cubicBezTo>
                <a:cubicBezTo>
                  <a:pt x="8977" y="6813"/>
                  <a:pt x="8953" y="6884"/>
                  <a:pt x="8977" y="6931"/>
                </a:cubicBezTo>
                <a:cubicBezTo>
                  <a:pt x="8993" y="6946"/>
                  <a:pt x="9033" y="6963"/>
                  <a:pt x="9071" y="6963"/>
                </a:cubicBezTo>
                <a:cubicBezTo>
                  <a:pt x="9087" y="6963"/>
                  <a:pt x="9103" y="6960"/>
                  <a:pt x="9117" y="6953"/>
                </a:cubicBezTo>
                <a:cubicBezTo>
                  <a:pt x="9232" y="6860"/>
                  <a:pt x="9372" y="6791"/>
                  <a:pt x="9511" y="6698"/>
                </a:cubicBezTo>
                <a:cubicBezTo>
                  <a:pt x="9535" y="6674"/>
                  <a:pt x="9558" y="6627"/>
                  <a:pt x="9535" y="6581"/>
                </a:cubicBezTo>
                <a:cubicBezTo>
                  <a:pt x="9518" y="6547"/>
                  <a:pt x="9488" y="6526"/>
                  <a:pt x="9455" y="6526"/>
                </a:cubicBezTo>
                <a:close/>
                <a:moveTo>
                  <a:pt x="3349" y="6813"/>
                </a:moveTo>
                <a:cubicBezTo>
                  <a:pt x="3349" y="6838"/>
                  <a:pt x="3325" y="6838"/>
                  <a:pt x="3325" y="6860"/>
                </a:cubicBezTo>
                <a:cubicBezTo>
                  <a:pt x="3325" y="6907"/>
                  <a:pt x="3371" y="6931"/>
                  <a:pt x="3396" y="6953"/>
                </a:cubicBezTo>
                <a:lnTo>
                  <a:pt x="3396" y="7000"/>
                </a:lnTo>
                <a:lnTo>
                  <a:pt x="3396" y="7024"/>
                </a:lnTo>
                <a:lnTo>
                  <a:pt x="3210" y="7024"/>
                </a:lnTo>
                <a:cubicBezTo>
                  <a:pt x="3232" y="6953"/>
                  <a:pt x="3256" y="6907"/>
                  <a:pt x="3278" y="6838"/>
                </a:cubicBezTo>
                <a:cubicBezTo>
                  <a:pt x="3303" y="6813"/>
                  <a:pt x="3325" y="6813"/>
                  <a:pt x="3349" y="6813"/>
                </a:cubicBezTo>
                <a:close/>
                <a:moveTo>
                  <a:pt x="5203" y="6412"/>
                </a:moveTo>
                <a:cubicBezTo>
                  <a:pt x="5130" y="6412"/>
                  <a:pt x="5103" y="6561"/>
                  <a:pt x="5186" y="6581"/>
                </a:cubicBezTo>
                <a:cubicBezTo>
                  <a:pt x="5582" y="6720"/>
                  <a:pt x="5976" y="6860"/>
                  <a:pt x="6348" y="7024"/>
                </a:cubicBezTo>
                <a:cubicBezTo>
                  <a:pt x="6361" y="7030"/>
                  <a:pt x="6373" y="7032"/>
                  <a:pt x="6385" y="7032"/>
                </a:cubicBezTo>
                <a:cubicBezTo>
                  <a:pt x="6418" y="7032"/>
                  <a:pt x="6448" y="7011"/>
                  <a:pt x="6466" y="6977"/>
                </a:cubicBezTo>
                <a:cubicBezTo>
                  <a:pt x="6488" y="6953"/>
                  <a:pt x="6488" y="6884"/>
                  <a:pt x="6441" y="6860"/>
                </a:cubicBezTo>
                <a:cubicBezTo>
                  <a:pt x="6047" y="6698"/>
                  <a:pt x="5651" y="6534"/>
                  <a:pt x="5232" y="6419"/>
                </a:cubicBezTo>
                <a:cubicBezTo>
                  <a:pt x="5222" y="6414"/>
                  <a:pt x="5212" y="6412"/>
                  <a:pt x="5203" y="6412"/>
                </a:cubicBezTo>
                <a:close/>
                <a:moveTo>
                  <a:pt x="5046" y="6977"/>
                </a:moveTo>
                <a:cubicBezTo>
                  <a:pt x="4999" y="6977"/>
                  <a:pt x="4953" y="7024"/>
                  <a:pt x="4953" y="7070"/>
                </a:cubicBezTo>
                <a:cubicBezTo>
                  <a:pt x="4953" y="7117"/>
                  <a:pt x="4999" y="7163"/>
                  <a:pt x="5046" y="7163"/>
                </a:cubicBezTo>
                <a:lnTo>
                  <a:pt x="5303" y="7163"/>
                </a:lnTo>
                <a:cubicBezTo>
                  <a:pt x="5349" y="7163"/>
                  <a:pt x="5396" y="7117"/>
                  <a:pt x="5396" y="7070"/>
                </a:cubicBezTo>
                <a:cubicBezTo>
                  <a:pt x="5396" y="7024"/>
                  <a:pt x="5349" y="6977"/>
                  <a:pt x="5303" y="6977"/>
                </a:cubicBezTo>
                <a:close/>
                <a:moveTo>
                  <a:pt x="5790" y="6977"/>
                </a:moveTo>
                <a:cubicBezTo>
                  <a:pt x="5768" y="6977"/>
                  <a:pt x="5768" y="6977"/>
                  <a:pt x="5744" y="7000"/>
                </a:cubicBezTo>
                <a:lnTo>
                  <a:pt x="5721" y="7000"/>
                </a:lnTo>
                <a:lnTo>
                  <a:pt x="5697" y="7024"/>
                </a:lnTo>
                <a:cubicBezTo>
                  <a:pt x="5697" y="7046"/>
                  <a:pt x="5697" y="7046"/>
                  <a:pt x="5675" y="7046"/>
                </a:cubicBezTo>
                <a:lnTo>
                  <a:pt x="5675" y="7093"/>
                </a:lnTo>
                <a:cubicBezTo>
                  <a:pt x="5697" y="7117"/>
                  <a:pt x="5697" y="7139"/>
                  <a:pt x="5697" y="7139"/>
                </a:cubicBezTo>
                <a:cubicBezTo>
                  <a:pt x="5697" y="7163"/>
                  <a:pt x="5697" y="7163"/>
                  <a:pt x="5721" y="7186"/>
                </a:cubicBezTo>
                <a:cubicBezTo>
                  <a:pt x="5721" y="7186"/>
                  <a:pt x="5721" y="7210"/>
                  <a:pt x="5744" y="7210"/>
                </a:cubicBezTo>
                <a:lnTo>
                  <a:pt x="5837" y="7210"/>
                </a:lnTo>
                <a:cubicBezTo>
                  <a:pt x="5837" y="7186"/>
                  <a:pt x="5861" y="7186"/>
                  <a:pt x="5861" y="7163"/>
                </a:cubicBezTo>
                <a:lnTo>
                  <a:pt x="5883" y="7139"/>
                </a:lnTo>
                <a:lnTo>
                  <a:pt x="5883" y="7093"/>
                </a:lnTo>
                <a:cubicBezTo>
                  <a:pt x="5861" y="7093"/>
                  <a:pt x="5861" y="7070"/>
                  <a:pt x="5861" y="7046"/>
                </a:cubicBezTo>
                <a:cubicBezTo>
                  <a:pt x="5861" y="7046"/>
                  <a:pt x="5861" y="7024"/>
                  <a:pt x="5837" y="7024"/>
                </a:cubicBezTo>
                <a:cubicBezTo>
                  <a:pt x="5837" y="7024"/>
                  <a:pt x="5837" y="7000"/>
                  <a:pt x="5814" y="7000"/>
                </a:cubicBezTo>
                <a:cubicBezTo>
                  <a:pt x="5814" y="7000"/>
                  <a:pt x="5790" y="7000"/>
                  <a:pt x="5790" y="6977"/>
                </a:cubicBezTo>
                <a:close/>
                <a:moveTo>
                  <a:pt x="16099" y="6742"/>
                </a:moveTo>
                <a:cubicBezTo>
                  <a:pt x="16083" y="6742"/>
                  <a:pt x="16065" y="6749"/>
                  <a:pt x="16047" y="6767"/>
                </a:cubicBezTo>
                <a:lnTo>
                  <a:pt x="15558" y="7046"/>
                </a:lnTo>
                <a:cubicBezTo>
                  <a:pt x="15536" y="7070"/>
                  <a:pt x="15512" y="7117"/>
                  <a:pt x="15536" y="7163"/>
                </a:cubicBezTo>
                <a:cubicBezTo>
                  <a:pt x="15552" y="7197"/>
                  <a:pt x="15582" y="7219"/>
                  <a:pt x="15614" y="7219"/>
                </a:cubicBezTo>
                <a:cubicBezTo>
                  <a:pt x="15626" y="7219"/>
                  <a:pt x="15639" y="7216"/>
                  <a:pt x="15651" y="7210"/>
                </a:cubicBezTo>
                <a:cubicBezTo>
                  <a:pt x="15815" y="7117"/>
                  <a:pt x="15977" y="7000"/>
                  <a:pt x="16140" y="6907"/>
                </a:cubicBezTo>
                <a:cubicBezTo>
                  <a:pt x="16163" y="6884"/>
                  <a:pt x="16187" y="6838"/>
                  <a:pt x="16163" y="6791"/>
                </a:cubicBezTo>
                <a:cubicBezTo>
                  <a:pt x="16149" y="6762"/>
                  <a:pt x="16126" y="6742"/>
                  <a:pt x="16099" y="6742"/>
                </a:cubicBezTo>
                <a:close/>
                <a:moveTo>
                  <a:pt x="3232" y="7210"/>
                </a:moveTo>
                <a:cubicBezTo>
                  <a:pt x="3210" y="7232"/>
                  <a:pt x="3163" y="7232"/>
                  <a:pt x="3139" y="7232"/>
                </a:cubicBezTo>
                <a:lnTo>
                  <a:pt x="3163" y="7210"/>
                </a:lnTo>
                <a:close/>
                <a:moveTo>
                  <a:pt x="4116" y="7604"/>
                </a:moveTo>
                <a:lnTo>
                  <a:pt x="4116" y="7628"/>
                </a:lnTo>
                <a:cubicBezTo>
                  <a:pt x="3721" y="7675"/>
                  <a:pt x="3349" y="7814"/>
                  <a:pt x="2999" y="8023"/>
                </a:cubicBezTo>
                <a:cubicBezTo>
                  <a:pt x="3024" y="7908"/>
                  <a:pt x="3024" y="7790"/>
                  <a:pt x="3046" y="7675"/>
                </a:cubicBezTo>
                <a:cubicBezTo>
                  <a:pt x="3070" y="7675"/>
                  <a:pt x="3070" y="7697"/>
                  <a:pt x="3092" y="7721"/>
                </a:cubicBezTo>
                <a:cubicBezTo>
                  <a:pt x="3046" y="7744"/>
                  <a:pt x="3046" y="7790"/>
                  <a:pt x="3070" y="7814"/>
                </a:cubicBezTo>
                <a:cubicBezTo>
                  <a:pt x="3086" y="7849"/>
                  <a:pt x="3116" y="7870"/>
                  <a:pt x="3149" y="7870"/>
                </a:cubicBezTo>
                <a:cubicBezTo>
                  <a:pt x="3161" y="7870"/>
                  <a:pt x="3173" y="7867"/>
                  <a:pt x="3185" y="7861"/>
                </a:cubicBezTo>
                <a:cubicBezTo>
                  <a:pt x="3489" y="7721"/>
                  <a:pt x="3790" y="7628"/>
                  <a:pt x="4116" y="7604"/>
                </a:cubicBezTo>
                <a:close/>
                <a:moveTo>
                  <a:pt x="9585" y="7433"/>
                </a:moveTo>
                <a:cubicBezTo>
                  <a:pt x="9574" y="7433"/>
                  <a:pt x="9564" y="7436"/>
                  <a:pt x="9558" y="7442"/>
                </a:cubicBezTo>
                <a:lnTo>
                  <a:pt x="8652" y="7861"/>
                </a:lnTo>
                <a:cubicBezTo>
                  <a:pt x="8605" y="7883"/>
                  <a:pt x="8605" y="7954"/>
                  <a:pt x="8628" y="8001"/>
                </a:cubicBezTo>
                <a:cubicBezTo>
                  <a:pt x="8642" y="8028"/>
                  <a:pt x="8663" y="8039"/>
                  <a:pt x="8688" y="8039"/>
                </a:cubicBezTo>
                <a:cubicBezTo>
                  <a:pt x="8706" y="8039"/>
                  <a:pt x="8725" y="8033"/>
                  <a:pt x="8745" y="8023"/>
                </a:cubicBezTo>
                <a:cubicBezTo>
                  <a:pt x="9046" y="7883"/>
                  <a:pt x="9349" y="7744"/>
                  <a:pt x="9629" y="7604"/>
                </a:cubicBezTo>
                <a:cubicBezTo>
                  <a:pt x="9675" y="7582"/>
                  <a:pt x="9697" y="7511"/>
                  <a:pt x="9675" y="7489"/>
                </a:cubicBezTo>
                <a:cubicBezTo>
                  <a:pt x="9657" y="7455"/>
                  <a:pt x="9616" y="7433"/>
                  <a:pt x="9585" y="7433"/>
                </a:cubicBezTo>
                <a:close/>
                <a:moveTo>
                  <a:pt x="5186" y="8395"/>
                </a:moveTo>
                <a:cubicBezTo>
                  <a:pt x="5139" y="8395"/>
                  <a:pt x="5093" y="8441"/>
                  <a:pt x="5093" y="8488"/>
                </a:cubicBezTo>
                <a:cubicBezTo>
                  <a:pt x="5093" y="8535"/>
                  <a:pt x="5139" y="8581"/>
                  <a:pt x="5186" y="8581"/>
                </a:cubicBezTo>
                <a:cubicBezTo>
                  <a:pt x="5351" y="8598"/>
                  <a:pt x="5528" y="8614"/>
                  <a:pt x="5700" y="8614"/>
                </a:cubicBezTo>
                <a:cubicBezTo>
                  <a:pt x="5770" y="8614"/>
                  <a:pt x="5840" y="8612"/>
                  <a:pt x="5907" y="8605"/>
                </a:cubicBezTo>
                <a:cubicBezTo>
                  <a:pt x="5954" y="8605"/>
                  <a:pt x="6000" y="8559"/>
                  <a:pt x="6000" y="8512"/>
                </a:cubicBezTo>
                <a:cubicBezTo>
                  <a:pt x="6000" y="8466"/>
                  <a:pt x="5954" y="8419"/>
                  <a:pt x="5907" y="8419"/>
                </a:cubicBezTo>
                <a:cubicBezTo>
                  <a:pt x="5840" y="8426"/>
                  <a:pt x="5770" y="8428"/>
                  <a:pt x="5700" y="8428"/>
                </a:cubicBezTo>
                <a:cubicBezTo>
                  <a:pt x="5528" y="8428"/>
                  <a:pt x="5351" y="8412"/>
                  <a:pt x="5186" y="8395"/>
                </a:cubicBezTo>
                <a:close/>
                <a:moveTo>
                  <a:pt x="2953" y="8652"/>
                </a:moveTo>
                <a:cubicBezTo>
                  <a:pt x="2953" y="8674"/>
                  <a:pt x="2977" y="8674"/>
                  <a:pt x="2999" y="8674"/>
                </a:cubicBezTo>
                <a:cubicBezTo>
                  <a:pt x="2977" y="8698"/>
                  <a:pt x="2953" y="8698"/>
                  <a:pt x="2953" y="8721"/>
                </a:cubicBezTo>
                <a:lnTo>
                  <a:pt x="2953" y="8652"/>
                </a:lnTo>
                <a:close/>
                <a:moveTo>
                  <a:pt x="4534" y="8605"/>
                </a:moveTo>
                <a:cubicBezTo>
                  <a:pt x="4512" y="8605"/>
                  <a:pt x="4512" y="8628"/>
                  <a:pt x="4488" y="8628"/>
                </a:cubicBezTo>
                <a:cubicBezTo>
                  <a:pt x="4488" y="8628"/>
                  <a:pt x="4488" y="8652"/>
                  <a:pt x="4466" y="8652"/>
                </a:cubicBezTo>
                <a:lnTo>
                  <a:pt x="4466" y="8674"/>
                </a:lnTo>
                <a:lnTo>
                  <a:pt x="4466" y="8721"/>
                </a:lnTo>
                <a:lnTo>
                  <a:pt x="4466" y="8745"/>
                </a:lnTo>
                <a:cubicBezTo>
                  <a:pt x="4488" y="8767"/>
                  <a:pt x="4488" y="8767"/>
                  <a:pt x="4512" y="8767"/>
                </a:cubicBezTo>
                <a:lnTo>
                  <a:pt x="4559" y="8814"/>
                </a:lnTo>
                <a:lnTo>
                  <a:pt x="4627" y="8814"/>
                </a:lnTo>
                <a:cubicBezTo>
                  <a:pt x="4652" y="8814"/>
                  <a:pt x="4652" y="8814"/>
                  <a:pt x="4674" y="8791"/>
                </a:cubicBezTo>
                <a:lnTo>
                  <a:pt x="4698" y="8767"/>
                </a:lnTo>
                <a:lnTo>
                  <a:pt x="4698" y="8745"/>
                </a:lnTo>
                <a:lnTo>
                  <a:pt x="4698" y="8698"/>
                </a:lnTo>
                <a:lnTo>
                  <a:pt x="4698" y="8674"/>
                </a:lnTo>
                <a:cubicBezTo>
                  <a:pt x="4674" y="8674"/>
                  <a:pt x="4674" y="8652"/>
                  <a:pt x="4652" y="8652"/>
                </a:cubicBezTo>
                <a:cubicBezTo>
                  <a:pt x="4627" y="8628"/>
                  <a:pt x="4627" y="8628"/>
                  <a:pt x="4605" y="8628"/>
                </a:cubicBezTo>
                <a:cubicBezTo>
                  <a:pt x="4581" y="8605"/>
                  <a:pt x="4581" y="8605"/>
                  <a:pt x="4559" y="8605"/>
                </a:cubicBezTo>
                <a:close/>
                <a:moveTo>
                  <a:pt x="2802" y="9402"/>
                </a:moveTo>
                <a:cubicBezTo>
                  <a:pt x="2779" y="9402"/>
                  <a:pt x="2756" y="9407"/>
                  <a:pt x="2744" y="9418"/>
                </a:cubicBezTo>
                <a:cubicBezTo>
                  <a:pt x="2698" y="9465"/>
                  <a:pt x="2698" y="9511"/>
                  <a:pt x="2744" y="9558"/>
                </a:cubicBezTo>
                <a:lnTo>
                  <a:pt x="2744" y="9582"/>
                </a:lnTo>
                <a:lnTo>
                  <a:pt x="2767" y="9582"/>
                </a:lnTo>
                <a:cubicBezTo>
                  <a:pt x="2767" y="9604"/>
                  <a:pt x="2791" y="9604"/>
                  <a:pt x="2791" y="9629"/>
                </a:cubicBezTo>
                <a:cubicBezTo>
                  <a:pt x="2813" y="9675"/>
                  <a:pt x="2838" y="9697"/>
                  <a:pt x="2860" y="9744"/>
                </a:cubicBezTo>
                <a:lnTo>
                  <a:pt x="2860" y="9768"/>
                </a:lnTo>
                <a:cubicBezTo>
                  <a:pt x="2884" y="9790"/>
                  <a:pt x="2884" y="9815"/>
                  <a:pt x="2884" y="9837"/>
                </a:cubicBezTo>
                <a:cubicBezTo>
                  <a:pt x="2906" y="9861"/>
                  <a:pt x="2906" y="9908"/>
                  <a:pt x="2931" y="9954"/>
                </a:cubicBezTo>
                <a:cubicBezTo>
                  <a:pt x="2931" y="10001"/>
                  <a:pt x="2977" y="10023"/>
                  <a:pt x="3024" y="10023"/>
                </a:cubicBezTo>
                <a:cubicBezTo>
                  <a:pt x="3092" y="10001"/>
                  <a:pt x="3092" y="9954"/>
                  <a:pt x="3092" y="9908"/>
                </a:cubicBezTo>
                <a:cubicBezTo>
                  <a:pt x="3070" y="9722"/>
                  <a:pt x="2977" y="9558"/>
                  <a:pt x="2860" y="9418"/>
                </a:cubicBezTo>
                <a:cubicBezTo>
                  <a:pt x="2849" y="9407"/>
                  <a:pt x="2825" y="9402"/>
                  <a:pt x="2802" y="9402"/>
                </a:cubicBezTo>
                <a:close/>
                <a:moveTo>
                  <a:pt x="4186" y="9976"/>
                </a:moveTo>
                <a:lnTo>
                  <a:pt x="4162" y="10001"/>
                </a:lnTo>
                <a:cubicBezTo>
                  <a:pt x="4140" y="10023"/>
                  <a:pt x="4140" y="10023"/>
                  <a:pt x="4140" y="10047"/>
                </a:cubicBezTo>
                <a:lnTo>
                  <a:pt x="4140" y="10116"/>
                </a:lnTo>
                <a:cubicBezTo>
                  <a:pt x="4162" y="10116"/>
                  <a:pt x="4162" y="10116"/>
                  <a:pt x="4162" y="10140"/>
                </a:cubicBezTo>
                <a:cubicBezTo>
                  <a:pt x="4162" y="10140"/>
                  <a:pt x="4186" y="10140"/>
                  <a:pt x="4209" y="10162"/>
                </a:cubicBezTo>
                <a:lnTo>
                  <a:pt x="4187" y="10141"/>
                </a:lnTo>
                <a:lnTo>
                  <a:pt x="4187" y="10141"/>
                </a:lnTo>
                <a:cubicBezTo>
                  <a:pt x="4209" y="10162"/>
                  <a:pt x="4209" y="10162"/>
                  <a:pt x="4233" y="10162"/>
                </a:cubicBezTo>
                <a:cubicBezTo>
                  <a:pt x="4233" y="10187"/>
                  <a:pt x="4255" y="10187"/>
                  <a:pt x="4255" y="10209"/>
                </a:cubicBezTo>
                <a:cubicBezTo>
                  <a:pt x="4279" y="10233"/>
                  <a:pt x="4302" y="10233"/>
                  <a:pt x="4326" y="10256"/>
                </a:cubicBezTo>
                <a:lnTo>
                  <a:pt x="4348" y="10256"/>
                </a:lnTo>
                <a:cubicBezTo>
                  <a:pt x="4372" y="10256"/>
                  <a:pt x="4372" y="10256"/>
                  <a:pt x="4395" y="10233"/>
                </a:cubicBezTo>
                <a:cubicBezTo>
                  <a:pt x="4419" y="10233"/>
                  <a:pt x="4419" y="10209"/>
                  <a:pt x="4441" y="10187"/>
                </a:cubicBezTo>
                <a:cubicBezTo>
                  <a:pt x="4441" y="10162"/>
                  <a:pt x="4441" y="10140"/>
                  <a:pt x="4419" y="10116"/>
                </a:cubicBezTo>
                <a:cubicBezTo>
                  <a:pt x="4419" y="10094"/>
                  <a:pt x="4395" y="10094"/>
                  <a:pt x="4395" y="10069"/>
                </a:cubicBezTo>
                <a:cubicBezTo>
                  <a:pt x="4372" y="10047"/>
                  <a:pt x="4372" y="10047"/>
                  <a:pt x="4348" y="10047"/>
                </a:cubicBezTo>
                <a:cubicBezTo>
                  <a:pt x="4348" y="10023"/>
                  <a:pt x="4326" y="10023"/>
                  <a:pt x="4302" y="10001"/>
                </a:cubicBezTo>
                <a:cubicBezTo>
                  <a:pt x="4279" y="10001"/>
                  <a:pt x="4279" y="9976"/>
                  <a:pt x="4255" y="9976"/>
                </a:cubicBezTo>
                <a:close/>
                <a:moveTo>
                  <a:pt x="25524" y="10099"/>
                </a:moveTo>
                <a:cubicBezTo>
                  <a:pt x="25512" y="10099"/>
                  <a:pt x="25501" y="10105"/>
                  <a:pt x="25490" y="10116"/>
                </a:cubicBezTo>
                <a:cubicBezTo>
                  <a:pt x="25465" y="10116"/>
                  <a:pt x="25443" y="10140"/>
                  <a:pt x="25443" y="10162"/>
                </a:cubicBezTo>
                <a:cubicBezTo>
                  <a:pt x="25443" y="10209"/>
                  <a:pt x="25419" y="10256"/>
                  <a:pt x="25419" y="10302"/>
                </a:cubicBezTo>
                <a:lnTo>
                  <a:pt x="25419" y="10373"/>
                </a:lnTo>
                <a:cubicBezTo>
                  <a:pt x="25443" y="10373"/>
                  <a:pt x="25443" y="10395"/>
                  <a:pt x="25443" y="10395"/>
                </a:cubicBezTo>
                <a:cubicBezTo>
                  <a:pt x="25465" y="10395"/>
                  <a:pt x="25465" y="10395"/>
                  <a:pt x="25490" y="10419"/>
                </a:cubicBezTo>
                <a:cubicBezTo>
                  <a:pt x="25512" y="10419"/>
                  <a:pt x="25536" y="10419"/>
                  <a:pt x="25558" y="10395"/>
                </a:cubicBezTo>
                <a:cubicBezTo>
                  <a:pt x="25558" y="10395"/>
                  <a:pt x="25583" y="10373"/>
                  <a:pt x="25583" y="10349"/>
                </a:cubicBezTo>
                <a:cubicBezTo>
                  <a:pt x="25605" y="10302"/>
                  <a:pt x="25605" y="10256"/>
                  <a:pt x="25629" y="10209"/>
                </a:cubicBezTo>
                <a:lnTo>
                  <a:pt x="25629" y="10187"/>
                </a:lnTo>
                <a:cubicBezTo>
                  <a:pt x="25629" y="10162"/>
                  <a:pt x="25605" y="10162"/>
                  <a:pt x="25605" y="10140"/>
                </a:cubicBezTo>
                <a:cubicBezTo>
                  <a:pt x="25605" y="10140"/>
                  <a:pt x="25605" y="10116"/>
                  <a:pt x="25583" y="10116"/>
                </a:cubicBezTo>
                <a:lnTo>
                  <a:pt x="25558" y="10116"/>
                </a:lnTo>
                <a:cubicBezTo>
                  <a:pt x="25547" y="10105"/>
                  <a:pt x="25536" y="10099"/>
                  <a:pt x="25524" y="10099"/>
                </a:cubicBezTo>
                <a:close/>
                <a:moveTo>
                  <a:pt x="14305" y="9738"/>
                </a:moveTo>
                <a:cubicBezTo>
                  <a:pt x="14296" y="9738"/>
                  <a:pt x="14288" y="9740"/>
                  <a:pt x="14280" y="9744"/>
                </a:cubicBezTo>
                <a:cubicBezTo>
                  <a:pt x="14233" y="9744"/>
                  <a:pt x="14187" y="9815"/>
                  <a:pt x="14209" y="9861"/>
                </a:cubicBezTo>
                <a:lnTo>
                  <a:pt x="14488" y="10559"/>
                </a:lnTo>
                <a:cubicBezTo>
                  <a:pt x="14488" y="10593"/>
                  <a:pt x="14513" y="10614"/>
                  <a:pt x="14545" y="10614"/>
                </a:cubicBezTo>
                <a:cubicBezTo>
                  <a:pt x="14557" y="10614"/>
                  <a:pt x="14569" y="10611"/>
                  <a:pt x="14581" y="10605"/>
                </a:cubicBezTo>
                <a:cubicBezTo>
                  <a:pt x="14628" y="10605"/>
                  <a:pt x="14674" y="10559"/>
                  <a:pt x="14652" y="10512"/>
                </a:cubicBezTo>
                <a:cubicBezTo>
                  <a:pt x="14559" y="10280"/>
                  <a:pt x="14488" y="10047"/>
                  <a:pt x="14395" y="9815"/>
                </a:cubicBezTo>
                <a:cubicBezTo>
                  <a:pt x="14377" y="9776"/>
                  <a:pt x="14342" y="9738"/>
                  <a:pt x="14305" y="9738"/>
                </a:cubicBezTo>
                <a:close/>
                <a:moveTo>
                  <a:pt x="674" y="10698"/>
                </a:moveTo>
                <a:lnTo>
                  <a:pt x="698" y="10721"/>
                </a:lnTo>
                <a:lnTo>
                  <a:pt x="651" y="10721"/>
                </a:lnTo>
                <a:cubicBezTo>
                  <a:pt x="651" y="10721"/>
                  <a:pt x="674" y="10721"/>
                  <a:pt x="674" y="10698"/>
                </a:cubicBezTo>
                <a:close/>
                <a:moveTo>
                  <a:pt x="10547" y="9892"/>
                </a:moveTo>
                <a:cubicBezTo>
                  <a:pt x="10527" y="9892"/>
                  <a:pt x="10508" y="9897"/>
                  <a:pt x="10488" y="9908"/>
                </a:cubicBezTo>
                <a:cubicBezTo>
                  <a:pt x="10442" y="9930"/>
                  <a:pt x="10442" y="9976"/>
                  <a:pt x="10466" y="10023"/>
                </a:cubicBezTo>
                <a:cubicBezTo>
                  <a:pt x="10652" y="10302"/>
                  <a:pt x="10814" y="10581"/>
                  <a:pt x="11000" y="10838"/>
                </a:cubicBezTo>
                <a:cubicBezTo>
                  <a:pt x="11017" y="10872"/>
                  <a:pt x="11059" y="10893"/>
                  <a:pt x="11099" y="10893"/>
                </a:cubicBezTo>
                <a:cubicBezTo>
                  <a:pt x="11113" y="10893"/>
                  <a:pt x="11127" y="10890"/>
                  <a:pt x="11139" y="10884"/>
                </a:cubicBezTo>
                <a:cubicBezTo>
                  <a:pt x="11163" y="10860"/>
                  <a:pt x="11186" y="10791"/>
                  <a:pt x="11163" y="10745"/>
                </a:cubicBezTo>
                <a:cubicBezTo>
                  <a:pt x="10977" y="10488"/>
                  <a:pt x="10791" y="10209"/>
                  <a:pt x="10628" y="9930"/>
                </a:cubicBezTo>
                <a:cubicBezTo>
                  <a:pt x="10601" y="9903"/>
                  <a:pt x="10574" y="9892"/>
                  <a:pt x="10547" y="9892"/>
                </a:cubicBezTo>
                <a:close/>
                <a:moveTo>
                  <a:pt x="2512" y="10698"/>
                </a:moveTo>
                <a:cubicBezTo>
                  <a:pt x="2488" y="10698"/>
                  <a:pt x="2419" y="10721"/>
                  <a:pt x="2419" y="10767"/>
                </a:cubicBezTo>
                <a:cubicBezTo>
                  <a:pt x="2395" y="10814"/>
                  <a:pt x="2419" y="10860"/>
                  <a:pt x="2465" y="10884"/>
                </a:cubicBezTo>
                <a:cubicBezTo>
                  <a:pt x="2581" y="10907"/>
                  <a:pt x="2674" y="10953"/>
                  <a:pt x="2791" y="10977"/>
                </a:cubicBezTo>
                <a:cubicBezTo>
                  <a:pt x="2803" y="10983"/>
                  <a:pt x="2816" y="10986"/>
                  <a:pt x="2828" y="10986"/>
                </a:cubicBezTo>
                <a:cubicBezTo>
                  <a:pt x="2861" y="10986"/>
                  <a:pt x="2890" y="10965"/>
                  <a:pt x="2906" y="10931"/>
                </a:cubicBezTo>
                <a:cubicBezTo>
                  <a:pt x="2906" y="10884"/>
                  <a:pt x="2884" y="10838"/>
                  <a:pt x="2838" y="10814"/>
                </a:cubicBezTo>
                <a:cubicBezTo>
                  <a:pt x="2720" y="10767"/>
                  <a:pt x="2627" y="10745"/>
                  <a:pt x="2512" y="10698"/>
                </a:cubicBezTo>
                <a:close/>
                <a:moveTo>
                  <a:pt x="27931" y="10977"/>
                </a:moveTo>
                <a:cubicBezTo>
                  <a:pt x="27908" y="11000"/>
                  <a:pt x="27884" y="11000"/>
                  <a:pt x="27862" y="11024"/>
                </a:cubicBezTo>
                <a:cubicBezTo>
                  <a:pt x="27838" y="11117"/>
                  <a:pt x="27791" y="11186"/>
                  <a:pt x="27769" y="11279"/>
                </a:cubicBezTo>
                <a:cubicBezTo>
                  <a:pt x="27745" y="11303"/>
                  <a:pt x="27745" y="11325"/>
                  <a:pt x="27745" y="11350"/>
                </a:cubicBezTo>
                <a:cubicBezTo>
                  <a:pt x="27745" y="11372"/>
                  <a:pt x="27769" y="11396"/>
                  <a:pt x="27791" y="11396"/>
                </a:cubicBezTo>
                <a:cubicBezTo>
                  <a:pt x="27815" y="11418"/>
                  <a:pt x="27838" y="11418"/>
                  <a:pt x="27862" y="11418"/>
                </a:cubicBezTo>
                <a:cubicBezTo>
                  <a:pt x="27884" y="11396"/>
                  <a:pt x="27908" y="11396"/>
                  <a:pt x="27908" y="11372"/>
                </a:cubicBezTo>
                <a:cubicBezTo>
                  <a:pt x="27955" y="11279"/>
                  <a:pt x="28001" y="11210"/>
                  <a:pt x="28024" y="11117"/>
                </a:cubicBezTo>
                <a:cubicBezTo>
                  <a:pt x="28048" y="11093"/>
                  <a:pt x="28048" y="11070"/>
                  <a:pt x="28048" y="11046"/>
                </a:cubicBezTo>
                <a:cubicBezTo>
                  <a:pt x="28024" y="11024"/>
                  <a:pt x="28024" y="11000"/>
                  <a:pt x="28001" y="11000"/>
                </a:cubicBezTo>
                <a:cubicBezTo>
                  <a:pt x="27977" y="10977"/>
                  <a:pt x="27955" y="10977"/>
                  <a:pt x="27931" y="10977"/>
                </a:cubicBezTo>
                <a:close/>
                <a:moveTo>
                  <a:pt x="30266" y="11177"/>
                </a:moveTo>
                <a:cubicBezTo>
                  <a:pt x="30232" y="11177"/>
                  <a:pt x="30197" y="11198"/>
                  <a:pt x="30163" y="11232"/>
                </a:cubicBezTo>
                <a:cubicBezTo>
                  <a:pt x="30095" y="11350"/>
                  <a:pt x="30001" y="11489"/>
                  <a:pt x="29955" y="11604"/>
                </a:cubicBezTo>
                <a:cubicBezTo>
                  <a:pt x="29931" y="11629"/>
                  <a:pt x="29931" y="11651"/>
                  <a:pt x="29931" y="11675"/>
                </a:cubicBezTo>
                <a:cubicBezTo>
                  <a:pt x="29955" y="11697"/>
                  <a:pt x="29955" y="11722"/>
                  <a:pt x="29977" y="11744"/>
                </a:cubicBezTo>
                <a:cubicBezTo>
                  <a:pt x="29990" y="11750"/>
                  <a:pt x="30004" y="11753"/>
                  <a:pt x="30019" y="11753"/>
                </a:cubicBezTo>
                <a:cubicBezTo>
                  <a:pt x="30058" y="11753"/>
                  <a:pt x="30101" y="11731"/>
                  <a:pt x="30117" y="11697"/>
                </a:cubicBezTo>
                <a:cubicBezTo>
                  <a:pt x="30163" y="11558"/>
                  <a:pt x="30234" y="11443"/>
                  <a:pt x="30327" y="11325"/>
                </a:cubicBezTo>
                <a:cubicBezTo>
                  <a:pt x="30349" y="11279"/>
                  <a:pt x="30327" y="11210"/>
                  <a:pt x="30303" y="11186"/>
                </a:cubicBezTo>
                <a:cubicBezTo>
                  <a:pt x="30291" y="11180"/>
                  <a:pt x="30278" y="11177"/>
                  <a:pt x="30266" y="11177"/>
                </a:cubicBezTo>
                <a:close/>
                <a:moveTo>
                  <a:pt x="2869" y="11634"/>
                </a:moveTo>
                <a:cubicBezTo>
                  <a:pt x="2860" y="11634"/>
                  <a:pt x="2849" y="11640"/>
                  <a:pt x="2838" y="11651"/>
                </a:cubicBezTo>
                <a:lnTo>
                  <a:pt x="2813" y="11651"/>
                </a:lnTo>
                <a:cubicBezTo>
                  <a:pt x="2813" y="11651"/>
                  <a:pt x="2791" y="11651"/>
                  <a:pt x="2791" y="11675"/>
                </a:cubicBezTo>
                <a:cubicBezTo>
                  <a:pt x="2767" y="11675"/>
                  <a:pt x="2767" y="11675"/>
                  <a:pt x="2767" y="11697"/>
                </a:cubicBezTo>
                <a:lnTo>
                  <a:pt x="2744" y="11722"/>
                </a:lnTo>
                <a:lnTo>
                  <a:pt x="2744" y="11768"/>
                </a:lnTo>
                <a:cubicBezTo>
                  <a:pt x="2767" y="11768"/>
                  <a:pt x="2767" y="11768"/>
                  <a:pt x="2767" y="11790"/>
                </a:cubicBezTo>
                <a:lnTo>
                  <a:pt x="2791" y="11815"/>
                </a:lnTo>
                <a:lnTo>
                  <a:pt x="2813" y="11815"/>
                </a:lnTo>
                <a:cubicBezTo>
                  <a:pt x="2825" y="11826"/>
                  <a:pt x="2837" y="11831"/>
                  <a:pt x="2846" y="11831"/>
                </a:cubicBezTo>
                <a:cubicBezTo>
                  <a:pt x="2854" y="11831"/>
                  <a:pt x="2860" y="11826"/>
                  <a:pt x="2860" y="11815"/>
                </a:cubicBezTo>
                <a:lnTo>
                  <a:pt x="2884" y="11815"/>
                </a:lnTo>
                <a:cubicBezTo>
                  <a:pt x="2906" y="11815"/>
                  <a:pt x="2906" y="11815"/>
                  <a:pt x="2931" y="11790"/>
                </a:cubicBezTo>
                <a:lnTo>
                  <a:pt x="2953" y="11768"/>
                </a:lnTo>
                <a:lnTo>
                  <a:pt x="2953" y="11744"/>
                </a:lnTo>
                <a:lnTo>
                  <a:pt x="2953" y="11697"/>
                </a:lnTo>
                <a:lnTo>
                  <a:pt x="2953" y="11675"/>
                </a:lnTo>
                <a:cubicBezTo>
                  <a:pt x="2931" y="11675"/>
                  <a:pt x="2931" y="11651"/>
                  <a:pt x="2906" y="11651"/>
                </a:cubicBezTo>
                <a:lnTo>
                  <a:pt x="2884" y="11651"/>
                </a:lnTo>
                <a:cubicBezTo>
                  <a:pt x="2884" y="11640"/>
                  <a:pt x="2878" y="11634"/>
                  <a:pt x="2869" y="11634"/>
                </a:cubicBezTo>
                <a:close/>
                <a:moveTo>
                  <a:pt x="20721" y="10309"/>
                </a:moveTo>
                <a:cubicBezTo>
                  <a:pt x="20675" y="10309"/>
                  <a:pt x="20628" y="10337"/>
                  <a:pt x="20628" y="10395"/>
                </a:cubicBezTo>
                <a:lnTo>
                  <a:pt x="20489" y="11861"/>
                </a:lnTo>
                <a:cubicBezTo>
                  <a:pt x="20477" y="11919"/>
                  <a:pt x="20518" y="11948"/>
                  <a:pt x="20565" y="11948"/>
                </a:cubicBezTo>
                <a:cubicBezTo>
                  <a:pt x="20611" y="11948"/>
                  <a:pt x="20663" y="11919"/>
                  <a:pt x="20675" y="11861"/>
                </a:cubicBezTo>
                <a:lnTo>
                  <a:pt x="20814" y="10395"/>
                </a:lnTo>
                <a:cubicBezTo>
                  <a:pt x="20814" y="10337"/>
                  <a:pt x="20768" y="10309"/>
                  <a:pt x="20721" y="10309"/>
                </a:cubicBezTo>
                <a:close/>
                <a:moveTo>
                  <a:pt x="23047" y="11489"/>
                </a:moveTo>
                <a:cubicBezTo>
                  <a:pt x="23000" y="11489"/>
                  <a:pt x="22954" y="11536"/>
                  <a:pt x="22954" y="11582"/>
                </a:cubicBezTo>
                <a:cubicBezTo>
                  <a:pt x="22954" y="11722"/>
                  <a:pt x="22954" y="11861"/>
                  <a:pt x="22931" y="12001"/>
                </a:cubicBezTo>
                <a:cubicBezTo>
                  <a:pt x="22931" y="12047"/>
                  <a:pt x="22978" y="12094"/>
                  <a:pt x="23024" y="12094"/>
                </a:cubicBezTo>
                <a:cubicBezTo>
                  <a:pt x="23071" y="12094"/>
                  <a:pt x="23117" y="12047"/>
                  <a:pt x="23117" y="12001"/>
                </a:cubicBezTo>
                <a:cubicBezTo>
                  <a:pt x="23117" y="11861"/>
                  <a:pt x="23140" y="11722"/>
                  <a:pt x="23140" y="11582"/>
                </a:cubicBezTo>
                <a:cubicBezTo>
                  <a:pt x="23140" y="11536"/>
                  <a:pt x="23093" y="11489"/>
                  <a:pt x="23047" y="11489"/>
                </a:cubicBezTo>
                <a:close/>
                <a:moveTo>
                  <a:pt x="9345" y="11985"/>
                </a:moveTo>
                <a:cubicBezTo>
                  <a:pt x="9322" y="11985"/>
                  <a:pt x="9298" y="11991"/>
                  <a:pt x="9279" y="12001"/>
                </a:cubicBezTo>
                <a:cubicBezTo>
                  <a:pt x="9232" y="12023"/>
                  <a:pt x="9232" y="12070"/>
                  <a:pt x="9256" y="12116"/>
                </a:cubicBezTo>
                <a:cubicBezTo>
                  <a:pt x="9325" y="12233"/>
                  <a:pt x="9372" y="12373"/>
                  <a:pt x="9442" y="12488"/>
                </a:cubicBezTo>
                <a:cubicBezTo>
                  <a:pt x="9456" y="12516"/>
                  <a:pt x="9477" y="12527"/>
                  <a:pt x="9502" y="12527"/>
                </a:cubicBezTo>
                <a:cubicBezTo>
                  <a:pt x="9520" y="12527"/>
                  <a:pt x="9539" y="12521"/>
                  <a:pt x="9558" y="12512"/>
                </a:cubicBezTo>
                <a:cubicBezTo>
                  <a:pt x="9604" y="12488"/>
                  <a:pt x="9629" y="12442"/>
                  <a:pt x="9604" y="12395"/>
                </a:cubicBezTo>
                <a:cubicBezTo>
                  <a:pt x="9535" y="12280"/>
                  <a:pt x="9465" y="12163"/>
                  <a:pt x="9418" y="12023"/>
                </a:cubicBezTo>
                <a:cubicBezTo>
                  <a:pt x="9405" y="11996"/>
                  <a:pt x="9376" y="11985"/>
                  <a:pt x="9345" y="11985"/>
                </a:cubicBezTo>
                <a:close/>
                <a:moveTo>
                  <a:pt x="1472" y="11776"/>
                </a:moveTo>
                <a:cubicBezTo>
                  <a:pt x="1444" y="11776"/>
                  <a:pt x="1416" y="11787"/>
                  <a:pt x="1396" y="11815"/>
                </a:cubicBezTo>
                <a:cubicBezTo>
                  <a:pt x="1210" y="12140"/>
                  <a:pt x="977" y="12466"/>
                  <a:pt x="720" y="12745"/>
                </a:cubicBezTo>
                <a:cubicBezTo>
                  <a:pt x="698" y="12791"/>
                  <a:pt x="698" y="12838"/>
                  <a:pt x="720" y="12884"/>
                </a:cubicBezTo>
                <a:cubicBezTo>
                  <a:pt x="747" y="12897"/>
                  <a:pt x="782" y="12911"/>
                  <a:pt x="812" y="12911"/>
                </a:cubicBezTo>
                <a:cubicBezTo>
                  <a:pt x="833" y="12911"/>
                  <a:pt x="850" y="12904"/>
                  <a:pt x="860" y="12884"/>
                </a:cubicBezTo>
                <a:cubicBezTo>
                  <a:pt x="1117" y="12581"/>
                  <a:pt x="1349" y="12256"/>
                  <a:pt x="1557" y="11908"/>
                </a:cubicBezTo>
                <a:cubicBezTo>
                  <a:pt x="1607" y="11842"/>
                  <a:pt x="1540" y="11776"/>
                  <a:pt x="1472" y="11776"/>
                </a:cubicBezTo>
                <a:close/>
                <a:moveTo>
                  <a:pt x="17815" y="12419"/>
                </a:moveTo>
                <a:cubicBezTo>
                  <a:pt x="17768" y="12419"/>
                  <a:pt x="17722" y="12466"/>
                  <a:pt x="17722" y="12512"/>
                </a:cubicBezTo>
                <a:cubicBezTo>
                  <a:pt x="17722" y="12698"/>
                  <a:pt x="17722" y="12907"/>
                  <a:pt x="17768" y="13093"/>
                </a:cubicBezTo>
                <a:cubicBezTo>
                  <a:pt x="17768" y="13131"/>
                  <a:pt x="17815" y="13169"/>
                  <a:pt x="17857" y="13169"/>
                </a:cubicBezTo>
                <a:cubicBezTo>
                  <a:pt x="17866" y="13169"/>
                  <a:pt x="17875" y="13168"/>
                  <a:pt x="17884" y="13164"/>
                </a:cubicBezTo>
                <a:cubicBezTo>
                  <a:pt x="17930" y="13139"/>
                  <a:pt x="17954" y="13093"/>
                  <a:pt x="17930" y="13046"/>
                </a:cubicBezTo>
                <a:cubicBezTo>
                  <a:pt x="17908" y="12884"/>
                  <a:pt x="17908" y="12698"/>
                  <a:pt x="17908" y="12512"/>
                </a:cubicBezTo>
                <a:cubicBezTo>
                  <a:pt x="17908" y="12466"/>
                  <a:pt x="17861" y="12419"/>
                  <a:pt x="17815" y="12419"/>
                </a:cubicBezTo>
                <a:close/>
                <a:moveTo>
                  <a:pt x="2007" y="12102"/>
                </a:moveTo>
                <a:cubicBezTo>
                  <a:pt x="1979" y="12102"/>
                  <a:pt x="1950" y="12113"/>
                  <a:pt x="1930" y="12140"/>
                </a:cubicBezTo>
                <a:cubicBezTo>
                  <a:pt x="1628" y="12559"/>
                  <a:pt x="1349" y="12953"/>
                  <a:pt x="1046" y="13372"/>
                </a:cubicBezTo>
                <a:cubicBezTo>
                  <a:pt x="997" y="13438"/>
                  <a:pt x="1064" y="13503"/>
                  <a:pt x="1132" y="13503"/>
                </a:cubicBezTo>
                <a:cubicBezTo>
                  <a:pt x="1160" y="13503"/>
                  <a:pt x="1189" y="13492"/>
                  <a:pt x="1210" y="13465"/>
                </a:cubicBezTo>
                <a:cubicBezTo>
                  <a:pt x="1511" y="13046"/>
                  <a:pt x="1790" y="12652"/>
                  <a:pt x="2093" y="12233"/>
                </a:cubicBezTo>
                <a:cubicBezTo>
                  <a:pt x="2142" y="12167"/>
                  <a:pt x="2075" y="12102"/>
                  <a:pt x="2007" y="12102"/>
                </a:cubicBezTo>
                <a:close/>
                <a:moveTo>
                  <a:pt x="6814" y="13641"/>
                </a:moveTo>
                <a:cubicBezTo>
                  <a:pt x="6798" y="13641"/>
                  <a:pt x="6783" y="13651"/>
                  <a:pt x="6767" y="13651"/>
                </a:cubicBezTo>
                <a:cubicBezTo>
                  <a:pt x="6745" y="13675"/>
                  <a:pt x="6720" y="13675"/>
                  <a:pt x="6720" y="13698"/>
                </a:cubicBezTo>
                <a:cubicBezTo>
                  <a:pt x="6720" y="13722"/>
                  <a:pt x="6720" y="13768"/>
                  <a:pt x="6745" y="13768"/>
                </a:cubicBezTo>
                <a:cubicBezTo>
                  <a:pt x="6791" y="13861"/>
                  <a:pt x="6860" y="13954"/>
                  <a:pt x="6931" y="14047"/>
                </a:cubicBezTo>
                <a:lnTo>
                  <a:pt x="6977" y="14094"/>
                </a:lnTo>
                <a:cubicBezTo>
                  <a:pt x="7000" y="14094"/>
                  <a:pt x="7046" y="14094"/>
                  <a:pt x="7046" y="14070"/>
                </a:cubicBezTo>
                <a:cubicBezTo>
                  <a:pt x="7070" y="14070"/>
                  <a:pt x="7093" y="14047"/>
                  <a:pt x="7093" y="14023"/>
                </a:cubicBezTo>
                <a:lnTo>
                  <a:pt x="7093" y="13954"/>
                </a:lnTo>
                <a:lnTo>
                  <a:pt x="6884" y="13675"/>
                </a:lnTo>
                <a:cubicBezTo>
                  <a:pt x="6884" y="13675"/>
                  <a:pt x="6860" y="13651"/>
                  <a:pt x="6838" y="13651"/>
                </a:cubicBezTo>
                <a:cubicBezTo>
                  <a:pt x="6830" y="13644"/>
                  <a:pt x="6822" y="13641"/>
                  <a:pt x="6814" y="13641"/>
                </a:cubicBezTo>
                <a:close/>
                <a:moveTo>
                  <a:pt x="13396" y="13768"/>
                </a:moveTo>
                <a:cubicBezTo>
                  <a:pt x="13372" y="13791"/>
                  <a:pt x="13350" y="13815"/>
                  <a:pt x="13350" y="13837"/>
                </a:cubicBezTo>
                <a:lnTo>
                  <a:pt x="13350" y="13908"/>
                </a:lnTo>
                <a:cubicBezTo>
                  <a:pt x="13372" y="13908"/>
                  <a:pt x="13372" y="13930"/>
                  <a:pt x="13372" y="13930"/>
                </a:cubicBezTo>
                <a:lnTo>
                  <a:pt x="13443" y="14140"/>
                </a:lnTo>
                <a:cubicBezTo>
                  <a:pt x="13465" y="14163"/>
                  <a:pt x="13465" y="14187"/>
                  <a:pt x="13489" y="14187"/>
                </a:cubicBezTo>
                <a:cubicBezTo>
                  <a:pt x="13511" y="14209"/>
                  <a:pt x="13536" y="14209"/>
                  <a:pt x="13558" y="14209"/>
                </a:cubicBezTo>
                <a:cubicBezTo>
                  <a:pt x="13604" y="14187"/>
                  <a:pt x="13629" y="14140"/>
                  <a:pt x="13629" y="14094"/>
                </a:cubicBezTo>
                <a:cubicBezTo>
                  <a:pt x="13604" y="14001"/>
                  <a:pt x="13558" y="13908"/>
                  <a:pt x="13511" y="13815"/>
                </a:cubicBezTo>
                <a:cubicBezTo>
                  <a:pt x="13511" y="13791"/>
                  <a:pt x="13489" y="13768"/>
                  <a:pt x="13465" y="13768"/>
                </a:cubicBezTo>
                <a:close/>
                <a:moveTo>
                  <a:pt x="2984" y="13079"/>
                </a:moveTo>
                <a:cubicBezTo>
                  <a:pt x="2956" y="13079"/>
                  <a:pt x="2927" y="13090"/>
                  <a:pt x="2906" y="13117"/>
                </a:cubicBezTo>
                <a:cubicBezTo>
                  <a:pt x="2651" y="13511"/>
                  <a:pt x="2372" y="13930"/>
                  <a:pt x="2116" y="14326"/>
                </a:cubicBezTo>
                <a:cubicBezTo>
                  <a:pt x="2069" y="14404"/>
                  <a:pt x="2128" y="14472"/>
                  <a:pt x="2186" y="14472"/>
                </a:cubicBezTo>
                <a:cubicBezTo>
                  <a:pt x="2213" y="14472"/>
                  <a:pt x="2240" y="14457"/>
                  <a:pt x="2255" y="14419"/>
                </a:cubicBezTo>
                <a:cubicBezTo>
                  <a:pt x="2534" y="14023"/>
                  <a:pt x="2813" y="13605"/>
                  <a:pt x="3070" y="13210"/>
                </a:cubicBezTo>
                <a:cubicBezTo>
                  <a:pt x="3119" y="13144"/>
                  <a:pt x="3052" y="13079"/>
                  <a:pt x="2984" y="13079"/>
                </a:cubicBezTo>
                <a:close/>
                <a:moveTo>
                  <a:pt x="10233" y="14535"/>
                </a:moveTo>
                <a:cubicBezTo>
                  <a:pt x="10209" y="14559"/>
                  <a:pt x="10187" y="14559"/>
                  <a:pt x="10187" y="14581"/>
                </a:cubicBezTo>
                <a:cubicBezTo>
                  <a:pt x="10162" y="14605"/>
                  <a:pt x="10162" y="14628"/>
                  <a:pt x="10187" y="14652"/>
                </a:cubicBezTo>
                <a:cubicBezTo>
                  <a:pt x="10187" y="14674"/>
                  <a:pt x="10187" y="14699"/>
                  <a:pt x="10209" y="14721"/>
                </a:cubicBezTo>
                <a:cubicBezTo>
                  <a:pt x="10233" y="14721"/>
                  <a:pt x="10256" y="14745"/>
                  <a:pt x="10280" y="14767"/>
                </a:cubicBezTo>
                <a:cubicBezTo>
                  <a:pt x="10280" y="14792"/>
                  <a:pt x="10302" y="14814"/>
                  <a:pt x="10302" y="14838"/>
                </a:cubicBezTo>
                <a:lnTo>
                  <a:pt x="10326" y="14860"/>
                </a:lnTo>
                <a:cubicBezTo>
                  <a:pt x="10326" y="14885"/>
                  <a:pt x="10349" y="14907"/>
                  <a:pt x="10373" y="14931"/>
                </a:cubicBezTo>
                <a:lnTo>
                  <a:pt x="10442" y="14931"/>
                </a:lnTo>
                <a:cubicBezTo>
                  <a:pt x="10488" y="14907"/>
                  <a:pt x="10512" y="14860"/>
                  <a:pt x="10488" y="14814"/>
                </a:cubicBezTo>
                <a:cubicBezTo>
                  <a:pt x="10466" y="14699"/>
                  <a:pt x="10395" y="14605"/>
                  <a:pt x="10302" y="14559"/>
                </a:cubicBezTo>
                <a:cubicBezTo>
                  <a:pt x="10280" y="14535"/>
                  <a:pt x="10256" y="14535"/>
                  <a:pt x="10233" y="14535"/>
                </a:cubicBezTo>
                <a:close/>
                <a:moveTo>
                  <a:pt x="28256" y="12907"/>
                </a:moveTo>
                <a:lnTo>
                  <a:pt x="28256" y="12907"/>
                </a:lnTo>
                <a:cubicBezTo>
                  <a:pt x="28141" y="13605"/>
                  <a:pt x="28024" y="14326"/>
                  <a:pt x="27977" y="15046"/>
                </a:cubicBezTo>
                <a:lnTo>
                  <a:pt x="27977" y="15071"/>
                </a:lnTo>
                <a:lnTo>
                  <a:pt x="27931" y="15071"/>
                </a:lnTo>
                <a:cubicBezTo>
                  <a:pt x="28001" y="14326"/>
                  <a:pt x="28117" y="13605"/>
                  <a:pt x="28256" y="12907"/>
                </a:cubicBezTo>
                <a:close/>
                <a:moveTo>
                  <a:pt x="25908" y="15071"/>
                </a:moveTo>
                <a:cubicBezTo>
                  <a:pt x="25908" y="15093"/>
                  <a:pt x="25908" y="15093"/>
                  <a:pt x="25931" y="15117"/>
                </a:cubicBezTo>
                <a:lnTo>
                  <a:pt x="25908" y="15117"/>
                </a:lnTo>
                <a:lnTo>
                  <a:pt x="25908" y="15071"/>
                </a:lnTo>
                <a:close/>
                <a:moveTo>
                  <a:pt x="25536" y="14349"/>
                </a:moveTo>
                <a:cubicBezTo>
                  <a:pt x="25512" y="14605"/>
                  <a:pt x="25512" y="14860"/>
                  <a:pt x="25512" y="15117"/>
                </a:cubicBezTo>
                <a:lnTo>
                  <a:pt x="25512" y="15139"/>
                </a:lnTo>
                <a:lnTo>
                  <a:pt x="25443" y="15139"/>
                </a:lnTo>
                <a:cubicBezTo>
                  <a:pt x="25465" y="14885"/>
                  <a:pt x="25490" y="14605"/>
                  <a:pt x="25536" y="14349"/>
                </a:cubicBezTo>
                <a:close/>
                <a:moveTo>
                  <a:pt x="29470" y="15447"/>
                </a:moveTo>
                <a:cubicBezTo>
                  <a:pt x="29493" y="15453"/>
                  <a:pt x="29515" y="15459"/>
                  <a:pt x="29536" y="15465"/>
                </a:cubicBezTo>
                <a:cubicBezTo>
                  <a:pt x="29514" y="15465"/>
                  <a:pt x="29493" y="15465"/>
                  <a:pt x="29470" y="15447"/>
                </a:cubicBezTo>
                <a:close/>
                <a:moveTo>
                  <a:pt x="28501" y="15495"/>
                </a:moveTo>
                <a:cubicBezTo>
                  <a:pt x="28536" y="15495"/>
                  <a:pt x="28571" y="15500"/>
                  <a:pt x="28606" y="15512"/>
                </a:cubicBezTo>
                <a:lnTo>
                  <a:pt x="28396" y="15512"/>
                </a:lnTo>
                <a:cubicBezTo>
                  <a:pt x="28431" y="15500"/>
                  <a:pt x="28466" y="15495"/>
                  <a:pt x="28501" y="15495"/>
                </a:cubicBezTo>
                <a:close/>
                <a:moveTo>
                  <a:pt x="29038" y="15903"/>
                </a:moveTo>
                <a:cubicBezTo>
                  <a:pt x="29228" y="15917"/>
                  <a:pt x="29417" y="15933"/>
                  <a:pt x="29605" y="15954"/>
                </a:cubicBezTo>
                <a:cubicBezTo>
                  <a:pt x="29583" y="15954"/>
                  <a:pt x="29559" y="15954"/>
                  <a:pt x="29559" y="15977"/>
                </a:cubicBezTo>
                <a:cubicBezTo>
                  <a:pt x="29379" y="15949"/>
                  <a:pt x="29206" y="15921"/>
                  <a:pt x="29038" y="15903"/>
                </a:cubicBezTo>
                <a:close/>
                <a:moveTo>
                  <a:pt x="29791" y="15815"/>
                </a:moveTo>
                <a:cubicBezTo>
                  <a:pt x="29815" y="15908"/>
                  <a:pt x="29862" y="16001"/>
                  <a:pt x="29884" y="16116"/>
                </a:cubicBezTo>
                <a:cubicBezTo>
                  <a:pt x="29862" y="16070"/>
                  <a:pt x="29838" y="16047"/>
                  <a:pt x="29815" y="16047"/>
                </a:cubicBezTo>
                <a:cubicBezTo>
                  <a:pt x="29815" y="16001"/>
                  <a:pt x="29769" y="15977"/>
                  <a:pt x="29745" y="15977"/>
                </a:cubicBezTo>
                <a:lnTo>
                  <a:pt x="29722" y="15977"/>
                </a:lnTo>
                <a:cubicBezTo>
                  <a:pt x="29722" y="15954"/>
                  <a:pt x="29698" y="15954"/>
                  <a:pt x="29698" y="15954"/>
                </a:cubicBezTo>
                <a:cubicBezTo>
                  <a:pt x="29745" y="15930"/>
                  <a:pt x="29769" y="15884"/>
                  <a:pt x="29745" y="15837"/>
                </a:cubicBezTo>
                <a:cubicBezTo>
                  <a:pt x="29769" y="15815"/>
                  <a:pt x="29791" y="15815"/>
                  <a:pt x="29791" y="15815"/>
                </a:cubicBezTo>
                <a:close/>
                <a:moveTo>
                  <a:pt x="24513" y="16047"/>
                </a:moveTo>
                <a:cubicBezTo>
                  <a:pt x="24327" y="16070"/>
                  <a:pt x="24163" y="16070"/>
                  <a:pt x="23977" y="16070"/>
                </a:cubicBezTo>
                <a:cubicBezTo>
                  <a:pt x="23931" y="16070"/>
                  <a:pt x="23884" y="16116"/>
                  <a:pt x="23884" y="16163"/>
                </a:cubicBezTo>
                <a:cubicBezTo>
                  <a:pt x="23884" y="16209"/>
                  <a:pt x="23931" y="16256"/>
                  <a:pt x="23977" y="16256"/>
                </a:cubicBezTo>
                <a:cubicBezTo>
                  <a:pt x="24163" y="16256"/>
                  <a:pt x="24327" y="16233"/>
                  <a:pt x="24513" y="16233"/>
                </a:cubicBezTo>
                <a:cubicBezTo>
                  <a:pt x="24559" y="16233"/>
                  <a:pt x="24606" y="16187"/>
                  <a:pt x="24606" y="16140"/>
                </a:cubicBezTo>
                <a:cubicBezTo>
                  <a:pt x="24582" y="16094"/>
                  <a:pt x="24559" y="16047"/>
                  <a:pt x="24513" y="16047"/>
                </a:cubicBezTo>
                <a:close/>
                <a:moveTo>
                  <a:pt x="29955" y="16302"/>
                </a:moveTo>
                <a:cubicBezTo>
                  <a:pt x="29955" y="16326"/>
                  <a:pt x="29955" y="16326"/>
                  <a:pt x="29977" y="16349"/>
                </a:cubicBezTo>
                <a:lnTo>
                  <a:pt x="29955" y="16349"/>
                </a:lnTo>
                <a:cubicBezTo>
                  <a:pt x="29955" y="16326"/>
                  <a:pt x="29931" y="16302"/>
                  <a:pt x="29931" y="16302"/>
                </a:cubicBezTo>
                <a:close/>
                <a:moveTo>
                  <a:pt x="7046" y="16606"/>
                </a:moveTo>
                <a:cubicBezTo>
                  <a:pt x="7046" y="16606"/>
                  <a:pt x="7000" y="16606"/>
                  <a:pt x="7000" y="16628"/>
                </a:cubicBezTo>
                <a:cubicBezTo>
                  <a:pt x="6977" y="16652"/>
                  <a:pt x="6977" y="16674"/>
                  <a:pt x="6977" y="16699"/>
                </a:cubicBezTo>
                <a:cubicBezTo>
                  <a:pt x="6977" y="16721"/>
                  <a:pt x="6977" y="16745"/>
                  <a:pt x="7000" y="16767"/>
                </a:cubicBezTo>
                <a:cubicBezTo>
                  <a:pt x="7046" y="16792"/>
                  <a:pt x="7093" y="16838"/>
                  <a:pt x="7117" y="16885"/>
                </a:cubicBezTo>
                <a:cubicBezTo>
                  <a:pt x="7139" y="16907"/>
                  <a:pt x="7163" y="16931"/>
                  <a:pt x="7163" y="16953"/>
                </a:cubicBezTo>
                <a:cubicBezTo>
                  <a:pt x="7186" y="16978"/>
                  <a:pt x="7210" y="17000"/>
                  <a:pt x="7232" y="17000"/>
                </a:cubicBezTo>
                <a:lnTo>
                  <a:pt x="7303" y="17000"/>
                </a:lnTo>
                <a:cubicBezTo>
                  <a:pt x="7325" y="16978"/>
                  <a:pt x="7349" y="16907"/>
                  <a:pt x="7325" y="16860"/>
                </a:cubicBezTo>
                <a:cubicBezTo>
                  <a:pt x="7279" y="16767"/>
                  <a:pt x="7210" y="16699"/>
                  <a:pt x="7117" y="16628"/>
                </a:cubicBezTo>
                <a:cubicBezTo>
                  <a:pt x="7093" y="16606"/>
                  <a:pt x="7093" y="16606"/>
                  <a:pt x="7046" y="16606"/>
                </a:cubicBezTo>
                <a:close/>
                <a:moveTo>
                  <a:pt x="30163" y="16953"/>
                </a:moveTo>
                <a:cubicBezTo>
                  <a:pt x="30163" y="16953"/>
                  <a:pt x="30163" y="16978"/>
                  <a:pt x="30188" y="17000"/>
                </a:cubicBezTo>
                <a:lnTo>
                  <a:pt x="30163" y="17000"/>
                </a:lnTo>
                <a:lnTo>
                  <a:pt x="30163" y="16978"/>
                </a:lnTo>
                <a:cubicBezTo>
                  <a:pt x="30163" y="16953"/>
                  <a:pt x="30163" y="16953"/>
                  <a:pt x="30141" y="16953"/>
                </a:cubicBezTo>
                <a:close/>
                <a:moveTo>
                  <a:pt x="11100" y="15226"/>
                </a:moveTo>
                <a:cubicBezTo>
                  <a:pt x="11036" y="15226"/>
                  <a:pt x="10976" y="15294"/>
                  <a:pt x="11024" y="15372"/>
                </a:cubicBezTo>
                <a:cubicBezTo>
                  <a:pt x="11303" y="15884"/>
                  <a:pt x="11536" y="16420"/>
                  <a:pt x="11722" y="16978"/>
                </a:cubicBezTo>
                <a:cubicBezTo>
                  <a:pt x="11740" y="17024"/>
                  <a:pt x="11778" y="17044"/>
                  <a:pt x="11814" y="17044"/>
                </a:cubicBezTo>
                <a:cubicBezTo>
                  <a:pt x="11869" y="17044"/>
                  <a:pt x="11921" y="17000"/>
                  <a:pt x="11908" y="16931"/>
                </a:cubicBezTo>
                <a:cubicBezTo>
                  <a:pt x="11697" y="16373"/>
                  <a:pt x="11465" y="15815"/>
                  <a:pt x="11186" y="15279"/>
                </a:cubicBezTo>
                <a:cubicBezTo>
                  <a:pt x="11164" y="15242"/>
                  <a:pt x="11131" y="15226"/>
                  <a:pt x="11100" y="15226"/>
                </a:cubicBezTo>
                <a:close/>
                <a:moveTo>
                  <a:pt x="30210" y="17071"/>
                </a:moveTo>
                <a:lnTo>
                  <a:pt x="30210" y="17140"/>
                </a:lnTo>
                <a:lnTo>
                  <a:pt x="30188" y="17117"/>
                </a:lnTo>
                <a:cubicBezTo>
                  <a:pt x="30188" y="17117"/>
                  <a:pt x="30210" y="17093"/>
                  <a:pt x="30210" y="17071"/>
                </a:cubicBezTo>
                <a:close/>
                <a:moveTo>
                  <a:pt x="30256" y="17257"/>
                </a:moveTo>
                <a:lnTo>
                  <a:pt x="30256" y="17279"/>
                </a:lnTo>
                <a:lnTo>
                  <a:pt x="30234" y="17279"/>
                </a:lnTo>
                <a:lnTo>
                  <a:pt x="30256" y="17257"/>
                </a:lnTo>
                <a:close/>
                <a:moveTo>
                  <a:pt x="30327" y="17443"/>
                </a:moveTo>
                <a:lnTo>
                  <a:pt x="30327" y="17465"/>
                </a:lnTo>
                <a:cubicBezTo>
                  <a:pt x="30327" y="17465"/>
                  <a:pt x="30303" y="17465"/>
                  <a:pt x="30303" y="17443"/>
                </a:cubicBezTo>
                <a:close/>
                <a:moveTo>
                  <a:pt x="24303" y="17558"/>
                </a:moveTo>
                <a:cubicBezTo>
                  <a:pt x="24163" y="17582"/>
                  <a:pt x="24001" y="17582"/>
                  <a:pt x="23862" y="17605"/>
                </a:cubicBezTo>
                <a:cubicBezTo>
                  <a:pt x="23815" y="17605"/>
                  <a:pt x="23769" y="17629"/>
                  <a:pt x="23769" y="17698"/>
                </a:cubicBezTo>
                <a:cubicBezTo>
                  <a:pt x="23769" y="17744"/>
                  <a:pt x="23815" y="17791"/>
                  <a:pt x="23862" y="17791"/>
                </a:cubicBezTo>
                <a:cubicBezTo>
                  <a:pt x="24001" y="17768"/>
                  <a:pt x="24163" y="17744"/>
                  <a:pt x="24303" y="17744"/>
                </a:cubicBezTo>
                <a:cubicBezTo>
                  <a:pt x="24349" y="17744"/>
                  <a:pt x="24396" y="17698"/>
                  <a:pt x="24396" y="17651"/>
                </a:cubicBezTo>
                <a:cubicBezTo>
                  <a:pt x="24396" y="17605"/>
                  <a:pt x="24349" y="17558"/>
                  <a:pt x="24303" y="17558"/>
                </a:cubicBezTo>
                <a:close/>
                <a:moveTo>
                  <a:pt x="26926" y="17647"/>
                </a:moveTo>
                <a:cubicBezTo>
                  <a:pt x="26920" y="17647"/>
                  <a:pt x="26914" y="17648"/>
                  <a:pt x="26907" y="17651"/>
                </a:cubicBezTo>
                <a:cubicBezTo>
                  <a:pt x="26721" y="17651"/>
                  <a:pt x="26535" y="17698"/>
                  <a:pt x="26327" y="17744"/>
                </a:cubicBezTo>
                <a:cubicBezTo>
                  <a:pt x="26280" y="17768"/>
                  <a:pt x="26256" y="17815"/>
                  <a:pt x="26280" y="17861"/>
                </a:cubicBezTo>
                <a:cubicBezTo>
                  <a:pt x="26280" y="17908"/>
                  <a:pt x="26327" y="17930"/>
                  <a:pt x="26396" y="17930"/>
                </a:cubicBezTo>
                <a:cubicBezTo>
                  <a:pt x="26559" y="17884"/>
                  <a:pt x="26746" y="17837"/>
                  <a:pt x="26907" y="17815"/>
                </a:cubicBezTo>
                <a:cubicBezTo>
                  <a:pt x="26954" y="17815"/>
                  <a:pt x="27000" y="17791"/>
                  <a:pt x="27000" y="17744"/>
                </a:cubicBezTo>
                <a:cubicBezTo>
                  <a:pt x="27000" y="17704"/>
                  <a:pt x="26966" y="17647"/>
                  <a:pt x="26926" y="17647"/>
                </a:cubicBezTo>
                <a:close/>
                <a:moveTo>
                  <a:pt x="6832" y="16944"/>
                </a:moveTo>
                <a:cubicBezTo>
                  <a:pt x="6818" y="16944"/>
                  <a:pt x="6805" y="16947"/>
                  <a:pt x="6791" y="16953"/>
                </a:cubicBezTo>
                <a:cubicBezTo>
                  <a:pt x="6767" y="16978"/>
                  <a:pt x="6720" y="17024"/>
                  <a:pt x="6767" y="17071"/>
                </a:cubicBezTo>
                <a:cubicBezTo>
                  <a:pt x="7024" y="17396"/>
                  <a:pt x="7279" y="17744"/>
                  <a:pt x="7535" y="18070"/>
                </a:cubicBezTo>
                <a:cubicBezTo>
                  <a:pt x="7549" y="18097"/>
                  <a:pt x="7570" y="18109"/>
                  <a:pt x="7595" y="18109"/>
                </a:cubicBezTo>
                <a:cubicBezTo>
                  <a:pt x="7613" y="18109"/>
                  <a:pt x="7632" y="18103"/>
                  <a:pt x="7651" y="18094"/>
                </a:cubicBezTo>
                <a:cubicBezTo>
                  <a:pt x="7697" y="18070"/>
                  <a:pt x="7721" y="18023"/>
                  <a:pt x="7675" y="17977"/>
                </a:cubicBezTo>
                <a:cubicBezTo>
                  <a:pt x="7418" y="17651"/>
                  <a:pt x="7163" y="17303"/>
                  <a:pt x="6931" y="16978"/>
                </a:cubicBezTo>
                <a:cubicBezTo>
                  <a:pt x="6898" y="16961"/>
                  <a:pt x="6865" y="16944"/>
                  <a:pt x="6832" y="16944"/>
                </a:cubicBezTo>
                <a:close/>
                <a:moveTo>
                  <a:pt x="10977" y="18023"/>
                </a:moveTo>
                <a:lnTo>
                  <a:pt x="10977" y="18023"/>
                </a:lnTo>
                <a:cubicBezTo>
                  <a:pt x="11093" y="18280"/>
                  <a:pt x="11210" y="18535"/>
                  <a:pt x="11303" y="18814"/>
                </a:cubicBezTo>
                <a:cubicBezTo>
                  <a:pt x="11303" y="18814"/>
                  <a:pt x="11279" y="18814"/>
                  <a:pt x="11256" y="18838"/>
                </a:cubicBezTo>
                <a:cubicBezTo>
                  <a:pt x="11163" y="18559"/>
                  <a:pt x="11070" y="18280"/>
                  <a:pt x="10977" y="18023"/>
                </a:cubicBezTo>
                <a:close/>
                <a:moveTo>
                  <a:pt x="30746" y="18792"/>
                </a:moveTo>
                <a:cubicBezTo>
                  <a:pt x="30746" y="18814"/>
                  <a:pt x="30768" y="18814"/>
                  <a:pt x="30768" y="18838"/>
                </a:cubicBezTo>
                <a:cubicBezTo>
                  <a:pt x="30675" y="18885"/>
                  <a:pt x="30606" y="18907"/>
                  <a:pt x="30513" y="18931"/>
                </a:cubicBezTo>
                <a:lnTo>
                  <a:pt x="30513" y="18907"/>
                </a:lnTo>
                <a:cubicBezTo>
                  <a:pt x="30513" y="18885"/>
                  <a:pt x="30489" y="18861"/>
                  <a:pt x="30489" y="18861"/>
                </a:cubicBezTo>
                <a:cubicBezTo>
                  <a:pt x="30560" y="18838"/>
                  <a:pt x="30653" y="18814"/>
                  <a:pt x="30722" y="18792"/>
                </a:cubicBezTo>
                <a:close/>
                <a:moveTo>
                  <a:pt x="7714" y="14714"/>
                </a:moveTo>
                <a:cubicBezTo>
                  <a:pt x="7654" y="14714"/>
                  <a:pt x="7598" y="14813"/>
                  <a:pt x="7651" y="14885"/>
                </a:cubicBezTo>
                <a:cubicBezTo>
                  <a:pt x="8512" y="15884"/>
                  <a:pt x="9279" y="16953"/>
                  <a:pt x="9930" y="18094"/>
                </a:cubicBezTo>
                <a:cubicBezTo>
                  <a:pt x="10140" y="18420"/>
                  <a:pt x="10302" y="18745"/>
                  <a:pt x="10488" y="19071"/>
                </a:cubicBezTo>
                <a:cubicBezTo>
                  <a:pt x="10503" y="19108"/>
                  <a:pt x="10530" y="19124"/>
                  <a:pt x="10559" y="19124"/>
                </a:cubicBezTo>
                <a:cubicBezTo>
                  <a:pt x="10619" y="19124"/>
                  <a:pt x="10683" y="19056"/>
                  <a:pt x="10652" y="18978"/>
                </a:cubicBezTo>
                <a:cubicBezTo>
                  <a:pt x="10023" y="17815"/>
                  <a:pt x="9303" y="16674"/>
                  <a:pt x="8488" y="15629"/>
                </a:cubicBezTo>
                <a:cubicBezTo>
                  <a:pt x="8255" y="15326"/>
                  <a:pt x="8023" y="15024"/>
                  <a:pt x="7768" y="14745"/>
                </a:cubicBezTo>
                <a:cubicBezTo>
                  <a:pt x="7752" y="14723"/>
                  <a:pt x="7733" y="14714"/>
                  <a:pt x="7714" y="14714"/>
                </a:cubicBezTo>
                <a:close/>
                <a:moveTo>
                  <a:pt x="30815" y="19000"/>
                </a:moveTo>
                <a:cubicBezTo>
                  <a:pt x="30839" y="19047"/>
                  <a:pt x="30839" y="19093"/>
                  <a:pt x="30861" y="19140"/>
                </a:cubicBezTo>
                <a:cubicBezTo>
                  <a:pt x="30839" y="19140"/>
                  <a:pt x="30815" y="19117"/>
                  <a:pt x="30792" y="19117"/>
                </a:cubicBezTo>
                <a:cubicBezTo>
                  <a:pt x="30839" y="19093"/>
                  <a:pt x="30839" y="19047"/>
                  <a:pt x="30815" y="19024"/>
                </a:cubicBezTo>
                <a:lnTo>
                  <a:pt x="30815" y="19000"/>
                </a:lnTo>
                <a:close/>
                <a:moveTo>
                  <a:pt x="30722" y="19140"/>
                </a:moveTo>
                <a:lnTo>
                  <a:pt x="30722" y="19164"/>
                </a:lnTo>
                <a:lnTo>
                  <a:pt x="30606" y="19164"/>
                </a:lnTo>
                <a:cubicBezTo>
                  <a:pt x="30653" y="19164"/>
                  <a:pt x="30699" y="19164"/>
                  <a:pt x="30722" y="19140"/>
                </a:cubicBezTo>
                <a:close/>
                <a:moveTo>
                  <a:pt x="12023" y="19140"/>
                </a:moveTo>
                <a:cubicBezTo>
                  <a:pt x="11977" y="19140"/>
                  <a:pt x="11930" y="19164"/>
                  <a:pt x="11908" y="19186"/>
                </a:cubicBezTo>
                <a:lnTo>
                  <a:pt x="11883" y="19186"/>
                </a:lnTo>
                <a:lnTo>
                  <a:pt x="11861" y="19210"/>
                </a:lnTo>
                <a:cubicBezTo>
                  <a:pt x="11837" y="19233"/>
                  <a:pt x="11837" y="19233"/>
                  <a:pt x="11837" y="19257"/>
                </a:cubicBezTo>
                <a:lnTo>
                  <a:pt x="11837" y="19279"/>
                </a:lnTo>
                <a:cubicBezTo>
                  <a:pt x="11837" y="19303"/>
                  <a:pt x="11861" y="19326"/>
                  <a:pt x="11883" y="19350"/>
                </a:cubicBezTo>
                <a:lnTo>
                  <a:pt x="11954" y="19350"/>
                </a:lnTo>
                <a:cubicBezTo>
                  <a:pt x="11977" y="19350"/>
                  <a:pt x="12023" y="19326"/>
                  <a:pt x="12070" y="19303"/>
                </a:cubicBezTo>
                <a:lnTo>
                  <a:pt x="12094" y="19303"/>
                </a:lnTo>
                <a:cubicBezTo>
                  <a:pt x="12094" y="19279"/>
                  <a:pt x="12116" y="19279"/>
                  <a:pt x="12116" y="19279"/>
                </a:cubicBezTo>
                <a:lnTo>
                  <a:pt x="12116" y="19233"/>
                </a:lnTo>
                <a:cubicBezTo>
                  <a:pt x="12140" y="19233"/>
                  <a:pt x="12140" y="19210"/>
                  <a:pt x="12116" y="19210"/>
                </a:cubicBezTo>
                <a:cubicBezTo>
                  <a:pt x="12116" y="19186"/>
                  <a:pt x="12094" y="19164"/>
                  <a:pt x="12094" y="19140"/>
                </a:cubicBezTo>
                <a:close/>
                <a:moveTo>
                  <a:pt x="14745" y="19350"/>
                </a:moveTo>
                <a:cubicBezTo>
                  <a:pt x="14745" y="19350"/>
                  <a:pt x="14721" y="19350"/>
                  <a:pt x="14698" y="19372"/>
                </a:cubicBezTo>
                <a:cubicBezTo>
                  <a:pt x="14674" y="19396"/>
                  <a:pt x="14628" y="19396"/>
                  <a:pt x="14605" y="19419"/>
                </a:cubicBezTo>
                <a:lnTo>
                  <a:pt x="14581" y="19443"/>
                </a:lnTo>
                <a:cubicBezTo>
                  <a:pt x="14559" y="19465"/>
                  <a:pt x="14559" y="19465"/>
                  <a:pt x="14559" y="19489"/>
                </a:cubicBezTo>
                <a:lnTo>
                  <a:pt x="14559" y="19512"/>
                </a:lnTo>
                <a:lnTo>
                  <a:pt x="14559" y="19558"/>
                </a:lnTo>
                <a:cubicBezTo>
                  <a:pt x="14581" y="19582"/>
                  <a:pt x="14605" y="19582"/>
                  <a:pt x="14628" y="19582"/>
                </a:cubicBezTo>
                <a:cubicBezTo>
                  <a:pt x="14628" y="19605"/>
                  <a:pt x="14628" y="19605"/>
                  <a:pt x="14652" y="19605"/>
                </a:cubicBezTo>
                <a:cubicBezTo>
                  <a:pt x="14652" y="19605"/>
                  <a:pt x="14674" y="19582"/>
                  <a:pt x="14698" y="19582"/>
                </a:cubicBezTo>
                <a:cubicBezTo>
                  <a:pt x="14721" y="19558"/>
                  <a:pt x="14767" y="19536"/>
                  <a:pt x="14792" y="19536"/>
                </a:cubicBezTo>
                <a:lnTo>
                  <a:pt x="14814" y="19512"/>
                </a:lnTo>
                <a:cubicBezTo>
                  <a:pt x="14838" y="19489"/>
                  <a:pt x="14838" y="19489"/>
                  <a:pt x="14838" y="19465"/>
                </a:cubicBezTo>
                <a:lnTo>
                  <a:pt x="14838" y="19443"/>
                </a:lnTo>
                <a:lnTo>
                  <a:pt x="14838" y="19396"/>
                </a:lnTo>
                <a:cubicBezTo>
                  <a:pt x="14814" y="19372"/>
                  <a:pt x="14792" y="19372"/>
                  <a:pt x="14767" y="19350"/>
                </a:cubicBezTo>
                <a:close/>
                <a:moveTo>
                  <a:pt x="31025" y="19651"/>
                </a:moveTo>
                <a:cubicBezTo>
                  <a:pt x="31047" y="19698"/>
                  <a:pt x="31047" y="19744"/>
                  <a:pt x="31071" y="19791"/>
                </a:cubicBezTo>
                <a:cubicBezTo>
                  <a:pt x="31037" y="19784"/>
                  <a:pt x="31001" y="19782"/>
                  <a:pt x="30965" y="19782"/>
                </a:cubicBezTo>
                <a:cubicBezTo>
                  <a:pt x="30875" y="19782"/>
                  <a:pt x="30781" y="19798"/>
                  <a:pt x="30699" y="19815"/>
                </a:cubicBezTo>
                <a:cubicBezTo>
                  <a:pt x="30746" y="19791"/>
                  <a:pt x="30792" y="19791"/>
                  <a:pt x="30815" y="19769"/>
                </a:cubicBezTo>
                <a:cubicBezTo>
                  <a:pt x="30885" y="19769"/>
                  <a:pt x="30885" y="19698"/>
                  <a:pt x="30885" y="19675"/>
                </a:cubicBezTo>
                <a:cubicBezTo>
                  <a:pt x="30908" y="19675"/>
                  <a:pt x="30954" y="19651"/>
                  <a:pt x="31001" y="19651"/>
                </a:cubicBezTo>
                <a:cubicBezTo>
                  <a:pt x="31001" y="19659"/>
                  <a:pt x="31003" y="19662"/>
                  <a:pt x="31007" y="19662"/>
                </a:cubicBezTo>
                <a:cubicBezTo>
                  <a:pt x="31014" y="19662"/>
                  <a:pt x="31025" y="19651"/>
                  <a:pt x="31025" y="19651"/>
                </a:cubicBezTo>
                <a:close/>
                <a:moveTo>
                  <a:pt x="25722" y="19512"/>
                </a:moveTo>
                <a:lnTo>
                  <a:pt x="24327" y="19722"/>
                </a:lnTo>
                <a:cubicBezTo>
                  <a:pt x="24280" y="19722"/>
                  <a:pt x="24234" y="19791"/>
                  <a:pt x="24256" y="19837"/>
                </a:cubicBezTo>
                <a:cubicBezTo>
                  <a:pt x="24274" y="19871"/>
                  <a:pt x="24303" y="19893"/>
                  <a:pt x="24336" y="19893"/>
                </a:cubicBezTo>
                <a:cubicBezTo>
                  <a:pt x="24348" y="19893"/>
                  <a:pt x="24361" y="19890"/>
                  <a:pt x="24373" y="19884"/>
                </a:cubicBezTo>
                <a:cubicBezTo>
                  <a:pt x="24838" y="19837"/>
                  <a:pt x="25304" y="19769"/>
                  <a:pt x="25769" y="19698"/>
                </a:cubicBezTo>
                <a:cubicBezTo>
                  <a:pt x="25815" y="19675"/>
                  <a:pt x="25862" y="19629"/>
                  <a:pt x="25838" y="19582"/>
                </a:cubicBezTo>
                <a:cubicBezTo>
                  <a:pt x="25838" y="19536"/>
                  <a:pt x="25769" y="19512"/>
                  <a:pt x="25722" y="19512"/>
                </a:cubicBezTo>
                <a:close/>
                <a:moveTo>
                  <a:pt x="27908" y="19815"/>
                </a:moveTo>
                <a:cubicBezTo>
                  <a:pt x="27769" y="19837"/>
                  <a:pt x="27629" y="19837"/>
                  <a:pt x="27490" y="19862"/>
                </a:cubicBezTo>
                <a:cubicBezTo>
                  <a:pt x="27466" y="19862"/>
                  <a:pt x="27443" y="19884"/>
                  <a:pt x="27419" y="19908"/>
                </a:cubicBezTo>
                <a:lnTo>
                  <a:pt x="27419" y="19977"/>
                </a:lnTo>
                <a:cubicBezTo>
                  <a:pt x="27419" y="20001"/>
                  <a:pt x="27443" y="20023"/>
                  <a:pt x="27466" y="20023"/>
                </a:cubicBezTo>
                <a:cubicBezTo>
                  <a:pt x="27490" y="20048"/>
                  <a:pt x="27512" y="20048"/>
                  <a:pt x="27536" y="20048"/>
                </a:cubicBezTo>
                <a:lnTo>
                  <a:pt x="27955" y="19977"/>
                </a:lnTo>
                <a:cubicBezTo>
                  <a:pt x="27977" y="19977"/>
                  <a:pt x="28001" y="19955"/>
                  <a:pt x="28001" y="19955"/>
                </a:cubicBezTo>
                <a:cubicBezTo>
                  <a:pt x="28024" y="19930"/>
                  <a:pt x="28024" y="19908"/>
                  <a:pt x="28001" y="19884"/>
                </a:cubicBezTo>
                <a:cubicBezTo>
                  <a:pt x="28001" y="19862"/>
                  <a:pt x="28001" y="19837"/>
                  <a:pt x="27977" y="19815"/>
                </a:cubicBezTo>
                <a:close/>
                <a:moveTo>
                  <a:pt x="31071" y="19955"/>
                </a:moveTo>
                <a:cubicBezTo>
                  <a:pt x="31071" y="19977"/>
                  <a:pt x="31094" y="19977"/>
                  <a:pt x="31094" y="19977"/>
                </a:cubicBezTo>
                <a:lnTo>
                  <a:pt x="31118" y="19977"/>
                </a:lnTo>
                <a:cubicBezTo>
                  <a:pt x="31140" y="20023"/>
                  <a:pt x="31164" y="20070"/>
                  <a:pt x="31187" y="20141"/>
                </a:cubicBezTo>
                <a:lnTo>
                  <a:pt x="31140" y="20141"/>
                </a:lnTo>
                <a:cubicBezTo>
                  <a:pt x="31140" y="20094"/>
                  <a:pt x="31118" y="20070"/>
                  <a:pt x="31071" y="20070"/>
                </a:cubicBezTo>
                <a:cubicBezTo>
                  <a:pt x="30978" y="20070"/>
                  <a:pt x="30908" y="20070"/>
                  <a:pt x="30815" y="20094"/>
                </a:cubicBezTo>
                <a:cubicBezTo>
                  <a:pt x="30885" y="20070"/>
                  <a:pt x="30954" y="20048"/>
                  <a:pt x="31001" y="20048"/>
                </a:cubicBezTo>
                <a:cubicBezTo>
                  <a:pt x="31047" y="20023"/>
                  <a:pt x="31071" y="20001"/>
                  <a:pt x="31071" y="19955"/>
                </a:cubicBezTo>
                <a:close/>
                <a:moveTo>
                  <a:pt x="19629" y="441"/>
                </a:moveTo>
                <a:lnTo>
                  <a:pt x="19629" y="441"/>
                </a:lnTo>
                <a:cubicBezTo>
                  <a:pt x="19536" y="674"/>
                  <a:pt x="19489" y="906"/>
                  <a:pt x="19489" y="1163"/>
                </a:cubicBezTo>
                <a:cubicBezTo>
                  <a:pt x="19489" y="1214"/>
                  <a:pt x="19528" y="1241"/>
                  <a:pt x="19577" y="1241"/>
                </a:cubicBezTo>
                <a:cubicBezTo>
                  <a:pt x="19593" y="1241"/>
                  <a:pt x="19611" y="1238"/>
                  <a:pt x="19629" y="1232"/>
                </a:cubicBezTo>
                <a:lnTo>
                  <a:pt x="19629" y="1232"/>
                </a:lnTo>
                <a:cubicBezTo>
                  <a:pt x="19605" y="1325"/>
                  <a:pt x="19582" y="1396"/>
                  <a:pt x="19582" y="1464"/>
                </a:cubicBezTo>
                <a:cubicBezTo>
                  <a:pt x="19582" y="1511"/>
                  <a:pt x="19629" y="1557"/>
                  <a:pt x="19675" y="1557"/>
                </a:cubicBezTo>
                <a:cubicBezTo>
                  <a:pt x="19722" y="1557"/>
                  <a:pt x="19768" y="1511"/>
                  <a:pt x="19768" y="1464"/>
                </a:cubicBezTo>
                <a:cubicBezTo>
                  <a:pt x="19768" y="1442"/>
                  <a:pt x="19768" y="1396"/>
                  <a:pt x="19791" y="1371"/>
                </a:cubicBezTo>
                <a:cubicBezTo>
                  <a:pt x="19791" y="1396"/>
                  <a:pt x="19815" y="1396"/>
                  <a:pt x="19815" y="1396"/>
                </a:cubicBezTo>
                <a:cubicBezTo>
                  <a:pt x="19829" y="1402"/>
                  <a:pt x="19840" y="1405"/>
                  <a:pt x="19850" y="1405"/>
                </a:cubicBezTo>
                <a:cubicBezTo>
                  <a:pt x="19875" y="1405"/>
                  <a:pt x="19891" y="1389"/>
                  <a:pt x="19908" y="1371"/>
                </a:cubicBezTo>
                <a:lnTo>
                  <a:pt x="19908" y="1371"/>
                </a:lnTo>
                <a:cubicBezTo>
                  <a:pt x="19884" y="1535"/>
                  <a:pt x="19815" y="1721"/>
                  <a:pt x="19768" y="1883"/>
                </a:cubicBezTo>
                <a:cubicBezTo>
                  <a:pt x="19741" y="1953"/>
                  <a:pt x="19796" y="1998"/>
                  <a:pt x="19849" y="1998"/>
                </a:cubicBezTo>
                <a:cubicBezTo>
                  <a:pt x="19886" y="1998"/>
                  <a:pt x="19921" y="1977"/>
                  <a:pt x="19930" y="1930"/>
                </a:cubicBezTo>
                <a:cubicBezTo>
                  <a:pt x="20094" y="1535"/>
                  <a:pt x="20187" y="1092"/>
                  <a:pt x="20209" y="651"/>
                </a:cubicBezTo>
                <a:lnTo>
                  <a:pt x="20209" y="1023"/>
                </a:lnTo>
                <a:lnTo>
                  <a:pt x="20209" y="1210"/>
                </a:lnTo>
                <a:cubicBezTo>
                  <a:pt x="20209" y="1256"/>
                  <a:pt x="20209" y="1278"/>
                  <a:pt x="20187" y="1303"/>
                </a:cubicBezTo>
                <a:cubicBezTo>
                  <a:pt x="20205" y="1303"/>
                  <a:pt x="20194" y="1332"/>
                  <a:pt x="20189" y="1332"/>
                </a:cubicBezTo>
                <a:cubicBezTo>
                  <a:pt x="20188" y="1332"/>
                  <a:pt x="20187" y="1330"/>
                  <a:pt x="20187" y="1325"/>
                </a:cubicBezTo>
                <a:lnTo>
                  <a:pt x="20187" y="1349"/>
                </a:lnTo>
                <a:cubicBezTo>
                  <a:pt x="20163" y="1371"/>
                  <a:pt x="20141" y="1418"/>
                  <a:pt x="20163" y="1464"/>
                </a:cubicBezTo>
                <a:cubicBezTo>
                  <a:pt x="20177" y="1492"/>
                  <a:pt x="20207" y="1503"/>
                  <a:pt x="20239" y="1503"/>
                </a:cubicBezTo>
                <a:cubicBezTo>
                  <a:pt x="20261" y="1503"/>
                  <a:pt x="20283" y="1498"/>
                  <a:pt x="20302" y="1489"/>
                </a:cubicBezTo>
                <a:lnTo>
                  <a:pt x="20349" y="1535"/>
                </a:lnTo>
                <a:cubicBezTo>
                  <a:pt x="20420" y="1535"/>
                  <a:pt x="20442" y="1511"/>
                  <a:pt x="20466" y="1464"/>
                </a:cubicBezTo>
                <a:cubicBezTo>
                  <a:pt x="20513" y="1349"/>
                  <a:pt x="20535" y="1210"/>
                  <a:pt x="20559" y="1092"/>
                </a:cubicBezTo>
                <a:lnTo>
                  <a:pt x="20559" y="1092"/>
                </a:lnTo>
                <a:cubicBezTo>
                  <a:pt x="20582" y="1511"/>
                  <a:pt x="20513" y="1954"/>
                  <a:pt x="20327" y="2348"/>
                </a:cubicBezTo>
                <a:cubicBezTo>
                  <a:pt x="20295" y="2427"/>
                  <a:pt x="20359" y="2495"/>
                  <a:pt x="20418" y="2495"/>
                </a:cubicBezTo>
                <a:cubicBezTo>
                  <a:pt x="20446" y="2495"/>
                  <a:pt x="20473" y="2479"/>
                  <a:pt x="20489" y="2441"/>
                </a:cubicBezTo>
                <a:cubicBezTo>
                  <a:pt x="20606" y="2162"/>
                  <a:pt x="20699" y="1861"/>
                  <a:pt x="20721" y="1557"/>
                </a:cubicBezTo>
                <a:cubicBezTo>
                  <a:pt x="20721" y="1601"/>
                  <a:pt x="20758" y="1625"/>
                  <a:pt x="20799" y="1625"/>
                </a:cubicBezTo>
                <a:cubicBezTo>
                  <a:pt x="20844" y="1625"/>
                  <a:pt x="20895" y="1596"/>
                  <a:pt x="20907" y="1535"/>
                </a:cubicBezTo>
                <a:lnTo>
                  <a:pt x="20907" y="1256"/>
                </a:lnTo>
                <a:cubicBezTo>
                  <a:pt x="20931" y="1278"/>
                  <a:pt x="20978" y="1303"/>
                  <a:pt x="21024" y="1303"/>
                </a:cubicBezTo>
                <a:cubicBezTo>
                  <a:pt x="21045" y="1281"/>
                  <a:pt x="21066" y="1279"/>
                  <a:pt x="21070" y="1262"/>
                </a:cubicBezTo>
                <a:lnTo>
                  <a:pt x="21070" y="1262"/>
                </a:lnTo>
                <a:cubicBezTo>
                  <a:pt x="21046" y="1492"/>
                  <a:pt x="21000" y="1723"/>
                  <a:pt x="20954" y="1930"/>
                </a:cubicBezTo>
                <a:cubicBezTo>
                  <a:pt x="20940" y="1999"/>
                  <a:pt x="21001" y="2044"/>
                  <a:pt x="21057" y="2044"/>
                </a:cubicBezTo>
                <a:cubicBezTo>
                  <a:pt x="21095" y="2044"/>
                  <a:pt x="21131" y="2023"/>
                  <a:pt x="21140" y="1976"/>
                </a:cubicBezTo>
                <a:cubicBezTo>
                  <a:pt x="21140" y="1907"/>
                  <a:pt x="21164" y="1837"/>
                  <a:pt x="21186" y="1768"/>
                </a:cubicBezTo>
                <a:cubicBezTo>
                  <a:pt x="21210" y="1768"/>
                  <a:pt x="21233" y="1743"/>
                  <a:pt x="21233" y="1697"/>
                </a:cubicBezTo>
                <a:cubicBezTo>
                  <a:pt x="21257" y="1535"/>
                  <a:pt x="21279" y="1396"/>
                  <a:pt x="21303" y="1232"/>
                </a:cubicBezTo>
                <a:cubicBezTo>
                  <a:pt x="21303" y="1232"/>
                  <a:pt x="21326" y="1232"/>
                  <a:pt x="21326" y="1210"/>
                </a:cubicBezTo>
                <a:cubicBezTo>
                  <a:pt x="21350" y="1371"/>
                  <a:pt x="21350" y="1511"/>
                  <a:pt x="21350" y="1650"/>
                </a:cubicBezTo>
                <a:cubicBezTo>
                  <a:pt x="21350" y="1720"/>
                  <a:pt x="21396" y="1755"/>
                  <a:pt x="21443" y="1755"/>
                </a:cubicBezTo>
                <a:cubicBezTo>
                  <a:pt x="21489" y="1755"/>
                  <a:pt x="21536" y="1720"/>
                  <a:pt x="21536" y="1650"/>
                </a:cubicBezTo>
                <a:cubicBezTo>
                  <a:pt x="21536" y="1371"/>
                  <a:pt x="21512" y="1092"/>
                  <a:pt x="21465" y="791"/>
                </a:cubicBezTo>
                <a:lnTo>
                  <a:pt x="21465" y="791"/>
                </a:lnTo>
                <a:cubicBezTo>
                  <a:pt x="21558" y="1046"/>
                  <a:pt x="21583" y="1325"/>
                  <a:pt x="21558" y="1604"/>
                </a:cubicBezTo>
                <a:cubicBezTo>
                  <a:pt x="21558" y="1650"/>
                  <a:pt x="21558" y="1697"/>
                  <a:pt x="21629" y="1721"/>
                </a:cubicBezTo>
                <a:cubicBezTo>
                  <a:pt x="21651" y="1721"/>
                  <a:pt x="21722" y="1697"/>
                  <a:pt x="21722" y="1650"/>
                </a:cubicBezTo>
                <a:cubicBezTo>
                  <a:pt x="21722" y="1628"/>
                  <a:pt x="21722" y="1628"/>
                  <a:pt x="21744" y="1628"/>
                </a:cubicBezTo>
                <a:cubicBezTo>
                  <a:pt x="21754" y="1637"/>
                  <a:pt x="21768" y="1643"/>
                  <a:pt x="21784" y="1643"/>
                </a:cubicBezTo>
                <a:cubicBezTo>
                  <a:pt x="21807" y="1643"/>
                  <a:pt x="21834" y="1631"/>
                  <a:pt x="21862" y="1604"/>
                </a:cubicBezTo>
                <a:lnTo>
                  <a:pt x="21862" y="1604"/>
                </a:lnTo>
                <a:cubicBezTo>
                  <a:pt x="21837" y="1650"/>
                  <a:pt x="21884" y="1697"/>
                  <a:pt x="21930" y="1697"/>
                </a:cubicBezTo>
                <a:cubicBezTo>
                  <a:pt x="22001" y="1697"/>
                  <a:pt x="22023" y="1650"/>
                  <a:pt x="22023" y="1604"/>
                </a:cubicBezTo>
                <a:cubicBezTo>
                  <a:pt x="22048" y="1418"/>
                  <a:pt x="22048" y="1232"/>
                  <a:pt x="22001" y="1046"/>
                </a:cubicBezTo>
                <a:cubicBezTo>
                  <a:pt x="22001" y="977"/>
                  <a:pt x="22001" y="906"/>
                  <a:pt x="21977" y="813"/>
                </a:cubicBezTo>
                <a:lnTo>
                  <a:pt x="21977" y="813"/>
                </a:lnTo>
                <a:cubicBezTo>
                  <a:pt x="22001" y="860"/>
                  <a:pt x="22048" y="884"/>
                  <a:pt x="22094" y="906"/>
                </a:cubicBezTo>
                <a:cubicBezTo>
                  <a:pt x="22048" y="906"/>
                  <a:pt x="22001" y="953"/>
                  <a:pt x="22001" y="1023"/>
                </a:cubicBezTo>
                <a:cubicBezTo>
                  <a:pt x="22094" y="1278"/>
                  <a:pt x="22094" y="1557"/>
                  <a:pt x="22001" y="1814"/>
                </a:cubicBezTo>
                <a:cubicBezTo>
                  <a:pt x="22001" y="1861"/>
                  <a:pt x="22023" y="1907"/>
                  <a:pt x="22048" y="1930"/>
                </a:cubicBezTo>
                <a:cubicBezTo>
                  <a:pt x="21837" y="2558"/>
                  <a:pt x="21629" y="3210"/>
                  <a:pt x="21396" y="3837"/>
                </a:cubicBezTo>
                <a:cubicBezTo>
                  <a:pt x="21368" y="3894"/>
                  <a:pt x="21428" y="3934"/>
                  <a:pt x="21483" y="3934"/>
                </a:cubicBezTo>
                <a:cubicBezTo>
                  <a:pt x="21517" y="3934"/>
                  <a:pt x="21550" y="3919"/>
                  <a:pt x="21558" y="3883"/>
                </a:cubicBezTo>
                <a:cubicBezTo>
                  <a:pt x="21768" y="3317"/>
                  <a:pt x="21978" y="2732"/>
                  <a:pt x="22171" y="2161"/>
                </a:cubicBezTo>
                <a:lnTo>
                  <a:pt x="22171" y="2161"/>
                </a:lnTo>
                <a:cubicBezTo>
                  <a:pt x="22146" y="2240"/>
                  <a:pt x="22120" y="2318"/>
                  <a:pt x="22094" y="2395"/>
                </a:cubicBezTo>
                <a:cubicBezTo>
                  <a:pt x="22080" y="2465"/>
                  <a:pt x="22132" y="2509"/>
                  <a:pt x="22186" y="2509"/>
                </a:cubicBezTo>
                <a:cubicBezTo>
                  <a:pt x="22223" y="2509"/>
                  <a:pt x="22261" y="2489"/>
                  <a:pt x="22280" y="2441"/>
                </a:cubicBezTo>
                <a:cubicBezTo>
                  <a:pt x="22420" y="2023"/>
                  <a:pt x="22559" y="1557"/>
                  <a:pt x="22420" y="1116"/>
                </a:cubicBezTo>
                <a:lnTo>
                  <a:pt x="22420" y="1116"/>
                </a:lnTo>
                <a:cubicBezTo>
                  <a:pt x="22489" y="1139"/>
                  <a:pt x="22535" y="1185"/>
                  <a:pt x="22606" y="1210"/>
                </a:cubicBezTo>
                <a:cubicBezTo>
                  <a:pt x="22535" y="1210"/>
                  <a:pt x="22513" y="1256"/>
                  <a:pt x="22513" y="1303"/>
                </a:cubicBezTo>
                <a:cubicBezTo>
                  <a:pt x="22489" y="1511"/>
                  <a:pt x="22489" y="1697"/>
                  <a:pt x="22489" y="1907"/>
                </a:cubicBezTo>
                <a:cubicBezTo>
                  <a:pt x="22489" y="1954"/>
                  <a:pt x="22535" y="2000"/>
                  <a:pt x="22582" y="2000"/>
                </a:cubicBezTo>
                <a:lnTo>
                  <a:pt x="22628" y="2000"/>
                </a:lnTo>
                <a:cubicBezTo>
                  <a:pt x="22628" y="2000"/>
                  <a:pt x="22652" y="2023"/>
                  <a:pt x="22675" y="2023"/>
                </a:cubicBezTo>
                <a:cubicBezTo>
                  <a:pt x="22721" y="2023"/>
                  <a:pt x="22768" y="2000"/>
                  <a:pt x="22768" y="1954"/>
                </a:cubicBezTo>
                <a:lnTo>
                  <a:pt x="22768" y="1954"/>
                </a:lnTo>
                <a:cubicBezTo>
                  <a:pt x="22768" y="2047"/>
                  <a:pt x="22768" y="2140"/>
                  <a:pt x="22745" y="2255"/>
                </a:cubicBezTo>
                <a:cubicBezTo>
                  <a:pt x="22745" y="2302"/>
                  <a:pt x="22745" y="2348"/>
                  <a:pt x="22814" y="2348"/>
                </a:cubicBezTo>
                <a:cubicBezTo>
                  <a:pt x="22827" y="2355"/>
                  <a:pt x="22839" y="2358"/>
                  <a:pt x="22851" y="2358"/>
                </a:cubicBezTo>
                <a:cubicBezTo>
                  <a:pt x="22882" y="2358"/>
                  <a:pt x="22907" y="2336"/>
                  <a:pt x="22907" y="2302"/>
                </a:cubicBezTo>
                <a:lnTo>
                  <a:pt x="22978" y="1814"/>
                </a:lnTo>
                <a:lnTo>
                  <a:pt x="22978" y="1814"/>
                </a:lnTo>
                <a:cubicBezTo>
                  <a:pt x="23024" y="2116"/>
                  <a:pt x="22978" y="2441"/>
                  <a:pt x="22838" y="2720"/>
                </a:cubicBezTo>
                <a:cubicBezTo>
                  <a:pt x="22788" y="2786"/>
                  <a:pt x="22856" y="2852"/>
                  <a:pt x="22916" y="2852"/>
                </a:cubicBezTo>
                <a:cubicBezTo>
                  <a:pt x="22941" y="2852"/>
                  <a:pt x="22964" y="2841"/>
                  <a:pt x="22978" y="2813"/>
                </a:cubicBezTo>
                <a:cubicBezTo>
                  <a:pt x="23164" y="2441"/>
                  <a:pt x="23210" y="2047"/>
                  <a:pt x="23117" y="1650"/>
                </a:cubicBezTo>
                <a:lnTo>
                  <a:pt x="23117" y="1650"/>
                </a:lnTo>
                <a:cubicBezTo>
                  <a:pt x="23164" y="1721"/>
                  <a:pt x="23210" y="1790"/>
                  <a:pt x="23233" y="1861"/>
                </a:cubicBezTo>
                <a:lnTo>
                  <a:pt x="23233" y="1907"/>
                </a:lnTo>
                <a:cubicBezTo>
                  <a:pt x="23210" y="1954"/>
                  <a:pt x="23210" y="2000"/>
                  <a:pt x="23257" y="2023"/>
                </a:cubicBezTo>
                <a:lnTo>
                  <a:pt x="23279" y="2023"/>
                </a:lnTo>
                <a:cubicBezTo>
                  <a:pt x="23397" y="2534"/>
                  <a:pt x="23186" y="3117"/>
                  <a:pt x="22978" y="3558"/>
                </a:cubicBezTo>
                <a:cubicBezTo>
                  <a:pt x="22947" y="3637"/>
                  <a:pt x="23010" y="3705"/>
                  <a:pt x="23069" y="3705"/>
                </a:cubicBezTo>
                <a:cubicBezTo>
                  <a:pt x="23097" y="3705"/>
                  <a:pt x="23125" y="3689"/>
                  <a:pt x="23140" y="3651"/>
                </a:cubicBezTo>
                <a:cubicBezTo>
                  <a:pt x="23279" y="3371"/>
                  <a:pt x="23397" y="3046"/>
                  <a:pt x="23465" y="2720"/>
                </a:cubicBezTo>
                <a:lnTo>
                  <a:pt x="23465" y="2744"/>
                </a:lnTo>
                <a:cubicBezTo>
                  <a:pt x="23465" y="2802"/>
                  <a:pt x="23512" y="2831"/>
                  <a:pt x="23556" y="2831"/>
                </a:cubicBezTo>
                <a:cubicBezTo>
                  <a:pt x="23599" y="2831"/>
                  <a:pt x="23640" y="2802"/>
                  <a:pt x="23629" y="2744"/>
                </a:cubicBezTo>
                <a:cubicBezTo>
                  <a:pt x="23629" y="2395"/>
                  <a:pt x="23583" y="2047"/>
                  <a:pt x="23465" y="1721"/>
                </a:cubicBezTo>
                <a:cubicBezTo>
                  <a:pt x="23443" y="1650"/>
                  <a:pt x="23397" y="1650"/>
                  <a:pt x="23350" y="1650"/>
                </a:cubicBezTo>
                <a:cubicBezTo>
                  <a:pt x="23326" y="1628"/>
                  <a:pt x="23304" y="1582"/>
                  <a:pt x="23279" y="1557"/>
                </a:cubicBezTo>
                <a:cubicBezTo>
                  <a:pt x="23257" y="1535"/>
                  <a:pt x="23257" y="1511"/>
                  <a:pt x="23233" y="1489"/>
                </a:cubicBezTo>
                <a:lnTo>
                  <a:pt x="23210" y="1464"/>
                </a:lnTo>
                <a:lnTo>
                  <a:pt x="23210" y="1464"/>
                </a:lnTo>
                <a:cubicBezTo>
                  <a:pt x="23326" y="1511"/>
                  <a:pt x="23419" y="1511"/>
                  <a:pt x="23536" y="1535"/>
                </a:cubicBezTo>
                <a:cubicBezTo>
                  <a:pt x="23490" y="1557"/>
                  <a:pt x="23465" y="1628"/>
                  <a:pt x="23512" y="1675"/>
                </a:cubicBezTo>
                <a:cubicBezTo>
                  <a:pt x="23791" y="1954"/>
                  <a:pt x="23931" y="2348"/>
                  <a:pt x="23862" y="2744"/>
                </a:cubicBezTo>
                <a:cubicBezTo>
                  <a:pt x="23847" y="2803"/>
                  <a:pt x="23905" y="2851"/>
                  <a:pt x="23956" y="2851"/>
                </a:cubicBezTo>
                <a:cubicBezTo>
                  <a:pt x="23987" y="2851"/>
                  <a:pt x="24015" y="2834"/>
                  <a:pt x="24024" y="2791"/>
                </a:cubicBezTo>
                <a:cubicBezTo>
                  <a:pt x="24094" y="2465"/>
                  <a:pt x="24024" y="2140"/>
                  <a:pt x="23884" y="1861"/>
                </a:cubicBezTo>
                <a:lnTo>
                  <a:pt x="23884" y="1861"/>
                </a:lnTo>
                <a:cubicBezTo>
                  <a:pt x="24024" y="2116"/>
                  <a:pt x="24141" y="2372"/>
                  <a:pt x="24234" y="2651"/>
                </a:cubicBezTo>
                <a:cubicBezTo>
                  <a:pt x="24243" y="2698"/>
                  <a:pt x="24278" y="2718"/>
                  <a:pt x="24315" y="2718"/>
                </a:cubicBezTo>
                <a:cubicBezTo>
                  <a:pt x="24368" y="2718"/>
                  <a:pt x="24423" y="2674"/>
                  <a:pt x="24396" y="2605"/>
                </a:cubicBezTo>
                <a:cubicBezTo>
                  <a:pt x="24327" y="2302"/>
                  <a:pt x="24187" y="2000"/>
                  <a:pt x="24024" y="1721"/>
                </a:cubicBezTo>
                <a:cubicBezTo>
                  <a:pt x="24003" y="1694"/>
                  <a:pt x="23977" y="1683"/>
                  <a:pt x="23951" y="1683"/>
                </a:cubicBezTo>
                <a:cubicBezTo>
                  <a:pt x="23889" y="1683"/>
                  <a:pt x="23829" y="1748"/>
                  <a:pt x="23862" y="1814"/>
                </a:cubicBezTo>
                <a:cubicBezTo>
                  <a:pt x="23791" y="1721"/>
                  <a:pt x="23722" y="1628"/>
                  <a:pt x="23651" y="1557"/>
                </a:cubicBezTo>
                <a:lnTo>
                  <a:pt x="23651" y="1535"/>
                </a:lnTo>
                <a:cubicBezTo>
                  <a:pt x="23692" y="1542"/>
                  <a:pt x="23735" y="1544"/>
                  <a:pt x="23778" y="1544"/>
                </a:cubicBezTo>
                <a:cubicBezTo>
                  <a:pt x="23884" y="1544"/>
                  <a:pt x="23995" y="1528"/>
                  <a:pt x="24094" y="1511"/>
                </a:cubicBezTo>
                <a:lnTo>
                  <a:pt x="24094" y="1511"/>
                </a:lnTo>
                <a:cubicBezTo>
                  <a:pt x="24070" y="1557"/>
                  <a:pt x="24070" y="1582"/>
                  <a:pt x="24094" y="1604"/>
                </a:cubicBezTo>
                <a:cubicBezTo>
                  <a:pt x="24141" y="1675"/>
                  <a:pt x="24163" y="1743"/>
                  <a:pt x="24210" y="1814"/>
                </a:cubicBezTo>
                <a:lnTo>
                  <a:pt x="24210" y="1837"/>
                </a:lnTo>
                <a:lnTo>
                  <a:pt x="24210" y="1861"/>
                </a:lnTo>
                <a:cubicBezTo>
                  <a:pt x="24234" y="1861"/>
                  <a:pt x="24234" y="1883"/>
                  <a:pt x="24234" y="1907"/>
                </a:cubicBezTo>
                <a:cubicBezTo>
                  <a:pt x="24256" y="1954"/>
                  <a:pt x="24256" y="1976"/>
                  <a:pt x="24280" y="2023"/>
                </a:cubicBezTo>
                <a:cubicBezTo>
                  <a:pt x="24280" y="2069"/>
                  <a:pt x="24349" y="2093"/>
                  <a:pt x="24396" y="2093"/>
                </a:cubicBezTo>
                <a:cubicBezTo>
                  <a:pt x="24442" y="2069"/>
                  <a:pt x="24466" y="2023"/>
                  <a:pt x="24442" y="1976"/>
                </a:cubicBezTo>
                <a:cubicBezTo>
                  <a:pt x="24396" y="1814"/>
                  <a:pt x="24349" y="1675"/>
                  <a:pt x="24256" y="1535"/>
                </a:cubicBezTo>
                <a:lnTo>
                  <a:pt x="24256" y="1535"/>
                </a:lnTo>
                <a:cubicBezTo>
                  <a:pt x="24420" y="1768"/>
                  <a:pt x="24559" y="2023"/>
                  <a:pt x="24628" y="2302"/>
                </a:cubicBezTo>
                <a:cubicBezTo>
                  <a:pt x="24638" y="2349"/>
                  <a:pt x="24674" y="2370"/>
                  <a:pt x="24712" y="2370"/>
                </a:cubicBezTo>
                <a:cubicBezTo>
                  <a:pt x="24769" y="2370"/>
                  <a:pt x="24829" y="2325"/>
                  <a:pt x="24814" y="2255"/>
                </a:cubicBezTo>
                <a:cubicBezTo>
                  <a:pt x="24768" y="2093"/>
                  <a:pt x="24699" y="1954"/>
                  <a:pt x="24628" y="1814"/>
                </a:cubicBezTo>
                <a:lnTo>
                  <a:pt x="24628" y="1814"/>
                </a:lnTo>
                <a:cubicBezTo>
                  <a:pt x="24838" y="2116"/>
                  <a:pt x="24978" y="2488"/>
                  <a:pt x="24978" y="2860"/>
                </a:cubicBezTo>
                <a:cubicBezTo>
                  <a:pt x="24989" y="2918"/>
                  <a:pt x="25041" y="2948"/>
                  <a:pt x="25088" y="2948"/>
                </a:cubicBezTo>
                <a:cubicBezTo>
                  <a:pt x="25134" y="2948"/>
                  <a:pt x="25175" y="2918"/>
                  <a:pt x="25164" y="2860"/>
                </a:cubicBezTo>
                <a:cubicBezTo>
                  <a:pt x="25140" y="2395"/>
                  <a:pt x="24978" y="1954"/>
                  <a:pt x="24699" y="1582"/>
                </a:cubicBezTo>
                <a:lnTo>
                  <a:pt x="24699" y="1582"/>
                </a:lnTo>
                <a:cubicBezTo>
                  <a:pt x="24931" y="1768"/>
                  <a:pt x="25047" y="2047"/>
                  <a:pt x="25140" y="2326"/>
                </a:cubicBezTo>
                <a:cubicBezTo>
                  <a:pt x="25159" y="2372"/>
                  <a:pt x="25200" y="2393"/>
                  <a:pt x="25240" y="2393"/>
                </a:cubicBezTo>
                <a:cubicBezTo>
                  <a:pt x="25299" y="2393"/>
                  <a:pt x="25354" y="2348"/>
                  <a:pt x="25326" y="2279"/>
                </a:cubicBezTo>
                <a:lnTo>
                  <a:pt x="25186" y="1930"/>
                </a:lnTo>
                <a:cubicBezTo>
                  <a:pt x="25211" y="1930"/>
                  <a:pt x="25233" y="1907"/>
                  <a:pt x="25257" y="1907"/>
                </a:cubicBezTo>
                <a:cubicBezTo>
                  <a:pt x="25279" y="1861"/>
                  <a:pt x="25279" y="1814"/>
                  <a:pt x="25257" y="1768"/>
                </a:cubicBezTo>
                <a:cubicBezTo>
                  <a:pt x="25164" y="1650"/>
                  <a:pt x="25071" y="1535"/>
                  <a:pt x="25000" y="1418"/>
                </a:cubicBezTo>
                <a:lnTo>
                  <a:pt x="25000" y="1418"/>
                </a:lnTo>
                <a:cubicBezTo>
                  <a:pt x="25186" y="1582"/>
                  <a:pt x="25326" y="1814"/>
                  <a:pt x="25419" y="2047"/>
                </a:cubicBezTo>
                <a:cubicBezTo>
                  <a:pt x="25443" y="2093"/>
                  <a:pt x="25490" y="2116"/>
                  <a:pt x="25536" y="2116"/>
                </a:cubicBezTo>
                <a:cubicBezTo>
                  <a:pt x="25583" y="2093"/>
                  <a:pt x="25605" y="2047"/>
                  <a:pt x="25583" y="2000"/>
                </a:cubicBezTo>
                <a:cubicBezTo>
                  <a:pt x="25558" y="1930"/>
                  <a:pt x="25536" y="1861"/>
                  <a:pt x="25512" y="1814"/>
                </a:cubicBezTo>
                <a:lnTo>
                  <a:pt x="25512" y="1814"/>
                </a:lnTo>
                <a:cubicBezTo>
                  <a:pt x="25558" y="1883"/>
                  <a:pt x="25605" y="1976"/>
                  <a:pt x="25652" y="2069"/>
                </a:cubicBezTo>
                <a:cubicBezTo>
                  <a:pt x="25669" y="2086"/>
                  <a:pt x="25708" y="2102"/>
                  <a:pt x="25739" y="2102"/>
                </a:cubicBezTo>
                <a:cubicBezTo>
                  <a:pt x="25751" y="2102"/>
                  <a:pt x="25762" y="2100"/>
                  <a:pt x="25769" y="2093"/>
                </a:cubicBezTo>
                <a:cubicBezTo>
                  <a:pt x="25815" y="2069"/>
                  <a:pt x="25838" y="2023"/>
                  <a:pt x="25815" y="1976"/>
                </a:cubicBezTo>
                <a:cubicBezTo>
                  <a:pt x="25769" y="1883"/>
                  <a:pt x="25722" y="1790"/>
                  <a:pt x="25676" y="1721"/>
                </a:cubicBezTo>
                <a:cubicBezTo>
                  <a:pt x="25676" y="1721"/>
                  <a:pt x="25698" y="1697"/>
                  <a:pt x="25722" y="1697"/>
                </a:cubicBezTo>
                <a:cubicBezTo>
                  <a:pt x="25745" y="1721"/>
                  <a:pt x="25745" y="1743"/>
                  <a:pt x="25769" y="1790"/>
                </a:cubicBezTo>
                <a:cubicBezTo>
                  <a:pt x="25782" y="1817"/>
                  <a:pt x="25812" y="1829"/>
                  <a:pt x="25839" y="1829"/>
                </a:cubicBezTo>
                <a:cubicBezTo>
                  <a:pt x="25858" y="1829"/>
                  <a:pt x="25875" y="1823"/>
                  <a:pt x="25884" y="1814"/>
                </a:cubicBezTo>
                <a:cubicBezTo>
                  <a:pt x="25931" y="1790"/>
                  <a:pt x="25955" y="1743"/>
                  <a:pt x="25931" y="1697"/>
                </a:cubicBezTo>
                <a:cubicBezTo>
                  <a:pt x="25908" y="1628"/>
                  <a:pt x="25884" y="1582"/>
                  <a:pt x="25838" y="1511"/>
                </a:cubicBezTo>
                <a:lnTo>
                  <a:pt x="25884" y="1511"/>
                </a:lnTo>
                <a:cubicBezTo>
                  <a:pt x="25908" y="1511"/>
                  <a:pt x="25931" y="1489"/>
                  <a:pt x="25931" y="1442"/>
                </a:cubicBezTo>
                <a:cubicBezTo>
                  <a:pt x="26070" y="1675"/>
                  <a:pt x="26187" y="1930"/>
                  <a:pt x="26256" y="2209"/>
                </a:cubicBezTo>
                <a:cubicBezTo>
                  <a:pt x="26265" y="2243"/>
                  <a:pt x="26296" y="2258"/>
                  <a:pt x="26329" y="2258"/>
                </a:cubicBezTo>
                <a:cubicBezTo>
                  <a:pt x="26386" y="2258"/>
                  <a:pt x="26449" y="2213"/>
                  <a:pt x="26420" y="2140"/>
                </a:cubicBezTo>
                <a:cubicBezTo>
                  <a:pt x="26373" y="1883"/>
                  <a:pt x="26256" y="1628"/>
                  <a:pt x="26117" y="1396"/>
                </a:cubicBezTo>
                <a:cubicBezTo>
                  <a:pt x="26141" y="1371"/>
                  <a:pt x="26141" y="1325"/>
                  <a:pt x="26141" y="1303"/>
                </a:cubicBezTo>
                <a:cubicBezTo>
                  <a:pt x="26117" y="1210"/>
                  <a:pt x="26094" y="1139"/>
                  <a:pt x="26048" y="1070"/>
                </a:cubicBezTo>
                <a:lnTo>
                  <a:pt x="26070" y="1070"/>
                </a:lnTo>
                <a:lnTo>
                  <a:pt x="26070" y="1092"/>
                </a:lnTo>
                <a:lnTo>
                  <a:pt x="26094" y="1116"/>
                </a:lnTo>
                <a:cubicBezTo>
                  <a:pt x="26117" y="1139"/>
                  <a:pt x="26141" y="1185"/>
                  <a:pt x="26163" y="1232"/>
                </a:cubicBezTo>
                <a:lnTo>
                  <a:pt x="26163" y="1256"/>
                </a:lnTo>
                <a:cubicBezTo>
                  <a:pt x="26163" y="1278"/>
                  <a:pt x="26187" y="1278"/>
                  <a:pt x="26187" y="1303"/>
                </a:cubicBezTo>
                <a:cubicBezTo>
                  <a:pt x="26187" y="1325"/>
                  <a:pt x="26187" y="1349"/>
                  <a:pt x="26210" y="1371"/>
                </a:cubicBezTo>
                <a:cubicBezTo>
                  <a:pt x="26210" y="1410"/>
                  <a:pt x="26257" y="1448"/>
                  <a:pt x="26287" y="1448"/>
                </a:cubicBezTo>
                <a:cubicBezTo>
                  <a:pt x="26293" y="1448"/>
                  <a:pt x="26299" y="1446"/>
                  <a:pt x="26303" y="1442"/>
                </a:cubicBezTo>
                <a:cubicBezTo>
                  <a:pt x="26373" y="1418"/>
                  <a:pt x="26396" y="1371"/>
                  <a:pt x="26373" y="1325"/>
                </a:cubicBezTo>
                <a:cubicBezTo>
                  <a:pt x="26373" y="1315"/>
                  <a:pt x="26373" y="1304"/>
                  <a:pt x="26371" y="1293"/>
                </a:cubicBezTo>
                <a:lnTo>
                  <a:pt x="26371" y="1293"/>
                </a:lnTo>
                <a:cubicBezTo>
                  <a:pt x="26499" y="1516"/>
                  <a:pt x="26584" y="1757"/>
                  <a:pt x="26628" y="2000"/>
                </a:cubicBezTo>
                <a:cubicBezTo>
                  <a:pt x="26647" y="2047"/>
                  <a:pt x="26685" y="2067"/>
                  <a:pt x="26722" y="2067"/>
                </a:cubicBezTo>
                <a:cubicBezTo>
                  <a:pt x="26776" y="2067"/>
                  <a:pt x="26829" y="2023"/>
                  <a:pt x="26814" y="1954"/>
                </a:cubicBezTo>
                <a:cubicBezTo>
                  <a:pt x="26768" y="1790"/>
                  <a:pt x="26721" y="1628"/>
                  <a:pt x="26652" y="1464"/>
                </a:cubicBezTo>
                <a:lnTo>
                  <a:pt x="26675" y="1442"/>
                </a:lnTo>
                <a:cubicBezTo>
                  <a:pt x="26713" y="1422"/>
                  <a:pt x="26736" y="1388"/>
                  <a:pt x="26730" y="1351"/>
                </a:cubicBezTo>
                <a:lnTo>
                  <a:pt x="26730" y="1351"/>
                </a:lnTo>
                <a:cubicBezTo>
                  <a:pt x="26803" y="1543"/>
                  <a:pt x="26870" y="1743"/>
                  <a:pt x="26907" y="1930"/>
                </a:cubicBezTo>
                <a:cubicBezTo>
                  <a:pt x="26926" y="1977"/>
                  <a:pt x="26964" y="1998"/>
                  <a:pt x="27001" y="1998"/>
                </a:cubicBezTo>
                <a:cubicBezTo>
                  <a:pt x="27056" y="1998"/>
                  <a:pt x="27108" y="1953"/>
                  <a:pt x="27093" y="1883"/>
                </a:cubicBezTo>
                <a:cubicBezTo>
                  <a:pt x="27047" y="1675"/>
                  <a:pt x="26978" y="1489"/>
                  <a:pt x="26907" y="1278"/>
                </a:cubicBezTo>
                <a:cubicBezTo>
                  <a:pt x="26932" y="1278"/>
                  <a:pt x="26932" y="1256"/>
                  <a:pt x="26932" y="1232"/>
                </a:cubicBezTo>
                <a:cubicBezTo>
                  <a:pt x="26954" y="1303"/>
                  <a:pt x="26978" y="1371"/>
                  <a:pt x="27000" y="1418"/>
                </a:cubicBezTo>
                <a:cubicBezTo>
                  <a:pt x="27000" y="1456"/>
                  <a:pt x="27048" y="1494"/>
                  <a:pt x="27091" y="1494"/>
                </a:cubicBezTo>
                <a:cubicBezTo>
                  <a:pt x="27100" y="1494"/>
                  <a:pt x="27109" y="1493"/>
                  <a:pt x="27118" y="1489"/>
                </a:cubicBezTo>
                <a:cubicBezTo>
                  <a:pt x="27133" y="1489"/>
                  <a:pt x="27148" y="1499"/>
                  <a:pt x="27164" y="1499"/>
                </a:cubicBezTo>
                <a:cubicBezTo>
                  <a:pt x="27171" y="1499"/>
                  <a:pt x="27179" y="1496"/>
                  <a:pt x="27186" y="1489"/>
                </a:cubicBezTo>
                <a:lnTo>
                  <a:pt x="27211" y="1489"/>
                </a:lnTo>
                <a:cubicBezTo>
                  <a:pt x="27233" y="1511"/>
                  <a:pt x="27257" y="1511"/>
                  <a:pt x="27280" y="1511"/>
                </a:cubicBezTo>
                <a:cubicBezTo>
                  <a:pt x="27304" y="1511"/>
                  <a:pt x="27326" y="1489"/>
                  <a:pt x="27326" y="1489"/>
                </a:cubicBezTo>
                <a:lnTo>
                  <a:pt x="27326" y="1489"/>
                </a:lnTo>
                <a:cubicBezTo>
                  <a:pt x="27326" y="1721"/>
                  <a:pt x="27280" y="1976"/>
                  <a:pt x="27233" y="2233"/>
                </a:cubicBezTo>
                <a:cubicBezTo>
                  <a:pt x="27233" y="2302"/>
                  <a:pt x="27291" y="2346"/>
                  <a:pt x="27343" y="2346"/>
                </a:cubicBezTo>
                <a:cubicBezTo>
                  <a:pt x="27378" y="2346"/>
                  <a:pt x="27410" y="2326"/>
                  <a:pt x="27419" y="2279"/>
                </a:cubicBezTo>
                <a:cubicBezTo>
                  <a:pt x="27466" y="1976"/>
                  <a:pt x="27512" y="1697"/>
                  <a:pt x="27512" y="1418"/>
                </a:cubicBezTo>
                <a:cubicBezTo>
                  <a:pt x="27536" y="1442"/>
                  <a:pt x="27559" y="1464"/>
                  <a:pt x="27605" y="1464"/>
                </a:cubicBezTo>
                <a:cubicBezTo>
                  <a:pt x="27605" y="1511"/>
                  <a:pt x="27583" y="1535"/>
                  <a:pt x="27583" y="1582"/>
                </a:cubicBezTo>
                <a:cubicBezTo>
                  <a:pt x="27583" y="1604"/>
                  <a:pt x="27605" y="1628"/>
                  <a:pt x="27605" y="1650"/>
                </a:cubicBezTo>
                <a:cubicBezTo>
                  <a:pt x="27629" y="1650"/>
                  <a:pt x="27652" y="1675"/>
                  <a:pt x="27676" y="1675"/>
                </a:cubicBezTo>
                <a:cubicBezTo>
                  <a:pt x="27698" y="1675"/>
                  <a:pt x="27722" y="1650"/>
                  <a:pt x="27745" y="1650"/>
                </a:cubicBezTo>
                <a:cubicBezTo>
                  <a:pt x="27745" y="1628"/>
                  <a:pt x="27769" y="1604"/>
                  <a:pt x="27769" y="1604"/>
                </a:cubicBezTo>
                <a:cubicBezTo>
                  <a:pt x="27791" y="1582"/>
                  <a:pt x="27791" y="1582"/>
                  <a:pt x="27815" y="1582"/>
                </a:cubicBezTo>
                <a:cubicBezTo>
                  <a:pt x="27791" y="1582"/>
                  <a:pt x="27791" y="1604"/>
                  <a:pt x="27791" y="1604"/>
                </a:cubicBezTo>
                <a:cubicBezTo>
                  <a:pt x="27791" y="1628"/>
                  <a:pt x="27815" y="1650"/>
                  <a:pt x="27815" y="1675"/>
                </a:cubicBezTo>
                <a:cubicBezTo>
                  <a:pt x="27769" y="1861"/>
                  <a:pt x="27745" y="2047"/>
                  <a:pt x="27698" y="2233"/>
                </a:cubicBezTo>
                <a:cubicBezTo>
                  <a:pt x="27698" y="2279"/>
                  <a:pt x="27722" y="2326"/>
                  <a:pt x="27769" y="2348"/>
                </a:cubicBezTo>
                <a:cubicBezTo>
                  <a:pt x="27815" y="2348"/>
                  <a:pt x="27884" y="2326"/>
                  <a:pt x="27884" y="2279"/>
                </a:cubicBezTo>
                <a:cubicBezTo>
                  <a:pt x="27908" y="2116"/>
                  <a:pt x="27931" y="1954"/>
                  <a:pt x="27977" y="1814"/>
                </a:cubicBezTo>
                <a:cubicBezTo>
                  <a:pt x="27977" y="1837"/>
                  <a:pt x="28001" y="1861"/>
                  <a:pt x="28048" y="1883"/>
                </a:cubicBezTo>
                <a:cubicBezTo>
                  <a:pt x="28094" y="1883"/>
                  <a:pt x="28141" y="1861"/>
                  <a:pt x="28163" y="1814"/>
                </a:cubicBezTo>
                <a:cubicBezTo>
                  <a:pt x="28163" y="1790"/>
                  <a:pt x="28163" y="1768"/>
                  <a:pt x="28187" y="1743"/>
                </a:cubicBezTo>
                <a:cubicBezTo>
                  <a:pt x="28187" y="1721"/>
                  <a:pt x="28187" y="1721"/>
                  <a:pt x="28210" y="1697"/>
                </a:cubicBezTo>
                <a:cubicBezTo>
                  <a:pt x="28210" y="1675"/>
                  <a:pt x="28234" y="1628"/>
                  <a:pt x="28280" y="1582"/>
                </a:cubicBezTo>
                <a:lnTo>
                  <a:pt x="28280" y="1557"/>
                </a:lnTo>
                <a:lnTo>
                  <a:pt x="28303" y="1557"/>
                </a:lnTo>
                <a:cubicBezTo>
                  <a:pt x="28303" y="1535"/>
                  <a:pt x="28327" y="1511"/>
                  <a:pt x="28349" y="1489"/>
                </a:cubicBezTo>
                <a:cubicBezTo>
                  <a:pt x="28374" y="1489"/>
                  <a:pt x="28374" y="1464"/>
                  <a:pt x="28396" y="1442"/>
                </a:cubicBezTo>
                <a:lnTo>
                  <a:pt x="28420" y="1442"/>
                </a:lnTo>
                <a:cubicBezTo>
                  <a:pt x="28442" y="1442"/>
                  <a:pt x="28467" y="1464"/>
                  <a:pt x="28489" y="1489"/>
                </a:cubicBezTo>
                <a:cubicBezTo>
                  <a:pt x="28396" y="1582"/>
                  <a:pt x="28327" y="1675"/>
                  <a:pt x="28256" y="1768"/>
                </a:cubicBezTo>
                <a:cubicBezTo>
                  <a:pt x="28256" y="1790"/>
                  <a:pt x="28234" y="1790"/>
                  <a:pt x="28234" y="1790"/>
                </a:cubicBezTo>
                <a:cubicBezTo>
                  <a:pt x="28234" y="1790"/>
                  <a:pt x="28210" y="1814"/>
                  <a:pt x="28210" y="1837"/>
                </a:cubicBezTo>
                <a:cubicBezTo>
                  <a:pt x="28187" y="1861"/>
                  <a:pt x="28163" y="1883"/>
                  <a:pt x="28141" y="1930"/>
                </a:cubicBezTo>
                <a:cubicBezTo>
                  <a:pt x="28117" y="1954"/>
                  <a:pt x="28141" y="2023"/>
                  <a:pt x="28187" y="2047"/>
                </a:cubicBezTo>
                <a:cubicBezTo>
                  <a:pt x="28206" y="2056"/>
                  <a:pt x="28226" y="2061"/>
                  <a:pt x="28243" y="2061"/>
                </a:cubicBezTo>
                <a:cubicBezTo>
                  <a:pt x="28268" y="2061"/>
                  <a:pt x="28290" y="2050"/>
                  <a:pt x="28303" y="2023"/>
                </a:cubicBezTo>
                <a:cubicBezTo>
                  <a:pt x="28327" y="2000"/>
                  <a:pt x="28349" y="1954"/>
                  <a:pt x="28349" y="1930"/>
                </a:cubicBezTo>
                <a:lnTo>
                  <a:pt x="28489" y="1930"/>
                </a:lnTo>
                <a:cubicBezTo>
                  <a:pt x="28303" y="2023"/>
                  <a:pt x="28141" y="2209"/>
                  <a:pt x="28094" y="2419"/>
                </a:cubicBezTo>
                <a:lnTo>
                  <a:pt x="28094" y="2441"/>
                </a:lnTo>
                <a:cubicBezTo>
                  <a:pt x="27931" y="2512"/>
                  <a:pt x="27791" y="2605"/>
                  <a:pt x="27676" y="2698"/>
                </a:cubicBezTo>
                <a:cubicBezTo>
                  <a:pt x="27603" y="2771"/>
                  <a:pt x="27674" y="2858"/>
                  <a:pt x="27741" y="2858"/>
                </a:cubicBezTo>
                <a:cubicBezTo>
                  <a:pt x="27759" y="2858"/>
                  <a:pt x="27777" y="2852"/>
                  <a:pt x="27791" y="2838"/>
                </a:cubicBezTo>
                <a:cubicBezTo>
                  <a:pt x="27989" y="2683"/>
                  <a:pt x="28185" y="2572"/>
                  <a:pt x="28402" y="2482"/>
                </a:cubicBezTo>
                <a:lnTo>
                  <a:pt x="28402" y="2482"/>
                </a:lnTo>
                <a:cubicBezTo>
                  <a:pt x="28385" y="2500"/>
                  <a:pt x="28382" y="2529"/>
                  <a:pt x="28396" y="2558"/>
                </a:cubicBezTo>
                <a:cubicBezTo>
                  <a:pt x="28396" y="2596"/>
                  <a:pt x="28442" y="2634"/>
                  <a:pt x="28485" y="2634"/>
                </a:cubicBezTo>
                <a:cubicBezTo>
                  <a:pt x="28495" y="2634"/>
                  <a:pt x="28504" y="2632"/>
                  <a:pt x="28513" y="2627"/>
                </a:cubicBezTo>
                <a:cubicBezTo>
                  <a:pt x="28721" y="2534"/>
                  <a:pt x="28954" y="2465"/>
                  <a:pt x="29187" y="2441"/>
                </a:cubicBezTo>
                <a:lnTo>
                  <a:pt x="29211" y="2441"/>
                </a:lnTo>
                <a:lnTo>
                  <a:pt x="29350" y="2720"/>
                </a:lnTo>
                <a:lnTo>
                  <a:pt x="29326" y="2720"/>
                </a:lnTo>
                <a:cubicBezTo>
                  <a:pt x="29304" y="2674"/>
                  <a:pt x="29280" y="2627"/>
                  <a:pt x="29233" y="2627"/>
                </a:cubicBezTo>
                <a:lnTo>
                  <a:pt x="29164" y="2627"/>
                </a:lnTo>
                <a:cubicBezTo>
                  <a:pt x="29164" y="2605"/>
                  <a:pt x="29164" y="2605"/>
                  <a:pt x="29140" y="2581"/>
                </a:cubicBezTo>
                <a:cubicBezTo>
                  <a:pt x="29127" y="2554"/>
                  <a:pt x="29106" y="2542"/>
                  <a:pt x="29081" y="2542"/>
                </a:cubicBezTo>
                <a:cubicBezTo>
                  <a:pt x="29064" y="2542"/>
                  <a:pt x="29044" y="2548"/>
                  <a:pt x="29025" y="2558"/>
                </a:cubicBezTo>
                <a:cubicBezTo>
                  <a:pt x="28861" y="2627"/>
                  <a:pt x="28699" y="2698"/>
                  <a:pt x="28513" y="2767"/>
                </a:cubicBezTo>
                <a:cubicBezTo>
                  <a:pt x="28467" y="2791"/>
                  <a:pt x="28467" y="2860"/>
                  <a:pt x="28489" y="2906"/>
                </a:cubicBezTo>
                <a:cubicBezTo>
                  <a:pt x="28503" y="2934"/>
                  <a:pt x="28525" y="2945"/>
                  <a:pt x="28550" y="2945"/>
                </a:cubicBezTo>
                <a:cubicBezTo>
                  <a:pt x="28568" y="2945"/>
                  <a:pt x="28587" y="2940"/>
                  <a:pt x="28606" y="2931"/>
                </a:cubicBezTo>
                <a:cubicBezTo>
                  <a:pt x="28675" y="2906"/>
                  <a:pt x="28721" y="2884"/>
                  <a:pt x="28768" y="2860"/>
                </a:cubicBezTo>
                <a:lnTo>
                  <a:pt x="28814" y="2860"/>
                </a:lnTo>
                <a:cubicBezTo>
                  <a:pt x="28628" y="2931"/>
                  <a:pt x="28442" y="2999"/>
                  <a:pt x="28280" y="3117"/>
                </a:cubicBezTo>
                <a:cubicBezTo>
                  <a:pt x="28183" y="3174"/>
                  <a:pt x="28231" y="3296"/>
                  <a:pt x="28316" y="3296"/>
                </a:cubicBezTo>
                <a:cubicBezTo>
                  <a:pt x="28334" y="3296"/>
                  <a:pt x="28353" y="3291"/>
                  <a:pt x="28374" y="3278"/>
                </a:cubicBezTo>
                <a:cubicBezTo>
                  <a:pt x="28653" y="3092"/>
                  <a:pt x="28978" y="2977"/>
                  <a:pt x="29326" y="2906"/>
                </a:cubicBezTo>
                <a:lnTo>
                  <a:pt x="29326" y="2906"/>
                </a:lnTo>
                <a:cubicBezTo>
                  <a:pt x="29280" y="2953"/>
                  <a:pt x="29233" y="2999"/>
                  <a:pt x="29211" y="3046"/>
                </a:cubicBezTo>
                <a:cubicBezTo>
                  <a:pt x="29196" y="3017"/>
                  <a:pt x="29164" y="2998"/>
                  <a:pt x="29126" y="2998"/>
                </a:cubicBezTo>
                <a:cubicBezTo>
                  <a:pt x="29101" y="2998"/>
                  <a:pt x="29074" y="3006"/>
                  <a:pt x="29047" y="3024"/>
                </a:cubicBezTo>
                <a:cubicBezTo>
                  <a:pt x="28721" y="3325"/>
                  <a:pt x="28467" y="3675"/>
                  <a:pt x="28256" y="4069"/>
                </a:cubicBezTo>
                <a:cubicBezTo>
                  <a:pt x="28208" y="4135"/>
                  <a:pt x="28274" y="4201"/>
                  <a:pt x="28334" y="4201"/>
                </a:cubicBezTo>
                <a:cubicBezTo>
                  <a:pt x="28359" y="4201"/>
                  <a:pt x="28382" y="4189"/>
                  <a:pt x="28396" y="4162"/>
                </a:cubicBezTo>
                <a:cubicBezTo>
                  <a:pt x="28582" y="3837"/>
                  <a:pt x="28814" y="3535"/>
                  <a:pt x="29071" y="3278"/>
                </a:cubicBezTo>
                <a:lnTo>
                  <a:pt x="29071" y="3278"/>
                </a:lnTo>
                <a:cubicBezTo>
                  <a:pt x="29025" y="3325"/>
                  <a:pt x="29001" y="3396"/>
                  <a:pt x="28978" y="3465"/>
                </a:cubicBezTo>
                <a:cubicBezTo>
                  <a:pt x="28954" y="3511"/>
                  <a:pt x="29001" y="3558"/>
                  <a:pt x="29047" y="3582"/>
                </a:cubicBezTo>
                <a:cubicBezTo>
                  <a:pt x="28746" y="4162"/>
                  <a:pt x="28513" y="4813"/>
                  <a:pt x="28303" y="5465"/>
                </a:cubicBezTo>
                <a:cubicBezTo>
                  <a:pt x="28274" y="5523"/>
                  <a:pt x="28336" y="5572"/>
                  <a:pt x="28392" y="5572"/>
                </a:cubicBezTo>
                <a:cubicBezTo>
                  <a:pt x="28426" y="5572"/>
                  <a:pt x="28458" y="5555"/>
                  <a:pt x="28467" y="5511"/>
                </a:cubicBezTo>
                <a:cubicBezTo>
                  <a:pt x="28746" y="4698"/>
                  <a:pt x="29025" y="3883"/>
                  <a:pt x="29512" y="3185"/>
                </a:cubicBezTo>
                <a:lnTo>
                  <a:pt x="29512" y="3185"/>
                </a:lnTo>
                <a:cubicBezTo>
                  <a:pt x="29280" y="3721"/>
                  <a:pt x="29164" y="4279"/>
                  <a:pt x="29118" y="4860"/>
                </a:cubicBezTo>
                <a:cubicBezTo>
                  <a:pt x="29106" y="4919"/>
                  <a:pt x="29146" y="4948"/>
                  <a:pt x="29190" y="4948"/>
                </a:cubicBezTo>
                <a:cubicBezTo>
                  <a:pt x="29233" y="4948"/>
                  <a:pt x="29280" y="4919"/>
                  <a:pt x="29280" y="4860"/>
                </a:cubicBezTo>
                <a:cubicBezTo>
                  <a:pt x="29326" y="4255"/>
                  <a:pt x="29490" y="3675"/>
                  <a:pt x="29722" y="3139"/>
                </a:cubicBezTo>
                <a:lnTo>
                  <a:pt x="29722" y="3139"/>
                </a:lnTo>
                <a:cubicBezTo>
                  <a:pt x="29676" y="3489"/>
                  <a:pt x="29652" y="3837"/>
                  <a:pt x="29676" y="4186"/>
                </a:cubicBezTo>
                <a:cubicBezTo>
                  <a:pt x="29676" y="4244"/>
                  <a:pt x="29722" y="4273"/>
                  <a:pt x="29766" y="4273"/>
                </a:cubicBezTo>
                <a:cubicBezTo>
                  <a:pt x="29809" y="4273"/>
                  <a:pt x="29850" y="4244"/>
                  <a:pt x="29838" y="4186"/>
                </a:cubicBezTo>
                <a:cubicBezTo>
                  <a:pt x="29838" y="3883"/>
                  <a:pt x="29862" y="3558"/>
                  <a:pt x="29908" y="3232"/>
                </a:cubicBezTo>
                <a:cubicBezTo>
                  <a:pt x="29908" y="3256"/>
                  <a:pt x="29931" y="3278"/>
                  <a:pt x="29955" y="3278"/>
                </a:cubicBezTo>
                <a:cubicBezTo>
                  <a:pt x="30001" y="3278"/>
                  <a:pt x="30048" y="3256"/>
                  <a:pt x="30070" y="3210"/>
                </a:cubicBezTo>
                <a:cubicBezTo>
                  <a:pt x="30070" y="3117"/>
                  <a:pt x="30095" y="3024"/>
                  <a:pt x="30141" y="2931"/>
                </a:cubicBezTo>
                <a:cubicBezTo>
                  <a:pt x="30141" y="2906"/>
                  <a:pt x="30163" y="2860"/>
                  <a:pt x="30188" y="2838"/>
                </a:cubicBezTo>
                <a:lnTo>
                  <a:pt x="30256" y="2698"/>
                </a:lnTo>
                <a:cubicBezTo>
                  <a:pt x="30259" y="2698"/>
                  <a:pt x="30261" y="2697"/>
                  <a:pt x="30264" y="2696"/>
                </a:cubicBezTo>
                <a:lnTo>
                  <a:pt x="30264" y="2696"/>
                </a:lnTo>
                <a:cubicBezTo>
                  <a:pt x="30179" y="3048"/>
                  <a:pt x="30115" y="3420"/>
                  <a:pt x="30095" y="3790"/>
                </a:cubicBezTo>
                <a:cubicBezTo>
                  <a:pt x="30095" y="3849"/>
                  <a:pt x="30141" y="3878"/>
                  <a:pt x="30188" y="3878"/>
                </a:cubicBezTo>
                <a:cubicBezTo>
                  <a:pt x="30234" y="3878"/>
                  <a:pt x="30281" y="3849"/>
                  <a:pt x="30281" y="3790"/>
                </a:cubicBezTo>
                <a:cubicBezTo>
                  <a:pt x="30303" y="3371"/>
                  <a:pt x="30374" y="2953"/>
                  <a:pt x="30489" y="2558"/>
                </a:cubicBezTo>
                <a:cubicBezTo>
                  <a:pt x="30519" y="2558"/>
                  <a:pt x="30539" y="2549"/>
                  <a:pt x="30556" y="2541"/>
                </a:cubicBezTo>
                <a:lnTo>
                  <a:pt x="30556" y="2541"/>
                </a:lnTo>
                <a:cubicBezTo>
                  <a:pt x="30441" y="2772"/>
                  <a:pt x="30396" y="3002"/>
                  <a:pt x="30420" y="3256"/>
                </a:cubicBezTo>
                <a:cubicBezTo>
                  <a:pt x="30420" y="3303"/>
                  <a:pt x="30442" y="3349"/>
                  <a:pt x="30513" y="3349"/>
                </a:cubicBezTo>
                <a:cubicBezTo>
                  <a:pt x="30560" y="3349"/>
                  <a:pt x="30606" y="3303"/>
                  <a:pt x="30606" y="3256"/>
                </a:cubicBezTo>
                <a:cubicBezTo>
                  <a:pt x="30582" y="3046"/>
                  <a:pt x="30628" y="2838"/>
                  <a:pt x="30722" y="2627"/>
                </a:cubicBezTo>
                <a:cubicBezTo>
                  <a:pt x="30746" y="2605"/>
                  <a:pt x="30746" y="2534"/>
                  <a:pt x="30699" y="2512"/>
                </a:cubicBezTo>
                <a:lnTo>
                  <a:pt x="30675" y="2512"/>
                </a:lnTo>
                <a:cubicBezTo>
                  <a:pt x="30722" y="2488"/>
                  <a:pt x="30746" y="2488"/>
                  <a:pt x="30792" y="2488"/>
                </a:cubicBezTo>
                <a:cubicBezTo>
                  <a:pt x="30722" y="2698"/>
                  <a:pt x="30675" y="2931"/>
                  <a:pt x="30699" y="3185"/>
                </a:cubicBezTo>
                <a:cubicBezTo>
                  <a:pt x="30699" y="3232"/>
                  <a:pt x="30746" y="3278"/>
                  <a:pt x="30792" y="3278"/>
                </a:cubicBezTo>
                <a:cubicBezTo>
                  <a:pt x="30839" y="3278"/>
                  <a:pt x="30885" y="3232"/>
                  <a:pt x="30885" y="3185"/>
                </a:cubicBezTo>
                <a:cubicBezTo>
                  <a:pt x="30861" y="2931"/>
                  <a:pt x="30908" y="2674"/>
                  <a:pt x="31001" y="2441"/>
                </a:cubicBezTo>
                <a:lnTo>
                  <a:pt x="31047" y="2441"/>
                </a:lnTo>
                <a:cubicBezTo>
                  <a:pt x="30932" y="2977"/>
                  <a:pt x="30861" y="3535"/>
                  <a:pt x="30861" y="4116"/>
                </a:cubicBezTo>
                <a:cubicBezTo>
                  <a:pt x="30861" y="4174"/>
                  <a:pt x="30908" y="4204"/>
                  <a:pt x="30954" y="4204"/>
                </a:cubicBezTo>
                <a:cubicBezTo>
                  <a:pt x="31001" y="4204"/>
                  <a:pt x="31047" y="4174"/>
                  <a:pt x="31047" y="4116"/>
                </a:cubicBezTo>
                <a:cubicBezTo>
                  <a:pt x="31047" y="3790"/>
                  <a:pt x="31071" y="3465"/>
                  <a:pt x="31118" y="3139"/>
                </a:cubicBezTo>
                <a:cubicBezTo>
                  <a:pt x="31118" y="3163"/>
                  <a:pt x="31140" y="3185"/>
                  <a:pt x="31164" y="3185"/>
                </a:cubicBezTo>
                <a:cubicBezTo>
                  <a:pt x="31173" y="3190"/>
                  <a:pt x="31182" y="3192"/>
                  <a:pt x="31191" y="3192"/>
                </a:cubicBezTo>
                <a:cubicBezTo>
                  <a:pt x="31228" y="3192"/>
                  <a:pt x="31262" y="3154"/>
                  <a:pt x="31280" y="3117"/>
                </a:cubicBezTo>
                <a:cubicBezTo>
                  <a:pt x="31326" y="2884"/>
                  <a:pt x="31397" y="2651"/>
                  <a:pt x="31490" y="2419"/>
                </a:cubicBezTo>
                <a:lnTo>
                  <a:pt x="31605" y="2419"/>
                </a:lnTo>
                <a:cubicBezTo>
                  <a:pt x="31559" y="2441"/>
                  <a:pt x="31559" y="2488"/>
                  <a:pt x="31536" y="2512"/>
                </a:cubicBezTo>
                <a:cubicBezTo>
                  <a:pt x="31490" y="2558"/>
                  <a:pt x="31443" y="2627"/>
                  <a:pt x="31443" y="2674"/>
                </a:cubicBezTo>
                <a:cubicBezTo>
                  <a:pt x="31419" y="2767"/>
                  <a:pt x="31397" y="2838"/>
                  <a:pt x="31373" y="2906"/>
                </a:cubicBezTo>
                <a:cubicBezTo>
                  <a:pt x="31373" y="2953"/>
                  <a:pt x="31397" y="3024"/>
                  <a:pt x="31443" y="3024"/>
                </a:cubicBezTo>
                <a:cubicBezTo>
                  <a:pt x="31490" y="3024"/>
                  <a:pt x="31512" y="3024"/>
                  <a:pt x="31536" y="2977"/>
                </a:cubicBezTo>
                <a:cubicBezTo>
                  <a:pt x="31536" y="3024"/>
                  <a:pt x="31559" y="3070"/>
                  <a:pt x="31583" y="3070"/>
                </a:cubicBezTo>
                <a:cubicBezTo>
                  <a:pt x="31602" y="3079"/>
                  <a:pt x="31621" y="3085"/>
                  <a:pt x="31640" y="3085"/>
                </a:cubicBezTo>
                <a:cubicBezTo>
                  <a:pt x="31668" y="3085"/>
                  <a:pt x="31695" y="3073"/>
                  <a:pt x="31722" y="3046"/>
                </a:cubicBezTo>
                <a:lnTo>
                  <a:pt x="31722" y="3024"/>
                </a:lnTo>
                <a:lnTo>
                  <a:pt x="31745" y="2999"/>
                </a:lnTo>
                <a:cubicBezTo>
                  <a:pt x="31759" y="3027"/>
                  <a:pt x="31781" y="3038"/>
                  <a:pt x="31801" y="3038"/>
                </a:cubicBezTo>
                <a:cubicBezTo>
                  <a:pt x="31816" y="3038"/>
                  <a:pt x="31829" y="3033"/>
                  <a:pt x="31838" y="3024"/>
                </a:cubicBezTo>
                <a:cubicBezTo>
                  <a:pt x="31977" y="2953"/>
                  <a:pt x="32095" y="2884"/>
                  <a:pt x="32234" y="2838"/>
                </a:cubicBezTo>
                <a:lnTo>
                  <a:pt x="32234" y="2860"/>
                </a:lnTo>
                <a:lnTo>
                  <a:pt x="32234" y="2884"/>
                </a:lnTo>
                <a:cubicBezTo>
                  <a:pt x="32117" y="2906"/>
                  <a:pt x="32002" y="2953"/>
                  <a:pt x="31884" y="3024"/>
                </a:cubicBezTo>
                <a:cubicBezTo>
                  <a:pt x="31862" y="3046"/>
                  <a:pt x="31838" y="3117"/>
                  <a:pt x="31862" y="3163"/>
                </a:cubicBezTo>
                <a:cubicBezTo>
                  <a:pt x="31878" y="3179"/>
                  <a:pt x="31918" y="3195"/>
                  <a:pt x="31947" y="3195"/>
                </a:cubicBezTo>
                <a:cubicBezTo>
                  <a:pt x="31960" y="3195"/>
                  <a:pt x="31971" y="3193"/>
                  <a:pt x="31977" y="3185"/>
                </a:cubicBezTo>
                <a:lnTo>
                  <a:pt x="32117" y="3117"/>
                </a:lnTo>
                <a:cubicBezTo>
                  <a:pt x="32141" y="3092"/>
                  <a:pt x="32163" y="3092"/>
                  <a:pt x="32234" y="3070"/>
                </a:cubicBezTo>
                <a:cubicBezTo>
                  <a:pt x="32256" y="3046"/>
                  <a:pt x="32303" y="3046"/>
                  <a:pt x="32349" y="3024"/>
                </a:cubicBezTo>
                <a:lnTo>
                  <a:pt x="32489" y="3024"/>
                </a:lnTo>
                <a:cubicBezTo>
                  <a:pt x="32513" y="3024"/>
                  <a:pt x="32560" y="2999"/>
                  <a:pt x="32560" y="2953"/>
                </a:cubicBezTo>
                <a:lnTo>
                  <a:pt x="32629" y="2953"/>
                </a:lnTo>
                <a:cubicBezTo>
                  <a:pt x="32582" y="2977"/>
                  <a:pt x="32536" y="2999"/>
                  <a:pt x="32536" y="3046"/>
                </a:cubicBezTo>
                <a:cubicBezTo>
                  <a:pt x="32536" y="3092"/>
                  <a:pt x="32582" y="3139"/>
                  <a:pt x="32629" y="3139"/>
                </a:cubicBezTo>
                <a:lnTo>
                  <a:pt x="32653" y="3139"/>
                </a:lnTo>
                <a:cubicBezTo>
                  <a:pt x="32629" y="3139"/>
                  <a:pt x="32629" y="3139"/>
                  <a:pt x="32629" y="3163"/>
                </a:cubicBezTo>
                <a:cubicBezTo>
                  <a:pt x="32606" y="3163"/>
                  <a:pt x="32582" y="3185"/>
                  <a:pt x="32582" y="3210"/>
                </a:cubicBezTo>
                <a:cubicBezTo>
                  <a:pt x="32582" y="3256"/>
                  <a:pt x="32606" y="3303"/>
                  <a:pt x="32653" y="3325"/>
                </a:cubicBezTo>
                <a:lnTo>
                  <a:pt x="32675" y="3325"/>
                </a:lnTo>
                <a:cubicBezTo>
                  <a:pt x="32699" y="3349"/>
                  <a:pt x="32722" y="3349"/>
                  <a:pt x="32746" y="3371"/>
                </a:cubicBezTo>
                <a:lnTo>
                  <a:pt x="33118" y="3371"/>
                </a:lnTo>
                <a:cubicBezTo>
                  <a:pt x="33125" y="3380"/>
                  <a:pt x="33130" y="3382"/>
                  <a:pt x="33134" y="3382"/>
                </a:cubicBezTo>
                <a:cubicBezTo>
                  <a:pt x="33143" y="3382"/>
                  <a:pt x="33148" y="3371"/>
                  <a:pt x="33164" y="3371"/>
                </a:cubicBezTo>
                <a:cubicBezTo>
                  <a:pt x="33211" y="3442"/>
                  <a:pt x="33257" y="3535"/>
                  <a:pt x="33280" y="3628"/>
                </a:cubicBezTo>
                <a:cubicBezTo>
                  <a:pt x="32932" y="3489"/>
                  <a:pt x="32582" y="3371"/>
                  <a:pt x="32210" y="3232"/>
                </a:cubicBezTo>
                <a:cubicBezTo>
                  <a:pt x="32204" y="3231"/>
                  <a:pt x="32198" y="3230"/>
                  <a:pt x="32193" y="3230"/>
                </a:cubicBezTo>
                <a:cubicBezTo>
                  <a:pt x="32112" y="3230"/>
                  <a:pt x="32076" y="3374"/>
                  <a:pt x="32163" y="3418"/>
                </a:cubicBezTo>
                <a:cubicBezTo>
                  <a:pt x="32536" y="3558"/>
                  <a:pt x="32932" y="3675"/>
                  <a:pt x="33304" y="3814"/>
                </a:cubicBezTo>
                <a:cubicBezTo>
                  <a:pt x="33315" y="3825"/>
                  <a:pt x="33327" y="3831"/>
                  <a:pt x="33338" y="3831"/>
                </a:cubicBezTo>
                <a:cubicBezTo>
                  <a:pt x="33350" y="3831"/>
                  <a:pt x="33362" y="3825"/>
                  <a:pt x="33373" y="3814"/>
                </a:cubicBezTo>
                <a:lnTo>
                  <a:pt x="33373" y="3837"/>
                </a:lnTo>
                <a:cubicBezTo>
                  <a:pt x="33583" y="4372"/>
                  <a:pt x="33698" y="4931"/>
                  <a:pt x="33652" y="5511"/>
                </a:cubicBezTo>
                <a:cubicBezTo>
                  <a:pt x="33652" y="5582"/>
                  <a:pt x="33652" y="5628"/>
                  <a:pt x="33630" y="5675"/>
                </a:cubicBezTo>
                <a:cubicBezTo>
                  <a:pt x="33094" y="5465"/>
                  <a:pt x="32536" y="5279"/>
                  <a:pt x="31977" y="5117"/>
                </a:cubicBezTo>
                <a:cubicBezTo>
                  <a:pt x="31972" y="5115"/>
                  <a:pt x="31966" y="5115"/>
                  <a:pt x="31961" y="5115"/>
                </a:cubicBezTo>
                <a:cubicBezTo>
                  <a:pt x="31877" y="5115"/>
                  <a:pt x="31823" y="5280"/>
                  <a:pt x="31931" y="5303"/>
                </a:cubicBezTo>
                <a:cubicBezTo>
                  <a:pt x="32513" y="5465"/>
                  <a:pt x="33071" y="5651"/>
                  <a:pt x="33605" y="5861"/>
                </a:cubicBezTo>
                <a:cubicBezTo>
                  <a:pt x="33559" y="6280"/>
                  <a:pt x="33443" y="6698"/>
                  <a:pt x="33304" y="7093"/>
                </a:cubicBezTo>
                <a:cubicBezTo>
                  <a:pt x="32861" y="6931"/>
                  <a:pt x="32420" y="6813"/>
                  <a:pt x="31977" y="6698"/>
                </a:cubicBezTo>
                <a:cubicBezTo>
                  <a:pt x="31965" y="6693"/>
                  <a:pt x="31953" y="6691"/>
                  <a:pt x="31942" y="6691"/>
                </a:cubicBezTo>
                <a:cubicBezTo>
                  <a:pt x="31854" y="6691"/>
                  <a:pt x="31828" y="6840"/>
                  <a:pt x="31931" y="6860"/>
                </a:cubicBezTo>
                <a:cubicBezTo>
                  <a:pt x="32374" y="6977"/>
                  <a:pt x="32815" y="7117"/>
                  <a:pt x="33233" y="7256"/>
                </a:cubicBezTo>
                <a:cubicBezTo>
                  <a:pt x="33187" y="7396"/>
                  <a:pt x="33118" y="7535"/>
                  <a:pt x="33071" y="7675"/>
                </a:cubicBezTo>
                <a:lnTo>
                  <a:pt x="32374" y="7396"/>
                </a:lnTo>
                <a:cubicBezTo>
                  <a:pt x="32365" y="7391"/>
                  <a:pt x="32356" y="7389"/>
                  <a:pt x="32347" y="7389"/>
                </a:cubicBezTo>
                <a:cubicBezTo>
                  <a:pt x="32310" y="7389"/>
                  <a:pt x="32276" y="7427"/>
                  <a:pt x="32256" y="7465"/>
                </a:cubicBezTo>
                <a:cubicBezTo>
                  <a:pt x="32234" y="7511"/>
                  <a:pt x="32281" y="7558"/>
                  <a:pt x="32327" y="7582"/>
                </a:cubicBezTo>
                <a:cubicBezTo>
                  <a:pt x="32536" y="7651"/>
                  <a:pt x="32768" y="7744"/>
                  <a:pt x="32978" y="7837"/>
                </a:cubicBezTo>
                <a:cubicBezTo>
                  <a:pt x="32885" y="8069"/>
                  <a:pt x="32768" y="8280"/>
                  <a:pt x="32653" y="8512"/>
                </a:cubicBezTo>
                <a:cubicBezTo>
                  <a:pt x="32629" y="8488"/>
                  <a:pt x="32629" y="8466"/>
                  <a:pt x="32606" y="8466"/>
                </a:cubicBezTo>
                <a:cubicBezTo>
                  <a:pt x="32374" y="8373"/>
                  <a:pt x="32117" y="8302"/>
                  <a:pt x="31884" y="8209"/>
                </a:cubicBezTo>
                <a:cubicBezTo>
                  <a:pt x="31876" y="8205"/>
                  <a:pt x="31868" y="8203"/>
                  <a:pt x="31860" y="8203"/>
                </a:cubicBezTo>
                <a:cubicBezTo>
                  <a:pt x="31822" y="8203"/>
                  <a:pt x="31787" y="8241"/>
                  <a:pt x="31769" y="8280"/>
                </a:cubicBezTo>
                <a:cubicBezTo>
                  <a:pt x="31769" y="8326"/>
                  <a:pt x="31791" y="8373"/>
                  <a:pt x="31838" y="8373"/>
                </a:cubicBezTo>
                <a:cubicBezTo>
                  <a:pt x="32070" y="8466"/>
                  <a:pt x="32303" y="8559"/>
                  <a:pt x="32560" y="8628"/>
                </a:cubicBezTo>
                <a:cubicBezTo>
                  <a:pt x="32560" y="8652"/>
                  <a:pt x="32560" y="8652"/>
                  <a:pt x="32582" y="8652"/>
                </a:cubicBezTo>
                <a:lnTo>
                  <a:pt x="32374" y="9000"/>
                </a:lnTo>
                <a:cubicBezTo>
                  <a:pt x="32256" y="9186"/>
                  <a:pt x="32163" y="9396"/>
                  <a:pt x="32048" y="9582"/>
                </a:cubicBezTo>
                <a:cubicBezTo>
                  <a:pt x="31816" y="9535"/>
                  <a:pt x="31605" y="9465"/>
                  <a:pt x="31419" y="9349"/>
                </a:cubicBezTo>
                <a:cubicBezTo>
                  <a:pt x="31406" y="9343"/>
                  <a:pt x="31394" y="9340"/>
                  <a:pt x="31381" y="9340"/>
                </a:cubicBezTo>
                <a:cubicBezTo>
                  <a:pt x="31304" y="9340"/>
                  <a:pt x="31246" y="9452"/>
                  <a:pt x="31326" y="9511"/>
                </a:cubicBezTo>
                <a:cubicBezTo>
                  <a:pt x="31512" y="9629"/>
                  <a:pt x="31722" y="9697"/>
                  <a:pt x="31931" y="9744"/>
                </a:cubicBezTo>
                <a:cubicBezTo>
                  <a:pt x="31583" y="10349"/>
                  <a:pt x="31211" y="10953"/>
                  <a:pt x="30861" y="11558"/>
                </a:cubicBezTo>
                <a:cubicBezTo>
                  <a:pt x="30467" y="12326"/>
                  <a:pt x="30163" y="13139"/>
                  <a:pt x="29955" y="13977"/>
                </a:cubicBezTo>
                <a:cubicBezTo>
                  <a:pt x="29884" y="14233"/>
                  <a:pt x="29838" y="14488"/>
                  <a:pt x="29791" y="14745"/>
                </a:cubicBezTo>
                <a:cubicBezTo>
                  <a:pt x="29769" y="14860"/>
                  <a:pt x="29745" y="15000"/>
                  <a:pt x="29722" y="15139"/>
                </a:cubicBezTo>
                <a:cubicBezTo>
                  <a:pt x="29722" y="15186"/>
                  <a:pt x="29698" y="15257"/>
                  <a:pt x="29698" y="15326"/>
                </a:cubicBezTo>
                <a:cubicBezTo>
                  <a:pt x="29676" y="15303"/>
                  <a:pt x="29652" y="15303"/>
                  <a:pt x="29629" y="15303"/>
                </a:cubicBezTo>
                <a:cubicBezTo>
                  <a:pt x="29815" y="14466"/>
                  <a:pt x="29815" y="13582"/>
                  <a:pt x="30234" y="12838"/>
                </a:cubicBezTo>
                <a:cubicBezTo>
                  <a:pt x="30283" y="12772"/>
                  <a:pt x="30216" y="12706"/>
                  <a:pt x="30156" y="12706"/>
                </a:cubicBezTo>
                <a:cubicBezTo>
                  <a:pt x="30132" y="12706"/>
                  <a:pt x="30108" y="12718"/>
                  <a:pt x="30095" y="12745"/>
                </a:cubicBezTo>
                <a:cubicBezTo>
                  <a:pt x="29652" y="13511"/>
                  <a:pt x="29629" y="14419"/>
                  <a:pt x="29466" y="15257"/>
                </a:cubicBezTo>
                <a:cubicBezTo>
                  <a:pt x="29443" y="15257"/>
                  <a:pt x="29419" y="15232"/>
                  <a:pt x="29419" y="15232"/>
                </a:cubicBezTo>
                <a:lnTo>
                  <a:pt x="29419" y="15186"/>
                </a:lnTo>
                <a:cubicBezTo>
                  <a:pt x="29466" y="14814"/>
                  <a:pt x="29512" y="14419"/>
                  <a:pt x="29605" y="14047"/>
                </a:cubicBezTo>
                <a:cubicBezTo>
                  <a:pt x="29620" y="13978"/>
                  <a:pt x="29567" y="13933"/>
                  <a:pt x="29518" y="13933"/>
                </a:cubicBezTo>
                <a:cubicBezTo>
                  <a:pt x="29485" y="13933"/>
                  <a:pt x="29452" y="13953"/>
                  <a:pt x="29443" y="14001"/>
                </a:cubicBezTo>
                <a:cubicBezTo>
                  <a:pt x="29326" y="14395"/>
                  <a:pt x="29280" y="14792"/>
                  <a:pt x="29257" y="15186"/>
                </a:cubicBezTo>
                <a:lnTo>
                  <a:pt x="29257" y="15210"/>
                </a:lnTo>
                <a:cubicBezTo>
                  <a:pt x="29233" y="15186"/>
                  <a:pt x="29187" y="15186"/>
                  <a:pt x="29164" y="15186"/>
                </a:cubicBezTo>
                <a:lnTo>
                  <a:pt x="29164" y="15164"/>
                </a:lnTo>
                <a:cubicBezTo>
                  <a:pt x="29304" y="14466"/>
                  <a:pt x="29466" y="13768"/>
                  <a:pt x="29652" y="13071"/>
                </a:cubicBezTo>
                <a:cubicBezTo>
                  <a:pt x="29666" y="13001"/>
                  <a:pt x="29614" y="12956"/>
                  <a:pt x="29559" y="12956"/>
                </a:cubicBezTo>
                <a:cubicBezTo>
                  <a:pt x="29522" y="12956"/>
                  <a:pt x="29484" y="12977"/>
                  <a:pt x="29466" y="13024"/>
                </a:cubicBezTo>
                <a:cubicBezTo>
                  <a:pt x="29304" y="13722"/>
                  <a:pt x="29140" y="14419"/>
                  <a:pt x="29001" y="15117"/>
                </a:cubicBezTo>
                <a:lnTo>
                  <a:pt x="29001" y="15164"/>
                </a:lnTo>
                <a:cubicBezTo>
                  <a:pt x="28978" y="15164"/>
                  <a:pt x="28954" y="15139"/>
                  <a:pt x="28932" y="15139"/>
                </a:cubicBezTo>
                <a:lnTo>
                  <a:pt x="28932" y="15093"/>
                </a:lnTo>
                <a:lnTo>
                  <a:pt x="28932" y="15046"/>
                </a:lnTo>
                <a:cubicBezTo>
                  <a:pt x="28932" y="15024"/>
                  <a:pt x="28932" y="15000"/>
                  <a:pt x="28954" y="14978"/>
                </a:cubicBezTo>
                <a:cubicBezTo>
                  <a:pt x="28954" y="14907"/>
                  <a:pt x="28978" y="14860"/>
                  <a:pt x="28978" y="14814"/>
                </a:cubicBezTo>
                <a:cubicBezTo>
                  <a:pt x="29001" y="14721"/>
                  <a:pt x="29025" y="14605"/>
                  <a:pt x="29047" y="14512"/>
                </a:cubicBezTo>
                <a:lnTo>
                  <a:pt x="29187" y="13884"/>
                </a:lnTo>
                <a:cubicBezTo>
                  <a:pt x="29201" y="13815"/>
                  <a:pt x="29141" y="13770"/>
                  <a:pt x="29084" y="13770"/>
                </a:cubicBezTo>
                <a:cubicBezTo>
                  <a:pt x="29046" y="13770"/>
                  <a:pt x="29010" y="13791"/>
                  <a:pt x="29001" y="13837"/>
                </a:cubicBezTo>
                <a:cubicBezTo>
                  <a:pt x="28954" y="14116"/>
                  <a:pt x="28885" y="14395"/>
                  <a:pt x="28814" y="14674"/>
                </a:cubicBezTo>
                <a:cubicBezTo>
                  <a:pt x="28792" y="14792"/>
                  <a:pt x="28768" y="14931"/>
                  <a:pt x="28746" y="15071"/>
                </a:cubicBezTo>
                <a:lnTo>
                  <a:pt x="28746" y="15117"/>
                </a:lnTo>
                <a:lnTo>
                  <a:pt x="28628" y="15117"/>
                </a:lnTo>
                <a:cubicBezTo>
                  <a:pt x="28768" y="14419"/>
                  <a:pt x="28932" y="13722"/>
                  <a:pt x="29071" y="13024"/>
                </a:cubicBezTo>
                <a:cubicBezTo>
                  <a:pt x="29085" y="12954"/>
                  <a:pt x="29024" y="12909"/>
                  <a:pt x="28968" y="12909"/>
                </a:cubicBezTo>
                <a:cubicBezTo>
                  <a:pt x="28930" y="12909"/>
                  <a:pt x="28894" y="12930"/>
                  <a:pt x="28885" y="12977"/>
                </a:cubicBezTo>
                <a:cubicBezTo>
                  <a:pt x="28746" y="13675"/>
                  <a:pt x="28606" y="14373"/>
                  <a:pt x="28442" y="15071"/>
                </a:cubicBezTo>
                <a:lnTo>
                  <a:pt x="28442" y="15093"/>
                </a:lnTo>
                <a:lnTo>
                  <a:pt x="28374" y="15093"/>
                </a:lnTo>
                <a:cubicBezTo>
                  <a:pt x="28467" y="14628"/>
                  <a:pt x="28582" y="14163"/>
                  <a:pt x="28721" y="13722"/>
                </a:cubicBezTo>
                <a:cubicBezTo>
                  <a:pt x="28749" y="13652"/>
                  <a:pt x="28694" y="13607"/>
                  <a:pt x="28636" y="13607"/>
                </a:cubicBezTo>
                <a:cubicBezTo>
                  <a:pt x="28596" y="13607"/>
                  <a:pt x="28554" y="13628"/>
                  <a:pt x="28535" y="13675"/>
                </a:cubicBezTo>
                <a:cubicBezTo>
                  <a:pt x="28396" y="14140"/>
                  <a:pt x="28280" y="14605"/>
                  <a:pt x="28187" y="15071"/>
                </a:cubicBezTo>
                <a:lnTo>
                  <a:pt x="28141" y="15071"/>
                </a:lnTo>
                <a:lnTo>
                  <a:pt x="28141" y="15046"/>
                </a:lnTo>
                <a:cubicBezTo>
                  <a:pt x="28210" y="14302"/>
                  <a:pt x="28327" y="13582"/>
                  <a:pt x="28467" y="12838"/>
                </a:cubicBezTo>
                <a:cubicBezTo>
                  <a:pt x="28481" y="12776"/>
                  <a:pt x="28414" y="12724"/>
                  <a:pt x="28361" y="12724"/>
                </a:cubicBezTo>
                <a:cubicBezTo>
                  <a:pt x="28334" y="12724"/>
                  <a:pt x="28311" y="12736"/>
                  <a:pt x="28303" y="12767"/>
                </a:cubicBezTo>
                <a:cubicBezTo>
                  <a:pt x="28349" y="12466"/>
                  <a:pt x="28420" y="12187"/>
                  <a:pt x="28513" y="11883"/>
                </a:cubicBezTo>
                <a:cubicBezTo>
                  <a:pt x="28814" y="10791"/>
                  <a:pt x="29211" y="9722"/>
                  <a:pt x="29698" y="8698"/>
                </a:cubicBezTo>
                <a:cubicBezTo>
                  <a:pt x="29977" y="8116"/>
                  <a:pt x="30281" y="7558"/>
                  <a:pt x="30628" y="7000"/>
                </a:cubicBezTo>
                <a:cubicBezTo>
                  <a:pt x="30678" y="6934"/>
                  <a:pt x="30611" y="6868"/>
                  <a:pt x="30543" y="6868"/>
                </a:cubicBezTo>
                <a:cubicBezTo>
                  <a:pt x="30515" y="6868"/>
                  <a:pt x="30487" y="6879"/>
                  <a:pt x="30467" y="6907"/>
                </a:cubicBezTo>
                <a:cubicBezTo>
                  <a:pt x="29862" y="7883"/>
                  <a:pt x="29350" y="8931"/>
                  <a:pt x="28932" y="10001"/>
                </a:cubicBezTo>
                <a:cubicBezTo>
                  <a:pt x="28513" y="11070"/>
                  <a:pt x="28210" y="12187"/>
                  <a:pt x="28001" y="13325"/>
                </a:cubicBezTo>
                <a:cubicBezTo>
                  <a:pt x="27884" y="13908"/>
                  <a:pt x="27815" y="14466"/>
                  <a:pt x="27769" y="15046"/>
                </a:cubicBezTo>
                <a:lnTo>
                  <a:pt x="27745" y="15046"/>
                </a:lnTo>
                <a:cubicBezTo>
                  <a:pt x="27698" y="14652"/>
                  <a:pt x="27838" y="14280"/>
                  <a:pt x="27815" y="13884"/>
                </a:cubicBezTo>
                <a:cubicBezTo>
                  <a:pt x="27815" y="13826"/>
                  <a:pt x="27769" y="13797"/>
                  <a:pt x="27722" y="13797"/>
                </a:cubicBezTo>
                <a:cubicBezTo>
                  <a:pt x="27676" y="13797"/>
                  <a:pt x="27629" y="13826"/>
                  <a:pt x="27629" y="13884"/>
                </a:cubicBezTo>
                <a:cubicBezTo>
                  <a:pt x="27652" y="14280"/>
                  <a:pt x="27512" y="14652"/>
                  <a:pt x="27559" y="15046"/>
                </a:cubicBezTo>
                <a:lnTo>
                  <a:pt x="27419" y="15046"/>
                </a:lnTo>
                <a:cubicBezTo>
                  <a:pt x="27466" y="14302"/>
                  <a:pt x="27559" y="13558"/>
                  <a:pt x="27652" y="12814"/>
                </a:cubicBezTo>
                <a:cubicBezTo>
                  <a:pt x="27666" y="12745"/>
                  <a:pt x="27614" y="12701"/>
                  <a:pt x="27564" y="12701"/>
                </a:cubicBezTo>
                <a:cubicBezTo>
                  <a:pt x="27531" y="12701"/>
                  <a:pt x="27499" y="12721"/>
                  <a:pt x="27490" y="12767"/>
                </a:cubicBezTo>
                <a:cubicBezTo>
                  <a:pt x="27373" y="13511"/>
                  <a:pt x="27304" y="14280"/>
                  <a:pt x="27257" y="15046"/>
                </a:cubicBezTo>
                <a:lnTo>
                  <a:pt x="27164" y="15046"/>
                </a:lnTo>
                <a:cubicBezTo>
                  <a:pt x="27186" y="14953"/>
                  <a:pt x="27186" y="14838"/>
                  <a:pt x="27186" y="14745"/>
                </a:cubicBezTo>
                <a:cubicBezTo>
                  <a:pt x="27211" y="14605"/>
                  <a:pt x="27211" y="14442"/>
                  <a:pt x="27211" y="14302"/>
                </a:cubicBezTo>
                <a:cubicBezTo>
                  <a:pt x="27233" y="14023"/>
                  <a:pt x="27257" y="13744"/>
                  <a:pt x="27257" y="13465"/>
                </a:cubicBezTo>
                <a:cubicBezTo>
                  <a:pt x="27268" y="13407"/>
                  <a:pt x="27227" y="13378"/>
                  <a:pt x="27181" y="13378"/>
                </a:cubicBezTo>
                <a:cubicBezTo>
                  <a:pt x="27134" y="13378"/>
                  <a:pt x="27082" y="13407"/>
                  <a:pt x="27071" y="13465"/>
                </a:cubicBezTo>
                <a:cubicBezTo>
                  <a:pt x="27071" y="13744"/>
                  <a:pt x="27047" y="14001"/>
                  <a:pt x="27047" y="14280"/>
                </a:cubicBezTo>
                <a:cubicBezTo>
                  <a:pt x="27025" y="14419"/>
                  <a:pt x="27025" y="14535"/>
                  <a:pt x="27025" y="14674"/>
                </a:cubicBezTo>
                <a:cubicBezTo>
                  <a:pt x="27000" y="14792"/>
                  <a:pt x="27025" y="14931"/>
                  <a:pt x="26978" y="15046"/>
                </a:cubicBezTo>
                <a:lnTo>
                  <a:pt x="26978" y="15071"/>
                </a:lnTo>
                <a:lnTo>
                  <a:pt x="26932" y="15071"/>
                </a:lnTo>
                <a:cubicBezTo>
                  <a:pt x="26954" y="14233"/>
                  <a:pt x="27047" y="13396"/>
                  <a:pt x="27211" y="12559"/>
                </a:cubicBezTo>
                <a:cubicBezTo>
                  <a:pt x="27224" y="12489"/>
                  <a:pt x="27163" y="12444"/>
                  <a:pt x="27107" y="12444"/>
                </a:cubicBezTo>
                <a:cubicBezTo>
                  <a:pt x="27069" y="12444"/>
                  <a:pt x="27034" y="12465"/>
                  <a:pt x="27025" y="12512"/>
                </a:cubicBezTo>
                <a:cubicBezTo>
                  <a:pt x="26861" y="13350"/>
                  <a:pt x="26768" y="14209"/>
                  <a:pt x="26746" y="15071"/>
                </a:cubicBezTo>
                <a:lnTo>
                  <a:pt x="26628" y="15071"/>
                </a:lnTo>
                <a:cubicBezTo>
                  <a:pt x="26675" y="15000"/>
                  <a:pt x="26675" y="14907"/>
                  <a:pt x="26699" y="14838"/>
                </a:cubicBezTo>
                <a:cubicBezTo>
                  <a:pt x="26699" y="14721"/>
                  <a:pt x="26721" y="14605"/>
                  <a:pt x="26721" y="14488"/>
                </a:cubicBezTo>
                <a:cubicBezTo>
                  <a:pt x="26746" y="14256"/>
                  <a:pt x="26746" y="14023"/>
                  <a:pt x="26746" y="13791"/>
                </a:cubicBezTo>
                <a:cubicBezTo>
                  <a:pt x="26746" y="13733"/>
                  <a:pt x="26699" y="13704"/>
                  <a:pt x="26652" y="13704"/>
                </a:cubicBezTo>
                <a:cubicBezTo>
                  <a:pt x="26606" y="13704"/>
                  <a:pt x="26559" y="13733"/>
                  <a:pt x="26559" y="13791"/>
                </a:cubicBezTo>
                <a:cubicBezTo>
                  <a:pt x="26559" y="14001"/>
                  <a:pt x="26559" y="14209"/>
                  <a:pt x="26535" y="14442"/>
                </a:cubicBezTo>
                <a:cubicBezTo>
                  <a:pt x="26535" y="14559"/>
                  <a:pt x="26535" y="14652"/>
                  <a:pt x="26513" y="14767"/>
                </a:cubicBezTo>
                <a:cubicBezTo>
                  <a:pt x="26513" y="14860"/>
                  <a:pt x="26513" y="14953"/>
                  <a:pt x="26442" y="15024"/>
                </a:cubicBezTo>
                <a:lnTo>
                  <a:pt x="26442" y="15071"/>
                </a:lnTo>
                <a:cubicBezTo>
                  <a:pt x="26422" y="15071"/>
                  <a:pt x="26400" y="15071"/>
                  <a:pt x="26396" y="15088"/>
                </a:cubicBezTo>
                <a:lnTo>
                  <a:pt x="26396" y="15088"/>
                </a:lnTo>
                <a:cubicBezTo>
                  <a:pt x="26489" y="14113"/>
                  <a:pt x="26606" y="13162"/>
                  <a:pt x="26699" y="12209"/>
                </a:cubicBezTo>
                <a:cubicBezTo>
                  <a:pt x="26699" y="12151"/>
                  <a:pt x="26652" y="12123"/>
                  <a:pt x="26606" y="12123"/>
                </a:cubicBezTo>
                <a:cubicBezTo>
                  <a:pt x="26559" y="12123"/>
                  <a:pt x="26513" y="12151"/>
                  <a:pt x="26513" y="12209"/>
                </a:cubicBezTo>
                <a:cubicBezTo>
                  <a:pt x="26420" y="13164"/>
                  <a:pt x="26303" y="14140"/>
                  <a:pt x="26210" y="15093"/>
                </a:cubicBezTo>
                <a:lnTo>
                  <a:pt x="26141" y="15093"/>
                </a:lnTo>
                <a:lnTo>
                  <a:pt x="26141" y="15071"/>
                </a:lnTo>
                <a:lnTo>
                  <a:pt x="26141" y="13884"/>
                </a:lnTo>
                <a:cubicBezTo>
                  <a:pt x="26141" y="13826"/>
                  <a:pt x="26100" y="13797"/>
                  <a:pt x="26059" y="13797"/>
                </a:cubicBezTo>
                <a:cubicBezTo>
                  <a:pt x="26018" y="13797"/>
                  <a:pt x="25977" y="13826"/>
                  <a:pt x="25977" y="13884"/>
                </a:cubicBezTo>
                <a:cubicBezTo>
                  <a:pt x="25977" y="14256"/>
                  <a:pt x="25955" y="14605"/>
                  <a:pt x="25955" y="14978"/>
                </a:cubicBezTo>
                <a:cubicBezTo>
                  <a:pt x="25931" y="14978"/>
                  <a:pt x="25908" y="15000"/>
                  <a:pt x="25908" y="15024"/>
                </a:cubicBezTo>
                <a:cubicBezTo>
                  <a:pt x="25908" y="13629"/>
                  <a:pt x="26048" y="12209"/>
                  <a:pt x="26280" y="10814"/>
                </a:cubicBezTo>
                <a:cubicBezTo>
                  <a:pt x="26349" y="10419"/>
                  <a:pt x="26420" y="10001"/>
                  <a:pt x="26513" y="9604"/>
                </a:cubicBezTo>
                <a:cubicBezTo>
                  <a:pt x="26526" y="9535"/>
                  <a:pt x="26465" y="9491"/>
                  <a:pt x="26409" y="9491"/>
                </a:cubicBezTo>
                <a:cubicBezTo>
                  <a:pt x="26371" y="9491"/>
                  <a:pt x="26336" y="9511"/>
                  <a:pt x="26327" y="9558"/>
                </a:cubicBezTo>
                <a:cubicBezTo>
                  <a:pt x="26024" y="11000"/>
                  <a:pt x="25838" y="12442"/>
                  <a:pt x="25769" y="13908"/>
                </a:cubicBezTo>
                <a:cubicBezTo>
                  <a:pt x="25745" y="14302"/>
                  <a:pt x="25722" y="14721"/>
                  <a:pt x="25722" y="15117"/>
                </a:cubicBezTo>
                <a:cubicBezTo>
                  <a:pt x="25722" y="15117"/>
                  <a:pt x="25698" y="15117"/>
                  <a:pt x="25698" y="15139"/>
                </a:cubicBezTo>
                <a:lnTo>
                  <a:pt x="25698" y="15117"/>
                </a:lnTo>
                <a:cubicBezTo>
                  <a:pt x="25698" y="14745"/>
                  <a:pt x="25722" y="14373"/>
                  <a:pt x="25722" y="13977"/>
                </a:cubicBezTo>
                <a:cubicBezTo>
                  <a:pt x="25722" y="13925"/>
                  <a:pt x="25670" y="13899"/>
                  <a:pt x="25625" y="13899"/>
                </a:cubicBezTo>
                <a:cubicBezTo>
                  <a:pt x="25609" y="13899"/>
                  <a:pt x="25594" y="13902"/>
                  <a:pt x="25583" y="13908"/>
                </a:cubicBezTo>
                <a:cubicBezTo>
                  <a:pt x="25605" y="13651"/>
                  <a:pt x="25629" y="13396"/>
                  <a:pt x="25676" y="13139"/>
                </a:cubicBezTo>
                <a:cubicBezTo>
                  <a:pt x="25689" y="13070"/>
                  <a:pt x="25628" y="13026"/>
                  <a:pt x="25572" y="13026"/>
                </a:cubicBezTo>
                <a:cubicBezTo>
                  <a:pt x="25534" y="13026"/>
                  <a:pt x="25499" y="13046"/>
                  <a:pt x="25490" y="13093"/>
                </a:cubicBezTo>
                <a:cubicBezTo>
                  <a:pt x="25397" y="13791"/>
                  <a:pt x="25326" y="14466"/>
                  <a:pt x="25257" y="15164"/>
                </a:cubicBezTo>
                <a:lnTo>
                  <a:pt x="25211" y="15164"/>
                </a:lnTo>
                <a:cubicBezTo>
                  <a:pt x="25186" y="14163"/>
                  <a:pt x="25140" y="13139"/>
                  <a:pt x="25093" y="12116"/>
                </a:cubicBezTo>
                <a:cubicBezTo>
                  <a:pt x="25093" y="12058"/>
                  <a:pt x="25047" y="12030"/>
                  <a:pt x="25000" y="12030"/>
                </a:cubicBezTo>
                <a:cubicBezTo>
                  <a:pt x="24954" y="12030"/>
                  <a:pt x="24907" y="12058"/>
                  <a:pt x="24907" y="12116"/>
                </a:cubicBezTo>
                <a:cubicBezTo>
                  <a:pt x="24954" y="13139"/>
                  <a:pt x="25000" y="14163"/>
                  <a:pt x="25025" y="15186"/>
                </a:cubicBezTo>
                <a:lnTo>
                  <a:pt x="24954" y="15186"/>
                </a:lnTo>
                <a:cubicBezTo>
                  <a:pt x="24885" y="14767"/>
                  <a:pt x="24861" y="14349"/>
                  <a:pt x="24861" y="13930"/>
                </a:cubicBezTo>
                <a:cubicBezTo>
                  <a:pt x="24873" y="13872"/>
                  <a:pt x="24832" y="13844"/>
                  <a:pt x="24789" y="13844"/>
                </a:cubicBezTo>
                <a:cubicBezTo>
                  <a:pt x="24745" y="13844"/>
                  <a:pt x="24699" y="13872"/>
                  <a:pt x="24699" y="13930"/>
                </a:cubicBezTo>
                <a:cubicBezTo>
                  <a:pt x="24675" y="14349"/>
                  <a:pt x="24699" y="14792"/>
                  <a:pt x="24768" y="15210"/>
                </a:cubicBezTo>
                <a:cubicBezTo>
                  <a:pt x="24745" y="15210"/>
                  <a:pt x="24721" y="15210"/>
                  <a:pt x="24699" y="15232"/>
                </a:cubicBezTo>
                <a:cubicBezTo>
                  <a:pt x="24628" y="14699"/>
                  <a:pt x="24628" y="14140"/>
                  <a:pt x="24721" y="13605"/>
                </a:cubicBezTo>
                <a:cubicBezTo>
                  <a:pt x="24721" y="13536"/>
                  <a:pt x="24664" y="13491"/>
                  <a:pt x="24612" y="13491"/>
                </a:cubicBezTo>
                <a:cubicBezTo>
                  <a:pt x="24577" y="13491"/>
                  <a:pt x="24545" y="13512"/>
                  <a:pt x="24535" y="13558"/>
                </a:cubicBezTo>
                <a:cubicBezTo>
                  <a:pt x="24466" y="14116"/>
                  <a:pt x="24442" y="14674"/>
                  <a:pt x="24513" y="15232"/>
                </a:cubicBezTo>
                <a:cubicBezTo>
                  <a:pt x="24466" y="15257"/>
                  <a:pt x="24442" y="15257"/>
                  <a:pt x="24396" y="15257"/>
                </a:cubicBezTo>
                <a:lnTo>
                  <a:pt x="24396" y="15232"/>
                </a:lnTo>
                <a:cubicBezTo>
                  <a:pt x="24396" y="14256"/>
                  <a:pt x="24442" y="13257"/>
                  <a:pt x="24513" y="12280"/>
                </a:cubicBezTo>
                <a:cubicBezTo>
                  <a:pt x="24513" y="12221"/>
                  <a:pt x="24466" y="12192"/>
                  <a:pt x="24420" y="12192"/>
                </a:cubicBezTo>
                <a:cubicBezTo>
                  <a:pt x="24373" y="12192"/>
                  <a:pt x="24327" y="12221"/>
                  <a:pt x="24327" y="12280"/>
                </a:cubicBezTo>
                <a:cubicBezTo>
                  <a:pt x="24256" y="13257"/>
                  <a:pt x="24210" y="14256"/>
                  <a:pt x="24210" y="15232"/>
                </a:cubicBezTo>
                <a:cubicBezTo>
                  <a:pt x="24210" y="15257"/>
                  <a:pt x="24234" y="15257"/>
                  <a:pt x="24234" y="15279"/>
                </a:cubicBezTo>
                <a:cubicBezTo>
                  <a:pt x="24163" y="15279"/>
                  <a:pt x="24117" y="15303"/>
                  <a:pt x="24070" y="15303"/>
                </a:cubicBezTo>
                <a:cubicBezTo>
                  <a:pt x="24070" y="14070"/>
                  <a:pt x="24048" y="12838"/>
                  <a:pt x="24094" y="11629"/>
                </a:cubicBezTo>
                <a:cubicBezTo>
                  <a:pt x="24117" y="10373"/>
                  <a:pt x="24210" y="9139"/>
                  <a:pt x="24535" y="7954"/>
                </a:cubicBezTo>
                <a:cubicBezTo>
                  <a:pt x="24699" y="7279"/>
                  <a:pt x="24931" y="6652"/>
                  <a:pt x="25211" y="6023"/>
                </a:cubicBezTo>
                <a:cubicBezTo>
                  <a:pt x="25243" y="5957"/>
                  <a:pt x="25171" y="5891"/>
                  <a:pt x="25110" y="5891"/>
                </a:cubicBezTo>
                <a:cubicBezTo>
                  <a:pt x="25084" y="5891"/>
                  <a:pt x="25060" y="5902"/>
                  <a:pt x="25047" y="5930"/>
                </a:cubicBezTo>
                <a:cubicBezTo>
                  <a:pt x="24535" y="7046"/>
                  <a:pt x="24210" y="8233"/>
                  <a:pt x="24048" y="9418"/>
                </a:cubicBezTo>
                <a:cubicBezTo>
                  <a:pt x="23884" y="10698"/>
                  <a:pt x="23884" y="11977"/>
                  <a:pt x="23884" y="13232"/>
                </a:cubicBezTo>
                <a:lnTo>
                  <a:pt x="23884" y="15326"/>
                </a:lnTo>
                <a:lnTo>
                  <a:pt x="23862" y="15326"/>
                </a:lnTo>
                <a:lnTo>
                  <a:pt x="23862" y="15279"/>
                </a:lnTo>
                <a:cubicBezTo>
                  <a:pt x="23862" y="15257"/>
                  <a:pt x="23837" y="15257"/>
                  <a:pt x="23837" y="15232"/>
                </a:cubicBezTo>
                <a:lnTo>
                  <a:pt x="23837" y="15139"/>
                </a:lnTo>
                <a:cubicBezTo>
                  <a:pt x="23815" y="15093"/>
                  <a:pt x="23815" y="15046"/>
                  <a:pt x="23815" y="15000"/>
                </a:cubicBezTo>
                <a:lnTo>
                  <a:pt x="23815" y="14699"/>
                </a:lnTo>
                <a:cubicBezTo>
                  <a:pt x="23815" y="14512"/>
                  <a:pt x="23815" y="14302"/>
                  <a:pt x="23837" y="14116"/>
                </a:cubicBezTo>
                <a:cubicBezTo>
                  <a:pt x="23837" y="14058"/>
                  <a:pt x="23791" y="14030"/>
                  <a:pt x="23744" y="14030"/>
                </a:cubicBezTo>
                <a:cubicBezTo>
                  <a:pt x="23698" y="14030"/>
                  <a:pt x="23651" y="14058"/>
                  <a:pt x="23651" y="14116"/>
                </a:cubicBezTo>
                <a:cubicBezTo>
                  <a:pt x="23629" y="14373"/>
                  <a:pt x="23629" y="14652"/>
                  <a:pt x="23629" y="14907"/>
                </a:cubicBezTo>
                <a:cubicBezTo>
                  <a:pt x="23629" y="15046"/>
                  <a:pt x="23629" y="15186"/>
                  <a:pt x="23651" y="15303"/>
                </a:cubicBezTo>
                <a:cubicBezTo>
                  <a:pt x="23651" y="15326"/>
                  <a:pt x="23676" y="15350"/>
                  <a:pt x="23676" y="15350"/>
                </a:cubicBezTo>
                <a:cubicBezTo>
                  <a:pt x="23651" y="15350"/>
                  <a:pt x="23605" y="15372"/>
                  <a:pt x="23583" y="15372"/>
                </a:cubicBezTo>
                <a:cubicBezTo>
                  <a:pt x="23558" y="14559"/>
                  <a:pt x="23583" y="13722"/>
                  <a:pt x="23629" y="12907"/>
                </a:cubicBezTo>
                <a:cubicBezTo>
                  <a:pt x="23629" y="12849"/>
                  <a:pt x="23588" y="12820"/>
                  <a:pt x="23544" y="12820"/>
                </a:cubicBezTo>
                <a:cubicBezTo>
                  <a:pt x="23501" y="12820"/>
                  <a:pt x="23454" y="12849"/>
                  <a:pt x="23443" y="12907"/>
                </a:cubicBezTo>
                <a:cubicBezTo>
                  <a:pt x="23397" y="13722"/>
                  <a:pt x="23372" y="14559"/>
                  <a:pt x="23397" y="15372"/>
                </a:cubicBezTo>
                <a:lnTo>
                  <a:pt x="23397" y="15396"/>
                </a:lnTo>
                <a:lnTo>
                  <a:pt x="23350" y="15396"/>
                </a:lnTo>
                <a:cubicBezTo>
                  <a:pt x="23326" y="15024"/>
                  <a:pt x="23304" y="14652"/>
                  <a:pt x="23326" y="14280"/>
                </a:cubicBezTo>
                <a:cubicBezTo>
                  <a:pt x="23326" y="14221"/>
                  <a:pt x="23279" y="14192"/>
                  <a:pt x="23233" y="14192"/>
                </a:cubicBezTo>
                <a:cubicBezTo>
                  <a:pt x="23186" y="14192"/>
                  <a:pt x="23140" y="14221"/>
                  <a:pt x="23140" y="14280"/>
                </a:cubicBezTo>
                <a:cubicBezTo>
                  <a:pt x="23117" y="14652"/>
                  <a:pt x="23140" y="15024"/>
                  <a:pt x="23164" y="15396"/>
                </a:cubicBezTo>
                <a:lnTo>
                  <a:pt x="23186" y="15419"/>
                </a:lnTo>
                <a:cubicBezTo>
                  <a:pt x="23164" y="15419"/>
                  <a:pt x="23140" y="15443"/>
                  <a:pt x="23117" y="15443"/>
                </a:cubicBezTo>
                <a:cubicBezTo>
                  <a:pt x="23117" y="14814"/>
                  <a:pt x="23117" y="14187"/>
                  <a:pt x="23093" y="13558"/>
                </a:cubicBezTo>
                <a:cubicBezTo>
                  <a:pt x="23093" y="13500"/>
                  <a:pt x="23053" y="13471"/>
                  <a:pt x="23012" y="13471"/>
                </a:cubicBezTo>
                <a:cubicBezTo>
                  <a:pt x="22972" y="13471"/>
                  <a:pt x="22931" y="13500"/>
                  <a:pt x="22931" y="13558"/>
                </a:cubicBezTo>
                <a:lnTo>
                  <a:pt x="22931" y="15443"/>
                </a:lnTo>
                <a:lnTo>
                  <a:pt x="22931" y="15465"/>
                </a:lnTo>
                <a:cubicBezTo>
                  <a:pt x="22907" y="15465"/>
                  <a:pt x="22885" y="15465"/>
                  <a:pt x="22838" y="15489"/>
                </a:cubicBezTo>
                <a:cubicBezTo>
                  <a:pt x="22768" y="14953"/>
                  <a:pt x="22768" y="14419"/>
                  <a:pt x="22814" y="13908"/>
                </a:cubicBezTo>
                <a:cubicBezTo>
                  <a:pt x="22814" y="13849"/>
                  <a:pt x="22768" y="13820"/>
                  <a:pt x="22721" y="13820"/>
                </a:cubicBezTo>
                <a:cubicBezTo>
                  <a:pt x="22675" y="13820"/>
                  <a:pt x="22628" y="13849"/>
                  <a:pt x="22628" y="13908"/>
                </a:cubicBezTo>
                <a:cubicBezTo>
                  <a:pt x="22582" y="14442"/>
                  <a:pt x="22606" y="14978"/>
                  <a:pt x="22675" y="15512"/>
                </a:cubicBezTo>
                <a:cubicBezTo>
                  <a:pt x="22628" y="15512"/>
                  <a:pt x="22582" y="15512"/>
                  <a:pt x="22513" y="15536"/>
                </a:cubicBezTo>
                <a:cubicBezTo>
                  <a:pt x="22535" y="15186"/>
                  <a:pt x="22535" y="14838"/>
                  <a:pt x="22535" y="14488"/>
                </a:cubicBezTo>
                <a:cubicBezTo>
                  <a:pt x="22535" y="14431"/>
                  <a:pt x="22495" y="14402"/>
                  <a:pt x="22451" y="14402"/>
                </a:cubicBezTo>
                <a:cubicBezTo>
                  <a:pt x="22408" y="14402"/>
                  <a:pt x="22361" y="14431"/>
                  <a:pt x="22349" y="14488"/>
                </a:cubicBezTo>
                <a:lnTo>
                  <a:pt x="22349" y="15558"/>
                </a:lnTo>
                <a:cubicBezTo>
                  <a:pt x="22303" y="15558"/>
                  <a:pt x="22280" y="15582"/>
                  <a:pt x="22256" y="15582"/>
                </a:cubicBezTo>
                <a:lnTo>
                  <a:pt x="22256" y="15536"/>
                </a:lnTo>
                <a:cubicBezTo>
                  <a:pt x="22187" y="14838"/>
                  <a:pt x="22163" y="14163"/>
                  <a:pt x="22163" y="13465"/>
                </a:cubicBezTo>
                <a:cubicBezTo>
                  <a:pt x="22163" y="13407"/>
                  <a:pt x="22123" y="13378"/>
                  <a:pt x="22079" y="13378"/>
                </a:cubicBezTo>
                <a:cubicBezTo>
                  <a:pt x="22036" y="13378"/>
                  <a:pt x="21989" y="13407"/>
                  <a:pt x="21977" y="13465"/>
                </a:cubicBezTo>
                <a:cubicBezTo>
                  <a:pt x="21977" y="14163"/>
                  <a:pt x="22001" y="14838"/>
                  <a:pt x="22070" y="15536"/>
                </a:cubicBezTo>
                <a:cubicBezTo>
                  <a:pt x="22070" y="15558"/>
                  <a:pt x="22094" y="15582"/>
                  <a:pt x="22116" y="15605"/>
                </a:cubicBezTo>
                <a:cubicBezTo>
                  <a:pt x="22048" y="15605"/>
                  <a:pt x="21977" y="15629"/>
                  <a:pt x="21908" y="15629"/>
                </a:cubicBezTo>
                <a:cubicBezTo>
                  <a:pt x="21722" y="13930"/>
                  <a:pt x="21698" y="12209"/>
                  <a:pt x="21837" y="10488"/>
                </a:cubicBezTo>
                <a:cubicBezTo>
                  <a:pt x="21884" y="10001"/>
                  <a:pt x="21930" y="9489"/>
                  <a:pt x="22001" y="9000"/>
                </a:cubicBezTo>
                <a:cubicBezTo>
                  <a:pt x="22014" y="8931"/>
                  <a:pt x="21954" y="8886"/>
                  <a:pt x="21902" y="8886"/>
                </a:cubicBezTo>
                <a:cubicBezTo>
                  <a:pt x="21868" y="8886"/>
                  <a:pt x="21837" y="8907"/>
                  <a:pt x="21837" y="8953"/>
                </a:cubicBezTo>
                <a:cubicBezTo>
                  <a:pt x="21605" y="10698"/>
                  <a:pt x="21512" y="12466"/>
                  <a:pt x="21605" y="14209"/>
                </a:cubicBezTo>
                <a:cubicBezTo>
                  <a:pt x="21629" y="14628"/>
                  <a:pt x="21676" y="15046"/>
                  <a:pt x="21722" y="15443"/>
                </a:cubicBezTo>
                <a:cubicBezTo>
                  <a:pt x="21676" y="15232"/>
                  <a:pt x="21651" y="15046"/>
                  <a:pt x="21651" y="14838"/>
                </a:cubicBezTo>
                <a:cubicBezTo>
                  <a:pt x="21651" y="14779"/>
                  <a:pt x="21605" y="14750"/>
                  <a:pt x="21558" y="14750"/>
                </a:cubicBezTo>
                <a:cubicBezTo>
                  <a:pt x="21512" y="14750"/>
                  <a:pt x="21465" y="14779"/>
                  <a:pt x="21465" y="14838"/>
                </a:cubicBezTo>
                <a:cubicBezTo>
                  <a:pt x="21489" y="15117"/>
                  <a:pt x="21512" y="15419"/>
                  <a:pt x="21558" y="15698"/>
                </a:cubicBezTo>
                <a:cubicBezTo>
                  <a:pt x="21536" y="15698"/>
                  <a:pt x="21489" y="15722"/>
                  <a:pt x="21465" y="15722"/>
                </a:cubicBezTo>
                <a:cubicBezTo>
                  <a:pt x="21419" y="15046"/>
                  <a:pt x="21372" y="14349"/>
                  <a:pt x="21350" y="13675"/>
                </a:cubicBezTo>
                <a:cubicBezTo>
                  <a:pt x="21350" y="13617"/>
                  <a:pt x="21303" y="13587"/>
                  <a:pt x="21257" y="13587"/>
                </a:cubicBezTo>
                <a:cubicBezTo>
                  <a:pt x="21210" y="13587"/>
                  <a:pt x="21164" y="13617"/>
                  <a:pt x="21164" y="13675"/>
                </a:cubicBezTo>
                <a:cubicBezTo>
                  <a:pt x="21210" y="14373"/>
                  <a:pt x="21233" y="15071"/>
                  <a:pt x="21279" y="15768"/>
                </a:cubicBezTo>
                <a:cubicBezTo>
                  <a:pt x="21233" y="15768"/>
                  <a:pt x="21186" y="15768"/>
                  <a:pt x="21140" y="15791"/>
                </a:cubicBezTo>
                <a:cubicBezTo>
                  <a:pt x="21117" y="15396"/>
                  <a:pt x="21093" y="15000"/>
                  <a:pt x="21093" y="14605"/>
                </a:cubicBezTo>
                <a:cubicBezTo>
                  <a:pt x="21093" y="14547"/>
                  <a:pt x="21047" y="14518"/>
                  <a:pt x="21000" y="14518"/>
                </a:cubicBezTo>
                <a:cubicBezTo>
                  <a:pt x="20954" y="14518"/>
                  <a:pt x="20907" y="14547"/>
                  <a:pt x="20907" y="14605"/>
                </a:cubicBezTo>
                <a:cubicBezTo>
                  <a:pt x="20907" y="15000"/>
                  <a:pt x="20931" y="15419"/>
                  <a:pt x="20954" y="15815"/>
                </a:cubicBezTo>
                <a:cubicBezTo>
                  <a:pt x="20931" y="15815"/>
                  <a:pt x="20907" y="15837"/>
                  <a:pt x="20885" y="15837"/>
                </a:cubicBezTo>
                <a:cubicBezTo>
                  <a:pt x="20792" y="15093"/>
                  <a:pt x="20745" y="14349"/>
                  <a:pt x="20745" y="13605"/>
                </a:cubicBezTo>
                <a:cubicBezTo>
                  <a:pt x="20745" y="13547"/>
                  <a:pt x="20699" y="13518"/>
                  <a:pt x="20652" y="13518"/>
                </a:cubicBezTo>
                <a:cubicBezTo>
                  <a:pt x="20606" y="13518"/>
                  <a:pt x="20559" y="13547"/>
                  <a:pt x="20559" y="13605"/>
                </a:cubicBezTo>
                <a:cubicBezTo>
                  <a:pt x="20559" y="14373"/>
                  <a:pt x="20628" y="15117"/>
                  <a:pt x="20721" y="15861"/>
                </a:cubicBezTo>
                <a:cubicBezTo>
                  <a:pt x="20652" y="15884"/>
                  <a:pt x="20606" y="15884"/>
                  <a:pt x="20535" y="15908"/>
                </a:cubicBezTo>
                <a:cubicBezTo>
                  <a:pt x="20489" y="15512"/>
                  <a:pt x="20442" y="15117"/>
                  <a:pt x="20442" y="14699"/>
                </a:cubicBezTo>
                <a:cubicBezTo>
                  <a:pt x="20442" y="14640"/>
                  <a:pt x="20395" y="14611"/>
                  <a:pt x="20349" y="14611"/>
                </a:cubicBezTo>
                <a:cubicBezTo>
                  <a:pt x="20302" y="14611"/>
                  <a:pt x="20256" y="14640"/>
                  <a:pt x="20256" y="14699"/>
                </a:cubicBezTo>
                <a:cubicBezTo>
                  <a:pt x="20280" y="15117"/>
                  <a:pt x="20302" y="15536"/>
                  <a:pt x="20373" y="15930"/>
                </a:cubicBezTo>
                <a:cubicBezTo>
                  <a:pt x="20302" y="15954"/>
                  <a:pt x="20256" y="15977"/>
                  <a:pt x="20187" y="15977"/>
                </a:cubicBezTo>
                <a:cubicBezTo>
                  <a:pt x="20048" y="15186"/>
                  <a:pt x="19930" y="14373"/>
                  <a:pt x="19884" y="13582"/>
                </a:cubicBezTo>
                <a:cubicBezTo>
                  <a:pt x="19884" y="13524"/>
                  <a:pt x="19837" y="13494"/>
                  <a:pt x="19791" y="13494"/>
                </a:cubicBezTo>
                <a:cubicBezTo>
                  <a:pt x="19744" y="13494"/>
                  <a:pt x="19698" y="13524"/>
                  <a:pt x="19698" y="13582"/>
                </a:cubicBezTo>
                <a:cubicBezTo>
                  <a:pt x="19768" y="14395"/>
                  <a:pt x="19862" y="15210"/>
                  <a:pt x="20023" y="16023"/>
                </a:cubicBezTo>
                <a:cubicBezTo>
                  <a:pt x="19955" y="16023"/>
                  <a:pt x="19884" y="16047"/>
                  <a:pt x="19837" y="16047"/>
                </a:cubicBezTo>
                <a:lnTo>
                  <a:pt x="19837" y="16001"/>
                </a:lnTo>
                <a:cubicBezTo>
                  <a:pt x="19744" y="15465"/>
                  <a:pt x="19651" y="14953"/>
                  <a:pt x="19558" y="14419"/>
                </a:cubicBezTo>
                <a:cubicBezTo>
                  <a:pt x="19549" y="14372"/>
                  <a:pt x="19513" y="14351"/>
                  <a:pt x="19475" y="14351"/>
                </a:cubicBezTo>
                <a:cubicBezTo>
                  <a:pt x="19420" y="14351"/>
                  <a:pt x="19359" y="14396"/>
                  <a:pt x="19372" y="14466"/>
                </a:cubicBezTo>
                <a:cubicBezTo>
                  <a:pt x="19489" y="15000"/>
                  <a:pt x="19582" y="15512"/>
                  <a:pt x="19675" y="16047"/>
                </a:cubicBezTo>
                <a:lnTo>
                  <a:pt x="19675" y="16094"/>
                </a:lnTo>
                <a:cubicBezTo>
                  <a:pt x="19651" y="16094"/>
                  <a:pt x="19629" y="16094"/>
                  <a:pt x="19605" y="16116"/>
                </a:cubicBezTo>
                <a:cubicBezTo>
                  <a:pt x="19372" y="14767"/>
                  <a:pt x="19210" y="13396"/>
                  <a:pt x="19140" y="12023"/>
                </a:cubicBezTo>
                <a:cubicBezTo>
                  <a:pt x="19047" y="10628"/>
                  <a:pt x="19047" y="9232"/>
                  <a:pt x="19117" y="7837"/>
                </a:cubicBezTo>
                <a:cubicBezTo>
                  <a:pt x="19140" y="7046"/>
                  <a:pt x="19210" y="6255"/>
                  <a:pt x="19303" y="5489"/>
                </a:cubicBezTo>
                <a:cubicBezTo>
                  <a:pt x="19315" y="5430"/>
                  <a:pt x="19274" y="5401"/>
                  <a:pt x="19227" y="5401"/>
                </a:cubicBezTo>
                <a:cubicBezTo>
                  <a:pt x="19181" y="5401"/>
                  <a:pt x="19128" y="5430"/>
                  <a:pt x="19117" y="5489"/>
                </a:cubicBezTo>
                <a:cubicBezTo>
                  <a:pt x="18954" y="6884"/>
                  <a:pt x="18885" y="8280"/>
                  <a:pt x="18885" y="9697"/>
                </a:cubicBezTo>
                <a:cubicBezTo>
                  <a:pt x="18885" y="11093"/>
                  <a:pt x="18954" y="12512"/>
                  <a:pt x="19117" y="13908"/>
                </a:cubicBezTo>
                <a:cubicBezTo>
                  <a:pt x="19186" y="14652"/>
                  <a:pt x="19303" y="15396"/>
                  <a:pt x="19419" y="16140"/>
                </a:cubicBezTo>
                <a:cubicBezTo>
                  <a:pt x="19372" y="16163"/>
                  <a:pt x="19303" y="16187"/>
                  <a:pt x="19257" y="16187"/>
                </a:cubicBezTo>
                <a:cubicBezTo>
                  <a:pt x="19047" y="15326"/>
                  <a:pt x="18907" y="14442"/>
                  <a:pt x="18814" y="13558"/>
                </a:cubicBezTo>
                <a:cubicBezTo>
                  <a:pt x="18803" y="13500"/>
                  <a:pt x="18751" y="13471"/>
                  <a:pt x="18704" y="13471"/>
                </a:cubicBezTo>
                <a:cubicBezTo>
                  <a:pt x="18658" y="13471"/>
                  <a:pt x="18617" y="13500"/>
                  <a:pt x="18628" y="13558"/>
                </a:cubicBezTo>
                <a:cubicBezTo>
                  <a:pt x="18721" y="14442"/>
                  <a:pt x="18861" y="15350"/>
                  <a:pt x="19071" y="16233"/>
                </a:cubicBezTo>
                <a:cubicBezTo>
                  <a:pt x="19024" y="16256"/>
                  <a:pt x="18978" y="16256"/>
                  <a:pt x="18907" y="16280"/>
                </a:cubicBezTo>
                <a:cubicBezTo>
                  <a:pt x="18931" y="16256"/>
                  <a:pt x="18931" y="16233"/>
                  <a:pt x="18931" y="16209"/>
                </a:cubicBezTo>
                <a:cubicBezTo>
                  <a:pt x="18838" y="15744"/>
                  <a:pt x="18745" y="15279"/>
                  <a:pt x="18674" y="14814"/>
                </a:cubicBezTo>
                <a:cubicBezTo>
                  <a:pt x="18674" y="14767"/>
                  <a:pt x="18606" y="14745"/>
                  <a:pt x="18559" y="14745"/>
                </a:cubicBezTo>
                <a:cubicBezTo>
                  <a:pt x="18513" y="14767"/>
                  <a:pt x="18488" y="14814"/>
                  <a:pt x="18513" y="14860"/>
                </a:cubicBezTo>
                <a:cubicBezTo>
                  <a:pt x="18581" y="15326"/>
                  <a:pt x="18652" y="15791"/>
                  <a:pt x="18745" y="16256"/>
                </a:cubicBezTo>
                <a:cubicBezTo>
                  <a:pt x="18745" y="16280"/>
                  <a:pt x="18768" y="16302"/>
                  <a:pt x="18768" y="16302"/>
                </a:cubicBezTo>
                <a:cubicBezTo>
                  <a:pt x="18721" y="16326"/>
                  <a:pt x="18652" y="16326"/>
                  <a:pt x="18606" y="16349"/>
                </a:cubicBezTo>
                <a:cubicBezTo>
                  <a:pt x="18488" y="15582"/>
                  <a:pt x="18349" y="14838"/>
                  <a:pt x="18187" y="14070"/>
                </a:cubicBezTo>
                <a:cubicBezTo>
                  <a:pt x="18178" y="14027"/>
                  <a:pt x="18150" y="14009"/>
                  <a:pt x="18119" y="14009"/>
                </a:cubicBezTo>
                <a:cubicBezTo>
                  <a:pt x="18068" y="14009"/>
                  <a:pt x="18009" y="14058"/>
                  <a:pt x="18023" y="14116"/>
                </a:cubicBezTo>
                <a:cubicBezTo>
                  <a:pt x="18163" y="14885"/>
                  <a:pt x="18302" y="15629"/>
                  <a:pt x="18420" y="16395"/>
                </a:cubicBezTo>
                <a:cubicBezTo>
                  <a:pt x="18349" y="16420"/>
                  <a:pt x="18302" y="16420"/>
                  <a:pt x="18234" y="16442"/>
                </a:cubicBezTo>
                <a:lnTo>
                  <a:pt x="18234" y="16395"/>
                </a:lnTo>
                <a:cubicBezTo>
                  <a:pt x="18187" y="16001"/>
                  <a:pt x="18116" y="15605"/>
                  <a:pt x="18047" y="15232"/>
                </a:cubicBezTo>
                <a:cubicBezTo>
                  <a:pt x="18038" y="15186"/>
                  <a:pt x="18006" y="15166"/>
                  <a:pt x="17972" y="15166"/>
                </a:cubicBezTo>
                <a:cubicBezTo>
                  <a:pt x="17923" y="15166"/>
                  <a:pt x="17870" y="15210"/>
                  <a:pt x="17884" y="15279"/>
                </a:cubicBezTo>
                <a:cubicBezTo>
                  <a:pt x="17954" y="15675"/>
                  <a:pt x="18001" y="16047"/>
                  <a:pt x="18070" y="16442"/>
                </a:cubicBezTo>
                <a:lnTo>
                  <a:pt x="18070" y="16488"/>
                </a:lnTo>
                <a:cubicBezTo>
                  <a:pt x="18023" y="16488"/>
                  <a:pt x="17977" y="16513"/>
                  <a:pt x="17930" y="16513"/>
                </a:cubicBezTo>
                <a:cubicBezTo>
                  <a:pt x="17791" y="15651"/>
                  <a:pt x="17605" y="14814"/>
                  <a:pt x="17396" y="13954"/>
                </a:cubicBezTo>
                <a:cubicBezTo>
                  <a:pt x="17387" y="13907"/>
                  <a:pt x="17354" y="13886"/>
                  <a:pt x="17321" y="13886"/>
                </a:cubicBezTo>
                <a:cubicBezTo>
                  <a:pt x="17271" y="13886"/>
                  <a:pt x="17219" y="13931"/>
                  <a:pt x="17233" y="14001"/>
                </a:cubicBezTo>
                <a:cubicBezTo>
                  <a:pt x="17419" y="14860"/>
                  <a:pt x="17605" y="15698"/>
                  <a:pt x="17768" y="16559"/>
                </a:cubicBezTo>
                <a:cubicBezTo>
                  <a:pt x="17722" y="16581"/>
                  <a:pt x="17698" y="16581"/>
                  <a:pt x="17675" y="16581"/>
                </a:cubicBezTo>
                <a:cubicBezTo>
                  <a:pt x="17233" y="14605"/>
                  <a:pt x="16674" y="12652"/>
                  <a:pt x="16001" y="10721"/>
                </a:cubicBezTo>
                <a:cubicBezTo>
                  <a:pt x="15791" y="10187"/>
                  <a:pt x="15605" y="9651"/>
                  <a:pt x="15396" y="9117"/>
                </a:cubicBezTo>
                <a:cubicBezTo>
                  <a:pt x="15377" y="9069"/>
                  <a:pt x="15336" y="9049"/>
                  <a:pt x="15296" y="9049"/>
                </a:cubicBezTo>
                <a:cubicBezTo>
                  <a:pt x="15237" y="9049"/>
                  <a:pt x="15182" y="9094"/>
                  <a:pt x="15210" y="9163"/>
                </a:cubicBezTo>
                <a:cubicBezTo>
                  <a:pt x="15954" y="11070"/>
                  <a:pt x="16581" y="13000"/>
                  <a:pt x="17093" y="14978"/>
                </a:cubicBezTo>
                <a:cubicBezTo>
                  <a:pt x="17233" y="15536"/>
                  <a:pt x="17372" y="16070"/>
                  <a:pt x="17489" y="16628"/>
                </a:cubicBezTo>
                <a:cubicBezTo>
                  <a:pt x="17489" y="16628"/>
                  <a:pt x="17465" y="16652"/>
                  <a:pt x="17443" y="16652"/>
                </a:cubicBezTo>
                <a:cubicBezTo>
                  <a:pt x="17443" y="16628"/>
                  <a:pt x="17443" y="16581"/>
                  <a:pt x="17419" y="16559"/>
                </a:cubicBezTo>
                <a:lnTo>
                  <a:pt x="17396" y="16559"/>
                </a:lnTo>
                <a:cubicBezTo>
                  <a:pt x="17372" y="16488"/>
                  <a:pt x="17350" y="16442"/>
                  <a:pt x="17326" y="16395"/>
                </a:cubicBezTo>
                <a:cubicBezTo>
                  <a:pt x="17303" y="16302"/>
                  <a:pt x="17279" y="16233"/>
                  <a:pt x="17257" y="16163"/>
                </a:cubicBezTo>
                <a:cubicBezTo>
                  <a:pt x="17210" y="16001"/>
                  <a:pt x="17186" y="15861"/>
                  <a:pt x="17164" y="15698"/>
                </a:cubicBezTo>
                <a:cubicBezTo>
                  <a:pt x="17140" y="15651"/>
                  <a:pt x="17093" y="15629"/>
                  <a:pt x="17047" y="15629"/>
                </a:cubicBezTo>
                <a:cubicBezTo>
                  <a:pt x="17000" y="15651"/>
                  <a:pt x="16978" y="15698"/>
                  <a:pt x="16978" y="15744"/>
                </a:cubicBezTo>
                <a:cubicBezTo>
                  <a:pt x="17024" y="15930"/>
                  <a:pt x="17071" y="16140"/>
                  <a:pt x="17117" y="16326"/>
                </a:cubicBezTo>
                <a:cubicBezTo>
                  <a:pt x="17140" y="16420"/>
                  <a:pt x="17186" y="16513"/>
                  <a:pt x="17210" y="16606"/>
                </a:cubicBezTo>
                <a:cubicBezTo>
                  <a:pt x="17233" y="16628"/>
                  <a:pt x="17257" y="16674"/>
                  <a:pt x="17279" y="16699"/>
                </a:cubicBezTo>
                <a:cubicBezTo>
                  <a:pt x="17233" y="16699"/>
                  <a:pt x="17164" y="16721"/>
                  <a:pt x="17117" y="16745"/>
                </a:cubicBezTo>
                <a:cubicBezTo>
                  <a:pt x="17047" y="16209"/>
                  <a:pt x="16953" y="15698"/>
                  <a:pt x="16838" y="15186"/>
                </a:cubicBezTo>
                <a:cubicBezTo>
                  <a:pt x="16828" y="15139"/>
                  <a:pt x="16796" y="15119"/>
                  <a:pt x="16763" y="15119"/>
                </a:cubicBezTo>
                <a:cubicBezTo>
                  <a:pt x="16713" y="15119"/>
                  <a:pt x="16661" y="15164"/>
                  <a:pt x="16674" y="15232"/>
                </a:cubicBezTo>
                <a:cubicBezTo>
                  <a:pt x="16792" y="15744"/>
                  <a:pt x="16885" y="16256"/>
                  <a:pt x="16953" y="16792"/>
                </a:cubicBezTo>
                <a:cubicBezTo>
                  <a:pt x="16907" y="16792"/>
                  <a:pt x="16838" y="16814"/>
                  <a:pt x="16792" y="16838"/>
                </a:cubicBezTo>
                <a:cubicBezTo>
                  <a:pt x="16814" y="16652"/>
                  <a:pt x="16745" y="16466"/>
                  <a:pt x="16721" y="16280"/>
                </a:cubicBezTo>
                <a:cubicBezTo>
                  <a:pt x="16674" y="16070"/>
                  <a:pt x="16628" y="15884"/>
                  <a:pt x="16581" y="15675"/>
                </a:cubicBezTo>
                <a:cubicBezTo>
                  <a:pt x="16488" y="15279"/>
                  <a:pt x="16395" y="14885"/>
                  <a:pt x="16280" y="14488"/>
                </a:cubicBezTo>
                <a:cubicBezTo>
                  <a:pt x="16270" y="14442"/>
                  <a:pt x="16234" y="14422"/>
                  <a:pt x="16196" y="14422"/>
                </a:cubicBezTo>
                <a:cubicBezTo>
                  <a:pt x="16140" y="14422"/>
                  <a:pt x="16079" y="14466"/>
                  <a:pt x="16094" y="14535"/>
                </a:cubicBezTo>
                <a:cubicBezTo>
                  <a:pt x="16209" y="14907"/>
                  <a:pt x="16302" y="15303"/>
                  <a:pt x="16395" y="15698"/>
                </a:cubicBezTo>
                <a:cubicBezTo>
                  <a:pt x="16442" y="15884"/>
                  <a:pt x="16488" y="16070"/>
                  <a:pt x="16535" y="16280"/>
                </a:cubicBezTo>
                <a:cubicBezTo>
                  <a:pt x="16559" y="16466"/>
                  <a:pt x="16628" y="16652"/>
                  <a:pt x="16606" y="16838"/>
                </a:cubicBezTo>
                <a:lnTo>
                  <a:pt x="16606" y="16885"/>
                </a:lnTo>
                <a:cubicBezTo>
                  <a:pt x="16581" y="16885"/>
                  <a:pt x="16559" y="16885"/>
                  <a:pt x="16535" y="16907"/>
                </a:cubicBezTo>
                <a:cubicBezTo>
                  <a:pt x="16256" y="15512"/>
                  <a:pt x="15908" y="14140"/>
                  <a:pt x="15465" y="12814"/>
                </a:cubicBezTo>
                <a:cubicBezTo>
                  <a:pt x="15446" y="12767"/>
                  <a:pt x="15409" y="12747"/>
                  <a:pt x="15372" y="12747"/>
                </a:cubicBezTo>
                <a:cubicBezTo>
                  <a:pt x="15318" y="12747"/>
                  <a:pt x="15266" y="12791"/>
                  <a:pt x="15279" y="12860"/>
                </a:cubicBezTo>
                <a:cubicBezTo>
                  <a:pt x="15722" y="14209"/>
                  <a:pt x="16094" y="15558"/>
                  <a:pt x="16349" y="16953"/>
                </a:cubicBezTo>
                <a:cubicBezTo>
                  <a:pt x="16326" y="16953"/>
                  <a:pt x="16302" y="16978"/>
                  <a:pt x="16302" y="16978"/>
                </a:cubicBezTo>
                <a:cubicBezTo>
                  <a:pt x="16209" y="16674"/>
                  <a:pt x="16140" y="16373"/>
                  <a:pt x="16047" y="16094"/>
                </a:cubicBezTo>
                <a:cubicBezTo>
                  <a:pt x="16038" y="16047"/>
                  <a:pt x="16005" y="16026"/>
                  <a:pt x="15972" y="16026"/>
                </a:cubicBezTo>
                <a:cubicBezTo>
                  <a:pt x="15922" y="16026"/>
                  <a:pt x="15870" y="16071"/>
                  <a:pt x="15884" y="16140"/>
                </a:cubicBezTo>
                <a:cubicBezTo>
                  <a:pt x="15954" y="16420"/>
                  <a:pt x="16047" y="16721"/>
                  <a:pt x="16116" y="17024"/>
                </a:cubicBezTo>
                <a:cubicBezTo>
                  <a:pt x="16094" y="17024"/>
                  <a:pt x="16070" y="17047"/>
                  <a:pt x="16047" y="17047"/>
                </a:cubicBezTo>
                <a:cubicBezTo>
                  <a:pt x="15930" y="16488"/>
                  <a:pt x="15815" y="15954"/>
                  <a:pt x="15698" y="15419"/>
                </a:cubicBezTo>
                <a:cubicBezTo>
                  <a:pt x="15689" y="15372"/>
                  <a:pt x="15657" y="15352"/>
                  <a:pt x="15623" y="15352"/>
                </a:cubicBezTo>
                <a:cubicBezTo>
                  <a:pt x="15574" y="15352"/>
                  <a:pt x="15521" y="15396"/>
                  <a:pt x="15536" y="15465"/>
                </a:cubicBezTo>
                <a:cubicBezTo>
                  <a:pt x="15651" y="16001"/>
                  <a:pt x="15768" y="16559"/>
                  <a:pt x="15884" y="17093"/>
                </a:cubicBezTo>
                <a:cubicBezTo>
                  <a:pt x="15815" y="17117"/>
                  <a:pt x="15744" y="17140"/>
                  <a:pt x="15698" y="17164"/>
                </a:cubicBezTo>
                <a:cubicBezTo>
                  <a:pt x="15558" y="16233"/>
                  <a:pt x="15350" y="15326"/>
                  <a:pt x="15046" y="14442"/>
                </a:cubicBezTo>
                <a:cubicBezTo>
                  <a:pt x="15037" y="14395"/>
                  <a:pt x="15002" y="14375"/>
                  <a:pt x="14966" y="14375"/>
                </a:cubicBezTo>
                <a:cubicBezTo>
                  <a:pt x="14912" y="14375"/>
                  <a:pt x="14857" y="14419"/>
                  <a:pt x="14885" y="14488"/>
                </a:cubicBezTo>
                <a:cubicBezTo>
                  <a:pt x="15186" y="15372"/>
                  <a:pt x="15396" y="16256"/>
                  <a:pt x="15512" y="17164"/>
                </a:cubicBezTo>
                <a:cubicBezTo>
                  <a:pt x="15512" y="17186"/>
                  <a:pt x="15512" y="17186"/>
                  <a:pt x="15536" y="17210"/>
                </a:cubicBezTo>
                <a:cubicBezTo>
                  <a:pt x="15465" y="17233"/>
                  <a:pt x="15419" y="17233"/>
                  <a:pt x="15372" y="17257"/>
                </a:cubicBezTo>
                <a:lnTo>
                  <a:pt x="15372" y="17233"/>
                </a:lnTo>
                <a:cubicBezTo>
                  <a:pt x="15000" y="15908"/>
                  <a:pt x="14488" y="14605"/>
                  <a:pt x="13908" y="13350"/>
                </a:cubicBezTo>
                <a:cubicBezTo>
                  <a:pt x="13350" y="12094"/>
                  <a:pt x="12698" y="10860"/>
                  <a:pt x="12023" y="9651"/>
                </a:cubicBezTo>
                <a:cubicBezTo>
                  <a:pt x="11651" y="8953"/>
                  <a:pt x="11256" y="8280"/>
                  <a:pt x="10884" y="7604"/>
                </a:cubicBezTo>
                <a:cubicBezTo>
                  <a:pt x="10862" y="7567"/>
                  <a:pt x="10829" y="7551"/>
                  <a:pt x="10798" y="7551"/>
                </a:cubicBezTo>
                <a:cubicBezTo>
                  <a:pt x="10733" y="7551"/>
                  <a:pt x="10674" y="7619"/>
                  <a:pt x="10721" y="7697"/>
                </a:cubicBezTo>
                <a:cubicBezTo>
                  <a:pt x="11396" y="8884"/>
                  <a:pt x="12070" y="10094"/>
                  <a:pt x="12721" y="11303"/>
                </a:cubicBezTo>
                <a:cubicBezTo>
                  <a:pt x="13350" y="12535"/>
                  <a:pt x="13954" y="13791"/>
                  <a:pt x="14442" y="15071"/>
                </a:cubicBezTo>
                <a:cubicBezTo>
                  <a:pt x="14745" y="15791"/>
                  <a:pt x="14978" y="16535"/>
                  <a:pt x="15186" y="17279"/>
                </a:cubicBezTo>
                <a:cubicBezTo>
                  <a:pt x="15210" y="17279"/>
                  <a:pt x="15210" y="17303"/>
                  <a:pt x="15210" y="17303"/>
                </a:cubicBezTo>
                <a:cubicBezTo>
                  <a:pt x="15186" y="17326"/>
                  <a:pt x="15139" y="17326"/>
                  <a:pt x="15093" y="17350"/>
                </a:cubicBezTo>
                <a:cubicBezTo>
                  <a:pt x="15024" y="17047"/>
                  <a:pt x="14931" y="16745"/>
                  <a:pt x="14885" y="16442"/>
                </a:cubicBezTo>
                <a:cubicBezTo>
                  <a:pt x="14866" y="16395"/>
                  <a:pt x="14828" y="16375"/>
                  <a:pt x="14791" y="16375"/>
                </a:cubicBezTo>
                <a:cubicBezTo>
                  <a:pt x="14737" y="16375"/>
                  <a:pt x="14684" y="16419"/>
                  <a:pt x="14698" y="16488"/>
                </a:cubicBezTo>
                <a:cubicBezTo>
                  <a:pt x="14767" y="16792"/>
                  <a:pt x="14838" y="17093"/>
                  <a:pt x="14931" y="17396"/>
                </a:cubicBezTo>
                <a:cubicBezTo>
                  <a:pt x="14885" y="17419"/>
                  <a:pt x="14860" y="17419"/>
                  <a:pt x="14814" y="17443"/>
                </a:cubicBezTo>
                <a:cubicBezTo>
                  <a:pt x="14838" y="17419"/>
                  <a:pt x="14838" y="17396"/>
                  <a:pt x="14838" y="17372"/>
                </a:cubicBezTo>
                <a:cubicBezTo>
                  <a:pt x="14698" y="16745"/>
                  <a:pt x="14559" y="16116"/>
                  <a:pt x="14419" y="15512"/>
                </a:cubicBezTo>
                <a:cubicBezTo>
                  <a:pt x="14410" y="15465"/>
                  <a:pt x="14374" y="15445"/>
                  <a:pt x="14336" y="15445"/>
                </a:cubicBezTo>
                <a:cubicBezTo>
                  <a:pt x="14279" y="15445"/>
                  <a:pt x="14219" y="15489"/>
                  <a:pt x="14233" y="15558"/>
                </a:cubicBezTo>
                <a:cubicBezTo>
                  <a:pt x="14395" y="16163"/>
                  <a:pt x="14535" y="16792"/>
                  <a:pt x="14652" y="17419"/>
                </a:cubicBezTo>
                <a:cubicBezTo>
                  <a:pt x="14652" y="17443"/>
                  <a:pt x="14674" y="17465"/>
                  <a:pt x="14698" y="17465"/>
                </a:cubicBezTo>
                <a:lnTo>
                  <a:pt x="14559" y="17536"/>
                </a:lnTo>
                <a:lnTo>
                  <a:pt x="14559" y="17512"/>
                </a:lnTo>
                <a:cubicBezTo>
                  <a:pt x="14395" y="16606"/>
                  <a:pt x="14163" y="15698"/>
                  <a:pt x="13908" y="14838"/>
                </a:cubicBezTo>
                <a:cubicBezTo>
                  <a:pt x="13898" y="14791"/>
                  <a:pt x="13862" y="14770"/>
                  <a:pt x="13825" y="14770"/>
                </a:cubicBezTo>
                <a:cubicBezTo>
                  <a:pt x="13771" y="14770"/>
                  <a:pt x="13716" y="14815"/>
                  <a:pt x="13744" y="14885"/>
                </a:cubicBezTo>
                <a:cubicBezTo>
                  <a:pt x="14001" y="15768"/>
                  <a:pt x="14209" y="16652"/>
                  <a:pt x="14373" y="17558"/>
                </a:cubicBezTo>
                <a:cubicBezTo>
                  <a:pt x="14373" y="17558"/>
                  <a:pt x="14373" y="17582"/>
                  <a:pt x="14395" y="17582"/>
                </a:cubicBezTo>
                <a:cubicBezTo>
                  <a:pt x="14349" y="17605"/>
                  <a:pt x="14280" y="17605"/>
                  <a:pt x="14233" y="17629"/>
                </a:cubicBezTo>
                <a:lnTo>
                  <a:pt x="14233" y="17605"/>
                </a:lnTo>
                <a:cubicBezTo>
                  <a:pt x="14163" y="17350"/>
                  <a:pt x="14070" y="17093"/>
                  <a:pt x="14001" y="16838"/>
                </a:cubicBezTo>
                <a:cubicBezTo>
                  <a:pt x="14001" y="16792"/>
                  <a:pt x="13977" y="16792"/>
                  <a:pt x="13954" y="16767"/>
                </a:cubicBezTo>
                <a:cubicBezTo>
                  <a:pt x="13744" y="16140"/>
                  <a:pt x="13511" y="15512"/>
                  <a:pt x="13303" y="14885"/>
                </a:cubicBezTo>
                <a:cubicBezTo>
                  <a:pt x="13284" y="14837"/>
                  <a:pt x="13246" y="14817"/>
                  <a:pt x="13211" y="14817"/>
                </a:cubicBezTo>
                <a:cubicBezTo>
                  <a:pt x="13159" y="14817"/>
                  <a:pt x="13112" y="14861"/>
                  <a:pt x="13139" y="14931"/>
                </a:cubicBezTo>
                <a:cubicBezTo>
                  <a:pt x="13350" y="15558"/>
                  <a:pt x="13558" y="16209"/>
                  <a:pt x="13768" y="16838"/>
                </a:cubicBezTo>
                <a:cubicBezTo>
                  <a:pt x="13791" y="16860"/>
                  <a:pt x="13815" y="16885"/>
                  <a:pt x="13837" y="16885"/>
                </a:cubicBezTo>
                <a:cubicBezTo>
                  <a:pt x="13908" y="17140"/>
                  <a:pt x="13977" y="17396"/>
                  <a:pt x="14070" y="17651"/>
                </a:cubicBezTo>
                <a:cubicBezTo>
                  <a:pt x="14070" y="17651"/>
                  <a:pt x="14070" y="17675"/>
                  <a:pt x="14094" y="17675"/>
                </a:cubicBezTo>
                <a:cubicBezTo>
                  <a:pt x="14047" y="17698"/>
                  <a:pt x="14001" y="17722"/>
                  <a:pt x="13954" y="17722"/>
                </a:cubicBezTo>
                <a:cubicBezTo>
                  <a:pt x="13861" y="17465"/>
                  <a:pt x="13768" y="17186"/>
                  <a:pt x="13629" y="16931"/>
                </a:cubicBezTo>
                <a:cubicBezTo>
                  <a:pt x="13606" y="16901"/>
                  <a:pt x="13576" y="16888"/>
                  <a:pt x="13547" y="16888"/>
                </a:cubicBezTo>
                <a:cubicBezTo>
                  <a:pt x="13487" y="16888"/>
                  <a:pt x="13434" y="16945"/>
                  <a:pt x="13465" y="17024"/>
                </a:cubicBezTo>
                <a:cubicBezTo>
                  <a:pt x="13604" y="17257"/>
                  <a:pt x="13698" y="17512"/>
                  <a:pt x="13791" y="17791"/>
                </a:cubicBezTo>
                <a:cubicBezTo>
                  <a:pt x="13722" y="17815"/>
                  <a:pt x="13675" y="17837"/>
                  <a:pt x="13629" y="17861"/>
                </a:cubicBezTo>
                <a:cubicBezTo>
                  <a:pt x="13418" y="17047"/>
                  <a:pt x="13139" y="16280"/>
                  <a:pt x="12791" y="15536"/>
                </a:cubicBezTo>
                <a:cubicBezTo>
                  <a:pt x="12776" y="15498"/>
                  <a:pt x="12749" y="15482"/>
                  <a:pt x="12720" y="15482"/>
                </a:cubicBezTo>
                <a:cubicBezTo>
                  <a:pt x="12661" y="15482"/>
                  <a:pt x="12596" y="15550"/>
                  <a:pt x="12628" y="15629"/>
                </a:cubicBezTo>
                <a:cubicBezTo>
                  <a:pt x="12977" y="16373"/>
                  <a:pt x="13232" y="17140"/>
                  <a:pt x="13443" y="17908"/>
                </a:cubicBezTo>
                <a:cubicBezTo>
                  <a:pt x="13372" y="17954"/>
                  <a:pt x="13303" y="17977"/>
                  <a:pt x="13232" y="18001"/>
                </a:cubicBezTo>
                <a:cubicBezTo>
                  <a:pt x="12674" y="16302"/>
                  <a:pt x="12001" y="14674"/>
                  <a:pt x="11163" y="13093"/>
                </a:cubicBezTo>
                <a:cubicBezTo>
                  <a:pt x="10931" y="12652"/>
                  <a:pt x="10698" y="12209"/>
                  <a:pt x="10442" y="11768"/>
                </a:cubicBezTo>
                <a:cubicBezTo>
                  <a:pt x="10421" y="11741"/>
                  <a:pt x="10393" y="11730"/>
                  <a:pt x="10365" y="11730"/>
                </a:cubicBezTo>
                <a:cubicBezTo>
                  <a:pt x="10297" y="11730"/>
                  <a:pt x="10230" y="11795"/>
                  <a:pt x="10280" y="11861"/>
                </a:cubicBezTo>
                <a:cubicBezTo>
                  <a:pt x="11163" y="13396"/>
                  <a:pt x="11930" y="15000"/>
                  <a:pt x="12559" y="16652"/>
                </a:cubicBezTo>
                <a:cubicBezTo>
                  <a:pt x="12745" y="17117"/>
                  <a:pt x="12907" y="17582"/>
                  <a:pt x="13071" y="18070"/>
                </a:cubicBezTo>
                <a:cubicBezTo>
                  <a:pt x="13046" y="18070"/>
                  <a:pt x="13024" y="18070"/>
                  <a:pt x="13000" y="18094"/>
                </a:cubicBezTo>
                <a:lnTo>
                  <a:pt x="13000" y="18047"/>
                </a:lnTo>
                <a:cubicBezTo>
                  <a:pt x="12907" y="17768"/>
                  <a:pt x="12791" y="17489"/>
                  <a:pt x="12698" y="17233"/>
                </a:cubicBezTo>
                <a:cubicBezTo>
                  <a:pt x="12679" y="17195"/>
                  <a:pt x="12644" y="17157"/>
                  <a:pt x="12607" y="17157"/>
                </a:cubicBezTo>
                <a:cubicBezTo>
                  <a:pt x="12599" y="17157"/>
                  <a:pt x="12590" y="17159"/>
                  <a:pt x="12581" y="17164"/>
                </a:cubicBezTo>
                <a:cubicBezTo>
                  <a:pt x="12535" y="17164"/>
                  <a:pt x="12488" y="17233"/>
                  <a:pt x="12512" y="17279"/>
                </a:cubicBezTo>
                <a:cubicBezTo>
                  <a:pt x="12605" y="17536"/>
                  <a:pt x="12721" y="17815"/>
                  <a:pt x="12838" y="18094"/>
                </a:cubicBezTo>
                <a:cubicBezTo>
                  <a:pt x="12838" y="18116"/>
                  <a:pt x="12838" y="18116"/>
                  <a:pt x="12860" y="18141"/>
                </a:cubicBezTo>
                <a:cubicBezTo>
                  <a:pt x="12814" y="18163"/>
                  <a:pt x="12791" y="18163"/>
                  <a:pt x="12745" y="18187"/>
                </a:cubicBezTo>
                <a:lnTo>
                  <a:pt x="12745" y="18141"/>
                </a:lnTo>
                <a:cubicBezTo>
                  <a:pt x="12466" y="17465"/>
                  <a:pt x="12209" y="16767"/>
                  <a:pt x="11977" y="16047"/>
                </a:cubicBezTo>
                <a:cubicBezTo>
                  <a:pt x="11959" y="16012"/>
                  <a:pt x="11924" y="15997"/>
                  <a:pt x="11889" y="15997"/>
                </a:cubicBezTo>
                <a:cubicBezTo>
                  <a:pt x="11833" y="15997"/>
                  <a:pt x="11777" y="16036"/>
                  <a:pt x="11790" y="16094"/>
                </a:cubicBezTo>
                <a:cubicBezTo>
                  <a:pt x="12047" y="16814"/>
                  <a:pt x="12302" y="17512"/>
                  <a:pt x="12559" y="18209"/>
                </a:cubicBezTo>
                <a:lnTo>
                  <a:pt x="12605" y="18256"/>
                </a:lnTo>
                <a:cubicBezTo>
                  <a:pt x="12559" y="18256"/>
                  <a:pt x="12512" y="18280"/>
                  <a:pt x="12466" y="18302"/>
                </a:cubicBezTo>
                <a:cubicBezTo>
                  <a:pt x="12373" y="18070"/>
                  <a:pt x="12256" y="17837"/>
                  <a:pt x="12140" y="17605"/>
                </a:cubicBezTo>
                <a:cubicBezTo>
                  <a:pt x="12123" y="17571"/>
                  <a:pt x="12081" y="17549"/>
                  <a:pt x="12050" y="17549"/>
                </a:cubicBezTo>
                <a:cubicBezTo>
                  <a:pt x="12039" y="17549"/>
                  <a:pt x="12029" y="17552"/>
                  <a:pt x="12023" y="17558"/>
                </a:cubicBezTo>
                <a:cubicBezTo>
                  <a:pt x="11977" y="17605"/>
                  <a:pt x="11954" y="17651"/>
                  <a:pt x="11977" y="17698"/>
                </a:cubicBezTo>
                <a:cubicBezTo>
                  <a:pt x="12094" y="17908"/>
                  <a:pt x="12187" y="18141"/>
                  <a:pt x="12280" y="18373"/>
                </a:cubicBezTo>
                <a:cubicBezTo>
                  <a:pt x="12233" y="18395"/>
                  <a:pt x="12163" y="18420"/>
                  <a:pt x="12116" y="18442"/>
                </a:cubicBezTo>
                <a:cubicBezTo>
                  <a:pt x="11954" y="17768"/>
                  <a:pt x="11697" y="17093"/>
                  <a:pt x="11396" y="16466"/>
                </a:cubicBezTo>
                <a:cubicBezTo>
                  <a:pt x="11382" y="16439"/>
                  <a:pt x="11359" y="16427"/>
                  <a:pt x="11333" y="16427"/>
                </a:cubicBezTo>
                <a:cubicBezTo>
                  <a:pt x="11272" y="16427"/>
                  <a:pt x="11199" y="16493"/>
                  <a:pt x="11232" y="16559"/>
                </a:cubicBezTo>
                <a:cubicBezTo>
                  <a:pt x="11536" y="17186"/>
                  <a:pt x="11768" y="17815"/>
                  <a:pt x="11930" y="18488"/>
                </a:cubicBezTo>
                <a:lnTo>
                  <a:pt x="11954" y="18513"/>
                </a:lnTo>
                <a:lnTo>
                  <a:pt x="11815" y="18581"/>
                </a:lnTo>
                <a:cubicBezTo>
                  <a:pt x="11744" y="18209"/>
                  <a:pt x="11629" y="17861"/>
                  <a:pt x="11465" y="17512"/>
                </a:cubicBezTo>
                <a:cubicBezTo>
                  <a:pt x="11465" y="17485"/>
                  <a:pt x="11442" y="17473"/>
                  <a:pt x="11413" y="17473"/>
                </a:cubicBezTo>
                <a:cubicBezTo>
                  <a:pt x="11392" y="17473"/>
                  <a:pt x="11369" y="17479"/>
                  <a:pt x="11350" y="17489"/>
                </a:cubicBezTo>
                <a:cubicBezTo>
                  <a:pt x="11303" y="17512"/>
                  <a:pt x="11303" y="17558"/>
                  <a:pt x="11325" y="17605"/>
                </a:cubicBezTo>
                <a:cubicBezTo>
                  <a:pt x="11465" y="17930"/>
                  <a:pt x="11558" y="18280"/>
                  <a:pt x="11629" y="18628"/>
                </a:cubicBezTo>
                <a:cubicBezTo>
                  <a:pt x="11651" y="18628"/>
                  <a:pt x="11651" y="18652"/>
                  <a:pt x="11651" y="18652"/>
                </a:cubicBezTo>
                <a:cubicBezTo>
                  <a:pt x="11629" y="18652"/>
                  <a:pt x="11604" y="18675"/>
                  <a:pt x="11582" y="18675"/>
                </a:cubicBezTo>
                <a:cubicBezTo>
                  <a:pt x="11396" y="17908"/>
                  <a:pt x="11139" y="17164"/>
                  <a:pt x="10838" y="16442"/>
                </a:cubicBezTo>
                <a:cubicBezTo>
                  <a:pt x="10815" y="16405"/>
                  <a:pt x="10785" y="16389"/>
                  <a:pt x="10756" y="16389"/>
                </a:cubicBezTo>
                <a:cubicBezTo>
                  <a:pt x="10696" y="16389"/>
                  <a:pt x="10643" y="16457"/>
                  <a:pt x="10674" y="16535"/>
                </a:cubicBezTo>
                <a:cubicBezTo>
                  <a:pt x="10931" y="17117"/>
                  <a:pt x="11139" y="17722"/>
                  <a:pt x="11303" y="18349"/>
                </a:cubicBezTo>
                <a:cubicBezTo>
                  <a:pt x="11163" y="18001"/>
                  <a:pt x="11000" y="17651"/>
                  <a:pt x="10838" y="17303"/>
                </a:cubicBezTo>
                <a:cubicBezTo>
                  <a:pt x="10828" y="17274"/>
                  <a:pt x="10806" y="17261"/>
                  <a:pt x="10781" y="17261"/>
                </a:cubicBezTo>
                <a:cubicBezTo>
                  <a:pt x="10748" y="17261"/>
                  <a:pt x="10711" y="17286"/>
                  <a:pt x="10698" y="17326"/>
                </a:cubicBezTo>
                <a:cubicBezTo>
                  <a:pt x="10373" y="16559"/>
                  <a:pt x="9976" y="15815"/>
                  <a:pt x="9558" y="15117"/>
                </a:cubicBezTo>
                <a:cubicBezTo>
                  <a:pt x="8838" y="13954"/>
                  <a:pt x="7976" y="12884"/>
                  <a:pt x="7000" y="11930"/>
                </a:cubicBezTo>
                <a:cubicBezTo>
                  <a:pt x="6441" y="11396"/>
                  <a:pt x="5861" y="10907"/>
                  <a:pt x="5232" y="10442"/>
                </a:cubicBezTo>
                <a:cubicBezTo>
                  <a:pt x="5216" y="10430"/>
                  <a:pt x="5201" y="10425"/>
                  <a:pt x="5186" y="10425"/>
                </a:cubicBezTo>
                <a:cubicBezTo>
                  <a:pt x="5113" y="10425"/>
                  <a:pt x="5062" y="10547"/>
                  <a:pt x="5139" y="10605"/>
                </a:cubicBezTo>
                <a:cubicBezTo>
                  <a:pt x="6233" y="11396"/>
                  <a:pt x="7210" y="12349"/>
                  <a:pt x="8069" y="13396"/>
                </a:cubicBezTo>
                <a:cubicBezTo>
                  <a:pt x="8931" y="14419"/>
                  <a:pt x="9651" y="15558"/>
                  <a:pt x="10233" y="16767"/>
                </a:cubicBezTo>
                <a:cubicBezTo>
                  <a:pt x="10581" y="17443"/>
                  <a:pt x="10860" y="18163"/>
                  <a:pt x="11093" y="18885"/>
                </a:cubicBezTo>
                <a:lnTo>
                  <a:pt x="11093" y="18907"/>
                </a:lnTo>
                <a:lnTo>
                  <a:pt x="10953" y="18978"/>
                </a:lnTo>
                <a:cubicBezTo>
                  <a:pt x="10628" y="18047"/>
                  <a:pt x="10256" y="17140"/>
                  <a:pt x="9790" y="16280"/>
                </a:cubicBezTo>
                <a:cubicBezTo>
                  <a:pt x="9775" y="16242"/>
                  <a:pt x="9748" y="16226"/>
                  <a:pt x="9719" y="16226"/>
                </a:cubicBezTo>
                <a:cubicBezTo>
                  <a:pt x="9661" y="16226"/>
                  <a:pt x="9597" y="16294"/>
                  <a:pt x="9629" y="16373"/>
                </a:cubicBezTo>
                <a:cubicBezTo>
                  <a:pt x="10094" y="17233"/>
                  <a:pt x="10466" y="18141"/>
                  <a:pt x="10791" y="19071"/>
                </a:cubicBezTo>
                <a:cubicBezTo>
                  <a:pt x="10674" y="19117"/>
                  <a:pt x="10581" y="19164"/>
                  <a:pt x="10488" y="19210"/>
                </a:cubicBezTo>
                <a:cubicBezTo>
                  <a:pt x="10488" y="19210"/>
                  <a:pt x="10488" y="19186"/>
                  <a:pt x="10466" y="19186"/>
                </a:cubicBezTo>
                <a:cubicBezTo>
                  <a:pt x="10326" y="19047"/>
                  <a:pt x="10233" y="18885"/>
                  <a:pt x="10116" y="18699"/>
                </a:cubicBezTo>
                <a:cubicBezTo>
                  <a:pt x="10023" y="18513"/>
                  <a:pt x="9908" y="18327"/>
                  <a:pt x="9815" y="18141"/>
                </a:cubicBezTo>
                <a:cubicBezTo>
                  <a:pt x="9582" y="17768"/>
                  <a:pt x="9325" y="17419"/>
                  <a:pt x="9046" y="17093"/>
                </a:cubicBezTo>
                <a:cubicBezTo>
                  <a:pt x="9025" y="17071"/>
                  <a:pt x="9002" y="17062"/>
                  <a:pt x="8980" y="17062"/>
                </a:cubicBezTo>
                <a:cubicBezTo>
                  <a:pt x="8909" y="17062"/>
                  <a:pt x="8854" y="17161"/>
                  <a:pt x="8907" y="17233"/>
                </a:cubicBezTo>
                <a:cubicBezTo>
                  <a:pt x="9186" y="17558"/>
                  <a:pt x="9442" y="17930"/>
                  <a:pt x="9675" y="18302"/>
                </a:cubicBezTo>
                <a:cubicBezTo>
                  <a:pt x="9790" y="18466"/>
                  <a:pt x="9883" y="18652"/>
                  <a:pt x="10001" y="18838"/>
                </a:cubicBezTo>
                <a:cubicBezTo>
                  <a:pt x="10094" y="19000"/>
                  <a:pt x="10187" y="19164"/>
                  <a:pt x="10326" y="19303"/>
                </a:cubicBezTo>
                <a:cubicBezTo>
                  <a:pt x="10280" y="19350"/>
                  <a:pt x="10209" y="19372"/>
                  <a:pt x="10162" y="19419"/>
                </a:cubicBezTo>
                <a:cubicBezTo>
                  <a:pt x="10162" y="19396"/>
                  <a:pt x="10140" y="19372"/>
                  <a:pt x="10140" y="19372"/>
                </a:cubicBezTo>
                <a:cubicBezTo>
                  <a:pt x="9908" y="18954"/>
                  <a:pt x="9651" y="18559"/>
                  <a:pt x="9372" y="18187"/>
                </a:cubicBezTo>
                <a:cubicBezTo>
                  <a:pt x="9355" y="18153"/>
                  <a:pt x="9326" y="18131"/>
                  <a:pt x="9294" y="18131"/>
                </a:cubicBezTo>
                <a:cubicBezTo>
                  <a:pt x="9281" y="18131"/>
                  <a:pt x="9269" y="18134"/>
                  <a:pt x="9256" y="18141"/>
                </a:cubicBezTo>
                <a:cubicBezTo>
                  <a:pt x="9210" y="18163"/>
                  <a:pt x="9186" y="18234"/>
                  <a:pt x="9210" y="18280"/>
                </a:cubicBezTo>
                <a:cubicBezTo>
                  <a:pt x="9489" y="18652"/>
                  <a:pt x="9744" y="19047"/>
                  <a:pt x="9976" y="19465"/>
                </a:cubicBezTo>
                <a:cubicBezTo>
                  <a:pt x="10001" y="19465"/>
                  <a:pt x="10001" y="19489"/>
                  <a:pt x="10023" y="19489"/>
                </a:cubicBezTo>
                <a:cubicBezTo>
                  <a:pt x="9976" y="19512"/>
                  <a:pt x="9930" y="19536"/>
                  <a:pt x="9908" y="19558"/>
                </a:cubicBezTo>
                <a:cubicBezTo>
                  <a:pt x="9325" y="18699"/>
                  <a:pt x="8745" y="17861"/>
                  <a:pt x="8116" y="17047"/>
                </a:cubicBezTo>
                <a:cubicBezTo>
                  <a:pt x="7790" y="16628"/>
                  <a:pt x="7442" y="16233"/>
                  <a:pt x="7093" y="15815"/>
                </a:cubicBezTo>
                <a:cubicBezTo>
                  <a:pt x="6767" y="15419"/>
                  <a:pt x="6395" y="15024"/>
                  <a:pt x="6000" y="14674"/>
                </a:cubicBezTo>
                <a:cubicBezTo>
                  <a:pt x="5582" y="14302"/>
                  <a:pt x="5117" y="13977"/>
                  <a:pt x="4627" y="13698"/>
                </a:cubicBezTo>
                <a:cubicBezTo>
                  <a:pt x="4611" y="13691"/>
                  <a:pt x="4596" y="13688"/>
                  <a:pt x="4581" y="13688"/>
                </a:cubicBezTo>
                <a:cubicBezTo>
                  <a:pt x="4490" y="13688"/>
                  <a:pt x="4435" y="13800"/>
                  <a:pt x="4534" y="13861"/>
                </a:cubicBezTo>
                <a:cubicBezTo>
                  <a:pt x="4977" y="14094"/>
                  <a:pt x="5396" y="14373"/>
                  <a:pt x="5768" y="14699"/>
                </a:cubicBezTo>
                <a:cubicBezTo>
                  <a:pt x="6162" y="15046"/>
                  <a:pt x="6512" y="15419"/>
                  <a:pt x="6860" y="15815"/>
                </a:cubicBezTo>
                <a:cubicBezTo>
                  <a:pt x="7535" y="16606"/>
                  <a:pt x="8187" y="17443"/>
                  <a:pt x="8791" y="18280"/>
                </a:cubicBezTo>
                <a:cubicBezTo>
                  <a:pt x="9117" y="18745"/>
                  <a:pt x="9442" y="19186"/>
                  <a:pt x="9744" y="19651"/>
                </a:cubicBezTo>
                <a:cubicBezTo>
                  <a:pt x="9697" y="19675"/>
                  <a:pt x="9675" y="19722"/>
                  <a:pt x="9629" y="19744"/>
                </a:cubicBezTo>
                <a:cubicBezTo>
                  <a:pt x="9629" y="19722"/>
                  <a:pt x="9629" y="19722"/>
                  <a:pt x="9604" y="19698"/>
                </a:cubicBezTo>
                <a:cubicBezTo>
                  <a:pt x="9139" y="18978"/>
                  <a:pt x="8652" y="18280"/>
                  <a:pt x="8116" y="17582"/>
                </a:cubicBezTo>
                <a:cubicBezTo>
                  <a:pt x="8096" y="17555"/>
                  <a:pt x="8069" y="17544"/>
                  <a:pt x="8044" y="17544"/>
                </a:cubicBezTo>
                <a:cubicBezTo>
                  <a:pt x="7983" y="17544"/>
                  <a:pt x="7928" y="17610"/>
                  <a:pt x="7976" y="17675"/>
                </a:cubicBezTo>
                <a:cubicBezTo>
                  <a:pt x="8488" y="18373"/>
                  <a:pt x="8977" y="19071"/>
                  <a:pt x="9465" y="19791"/>
                </a:cubicBezTo>
                <a:cubicBezTo>
                  <a:pt x="9465" y="19815"/>
                  <a:pt x="9489" y="19815"/>
                  <a:pt x="9489" y="19815"/>
                </a:cubicBezTo>
                <a:cubicBezTo>
                  <a:pt x="9465" y="19862"/>
                  <a:pt x="9418" y="19884"/>
                  <a:pt x="9396" y="19908"/>
                </a:cubicBezTo>
                <a:lnTo>
                  <a:pt x="9372" y="19908"/>
                </a:lnTo>
                <a:cubicBezTo>
                  <a:pt x="9093" y="19443"/>
                  <a:pt x="8767" y="19000"/>
                  <a:pt x="8419" y="18581"/>
                </a:cubicBezTo>
                <a:cubicBezTo>
                  <a:pt x="8403" y="18560"/>
                  <a:pt x="8383" y="18551"/>
                  <a:pt x="8362" y="18551"/>
                </a:cubicBezTo>
                <a:cubicBezTo>
                  <a:pt x="8295" y="18551"/>
                  <a:pt x="8225" y="18650"/>
                  <a:pt x="8280" y="18721"/>
                </a:cubicBezTo>
                <a:cubicBezTo>
                  <a:pt x="8628" y="19117"/>
                  <a:pt x="8931" y="19558"/>
                  <a:pt x="9232" y="20001"/>
                </a:cubicBezTo>
                <a:lnTo>
                  <a:pt x="9232" y="20023"/>
                </a:lnTo>
                <a:cubicBezTo>
                  <a:pt x="9210" y="20048"/>
                  <a:pt x="9163" y="20070"/>
                  <a:pt x="9117" y="20116"/>
                </a:cubicBezTo>
                <a:cubicBezTo>
                  <a:pt x="9117" y="20094"/>
                  <a:pt x="9117" y="20094"/>
                  <a:pt x="9093" y="20070"/>
                </a:cubicBezTo>
                <a:cubicBezTo>
                  <a:pt x="8767" y="19769"/>
                  <a:pt x="8488" y="19419"/>
                  <a:pt x="8233" y="19024"/>
                </a:cubicBezTo>
                <a:cubicBezTo>
                  <a:pt x="8212" y="18997"/>
                  <a:pt x="8186" y="18986"/>
                  <a:pt x="8160" y="18986"/>
                </a:cubicBezTo>
                <a:cubicBezTo>
                  <a:pt x="8097" y="18986"/>
                  <a:pt x="8036" y="19052"/>
                  <a:pt x="8069" y="19117"/>
                </a:cubicBezTo>
                <a:cubicBezTo>
                  <a:pt x="8348" y="19512"/>
                  <a:pt x="8628" y="19884"/>
                  <a:pt x="8977" y="20209"/>
                </a:cubicBezTo>
                <a:cubicBezTo>
                  <a:pt x="8977" y="20209"/>
                  <a:pt x="9000" y="20209"/>
                  <a:pt x="9000" y="20234"/>
                </a:cubicBezTo>
                <a:cubicBezTo>
                  <a:pt x="8953" y="20256"/>
                  <a:pt x="8907" y="20302"/>
                  <a:pt x="8884" y="20327"/>
                </a:cubicBezTo>
                <a:cubicBezTo>
                  <a:pt x="8745" y="20141"/>
                  <a:pt x="8581" y="19955"/>
                  <a:pt x="8441" y="19744"/>
                </a:cubicBezTo>
                <a:cubicBezTo>
                  <a:pt x="8280" y="19558"/>
                  <a:pt x="8116" y="19350"/>
                  <a:pt x="7976" y="19164"/>
                </a:cubicBezTo>
                <a:cubicBezTo>
                  <a:pt x="7628" y="18745"/>
                  <a:pt x="7279" y="18327"/>
                  <a:pt x="6931" y="17930"/>
                </a:cubicBezTo>
                <a:cubicBezTo>
                  <a:pt x="6209" y="17140"/>
                  <a:pt x="5418" y="16420"/>
                  <a:pt x="4512" y="15837"/>
                </a:cubicBezTo>
                <a:lnTo>
                  <a:pt x="3535" y="15279"/>
                </a:lnTo>
                <a:cubicBezTo>
                  <a:pt x="3628" y="15164"/>
                  <a:pt x="3744" y="15024"/>
                  <a:pt x="3837" y="14907"/>
                </a:cubicBezTo>
                <a:cubicBezTo>
                  <a:pt x="3837" y="14885"/>
                  <a:pt x="3861" y="14860"/>
                  <a:pt x="3837" y="14838"/>
                </a:cubicBezTo>
                <a:cubicBezTo>
                  <a:pt x="3837" y="14814"/>
                  <a:pt x="3814" y="14792"/>
                  <a:pt x="3790" y="14767"/>
                </a:cubicBezTo>
                <a:lnTo>
                  <a:pt x="3721" y="14767"/>
                </a:lnTo>
                <a:cubicBezTo>
                  <a:pt x="3697" y="14767"/>
                  <a:pt x="3697" y="14792"/>
                  <a:pt x="3675" y="14814"/>
                </a:cubicBezTo>
                <a:cubicBezTo>
                  <a:pt x="3582" y="14931"/>
                  <a:pt x="3489" y="15071"/>
                  <a:pt x="3396" y="15186"/>
                </a:cubicBezTo>
                <a:cubicBezTo>
                  <a:pt x="3371" y="15186"/>
                  <a:pt x="3371" y="15210"/>
                  <a:pt x="3371" y="15210"/>
                </a:cubicBezTo>
                <a:cubicBezTo>
                  <a:pt x="3210" y="15117"/>
                  <a:pt x="3046" y="15024"/>
                  <a:pt x="2860" y="14931"/>
                </a:cubicBezTo>
                <a:cubicBezTo>
                  <a:pt x="3024" y="14721"/>
                  <a:pt x="3163" y="14535"/>
                  <a:pt x="3303" y="14326"/>
                </a:cubicBezTo>
                <a:cubicBezTo>
                  <a:pt x="3325" y="14280"/>
                  <a:pt x="3303" y="14209"/>
                  <a:pt x="3278" y="14187"/>
                </a:cubicBezTo>
                <a:cubicBezTo>
                  <a:pt x="3266" y="14180"/>
                  <a:pt x="3252" y="14177"/>
                  <a:pt x="3237" y="14177"/>
                </a:cubicBezTo>
                <a:cubicBezTo>
                  <a:pt x="3198" y="14177"/>
                  <a:pt x="3157" y="14199"/>
                  <a:pt x="3139" y="14233"/>
                </a:cubicBezTo>
                <a:cubicBezTo>
                  <a:pt x="2999" y="14442"/>
                  <a:pt x="2860" y="14628"/>
                  <a:pt x="2698" y="14838"/>
                </a:cubicBezTo>
                <a:cubicBezTo>
                  <a:pt x="2348" y="14628"/>
                  <a:pt x="1976" y="14419"/>
                  <a:pt x="1650" y="14140"/>
                </a:cubicBezTo>
                <a:cubicBezTo>
                  <a:pt x="1628" y="14140"/>
                  <a:pt x="1604" y="14116"/>
                  <a:pt x="1604" y="14094"/>
                </a:cubicBezTo>
                <a:lnTo>
                  <a:pt x="1604" y="14094"/>
                </a:lnTo>
                <a:cubicBezTo>
                  <a:pt x="1610" y="14100"/>
                  <a:pt x="1618" y="14103"/>
                  <a:pt x="1627" y="14103"/>
                </a:cubicBezTo>
                <a:cubicBezTo>
                  <a:pt x="1651" y="14103"/>
                  <a:pt x="1681" y="14081"/>
                  <a:pt x="1697" y="14047"/>
                </a:cubicBezTo>
                <a:cubicBezTo>
                  <a:pt x="1814" y="13837"/>
                  <a:pt x="1954" y="13605"/>
                  <a:pt x="2069" y="13372"/>
                </a:cubicBezTo>
                <a:cubicBezTo>
                  <a:pt x="2116" y="13310"/>
                  <a:pt x="2059" y="13248"/>
                  <a:pt x="2003" y="13248"/>
                </a:cubicBezTo>
                <a:cubicBezTo>
                  <a:pt x="1974" y="13248"/>
                  <a:pt x="1945" y="13264"/>
                  <a:pt x="1930" y="13303"/>
                </a:cubicBezTo>
                <a:cubicBezTo>
                  <a:pt x="1790" y="13511"/>
                  <a:pt x="1675" y="13744"/>
                  <a:pt x="1535" y="13954"/>
                </a:cubicBezTo>
                <a:cubicBezTo>
                  <a:pt x="1511" y="14001"/>
                  <a:pt x="1535" y="14023"/>
                  <a:pt x="1535" y="14047"/>
                </a:cubicBezTo>
                <a:cubicBezTo>
                  <a:pt x="1046" y="13629"/>
                  <a:pt x="605" y="13046"/>
                  <a:pt x="419" y="12395"/>
                </a:cubicBezTo>
                <a:cubicBezTo>
                  <a:pt x="744" y="11977"/>
                  <a:pt x="1046" y="11558"/>
                  <a:pt x="1349" y="11139"/>
                </a:cubicBezTo>
                <a:cubicBezTo>
                  <a:pt x="1396" y="11093"/>
                  <a:pt x="1371" y="11024"/>
                  <a:pt x="1325" y="11000"/>
                </a:cubicBezTo>
                <a:cubicBezTo>
                  <a:pt x="1313" y="10994"/>
                  <a:pt x="1300" y="10991"/>
                  <a:pt x="1288" y="10991"/>
                </a:cubicBezTo>
                <a:cubicBezTo>
                  <a:pt x="1255" y="10991"/>
                  <a:pt x="1226" y="11012"/>
                  <a:pt x="1210" y="11046"/>
                </a:cubicBezTo>
                <a:lnTo>
                  <a:pt x="372" y="12163"/>
                </a:lnTo>
                <a:cubicBezTo>
                  <a:pt x="348" y="11954"/>
                  <a:pt x="326" y="11744"/>
                  <a:pt x="372" y="11511"/>
                </a:cubicBezTo>
                <a:lnTo>
                  <a:pt x="372" y="11396"/>
                </a:lnTo>
                <a:cubicBezTo>
                  <a:pt x="396" y="11419"/>
                  <a:pt x="419" y="11431"/>
                  <a:pt x="442" y="11431"/>
                </a:cubicBezTo>
                <a:cubicBezTo>
                  <a:pt x="465" y="11431"/>
                  <a:pt x="489" y="11419"/>
                  <a:pt x="512" y="11396"/>
                </a:cubicBezTo>
                <a:cubicBezTo>
                  <a:pt x="674" y="11186"/>
                  <a:pt x="953" y="11093"/>
                  <a:pt x="1185" y="10953"/>
                </a:cubicBezTo>
                <a:cubicBezTo>
                  <a:pt x="1232" y="10931"/>
                  <a:pt x="1256" y="10884"/>
                  <a:pt x="1232" y="10838"/>
                </a:cubicBezTo>
                <a:cubicBezTo>
                  <a:pt x="1216" y="10804"/>
                  <a:pt x="1173" y="10782"/>
                  <a:pt x="1143" y="10782"/>
                </a:cubicBezTo>
                <a:cubicBezTo>
                  <a:pt x="1132" y="10782"/>
                  <a:pt x="1123" y="10785"/>
                  <a:pt x="1117" y="10791"/>
                </a:cubicBezTo>
                <a:cubicBezTo>
                  <a:pt x="884" y="10931"/>
                  <a:pt x="627" y="11024"/>
                  <a:pt x="441" y="11210"/>
                </a:cubicBezTo>
                <a:cubicBezTo>
                  <a:pt x="465" y="11093"/>
                  <a:pt x="512" y="11000"/>
                  <a:pt x="558" y="10907"/>
                </a:cubicBezTo>
                <a:cubicBezTo>
                  <a:pt x="581" y="10931"/>
                  <a:pt x="605" y="10931"/>
                  <a:pt x="627" y="10931"/>
                </a:cubicBezTo>
                <a:cubicBezTo>
                  <a:pt x="842" y="10866"/>
                  <a:pt x="1037" y="10742"/>
                  <a:pt x="1266" y="10742"/>
                </a:cubicBezTo>
                <a:cubicBezTo>
                  <a:pt x="1285" y="10742"/>
                  <a:pt x="1305" y="10743"/>
                  <a:pt x="1325" y="10745"/>
                </a:cubicBezTo>
                <a:cubicBezTo>
                  <a:pt x="1371" y="10745"/>
                  <a:pt x="1418" y="10698"/>
                  <a:pt x="1418" y="10652"/>
                </a:cubicBezTo>
                <a:cubicBezTo>
                  <a:pt x="1418" y="10605"/>
                  <a:pt x="1371" y="10559"/>
                  <a:pt x="1325" y="10559"/>
                </a:cubicBezTo>
                <a:cubicBezTo>
                  <a:pt x="1302" y="10556"/>
                  <a:pt x="1279" y="10555"/>
                  <a:pt x="1257" y="10555"/>
                </a:cubicBezTo>
                <a:cubicBezTo>
                  <a:pt x="1075" y="10555"/>
                  <a:pt x="910" y="10635"/>
                  <a:pt x="744" y="10698"/>
                </a:cubicBezTo>
                <a:lnTo>
                  <a:pt x="767" y="10674"/>
                </a:lnTo>
                <a:cubicBezTo>
                  <a:pt x="884" y="10512"/>
                  <a:pt x="1117" y="10466"/>
                  <a:pt x="1325" y="10442"/>
                </a:cubicBezTo>
                <a:cubicBezTo>
                  <a:pt x="1365" y="10438"/>
                  <a:pt x="1405" y="10436"/>
                  <a:pt x="1445" y="10436"/>
                </a:cubicBezTo>
                <a:cubicBezTo>
                  <a:pt x="1638" y="10436"/>
                  <a:pt x="1830" y="10478"/>
                  <a:pt x="2023" y="10535"/>
                </a:cubicBezTo>
                <a:cubicBezTo>
                  <a:pt x="2036" y="10540"/>
                  <a:pt x="2048" y="10542"/>
                  <a:pt x="2059" y="10542"/>
                </a:cubicBezTo>
                <a:cubicBezTo>
                  <a:pt x="2148" y="10542"/>
                  <a:pt x="2173" y="10393"/>
                  <a:pt x="2069" y="10373"/>
                </a:cubicBezTo>
                <a:cubicBezTo>
                  <a:pt x="1883" y="10305"/>
                  <a:pt x="1683" y="10261"/>
                  <a:pt x="1489" y="10261"/>
                </a:cubicBezTo>
                <a:cubicBezTo>
                  <a:pt x="1418" y="10261"/>
                  <a:pt x="1347" y="10267"/>
                  <a:pt x="1278" y="10280"/>
                </a:cubicBezTo>
                <a:lnTo>
                  <a:pt x="1210" y="10280"/>
                </a:lnTo>
                <a:cubicBezTo>
                  <a:pt x="1306" y="10247"/>
                  <a:pt x="1409" y="10235"/>
                  <a:pt x="1513" y="10235"/>
                </a:cubicBezTo>
                <a:cubicBezTo>
                  <a:pt x="1709" y="10235"/>
                  <a:pt x="1911" y="10280"/>
                  <a:pt x="2093" y="10326"/>
                </a:cubicBezTo>
                <a:cubicBezTo>
                  <a:pt x="2100" y="10327"/>
                  <a:pt x="2106" y="10328"/>
                  <a:pt x="2112" y="10328"/>
                </a:cubicBezTo>
                <a:cubicBezTo>
                  <a:pt x="2216" y="10328"/>
                  <a:pt x="2273" y="10161"/>
                  <a:pt x="2162" y="10140"/>
                </a:cubicBezTo>
                <a:cubicBezTo>
                  <a:pt x="1952" y="10108"/>
                  <a:pt x="1742" y="10064"/>
                  <a:pt x="1532" y="10064"/>
                </a:cubicBezTo>
                <a:cubicBezTo>
                  <a:pt x="1440" y="10064"/>
                  <a:pt x="1348" y="10072"/>
                  <a:pt x="1256" y="10094"/>
                </a:cubicBezTo>
                <a:cubicBezTo>
                  <a:pt x="1303" y="10047"/>
                  <a:pt x="1349" y="10001"/>
                  <a:pt x="1418" y="9976"/>
                </a:cubicBezTo>
                <a:cubicBezTo>
                  <a:pt x="1435" y="9994"/>
                  <a:pt x="1451" y="10010"/>
                  <a:pt x="1476" y="10010"/>
                </a:cubicBezTo>
                <a:cubicBezTo>
                  <a:pt x="1486" y="10010"/>
                  <a:pt x="1497" y="10007"/>
                  <a:pt x="1511" y="10001"/>
                </a:cubicBezTo>
                <a:cubicBezTo>
                  <a:pt x="1704" y="9947"/>
                  <a:pt x="1910" y="9922"/>
                  <a:pt x="2119" y="9922"/>
                </a:cubicBezTo>
                <a:cubicBezTo>
                  <a:pt x="2188" y="9922"/>
                  <a:pt x="2257" y="9924"/>
                  <a:pt x="2326" y="9930"/>
                </a:cubicBezTo>
                <a:cubicBezTo>
                  <a:pt x="2372" y="9930"/>
                  <a:pt x="2395" y="9883"/>
                  <a:pt x="2395" y="9837"/>
                </a:cubicBezTo>
                <a:cubicBezTo>
                  <a:pt x="2395" y="9790"/>
                  <a:pt x="2372" y="9744"/>
                  <a:pt x="2326" y="9744"/>
                </a:cubicBezTo>
                <a:cubicBezTo>
                  <a:pt x="2116" y="9744"/>
                  <a:pt x="1930" y="9744"/>
                  <a:pt x="1721" y="9768"/>
                </a:cubicBezTo>
                <a:cubicBezTo>
                  <a:pt x="1883" y="9697"/>
                  <a:pt x="2047" y="9604"/>
                  <a:pt x="2233" y="9558"/>
                </a:cubicBezTo>
                <a:cubicBezTo>
                  <a:pt x="2419" y="9489"/>
                  <a:pt x="2605" y="9418"/>
                  <a:pt x="2813" y="9372"/>
                </a:cubicBezTo>
                <a:cubicBezTo>
                  <a:pt x="2813" y="9372"/>
                  <a:pt x="2813" y="9396"/>
                  <a:pt x="2838" y="9396"/>
                </a:cubicBezTo>
                <a:cubicBezTo>
                  <a:pt x="3117" y="9396"/>
                  <a:pt x="3418" y="9558"/>
                  <a:pt x="3582" y="9815"/>
                </a:cubicBezTo>
                <a:cubicBezTo>
                  <a:pt x="3595" y="9842"/>
                  <a:pt x="3616" y="9853"/>
                  <a:pt x="3640" y="9853"/>
                </a:cubicBezTo>
                <a:cubicBezTo>
                  <a:pt x="3658" y="9853"/>
                  <a:pt x="3678" y="9847"/>
                  <a:pt x="3697" y="9837"/>
                </a:cubicBezTo>
                <a:cubicBezTo>
                  <a:pt x="3744" y="9815"/>
                  <a:pt x="3768" y="9768"/>
                  <a:pt x="3744" y="9722"/>
                </a:cubicBezTo>
                <a:cubicBezTo>
                  <a:pt x="3582" y="9511"/>
                  <a:pt x="3371" y="9349"/>
                  <a:pt x="3117" y="9256"/>
                </a:cubicBezTo>
                <a:cubicBezTo>
                  <a:pt x="3152" y="9254"/>
                  <a:pt x="3188" y="9253"/>
                  <a:pt x="3224" y="9253"/>
                </a:cubicBezTo>
                <a:cubicBezTo>
                  <a:pt x="3602" y="9253"/>
                  <a:pt x="3958" y="9371"/>
                  <a:pt x="4255" y="9604"/>
                </a:cubicBezTo>
                <a:cubicBezTo>
                  <a:pt x="4271" y="9616"/>
                  <a:pt x="4287" y="9622"/>
                  <a:pt x="4302" y="9622"/>
                </a:cubicBezTo>
                <a:cubicBezTo>
                  <a:pt x="4375" y="9622"/>
                  <a:pt x="4425" y="9499"/>
                  <a:pt x="4348" y="9442"/>
                </a:cubicBezTo>
                <a:cubicBezTo>
                  <a:pt x="4047" y="9210"/>
                  <a:pt x="3675" y="9093"/>
                  <a:pt x="3303" y="9070"/>
                </a:cubicBezTo>
                <a:cubicBezTo>
                  <a:pt x="3493" y="9026"/>
                  <a:pt x="3684" y="9009"/>
                  <a:pt x="3874" y="9009"/>
                </a:cubicBezTo>
                <a:cubicBezTo>
                  <a:pt x="3986" y="9009"/>
                  <a:pt x="4098" y="9015"/>
                  <a:pt x="4209" y="9024"/>
                </a:cubicBezTo>
                <a:cubicBezTo>
                  <a:pt x="4215" y="9027"/>
                  <a:pt x="4221" y="9028"/>
                  <a:pt x="4227" y="9028"/>
                </a:cubicBezTo>
                <a:cubicBezTo>
                  <a:pt x="4267" y="9028"/>
                  <a:pt x="4302" y="8971"/>
                  <a:pt x="4302" y="8931"/>
                </a:cubicBezTo>
                <a:cubicBezTo>
                  <a:pt x="4302" y="8884"/>
                  <a:pt x="4255" y="8860"/>
                  <a:pt x="4209" y="8860"/>
                </a:cubicBezTo>
                <a:cubicBezTo>
                  <a:pt x="4095" y="8844"/>
                  <a:pt x="3980" y="8828"/>
                  <a:pt x="3865" y="8828"/>
                </a:cubicBezTo>
                <a:cubicBezTo>
                  <a:pt x="3817" y="8828"/>
                  <a:pt x="3769" y="8831"/>
                  <a:pt x="3721" y="8838"/>
                </a:cubicBezTo>
                <a:cubicBezTo>
                  <a:pt x="3790" y="8814"/>
                  <a:pt x="3883" y="8814"/>
                  <a:pt x="3954" y="8814"/>
                </a:cubicBezTo>
                <a:cubicBezTo>
                  <a:pt x="4069" y="8814"/>
                  <a:pt x="4069" y="8628"/>
                  <a:pt x="3954" y="8628"/>
                </a:cubicBezTo>
                <a:cubicBezTo>
                  <a:pt x="3675" y="8628"/>
                  <a:pt x="3371" y="8698"/>
                  <a:pt x="3117" y="8814"/>
                </a:cubicBezTo>
                <a:cubicBezTo>
                  <a:pt x="3325" y="8628"/>
                  <a:pt x="3604" y="8535"/>
                  <a:pt x="3883" y="8512"/>
                </a:cubicBezTo>
                <a:cubicBezTo>
                  <a:pt x="4000" y="8512"/>
                  <a:pt x="4000" y="8326"/>
                  <a:pt x="3883" y="8326"/>
                </a:cubicBezTo>
                <a:cubicBezTo>
                  <a:pt x="3837" y="8326"/>
                  <a:pt x="3768" y="8348"/>
                  <a:pt x="3721" y="8348"/>
                </a:cubicBezTo>
                <a:cubicBezTo>
                  <a:pt x="3883" y="8280"/>
                  <a:pt x="4069" y="8233"/>
                  <a:pt x="4255" y="8209"/>
                </a:cubicBezTo>
                <a:cubicBezTo>
                  <a:pt x="4326" y="8187"/>
                  <a:pt x="4326" y="8094"/>
                  <a:pt x="4279" y="8047"/>
                </a:cubicBezTo>
                <a:cubicBezTo>
                  <a:pt x="4605" y="8001"/>
                  <a:pt x="4953" y="7976"/>
                  <a:pt x="5303" y="7976"/>
                </a:cubicBezTo>
                <a:cubicBezTo>
                  <a:pt x="5418" y="7976"/>
                  <a:pt x="5418" y="7814"/>
                  <a:pt x="5303" y="7790"/>
                </a:cubicBezTo>
                <a:cubicBezTo>
                  <a:pt x="5251" y="7789"/>
                  <a:pt x="5200" y="7788"/>
                  <a:pt x="5148" y="7788"/>
                </a:cubicBezTo>
                <a:cubicBezTo>
                  <a:pt x="4456" y="7788"/>
                  <a:pt x="3766" y="7927"/>
                  <a:pt x="3117" y="8187"/>
                </a:cubicBezTo>
                <a:cubicBezTo>
                  <a:pt x="3035" y="8227"/>
                  <a:pt x="3096" y="8357"/>
                  <a:pt x="3176" y="8357"/>
                </a:cubicBezTo>
                <a:cubicBezTo>
                  <a:pt x="3187" y="8357"/>
                  <a:pt x="3198" y="8354"/>
                  <a:pt x="3210" y="8348"/>
                </a:cubicBezTo>
                <a:cubicBezTo>
                  <a:pt x="3242" y="8333"/>
                  <a:pt x="3285" y="8328"/>
                  <a:pt x="3325" y="8318"/>
                </a:cubicBezTo>
                <a:lnTo>
                  <a:pt x="3325" y="8318"/>
                </a:lnTo>
                <a:cubicBezTo>
                  <a:pt x="3201" y="8365"/>
                  <a:pt x="3077" y="8430"/>
                  <a:pt x="2953" y="8512"/>
                </a:cubicBezTo>
                <a:cubicBezTo>
                  <a:pt x="2953" y="8419"/>
                  <a:pt x="2977" y="8326"/>
                  <a:pt x="2977" y="8255"/>
                </a:cubicBezTo>
                <a:cubicBezTo>
                  <a:pt x="3349" y="7976"/>
                  <a:pt x="3790" y="7837"/>
                  <a:pt x="4255" y="7814"/>
                </a:cubicBezTo>
                <a:cubicBezTo>
                  <a:pt x="4326" y="7790"/>
                  <a:pt x="4348" y="7744"/>
                  <a:pt x="4348" y="7697"/>
                </a:cubicBezTo>
                <a:cubicBezTo>
                  <a:pt x="4571" y="7664"/>
                  <a:pt x="4794" y="7649"/>
                  <a:pt x="5015" y="7649"/>
                </a:cubicBezTo>
                <a:cubicBezTo>
                  <a:pt x="5419" y="7649"/>
                  <a:pt x="5818" y="7700"/>
                  <a:pt x="6209" y="7790"/>
                </a:cubicBezTo>
                <a:cubicBezTo>
                  <a:pt x="6219" y="7795"/>
                  <a:pt x="6229" y="7798"/>
                  <a:pt x="6238" y="7798"/>
                </a:cubicBezTo>
                <a:cubicBezTo>
                  <a:pt x="6310" y="7798"/>
                  <a:pt x="6338" y="7648"/>
                  <a:pt x="6255" y="7628"/>
                </a:cubicBezTo>
                <a:cubicBezTo>
                  <a:pt x="5845" y="7521"/>
                  <a:pt x="5433" y="7475"/>
                  <a:pt x="5022" y="7475"/>
                </a:cubicBezTo>
                <a:cubicBezTo>
                  <a:pt x="4805" y="7475"/>
                  <a:pt x="4589" y="7487"/>
                  <a:pt x="4372" y="7511"/>
                </a:cubicBezTo>
                <a:lnTo>
                  <a:pt x="4372" y="7489"/>
                </a:lnTo>
                <a:lnTo>
                  <a:pt x="4395" y="7489"/>
                </a:lnTo>
                <a:cubicBezTo>
                  <a:pt x="4512" y="7489"/>
                  <a:pt x="4512" y="7303"/>
                  <a:pt x="4395" y="7303"/>
                </a:cubicBezTo>
                <a:cubicBezTo>
                  <a:pt x="3954" y="7303"/>
                  <a:pt x="3465" y="7303"/>
                  <a:pt x="3092" y="7582"/>
                </a:cubicBezTo>
                <a:cubicBezTo>
                  <a:pt x="3092" y="7582"/>
                  <a:pt x="3070" y="7582"/>
                  <a:pt x="3070" y="7604"/>
                </a:cubicBezTo>
                <a:cubicBezTo>
                  <a:pt x="3070" y="7558"/>
                  <a:pt x="3092" y="7511"/>
                  <a:pt x="3092" y="7465"/>
                </a:cubicBezTo>
                <a:cubicBezTo>
                  <a:pt x="3325" y="7372"/>
                  <a:pt x="3558" y="7303"/>
                  <a:pt x="3790" y="7279"/>
                </a:cubicBezTo>
                <a:cubicBezTo>
                  <a:pt x="3814" y="7279"/>
                  <a:pt x="3814" y="7256"/>
                  <a:pt x="3837" y="7256"/>
                </a:cubicBezTo>
                <a:cubicBezTo>
                  <a:pt x="3883" y="7256"/>
                  <a:pt x="3930" y="7232"/>
                  <a:pt x="4000" y="7232"/>
                </a:cubicBezTo>
                <a:cubicBezTo>
                  <a:pt x="4047" y="7232"/>
                  <a:pt x="4093" y="7256"/>
                  <a:pt x="4140" y="7256"/>
                </a:cubicBezTo>
                <a:cubicBezTo>
                  <a:pt x="4186" y="7256"/>
                  <a:pt x="4233" y="7210"/>
                  <a:pt x="4233" y="7163"/>
                </a:cubicBezTo>
                <a:cubicBezTo>
                  <a:pt x="4233" y="7117"/>
                  <a:pt x="4186" y="7070"/>
                  <a:pt x="4140" y="7070"/>
                </a:cubicBezTo>
                <a:lnTo>
                  <a:pt x="4116" y="7070"/>
                </a:lnTo>
                <a:cubicBezTo>
                  <a:pt x="4093" y="7046"/>
                  <a:pt x="4093" y="7046"/>
                  <a:pt x="4069" y="7046"/>
                </a:cubicBezTo>
                <a:lnTo>
                  <a:pt x="3721" y="7046"/>
                </a:lnTo>
                <a:cubicBezTo>
                  <a:pt x="3721" y="7024"/>
                  <a:pt x="3744" y="7000"/>
                  <a:pt x="3744" y="6977"/>
                </a:cubicBezTo>
                <a:cubicBezTo>
                  <a:pt x="3907" y="7000"/>
                  <a:pt x="4093" y="7000"/>
                  <a:pt x="4279" y="7024"/>
                </a:cubicBezTo>
                <a:cubicBezTo>
                  <a:pt x="4326" y="7024"/>
                  <a:pt x="4348" y="6977"/>
                  <a:pt x="4348" y="6931"/>
                </a:cubicBezTo>
                <a:cubicBezTo>
                  <a:pt x="4348" y="6860"/>
                  <a:pt x="4326" y="6838"/>
                  <a:pt x="4279" y="6838"/>
                </a:cubicBezTo>
                <a:cubicBezTo>
                  <a:pt x="4093" y="6813"/>
                  <a:pt x="3907" y="6813"/>
                  <a:pt x="3721" y="6791"/>
                </a:cubicBezTo>
                <a:lnTo>
                  <a:pt x="3976" y="6791"/>
                </a:lnTo>
                <a:cubicBezTo>
                  <a:pt x="3984" y="6795"/>
                  <a:pt x="3993" y="6797"/>
                  <a:pt x="4001" y="6797"/>
                </a:cubicBezTo>
                <a:cubicBezTo>
                  <a:pt x="4038" y="6797"/>
                  <a:pt x="4069" y="6759"/>
                  <a:pt x="4069" y="6720"/>
                </a:cubicBezTo>
                <a:cubicBezTo>
                  <a:pt x="4093" y="6720"/>
                  <a:pt x="4093" y="6745"/>
                  <a:pt x="4116" y="6745"/>
                </a:cubicBezTo>
                <a:cubicBezTo>
                  <a:pt x="4140" y="6720"/>
                  <a:pt x="4140" y="6720"/>
                  <a:pt x="4162" y="6720"/>
                </a:cubicBezTo>
                <a:cubicBezTo>
                  <a:pt x="4209" y="6720"/>
                  <a:pt x="4255" y="6698"/>
                  <a:pt x="4255" y="6652"/>
                </a:cubicBezTo>
                <a:cubicBezTo>
                  <a:pt x="4255" y="6605"/>
                  <a:pt x="4233" y="6559"/>
                  <a:pt x="4186" y="6559"/>
                </a:cubicBezTo>
                <a:cubicBezTo>
                  <a:pt x="4162" y="6534"/>
                  <a:pt x="4116" y="6534"/>
                  <a:pt x="4069" y="6534"/>
                </a:cubicBezTo>
                <a:cubicBezTo>
                  <a:pt x="4093" y="6534"/>
                  <a:pt x="4093" y="6512"/>
                  <a:pt x="4093" y="6512"/>
                </a:cubicBezTo>
                <a:cubicBezTo>
                  <a:pt x="4093" y="6466"/>
                  <a:pt x="4069" y="6419"/>
                  <a:pt x="4023" y="6395"/>
                </a:cubicBezTo>
                <a:cubicBezTo>
                  <a:pt x="3930" y="6373"/>
                  <a:pt x="3837" y="6348"/>
                  <a:pt x="3721" y="6326"/>
                </a:cubicBezTo>
                <a:cubicBezTo>
                  <a:pt x="3709" y="6314"/>
                  <a:pt x="3698" y="6308"/>
                  <a:pt x="3686" y="6308"/>
                </a:cubicBezTo>
                <a:cubicBezTo>
                  <a:pt x="3674" y="6308"/>
                  <a:pt x="3663" y="6314"/>
                  <a:pt x="3651" y="6326"/>
                </a:cubicBezTo>
                <a:lnTo>
                  <a:pt x="3651" y="6186"/>
                </a:lnTo>
                <a:cubicBezTo>
                  <a:pt x="3651" y="6209"/>
                  <a:pt x="3651" y="6209"/>
                  <a:pt x="3675" y="6209"/>
                </a:cubicBezTo>
                <a:cubicBezTo>
                  <a:pt x="3721" y="6233"/>
                  <a:pt x="3768" y="6255"/>
                  <a:pt x="3814" y="6302"/>
                </a:cubicBezTo>
                <a:lnTo>
                  <a:pt x="3883" y="6302"/>
                </a:lnTo>
                <a:cubicBezTo>
                  <a:pt x="3883" y="6302"/>
                  <a:pt x="3907" y="6302"/>
                  <a:pt x="3907" y="6280"/>
                </a:cubicBezTo>
                <a:lnTo>
                  <a:pt x="3907" y="6302"/>
                </a:lnTo>
                <a:cubicBezTo>
                  <a:pt x="3928" y="6343"/>
                  <a:pt x="3966" y="6361"/>
                  <a:pt x="4003" y="6361"/>
                </a:cubicBezTo>
                <a:cubicBezTo>
                  <a:pt x="4050" y="6361"/>
                  <a:pt x="4093" y="6332"/>
                  <a:pt x="4093" y="6280"/>
                </a:cubicBezTo>
                <a:cubicBezTo>
                  <a:pt x="4116" y="6302"/>
                  <a:pt x="4140" y="6302"/>
                  <a:pt x="4162" y="6326"/>
                </a:cubicBezTo>
                <a:cubicBezTo>
                  <a:pt x="4174" y="6337"/>
                  <a:pt x="4186" y="6343"/>
                  <a:pt x="4200" y="6343"/>
                </a:cubicBezTo>
                <a:cubicBezTo>
                  <a:pt x="4215" y="6343"/>
                  <a:pt x="4232" y="6337"/>
                  <a:pt x="4255" y="6326"/>
                </a:cubicBezTo>
                <a:cubicBezTo>
                  <a:pt x="4279" y="6512"/>
                  <a:pt x="4348" y="6674"/>
                  <a:pt x="4419" y="6838"/>
                </a:cubicBezTo>
                <a:cubicBezTo>
                  <a:pt x="4434" y="6875"/>
                  <a:pt x="4461" y="6891"/>
                  <a:pt x="4489" y="6891"/>
                </a:cubicBezTo>
                <a:cubicBezTo>
                  <a:pt x="4548" y="6891"/>
                  <a:pt x="4612" y="6823"/>
                  <a:pt x="4581" y="6745"/>
                </a:cubicBezTo>
                <a:cubicBezTo>
                  <a:pt x="4466" y="6466"/>
                  <a:pt x="4372" y="6186"/>
                  <a:pt x="4348" y="5883"/>
                </a:cubicBezTo>
                <a:cubicBezTo>
                  <a:pt x="4348" y="5721"/>
                  <a:pt x="4348" y="5582"/>
                  <a:pt x="4372" y="5442"/>
                </a:cubicBezTo>
                <a:cubicBezTo>
                  <a:pt x="4372" y="5396"/>
                  <a:pt x="4395" y="5325"/>
                  <a:pt x="4419" y="5256"/>
                </a:cubicBezTo>
                <a:lnTo>
                  <a:pt x="4419" y="5256"/>
                </a:lnTo>
                <a:cubicBezTo>
                  <a:pt x="4395" y="5465"/>
                  <a:pt x="4395" y="5675"/>
                  <a:pt x="4419" y="5907"/>
                </a:cubicBezTo>
                <a:cubicBezTo>
                  <a:pt x="4419" y="5954"/>
                  <a:pt x="4466" y="6000"/>
                  <a:pt x="4512" y="6000"/>
                </a:cubicBezTo>
                <a:cubicBezTo>
                  <a:pt x="4559" y="6000"/>
                  <a:pt x="4605" y="5954"/>
                  <a:pt x="4605" y="5907"/>
                </a:cubicBezTo>
                <a:cubicBezTo>
                  <a:pt x="4581" y="5744"/>
                  <a:pt x="4581" y="5604"/>
                  <a:pt x="4581" y="5465"/>
                </a:cubicBezTo>
                <a:lnTo>
                  <a:pt x="4627" y="5465"/>
                </a:lnTo>
                <a:cubicBezTo>
                  <a:pt x="4674" y="5465"/>
                  <a:pt x="4720" y="5442"/>
                  <a:pt x="4720" y="5396"/>
                </a:cubicBezTo>
                <a:lnTo>
                  <a:pt x="4720" y="5465"/>
                </a:lnTo>
                <a:cubicBezTo>
                  <a:pt x="4720" y="5489"/>
                  <a:pt x="4720" y="5511"/>
                  <a:pt x="4745" y="5535"/>
                </a:cubicBezTo>
                <a:cubicBezTo>
                  <a:pt x="4745" y="5558"/>
                  <a:pt x="4791" y="5558"/>
                  <a:pt x="4813" y="5558"/>
                </a:cubicBezTo>
                <a:cubicBezTo>
                  <a:pt x="4838" y="5558"/>
                  <a:pt x="4860" y="5558"/>
                  <a:pt x="4860" y="5535"/>
                </a:cubicBezTo>
                <a:cubicBezTo>
                  <a:pt x="4884" y="5535"/>
                  <a:pt x="4884" y="5511"/>
                  <a:pt x="4884" y="5489"/>
                </a:cubicBezTo>
                <a:lnTo>
                  <a:pt x="4931" y="5489"/>
                </a:lnTo>
                <a:cubicBezTo>
                  <a:pt x="4953" y="5744"/>
                  <a:pt x="4999" y="6000"/>
                  <a:pt x="5046" y="6233"/>
                </a:cubicBezTo>
                <a:cubicBezTo>
                  <a:pt x="5065" y="6279"/>
                  <a:pt x="5103" y="6300"/>
                  <a:pt x="5139" y="6300"/>
                </a:cubicBezTo>
                <a:cubicBezTo>
                  <a:pt x="5194" y="6300"/>
                  <a:pt x="5246" y="6255"/>
                  <a:pt x="5232" y="6186"/>
                </a:cubicBezTo>
                <a:cubicBezTo>
                  <a:pt x="5186" y="5976"/>
                  <a:pt x="5139" y="5768"/>
                  <a:pt x="5117" y="5558"/>
                </a:cubicBezTo>
                <a:lnTo>
                  <a:pt x="5117" y="5558"/>
                </a:lnTo>
                <a:cubicBezTo>
                  <a:pt x="5139" y="5582"/>
                  <a:pt x="5163" y="5582"/>
                  <a:pt x="5186" y="5582"/>
                </a:cubicBezTo>
                <a:cubicBezTo>
                  <a:pt x="5210" y="5582"/>
                  <a:pt x="5232" y="5582"/>
                  <a:pt x="5256" y="5558"/>
                </a:cubicBezTo>
                <a:cubicBezTo>
                  <a:pt x="5256" y="5697"/>
                  <a:pt x="5279" y="5837"/>
                  <a:pt x="5303" y="5954"/>
                </a:cubicBezTo>
                <a:cubicBezTo>
                  <a:pt x="5303" y="6000"/>
                  <a:pt x="5333" y="6021"/>
                  <a:pt x="5367" y="6021"/>
                </a:cubicBezTo>
                <a:cubicBezTo>
                  <a:pt x="5419" y="6021"/>
                  <a:pt x="5479" y="5976"/>
                  <a:pt x="5465" y="5907"/>
                </a:cubicBezTo>
                <a:cubicBezTo>
                  <a:pt x="5442" y="5697"/>
                  <a:pt x="5418" y="5489"/>
                  <a:pt x="5418" y="5256"/>
                </a:cubicBezTo>
                <a:cubicBezTo>
                  <a:pt x="5489" y="5256"/>
                  <a:pt x="5511" y="5210"/>
                  <a:pt x="5511" y="5163"/>
                </a:cubicBezTo>
                <a:cubicBezTo>
                  <a:pt x="5535" y="4953"/>
                  <a:pt x="5535" y="4745"/>
                  <a:pt x="5535" y="4559"/>
                </a:cubicBezTo>
                <a:cubicBezTo>
                  <a:pt x="5558" y="4745"/>
                  <a:pt x="5582" y="4906"/>
                  <a:pt x="5604" y="5117"/>
                </a:cubicBezTo>
                <a:cubicBezTo>
                  <a:pt x="5604" y="5139"/>
                  <a:pt x="5628" y="5163"/>
                  <a:pt x="5651" y="5186"/>
                </a:cubicBezTo>
                <a:cubicBezTo>
                  <a:pt x="5675" y="5396"/>
                  <a:pt x="5697" y="5604"/>
                  <a:pt x="5768" y="5790"/>
                </a:cubicBezTo>
                <a:cubicBezTo>
                  <a:pt x="5787" y="5838"/>
                  <a:pt x="5828" y="5858"/>
                  <a:pt x="5868" y="5858"/>
                </a:cubicBezTo>
                <a:cubicBezTo>
                  <a:pt x="5927" y="5858"/>
                  <a:pt x="5982" y="5813"/>
                  <a:pt x="5954" y="5744"/>
                </a:cubicBezTo>
                <a:cubicBezTo>
                  <a:pt x="5883" y="5558"/>
                  <a:pt x="5861" y="5396"/>
                  <a:pt x="5837" y="5210"/>
                </a:cubicBezTo>
                <a:lnTo>
                  <a:pt x="5837" y="5163"/>
                </a:lnTo>
                <a:lnTo>
                  <a:pt x="5837" y="5092"/>
                </a:lnTo>
                <a:lnTo>
                  <a:pt x="5907" y="5092"/>
                </a:lnTo>
                <a:cubicBezTo>
                  <a:pt x="5954" y="5070"/>
                  <a:pt x="5976" y="5024"/>
                  <a:pt x="5954" y="4977"/>
                </a:cubicBezTo>
                <a:cubicBezTo>
                  <a:pt x="5907" y="4813"/>
                  <a:pt x="5883" y="4627"/>
                  <a:pt x="5861" y="4441"/>
                </a:cubicBezTo>
                <a:lnTo>
                  <a:pt x="5861" y="4395"/>
                </a:lnTo>
                <a:cubicBezTo>
                  <a:pt x="5883" y="4419"/>
                  <a:pt x="5907" y="4465"/>
                  <a:pt x="5930" y="4488"/>
                </a:cubicBezTo>
                <a:cubicBezTo>
                  <a:pt x="5907" y="4512"/>
                  <a:pt x="5907" y="4559"/>
                  <a:pt x="5930" y="4581"/>
                </a:cubicBezTo>
                <a:cubicBezTo>
                  <a:pt x="5930" y="4605"/>
                  <a:pt x="5930" y="4605"/>
                  <a:pt x="5954" y="4627"/>
                </a:cubicBezTo>
                <a:lnTo>
                  <a:pt x="5954" y="4652"/>
                </a:lnTo>
                <a:lnTo>
                  <a:pt x="5954" y="4674"/>
                </a:lnTo>
                <a:cubicBezTo>
                  <a:pt x="5976" y="4698"/>
                  <a:pt x="5976" y="4720"/>
                  <a:pt x="5976" y="4720"/>
                </a:cubicBezTo>
                <a:cubicBezTo>
                  <a:pt x="6000" y="4791"/>
                  <a:pt x="6000" y="4860"/>
                  <a:pt x="6000" y="4931"/>
                </a:cubicBezTo>
                <a:cubicBezTo>
                  <a:pt x="6000" y="4977"/>
                  <a:pt x="6023" y="4999"/>
                  <a:pt x="6069" y="5024"/>
                </a:cubicBezTo>
                <a:cubicBezTo>
                  <a:pt x="6093" y="5163"/>
                  <a:pt x="6116" y="5349"/>
                  <a:pt x="6116" y="5489"/>
                </a:cubicBezTo>
                <a:cubicBezTo>
                  <a:pt x="6128" y="5546"/>
                  <a:pt x="6180" y="5575"/>
                  <a:pt x="6227" y="5575"/>
                </a:cubicBezTo>
                <a:cubicBezTo>
                  <a:pt x="6273" y="5575"/>
                  <a:pt x="6314" y="5546"/>
                  <a:pt x="6302" y="5489"/>
                </a:cubicBezTo>
                <a:cubicBezTo>
                  <a:pt x="6302" y="5349"/>
                  <a:pt x="6280" y="5186"/>
                  <a:pt x="6255" y="5024"/>
                </a:cubicBezTo>
                <a:lnTo>
                  <a:pt x="6255" y="5024"/>
                </a:lnTo>
                <a:cubicBezTo>
                  <a:pt x="6269" y="5030"/>
                  <a:pt x="6280" y="5033"/>
                  <a:pt x="6291" y="5033"/>
                </a:cubicBezTo>
                <a:cubicBezTo>
                  <a:pt x="6316" y="5033"/>
                  <a:pt x="6333" y="5017"/>
                  <a:pt x="6348" y="4999"/>
                </a:cubicBezTo>
                <a:cubicBezTo>
                  <a:pt x="6419" y="4884"/>
                  <a:pt x="6348" y="4745"/>
                  <a:pt x="6302" y="4652"/>
                </a:cubicBezTo>
                <a:lnTo>
                  <a:pt x="6302" y="4652"/>
                </a:lnTo>
                <a:cubicBezTo>
                  <a:pt x="6466" y="4884"/>
                  <a:pt x="6581" y="5139"/>
                  <a:pt x="6674" y="5396"/>
                </a:cubicBezTo>
                <a:cubicBezTo>
                  <a:pt x="6684" y="5442"/>
                  <a:pt x="6720" y="5462"/>
                  <a:pt x="6756" y="5462"/>
                </a:cubicBezTo>
                <a:cubicBezTo>
                  <a:pt x="6810" y="5462"/>
                  <a:pt x="6865" y="5418"/>
                  <a:pt x="6838" y="5349"/>
                </a:cubicBezTo>
                <a:cubicBezTo>
                  <a:pt x="6767" y="5092"/>
                  <a:pt x="6652" y="4838"/>
                  <a:pt x="6488" y="4605"/>
                </a:cubicBezTo>
                <a:cubicBezTo>
                  <a:pt x="6512" y="4605"/>
                  <a:pt x="6512" y="4605"/>
                  <a:pt x="6512" y="4627"/>
                </a:cubicBezTo>
                <a:cubicBezTo>
                  <a:pt x="6512" y="4627"/>
                  <a:pt x="6534" y="4627"/>
                  <a:pt x="6534" y="4652"/>
                </a:cubicBezTo>
                <a:lnTo>
                  <a:pt x="6559" y="4674"/>
                </a:lnTo>
                <a:lnTo>
                  <a:pt x="6559" y="4698"/>
                </a:lnTo>
                <a:cubicBezTo>
                  <a:pt x="6581" y="4698"/>
                  <a:pt x="6581" y="4698"/>
                  <a:pt x="6581" y="4720"/>
                </a:cubicBezTo>
                <a:cubicBezTo>
                  <a:pt x="6605" y="4745"/>
                  <a:pt x="6652" y="4791"/>
                  <a:pt x="6674" y="4838"/>
                </a:cubicBezTo>
                <a:cubicBezTo>
                  <a:pt x="6692" y="4872"/>
                  <a:pt x="6721" y="4893"/>
                  <a:pt x="6754" y="4893"/>
                </a:cubicBezTo>
                <a:cubicBezTo>
                  <a:pt x="6766" y="4893"/>
                  <a:pt x="6779" y="4890"/>
                  <a:pt x="6791" y="4884"/>
                </a:cubicBezTo>
                <a:cubicBezTo>
                  <a:pt x="6838" y="4838"/>
                  <a:pt x="6838" y="4791"/>
                  <a:pt x="6814" y="4745"/>
                </a:cubicBezTo>
                <a:cubicBezTo>
                  <a:pt x="6767" y="4674"/>
                  <a:pt x="6720" y="4581"/>
                  <a:pt x="6674" y="4512"/>
                </a:cubicBezTo>
                <a:lnTo>
                  <a:pt x="6674" y="4512"/>
                </a:lnTo>
                <a:cubicBezTo>
                  <a:pt x="6767" y="4605"/>
                  <a:pt x="6860" y="4698"/>
                  <a:pt x="6977" y="4791"/>
                </a:cubicBezTo>
                <a:cubicBezTo>
                  <a:pt x="7046" y="4884"/>
                  <a:pt x="7117" y="4977"/>
                  <a:pt x="7163" y="5070"/>
                </a:cubicBezTo>
                <a:cubicBezTo>
                  <a:pt x="7178" y="5107"/>
                  <a:pt x="7205" y="5123"/>
                  <a:pt x="7234" y="5123"/>
                </a:cubicBezTo>
                <a:cubicBezTo>
                  <a:pt x="7293" y="5123"/>
                  <a:pt x="7357" y="5055"/>
                  <a:pt x="7325" y="4977"/>
                </a:cubicBezTo>
                <a:cubicBezTo>
                  <a:pt x="7256" y="4860"/>
                  <a:pt x="7186" y="4767"/>
                  <a:pt x="7117" y="4674"/>
                </a:cubicBezTo>
                <a:lnTo>
                  <a:pt x="7117" y="4674"/>
                </a:lnTo>
                <a:cubicBezTo>
                  <a:pt x="7232" y="4745"/>
                  <a:pt x="7325" y="4838"/>
                  <a:pt x="7442" y="4906"/>
                </a:cubicBezTo>
                <a:cubicBezTo>
                  <a:pt x="7460" y="4924"/>
                  <a:pt x="7482" y="4932"/>
                  <a:pt x="7501" y="4932"/>
                </a:cubicBezTo>
                <a:cubicBezTo>
                  <a:pt x="7532" y="4932"/>
                  <a:pt x="7558" y="4913"/>
                  <a:pt x="7558" y="4884"/>
                </a:cubicBezTo>
                <a:cubicBezTo>
                  <a:pt x="7585" y="4857"/>
                  <a:pt x="7589" y="4829"/>
                  <a:pt x="7577" y="4806"/>
                </a:cubicBezTo>
                <a:lnTo>
                  <a:pt x="7577" y="4806"/>
                </a:lnTo>
                <a:cubicBezTo>
                  <a:pt x="7632" y="4893"/>
                  <a:pt x="7684" y="5001"/>
                  <a:pt x="7721" y="5092"/>
                </a:cubicBezTo>
                <a:cubicBezTo>
                  <a:pt x="7738" y="5126"/>
                  <a:pt x="7780" y="5149"/>
                  <a:pt x="7810" y="5149"/>
                </a:cubicBezTo>
                <a:cubicBezTo>
                  <a:pt x="7821" y="5149"/>
                  <a:pt x="7831" y="5146"/>
                  <a:pt x="7837" y="5139"/>
                </a:cubicBezTo>
                <a:cubicBezTo>
                  <a:pt x="7883" y="5092"/>
                  <a:pt x="7908" y="5046"/>
                  <a:pt x="7883" y="4999"/>
                </a:cubicBezTo>
                <a:cubicBezTo>
                  <a:pt x="7837" y="4906"/>
                  <a:pt x="7790" y="4791"/>
                  <a:pt x="7721" y="4698"/>
                </a:cubicBezTo>
                <a:lnTo>
                  <a:pt x="7744" y="4698"/>
                </a:lnTo>
                <a:cubicBezTo>
                  <a:pt x="7768" y="4652"/>
                  <a:pt x="7744" y="4581"/>
                  <a:pt x="7697" y="4559"/>
                </a:cubicBezTo>
                <a:cubicBezTo>
                  <a:pt x="7675" y="4534"/>
                  <a:pt x="7628" y="4512"/>
                  <a:pt x="7582" y="4488"/>
                </a:cubicBezTo>
                <a:lnTo>
                  <a:pt x="7604" y="4488"/>
                </a:lnTo>
                <a:cubicBezTo>
                  <a:pt x="7628" y="4512"/>
                  <a:pt x="7651" y="4512"/>
                  <a:pt x="7675" y="4512"/>
                </a:cubicBezTo>
                <a:cubicBezTo>
                  <a:pt x="7697" y="4512"/>
                  <a:pt x="7744" y="4534"/>
                  <a:pt x="7768" y="4534"/>
                </a:cubicBezTo>
                <a:lnTo>
                  <a:pt x="7768" y="4559"/>
                </a:lnTo>
                <a:lnTo>
                  <a:pt x="7790" y="4559"/>
                </a:lnTo>
                <a:cubicBezTo>
                  <a:pt x="7814" y="4559"/>
                  <a:pt x="7814" y="4581"/>
                  <a:pt x="7837" y="4581"/>
                </a:cubicBezTo>
                <a:cubicBezTo>
                  <a:pt x="7883" y="4605"/>
                  <a:pt x="7930" y="4627"/>
                  <a:pt x="7976" y="4674"/>
                </a:cubicBezTo>
                <a:cubicBezTo>
                  <a:pt x="8023" y="4720"/>
                  <a:pt x="8047" y="4767"/>
                  <a:pt x="8069" y="4813"/>
                </a:cubicBezTo>
                <a:cubicBezTo>
                  <a:pt x="8087" y="4847"/>
                  <a:pt x="8129" y="4869"/>
                  <a:pt x="8159" y="4869"/>
                </a:cubicBezTo>
                <a:cubicBezTo>
                  <a:pt x="8170" y="4869"/>
                  <a:pt x="8180" y="4866"/>
                  <a:pt x="8187" y="4860"/>
                </a:cubicBezTo>
                <a:cubicBezTo>
                  <a:pt x="8209" y="4838"/>
                  <a:pt x="8233" y="4813"/>
                  <a:pt x="8233" y="4791"/>
                </a:cubicBezTo>
                <a:cubicBezTo>
                  <a:pt x="8255" y="4813"/>
                  <a:pt x="8255" y="4813"/>
                  <a:pt x="8255" y="4838"/>
                </a:cubicBezTo>
                <a:cubicBezTo>
                  <a:pt x="8280" y="4838"/>
                  <a:pt x="8280" y="4860"/>
                  <a:pt x="8302" y="4884"/>
                </a:cubicBezTo>
                <a:cubicBezTo>
                  <a:pt x="8302" y="4884"/>
                  <a:pt x="8326" y="4906"/>
                  <a:pt x="8348" y="4906"/>
                </a:cubicBezTo>
                <a:cubicBezTo>
                  <a:pt x="8361" y="4919"/>
                  <a:pt x="8372" y="4925"/>
                  <a:pt x="8384" y="4925"/>
                </a:cubicBezTo>
                <a:cubicBezTo>
                  <a:pt x="8395" y="4925"/>
                  <a:pt x="8407" y="4919"/>
                  <a:pt x="8419" y="4906"/>
                </a:cubicBezTo>
                <a:cubicBezTo>
                  <a:pt x="8441" y="4884"/>
                  <a:pt x="8466" y="4884"/>
                  <a:pt x="8466" y="4860"/>
                </a:cubicBezTo>
                <a:lnTo>
                  <a:pt x="8466" y="4791"/>
                </a:lnTo>
                <a:cubicBezTo>
                  <a:pt x="8395" y="4698"/>
                  <a:pt x="8326" y="4605"/>
                  <a:pt x="8255" y="4534"/>
                </a:cubicBezTo>
                <a:cubicBezTo>
                  <a:pt x="8233" y="4534"/>
                  <a:pt x="8209" y="4512"/>
                  <a:pt x="8187" y="4512"/>
                </a:cubicBezTo>
                <a:cubicBezTo>
                  <a:pt x="8162" y="4512"/>
                  <a:pt x="8140" y="4512"/>
                  <a:pt x="8116" y="4534"/>
                </a:cubicBezTo>
                <a:cubicBezTo>
                  <a:pt x="8116" y="4534"/>
                  <a:pt x="8116" y="4559"/>
                  <a:pt x="8094" y="4559"/>
                </a:cubicBezTo>
                <a:cubicBezTo>
                  <a:pt x="8069" y="4512"/>
                  <a:pt x="8023" y="4488"/>
                  <a:pt x="7976" y="4465"/>
                </a:cubicBezTo>
                <a:lnTo>
                  <a:pt x="8395" y="4465"/>
                </a:lnTo>
                <a:cubicBezTo>
                  <a:pt x="8535" y="4465"/>
                  <a:pt x="8652" y="4441"/>
                  <a:pt x="8767" y="4419"/>
                </a:cubicBezTo>
                <a:lnTo>
                  <a:pt x="8767" y="4419"/>
                </a:lnTo>
                <a:cubicBezTo>
                  <a:pt x="8674" y="4652"/>
                  <a:pt x="8652" y="4884"/>
                  <a:pt x="8721" y="5117"/>
                </a:cubicBezTo>
                <a:cubicBezTo>
                  <a:pt x="8721" y="5168"/>
                  <a:pt x="8747" y="5195"/>
                  <a:pt x="8779" y="5195"/>
                </a:cubicBezTo>
                <a:cubicBezTo>
                  <a:pt x="8790" y="5195"/>
                  <a:pt x="8802" y="5192"/>
                  <a:pt x="8814" y="5186"/>
                </a:cubicBezTo>
                <a:cubicBezTo>
                  <a:pt x="8860" y="5186"/>
                  <a:pt x="8907" y="5117"/>
                  <a:pt x="8884" y="5070"/>
                </a:cubicBezTo>
                <a:cubicBezTo>
                  <a:pt x="8838" y="4838"/>
                  <a:pt x="8884" y="4605"/>
                  <a:pt x="9000" y="4395"/>
                </a:cubicBezTo>
                <a:lnTo>
                  <a:pt x="9000" y="4326"/>
                </a:lnTo>
                <a:cubicBezTo>
                  <a:pt x="9070" y="4302"/>
                  <a:pt x="9117" y="4279"/>
                  <a:pt x="9186" y="4233"/>
                </a:cubicBezTo>
                <a:lnTo>
                  <a:pt x="9186" y="4233"/>
                </a:lnTo>
                <a:cubicBezTo>
                  <a:pt x="9163" y="4534"/>
                  <a:pt x="9210" y="4813"/>
                  <a:pt x="9279" y="5092"/>
                </a:cubicBezTo>
                <a:cubicBezTo>
                  <a:pt x="9289" y="5140"/>
                  <a:pt x="9325" y="5161"/>
                  <a:pt x="9363" y="5161"/>
                </a:cubicBezTo>
                <a:cubicBezTo>
                  <a:pt x="9419" y="5161"/>
                  <a:pt x="9479" y="5116"/>
                  <a:pt x="9465" y="5046"/>
                </a:cubicBezTo>
                <a:cubicBezTo>
                  <a:pt x="9418" y="4953"/>
                  <a:pt x="9418" y="4860"/>
                  <a:pt x="9396" y="4767"/>
                </a:cubicBezTo>
                <a:cubicBezTo>
                  <a:pt x="9418" y="4745"/>
                  <a:pt x="9465" y="4720"/>
                  <a:pt x="9465" y="4674"/>
                </a:cubicBezTo>
                <a:cubicBezTo>
                  <a:pt x="9442" y="4512"/>
                  <a:pt x="9465" y="4326"/>
                  <a:pt x="9489" y="4162"/>
                </a:cubicBezTo>
                <a:cubicBezTo>
                  <a:pt x="9489" y="4116"/>
                  <a:pt x="9465" y="4069"/>
                  <a:pt x="9418" y="4047"/>
                </a:cubicBezTo>
                <a:cubicBezTo>
                  <a:pt x="9465" y="4000"/>
                  <a:pt x="9511" y="3954"/>
                  <a:pt x="9535" y="3907"/>
                </a:cubicBezTo>
                <a:cubicBezTo>
                  <a:pt x="9604" y="3861"/>
                  <a:pt x="9651" y="3790"/>
                  <a:pt x="9697" y="3744"/>
                </a:cubicBezTo>
                <a:lnTo>
                  <a:pt x="9697" y="3744"/>
                </a:lnTo>
                <a:cubicBezTo>
                  <a:pt x="9604" y="4116"/>
                  <a:pt x="9629" y="4534"/>
                  <a:pt x="9768" y="4906"/>
                </a:cubicBezTo>
                <a:cubicBezTo>
                  <a:pt x="9777" y="4954"/>
                  <a:pt x="9813" y="4974"/>
                  <a:pt x="9849" y="4974"/>
                </a:cubicBezTo>
                <a:cubicBezTo>
                  <a:pt x="9903" y="4974"/>
                  <a:pt x="9958" y="4930"/>
                  <a:pt x="9930" y="4860"/>
                </a:cubicBezTo>
                <a:cubicBezTo>
                  <a:pt x="9768" y="4372"/>
                  <a:pt x="9790" y="3861"/>
                  <a:pt x="10001" y="3371"/>
                </a:cubicBezTo>
                <a:lnTo>
                  <a:pt x="10001" y="3371"/>
                </a:lnTo>
                <a:cubicBezTo>
                  <a:pt x="9976" y="3465"/>
                  <a:pt x="9976" y="3582"/>
                  <a:pt x="10001" y="3675"/>
                </a:cubicBezTo>
                <a:cubicBezTo>
                  <a:pt x="10023" y="3721"/>
                  <a:pt x="10069" y="3744"/>
                  <a:pt x="10116" y="3744"/>
                </a:cubicBezTo>
                <a:cubicBezTo>
                  <a:pt x="10162" y="3721"/>
                  <a:pt x="10187" y="3675"/>
                  <a:pt x="10187" y="3628"/>
                </a:cubicBezTo>
                <a:cubicBezTo>
                  <a:pt x="10140" y="3418"/>
                  <a:pt x="10187" y="3210"/>
                  <a:pt x="10326" y="3046"/>
                </a:cubicBezTo>
                <a:cubicBezTo>
                  <a:pt x="10349" y="3024"/>
                  <a:pt x="10349" y="2953"/>
                  <a:pt x="10326" y="2931"/>
                </a:cubicBezTo>
                <a:cubicBezTo>
                  <a:pt x="10302" y="2906"/>
                  <a:pt x="10302" y="2906"/>
                  <a:pt x="10280" y="2906"/>
                </a:cubicBezTo>
                <a:cubicBezTo>
                  <a:pt x="10326" y="2860"/>
                  <a:pt x="10373" y="2813"/>
                  <a:pt x="10419" y="2744"/>
                </a:cubicBezTo>
                <a:lnTo>
                  <a:pt x="10488" y="2674"/>
                </a:lnTo>
                <a:lnTo>
                  <a:pt x="10488" y="2674"/>
                </a:lnTo>
                <a:cubicBezTo>
                  <a:pt x="10466" y="2744"/>
                  <a:pt x="10466" y="2838"/>
                  <a:pt x="10442" y="2906"/>
                </a:cubicBezTo>
                <a:cubicBezTo>
                  <a:pt x="10395" y="3117"/>
                  <a:pt x="10349" y="3325"/>
                  <a:pt x="10302" y="3558"/>
                </a:cubicBezTo>
                <a:cubicBezTo>
                  <a:pt x="10302" y="3604"/>
                  <a:pt x="10326" y="3651"/>
                  <a:pt x="10373" y="3675"/>
                </a:cubicBezTo>
                <a:cubicBezTo>
                  <a:pt x="10419" y="3675"/>
                  <a:pt x="10466" y="3651"/>
                  <a:pt x="10488" y="3604"/>
                </a:cubicBezTo>
                <a:cubicBezTo>
                  <a:pt x="10488" y="3489"/>
                  <a:pt x="10512" y="3396"/>
                  <a:pt x="10535" y="3278"/>
                </a:cubicBezTo>
                <a:cubicBezTo>
                  <a:pt x="10535" y="3325"/>
                  <a:pt x="10559" y="3349"/>
                  <a:pt x="10605" y="3371"/>
                </a:cubicBezTo>
                <a:cubicBezTo>
                  <a:pt x="10652" y="3371"/>
                  <a:pt x="10698" y="3349"/>
                  <a:pt x="10721" y="3303"/>
                </a:cubicBezTo>
                <a:cubicBezTo>
                  <a:pt x="10745" y="3139"/>
                  <a:pt x="10767" y="2999"/>
                  <a:pt x="10814" y="2838"/>
                </a:cubicBezTo>
                <a:lnTo>
                  <a:pt x="10814" y="2838"/>
                </a:lnTo>
                <a:cubicBezTo>
                  <a:pt x="10721" y="3303"/>
                  <a:pt x="10674" y="3768"/>
                  <a:pt x="10652" y="4233"/>
                </a:cubicBezTo>
                <a:cubicBezTo>
                  <a:pt x="10652" y="4291"/>
                  <a:pt x="10698" y="4319"/>
                  <a:pt x="10745" y="4319"/>
                </a:cubicBezTo>
                <a:cubicBezTo>
                  <a:pt x="10791" y="4319"/>
                  <a:pt x="10838" y="4291"/>
                  <a:pt x="10838" y="4233"/>
                </a:cubicBezTo>
                <a:cubicBezTo>
                  <a:pt x="10860" y="3976"/>
                  <a:pt x="10860" y="3721"/>
                  <a:pt x="10907" y="3489"/>
                </a:cubicBezTo>
                <a:cubicBezTo>
                  <a:pt x="10953" y="3465"/>
                  <a:pt x="10977" y="3442"/>
                  <a:pt x="10977" y="3396"/>
                </a:cubicBezTo>
                <a:cubicBezTo>
                  <a:pt x="11024" y="2999"/>
                  <a:pt x="11000" y="2581"/>
                  <a:pt x="11232" y="2233"/>
                </a:cubicBezTo>
                <a:cubicBezTo>
                  <a:pt x="11279" y="2186"/>
                  <a:pt x="11256" y="2140"/>
                  <a:pt x="11210" y="2116"/>
                </a:cubicBezTo>
                <a:cubicBezTo>
                  <a:pt x="11256" y="2116"/>
                  <a:pt x="11279" y="2093"/>
                  <a:pt x="11303" y="2069"/>
                </a:cubicBezTo>
                <a:lnTo>
                  <a:pt x="11303" y="2069"/>
                </a:lnTo>
                <a:cubicBezTo>
                  <a:pt x="11163" y="2465"/>
                  <a:pt x="11070" y="2860"/>
                  <a:pt x="11046" y="3256"/>
                </a:cubicBezTo>
                <a:cubicBezTo>
                  <a:pt x="11046" y="3326"/>
                  <a:pt x="11093" y="3361"/>
                  <a:pt x="11139" y="3361"/>
                </a:cubicBezTo>
                <a:cubicBezTo>
                  <a:pt x="11186" y="3361"/>
                  <a:pt x="11232" y="3326"/>
                  <a:pt x="11232" y="3256"/>
                </a:cubicBezTo>
                <a:cubicBezTo>
                  <a:pt x="11256" y="2813"/>
                  <a:pt x="11350" y="2372"/>
                  <a:pt x="11536" y="1976"/>
                </a:cubicBezTo>
                <a:cubicBezTo>
                  <a:pt x="11582" y="1954"/>
                  <a:pt x="11604" y="1930"/>
                  <a:pt x="11629" y="1930"/>
                </a:cubicBezTo>
                <a:cubicBezTo>
                  <a:pt x="11536" y="2069"/>
                  <a:pt x="11465" y="2233"/>
                  <a:pt x="11418" y="2395"/>
                </a:cubicBezTo>
                <a:cubicBezTo>
                  <a:pt x="11372" y="2627"/>
                  <a:pt x="11325" y="2884"/>
                  <a:pt x="11303" y="3117"/>
                </a:cubicBezTo>
                <a:cubicBezTo>
                  <a:pt x="11279" y="3628"/>
                  <a:pt x="11303" y="4116"/>
                  <a:pt x="11418" y="4605"/>
                </a:cubicBezTo>
                <a:cubicBezTo>
                  <a:pt x="11428" y="4652"/>
                  <a:pt x="11464" y="4672"/>
                  <a:pt x="11502" y="4672"/>
                </a:cubicBezTo>
                <a:cubicBezTo>
                  <a:pt x="11558" y="4672"/>
                  <a:pt x="11619" y="4627"/>
                  <a:pt x="11604" y="4559"/>
                </a:cubicBezTo>
                <a:cubicBezTo>
                  <a:pt x="11489" y="4116"/>
                  <a:pt x="11465" y="3651"/>
                  <a:pt x="11489" y="3185"/>
                </a:cubicBezTo>
                <a:cubicBezTo>
                  <a:pt x="11511" y="2977"/>
                  <a:pt x="11536" y="2744"/>
                  <a:pt x="11582" y="2512"/>
                </a:cubicBezTo>
                <a:cubicBezTo>
                  <a:pt x="11604" y="2348"/>
                  <a:pt x="11675" y="2162"/>
                  <a:pt x="11790" y="2023"/>
                </a:cubicBezTo>
                <a:lnTo>
                  <a:pt x="11790" y="2023"/>
                </a:lnTo>
                <a:cubicBezTo>
                  <a:pt x="11790" y="2069"/>
                  <a:pt x="11768" y="2116"/>
                  <a:pt x="11768" y="2162"/>
                </a:cubicBezTo>
                <a:lnTo>
                  <a:pt x="11697" y="2651"/>
                </a:lnTo>
                <a:cubicBezTo>
                  <a:pt x="11651" y="2977"/>
                  <a:pt x="11629" y="3303"/>
                  <a:pt x="11604" y="3651"/>
                </a:cubicBezTo>
                <a:cubicBezTo>
                  <a:pt x="11604" y="3709"/>
                  <a:pt x="11651" y="3738"/>
                  <a:pt x="11697" y="3738"/>
                </a:cubicBezTo>
                <a:cubicBezTo>
                  <a:pt x="11744" y="3738"/>
                  <a:pt x="11790" y="3709"/>
                  <a:pt x="11790" y="3651"/>
                </a:cubicBezTo>
                <a:cubicBezTo>
                  <a:pt x="11790" y="3325"/>
                  <a:pt x="11815" y="3024"/>
                  <a:pt x="11861" y="2720"/>
                </a:cubicBezTo>
                <a:cubicBezTo>
                  <a:pt x="11883" y="2558"/>
                  <a:pt x="11908" y="2419"/>
                  <a:pt x="11930" y="2255"/>
                </a:cubicBezTo>
                <a:cubicBezTo>
                  <a:pt x="11954" y="2116"/>
                  <a:pt x="11977" y="1976"/>
                  <a:pt x="12047" y="1861"/>
                </a:cubicBezTo>
                <a:lnTo>
                  <a:pt x="12047" y="1790"/>
                </a:lnTo>
                <a:lnTo>
                  <a:pt x="12140" y="1790"/>
                </a:lnTo>
                <a:cubicBezTo>
                  <a:pt x="12116" y="1790"/>
                  <a:pt x="12116" y="1814"/>
                  <a:pt x="12116" y="1837"/>
                </a:cubicBezTo>
                <a:cubicBezTo>
                  <a:pt x="12094" y="2233"/>
                  <a:pt x="12094" y="2627"/>
                  <a:pt x="12140" y="3024"/>
                </a:cubicBezTo>
                <a:cubicBezTo>
                  <a:pt x="12140" y="3070"/>
                  <a:pt x="12163" y="3117"/>
                  <a:pt x="12233" y="3117"/>
                </a:cubicBezTo>
                <a:cubicBezTo>
                  <a:pt x="12280" y="3117"/>
                  <a:pt x="12326" y="3070"/>
                  <a:pt x="12302" y="3024"/>
                </a:cubicBezTo>
                <a:cubicBezTo>
                  <a:pt x="12280" y="2627"/>
                  <a:pt x="12256" y="2233"/>
                  <a:pt x="12280" y="1837"/>
                </a:cubicBezTo>
                <a:cubicBezTo>
                  <a:pt x="12302" y="1814"/>
                  <a:pt x="12280" y="1768"/>
                  <a:pt x="12233" y="1768"/>
                </a:cubicBezTo>
                <a:cubicBezTo>
                  <a:pt x="12280" y="1768"/>
                  <a:pt x="12349" y="1743"/>
                  <a:pt x="12395" y="1743"/>
                </a:cubicBezTo>
                <a:cubicBezTo>
                  <a:pt x="12559" y="2255"/>
                  <a:pt x="12488" y="2791"/>
                  <a:pt x="12605" y="3303"/>
                </a:cubicBezTo>
                <a:cubicBezTo>
                  <a:pt x="12614" y="3349"/>
                  <a:pt x="12650" y="3369"/>
                  <a:pt x="12688" y="3369"/>
                </a:cubicBezTo>
                <a:cubicBezTo>
                  <a:pt x="12744" y="3369"/>
                  <a:pt x="12805" y="3325"/>
                  <a:pt x="12791" y="3256"/>
                </a:cubicBezTo>
                <a:cubicBezTo>
                  <a:pt x="12674" y="2767"/>
                  <a:pt x="12745" y="2255"/>
                  <a:pt x="12581" y="1790"/>
                </a:cubicBezTo>
                <a:lnTo>
                  <a:pt x="12581" y="1790"/>
                </a:lnTo>
                <a:cubicBezTo>
                  <a:pt x="12838" y="2047"/>
                  <a:pt x="13024" y="2395"/>
                  <a:pt x="13093" y="2744"/>
                </a:cubicBezTo>
                <a:cubicBezTo>
                  <a:pt x="13103" y="2791"/>
                  <a:pt x="13139" y="2811"/>
                  <a:pt x="13177" y="2811"/>
                </a:cubicBezTo>
                <a:cubicBezTo>
                  <a:pt x="13233" y="2811"/>
                  <a:pt x="13293" y="2767"/>
                  <a:pt x="13279" y="2698"/>
                </a:cubicBezTo>
                <a:cubicBezTo>
                  <a:pt x="13186" y="2326"/>
                  <a:pt x="13024" y="2000"/>
                  <a:pt x="12767" y="1721"/>
                </a:cubicBezTo>
                <a:lnTo>
                  <a:pt x="13000" y="1721"/>
                </a:lnTo>
                <a:lnTo>
                  <a:pt x="13000" y="1743"/>
                </a:lnTo>
                <a:cubicBezTo>
                  <a:pt x="13000" y="1743"/>
                  <a:pt x="13000" y="1768"/>
                  <a:pt x="12977" y="1768"/>
                </a:cubicBezTo>
                <a:cubicBezTo>
                  <a:pt x="12953" y="1790"/>
                  <a:pt x="12953" y="1861"/>
                  <a:pt x="12977" y="1883"/>
                </a:cubicBezTo>
                <a:cubicBezTo>
                  <a:pt x="13164" y="2069"/>
                  <a:pt x="13279" y="2233"/>
                  <a:pt x="13396" y="2441"/>
                </a:cubicBezTo>
                <a:cubicBezTo>
                  <a:pt x="13412" y="2458"/>
                  <a:pt x="13452" y="2475"/>
                  <a:pt x="13491" y="2475"/>
                </a:cubicBezTo>
                <a:cubicBezTo>
                  <a:pt x="13507" y="2475"/>
                  <a:pt x="13522" y="2472"/>
                  <a:pt x="13536" y="2465"/>
                </a:cubicBezTo>
                <a:cubicBezTo>
                  <a:pt x="13536" y="2465"/>
                  <a:pt x="13536" y="2441"/>
                  <a:pt x="13558" y="2441"/>
                </a:cubicBezTo>
                <a:cubicBezTo>
                  <a:pt x="13629" y="2605"/>
                  <a:pt x="13675" y="2791"/>
                  <a:pt x="13698" y="2977"/>
                </a:cubicBezTo>
                <a:cubicBezTo>
                  <a:pt x="13698" y="3024"/>
                  <a:pt x="13744" y="3070"/>
                  <a:pt x="13791" y="3070"/>
                </a:cubicBezTo>
                <a:cubicBezTo>
                  <a:pt x="13837" y="3070"/>
                  <a:pt x="13884" y="3024"/>
                  <a:pt x="13884" y="2977"/>
                </a:cubicBezTo>
                <a:cubicBezTo>
                  <a:pt x="13815" y="2488"/>
                  <a:pt x="13604" y="2047"/>
                  <a:pt x="13257" y="1721"/>
                </a:cubicBezTo>
                <a:cubicBezTo>
                  <a:pt x="13303" y="1721"/>
                  <a:pt x="13350" y="1743"/>
                  <a:pt x="13396" y="1743"/>
                </a:cubicBezTo>
                <a:lnTo>
                  <a:pt x="13396" y="1768"/>
                </a:lnTo>
                <a:cubicBezTo>
                  <a:pt x="13396" y="1814"/>
                  <a:pt x="13396" y="1861"/>
                  <a:pt x="13443" y="1883"/>
                </a:cubicBezTo>
                <a:cubicBezTo>
                  <a:pt x="13465" y="1907"/>
                  <a:pt x="13511" y="1907"/>
                  <a:pt x="13536" y="1930"/>
                </a:cubicBezTo>
                <a:cubicBezTo>
                  <a:pt x="13675" y="2093"/>
                  <a:pt x="13768" y="2279"/>
                  <a:pt x="13837" y="2465"/>
                </a:cubicBezTo>
                <a:cubicBezTo>
                  <a:pt x="13857" y="2503"/>
                  <a:pt x="13891" y="2541"/>
                  <a:pt x="13928" y="2541"/>
                </a:cubicBezTo>
                <a:cubicBezTo>
                  <a:pt x="13937" y="2541"/>
                  <a:pt x="13945" y="2539"/>
                  <a:pt x="13954" y="2534"/>
                </a:cubicBezTo>
                <a:cubicBezTo>
                  <a:pt x="14001" y="2512"/>
                  <a:pt x="14023" y="2465"/>
                  <a:pt x="14023" y="2419"/>
                </a:cubicBezTo>
                <a:cubicBezTo>
                  <a:pt x="14001" y="2419"/>
                  <a:pt x="14001" y="2395"/>
                  <a:pt x="14001" y="2395"/>
                </a:cubicBezTo>
                <a:lnTo>
                  <a:pt x="14047" y="2395"/>
                </a:lnTo>
                <a:cubicBezTo>
                  <a:pt x="14209" y="2744"/>
                  <a:pt x="14280" y="3117"/>
                  <a:pt x="14326" y="3489"/>
                </a:cubicBezTo>
                <a:cubicBezTo>
                  <a:pt x="14335" y="3535"/>
                  <a:pt x="14367" y="3555"/>
                  <a:pt x="14402" y="3555"/>
                </a:cubicBezTo>
                <a:cubicBezTo>
                  <a:pt x="14454" y="3555"/>
                  <a:pt x="14512" y="3511"/>
                  <a:pt x="14512" y="3442"/>
                </a:cubicBezTo>
                <a:cubicBezTo>
                  <a:pt x="14442" y="2931"/>
                  <a:pt x="14302" y="2395"/>
                  <a:pt x="14001" y="2000"/>
                </a:cubicBezTo>
                <a:lnTo>
                  <a:pt x="14001" y="2000"/>
                </a:lnTo>
                <a:lnTo>
                  <a:pt x="14070" y="2069"/>
                </a:lnTo>
                <a:lnTo>
                  <a:pt x="14140" y="2140"/>
                </a:lnTo>
                <a:lnTo>
                  <a:pt x="14140" y="2162"/>
                </a:lnTo>
                <a:cubicBezTo>
                  <a:pt x="14163" y="2162"/>
                  <a:pt x="14163" y="2186"/>
                  <a:pt x="14187" y="2186"/>
                </a:cubicBezTo>
                <a:cubicBezTo>
                  <a:pt x="14209" y="2233"/>
                  <a:pt x="14233" y="2279"/>
                  <a:pt x="14256" y="2348"/>
                </a:cubicBezTo>
                <a:lnTo>
                  <a:pt x="14280" y="2372"/>
                </a:lnTo>
                <a:lnTo>
                  <a:pt x="14280" y="2395"/>
                </a:lnTo>
                <a:cubicBezTo>
                  <a:pt x="14302" y="2419"/>
                  <a:pt x="14302" y="2465"/>
                  <a:pt x="14326" y="2488"/>
                </a:cubicBezTo>
                <a:cubicBezTo>
                  <a:pt x="14326" y="2534"/>
                  <a:pt x="14373" y="2558"/>
                  <a:pt x="14442" y="2558"/>
                </a:cubicBezTo>
                <a:cubicBezTo>
                  <a:pt x="14466" y="2534"/>
                  <a:pt x="14512" y="2488"/>
                  <a:pt x="14488" y="2441"/>
                </a:cubicBezTo>
                <a:cubicBezTo>
                  <a:pt x="14419" y="2209"/>
                  <a:pt x="14280" y="2000"/>
                  <a:pt x="14094" y="1861"/>
                </a:cubicBezTo>
                <a:lnTo>
                  <a:pt x="14187" y="1861"/>
                </a:lnTo>
                <a:cubicBezTo>
                  <a:pt x="14187" y="1883"/>
                  <a:pt x="14187" y="1907"/>
                  <a:pt x="14209" y="1930"/>
                </a:cubicBezTo>
                <a:cubicBezTo>
                  <a:pt x="14256" y="1954"/>
                  <a:pt x="14280" y="1976"/>
                  <a:pt x="14326" y="2000"/>
                </a:cubicBezTo>
                <a:cubicBezTo>
                  <a:pt x="14326" y="2023"/>
                  <a:pt x="14326" y="2047"/>
                  <a:pt x="14349" y="2047"/>
                </a:cubicBezTo>
                <a:cubicBezTo>
                  <a:pt x="14419" y="2116"/>
                  <a:pt x="14488" y="2186"/>
                  <a:pt x="14559" y="2279"/>
                </a:cubicBezTo>
                <a:cubicBezTo>
                  <a:pt x="14605" y="2302"/>
                  <a:pt x="14628" y="2348"/>
                  <a:pt x="14652" y="2372"/>
                </a:cubicBezTo>
                <a:cubicBezTo>
                  <a:pt x="14767" y="2534"/>
                  <a:pt x="14860" y="2674"/>
                  <a:pt x="14931" y="2860"/>
                </a:cubicBezTo>
                <a:cubicBezTo>
                  <a:pt x="14931" y="2894"/>
                  <a:pt x="14956" y="2916"/>
                  <a:pt x="14996" y="2916"/>
                </a:cubicBezTo>
                <a:cubicBezTo>
                  <a:pt x="15011" y="2916"/>
                  <a:pt x="15028" y="2913"/>
                  <a:pt x="15046" y="2906"/>
                </a:cubicBezTo>
                <a:cubicBezTo>
                  <a:pt x="15071" y="2906"/>
                  <a:pt x="15117" y="2860"/>
                  <a:pt x="15093" y="2813"/>
                </a:cubicBezTo>
                <a:cubicBezTo>
                  <a:pt x="15046" y="2674"/>
                  <a:pt x="15000" y="2558"/>
                  <a:pt x="14931" y="2465"/>
                </a:cubicBezTo>
                <a:cubicBezTo>
                  <a:pt x="14931" y="2441"/>
                  <a:pt x="14931" y="2441"/>
                  <a:pt x="14907" y="2419"/>
                </a:cubicBezTo>
                <a:lnTo>
                  <a:pt x="14907" y="2419"/>
                </a:lnTo>
                <a:cubicBezTo>
                  <a:pt x="14953" y="2441"/>
                  <a:pt x="14978" y="2465"/>
                  <a:pt x="15000" y="2512"/>
                </a:cubicBezTo>
                <a:cubicBezTo>
                  <a:pt x="15012" y="2523"/>
                  <a:pt x="15035" y="2529"/>
                  <a:pt x="15061" y="2529"/>
                </a:cubicBezTo>
                <a:cubicBezTo>
                  <a:pt x="15087" y="2529"/>
                  <a:pt x="15116" y="2523"/>
                  <a:pt x="15139" y="2512"/>
                </a:cubicBezTo>
                <a:cubicBezTo>
                  <a:pt x="15164" y="2465"/>
                  <a:pt x="15164" y="2441"/>
                  <a:pt x="15139" y="2395"/>
                </a:cubicBezTo>
                <a:lnTo>
                  <a:pt x="15139" y="2395"/>
                </a:lnTo>
                <a:lnTo>
                  <a:pt x="15164" y="2419"/>
                </a:lnTo>
                <a:cubicBezTo>
                  <a:pt x="15187" y="2436"/>
                  <a:pt x="15210" y="2443"/>
                  <a:pt x="15231" y="2443"/>
                </a:cubicBezTo>
                <a:cubicBezTo>
                  <a:pt x="15296" y="2443"/>
                  <a:pt x="15344" y="2378"/>
                  <a:pt x="15326" y="2326"/>
                </a:cubicBezTo>
                <a:lnTo>
                  <a:pt x="15326" y="2326"/>
                </a:lnTo>
                <a:cubicBezTo>
                  <a:pt x="15396" y="2372"/>
                  <a:pt x="15443" y="2395"/>
                  <a:pt x="15512" y="2441"/>
                </a:cubicBezTo>
                <a:cubicBezTo>
                  <a:pt x="15525" y="2448"/>
                  <a:pt x="15539" y="2451"/>
                  <a:pt x="15552" y="2451"/>
                </a:cubicBezTo>
                <a:cubicBezTo>
                  <a:pt x="15584" y="2451"/>
                  <a:pt x="15612" y="2435"/>
                  <a:pt x="15629" y="2419"/>
                </a:cubicBezTo>
                <a:cubicBezTo>
                  <a:pt x="15651" y="2372"/>
                  <a:pt x="15651" y="2348"/>
                  <a:pt x="15629" y="2326"/>
                </a:cubicBezTo>
                <a:cubicBezTo>
                  <a:pt x="15651" y="2326"/>
                  <a:pt x="15675" y="2348"/>
                  <a:pt x="15698" y="2372"/>
                </a:cubicBezTo>
                <a:cubicBezTo>
                  <a:pt x="15710" y="2378"/>
                  <a:pt x="15724" y="2381"/>
                  <a:pt x="15739" y="2381"/>
                </a:cubicBezTo>
                <a:cubicBezTo>
                  <a:pt x="15768" y="2381"/>
                  <a:pt x="15798" y="2370"/>
                  <a:pt x="15819" y="2350"/>
                </a:cubicBezTo>
                <a:lnTo>
                  <a:pt x="15819" y="2350"/>
                </a:lnTo>
                <a:cubicBezTo>
                  <a:pt x="15752" y="2431"/>
                  <a:pt x="15695" y="2523"/>
                  <a:pt x="15651" y="2627"/>
                </a:cubicBezTo>
                <a:cubicBezTo>
                  <a:pt x="15629" y="2674"/>
                  <a:pt x="15675" y="2720"/>
                  <a:pt x="15698" y="2744"/>
                </a:cubicBezTo>
                <a:cubicBezTo>
                  <a:pt x="15710" y="2748"/>
                  <a:pt x="15722" y="2750"/>
                  <a:pt x="15733" y="2750"/>
                </a:cubicBezTo>
                <a:cubicBezTo>
                  <a:pt x="15783" y="2750"/>
                  <a:pt x="15815" y="2712"/>
                  <a:pt x="15815" y="2674"/>
                </a:cubicBezTo>
                <a:cubicBezTo>
                  <a:pt x="15908" y="2465"/>
                  <a:pt x="16094" y="2302"/>
                  <a:pt x="16302" y="2186"/>
                </a:cubicBezTo>
                <a:lnTo>
                  <a:pt x="16302" y="2186"/>
                </a:lnTo>
                <a:cubicBezTo>
                  <a:pt x="16233" y="2302"/>
                  <a:pt x="16163" y="2419"/>
                  <a:pt x="16116" y="2558"/>
                </a:cubicBezTo>
                <a:cubicBezTo>
                  <a:pt x="16094" y="2605"/>
                  <a:pt x="16140" y="2651"/>
                  <a:pt x="16187" y="2651"/>
                </a:cubicBezTo>
                <a:cubicBezTo>
                  <a:pt x="16199" y="2657"/>
                  <a:pt x="16212" y="2660"/>
                  <a:pt x="16224" y="2660"/>
                </a:cubicBezTo>
                <a:cubicBezTo>
                  <a:pt x="16257" y="2660"/>
                  <a:pt x="16286" y="2639"/>
                  <a:pt x="16302" y="2605"/>
                </a:cubicBezTo>
                <a:cubicBezTo>
                  <a:pt x="16395" y="2326"/>
                  <a:pt x="16581" y="2093"/>
                  <a:pt x="16838" y="1930"/>
                </a:cubicBezTo>
                <a:lnTo>
                  <a:pt x="16838" y="1930"/>
                </a:lnTo>
                <a:cubicBezTo>
                  <a:pt x="16792" y="2000"/>
                  <a:pt x="16745" y="2069"/>
                  <a:pt x="16699" y="2162"/>
                </a:cubicBezTo>
                <a:cubicBezTo>
                  <a:pt x="16606" y="2372"/>
                  <a:pt x="16535" y="2581"/>
                  <a:pt x="16466" y="2791"/>
                </a:cubicBezTo>
                <a:cubicBezTo>
                  <a:pt x="16326" y="3256"/>
                  <a:pt x="16256" y="3721"/>
                  <a:pt x="16233" y="4209"/>
                </a:cubicBezTo>
                <a:cubicBezTo>
                  <a:pt x="16233" y="4267"/>
                  <a:pt x="16274" y="4297"/>
                  <a:pt x="16317" y="4297"/>
                </a:cubicBezTo>
                <a:cubicBezTo>
                  <a:pt x="16361" y="4297"/>
                  <a:pt x="16407" y="4267"/>
                  <a:pt x="16420" y="4209"/>
                </a:cubicBezTo>
                <a:cubicBezTo>
                  <a:pt x="16442" y="3768"/>
                  <a:pt x="16513" y="3325"/>
                  <a:pt x="16628" y="2906"/>
                </a:cubicBezTo>
                <a:cubicBezTo>
                  <a:pt x="16674" y="2720"/>
                  <a:pt x="16745" y="2512"/>
                  <a:pt x="16838" y="2326"/>
                </a:cubicBezTo>
                <a:cubicBezTo>
                  <a:pt x="16885" y="2186"/>
                  <a:pt x="16978" y="2023"/>
                  <a:pt x="17093" y="1907"/>
                </a:cubicBezTo>
                <a:lnTo>
                  <a:pt x="17093" y="1907"/>
                </a:lnTo>
                <a:cubicBezTo>
                  <a:pt x="16931" y="2302"/>
                  <a:pt x="16838" y="2720"/>
                  <a:pt x="16792" y="3139"/>
                </a:cubicBezTo>
                <a:cubicBezTo>
                  <a:pt x="16792" y="3198"/>
                  <a:pt x="16832" y="3227"/>
                  <a:pt x="16876" y="3227"/>
                </a:cubicBezTo>
                <a:cubicBezTo>
                  <a:pt x="16919" y="3227"/>
                  <a:pt x="16966" y="3198"/>
                  <a:pt x="16978" y="3139"/>
                </a:cubicBezTo>
                <a:cubicBezTo>
                  <a:pt x="17000" y="2674"/>
                  <a:pt x="17140" y="2233"/>
                  <a:pt x="17326" y="1814"/>
                </a:cubicBezTo>
                <a:lnTo>
                  <a:pt x="17326" y="1814"/>
                </a:lnTo>
                <a:cubicBezTo>
                  <a:pt x="17257" y="2209"/>
                  <a:pt x="17210" y="2627"/>
                  <a:pt x="17257" y="3046"/>
                </a:cubicBezTo>
                <a:cubicBezTo>
                  <a:pt x="17268" y="3104"/>
                  <a:pt x="17314" y="3134"/>
                  <a:pt x="17358" y="3134"/>
                </a:cubicBezTo>
                <a:cubicBezTo>
                  <a:pt x="17402" y="3134"/>
                  <a:pt x="17443" y="3104"/>
                  <a:pt x="17443" y="3046"/>
                </a:cubicBezTo>
                <a:cubicBezTo>
                  <a:pt x="17396" y="2581"/>
                  <a:pt x="17443" y="2116"/>
                  <a:pt x="17558" y="1650"/>
                </a:cubicBezTo>
                <a:cubicBezTo>
                  <a:pt x="17558" y="1628"/>
                  <a:pt x="17558" y="1604"/>
                  <a:pt x="17536" y="1582"/>
                </a:cubicBezTo>
                <a:cubicBezTo>
                  <a:pt x="17582" y="1557"/>
                  <a:pt x="17629" y="1535"/>
                  <a:pt x="17651" y="1511"/>
                </a:cubicBezTo>
                <a:lnTo>
                  <a:pt x="17651" y="1511"/>
                </a:lnTo>
                <a:cubicBezTo>
                  <a:pt x="17582" y="1697"/>
                  <a:pt x="17536" y="1930"/>
                  <a:pt x="17536" y="2162"/>
                </a:cubicBezTo>
                <a:cubicBezTo>
                  <a:pt x="17536" y="2209"/>
                  <a:pt x="17582" y="2255"/>
                  <a:pt x="17629" y="2255"/>
                </a:cubicBezTo>
                <a:cubicBezTo>
                  <a:pt x="17675" y="2255"/>
                  <a:pt x="17722" y="2209"/>
                  <a:pt x="17722" y="2162"/>
                </a:cubicBezTo>
                <a:cubicBezTo>
                  <a:pt x="17698" y="1883"/>
                  <a:pt x="17791" y="1628"/>
                  <a:pt x="17930" y="1396"/>
                </a:cubicBezTo>
                <a:lnTo>
                  <a:pt x="17930" y="1396"/>
                </a:lnTo>
                <a:cubicBezTo>
                  <a:pt x="17884" y="1535"/>
                  <a:pt x="17837" y="1697"/>
                  <a:pt x="17815" y="1861"/>
                </a:cubicBezTo>
                <a:cubicBezTo>
                  <a:pt x="17815" y="1907"/>
                  <a:pt x="17861" y="1954"/>
                  <a:pt x="17908" y="1954"/>
                </a:cubicBezTo>
                <a:cubicBezTo>
                  <a:pt x="17930" y="1954"/>
                  <a:pt x="17954" y="1930"/>
                  <a:pt x="17977" y="1930"/>
                </a:cubicBezTo>
                <a:cubicBezTo>
                  <a:pt x="17954" y="1976"/>
                  <a:pt x="17954" y="2023"/>
                  <a:pt x="17954" y="2069"/>
                </a:cubicBezTo>
                <a:cubicBezTo>
                  <a:pt x="17884" y="2512"/>
                  <a:pt x="17861" y="2977"/>
                  <a:pt x="17861" y="3442"/>
                </a:cubicBezTo>
                <a:cubicBezTo>
                  <a:pt x="17861" y="3500"/>
                  <a:pt x="17908" y="3529"/>
                  <a:pt x="17954" y="3529"/>
                </a:cubicBezTo>
                <a:cubicBezTo>
                  <a:pt x="18001" y="3529"/>
                  <a:pt x="18047" y="3500"/>
                  <a:pt x="18047" y="3442"/>
                </a:cubicBezTo>
                <a:cubicBezTo>
                  <a:pt x="18047" y="3024"/>
                  <a:pt x="18070" y="2627"/>
                  <a:pt x="18116" y="2209"/>
                </a:cubicBezTo>
                <a:cubicBezTo>
                  <a:pt x="18141" y="2000"/>
                  <a:pt x="18163" y="1790"/>
                  <a:pt x="18209" y="1582"/>
                </a:cubicBezTo>
                <a:cubicBezTo>
                  <a:pt x="18234" y="1442"/>
                  <a:pt x="18234" y="1232"/>
                  <a:pt x="18373" y="1139"/>
                </a:cubicBezTo>
                <a:cubicBezTo>
                  <a:pt x="18420" y="1092"/>
                  <a:pt x="18420" y="1046"/>
                  <a:pt x="18373" y="999"/>
                </a:cubicBezTo>
                <a:cubicBezTo>
                  <a:pt x="18395" y="999"/>
                  <a:pt x="18395" y="977"/>
                  <a:pt x="18395" y="977"/>
                </a:cubicBezTo>
                <a:cubicBezTo>
                  <a:pt x="18438" y="962"/>
                  <a:pt x="18472" y="940"/>
                  <a:pt x="18502" y="914"/>
                </a:cubicBezTo>
                <a:lnTo>
                  <a:pt x="18502" y="914"/>
                </a:lnTo>
                <a:cubicBezTo>
                  <a:pt x="18499" y="919"/>
                  <a:pt x="18494" y="925"/>
                  <a:pt x="18488" y="930"/>
                </a:cubicBezTo>
                <a:cubicBezTo>
                  <a:pt x="18395" y="1185"/>
                  <a:pt x="18302" y="1442"/>
                  <a:pt x="18234" y="1721"/>
                </a:cubicBezTo>
                <a:cubicBezTo>
                  <a:pt x="18205" y="1779"/>
                  <a:pt x="18265" y="1818"/>
                  <a:pt x="18320" y="1818"/>
                </a:cubicBezTo>
                <a:cubicBezTo>
                  <a:pt x="18354" y="1818"/>
                  <a:pt x="18387" y="1803"/>
                  <a:pt x="18395" y="1768"/>
                </a:cubicBezTo>
                <a:cubicBezTo>
                  <a:pt x="18395" y="1743"/>
                  <a:pt x="18420" y="1721"/>
                  <a:pt x="18420" y="1721"/>
                </a:cubicBezTo>
                <a:cubicBezTo>
                  <a:pt x="18435" y="1737"/>
                  <a:pt x="18463" y="1754"/>
                  <a:pt x="18487" y="1754"/>
                </a:cubicBezTo>
                <a:cubicBezTo>
                  <a:pt x="18496" y="1754"/>
                  <a:pt x="18505" y="1751"/>
                  <a:pt x="18513" y="1743"/>
                </a:cubicBezTo>
                <a:cubicBezTo>
                  <a:pt x="18535" y="1743"/>
                  <a:pt x="18559" y="1721"/>
                  <a:pt x="18581" y="1697"/>
                </a:cubicBezTo>
                <a:lnTo>
                  <a:pt x="18581" y="1697"/>
                </a:lnTo>
                <a:cubicBezTo>
                  <a:pt x="18559" y="1907"/>
                  <a:pt x="18559" y="2140"/>
                  <a:pt x="18581" y="2348"/>
                </a:cubicBezTo>
                <a:cubicBezTo>
                  <a:pt x="18581" y="2407"/>
                  <a:pt x="18628" y="2436"/>
                  <a:pt x="18672" y="2436"/>
                </a:cubicBezTo>
                <a:cubicBezTo>
                  <a:pt x="18715" y="2436"/>
                  <a:pt x="18756" y="2407"/>
                  <a:pt x="18745" y="2348"/>
                </a:cubicBezTo>
                <a:lnTo>
                  <a:pt x="18745" y="1697"/>
                </a:lnTo>
                <a:cubicBezTo>
                  <a:pt x="18768" y="1697"/>
                  <a:pt x="18792" y="1675"/>
                  <a:pt x="18814" y="1628"/>
                </a:cubicBezTo>
                <a:cubicBezTo>
                  <a:pt x="18907" y="1371"/>
                  <a:pt x="19000" y="1092"/>
                  <a:pt x="19093" y="813"/>
                </a:cubicBezTo>
                <a:lnTo>
                  <a:pt x="19093" y="813"/>
                </a:lnTo>
                <a:cubicBezTo>
                  <a:pt x="19071" y="884"/>
                  <a:pt x="19047" y="953"/>
                  <a:pt x="19047" y="1023"/>
                </a:cubicBezTo>
                <a:cubicBezTo>
                  <a:pt x="19024" y="1163"/>
                  <a:pt x="19000" y="1303"/>
                  <a:pt x="18978" y="1418"/>
                </a:cubicBezTo>
                <a:cubicBezTo>
                  <a:pt x="18954" y="1535"/>
                  <a:pt x="18907" y="1675"/>
                  <a:pt x="19000" y="1768"/>
                </a:cubicBezTo>
                <a:cubicBezTo>
                  <a:pt x="19012" y="1779"/>
                  <a:pt x="19035" y="1784"/>
                  <a:pt x="19059" y="1784"/>
                </a:cubicBezTo>
                <a:cubicBezTo>
                  <a:pt x="19082" y="1784"/>
                  <a:pt x="19105" y="1779"/>
                  <a:pt x="19117" y="1768"/>
                </a:cubicBezTo>
                <a:cubicBezTo>
                  <a:pt x="19164" y="1721"/>
                  <a:pt x="19164" y="1675"/>
                  <a:pt x="19117" y="1628"/>
                </a:cubicBezTo>
                <a:cubicBezTo>
                  <a:pt x="19117" y="1628"/>
                  <a:pt x="19140" y="1557"/>
                  <a:pt x="19140" y="1535"/>
                </a:cubicBezTo>
                <a:cubicBezTo>
                  <a:pt x="19140" y="1464"/>
                  <a:pt x="19164" y="1418"/>
                  <a:pt x="19164" y="1371"/>
                </a:cubicBezTo>
                <a:lnTo>
                  <a:pt x="19210" y="1371"/>
                </a:lnTo>
                <a:cubicBezTo>
                  <a:pt x="19186" y="1535"/>
                  <a:pt x="19186" y="1697"/>
                  <a:pt x="19164" y="1861"/>
                </a:cubicBezTo>
                <a:cubicBezTo>
                  <a:pt x="19164" y="1930"/>
                  <a:pt x="19210" y="1965"/>
                  <a:pt x="19257" y="1965"/>
                </a:cubicBezTo>
                <a:cubicBezTo>
                  <a:pt x="19303" y="1965"/>
                  <a:pt x="19350" y="1930"/>
                  <a:pt x="19350" y="1861"/>
                </a:cubicBezTo>
                <a:cubicBezTo>
                  <a:pt x="19372" y="1604"/>
                  <a:pt x="19372" y="1349"/>
                  <a:pt x="19419" y="1092"/>
                </a:cubicBezTo>
                <a:cubicBezTo>
                  <a:pt x="19443" y="884"/>
                  <a:pt x="19489" y="605"/>
                  <a:pt x="19629" y="441"/>
                </a:cubicBezTo>
                <a:close/>
                <a:moveTo>
                  <a:pt x="27908" y="20327"/>
                </a:moveTo>
                <a:cubicBezTo>
                  <a:pt x="27490" y="20349"/>
                  <a:pt x="27047" y="20349"/>
                  <a:pt x="26628" y="20373"/>
                </a:cubicBezTo>
                <a:cubicBezTo>
                  <a:pt x="26513" y="20373"/>
                  <a:pt x="26513" y="20535"/>
                  <a:pt x="26628" y="20535"/>
                </a:cubicBezTo>
                <a:cubicBezTo>
                  <a:pt x="27047" y="20535"/>
                  <a:pt x="27490" y="20513"/>
                  <a:pt x="27908" y="20513"/>
                </a:cubicBezTo>
                <a:cubicBezTo>
                  <a:pt x="28024" y="20513"/>
                  <a:pt x="28024" y="20327"/>
                  <a:pt x="27908" y="20327"/>
                </a:cubicBezTo>
                <a:close/>
                <a:moveTo>
                  <a:pt x="25071" y="20327"/>
                </a:moveTo>
                <a:cubicBezTo>
                  <a:pt x="24978" y="20373"/>
                  <a:pt x="24885" y="20396"/>
                  <a:pt x="24792" y="20442"/>
                </a:cubicBezTo>
                <a:cubicBezTo>
                  <a:pt x="24768" y="20442"/>
                  <a:pt x="24745" y="20466"/>
                  <a:pt x="24721" y="20489"/>
                </a:cubicBezTo>
                <a:lnTo>
                  <a:pt x="24721" y="20559"/>
                </a:lnTo>
                <a:cubicBezTo>
                  <a:pt x="24721" y="20582"/>
                  <a:pt x="24745" y="20606"/>
                  <a:pt x="24768" y="20606"/>
                </a:cubicBezTo>
                <a:cubicBezTo>
                  <a:pt x="24792" y="20628"/>
                  <a:pt x="24814" y="20628"/>
                  <a:pt x="24838" y="20628"/>
                </a:cubicBezTo>
                <a:cubicBezTo>
                  <a:pt x="24931" y="20582"/>
                  <a:pt x="25025" y="20535"/>
                  <a:pt x="25118" y="20513"/>
                </a:cubicBezTo>
                <a:cubicBezTo>
                  <a:pt x="25140" y="20489"/>
                  <a:pt x="25164" y="20489"/>
                  <a:pt x="25164" y="20466"/>
                </a:cubicBezTo>
                <a:cubicBezTo>
                  <a:pt x="25186" y="20442"/>
                  <a:pt x="25186" y="20420"/>
                  <a:pt x="25186" y="20396"/>
                </a:cubicBezTo>
                <a:cubicBezTo>
                  <a:pt x="25164" y="20373"/>
                  <a:pt x="25164" y="20349"/>
                  <a:pt x="25140" y="20349"/>
                </a:cubicBezTo>
                <a:cubicBezTo>
                  <a:pt x="25118" y="20327"/>
                  <a:pt x="25093" y="20327"/>
                  <a:pt x="25071" y="20327"/>
                </a:cubicBezTo>
                <a:close/>
                <a:moveTo>
                  <a:pt x="31304" y="20535"/>
                </a:moveTo>
                <a:cubicBezTo>
                  <a:pt x="31326" y="20559"/>
                  <a:pt x="31326" y="20606"/>
                  <a:pt x="31326" y="20628"/>
                </a:cubicBezTo>
                <a:cubicBezTo>
                  <a:pt x="31280" y="20606"/>
                  <a:pt x="31211" y="20582"/>
                  <a:pt x="31140" y="20559"/>
                </a:cubicBezTo>
                <a:lnTo>
                  <a:pt x="31257" y="20559"/>
                </a:lnTo>
                <a:cubicBezTo>
                  <a:pt x="31280" y="20559"/>
                  <a:pt x="31304" y="20559"/>
                  <a:pt x="31304" y="20535"/>
                </a:cubicBezTo>
                <a:close/>
                <a:moveTo>
                  <a:pt x="30582" y="20606"/>
                </a:moveTo>
                <a:cubicBezTo>
                  <a:pt x="30722" y="20628"/>
                  <a:pt x="30861" y="20652"/>
                  <a:pt x="31001" y="20699"/>
                </a:cubicBezTo>
                <a:cubicBezTo>
                  <a:pt x="30722" y="20652"/>
                  <a:pt x="30467" y="20628"/>
                  <a:pt x="30210" y="20606"/>
                </a:cubicBezTo>
                <a:close/>
                <a:moveTo>
                  <a:pt x="10759" y="19620"/>
                </a:moveTo>
                <a:cubicBezTo>
                  <a:pt x="10746" y="19620"/>
                  <a:pt x="10734" y="19623"/>
                  <a:pt x="10721" y="19629"/>
                </a:cubicBezTo>
                <a:lnTo>
                  <a:pt x="9046" y="20606"/>
                </a:lnTo>
                <a:cubicBezTo>
                  <a:pt x="8965" y="20647"/>
                  <a:pt x="9026" y="20776"/>
                  <a:pt x="9105" y="20776"/>
                </a:cubicBezTo>
                <a:cubicBezTo>
                  <a:pt x="9116" y="20776"/>
                  <a:pt x="9128" y="20773"/>
                  <a:pt x="9139" y="20768"/>
                </a:cubicBezTo>
                <a:lnTo>
                  <a:pt x="10814" y="19791"/>
                </a:lnTo>
                <a:cubicBezTo>
                  <a:pt x="10894" y="19732"/>
                  <a:pt x="10836" y="19620"/>
                  <a:pt x="10759" y="19620"/>
                </a:cubicBezTo>
                <a:close/>
                <a:moveTo>
                  <a:pt x="31118" y="20907"/>
                </a:moveTo>
                <a:lnTo>
                  <a:pt x="31397" y="20978"/>
                </a:lnTo>
                <a:cubicBezTo>
                  <a:pt x="31419" y="20978"/>
                  <a:pt x="31419" y="20978"/>
                  <a:pt x="31443" y="20954"/>
                </a:cubicBezTo>
                <a:cubicBezTo>
                  <a:pt x="31466" y="21000"/>
                  <a:pt x="31466" y="21047"/>
                  <a:pt x="31490" y="21093"/>
                </a:cubicBezTo>
                <a:cubicBezTo>
                  <a:pt x="31397" y="21024"/>
                  <a:pt x="31257" y="20954"/>
                  <a:pt x="31118" y="20907"/>
                </a:cubicBezTo>
                <a:close/>
                <a:moveTo>
                  <a:pt x="14163" y="21583"/>
                </a:moveTo>
                <a:cubicBezTo>
                  <a:pt x="14094" y="21605"/>
                  <a:pt x="14023" y="21651"/>
                  <a:pt x="13954" y="21676"/>
                </a:cubicBezTo>
                <a:cubicBezTo>
                  <a:pt x="13930" y="21676"/>
                  <a:pt x="13908" y="21698"/>
                  <a:pt x="13908" y="21698"/>
                </a:cubicBezTo>
                <a:cubicBezTo>
                  <a:pt x="13884" y="21722"/>
                  <a:pt x="13884" y="21769"/>
                  <a:pt x="13884" y="21769"/>
                </a:cubicBezTo>
                <a:cubicBezTo>
                  <a:pt x="13908" y="21791"/>
                  <a:pt x="13908" y="21815"/>
                  <a:pt x="13930" y="21837"/>
                </a:cubicBezTo>
                <a:cubicBezTo>
                  <a:pt x="13946" y="21837"/>
                  <a:pt x="13962" y="21848"/>
                  <a:pt x="13977" y="21848"/>
                </a:cubicBezTo>
                <a:cubicBezTo>
                  <a:pt x="13985" y="21848"/>
                  <a:pt x="13993" y="21845"/>
                  <a:pt x="14001" y="21837"/>
                </a:cubicBezTo>
                <a:lnTo>
                  <a:pt x="14209" y="21769"/>
                </a:lnTo>
                <a:cubicBezTo>
                  <a:pt x="14233" y="21744"/>
                  <a:pt x="14256" y="21744"/>
                  <a:pt x="14256" y="21722"/>
                </a:cubicBezTo>
                <a:cubicBezTo>
                  <a:pt x="14280" y="21698"/>
                  <a:pt x="14280" y="21676"/>
                  <a:pt x="14280" y="21651"/>
                </a:cubicBezTo>
                <a:cubicBezTo>
                  <a:pt x="14256" y="21629"/>
                  <a:pt x="14256" y="21605"/>
                  <a:pt x="14233" y="21605"/>
                </a:cubicBezTo>
                <a:cubicBezTo>
                  <a:pt x="14209" y="21583"/>
                  <a:pt x="14187" y="21583"/>
                  <a:pt x="14163" y="21583"/>
                </a:cubicBezTo>
                <a:close/>
                <a:moveTo>
                  <a:pt x="12265" y="21776"/>
                </a:moveTo>
                <a:cubicBezTo>
                  <a:pt x="12247" y="21776"/>
                  <a:pt x="12228" y="21782"/>
                  <a:pt x="12209" y="21791"/>
                </a:cubicBezTo>
                <a:lnTo>
                  <a:pt x="11930" y="21930"/>
                </a:lnTo>
                <a:cubicBezTo>
                  <a:pt x="11883" y="21955"/>
                  <a:pt x="11861" y="22001"/>
                  <a:pt x="11883" y="22048"/>
                </a:cubicBezTo>
                <a:cubicBezTo>
                  <a:pt x="11908" y="22094"/>
                  <a:pt x="11977" y="22094"/>
                  <a:pt x="12023" y="22094"/>
                </a:cubicBezTo>
                <a:cubicBezTo>
                  <a:pt x="12116" y="22023"/>
                  <a:pt x="12209" y="21977"/>
                  <a:pt x="12302" y="21930"/>
                </a:cubicBezTo>
                <a:cubicBezTo>
                  <a:pt x="12349" y="21908"/>
                  <a:pt x="12373" y="21862"/>
                  <a:pt x="12326" y="21815"/>
                </a:cubicBezTo>
                <a:cubicBezTo>
                  <a:pt x="12312" y="21788"/>
                  <a:pt x="12290" y="21776"/>
                  <a:pt x="12265" y="21776"/>
                </a:cubicBezTo>
                <a:close/>
                <a:moveTo>
                  <a:pt x="31326" y="21257"/>
                </a:moveTo>
                <a:cubicBezTo>
                  <a:pt x="31257" y="21257"/>
                  <a:pt x="31233" y="21279"/>
                  <a:pt x="31211" y="21326"/>
                </a:cubicBezTo>
                <a:cubicBezTo>
                  <a:pt x="31094" y="21583"/>
                  <a:pt x="30978" y="21837"/>
                  <a:pt x="30839" y="22070"/>
                </a:cubicBezTo>
                <a:cubicBezTo>
                  <a:pt x="30791" y="22149"/>
                  <a:pt x="30850" y="22217"/>
                  <a:pt x="30915" y="22217"/>
                </a:cubicBezTo>
                <a:cubicBezTo>
                  <a:pt x="30946" y="22217"/>
                  <a:pt x="30978" y="22201"/>
                  <a:pt x="31001" y="22163"/>
                </a:cubicBezTo>
                <a:cubicBezTo>
                  <a:pt x="31140" y="21908"/>
                  <a:pt x="31280" y="21651"/>
                  <a:pt x="31373" y="21372"/>
                </a:cubicBezTo>
                <a:cubicBezTo>
                  <a:pt x="31397" y="21326"/>
                  <a:pt x="31373" y="21279"/>
                  <a:pt x="31326" y="21257"/>
                </a:cubicBezTo>
                <a:close/>
                <a:moveTo>
                  <a:pt x="15852" y="22294"/>
                </a:moveTo>
                <a:cubicBezTo>
                  <a:pt x="15840" y="22294"/>
                  <a:pt x="15827" y="22297"/>
                  <a:pt x="15815" y="22303"/>
                </a:cubicBezTo>
                <a:cubicBezTo>
                  <a:pt x="15698" y="22327"/>
                  <a:pt x="15605" y="22349"/>
                  <a:pt x="15489" y="22373"/>
                </a:cubicBezTo>
                <a:cubicBezTo>
                  <a:pt x="15443" y="22396"/>
                  <a:pt x="15419" y="22442"/>
                  <a:pt x="15419" y="22489"/>
                </a:cubicBezTo>
                <a:cubicBezTo>
                  <a:pt x="15443" y="22535"/>
                  <a:pt x="15489" y="22559"/>
                  <a:pt x="15536" y="22559"/>
                </a:cubicBezTo>
                <a:cubicBezTo>
                  <a:pt x="15651" y="22513"/>
                  <a:pt x="15768" y="22489"/>
                  <a:pt x="15861" y="22466"/>
                </a:cubicBezTo>
                <a:cubicBezTo>
                  <a:pt x="15908" y="22466"/>
                  <a:pt x="15954" y="22396"/>
                  <a:pt x="15930" y="22349"/>
                </a:cubicBezTo>
                <a:cubicBezTo>
                  <a:pt x="15914" y="22315"/>
                  <a:pt x="15884" y="22294"/>
                  <a:pt x="15852" y="22294"/>
                </a:cubicBezTo>
                <a:close/>
                <a:moveTo>
                  <a:pt x="9396" y="22652"/>
                </a:moveTo>
                <a:cubicBezTo>
                  <a:pt x="9396" y="22690"/>
                  <a:pt x="9411" y="22728"/>
                  <a:pt x="9441" y="22728"/>
                </a:cubicBezTo>
                <a:cubicBezTo>
                  <a:pt x="9448" y="22728"/>
                  <a:pt x="9456" y="22726"/>
                  <a:pt x="9465" y="22721"/>
                </a:cubicBezTo>
                <a:lnTo>
                  <a:pt x="9465" y="22721"/>
                </a:lnTo>
                <a:lnTo>
                  <a:pt x="9349" y="22838"/>
                </a:lnTo>
                <a:cubicBezTo>
                  <a:pt x="9325" y="22792"/>
                  <a:pt x="9325" y="22721"/>
                  <a:pt x="9325" y="22675"/>
                </a:cubicBezTo>
                <a:cubicBezTo>
                  <a:pt x="9349" y="22675"/>
                  <a:pt x="9372" y="22652"/>
                  <a:pt x="9396" y="22652"/>
                </a:cubicBezTo>
                <a:close/>
                <a:moveTo>
                  <a:pt x="10209" y="23304"/>
                </a:moveTo>
                <a:lnTo>
                  <a:pt x="10209" y="23304"/>
                </a:lnTo>
                <a:cubicBezTo>
                  <a:pt x="9954" y="23443"/>
                  <a:pt x="9722" y="23583"/>
                  <a:pt x="9489" y="23745"/>
                </a:cubicBezTo>
                <a:lnTo>
                  <a:pt x="9489" y="23676"/>
                </a:lnTo>
                <a:cubicBezTo>
                  <a:pt x="9722" y="23536"/>
                  <a:pt x="9954" y="23419"/>
                  <a:pt x="10209" y="23304"/>
                </a:cubicBezTo>
                <a:close/>
                <a:moveTo>
                  <a:pt x="9629" y="23862"/>
                </a:moveTo>
                <a:lnTo>
                  <a:pt x="9629" y="23908"/>
                </a:lnTo>
                <a:cubicBezTo>
                  <a:pt x="9604" y="23931"/>
                  <a:pt x="9558" y="23955"/>
                  <a:pt x="9535" y="23977"/>
                </a:cubicBezTo>
                <a:cubicBezTo>
                  <a:pt x="9535" y="23955"/>
                  <a:pt x="9511" y="23955"/>
                  <a:pt x="9511" y="23931"/>
                </a:cubicBezTo>
                <a:cubicBezTo>
                  <a:pt x="9558" y="23908"/>
                  <a:pt x="9582" y="23884"/>
                  <a:pt x="9629" y="23862"/>
                </a:cubicBezTo>
                <a:close/>
                <a:moveTo>
                  <a:pt x="10302" y="23769"/>
                </a:moveTo>
                <a:lnTo>
                  <a:pt x="10302" y="23769"/>
                </a:lnTo>
                <a:cubicBezTo>
                  <a:pt x="10047" y="23908"/>
                  <a:pt x="9815" y="24048"/>
                  <a:pt x="9558" y="24187"/>
                </a:cubicBezTo>
                <a:lnTo>
                  <a:pt x="9558" y="24141"/>
                </a:lnTo>
                <a:lnTo>
                  <a:pt x="9582" y="24141"/>
                </a:lnTo>
                <a:cubicBezTo>
                  <a:pt x="9815" y="24024"/>
                  <a:pt x="10069" y="23884"/>
                  <a:pt x="10302" y="23769"/>
                </a:cubicBezTo>
                <a:close/>
                <a:moveTo>
                  <a:pt x="12861" y="23844"/>
                </a:moveTo>
                <a:cubicBezTo>
                  <a:pt x="12846" y="23844"/>
                  <a:pt x="12830" y="23850"/>
                  <a:pt x="12814" y="23862"/>
                </a:cubicBezTo>
                <a:cubicBezTo>
                  <a:pt x="12559" y="24001"/>
                  <a:pt x="12326" y="24141"/>
                  <a:pt x="12094" y="24256"/>
                </a:cubicBezTo>
                <a:cubicBezTo>
                  <a:pt x="12047" y="24280"/>
                  <a:pt x="12023" y="24349"/>
                  <a:pt x="12047" y="24396"/>
                </a:cubicBezTo>
                <a:cubicBezTo>
                  <a:pt x="12060" y="24423"/>
                  <a:pt x="12090" y="24434"/>
                  <a:pt x="12122" y="24434"/>
                </a:cubicBezTo>
                <a:cubicBezTo>
                  <a:pt x="12145" y="24434"/>
                  <a:pt x="12168" y="24429"/>
                  <a:pt x="12187" y="24420"/>
                </a:cubicBezTo>
                <a:cubicBezTo>
                  <a:pt x="12419" y="24303"/>
                  <a:pt x="12652" y="24163"/>
                  <a:pt x="12884" y="24024"/>
                </a:cubicBezTo>
                <a:cubicBezTo>
                  <a:pt x="12980" y="23967"/>
                  <a:pt x="12933" y="23844"/>
                  <a:pt x="12861" y="23844"/>
                </a:cubicBezTo>
                <a:close/>
                <a:moveTo>
                  <a:pt x="9629" y="24349"/>
                </a:moveTo>
                <a:cubicBezTo>
                  <a:pt x="9629" y="24349"/>
                  <a:pt x="9629" y="24373"/>
                  <a:pt x="9651" y="24396"/>
                </a:cubicBezTo>
                <a:lnTo>
                  <a:pt x="9675" y="24420"/>
                </a:lnTo>
                <a:cubicBezTo>
                  <a:pt x="9651" y="24442"/>
                  <a:pt x="9629" y="24442"/>
                  <a:pt x="9604" y="24466"/>
                </a:cubicBezTo>
                <a:cubicBezTo>
                  <a:pt x="9604" y="24420"/>
                  <a:pt x="9604" y="24396"/>
                  <a:pt x="9582" y="24373"/>
                </a:cubicBezTo>
                <a:cubicBezTo>
                  <a:pt x="9604" y="24349"/>
                  <a:pt x="9629" y="24349"/>
                  <a:pt x="9629" y="24349"/>
                </a:cubicBezTo>
                <a:close/>
                <a:moveTo>
                  <a:pt x="9768" y="25140"/>
                </a:moveTo>
                <a:cubicBezTo>
                  <a:pt x="9744" y="25164"/>
                  <a:pt x="9722" y="25186"/>
                  <a:pt x="9722" y="25211"/>
                </a:cubicBezTo>
                <a:lnTo>
                  <a:pt x="9722" y="25164"/>
                </a:lnTo>
                <a:lnTo>
                  <a:pt x="9744" y="25140"/>
                </a:lnTo>
                <a:close/>
                <a:moveTo>
                  <a:pt x="9744" y="25279"/>
                </a:moveTo>
                <a:lnTo>
                  <a:pt x="9744" y="25279"/>
                </a:lnTo>
                <a:cubicBezTo>
                  <a:pt x="9761" y="25297"/>
                  <a:pt x="9789" y="25313"/>
                  <a:pt x="9821" y="25313"/>
                </a:cubicBezTo>
                <a:cubicBezTo>
                  <a:pt x="9832" y="25313"/>
                  <a:pt x="9843" y="25311"/>
                  <a:pt x="9854" y="25307"/>
                </a:cubicBezTo>
                <a:lnTo>
                  <a:pt x="9854" y="25307"/>
                </a:lnTo>
                <a:cubicBezTo>
                  <a:pt x="9818" y="25337"/>
                  <a:pt x="9786" y="25360"/>
                  <a:pt x="9768" y="25397"/>
                </a:cubicBezTo>
                <a:cubicBezTo>
                  <a:pt x="9744" y="25350"/>
                  <a:pt x="9744" y="25304"/>
                  <a:pt x="9744" y="25279"/>
                </a:cubicBezTo>
                <a:close/>
                <a:moveTo>
                  <a:pt x="27745" y="15232"/>
                </a:moveTo>
                <a:cubicBezTo>
                  <a:pt x="27733" y="15294"/>
                  <a:pt x="27779" y="15324"/>
                  <a:pt x="27829" y="15324"/>
                </a:cubicBezTo>
                <a:cubicBezTo>
                  <a:pt x="27873" y="15324"/>
                  <a:pt x="27920" y="15301"/>
                  <a:pt x="27931" y="15257"/>
                </a:cubicBezTo>
                <a:cubicBezTo>
                  <a:pt x="28386" y="15272"/>
                  <a:pt x="28795" y="15311"/>
                  <a:pt x="29136" y="15373"/>
                </a:cubicBezTo>
                <a:lnTo>
                  <a:pt x="29136" y="15373"/>
                </a:lnTo>
                <a:cubicBezTo>
                  <a:pt x="28936" y="15339"/>
                  <a:pt x="28736" y="15320"/>
                  <a:pt x="28535" y="15320"/>
                </a:cubicBezTo>
                <a:cubicBezTo>
                  <a:pt x="28473" y="15320"/>
                  <a:pt x="28411" y="15322"/>
                  <a:pt x="28349" y="15326"/>
                </a:cubicBezTo>
                <a:cubicBezTo>
                  <a:pt x="28234" y="15326"/>
                  <a:pt x="28234" y="15465"/>
                  <a:pt x="28327" y="15489"/>
                </a:cubicBezTo>
                <a:cubicBezTo>
                  <a:pt x="28115" y="15477"/>
                  <a:pt x="27903" y="15471"/>
                  <a:pt x="27691" y="15471"/>
                </a:cubicBezTo>
                <a:cubicBezTo>
                  <a:pt x="27113" y="15471"/>
                  <a:pt x="26534" y="15514"/>
                  <a:pt x="25955" y="15582"/>
                </a:cubicBezTo>
                <a:cubicBezTo>
                  <a:pt x="25838" y="15582"/>
                  <a:pt x="25838" y="15768"/>
                  <a:pt x="25955" y="15768"/>
                </a:cubicBezTo>
                <a:cubicBezTo>
                  <a:pt x="26507" y="15695"/>
                  <a:pt x="27060" y="15659"/>
                  <a:pt x="27618" y="15659"/>
                </a:cubicBezTo>
                <a:cubicBezTo>
                  <a:pt x="27953" y="15659"/>
                  <a:pt x="28289" y="15672"/>
                  <a:pt x="28628" y="15698"/>
                </a:cubicBezTo>
                <a:lnTo>
                  <a:pt x="28327" y="15698"/>
                </a:lnTo>
                <a:cubicBezTo>
                  <a:pt x="28210" y="15698"/>
                  <a:pt x="28210" y="15861"/>
                  <a:pt x="28327" y="15861"/>
                </a:cubicBezTo>
                <a:cubicBezTo>
                  <a:pt x="28468" y="15869"/>
                  <a:pt x="28608" y="15876"/>
                  <a:pt x="28745" y="15884"/>
                </a:cubicBezTo>
                <a:lnTo>
                  <a:pt x="28745" y="15884"/>
                </a:lnTo>
                <a:cubicBezTo>
                  <a:pt x="28730" y="15884"/>
                  <a:pt x="28715" y="15884"/>
                  <a:pt x="28699" y="15884"/>
                </a:cubicBezTo>
                <a:cubicBezTo>
                  <a:pt x="28628" y="15884"/>
                  <a:pt x="28606" y="15930"/>
                  <a:pt x="28606" y="16001"/>
                </a:cubicBezTo>
                <a:lnTo>
                  <a:pt x="28210" y="16001"/>
                </a:lnTo>
                <a:cubicBezTo>
                  <a:pt x="28141" y="16001"/>
                  <a:pt x="28117" y="16094"/>
                  <a:pt x="28141" y="16140"/>
                </a:cubicBezTo>
                <a:cubicBezTo>
                  <a:pt x="26861" y="16187"/>
                  <a:pt x="25583" y="16302"/>
                  <a:pt x="24303" y="16466"/>
                </a:cubicBezTo>
                <a:cubicBezTo>
                  <a:pt x="23791" y="16535"/>
                  <a:pt x="23304" y="16606"/>
                  <a:pt x="22792" y="16674"/>
                </a:cubicBezTo>
                <a:cubicBezTo>
                  <a:pt x="22682" y="16697"/>
                  <a:pt x="22716" y="16863"/>
                  <a:pt x="22818" y="16863"/>
                </a:cubicBezTo>
                <a:cubicBezTo>
                  <a:pt x="22824" y="16863"/>
                  <a:pt x="22831" y="16862"/>
                  <a:pt x="22838" y="16860"/>
                </a:cubicBezTo>
                <a:cubicBezTo>
                  <a:pt x="24606" y="16559"/>
                  <a:pt x="26396" y="16395"/>
                  <a:pt x="28163" y="16326"/>
                </a:cubicBezTo>
                <a:cubicBezTo>
                  <a:pt x="28396" y="16302"/>
                  <a:pt x="28628" y="16302"/>
                  <a:pt x="28839" y="16302"/>
                </a:cubicBezTo>
                <a:cubicBezTo>
                  <a:pt x="28839" y="16302"/>
                  <a:pt x="28814" y="16326"/>
                  <a:pt x="28814" y="16349"/>
                </a:cubicBezTo>
                <a:cubicBezTo>
                  <a:pt x="28420" y="16349"/>
                  <a:pt x="28024" y="16373"/>
                  <a:pt x="27629" y="16420"/>
                </a:cubicBezTo>
                <a:cubicBezTo>
                  <a:pt x="27512" y="16442"/>
                  <a:pt x="27559" y="16606"/>
                  <a:pt x="27676" y="16606"/>
                </a:cubicBezTo>
                <a:cubicBezTo>
                  <a:pt x="27838" y="16581"/>
                  <a:pt x="28001" y="16559"/>
                  <a:pt x="28141" y="16559"/>
                </a:cubicBezTo>
                <a:cubicBezTo>
                  <a:pt x="28141" y="16606"/>
                  <a:pt x="28163" y="16674"/>
                  <a:pt x="28234" y="16674"/>
                </a:cubicBezTo>
                <a:cubicBezTo>
                  <a:pt x="28508" y="16703"/>
                  <a:pt x="28774" y="16724"/>
                  <a:pt x="29042" y="16724"/>
                </a:cubicBezTo>
                <a:cubicBezTo>
                  <a:pt x="29205" y="16724"/>
                  <a:pt x="29369" y="16716"/>
                  <a:pt x="29536" y="16699"/>
                </a:cubicBezTo>
                <a:lnTo>
                  <a:pt x="29536" y="16699"/>
                </a:lnTo>
                <a:cubicBezTo>
                  <a:pt x="29164" y="16745"/>
                  <a:pt x="28792" y="16767"/>
                  <a:pt x="28442" y="16767"/>
                </a:cubicBezTo>
                <a:cubicBezTo>
                  <a:pt x="28303" y="16767"/>
                  <a:pt x="28303" y="16953"/>
                  <a:pt x="28442" y="16953"/>
                </a:cubicBezTo>
                <a:cubicBezTo>
                  <a:pt x="28721" y="16931"/>
                  <a:pt x="29025" y="16931"/>
                  <a:pt x="29326" y="16907"/>
                </a:cubicBezTo>
                <a:lnTo>
                  <a:pt x="29326" y="16907"/>
                </a:lnTo>
                <a:cubicBezTo>
                  <a:pt x="29187" y="16931"/>
                  <a:pt x="29047" y="16931"/>
                  <a:pt x="28907" y="16931"/>
                </a:cubicBezTo>
                <a:cubicBezTo>
                  <a:pt x="28839" y="16931"/>
                  <a:pt x="28814" y="17000"/>
                  <a:pt x="28839" y="17071"/>
                </a:cubicBezTo>
                <a:cubicBezTo>
                  <a:pt x="27862" y="17117"/>
                  <a:pt x="26885" y="17186"/>
                  <a:pt x="25908" y="17257"/>
                </a:cubicBezTo>
                <a:cubicBezTo>
                  <a:pt x="25798" y="17257"/>
                  <a:pt x="25792" y="17421"/>
                  <a:pt x="25888" y="17421"/>
                </a:cubicBezTo>
                <a:cubicBezTo>
                  <a:pt x="25894" y="17421"/>
                  <a:pt x="25901" y="17420"/>
                  <a:pt x="25908" y="17419"/>
                </a:cubicBezTo>
                <a:cubicBezTo>
                  <a:pt x="27118" y="17350"/>
                  <a:pt x="28349" y="17279"/>
                  <a:pt x="29583" y="17210"/>
                </a:cubicBezTo>
                <a:lnTo>
                  <a:pt x="29583" y="17210"/>
                </a:lnTo>
                <a:cubicBezTo>
                  <a:pt x="29001" y="17279"/>
                  <a:pt x="28420" y="17326"/>
                  <a:pt x="27815" y="17372"/>
                </a:cubicBezTo>
                <a:cubicBezTo>
                  <a:pt x="27705" y="17395"/>
                  <a:pt x="27699" y="17560"/>
                  <a:pt x="27795" y="17560"/>
                </a:cubicBezTo>
                <a:cubicBezTo>
                  <a:pt x="27802" y="17560"/>
                  <a:pt x="27808" y="17560"/>
                  <a:pt x="27815" y="17558"/>
                </a:cubicBezTo>
                <a:cubicBezTo>
                  <a:pt x="28489" y="17512"/>
                  <a:pt x="29140" y="17443"/>
                  <a:pt x="29815" y="17350"/>
                </a:cubicBezTo>
                <a:lnTo>
                  <a:pt x="29815" y="17350"/>
                </a:lnTo>
                <a:cubicBezTo>
                  <a:pt x="29233" y="17443"/>
                  <a:pt x="28653" y="17512"/>
                  <a:pt x="28070" y="17582"/>
                </a:cubicBezTo>
                <a:cubicBezTo>
                  <a:pt x="27962" y="17582"/>
                  <a:pt x="27955" y="17746"/>
                  <a:pt x="28050" y="17746"/>
                </a:cubicBezTo>
                <a:cubicBezTo>
                  <a:pt x="28057" y="17746"/>
                  <a:pt x="28063" y="17746"/>
                  <a:pt x="28070" y="17744"/>
                </a:cubicBezTo>
                <a:cubicBezTo>
                  <a:pt x="28649" y="17698"/>
                  <a:pt x="29203" y="17630"/>
                  <a:pt x="29780" y="17538"/>
                </a:cubicBezTo>
                <a:lnTo>
                  <a:pt x="29780" y="17538"/>
                </a:lnTo>
                <a:cubicBezTo>
                  <a:pt x="29761" y="17543"/>
                  <a:pt x="29745" y="17562"/>
                  <a:pt x="29745" y="17582"/>
                </a:cubicBezTo>
                <a:lnTo>
                  <a:pt x="29745" y="17629"/>
                </a:lnTo>
                <a:lnTo>
                  <a:pt x="29397" y="17698"/>
                </a:lnTo>
                <a:cubicBezTo>
                  <a:pt x="29350" y="17698"/>
                  <a:pt x="29326" y="17722"/>
                  <a:pt x="29326" y="17768"/>
                </a:cubicBezTo>
                <a:cubicBezTo>
                  <a:pt x="29187" y="17791"/>
                  <a:pt x="29047" y="17815"/>
                  <a:pt x="28932" y="17815"/>
                </a:cubicBezTo>
                <a:cubicBezTo>
                  <a:pt x="28821" y="17836"/>
                  <a:pt x="28815" y="18003"/>
                  <a:pt x="28913" y="18003"/>
                </a:cubicBezTo>
                <a:cubicBezTo>
                  <a:pt x="28919" y="18003"/>
                  <a:pt x="28925" y="18002"/>
                  <a:pt x="28932" y="18001"/>
                </a:cubicBezTo>
                <a:cubicBezTo>
                  <a:pt x="29419" y="17954"/>
                  <a:pt x="29931" y="17861"/>
                  <a:pt x="30420" y="17768"/>
                </a:cubicBezTo>
                <a:lnTo>
                  <a:pt x="30489" y="17977"/>
                </a:lnTo>
                <a:lnTo>
                  <a:pt x="30442" y="17977"/>
                </a:lnTo>
                <a:cubicBezTo>
                  <a:pt x="30467" y="17930"/>
                  <a:pt x="30442" y="17861"/>
                  <a:pt x="30349" y="17861"/>
                </a:cubicBezTo>
                <a:cubicBezTo>
                  <a:pt x="28628" y="18070"/>
                  <a:pt x="26885" y="18280"/>
                  <a:pt x="25140" y="18488"/>
                </a:cubicBezTo>
                <a:cubicBezTo>
                  <a:pt x="24652" y="18535"/>
                  <a:pt x="24163" y="18606"/>
                  <a:pt x="23676" y="18652"/>
                </a:cubicBezTo>
                <a:cubicBezTo>
                  <a:pt x="23565" y="18673"/>
                  <a:pt x="23559" y="18840"/>
                  <a:pt x="23657" y="18840"/>
                </a:cubicBezTo>
                <a:cubicBezTo>
                  <a:pt x="23663" y="18840"/>
                  <a:pt x="23669" y="18839"/>
                  <a:pt x="23676" y="18838"/>
                </a:cubicBezTo>
                <a:cubicBezTo>
                  <a:pt x="25279" y="18652"/>
                  <a:pt x="26885" y="18466"/>
                  <a:pt x="28489" y="18256"/>
                </a:cubicBezTo>
                <a:lnTo>
                  <a:pt x="28489" y="18256"/>
                </a:lnTo>
                <a:cubicBezTo>
                  <a:pt x="28425" y="18299"/>
                  <a:pt x="28460" y="18422"/>
                  <a:pt x="28558" y="18422"/>
                </a:cubicBezTo>
                <a:cubicBezTo>
                  <a:pt x="28565" y="18422"/>
                  <a:pt x="28573" y="18421"/>
                  <a:pt x="28582" y="18420"/>
                </a:cubicBezTo>
                <a:cubicBezTo>
                  <a:pt x="28907" y="18373"/>
                  <a:pt x="29257" y="18327"/>
                  <a:pt x="29583" y="18280"/>
                </a:cubicBezTo>
                <a:cubicBezTo>
                  <a:pt x="29605" y="18327"/>
                  <a:pt x="29652" y="18327"/>
                  <a:pt x="29698" y="18327"/>
                </a:cubicBezTo>
                <a:cubicBezTo>
                  <a:pt x="29955" y="18302"/>
                  <a:pt x="30234" y="18234"/>
                  <a:pt x="30489" y="18163"/>
                </a:cubicBezTo>
                <a:cubicBezTo>
                  <a:pt x="30513" y="18163"/>
                  <a:pt x="30535" y="18141"/>
                  <a:pt x="30535" y="18116"/>
                </a:cubicBezTo>
                <a:cubicBezTo>
                  <a:pt x="30535" y="18163"/>
                  <a:pt x="30560" y="18187"/>
                  <a:pt x="30560" y="18209"/>
                </a:cubicBezTo>
                <a:cubicBezTo>
                  <a:pt x="29908" y="18442"/>
                  <a:pt x="29211" y="18513"/>
                  <a:pt x="28513" y="18581"/>
                </a:cubicBezTo>
                <a:cubicBezTo>
                  <a:pt x="28396" y="18581"/>
                  <a:pt x="28396" y="18768"/>
                  <a:pt x="28513" y="18768"/>
                </a:cubicBezTo>
                <a:cubicBezTo>
                  <a:pt x="29233" y="18699"/>
                  <a:pt x="29955" y="18628"/>
                  <a:pt x="30628" y="18395"/>
                </a:cubicBezTo>
                <a:cubicBezTo>
                  <a:pt x="30653" y="18466"/>
                  <a:pt x="30675" y="18535"/>
                  <a:pt x="30699" y="18628"/>
                </a:cubicBezTo>
                <a:lnTo>
                  <a:pt x="30675" y="18628"/>
                </a:lnTo>
                <a:cubicBezTo>
                  <a:pt x="30628" y="18628"/>
                  <a:pt x="30606" y="18652"/>
                  <a:pt x="30582" y="18652"/>
                </a:cubicBezTo>
                <a:cubicBezTo>
                  <a:pt x="30606" y="18628"/>
                  <a:pt x="30606" y="18581"/>
                  <a:pt x="30606" y="18559"/>
                </a:cubicBezTo>
                <a:cubicBezTo>
                  <a:pt x="30582" y="18513"/>
                  <a:pt x="30535" y="18488"/>
                  <a:pt x="30489" y="18488"/>
                </a:cubicBezTo>
                <a:cubicBezTo>
                  <a:pt x="30210" y="18535"/>
                  <a:pt x="29908" y="18606"/>
                  <a:pt x="29629" y="18675"/>
                </a:cubicBezTo>
                <a:cubicBezTo>
                  <a:pt x="29559" y="18699"/>
                  <a:pt x="29536" y="18768"/>
                  <a:pt x="29583" y="18814"/>
                </a:cubicBezTo>
                <a:lnTo>
                  <a:pt x="29233" y="18885"/>
                </a:lnTo>
                <a:cubicBezTo>
                  <a:pt x="29187" y="18885"/>
                  <a:pt x="29164" y="18954"/>
                  <a:pt x="29187" y="19000"/>
                </a:cubicBezTo>
                <a:cubicBezTo>
                  <a:pt x="29187" y="19034"/>
                  <a:pt x="29211" y="19056"/>
                  <a:pt x="29243" y="19056"/>
                </a:cubicBezTo>
                <a:cubicBezTo>
                  <a:pt x="29255" y="19056"/>
                  <a:pt x="29267" y="19053"/>
                  <a:pt x="29280" y="19047"/>
                </a:cubicBezTo>
                <a:cubicBezTo>
                  <a:pt x="29443" y="19024"/>
                  <a:pt x="29583" y="19000"/>
                  <a:pt x="29745" y="18978"/>
                </a:cubicBezTo>
                <a:lnTo>
                  <a:pt x="29745" y="18978"/>
                </a:lnTo>
                <a:cubicBezTo>
                  <a:pt x="29698" y="19000"/>
                  <a:pt x="29676" y="19047"/>
                  <a:pt x="29698" y="19093"/>
                </a:cubicBezTo>
                <a:cubicBezTo>
                  <a:pt x="29698" y="19117"/>
                  <a:pt x="29722" y="19140"/>
                  <a:pt x="29745" y="19164"/>
                </a:cubicBezTo>
                <a:cubicBezTo>
                  <a:pt x="29722" y="19164"/>
                  <a:pt x="29698" y="19210"/>
                  <a:pt x="29698" y="19233"/>
                </a:cubicBezTo>
                <a:cubicBezTo>
                  <a:pt x="29466" y="19257"/>
                  <a:pt x="29233" y="19279"/>
                  <a:pt x="29025" y="19303"/>
                </a:cubicBezTo>
                <a:cubicBezTo>
                  <a:pt x="28420" y="19350"/>
                  <a:pt x="27838" y="19396"/>
                  <a:pt x="27257" y="19419"/>
                </a:cubicBezTo>
                <a:cubicBezTo>
                  <a:pt x="27147" y="19441"/>
                  <a:pt x="27140" y="19607"/>
                  <a:pt x="27237" y="19607"/>
                </a:cubicBezTo>
                <a:cubicBezTo>
                  <a:pt x="27243" y="19607"/>
                  <a:pt x="27250" y="19606"/>
                  <a:pt x="27257" y="19605"/>
                </a:cubicBezTo>
                <a:cubicBezTo>
                  <a:pt x="27955" y="19558"/>
                  <a:pt x="28653" y="19512"/>
                  <a:pt x="29373" y="19443"/>
                </a:cubicBezTo>
                <a:lnTo>
                  <a:pt x="30420" y="19372"/>
                </a:lnTo>
                <a:cubicBezTo>
                  <a:pt x="30513" y="19372"/>
                  <a:pt x="30606" y="19350"/>
                  <a:pt x="30675" y="19350"/>
                </a:cubicBezTo>
                <a:cubicBezTo>
                  <a:pt x="30746" y="19350"/>
                  <a:pt x="30815" y="19350"/>
                  <a:pt x="30861" y="19303"/>
                </a:cubicBezTo>
                <a:cubicBezTo>
                  <a:pt x="30885" y="19303"/>
                  <a:pt x="30885" y="19279"/>
                  <a:pt x="30908" y="19279"/>
                </a:cubicBezTo>
                <a:cubicBezTo>
                  <a:pt x="30908" y="19303"/>
                  <a:pt x="30932" y="19326"/>
                  <a:pt x="30932" y="19350"/>
                </a:cubicBezTo>
                <a:cubicBezTo>
                  <a:pt x="30768" y="19372"/>
                  <a:pt x="30628" y="19396"/>
                  <a:pt x="30467" y="19419"/>
                </a:cubicBezTo>
                <a:cubicBezTo>
                  <a:pt x="30396" y="19443"/>
                  <a:pt x="30303" y="19443"/>
                  <a:pt x="30234" y="19465"/>
                </a:cubicBezTo>
                <a:lnTo>
                  <a:pt x="30117" y="19465"/>
                </a:lnTo>
                <a:cubicBezTo>
                  <a:pt x="30095" y="19465"/>
                  <a:pt x="30070" y="19465"/>
                  <a:pt x="30048" y="19489"/>
                </a:cubicBezTo>
                <a:cubicBezTo>
                  <a:pt x="30027" y="19468"/>
                  <a:pt x="29997" y="19457"/>
                  <a:pt x="29967" y="19457"/>
                </a:cubicBezTo>
                <a:cubicBezTo>
                  <a:pt x="29932" y="19457"/>
                  <a:pt x="29898" y="19474"/>
                  <a:pt x="29884" y="19512"/>
                </a:cubicBezTo>
                <a:cubicBezTo>
                  <a:pt x="29419" y="19536"/>
                  <a:pt x="28978" y="19582"/>
                  <a:pt x="28513" y="19651"/>
                </a:cubicBezTo>
                <a:cubicBezTo>
                  <a:pt x="28403" y="19674"/>
                  <a:pt x="28437" y="19840"/>
                  <a:pt x="28539" y="19840"/>
                </a:cubicBezTo>
                <a:cubicBezTo>
                  <a:pt x="28546" y="19840"/>
                  <a:pt x="28552" y="19839"/>
                  <a:pt x="28560" y="19837"/>
                </a:cubicBezTo>
                <a:cubicBezTo>
                  <a:pt x="29211" y="19744"/>
                  <a:pt x="29862" y="19675"/>
                  <a:pt x="30513" y="19675"/>
                </a:cubicBezTo>
                <a:cubicBezTo>
                  <a:pt x="30327" y="19722"/>
                  <a:pt x="30117" y="19744"/>
                  <a:pt x="29908" y="19744"/>
                </a:cubicBezTo>
                <a:cubicBezTo>
                  <a:pt x="29791" y="19744"/>
                  <a:pt x="29791" y="19930"/>
                  <a:pt x="29908" y="19930"/>
                </a:cubicBezTo>
                <a:lnTo>
                  <a:pt x="29931" y="19930"/>
                </a:lnTo>
                <a:cubicBezTo>
                  <a:pt x="29884" y="19955"/>
                  <a:pt x="29838" y="20001"/>
                  <a:pt x="29862" y="20048"/>
                </a:cubicBezTo>
                <a:cubicBezTo>
                  <a:pt x="29862" y="20070"/>
                  <a:pt x="29884" y="20094"/>
                  <a:pt x="29908" y="20116"/>
                </a:cubicBezTo>
                <a:cubicBezTo>
                  <a:pt x="29536" y="20116"/>
                  <a:pt x="29140" y="20116"/>
                  <a:pt x="28746" y="20094"/>
                </a:cubicBezTo>
                <a:cubicBezTo>
                  <a:pt x="28628" y="20094"/>
                  <a:pt x="28628" y="20280"/>
                  <a:pt x="28746" y="20280"/>
                </a:cubicBezTo>
                <a:cubicBezTo>
                  <a:pt x="29164" y="20302"/>
                  <a:pt x="29583" y="20302"/>
                  <a:pt x="30024" y="20302"/>
                </a:cubicBezTo>
                <a:cubicBezTo>
                  <a:pt x="30024" y="20327"/>
                  <a:pt x="30070" y="20349"/>
                  <a:pt x="30117" y="20349"/>
                </a:cubicBezTo>
                <a:cubicBezTo>
                  <a:pt x="30327" y="20302"/>
                  <a:pt x="30535" y="20302"/>
                  <a:pt x="30768" y="20280"/>
                </a:cubicBezTo>
                <a:cubicBezTo>
                  <a:pt x="30861" y="20280"/>
                  <a:pt x="30954" y="20280"/>
                  <a:pt x="31047" y="20302"/>
                </a:cubicBezTo>
                <a:cubicBezTo>
                  <a:pt x="31094" y="20302"/>
                  <a:pt x="31140" y="20327"/>
                  <a:pt x="31187" y="20327"/>
                </a:cubicBezTo>
                <a:cubicBezTo>
                  <a:pt x="31211" y="20349"/>
                  <a:pt x="31233" y="20349"/>
                  <a:pt x="31257" y="20349"/>
                </a:cubicBezTo>
                <a:lnTo>
                  <a:pt x="31211" y="20349"/>
                </a:lnTo>
                <a:cubicBezTo>
                  <a:pt x="31164" y="20373"/>
                  <a:pt x="31118" y="20373"/>
                  <a:pt x="31094" y="20373"/>
                </a:cubicBezTo>
                <a:cubicBezTo>
                  <a:pt x="30560" y="20373"/>
                  <a:pt x="30024" y="20349"/>
                  <a:pt x="29512" y="20327"/>
                </a:cubicBezTo>
                <a:cubicBezTo>
                  <a:pt x="29505" y="20325"/>
                  <a:pt x="29499" y="20325"/>
                  <a:pt x="29492" y="20325"/>
                </a:cubicBezTo>
                <a:cubicBezTo>
                  <a:pt x="29397" y="20325"/>
                  <a:pt x="29404" y="20489"/>
                  <a:pt x="29512" y="20489"/>
                </a:cubicBezTo>
                <a:cubicBezTo>
                  <a:pt x="29676" y="20513"/>
                  <a:pt x="29815" y="20513"/>
                  <a:pt x="29977" y="20535"/>
                </a:cubicBezTo>
                <a:cubicBezTo>
                  <a:pt x="29977" y="20559"/>
                  <a:pt x="30001" y="20582"/>
                  <a:pt x="30048" y="20606"/>
                </a:cubicBezTo>
                <a:lnTo>
                  <a:pt x="29884" y="20606"/>
                </a:lnTo>
                <a:cubicBezTo>
                  <a:pt x="29838" y="20606"/>
                  <a:pt x="29815" y="20628"/>
                  <a:pt x="29791" y="20652"/>
                </a:cubicBezTo>
                <a:cubicBezTo>
                  <a:pt x="29491" y="20627"/>
                  <a:pt x="29161" y="20614"/>
                  <a:pt x="28806" y="20614"/>
                </a:cubicBezTo>
                <a:cubicBezTo>
                  <a:pt x="27537" y="20614"/>
                  <a:pt x="25947" y="20770"/>
                  <a:pt x="24256" y="21024"/>
                </a:cubicBezTo>
                <a:lnTo>
                  <a:pt x="24234" y="21047"/>
                </a:lnTo>
                <a:cubicBezTo>
                  <a:pt x="22931" y="21233"/>
                  <a:pt x="21583" y="21512"/>
                  <a:pt x="20256" y="21837"/>
                </a:cubicBezTo>
                <a:cubicBezTo>
                  <a:pt x="17326" y="22535"/>
                  <a:pt x="14628" y="23443"/>
                  <a:pt x="12674" y="24373"/>
                </a:cubicBezTo>
                <a:cubicBezTo>
                  <a:pt x="12070" y="24652"/>
                  <a:pt x="11443" y="24978"/>
                  <a:pt x="10907" y="25350"/>
                </a:cubicBezTo>
                <a:lnTo>
                  <a:pt x="10907" y="25326"/>
                </a:lnTo>
                <a:cubicBezTo>
                  <a:pt x="10891" y="25310"/>
                  <a:pt x="10851" y="25294"/>
                  <a:pt x="10821" y="25294"/>
                </a:cubicBezTo>
                <a:cubicBezTo>
                  <a:pt x="10809" y="25294"/>
                  <a:pt x="10798" y="25296"/>
                  <a:pt x="10791" y="25304"/>
                </a:cubicBezTo>
                <a:cubicBezTo>
                  <a:pt x="10545" y="25479"/>
                  <a:pt x="10312" y="25668"/>
                  <a:pt x="10083" y="25870"/>
                </a:cubicBezTo>
                <a:lnTo>
                  <a:pt x="10083" y="25870"/>
                </a:lnTo>
                <a:cubicBezTo>
                  <a:pt x="10504" y="25441"/>
                  <a:pt x="10986" y="25073"/>
                  <a:pt x="11489" y="24768"/>
                </a:cubicBezTo>
                <a:cubicBezTo>
                  <a:pt x="11585" y="24729"/>
                  <a:pt x="11537" y="24611"/>
                  <a:pt x="11452" y="24611"/>
                </a:cubicBezTo>
                <a:cubicBezTo>
                  <a:pt x="11435" y="24611"/>
                  <a:pt x="11416" y="24616"/>
                  <a:pt x="11396" y="24628"/>
                </a:cubicBezTo>
                <a:cubicBezTo>
                  <a:pt x="11350" y="24652"/>
                  <a:pt x="11303" y="24699"/>
                  <a:pt x="11232" y="24721"/>
                </a:cubicBezTo>
                <a:cubicBezTo>
                  <a:pt x="11216" y="24687"/>
                  <a:pt x="11187" y="24666"/>
                  <a:pt x="11154" y="24666"/>
                </a:cubicBezTo>
                <a:cubicBezTo>
                  <a:pt x="11142" y="24666"/>
                  <a:pt x="11129" y="24669"/>
                  <a:pt x="11117" y="24675"/>
                </a:cubicBezTo>
                <a:cubicBezTo>
                  <a:pt x="10652" y="24954"/>
                  <a:pt x="10209" y="25257"/>
                  <a:pt x="9815" y="25629"/>
                </a:cubicBezTo>
                <a:lnTo>
                  <a:pt x="9790" y="25652"/>
                </a:lnTo>
                <a:lnTo>
                  <a:pt x="9790" y="25605"/>
                </a:lnTo>
                <a:cubicBezTo>
                  <a:pt x="9790" y="25605"/>
                  <a:pt x="9815" y="25605"/>
                  <a:pt x="9815" y="25583"/>
                </a:cubicBezTo>
                <a:cubicBezTo>
                  <a:pt x="10280" y="25140"/>
                  <a:pt x="10860" y="24814"/>
                  <a:pt x="11443" y="24489"/>
                </a:cubicBezTo>
                <a:cubicBezTo>
                  <a:pt x="11511" y="24442"/>
                  <a:pt x="11489" y="24349"/>
                  <a:pt x="11418" y="24327"/>
                </a:cubicBezTo>
                <a:cubicBezTo>
                  <a:pt x="12070" y="23955"/>
                  <a:pt x="12721" y="23629"/>
                  <a:pt x="13396" y="23326"/>
                </a:cubicBezTo>
                <a:cubicBezTo>
                  <a:pt x="13768" y="23164"/>
                  <a:pt x="14116" y="23000"/>
                  <a:pt x="14466" y="22861"/>
                </a:cubicBezTo>
                <a:cubicBezTo>
                  <a:pt x="14569" y="22841"/>
                  <a:pt x="14543" y="22691"/>
                  <a:pt x="14455" y="22691"/>
                </a:cubicBezTo>
                <a:cubicBezTo>
                  <a:pt x="14444" y="22691"/>
                  <a:pt x="14432" y="22694"/>
                  <a:pt x="14419" y="22699"/>
                </a:cubicBezTo>
                <a:cubicBezTo>
                  <a:pt x="13232" y="23164"/>
                  <a:pt x="12070" y="23722"/>
                  <a:pt x="10977" y="24373"/>
                </a:cubicBezTo>
                <a:cubicBezTo>
                  <a:pt x="10953" y="24373"/>
                  <a:pt x="10931" y="24373"/>
                  <a:pt x="10907" y="24396"/>
                </a:cubicBezTo>
                <a:cubicBezTo>
                  <a:pt x="10814" y="24442"/>
                  <a:pt x="10698" y="24466"/>
                  <a:pt x="10605" y="24513"/>
                </a:cubicBezTo>
                <a:cubicBezTo>
                  <a:pt x="10581" y="24513"/>
                  <a:pt x="10559" y="24513"/>
                  <a:pt x="10535" y="24535"/>
                </a:cubicBezTo>
                <a:cubicBezTo>
                  <a:pt x="10233" y="24675"/>
                  <a:pt x="9954" y="24814"/>
                  <a:pt x="9697" y="24978"/>
                </a:cubicBezTo>
                <a:cubicBezTo>
                  <a:pt x="9697" y="24954"/>
                  <a:pt x="9675" y="24954"/>
                  <a:pt x="9675" y="24954"/>
                </a:cubicBezTo>
                <a:cubicBezTo>
                  <a:pt x="10069" y="24745"/>
                  <a:pt x="10419" y="24559"/>
                  <a:pt x="10791" y="24327"/>
                </a:cubicBezTo>
                <a:cubicBezTo>
                  <a:pt x="10869" y="24268"/>
                  <a:pt x="10818" y="24146"/>
                  <a:pt x="10745" y="24146"/>
                </a:cubicBezTo>
                <a:cubicBezTo>
                  <a:pt x="10735" y="24146"/>
                  <a:pt x="10724" y="24149"/>
                  <a:pt x="10714" y="24154"/>
                </a:cubicBezTo>
                <a:lnTo>
                  <a:pt x="10714" y="24154"/>
                </a:lnTo>
                <a:cubicBezTo>
                  <a:pt x="11127" y="23903"/>
                  <a:pt x="11541" y="23673"/>
                  <a:pt x="12001" y="23465"/>
                </a:cubicBezTo>
                <a:cubicBezTo>
                  <a:pt x="12082" y="23425"/>
                  <a:pt x="12021" y="23295"/>
                  <a:pt x="11942" y="23295"/>
                </a:cubicBezTo>
                <a:cubicBezTo>
                  <a:pt x="11931" y="23295"/>
                  <a:pt x="11919" y="23298"/>
                  <a:pt x="11908" y="23304"/>
                </a:cubicBezTo>
                <a:cubicBezTo>
                  <a:pt x="11443" y="23512"/>
                  <a:pt x="10977" y="23769"/>
                  <a:pt x="10559" y="24024"/>
                </a:cubicBezTo>
                <a:cubicBezTo>
                  <a:pt x="10535" y="24001"/>
                  <a:pt x="10512" y="23977"/>
                  <a:pt x="10466" y="23977"/>
                </a:cubicBezTo>
                <a:cubicBezTo>
                  <a:pt x="10512" y="23955"/>
                  <a:pt x="10512" y="23908"/>
                  <a:pt x="10488" y="23862"/>
                </a:cubicBezTo>
                <a:lnTo>
                  <a:pt x="11325" y="23443"/>
                </a:lnTo>
                <a:cubicBezTo>
                  <a:pt x="11406" y="23382"/>
                  <a:pt x="11347" y="23270"/>
                  <a:pt x="11270" y="23270"/>
                </a:cubicBezTo>
                <a:cubicBezTo>
                  <a:pt x="11263" y="23270"/>
                  <a:pt x="11256" y="23271"/>
                  <a:pt x="11249" y="23273"/>
                </a:cubicBezTo>
                <a:lnTo>
                  <a:pt x="11249" y="23273"/>
                </a:lnTo>
                <a:cubicBezTo>
                  <a:pt x="11723" y="23020"/>
                  <a:pt x="12210" y="22766"/>
                  <a:pt x="12698" y="22513"/>
                </a:cubicBezTo>
                <a:cubicBezTo>
                  <a:pt x="12794" y="22454"/>
                  <a:pt x="12746" y="22332"/>
                  <a:pt x="12661" y="22332"/>
                </a:cubicBezTo>
                <a:cubicBezTo>
                  <a:pt x="12644" y="22332"/>
                  <a:pt x="12625" y="22337"/>
                  <a:pt x="12605" y="22349"/>
                </a:cubicBezTo>
                <a:cubicBezTo>
                  <a:pt x="11908" y="22699"/>
                  <a:pt x="11232" y="23071"/>
                  <a:pt x="10535" y="23443"/>
                </a:cubicBezTo>
                <a:cubicBezTo>
                  <a:pt x="10535" y="23443"/>
                  <a:pt x="10535" y="23419"/>
                  <a:pt x="10512" y="23419"/>
                </a:cubicBezTo>
                <a:cubicBezTo>
                  <a:pt x="10488" y="23372"/>
                  <a:pt x="10442" y="23372"/>
                  <a:pt x="10419" y="23372"/>
                </a:cubicBezTo>
                <a:cubicBezTo>
                  <a:pt x="10745" y="23186"/>
                  <a:pt x="11093" y="23000"/>
                  <a:pt x="11465" y="22814"/>
                </a:cubicBezTo>
                <a:cubicBezTo>
                  <a:pt x="11546" y="22773"/>
                  <a:pt x="11485" y="22644"/>
                  <a:pt x="11406" y="22644"/>
                </a:cubicBezTo>
                <a:cubicBezTo>
                  <a:pt x="11395" y="22644"/>
                  <a:pt x="11383" y="22647"/>
                  <a:pt x="11372" y="22652"/>
                </a:cubicBezTo>
                <a:cubicBezTo>
                  <a:pt x="10981" y="22859"/>
                  <a:pt x="10588" y="23067"/>
                  <a:pt x="10219" y="23274"/>
                </a:cubicBezTo>
                <a:lnTo>
                  <a:pt x="10219" y="23274"/>
                </a:lnTo>
                <a:cubicBezTo>
                  <a:pt x="10255" y="23250"/>
                  <a:pt x="10254" y="23207"/>
                  <a:pt x="10233" y="23164"/>
                </a:cubicBezTo>
                <a:cubicBezTo>
                  <a:pt x="10209" y="23117"/>
                  <a:pt x="10187" y="23117"/>
                  <a:pt x="10140" y="23117"/>
                </a:cubicBezTo>
                <a:cubicBezTo>
                  <a:pt x="10326" y="23000"/>
                  <a:pt x="10535" y="22861"/>
                  <a:pt x="10721" y="22745"/>
                </a:cubicBezTo>
                <a:cubicBezTo>
                  <a:pt x="10818" y="22707"/>
                  <a:pt x="10771" y="22588"/>
                  <a:pt x="10699" y="22588"/>
                </a:cubicBezTo>
                <a:cubicBezTo>
                  <a:pt x="10684" y="22588"/>
                  <a:pt x="10668" y="22594"/>
                  <a:pt x="10652" y="22606"/>
                </a:cubicBezTo>
                <a:cubicBezTo>
                  <a:pt x="10535" y="22652"/>
                  <a:pt x="10442" y="22721"/>
                  <a:pt x="10326" y="22792"/>
                </a:cubicBezTo>
                <a:lnTo>
                  <a:pt x="10280" y="22792"/>
                </a:lnTo>
                <a:cubicBezTo>
                  <a:pt x="9976" y="22954"/>
                  <a:pt x="9697" y="23117"/>
                  <a:pt x="9418" y="23279"/>
                </a:cubicBezTo>
                <a:cubicBezTo>
                  <a:pt x="9418" y="23257"/>
                  <a:pt x="9418" y="23233"/>
                  <a:pt x="9396" y="23211"/>
                </a:cubicBezTo>
                <a:lnTo>
                  <a:pt x="9418" y="23211"/>
                </a:lnTo>
                <a:cubicBezTo>
                  <a:pt x="9815" y="22954"/>
                  <a:pt x="10209" y="22745"/>
                  <a:pt x="10628" y="22559"/>
                </a:cubicBezTo>
                <a:cubicBezTo>
                  <a:pt x="10721" y="22513"/>
                  <a:pt x="10674" y="22420"/>
                  <a:pt x="10628" y="22396"/>
                </a:cubicBezTo>
                <a:cubicBezTo>
                  <a:pt x="11489" y="21930"/>
                  <a:pt x="12349" y="21490"/>
                  <a:pt x="13232" y="21093"/>
                </a:cubicBezTo>
                <a:cubicBezTo>
                  <a:pt x="13604" y="20931"/>
                  <a:pt x="13977" y="20792"/>
                  <a:pt x="14349" y="20628"/>
                </a:cubicBezTo>
                <a:cubicBezTo>
                  <a:pt x="14451" y="20587"/>
                  <a:pt x="14428" y="20458"/>
                  <a:pt x="14342" y="20458"/>
                </a:cubicBezTo>
                <a:cubicBezTo>
                  <a:pt x="14330" y="20458"/>
                  <a:pt x="14317" y="20460"/>
                  <a:pt x="14302" y="20466"/>
                </a:cubicBezTo>
                <a:cubicBezTo>
                  <a:pt x="13000" y="20978"/>
                  <a:pt x="11722" y="21583"/>
                  <a:pt x="10488" y="22256"/>
                </a:cubicBezTo>
                <a:cubicBezTo>
                  <a:pt x="10442" y="22303"/>
                  <a:pt x="10373" y="22327"/>
                  <a:pt x="10326" y="22349"/>
                </a:cubicBezTo>
                <a:cubicBezTo>
                  <a:pt x="10302" y="22327"/>
                  <a:pt x="10280" y="22327"/>
                  <a:pt x="10256" y="22327"/>
                </a:cubicBezTo>
                <a:cubicBezTo>
                  <a:pt x="10023" y="22420"/>
                  <a:pt x="9815" y="22513"/>
                  <a:pt x="9629" y="22652"/>
                </a:cubicBezTo>
                <a:cubicBezTo>
                  <a:pt x="10209" y="22210"/>
                  <a:pt x="10814" y="21837"/>
                  <a:pt x="11465" y="21512"/>
                </a:cubicBezTo>
                <a:cubicBezTo>
                  <a:pt x="11568" y="21471"/>
                  <a:pt x="11509" y="21342"/>
                  <a:pt x="11414" y="21342"/>
                </a:cubicBezTo>
                <a:cubicBezTo>
                  <a:pt x="11400" y="21342"/>
                  <a:pt x="11386" y="21344"/>
                  <a:pt x="11372" y="21350"/>
                </a:cubicBezTo>
                <a:cubicBezTo>
                  <a:pt x="10931" y="21583"/>
                  <a:pt x="10512" y="21837"/>
                  <a:pt x="10094" y="22094"/>
                </a:cubicBezTo>
                <a:lnTo>
                  <a:pt x="10094" y="22070"/>
                </a:lnTo>
                <a:cubicBezTo>
                  <a:pt x="10302" y="21930"/>
                  <a:pt x="10535" y="21815"/>
                  <a:pt x="10745" y="21676"/>
                </a:cubicBezTo>
                <a:cubicBezTo>
                  <a:pt x="10841" y="21617"/>
                  <a:pt x="10793" y="21495"/>
                  <a:pt x="10720" y="21495"/>
                </a:cubicBezTo>
                <a:cubicBezTo>
                  <a:pt x="10706" y="21495"/>
                  <a:pt x="10690" y="21500"/>
                  <a:pt x="10674" y="21512"/>
                </a:cubicBezTo>
                <a:cubicBezTo>
                  <a:pt x="10187" y="21791"/>
                  <a:pt x="9722" y="22070"/>
                  <a:pt x="9256" y="22349"/>
                </a:cubicBezTo>
                <a:cubicBezTo>
                  <a:pt x="9256" y="22303"/>
                  <a:pt x="9256" y="22234"/>
                  <a:pt x="9232" y="22187"/>
                </a:cubicBezTo>
                <a:cubicBezTo>
                  <a:pt x="10302" y="21558"/>
                  <a:pt x="11396" y="21000"/>
                  <a:pt x="12535" y="20489"/>
                </a:cubicBezTo>
                <a:lnTo>
                  <a:pt x="13511" y="20070"/>
                </a:lnTo>
                <a:cubicBezTo>
                  <a:pt x="13616" y="20028"/>
                  <a:pt x="13590" y="19876"/>
                  <a:pt x="13501" y="19876"/>
                </a:cubicBezTo>
                <a:cubicBezTo>
                  <a:pt x="13490" y="19876"/>
                  <a:pt x="13478" y="19879"/>
                  <a:pt x="13465" y="19884"/>
                </a:cubicBezTo>
                <a:cubicBezTo>
                  <a:pt x="12442" y="20327"/>
                  <a:pt x="11443" y="20792"/>
                  <a:pt x="10466" y="21303"/>
                </a:cubicBezTo>
                <a:lnTo>
                  <a:pt x="10466" y="21233"/>
                </a:lnTo>
                <a:cubicBezTo>
                  <a:pt x="10466" y="21199"/>
                  <a:pt x="10428" y="21178"/>
                  <a:pt x="10389" y="21178"/>
                </a:cubicBezTo>
                <a:cubicBezTo>
                  <a:pt x="10375" y="21178"/>
                  <a:pt x="10361" y="21180"/>
                  <a:pt x="10349" y="21186"/>
                </a:cubicBezTo>
                <a:cubicBezTo>
                  <a:pt x="9930" y="21350"/>
                  <a:pt x="9535" y="21583"/>
                  <a:pt x="9186" y="21884"/>
                </a:cubicBezTo>
                <a:cubicBezTo>
                  <a:pt x="9186" y="21791"/>
                  <a:pt x="9163" y="21722"/>
                  <a:pt x="9139" y="21651"/>
                </a:cubicBezTo>
                <a:lnTo>
                  <a:pt x="9163" y="21651"/>
                </a:lnTo>
                <a:cubicBezTo>
                  <a:pt x="9697" y="21396"/>
                  <a:pt x="10233" y="21140"/>
                  <a:pt x="10745" y="20861"/>
                </a:cubicBezTo>
                <a:cubicBezTo>
                  <a:pt x="10840" y="20804"/>
                  <a:pt x="10793" y="20681"/>
                  <a:pt x="10708" y="20681"/>
                </a:cubicBezTo>
                <a:cubicBezTo>
                  <a:pt x="10691" y="20681"/>
                  <a:pt x="10672" y="20687"/>
                  <a:pt x="10652" y="20699"/>
                </a:cubicBezTo>
                <a:cubicBezTo>
                  <a:pt x="10209" y="20931"/>
                  <a:pt x="9768" y="21164"/>
                  <a:pt x="9303" y="21372"/>
                </a:cubicBezTo>
                <a:cubicBezTo>
                  <a:pt x="10442" y="20745"/>
                  <a:pt x="11604" y="20116"/>
                  <a:pt x="12791" y="19536"/>
                </a:cubicBezTo>
                <a:cubicBezTo>
                  <a:pt x="13139" y="19350"/>
                  <a:pt x="13511" y="19186"/>
                  <a:pt x="13861" y="19000"/>
                </a:cubicBezTo>
                <a:cubicBezTo>
                  <a:pt x="13938" y="18962"/>
                  <a:pt x="13888" y="18844"/>
                  <a:pt x="13815" y="18844"/>
                </a:cubicBezTo>
                <a:cubicBezTo>
                  <a:pt x="13800" y="18844"/>
                  <a:pt x="13784" y="18849"/>
                  <a:pt x="13768" y="18861"/>
                </a:cubicBezTo>
                <a:cubicBezTo>
                  <a:pt x="12512" y="19443"/>
                  <a:pt x="11279" y="20094"/>
                  <a:pt x="10069" y="20745"/>
                </a:cubicBezTo>
                <a:cubicBezTo>
                  <a:pt x="9744" y="20931"/>
                  <a:pt x="9418" y="21117"/>
                  <a:pt x="9093" y="21279"/>
                </a:cubicBezTo>
                <a:cubicBezTo>
                  <a:pt x="9093" y="21233"/>
                  <a:pt x="9070" y="21164"/>
                  <a:pt x="9070" y="21093"/>
                </a:cubicBezTo>
                <a:lnTo>
                  <a:pt x="9093" y="21093"/>
                </a:lnTo>
                <a:lnTo>
                  <a:pt x="10419" y="20396"/>
                </a:lnTo>
                <a:cubicBezTo>
                  <a:pt x="10499" y="20336"/>
                  <a:pt x="10441" y="20224"/>
                  <a:pt x="10364" y="20224"/>
                </a:cubicBezTo>
                <a:cubicBezTo>
                  <a:pt x="10352" y="20224"/>
                  <a:pt x="10339" y="20227"/>
                  <a:pt x="10326" y="20234"/>
                </a:cubicBezTo>
                <a:cubicBezTo>
                  <a:pt x="9883" y="20466"/>
                  <a:pt x="9465" y="20699"/>
                  <a:pt x="9024" y="20907"/>
                </a:cubicBezTo>
                <a:cubicBezTo>
                  <a:pt x="9024" y="20814"/>
                  <a:pt x="9000" y="20721"/>
                  <a:pt x="8977" y="20606"/>
                </a:cubicBezTo>
                <a:lnTo>
                  <a:pt x="8977" y="20513"/>
                </a:lnTo>
                <a:cubicBezTo>
                  <a:pt x="9186" y="20280"/>
                  <a:pt x="9489" y="20048"/>
                  <a:pt x="9883" y="19791"/>
                </a:cubicBezTo>
                <a:cubicBezTo>
                  <a:pt x="9908" y="19791"/>
                  <a:pt x="9954" y="19769"/>
                  <a:pt x="9954" y="19744"/>
                </a:cubicBezTo>
                <a:cubicBezTo>
                  <a:pt x="11744" y="18628"/>
                  <a:pt x="15139" y="17372"/>
                  <a:pt x="18954" y="16442"/>
                </a:cubicBezTo>
                <a:cubicBezTo>
                  <a:pt x="20675" y="16023"/>
                  <a:pt x="22373" y="15722"/>
                  <a:pt x="23908" y="15512"/>
                </a:cubicBezTo>
                <a:cubicBezTo>
                  <a:pt x="23918" y="15533"/>
                  <a:pt x="23943" y="15544"/>
                  <a:pt x="23969" y="15544"/>
                </a:cubicBezTo>
                <a:cubicBezTo>
                  <a:pt x="24000" y="15544"/>
                  <a:pt x="24034" y="15527"/>
                  <a:pt x="24048" y="15489"/>
                </a:cubicBezTo>
                <a:cubicBezTo>
                  <a:pt x="25465" y="15303"/>
                  <a:pt x="26721" y="15232"/>
                  <a:pt x="27745" y="15232"/>
                </a:cubicBezTo>
                <a:close/>
                <a:moveTo>
                  <a:pt x="9815" y="25745"/>
                </a:moveTo>
                <a:lnTo>
                  <a:pt x="9815" y="25745"/>
                </a:lnTo>
                <a:cubicBezTo>
                  <a:pt x="9830" y="25762"/>
                  <a:pt x="9858" y="25778"/>
                  <a:pt x="9890" y="25778"/>
                </a:cubicBezTo>
                <a:cubicBezTo>
                  <a:pt x="9903" y="25778"/>
                  <a:pt x="9916" y="25775"/>
                  <a:pt x="9930" y="25769"/>
                </a:cubicBezTo>
                <a:lnTo>
                  <a:pt x="9930" y="25769"/>
                </a:lnTo>
                <a:cubicBezTo>
                  <a:pt x="9908" y="25791"/>
                  <a:pt x="9883" y="25791"/>
                  <a:pt x="9861" y="25815"/>
                </a:cubicBezTo>
                <a:cubicBezTo>
                  <a:pt x="9847" y="25834"/>
                  <a:pt x="9841" y="25853"/>
                  <a:pt x="9840" y="25871"/>
                </a:cubicBezTo>
                <a:lnTo>
                  <a:pt x="9840" y="25871"/>
                </a:lnTo>
                <a:cubicBezTo>
                  <a:pt x="9832" y="25831"/>
                  <a:pt x="9823" y="25789"/>
                  <a:pt x="9815" y="25745"/>
                </a:cubicBezTo>
                <a:close/>
                <a:moveTo>
                  <a:pt x="9847" y="25913"/>
                </a:moveTo>
                <a:lnTo>
                  <a:pt x="9847" y="25913"/>
                </a:lnTo>
                <a:cubicBezTo>
                  <a:pt x="9862" y="25949"/>
                  <a:pt x="9899" y="25976"/>
                  <a:pt x="9940" y="25976"/>
                </a:cubicBezTo>
                <a:cubicBezTo>
                  <a:pt x="9950" y="25976"/>
                  <a:pt x="9960" y="25974"/>
                  <a:pt x="9969" y="25971"/>
                </a:cubicBezTo>
                <a:lnTo>
                  <a:pt x="9969" y="25971"/>
                </a:lnTo>
                <a:cubicBezTo>
                  <a:pt x="9933" y="26004"/>
                  <a:pt x="9897" y="26037"/>
                  <a:pt x="9861" y="26070"/>
                </a:cubicBezTo>
                <a:cubicBezTo>
                  <a:pt x="9861" y="26014"/>
                  <a:pt x="9855" y="25963"/>
                  <a:pt x="9847" y="25913"/>
                </a:cubicBezTo>
                <a:close/>
                <a:moveTo>
                  <a:pt x="9930" y="26280"/>
                </a:moveTo>
                <a:cubicBezTo>
                  <a:pt x="9908" y="26280"/>
                  <a:pt x="9908" y="26303"/>
                  <a:pt x="9908" y="26303"/>
                </a:cubicBezTo>
                <a:cubicBezTo>
                  <a:pt x="9908" y="26280"/>
                  <a:pt x="9908" y="26280"/>
                  <a:pt x="9930" y="26280"/>
                </a:cubicBezTo>
                <a:close/>
                <a:moveTo>
                  <a:pt x="29326" y="20814"/>
                </a:moveTo>
                <a:cubicBezTo>
                  <a:pt x="29164" y="21164"/>
                  <a:pt x="28978" y="21536"/>
                  <a:pt x="28814" y="21884"/>
                </a:cubicBezTo>
                <a:cubicBezTo>
                  <a:pt x="28783" y="21963"/>
                  <a:pt x="28847" y="22031"/>
                  <a:pt x="28907" y="22031"/>
                </a:cubicBezTo>
                <a:cubicBezTo>
                  <a:pt x="28935" y="22031"/>
                  <a:pt x="28963" y="22015"/>
                  <a:pt x="28978" y="21977"/>
                </a:cubicBezTo>
                <a:cubicBezTo>
                  <a:pt x="29140" y="21605"/>
                  <a:pt x="29326" y="21233"/>
                  <a:pt x="29512" y="20861"/>
                </a:cubicBezTo>
                <a:lnTo>
                  <a:pt x="29512" y="20838"/>
                </a:lnTo>
                <a:cubicBezTo>
                  <a:pt x="29722" y="20838"/>
                  <a:pt x="29908" y="20861"/>
                  <a:pt x="30070" y="20885"/>
                </a:cubicBezTo>
                <a:lnTo>
                  <a:pt x="29233" y="22699"/>
                </a:lnTo>
                <a:cubicBezTo>
                  <a:pt x="29187" y="22777"/>
                  <a:pt x="29246" y="22845"/>
                  <a:pt x="29303" y="22845"/>
                </a:cubicBezTo>
                <a:cubicBezTo>
                  <a:pt x="29330" y="22845"/>
                  <a:pt x="29358" y="22829"/>
                  <a:pt x="29373" y="22792"/>
                </a:cubicBezTo>
                <a:cubicBezTo>
                  <a:pt x="29676" y="22187"/>
                  <a:pt x="29955" y="21558"/>
                  <a:pt x="30256" y="20931"/>
                </a:cubicBezTo>
                <a:lnTo>
                  <a:pt x="30256" y="20907"/>
                </a:lnTo>
                <a:cubicBezTo>
                  <a:pt x="30442" y="20931"/>
                  <a:pt x="30628" y="20954"/>
                  <a:pt x="30768" y="21000"/>
                </a:cubicBezTo>
                <a:cubicBezTo>
                  <a:pt x="30606" y="21257"/>
                  <a:pt x="30442" y="21536"/>
                  <a:pt x="30327" y="21837"/>
                </a:cubicBezTo>
                <a:cubicBezTo>
                  <a:pt x="30303" y="21884"/>
                  <a:pt x="30303" y="21930"/>
                  <a:pt x="30349" y="21955"/>
                </a:cubicBezTo>
                <a:cubicBezTo>
                  <a:pt x="30368" y="21964"/>
                  <a:pt x="30392" y="21969"/>
                  <a:pt x="30412" y="21969"/>
                </a:cubicBezTo>
                <a:cubicBezTo>
                  <a:pt x="30442" y="21969"/>
                  <a:pt x="30467" y="21958"/>
                  <a:pt x="30467" y="21930"/>
                </a:cubicBezTo>
                <a:cubicBezTo>
                  <a:pt x="30606" y="21629"/>
                  <a:pt x="30768" y="21326"/>
                  <a:pt x="30954" y="21071"/>
                </a:cubicBezTo>
                <a:lnTo>
                  <a:pt x="30954" y="21047"/>
                </a:lnTo>
                <a:cubicBezTo>
                  <a:pt x="31350" y="21186"/>
                  <a:pt x="31583" y="21350"/>
                  <a:pt x="31629" y="21558"/>
                </a:cubicBezTo>
                <a:cubicBezTo>
                  <a:pt x="31745" y="22001"/>
                  <a:pt x="31118" y="22606"/>
                  <a:pt x="29908" y="23304"/>
                </a:cubicBezTo>
                <a:cubicBezTo>
                  <a:pt x="30001" y="23140"/>
                  <a:pt x="30095" y="23000"/>
                  <a:pt x="30141" y="22838"/>
                </a:cubicBezTo>
                <a:cubicBezTo>
                  <a:pt x="30163" y="22792"/>
                  <a:pt x="30141" y="22721"/>
                  <a:pt x="30095" y="22721"/>
                </a:cubicBezTo>
                <a:cubicBezTo>
                  <a:pt x="30086" y="22717"/>
                  <a:pt x="30078" y="22715"/>
                  <a:pt x="30070" y="22715"/>
                </a:cubicBezTo>
                <a:cubicBezTo>
                  <a:pt x="30032" y="22715"/>
                  <a:pt x="29997" y="22754"/>
                  <a:pt x="29977" y="22792"/>
                </a:cubicBezTo>
                <a:cubicBezTo>
                  <a:pt x="29955" y="22861"/>
                  <a:pt x="29908" y="22954"/>
                  <a:pt x="29862" y="23047"/>
                </a:cubicBezTo>
                <a:cubicBezTo>
                  <a:pt x="29791" y="23140"/>
                  <a:pt x="29745" y="23211"/>
                  <a:pt x="29698" y="23279"/>
                </a:cubicBezTo>
                <a:cubicBezTo>
                  <a:pt x="29652" y="23326"/>
                  <a:pt x="29652" y="23372"/>
                  <a:pt x="29698" y="23419"/>
                </a:cubicBezTo>
                <a:cubicBezTo>
                  <a:pt x="29443" y="23536"/>
                  <a:pt x="29164" y="23676"/>
                  <a:pt x="28885" y="23815"/>
                </a:cubicBezTo>
                <a:cubicBezTo>
                  <a:pt x="28768" y="23862"/>
                  <a:pt x="28675" y="23908"/>
                  <a:pt x="28582" y="23955"/>
                </a:cubicBezTo>
                <a:cubicBezTo>
                  <a:pt x="28721" y="23676"/>
                  <a:pt x="28839" y="23397"/>
                  <a:pt x="28954" y="23093"/>
                </a:cubicBezTo>
                <a:cubicBezTo>
                  <a:pt x="28954" y="23047"/>
                  <a:pt x="28932" y="23000"/>
                  <a:pt x="28885" y="22978"/>
                </a:cubicBezTo>
                <a:cubicBezTo>
                  <a:pt x="28839" y="22978"/>
                  <a:pt x="28792" y="23000"/>
                  <a:pt x="28768" y="23047"/>
                </a:cubicBezTo>
                <a:cubicBezTo>
                  <a:pt x="28628" y="23397"/>
                  <a:pt x="28489" y="23722"/>
                  <a:pt x="28327" y="24070"/>
                </a:cubicBezTo>
                <a:cubicBezTo>
                  <a:pt x="28141" y="24163"/>
                  <a:pt x="27931" y="24234"/>
                  <a:pt x="27722" y="24327"/>
                </a:cubicBezTo>
                <a:cubicBezTo>
                  <a:pt x="27745" y="24280"/>
                  <a:pt x="27791" y="24210"/>
                  <a:pt x="27815" y="24141"/>
                </a:cubicBezTo>
                <a:cubicBezTo>
                  <a:pt x="27838" y="24117"/>
                  <a:pt x="27838" y="24094"/>
                  <a:pt x="27838" y="24070"/>
                </a:cubicBezTo>
                <a:cubicBezTo>
                  <a:pt x="27815" y="24048"/>
                  <a:pt x="27815" y="24024"/>
                  <a:pt x="27791" y="24001"/>
                </a:cubicBezTo>
                <a:cubicBezTo>
                  <a:pt x="27779" y="23995"/>
                  <a:pt x="27764" y="23992"/>
                  <a:pt x="27750" y="23992"/>
                </a:cubicBezTo>
                <a:cubicBezTo>
                  <a:pt x="27711" y="23992"/>
                  <a:pt x="27669" y="24014"/>
                  <a:pt x="27652" y="24048"/>
                </a:cubicBezTo>
                <a:cubicBezTo>
                  <a:pt x="27629" y="24117"/>
                  <a:pt x="27605" y="24163"/>
                  <a:pt x="27559" y="24234"/>
                </a:cubicBezTo>
                <a:cubicBezTo>
                  <a:pt x="27559" y="24234"/>
                  <a:pt x="27536" y="24256"/>
                  <a:pt x="27536" y="24280"/>
                </a:cubicBezTo>
                <a:cubicBezTo>
                  <a:pt x="27536" y="24280"/>
                  <a:pt x="27512" y="24280"/>
                  <a:pt x="27512" y="24303"/>
                </a:cubicBezTo>
                <a:lnTo>
                  <a:pt x="27490" y="24327"/>
                </a:lnTo>
                <a:lnTo>
                  <a:pt x="27490" y="24349"/>
                </a:lnTo>
                <a:cubicBezTo>
                  <a:pt x="27466" y="24349"/>
                  <a:pt x="27443" y="24373"/>
                  <a:pt x="27443" y="24396"/>
                </a:cubicBezTo>
                <a:cubicBezTo>
                  <a:pt x="27419" y="24396"/>
                  <a:pt x="27419" y="24420"/>
                  <a:pt x="27419" y="24442"/>
                </a:cubicBezTo>
                <a:cubicBezTo>
                  <a:pt x="27118" y="24582"/>
                  <a:pt x="26792" y="24699"/>
                  <a:pt x="26466" y="24814"/>
                </a:cubicBezTo>
                <a:cubicBezTo>
                  <a:pt x="26699" y="24327"/>
                  <a:pt x="26932" y="23815"/>
                  <a:pt x="27118" y="23326"/>
                </a:cubicBezTo>
                <a:cubicBezTo>
                  <a:pt x="27145" y="23257"/>
                  <a:pt x="27090" y="23213"/>
                  <a:pt x="27036" y="23213"/>
                </a:cubicBezTo>
                <a:cubicBezTo>
                  <a:pt x="27000" y="23213"/>
                  <a:pt x="26964" y="23233"/>
                  <a:pt x="26954" y="23279"/>
                </a:cubicBezTo>
                <a:cubicBezTo>
                  <a:pt x="26746" y="23769"/>
                  <a:pt x="26535" y="24234"/>
                  <a:pt x="26303" y="24721"/>
                </a:cubicBezTo>
                <a:cubicBezTo>
                  <a:pt x="26280" y="24768"/>
                  <a:pt x="26327" y="24839"/>
                  <a:pt x="26373" y="24839"/>
                </a:cubicBezTo>
                <a:cubicBezTo>
                  <a:pt x="26117" y="24932"/>
                  <a:pt x="25884" y="25025"/>
                  <a:pt x="25629" y="25118"/>
                </a:cubicBezTo>
                <a:lnTo>
                  <a:pt x="25908" y="24349"/>
                </a:lnTo>
                <a:cubicBezTo>
                  <a:pt x="25908" y="24303"/>
                  <a:pt x="25884" y="24256"/>
                  <a:pt x="25838" y="24234"/>
                </a:cubicBezTo>
                <a:cubicBezTo>
                  <a:pt x="25829" y="24229"/>
                  <a:pt x="25820" y="24227"/>
                  <a:pt x="25811" y="24227"/>
                </a:cubicBezTo>
                <a:cubicBezTo>
                  <a:pt x="25774" y="24227"/>
                  <a:pt x="25740" y="24265"/>
                  <a:pt x="25722" y="24303"/>
                </a:cubicBezTo>
                <a:cubicBezTo>
                  <a:pt x="25629" y="24559"/>
                  <a:pt x="25536" y="24839"/>
                  <a:pt x="25419" y="25118"/>
                </a:cubicBezTo>
                <a:cubicBezTo>
                  <a:pt x="25419" y="25140"/>
                  <a:pt x="25419" y="25140"/>
                  <a:pt x="25443" y="25164"/>
                </a:cubicBezTo>
                <a:cubicBezTo>
                  <a:pt x="25164" y="25257"/>
                  <a:pt x="24907" y="25350"/>
                  <a:pt x="24628" y="25419"/>
                </a:cubicBezTo>
                <a:cubicBezTo>
                  <a:pt x="24675" y="25372"/>
                  <a:pt x="24699" y="25279"/>
                  <a:pt x="24721" y="25233"/>
                </a:cubicBezTo>
                <a:cubicBezTo>
                  <a:pt x="24814" y="25071"/>
                  <a:pt x="24907" y="24885"/>
                  <a:pt x="25000" y="24721"/>
                </a:cubicBezTo>
                <a:cubicBezTo>
                  <a:pt x="25186" y="24373"/>
                  <a:pt x="25350" y="24024"/>
                  <a:pt x="25512" y="23651"/>
                </a:cubicBezTo>
                <a:cubicBezTo>
                  <a:pt x="25545" y="23586"/>
                  <a:pt x="25474" y="23520"/>
                  <a:pt x="25413" y="23520"/>
                </a:cubicBezTo>
                <a:cubicBezTo>
                  <a:pt x="25387" y="23520"/>
                  <a:pt x="25364" y="23531"/>
                  <a:pt x="25350" y="23558"/>
                </a:cubicBezTo>
                <a:cubicBezTo>
                  <a:pt x="25211" y="23884"/>
                  <a:pt x="25047" y="24210"/>
                  <a:pt x="24885" y="24535"/>
                </a:cubicBezTo>
                <a:cubicBezTo>
                  <a:pt x="24814" y="24675"/>
                  <a:pt x="24745" y="24839"/>
                  <a:pt x="24652" y="24978"/>
                </a:cubicBezTo>
                <a:cubicBezTo>
                  <a:pt x="24606" y="25047"/>
                  <a:pt x="24582" y="25140"/>
                  <a:pt x="24535" y="25211"/>
                </a:cubicBezTo>
                <a:cubicBezTo>
                  <a:pt x="24513" y="25257"/>
                  <a:pt x="24466" y="25397"/>
                  <a:pt x="24396" y="25419"/>
                </a:cubicBezTo>
                <a:cubicBezTo>
                  <a:pt x="24349" y="25443"/>
                  <a:pt x="24327" y="25490"/>
                  <a:pt x="24327" y="25512"/>
                </a:cubicBezTo>
                <a:cubicBezTo>
                  <a:pt x="24094" y="25583"/>
                  <a:pt x="23862" y="25676"/>
                  <a:pt x="23605" y="25745"/>
                </a:cubicBezTo>
                <a:cubicBezTo>
                  <a:pt x="23744" y="25350"/>
                  <a:pt x="23931" y="24978"/>
                  <a:pt x="24117" y="24628"/>
                </a:cubicBezTo>
                <a:cubicBezTo>
                  <a:pt x="24167" y="24562"/>
                  <a:pt x="24099" y="24497"/>
                  <a:pt x="24031" y="24497"/>
                </a:cubicBezTo>
                <a:cubicBezTo>
                  <a:pt x="24003" y="24497"/>
                  <a:pt x="23975" y="24508"/>
                  <a:pt x="23955" y="24535"/>
                </a:cubicBezTo>
                <a:cubicBezTo>
                  <a:pt x="23744" y="24932"/>
                  <a:pt x="23558" y="25326"/>
                  <a:pt x="23419" y="25745"/>
                </a:cubicBezTo>
                <a:cubicBezTo>
                  <a:pt x="23397" y="25769"/>
                  <a:pt x="23397" y="25769"/>
                  <a:pt x="23419" y="25791"/>
                </a:cubicBezTo>
                <a:cubicBezTo>
                  <a:pt x="23093" y="25884"/>
                  <a:pt x="22768" y="25977"/>
                  <a:pt x="22442" y="26048"/>
                </a:cubicBezTo>
                <a:cubicBezTo>
                  <a:pt x="22652" y="25791"/>
                  <a:pt x="22814" y="25536"/>
                  <a:pt x="22954" y="25233"/>
                </a:cubicBezTo>
                <a:cubicBezTo>
                  <a:pt x="22987" y="25167"/>
                  <a:pt x="22926" y="25101"/>
                  <a:pt x="22864" y="25101"/>
                </a:cubicBezTo>
                <a:cubicBezTo>
                  <a:pt x="22838" y="25101"/>
                  <a:pt x="22812" y="25113"/>
                  <a:pt x="22792" y="25140"/>
                </a:cubicBezTo>
                <a:cubicBezTo>
                  <a:pt x="22652" y="25466"/>
                  <a:pt x="22442" y="25769"/>
                  <a:pt x="22234" y="26048"/>
                </a:cubicBezTo>
                <a:cubicBezTo>
                  <a:pt x="22210" y="26070"/>
                  <a:pt x="22210" y="26094"/>
                  <a:pt x="22210" y="26117"/>
                </a:cubicBezTo>
                <a:cubicBezTo>
                  <a:pt x="21955" y="26187"/>
                  <a:pt x="21676" y="26256"/>
                  <a:pt x="21419" y="26327"/>
                </a:cubicBezTo>
                <a:cubicBezTo>
                  <a:pt x="21558" y="26117"/>
                  <a:pt x="21651" y="25884"/>
                  <a:pt x="21769" y="25676"/>
                </a:cubicBezTo>
                <a:cubicBezTo>
                  <a:pt x="21908" y="25372"/>
                  <a:pt x="22070" y="25071"/>
                  <a:pt x="22210" y="24792"/>
                </a:cubicBezTo>
                <a:cubicBezTo>
                  <a:pt x="22241" y="24713"/>
                  <a:pt x="22188" y="24645"/>
                  <a:pt x="22129" y="24645"/>
                </a:cubicBezTo>
                <a:cubicBezTo>
                  <a:pt x="22100" y="24645"/>
                  <a:pt x="22070" y="24661"/>
                  <a:pt x="22048" y="24699"/>
                </a:cubicBezTo>
                <a:cubicBezTo>
                  <a:pt x="21908" y="24978"/>
                  <a:pt x="21769" y="25257"/>
                  <a:pt x="21605" y="25559"/>
                </a:cubicBezTo>
                <a:cubicBezTo>
                  <a:pt x="21536" y="25676"/>
                  <a:pt x="21465" y="25815"/>
                  <a:pt x="21396" y="25955"/>
                </a:cubicBezTo>
                <a:cubicBezTo>
                  <a:pt x="21326" y="26094"/>
                  <a:pt x="21279" y="26234"/>
                  <a:pt x="21164" y="26349"/>
                </a:cubicBezTo>
                <a:cubicBezTo>
                  <a:pt x="21164" y="26349"/>
                  <a:pt x="21164" y="26373"/>
                  <a:pt x="21140" y="26373"/>
                </a:cubicBezTo>
                <a:cubicBezTo>
                  <a:pt x="20838" y="26466"/>
                  <a:pt x="20513" y="26535"/>
                  <a:pt x="20209" y="26606"/>
                </a:cubicBezTo>
                <a:cubicBezTo>
                  <a:pt x="20327" y="26373"/>
                  <a:pt x="20442" y="26141"/>
                  <a:pt x="20513" y="25908"/>
                </a:cubicBezTo>
                <a:cubicBezTo>
                  <a:pt x="20535" y="25862"/>
                  <a:pt x="20513" y="25815"/>
                  <a:pt x="20466" y="25791"/>
                </a:cubicBezTo>
                <a:cubicBezTo>
                  <a:pt x="20458" y="25787"/>
                  <a:pt x="20450" y="25785"/>
                  <a:pt x="20441" y="25785"/>
                </a:cubicBezTo>
                <a:cubicBezTo>
                  <a:pt x="20404" y="25785"/>
                  <a:pt x="20369" y="25824"/>
                  <a:pt x="20349" y="25862"/>
                </a:cubicBezTo>
                <a:cubicBezTo>
                  <a:pt x="20256" y="26141"/>
                  <a:pt x="20116" y="26396"/>
                  <a:pt x="19977" y="26653"/>
                </a:cubicBezTo>
                <a:cubicBezTo>
                  <a:pt x="19791" y="26675"/>
                  <a:pt x="19605" y="26721"/>
                  <a:pt x="19396" y="26768"/>
                </a:cubicBezTo>
                <a:cubicBezTo>
                  <a:pt x="19651" y="26256"/>
                  <a:pt x="19862" y="25722"/>
                  <a:pt x="20023" y="25164"/>
                </a:cubicBezTo>
                <a:cubicBezTo>
                  <a:pt x="20051" y="25094"/>
                  <a:pt x="19996" y="25050"/>
                  <a:pt x="19943" y="25050"/>
                </a:cubicBezTo>
                <a:cubicBezTo>
                  <a:pt x="19906" y="25050"/>
                  <a:pt x="19871" y="25070"/>
                  <a:pt x="19862" y="25118"/>
                </a:cubicBezTo>
                <a:cubicBezTo>
                  <a:pt x="19675" y="25698"/>
                  <a:pt x="19443" y="26256"/>
                  <a:pt x="19186" y="26814"/>
                </a:cubicBezTo>
                <a:lnTo>
                  <a:pt x="18070" y="27025"/>
                </a:lnTo>
                <a:lnTo>
                  <a:pt x="18070" y="27025"/>
                </a:lnTo>
                <a:lnTo>
                  <a:pt x="18209" y="26814"/>
                </a:lnTo>
                <a:cubicBezTo>
                  <a:pt x="18302" y="26653"/>
                  <a:pt x="18373" y="26466"/>
                  <a:pt x="18466" y="26303"/>
                </a:cubicBezTo>
                <a:cubicBezTo>
                  <a:pt x="18515" y="26237"/>
                  <a:pt x="18448" y="26171"/>
                  <a:pt x="18388" y="26171"/>
                </a:cubicBezTo>
                <a:cubicBezTo>
                  <a:pt x="18364" y="26171"/>
                  <a:pt x="18340" y="26182"/>
                  <a:pt x="18327" y="26210"/>
                </a:cubicBezTo>
                <a:lnTo>
                  <a:pt x="18047" y="26699"/>
                </a:lnTo>
                <a:cubicBezTo>
                  <a:pt x="18001" y="26814"/>
                  <a:pt x="17930" y="26954"/>
                  <a:pt x="17815" y="27025"/>
                </a:cubicBezTo>
                <a:cubicBezTo>
                  <a:pt x="17791" y="27025"/>
                  <a:pt x="17768" y="27047"/>
                  <a:pt x="17768" y="27071"/>
                </a:cubicBezTo>
                <a:cubicBezTo>
                  <a:pt x="17558" y="27093"/>
                  <a:pt x="17350" y="27140"/>
                  <a:pt x="17140" y="27164"/>
                </a:cubicBezTo>
                <a:cubicBezTo>
                  <a:pt x="17536" y="26466"/>
                  <a:pt x="17884" y="25745"/>
                  <a:pt x="18209" y="25000"/>
                </a:cubicBezTo>
                <a:cubicBezTo>
                  <a:pt x="18242" y="24935"/>
                  <a:pt x="18171" y="24869"/>
                  <a:pt x="18110" y="24869"/>
                </a:cubicBezTo>
                <a:cubicBezTo>
                  <a:pt x="18085" y="24869"/>
                  <a:pt x="18061" y="24880"/>
                  <a:pt x="18047" y="24907"/>
                </a:cubicBezTo>
                <a:cubicBezTo>
                  <a:pt x="17722" y="25698"/>
                  <a:pt x="17350" y="26442"/>
                  <a:pt x="16931" y="27187"/>
                </a:cubicBezTo>
                <a:lnTo>
                  <a:pt x="16931" y="27211"/>
                </a:lnTo>
                <a:cubicBezTo>
                  <a:pt x="16535" y="27257"/>
                  <a:pt x="16163" y="27304"/>
                  <a:pt x="15815" y="27350"/>
                </a:cubicBezTo>
                <a:cubicBezTo>
                  <a:pt x="15815" y="27326"/>
                  <a:pt x="15837" y="27304"/>
                  <a:pt x="15861" y="27257"/>
                </a:cubicBezTo>
                <a:cubicBezTo>
                  <a:pt x="15908" y="27187"/>
                  <a:pt x="15930" y="27140"/>
                  <a:pt x="15977" y="27071"/>
                </a:cubicBezTo>
                <a:cubicBezTo>
                  <a:pt x="16070" y="26932"/>
                  <a:pt x="16163" y="26792"/>
                  <a:pt x="16233" y="26653"/>
                </a:cubicBezTo>
                <a:cubicBezTo>
                  <a:pt x="16280" y="26606"/>
                  <a:pt x="16256" y="26560"/>
                  <a:pt x="16209" y="26535"/>
                </a:cubicBezTo>
                <a:cubicBezTo>
                  <a:pt x="16190" y="26526"/>
                  <a:pt x="16171" y="26521"/>
                  <a:pt x="16154" y="26521"/>
                </a:cubicBezTo>
                <a:cubicBezTo>
                  <a:pt x="16129" y="26521"/>
                  <a:pt x="16107" y="26532"/>
                  <a:pt x="16094" y="26560"/>
                </a:cubicBezTo>
                <a:cubicBezTo>
                  <a:pt x="15977" y="26721"/>
                  <a:pt x="15884" y="26885"/>
                  <a:pt x="15768" y="27047"/>
                </a:cubicBezTo>
                <a:cubicBezTo>
                  <a:pt x="15722" y="27140"/>
                  <a:pt x="15675" y="27211"/>
                  <a:pt x="15629" y="27304"/>
                </a:cubicBezTo>
                <a:cubicBezTo>
                  <a:pt x="15605" y="27326"/>
                  <a:pt x="15605" y="27350"/>
                  <a:pt x="15582" y="27373"/>
                </a:cubicBezTo>
                <a:cubicBezTo>
                  <a:pt x="15279" y="27419"/>
                  <a:pt x="14978" y="27443"/>
                  <a:pt x="14698" y="27466"/>
                </a:cubicBezTo>
                <a:cubicBezTo>
                  <a:pt x="14885" y="27257"/>
                  <a:pt x="15046" y="27025"/>
                  <a:pt x="15186" y="26768"/>
                </a:cubicBezTo>
                <a:cubicBezTo>
                  <a:pt x="15217" y="26690"/>
                  <a:pt x="15154" y="26622"/>
                  <a:pt x="15094" y="26622"/>
                </a:cubicBezTo>
                <a:cubicBezTo>
                  <a:pt x="15066" y="26622"/>
                  <a:pt x="15039" y="26638"/>
                  <a:pt x="15024" y="26675"/>
                </a:cubicBezTo>
                <a:cubicBezTo>
                  <a:pt x="14885" y="26932"/>
                  <a:pt x="14721" y="27164"/>
                  <a:pt x="14535" y="27373"/>
                </a:cubicBezTo>
                <a:cubicBezTo>
                  <a:pt x="14512" y="27397"/>
                  <a:pt x="14512" y="27443"/>
                  <a:pt x="14512" y="27466"/>
                </a:cubicBezTo>
                <a:cubicBezTo>
                  <a:pt x="14209" y="27490"/>
                  <a:pt x="13930" y="27512"/>
                  <a:pt x="13629" y="27536"/>
                </a:cubicBezTo>
                <a:cubicBezTo>
                  <a:pt x="14023" y="27025"/>
                  <a:pt x="14233" y="26420"/>
                  <a:pt x="14559" y="25884"/>
                </a:cubicBezTo>
                <a:cubicBezTo>
                  <a:pt x="14592" y="25818"/>
                  <a:pt x="14520" y="25753"/>
                  <a:pt x="14458" y="25753"/>
                </a:cubicBezTo>
                <a:cubicBezTo>
                  <a:pt x="14433" y="25753"/>
                  <a:pt x="14409" y="25764"/>
                  <a:pt x="14395" y="25791"/>
                </a:cubicBezTo>
                <a:cubicBezTo>
                  <a:pt x="14047" y="26373"/>
                  <a:pt x="13837" y="27025"/>
                  <a:pt x="13396" y="27536"/>
                </a:cubicBezTo>
                <a:cubicBezTo>
                  <a:pt x="13210" y="27536"/>
                  <a:pt x="13024" y="27546"/>
                  <a:pt x="12845" y="27546"/>
                </a:cubicBezTo>
                <a:cubicBezTo>
                  <a:pt x="12755" y="27546"/>
                  <a:pt x="12667" y="27544"/>
                  <a:pt x="12581" y="27536"/>
                </a:cubicBezTo>
                <a:lnTo>
                  <a:pt x="12721" y="27326"/>
                </a:lnTo>
                <a:cubicBezTo>
                  <a:pt x="12791" y="27187"/>
                  <a:pt x="12884" y="27071"/>
                  <a:pt x="12977" y="26932"/>
                </a:cubicBezTo>
                <a:cubicBezTo>
                  <a:pt x="13000" y="26885"/>
                  <a:pt x="13000" y="26814"/>
                  <a:pt x="12953" y="26792"/>
                </a:cubicBezTo>
                <a:cubicBezTo>
                  <a:pt x="12941" y="26786"/>
                  <a:pt x="12928" y="26783"/>
                  <a:pt x="12916" y="26783"/>
                </a:cubicBezTo>
                <a:cubicBezTo>
                  <a:pt x="12882" y="26783"/>
                  <a:pt x="12848" y="26805"/>
                  <a:pt x="12814" y="26839"/>
                </a:cubicBezTo>
                <a:cubicBezTo>
                  <a:pt x="12745" y="26954"/>
                  <a:pt x="12674" y="27071"/>
                  <a:pt x="12581" y="27187"/>
                </a:cubicBezTo>
                <a:cubicBezTo>
                  <a:pt x="12559" y="27233"/>
                  <a:pt x="12512" y="27304"/>
                  <a:pt x="12488" y="27350"/>
                </a:cubicBezTo>
                <a:cubicBezTo>
                  <a:pt x="12466" y="27373"/>
                  <a:pt x="12442" y="27419"/>
                  <a:pt x="12419" y="27443"/>
                </a:cubicBezTo>
                <a:cubicBezTo>
                  <a:pt x="12419" y="27466"/>
                  <a:pt x="12419" y="27466"/>
                  <a:pt x="12395" y="27466"/>
                </a:cubicBezTo>
                <a:cubicBezTo>
                  <a:pt x="12349" y="27466"/>
                  <a:pt x="12326" y="27490"/>
                  <a:pt x="12302" y="27536"/>
                </a:cubicBezTo>
                <a:cubicBezTo>
                  <a:pt x="12116" y="27536"/>
                  <a:pt x="11930" y="27512"/>
                  <a:pt x="11744" y="27490"/>
                </a:cubicBezTo>
                <a:lnTo>
                  <a:pt x="12373" y="26234"/>
                </a:lnTo>
                <a:cubicBezTo>
                  <a:pt x="12404" y="26155"/>
                  <a:pt x="12340" y="26087"/>
                  <a:pt x="12281" y="26087"/>
                </a:cubicBezTo>
                <a:cubicBezTo>
                  <a:pt x="12252" y="26087"/>
                  <a:pt x="12224" y="26103"/>
                  <a:pt x="12209" y="26141"/>
                </a:cubicBezTo>
                <a:cubicBezTo>
                  <a:pt x="12001" y="26582"/>
                  <a:pt x="11768" y="27025"/>
                  <a:pt x="11558" y="27490"/>
                </a:cubicBezTo>
                <a:cubicBezTo>
                  <a:pt x="11443" y="27466"/>
                  <a:pt x="11350" y="27443"/>
                  <a:pt x="11256" y="27443"/>
                </a:cubicBezTo>
                <a:cubicBezTo>
                  <a:pt x="11350" y="27304"/>
                  <a:pt x="11443" y="27164"/>
                  <a:pt x="11536" y="27000"/>
                </a:cubicBezTo>
                <a:cubicBezTo>
                  <a:pt x="11558" y="26978"/>
                  <a:pt x="11536" y="26907"/>
                  <a:pt x="11511" y="26885"/>
                </a:cubicBezTo>
                <a:cubicBezTo>
                  <a:pt x="11498" y="26878"/>
                  <a:pt x="11482" y="26875"/>
                  <a:pt x="11466" y="26875"/>
                </a:cubicBezTo>
                <a:cubicBezTo>
                  <a:pt x="11428" y="26875"/>
                  <a:pt x="11389" y="26892"/>
                  <a:pt x="11372" y="26907"/>
                </a:cubicBezTo>
                <a:cubicBezTo>
                  <a:pt x="11279" y="27071"/>
                  <a:pt x="11163" y="27233"/>
                  <a:pt x="11046" y="27397"/>
                </a:cubicBezTo>
                <a:cubicBezTo>
                  <a:pt x="10419" y="27280"/>
                  <a:pt x="10069" y="27071"/>
                  <a:pt x="10001" y="26792"/>
                </a:cubicBezTo>
                <a:cubicBezTo>
                  <a:pt x="9908" y="26466"/>
                  <a:pt x="10209" y="26070"/>
                  <a:pt x="10814" y="25629"/>
                </a:cubicBezTo>
                <a:lnTo>
                  <a:pt x="10814" y="25629"/>
                </a:lnTo>
                <a:cubicBezTo>
                  <a:pt x="10698" y="25815"/>
                  <a:pt x="10581" y="26024"/>
                  <a:pt x="10466" y="26210"/>
                </a:cubicBezTo>
                <a:cubicBezTo>
                  <a:pt x="10418" y="26289"/>
                  <a:pt x="10477" y="26357"/>
                  <a:pt x="10542" y="26357"/>
                </a:cubicBezTo>
                <a:cubicBezTo>
                  <a:pt x="10573" y="26357"/>
                  <a:pt x="10605" y="26341"/>
                  <a:pt x="10628" y="26303"/>
                </a:cubicBezTo>
                <a:cubicBezTo>
                  <a:pt x="10791" y="26048"/>
                  <a:pt x="10953" y="25769"/>
                  <a:pt x="11117" y="25512"/>
                </a:cubicBezTo>
                <a:lnTo>
                  <a:pt x="11117" y="25419"/>
                </a:lnTo>
                <a:cubicBezTo>
                  <a:pt x="11350" y="25279"/>
                  <a:pt x="11604" y="25118"/>
                  <a:pt x="11908" y="24954"/>
                </a:cubicBezTo>
                <a:lnTo>
                  <a:pt x="11908" y="24954"/>
                </a:lnTo>
                <a:cubicBezTo>
                  <a:pt x="11629" y="25490"/>
                  <a:pt x="11350" y="26048"/>
                  <a:pt x="11046" y="26560"/>
                </a:cubicBezTo>
                <a:cubicBezTo>
                  <a:pt x="11000" y="26638"/>
                  <a:pt x="11059" y="26705"/>
                  <a:pt x="11124" y="26705"/>
                </a:cubicBezTo>
                <a:cubicBezTo>
                  <a:pt x="11155" y="26705"/>
                  <a:pt x="11187" y="26690"/>
                  <a:pt x="11210" y="26653"/>
                </a:cubicBezTo>
                <a:cubicBezTo>
                  <a:pt x="11536" y="26070"/>
                  <a:pt x="11861" y="25490"/>
                  <a:pt x="12140" y="24885"/>
                </a:cubicBezTo>
                <a:cubicBezTo>
                  <a:pt x="12163" y="24861"/>
                  <a:pt x="12163" y="24839"/>
                  <a:pt x="12163" y="24814"/>
                </a:cubicBezTo>
                <a:cubicBezTo>
                  <a:pt x="12349" y="24721"/>
                  <a:pt x="12535" y="24628"/>
                  <a:pt x="12745" y="24535"/>
                </a:cubicBezTo>
                <a:cubicBezTo>
                  <a:pt x="12860" y="24466"/>
                  <a:pt x="12977" y="24420"/>
                  <a:pt x="13093" y="24373"/>
                </a:cubicBezTo>
                <a:lnTo>
                  <a:pt x="13093" y="24373"/>
                </a:lnTo>
                <a:cubicBezTo>
                  <a:pt x="12884" y="24721"/>
                  <a:pt x="12652" y="25071"/>
                  <a:pt x="12442" y="25397"/>
                </a:cubicBezTo>
                <a:cubicBezTo>
                  <a:pt x="12395" y="25475"/>
                  <a:pt x="12454" y="25543"/>
                  <a:pt x="12519" y="25543"/>
                </a:cubicBezTo>
                <a:cubicBezTo>
                  <a:pt x="12550" y="25543"/>
                  <a:pt x="12583" y="25527"/>
                  <a:pt x="12605" y="25490"/>
                </a:cubicBezTo>
                <a:cubicBezTo>
                  <a:pt x="12838" y="25140"/>
                  <a:pt x="13071" y="24768"/>
                  <a:pt x="13303" y="24396"/>
                </a:cubicBezTo>
                <a:cubicBezTo>
                  <a:pt x="13325" y="24349"/>
                  <a:pt x="13303" y="24303"/>
                  <a:pt x="13279" y="24280"/>
                </a:cubicBezTo>
                <a:cubicBezTo>
                  <a:pt x="13536" y="24187"/>
                  <a:pt x="13791" y="24070"/>
                  <a:pt x="14070" y="23955"/>
                </a:cubicBezTo>
                <a:lnTo>
                  <a:pt x="14070" y="23955"/>
                </a:lnTo>
                <a:cubicBezTo>
                  <a:pt x="13629" y="24721"/>
                  <a:pt x="13210" y="25490"/>
                  <a:pt x="12745" y="26234"/>
                </a:cubicBezTo>
                <a:cubicBezTo>
                  <a:pt x="12712" y="26300"/>
                  <a:pt x="12783" y="26365"/>
                  <a:pt x="12844" y="26365"/>
                </a:cubicBezTo>
                <a:cubicBezTo>
                  <a:pt x="12870" y="26365"/>
                  <a:pt x="12893" y="26354"/>
                  <a:pt x="12907" y="26327"/>
                </a:cubicBezTo>
                <a:cubicBezTo>
                  <a:pt x="13396" y="25512"/>
                  <a:pt x="13861" y="24699"/>
                  <a:pt x="14326" y="23862"/>
                </a:cubicBezTo>
                <a:cubicBezTo>
                  <a:pt x="14581" y="23745"/>
                  <a:pt x="14838" y="23651"/>
                  <a:pt x="15117" y="23558"/>
                </a:cubicBezTo>
                <a:lnTo>
                  <a:pt x="15117" y="23558"/>
                </a:lnTo>
                <a:cubicBezTo>
                  <a:pt x="14860" y="24024"/>
                  <a:pt x="14628" y="24489"/>
                  <a:pt x="14373" y="24954"/>
                </a:cubicBezTo>
                <a:cubicBezTo>
                  <a:pt x="14342" y="25033"/>
                  <a:pt x="14405" y="25101"/>
                  <a:pt x="14464" y="25101"/>
                </a:cubicBezTo>
                <a:cubicBezTo>
                  <a:pt x="14492" y="25101"/>
                  <a:pt x="14520" y="25085"/>
                  <a:pt x="14535" y="25047"/>
                </a:cubicBezTo>
                <a:cubicBezTo>
                  <a:pt x="14814" y="24535"/>
                  <a:pt x="15093" y="24001"/>
                  <a:pt x="15372" y="23465"/>
                </a:cubicBezTo>
                <a:cubicBezTo>
                  <a:pt x="15675" y="23350"/>
                  <a:pt x="16001" y="23257"/>
                  <a:pt x="16302" y="23140"/>
                </a:cubicBezTo>
                <a:lnTo>
                  <a:pt x="16302" y="23140"/>
                </a:lnTo>
                <a:cubicBezTo>
                  <a:pt x="15791" y="24141"/>
                  <a:pt x="15257" y="25140"/>
                  <a:pt x="14698" y="26117"/>
                </a:cubicBezTo>
                <a:cubicBezTo>
                  <a:pt x="14649" y="26182"/>
                  <a:pt x="14716" y="26248"/>
                  <a:pt x="14784" y="26248"/>
                </a:cubicBezTo>
                <a:cubicBezTo>
                  <a:pt x="14812" y="26248"/>
                  <a:pt x="14840" y="26237"/>
                  <a:pt x="14860" y="26210"/>
                </a:cubicBezTo>
                <a:cubicBezTo>
                  <a:pt x="15443" y="25186"/>
                  <a:pt x="16001" y="24141"/>
                  <a:pt x="16535" y="23093"/>
                </a:cubicBezTo>
                <a:cubicBezTo>
                  <a:pt x="16559" y="23093"/>
                  <a:pt x="16559" y="23071"/>
                  <a:pt x="16559" y="23071"/>
                </a:cubicBezTo>
                <a:lnTo>
                  <a:pt x="17186" y="22861"/>
                </a:lnTo>
                <a:lnTo>
                  <a:pt x="17186" y="22861"/>
                </a:lnTo>
                <a:cubicBezTo>
                  <a:pt x="16907" y="23443"/>
                  <a:pt x="16606" y="24024"/>
                  <a:pt x="16280" y="24582"/>
                </a:cubicBezTo>
                <a:cubicBezTo>
                  <a:pt x="16230" y="24648"/>
                  <a:pt x="16297" y="24713"/>
                  <a:pt x="16365" y="24713"/>
                </a:cubicBezTo>
                <a:cubicBezTo>
                  <a:pt x="16393" y="24713"/>
                  <a:pt x="16422" y="24702"/>
                  <a:pt x="16442" y="24675"/>
                </a:cubicBezTo>
                <a:cubicBezTo>
                  <a:pt x="16767" y="24094"/>
                  <a:pt x="17093" y="23490"/>
                  <a:pt x="17396" y="22885"/>
                </a:cubicBezTo>
                <a:lnTo>
                  <a:pt x="17396" y="22792"/>
                </a:lnTo>
                <a:cubicBezTo>
                  <a:pt x="17714" y="22701"/>
                  <a:pt x="18031" y="22610"/>
                  <a:pt x="18369" y="22520"/>
                </a:cubicBezTo>
                <a:lnTo>
                  <a:pt x="18369" y="22520"/>
                </a:lnTo>
                <a:cubicBezTo>
                  <a:pt x="17766" y="23680"/>
                  <a:pt x="17162" y="24841"/>
                  <a:pt x="16535" y="26001"/>
                </a:cubicBezTo>
                <a:cubicBezTo>
                  <a:pt x="16502" y="26067"/>
                  <a:pt x="16574" y="26133"/>
                  <a:pt x="16636" y="26133"/>
                </a:cubicBezTo>
                <a:cubicBezTo>
                  <a:pt x="16661" y="26133"/>
                  <a:pt x="16685" y="26122"/>
                  <a:pt x="16699" y="26094"/>
                </a:cubicBezTo>
                <a:cubicBezTo>
                  <a:pt x="17303" y="24932"/>
                  <a:pt x="17930" y="23769"/>
                  <a:pt x="18535" y="22606"/>
                </a:cubicBezTo>
                <a:cubicBezTo>
                  <a:pt x="18559" y="22559"/>
                  <a:pt x="18535" y="22489"/>
                  <a:pt x="18488" y="22489"/>
                </a:cubicBezTo>
                <a:cubicBezTo>
                  <a:pt x="18768" y="22396"/>
                  <a:pt x="19047" y="22327"/>
                  <a:pt x="19350" y="22256"/>
                </a:cubicBezTo>
                <a:lnTo>
                  <a:pt x="19350" y="22256"/>
                </a:lnTo>
                <a:cubicBezTo>
                  <a:pt x="18861" y="22978"/>
                  <a:pt x="18442" y="23745"/>
                  <a:pt x="18141" y="24559"/>
                </a:cubicBezTo>
                <a:cubicBezTo>
                  <a:pt x="18113" y="24628"/>
                  <a:pt x="18159" y="24673"/>
                  <a:pt x="18211" y="24673"/>
                </a:cubicBezTo>
                <a:cubicBezTo>
                  <a:pt x="18246" y="24673"/>
                  <a:pt x="18284" y="24652"/>
                  <a:pt x="18302" y="24606"/>
                </a:cubicBezTo>
                <a:cubicBezTo>
                  <a:pt x="18652" y="23769"/>
                  <a:pt x="19071" y="22954"/>
                  <a:pt x="19605" y="22210"/>
                </a:cubicBezTo>
                <a:lnTo>
                  <a:pt x="19605" y="22187"/>
                </a:lnTo>
                <a:cubicBezTo>
                  <a:pt x="19837" y="22117"/>
                  <a:pt x="20070" y="22070"/>
                  <a:pt x="20302" y="22023"/>
                </a:cubicBezTo>
                <a:cubicBezTo>
                  <a:pt x="20302" y="22001"/>
                  <a:pt x="20327" y="22001"/>
                  <a:pt x="20349" y="22001"/>
                </a:cubicBezTo>
                <a:cubicBezTo>
                  <a:pt x="20327" y="22001"/>
                  <a:pt x="20327" y="22023"/>
                  <a:pt x="20302" y="22048"/>
                </a:cubicBezTo>
                <a:cubicBezTo>
                  <a:pt x="19722" y="23140"/>
                  <a:pt x="19233" y="24280"/>
                  <a:pt x="18838" y="25466"/>
                </a:cubicBezTo>
                <a:cubicBezTo>
                  <a:pt x="18811" y="25535"/>
                  <a:pt x="18865" y="25580"/>
                  <a:pt x="18919" y="25580"/>
                </a:cubicBezTo>
                <a:cubicBezTo>
                  <a:pt x="18955" y="25580"/>
                  <a:pt x="18991" y="25559"/>
                  <a:pt x="19000" y="25512"/>
                </a:cubicBezTo>
                <a:cubicBezTo>
                  <a:pt x="19396" y="24349"/>
                  <a:pt x="19884" y="23211"/>
                  <a:pt x="20466" y="22141"/>
                </a:cubicBezTo>
                <a:cubicBezTo>
                  <a:pt x="20506" y="22060"/>
                  <a:pt x="20459" y="21996"/>
                  <a:pt x="20401" y="21996"/>
                </a:cubicBezTo>
                <a:cubicBezTo>
                  <a:pt x="20395" y="21996"/>
                  <a:pt x="20389" y="21997"/>
                  <a:pt x="20383" y="21998"/>
                </a:cubicBezTo>
                <a:lnTo>
                  <a:pt x="20383" y="21998"/>
                </a:lnTo>
                <a:cubicBezTo>
                  <a:pt x="20705" y="21907"/>
                  <a:pt x="21028" y="21837"/>
                  <a:pt x="21350" y="21769"/>
                </a:cubicBezTo>
                <a:lnTo>
                  <a:pt x="21350" y="21769"/>
                </a:lnTo>
                <a:cubicBezTo>
                  <a:pt x="20907" y="22582"/>
                  <a:pt x="20489" y="23397"/>
                  <a:pt x="20094" y="24234"/>
                </a:cubicBezTo>
                <a:cubicBezTo>
                  <a:pt x="20063" y="24312"/>
                  <a:pt x="20127" y="24380"/>
                  <a:pt x="20186" y="24380"/>
                </a:cubicBezTo>
                <a:cubicBezTo>
                  <a:pt x="20214" y="24380"/>
                  <a:pt x="20241" y="24364"/>
                  <a:pt x="20256" y="24327"/>
                </a:cubicBezTo>
                <a:cubicBezTo>
                  <a:pt x="20675" y="23465"/>
                  <a:pt x="21117" y="22606"/>
                  <a:pt x="21583" y="21744"/>
                </a:cubicBezTo>
                <a:lnTo>
                  <a:pt x="21583" y="21722"/>
                </a:lnTo>
                <a:cubicBezTo>
                  <a:pt x="21837" y="21651"/>
                  <a:pt x="22094" y="21605"/>
                  <a:pt x="22349" y="21558"/>
                </a:cubicBezTo>
                <a:lnTo>
                  <a:pt x="22349" y="21558"/>
                </a:lnTo>
                <a:cubicBezTo>
                  <a:pt x="21884" y="22628"/>
                  <a:pt x="21443" y="23722"/>
                  <a:pt x="21000" y="24792"/>
                </a:cubicBezTo>
                <a:cubicBezTo>
                  <a:pt x="20972" y="24861"/>
                  <a:pt x="21020" y="24905"/>
                  <a:pt x="21072" y="24905"/>
                </a:cubicBezTo>
                <a:cubicBezTo>
                  <a:pt x="21107" y="24905"/>
                  <a:pt x="21145" y="24885"/>
                  <a:pt x="21164" y="24839"/>
                </a:cubicBezTo>
                <a:cubicBezTo>
                  <a:pt x="21629" y="23769"/>
                  <a:pt x="22070" y="22675"/>
                  <a:pt x="22535" y="21583"/>
                </a:cubicBezTo>
                <a:lnTo>
                  <a:pt x="22535" y="21512"/>
                </a:lnTo>
                <a:cubicBezTo>
                  <a:pt x="22768" y="21465"/>
                  <a:pt x="23024" y="21419"/>
                  <a:pt x="23257" y="21372"/>
                </a:cubicBezTo>
                <a:lnTo>
                  <a:pt x="23257" y="21372"/>
                </a:lnTo>
                <a:cubicBezTo>
                  <a:pt x="23024" y="22141"/>
                  <a:pt x="22768" y="22885"/>
                  <a:pt x="22535" y="23651"/>
                </a:cubicBezTo>
                <a:cubicBezTo>
                  <a:pt x="22507" y="23721"/>
                  <a:pt x="22562" y="23766"/>
                  <a:pt x="22616" y="23766"/>
                </a:cubicBezTo>
                <a:cubicBezTo>
                  <a:pt x="22653" y="23766"/>
                  <a:pt x="22689" y="23745"/>
                  <a:pt x="22699" y="23698"/>
                </a:cubicBezTo>
                <a:cubicBezTo>
                  <a:pt x="22954" y="22931"/>
                  <a:pt x="23186" y="22187"/>
                  <a:pt x="23443" y="21443"/>
                </a:cubicBezTo>
                <a:cubicBezTo>
                  <a:pt x="23443" y="21396"/>
                  <a:pt x="23443" y="21372"/>
                  <a:pt x="23419" y="21350"/>
                </a:cubicBezTo>
                <a:cubicBezTo>
                  <a:pt x="23651" y="21303"/>
                  <a:pt x="23884" y="21279"/>
                  <a:pt x="24117" y="21233"/>
                </a:cubicBezTo>
                <a:lnTo>
                  <a:pt x="24117" y="21233"/>
                </a:lnTo>
                <a:cubicBezTo>
                  <a:pt x="23908" y="21722"/>
                  <a:pt x="23722" y="22210"/>
                  <a:pt x="23558" y="22699"/>
                </a:cubicBezTo>
                <a:cubicBezTo>
                  <a:pt x="23544" y="22772"/>
                  <a:pt x="23604" y="22817"/>
                  <a:pt x="23661" y="22817"/>
                </a:cubicBezTo>
                <a:cubicBezTo>
                  <a:pt x="23695" y="22817"/>
                  <a:pt x="23727" y="22802"/>
                  <a:pt x="23744" y="22768"/>
                </a:cubicBezTo>
                <a:cubicBezTo>
                  <a:pt x="23908" y="22234"/>
                  <a:pt x="24094" y="21698"/>
                  <a:pt x="24327" y="21210"/>
                </a:cubicBezTo>
                <a:cubicBezTo>
                  <a:pt x="24559" y="21164"/>
                  <a:pt x="24792" y="21140"/>
                  <a:pt x="25025" y="21093"/>
                </a:cubicBezTo>
                <a:lnTo>
                  <a:pt x="25025" y="21093"/>
                </a:lnTo>
                <a:cubicBezTo>
                  <a:pt x="24675" y="22048"/>
                  <a:pt x="24327" y="23000"/>
                  <a:pt x="24001" y="23955"/>
                </a:cubicBezTo>
                <a:cubicBezTo>
                  <a:pt x="23973" y="24024"/>
                  <a:pt x="24029" y="24068"/>
                  <a:pt x="24082" y="24068"/>
                </a:cubicBezTo>
                <a:cubicBezTo>
                  <a:pt x="24119" y="24068"/>
                  <a:pt x="24154" y="24048"/>
                  <a:pt x="24163" y="24001"/>
                </a:cubicBezTo>
                <a:lnTo>
                  <a:pt x="25211" y="21071"/>
                </a:lnTo>
                <a:cubicBezTo>
                  <a:pt x="25434" y="21048"/>
                  <a:pt x="25635" y="21026"/>
                  <a:pt x="25837" y="21003"/>
                </a:cubicBezTo>
                <a:lnTo>
                  <a:pt x="25837" y="21003"/>
                </a:lnTo>
                <a:cubicBezTo>
                  <a:pt x="25675" y="21491"/>
                  <a:pt x="25489" y="21978"/>
                  <a:pt x="25326" y="22442"/>
                </a:cubicBezTo>
                <a:cubicBezTo>
                  <a:pt x="25298" y="22512"/>
                  <a:pt x="25345" y="22557"/>
                  <a:pt x="25397" y="22557"/>
                </a:cubicBezTo>
                <a:cubicBezTo>
                  <a:pt x="25433" y="22557"/>
                  <a:pt x="25471" y="22536"/>
                  <a:pt x="25490" y="22489"/>
                </a:cubicBezTo>
                <a:cubicBezTo>
                  <a:pt x="25676" y="22023"/>
                  <a:pt x="25862" y="21536"/>
                  <a:pt x="26024" y="21047"/>
                </a:cubicBezTo>
                <a:cubicBezTo>
                  <a:pt x="26024" y="21024"/>
                  <a:pt x="26024" y="21000"/>
                  <a:pt x="26001" y="20978"/>
                </a:cubicBezTo>
                <a:cubicBezTo>
                  <a:pt x="26256" y="20954"/>
                  <a:pt x="26489" y="20931"/>
                  <a:pt x="26721" y="20907"/>
                </a:cubicBezTo>
                <a:lnTo>
                  <a:pt x="26721" y="20907"/>
                </a:lnTo>
                <a:cubicBezTo>
                  <a:pt x="26373" y="21791"/>
                  <a:pt x="26048" y="22675"/>
                  <a:pt x="25745" y="23558"/>
                </a:cubicBezTo>
                <a:cubicBezTo>
                  <a:pt x="25731" y="23628"/>
                  <a:pt x="25783" y="23673"/>
                  <a:pt x="25837" y="23673"/>
                </a:cubicBezTo>
                <a:cubicBezTo>
                  <a:pt x="25874" y="23673"/>
                  <a:pt x="25912" y="23652"/>
                  <a:pt x="25931" y="23605"/>
                </a:cubicBezTo>
                <a:cubicBezTo>
                  <a:pt x="26234" y="22699"/>
                  <a:pt x="26559" y="21815"/>
                  <a:pt x="26907" y="20931"/>
                </a:cubicBezTo>
                <a:cubicBezTo>
                  <a:pt x="26932" y="20907"/>
                  <a:pt x="26932" y="20907"/>
                  <a:pt x="26932" y="20885"/>
                </a:cubicBezTo>
                <a:cubicBezTo>
                  <a:pt x="27164" y="20861"/>
                  <a:pt x="27397" y="20861"/>
                  <a:pt x="27605" y="20838"/>
                </a:cubicBezTo>
                <a:lnTo>
                  <a:pt x="27605" y="20838"/>
                </a:lnTo>
                <a:cubicBezTo>
                  <a:pt x="27419" y="21303"/>
                  <a:pt x="27233" y="21769"/>
                  <a:pt x="27025" y="22210"/>
                </a:cubicBezTo>
                <a:cubicBezTo>
                  <a:pt x="26993" y="22289"/>
                  <a:pt x="27057" y="22357"/>
                  <a:pt x="27116" y="22357"/>
                </a:cubicBezTo>
                <a:cubicBezTo>
                  <a:pt x="27144" y="22357"/>
                  <a:pt x="27171" y="22341"/>
                  <a:pt x="27186" y="22303"/>
                </a:cubicBezTo>
                <a:cubicBezTo>
                  <a:pt x="27397" y="21837"/>
                  <a:pt x="27605" y="21372"/>
                  <a:pt x="27791" y="20885"/>
                </a:cubicBezTo>
                <a:lnTo>
                  <a:pt x="27791" y="20838"/>
                </a:lnTo>
                <a:cubicBezTo>
                  <a:pt x="28024" y="20814"/>
                  <a:pt x="28256" y="20814"/>
                  <a:pt x="28489" y="20814"/>
                </a:cubicBezTo>
                <a:cubicBezTo>
                  <a:pt x="28141" y="21651"/>
                  <a:pt x="27791" y="22513"/>
                  <a:pt x="27443" y="23350"/>
                </a:cubicBezTo>
                <a:cubicBezTo>
                  <a:pt x="27415" y="23419"/>
                  <a:pt x="27462" y="23463"/>
                  <a:pt x="27514" y="23463"/>
                </a:cubicBezTo>
                <a:cubicBezTo>
                  <a:pt x="27549" y="23463"/>
                  <a:pt x="27586" y="23443"/>
                  <a:pt x="27605" y="23397"/>
                </a:cubicBezTo>
                <a:cubicBezTo>
                  <a:pt x="27977" y="22535"/>
                  <a:pt x="28327" y="21676"/>
                  <a:pt x="28675" y="20814"/>
                </a:cubicBezTo>
                <a:close/>
                <a:moveTo>
                  <a:pt x="20187" y="0"/>
                </a:moveTo>
                <a:cubicBezTo>
                  <a:pt x="19536" y="0"/>
                  <a:pt x="18978" y="279"/>
                  <a:pt x="18488" y="674"/>
                </a:cubicBezTo>
                <a:cubicBezTo>
                  <a:pt x="18023" y="1070"/>
                  <a:pt x="17489" y="1464"/>
                  <a:pt x="16931" y="1675"/>
                </a:cubicBezTo>
                <a:cubicBezTo>
                  <a:pt x="16628" y="1790"/>
                  <a:pt x="16302" y="1837"/>
                  <a:pt x="15977" y="1861"/>
                </a:cubicBezTo>
                <a:cubicBezTo>
                  <a:pt x="15744" y="1907"/>
                  <a:pt x="15489" y="1907"/>
                  <a:pt x="15257" y="1907"/>
                </a:cubicBezTo>
                <a:cubicBezTo>
                  <a:pt x="14907" y="1883"/>
                  <a:pt x="14559" y="1743"/>
                  <a:pt x="14209" y="1675"/>
                </a:cubicBezTo>
                <a:cubicBezTo>
                  <a:pt x="13795" y="1588"/>
                  <a:pt x="13369" y="1540"/>
                  <a:pt x="12948" y="1540"/>
                </a:cubicBezTo>
                <a:cubicBezTo>
                  <a:pt x="12802" y="1540"/>
                  <a:pt x="12656" y="1545"/>
                  <a:pt x="12512" y="1557"/>
                </a:cubicBezTo>
                <a:cubicBezTo>
                  <a:pt x="11977" y="1582"/>
                  <a:pt x="11443" y="1768"/>
                  <a:pt x="10977" y="2069"/>
                </a:cubicBezTo>
                <a:cubicBezTo>
                  <a:pt x="10512" y="2372"/>
                  <a:pt x="10162" y="2744"/>
                  <a:pt x="9837" y="3210"/>
                </a:cubicBezTo>
                <a:cubicBezTo>
                  <a:pt x="9582" y="3604"/>
                  <a:pt x="9279" y="4069"/>
                  <a:pt x="8791" y="4233"/>
                </a:cubicBezTo>
                <a:cubicBezTo>
                  <a:pt x="8640" y="4283"/>
                  <a:pt x="8477" y="4300"/>
                  <a:pt x="8309" y="4300"/>
                </a:cubicBezTo>
                <a:cubicBezTo>
                  <a:pt x="8012" y="4300"/>
                  <a:pt x="7701" y="4247"/>
                  <a:pt x="7418" y="4233"/>
                </a:cubicBezTo>
                <a:cubicBezTo>
                  <a:pt x="7061" y="4195"/>
                  <a:pt x="6673" y="4127"/>
                  <a:pt x="6304" y="4127"/>
                </a:cubicBezTo>
                <a:cubicBezTo>
                  <a:pt x="6217" y="4127"/>
                  <a:pt x="6131" y="4131"/>
                  <a:pt x="6047" y="4140"/>
                </a:cubicBezTo>
                <a:cubicBezTo>
                  <a:pt x="5744" y="4186"/>
                  <a:pt x="5489" y="4255"/>
                  <a:pt x="5210" y="4372"/>
                </a:cubicBezTo>
                <a:cubicBezTo>
                  <a:pt x="5186" y="4372"/>
                  <a:pt x="5163" y="4372"/>
                  <a:pt x="5117" y="4395"/>
                </a:cubicBezTo>
                <a:cubicBezTo>
                  <a:pt x="5117" y="4419"/>
                  <a:pt x="5117" y="4419"/>
                  <a:pt x="5093" y="4441"/>
                </a:cubicBezTo>
                <a:cubicBezTo>
                  <a:pt x="4860" y="4534"/>
                  <a:pt x="4652" y="4674"/>
                  <a:pt x="4441" y="4838"/>
                </a:cubicBezTo>
                <a:cubicBezTo>
                  <a:pt x="3837" y="5303"/>
                  <a:pt x="3418" y="5954"/>
                  <a:pt x="3139" y="6674"/>
                </a:cubicBezTo>
                <a:cubicBezTo>
                  <a:pt x="3092" y="6674"/>
                  <a:pt x="3070" y="6745"/>
                  <a:pt x="3070" y="6767"/>
                </a:cubicBezTo>
                <a:cubicBezTo>
                  <a:pt x="3070" y="6791"/>
                  <a:pt x="3092" y="6791"/>
                  <a:pt x="3092" y="6813"/>
                </a:cubicBezTo>
                <a:cubicBezTo>
                  <a:pt x="3070" y="6884"/>
                  <a:pt x="3046" y="6977"/>
                  <a:pt x="3024" y="7046"/>
                </a:cubicBezTo>
                <a:cubicBezTo>
                  <a:pt x="2906" y="7046"/>
                  <a:pt x="2906" y="7186"/>
                  <a:pt x="2977" y="7210"/>
                </a:cubicBezTo>
                <a:cubicBezTo>
                  <a:pt x="2884" y="7558"/>
                  <a:pt x="2813" y="7883"/>
                  <a:pt x="2791" y="8233"/>
                </a:cubicBezTo>
                <a:cubicBezTo>
                  <a:pt x="2767" y="8559"/>
                  <a:pt x="2744" y="8884"/>
                  <a:pt x="2767" y="9210"/>
                </a:cubicBezTo>
                <a:cubicBezTo>
                  <a:pt x="1907" y="9396"/>
                  <a:pt x="1046" y="9815"/>
                  <a:pt x="534" y="10559"/>
                </a:cubicBezTo>
                <a:cubicBezTo>
                  <a:pt x="0" y="11372"/>
                  <a:pt x="93" y="12373"/>
                  <a:pt x="581" y="13186"/>
                </a:cubicBezTo>
                <a:cubicBezTo>
                  <a:pt x="1139" y="14116"/>
                  <a:pt x="2047" y="14699"/>
                  <a:pt x="2977" y="15186"/>
                </a:cubicBezTo>
                <a:cubicBezTo>
                  <a:pt x="3465" y="15465"/>
                  <a:pt x="3976" y="15722"/>
                  <a:pt x="4441" y="16023"/>
                </a:cubicBezTo>
                <a:cubicBezTo>
                  <a:pt x="4906" y="16326"/>
                  <a:pt x="5349" y="16652"/>
                  <a:pt x="5768" y="17047"/>
                </a:cubicBezTo>
                <a:cubicBezTo>
                  <a:pt x="6581" y="17768"/>
                  <a:pt x="7303" y="18606"/>
                  <a:pt x="7976" y="19465"/>
                </a:cubicBezTo>
                <a:cubicBezTo>
                  <a:pt x="8162" y="19698"/>
                  <a:pt x="8348" y="19930"/>
                  <a:pt x="8512" y="20163"/>
                </a:cubicBezTo>
                <a:cubicBezTo>
                  <a:pt x="8605" y="20256"/>
                  <a:pt x="8745" y="20396"/>
                  <a:pt x="8791" y="20513"/>
                </a:cubicBezTo>
                <a:cubicBezTo>
                  <a:pt x="8814" y="20582"/>
                  <a:pt x="8814" y="20699"/>
                  <a:pt x="8838" y="20792"/>
                </a:cubicBezTo>
                <a:lnTo>
                  <a:pt x="9046" y="22117"/>
                </a:lnTo>
                <a:lnTo>
                  <a:pt x="9046" y="22163"/>
                </a:lnTo>
                <a:cubicBezTo>
                  <a:pt x="9139" y="22768"/>
                  <a:pt x="9256" y="23372"/>
                  <a:pt x="9349" y="23977"/>
                </a:cubicBezTo>
                <a:cubicBezTo>
                  <a:pt x="9465" y="24745"/>
                  <a:pt x="9558" y="25512"/>
                  <a:pt x="9697" y="26256"/>
                </a:cubicBezTo>
                <a:cubicBezTo>
                  <a:pt x="9697" y="26280"/>
                  <a:pt x="9697" y="26303"/>
                  <a:pt x="9722" y="26303"/>
                </a:cubicBezTo>
                <a:cubicBezTo>
                  <a:pt x="9744" y="26442"/>
                  <a:pt x="9768" y="26560"/>
                  <a:pt x="9790" y="26699"/>
                </a:cubicBezTo>
                <a:lnTo>
                  <a:pt x="9790" y="26746"/>
                </a:lnTo>
                <a:lnTo>
                  <a:pt x="9815" y="26768"/>
                </a:lnTo>
                <a:lnTo>
                  <a:pt x="9815" y="26839"/>
                </a:lnTo>
                <a:cubicBezTo>
                  <a:pt x="9976" y="27559"/>
                  <a:pt x="11443" y="27722"/>
                  <a:pt x="12860" y="27722"/>
                </a:cubicBezTo>
                <a:lnTo>
                  <a:pt x="13489" y="27722"/>
                </a:lnTo>
                <a:cubicBezTo>
                  <a:pt x="15117" y="27652"/>
                  <a:pt x="17117" y="27397"/>
                  <a:pt x="19257" y="26978"/>
                </a:cubicBezTo>
                <a:lnTo>
                  <a:pt x="19279" y="26978"/>
                </a:lnTo>
                <a:cubicBezTo>
                  <a:pt x="19977" y="26839"/>
                  <a:pt x="20675" y="26675"/>
                  <a:pt x="21372" y="26513"/>
                </a:cubicBezTo>
                <a:cubicBezTo>
                  <a:pt x="26792" y="25211"/>
                  <a:pt x="32163" y="22978"/>
                  <a:pt x="31816" y="21512"/>
                </a:cubicBezTo>
                <a:cubicBezTo>
                  <a:pt x="31816" y="21490"/>
                  <a:pt x="31791" y="21490"/>
                  <a:pt x="31791" y="21465"/>
                </a:cubicBezTo>
                <a:lnTo>
                  <a:pt x="31791" y="21419"/>
                </a:lnTo>
                <a:lnTo>
                  <a:pt x="31025" y="19047"/>
                </a:lnTo>
                <a:cubicBezTo>
                  <a:pt x="30885" y="18606"/>
                  <a:pt x="30746" y="18141"/>
                  <a:pt x="30582" y="17675"/>
                </a:cubicBezTo>
                <a:cubicBezTo>
                  <a:pt x="30582" y="17651"/>
                  <a:pt x="30582" y="17629"/>
                  <a:pt x="30560" y="17605"/>
                </a:cubicBezTo>
                <a:cubicBezTo>
                  <a:pt x="30349" y="16978"/>
                  <a:pt x="30163" y="16349"/>
                  <a:pt x="29955" y="15744"/>
                </a:cubicBezTo>
                <a:cubicBezTo>
                  <a:pt x="29931" y="15651"/>
                  <a:pt x="29884" y="15536"/>
                  <a:pt x="29862" y="15443"/>
                </a:cubicBezTo>
                <a:cubicBezTo>
                  <a:pt x="29862" y="15326"/>
                  <a:pt x="29908" y="15186"/>
                  <a:pt x="29931" y="15071"/>
                </a:cubicBezTo>
                <a:cubicBezTo>
                  <a:pt x="29955" y="14792"/>
                  <a:pt x="30024" y="14512"/>
                  <a:pt x="30070" y="14256"/>
                </a:cubicBezTo>
                <a:cubicBezTo>
                  <a:pt x="30281" y="13350"/>
                  <a:pt x="30582" y="12512"/>
                  <a:pt x="31001" y="11697"/>
                </a:cubicBezTo>
                <a:cubicBezTo>
                  <a:pt x="31350" y="11046"/>
                  <a:pt x="31745" y="10419"/>
                  <a:pt x="32117" y="9790"/>
                </a:cubicBezTo>
                <a:cubicBezTo>
                  <a:pt x="32163" y="9790"/>
                  <a:pt x="32210" y="9768"/>
                  <a:pt x="32210" y="9722"/>
                </a:cubicBezTo>
                <a:lnTo>
                  <a:pt x="32210" y="9651"/>
                </a:lnTo>
                <a:cubicBezTo>
                  <a:pt x="32327" y="9465"/>
                  <a:pt x="32443" y="9256"/>
                  <a:pt x="32560" y="9070"/>
                </a:cubicBezTo>
                <a:cubicBezTo>
                  <a:pt x="33140" y="8001"/>
                  <a:pt x="33723" y="6838"/>
                  <a:pt x="33838" y="5604"/>
                </a:cubicBezTo>
                <a:cubicBezTo>
                  <a:pt x="33884" y="5046"/>
                  <a:pt x="33791" y="4488"/>
                  <a:pt x="33605" y="3930"/>
                </a:cubicBezTo>
                <a:cubicBezTo>
                  <a:pt x="33512" y="3651"/>
                  <a:pt x="33397" y="3371"/>
                  <a:pt x="33233" y="3117"/>
                </a:cubicBezTo>
                <a:cubicBezTo>
                  <a:pt x="33233" y="3070"/>
                  <a:pt x="33211" y="3024"/>
                  <a:pt x="33164" y="3024"/>
                </a:cubicBezTo>
                <a:lnTo>
                  <a:pt x="33140" y="3024"/>
                </a:lnTo>
                <a:cubicBezTo>
                  <a:pt x="33094" y="2931"/>
                  <a:pt x="33025" y="2860"/>
                  <a:pt x="32978" y="2791"/>
                </a:cubicBezTo>
                <a:cubicBezTo>
                  <a:pt x="32746" y="2558"/>
                  <a:pt x="32489" y="2419"/>
                  <a:pt x="32188" y="2326"/>
                </a:cubicBezTo>
                <a:cubicBezTo>
                  <a:pt x="32188" y="2302"/>
                  <a:pt x="32163" y="2302"/>
                  <a:pt x="32141" y="2302"/>
                </a:cubicBezTo>
                <a:lnTo>
                  <a:pt x="32095" y="2302"/>
                </a:lnTo>
                <a:cubicBezTo>
                  <a:pt x="31886" y="2246"/>
                  <a:pt x="31667" y="2220"/>
                  <a:pt x="31445" y="2220"/>
                </a:cubicBezTo>
                <a:cubicBezTo>
                  <a:pt x="31023" y="2220"/>
                  <a:pt x="30592" y="2313"/>
                  <a:pt x="30210" y="2465"/>
                </a:cubicBezTo>
                <a:cubicBezTo>
                  <a:pt x="30024" y="2534"/>
                  <a:pt x="29862" y="2627"/>
                  <a:pt x="29676" y="2720"/>
                </a:cubicBezTo>
                <a:cubicBezTo>
                  <a:pt x="29658" y="2686"/>
                  <a:pt x="29628" y="2665"/>
                  <a:pt x="29595" y="2665"/>
                </a:cubicBezTo>
                <a:cubicBezTo>
                  <a:pt x="29583" y="2665"/>
                  <a:pt x="29571" y="2668"/>
                  <a:pt x="29559" y="2674"/>
                </a:cubicBezTo>
                <a:cubicBezTo>
                  <a:pt x="29559" y="2698"/>
                  <a:pt x="29559" y="2698"/>
                  <a:pt x="29536" y="2698"/>
                </a:cubicBezTo>
                <a:cubicBezTo>
                  <a:pt x="29373" y="2326"/>
                  <a:pt x="29164" y="1954"/>
                  <a:pt x="28885" y="1628"/>
                </a:cubicBezTo>
                <a:cubicBezTo>
                  <a:pt x="28489" y="1163"/>
                  <a:pt x="27908" y="767"/>
                  <a:pt x="27304" y="581"/>
                </a:cubicBezTo>
                <a:cubicBezTo>
                  <a:pt x="27098" y="519"/>
                  <a:pt x="26893" y="489"/>
                  <a:pt x="26687" y="489"/>
                </a:cubicBezTo>
                <a:cubicBezTo>
                  <a:pt x="26428" y="489"/>
                  <a:pt x="26168" y="537"/>
                  <a:pt x="25908" y="627"/>
                </a:cubicBezTo>
                <a:cubicBezTo>
                  <a:pt x="25465" y="791"/>
                  <a:pt x="25047" y="1046"/>
                  <a:pt x="24606" y="1210"/>
                </a:cubicBezTo>
                <a:cubicBezTo>
                  <a:pt x="24330" y="1305"/>
                  <a:pt x="24055" y="1358"/>
                  <a:pt x="23784" y="1358"/>
                </a:cubicBezTo>
                <a:cubicBezTo>
                  <a:pt x="23527" y="1358"/>
                  <a:pt x="23273" y="1311"/>
                  <a:pt x="23024" y="1210"/>
                </a:cubicBezTo>
                <a:cubicBezTo>
                  <a:pt x="22559" y="1046"/>
                  <a:pt x="22163" y="720"/>
                  <a:pt x="21744" y="465"/>
                </a:cubicBezTo>
                <a:cubicBezTo>
                  <a:pt x="21257" y="186"/>
                  <a:pt x="20745" y="0"/>
                  <a:pt x="201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8" name="Google Shape;7128;p26"/>
          <p:cNvSpPr/>
          <p:nvPr/>
        </p:nvSpPr>
        <p:spPr>
          <a:xfrm rot="9899940">
            <a:off x="5585239" y="4974104"/>
            <a:ext cx="972307" cy="529892"/>
          </a:xfrm>
          <a:custGeom>
            <a:avLst/>
            <a:gdLst/>
            <a:ahLst/>
            <a:cxnLst/>
            <a:rect l="l" t="t" r="r" b="b"/>
            <a:pathLst>
              <a:path w="28421" h="15489" extrusionOk="0">
                <a:moveTo>
                  <a:pt x="23118" y="5404"/>
                </a:moveTo>
                <a:cubicBezTo>
                  <a:pt x="23537" y="5404"/>
                  <a:pt x="23885" y="5543"/>
                  <a:pt x="24188" y="5800"/>
                </a:cubicBezTo>
                <a:cubicBezTo>
                  <a:pt x="24714" y="6269"/>
                  <a:pt x="24963" y="6966"/>
                  <a:pt x="25084" y="7659"/>
                </a:cubicBezTo>
                <a:lnTo>
                  <a:pt x="25084" y="7659"/>
                </a:lnTo>
                <a:cubicBezTo>
                  <a:pt x="24956" y="7696"/>
                  <a:pt x="24828" y="7728"/>
                  <a:pt x="24700" y="7754"/>
                </a:cubicBezTo>
                <a:cubicBezTo>
                  <a:pt x="24388" y="7819"/>
                  <a:pt x="24050" y="7862"/>
                  <a:pt x="23711" y="7862"/>
                </a:cubicBezTo>
                <a:cubicBezTo>
                  <a:pt x="23215" y="7862"/>
                  <a:pt x="22718" y="7770"/>
                  <a:pt x="22303" y="7521"/>
                </a:cubicBezTo>
                <a:cubicBezTo>
                  <a:pt x="21978" y="7335"/>
                  <a:pt x="21699" y="7010"/>
                  <a:pt x="21676" y="6613"/>
                </a:cubicBezTo>
                <a:cubicBezTo>
                  <a:pt x="21652" y="6265"/>
                  <a:pt x="21862" y="5962"/>
                  <a:pt x="22117" y="5754"/>
                </a:cubicBezTo>
                <a:cubicBezTo>
                  <a:pt x="22396" y="5543"/>
                  <a:pt x="22768" y="5428"/>
                  <a:pt x="23118" y="5404"/>
                </a:cubicBezTo>
                <a:close/>
                <a:moveTo>
                  <a:pt x="5142" y="7097"/>
                </a:moveTo>
                <a:cubicBezTo>
                  <a:pt x="5204" y="7097"/>
                  <a:pt x="5266" y="7099"/>
                  <a:pt x="5326" y="7103"/>
                </a:cubicBezTo>
                <a:cubicBezTo>
                  <a:pt x="5722" y="7125"/>
                  <a:pt x="6117" y="7218"/>
                  <a:pt x="6420" y="7451"/>
                </a:cubicBezTo>
                <a:cubicBezTo>
                  <a:pt x="6745" y="7683"/>
                  <a:pt x="6907" y="8079"/>
                  <a:pt x="6838" y="8452"/>
                </a:cubicBezTo>
                <a:cubicBezTo>
                  <a:pt x="6699" y="9265"/>
                  <a:pt x="5791" y="9776"/>
                  <a:pt x="5047" y="9869"/>
                </a:cubicBezTo>
                <a:cubicBezTo>
                  <a:pt x="4881" y="9895"/>
                  <a:pt x="4714" y="9907"/>
                  <a:pt x="4549" y="9907"/>
                </a:cubicBezTo>
                <a:cubicBezTo>
                  <a:pt x="3968" y="9907"/>
                  <a:pt x="3395" y="9756"/>
                  <a:pt x="2862" y="9498"/>
                </a:cubicBezTo>
                <a:lnTo>
                  <a:pt x="2862" y="9498"/>
                </a:lnTo>
                <a:cubicBezTo>
                  <a:pt x="2661" y="8985"/>
                  <a:pt x="2637" y="8433"/>
                  <a:pt x="3024" y="7962"/>
                </a:cubicBezTo>
                <a:cubicBezTo>
                  <a:pt x="3497" y="7361"/>
                  <a:pt x="4386" y="7097"/>
                  <a:pt x="5142" y="7097"/>
                </a:cubicBezTo>
                <a:close/>
                <a:moveTo>
                  <a:pt x="9049" y="8913"/>
                </a:moveTo>
                <a:cubicBezTo>
                  <a:pt x="9291" y="8913"/>
                  <a:pt x="9525" y="9017"/>
                  <a:pt x="9698" y="9218"/>
                </a:cubicBezTo>
                <a:cubicBezTo>
                  <a:pt x="9977" y="9521"/>
                  <a:pt x="10094" y="9962"/>
                  <a:pt x="10001" y="10359"/>
                </a:cubicBezTo>
                <a:cubicBezTo>
                  <a:pt x="9857" y="11045"/>
                  <a:pt x="9235" y="11507"/>
                  <a:pt x="8583" y="11766"/>
                </a:cubicBezTo>
                <a:lnTo>
                  <a:pt x="8583" y="11766"/>
                </a:lnTo>
                <a:cubicBezTo>
                  <a:pt x="8500" y="11658"/>
                  <a:pt x="8422" y="11546"/>
                  <a:pt x="8349" y="11428"/>
                </a:cubicBezTo>
                <a:cubicBezTo>
                  <a:pt x="8117" y="11032"/>
                  <a:pt x="7931" y="10545"/>
                  <a:pt x="7955" y="10080"/>
                </a:cubicBezTo>
                <a:cubicBezTo>
                  <a:pt x="8001" y="9637"/>
                  <a:pt x="8234" y="9242"/>
                  <a:pt x="8606" y="9032"/>
                </a:cubicBezTo>
                <a:cubicBezTo>
                  <a:pt x="8748" y="8953"/>
                  <a:pt x="8900" y="8913"/>
                  <a:pt x="9049" y="8913"/>
                </a:cubicBezTo>
                <a:close/>
                <a:moveTo>
                  <a:pt x="14681" y="9991"/>
                </a:moveTo>
                <a:cubicBezTo>
                  <a:pt x="14896" y="9991"/>
                  <a:pt x="15099" y="10070"/>
                  <a:pt x="15233" y="10266"/>
                </a:cubicBezTo>
                <a:cubicBezTo>
                  <a:pt x="15490" y="10660"/>
                  <a:pt x="15280" y="11172"/>
                  <a:pt x="15047" y="11521"/>
                </a:cubicBezTo>
                <a:cubicBezTo>
                  <a:pt x="14683" y="12085"/>
                  <a:pt x="14164" y="12549"/>
                  <a:pt x="13564" y="12869"/>
                </a:cubicBezTo>
                <a:lnTo>
                  <a:pt x="13564" y="12869"/>
                </a:lnTo>
                <a:cubicBezTo>
                  <a:pt x="13408" y="12573"/>
                  <a:pt x="13308" y="12246"/>
                  <a:pt x="13280" y="11916"/>
                </a:cubicBezTo>
                <a:cubicBezTo>
                  <a:pt x="13233" y="11544"/>
                  <a:pt x="13257" y="11103"/>
                  <a:pt x="13466" y="10753"/>
                </a:cubicBezTo>
                <a:cubicBezTo>
                  <a:pt x="13652" y="10427"/>
                  <a:pt x="13977" y="10173"/>
                  <a:pt x="14327" y="10055"/>
                </a:cubicBezTo>
                <a:cubicBezTo>
                  <a:pt x="14442" y="10015"/>
                  <a:pt x="14563" y="9991"/>
                  <a:pt x="14681" y="9991"/>
                </a:cubicBezTo>
                <a:close/>
                <a:moveTo>
                  <a:pt x="19975" y="11108"/>
                </a:moveTo>
                <a:cubicBezTo>
                  <a:pt x="20023" y="11108"/>
                  <a:pt x="20071" y="11114"/>
                  <a:pt x="20117" y="11125"/>
                </a:cubicBezTo>
                <a:cubicBezTo>
                  <a:pt x="20560" y="11218"/>
                  <a:pt x="20768" y="11637"/>
                  <a:pt x="20768" y="12055"/>
                </a:cubicBezTo>
                <a:cubicBezTo>
                  <a:pt x="20793" y="12521"/>
                  <a:pt x="20653" y="12963"/>
                  <a:pt x="20467" y="13382"/>
                </a:cubicBezTo>
                <a:cubicBezTo>
                  <a:pt x="20457" y="13403"/>
                  <a:pt x="20447" y="13424"/>
                  <a:pt x="20436" y="13445"/>
                </a:cubicBezTo>
                <a:lnTo>
                  <a:pt x="20436" y="13445"/>
                </a:lnTo>
                <a:cubicBezTo>
                  <a:pt x="19918" y="13126"/>
                  <a:pt x="19517" y="12607"/>
                  <a:pt x="19444" y="11987"/>
                </a:cubicBezTo>
                <a:cubicBezTo>
                  <a:pt x="19419" y="11754"/>
                  <a:pt x="19419" y="11475"/>
                  <a:pt x="19583" y="11265"/>
                </a:cubicBezTo>
                <a:cubicBezTo>
                  <a:pt x="19688" y="11160"/>
                  <a:pt x="19831" y="11108"/>
                  <a:pt x="19975" y="11108"/>
                </a:cubicBezTo>
                <a:close/>
                <a:moveTo>
                  <a:pt x="16990" y="11217"/>
                </a:moveTo>
                <a:cubicBezTo>
                  <a:pt x="17291" y="11217"/>
                  <a:pt x="17602" y="11313"/>
                  <a:pt x="17816" y="11544"/>
                </a:cubicBezTo>
                <a:cubicBezTo>
                  <a:pt x="18141" y="11916"/>
                  <a:pt x="18048" y="12452"/>
                  <a:pt x="17838" y="12870"/>
                </a:cubicBezTo>
                <a:cubicBezTo>
                  <a:pt x="17630" y="13218"/>
                  <a:pt x="17351" y="13522"/>
                  <a:pt x="17001" y="13730"/>
                </a:cubicBezTo>
                <a:cubicBezTo>
                  <a:pt x="16589" y="13992"/>
                  <a:pt x="16104" y="14139"/>
                  <a:pt x="15617" y="14139"/>
                </a:cubicBezTo>
                <a:cubicBezTo>
                  <a:pt x="15603" y="14139"/>
                  <a:pt x="15589" y="14139"/>
                  <a:pt x="15574" y="14138"/>
                </a:cubicBezTo>
                <a:lnTo>
                  <a:pt x="15574" y="14138"/>
                </a:lnTo>
                <a:cubicBezTo>
                  <a:pt x="15534" y="14067"/>
                  <a:pt x="15498" y="13993"/>
                  <a:pt x="15466" y="13916"/>
                </a:cubicBezTo>
                <a:cubicBezTo>
                  <a:pt x="15187" y="13242"/>
                  <a:pt x="15326" y="12381"/>
                  <a:pt x="15791" y="11823"/>
                </a:cubicBezTo>
                <a:cubicBezTo>
                  <a:pt x="16024" y="11521"/>
                  <a:pt x="16350" y="11311"/>
                  <a:pt x="16722" y="11242"/>
                </a:cubicBezTo>
                <a:cubicBezTo>
                  <a:pt x="16808" y="11226"/>
                  <a:pt x="16899" y="11217"/>
                  <a:pt x="16990" y="11217"/>
                </a:cubicBezTo>
                <a:close/>
                <a:moveTo>
                  <a:pt x="4332" y="1"/>
                </a:moveTo>
                <a:cubicBezTo>
                  <a:pt x="4323" y="1"/>
                  <a:pt x="4313" y="3"/>
                  <a:pt x="4303" y="8"/>
                </a:cubicBezTo>
                <a:cubicBezTo>
                  <a:pt x="2513" y="567"/>
                  <a:pt x="1000" y="1986"/>
                  <a:pt x="373" y="3754"/>
                </a:cubicBezTo>
                <a:cubicBezTo>
                  <a:pt x="70" y="4591"/>
                  <a:pt x="1" y="5521"/>
                  <a:pt x="187" y="6405"/>
                </a:cubicBezTo>
                <a:cubicBezTo>
                  <a:pt x="395" y="7242"/>
                  <a:pt x="838" y="8033"/>
                  <a:pt x="1419" y="8638"/>
                </a:cubicBezTo>
                <a:cubicBezTo>
                  <a:pt x="1792" y="9025"/>
                  <a:pt x="2221" y="9364"/>
                  <a:pt x="2696" y="9613"/>
                </a:cubicBezTo>
                <a:lnTo>
                  <a:pt x="2696" y="9613"/>
                </a:lnTo>
                <a:cubicBezTo>
                  <a:pt x="2943" y="10207"/>
                  <a:pt x="3424" y="10742"/>
                  <a:pt x="3884" y="11125"/>
                </a:cubicBezTo>
                <a:cubicBezTo>
                  <a:pt x="4754" y="11824"/>
                  <a:pt x="5903" y="12243"/>
                  <a:pt x="7037" y="12243"/>
                </a:cubicBezTo>
                <a:cubicBezTo>
                  <a:pt x="7541" y="12243"/>
                  <a:pt x="8042" y="12160"/>
                  <a:pt x="8514" y="11983"/>
                </a:cubicBezTo>
                <a:lnTo>
                  <a:pt x="8514" y="11983"/>
                </a:lnTo>
                <a:cubicBezTo>
                  <a:pt x="8521" y="11992"/>
                  <a:pt x="8528" y="12000"/>
                  <a:pt x="8535" y="12009"/>
                </a:cubicBezTo>
                <a:cubicBezTo>
                  <a:pt x="9186" y="12777"/>
                  <a:pt x="10094" y="13289"/>
                  <a:pt x="11071" y="13451"/>
                </a:cubicBezTo>
                <a:cubicBezTo>
                  <a:pt x="11286" y="13488"/>
                  <a:pt x="11503" y="13506"/>
                  <a:pt x="11720" y="13506"/>
                </a:cubicBezTo>
                <a:cubicBezTo>
                  <a:pt x="12331" y="13506"/>
                  <a:pt x="12940" y="13364"/>
                  <a:pt x="13487" y="13105"/>
                </a:cubicBezTo>
                <a:lnTo>
                  <a:pt x="13487" y="13105"/>
                </a:lnTo>
                <a:cubicBezTo>
                  <a:pt x="13814" y="13638"/>
                  <a:pt x="14316" y="14064"/>
                  <a:pt x="14932" y="14242"/>
                </a:cubicBezTo>
                <a:cubicBezTo>
                  <a:pt x="15111" y="14289"/>
                  <a:pt x="15294" y="14316"/>
                  <a:pt x="15476" y="14324"/>
                </a:cubicBezTo>
                <a:lnTo>
                  <a:pt x="15476" y="14324"/>
                </a:lnTo>
                <a:cubicBezTo>
                  <a:pt x="15886" y="14989"/>
                  <a:pt x="16643" y="15393"/>
                  <a:pt x="17419" y="15475"/>
                </a:cubicBezTo>
                <a:cubicBezTo>
                  <a:pt x="17512" y="15484"/>
                  <a:pt x="17604" y="15489"/>
                  <a:pt x="17696" y="15489"/>
                </a:cubicBezTo>
                <a:cubicBezTo>
                  <a:pt x="18547" y="15489"/>
                  <a:pt x="19343" y="15106"/>
                  <a:pt x="19931" y="14498"/>
                </a:cubicBezTo>
                <a:cubicBezTo>
                  <a:pt x="20155" y="14258"/>
                  <a:pt x="20346" y="13985"/>
                  <a:pt x="20504" y="13694"/>
                </a:cubicBezTo>
                <a:lnTo>
                  <a:pt x="20504" y="13694"/>
                </a:lnTo>
                <a:cubicBezTo>
                  <a:pt x="20893" y="13899"/>
                  <a:pt x="21309" y="13998"/>
                  <a:pt x="21726" y="13998"/>
                </a:cubicBezTo>
                <a:cubicBezTo>
                  <a:pt x="22142" y="13998"/>
                  <a:pt x="22559" y="13899"/>
                  <a:pt x="22955" y="13708"/>
                </a:cubicBezTo>
                <a:cubicBezTo>
                  <a:pt x="23862" y="13289"/>
                  <a:pt x="24536" y="12474"/>
                  <a:pt x="24908" y="11544"/>
                </a:cubicBezTo>
                <a:cubicBezTo>
                  <a:pt x="25327" y="10498"/>
                  <a:pt x="25420" y="9289"/>
                  <a:pt x="25327" y="8148"/>
                </a:cubicBezTo>
                <a:cubicBezTo>
                  <a:pt x="25318" y="8031"/>
                  <a:pt x="25305" y="7912"/>
                  <a:pt x="25289" y="7793"/>
                </a:cubicBezTo>
                <a:lnTo>
                  <a:pt x="25289" y="7793"/>
                </a:lnTo>
                <a:cubicBezTo>
                  <a:pt x="25897" y="7597"/>
                  <a:pt x="26471" y="7290"/>
                  <a:pt x="26955" y="6870"/>
                </a:cubicBezTo>
                <a:cubicBezTo>
                  <a:pt x="27652" y="6288"/>
                  <a:pt x="28188" y="5475"/>
                  <a:pt x="28304" y="4567"/>
                </a:cubicBezTo>
                <a:cubicBezTo>
                  <a:pt x="28421" y="3661"/>
                  <a:pt x="28142" y="2730"/>
                  <a:pt x="27606" y="1986"/>
                </a:cubicBezTo>
                <a:cubicBezTo>
                  <a:pt x="27094" y="1311"/>
                  <a:pt x="26350" y="823"/>
                  <a:pt x="25490" y="777"/>
                </a:cubicBezTo>
                <a:cubicBezTo>
                  <a:pt x="25373" y="777"/>
                  <a:pt x="25373" y="939"/>
                  <a:pt x="25490" y="963"/>
                </a:cubicBezTo>
                <a:cubicBezTo>
                  <a:pt x="27187" y="1056"/>
                  <a:pt x="28328" y="2939"/>
                  <a:pt x="28118" y="4520"/>
                </a:cubicBezTo>
                <a:cubicBezTo>
                  <a:pt x="27934" y="6040"/>
                  <a:pt x="26660" y="7143"/>
                  <a:pt x="25260" y="7605"/>
                </a:cubicBezTo>
                <a:lnTo>
                  <a:pt x="25260" y="7605"/>
                </a:lnTo>
                <a:cubicBezTo>
                  <a:pt x="25137" y="6885"/>
                  <a:pt x="24865" y="6165"/>
                  <a:pt x="24328" y="5683"/>
                </a:cubicBezTo>
                <a:cubicBezTo>
                  <a:pt x="24002" y="5404"/>
                  <a:pt x="23630" y="5242"/>
                  <a:pt x="23211" y="5218"/>
                </a:cubicBezTo>
                <a:cubicBezTo>
                  <a:pt x="22815" y="5218"/>
                  <a:pt x="22396" y="5335"/>
                  <a:pt x="22071" y="5568"/>
                </a:cubicBezTo>
                <a:cubicBezTo>
                  <a:pt x="21792" y="5776"/>
                  <a:pt x="21537" y="6079"/>
                  <a:pt x="21513" y="6451"/>
                </a:cubicBezTo>
                <a:cubicBezTo>
                  <a:pt x="21466" y="6824"/>
                  <a:pt x="21652" y="7218"/>
                  <a:pt x="21931" y="7475"/>
                </a:cubicBezTo>
                <a:cubicBezTo>
                  <a:pt x="22413" y="7906"/>
                  <a:pt x="23072" y="8041"/>
                  <a:pt x="23714" y="8041"/>
                </a:cubicBezTo>
                <a:cubicBezTo>
                  <a:pt x="23972" y="8041"/>
                  <a:pt x="24227" y="8019"/>
                  <a:pt x="24467" y="7986"/>
                </a:cubicBezTo>
                <a:cubicBezTo>
                  <a:pt x="24685" y="7953"/>
                  <a:pt x="24901" y="7906"/>
                  <a:pt x="25114" y="7846"/>
                </a:cubicBezTo>
                <a:lnTo>
                  <a:pt x="25114" y="7846"/>
                </a:lnTo>
                <a:cubicBezTo>
                  <a:pt x="25124" y="7916"/>
                  <a:pt x="25133" y="7986"/>
                  <a:pt x="25141" y="8055"/>
                </a:cubicBezTo>
                <a:cubicBezTo>
                  <a:pt x="25327" y="9940"/>
                  <a:pt x="24979" y="12241"/>
                  <a:pt x="23234" y="13358"/>
                </a:cubicBezTo>
                <a:cubicBezTo>
                  <a:pt x="22780" y="13646"/>
                  <a:pt x="22257" y="13815"/>
                  <a:pt x="21730" y="13815"/>
                </a:cubicBezTo>
                <a:cubicBezTo>
                  <a:pt x="21446" y="13815"/>
                  <a:pt x="21162" y="13766"/>
                  <a:pt x="20886" y="13661"/>
                </a:cubicBezTo>
                <a:cubicBezTo>
                  <a:pt x="20784" y="13625"/>
                  <a:pt x="20685" y="13582"/>
                  <a:pt x="20589" y="13532"/>
                </a:cubicBezTo>
                <a:lnTo>
                  <a:pt x="20589" y="13532"/>
                </a:lnTo>
                <a:cubicBezTo>
                  <a:pt x="20628" y="13452"/>
                  <a:pt x="20665" y="13371"/>
                  <a:pt x="20700" y="13289"/>
                </a:cubicBezTo>
                <a:cubicBezTo>
                  <a:pt x="20861" y="12846"/>
                  <a:pt x="21001" y="12359"/>
                  <a:pt x="20932" y="11869"/>
                </a:cubicBezTo>
                <a:cubicBezTo>
                  <a:pt x="20886" y="11451"/>
                  <a:pt x="20629" y="11079"/>
                  <a:pt x="20188" y="10963"/>
                </a:cubicBezTo>
                <a:cubicBezTo>
                  <a:pt x="20115" y="10944"/>
                  <a:pt x="20045" y="10935"/>
                  <a:pt x="19977" y="10935"/>
                </a:cubicBezTo>
                <a:cubicBezTo>
                  <a:pt x="19631" y="10935"/>
                  <a:pt x="19358" y="11175"/>
                  <a:pt x="19280" y="11544"/>
                </a:cubicBezTo>
                <a:cubicBezTo>
                  <a:pt x="19102" y="12369"/>
                  <a:pt x="19671" y="13171"/>
                  <a:pt x="20352" y="13605"/>
                </a:cubicBezTo>
                <a:lnTo>
                  <a:pt x="20352" y="13605"/>
                </a:lnTo>
                <a:cubicBezTo>
                  <a:pt x="20180" y="13911"/>
                  <a:pt x="19966" y="14189"/>
                  <a:pt x="19723" y="14452"/>
                </a:cubicBezTo>
                <a:cubicBezTo>
                  <a:pt x="19196" y="14979"/>
                  <a:pt x="18473" y="15311"/>
                  <a:pt x="17727" y="15311"/>
                </a:cubicBezTo>
                <a:cubicBezTo>
                  <a:pt x="17617" y="15311"/>
                  <a:pt x="17507" y="15304"/>
                  <a:pt x="17397" y="15289"/>
                </a:cubicBezTo>
                <a:cubicBezTo>
                  <a:pt x="16735" y="15194"/>
                  <a:pt x="16088" y="14869"/>
                  <a:pt x="15694" y="14325"/>
                </a:cubicBezTo>
                <a:lnTo>
                  <a:pt x="15694" y="14325"/>
                </a:lnTo>
                <a:cubicBezTo>
                  <a:pt x="16335" y="14303"/>
                  <a:pt x="16960" y="14054"/>
                  <a:pt x="17444" y="13637"/>
                </a:cubicBezTo>
                <a:cubicBezTo>
                  <a:pt x="18048" y="13103"/>
                  <a:pt x="18629" y="11916"/>
                  <a:pt x="17816" y="11289"/>
                </a:cubicBezTo>
                <a:cubicBezTo>
                  <a:pt x="17568" y="11105"/>
                  <a:pt x="17288" y="11026"/>
                  <a:pt x="17007" y="11026"/>
                </a:cubicBezTo>
                <a:cubicBezTo>
                  <a:pt x="16469" y="11026"/>
                  <a:pt x="15927" y="11318"/>
                  <a:pt x="15605" y="11730"/>
                </a:cubicBezTo>
                <a:cubicBezTo>
                  <a:pt x="15118" y="12381"/>
                  <a:pt x="15001" y="13289"/>
                  <a:pt x="15326" y="14033"/>
                </a:cubicBezTo>
                <a:cubicBezTo>
                  <a:pt x="15339" y="14064"/>
                  <a:pt x="15353" y="14095"/>
                  <a:pt x="15368" y="14126"/>
                </a:cubicBezTo>
                <a:lnTo>
                  <a:pt x="15368" y="14126"/>
                </a:lnTo>
                <a:cubicBezTo>
                  <a:pt x="15115" y="14099"/>
                  <a:pt x="14865" y="14031"/>
                  <a:pt x="14629" y="13916"/>
                </a:cubicBezTo>
                <a:cubicBezTo>
                  <a:pt x="14229" y="13729"/>
                  <a:pt x="13891" y="13408"/>
                  <a:pt x="13652" y="13022"/>
                </a:cubicBezTo>
                <a:lnTo>
                  <a:pt x="13652" y="13022"/>
                </a:lnTo>
                <a:cubicBezTo>
                  <a:pt x="13715" y="12988"/>
                  <a:pt x="13777" y="12953"/>
                  <a:pt x="13838" y="12917"/>
                </a:cubicBezTo>
                <a:cubicBezTo>
                  <a:pt x="14256" y="12684"/>
                  <a:pt x="14606" y="12381"/>
                  <a:pt x="14908" y="12009"/>
                </a:cubicBezTo>
                <a:cubicBezTo>
                  <a:pt x="15211" y="11661"/>
                  <a:pt x="15490" y="11242"/>
                  <a:pt x="15537" y="10777"/>
                </a:cubicBezTo>
                <a:cubicBezTo>
                  <a:pt x="15559" y="10381"/>
                  <a:pt x="15350" y="9962"/>
                  <a:pt x="14954" y="9847"/>
                </a:cubicBezTo>
                <a:cubicBezTo>
                  <a:pt x="14866" y="9817"/>
                  <a:pt x="14772" y="9804"/>
                  <a:pt x="14677" y="9804"/>
                </a:cubicBezTo>
                <a:cubicBezTo>
                  <a:pt x="14400" y="9804"/>
                  <a:pt x="14110" y="9917"/>
                  <a:pt x="13884" y="10055"/>
                </a:cubicBezTo>
                <a:cubicBezTo>
                  <a:pt x="13559" y="10288"/>
                  <a:pt x="13280" y="10613"/>
                  <a:pt x="13164" y="11010"/>
                </a:cubicBezTo>
                <a:cubicBezTo>
                  <a:pt x="13047" y="11451"/>
                  <a:pt x="13047" y="11916"/>
                  <a:pt x="13164" y="12359"/>
                </a:cubicBezTo>
                <a:cubicBezTo>
                  <a:pt x="13220" y="12564"/>
                  <a:pt x="13299" y="12764"/>
                  <a:pt x="13400" y="12953"/>
                </a:cubicBezTo>
                <a:lnTo>
                  <a:pt x="13400" y="12953"/>
                </a:lnTo>
                <a:cubicBezTo>
                  <a:pt x="13285" y="13008"/>
                  <a:pt x="13167" y="13058"/>
                  <a:pt x="13047" y="13103"/>
                </a:cubicBezTo>
                <a:cubicBezTo>
                  <a:pt x="12628" y="13254"/>
                  <a:pt x="12187" y="13329"/>
                  <a:pt x="11745" y="13329"/>
                </a:cubicBezTo>
                <a:cubicBezTo>
                  <a:pt x="11303" y="13329"/>
                  <a:pt x="10861" y="13254"/>
                  <a:pt x="10442" y="13103"/>
                </a:cubicBezTo>
                <a:cubicBezTo>
                  <a:pt x="9767" y="12865"/>
                  <a:pt x="9164" y="12456"/>
                  <a:pt x="8698" y="11908"/>
                </a:cubicBezTo>
                <a:lnTo>
                  <a:pt x="8698" y="11908"/>
                </a:lnTo>
                <a:cubicBezTo>
                  <a:pt x="8833" y="11850"/>
                  <a:pt x="8965" y="11783"/>
                  <a:pt x="9093" y="11707"/>
                </a:cubicBezTo>
                <a:cubicBezTo>
                  <a:pt x="9512" y="11475"/>
                  <a:pt x="9884" y="11125"/>
                  <a:pt x="10094" y="10684"/>
                </a:cubicBezTo>
                <a:cubicBezTo>
                  <a:pt x="10256" y="10288"/>
                  <a:pt x="10256" y="9823"/>
                  <a:pt x="10070" y="9428"/>
                </a:cubicBezTo>
                <a:cubicBezTo>
                  <a:pt x="9884" y="9056"/>
                  <a:pt x="9536" y="8753"/>
                  <a:pt x="9093" y="8731"/>
                </a:cubicBezTo>
                <a:cubicBezTo>
                  <a:pt x="9075" y="8730"/>
                  <a:pt x="9057" y="8729"/>
                  <a:pt x="9039" y="8729"/>
                </a:cubicBezTo>
                <a:cubicBezTo>
                  <a:pt x="8641" y="8729"/>
                  <a:pt x="8269" y="8978"/>
                  <a:pt x="8024" y="9311"/>
                </a:cubicBezTo>
                <a:cubicBezTo>
                  <a:pt x="7489" y="10104"/>
                  <a:pt x="7880" y="11132"/>
                  <a:pt x="8398" y="11834"/>
                </a:cubicBezTo>
                <a:lnTo>
                  <a:pt x="8398" y="11834"/>
                </a:lnTo>
                <a:cubicBezTo>
                  <a:pt x="8272" y="11877"/>
                  <a:pt x="8146" y="11912"/>
                  <a:pt x="8024" y="11940"/>
                </a:cubicBezTo>
                <a:cubicBezTo>
                  <a:pt x="7692" y="12016"/>
                  <a:pt x="7348" y="12053"/>
                  <a:pt x="7004" y="12053"/>
                </a:cubicBezTo>
                <a:cubicBezTo>
                  <a:pt x="6505" y="12053"/>
                  <a:pt x="6004" y="11975"/>
                  <a:pt x="5536" y="11823"/>
                </a:cubicBezTo>
                <a:cubicBezTo>
                  <a:pt x="4745" y="11568"/>
                  <a:pt x="4001" y="11079"/>
                  <a:pt x="3443" y="10452"/>
                </a:cubicBezTo>
                <a:cubicBezTo>
                  <a:pt x="3271" y="10244"/>
                  <a:pt x="3104" y="10003"/>
                  <a:pt x="2973" y="9746"/>
                </a:cubicBezTo>
                <a:lnTo>
                  <a:pt x="2973" y="9746"/>
                </a:lnTo>
                <a:cubicBezTo>
                  <a:pt x="3155" y="9825"/>
                  <a:pt x="3343" y="9890"/>
                  <a:pt x="3536" y="9940"/>
                </a:cubicBezTo>
                <a:cubicBezTo>
                  <a:pt x="3873" y="10034"/>
                  <a:pt x="4225" y="10086"/>
                  <a:pt x="4574" y="10086"/>
                </a:cubicBezTo>
                <a:cubicBezTo>
                  <a:pt x="5092" y="10086"/>
                  <a:pt x="5603" y="9971"/>
                  <a:pt x="6048" y="9707"/>
                </a:cubicBezTo>
                <a:cubicBezTo>
                  <a:pt x="6768" y="9289"/>
                  <a:pt x="7372" y="8427"/>
                  <a:pt x="6838" y="7614"/>
                </a:cubicBezTo>
                <a:cubicBezTo>
                  <a:pt x="6503" y="7094"/>
                  <a:pt x="5866" y="6913"/>
                  <a:pt x="5249" y="6913"/>
                </a:cubicBezTo>
                <a:cubicBezTo>
                  <a:pt x="5010" y="6913"/>
                  <a:pt x="4773" y="6940"/>
                  <a:pt x="4559" y="6985"/>
                </a:cubicBezTo>
                <a:cubicBezTo>
                  <a:pt x="3676" y="7149"/>
                  <a:pt x="2628" y="7661"/>
                  <a:pt x="2535" y="8660"/>
                </a:cubicBezTo>
                <a:cubicBezTo>
                  <a:pt x="2512" y="8897"/>
                  <a:pt x="2540" y="9132"/>
                  <a:pt x="2607" y="9361"/>
                </a:cubicBezTo>
                <a:lnTo>
                  <a:pt x="2607" y="9361"/>
                </a:lnTo>
                <a:cubicBezTo>
                  <a:pt x="1359" y="8630"/>
                  <a:pt x="412" y="7278"/>
                  <a:pt x="280" y="5823"/>
                </a:cubicBezTo>
                <a:cubicBezTo>
                  <a:pt x="141" y="4126"/>
                  <a:pt x="978" y="2498"/>
                  <a:pt x="2209" y="1404"/>
                </a:cubicBezTo>
                <a:cubicBezTo>
                  <a:pt x="2838" y="846"/>
                  <a:pt x="3558" y="427"/>
                  <a:pt x="4349" y="172"/>
                </a:cubicBezTo>
                <a:cubicBezTo>
                  <a:pt x="4453" y="151"/>
                  <a:pt x="4409" y="1"/>
                  <a:pt x="43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9" name="Google Shape;7129;p26"/>
          <p:cNvSpPr/>
          <p:nvPr/>
        </p:nvSpPr>
        <p:spPr>
          <a:xfrm rot="9899940">
            <a:off x="6668493" y="4933980"/>
            <a:ext cx="17550" cy="17858"/>
          </a:xfrm>
          <a:custGeom>
            <a:avLst/>
            <a:gdLst/>
            <a:ahLst/>
            <a:cxnLst/>
            <a:rect l="l" t="t" r="r" b="b"/>
            <a:pathLst>
              <a:path w="513" h="522" extrusionOk="0">
                <a:moveTo>
                  <a:pt x="209" y="0"/>
                </a:moveTo>
                <a:lnTo>
                  <a:pt x="170" y="40"/>
                </a:lnTo>
                <a:lnTo>
                  <a:pt x="170" y="40"/>
                </a:lnTo>
                <a:cubicBezTo>
                  <a:pt x="121" y="59"/>
                  <a:pt x="86" y="94"/>
                  <a:pt x="70" y="140"/>
                </a:cubicBezTo>
                <a:cubicBezTo>
                  <a:pt x="67" y="149"/>
                  <a:pt x="64" y="160"/>
                  <a:pt x="62" y="170"/>
                </a:cubicBezTo>
                <a:lnTo>
                  <a:pt x="62" y="170"/>
                </a:lnTo>
                <a:cubicBezTo>
                  <a:pt x="34" y="210"/>
                  <a:pt x="23" y="256"/>
                  <a:pt x="23" y="303"/>
                </a:cubicBezTo>
                <a:cubicBezTo>
                  <a:pt x="1" y="350"/>
                  <a:pt x="23" y="419"/>
                  <a:pt x="70" y="465"/>
                </a:cubicBezTo>
                <a:cubicBezTo>
                  <a:pt x="104" y="499"/>
                  <a:pt x="162" y="521"/>
                  <a:pt x="219" y="521"/>
                </a:cubicBezTo>
                <a:cubicBezTo>
                  <a:pt x="240" y="521"/>
                  <a:pt x="261" y="518"/>
                  <a:pt x="280" y="512"/>
                </a:cubicBezTo>
                <a:cubicBezTo>
                  <a:pt x="291" y="504"/>
                  <a:pt x="301" y="497"/>
                  <a:pt x="311" y="489"/>
                </a:cubicBezTo>
                <a:lnTo>
                  <a:pt x="311" y="489"/>
                </a:lnTo>
                <a:cubicBezTo>
                  <a:pt x="316" y="489"/>
                  <a:pt x="321" y="489"/>
                  <a:pt x="326" y="489"/>
                </a:cubicBezTo>
                <a:cubicBezTo>
                  <a:pt x="373" y="465"/>
                  <a:pt x="442" y="419"/>
                  <a:pt x="466" y="372"/>
                </a:cubicBezTo>
                <a:cubicBezTo>
                  <a:pt x="513" y="326"/>
                  <a:pt x="513" y="257"/>
                  <a:pt x="488" y="186"/>
                </a:cubicBezTo>
                <a:cubicBezTo>
                  <a:pt x="466" y="117"/>
                  <a:pt x="419" y="71"/>
                  <a:pt x="349" y="47"/>
                </a:cubicBezTo>
                <a:cubicBezTo>
                  <a:pt x="326" y="24"/>
                  <a:pt x="302" y="0"/>
                  <a:pt x="280" y="0"/>
                </a:cubicBezTo>
                <a:close/>
              </a:path>
            </a:pathLst>
          </a:custGeom>
          <a:solidFill>
            <a:srgbClr val="C2CF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0" name="Google Shape;7130;p26"/>
          <p:cNvGrpSpPr/>
          <p:nvPr/>
        </p:nvGrpSpPr>
        <p:grpSpPr>
          <a:xfrm rot="9899940">
            <a:off x="6592439" y="4733377"/>
            <a:ext cx="226818" cy="304956"/>
            <a:chOff x="2662300" y="1870450"/>
            <a:chExt cx="165750" cy="222850"/>
          </a:xfrm>
        </p:grpSpPr>
        <p:sp>
          <p:nvSpPr>
            <p:cNvPr id="7131" name="Google Shape;7131;p26"/>
            <p:cNvSpPr/>
            <p:nvPr/>
          </p:nvSpPr>
          <p:spPr>
            <a:xfrm>
              <a:off x="2662300" y="1870450"/>
              <a:ext cx="139575" cy="222850"/>
            </a:xfrm>
            <a:custGeom>
              <a:avLst/>
              <a:gdLst/>
              <a:ahLst/>
              <a:cxnLst/>
              <a:rect l="l" t="t" r="r" b="b"/>
              <a:pathLst>
                <a:path w="5583" h="8914" extrusionOk="0">
                  <a:moveTo>
                    <a:pt x="3381" y="1"/>
                  </a:moveTo>
                  <a:cubicBezTo>
                    <a:pt x="3072" y="1"/>
                    <a:pt x="2765" y="66"/>
                    <a:pt x="2490" y="198"/>
                  </a:cubicBezTo>
                  <a:cubicBezTo>
                    <a:pt x="2233" y="316"/>
                    <a:pt x="1978" y="502"/>
                    <a:pt x="1792" y="710"/>
                  </a:cubicBezTo>
                  <a:cubicBezTo>
                    <a:pt x="1513" y="989"/>
                    <a:pt x="1280" y="1315"/>
                    <a:pt x="1094" y="1687"/>
                  </a:cubicBezTo>
                  <a:cubicBezTo>
                    <a:pt x="0" y="3851"/>
                    <a:pt x="583" y="6734"/>
                    <a:pt x="2419" y="8316"/>
                  </a:cubicBezTo>
                  <a:cubicBezTo>
                    <a:pt x="2770" y="8629"/>
                    <a:pt x="3281" y="8913"/>
                    <a:pt x="3779" y="8913"/>
                  </a:cubicBezTo>
                  <a:cubicBezTo>
                    <a:pt x="3909" y="8913"/>
                    <a:pt x="4039" y="8894"/>
                    <a:pt x="4164" y="8850"/>
                  </a:cubicBezTo>
                  <a:cubicBezTo>
                    <a:pt x="5210" y="8478"/>
                    <a:pt x="4583" y="6921"/>
                    <a:pt x="4629" y="6106"/>
                  </a:cubicBezTo>
                  <a:cubicBezTo>
                    <a:pt x="4698" y="4710"/>
                    <a:pt x="5582" y="3432"/>
                    <a:pt x="5536" y="2059"/>
                  </a:cubicBezTo>
                  <a:cubicBezTo>
                    <a:pt x="5513" y="1361"/>
                    <a:pt x="5117" y="688"/>
                    <a:pt x="4512" y="316"/>
                  </a:cubicBezTo>
                  <a:cubicBezTo>
                    <a:pt x="4173" y="107"/>
                    <a:pt x="3776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6"/>
            <p:cNvSpPr/>
            <p:nvPr/>
          </p:nvSpPr>
          <p:spPr>
            <a:xfrm>
              <a:off x="2801275" y="1990900"/>
              <a:ext cx="16300" cy="15375"/>
            </a:xfrm>
            <a:custGeom>
              <a:avLst/>
              <a:gdLst/>
              <a:ahLst/>
              <a:cxnLst/>
              <a:rect l="l" t="t" r="r" b="b"/>
              <a:pathLst>
                <a:path w="652" h="615" extrusionOk="0">
                  <a:moveTo>
                    <a:pt x="257" y="195"/>
                  </a:moveTo>
                  <a:cubicBezTo>
                    <a:pt x="238" y="220"/>
                    <a:pt x="223" y="244"/>
                    <a:pt x="209" y="264"/>
                  </a:cubicBezTo>
                  <a:cubicBezTo>
                    <a:pt x="201" y="281"/>
                    <a:pt x="193" y="297"/>
                    <a:pt x="187" y="314"/>
                  </a:cubicBezTo>
                  <a:lnTo>
                    <a:pt x="187" y="311"/>
                  </a:lnTo>
                  <a:lnTo>
                    <a:pt x="187" y="288"/>
                  </a:lnTo>
                  <a:lnTo>
                    <a:pt x="187" y="264"/>
                  </a:lnTo>
                  <a:lnTo>
                    <a:pt x="187" y="242"/>
                  </a:lnTo>
                  <a:cubicBezTo>
                    <a:pt x="187" y="242"/>
                    <a:pt x="209" y="242"/>
                    <a:pt x="209" y="218"/>
                  </a:cubicBezTo>
                  <a:lnTo>
                    <a:pt x="233" y="218"/>
                  </a:lnTo>
                  <a:lnTo>
                    <a:pt x="233" y="195"/>
                  </a:lnTo>
                  <a:close/>
                  <a:moveTo>
                    <a:pt x="299" y="0"/>
                  </a:moveTo>
                  <a:cubicBezTo>
                    <a:pt x="224" y="0"/>
                    <a:pt x="145" y="27"/>
                    <a:pt x="94" y="78"/>
                  </a:cubicBezTo>
                  <a:cubicBezTo>
                    <a:pt x="23" y="125"/>
                    <a:pt x="1" y="242"/>
                    <a:pt x="1" y="311"/>
                  </a:cubicBezTo>
                  <a:cubicBezTo>
                    <a:pt x="23" y="404"/>
                    <a:pt x="70" y="497"/>
                    <a:pt x="140" y="521"/>
                  </a:cubicBezTo>
                  <a:cubicBezTo>
                    <a:pt x="147" y="524"/>
                    <a:pt x="153" y="527"/>
                    <a:pt x="160" y="530"/>
                  </a:cubicBezTo>
                  <a:lnTo>
                    <a:pt x="160" y="530"/>
                  </a:lnTo>
                  <a:cubicBezTo>
                    <a:pt x="161" y="534"/>
                    <a:pt x="162" y="539"/>
                    <a:pt x="163" y="543"/>
                  </a:cubicBezTo>
                  <a:lnTo>
                    <a:pt x="233" y="614"/>
                  </a:lnTo>
                  <a:lnTo>
                    <a:pt x="302" y="614"/>
                  </a:lnTo>
                  <a:cubicBezTo>
                    <a:pt x="334" y="589"/>
                    <a:pt x="362" y="562"/>
                    <a:pt x="386" y="534"/>
                  </a:cubicBezTo>
                  <a:lnTo>
                    <a:pt x="386" y="534"/>
                  </a:lnTo>
                  <a:cubicBezTo>
                    <a:pt x="410" y="549"/>
                    <a:pt x="436" y="559"/>
                    <a:pt x="462" y="559"/>
                  </a:cubicBezTo>
                  <a:cubicBezTo>
                    <a:pt x="479" y="559"/>
                    <a:pt x="496" y="554"/>
                    <a:pt x="512" y="543"/>
                  </a:cubicBezTo>
                  <a:cubicBezTo>
                    <a:pt x="525" y="539"/>
                    <a:pt x="537" y="534"/>
                    <a:pt x="548" y="526"/>
                  </a:cubicBezTo>
                  <a:lnTo>
                    <a:pt x="548" y="526"/>
                  </a:lnTo>
                  <a:cubicBezTo>
                    <a:pt x="556" y="529"/>
                    <a:pt x="564" y="530"/>
                    <a:pt x="571" y="530"/>
                  </a:cubicBezTo>
                  <a:cubicBezTo>
                    <a:pt x="604" y="530"/>
                    <a:pt x="634" y="509"/>
                    <a:pt x="652" y="475"/>
                  </a:cubicBezTo>
                  <a:cubicBezTo>
                    <a:pt x="652" y="367"/>
                    <a:pt x="652" y="280"/>
                    <a:pt x="597" y="194"/>
                  </a:cubicBezTo>
                  <a:lnTo>
                    <a:pt x="597" y="194"/>
                  </a:lnTo>
                  <a:cubicBezTo>
                    <a:pt x="594" y="179"/>
                    <a:pt x="589" y="164"/>
                    <a:pt x="581" y="149"/>
                  </a:cubicBezTo>
                  <a:cubicBezTo>
                    <a:pt x="570" y="125"/>
                    <a:pt x="546" y="107"/>
                    <a:pt x="519" y="96"/>
                  </a:cubicBezTo>
                  <a:lnTo>
                    <a:pt x="519" y="96"/>
                  </a:lnTo>
                  <a:cubicBezTo>
                    <a:pt x="480" y="56"/>
                    <a:pt x="431" y="23"/>
                    <a:pt x="373" y="9"/>
                  </a:cubicBezTo>
                  <a:cubicBezTo>
                    <a:pt x="349" y="3"/>
                    <a:pt x="32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6"/>
            <p:cNvSpPr/>
            <p:nvPr/>
          </p:nvSpPr>
          <p:spPr>
            <a:xfrm>
              <a:off x="2768125" y="2004850"/>
              <a:ext cx="16300" cy="18125"/>
            </a:xfrm>
            <a:custGeom>
              <a:avLst/>
              <a:gdLst/>
              <a:ahLst/>
              <a:cxnLst/>
              <a:rect l="l" t="t" r="r" b="b"/>
              <a:pathLst>
                <a:path w="652" h="725" extrusionOk="0">
                  <a:moveTo>
                    <a:pt x="481" y="0"/>
                  </a:moveTo>
                  <a:cubicBezTo>
                    <a:pt x="468" y="0"/>
                    <a:pt x="455" y="3"/>
                    <a:pt x="443" y="10"/>
                  </a:cubicBezTo>
                  <a:cubicBezTo>
                    <a:pt x="423" y="23"/>
                    <a:pt x="403" y="36"/>
                    <a:pt x="385" y="49"/>
                  </a:cubicBezTo>
                  <a:lnTo>
                    <a:pt x="385" y="49"/>
                  </a:lnTo>
                  <a:cubicBezTo>
                    <a:pt x="356" y="35"/>
                    <a:pt x="326" y="28"/>
                    <a:pt x="296" y="28"/>
                  </a:cubicBezTo>
                  <a:cubicBezTo>
                    <a:pt x="208" y="28"/>
                    <a:pt x="121" y="88"/>
                    <a:pt x="71" y="171"/>
                  </a:cubicBezTo>
                  <a:cubicBezTo>
                    <a:pt x="0" y="264"/>
                    <a:pt x="24" y="404"/>
                    <a:pt x="71" y="521"/>
                  </a:cubicBezTo>
                  <a:cubicBezTo>
                    <a:pt x="88" y="557"/>
                    <a:pt x="120" y="593"/>
                    <a:pt x="167" y="618"/>
                  </a:cubicBezTo>
                  <a:lnTo>
                    <a:pt x="167" y="618"/>
                  </a:lnTo>
                  <a:cubicBezTo>
                    <a:pt x="184" y="650"/>
                    <a:pt x="206" y="680"/>
                    <a:pt x="233" y="707"/>
                  </a:cubicBezTo>
                  <a:cubicBezTo>
                    <a:pt x="245" y="718"/>
                    <a:pt x="262" y="724"/>
                    <a:pt x="280" y="724"/>
                  </a:cubicBezTo>
                  <a:cubicBezTo>
                    <a:pt x="297" y="724"/>
                    <a:pt x="315" y="718"/>
                    <a:pt x="326" y="707"/>
                  </a:cubicBezTo>
                  <a:cubicBezTo>
                    <a:pt x="536" y="568"/>
                    <a:pt x="651" y="311"/>
                    <a:pt x="583" y="78"/>
                  </a:cubicBezTo>
                  <a:cubicBezTo>
                    <a:pt x="564" y="27"/>
                    <a:pt x="521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6"/>
            <p:cNvSpPr/>
            <p:nvPr/>
          </p:nvSpPr>
          <p:spPr>
            <a:xfrm>
              <a:off x="2788500" y="1961825"/>
              <a:ext cx="12800" cy="17325"/>
            </a:xfrm>
            <a:custGeom>
              <a:avLst/>
              <a:gdLst/>
              <a:ahLst/>
              <a:cxnLst/>
              <a:rect l="l" t="t" r="r" b="b"/>
              <a:pathLst>
                <a:path w="512" h="693" extrusionOk="0">
                  <a:moveTo>
                    <a:pt x="301" y="541"/>
                  </a:moveTo>
                  <a:cubicBezTo>
                    <a:pt x="309" y="543"/>
                    <a:pt x="317" y="544"/>
                    <a:pt x="326" y="544"/>
                  </a:cubicBezTo>
                  <a:cubicBezTo>
                    <a:pt x="326" y="552"/>
                    <a:pt x="326" y="554"/>
                    <a:pt x="325" y="554"/>
                  </a:cubicBezTo>
                  <a:cubicBezTo>
                    <a:pt x="323" y="554"/>
                    <a:pt x="318" y="544"/>
                    <a:pt x="301" y="544"/>
                  </a:cubicBezTo>
                  <a:lnTo>
                    <a:pt x="301" y="541"/>
                  </a:lnTo>
                  <a:close/>
                  <a:moveTo>
                    <a:pt x="246" y="0"/>
                  </a:moveTo>
                  <a:cubicBezTo>
                    <a:pt x="234" y="0"/>
                    <a:pt x="221" y="3"/>
                    <a:pt x="208" y="10"/>
                  </a:cubicBezTo>
                  <a:cubicBezTo>
                    <a:pt x="162" y="56"/>
                    <a:pt x="93" y="103"/>
                    <a:pt x="69" y="171"/>
                  </a:cubicBezTo>
                  <a:cubicBezTo>
                    <a:pt x="28" y="233"/>
                    <a:pt x="6" y="293"/>
                    <a:pt x="16" y="354"/>
                  </a:cubicBezTo>
                  <a:lnTo>
                    <a:pt x="16" y="354"/>
                  </a:lnTo>
                  <a:cubicBezTo>
                    <a:pt x="5" y="386"/>
                    <a:pt x="0" y="418"/>
                    <a:pt x="0" y="451"/>
                  </a:cubicBezTo>
                  <a:cubicBezTo>
                    <a:pt x="0" y="497"/>
                    <a:pt x="22" y="521"/>
                    <a:pt x="47" y="544"/>
                  </a:cubicBezTo>
                  <a:lnTo>
                    <a:pt x="115" y="544"/>
                  </a:lnTo>
                  <a:cubicBezTo>
                    <a:pt x="119" y="543"/>
                    <a:pt x="122" y="543"/>
                    <a:pt x="126" y="542"/>
                  </a:cubicBezTo>
                  <a:lnTo>
                    <a:pt x="126" y="542"/>
                  </a:lnTo>
                  <a:cubicBezTo>
                    <a:pt x="135" y="575"/>
                    <a:pt x="147" y="607"/>
                    <a:pt x="162" y="637"/>
                  </a:cubicBezTo>
                  <a:cubicBezTo>
                    <a:pt x="180" y="671"/>
                    <a:pt x="209" y="693"/>
                    <a:pt x="233" y="693"/>
                  </a:cubicBezTo>
                  <a:cubicBezTo>
                    <a:pt x="241" y="693"/>
                    <a:pt x="249" y="690"/>
                    <a:pt x="255" y="683"/>
                  </a:cubicBezTo>
                  <a:cubicBezTo>
                    <a:pt x="395" y="637"/>
                    <a:pt x="512" y="497"/>
                    <a:pt x="488" y="335"/>
                  </a:cubicBezTo>
                  <a:cubicBezTo>
                    <a:pt x="488" y="297"/>
                    <a:pt x="456" y="259"/>
                    <a:pt x="419" y="259"/>
                  </a:cubicBezTo>
                  <a:cubicBezTo>
                    <a:pt x="411" y="259"/>
                    <a:pt x="403" y="260"/>
                    <a:pt x="395" y="264"/>
                  </a:cubicBezTo>
                  <a:lnTo>
                    <a:pt x="384" y="264"/>
                  </a:lnTo>
                  <a:cubicBezTo>
                    <a:pt x="385" y="258"/>
                    <a:pt x="386" y="252"/>
                    <a:pt x="387" y="246"/>
                  </a:cubicBezTo>
                  <a:lnTo>
                    <a:pt x="387" y="246"/>
                  </a:lnTo>
                  <a:cubicBezTo>
                    <a:pt x="399" y="203"/>
                    <a:pt x="405" y="157"/>
                    <a:pt x="419" y="103"/>
                  </a:cubicBezTo>
                  <a:cubicBezTo>
                    <a:pt x="419" y="78"/>
                    <a:pt x="372" y="32"/>
                    <a:pt x="348" y="32"/>
                  </a:cubicBezTo>
                  <a:cubicBezTo>
                    <a:pt x="339" y="23"/>
                    <a:pt x="326" y="17"/>
                    <a:pt x="312" y="17"/>
                  </a:cubicBezTo>
                  <a:cubicBezTo>
                    <a:pt x="308" y="17"/>
                    <a:pt x="305" y="18"/>
                    <a:pt x="302" y="18"/>
                  </a:cubicBezTo>
                  <a:lnTo>
                    <a:pt x="302" y="18"/>
                  </a:lnTo>
                  <a:cubicBezTo>
                    <a:pt x="283" y="7"/>
                    <a:pt x="26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6"/>
            <p:cNvSpPr/>
            <p:nvPr/>
          </p:nvSpPr>
          <p:spPr>
            <a:xfrm>
              <a:off x="2761150" y="1969375"/>
              <a:ext cx="13400" cy="19300"/>
            </a:xfrm>
            <a:custGeom>
              <a:avLst/>
              <a:gdLst/>
              <a:ahLst/>
              <a:cxnLst/>
              <a:rect l="l" t="t" r="r" b="b"/>
              <a:pathLst>
                <a:path w="536" h="772" extrusionOk="0">
                  <a:moveTo>
                    <a:pt x="327" y="1"/>
                  </a:moveTo>
                  <a:cubicBezTo>
                    <a:pt x="313" y="1"/>
                    <a:pt x="297" y="3"/>
                    <a:pt x="279" y="9"/>
                  </a:cubicBezTo>
                  <a:cubicBezTo>
                    <a:pt x="269" y="14"/>
                    <a:pt x="259" y="20"/>
                    <a:pt x="250" y="27"/>
                  </a:cubicBezTo>
                  <a:lnTo>
                    <a:pt x="250" y="27"/>
                  </a:lnTo>
                  <a:cubicBezTo>
                    <a:pt x="237" y="19"/>
                    <a:pt x="217" y="15"/>
                    <a:pt x="198" y="15"/>
                  </a:cubicBezTo>
                  <a:cubicBezTo>
                    <a:pt x="175" y="15"/>
                    <a:pt x="152" y="21"/>
                    <a:pt x="140" y="33"/>
                  </a:cubicBezTo>
                  <a:cubicBezTo>
                    <a:pt x="71" y="102"/>
                    <a:pt x="24" y="195"/>
                    <a:pt x="24" y="288"/>
                  </a:cubicBezTo>
                  <a:cubicBezTo>
                    <a:pt x="0" y="405"/>
                    <a:pt x="47" y="498"/>
                    <a:pt x="117" y="567"/>
                  </a:cubicBezTo>
                  <a:cubicBezTo>
                    <a:pt x="139" y="575"/>
                    <a:pt x="164" y="580"/>
                    <a:pt x="190" y="582"/>
                  </a:cubicBezTo>
                  <a:lnTo>
                    <a:pt x="190" y="582"/>
                  </a:lnTo>
                  <a:cubicBezTo>
                    <a:pt x="199" y="625"/>
                    <a:pt x="213" y="667"/>
                    <a:pt x="233" y="707"/>
                  </a:cubicBezTo>
                  <a:cubicBezTo>
                    <a:pt x="233" y="731"/>
                    <a:pt x="257" y="753"/>
                    <a:pt x="279" y="753"/>
                  </a:cubicBezTo>
                  <a:cubicBezTo>
                    <a:pt x="291" y="765"/>
                    <a:pt x="303" y="771"/>
                    <a:pt x="315" y="771"/>
                  </a:cubicBezTo>
                  <a:cubicBezTo>
                    <a:pt x="326" y="771"/>
                    <a:pt x="338" y="765"/>
                    <a:pt x="350" y="753"/>
                  </a:cubicBezTo>
                  <a:cubicBezTo>
                    <a:pt x="465" y="684"/>
                    <a:pt x="536" y="545"/>
                    <a:pt x="489" y="405"/>
                  </a:cubicBezTo>
                  <a:cubicBezTo>
                    <a:pt x="489" y="392"/>
                    <a:pt x="485" y="380"/>
                    <a:pt x="479" y="370"/>
                  </a:cubicBezTo>
                  <a:lnTo>
                    <a:pt x="479" y="370"/>
                  </a:lnTo>
                  <a:cubicBezTo>
                    <a:pt x="483" y="359"/>
                    <a:pt x="486" y="347"/>
                    <a:pt x="489" y="335"/>
                  </a:cubicBezTo>
                  <a:cubicBezTo>
                    <a:pt x="489" y="242"/>
                    <a:pt x="465" y="149"/>
                    <a:pt x="419" y="80"/>
                  </a:cubicBezTo>
                  <a:cubicBezTo>
                    <a:pt x="402" y="26"/>
                    <a:pt x="371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6"/>
            <p:cNvSpPr/>
            <p:nvPr/>
          </p:nvSpPr>
          <p:spPr>
            <a:xfrm>
              <a:off x="2736300" y="1994200"/>
              <a:ext cx="14400" cy="16275"/>
            </a:xfrm>
            <a:custGeom>
              <a:avLst/>
              <a:gdLst/>
              <a:ahLst/>
              <a:cxnLst/>
              <a:rect l="l" t="t" r="r" b="b"/>
              <a:pathLst>
                <a:path w="576" h="651" extrusionOk="0">
                  <a:moveTo>
                    <a:pt x="203" y="203"/>
                  </a:moveTo>
                  <a:cubicBezTo>
                    <a:pt x="210" y="203"/>
                    <a:pt x="213" y="204"/>
                    <a:pt x="214" y="207"/>
                  </a:cubicBezTo>
                  <a:lnTo>
                    <a:pt x="214" y="207"/>
                  </a:lnTo>
                  <a:cubicBezTo>
                    <a:pt x="220" y="203"/>
                    <a:pt x="228" y="203"/>
                    <a:pt x="228" y="203"/>
                  </a:cubicBezTo>
                  <a:lnTo>
                    <a:pt x="228" y="203"/>
                  </a:lnTo>
                  <a:cubicBezTo>
                    <a:pt x="228" y="203"/>
                    <a:pt x="220" y="210"/>
                    <a:pt x="213" y="212"/>
                  </a:cubicBezTo>
                  <a:lnTo>
                    <a:pt x="213" y="212"/>
                  </a:lnTo>
                  <a:cubicBezTo>
                    <a:pt x="214" y="210"/>
                    <a:pt x="214" y="208"/>
                    <a:pt x="214" y="207"/>
                  </a:cubicBezTo>
                  <a:lnTo>
                    <a:pt x="214" y="207"/>
                  </a:lnTo>
                  <a:cubicBezTo>
                    <a:pt x="211" y="208"/>
                    <a:pt x="209" y="210"/>
                    <a:pt x="207" y="212"/>
                  </a:cubicBezTo>
                  <a:lnTo>
                    <a:pt x="207" y="212"/>
                  </a:lnTo>
                  <a:cubicBezTo>
                    <a:pt x="205" y="211"/>
                    <a:pt x="203" y="209"/>
                    <a:pt x="203" y="203"/>
                  </a:cubicBezTo>
                  <a:close/>
                  <a:moveTo>
                    <a:pt x="296" y="179"/>
                  </a:moveTo>
                  <a:cubicBezTo>
                    <a:pt x="296" y="179"/>
                    <a:pt x="296" y="179"/>
                    <a:pt x="296" y="179"/>
                  </a:cubicBezTo>
                  <a:lnTo>
                    <a:pt x="296" y="179"/>
                  </a:lnTo>
                  <a:cubicBezTo>
                    <a:pt x="296" y="187"/>
                    <a:pt x="299" y="193"/>
                    <a:pt x="303" y="196"/>
                  </a:cubicBezTo>
                  <a:lnTo>
                    <a:pt x="303" y="196"/>
                  </a:lnTo>
                  <a:cubicBezTo>
                    <a:pt x="307" y="200"/>
                    <a:pt x="312" y="203"/>
                    <a:pt x="321" y="203"/>
                  </a:cubicBezTo>
                  <a:cubicBezTo>
                    <a:pt x="321" y="203"/>
                    <a:pt x="321" y="210"/>
                    <a:pt x="324" y="216"/>
                  </a:cubicBezTo>
                  <a:lnTo>
                    <a:pt x="324" y="216"/>
                  </a:lnTo>
                  <a:cubicBezTo>
                    <a:pt x="322" y="217"/>
                    <a:pt x="319" y="218"/>
                    <a:pt x="317" y="219"/>
                  </a:cubicBezTo>
                  <a:lnTo>
                    <a:pt x="317" y="219"/>
                  </a:lnTo>
                  <a:cubicBezTo>
                    <a:pt x="311" y="212"/>
                    <a:pt x="305" y="207"/>
                    <a:pt x="296" y="203"/>
                  </a:cubicBezTo>
                  <a:cubicBezTo>
                    <a:pt x="292" y="193"/>
                    <a:pt x="286" y="185"/>
                    <a:pt x="279" y="179"/>
                  </a:cubicBezTo>
                  <a:close/>
                  <a:moveTo>
                    <a:pt x="213" y="212"/>
                  </a:moveTo>
                  <a:lnTo>
                    <a:pt x="213" y="212"/>
                  </a:lnTo>
                  <a:cubicBezTo>
                    <a:pt x="211" y="218"/>
                    <a:pt x="203" y="225"/>
                    <a:pt x="203" y="225"/>
                  </a:cubicBezTo>
                  <a:cubicBezTo>
                    <a:pt x="203" y="220"/>
                    <a:pt x="205" y="216"/>
                    <a:pt x="207" y="212"/>
                  </a:cubicBezTo>
                  <a:lnTo>
                    <a:pt x="207" y="212"/>
                  </a:lnTo>
                  <a:cubicBezTo>
                    <a:pt x="208" y="213"/>
                    <a:pt x="209" y="213"/>
                    <a:pt x="210" y="213"/>
                  </a:cubicBezTo>
                  <a:cubicBezTo>
                    <a:pt x="211" y="213"/>
                    <a:pt x="212" y="213"/>
                    <a:pt x="213" y="212"/>
                  </a:cubicBezTo>
                  <a:close/>
                  <a:moveTo>
                    <a:pt x="270" y="1"/>
                  </a:moveTo>
                  <a:cubicBezTo>
                    <a:pt x="223" y="1"/>
                    <a:pt x="175" y="12"/>
                    <a:pt x="135" y="39"/>
                  </a:cubicBezTo>
                  <a:cubicBezTo>
                    <a:pt x="72" y="81"/>
                    <a:pt x="28" y="159"/>
                    <a:pt x="36" y="241"/>
                  </a:cubicBezTo>
                  <a:lnTo>
                    <a:pt x="36" y="241"/>
                  </a:lnTo>
                  <a:cubicBezTo>
                    <a:pt x="9" y="291"/>
                    <a:pt x="0" y="358"/>
                    <a:pt x="17" y="411"/>
                  </a:cubicBezTo>
                  <a:cubicBezTo>
                    <a:pt x="37" y="489"/>
                    <a:pt x="105" y="534"/>
                    <a:pt x="180" y="547"/>
                  </a:cubicBezTo>
                  <a:lnTo>
                    <a:pt x="180" y="547"/>
                  </a:lnTo>
                  <a:cubicBezTo>
                    <a:pt x="180" y="548"/>
                    <a:pt x="181" y="550"/>
                    <a:pt x="181" y="551"/>
                  </a:cubicBezTo>
                  <a:cubicBezTo>
                    <a:pt x="181" y="609"/>
                    <a:pt x="227" y="650"/>
                    <a:pt x="283" y="650"/>
                  </a:cubicBezTo>
                  <a:cubicBezTo>
                    <a:pt x="295" y="650"/>
                    <a:pt x="308" y="648"/>
                    <a:pt x="321" y="644"/>
                  </a:cubicBezTo>
                  <a:cubicBezTo>
                    <a:pt x="460" y="551"/>
                    <a:pt x="575" y="389"/>
                    <a:pt x="575" y="203"/>
                  </a:cubicBezTo>
                  <a:cubicBezTo>
                    <a:pt x="575" y="156"/>
                    <a:pt x="529" y="110"/>
                    <a:pt x="482" y="110"/>
                  </a:cubicBezTo>
                  <a:cubicBezTo>
                    <a:pt x="482" y="110"/>
                    <a:pt x="482" y="110"/>
                    <a:pt x="481" y="110"/>
                  </a:cubicBezTo>
                  <a:lnTo>
                    <a:pt x="481" y="110"/>
                  </a:lnTo>
                  <a:cubicBezTo>
                    <a:pt x="454" y="64"/>
                    <a:pt x="410" y="31"/>
                    <a:pt x="367" y="17"/>
                  </a:cubicBezTo>
                  <a:cubicBezTo>
                    <a:pt x="337" y="7"/>
                    <a:pt x="30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6"/>
            <p:cNvSpPr/>
            <p:nvPr/>
          </p:nvSpPr>
          <p:spPr>
            <a:xfrm>
              <a:off x="2743700" y="2028225"/>
              <a:ext cx="18625" cy="17275"/>
            </a:xfrm>
            <a:custGeom>
              <a:avLst/>
              <a:gdLst/>
              <a:ahLst/>
              <a:cxnLst/>
              <a:rect l="l" t="t" r="r" b="b"/>
              <a:pathLst>
                <a:path w="745" h="691" extrusionOk="0">
                  <a:moveTo>
                    <a:pt x="445" y="298"/>
                  </a:moveTo>
                  <a:cubicBezTo>
                    <a:pt x="446" y="298"/>
                    <a:pt x="446" y="299"/>
                    <a:pt x="446" y="299"/>
                  </a:cubicBezTo>
                  <a:lnTo>
                    <a:pt x="446" y="299"/>
                  </a:lnTo>
                  <a:cubicBezTo>
                    <a:pt x="447" y="299"/>
                    <a:pt x="447" y="298"/>
                    <a:pt x="447" y="298"/>
                  </a:cubicBezTo>
                  <a:lnTo>
                    <a:pt x="447" y="298"/>
                  </a:lnTo>
                  <a:cubicBezTo>
                    <a:pt x="452" y="306"/>
                    <a:pt x="459" y="306"/>
                    <a:pt x="443" y="306"/>
                  </a:cubicBezTo>
                  <a:cubicBezTo>
                    <a:pt x="452" y="306"/>
                    <a:pt x="450" y="303"/>
                    <a:pt x="446" y="299"/>
                  </a:cubicBezTo>
                  <a:lnTo>
                    <a:pt x="446" y="299"/>
                  </a:lnTo>
                  <a:cubicBezTo>
                    <a:pt x="445" y="303"/>
                    <a:pt x="443" y="306"/>
                    <a:pt x="443" y="306"/>
                  </a:cubicBezTo>
                  <a:cubicBezTo>
                    <a:pt x="443" y="302"/>
                    <a:pt x="444" y="299"/>
                    <a:pt x="445" y="298"/>
                  </a:cubicBezTo>
                  <a:close/>
                  <a:moveTo>
                    <a:pt x="419" y="0"/>
                  </a:moveTo>
                  <a:cubicBezTo>
                    <a:pt x="403" y="0"/>
                    <a:pt x="388" y="2"/>
                    <a:pt x="372" y="5"/>
                  </a:cubicBezTo>
                  <a:cubicBezTo>
                    <a:pt x="304" y="5"/>
                    <a:pt x="257" y="27"/>
                    <a:pt x="211" y="74"/>
                  </a:cubicBezTo>
                  <a:cubicBezTo>
                    <a:pt x="164" y="120"/>
                    <a:pt x="140" y="167"/>
                    <a:pt x="140" y="237"/>
                  </a:cubicBezTo>
                  <a:cubicBezTo>
                    <a:pt x="139" y="244"/>
                    <a:pt x="138" y="251"/>
                    <a:pt x="137" y="257"/>
                  </a:cubicBezTo>
                  <a:lnTo>
                    <a:pt x="137" y="257"/>
                  </a:lnTo>
                  <a:cubicBezTo>
                    <a:pt x="113" y="271"/>
                    <a:pt x="90" y="287"/>
                    <a:pt x="71" y="306"/>
                  </a:cubicBezTo>
                  <a:cubicBezTo>
                    <a:pt x="25" y="353"/>
                    <a:pt x="0" y="446"/>
                    <a:pt x="25" y="516"/>
                  </a:cubicBezTo>
                  <a:cubicBezTo>
                    <a:pt x="71" y="585"/>
                    <a:pt x="118" y="632"/>
                    <a:pt x="186" y="678"/>
                  </a:cubicBezTo>
                  <a:cubicBezTo>
                    <a:pt x="212" y="687"/>
                    <a:pt x="238" y="691"/>
                    <a:pt x="265" y="691"/>
                  </a:cubicBezTo>
                  <a:cubicBezTo>
                    <a:pt x="384" y="691"/>
                    <a:pt x="507" y="615"/>
                    <a:pt x="583" y="539"/>
                  </a:cubicBezTo>
                  <a:cubicBezTo>
                    <a:pt x="676" y="446"/>
                    <a:pt x="745" y="284"/>
                    <a:pt x="652" y="167"/>
                  </a:cubicBezTo>
                  <a:cubicBezTo>
                    <a:pt x="611" y="67"/>
                    <a:pt x="519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6"/>
            <p:cNvSpPr/>
            <p:nvPr/>
          </p:nvSpPr>
          <p:spPr>
            <a:xfrm>
              <a:off x="2787325" y="2028525"/>
              <a:ext cx="14550" cy="13425"/>
            </a:xfrm>
            <a:custGeom>
              <a:avLst/>
              <a:gdLst/>
              <a:ahLst/>
              <a:cxnLst/>
              <a:rect l="l" t="t" r="r" b="b"/>
              <a:pathLst>
                <a:path w="582" h="537" extrusionOk="0">
                  <a:moveTo>
                    <a:pt x="302" y="179"/>
                  </a:moveTo>
                  <a:cubicBezTo>
                    <a:pt x="302" y="201"/>
                    <a:pt x="326" y="201"/>
                    <a:pt x="326" y="201"/>
                  </a:cubicBezTo>
                  <a:lnTo>
                    <a:pt x="348" y="225"/>
                  </a:lnTo>
                  <a:cubicBezTo>
                    <a:pt x="315" y="208"/>
                    <a:pt x="282" y="192"/>
                    <a:pt x="249" y="192"/>
                  </a:cubicBezTo>
                  <a:cubicBezTo>
                    <a:pt x="242" y="192"/>
                    <a:pt x="235" y="193"/>
                    <a:pt x="228" y="195"/>
                  </a:cubicBezTo>
                  <a:lnTo>
                    <a:pt x="228" y="195"/>
                  </a:lnTo>
                  <a:cubicBezTo>
                    <a:pt x="230" y="192"/>
                    <a:pt x="232" y="188"/>
                    <a:pt x="233" y="184"/>
                  </a:cubicBezTo>
                  <a:lnTo>
                    <a:pt x="233" y="184"/>
                  </a:lnTo>
                  <a:cubicBezTo>
                    <a:pt x="240" y="183"/>
                    <a:pt x="248" y="181"/>
                    <a:pt x="255" y="179"/>
                  </a:cubicBezTo>
                  <a:lnTo>
                    <a:pt x="255" y="179"/>
                  </a:lnTo>
                  <a:cubicBezTo>
                    <a:pt x="255" y="179"/>
                    <a:pt x="255" y="179"/>
                    <a:pt x="255" y="179"/>
                  </a:cubicBezTo>
                  <a:close/>
                  <a:moveTo>
                    <a:pt x="373" y="272"/>
                  </a:moveTo>
                  <a:cubicBezTo>
                    <a:pt x="373" y="272"/>
                    <a:pt x="373" y="281"/>
                    <a:pt x="367" y="287"/>
                  </a:cubicBezTo>
                  <a:lnTo>
                    <a:pt x="367" y="287"/>
                  </a:lnTo>
                  <a:cubicBezTo>
                    <a:pt x="365" y="288"/>
                    <a:pt x="364" y="289"/>
                    <a:pt x="364" y="289"/>
                  </a:cubicBezTo>
                  <a:cubicBezTo>
                    <a:pt x="361" y="289"/>
                    <a:pt x="361" y="283"/>
                    <a:pt x="373" y="272"/>
                  </a:cubicBezTo>
                  <a:close/>
                  <a:moveTo>
                    <a:pt x="302" y="318"/>
                  </a:moveTo>
                  <a:lnTo>
                    <a:pt x="302" y="318"/>
                  </a:lnTo>
                  <a:cubicBezTo>
                    <a:pt x="302" y="324"/>
                    <a:pt x="302" y="330"/>
                    <a:pt x="301" y="335"/>
                  </a:cubicBezTo>
                  <a:lnTo>
                    <a:pt x="301" y="335"/>
                  </a:lnTo>
                  <a:cubicBezTo>
                    <a:pt x="302" y="331"/>
                    <a:pt x="302" y="326"/>
                    <a:pt x="302" y="318"/>
                  </a:cubicBezTo>
                  <a:close/>
                  <a:moveTo>
                    <a:pt x="302" y="318"/>
                  </a:moveTo>
                  <a:lnTo>
                    <a:pt x="302" y="341"/>
                  </a:lnTo>
                  <a:cubicBezTo>
                    <a:pt x="301" y="341"/>
                    <a:pt x="301" y="341"/>
                    <a:pt x="300" y="341"/>
                  </a:cubicBezTo>
                  <a:lnTo>
                    <a:pt x="300" y="341"/>
                  </a:lnTo>
                  <a:cubicBezTo>
                    <a:pt x="300" y="339"/>
                    <a:pt x="301" y="337"/>
                    <a:pt x="301" y="335"/>
                  </a:cubicBezTo>
                  <a:lnTo>
                    <a:pt x="301" y="335"/>
                  </a:lnTo>
                  <a:cubicBezTo>
                    <a:pt x="300" y="339"/>
                    <a:pt x="297" y="340"/>
                    <a:pt x="291" y="341"/>
                  </a:cubicBezTo>
                  <a:lnTo>
                    <a:pt x="291" y="341"/>
                  </a:lnTo>
                  <a:cubicBezTo>
                    <a:pt x="281" y="340"/>
                    <a:pt x="284" y="336"/>
                    <a:pt x="302" y="318"/>
                  </a:cubicBezTo>
                  <a:lnTo>
                    <a:pt x="302" y="318"/>
                  </a:lnTo>
                  <a:cubicBezTo>
                    <a:pt x="302" y="318"/>
                    <a:pt x="302" y="318"/>
                    <a:pt x="302" y="318"/>
                  </a:cubicBezTo>
                  <a:close/>
                  <a:moveTo>
                    <a:pt x="255" y="365"/>
                  </a:moveTo>
                  <a:cubicBezTo>
                    <a:pt x="255" y="365"/>
                    <a:pt x="255" y="365"/>
                    <a:pt x="255" y="365"/>
                  </a:cubicBezTo>
                  <a:lnTo>
                    <a:pt x="255" y="365"/>
                  </a:lnTo>
                  <a:cubicBezTo>
                    <a:pt x="255" y="365"/>
                    <a:pt x="255" y="365"/>
                    <a:pt x="255" y="365"/>
                  </a:cubicBezTo>
                  <a:close/>
                  <a:moveTo>
                    <a:pt x="255" y="365"/>
                  </a:moveTo>
                  <a:cubicBezTo>
                    <a:pt x="255" y="373"/>
                    <a:pt x="258" y="378"/>
                    <a:pt x="262" y="381"/>
                  </a:cubicBezTo>
                  <a:lnTo>
                    <a:pt x="262" y="381"/>
                  </a:lnTo>
                  <a:cubicBezTo>
                    <a:pt x="263" y="382"/>
                    <a:pt x="264" y="382"/>
                    <a:pt x="264" y="383"/>
                  </a:cubicBezTo>
                  <a:lnTo>
                    <a:pt x="264" y="383"/>
                  </a:lnTo>
                  <a:cubicBezTo>
                    <a:pt x="264" y="383"/>
                    <a:pt x="263" y="383"/>
                    <a:pt x="263" y="384"/>
                  </a:cubicBezTo>
                  <a:lnTo>
                    <a:pt x="263" y="384"/>
                  </a:lnTo>
                  <a:cubicBezTo>
                    <a:pt x="262" y="382"/>
                    <a:pt x="259" y="379"/>
                    <a:pt x="256" y="376"/>
                  </a:cubicBezTo>
                  <a:lnTo>
                    <a:pt x="256" y="376"/>
                  </a:lnTo>
                  <a:cubicBezTo>
                    <a:pt x="255" y="373"/>
                    <a:pt x="255" y="369"/>
                    <a:pt x="255" y="365"/>
                  </a:cubicBezTo>
                  <a:close/>
                  <a:moveTo>
                    <a:pt x="278" y="1"/>
                  </a:moveTo>
                  <a:cubicBezTo>
                    <a:pt x="247" y="1"/>
                    <a:pt x="215" y="6"/>
                    <a:pt x="187" y="15"/>
                  </a:cubicBezTo>
                  <a:cubicBezTo>
                    <a:pt x="182" y="15"/>
                    <a:pt x="176" y="17"/>
                    <a:pt x="170" y="20"/>
                  </a:cubicBezTo>
                  <a:lnTo>
                    <a:pt x="170" y="20"/>
                  </a:lnTo>
                  <a:cubicBezTo>
                    <a:pt x="83" y="53"/>
                    <a:pt x="1" y="162"/>
                    <a:pt x="1" y="272"/>
                  </a:cubicBezTo>
                  <a:cubicBezTo>
                    <a:pt x="1" y="341"/>
                    <a:pt x="47" y="411"/>
                    <a:pt x="69" y="434"/>
                  </a:cubicBezTo>
                  <a:cubicBezTo>
                    <a:pt x="83" y="447"/>
                    <a:pt x="98" y="458"/>
                    <a:pt x="114" y="468"/>
                  </a:cubicBezTo>
                  <a:lnTo>
                    <a:pt x="114" y="468"/>
                  </a:lnTo>
                  <a:cubicBezTo>
                    <a:pt x="115" y="472"/>
                    <a:pt x="116" y="476"/>
                    <a:pt x="116" y="480"/>
                  </a:cubicBezTo>
                  <a:cubicBezTo>
                    <a:pt x="140" y="480"/>
                    <a:pt x="140" y="504"/>
                    <a:pt x="162" y="504"/>
                  </a:cubicBezTo>
                  <a:cubicBezTo>
                    <a:pt x="187" y="527"/>
                    <a:pt x="209" y="527"/>
                    <a:pt x="209" y="527"/>
                  </a:cubicBezTo>
                  <a:cubicBezTo>
                    <a:pt x="230" y="534"/>
                    <a:pt x="251" y="537"/>
                    <a:pt x="271" y="537"/>
                  </a:cubicBezTo>
                  <a:cubicBezTo>
                    <a:pt x="318" y="537"/>
                    <a:pt x="362" y="520"/>
                    <a:pt x="395" y="504"/>
                  </a:cubicBezTo>
                  <a:cubicBezTo>
                    <a:pt x="512" y="434"/>
                    <a:pt x="581" y="318"/>
                    <a:pt x="535" y="201"/>
                  </a:cubicBezTo>
                  <a:cubicBezTo>
                    <a:pt x="512" y="132"/>
                    <a:pt x="466" y="62"/>
                    <a:pt x="395" y="39"/>
                  </a:cubicBezTo>
                  <a:cubicBezTo>
                    <a:pt x="368" y="12"/>
                    <a:pt x="32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6"/>
            <p:cNvSpPr/>
            <p:nvPr/>
          </p:nvSpPr>
          <p:spPr>
            <a:xfrm>
              <a:off x="2732675" y="1961825"/>
              <a:ext cx="16300" cy="16150"/>
            </a:xfrm>
            <a:custGeom>
              <a:avLst/>
              <a:gdLst/>
              <a:ahLst/>
              <a:cxnLst/>
              <a:rect l="l" t="t" r="r" b="b"/>
              <a:pathLst>
                <a:path w="652" h="646" extrusionOk="0">
                  <a:moveTo>
                    <a:pt x="316" y="0"/>
                  </a:moveTo>
                  <a:cubicBezTo>
                    <a:pt x="295" y="0"/>
                    <a:pt x="274" y="3"/>
                    <a:pt x="255" y="10"/>
                  </a:cubicBezTo>
                  <a:cubicBezTo>
                    <a:pt x="162" y="32"/>
                    <a:pt x="93" y="78"/>
                    <a:pt x="69" y="171"/>
                  </a:cubicBezTo>
                  <a:cubicBezTo>
                    <a:pt x="65" y="184"/>
                    <a:pt x="62" y="197"/>
                    <a:pt x="60" y="210"/>
                  </a:cubicBezTo>
                  <a:lnTo>
                    <a:pt x="60" y="210"/>
                  </a:lnTo>
                  <a:cubicBezTo>
                    <a:pt x="27" y="254"/>
                    <a:pt x="0" y="312"/>
                    <a:pt x="0" y="382"/>
                  </a:cubicBezTo>
                  <a:cubicBezTo>
                    <a:pt x="0" y="451"/>
                    <a:pt x="47" y="521"/>
                    <a:pt x="93" y="568"/>
                  </a:cubicBezTo>
                  <a:cubicBezTo>
                    <a:pt x="145" y="619"/>
                    <a:pt x="210" y="646"/>
                    <a:pt x="278" y="646"/>
                  </a:cubicBezTo>
                  <a:cubicBezTo>
                    <a:pt x="301" y="646"/>
                    <a:pt x="325" y="643"/>
                    <a:pt x="348" y="637"/>
                  </a:cubicBezTo>
                  <a:cubicBezTo>
                    <a:pt x="419" y="637"/>
                    <a:pt x="488" y="568"/>
                    <a:pt x="559" y="497"/>
                  </a:cubicBezTo>
                  <a:cubicBezTo>
                    <a:pt x="652" y="382"/>
                    <a:pt x="627" y="171"/>
                    <a:pt x="488" y="56"/>
                  </a:cubicBezTo>
                  <a:cubicBezTo>
                    <a:pt x="438" y="22"/>
                    <a:pt x="374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6"/>
            <p:cNvSpPr/>
            <p:nvPr/>
          </p:nvSpPr>
          <p:spPr>
            <a:xfrm>
              <a:off x="2814075" y="1959825"/>
              <a:ext cx="13975" cy="13925"/>
            </a:xfrm>
            <a:custGeom>
              <a:avLst/>
              <a:gdLst/>
              <a:ahLst/>
              <a:cxnLst/>
              <a:rect l="l" t="t" r="r" b="b"/>
              <a:pathLst>
                <a:path w="559" h="557" extrusionOk="0">
                  <a:moveTo>
                    <a:pt x="209" y="183"/>
                  </a:moveTo>
                  <a:cubicBezTo>
                    <a:pt x="214" y="183"/>
                    <a:pt x="218" y="184"/>
                    <a:pt x="221" y="185"/>
                  </a:cubicBezTo>
                  <a:lnTo>
                    <a:pt x="221" y="185"/>
                  </a:lnTo>
                  <a:cubicBezTo>
                    <a:pt x="227" y="183"/>
                    <a:pt x="233" y="183"/>
                    <a:pt x="233" y="183"/>
                  </a:cubicBezTo>
                  <a:lnTo>
                    <a:pt x="233" y="183"/>
                  </a:lnTo>
                  <a:cubicBezTo>
                    <a:pt x="233" y="183"/>
                    <a:pt x="230" y="186"/>
                    <a:pt x="226" y="188"/>
                  </a:cubicBezTo>
                  <a:lnTo>
                    <a:pt x="226" y="188"/>
                  </a:lnTo>
                  <a:cubicBezTo>
                    <a:pt x="224" y="187"/>
                    <a:pt x="223" y="186"/>
                    <a:pt x="221" y="185"/>
                  </a:cubicBezTo>
                  <a:lnTo>
                    <a:pt x="221" y="185"/>
                  </a:lnTo>
                  <a:cubicBezTo>
                    <a:pt x="218" y="187"/>
                    <a:pt x="215" y="189"/>
                    <a:pt x="213" y="192"/>
                  </a:cubicBezTo>
                  <a:lnTo>
                    <a:pt x="213" y="192"/>
                  </a:lnTo>
                  <a:cubicBezTo>
                    <a:pt x="210" y="191"/>
                    <a:pt x="209" y="188"/>
                    <a:pt x="209" y="183"/>
                  </a:cubicBezTo>
                  <a:close/>
                  <a:moveTo>
                    <a:pt x="226" y="188"/>
                  </a:moveTo>
                  <a:cubicBezTo>
                    <a:pt x="233" y="195"/>
                    <a:pt x="233" y="205"/>
                    <a:pt x="233" y="205"/>
                  </a:cubicBezTo>
                  <a:lnTo>
                    <a:pt x="255" y="205"/>
                  </a:lnTo>
                  <a:lnTo>
                    <a:pt x="255" y="217"/>
                  </a:lnTo>
                  <a:lnTo>
                    <a:pt x="255" y="217"/>
                  </a:lnTo>
                  <a:cubicBezTo>
                    <a:pt x="252" y="217"/>
                    <a:pt x="248" y="217"/>
                    <a:pt x="244" y="217"/>
                  </a:cubicBezTo>
                  <a:cubicBezTo>
                    <a:pt x="232" y="217"/>
                    <a:pt x="219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cubicBezTo>
                    <a:pt x="209" y="199"/>
                    <a:pt x="210" y="195"/>
                    <a:pt x="213" y="192"/>
                  </a:cubicBezTo>
                  <a:lnTo>
                    <a:pt x="213" y="192"/>
                  </a:lnTo>
                  <a:cubicBezTo>
                    <a:pt x="213" y="192"/>
                    <a:pt x="214" y="193"/>
                    <a:pt x="215" y="193"/>
                  </a:cubicBezTo>
                  <a:cubicBezTo>
                    <a:pt x="218" y="193"/>
                    <a:pt x="222" y="190"/>
                    <a:pt x="226" y="188"/>
                  </a:cubicBezTo>
                  <a:close/>
                  <a:moveTo>
                    <a:pt x="209" y="1"/>
                  </a:moveTo>
                  <a:cubicBezTo>
                    <a:pt x="178" y="1"/>
                    <a:pt x="147" y="6"/>
                    <a:pt x="116" y="19"/>
                  </a:cubicBezTo>
                  <a:cubicBezTo>
                    <a:pt x="23" y="90"/>
                    <a:pt x="0" y="229"/>
                    <a:pt x="23" y="322"/>
                  </a:cubicBezTo>
                  <a:cubicBezTo>
                    <a:pt x="69" y="415"/>
                    <a:pt x="116" y="484"/>
                    <a:pt x="209" y="508"/>
                  </a:cubicBezTo>
                  <a:cubicBezTo>
                    <a:pt x="266" y="537"/>
                    <a:pt x="323" y="556"/>
                    <a:pt x="380" y="556"/>
                  </a:cubicBezTo>
                  <a:cubicBezTo>
                    <a:pt x="416" y="556"/>
                    <a:pt x="452" y="548"/>
                    <a:pt x="488" y="531"/>
                  </a:cubicBezTo>
                  <a:cubicBezTo>
                    <a:pt x="534" y="508"/>
                    <a:pt x="559" y="437"/>
                    <a:pt x="512" y="391"/>
                  </a:cubicBezTo>
                  <a:cubicBezTo>
                    <a:pt x="498" y="364"/>
                    <a:pt x="476" y="353"/>
                    <a:pt x="452" y="353"/>
                  </a:cubicBezTo>
                  <a:cubicBezTo>
                    <a:pt x="447" y="353"/>
                    <a:pt x="442" y="353"/>
                    <a:pt x="437" y="354"/>
                  </a:cubicBezTo>
                  <a:lnTo>
                    <a:pt x="437" y="354"/>
                  </a:lnTo>
                  <a:cubicBezTo>
                    <a:pt x="449" y="279"/>
                    <a:pt x="452" y="196"/>
                    <a:pt x="419" y="112"/>
                  </a:cubicBezTo>
                  <a:cubicBezTo>
                    <a:pt x="367" y="44"/>
                    <a:pt x="29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1" name="Google Shape;7141;p26"/>
          <p:cNvGrpSpPr/>
          <p:nvPr/>
        </p:nvGrpSpPr>
        <p:grpSpPr>
          <a:xfrm rot="9899940">
            <a:off x="9074244" y="4663708"/>
            <a:ext cx="311148" cy="207010"/>
            <a:chOff x="814550" y="1787825"/>
            <a:chExt cx="227375" cy="151275"/>
          </a:xfrm>
        </p:grpSpPr>
        <p:sp>
          <p:nvSpPr>
            <p:cNvPr id="7142" name="Google Shape;7142;p26"/>
            <p:cNvSpPr/>
            <p:nvPr/>
          </p:nvSpPr>
          <p:spPr>
            <a:xfrm>
              <a:off x="814550" y="1818825"/>
              <a:ext cx="227375" cy="120275"/>
            </a:xfrm>
            <a:custGeom>
              <a:avLst/>
              <a:gdLst/>
              <a:ahLst/>
              <a:cxnLst/>
              <a:rect l="l" t="t" r="r" b="b"/>
              <a:pathLst>
                <a:path w="9095" h="4811" extrusionOk="0">
                  <a:moveTo>
                    <a:pt x="2385" y="1"/>
                  </a:moveTo>
                  <a:cubicBezTo>
                    <a:pt x="2234" y="1"/>
                    <a:pt x="2082" y="10"/>
                    <a:pt x="1932" y="31"/>
                  </a:cubicBezTo>
                  <a:cubicBezTo>
                    <a:pt x="1234" y="124"/>
                    <a:pt x="605" y="613"/>
                    <a:pt x="304" y="1240"/>
                  </a:cubicBezTo>
                  <a:cubicBezTo>
                    <a:pt x="0" y="1869"/>
                    <a:pt x="47" y="2660"/>
                    <a:pt x="419" y="3264"/>
                  </a:cubicBezTo>
                  <a:cubicBezTo>
                    <a:pt x="558" y="3519"/>
                    <a:pt x="769" y="3729"/>
                    <a:pt x="1001" y="3916"/>
                  </a:cubicBezTo>
                  <a:cubicBezTo>
                    <a:pt x="1303" y="4170"/>
                    <a:pt x="1675" y="4356"/>
                    <a:pt x="2047" y="4496"/>
                  </a:cubicBezTo>
                  <a:cubicBezTo>
                    <a:pt x="2627" y="4709"/>
                    <a:pt x="3241" y="4811"/>
                    <a:pt x="3856" y="4811"/>
                  </a:cubicBezTo>
                  <a:cubicBezTo>
                    <a:pt x="5655" y="4811"/>
                    <a:pt x="7466" y="3940"/>
                    <a:pt x="8490" y="2449"/>
                  </a:cubicBezTo>
                  <a:cubicBezTo>
                    <a:pt x="8838" y="1962"/>
                    <a:pt x="9095" y="1218"/>
                    <a:pt x="8816" y="660"/>
                  </a:cubicBezTo>
                  <a:cubicBezTo>
                    <a:pt x="8628" y="276"/>
                    <a:pt x="8297" y="155"/>
                    <a:pt x="7915" y="155"/>
                  </a:cubicBezTo>
                  <a:cubicBezTo>
                    <a:pt x="7299" y="155"/>
                    <a:pt x="6550" y="467"/>
                    <a:pt x="6047" y="496"/>
                  </a:cubicBezTo>
                  <a:cubicBezTo>
                    <a:pt x="5964" y="501"/>
                    <a:pt x="5882" y="504"/>
                    <a:pt x="5799" y="504"/>
                  </a:cubicBezTo>
                  <a:cubicBezTo>
                    <a:pt x="4645" y="504"/>
                    <a:pt x="3507" y="1"/>
                    <a:pt x="2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6"/>
            <p:cNvSpPr/>
            <p:nvPr/>
          </p:nvSpPr>
          <p:spPr>
            <a:xfrm>
              <a:off x="883750" y="1787825"/>
              <a:ext cx="108175" cy="94025"/>
            </a:xfrm>
            <a:custGeom>
              <a:avLst/>
              <a:gdLst/>
              <a:ahLst/>
              <a:cxnLst/>
              <a:rect l="l" t="t" r="r" b="b"/>
              <a:pathLst>
                <a:path w="4327" h="3761" extrusionOk="0">
                  <a:moveTo>
                    <a:pt x="799" y="294"/>
                  </a:moveTo>
                  <a:lnTo>
                    <a:pt x="799" y="294"/>
                  </a:lnTo>
                  <a:cubicBezTo>
                    <a:pt x="799" y="312"/>
                    <a:pt x="803" y="331"/>
                    <a:pt x="812" y="351"/>
                  </a:cubicBezTo>
                  <a:lnTo>
                    <a:pt x="812" y="351"/>
                  </a:lnTo>
                  <a:cubicBezTo>
                    <a:pt x="811" y="354"/>
                    <a:pt x="810" y="357"/>
                    <a:pt x="808" y="358"/>
                  </a:cubicBezTo>
                  <a:lnTo>
                    <a:pt x="808" y="358"/>
                  </a:lnTo>
                  <a:lnTo>
                    <a:pt x="791" y="340"/>
                  </a:lnTo>
                  <a:lnTo>
                    <a:pt x="767" y="340"/>
                  </a:lnTo>
                  <a:lnTo>
                    <a:pt x="767" y="318"/>
                  </a:lnTo>
                  <a:cubicBezTo>
                    <a:pt x="773" y="313"/>
                    <a:pt x="776" y="311"/>
                    <a:pt x="777" y="311"/>
                  </a:cubicBezTo>
                  <a:cubicBezTo>
                    <a:pt x="782" y="311"/>
                    <a:pt x="777" y="324"/>
                    <a:pt x="782" y="324"/>
                  </a:cubicBezTo>
                  <a:cubicBezTo>
                    <a:pt x="784" y="324"/>
                    <a:pt x="787" y="323"/>
                    <a:pt x="791" y="318"/>
                  </a:cubicBezTo>
                  <a:lnTo>
                    <a:pt x="791" y="294"/>
                  </a:lnTo>
                  <a:close/>
                  <a:moveTo>
                    <a:pt x="999" y="0"/>
                  </a:moveTo>
                  <a:cubicBezTo>
                    <a:pt x="981" y="0"/>
                    <a:pt x="963" y="6"/>
                    <a:pt x="953" y="15"/>
                  </a:cubicBezTo>
                  <a:cubicBezTo>
                    <a:pt x="922" y="31"/>
                    <a:pt x="912" y="67"/>
                    <a:pt x="916" y="96"/>
                  </a:cubicBezTo>
                  <a:lnTo>
                    <a:pt x="916" y="96"/>
                  </a:lnTo>
                  <a:cubicBezTo>
                    <a:pt x="902" y="95"/>
                    <a:pt x="888" y="95"/>
                    <a:pt x="875" y="95"/>
                  </a:cubicBezTo>
                  <a:cubicBezTo>
                    <a:pt x="803" y="95"/>
                    <a:pt x="734" y="111"/>
                    <a:pt x="674" y="154"/>
                  </a:cubicBezTo>
                  <a:cubicBezTo>
                    <a:pt x="605" y="225"/>
                    <a:pt x="559" y="340"/>
                    <a:pt x="628" y="458"/>
                  </a:cubicBezTo>
                  <a:cubicBezTo>
                    <a:pt x="669" y="512"/>
                    <a:pt x="734" y="535"/>
                    <a:pt x="800" y="535"/>
                  </a:cubicBezTo>
                  <a:cubicBezTo>
                    <a:pt x="846" y="535"/>
                    <a:pt x="892" y="523"/>
                    <a:pt x="931" y="504"/>
                  </a:cubicBezTo>
                  <a:cubicBezTo>
                    <a:pt x="1000" y="480"/>
                    <a:pt x="1071" y="411"/>
                    <a:pt x="1093" y="318"/>
                  </a:cubicBezTo>
                  <a:cubicBezTo>
                    <a:pt x="1139" y="225"/>
                    <a:pt x="1139" y="132"/>
                    <a:pt x="1071" y="39"/>
                  </a:cubicBezTo>
                  <a:cubicBezTo>
                    <a:pt x="1056" y="12"/>
                    <a:pt x="1026" y="0"/>
                    <a:pt x="999" y="0"/>
                  </a:cubicBezTo>
                  <a:close/>
                  <a:moveTo>
                    <a:pt x="2209" y="713"/>
                  </a:moveTo>
                  <a:lnTo>
                    <a:pt x="2200" y="723"/>
                  </a:lnTo>
                  <a:lnTo>
                    <a:pt x="2200" y="723"/>
                  </a:lnTo>
                  <a:cubicBezTo>
                    <a:pt x="2197" y="713"/>
                    <a:pt x="2209" y="713"/>
                    <a:pt x="2209" y="713"/>
                  </a:cubicBezTo>
                  <a:close/>
                  <a:moveTo>
                    <a:pt x="2100" y="726"/>
                  </a:moveTo>
                  <a:cubicBezTo>
                    <a:pt x="2106" y="726"/>
                    <a:pt x="2116" y="737"/>
                    <a:pt x="2116" y="737"/>
                  </a:cubicBezTo>
                  <a:lnTo>
                    <a:pt x="2094" y="737"/>
                  </a:lnTo>
                  <a:cubicBezTo>
                    <a:pt x="2094" y="729"/>
                    <a:pt x="2096" y="726"/>
                    <a:pt x="2100" y="726"/>
                  </a:cubicBezTo>
                  <a:close/>
                  <a:moveTo>
                    <a:pt x="2070" y="677"/>
                  </a:moveTo>
                  <a:cubicBezTo>
                    <a:pt x="2093" y="690"/>
                    <a:pt x="2118" y="701"/>
                    <a:pt x="2140" y="713"/>
                  </a:cubicBezTo>
                  <a:cubicBezTo>
                    <a:pt x="2159" y="717"/>
                    <a:pt x="2178" y="722"/>
                    <a:pt x="2196" y="726"/>
                  </a:cubicBezTo>
                  <a:lnTo>
                    <a:pt x="2196" y="726"/>
                  </a:lnTo>
                  <a:lnTo>
                    <a:pt x="2187" y="737"/>
                  </a:lnTo>
                  <a:lnTo>
                    <a:pt x="2116" y="737"/>
                  </a:lnTo>
                  <a:lnTo>
                    <a:pt x="2094" y="713"/>
                  </a:lnTo>
                  <a:cubicBezTo>
                    <a:pt x="2070" y="713"/>
                    <a:pt x="2070" y="690"/>
                    <a:pt x="2070" y="690"/>
                  </a:cubicBezTo>
                  <a:lnTo>
                    <a:pt x="2070" y="677"/>
                  </a:lnTo>
                  <a:close/>
                  <a:moveTo>
                    <a:pt x="2202" y="728"/>
                  </a:moveTo>
                  <a:lnTo>
                    <a:pt x="2202" y="728"/>
                  </a:lnTo>
                  <a:cubicBezTo>
                    <a:pt x="2204" y="728"/>
                    <a:pt x="2207" y="729"/>
                    <a:pt x="2209" y="729"/>
                  </a:cubicBezTo>
                  <a:lnTo>
                    <a:pt x="2209" y="729"/>
                  </a:lnTo>
                  <a:lnTo>
                    <a:pt x="2209" y="737"/>
                  </a:lnTo>
                  <a:cubicBezTo>
                    <a:pt x="2206" y="733"/>
                    <a:pt x="2204" y="730"/>
                    <a:pt x="2202" y="728"/>
                  </a:cubicBezTo>
                  <a:close/>
                  <a:moveTo>
                    <a:pt x="2302" y="247"/>
                  </a:moveTo>
                  <a:cubicBezTo>
                    <a:pt x="2187" y="247"/>
                    <a:pt x="2094" y="272"/>
                    <a:pt x="2001" y="340"/>
                  </a:cubicBezTo>
                  <a:cubicBezTo>
                    <a:pt x="1930" y="387"/>
                    <a:pt x="1884" y="480"/>
                    <a:pt x="1884" y="573"/>
                  </a:cubicBezTo>
                  <a:cubicBezTo>
                    <a:pt x="1861" y="690"/>
                    <a:pt x="1884" y="783"/>
                    <a:pt x="1977" y="852"/>
                  </a:cubicBezTo>
                  <a:cubicBezTo>
                    <a:pt x="2006" y="897"/>
                    <a:pt x="2063" y="913"/>
                    <a:pt x="2119" y="913"/>
                  </a:cubicBezTo>
                  <a:cubicBezTo>
                    <a:pt x="2152" y="913"/>
                    <a:pt x="2184" y="908"/>
                    <a:pt x="2209" y="899"/>
                  </a:cubicBezTo>
                  <a:cubicBezTo>
                    <a:pt x="2302" y="899"/>
                    <a:pt x="2373" y="830"/>
                    <a:pt x="2395" y="737"/>
                  </a:cubicBezTo>
                  <a:cubicBezTo>
                    <a:pt x="2398" y="731"/>
                    <a:pt x="2401" y="726"/>
                    <a:pt x="2403" y="720"/>
                  </a:cubicBezTo>
                  <a:lnTo>
                    <a:pt x="2403" y="720"/>
                  </a:lnTo>
                  <a:cubicBezTo>
                    <a:pt x="2408" y="718"/>
                    <a:pt x="2414" y="715"/>
                    <a:pt x="2419" y="713"/>
                  </a:cubicBezTo>
                  <a:cubicBezTo>
                    <a:pt x="2442" y="713"/>
                    <a:pt x="2466" y="690"/>
                    <a:pt x="2488" y="666"/>
                  </a:cubicBezTo>
                  <a:cubicBezTo>
                    <a:pt x="2488" y="620"/>
                    <a:pt x="2488" y="597"/>
                    <a:pt x="2466" y="573"/>
                  </a:cubicBezTo>
                  <a:cubicBezTo>
                    <a:pt x="2443" y="550"/>
                    <a:pt x="2419" y="529"/>
                    <a:pt x="2393" y="509"/>
                  </a:cubicBezTo>
                  <a:lnTo>
                    <a:pt x="2393" y="509"/>
                  </a:lnTo>
                  <a:cubicBezTo>
                    <a:pt x="2407" y="469"/>
                    <a:pt x="2408" y="425"/>
                    <a:pt x="2395" y="387"/>
                  </a:cubicBezTo>
                  <a:cubicBezTo>
                    <a:pt x="2388" y="377"/>
                    <a:pt x="2381" y="367"/>
                    <a:pt x="2373" y="358"/>
                  </a:cubicBezTo>
                  <a:lnTo>
                    <a:pt x="2373" y="358"/>
                  </a:lnTo>
                  <a:cubicBezTo>
                    <a:pt x="2371" y="311"/>
                    <a:pt x="2346" y="247"/>
                    <a:pt x="2302" y="247"/>
                  </a:cubicBezTo>
                  <a:close/>
                  <a:moveTo>
                    <a:pt x="3661" y="949"/>
                  </a:moveTo>
                  <a:cubicBezTo>
                    <a:pt x="3664" y="956"/>
                    <a:pt x="3651" y="969"/>
                    <a:pt x="3651" y="969"/>
                  </a:cubicBezTo>
                  <a:cubicBezTo>
                    <a:pt x="3651" y="958"/>
                    <a:pt x="3656" y="952"/>
                    <a:pt x="3661" y="949"/>
                  </a:cubicBezTo>
                  <a:close/>
                  <a:moveTo>
                    <a:pt x="3744" y="1016"/>
                  </a:moveTo>
                  <a:cubicBezTo>
                    <a:pt x="3760" y="1016"/>
                    <a:pt x="3766" y="1026"/>
                    <a:pt x="3760" y="1026"/>
                  </a:cubicBezTo>
                  <a:cubicBezTo>
                    <a:pt x="3758" y="1026"/>
                    <a:pt x="3752" y="1023"/>
                    <a:pt x="3744" y="1016"/>
                  </a:cubicBezTo>
                  <a:close/>
                  <a:moveTo>
                    <a:pt x="3768" y="1062"/>
                  </a:moveTo>
                  <a:lnTo>
                    <a:pt x="3768" y="1085"/>
                  </a:lnTo>
                  <a:cubicBezTo>
                    <a:pt x="3744" y="1085"/>
                    <a:pt x="3768" y="1062"/>
                    <a:pt x="3768" y="1062"/>
                  </a:cubicBezTo>
                  <a:close/>
                  <a:moveTo>
                    <a:pt x="3629" y="983"/>
                  </a:moveTo>
                  <a:lnTo>
                    <a:pt x="3629" y="1092"/>
                  </a:lnTo>
                  <a:lnTo>
                    <a:pt x="3629" y="1092"/>
                  </a:lnTo>
                  <a:cubicBezTo>
                    <a:pt x="3622" y="1088"/>
                    <a:pt x="3613" y="1085"/>
                    <a:pt x="3605" y="1085"/>
                  </a:cubicBezTo>
                  <a:cubicBezTo>
                    <a:pt x="3629" y="1085"/>
                    <a:pt x="3605" y="1062"/>
                    <a:pt x="3605" y="1062"/>
                  </a:cubicBezTo>
                  <a:lnTo>
                    <a:pt x="3605" y="1038"/>
                  </a:lnTo>
                  <a:lnTo>
                    <a:pt x="3605" y="1016"/>
                  </a:lnTo>
                  <a:cubicBezTo>
                    <a:pt x="3617" y="1004"/>
                    <a:pt x="3623" y="992"/>
                    <a:pt x="3629" y="983"/>
                  </a:cubicBezTo>
                  <a:close/>
                  <a:moveTo>
                    <a:pt x="1303" y="1202"/>
                  </a:moveTo>
                  <a:cubicBezTo>
                    <a:pt x="1325" y="1202"/>
                    <a:pt x="1303" y="1202"/>
                    <a:pt x="1303" y="1224"/>
                  </a:cubicBezTo>
                  <a:lnTo>
                    <a:pt x="1303" y="1224"/>
                  </a:lnTo>
                  <a:cubicBezTo>
                    <a:pt x="1303" y="1217"/>
                    <a:pt x="1303" y="1210"/>
                    <a:pt x="1303" y="1202"/>
                  </a:cubicBezTo>
                  <a:close/>
                  <a:moveTo>
                    <a:pt x="1224" y="1254"/>
                  </a:moveTo>
                  <a:cubicBezTo>
                    <a:pt x="1225" y="1254"/>
                    <a:pt x="1226" y="1254"/>
                    <a:pt x="1227" y="1255"/>
                  </a:cubicBezTo>
                  <a:lnTo>
                    <a:pt x="1227" y="1255"/>
                  </a:lnTo>
                  <a:cubicBezTo>
                    <a:pt x="1228" y="1257"/>
                    <a:pt x="1229" y="1259"/>
                    <a:pt x="1230" y="1261"/>
                  </a:cubicBezTo>
                  <a:lnTo>
                    <a:pt x="1230" y="1261"/>
                  </a:lnTo>
                  <a:cubicBezTo>
                    <a:pt x="1228" y="1259"/>
                    <a:pt x="1225" y="1257"/>
                    <a:pt x="1223" y="1255"/>
                  </a:cubicBezTo>
                  <a:lnTo>
                    <a:pt x="1223" y="1255"/>
                  </a:lnTo>
                  <a:cubicBezTo>
                    <a:pt x="1223" y="1254"/>
                    <a:pt x="1223" y="1254"/>
                    <a:pt x="1224" y="1254"/>
                  </a:cubicBezTo>
                  <a:close/>
                  <a:moveTo>
                    <a:pt x="3678" y="765"/>
                  </a:moveTo>
                  <a:cubicBezTo>
                    <a:pt x="3646" y="765"/>
                    <a:pt x="3613" y="771"/>
                    <a:pt x="3582" y="783"/>
                  </a:cubicBezTo>
                  <a:cubicBezTo>
                    <a:pt x="3536" y="830"/>
                    <a:pt x="3465" y="876"/>
                    <a:pt x="3443" y="945"/>
                  </a:cubicBezTo>
                  <a:cubicBezTo>
                    <a:pt x="3419" y="992"/>
                    <a:pt x="3419" y="1085"/>
                    <a:pt x="3443" y="1131"/>
                  </a:cubicBezTo>
                  <a:cubicBezTo>
                    <a:pt x="3483" y="1234"/>
                    <a:pt x="3577" y="1299"/>
                    <a:pt x="3678" y="1299"/>
                  </a:cubicBezTo>
                  <a:cubicBezTo>
                    <a:pt x="3692" y="1299"/>
                    <a:pt x="3707" y="1298"/>
                    <a:pt x="3722" y="1295"/>
                  </a:cubicBezTo>
                  <a:cubicBezTo>
                    <a:pt x="3791" y="1295"/>
                    <a:pt x="3861" y="1271"/>
                    <a:pt x="3884" y="1202"/>
                  </a:cubicBezTo>
                  <a:cubicBezTo>
                    <a:pt x="3889" y="1196"/>
                    <a:pt x="3895" y="1191"/>
                    <a:pt x="3900" y="1185"/>
                  </a:cubicBezTo>
                  <a:lnTo>
                    <a:pt x="3900" y="1185"/>
                  </a:lnTo>
                  <a:cubicBezTo>
                    <a:pt x="3905" y="1181"/>
                    <a:pt x="3908" y="1178"/>
                    <a:pt x="3908" y="1178"/>
                  </a:cubicBezTo>
                  <a:cubicBezTo>
                    <a:pt x="3930" y="1155"/>
                    <a:pt x="3930" y="1131"/>
                    <a:pt x="3954" y="1131"/>
                  </a:cubicBezTo>
                  <a:lnTo>
                    <a:pt x="3954" y="1062"/>
                  </a:lnTo>
                  <a:cubicBezTo>
                    <a:pt x="3954" y="1056"/>
                    <a:pt x="3954" y="1049"/>
                    <a:pt x="3954" y="1043"/>
                  </a:cubicBezTo>
                  <a:lnTo>
                    <a:pt x="3954" y="1043"/>
                  </a:lnTo>
                  <a:cubicBezTo>
                    <a:pt x="3954" y="1041"/>
                    <a:pt x="3954" y="1040"/>
                    <a:pt x="3954" y="1038"/>
                  </a:cubicBezTo>
                  <a:cubicBezTo>
                    <a:pt x="3954" y="1036"/>
                    <a:pt x="3954" y="1033"/>
                    <a:pt x="3954" y="1031"/>
                  </a:cubicBezTo>
                  <a:lnTo>
                    <a:pt x="3954" y="1031"/>
                  </a:lnTo>
                  <a:cubicBezTo>
                    <a:pt x="3953" y="976"/>
                    <a:pt x="3947" y="934"/>
                    <a:pt x="3908" y="876"/>
                  </a:cubicBezTo>
                  <a:cubicBezTo>
                    <a:pt x="3856" y="808"/>
                    <a:pt x="3767" y="765"/>
                    <a:pt x="3678" y="765"/>
                  </a:cubicBezTo>
                  <a:close/>
                  <a:moveTo>
                    <a:pt x="1148" y="1058"/>
                  </a:moveTo>
                  <a:cubicBezTo>
                    <a:pt x="1130" y="1058"/>
                    <a:pt x="1111" y="1059"/>
                    <a:pt x="1093" y="1062"/>
                  </a:cubicBezTo>
                  <a:cubicBezTo>
                    <a:pt x="1046" y="1062"/>
                    <a:pt x="1000" y="1109"/>
                    <a:pt x="1000" y="1155"/>
                  </a:cubicBezTo>
                  <a:cubicBezTo>
                    <a:pt x="1004" y="1163"/>
                    <a:pt x="1007" y="1170"/>
                    <a:pt x="1010" y="1177"/>
                  </a:cubicBezTo>
                  <a:lnTo>
                    <a:pt x="1010" y="1177"/>
                  </a:lnTo>
                  <a:cubicBezTo>
                    <a:pt x="987" y="1172"/>
                    <a:pt x="962" y="1168"/>
                    <a:pt x="936" y="1168"/>
                  </a:cubicBezTo>
                  <a:cubicBezTo>
                    <a:pt x="912" y="1168"/>
                    <a:pt x="887" y="1171"/>
                    <a:pt x="860" y="1178"/>
                  </a:cubicBezTo>
                  <a:cubicBezTo>
                    <a:pt x="838" y="1178"/>
                    <a:pt x="791" y="1202"/>
                    <a:pt x="791" y="1224"/>
                  </a:cubicBezTo>
                  <a:cubicBezTo>
                    <a:pt x="781" y="1244"/>
                    <a:pt x="780" y="1264"/>
                    <a:pt x="783" y="1281"/>
                  </a:cubicBezTo>
                  <a:lnTo>
                    <a:pt x="783" y="1281"/>
                  </a:lnTo>
                  <a:cubicBezTo>
                    <a:pt x="770" y="1310"/>
                    <a:pt x="775" y="1348"/>
                    <a:pt x="791" y="1364"/>
                  </a:cubicBezTo>
                  <a:cubicBezTo>
                    <a:pt x="838" y="1434"/>
                    <a:pt x="885" y="1481"/>
                    <a:pt x="953" y="1503"/>
                  </a:cubicBezTo>
                  <a:cubicBezTo>
                    <a:pt x="1004" y="1520"/>
                    <a:pt x="1065" y="1537"/>
                    <a:pt x="1121" y="1537"/>
                  </a:cubicBezTo>
                  <a:cubicBezTo>
                    <a:pt x="1138" y="1537"/>
                    <a:pt x="1155" y="1535"/>
                    <a:pt x="1170" y="1532"/>
                  </a:cubicBezTo>
                  <a:lnTo>
                    <a:pt x="1170" y="1532"/>
                  </a:lnTo>
                  <a:cubicBezTo>
                    <a:pt x="1180" y="1532"/>
                    <a:pt x="1189" y="1533"/>
                    <a:pt x="1198" y="1533"/>
                  </a:cubicBezTo>
                  <a:cubicBezTo>
                    <a:pt x="1218" y="1533"/>
                    <a:pt x="1238" y="1531"/>
                    <a:pt x="1257" y="1527"/>
                  </a:cubicBezTo>
                  <a:cubicBezTo>
                    <a:pt x="1279" y="1527"/>
                    <a:pt x="1303" y="1503"/>
                    <a:pt x="1325" y="1481"/>
                  </a:cubicBezTo>
                  <a:cubicBezTo>
                    <a:pt x="1350" y="1457"/>
                    <a:pt x="1350" y="1434"/>
                    <a:pt x="1325" y="1410"/>
                  </a:cubicBezTo>
                  <a:cubicBezTo>
                    <a:pt x="1325" y="1407"/>
                    <a:pt x="1324" y="1404"/>
                    <a:pt x="1323" y="1402"/>
                  </a:cubicBezTo>
                  <a:lnTo>
                    <a:pt x="1323" y="1402"/>
                  </a:lnTo>
                  <a:cubicBezTo>
                    <a:pt x="1356" y="1391"/>
                    <a:pt x="1389" y="1379"/>
                    <a:pt x="1418" y="1364"/>
                  </a:cubicBezTo>
                  <a:cubicBezTo>
                    <a:pt x="1443" y="1341"/>
                    <a:pt x="1465" y="1295"/>
                    <a:pt x="1443" y="1248"/>
                  </a:cubicBezTo>
                  <a:cubicBezTo>
                    <a:pt x="1402" y="1127"/>
                    <a:pt x="1273" y="1058"/>
                    <a:pt x="1148" y="1058"/>
                  </a:cubicBezTo>
                  <a:close/>
                  <a:moveTo>
                    <a:pt x="3024" y="1900"/>
                  </a:moveTo>
                  <a:cubicBezTo>
                    <a:pt x="3024" y="1900"/>
                    <a:pt x="3024" y="1900"/>
                    <a:pt x="3024" y="1900"/>
                  </a:cubicBezTo>
                  <a:lnTo>
                    <a:pt x="3024" y="1900"/>
                  </a:lnTo>
                  <a:cubicBezTo>
                    <a:pt x="3024" y="1907"/>
                    <a:pt x="3027" y="1909"/>
                    <a:pt x="3029" y="1909"/>
                  </a:cubicBezTo>
                  <a:cubicBezTo>
                    <a:pt x="3029" y="1909"/>
                    <a:pt x="3029" y="1909"/>
                    <a:pt x="3029" y="1909"/>
                  </a:cubicBezTo>
                  <a:lnTo>
                    <a:pt x="3029" y="1909"/>
                  </a:lnTo>
                  <a:cubicBezTo>
                    <a:pt x="3030" y="1909"/>
                    <a:pt x="3030" y="1909"/>
                    <a:pt x="3030" y="1909"/>
                  </a:cubicBezTo>
                  <a:cubicBezTo>
                    <a:pt x="3031" y="1909"/>
                    <a:pt x="3031" y="1909"/>
                    <a:pt x="3032" y="1909"/>
                  </a:cubicBezTo>
                  <a:lnTo>
                    <a:pt x="3032" y="1909"/>
                  </a:lnTo>
                  <a:cubicBezTo>
                    <a:pt x="3032" y="1910"/>
                    <a:pt x="3033" y="1912"/>
                    <a:pt x="3033" y="1913"/>
                  </a:cubicBezTo>
                  <a:lnTo>
                    <a:pt x="3033" y="1913"/>
                  </a:lnTo>
                  <a:lnTo>
                    <a:pt x="3024" y="1922"/>
                  </a:lnTo>
                  <a:lnTo>
                    <a:pt x="3024" y="1900"/>
                  </a:lnTo>
                  <a:close/>
                  <a:moveTo>
                    <a:pt x="3000" y="1922"/>
                  </a:moveTo>
                  <a:cubicBezTo>
                    <a:pt x="3000" y="1934"/>
                    <a:pt x="2994" y="1940"/>
                    <a:pt x="2992" y="1940"/>
                  </a:cubicBezTo>
                  <a:cubicBezTo>
                    <a:pt x="2989" y="1940"/>
                    <a:pt x="2989" y="1934"/>
                    <a:pt x="3000" y="1922"/>
                  </a:cubicBezTo>
                  <a:close/>
                  <a:moveTo>
                    <a:pt x="2818" y="1580"/>
                  </a:moveTo>
                  <a:cubicBezTo>
                    <a:pt x="2746" y="1580"/>
                    <a:pt x="2674" y="1593"/>
                    <a:pt x="2606" y="1620"/>
                  </a:cubicBezTo>
                  <a:cubicBezTo>
                    <a:pt x="2559" y="1643"/>
                    <a:pt x="2535" y="1714"/>
                    <a:pt x="2559" y="1760"/>
                  </a:cubicBezTo>
                  <a:cubicBezTo>
                    <a:pt x="2572" y="1780"/>
                    <a:pt x="2587" y="1797"/>
                    <a:pt x="2603" y="1813"/>
                  </a:cubicBezTo>
                  <a:lnTo>
                    <a:pt x="2603" y="1813"/>
                  </a:lnTo>
                  <a:cubicBezTo>
                    <a:pt x="2562" y="1950"/>
                    <a:pt x="2654" y="2063"/>
                    <a:pt x="2745" y="2132"/>
                  </a:cubicBezTo>
                  <a:cubicBezTo>
                    <a:pt x="2786" y="2148"/>
                    <a:pt x="2829" y="2156"/>
                    <a:pt x="2873" y="2156"/>
                  </a:cubicBezTo>
                  <a:cubicBezTo>
                    <a:pt x="2953" y="2156"/>
                    <a:pt x="3033" y="2130"/>
                    <a:pt x="3093" y="2086"/>
                  </a:cubicBezTo>
                  <a:cubicBezTo>
                    <a:pt x="3150" y="2066"/>
                    <a:pt x="3192" y="2017"/>
                    <a:pt x="3205" y="1962"/>
                  </a:cubicBezTo>
                  <a:lnTo>
                    <a:pt x="3205" y="1962"/>
                  </a:lnTo>
                  <a:cubicBezTo>
                    <a:pt x="3231" y="1944"/>
                    <a:pt x="3255" y="1923"/>
                    <a:pt x="3279" y="1900"/>
                  </a:cubicBezTo>
                  <a:cubicBezTo>
                    <a:pt x="3303" y="1875"/>
                    <a:pt x="3303" y="1829"/>
                    <a:pt x="3279" y="1807"/>
                  </a:cubicBezTo>
                  <a:cubicBezTo>
                    <a:pt x="3165" y="1658"/>
                    <a:pt x="2991" y="1580"/>
                    <a:pt x="2818" y="1580"/>
                  </a:cubicBezTo>
                  <a:close/>
                  <a:moveTo>
                    <a:pt x="280" y="1895"/>
                  </a:moveTo>
                  <a:cubicBezTo>
                    <a:pt x="244" y="1895"/>
                    <a:pt x="204" y="1909"/>
                    <a:pt x="163" y="1922"/>
                  </a:cubicBezTo>
                  <a:cubicBezTo>
                    <a:pt x="116" y="1946"/>
                    <a:pt x="70" y="1993"/>
                    <a:pt x="23" y="2061"/>
                  </a:cubicBezTo>
                  <a:cubicBezTo>
                    <a:pt x="23" y="2086"/>
                    <a:pt x="23" y="2108"/>
                    <a:pt x="1" y="2154"/>
                  </a:cubicBezTo>
                  <a:cubicBezTo>
                    <a:pt x="1" y="2154"/>
                    <a:pt x="23" y="2179"/>
                    <a:pt x="23" y="2201"/>
                  </a:cubicBezTo>
                  <a:cubicBezTo>
                    <a:pt x="23" y="2209"/>
                    <a:pt x="26" y="2215"/>
                    <a:pt x="31" y="2220"/>
                  </a:cubicBezTo>
                  <a:lnTo>
                    <a:pt x="31" y="2220"/>
                  </a:lnTo>
                  <a:cubicBezTo>
                    <a:pt x="51" y="2274"/>
                    <a:pt x="107" y="2323"/>
                    <a:pt x="163" y="2341"/>
                  </a:cubicBezTo>
                  <a:cubicBezTo>
                    <a:pt x="180" y="2347"/>
                    <a:pt x="200" y="2350"/>
                    <a:pt x="219" y="2350"/>
                  </a:cubicBezTo>
                  <a:cubicBezTo>
                    <a:pt x="223" y="2350"/>
                    <a:pt x="227" y="2350"/>
                    <a:pt x="231" y="2349"/>
                  </a:cubicBezTo>
                  <a:lnTo>
                    <a:pt x="231" y="2349"/>
                  </a:lnTo>
                  <a:cubicBezTo>
                    <a:pt x="261" y="2359"/>
                    <a:pt x="294" y="2365"/>
                    <a:pt x="326" y="2365"/>
                  </a:cubicBezTo>
                  <a:cubicBezTo>
                    <a:pt x="395" y="2365"/>
                    <a:pt x="442" y="2341"/>
                    <a:pt x="488" y="2294"/>
                  </a:cubicBezTo>
                  <a:cubicBezTo>
                    <a:pt x="535" y="2247"/>
                    <a:pt x="535" y="2154"/>
                    <a:pt x="512" y="2086"/>
                  </a:cubicBezTo>
                  <a:cubicBezTo>
                    <a:pt x="502" y="2070"/>
                    <a:pt x="492" y="2055"/>
                    <a:pt x="481" y="2042"/>
                  </a:cubicBezTo>
                  <a:lnTo>
                    <a:pt x="481" y="2042"/>
                  </a:lnTo>
                  <a:cubicBezTo>
                    <a:pt x="457" y="1984"/>
                    <a:pt x="412" y="1944"/>
                    <a:pt x="349" y="1922"/>
                  </a:cubicBezTo>
                  <a:cubicBezTo>
                    <a:pt x="329" y="1902"/>
                    <a:pt x="306" y="1895"/>
                    <a:pt x="280" y="1895"/>
                  </a:cubicBezTo>
                  <a:close/>
                  <a:moveTo>
                    <a:pt x="1688" y="2086"/>
                  </a:moveTo>
                  <a:cubicBezTo>
                    <a:pt x="1646" y="2086"/>
                    <a:pt x="1602" y="2093"/>
                    <a:pt x="1558" y="2108"/>
                  </a:cubicBezTo>
                  <a:cubicBezTo>
                    <a:pt x="1550" y="2108"/>
                    <a:pt x="1538" y="2118"/>
                    <a:pt x="1527" y="2133"/>
                  </a:cubicBezTo>
                  <a:lnTo>
                    <a:pt x="1527" y="2133"/>
                  </a:lnTo>
                  <a:cubicBezTo>
                    <a:pt x="1515" y="2133"/>
                    <a:pt x="1502" y="2132"/>
                    <a:pt x="1489" y="2132"/>
                  </a:cubicBezTo>
                  <a:cubicBezTo>
                    <a:pt x="1396" y="2132"/>
                    <a:pt x="1325" y="2179"/>
                    <a:pt x="1232" y="2201"/>
                  </a:cubicBezTo>
                  <a:cubicBezTo>
                    <a:pt x="1186" y="2247"/>
                    <a:pt x="1164" y="2294"/>
                    <a:pt x="1210" y="2341"/>
                  </a:cubicBezTo>
                  <a:cubicBezTo>
                    <a:pt x="1217" y="2357"/>
                    <a:pt x="1225" y="2371"/>
                    <a:pt x="1234" y="2385"/>
                  </a:cubicBezTo>
                  <a:lnTo>
                    <a:pt x="1234" y="2385"/>
                  </a:lnTo>
                  <a:cubicBezTo>
                    <a:pt x="1234" y="2386"/>
                    <a:pt x="1233" y="2386"/>
                    <a:pt x="1232" y="2387"/>
                  </a:cubicBezTo>
                  <a:cubicBezTo>
                    <a:pt x="1210" y="2411"/>
                    <a:pt x="1210" y="2480"/>
                    <a:pt x="1257" y="2504"/>
                  </a:cubicBezTo>
                  <a:cubicBezTo>
                    <a:pt x="1325" y="2573"/>
                    <a:pt x="1418" y="2597"/>
                    <a:pt x="1512" y="2597"/>
                  </a:cubicBezTo>
                  <a:cubicBezTo>
                    <a:pt x="1605" y="2597"/>
                    <a:pt x="1722" y="2551"/>
                    <a:pt x="1768" y="2458"/>
                  </a:cubicBezTo>
                  <a:cubicBezTo>
                    <a:pt x="1775" y="2436"/>
                    <a:pt x="1778" y="2413"/>
                    <a:pt x="1777" y="2389"/>
                  </a:cubicBezTo>
                  <a:lnTo>
                    <a:pt x="1777" y="2389"/>
                  </a:lnTo>
                  <a:cubicBezTo>
                    <a:pt x="1815" y="2376"/>
                    <a:pt x="1851" y="2360"/>
                    <a:pt x="1884" y="2341"/>
                  </a:cubicBezTo>
                  <a:cubicBezTo>
                    <a:pt x="1930" y="2318"/>
                    <a:pt x="1930" y="2318"/>
                    <a:pt x="1954" y="2272"/>
                  </a:cubicBezTo>
                  <a:cubicBezTo>
                    <a:pt x="1954" y="2247"/>
                    <a:pt x="1954" y="2225"/>
                    <a:pt x="1930" y="2201"/>
                  </a:cubicBezTo>
                  <a:cubicBezTo>
                    <a:pt x="1866" y="2122"/>
                    <a:pt x="1781" y="2086"/>
                    <a:pt x="1688" y="2086"/>
                  </a:cubicBezTo>
                  <a:close/>
                  <a:moveTo>
                    <a:pt x="3884" y="2597"/>
                  </a:moveTo>
                  <a:cubicBezTo>
                    <a:pt x="3884" y="2597"/>
                    <a:pt x="3894" y="2607"/>
                    <a:pt x="3894" y="2613"/>
                  </a:cubicBezTo>
                  <a:lnTo>
                    <a:pt x="3894" y="2613"/>
                  </a:lnTo>
                  <a:cubicBezTo>
                    <a:pt x="3894" y="2620"/>
                    <a:pt x="3884" y="2620"/>
                    <a:pt x="3884" y="2620"/>
                  </a:cubicBezTo>
                  <a:lnTo>
                    <a:pt x="3884" y="2597"/>
                  </a:lnTo>
                  <a:close/>
                  <a:moveTo>
                    <a:pt x="3791" y="2690"/>
                  </a:moveTo>
                  <a:cubicBezTo>
                    <a:pt x="3791" y="2698"/>
                    <a:pt x="3788" y="2700"/>
                    <a:pt x="3785" y="2700"/>
                  </a:cubicBezTo>
                  <a:cubicBezTo>
                    <a:pt x="3784" y="2700"/>
                    <a:pt x="3783" y="2700"/>
                    <a:pt x="3781" y="2700"/>
                  </a:cubicBezTo>
                  <a:lnTo>
                    <a:pt x="3781" y="2700"/>
                  </a:lnTo>
                  <a:cubicBezTo>
                    <a:pt x="3780" y="2695"/>
                    <a:pt x="3781" y="2690"/>
                    <a:pt x="3791" y="2690"/>
                  </a:cubicBezTo>
                  <a:close/>
                  <a:moveTo>
                    <a:pt x="4094" y="2794"/>
                  </a:moveTo>
                  <a:lnTo>
                    <a:pt x="4094" y="2806"/>
                  </a:lnTo>
                  <a:cubicBezTo>
                    <a:pt x="4086" y="2814"/>
                    <a:pt x="4081" y="2816"/>
                    <a:pt x="4078" y="2816"/>
                  </a:cubicBezTo>
                  <a:cubicBezTo>
                    <a:pt x="4077" y="2816"/>
                    <a:pt x="4077" y="2816"/>
                    <a:pt x="4076" y="2816"/>
                  </a:cubicBezTo>
                  <a:lnTo>
                    <a:pt x="4076" y="2816"/>
                  </a:lnTo>
                  <a:cubicBezTo>
                    <a:pt x="4079" y="2813"/>
                    <a:pt x="4081" y="2810"/>
                    <a:pt x="4083" y="2808"/>
                  </a:cubicBezTo>
                  <a:lnTo>
                    <a:pt x="4083" y="2808"/>
                  </a:lnTo>
                  <a:cubicBezTo>
                    <a:pt x="4086" y="2806"/>
                    <a:pt x="4090" y="2806"/>
                    <a:pt x="4094" y="2806"/>
                  </a:cubicBezTo>
                  <a:lnTo>
                    <a:pt x="4085" y="2806"/>
                  </a:lnTo>
                  <a:cubicBezTo>
                    <a:pt x="4088" y="2802"/>
                    <a:pt x="4091" y="2798"/>
                    <a:pt x="4094" y="2794"/>
                  </a:cubicBezTo>
                  <a:close/>
                  <a:moveTo>
                    <a:pt x="4052" y="2819"/>
                  </a:moveTo>
                  <a:cubicBezTo>
                    <a:pt x="4056" y="2819"/>
                    <a:pt x="4059" y="2823"/>
                    <a:pt x="4057" y="2826"/>
                  </a:cubicBezTo>
                  <a:lnTo>
                    <a:pt x="4057" y="2826"/>
                  </a:lnTo>
                  <a:cubicBezTo>
                    <a:pt x="4053" y="2824"/>
                    <a:pt x="4051" y="2822"/>
                    <a:pt x="4050" y="2820"/>
                  </a:cubicBezTo>
                  <a:lnTo>
                    <a:pt x="4050" y="2820"/>
                  </a:lnTo>
                  <a:cubicBezTo>
                    <a:pt x="4051" y="2819"/>
                    <a:pt x="4051" y="2819"/>
                    <a:pt x="4052" y="2819"/>
                  </a:cubicBezTo>
                  <a:close/>
                  <a:moveTo>
                    <a:pt x="4070" y="2823"/>
                  </a:moveTo>
                  <a:lnTo>
                    <a:pt x="4070" y="2830"/>
                  </a:lnTo>
                  <a:cubicBezTo>
                    <a:pt x="4067" y="2830"/>
                    <a:pt x="4065" y="2830"/>
                    <a:pt x="4064" y="2829"/>
                  </a:cubicBezTo>
                  <a:lnTo>
                    <a:pt x="4064" y="2829"/>
                  </a:lnTo>
                  <a:cubicBezTo>
                    <a:pt x="4066" y="2827"/>
                    <a:pt x="4068" y="2825"/>
                    <a:pt x="4070" y="2823"/>
                  </a:cubicBezTo>
                  <a:close/>
                  <a:moveTo>
                    <a:pt x="3878" y="2359"/>
                  </a:moveTo>
                  <a:cubicBezTo>
                    <a:pt x="3822" y="2359"/>
                    <a:pt x="3768" y="2374"/>
                    <a:pt x="3722" y="2411"/>
                  </a:cubicBezTo>
                  <a:cubicBezTo>
                    <a:pt x="3629" y="2458"/>
                    <a:pt x="3582" y="2597"/>
                    <a:pt x="3582" y="2690"/>
                  </a:cubicBezTo>
                  <a:cubicBezTo>
                    <a:pt x="3605" y="2759"/>
                    <a:pt x="3629" y="2830"/>
                    <a:pt x="3675" y="2852"/>
                  </a:cubicBezTo>
                  <a:cubicBezTo>
                    <a:pt x="3722" y="2899"/>
                    <a:pt x="3791" y="2923"/>
                    <a:pt x="3861" y="2923"/>
                  </a:cubicBezTo>
                  <a:cubicBezTo>
                    <a:pt x="3869" y="2923"/>
                    <a:pt x="3876" y="2922"/>
                    <a:pt x="3884" y="2922"/>
                  </a:cubicBezTo>
                  <a:lnTo>
                    <a:pt x="3884" y="2922"/>
                  </a:lnTo>
                  <a:cubicBezTo>
                    <a:pt x="3897" y="2940"/>
                    <a:pt x="3913" y="2956"/>
                    <a:pt x="3930" y="2969"/>
                  </a:cubicBezTo>
                  <a:cubicBezTo>
                    <a:pt x="3971" y="2996"/>
                    <a:pt x="4012" y="3008"/>
                    <a:pt x="4052" y="3008"/>
                  </a:cubicBezTo>
                  <a:cubicBezTo>
                    <a:pt x="4082" y="3008"/>
                    <a:pt x="4111" y="3002"/>
                    <a:pt x="4140" y="2992"/>
                  </a:cubicBezTo>
                  <a:cubicBezTo>
                    <a:pt x="4209" y="2945"/>
                    <a:pt x="4256" y="2876"/>
                    <a:pt x="4280" y="2806"/>
                  </a:cubicBezTo>
                  <a:cubicBezTo>
                    <a:pt x="4327" y="2666"/>
                    <a:pt x="4209" y="2527"/>
                    <a:pt x="4116" y="2434"/>
                  </a:cubicBezTo>
                  <a:cubicBezTo>
                    <a:pt x="4047" y="2392"/>
                    <a:pt x="3961" y="2359"/>
                    <a:pt x="3878" y="2359"/>
                  </a:cubicBezTo>
                  <a:close/>
                  <a:moveTo>
                    <a:pt x="2495" y="3171"/>
                  </a:moveTo>
                  <a:cubicBezTo>
                    <a:pt x="2496" y="3173"/>
                    <a:pt x="2496" y="3176"/>
                    <a:pt x="2496" y="3178"/>
                  </a:cubicBezTo>
                  <a:lnTo>
                    <a:pt x="2496" y="3178"/>
                  </a:lnTo>
                  <a:cubicBezTo>
                    <a:pt x="2486" y="3184"/>
                    <a:pt x="2476" y="3192"/>
                    <a:pt x="2466" y="3202"/>
                  </a:cubicBezTo>
                  <a:cubicBezTo>
                    <a:pt x="2466" y="3202"/>
                    <a:pt x="2466" y="3178"/>
                    <a:pt x="2488" y="3178"/>
                  </a:cubicBezTo>
                  <a:lnTo>
                    <a:pt x="2495" y="3171"/>
                  </a:lnTo>
                  <a:close/>
                  <a:moveTo>
                    <a:pt x="2533" y="3265"/>
                  </a:moveTo>
                  <a:cubicBezTo>
                    <a:pt x="2534" y="3265"/>
                    <a:pt x="2535" y="3266"/>
                    <a:pt x="2535" y="3271"/>
                  </a:cubicBezTo>
                  <a:cubicBezTo>
                    <a:pt x="2532" y="3271"/>
                    <a:pt x="2529" y="3271"/>
                    <a:pt x="2527" y="3271"/>
                  </a:cubicBezTo>
                  <a:lnTo>
                    <a:pt x="2527" y="3271"/>
                  </a:lnTo>
                  <a:cubicBezTo>
                    <a:pt x="2528" y="3268"/>
                    <a:pt x="2531" y="3265"/>
                    <a:pt x="2533" y="3265"/>
                  </a:cubicBezTo>
                  <a:close/>
                  <a:moveTo>
                    <a:pt x="2511" y="3285"/>
                  </a:moveTo>
                  <a:cubicBezTo>
                    <a:pt x="2511" y="3286"/>
                    <a:pt x="2512" y="3286"/>
                    <a:pt x="2513" y="3286"/>
                  </a:cubicBezTo>
                  <a:lnTo>
                    <a:pt x="2513" y="3286"/>
                  </a:lnTo>
                  <a:cubicBezTo>
                    <a:pt x="2512" y="3289"/>
                    <a:pt x="2512" y="3292"/>
                    <a:pt x="2512" y="3295"/>
                  </a:cubicBezTo>
                  <a:cubicBezTo>
                    <a:pt x="2512" y="3291"/>
                    <a:pt x="2512" y="3288"/>
                    <a:pt x="2511" y="3285"/>
                  </a:cubicBezTo>
                  <a:close/>
                  <a:moveTo>
                    <a:pt x="1297" y="3436"/>
                  </a:moveTo>
                  <a:cubicBezTo>
                    <a:pt x="1301" y="3437"/>
                    <a:pt x="1303" y="3440"/>
                    <a:pt x="1303" y="3446"/>
                  </a:cubicBezTo>
                  <a:lnTo>
                    <a:pt x="1303" y="3446"/>
                  </a:lnTo>
                  <a:cubicBezTo>
                    <a:pt x="1299" y="3442"/>
                    <a:pt x="1294" y="3438"/>
                    <a:pt x="1297" y="3436"/>
                  </a:cubicBezTo>
                  <a:close/>
                  <a:moveTo>
                    <a:pt x="1257" y="3435"/>
                  </a:moveTo>
                  <a:lnTo>
                    <a:pt x="1232" y="3457"/>
                  </a:lnTo>
                  <a:cubicBezTo>
                    <a:pt x="1232" y="3435"/>
                    <a:pt x="1232" y="3435"/>
                    <a:pt x="1257" y="3435"/>
                  </a:cubicBezTo>
                  <a:close/>
                  <a:moveTo>
                    <a:pt x="2466" y="2923"/>
                  </a:moveTo>
                  <a:cubicBezTo>
                    <a:pt x="2420" y="2945"/>
                    <a:pt x="2375" y="2990"/>
                    <a:pt x="2373" y="3036"/>
                  </a:cubicBezTo>
                  <a:lnTo>
                    <a:pt x="2373" y="3036"/>
                  </a:lnTo>
                  <a:cubicBezTo>
                    <a:pt x="2330" y="3068"/>
                    <a:pt x="2302" y="3111"/>
                    <a:pt x="2302" y="3155"/>
                  </a:cubicBezTo>
                  <a:cubicBezTo>
                    <a:pt x="2280" y="3224"/>
                    <a:pt x="2302" y="3317"/>
                    <a:pt x="2349" y="3388"/>
                  </a:cubicBezTo>
                  <a:cubicBezTo>
                    <a:pt x="2384" y="3439"/>
                    <a:pt x="2444" y="3466"/>
                    <a:pt x="2512" y="3466"/>
                  </a:cubicBezTo>
                  <a:cubicBezTo>
                    <a:pt x="2525" y="3466"/>
                    <a:pt x="2539" y="3465"/>
                    <a:pt x="2552" y="3463"/>
                  </a:cubicBezTo>
                  <a:lnTo>
                    <a:pt x="2552" y="3463"/>
                  </a:lnTo>
                  <a:cubicBezTo>
                    <a:pt x="2577" y="3475"/>
                    <a:pt x="2605" y="3483"/>
                    <a:pt x="2634" y="3483"/>
                  </a:cubicBezTo>
                  <a:cubicBezTo>
                    <a:pt x="2664" y="3483"/>
                    <a:pt x="2694" y="3475"/>
                    <a:pt x="2721" y="3457"/>
                  </a:cubicBezTo>
                  <a:cubicBezTo>
                    <a:pt x="2790" y="3440"/>
                    <a:pt x="2834" y="3371"/>
                    <a:pt x="2842" y="3298"/>
                  </a:cubicBezTo>
                  <a:lnTo>
                    <a:pt x="2842" y="3298"/>
                  </a:lnTo>
                  <a:cubicBezTo>
                    <a:pt x="2848" y="3297"/>
                    <a:pt x="2854" y="3296"/>
                    <a:pt x="2860" y="3295"/>
                  </a:cubicBezTo>
                  <a:cubicBezTo>
                    <a:pt x="2931" y="3271"/>
                    <a:pt x="2953" y="3202"/>
                    <a:pt x="2907" y="3131"/>
                  </a:cubicBezTo>
                  <a:cubicBezTo>
                    <a:pt x="2814" y="2992"/>
                    <a:pt x="2628" y="2923"/>
                    <a:pt x="2466" y="2923"/>
                  </a:cubicBezTo>
                  <a:close/>
                  <a:moveTo>
                    <a:pt x="1312" y="3481"/>
                  </a:moveTo>
                  <a:cubicBezTo>
                    <a:pt x="1310" y="3488"/>
                    <a:pt x="1307" y="3496"/>
                    <a:pt x="1303" y="3503"/>
                  </a:cubicBezTo>
                  <a:lnTo>
                    <a:pt x="1303" y="3481"/>
                  </a:lnTo>
                  <a:close/>
                  <a:moveTo>
                    <a:pt x="1327" y="3164"/>
                  </a:moveTo>
                  <a:cubicBezTo>
                    <a:pt x="1218" y="3164"/>
                    <a:pt x="1107" y="3211"/>
                    <a:pt x="1046" y="3317"/>
                  </a:cubicBezTo>
                  <a:cubicBezTo>
                    <a:pt x="1000" y="3388"/>
                    <a:pt x="978" y="3481"/>
                    <a:pt x="1024" y="3550"/>
                  </a:cubicBezTo>
                  <a:cubicBezTo>
                    <a:pt x="1046" y="3643"/>
                    <a:pt x="1117" y="3714"/>
                    <a:pt x="1210" y="3714"/>
                  </a:cubicBezTo>
                  <a:cubicBezTo>
                    <a:pt x="1225" y="3718"/>
                    <a:pt x="1240" y="3721"/>
                    <a:pt x="1256" y="3722"/>
                  </a:cubicBezTo>
                  <a:lnTo>
                    <a:pt x="1256" y="3722"/>
                  </a:lnTo>
                  <a:cubicBezTo>
                    <a:pt x="1305" y="3747"/>
                    <a:pt x="1368" y="3760"/>
                    <a:pt x="1418" y="3760"/>
                  </a:cubicBezTo>
                  <a:cubicBezTo>
                    <a:pt x="1489" y="3760"/>
                    <a:pt x="1558" y="3714"/>
                    <a:pt x="1605" y="3643"/>
                  </a:cubicBezTo>
                  <a:cubicBezTo>
                    <a:pt x="1651" y="3574"/>
                    <a:pt x="1675" y="3481"/>
                    <a:pt x="1651" y="3388"/>
                  </a:cubicBezTo>
                  <a:cubicBezTo>
                    <a:pt x="1629" y="3317"/>
                    <a:pt x="1558" y="3248"/>
                    <a:pt x="1489" y="3202"/>
                  </a:cubicBezTo>
                  <a:cubicBezTo>
                    <a:pt x="1441" y="3178"/>
                    <a:pt x="1384" y="3164"/>
                    <a:pt x="1327" y="31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4" name="Google Shape;7144;p26"/>
          <p:cNvGrpSpPr/>
          <p:nvPr/>
        </p:nvGrpSpPr>
        <p:grpSpPr>
          <a:xfrm rot="-2428639">
            <a:off x="8250822" y="5088866"/>
            <a:ext cx="152578" cy="193493"/>
            <a:chOff x="1561100" y="1635350"/>
            <a:chExt cx="111500" cy="141400"/>
          </a:xfrm>
        </p:grpSpPr>
        <p:sp>
          <p:nvSpPr>
            <p:cNvPr id="7145" name="Google Shape;7145;p26"/>
            <p:cNvSpPr/>
            <p:nvPr/>
          </p:nvSpPr>
          <p:spPr>
            <a:xfrm>
              <a:off x="1561100" y="1635350"/>
              <a:ext cx="111500" cy="141400"/>
            </a:xfrm>
            <a:custGeom>
              <a:avLst/>
              <a:gdLst/>
              <a:ahLst/>
              <a:cxnLst/>
              <a:rect l="l" t="t" r="r" b="b"/>
              <a:pathLst>
                <a:path w="4460" h="5656" extrusionOk="0">
                  <a:moveTo>
                    <a:pt x="1477" y="0"/>
                  </a:moveTo>
                  <a:cubicBezTo>
                    <a:pt x="1159" y="0"/>
                    <a:pt x="840" y="93"/>
                    <a:pt x="558" y="277"/>
                  </a:cubicBezTo>
                  <a:cubicBezTo>
                    <a:pt x="257" y="463"/>
                    <a:pt x="0" y="811"/>
                    <a:pt x="47" y="1183"/>
                  </a:cubicBezTo>
                  <a:cubicBezTo>
                    <a:pt x="47" y="1394"/>
                    <a:pt x="140" y="1580"/>
                    <a:pt x="257" y="1742"/>
                  </a:cubicBezTo>
                  <a:cubicBezTo>
                    <a:pt x="536" y="2184"/>
                    <a:pt x="884" y="2625"/>
                    <a:pt x="1070" y="3115"/>
                  </a:cubicBezTo>
                  <a:cubicBezTo>
                    <a:pt x="1327" y="3788"/>
                    <a:pt x="1442" y="5184"/>
                    <a:pt x="2164" y="5533"/>
                  </a:cubicBezTo>
                  <a:cubicBezTo>
                    <a:pt x="2257" y="5580"/>
                    <a:pt x="2350" y="5602"/>
                    <a:pt x="2443" y="5626"/>
                  </a:cubicBezTo>
                  <a:cubicBezTo>
                    <a:pt x="2533" y="5646"/>
                    <a:pt x="2622" y="5656"/>
                    <a:pt x="2711" y="5656"/>
                  </a:cubicBezTo>
                  <a:cubicBezTo>
                    <a:pt x="3649" y="5656"/>
                    <a:pt x="4459" y="4584"/>
                    <a:pt x="4396" y="3649"/>
                  </a:cubicBezTo>
                  <a:cubicBezTo>
                    <a:pt x="4350" y="2836"/>
                    <a:pt x="4024" y="2067"/>
                    <a:pt x="3535" y="1416"/>
                  </a:cubicBezTo>
                  <a:cubicBezTo>
                    <a:pt x="3209" y="975"/>
                    <a:pt x="2791" y="510"/>
                    <a:pt x="2303" y="231"/>
                  </a:cubicBezTo>
                  <a:cubicBezTo>
                    <a:pt x="2049" y="76"/>
                    <a:pt x="1764" y="0"/>
                    <a:pt x="1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6"/>
            <p:cNvSpPr/>
            <p:nvPr/>
          </p:nvSpPr>
          <p:spPr>
            <a:xfrm>
              <a:off x="1574475" y="1644925"/>
              <a:ext cx="64000" cy="39800"/>
            </a:xfrm>
            <a:custGeom>
              <a:avLst/>
              <a:gdLst/>
              <a:ahLst/>
              <a:cxnLst/>
              <a:rect l="l" t="t" r="r" b="b"/>
              <a:pathLst>
                <a:path w="2560" h="1592" extrusionOk="0">
                  <a:moveTo>
                    <a:pt x="1238" y="1"/>
                  </a:moveTo>
                  <a:cubicBezTo>
                    <a:pt x="1197" y="1"/>
                    <a:pt x="1151" y="22"/>
                    <a:pt x="1117" y="56"/>
                  </a:cubicBezTo>
                  <a:cubicBezTo>
                    <a:pt x="1088" y="71"/>
                    <a:pt x="1077" y="96"/>
                    <a:pt x="1073" y="117"/>
                  </a:cubicBezTo>
                  <a:lnTo>
                    <a:pt x="1073" y="117"/>
                  </a:lnTo>
                  <a:cubicBezTo>
                    <a:pt x="1019" y="159"/>
                    <a:pt x="998" y="203"/>
                    <a:pt x="978" y="266"/>
                  </a:cubicBezTo>
                  <a:cubicBezTo>
                    <a:pt x="978" y="359"/>
                    <a:pt x="1000" y="428"/>
                    <a:pt x="1071" y="475"/>
                  </a:cubicBezTo>
                  <a:cubicBezTo>
                    <a:pt x="1084" y="481"/>
                    <a:pt x="1098" y="487"/>
                    <a:pt x="1112" y="491"/>
                  </a:cubicBezTo>
                  <a:lnTo>
                    <a:pt x="1112" y="491"/>
                  </a:lnTo>
                  <a:cubicBezTo>
                    <a:pt x="1129" y="511"/>
                    <a:pt x="1148" y="530"/>
                    <a:pt x="1164" y="545"/>
                  </a:cubicBezTo>
                  <a:cubicBezTo>
                    <a:pt x="1197" y="554"/>
                    <a:pt x="1231" y="559"/>
                    <a:pt x="1263" y="559"/>
                  </a:cubicBezTo>
                  <a:cubicBezTo>
                    <a:pt x="1318" y="559"/>
                    <a:pt x="1367" y="543"/>
                    <a:pt x="1396" y="499"/>
                  </a:cubicBezTo>
                  <a:cubicBezTo>
                    <a:pt x="1465" y="452"/>
                    <a:pt x="1489" y="335"/>
                    <a:pt x="1443" y="266"/>
                  </a:cubicBezTo>
                  <a:cubicBezTo>
                    <a:pt x="1443" y="246"/>
                    <a:pt x="1437" y="226"/>
                    <a:pt x="1428" y="207"/>
                  </a:cubicBezTo>
                  <a:lnTo>
                    <a:pt x="1428" y="207"/>
                  </a:lnTo>
                  <a:cubicBezTo>
                    <a:pt x="1429" y="181"/>
                    <a:pt x="1426" y="154"/>
                    <a:pt x="1419" y="127"/>
                  </a:cubicBezTo>
                  <a:cubicBezTo>
                    <a:pt x="1419" y="80"/>
                    <a:pt x="1350" y="10"/>
                    <a:pt x="1279" y="10"/>
                  </a:cubicBezTo>
                  <a:cubicBezTo>
                    <a:pt x="1267" y="4"/>
                    <a:pt x="1253" y="1"/>
                    <a:pt x="1238" y="1"/>
                  </a:cubicBezTo>
                  <a:close/>
                  <a:moveTo>
                    <a:pt x="2321" y="1116"/>
                  </a:moveTo>
                  <a:lnTo>
                    <a:pt x="2321" y="1116"/>
                  </a:lnTo>
                  <a:cubicBezTo>
                    <a:pt x="2324" y="1116"/>
                    <a:pt x="2327" y="1119"/>
                    <a:pt x="2327" y="1126"/>
                  </a:cubicBezTo>
                  <a:cubicBezTo>
                    <a:pt x="2311" y="1126"/>
                    <a:pt x="2316" y="1117"/>
                    <a:pt x="2321" y="1116"/>
                  </a:cubicBezTo>
                  <a:close/>
                  <a:moveTo>
                    <a:pt x="2256" y="893"/>
                  </a:moveTo>
                  <a:cubicBezTo>
                    <a:pt x="2197" y="906"/>
                    <a:pt x="2143" y="930"/>
                    <a:pt x="2096" y="963"/>
                  </a:cubicBezTo>
                  <a:lnTo>
                    <a:pt x="2096" y="963"/>
                  </a:lnTo>
                  <a:cubicBezTo>
                    <a:pt x="2095" y="963"/>
                    <a:pt x="2095" y="964"/>
                    <a:pt x="2094" y="964"/>
                  </a:cubicBezTo>
                  <a:cubicBezTo>
                    <a:pt x="2053" y="991"/>
                    <a:pt x="2013" y="1025"/>
                    <a:pt x="1987" y="1067"/>
                  </a:cubicBezTo>
                  <a:lnTo>
                    <a:pt x="1987" y="1067"/>
                  </a:lnTo>
                  <a:cubicBezTo>
                    <a:pt x="1983" y="1071"/>
                    <a:pt x="1980" y="1075"/>
                    <a:pt x="1977" y="1079"/>
                  </a:cubicBezTo>
                  <a:cubicBezTo>
                    <a:pt x="1940" y="1099"/>
                    <a:pt x="1932" y="1132"/>
                    <a:pt x="1954" y="1169"/>
                  </a:cubicBezTo>
                  <a:lnTo>
                    <a:pt x="1954" y="1169"/>
                  </a:lnTo>
                  <a:cubicBezTo>
                    <a:pt x="1954" y="1170"/>
                    <a:pt x="1954" y="1171"/>
                    <a:pt x="1954" y="1172"/>
                  </a:cubicBezTo>
                  <a:cubicBezTo>
                    <a:pt x="1954" y="1290"/>
                    <a:pt x="2047" y="1359"/>
                    <a:pt x="2140" y="1383"/>
                  </a:cubicBezTo>
                  <a:cubicBezTo>
                    <a:pt x="2187" y="1383"/>
                    <a:pt x="2234" y="1359"/>
                    <a:pt x="2280" y="1336"/>
                  </a:cubicBezTo>
                  <a:cubicBezTo>
                    <a:pt x="2327" y="1336"/>
                    <a:pt x="2349" y="1312"/>
                    <a:pt x="2395" y="1290"/>
                  </a:cubicBezTo>
                  <a:cubicBezTo>
                    <a:pt x="2414" y="1278"/>
                    <a:pt x="2432" y="1263"/>
                    <a:pt x="2448" y="1245"/>
                  </a:cubicBezTo>
                  <a:lnTo>
                    <a:pt x="2448" y="1245"/>
                  </a:lnTo>
                  <a:cubicBezTo>
                    <a:pt x="2498" y="1211"/>
                    <a:pt x="2535" y="1162"/>
                    <a:pt x="2535" y="1104"/>
                  </a:cubicBezTo>
                  <a:cubicBezTo>
                    <a:pt x="2559" y="1033"/>
                    <a:pt x="2535" y="986"/>
                    <a:pt x="2488" y="940"/>
                  </a:cubicBezTo>
                  <a:cubicBezTo>
                    <a:pt x="2442" y="918"/>
                    <a:pt x="2395" y="893"/>
                    <a:pt x="2349" y="893"/>
                  </a:cubicBezTo>
                  <a:cubicBezTo>
                    <a:pt x="2334" y="893"/>
                    <a:pt x="2319" y="896"/>
                    <a:pt x="2304" y="899"/>
                  </a:cubicBezTo>
                  <a:lnTo>
                    <a:pt x="2304" y="899"/>
                  </a:lnTo>
                  <a:cubicBezTo>
                    <a:pt x="2288" y="895"/>
                    <a:pt x="2272" y="893"/>
                    <a:pt x="2256" y="893"/>
                  </a:cubicBezTo>
                  <a:close/>
                  <a:moveTo>
                    <a:pt x="318" y="1031"/>
                  </a:moveTo>
                  <a:cubicBezTo>
                    <a:pt x="276" y="1031"/>
                    <a:pt x="231" y="1039"/>
                    <a:pt x="187" y="1057"/>
                  </a:cubicBezTo>
                  <a:cubicBezTo>
                    <a:pt x="140" y="1079"/>
                    <a:pt x="94" y="1104"/>
                    <a:pt x="70" y="1150"/>
                  </a:cubicBezTo>
                  <a:cubicBezTo>
                    <a:pt x="23" y="1172"/>
                    <a:pt x="1" y="1219"/>
                    <a:pt x="23" y="1266"/>
                  </a:cubicBezTo>
                  <a:cubicBezTo>
                    <a:pt x="23" y="1311"/>
                    <a:pt x="46" y="1335"/>
                    <a:pt x="68" y="1357"/>
                  </a:cubicBezTo>
                  <a:lnTo>
                    <a:pt x="68" y="1357"/>
                  </a:lnTo>
                  <a:cubicBezTo>
                    <a:pt x="40" y="1412"/>
                    <a:pt x="33" y="1467"/>
                    <a:pt x="70" y="1522"/>
                  </a:cubicBezTo>
                  <a:cubicBezTo>
                    <a:pt x="116" y="1569"/>
                    <a:pt x="187" y="1591"/>
                    <a:pt x="233" y="1591"/>
                  </a:cubicBezTo>
                  <a:cubicBezTo>
                    <a:pt x="373" y="1569"/>
                    <a:pt x="513" y="1545"/>
                    <a:pt x="581" y="1429"/>
                  </a:cubicBezTo>
                  <a:cubicBezTo>
                    <a:pt x="592" y="1413"/>
                    <a:pt x="601" y="1396"/>
                    <a:pt x="607" y="1380"/>
                  </a:cubicBezTo>
                  <a:lnTo>
                    <a:pt x="607" y="1380"/>
                  </a:lnTo>
                  <a:cubicBezTo>
                    <a:pt x="630" y="1378"/>
                    <a:pt x="653" y="1372"/>
                    <a:pt x="674" y="1359"/>
                  </a:cubicBezTo>
                  <a:cubicBezTo>
                    <a:pt x="721" y="1336"/>
                    <a:pt x="721" y="1243"/>
                    <a:pt x="674" y="1197"/>
                  </a:cubicBezTo>
                  <a:cubicBezTo>
                    <a:pt x="653" y="1184"/>
                    <a:pt x="632" y="1173"/>
                    <a:pt x="609" y="1164"/>
                  </a:cubicBezTo>
                  <a:lnTo>
                    <a:pt x="609" y="1164"/>
                  </a:lnTo>
                  <a:cubicBezTo>
                    <a:pt x="599" y="1143"/>
                    <a:pt x="583" y="1127"/>
                    <a:pt x="562" y="1126"/>
                  </a:cubicBezTo>
                  <a:lnTo>
                    <a:pt x="562" y="1126"/>
                  </a:lnTo>
                  <a:cubicBezTo>
                    <a:pt x="541" y="1106"/>
                    <a:pt x="517" y="1089"/>
                    <a:pt x="488" y="1079"/>
                  </a:cubicBezTo>
                  <a:cubicBezTo>
                    <a:pt x="446" y="1051"/>
                    <a:pt x="386" y="1031"/>
                    <a:pt x="318" y="10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7" name="Google Shape;7147;p26"/>
          <p:cNvSpPr/>
          <p:nvPr/>
        </p:nvSpPr>
        <p:spPr>
          <a:xfrm rot="-10540604" flipH="1">
            <a:off x="8372380" y="-260976"/>
            <a:ext cx="1513016" cy="1732788"/>
          </a:xfrm>
          <a:custGeom>
            <a:avLst/>
            <a:gdLst/>
            <a:ahLst/>
            <a:cxnLst/>
            <a:rect l="l" t="t" r="r" b="b"/>
            <a:pathLst>
              <a:path w="48329" h="55349" extrusionOk="0">
                <a:moveTo>
                  <a:pt x="36211" y="1487"/>
                </a:moveTo>
                <a:cubicBezTo>
                  <a:pt x="36211" y="1487"/>
                  <a:pt x="36235" y="1487"/>
                  <a:pt x="36235" y="1511"/>
                </a:cubicBezTo>
                <a:lnTo>
                  <a:pt x="36211" y="1511"/>
                </a:lnTo>
                <a:lnTo>
                  <a:pt x="36211" y="1487"/>
                </a:lnTo>
                <a:close/>
                <a:moveTo>
                  <a:pt x="34782" y="1866"/>
                </a:moveTo>
                <a:cubicBezTo>
                  <a:pt x="34213" y="1866"/>
                  <a:pt x="33641" y="1922"/>
                  <a:pt x="33094" y="2045"/>
                </a:cubicBezTo>
                <a:cubicBezTo>
                  <a:pt x="32986" y="2068"/>
                  <a:pt x="33020" y="2211"/>
                  <a:pt x="33119" y="2211"/>
                </a:cubicBezTo>
                <a:cubicBezTo>
                  <a:pt x="33126" y="2211"/>
                  <a:pt x="33133" y="2210"/>
                  <a:pt x="33141" y="2209"/>
                </a:cubicBezTo>
                <a:cubicBezTo>
                  <a:pt x="33682" y="2104"/>
                  <a:pt x="34223" y="2052"/>
                  <a:pt x="34773" y="2052"/>
                </a:cubicBezTo>
                <a:cubicBezTo>
                  <a:pt x="34956" y="2052"/>
                  <a:pt x="35141" y="2058"/>
                  <a:pt x="35327" y="2069"/>
                </a:cubicBezTo>
                <a:cubicBezTo>
                  <a:pt x="35444" y="2069"/>
                  <a:pt x="35444" y="1905"/>
                  <a:pt x="35327" y="1883"/>
                </a:cubicBezTo>
                <a:cubicBezTo>
                  <a:pt x="35146" y="1872"/>
                  <a:pt x="34964" y="1866"/>
                  <a:pt x="34782" y="1866"/>
                </a:cubicBezTo>
                <a:close/>
                <a:moveTo>
                  <a:pt x="34372" y="190"/>
                </a:moveTo>
                <a:cubicBezTo>
                  <a:pt x="34690" y="190"/>
                  <a:pt x="35063" y="274"/>
                  <a:pt x="35491" y="488"/>
                </a:cubicBezTo>
                <a:cubicBezTo>
                  <a:pt x="35584" y="603"/>
                  <a:pt x="36443" y="1604"/>
                  <a:pt x="35885" y="2464"/>
                </a:cubicBezTo>
                <a:cubicBezTo>
                  <a:pt x="35867" y="2451"/>
                  <a:pt x="35850" y="2445"/>
                  <a:pt x="35833" y="2445"/>
                </a:cubicBezTo>
                <a:cubicBezTo>
                  <a:pt x="35763" y="2445"/>
                  <a:pt x="35712" y="2547"/>
                  <a:pt x="35770" y="2603"/>
                </a:cubicBezTo>
                <a:cubicBezTo>
                  <a:pt x="35362" y="3084"/>
                  <a:pt x="34946" y="3318"/>
                  <a:pt x="34486" y="3318"/>
                </a:cubicBezTo>
                <a:cubicBezTo>
                  <a:pt x="34210" y="3318"/>
                  <a:pt x="33920" y="3234"/>
                  <a:pt x="33606" y="3068"/>
                </a:cubicBezTo>
                <a:cubicBezTo>
                  <a:pt x="33513" y="2975"/>
                  <a:pt x="33444" y="2882"/>
                  <a:pt x="33373" y="2789"/>
                </a:cubicBezTo>
                <a:cubicBezTo>
                  <a:pt x="33698" y="2755"/>
                  <a:pt x="34022" y="2734"/>
                  <a:pt x="34347" y="2734"/>
                </a:cubicBezTo>
                <a:cubicBezTo>
                  <a:pt x="34464" y="2734"/>
                  <a:pt x="34582" y="2737"/>
                  <a:pt x="34700" y="2743"/>
                </a:cubicBezTo>
                <a:cubicBezTo>
                  <a:pt x="34815" y="2743"/>
                  <a:pt x="34815" y="2557"/>
                  <a:pt x="34700" y="2557"/>
                </a:cubicBezTo>
                <a:cubicBezTo>
                  <a:pt x="34570" y="2551"/>
                  <a:pt x="34439" y="2548"/>
                  <a:pt x="34310" y="2548"/>
                </a:cubicBezTo>
                <a:cubicBezTo>
                  <a:pt x="33953" y="2548"/>
                  <a:pt x="33599" y="2569"/>
                  <a:pt x="33258" y="2603"/>
                </a:cubicBezTo>
                <a:cubicBezTo>
                  <a:pt x="33025" y="2255"/>
                  <a:pt x="32932" y="1930"/>
                  <a:pt x="32932" y="1626"/>
                </a:cubicBezTo>
                <a:lnTo>
                  <a:pt x="32955" y="1626"/>
                </a:lnTo>
                <a:cubicBezTo>
                  <a:pt x="33545" y="1489"/>
                  <a:pt x="34135" y="1435"/>
                  <a:pt x="34725" y="1435"/>
                </a:cubicBezTo>
                <a:cubicBezTo>
                  <a:pt x="34833" y="1435"/>
                  <a:pt x="34940" y="1437"/>
                  <a:pt x="35048" y="1440"/>
                </a:cubicBezTo>
                <a:cubicBezTo>
                  <a:pt x="35165" y="1440"/>
                  <a:pt x="35165" y="1254"/>
                  <a:pt x="35025" y="1254"/>
                </a:cubicBezTo>
                <a:cubicBezTo>
                  <a:pt x="34939" y="1251"/>
                  <a:pt x="34852" y="1250"/>
                  <a:pt x="34766" y="1250"/>
                </a:cubicBezTo>
                <a:cubicBezTo>
                  <a:pt x="34155" y="1250"/>
                  <a:pt x="33543" y="1318"/>
                  <a:pt x="32932" y="1440"/>
                </a:cubicBezTo>
                <a:lnTo>
                  <a:pt x="32996" y="1119"/>
                </a:lnTo>
                <a:lnTo>
                  <a:pt x="32996" y="1119"/>
                </a:lnTo>
                <a:cubicBezTo>
                  <a:pt x="32992" y="1169"/>
                  <a:pt x="33024" y="1213"/>
                  <a:pt x="33083" y="1213"/>
                </a:cubicBezTo>
                <a:cubicBezTo>
                  <a:pt x="33094" y="1213"/>
                  <a:pt x="33106" y="1211"/>
                  <a:pt x="33118" y="1208"/>
                </a:cubicBezTo>
                <a:cubicBezTo>
                  <a:pt x="33394" y="1122"/>
                  <a:pt x="33696" y="1075"/>
                  <a:pt x="34004" y="1075"/>
                </a:cubicBezTo>
                <a:cubicBezTo>
                  <a:pt x="34111" y="1075"/>
                  <a:pt x="34219" y="1080"/>
                  <a:pt x="34328" y="1092"/>
                </a:cubicBezTo>
                <a:cubicBezTo>
                  <a:pt x="34374" y="1092"/>
                  <a:pt x="34421" y="1068"/>
                  <a:pt x="34443" y="1022"/>
                </a:cubicBezTo>
                <a:cubicBezTo>
                  <a:pt x="34443" y="975"/>
                  <a:pt x="34421" y="929"/>
                  <a:pt x="34374" y="906"/>
                </a:cubicBezTo>
                <a:cubicBezTo>
                  <a:pt x="34264" y="895"/>
                  <a:pt x="34153" y="889"/>
                  <a:pt x="34043" y="889"/>
                </a:cubicBezTo>
                <a:cubicBezTo>
                  <a:pt x="33712" y="889"/>
                  <a:pt x="33386" y="941"/>
                  <a:pt x="33072" y="1046"/>
                </a:cubicBezTo>
                <a:cubicBezTo>
                  <a:pt x="33025" y="1046"/>
                  <a:pt x="33025" y="1068"/>
                  <a:pt x="33001" y="1068"/>
                </a:cubicBezTo>
                <a:cubicBezTo>
                  <a:pt x="33048" y="953"/>
                  <a:pt x="33094" y="860"/>
                  <a:pt x="33165" y="767"/>
                </a:cubicBezTo>
                <a:cubicBezTo>
                  <a:pt x="33187" y="720"/>
                  <a:pt x="33234" y="674"/>
                  <a:pt x="33280" y="627"/>
                </a:cubicBezTo>
                <a:cubicBezTo>
                  <a:pt x="33296" y="627"/>
                  <a:pt x="33302" y="637"/>
                  <a:pt x="33310" y="637"/>
                </a:cubicBezTo>
                <a:cubicBezTo>
                  <a:pt x="33314" y="637"/>
                  <a:pt x="33319" y="635"/>
                  <a:pt x="33327" y="627"/>
                </a:cubicBezTo>
                <a:cubicBezTo>
                  <a:pt x="33464" y="606"/>
                  <a:pt x="33605" y="595"/>
                  <a:pt x="33747" y="595"/>
                </a:cubicBezTo>
                <a:cubicBezTo>
                  <a:pt x="33919" y="595"/>
                  <a:pt x="34092" y="612"/>
                  <a:pt x="34257" y="650"/>
                </a:cubicBezTo>
                <a:cubicBezTo>
                  <a:pt x="34264" y="651"/>
                  <a:pt x="34271" y="652"/>
                  <a:pt x="34278" y="652"/>
                </a:cubicBezTo>
                <a:cubicBezTo>
                  <a:pt x="34379" y="652"/>
                  <a:pt x="34414" y="486"/>
                  <a:pt x="34304" y="464"/>
                </a:cubicBezTo>
                <a:cubicBezTo>
                  <a:pt x="34117" y="429"/>
                  <a:pt x="33929" y="408"/>
                  <a:pt x="33741" y="408"/>
                </a:cubicBezTo>
                <a:cubicBezTo>
                  <a:pt x="33673" y="408"/>
                  <a:pt x="33605" y="411"/>
                  <a:pt x="33537" y="417"/>
                </a:cubicBezTo>
                <a:cubicBezTo>
                  <a:pt x="33753" y="285"/>
                  <a:pt x="34032" y="190"/>
                  <a:pt x="34372" y="190"/>
                </a:cubicBezTo>
                <a:close/>
                <a:moveTo>
                  <a:pt x="33745" y="3418"/>
                </a:moveTo>
                <a:cubicBezTo>
                  <a:pt x="33863" y="3533"/>
                  <a:pt x="34025" y="3673"/>
                  <a:pt x="34188" y="3813"/>
                </a:cubicBezTo>
                <a:lnTo>
                  <a:pt x="34118" y="3930"/>
                </a:lnTo>
                <a:cubicBezTo>
                  <a:pt x="34095" y="3930"/>
                  <a:pt x="34095" y="3952"/>
                  <a:pt x="34071" y="3952"/>
                </a:cubicBezTo>
                <a:cubicBezTo>
                  <a:pt x="34025" y="3999"/>
                  <a:pt x="33978" y="4069"/>
                  <a:pt x="33909" y="4116"/>
                </a:cubicBezTo>
                <a:cubicBezTo>
                  <a:pt x="33978" y="4045"/>
                  <a:pt x="34025" y="3976"/>
                  <a:pt x="34071" y="3906"/>
                </a:cubicBezTo>
                <a:cubicBezTo>
                  <a:pt x="34095" y="3859"/>
                  <a:pt x="34071" y="3813"/>
                  <a:pt x="34049" y="3790"/>
                </a:cubicBezTo>
                <a:cubicBezTo>
                  <a:pt x="34071" y="3766"/>
                  <a:pt x="34071" y="3719"/>
                  <a:pt x="34025" y="3697"/>
                </a:cubicBezTo>
                <a:cubicBezTo>
                  <a:pt x="34025" y="3697"/>
                  <a:pt x="34002" y="3673"/>
                  <a:pt x="33978" y="3673"/>
                </a:cubicBezTo>
                <a:cubicBezTo>
                  <a:pt x="33964" y="3644"/>
                  <a:pt x="33932" y="3625"/>
                  <a:pt x="33899" y="3625"/>
                </a:cubicBezTo>
                <a:cubicBezTo>
                  <a:pt x="33878" y="3625"/>
                  <a:pt x="33856" y="3633"/>
                  <a:pt x="33838" y="3651"/>
                </a:cubicBezTo>
                <a:cubicBezTo>
                  <a:pt x="33838" y="3673"/>
                  <a:pt x="33838" y="3673"/>
                  <a:pt x="33816" y="3697"/>
                </a:cubicBezTo>
                <a:cubicBezTo>
                  <a:pt x="33838" y="3626"/>
                  <a:pt x="33838" y="3533"/>
                  <a:pt x="33770" y="3487"/>
                </a:cubicBezTo>
                <a:cubicBezTo>
                  <a:pt x="33723" y="3487"/>
                  <a:pt x="33677" y="3487"/>
                  <a:pt x="33652" y="3511"/>
                </a:cubicBezTo>
                <a:cubicBezTo>
                  <a:pt x="33677" y="3487"/>
                  <a:pt x="33723" y="3465"/>
                  <a:pt x="33745" y="3418"/>
                </a:cubicBezTo>
                <a:close/>
                <a:moveTo>
                  <a:pt x="30596" y="6124"/>
                </a:moveTo>
                <a:cubicBezTo>
                  <a:pt x="30569" y="6124"/>
                  <a:pt x="30541" y="6135"/>
                  <a:pt x="30514" y="6162"/>
                </a:cubicBezTo>
                <a:cubicBezTo>
                  <a:pt x="30350" y="6302"/>
                  <a:pt x="30188" y="6464"/>
                  <a:pt x="30049" y="6650"/>
                </a:cubicBezTo>
                <a:cubicBezTo>
                  <a:pt x="30024" y="6674"/>
                  <a:pt x="30024" y="6743"/>
                  <a:pt x="30071" y="6767"/>
                </a:cubicBezTo>
                <a:cubicBezTo>
                  <a:pt x="30083" y="6790"/>
                  <a:pt x="30106" y="6802"/>
                  <a:pt x="30129" y="6802"/>
                </a:cubicBezTo>
                <a:cubicBezTo>
                  <a:pt x="30153" y="6802"/>
                  <a:pt x="30176" y="6790"/>
                  <a:pt x="30188" y="6767"/>
                </a:cubicBezTo>
                <a:cubicBezTo>
                  <a:pt x="30328" y="6581"/>
                  <a:pt x="30489" y="6417"/>
                  <a:pt x="30653" y="6278"/>
                </a:cubicBezTo>
                <a:cubicBezTo>
                  <a:pt x="30676" y="6255"/>
                  <a:pt x="30676" y="6185"/>
                  <a:pt x="30653" y="6138"/>
                </a:cubicBezTo>
                <a:cubicBezTo>
                  <a:pt x="30634" y="6129"/>
                  <a:pt x="30615" y="6124"/>
                  <a:pt x="30596" y="6124"/>
                </a:cubicBezTo>
                <a:close/>
                <a:moveTo>
                  <a:pt x="41138" y="7106"/>
                </a:moveTo>
                <a:cubicBezTo>
                  <a:pt x="41108" y="7106"/>
                  <a:pt x="41066" y="7127"/>
                  <a:pt x="41048" y="7162"/>
                </a:cubicBezTo>
                <a:cubicBezTo>
                  <a:pt x="41026" y="7208"/>
                  <a:pt x="41048" y="7255"/>
                  <a:pt x="41095" y="7279"/>
                </a:cubicBezTo>
                <a:cubicBezTo>
                  <a:pt x="41258" y="7394"/>
                  <a:pt x="41444" y="7534"/>
                  <a:pt x="41630" y="7651"/>
                </a:cubicBezTo>
                <a:cubicBezTo>
                  <a:pt x="41648" y="7668"/>
                  <a:pt x="41669" y="7676"/>
                  <a:pt x="41689" y="7676"/>
                </a:cubicBezTo>
                <a:cubicBezTo>
                  <a:pt x="41723" y="7676"/>
                  <a:pt x="41755" y="7656"/>
                  <a:pt x="41770" y="7627"/>
                </a:cubicBezTo>
                <a:cubicBezTo>
                  <a:pt x="41792" y="7580"/>
                  <a:pt x="41770" y="7534"/>
                  <a:pt x="41723" y="7511"/>
                </a:cubicBezTo>
                <a:cubicBezTo>
                  <a:pt x="41537" y="7372"/>
                  <a:pt x="41351" y="7255"/>
                  <a:pt x="41165" y="7115"/>
                </a:cubicBezTo>
                <a:cubicBezTo>
                  <a:pt x="41159" y="7109"/>
                  <a:pt x="41149" y="7106"/>
                  <a:pt x="41138" y="7106"/>
                </a:cubicBezTo>
                <a:close/>
                <a:moveTo>
                  <a:pt x="41365" y="5680"/>
                </a:moveTo>
                <a:cubicBezTo>
                  <a:pt x="41285" y="5680"/>
                  <a:pt x="41250" y="5802"/>
                  <a:pt x="41327" y="5859"/>
                </a:cubicBezTo>
                <a:cubicBezTo>
                  <a:pt x="42537" y="6628"/>
                  <a:pt x="43746" y="7441"/>
                  <a:pt x="44933" y="8231"/>
                </a:cubicBezTo>
                <a:cubicBezTo>
                  <a:pt x="44949" y="8243"/>
                  <a:pt x="44965" y="8249"/>
                  <a:pt x="44980" y="8249"/>
                </a:cubicBezTo>
                <a:cubicBezTo>
                  <a:pt x="45052" y="8249"/>
                  <a:pt x="45103" y="8126"/>
                  <a:pt x="45026" y="8069"/>
                </a:cubicBezTo>
                <a:cubicBezTo>
                  <a:pt x="43817" y="7279"/>
                  <a:pt x="42630" y="6488"/>
                  <a:pt x="41420" y="5697"/>
                </a:cubicBezTo>
                <a:cubicBezTo>
                  <a:pt x="41400" y="5685"/>
                  <a:pt x="41382" y="5680"/>
                  <a:pt x="41365" y="5680"/>
                </a:cubicBezTo>
                <a:close/>
                <a:moveTo>
                  <a:pt x="45358" y="7796"/>
                </a:moveTo>
                <a:cubicBezTo>
                  <a:pt x="45657" y="8013"/>
                  <a:pt x="45957" y="8228"/>
                  <a:pt x="46258" y="8442"/>
                </a:cubicBezTo>
                <a:cubicBezTo>
                  <a:pt x="46235" y="8488"/>
                  <a:pt x="46211" y="8535"/>
                  <a:pt x="46235" y="8557"/>
                </a:cubicBezTo>
                <a:cubicBezTo>
                  <a:pt x="45934" y="8326"/>
                  <a:pt x="45635" y="8073"/>
                  <a:pt x="45358" y="7796"/>
                </a:cubicBezTo>
                <a:close/>
                <a:moveTo>
                  <a:pt x="38489" y="6238"/>
                </a:moveTo>
                <a:cubicBezTo>
                  <a:pt x="38417" y="6238"/>
                  <a:pt x="38366" y="6360"/>
                  <a:pt x="38443" y="6417"/>
                </a:cubicBezTo>
                <a:cubicBezTo>
                  <a:pt x="39537" y="7115"/>
                  <a:pt x="40629" y="7859"/>
                  <a:pt x="41699" y="8581"/>
                </a:cubicBezTo>
                <a:cubicBezTo>
                  <a:pt x="41715" y="8593"/>
                  <a:pt x="41731" y="8598"/>
                  <a:pt x="41746" y="8598"/>
                </a:cubicBezTo>
                <a:cubicBezTo>
                  <a:pt x="41818" y="8598"/>
                  <a:pt x="41870" y="8476"/>
                  <a:pt x="41792" y="8417"/>
                </a:cubicBezTo>
                <a:cubicBezTo>
                  <a:pt x="40700" y="7697"/>
                  <a:pt x="39630" y="6975"/>
                  <a:pt x="38536" y="6255"/>
                </a:cubicBezTo>
                <a:cubicBezTo>
                  <a:pt x="38520" y="6243"/>
                  <a:pt x="38504" y="6238"/>
                  <a:pt x="38489" y="6238"/>
                </a:cubicBezTo>
                <a:close/>
                <a:moveTo>
                  <a:pt x="29490" y="8395"/>
                </a:moveTo>
                <a:cubicBezTo>
                  <a:pt x="29466" y="8395"/>
                  <a:pt x="29466" y="8395"/>
                  <a:pt x="29444" y="8417"/>
                </a:cubicBezTo>
                <a:cubicBezTo>
                  <a:pt x="29351" y="8488"/>
                  <a:pt x="29304" y="8581"/>
                  <a:pt x="29280" y="8674"/>
                </a:cubicBezTo>
                <a:cubicBezTo>
                  <a:pt x="29258" y="8721"/>
                  <a:pt x="29304" y="8789"/>
                  <a:pt x="29351" y="8789"/>
                </a:cubicBezTo>
                <a:cubicBezTo>
                  <a:pt x="29360" y="8794"/>
                  <a:pt x="29368" y="8796"/>
                  <a:pt x="29377" y="8796"/>
                </a:cubicBezTo>
                <a:cubicBezTo>
                  <a:pt x="29413" y="8796"/>
                  <a:pt x="29444" y="8758"/>
                  <a:pt x="29444" y="8721"/>
                </a:cubicBezTo>
                <a:cubicBezTo>
                  <a:pt x="29466" y="8721"/>
                  <a:pt x="29466" y="8696"/>
                  <a:pt x="29466" y="8696"/>
                </a:cubicBezTo>
                <a:cubicBezTo>
                  <a:pt x="29490" y="8674"/>
                  <a:pt x="29490" y="8628"/>
                  <a:pt x="29513" y="8603"/>
                </a:cubicBezTo>
                <a:cubicBezTo>
                  <a:pt x="29537" y="8581"/>
                  <a:pt x="29537" y="8557"/>
                  <a:pt x="29559" y="8557"/>
                </a:cubicBezTo>
                <a:cubicBezTo>
                  <a:pt x="29583" y="8535"/>
                  <a:pt x="29583" y="8510"/>
                  <a:pt x="29583" y="8488"/>
                </a:cubicBezTo>
                <a:cubicBezTo>
                  <a:pt x="29583" y="8464"/>
                  <a:pt x="29583" y="8442"/>
                  <a:pt x="29559" y="8417"/>
                </a:cubicBezTo>
                <a:cubicBezTo>
                  <a:pt x="29537" y="8395"/>
                  <a:pt x="29513" y="8395"/>
                  <a:pt x="29490" y="8395"/>
                </a:cubicBezTo>
                <a:close/>
                <a:moveTo>
                  <a:pt x="45259" y="8693"/>
                </a:moveTo>
                <a:cubicBezTo>
                  <a:pt x="45240" y="8693"/>
                  <a:pt x="45221" y="8701"/>
                  <a:pt x="45212" y="8721"/>
                </a:cubicBezTo>
                <a:cubicBezTo>
                  <a:pt x="45165" y="8743"/>
                  <a:pt x="45165" y="8814"/>
                  <a:pt x="45212" y="8836"/>
                </a:cubicBezTo>
                <a:cubicBezTo>
                  <a:pt x="45352" y="8953"/>
                  <a:pt x="45513" y="9046"/>
                  <a:pt x="45677" y="9115"/>
                </a:cubicBezTo>
                <a:cubicBezTo>
                  <a:pt x="45697" y="9125"/>
                  <a:pt x="45716" y="9131"/>
                  <a:pt x="45734" y="9131"/>
                </a:cubicBezTo>
                <a:cubicBezTo>
                  <a:pt x="45758" y="9131"/>
                  <a:pt x="45779" y="9120"/>
                  <a:pt x="45792" y="9093"/>
                </a:cubicBezTo>
                <a:cubicBezTo>
                  <a:pt x="45817" y="9046"/>
                  <a:pt x="45817" y="8976"/>
                  <a:pt x="45770" y="8953"/>
                </a:cubicBezTo>
                <a:cubicBezTo>
                  <a:pt x="45677" y="8929"/>
                  <a:pt x="45606" y="8883"/>
                  <a:pt x="45538" y="8836"/>
                </a:cubicBezTo>
                <a:cubicBezTo>
                  <a:pt x="45491" y="8836"/>
                  <a:pt x="45467" y="8814"/>
                  <a:pt x="45420" y="8789"/>
                </a:cubicBezTo>
                <a:cubicBezTo>
                  <a:pt x="45420" y="8767"/>
                  <a:pt x="45398" y="8767"/>
                  <a:pt x="45374" y="8743"/>
                </a:cubicBezTo>
                <a:cubicBezTo>
                  <a:pt x="45374" y="8743"/>
                  <a:pt x="45352" y="8743"/>
                  <a:pt x="45352" y="8721"/>
                </a:cubicBezTo>
                <a:lnTo>
                  <a:pt x="45327" y="8721"/>
                </a:lnTo>
                <a:cubicBezTo>
                  <a:pt x="45315" y="8707"/>
                  <a:pt x="45286" y="8693"/>
                  <a:pt x="45259" y="8693"/>
                </a:cubicBezTo>
                <a:close/>
                <a:moveTo>
                  <a:pt x="46909" y="8557"/>
                </a:moveTo>
                <a:lnTo>
                  <a:pt x="46909" y="8557"/>
                </a:lnTo>
                <a:cubicBezTo>
                  <a:pt x="46979" y="8603"/>
                  <a:pt x="47048" y="8674"/>
                  <a:pt x="47119" y="8721"/>
                </a:cubicBezTo>
                <a:cubicBezTo>
                  <a:pt x="47212" y="8789"/>
                  <a:pt x="47281" y="8860"/>
                  <a:pt x="47352" y="8929"/>
                </a:cubicBezTo>
                <a:cubicBezTo>
                  <a:pt x="47445" y="9000"/>
                  <a:pt x="47513" y="9093"/>
                  <a:pt x="47560" y="9162"/>
                </a:cubicBezTo>
                <a:cubicBezTo>
                  <a:pt x="47467" y="9069"/>
                  <a:pt x="47352" y="8976"/>
                  <a:pt x="47259" y="8883"/>
                </a:cubicBezTo>
                <a:cubicBezTo>
                  <a:pt x="47141" y="8767"/>
                  <a:pt x="47026" y="8650"/>
                  <a:pt x="46909" y="8557"/>
                </a:cubicBezTo>
                <a:close/>
                <a:moveTo>
                  <a:pt x="25909" y="9046"/>
                </a:moveTo>
                <a:lnTo>
                  <a:pt x="26117" y="9279"/>
                </a:lnTo>
                <a:cubicBezTo>
                  <a:pt x="26071" y="9232"/>
                  <a:pt x="26002" y="9186"/>
                  <a:pt x="25955" y="9139"/>
                </a:cubicBezTo>
                <a:cubicBezTo>
                  <a:pt x="25943" y="9127"/>
                  <a:pt x="25926" y="9121"/>
                  <a:pt x="25908" y="9121"/>
                </a:cubicBezTo>
                <a:cubicBezTo>
                  <a:pt x="25891" y="9121"/>
                  <a:pt x="25873" y="9127"/>
                  <a:pt x="25862" y="9139"/>
                </a:cubicBezTo>
                <a:lnTo>
                  <a:pt x="25838" y="9115"/>
                </a:lnTo>
                <a:lnTo>
                  <a:pt x="25909" y="9046"/>
                </a:lnTo>
                <a:close/>
                <a:moveTo>
                  <a:pt x="44313" y="8990"/>
                </a:moveTo>
                <a:cubicBezTo>
                  <a:pt x="44281" y="8990"/>
                  <a:pt x="44251" y="9012"/>
                  <a:pt x="44235" y="9046"/>
                </a:cubicBezTo>
                <a:cubicBezTo>
                  <a:pt x="44211" y="9093"/>
                  <a:pt x="44235" y="9139"/>
                  <a:pt x="44282" y="9162"/>
                </a:cubicBezTo>
                <a:lnTo>
                  <a:pt x="44561" y="9301"/>
                </a:lnTo>
                <a:cubicBezTo>
                  <a:pt x="44580" y="9311"/>
                  <a:pt x="44600" y="9317"/>
                  <a:pt x="44617" y="9317"/>
                </a:cubicBezTo>
                <a:cubicBezTo>
                  <a:pt x="44642" y="9317"/>
                  <a:pt x="44663" y="9306"/>
                  <a:pt x="44676" y="9279"/>
                </a:cubicBezTo>
                <a:cubicBezTo>
                  <a:pt x="44700" y="9232"/>
                  <a:pt x="44700" y="9186"/>
                  <a:pt x="44654" y="9162"/>
                </a:cubicBezTo>
                <a:cubicBezTo>
                  <a:pt x="44561" y="9093"/>
                  <a:pt x="44444" y="9046"/>
                  <a:pt x="44351" y="9000"/>
                </a:cubicBezTo>
                <a:cubicBezTo>
                  <a:pt x="44338" y="8993"/>
                  <a:pt x="44325" y="8990"/>
                  <a:pt x="44313" y="8990"/>
                </a:cubicBezTo>
                <a:close/>
                <a:moveTo>
                  <a:pt x="47817" y="9534"/>
                </a:moveTo>
                <a:lnTo>
                  <a:pt x="47817" y="9558"/>
                </a:lnTo>
                <a:cubicBezTo>
                  <a:pt x="47817" y="9558"/>
                  <a:pt x="47817" y="9534"/>
                  <a:pt x="47793" y="9534"/>
                </a:cubicBezTo>
                <a:close/>
                <a:moveTo>
                  <a:pt x="28432" y="9307"/>
                </a:moveTo>
                <a:cubicBezTo>
                  <a:pt x="28420" y="9307"/>
                  <a:pt x="28408" y="9313"/>
                  <a:pt x="28396" y="9325"/>
                </a:cubicBezTo>
                <a:cubicBezTo>
                  <a:pt x="28374" y="9325"/>
                  <a:pt x="28374" y="9325"/>
                  <a:pt x="28374" y="9348"/>
                </a:cubicBezTo>
                <a:cubicBezTo>
                  <a:pt x="28350" y="9348"/>
                  <a:pt x="28350" y="9372"/>
                  <a:pt x="28350" y="9372"/>
                </a:cubicBezTo>
                <a:lnTo>
                  <a:pt x="28281" y="9580"/>
                </a:lnTo>
                <a:cubicBezTo>
                  <a:pt x="28281" y="9604"/>
                  <a:pt x="28281" y="9627"/>
                  <a:pt x="28303" y="9651"/>
                </a:cubicBezTo>
                <a:cubicBezTo>
                  <a:pt x="28303" y="9651"/>
                  <a:pt x="28328" y="9673"/>
                  <a:pt x="28350" y="9673"/>
                </a:cubicBezTo>
                <a:cubicBezTo>
                  <a:pt x="28362" y="9685"/>
                  <a:pt x="28374" y="9691"/>
                  <a:pt x="28385" y="9691"/>
                </a:cubicBezTo>
                <a:cubicBezTo>
                  <a:pt x="28397" y="9691"/>
                  <a:pt x="28408" y="9685"/>
                  <a:pt x="28421" y="9673"/>
                </a:cubicBezTo>
                <a:lnTo>
                  <a:pt x="28443" y="9651"/>
                </a:lnTo>
                <a:lnTo>
                  <a:pt x="28467" y="9627"/>
                </a:lnTo>
                <a:cubicBezTo>
                  <a:pt x="28489" y="9558"/>
                  <a:pt x="28514" y="9487"/>
                  <a:pt x="28514" y="9418"/>
                </a:cubicBezTo>
                <a:cubicBezTo>
                  <a:pt x="28536" y="9394"/>
                  <a:pt x="28536" y="9372"/>
                  <a:pt x="28514" y="9348"/>
                </a:cubicBezTo>
                <a:cubicBezTo>
                  <a:pt x="28514" y="9348"/>
                  <a:pt x="28489" y="9325"/>
                  <a:pt x="28467" y="9325"/>
                </a:cubicBezTo>
                <a:cubicBezTo>
                  <a:pt x="28455" y="9313"/>
                  <a:pt x="28443" y="9307"/>
                  <a:pt x="28432" y="9307"/>
                </a:cubicBezTo>
                <a:close/>
                <a:moveTo>
                  <a:pt x="46397" y="8696"/>
                </a:moveTo>
                <a:cubicBezTo>
                  <a:pt x="46886" y="9022"/>
                  <a:pt x="47352" y="9372"/>
                  <a:pt x="47793" y="9766"/>
                </a:cubicBezTo>
                <a:cubicBezTo>
                  <a:pt x="47812" y="9786"/>
                  <a:pt x="47832" y="9793"/>
                  <a:pt x="47850" y="9793"/>
                </a:cubicBezTo>
                <a:cubicBezTo>
                  <a:pt x="47875" y="9793"/>
                  <a:pt x="47896" y="9780"/>
                  <a:pt x="47910" y="9766"/>
                </a:cubicBezTo>
                <a:cubicBezTo>
                  <a:pt x="47932" y="9813"/>
                  <a:pt x="47932" y="9859"/>
                  <a:pt x="47956" y="9906"/>
                </a:cubicBezTo>
                <a:cubicBezTo>
                  <a:pt x="47653" y="9697"/>
                  <a:pt x="47374" y="9511"/>
                  <a:pt x="47073" y="9301"/>
                </a:cubicBezTo>
                <a:cubicBezTo>
                  <a:pt x="47095" y="9279"/>
                  <a:pt x="47095" y="9208"/>
                  <a:pt x="47048" y="9162"/>
                </a:cubicBezTo>
                <a:cubicBezTo>
                  <a:pt x="46816" y="9022"/>
                  <a:pt x="46607" y="8860"/>
                  <a:pt x="46397" y="8696"/>
                </a:cubicBezTo>
                <a:close/>
                <a:moveTo>
                  <a:pt x="26582" y="9465"/>
                </a:moveTo>
                <a:lnTo>
                  <a:pt x="27094" y="9813"/>
                </a:lnTo>
                <a:cubicBezTo>
                  <a:pt x="27094" y="9859"/>
                  <a:pt x="27094" y="9930"/>
                  <a:pt x="27118" y="9999"/>
                </a:cubicBezTo>
                <a:lnTo>
                  <a:pt x="26582" y="9465"/>
                </a:lnTo>
                <a:close/>
                <a:moveTo>
                  <a:pt x="25885" y="9999"/>
                </a:moveTo>
                <a:cubicBezTo>
                  <a:pt x="26024" y="10138"/>
                  <a:pt x="26188" y="10278"/>
                  <a:pt x="26327" y="10442"/>
                </a:cubicBezTo>
                <a:cubicBezTo>
                  <a:pt x="26164" y="10278"/>
                  <a:pt x="26002" y="10138"/>
                  <a:pt x="25838" y="9999"/>
                </a:cubicBezTo>
                <a:close/>
                <a:moveTo>
                  <a:pt x="27792" y="9952"/>
                </a:moveTo>
                <a:cubicBezTo>
                  <a:pt x="27745" y="10185"/>
                  <a:pt x="27745" y="10417"/>
                  <a:pt x="27792" y="10650"/>
                </a:cubicBezTo>
                <a:lnTo>
                  <a:pt x="27652" y="10510"/>
                </a:lnTo>
                <a:cubicBezTo>
                  <a:pt x="27676" y="10488"/>
                  <a:pt x="27699" y="10464"/>
                  <a:pt x="27699" y="10417"/>
                </a:cubicBezTo>
                <a:cubicBezTo>
                  <a:pt x="27723" y="10278"/>
                  <a:pt x="27745" y="10116"/>
                  <a:pt x="27792" y="9952"/>
                </a:cubicBezTo>
                <a:close/>
                <a:moveTo>
                  <a:pt x="24582" y="10650"/>
                </a:moveTo>
                <a:cubicBezTo>
                  <a:pt x="24582" y="10674"/>
                  <a:pt x="24582" y="10674"/>
                  <a:pt x="24606" y="10697"/>
                </a:cubicBezTo>
                <a:cubicBezTo>
                  <a:pt x="24583" y="10720"/>
                  <a:pt x="24562" y="10764"/>
                  <a:pt x="24602" y="10809"/>
                </a:cubicBezTo>
                <a:lnTo>
                  <a:pt x="24602" y="10809"/>
                </a:lnTo>
                <a:cubicBezTo>
                  <a:pt x="24594" y="10802"/>
                  <a:pt x="24588" y="10795"/>
                  <a:pt x="24582" y="10790"/>
                </a:cubicBezTo>
                <a:cubicBezTo>
                  <a:pt x="24560" y="10767"/>
                  <a:pt x="24513" y="10767"/>
                  <a:pt x="24489" y="10767"/>
                </a:cubicBezTo>
                <a:lnTo>
                  <a:pt x="24582" y="10650"/>
                </a:lnTo>
                <a:close/>
                <a:moveTo>
                  <a:pt x="47793" y="10790"/>
                </a:moveTo>
                <a:cubicBezTo>
                  <a:pt x="47793" y="10814"/>
                  <a:pt x="47793" y="10814"/>
                  <a:pt x="47770" y="10836"/>
                </a:cubicBezTo>
                <a:cubicBezTo>
                  <a:pt x="47770" y="10814"/>
                  <a:pt x="47770" y="10790"/>
                  <a:pt x="47746" y="10790"/>
                </a:cubicBezTo>
                <a:lnTo>
                  <a:pt x="47746" y="10790"/>
                </a:lnTo>
                <a:cubicBezTo>
                  <a:pt x="47762" y="10790"/>
                  <a:pt x="47768" y="10800"/>
                  <a:pt x="47776" y="10800"/>
                </a:cubicBezTo>
                <a:cubicBezTo>
                  <a:pt x="47780" y="10800"/>
                  <a:pt x="47785" y="10798"/>
                  <a:pt x="47793" y="10790"/>
                </a:cubicBezTo>
                <a:close/>
                <a:moveTo>
                  <a:pt x="24617" y="10823"/>
                </a:moveTo>
                <a:cubicBezTo>
                  <a:pt x="24642" y="10843"/>
                  <a:pt x="24679" y="10863"/>
                  <a:pt x="24699" y="10883"/>
                </a:cubicBezTo>
                <a:cubicBezTo>
                  <a:pt x="24670" y="10869"/>
                  <a:pt x="24641" y="10845"/>
                  <a:pt x="24617" y="10823"/>
                </a:cubicBezTo>
                <a:close/>
                <a:moveTo>
                  <a:pt x="44468" y="11000"/>
                </a:moveTo>
                <a:cubicBezTo>
                  <a:pt x="44468" y="11022"/>
                  <a:pt x="44490" y="11022"/>
                  <a:pt x="44514" y="11046"/>
                </a:cubicBezTo>
                <a:lnTo>
                  <a:pt x="44490" y="11069"/>
                </a:lnTo>
                <a:cubicBezTo>
                  <a:pt x="44484" y="11062"/>
                  <a:pt x="44475" y="11059"/>
                  <a:pt x="44466" y="11059"/>
                </a:cubicBezTo>
                <a:cubicBezTo>
                  <a:pt x="44446" y="11059"/>
                  <a:pt x="44422" y="11072"/>
                  <a:pt x="44404" y="11086"/>
                </a:cubicBezTo>
                <a:lnTo>
                  <a:pt x="44404" y="11086"/>
                </a:lnTo>
                <a:cubicBezTo>
                  <a:pt x="44428" y="11054"/>
                  <a:pt x="44449" y="11025"/>
                  <a:pt x="44468" y="11000"/>
                </a:cubicBezTo>
                <a:close/>
                <a:moveTo>
                  <a:pt x="24420" y="10836"/>
                </a:moveTo>
                <a:cubicBezTo>
                  <a:pt x="24420" y="10883"/>
                  <a:pt x="24420" y="10907"/>
                  <a:pt x="24443" y="10929"/>
                </a:cubicBezTo>
                <a:cubicBezTo>
                  <a:pt x="24430" y="10923"/>
                  <a:pt x="24418" y="10920"/>
                  <a:pt x="24406" y="10920"/>
                </a:cubicBezTo>
                <a:cubicBezTo>
                  <a:pt x="24373" y="10920"/>
                  <a:pt x="24344" y="10941"/>
                  <a:pt x="24327" y="10976"/>
                </a:cubicBezTo>
                <a:cubicBezTo>
                  <a:pt x="24303" y="11022"/>
                  <a:pt x="24327" y="11069"/>
                  <a:pt x="24350" y="11093"/>
                </a:cubicBezTo>
                <a:cubicBezTo>
                  <a:pt x="24357" y="11100"/>
                  <a:pt x="24365" y="11107"/>
                  <a:pt x="24373" y="11114"/>
                </a:cubicBezTo>
                <a:lnTo>
                  <a:pt x="24373" y="11114"/>
                </a:lnTo>
                <a:cubicBezTo>
                  <a:pt x="24342" y="11097"/>
                  <a:pt x="24311" y="11077"/>
                  <a:pt x="24281" y="11046"/>
                </a:cubicBezTo>
                <a:lnTo>
                  <a:pt x="24257" y="11022"/>
                </a:lnTo>
                <a:lnTo>
                  <a:pt x="24420" y="10836"/>
                </a:lnTo>
                <a:close/>
                <a:moveTo>
                  <a:pt x="44654" y="11115"/>
                </a:moveTo>
                <a:cubicBezTo>
                  <a:pt x="44676" y="11115"/>
                  <a:pt x="44676" y="11139"/>
                  <a:pt x="44676" y="11139"/>
                </a:cubicBezTo>
                <a:cubicBezTo>
                  <a:pt x="44676" y="11139"/>
                  <a:pt x="44654" y="11139"/>
                  <a:pt x="44654" y="11162"/>
                </a:cubicBezTo>
                <a:lnTo>
                  <a:pt x="44654" y="11115"/>
                </a:lnTo>
                <a:close/>
                <a:moveTo>
                  <a:pt x="35863" y="696"/>
                </a:moveTo>
                <a:lnTo>
                  <a:pt x="35863" y="696"/>
                </a:lnTo>
                <a:cubicBezTo>
                  <a:pt x="35956" y="767"/>
                  <a:pt x="36071" y="813"/>
                  <a:pt x="36164" y="882"/>
                </a:cubicBezTo>
                <a:cubicBezTo>
                  <a:pt x="36095" y="882"/>
                  <a:pt x="36049" y="999"/>
                  <a:pt x="36118" y="1068"/>
                </a:cubicBezTo>
                <a:cubicBezTo>
                  <a:pt x="36607" y="1371"/>
                  <a:pt x="37072" y="1697"/>
                  <a:pt x="37537" y="1998"/>
                </a:cubicBezTo>
                <a:cubicBezTo>
                  <a:pt x="37553" y="2011"/>
                  <a:pt x="37569" y="2016"/>
                  <a:pt x="37585" y="2016"/>
                </a:cubicBezTo>
                <a:cubicBezTo>
                  <a:pt x="37657" y="2016"/>
                  <a:pt x="37707" y="1897"/>
                  <a:pt x="37630" y="1859"/>
                </a:cubicBezTo>
                <a:cubicBezTo>
                  <a:pt x="37258" y="1604"/>
                  <a:pt x="36862" y="1347"/>
                  <a:pt x="36490" y="1092"/>
                </a:cubicBezTo>
                <a:lnTo>
                  <a:pt x="36490" y="1092"/>
                </a:lnTo>
                <a:cubicBezTo>
                  <a:pt x="38374" y="2278"/>
                  <a:pt x="41677" y="4581"/>
                  <a:pt x="41723" y="4603"/>
                </a:cubicBezTo>
                <a:cubicBezTo>
                  <a:pt x="42350" y="5046"/>
                  <a:pt x="44235" y="6488"/>
                  <a:pt x="45653" y="7580"/>
                </a:cubicBezTo>
                <a:cubicBezTo>
                  <a:pt x="45606" y="7580"/>
                  <a:pt x="45560" y="7673"/>
                  <a:pt x="45606" y="7744"/>
                </a:cubicBezTo>
                <a:cubicBezTo>
                  <a:pt x="45026" y="7325"/>
                  <a:pt x="44444" y="6907"/>
                  <a:pt x="43863" y="6464"/>
                </a:cubicBezTo>
                <a:cubicBezTo>
                  <a:pt x="43491" y="6209"/>
                  <a:pt x="43095" y="5930"/>
                  <a:pt x="42723" y="5651"/>
                </a:cubicBezTo>
                <a:cubicBezTo>
                  <a:pt x="42707" y="5639"/>
                  <a:pt x="42691" y="5633"/>
                  <a:pt x="42676" y="5633"/>
                </a:cubicBezTo>
                <a:cubicBezTo>
                  <a:pt x="42604" y="5633"/>
                  <a:pt x="42557" y="5756"/>
                  <a:pt x="42654" y="5813"/>
                </a:cubicBezTo>
                <a:cubicBezTo>
                  <a:pt x="43537" y="6471"/>
                  <a:pt x="44434" y="7130"/>
                  <a:pt x="45335" y="7780"/>
                </a:cubicBezTo>
                <a:lnTo>
                  <a:pt x="45335" y="7780"/>
                </a:lnTo>
                <a:cubicBezTo>
                  <a:pt x="45322" y="7774"/>
                  <a:pt x="45309" y="7771"/>
                  <a:pt x="45297" y="7771"/>
                </a:cubicBezTo>
                <a:cubicBezTo>
                  <a:pt x="45220" y="7771"/>
                  <a:pt x="45155" y="7873"/>
                  <a:pt x="45212" y="7930"/>
                </a:cubicBezTo>
                <a:cubicBezTo>
                  <a:pt x="45445" y="8162"/>
                  <a:pt x="45699" y="8371"/>
                  <a:pt x="45956" y="8581"/>
                </a:cubicBezTo>
                <a:cubicBezTo>
                  <a:pt x="45817" y="8488"/>
                  <a:pt x="45699" y="8395"/>
                  <a:pt x="45560" y="8324"/>
                </a:cubicBezTo>
                <a:cubicBezTo>
                  <a:pt x="45544" y="8313"/>
                  <a:pt x="45528" y="8308"/>
                  <a:pt x="45514" y="8308"/>
                </a:cubicBezTo>
                <a:cubicBezTo>
                  <a:pt x="45441" y="8308"/>
                  <a:pt x="45390" y="8429"/>
                  <a:pt x="45467" y="8488"/>
                </a:cubicBezTo>
                <a:cubicBezTo>
                  <a:pt x="46003" y="8814"/>
                  <a:pt x="46514" y="9139"/>
                  <a:pt x="47002" y="9487"/>
                </a:cubicBezTo>
                <a:cubicBezTo>
                  <a:pt x="47002" y="9511"/>
                  <a:pt x="47026" y="9534"/>
                  <a:pt x="47048" y="9558"/>
                </a:cubicBezTo>
                <a:cubicBezTo>
                  <a:pt x="47095" y="9604"/>
                  <a:pt x="47141" y="9651"/>
                  <a:pt x="47212" y="9673"/>
                </a:cubicBezTo>
                <a:cubicBezTo>
                  <a:pt x="47188" y="9720"/>
                  <a:pt x="47212" y="9766"/>
                  <a:pt x="47259" y="9790"/>
                </a:cubicBezTo>
                <a:cubicBezTo>
                  <a:pt x="47445" y="9906"/>
                  <a:pt x="47606" y="10023"/>
                  <a:pt x="47770" y="10185"/>
                </a:cubicBezTo>
                <a:cubicBezTo>
                  <a:pt x="47781" y="10197"/>
                  <a:pt x="47805" y="10203"/>
                  <a:pt x="47828" y="10203"/>
                </a:cubicBezTo>
                <a:cubicBezTo>
                  <a:pt x="47851" y="10203"/>
                  <a:pt x="47874" y="10197"/>
                  <a:pt x="47886" y="10185"/>
                </a:cubicBezTo>
                <a:lnTo>
                  <a:pt x="47910" y="10185"/>
                </a:lnTo>
                <a:cubicBezTo>
                  <a:pt x="47910" y="10185"/>
                  <a:pt x="47932" y="10163"/>
                  <a:pt x="47956" y="10163"/>
                </a:cubicBezTo>
                <a:cubicBezTo>
                  <a:pt x="47956" y="10138"/>
                  <a:pt x="47956" y="10138"/>
                  <a:pt x="47979" y="10138"/>
                </a:cubicBezTo>
                <a:cubicBezTo>
                  <a:pt x="47979" y="10324"/>
                  <a:pt x="47932" y="10510"/>
                  <a:pt x="47863" y="10674"/>
                </a:cubicBezTo>
                <a:cubicBezTo>
                  <a:pt x="47863" y="10650"/>
                  <a:pt x="47839" y="10650"/>
                  <a:pt x="47839" y="10628"/>
                </a:cubicBezTo>
                <a:cubicBezTo>
                  <a:pt x="47817" y="10628"/>
                  <a:pt x="47817" y="10604"/>
                  <a:pt x="47793" y="10604"/>
                </a:cubicBezTo>
                <a:cubicBezTo>
                  <a:pt x="47863" y="10581"/>
                  <a:pt x="47886" y="10488"/>
                  <a:pt x="47817" y="10442"/>
                </a:cubicBezTo>
                <a:cubicBezTo>
                  <a:pt x="47770" y="10442"/>
                  <a:pt x="47746" y="10417"/>
                  <a:pt x="47724" y="10395"/>
                </a:cubicBezTo>
                <a:cubicBezTo>
                  <a:pt x="47770" y="10371"/>
                  <a:pt x="47793" y="10278"/>
                  <a:pt x="47724" y="10231"/>
                </a:cubicBezTo>
                <a:cubicBezTo>
                  <a:pt x="47212" y="9906"/>
                  <a:pt x="46700" y="9558"/>
                  <a:pt x="46211" y="9208"/>
                </a:cubicBezTo>
                <a:cubicBezTo>
                  <a:pt x="46195" y="9196"/>
                  <a:pt x="46180" y="9191"/>
                  <a:pt x="46165" y="9191"/>
                </a:cubicBezTo>
                <a:cubicBezTo>
                  <a:pt x="46092" y="9191"/>
                  <a:pt x="46041" y="9313"/>
                  <a:pt x="46118" y="9372"/>
                </a:cubicBezTo>
                <a:cubicBezTo>
                  <a:pt x="46537" y="9673"/>
                  <a:pt x="46979" y="9952"/>
                  <a:pt x="47398" y="10256"/>
                </a:cubicBezTo>
                <a:cubicBezTo>
                  <a:pt x="47188" y="10138"/>
                  <a:pt x="46955" y="9999"/>
                  <a:pt x="46747" y="9859"/>
                </a:cubicBezTo>
                <a:cubicBezTo>
                  <a:pt x="46735" y="9853"/>
                  <a:pt x="46722" y="9851"/>
                  <a:pt x="46710" y="9851"/>
                </a:cubicBezTo>
                <a:cubicBezTo>
                  <a:pt x="46677" y="9851"/>
                  <a:pt x="46647" y="9872"/>
                  <a:pt x="46630" y="9906"/>
                </a:cubicBezTo>
                <a:cubicBezTo>
                  <a:pt x="45770" y="9394"/>
                  <a:pt x="44933" y="8860"/>
                  <a:pt x="44096" y="8324"/>
                </a:cubicBezTo>
                <a:cubicBezTo>
                  <a:pt x="43746" y="8116"/>
                  <a:pt x="43398" y="7883"/>
                  <a:pt x="43048" y="7673"/>
                </a:cubicBezTo>
                <a:cubicBezTo>
                  <a:pt x="43032" y="7662"/>
                  <a:pt x="43017" y="7656"/>
                  <a:pt x="43002" y="7656"/>
                </a:cubicBezTo>
                <a:cubicBezTo>
                  <a:pt x="42929" y="7656"/>
                  <a:pt x="42878" y="7778"/>
                  <a:pt x="42955" y="7837"/>
                </a:cubicBezTo>
                <a:cubicBezTo>
                  <a:pt x="44189" y="8628"/>
                  <a:pt x="45420" y="9394"/>
                  <a:pt x="46676" y="10163"/>
                </a:cubicBezTo>
                <a:lnTo>
                  <a:pt x="47724" y="10790"/>
                </a:lnTo>
                <a:lnTo>
                  <a:pt x="46747" y="10231"/>
                </a:lnTo>
                <a:cubicBezTo>
                  <a:pt x="46736" y="10226"/>
                  <a:pt x="46724" y="10223"/>
                  <a:pt x="46713" y="10223"/>
                </a:cubicBezTo>
                <a:cubicBezTo>
                  <a:pt x="46634" y="10223"/>
                  <a:pt x="46575" y="10354"/>
                  <a:pt x="46676" y="10395"/>
                </a:cubicBezTo>
                <a:lnTo>
                  <a:pt x="47653" y="10953"/>
                </a:lnTo>
                <a:lnTo>
                  <a:pt x="47677" y="10953"/>
                </a:lnTo>
                <a:cubicBezTo>
                  <a:pt x="47653" y="10976"/>
                  <a:pt x="47653" y="11000"/>
                  <a:pt x="47631" y="11022"/>
                </a:cubicBezTo>
                <a:lnTo>
                  <a:pt x="47606" y="11000"/>
                </a:lnTo>
                <a:cubicBezTo>
                  <a:pt x="47606" y="10976"/>
                  <a:pt x="47584" y="10953"/>
                  <a:pt x="47560" y="10929"/>
                </a:cubicBezTo>
                <a:cubicBezTo>
                  <a:pt x="47141" y="10674"/>
                  <a:pt x="46700" y="10442"/>
                  <a:pt x="46282" y="10185"/>
                </a:cubicBezTo>
                <a:cubicBezTo>
                  <a:pt x="46268" y="10178"/>
                  <a:pt x="46255" y="10176"/>
                  <a:pt x="46242" y="10176"/>
                </a:cubicBezTo>
                <a:cubicBezTo>
                  <a:pt x="46210" y="10176"/>
                  <a:pt x="46182" y="10192"/>
                  <a:pt x="46165" y="10209"/>
                </a:cubicBezTo>
                <a:cubicBezTo>
                  <a:pt x="45839" y="10045"/>
                  <a:pt x="45538" y="9859"/>
                  <a:pt x="45234" y="9651"/>
                </a:cubicBezTo>
                <a:cubicBezTo>
                  <a:pt x="45220" y="9645"/>
                  <a:pt x="45207" y="9643"/>
                  <a:pt x="45194" y="9643"/>
                </a:cubicBezTo>
                <a:cubicBezTo>
                  <a:pt x="45104" y="9643"/>
                  <a:pt x="45060" y="9772"/>
                  <a:pt x="45141" y="9813"/>
                </a:cubicBezTo>
                <a:cubicBezTo>
                  <a:pt x="45910" y="10302"/>
                  <a:pt x="46676" y="10743"/>
                  <a:pt x="47491" y="11139"/>
                </a:cubicBezTo>
                <a:lnTo>
                  <a:pt x="47420" y="11208"/>
                </a:lnTo>
                <a:cubicBezTo>
                  <a:pt x="47420" y="11186"/>
                  <a:pt x="47398" y="11139"/>
                  <a:pt x="47374" y="11139"/>
                </a:cubicBezTo>
                <a:cubicBezTo>
                  <a:pt x="47212" y="11069"/>
                  <a:pt x="47073" y="11000"/>
                  <a:pt x="46909" y="10929"/>
                </a:cubicBezTo>
                <a:lnTo>
                  <a:pt x="46769" y="10790"/>
                </a:lnTo>
                <a:cubicBezTo>
                  <a:pt x="46746" y="10778"/>
                  <a:pt x="46723" y="10773"/>
                  <a:pt x="46699" y="10773"/>
                </a:cubicBezTo>
                <a:cubicBezTo>
                  <a:pt x="46676" y="10773"/>
                  <a:pt x="46653" y="10778"/>
                  <a:pt x="46630" y="10790"/>
                </a:cubicBezTo>
                <a:cubicBezTo>
                  <a:pt x="46096" y="10535"/>
                  <a:pt x="45606" y="10209"/>
                  <a:pt x="45119" y="9837"/>
                </a:cubicBezTo>
                <a:cubicBezTo>
                  <a:pt x="45099" y="9822"/>
                  <a:pt x="45077" y="9815"/>
                  <a:pt x="45057" y="9815"/>
                </a:cubicBezTo>
                <a:cubicBezTo>
                  <a:pt x="44985" y="9815"/>
                  <a:pt x="44929" y="9898"/>
                  <a:pt x="45002" y="9952"/>
                </a:cubicBezTo>
                <a:cubicBezTo>
                  <a:pt x="45119" y="10045"/>
                  <a:pt x="45212" y="10116"/>
                  <a:pt x="45327" y="10209"/>
                </a:cubicBezTo>
                <a:cubicBezTo>
                  <a:pt x="44490" y="9673"/>
                  <a:pt x="43677" y="9115"/>
                  <a:pt x="42862" y="8557"/>
                </a:cubicBezTo>
                <a:cubicBezTo>
                  <a:pt x="42845" y="8544"/>
                  <a:pt x="42827" y="8538"/>
                  <a:pt x="42810" y="8538"/>
                </a:cubicBezTo>
                <a:cubicBezTo>
                  <a:pt x="42740" y="8538"/>
                  <a:pt x="42689" y="8641"/>
                  <a:pt x="42747" y="8696"/>
                </a:cubicBezTo>
                <a:lnTo>
                  <a:pt x="42933" y="8883"/>
                </a:lnTo>
                <a:cubicBezTo>
                  <a:pt x="42944" y="8895"/>
                  <a:pt x="42961" y="8901"/>
                  <a:pt x="42979" y="8901"/>
                </a:cubicBezTo>
                <a:cubicBezTo>
                  <a:pt x="42996" y="8901"/>
                  <a:pt x="43014" y="8895"/>
                  <a:pt x="43026" y="8883"/>
                </a:cubicBezTo>
                <a:cubicBezTo>
                  <a:pt x="44211" y="9720"/>
                  <a:pt x="45420" y="10488"/>
                  <a:pt x="46630" y="11232"/>
                </a:cubicBezTo>
                <a:cubicBezTo>
                  <a:pt x="46211" y="11093"/>
                  <a:pt x="45817" y="10883"/>
                  <a:pt x="45445" y="10650"/>
                </a:cubicBezTo>
                <a:cubicBezTo>
                  <a:pt x="45429" y="10638"/>
                  <a:pt x="45413" y="10633"/>
                  <a:pt x="45398" y="10633"/>
                </a:cubicBezTo>
                <a:cubicBezTo>
                  <a:pt x="45325" y="10633"/>
                  <a:pt x="45274" y="10755"/>
                  <a:pt x="45352" y="10814"/>
                </a:cubicBezTo>
                <a:cubicBezTo>
                  <a:pt x="45770" y="11069"/>
                  <a:pt x="46211" y="11279"/>
                  <a:pt x="46676" y="11441"/>
                </a:cubicBezTo>
                <a:cubicBezTo>
                  <a:pt x="46689" y="11449"/>
                  <a:pt x="46702" y="11453"/>
                  <a:pt x="46713" y="11453"/>
                </a:cubicBezTo>
                <a:cubicBezTo>
                  <a:pt x="46762" y="11453"/>
                  <a:pt x="46789" y="11381"/>
                  <a:pt x="46769" y="11325"/>
                </a:cubicBezTo>
                <a:lnTo>
                  <a:pt x="46769" y="11325"/>
                </a:lnTo>
                <a:cubicBezTo>
                  <a:pt x="46785" y="11337"/>
                  <a:pt x="46801" y="11342"/>
                  <a:pt x="46816" y="11342"/>
                </a:cubicBezTo>
                <a:cubicBezTo>
                  <a:pt x="46889" y="11342"/>
                  <a:pt x="46939" y="11224"/>
                  <a:pt x="46862" y="11186"/>
                </a:cubicBezTo>
                <a:cubicBezTo>
                  <a:pt x="46909" y="11186"/>
                  <a:pt x="46955" y="11208"/>
                  <a:pt x="46979" y="11232"/>
                </a:cubicBezTo>
                <a:cubicBezTo>
                  <a:pt x="47002" y="11255"/>
                  <a:pt x="47026" y="11279"/>
                  <a:pt x="47048" y="11279"/>
                </a:cubicBezTo>
                <a:cubicBezTo>
                  <a:pt x="47065" y="11295"/>
                  <a:pt x="47082" y="11311"/>
                  <a:pt x="47106" y="11311"/>
                </a:cubicBezTo>
                <a:cubicBezTo>
                  <a:pt x="47116" y="11311"/>
                  <a:pt x="47128" y="11308"/>
                  <a:pt x="47141" y="11301"/>
                </a:cubicBezTo>
                <a:cubicBezTo>
                  <a:pt x="47141" y="11325"/>
                  <a:pt x="47166" y="11325"/>
                  <a:pt x="47166" y="11325"/>
                </a:cubicBezTo>
                <a:cubicBezTo>
                  <a:pt x="47177" y="11337"/>
                  <a:pt x="47188" y="11342"/>
                  <a:pt x="47200" y="11342"/>
                </a:cubicBezTo>
                <a:cubicBezTo>
                  <a:pt x="47202" y="11342"/>
                  <a:pt x="47203" y="11342"/>
                  <a:pt x="47205" y="11342"/>
                </a:cubicBezTo>
                <a:lnTo>
                  <a:pt x="47205" y="11342"/>
                </a:lnTo>
                <a:cubicBezTo>
                  <a:pt x="47047" y="11427"/>
                  <a:pt x="46850" y="11490"/>
                  <a:pt x="46654" y="11534"/>
                </a:cubicBezTo>
                <a:cubicBezTo>
                  <a:pt x="46654" y="11511"/>
                  <a:pt x="46654" y="11487"/>
                  <a:pt x="46607" y="11487"/>
                </a:cubicBezTo>
                <a:cubicBezTo>
                  <a:pt x="45491" y="10953"/>
                  <a:pt x="44397" y="10324"/>
                  <a:pt x="43374" y="9604"/>
                </a:cubicBezTo>
                <a:cubicBezTo>
                  <a:pt x="43358" y="9592"/>
                  <a:pt x="43343" y="9587"/>
                  <a:pt x="43329" y="9587"/>
                </a:cubicBezTo>
                <a:cubicBezTo>
                  <a:pt x="43262" y="9587"/>
                  <a:pt x="43228" y="9709"/>
                  <a:pt x="43305" y="9766"/>
                </a:cubicBezTo>
                <a:cubicBezTo>
                  <a:pt x="44258" y="10442"/>
                  <a:pt x="45281" y="11046"/>
                  <a:pt x="46351" y="11558"/>
                </a:cubicBezTo>
                <a:cubicBezTo>
                  <a:pt x="46142" y="11558"/>
                  <a:pt x="45932" y="11511"/>
                  <a:pt x="45724" y="11441"/>
                </a:cubicBezTo>
                <a:cubicBezTo>
                  <a:pt x="45445" y="11348"/>
                  <a:pt x="44979" y="11115"/>
                  <a:pt x="44421" y="10767"/>
                </a:cubicBezTo>
                <a:lnTo>
                  <a:pt x="44397" y="10767"/>
                </a:lnTo>
                <a:cubicBezTo>
                  <a:pt x="42909" y="9883"/>
                  <a:pt x="40747" y="8464"/>
                  <a:pt x="40002" y="7906"/>
                </a:cubicBezTo>
                <a:cubicBezTo>
                  <a:pt x="38769" y="7046"/>
                  <a:pt x="35398" y="4581"/>
                  <a:pt x="34025" y="3418"/>
                </a:cubicBezTo>
                <a:lnTo>
                  <a:pt x="34025" y="3418"/>
                </a:lnTo>
                <a:cubicBezTo>
                  <a:pt x="34164" y="3465"/>
                  <a:pt x="34304" y="3487"/>
                  <a:pt x="34443" y="3487"/>
                </a:cubicBezTo>
                <a:cubicBezTo>
                  <a:pt x="34443" y="3511"/>
                  <a:pt x="34443" y="3558"/>
                  <a:pt x="34467" y="3580"/>
                </a:cubicBezTo>
                <a:cubicBezTo>
                  <a:pt x="35025" y="4023"/>
                  <a:pt x="35630" y="4441"/>
                  <a:pt x="36211" y="4860"/>
                </a:cubicBezTo>
                <a:cubicBezTo>
                  <a:pt x="36225" y="4867"/>
                  <a:pt x="36240" y="4871"/>
                  <a:pt x="36253" y="4871"/>
                </a:cubicBezTo>
                <a:cubicBezTo>
                  <a:pt x="36323" y="4871"/>
                  <a:pt x="36367" y="4778"/>
                  <a:pt x="36328" y="4720"/>
                </a:cubicBezTo>
                <a:lnTo>
                  <a:pt x="36328" y="4720"/>
                </a:lnTo>
                <a:lnTo>
                  <a:pt x="37792" y="5697"/>
                </a:lnTo>
                <a:cubicBezTo>
                  <a:pt x="37808" y="5709"/>
                  <a:pt x="37824" y="5714"/>
                  <a:pt x="37838" y="5714"/>
                </a:cubicBezTo>
                <a:cubicBezTo>
                  <a:pt x="37911" y="5714"/>
                  <a:pt x="37962" y="5592"/>
                  <a:pt x="37885" y="5534"/>
                </a:cubicBezTo>
                <a:cubicBezTo>
                  <a:pt x="36862" y="4860"/>
                  <a:pt x="35839" y="4185"/>
                  <a:pt x="34862" y="3440"/>
                </a:cubicBezTo>
                <a:cubicBezTo>
                  <a:pt x="34955" y="3418"/>
                  <a:pt x="35048" y="3394"/>
                  <a:pt x="35141" y="3347"/>
                </a:cubicBezTo>
                <a:lnTo>
                  <a:pt x="35141" y="3347"/>
                </a:lnTo>
                <a:cubicBezTo>
                  <a:pt x="35119" y="3394"/>
                  <a:pt x="35119" y="3440"/>
                  <a:pt x="35165" y="3487"/>
                </a:cubicBezTo>
                <a:cubicBezTo>
                  <a:pt x="35606" y="3744"/>
                  <a:pt x="36025" y="4069"/>
                  <a:pt x="36421" y="4395"/>
                </a:cubicBezTo>
                <a:cubicBezTo>
                  <a:pt x="36441" y="4409"/>
                  <a:pt x="36461" y="4416"/>
                  <a:pt x="36481" y="4416"/>
                </a:cubicBezTo>
                <a:cubicBezTo>
                  <a:pt x="36553" y="4416"/>
                  <a:pt x="36610" y="4329"/>
                  <a:pt x="36536" y="4255"/>
                </a:cubicBezTo>
                <a:cubicBezTo>
                  <a:pt x="36142" y="3930"/>
                  <a:pt x="35699" y="3604"/>
                  <a:pt x="35258" y="3325"/>
                </a:cubicBezTo>
                <a:cubicBezTo>
                  <a:pt x="35258" y="3301"/>
                  <a:pt x="35234" y="3301"/>
                  <a:pt x="35234" y="3301"/>
                </a:cubicBezTo>
                <a:cubicBezTo>
                  <a:pt x="35280" y="3279"/>
                  <a:pt x="35327" y="3254"/>
                  <a:pt x="35373" y="3208"/>
                </a:cubicBezTo>
                <a:cubicBezTo>
                  <a:pt x="35373" y="3232"/>
                  <a:pt x="35398" y="3254"/>
                  <a:pt x="35420" y="3279"/>
                </a:cubicBezTo>
                <a:cubicBezTo>
                  <a:pt x="36700" y="4023"/>
                  <a:pt x="37932" y="4860"/>
                  <a:pt x="39095" y="5790"/>
                </a:cubicBezTo>
                <a:cubicBezTo>
                  <a:pt x="39112" y="5803"/>
                  <a:pt x="39131" y="5809"/>
                  <a:pt x="39148" y="5809"/>
                </a:cubicBezTo>
                <a:cubicBezTo>
                  <a:pt x="39225" y="5809"/>
                  <a:pt x="39291" y="5707"/>
                  <a:pt x="39234" y="5651"/>
                </a:cubicBezTo>
                <a:cubicBezTo>
                  <a:pt x="38468" y="5068"/>
                  <a:pt x="37699" y="4510"/>
                  <a:pt x="36908" y="3999"/>
                </a:cubicBezTo>
                <a:lnTo>
                  <a:pt x="36908" y="3999"/>
                </a:lnTo>
                <a:cubicBezTo>
                  <a:pt x="36923" y="4004"/>
                  <a:pt x="36937" y="4007"/>
                  <a:pt x="36949" y="4007"/>
                </a:cubicBezTo>
                <a:cubicBezTo>
                  <a:pt x="37040" y="4007"/>
                  <a:pt x="37083" y="3877"/>
                  <a:pt x="37001" y="3837"/>
                </a:cubicBezTo>
                <a:cubicBezTo>
                  <a:pt x="36536" y="3558"/>
                  <a:pt x="36071" y="3301"/>
                  <a:pt x="35584" y="3046"/>
                </a:cubicBezTo>
                <a:cubicBezTo>
                  <a:pt x="35606" y="3022"/>
                  <a:pt x="35652" y="2999"/>
                  <a:pt x="35677" y="2975"/>
                </a:cubicBezTo>
                <a:cubicBezTo>
                  <a:pt x="35677" y="2975"/>
                  <a:pt x="35699" y="2975"/>
                  <a:pt x="35699" y="2999"/>
                </a:cubicBezTo>
                <a:cubicBezTo>
                  <a:pt x="36118" y="3254"/>
                  <a:pt x="36560" y="3533"/>
                  <a:pt x="36979" y="3790"/>
                </a:cubicBezTo>
                <a:cubicBezTo>
                  <a:pt x="36995" y="3802"/>
                  <a:pt x="37011" y="3807"/>
                  <a:pt x="37025" y="3807"/>
                </a:cubicBezTo>
                <a:cubicBezTo>
                  <a:pt x="37098" y="3807"/>
                  <a:pt x="37149" y="3685"/>
                  <a:pt x="37072" y="3626"/>
                </a:cubicBezTo>
                <a:cubicBezTo>
                  <a:pt x="36653" y="3372"/>
                  <a:pt x="36211" y="3115"/>
                  <a:pt x="35792" y="2836"/>
                </a:cubicBezTo>
                <a:cubicBezTo>
                  <a:pt x="35839" y="2789"/>
                  <a:pt x="35885" y="2743"/>
                  <a:pt x="35909" y="2696"/>
                </a:cubicBezTo>
                <a:lnTo>
                  <a:pt x="39746" y="5139"/>
                </a:lnTo>
                <a:cubicBezTo>
                  <a:pt x="39761" y="5151"/>
                  <a:pt x="39777" y="5156"/>
                  <a:pt x="39792" y="5156"/>
                </a:cubicBezTo>
                <a:cubicBezTo>
                  <a:pt x="39865" y="5156"/>
                  <a:pt x="39916" y="5034"/>
                  <a:pt x="39839" y="4975"/>
                </a:cubicBezTo>
                <a:cubicBezTo>
                  <a:pt x="38862" y="4371"/>
                  <a:pt x="37909" y="3744"/>
                  <a:pt x="36933" y="3139"/>
                </a:cubicBezTo>
                <a:lnTo>
                  <a:pt x="36933" y="3139"/>
                </a:lnTo>
                <a:cubicBezTo>
                  <a:pt x="37094" y="3232"/>
                  <a:pt x="37258" y="3325"/>
                  <a:pt x="37398" y="3394"/>
                </a:cubicBezTo>
                <a:cubicBezTo>
                  <a:pt x="37412" y="3400"/>
                  <a:pt x="37426" y="3402"/>
                  <a:pt x="37439" y="3402"/>
                </a:cubicBezTo>
                <a:cubicBezTo>
                  <a:pt x="37533" y="3402"/>
                  <a:pt x="37592" y="3273"/>
                  <a:pt x="37491" y="3232"/>
                </a:cubicBezTo>
                <a:cubicBezTo>
                  <a:pt x="37072" y="3022"/>
                  <a:pt x="36676" y="2767"/>
                  <a:pt x="36281" y="2488"/>
                </a:cubicBezTo>
                <a:cubicBezTo>
                  <a:pt x="36269" y="2465"/>
                  <a:pt x="36246" y="2453"/>
                  <a:pt x="36223" y="2453"/>
                </a:cubicBezTo>
                <a:cubicBezTo>
                  <a:pt x="36199" y="2453"/>
                  <a:pt x="36176" y="2465"/>
                  <a:pt x="36164" y="2488"/>
                </a:cubicBezTo>
                <a:cubicBezTo>
                  <a:pt x="36118" y="2510"/>
                  <a:pt x="36118" y="2581"/>
                  <a:pt x="36164" y="2603"/>
                </a:cubicBezTo>
                <a:cubicBezTo>
                  <a:pt x="36263" y="2682"/>
                  <a:pt x="36360" y="2760"/>
                  <a:pt x="36472" y="2838"/>
                </a:cubicBezTo>
                <a:lnTo>
                  <a:pt x="36472" y="2838"/>
                </a:lnTo>
                <a:cubicBezTo>
                  <a:pt x="36327" y="2742"/>
                  <a:pt x="36167" y="2659"/>
                  <a:pt x="36025" y="2557"/>
                </a:cubicBezTo>
                <a:cubicBezTo>
                  <a:pt x="36071" y="2488"/>
                  <a:pt x="36118" y="2417"/>
                  <a:pt x="36142" y="2348"/>
                </a:cubicBezTo>
                <a:cubicBezTo>
                  <a:pt x="36653" y="2696"/>
                  <a:pt x="37165" y="2999"/>
                  <a:pt x="37699" y="3254"/>
                </a:cubicBezTo>
                <a:cubicBezTo>
                  <a:pt x="37719" y="3266"/>
                  <a:pt x="37739" y="3272"/>
                  <a:pt x="37756" y="3272"/>
                </a:cubicBezTo>
                <a:cubicBezTo>
                  <a:pt x="37842" y="3272"/>
                  <a:pt x="37889" y="3150"/>
                  <a:pt x="37792" y="3092"/>
                </a:cubicBezTo>
                <a:cubicBezTo>
                  <a:pt x="37234" y="2836"/>
                  <a:pt x="36722" y="2510"/>
                  <a:pt x="36211" y="2185"/>
                </a:cubicBezTo>
                <a:cubicBezTo>
                  <a:pt x="36235" y="2116"/>
                  <a:pt x="36235" y="2045"/>
                  <a:pt x="36235" y="1976"/>
                </a:cubicBezTo>
                <a:cubicBezTo>
                  <a:pt x="37119" y="2534"/>
                  <a:pt x="37978" y="3139"/>
                  <a:pt x="38793" y="3813"/>
                </a:cubicBezTo>
                <a:cubicBezTo>
                  <a:pt x="38813" y="3828"/>
                  <a:pt x="38834" y="3834"/>
                  <a:pt x="38854" y="3834"/>
                </a:cubicBezTo>
                <a:cubicBezTo>
                  <a:pt x="38926" y="3834"/>
                  <a:pt x="38982" y="3746"/>
                  <a:pt x="38908" y="3673"/>
                </a:cubicBezTo>
                <a:cubicBezTo>
                  <a:pt x="38490" y="3325"/>
                  <a:pt x="38049" y="2999"/>
                  <a:pt x="37606" y="2674"/>
                </a:cubicBezTo>
                <a:cubicBezTo>
                  <a:pt x="37653" y="2627"/>
                  <a:pt x="37653" y="2557"/>
                  <a:pt x="37584" y="2534"/>
                </a:cubicBezTo>
                <a:cubicBezTo>
                  <a:pt x="37141" y="2255"/>
                  <a:pt x="36676" y="1976"/>
                  <a:pt x="36235" y="1673"/>
                </a:cubicBezTo>
                <a:lnTo>
                  <a:pt x="36235" y="1626"/>
                </a:lnTo>
                <a:lnTo>
                  <a:pt x="36257" y="1626"/>
                </a:lnTo>
                <a:cubicBezTo>
                  <a:pt x="36607" y="1837"/>
                  <a:pt x="36955" y="2045"/>
                  <a:pt x="37280" y="2302"/>
                </a:cubicBezTo>
                <a:cubicBezTo>
                  <a:pt x="37304" y="2313"/>
                  <a:pt x="37327" y="2318"/>
                  <a:pt x="37350" y="2318"/>
                </a:cubicBezTo>
                <a:cubicBezTo>
                  <a:pt x="37374" y="2318"/>
                  <a:pt x="37397" y="2313"/>
                  <a:pt x="37420" y="2302"/>
                </a:cubicBezTo>
                <a:lnTo>
                  <a:pt x="37420" y="2278"/>
                </a:lnTo>
                <a:cubicBezTo>
                  <a:pt x="38118" y="2743"/>
                  <a:pt x="38815" y="3232"/>
                  <a:pt x="39491" y="3744"/>
                </a:cubicBezTo>
                <a:cubicBezTo>
                  <a:pt x="39792" y="3976"/>
                  <a:pt x="40118" y="4209"/>
                  <a:pt x="40421" y="4464"/>
                </a:cubicBezTo>
                <a:cubicBezTo>
                  <a:pt x="40439" y="4477"/>
                  <a:pt x="40459" y="4483"/>
                  <a:pt x="40478" y="4483"/>
                </a:cubicBezTo>
                <a:cubicBezTo>
                  <a:pt x="40559" y="4483"/>
                  <a:pt x="40636" y="4381"/>
                  <a:pt x="40561" y="4324"/>
                </a:cubicBezTo>
                <a:cubicBezTo>
                  <a:pt x="39584" y="3580"/>
                  <a:pt x="38583" y="2836"/>
                  <a:pt x="37560" y="2138"/>
                </a:cubicBezTo>
                <a:cubicBezTo>
                  <a:pt x="37560" y="2116"/>
                  <a:pt x="37537" y="2092"/>
                  <a:pt x="37513" y="2092"/>
                </a:cubicBezTo>
                <a:cubicBezTo>
                  <a:pt x="37444" y="2045"/>
                  <a:pt x="37374" y="1998"/>
                  <a:pt x="37280" y="1952"/>
                </a:cubicBezTo>
                <a:cubicBezTo>
                  <a:pt x="37258" y="1930"/>
                  <a:pt x="37212" y="1905"/>
                  <a:pt x="37187" y="1859"/>
                </a:cubicBezTo>
                <a:cubicBezTo>
                  <a:pt x="36862" y="1651"/>
                  <a:pt x="36514" y="1418"/>
                  <a:pt x="36188" y="1208"/>
                </a:cubicBezTo>
                <a:cubicBezTo>
                  <a:pt x="36164" y="1185"/>
                  <a:pt x="36142" y="1185"/>
                  <a:pt x="36118" y="1185"/>
                </a:cubicBezTo>
                <a:cubicBezTo>
                  <a:pt x="36049" y="999"/>
                  <a:pt x="35956" y="836"/>
                  <a:pt x="35863" y="696"/>
                </a:cubicBezTo>
                <a:close/>
                <a:moveTo>
                  <a:pt x="45327" y="11465"/>
                </a:moveTo>
                <a:lnTo>
                  <a:pt x="45467" y="11534"/>
                </a:lnTo>
                <a:cubicBezTo>
                  <a:pt x="45445" y="11534"/>
                  <a:pt x="45420" y="11558"/>
                  <a:pt x="45398" y="11580"/>
                </a:cubicBezTo>
                <a:cubicBezTo>
                  <a:pt x="45398" y="11558"/>
                  <a:pt x="45398" y="11534"/>
                  <a:pt x="45374" y="11511"/>
                </a:cubicBezTo>
                <a:cubicBezTo>
                  <a:pt x="45352" y="11511"/>
                  <a:pt x="45327" y="11487"/>
                  <a:pt x="45305" y="11487"/>
                </a:cubicBezTo>
                <a:lnTo>
                  <a:pt x="45327" y="11465"/>
                </a:lnTo>
                <a:close/>
                <a:moveTo>
                  <a:pt x="23816" y="11558"/>
                </a:moveTo>
                <a:cubicBezTo>
                  <a:pt x="23816" y="11580"/>
                  <a:pt x="23816" y="11604"/>
                  <a:pt x="23838" y="11604"/>
                </a:cubicBezTo>
                <a:lnTo>
                  <a:pt x="23792" y="11604"/>
                </a:lnTo>
                <a:lnTo>
                  <a:pt x="23816" y="11558"/>
                </a:lnTo>
                <a:close/>
                <a:moveTo>
                  <a:pt x="44676" y="11441"/>
                </a:moveTo>
                <a:lnTo>
                  <a:pt x="44676" y="11441"/>
                </a:lnTo>
                <a:cubicBezTo>
                  <a:pt x="44654" y="11511"/>
                  <a:pt x="44607" y="11604"/>
                  <a:pt x="44561" y="11651"/>
                </a:cubicBezTo>
                <a:cubicBezTo>
                  <a:pt x="44607" y="11580"/>
                  <a:pt x="44630" y="11511"/>
                  <a:pt x="44676" y="11441"/>
                </a:cubicBezTo>
                <a:close/>
                <a:moveTo>
                  <a:pt x="28746" y="11325"/>
                </a:moveTo>
                <a:cubicBezTo>
                  <a:pt x="28746" y="11487"/>
                  <a:pt x="28793" y="11627"/>
                  <a:pt x="28908" y="11744"/>
                </a:cubicBezTo>
                <a:lnTo>
                  <a:pt x="28746" y="11580"/>
                </a:lnTo>
                <a:lnTo>
                  <a:pt x="28746" y="11558"/>
                </a:lnTo>
                <a:cubicBezTo>
                  <a:pt x="28722" y="11534"/>
                  <a:pt x="28722" y="11487"/>
                  <a:pt x="28722" y="11465"/>
                </a:cubicBezTo>
                <a:lnTo>
                  <a:pt x="28722" y="11418"/>
                </a:lnTo>
                <a:cubicBezTo>
                  <a:pt x="28722" y="11394"/>
                  <a:pt x="28722" y="11372"/>
                  <a:pt x="28746" y="11325"/>
                </a:cubicBezTo>
                <a:close/>
                <a:moveTo>
                  <a:pt x="45792" y="11651"/>
                </a:moveTo>
                <a:cubicBezTo>
                  <a:pt x="45817" y="11651"/>
                  <a:pt x="45839" y="11673"/>
                  <a:pt x="45885" y="11673"/>
                </a:cubicBezTo>
                <a:cubicBezTo>
                  <a:pt x="45863" y="11673"/>
                  <a:pt x="45863" y="11698"/>
                  <a:pt x="45863" y="11698"/>
                </a:cubicBezTo>
                <a:cubicBezTo>
                  <a:pt x="45839" y="11720"/>
                  <a:pt x="45839" y="11720"/>
                  <a:pt x="45839" y="11744"/>
                </a:cubicBezTo>
                <a:cubicBezTo>
                  <a:pt x="45817" y="11720"/>
                  <a:pt x="45817" y="11698"/>
                  <a:pt x="45792" y="11673"/>
                </a:cubicBezTo>
                <a:lnTo>
                  <a:pt x="45792" y="11651"/>
                </a:lnTo>
                <a:close/>
                <a:moveTo>
                  <a:pt x="46049" y="11720"/>
                </a:moveTo>
                <a:cubicBezTo>
                  <a:pt x="46049" y="11720"/>
                  <a:pt x="46049" y="11744"/>
                  <a:pt x="46025" y="11744"/>
                </a:cubicBezTo>
                <a:lnTo>
                  <a:pt x="46025" y="11720"/>
                </a:lnTo>
                <a:close/>
                <a:moveTo>
                  <a:pt x="44933" y="11279"/>
                </a:moveTo>
                <a:cubicBezTo>
                  <a:pt x="44979" y="11301"/>
                  <a:pt x="45002" y="11301"/>
                  <a:pt x="45048" y="11325"/>
                </a:cubicBezTo>
                <a:cubicBezTo>
                  <a:pt x="45026" y="11348"/>
                  <a:pt x="45002" y="11372"/>
                  <a:pt x="45002" y="11394"/>
                </a:cubicBezTo>
                <a:cubicBezTo>
                  <a:pt x="44909" y="11604"/>
                  <a:pt x="44769" y="11791"/>
                  <a:pt x="44607" y="11952"/>
                </a:cubicBezTo>
                <a:cubicBezTo>
                  <a:pt x="44747" y="11744"/>
                  <a:pt x="44862" y="11511"/>
                  <a:pt x="44933" y="11279"/>
                </a:cubicBezTo>
                <a:close/>
                <a:moveTo>
                  <a:pt x="45305" y="11744"/>
                </a:moveTo>
                <a:cubicBezTo>
                  <a:pt x="45188" y="11930"/>
                  <a:pt x="45048" y="12116"/>
                  <a:pt x="44909" y="12302"/>
                </a:cubicBezTo>
                <a:cubicBezTo>
                  <a:pt x="45026" y="12116"/>
                  <a:pt x="45165" y="11930"/>
                  <a:pt x="45305" y="11744"/>
                </a:cubicBezTo>
                <a:close/>
                <a:moveTo>
                  <a:pt x="25700" y="12029"/>
                </a:moveTo>
                <a:cubicBezTo>
                  <a:pt x="25676" y="12029"/>
                  <a:pt x="25653" y="12034"/>
                  <a:pt x="25630" y="12045"/>
                </a:cubicBezTo>
                <a:cubicBezTo>
                  <a:pt x="25606" y="12092"/>
                  <a:pt x="25606" y="12138"/>
                  <a:pt x="25630" y="12185"/>
                </a:cubicBezTo>
                <a:cubicBezTo>
                  <a:pt x="25723" y="12278"/>
                  <a:pt x="25816" y="12371"/>
                  <a:pt x="25909" y="12442"/>
                </a:cubicBezTo>
                <a:cubicBezTo>
                  <a:pt x="25932" y="12465"/>
                  <a:pt x="25961" y="12477"/>
                  <a:pt x="25987" y="12477"/>
                </a:cubicBezTo>
                <a:cubicBezTo>
                  <a:pt x="26013" y="12477"/>
                  <a:pt x="26036" y="12465"/>
                  <a:pt x="26048" y="12442"/>
                </a:cubicBezTo>
                <a:cubicBezTo>
                  <a:pt x="26071" y="12418"/>
                  <a:pt x="26095" y="12349"/>
                  <a:pt x="26048" y="12325"/>
                </a:cubicBezTo>
                <a:lnTo>
                  <a:pt x="25769" y="12045"/>
                </a:lnTo>
                <a:cubicBezTo>
                  <a:pt x="25746" y="12034"/>
                  <a:pt x="25723" y="12029"/>
                  <a:pt x="25700" y="12029"/>
                </a:cubicBezTo>
                <a:close/>
                <a:moveTo>
                  <a:pt x="22675" y="12953"/>
                </a:moveTo>
                <a:lnTo>
                  <a:pt x="22722" y="13000"/>
                </a:lnTo>
                <a:cubicBezTo>
                  <a:pt x="22708" y="12993"/>
                  <a:pt x="22696" y="12990"/>
                  <a:pt x="22686" y="12990"/>
                </a:cubicBezTo>
                <a:cubicBezTo>
                  <a:pt x="22662" y="12990"/>
                  <a:pt x="22646" y="13006"/>
                  <a:pt x="22629" y="13022"/>
                </a:cubicBezTo>
                <a:cubicBezTo>
                  <a:pt x="22625" y="13024"/>
                  <a:pt x="22622" y="13026"/>
                  <a:pt x="22619" y="13028"/>
                </a:cubicBezTo>
                <a:lnTo>
                  <a:pt x="22619" y="13028"/>
                </a:lnTo>
                <a:lnTo>
                  <a:pt x="22675" y="12953"/>
                </a:lnTo>
                <a:close/>
                <a:moveTo>
                  <a:pt x="43756" y="12595"/>
                </a:moveTo>
                <a:cubicBezTo>
                  <a:pt x="43723" y="12595"/>
                  <a:pt x="43693" y="12616"/>
                  <a:pt x="43677" y="12650"/>
                </a:cubicBezTo>
                <a:cubicBezTo>
                  <a:pt x="43653" y="12697"/>
                  <a:pt x="43606" y="12767"/>
                  <a:pt x="43584" y="12814"/>
                </a:cubicBezTo>
                <a:cubicBezTo>
                  <a:pt x="43560" y="12836"/>
                  <a:pt x="43560" y="12860"/>
                  <a:pt x="43537" y="12860"/>
                </a:cubicBezTo>
                <a:lnTo>
                  <a:pt x="43537" y="12883"/>
                </a:lnTo>
                <a:lnTo>
                  <a:pt x="43513" y="12883"/>
                </a:lnTo>
                <a:cubicBezTo>
                  <a:pt x="43513" y="12929"/>
                  <a:pt x="43491" y="12953"/>
                  <a:pt x="43444" y="12976"/>
                </a:cubicBezTo>
                <a:cubicBezTo>
                  <a:pt x="43420" y="13000"/>
                  <a:pt x="43420" y="13069"/>
                  <a:pt x="43467" y="13093"/>
                </a:cubicBezTo>
                <a:cubicBezTo>
                  <a:pt x="43479" y="13116"/>
                  <a:pt x="43502" y="13128"/>
                  <a:pt x="43525" y="13128"/>
                </a:cubicBezTo>
                <a:cubicBezTo>
                  <a:pt x="43549" y="13128"/>
                  <a:pt x="43572" y="13116"/>
                  <a:pt x="43584" y="13093"/>
                </a:cubicBezTo>
                <a:cubicBezTo>
                  <a:pt x="43677" y="13000"/>
                  <a:pt x="43770" y="12860"/>
                  <a:pt x="43839" y="12721"/>
                </a:cubicBezTo>
                <a:cubicBezTo>
                  <a:pt x="43839" y="12697"/>
                  <a:pt x="43839" y="12628"/>
                  <a:pt x="43792" y="12604"/>
                </a:cubicBezTo>
                <a:cubicBezTo>
                  <a:pt x="43780" y="12598"/>
                  <a:pt x="43768" y="12595"/>
                  <a:pt x="43756" y="12595"/>
                </a:cubicBezTo>
                <a:close/>
                <a:moveTo>
                  <a:pt x="22599" y="13056"/>
                </a:moveTo>
                <a:cubicBezTo>
                  <a:pt x="22587" y="13085"/>
                  <a:pt x="22597" y="13123"/>
                  <a:pt x="22629" y="13139"/>
                </a:cubicBezTo>
                <a:cubicBezTo>
                  <a:pt x="22653" y="13186"/>
                  <a:pt x="22699" y="13208"/>
                  <a:pt x="22722" y="13232"/>
                </a:cubicBezTo>
                <a:cubicBezTo>
                  <a:pt x="22675" y="13208"/>
                  <a:pt x="22606" y="13162"/>
                  <a:pt x="22536" y="13139"/>
                </a:cubicBezTo>
                <a:lnTo>
                  <a:pt x="22599" y="13056"/>
                </a:lnTo>
                <a:close/>
                <a:moveTo>
                  <a:pt x="24433" y="12736"/>
                </a:moveTo>
                <a:cubicBezTo>
                  <a:pt x="24367" y="12736"/>
                  <a:pt x="24303" y="12830"/>
                  <a:pt x="24374" y="12883"/>
                </a:cubicBezTo>
                <a:cubicBezTo>
                  <a:pt x="24560" y="13069"/>
                  <a:pt x="24746" y="13232"/>
                  <a:pt x="24954" y="13372"/>
                </a:cubicBezTo>
                <a:cubicBezTo>
                  <a:pt x="24978" y="13395"/>
                  <a:pt x="25001" y="13407"/>
                  <a:pt x="25024" y="13407"/>
                </a:cubicBezTo>
                <a:cubicBezTo>
                  <a:pt x="25047" y="13407"/>
                  <a:pt x="25071" y="13395"/>
                  <a:pt x="25094" y="13372"/>
                </a:cubicBezTo>
                <a:cubicBezTo>
                  <a:pt x="25118" y="13348"/>
                  <a:pt x="25118" y="13279"/>
                  <a:pt x="25094" y="13255"/>
                </a:cubicBezTo>
                <a:cubicBezTo>
                  <a:pt x="24886" y="13093"/>
                  <a:pt x="24699" y="12929"/>
                  <a:pt x="24489" y="12767"/>
                </a:cubicBezTo>
                <a:cubicBezTo>
                  <a:pt x="24473" y="12745"/>
                  <a:pt x="24453" y="12736"/>
                  <a:pt x="24433" y="12736"/>
                </a:cubicBezTo>
                <a:close/>
                <a:moveTo>
                  <a:pt x="22374" y="13326"/>
                </a:moveTo>
                <a:cubicBezTo>
                  <a:pt x="22420" y="13372"/>
                  <a:pt x="22467" y="13441"/>
                  <a:pt x="22536" y="13487"/>
                </a:cubicBezTo>
                <a:cubicBezTo>
                  <a:pt x="22467" y="13441"/>
                  <a:pt x="22420" y="13394"/>
                  <a:pt x="22350" y="13348"/>
                </a:cubicBezTo>
                <a:lnTo>
                  <a:pt x="22374" y="13326"/>
                </a:lnTo>
                <a:close/>
                <a:moveTo>
                  <a:pt x="29202" y="13143"/>
                </a:moveTo>
                <a:cubicBezTo>
                  <a:pt x="29120" y="13143"/>
                  <a:pt x="29043" y="13245"/>
                  <a:pt x="29118" y="13301"/>
                </a:cubicBezTo>
                <a:cubicBezTo>
                  <a:pt x="29351" y="13512"/>
                  <a:pt x="29583" y="13698"/>
                  <a:pt x="29816" y="13906"/>
                </a:cubicBezTo>
                <a:cubicBezTo>
                  <a:pt x="29836" y="13921"/>
                  <a:pt x="29858" y="13928"/>
                  <a:pt x="29879" y="13928"/>
                </a:cubicBezTo>
                <a:cubicBezTo>
                  <a:pt x="29958" y="13928"/>
                  <a:pt x="30029" y="13840"/>
                  <a:pt x="29956" y="13766"/>
                </a:cubicBezTo>
                <a:cubicBezTo>
                  <a:pt x="29723" y="13580"/>
                  <a:pt x="29490" y="13372"/>
                  <a:pt x="29258" y="13162"/>
                </a:cubicBezTo>
                <a:cubicBezTo>
                  <a:pt x="29240" y="13149"/>
                  <a:pt x="29221" y="13143"/>
                  <a:pt x="29202" y="13143"/>
                </a:cubicBezTo>
                <a:close/>
                <a:moveTo>
                  <a:pt x="24164" y="13501"/>
                </a:moveTo>
                <a:cubicBezTo>
                  <a:pt x="24149" y="13501"/>
                  <a:pt x="24133" y="13512"/>
                  <a:pt x="24117" y="13512"/>
                </a:cubicBezTo>
                <a:cubicBezTo>
                  <a:pt x="24095" y="13534"/>
                  <a:pt x="24071" y="13605"/>
                  <a:pt x="24095" y="13627"/>
                </a:cubicBezTo>
                <a:cubicBezTo>
                  <a:pt x="24164" y="13744"/>
                  <a:pt x="24257" y="13837"/>
                  <a:pt x="24374" y="13930"/>
                </a:cubicBezTo>
                <a:cubicBezTo>
                  <a:pt x="24396" y="13930"/>
                  <a:pt x="24420" y="13953"/>
                  <a:pt x="24443" y="13953"/>
                </a:cubicBezTo>
                <a:cubicBezTo>
                  <a:pt x="24467" y="13953"/>
                  <a:pt x="24489" y="13930"/>
                  <a:pt x="24513" y="13930"/>
                </a:cubicBezTo>
                <a:cubicBezTo>
                  <a:pt x="24536" y="13884"/>
                  <a:pt x="24536" y="13813"/>
                  <a:pt x="24489" y="13791"/>
                </a:cubicBezTo>
                <a:cubicBezTo>
                  <a:pt x="24443" y="13744"/>
                  <a:pt x="24396" y="13720"/>
                  <a:pt x="24350" y="13673"/>
                </a:cubicBezTo>
                <a:cubicBezTo>
                  <a:pt x="24350" y="13651"/>
                  <a:pt x="24327" y="13627"/>
                  <a:pt x="24303" y="13605"/>
                </a:cubicBezTo>
                <a:cubicBezTo>
                  <a:pt x="24281" y="13605"/>
                  <a:pt x="24281" y="13580"/>
                  <a:pt x="24281" y="13580"/>
                </a:cubicBezTo>
                <a:lnTo>
                  <a:pt x="24257" y="13558"/>
                </a:lnTo>
                <a:lnTo>
                  <a:pt x="24257" y="13534"/>
                </a:lnTo>
                <a:cubicBezTo>
                  <a:pt x="24234" y="13534"/>
                  <a:pt x="24210" y="13512"/>
                  <a:pt x="24188" y="13512"/>
                </a:cubicBezTo>
                <a:cubicBezTo>
                  <a:pt x="24180" y="13503"/>
                  <a:pt x="24172" y="13501"/>
                  <a:pt x="24164" y="13501"/>
                </a:cubicBezTo>
                <a:close/>
                <a:moveTo>
                  <a:pt x="28218" y="13001"/>
                </a:moveTo>
                <a:cubicBezTo>
                  <a:pt x="28139" y="13001"/>
                  <a:pt x="28068" y="13088"/>
                  <a:pt x="28141" y="13162"/>
                </a:cubicBezTo>
                <a:cubicBezTo>
                  <a:pt x="28560" y="13487"/>
                  <a:pt x="28979" y="13837"/>
                  <a:pt x="29420" y="14185"/>
                </a:cubicBezTo>
                <a:cubicBezTo>
                  <a:pt x="29435" y="14200"/>
                  <a:pt x="29454" y="14207"/>
                  <a:pt x="29473" y="14207"/>
                </a:cubicBezTo>
                <a:cubicBezTo>
                  <a:pt x="29540" y="14207"/>
                  <a:pt x="29610" y="14124"/>
                  <a:pt x="29537" y="14070"/>
                </a:cubicBezTo>
                <a:lnTo>
                  <a:pt x="28281" y="13022"/>
                </a:lnTo>
                <a:cubicBezTo>
                  <a:pt x="28261" y="13008"/>
                  <a:pt x="28239" y="13001"/>
                  <a:pt x="28218" y="13001"/>
                </a:cubicBezTo>
                <a:close/>
                <a:moveTo>
                  <a:pt x="21145" y="14806"/>
                </a:moveTo>
                <a:lnTo>
                  <a:pt x="21145" y="14806"/>
                </a:lnTo>
                <a:cubicBezTo>
                  <a:pt x="21144" y="14808"/>
                  <a:pt x="21142" y="14811"/>
                  <a:pt x="21140" y="14814"/>
                </a:cubicBezTo>
                <a:lnTo>
                  <a:pt x="21140" y="14836"/>
                </a:lnTo>
                <a:lnTo>
                  <a:pt x="21118" y="14836"/>
                </a:lnTo>
                <a:lnTo>
                  <a:pt x="21145" y="14806"/>
                </a:lnTo>
                <a:close/>
                <a:moveTo>
                  <a:pt x="27922" y="14223"/>
                </a:moveTo>
                <a:cubicBezTo>
                  <a:pt x="27842" y="14223"/>
                  <a:pt x="27781" y="14354"/>
                  <a:pt x="27862" y="14395"/>
                </a:cubicBezTo>
                <a:cubicBezTo>
                  <a:pt x="28281" y="14628"/>
                  <a:pt x="28675" y="14907"/>
                  <a:pt x="29025" y="15233"/>
                </a:cubicBezTo>
                <a:cubicBezTo>
                  <a:pt x="29043" y="15246"/>
                  <a:pt x="29061" y="15251"/>
                  <a:pt x="29079" y="15251"/>
                </a:cubicBezTo>
                <a:cubicBezTo>
                  <a:pt x="29154" y="15251"/>
                  <a:pt x="29216" y="15149"/>
                  <a:pt x="29141" y="15093"/>
                </a:cubicBezTo>
                <a:cubicBezTo>
                  <a:pt x="28793" y="14767"/>
                  <a:pt x="28396" y="14488"/>
                  <a:pt x="27955" y="14232"/>
                </a:cubicBezTo>
                <a:cubicBezTo>
                  <a:pt x="27944" y="14226"/>
                  <a:pt x="27933" y="14223"/>
                  <a:pt x="27922" y="14223"/>
                </a:cubicBezTo>
                <a:close/>
                <a:moveTo>
                  <a:pt x="20815" y="15186"/>
                </a:moveTo>
                <a:cubicBezTo>
                  <a:pt x="20861" y="15208"/>
                  <a:pt x="20885" y="15233"/>
                  <a:pt x="20908" y="15279"/>
                </a:cubicBezTo>
                <a:cubicBezTo>
                  <a:pt x="20885" y="15279"/>
                  <a:pt x="20861" y="15279"/>
                  <a:pt x="20839" y="15301"/>
                </a:cubicBezTo>
                <a:cubicBezTo>
                  <a:pt x="20839" y="15301"/>
                  <a:pt x="20839" y="15326"/>
                  <a:pt x="20815" y="15326"/>
                </a:cubicBezTo>
                <a:lnTo>
                  <a:pt x="20768" y="15279"/>
                </a:lnTo>
                <a:lnTo>
                  <a:pt x="20815" y="15186"/>
                </a:lnTo>
                <a:close/>
                <a:moveTo>
                  <a:pt x="20653" y="15419"/>
                </a:moveTo>
                <a:lnTo>
                  <a:pt x="20792" y="15558"/>
                </a:lnTo>
                <a:cubicBezTo>
                  <a:pt x="20746" y="15534"/>
                  <a:pt x="20699" y="15487"/>
                  <a:pt x="20653" y="15441"/>
                </a:cubicBezTo>
                <a:cubicBezTo>
                  <a:pt x="20653" y="15441"/>
                  <a:pt x="20653" y="15419"/>
                  <a:pt x="20629" y="15419"/>
                </a:cubicBezTo>
                <a:close/>
                <a:moveTo>
                  <a:pt x="27449" y="15014"/>
                </a:moveTo>
                <a:cubicBezTo>
                  <a:pt x="27410" y="15014"/>
                  <a:pt x="27367" y="15035"/>
                  <a:pt x="27351" y="15069"/>
                </a:cubicBezTo>
                <a:cubicBezTo>
                  <a:pt x="27327" y="15115"/>
                  <a:pt x="27351" y="15162"/>
                  <a:pt x="27397" y="15186"/>
                </a:cubicBezTo>
                <a:cubicBezTo>
                  <a:pt x="27699" y="15419"/>
                  <a:pt x="28002" y="15674"/>
                  <a:pt x="28281" y="15930"/>
                </a:cubicBezTo>
                <a:cubicBezTo>
                  <a:pt x="28299" y="15943"/>
                  <a:pt x="28318" y="15949"/>
                  <a:pt x="28337" y="15949"/>
                </a:cubicBezTo>
                <a:cubicBezTo>
                  <a:pt x="28419" y="15949"/>
                  <a:pt x="28496" y="15847"/>
                  <a:pt x="28421" y="15791"/>
                </a:cubicBezTo>
                <a:cubicBezTo>
                  <a:pt x="28117" y="15512"/>
                  <a:pt x="27816" y="15279"/>
                  <a:pt x="27490" y="15022"/>
                </a:cubicBezTo>
                <a:cubicBezTo>
                  <a:pt x="27478" y="15016"/>
                  <a:pt x="27464" y="15014"/>
                  <a:pt x="27449" y="15014"/>
                </a:cubicBezTo>
                <a:close/>
                <a:moveTo>
                  <a:pt x="20467" y="15720"/>
                </a:moveTo>
                <a:lnTo>
                  <a:pt x="20467" y="15720"/>
                </a:lnTo>
                <a:cubicBezTo>
                  <a:pt x="20552" y="15789"/>
                  <a:pt x="20638" y="15870"/>
                  <a:pt x="20724" y="15955"/>
                </a:cubicBezTo>
                <a:lnTo>
                  <a:pt x="20724" y="15955"/>
                </a:lnTo>
                <a:cubicBezTo>
                  <a:pt x="20638" y="15872"/>
                  <a:pt x="20552" y="15806"/>
                  <a:pt x="20467" y="15720"/>
                </a:cubicBezTo>
                <a:close/>
                <a:moveTo>
                  <a:pt x="19884" y="16325"/>
                </a:moveTo>
                <a:lnTo>
                  <a:pt x="19931" y="16371"/>
                </a:lnTo>
                <a:lnTo>
                  <a:pt x="19862" y="16371"/>
                </a:lnTo>
                <a:lnTo>
                  <a:pt x="19884" y="16325"/>
                </a:lnTo>
                <a:close/>
                <a:moveTo>
                  <a:pt x="22582" y="16185"/>
                </a:moveTo>
                <a:cubicBezTo>
                  <a:pt x="22560" y="16185"/>
                  <a:pt x="22536" y="16209"/>
                  <a:pt x="22536" y="16232"/>
                </a:cubicBezTo>
                <a:cubicBezTo>
                  <a:pt x="22513" y="16232"/>
                  <a:pt x="22489" y="16256"/>
                  <a:pt x="22489" y="16278"/>
                </a:cubicBezTo>
                <a:cubicBezTo>
                  <a:pt x="22513" y="16302"/>
                  <a:pt x="22513" y="16325"/>
                  <a:pt x="22536" y="16349"/>
                </a:cubicBezTo>
                <a:cubicBezTo>
                  <a:pt x="22606" y="16418"/>
                  <a:pt x="22699" y="16488"/>
                  <a:pt x="22792" y="16557"/>
                </a:cubicBezTo>
                <a:cubicBezTo>
                  <a:pt x="22815" y="16557"/>
                  <a:pt x="22839" y="16581"/>
                  <a:pt x="22861" y="16581"/>
                </a:cubicBezTo>
                <a:cubicBezTo>
                  <a:pt x="22885" y="16581"/>
                  <a:pt x="22908" y="16557"/>
                  <a:pt x="22908" y="16557"/>
                </a:cubicBezTo>
                <a:cubicBezTo>
                  <a:pt x="22932" y="16535"/>
                  <a:pt x="22954" y="16511"/>
                  <a:pt x="22954" y="16488"/>
                </a:cubicBezTo>
                <a:cubicBezTo>
                  <a:pt x="22954" y="16464"/>
                  <a:pt x="22932" y="16442"/>
                  <a:pt x="22908" y="16418"/>
                </a:cubicBezTo>
                <a:cubicBezTo>
                  <a:pt x="22839" y="16349"/>
                  <a:pt x="22746" y="16278"/>
                  <a:pt x="22653" y="16209"/>
                </a:cubicBezTo>
                <a:cubicBezTo>
                  <a:pt x="22629" y="16209"/>
                  <a:pt x="22606" y="16185"/>
                  <a:pt x="22582" y="16185"/>
                </a:cubicBezTo>
                <a:close/>
                <a:moveTo>
                  <a:pt x="19559" y="16721"/>
                </a:moveTo>
                <a:lnTo>
                  <a:pt x="19559" y="16735"/>
                </a:lnTo>
                <a:lnTo>
                  <a:pt x="19559" y="16735"/>
                </a:lnTo>
                <a:cubicBezTo>
                  <a:pt x="19551" y="16730"/>
                  <a:pt x="19544" y="16725"/>
                  <a:pt x="19536" y="16721"/>
                </a:cubicBezTo>
                <a:close/>
                <a:moveTo>
                  <a:pt x="27222" y="16100"/>
                </a:moveTo>
                <a:cubicBezTo>
                  <a:pt x="27195" y="16100"/>
                  <a:pt x="27168" y="16112"/>
                  <a:pt x="27141" y="16139"/>
                </a:cubicBezTo>
                <a:cubicBezTo>
                  <a:pt x="27118" y="16163"/>
                  <a:pt x="27118" y="16232"/>
                  <a:pt x="27165" y="16256"/>
                </a:cubicBezTo>
                <a:cubicBezTo>
                  <a:pt x="27373" y="16442"/>
                  <a:pt x="27606" y="16604"/>
                  <a:pt x="27838" y="16790"/>
                </a:cubicBezTo>
                <a:cubicBezTo>
                  <a:pt x="27858" y="16800"/>
                  <a:pt x="27877" y="16806"/>
                  <a:pt x="27897" y="16806"/>
                </a:cubicBezTo>
                <a:cubicBezTo>
                  <a:pt x="27924" y="16806"/>
                  <a:pt x="27951" y="16795"/>
                  <a:pt x="27978" y="16768"/>
                </a:cubicBezTo>
                <a:cubicBezTo>
                  <a:pt x="28002" y="16743"/>
                  <a:pt x="28002" y="16674"/>
                  <a:pt x="27978" y="16650"/>
                </a:cubicBezTo>
                <a:cubicBezTo>
                  <a:pt x="27745" y="16464"/>
                  <a:pt x="27513" y="16302"/>
                  <a:pt x="27280" y="16116"/>
                </a:cubicBezTo>
                <a:cubicBezTo>
                  <a:pt x="27261" y="16106"/>
                  <a:pt x="27241" y="16100"/>
                  <a:pt x="27222" y="16100"/>
                </a:cubicBezTo>
                <a:close/>
                <a:moveTo>
                  <a:pt x="34328" y="3930"/>
                </a:moveTo>
                <a:cubicBezTo>
                  <a:pt x="35885" y="5186"/>
                  <a:pt x="38793" y="7279"/>
                  <a:pt x="39885" y="8069"/>
                </a:cubicBezTo>
                <a:cubicBezTo>
                  <a:pt x="40676" y="8628"/>
                  <a:pt x="42793" y="10045"/>
                  <a:pt x="44304" y="10907"/>
                </a:cubicBezTo>
                <a:cubicBezTo>
                  <a:pt x="43653" y="11813"/>
                  <a:pt x="40282" y="16511"/>
                  <a:pt x="40118" y="16721"/>
                </a:cubicBezTo>
                <a:cubicBezTo>
                  <a:pt x="40118" y="16742"/>
                  <a:pt x="39725" y="17411"/>
                  <a:pt x="39066" y="17411"/>
                </a:cubicBezTo>
                <a:cubicBezTo>
                  <a:pt x="39008" y="17411"/>
                  <a:pt x="38948" y="17406"/>
                  <a:pt x="38886" y="17395"/>
                </a:cubicBezTo>
                <a:lnTo>
                  <a:pt x="37653" y="16325"/>
                </a:lnTo>
                <a:lnTo>
                  <a:pt x="29490" y="11139"/>
                </a:lnTo>
                <a:cubicBezTo>
                  <a:pt x="29583" y="10628"/>
                  <a:pt x="29792" y="10324"/>
                  <a:pt x="29816" y="10302"/>
                </a:cubicBezTo>
                <a:lnTo>
                  <a:pt x="34328" y="3930"/>
                </a:lnTo>
                <a:close/>
                <a:moveTo>
                  <a:pt x="39513" y="17488"/>
                </a:moveTo>
                <a:cubicBezTo>
                  <a:pt x="39444" y="17534"/>
                  <a:pt x="39374" y="17558"/>
                  <a:pt x="39281" y="17605"/>
                </a:cubicBezTo>
                <a:lnTo>
                  <a:pt x="39258" y="17627"/>
                </a:lnTo>
                <a:cubicBezTo>
                  <a:pt x="39234" y="17651"/>
                  <a:pt x="39212" y="17651"/>
                  <a:pt x="39212" y="17674"/>
                </a:cubicBezTo>
                <a:lnTo>
                  <a:pt x="39095" y="17581"/>
                </a:lnTo>
                <a:cubicBezTo>
                  <a:pt x="39258" y="17581"/>
                  <a:pt x="39398" y="17558"/>
                  <a:pt x="39513" y="17488"/>
                </a:cubicBezTo>
                <a:close/>
                <a:moveTo>
                  <a:pt x="18787" y="17928"/>
                </a:moveTo>
                <a:cubicBezTo>
                  <a:pt x="18809" y="17935"/>
                  <a:pt x="18835" y="17940"/>
                  <a:pt x="18861" y="17953"/>
                </a:cubicBezTo>
                <a:cubicBezTo>
                  <a:pt x="18836" y="17945"/>
                  <a:pt x="18811" y="17936"/>
                  <a:pt x="18787" y="17928"/>
                </a:cubicBezTo>
                <a:close/>
                <a:moveTo>
                  <a:pt x="18768" y="17674"/>
                </a:moveTo>
                <a:cubicBezTo>
                  <a:pt x="18768" y="17674"/>
                  <a:pt x="18792" y="17674"/>
                  <a:pt x="18792" y="17698"/>
                </a:cubicBezTo>
                <a:cubicBezTo>
                  <a:pt x="18792" y="17720"/>
                  <a:pt x="18815" y="17720"/>
                  <a:pt x="18839" y="17720"/>
                </a:cubicBezTo>
                <a:cubicBezTo>
                  <a:pt x="18861" y="17744"/>
                  <a:pt x="18885" y="17767"/>
                  <a:pt x="18932" y="17791"/>
                </a:cubicBezTo>
                <a:cubicBezTo>
                  <a:pt x="18885" y="17767"/>
                  <a:pt x="18861" y="17767"/>
                  <a:pt x="18839" y="17744"/>
                </a:cubicBezTo>
                <a:cubicBezTo>
                  <a:pt x="18819" y="17734"/>
                  <a:pt x="18796" y="17728"/>
                  <a:pt x="18773" y="17728"/>
                </a:cubicBezTo>
                <a:cubicBezTo>
                  <a:pt x="18741" y="17728"/>
                  <a:pt x="18712" y="17740"/>
                  <a:pt x="18699" y="17767"/>
                </a:cubicBezTo>
                <a:cubicBezTo>
                  <a:pt x="18675" y="17813"/>
                  <a:pt x="18699" y="17884"/>
                  <a:pt x="18746" y="17906"/>
                </a:cubicBezTo>
                <a:cubicBezTo>
                  <a:pt x="18752" y="17913"/>
                  <a:pt x="18760" y="17918"/>
                  <a:pt x="18770" y="17922"/>
                </a:cubicBezTo>
                <a:lnTo>
                  <a:pt x="18770" y="17922"/>
                </a:lnTo>
                <a:cubicBezTo>
                  <a:pt x="18734" y="17909"/>
                  <a:pt x="18701" y="17896"/>
                  <a:pt x="18675" y="17884"/>
                </a:cubicBezTo>
                <a:cubicBezTo>
                  <a:pt x="18629" y="17884"/>
                  <a:pt x="18560" y="17906"/>
                  <a:pt x="18560" y="17953"/>
                </a:cubicBezTo>
                <a:cubicBezTo>
                  <a:pt x="18560" y="17999"/>
                  <a:pt x="18560" y="18023"/>
                  <a:pt x="18606" y="18046"/>
                </a:cubicBezTo>
                <a:cubicBezTo>
                  <a:pt x="18582" y="18092"/>
                  <a:pt x="18582" y="18116"/>
                  <a:pt x="18606" y="18139"/>
                </a:cubicBezTo>
                <a:cubicBezTo>
                  <a:pt x="18560" y="18116"/>
                  <a:pt x="18513" y="18116"/>
                  <a:pt x="18467" y="18092"/>
                </a:cubicBezTo>
                <a:lnTo>
                  <a:pt x="18420" y="18092"/>
                </a:lnTo>
                <a:lnTo>
                  <a:pt x="18768" y="17674"/>
                </a:lnTo>
                <a:close/>
                <a:moveTo>
                  <a:pt x="39816" y="18116"/>
                </a:moveTo>
                <a:cubicBezTo>
                  <a:pt x="39816" y="18139"/>
                  <a:pt x="39792" y="18185"/>
                  <a:pt x="39816" y="18209"/>
                </a:cubicBezTo>
                <a:lnTo>
                  <a:pt x="39746" y="18139"/>
                </a:lnTo>
                <a:cubicBezTo>
                  <a:pt x="39770" y="18139"/>
                  <a:pt x="39792" y="18139"/>
                  <a:pt x="39816" y="18116"/>
                </a:cubicBezTo>
                <a:close/>
                <a:moveTo>
                  <a:pt x="18188" y="18582"/>
                </a:moveTo>
                <a:cubicBezTo>
                  <a:pt x="18210" y="18582"/>
                  <a:pt x="18210" y="18604"/>
                  <a:pt x="18234" y="18604"/>
                </a:cubicBezTo>
                <a:cubicBezTo>
                  <a:pt x="18303" y="18628"/>
                  <a:pt x="18349" y="18675"/>
                  <a:pt x="18396" y="18697"/>
                </a:cubicBezTo>
                <a:lnTo>
                  <a:pt x="18420" y="18721"/>
                </a:lnTo>
                <a:cubicBezTo>
                  <a:pt x="18349" y="18675"/>
                  <a:pt x="18256" y="18628"/>
                  <a:pt x="18163" y="18604"/>
                </a:cubicBezTo>
                <a:cubicBezTo>
                  <a:pt x="18163" y="18582"/>
                  <a:pt x="18163" y="18582"/>
                  <a:pt x="18188" y="18582"/>
                </a:cubicBezTo>
                <a:close/>
                <a:moveTo>
                  <a:pt x="17791" y="18861"/>
                </a:moveTo>
                <a:lnTo>
                  <a:pt x="17884" y="18954"/>
                </a:lnTo>
                <a:cubicBezTo>
                  <a:pt x="17838" y="18929"/>
                  <a:pt x="17815" y="18907"/>
                  <a:pt x="17769" y="18883"/>
                </a:cubicBezTo>
                <a:lnTo>
                  <a:pt x="17791" y="18861"/>
                </a:lnTo>
                <a:close/>
                <a:moveTo>
                  <a:pt x="40816" y="19000"/>
                </a:moveTo>
                <a:cubicBezTo>
                  <a:pt x="40802" y="19029"/>
                  <a:pt x="40805" y="19066"/>
                  <a:pt x="40826" y="19090"/>
                </a:cubicBezTo>
                <a:lnTo>
                  <a:pt x="40826" y="19090"/>
                </a:lnTo>
                <a:lnTo>
                  <a:pt x="40722" y="19000"/>
                </a:lnTo>
                <a:close/>
                <a:moveTo>
                  <a:pt x="44373" y="11129"/>
                </a:moveTo>
                <a:cubicBezTo>
                  <a:pt x="44244" y="11326"/>
                  <a:pt x="44135" y="11522"/>
                  <a:pt x="44025" y="11698"/>
                </a:cubicBezTo>
                <a:cubicBezTo>
                  <a:pt x="44003" y="11720"/>
                  <a:pt x="44003" y="11766"/>
                  <a:pt x="44025" y="11791"/>
                </a:cubicBezTo>
                <a:cubicBezTo>
                  <a:pt x="43932" y="11884"/>
                  <a:pt x="43839" y="11952"/>
                  <a:pt x="43746" y="12023"/>
                </a:cubicBezTo>
                <a:cubicBezTo>
                  <a:pt x="43699" y="12070"/>
                  <a:pt x="43724" y="12138"/>
                  <a:pt x="43746" y="12163"/>
                </a:cubicBezTo>
                <a:cubicBezTo>
                  <a:pt x="43765" y="12182"/>
                  <a:pt x="43785" y="12189"/>
                  <a:pt x="43804" y="12189"/>
                </a:cubicBezTo>
                <a:cubicBezTo>
                  <a:pt x="43831" y="12189"/>
                  <a:pt x="43858" y="12176"/>
                  <a:pt x="43885" y="12163"/>
                </a:cubicBezTo>
                <a:cubicBezTo>
                  <a:pt x="44071" y="11999"/>
                  <a:pt x="44258" y="11813"/>
                  <a:pt x="44397" y="11604"/>
                </a:cubicBezTo>
                <a:lnTo>
                  <a:pt x="44397" y="11604"/>
                </a:lnTo>
                <a:cubicBezTo>
                  <a:pt x="44375" y="11651"/>
                  <a:pt x="44351" y="11720"/>
                  <a:pt x="44328" y="11766"/>
                </a:cubicBezTo>
                <a:cubicBezTo>
                  <a:pt x="44328" y="11813"/>
                  <a:pt x="44351" y="11859"/>
                  <a:pt x="44397" y="11884"/>
                </a:cubicBezTo>
                <a:lnTo>
                  <a:pt x="44421" y="11884"/>
                </a:lnTo>
                <a:cubicBezTo>
                  <a:pt x="44375" y="11930"/>
                  <a:pt x="44351" y="11999"/>
                  <a:pt x="44304" y="12045"/>
                </a:cubicBezTo>
                <a:cubicBezTo>
                  <a:pt x="44231" y="12119"/>
                  <a:pt x="44301" y="12207"/>
                  <a:pt x="44369" y="12207"/>
                </a:cubicBezTo>
                <a:cubicBezTo>
                  <a:pt x="44388" y="12207"/>
                  <a:pt x="44406" y="12200"/>
                  <a:pt x="44421" y="12185"/>
                </a:cubicBezTo>
                <a:cubicBezTo>
                  <a:pt x="44467" y="12117"/>
                  <a:pt x="44513" y="12071"/>
                  <a:pt x="44558" y="12026"/>
                </a:cubicBezTo>
                <a:lnTo>
                  <a:pt x="44558" y="12026"/>
                </a:lnTo>
                <a:cubicBezTo>
                  <a:pt x="44538" y="12047"/>
                  <a:pt x="44561" y="12070"/>
                  <a:pt x="44561" y="12070"/>
                </a:cubicBezTo>
                <a:cubicBezTo>
                  <a:pt x="44561" y="12092"/>
                  <a:pt x="44537" y="12092"/>
                  <a:pt x="44537" y="12116"/>
                </a:cubicBezTo>
                <a:cubicBezTo>
                  <a:pt x="44514" y="12138"/>
                  <a:pt x="44490" y="12209"/>
                  <a:pt x="44537" y="12231"/>
                </a:cubicBezTo>
                <a:lnTo>
                  <a:pt x="44561" y="12256"/>
                </a:lnTo>
                <a:cubicBezTo>
                  <a:pt x="44211" y="12767"/>
                  <a:pt x="43817" y="13232"/>
                  <a:pt x="43398" y="13698"/>
                </a:cubicBezTo>
                <a:cubicBezTo>
                  <a:pt x="43344" y="13750"/>
                  <a:pt x="43400" y="13844"/>
                  <a:pt x="43470" y="13844"/>
                </a:cubicBezTo>
                <a:cubicBezTo>
                  <a:pt x="43492" y="13844"/>
                  <a:pt x="43515" y="13835"/>
                  <a:pt x="43537" y="13813"/>
                </a:cubicBezTo>
                <a:cubicBezTo>
                  <a:pt x="43978" y="13348"/>
                  <a:pt x="44375" y="12836"/>
                  <a:pt x="44747" y="12302"/>
                </a:cubicBezTo>
                <a:cubicBezTo>
                  <a:pt x="44759" y="12328"/>
                  <a:pt x="44786" y="12346"/>
                  <a:pt x="44815" y="12346"/>
                </a:cubicBezTo>
                <a:cubicBezTo>
                  <a:pt x="44839" y="12346"/>
                  <a:pt x="44865" y="12333"/>
                  <a:pt x="44886" y="12302"/>
                </a:cubicBezTo>
                <a:lnTo>
                  <a:pt x="44886" y="12302"/>
                </a:lnTo>
                <a:cubicBezTo>
                  <a:pt x="44862" y="12349"/>
                  <a:pt x="44840" y="12371"/>
                  <a:pt x="44816" y="12395"/>
                </a:cubicBezTo>
                <a:cubicBezTo>
                  <a:pt x="44793" y="12442"/>
                  <a:pt x="44793" y="12488"/>
                  <a:pt x="44816" y="12511"/>
                </a:cubicBezTo>
                <a:cubicBezTo>
                  <a:pt x="44769" y="12557"/>
                  <a:pt x="44723" y="12628"/>
                  <a:pt x="44700" y="12674"/>
                </a:cubicBezTo>
                <a:cubicBezTo>
                  <a:pt x="44629" y="12727"/>
                  <a:pt x="44694" y="12821"/>
                  <a:pt x="44759" y="12821"/>
                </a:cubicBezTo>
                <a:cubicBezTo>
                  <a:pt x="44779" y="12821"/>
                  <a:pt x="44799" y="12812"/>
                  <a:pt x="44816" y="12790"/>
                </a:cubicBezTo>
                <a:cubicBezTo>
                  <a:pt x="44909" y="12697"/>
                  <a:pt x="45002" y="12581"/>
                  <a:pt x="45095" y="12488"/>
                </a:cubicBezTo>
                <a:cubicBezTo>
                  <a:pt x="45095" y="12488"/>
                  <a:pt x="45095" y="12511"/>
                  <a:pt x="45119" y="12511"/>
                </a:cubicBezTo>
                <a:cubicBezTo>
                  <a:pt x="45133" y="12518"/>
                  <a:pt x="45146" y="12521"/>
                  <a:pt x="45160" y="12521"/>
                </a:cubicBezTo>
                <a:cubicBezTo>
                  <a:pt x="45191" y="12521"/>
                  <a:pt x="45219" y="12504"/>
                  <a:pt x="45234" y="12488"/>
                </a:cubicBezTo>
                <a:cubicBezTo>
                  <a:pt x="45234" y="12464"/>
                  <a:pt x="45258" y="12464"/>
                  <a:pt x="45258" y="12464"/>
                </a:cubicBezTo>
                <a:lnTo>
                  <a:pt x="45258" y="12442"/>
                </a:lnTo>
                <a:cubicBezTo>
                  <a:pt x="45305" y="12395"/>
                  <a:pt x="45352" y="12325"/>
                  <a:pt x="45398" y="12256"/>
                </a:cubicBezTo>
                <a:cubicBezTo>
                  <a:pt x="45491" y="12116"/>
                  <a:pt x="45606" y="11999"/>
                  <a:pt x="45746" y="11884"/>
                </a:cubicBezTo>
                <a:lnTo>
                  <a:pt x="45746" y="11884"/>
                </a:lnTo>
                <a:cubicBezTo>
                  <a:pt x="45095" y="12814"/>
                  <a:pt x="44421" y="13698"/>
                  <a:pt x="43677" y="14535"/>
                </a:cubicBezTo>
                <a:cubicBezTo>
                  <a:pt x="43623" y="14606"/>
                  <a:pt x="43679" y="14705"/>
                  <a:pt x="43740" y="14705"/>
                </a:cubicBezTo>
                <a:cubicBezTo>
                  <a:pt x="43758" y="14705"/>
                  <a:pt x="43776" y="14696"/>
                  <a:pt x="43792" y="14674"/>
                </a:cubicBezTo>
                <a:cubicBezTo>
                  <a:pt x="44583" y="13791"/>
                  <a:pt x="45281" y="12860"/>
                  <a:pt x="45932" y="11906"/>
                </a:cubicBezTo>
                <a:lnTo>
                  <a:pt x="45932" y="11906"/>
                </a:lnTo>
                <a:cubicBezTo>
                  <a:pt x="45839" y="12092"/>
                  <a:pt x="45746" y="12278"/>
                  <a:pt x="45677" y="12464"/>
                </a:cubicBezTo>
                <a:cubicBezTo>
                  <a:pt x="45653" y="12511"/>
                  <a:pt x="45677" y="12535"/>
                  <a:pt x="45724" y="12557"/>
                </a:cubicBezTo>
                <a:lnTo>
                  <a:pt x="42257" y="18278"/>
                </a:lnTo>
                <a:cubicBezTo>
                  <a:pt x="42257" y="18325"/>
                  <a:pt x="41932" y="19116"/>
                  <a:pt x="40909" y="19162"/>
                </a:cubicBezTo>
                <a:lnTo>
                  <a:pt x="40841" y="19103"/>
                </a:lnTo>
                <a:lnTo>
                  <a:pt x="40841" y="19103"/>
                </a:lnTo>
                <a:cubicBezTo>
                  <a:pt x="40853" y="19111"/>
                  <a:pt x="40868" y="19116"/>
                  <a:pt x="40886" y="19116"/>
                </a:cubicBezTo>
                <a:cubicBezTo>
                  <a:pt x="41165" y="19116"/>
                  <a:pt x="41374" y="18976"/>
                  <a:pt x="41560" y="18790"/>
                </a:cubicBezTo>
                <a:cubicBezTo>
                  <a:pt x="41699" y="18697"/>
                  <a:pt x="41839" y="18604"/>
                  <a:pt x="41932" y="18464"/>
                </a:cubicBezTo>
                <a:cubicBezTo>
                  <a:pt x="41978" y="18442"/>
                  <a:pt x="41956" y="18396"/>
                  <a:pt x="41932" y="18349"/>
                </a:cubicBezTo>
                <a:cubicBezTo>
                  <a:pt x="42189" y="18046"/>
                  <a:pt x="42421" y="17720"/>
                  <a:pt x="42607" y="17395"/>
                </a:cubicBezTo>
                <a:cubicBezTo>
                  <a:pt x="42639" y="17316"/>
                  <a:pt x="42585" y="17259"/>
                  <a:pt x="42525" y="17259"/>
                </a:cubicBezTo>
                <a:cubicBezTo>
                  <a:pt x="42496" y="17259"/>
                  <a:pt x="42466" y="17272"/>
                  <a:pt x="42443" y="17301"/>
                </a:cubicBezTo>
                <a:cubicBezTo>
                  <a:pt x="42235" y="17674"/>
                  <a:pt x="42003" y="18023"/>
                  <a:pt x="41723" y="18349"/>
                </a:cubicBezTo>
                <a:cubicBezTo>
                  <a:pt x="41699" y="18371"/>
                  <a:pt x="41677" y="18371"/>
                  <a:pt x="41677" y="18396"/>
                </a:cubicBezTo>
                <a:cubicBezTo>
                  <a:pt x="41650" y="18382"/>
                  <a:pt x="41624" y="18368"/>
                  <a:pt x="41597" y="18368"/>
                </a:cubicBezTo>
                <a:cubicBezTo>
                  <a:pt x="41577" y="18368"/>
                  <a:pt x="41557" y="18376"/>
                  <a:pt x="41537" y="18396"/>
                </a:cubicBezTo>
                <a:cubicBezTo>
                  <a:pt x="41374" y="18511"/>
                  <a:pt x="41212" y="18628"/>
                  <a:pt x="41026" y="18721"/>
                </a:cubicBezTo>
                <a:cubicBezTo>
                  <a:pt x="40933" y="18768"/>
                  <a:pt x="40840" y="18790"/>
                  <a:pt x="40769" y="18814"/>
                </a:cubicBezTo>
                <a:cubicBezTo>
                  <a:pt x="40741" y="18823"/>
                  <a:pt x="40709" y="18829"/>
                  <a:pt x="40677" y="18829"/>
                </a:cubicBezTo>
                <a:cubicBezTo>
                  <a:pt x="40632" y="18829"/>
                  <a:pt x="40588" y="18817"/>
                  <a:pt x="40561" y="18790"/>
                </a:cubicBezTo>
                <a:cubicBezTo>
                  <a:pt x="40536" y="18768"/>
                  <a:pt x="40514" y="18768"/>
                  <a:pt x="40490" y="18768"/>
                </a:cubicBezTo>
                <a:cubicBezTo>
                  <a:pt x="40769" y="18675"/>
                  <a:pt x="41002" y="18511"/>
                  <a:pt x="41212" y="18302"/>
                </a:cubicBezTo>
                <a:cubicBezTo>
                  <a:pt x="41305" y="18256"/>
                  <a:pt x="41374" y="18185"/>
                  <a:pt x="41444" y="18092"/>
                </a:cubicBezTo>
                <a:cubicBezTo>
                  <a:pt x="41467" y="18092"/>
                  <a:pt x="41467" y="18070"/>
                  <a:pt x="41467" y="18046"/>
                </a:cubicBezTo>
                <a:cubicBezTo>
                  <a:pt x="41560" y="17930"/>
                  <a:pt x="41677" y="17813"/>
                  <a:pt x="41770" y="17698"/>
                </a:cubicBezTo>
                <a:cubicBezTo>
                  <a:pt x="41821" y="17629"/>
                  <a:pt x="41757" y="17547"/>
                  <a:pt x="41693" y="17547"/>
                </a:cubicBezTo>
                <a:cubicBezTo>
                  <a:pt x="41671" y="17547"/>
                  <a:pt x="41648" y="17557"/>
                  <a:pt x="41630" y="17581"/>
                </a:cubicBezTo>
                <a:cubicBezTo>
                  <a:pt x="41467" y="17767"/>
                  <a:pt x="41305" y="17977"/>
                  <a:pt x="41119" y="18163"/>
                </a:cubicBezTo>
                <a:cubicBezTo>
                  <a:pt x="40886" y="18349"/>
                  <a:pt x="40607" y="18489"/>
                  <a:pt x="40304" y="18582"/>
                </a:cubicBezTo>
                <a:lnTo>
                  <a:pt x="40257" y="18582"/>
                </a:lnTo>
                <a:lnTo>
                  <a:pt x="39885" y="18256"/>
                </a:lnTo>
                <a:lnTo>
                  <a:pt x="39885" y="18256"/>
                </a:lnTo>
                <a:cubicBezTo>
                  <a:pt x="39956" y="18302"/>
                  <a:pt x="40049" y="18302"/>
                  <a:pt x="40142" y="18302"/>
                </a:cubicBezTo>
                <a:cubicBezTo>
                  <a:pt x="40100" y="18364"/>
                  <a:pt x="40133" y="18445"/>
                  <a:pt x="40208" y="18445"/>
                </a:cubicBezTo>
                <a:cubicBezTo>
                  <a:pt x="40216" y="18445"/>
                  <a:pt x="40225" y="18444"/>
                  <a:pt x="40235" y="18442"/>
                </a:cubicBezTo>
                <a:cubicBezTo>
                  <a:pt x="40629" y="18325"/>
                  <a:pt x="40979" y="18092"/>
                  <a:pt x="41234" y="17767"/>
                </a:cubicBezTo>
                <a:cubicBezTo>
                  <a:pt x="41258" y="17744"/>
                  <a:pt x="41258" y="17674"/>
                  <a:pt x="41234" y="17651"/>
                </a:cubicBezTo>
                <a:lnTo>
                  <a:pt x="41212" y="17651"/>
                </a:lnTo>
                <a:lnTo>
                  <a:pt x="41258" y="17605"/>
                </a:lnTo>
                <a:cubicBezTo>
                  <a:pt x="41770" y="17115"/>
                  <a:pt x="42189" y="16557"/>
                  <a:pt x="42583" y="15977"/>
                </a:cubicBezTo>
                <a:cubicBezTo>
                  <a:pt x="42816" y="15627"/>
                  <a:pt x="43026" y="15279"/>
                  <a:pt x="43258" y="14953"/>
                </a:cubicBezTo>
                <a:cubicBezTo>
                  <a:pt x="43290" y="14874"/>
                  <a:pt x="43225" y="14817"/>
                  <a:pt x="43166" y="14817"/>
                </a:cubicBezTo>
                <a:cubicBezTo>
                  <a:pt x="43137" y="14817"/>
                  <a:pt x="43110" y="14830"/>
                  <a:pt x="43095" y="14860"/>
                </a:cubicBezTo>
                <a:cubicBezTo>
                  <a:pt x="42723" y="15419"/>
                  <a:pt x="42375" y="15977"/>
                  <a:pt x="41978" y="16511"/>
                </a:cubicBezTo>
                <a:cubicBezTo>
                  <a:pt x="41606" y="17000"/>
                  <a:pt x="41165" y="17512"/>
                  <a:pt x="40654" y="17884"/>
                </a:cubicBezTo>
                <a:cubicBezTo>
                  <a:pt x="40506" y="17995"/>
                  <a:pt x="40299" y="18120"/>
                  <a:pt x="40092" y="18120"/>
                </a:cubicBezTo>
                <a:cubicBezTo>
                  <a:pt x="40038" y="18120"/>
                  <a:pt x="39984" y="18111"/>
                  <a:pt x="39932" y="18092"/>
                </a:cubicBezTo>
                <a:cubicBezTo>
                  <a:pt x="40235" y="17977"/>
                  <a:pt x="40536" y="17813"/>
                  <a:pt x="40793" y="17605"/>
                </a:cubicBezTo>
                <a:cubicBezTo>
                  <a:pt x="40868" y="17548"/>
                  <a:pt x="40792" y="17446"/>
                  <a:pt x="40711" y="17446"/>
                </a:cubicBezTo>
                <a:cubicBezTo>
                  <a:pt x="40691" y="17446"/>
                  <a:pt x="40672" y="17452"/>
                  <a:pt x="40654" y="17465"/>
                </a:cubicBezTo>
                <a:cubicBezTo>
                  <a:pt x="40350" y="17744"/>
                  <a:pt x="39978" y="17906"/>
                  <a:pt x="39584" y="17999"/>
                </a:cubicBezTo>
                <a:lnTo>
                  <a:pt x="39398" y="17837"/>
                </a:lnTo>
                <a:lnTo>
                  <a:pt x="39398" y="17837"/>
                </a:lnTo>
                <a:cubicBezTo>
                  <a:pt x="39477" y="17858"/>
                  <a:pt x="39555" y="17867"/>
                  <a:pt x="39633" y="17867"/>
                </a:cubicBezTo>
                <a:cubicBezTo>
                  <a:pt x="39993" y="17867"/>
                  <a:pt x="40340" y="17666"/>
                  <a:pt x="40607" y="17419"/>
                </a:cubicBezTo>
                <a:cubicBezTo>
                  <a:pt x="41026" y="17000"/>
                  <a:pt x="41374" y="16488"/>
                  <a:pt x="41630" y="15977"/>
                </a:cubicBezTo>
                <a:cubicBezTo>
                  <a:pt x="41662" y="15898"/>
                  <a:pt x="41598" y="15830"/>
                  <a:pt x="41538" y="15830"/>
                </a:cubicBezTo>
                <a:cubicBezTo>
                  <a:pt x="41509" y="15830"/>
                  <a:pt x="41482" y="15846"/>
                  <a:pt x="41467" y="15884"/>
                </a:cubicBezTo>
                <a:cubicBezTo>
                  <a:pt x="41234" y="16349"/>
                  <a:pt x="40933" y="16814"/>
                  <a:pt x="40561" y="17186"/>
                </a:cubicBezTo>
                <a:cubicBezTo>
                  <a:pt x="40323" y="17445"/>
                  <a:pt x="39986" y="17703"/>
                  <a:pt x="39625" y="17703"/>
                </a:cubicBezTo>
                <a:cubicBezTo>
                  <a:pt x="39596" y="17703"/>
                  <a:pt x="39567" y="17701"/>
                  <a:pt x="39537" y="17698"/>
                </a:cubicBezTo>
                <a:cubicBezTo>
                  <a:pt x="39863" y="17534"/>
                  <a:pt x="40164" y="17326"/>
                  <a:pt x="40421" y="17047"/>
                </a:cubicBezTo>
                <a:cubicBezTo>
                  <a:pt x="40475" y="16973"/>
                  <a:pt x="40415" y="16885"/>
                  <a:pt x="40342" y="16885"/>
                </a:cubicBezTo>
                <a:cubicBezTo>
                  <a:pt x="40322" y="16885"/>
                  <a:pt x="40301" y="16892"/>
                  <a:pt x="40282" y="16907"/>
                </a:cubicBezTo>
                <a:cubicBezTo>
                  <a:pt x="40142" y="17069"/>
                  <a:pt x="40002" y="17208"/>
                  <a:pt x="39816" y="17326"/>
                </a:cubicBezTo>
                <a:cubicBezTo>
                  <a:pt x="40118" y="17093"/>
                  <a:pt x="40282" y="16814"/>
                  <a:pt x="40282" y="16814"/>
                </a:cubicBezTo>
                <a:cubicBezTo>
                  <a:pt x="40326" y="16769"/>
                  <a:pt x="43534" y="12279"/>
                  <a:pt x="44373" y="11129"/>
                </a:cubicBezTo>
                <a:close/>
                <a:moveTo>
                  <a:pt x="17559" y="19116"/>
                </a:moveTo>
                <a:cubicBezTo>
                  <a:pt x="17559" y="19140"/>
                  <a:pt x="17583" y="19162"/>
                  <a:pt x="17583" y="19162"/>
                </a:cubicBezTo>
                <a:cubicBezTo>
                  <a:pt x="17605" y="19186"/>
                  <a:pt x="17629" y="19209"/>
                  <a:pt x="17652" y="19209"/>
                </a:cubicBezTo>
                <a:cubicBezTo>
                  <a:pt x="17629" y="19233"/>
                  <a:pt x="17629" y="19255"/>
                  <a:pt x="17629" y="19279"/>
                </a:cubicBezTo>
                <a:cubicBezTo>
                  <a:pt x="17605" y="19255"/>
                  <a:pt x="17583" y="19233"/>
                  <a:pt x="17559" y="19233"/>
                </a:cubicBezTo>
                <a:cubicBezTo>
                  <a:pt x="17536" y="19209"/>
                  <a:pt x="17512" y="19209"/>
                  <a:pt x="17512" y="19209"/>
                </a:cubicBezTo>
                <a:lnTo>
                  <a:pt x="17559" y="19116"/>
                </a:lnTo>
                <a:close/>
                <a:moveTo>
                  <a:pt x="24611" y="17908"/>
                </a:moveTo>
                <a:cubicBezTo>
                  <a:pt x="24532" y="17908"/>
                  <a:pt x="24463" y="17992"/>
                  <a:pt x="24536" y="18046"/>
                </a:cubicBezTo>
                <a:cubicBezTo>
                  <a:pt x="25025" y="18464"/>
                  <a:pt x="25490" y="18883"/>
                  <a:pt x="25978" y="19302"/>
                </a:cubicBezTo>
                <a:cubicBezTo>
                  <a:pt x="25991" y="19315"/>
                  <a:pt x="26007" y="19321"/>
                  <a:pt x="26024" y="19321"/>
                </a:cubicBezTo>
                <a:cubicBezTo>
                  <a:pt x="26094" y="19321"/>
                  <a:pt x="26170" y="19219"/>
                  <a:pt x="26095" y="19162"/>
                </a:cubicBezTo>
                <a:cubicBezTo>
                  <a:pt x="25630" y="18743"/>
                  <a:pt x="25140" y="18325"/>
                  <a:pt x="24675" y="17930"/>
                </a:cubicBezTo>
                <a:cubicBezTo>
                  <a:pt x="24655" y="17915"/>
                  <a:pt x="24633" y="17908"/>
                  <a:pt x="24611" y="17908"/>
                </a:cubicBezTo>
                <a:close/>
                <a:moveTo>
                  <a:pt x="30073" y="19113"/>
                </a:moveTo>
                <a:cubicBezTo>
                  <a:pt x="30149" y="19113"/>
                  <a:pt x="30223" y="19137"/>
                  <a:pt x="30281" y="19186"/>
                </a:cubicBezTo>
                <a:cubicBezTo>
                  <a:pt x="30303" y="19209"/>
                  <a:pt x="30303" y="19209"/>
                  <a:pt x="30328" y="19209"/>
                </a:cubicBezTo>
                <a:cubicBezTo>
                  <a:pt x="30443" y="19326"/>
                  <a:pt x="30467" y="19534"/>
                  <a:pt x="30350" y="19674"/>
                </a:cubicBezTo>
                <a:cubicBezTo>
                  <a:pt x="30303" y="19744"/>
                  <a:pt x="30210" y="19791"/>
                  <a:pt x="30117" y="19813"/>
                </a:cubicBezTo>
                <a:cubicBezTo>
                  <a:pt x="30024" y="19813"/>
                  <a:pt x="29931" y="19791"/>
                  <a:pt x="29862" y="19744"/>
                </a:cubicBezTo>
                <a:cubicBezTo>
                  <a:pt x="29792" y="19674"/>
                  <a:pt x="29745" y="19605"/>
                  <a:pt x="29745" y="19512"/>
                </a:cubicBezTo>
                <a:cubicBezTo>
                  <a:pt x="29723" y="19419"/>
                  <a:pt x="29745" y="19326"/>
                  <a:pt x="29792" y="19255"/>
                </a:cubicBezTo>
                <a:cubicBezTo>
                  <a:pt x="29860" y="19161"/>
                  <a:pt x="29968" y="19113"/>
                  <a:pt x="30073" y="19113"/>
                </a:cubicBezTo>
                <a:close/>
                <a:moveTo>
                  <a:pt x="17001" y="19791"/>
                </a:moveTo>
                <a:cubicBezTo>
                  <a:pt x="17001" y="19813"/>
                  <a:pt x="17001" y="19837"/>
                  <a:pt x="17025" y="19860"/>
                </a:cubicBezTo>
                <a:cubicBezTo>
                  <a:pt x="17001" y="19860"/>
                  <a:pt x="17001" y="19837"/>
                  <a:pt x="16978" y="19837"/>
                </a:cubicBezTo>
                <a:lnTo>
                  <a:pt x="17001" y="19791"/>
                </a:lnTo>
                <a:close/>
                <a:moveTo>
                  <a:pt x="30002" y="18929"/>
                </a:moveTo>
                <a:cubicBezTo>
                  <a:pt x="29862" y="18954"/>
                  <a:pt x="29745" y="19023"/>
                  <a:pt x="29652" y="19140"/>
                </a:cubicBezTo>
                <a:cubicBezTo>
                  <a:pt x="29583" y="19255"/>
                  <a:pt x="29537" y="19395"/>
                  <a:pt x="29559" y="19534"/>
                </a:cubicBezTo>
                <a:cubicBezTo>
                  <a:pt x="29559" y="19651"/>
                  <a:pt x="29630" y="19767"/>
                  <a:pt x="29699" y="19837"/>
                </a:cubicBezTo>
                <a:cubicBezTo>
                  <a:pt x="29723" y="19860"/>
                  <a:pt x="29745" y="19860"/>
                  <a:pt x="29745" y="19884"/>
                </a:cubicBezTo>
                <a:cubicBezTo>
                  <a:pt x="29835" y="19955"/>
                  <a:pt x="29938" y="19985"/>
                  <a:pt x="30044" y="19985"/>
                </a:cubicBezTo>
                <a:cubicBezTo>
                  <a:pt x="30076" y="19985"/>
                  <a:pt x="30109" y="19982"/>
                  <a:pt x="30142" y="19977"/>
                </a:cubicBezTo>
                <a:cubicBezTo>
                  <a:pt x="30281" y="19977"/>
                  <a:pt x="30421" y="19884"/>
                  <a:pt x="30489" y="19791"/>
                </a:cubicBezTo>
                <a:cubicBezTo>
                  <a:pt x="30676" y="19558"/>
                  <a:pt x="30629" y="19209"/>
                  <a:pt x="30396" y="19047"/>
                </a:cubicBezTo>
                <a:cubicBezTo>
                  <a:pt x="30281" y="18954"/>
                  <a:pt x="30142" y="18929"/>
                  <a:pt x="30002" y="18929"/>
                </a:cubicBezTo>
                <a:close/>
                <a:moveTo>
                  <a:pt x="16814" y="20046"/>
                </a:moveTo>
                <a:cubicBezTo>
                  <a:pt x="16885" y="20070"/>
                  <a:pt x="16954" y="20117"/>
                  <a:pt x="17025" y="20163"/>
                </a:cubicBezTo>
                <a:cubicBezTo>
                  <a:pt x="17025" y="20185"/>
                  <a:pt x="17001" y="20185"/>
                  <a:pt x="17001" y="20185"/>
                </a:cubicBezTo>
                <a:cubicBezTo>
                  <a:pt x="16978" y="20163"/>
                  <a:pt x="16932" y="20139"/>
                  <a:pt x="16908" y="20117"/>
                </a:cubicBezTo>
                <a:cubicBezTo>
                  <a:pt x="16884" y="20104"/>
                  <a:pt x="16867" y="20098"/>
                  <a:pt x="16853" y="20098"/>
                </a:cubicBezTo>
                <a:cubicBezTo>
                  <a:pt x="16838" y="20098"/>
                  <a:pt x="16827" y="20104"/>
                  <a:pt x="16814" y="20117"/>
                </a:cubicBezTo>
                <a:lnTo>
                  <a:pt x="16746" y="20117"/>
                </a:lnTo>
                <a:lnTo>
                  <a:pt x="16814" y="20046"/>
                </a:lnTo>
                <a:close/>
                <a:moveTo>
                  <a:pt x="36871" y="19828"/>
                </a:moveTo>
                <a:cubicBezTo>
                  <a:pt x="36839" y="19828"/>
                  <a:pt x="36809" y="19850"/>
                  <a:pt x="36793" y="19884"/>
                </a:cubicBezTo>
                <a:cubicBezTo>
                  <a:pt x="36769" y="19930"/>
                  <a:pt x="36769" y="19977"/>
                  <a:pt x="36815" y="19999"/>
                </a:cubicBezTo>
                <a:cubicBezTo>
                  <a:pt x="36979" y="20092"/>
                  <a:pt x="37119" y="20185"/>
                  <a:pt x="37258" y="20256"/>
                </a:cubicBezTo>
                <a:cubicBezTo>
                  <a:pt x="37277" y="20265"/>
                  <a:pt x="37296" y="20271"/>
                  <a:pt x="37314" y="20271"/>
                </a:cubicBezTo>
                <a:cubicBezTo>
                  <a:pt x="37339" y="20271"/>
                  <a:pt x="37360" y="20259"/>
                  <a:pt x="37374" y="20232"/>
                </a:cubicBezTo>
                <a:cubicBezTo>
                  <a:pt x="37398" y="20185"/>
                  <a:pt x="37398" y="20139"/>
                  <a:pt x="37351" y="20092"/>
                </a:cubicBezTo>
                <a:cubicBezTo>
                  <a:pt x="37212" y="20023"/>
                  <a:pt x="37048" y="19930"/>
                  <a:pt x="36908" y="19837"/>
                </a:cubicBezTo>
                <a:cubicBezTo>
                  <a:pt x="36896" y="19831"/>
                  <a:pt x="36883" y="19828"/>
                  <a:pt x="36871" y="19828"/>
                </a:cubicBezTo>
                <a:close/>
                <a:moveTo>
                  <a:pt x="16628" y="20256"/>
                </a:moveTo>
                <a:lnTo>
                  <a:pt x="16628" y="20278"/>
                </a:lnTo>
                <a:lnTo>
                  <a:pt x="16606" y="20278"/>
                </a:lnTo>
                <a:lnTo>
                  <a:pt x="16628" y="20256"/>
                </a:lnTo>
                <a:close/>
                <a:moveTo>
                  <a:pt x="28514" y="19698"/>
                </a:moveTo>
                <a:cubicBezTo>
                  <a:pt x="28607" y="19698"/>
                  <a:pt x="28700" y="19720"/>
                  <a:pt x="28768" y="19767"/>
                </a:cubicBezTo>
                <a:lnTo>
                  <a:pt x="28793" y="19791"/>
                </a:lnTo>
                <a:cubicBezTo>
                  <a:pt x="28862" y="19860"/>
                  <a:pt x="28886" y="19930"/>
                  <a:pt x="28908" y="19999"/>
                </a:cubicBezTo>
                <a:cubicBezTo>
                  <a:pt x="28908" y="20092"/>
                  <a:pt x="28886" y="20185"/>
                  <a:pt x="28839" y="20256"/>
                </a:cubicBezTo>
                <a:cubicBezTo>
                  <a:pt x="28793" y="20325"/>
                  <a:pt x="28700" y="20371"/>
                  <a:pt x="28607" y="20396"/>
                </a:cubicBezTo>
                <a:cubicBezTo>
                  <a:pt x="28514" y="20396"/>
                  <a:pt x="28421" y="20371"/>
                  <a:pt x="28350" y="20325"/>
                </a:cubicBezTo>
                <a:cubicBezTo>
                  <a:pt x="28281" y="20256"/>
                  <a:pt x="28235" y="20185"/>
                  <a:pt x="28210" y="20092"/>
                </a:cubicBezTo>
                <a:cubicBezTo>
                  <a:pt x="28210" y="19999"/>
                  <a:pt x="28235" y="19906"/>
                  <a:pt x="28281" y="19837"/>
                </a:cubicBezTo>
                <a:cubicBezTo>
                  <a:pt x="28350" y="19767"/>
                  <a:pt x="28421" y="19720"/>
                  <a:pt x="28514" y="19698"/>
                </a:cubicBezTo>
                <a:close/>
                <a:moveTo>
                  <a:pt x="29466" y="11325"/>
                </a:moveTo>
                <a:lnTo>
                  <a:pt x="37537" y="16488"/>
                </a:lnTo>
                <a:lnTo>
                  <a:pt x="39398" y="18092"/>
                </a:lnTo>
                <a:lnTo>
                  <a:pt x="39398" y="18139"/>
                </a:lnTo>
                <a:cubicBezTo>
                  <a:pt x="39420" y="18185"/>
                  <a:pt x="39467" y="18209"/>
                  <a:pt x="39513" y="18209"/>
                </a:cubicBezTo>
                <a:lnTo>
                  <a:pt x="39513" y="18185"/>
                </a:lnTo>
                <a:lnTo>
                  <a:pt x="42142" y="20464"/>
                </a:lnTo>
                <a:lnTo>
                  <a:pt x="42142" y="20464"/>
                </a:lnTo>
                <a:lnTo>
                  <a:pt x="39234" y="18697"/>
                </a:lnTo>
                <a:cubicBezTo>
                  <a:pt x="39305" y="18697"/>
                  <a:pt x="39374" y="18721"/>
                  <a:pt x="39444" y="18721"/>
                </a:cubicBezTo>
                <a:cubicBezTo>
                  <a:pt x="39456" y="18727"/>
                  <a:pt x="39467" y="18729"/>
                  <a:pt x="39478" y="18729"/>
                </a:cubicBezTo>
                <a:cubicBezTo>
                  <a:pt x="39512" y="18729"/>
                  <a:pt x="39543" y="18704"/>
                  <a:pt x="39560" y="18650"/>
                </a:cubicBezTo>
                <a:cubicBezTo>
                  <a:pt x="39560" y="18604"/>
                  <a:pt x="39537" y="18557"/>
                  <a:pt x="39491" y="18557"/>
                </a:cubicBezTo>
                <a:cubicBezTo>
                  <a:pt x="39281" y="18511"/>
                  <a:pt x="39048" y="18489"/>
                  <a:pt x="38840" y="18442"/>
                </a:cubicBezTo>
                <a:lnTo>
                  <a:pt x="37932" y="17906"/>
                </a:lnTo>
                <a:lnTo>
                  <a:pt x="37932" y="17906"/>
                </a:lnTo>
                <a:cubicBezTo>
                  <a:pt x="38118" y="17930"/>
                  <a:pt x="38281" y="17930"/>
                  <a:pt x="38468" y="17930"/>
                </a:cubicBezTo>
                <a:cubicBezTo>
                  <a:pt x="38583" y="17930"/>
                  <a:pt x="38583" y="17744"/>
                  <a:pt x="38468" y="17744"/>
                </a:cubicBezTo>
                <a:cubicBezTo>
                  <a:pt x="38415" y="17748"/>
                  <a:pt x="38362" y="17750"/>
                  <a:pt x="38309" y="17750"/>
                </a:cubicBezTo>
                <a:cubicBezTo>
                  <a:pt x="38037" y="17750"/>
                  <a:pt x="37767" y="17701"/>
                  <a:pt x="37513" y="17605"/>
                </a:cubicBezTo>
                <a:lnTo>
                  <a:pt x="37467" y="17605"/>
                </a:lnTo>
                <a:lnTo>
                  <a:pt x="36840" y="17233"/>
                </a:lnTo>
                <a:lnTo>
                  <a:pt x="36840" y="17233"/>
                </a:lnTo>
                <a:cubicBezTo>
                  <a:pt x="37212" y="17301"/>
                  <a:pt x="37606" y="17348"/>
                  <a:pt x="38002" y="17372"/>
                </a:cubicBezTo>
                <a:cubicBezTo>
                  <a:pt x="38118" y="17372"/>
                  <a:pt x="38118" y="17186"/>
                  <a:pt x="38002" y="17186"/>
                </a:cubicBezTo>
                <a:cubicBezTo>
                  <a:pt x="37491" y="17162"/>
                  <a:pt x="36979" y="17093"/>
                  <a:pt x="36490" y="16954"/>
                </a:cubicBezTo>
                <a:cubicBezTo>
                  <a:pt x="36443" y="16954"/>
                  <a:pt x="36443" y="16954"/>
                  <a:pt x="36421" y="16976"/>
                </a:cubicBezTo>
                <a:lnTo>
                  <a:pt x="35839" y="16628"/>
                </a:lnTo>
                <a:lnTo>
                  <a:pt x="35839" y="16628"/>
                </a:lnTo>
                <a:cubicBezTo>
                  <a:pt x="36421" y="16721"/>
                  <a:pt x="37001" y="16814"/>
                  <a:pt x="37584" y="16861"/>
                </a:cubicBezTo>
                <a:cubicBezTo>
                  <a:pt x="37590" y="16862"/>
                  <a:pt x="37596" y="16862"/>
                  <a:pt x="37602" y="16862"/>
                </a:cubicBezTo>
                <a:cubicBezTo>
                  <a:pt x="37699" y="16862"/>
                  <a:pt x="37693" y="16696"/>
                  <a:pt x="37584" y="16674"/>
                </a:cubicBezTo>
                <a:cubicBezTo>
                  <a:pt x="36979" y="16628"/>
                  <a:pt x="36350" y="16535"/>
                  <a:pt x="35746" y="16418"/>
                </a:cubicBezTo>
                <a:cubicBezTo>
                  <a:pt x="35699" y="16418"/>
                  <a:pt x="35652" y="16464"/>
                  <a:pt x="35652" y="16511"/>
                </a:cubicBezTo>
                <a:lnTo>
                  <a:pt x="34629" y="15884"/>
                </a:lnTo>
                <a:lnTo>
                  <a:pt x="34629" y="15884"/>
                </a:lnTo>
                <a:cubicBezTo>
                  <a:pt x="35212" y="15977"/>
                  <a:pt x="35770" y="16116"/>
                  <a:pt x="36328" y="16278"/>
                </a:cubicBezTo>
                <a:cubicBezTo>
                  <a:pt x="36335" y="16280"/>
                  <a:pt x="36342" y="16280"/>
                  <a:pt x="36348" y="16280"/>
                </a:cubicBezTo>
                <a:cubicBezTo>
                  <a:pt x="36448" y="16280"/>
                  <a:pt x="36483" y="16115"/>
                  <a:pt x="36374" y="16092"/>
                </a:cubicBezTo>
                <a:cubicBezTo>
                  <a:pt x="35677" y="15884"/>
                  <a:pt x="34955" y="15744"/>
                  <a:pt x="34235" y="15651"/>
                </a:cubicBezTo>
                <a:lnTo>
                  <a:pt x="33280" y="15069"/>
                </a:lnTo>
                <a:lnTo>
                  <a:pt x="33280" y="15069"/>
                </a:lnTo>
                <a:cubicBezTo>
                  <a:pt x="33931" y="15233"/>
                  <a:pt x="34560" y="15372"/>
                  <a:pt x="35212" y="15487"/>
                </a:cubicBezTo>
                <a:cubicBezTo>
                  <a:pt x="35327" y="15487"/>
                  <a:pt x="35373" y="15326"/>
                  <a:pt x="35258" y="15301"/>
                </a:cubicBezTo>
                <a:cubicBezTo>
                  <a:pt x="34421" y="15162"/>
                  <a:pt x="33584" y="14953"/>
                  <a:pt x="32769" y="14743"/>
                </a:cubicBezTo>
                <a:lnTo>
                  <a:pt x="32746" y="14743"/>
                </a:lnTo>
                <a:lnTo>
                  <a:pt x="31652" y="14046"/>
                </a:lnTo>
                <a:lnTo>
                  <a:pt x="31652" y="14046"/>
                </a:lnTo>
                <a:cubicBezTo>
                  <a:pt x="32560" y="14349"/>
                  <a:pt x="33491" y="14650"/>
                  <a:pt x="34421" y="14929"/>
                </a:cubicBezTo>
                <a:cubicBezTo>
                  <a:pt x="34427" y="14931"/>
                  <a:pt x="34433" y="14932"/>
                  <a:pt x="34439" y="14932"/>
                </a:cubicBezTo>
                <a:cubicBezTo>
                  <a:pt x="34519" y="14932"/>
                  <a:pt x="34552" y="14787"/>
                  <a:pt x="34443" y="14743"/>
                </a:cubicBezTo>
                <a:cubicBezTo>
                  <a:pt x="33280" y="14395"/>
                  <a:pt x="32117" y="14023"/>
                  <a:pt x="30955" y="13651"/>
                </a:cubicBezTo>
                <a:lnTo>
                  <a:pt x="30607" y="13419"/>
                </a:lnTo>
                <a:lnTo>
                  <a:pt x="30328" y="13139"/>
                </a:lnTo>
                <a:lnTo>
                  <a:pt x="30328" y="13139"/>
                </a:lnTo>
                <a:cubicBezTo>
                  <a:pt x="31141" y="13372"/>
                  <a:pt x="31956" y="13627"/>
                  <a:pt x="32769" y="13859"/>
                </a:cubicBezTo>
                <a:cubicBezTo>
                  <a:pt x="32776" y="13861"/>
                  <a:pt x="32783" y="13862"/>
                  <a:pt x="32789" y="13862"/>
                </a:cubicBezTo>
                <a:cubicBezTo>
                  <a:pt x="32891" y="13862"/>
                  <a:pt x="32925" y="13696"/>
                  <a:pt x="32815" y="13673"/>
                </a:cubicBezTo>
                <a:cubicBezTo>
                  <a:pt x="31978" y="13441"/>
                  <a:pt x="31118" y="13186"/>
                  <a:pt x="30281" y="12953"/>
                </a:cubicBezTo>
                <a:cubicBezTo>
                  <a:pt x="30269" y="12947"/>
                  <a:pt x="30256" y="12944"/>
                  <a:pt x="30244" y="12944"/>
                </a:cubicBezTo>
                <a:cubicBezTo>
                  <a:pt x="30213" y="12944"/>
                  <a:pt x="30188" y="12966"/>
                  <a:pt x="30188" y="13000"/>
                </a:cubicBezTo>
                <a:lnTo>
                  <a:pt x="29723" y="12557"/>
                </a:lnTo>
                <a:lnTo>
                  <a:pt x="29723" y="12557"/>
                </a:lnTo>
                <a:lnTo>
                  <a:pt x="31048" y="12697"/>
                </a:lnTo>
                <a:cubicBezTo>
                  <a:pt x="31060" y="12703"/>
                  <a:pt x="31073" y="12706"/>
                  <a:pt x="31085" y="12706"/>
                </a:cubicBezTo>
                <a:cubicBezTo>
                  <a:pt x="31118" y="12706"/>
                  <a:pt x="31147" y="12684"/>
                  <a:pt x="31165" y="12650"/>
                </a:cubicBezTo>
                <a:cubicBezTo>
                  <a:pt x="31165" y="12604"/>
                  <a:pt x="31141" y="12535"/>
                  <a:pt x="31094" y="12535"/>
                </a:cubicBezTo>
                <a:cubicBezTo>
                  <a:pt x="30607" y="12464"/>
                  <a:pt x="30095" y="12418"/>
                  <a:pt x="29606" y="12349"/>
                </a:cubicBezTo>
                <a:cubicBezTo>
                  <a:pt x="29466" y="11977"/>
                  <a:pt x="29444" y="11627"/>
                  <a:pt x="29466" y="11325"/>
                </a:cubicBezTo>
                <a:close/>
                <a:moveTo>
                  <a:pt x="28587" y="19526"/>
                </a:moveTo>
                <a:cubicBezTo>
                  <a:pt x="28555" y="19526"/>
                  <a:pt x="28522" y="19529"/>
                  <a:pt x="28489" y="19534"/>
                </a:cubicBezTo>
                <a:cubicBezTo>
                  <a:pt x="28350" y="19534"/>
                  <a:pt x="28235" y="19605"/>
                  <a:pt x="28141" y="19720"/>
                </a:cubicBezTo>
                <a:cubicBezTo>
                  <a:pt x="28048" y="19837"/>
                  <a:pt x="28024" y="19977"/>
                  <a:pt x="28048" y="20117"/>
                </a:cubicBezTo>
                <a:cubicBezTo>
                  <a:pt x="28048" y="20232"/>
                  <a:pt x="28117" y="20349"/>
                  <a:pt x="28188" y="20418"/>
                </a:cubicBezTo>
                <a:cubicBezTo>
                  <a:pt x="28210" y="20442"/>
                  <a:pt x="28235" y="20442"/>
                  <a:pt x="28235" y="20464"/>
                </a:cubicBezTo>
                <a:cubicBezTo>
                  <a:pt x="28322" y="20535"/>
                  <a:pt x="28424" y="20566"/>
                  <a:pt x="28530" y="20566"/>
                </a:cubicBezTo>
                <a:cubicBezTo>
                  <a:pt x="28563" y="20566"/>
                  <a:pt x="28596" y="20563"/>
                  <a:pt x="28629" y="20557"/>
                </a:cubicBezTo>
                <a:cubicBezTo>
                  <a:pt x="28768" y="20557"/>
                  <a:pt x="28908" y="20464"/>
                  <a:pt x="28979" y="20371"/>
                </a:cubicBezTo>
                <a:cubicBezTo>
                  <a:pt x="29165" y="20139"/>
                  <a:pt x="29118" y="19791"/>
                  <a:pt x="28886" y="19627"/>
                </a:cubicBezTo>
                <a:cubicBezTo>
                  <a:pt x="28796" y="19556"/>
                  <a:pt x="28693" y="19526"/>
                  <a:pt x="28587" y="19526"/>
                </a:cubicBezTo>
                <a:close/>
                <a:moveTo>
                  <a:pt x="21118" y="16557"/>
                </a:moveTo>
                <a:cubicBezTo>
                  <a:pt x="21537" y="17906"/>
                  <a:pt x="22513" y="19069"/>
                  <a:pt x="23769" y="19720"/>
                </a:cubicBezTo>
                <a:cubicBezTo>
                  <a:pt x="23862" y="19767"/>
                  <a:pt x="23978" y="19791"/>
                  <a:pt x="24071" y="19837"/>
                </a:cubicBezTo>
                <a:cubicBezTo>
                  <a:pt x="24117" y="19860"/>
                  <a:pt x="24164" y="19884"/>
                  <a:pt x="24141" y="19953"/>
                </a:cubicBezTo>
                <a:cubicBezTo>
                  <a:pt x="24117" y="19977"/>
                  <a:pt x="24095" y="20023"/>
                  <a:pt x="24071" y="20070"/>
                </a:cubicBezTo>
                <a:cubicBezTo>
                  <a:pt x="23931" y="20232"/>
                  <a:pt x="23792" y="20418"/>
                  <a:pt x="23676" y="20604"/>
                </a:cubicBezTo>
                <a:cubicBezTo>
                  <a:pt x="23071" y="20489"/>
                  <a:pt x="22489" y="20210"/>
                  <a:pt x="22024" y="19791"/>
                </a:cubicBezTo>
                <a:cubicBezTo>
                  <a:pt x="21791" y="19581"/>
                  <a:pt x="21583" y="19348"/>
                  <a:pt x="21419" y="19093"/>
                </a:cubicBezTo>
                <a:cubicBezTo>
                  <a:pt x="21233" y="18814"/>
                  <a:pt x="21094" y="18511"/>
                  <a:pt x="20954" y="18185"/>
                </a:cubicBezTo>
                <a:cubicBezTo>
                  <a:pt x="20815" y="17837"/>
                  <a:pt x="20675" y="17465"/>
                  <a:pt x="20536" y="17115"/>
                </a:cubicBezTo>
                <a:cubicBezTo>
                  <a:pt x="20560" y="17115"/>
                  <a:pt x="20560" y="17115"/>
                  <a:pt x="20582" y="17093"/>
                </a:cubicBezTo>
                <a:lnTo>
                  <a:pt x="21001" y="16674"/>
                </a:lnTo>
                <a:cubicBezTo>
                  <a:pt x="21047" y="16674"/>
                  <a:pt x="21118" y="16628"/>
                  <a:pt x="21094" y="16557"/>
                </a:cubicBezTo>
                <a:close/>
                <a:moveTo>
                  <a:pt x="16442" y="20489"/>
                </a:moveTo>
                <a:cubicBezTo>
                  <a:pt x="16489" y="20535"/>
                  <a:pt x="16535" y="20557"/>
                  <a:pt x="16560" y="20604"/>
                </a:cubicBezTo>
                <a:cubicBezTo>
                  <a:pt x="16535" y="20604"/>
                  <a:pt x="16513" y="20604"/>
                  <a:pt x="16489" y="20628"/>
                </a:cubicBezTo>
                <a:cubicBezTo>
                  <a:pt x="16467" y="20604"/>
                  <a:pt x="16442" y="20557"/>
                  <a:pt x="16420" y="20535"/>
                </a:cubicBezTo>
                <a:lnTo>
                  <a:pt x="16396" y="20535"/>
                </a:lnTo>
                <a:lnTo>
                  <a:pt x="16420" y="20511"/>
                </a:lnTo>
                <a:cubicBezTo>
                  <a:pt x="16420" y="20511"/>
                  <a:pt x="16442" y="20511"/>
                  <a:pt x="16442" y="20489"/>
                </a:cubicBezTo>
                <a:close/>
                <a:moveTo>
                  <a:pt x="31561" y="20014"/>
                </a:moveTo>
                <a:cubicBezTo>
                  <a:pt x="31629" y="20014"/>
                  <a:pt x="31694" y="20041"/>
                  <a:pt x="31745" y="20092"/>
                </a:cubicBezTo>
                <a:cubicBezTo>
                  <a:pt x="31745" y="20092"/>
                  <a:pt x="31770" y="20092"/>
                  <a:pt x="31770" y="20117"/>
                </a:cubicBezTo>
                <a:cubicBezTo>
                  <a:pt x="31838" y="20163"/>
                  <a:pt x="31863" y="20232"/>
                  <a:pt x="31885" y="20303"/>
                </a:cubicBezTo>
                <a:cubicBezTo>
                  <a:pt x="31885" y="20396"/>
                  <a:pt x="31863" y="20489"/>
                  <a:pt x="31816" y="20557"/>
                </a:cubicBezTo>
                <a:cubicBezTo>
                  <a:pt x="31745" y="20650"/>
                  <a:pt x="31677" y="20697"/>
                  <a:pt x="31583" y="20697"/>
                </a:cubicBezTo>
                <a:cubicBezTo>
                  <a:pt x="31560" y="20703"/>
                  <a:pt x="31537" y="20706"/>
                  <a:pt x="31513" y="20706"/>
                </a:cubicBezTo>
                <a:cubicBezTo>
                  <a:pt x="31445" y="20706"/>
                  <a:pt x="31380" y="20680"/>
                  <a:pt x="31327" y="20628"/>
                </a:cubicBezTo>
                <a:cubicBezTo>
                  <a:pt x="31258" y="20582"/>
                  <a:pt x="31211" y="20489"/>
                  <a:pt x="31187" y="20396"/>
                </a:cubicBezTo>
                <a:cubicBezTo>
                  <a:pt x="31187" y="20325"/>
                  <a:pt x="31211" y="20232"/>
                  <a:pt x="31258" y="20139"/>
                </a:cubicBezTo>
                <a:cubicBezTo>
                  <a:pt x="31327" y="20070"/>
                  <a:pt x="31397" y="20023"/>
                  <a:pt x="31490" y="20023"/>
                </a:cubicBezTo>
                <a:cubicBezTo>
                  <a:pt x="31514" y="20017"/>
                  <a:pt x="31537" y="20014"/>
                  <a:pt x="31561" y="20014"/>
                </a:cubicBezTo>
                <a:close/>
                <a:moveTo>
                  <a:pt x="24478" y="20331"/>
                </a:moveTo>
                <a:cubicBezTo>
                  <a:pt x="24455" y="20331"/>
                  <a:pt x="24432" y="20337"/>
                  <a:pt x="24420" y="20349"/>
                </a:cubicBezTo>
                <a:cubicBezTo>
                  <a:pt x="24396" y="20396"/>
                  <a:pt x="24374" y="20464"/>
                  <a:pt x="24420" y="20489"/>
                </a:cubicBezTo>
                <a:cubicBezTo>
                  <a:pt x="24560" y="20582"/>
                  <a:pt x="24699" y="20697"/>
                  <a:pt x="24815" y="20790"/>
                </a:cubicBezTo>
                <a:cubicBezTo>
                  <a:pt x="24838" y="20813"/>
                  <a:pt x="24861" y="20825"/>
                  <a:pt x="24885" y="20825"/>
                </a:cubicBezTo>
                <a:cubicBezTo>
                  <a:pt x="24908" y="20825"/>
                  <a:pt x="24931" y="20813"/>
                  <a:pt x="24954" y="20790"/>
                </a:cubicBezTo>
                <a:cubicBezTo>
                  <a:pt x="24979" y="20768"/>
                  <a:pt x="25001" y="20697"/>
                  <a:pt x="24954" y="20675"/>
                </a:cubicBezTo>
                <a:cubicBezTo>
                  <a:pt x="24815" y="20557"/>
                  <a:pt x="24675" y="20464"/>
                  <a:pt x="24536" y="20349"/>
                </a:cubicBezTo>
                <a:cubicBezTo>
                  <a:pt x="24525" y="20337"/>
                  <a:pt x="24501" y="20331"/>
                  <a:pt x="24478" y="20331"/>
                </a:cubicBezTo>
                <a:close/>
                <a:moveTo>
                  <a:pt x="31542" y="19831"/>
                </a:moveTo>
                <a:cubicBezTo>
                  <a:pt x="31517" y="19831"/>
                  <a:pt x="31492" y="19833"/>
                  <a:pt x="31466" y="19837"/>
                </a:cubicBezTo>
                <a:cubicBezTo>
                  <a:pt x="31327" y="19860"/>
                  <a:pt x="31211" y="19930"/>
                  <a:pt x="31118" y="20046"/>
                </a:cubicBezTo>
                <a:cubicBezTo>
                  <a:pt x="31025" y="20163"/>
                  <a:pt x="31001" y="20303"/>
                  <a:pt x="31001" y="20442"/>
                </a:cubicBezTo>
                <a:cubicBezTo>
                  <a:pt x="31025" y="20557"/>
                  <a:pt x="31072" y="20650"/>
                  <a:pt x="31165" y="20744"/>
                </a:cubicBezTo>
                <a:cubicBezTo>
                  <a:pt x="31187" y="20744"/>
                  <a:pt x="31187" y="20768"/>
                  <a:pt x="31211" y="20768"/>
                </a:cubicBezTo>
                <a:cubicBezTo>
                  <a:pt x="31306" y="20844"/>
                  <a:pt x="31418" y="20889"/>
                  <a:pt x="31532" y="20889"/>
                </a:cubicBezTo>
                <a:cubicBezTo>
                  <a:pt x="31557" y="20889"/>
                  <a:pt x="31581" y="20887"/>
                  <a:pt x="31606" y="20883"/>
                </a:cubicBezTo>
                <a:cubicBezTo>
                  <a:pt x="31745" y="20861"/>
                  <a:pt x="31863" y="20790"/>
                  <a:pt x="31956" y="20675"/>
                </a:cubicBezTo>
                <a:cubicBezTo>
                  <a:pt x="32049" y="20557"/>
                  <a:pt x="32071" y="20418"/>
                  <a:pt x="32049" y="20278"/>
                </a:cubicBezTo>
                <a:cubicBezTo>
                  <a:pt x="32049" y="20139"/>
                  <a:pt x="31956" y="20023"/>
                  <a:pt x="31863" y="19930"/>
                </a:cubicBezTo>
                <a:cubicBezTo>
                  <a:pt x="31767" y="19873"/>
                  <a:pt x="31656" y="19831"/>
                  <a:pt x="31542" y="19831"/>
                </a:cubicBezTo>
                <a:close/>
                <a:moveTo>
                  <a:pt x="16210" y="20768"/>
                </a:moveTo>
                <a:cubicBezTo>
                  <a:pt x="16256" y="20837"/>
                  <a:pt x="16327" y="20883"/>
                  <a:pt x="16396" y="20954"/>
                </a:cubicBezTo>
                <a:cubicBezTo>
                  <a:pt x="16303" y="20907"/>
                  <a:pt x="16234" y="20883"/>
                  <a:pt x="16141" y="20837"/>
                </a:cubicBezTo>
                <a:lnTo>
                  <a:pt x="16210" y="20768"/>
                </a:lnTo>
                <a:close/>
                <a:moveTo>
                  <a:pt x="18594" y="20454"/>
                </a:moveTo>
                <a:cubicBezTo>
                  <a:pt x="18571" y="20454"/>
                  <a:pt x="18548" y="20465"/>
                  <a:pt x="18535" y="20489"/>
                </a:cubicBezTo>
                <a:cubicBezTo>
                  <a:pt x="18489" y="20511"/>
                  <a:pt x="18489" y="20582"/>
                  <a:pt x="18535" y="20604"/>
                </a:cubicBezTo>
                <a:cubicBezTo>
                  <a:pt x="18653" y="20744"/>
                  <a:pt x="18792" y="20861"/>
                  <a:pt x="18954" y="20954"/>
                </a:cubicBezTo>
                <a:cubicBezTo>
                  <a:pt x="18972" y="20971"/>
                  <a:pt x="18989" y="20979"/>
                  <a:pt x="19006" y="20979"/>
                </a:cubicBezTo>
                <a:cubicBezTo>
                  <a:pt x="19033" y="20979"/>
                  <a:pt x="19056" y="20959"/>
                  <a:pt x="19071" y="20930"/>
                </a:cubicBezTo>
                <a:cubicBezTo>
                  <a:pt x="19094" y="20883"/>
                  <a:pt x="19071" y="20837"/>
                  <a:pt x="19047" y="20814"/>
                </a:cubicBezTo>
                <a:cubicBezTo>
                  <a:pt x="18978" y="20768"/>
                  <a:pt x="18908" y="20721"/>
                  <a:pt x="18839" y="20650"/>
                </a:cubicBezTo>
                <a:cubicBezTo>
                  <a:pt x="18792" y="20604"/>
                  <a:pt x="18722" y="20535"/>
                  <a:pt x="18653" y="20489"/>
                </a:cubicBezTo>
                <a:cubicBezTo>
                  <a:pt x="18641" y="20465"/>
                  <a:pt x="18617" y="20454"/>
                  <a:pt x="18594" y="20454"/>
                </a:cubicBezTo>
                <a:close/>
                <a:moveTo>
                  <a:pt x="16048" y="20976"/>
                </a:moveTo>
                <a:lnTo>
                  <a:pt x="16070" y="21000"/>
                </a:lnTo>
                <a:cubicBezTo>
                  <a:pt x="16141" y="21023"/>
                  <a:pt x="16210" y="21069"/>
                  <a:pt x="16281" y="21116"/>
                </a:cubicBezTo>
                <a:cubicBezTo>
                  <a:pt x="16281" y="21116"/>
                  <a:pt x="16256" y="21116"/>
                  <a:pt x="16256" y="21140"/>
                </a:cubicBezTo>
                <a:cubicBezTo>
                  <a:pt x="16210" y="21116"/>
                  <a:pt x="16141" y="21093"/>
                  <a:pt x="16094" y="21093"/>
                </a:cubicBezTo>
                <a:cubicBezTo>
                  <a:pt x="16083" y="21087"/>
                  <a:pt x="16069" y="21084"/>
                  <a:pt x="16056" y="21084"/>
                </a:cubicBezTo>
                <a:cubicBezTo>
                  <a:pt x="16017" y="21084"/>
                  <a:pt x="15977" y="21111"/>
                  <a:pt x="15977" y="21162"/>
                </a:cubicBezTo>
                <a:cubicBezTo>
                  <a:pt x="15955" y="21162"/>
                  <a:pt x="15931" y="21140"/>
                  <a:pt x="15908" y="21116"/>
                </a:cubicBezTo>
                <a:lnTo>
                  <a:pt x="16048" y="20976"/>
                </a:lnTo>
                <a:close/>
                <a:moveTo>
                  <a:pt x="30047" y="20596"/>
                </a:moveTo>
                <a:cubicBezTo>
                  <a:pt x="30116" y="20596"/>
                  <a:pt x="30181" y="20621"/>
                  <a:pt x="30235" y="20675"/>
                </a:cubicBezTo>
                <a:cubicBezTo>
                  <a:pt x="30235" y="20675"/>
                  <a:pt x="30257" y="20675"/>
                  <a:pt x="30257" y="20697"/>
                </a:cubicBezTo>
                <a:cubicBezTo>
                  <a:pt x="30374" y="20814"/>
                  <a:pt x="30396" y="21000"/>
                  <a:pt x="30303" y="21140"/>
                </a:cubicBezTo>
                <a:cubicBezTo>
                  <a:pt x="30236" y="21234"/>
                  <a:pt x="30129" y="21282"/>
                  <a:pt x="30024" y="21282"/>
                </a:cubicBezTo>
                <a:cubicBezTo>
                  <a:pt x="29948" y="21282"/>
                  <a:pt x="29874" y="21258"/>
                  <a:pt x="29816" y="21209"/>
                </a:cubicBezTo>
                <a:cubicBezTo>
                  <a:pt x="29652" y="21093"/>
                  <a:pt x="29630" y="20883"/>
                  <a:pt x="29745" y="20744"/>
                </a:cubicBezTo>
                <a:cubicBezTo>
                  <a:pt x="29792" y="20650"/>
                  <a:pt x="29885" y="20604"/>
                  <a:pt x="29978" y="20604"/>
                </a:cubicBezTo>
                <a:cubicBezTo>
                  <a:pt x="30001" y="20598"/>
                  <a:pt x="30024" y="20596"/>
                  <a:pt x="30047" y="20596"/>
                </a:cubicBezTo>
                <a:close/>
                <a:moveTo>
                  <a:pt x="30037" y="20415"/>
                </a:moveTo>
                <a:cubicBezTo>
                  <a:pt x="29870" y="20415"/>
                  <a:pt x="29704" y="20488"/>
                  <a:pt x="29606" y="20628"/>
                </a:cubicBezTo>
                <a:cubicBezTo>
                  <a:pt x="29444" y="20837"/>
                  <a:pt x="29466" y="21140"/>
                  <a:pt x="29652" y="21326"/>
                </a:cubicBezTo>
                <a:cubicBezTo>
                  <a:pt x="29676" y="21326"/>
                  <a:pt x="29676" y="21348"/>
                  <a:pt x="29699" y="21372"/>
                </a:cubicBezTo>
                <a:cubicBezTo>
                  <a:pt x="29791" y="21437"/>
                  <a:pt x="29898" y="21468"/>
                  <a:pt x="30005" y="21468"/>
                </a:cubicBezTo>
                <a:cubicBezTo>
                  <a:pt x="30168" y="21468"/>
                  <a:pt x="30331" y="21395"/>
                  <a:pt x="30443" y="21255"/>
                </a:cubicBezTo>
                <a:cubicBezTo>
                  <a:pt x="30607" y="21023"/>
                  <a:pt x="30583" y="20697"/>
                  <a:pt x="30350" y="20511"/>
                </a:cubicBezTo>
                <a:cubicBezTo>
                  <a:pt x="30258" y="20447"/>
                  <a:pt x="30147" y="20415"/>
                  <a:pt x="30037" y="20415"/>
                </a:cubicBezTo>
                <a:close/>
                <a:moveTo>
                  <a:pt x="32955" y="20907"/>
                </a:moveTo>
                <a:cubicBezTo>
                  <a:pt x="33048" y="20907"/>
                  <a:pt x="33118" y="20930"/>
                  <a:pt x="33211" y="20976"/>
                </a:cubicBezTo>
                <a:cubicBezTo>
                  <a:pt x="33211" y="21000"/>
                  <a:pt x="33234" y="21000"/>
                  <a:pt x="33234" y="21000"/>
                </a:cubicBezTo>
                <a:cubicBezTo>
                  <a:pt x="33351" y="21140"/>
                  <a:pt x="33373" y="21326"/>
                  <a:pt x="33258" y="21465"/>
                </a:cubicBezTo>
                <a:cubicBezTo>
                  <a:pt x="33187" y="21550"/>
                  <a:pt x="33081" y="21601"/>
                  <a:pt x="32979" y="21601"/>
                </a:cubicBezTo>
                <a:cubicBezTo>
                  <a:pt x="32912" y="21601"/>
                  <a:pt x="32847" y="21580"/>
                  <a:pt x="32793" y="21534"/>
                </a:cubicBezTo>
                <a:cubicBezTo>
                  <a:pt x="32629" y="21419"/>
                  <a:pt x="32607" y="21209"/>
                  <a:pt x="32722" y="21047"/>
                </a:cubicBezTo>
                <a:cubicBezTo>
                  <a:pt x="32769" y="20976"/>
                  <a:pt x="32862" y="20930"/>
                  <a:pt x="32955" y="20907"/>
                </a:cubicBezTo>
                <a:close/>
                <a:moveTo>
                  <a:pt x="42118" y="21419"/>
                </a:moveTo>
                <a:cubicBezTo>
                  <a:pt x="42235" y="21465"/>
                  <a:pt x="42375" y="21512"/>
                  <a:pt x="42490" y="21558"/>
                </a:cubicBezTo>
                <a:lnTo>
                  <a:pt x="42514" y="21581"/>
                </a:lnTo>
                <a:cubicBezTo>
                  <a:pt x="42537" y="21581"/>
                  <a:pt x="42561" y="21605"/>
                  <a:pt x="42607" y="21605"/>
                </a:cubicBezTo>
                <a:lnTo>
                  <a:pt x="42561" y="21674"/>
                </a:lnTo>
                <a:cubicBezTo>
                  <a:pt x="42421" y="21581"/>
                  <a:pt x="42282" y="21512"/>
                  <a:pt x="42118" y="21419"/>
                </a:cubicBezTo>
                <a:close/>
                <a:moveTo>
                  <a:pt x="41329" y="21694"/>
                </a:moveTo>
                <a:cubicBezTo>
                  <a:pt x="41344" y="21703"/>
                  <a:pt x="41359" y="21712"/>
                  <a:pt x="41374" y="21720"/>
                </a:cubicBezTo>
                <a:cubicBezTo>
                  <a:pt x="41356" y="21712"/>
                  <a:pt x="41342" y="21703"/>
                  <a:pt x="41329" y="21694"/>
                </a:cubicBezTo>
                <a:close/>
                <a:moveTo>
                  <a:pt x="32983" y="20722"/>
                </a:moveTo>
                <a:cubicBezTo>
                  <a:pt x="32828" y="20722"/>
                  <a:pt x="32678" y="20794"/>
                  <a:pt x="32583" y="20930"/>
                </a:cubicBezTo>
                <a:cubicBezTo>
                  <a:pt x="32421" y="21140"/>
                  <a:pt x="32443" y="21441"/>
                  <a:pt x="32629" y="21627"/>
                </a:cubicBezTo>
                <a:cubicBezTo>
                  <a:pt x="32629" y="21651"/>
                  <a:pt x="32653" y="21651"/>
                  <a:pt x="32676" y="21674"/>
                </a:cubicBezTo>
                <a:cubicBezTo>
                  <a:pt x="32773" y="21751"/>
                  <a:pt x="32886" y="21789"/>
                  <a:pt x="32999" y="21789"/>
                </a:cubicBezTo>
                <a:cubicBezTo>
                  <a:pt x="33156" y="21789"/>
                  <a:pt x="33311" y="21716"/>
                  <a:pt x="33420" y="21581"/>
                </a:cubicBezTo>
                <a:cubicBezTo>
                  <a:pt x="33584" y="21348"/>
                  <a:pt x="33537" y="21023"/>
                  <a:pt x="33304" y="20837"/>
                </a:cubicBezTo>
                <a:cubicBezTo>
                  <a:pt x="33207" y="20759"/>
                  <a:pt x="33094" y="20722"/>
                  <a:pt x="32983" y="20722"/>
                </a:cubicBezTo>
                <a:close/>
                <a:moveTo>
                  <a:pt x="42421" y="21813"/>
                </a:moveTo>
                <a:cubicBezTo>
                  <a:pt x="42443" y="21813"/>
                  <a:pt x="42443" y="21838"/>
                  <a:pt x="42468" y="21838"/>
                </a:cubicBezTo>
                <a:lnTo>
                  <a:pt x="42421" y="21884"/>
                </a:lnTo>
                <a:cubicBezTo>
                  <a:pt x="42397" y="21884"/>
                  <a:pt x="42397" y="21884"/>
                  <a:pt x="42375" y="21860"/>
                </a:cubicBezTo>
                <a:cubicBezTo>
                  <a:pt x="42397" y="21860"/>
                  <a:pt x="42421" y="21838"/>
                  <a:pt x="42421" y="21813"/>
                </a:cubicBezTo>
                <a:close/>
                <a:moveTo>
                  <a:pt x="20396" y="17255"/>
                </a:moveTo>
                <a:lnTo>
                  <a:pt x="20746" y="18163"/>
                </a:lnTo>
                <a:cubicBezTo>
                  <a:pt x="20885" y="18489"/>
                  <a:pt x="21025" y="18814"/>
                  <a:pt x="21211" y="19116"/>
                </a:cubicBezTo>
                <a:cubicBezTo>
                  <a:pt x="21559" y="19651"/>
                  <a:pt x="22048" y="20117"/>
                  <a:pt x="22606" y="20418"/>
                </a:cubicBezTo>
                <a:cubicBezTo>
                  <a:pt x="22885" y="20557"/>
                  <a:pt x="23187" y="20675"/>
                  <a:pt x="23490" y="20744"/>
                </a:cubicBezTo>
                <a:cubicBezTo>
                  <a:pt x="23187" y="21162"/>
                  <a:pt x="22861" y="21605"/>
                  <a:pt x="22374" y="21838"/>
                </a:cubicBezTo>
                <a:cubicBezTo>
                  <a:pt x="22269" y="21889"/>
                  <a:pt x="22164" y="21914"/>
                  <a:pt x="22060" y="21914"/>
                </a:cubicBezTo>
                <a:cubicBezTo>
                  <a:pt x="21932" y="21914"/>
                  <a:pt x="21804" y="21878"/>
                  <a:pt x="21676" y="21813"/>
                </a:cubicBezTo>
                <a:cubicBezTo>
                  <a:pt x="21444" y="21698"/>
                  <a:pt x="21233" y="21512"/>
                  <a:pt x="21047" y="21348"/>
                </a:cubicBezTo>
                <a:cubicBezTo>
                  <a:pt x="20629" y="21000"/>
                  <a:pt x="20256" y="20557"/>
                  <a:pt x="19955" y="20092"/>
                </a:cubicBezTo>
                <a:cubicBezTo>
                  <a:pt x="19698" y="19674"/>
                  <a:pt x="19397" y="19162"/>
                  <a:pt x="19512" y="18650"/>
                </a:cubicBezTo>
                <a:cubicBezTo>
                  <a:pt x="19583" y="18371"/>
                  <a:pt x="19745" y="18092"/>
                  <a:pt x="19884" y="17860"/>
                </a:cubicBezTo>
                <a:cubicBezTo>
                  <a:pt x="20048" y="17651"/>
                  <a:pt x="20210" y="17441"/>
                  <a:pt x="20396" y="17255"/>
                </a:cubicBezTo>
                <a:close/>
                <a:moveTo>
                  <a:pt x="18532" y="21595"/>
                </a:moveTo>
                <a:cubicBezTo>
                  <a:pt x="18502" y="21595"/>
                  <a:pt x="18460" y="21617"/>
                  <a:pt x="18442" y="21651"/>
                </a:cubicBezTo>
                <a:cubicBezTo>
                  <a:pt x="18420" y="21698"/>
                  <a:pt x="18442" y="21744"/>
                  <a:pt x="18489" y="21767"/>
                </a:cubicBezTo>
                <a:lnTo>
                  <a:pt x="18699" y="21906"/>
                </a:lnTo>
                <a:cubicBezTo>
                  <a:pt x="18712" y="21913"/>
                  <a:pt x="18726" y="21916"/>
                  <a:pt x="18740" y="21916"/>
                </a:cubicBezTo>
                <a:cubicBezTo>
                  <a:pt x="18780" y="21916"/>
                  <a:pt x="18821" y="21894"/>
                  <a:pt x="18839" y="21860"/>
                </a:cubicBezTo>
                <a:cubicBezTo>
                  <a:pt x="18861" y="21813"/>
                  <a:pt x="18839" y="21767"/>
                  <a:pt x="18792" y="21744"/>
                </a:cubicBezTo>
                <a:cubicBezTo>
                  <a:pt x="18722" y="21698"/>
                  <a:pt x="18653" y="21651"/>
                  <a:pt x="18560" y="21605"/>
                </a:cubicBezTo>
                <a:cubicBezTo>
                  <a:pt x="18553" y="21598"/>
                  <a:pt x="18543" y="21595"/>
                  <a:pt x="18532" y="21595"/>
                </a:cubicBezTo>
                <a:close/>
                <a:moveTo>
                  <a:pt x="15304" y="21884"/>
                </a:moveTo>
                <a:lnTo>
                  <a:pt x="15304" y="21931"/>
                </a:lnTo>
                <a:cubicBezTo>
                  <a:pt x="15304" y="21906"/>
                  <a:pt x="15280" y="21906"/>
                  <a:pt x="15280" y="21884"/>
                </a:cubicBezTo>
                <a:close/>
                <a:moveTo>
                  <a:pt x="28559" y="21410"/>
                </a:moveTo>
                <a:cubicBezTo>
                  <a:pt x="28628" y="21410"/>
                  <a:pt x="28693" y="21436"/>
                  <a:pt x="28746" y="21488"/>
                </a:cubicBezTo>
                <a:cubicBezTo>
                  <a:pt x="28746" y="21488"/>
                  <a:pt x="28768" y="21488"/>
                  <a:pt x="28768" y="21512"/>
                </a:cubicBezTo>
                <a:cubicBezTo>
                  <a:pt x="28815" y="21558"/>
                  <a:pt x="28862" y="21627"/>
                  <a:pt x="28862" y="21698"/>
                </a:cubicBezTo>
                <a:cubicBezTo>
                  <a:pt x="28886" y="21791"/>
                  <a:pt x="28862" y="21884"/>
                  <a:pt x="28815" y="21953"/>
                </a:cubicBezTo>
                <a:cubicBezTo>
                  <a:pt x="28746" y="22046"/>
                  <a:pt x="28675" y="22092"/>
                  <a:pt x="28582" y="22092"/>
                </a:cubicBezTo>
                <a:cubicBezTo>
                  <a:pt x="28559" y="22099"/>
                  <a:pt x="28535" y="22102"/>
                  <a:pt x="28512" y="22102"/>
                </a:cubicBezTo>
                <a:cubicBezTo>
                  <a:pt x="28444" y="22102"/>
                  <a:pt x="28379" y="22075"/>
                  <a:pt x="28328" y="22024"/>
                </a:cubicBezTo>
                <a:cubicBezTo>
                  <a:pt x="28257" y="21977"/>
                  <a:pt x="28210" y="21884"/>
                  <a:pt x="28188" y="21791"/>
                </a:cubicBezTo>
                <a:cubicBezTo>
                  <a:pt x="28188" y="21720"/>
                  <a:pt x="28210" y="21627"/>
                  <a:pt x="28257" y="21534"/>
                </a:cubicBezTo>
                <a:cubicBezTo>
                  <a:pt x="28303" y="21465"/>
                  <a:pt x="28396" y="21419"/>
                  <a:pt x="28489" y="21419"/>
                </a:cubicBezTo>
                <a:cubicBezTo>
                  <a:pt x="28513" y="21413"/>
                  <a:pt x="28536" y="21410"/>
                  <a:pt x="28559" y="21410"/>
                </a:cubicBezTo>
                <a:close/>
                <a:moveTo>
                  <a:pt x="31444" y="21488"/>
                </a:moveTo>
                <a:cubicBezTo>
                  <a:pt x="31537" y="21488"/>
                  <a:pt x="31606" y="21512"/>
                  <a:pt x="31699" y="21558"/>
                </a:cubicBezTo>
                <a:cubicBezTo>
                  <a:pt x="31699" y="21581"/>
                  <a:pt x="31699" y="21581"/>
                  <a:pt x="31723" y="21581"/>
                </a:cubicBezTo>
                <a:cubicBezTo>
                  <a:pt x="31838" y="21720"/>
                  <a:pt x="31863" y="21906"/>
                  <a:pt x="31745" y="22046"/>
                </a:cubicBezTo>
                <a:cubicBezTo>
                  <a:pt x="31699" y="22117"/>
                  <a:pt x="31630" y="22163"/>
                  <a:pt x="31537" y="22185"/>
                </a:cubicBezTo>
                <a:cubicBezTo>
                  <a:pt x="31444" y="22185"/>
                  <a:pt x="31351" y="22163"/>
                  <a:pt x="31280" y="22117"/>
                </a:cubicBezTo>
                <a:cubicBezTo>
                  <a:pt x="31118" y="21999"/>
                  <a:pt x="31094" y="21791"/>
                  <a:pt x="31211" y="21627"/>
                </a:cubicBezTo>
                <a:cubicBezTo>
                  <a:pt x="31258" y="21558"/>
                  <a:pt x="31351" y="21512"/>
                  <a:pt x="31444" y="21488"/>
                </a:cubicBezTo>
                <a:close/>
                <a:moveTo>
                  <a:pt x="28543" y="21226"/>
                </a:moveTo>
                <a:cubicBezTo>
                  <a:pt x="28518" y="21226"/>
                  <a:pt x="28492" y="21228"/>
                  <a:pt x="28467" y="21233"/>
                </a:cubicBezTo>
                <a:cubicBezTo>
                  <a:pt x="28328" y="21255"/>
                  <a:pt x="28188" y="21326"/>
                  <a:pt x="28117" y="21441"/>
                </a:cubicBezTo>
                <a:cubicBezTo>
                  <a:pt x="28024" y="21558"/>
                  <a:pt x="28002" y="21698"/>
                  <a:pt x="28002" y="21838"/>
                </a:cubicBezTo>
                <a:cubicBezTo>
                  <a:pt x="28024" y="21953"/>
                  <a:pt x="28071" y="22046"/>
                  <a:pt x="28164" y="22139"/>
                </a:cubicBezTo>
                <a:cubicBezTo>
                  <a:pt x="28188" y="22139"/>
                  <a:pt x="28188" y="22163"/>
                  <a:pt x="28210" y="22163"/>
                </a:cubicBezTo>
                <a:cubicBezTo>
                  <a:pt x="28307" y="22240"/>
                  <a:pt x="28419" y="22285"/>
                  <a:pt x="28533" y="22285"/>
                </a:cubicBezTo>
                <a:cubicBezTo>
                  <a:pt x="28557" y="22285"/>
                  <a:pt x="28582" y="22283"/>
                  <a:pt x="28607" y="22278"/>
                </a:cubicBezTo>
                <a:cubicBezTo>
                  <a:pt x="28746" y="22256"/>
                  <a:pt x="28862" y="22185"/>
                  <a:pt x="28955" y="22070"/>
                </a:cubicBezTo>
                <a:cubicBezTo>
                  <a:pt x="29025" y="21953"/>
                  <a:pt x="29072" y="21813"/>
                  <a:pt x="29048" y="21674"/>
                </a:cubicBezTo>
                <a:cubicBezTo>
                  <a:pt x="29025" y="21534"/>
                  <a:pt x="28955" y="21419"/>
                  <a:pt x="28839" y="21326"/>
                </a:cubicBezTo>
                <a:cubicBezTo>
                  <a:pt x="28763" y="21268"/>
                  <a:pt x="28656" y="21226"/>
                  <a:pt x="28543" y="21226"/>
                </a:cubicBezTo>
                <a:close/>
                <a:moveTo>
                  <a:pt x="31516" y="21317"/>
                </a:moveTo>
                <a:cubicBezTo>
                  <a:pt x="31485" y="21317"/>
                  <a:pt x="31453" y="21320"/>
                  <a:pt x="31420" y="21326"/>
                </a:cubicBezTo>
                <a:cubicBezTo>
                  <a:pt x="31280" y="21326"/>
                  <a:pt x="31141" y="21419"/>
                  <a:pt x="31072" y="21512"/>
                </a:cubicBezTo>
                <a:cubicBezTo>
                  <a:pt x="30908" y="21744"/>
                  <a:pt x="30932" y="22024"/>
                  <a:pt x="31118" y="22210"/>
                </a:cubicBezTo>
                <a:cubicBezTo>
                  <a:pt x="31118" y="22232"/>
                  <a:pt x="31141" y="22256"/>
                  <a:pt x="31165" y="22256"/>
                </a:cubicBezTo>
                <a:cubicBezTo>
                  <a:pt x="31262" y="22334"/>
                  <a:pt x="31375" y="22371"/>
                  <a:pt x="31488" y="22371"/>
                </a:cubicBezTo>
                <a:cubicBezTo>
                  <a:pt x="31645" y="22371"/>
                  <a:pt x="31801" y="22299"/>
                  <a:pt x="31909" y="22163"/>
                </a:cubicBezTo>
                <a:cubicBezTo>
                  <a:pt x="32071" y="21931"/>
                  <a:pt x="32024" y="21605"/>
                  <a:pt x="31792" y="21419"/>
                </a:cubicBezTo>
                <a:cubicBezTo>
                  <a:pt x="31704" y="21348"/>
                  <a:pt x="31615" y="21317"/>
                  <a:pt x="31516" y="21317"/>
                </a:cubicBezTo>
                <a:close/>
                <a:moveTo>
                  <a:pt x="15164" y="22024"/>
                </a:moveTo>
                <a:lnTo>
                  <a:pt x="15512" y="22371"/>
                </a:lnTo>
                <a:cubicBezTo>
                  <a:pt x="15373" y="22278"/>
                  <a:pt x="15257" y="22163"/>
                  <a:pt x="15118" y="22070"/>
                </a:cubicBezTo>
                <a:lnTo>
                  <a:pt x="15164" y="22024"/>
                </a:lnTo>
                <a:close/>
                <a:moveTo>
                  <a:pt x="34465" y="21805"/>
                </a:moveTo>
                <a:cubicBezTo>
                  <a:pt x="34534" y="21805"/>
                  <a:pt x="34600" y="21831"/>
                  <a:pt x="34653" y="21884"/>
                </a:cubicBezTo>
                <a:cubicBezTo>
                  <a:pt x="34676" y="21884"/>
                  <a:pt x="34676" y="21906"/>
                  <a:pt x="34700" y="21906"/>
                </a:cubicBezTo>
                <a:cubicBezTo>
                  <a:pt x="34746" y="21953"/>
                  <a:pt x="34793" y="22024"/>
                  <a:pt x="34793" y="22117"/>
                </a:cubicBezTo>
                <a:cubicBezTo>
                  <a:pt x="34815" y="22185"/>
                  <a:pt x="34793" y="22278"/>
                  <a:pt x="34722" y="22371"/>
                </a:cubicBezTo>
                <a:cubicBezTo>
                  <a:pt x="34676" y="22442"/>
                  <a:pt x="34583" y="22489"/>
                  <a:pt x="34490" y="22489"/>
                </a:cubicBezTo>
                <a:cubicBezTo>
                  <a:pt x="34467" y="22494"/>
                  <a:pt x="34445" y="22497"/>
                  <a:pt x="34424" y="22497"/>
                </a:cubicBezTo>
                <a:cubicBezTo>
                  <a:pt x="34361" y="22497"/>
                  <a:pt x="34305" y="22471"/>
                  <a:pt x="34235" y="22418"/>
                </a:cubicBezTo>
                <a:cubicBezTo>
                  <a:pt x="34095" y="22303"/>
                  <a:pt x="34071" y="22092"/>
                  <a:pt x="34188" y="21953"/>
                </a:cubicBezTo>
                <a:cubicBezTo>
                  <a:pt x="34235" y="21860"/>
                  <a:pt x="34304" y="21813"/>
                  <a:pt x="34397" y="21813"/>
                </a:cubicBezTo>
                <a:cubicBezTo>
                  <a:pt x="34420" y="21808"/>
                  <a:pt x="34443" y="21805"/>
                  <a:pt x="34465" y="21805"/>
                </a:cubicBezTo>
                <a:close/>
                <a:moveTo>
                  <a:pt x="14792" y="22489"/>
                </a:moveTo>
                <a:cubicBezTo>
                  <a:pt x="14839" y="22511"/>
                  <a:pt x="14885" y="22535"/>
                  <a:pt x="14932" y="22582"/>
                </a:cubicBezTo>
                <a:cubicBezTo>
                  <a:pt x="14932" y="22582"/>
                  <a:pt x="14907" y="22582"/>
                  <a:pt x="14907" y="22604"/>
                </a:cubicBezTo>
                <a:cubicBezTo>
                  <a:pt x="14885" y="22628"/>
                  <a:pt x="14861" y="22651"/>
                  <a:pt x="14885" y="22675"/>
                </a:cubicBezTo>
                <a:cubicBezTo>
                  <a:pt x="14814" y="22628"/>
                  <a:pt x="14768" y="22582"/>
                  <a:pt x="14721" y="22558"/>
                </a:cubicBezTo>
                <a:lnTo>
                  <a:pt x="14792" y="22489"/>
                </a:lnTo>
                <a:close/>
                <a:moveTo>
                  <a:pt x="34444" y="21622"/>
                </a:moveTo>
                <a:cubicBezTo>
                  <a:pt x="34421" y="21622"/>
                  <a:pt x="34398" y="21624"/>
                  <a:pt x="34374" y="21627"/>
                </a:cubicBezTo>
                <a:cubicBezTo>
                  <a:pt x="34235" y="21651"/>
                  <a:pt x="34118" y="21720"/>
                  <a:pt x="34025" y="21838"/>
                </a:cubicBezTo>
                <a:cubicBezTo>
                  <a:pt x="33863" y="22046"/>
                  <a:pt x="33885" y="22349"/>
                  <a:pt x="34095" y="22535"/>
                </a:cubicBezTo>
                <a:lnTo>
                  <a:pt x="34142" y="22582"/>
                </a:lnTo>
                <a:cubicBezTo>
                  <a:pt x="34234" y="22646"/>
                  <a:pt x="34341" y="22677"/>
                  <a:pt x="34447" y="22677"/>
                </a:cubicBezTo>
                <a:cubicBezTo>
                  <a:pt x="34607" y="22677"/>
                  <a:pt x="34764" y="22605"/>
                  <a:pt x="34862" y="22465"/>
                </a:cubicBezTo>
                <a:cubicBezTo>
                  <a:pt x="34955" y="22349"/>
                  <a:pt x="35001" y="22210"/>
                  <a:pt x="34979" y="22070"/>
                </a:cubicBezTo>
                <a:cubicBezTo>
                  <a:pt x="34955" y="21931"/>
                  <a:pt x="34886" y="21813"/>
                  <a:pt x="34769" y="21744"/>
                </a:cubicBezTo>
                <a:cubicBezTo>
                  <a:pt x="34673" y="21667"/>
                  <a:pt x="34560" y="21622"/>
                  <a:pt x="34444" y="21622"/>
                </a:cubicBezTo>
                <a:close/>
                <a:moveTo>
                  <a:pt x="27016" y="21997"/>
                </a:moveTo>
                <a:cubicBezTo>
                  <a:pt x="27090" y="21997"/>
                  <a:pt x="27166" y="22021"/>
                  <a:pt x="27234" y="22070"/>
                </a:cubicBezTo>
                <a:cubicBezTo>
                  <a:pt x="27234" y="22070"/>
                  <a:pt x="27258" y="22070"/>
                  <a:pt x="27258" y="22092"/>
                </a:cubicBezTo>
                <a:cubicBezTo>
                  <a:pt x="27373" y="22210"/>
                  <a:pt x="27397" y="22396"/>
                  <a:pt x="27304" y="22535"/>
                </a:cubicBezTo>
                <a:cubicBezTo>
                  <a:pt x="27234" y="22628"/>
                  <a:pt x="27165" y="22675"/>
                  <a:pt x="27072" y="22675"/>
                </a:cubicBezTo>
                <a:cubicBezTo>
                  <a:pt x="27049" y="22680"/>
                  <a:pt x="27026" y="22683"/>
                  <a:pt x="27003" y="22683"/>
                </a:cubicBezTo>
                <a:cubicBezTo>
                  <a:pt x="26934" y="22683"/>
                  <a:pt x="26868" y="22657"/>
                  <a:pt x="26815" y="22604"/>
                </a:cubicBezTo>
                <a:cubicBezTo>
                  <a:pt x="26653" y="22489"/>
                  <a:pt x="26629" y="22278"/>
                  <a:pt x="26746" y="22139"/>
                </a:cubicBezTo>
                <a:cubicBezTo>
                  <a:pt x="26813" y="22045"/>
                  <a:pt x="26913" y="21997"/>
                  <a:pt x="27016" y="21997"/>
                </a:cubicBezTo>
                <a:close/>
                <a:moveTo>
                  <a:pt x="41699" y="22628"/>
                </a:moveTo>
                <a:cubicBezTo>
                  <a:pt x="41746" y="22651"/>
                  <a:pt x="41792" y="22697"/>
                  <a:pt x="41816" y="22721"/>
                </a:cubicBezTo>
                <a:cubicBezTo>
                  <a:pt x="41792" y="22697"/>
                  <a:pt x="41746" y="22675"/>
                  <a:pt x="41699" y="22675"/>
                </a:cubicBezTo>
                <a:lnTo>
                  <a:pt x="41699" y="22628"/>
                </a:lnTo>
                <a:close/>
                <a:moveTo>
                  <a:pt x="27022" y="21811"/>
                </a:moveTo>
                <a:cubicBezTo>
                  <a:pt x="26861" y="21811"/>
                  <a:pt x="26704" y="21883"/>
                  <a:pt x="26607" y="22024"/>
                </a:cubicBezTo>
                <a:cubicBezTo>
                  <a:pt x="26513" y="22139"/>
                  <a:pt x="26467" y="22278"/>
                  <a:pt x="26489" y="22418"/>
                </a:cubicBezTo>
                <a:cubicBezTo>
                  <a:pt x="26513" y="22535"/>
                  <a:pt x="26560" y="22628"/>
                  <a:pt x="26653" y="22721"/>
                </a:cubicBezTo>
                <a:cubicBezTo>
                  <a:pt x="26675" y="22721"/>
                  <a:pt x="26675" y="22744"/>
                  <a:pt x="26700" y="22768"/>
                </a:cubicBezTo>
                <a:cubicBezTo>
                  <a:pt x="26795" y="22825"/>
                  <a:pt x="26907" y="22866"/>
                  <a:pt x="27022" y="22866"/>
                </a:cubicBezTo>
                <a:cubicBezTo>
                  <a:pt x="27046" y="22866"/>
                  <a:pt x="27070" y="22865"/>
                  <a:pt x="27094" y="22861"/>
                </a:cubicBezTo>
                <a:cubicBezTo>
                  <a:pt x="27234" y="22837"/>
                  <a:pt x="27351" y="22768"/>
                  <a:pt x="27444" y="22651"/>
                </a:cubicBezTo>
                <a:cubicBezTo>
                  <a:pt x="27606" y="22418"/>
                  <a:pt x="27559" y="22092"/>
                  <a:pt x="27327" y="21906"/>
                </a:cubicBezTo>
                <a:cubicBezTo>
                  <a:pt x="27234" y="21842"/>
                  <a:pt x="27127" y="21811"/>
                  <a:pt x="27022" y="21811"/>
                </a:cubicBezTo>
                <a:close/>
                <a:moveTo>
                  <a:pt x="14466" y="22861"/>
                </a:moveTo>
                <a:cubicBezTo>
                  <a:pt x="14535" y="22907"/>
                  <a:pt x="14606" y="22954"/>
                  <a:pt x="14652" y="23000"/>
                </a:cubicBezTo>
                <a:lnTo>
                  <a:pt x="14652" y="23000"/>
                </a:lnTo>
                <a:cubicBezTo>
                  <a:pt x="14606" y="22954"/>
                  <a:pt x="14535" y="22907"/>
                  <a:pt x="14466" y="22883"/>
                </a:cubicBezTo>
                <a:lnTo>
                  <a:pt x="14466" y="22861"/>
                </a:lnTo>
                <a:close/>
                <a:moveTo>
                  <a:pt x="14606" y="22697"/>
                </a:moveTo>
                <a:cubicBezTo>
                  <a:pt x="14746" y="22790"/>
                  <a:pt x="14861" y="22907"/>
                  <a:pt x="15000" y="23000"/>
                </a:cubicBezTo>
                <a:lnTo>
                  <a:pt x="14582" y="22721"/>
                </a:lnTo>
                <a:lnTo>
                  <a:pt x="14606" y="22697"/>
                </a:lnTo>
                <a:close/>
                <a:moveTo>
                  <a:pt x="29956" y="22303"/>
                </a:moveTo>
                <a:cubicBezTo>
                  <a:pt x="30024" y="22303"/>
                  <a:pt x="30117" y="22325"/>
                  <a:pt x="30188" y="22371"/>
                </a:cubicBezTo>
                <a:cubicBezTo>
                  <a:pt x="30210" y="22396"/>
                  <a:pt x="30210" y="22396"/>
                  <a:pt x="30235" y="22396"/>
                </a:cubicBezTo>
                <a:cubicBezTo>
                  <a:pt x="30281" y="22465"/>
                  <a:pt x="30328" y="22535"/>
                  <a:pt x="30328" y="22604"/>
                </a:cubicBezTo>
                <a:cubicBezTo>
                  <a:pt x="30350" y="22697"/>
                  <a:pt x="30328" y="22790"/>
                  <a:pt x="30257" y="22861"/>
                </a:cubicBezTo>
                <a:cubicBezTo>
                  <a:pt x="30210" y="22930"/>
                  <a:pt x="30117" y="22976"/>
                  <a:pt x="30024" y="23000"/>
                </a:cubicBezTo>
                <a:cubicBezTo>
                  <a:pt x="29956" y="23000"/>
                  <a:pt x="29862" y="22976"/>
                  <a:pt x="29792" y="22930"/>
                </a:cubicBezTo>
                <a:cubicBezTo>
                  <a:pt x="29699" y="22861"/>
                  <a:pt x="29652" y="22790"/>
                  <a:pt x="29652" y="22697"/>
                </a:cubicBezTo>
                <a:cubicBezTo>
                  <a:pt x="29630" y="22604"/>
                  <a:pt x="29652" y="22511"/>
                  <a:pt x="29723" y="22442"/>
                </a:cubicBezTo>
                <a:cubicBezTo>
                  <a:pt x="29769" y="22371"/>
                  <a:pt x="29862" y="22325"/>
                  <a:pt x="29956" y="22303"/>
                </a:cubicBezTo>
                <a:close/>
                <a:moveTo>
                  <a:pt x="32935" y="22392"/>
                </a:moveTo>
                <a:cubicBezTo>
                  <a:pt x="33008" y="22392"/>
                  <a:pt x="33083" y="22416"/>
                  <a:pt x="33141" y="22465"/>
                </a:cubicBezTo>
                <a:cubicBezTo>
                  <a:pt x="33165" y="22465"/>
                  <a:pt x="33165" y="22489"/>
                  <a:pt x="33187" y="22489"/>
                </a:cubicBezTo>
                <a:cubicBezTo>
                  <a:pt x="33304" y="22604"/>
                  <a:pt x="33327" y="22814"/>
                  <a:pt x="33211" y="22954"/>
                </a:cubicBezTo>
                <a:cubicBezTo>
                  <a:pt x="33165" y="23023"/>
                  <a:pt x="33072" y="23069"/>
                  <a:pt x="32979" y="23069"/>
                </a:cubicBezTo>
                <a:cubicBezTo>
                  <a:pt x="32955" y="23075"/>
                  <a:pt x="32932" y="23078"/>
                  <a:pt x="32909" y="23078"/>
                </a:cubicBezTo>
                <a:cubicBezTo>
                  <a:pt x="32840" y="23078"/>
                  <a:pt x="32775" y="23052"/>
                  <a:pt x="32722" y="23000"/>
                </a:cubicBezTo>
                <a:cubicBezTo>
                  <a:pt x="32583" y="22883"/>
                  <a:pt x="32560" y="22675"/>
                  <a:pt x="32676" y="22535"/>
                </a:cubicBezTo>
                <a:cubicBezTo>
                  <a:pt x="32730" y="22440"/>
                  <a:pt x="32832" y="22392"/>
                  <a:pt x="32935" y="22392"/>
                </a:cubicBezTo>
                <a:close/>
                <a:moveTo>
                  <a:pt x="30007" y="22131"/>
                </a:moveTo>
                <a:cubicBezTo>
                  <a:pt x="29974" y="22131"/>
                  <a:pt x="29942" y="22134"/>
                  <a:pt x="29909" y="22139"/>
                </a:cubicBezTo>
                <a:cubicBezTo>
                  <a:pt x="29769" y="22139"/>
                  <a:pt x="29652" y="22210"/>
                  <a:pt x="29559" y="22325"/>
                </a:cubicBezTo>
                <a:cubicBezTo>
                  <a:pt x="29490" y="22442"/>
                  <a:pt x="29444" y="22582"/>
                  <a:pt x="29466" y="22721"/>
                </a:cubicBezTo>
                <a:cubicBezTo>
                  <a:pt x="29490" y="22837"/>
                  <a:pt x="29537" y="22954"/>
                  <a:pt x="29630" y="23023"/>
                </a:cubicBezTo>
                <a:cubicBezTo>
                  <a:pt x="29630" y="23047"/>
                  <a:pt x="29652" y="23047"/>
                  <a:pt x="29676" y="23069"/>
                </a:cubicBezTo>
                <a:cubicBezTo>
                  <a:pt x="29764" y="23140"/>
                  <a:pt x="29866" y="23171"/>
                  <a:pt x="29972" y="23171"/>
                </a:cubicBezTo>
                <a:cubicBezTo>
                  <a:pt x="30004" y="23171"/>
                  <a:pt x="30038" y="23168"/>
                  <a:pt x="30071" y="23162"/>
                </a:cubicBezTo>
                <a:cubicBezTo>
                  <a:pt x="30210" y="23162"/>
                  <a:pt x="30328" y="23093"/>
                  <a:pt x="30421" y="22976"/>
                </a:cubicBezTo>
                <a:cubicBezTo>
                  <a:pt x="30489" y="22861"/>
                  <a:pt x="30536" y="22721"/>
                  <a:pt x="30514" y="22582"/>
                </a:cubicBezTo>
                <a:cubicBezTo>
                  <a:pt x="30489" y="22442"/>
                  <a:pt x="30421" y="22325"/>
                  <a:pt x="30303" y="22232"/>
                </a:cubicBezTo>
                <a:cubicBezTo>
                  <a:pt x="30215" y="22161"/>
                  <a:pt x="30113" y="22131"/>
                  <a:pt x="30007" y="22131"/>
                </a:cubicBezTo>
                <a:close/>
                <a:moveTo>
                  <a:pt x="32935" y="22210"/>
                </a:moveTo>
                <a:cubicBezTo>
                  <a:pt x="32778" y="22210"/>
                  <a:pt x="32622" y="22283"/>
                  <a:pt x="32514" y="22418"/>
                </a:cubicBezTo>
                <a:cubicBezTo>
                  <a:pt x="32350" y="22628"/>
                  <a:pt x="32374" y="22930"/>
                  <a:pt x="32560" y="23116"/>
                </a:cubicBezTo>
                <a:cubicBezTo>
                  <a:pt x="32583" y="23116"/>
                  <a:pt x="32607" y="23140"/>
                  <a:pt x="32629" y="23162"/>
                </a:cubicBezTo>
                <a:cubicBezTo>
                  <a:pt x="32705" y="23220"/>
                  <a:pt x="32812" y="23262"/>
                  <a:pt x="32925" y="23262"/>
                </a:cubicBezTo>
                <a:cubicBezTo>
                  <a:pt x="32950" y="23262"/>
                  <a:pt x="32976" y="23260"/>
                  <a:pt x="33001" y="23255"/>
                </a:cubicBezTo>
                <a:cubicBezTo>
                  <a:pt x="33141" y="23233"/>
                  <a:pt x="33280" y="23162"/>
                  <a:pt x="33351" y="23047"/>
                </a:cubicBezTo>
                <a:cubicBezTo>
                  <a:pt x="33537" y="22814"/>
                  <a:pt x="33491" y="22489"/>
                  <a:pt x="33258" y="22325"/>
                </a:cubicBezTo>
                <a:cubicBezTo>
                  <a:pt x="33161" y="22247"/>
                  <a:pt x="33048" y="22210"/>
                  <a:pt x="32935" y="22210"/>
                </a:cubicBezTo>
                <a:close/>
                <a:moveTo>
                  <a:pt x="35924" y="22701"/>
                </a:moveTo>
                <a:cubicBezTo>
                  <a:pt x="35994" y="22701"/>
                  <a:pt x="36063" y="22722"/>
                  <a:pt x="36118" y="22768"/>
                </a:cubicBezTo>
                <a:lnTo>
                  <a:pt x="36142" y="22790"/>
                </a:lnTo>
                <a:cubicBezTo>
                  <a:pt x="36281" y="22930"/>
                  <a:pt x="36281" y="23116"/>
                  <a:pt x="36188" y="23255"/>
                </a:cubicBezTo>
                <a:cubicBezTo>
                  <a:pt x="36118" y="23326"/>
                  <a:pt x="36049" y="23372"/>
                  <a:pt x="35956" y="23395"/>
                </a:cubicBezTo>
                <a:cubicBezTo>
                  <a:pt x="35863" y="23395"/>
                  <a:pt x="35770" y="23372"/>
                  <a:pt x="35699" y="23326"/>
                </a:cubicBezTo>
                <a:cubicBezTo>
                  <a:pt x="35630" y="23255"/>
                  <a:pt x="35584" y="23186"/>
                  <a:pt x="35559" y="23093"/>
                </a:cubicBezTo>
                <a:cubicBezTo>
                  <a:pt x="35559" y="23000"/>
                  <a:pt x="35584" y="22907"/>
                  <a:pt x="35630" y="22837"/>
                </a:cubicBezTo>
                <a:cubicBezTo>
                  <a:pt x="35700" y="22752"/>
                  <a:pt x="35814" y="22701"/>
                  <a:pt x="35924" y="22701"/>
                </a:cubicBezTo>
                <a:close/>
                <a:moveTo>
                  <a:pt x="14094" y="23326"/>
                </a:moveTo>
                <a:cubicBezTo>
                  <a:pt x="14094" y="23348"/>
                  <a:pt x="14117" y="23348"/>
                  <a:pt x="14117" y="23372"/>
                </a:cubicBezTo>
                <a:cubicBezTo>
                  <a:pt x="14094" y="23372"/>
                  <a:pt x="14070" y="23395"/>
                  <a:pt x="14070" y="23419"/>
                </a:cubicBezTo>
                <a:cubicBezTo>
                  <a:pt x="14048" y="23419"/>
                  <a:pt x="14048" y="23441"/>
                  <a:pt x="14048" y="23441"/>
                </a:cubicBezTo>
                <a:cubicBezTo>
                  <a:pt x="14048" y="23441"/>
                  <a:pt x="14024" y="23419"/>
                  <a:pt x="14001" y="23419"/>
                </a:cubicBezTo>
                <a:lnTo>
                  <a:pt x="14094" y="23326"/>
                </a:lnTo>
                <a:close/>
                <a:moveTo>
                  <a:pt x="14280" y="23093"/>
                </a:moveTo>
                <a:cubicBezTo>
                  <a:pt x="14280" y="23116"/>
                  <a:pt x="14303" y="23162"/>
                  <a:pt x="14327" y="23162"/>
                </a:cubicBezTo>
                <a:cubicBezTo>
                  <a:pt x="14495" y="23268"/>
                  <a:pt x="14643" y="23372"/>
                  <a:pt x="14790" y="23477"/>
                </a:cubicBezTo>
                <a:lnTo>
                  <a:pt x="14790" y="23477"/>
                </a:lnTo>
                <a:cubicBezTo>
                  <a:pt x="14636" y="23410"/>
                  <a:pt x="14482" y="23321"/>
                  <a:pt x="14349" y="23233"/>
                </a:cubicBezTo>
                <a:cubicBezTo>
                  <a:pt x="14303" y="23209"/>
                  <a:pt x="14280" y="23162"/>
                  <a:pt x="14234" y="23140"/>
                </a:cubicBezTo>
                <a:lnTo>
                  <a:pt x="14280" y="23093"/>
                </a:lnTo>
                <a:close/>
                <a:moveTo>
                  <a:pt x="35912" y="22513"/>
                </a:moveTo>
                <a:cubicBezTo>
                  <a:pt x="35755" y="22513"/>
                  <a:pt x="35599" y="22586"/>
                  <a:pt x="35491" y="22721"/>
                </a:cubicBezTo>
                <a:cubicBezTo>
                  <a:pt x="35398" y="22837"/>
                  <a:pt x="35373" y="22976"/>
                  <a:pt x="35398" y="23116"/>
                </a:cubicBezTo>
                <a:cubicBezTo>
                  <a:pt x="35398" y="23233"/>
                  <a:pt x="35466" y="23348"/>
                  <a:pt x="35537" y="23419"/>
                </a:cubicBezTo>
                <a:lnTo>
                  <a:pt x="35584" y="23465"/>
                </a:lnTo>
                <a:cubicBezTo>
                  <a:pt x="35699" y="23559"/>
                  <a:pt x="35839" y="23581"/>
                  <a:pt x="35978" y="23581"/>
                </a:cubicBezTo>
                <a:cubicBezTo>
                  <a:pt x="36118" y="23559"/>
                  <a:pt x="36235" y="23488"/>
                  <a:pt x="36328" y="23372"/>
                </a:cubicBezTo>
                <a:cubicBezTo>
                  <a:pt x="36514" y="23140"/>
                  <a:pt x="36467" y="22814"/>
                  <a:pt x="36235" y="22628"/>
                </a:cubicBezTo>
                <a:cubicBezTo>
                  <a:pt x="36138" y="22551"/>
                  <a:pt x="36024" y="22513"/>
                  <a:pt x="35912" y="22513"/>
                </a:cubicBezTo>
                <a:close/>
                <a:moveTo>
                  <a:pt x="28421" y="22883"/>
                </a:moveTo>
                <a:cubicBezTo>
                  <a:pt x="28514" y="22883"/>
                  <a:pt x="28607" y="22907"/>
                  <a:pt x="28675" y="22954"/>
                </a:cubicBezTo>
                <a:cubicBezTo>
                  <a:pt x="28700" y="22976"/>
                  <a:pt x="28700" y="22976"/>
                  <a:pt x="28722" y="22976"/>
                </a:cubicBezTo>
                <a:cubicBezTo>
                  <a:pt x="28768" y="23047"/>
                  <a:pt x="28815" y="23116"/>
                  <a:pt x="28815" y="23186"/>
                </a:cubicBezTo>
                <a:cubicBezTo>
                  <a:pt x="28839" y="23279"/>
                  <a:pt x="28815" y="23372"/>
                  <a:pt x="28746" y="23441"/>
                </a:cubicBezTo>
                <a:cubicBezTo>
                  <a:pt x="28678" y="23537"/>
                  <a:pt x="28578" y="23584"/>
                  <a:pt x="28475" y="23584"/>
                </a:cubicBezTo>
                <a:cubicBezTo>
                  <a:pt x="28401" y="23584"/>
                  <a:pt x="28325" y="23560"/>
                  <a:pt x="28257" y="23512"/>
                </a:cubicBezTo>
                <a:cubicBezTo>
                  <a:pt x="28188" y="23441"/>
                  <a:pt x="28141" y="23372"/>
                  <a:pt x="28141" y="23279"/>
                </a:cubicBezTo>
                <a:cubicBezTo>
                  <a:pt x="28117" y="23186"/>
                  <a:pt x="28141" y="23093"/>
                  <a:pt x="28210" y="23023"/>
                </a:cubicBezTo>
                <a:cubicBezTo>
                  <a:pt x="28257" y="22954"/>
                  <a:pt x="28350" y="22907"/>
                  <a:pt x="28421" y="22883"/>
                </a:cubicBezTo>
                <a:close/>
                <a:moveTo>
                  <a:pt x="41258" y="23559"/>
                </a:moveTo>
                <a:cubicBezTo>
                  <a:pt x="41281" y="23559"/>
                  <a:pt x="41305" y="23581"/>
                  <a:pt x="41327" y="23581"/>
                </a:cubicBezTo>
                <a:lnTo>
                  <a:pt x="41281" y="23652"/>
                </a:lnTo>
                <a:cubicBezTo>
                  <a:pt x="41258" y="23627"/>
                  <a:pt x="41234" y="23627"/>
                  <a:pt x="41212" y="23605"/>
                </a:cubicBezTo>
                <a:cubicBezTo>
                  <a:pt x="41234" y="23605"/>
                  <a:pt x="41258" y="23581"/>
                  <a:pt x="41258" y="23559"/>
                </a:cubicBezTo>
                <a:close/>
                <a:moveTo>
                  <a:pt x="28496" y="22713"/>
                </a:moveTo>
                <a:cubicBezTo>
                  <a:pt x="28463" y="22713"/>
                  <a:pt x="28430" y="22716"/>
                  <a:pt x="28396" y="22721"/>
                </a:cubicBezTo>
                <a:cubicBezTo>
                  <a:pt x="28257" y="22721"/>
                  <a:pt x="28141" y="22814"/>
                  <a:pt x="28048" y="22907"/>
                </a:cubicBezTo>
                <a:cubicBezTo>
                  <a:pt x="27978" y="23023"/>
                  <a:pt x="27931" y="23162"/>
                  <a:pt x="27955" y="23302"/>
                </a:cubicBezTo>
                <a:cubicBezTo>
                  <a:pt x="27978" y="23419"/>
                  <a:pt x="28024" y="23534"/>
                  <a:pt x="28117" y="23605"/>
                </a:cubicBezTo>
                <a:cubicBezTo>
                  <a:pt x="28117" y="23627"/>
                  <a:pt x="28141" y="23627"/>
                  <a:pt x="28164" y="23652"/>
                </a:cubicBezTo>
                <a:cubicBezTo>
                  <a:pt x="28261" y="23729"/>
                  <a:pt x="28374" y="23766"/>
                  <a:pt x="28485" y="23766"/>
                </a:cubicBezTo>
                <a:cubicBezTo>
                  <a:pt x="28640" y="23766"/>
                  <a:pt x="28790" y="23694"/>
                  <a:pt x="28886" y="23559"/>
                </a:cubicBezTo>
                <a:cubicBezTo>
                  <a:pt x="28979" y="23441"/>
                  <a:pt x="29025" y="23302"/>
                  <a:pt x="29001" y="23162"/>
                </a:cubicBezTo>
                <a:cubicBezTo>
                  <a:pt x="28979" y="23023"/>
                  <a:pt x="28908" y="22907"/>
                  <a:pt x="28793" y="22814"/>
                </a:cubicBezTo>
                <a:cubicBezTo>
                  <a:pt x="28703" y="22743"/>
                  <a:pt x="28601" y="22713"/>
                  <a:pt x="28496" y="22713"/>
                </a:cubicBezTo>
                <a:close/>
                <a:moveTo>
                  <a:pt x="13862" y="23791"/>
                </a:moveTo>
                <a:cubicBezTo>
                  <a:pt x="13884" y="23791"/>
                  <a:pt x="13884" y="23791"/>
                  <a:pt x="13908" y="23813"/>
                </a:cubicBezTo>
                <a:lnTo>
                  <a:pt x="13931" y="23813"/>
                </a:lnTo>
                <a:lnTo>
                  <a:pt x="13931" y="23838"/>
                </a:lnTo>
                <a:cubicBezTo>
                  <a:pt x="13908" y="23813"/>
                  <a:pt x="13884" y="23813"/>
                  <a:pt x="13862" y="23791"/>
                </a:cubicBezTo>
                <a:close/>
                <a:moveTo>
                  <a:pt x="13745" y="23767"/>
                </a:moveTo>
                <a:cubicBezTo>
                  <a:pt x="13722" y="23767"/>
                  <a:pt x="13698" y="23791"/>
                  <a:pt x="13698" y="23813"/>
                </a:cubicBezTo>
                <a:cubicBezTo>
                  <a:pt x="13676" y="23838"/>
                  <a:pt x="13676" y="23860"/>
                  <a:pt x="13676" y="23884"/>
                </a:cubicBezTo>
                <a:cubicBezTo>
                  <a:pt x="13676" y="23860"/>
                  <a:pt x="13652" y="23860"/>
                  <a:pt x="13652" y="23860"/>
                </a:cubicBezTo>
                <a:lnTo>
                  <a:pt x="13722" y="23767"/>
                </a:lnTo>
                <a:close/>
                <a:moveTo>
                  <a:pt x="31466" y="23200"/>
                </a:moveTo>
                <a:cubicBezTo>
                  <a:pt x="31535" y="23200"/>
                  <a:pt x="31601" y="23226"/>
                  <a:pt x="31652" y="23279"/>
                </a:cubicBezTo>
                <a:cubicBezTo>
                  <a:pt x="31677" y="23279"/>
                  <a:pt x="31677" y="23302"/>
                  <a:pt x="31699" y="23302"/>
                </a:cubicBezTo>
                <a:cubicBezTo>
                  <a:pt x="31745" y="23348"/>
                  <a:pt x="31770" y="23419"/>
                  <a:pt x="31792" y="23512"/>
                </a:cubicBezTo>
                <a:cubicBezTo>
                  <a:pt x="31792" y="23581"/>
                  <a:pt x="31770" y="23674"/>
                  <a:pt x="31723" y="23745"/>
                </a:cubicBezTo>
                <a:cubicBezTo>
                  <a:pt x="31655" y="23839"/>
                  <a:pt x="31555" y="23887"/>
                  <a:pt x="31452" y="23887"/>
                </a:cubicBezTo>
                <a:cubicBezTo>
                  <a:pt x="31378" y="23887"/>
                  <a:pt x="31302" y="23862"/>
                  <a:pt x="31234" y="23813"/>
                </a:cubicBezTo>
                <a:cubicBezTo>
                  <a:pt x="31165" y="23767"/>
                  <a:pt x="31118" y="23674"/>
                  <a:pt x="31118" y="23605"/>
                </a:cubicBezTo>
                <a:cubicBezTo>
                  <a:pt x="31094" y="23512"/>
                  <a:pt x="31118" y="23419"/>
                  <a:pt x="31165" y="23348"/>
                </a:cubicBezTo>
                <a:cubicBezTo>
                  <a:pt x="31234" y="23255"/>
                  <a:pt x="31304" y="23209"/>
                  <a:pt x="31397" y="23209"/>
                </a:cubicBezTo>
                <a:cubicBezTo>
                  <a:pt x="31420" y="23203"/>
                  <a:pt x="31443" y="23200"/>
                  <a:pt x="31466" y="23200"/>
                </a:cubicBezTo>
                <a:close/>
                <a:moveTo>
                  <a:pt x="34350" y="23279"/>
                </a:moveTo>
                <a:cubicBezTo>
                  <a:pt x="34443" y="23279"/>
                  <a:pt x="34536" y="23302"/>
                  <a:pt x="34607" y="23348"/>
                </a:cubicBezTo>
                <a:cubicBezTo>
                  <a:pt x="34607" y="23372"/>
                  <a:pt x="34629" y="23372"/>
                  <a:pt x="34629" y="23395"/>
                </a:cubicBezTo>
                <a:cubicBezTo>
                  <a:pt x="34700" y="23441"/>
                  <a:pt x="34722" y="23512"/>
                  <a:pt x="34746" y="23581"/>
                </a:cubicBezTo>
                <a:cubicBezTo>
                  <a:pt x="34746" y="23674"/>
                  <a:pt x="34722" y="23767"/>
                  <a:pt x="34676" y="23838"/>
                </a:cubicBezTo>
                <a:cubicBezTo>
                  <a:pt x="34607" y="23906"/>
                  <a:pt x="34536" y="23953"/>
                  <a:pt x="34443" y="23977"/>
                </a:cubicBezTo>
                <a:cubicBezTo>
                  <a:pt x="34350" y="23977"/>
                  <a:pt x="34257" y="23953"/>
                  <a:pt x="34188" y="23906"/>
                </a:cubicBezTo>
                <a:cubicBezTo>
                  <a:pt x="34118" y="23860"/>
                  <a:pt x="34071" y="23767"/>
                  <a:pt x="34049" y="23674"/>
                </a:cubicBezTo>
                <a:cubicBezTo>
                  <a:pt x="34049" y="23581"/>
                  <a:pt x="34071" y="23488"/>
                  <a:pt x="34118" y="23419"/>
                </a:cubicBezTo>
                <a:cubicBezTo>
                  <a:pt x="34188" y="23348"/>
                  <a:pt x="34257" y="23302"/>
                  <a:pt x="34350" y="23279"/>
                </a:cubicBezTo>
                <a:close/>
                <a:moveTo>
                  <a:pt x="40583" y="23838"/>
                </a:moveTo>
                <a:cubicBezTo>
                  <a:pt x="40723" y="23906"/>
                  <a:pt x="40886" y="23953"/>
                  <a:pt x="41048" y="24024"/>
                </a:cubicBezTo>
                <a:lnTo>
                  <a:pt x="41002" y="24070"/>
                </a:lnTo>
                <a:cubicBezTo>
                  <a:pt x="40862" y="23999"/>
                  <a:pt x="40723" y="23906"/>
                  <a:pt x="40583" y="23838"/>
                </a:cubicBezTo>
                <a:close/>
                <a:moveTo>
                  <a:pt x="31445" y="23017"/>
                </a:moveTo>
                <a:cubicBezTo>
                  <a:pt x="31421" y="23017"/>
                  <a:pt x="31397" y="23019"/>
                  <a:pt x="31373" y="23023"/>
                </a:cubicBezTo>
                <a:cubicBezTo>
                  <a:pt x="31234" y="23047"/>
                  <a:pt x="31118" y="23116"/>
                  <a:pt x="31025" y="23233"/>
                </a:cubicBezTo>
                <a:cubicBezTo>
                  <a:pt x="30955" y="23348"/>
                  <a:pt x="30908" y="23488"/>
                  <a:pt x="30932" y="23627"/>
                </a:cubicBezTo>
                <a:cubicBezTo>
                  <a:pt x="30932" y="23745"/>
                  <a:pt x="31001" y="23838"/>
                  <a:pt x="31072" y="23931"/>
                </a:cubicBezTo>
                <a:cubicBezTo>
                  <a:pt x="31094" y="23931"/>
                  <a:pt x="31118" y="23953"/>
                  <a:pt x="31141" y="23977"/>
                </a:cubicBezTo>
                <a:cubicBezTo>
                  <a:pt x="31224" y="24041"/>
                  <a:pt x="31329" y="24073"/>
                  <a:pt x="31436" y="24073"/>
                </a:cubicBezTo>
                <a:cubicBezTo>
                  <a:pt x="31598" y="24073"/>
                  <a:pt x="31764" y="24000"/>
                  <a:pt x="31863" y="23860"/>
                </a:cubicBezTo>
                <a:cubicBezTo>
                  <a:pt x="31956" y="23745"/>
                  <a:pt x="31978" y="23605"/>
                  <a:pt x="31978" y="23465"/>
                </a:cubicBezTo>
                <a:cubicBezTo>
                  <a:pt x="31956" y="23326"/>
                  <a:pt x="31885" y="23209"/>
                  <a:pt x="31770" y="23116"/>
                </a:cubicBezTo>
                <a:cubicBezTo>
                  <a:pt x="31673" y="23059"/>
                  <a:pt x="31560" y="23017"/>
                  <a:pt x="31445" y="23017"/>
                </a:cubicBezTo>
                <a:close/>
                <a:moveTo>
                  <a:pt x="34425" y="23108"/>
                </a:moveTo>
                <a:cubicBezTo>
                  <a:pt x="34393" y="23108"/>
                  <a:pt x="34360" y="23110"/>
                  <a:pt x="34328" y="23116"/>
                </a:cubicBezTo>
                <a:cubicBezTo>
                  <a:pt x="34188" y="23140"/>
                  <a:pt x="34071" y="23209"/>
                  <a:pt x="33978" y="23302"/>
                </a:cubicBezTo>
                <a:cubicBezTo>
                  <a:pt x="33885" y="23419"/>
                  <a:pt x="33863" y="23559"/>
                  <a:pt x="33885" y="23698"/>
                </a:cubicBezTo>
                <a:cubicBezTo>
                  <a:pt x="33885" y="23813"/>
                  <a:pt x="33956" y="23931"/>
                  <a:pt x="34025" y="23999"/>
                </a:cubicBezTo>
                <a:lnTo>
                  <a:pt x="34071" y="24046"/>
                </a:lnTo>
                <a:cubicBezTo>
                  <a:pt x="34168" y="24124"/>
                  <a:pt x="34281" y="24161"/>
                  <a:pt x="34394" y="24161"/>
                </a:cubicBezTo>
                <a:cubicBezTo>
                  <a:pt x="34551" y="24161"/>
                  <a:pt x="34707" y="24088"/>
                  <a:pt x="34815" y="23953"/>
                </a:cubicBezTo>
                <a:cubicBezTo>
                  <a:pt x="34908" y="23838"/>
                  <a:pt x="34932" y="23698"/>
                  <a:pt x="34908" y="23559"/>
                </a:cubicBezTo>
                <a:cubicBezTo>
                  <a:pt x="34908" y="23419"/>
                  <a:pt x="34839" y="23302"/>
                  <a:pt x="34722" y="23209"/>
                </a:cubicBezTo>
                <a:cubicBezTo>
                  <a:pt x="34634" y="23137"/>
                  <a:pt x="34531" y="23108"/>
                  <a:pt x="34425" y="23108"/>
                </a:cubicBezTo>
                <a:close/>
                <a:moveTo>
                  <a:pt x="13443" y="24093"/>
                </a:moveTo>
                <a:cubicBezTo>
                  <a:pt x="13465" y="24093"/>
                  <a:pt x="13465" y="24117"/>
                  <a:pt x="13465" y="24117"/>
                </a:cubicBezTo>
                <a:cubicBezTo>
                  <a:pt x="13490" y="24139"/>
                  <a:pt x="13536" y="24163"/>
                  <a:pt x="13558" y="24185"/>
                </a:cubicBezTo>
                <a:lnTo>
                  <a:pt x="13558" y="24185"/>
                </a:lnTo>
                <a:cubicBezTo>
                  <a:pt x="13536" y="24163"/>
                  <a:pt x="13490" y="24139"/>
                  <a:pt x="13465" y="24139"/>
                </a:cubicBezTo>
                <a:cubicBezTo>
                  <a:pt x="13465" y="24117"/>
                  <a:pt x="13443" y="24117"/>
                  <a:pt x="13419" y="24117"/>
                </a:cubicBezTo>
                <a:lnTo>
                  <a:pt x="13443" y="24093"/>
                </a:lnTo>
                <a:close/>
                <a:moveTo>
                  <a:pt x="13350" y="24232"/>
                </a:moveTo>
                <a:lnTo>
                  <a:pt x="13350" y="24256"/>
                </a:lnTo>
                <a:lnTo>
                  <a:pt x="13326" y="24232"/>
                </a:lnTo>
                <a:close/>
                <a:moveTo>
                  <a:pt x="37397" y="23596"/>
                </a:moveTo>
                <a:cubicBezTo>
                  <a:pt x="37466" y="23596"/>
                  <a:pt x="37531" y="23622"/>
                  <a:pt x="37584" y="23674"/>
                </a:cubicBezTo>
                <a:lnTo>
                  <a:pt x="37606" y="23698"/>
                </a:lnTo>
                <a:cubicBezTo>
                  <a:pt x="37677" y="23745"/>
                  <a:pt x="37699" y="23813"/>
                  <a:pt x="37699" y="23906"/>
                </a:cubicBezTo>
                <a:cubicBezTo>
                  <a:pt x="37723" y="23999"/>
                  <a:pt x="37699" y="24070"/>
                  <a:pt x="37653" y="24163"/>
                </a:cubicBezTo>
                <a:cubicBezTo>
                  <a:pt x="37584" y="24232"/>
                  <a:pt x="37513" y="24279"/>
                  <a:pt x="37420" y="24279"/>
                </a:cubicBezTo>
                <a:cubicBezTo>
                  <a:pt x="37397" y="24285"/>
                  <a:pt x="37373" y="24288"/>
                  <a:pt x="37350" y="24288"/>
                </a:cubicBezTo>
                <a:cubicBezTo>
                  <a:pt x="37282" y="24288"/>
                  <a:pt x="37217" y="24261"/>
                  <a:pt x="37165" y="24210"/>
                </a:cubicBezTo>
                <a:cubicBezTo>
                  <a:pt x="37094" y="24163"/>
                  <a:pt x="37048" y="24093"/>
                  <a:pt x="37026" y="23999"/>
                </a:cubicBezTo>
                <a:cubicBezTo>
                  <a:pt x="37026" y="23906"/>
                  <a:pt x="37048" y="23813"/>
                  <a:pt x="37094" y="23745"/>
                </a:cubicBezTo>
                <a:cubicBezTo>
                  <a:pt x="37141" y="23674"/>
                  <a:pt x="37234" y="23605"/>
                  <a:pt x="37327" y="23605"/>
                </a:cubicBezTo>
                <a:cubicBezTo>
                  <a:pt x="37350" y="23599"/>
                  <a:pt x="37374" y="23596"/>
                  <a:pt x="37397" y="23596"/>
                </a:cubicBezTo>
                <a:close/>
                <a:moveTo>
                  <a:pt x="40468" y="24070"/>
                </a:moveTo>
                <a:cubicBezTo>
                  <a:pt x="40490" y="24093"/>
                  <a:pt x="40514" y="24093"/>
                  <a:pt x="40536" y="24093"/>
                </a:cubicBezTo>
                <a:cubicBezTo>
                  <a:pt x="40561" y="24093"/>
                  <a:pt x="40561" y="24117"/>
                  <a:pt x="40561" y="24117"/>
                </a:cubicBezTo>
                <a:lnTo>
                  <a:pt x="40583" y="24117"/>
                </a:lnTo>
                <a:lnTo>
                  <a:pt x="40722" y="24186"/>
                </a:lnTo>
                <a:cubicBezTo>
                  <a:pt x="40747" y="24186"/>
                  <a:pt x="40747" y="24210"/>
                  <a:pt x="40769" y="24210"/>
                </a:cubicBezTo>
                <a:cubicBezTo>
                  <a:pt x="40793" y="24232"/>
                  <a:pt x="40793" y="24232"/>
                  <a:pt x="40816" y="24232"/>
                </a:cubicBezTo>
                <a:lnTo>
                  <a:pt x="40816" y="24256"/>
                </a:lnTo>
                <a:cubicBezTo>
                  <a:pt x="40840" y="24256"/>
                  <a:pt x="40862" y="24279"/>
                  <a:pt x="40862" y="24279"/>
                </a:cubicBezTo>
                <a:lnTo>
                  <a:pt x="40862" y="24303"/>
                </a:lnTo>
                <a:cubicBezTo>
                  <a:pt x="40722" y="24232"/>
                  <a:pt x="40583" y="24163"/>
                  <a:pt x="40443" y="24070"/>
                </a:cubicBezTo>
                <a:close/>
                <a:moveTo>
                  <a:pt x="16396" y="24024"/>
                </a:moveTo>
                <a:cubicBezTo>
                  <a:pt x="16374" y="24046"/>
                  <a:pt x="16349" y="24070"/>
                  <a:pt x="16349" y="24093"/>
                </a:cubicBezTo>
                <a:lnTo>
                  <a:pt x="16349" y="24163"/>
                </a:lnTo>
                <a:cubicBezTo>
                  <a:pt x="16374" y="24186"/>
                  <a:pt x="16396" y="24232"/>
                  <a:pt x="16442" y="24256"/>
                </a:cubicBezTo>
                <a:cubicBezTo>
                  <a:pt x="16467" y="24279"/>
                  <a:pt x="16513" y="24303"/>
                  <a:pt x="16535" y="24325"/>
                </a:cubicBezTo>
                <a:cubicBezTo>
                  <a:pt x="16560" y="24349"/>
                  <a:pt x="16582" y="24349"/>
                  <a:pt x="16606" y="24349"/>
                </a:cubicBezTo>
                <a:cubicBezTo>
                  <a:pt x="16628" y="24325"/>
                  <a:pt x="16653" y="24325"/>
                  <a:pt x="16675" y="24303"/>
                </a:cubicBezTo>
                <a:lnTo>
                  <a:pt x="16675" y="24232"/>
                </a:lnTo>
                <a:cubicBezTo>
                  <a:pt x="16675" y="24210"/>
                  <a:pt x="16653" y="24186"/>
                  <a:pt x="16628" y="24163"/>
                </a:cubicBezTo>
                <a:lnTo>
                  <a:pt x="16606" y="24163"/>
                </a:lnTo>
                <a:cubicBezTo>
                  <a:pt x="16582" y="24139"/>
                  <a:pt x="16535" y="24093"/>
                  <a:pt x="16513" y="24046"/>
                </a:cubicBezTo>
                <a:cubicBezTo>
                  <a:pt x="16489" y="24046"/>
                  <a:pt x="16489" y="24024"/>
                  <a:pt x="16442" y="24024"/>
                </a:cubicBezTo>
                <a:close/>
                <a:moveTo>
                  <a:pt x="26988" y="23695"/>
                </a:moveTo>
                <a:cubicBezTo>
                  <a:pt x="27059" y="23695"/>
                  <a:pt x="27129" y="23719"/>
                  <a:pt x="27187" y="23767"/>
                </a:cubicBezTo>
                <a:cubicBezTo>
                  <a:pt x="27211" y="23791"/>
                  <a:pt x="27211" y="23791"/>
                  <a:pt x="27234" y="23791"/>
                </a:cubicBezTo>
                <a:cubicBezTo>
                  <a:pt x="27280" y="23860"/>
                  <a:pt x="27327" y="23931"/>
                  <a:pt x="27327" y="23999"/>
                </a:cubicBezTo>
                <a:cubicBezTo>
                  <a:pt x="27351" y="24093"/>
                  <a:pt x="27327" y="24186"/>
                  <a:pt x="27258" y="24256"/>
                </a:cubicBezTo>
                <a:cubicBezTo>
                  <a:pt x="27211" y="24325"/>
                  <a:pt x="27118" y="24372"/>
                  <a:pt x="27025" y="24396"/>
                </a:cubicBezTo>
                <a:cubicBezTo>
                  <a:pt x="26932" y="24396"/>
                  <a:pt x="26861" y="24372"/>
                  <a:pt x="26768" y="24325"/>
                </a:cubicBezTo>
                <a:cubicBezTo>
                  <a:pt x="26700" y="24256"/>
                  <a:pt x="26653" y="24186"/>
                  <a:pt x="26653" y="24093"/>
                </a:cubicBezTo>
                <a:cubicBezTo>
                  <a:pt x="26629" y="23999"/>
                  <a:pt x="26653" y="23906"/>
                  <a:pt x="26722" y="23838"/>
                </a:cubicBezTo>
                <a:cubicBezTo>
                  <a:pt x="26790" y="23742"/>
                  <a:pt x="26890" y="23695"/>
                  <a:pt x="26988" y="23695"/>
                </a:cubicBezTo>
                <a:close/>
                <a:moveTo>
                  <a:pt x="29934" y="23788"/>
                </a:moveTo>
                <a:cubicBezTo>
                  <a:pt x="30009" y="23788"/>
                  <a:pt x="30083" y="23812"/>
                  <a:pt x="30142" y="23860"/>
                </a:cubicBezTo>
                <a:cubicBezTo>
                  <a:pt x="30164" y="23860"/>
                  <a:pt x="30164" y="23884"/>
                  <a:pt x="30188" y="23884"/>
                </a:cubicBezTo>
                <a:cubicBezTo>
                  <a:pt x="30303" y="23999"/>
                  <a:pt x="30328" y="24210"/>
                  <a:pt x="30210" y="24349"/>
                </a:cubicBezTo>
                <a:cubicBezTo>
                  <a:pt x="30145" y="24428"/>
                  <a:pt x="30049" y="24470"/>
                  <a:pt x="29949" y="24470"/>
                </a:cubicBezTo>
                <a:cubicBezTo>
                  <a:pt x="29872" y="24470"/>
                  <a:pt x="29793" y="24446"/>
                  <a:pt x="29723" y="24396"/>
                </a:cubicBezTo>
                <a:cubicBezTo>
                  <a:pt x="29652" y="24349"/>
                  <a:pt x="29606" y="24256"/>
                  <a:pt x="29583" y="24186"/>
                </a:cubicBezTo>
                <a:cubicBezTo>
                  <a:pt x="29583" y="24093"/>
                  <a:pt x="29606" y="23999"/>
                  <a:pt x="29652" y="23931"/>
                </a:cubicBezTo>
                <a:cubicBezTo>
                  <a:pt x="29721" y="23835"/>
                  <a:pt x="29828" y="23788"/>
                  <a:pt x="29934" y="23788"/>
                </a:cubicBezTo>
                <a:close/>
                <a:moveTo>
                  <a:pt x="37378" y="23413"/>
                </a:moveTo>
                <a:cubicBezTo>
                  <a:pt x="37354" y="23413"/>
                  <a:pt x="37329" y="23415"/>
                  <a:pt x="37305" y="23419"/>
                </a:cubicBezTo>
                <a:cubicBezTo>
                  <a:pt x="37165" y="23441"/>
                  <a:pt x="37026" y="23512"/>
                  <a:pt x="36955" y="23627"/>
                </a:cubicBezTo>
                <a:cubicBezTo>
                  <a:pt x="36862" y="23745"/>
                  <a:pt x="36840" y="23884"/>
                  <a:pt x="36840" y="24024"/>
                </a:cubicBezTo>
                <a:cubicBezTo>
                  <a:pt x="36862" y="24139"/>
                  <a:pt x="36908" y="24232"/>
                  <a:pt x="37001" y="24325"/>
                </a:cubicBezTo>
                <a:cubicBezTo>
                  <a:pt x="37026" y="24325"/>
                  <a:pt x="37026" y="24349"/>
                  <a:pt x="37048" y="24372"/>
                </a:cubicBezTo>
                <a:cubicBezTo>
                  <a:pt x="37144" y="24429"/>
                  <a:pt x="37255" y="24471"/>
                  <a:pt x="37368" y="24471"/>
                </a:cubicBezTo>
                <a:cubicBezTo>
                  <a:pt x="37393" y="24471"/>
                  <a:pt x="37419" y="24469"/>
                  <a:pt x="37444" y="24465"/>
                </a:cubicBezTo>
                <a:cubicBezTo>
                  <a:pt x="37584" y="24442"/>
                  <a:pt x="37699" y="24372"/>
                  <a:pt x="37792" y="24256"/>
                </a:cubicBezTo>
                <a:cubicBezTo>
                  <a:pt x="37863" y="24163"/>
                  <a:pt x="37909" y="24024"/>
                  <a:pt x="37885" y="23884"/>
                </a:cubicBezTo>
                <a:cubicBezTo>
                  <a:pt x="37863" y="23745"/>
                  <a:pt x="37792" y="23605"/>
                  <a:pt x="37699" y="23534"/>
                </a:cubicBezTo>
                <a:cubicBezTo>
                  <a:pt x="37604" y="23458"/>
                  <a:pt x="37493" y="23413"/>
                  <a:pt x="37378" y="23413"/>
                </a:cubicBezTo>
                <a:close/>
                <a:moveTo>
                  <a:pt x="26981" y="23513"/>
                </a:moveTo>
                <a:cubicBezTo>
                  <a:pt x="26824" y="23513"/>
                  <a:pt x="26668" y="23585"/>
                  <a:pt x="26560" y="23720"/>
                </a:cubicBezTo>
                <a:cubicBezTo>
                  <a:pt x="26489" y="23838"/>
                  <a:pt x="26443" y="23977"/>
                  <a:pt x="26467" y="24117"/>
                </a:cubicBezTo>
                <a:cubicBezTo>
                  <a:pt x="26489" y="24232"/>
                  <a:pt x="26536" y="24349"/>
                  <a:pt x="26629" y="24418"/>
                </a:cubicBezTo>
                <a:cubicBezTo>
                  <a:pt x="26629" y="24442"/>
                  <a:pt x="26653" y="24442"/>
                  <a:pt x="26675" y="24465"/>
                </a:cubicBezTo>
                <a:cubicBezTo>
                  <a:pt x="26746" y="24535"/>
                  <a:pt x="26844" y="24566"/>
                  <a:pt x="26948" y="24566"/>
                </a:cubicBezTo>
                <a:cubicBezTo>
                  <a:pt x="26981" y="24566"/>
                  <a:pt x="27014" y="24563"/>
                  <a:pt x="27047" y="24558"/>
                </a:cubicBezTo>
                <a:cubicBezTo>
                  <a:pt x="27187" y="24558"/>
                  <a:pt x="27327" y="24465"/>
                  <a:pt x="27397" y="24372"/>
                </a:cubicBezTo>
                <a:cubicBezTo>
                  <a:pt x="27490" y="24256"/>
                  <a:pt x="27537" y="24117"/>
                  <a:pt x="27513" y="23977"/>
                </a:cubicBezTo>
                <a:cubicBezTo>
                  <a:pt x="27490" y="23838"/>
                  <a:pt x="27420" y="23720"/>
                  <a:pt x="27304" y="23627"/>
                </a:cubicBezTo>
                <a:cubicBezTo>
                  <a:pt x="27207" y="23550"/>
                  <a:pt x="27094" y="23513"/>
                  <a:pt x="26981" y="23513"/>
                </a:cubicBezTo>
                <a:close/>
                <a:moveTo>
                  <a:pt x="29934" y="23606"/>
                </a:moveTo>
                <a:cubicBezTo>
                  <a:pt x="29777" y="23606"/>
                  <a:pt x="29621" y="23678"/>
                  <a:pt x="29513" y="23813"/>
                </a:cubicBezTo>
                <a:cubicBezTo>
                  <a:pt x="29351" y="24024"/>
                  <a:pt x="29373" y="24325"/>
                  <a:pt x="29559" y="24511"/>
                </a:cubicBezTo>
                <a:cubicBezTo>
                  <a:pt x="29583" y="24511"/>
                  <a:pt x="29606" y="24535"/>
                  <a:pt x="29606" y="24558"/>
                </a:cubicBezTo>
                <a:cubicBezTo>
                  <a:pt x="29698" y="24623"/>
                  <a:pt x="29810" y="24655"/>
                  <a:pt x="29920" y="24655"/>
                </a:cubicBezTo>
                <a:cubicBezTo>
                  <a:pt x="30087" y="24655"/>
                  <a:pt x="30253" y="24582"/>
                  <a:pt x="30350" y="24442"/>
                </a:cubicBezTo>
                <a:cubicBezTo>
                  <a:pt x="30536" y="24210"/>
                  <a:pt x="30489" y="23884"/>
                  <a:pt x="30257" y="23720"/>
                </a:cubicBezTo>
                <a:cubicBezTo>
                  <a:pt x="30160" y="23643"/>
                  <a:pt x="30047" y="23606"/>
                  <a:pt x="29934" y="23606"/>
                </a:cubicBezTo>
                <a:close/>
                <a:moveTo>
                  <a:pt x="32914" y="24097"/>
                </a:moveTo>
                <a:cubicBezTo>
                  <a:pt x="32984" y="24097"/>
                  <a:pt x="33054" y="24117"/>
                  <a:pt x="33118" y="24163"/>
                </a:cubicBezTo>
                <a:cubicBezTo>
                  <a:pt x="33118" y="24186"/>
                  <a:pt x="33141" y="24186"/>
                  <a:pt x="33141" y="24186"/>
                </a:cubicBezTo>
                <a:cubicBezTo>
                  <a:pt x="33280" y="24325"/>
                  <a:pt x="33280" y="24511"/>
                  <a:pt x="33187" y="24651"/>
                </a:cubicBezTo>
                <a:cubicBezTo>
                  <a:pt x="33120" y="24746"/>
                  <a:pt x="33013" y="24794"/>
                  <a:pt x="32907" y="24794"/>
                </a:cubicBezTo>
                <a:cubicBezTo>
                  <a:pt x="32832" y="24794"/>
                  <a:pt x="32758" y="24769"/>
                  <a:pt x="32700" y="24721"/>
                </a:cubicBezTo>
                <a:cubicBezTo>
                  <a:pt x="32629" y="24651"/>
                  <a:pt x="32583" y="24582"/>
                  <a:pt x="32560" y="24489"/>
                </a:cubicBezTo>
                <a:cubicBezTo>
                  <a:pt x="32560" y="24396"/>
                  <a:pt x="32583" y="24303"/>
                  <a:pt x="32629" y="24232"/>
                </a:cubicBezTo>
                <a:cubicBezTo>
                  <a:pt x="32700" y="24147"/>
                  <a:pt x="32806" y="24097"/>
                  <a:pt x="32914" y="24097"/>
                </a:cubicBezTo>
                <a:close/>
                <a:moveTo>
                  <a:pt x="15397" y="24558"/>
                </a:moveTo>
                <a:cubicBezTo>
                  <a:pt x="15373" y="24558"/>
                  <a:pt x="15373" y="24582"/>
                  <a:pt x="15373" y="24582"/>
                </a:cubicBezTo>
                <a:cubicBezTo>
                  <a:pt x="15350" y="24582"/>
                  <a:pt x="15350" y="24582"/>
                  <a:pt x="15326" y="24604"/>
                </a:cubicBezTo>
                <a:cubicBezTo>
                  <a:pt x="15326" y="24604"/>
                  <a:pt x="15304" y="24628"/>
                  <a:pt x="15304" y="24651"/>
                </a:cubicBezTo>
                <a:cubicBezTo>
                  <a:pt x="15304" y="24675"/>
                  <a:pt x="15326" y="24697"/>
                  <a:pt x="15326" y="24721"/>
                </a:cubicBezTo>
                <a:cubicBezTo>
                  <a:pt x="15350" y="24744"/>
                  <a:pt x="15397" y="24768"/>
                  <a:pt x="15419" y="24790"/>
                </a:cubicBezTo>
                <a:cubicBezTo>
                  <a:pt x="15443" y="24814"/>
                  <a:pt x="15466" y="24837"/>
                  <a:pt x="15490" y="24837"/>
                </a:cubicBezTo>
                <a:cubicBezTo>
                  <a:pt x="15490" y="24837"/>
                  <a:pt x="15512" y="24837"/>
                  <a:pt x="15512" y="24814"/>
                </a:cubicBezTo>
                <a:cubicBezTo>
                  <a:pt x="15536" y="24814"/>
                  <a:pt x="15536" y="24814"/>
                  <a:pt x="15536" y="24790"/>
                </a:cubicBezTo>
                <a:cubicBezTo>
                  <a:pt x="15559" y="24790"/>
                  <a:pt x="15583" y="24768"/>
                  <a:pt x="15583" y="24744"/>
                </a:cubicBezTo>
                <a:cubicBezTo>
                  <a:pt x="15559" y="24721"/>
                  <a:pt x="15559" y="24697"/>
                  <a:pt x="15536" y="24675"/>
                </a:cubicBezTo>
                <a:lnTo>
                  <a:pt x="15466" y="24604"/>
                </a:lnTo>
                <a:cubicBezTo>
                  <a:pt x="15443" y="24582"/>
                  <a:pt x="15419" y="24558"/>
                  <a:pt x="15397" y="24558"/>
                </a:cubicBezTo>
                <a:close/>
                <a:moveTo>
                  <a:pt x="35885" y="24177"/>
                </a:moveTo>
                <a:cubicBezTo>
                  <a:pt x="35954" y="24177"/>
                  <a:pt x="36019" y="24203"/>
                  <a:pt x="36071" y="24256"/>
                </a:cubicBezTo>
                <a:lnTo>
                  <a:pt x="36095" y="24279"/>
                </a:lnTo>
                <a:cubicBezTo>
                  <a:pt x="36142" y="24325"/>
                  <a:pt x="36188" y="24396"/>
                  <a:pt x="36188" y="24489"/>
                </a:cubicBezTo>
                <a:cubicBezTo>
                  <a:pt x="36211" y="24582"/>
                  <a:pt x="36188" y="24651"/>
                  <a:pt x="36142" y="24744"/>
                </a:cubicBezTo>
                <a:cubicBezTo>
                  <a:pt x="36071" y="24814"/>
                  <a:pt x="36002" y="24861"/>
                  <a:pt x="35909" y="24861"/>
                </a:cubicBezTo>
                <a:cubicBezTo>
                  <a:pt x="35886" y="24866"/>
                  <a:pt x="35863" y="24869"/>
                  <a:pt x="35841" y="24869"/>
                </a:cubicBezTo>
                <a:cubicBezTo>
                  <a:pt x="35772" y="24869"/>
                  <a:pt x="35706" y="24843"/>
                  <a:pt x="35652" y="24790"/>
                </a:cubicBezTo>
                <a:cubicBezTo>
                  <a:pt x="35584" y="24744"/>
                  <a:pt x="35537" y="24675"/>
                  <a:pt x="35513" y="24582"/>
                </a:cubicBezTo>
                <a:cubicBezTo>
                  <a:pt x="35513" y="24489"/>
                  <a:pt x="35537" y="24396"/>
                  <a:pt x="35584" y="24325"/>
                </a:cubicBezTo>
                <a:cubicBezTo>
                  <a:pt x="35630" y="24256"/>
                  <a:pt x="35723" y="24210"/>
                  <a:pt x="35816" y="24186"/>
                </a:cubicBezTo>
                <a:cubicBezTo>
                  <a:pt x="35839" y="24180"/>
                  <a:pt x="35862" y="24177"/>
                  <a:pt x="35885" y="24177"/>
                </a:cubicBezTo>
                <a:close/>
                <a:moveTo>
                  <a:pt x="25484" y="24283"/>
                </a:moveTo>
                <a:cubicBezTo>
                  <a:pt x="25553" y="24283"/>
                  <a:pt x="25622" y="24303"/>
                  <a:pt x="25676" y="24349"/>
                </a:cubicBezTo>
                <a:cubicBezTo>
                  <a:pt x="25699" y="24372"/>
                  <a:pt x="25699" y="24372"/>
                  <a:pt x="25723" y="24372"/>
                </a:cubicBezTo>
                <a:cubicBezTo>
                  <a:pt x="25769" y="24442"/>
                  <a:pt x="25816" y="24511"/>
                  <a:pt x="25816" y="24582"/>
                </a:cubicBezTo>
                <a:cubicBezTo>
                  <a:pt x="25838" y="24675"/>
                  <a:pt x="25792" y="24768"/>
                  <a:pt x="25745" y="24837"/>
                </a:cubicBezTo>
                <a:cubicBezTo>
                  <a:pt x="25675" y="24922"/>
                  <a:pt x="25569" y="24973"/>
                  <a:pt x="25460" y="24973"/>
                </a:cubicBezTo>
                <a:cubicBezTo>
                  <a:pt x="25391" y="24973"/>
                  <a:pt x="25321" y="24952"/>
                  <a:pt x="25258" y="24907"/>
                </a:cubicBezTo>
                <a:cubicBezTo>
                  <a:pt x="25118" y="24790"/>
                  <a:pt x="25094" y="24582"/>
                  <a:pt x="25211" y="24418"/>
                </a:cubicBezTo>
                <a:cubicBezTo>
                  <a:pt x="25268" y="24333"/>
                  <a:pt x="25376" y="24283"/>
                  <a:pt x="25484" y="24283"/>
                </a:cubicBezTo>
                <a:close/>
                <a:moveTo>
                  <a:pt x="32904" y="23909"/>
                </a:moveTo>
                <a:cubicBezTo>
                  <a:pt x="32743" y="23909"/>
                  <a:pt x="32585" y="23981"/>
                  <a:pt x="32490" y="24117"/>
                </a:cubicBezTo>
                <a:cubicBezTo>
                  <a:pt x="32328" y="24349"/>
                  <a:pt x="32350" y="24628"/>
                  <a:pt x="32536" y="24814"/>
                </a:cubicBezTo>
                <a:cubicBezTo>
                  <a:pt x="32560" y="24837"/>
                  <a:pt x="32560" y="24861"/>
                  <a:pt x="32583" y="24861"/>
                </a:cubicBezTo>
                <a:cubicBezTo>
                  <a:pt x="32680" y="24939"/>
                  <a:pt x="32793" y="24976"/>
                  <a:pt x="32906" y="24976"/>
                </a:cubicBezTo>
                <a:cubicBezTo>
                  <a:pt x="33063" y="24976"/>
                  <a:pt x="33218" y="24903"/>
                  <a:pt x="33327" y="24768"/>
                </a:cubicBezTo>
                <a:cubicBezTo>
                  <a:pt x="33513" y="24535"/>
                  <a:pt x="33466" y="24210"/>
                  <a:pt x="33234" y="24024"/>
                </a:cubicBezTo>
                <a:cubicBezTo>
                  <a:pt x="33137" y="23946"/>
                  <a:pt x="33020" y="23909"/>
                  <a:pt x="32904" y="23909"/>
                </a:cubicBezTo>
                <a:close/>
                <a:moveTo>
                  <a:pt x="35862" y="23994"/>
                </a:moveTo>
                <a:cubicBezTo>
                  <a:pt x="35839" y="23994"/>
                  <a:pt x="35815" y="23996"/>
                  <a:pt x="35792" y="23999"/>
                </a:cubicBezTo>
                <a:cubicBezTo>
                  <a:pt x="35652" y="24024"/>
                  <a:pt x="35513" y="24093"/>
                  <a:pt x="35444" y="24210"/>
                </a:cubicBezTo>
                <a:cubicBezTo>
                  <a:pt x="35351" y="24325"/>
                  <a:pt x="35305" y="24465"/>
                  <a:pt x="35327" y="24604"/>
                </a:cubicBezTo>
                <a:cubicBezTo>
                  <a:pt x="35351" y="24721"/>
                  <a:pt x="35398" y="24814"/>
                  <a:pt x="35491" y="24907"/>
                </a:cubicBezTo>
                <a:lnTo>
                  <a:pt x="35537" y="24954"/>
                </a:lnTo>
                <a:cubicBezTo>
                  <a:pt x="35633" y="25011"/>
                  <a:pt x="35745" y="25053"/>
                  <a:pt x="35860" y="25053"/>
                </a:cubicBezTo>
                <a:cubicBezTo>
                  <a:pt x="35884" y="25053"/>
                  <a:pt x="35908" y="25051"/>
                  <a:pt x="35932" y="25047"/>
                </a:cubicBezTo>
                <a:cubicBezTo>
                  <a:pt x="36071" y="25023"/>
                  <a:pt x="36188" y="24954"/>
                  <a:pt x="36281" y="24837"/>
                </a:cubicBezTo>
                <a:cubicBezTo>
                  <a:pt x="36350" y="24744"/>
                  <a:pt x="36397" y="24604"/>
                  <a:pt x="36374" y="24465"/>
                </a:cubicBezTo>
                <a:cubicBezTo>
                  <a:pt x="36350" y="24325"/>
                  <a:pt x="36281" y="24186"/>
                  <a:pt x="36164" y="24117"/>
                </a:cubicBezTo>
                <a:cubicBezTo>
                  <a:pt x="36087" y="24039"/>
                  <a:pt x="35977" y="23994"/>
                  <a:pt x="35862" y="23994"/>
                </a:cubicBezTo>
                <a:close/>
                <a:moveTo>
                  <a:pt x="12662" y="25058"/>
                </a:moveTo>
                <a:cubicBezTo>
                  <a:pt x="12661" y="25060"/>
                  <a:pt x="12659" y="25062"/>
                  <a:pt x="12658" y="25064"/>
                </a:cubicBezTo>
                <a:lnTo>
                  <a:pt x="12658" y="25064"/>
                </a:lnTo>
                <a:lnTo>
                  <a:pt x="12662" y="25058"/>
                </a:lnTo>
                <a:close/>
                <a:moveTo>
                  <a:pt x="12658" y="25064"/>
                </a:moveTo>
                <a:lnTo>
                  <a:pt x="12652" y="25070"/>
                </a:lnTo>
                <a:lnTo>
                  <a:pt x="12652" y="25070"/>
                </a:lnTo>
                <a:cubicBezTo>
                  <a:pt x="12652" y="25070"/>
                  <a:pt x="12652" y="25070"/>
                  <a:pt x="12652" y="25069"/>
                </a:cubicBezTo>
                <a:cubicBezTo>
                  <a:pt x="12654" y="25067"/>
                  <a:pt x="12656" y="25066"/>
                  <a:pt x="12658" y="25064"/>
                </a:cubicBezTo>
                <a:close/>
                <a:moveTo>
                  <a:pt x="25469" y="24095"/>
                </a:moveTo>
                <a:cubicBezTo>
                  <a:pt x="25312" y="24095"/>
                  <a:pt x="25156" y="24167"/>
                  <a:pt x="25047" y="24303"/>
                </a:cubicBezTo>
                <a:cubicBezTo>
                  <a:pt x="24886" y="24511"/>
                  <a:pt x="24908" y="24814"/>
                  <a:pt x="25094" y="25000"/>
                </a:cubicBezTo>
                <a:cubicBezTo>
                  <a:pt x="25118" y="25023"/>
                  <a:pt x="25140" y="25023"/>
                  <a:pt x="25165" y="25047"/>
                </a:cubicBezTo>
                <a:cubicBezTo>
                  <a:pt x="25262" y="25125"/>
                  <a:pt x="25375" y="25162"/>
                  <a:pt x="25486" y="25162"/>
                </a:cubicBezTo>
                <a:cubicBezTo>
                  <a:pt x="25640" y="25162"/>
                  <a:pt x="25790" y="25089"/>
                  <a:pt x="25885" y="24954"/>
                </a:cubicBezTo>
                <a:cubicBezTo>
                  <a:pt x="26071" y="24721"/>
                  <a:pt x="26024" y="24396"/>
                  <a:pt x="25792" y="24210"/>
                </a:cubicBezTo>
                <a:cubicBezTo>
                  <a:pt x="25695" y="24132"/>
                  <a:pt x="25581" y="24095"/>
                  <a:pt x="25469" y="24095"/>
                </a:cubicBezTo>
                <a:close/>
                <a:moveTo>
                  <a:pt x="28445" y="24602"/>
                </a:moveTo>
                <a:cubicBezTo>
                  <a:pt x="28521" y="24602"/>
                  <a:pt x="28595" y="24626"/>
                  <a:pt x="28653" y="24675"/>
                </a:cubicBezTo>
                <a:cubicBezTo>
                  <a:pt x="28675" y="24675"/>
                  <a:pt x="28675" y="24675"/>
                  <a:pt x="28675" y="24697"/>
                </a:cubicBezTo>
                <a:cubicBezTo>
                  <a:pt x="28746" y="24744"/>
                  <a:pt x="28768" y="24814"/>
                  <a:pt x="28793" y="24907"/>
                </a:cubicBezTo>
                <a:cubicBezTo>
                  <a:pt x="28793" y="24976"/>
                  <a:pt x="28768" y="25069"/>
                  <a:pt x="28722" y="25140"/>
                </a:cubicBezTo>
                <a:cubicBezTo>
                  <a:pt x="28655" y="25234"/>
                  <a:pt x="28555" y="25282"/>
                  <a:pt x="28452" y="25282"/>
                </a:cubicBezTo>
                <a:cubicBezTo>
                  <a:pt x="28378" y="25282"/>
                  <a:pt x="28302" y="25258"/>
                  <a:pt x="28235" y="25209"/>
                </a:cubicBezTo>
                <a:cubicBezTo>
                  <a:pt x="28095" y="25093"/>
                  <a:pt x="28048" y="24883"/>
                  <a:pt x="28164" y="24744"/>
                </a:cubicBezTo>
                <a:cubicBezTo>
                  <a:pt x="28232" y="24649"/>
                  <a:pt x="28340" y="24602"/>
                  <a:pt x="28445" y="24602"/>
                </a:cubicBezTo>
                <a:close/>
                <a:moveTo>
                  <a:pt x="12466" y="25280"/>
                </a:moveTo>
                <a:lnTo>
                  <a:pt x="12466" y="25302"/>
                </a:lnTo>
                <a:lnTo>
                  <a:pt x="12513" y="25348"/>
                </a:lnTo>
                <a:cubicBezTo>
                  <a:pt x="12489" y="25348"/>
                  <a:pt x="12466" y="25348"/>
                  <a:pt x="12442" y="25373"/>
                </a:cubicBezTo>
                <a:cubicBezTo>
                  <a:pt x="12420" y="25373"/>
                  <a:pt x="12420" y="25348"/>
                  <a:pt x="12396" y="25348"/>
                </a:cubicBezTo>
                <a:lnTo>
                  <a:pt x="12466" y="25280"/>
                </a:lnTo>
                <a:close/>
                <a:moveTo>
                  <a:pt x="31351" y="24675"/>
                </a:moveTo>
                <a:cubicBezTo>
                  <a:pt x="31444" y="24675"/>
                  <a:pt x="31537" y="24697"/>
                  <a:pt x="31606" y="24744"/>
                </a:cubicBezTo>
                <a:cubicBezTo>
                  <a:pt x="31606" y="24768"/>
                  <a:pt x="31630" y="24768"/>
                  <a:pt x="31630" y="24790"/>
                </a:cubicBezTo>
                <a:cubicBezTo>
                  <a:pt x="31770" y="24907"/>
                  <a:pt x="31770" y="25093"/>
                  <a:pt x="31677" y="25233"/>
                </a:cubicBezTo>
                <a:cubicBezTo>
                  <a:pt x="31606" y="25302"/>
                  <a:pt x="31537" y="25348"/>
                  <a:pt x="31444" y="25373"/>
                </a:cubicBezTo>
                <a:cubicBezTo>
                  <a:pt x="31351" y="25373"/>
                  <a:pt x="31258" y="25348"/>
                  <a:pt x="31187" y="25302"/>
                </a:cubicBezTo>
                <a:cubicBezTo>
                  <a:pt x="31118" y="25255"/>
                  <a:pt x="31072" y="25162"/>
                  <a:pt x="31048" y="25069"/>
                </a:cubicBezTo>
                <a:cubicBezTo>
                  <a:pt x="31048" y="24976"/>
                  <a:pt x="31072" y="24883"/>
                  <a:pt x="31118" y="24814"/>
                </a:cubicBezTo>
                <a:cubicBezTo>
                  <a:pt x="31165" y="24744"/>
                  <a:pt x="31258" y="24697"/>
                  <a:pt x="31351" y="24675"/>
                </a:cubicBezTo>
                <a:close/>
                <a:moveTo>
                  <a:pt x="28462" y="24415"/>
                </a:moveTo>
                <a:cubicBezTo>
                  <a:pt x="28299" y="24415"/>
                  <a:pt x="28136" y="24488"/>
                  <a:pt x="28024" y="24628"/>
                </a:cubicBezTo>
                <a:cubicBezTo>
                  <a:pt x="27862" y="24837"/>
                  <a:pt x="27885" y="25140"/>
                  <a:pt x="28071" y="25326"/>
                </a:cubicBezTo>
                <a:cubicBezTo>
                  <a:pt x="28095" y="25326"/>
                  <a:pt x="28117" y="25348"/>
                  <a:pt x="28117" y="25373"/>
                </a:cubicBezTo>
                <a:cubicBezTo>
                  <a:pt x="28210" y="25437"/>
                  <a:pt x="28320" y="25468"/>
                  <a:pt x="28430" y="25468"/>
                </a:cubicBezTo>
                <a:cubicBezTo>
                  <a:pt x="28598" y="25468"/>
                  <a:pt x="28764" y="25396"/>
                  <a:pt x="28862" y="25255"/>
                </a:cubicBezTo>
                <a:cubicBezTo>
                  <a:pt x="29048" y="25023"/>
                  <a:pt x="29001" y="24697"/>
                  <a:pt x="28768" y="24511"/>
                </a:cubicBezTo>
                <a:cubicBezTo>
                  <a:pt x="28676" y="24447"/>
                  <a:pt x="28569" y="24415"/>
                  <a:pt x="28462" y="24415"/>
                </a:cubicBezTo>
                <a:close/>
                <a:moveTo>
                  <a:pt x="31424" y="24503"/>
                </a:moveTo>
                <a:cubicBezTo>
                  <a:pt x="31392" y="24503"/>
                  <a:pt x="31359" y="24506"/>
                  <a:pt x="31327" y="24511"/>
                </a:cubicBezTo>
                <a:cubicBezTo>
                  <a:pt x="31187" y="24511"/>
                  <a:pt x="31072" y="24604"/>
                  <a:pt x="30979" y="24697"/>
                </a:cubicBezTo>
                <a:cubicBezTo>
                  <a:pt x="30886" y="24814"/>
                  <a:pt x="30862" y="24954"/>
                  <a:pt x="30862" y="25093"/>
                </a:cubicBezTo>
                <a:cubicBezTo>
                  <a:pt x="30886" y="25209"/>
                  <a:pt x="30932" y="25326"/>
                  <a:pt x="31025" y="25395"/>
                </a:cubicBezTo>
                <a:cubicBezTo>
                  <a:pt x="31048" y="25419"/>
                  <a:pt x="31048" y="25441"/>
                  <a:pt x="31072" y="25441"/>
                </a:cubicBezTo>
                <a:cubicBezTo>
                  <a:pt x="31187" y="25534"/>
                  <a:pt x="31327" y="25559"/>
                  <a:pt x="31466" y="25559"/>
                </a:cubicBezTo>
                <a:cubicBezTo>
                  <a:pt x="31606" y="25534"/>
                  <a:pt x="31723" y="25466"/>
                  <a:pt x="31816" y="25348"/>
                </a:cubicBezTo>
                <a:cubicBezTo>
                  <a:pt x="31978" y="25116"/>
                  <a:pt x="31956" y="24790"/>
                  <a:pt x="31723" y="24604"/>
                </a:cubicBezTo>
                <a:cubicBezTo>
                  <a:pt x="31633" y="24533"/>
                  <a:pt x="31530" y="24503"/>
                  <a:pt x="31424" y="24503"/>
                </a:cubicBezTo>
                <a:close/>
                <a:moveTo>
                  <a:pt x="34394" y="24991"/>
                </a:moveTo>
                <a:cubicBezTo>
                  <a:pt x="34457" y="24991"/>
                  <a:pt x="34513" y="25018"/>
                  <a:pt x="34583" y="25069"/>
                </a:cubicBezTo>
                <a:lnTo>
                  <a:pt x="34607" y="25093"/>
                </a:lnTo>
                <a:cubicBezTo>
                  <a:pt x="34653" y="25140"/>
                  <a:pt x="34700" y="25209"/>
                  <a:pt x="34700" y="25302"/>
                </a:cubicBezTo>
                <a:cubicBezTo>
                  <a:pt x="34722" y="25395"/>
                  <a:pt x="34700" y="25466"/>
                  <a:pt x="34629" y="25559"/>
                </a:cubicBezTo>
                <a:cubicBezTo>
                  <a:pt x="34576" y="25638"/>
                  <a:pt x="34479" y="25679"/>
                  <a:pt x="34379" y="25679"/>
                </a:cubicBezTo>
                <a:cubicBezTo>
                  <a:pt x="34302" y="25679"/>
                  <a:pt x="34224" y="25655"/>
                  <a:pt x="34164" y="25605"/>
                </a:cubicBezTo>
                <a:cubicBezTo>
                  <a:pt x="34002" y="25488"/>
                  <a:pt x="33978" y="25280"/>
                  <a:pt x="34095" y="25140"/>
                </a:cubicBezTo>
                <a:cubicBezTo>
                  <a:pt x="34142" y="25047"/>
                  <a:pt x="34235" y="25000"/>
                  <a:pt x="34328" y="25000"/>
                </a:cubicBezTo>
                <a:cubicBezTo>
                  <a:pt x="34351" y="24994"/>
                  <a:pt x="34373" y="24991"/>
                  <a:pt x="34394" y="24991"/>
                </a:cubicBezTo>
                <a:close/>
                <a:moveTo>
                  <a:pt x="37535" y="25107"/>
                </a:moveTo>
                <a:cubicBezTo>
                  <a:pt x="37604" y="25107"/>
                  <a:pt x="37670" y="25133"/>
                  <a:pt x="37723" y="25187"/>
                </a:cubicBezTo>
                <a:cubicBezTo>
                  <a:pt x="37746" y="25187"/>
                  <a:pt x="37746" y="25209"/>
                  <a:pt x="37770" y="25209"/>
                </a:cubicBezTo>
                <a:cubicBezTo>
                  <a:pt x="37816" y="25255"/>
                  <a:pt x="37839" y="25326"/>
                  <a:pt x="37863" y="25419"/>
                </a:cubicBezTo>
                <a:cubicBezTo>
                  <a:pt x="37863" y="25512"/>
                  <a:pt x="37839" y="25581"/>
                  <a:pt x="37792" y="25674"/>
                </a:cubicBezTo>
                <a:cubicBezTo>
                  <a:pt x="37746" y="25745"/>
                  <a:pt x="37653" y="25791"/>
                  <a:pt x="37560" y="25791"/>
                </a:cubicBezTo>
                <a:cubicBezTo>
                  <a:pt x="37537" y="25797"/>
                  <a:pt x="37514" y="25800"/>
                  <a:pt x="37491" y="25800"/>
                </a:cubicBezTo>
                <a:cubicBezTo>
                  <a:pt x="37422" y="25800"/>
                  <a:pt x="37356" y="25774"/>
                  <a:pt x="37305" y="25720"/>
                </a:cubicBezTo>
                <a:cubicBezTo>
                  <a:pt x="37234" y="25674"/>
                  <a:pt x="37187" y="25605"/>
                  <a:pt x="37187" y="25512"/>
                </a:cubicBezTo>
                <a:cubicBezTo>
                  <a:pt x="37165" y="25419"/>
                  <a:pt x="37187" y="25326"/>
                  <a:pt x="37234" y="25255"/>
                </a:cubicBezTo>
                <a:cubicBezTo>
                  <a:pt x="37305" y="25187"/>
                  <a:pt x="37374" y="25140"/>
                  <a:pt x="37467" y="25116"/>
                </a:cubicBezTo>
                <a:cubicBezTo>
                  <a:pt x="37490" y="25110"/>
                  <a:pt x="37513" y="25107"/>
                  <a:pt x="37535" y="25107"/>
                </a:cubicBezTo>
                <a:close/>
                <a:moveTo>
                  <a:pt x="34377" y="24808"/>
                </a:moveTo>
                <a:cubicBezTo>
                  <a:pt x="34353" y="24808"/>
                  <a:pt x="34328" y="24810"/>
                  <a:pt x="34304" y="24814"/>
                </a:cubicBezTo>
                <a:cubicBezTo>
                  <a:pt x="34164" y="24837"/>
                  <a:pt x="34025" y="24907"/>
                  <a:pt x="33956" y="25023"/>
                </a:cubicBezTo>
                <a:cubicBezTo>
                  <a:pt x="33792" y="25233"/>
                  <a:pt x="33816" y="25534"/>
                  <a:pt x="34002" y="25720"/>
                </a:cubicBezTo>
                <a:cubicBezTo>
                  <a:pt x="34025" y="25720"/>
                  <a:pt x="34025" y="25745"/>
                  <a:pt x="34049" y="25767"/>
                </a:cubicBezTo>
                <a:cubicBezTo>
                  <a:pt x="34141" y="25832"/>
                  <a:pt x="34249" y="25864"/>
                  <a:pt x="34356" y="25864"/>
                </a:cubicBezTo>
                <a:cubicBezTo>
                  <a:pt x="34519" y="25864"/>
                  <a:pt x="34681" y="25792"/>
                  <a:pt x="34793" y="25652"/>
                </a:cubicBezTo>
                <a:cubicBezTo>
                  <a:pt x="34862" y="25534"/>
                  <a:pt x="34908" y="25419"/>
                  <a:pt x="34886" y="25280"/>
                </a:cubicBezTo>
                <a:cubicBezTo>
                  <a:pt x="34862" y="25140"/>
                  <a:pt x="34793" y="25000"/>
                  <a:pt x="34676" y="24930"/>
                </a:cubicBezTo>
                <a:cubicBezTo>
                  <a:pt x="34599" y="24853"/>
                  <a:pt x="34491" y="24808"/>
                  <a:pt x="34377" y="24808"/>
                </a:cubicBezTo>
                <a:close/>
                <a:moveTo>
                  <a:pt x="26923" y="25183"/>
                </a:moveTo>
                <a:cubicBezTo>
                  <a:pt x="26997" y="25183"/>
                  <a:pt x="27073" y="25207"/>
                  <a:pt x="27141" y="25255"/>
                </a:cubicBezTo>
                <a:lnTo>
                  <a:pt x="27165" y="25280"/>
                </a:lnTo>
                <a:cubicBezTo>
                  <a:pt x="27304" y="25395"/>
                  <a:pt x="27304" y="25605"/>
                  <a:pt x="27211" y="25745"/>
                </a:cubicBezTo>
                <a:cubicBezTo>
                  <a:pt x="27141" y="25814"/>
                  <a:pt x="27072" y="25860"/>
                  <a:pt x="26979" y="25860"/>
                </a:cubicBezTo>
                <a:cubicBezTo>
                  <a:pt x="26955" y="25866"/>
                  <a:pt x="26932" y="25869"/>
                  <a:pt x="26909" y="25869"/>
                </a:cubicBezTo>
                <a:cubicBezTo>
                  <a:pt x="26840" y="25869"/>
                  <a:pt x="26775" y="25843"/>
                  <a:pt x="26722" y="25791"/>
                </a:cubicBezTo>
                <a:cubicBezTo>
                  <a:pt x="26582" y="25674"/>
                  <a:pt x="26536" y="25466"/>
                  <a:pt x="26653" y="25326"/>
                </a:cubicBezTo>
                <a:cubicBezTo>
                  <a:pt x="26720" y="25231"/>
                  <a:pt x="26820" y="25183"/>
                  <a:pt x="26923" y="25183"/>
                </a:cubicBezTo>
                <a:close/>
                <a:moveTo>
                  <a:pt x="37514" y="24924"/>
                </a:moveTo>
                <a:cubicBezTo>
                  <a:pt x="37491" y="24924"/>
                  <a:pt x="37467" y="24926"/>
                  <a:pt x="37444" y="24930"/>
                </a:cubicBezTo>
                <a:cubicBezTo>
                  <a:pt x="37305" y="24954"/>
                  <a:pt x="37187" y="25023"/>
                  <a:pt x="37094" y="25140"/>
                </a:cubicBezTo>
                <a:cubicBezTo>
                  <a:pt x="37026" y="25255"/>
                  <a:pt x="36979" y="25395"/>
                  <a:pt x="37001" y="25534"/>
                </a:cubicBezTo>
                <a:cubicBezTo>
                  <a:pt x="37001" y="25652"/>
                  <a:pt x="37072" y="25745"/>
                  <a:pt x="37141" y="25838"/>
                </a:cubicBezTo>
                <a:cubicBezTo>
                  <a:pt x="37165" y="25838"/>
                  <a:pt x="37187" y="25860"/>
                  <a:pt x="37212" y="25884"/>
                </a:cubicBezTo>
                <a:cubicBezTo>
                  <a:pt x="37289" y="25941"/>
                  <a:pt x="37398" y="25983"/>
                  <a:pt x="37512" y="25983"/>
                </a:cubicBezTo>
                <a:cubicBezTo>
                  <a:pt x="37536" y="25983"/>
                  <a:pt x="37560" y="25981"/>
                  <a:pt x="37584" y="25977"/>
                </a:cubicBezTo>
                <a:cubicBezTo>
                  <a:pt x="37723" y="25953"/>
                  <a:pt x="37863" y="25884"/>
                  <a:pt x="37932" y="25767"/>
                </a:cubicBezTo>
                <a:cubicBezTo>
                  <a:pt x="38025" y="25674"/>
                  <a:pt x="38049" y="25534"/>
                  <a:pt x="38049" y="25395"/>
                </a:cubicBezTo>
                <a:cubicBezTo>
                  <a:pt x="38025" y="25255"/>
                  <a:pt x="37956" y="25116"/>
                  <a:pt x="37839" y="25047"/>
                </a:cubicBezTo>
                <a:cubicBezTo>
                  <a:pt x="37743" y="24969"/>
                  <a:pt x="37630" y="24924"/>
                  <a:pt x="37514" y="24924"/>
                </a:cubicBezTo>
                <a:close/>
                <a:moveTo>
                  <a:pt x="26935" y="25001"/>
                </a:moveTo>
                <a:cubicBezTo>
                  <a:pt x="26778" y="25001"/>
                  <a:pt x="26622" y="25073"/>
                  <a:pt x="26513" y="25209"/>
                </a:cubicBezTo>
                <a:cubicBezTo>
                  <a:pt x="26350" y="25419"/>
                  <a:pt x="26374" y="25720"/>
                  <a:pt x="26560" y="25907"/>
                </a:cubicBezTo>
                <a:cubicBezTo>
                  <a:pt x="26582" y="25907"/>
                  <a:pt x="26607" y="25931"/>
                  <a:pt x="26607" y="25953"/>
                </a:cubicBezTo>
                <a:cubicBezTo>
                  <a:pt x="26701" y="26011"/>
                  <a:pt x="26811" y="26053"/>
                  <a:pt x="26925" y="26053"/>
                </a:cubicBezTo>
                <a:cubicBezTo>
                  <a:pt x="26950" y="26053"/>
                  <a:pt x="26976" y="26050"/>
                  <a:pt x="27001" y="26046"/>
                </a:cubicBezTo>
                <a:cubicBezTo>
                  <a:pt x="27141" y="26024"/>
                  <a:pt x="27258" y="25953"/>
                  <a:pt x="27351" y="25838"/>
                </a:cubicBezTo>
                <a:cubicBezTo>
                  <a:pt x="27537" y="25605"/>
                  <a:pt x="27490" y="25280"/>
                  <a:pt x="27258" y="25116"/>
                </a:cubicBezTo>
                <a:cubicBezTo>
                  <a:pt x="27161" y="25038"/>
                  <a:pt x="27047" y="25001"/>
                  <a:pt x="26935" y="25001"/>
                </a:cubicBezTo>
                <a:close/>
                <a:moveTo>
                  <a:pt x="12117" y="25698"/>
                </a:moveTo>
                <a:cubicBezTo>
                  <a:pt x="12117" y="25720"/>
                  <a:pt x="12117" y="25745"/>
                  <a:pt x="12141" y="25767"/>
                </a:cubicBezTo>
                <a:cubicBezTo>
                  <a:pt x="12163" y="25791"/>
                  <a:pt x="12187" y="25791"/>
                  <a:pt x="12187" y="25814"/>
                </a:cubicBezTo>
                <a:lnTo>
                  <a:pt x="12187" y="25884"/>
                </a:lnTo>
                <a:cubicBezTo>
                  <a:pt x="12163" y="25884"/>
                  <a:pt x="12163" y="25860"/>
                  <a:pt x="12163" y="25860"/>
                </a:cubicBezTo>
                <a:cubicBezTo>
                  <a:pt x="12140" y="25849"/>
                  <a:pt x="12117" y="25843"/>
                  <a:pt x="12093" y="25843"/>
                </a:cubicBezTo>
                <a:cubicBezTo>
                  <a:pt x="12070" y="25843"/>
                  <a:pt x="12047" y="25849"/>
                  <a:pt x="12024" y="25860"/>
                </a:cubicBezTo>
                <a:cubicBezTo>
                  <a:pt x="12001" y="25907"/>
                  <a:pt x="12001" y="25953"/>
                  <a:pt x="12024" y="26000"/>
                </a:cubicBezTo>
                <a:cubicBezTo>
                  <a:pt x="12070" y="26024"/>
                  <a:pt x="12094" y="26046"/>
                  <a:pt x="12117" y="26070"/>
                </a:cubicBezTo>
                <a:cubicBezTo>
                  <a:pt x="12070" y="26046"/>
                  <a:pt x="12048" y="26024"/>
                  <a:pt x="12001" y="26000"/>
                </a:cubicBezTo>
                <a:cubicBezTo>
                  <a:pt x="11989" y="25994"/>
                  <a:pt x="11975" y="25991"/>
                  <a:pt x="11960" y="25991"/>
                </a:cubicBezTo>
                <a:cubicBezTo>
                  <a:pt x="11921" y="25991"/>
                  <a:pt x="11878" y="26012"/>
                  <a:pt x="11862" y="26046"/>
                </a:cubicBezTo>
                <a:lnTo>
                  <a:pt x="11862" y="26117"/>
                </a:lnTo>
                <a:cubicBezTo>
                  <a:pt x="11862" y="26093"/>
                  <a:pt x="11838" y="26093"/>
                  <a:pt x="11838" y="26093"/>
                </a:cubicBezTo>
                <a:cubicBezTo>
                  <a:pt x="11838" y="26093"/>
                  <a:pt x="11815" y="26070"/>
                  <a:pt x="11791" y="26070"/>
                </a:cubicBezTo>
                <a:lnTo>
                  <a:pt x="12117" y="25698"/>
                </a:lnTo>
                <a:close/>
                <a:moveTo>
                  <a:pt x="29862" y="25488"/>
                </a:moveTo>
                <a:cubicBezTo>
                  <a:pt x="29956" y="25488"/>
                  <a:pt x="30049" y="25512"/>
                  <a:pt x="30117" y="25559"/>
                </a:cubicBezTo>
                <a:cubicBezTo>
                  <a:pt x="30117" y="25581"/>
                  <a:pt x="30142" y="25581"/>
                  <a:pt x="30142" y="25581"/>
                </a:cubicBezTo>
                <a:cubicBezTo>
                  <a:pt x="30257" y="25720"/>
                  <a:pt x="30281" y="25907"/>
                  <a:pt x="30188" y="26046"/>
                </a:cubicBezTo>
                <a:cubicBezTo>
                  <a:pt x="30117" y="26117"/>
                  <a:pt x="30049" y="26163"/>
                  <a:pt x="29956" y="26186"/>
                </a:cubicBezTo>
                <a:cubicBezTo>
                  <a:pt x="29862" y="26186"/>
                  <a:pt x="29769" y="26163"/>
                  <a:pt x="29699" y="26117"/>
                </a:cubicBezTo>
                <a:cubicBezTo>
                  <a:pt x="29630" y="26046"/>
                  <a:pt x="29583" y="25977"/>
                  <a:pt x="29559" y="25884"/>
                </a:cubicBezTo>
                <a:cubicBezTo>
                  <a:pt x="29559" y="25791"/>
                  <a:pt x="29583" y="25698"/>
                  <a:pt x="29630" y="25627"/>
                </a:cubicBezTo>
                <a:cubicBezTo>
                  <a:pt x="29676" y="25559"/>
                  <a:pt x="29769" y="25512"/>
                  <a:pt x="29862" y="25488"/>
                </a:cubicBezTo>
                <a:close/>
                <a:moveTo>
                  <a:pt x="39451" y="26099"/>
                </a:moveTo>
                <a:lnTo>
                  <a:pt x="39451" y="26099"/>
                </a:lnTo>
                <a:cubicBezTo>
                  <a:pt x="39471" y="26117"/>
                  <a:pt x="39491" y="26117"/>
                  <a:pt x="39491" y="26117"/>
                </a:cubicBezTo>
                <a:cubicBezTo>
                  <a:pt x="39502" y="26128"/>
                  <a:pt x="39519" y="26134"/>
                  <a:pt x="39537" y="26134"/>
                </a:cubicBezTo>
                <a:cubicBezTo>
                  <a:pt x="39554" y="26134"/>
                  <a:pt x="39572" y="26128"/>
                  <a:pt x="39584" y="26117"/>
                </a:cubicBezTo>
                <a:cubicBezTo>
                  <a:pt x="39606" y="26139"/>
                  <a:pt x="39630" y="26139"/>
                  <a:pt x="39653" y="26163"/>
                </a:cubicBezTo>
                <a:lnTo>
                  <a:pt x="39606" y="26210"/>
                </a:lnTo>
                <a:cubicBezTo>
                  <a:pt x="39606" y="26210"/>
                  <a:pt x="39606" y="26186"/>
                  <a:pt x="39584" y="26186"/>
                </a:cubicBezTo>
                <a:cubicBezTo>
                  <a:pt x="39539" y="26164"/>
                  <a:pt x="39495" y="26141"/>
                  <a:pt x="39451" y="26099"/>
                </a:cubicBezTo>
                <a:close/>
                <a:moveTo>
                  <a:pt x="32881" y="25573"/>
                </a:moveTo>
                <a:cubicBezTo>
                  <a:pt x="32945" y="25573"/>
                  <a:pt x="33002" y="25598"/>
                  <a:pt x="33072" y="25652"/>
                </a:cubicBezTo>
                <a:lnTo>
                  <a:pt x="33094" y="25674"/>
                </a:lnTo>
                <a:cubicBezTo>
                  <a:pt x="33141" y="25720"/>
                  <a:pt x="33187" y="25791"/>
                  <a:pt x="33187" y="25884"/>
                </a:cubicBezTo>
                <a:cubicBezTo>
                  <a:pt x="33211" y="25977"/>
                  <a:pt x="33187" y="26046"/>
                  <a:pt x="33118" y="26139"/>
                </a:cubicBezTo>
                <a:cubicBezTo>
                  <a:pt x="33052" y="26218"/>
                  <a:pt x="32956" y="26260"/>
                  <a:pt x="32860" y="26260"/>
                </a:cubicBezTo>
                <a:cubicBezTo>
                  <a:pt x="32787" y="26260"/>
                  <a:pt x="32714" y="26236"/>
                  <a:pt x="32653" y="26186"/>
                </a:cubicBezTo>
                <a:cubicBezTo>
                  <a:pt x="32490" y="26070"/>
                  <a:pt x="32467" y="25860"/>
                  <a:pt x="32583" y="25720"/>
                </a:cubicBezTo>
                <a:cubicBezTo>
                  <a:pt x="32629" y="25652"/>
                  <a:pt x="32722" y="25605"/>
                  <a:pt x="32815" y="25581"/>
                </a:cubicBezTo>
                <a:cubicBezTo>
                  <a:pt x="32838" y="25575"/>
                  <a:pt x="32860" y="25573"/>
                  <a:pt x="32881" y="25573"/>
                </a:cubicBezTo>
                <a:close/>
                <a:moveTo>
                  <a:pt x="29938" y="25317"/>
                </a:moveTo>
                <a:cubicBezTo>
                  <a:pt x="29905" y="25317"/>
                  <a:pt x="29872" y="25320"/>
                  <a:pt x="29838" y="25326"/>
                </a:cubicBezTo>
                <a:cubicBezTo>
                  <a:pt x="29699" y="25326"/>
                  <a:pt x="29559" y="25419"/>
                  <a:pt x="29490" y="25512"/>
                </a:cubicBezTo>
                <a:cubicBezTo>
                  <a:pt x="29397" y="25627"/>
                  <a:pt x="29373" y="25767"/>
                  <a:pt x="29373" y="25907"/>
                </a:cubicBezTo>
                <a:cubicBezTo>
                  <a:pt x="29397" y="26024"/>
                  <a:pt x="29444" y="26139"/>
                  <a:pt x="29537" y="26210"/>
                </a:cubicBezTo>
                <a:lnTo>
                  <a:pt x="29583" y="26256"/>
                </a:lnTo>
                <a:cubicBezTo>
                  <a:pt x="29672" y="26328"/>
                  <a:pt x="29774" y="26357"/>
                  <a:pt x="29880" y="26357"/>
                </a:cubicBezTo>
                <a:cubicBezTo>
                  <a:pt x="29913" y="26357"/>
                  <a:pt x="29945" y="26355"/>
                  <a:pt x="29978" y="26349"/>
                </a:cubicBezTo>
                <a:cubicBezTo>
                  <a:pt x="30117" y="26349"/>
                  <a:pt x="30235" y="26279"/>
                  <a:pt x="30328" y="26163"/>
                </a:cubicBezTo>
                <a:cubicBezTo>
                  <a:pt x="30489" y="25931"/>
                  <a:pt x="30443" y="25605"/>
                  <a:pt x="30235" y="25419"/>
                </a:cubicBezTo>
                <a:cubicBezTo>
                  <a:pt x="30145" y="25348"/>
                  <a:pt x="30043" y="25317"/>
                  <a:pt x="29938" y="25317"/>
                </a:cubicBezTo>
                <a:close/>
                <a:moveTo>
                  <a:pt x="32862" y="25389"/>
                </a:moveTo>
                <a:cubicBezTo>
                  <a:pt x="32839" y="25389"/>
                  <a:pt x="32816" y="25391"/>
                  <a:pt x="32793" y="25395"/>
                </a:cubicBezTo>
                <a:cubicBezTo>
                  <a:pt x="32653" y="25419"/>
                  <a:pt x="32514" y="25488"/>
                  <a:pt x="32443" y="25605"/>
                </a:cubicBezTo>
                <a:cubicBezTo>
                  <a:pt x="32281" y="25814"/>
                  <a:pt x="32304" y="26117"/>
                  <a:pt x="32490" y="26303"/>
                </a:cubicBezTo>
                <a:lnTo>
                  <a:pt x="32536" y="26349"/>
                </a:lnTo>
                <a:cubicBezTo>
                  <a:pt x="32628" y="26414"/>
                  <a:pt x="32735" y="26445"/>
                  <a:pt x="32842" y="26445"/>
                </a:cubicBezTo>
                <a:cubicBezTo>
                  <a:pt x="33005" y="26445"/>
                  <a:pt x="33168" y="26372"/>
                  <a:pt x="33280" y="26232"/>
                </a:cubicBezTo>
                <a:cubicBezTo>
                  <a:pt x="33351" y="26139"/>
                  <a:pt x="33398" y="26000"/>
                  <a:pt x="33373" y="25860"/>
                </a:cubicBezTo>
                <a:cubicBezTo>
                  <a:pt x="33351" y="25720"/>
                  <a:pt x="33280" y="25581"/>
                  <a:pt x="33165" y="25512"/>
                </a:cubicBezTo>
                <a:cubicBezTo>
                  <a:pt x="33087" y="25435"/>
                  <a:pt x="32978" y="25389"/>
                  <a:pt x="32862" y="25389"/>
                </a:cubicBezTo>
                <a:close/>
                <a:moveTo>
                  <a:pt x="39398" y="26444"/>
                </a:moveTo>
                <a:lnTo>
                  <a:pt x="39398" y="26444"/>
                </a:lnTo>
                <a:cubicBezTo>
                  <a:pt x="39399" y="26465"/>
                  <a:pt x="39421" y="26465"/>
                  <a:pt x="39444" y="26465"/>
                </a:cubicBezTo>
                <a:lnTo>
                  <a:pt x="39444" y="26489"/>
                </a:lnTo>
                <a:cubicBezTo>
                  <a:pt x="39421" y="26465"/>
                  <a:pt x="39399" y="26465"/>
                  <a:pt x="39398" y="26444"/>
                </a:cubicBezTo>
                <a:close/>
                <a:moveTo>
                  <a:pt x="35770" y="25884"/>
                </a:moveTo>
                <a:cubicBezTo>
                  <a:pt x="35863" y="25884"/>
                  <a:pt x="35956" y="25907"/>
                  <a:pt x="36025" y="25953"/>
                </a:cubicBezTo>
                <a:lnTo>
                  <a:pt x="36071" y="26000"/>
                </a:lnTo>
                <a:cubicBezTo>
                  <a:pt x="36118" y="26046"/>
                  <a:pt x="36164" y="26117"/>
                  <a:pt x="36164" y="26186"/>
                </a:cubicBezTo>
                <a:cubicBezTo>
                  <a:pt x="36188" y="26279"/>
                  <a:pt x="36164" y="26372"/>
                  <a:pt x="36095" y="26442"/>
                </a:cubicBezTo>
                <a:cubicBezTo>
                  <a:pt x="36049" y="26511"/>
                  <a:pt x="35956" y="26558"/>
                  <a:pt x="35863" y="26582"/>
                </a:cubicBezTo>
                <a:cubicBezTo>
                  <a:pt x="35770" y="26582"/>
                  <a:pt x="35699" y="26558"/>
                  <a:pt x="35606" y="26511"/>
                </a:cubicBezTo>
                <a:cubicBezTo>
                  <a:pt x="35537" y="26465"/>
                  <a:pt x="35491" y="26372"/>
                  <a:pt x="35491" y="26279"/>
                </a:cubicBezTo>
                <a:cubicBezTo>
                  <a:pt x="35466" y="26186"/>
                  <a:pt x="35491" y="26093"/>
                  <a:pt x="35559" y="26024"/>
                </a:cubicBezTo>
                <a:cubicBezTo>
                  <a:pt x="35606" y="25953"/>
                  <a:pt x="35677" y="25907"/>
                  <a:pt x="35770" y="25884"/>
                </a:cubicBezTo>
                <a:close/>
                <a:moveTo>
                  <a:pt x="25435" y="25997"/>
                </a:moveTo>
                <a:cubicBezTo>
                  <a:pt x="25509" y="25997"/>
                  <a:pt x="25585" y="26021"/>
                  <a:pt x="25652" y="26070"/>
                </a:cubicBezTo>
                <a:cubicBezTo>
                  <a:pt x="25652" y="26070"/>
                  <a:pt x="25676" y="26070"/>
                  <a:pt x="25676" y="26093"/>
                </a:cubicBezTo>
                <a:cubicBezTo>
                  <a:pt x="25745" y="26139"/>
                  <a:pt x="25769" y="26210"/>
                  <a:pt x="25792" y="26279"/>
                </a:cubicBezTo>
                <a:cubicBezTo>
                  <a:pt x="25792" y="26372"/>
                  <a:pt x="25769" y="26465"/>
                  <a:pt x="25723" y="26535"/>
                </a:cubicBezTo>
                <a:cubicBezTo>
                  <a:pt x="25654" y="26630"/>
                  <a:pt x="25547" y="26677"/>
                  <a:pt x="25441" y="26677"/>
                </a:cubicBezTo>
                <a:cubicBezTo>
                  <a:pt x="25366" y="26677"/>
                  <a:pt x="25292" y="26653"/>
                  <a:pt x="25233" y="26604"/>
                </a:cubicBezTo>
                <a:cubicBezTo>
                  <a:pt x="25072" y="26489"/>
                  <a:pt x="25047" y="26279"/>
                  <a:pt x="25165" y="26139"/>
                </a:cubicBezTo>
                <a:cubicBezTo>
                  <a:pt x="25232" y="26045"/>
                  <a:pt x="25331" y="25997"/>
                  <a:pt x="25435" y="25997"/>
                </a:cubicBezTo>
                <a:close/>
                <a:moveTo>
                  <a:pt x="28350" y="26070"/>
                </a:moveTo>
                <a:cubicBezTo>
                  <a:pt x="28443" y="26070"/>
                  <a:pt x="28536" y="26093"/>
                  <a:pt x="28607" y="26139"/>
                </a:cubicBezTo>
                <a:cubicBezTo>
                  <a:pt x="28607" y="26163"/>
                  <a:pt x="28629" y="26163"/>
                  <a:pt x="28629" y="26186"/>
                </a:cubicBezTo>
                <a:cubicBezTo>
                  <a:pt x="28675" y="26232"/>
                  <a:pt x="28722" y="26303"/>
                  <a:pt x="28722" y="26372"/>
                </a:cubicBezTo>
                <a:cubicBezTo>
                  <a:pt x="28746" y="26465"/>
                  <a:pt x="28722" y="26558"/>
                  <a:pt x="28675" y="26628"/>
                </a:cubicBezTo>
                <a:cubicBezTo>
                  <a:pt x="28607" y="26697"/>
                  <a:pt x="28536" y="26744"/>
                  <a:pt x="28443" y="26768"/>
                </a:cubicBezTo>
                <a:cubicBezTo>
                  <a:pt x="28350" y="26768"/>
                  <a:pt x="28257" y="26744"/>
                  <a:pt x="28188" y="26697"/>
                </a:cubicBezTo>
                <a:cubicBezTo>
                  <a:pt x="28117" y="26628"/>
                  <a:pt x="28071" y="26558"/>
                  <a:pt x="28048" y="26465"/>
                </a:cubicBezTo>
                <a:cubicBezTo>
                  <a:pt x="28048" y="26372"/>
                  <a:pt x="28071" y="26279"/>
                  <a:pt x="28117" y="26210"/>
                </a:cubicBezTo>
                <a:cubicBezTo>
                  <a:pt x="28164" y="26139"/>
                  <a:pt x="28257" y="26093"/>
                  <a:pt x="28350" y="26070"/>
                </a:cubicBezTo>
                <a:close/>
                <a:moveTo>
                  <a:pt x="35843" y="25712"/>
                </a:moveTo>
                <a:cubicBezTo>
                  <a:pt x="35811" y="25712"/>
                  <a:pt x="35778" y="25715"/>
                  <a:pt x="35746" y="25720"/>
                </a:cubicBezTo>
                <a:cubicBezTo>
                  <a:pt x="35606" y="25745"/>
                  <a:pt x="35491" y="25814"/>
                  <a:pt x="35398" y="25907"/>
                </a:cubicBezTo>
                <a:cubicBezTo>
                  <a:pt x="35327" y="26024"/>
                  <a:pt x="35280" y="26163"/>
                  <a:pt x="35305" y="26303"/>
                </a:cubicBezTo>
                <a:cubicBezTo>
                  <a:pt x="35327" y="26418"/>
                  <a:pt x="35373" y="26535"/>
                  <a:pt x="35466" y="26604"/>
                </a:cubicBezTo>
                <a:cubicBezTo>
                  <a:pt x="35466" y="26628"/>
                  <a:pt x="35491" y="26651"/>
                  <a:pt x="35513" y="26651"/>
                </a:cubicBezTo>
                <a:cubicBezTo>
                  <a:pt x="35606" y="26744"/>
                  <a:pt x="35746" y="26768"/>
                  <a:pt x="35885" y="26768"/>
                </a:cubicBezTo>
                <a:cubicBezTo>
                  <a:pt x="36025" y="26744"/>
                  <a:pt x="36164" y="26675"/>
                  <a:pt x="36235" y="26558"/>
                </a:cubicBezTo>
                <a:cubicBezTo>
                  <a:pt x="36328" y="26442"/>
                  <a:pt x="36374" y="26303"/>
                  <a:pt x="36350" y="26163"/>
                </a:cubicBezTo>
                <a:cubicBezTo>
                  <a:pt x="36328" y="26024"/>
                  <a:pt x="36257" y="25907"/>
                  <a:pt x="36142" y="25814"/>
                </a:cubicBezTo>
                <a:cubicBezTo>
                  <a:pt x="36052" y="25742"/>
                  <a:pt x="35949" y="25712"/>
                  <a:pt x="35843" y="25712"/>
                </a:cubicBezTo>
                <a:close/>
                <a:moveTo>
                  <a:pt x="25456" y="25811"/>
                </a:moveTo>
                <a:cubicBezTo>
                  <a:pt x="25289" y="25811"/>
                  <a:pt x="25123" y="25883"/>
                  <a:pt x="25025" y="26024"/>
                </a:cubicBezTo>
                <a:cubicBezTo>
                  <a:pt x="24861" y="26232"/>
                  <a:pt x="24886" y="26535"/>
                  <a:pt x="25072" y="26721"/>
                </a:cubicBezTo>
                <a:cubicBezTo>
                  <a:pt x="25094" y="26721"/>
                  <a:pt x="25094" y="26744"/>
                  <a:pt x="25118" y="26768"/>
                </a:cubicBezTo>
                <a:cubicBezTo>
                  <a:pt x="25210" y="26832"/>
                  <a:pt x="25317" y="26864"/>
                  <a:pt x="25424" y="26864"/>
                </a:cubicBezTo>
                <a:cubicBezTo>
                  <a:pt x="25587" y="26864"/>
                  <a:pt x="25750" y="26791"/>
                  <a:pt x="25862" y="26651"/>
                </a:cubicBezTo>
                <a:cubicBezTo>
                  <a:pt x="25955" y="26535"/>
                  <a:pt x="25978" y="26396"/>
                  <a:pt x="25955" y="26256"/>
                </a:cubicBezTo>
                <a:cubicBezTo>
                  <a:pt x="25955" y="26117"/>
                  <a:pt x="25862" y="26000"/>
                  <a:pt x="25769" y="25907"/>
                </a:cubicBezTo>
                <a:cubicBezTo>
                  <a:pt x="25677" y="25842"/>
                  <a:pt x="25566" y="25811"/>
                  <a:pt x="25456" y="25811"/>
                </a:cubicBezTo>
                <a:close/>
                <a:moveTo>
                  <a:pt x="12513" y="26604"/>
                </a:moveTo>
                <a:cubicBezTo>
                  <a:pt x="12489" y="26604"/>
                  <a:pt x="12466" y="26628"/>
                  <a:pt x="12442" y="26651"/>
                </a:cubicBezTo>
                <a:cubicBezTo>
                  <a:pt x="12442" y="26651"/>
                  <a:pt x="12420" y="26675"/>
                  <a:pt x="12420" y="26697"/>
                </a:cubicBezTo>
                <a:cubicBezTo>
                  <a:pt x="12420" y="26721"/>
                  <a:pt x="12442" y="26744"/>
                  <a:pt x="12442" y="26768"/>
                </a:cubicBezTo>
                <a:cubicBezTo>
                  <a:pt x="12489" y="26790"/>
                  <a:pt x="12535" y="26837"/>
                  <a:pt x="12582" y="26861"/>
                </a:cubicBezTo>
                <a:cubicBezTo>
                  <a:pt x="12582" y="26883"/>
                  <a:pt x="12606" y="26883"/>
                  <a:pt x="12606" y="26883"/>
                </a:cubicBezTo>
                <a:lnTo>
                  <a:pt x="12652" y="26883"/>
                </a:lnTo>
                <a:cubicBezTo>
                  <a:pt x="12675" y="26883"/>
                  <a:pt x="12699" y="26883"/>
                  <a:pt x="12699" y="26861"/>
                </a:cubicBezTo>
                <a:cubicBezTo>
                  <a:pt x="12721" y="26837"/>
                  <a:pt x="12745" y="26814"/>
                  <a:pt x="12745" y="26790"/>
                </a:cubicBezTo>
                <a:cubicBezTo>
                  <a:pt x="12721" y="26768"/>
                  <a:pt x="12721" y="26744"/>
                  <a:pt x="12699" y="26744"/>
                </a:cubicBezTo>
                <a:cubicBezTo>
                  <a:pt x="12675" y="26697"/>
                  <a:pt x="12628" y="26675"/>
                  <a:pt x="12582" y="26628"/>
                </a:cubicBezTo>
                <a:lnTo>
                  <a:pt x="12559" y="26628"/>
                </a:lnTo>
                <a:cubicBezTo>
                  <a:pt x="12535" y="26604"/>
                  <a:pt x="12535" y="26604"/>
                  <a:pt x="12513" y="26604"/>
                </a:cubicBezTo>
                <a:close/>
                <a:moveTo>
                  <a:pt x="28425" y="25899"/>
                </a:moveTo>
                <a:cubicBezTo>
                  <a:pt x="28393" y="25899"/>
                  <a:pt x="28360" y="25901"/>
                  <a:pt x="28328" y="25907"/>
                </a:cubicBezTo>
                <a:cubicBezTo>
                  <a:pt x="28188" y="25907"/>
                  <a:pt x="28048" y="26000"/>
                  <a:pt x="27978" y="26093"/>
                </a:cubicBezTo>
                <a:cubicBezTo>
                  <a:pt x="27885" y="26210"/>
                  <a:pt x="27838" y="26349"/>
                  <a:pt x="27862" y="26489"/>
                </a:cubicBezTo>
                <a:cubicBezTo>
                  <a:pt x="27885" y="26604"/>
                  <a:pt x="27931" y="26721"/>
                  <a:pt x="28024" y="26790"/>
                </a:cubicBezTo>
                <a:cubicBezTo>
                  <a:pt x="28048" y="26814"/>
                  <a:pt x="28048" y="26837"/>
                  <a:pt x="28071" y="26837"/>
                </a:cubicBezTo>
                <a:cubicBezTo>
                  <a:pt x="28188" y="26930"/>
                  <a:pt x="28328" y="26954"/>
                  <a:pt x="28467" y="26954"/>
                </a:cubicBezTo>
                <a:cubicBezTo>
                  <a:pt x="28607" y="26930"/>
                  <a:pt x="28722" y="26861"/>
                  <a:pt x="28815" y="26744"/>
                </a:cubicBezTo>
                <a:cubicBezTo>
                  <a:pt x="28886" y="26628"/>
                  <a:pt x="28932" y="26489"/>
                  <a:pt x="28908" y="26349"/>
                </a:cubicBezTo>
                <a:cubicBezTo>
                  <a:pt x="28886" y="26210"/>
                  <a:pt x="28815" y="26093"/>
                  <a:pt x="28700" y="26000"/>
                </a:cubicBezTo>
                <a:cubicBezTo>
                  <a:pt x="28628" y="25928"/>
                  <a:pt x="28530" y="25899"/>
                  <a:pt x="28425" y="25899"/>
                </a:cubicBezTo>
                <a:close/>
                <a:moveTo>
                  <a:pt x="21363" y="26084"/>
                </a:moveTo>
                <a:cubicBezTo>
                  <a:pt x="21284" y="26084"/>
                  <a:pt x="21222" y="26215"/>
                  <a:pt x="21304" y="26256"/>
                </a:cubicBezTo>
                <a:lnTo>
                  <a:pt x="22839" y="26954"/>
                </a:lnTo>
                <a:cubicBezTo>
                  <a:pt x="22853" y="26960"/>
                  <a:pt x="22866" y="26962"/>
                  <a:pt x="22879" y="26962"/>
                </a:cubicBezTo>
                <a:cubicBezTo>
                  <a:pt x="22969" y="26962"/>
                  <a:pt x="23014" y="26831"/>
                  <a:pt x="22932" y="26790"/>
                </a:cubicBezTo>
                <a:lnTo>
                  <a:pt x="21397" y="26093"/>
                </a:lnTo>
                <a:cubicBezTo>
                  <a:pt x="21386" y="26087"/>
                  <a:pt x="21374" y="26084"/>
                  <a:pt x="21363" y="26084"/>
                </a:cubicBezTo>
                <a:close/>
                <a:moveTo>
                  <a:pt x="39072" y="26908"/>
                </a:moveTo>
                <a:cubicBezTo>
                  <a:pt x="39095" y="26908"/>
                  <a:pt x="39119" y="26908"/>
                  <a:pt x="39141" y="26930"/>
                </a:cubicBezTo>
                <a:lnTo>
                  <a:pt x="39048" y="27069"/>
                </a:lnTo>
                <a:cubicBezTo>
                  <a:pt x="39026" y="27023"/>
                  <a:pt x="38979" y="27001"/>
                  <a:pt x="38955" y="26976"/>
                </a:cubicBezTo>
                <a:lnTo>
                  <a:pt x="38979" y="26976"/>
                </a:lnTo>
                <a:cubicBezTo>
                  <a:pt x="38988" y="26981"/>
                  <a:pt x="38997" y="26983"/>
                  <a:pt x="39005" y="26983"/>
                </a:cubicBezTo>
                <a:cubicBezTo>
                  <a:pt x="39042" y="26983"/>
                  <a:pt x="39072" y="26945"/>
                  <a:pt x="39072" y="26908"/>
                </a:cubicBezTo>
                <a:close/>
                <a:moveTo>
                  <a:pt x="31384" y="26387"/>
                </a:moveTo>
                <a:cubicBezTo>
                  <a:pt x="31443" y="26387"/>
                  <a:pt x="31508" y="26413"/>
                  <a:pt x="31559" y="26465"/>
                </a:cubicBezTo>
                <a:cubicBezTo>
                  <a:pt x="31583" y="26465"/>
                  <a:pt x="31583" y="26489"/>
                  <a:pt x="31606" y="26489"/>
                </a:cubicBezTo>
                <a:cubicBezTo>
                  <a:pt x="31723" y="26604"/>
                  <a:pt x="31745" y="26814"/>
                  <a:pt x="31630" y="26954"/>
                </a:cubicBezTo>
                <a:cubicBezTo>
                  <a:pt x="31564" y="27033"/>
                  <a:pt x="31468" y="27075"/>
                  <a:pt x="31372" y="27075"/>
                </a:cubicBezTo>
                <a:cubicBezTo>
                  <a:pt x="31299" y="27075"/>
                  <a:pt x="31225" y="27050"/>
                  <a:pt x="31165" y="27001"/>
                </a:cubicBezTo>
                <a:cubicBezTo>
                  <a:pt x="31072" y="26954"/>
                  <a:pt x="31025" y="26883"/>
                  <a:pt x="31025" y="26790"/>
                </a:cubicBezTo>
                <a:cubicBezTo>
                  <a:pt x="31001" y="26697"/>
                  <a:pt x="31025" y="26604"/>
                  <a:pt x="31094" y="26535"/>
                </a:cubicBezTo>
                <a:cubicBezTo>
                  <a:pt x="31141" y="26442"/>
                  <a:pt x="31234" y="26396"/>
                  <a:pt x="31327" y="26396"/>
                </a:cubicBezTo>
                <a:cubicBezTo>
                  <a:pt x="31345" y="26390"/>
                  <a:pt x="31364" y="26387"/>
                  <a:pt x="31384" y="26387"/>
                </a:cubicBezTo>
                <a:close/>
                <a:moveTo>
                  <a:pt x="34332" y="26479"/>
                </a:moveTo>
                <a:cubicBezTo>
                  <a:pt x="34399" y="26479"/>
                  <a:pt x="34462" y="26501"/>
                  <a:pt x="34514" y="26535"/>
                </a:cubicBezTo>
                <a:lnTo>
                  <a:pt x="34560" y="26582"/>
                </a:lnTo>
                <a:cubicBezTo>
                  <a:pt x="34676" y="26697"/>
                  <a:pt x="34700" y="26883"/>
                  <a:pt x="34583" y="27023"/>
                </a:cubicBezTo>
                <a:cubicBezTo>
                  <a:pt x="34515" y="27118"/>
                  <a:pt x="34416" y="27166"/>
                  <a:pt x="34312" y="27166"/>
                </a:cubicBezTo>
                <a:cubicBezTo>
                  <a:pt x="34238" y="27166"/>
                  <a:pt x="34163" y="27142"/>
                  <a:pt x="34095" y="27094"/>
                </a:cubicBezTo>
                <a:cubicBezTo>
                  <a:pt x="34025" y="27047"/>
                  <a:pt x="33978" y="26954"/>
                  <a:pt x="33978" y="26861"/>
                </a:cubicBezTo>
                <a:cubicBezTo>
                  <a:pt x="33956" y="26768"/>
                  <a:pt x="33978" y="26675"/>
                  <a:pt x="34049" y="26604"/>
                </a:cubicBezTo>
                <a:cubicBezTo>
                  <a:pt x="34095" y="26535"/>
                  <a:pt x="34164" y="26489"/>
                  <a:pt x="34257" y="26489"/>
                </a:cubicBezTo>
                <a:cubicBezTo>
                  <a:pt x="34282" y="26482"/>
                  <a:pt x="34307" y="26479"/>
                  <a:pt x="34332" y="26479"/>
                </a:cubicBezTo>
                <a:close/>
                <a:moveTo>
                  <a:pt x="31354" y="26203"/>
                </a:moveTo>
                <a:cubicBezTo>
                  <a:pt x="31329" y="26203"/>
                  <a:pt x="31305" y="26206"/>
                  <a:pt x="31280" y="26210"/>
                </a:cubicBezTo>
                <a:cubicBezTo>
                  <a:pt x="31141" y="26232"/>
                  <a:pt x="31025" y="26303"/>
                  <a:pt x="30955" y="26418"/>
                </a:cubicBezTo>
                <a:cubicBezTo>
                  <a:pt x="30862" y="26535"/>
                  <a:pt x="30815" y="26675"/>
                  <a:pt x="30839" y="26814"/>
                </a:cubicBezTo>
                <a:cubicBezTo>
                  <a:pt x="30862" y="26930"/>
                  <a:pt x="30908" y="27023"/>
                  <a:pt x="31001" y="27116"/>
                </a:cubicBezTo>
                <a:lnTo>
                  <a:pt x="31048" y="27162"/>
                </a:lnTo>
                <a:cubicBezTo>
                  <a:pt x="31140" y="27228"/>
                  <a:pt x="31248" y="27260"/>
                  <a:pt x="31355" y="27260"/>
                </a:cubicBezTo>
                <a:cubicBezTo>
                  <a:pt x="31518" y="27260"/>
                  <a:pt x="31680" y="27187"/>
                  <a:pt x="31792" y="27047"/>
                </a:cubicBezTo>
                <a:cubicBezTo>
                  <a:pt x="31863" y="26930"/>
                  <a:pt x="31909" y="26814"/>
                  <a:pt x="31885" y="26675"/>
                </a:cubicBezTo>
                <a:cubicBezTo>
                  <a:pt x="31863" y="26535"/>
                  <a:pt x="31792" y="26396"/>
                  <a:pt x="31677" y="26325"/>
                </a:cubicBezTo>
                <a:cubicBezTo>
                  <a:pt x="31580" y="26249"/>
                  <a:pt x="31468" y="26203"/>
                  <a:pt x="31354" y="26203"/>
                </a:cubicBezTo>
                <a:close/>
                <a:moveTo>
                  <a:pt x="23923" y="26579"/>
                </a:moveTo>
                <a:cubicBezTo>
                  <a:pt x="23997" y="26579"/>
                  <a:pt x="24073" y="26603"/>
                  <a:pt x="24141" y="26651"/>
                </a:cubicBezTo>
                <a:lnTo>
                  <a:pt x="24164" y="26675"/>
                </a:lnTo>
                <a:cubicBezTo>
                  <a:pt x="24303" y="26790"/>
                  <a:pt x="24303" y="26976"/>
                  <a:pt x="24210" y="27140"/>
                </a:cubicBezTo>
                <a:cubicBezTo>
                  <a:pt x="24141" y="27209"/>
                  <a:pt x="24071" y="27255"/>
                  <a:pt x="23978" y="27255"/>
                </a:cubicBezTo>
                <a:cubicBezTo>
                  <a:pt x="23954" y="27262"/>
                  <a:pt x="23931" y="27265"/>
                  <a:pt x="23908" y="27265"/>
                </a:cubicBezTo>
                <a:cubicBezTo>
                  <a:pt x="23839" y="27265"/>
                  <a:pt x="23774" y="27238"/>
                  <a:pt x="23723" y="27187"/>
                </a:cubicBezTo>
                <a:cubicBezTo>
                  <a:pt x="23652" y="27140"/>
                  <a:pt x="23605" y="27047"/>
                  <a:pt x="23583" y="26976"/>
                </a:cubicBezTo>
                <a:cubicBezTo>
                  <a:pt x="23583" y="26883"/>
                  <a:pt x="23605" y="26790"/>
                  <a:pt x="23652" y="26721"/>
                </a:cubicBezTo>
                <a:cubicBezTo>
                  <a:pt x="23720" y="26626"/>
                  <a:pt x="23820" y="26579"/>
                  <a:pt x="23923" y="26579"/>
                </a:cubicBezTo>
                <a:close/>
                <a:moveTo>
                  <a:pt x="34334" y="26294"/>
                </a:moveTo>
                <a:cubicBezTo>
                  <a:pt x="34301" y="26294"/>
                  <a:pt x="34268" y="26297"/>
                  <a:pt x="34235" y="26303"/>
                </a:cubicBezTo>
                <a:cubicBezTo>
                  <a:pt x="34095" y="26325"/>
                  <a:pt x="33978" y="26396"/>
                  <a:pt x="33885" y="26489"/>
                </a:cubicBezTo>
                <a:cubicBezTo>
                  <a:pt x="33816" y="26604"/>
                  <a:pt x="33770" y="26744"/>
                  <a:pt x="33792" y="26883"/>
                </a:cubicBezTo>
                <a:cubicBezTo>
                  <a:pt x="33816" y="27001"/>
                  <a:pt x="33863" y="27116"/>
                  <a:pt x="33931" y="27187"/>
                </a:cubicBezTo>
                <a:cubicBezTo>
                  <a:pt x="33956" y="27209"/>
                  <a:pt x="33978" y="27233"/>
                  <a:pt x="34002" y="27233"/>
                </a:cubicBezTo>
                <a:cubicBezTo>
                  <a:pt x="34099" y="27311"/>
                  <a:pt x="34213" y="27348"/>
                  <a:pt x="34323" y="27348"/>
                </a:cubicBezTo>
                <a:cubicBezTo>
                  <a:pt x="34478" y="27348"/>
                  <a:pt x="34628" y="27276"/>
                  <a:pt x="34722" y="27140"/>
                </a:cubicBezTo>
                <a:cubicBezTo>
                  <a:pt x="34908" y="26908"/>
                  <a:pt x="34862" y="26582"/>
                  <a:pt x="34629" y="26396"/>
                </a:cubicBezTo>
                <a:cubicBezTo>
                  <a:pt x="34541" y="26325"/>
                  <a:pt x="34439" y="26294"/>
                  <a:pt x="34334" y="26294"/>
                </a:cubicBezTo>
                <a:close/>
                <a:moveTo>
                  <a:pt x="23927" y="26396"/>
                </a:moveTo>
                <a:cubicBezTo>
                  <a:pt x="23766" y="26396"/>
                  <a:pt x="23608" y="26469"/>
                  <a:pt x="23512" y="26604"/>
                </a:cubicBezTo>
                <a:cubicBezTo>
                  <a:pt x="23419" y="26721"/>
                  <a:pt x="23397" y="26861"/>
                  <a:pt x="23397" y="27001"/>
                </a:cubicBezTo>
                <a:cubicBezTo>
                  <a:pt x="23419" y="27116"/>
                  <a:pt x="23466" y="27209"/>
                  <a:pt x="23559" y="27302"/>
                </a:cubicBezTo>
                <a:cubicBezTo>
                  <a:pt x="23583" y="27302"/>
                  <a:pt x="23583" y="27326"/>
                  <a:pt x="23605" y="27348"/>
                </a:cubicBezTo>
                <a:cubicBezTo>
                  <a:pt x="23701" y="27406"/>
                  <a:pt x="23812" y="27448"/>
                  <a:pt x="23926" y="27448"/>
                </a:cubicBezTo>
                <a:cubicBezTo>
                  <a:pt x="23951" y="27448"/>
                  <a:pt x="23976" y="27446"/>
                  <a:pt x="24002" y="27441"/>
                </a:cubicBezTo>
                <a:cubicBezTo>
                  <a:pt x="24141" y="27419"/>
                  <a:pt x="24257" y="27348"/>
                  <a:pt x="24350" y="27233"/>
                </a:cubicBezTo>
                <a:cubicBezTo>
                  <a:pt x="24513" y="27001"/>
                  <a:pt x="24489" y="26675"/>
                  <a:pt x="24257" y="26511"/>
                </a:cubicBezTo>
                <a:cubicBezTo>
                  <a:pt x="24160" y="26434"/>
                  <a:pt x="24042" y="26396"/>
                  <a:pt x="23927" y="26396"/>
                </a:cubicBezTo>
                <a:close/>
                <a:moveTo>
                  <a:pt x="26914" y="26887"/>
                </a:moveTo>
                <a:cubicBezTo>
                  <a:pt x="26983" y="26887"/>
                  <a:pt x="27054" y="26908"/>
                  <a:pt x="27118" y="26954"/>
                </a:cubicBezTo>
                <a:cubicBezTo>
                  <a:pt x="27118" y="26976"/>
                  <a:pt x="27141" y="26976"/>
                  <a:pt x="27141" y="26976"/>
                </a:cubicBezTo>
                <a:cubicBezTo>
                  <a:pt x="27258" y="27116"/>
                  <a:pt x="27280" y="27302"/>
                  <a:pt x="27165" y="27441"/>
                </a:cubicBezTo>
                <a:cubicBezTo>
                  <a:pt x="27118" y="27512"/>
                  <a:pt x="27047" y="27559"/>
                  <a:pt x="26954" y="27581"/>
                </a:cubicBezTo>
                <a:cubicBezTo>
                  <a:pt x="26861" y="27581"/>
                  <a:pt x="26768" y="27559"/>
                  <a:pt x="26700" y="27512"/>
                </a:cubicBezTo>
                <a:cubicBezTo>
                  <a:pt x="26629" y="27441"/>
                  <a:pt x="26582" y="27373"/>
                  <a:pt x="26560" y="27280"/>
                </a:cubicBezTo>
                <a:cubicBezTo>
                  <a:pt x="26536" y="27187"/>
                  <a:pt x="26560" y="27094"/>
                  <a:pt x="26629" y="27023"/>
                </a:cubicBezTo>
                <a:cubicBezTo>
                  <a:pt x="26700" y="26938"/>
                  <a:pt x="26805" y="26887"/>
                  <a:pt x="26914" y="26887"/>
                </a:cubicBezTo>
                <a:close/>
                <a:moveTo>
                  <a:pt x="29860" y="26968"/>
                </a:moveTo>
                <a:cubicBezTo>
                  <a:pt x="29929" y="26968"/>
                  <a:pt x="29995" y="26994"/>
                  <a:pt x="30049" y="27047"/>
                </a:cubicBezTo>
                <a:cubicBezTo>
                  <a:pt x="30071" y="27047"/>
                  <a:pt x="30071" y="27069"/>
                  <a:pt x="30095" y="27069"/>
                </a:cubicBezTo>
                <a:cubicBezTo>
                  <a:pt x="30142" y="27116"/>
                  <a:pt x="30188" y="27187"/>
                  <a:pt x="30188" y="27280"/>
                </a:cubicBezTo>
                <a:cubicBezTo>
                  <a:pt x="30210" y="27373"/>
                  <a:pt x="30188" y="27441"/>
                  <a:pt x="30117" y="27535"/>
                </a:cubicBezTo>
                <a:cubicBezTo>
                  <a:pt x="30071" y="27605"/>
                  <a:pt x="29978" y="27652"/>
                  <a:pt x="29885" y="27652"/>
                </a:cubicBezTo>
                <a:cubicBezTo>
                  <a:pt x="29868" y="27657"/>
                  <a:pt x="29849" y="27660"/>
                  <a:pt x="29830" y="27660"/>
                </a:cubicBezTo>
                <a:cubicBezTo>
                  <a:pt x="29771" y="27660"/>
                  <a:pt x="29705" y="27634"/>
                  <a:pt x="29652" y="27581"/>
                </a:cubicBezTo>
                <a:cubicBezTo>
                  <a:pt x="29559" y="27535"/>
                  <a:pt x="29513" y="27466"/>
                  <a:pt x="29513" y="27373"/>
                </a:cubicBezTo>
                <a:cubicBezTo>
                  <a:pt x="29490" y="27280"/>
                  <a:pt x="29513" y="27187"/>
                  <a:pt x="29583" y="27116"/>
                </a:cubicBezTo>
                <a:cubicBezTo>
                  <a:pt x="29630" y="27047"/>
                  <a:pt x="29723" y="26976"/>
                  <a:pt x="29792" y="26976"/>
                </a:cubicBezTo>
                <a:cubicBezTo>
                  <a:pt x="29815" y="26971"/>
                  <a:pt x="29838" y="26968"/>
                  <a:pt x="29860" y="26968"/>
                </a:cubicBezTo>
                <a:close/>
                <a:moveTo>
                  <a:pt x="26890" y="26700"/>
                </a:moveTo>
                <a:cubicBezTo>
                  <a:pt x="26735" y="26700"/>
                  <a:pt x="26585" y="26772"/>
                  <a:pt x="26489" y="26908"/>
                </a:cubicBezTo>
                <a:cubicBezTo>
                  <a:pt x="26396" y="27023"/>
                  <a:pt x="26350" y="27162"/>
                  <a:pt x="26374" y="27302"/>
                </a:cubicBezTo>
                <a:cubicBezTo>
                  <a:pt x="26396" y="27419"/>
                  <a:pt x="26443" y="27535"/>
                  <a:pt x="26536" y="27605"/>
                </a:cubicBezTo>
                <a:cubicBezTo>
                  <a:pt x="26536" y="27628"/>
                  <a:pt x="26560" y="27628"/>
                  <a:pt x="26582" y="27652"/>
                </a:cubicBezTo>
                <a:cubicBezTo>
                  <a:pt x="26672" y="27723"/>
                  <a:pt x="26775" y="27753"/>
                  <a:pt x="26881" y="27753"/>
                </a:cubicBezTo>
                <a:cubicBezTo>
                  <a:pt x="26913" y="27753"/>
                  <a:pt x="26946" y="27750"/>
                  <a:pt x="26979" y="27745"/>
                </a:cubicBezTo>
                <a:cubicBezTo>
                  <a:pt x="27118" y="27745"/>
                  <a:pt x="27234" y="27674"/>
                  <a:pt x="27327" y="27559"/>
                </a:cubicBezTo>
                <a:cubicBezTo>
                  <a:pt x="27490" y="27326"/>
                  <a:pt x="27444" y="27001"/>
                  <a:pt x="27211" y="26814"/>
                </a:cubicBezTo>
                <a:cubicBezTo>
                  <a:pt x="27114" y="26737"/>
                  <a:pt x="27001" y="26700"/>
                  <a:pt x="26890" y="26700"/>
                </a:cubicBezTo>
                <a:close/>
                <a:moveTo>
                  <a:pt x="29839" y="26785"/>
                </a:moveTo>
                <a:cubicBezTo>
                  <a:pt x="29816" y="26785"/>
                  <a:pt x="29793" y="26787"/>
                  <a:pt x="29769" y="26790"/>
                </a:cubicBezTo>
                <a:cubicBezTo>
                  <a:pt x="29630" y="26814"/>
                  <a:pt x="29513" y="26883"/>
                  <a:pt x="29420" y="27001"/>
                </a:cubicBezTo>
                <a:cubicBezTo>
                  <a:pt x="29351" y="27116"/>
                  <a:pt x="29304" y="27255"/>
                  <a:pt x="29327" y="27395"/>
                </a:cubicBezTo>
                <a:cubicBezTo>
                  <a:pt x="29351" y="27512"/>
                  <a:pt x="29397" y="27605"/>
                  <a:pt x="29490" y="27698"/>
                </a:cubicBezTo>
                <a:lnTo>
                  <a:pt x="29537" y="27745"/>
                </a:lnTo>
                <a:cubicBezTo>
                  <a:pt x="29632" y="27802"/>
                  <a:pt x="29744" y="27843"/>
                  <a:pt x="29859" y="27843"/>
                </a:cubicBezTo>
                <a:cubicBezTo>
                  <a:pt x="29883" y="27843"/>
                  <a:pt x="29907" y="27842"/>
                  <a:pt x="29931" y="27838"/>
                </a:cubicBezTo>
                <a:cubicBezTo>
                  <a:pt x="30071" y="27814"/>
                  <a:pt x="30188" y="27745"/>
                  <a:pt x="30257" y="27628"/>
                </a:cubicBezTo>
                <a:cubicBezTo>
                  <a:pt x="30350" y="27535"/>
                  <a:pt x="30396" y="27395"/>
                  <a:pt x="30374" y="27255"/>
                </a:cubicBezTo>
                <a:cubicBezTo>
                  <a:pt x="30350" y="27116"/>
                  <a:pt x="30281" y="26976"/>
                  <a:pt x="30164" y="26908"/>
                </a:cubicBezTo>
                <a:cubicBezTo>
                  <a:pt x="30068" y="26830"/>
                  <a:pt x="29955" y="26785"/>
                  <a:pt x="29839" y="26785"/>
                </a:cubicBezTo>
                <a:close/>
                <a:moveTo>
                  <a:pt x="32769" y="27280"/>
                </a:moveTo>
                <a:cubicBezTo>
                  <a:pt x="32862" y="27280"/>
                  <a:pt x="32955" y="27302"/>
                  <a:pt x="33025" y="27348"/>
                </a:cubicBezTo>
                <a:lnTo>
                  <a:pt x="33072" y="27395"/>
                </a:lnTo>
                <a:cubicBezTo>
                  <a:pt x="33187" y="27512"/>
                  <a:pt x="33211" y="27698"/>
                  <a:pt x="33094" y="27838"/>
                </a:cubicBezTo>
                <a:cubicBezTo>
                  <a:pt x="33027" y="27932"/>
                  <a:pt x="32927" y="27980"/>
                  <a:pt x="32824" y="27980"/>
                </a:cubicBezTo>
                <a:cubicBezTo>
                  <a:pt x="32750" y="27980"/>
                  <a:pt x="32674" y="27955"/>
                  <a:pt x="32607" y="27907"/>
                </a:cubicBezTo>
                <a:cubicBezTo>
                  <a:pt x="32467" y="27791"/>
                  <a:pt x="32443" y="27581"/>
                  <a:pt x="32536" y="27419"/>
                </a:cubicBezTo>
                <a:cubicBezTo>
                  <a:pt x="32607" y="27348"/>
                  <a:pt x="32676" y="27302"/>
                  <a:pt x="32769" y="27280"/>
                </a:cubicBezTo>
                <a:close/>
                <a:moveTo>
                  <a:pt x="12094" y="27698"/>
                </a:moveTo>
                <a:cubicBezTo>
                  <a:pt x="12070" y="27698"/>
                  <a:pt x="12048" y="27721"/>
                  <a:pt x="12024" y="27745"/>
                </a:cubicBezTo>
                <a:cubicBezTo>
                  <a:pt x="12024" y="27745"/>
                  <a:pt x="12001" y="27767"/>
                  <a:pt x="12001" y="27791"/>
                </a:cubicBezTo>
                <a:cubicBezTo>
                  <a:pt x="12001" y="27814"/>
                  <a:pt x="12024" y="27838"/>
                  <a:pt x="12024" y="27860"/>
                </a:cubicBezTo>
                <a:cubicBezTo>
                  <a:pt x="12070" y="27907"/>
                  <a:pt x="12117" y="27953"/>
                  <a:pt x="12163" y="27977"/>
                </a:cubicBezTo>
                <a:cubicBezTo>
                  <a:pt x="12187" y="28000"/>
                  <a:pt x="12210" y="28000"/>
                  <a:pt x="12234" y="28000"/>
                </a:cubicBezTo>
                <a:cubicBezTo>
                  <a:pt x="12256" y="28000"/>
                  <a:pt x="12280" y="28000"/>
                  <a:pt x="12303" y="27977"/>
                </a:cubicBezTo>
                <a:cubicBezTo>
                  <a:pt x="12327" y="27953"/>
                  <a:pt x="12327" y="27931"/>
                  <a:pt x="12327" y="27907"/>
                </a:cubicBezTo>
                <a:cubicBezTo>
                  <a:pt x="12327" y="27884"/>
                  <a:pt x="12327" y="27860"/>
                  <a:pt x="12303" y="27860"/>
                </a:cubicBezTo>
                <a:lnTo>
                  <a:pt x="12163" y="27721"/>
                </a:lnTo>
                <a:cubicBezTo>
                  <a:pt x="12141" y="27721"/>
                  <a:pt x="12117" y="27698"/>
                  <a:pt x="12094" y="27698"/>
                </a:cubicBezTo>
                <a:close/>
                <a:moveTo>
                  <a:pt x="35984" y="27399"/>
                </a:moveTo>
                <a:cubicBezTo>
                  <a:pt x="36053" y="27399"/>
                  <a:pt x="36124" y="27420"/>
                  <a:pt x="36188" y="27466"/>
                </a:cubicBezTo>
                <a:cubicBezTo>
                  <a:pt x="36188" y="27488"/>
                  <a:pt x="36211" y="27488"/>
                  <a:pt x="36211" y="27512"/>
                </a:cubicBezTo>
                <a:cubicBezTo>
                  <a:pt x="36281" y="27559"/>
                  <a:pt x="36304" y="27628"/>
                  <a:pt x="36328" y="27698"/>
                </a:cubicBezTo>
                <a:cubicBezTo>
                  <a:pt x="36328" y="27791"/>
                  <a:pt x="36304" y="27884"/>
                  <a:pt x="36257" y="27953"/>
                </a:cubicBezTo>
                <a:cubicBezTo>
                  <a:pt x="36190" y="28049"/>
                  <a:pt x="36083" y="28096"/>
                  <a:pt x="35977" y="28096"/>
                </a:cubicBezTo>
                <a:cubicBezTo>
                  <a:pt x="35902" y="28096"/>
                  <a:pt x="35828" y="28072"/>
                  <a:pt x="35770" y="28024"/>
                </a:cubicBezTo>
                <a:cubicBezTo>
                  <a:pt x="35699" y="27977"/>
                  <a:pt x="35652" y="27884"/>
                  <a:pt x="35630" y="27791"/>
                </a:cubicBezTo>
                <a:cubicBezTo>
                  <a:pt x="35630" y="27698"/>
                  <a:pt x="35652" y="27605"/>
                  <a:pt x="35699" y="27535"/>
                </a:cubicBezTo>
                <a:cubicBezTo>
                  <a:pt x="35770" y="27450"/>
                  <a:pt x="35876" y="27399"/>
                  <a:pt x="35984" y="27399"/>
                </a:cubicBezTo>
                <a:close/>
                <a:moveTo>
                  <a:pt x="37719" y="27642"/>
                </a:moveTo>
                <a:cubicBezTo>
                  <a:pt x="37689" y="27642"/>
                  <a:pt x="37647" y="27664"/>
                  <a:pt x="37630" y="27698"/>
                </a:cubicBezTo>
                <a:lnTo>
                  <a:pt x="37630" y="27721"/>
                </a:lnTo>
                <a:cubicBezTo>
                  <a:pt x="37630" y="27698"/>
                  <a:pt x="37606" y="27698"/>
                  <a:pt x="37606" y="27698"/>
                </a:cubicBezTo>
                <a:cubicBezTo>
                  <a:pt x="37560" y="27698"/>
                  <a:pt x="37513" y="27721"/>
                  <a:pt x="37491" y="27767"/>
                </a:cubicBezTo>
                <a:cubicBezTo>
                  <a:pt x="37491" y="27814"/>
                  <a:pt x="37513" y="27860"/>
                  <a:pt x="37560" y="27884"/>
                </a:cubicBezTo>
                <a:cubicBezTo>
                  <a:pt x="37770" y="27953"/>
                  <a:pt x="38002" y="28046"/>
                  <a:pt x="38211" y="28117"/>
                </a:cubicBezTo>
                <a:cubicBezTo>
                  <a:pt x="38211" y="28128"/>
                  <a:pt x="38217" y="28134"/>
                  <a:pt x="38223" y="28134"/>
                </a:cubicBezTo>
                <a:cubicBezTo>
                  <a:pt x="38229" y="28134"/>
                  <a:pt x="38235" y="28128"/>
                  <a:pt x="38235" y="28117"/>
                </a:cubicBezTo>
                <a:cubicBezTo>
                  <a:pt x="38235" y="28139"/>
                  <a:pt x="38257" y="28139"/>
                  <a:pt x="38257" y="28139"/>
                </a:cubicBezTo>
                <a:cubicBezTo>
                  <a:pt x="38270" y="28146"/>
                  <a:pt x="38282" y="28149"/>
                  <a:pt x="38294" y="28149"/>
                </a:cubicBezTo>
                <a:cubicBezTo>
                  <a:pt x="38327" y="28149"/>
                  <a:pt x="38357" y="28127"/>
                  <a:pt x="38374" y="28093"/>
                </a:cubicBezTo>
                <a:cubicBezTo>
                  <a:pt x="38397" y="28046"/>
                  <a:pt x="38397" y="28000"/>
                  <a:pt x="38350" y="27977"/>
                </a:cubicBezTo>
                <a:cubicBezTo>
                  <a:pt x="38142" y="27884"/>
                  <a:pt x="37956" y="27767"/>
                  <a:pt x="37746" y="27652"/>
                </a:cubicBezTo>
                <a:cubicBezTo>
                  <a:pt x="37740" y="27645"/>
                  <a:pt x="37730" y="27642"/>
                  <a:pt x="37719" y="27642"/>
                </a:cubicBezTo>
                <a:close/>
                <a:moveTo>
                  <a:pt x="32844" y="27108"/>
                </a:moveTo>
                <a:cubicBezTo>
                  <a:pt x="32812" y="27108"/>
                  <a:pt x="32779" y="27111"/>
                  <a:pt x="32746" y="27116"/>
                </a:cubicBezTo>
                <a:cubicBezTo>
                  <a:pt x="32607" y="27140"/>
                  <a:pt x="32490" y="27209"/>
                  <a:pt x="32397" y="27302"/>
                </a:cubicBezTo>
                <a:cubicBezTo>
                  <a:pt x="32235" y="27535"/>
                  <a:pt x="32257" y="27814"/>
                  <a:pt x="32443" y="28000"/>
                </a:cubicBezTo>
                <a:cubicBezTo>
                  <a:pt x="32467" y="28024"/>
                  <a:pt x="32490" y="28046"/>
                  <a:pt x="32514" y="28046"/>
                </a:cubicBezTo>
                <a:cubicBezTo>
                  <a:pt x="32601" y="28124"/>
                  <a:pt x="32712" y="28161"/>
                  <a:pt x="32825" y="28161"/>
                </a:cubicBezTo>
                <a:cubicBezTo>
                  <a:pt x="32981" y="28161"/>
                  <a:pt x="33139" y="28089"/>
                  <a:pt x="33234" y="27953"/>
                </a:cubicBezTo>
                <a:cubicBezTo>
                  <a:pt x="33420" y="27721"/>
                  <a:pt x="33373" y="27395"/>
                  <a:pt x="33141" y="27209"/>
                </a:cubicBezTo>
                <a:cubicBezTo>
                  <a:pt x="33052" y="27138"/>
                  <a:pt x="32950" y="27108"/>
                  <a:pt x="32844" y="27108"/>
                </a:cubicBezTo>
                <a:close/>
                <a:moveTo>
                  <a:pt x="25351" y="27466"/>
                </a:moveTo>
                <a:cubicBezTo>
                  <a:pt x="25444" y="27466"/>
                  <a:pt x="25513" y="27488"/>
                  <a:pt x="25606" y="27535"/>
                </a:cubicBezTo>
                <a:cubicBezTo>
                  <a:pt x="25606" y="27559"/>
                  <a:pt x="25630" y="27559"/>
                  <a:pt x="25630" y="27559"/>
                </a:cubicBezTo>
                <a:cubicBezTo>
                  <a:pt x="25745" y="27698"/>
                  <a:pt x="25769" y="27884"/>
                  <a:pt x="25652" y="28024"/>
                </a:cubicBezTo>
                <a:cubicBezTo>
                  <a:pt x="25606" y="28093"/>
                  <a:pt x="25537" y="28139"/>
                  <a:pt x="25444" y="28163"/>
                </a:cubicBezTo>
                <a:cubicBezTo>
                  <a:pt x="25351" y="28163"/>
                  <a:pt x="25258" y="28139"/>
                  <a:pt x="25187" y="28093"/>
                </a:cubicBezTo>
                <a:cubicBezTo>
                  <a:pt x="25025" y="27977"/>
                  <a:pt x="25001" y="27767"/>
                  <a:pt x="25118" y="27605"/>
                </a:cubicBezTo>
                <a:cubicBezTo>
                  <a:pt x="25165" y="27535"/>
                  <a:pt x="25258" y="27488"/>
                  <a:pt x="25351" y="27466"/>
                </a:cubicBezTo>
                <a:close/>
                <a:moveTo>
                  <a:pt x="10816" y="27380"/>
                </a:moveTo>
                <a:cubicBezTo>
                  <a:pt x="10789" y="27380"/>
                  <a:pt x="10759" y="27392"/>
                  <a:pt x="10745" y="27419"/>
                </a:cubicBezTo>
                <a:cubicBezTo>
                  <a:pt x="10721" y="27441"/>
                  <a:pt x="10699" y="27488"/>
                  <a:pt x="10721" y="27512"/>
                </a:cubicBezTo>
                <a:cubicBezTo>
                  <a:pt x="10721" y="27512"/>
                  <a:pt x="10699" y="27512"/>
                  <a:pt x="10699" y="27535"/>
                </a:cubicBezTo>
                <a:cubicBezTo>
                  <a:pt x="10652" y="27535"/>
                  <a:pt x="10628" y="27605"/>
                  <a:pt x="10652" y="27652"/>
                </a:cubicBezTo>
                <a:cubicBezTo>
                  <a:pt x="10792" y="27838"/>
                  <a:pt x="10954" y="28000"/>
                  <a:pt x="11117" y="28139"/>
                </a:cubicBezTo>
                <a:cubicBezTo>
                  <a:pt x="11141" y="28162"/>
                  <a:pt x="11164" y="28174"/>
                  <a:pt x="11187" y="28174"/>
                </a:cubicBezTo>
                <a:cubicBezTo>
                  <a:pt x="11211" y="28174"/>
                  <a:pt x="11234" y="28162"/>
                  <a:pt x="11257" y="28139"/>
                </a:cubicBezTo>
                <a:cubicBezTo>
                  <a:pt x="11279" y="28117"/>
                  <a:pt x="11279" y="28046"/>
                  <a:pt x="11257" y="28024"/>
                </a:cubicBezTo>
                <a:lnTo>
                  <a:pt x="11233" y="28024"/>
                </a:lnTo>
                <a:cubicBezTo>
                  <a:pt x="11279" y="28024"/>
                  <a:pt x="11304" y="28024"/>
                  <a:pt x="11326" y="28000"/>
                </a:cubicBezTo>
                <a:cubicBezTo>
                  <a:pt x="11350" y="27953"/>
                  <a:pt x="11350" y="27907"/>
                  <a:pt x="11326" y="27860"/>
                </a:cubicBezTo>
                <a:cubicBezTo>
                  <a:pt x="11164" y="27721"/>
                  <a:pt x="11024" y="27559"/>
                  <a:pt x="10861" y="27395"/>
                </a:cubicBezTo>
                <a:cubicBezTo>
                  <a:pt x="10852" y="27386"/>
                  <a:pt x="10834" y="27380"/>
                  <a:pt x="10816" y="27380"/>
                </a:cubicBezTo>
                <a:close/>
                <a:moveTo>
                  <a:pt x="10141" y="28093"/>
                </a:moveTo>
                <a:cubicBezTo>
                  <a:pt x="10141" y="28117"/>
                  <a:pt x="10141" y="28163"/>
                  <a:pt x="10163" y="28163"/>
                </a:cubicBezTo>
                <a:cubicBezTo>
                  <a:pt x="10187" y="28210"/>
                  <a:pt x="10234" y="28232"/>
                  <a:pt x="10256" y="28279"/>
                </a:cubicBezTo>
                <a:lnTo>
                  <a:pt x="10163" y="28186"/>
                </a:lnTo>
                <a:cubicBezTo>
                  <a:pt x="10141" y="28163"/>
                  <a:pt x="10094" y="28163"/>
                  <a:pt x="10070" y="28163"/>
                </a:cubicBezTo>
                <a:lnTo>
                  <a:pt x="10141" y="28093"/>
                </a:lnTo>
                <a:close/>
                <a:moveTo>
                  <a:pt x="35982" y="27228"/>
                </a:moveTo>
                <a:cubicBezTo>
                  <a:pt x="35818" y="27228"/>
                  <a:pt x="35656" y="27295"/>
                  <a:pt x="35559" y="27419"/>
                </a:cubicBezTo>
                <a:cubicBezTo>
                  <a:pt x="35398" y="27652"/>
                  <a:pt x="35420" y="27953"/>
                  <a:pt x="35606" y="28117"/>
                </a:cubicBezTo>
                <a:cubicBezTo>
                  <a:pt x="35630" y="28139"/>
                  <a:pt x="35630" y="28163"/>
                  <a:pt x="35652" y="28163"/>
                </a:cubicBezTo>
                <a:cubicBezTo>
                  <a:pt x="35770" y="28256"/>
                  <a:pt x="35909" y="28279"/>
                  <a:pt x="36049" y="28279"/>
                </a:cubicBezTo>
                <a:cubicBezTo>
                  <a:pt x="36188" y="28256"/>
                  <a:pt x="36304" y="28186"/>
                  <a:pt x="36397" y="28070"/>
                </a:cubicBezTo>
                <a:cubicBezTo>
                  <a:pt x="36490" y="27953"/>
                  <a:pt x="36514" y="27814"/>
                  <a:pt x="36490" y="27674"/>
                </a:cubicBezTo>
                <a:cubicBezTo>
                  <a:pt x="36467" y="27535"/>
                  <a:pt x="36397" y="27419"/>
                  <a:pt x="36304" y="27326"/>
                </a:cubicBezTo>
                <a:cubicBezTo>
                  <a:pt x="36209" y="27259"/>
                  <a:pt x="36095" y="27228"/>
                  <a:pt x="35982" y="27228"/>
                </a:cubicBezTo>
                <a:close/>
                <a:moveTo>
                  <a:pt x="25424" y="27294"/>
                </a:moveTo>
                <a:cubicBezTo>
                  <a:pt x="25392" y="27294"/>
                  <a:pt x="25359" y="27297"/>
                  <a:pt x="25326" y="27302"/>
                </a:cubicBezTo>
                <a:cubicBezTo>
                  <a:pt x="25187" y="27302"/>
                  <a:pt x="25047" y="27395"/>
                  <a:pt x="24979" y="27488"/>
                </a:cubicBezTo>
                <a:cubicBezTo>
                  <a:pt x="24815" y="27721"/>
                  <a:pt x="24839" y="28000"/>
                  <a:pt x="25025" y="28186"/>
                </a:cubicBezTo>
                <a:cubicBezTo>
                  <a:pt x="25025" y="28210"/>
                  <a:pt x="25047" y="28232"/>
                  <a:pt x="25072" y="28232"/>
                </a:cubicBezTo>
                <a:cubicBezTo>
                  <a:pt x="25169" y="28310"/>
                  <a:pt x="25282" y="28347"/>
                  <a:pt x="25395" y="28347"/>
                </a:cubicBezTo>
                <a:cubicBezTo>
                  <a:pt x="25552" y="28347"/>
                  <a:pt x="25707" y="28275"/>
                  <a:pt x="25816" y="28139"/>
                </a:cubicBezTo>
                <a:cubicBezTo>
                  <a:pt x="25978" y="27907"/>
                  <a:pt x="25931" y="27581"/>
                  <a:pt x="25699" y="27395"/>
                </a:cubicBezTo>
                <a:cubicBezTo>
                  <a:pt x="25627" y="27324"/>
                  <a:pt x="25529" y="27294"/>
                  <a:pt x="25424" y="27294"/>
                </a:cubicBezTo>
                <a:close/>
                <a:moveTo>
                  <a:pt x="28373" y="27782"/>
                </a:moveTo>
                <a:cubicBezTo>
                  <a:pt x="28442" y="27782"/>
                  <a:pt x="28507" y="27809"/>
                  <a:pt x="28560" y="27860"/>
                </a:cubicBezTo>
                <a:cubicBezTo>
                  <a:pt x="28582" y="27860"/>
                  <a:pt x="28582" y="27884"/>
                  <a:pt x="28607" y="27884"/>
                </a:cubicBezTo>
                <a:cubicBezTo>
                  <a:pt x="28653" y="27931"/>
                  <a:pt x="28700" y="28000"/>
                  <a:pt x="28700" y="28093"/>
                </a:cubicBezTo>
                <a:cubicBezTo>
                  <a:pt x="28722" y="28163"/>
                  <a:pt x="28700" y="28256"/>
                  <a:pt x="28629" y="28349"/>
                </a:cubicBezTo>
                <a:cubicBezTo>
                  <a:pt x="28582" y="28418"/>
                  <a:pt x="28489" y="28465"/>
                  <a:pt x="28396" y="28465"/>
                </a:cubicBezTo>
                <a:cubicBezTo>
                  <a:pt x="28373" y="28471"/>
                  <a:pt x="28351" y="28474"/>
                  <a:pt x="28330" y="28474"/>
                </a:cubicBezTo>
                <a:cubicBezTo>
                  <a:pt x="28267" y="28474"/>
                  <a:pt x="28211" y="28447"/>
                  <a:pt x="28141" y="28396"/>
                </a:cubicBezTo>
                <a:cubicBezTo>
                  <a:pt x="28002" y="28279"/>
                  <a:pt x="27978" y="28070"/>
                  <a:pt x="28095" y="27931"/>
                </a:cubicBezTo>
                <a:cubicBezTo>
                  <a:pt x="28141" y="27838"/>
                  <a:pt x="28210" y="27791"/>
                  <a:pt x="28303" y="27791"/>
                </a:cubicBezTo>
                <a:cubicBezTo>
                  <a:pt x="28327" y="27785"/>
                  <a:pt x="28350" y="27782"/>
                  <a:pt x="28373" y="27782"/>
                </a:cubicBezTo>
                <a:close/>
                <a:moveTo>
                  <a:pt x="31319" y="27864"/>
                </a:moveTo>
                <a:cubicBezTo>
                  <a:pt x="31389" y="27864"/>
                  <a:pt x="31458" y="27885"/>
                  <a:pt x="31513" y="27931"/>
                </a:cubicBezTo>
                <a:lnTo>
                  <a:pt x="31559" y="27977"/>
                </a:lnTo>
                <a:cubicBezTo>
                  <a:pt x="31677" y="28093"/>
                  <a:pt x="31699" y="28279"/>
                  <a:pt x="31583" y="28418"/>
                </a:cubicBezTo>
                <a:cubicBezTo>
                  <a:pt x="31515" y="28514"/>
                  <a:pt x="31416" y="28561"/>
                  <a:pt x="31312" y="28561"/>
                </a:cubicBezTo>
                <a:cubicBezTo>
                  <a:pt x="31238" y="28561"/>
                  <a:pt x="31162" y="28537"/>
                  <a:pt x="31094" y="28489"/>
                </a:cubicBezTo>
                <a:cubicBezTo>
                  <a:pt x="31025" y="28442"/>
                  <a:pt x="30979" y="28349"/>
                  <a:pt x="30979" y="28256"/>
                </a:cubicBezTo>
                <a:cubicBezTo>
                  <a:pt x="30955" y="28163"/>
                  <a:pt x="30979" y="28070"/>
                  <a:pt x="31025" y="28000"/>
                </a:cubicBezTo>
                <a:cubicBezTo>
                  <a:pt x="31096" y="27915"/>
                  <a:pt x="31209" y="27864"/>
                  <a:pt x="31319" y="27864"/>
                </a:cubicBezTo>
                <a:close/>
                <a:moveTo>
                  <a:pt x="28353" y="27606"/>
                </a:moveTo>
                <a:cubicBezTo>
                  <a:pt x="28195" y="27606"/>
                  <a:pt x="28040" y="27678"/>
                  <a:pt x="27931" y="27814"/>
                </a:cubicBezTo>
                <a:cubicBezTo>
                  <a:pt x="27769" y="28024"/>
                  <a:pt x="27816" y="28325"/>
                  <a:pt x="28002" y="28511"/>
                </a:cubicBezTo>
                <a:lnTo>
                  <a:pt x="28048" y="28558"/>
                </a:lnTo>
                <a:cubicBezTo>
                  <a:pt x="28141" y="28623"/>
                  <a:pt x="28249" y="28655"/>
                  <a:pt x="28355" y="28655"/>
                </a:cubicBezTo>
                <a:cubicBezTo>
                  <a:pt x="28515" y="28655"/>
                  <a:pt x="28671" y="28582"/>
                  <a:pt x="28768" y="28442"/>
                </a:cubicBezTo>
                <a:cubicBezTo>
                  <a:pt x="28862" y="28325"/>
                  <a:pt x="28908" y="28210"/>
                  <a:pt x="28886" y="28070"/>
                </a:cubicBezTo>
                <a:cubicBezTo>
                  <a:pt x="28862" y="27931"/>
                  <a:pt x="28793" y="27791"/>
                  <a:pt x="28675" y="27721"/>
                </a:cubicBezTo>
                <a:cubicBezTo>
                  <a:pt x="28578" y="27643"/>
                  <a:pt x="28465" y="27606"/>
                  <a:pt x="28353" y="27606"/>
                </a:cubicBezTo>
                <a:close/>
                <a:moveTo>
                  <a:pt x="31315" y="27693"/>
                </a:moveTo>
                <a:cubicBezTo>
                  <a:pt x="31155" y="27693"/>
                  <a:pt x="30996" y="27760"/>
                  <a:pt x="30886" y="27884"/>
                </a:cubicBezTo>
                <a:cubicBezTo>
                  <a:pt x="30722" y="28117"/>
                  <a:pt x="30746" y="28418"/>
                  <a:pt x="30932" y="28582"/>
                </a:cubicBezTo>
                <a:lnTo>
                  <a:pt x="30979" y="28629"/>
                </a:lnTo>
                <a:cubicBezTo>
                  <a:pt x="31076" y="28706"/>
                  <a:pt x="31193" y="28743"/>
                  <a:pt x="31309" y="28743"/>
                </a:cubicBezTo>
                <a:cubicBezTo>
                  <a:pt x="31470" y="28743"/>
                  <a:pt x="31628" y="28671"/>
                  <a:pt x="31723" y="28535"/>
                </a:cubicBezTo>
                <a:cubicBezTo>
                  <a:pt x="31909" y="28303"/>
                  <a:pt x="31863" y="27977"/>
                  <a:pt x="31630" y="27791"/>
                </a:cubicBezTo>
                <a:cubicBezTo>
                  <a:pt x="31535" y="27725"/>
                  <a:pt x="31425" y="27693"/>
                  <a:pt x="31315" y="27693"/>
                </a:cubicBezTo>
                <a:close/>
                <a:moveTo>
                  <a:pt x="14606" y="24721"/>
                </a:moveTo>
                <a:cubicBezTo>
                  <a:pt x="15025" y="26070"/>
                  <a:pt x="16001" y="27233"/>
                  <a:pt x="17257" y="27860"/>
                </a:cubicBezTo>
                <a:cubicBezTo>
                  <a:pt x="17350" y="27907"/>
                  <a:pt x="17466" y="27953"/>
                  <a:pt x="17559" y="28000"/>
                </a:cubicBezTo>
                <a:cubicBezTo>
                  <a:pt x="17605" y="28024"/>
                  <a:pt x="17652" y="28046"/>
                  <a:pt x="17629" y="28093"/>
                </a:cubicBezTo>
                <a:cubicBezTo>
                  <a:pt x="17605" y="28139"/>
                  <a:pt x="17583" y="28186"/>
                  <a:pt x="17559" y="28210"/>
                </a:cubicBezTo>
                <a:cubicBezTo>
                  <a:pt x="17419" y="28396"/>
                  <a:pt x="17304" y="28582"/>
                  <a:pt x="17164" y="28768"/>
                </a:cubicBezTo>
                <a:cubicBezTo>
                  <a:pt x="16560" y="28629"/>
                  <a:pt x="16001" y="28349"/>
                  <a:pt x="15536" y="27953"/>
                </a:cubicBezTo>
                <a:cubicBezTo>
                  <a:pt x="15280" y="27745"/>
                  <a:pt x="15071" y="27512"/>
                  <a:pt x="14907" y="27255"/>
                </a:cubicBezTo>
                <a:cubicBezTo>
                  <a:pt x="14721" y="26954"/>
                  <a:pt x="14582" y="26651"/>
                  <a:pt x="14442" y="26349"/>
                </a:cubicBezTo>
                <a:cubicBezTo>
                  <a:pt x="14303" y="25977"/>
                  <a:pt x="14163" y="25627"/>
                  <a:pt x="14024" y="25280"/>
                </a:cubicBezTo>
                <a:cubicBezTo>
                  <a:pt x="14048" y="25280"/>
                  <a:pt x="14048" y="25255"/>
                  <a:pt x="14070" y="25255"/>
                </a:cubicBezTo>
                <a:cubicBezTo>
                  <a:pt x="14234" y="25069"/>
                  <a:pt x="14420" y="24883"/>
                  <a:pt x="14606" y="24721"/>
                </a:cubicBezTo>
                <a:close/>
                <a:moveTo>
                  <a:pt x="34272" y="28183"/>
                </a:moveTo>
                <a:cubicBezTo>
                  <a:pt x="34346" y="28183"/>
                  <a:pt x="34422" y="28208"/>
                  <a:pt x="34490" y="28256"/>
                </a:cubicBezTo>
                <a:lnTo>
                  <a:pt x="34514" y="28279"/>
                </a:lnTo>
                <a:cubicBezTo>
                  <a:pt x="34583" y="28325"/>
                  <a:pt x="34607" y="28396"/>
                  <a:pt x="34629" y="28489"/>
                </a:cubicBezTo>
                <a:cubicBezTo>
                  <a:pt x="34629" y="28582"/>
                  <a:pt x="34607" y="28651"/>
                  <a:pt x="34560" y="28744"/>
                </a:cubicBezTo>
                <a:cubicBezTo>
                  <a:pt x="34494" y="28823"/>
                  <a:pt x="34398" y="28865"/>
                  <a:pt x="34297" y="28865"/>
                </a:cubicBezTo>
                <a:cubicBezTo>
                  <a:pt x="34221" y="28865"/>
                  <a:pt x="34142" y="28841"/>
                  <a:pt x="34071" y="28790"/>
                </a:cubicBezTo>
                <a:cubicBezTo>
                  <a:pt x="34002" y="28744"/>
                  <a:pt x="33956" y="28675"/>
                  <a:pt x="33931" y="28582"/>
                </a:cubicBezTo>
                <a:cubicBezTo>
                  <a:pt x="33931" y="28489"/>
                  <a:pt x="33956" y="28396"/>
                  <a:pt x="34002" y="28325"/>
                </a:cubicBezTo>
                <a:cubicBezTo>
                  <a:pt x="34069" y="28231"/>
                  <a:pt x="34169" y="28183"/>
                  <a:pt x="34272" y="28183"/>
                </a:cubicBezTo>
                <a:close/>
                <a:moveTo>
                  <a:pt x="36979" y="28675"/>
                </a:moveTo>
                <a:cubicBezTo>
                  <a:pt x="37137" y="28742"/>
                  <a:pt x="37296" y="28832"/>
                  <a:pt x="37453" y="28922"/>
                </a:cubicBezTo>
                <a:lnTo>
                  <a:pt x="37453" y="28922"/>
                </a:lnTo>
                <a:cubicBezTo>
                  <a:pt x="37451" y="28924"/>
                  <a:pt x="37448" y="28926"/>
                  <a:pt x="37444" y="28930"/>
                </a:cubicBezTo>
                <a:lnTo>
                  <a:pt x="37420" y="28930"/>
                </a:lnTo>
                <a:cubicBezTo>
                  <a:pt x="37280" y="28837"/>
                  <a:pt x="37119" y="28744"/>
                  <a:pt x="36979" y="28675"/>
                </a:cubicBezTo>
                <a:close/>
                <a:moveTo>
                  <a:pt x="23909" y="28283"/>
                </a:moveTo>
                <a:cubicBezTo>
                  <a:pt x="23975" y="28283"/>
                  <a:pt x="24040" y="28304"/>
                  <a:pt x="24095" y="28349"/>
                </a:cubicBezTo>
                <a:cubicBezTo>
                  <a:pt x="24117" y="28372"/>
                  <a:pt x="24117" y="28372"/>
                  <a:pt x="24141" y="28372"/>
                </a:cubicBezTo>
                <a:cubicBezTo>
                  <a:pt x="24188" y="28442"/>
                  <a:pt x="24234" y="28511"/>
                  <a:pt x="24234" y="28582"/>
                </a:cubicBezTo>
                <a:cubicBezTo>
                  <a:pt x="24257" y="28675"/>
                  <a:pt x="24234" y="28768"/>
                  <a:pt x="24164" y="28837"/>
                </a:cubicBezTo>
                <a:cubicBezTo>
                  <a:pt x="24117" y="28908"/>
                  <a:pt x="24024" y="28954"/>
                  <a:pt x="23955" y="28976"/>
                </a:cubicBezTo>
                <a:cubicBezTo>
                  <a:pt x="23862" y="28976"/>
                  <a:pt x="23769" y="28954"/>
                  <a:pt x="23698" y="28908"/>
                </a:cubicBezTo>
                <a:cubicBezTo>
                  <a:pt x="23605" y="28837"/>
                  <a:pt x="23559" y="28768"/>
                  <a:pt x="23559" y="28675"/>
                </a:cubicBezTo>
                <a:cubicBezTo>
                  <a:pt x="23537" y="28582"/>
                  <a:pt x="23559" y="28489"/>
                  <a:pt x="23630" y="28418"/>
                </a:cubicBezTo>
                <a:cubicBezTo>
                  <a:pt x="23700" y="28333"/>
                  <a:pt x="23805" y="28283"/>
                  <a:pt x="23909" y="28283"/>
                </a:cubicBezTo>
                <a:close/>
                <a:moveTo>
                  <a:pt x="34284" y="28002"/>
                </a:moveTo>
                <a:cubicBezTo>
                  <a:pt x="34127" y="28002"/>
                  <a:pt x="33971" y="28074"/>
                  <a:pt x="33863" y="28210"/>
                </a:cubicBezTo>
                <a:cubicBezTo>
                  <a:pt x="33699" y="28418"/>
                  <a:pt x="33723" y="28722"/>
                  <a:pt x="33909" y="28908"/>
                </a:cubicBezTo>
                <a:cubicBezTo>
                  <a:pt x="33931" y="28930"/>
                  <a:pt x="33956" y="28930"/>
                  <a:pt x="33956" y="28954"/>
                </a:cubicBezTo>
                <a:cubicBezTo>
                  <a:pt x="34048" y="29018"/>
                  <a:pt x="34155" y="29050"/>
                  <a:pt x="34262" y="29050"/>
                </a:cubicBezTo>
                <a:cubicBezTo>
                  <a:pt x="34425" y="29050"/>
                  <a:pt x="34588" y="28977"/>
                  <a:pt x="34700" y="28837"/>
                </a:cubicBezTo>
                <a:cubicBezTo>
                  <a:pt x="34793" y="28744"/>
                  <a:pt x="34815" y="28604"/>
                  <a:pt x="34793" y="28465"/>
                </a:cubicBezTo>
                <a:cubicBezTo>
                  <a:pt x="34793" y="28325"/>
                  <a:pt x="34700" y="28186"/>
                  <a:pt x="34607" y="28117"/>
                </a:cubicBezTo>
                <a:cubicBezTo>
                  <a:pt x="34510" y="28039"/>
                  <a:pt x="34397" y="28002"/>
                  <a:pt x="34284" y="28002"/>
                </a:cubicBezTo>
                <a:close/>
                <a:moveTo>
                  <a:pt x="26841" y="28369"/>
                </a:moveTo>
                <a:cubicBezTo>
                  <a:pt x="26915" y="28369"/>
                  <a:pt x="26989" y="28394"/>
                  <a:pt x="27047" y="28442"/>
                </a:cubicBezTo>
                <a:cubicBezTo>
                  <a:pt x="27072" y="28442"/>
                  <a:pt x="27072" y="28465"/>
                  <a:pt x="27094" y="28465"/>
                </a:cubicBezTo>
                <a:cubicBezTo>
                  <a:pt x="27141" y="28511"/>
                  <a:pt x="27187" y="28582"/>
                  <a:pt x="27187" y="28675"/>
                </a:cubicBezTo>
                <a:cubicBezTo>
                  <a:pt x="27211" y="28768"/>
                  <a:pt x="27187" y="28837"/>
                  <a:pt x="27118" y="28930"/>
                </a:cubicBezTo>
                <a:cubicBezTo>
                  <a:pt x="27072" y="29001"/>
                  <a:pt x="26979" y="29047"/>
                  <a:pt x="26886" y="29047"/>
                </a:cubicBezTo>
                <a:cubicBezTo>
                  <a:pt x="26863" y="29053"/>
                  <a:pt x="26841" y="29055"/>
                  <a:pt x="26820" y="29055"/>
                </a:cubicBezTo>
                <a:cubicBezTo>
                  <a:pt x="26756" y="29055"/>
                  <a:pt x="26699" y="29030"/>
                  <a:pt x="26629" y="28976"/>
                </a:cubicBezTo>
                <a:cubicBezTo>
                  <a:pt x="26489" y="28861"/>
                  <a:pt x="26467" y="28651"/>
                  <a:pt x="26582" y="28511"/>
                </a:cubicBezTo>
                <a:cubicBezTo>
                  <a:pt x="26637" y="28417"/>
                  <a:pt x="26738" y="28369"/>
                  <a:pt x="26841" y="28369"/>
                </a:cubicBezTo>
                <a:close/>
                <a:moveTo>
                  <a:pt x="23889" y="28095"/>
                </a:moveTo>
                <a:cubicBezTo>
                  <a:pt x="23734" y="28095"/>
                  <a:pt x="23584" y="28167"/>
                  <a:pt x="23490" y="28303"/>
                </a:cubicBezTo>
                <a:cubicBezTo>
                  <a:pt x="23397" y="28418"/>
                  <a:pt x="23351" y="28558"/>
                  <a:pt x="23373" y="28697"/>
                </a:cubicBezTo>
                <a:cubicBezTo>
                  <a:pt x="23397" y="28815"/>
                  <a:pt x="23444" y="28930"/>
                  <a:pt x="23537" y="29001"/>
                </a:cubicBezTo>
                <a:cubicBezTo>
                  <a:pt x="23537" y="29023"/>
                  <a:pt x="23559" y="29023"/>
                  <a:pt x="23583" y="29047"/>
                </a:cubicBezTo>
                <a:cubicBezTo>
                  <a:pt x="23671" y="29118"/>
                  <a:pt x="23774" y="29148"/>
                  <a:pt x="23880" y="29148"/>
                </a:cubicBezTo>
                <a:cubicBezTo>
                  <a:pt x="23912" y="29148"/>
                  <a:pt x="23945" y="29145"/>
                  <a:pt x="23978" y="29140"/>
                </a:cubicBezTo>
                <a:cubicBezTo>
                  <a:pt x="24117" y="29140"/>
                  <a:pt x="24234" y="29069"/>
                  <a:pt x="24327" y="28954"/>
                </a:cubicBezTo>
                <a:cubicBezTo>
                  <a:pt x="24396" y="28837"/>
                  <a:pt x="24443" y="28697"/>
                  <a:pt x="24420" y="28558"/>
                </a:cubicBezTo>
                <a:cubicBezTo>
                  <a:pt x="24396" y="28418"/>
                  <a:pt x="24327" y="28303"/>
                  <a:pt x="24210" y="28210"/>
                </a:cubicBezTo>
                <a:cubicBezTo>
                  <a:pt x="24113" y="28132"/>
                  <a:pt x="24000" y="28095"/>
                  <a:pt x="23889" y="28095"/>
                </a:cubicBezTo>
                <a:close/>
                <a:moveTo>
                  <a:pt x="10089" y="29205"/>
                </a:moveTo>
                <a:cubicBezTo>
                  <a:pt x="10091" y="29207"/>
                  <a:pt x="10092" y="29208"/>
                  <a:pt x="10094" y="29209"/>
                </a:cubicBezTo>
                <a:cubicBezTo>
                  <a:pt x="10102" y="29217"/>
                  <a:pt x="10110" y="29226"/>
                  <a:pt x="10117" y="29234"/>
                </a:cubicBezTo>
                <a:lnTo>
                  <a:pt x="10117" y="29234"/>
                </a:lnTo>
                <a:lnTo>
                  <a:pt x="10089" y="29205"/>
                </a:lnTo>
                <a:close/>
                <a:moveTo>
                  <a:pt x="26842" y="28188"/>
                </a:moveTo>
                <a:cubicBezTo>
                  <a:pt x="26685" y="28188"/>
                  <a:pt x="26529" y="28260"/>
                  <a:pt x="26420" y="28396"/>
                </a:cubicBezTo>
                <a:cubicBezTo>
                  <a:pt x="26350" y="28511"/>
                  <a:pt x="26303" y="28651"/>
                  <a:pt x="26327" y="28790"/>
                </a:cubicBezTo>
                <a:cubicBezTo>
                  <a:pt x="26350" y="28908"/>
                  <a:pt x="26396" y="29001"/>
                  <a:pt x="26467" y="29094"/>
                </a:cubicBezTo>
                <a:cubicBezTo>
                  <a:pt x="26489" y="29094"/>
                  <a:pt x="26513" y="29116"/>
                  <a:pt x="26536" y="29140"/>
                </a:cubicBezTo>
                <a:cubicBezTo>
                  <a:pt x="26613" y="29197"/>
                  <a:pt x="26722" y="29239"/>
                  <a:pt x="26836" y="29239"/>
                </a:cubicBezTo>
                <a:cubicBezTo>
                  <a:pt x="26860" y="29239"/>
                  <a:pt x="26884" y="29237"/>
                  <a:pt x="26908" y="29233"/>
                </a:cubicBezTo>
                <a:cubicBezTo>
                  <a:pt x="27047" y="29209"/>
                  <a:pt x="27187" y="29140"/>
                  <a:pt x="27258" y="29023"/>
                </a:cubicBezTo>
                <a:cubicBezTo>
                  <a:pt x="27351" y="28930"/>
                  <a:pt x="27397" y="28790"/>
                  <a:pt x="27373" y="28651"/>
                </a:cubicBezTo>
                <a:cubicBezTo>
                  <a:pt x="27351" y="28511"/>
                  <a:pt x="27280" y="28372"/>
                  <a:pt x="27165" y="28303"/>
                </a:cubicBezTo>
                <a:cubicBezTo>
                  <a:pt x="27068" y="28225"/>
                  <a:pt x="26954" y="28188"/>
                  <a:pt x="26842" y="28188"/>
                </a:cubicBezTo>
                <a:close/>
                <a:moveTo>
                  <a:pt x="37491" y="29209"/>
                </a:moveTo>
                <a:cubicBezTo>
                  <a:pt x="37513" y="29233"/>
                  <a:pt x="37560" y="29256"/>
                  <a:pt x="37606" y="29280"/>
                </a:cubicBezTo>
                <a:lnTo>
                  <a:pt x="37584" y="29326"/>
                </a:lnTo>
                <a:cubicBezTo>
                  <a:pt x="37560" y="29280"/>
                  <a:pt x="37513" y="29233"/>
                  <a:pt x="37491" y="29209"/>
                </a:cubicBezTo>
                <a:close/>
                <a:moveTo>
                  <a:pt x="29769" y="28675"/>
                </a:moveTo>
                <a:cubicBezTo>
                  <a:pt x="29862" y="28675"/>
                  <a:pt x="29956" y="28697"/>
                  <a:pt x="30024" y="28744"/>
                </a:cubicBezTo>
                <a:cubicBezTo>
                  <a:pt x="30049" y="28768"/>
                  <a:pt x="30049" y="28768"/>
                  <a:pt x="30049" y="28790"/>
                </a:cubicBezTo>
                <a:cubicBezTo>
                  <a:pt x="30117" y="28837"/>
                  <a:pt x="30142" y="28908"/>
                  <a:pt x="30164" y="28976"/>
                </a:cubicBezTo>
                <a:cubicBezTo>
                  <a:pt x="30164" y="29069"/>
                  <a:pt x="30142" y="29163"/>
                  <a:pt x="30095" y="29233"/>
                </a:cubicBezTo>
                <a:cubicBezTo>
                  <a:pt x="30049" y="29302"/>
                  <a:pt x="29956" y="29349"/>
                  <a:pt x="29862" y="29373"/>
                </a:cubicBezTo>
                <a:cubicBezTo>
                  <a:pt x="29769" y="29373"/>
                  <a:pt x="29676" y="29349"/>
                  <a:pt x="29606" y="29302"/>
                </a:cubicBezTo>
                <a:cubicBezTo>
                  <a:pt x="29537" y="29256"/>
                  <a:pt x="29490" y="29163"/>
                  <a:pt x="29466" y="29069"/>
                </a:cubicBezTo>
                <a:cubicBezTo>
                  <a:pt x="29466" y="28976"/>
                  <a:pt x="29490" y="28883"/>
                  <a:pt x="29537" y="28815"/>
                </a:cubicBezTo>
                <a:cubicBezTo>
                  <a:pt x="29606" y="28744"/>
                  <a:pt x="29676" y="28697"/>
                  <a:pt x="29769" y="28675"/>
                </a:cubicBezTo>
                <a:close/>
                <a:moveTo>
                  <a:pt x="9233" y="29187"/>
                </a:moveTo>
                <a:cubicBezTo>
                  <a:pt x="9279" y="29280"/>
                  <a:pt x="9350" y="29373"/>
                  <a:pt x="9419" y="29442"/>
                </a:cubicBezTo>
                <a:cubicBezTo>
                  <a:pt x="9326" y="29395"/>
                  <a:pt x="9257" y="29326"/>
                  <a:pt x="9164" y="29256"/>
                </a:cubicBezTo>
                <a:lnTo>
                  <a:pt x="9233" y="29187"/>
                </a:lnTo>
                <a:close/>
                <a:moveTo>
                  <a:pt x="32761" y="28765"/>
                </a:moveTo>
                <a:cubicBezTo>
                  <a:pt x="32835" y="28765"/>
                  <a:pt x="32911" y="28789"/>
                  <a:pt x="32979" y="28837"/>
                </a:cubicBezTo>
                <a:lnTo>
                  <a:pt x="33001" y="28861"/>
                </a:lnTo>
                <a:cubicBezTo>
                  <a:pt x="33072" y="28908"/>
                  <a:pt x="33094" y="28976"/>
                  <a:pt x="33118" y="29069"/>
                </a:cubicBezTo>
                <a:cubicBezTo>
                  <a:pt x="33118" y="29163"/>
                  <a:pt x="33094" y="29256"/>
                  <a:pt x="33048" y="29326"/>
                </a:cubicBezTo>
                <a:cubicBezTo>
                  <a:pt x="32982" y="29405"/>
                  <a:pt x="32879" y="29447"/>
                  <a:pt x="32777" y="29447"/>
                </a:cubicBezTo>
                <a:cubicBezTo>
                  <a:pt x="32698" y="29447"/>
                  <a:pt x="32621" y="29423"/>
                  <a:pt x="32560" y="29373"/>
                </a:cubicBezTo>
                <a:cubicBezTo>
                  <a:pt x="32397" y="29280"/>
                  <a:pt x="32374" y="29047"/>
                  <a:pt x="32490" y="28908"/>
                </a:cubicBezTo>
                <a:cubicBezTo>
                  <a:pt x="32558" y="28812"/>
                  <a:pt x="32657" y="28765"/>
                  <a:pt x="32761" y="28765"/>
                </a:cubicBezTo>
                <a:close/>
                <a:moveTo>
                  <a:pt x="22327" y="28861"/>
                </a:moveTo>
                <a:cubicBezTo>
                  <a:pt x="22420" y="28861"/>
                  <a:pt x="22513" y="28883"/>
                  <a:pt x="22582" y="28930"/>
                </a:cubicBezTo>
                <a:cubicBezTo>
                  <a:pt x="22606" y="28954"/>
                  <a:pt x="22606" y="28954"/>
                  <a:pt x="22629" y="28954"/>
                </a:cubicBezTo>
                <a:cubicBezTo>
                  <a:pt x="22675" y="29023"/>
                  <a:pt x="22722" y="29094"/>
                  <a:pt x="22722" y="29163"/>
                </a:cubicBezTo>
                <a:cubicBezTo>
                  <a:pt x="22746" y="29256"/>
                  <a:pt x="22722" y="29349"/>
                  <a:pt x="22653" y="29419"/>
                </a:cubicBezTo>
                <a:cubicBezTo>
                  <a:pt x="22606" y="29488"/>
                  <a:pt x="22513" y="29535"/>
                  <a:pt x="22420" y="29559"/>
                </a:cubicBezTo>
                <a:cubicBezTo>
                  <a:pt x="22350" y="29559"/>
                  <a:pt x="22257" y="29535"/>
                  <a:pt x="22188" y="29488"/>
                </a:cubicBezTo>
                <a:cubicBezTo>
                  <a:pt x="22095" y="29419"/>
                  <a:pt x="22048" y="29349"/>
                  <a:pt x="22048" y="29256"/>
                </a:cubicBezTo>
                <a:cubicBezTo>
                  <a:pt x="22024" y="29163"/>
                  <a:pt x="22048" y="29069"/>
                  <a:pt x="22117" y="29001"/>
                </a:cubicBezTo>
                <a:cubicBezTo>
                  <a:pt x="22164" y="28930"/>
                  <a:pt x="22257" y="28883"/>
                  <a:pt x="22327" y="28861"/>
                </a:cubicBezTo>
                <a:close/>
                <a:moveTo>
                  <a:pt x="29843" y="28503"/>
                </a:moveTo>
                <a:cubicBezTo>
                  <a:pt x="29811" y="28503"/>
                  <a:pt x="29778" y="28506"/>
                  <a:pt x="29745" y="28511"/>
                </a:cubicBezTo>
                <a:cubicBezTo>
                  <a:pt x="29606" y="28511"/>
                  <a:pt x="29490" y="28604"/>
                  <a:pt x="29397" y="28697"/>
                </a:cubicBezTo>
                <a:cubicBezTo>
                  <a:pt x="29304" y="28815"/>
                  <a:pt x="29280" y="28954"/>
                  <a:pt x="29304" y="29094"/>
                </a:cubicBezTo>
                <a:cubicBezTo>
                  <a:pt x="29304" y="29209"/>
                  <a:pt x="29373" y="29326"/>
                  <a:pt x="29444" y="29395"/>
                </a:cubicBezTo>
                <a:lnTo>
                  <a:pt x="29490" y="29442"/>
                </a:lnTo>
                <a:cubicBezTo>
                  <a:pt x="29606" y="29535"/>
                  <a:pt x="29745" y="29559"/>
                  <a:pt x="29885" y="29559"/>
                </a:cubicBezTo>
                <a:cubicBezTo>
                  <a:pt x="30024" y="29535"/>
                  <a:pt x="30142" y="29466"/>
                  <a:pt x="30235" y="29349"/>
                </a:cubicBezTo>
                <a:cubicBezTo>
                  <a:pt x="30421" y="29116"/>
                  <a:pt x="30374" y="28790"/>
                  <a:pt x="30142" y="28604"/>
                </a:cubicBezTo>
                <a:cubicBezTo>
                  <a:pt x="30052" y="28533"/>
                  <a:pt x="29949" y="28503"/>
                  <a:pt x="29843" y="28503"/>
                </a:cubicBezTo>
                <a:close/>
                <a:moveTo>
                  <a:pt x="32764" y="28583"/>
                </a:moveTo>
                <a:cubicBezTo>
                  <a:pt x="32603" y="28583"/>
                  <a:pt x="32445" y="28655"/>
                  <a:pt x="32350" y="28790"/>
                </a:cubicBezTo>
                <a:cubicBezTo>
                  <a:pt x="32188" y="29001"/>
                  <a:pt x="32210" y="29302"/>
                  <a:pt x="32397" y="29488"/>
                </a:cubicBezTo>
                <a:lnTo>
                  <a:pt x="32443" y="29535"/>
                </a:lnTo>
                <a:cubicBezTo>
                  <a:pt x="32536" y="29600"/>
                  <a:pt x="32643" y="29632"/>
                  <a:pt x="32751" y="29632"/>
                </a:cubicBezTo>
                <a:cubicBezTo>
                  <a:pt x="32913" y="29632"/>
                  <a:pt x="33075" y="29559"/>
                  <a:pt x="33187" y="29419"/>
                </a:cubicBezTo>
                <a:cubicBezTo>
                  <a:pt x="33373" y="29187"/>
                  <a:pt x="33327" y="28861"/>
                  <a:pt x="33094" y="28697"/>
                </a:cubicBezTo>
                <a:cubicBezTo>
                  <a:pt x="32997" y="28620"/>
                  <a:pt x="32880" y="28583"/>
                  <a:pt x="32764" y="28583"/>
                </a:cubicBezTo>
                <a:close/>
                <a:moveTo>
                  <a:pt x="10978" y="29275"/>
                </a:moveTo>
                <a:cubicBezTo>
                  <a:pt x="10959" y="29275"/>
                  <a:pt x="10941" y="29283"/>
                  <a:pt x="10931" y="29302"/>
                </a:cubicBezTo>
                <a:cubicBezTo>
                  <a:pt x="10885" y="29349"/>
                  <a:pt x="10885" y="29395"/>
                  <a:pt x="10931" y="29442"/>
                </a:cubicBezTo>
                <a:cubicBezTo>
                  <a:pt x="11024" y="29512"/>
                  <a:pt x="11117" y="29605"/>
                  <a:pt x="11211" y="29698"/>
                </a:cubicBezTo>
                <a:cubicBezTo>
                  <a:pt x="11234" y="29710"/>
                  <a:pt x="11257" y="29715"/>
                  <a:pt x="11280" y="29715"/>
                </a:cubicBezTo>
                <a:cubicBezTo>
                  <a:pt x="11304" y="29715"/>
                  <a:pt x="11327" y="29710"/>
                  <a:pt x="11350" y="29698"/>
                </a:cubicBezTo>
                <a:cubicBezTo>
                  <a:pt x="11372" y="29652"/>
                  <a:pt x="11372" y="29605"/>
                  <a:pt x="11350" y="29559"/>
                </a:cubicBezTo>
                <a:cubicBezTo>
                  <a:pt x="11257" y="29466"/>
                  <a:pt x="11140" y="29395"/>
                  <a:pt x="11047" y="29302"/>
                </a:cubicBezTo>
                <a:cubicBezTo>
                  <a:pt x="11034" y="29289"/>
                  <a:pt x="11005" y="29275"/>
                  <a:pt x="10978" y="29275"/>
                </a:cubicBezTo>
                <a:close/>
                <a:moveTo>
                  <a:pt x="22401" y="28689"/>
                </a:moveTo>
                <a:cubicBezTo>
                  <a:pt x="22368" y="28689"/>
                  <a:pt x="22336" y="28692"/>
                  <a:pt x="22303" y="28697"/>
                </a:cubicBezTo>
                <a:cubicBezTo>
                  <a:pt x="22164" y="28697"/>
                  <a:pt x="22048" y="28790"/>
                  <a:pt x="21955" y="28883"/>
                </a:cubicBezTo>
                <a:cubicBezTo>
                  <a:pt x="21884" y="29001"/>
                  <a:pt x="21838" y="29140"/>
                  <a:pt x="21862" y="29280"/>
                </a:cubicBezTo>
                <a:cubicBezTo>
                  <a:pt x="21884" y="29395"/>
                  <a:pt x="21931" y="29512"/>
                  <a:pt x="22024" y="29581"/>
                </a:cubicBezTo>
                <a:cubicBezTo>
                  <a:pt x="22024" y="29605"/>
                  <a:pt x="22048" y="29628"/>
                  <a:pt x="22071" y="29628"/>
                </a:cubicBezTo>
                <a:cubicBezTo>
                  <a:pt x="22160" y="29699"/>
                  <a:pt x="22262" y="29729"/>
                  <a:pt x="22367" y="29729"/>
                </a:cubicBezTo>
                <a:cubicBezTo>
                  <a:pt x="22400" y="29729"/>
                  <a:pt x="22434" y="29726"/>
                  <a:pt x="22467" y="29721"/>
                </a:cubicBezTo>
                <a:cubicBezTo>
                  <a:pt x="22606" y="29721"/>
                  <a:pt x="22722" y="29652"/>
                  <a:pt x="22815" y="29535"/>
                </a:cubicBezTo>
                <a:cubicBezTo>
                  <a:pt x="22885" y="29419"/>
                  <a:pt x="22932" y="29280"/>
                  <a:pt x="22908" y="29140"/>
                </a:cubicBezTo>
                <a:cubicBezTo>
                  <a:pt x="22885" y="29001"/>
                  <a:pt x="22815" y="28883"/>
                  <a:pt x="22699" y="28790"/>
                </a:cubicBezTo>
                <a:cubicBezTo>
                  <a:pt x="22610" y="28719"/>
                  <a:pt x="22507" y="28689"/>
                  <a:pt x="22401" y="28689"/>
                </a:cubicBezTo>
                <a:close/>
                <a:moveTo>
                  <a:pt x="9047" y="29419"/>
                </a:moveTo>
                <a:lnTo>
                  <a:pt x="9047" y="29442"/>
                </a:lnTo>
                <a:cubicBezTo>
                  <a:pt x="9000" y="29466"/>
                  <a:pt x="8954" y="29535"/>
                  <a:pt x="9000" y="29605"/>
                </a:cubicBezTo>
                <a:lnTo>
                  <a:pt x="9047" y="29652"/>
                </a:lnTo>
                <a:cubicBezTo>
                  <a:pt x="9024" y="29652"/>
                  <a:pt x="9024" y="29674"/>
                  <a:pt x="9000" y="29674"/>
                </a:cubicBezTo>
                <a:cubicBezTo>
                  <a:pt x="9000" y="29698"/>
                  <a:pt x="8978" y="29698"/>
                  <a:pt x="8978" y="29721"/>
                </a:cubicBezTo>
                <a:cubicBezTo>
                  <a:pt x="8972" y="29718"/>
                  <a:pt x="8965" y="29716"/>
                  <a:pt x="8959" y="29716"/>
                </a:cubicBezTo>
                <a:cubicBezTo>
                  <a:pt x="8914" y="29716"/>
                  <a:pt x="8864" y="29776"/>
                  <a:pt x="8885" y="29838"/>
                </a:cubicBezTo>
                <a:cubicBezTo>
                  <a:pt x="8861" y="29814"/>
                  <a:pt x="8861" y="29814"/>
                  <a:pt x="8838" y="29814"/>
                </a:cubicBezTo>
                <a:lnTo>
                  <a:pt x="8768" y="29745"/>
                </a:lnTo>
                <a:lnTo>
                  <a:pt x="9047" y="29419"/>
                </a:lnTo>
                <a:close/>
                <a:moveTo>
                  <a:pt x="36908" y="29628"/>
                </a:moveTo>
                <a:lnTo>
                  <a:pt x="36908" y="29628"/>
                </a:lnTo>
                <a:cubicBezTo>
                  <a:pt x="37026" y="29674"/>
                  <a:pt x="37141" y="29745"/>
                  <a:pt x="37258" y="29791"/>
                </a:cubicBezTo>
                <a:lnTo>
                  <a:pt x="37280" y="29791"/>
                </a:lnTo>
                <a:lnTo>
                  <a:pt x="37234" y="29860"/>
                </a:lnTo>
                <a:cubicBezTo>
                  <a:pt x="37141" y="29791"/>
                  <a:pt x="37026" y="29698"/>
                  <a:pt x="36908" y="29628"/>
                </a:cubicBezTo>
                <a:close/>
                <a:moveTo>
                  <a:pt x="25374" y="29178"/>
                </a:moveTo>
                <a:cubicBezTo>
                  <a:pt x="25443" y="29178"/>
                  <a:pt x="25508" y="29204"/>
                  <a:pt x="25559" y="29256"/>
                </a:cubicBezTo>
                <a:cubicBezTo>
                  <a:pt x="25583" y="29256"/>
                  <a:pt x="25583" y="29280"/>
                  <a:pt x="25606" y="29280"/>
                </a:cubicBezTo>
                <a:cubicBezTo>
                  <a:pt x="25652" y="29326"/>
                  <a:pt x="25676" y="29395"/>
                  <a:pt x="25699" y="29488"/>
                </a:cubicBezTo>
                <a:cubicBezTo>
                  <a:pt x="25699" y="29559"/>
                  <a:pt x="25676" y="29652"/>
                  <a:pt x="25630" y="29745"/>
                </a:cubicBezTo>
                <a:cubicBezTo>
                  <a:pt x="25583" y="29814"/>
                  <a:pt x="25490" y="29860"/>
                  <a:pt x="25397" y="29860"/>
                </a:cubicBezTo>
                <a:cubicBezTo>
                  <a:pt x="25374" y="29866"/>
                  <a:pt x="25350" y="29869"/>
                  <a:pt x="25327" y="29869"/>
                </a:cubicBezTo>
                <a:cubicBezTo>
                  <a:pt x="25259" y="29869"/>
                  <a:pt x="25193" y="29843"/>
                  <a:pt x="25140" y="29791"/>
                </a:cubicBezTo>
                <a:cubicBezTo>
                  <a:pt x="25072" y="29745"/>
                  <a:pt x="25025" y="29652"/>
                  <a:pt x="25025" y="29581"/>
                </a:cubicBezTo>
                <a:cubicBezTo>
                  <a:pt x="25001" y="29488"/>
                  <a:pt x="25025" y="29395"/>
                  <a:pt x="25072" y="29326"/>
                </a:cubicBezTo>
                <a:cubicBezTo>
                  <a:pt x="25140" y="29233"/>
                  <a:pt x="25211" y="29187"/>
                  <a:pt x="25304" y="29187"/>
                </a:cubicBezTo>
                <a:cubicBezTo>
                  <a:pt x="25328" y="29181"/>
                  <a:pt x="25351" y="29178"/>
                  <a:pt x="25374" y="29178"/>
                </a:cubicBezTo>
                <a:close/>
                <a:moveTo>
                  <a:pt x="28257" y="29256"/>
                </a:moveTo>
                <a:cubicBezTo>
                  <a:pt x="28350" y="29256"/>
                  <a:pt x="28443" y="29280"/>
                  <a:pt x="28514" y="29326"/>
                </a:cubicBezTo>
                <a:cubicBezTo>
                  <a:pt x="28536" y="29349"/>
                  <a:pt x="28536" y="29349"/>
                  <a:pt x="28536" y="29373"/>
                </a:cubicBezTo>
                <a:cubicBezTo>
                  <a:pt x="28607" y="29419"/>
                  <a:pt x="28629" y="29488"/>
                  <a:pt x="28653" y="29559"/>
                </a:cubicBezTo>
                <a:cubicBezTo>
                  <a:pt x="28653" y="29652"/>
                  <a:pt x="28629" y="29745"/>
                  <a:pt x="28582" y="29814"/>
                </a:cubicBezTo>
                <a:cubicBezTo>
                  <a:pt x="28515" y="29909"/>
                  <a:pt x="28416" y="29957"/>
                  <a:pt x="28312" y="29957"/>
                </a:cubicBezTo>
                <a:cubicBezTo>
                  <a:pt x="28238" y="29957"/>
                  <a:pt x="28162" y="29932"/>
                  <a:pt x="28095" y="29884"/>
                </a:cubicBezTo>
                <a:cubicBezTo>
                  <a:pt x="27955" y="29767"/>
                  <a:pt x="27909" y="29559"/>
                  <a:pt x="28024" y="29395"/>
                </a:cubicBezTo>
                <a:cubicBezTo>
                  <a:pt x="28095" y="29326"/>
                  <a:pt x="28164" y="29280"/>
                  <a:pt x="28257" y="29256"/>
                </a:cubicBezTo>
                <a:close/>
                <a:moveTo>
                  <a:pt x="25354" y="28994"/>
                </a:moveTo>
                <a:cubicBezTo>
                  <a:pt x="25329" y="28994"/>
                  <a:pt x="25305" y="28996"/>
                  <a:pt x="25280" y="29001"/>
                </a:cubicBezTo>
                <a:cubicBezTo>
                  <a:pt x="25140" y="29023"/>
                  <a:pt x="25025" y="29094"/>
                  <a:pt x="24932" y="29209"/>
                </a:cubicBezTo>
                <a:cubicBezTo>
                  <a:pt x="24861" y="29326"/>
                  <a:pt x="24815" y="29466"/>
                  <a:pt x="24839" y="29605"/>
                </a:cubicBezTo>
                <a:cubicBezTo>
                  <a:pt x="24839" y="29721"/>
                  <a:pt x="24908" y="29814"/>
                  <a:pt x="24979" y="29907"/>
                </a:cubicBezTo>
                <a:cubicBezTo>
                  <a:pt x="25001" y="29907"/>
                  <a:pt x="25025" y="29931"/>
                  <a:pt x="25047" y="29953"/>
                </a:cubicBezTo>
                <a:cubicBezTo>
                  <a:pt x="25123" y="30011"/>
                  <a:pt x="25231" y="30053"/>
                  <a:pt x="25344" y="30053"/>
                </a:cubicBezTo>
                <a:cubicBezTo>
                  <a:pt x="25369" y="30053"/>
                  <a:pt x="25394" y="30051"/>
                  <a:pt x="25419" y="30046"/>
                </a:cubicBezTo>
                <a:cubicBezTo>
                  <a:pt x="25559" y="30024"/>
                  <a:pt x="25699" y="29953"/>
                  <a:pt x="25769" y="29838"/>
                </a:cubicBezTo>
                <a:cubicBezTo>
                  <a:pt x="25862" y="29721"/>
                  <a:pt x="25909" y="29581"/>
                  <a:pt x="25885" y="29442"/>
                </a:cubicBezTo>
                <a:cubicBezTo>
                  <a:pt x="25862" y="29302"/>
                  <a:pt x="25792" y="29187"/>
                  <a:pt x="25676" y="29116"/>
                </a:cubicBezTo>
                <a:cubicBezTo>
                  <a:pt x="25580" y="29039"/>
                  <a:pt x="25468" y="28994"/>
                  <a:pt x="25354" y="28994"/>
                </a:cubicBezTo>
                <a:close/>
                <a:moveTo>
                  <a:pt x="13884" y="25395"/>
                </a:moveTo>
                <a:lnTo>
                  <a:pt x="14234" y="26303"/>
                </a:lnTo>
                <a:cubicBezTo>
                  <a:pt x="14373" y="26628"/>
                  <a:pt x="14513" y="26976"/>
                  <a:pt x="14699" y="27280"/>
                </a:cubicBezTo>
                <a:cubicBezTo>
                  <a:pt x="15047" y="27814"/>
                  <a:pt x="15536" y="28256"/>
                  <a:pt x="16094" y="28558"/>
                </a:cubicBezTo>
                <a:cubicBezTo>
                  <a:pt x="16374" y="28722"/>
                  <a:pt x="16675" y="28837"/>
                  <a:pt x="17001" y="28908"/>
                </a:cubicBezTo>
                <a:cubicBezTo>
                  <a:pt x="16675" y="29326"/>
                  <a:pt x="16349" y="29745"/>
                  <a:pt x="15862" y="29977"/>
                </a:cubicBezTo>
                <a:cubicBezTo>
                  <a:pt x="15751" y="30032"/>
                  <a:pt x="15640" y="30061"/>
                  <a:pt x="15530" y="30061"/>
                </a:cubicBezTo>
                <a:cubicBezTo>
                  <a:pt x="15408" y="30061"/>
                  <a:pt x="15286" y="30026"/>
                  <a:pt x="15164" y="29953"/>
                </a:cubicBezTo>
                <a:cubicBezTo>
                  <a:pt x="14932" y="29838"/>
                  <a:pt x="14746" y="29674"/>
                  <a:pt x="14535" y="29512"/>
                </a:cubicBezTo>
                <a:cubicBezTo>
                  <a:pt x="14117" y="29140"/>
                  <a:pt x="13745" y="28722"/>
                  <a:pt x="13443" y="28232"/>
                </a:cubicBezTo>
                <a:cubicBezTo>
                  <a:pt x="13186" y="27814"/>
                  <a:pt x="12885" y="27302"/>
                  <a:pt x="13000" y="26790"/>
                </a:cubicBezTo>
                <a:cubicBezTo>
                  <a:pt x="13071" y="26511"/>
                  <a:pt x="13233" y="26256"/>
                  <a:pt x="13372" y="26024"/>
                </a:cubicBezTo>
                <a:cubicBezTo>
                  <a:pt x="13536" y="25791"/>
                  <a:pt x="13698" y="25581"/>
                  <a:pt x="13884" y="25395"/>
                </a:cubicBezTo>
                <a:close/>
                <a:moveTo>
                  <a:pt x="28334" y="29085"/>
                </a:moveTo>
                <a:cubicBezTo>
                  <a:pt x="28301" y="29085"/>
                  <a:pt x="28268" y="29088"/>
                  <a:pt x="28235" y="29094"/>
                </a:cubicBezTo>
                <a:cubicBezTo>
                  <a:pt x="28095" y="29116"/>
                  <a:pt x="27978" y="29187"/>
                  <a:pt x="27885" y="29280"/>
                </a:cubicBezTo>
                <a:cubicBezTo>
                  <a:pt x="27723" y="29512"/>
                  <a:pt x="27745" y="29791"/>
                  <a:pt x="27931" y="29977"/>
                </a:cubicBezTo>
                <a:lnTo>
                  <a:pt x="27978" y="30024"/>
                </a:lnTo>
                <a:cubicBezTo>
                  <a:pt x="28095" y="30117"/>
                  <a:pt x="28235" y="30139"/>
                  <a:pt x="28374" y="30139"/>
                </a:cubicBezTo>
                <a:cubicBezTo>
                  <a:pt x="28514" y="30117"/>
                  <a:pt x="28629" y="30046"/>
                  <a:pt x="28722" y="29931"/>
                </a:cubicBezTo>
                <a:cubicBezTo>
                  <a:pt x="28815" y="29814"/>
                  <a:pt x="28839" y="29674"/>
                  <a:pt x="28815" y="29535"/>
                </a:cubicBezTo>
                <a:cubicBezTo>
                  <a:pt x="28815" y="29395"/>
                  <a:pt x="28746" y="29280"/>
                  <a:pt x="28629" y="29187"/>
                </a:cubicBezTo>
                <a:cubicBezTo>
                  <a:pt x="28541" y="29116"/>
                  <a:pt x="28439" y="29085"/>
                  <a:pt x="28334" y="29085"/>
                </a:cubicBezTo>
                <a:close/>
                <a:moveTo>
                  <a:pt x="8559" y="30000"/>
                </a:moveTo>
                <a:cubicBezTo>
                  <a:pt x="8582" y="30024"/>
                  <a:pt x="8606" y="30070"/>
                  <a:pt x="8628" y="30093"/>
                </a:cubicBezTo>
                <a:cubicBezTo>
                  <a:pt x="8628" y="30117"/>
                  <a:pt x="8606" y="30139"/>
                  <a:pt x="8606" y="30163"/>
                </a:cubicBezTo>
                <a:lnTo>
                  <a:pt x="8535" y="30093"/>
                </a:lnTo>
                <a:cubicBezTo>
                  <a:pt x="8513" y="30070"/>
                  <a:pt x="8513" y="30070"/>
                  <a:pt x="8489" y="30070"/>
                </a:cubicBezTo>
                <a:lnTo>
                  <a:pt x="8559" y="30000"/>
                </a:lnTo>
                <a:close/>
                <a:moveTo>
                  <a:pt x="14642" y="24441"/>
                </a:moveTo>
                <a:cubicBezTo>
                  <a:pt x="14620" y="24441"/>
                  <a:pt x="14598" y="24448"/>
                  <a:pt x="14582" y="24465"/>
                </a:cubicBezTo>
                <a:lnTo>
                  <a:pt x="13955" y="25093"/>
                </a:lnTo>
                <a:cubicBezTo>
                  <a:pt x="13931" y="25093"/>
                  <a:pt x="13931" y="25093"/>
                  <a:pt x="13908" y="25116"/>
                </a:cubicBezTo>
                <a:cubicBezTo>
                  <a:pt x="13862" y="25116"/>
                  <a:pt x="13791" y="25140"/>
                  <a:pt x="13815" y="25209"/>
                </a:cubicBezTo>
                <a:cubicBezTo>
                  <a:pt x="13605" y="25419"/>
                  <a:pt x="13443" y="25627"/>
                  <a:pt x="13279" y="25860"/>
                </a:cubicBezTo>
                <a:cubicBezTo>
                  <a:pt x="13118" y="26093"/>
                  <a:pt x="12954" y="26325"/>
                  <a:pt x="12861" y="26582"/>
                </a:cubicBezTo>
                <a:cubicBezTo>
                  <a:pt x="12768" y="26837"/>
                  <a:pt x="12768" y="27116"/>
                  <a:pt x="12838" y="27373"/>
                </a:cubicBezTo>
                <a:cubicBezTo>
                  <a:pt x="12907" y="27652"/>
                  <a:pt x="13047" y="27931"/>
                  <a:pt x="13186" y="28163"/>
                </a:cubicBezTo>
                <a:cubicBezTo>
                  <a:pt x="13490" y="28697"/>
                  <a:pt x="13884" y="29163"/>
                  <a:pt x="14327" y="29581"/>
                </a:cubicBezTo>
                <a:cubicBezTo>
                  <a:pt x="14559" y="29767"/>
                  <a:pt x="14768" y="29953"/>
                  <a:pt x="15025" y="30093"/>
                </a:cubicBezTo>
                <a:cubicBezTo>
                  <a:pt x="15177" y="30195"/>
                  <a:pt x="15355" y="30260"/>
                  <a:pt x="15540" y="30260"/>
                </a:cubicBezTo>
                <a:cubicBezTo>
                  <a:pt x="15608" y="30260"/>
                  <a:pt x="15676" y="30251"/>
                  <a:pt x="15745" y="30232"/>
                </a:cubicBezTo>
                <a:cubicBezTo>
                  <a:pt x="16048" y="30139"/>
                  <a:pt x="16327" y="29931"/>
                  <a:pt x="16560" y="29698"/>
                </a:cubicBezTo>
                <a:cubicBezTo>
                  <a:pt x="16792" y="29466"/>
                  <a:pt x="17001" y="29209"/>
                  <a:pt x="17187" y="28954"/>
                </a:cubicBezTo>
                <a:cubicBezTo>
                  <a:pt x="17211" y="28954"/>
                  <a:pt x="17257" y="28930"/>
                  <a:pt x="17280" y="28908"/>
                </a:cubicBezTo>
                <a:cubicBezTo>
                  <a:pt x="17419" y="28722"/>
                  <a:pt x="17536" y="28535"/>
                  <a:pt x="17676" y="28349"/>
                </a:cubicBezTo>
                <a:cubicBezTo>
                  <a:pt x="17769" y="28232"/>
                  <a:pt x="17884" y="28070"/>
                  <a:pt x="17769" y="27931"/>
                </a:cubicBezTo>
                <a:cubicBezTo>
                  <a:pt x="17698" y="27860"/>
                  <a:pt x="17629" y="27838"/>
                  <a:pt x="17559" y="27791"/>
                </a:cubicBezTo>
                <a:cubicBezTo>
                  <a:pt x="17466" y="27767"/>
                  <a:pt x="17373" y="27721"/>
                  <a:pt x="17280" y="27674"/>
                </a:cubicBezTo>
                <a:cubicBezTo>
                  <a:pt x="17094" y="27581"/>
                  <a:pt x="16954" y="27488"/>
                  <a:pt x="16792" y="27373"/>
                </a:cubicBezTo>
                <a:cubicBezTo>
                  <a:pt x="16141" y="26954"/>
                  <a:pt x="15605" y="26372"/>
                  <a:pt x="15233" y="25698"/>
                </a:cubicBezTo>
                <a:cubicBezTo>
                  <a:pt x="15000" y="25326"/>
                  <a:pt x="14839" y="24930"/>
                  <a:pt x="14721" y="24511"/>
                </a:cubicBezTo>
                <a:cubicBezTo>
                  <a:pt x="14721" y="24467"/>
                  <a:pt x="14682" y="24441"/>
                  <a:pt x="14642" y="24441"/>
                </a:cubicBezTo>
                <a:close/>
                <a:moveTo>
                  <a:pt x="31302" y="29573"/>
                </a:moveTo>
                <a:cubicBezTo>
                  <a:pt x="31371" y="29573"/>
                  <a:pt x="31437" y="29599"/>
                  <a:pt x="31490" y="29652"/>
                </a:cubicBezTo>
                <a:lnTo>
                  <a:pt x="31513" y="29674"/>
                </a:lnTo>
                <a:cubicBezTo>
                  <a:pt x="31583" y="29721"/>
                  <a:pt x="31606" y="29791"/>
                  <a:pt x="31630" y="29884"/>
                </a:cubicBezTo>
                <a:cubicBezTo>
                  <a:pt x="31630" y="29977"/>
                  <a:pt x="31606" y="30046"/>
                  <a:pt x="31559" y="30139"/>
                </a:cubicBezTo>
                <a:cubicBezTo>
                  <a:pt x="31494" y="30219"/>
                  <a:pt x="31390" y="30261"/>
                  <a:pt x="31288" y="30261"/>
                </a:cubicBezTo>
                <a:cubicBezTo>
                  <a:pt x="31210" y="30261"/>
                  <a:pt x="31132" y="30236"/>
                  <a:pt x="31072" y="30186"/>
                </a:cubicBezTo>
                <a:cubicBezTo>
                  <a:pt x="31001" y="30139"/>
                  <a:pt x="30955" y="30070"/>
                  <a:pt x="30932" y="29977"/>
                </a:cubicBezTo>
                <a:cubicBezTo>
                  <a:pt x="30932" y="29884"/>
                  <a:pt x="30955" y="29791"/>
                  <a:pt x="31001" y="29721"/>
                </a:cubicBezTo>
                <a:cubicBezTo>
                  <a:pt x="31048" y="29652"/>
                  <a:pt x="31141" y="29605"/>
                  <a:pt x="31234" y="29581"/>
                </a:cubicBezTo>
                <a:cubicBezTo>
                  <a:pt x="31257" y="29576"/>
                  <a:pt x="31280" y="29573"/>
                  <a:pt x="31302" y="29573"/>
                </a:cubicBezTo>
                <a:close/>
                <a:moveTo>
                  <a:pt x="36933" y="30325"/>
                </a:moveTo>
                <a:lnTo>
                  <a:pt x="36908" y="30350"/>
                </a:lnTo>
                <a:cubicBezTo>
                  <a:pt x="36908" y="30325"/>
                  <a:pt x="36933" y="30325"/>
                  <a:pt x="36933" y="30325"/>
                </a:cubicBezTo>
                <a:close/>
                <a:moveTo>
                  <a:pt x="34444" y="29689"/>
                </a:moveTo>
                <a:cubicBezTo>
                  <a:pt x="34513" y="29689"/>
                  <a:pt x="34578" y="29716"/>
                  <a:pt x="34629" y="29767"/>
                </a:cubicBezTo>
                <a:cubicBezTo>
                  <a:pt x="34653" y="29767"/>
                  <a:pt x="34653" y="29791"/>
                  <a:pt x="34676" y="29791"/>
                </a:cubicBezTo>
                <a:cubicBezTo>
                  <a:pt x="34722" y="29838"/>
                  <a:pt x="34769" y="29907"/>
                  <a:pt x="34769" y="30000"/>
                </a:cubicBezTo>
                <a:cubicBezTo>
                  <a:pt x="34793" y="30093"/>
                  <a:pt x="34769" y="30186"/>
                  <a:pt x="34700" y="30257"/>
                </a:cubicBezTo>
                <a:cubicBezTo>
                  <a:pt x="34633" y="30336"/>
                  <a:pt x="34538" y="30377"/>
                  <a:pt x="34437" y="30377"/>
                </a:cubicBezTo>
                <a:cubicBezTo>
                  <a:pt x="34361" y="30377"/>
                  <a:pt x="34281" y="30353"/>
                  <a:pt x="34211" y="30303"/>
                </a:cubicBezTo>
                <a:cubicBezTo>
                  <a:pt x="34142" y="30257"/>
                  <a:pt x="34095" y="30186"/>
                  <a:pt x="34095" y="30093"/>
                </a:cubicBezTo>
                <a:cubicBezTo>
                  <a:pt x="34071" y="30000"/>
                  <a:pt x="34095" y="29907"/>
                  <a:pt x="34164" y="29838"/>
                </a:cubicBezTo>
                <a:cubicBezTo>
                  <a:pt x="34211" y="29767"/>
                  <a:pt x="34281" y="29721"/>
                  <a:pt x="34374" y="29698"/>
                </a:cubicBezTo>
                <a:cubicBezTo>
                  <a:pt x="34398" y="29692"/>
                  <a:pt x="34421" y="29689"/>
                  <a:pt x="34444" y="29689"/>
                </a:cubicBezTo>
                <a:close/>
                <a:moveTo>
                  <a:pt x="31276" y="29397"/>
                </a:moveTo>
                <a:cubicBezTo>
                  <a:pt x="31115" y="29397"/>
                  <a:pt x="30957" y="29470"/>
                  <a:pt x="30862" y="29605"/>
                </a:cubicBezTo>
                <a:cubicBezTo>
                  <a:pt x="30769" y="29721"/>
                  <a:pt x="30746" y="29860"/>
                  <a:pt x="30746" y="30000"/>
                </a:cubicBezTo>
                <a:cubicBezTo>
                  <a:pt x="30769" y="30117"/>
                  <a:pt x="30815" y="30210"/>
                  <a:pt x="30908" y="30303"/>
                </a:cubicBezTo>
                <a:cubicBezTo>
                  <a:pt x="30932" y="30303"/>
                  <a:pt x="30932" y="30325"/>
                  <a:pt x="30955" y="30350"/>
                </a:cubicBezTo>
                <a:cubicBezTo>
                  <a:pt x="31052" y="30407"/>
                  <a:pt x="31164" y="30448"/>
                  <a:pt x="31279" y="30448"/>
                </a:cubicBezTo>
                <a:cubicBezTo>
                  <a:pt x="31303" y="30448"/>
                  <a:pt x="31327" y="30446"/>
                  <a:pt x="31351" y="30443"/>
                </a:cubicBezTo>
                <a:cubicBezTo>
                  <a:pt x="31490" y="30418"/>
                  <a:pt x="31606" y="30350"/>
                  <a:pt x="31699" y="30232"/>
                </a:cubicBezTo>
                <a:cubicBezTo>
                  <a:pt x="31792" y="30139"/>
                  <a:pt x="31816" y="30000"/>
                  <a:pt x="31792" y="29860"/>
                </a:cubicBezTo>
                <a:cubicBezTo>
                  <a:pt x="31770" y="29721"/>
                  <a:pt x="31699" y="29581"/>
                  <a:pt x="31606" y="29512"/>
                </a:cubicBezTo>
                <a:cubicBezTo>
                  <a:pt x="31509" y="29435"/>
                  <a:pt x="31392" y="29397"/>
                  <a:pt x="31276" y="29397"/>
                </a:cubicBezTo>
                <a:close/>
                <a:moveTo>
                  <a:pt x="23860" y="29759"/>
                </a:moveTo>
                <a:cubicBezTo>
                  <a:pt x="23929" y="29759"/>
                  <a:pt x="23995" y="29785"/>
                  <a:pt x="24048" y="29838"/>
                </a:cubicBezTo>
                <a:cubicBezTo>
                  <a:pt x="24071" y="29838"/>
                  <a:pt x="24071" y="29860"/>
                  <a:pt x="24095" y="29860"/>
                </a:cubicBezTo>
                <a:cubicBezTo>
                  <a:pt x="24141" y="29907"/>
                  <a:pt x="24164" y="29977"/>
                  <a:pt x="24188" y="30070"/>
                </a:cubicBezTo>
                <a:cubicBezTo>
                  <a:pt x="24188" y="30163"/>
                  <a:pt x="24164" y="30232"/>
                  <a:pt x="24117" y="30325"/>
                </a:cubicBezTo>
                <a:cubicBezTo>
                  <a:pt x="24071" y="30396"/>
                  <a:pt x="23978" y="30443"/>
                  <a:pt x="23885" y="30443"/>
                </a:cubicBezTo>
                <a:cubicBezTo>
                  <a:pt x="23862" y="30448"/>
                  <a:pt x="23839" y="30451"/>
                  <a:pt x="23816" y="30451"/>
                </a:cubicBezTo>
                <a:cubicBezTo>
                  <a:pt x="23747" y="30451"/>
                  <a:pt x="23681" y="30425"/>
                  <a:pt x="23630" y="30372"/>
                </a:cubicBezTo>
                <a:cubicBezTo>
                  <a:pt x="23559" y="30325"/>
                  <a:pt x="23512" y="30257"/>
                  <a:pt x="23512" y="30163"/>
                </a:cubicBezTo>
                <a:cubicBezTo>
                  <a:pt x="23490" y="30070"/>
                  <a:pt x="23512" y="29977"/>
                  <a:pt x="23559" y="29907"/>
                </a:cubicBezTo>
                <a:cubicBezTo>
                  <a:pt x="23630" y="29814"/>
                  <a:pt x="23698" y="29767"/>
                  <a:pt x="23792" y="29767"/>
                </a:cubicBezTo>
                <a:cubicBezTo>
                  <a:pt x="23815" y="29762"/>
                  <a:pt x="23838" y="29759"/>
                  <a:pt x="23860" y="29759"/>
                </a:cubicBezTo>
                <a:close/>
                <a:moveTo>
                  <a:pt x="35258" y="30117"/>
                </a:moveTo>
                <a:cubicBezTo>
                  <a:pt x="35258" y="30117"/>
                  <a:pt x="35212" y="30117"/>
                  <a:pt x="35212" y="30139"/>
                </a:cubicBezTo>
                <a:cubicBezTo>
                  <a:pt x="35187" y="30163"/>
                  <a:pt x="35187" y="30186"/>
                  <a:pt x="35187" y="30210"/>
                </a:cubicBezTo>
                <a:cubicBezTo>
                  <a:pt x="35187" y="30232"/>
                  <a:pt x="35187" y="30257"/>
                  <a:pt x="35212" y="30279"/>
                </a:cubicBezTo>
                <a:cubicBezTo>
                  <a:pt x="35280" y="30372"/>
                  <a:pt x="35373" y="30418"/>
                  <a:pt x="35491" y="30465"/>
                </a:cubicBezTo>
                <a:lnTo>
                  <a:pt x="35559" y="30465"/>
                </a:lnTo>
                <a:cubicBezTo>
                  <a:pt x="35584" y="30443"/>
                  <a:pt x="35584" y="30418"/>
                  <a:pt x="35606" y="30396"/>
                </a:cubicBezTo>
                <a:cubicBezTo>
                  <a:pt x="35606" y="30372"/>
                  <a:pt x="35606" y="30350"/>
                  <a:pt x="35584" y="30325"/>
                </a:cubicBezTo>
                <a:cubicBezTo>
                  <a:pt x="35584" y="30303"/>
                  <a:pt x="35559" y="30303"/>
                  <a:pt x="35537" y="30279"/>
                </a:cubicBezTo>
                <a:cubicBezTo>
                  <a:pt x="35491" y="30279"/>
                  <a:pt x="35466" y="30257"/>
                  <a:pt x="35420" y="30232"/>
                </a:cubicBezTo>
                <a:lnTo>
                  <a:pt x="35327" y="30139"/>
                </a:lnTo>
                <a:cubicBezTo>
                  <a:pt x="35327" y="30117"/>
                  <a:pt x="35280" y="30117"/>
                  <a:pt x="35258" y="30117"/>
                </a:cubicBezTo>
                <a:close/>
                <a:moveTo>
                  <a:pt x="34424" y="29506"/>
                </a:moveTo>
                <a:cubicBezTo>
                  <a:pt x="34399" y="29506"/>
                  <a:pt x="34375" y="29508"/>
                  <a:pt x="34350" y="29512"/>
                </a:cubicBezTo>
                <a:cubicBezTo>
                  <a:pt x="34211" y="29535"/>
                  <a:pt x="34095" y="29605"/>
                  <a:pt x="34002" y="29721"/>
                </a:cubicBezTo>
                <a:cubicBezTo>
                  <a:pt x="33931" y="29838"/>
                  <a:pt x="33885" y="29977"/>
                  <a:pt x="33909" y="30117"/>
                </a:cubicBezTo>
                <a:cubicBezTo>
                  <a:pt x="33931" y="30232"/>
                  <a:pt x="33978" y="30325"/>
                  <a:pt x="34071" y="30418"/>
                </a:cubicBezTo>
                <a:cubicBezTo>
                  <a:pt x="34071" y="30443"/>
                  <a:pt x="34095" y="30443"/>
                  <a:pt x="34118" y="30465"/>
                </a:cubicBezTo>
                <a:cubicBezTo>
                  <a:pt x="34210" y="30530"/>
                  <a:pt x="34318" y="30562"/>
                  <a:pt x="34424" y="30562"/>
                </a:cubicBezTo>
                <a:cubicBezTo>
                  <a:pt x="34584" y="30562"/>
                  <a:pt x="34741" y="30489"/>
                  <a:pt x="34839" y="30350"/>
                </a:cubicBezTo>
                <a:cubicBezTo>
                  <a:pt x="35025" y="30117"/>
                  <a:pt x="34979" y="29791"/>
                  <a:pt x="34746" y="29628"/>
                </a:cubicBezTo>
                <a:cubicBezTo>
                  <a:pt x="34650" y="29551"/>
                  <a:pt x="34538" y="29506"/>
                  <a:pt x="34424" y="29506"/>
                </a:cubicBezTo>
                <a:close/>
                <a:moveTo>
                  <a:pt x="9117" y="30418"/>
                </a:moveTo>
                <a:cubicBezTo>
                  <a:pt x="9164" y="30465"/>
                  <a:pt x="9210" y="30536"/>
                  <a:pt x="9257" y="30582"/>
                </a:cubicBezTo>
                <a:cubicBezTo>
                  <a:pt x="9210" y="30536"/>
                  <a:pt x="9164" y="30465"/>
                  <a:pt x="9093" y="30418"/>
                </a:cubicBezTo>
                <a:close/>
                <a:moveTo>
                  <a:pt x="23839" y="29576"/>
                </a:moveTo>
                <a:cubicBezTo>
                  <a:pt x="23816" y="29576"/>
                  <a:pt x="23792" y="29577"/>
                  <a:pt x="23769" y="29581"/>
                </a:cubicBezTo>
                <a:cubicBezTo>
                  <a:pt x="23630" y="29605"/>
                  <a:pt x="23512" y="29674"/>
                  <a:pt x="23419" y="29791"/>
                </a:cubicBezTo>
                <a:cubicBezTo>
                  <a:pt x="23351" y="29907"/>
                  <a:pt x="23304" y="30046"/>
                  <a:pt x="23326" y="30186"/>
                </a:cubicBezTo>
                <a:cubicBezTo>
                  <a:pt x="23326" y="30303"/>
                  <a:pt x="23397" y="30396"/>
                  <a:pt x="23466" y="30489"/>
                </a:cubicBezTo>
                <a:cubicBezTo>
                  <a:pt x="23490" y="30489"/>
                  <a:pt x="23512" y="30511"/>
                  <a:pt x="23512" y="30536"/>
                </a:cubicBezTo>
                <a:cubicBezTo>
                  <a:pt x="23609" y="30593"/>
                  <a:pt x="23722" y="30634"/>
                  <a:pt x="23837" y="30634"/>
                </a:cubicBezTo>
                <a:cubicBezTo>
                  <a:pt x="23861" y="30634"/>
                  <a:pt x="23885" y="30632"/>
                  <a:pt x="23909" y="30629"/>
                </a:cubicBezTo>
                <a:cubicBezTo>
                  <a:pt x="24048" y="30604"/>
                  <a:pt x="24188" y="30536"/>
                  <a:pt x="24257" y="30418"/>
                </a:cubicBezTo>
                <a:cubicBezTo>
                  <a:pt x="24350" y="30303"/>
                  <a:pt x="24374" y="30186"/>
                  <a:pt x="24374" y="30046"/>
                </a:cubicBezTo>
                <a:cubicBezTo>
                  <a:pt x="24350" y="29907"/>
                  <a:pt x="24281" y="29767"/>
                  <a:pt x="24164" y="29698"/>
                </a:cubicBezTo>
                <a:cubicBezTo>
                  <a:pt x="24068" y="29621"/>
                  <a:pt x="23955" y="29576"/>
                  <a:pt x="23839" y="29576"/>
                </a:cubicBezTo>
                <a:close/>
                <a:moveTo>
                  <a:pt x="8327" y="30279"/>
                </a:moveTo>
                <a:cubicBezTo>
                  <a:pt x="8327" y="30303"/>
                  <a:pt x="8327" y="30303"/>
                  <a:pt x="8349" y="30303"/>
                </a:cubicBezTo>
                <a:cubicBezTo>
                  <a:pt x="8302" y="30350"/>
                  <a:pt x="8280" y="30396"/>
                  <a:pt x="8302" y="30443"/>
                </a:cubicBezTo>
                <a:cubicBezTo>
                  <a:pt x="8349" y="30489"/>
                  <a:pt x="8396" y="30558"/>
                  <a:pt x="8420" y="30604"/>
                </a:cubicBezTo>
                <a:cubicBezTo>
                  <a:pt x="8396" y="30604"/>
                  <a:pt x="8373" y="30582"/>
                  <a:pt x="8349" y="30558"/>
                </a:cubicBezTo>
                <a:cubicBezTo>
                  <a:pt x="8337" y="30552"/>
                  <a:pt x="8323" y="30549"/>
                  <a:pt x="8308" y="30549"/>
                </a:cubicBezTo>
                <a:cubicBezTo>
                  <a:pt x="8269" y="30549"/>
                  <a:pt x="8227" y="30570"/>
                  <a:pt x="8209" y="30604"/>
                </a:cubicBezTo>
                <a:lnTo>
                  <a:pt x="8209" y="30651"/>
                </a:lnTo>
                <a:cubicBezTo>
                  <a:pt x="8187" y="30629"/>
                  <a:pt x="8163" y="30604"/>
                  <a:pt x="8116" y="30582"/>
                </a:cubicBezTo>
                <a:lnTo>
                  <a:pt x="8094" y="30558"/>
                </a:lnTo>
                <a:lnTo>
                  <a:pt x="8327" y="30279"/>
                </a:lnTo>
                <a:close/>
                <a:moveTo>
                  <a:pt x="10372" y="30129"/>
                </a:moveTo>
                <a:cubicBezTo>
                  <a:pt x="10349" y="30129"/>
                  <a:pt x="10326" y="30140"/>
                  <a:pt x="10303" y="30163"/>
                </a:cubicBezTo>
                <a:cubicBezTo>
                  <a:pt x="10280" y="30186"/>
                  <a:pt x="10280" y="30257"/>
                  <a:pt x="10303" y="30279"/>
                </a:cubicBezTo>
                <a:cubicBezTo>
                  <a:pt x="10442" y="30396"/>
                  <a:pt x="10582" y="30536"/>
                  <a:pt x="10699" y="30651"/>
                </a:cubicBezTo>
                <a:cubicBezTo>
                  <a:pt x="10722" y="30674"/>
                  <a:pt x="10751" y="30686"/>
                  <a:pt x="10777" y="30686"/>
                </a:cubicBezTo>
                <a:cubicBezTo>
                  <a:pt x="10803" y="30686"/>
                  <a:pt x="10826" y="30674"/>
                  <a:pt x="10838" y="30651"/>
                </a:cubicBezTo>
                <a:cubicBezTo>
                  <a:pt x="10861" y="30629"/>
                  <a:pt x="10861" y="30558"/>
                  <a:pt x="10838" y="30536"/>
                </a:cubicBezTo>
                <a:cubicBezTo>
                  <a:pt x="10699" y="30396"/>
                  <a:pt x="10582" y="30279"/>
                  <a:pt x="10442" y="30163"/>
                </a:cubicBezTo>
                <a:cubicBezTo>
                  <a:pt x="10419" y="30140"/>
                  <a:pt x="10396" y="30129"/>
                  <a:pt x="10372" y="30129"/>
                </a:cubicBezTo>
                <a:close/>
                <a:moveTo>
                  <a:pt x="7977" y="30697"/>
                </a:moveTo>
                <a:cubicBezTo>
                  <a:pt x="8000" y="30697"/>
                  <a:pt x="8001" y="30697"/>
                  <a:pt x="8001" y="30718"/>
                </a:cubicBezTo>
                <a:lnTo>
                  <a:pt x="8001" y="30718"/>
                </a:lnTo>
                <a:cubicBezTo>
                  <a:pt x="7993" y="30711"/>
                  <a:pt x="7985" y="30704"/>
                  <a:pt x="7977" y="30697"/>
                </a:cubicBezTo>
                <a:close/>
                <a:moveTo>
                  <a:pt x="26768" y="30070"/>
                </a:moveTo>
                <a:cubicBezTo>
                  <a:pt x="26861" y="30070"/>
                  <a:pt x="26954" y="30093"/>
                  <a:pt x="27025" y="30139"/>
                </a:cubicBezTo>
                <a:cubicBezTo>
                  <a:pt x="27025" y="30163"/>
                  <a:pt x="27047" y="30163"/>
                  <a:pt x="27047" y="30163"/>
                </a:cubicBezTo>
                <a:cubicBezTo>
                  <a:pt x="27118" y="30232"/>
                  <a:pt x="27141" y="30303"/>
                  <a:pt x="27165" y="30372"/>
                </a:cubicBezTo>
                <a:cubicBezTo>
                  <a:pt x="27165" y="30465"/>
                  <a:pt x="27141" y="30558"/>
                  <a:pt x="27094" y="30629"/>
                </a:cubicBezTo>
                <a:cubicBezTo>
                  <a:pt x="27025" y="30697"/>
                  <a:pt x="26954" y="30744"/>
                  <a:pt x="26861" y="30768"/>
                </a:cubicBezTo>
                <a:cubicBezTo>
                  <a:pt x="26768" y="30768"/>
                  <a:pt x="26675" y="30744"/>
                  <a:pt x="26607" y="30697"/>
                </a:cubicBezTo>
                <a:cubicBezTo>
                  <a:pt x="26467" y="30582"/>
                  <a:pt x="26420" y="30372"/>
                  <a:pt x="26536" y="30210"/>
                </a:cubicBezTo>
                <a:cubicBezTo>
                  <a:pt x="26607" y="30139"/>
                  <a:pt x="26675" y="30093"/>
                  <a:pt x="26768" y="30070"/>
                </a:cubicBezTo>
                <a:close/>
                <a:moveTo>
                  <a:pt x="29761" y="30160"/>
                </a:moveTo>
                <a:cubicBezTo>
                  <a:pt x="29835" y="30160"/>
                  <a:pt x="29910" y="30184"/>
                  <a:pt x="29978" y="30232"/>
                </a:cubicBezTo>
                <a:lnTo>
                  <a:pt x="30002" y="30257"/>
                </a:lnTo>
                <a:cubicBezTo>
                  <a:pt x="30049" y="30303"/>
                  <a:pt x="30095" y="30372"/>
                  <a:pt x="30095" y="30465"/>
                </a:cubicBezTo>
                <a:cubicBezTo>
                  <a:pt x="30117" y="30558"/>
                  <a:pt x="30095" y="30651"/>
                  <a:pt x="30049" y="30722"/>
                </a:cubicBezTo>
                <a:cubicBezTo>
                  <a:pt x="29978" y="30790"/>
                  <a:pt x="29909" y="30837"/>
                  <a:pt x="29816" y="30837"/>
                </a:cubicBezTo>
                <a:cubicBezTo>
                  <a:pt x="29792" y="30843"/>
                  <a:pt x="29769" y="30846"/>
                  <a:pt x="29746" y="30846"/>
                </a:cubicBezTo>
                <a:cubicBezTo>
                  <a:pt x="29677" y="30846"/>
                  <a:pt x="29612" y="30820"/>
                  <a:pt x="29559" y="30768"/>
                </a:cubicBezTo>
                <a:cubicBezTo>
                  <a:pt x="29397" y="30675"/>
                  <a:pt x="29373" y="30443"/>
                  <a:pt x="29490" y="30303"/>
                </a:cubicBezTo>
                <a:cubicBezTo>
                  <a:pt x="29558" y="30207"/>
                  <a:pt x="29657" y="30160"/>
                  <a:pt x="29761" y="30160"/>
                </a:cubicBezTo>
                <a:close/>
                <a:moveTo>
                  <a:pt x="26844" y="29899"/>
                </a:moveTo>
                <a:cubicBezTo>
                  <a:pt x="26811" y="29899"/>
                  <a:pt x="26779" y="29901"/>
                  <a:pt x="26746" y="29907"/>
                </a:cubicBezTo>
                <a:cubicBezTo>
                  <a:pt x="26607" y="29907"/>
                  <a:pt x="26489" y="30000"/>
                  <a:pt x="26396" y="30093"/>
                </a:cubicBezTo>
                <a:cubicBezTo>
                  <a:pt x="26234" y="30325"/>
                  <a:pt x="26257" y="30604"/>
                  <a:pt x="26443" y="30790"/>
                </a:cubicBezTo>
                <a:lnTo>
                  <a:pt x="26489" y="30837"/>
                </a:lnTo>
                <a:cubicBezTo>
                  <a:pt x="26607" y="30930"/>
                  <a:pt x="26746" y="30954"/>
                  <a:pt x="26886" y="30954"/>
                </a:cubicBezTo>
                <a:cubicBezTo>
                  <a:pt x="27025" y="30930"/>
                  <a:pt x="27141" y="30861"/>
                  <a:pt x="27234" y="30744"/>
                </a:cubicBezTo>
                <a:cubicBezTo>
                  <a:pt x="27327" y="30629"/>
                  <a:pt x="27351" y="30489"/>
                  <a:pt x="27327" y="30350"/>
                </a:cubicBezTo>
                <a:cubicBezTo>
                  <a:pt x="27327" y="30210"/>
                  <a:pt x="27234" y="30093"/>
                  <a:pt x="27141" y="30000"/>
                </a:cubicBezTo>
                <a:cubicBezTo>
                  <a:pt x="27052" y="29928"/>
                  <a:pt x="26950" y="29899"/>
                  <a:pt x="26844" y="29899"/>
                </a:cubicBezTo>
                <a:close/>
                <a:moveTo>
                  <a:pt x="29760" y="29978"/>
                </a:moveTo>
                <a:cubicBezTo>
                  <a:pt x="29603" y="29978"/>
                  <a:pt x="29445" y="30050"/>
                  <a:pt x="29351" y="30186"/>
                </a:cubicBezTo>
                <a:cubicBezTo>
                  <a:pt x="29187" y="30396"/>
                  <a:pt x="29211" y="30697"/>
                  <a:pt x="29397" y="30884"/>
                </a:cubicBezTo>
                <a:lnTo>
                  <a:pt x="29444" y="30930"/>
                </a:lnTo>
                <a:cubicBezTo>
                  <a:pt x="29538" y="30988"/>
                  <a:pt x="29649" y="31030"/>
                  <a:pt x="29762" y="31030"/>
                </a:cubicBezTo>
                <a:cubicBezTo>
                  <a:pt x="29788" y="31030"/>
                  <a:pt x="29813" y="31027"/>
                  <a:pt x="29838" y="31023"/>
                </a:cubicBezTo>
                <a:cubicBezTo>
                  <a:pt x="29978" y="31001"/>
                  <a:pt x="30095" y="30930"/>
                  <a:pt x="30188" y="30815"/>
                </a:cubicBezTo>
                <a:cubicBezTo>
                  <a:pt x="30257" y="30722"/>
                  <a:pt x="30303" y="30582"/>
                  <a:pt x="30281" y="30443"/>
                </a:cubicBezTo>
                <a:cubicBezTo>
                  <a:pt x="30257" y="30303"/>
                  <a:pt x="30188" y="30163"/>
                  <a:pt x="30071" y="30093"/>
                </a:cubicBezTo>
                <a:cubicBezTo>
                  <a:pt x="29984" y="30015"/>
                  <a:pt x="29872" y="29978"/>
                  <a:pt x="29760" y="29978"/>
                </a:cubicBezTo>
                <a:close/>
                <a:moveTo>
                  <a:pt x="7675" y="31070"/>
                </a:moveTo>
                <a:lnTo>
                  <a:pt x="7675" y="31116"/>
                </a:lnTo>
                <a:lnTo>
                  <a:pt x="7629" y="31116"/>
                </a:lnTo>
                <a:lnTo>
                  <a:pt x="7675" y="31070"/>
                </a:lnTo>
                <a:close/>
                <a:moveTo>
                  <a:pt x="32751" y="30469"/>
                </a:moveTo>
                <a:cubicBezTo>
                  <a:pt x="32821" y="30469"/>
                  <a:pt x="32891" y="30490"/>
                  <a:pt x="32955" y="30536"/>
                </a:cubicBezTo>
                <a:cubicBezTo>
                  <a:pt x="32955" y="30558"/>
                  <a:pt x="32955" y="30558"/>
                  <a:pt x="32979" y="30582"/>
                </a:cubicBezTo>
                <a:cubicBezTo>
                  <a:pt x="33094" y="30697"/>
                  <a:pt x="33118" y="30884"/>
                  <a:pt x="33001" y="31023"/>
                </a:cubicBezTo>
                <a:cubicBezTo>
                  <a:pt x="32934" y="31119"/>
                  <a:pt x="32834" y="31166"/>
                  <a:pt x="32735" y="31166"/>
                </a:cubicBezTo>
                <a:cubicBezTo>
                  <a:pt x="32665" y="31166"/>
                  <a:pt x="32594" y="31142"/>
                  <a:pt x="32536" y="31094"/>
                </a:cubicBezTo>
                <a:cubicBezTo>
                  <a:pt x="32374" y="30977"/>
                  <a:pt x="32350" y="30768"/>
                  <a:pt x="32467" y="30604"/>
                </a:cubicBezTo>
                <a:cubicBezTo>
                  <a:pt x="32537" y="30519"/>
                  <a:pt x="32643" y="30469"/>
                  <a:pt x="32751" y="30469"/>
                </a:cubicBezTo>
                <a:close/>
                <a:moveTo>
                  <a:pt x="36397" y="31163"/>
                </a:moveTo>
                <a:lnTo>
                  <a:pt x="36337" y="31244"/>
                </a:lnTo>
                <a:lnTo>
                  <a:pt x="36337" y="31244"/>
                </a:lnTo>
                <a:cubicBezTo>
                  <a:pt x="36350" y="31219"/>
                  <a:pt x="36350" y="31183"/>
                  <a:pt x="36350" y="31163"/>
                </a:cubicBezTo>
                <a:close/>
                <a:moveTo>
                  <a:pt x="22373" y="30573"/>
                </a:moveTo>
                <a:cubicBezTo>
                  <a:pt x="22442" y="30573"/>
                  <a:pt x="22507" y="30599"/>
                  <a:pt x="22560" y="30651"/>
                </a:cubicBezTo>
                <a:cubicBezTo>
                  <a:pt x="22582" y="30651"/>
                  <a:pt x="22582" y="30675"/>
                  <a:pt x="22582" y="30675"/>
                </a:cubicBezTo>
                <a:cubicBezTo>
                  <a:pt x="22653" y="30722"/>
                  <a:pt x="22675" y="30790"/>
                  <a:pt x="22699" y="30884"/>
                </a:cubicBezTo>
                <a:cubicBezTo>
                  <a:pt x="22699" y="30954"/>
                  <a:pt x="22675" y="31047"/>
                  <a:pt x="22629" y="31116"/>
                </a:cubicBezTo>
                <a:cubicBezTo>
                  <a:pt x="22561" y="31212"/>
                  <a:pt x="22462" y="31259"/>
                  <a:pt x="22358" y="31259"/>
                </a:cubicBezTo>
                <a:cubicBezTo>
                  <a:pt x="22284" y="31259"/>
                  <a:pt x="22209" y="31235"/>
                  <a:pt x="22141" y="31187"/>
                </a:cubicBezTo>
                <a:cubicBezTo>
                  <a:pt x="22071" y="31140"/>
                  <a:pt x="22024" y="31047"/>
                  <a:pt x="22002" y="30977"/>
                </a:cubicBezTo>
                <a:cubicBezTo>
                  <a:pt x="22002" y="30884"/>
                  <a:pt x="22024" y="30790"/>
                  <a:pt x="22071" y="30722"/>
                </a:cubicBezTo>
                <a:cubicBezTo>
                  <a:pt x="22141" y="30629"/>
                  <a:pt x="22210" y="30582"/>
                  <a:pt x="22303" y="30582"/>
                </a:cubicBezTo>
                <a:cubicBezTo>
                  <a:pt x="22327" y="30576"/>
                  <a:pt x="22350" y="30573"/>
                  <a:pt x="22373" y="30573"/>
                </a:cubicBezTo>
                <a:close/>
                <a:moveTo>
                  <a:pt x="7558" y="31209"/>
                </a:moveTo>
                <a:cubicBezTo>
                  <a:pt x="7558" y="31233"/>
                  <a:pt x="7558" y="31256"/>
                  <a:pt x="7582" y="31256"/>
                </a:cubicBezTo>
                <a:cubicBezTo>
                  <a:pt x="7565" y="31256"/>
                  <a:pt x="7535" y="31256"/>
                  <a:pt x="7512" y="31265"/>
                </a:cubicBezTo>
                <a:lnTo>
                  <a:pt x="7512" y="31265"/>
                </a:lnTo>
                <a:lnTo>
                  <a:pt x="7558" y="31209"/>
                </a:lnTo>
                <a:close/>
                <a:moveTo>
                  <a:pt x="32734" y="30297"/>
                </a:moveTo>
                <a:cubicBezTo>
                  <a:pt x="32577" y="30297"/>
                  <a:pt x="32424" y="30365"/>
                  <a:pt x="32328" y="30489"/>
                </a:cubicBezTo>
                <a:cubicBezTo>
                  <a:pt x="32164" y="30722"/>
                  <a:pt x="32188" y="31023"/>
                  <a:pt x="32374" y="31187"/>
                </a:cubicBezTo>
                <a:cubicBezTo>
                  <a:pt x="32374" y="31209"/>
                  <a:pt x="32397" y="31233"/>
                  <a:pt x="32421" y="31233"/>
                </a:cubicBezTo>
                <a:cubicBezTo>
                  <a:pt x="32518" y="31311"/>
                  <a:pt x="32631" y="31348"/>
                  <a:pt x="32744" y="31348"/>
                </a:cubicBezTo>
                <a:cubicBezTo>
                  <a:pt x="32901" y="31348"/>
                  <a:pt x="33057" y="31276"/>
                  <a:pt x="33165" y="31140"/>
                </a:cubicBezTo>
                <a:cubicBezTo>
                  <a:pt x="33327" y="30908"/>
                  <a:pt x="33280" y="30582"/>
                  <a:pt x="33048" y="30396"/>
                </a:cubicBezTo>
                <a:cubicBezTo>
                  <a:pt x="32953" y="30329"/>
                  <a:pt x="32843" y="30297"/>
                  <a:pt x="32734" y="30297"/>
                </a:cubicBezTo>
                <a:close/>
                <a:moveTo>
                  <a:pt x="25258" y="30651"/>
                </a:moveTo>
                <a:cubicBezTo>
                  <a:pt x="25351" y="30651"/>
                  <a:pt x="25444" y="30675"/>
                  <a:pt x="25513" y="30722"/>
                </a:cubicBezTo>
                <a:cubicBezTo>
                  <a:pt x="25513" y="30744"/>
                  <a:pt x="25537" y="30744"/>
                  <a:pt x="25537" y="30768"/>
                </a:cubicBezTo>
                <a:cubicBezTo>
                  <a:pt x="25676" y="30884"/>
                  <a:pt x="25676" y="31070"/>
                  <a:pt x="25583" y="31209"/>
                </a:cubicBezTo>
                <a:cubicBezTo>
                  <a:pt x="25515" y="31305"/>
                  <a:pt x="25407" y="31352"/>
                  <a:pt x="25302" y="31352"/>
                </a:cubicBezTo>
                <a:cubicBezTo>
                  <a:pt x="25226" y="31352"/>
                  <a:pt x="25152" y="31328"/>
                  <a:pt x="25094" y="31280"/>
                </a:cubicBezTo>
                <a:cubicBezTo>
                  <a:pt x="24932" y="31163"/>
                  <a:pt x="24908" y="30954"/>
                  <a:pt x="25025" y="30790"/>
                </a:cubicBezTo>
                <a:cubicBezTo>
                  <a:pt x="25094" y="30722"/>
                  <a:pt x="25165" y="30675"/>
                  <a:pt x="25258" y="30651"/>
                </a:cubicBezTo>
                <a:close/>
                <a:moveTo>
                  <a:pt x="22354" y="30390"/>
                </a:moveTo>
                <a:cubicBezTo>
                  <a:pt x="22330" y="30390"/>
                  <a:pt x="22305" y="30392"/>
                  <a:pt x="22281" y="30396"/>
                </a:cubicBezTo>
                <a:cubicBezTo>
                  <a:pt x="22141" y="30418"/>
                  <a:pt x="22024" y="30489"/>
                  <a:pt x="21931" y="30604"/>
                </a:cubicBezTo>
                <a:cubicBezTo>
                  <a:pt x="21838" y="30722"/>
                  <a:pt x="21816" y="30861"/>
                  <a:pt x="21838" y="31001"/>
                </a:cubicBezTo>
                <a:cubicBezTo>
                  <a:pt x="21838" y="31116"/>
                  <a:pt x="21909" y="31209"/>
                  <a:pt x="21977" y="31302"/>
                </a:cubicBezTo>
                <a:cubicBezTo>
                  <a:pt x="22002" y="31302"/>
                  <a:pt x="22024" y="31326"/>
                  <a:pt x="22024" y="31349"/>
                </a:cubicBezTo>
                <a:cubicBezTo>
                  <a:pt x="22117" y="31414"/>
                  <a:pt x="22228" y="31446"/>
                  <a:pt x="22339" y="31446"/>
                </a:cubicBezTo>
                <a:cubicBezTo>
                  <a:pt x="22506" y="31446"/>
                  <a:pt x="22671" y="31373"/>
                  <a:pt x="22768" y="31233"/>
                </a:cubicBezTo>
                <a:cubicBezTo>
                  <a:pt x="22861" y="31116"/>
                  <a:pt x="22885" y="30977"/>
                  <a:pt x="22885" y="30837"/>
                </a:cubicBezTo>
                <a:cubicBezTo>
                  <a:pt x="22861" y="30697"/>
                  <a:pt x="22792" y="30582"/>
                  <a:pt x="22675" y="30511"/>
                </a:cubicBezTo>
                <a:cubicBezTo>
                  <a:pt x="22580" y="30435"/>
                  <a:pt x="22469" y="30390"/>
                  <a:pt x="22354" y="30390"/>
                </a:cubicBezTo>
                <a:close/>
                <a:moveTo>
                  <a:pt x="36118" y="31395"/>
                </a:moveTo>
                <a:cubicBezTo>
                  <a:pt x="36135" y="31412"/>
                  <a:pt x="36163" y="31429"/>
                  <a:pt x="36195" y="31429"/>
                </a:cubicBezTo>
                <a:cubicBezTo>
                  <a:pt x="36208" y="31429"/>
                  <a:pt x="36221" y="31426"/>
                  <a:pt x="36235" y="31419"/>
                </a:cubicBezTo>
                <a:lnTo>
                  <a:pt x="36235" y="31419"/>
                </a:lnTo>
                <a:lnTo>
                  <a:pt x="36188" y="31488"/>
                </a:lnTo>
                <a:cubicBezTo>
                  <a:pt x="36142" y="31466"/>
                  <a:pt x="36118" y="31442"/>
                  <a:pt x="36071" y="31442"/>
                </a:cubicBezTo>
                <a:cubicBezTo>
                  <a:pt x="36095" y="31419"/>
                  <a:pt x="36095" y="31419"/>
                  <a:pt x="36095" y="31395"/>
                </a:cubicBezTo>
                <a:close/>
                <a:moveTo>
                  <a:pt x="25292" y="30477"/>
                </a:moveTo>
                <a:cubicBezTo>
                  <a:pt x="25133" y="30477"/>
                  <a:pt x="24978" y="30542"/>
                  <a:pt x="24886" y="30675"/>
                </a:cubicBezTo>
                <a:cubicBezTo>
                  <a:pt x="24722" y="30908"/>
                  <a:pt x="24746" y="31187"/>
                  <a:pt x="24932" y="31373"/>
                </a:cubicBezTo>
                <a:cubicBezTo>
                  <a:pt x="24954" y="31395"/>
                  <a:pt x="24954" y="31419"/>
                  <a:pt x="24979" y="31419"/>
                </a:cubicBezTo>
                <a:cubicBezTo>
                  <a:pt x="25076" y="31497"/>
                  <a:pt x="25189" y="31534"/>
                  <a:pt x="25302" y="31534"/>
                </a:cubicBezTo>
                <a:cubicBezTo>
                  <a:pt x="25459" y="31534"/>
                  <a:pt x="25614" y="31462"/>
                  <a:pt x="25723" y="31326"/>
                </a:cubicBezTo>
                <a:cubicBezTo>
                  <a:pt x="25909" y="31094"/>
                  <a:pt x="25862" y="30768"/>
                  <a:pt x="25630" y="30582"/>
                </a:cubicBezTo>
                <a:cubicBezTo>
                  <a:pt x="25531" y="30512"/>
                  <a:pt x="25410" y="30477"/>
                  <a:pt x="25292" y="30477"/>
                </a:cubicBezTo>
                <a:close/>
                <a:moveTo>
                  <a:pt x="7474" y="31310"/>
                </a:moveTo>
                <a:cubicBezTo>
                  <a:pt x="7467" y="31340"/>
                  <a:pt x="7472" y="31379"/>
                  <a:pt x="7489" y="31395"/>
                </a:cubicBezTo>
                <a:cubicBezTo>
                  <a:pt x="7465" y="31395"/>
                  <a:pt x="7465" y="31419"/>
                  <a:pt x="7443" y="31419"/>
                </a:cubicBezTo>
                <a:cubicBezTo>
                  <a:pt x="7423" y="31458"/>
                  <a:pt x="7419" y="31497"/>
                  <a:pt x="7433" y="31536"/>
                </a:cubicBezTo>
                <a:lnTo>
                  <a:pt x="7433" y="31536"/>
                </a:lnTo>
                <a:cubicBezTo>
                  <a:pt x="7421" y="31530"/>
                  <a:pt x="7408" y="31524"/>
                  <a:pt x="7396" y="31512"/>
                </a:cubicBezTo>
                <a:cubicBezTo>
                  <a:pt x="7372" y="31488"/>
                  <a:pt x="7350" y="31488"/>
                  <a:pt x="7326" y="31488"/>
                </a:cubicBezTo>
                <a:lnTo>
                  <a:pt x="7474" y="31310"/>
                </a:lnTo>
                <a:close/>
                <a:moveTo>
                  <a:pt x="7233" y="31581"/>
                </a:moveTo>
                <a:lnTo>
                  <a:pt x="7257" y="31605"/>
                </a:lnTo>
                <a:lnTo>
                  <a:pt x="7233" y="31605"/>
                </a:lnTo>
                <a:lnTo>
                  <a:pt x="7233" y="31581"/>
                </a:lnTo>
                <a:close/>
                <a:moveTo>
                  <a:pt x="28272" y="30974"/>
                </a:moveTo>
                <a:cubicBezTo>
                  <a:pt x="28346" y="30974"/>
                  <a:pt x="28422" y="30998"/>
                  <a:pt x="28489" y="31047"/>
                </a:cubicBezTo>
                <a:lnTo>
                  <a:pt x="28514" y="31070"/>
                </a:lnTo>
                <a:cubicBezTo>
                  <a:pt x="28629" y="31187"/>
                  <a:pt x="28653" y="31395"/>
                  <a:pt x="28536" y="31535"/>
                </a:cubicBezTo>
                <a:cubicBezTo>
                  <a:pt x="28483" y="31614"/>
                  <a:pt x="28385" y="31656"/>
                  <a:pt x="28285" y="31656"/>
                </a:cubicBezTo>
                <a:cubicBezTo>
                  <a:pt x="28209" y="31656"/>
                  <a:pt x="28131" y="31632"/>
                  <a:pt x="28071" y="31581"/>
                </a:cubicBezTo>
                <a:cubicBezTo>
                  <a:pt x="27909" y="31466"/>
                  <a:pt x="27885" y="31256"/>
                  <a:pt x="28002" y="31116"/>
                </a:cubicBezTo>
                <a:cubicBezTo>
                  <a:pt x="28069" y="31022"/>
                  <a:pt x="28169" y="30974"/>
                  <a:pt x="28272" y="30974"/>
                </a:cubicBezTo>
                <a:close/>
                <a:moveTo>
                  <a:pt x="31248" y="31061"/>
                </a:moveTo>
                <a:cubicBezTo>
                  <a:pt x="31306" y="31061"/>
                  <a:pt x="31369" y="31082"/>
                  <a:pt x="31420" y="31116"/>
                </a:cubicBezTo>
                <a:lnTo>
                  <a:pt x="31466" y="31163"/>
                </a:lnTo>
                <a:cubicBezTo>
                  <a:pt x="31583" y="31280"/>
                  <a:pt x="31606" y="31466"/>
                  <a:pt x="31490" y="31605"/>
                </a:cubicBezTo>
                <a:cubicBezTo>
                  <a:pt x="31444" y="31674"/>
                  <a:pt x="31351" y="31721"/>
                  <a:pt x="31258" y="31745"/>
                </a:cubicBezTo>
                <a:cubicBezTo>
                  <a:pt x="31187" y="31745"/>
                  <a:pt x="31094" y="31721"/>
                  <a:pt x="31025" y="31674"/>
                </a:cubicBezTo>
                <a:cubicBezTo>
                  <a:pt x="30932" y="31628"/>
                  <a:pt x="30886" y="31535"/>
                  <a:pt x="30886" y="31442"/>
                </a:cubicBezTo>
                <a:cubicBezTo>
                  <a:pt x="30862" y="31349"/>
                  <a:pt x="30886" y="31256"/>
                  <a:pt x="30955" y="31187"/>
                </a:cubicBezTo>
                <a:cubicBezTo>
                  <a:pt x="31001" y="31116"/>
                  <a:pt x="31094" y="31070"/>
                  <a:pt x="31187" y="31070"/>
                </a:cubicBezTo>
                <a:cubicBezTo>
                  <a:pt x="31206" y="31064"/>
                  <a:pt x="31226" y="31061"/>
                  <a:pt x="31248" y="31061"/>
                </a:cubicBezTo>
                <a:close/>
                <a:moveTo>
                  <a:pt x="33435" y="31355"/>
                </a:moveTo>
                <a:cubicBezTo>
                  <a:pt x="33409" y="31355"/>
                  <a:pt x="33385" y="31361"/>
                  <a:pt x="33373" y="31373"/>
                </a:cubicBezTo>
                <a:cubicBezTo>
                  <a:pt x="33351" y="31419"/>
                  <a:pt x="33327" y="31466"/>
                  <a:pt x="33373" y="31512"/>
                </a:cubicBezTo>
                <a:cubicBezTo>
                  <a:pt x="33466" y="31605"/>
                  <a:pt x="33584" y="31674"/>
                  <a:pt x="33699" y="31745"/>
                </a:cubicBezTo>
                <a:cubicBezTo>
                  <a:pt x="33711" y="31751"/>
                  <a:pt x="33725" y="31754"/>
                  <a:pt x="33740" y="31754"/>
                </a:cubicBezTo>
                <a:cubicBezTo>
                  <a:pt x="33780" y="31754"/>
                  <a:pt x="33822" y="31733"/>
                  <a:pt x="33838" y="31698"/>
                </a:cubicBezTo>
                <a:cubicBezTo>
                  <a:pt x="33863" y="31652"/>
                  <a:pt x="33838" y="31605"/>
                  <a:pt x="33792" y="31581"/>
                </a:cubicBezTo>
                <a:cubicBezTo>
                  <a:pt x="33745" y="31559"/>
                  <a:pt x="33677" y="31512"/>
                  <a:pt x="33630" y="31488"/>
                </a:cubicBezTo>
                <a:cubicBezTo>
                  <a:pt x="33630" y="31488"/>
                  <a:pt x="33630" y="31466"/>
                  <a:pt x="33606" y="31466"/>
                </a:cubicBezTo>
                <a:lnTo>
                  <a:pt x="33584" y="31442"/>
                </a:lnTo>
                <a:lnTo>
                  <a:pt x="33513" y="31373"/>
                </a:lnTo>
                <a:cubicBezTo>
                  <a:pt x="33490" y="31361"/>
                  <a:pt x="33461" y="31355"/>
                  <a:pt x="33435" y="31355"/>
                </a:cubicBezTo>
                <a:close/>
                <a:moveTo>
                  <a:pt x="28261" y="30793"/>
                </a:moveTo>
                <a:cubicBezTo>
                  <a:pt x="28107" y="30793"/>
                  <a:pt x="27957" y="30865"/>
                  <a:pt x="27862" y="31001"/>
                </a:cubicBezTo>
                <a:cubicBezTo>
                  <a:pt x="27699" y="31209"/>
                  <a:pt x="27723" y="31512"/>
                  <a:pt x="27909" y="31698"/>
                </a:cubicBezTo>
                <a:cubicBezTo>
                  <a:pt x="27931" y="31698"/>
                  <a:pt x="27931" y="31721"/>
                  <a:pt x="27955" y="31745"/>
                </a:cubicBezTo>
                <a:cubicBezTo>
                  <a:pt x="28048" y="31809"/>
                  <a:pt x="28155" y="31841"/>
                  <a:pt x="28262" y="31841"/>
                </a:cubicBezTo>
                <a:cubicBezTo>
                  <a:pt x="28424" y="31841"/>
                  <a:pt x="28587" y="31768"/>
                  <a:pt x="28700" y="31628"/>
                </a:cubicBezTo>
                <a:cubicBezTo>
                  <a:pt x="28862" y="31395"/>
                  <a:pt x="28815" y="31070"/>
                  <a:pt x="28582" y="30908"/>
                </a:cubicBezTo>
                <a:cubicBezTo>
                  <a:pt x="28485" y="30830"/>
                  <a:pt x="28372" y="30793"/>
                  <a:pt x="28261" y="30793"/>
                </a:cubicBezTo>
                <a:close/>
                <a:moveTo>
                  <a:pt x="20861" y="31154"/>
                </a:moveTo>
                <a:cubicBezTo>
                  <a:pt x="20930" y="31154"/>
                  <a:pt x="20995" y="31180"/>
                  <a:pt x="21047" y="31233"/>
                </a:cubicBezTo>
                <a:cubicBezTo>
                  <a:pt x="21071" y="31233"/>
                  <a:pt x="21071" y="31256"/>
                  <a:pt x="21071" y="31256"/>
                </a:cubicBezTo>
                <a:cubicBezTo>
                  <a:pt x="21140" y="31302"/>
                  <a:pt x="21164" y="31373"/>
                  <a:pt x="21187" y="31466"/>
                </a:cubicBezTo>
                <a:cubicBezTo>
                  <a:pt x="21187" y="31559"/>
                  <a:pt x="21164" y="31628"/>
                  <a:pt x="21118" y="31721"/>
                </a:cubicBezTo>
                <a:cubicBezTo>
                  <a:pt x="21047" y="31791"/>
                  <a:pt x="20978" y="31838"/>
                  <a:pt x="20885" y="31838"/>
                </a:cubicBezTo>
                <a:cubicBezTo>
                  <a:pt x="20862" y="31843"/>
                  <a:pt x="20839" y="31846"/>
                  <a:pt x="20817" y="31846"/>
                </a:cubicBezTo>
                <a:cubicBezTo>
                  <a:pt x="20748" y="31846"/>
                  <a:pt x="20682" y="31820"/>
                  <a:pt x="20629" y="31767"/>
                </a:cubicBezTo>
                <a:cubicBezTo>
                  <a:pt x="20560" y="31721"/>
                  <a:pt x="20513" y="31628"/>
                  <a:pt x="20489" y="31559"/>
                </a:cubicBezTo>
                <a:cubicBezTo>
                  <a:pt x="20489" y="31466"/>
                  <a:pt x="20513" y="31373"/>
                  <a:pt x="20560" y="31302"/>
                </a:cubicBezTo>
                <a:cubicBezTo>
                  <a:pt x="20629" y="31209"/>
                  <a:pt x="20699" y="31163"/>
                  <a:pt x="20792" y="31163"/>
                </a:cubicBezTo>
                <a:cubicBezTo>
                  <a:pt x="20815" y="31157"/>
                  <a:pt x="20838" y="31154"/>
                  <a:pt x="20861" y="31154"/>
                </a:cubicBezTo>
                <a:close/>
                <a:moveTo>
                  <a:pt x="31213" y="30878"/>
                </a:moveTo>
                <a:cubicBezTo>
                  <a:pt x="31189" y="30878"/>
                  <a:pt x="31165" y="30880"/>
                  <a:pt x="31141" y="30884"/>
                </a:cubicBezTo>
                <a:cubicBezTo>
                  <a:pt x="31001" y="30908"/>
                  <a:pt x="30886" y="30977"/>
                  <a:pt x="30793" y="31094"/>
                </a:cubicBezTo>
                <a:cubicBezTo>
                  <a:pt x="30722" y="31187"/>
                  <a:pt x="30676" y="31326"/>
                  <a:pt x="30700" y="31466"/>
                </a:cubicBezTo>
                <a:cubicBezTo>
                  <a:pt x="30722" y="31581"/>
                  <a:pt x="30769" y="31698"/>
                  <a:pt x="30862" y="31767"/>
                </a:cubicBezTo>
                <a:cubicBezTo>
                  <a:pt x="30862" y="31791"/>
                  <a:pt x="30886" y="31814"/>
                  <a:pt x="30908" y="31814"/>
                </a:cubicBezTo>
                <a:cubicBezTo>
                  <a:pt x="31025" y="31907"/>
                  <a:pt x="31165" y="31931"/>
                  <a:pt x="31304" y="31931"/>
                </a:cubicBezTo>
                <a:cubicBezTo>
                  <a:pt x="31444" y="31907"/>
                  <a:pt x="31559" y="31838"/>
                  <a:pt x="31652" y="31721"/>
                </a:cubicBezTo>
                <a:cubicBezTo>
                  <a:pt x="31816" y="31488"/>
                  <a:pt x="31770" y="31163"/>
                  <a:pt x="31537" y="30977"/>
                </a:cubicBezTo>
                <a:cubicBezTo>
                  <a:pt x="31440" y="30920"/>
                  <a:pt x="31328" y="30878"/>
                  <a:pt x="31213" y="30878"/>
                </a:cubicBezTo>
                <a:close/>
                <a:moveTo>
                  <a:pt x="10422" y="31346"/>
                </a:moveTo>
                <a:cubicBezTo>
                  <a:pt x="10392" y="31346"/>
                  <a:pt x="10363" y="31359"/>
                  <a:pt x="10349" y="31373"/>
                </a:cubicBezTo>
                <a:cubicBezTo>
                  <a:pt x="10303" y="31419"/>
                  <a:pt x="10327" y="31466"/>
                  <a:pt x="10349" y="31512"/>
                </a:cubicBezTo>
                <a:cubicBezTo>
                  <a:pt x="10513" y="31652"/>
                  <a:pt x="10652" y="31814"/>
                  <a:pt x="10792" y="31953"/>
                </a:cubicBezTo>
                <a:cubicBezTo>
                  <a:pt x="10815" y="31977"/>
                  <a:pt x="10844" y="31988"/>
                  <a:pt x="10870" y="31988"/>
                </a:cubicBezTo>
                <a:cubicBezTo>
                  <a:pt x="10896" y="31988"/>
                  <a:pt x="10919" y="31977"/>
                  <a:pt x="10931" y="31953"/>
                </a:cubicBezTo>
                <a:cubicBezTo>
                  <a:pt x="10978" y="31931"/>
                  <a:pt x="10954" y="31860"/>
                  <a:pt x="10931" y="31838"/>
                </a:cubicBezTo>
                <a:cubicBezTo>
                  <a:pt x="10768" y="31674"/>
                  <a:pt x="10628" y="31535"/>
                  <a:pt x="10489" y="31373"/>
                </a:cubicBezTo>
                <a:cubicBezTo>
                  <a:pt x="10469" y="31353"/>
                  <a:pt x="10445" y="31346"/>
                  <a:pt x="10422" y="31346"/>
                </a:cubicBezTo>
                <a:close/>
                <a:moveTo>
                  <a:pt x="20838" y="30971"/>
                </a:moveTo>
                <a:cubicBezTo>
                  <a:pt x="20815" y="30971"/>
                  <a:pt x="20791" y="30973"/>
                  <a:pt x="20768" y="30977"/>
                </a:cubicBezTo>
                <a:cubicBezTo>
                  <a:pt x="20629" y="31001"/>
                  <a:pt x="20513" y="31070"/>
                  <a:pt x="20420" y="31187"/>
                </a:cubicBezTo>
                <a:cubicBezTo>
                  <a:pt x="20327" y="31302"/>
                  <a:pt x="20303" y="31442"/>
                  <a:pt x="20327" y="31581"/>
                </a:cubicBezTo>
                <a:cubicBezTo>
                  <a:pt x="20327" y="31698"/>
                  <a:pt x="20396" y="31791"/>
                  <a:pt x="20467" y="31884"/>
                </a:cubicBezTo>
                <a:cubicBezTo>
                  <a:pt x="20489" y="31884"/>
                  <a:pt x="20513" y="31907"/>
                  <a:pt x="20513" y="31931"/>
                </a:cubicBezTo>
                <a:cubicBezTo>
                  <a:pt x="20609" y="31988"/>
                  <a:pt x="20721" y="32030"/>
                  <a:pt x="20836" y="32030"/>
                </a:cubicBezTo>
                <a:cubicBezTo>
                  <a:pt x="20860" y="32030"/>
                  <a:pt x="20884" y="32028"/>
                  <a:pt x="20908" y="32024"/>
                </a:cubicBezTo>
                <a:cubicBezTo>
                  <a:pt x="21047" y="32000"/>
                  <a:pt x="21164" y="31931"/>
                  <a:pt x="21257" y="31814"/>
                </a:cubicBezTo>
                <a:cubicBezTo>
                  <a:pt x="21350" y="31698"/>
                  <a:pt x="21373" y="31581"/>
                  <a:pt x="21350" y="31442"/>
                </a:cubicBezTo>
                <a:cubicBezTo>
                  <a:pt x="21350" y="31302"/>
                  <a:pt x="21280" y="31163"/>
                  <a:pt x="21164" y="31094"/>
                </a:cubicBezTo>
                <a:cubicBezTo>
                  <a:pt x="21067" y="31016"/>
                  <a:pt x="20954" y="30971"/>
                  <a:pt x="20838" y="30971"/>
                </a:cubicBezTo>
                <a:close/>
                <a:moveTo>
                  <a:pt x="23769" y="31466"/>
                </a:moveTo>
                <a:cubicBezTo>
                  <a:pt x="23862" y="31466"/>
                  <a:pt x="23955" y="31488"/>
                  <a:pt x="24024" y="31535"/>
                </a:cubicBezTo>
                <a:cubicBezTo>
                  <a:pt x="24024" y="31559"/>
                  <a:pt x="24048" y="31559"/>
                  <a:pt x="24048" y="31559"/>
                </a:cubicBezTo>
                <a:cubicBezTo>
                  <a:pt x="24117" y="31628"/>
                  <a:pt x="24141" y="31698"/>
                  <a:pt x="24164" y="31767"/>
                </a:cubicBezTo>
                <a:cubicBezTo>
                  <a:pt x="24164" y="31860"/>
                  <a:pt x="24141" y="31953"/>
                  <a:pt x="24095" y="32024"/>
                </a:cubicBezTo>
                <a:cubicBezTo>
                  <a:pt x="24024" y="32093"/>
                  <a:pt x="23955" y="32139"/>
                  <a:pt x="23862" y="32164"/>
                </a:cubicBezTo>
                <a:cubicBezTo>
                  <a:pt x="23769" y="32164"/>
                  <a:pt x="23676" y="32139"/>
                  <a:pt x="23605" y="32093"/>
                </a:cubicBezTo>
                <a:cubicBezTo>
                  <a:pt x="23537" y="32024"/>
                  <a:pt x="23490" y="31953"/>
                  <a:pt x="23466" y="31860"/>
                </a:cubicBezTo>
                <a:cubicBezTo>
                  <a:pt x="23466" y="31767"/>
                  <a:pt x="23490" y="31674"/>
                  <a:pt x="23537" y="31605"/>
                </a:cubicBezTo>
                <a:cubicBezTo>
                  <a:pt x="23583" y="31535"/>
                  <a:pt x="23676" y="31488"/>
                  <a:pt x="23769" y="31466"/>
                </a:cubicBezTo>
                <a:close/>
                <a:moveTo>
                  <a:pt x="9531" y="31072"/>
                </a:moveTo>
                <a:cubicBezTo>
                  <a:pt x="9463" y="31072"/>
                  <a:pt x="9392" y="31160"/>
                  <a:pt x="9465" y="31233"/>
                </a:cubicBezTo>
                <a:cubicBezTo>
                  <a:pt x="9837" y="31535"/>
                  <a:pt x="10187" y="31838"/>
                  <a:pt x="10513" y="32186"/>
                </a:cubicBezTo>
                <a:cubicBezTo>
                  <a:pt x="10533" y="32201"/>
                  <a:pt x="10554" y="32208"/>
                  <a:pt x="10574" y="32208"/>
                </a:cubicBezTo>
                <a:cubicBezTo>
                  <a:pt x="10647" y="32208"/>
                  <a:pt x="10706" y="32119"/>
                  <a:pt x="10652" y="32046"/>
                </a:cubicBezTo>
                <a:cubicBezTo>
                  <a:pt x="10303" y="31721"/>
                  <a:pt x="9955" y="31395"/>
                  <a:pt x="9583" y="31094"/>
                </a:cubicBezTo>
                <a:cubicBezTo>
                  <a:pt x="9567" y="31079"/>
                  <a:pt x="9549" y="31072"/>
                  <a:pt x="9531" y="31072"/>
                </a:cubicBezTo>
                <a:close/>
                <a:moveTo>
                  <a:pt x="26761" y="31556"/>
                </a:moveTo>
                <a:cubicBezTo>
                  <a:pt x="26834" y="31556"/>
                  <a:pt x="26910" y="31580"/>
                  <a:pt x="26979" y="31628"/>
                </a:cubicBezTo>
                <a:lnTo>
                  <a:pt x="27001" y="31652"/>
                </a:lnTo>
                <a:cubicBezTo>
                  <a:pt x="27047" y="31698"/>
                  <a:pt x="27094" y="31767"/>
                  <a:pt x="27094" y="31860"/>
                </a:cubicBezTo>
                <a:cubicBezTo>
                  <a:pt x="27118" y="31953"/>
                  <a:pt x="27094" y="32024"/>
                  <a:pt x="27025" y="32117"/>
                </a:cubicBezTo>
                <a:cubicBezTo>
                  <a:pt x="26979" y="32186"/>
                  <a:pt x="26908" y="32232"/>
                  <a:pt x="26815" y="32232"/>
                </a:cubicBezTo>
                <a:cubicBezTo>
                  <a:pt x="26791" y="32239"/>
                  <a:pt x="26768" y="32242"/>
                  <a:pt x="26745" y="32242"/>
                </a:cubicBezTo>
                <a:cubicBezTo>
                  <a:pt x="26676" y="32242"/>
                  <a:pt x="26611" y="32215"/>
                  <a:pt x="26560" y="32164"/>
                </a:cubicBezTo>
                <a:cubicBezTo>
                  <a:pt x="26396" y="32071"/>
                  <a:pt x="26374" y="31838"/>
                  <a:pt x="26489" y="31698"/>
                </a:cubicBezTo>
                <a:cubicBezTo>
                  <a:pt x="26558" y="31603"/>
                  <a:pt x="26657" y="31556"/>
                  <a:pt x="26761" y="31556"/>
                </a:cubicBezTo>
                <a:close/>
                <a:moveTo>
                  <a:pt x="23843" y="31294"/>
                </a:moveTo>
                <a:cubicBezTo>
                  <a:pt x="23810" y="31294"/>
                  <a:pt x="23778" y="31297"/>
                  <a:pt x="23745" y="31302"/>
                </a:cubicBezTo>
                <a:cubicBezTo>
                  <a:pt x="23605" y="31302"/>
                  <a:pt x="23466" y="31395"/>
                  <a:pt x="23397" y="31488"/>
                </a:cubicBezTo>
                <a:cubicBezTo>
                  <a:pt x="23304" y="31605"/>
                  <a:pt x="23280" y="31745"/>
                  <a:pt x="23280" y="31884"/>
                </a:cubicBezTo>
                <a:cubicBezTo>
                  <a:pt x="23304" y="32000"/>
                  <a:pt x="23351" y="32117"/>
                  <a:pt x="23444" y="32186"/>
                </a:cubicBezTo>
                <a:cubicBezTo>
                  <a:pt x="23466" y="32210"/>
                  <a:pt x="23466" y="32232"/>
                  <a:pt x="23490" y="32232"/>
                </a:cubicBezTo>
                <a:cubicBezTo>
                  <a:pt x="23605" y="32325"/>
                  <a:pt x="23745" y="32350"/>
                  <a:pt x="23885" y="32350"/>
                </a:cubicBezTo>
                <a:cubicBezTo>
                  <a:pt x="24024" y="32325"/>
                  <a:pt x="24141" y="32257"/>
                  <a:pt x="24234" y="32139"/>
                </a:cubicBezTo>
                <a:cubicBezTo>
                  <a:pt x="24327" y="32024"/>
                  <a:pt x="24350" y="31884"/>
                  <a:pt x="24327" y="31745"/>
                </a:cubicBezTo>
                <a:cubicBezTo>
                  <a:pt x="24303" y="31605"/>
                  <a:pt x="24234" y="31488"/>
                  <a:pt x="24141" y="31395"/>
                </a:cubicBezTo>
                <a:cubicBezTo>
                  <a:pt x="24052" y="31324"/>
                  <a:pt x="23949" y="31294"/>
                  <a:pt x="23843" y="31294"/>
                </a:cubicBezTo>
                <a:close/>
                <a:moveTo>
                  <a:pt x="17238" y="32015"/>
                </a:moveTo>
                <a:cubicBezTo>
                  <a:pt x="17199" y="32015"/>
                  <a:pt x="17158" y="32037"/>
                  <a:pt x="17140" y="32071"/>
                </a:cubicBezTo>
                <a:cubicBezTo>
                  <a:pt x="17118" y="32093"/>
                  <a:pt x="17140" y="32164"/>
                  <a:pt x="17187" y="32186"/>
                </a:cubicBezTo>
                <a:cubicBezTo>
                  <a:pt x="17326" y="32232"/>
                  <a:pt x="17443" y="32303"/>
                  <a:pt x="17583" y="32350"/>
                </a:cubicBezTo>
                <a:cubicBezTo>
                  <a:pt x="17602" y="32359"/>
                  <a:pt x="17625" y="32364"/>
                  <a:pt x="17647" y="32364"/>
                </a:cubicBezTo>
                <a:cubicBezTo>
                  <a:pt x="17678" y="32364"/>
                  <a:pt x="17708" y="32353"/>
                  <a:pt x="17722" y="32325"/>
                </a:cubicBezTo>
                <a:cubicBezTo>
                  <a:pt x="17745" y="32279"/>
                  <a:pt x="17722" y="32210"/>
                  <a:pt x="17676" y="32210"/>
                </a:cubicBezTo>
                <a:cubicBezTo>
                  <a:pt x="17536" y="32139"/>
                  <a:pt x="17397" y="32093"/>
                  <a:pt x="17280" y="32024"/>
                </a:cubicBezTo>
                <a:cubicBezTo>
                  <a:pt x="17267" y="32018"/>
                  <a:pt x="17253" y="32015"/>
                  <a:pt x="17238" y="32015"/>
                </a:cubicBezTo>
                <a:close/>
                <a:moveTo>
                  <a:pt x="26750" y="31373"/>
                </a:moveTo>
                <a:cubicBezTo>
                  <a:pt x="26595" y="31373"/>
                  <a:pt x="26445" y="31446"/>
                  <a:pt x="26350" y="31581"/>
                </a:cubicBezTo>
                <a:cubicBezTo>
                  <a:pt x="26188" y="31791"/>
                  <a:pt x="26210" y="32093"/>
                  <a:pt x="26396" y="32279"/>
                </a:cubicBezTo>
                <a:cubicBezTo>
                  <a:pt x="26396" y="32303"/>
                  <a:pt x="26420" y="32303"/>
                  <a:pt x="26443" y="32325"/>
                </a:cubicBezTo>
                <a:cubicBezTo>
                  <a:pt x="26535" y="32391"/>
                  <a:pt x="26643" y="32423"/>
                  <a:pt x="26750" y="32423"/>
                </a:cubicBezTo>
                <a:cubicBezTo>
                  <a:pt x="26913" y="32423"/>
                  <a:pt x="27075" y="32350"/>
                  <a:pt x="27187" y="32210"/>
                </a:cubicBezTo>
                <a:cubicBezTo>
                  <a:pt x="27258" y="32117"/>
                  <a:pt x="27304" y="31978"/>
                  <a:pt x="27280" y="31838"/>
                </a:cubicBezTo>
                <a:cubicBezTo>
                  <a:pt x="27258" y="31698"/>
                  <a:pt x="27187" y="31559"/>
                  <a:pt x="27072" y="31488"/>
                </a:cubicBezTo>
                <a:cubicBezTo>
                  <a:pt x="26975" y="31411"/>
                  <a:pt x="26861" y="31373"/>
                  <a:pt x="26750" y="31373"/>
                </a:cubicBezTo>
                <a:close/>
                <a:moveTo>
                  <a:pt x="35258" y="32210"/>
                </a:moveTo>
                <a:cubicBezTo>
                  <a:pt x="35327" y="32257"/>
                  <a:pt x="35420" y="32303"/>
                  <a:pt x="35491" y="32350"/>
                </a:cubicBezTo>
                <a:cubicBezTo>
                  <a:pt x="35510" y="32363"/>
                  <a:pt x="35527" y="32368"/>
                  <a:pt x="35542" y="32368"/>
                </a:cubicBezTo>
                <a:cubicBezTo>
                  <a:pt x="35582" y="32368"/>
                  <a:pt x="35606" y="32330"/>
                  <a:pt x="35606" y="32279"/>
                </a:cubicBezTo>
                <a:cubicBezTo>
                  <a:pt x="35630" y="32279"/>
                  <a:pt x="35630" y="32303"/>
                  <a:pt x="35652" y="32303"/>
                </a:cubicBezTo>
                <a:lnTo>
                  <a:pt x="35537" y="32465"/>
                </a:lnTo>
                <a:cubicBezTo>
                  <a:pt x="35537" y="32443"/>
                  <a:pt x="35513" y="32418"/>
                  <a:pt x="35491" y="32396"/>
                </a:cubicBezTo>
                <a:cubicBezTo>
                  <a:pt x="35466" y="32372"/>
                  <a:pt x="35444" y="32372"/>
                  <a:pt x="35420" y="32350"/>
                </a:cubicBezTo>
                <a:lnTo>
                  <a:pt x="35398" y="32350"/>
                </a:lnTo>
                <a:lnTo>
                  <a:pt x="35398" y="32325"/>
                </a:lnTo>
                <a:cubicBezTo>
                  <a:pt x="35373" y="32325"/>
                  <a:pt x="35373" y="32325"/>
                  <a:pt x="35351" y="32303"/>
                </a:cubicBezTo>
                <a:lnTo>
                  <a:pt x="35305" y="32257"/>
                </a:lnTo>
                <a:lnTo>
                  <a:pt x="35258" y="32210"/>
                </a:lnTo>
                <a:close/>
                <a:moveTo>
                  <a:pt x="29746" y="31864"/>
                </a:moveTo>
                <a:cubicBezTo>
                  <a:pt x="29812" y="31864"/>
                  <a:pt x="29877" y="31885"/>
                  <a:pt x="29931" y="31931"/>
                </a:cubicBezTo>
                <a:lnTo>
                  <a:pt x="29978" y="31978"/>
                </a:lnTo>
                <a:cubicBezTo>
                  <a:pt x="30024" y="32024"/>
                  <a:pt x="30071" y="32093"/>
                  <a:pt x="30071" y="32164"/>
                </a:cubicBezTo>
                <a:cubicBezTo>
                  <a:pt x="30095" y="32257"/>
                  <a:pt x="30071" y="32350"/>
                  <a:pt x="30002" y="32418"/>
                </a:cubicBezTo>
                <a:cubicBezTo>
                  <a:pt x="29956" y="32489"/>
                  <a:pt x="29862" y="32536"/>
                  <a:pt x="29769" y="32558"/>
                </a:cubicBezTo>
                <a:cubicBezTo>
                  <a:pt x="29676" y="32558"/>
                  <a:pt x="29606" y="32536"/>
                  <a:pt x="29513" y="32489"/>
                </a:cubicBezTo>
                <a:cubicBezTo>
                  <a:pt x="29444" y="32443"/>
                  <a:pt x="29397" y="32350"/>
                  <a:pt x="29397" y="32257"/>
                </a:cubicBezTo>
                <a:cubicBezTo>
                  <a:pt x="29373" y="32164"/>
                  <a:pt x="29397" y="32071"/>
                  <a:pt x="29466" y="32000"/>
                </a:cubicBezTo>
                <a:cubicBezTo>
                  <a:pt x="29538" y="31915"/>
                  <a:pt x="29643" y="31864"/>
                  <a:pt x="29746" y="31864"/>
                </a:cubicBezTo>
                <a:close/>
                <a:moveTo>
                  <a:pt x="6466" y="32511"/>
                </a:moveTo>
                <a:cubicBezTo>
                  <a:pt x="6466" y="32535"/>
                  <a:pt x="6487" y="32557"/>
                  <a:pt x="6488" y="32580"/>
                </a:cubicBezTo>
                <a:lnTo>
                  <a:pt x="6488" y="32580"/>
                </a:lnTo>
                <a:cubicBezTo>
                  <a:pt x="6481" y="32573"/>
                  <a:pt x="6474" y="32565"/>
                  <a:pt x="6466" y="32558"/>
                </a:cubicBezTo>
                <a:lnTo>
                  <a:pt x="6442" y="32536"/>
                </a:lnTo>
                <a:lnTo>
                  <a:pt x="6466" y="32511"/>
                </a:lnTo>
                <a:close/>
                <a:moveTo>
                  <a:pt x="32913" y="31991"/>
                </a:moveTo>
                <a:cubicBezTo>
                  <a:pt x="32980" y="31991"/>
                  <a:pt x="33044" y="32012"/>
                  <a:pt x="33094" y="32046"/>
                </a:cubicBezTo>
                <a:cubicBezTo>
                  <a:pt x="33094" y="32071"/>
                  <a:pt x="33118" y="32071"/>
                  <a:pt x="33118" y="32093"/>
                </a:cubicBezTo>
                <a:cubicBezTo>
                  <a:pt x="33187" y="32139"/>
                  <a:pt x="33211" y="32210"/>
                  <a:pt x="33234" y="32279"/>
                </a:cubicBezTo>
                <a:cubicBezTo>
                  <a:pt x="33234" y="32372"/>
                  <a:pt x="33211" y="32465"/>
                  <a:pt x="33165" y="32536"/>
                </a:cubicBezTo>
                <a:cubicBezTo>
                  <a:pt x="33094" y="32605"/>
                  <a:pt x="33025" y="32651"/>
                  <a:pt x="32932" y="32675"/>
                </a:cubicBezTo>
                <a:cubicBezTo>
                  <a:pt x="32839" y="32675"/>
                  <a:pt x="32746" y="32651"/>
                  <a:pt x="32676" y="32605"/>
                </a:cubicBezTo>
                <a:cubicBezTo>
                  <a:pt x="32536" y="32489"/>
                  <a:pt x="32490" y="32279"/>
                  <a:pt x="32607" y="32117"/>
                </a:cubicBezTo>
                <a:cubicBezTo>
                  <a:pt x="32676" y="32046"/>
                  <a:pt x="32746" y="32000"/>
                  <a:pt x="32839" y="32000"/>
                </a:cubicBezTo>
                <a:cubicBezTo>
                  <a:pt x="32864" y="31994"/>
                  <a:pt x="32889" y="31991"/>
                  <a:pt x="32913" y="31991"/>
                </a:cubicBezTo>
                <a:close/>
                <a:moveTo>
                  <a:pt x="35491" y="32558"/>
                </a:moveTo>
                <a:lnTo>
                  <a:pt x="35420" y="32675"/>
                </a:lnTo>
                <a:cubicBezTo>
                  <a:pt x="35398" y="32651"/>
                  <a:pt x="35373" y="32651"/>
                  <a:pt x="35373" y="32629"/>
                </a:cubicBezTo>
                <a:cubicBezTo>
                  <a:pt x="35373" y="32605"/>
                  <a:pt x="35398" y="32582"/>
                  <a:pt x="35398" y="32558"/>
                </a:cubicBezTo>
                <a:close/>
                <a:moveTo>
                  <a:pt x="29752" y="31690"/>
                </a:moveTo>
                <a:cubicBezTo>
                  <a:pt x="29719" y="31690"/>
                  <a:pt x="29685" y="31693"/>
                  <a:pt x="29652" y="31698"/>
                </a:cubicBezTo>
                <a:cubicBezTo>
                  <a:pt x="29513" y="31721"/>
                  <a:pt x="29397" y="31791"/>
                  <a:pt x="29304" y="31884"/>
                </a:cubicBezTo>
                <a:cubicBezTo>
                  <a:pt x="29234" y="32000"/>
                  <a:pt x="29187" y="32139"/>
                  <a:pt x="29211" y="32279"/>
                </a:cubicBezTo>
                <a:cubicBezTo>
                  <a:pt x="29234" y="32396"/>
                  <a:pt x="29280" y="32511"/>
                  <a:pt x="29373" y="32582"/>
                </a:cubicBezTo>
                <a:cubicBezTo>
                  <a:pt x="29373" y="32605"/>
                  <a:pt x="29397" y="32629"/>
                  <a:pt x="29420" y="32629"/>
                </a:cubicBezTo>
                <a:cubicBezTo>
                  <a:pt x="29517" y="32706"/>
                  <a:pt x="29630" y="32744"/>
                  <a:pt x="29741" y="32744"/>
                </a:cubicBezTo>
                <a:cubicBezTo>
                  <a:pt x="29896" y="32744"/>
                  <a:pt x="30046" y="32671"/>
                  <a:pt x="30142" y="32536"/>
                </a:cubicBezTo>
                <a:cubicBezTo>
                  <a:pt x="30235" y="32418"/>
                  <a:pt x="30281" y="32279"/>
                  <a:pt x="30257" y="32139"/>
                </a:cubicBezTo>
                <a:cubicBezTo>
                  <a:pt x="30235" y="32000"/>
                  <a:pt x="30164" y="31884"/>
                  <a:pt x="30049" y="31791"/>
                </a:cubicBezTo>
                <a:cubicBezTo>
                  <a:pt x="29959" y="31721"/>
                  <a:pt x="29857" y="31690"/>
                  <a:pt x="29752" y="31690"/>
                </a:cubicBezTo>
                <a:close/>
                <a:moveTo>
                  <a:pt x="22309" y="32050"/>
                </a:moveTo>
                <a:cubicBezTo>
                  <a:pt x="22378" y="32050"/>
                  <a:pt x="22449" y="32071"/>
                  <a:pt x="22513" y="32117"/>
                </a:cubicBezTo>
                <a:cubicBezTo>
                  <a:pt x="22513" y="32139"/>
                  <a:pt x="22536" y="32139"/>
                  <a:pt x="22536" y="32164"/>
                </a:cubicBezTo>
                <a:cubicBezTo>
                  <a:pt x="22582" y="32210"/>
                  <a:pt x="22629" y="32279"/>
                  <a:pt x="22629" y="32350"/>
                </a:cubicBezTo>
                <a:cubicBezTo>
                  <a:pt x="22653" y="32443"/>
                  <a:pt x="22629" y="32536"/>
                  <a:pt x="22582" y="32605"/>
                </a:cubicBezTo>
                <a:cubicBezTo>
                  <a:pt x="22515" y="32700"/>
                  <a:pt x="22408" y="32747"/>
                  <a:pt x="22302" y="32747"/>
                </a:cubicBezTo>
                <a:cubicBezTo>
                  <a:pt x="22227" y="32747"/>
                  <a:pt x="22153" y="32723"/>
                  <a:pt x="22095" y="32675"/>
                </a:cubicBezTo>
                <a:cubicBezTo>
                  <a:pt x="22024" y="32629"/>
                  <a:pt x="21977" y="32536"/>
                  <a:pt x="21955" y="32443"/>
                </a:cubicBezTo>
                <a:cubicBezTo>
                  <a:pt x="21955" y="32350"/>
                  <a:pt x="21977" y="32257"/>
                  <a:pt x="22024" y="32186"/>
                </a:cubicBezTo>
                <a:cubicBezTo>
                  <a:pt x="22095" y="32101"/>
                  <a:pt x="22201" y="32050"/>
                  <a:pt x="22309" y="32050"/>
                </a:cubicBezTo>
                <a:close/>
                <a:moveTo>
                  <a:pt x="6499" y="32590"/>
                </a:moveTo>
                <a:cubicBezTo>
                  <a:pt x="6589" y="32658"/>
                  <a:pt x="6677" y="32747"/>
                  <a:pt x="6745" y="32815"/>
                </a:cubicBezTo>
                <a:cubicBezTo>
                  <a:pt x="6663" y="32733"/>
                  <a:pt x="6581" y="32668"/>
                  <a:pt x="6499" y="32590"/>
                </a:cubicBezTo>
                <a:close/>
                <a:moveTo>
                  <a:pt x="32887" y="31808"/>
                </a:moveTo>
                <a:cubicBezTo>
                  <a:pt x="32863" y="31808"/>
                  <a:pt x="32839" y="31810"/>
                  <a:pt x="32815" y="31814"/>
                </a:cubicBezTo>
                <a:cubicBezTo>
                  <a:pt x="32676" y="31838"/>
                  <a:pt x="32560" y="31907"/>
                  <a:pt x="32467" y="32024"/>
                </a:cubicBezTo>
                <a:cubicBezTo>
                  <a:pt x="32304" y="32232"/>
                  <a:pt x="32328" y="32536"/>
                  <a:pt x="32514" y="32698"/>
                </a:cubicBezTo>
                <a:lnTo>
                  <a:pt x="32560" y="32744"/>
                </a:lnTo>
                <a:cubicBezTo>
                  <a:pt x="32676" y="32837"/>
                  <a:pt x="32815" y="32861"/>
                  <a:pt x="32955" y="32861"/>
                </a:cubicBezTo>
                <a:cubicBezTo>
                  <a:pt x="33094" y="32837"/>
                  <a:pt x="33211" y="32768"/>
                  <a:pt x="33304" y="32651"/>
                </a:cubicBezTo>
                <a:cubicBezTo>
                  <a:pt x="33398" y="32536"/>
                  <a:pt x="33420" y="32396"/>
                  <a:pt x="33398" y="32257"/>
                </a:cubicBezTo>
                <a:cubicBezTo>
                  <a:pt x="33398" y="32117"/>
                  <a:pt x="33304" y="32000"/>
                  <a:pt x="33211" y="31907"/>
                </a:cubicBezTo>
                <a:cubicBezTo>
                  <a:pt x="33114" y="31850"/>
                  <a:pt x="33002" y="31808"/>
                  <a:pt x="32887" y="31808"/>
                </a:cubicBezTo>
                <a:close/>
                <a:moveTo>
                  <a:pt x="35258" y="32791"/>
                </a:moveTo>
                <a:cubicBezTo>
                  <a:pt x="35280" y="32791"/>
                  <a:pt x="35280" y="32791"/>
                  <a:pt x="35305" y="32815"/>
                </a:cubicBezTo>
                <a:lnTo>
                  <a:pt x="35327" y="32815"/>
                </a:lnTo>
                <a:lnTo>
                  <a:pt x="35258" y="32908"/>
                </a:lnTo>
                <a:cubicBezTo>
                  <a:pt x="35234" y="32908"/>
                  <a:pt x="35234" y="32884"/>
                  <a:pt x="35212" y="32884"/>
                </a:cubicBezTo>
                <a:cubicBezTo>
                  <a:pt x="35258" y="32861"/>
                  <a:pt x="35280" y="32815"/>
                  <a:pt x="35258" y="32791"/>
                </a:cubicBezTo>
                <a:close/>
                <a:moveTo>
                  <a:pt x="22288" y="31872"/>
                </a:moveTo>
                <a:cubicBezTo>
                  <a:pt x="22133" y="31872"/>
                  <a:pt x="21978" y="31937"/>
                  <a:pt x="21884" y="32071"/>
                </a:cubicBezTo>
                <a:cubicBezTo>
                  <a:pt x="21723" y="32303"/>
                  <a:pt x="21745" y="32582"/>
                  <a:pt x="21931" y="32768"/>
                </a:cubicBezTo>
                <a:cubicBezTo>
                  <a:pt x="21955" y="32791"/>
                  <a:pt x="21955" y="32815"/>
                  <a:pt x="21977" y="32815"/>
                </a:cubicBezTo>
                <a:cubicBezTo>
                  <a:pt x="22095" y="32908"/>
                  <a:pt x="22234" y="32930"/>
                  <a:pt x="22374" y="32930"/>
                </a:cubicBezTo>
                <a:cubicBezTo>
                  <a:pt x="22513" y="32908"/>
                  <a:pt x="22629" y="32837"/>
                  <a:pt x="22722" y="32722"/>
                </a:cubicBezTo>
                <a:cubicBezTo>
                  <a:pt x="22792" y="32605"/>
                  <a:pt x="22839" y="32465"/>
                  <a:pt x="22815" y="32325"/>
                </a:cubicBezTo>
                <a:cubicBezTo>
                  <a:pt x="22792" y="32186"/>
                  <a:pt x="22722" y="32071"/>
                  <a:pt x="22606" y="31978"/>
                </a:cubicBezTo>
                <a:cubicBezTo>
                  <a:pt x="22517" y="31908"/>
                  <a:pt x="22402" y="31872"/>
                  <a:pt x="22288" y="31872"/>
                </a:cubicBezTo>
                <a:close/>
                <a:moveTo>
                  <a:pt x="25272" y="32370"/>
                </a:moveTo>
                <a:cubicBezTo>
                  <a:pt x="25346" y="32370"/>
                  <a:pt x="25422" y="32394"/>
                  <a:pt x="25490" y="32443"/>
                </a:cubicBezTo>
                <a:cubicBezTo>
                  <a:pt x="25490" y="32443"/>
                  <a:pt x="25490" y="32465"/>
                  <a:pt x="25513" y="32465"/>
                </a:cubicBezTo>
                <a:cubicBezTo>
                  <a:pt x="25630" y="32582"/>
                  <a:pt x="25652" y="32791"/>
                  <a:pt x="25537" y="32930"/>
                </a:cubicBezTo>
                <a:cubicBezTo>
                  <a:pt x="25470" y="33009"/>
                  <a:pt x="25374" y="33051"/>
                  <a:pt x="25278" y="33051"/>
                </a:cubicBezTo>
                <a:cubicBezTo>
                  <a:pt x="25205" y="33051"/>
                  <a:pt x="25132" y="33027"/>
                  <a:pt x="25072" y="32977"/>
                </a:cubicBezTo>
                <a:cubicBezTo>
                  <a:pt x="24908" y="32861"/>
                  <a:pt x="24886" y="32651"/>
                  <a:pt x="25001" y="32511"/>
                </a:cubicBezTo>
                <a:cubicBezTo>
                  <a:pt x="25069" y="32417"/>
                  <a:pt x="25169" y="32370"/>
                  <a:pt x="25272" y="32370"/>
                </a:cubicBezTo>
                <a:close/>
                <a:moveTo>
                  <a:pt x="28238" y="32456"/>
                </a:moveTo>
                <a:cubicBezTo>
                  <a:pt x="28305" y="32456"/>
                  <a:pt x="28369" y="32477"/>
                  <a:pt x="28421" y="32511"/>
                </a:cubicBezTo>
                <a:lnTo>
                  <a:pt x="28467" y="32558"/>
                </a:lnTo>
                <a:cubicBezTo>
                  <a:pt x="28514" y="32605"/>
                  <a:pt x="28560" y="32675"/>
                  <a:pt x="28560" y="32744"/>
                </a:cubicBezTo>
                <a:cubicBezTo>
                  <a:pt x="28582" y="32837"/>
                  <a:pt x="28560" y="32930"/>
                  <a:pt x="28489" y="33001"/>
                </a:cubicBezTo>
                <a:cubicBezTo>
                  <a:pt x="28443" y="33070"/>
                  <a:pt x="28350" y="33116"/>
                  <a:pt x="28257" y="33140"/>
                </a:cubicBezTo>
                <a:cubicBezTo>
                  <a:pt x="28164" y="33140"/>
                  <a:pt x="28095" y="33116"/>
                  <a:pt x="28002" y="33070"/>
                </a:cubicBezTo>
                <a:cubicBezTo>
                  <a:pt x="27931" y="33023"/>
                  <a:pt x="27885" y="32930"/>
                  <a:pt x="27885" y="32837"/>
                </a:cubicBezTo>
                <a:cubicBezTo>
                  <a:pt x="27862" y="32744"/>
                  <a:pt x="27885" y="32651"/>
                  <a:pt x="27955" y="32582"/>
                </a:cubicBezTo>
                <a:cubicBezTo>
                  <a:pt x="28002" y="32511"/>
                  <a:pt x="28071" y="32465"/>
                  <a:pt x="28164" y="32465"/>
                </a:cubicBezTo>
                <a:cubicBezTo>
                  <a:pt x="28189" y="32459"/>
                  <a:pt x="28213" y="32456"/>
                  <a:pt x="28238" y="32456"/>
                </a:cubicBezTo>
                <a:close/>
                <a:moveTo>
                  <a:pt x="25262" y="32188"/>
                </a:moveTo>
                <a:cubicBezTo>
                  <a:pt x="25107" y="32188"/>
                  <a:pt x="24957" y="32261"/>
                  <a:pt x="24861" y="32396"/>
                </a:cubicBezTo>
                <a:cubicBezTo>
                  <a:pt x="24699" y="32605"/>
                  <a:pt x="24722" y="32908"/>
                  <a:pt x="24908" y="33094"/>
                </a:cubicBezTo>
                <a:lnTo>
                  <a:pt x="24954" y="33140"/>
                </a:lnTo>
                <a:cubicBezTo>
                  <a:pt x="25047" y="33205"/>
                  <a:pt x="25154" y="33236"/>
                  <a:pt x="25261" y="33236"/>
                </a:cubicBezTo>
                <a:cubicBezTo>
                  <a:pt x="25423" y="33236"/>
                  <a:pt x="25586" y="33163"/>
                  <a:pt x="25699" y="33023"/>
                </a:cubicBezTo>
                <a:cubicBezTo>
                  <a:pt x="25862" y="32791"/>
                  <a:pt x="25816" y="32465"/>
                  <a:pt x="25583" y="32303"/>
                </a:cubicBezTo>
                <a:cubicBezTo>
                  <a:pt x="25486" y="32225"/>
                  <a:pt x="25373" y="32188"/>
                  <a:pt x="25262" y="32188"/>
                </a:cubicBezTo>
                <a:close/>
                <a:moveTo>
                  <a:pt x="28213" y="32273"/>
                </a:moveTo>
                <a:cubicBezTo>
                  <a:pt x="28190" y="32273"/>
                  <a:pt x="28166" y="32275"/>
                  <a:pt x="28141" y="32279"/>
                </a:cubicBezTo>
                <a:cubicBezTo>
                  <a:pt x="28002" y="32303"/>
                  <a:pt x="27885" y="32372"/>
                  <a:pt x="27792" y="32489"/>
                </a:cubicBezTo>
                <a:cubicBezTo>
                  <a:pt x="27723" y="32582"/>
                  <a:pt x="27676" y="32722"/>
                  <a:pt x="27699" y="32861"/>
                </a:cubicBezTo>
                <a:cubicBezTo>
                  <a:pt x="27723" y="32977"/>
                  <a:pt x="27769" y="33094"/>
                  <a:pt x="27862" y="33163"/>
                </a:cubicBezTo>
                <a:cubicBezTo>
                  <a:pt x="27862" y="33187"/>
                  <a:pt x="27885" y="33209"/>
                  <a:pt x="27909" y="33209"/>
                </a:cubicBezTo>
                <a:cubicBezTo>
                  <a:pt x="28002" y="33302"/>
                  <a:pt x="28141" y="33326"/>
                  <a:pt x="28281" y="33326"/>
                </a:cubicBezTo>
                <a:cubicBezTo>
                  <a:pt x="28421" y="33302"/>
                  <a:pt x="28560" y="33233"/>
                  <a:pt x="28629" y="33116"/>
                </a:cubicBezTo>
                <a:cubicBezTo>
                  <a:pt x="28722" y="33001"/>
                  <a:pt x="28768" y="32861"/>
                  <a:pt x="28746" y="32722"/>
                </a:cubicBezTo>
                <a:cubicBezTo>
                  <a:pt x="28722" y="32582"/>
                  <a:pt x="28653" y="32465"/>
                  <a:pt x="28536" y="32372"/>
                </a:cubicBezTo>
                <a:cubicBezTo>
                  <a:pt x="28440" y="32315"/>
                  <a:pt x="28328" y="32273"/>
                  <a:pt x="28213" y="32273"/>
                </a:cubicBezTo>
                <a:close/>
                <a:moveTo>
                  <a:pt x="31193" y="32762"/>
                </a:moveTo>
                <a:cubicBezTo>
                  <a:pt x="31268" y="32762"/>
                  <a:pt x="31340" y="32799"/>
                  <a:pt x="31397" y="32837"/>
                </a:cubicBezTo>
                <a:cubicBezTo>
                  <a:pt x="31420" y="32837"/>
                  <a:pt x="31420" y="32861"/>
                  <a:pt x="31444" y="32861"/>
                </a:cubicBezTo>
                <a:cubicBezTo>
                  <a:pt x="31490" y="32908"/>
                  <a:pt x="31513" y="32977"/>
                  <a:pt x="31537" y="33070"/>
                </a:cubicBezTo>
                <a:cubicBezTo>
                  <a:pt x="31537" y="33163"/>
                  <a:pt x="31513" y="33256"/>
                  <a:pt x="31466" y="33326"/>
                </a:cubicBezTo>
                <a:cubicBezTo>
                  <a:pt x="31420" y="33395"/>
                  <a:pt x="31327" y="33442"/>
                  <a:pt x="31234" y="33442"/>
                </a:cubicBezTo>
                <a:cubicBezTo>
                  <a:pt x="31210" y="33448"/>
                  <a:pt x="31187" y="33451"/>
                  <a:pt x="31164" y="33451"/>
                </a:cubicBezTo>
                <a:cubicBezTo>
                  <a:pt x="31095" y="33451"/>
                  <a:pt x="31030" y="33424"/>
                  <a:pt x="30979" y="33373"/>
                </a:cubicBezTo>
                <a:cubicBezTo>
                  <a:pt x="30908" y="33326"/>
                  <a:pt x="30862" y="33256"/>
                  <a:pt x="30839" y="33163"/>
                </a:cubicBezTo>
                <a:cubicBezTo>
                  <a:pt x="30839" y="33070"/>
                  <a:pt x="30862" y="32977"/>
                  <a:pt x="30908" y="32908"/>
                </a:cubicBezTo>
                <a:cubicBezTo>
                  <a:pt x="30979" y="32837"/>
                  <a:pt x="31048" y="32791"/>
                  <a:pt x="31141" y="32768"/>
                </a:cubicBezTo>
                <a:cubicBezTo>
                  <a:pt x="31158" y="32764"/>
                  <a:pt x="31176" y="32762"/>
                  <a:pt x="31193" y="32762"/>
                </a:cubicBezTo>
                <a:close/>
                <a:moveTo>
                  <a:pt x="20768" y="32861"/>
                </a:moveTo>
                <a:cubicBezTo>
                  <a:pt x="20861" y="32861"/>
                  <a:pt x="20954" y="32884"/>
                  <a:pt x="21025" y="32930"/>
                </a:cubicBezTo>
                <a:cubicBezTo>
                  <a:pt x="21025" y="32954"/>
                  <a:pt x="21047" y="32954"/>
                  <a:pt x="21047" y="32954"/>
                </a:cubicBezTo>
                <a:cubicBezTo>
                  <a:pt x="21094" y="33023"/>
                  <a:pt x="21140" y="33094"/>
                  <a:pt x="21140" y="33163"/>
                </a:cubicBezTo>
                <a:cubicBezTo>
                  <a:pt x="21164" y="33256"/>
                  <a:pt x="21140" y="33349"/>
                  <a:pt x="21071" y="33419"/>
                </a:cubicBezTo>
                <a:cubicBezTo>
                  <a:pt x="21025" y="33488"/>
                  <a:pt x="20954" y="33535"/>
                  <a:pt x="20861" y="33559"/>
                </a:cubicBezTo>
                <a:cubicBezTo>
                  <a:pt x="20768" y="33559"/>
                  <a:pt x="20675" y="33535"/>
                  <a:pt x="20606" y="33488"/>
                </a:cubicBezTo>
                <a:cubicBezTo>
                  <a:pt x="20536" y="33419"/>
                  <a:pt x="20489" y="33349"/>
                  <a:pt x="20467" y="33256"/>
                </a:cubicBezTo>
                <a:cubicBezTo>
                  <a:pt x="20443" y="33163"/>
                  <a:pt x="20489" y="33070"/>
                  <a:pt x="20536" y="33001"/>
                </a:cubicBezTo>
                <a:cubicBezTo>
                  <a:pt x="20582" y="32930"/>
                  <a:pt x="20675" y="32884"/>
                  <a:pt x="20768" y="32861"/>
                </a:cubicBezTo>
                <a:close/>
                <a:moveTo>
                  <a:pt x="23779" y="32945"/>
                </a:moveTo>
                <a:cubicBezTo>
                  <a:pt x="23837" y="32945"/>
                  <a:pt x="23902" y="32972"/>
                  <a:pt x="23955" y="33023"/>
                </a:cubicBezTo>
                <a:cubicBezTo>
                  <a:pt x="23978" y="33023"/>
                  <a:pt x="23978" y="33047"/>
                  <a:pt x="24002" y="33047"/>
                </a:cubicBezTo>
                <a:cubicBezTo>
                  <a:pt x="24117" y="33163"/>
                  <a:pt x="24141" y="33373"/>
                  <a:pt x="24024" y="33512"/>
                </a:cubicBezTo>
                <a:cubicBezTo>
                  <a:pt x="23959" y="33592"/>
                  <a:pt x="23863" y="33633"/>
                  <a:pt x="23766" y="33633"/>
                </a:cubicBezTo>
                <a:cubicBezTo>
                  <a:pt x="23693" y="33633"/>
                  <a:pt x="23619" y="33609"/>
                  <a:pt x="23559" y="33559"/>
                </a:cubicBezTo>
                <a:cubicBezTo>
                  <a:pt x="23466" y="33512"/>
                  <a:pt x="23419" y="33442"/>
                  <a:pt x="23419" y="33349"/>
                </a:cubicBezTo>
                <a:cubicBezTo>
                  <a:pt x="23397" y="33256"/>
                  <a:pt x="23419" y="33163"/>
                  <a:pt x="23490" y="33094"/>
                </a:cubicBezTo>
                <a:cubicBezTo>
                  <a:pt x="23537" y="33023"/>
                  <a:pt x="23630" y="32977"/>
                  <a:pt x="23723" y="32954"/>
                </a:cubicBezTo>
                <a:cubicBezTo>
                  <a:pt x="23740" y="32948"/>
                  <a:pt x="23759" y="32945"/>
                  <a:pt x="23779" y="32945"/>
                </a:cubicBezTo>
                <a:close/>
                <a:moveTo>
                  <a:pt x="31192" y="32576"/>
                </a:moveTo>
                <a:cubicBezTo>
                  <a:pt x="31168" y="32576"/>
                  <a:pt x="31143" y="32578"/>
                  <a:pt x="31118" y="32582"/>
                </a:cubicBezTo>
                <a:cubicBezTo>
                  <a:pt x="30979" y="32605"/>
                  <a:pt x="30862" y="32675"/>
                  <a:pt x="30769" y="32791"/>
                </a:cubicBezTo>
                <a:cubicBezTo>
                  <a:pt x="30607" y="33001"/>
                  <a:pt x="30629" y="33302"/>
                  <a:pt x="30815" y="33488"/>
                </a:cubicBezTo>
                <a:cubicBezTo>
                  <a:pt x="30839" y="33512"/>
                  <a:pt x="30862" y="33512"/>
                  <a:pt x="30862" y="33535"/>
                </a:cubicBezTo>
                <a:cubicBezTo>
                  <a:pt x="30957" y="33593"/>
                  <a:pt x="31068" y="33634"/>
                  <a:pt x="31182" y="33634"/>
                </a:cubicBezTo>
                <a:cubicBezTo>
                  <a:pt x="31207" y="33634"/>
                  <a:pt x="31233" y="33632"/>
                  <a:pt x="31258" y="33628"/>
                </a:cubicBezTo>
                <a:cubicBezTo>
                  <a:pt x="31397" y="33605"/>
                  <a:pt x="31537" y="33535"/>
                  <a:pt x="31606" y="33419"/>
                </a:cubicBezTo>
                <a:cubicBezTo>
                  <a:pt x="31699" y="33326"/>
                  <a:pt x="31723" y="33187"/>
                  <a:pt x="31723" y="33047"/>
                </a:cubicBezTo>
                <a:cubicBezTo>
                  <a:pt x="31699" y="32908"/>
                  <a:pt x="31630" y="32768"/>
                  <a:pt x="31513" y="32698"/>
                </a:cubicBezTo>
                <a:cubicBezTo>
                  <a:pt x="31418" y="32621"/>
                  <a:pt x="31306" y="32576"/>
                  <a:pt x="31192" y="32576"/>
                </a:cubicBezTo>
                <a:close/>
                <a:moveTo>
                  <a:pt x="20843" y="32690"/>
                </a:moveTo>
                <a:cubicBezTo>
                  <a:pt x="20811" y="32690"/>
                  <a:pt x="20778" y="32692"/>
                  <a:pt x="20746" y="32698"/>
                </a:cubicBezTo>
                <a:cubicBezTo>
                  <a:pt x="20606" y="32698"/>
                  <a:pt x="20467" y="32791"/>
                  <a:pt x="20396" y="32884"/>
                </a:cubicBezTo>
                <a:cubicBezTo>
                  <a:pt x="20303" y="33001"/>
                  <a:pt x="20256" y="33140"/>
                  <a:pt x="20281" y="33280"/>
                </a:cubicBezTo>
                <a:cubicBezTo>
                  <a:pt x="20303" y="33395"/>
                  <a:pt x="20350" y="33512"/>
                  <a:pt x="20443" y="33581"/>
                </a:cubicBezTo>
                <a:cubicBezTo>
                  <a:pt x="20467" y="33605"/>
                  <a:pt x="20467" y="33628"/>
                  <a:pt x="20489" y="33628"/>
                </a:cubicBezTo>
                <a:cubicBezTo>
                  <a:pt x="20578" y="33699"/>
                  <a:pt x="20681" y="33730"/>
                  <a:pt x="20786" y="33730"/>
                </a:cubicBezTo>
                <a:cubicBezTo>
                  <a:pt x="20819" y="33730"/>
                  <a:pt x="20852" y="33727"/>
                  <a:pt x="20885" y="33721"/>
                </a:cubicBezTo>
                <a:cubicBezTo>
                  <a:pt x="21025" y="33721"/>
                  <a:pt x="21140" y="33652"/>
                  <a:pt x="21233" y="33535"/>
                </a:cubicBezTo>
                <a:cubicBezTo>
                  <a:pt x="21397" y="33302"/>
                  <a:pt x="21350" y="32977"/>
                  <a:pt x="21118" y="32791"/>
                </a:cubicBezTo>
                <a:cubicBezTo>
                  <a:pt x="21047" y="32719"/>
                  <a:pt x="20948" y="32690"/>
                  <a:pt x="20843" y="32690"/>
                </a:cubicBezTo>
                <a:close/>
                <a:moveTo>
                  <a:pt x="16653" y="33512"/>
                </a:moveTo>
                <a:lnTo>
                  <a:pt x="16606" y="33559"/>
                </a:lnTo>
                <a:cubicBezTo>
                  <a:pt x="16606" y="33581"/>
                  <a:pt x="16582" y="33605"/>
                  <a:pt x="16606" y="33628"/>
                </a:cubicBezTo>
                <a:cubicBezTo>
                  <a:pt x="16606" y="33652"/>
                  <a:pt x="16628" y="33674"/>
                  <a:pt x="16653" y="33674"/>
                </a:cubicBezTo>
                <a:cubicBezTo>
                  <a:pt x="16699" y="33699"/>
                  <a:pt x="16746" y="33721"/>
                  <a:pt x="16814" y="33745"/>
                </a:cubicBezTo>
                <a:lnTo>
                  <a:pt x="16839" y="33767"/>
                </a:lnTo>
                <a:cubicBezTo>
                  <a:pt x="16861" y="33767"/>
                  <a:pt x="16861" y="33767"/>
                  <a:pt x="16885" y="33745"/>
                </a:cubicBezTo>
                <a:cubicBezTo>
                  <a:pt x="16908" y="33745"/>
                  <a:pt x="16932" y="33721"/>
                  <a:pt x="16932" y="33721"/>
                </a:cubicBezTo>
                <a:cubicBezTo>
                  <a:pt x="16932" y="33699"/>
                  <a:pt x="16954" y="33674"/>
                  <a:pt x="16932" y="33652"/>
                </a:cubicBezTo>
                <a:cubicBezTo>
                  <a:pt x="16932" y="33628"/>
                  <a:pt x="16908" y="33605"/>
                  <a:pt x="16885" y="33581"/>
                </a:cubicBezTo>
                <a:cubicBezTo>
                  <a:pt x="16839" y="33559"/>
                  <a:pt x="16792" y="33535"/>
                  <a:pt x="16721" y="33512"/>
                </a:cubicBezTo>
                <a:close/>
                <a:moveTo>
                  <a:pt x="23750" y="32762"/>
                </a:moveTo>
                <a:cubicBezTo>
                  <a:pt x="23725" y="32762"/>
                  <a:pt x="23701" y="32764"/>
                  <a:pt x="23676" y="32768"/>
                </a:cubicBezTo>
                <a:cubicBezTo>
                  <a:pt x="23537" y="32791"/>
                  <a:pt x="23419" y="32861"/>
                  <a:pt x="23326" y="32977"/>
                </a:cubicBezTo>
                <a:cubicBezTo>
                  <a:pt x="23258" y="33094"/>
                  <a:pt x="23211" y="33233"/>
                  <a:pt x="23233" y="33373"/>
                </a:cubicBezTo>
                <a:cubicBezTo>
                  <a:pt x="23258" y="33488"/>
                  <a:pt x="23304" y="33581"/>
                  <a:pt x="23397" y="33674"/>
                </a:cubicBezTo>
                <a:lnTo>
                  <a:pt x="23444" y="33721"/>
                </a:lnTo>
                <a:cubicBezTo>
                  <a:pt x="23536" y="33786"/>
                  <a:pt x="23644" y="33818"/>
                  <a:pt x="23751" y="33818"/>
                </a:cubicBezTo>
                <a:cubicBezTo>
                  <a:pt x="23914" y="33818"/>
                  <a:pt x="24076" y="33745"/>
                  <a:pt x="24188" y="33605"/>
                </a:cubicBezTo>
                <a:cubicBezTo>
                  <a:pt x="24350" y="33373"/>
                  <a:pt x="24303" y="33047"/>
                  <a:pt x="24071" y="32884"/>
                </a:cubicBezTo>
                <a:cubicBezTo>
                  <a:pt x="23976" y="32807"/>
                  <a:pt x="23864" y="32762"/>
                  <a:pt x="23750" y="32762"/>
                </a:cubicBezTo>
                <a:close/>
                <a:moveTo>
                  <a:pt x="34607" y="33907"/>
                </a:moveTo>
                <a:lnTo>
                  <a:pt x="34607" y="33931"/>
                </a:lnTo>
                <a:cubicBezTo>
                  <a:pt x="34607" y="33907"/>
                  <a:pt x="34583" y="33907"/>
                  <a:pt x="34583" y="33907"/>
                </a:cubicBezTo>
                <a:close/>
                <a:moveTo>
                  <a:pt x="26738" y="33260"/>
                </a:moveTo>
                <a:cubicBezTo>
                  <a:pt x="26809" y="33260"/>
                  <a:pt x="26878" y="33281"/>
                  <a:pt x="26932" y="33326"/>
                </a:cubicBezTo>
                <a:lnTo>
                  <a:pt x="26979" y="33373"/>
                </a:lnTo>
                <a:cubicBezTo>
                  <a:pt x="27094" y="33488"/>
                  <a:pt x="27118" y="33674"/>
                  <a:pt x="27001" y="33814"/>
                </a:cubicBezTo>
                <a:cubicBezTo>
                  <a:pt x="26934" y="33909"/>
                  <a:pt x="26834" y="33957"/>
                  <a:pt x="26731" y="33957"/>
                </a:cubicBezTo>
                <a:cubicBezTo>
                  <a:pt x="26657" y="33957"/>
                  <a:pt x="26581" y="33933"/>
                  <a:pt x="26513" y="33885"/>
                </a:cubicBezTo>
                <a:cubicBezTo>
                  <a:pt x="26374" y="33767"/>
                  <a:pt x="26350" y="33559"/>
                  <a:pt x="26443" y="33395"/>
                </a:cubicBezTo>
                <a:cubicBezTo>
                  <a:pt x="26514" y="33310"/>
                  <a:pt x="26628" y="33260"/>
                  <a:pt x="26738" y="33260"/>
                </a:cubicBezTo>
                <a:close/>
                <a:moveTo>
                  <a:pt x="29630" y="33349"/>
                </a:moveTo>
                <a:cubicBezTo>
                  <a:pt x="29723" y="33349"/>
                  <a:pt x="29816" y="33373"/>
                  <a:pt x="29885" y="33419"/>
                </a:cubicBezTo>
                <a:cubicBezTo>
                  <a:pt x="29909" y="33419"/>
                  <a:pt x="29909" y="33442"/>
                  <a:pt x="29909" y="33442"/>
                </a:cubicBezTo>
                <a:cubicBezTo>
                  <a:pt x="29978" y="33488"/>
                  <a:pt x="30002" y="33559"/>
                  <a:pt x="30024" y="33652"/>
                </a:cubicBezTo>
                <a:cubicBezTo>
                  <a:pt x="30024" y="33745"/>
                  <a:pt x="30002" y="33838"/>
                  <a:pt x="29956" y="33907"/>
                </a:cubicBezTo>
                <a:cubicBezTo>
                  <a:pt x="29885" y="33978"/>
                  <a:pt x="29816" y="34024"/>
                  <a:pt x="29723" y="34024"/>
                </a:cubicBezTo>
                <a:cubicBezTo>
                  <a:pt x="29698" y="34030"/>
                  <a:pt x="29673" y="34033"/>
                  <a:pt x="29649" y="34033"/>
                </a:cubicBezTo>
                <a:cubicBezTo>
                  <a:pt x="29582" y="34033"/>
                  <a:pt x="29518" y="34012"/>
                  <a:pt x="29466" y="33978"/>
                </a:cubicBezTo>
                <a:cubicBezTo>
                  <a:pt x="29327" y="33860"/>
                  <a:pt x="29280" y="33628"/>
                  <a:pt x="29397" y="33488"/>
                </a:cubicBezTo>
                <a:cubicBezTo>
                  <a:pt x="29466" y="33419"/>
                  <a:pt x="29537" y="33373"/>
                  <a:pt x="29630" y="33349"/>
                </a:cubicBezTo>
                <a:close/>
                <a:moveTo>
                  <a:pt x="34025" y="34000"/>
                </a:moveTo>
                <a:lnTo>
                  <a:pt x="34025" y="34000"/>
                </a:lnTo>
                <a:cubicBezTo>
                  <a:pt x="34095" y="34024"/>
                  <a:pt x="34164" y="34071"/>
                  <a:pt x="34211" y="34117"/>
                </a:cubicBezTo>
                <a:cubicBezTo>
                  <a:pt x="34164" y="34071"/>
                  <a:pt x="34095" y="34046"/>
                  <a:pt x="34025" y="34000"/>
                </a:cubicBezTo>
                <a:close/>
                <a:moveTo>
                  <a:pt x="26732" y="33088"/>
                </a:moveTo>
                <a:cubicBezTo>
                  <a:pt x="26573" y="33088"/>
                  <a:pt x="26413" y="33155"/>
                  <a:pt x="26303" y="33280"/>
                </a:cubicBezTo>
                <a:cubicBezTo>
                  <a:pt x="26141" y="33512"/>
                  <a:pt x="26164" y="33792"/>
                  <a:pt x="26350" y="33978"/>
                </a:cubicBezTo>
                <a:cubicBezTo>
                  <a:pt x="26374" y="34000"/>
                  <a:pt x="26396" y="34024"/>
                  <a:pt x="26420" y="34024"/>
                </a:cubicBezTo>
                <a:cubicBezTo>
                  <a:pt x="26518" y="34102"/>
                  <a:pt x="26631" y="34139"/>
                  <a:pt x="26742" y="34139"/>
                </a:cubicBezTo>
                <a:cubicBezTo>
                  <a:pt x="26896" y="34139"/>
                  <a:pt x="27046" y="34067"/>
                  <a:pt x="27141" y="33931"/>
                </a:cubicBezTo>
                <a:cubicBezTo>
                  <a:pt x="27327" y="33699"/>
                  <a:pt x="27280" y="33373"/>
                  <a:pt x="27047" y="33187"/>
                </a:cubicBezTo>
                <a:cubicBezTo>
                  <a:pt x="26953" y="33120"/>
                  <a:pt x="26842" y="33088"/>
                  <a:pt x="26732" y="33088"/>
                </a:cubicBezTo>
                <a:close/>
                <a:moveTo>
                  <a:pt x="19309" y="33446"/>
                </a:moveTo>
                <a:cubicBezTo>
                  <a:pt x="19378" y="33446"/>
                  <a:pt x="19449" y="33467"/>
                  <a:pt x="19512" y="33512"/>
                </a:cubicBezTo>
                <a:cubicBezTo>
                  <a:pt x="19512" y="33535"/>
                  <a:pt x="19536" y="33535"/>
                  <a:pt x="19536" y="33559"/>
                </a:cubicBezTo>
                <a:cubicBezTo>
                  <a:pt x="19583" y="33605"/>
                  <a:pt x="19629" y="33674"/>
                  <a:pt x="19629" y="33745"/>
                </a:cubicBezTo>
                <a:cubicBezTo>
                  <a:pt x="19652" y="33838"/>
                  <a:pt x="19629" y="33931"/>
                  <a:pt x="19559" y="34000"/>
                </a:cubicBezTo>
                <a:cubicBezTo>
                  <a:pt x="19491" y="34095"/>
                  <a:pt x="19392" y="34143"/>
                  <a:pt x="19293" y="34143"/>
                </a:cubicBezTo>
                <a:cubicBezTo>
                  <a:pt x="19222" y="34143"/>
                  <a:pt x="19152" y="34119"/>
                  <a:pt x="19094" y="34071"/>
                </a:cubicBezTo>
                <a:cubicBezTo>
                  <a:pt x="18932" y="33953"/>
                  <a:pt x="18908" y="33745"/>
                  <a:pt x="19025" y="33581"/>
                </a:cubicBezTo>
                <a:cubicBezTo>
                  <a:pt x="19095" y="33496"/>
                  <a:pt x="19201" y="33446"/>
                  <a:pt x="19309" y="33446"/>
                </a:cubicBezTo>
                <a:close/>
                <a:moveTo>
                  <a:pt x="29679" y="33165"/>
                </a:moveTo>
                <a:cubicBezTo>
                  <a:pt x="29522" y="33165"/>
                  <a:pt x="29366" y="33237"/>
                  <a:pt x="29258" y="33373"/>
                </a:cubicBezTo>
                <a:cubicBezTo>
                  <a:pt x="29094" y="33581"/>
                  <a:pt x="29118" y="33885"/>
                  <a:pt x="29304" y="34071"/>
                </a:cubicBezTo>
                <a:cubicBezTo>
                  <a:pt x="29327" y="34093"/>
                  <a:pt x="29351" y="34093"/>
                  <a:pt x="29351" y="34117"/>
                </a:cubicBezTo>
                <a:cubicBezTo>
                  <a:pt x="29446" y="34174"/>
                  <a:pt x="29558" y="34216"/>
                  <a:pt x="29673" y="34216"/>
                </a:cubicBezTo>
                <a:cubicBezTo>
                  <a:pt x="29697" y="34216"/>
                  <a:pt x="29721" y="34214"/>
                  <a:pt x="29745" y="34210"/>
                </a:cubicBezTo>
                <a:cubicBezTo>
                  <a:pt x="29885" y="34186"/>
                  <a:pt x="30002" y="34117"/>
                  <a:pt x="30095" y="34000"/>
                </a:cubicBezTo>
                <a:cubicBezTo>
                  <a:pt x="30188" y="33907"/>
                  <a:pt x="30210" y="33767"/>
                  <a:pt x="30210" y="33628"/>
                </a:cubicBezTo>
                <a:cubicBezTo>
                  <a:pt x="30188" y="33488"/>
                  <a:pt x="30117" y="33349"/>
                  <a:pt x="30002" y="33280"/>
                </a:cubicBezTo>
                <a:cubicBezTo>
                  <a:pt x="29905" y="33202"/>
                  <a:pt x="29792" y="33165"/>
                  <a:pt x="29679" y="33165"/>
                </a:cubicBezTo>
                <a:close/>
                <a:moveTo>
                  <a:pt x="19277" y="33268"/>
                </a:moveTo>
                <a:cubicBezTo>
                  <a:pt x="19125" y="33268"/>
                  <a:pt x="18978" y="33332"/>
                  <a:pt x="18885" y="33466"/>
                </a:cubicBezTo>
                <a:cubicBezTo>
                  <a:pt x="18722" y="33699"/>
                  <a:pt x="18746" y="33978"/>
                  <a:pt x="18932" y="34164"/>
                </a:cubicBezTo>
                <a:cubicBezTo>
                  <a:pt x="18932" y="34186"/>
                  <a:pt x="18954" y="34210"/>
                  <a:pt x="18978" y="34210"/>
                </a:cubicBezTo>
                <a:cubicBezTo>
                  <a:pt x="19075" y="34288"/>
                  <a:pt x="19189" y="34325"/>
                  <a:pt x="19301" y="34325"/>
                </a:cubicBezTo>
                <a:cubicBezTo>
                  <a:pt x="19458" y="34325"/>
                  <a:pt x="19614" y="34253"/>
                  <a:pt x="19723" y="34117"/>
                </a:cubicBezTo>
                <a:cubicBezTo>
                  <a:pt x="19791" y="34000"/>
                  <a:pt x="19838" y="33860"/>
                  <a:pt x="19816" y="33721"/>
                </a:cubicBezTo>
                <a:cubicBezTo>
                  <a:pt x="19791" y="33581"/>
                  <a:pt x="19723" y="33466"/>
                  <a:pt x="19605" y="33373"/>
                </a:cubicBezTo>
                <a:cubicBezTo>
                  <a:pt x="19506" y="33303"/>
                  <a:pt x="19390" y="33268"/>
                  <a:pt x="19277" y="33268"/>
                </a:cubicBezTo>
                <a:close/>
                <a:moveTo>
                  <a:pt x="13992" y="33480"/>
                </a:moveTo>
                <a:cubicBezTo>
                  <a:pt x="13980" y="33480"/>
                  <a:pt x="13967" y="33482"/>
                  <a:pt x="13955" y="33488"/>
                </a:cubicBezTo>
                <a:cubicBezTo>
                  <a:pt x="13908" y="33512"/>
                  <a:pt x="13884" y="33581"/>
                  <a:pt x="13931" y="33628"/>
                </a:cubicBezTo>
                <a:cubicBezTo>
                  <a:pt x="14117" y="33907"/>
                  <a:pt x="14349" y="34164"/>
                  <a:pt x="14606" y="34396"/>
                </a:cubicBezTo>
                <a:cubicBezTo>
                  <a:pt x="14624" y="34409"/>
                  <a:pt x="14643" y="34415"/>
                  <a:pt x="14662" y="34415"/>
                </a:cubicBezTo>
                <a:cubicBezTo>
                  <a:pt x="14744" y="34415"/>
                  <a:pt x="14821" y="34313"/>
                  <a:pt x="14746" y="34257"/>
                </a:cubicBezTo>
                <a:cubicBezTo>
                  <a:pt x="14489" y="34046"/>
                  <a:pt x="14280" y="33792"/>
                  <a:pt x="14070" y="33535"/>
                </a:cubicBezTo>
                <a:cubicBezTo>
                  <a:pt x="14054" y="33501"/>
                  <a:pt x="14024" y="33480"/>
                  <a:pt x="13992" y="33480"/>
                </a:cubicBezTo>
                <a:close/>
                <a:moveTo>
                  <a:pt x="22279" y="33759"/>
                </a:moveTo>
                <a:cubicBezTo>
                  <a:pt x="22348" y="33759"/>
                  <a:pt x="22414" y="33785"/>
                  <a:pt x="22467" y="33838"/>
                </a:cubicBezTo>
                <a:cubicBezTo>
                  <a:pt x="22489" y="33838"/>
                  <a:pt x="22489" y="33860"/>
                  <a:pt x="22513" y="33860"/>
                </a:cubicBezTo>
                <a:cubicBezTo>
                  <a:pt x="22560" y="33907"/>
                  <a:pt x="22606" y="33978"/>
                  <a:pt x="22606" y="34071"/>
                </a:cubicBezTo>
                <a:cubicBezTo>
                  <a:pt x="22629" y="34164"/>
                  <a:pt x="22606" y="34233"/>
                  <a:pt x="22536" y="34326"/>
                </a:cubicBezTo>
                <a:cubicBezTo>
                  <a:pt x="22470" y="34405"/>
                  <a:pt x="22374" y="34447"/>
                  <a:pt x="22273" y="34447"/>
                </a:cubicBezTo>
                <a:cubicBezTo>
                  <a:pt x="22197" y="34447"/>
                  <a:pt x="22118" y="34423"/>
                  <a:pt x="22048" y="34372"/>
                </a:cubicBezTo>
                <a:cubicBezTo>
                  <a:pt x="21977" y="34326"/>
                  <a:pt x="21931" y="34257"/>
                  <a:pt x="21931" y="34164"/>
                </a:cubicBezTo>
                <a:cubicBezTo>
                  <a:pt x="21909" y="34071"/>
                  <a:pt x="21931" y="33978"/>
                  <a:pt x="22002" y="33907"/>
                </a:cubicBezTo>
                <a:cubicBezTo>
                  <a:pt x="22048" y="33814"/>
                  <a:pt x="22117" y="33767"/>
                  <a:pt x="22210" y="33767"/>
                </a:cubicBezTo>
                <a:cubicBezTo>
                  <a:pt x="22233" y="33762"/>
                  <a:pt x="22256" y="33759"/>
                  <a:pt x="22279" y="33759"/>
                </a:cubicBezTo>
                <a:close/>
                <a:moveTo>
                  <a:pt x="25227" y="33842"/>
                </a:moveTo>
                <a:cubicBezTo>
                  <a:pt x="25297" y="33842"/>
                  <a:pt x="25365" y="33862"/>
                  <a:pt x="25419" y="33907"/>
                </a:cubicBezTo>
                <a:lnTo>
                  <a:pt x="25466" y="33953"/>
                </a:lnTo>
                <a:cubicBezTo>
                  <a:pt x="25583" y="34071"/>
                  <a:pt x="25606" y="34257"/>
                  <a:pt x="25490" y="34396"/>
                </a:cubicBezTo>
                <a:cubicBezTo>
                  <a:pt x="25444" y="34465"/>
                  <a:pt x="25351" y="34512"/>
                  <a:pt x="25258" y="34536"/>
                </a:cubicBezTo>
                <a:cubicBezTo>
                  <a:pt x="25165" y="34536"/>
                  <a:pt x="25072" y="34512"/>
                  <a:pt x="25001" y="34465"/>
                </a:cubicBezTo>
                <a:cubicBezTo>
                  <a:pt x="24932" y="34419"/>
                  <a:pt x="24886" y="34326"/>
                  <a:pt x="24886" y="34233"/>
                </a:cubicBezTo>
                <a:cubicBezTo>
                  <a:pt x="24861" y="34139"/>
                  <a:pt x="24886" y="34046"/>
                  <a:pt x="24932" y="33978"/>
                </a:cubicBezTo>
                <a:cubicBezTo>
                  <a:pt x="25003" y="33892"/>
                  <a:pt x="25117" y="33842"/>
                  <a:pt x="25227" y="33842"/>
                </a:cubicBezTo>
                <a:close/>
                <a:moveTo>
                  <a:pt x="34257" y="34350"/>
                </a:moveTo>
                <a:cubicBezTo>
                  <a:pt x="34281" y="34350"/>
                  <a:pt x="34304" y="34350"/>
                  <a:pt x="34304" y="34372"/>
                </a:cubicBezTo>
                <a:lnTo>
                  <a:pt x="34188" y="34536"/>
                </a:lnTo>
                <a:cubicBezTo>
                  <a:pt x="34188" y="34536"/>
                  <a:pt x="34188" y="34512"/>
                  <a:pt x="34164" y="34512"/>
                </a:cubicBezTo>
                <a:cubicBezTo>
                  <a:pt x="34164" y="34512"/>
                  <a:pt x="34164" y="34489"/>
                  <a:pt x="34142" y="34489"/>
                </a:cubicBezTo>
                <a:cubicBezTo>
                  <a:pt x="34164" y="34465"/>
                  <a:pt x="34142" y="34443"/>
                  <a:pt x="34142" y="34419"/>
                </a:cubicBezTo>
                <a:lnTo>
                  <a:pt x="34142" y="34419"/>
                </a:lnTo>
                <a:cubicBezTo>
                  <a:pt x="34161" y="34432"/>
                  <a:pt x="34179" y="34437"/>
                  <a:pt x="34194" y="34437"/>
                </a:cubicBezTo>
                <a:cubicBezTo>
                  <a:pt x="34233" y="34437"/>
                  <a:pt x="34257" y="34399"/>
                  <a:pt x="34257" y="34350"/>
                </a:cubicBezTo>
                <a:close/>
                <a:moveTo>
                  <a:pt x="22257" y="33576"/>
                </a:moveTo>
                <a:cubicBezTo>
                  <a:pt x="22234" y="33576"/>
                  <a:pt x="22211" y="33578"/>
                  <a:pt x="22188" y="33581"/>
                </a:cubicBezTo>
                <a:cubicBezTo>
                  <a:pt x="22048" y="33605"/>
                  <a:pt x="21931" y="33674"/>
                  <a:pt x="21838" y="33792"/>
                </a:cubicBezTo>
                <a:cubicBezTo>
                  <a:pt x="21769" y="33907"/>
                  <a:pt x="21723" y="34046"/>
                  <a:pt x="21745" y="34186"/>
                </a:cubicBezTo>
                <a:cubicBezTo>
                  <a:pt x="21769" y="34303"/>
                  <a:pt x="21816" y="34396"/>
                  <a:pt x="21909" y="34489"/>
                </a:cubicBezTo>
                <a:lnTo>
                  <a:pt x="21955" y="34536"/>
                </a:lnTo>
                <a:cubicBezTo>
                  <a:pt x="22047" y="34600"/>
                  <a:pt x="22154" y="34631"/>
                  <a:pt x="22260" y="34631"/>
                </a:cubicBezTo>
                <a:cubicBezTo>
                  <a:pt x="22420" y="34631"/>
                  <a:pt x="22578" y="34559"/>
                  <a:pt x="22675" y="34419"/>
                </a:cubicBezTo>
                <a:cubicBezTo>
                  <a:pt x="22768" y="34303"/>
                  <a:pt x="22815" y="34186"/>
                  <a:pt x="22792" y="34046"/>
                </a:cubicBezTo>
                <a:cubicBezTo>
                  <a:pt x="22768" y="33907"/>
                  <a:pt x="22699" y="33767"/>
                  <a:pt x="22582" y="33699"/>
                </a:cubicBezTo>
                <a:cubicBezTo>
                  <a:pt x="22486" y="33621"/>
                  <a:pt x="22373" y="33576"/>
                  <a:pt x="22257" y="33576"/>
                </a:cubicBezTo>
                <a:close/>
                <a:moveTo>
                  <a:pt x="25222" y="33670"/>
                </a:moveTo>
                <a:cubicBezTo>
                  <a:pt x="25062" y="33670"/>
                  <a:pt x="24903" y="33737"/>
                  <a:pt x="24792" y="33860"/>
                </a:cubicBezTo>
                <a:cubicBezTo>
                  <a:pt x="24629" y="34093"/>
                  <a:pt x="24653" y="34396"/>
                  <a:pt x="24839" y="34558"/>
                </a:cubicBezTo>
                <a:cubicBezTo>
                  <a:pt x="24861" y="34582"/>
                  <a:pt x="24886" y="34605"/>
                  <a:pt x="24908" y="34605"/>
                </a:cubicBezTo>
                <a:cubicBezTo>
                  <a:pt x="25001" y="34698"/>
                  <a:pt x="25140" y="34722"/>
                  <a:pt x="25280" y="34722"/>
                </a:cubicBezTo>
                <a:cubicBezTo>
                  <a:pt x="25419" y="34698"/>
                  <a:pt x="25559" y="34629"/>
                  <a:pt x="25630" y="34512"/>
                </a:cubicBezTo>
                <a:cubicBezTo>
                  <a:pt x="25816" y="34279"/>
                  <a:pt x="25769" y="33953"/>
                  <a:pt x="25537" y="33767"/>
                </a:cubicBezTo>
                <a:cubicBezTo>
                  <a:pt x="25442" y="33702"/>
                  <a:pt x="25332" y="33670"/>
                  <a:pt x="25222" y="33670"/>
                </a:cubicBezTo>
                <a:close/>
                <a:moveTo>
                  <a:pt x="28194" y="34157"/>
                </a:moveTo>
                <a:cubicBezTo>
                  <a:pt x="28269" y="34157"/>
                  <a:pt x="28341" y="34195"/>
                  <a:pt x="28396" y="34233"/>
                </a:cubicBezTo>
                <a:lnTo>
                  <a:pt x="28421" y="34257"/>
                </a:lnTo>
                <a:cubicBezTo>
                  <a:pt x="28489" y="34303"/>
                  <a:pt x="28514" y="34372"/>
                  <a:pt x="28536" y="34465"/>
                </a:cubicBezTo>
                <a:cubicBezTo>
                  <a:pt x="28536" y="34558"/>
                  <a:pt x="28514" y="34651"/>
                  <a:pt x="28467" y="34722"/>
                </a:cubicBezTo>
                <a:cubicBezTo>
                  <a:pt x="28396" y="34791"/>
                  <a:pt x="28328" y="34837"/>
                  <a:pt x="28235" y="34837"/>
                </a:cubicBezTo>
                <a:cubicBezTo>
                  <a:pt x="28211" y="34843"/>
                  <a:pt x="28188" y="34846"/>
                  <a:pt x="28164" y="34846"/>
                </a:cubicBezTo>
                <a:cubicBezTo>
                  <a:pt x="28096" y="34846"/>
                  <a:pt x="28031" y="34820"/>
                  <a:pt x="27978" y="34768"/>
                </a:cubicBezTo>
                <a:cubicBezTo>
                  <a:pt x="27816" y="34651"/>
                  <a:pt x="27792" y="34443"/>
                  <a:pt x="27909" y="34303"/>
                </a:cubicBezTo>
                <a:cubicBezTo>
                  <a:pt x="27978" y="34233"/>
                  <a:pt x="28048" y="34186"/>
                  <a:pt x="28141" y="34164"/>
                </a:cubicBezTo>
                <a:cubicBezTo>
                  <a:pt x="28159" y="34159"/>
                  <a:pt x="28177" y="34157"/>
                  <a:pt x="28194" y="34157"/>
                </a:cubicBezTo>
                <a:close/>
                <a:moveTo>
                  <a:pt x="5744" y="34605"/>
                </a:moveTo>
                <a:cubicBezTo>
                  <a:pt x="5722" y="34605"/>
                  <a:pt x="5698" y="34629"/>
                  <a:pt x="5698" y="34651"/>
                </a:cubicBezTo>
                <a:cubicBezTo>
                  <a:pt x="5675" y="34698"/>
                  <a:pt x="5675" y="34744"/>
                  <a:pt x="5722" y="34768"/>
                </a:cubicBezTo>
                <a:cubicBezTo>
                  <a:pt x="5791" y="34815"/>
                  <a:pt x="5837" y="34837"/>
                  <a:pt x="5908" y="34884"/>
                </a:cubicBezTo>
                <a:lnTo>
                  <a:pt x="5977" y="34884"/>
                </a:lnTo>
                <a:cubicBezTo>
                  <a:pt x="6001" y="34884"/>
                  <a:pt x="6023" y="34861"/>
                  <a:pt x="6023" y="34837"/>
                </a:cubicBezTo>
                <a:cubicBezTo>
                  <a:pt x="6048" y="34791"/>
                  <a:pt x="6048" y="34744"/>
                  <a:pt x="6001" y="34722"/>
                </a:cubicBezTo>
                <a:cubicBezTo>
                  <a:pt x="5930" y="34675"/>
                  <a:pt x="5884" y="34651"/>
                  <a:pt x="5815" y="34605"/>
                </a:cubicBezTo>
                <a:close/>
                <a:moveTo>
                  <a:pt x="31304" y="34279"/>
                </a:moveTo>
                <a:cubicBezTo>
                  <a:pt x="31397" y="34279"/>
                  <a:pt x="31466" y="34303"/>
                  <a:pt x="31559" y="34350"/>
                </a:cubicBezTo>
                <a:cubicBezTo>
                  <a:pt x="31559" y="34350"/>
                  <a:pt x="31559" y="34372"/>
                  <a:pt x="31583" y="34372"/>
                </a:cubicBezTo>
                <a:cubicBezTo>
                  <a:pt x="31699" y="34489"/>
                  <a:pt x="31723" y="34698"/>
                  <a:pt x="31606" y="34837"/>
                </a:cubicBezTo>
                <a:cubicBezTo>
                  <a:pt x="31559" y="34908"/>
                  <a:pt x="31466" y="34954"/>
                  <a:pt x="31397" y="34954"/>
                </a:cubicBezTo>
                <a:cubicBezTo>
                  <a:pt x="31373" y="34960"/>
                  <a:pt x="31348" y="34963"/>
                  <a:pt x="31324" y="34963"/>
                </a:cubicBezTo>
                <a:cubicBezTo>
                  <a:pt x="31256" y="34963"/>
                  <a:pt x="31193" y="34942"/>
                  <a:pt x="31141" y="34908"/>
                </a:cubicBezTo>
                <a:cubicBezTo>
                  <a:pt x="31048" y="34837"/>
                  <a:pt x="31001" y="34768"/>
                  <a:pt x="31001" y="34675"/>
                </a:cubicBezTo>
                <a:cubicBezTo>
                  <a:pt x="30979" y="34582"/>
                  <a:pt x="31001" y="34489"/>
                  <a:pt x="31072" y="34419"/>
                </a:cubicBezTo>
                <a:cubicBezTo>
                  <a:pt x="31118" y="34350"/>
                  <a:pt x="31211" y="34303"/>
                  <a:pt x="31304" y="34279"/>
                </a:cubicBezTo>
                <a:close/>
                <a:moveTo>
                  <a:pt x="20756" y="34346"/>
                </a:moveTo>
                <a:cubicBezTo>
                  <a:pt x="20826" y="34346"/>
                  <a:pt x="20896" y="34371"/>
                  <a:pt x="20954" y="34419"/>
                </a:cubicBezTo>
                <a:cubicBezTo>
                  <a:pt x="20978" y="34419"/>
                  <a:pt x="20978" y="34443"/>
                  <a:pt x="21001" y="34443"/>
                </a:cubicBezTo>
                <a:cubicBezTo>
                  <a:pt x="21047" y="34489"/>
                  <a:pt x="21094" y="34558"/>
                  <a:pt x="21094" y="34651"/>
                </a:cubicBezTo>
                <a:cubicBezTo>
                  <a:pt x="21118" y="34744"/>
                  <a:pt x="21094" y="34815"/>
                  <a:pt x="21025" y="34908"/>
                </a:cubicBezTo>
                <a:cubicBezTo>
                  <a:pt x="20958" y="34987"/>
                  <a:pt x="20863" y="35028"/>
                  <a:pt x="20762" y="35028"/>
                </a:cubicBezTo>
                <a:cubicBezTo>
                  <a:pt x="20686" y="35028"/>
                  <a:pt x="20606" y="35004"/>
                  <a:pt x="20536" y="34954"/>
                </a:cubicBezTo>
                <a:cubicBezTo>
                  <a:pt x="20396" y="34837"/>
                  <a:pt x="20374" y="34629"/>
                  <a:pt x="20489" y="34489"/>
                </a:cubicBezTo>
                <a:cubicBezTo>
                  <a:pt x="20557" y="34394"/>
                  <a:pt x="20657" y="34346"/>
                  <a:pt x="20756" y="34346"/>
                </a:cubicBezTo>
                <a:close/>
                <a:moveTo>
                  <a:pt x="28191" y="33971"/>
                </a:moveTo>
                <a:cubicBezTo>
                  <a:pt x="28167" y="33971"/>
                  <a:pt x="28142" y="33973"/>
                  <a:pt x="28117" y="33978"/>
                </a:cubicBezTo>
                <a:cubicBezTo>
                  <a:pt x="27978" y="34000"/>
                  <a:pt x="27862" y="34071"/>
                  <a:pt x="27769" y="34186"/>
                </a:cubicBezTo>
                <a:cubicBezTo>
                  <a:pt x="27606" y="34396"/>
                  <a:pt x="27630" y="34698"/>
                  <a:pt x="27816" y="34884"/>
                </a:cubicBezTo>
                <a:cubicBezTo>
                  <a:pt x="27838" y="34908"/>
                  <a:pt x="27862" y="34908"/>
                  <a:pt x="27862" y="34930"/>
                </a:cubicBezTo>
                <a:cubicBezTo>
                  <a:pt x="27957" y="34988"/>
                  <a:pt x="28067" y="35030"/>
                  <a:pt x="28181" y="35030"/>
                </a:cubicBezTo>
                <a:cubicBezTo>
                  <a:pt x="28206" y="35030"/>
                  <a:pt x="28231" y="35028"/>
                  <a:pt x="28257" y="35023"/>
                </a:cubicBezTo>
                <a:cubicBezTo>
                  <a:pt x="28396" y="35001"/>
                  <a:pt x="28514" y="34930"/>
                  <a:pt x="28607" y="34815"/>
                </a:cubicBezTo>
                <a:cubicBezTo>
                  <a:pt x="28700" y="34722"/>
                  <a:pt x="28722" y="34582"/>
                  <a:pt x="28700" y="34443"/>
                </a:cubicBezTo>
                <a:cubicBezTo>
                  <a:pt x="28700" y="34303"/>
                  <a:pt x="28629" y="34164"/>
                  <a:pt x="28514" y="34093"/>
                </a:cubicBezTo>
                <a:cubicBezTo>
                  <a:pt x="28417" y="34016"/>
                  <a:pt x="28305" y="33971"/>
                  <a:pt x="28191" y="33971"/>
                </a:cubicBezTo>
                <a:close/>
                <a:moveTo>
                  <a:pt x="31331" y="34095"/>
                </a:moveTo>
                <a:cubicBezTo>
                  <a:pt x="31176" y="34095"/>
                  <a:pt x="31027" y="34168"/>
                  <a:pt x="30932" y="34303"/>
                </a:cubicBezTo>
                <a:cubicBezTo>
                  <a:pt x="30839" y="34419"/>
                  <a:pt x="30793" y="34558"/>
                  <a:pt x="30815" y="34698"/>
                </a:cubicBezTo>
                <a:cubicBezTo>
                  <a:pt x="30839" y="34815"/>
                  <a:pt x="30886" y="34908"/>
                  <a:pt x="30979" y="35001"/>
                </a:cubicBezTo>
                <a:cubicBezTo>
                  <a:pt x="30979" y="35023"/>
                  <a:pt x="31001" y="35023"/>
                  <a:pt x="31025" y="35047"/>
                </a:cubicBezTo>
                <a:cubicBezTo>
                  <a:pt x="31121" y="35104"/>
                  <a:pt x="31233" y="35146"/>
                  <a:pt x="31348" y="35146"/>
                </a:cubicBezTo>
                <a:cubicBezTo>
                  <a:pt x="31372" y="35146"/>
                  <a:pt x="31396" y="35144"/>
                  <a:pt x="31420" y="35140"/>
                </a:cubicBezTo>
                <a:cubicBezTo>
                  <a:pt x="31559" y="35116"/>
                  <a:pt x="31677" y="35047"/>
                  <a:pt x="31770" y="34930"/>
                </a:cubicBezTo>
                <a:cubicBezTo>
                  <a:pt x="31931" y="34722"/>
                  <a:pt x="31885" y="34372"/>
                  <a:pt x="31652" y="34210"/>
                </a:cubicBezTo>
                <a:cubicBezTo>
                  <a:pt x="31555" y="34133"/>
                  <a:pt x="31442" y="34095"/>
                  <a:pt x="31331" y="34095"/>
                </a:cubicBezTo>
                <a:close/>
                <a:moveTo>
                  <a:pt x="20748" y="34164"/>
                </a:moveTo>
                <a:cubicBezTo>
                  <a:pt x="20591" y="34164"/>
                  <a:pt x="20436" y="34237"/>
                  <a:pt x="20327" y="34372"/>
                </a:cubicBezTo>
                <a:cubicBezTo>
                  <a:pt x="20163" y="34582"/>
                  <a:pt x="20188" y="34884"/>
                  <a:pt x="20396" y="35070"/>
                </a:cubicBezTo>
                <a:lnTo>
                  <a:pt x="20443" y="35116"/>
                </a:lnTo>
                <a:cubicBezTo>
                  <a:pt x="20535" y="35182"/>
                  <a:pt x="20643" y="35213"/>
                  <a:pt x="20749" y="35213"/>
                </a:cubicBezTo>
                <a:cubicBezTo>
                  <a:pt x="20909" y="35213"/>
                  <a:pt x="21066" y="35141"/>
                  <a:pt x="21164" y="35001"/>
                </a:cubicBezTo>
                <a:cubicBezTo>
                  <a:pt x="21350" y="34768"/>
                  <a:pt x="21304" y="34443"/>
                  <a:pt x="21071" y="34279"/>
                </a:cubicBezTo>
                <a:cubicBezTo>
                  <a:pt x="20974" y="34201"/>
                  <a:pt x="20861" y="34164"/>
                  <a:pt x="20748" y="34164"/>
                </a:cubicBezTo>
                <a:close/>
                <a:moveTo>
                  <a:pt x="23676" y="34651"/>
                </a:moveTo>
                <a:cubicBezTo>
                  <a:pt x="23769" y="34651"/>
                  <a:pt x="23862" y="34675"/>
                  <a:pt x="23931" y="34722"/>
                </a:cubicBezTo>
                <a:lnTo>
                  <a:pt x="23978" y="34768"/>
                </a:lnTo>
                <a:cubicBezTo>
                  <a:pt x="24024" y="34815"/>
                  <a:pt x="24048" y="34884"/>
                  <a:pt x="24071" y="34954"/>
                </a:cubicBezTo>
                <a:cubicBezTo>
                  <a:pt x="24071" y="35047"/>
                  <a:pt x="24048" y="35140"/>
                  <a:pt x="24002" y="35209"/>
                </a:cubicBezTo>
                <a:cubicBezTo>
                  <a:pt x="23955" y="35280"/>
                  <a:pt x="23862" y="35327"/>
                  <a:pt x="23769" y="35349"/>
                </a:cubicBezTo>
                <a:cubicBezTo>
                  <a:pt x="23676" y="35349"/>
                  <a:pt x="23583" y="35327"/>
                  <a:pt x="23512" y="35280"/>
                </a:cubicBezTo>
                <a:cubicBezTo>
                  <a:pt x="23444" y="35233"/>
                  <a:pt x="23397" y="35140"/>
                  <a:pt x="23373" y="35047"/>
                </a:cubicBezTo>
                <a:cubicBezTo>
                  <a:pt x="23373" y="34954"/>
                  <a:pt x="23397" y="34861"/>
                  <a:pt x="23444" y="34791"/>
                </a:cubicBezTo>
                <a:cubicBezTo>
                  <a:pt x="23512" y="34722"/>
                  <a:pt x="23583" y="34675"/>
                  <a:pt x="23676" y="34651"/>
                </a:cubicBezTo>
                <a:close/>
                <a:moveTo>
                  <a:pt x="26629" y="34744"/>
                </a:moveTo>
                <a:cubicBezTo>
                  <a:pt x="26722" y="34744"/>
                  <a:pt x="26815" y="34768"/>
                  <a:pt x="26886" y="34815"/>
                </a:cubicBezTo>
                <a:lnTo>
                  <a:pt x="26908" y="34837"/>
                </a:lnTo>
                <a:cubicBezTo>
                  <a:pt x="26979" y="34884"/>
                  <a:pt x="27001" y="34954"/>
                  <a:pt x="27025" y="35047"/>
                </a:cubicBezTo>
                <a:cubicBezTo>
                  <a:pt x="27025" y="35140"/>
                  <a:pt x="27001" y="35233"/>
                  <a:pt x="26954" y="35302"/>
                </a:cubicBezTo>
                <a:cubicBezTo>
                  <a:pt x="26886" y="35373"/>
                  <a:pt x="26815" y="35420"/>
                  <a:pt x="26722" y="35420"/>
                </a:cubicBezTo>
                <a:cubicBezTo>
                  <a:pt x="26697" y="35425"/>
                  <a:pt x="26672" y="35428"/>
                  <a:pt x="26648" y="35428"/>
                </a:cubicBezTo>
                <a:cubicBezTo>
                  <a:pt x="26581" y="35428"/>
                  <a:pt x="26517" y="35407"/>
                  <a:pt x="26467" y="35373"/>
                </a:cubicBezTo>
                <a:cubicBezTo>
                  <a:pt x="26396" y="35302"/>
                  <a:pt x="26350" y="35233"/>
                  <a:pt x="26327" y="35140"/>
                </a:cubicBezTo>
                <a:cubicBezTo>
                  <a:pt x="26327" y="35047"/>
                  <a:pt x="26350" y="34954"/>
                  <a:pt x="26396" y="34884"/>
                </a:cubicBezTo>
                <a:cubicBezTo>
                  <a:pt x="26467" y="34815"/>
                  <a:pt x="26536" y="34768"/>
                  <a:pt x="26629" y="34744"/>
                </a:cubicBezTo>
                <a:close/>
                <a:moveTo>
                  <a:pt x="23751" y="34480"/>
                </a:moveTo>
                <a:cubicBezTo>
                  <a:pt x="23718" y="34480"/>
                  <a:pt x="23685" y="34484"/>
                  <a:pt x="23652" y="34489"/>
                </a:cubicBezTo>
                <a:cubicBezTo>
                  <a:pt x="23512" y="34512"/>
                  <a:pt x="23397" y="34582"/>
                  <a:pt x="23304" y="34675"/>
                </a:cubicBezTo>
                <a:cubicBezTo>
                  <a:pt x="23211" y="34791"/>
                  <a:pt x="23187" y="34930"/>
                  <a:pt x="23211" y="35070"/>
                </a:cubicBezTo>
                <a:cubicBezTo>
                  <a:pt x="23211" y="35187"/>
                  <a:pt x="23280" y="35302"/>
                  <a:pt x="23351" y="35373"/>
                </a:cubicBezTo>
                <a:lnTo>
                  <a:pt x="23397" y="35420"/>
                </a:lnTo>
                <a:cubicBezTo>
                  <a:pt x="23512" y="35513"/>
                  <a:pt x="23652" y="35535"/>
                  <a:pt x="23792" y="35535"/>
                </a:cubicBezTo>
                <a:cubicBezTo>
                  <a:pt x="23931" y="35513"/>
                  <a:pt x="24071" y="35442"/>
                  <a:pt x="24141" y="35327"/>
                </a:cubicBezTo>
                <a:cubicBezTo>
                  <a:pt x="24234" y="35209"/>
                  <a:pt x="24257" y="35070"/>
                  <a:pt x="24257" y="34930"/>
                </a:cubicBezTo>
                <a:cubicBezTo>
                  <a:pt x="24234" y="34791"/>
                  <a:pt x="24164" y="34675"/>
                  <a:pt x="24048" y="34582"/>
                </a:cubicBezTo>
                <a:cubicBezTo>
                  <a:pt x="23959" y="34511"/>
                  <a:pt x="23857" y="34480"/>
                  <a:pt x="23751" y="34480"/>
                </a:cubicBezTo>
                <a:close/>
                <a:moveTo>
                  <a:pt x="26676" y="34553"/>
                </a:moveTo>
                <a:cubicBezTo>
                  <a:pt x="26653" y="34553"/>
                  <a:pt x="26630" y="34554"/>
                  <a:pt x="26607" y="34558"/>
                </a:cubicBezTo>
                <a:cubicBezTo>
                  <a:pt x="26467" y="34582"/>
                  <a:pt x="26350" y="34651"/>
                  <a:pt x="26257" y="34768"/>
                </a:cubicBezTo>
                <a:cubicBezTo>
                  <a:pt x="26164" y="34884"/>
                  <a:pt x="26141" y="35023"/>
                  <a:pt x="26164" y="35163"/>
                </a:cubicBezTo>
                <a:cubicBezTo>
                  <a:pt x="26164" y="35280"/>
                  <a:pt x="26234" y="35373"/>
                  <a:pt x="26303" y="35466"/>
                </a:cubicBezTo>
                <a:lnTo>
                  <a:pt x="26350" y="35513"/>
                </a:lnTo>
                <a:cubicBezTo>
                  <a:pt x="26447" y="35570"/>
                  <a:pt x="26559" y="35611"/>
                  <a:pt x="26674" y="35611"/>
                </a:cubicBezTo>
                <a:cubicBezTo>
                  <a:pt x="26698" y="35611"/>
                  <a:pt x="26722" y="35609"/>
                  <a:pt x="26746" y="35606"/>
                </a:cubicBezTo>
                <a:cubicBezTo>
                  <a:pt x="26886" y="35581"/>
                  <a:pt x="27001" y="35513"/>
                  <a:pt x="27094" y="35395"/>
                </a:cubicBezTo>
                <a:cubicBezTo>
                  <a:pt x="27187" y="35302"/>
                  <a:pt x="27211" y="35163"/>
                  <a:pt x="27187" y="35023"/>
                </a:cubicBezTo>
                <a:cubicBezTo>
                  <a:pt x="27187" y="34884"/>
                  <a:pt x="27094" y="34744"/>
                  <a:pt x="27001" y="34675"/>
                </a:cubicBezTo>
                <a:cubicBezTo>
                  <a:pt x="26905" y="34598"/>
                  <a:pt x="26792" y="34553"/>
                  <a:pt x="26676" y="34553"/>
                </a:cubicBezTo>
                <a:close/>
                <a:moveTo>
                  <a:pt x="7117" y="34791"/>
                </a:moveTo>
                <a:cubicBezTo>
                  <a:pt x="7071" y="34791"/>
                  <a:pt x="7024" y="34815"/>
                  <a:pt x="7024" y="34861"/>
                </a:cubicBezTo>
                <a:cubicBezTo>
                  <a:pt x="6954" y="35094"/>
                  <a:pt x="6954" y="35327"/>
                  <a:pt x="7000" y="35559"/>
                </a:cubicBezTo>
                <a:cubicBezTo>
                  <a:pt x="7018" y="35593"/>
                  <a:pt x="7048" y="35614"/>
                  <a:pt x="7081" y="35614"/>
                </a:cubicBezTo>
                <a:cubicBezTo>
                  <a:pt x="7093" y="35614"/>
                  <a:pt x="7105" y="35612"/>
                  <a:pt x="7117" y="35606"/>
                </a:cubicBezTo>
                <a:cubicBezTo>
                  <a:pt x="7164" y="35606"/>
                  <a:pt x="7186" y="35559"/>
                  <a:pt x="7186" y="35513"/>
                </a:cubicBezTo>
                <a:cubicBezTo>
                  <a:pt x="7186" y="35466"/>
                  <a:pt x="7164" y="35442"/>
                  <a:pt x="7164" y="35420"/>
                </a:cubicBezTo>
                <a:lnTo>
                  <a:pt x="7164" y="35395"/>
                </a:lnTo>
                <a:lnTo>
                  <a:pt x="7164" y="35349"/>
                </a:lnTo>
                <a:cubicBezTo>
                  <a:pt x="7164" y="35302"/>
                  <a:pt x="7140" y="35256"/>
                  <a:pt x="7164" y="35209"/>
                </a:cubicBezTo>
                <a:lnTo>
                  <a:pt x="7164" y="35116"/>
                </a:lnTo>
                <a:lnTo>
                  <a:pt x="7164" y="35094"/>
                </a:lnTo>
                <a:lnTo>
                  <a:pt x="7164" y="35070"/>
                </a:lnTo>
                <a:cubicBezTo>
                  <a:pt x="7164" y="35001"/>
                  <a:pt x="7186" y="34954"/>
                  <a:pt x="7186" y="34908"/>
                </a:cubicBezTo>
                <a:cubicBezTo>
                  <a:pt x="7210" y="34861"/>
                  <a:pt x="7186" y="34815"/>
                  <a:pt x="7117" y="34791"/>
                </a:cubicBezTo>
                <a:close/>
                <a:moveTo>
                  <a:pt x="29680" y="35061"/>
                </a:moveTo>
                <a:cubicBezTo>
                  <a:pt x="29747" y="35061"/>
                  <a:pt x="29811" y="35082"/>
                  <a:pt x="29862" y="35116"/>
                </a:cubicBezTo>
                <a:cubicBezTo>
                  <a:pt x="29862" y="35140"/>
                  <a:pt x="29885" y="35140"/>
                  <a:pt x="29885" y="35163"/>
                </a:cubicBezTo>
                <a:cubicBezTo>
                  <a:pt x="29931" y="35209"/>
                  <a:pt x="29978" y="35280"/>
                  <a:pt x="29978" y="35349"/>
                </a:cubicBezTo>
                <a:cubicBezTo>
                  <a:pt x="30002" y="35442"/>
                  <a:pt x="29978" y="35535"/>
                  <a:pt x="29931" y="35606"/>
                </a:cubicBezTo>
                <a:cubicBezTo>
                  <a:pt x="29864" y="35700"/>
                  <a:pt x="29757" y="35748"/>
                  <a:pt x="29652" y="35748"/>
                </a:cubicBezTo>
                <a:cubicBezTo>
                  <a:pt x="29576" y="35748"/>
                  <a:pt x="29502" y="35723"/>
                  <a:pt x="29444" y="35674"/>
                </a:cubicBezTo>
                <a:cubicBezTo>
                  <a:pt x="29280" y="35559"/>
                  <a:pt x="29258" y="35349"/>
                  <a:pt x="29373" y="35187"/>
                </a:cubicBezTo>
                <a:cubicBezTo>
                  <a:pt x="29420" y="35116"/>
                  <a:pt x="29513" y="35070"/>
                  <a:pt x="29606" y="35070"/>
                </a:cubicBezTo>
                <a:cubicBezTo>
                  <a:pt x="29630" y="35064"/>
                  <a:pt x="29655" y="35061"/>
                  <a:pt x="29680" y="35061"/>
                </a:cubicBezTo>
                <a:close/>
                <a:moveTo>
                  <a:pt x="19280" y="35154"/>
                </a:moveTo>
                <a:cubicBezTo>
                  <a:pt x="19348" y="35154"/>
                  <a:pt x="19414" y="35180"/>
                  <a:pt x="19466" y="35233"/>
                </a:cubicBezTo>
                <a:cubicBezTo>
                  <a:pt x="19490" y="35233"/>
                  <a:pt x="19490" y="35256"/>
                  <a:pt x="19512" y="35256"/>
                </a:cubicBezTo>
                <a:cubicBezTo>
                  <a:pt x="19629" y="35373"/>
                  <a:pt x="19652" y="35581"/>
                  <a:pt x="19536" y="35721"/>
                </a:cubicBezTo>
                <a:cubicBezTo>
                  <a:pt x="19470" y="35800"/>
                  <a:pt x="19374" y="35842"/>
                  <a:pt x="19273" y="35842"/>
                </a:cubicBezTo>
                <a:cubicBezTo>
                  <a:pt x="19197" y="35842"/>
                  <a:pt x="19118" y="35818"/>
                  <a:pt x="19047" y="35767"/>
                </a:cubicBezTo>
                <a:cubicBezTo>
                  <a:pt x="18978" y="35721"/>
                  <a:pt x="18932" y="35628"/>
                  <a:pt x="18932" y="35559"/>
                </a:cubicBezTo>
                <a:cubicBezTo>
                  <a:pt x="18908" y="35466"/>
                  <a:pt x="18932" y="35373"/>
                  <a:pt x="18978" y="35302"/>
                </a:cubicBezTo>
                <a:cubicBezTo>
                  <a:pt x="19047" y="35209"/>
                  <a:pt x="19118" y="35163"/>
                  <a:pt x="19211" y="35163"/>
                </a:cubicBezTo>
                <a:cubicBezTo>
                  <a:pt x="19234" y="35157"/>
                  <a:pt x="19257" y="35154"/>
                  <a:pt x="19280" y="35154"/>
                </a:cubicBezTo>
                <a:close/>
                <a:moveTo>
                  <a:pt x="33072" y="35674"/>
                </a:moveTo>
                <a:cubicBezTo>
                  <a:pt x="33165" y="35721"/>
                  <a:pt x="33258" y="35792"/>
                  <a:pt x="33351" y="35838"/>
                </a:cubicBezTo>
                <a:lnTo>
                  <a:pt x="33295" y="35919"/>
                </a:lnTo>
                <a:lnTo>
                  <a:pt x="33295" y="35919"/>
                </a:lnTo>
                <a:cubicBezTo>
                  <a:pt x="33300" y="35888"/>
                  <a:pt x="33289" y="35845"/>
                  <a:pt x="33258" y="35814"/>
                </a:cubicBezTo>
                <a:cubicBezTo>
                  <a:pt x="33211" y="35767"/>
                  <a:pt x="33141" y="35721"/>
                  <a:pt x="33072" y="35674"/>
                </a:cubicBezTo>
                <a:close/>
                <a:moveTo>
                  <a:pt x="29655" y="34878"/>
                </a:moveTo>
                <a:cubicBezTo>
                  <a:pt x="29631" y="34878"/>
                  <a:pt x="29607" y="34880"/>
                  <a:pt x="29583" y="34884"/>
                </a:cubicBezTo>
                <a:cubicBezTo>
                  <a:pt x="29444" y="34908"/>
                  <a:pt x="29304" y="34977"/>
                  <a:pt x="29234" y="35094"/>
                </a:cubicBezTo>
                <a:cubicBezTo>
                  <a:pt x="29072" y="35302"/>
                  <a:pt x="29094" y="35606"/>
                  <a:pt x="29280" y="35767"/>
                </a:cubicBezTo>
                <a:cubicBezTo>
                  <a:pt x="29304" y="35792"/>
                  <a:pt x="29304" y="35814"/>
                  <a:pt x="29327" y="35814"/>
                </a:cubicBezTo>
                <a:cubicBezTo>
                  <a:pt x="29424" y="35892"/>
                  <a:pt x="29537" y="35929"/>
                  <a:pt x="29650" y="35929"/>
                </a:cubicBezTo>
                <a:cubicBezTo>
                  <a:pt x="29807" y="35929"/>
                  <a:pt x="29962" y="35856"/>
                  <a:pt x="30071" y="35721"/>
                </a:cubicBezTo>
                <a:cubicBezTo>
                  <a:pt x="30142" y="35606"/>
                  <a:pt x="30188" y="35466"/>
                  <a:pt x="30164" y="35327"/>
                </a:cubicBezTo>
                <a:cubicBezTo>
                  <a:pt x="30142" y="35187"/>
                  <a:pt x="30071" y="35070"/>
                  <a:pt x="29956" y="34977"/>
                </a:cubicBezTo>
                <a:cubicBezTo>
                  <a:pt x="29878" y="34920"/>
                  <a:pt x="29770" y="34878"/>
                  <a:pt x="29655" y="34878"/>
                </a:cubicBezTo>
                <a:close/>
                <a:moveTo>
                  <a:pt x="22228" y="35237"/>
                </a:moveTo>
                <a:cubicBezTo>
                  <a:pt x="22298" y="35237"/>
                  <a:pt x="22366" y="35258"/>
                  <a:pt x="22420" y="35302"/>
                </a:cubicBezTo>
                <a:cubicBezTo>
                  <a:pt x="22443" y="35327"/>
                  <a:pt x="22443" y="35327"/>
                  <a:pt x="22443" y="35349"/>
                </a:cubicBezTo>
                <a:cubicBezTo>
                  <a:pt x="22513" y="35395"/>
                  <a:pt x="22536" y="35466"/>
                  <a:pt x="22560" y="35535"/>
                </a:cubicBezTo>
                <a:cubicBezTo>
                  <a:pt x="22560" y="35628"/>
                  <a:pt x="22536" y="35721"/>
                  <a:pt x="22489" y="35792"/>
                </a:cubicBezTo>
                <a:cubicBezTo>
                  <a:pt x="22420" y="35860"/>
                  <a:pt x="22350" y="35907"/>
                  <a:pt x="22257" y="35931"/>
                </a:cubicBezTo>
                <a:cubicBezTo>
                  <a:pt x="22164" y="35931"/>
                  <a:pt x="22071" y="35907"/>
                  <a:pt x="22002" y="35860"/>
                </a:cubicBezTo>
                <a:cubicBezTo>
                  <a:pt x="21931" y="35814"/>
                  <a:pt x="21884" y="35721"/>
                  <a:pt x="21862" y="35628"/>
                </a:cubicBezTo>
                <a:cubicBezTo>
                  <a:pt x="21862" y="35535"/>
                  <a:pt x="21884" y="35442"/>
                  <a:pt x="21931" y="35373"/>
                </a:cubicBezTo>
                <a:cubicBezTo>
                  <a:pt x="22003" y="35288"/>
                  <a:pt x="22118" y="35237"/>
                  <a:pt x="22228" y="35237"/>
                </a:cubicBezTo>
                <a:close/>
                <a:moveTo>
                  <a:pt x="19260" y="34979"/>
                </a:moveTo>
                <a:cubicBezTo>
                  <a:pt x="19103" y="34979"/>
                  <a:pt x="18947" y="35051"/>
                  <a:pt x="18839" y="35187"/>
                </a:cubicBezTo>
                <a:cubicBezTo>
                  <a:pt x="18768" y="35302"/>
                  <a:pt x="18722" y="35442"/>
                  <a:pt x="18746" y="35581"/>
                </a:cubicBezTo>
                <a:cubicBezTo>
                  <a:pt x="18768" y="35699"/>
                  <a:pt x="18815" y="35792"/>
                  <a:pt x="18885" y="35885"/>
                </a:cubicBezTo>
                <a:cubicBezTo>
                  <a:pt x="18908" y="35885"/>
                  <a:pt x="18932" y="35907"/>
                  <a:pt x="18954" y="35931"/>
                </a:cubicBezTo>
                <a:cubicBezTo>
                  <a:pt x="19046" y="35995"/>
                  <a:pt x="19153" y="36027"/>
                  <a:pt x="19259" y="36027"/>
                </a:cubicBezTo>
                <a:cubicBezTo>
                  <a:pt x="19420" y="36027"/>
                  <a:pt x="19577" y="35954"/>
                  <a:pt x="19676" y="35814"/>
                </a:cubicBezTo>
                <a:cubicBezTo>
                  <a:pt x="19862" y="35581"/>
                  <a:pt x="19816" y="35256"/>
                  <a:pt x="19583" y="35094"/>
                </a:cubicBezTo>
                <a:cubicBezTo>
                  <a:pt x="19486" y="35016"/>
                  <a:pt x="19373" y="34979"/>
                  <a:pt x="19260" y="34979"/>
                </a:cubicBezTo>
                <a:close/>
                <a:moveTo>
                  <a:pt x="22221" y="35066"/>
                </a:moveTo>
                <a:cubicBezTo>
                  <a:pt x="22061" y="35066"/>
                  <a:pt x="21902" y="35132"/>
                  <a:pt x="21791" y="35256"/>
                </a:cubicBezTo>
                <a:cubicBezTo>
                  <a:pt x="21698" y="35373"/>
                  <a:pt x="21676" y="35513"/>
                  <a:pt x="21698" y="35652"/>
                </a:cubicBezTo>
                <a:cubicBezTo>
                  <a:pt x="21698" y="35767"/>
                  <a:pt x="21769" y="35885"/>
                  <a:pt x="21838" y="35954"/>
                </a:cubicBezTo>
                <a:lnTo>
                  <a:pt x="21884" y="36000"/>
                </a:lnTo>
                <a:cubicBezTo>
                  <a:pt x="22002" y="36093"/>
                  <a:pt x="22141" y="36117"/>
                  <a:pt x="22281" y="36117"/>
                </a:cubicBezTo>
                <a:cubicBezTo>
                  <a:pt x="22420" y="36093"/>
                  <a:pt x="22536" y="36024"/>
                  <a:pt x="22629" y="35907"/>
                </a:cubicBezTo>
                <a:cubicBezTo>
                  <a:pt x="22722" y="35792"/>
                  <a:pt x="22746" y="35652"/>
                  <a:pt x="22746" y="35513"/>
                </a:cubicBezTo>
                <a:cubicBezTo>
                  <a:pt x="22722" y="35373"/>
                  <a:pt x="22653" y="35256"/>
                  <a:pt x="22536" y="35163"/>
                </a:cubicBezTo>
                <a:cubicBezTo>
                  <a:pt x="22441" y="35097"/>
                  <a:pt x="22331" y="35066"/>
                  <a:pt x="22221" y="35066"/>
                </a:cubicBezTo>
                <a:close/>
                <a:moveTo>
                  <a:pt x="4198" y="35385"/>
                </a:moveTo>
                <a:cubicBezTo>
                  <a:pt x="4175" y="35385"/>
                  <a:pt x="4152" y="35396"/>
                  <a:pt x="4140" y="35420"/>
                </a:cubicBezTo>
                <a:cubicBezTo>
                  <a:pt x="4094" y="35442"/>
                  <a:pt x="4094" y="35488"/>
                  <a:pt x="4140" y="35535"/>
                </a:cubicBezTo>
                <a:cubicBezTo>
                  <a:pt x="4302" y="35745"/>
                  <a:pt x="4466" y="35931"/>
                  <a:pt x="4652" y="36117"/>
                </a:cubicBezTo>
                <a:cubicBezTo>
                  <a:pt x="4674" y="36139"/>
                  <a:pt x="4697" y="36148"/>
                  <a:pt x="4719" y="36148"/>
                </a:cubicBezTo>
                <a:cubicBezTo>
                  <a:pt x="4789" y="36148"/>
                  <a:pt x="4844" y="36054"/>
                  <a:pt x="4792" y="36000"/>
                </a:cubicBezTo>
                <a:cubicBezTo>
                  <a:pt x="4606" y="35814"/>
                  <a:pt x="4420" y="35606"/>
                  <a:pt x="4256" y="35420"/>
                </a:cubicBezTo>
                <a:cubicBezTo>
                  <a:pt x="4245" y="35396"/>
                  <a:pt x="4221" y="35385"/>
                  <a:pt x="4198" y="35385"/>
                </a:cubicBezTo>
                <a:close/>
                <a:moveTo>
                  <a:pt x="25179" y="35556"/>
                </a:moveTo>
                <a:cubicBezTo>
                  <a:pt x="25253" y="35556"/>
                  <a:pt x="25329" y="35580"/>
                  <a:pt x="25397" y="35628"/>
                </a:cubicBezTo>
                <a:lnTo>
                  <a:pt x="25419" y="35652"/>
                </a:lnTo>
                <a:cubicBezTo>
                  <a:pt x="25537" y="35767"/>
                  <a:pt x="25559" y="35978"/>
                  <a:pt x="25466" y="36117"/>
                </a:cubicBezTo>
                <a:cubicBezTo>
                  <a:pt x="25401" y="36196"/>
                  <a:pt x="25297" y="36238"/>
                  <a:pt x="25195" y="36238"/>
                </a:cubicBezTo>
                <a:cubicBezTo>
                  <a:pt x="25117" y="36238"/>
                  <a:pt x="25039" y="36214"/>
                  <a:pt x="24979" y="36164"/>
                </a:cubicBezTo>
                <a:cubicBezTo>
                  <a:pt x="24908" y="36117"/>
                  <a:pt x="24861" y="36047"/>
                  <a:pt x="24839" y="35954"/>
                </a:cubicBezTo>
                <a:cubicBezTo>
                  <a:pt x="24839" y="35860"/>
                  <a:pt x="24861" y="35767"/>
                  <a:pt x="24908" y="35699"/>
                </a:cubicBezTo>
                <a:cubicBezTo>
                  <a:pt x="24976" y="35603"/>
                  <a:pt x="25076" y="35556"/>
                  <a:pt x="25179" y="35556"/>
                </a:cubicBezTo>
                <a:close/>
                <a:moveTo>
                  <a:pt x="33150" y="36131"/>
                </a:moveTo>
                <a:lnTo>
                  <a:pt x="33048" y="36279"/>
                </a:lnTo>
                <a:cubicBezTo>
                  <a:pt x="33048" y="36257"/>
                  <a:pt x="33048" y="36233"/>
                  <a:pt x="33025" y="36233"/>
                </a:cubicBezTo>
                <a:cubicBezTo>
                  <a:pt x="33000" y="36207"/>
                  <a:pt x="32974" y="36189"/>
                  <a:pt x="32949" y="36170"/>
                </a:cubicBezTo>
                <a:lnTo>
                  <a:pt x="32949" y="36170"/>
                </a:lnTo>
                <a:cubicBezTo>
                  <a:pt x="32957" y="36172"/>
                  <a:pt x="32965" y="36173"/>
                  <a:pt x="32972" y="36173"/>
                </a:cubicBezTo>
                <a:cubicBezTo>
                  <a:pt x="33004" y="36173"/>
                  <a:pt x="33032" y="36157"/>
                  <a:pt x="33048" y="36140"/>
                </a:cubicBezTo>
                <a:cubicBezTo>
                  <a:pt x="33058" y="36150"/>
                  <a:pt x="33072" y="36156"/>
                  <a:pt x="33088" y="36156"/>
                </a:cubicBezTo>
                <a:cubicBezTo>
                  <a:pt x="33107" y="36156"/>
                  <a:pt x="33128" y="36148"/>
                  <a:pt x="33150" y="36131"/>
                </a:cubicBezTo>
                <a:close/>
                <a:moveTo>
                  <a:pt x="28166" y="35643"/>
                </a:moveTo>
                <a:cubicBezTo>
                  <a:pt x="28227" y="35643"/>
                  <a:pt x="28282" y="35665"/>
                  <a:pt x="28350" y="35699"/>
                </a:cubicBezTo>
                <a:cubicBezTo>
                  <a:pt x="28350" y="35721"/>
                  <a:pt x="28374" y="35721"/>
                  <a:pt x="28374" y="35745"/>
                </a:cubicBezTo>
                <a:cubicBezTo>
                  <a:pt x="28421" y="35792"/>
                  <a:pt x="28467" y="35860"/>
                  <a:pt x="28467" y="35931"/>
                </a:cubicBezTo>
                <a:cubicBezTo>
                  <a:pt x="28489" y="36024"/>
                  <a:pt x="28467" y="36117"/>
                  <a:pt x="28396" y="36186"/>
                </a:cubicBezTo>
                <a:cubicBezTo>
                  <a:pt x="28350" y="36257"/>
                  <a:pt x="28281" y="36303"/>
                  <a:pt x="28188" y="36326"/>
                </a:cubicBezTo>
                <a:cubicBezTo>
                  <a:pt x="28095" y="36326"/>
                  <a:pt x="28002" y="36303"/>
                  <a:pt x="27931" y="36257"/>
                </a:cubicBezTo>
                <a:cubicBezTo>
                  <a:pt x="27862" y="36210"/>
                  <a:pt x="27816" y="36117"/>
                  <a:pt x="27792" y="36024"/>
                </a:cubicBezTo>
                <a:cubicBezTo>
                  <a:pt x="27769" y="35931"/>
                  <a:pt x="27792" y="35838"/>
                  <a:pt x="27862" y="35767"/>
                </a:cubicBezTo>
                <a:cubicBezTo>
                  <a:pt x="27909" y="35699"/>
                  <a:pt x="28002" y="35652"/>
                  <a:pt x="28095" y="35652"/>
                </a:cubicBezTo>
                <a:cubicBezTo>
                  <a:pt x="28120" y="35646"/>
                  <a:pt x="28143" y="35643"/>
                  <a:pt x="28166" y="35643"/>
                </a:cubicBezTo>
                <a:close/>
                <a:moveTo>
                  <a:pt x="25183" y="35374"/>
                </a:moveTo>
                <a:cubicBezTo>
                  <a:pt x="25022" y="35374"/>
                  <a:pt x="24864" y="35446"/>
                  <a:pt x="24768" y="35581"/>
                </a:cubicBezTo>
                <a:cubicBezTo>
                  <a:pt x="24675" y="35699"/>
                  <a:pt x="24653" y="35838"/>
                  <a:pt x="24653" y="35978"/>
                </a:cubicBezTo>
                <a:cubicBezTo>
                  <a:pt x="24675" y="36093"/>
                  <a:pt x="24722" y="36186"/>
                  <a:pt x="24815" y="36279"/>
                </a:cubicBezTo>
                <a:lnTo>
                  <a:pt x="24861" y="36326"/>
                </a:lnTo>
                <a:cubicBezTo>
                  <a:pt x="24954" y="36391"/>
                  <a:pt x="25061" y="36423"/>
                  <a:pt x="25169" y="36423"/>
                </a:cubicBezTo>
                <a:cubicBezTo>
                  <a:pt x="25331" y="36423"/>
                  <a:pt x="25494" y="36350"/>
                  <a:pt x="25606" y="36210"/>
                </a:cubicBezTo>
                <a:cubicBezTo>
                  <a:pt x="25769" y="35978"/>
                  <a:pt x="25723" y="35652"/>
                  <a:pt x="25513" y="35488"/>
                </a:cubicBezTo>
                <a:cubicBezTo>
                  <a:pt x="25415" y="35411"/>
                  <a:pt x="25298" y="35374"/>
                  <a:pt x="25183" y="35374"/>
                </a:cubicBezTo>
                <a:close/>
                <a:moveTo>
                  <a:pt x="17747" y="35742"/>
                </a:moveTo>
                <a:cubicBezTo>
                  <a:pt x="17823" y="35742"/>
                  <a:pt x="17897" y="35766"/>
                  <a:pt x="17955" y="35814"/>
                </a:cubicBezTo>
                <a:cubicBezTo>
                  <a:pt x="17977" y="35814"/>
                  <a:pt x="17977" y="35838"/>
                  <a:pt x="18002" y="35838"/>
                </a:cubicBezTo>
                <a:cubicBezTo>
                  <a:pt x="18117" y="35954"/>
                  <a:pt x="18141" y="36164"/>
                  <a:pt x="18024" y="36303"/>
                </a:cubicBezTo>
                <a:cubicBezTo>
                  <a:pt x="17977" y="36372"/>
                  <a:pt x="17884" y="36419"/>
                  <a:pt x="17791" y="36419"/>
                </a:cubicBezTo>
                <a:cubicBezTo>
                  <a:pt x="17768" y="36425"/>
                  <a:pt x="17744" y="36428"/>
                  <a:pt x="17721" y="36428"/>
                </a:cubicBezTo>
                <a:cubicBezTo>
                  <a:pt x="17653" y="36428"/>
                  <a:pt x="17588" y="36401"/>
                  <a:pt x="17536" y="36350"/>
                </a:cubicBezTo>
                <a:cubicBezTo>
                  <a:pt x="17397" y="36257"/>
                  <a:pt x="17350" y="36024"/>
                  <a:pt x="17466" y="35885"/>
                </a:cubicBezTo>
                <a:cubicBezTo>
                  <a:pt x="17534" y="35789"/>
                  <a:pt x="17642" y="35742"/>
                  <a:pt x="17747" y="35742"/>
                </a:cubicBezTo>
                <a:close/>
                <a:moveTo>
                  <a:pt x="28147" y="35460"/>
                </a:moveTo>
                <a:cubicBezTo>
                  <a:pt x="28122" y="35460"/>
                  <a:pt x="28096" y="35462"/>
                  <a:pt x="28071" y="35466"/>
                </a:cubicBezTo>
                <a:cubicBezTo>
                  <a:pt x="27931" y="35488"/>
                  <a:pt x="27792" y="35559"/>
                  <a:pt x="27723" y="35674"/>
                </a:cubicBezTo>
                <a:cubicBezTo>
                  <a:pt x="27630" y="35767"/>
                  <a:pt x="27583" y="35907"/>
                  <a:pt x="27606" y="36047"/>
                </a:cubicBezTo>
                <a:cubicBezTo>
                  <a:pt x="27630" y="36164"/>
                  <a:pt x="27676" y="36279"/>
                  <a:pt x="27769" y="36350"/>
                </a:cubicBezTo>
                <a:cubicBezTo>
                  <a:pt x="27769" y="36372"/>
                  <a:pt x="27792" y="36396"/>
                  <a:pt x="27816" y="36396"/>
                </a:cubicBezTo>
                <a:cubicBezTo>
                  <a:pt x="27911" y="36473"/>
                  <a:pt x="28022" y="36518"/>
                  <a:pt x="28137" y="36518"/>
                </a:cubicBezTo>
                <a:cubicBezTo>
                  <a:pt x="28161" y="36518"/>
                  <a:pt x="28186" y="36516"/>
                  <a:pt x="28210" y="36512"/>
                </a:cubicBezTo>
                <a:cubicBezTo>
                  <a:pt x="28350" y="36489"/>
                  <a:pt x="28467" y="36419"/>
                  <a:pt x="28560" y="36303"/>
                </a:cubicBezTo>
                <a:cubicBezTo>
                  <a:pt x="28629" y="36186"/>
                  <a:pt x="28675" y="36047"/>
                  <a:pt x="28653" y="35907"/>
                </a:cubicBezTo>
                <a:cubicBezTo>
                  <a:pt x="28629" y="35767"/>
                  <a:pt x="28560" y="35652"/>
                  <a:pt x="28443" y="35559"/>
                </a:cubicBezTo>
                <a:cubicBezTo>
                  <a:pt x="28367" y="35501"/>
                  <a:pt x="28260" y="35460"/>
                  <a:pt x="28147" y="35460"/>
                </a:cubicBezTo>
                <a:close/>
                <a:moveTo>
                  <a:pt x="17747" y="35560"/>
                </a:moveTo>
                <a:cubicBezTo>
                  <a:pt x="17590" y="35560"/>
                  <a:pt x="17435" y="35632"/>
                  <a:pt x="17326" y="35767"/>
                </a:cubicBezTo>
                <a:cubicBezTo>
                  <a:pt x="17164" y="35978"/>
                  <a:pt x="17187" y="36279"/>
                  <a:pt x="17373" y="36465"/>
                </a:cubicBezTo>
                <a:cubicBezTo>
                  <a:pt x="17397" y="36465"/>
                  <a:pt x="17419" y="36489"/>
                  <a:pt x="17443" y="36512"/>
                </a:cubicBezTo>
                <a:cubicBezTo>
                  <a:pt x="17526" y="36577"/>
                  <a:pt x="17632" y="36609"/>
                  <a:pt x="17739" y="36609"/>
                </a:cubicBezTo>
                <a:cubicBezTo>
                  <a:pt x="17901" y="36609"/>
                  <a:pt x="18066" y="36536"/>
                  <a:pt x="18163" y="36396"/>
                </a:cubicBezTo>
                <a:cubicBezTo>
                  <a:pt x="18349" y="36164"/>
                  <a:pt x="18303" y="35838"/>
                  <a:pt x="18070" y="35674"/>
                </a:cubicBezTo>
                <a:cubicBezTo>
                  <a:pt x="17973" y="35597"/>
                  <a:pt x="17860" y="35560"/>
                  <a:pt x="17747" y="35560"/>
                </a:cubicBezTo>
                <a:close/>
                <a:moveTo>
                  <a:pt x="7769" y="36489"/>
                </a:moveTo>
                <a:cubicBezTo>
                  <a:pt x="7744" y="36489"/>
                  <a:pt x="7744" y="36512"/>
                  <a:pt x="7744" y="36512"/>
                </a:cubicBezTo>
                <a:lnTo>
                  <a:pt x="7722" y="36536"/>
                </a:lnTo>
                <a:lnTo>
                  <a:pt x="7722" y="36582"/>
                </a:lnTo>
                <a:lnTo>
                  <a:pt x="7722" y="36605"/>
                </a:lnTo>
                <a:cubicBezTo>
                  <a:pt x="7722" y="36629"/>
                  <a:pt x="7722" y="36629"/>
                  <a:pt x="7744" y="36651"/>
                </a:cubicBezTo>
                <a:lnTo>
                  <a:pt x="7769" y="36651"/>
                </a:lnTo>
                <a:cubicBezTo>
                  <a:pt x="7769" y="36675"/>
                  <a:pt x="7791" y="36675"/>
                  <a:pt x="7815" y="36675"/>
                </a:cubicBezTo>
                <a:cubicBezTo>
                  <a:pt x="7837" y="36675"/>
                  <a:pt x="7837" y="36675"/>
                  <a:pt x="7862" y="36651"/>
                </a:cubicBezTo>
                <a:lnTo>
                  <a:pt x="7884" y="36651"/>
                </a:lnTo>
                <a:cubicBezTo>
                  <a:pt x="7884" y="36629"/>
                  <a:pt x="7908" y="36629"/>
                  <a:pt x="7908" y="36605"/>
                </a:cubicBezTo>
                <a:lnTo>
                  <a:pt x="7908" y="36582"/>
                </a:lnTo>
                <a:lnTo>
                  <a:pt x="7908" y="36558"/>
                </a:lnTo>
                <a:cubicBezTo>
                  <a:pt x="7908" y="36536"/>
                  <a:pt x="7884" y="36512"/>
                  <a:pt x="7884" y="36512"/>
                </a:cubicBezTo>
                <a:cubicBezTo>
                  <a:pt x="7884" y="36512"/>
                  <a:pt x="7862" y="36512"/>
                  <a:pt x="7862" y="36489"/>
                </a:cubicBezTo>
                <a:close/>
                <a:moveTo>
                  <a:pt x="32793" y="36698"/>
                </a:moveTo>
                <a:lnTo>
                  <a:pt x="32769" y="36744"/>
                </a:lnTo>
                <a:lnTo>
                  <a:pt x="32769" y="36722"/>
                </a:lnTo>
                <a:lnTo>
                  <a:pt x="32769" y="36698"/>
                </a:lnTo>
                <a:close/>
                <a:moveTo>
                  <a:pt x="20675" y="36047"/>
                </a:moveTo>
                <a:cubicBezTo>
                  <a:pt x="20768" y="36047"/>
                  <a:pt x="20861" y="36071"/>
                  <a:pt x="20932" y="36117"/>
                </a:cubicBezTo>
                <a:cubicBezTo>
                  <a:pt x="20932" y="36140"/>
                  <a:pt x="20954" y="36140"/>
                  <a:pt x="20954" y="36164"/>
                </a:cubicBezTo>
                <a:cubicBezTo>
                  <a:pt x="21025" y="36210"/>
                  <a:pt x="21047" y="36279"/>
                  <a:pt x="21071" y="36350"/>
                </a:cubicBezTo>
                <a:cubicBezTo>
                  <a:pt x="21071" y="36443"/>
                  <a:pt x="21047" y="36536"/>
                  <a:pt x="21001" y="36605"/>
                </a:cubicBezTo>
                <a:cubicBezTo>
                  <a:pt x="20933" y="36700"/>
                  <a:pt x="20834" y="36748"/>
                  <a:pt x="20730" y="36748"/>
                </a:cubicBezTo>
                <a:cubicBezTo>
                  <a:pt x="20656" y="36748"/>
                  <a:pt x="20581" y="36723"/>
                  <a:pt x="20513" y="36675"/>
                </a:cubicBezTo>
                <a:cubicBezTo>
                  <a:pt x="20374" y="36558"/>
                  <a:pt x="20327" y="36350"/>
                  <a:pt x="20443" y="36186"/>
                </a:cubicBezTo>
                <a:cubicBezTo>
                  <a:pt x="20513" y="36117"/>
                  <a:pt x="20582" y="36071"/>
                  <a:pt x="20675" y="36047"/>
                </a:cubicBezTo>
                <a:close/>
                <a:moveTo>
                  <a:pt x="23630" y="36140"/>
                </a:moveTo>
                <a:cubicBezTo>
                  <a:pt x="23723" y="36140"/>
                  <a:pt x="23816" y="36164"/>
                  <a:pt x="23885" y="36210"/>
                </a:cubicBezTo>
                <a:lnTo>
                  <a:pt x="23909" y="36233"/>
                </a:lnTo>
                <a:cubicBezTo>
                  <a:pt x="24024" y="36350"/>
                  <a:pt x="24048" y="36558"/>
                  <a:pt x="23955" y="36698"/>
                </a:cubicBezTo>
                <a:cubicBezTo>
                  <a:pt x="23885" y="36782"/>
                  <a:pt x="23772" y="36824"/>
                  <a:pt x="23664" y="36824"/>
                </a:cubicBezTo>
                <a:cubicBezTo>
                  <a:pt x="23592" y="36824"/>
                  <a:pt x="23521" y="36805"/>
                  <a:pt x="23466" y="36768"/>
                </a:cubicBezTo>
                <a:cubicBezTo>
                  <a:pt x="23397" y="36698"/>
                  <a:pt x="23351" y="36629"/>
                  <a:pt x="23326" y="36536"/>
                </a:cubicBezTo>
                <a:cubicBezTo>
                  <a:pt x="23326" y="36443"/>
                  <a:pt x="23351" y="36350"/>
                  <a:pt x="23397" y="36279"/>
                </a:cubicBezTo>
                <a:cubicBezTo>
                  <a:pt x="23444" y="36210"/>
                  <a:pt x="23537" y="36164"/>
                  <a:pt x="23630" y="36140"/>
                </a:cubicBezTo>
                <a:close/>
                <a:moveTo>
                  <a:pt x="32732" y="36768"/>
                </a:moveTo>
                <a:lnTo>
                  <a:pt x="32676" y="36861"/>
                </a:lnTo>
                <a:lnTo>
                  <a:pt x="32653" y="36861"/>
                </a:lnTo>
                <a:cubicBezTo>
                  <a:pt x="32676" y="36837"/>
                  <a:pt x="32676" y="36815"/>
                  <a:pt x="32676" y="36791"/>
                </a:cubicBezTo>
                <a:lnTo>
                  <a:pt x="32700" y="36791"/>
                </a:lnTo>
                <a:cubicBezTo>
                  <a:pt x="32700" y="36791"/>
                  <a:pt x="32722" y="36791"/>
                  <a:pt x="32722" y="36768"/>
                </a:cubicBezTo>
                <a:cubicBezTo>
                  <a:pt x="32726" y="36768"/>
                  <a:pt x="32729" y="36768"/>
                  <a:pt x="32732" y="36768"/>
                </a:cubicBezTo>
                <a:close/>
                <a:moveTo>
                  <a:pt x="20752" y="35876"/>
                </a:moveTo>
                <a:cubicBezTo>
                  <a:pt x="20719" y="35876"/>
                  <a:pt x="20686" y="35879"/>
                  <a:pt x="20653" y="35885"/>
                </a:cubicBezTo>
                <a:cubicBezTo>
                  <a:pt x="20513" y="35885"/>
                  <a:pt x="20396" y="35978"/>
                  <a:pt x="20303" y="36071"/>
                </a:cubicBezTo>
                <a:cubicBezTo>
                  <a:pt x="20141" y="36303"/>
                  <a:pt x="20163" y="36582"/>
                  <a:pt x="20350" y="36768"/>
                </a:cubicBezTo>
                <a:lnTo>
                  <a:pt x="20396" y="36815"/>
                </a:lnTo>
                <a:cubicBezTo>
                  <a:pt x="20493" y="36893"/>
                  <a:pt x="20606" y="36930"/>
                  <a:pt x="20719" y="36930"/>
                </a:cubicBezTo>
                <a:cubicBezTo>
                  <a:pt x="20876" y="36930"/>
                  <a:pt x="21032" y="36857"/>
                  <a:pt x="21140" y="36722"/>
                </a:cubicBezTo>
                <a:cubicBezTo>
                  <a:pt x="21233" y="36605"/>
                  <a:pt x="21257" y="36465"/>
                  <a:pt x="21233" y="36326"/>
                </a:cubicBezTo>
                <a:cubicBezTo>
                  <a:pt x="21233" y="36186"/>
                  <a:pt x="21164" y="36071"/>
                  <a:pt x="21047" y="35978"/>
                </a:cubicBezTo>
                <a:cubicBezTo>
                  <a:pt x="20959" y="35907"/>
                  <a:pt x="20857" y="35876"/>
                  <a:pt x="20752" y="35876"/>
                </a:cubicBezTo>
                <a:close/>
                <a:moveTo>
                  <a:pt x="30583" y="36698"/>
                </a:moveTo>
                <a:cubicBezTo>
                  <a:pt x="30560" y="36698"/>
                  <a:pt x="30536" y="36722"/>
                  <a:pt x="30536" y="36744"/>
                </a:cubicBezTo>
                <a:cubicBezTo>
                  <a:pt x="30514" y="36768"/>
                  <a:pt x="30514" y="36791"/>
                  <a:pt x="30514" y="36815"/>
                </a:cubicBezTo>
                <a:lnTo>
                  <a:pt x="30560" y="36861"/>
                </a:lnTo>
                <a:cubicBezTo>
                  <a:pt x="30629" y="36908"/>
                  <a:pt x="30700" y="36954"/>
                  <a:pt x="30746" y="37001"/>
                </a:cubicBezTo>
                <a:lnTo>
                  <a:pt x="30815" y="37001"/>
                </a:lnTo>
                <a:cubicBezTo>
                  <a:pt x="30839" y="37001"/>
                  <a:pt x="30862" y="36977"/>
                  <a:pt x="30886" y="36954"/>
                </a:cubicBezTo>
                <a:lnTo>
                  <a:pt x="30886" y="36884"/>
                </a:lnTo>
                <a:cubicBezTo>
                  <a:pt x="30886" y="36861"/>
                  <a:pt x="30862" y="36837"/>
                  <a:pt x="30839" y="36837"/>
                </a:cubicBezTo>
                <a:cubicBezTo>
                  <a:pt x="30769" y="36791"/>
                  <a:pt x="30722" y="36744"/>
                  <a:pt x="30653" y="36698"/>
                </a:cubicBezTo>
                <a:close/>
                <a:moveTo>
                  <a:pt x="23675" y="35948"/>
                </a:moveTo>
                <a:cubicBezTo>
                  <a:pt x="23652" y="35948"/>
                  <a:pt x="23629" y="35950"/>
                  <a:pt x="23605" y="35954"/>
                </a:cubicBezTo>
                <a:cubicBezTo>
                  <a:pt x="23466" y="35978"/>
                  <a:pt x="23326" y="36047"/>
                  <a:pt x="23258" y="36164"/>
                </a:cubicBezTo>
                <a:cubicBezTo>
                  <a:pt x="23165" y="36279"/>
                  <a:pt x="23140" y="36419"/>
                  <a:pt x="23140" y="36558"/>
                </a:cubicBezTo>
                <a:cubicBezTo>
                  <a:pt x="23165" y="36675"/>
                  <a:pt x="23211" y="36768"/>
                  <a:pt x="23304" y="36861"/>
                </a:cubicBezTo>
                <a:lnTo>
                  <a:pt x="23351" y="36908"/>
                </a:lnTo>
                <a:cubicBezTo>
                  <a:pt x="23443" y="36972"/>
                  <a:pt x="23550" y="37004"/>
                  <a:pt x="23657" y="37004"/>
                </a:cubicBezTo>
                <a:cubicBezTo>
                  <a:pt x="23820" y="37004"/>
                  <a:pt x="23983" y="36931"/>
                  <a:pt x="24095" y="36791"/>
                </a:cubicBezTo>
                <a:cubicBezTo>
                  <a:pt x="24164" y="36698"/>
                  <a:pt x="24210" y="36558"/>
                  <a:pt x="24188" y="36419"/>
                </a:cubicBezTo>
                <a:cubicBezTo>
                  <a:pt x="24164" y="36279"/>
                  <a:pt x="24095" y="36140"/>
                  <a:pt x="24002" y="36071"/>
                </a:cubicBezTo>
                <a:cubicBezTo>
                  <a:pt x="23904" y="35993"/>
                  <a:pt x="23791" y="35948"/>
                  <a:pt x="23675" y="35948"/>
                </a:cubicBezTo>
                <a:close/>
                <a:moveTo>
                  <a:pt x="5128" y="36659"/>
                </a:moveTo>
                <a:cubicBezTo>
                  <a:pt x="5101" y="36659"/>
                  <a:pt x="5074" y="36671"/>
                  <a:pt x="5047" y="36698"/>
                </a:cubicBezTo>
                <a:cubicBezTo>
                  <a:pt x="5024" y="36722"/>
                  <a:pt x="5024" y="36791"/>
                  <a:pt x="5047" y="36815"/>
                </a:cubicBezTo>
                <a:cubicBezTo>
                  <a:pt x="5140" y="36884"/>
                  <a:pt x="5210" y="36954"/>
                  <a:pt x="5279" y="37001"/>
                </a:cubicBezTo>
                <a:cubicBezTo>
                  <a:pt x="5291" y="37024"/>
                  <a:pt x="5314" y="37036"/>
                  <a:pt x="5338" y="37036"/>
                </a:cubicBezTo>
                <a:cubicBezTo>
                  <a:pt x="5361" y="37036"/>
                  <a:pt x="5384" y="37024"/>
                  <a:pt x="5396" y="37001"/>
                </a:cubicBezTo>
                <a:cubicBezTo>
                  <a:pt x="5443" y="36977"/>
                  <a:pt x="5443" y="36908"/>
                  <a:pt x="5396" y="36884"/>
                </a:cubicBezTo>
                <a:lnTo>
                  <a:pt x="5186" y="36675"/>
                </a:lnTo>
                <a:cubicBezTo>
                  <a:pt x="5167" y="36665"/>
                  <a:pt x="5147" y="36659"/>
                  <a:pt x="5128" y="36659"/>
                </a:cubicBezTo>
                <a:close/>
                <a:moveTo>
                  <a:pt x="7977" y="33001"/>
                </a:moveTo>
                <a:cubicBezTo>
                  <a:pt x="8396" y="34350"/>
                  <a:pt x="9372" y="35513"/>
                  <a:pt x="10652" y="36140"/>
                </a:cubicBezTo>
                <a:lnTo>
                  <a:pt x="10931" y="36279"/>
                </a:lnTo>
                <a:cubicBezTo>
                  <a:pt x="10978" y="36303"/>
                  <a:pt x="11024" y="36326"/>
                  <a:pt x="11000" y="36372"/>
                </a:cubicBezTo>
                <a:cubicBezTo>
                  <a:pt x="11000" y="36419"/>
                  <a:pt x="10954" y="36465"/>
                  <a:pt x="10931" y="36489"/>
                </a:cubicBezTo>
                <a:cubicBezTo>
                  <a:pt x="10814" y="36675"/>
                  <a:pt x="10675" y="36861"/>
                  <a:pt x="10535" y="37048"/>
                </a:cubicBezTo>
                <a:cubicBezTo>
                  <a:pt x="9930" y="36908"/>
                  <a:pt x="9372" y="36629"/>
                  <a:pt x="8907" y="36233"/>
                </a:cubicBezTo>
                <a:cubicBezTo>
                  <a:pt x="8675" y="36024"/>
                  <a:pt x="8466" y="35792"/>
                  <a:pt x="8280" y="35535"/>
                </a:cubicBezTo>
                <a:cubicBezTo>
                  <a:pt x="8094" y="35256"/>
                  <a:pt x="7955" y="34930"/>
                  <a:pt x="7837" y="34629"/>
                </a:cubicBezTo>
                <a:cubicBezTo>
                  <a:pt x="7675" y="34257"/>
                  <a:pt x="7536" y="33907"/>
                  <a:pt x="7396" y="33559"/>
                </a:cubicBezTo>
                <a:cubicBezTo>
                  <a:pt x="7419" y="33559"/>
                  <a:pt x="7443" y="33535"/>
                  <a:pt x="7443" y="33535"/>
                </a:cubicBezTo>
                <a:cubicBezTo>
                  <a:pt x="7629" y="33349"/>
                  <a:pt x="7791" y="33163"/>
                  <a:pt x="7977" y="33001"/>
                </a:cubicBezTo>
                <a:close/>
                <a:moveTo>
                  <a:pt x="26677" y="36456"/>
                </a:moveTo>
                <a:cubicBezTo>
                  <a:pt x="26738" y="36456"/>
                  <a:pt x="26793" y="36478"/>
                  <a:pt x="26861" y="36512"/>
                </a:cubicBezTo>
                <a:cubicBezTo>
                  <a:pt x="26861" y="36536"/>
                  <a:pt x="26886" y="36536"/>
                  <a:pt x="26886" y="36558"/>
                </a:cubicBezTo>
                <a:cubicBezTo>
                  <a:pt x="27001" y="36675"/>
                  <a:pt x="27025" y="36861"/>
                  <a:pt x="26908" y="37001"/>
                </a:cubicBezTo>
                <a:cubicBezTo>
                  <a:pt x="26861" y="37070"/>
                  <a:pt x="26793" y="37116"/>
                  <a:pt x="26700" y="37141"/>
                </a:cubicBezTo>
                <a:cubicBezTo>
                  <a:pt x="26607" y="37141"/>
                  <a:pt x="26513" y="37116"/>
                  <a:pt x="26443" y="37070"/>
                </a:cubicBezTo>
                <a:cubicBezTo>
                  <a:pt x="26350" y="37023"/>
                  <a:pt x="26303" y="36930"/>
                  <a:pt x="26303" y="36837"/>
                </a:cubicBezTo>
                <a:cubicBezTo>
                  <a:pt x="26281" y="36744"/>
                  <a:pt x="26303" y="36651"/>
                  <a:pt x="26374" y="36582"/>
                </a:cubicBezTo>
                <a:cubicBezTo>
                  <a:pt x="26420" y="36512"/>
                  <a:pt x="26513" y="36465"/>
                  <a:pt x="26607" y="36465"/>
                </a:cubicBezTo>
                <a:cubicBezTo>
                  <a:pt x="26631" y="36459"/>
                  <a:pt x="26654" y="36456"/>
                  <a:pt x="26677" y="36456"/>
                </a:cubicBezTo>
                <a:close/>
                <a:moveTo>
                  <a:pt x="32514" y="37116"/>
                </a:moveTo>
                <a:lnTo>
                  <a:pt x="32514" y="37141"/>
                </a:lnTo>
                <a:lnTo>
                  <a:pt x="32490" y="37116"/>
                </a:lnTo>
                <a:close/>
                <a:moveTo>
                  <a:pt x="1024" y="37209"/>
                </a:moveTo>
                <a:lnTo>
                  <a:pt x="1000" y="37234"/>
                </a:lnTo>
                <a:cubicBezTo>
                  <a:pt x="978" y="37234"/>
                  <a:pt x="978" y="37234"/>
                  <a:pt x="978" y="37209"/>
                </a:cubicBezTo>
                <a:close/>
                <a:moveTo>
                  <a:pt x="29820" y="36573"/>
                </a:moveTo>
                <a:cubicBezTo>
                  <a:pt x="29887" y="36573"/>
                  <a:pt x="29950" y="36595"/>
                  <a:pt x="30002" y="36629"/>
                </a:cubicBezTo>
                <a:lnTo>
                  <a:pt x="30049" y="36675"/>
                </a:lnTo>
                <a:cubicBezTo>
                  <a:pt x="30095" y="36722"/>
                  <a:pt x="30117" y="36791"/>
                  <a:pt x="30142" y="36861"/>
                </a:cubicBezTo>
                <a:cubicBezTo>
                  <a:pt x="30142" y="36954"/>
                  <a:pt x="30117" y="37048"/>
                  <a:pt x="30071" y="37116"/>
                </a:cubicBezTo>
                <a:cubicBezTo>
                  <a:pt x="30024" y="37187"/>
                  <a:pt x="29931" y="37234"/>
                  <a:pt x="29838" y="37256"/>
                </a:cubicBezTo>
                <a:cubicBezTo>
                  <a:pt x="29745" y="37256"/>
                  <a:pt x="29652" y="37234"/>
                  <a:pt x="29583" y="37187"/>
                </a:cubicBezTo>
                <a:cubicBezTo>
                  <a:pt x="29513" y="37141"/>
                  <a:pt x="29466" y="37048"/>
                  <a:pt x="29444" y="36954"/>
                </a:cubicBezTo>
                <a:cubicBezTo>
                  <a:pt x="29444" y="36861"/>
                  <a:pt x="29466" y="36768"/>
                  <a:pt x="29513" y="36698"/>
                </a:cubicBezTo>
                <a:cubicBezTo>
                  <a:pt x="29583" y="36629"/>
                  <a:pt x="29652" y="36582"/>
                  <a:pt x="29745" y="36582"/>
                </a:cubicBezTo>
                <a:cubicBezTo>
                  <a:pt x="29770" y="36576"/>
                  <a:pt x="29795" y="36573"/>
                  <a:pt x="29820" y="36573"/>
                </a:cubicBezTo>
                <a:close/>
                <a:moveTo>
                  <a:pt x="3360" y="36613"/>
                </a:moveTo>
                <a:cubicBezTo>
                  <a:pt x="3342" y="36613"/>
                  <a:pt x="3323" y="36619"/>
                  <a:pt x="3303" y="36629"/>
                </a:cubicBezTo>
                <a:cubicBezTo>
                  <a:pt x="3257" y="36651"/>
                  <a:pt x="3233" y="36698"/>
                  <a:pt x="3257" y="36744"/>
                </a:cubicBezTo>
                <a:cubicBezTo>
                  <a:pt x="3372" y="36908"/>
                  <a:pt x="3465" y="37048"/>
                  <a:pt x="3558" y="37209"/>
                </a:cubicBezTo>
                <a:cubicBezTo>
                  <a:pt x="3573" y="37238"/>
                  <a:pt x="3605" y="37259"/>
                  <a:pt x="3634" y="37259"/>
                </a:cubicBezTo>
                <a:cubicBezTo>
                  <a:pt x="3651" y="37259"/>
                  <a:pt x="3666" y="37251"/>
                  <a:pt x="3675" y="37234"/>
                </a:cubicBezTo>
                <a:cubicBezTo>
                  <a:pt x="3722" y="37209"/>
                  <a:pt x="3744" y="37163"/>
                  <a:pt x="3722" y="37116"/>
                </a:cubicBezTo>
                <a:cubicBezTo>
                  <a:pt x="3629" y="36954"/>
                  <a:pt x="3512" y="36815"/>
                  <a:pt x="3419" y="36651"/>
                </a:cubicBezTo>
                <a:cubicBezTo>
                  <a:pt x="3406" y="36624"/>
                  <a:pt x="3384" y="36613"/>
                  <a:pt x="3360" y="36613"/>
                </a:cubicBezTo>
                <a:close/>
                <a:moveTo>
                  <a:pt x="814" y="37234"/>
                </a:moveTo>
                <a:lnTo>
                  <a:pt x="814" y="37301"/>
                </a:lnTo>
                <a:lnTo>
                  <a:pt x="814" y="37301"/>
                </a:lnTo>
                <a:cubicBezTo>
                  <a:pt x="806" y="37286"/>
                  <a:pt x="799" y="37271"/>
                  <a:pt x="791" y="37256"/>
                </a:cubicBezTo>
                <a:cubicBezTo>
                  <a:pt x="791" y="37256"/>
                  <a:pt x="814" y="37256"/>
                  <a:pt x="814" y="37234"/>
                </a:cubicBezTo>
                <a:close/>
                <a:moveTo>
                  <a:pt x="19164" y="36629"/>
                </a:moveTo>
                <a:cubicBezTo>
                  <a:pt x="19257" y="36629"/>
                  <a:pt x="19350" y="36651"/>
                  <a:pt x="19419" y="36698"/>
                </a:cubicBezTo>
                <a:cubicBezTo>
                  <a:pt x="19419" y="36722"/>
                  <a:pt x="19443" y="36722"/>
                  <a:pt x="19443" y="36744"/>
                </a:cubicBezTo>
                <a:cubicBezTo>
                  <a:pt x="19512" y="36791"/>
                  <a:pt x="19536" y="36861"/>
                  <a:pt x="19559" y="36930"/>
                </a:cubicBezTo>
                <a:cubicBezTo>
                  <a:pt x="19559" y="37023"/>
                  <a:pt x="19536" y="37116"/>
                  <a:pt x="19490" y="37187"/>
                </a:cubicBezTo>
                <a:cubicBezTo>
                  <a:pt x="19419" y="37256"/>
                  <a:pt x="19350" y="37302"/>
                  <a:pt x="19257" y="37327"/>
                </a:cubicBezTo>
                <a:cubicBezTo>
                  <a:pt x="19164" y="37327"/>
                  <a:pt x="19071" y="37302"/>
                  <a:pt x="19001" y="37256"/>
                </a:cubicBezTo>
                <a:cubicBezTo>
                  <a:pt x="18839" y="37141"/>
                  <a:pt x="18815" y="36930"/>
                  <a:pt x="18932" y="36768"/>
                </a:cubicBezTo>
                <a:cubicBezTo>
                  <a:pt x="19001" y="36698"/>
                  <a:pt x="19071" y="36651"/>
                  <a:pt x="19164" y="36629"/>
                </a:cubicBezTo>
                <a:close/>
                <a:moveTo>
                  <a:pt x="26653" y="36273"/>
                </a:moveTo>
                <a:cubicBezTo>
                  <a:pt x="26630" y="36273"/>
                  <a:pt x="26606" y="36275"/>
                  <a:pt x="26582" y="36279"/>
                </a:cubicBezTo>
                <a:cubicBezTo>
                  <a:pt x="26443" y="36303"/>
                  <a:pt x="26303" y="36372"/>
                  <a:pt x="26234" y="36465"/>
                </a:cubicBezTo>
                <a:cubicBezTo>
                  <a:pt x="26141" y="36582"/>
                  <a:pt x="26095" y="36722"/>
                  <a:pt x="26117" y="36861"/>
                </a:cubicBezTo>
                <a:cubicBezTo>
                  <a:pt x="26141" y="36977"/>
                  <a:pt x="26188" y="37094"/>
                  <a:pt x="26281" y="37163"/>
                </a:cubicBezTo>
                <a:cubicBezTo>
                  <a:pt x="26281" y="37187"/>
                  <a:pt x="26303" y="37209"/>
                  <a:pt x="26327" y="37209"/>
                </a:cubicBezTo>
                <a:cubicBezTo>
                  <a:pt x="26443" y="37302"/>
                  <a:pt x="26582" y="37327"/>
                  <a:pt x="26722" y="37327"/>
                </a:cubicBezTo>
                <a:cubicBezTo>
                  <a:pt x="26861" y="37302"/>
                  <a:pt x="26979" y="37234"/>
                  <a:pt x="27072" y="37116"/>
                </a:cubicBezTo>
                <a:cubicBezTo>
                  <a:pt x="27141" y="37001"/>
                  <a:pt x="27187" y="36861"/>
                  <a:pt x="27165" y="36722"/>
                </a:cubicBezTo>
                <a:cubicBezTo>
                  <a:pt x="27141" y="36582"/>
                  <a:pt x="27072" y="36465"/>
                  <a:pt x="26954" y="36372"/>
                </a:cubicBezTo>
                <a:cubicBezTo>
                  <a:pt x="26859" y="36315"/>
                  <a:pt x="26762" y="36273"/>
                  <a:pt x="26653" y="36273"/>
                </a:cubicBezTo>
                <a:close/>
                <a:moveTo>
                  <a:pt x="818" y="37308"/>
                </a:moveTo>
                <a:cubicBezTo>
                  <a:pt x="839" y="37342"/>
                  <a:pt x="856" y="37381"/>
                  <a:pt x="873" y="37423"/>
                </a:cubicBezTo>
                <a:lnTo>
                  <a:pt x="873" y="37423"/>
                </a:lnTo>
                <a:cubicBezTo>
                  <a:pt x="854" y="37383"/>
                  <a:pt x="836" y="37345"/>
                  <a:pt x="818" y="37308"/>
                </a:cubicBezTo>
                <a:close/>
                <a:moveTo>
                  <a:pt x="1651" y="37302"/>
                </a:moveTo>
                <a:cubicBezTo>
                  <a:pt x="1698" y="37327"/>
                  <a:pt x="1744" y="37349"/>
                  <a:pt x="1768" y="37373"/>
                </a:cubicBezTo>
                <a:cubicBezTo>
                  <a:pt x="1744" y="37373"/>
                  <a:pt x="1722" y="37420"/>
                  <a:pt x="1722" y="37442"/>
                </a:cubicBezTo>
                <a:lnTo>
                  <a:pt x="1651" y="37302"/>
                </a:lnTo>
                <a:close/>
                <a:moveTo>
                  <a:pt x="29799" y="36390"/>
                </a:moveTo>
                <a:cubicBezTo>
                  <a:pt x="29774" y="36390"/>
                  <a:pt x="29748" y="36392"/>
                  <a:pt x="29723" y="36396"/>
                </a:cubicBezTo>
                <a:cubicBezTo>
                  <a:pt x="29583" y="36419"/>
                  <a:pt x="29466" y="36489"/>
                  <a:pt x="29373" y="36605"/>
                </a:cubicBezTo>
                <a:cubicBezTo>
                  <a:pt x="29280" y="36698"/>
                  <a:pt x="29258" y="36837"/>
                  <a:pt x="29280" y="36977"/>
                </a:cubicBezTo>
                <a:cubicBezTo>
                  <a:pt x="29280" y="37094"/>
                  <a:pt x="29351" y="37209"/>
                  <a:pt x="29420" y="37280"/>
                </a:cubicBezTo>
                <a:lnTo>
                  <a:pt x="29466" y="37327"/>
                </a:lnTo>
                <a:cubicBezTo>
                  <a:pt x="29563" y="37403"/>
                  <a:pt x="29674" y="37448"/>
                  <a:pt x="29789" y="37448"/>
                </a:cubicBezTo>
                <a:cubicBezTo>
                  <a:pt x="29813" y="37448"/>
                  <a:pt x="29838" y="37446"/>
                  <a:pt x="29862" y="37442"/>
                </a:cubicBezTo>
                <a:cubicBezTo>
                  <a:pt x="30002" y="37420"/>
                  <a:pt x="30142" y="37349"/>
                  <a:pt x="30210" y="37234"/>
                </a:cubicBezTo>
                <a:cubicBezTo>
                  <a:pt x="30303" y="37116"/>
                  <a:pt x="30328" y="36977"/>
                  <a:pt x="30328" y="36837"/>
                </a:cubicBezTo>
                <a:cubicBezTo>
                  <a:pt x="30303" y="36698"/>
                  <a:pt x="30235" y="36582"/>
                  <a:pt x="30117" y="36489"/>
                </a:cubicBezTo>
                <a:cubicBezTo>
                  <a:pt x="30023" y="36432"/>
                  <a:pt x="29912" y="36390"/>
                  <a:pt x="29799" y="36390"/>
                </a:cubicBezTo>
                <a:close/>
                <a:moveTo>
                  <a:pt x="19238" y="36457"/>
                </a:moveTo>
                <a:cubicBezTo>
                  <a:pt x="19205" y="36457"/>
                  <a:pt x="19173" y="36460"/>
                  <a:pt x="19140" y="36465"/>
                </a:cubicBezTo>
                <a:cubicBezTo>
                  <a:pt x="19001" y="36489"/>
                  <a:pt x="18885" y="36558"/>
                  <a:pt x="18792" y="36651"/>
                </a:cubicBezTo>
                <a:cubicBezTo>
                  <a:pt x="18629" y="36884"/>
                  <a:pt x="18653" y="37187"/>
                  <a:pt x="18839" y="37349"/>
                </a:cubicBezTo>
                <a:cubicBezTo>
                  <a:pt x="18861" y="37373"/>
                  <a:pt x="18861" y="37395"/>
                  <a:pt x="18885" y="37395"/>
                </a:cubicBezTo>
                <a:cubicBezTo>
                  <a:pt x="19001" y="37488"/>
                  <a:pt x="19140" y="37513"/>
                  <a:pt x="19280" y="37513"/>
                </a:cubicBezTo>
                <a:cubicBezTo>
                  <a:pt x="19419" y="37488"/>
                  <a:pt x="19536" y="37420"/>
                  <a:pt x="19629" y="37302"/>
                </a:cubicBezTo>
                <a:cubicBezTo>
                  <a:pt x="19723" y="37187"/>
                  <a:pt x="19745" y="37048"/>
                  <a:pt x="19723" y="36908"/>
                </a:cubicBezTo>
                <a:cubicBezTo>
                  <a:pt x="19723" y="36768"/>
                  <a:pt x="19629" y="36651"/>
                  <a:pt x="19536" y="36558"/>
                </a:cubicBezTo>
                <a:cubicBezTo>
                  <a:pt x="19447" y="36487"/>
                  <a:pt x="19344" y="36457"/>
                  <a:pt x="19238" y="36457"/>
                </a:cubicBezTo>
                <a:close/>
                <a:moveTo>
                  <a:pt x="22179" y="36951"/>
                </a:moveTo>
                <a:cubicBezTo>
                  <a:pt x="22253" y="36951"/>
                  <a:pt x="22329" y="36975"/>
                  <a:pt x="22396" y="37023"/>
                </a:cubicBezTo>
                <a:lnTo>
                  <a:pt x="22420" y="37048"/>
                </a:lnTo>
                <a:cubicBezTo>
                  <a:pt x="22536" y="37163"/>
                  <a:pt x="22560" y="37373"/>
                  <a:pt x="22467" y="37513"/>
                </a:cubicBezTo>
                <a:cubicBezTo>
                  <a:pt x="22396" y="37581"/>
                  <a:pt x="22327" y="37628"/>
                  <a:pt x="22234" y="37628"/>
                </a:cubicBezTo>
                <a:cubicBezTo>
                  <a:pt x="22211" y="37634"/>
                  <a:pt x="22187" y="37637"/>
                  <a:pt x="22164" y="37637"/>
                </a:cubicBezTo>
                <a:cubicBezTo>
                  <a:pt x="22096" y="37637"/>
                  <a:pt x="22030" y="37611"/>
                  <a:pt x="21977" y="37559"/>
                </a:cubicBezTo>
                <a:cubicBezTo>
                  <a:pt x="21816" y="37442"/>
                  <a:pt x="21791" y="37234"/>
                  <a:pt x="21909" y="37094"/>
                </a:cubicBezTo>
                <a:cubicBezTo>
                  <a:pt x="21976" y="36999"/>
                  <a:pt x="22076" y="36951"/>
                  <a:pt x="22179" y="36951"/>
                </a:cubicBezTo>
                <a:close/>
                <a:moveTo>
                  <a:pt x="628" y="37327"/>
                </a:moveTo>
                <a:cubicBezTo>
                  <a:pt x="674" y="37442"/>
                  <a:pt x="721" y="37535"/>
                  <a:pt x="767" y="37652"/>
                </a:cubicBezTo>
                <a:lnTo>
                  <a:pt x="745" y="37675"/>
                </a:lnTo>
                <a:cubicBezTo>
                  <a:pt x="721" y="37628"/>
                  <a:pt x="674" y="37559"/>
                  <a:pt x="652" y="37513"/>
                </a:cubicBezTo>
                <a:lnTo>
                  <a:pt x="605" y="37466"/>
                </a:lnTo>
                <a:cubicBezTo>
                  <a:pt x="605" y="37442"/>
                  <a:pt x="581" y="37442"/>
                  <a:pt x="581" y="37442"/>
                </a:cubicBezTo>
                <a:cubicBezTo>
                  <a:pt x="581" y="37420"/>
                  <a:pt x="581" y="37395"/>
                  <a:pt x="559" y="37373"/>
                </a:cubicBezTo>
                <a:cubicBezTo>
                  <a:pt x="581" y="37349"/>
                  <a:pt x="605" y="37349"/>
                  <a:pt x="628" y="37327"/>
                </a:cubicBezTo>
                <a:close/>
                <a:moveTo>
                  <a:pt x="25155" y="37038"/>
                </a:moveTo>
                <a:cubicBezTo>
                  <a:pt x="25213" y="37038"/>
                  <a:pt x="25276" y="37060"/>
                  <a:pt x="25326" y="37094"/>
                </a:cubicBezTo>
                <a:lnTo>
                  <a:pt x="25373" y="37141"/>
                </a:lnTo>
                <a:cubicBezTo>
                  <a:pt x="25419" y="37187"/>
                  <a:pt x="25466" y="37256"/>
                  <a:pt x="25466" y="37327"/>
                </a:cubicBezTo>
                <a:cubicBezTo>
                  <a:pt x="25490" y="37420"/>
                  <a:pt x="25466" y="37513"/>
                  <a:pt x="25397" y="37581"/>
                </a:cubicBezTo>
                <a:cubicBezTo>
                  <a:pt x="25329" y="37677"/>
                  <a:pt x="25229" y="37724"/>
                  <a:pt x="25131" y="37724"/>
                </a:cubicBezTo>
                <a:cubicBezTo>
                  <a:pt x="25060" y="37724"/>
                  <a:pt x="24990" y="37700"/>
                  <a:pt x="24932" y="37652"/>
                </a:cubicBezTo>
                <a:cubicBezTo>
                  <a:pt x="24768" y="37535"/>
                  <a:pt x="24746" y="37327"/>
                  <a:pt x="24861" y="37163"/>
                </a:cubicBezTo>
                <a:cubicBezTo>
                  <a:pt x="24908" y="37094"/>
                  <a:pt x="25001" y="37048"/>
                  <a:pt x="25094" y="37048"/>
                </a:cubicBezTo>
                <a:cubicBezTo>
                  <a:pt x="25113" y="37041"/>
                  <a:pt x="25134" y="37038"/>
                  <a:pt x="25155" y="37038"/>
                </a:cubicBezTo>
                <a:close/>
                <a:moveTo>
                  <a:pt x="2094" y="37606"/>
                </a:moveTo>
                <a:lnTo>
                  <a:pt x="2163" y="37745"/>
                </a:lnTo>
                <a:cubicBezTo>
                  <a:pt x="2140" y="37721"/>
                  <a:pt x="2116" y="37699"/>
                  <a:pt x="2116" y="37675"/>
                </a:cubicBezTo>
                <a:cubicBezTo>
                  <a:pt x="2094" y="37652"/>
                  <a:pt x="2094" y="37628"/>
                  <a:pt x="2070" y="37606"/>
                </a:cubicBezTo>
                <a:close/>
                <a:moveTo>
                  <a:pt x="22168" y="36769"/>
                </a:moveTo>
                <a:cubicBezTo>
                  <a:pt x="22013" y="36769"/>
                  <a:pt x="21863" y="36841"/>
                  <a:pt x="21769" y="36977"/>
                </a:cubicBezTo>
                <a:cubicBezTo>
                  <a:pt x="21605" y="37187"/>
                  <a:pt x="21630" y="37488"/>
                  <a:pt x="21816" y="37675"/>
                </a:cubicBezTo>
                <a:lnTo>
                  <a:pt x="21862" y="37721"/>
                </a:lnTo>
                <a:cubicBezTo>
                  <a:pt x="21957" y="37779"/>
                  <a:pt x="22067" y="37821"/>
                  <a:pt x="22181" y="37821"/>
                </a:cubicBezTo>
                <a:cubicBezTo>
                  <a:pt x="22206" y="37821"/>
                  <a:pt x="22231" y="37818"/>
                  <a:pt x="22257" y="37814"/>
                </a:cubicBezTo>
                <a:cubicBezTo>
                  <a:pt x="22396" y="37792"/>
                  <a:pt x="22513" y="37721"/>
                  <a:pt x="22606" y="37606"/>
                </a:cubicBezTo>
                <a:cubicBezTo>
                  <a:pt x="22768" y="37373"/>
                  <a:pt x="22722" y="37048"/>
                  <a:pt x="22489" y="36884"/>
                </a:cubicBezTo>
                <a:cubicBezTo>
                  <a:pt x="22392" y="36806"/>
                  <a:pt x="22279" y="36769"/>
                  <a:pt x="22168" y="36769"/>
                </a:cubicBezTo>
                <a:close/>
                <a:moveTo>
                  <a:pt x="25123" y="36855"/>
                </a:moveTo>
                <a:cubicBezTo>
                  <a:pt x="25098" y="36855"/>
                  <a:pt x="25073" y="36857"/>
                  <a:pt x="25047" y="36861"/>
                </a:cubicBezTo>
                <a:cubicBezTo>
                  <a:pt x="24908" y="36884"/>
                  <a:pt x="24792" y="36954"/>
                  <a:pt x="24722" y="37070"/>
                </a:cubicBezTo>
                <a:cubicBezTo>
                  <a:pt x="24560" y="37280"/>
                  <a:pt x="24582" y="37581"/>
                  <a:pt x="24768" y="37745"/>
                </a:cubicBezTo>
                <a:cubicBezTo>
                  <a:pt x="24768" y="37768"/>
                  <a:pt x="24792" y="37792"/>
                  <a:pt x="24815" y="37792"/>
                </a:cubicBezTo>
                <a:cubicBezTo>
                  <a:pt x="24912" y="37869"/>
                  <a:pt x="25025" y="37907"/>
                  <a:pt x="25138" y="37907"/>
                </a:cubicBezTo>
                <a:cubicBezTo>
                  <a:pt x="25295" y="37907"/>
                  <a:pt x="25451" y="37834"/>
                  <a:pt x="25559" y="37699"/>
                </a:cubicBezTo>
                <a:cubicBezTo>
                  <a:pt x="25723" y="37466"/>
                  <a:pt x="25676" y="37141"/>
                  <a:pt x="25444" y="36954"/>
                </a:cubicBezTo>
                <a:cubicBezTo>
                  <a:pt x="25348" y="36897"/>
                  <a:pt x="25237" y="36855"/>
                  <a:pt x="25123" y="36855"/>
                </a:cubicBezTo>
                <a:close/>
                <a:moveTo>
                  <a:pt x="31631" y="37862"/>
                </a:moveTo>
                <a:lnTo>
                  <a:pt x="31723" y="37907"/>
                </a:lnTo>
                <a:cubicBezTo>
                  <a:pt x="31677" y="37907"/>
                  <a:pt x="31653" y="37885"/>
                  <a:pt x="31631" y="37862"/>
                </a:cubicBezTo>
                <a:close/>
                <a:moveTo>
                  <a:pt x="326" y="37768"/>
                </a:moveTo>
                <a:cubicBezTo>
                  <a:pt x="349" y="37814"/>
                  <a:pt x="349" y="37861"/>
                  <a:pt x="373" y="37907"/>
                </a:cubicBezTo>
                <a:cubicBezTo>
                  <a:pt x="326" y="37907"/>
                  <a:pt x="302" y="37931"/>
                  <a:pt x="302" y="37978"/>
                </a:cubicBezTo>
                <a:cubicBezTo>
                  <a:pt x="302" y="37978"/>
                  <a:pt x="302" y="38000"/>
                  <a:pt x="280" y="38000"/>
                </a:cubicBezTo>
                <a:cubicBezTo>
                  <a:pt x="302" y="37931"/>
                  <a:pt x="302" y="37838"/>
                  <a:pt x="326" y="37768"/>
                </a:cubicBezTo>
                <a:close/>
                <a:moveTo>
                  <a:pt x="31956" y="38000"/>
                </a:moveTo>
                <a:lnTo>
                  <a:pt x="31931" y="38024"/>
                </a:lnTo>
                <a:lnTo>
                  <a:pt x="31931" y="38000"/>
                </a:lnTo>
                <a:close/>
                <a:moveTo>
                  <a:pt x="28048" y="37349"/>
                </a:moveTo>
                <a:cubicBezTo>
                  <a:pt x="28141" y="37349"/>
                  <a:pt x="28235" y="37373"/>
                  <a:pt x="28303" y="37420"/>
                </a:cubicBezTo>
                <a:cubicBezTo>
                  <a:pt x="28328" y="37420"/>
                  <a:pt x="28328" y="37442"/>
                  <a:pt x="28350" y="37442"/>
                </a:cubicBezTo>
                <a:cubicBezTo>
                  <a:pt x="28396" y="37488"/>
                  <a:pt x="28443" y="37559"/>
                  <a:pt x="28443" y="37652"/>
                </a:cubicBezTo>
                <a:cubicBezTo>
                  <a:pt x="28467" y="37745"/>
                  <a:pt x="28421" y="37838"/>
                  <a:pt x="28374" y="37907"/>
                </a:cubicBezTo>
                <a:cubicBezTo>
                  <a:pt x="28328" y="37978"/>
                  <a:pt x="28235" y="38024"/>
                  <a:pt x="28141" y="38024"/>
                </a:cubicBezTo>
                <a:cubicBezTo>
                  <a:pt x="28117" y="38030"/>
                  <a:pt x="28092" y="38033"/>
                  <a:pt x="28068" y="38033"/>
                </a:cubicBezTo>
                <a:cubicBezTo>
                  <a:pt x="28000" y="38033"/>
                  <a:pt x="27937" y="38012"/>
                  <a:pt x="27885" y="37978"/>
                </a:cubicBezTo>
                <a:cubicBezTo>
                  <a:pt x="27745" y="37861"/>
                  <a:pt x="27723" y="37628"/>
                  <a:pt x="27838" y="37488"/>
                </a:cubicBezTo>
                <a:cubicBezTo>
                  <a:pt x="27885" y="37420"/>
                  <a:pt x="27955" y="37373"/>
                  <a:pt x="28048" y="37349"/>
                </a:cubicBezTo>
                <a:close/>
                <a:moveTo>
                  <a:pt x="17727" y="37446"/>
                </a:moveTo>
                <a:cubicBezTo>
                  <a:pt x="17797" y="37446"/>
                  <a:pt x="17868" y="37467"/>
                  <a:pt x="17931" y="37513"/>
                </a:cubicBezTo>
                <a:cubicBezTo>
                  <a:pt x="17931" y="37535"/>
                  <a:pt x="17955" y="37535"/>
                  <a:pt x="17955" y="37559"/>
                </a:cubicBezTo>
                <a:cubicBezTo>
                  <a:pt x="18024" y="37606"/>
                  <a:pt x="18048" y="37675"/>
                  <a:pt x="18070" y="37745"/>
                </a:cubicBezTo>
                <a:cubicBezTo>
                  <a:pt x="18070" y="37838"/>
                  <a:pt x="18048" y="37931"/>
                  <a:pt x="18002" y="38000"/>
                </a:cubicBezTo>
                <a:cubicBezTo>
                  <a:pt x="17931" y="38071"/>
                  <a:pt x="17862" y="38117"/>
                  <a:pt x="17769" y="38140"/>
                </a:cubicBezTo>
                <a:cubicBezTo>
                  <a:pt x="17676" y="38140"/>
                  <a:pt x="17583" y="38117"/>
                  <a:pt x="17512" y="38071"/>
                </a:cubicBezTo>
                <a:cubicBezTo>
                  <a:pt x="17443" y="38000"/>
                  <a:pt x="17397" y="37931"/>
                  <a:pt x="17373" y="37838"/>
                </a:cubicBezTo>
                <a:cubicBezTo>
                  <a:pt x="17373" y="37745"/>
                  <a:pt x="17397" y="37652"/>
                  <a:pt x="17443" y="37581"/>
                </a:cubicBezTo>
                <a:cubicBezTo>
                  <a:pt x="17514" y="37497"/>
                  <a:pt x="17619" y="37446"/>
                  <a:pt x="17727" y="37446"/>
                </a:cubicBezTo>
                <a:close/>
                <a:moveTo>
                  <a:pt x="31885" y="38093"/>
                </a:moveTo>
                <a:lnTo>
                  <a:pt x="31838" y="38164"/>
                </a:lnTo>
                <a:cubicBezTo>
                  <a:pt x="31816" y="38140"/>
                  <a:pt x="31770" y="38140"/>
                  <a:pt x="31745" y="38117"/>
                </a:cubicBezTo>
                <a:lnTo>
                  <a:pt x="31838" y="38117"/>
                </a:lnTo>
                <a:cubicBezTo>
                  <a:pt x="31863" y="38117"/>
                  <a:pt x="31863" y="38117"/>
                  <a:pt x="31885" y="38093"/>
                </a:cubicBezTo>
                <a:close/>
                <a:moveTo>
                  <a:pt x="5605" y="37931"/>
                </a:moveTo>
                <a:cubicBezTo>
                  <a:pt x="5605" y="37931"/>
                  <a:pt x="5582" y="37931"/>
                  <a:pt x="5582" y="37954"/>
                </a:cubicBezTo>
                <a:lnTo>
                  <a:pt x="5558" y="37954"/>
                </a:lnTo>
                <a:cubicBezTo>
                  <a:pt x="5536" y="37978"/>
                  <a:pt x="5536" y="38000"/>
                  <a:pt x="5536" y="38024"/>
                </a:cubicBezTo>
                <a:cubicBezTo>
                  <a:pt x="5536" y="38047"/>
                  <a:pt x="5536" y="38071"/>
                  <a:pt x="5558" y="38093"/>
                </a:cubicBezTo>
                <a:lnTo>
                  <a:pt x="5629" y="38164"/>
                </a:lnTo>
                <a:cubicBezTo>
                  <a:pt x="5651" y="38186"/>
                  <a:pt x="5675" y="38186"/>
                  <a:pt x="5698" y="38186"/>
                </a:cubicBezTo>
                <a:lnTo>
                  <a:pt x="5722" y="38186"/>
                </a:lnTo>
                <a:cubicBezTo>
                  <a:pt x="5744" y="38186"/>
                  <a:pt x="5744" y="38164"/>
                  <a:pt x="5768" y="38164"/>
                </a:cubicBezTo>
                <a:cubicBezTo>
                  <a:pt x="5768" y="38140"/>
                  <a:pt x="5791" y="38117"/>
                  <a:pt x="5791" y="38093"/>
                </a:cubicBezTo>
                <a:cubicBezTo>
                  <a:pt x="5791" y="38071"/>
                  <a:pt x="5768" y="38047"/>
                  <a:pt x="5744" y="38024"/>
                </a:cubicBezTo>
                <a:lnTo>
                  <a:pt x="5675" y="37954"/>
                </a:lnTo>
                <a:cubicBezTo>
                  <a:pt x="5675" y="37954"/>
                  <a:pt x="5651" y="37931"/>
                  <a:pt x="5605" y="37931"/>
                </a:cubicBezTo>
                <a:close/>
                <a:moveTo>
                  <a:pt x="28094" y="37157"/>
                </a:moveTo>
                <a:cubicBezTo>
                  <a:pt x="28071" y="37157"/>
                  <a:pt x="28048" y="37159"/>
                  <a:pt x="28024" y="37163"/>
                </a:cubicBezTo>
                <a:cubicBezTo>
                  <a:pt x="27885" y="37187"/>
                  <a:pt x="27769" y="37256"/>
                  <a:pt x="27676" y="37373"/>
                </a:cubicBezTo>
                <a:cubicBezTo>
                  <a:pt x="27513" y="37581"/>
                  <a:pt x="27537" y="37885"/>
                  <a:pt x="27723" y="38071"/>
                </a:cubicBezTo>
                <a:cubicBezTo>
                  <a:pt x="27745" y="38093"/>
                  <a:pt x="27769" y="38093"/>
                  <a:pt x="27792" y="38117"/>
                </a:cubicBezTo>
                <a:cubicBezTo>
                  <a:pt x="27869" y="38174"/>
                  <a:pt x="27978" y="38216"/>
                  <a:pt x="28092" y="38216"/>
                </a:cubicBezTo>
                <a:cubicBezTo>
                  <a:pt x="28116" y="38216"/>
                  <a:pt x="28140" y="38214"/>
                  <a:pt x="28164" y="38210"/>
                </a:cubicBezTo>
                <a:cubicBezTo>
                  <a:pt x="28303" y="38186"/>
                  <a:pt x="28443" y="38117"/>
                  <a:pt x="28514" y="38000"/>
                </a:cubicBezTo>
                <a:cubicBezTo>
                  <a:pt x="28700" y="37792"/>
                  <a:pt x="28653" y="37442"/>
                  <a:pt x="28421" y="37280"/>
                </a:cubicBezTo>
                <a:cubicBezTo>
                  <a:pt x="28323" y="37203"/>
                  <a:pt x="28210" y="37157"/>
                  <a:pt x="28094" y="37157"/>
                </a:cubicBezTo>
                <a:close/>
                <a:moveTo>
                  <a:pt x="20667" y="37533"/>
                </a:moveTo>
                <a:cubicBezTo>
                  <a:pt x="20741" y="37533"/>
                  <a:pt x="20817" y="37557"/>
                  <a:pt x="20885" y="37606"/>
                </a:cubicBezTo>
                <a:lnTo>
                  <a:pt x="20908" y="37628"/>
                </a:lnTo>
                <a:cubicBezTo>
                  <a:pt x="20954" y="37675"/>
                  <a:pt x="21001" y="37745"/>
                  <a:pt x="21001" y="37838"/>
                </a:cubicBezTo>
                <a:cubicBezTo>
                  <a:pt x="21025" y="37931"/>
                  <a:pt x="21001" y="38024"/>
                  <a:pt x="20932" y="38093"/>
                </a:cubicBezTo>
                <a:cubicBezTo>
                  <a:pt x="20885" y="38164"/>
                  <a:pt x="20815" y="38210"/>
                  <a:pt x="20722" y="38210"/>
                </a:cubicBezTo>
                <a:cubicBezTo>
                  <a:pt x="20699" y="38216"/>
                  <a:pt x="20676" y="38219"/>
                  <a:pt x="20653" y="38219"/>
                </a:cubicBezTo>
                <a:cubicBezTo>
                  <a:pt x="20584" y="38219"/>
                  <a:pt x="20519" y="38193"/>
                  <a:pt x="20467" y="38140"/>
                </a:cubicBezTo>
                <a:cubicBezTo>
                  <a:pt x="20396" y="38093"/>
                  <a:pt x="20350" y="38024"/>
                  <a:pt x="20327" y="37931"/>
                </a:cubicBezTo>
                <a:cubicBezTo>
                  <a:pt x="20303" y="37838"/>
                  <a:pt x="20327" y="37745"/>
                  <a:pt x="20396" y="37675"/>
                </a:cubicBezTo>
                <a:cubicBezTo>
                  <a:pt x="20464" y="37580"/>
                  <a:pt x="20564" y="37533"/>
                  <a:pt x="20667" y="37533"/>
                </a:cubicBezTo>
                <a:close/>
                <a:moveTo>
                  <a:pt x="17711" y="37268"/>
                </a:moveTo>
                <a:cubicBezTo>
                  <a:pt x="17552" y="37268"/>
                  <a:pt x="17397" y="37333"/>
                  <a:pt x="17304" y="37466"/>
                </a:cubicBezTo>
                <a:cubicBezTo>
                  <a:pt x="17211" y="37581"/>
                  <a:pt x="17187" y="37721"/>
                  <a:pt x="17187" y="37861"/>
                </a:cubicBezTo>
                <a:cubicBezTo>
                  <a:pt x="17211" y="37978"/>
                  <a:pt x="17257" y="38093"/>
                  <a:pt x="17350" y="38164"/>
                </a:cubicBezTo>
                <a:cubicBezTo>
                  <a:pt x="17373" y="38186"/>
                  <a:pt x="17373" y="38210"/>
                  <a:pt x="17397" y="38210"/>
                </a:cubicBezTo>
                <a:cubicBezTo>
                  <a:pt x="17512" y="38303"/>
                  <a:pt x="17652" y="38326"/>
                  <a:pt x="17791" y="38326"/>
                </a:cubicBezTo>
                <a:cubicBezTo>
                  <a:pt x="17931" y="38303"/>
                  <a:pt x="18048" y="38233"/>
                  <a:pt x="18141" y="38117"/>
                </a:cubicBezTo>
                <a:cubicBezTo>
                  <a:pt x="18234" y="38000"/>
                  <a:pt x="18256" y="37861"/>
                  <a:pt x="18234" y="37721"/>
                </a:cubicBezTo>
                <a:cubicBezTo>
                  <a:pt x="18210" y="37581"/>
                  <a:pt x="18141" y="37466"/>
                  <a:pt x="18048" y="37373"/>
                </a:cubicBezTo>
                <a:cubicBezTo>
                  <a:pt x="17949" y="37303"/>
                  <a:pt x="17829" y="37268"/>
                  <a:pt x="17711" y="37268"/>
                </a:cubicBezTo>
                <a:close/>
                <a:moveTo>
                  <a:pt x="7257" y="33674"/>
                </a:moveTo>
                <a:cubicBezTo>
                  <a:pt x="7372" y="33978"/>
                  <a:pt x="7489" y="34279"/>
                  <a:pt x="7629" y="34582"/>
                </a:cubicBezTo>
                <a:cubicBezTo>
                  <a:pt x="7744" y="34930"/>
                  <a:pt x="7884" y="35256"/>
                  <a:pt x="8094" y="35559"/>
                </a:cubicBezTo>
                <a:cubicBezTo>
                  <a:pt x="8420" y="36093"/>
                  <a:pt x="8907" y="36536"/>
                  <a:pt x="9465" y="36837"/>
                </a:cubicBezTo>
                <a:cubicBezTo>
                  <a:pt x="9769" y="37001"/>
                  <a:pt x="10070" y="37116"/>
                  <a:pt x="10373" y="37187"/>
                </a:cubicBezTo>
                <a:cubicBezTo>
                  <a:pt x="10070" y="37606"/>
                  <a:pt x="9722" y="38024"/>
                  <a:pt x="9233" y="38257"/>
                </a:cubicBezTo>
                <a:cubicBezTo>
                  <a:pt x="9122" y="38312"/>
                  <a:pt x="9011" y="38341"/>
                  <a:pt x="8900" y="38341"/>
                </a:cubicBezTo>
                <a:cubicBezTo>
                  <a:pt x="8779" y="38341"/>
                  <a:pt x="8657" y="38306"/>
                  <a:pt x="8535" y="38233"/>
                </a:cubicBezTo>
                <a:cubicBezTo>
                  <a:pt x="8327" y="38117"/>
                  <a:pt x="8116" y="37954"/>
                  <a:pt x="7930" y="37792"/>
                </a:cubicBezTo>
                <a:cubicBezTo>
                  <a:pt x="7489" y="37420"/>
                  <a:pt x="7140" y="37001"/>
                  <a:pt x="6838" y="36512"/>
                </a:cubicBezTo>
                <a:cubicBezTo>
                  <a:pt x="6559" y="36093"/>
                  <a:pt x="6256" y="35581"/>
                  <a:pt x="6373" y="35070"/>
                </a:cubicBezTo>
                <a:cubicBezTo>
                  <a:pt x="6442" y="34791"/>
                  <a:pt x="6606" y="34536"/>
                  <a:pt x="6768" y="34303"/>
                </a:cubicBezTo>
                <a:cubicBezTo>
                  <a:pt x="6907" y="34071"/>
                  <a:pt x="7071" y="33885"/>
                  <a:pt x="7257" y="33674"/>
                </a:cubicBezTo>
                <a:close/>
                <a:moveTo>
                  <a:pt x="20657" y="37351"/>
                </a:moveTo>
                <a:cubicBezTo>
                  <a:pt x="20502" y="37351"/>
                  <a:pt x="20352" y="37424"/>
                  <a:pt x="20256" y="37559"/>
                </a:cubicBezTo>
                <a:cubicBezTo>
                  <a:pt x="20163" y="37675"/>
                  <a:pt x="20117" y="37814"/>
                  <a:pt x="20141" y="37954"/>
                </a:cubicBezTo>
                <a:cubicBezTo>
                  <a:pt x="20163" y="38071"/>
                  <a:pt x="20210" y="38164"/>
                  <a:pt x="20303" y="38257"/>
                </a:cubicBezTo>
                <a:cubicBezTo>
                  <a:pt x="20303" y="38279"/>
                  <a:pt x="20327" y="38279"/>
                  <a:pt x="20350" y="38303"/>
                </a:cubicBezTo>
                <a:cubicBezTo>
                  <a:pt x="20447" y="38360"/>
                  <a:pt x="20559" y="38402"/>
                  <a:pt x="20674" y="38402"/>
                </a:cubicBezTo>
                <a:cubicBezTo>
                  <a:pt x="20698" y="38402"/>
                  <a:pt x="20722" y="38400"/>
                  <a:pt x="20746" y="38396"/>
                </a:cubicBezTo>
                <a:cubicBezTo>
                  <a:pt x="20885" y="38372"/>
                  <a:pt x="21001" y="38303"/>
                  <a:pt x="21094" y="38186"/>
                </a:cubicBezTo>
                <a:cubicBezTo>
                  <a:pt x="21164" y="38093"/>
                  <a:pt x="21211" y="37954"/>
                  <a:pt x="21187" y="37814"/>
                </a:cubicBezTo>
                <a:cubicBezTo>
                  <a:pt x="21164" y="37675"/>
                  <a:pt x="21094" y="37535"/>
                  <a:pt x="20978" y="37466"/>
                </a:cubicBezTo>
                <a:cubicBezTo>
                  <a:pt x="20881" y="37388"/>
                  <a:pt x="20768" y="37351"/>
                  <a:pt x="20657" y="37351"/>
                </a:cubicBezTo>
                <a:close/>
                <a:moveTo>
                  <a:pt x="23657" y="37852"/>
                </a:moveTo>
                <a:cubicBezTo>
                  <a:pt x="23724" y="37852"/>
                  <a:pt x="23788" y="37873"/>
                  <a:pt x="23838" y="37907"/>
                </a:cubicBezTo>
                <a:lnTo>
                  <a:pt x="23885" y="37954"/>
                </a:lnTo>
                <a:cubicBezTo>
                  <a:pt x="23931" y="38000"/>
                  <a:pt x="23978" y="38071"/>
                  <a:pt x="23978" y="38140"/>
                </a:cubicBezTo>
                <a:cubicBezTo>
                  <a:pt x="24002" y="38233"/>
                  <a:pt x="23978" y="38326"/>
                  <a:pt x="23909" y="38396"/>
                </a:cubicBezTo>
                <a:cubicBezTo>
                  <a:pt x="23862" y="38465"/>
                  <a:pt x="23769" y="38512"/>
                  <a:pt x="23676" y="38536"/>
                </a:cubicBezTo>
                <a:cubicBezTo>
                  <a:pt x="23605" y="38536"/>
                  <a:pt x="23512" y="38512"/>
                  <a:pt x="23419" y="38465"/>
                </a:cubicBezTo>
                <a:cubicBezTo>
                  <a:pt x="23351" y="38419"/>
                  <a:pt x="23304" y="38326"/>
                  <a:pt x="23304" y="38233"/>
                </a:cubicBezTo>
                <a:cubicBezTo>
                  <a:pt x="23280" y="38140"/>
                  <a:pt x="23304" y="38047"/>
                  <a:pt x="23373" y="37978"/>
                </a:cubicBezTo>
                <a:cubicBezTo>
                  <a:pt x="23419" y="37907"/>
                  <a:pt x="23512" y="37861"/>
                  <a:pt x="23583" y="37861"/>
                </a:cubicBezTo>
                <a:cubicBezTo>
                  <a:pt x="23608" y="37855"/>
                  <a:pt x="23633" y="37852"/>
                  <a:pt x="23657" y="37852"/>
                </a:cubicBezTo>
                <a:close/>
                <a:moveTo>
                  <a:pt x="8016" y="32720"/>
                </a:moveTo>
                <a:cubicBezTo>
                  <a:pt x="7993" y="32720"/>
                  <a:pt x="7971" y="32728"/>
                  <a:pt x="7955" y="32744"/>
                </a:cubicBezTo>
                <a:cubicBezTo>
                  <a:pt x="7744" y="32954"/>
                  <a:pt x="7536" y="33163"/>
                  <a:pt x="7350" y="33373"/>
                </a:cubicBezTo>
                <a:cubicBezTo>
                  <a:pt x="7326" y="33373"/>
                  <a:pt x="7303" y="33395"/>
                  <a:pt x="7279" y="33395"/>
                </a:cubicBezTo>
                <a:cubicBezTo>
                  <a:pt x="7233" y="33395"/>
                  <a:pt x="7186" y="33442"/>
                  <a:pt x="7186" y="33488"/>
                </a:cubicBezTo>
                <a:cubicBezTo>
                  <a:pt x="7000" y="33699"/>
                  <a:pt x="6814" y="33907"/>
                  <a:pt x="6652" y="34139"/>
                </a:cubicBezTo>
                <a:cubicBezTo>
                  <a:pt x="6488" y="34372"/>
                  <a:pt x="6349" y="34605"/>
                  <a:pt x="6256" y="34884"/>
                </a:cubicBezTo>
                <a:cubicBezTo>
                  <a:pt x="6163" y="35140"/>
                  <a:pt x="6141" y="35395"/>
                  <a:pt x="6209" y="35674"/>
                </a:cubicBezTo>
                <a:cubicBezTo>
                  <a:pt x="6280" y="35931"/>
                  <a:pt x="6442" y="36210"/>
                  <a:pt x="6581" y="36443"/>
                </a:cubicBezTo>
                <a:cubicBezTo>
                  <a:pt x="6885" y="36977"/>
                  <a:pt x="7257" y="37442"/>
                  <a:pt x="7722" y="37861"/>
                </a:cubicBezTo>
                <a:cubicBezTo>
                  <a:pt x="7930" y="38047"/>
                  <a:pt x="8163" y="38233"/>
                  <a:pt x="8396" y="38372"/>
                </a:cubicBezTo>
                <a:cubicBezTo>
                  <a:pt x="8566" y="38474"/>
                  <a:pt x="8749" y="38540"/>
                  <a:pt x="8935" y="38540"/>
                </a:cubicBezTo>
                <a:cubicBezTo>
                  <a:pt x="9003" y="38540"/>
                  <a:pt x="9071" y="38531"/>
                  <a:pt x="9140" y="38512"/>
                </a:cubicBezTo>
                <a:cubicBezTo>
                  <a:pt x="9443" y="38419"/>
                  <a:pt x="9722" y="38210"/>
                  <a:pt x="9930" y="37978"/>
                </a:cubicBezTo>
                <a:cubicBezTo>
                  <a:pt x="10187" y="37745"/>
                  <a:pt x="10373" y="37488"/>
                  <a:pt x="10559" y="37234"/>
                </a:cubicBezTo>
                <a:cubicBezTo>
                  <a:pt x="10606" y="37234"/>
                  <a:pt x="10628" y="37209"/>
                  <a:pt x="10652" y="37187"/>
                </a:cubicBezTo>
                <a:lnTo>
                  <a:pt x="11071" y="36629"/>
                </a:lnTo>
                <a:cubicBezTo>
                  <a:pt x="11140" y="36512"/>
                  <a:pt x="11257" y="36350"/>
                  <a:pt x="11140" y="36210"/>
                </a:cubicBezTo>
                <a:cubicBezTo>
                  <a:pt x="11093" y="36140"/>
                  <a:pt x="11000" y="36117"/>
                  <a:pt x="10931" y="36093"/>
                </a:cubicBezTo>
                <a:lnTo>
                  <a:pt x="10652" y="35954"/>
                </a:lnTo>
                <a:cubicBezTo>
                  <a:pt x="10489" y="35860"/>
                  <a:pt x="10327" y="35767"/>
                  <a:pt x="10163" y="35652"/>
                </a:cubicBezTo>
                <a:cubicBezTo>
                  <a:pt x="9536" y="35233"/>
                  <a:pt x="9000" y="34651"/>
                  <a:pt x="8606" y="33978"/>
                </a:cubicBezTo>
                <a:cubicBezTo>
                  <a:pt x="8396" y="33605"/>
                  <a:pt x="8234" y="33209"/>
                  <a:pt x="8116" y="32791"/>
                </a:cubicBezTo>
                <a:cubicBezTo>
                  <a:pt x="8102" y="32746"/>
                  <a:pt x="8058" y="32720"/>
                  <a:pt x="8016" y="32720"/>
                </a:cubicBezTo>
                <a:close/>
                <a:moveTo>
                  <a:pt x="26585" y="37928"/>
                </a:moveTo>
                <a:cubicBezTo>
                  <a:pt x="26660" y="37928"/>
                  <a:pt x="26734" y="37952"/>
                  <a:pt x="26793" y="38000"/>
                </a:cubicBezTo>
                <a:cubicBezTo>
                  <a:pt x="26815" y="38000"/>
                  <a:pt x="26815" y="38024"/>
                  <a:pt x="26839" y="38024"/>
                </a:cubicBezTo>
                <a:cubicBezTo>
                  <a:pt x="26886" y="38071"/>
                  <a:pt x="26908" y="38140"/>
                  <a:pt x="26932" y="38233"/>
                </a:cubicBezTo>
                <a:cubicBezTo>
                  <a:pt x="26932" y="38326"/>
                  <a:pt x="26908" y="38419"/>
                  <a:pt x="26861" y="38489"/>
                </a:cubicBezTo>
                <a:cubicBezTo>
                  <a:pt x="26815" y="38558"/>
                  <a:pt x="26722" y="38605"/>
                  <a:pt x="26629" y="38605"/>
                </a:cubicBezTo>
                <a:cubicBezTo>
                  <a:pt x="26604" y="38611"/>
                  <a:pt x="26579" y="38614"/>
                  <a:pt x="26554" y="38614"/>
                </a:cubicBezTo>
                <a:cubicBezTo>
                  <a:pt x="26487" y="38614"/>
                  <a:pt x="26424" y="38592"/>
                  <a:pt x="26374" y="38558"/>
                </a:cubicBezTo>
                <a:cubicBezTo>
                  <a:pt x="26234" y="38443"/>
                  <a:pt x="26210" y="38210"/>
                  <a:pt x="26303" y="38071"/>
                </a:cubicBezTo>
                <a:cubicBezTo>
                  <a:pt x="26372" y="37975"/>
                  <a:pt x="26479" y="37928"/>
                  <a:pt x="26585" y="37928"/>
                </a:cubicBezTo>
                <a:close/>
                <a:moveTo>
                  <a:pt x="16163" y="38024"/>
                </a:moveTo>
                <a:cubicBezTo>
                  <a:pt x="16256" y="38024"/>
                  <a:pt x="16349" y="38047"/>
                  <a:pt x="16420" y="38093"/>
                </a:cubicBezTo>
                <a:cubicBezTo>
                  <a:pt x="16420" y="38117"/>
                  <a:pt x="16442" y="38117"/>
                  <a:pt x="16442" y="38140"/>
                </a:cubicBezTo>
                <a:cubicBezTo>
                  <a:pt x="16513" y="38186"/>
                  <a:pt x="16535" y="38257"/>
                  <a:pt x="16535" y="38326"/>
                </a:cubicBezTo>
                <a:cubicBezTo>
                  <a:pt x="16560" y="38419"/>
                  <a:pt x="16535" y="38512"/>
                  <a:pt x="16489" y="38582"/>
                </a:cubicBezTo>
                <a:cubicBezTo>
                  <a:pt x="16420" y="38651"/>
                  <a:pt x="16349" y="38698"/>
                  <a:pt x="16256" y="38722"/>
                </a:cubicBezTo>
                <a:cubicBezTo>
                  <a:pt x="16163" y="38722"/>
                  <a:pt x="16070" y="38698"/>
                  <a:pt x="16001" y="38651"/>
                </a:cubicBezTo>
                <a:cubicBezTo>
                  <a:pt x="15931" y="38605"/>
                  <a:pt x="15884" y="38512"/>
                  <a:pt x="15862" y="38419"/>
                </a:cubicBezTo>
                <a:cubicBezTo>
                  <a:pt x="15862" y="38326"/>
                  <a:pt x="15884" y="38233"/>
                  <a:pt x="15931" y="38164"/>
                </a:cubicBezTo>
                <a:cubicBezTo>
                  <a:pt x="15977" y="38093"/>
                  <a:pt x="16070" y="38047"/>
                  <a:pt x="16163" y="38024"/>
                </a:cubicBezTo>
                <a:close/>
                <a:moveTo>
                  <a:pt x="23631" y="37669"/>
                </a:moveTo>
                <a:cubicBezTo>
                  <a:pt x="23607" y="37669"/>
                  <a:pt x="23583" y="37671"/>
                  <a:pt x="23559" y="37675"/>
                </a:cubicBezTo>
                <a:cubicBezTo>
                  <a:pt x="23419" y="37699"/>
                  <a:pt x="23304" y="37768"/>
                  <a:pt x="23211" y="37861"/>
                </a:cubicBezTo>
                <a:cubicBezTo>
                  <a:pt x="23140" y="37978"/>
                  <a:pt x="23094" y="38117"/>
                  <a:pt x="23118" y="38257"/>
                </a:cubicBezTo>
                <a:cubicBezTo>
                  <a:pt x="23140" y="38372"/>
                  <a:pt x="23187" y="38489"/>
                  <a:pt x="23280" y="38558"/>
                </a:cubicBezTo>
                <a:cubicBezTo>
                  <a:pt x="23280" y="38582"/>
                  <a:pt x="23304" y="38605"/>
                  <a:pt x="23326" y="38605"/>
                </a:cubicBezTo>
                <a:cubicBezTo>
                  <a:pt x="23444" y="38698"/>
                  <a:pt x="23583" y="38722"/>
                  <a:pt x="23723" y="38722"/>
                </a:cubicBezTo>
                <a:cubicBezTo>
                  <a:pt x="23838" y="38698"/>
                  <a:pt x="23978" y="38629"/>
                  <a:pt x="24048" y="38512"/>
                </a:cubicBezTo>
                <a:cubicBezTo>
                  <a:pt x="24141" y="38396"/>
                  <a:pt x="24188" y="38257"/>
                  <a:pt x="24164" y="38117"/>
                </a:cubicBezTo>
                <a:cubicBezTo>
                  <a:pt x="24141" y="37978"/>
                  <a:pt x="24071" y="37861"/>
                  <a:pt x="23955" y="37768"/>
                </a:cubicBezTo>
                <a:cubicBezTo>
                  <a:pt x="23858" y="37711"/>
                  <a:pt x="23746" y="37669"/>
                  <a:pt x="23631" y="37669"/>
                </a:cubicBezTo>
                <a:close/>
                <a:moveTo>
                  <a:pt x="442" y="38117"/>
                </a:moveTo>
                <a:cubicBezTo>
                  <a:pt x="466" y="38186"/>
                  <a:pt x="512" y="38257"/>
                  <a:pt x="535" y="38303"/>
                </a:cubicBezTo>
                <a:cubicBezTo>
                  <a:pt x="488" y="38326"/>
                  <a:pt x="466" y="38372"/>
                  <a:pt x="466" y="38419"/>
                </a:cubicBezTo>
                <a:cubicBezTo>
                  <a:pt x="512" y="38536"/>
                  <a:pt x="559" y="38629"/>
                  <a:pt x="605" y="38744"/>
                </a:cubicBezTo>
                <a:cubicBezTo>
                  <a:pt x="559" y="38629"/>
                  <a:pt x="488" y="38512"/>
                  <a:pt x="419" y="38396"/>
                </a:cubicBezTo>
                <a:cubicBezTo>
                  <a:pt x="419" y="38303"/>
                  <a:pt x="442" y="38210"/>
                  <a:pt x="442" y="38117"/>
                </a:cubicBezTo>
                <a:close/>
                <a:moveTo>
                  <a:pt x="26585" y="37746"/>
                </a:moveTo>
                <a:cubicBezTo>
                  <a:pt x="26428" y="37746"/>
                  <a:pt x="26272" y="37818"/>
                  <a:pt x="26164" y="37954"/>
                </a:cubicBezTo>
                <a:cubicBezTo>
                  <a:pt x="26002" y="38164"/>
                  <a:pt x="26024" y="38465"/>
                  <a:pt x="26210" y="38651"/>
                </a:cubicBezTo>
                <a:cubicBezTo>
                  <a:pt x="26234" y="38675"/>
                  <a:pt x="26257" y="38675"/>
                  <a:pt x="26281" y="38698"/>
                </a:cubicBezTo>
                <a:cubicBezTo>
                  <a:pt x="26357" y="38756"/>
                  <a:pt x="26464" y="38797"/>
                  <a:pt x="26577" y="38797"/>
                </a:cubicBezTo>
                <a:cubicBezTo>
                  <a:pt x="26602" y="38797"/>
                  <a:pt x="26628" y="38795"/>
                  <a:pt x="26653" y="38791"/>
                </a:cubicBezTo>
                <a:cubicBezTo>
                  <a:pt x="26793" y="38769"/>
                  <a:pt x="26932" y="38698"/>
                  <a:pt x="27001" y="38605"/>
                </a:cubicBezTo>
                <a:cubicBezTo>
                  <a:pt x="27094" y="38489"/>
                  <a:pt x="27141" y="38350"/>
                  <a:pt x="27118" y="38210"/>
                </a:cubicBezTo>
                <a:cubicBezTo>
                  <a:pt x="27094" y="38071"/>
                  <a:pt x="27025" y="37931"/>
                  <a:pt x="26908" y="37861"/>
                </a:cubicBezTo>
                <a:cubicBezTo>
                  <a:pt x="26811" y="37783"/>
                  <a:pt x="26698" y="37746"/>
                  <a:pt x="26585" y="37746"/>
                </a:cubicBezTo>
                <a:close/>
                <a:moveTo>
                  <a:pt x="16239" y="37853"/>
                </a:moveTo>
                <a:cubicBezTo>
                  <a:pt x="16206" y="37853"/>
                  <a:pt x="16174" y="37855"/>
                  <a:pt x="16141" y="37861"/>
                </a:cubicBezTo>
                <a:cubicBezTo>
                  <a:pt x="16001" y="37885"/>
                  <a:pt x="15862" y="37954"/>
                  <a:pt x="15791" y="38047"/>
                </a:cubicBezTo>
                <a:cubicBezTo>
                  <a:pt x="15629" y="38279"/>
                  <a:pt x="15652" y="38558"/>
                  <a:pt x="15838" y="38744"/>
                </a:cubicBezTo>
                <a:cubicBezTo>
                  <a:pt x="15862" y="38769"/>
                  <a:pt x="15862" y="38791"/>
                  <a:pt x="15884" y="38791"/>
                </a:cubicBezTo>
                <a:cubicBezTo>
                  <a:pt x="16001" y="38884"/>
                  <a:pt x="16141" y="38908"/>
                  <a:pt x="16281" y="38908"/>
                </a:cubicBezTo>
                <a:cubicBezTo>
                  <a:pt x="16420" y="38884"/>
                  <a:pt x="16535" y="38815"/>
                  <a:pt x="16628" y="38698"/>
                </a:cubicBezTo>
                <a:cubicBezTo>
                  <a:pt x="16699" y="38582"/>
                  <a:pt x="16746" y="38443"/>
                  <a:pt x="16721" y="38303"/>
                </a:cubicBezTo>
                <a:cubicBezTo>
                  <a:pt x="16699" y="38164"/>
                  <a:pt x="16628" y="38047"/>
                  <a:pt x="16535" y="37954"/>
                </a:cubicBezTo>
                <a:cubicBezTo>
                  <a:pt x="16447" y="37882"/>
                  <a:pt x="16344" y="37853"/>
                  <a:pt x="16239" y="37853"/>
                </a:cubicBezTo>
                <a:close/>
                <a:moveTo>
                  <a:pt x="19207" y="38341"/>
                </a:moveTo>
                <a:cubicBezTo>
                  <a:pt x="19270" y="38341"/>
                  <a:pt x="19327" y="38367"/>
                  <a:pt x="19397" y="38419"/>
                </a:cubicBezTo>
                <a:lnTo>
                  <a:pt x="19419" y="38443"/>
                </a:lnTo>
                <a:cubicBezTo>
                  <a:pt x="19536" y="38558"/>
                  <a:pt x="19559" y="38769"/>
                  <a:pt x="19443" y="38908"/>
                </a:cubicBezTo>
                <a:cubicBezTo>
                  <a:pt x="19397" y="38977"/>
                  <a:pt x="19326" y="39023"/>
                  <a:pt x="19233" y="39023"/>
                </a:cubicBezTo>
                <a:cubicBezTo>
                  <a:pt x="19210" y="39030"/>
                  <a:pt x="19186" y="39033"/>
                  <a:pt x="19163" y="39033"/>
                </a:cubicBezTo>
                <a:cubicBezTo>
                  <a:pt x="19095" y="39033"/>
                  <a:pt x="19030" y="39006"/>
                  <a:pt x="18978" y="38955"/>
                </a:cubicBezTo>
                <a:cubicBezTo>
                  <a:pt x="18885" y="38908"/>
                  <a:pt x="18839" y="38837"/>
                  <a:pt x="18839" y="38744"/>
                </a:cubicBezTo>
                <a:cubicBezTo>
                  <a:pt x="18815" y="38651"/>
                  <a:pt x="18839" y="38558"/>
                  <a:pt x="18908" y="38489"/>
                </a:cubicBezTo>
                <a:cubicBezTo>
                  <a:pt x="18954" y="38419"/>
                  <a:pt x="19047" y="38350"/>
                  <a:pt x="19140" y="38350"/>
                </a:cubicBezTo>
                <a:cubicBezTo>
                  <a:pt x="19164" y="38344"/>
                  <a:pt x="19186" y="38341"/>
                  <a:pt x="19207" y="38341"/>
                </a:cubicBezTo>
                <a:close/>
                <a:moveTo>
                  <a:pt x="22145" y="38433"/>
                </a:moveTo>
                <a:cubicBezTo>
                  <a:pt x="22212" y="38433"/>
                  <a:pt x="22276" y="38455"/>
                  <a:pt x="22327" y="38489"/>
                </a:cubicBezTo>
                <a:lnTo>
                  <a:pt x="22374" y="38536"/>
                </a:lnTo>
                <a:cubicBezTo>
                  <a:pt x="22420" y="38582"/>
                  <a:pt x="22467" y="38651"/>
                  <a:pt x="22467" y="38722"/>
                </a:cubicBezTo>
                <a:cubicBezTo>
                  <a:pt x="22489" y="38815"/>
                  <a:pt x="22467" y="38908"/>
                  <a:pt x="22396" y="38977"/>
                </a:cubicBezTo>
                <a:cubicBezTo>
                  <a:pt x="22350" y="39048"/>
                  <a:pt x="22257" y="39094"/>
                  <a:pt x="22164" y="39116"/>
                </a:cubicBezTo>
                <a:cubicBezTo>
                  <a:pt x="22071" y="39116"/>
                  <a:pt x="22002" y="39094"/>
                  <a:pt x="21909" y="39048"/>
                </a:cubicBezTo>
                <a:cubicBezTo>
                  <a:pt x="21769" y="38930"/>
                  <a:pt x="21745" y="38722"/>
                  <a:pt x="21862" y="38558"/>
                </a:cubicBezTo>
                <a:cubicBezTo>
                  <a:pt x="21909" y="38489"/>
                  <a:pt x="21977" y="38443"/>
                  <a:pt x="22071" y="38443"/>
                </a:cubicBezTo>
                <a:cubicBezTo>
                  <a:pt x="22096" y="38436"/>
                  <a:pt x="22121" y="38433"/>
                  <a:pt x="22145" y="38433"/>
                </a:cubicBezTo>
                <a:close/>
                <a:moveTo>
                  <a:pt x="19190" y="38158"/>
                </a:moveTo>
                <a:cubicBezTo>
                  <a:pt x="19166" y="38158"/>
                  <a:pt x="19142" y="38160"/>
                  <a:pt x="19118" y="38164"/>
                </a:cubicBezTo>
                <a:cubicBezTo>
                  <a:pt x="18978" y="38186"/>
                  <a:pt x="18839" y="38257"/>
                  <a:pt x="18768" y="38372"/>
                </a:cubicBezTo>
                <a:cubicBezTo>
                  <a:pt x="18606" y="38582"/>
                  <a:pt x="18629" y="38884"/>
                  <a:pt x="18815" y="39070"/>
                </a:cubicBezTo>
                <a:lnTo>
                  <a:pt x="18861" y="39116"/>
                </a:lnTo>
                <a:cubicBezTo>
                  <a:pt x="18957" y="39174"/>
                  <a:pt x="19068" y="39216"/>
                  <a:pt x="19181" y="39216"/>
                </a:cubicBezTo>
                <a:cubicBezTo>
                  <a:pt x="19207" y="39216"/>
                  <a:pt x="19232" y="39214"/>
                  <a:pt x="19257" y="39209"/>
                </a:cubicBezTo>
                <a:cubicBezTo>
                  <a:pt x="19397" y="39187"/>
                  <a:pt x="19512" y="39116"/>
                  <a:pt x="19605" y="39001"/>
                </a:cubicBezTo>
                <a:cubicBezTo>
                  <a:pt x="19676" y="38908"/>
                  <a:pt x="19723" y="38769"/>
                  <a:pt x="19698" y="38629"/>
                </a:cubicBezTo>
                <a:cubicBezTo>
                  <a:pt x="19676" y="38489"/>
                  <a:pt x="19605" y="38350"/>
                  <a:pt x="19490" y="38279"/>
                </a:cubicBezTo>
                <a:cubicBezTo>
                  <a:pt x="19393" y="38203"/>
                  <a:pt x="19298" y="38158"/>
                  <a:pt x="19190" y="38158"/>
                </a:cubicBezTo>
                <a:close/>
                <a:moveTo>
                  <a:pt x="22124" y="38250"/>
                </a:moveTo>
                <a:cubicBezTo>
                  <a:pt x="22099" y="38250"/>
                  <a:pt x="22074" y="38252"/>
                  <a:pt x="22048" y="38257"/>
                </a:cubicBezTo>
                <a:cubicBezTo>
                  <a:pt x="21909" y="38279"/>
                  <a:pt x="21791" y="38350"/>
                  <a:pt x="21698" y="38465"/>
                </a:cubicBezTo>
                <a:cubicBezTo>
                  <a:pt x="21537" y="38675"/>
                  <a:pt x="21583" y="38977"/>
                  <a:pt x="21769" y="39141"/>
                </a:cubicBezTo>
                <a:cubicBezTo>
                  <a:pt x="21769" y="39163"/>
                  <a:pt x="21791" y="39187"/>
                  <a:pt x="21816" y="39187"/>
                </a:cubicBezTo>
                <a:cubicBezTo>
                  <a:pt x="21931" y="39280"/>
                  <a:pt x="22048" y="39303"/>
                  <a:pt x="22188" y="39303"/>
                </a:cubicBezTo>
                <a:cubicBezTo>
                  <a:pt x="22327" y="39280"/>
                  <a:pt x="22467" y="39209"/>
                  <a:pt x="22536" y="39094"/>
                </a:cubicBezTo>
                <a:cubicBezTo>
                  <a:pt x="22629" y="38977"/>
                  <a:pt x="22675" y="38837"/>
                  <a:pt x="22653" y="38698"/>
                </a:cubicBezTo>
                <a:cubicBezTo>
                  <a:pt x="22629" y="38558"/>
                  <a:pt x="22560" y="38443"/>
                  <a:pt x="22443" y="38350"/>
                </a:cubicBezTo>
                <a:cubicBezTo>
                  <a:pt x="22348" y="38292"/>
                  <a:pt x="22238" y="38250"/>
                  <a:pt x="22124" y="38250"/>
                </a:cubicBezTo>
                <a:close/>
                <a:moveTo>
                  <a:pt x="628" y="37907"/>
                </a:moveTo>
                <a:cubicBezTo>
                  <a:pt x="860" y="38396"/>
                  <a:pt x="1093" y="38884"/>
                  <a:pt x="1303" y="39373"/>
                </a:cubicBezTo>
                <a:cubicBezTo>
                  <a:pt x="1139" y="39048"/>
                  <a:pt x="931" y="38722"/>
                  <a:pt x="767" y="38396"/>
                </a:cubicBezTo>
                <a:cubicBezTo>
                  <a:pt x="745" y="38350"/>
                  <a:pt x="721" y="38303"/>
                  <a:pt x="721" y="38257"/>
                </a:cubicBezTo>
                <a:cubicBezTo>
                  <a:pt x="674" y="38164"/>
                  <a:pt x="652" y="38047"/>
                  <a:pt x="628" y="37954"/>
                </a:cubicBezTo>
                <a:lnTo>
                  <a:pt x="628" y="37907"/>
                </a:lnTo>
                <a:close/>
                <a:moveTo>
                  <a:pt x="25047" y="38744"/>
                </a:moveTo>
                <a:cubicBezTo>
                  <a:pt x="25140" y="38744"/>
                  <a:pt x="25233" y="38769"/>
                  <a:pt x="25304" y="38815"/>
                </a:cubicBezTo>
                <a:cubicBezTo>
                  <a:pt x="25326" y="38815"/>
                  <a:pt x="25326" y="38837"/>
                  <a:pt x="25351" y="38837"/>
                </a:cubicBezTo>
                <a:cubicBezTo>
                  <a:pt x="25466" y="38955"/>
                  <a:pt x="25490" y="39163"/>
                  <a:pt x="25373" y="39303"/>
                </a:cubicBezTo>
                <a:cubicBezTo>
                  <a:pt x="25304" y="39386"/>
                  <a:pt x="25200" y="39429"/>
                  <a:pt x="25093" y="39429"/>
                </a:cubicBezTo>
                <a:cubicBezTo>
                  <a:pt x="25022" y="39429"/>
                  <a:pt x="24950" y="39410"/>
                  <a:pt x="24886" y="39373"/>
                </a:cubicBezTo>
                <a:cubicBezTo>
                  <a:pt x="24746" y="39256"/>
                  <a:pt x="24699" y="39023"/>
                  <a:pt x="24815" y="38884"/>
                </a:cubicBezTo>
                <a:cubicBezTo>
                  <a:pt x="24886" y="38815"/>
                  <a:pt x="24954" y="38769"/>
                  <a:pt x="25047" y="38744"/>
                </a:cubicBezTo>
                <a:close/>
                <a:moveTo>
                  <a:pt x="11889" y="38789"/>
                </a:moveTo>
                <a:cubicBezTo>
                  <a:pt x="11786" y="38789"/>
                  <a:pt x="11751" y="38956"/>
                  <a:pt x="11862" y="38977"/>
                </a:cubicBezTo>
                <a:cubicBezTo>
                  <a:pt x="12280" y="39094"/>
                  <a:pt x="12675" y="39256"/>
                  <a:pt x="13071" y="39442"/>
                </a:cubicBezTo>
                <a:cubicBezTo>
                  <a:pt x="13085" y="39448"/>
                  <a:pt x="13099" y="39450"/>
                  <a:pt x="13112" y="39450"/>
                </a:cubicBezTo>
                <a:cubicBezTo>
                  <a:pt x="13201" y="39450"/>
                  <a:pt x="13246" y="39321"/>
                  <a:pt x="13164" y="39280"/>
                </a:cubicBezTo>
                <a:cubicBezTo>
                  <a:pt x="12745" y="39094"/>
                  <a:pt x="12327" y="38930"/>
                  <a:pt x="11908" y="38791"/>
                </a:cubicBezTo>
                <a:cubicBezTo>
                  <a:pt x="11902" y="38790"/>
                  <a:pt x="11895" y="38789"/>
                  <a:pt x="11889" y="38789"/>
                </a:cubicBezTo>
                <a:close/>
                <a:moveTo>
                  <a:pt x="28249" y="38858"/>
                </a:moveTo>
                <a:cubicBezTo>
                  <a:pt x="28323" y="38858"/>
                  <a:pt x="28399" y="38882"/>
                  <a:pt x="28467" y="38930"/>
                </a:cubicBezTo>
                <a:lnTo>
                  <a:pt x="28489" y="38955"/>
                </a:lnTo>
                <a:cubicBezTo>
                  <a:pt x="28536" y="39001"/>
                  <a:pt x="28582" y="39070"/>
                  <a:pt x="28582" y="39163"/>
                </a:cubicBezTo>
                <a:cubicBezTo>
                  <a:pt x="28607" y="39256"/>
                  <a:pt x="28582" y="39349"/>
                  <a:pt x="28536" y="39420"/>
                </a:cubicBezTo>
                <a:cubicBezTo>
                  <a:pt x="28467" y="39489"/>
                  <a:pt x="28396" y="39535"/>
                  <a:pt x="28303" y="39535"/>
                </a:cubicBezTo>
                <a:cubicBezTo>
                  <a:pt x="28278" y="39542"/>
                  <a:pt x="28253" y="39545"/>
                  <a:pt x="28229" y="39545"/>
                </a:cubicBezTo>
                <a:cubicBezTo>
                  <a:pt x="28162" y="39545"/>
                  <a:pt x="28099" y="39523"/>
                  <a:pt x="28048" y="39489"/>
                </a:cubicBezTo>
                <a:cubicBezTo>
                  <a:pt x="27978" y="39420"/>
                  <a:pt x="27931" y="39349"/>
                  <a:pt x="27909" y="39256"/>
                </a:cubicBezTo>
                <a:cubicBezTo>
                  <a:pt x="27909" y="39163"/>
                  <a:pt x="27931" y="39070"/>
                  <a:pt x="27978" y="39001"/>
                </a:cubicBezTo>
                <a:cubicBezTo>
                  <a:pt x="28046" y="38906"/>
                  <a:pt x="28146" y="38858"/>
                  <a:pt x="28249" y="38858"/>
                </a:cubicBezTo>
                <a:close/>
                <a:moveTo>
                  <a:pt x="30489" y="39256"/>
                </a:moveTo>
                <a:cubicBezTo>
                  <a:pt x="30489" y="39280"/>
                  <a:pt x="30514" y="39280"/>
                  <a:pt x="30514" y="39303"/>
                </a:cubicBezTo>
                <a:lnTo>
                  <a:pt x="30932" y="39582"/>
                </a:lnTo>
                <a:lnTo>
                  <a:pt x="30908" y="39606"/>
                </a:lnTo>
                <a:cubicBezTo>
                  <a:pt x="30722" y="39489"/>
                  <a:pt x="30560" y="39373"/>
                  <a:pt x="30421" y="39256"/>
                </a:cubicBezTo>
                <a:close/>
                <a:moveTo>
                  <a:pt x="25095" y="38553"/>
                </a:moveTo>
                <a:cubicBezTo>
                  <a:pt x="25072" y="38553"/>
                  <a:pt x="25048" y="38555"/>
                  <a:pt x="25025" y="38558"/>
                </a:cubicBezTo>
                <a:cubicBezTo>
                  <a:pt x="24886" y="38582"/>
                  <a:pt x="24768" y="38651"/>
                  <a:pt x="24675" y="38769"/>
                </a:cubicBezTo>
                <a:cubicBezTo>
                  <a:pt x="24513" y="38977"/>
                  <a:pt x="24536" y="39280"/>
                  <a:pt x="24722" y="39466"/>
                </a:cubicBezTo>
                <a:cubicBezTo>
                  <a:pt x="24746" y="39489"/>
                  <a:pt x="24768" y="39489"/>
                  <a:pt x="24768" y="39513"/>
                </a:cubicBezTo>
                <a:cubicBezTo>
                  <a:pt x="24861" y="39577"/>
                  <a:pt x="24971" y="39608"/>
                  <a:pt x="25081" y="39608"/>
                </a:cubicBezTo>
                <a:cubicBezTo>
                  <a:pt x="25249" y="39608"/>
                  <a:pt x="25415" y="39536"/>
                  <a:pt x="25513" y="39396"/>
                </a:cubicBezTo>
                <a:cubicBezTo>
                  <a:pt x="25699" y="39163"/>
                  <a:pt x="25652" y="38837"/>
                  <a:pt x="25419" y="38675"/>
                </a:cubicBezTo>
                <a:cubicBezTo>
                  <a:pt x="25323" y="38598"/>
                  <a:pt x="25210" y="38553"/>
                  <a:pt x="25095" y="38553"/>
                </a:cubicBezTo>
                <a:close/>
                <a:moveTo>
                  <a:pt x="17684" y="38922"/>
                </a:moveTo>
                <a:cubicBezTo>
                  <a:pt x="17743" y="38922"/>
                  <a:pt x="17809" y="38948"/>
                  <a:pt x="17862" y="39001"/>
                </a:cubicBezTo>
                <a:cubicBezTo>
                  <a:pt x="17884" y="39001"/>
                  <a:pt x="17884" y="39023"/>
                  <a:pt x="17908" y="39023"/>
                </a:cubicBezTo>
                <a:cubicBezTo>
                  <a:pt x="17955" y="39070"/>
                  <a:pt x="18002" y="39141"/>
                  <a:pt x="18002" y="39234"/>
                </a:cubicBezTo>
                <a:cubicBezTo>
                  <a:pt x="18024" y="39327"/>
                  <a:pt x="18002" y="39396"/>
                  <a:pt x="17931" y="39489"/>
                </a:cubicBezTo>
                <a:cubicBezTo>
                  <a:pt x="17865" y="39568"/>
                  <a:pt x="17769" y="39610"/>
                  <a:pt x="17673" y="39610"/>
                </a:cubicBezTo>
                <a:cubicBezTo>
                  <a:pt x="17599" y="39610"/>
                  <a:pt x="17526" y="39586"/>
                  <a:pt x="17466" y="39535"/>
                </a:cubicBezTo>
                <a:cubicBezTo>
                  <a:pt x="17304" y="39442"/>
                  <a:pt x="17280" y="39209"/>
                  <a:pt x="17397" y="39070"/>
                </a:cubicBezTo>
                <a:cubicBezTo>
                  <a:pt x="17443" y="39001"/>
                  <a:pt x="17536" y="38955"/>
                  <a:pt x="17629" y="38930"/>
                </a:cubicBezTo>
                <a:cubicBezTo>
                  <a:pt x="17646" y="38925"/>
                  <a:pt x="17665" y="38922"/>
                  <a:pt x="17684" y="38922"/>
                </a:cubicBezTo>
                <a:close/>
                <a:moveTo>
                  <a:pt x="29234" y="39303"/>
                </a:moveTo>
                <a:cubicBezTo>
                  <a:pt x="29211" y="39303"/>
                  <a:pt x="29187" y="39327"/>
                  <a:pt x="29187" y="39349"/>
                </a:cubicBezTo>
                <a:cubicBezTo>
                  <a:pt x="29187" y="39373"/>
                  <a:pt x="29165" y="39396"/>
                  <a:pt x="29187" y="39420"/>
                </a:cubicBezTo>
                <a:cubicBezTo>
                  <a:pt x="29187" y="39442"/>
                  <a:pt x="29211" y="39442"/>
                  <a:pt x="29234" y="39466"/>
                </a:cubicBezTo>
                <a:cubicBezTo>
                  <a:pt x="29304" y="39535"/>
                  <a:pt x="29397" y="39582"/>
                  <a:pt x="29490" y="39628"/>
                </a:cubicBezTo>
                <a:cubicBezTo>
                  <a:pt x="29500" y="39638"/>
                  <a:pt x="29518" y="39644"/>
                  <a:pt x="29537" y="39644"/>
                </a:cubicBezTo>
                <a:cubicBezTo>
                  <a:pt x="29563" y="39644"/>
                  <a:pt x="29593" y="39633"/>
                  <a:pt x="29606" y="39606"/>
                </a:cubicBezTo>
                <a:cubicBezTo>
                  <a:pt x="29630" y="39559"/>
                  <a:pt x="29606" y="39513"/>
                  <a:pt x="29559" y="39466"/>
                </a:cubicBezTo>
                <a:cubicBezTo>
                  <a:pt x="29490" y="39420"/>
                  <a:pt x="29397" y="39373"/>
                  <a:pt x="29304" y="39303"/>
                </a:cubicBezTo>
                <a:close/>
                <a:moveTo>
                  <a:pt x="28248" y="38676"/>
                </a:moveTo>
                <a:cubicBezTo>
                  <a:pt x="28091" y="38676"/>
                  <a:pt x="27934" y="38748"/>
                  <a:pt x="27838" y="38884"/>
                </a:cubicBezTo>
                <a:cubicBezTo>
                  <a:pt x="27745" y="39001"/>
                  <a:pt x="27699" y="39141"/>
                  <a:pt x="27723" y="39280"/>
                </a:cubicBezTo>
                <a:cubicBezTo>
                  <a:pt x="27745" y="39396"/>
                  <a:pt x="27792" y="39489"/>
                  <a:pt x="27885" y="39582"/>
                </a:cubicBezTo>
                <a:lnTo>
                  <a:pt x="27931" y="39628"/>
                </a:lnTo>
                <a:cubicBezTo>
                  <a:pt x="28027" y="39686"/>
                  <a:pt x="28138" y="39728"/>
                  <a:pt x="28252" y="39728"/>
                </a:cubicBezTo>
                <a:cubicBezTo>
                  <a:pt x="28277" y="39728"/>
                  <a:pt x="28302" y="39726"/>
                  <a:pt x="28328" y="39721"/>
                </a:cubicBezTo>
                <a:cubicBezTo>
                  <a:pt x="28467" y="39699"/>
                  <a:pt x="28582" y="39628"/>
                  <a:pt x="28675" y="39513"/>
                </a:cubicBezTo>
                <a:cubicBezTo>
                  <a:pt x="28746" y="39420"/>
                  <a:pt x="28793" y="39280"/>
                  <a:pt x="28768" y="39141"/>
                </a:cubicBezTo>
                <a:cubicBezTo>
                  <a:pt x="28746" y="39001"/>
                  <a:pt x="28675" y="38862"/>
                  <a:pt x="28560" y="38791"/>
                </a:cubicBezTo>
                <a:cubicBezTo>
                  <a:pt x="28472" y="38713"/>
                  <a:pt x="28361" y="38676"/>
                  <a:pt x="28248" y="38676"/>
                </a:cubicBezTo>
                <a:close/>
                <a:moveTo>
                  <a:pt x="559" y="39070"/>
                </a:moveTo>
                <a:lnTo>
                  <a:pt x="838" y="39768"/>
                </a:lnTo>
                <a:cubicBezTo>
                  <a:pt x="745" y="39535"/>
                  <a:pt x="628" y="39303"/>
                  <a:pt x="559" y="39070"/>
                </a:cubicBezTo>
                <a:close/>
                <a:moveTo>
                  <a:pt x="17656" y="38747"/>
                </a:moveTo>
                <a:cubicBezTo>
                  <a:pt x="17501" y="38747"/>
                  <a:pt x="17352" y="38819"/>
                  <a:pt x="17257" y="38955"/>
                </a:cubicBezTo>
                <a:cubicBezTo>
                  <a:pt x="17094" y="39163"/>
                  <a:pt x="17118" y="39466"/>
                  <a:pt x="17304" y="39652"/>
                </a:cubicBezTo>
                <a:cubicBezTo>
                  <a:pt x="17304" y="39675"/>
                  <a:pt x="17326" y="39675"/>
                  <a:pt x="17350" y="39699"/>
                </a:cubicBezTo>
                <a:cubicBezTo>
                  <a:pt x="17443" y="39763"/>
                  <a:pt x="17550" y="39794"/>
                  <a:pt x="17657" y="39794"/>
                </a:cubicBezTo>
                <a:cubicBezTo>
                  <a:pt x="17819" y="39794"/>
                  <a:pt x="17982" y="39722"/>
                  <a:pt x="18095" y="39582"/>
                </a:cubicBezTo>
                <a:cubicBezTo>
                  <a:pt x="18163" y="39489"/>
                  <a:pt x="18210" y="39349"/>
                  <a:pt x="18188" y="39209"/>
                </a:cubicBezTo>
                <a:cubicBezTo>
                  <a:pt x="18163" y="39070"/>
                  <a:pt x="18095" y="38930"/>
                  <a:pt x="17977" y="38862"/>
                </a:cubicBezTo>
                <a:cubicBezTo>
                  <a:pt x="17880" y="38784"/>
                  <a:pt x="17767" y="38747"/>
                  <a:pt x="17656" y="38747"/>
                </a:cubicBezTo>
                <a:close/>
                <a:moveTo>
                  <a:pt x="20582" y="39234"/>
                </a:moveTo>
                <a:cubicBezTo>
                  <a:pt x="20675" y="39234"/>
                  <a:pt x="20768" y="39256"/>
                  <a:pt x="20839" y="39303"/>
                </a:cubicBezTo>
                <a:lnTo>
                  <a:pt x="20885" y="39349"/>
                </a:lnTo>
                <a:cubicBezTo>
                  <a:pt x="20932" y="39396"/>
                  <a:pt x="20978" y="39466"/>
                  <a:pt x="20978" y="39535"/>
                </a:cubicBezTo>
                <a:cubicBezTo>
                  <a:pt x="21001" y="39628"/>
                  <a:pt x="20954" y="39721"/>
                  <a:pt x="20908" y="39792"/>
                </a:cubicBezTo>
                <a:cubicBezTo>
                  <a:pt x="20861" y="39861"/>
                  <a:pt x="20768" y="39907"/>
                  <a:pt x="20675" y="39931"/>
                </a:cubicBezTo>
                <a:cubicBezTo>
                  <a:pt x="20582" y="39931"/>
                  <a:pt x="20489" y="39907"/>
                  <a:pt x="20420" y="39861"/>
                </a:cubicBezTo>
                <a:cubicBezTo>
                  <a:pt x="20281" y="39745"/>
                  <a:pt x="20256" y="39535"/>
                  <a:pt x="20374" y="39373"/>
                </a:cubicBezTo>
                <a:cubicBezTo>
                  <a:pt x="20420" y="39303"/>
                  <a:pt x="20489" y="39256"/>
                  <a:pt x="20582" y="39234"/>
                </a:cubicBezTo>
                <a:close/>
                <a:moveTo>
                  <a:pt x="23537" y="39327"/>
                </a:moveTo>
                <a:cubicBezTo>
                  <a:pt x="23630" y="39327"/>
                  <a:pt x="23723" y="39349"/>
                  <a:pt x="23792" y="39396"/>
                </a:cubicBezTo>
                <a:cubicBezTo>
                  <a:pt x="23816" y="39396"/>
                  <a:pt x="23816" y="39420"/>
                  <a:pt x="23816" y="39420"/>
                </a:cubicBezTo>
                <a:cubicBezTo>
                  <a:pt x="23885" y="39466"/>
                  <a:pt x="23909" y="39535"/>
                  <a:pt x="23931" y="39628"/>
                </a:cubicBezTo>
                <a:cubicBezTo>
                  <a:pt x="23931" y="39721"/>
                  <a:pt x="23909" y="39814"/>
                  <a:pt x="23862" y="39885"/>
                </a:cubicBezTo>
                <a:cubicBezTo>
                  <a:pt x="23791" y="39970"/>
                  <a:pt x="23686" y="40020"/>
                  <a:pt x="23577" y="40020"/>
                </a:cubicBezTo>
                <a:cubicBezTo>
                  <a:pt x="23508" y="40020"/>
                  <a:pt x="23437" y="40000"/>
                  <a:pt x="23373" y="39954"/>
                </a:cubicBezTo>
                <a:cubicBezTo>
                  <a:pt x="23304" y="39885"/>
                  <a:pt x="23258" y="39814"/>
                  <a:pt x="23233" y="39721"/>
                </a:cubicBezTo>
                <a:cubicBezTo>
                  <a:pt x="23233" y="39628"/>
                  <a:pt x="23258" y="39535"/>
                  <a:pt x="23304" y="39466"/>
                </a:cubicBezTo>
                <a:cubicBezTo>
                  <a:pt x="23373" y="39396"/>
                  <a:pt x="23444" y="39349"/>
                  <a:pt x="23537" y="39327"/>
                </a:cubicBezTo>
                <a:close/>
                <a:moveTo>
                  <a:pt x="20657" y="39062"/>
                </a:moveTo>
                <a:cubicBezTo>
                  <a:pt x="20625" y="39062"/>
                  <a:pt x="20592" y="39065"/>
                  <a:pt x="20560" y="39070"/>
                </a:cubicBezTo>
                <a:cubicBezTo>
                  <a:pt x="20420" y="39094"/>
                  <a:pt x="20303" y="39163"/>
                  <a:pt x="20210" y="39256"/>
                </a:cubicBezTo>
                <a:cubicBezTo>
                  <a:pt x="20048" y="39489"/>
                  <a:pt x="20070" y="39792"/>
                  <a:pt x="20256" y="39954"/>
                </a:cubicBezTo>
                <a:cubicBezTo>
                  <a:pt x="20281" y="39978"/>
                  <a:pt x="20303" y="40000"/>
                  <a:pt x="20327" y="40000"/>
                </a:cubicBezTo>
                <a:cubicBezTo>
                  <a:pt x="20420" y="40093"/>
                  <a:pt x="20560" y="40117"/>
                  <a:pt x="20699" y="40117"/>
                </a:cubicBezTo>
                <a:cubicBezTo>
                  <a:pt x="20839" y="40093"/>
                  <a:pt x="20978" y="40024"/>
                  <a:pt x="21047" y="39907"/>
                </a:cubicBezTo>
                <a:cubicBezTo>
                  <a:pt x="21140" y="39792"/>
                  <a:pt x="21187" y="39652"/>
                  <a:pt x="21164" y="39513"/>
                </a:cubicBezTo>
                <a:cubicBezTo>
                  <a:pt x="21140" y="39373"/>
                  <a:pt x="21071" y="39256"/>
                  <a:pt x="20954" y="39163"/>
                </a:cubicBezTo>
                <a:cubicBezTo>
                  <a:pt x="20866" y="39092"/>
                  <a:pt x="20763" y="39062"/>
                  <a:pt x="20657" y="39062"/>
                </a:cubicBezTo>
                <a:close/>
                <a:moveTo>
                  <a:pt x="23586" y="39141"/>
                </a:moveTo>
                <a:cubicBezTo>
                  <a:pt x="23429" y="39141"/>
                  <a:pt x="23273" y="39214"/>
                  <a:pt x="23165" y="39349"/>
                </a:cubicBezTo>
                <a:cubicBezTo>
                  <a:pt x="23071" y="39466"/>
                  <a:pt x="23047" y="39606"/>
                  <a:pt x="23071" y="39745"/>
                </a:cubicBezTo>
                <a:cubicBezTo>
                  <a:pt x="23071" y="39861"/>
                  <a:pt x="23140" y="39954"/>
                  <a:pt x="23211" y="40047"/>
                </a:cubicBezTo>
                <a:cubicBezTo>
                  <a:pt x="23233" y="40071"/>
                  <a:pt x="23258" y="40071"/>
                  <a:pt x="23258" y="40093"/>
                </a:cubicBezTo>
                <a:cubicBezTo>
                  <a:pt x="23350" y="40158"/>
                  <a:pt x="23461" y="40190"/>
                  <a:pt x="23572" y="40190"/>
                </a:cubicBezTo>
                <a:cubicBezTo>
                  <a:pt x="23738" y="40190"/>
                  <a:pt x="23903" y="40118"/>
                  <a:pt x="24002" y="39978"/>
                </a:cubicBezTo>
                <a:cubicBezTo>
                  <a:pt x="24095" y="39885"/>
                  <a:pt x="24117" y="39745"/>
                  <a:pt x="24117" y="39606"/>
                </a:cubicBezTo>
                <a:cubicBezTo>
                  <a:pt x="24095" y="39466"/>
                  <a:pt x="24024" y="39327"/>
                  <a:pt x="23909" y="39256"/>
                </a:cubicBezTo>
                <a:cubicBezTo>
                  <a:pt x="23812" y="39178"/>
                  <a:pt x="23698" y="39141"/>
                  <a:pt x="23586" y="39141"/>
                </a:cubicBezTo>
                <a:close/>
                <a:moveTo>
                  <a:pt x="30468" y="40072"/>
                </a:moveTo>
                <a:lnTo>
                  <a:pt x="30489" y="40093"/>
                </a:lnTo>
                <a:cubicBezTo>
                  <a:pt x="30502" y="40105"/>
                  <a:pt x="30519" y="40111"/>
                  <a:pt x="30537" y="40111"/>
                </a:cubicBezTo>
                <a:cubicBezTo>
                  <a:pt x="30554" y="40111"/>
                  <a:pt x="30571" y="40105"/>
                  <a:pt x="30583" y="40093"/>
                </a:cubicBezTo>
                <a:lnTo>
                  <a:pt x="30583" y="40093"/>
                </a:lnTo>
                <a:lnTo>
                  <a:pt x="30514" y="40196"/>
                </a:lnTo>
                <a:lnTo>
                  <a:pt x="30514" y="40140"/>
                </a:lnTo>
                <a:cubicBezTo>
                  <a:pt x="30514" y="40118"/>
                  <a:pt x="30490" y="40094"/>
                  <a:pt x="30468" y="40072"/>
                </a:cubicBezTo>
                <a:close/>
                <a:moveTo>
                  <a:pt x="26588" y="39643"/>
                </a:moveTo>
                <a:cubicBezTo>
                  <a:pt x="26655" y="39643"/>
                  <a:pt x="26718" y="39665"/>
                  <a:pt x="26768" y="39699"/>
                </a:cubicBezTo>
                <a:cubicBezTo>
                  <a:pt x="26768" y="39721"/>
                  <a:pt x="26793" y="39721"/>
                  <a:pt x="26793" y="39745"/>
                </a:cubicBezTo>
                <a:cubicBezTo>
                  <a:pt x="26932" y="39861"/>
                  <a:pt x="26932" y="40047"/>
                  <a:pt x="26839" y="40186"/>
                </a:cubicBezTo>
                <a:cubicBezTo>
                  <a:pt x="26768" y="40257"/>
                  <a:pt x="26700" y="40303"/>
                  <a:pt x="26607" y="40326"/>
                </a:cubicBezTo>
                <a:cubicBezTo>
                  <a:pt x="26513" y="40326"/>
                  <a:pt x="26420" y="40303"/>
                  <a:pt x="26350" y="40257"/>
                </a:cubicBezTo>
                <a:cubicBezTo>
                  <a:pt x="26281" y="40210"/>
                  <a:pt x="26234" y="40117"/>
                  <a:pt x="26210" y="40024"/>
                </a:cubicBezTo>
                <a:cubicBezTo>
                  <a:pt x="26210" y="39931"/>
                  <a:pt x="26234" y="39838"/>
                  <a:pt x="26281" y="39768"/>
                </a:cubicBezTo>
                <a:cubicBezTo>
                  <a:pt x="26327" y="39699"/>
                  <a:pt x="26420" y="39652"/>
                  <a:pt x="26513" y="39652"/>
                </a:cubicBezTo>
                <a:cubicBezTo>
                  <a:pt x="26539" y="39646"/>
                  <a:pt x="26564" y="39643"/>
                  <a:pt x="26588" y="39643"/>
                </a:cubicBezTo>
                <a:close/>
                <a:moveTo>
                  <a:pt x="30495" y="40224"/>
                </a:moveTo>
                <a:lnTo>
                  <a:pt x="30396" y="40372"/>
                </a:lnTo>
                <a:cubicBezTo>
                  <a:pt x="30396" y="40350"/>
                  <a:pt x="30374" y="40350"/>
                  <a:pt x="30350" y="40326"/>
                </a:cubicBezTo>
                <a:cubicBezTo>
                  <a:pt x="30374" y="40326"/>
                  <a:pt x="30374" y="40303"/>
                  <a:pt x="30374" y="40303"/>
                </a:cubicBezTo>
                <a:cubicBezTo>
                  <a:pt x="30396" y="40279"/>
                  <a:pt x="30396" y="40257"/>
                  <a:pt x="30396" y="40233"/>
                </a:cubicBezTo>
                <a:cubicBezTo>
                  <a:pt x="30396" y="40257"/>
                  <a:pt x="30421" y="40257"/>
                  <a:pt x="30443" y="40257"/>
                </a:cubicBezTo>
                <a:cubicBezTo>
                  <a:pt x="30461" y="40239"/>
                  <a:pt x="30478" y="40234"/>
                  <a:pt x="30495" y="40224"/>
                </a:cubicBezTo>
                <a:close/>
                <a:moveTo>
                  <a:pt x="9516" y="39272"/>
                </a:moveTo>
                <a:cubicBezTo>
                  <a:pt x="9446" y="39272"/>
                  <a:pt x="9394" y="39366"/>
                  <a:pt x="9465" y="39420"/>
                </a:cubicBezTo>
                <a:cubicBezTo>
                  <a:pt x="9744" y="39721"/>
                  <a:pt x="10023" y="40024"/>
                  <a:pt x="10256" y="40326"/>
                </a:cubicBezTo>
                <a:cubicBezTo>
                  <a:pt x="10290" y="40360"/>
                  <a:pt x="10324" y="40382"/>
                  <a:pt x="10358" y="40382"/>
                </a:cubicBezTo>
                <a:cubicBezTo>
                  <a:pt x="10371" y="40382"/>
                  <a:pt x="10383" y="40379"/>
                  <a:pt x="10396" y="40372"/>
                </a:cubicBezTo>
                <a:cubicBezTo>
                  <a:pt x="10420" y="40350"/>
                  <a:pt x="10442" y="40279"/>
                  <a:pt x="10420" y="40233"/>
                </a:cubicBezTo>
                <a:cubicBezTo>
                  <a:pt x="10163" y="39907"/>
                  <a:pt x="9884" y="39582"/>
                  <a:pt x="9583" y="39303"/>
                </a:cubicBezTo>
                <a:cubicBezTo>
                  <a:pt x="9561" y="39281"/>
                  <a:pt x="9537" y="39272"/>
                  <a:pt x="9516" y="39272"/>
                </a:cubicBezTo>
                <a:close/>
                <a:moveTo>
                  <a:pt x="28536" y="40210"/>
                </a:moveTo>
                <a:cubicBezTo>
                  <a:pt x="28536" y="40210"/>
                  <a:pt x="28514" y="40233"/>
                  <a:pt x="28489" y="40233"/>
                </a:cubicBezTo>
                <a:lnTo>
                  <a:pt x="28489" y="40257"/>
                </a:lnTo>
                <a:cubicBezTo>
                  <a:pt x="28489" y="40279"/>
                  <a:pt x="28467" y="40279"/>
                  <a:pt x="28467" y="40303"/>
                </a:cubicBezTo>
                <a:lnTo>
                  <a:pt x="28467" y="40326"/>
                </a:lnTo>
                <a:lnTo>
                  <a:pt x="28489" y="40326"/>
                </a:lnTo>
                <a:lnTo>
                  <a:pt x="28489" y="40372"/>
                </a:lnTo>
                <a:lnTo>
                  <a:pt x="28514" y="40397"/>
                </a:lnTo>
                <a:cubicBezTo>
                  <a:pt x="28514" y="40397"/>
                  <a:pt x="28536" y="40397"/>
                  <a:pt x="28536" y="40419"/>
                </a:cubicBezTo>
                <a:lnTo>
                  <a:pt x="28629" y="40419"/>
                </a:lnTo>
                <a:cubicBezTo>
                  <a:pt x="28653" y="40419"/>
                  <a:pt x="28653" y="40419"/>
                  <a:pt x="28675" y="40397"/>
                </a:cubicBezTo>
                <a:cubicBezTo>
                  <a:pt x="28675" y="40397"/>
                  <a:pt x="28675" y="40372"/>
                  <a:pt x="28700" y="40372"/>
                </a:cubicBezTo>
                <a:lnTo>
                  <a:pt x="28700" y="40326"/>
                </a:lnTo>
                <a:cubicBezTo>
                  <a:pt x="28700" y="40303"/>
                  <a:pt x="28675" y="40279"/>
                  <a:pt x="28675" y="40279"/>
                </a:cubicBezTo>
                <a:cubicBezTo>
                  <a:pt x="28653" y="40279"/>
                  <a:pt x="28653" y="40257"/>
                  <a:pt x="28653" y="40257"/>
                </a:cubicBezTo>
                <a:cubicBezTo>
                  <a:pt x="28629" y="40257"/>
                  <a:pt x="28629" y="40233"/>
                  <a:pt x="28629" y="40233"/>
                </a:cubicBezTo>
                <a:lnTo>
                  <a:pt x="28607" y="40210"/>
                </a:lnTo>
                <a:close/>
                <a:moveTo>
                  <a:pt x="16187" y="39736"/>
                </a:moveTo>
                <a:cubicBezTo>
                  <a:pt x="16255" y="39736"/>
                  <a:pt x="16321" y="39763"/>
                  <a:pt x="16374" y="39814"/>
                </a:cubicBezTo>
                <a:cubicBezTo>
                  <a:pt x="16396" y="39814"/>
                  <a:pt x="16396" y="39838"/>
                  <a:pt x="16420" y="39838"/>
                </a:cubicBezTo>
                <a:cubicBezTo>
                  <a:pt x="16467" y="39885"/>
                  <a:pt x="16513" y="39954"/>
                  <a:pt x="16513" y="40047"/>
                </a:cubicBezTo>
                <a:cubicBezTo>
                  <a:pt x="16535" y="40140"/>
                  <a:pt x="16513" y="40210"/>
                  <a:pt x="16442" y="40303"/>
                </a:cubicBezTo>
                <a:cubicBezTo>
                  <a:pt x="16396" y="40372"/>
                  <a:pt x="16303" y="40419"/>
                  <a:pt x="16210" y="40419"/>
                </a:cubicBezTo>
                <a:cubicBezTo>
                  <a:pt x="16192" y="40425"/>
                  <a:pt x="16174" y="40428"/>
                  <a:pt x="16153" y="40428"/>
                </a:cubicBezTo>
                <a:cubicBezTo>
                  <a:pt x="16094" y="40428"/>
                  <a:pt x="16024" y="40401"/>
                  <a:pt x="15955" y="40350"/>
                </a:cubicBezTo>
                <a:cubicBezTo>
                  <a:pt x="15884" y="40303"/>
                  <a:pt x="15838" y="40233"/>
                  <a:pt x="15838" y="40140"/>
                </a:cubicBezTo>
                <a:cubicBezTo>
                  <a:pt x="15815" y="40047"/>
                  <a:pt x="15838" y="39954"/>
                  <a:pt x="15908" y="39885"/>
                </a:cubicBezTo>
                <a:cubicBezTo>
                  <a:pt x="15955" y="39814"/>
                  <a:pt x="16048" y="39745"/>
                  <a:pt x="16117" y="39745"/>
                </a:cubicBezTo>
                <a:cubicBezTo>
                  <a:pt x="16140" y="39739"/>
                  <a:pt x="16164" y="39736"/>
                  <a:pt x="16187" y="39736"/>
                </a:cubicBezTo>
                <a:close/>
                <a:moveTo>
                  <a:pt x="19146" y="39829"/>
                </a:moveTo>
                <a:cubicBezTo>
                  <a:pt x="19213" y="39829"/>
                  <a:pt x="19276" y="39851"/>
                  <a:pt x="19326" y="39885"/>
                </a:cubicBezTo>
                <a:lnTo>
                  <a:pt x="19373" y="39931"/>
                </a:lnTo>
                <a:cubicBezTo>
                  <a:pt x="19419" y="39978"/>
                  <a:pt x="19443" y="40047"/>
                  <a:pt x="19466" y="40117"/>
                </a:cubicBezTo>
                <a:cubicBezTo>
                  <a:pt x="19466" y="40210"/>
                  <a:pt x="19443" y="40303"/>
                  <a:pt x="19397" y="40372"/>
                </a:cubicBezTo>
                <a:cubicBezTo>
                  <a:pt x="19350" y="40443"/>
                  <a:pt x="19257" y="40490"/>
                  <a:pt x="19164" y="40512"/>
                </a:cubicBezTo>
                <a:cubicBezTo>
                  <a:pt x="19071" y="40512"/>
                  <a:pt x="18978" y="40490"/>
                  <a:pt x="18908" y="40443"/>
                </a:cubicBezTo>
                <a:cubicBezTo>
                  <a:pt x="18839" y="40397"/>
                  <a:pt x="18792" y="40303"/>
                  <a:pt x="18792" y="40210"/>
                </a:cubicBezTo>
                <a:cubicBezTo>
                  <a:pt x="18768" y="40117"/>
                  <a:pt x="18792" y="40024"/>
                  <a:pt x="18839" y="39954"/>
                </a:cubicBezTo>
                <a:cubicBezTo>
                  <a:pt x="18908" y="39885"/>
                  <a:pt x="18978" y="39838"/>
                  <a:pt x="19071" y="39838"/>
                </a:cubicBezTo>
                <a:cubicBezTo>
                  <a:pt x="19096" y="39832"/>
                  <a:pt x="19121" y="39829"/>
                  <a:pt x="19146" y="39829"/>
                </a:cubicBezTo>
                <a:close/>
                <a:moveTo>
                  <a:pt x="26571" y="39462"/>
                </a:moveTo>
                <a:cubicBezTo>
                  <a:pt x="26404" y="39462"/>
                  <a:pt x="26239" y="39535"/>
                  <a:pt x="26141" y="39675"/>
                </a:cubicBezTo>
                <a:cubicBezTo>
                  <a:pt x="26048" y="39768"/>
                  <a:pt x="26024" y="39907"/>
                  <a:pt x="26024" y="40047"/>
                </a:cubicBezTo>
                <a:cubicBezTo>
                  <a:pt x="26048" y="40164"/>
                  <a:pt x="26095" y="40279"/>
                  <a:pt x="26188" y="40350"/>
                </a:cubicBezTo>
                <a:cubicBezTo>
                  <a:pt x="26210" y="40372"/>
                  <a:pt x="26210" y="40397"/>
                  <a:pt x="26234" y="40397"/>
                </a:cubicBezTo>
                <a:cubicBezTo>
                  <a:pt x="26329" y="40473"/>
                  <a:pt x="26441" y="40518"/>
                  <a:pt x="26555" y="40518"/>
                </a:cubicBezTo>
                <a:cubicBezTo>
                  <a:pt x="26580" y="40518"/>
                  <a:pt x="26604" y="40516"/>
                  <a:pt x="26629" y="40512"/>
                </a:cubicBezTo>
                <a:cubicBezTo>
                  <a:pt x="26768" y="40490"/>
                  <a:pt x="26886" y="40419"/>
                  <a:pt x="26979" y="40303"/>
                </a:cubicBezTo>
                <a:cubicBezTo>
                  <a:pt x="27141" y="40071"/>
                  <a:pt x="27118" y="39745"/>
                  <a:pt x="26886" y="39559"/>
                </a:cubicBezTo>
                <a:cubicBezTo>
                  <a:pt x="26793" y="39494"/>
                  <a:pt x="26682" y="39462"/>
                  <a:pt x="26571" y="39462"/>
                </a:cubicBezTo>
                <a:close/>
                <a:moveTo>
                  <a:pt x="16168" y="39553"/>
                </a:moveTo>
                <a:cubicBezTo>
                  <a:pt x="16144" y="39553"/>
                  <a:pt x="16119" y="39555"/>
                  <a:pt x="16094" y="39559"/>
                </a:cubicBezTo>
                <a:cubicBezTo>
                  <a:pt x="15955" y="39582"/>
                  <a:pt x="15838" y="39652"/>
                  <a:pt x="15745" y="39768"/>
                </a:cubicBezTo>
                <a:cubicBezTo>
                  <a:pt x="15676" y="39885"/>
                  <a:pt x="15629" y="40024"/>
                  <a:pt x="15652" y="40164"/>
                </a:cubicBezTo>
                <a:cubicBezTo>
                  <a:pt x="15676" y="40279"/>
                  <a:pt x="15722" y="40372"/>
                  <a:pt x="15815" y="40465"/>
                </a:cubicBezTo>
                <a:lnTo>
                  <a:pt x="15862" y="40512"/>
                </a:lnTo>
                <a:cubicBezTo>
                  <a:pt x="15956" y="40570"/>
                  <a:pt x="16067" y="40611"/>
                  <a:pt x="16180" y="40611"/>
                </a:cubicBezTo>
                <a:cubicBezTo>
                  <a:pt x="16206" y="40611"/>
                  <a:pt x="16231" y="40609"/>
                  <a:pt x="16256" y="40605"/>
                </a:cubicBezTo>
                <a:cubicBezTo>
                  <a:pt x="16374" y="40583"/>
                  <a:pt x="16513" y="40512"/>
                  <a:pt x="16582" y="40397"/>
                </a:cubicBezTo>
                <a:cubicBezTo>
                  <a:pt x="16675" y="40303"/>
                  <a:pt x="16721" y="40164"/>
                  <a:pt x="16699" y="40024"/>
                </a:cubicBezTo>
                <a:cubicBezTo>
                  <a:pt x="16675" y="39885"/>
                  <a:pt x="16606" y="39745"/>
                  <a:pt x="16489" y="39675"/>
                </a:cubicBezTo>
                <a:cubicBezTo>
                  <a:pt x="16394" y="39598"/>
                  <a:pt x="16282" y="39553"/>
                  <a:pt x="16168" y="39553"/>
                </a:cubicBezTo>
                <a:close/>
                <a:moveTo>
                  <a:pt x="19123" y="39646"/>
                </a:moveTo>
                <a:cubicBezTo>
                  <a:pt x="19098" y="39646"/>
                  <a:pt x="19073" y="39648"/>
                  <a:pt x="19047" y="39652"/>
                </a:cubicBezTo>
                <a:cubicBezTo>
                  <a:pt x="18908" y="39675"/>
                  <a:pt x="18792" y="39745"/>
                  <a:pt x="18699" y="39861"/>
                </a:cubicBezTo>
                <a:cubicBezTo>
                  <a:pt x="18629" y="39954"/>
                  <a:pt x="18582" y="40093"/>
                  <a:pt x="18606" y="40233"/>
                </a:cubicBezTo>
                <a:cubicBezTo>
                  <a:pt x="18629" y="40350"/>
                  <a:pt x="18675" y="40465"/>
                  <a:pt x="18746" y="40536"/>
                </a:cubicBezTo>
                <a:cubicBezTo>
                  <a:pt x="18768" y="40558"/>
                  <a:pt x="18792" y="40583"/>
                  <a:pt x="18815" y="40583"/>
                </a:cubicBezTo>
                <a:cubicBezTo>
                  <a:pt x="18908" y="40676"/>
                  <a:pt x="19047" y="40698"/>
                  <a:pt x="19187" y="40698"/>
                </a:cubicBezTo>
                <a:cubicBezTo>
                  <a:pt x="19326" y="40676"/>
                  <a:pt x="19466" y="40605"/>
                  <a:pt x="19536" y="40490"/>
                </a:cubicBezTo>
                <a:cubicBezTo>
                  <a:pt x="19629" y="40372"/>
                  <a:pt x="19676" y="40233"/>
                  <a:pt x="19652" y="40093"/>
                </a:cubicBezTo>
                <a:cubicBezTo>
                  <a:pt x="19629" y="39954"/>
                  <a:pt x="19559" y="39838"/>
                  <a:pt x="19443" y="39745"/>
                </a:cubicBezTo>
                <a:cubicBezTo>
                  <a:pt x="19348" y="39687"/>
                  <a:pt x="19237" y="39646"/>
                  <a:pt x="19123" y="39646"/>
                </a:cubicBezTo>
                <a:close/>
                <a:moveTo>
                  <a:pt x="22086" y="40137"/>
                </a:moveTo>
                <a:cubicBezTo>
                  <a:pt x="22160" y="40137"/>
                  <a:pt x="22236" y="40162"/>
                  <a:pt x="22303" y="40210"/>
                </a:cubicBezTo>
                <a:lnTo>
                  <a:pt x="22327" y="40233"/>
                </a:lnTo>
                <a:cubicBezTo>
                  <a:pt x="22396" y="40279"/>
                  <a:pt x="22420" y="40350"/>
                  <a:pt x="22443" y="40443"/>
                </a:cubicBezTo>
                <a:cubicBezTo>
                  <a:pt x="22443" y="40536"/>
                  <a:pt x="22420" y="40629"/>
                  <a:pt x="22374" y="40698"/>
                </a:cubicBezTo>
                <a:cubicBezTo>
                  <a:pt x="22303" y="40782"/>
                  <a:pt x="22200" y="40824"/>
                  <a:pt x="22093" y="40824"/>
                </a:cubicBezTo>
                <a:cubicBezTo>
                  <a:pt x="22022" y="40824"/>
                  <a:pt x="21950" y="40806"/>
                  <a:pt x="21884" y="40769"/>
                </a:cubicBezTo>
                <a:cubicBezTo>
                  <a:pt x="21745" y="40651"/>
                  <a:pt x="21698" y="40419"/>
                  <a:pt x="21816" y="40279"/>
                </a:cubicBezTo>
                <a:cubicBezTo>
                  <a:pt x="21883" y="40185"/>
                  <a:pt x="21982" y="40137"/>
                  <a:pt x="22086" y="40137"/>
                </a:cubicBezTo>
                <a:close/>
                <a:moveTo>
                  <a:pt x="25032" y="40229"/>
                </a:moveTo>
                <a:cubicBezTo>
                  <a:pt x="25108" y="40229"/>
                  <a:pt x="25187" y="40253"/>
                  <a:pt x="25258" y="40303"/>
                </a:cubicBezTo>
                <a:cubicBezTo>
                  <a:pt x="25258" y="40303"/>
                  <a:pt x="25280" y="40303"/>
                  <a:pt x="25280" y="40326"/>
                </a:cubicBezTo>
                <a:cubicBezTo>
                  <a:pt x="25351" y="40372"/>
                  <a:pt x="25373" y="40443"/>
                  <a:pt x="25397" y="40512"/>
                </a:cubicBezTo>
                <a:cubicBezTo>
                  <a:pt x="25397" y="40605"/>
                  <a:pt x="25373" y="40698"/>
                  <a:pt x="25326" y="40769"/>
                </a:cubicBezTo>
                <a:cubicBezTo>
                  <a:pt x="25258" y="40837"/>
                  <a:pt x="25187" y="40884"/>
                  <a:pt x="25094" y="40908"/>
                </a:cubicBezTo>
                <a:cubicBezTo>
                  <a:pt x="25071" y="40914"/>
                  <a:pt x="25048" y="40916"/>
                  <a:pt x="25025" y="40916"/>
                </a:cubicBezTo>
                <a:cubicBezTo>
                  <a:pt x="24956" y="40916"/>
                  <a:pt x="24891" y="40891"/>
                  <a:pt x="24839" y="40837"/>
                </a:cubicBezTo>
                <a:cubicBezTo>
                  <a:pt x="24675" y="40722"/>
                  <a:pt x="24653" y="40512"/>
                  <a:pt x="24768" y="40350"/>
                </a:cubicBezTo>
                <a:cubicBezTo>
                  <a:pt x="24835" y="40271"/>
                  <a:pt x="24931" y="40229"/>
                  <a:pt x="25032" y="40229"/>
                </a:cubicBezTo>
                <a:close/>
                <a:moveTo>
                  <a:pt x="22097" y="39956"/>
                </a:moveTo>
                <a:cubicBezTo>
                  <a:pt x="21940" y="39956"/>
                  <a:pt x="21784" y="40028"/>
                  <a:pt x="21676" y="40164"/>
                </a:cubicBezTo>
                <a:cubicBezTo>
                  <a:pt x="21512" y="40372"/>
                  <a:pt x="21537" y="40676"/>
                  <a:pt x="21723" y="40862"/>
                </a:cubicBezTo>
                <a:cubicBezTo>
                  <a:pt x="21745" y="40884"/>
                  <a:pt x="21769" y="40884"/>
                  <a:pt x="21769" y="40908"/>
                </a:cubicBezTo>
                <a:cubicBezTo>
                  <a:pt x="21861" y="40972"/>
                  <a:pt x="21972" y="41004"/>
                  <a:pt x="22082" y="41004"/>
                </a:cubicBezTo>
                <a:cubicBezTo>
                  <a:pt x="22249" y="41004"/>
                  <a:pt x="22415" y="40931"/>
                  <a:pt x="22513" y="40791"/>
                </a:cubicBezTo>
                <a:cubicBezTo>
                  <a:pt x="22606" y="40698"/>
                  <a:pt x="22629" y="40558"/>
                  <a:pt x="22606" y="40419"/>
                </a:cubicBezTo>
                <a:cubicBezTo>
                  <a:pt x="22606" y="40279"/>
                  <a:pt x="22536" y="40140"/>
                  <a:pt x="22420" y="40071"/>
                </a:cubicBezTo>
                <a:cubicBezTo>
                  <a:pt x="22323" y="39993"/>
                  <a:pt x="22210" y="39956"/>
                  <a:pt x="22097" y="39956"/>
                </a:cubicBezTo>
                <a:close/>
                <a:moveTo>
                  <a:pt x="14675" y="40317"/>
                </a:moveTo>
                <a:cubicBezTo>
                  <a:pt x="14744" y="40317"/>
                  <a:pt x="14809" y="40343"/>
                  <a:pt x="14861" y="40397"/>
                </a:cubicBezTo>
                <a:cubicBezTo>
                  <a:pt x="14885" y="40397"/>
                  <a:pt x="14885" y="40419"/>
                  <a:pt x="14907" y="40419"/>
                </a:cubicBezTo>
                <a:cubicBezTo>
                  <a:pt x="14954" y="40465"/>
                  <a:pt x="15000" y="40536"/>
                  <a:pt x="15000" y="40629"/>
                </a:cubicBezTo>
                <a:cubicBezTo>
                  <a:pt x="15025" y="40722"/>
                  <a:pt x="15000" y="40791"/>
                  <a:pt x="14932" y="40884"/>
                </a:cubicBezTo>
                <a:cubicBezTo>
                  <a:pt x="14885" y="40955"/>
                  <a:pt x="14792" y="41001"/>
                  <a:pt x="14699" y="41001"/>
                </a:cubicBezTo>
                <a:cubicBezTo>
                  <a:pt x="14676" y="41007"/>
                  <a:pt x="14654" y="41009"/>
                  <a:pt x="14633" y="41009"/>
                </a:cubicBezTo>
                <a:cubicBezTo>
                  <a:pt x="14570" y="41009"/>
                  <a:pt x="14512" y="40984"/>
                  <a:pt x="14442" y="40930"/>
                </a:cubicBezTo>
                <a:cubicBezTo>
                  <a:pt x="14373" y="40884"/>
                  <a:pt x="14327" y="40815"/>
                  <a:pt x="14327" y="40722"/>
                </a:cubicBezTo>
                <a:cubicBezTo>
                  <a:pt x="14303" y="40629"/>
                  <a:pt x="14327" y="40536"/>
                  <a:pt x="14396" y="40465"/>
                </a:cubicBezTo>
                <a:cubicBezTo>
                  <a:pt x="14442" y="40397"/>
                  <a:pt x="14513" y="40350"/>
                  <a:pt x="14606" y="40326"/>
                </a:cubicBezTo>
                <a:cubicBezTo>
                  <a:pt x="14629" y="40320"/>
                  <a:pt x="14652" y="40317"/>
                  <a:pt x="14675" y="40317"/>
                </a:cubicBezTo>
                <a:close/>
                <a:moveTo>
                  <a:pt x="25060" y="40044"/>
                </a:moveTo>
                <a:cubicBezTo>
                  <a:pt x="24893" y="40044"/>
                  <a:pt x="24728" y="40117"/>
                  <a:pt x="24629" y="40257"/>
                </a:cubicBezTo>
                <a:cubicBezTo>
                  <a:pt x="24467" y="40465"/>
                  <a:pt x="24489" y="40769"/>
                  <a:pt x="24675" y="40955"/>
                </a:cubicBezTo>
                <a:cubicBezTo>
                  <a:pt x="24699" y="40955"/>
                  <a:pt x="24699" y="40977"/>
                  <a:pt x="24722" y="40977"/>
                </a:cubicBezTo>
                <a:cubicBezTo>
                  <a:pt x="24819" y="41055"/>
                  <a:pt x="24932" y="41092"/>
                  <a:pt x="25045" y="41092"/>
                </a:cubicBezTo>
                <a:cubicBezTo>
                  <a:pt x="25202" y="41092"/>
                  <a:pt x="25358" y="41019"/>
                  <a:pt x="25466" y="40884"/>
                </a:cubicBezTo>
                <a:cubicBezTo>
                  <a:pt x="25559" y="40769"/>
                  <a:pt x="25583" y="40629"/>
                  <a:pt x="25559" y="40490"/>
                </a:cubicBezTo>
                <a:cubicBezTo>
                  <a:pt x="25537" y="40350"/>
                  <a:pt x="25466" y="40233"/>
                  <a:pt x="25373" y="40140"/>
                </a:cubicBezTo>
                <a:cubicBezTo>
                  <a:pt x="25281" y="40076"/>
                  <a:pt x="25170" y="40044"/>
                  <a:pt x="25060" y="40044"/>
                </a:cubicBezTo>
                <a:close/>
                <a:moveTo>
                  <a:pt x="29437" y="40797"/>
                </a:moveTo>
                <a:cubicBezTo>
                  <a:pt x="29498" y="40823"/>
                  <a:pt x="29543" y="40864"/>
                  <a:pt x="29606" y="40884"/>
                </a:cubicBezTo>
                <a:cubicBezTo>
                  <a:pt x="29723" y="40930"/>
                  <a:pt x="29838" y="41001"/>
                  <a:pt x="29956" y="41048"/>
                </a:cubicBezTo>
                <a:lnTo>
                  <a:pt x="29931" y="41117"/>
                </a:lnTo>
                <a:cubicBezTo>
                  <a:pt x="29909" y="41094"/>
                  <a:pt x="29909" y="41070"/>
                  <a:pt x="29885" y="41070"/>
                </a:cubicBezTo>
                <a:cubicBezTo>
                  <a:pt x="29816" y="41024"/>
                  <a:pt x="29723" y="40977"/>
                  <a:pt x="29652" y="40955"/>
                </a:cubicBezTo>
                <a:cubicBezTo>
                  <a:pt x="29606" y="40930"/>
                  <a:pt x="29583" y="40908"/>
                  <a:pt x="29537" y="40884"/>
                </a:cubicBezTo>
                <a:cubicBezTo>
                  <a:pt x="29513" y="40862"/>
                  <a:pt x="29513" y="40862"/>
                  <a:pt x="29490" y="40862"/>
                </a:cubicBezTo>
                <a:lnTo>
                  <a:pt x="29466" y="40837"/>
                </a:lnTo>
                <a:cubicBezTo>
                  <a:pt x="29451" y="40822"/>
                  <a:pt x="29446" y="40806"/>
                  <a:pt x="29437" y="40797"/>
                </a:cubicBezTo>
                <a:close/>
                <a:moveTo>
                  <a:pt x="2503" y="40433"/>
                </a:moveTo>
                <a:cubicBezTo>
                  <a:pt x="2491" y="40433"/>
                  <a:pt x="2478" y="40436"/>
                  <a:pt x="2466" y="40443"/>
                </a:cubicBezTo>
                <a:cubicBezTo>
                  <a:pt x="2419" y="40465"/>
                  <a:pt x="2395" y="40536"/>
                  <a:pt x="2419" y="40558"/>
                </a:cubicBezTo>
                <a:cubicBezTo>
                  <a:pt x="2535" y="40744"/>
                  <a:pt x="2605" y="40908"/>
                  <a:pt x="2674" y="41094"/>
                </a:cubicBezTo>
                <a:cubicBezTo>
                  <a:pt x="2692" y="41128"/>
                  <a:pt x="2722" y="41149"/>
                  <a:pt x="2755" y="41149"/>
                </a:cubicBezTo>
                <a:cubicBezTo>
                  <a:pt x="2767" y="41149"/>
                  <a:pt x="2779" y="41147"/>
                  <a:pt x="2792" y="41141"/>
                </a:cubicBezTo>
                <a:cubicBezTo>
                  <a:pt x="2838" y="41141"/>
                  <a:pt x="2860" y="41094"/>
                  <a:pt x="2860" y="41048"/>
                </a:cubicBezTo>
                <a:cubicBezTo>
                  <a:pt x="2792" y="40837"/>
                  <a:pt x="2699" y="40651"/>
                  <a:pt x="2581" y="40490"/>
                </a:cubicBezTo>
                <a:cubicBezTo>
                  <a:pt x="2565" y="40456"/>
                  <a:pt x="2536" y="40433"/>
                  <a:pt x="2503" y="40433"/>
                </a:cubicBezTo>
                <a:close/>
                <a:moveTo>
                  <a:pt x="14651" y="40134"/>
                </a:moveTo>
                <a:cubicBezTo>
                  <a:pt x="14628" y="40134"/>
                  <a:pt x="14605" y="40136"/>
                  <a:pt x="14582" y="40140"/>
                </a:cubicBezTo>
                <a:cubicBezTo>
                  <a:pt x="14442" y="40164"/>
                  <a:pt x="14327" y="40233"/>
                  <a:pt x="14234" y="40350"/>
                </a:cubicBezTo>
                <a:cubicBezTo>
                  <a:pt x="14163" y="40465"/>
                  <a:pt x="14117" y="40605"/>
                  <a:pt x="14141" y="40744"/>
                </a:cubicBezTo>
                <a:cubicBezTo>
                  <a:pt x="14163" y="40862"/>
                  <a:pt x="14210" y="40955"/>
                  <a:pt x="14303" y="41048"/>
                </a:cubicBezTo>
                <a:lnTo>
                  <a:pt x="14349" y="41094"/>
                </a:lnTo>
                <a:cubicBezTo>
                  <a:pt x="14446" y="41151"/>
                  <a:pt x="14542" y="41193"/>
                  <a:pt x="14651" y="41193"/>
                </a:cubicBezTo>
                <a:cubicBezTo>
                  <a:pt x="14674" y="41193"/>
                  <a:pt x="14697" y="41191"/>
                  <a:pt x="14721" y="41187"/>
                </a:cubicBezTo>
                <a:cubicBezTo>
                  <a:pt x="14861" y="41163"/>
                  <a:pt x="15000" y="41094"/>
                  <a:pt x="15071" y="40977"/>
                </a:cubicBezTo>
                <a:cubicBezTo>
                  <a:pt x="15164" y="40884"/>
                  <a:pt x="15211" y="40744"/>
                  <a:pt x="15187" y="40605"/>
                </a:cubicBezTo>
                <a:cubicBezTo>
                  <a:pt x="15164" y="40465"/>
                  <a:pt x="15093" y="40326"/>
                  <a:pt x="14978" y="40257"/>
                </a:cubicBezTo>
                <a:cubicBezTo>
                  <a:pt x="14880" y="40179"/>
                  <a:pt x="14767" y="40134"/>
                  <a:pt x="14651" y="40134"/>
                </a:cubicBezTo>
                <a:close/>
                <a:moveTo>
                  <a:pt x="29466" y="41048"/>
                </a:moveTo>
                <a:lnTo>
                  <a:pt x="29466" y="41048"/>
                </a:lnTo>
                <a:cubicBezTo>
                  <a:pt x="29583" y="41117"/>
                  <a:pt x="29699" y="41163"/>
                  <a:pt x="29792" y="41234"/>
                </a:cubicBezTo>
                <a:lnTo>
                  <a:pt x="29838" y="41234"/>
                </a:lnTo>
                <a:lnTo>
                  <a:pt x="29816" y="41280"/>
                </a:lnTo>
                <a:cubicBezTo>
                  <a:pt x="29699" y="41210"/>
                  <a:pt x="29583" y="41141"/>
                  <a:pt x="29466" y="41048"/>
                </a:cubicBezTo>
                <a:close/>
                <a:moveTo>
                  <a:pt x="17583" y="40629"/>
                </a:moveTo>
                <a:cubicBezTo>
                  <a:pt x="17676" y="40629"/>
                  <a:pt x="17769" y="40651"/>
                  <a:pt x="17838" y="40698"/>
                </a:cubicBezTo>
                <a:lnTo>
                  <a:pt x="17884" y="40744"/>
                </a:lnTo>
                <a:cubicBezTo>
                  <a:pt x="17931" y="40791"/>
                  <a:pt x="17955" y="40862"/>
                  <a:pt x="17977" y="40930"/>
                </a:cubicBezTo>
                <a:cubicBezTo>
                  <a:pt x="17977" y="41024"/>
                  <a:pt x="17955" y="41117"/>
                  <a:pt x="17908" y="41187"/>
                </a:cubicBezTo>
                <a:cubicBezTo>
                  <a:pt x="17862" y="41256"/>
                  <a:pt x="17769" y="41303"/>
                  <a:pt x="17676" y="41327"/>
                </a:cubicBezTo>
                <a:cubicBezTo>
                  <a:pt x="17583" y="41327"/>
                  <a:pt x="17490" y="41303"/>
                  <a:pt x="17419" y="41256"/>
                </a:cubicBezTo>
                <a:cubicBezTo>
                  <a:pt x="17350" y="41210"/>
                  <a:pt x="17304" y="41117"/>
                  <a:pt x="17280" y="41024"/>
                </a:cubicBezTo>
                <a:cubicBezTo>
                  <a:pt x="17280" y="40930"/>
                  <a:pt x="17304" y="40837"/>
                  <a:pt x="17350" y="40769"/>
                </a:cubicBezTo>
                <a:cubicBezTo>
                  <a:pt x="17419" y="40698"/>
                  <a:pt x="17490" y="40651"/>
                  <a:pt x="17583" y="40629"/>
                </a:cubicBezTo>
                <a:close/>
                <a:moveTo>
                  <a:pt x="20536" y="40722"/>
                </a:moveTo>
                <a:cubicBezTo>
                  <a:pt x="20629" y="40722"/>
                  <a:pt x="20722" y="40744"/>
                  <a:pt x="20792" y="40791"/>
                </a:cubicBezTo>
                <a:lnTo>
                  <a:pt x="20815" y="40815"/>
                </a:lnTo>
                <a:cubicBezTo>
                  <a:pt x="20954" y="40930"/>
                  <a:pt x="20954" y="41141"/>
                  <a:pt x="20861" y="41280"/>
                </a:cubicBezTo>
                <a:cubicBezTo>
                  <a:pt x="20792" y="41364"/>
                  <a:pt x="20689" y="41405"/>
                  <a:pt x="20583" y="41405"/>
                </a:cubicBezTo>
                <a:cubicBezTo>
                  <a:pt x="20512" y="41405"/>
                  <a:pt x="20439" y="41386"/>
                  <a:pt x="20374" y="41349"/>
                </a:cubicBezTo>
                <a:cubicBezTo>
                  <a:pt x="20303" y="41280"/>
                  <a:pt x="20256" y="41210"/>
                  <a:pt x="20234" y="41117"/>
                </a:cubicBezTo>
                <a:cubicBezTo>
                  <a:pt x="20234" y="41024"/>
                  <a:pt x="20256" y="40930"/>
                  <a:pt x="20303" y="40862"/>
                </a:cubicBezTo>
                <a:cubicBezTo>
                  <a:pt x="20374" y="40791"/>
                  <a:pt x="20443" y="40744"/>
                  <a:pt x="20536" y="40722"/>
                </a:cubicBezTo>
                <a:close/>
                <a:moveTo>
                  <a:pt x="17656" y="40457"/>
                </a:moveTo>
                <a:cubicBezTo>
                  <a:pt x="17624" y="40457"/>
                  <a:pt x="17591" y="40460"/>
                  <a:pt x="17559" y="40465"/>
                </a:cubicBezTo>
                <a:cubicBezTo>
                  <a:pt x="17419" y="40490"/>
                  <a:pt x="17304" y="40558"/>
                  <a:pt x="17211" y="40651"/>
                </a:cubicBezTo>
                <a:cubicBezTo>
                  <a:pt x="17118" y="40769"/>
                  <a:pt x="17094" y="40908"/>
                  <a:pt x="17118" y="41048"/>
                </a:cubicBezTo>
                <a:cubicBezTo>
                  <a:pt x="17118" y="41163"/>
                  <a:pt x="17187" y="41280"/>
                  <a:pt x="17257" y="41349"/>
                </a:cubicBezTo>
                <a:lnTo>
                  <a:pt x="17304" y="41396"/>
                </a:lnTo>
                <a:cubicBezTo>
                  <a:pt x="17419" y="41489"/>
                  <a:pt x="17559" y="41513"/>
                  <a:pt x="17698" y="41513"/>
                </a:cubicBezTo>
                <a:cubicBezTo>
                  <a:pt x="17838" y="41489"/>
                  <a:pt x="17977" y="41420"/>
                  <a:pt x="18048" y="41303"/>
                </a:cubicBezTo>
                <a:cubicBezTo>
                  <a:pt x="18141" y="41187"/>
                  <a:pt x="18163" y="41048"/>
                  <a:pt x="18163" y="40908"/>
                </a:cubicBezTo>
                <a:cubicBezTo>
                  <a:pt x="18141" y="40769"/>
                  <a:pt x="18070" y="40651"/>
                  <a:pt x="17955" y="40558"/>
                </a:cubicBezTo>
                <a:cubicBezTo>
                  <a:pt x="17865" y="40487"/>
                  <a:pt x="17762" y="40457"/>
                  <a:pt x="17656" y="40457"/>
                </a:cubicBezTo>
                <a:close/>
                <a:moveTo>
                  <a:pt x="20587" y="40530"/>
                </a:moveTo>
                <a:cubicBezTo>
                  <a:pt x="20562" y="40530"/>
                  <a:pt x="20538" y="40532"/>
                  <a:pt x="20513" y="40536"/>
                </a:cubicBezTo>
                <a:cubicBezTo>
                  <a:pt x="20374" y="40558"/>
                  <a:pt x="20256" y="40629"/>
                  <a:pt x="20163" y="40744"/>
                </a:cubicBezTo>
                <a:cubicBezTo>
                  <a:pt x="20070" y="40862"/>
                  <a:pt x="20048" y="41001"/>
                  <a:pt x="20070" y="41141"/>
                </a:cubicBezTo>
                <a:cubicBezTo>
                  <a:pt x="20070" y="41256"/>
                  <a:pt x="20141" y="41349"/>
                  <a:pt x="20210" y="41442"/>
                </a:cubicBezTo>
                <a:cubicBezTo>
                  <a:pt x="20234" y="41466"/>
                  <a:pt x="20256" y="41466"/>
                  <a:pt x="20256" y="41489"/>
                </a:cubicBezTo>
                <a:cubicBezTo>
                  <a:pt x="20349" y="41554"/>
                  <a:pt x="20457" y="41586"/>
                  <a:pt x="20564" y="41586"/>
                </a:cubicBezTo>
                <a:cubicBezTo>
                  <a:pt x="20726" y="41586"/>
                  <a:pt x="20889" y="41513"/>
                  <a:pt x="21001" y="41373"/>
                </a:cubicBezTo>
                <a:cubicBezTo>
                  <a:pt x="21187" y="41163"/>
                  <a:pt x="21140" y="40815"/>
                  <a:pt x="20908" y="40651"/>
                </a:cubicBezTo>
                <a:cubicBezTo>
                  <a:pt x="20813" y="40575"/>
                  <a:pt x="20701" y="40530"/>
                  <a:pt x="20587" y="40530"/>
                </a:cubicBezTo>
                <a:close/>
                <a:moveTo>
                  <a:pt x="29513" y="41420"/>
                </a:moveTo>
                <a:cubicBezTo>
                  <a:pt x="29559" y="41442"/>
                  <a:pt x="29606" y="41466"/>
                  <a:pt x="29676" y="41489"/>
                </a:cubicBezTo>
                <a:lnTo>
                  <a:pt x="29606" y="41606"/>
                </a:lnTo>
                <a:cubicBezTo>
                  <a:pt x="29583" y="41606"/>
                  <a:pt x="29583" y="41582"/>
                  <a:pt x="29583" y="41582"/>
                </a:cubicBezTo>
                <a:cubicBezTo>
                  <a:pt x="29513" y="41559"/>
                  <a:pt x="29466" y="41535"/>
                  <a:pt x="29420" y="41489"/>
                </a:cubicBezTo>
                <a:cubicBezTo>
                  <a:pt x="29444" y="41489"/>
                  <a:pt x="29466" y="41466"/>
                  <a:pt x="29490" y="41442"/>
                </a:cubicBezTo>
                <a:cubicBezTo>
                  <a:pt x="29490" y="41442"/>
                  <a:pt x="29490" y="41420"/>
                  <a:pt x="29513" y="41420"/>
                </a:cubicBezTo>
                <a:close/>
                <a:moveTo>
                  <a:pt x="29234" y="41606"/>
                </a:moveTo>
                <a:cubicBezTo>
                  <a:pt x="29310" y="41644"/>
                  <a:pt x="29372" y="41683"/>
                  <a:pt x="29444" y="41721"/>
                </a:cubicBezTo>
                <a:lnTo>
                  <a:pt x="29444" y="41721"/>
                </a:lnTo>
                <a:cubicBezTo>
                  <a:pt x="29373" y="41699"/>
                  <a:pt x="29304" y="41652"/>
                  <a:pt x="29234" y="41606"/>
                </a:cubicBezTo>
                <a:close/>
                <a:moveTo>
                  <a:pt x="23587" y="41038"/>
                </a:moveTo>
                <a:cubicBezTo>
                  <a:pt x="23654" y="41038"/>
                  <a:pt x="23718" y="41060"/>
                  <a:pt x="23769" y="41094"/>
                </a:cubicBezTo>
                <a:cubicBezTo>
                  <a:pt x="23769" y="41117"/>
                  <a:pt x="23792" y="41117"/>
                  <a:pt x="23792" y="41141"/>
                </a:cubicBezTo>
                <a:cubicBezTo>
                  <a:pt x="23838" y="41187"/>
                  <a:pt x="23885" y="41256"/>
                  <a:pt x="23885" y="41327"/>
                </a:cubicBezTo>
                <a:cubicBezTo>
                  <a:pt x="23909" y="41420"/>
                  <a:pt x="23885" y="41513"/>
                  <a:pt x="23838" y="41582"/>
                </a:cubicBezTo>
                <a:cubicBezTo>
                  <a:pt x="23771" y="41677"/>
                  <a:pt x="23664" y="41725"/>
                  <a:pt x="23558" y="41725"/>
                </a:cubicBezTo>
                <a:cubicBezTo>
                  <a:pt x="23483" y="41725"/>
                  <a:pt x="23409" y="41700"/>
                  <a:pt x="23351" y="41652"/>
                </a:cubicBezTo>
                <a:cubicBezTo>
                  <a:pt x="23280" y="41606"/>
                  <a:pt x="23233" y="41513"/>
                  <a:pt x="23211" y="41420"/>
                </a:cubicBezTo>
                <a:cubicBezTo>
                  <a:pt x="23211" y="41327"/>
                  <a:pt x="23233" y="41234"/>
                  <a:pt x="23280" y="41163"/>
                </a:cubicBezTo>
                <a:cubicBezTo>
                  <a:pt x="23326" y="41094"/>
                  <a:pt x="23419" y="41048"/>
                  <a:pt x="23512" y="41048"/>
                </a:cubicBezTo>
                <a:cubicBezTo>
                  <a:pt x="23538" y="41041"/>
                  <a:pt x="23563" y="41038"/>
                  <a:pt x="23587" y="41038"/>
                </a:cubicBezTo>
                <a:close/>
                <a:moveTo>
                  <a:pt x="29444" y="41721"/>
                </a:moveTo>
                <a:cubicBezTo>
                  <a:pt x="29459" y="41729"/>
                  <a:pt x="29474" y="41737"/>
                  <a:pt x="29490" y="41745"/>
                </a:cubicBezTo>
                <a:lnTo>
                  <a:pt x="29513" y="41745"/>
                </a:lnTo>
                <a:lnTo>
                  <a:pt x="29490" y="41768"/>
                </a:lnTo>
                <a:lnTo>
                  <a:pt x="29444" y="41721"/>
                </a:lnTo>
                <a:close/>
                <a:moveTo>
                  <a:pt x="26694" y="41159"/>
                </a:moveTo>
                <a:cubicBezTo>
                  <a:pt x="26770" y="41159"/>
                  <a:pt x="26848" y="41183"/>
                  <a:pt x="26908" y="41234"/>
                </a:cubicBezTo>
                <a:cubicBezTo>
                  <a:pt x="26932" y="41234"/>
                  <a:pt x="26932" y="41234"/>
                  <a:pt x="26954" y="41256"/>
                </a:cubicBezTo>
                <a:cubicBezTo>
                  <a:pt x="27001" y="41303"/>
                  <a:pt x="27047" y="41373"/>
                  <a:pt x="27047" y="41442"/>
                </a:cubicBezTo>
                <a:cubicBezTo>
                  <a:pt x="27072" y="41535"/>
                  <a:pt x="27047" y="41628"/>
                  <a:pt x="26979" y="41699"/>
                </a:cubicBezTo>
                <a:cubicBezTo>
                  <a:pt x="26932" y="41768"/>
                  <a:pt x="26839" y="41814"/>
                  <a:pt x="26746" y="41838"/>
                </a:cubicBezTo>
                <a:cubicBezTo>
                  <a:pt x="26730" y="41842"/>
                  <a:pt x="26714" y="41844"/>
                  <a:pt x="26698" y="41844"/>
                </a:cubicBezTo>
                <a:cubicBezTo>
                  <a:pt x="26627" y="41844"/>
                  <a:pt x="26566" y="41806"/>
                  <a:pt x="26489" y="41768"/>
                </a:cubicBezTo>
                <a:cubicBezTo>
                  <a:pt x="26350" y="41652"/>
                  <a:pt x="26327" y="41442"/>
                  <a:pt x="26443" y="41280"/>
                </a:cubicBezTo>
                <a:cubicBezTo>
                  <a:pt x="26496" y="41201"/>
                  <a:pt x="26594" y="41159"/>
                  <a:pt x="26694" y="41159"/>
                </a:cubicBezTo>
                <a:close/>
                <a:moveTo>
                  <a:pt x="23566" y="40855"/>
                </a:moveTo>
                <a:cubicBezTo>
                  <a:pt x="23541" y="40855"/>
                  <a:pt x="23516" y="40857"/>
                  <a:pt x="23490" y="40862"/>
                </a:cubicBezTo>
                <a:cubicBezTo>
                  <a:pt x="23351" y="40884"/>
                  <a:pt x="23211" y="40955"/>
                  <a:pt x="23140" y="41070"/>
                </a:cubicBezTo>
                <a:cubicBezTo>
                  <a:pt x="23047" y="41163"/>
                  <a:pt x="23001" y="41303"/>
                  <a:pt x="23025" y="41442"/>
                </a:cubicBezTo>
                <a:cubicBezTo>
                  <a:pt x="23047" y="41559"/>
                  <a:pt x="23094" y="41675"/>
                  <a:pt x="23187" y="41745"/>
                </a:cubicBezTo>
                <a:cubicBezTo>
                  <a:pt x="23211" y="41768"/>
                  <a:pt x="23211" y="41792"/>
                  <a:pt x="23233" y="41792"/>
                </a:cubicBezTo>
                <a:cubicBezTo>
                  <a:pt x="23330" y="41870"/>
                  <a:pt x="23444" y="41907"/>
                  <a:pt x="23556" y="41907"/>
                </a:cubicBezTo>
                <a:cubicBezTo>
                  <a:pt x="23713" y="41907"/>
                  <a:pt x="23869" y="41834"/>
                  <a:pt x="23978" y="41699"/>
                </a:cubicBezTo>
                <a:cubicBezTo>
                  <a:pt x="24048" y="41582"/>
                  <a:pt x="24095" y="41442"/>
                  <a:pt x="24071" y="41303"/>
                </a:cubicBezTo>
                <a:cubicBezTo>
                  <a:pt x="24048" y="41163"/>
                  <a:pt x="23978" y="41048"/>
                  <a:pt x="23862" y="40955"/>
                </a:cubicBezTo>
                <a:cubicBezTo>
                  <a:pt x="23786" y="40897"/>
                  <a:pt x="23679" y="40855"/>
                  <a:pt x="23566" y="40855"/>
                </a:cubicBezTo>
                <a:close/>
                <a:moveTo>
                  <a:pt x="16145" y="41224"/>
                </a:moveTo>
                <a:cubicBezTo>
                  <a:pt x="16212" y="41224"/>
                  <a:pt x="16275" y="41246"/>
                  <a:pt x="16327" y="41280"/>
                </a:cubicBezTo>
                <a:cubicBezTo>
                  <a:pt x="16349" y="41303"/>
                  <a:pt x="16349" y="41303"/>
                  <a:pt x="16349" y="41327"/>
                </a:cubicBezTo>
                <a:cubicBezTo>
                  <a:pt x="16420" y="41373"/>
                  <a:pt x="16442" y="41442"/>
                  <a:pt x="16467" y="41513"/>
                </a:cubicBezTo>
                <a:cubicBezTo>
                  <a:pt x="16467" y="41606"/>
                  <a:pt x="16442" y="41699"/>
                  <a:pt x="16396" y="41768"/>
                </a:cubicBezTo>
                <a:cubicBezTo>
                  <a:pt x="16349" y="41838"/>
                  <a:pt x="16256" y="41885"/>
                  <a:pt x="16163" y="41907"/>
                </a:cubicBezTo>
                <a:cubicBezTo>
                  <a:pt x="16070" y="41907"/>
                  <a:pt x="15977" y="41885"/>
                  <a:pt x="15908" y="41838"/>
                </a:cubicBezTo>
                <a:cubicBezTo>
                  <a:pt x="15838" y="41792"/>
                  <a:pt x="15791" y="41699"/>
                  <a:pt x="15769" y="41606"/>
                </a:cubicBezTo>
                <a:cubicBezTo>
                  <a:pt x="15769" y="41513"/>
                  <a:pt x="15791" y="41420"/>
                  <a:pt x="15838" y="41349"/>
                </a:cubicBezTo>
                <a:cubicBezTo>
                  <a:pt x="15908" y="41280"/>
                  <a:pt x="15977" y="41234"/>
                  <a:pt x="16070" y="41234"/>
                </a:cubicBezTo>
                <a:cubicBezTo>
                  <a:pt x="16095" y="41227"/>
                  <a:pt x="16120" y="41224"/>
                  <a:pt x="16145" y="41224"/>
                </a:cubicBezTo>
                <a:close/>
                <a:moveTo>
                  <a:pt x="1558" y="41234"/>
                </a:moveTo>
                <a:cubicBezTo>
                  <a:pt x="1511" y="41256"/>
                  <a:pt x="1465" y="41303"/>
                  <a:pt x="1489" y="41349"/>
                </a:cubicBezTo>
                <a:cubicBezTo>
                  <a:pt x="1582" y="41559"/>
                  <a:pt x="1651" y="41745"/>
                  <a:pt x="1744" y="41931"/>
                </a:cubicBezTo>
                <a:cubicBezTo>
                  <a:pt x="1744" y="41969"/>
                  <a:pt x="1775" y="42007"/>
                  <a:pt x="1811" y="42007"/>
                </a:cubicBezTo>
                <a:cubicBezTo>
                  <a:pt x="1820" y="42007"/>
                  <a:pt x="1828" y="42005"/>
                  <a:pt x="1837" y="42000"/>
                </a:cubicBezTo>
                <a:cubicBezTo>
                  <a:pt x="1884" y="41978"/>
                  <a:pt x="1930" y="41931"/>
                  <a:pt x="1908" y="41885"/>
                </a:cubicBezTo>
                <a:cubicBezTo>
                  <a:pt x="1837" y="41699"/>
                  <a:pt x="1744" y="41489"/>
                  <a:pt x="1675" y="41303"/>
                </a:cubicBezTo>
                <a:cubicBezTo>
                  <a:pt x="1651" y="41256"/>
                  <a:pt x="1605" y="41234"/>
                  <a:pt x="1558" y="41234"/>
                </a:cubicBezTo>
                <a:close/>
                <a:moveTo>
                  <a:pt x="26719" y="40974"/>
                </a:moveTo>
                <a:cubicBezTo>
                  <a:pt x="26556" y="40974"/>
                  <a:pt x="26393" y="41047"/>
                  <a:pt x="26281" y="41187"/>
                </a:cubicBezTo>
                <a:cubicBezTo>
                  <a:pt x="26117" y="41396"/>
                  <a:pt x="26141" y="41699"/>
                  <a:pt x="26350" y="41885"/>
                </a:cubicBezTo>
                <a:cubicBezTo>
                  <a:pt x="26350" y="41885"/>
                  <a:pt x="26374" y="41907"/>
                  <a:pt x="26396" y="41907"/>
                </a:cubicBezTo>
                <a:cubicBezTo>
                  <a:pt x="26493" y="41985"/>
                  <a:pt x="26607" y="42022"/>
                  <a:pt x="26718" y="42022"/>
                </a:cubicBezTo>
                <a:cubicBezTo>
                  <a:pt x="26872" y="42022"/>
                  <a:pt x="27023" y="41950"/>
                  <a:pt x="27118" y="41814"/>
                </a:cubicBezTo>
                <a:cubicBezTo>
                  <a:pt x="27211" y="41699"/>
                  <a:pt x="27258" y="41559"/>
                  <a:pt x="27234" y="41420"/>
                </a:cubicBezTo>
                <a:cubicBezTo>
                  <a:pt x="27211" y="41280"/>
                  <a:pt x="27141" y="41163"/>
                  <a:pt x="27025" y="41070"/>
                </a:cubicBezTo>
                <a:cubicBezTo>
                  <a:pt x="26933" y="41006"/>
                  <a:pt x="26826" y="40974"/>
                  <a:pt x="26719" y="40974"/>
                </a:cubicBezTo>
                <a:close/>
                <a:moveTo>
                  <a:pt x="3428" y="41288"/>
                </a:moveTo>
                <a:cubicBezTo>
                  <a:pt x="3410" y="41288"/>
                  <a:pt x="3391" y="41293"/>
                  <a:pt x="3372" y="41303"/>
                </a:cubicBezTo>
                <a:cubicBezTo>
                  <a:pt x="3326" y="41327"/>
                  <a:pt x="3326" y="41373"/>
                  <a:pt x="3350" y="41420"/>
                </a:cubicBezTo>
                <a:cubicBezTo>
                  <a:pt x="3443" y="41628"/>
                  <a:pt x="3558" y="41838"/>
                  <a:pt x="3698" y="42024"/>
                </a:cubicBezTo>
                <a:cubicBezTo>
                  <a:pt x="3715" y="42059"/>
                  <a:pt x="3745" y="42080"/>
                  <a:pt x="3778" y="42080"/>
                </a:cubicBezTo>
                <a:cubicBezTo>
                  <a:pt x="3790" y="42080"/>
                  <a:pt x="3802" y="42077"/>
                  <a:pt x="3815" y="42071"/>
                </a:cubicBezTo>
                <a:cubicBezTo>
                  <a:pt x="3861" y="42024"/>
                  <a:pt x="3884" y="41978"/>
                  <a:pt x="3837" y="41931"/>
                </a:cubicBezTo>
                <a:cubicBezTo>
                  <a:pt x="3722" y="41745"/>
                  <a:pt x="3605" y="41535"/>
                  <a:pt x="3489" y="41327"/>
                </a:cubicBezTo>
                <a:cubicBezTo>
                  <a:pt x="3475" y="41299"/>
                  <a:pt x="3453" y="41288"/>
                  <a:pt x="3428" y="41288"/>
                </a:cubicBezTo>
                <a:close/>
                <a:moveTo>
                  <a:pt x="16124" y="41041"/>
                </a:moveTo>
                <a:cubicBezTo>
                  <a:pt x="16099" y="41041"/>
                  <a:pt x="16073" y="41043"/>
                  <a:pt x="16048" y="41048"/>
                </a:cubicBezTo>
                <a:cubicBezTo>
                  <a:pt x="15908" y="41070"/>
                  <a:pt x="15791" y="41141"/>
                  <a:pt x="15698" y="41234"/>
                </a:cubicBezTo>
                <a:cubicBezTo>
                  <a:pt x="15605" y="41349"/>
                  <a:pt x="15583" y="41489"/>
                  <a:pt x="15605" y="41628"/>
                </a:cubicBezTo>
                <a:cubicBezTo>
                  <a:pt x="15605" y="41745"/>
                  <a:pt x="15676" y="41861"/>
                  <a:pt x="15745" y="41931"/>
                </a:cubicBezTo>
                <a:lnTo>
                  <a:pt x="15791" y="41978"/>
                </a:lnTo>
                <a:cubicBezTo>
                  <a:pt x="15908" y="42071"/>
                  <a:pt x="16048" y="42093"/>
                  <a:pt x="16187" y="42093"/>
                </a:cubicBezTo>
                <a:cubicBezTo>
                  <a:pt x="16327" y="42071"/>
                  <a:pt x="16442" y="42000"/>
                  <a:pt x="16535" y="41885"/>
                </a:cubicBezTo>
                <a:cubicBezTo>
                  <a:pt x="16628" y="41768"/>
                  <a:pt x="16653" y="41628"/>
                  <a:pt x="16653" y="41489"/>
                </a:cubicBezTo>
                <a:cubicBezTo>
                  <a:pt x="16628" y="41349"/>
                  <a:pt x="16560" y="41234"/>
                  <a:pt x="16442" y="41141"/>
                </a:cubicBezTo>
                <a:cubicBezTo>
                  <a:pt x="16348" y="41083"/>
                  <a:pt x="16237" y="41041"/>
                  <a:pt x="16124" y="41041"/>
                </a:cubicBezTo>
                <a:close/>
                <a:moveTo>
                  <a:pt x="19097" y="41529"/>
                </a:moveTo>
                <a:cubicBezTo>
                  <a:pt x="19173" y="41529"/>
                  <a:pt x="19246" y="41568"/>
                  <a:pt x="19304" y="41606"/>
                </a:cubicBezTo>
                <a:lnTo>
                  <a:pt x="19326" y="41628"/>
                </a:lnTo>
                <a:cubicBezTo>
                  <a:pt x="19466" y="41745"/>
                  <a:pt x="19466" y="41954"/>
                  <a:pt x="19373" y="42093"/>
                </a:cubicBezTo>
                <a:cubicBezTo>
                  <a:pt x="19304" y="42164"/>
                  <a:pt x="19233" y="42211"/>
                  <a:pt x="19140" y="42211"/>
                </a:cubicBezTo>
                <a:cubicBezTo>
                  <a:pt x="19117" y="42216"/>
                  <a:pt x="19094" y="42219"/>
                  <a:pt x="19071" y="42219"/>
                </a:cubicBezTo>
                <a:cubicBezTo>
                  <a:pt x="19003" y="42219"/>
                  <a:pt x="18937" y="42193"/>
                  <a:pt x="18885" y="42140"/>
                </a:cubicBezTo>
                <a:cubicBezTo>
                  <a:pt x="18815" y="42093"/>
                  <a:pt x="18768" y="42024"/>
                  <a:pt x="18746" y="41931"/>
                </a:cubicBezTo>
                <a:cubicBezTo>
                  <a:pt x="18746" y="41838"/>
                  <a:pt x="18768" y="41745"/>
                  <a:pt x="18815" y="41675"/>
                </a:cubicBezTo>
                <a:cubicBezTo>
                  <a:pt x="18861" y="41606"/>
                  <a:pt x="18954" y="41559"/>
                  <a:pt x="19047" y="41535"/>
                </a:cubicBezTo>
                <a:cubicBezTo>
                  <a:pt x="19064" y="41531"/>
                  <a:pt x="19080" y="41529"/>
                  <a:pt x="19097" y="41529"/>
                </a:cubicBezTo>
                <a:close/>
                <a:moveTo>
                  <a:pt x="22070" y="41620"/>
                </a:moveTo>
                <a:cubicBezTo>
                  <a:pt x="22139" y="41620"/>
                  <a:pt x="22205" y="41646"/>
                  <a:pt x="22257" y="41699"/>
                </a:cubicBezTo>
                <a:cubicBezTo>
                  <a:pt x="22257" y="41699"/>
                  <a:pt x="22281" y="41699"/>
                  <a:pt x="22281" y="41721"/>
                </a:cubicBezTo>
                <a:cubicBezTo>
                  <a:pt x="22327" y="41768"/>
                  <a:pt x="22374" y="41838"/>
                  <a:pt x="22374" y="41907"/>
                </a:cubicBezTo>
                <a:cubicBezTo>
                  <a:pt x="22396" y="42000"/>
                  <a:pt x="22374" y="42093"/>
                  <a:pt x="22303" y="42164"/>
                </a:cubicBezTo>
                <a:cubicBezTo>
                  <a:pt x="22257" y="42233"/>
                  <a:pt x="22188" y="42279"/>
                  <a:pt x="22095" y="42304"/>
                </a:cubicBezTo>
                <a:cubicBezTo>
                  <a:pt x="22078" y="42308"/>
                  <a:pt x="22062" y="42309"/>
                  <a:pt x="22045" y="42309"/>
                </a:cubicBezTo>
                <a:cubicBezTo>
                  <a:pt x="21969" y="42309"/>
                  <a:pt x="21896" y="42271"/>
                  <a:pt x="21838" y="42233"/>
                </a:cubicBezTo>
                <a:cubicBezTo>
                  <a:pt x="21769" y="42186"/>
                  <a:pt x="21723" y="42093"/>
                  <a:pt x="21698" y="42000"/>
                </a:cubicBezTo>
                <a:cubicBezTo>
                  <a:pt x="21676" y="41907"/>
                  <a:pt x="21723" y="41814"/>
                  <a:pt x="21769" y="41745"/>
                </a:cubicBezTo>
                <a:cubicBezTo>
                  <a:pt x="21816" y="41675"/>
                  <a:pt x="21909" y="41628"/>
                  <a:pt x="22002" y="41628"/>
                </a:cubicBezTo>
                <a:cubicBezTo>
                  <a:pt x="22025" y="41623"/>
                  <a:pt x="22048" y="41620"/>
                  <a:pt x="22070" y="41620"/>
                </a:cubicBezTo>
                <a:close/>
                <a:moveTo>
                  <a:pt x="19094" y="41344"/>
                </a:moveTo>
                <a:cubicBezTo>
                  <a:pt x="19071" y="41344"/>
                  <a:pt x="19048" y="41345"/>
                  <a:pt x="19025" y="41349"/>
                </a:cubicBezTo>
                <a:cubicBezTo>
                  <a:pt x="18885" y="41373"/>
                  <a:pt x="18768" y="41442"/>
                  <a:pt x="18675" y="41559"/>
                </a:cubicBezTo>
                <a:cubicBezTo>
                  <a:pt x="18582" y="41675"/>
                  <a:pt x="18560" y="41814"/>
                  <a:pt x="18560" y="41954"/>
                </a:cubicBezTo>
                <a:cubicBezTo>
                  <a:pt x="18582" y="42071"/>
                  <a:pt x="18629" y="42164"/>
                  <a:pt x="18722" y="42257"/>
                </a:cubicBezTo>
                <a:lnTo>
                  <a:pt x="18768" y="42304"/>
                </a:lnTo>
                <a:cubicBezTo>
                  <a:pt x="18865" y="42361"/>
                  <a:pt x="18977" y="42402"/>
                  <a:pt x="19092" y="42402"/>
                </a:cubicBezTo>
                <a:cubicBezTo>
                  <a:pt x="19116" y="42402"/>
                  <a:pt x="19140" y="42400"/>
                  <a:pt x="19164" y="42397"/>
                </a:cubicBezTo>
                <a:cubicBezTo>
                  <a:pt x="19304" y="42372"/>
                  <a:pt x="19419" y="42304"/>
                  <a:pt x="19512" y="42186"/>
                </a:cubicBezTo>
                <a:cubicBezTo>
                  <a:pt x="19676" y="41954"/>
                  <a:pt x="19652" y="41628"/>
                  <a:pt x="19419" y="41466"/>
                </a:cubicBezTo>
                <a:cubicBezTo>
                  <a:pt x="19323" y="41389"/>
                  <a:pt x="19210" y="41344"/>
                  <a:pt x="19094" y="41344"/>
                </a:cubicBezTo>
                <a:close/>
                <a:moveTo>
                  <a:pt x="22049" y="41436"/>
                </a:moveTo>
                <a:cubicBezTo>
                  <a:pt x="22026" y="41436"/>
                  <a:pt x="22002" y="41438"/>
                  <a:pt x="21977" y="41442"/>
                </a:cubicBezTo>
                <a:cubicBezTo>
                  <a:pt x="21838" y="41466"/>
                  <a:pt x="21698" y="41535"/>
                  <a:pt x="21630" y="41652"/>
                </a:cubicBezTo>
                <a:cubicBezTo>
                  <a:pt x="21537" y="41745"/>
                  <a:pt x="21490" y="41885"/>
                  <a:pt x="21512" y="42024"/>
                </a:cubicBezTo>
                <a:cubicBezTo>
                  <a:pt x="21537" y="42140"/>
                  <a:pt x="21583" y="42257"/>
                  <a:pt x="21676" y="42326"/>
                </a:cubicBezTo>
                <a:cubicBezTo>
                  <a:pt x="21698" y="42350"/>
                  <a:pt x="21698" y="42372"/>
                  <a:pt x="21723" y="42372"/>
                </a:cubicBezTo>
                <a:cubicBezTo>
                  <a:pt x="21819" y="42450"/>
                  <a:pt x="21932" y="42495"/>
                  <a:pt x="22047" y="42495"/>
                </a:cubicBezTo>
                <a:cubicBezTo>
                  <a:pt x="22071" y="42495"/>
                  <a:pt x="22094" y="42493"/>
                  <a:pt x="22117" y="42490"/>
                </a:cubicBezTo>
                <a:cubicBezTo>
                  <a:pt x="22257" y="42465"/>
                  <a:pt x="22374" y="42397"/>
                  <a:pt x="22467" y="42279"/>
                </a:cubicBezTo>
                <a:cubicBezTo>
                  <a:pt x="22536" y="42164"/>
                  <a:pt x="22582" y="42024"/>
                  <a:pt x="22560" y="41885"/>
                </a:cubicBezTo>
                <a:cubicBezTo>
                  <a:pt x="22536" y="41745"/>
                  <a:pt x="22467" y="41628"/>
                  <a:pt x="22350" y="41535"/>
                </a:cubicBezTo>
                <a:cubicBezTo>
                  <a:pt x="22273" y="41478"/>
                  <a:pt x="22164" y="41436"/>
                  <a:pt x="22049" y="41436"/>
                </a:cubicBezTo>
                <a:close/>
                <a:moveTo>
                  <a:pt x="25012" y="41928"/>
                </a:moveTo>
                <a:cubicBezTo>
                  <a:pt x="25083" y="41928"/>
                  <a:pt x="25153" y="41952"/>
                  <a:pt x="25211" y="42000"/>
                </a:cubicBezTo>
                <a:cubicBezTo>
                  <a:pt x="25233" y="42000"/>
                  <a:pt x="25233" y="42024"/>
                  <a:pt x="25258" y="42024"/>
                </a:cubicBezTo>
                <a:cubicBezTo>
                  <a:pt x="25373" y="42140"/>
                  <a:pt x="25397" y="42350"/>
                  <a:pt x="25280" y="42490"/>
                </a:cubicBezTo>
                <a:cubicBezTo>
                  <a:pt x="25210" y="42575"/>
                  <a:pt x="25104" y="42625"/>
                  <a:pt x="25001" y="42625"/>
                </a:cubicBezTo>
                <a:cubicBezTo>
                  <a:pt x="24935" y="42625"/>
                  <a:pt x="24869" y="42604"/>
                  <a:pt x="24815" y="42558"/>
                </a:cubicBezTo>
                <a:cubicBezTo>
                  <a:pt x="24722" y="42490"/>
                  <a:pt x="24675" y="42419"/>
                  <a:pt x="24675" y="42326"/>
                </a:cubicBezTo>
                <a:cubicBezTo>
                  <a:pt x="24653" y="42233"/>
                  <a:pt x="24675" y="42140"/>
                  <a:pt x="24746" y="42071"/>
                </a:cubicBezTo>
                <a:cubicBezTo>
                  <a:pt x="24813" y="41975"/>
                  <a:pt x="24913" y="41928"/>
                  <a:pt x="25012" y="41928"/>
                </a:cubicBezTo>
                <a:close/>
                <a:moveTo>
                  <a:pt x="14582" y="42024"/>
                </a:moveTo>
                <a:cubicBezTo>
                  <a:pt x="14675" y="42024"/>
                  <a:pt x="14768" y="42047"/>
                  <a:pt x="14839" y="42093"/>
                </a:cubicBezTo>
                <a:cubicBezTo>
                  <a:pt x="14839" y="42118"/>
                  <a:pt x="14861" y="42118"/>
                  <a:pt x="14861" y="42140"/>
                </a:cubicBezTo>
                <a:cubicBezTo>
                  <a:pt x="14932" y="42186"/>
                  <a:pt x="14954" y="42257"/>
                  <a:pt x="14978" y="42326"/>
                </a:cubicBezTo>
                <a:cubicBezTo>
                  <a:pt x="14978" y="42419"/>
                  <a:pt x="14954" y="42512"/>
                  <a:pt x="14907" y="42583"/>
                </a:cubicBezTo>
                <a:cubicBezTo>
                  <a:pt x="14839" y="42651"/>
                  <a:pt x="14768" y="42698"/>
                  <a:pt x="14675" y="42722"/>
                </a:cubicBezTo>
                <a:cubicBezTo>
                  <a:pt x="14582" y="42722"/>
                  <a:pt x="14489" y="42698"/>
                  <a:pt x="14420" y="42651"/>
                </a:cubicBezTo>
                <a:cubicBezTo>
                  <a:pt x="14280" y="42536"/>
                  <a:pt x="14234" y="42326"/>
                  <a:pt x="14349" y="42164"/>
                </a:cubicBezTo>
                <a:cubicBezTo>
                  <a:pt x="14420" y="42093"/>
                  <a:pt x="14489" y="42047"/>
                  <a:pt x="14582" y="42024"/>
                </a:cubicBezTo>
                <a:close/>
                <a:moveTo>
                  <a:pt x="28815" y="42698"/>
                </a:moveTo>
                <a:cubicBezTo>
                  <a:pt x="28839" y="42698"/>
                  <a:pt x="28862" y="42698"/>
                  <a:pt x="28886" y="42722"/>
                </a:cubicBezTo>
                <a:lnTo>
                  <a:pt x="28839" y="42786"/>
                </a:lnTo>
                <a:lnTo>
                  <a:pt x="28839" y="42786"/>
                </a:lnTo>
                <a:cubicBezTo>
                  <a:pt x="28839" y="42743"/>
                  <a:pt x="28838" y="42721"/>
                  <a:pt x="28815" y="42698"/>
                </a:cubicBezTo>
                <a:close/>
                <a:moveTo>
                  <a:pt x="25004" y="41746"/>
                </a:moveTo>
                <a:cubicBezTo>
                  <a:pt x="24846" y="41746"/>
                  <a:pt x="24691" y="41818"/>
                  <a:pt x="24582" y="41954"/>
                </a:cubicBezTo>
                <a:cubicBezTo>
                  <a:pt x="24513" y="42071"/>
                  <a:pt x="24467" y="42211"/>
                  <a:pt x="24489" y="42350"/>
                </a:cubicBezTo>
                <a:cubicBezTo>
                  <a:pt x="24513" y="42465"/>
                  <a:pt x="24560" y="42558"/>
                  <a:pt x="24653" y="42651"/>
                </a:cubicBezTo>
                <a:cubicBezTo>
                  <a:pt x="24653" y="42676"/>
                  <a:pt x="24675" y="42676"/>
                  <a:pt x="24699" y="42698"/>
                </a:cubicBezTo>
                <a:cubicBezTo>
                  <a:pt x="24792" y="42763"/>
                  <a:pt x="24900" y="42795"/>
                  <a:pt x="25007" y="42795"/>
                </a:cubicBezTo>
                <a:cubicBezTo>
                  <a:pt x="25169" y="42795"/>
                  <a:pt x="25332" y="42723"/>
                  <a:pt x="25444" y="42583"/>
                </a:cubicBezTo>
                <a:cubicBezTo>
                  <a:pt x="25606" y="42372"/>
                  <a:pt x="25559" y="42024"/>
                  <a:pt x="25326" y="41861"/>
                </a:cubicBezTo>
                <a:cubicBezTo>
                  <a:pt x="25229" y="41783"/>
                  <a:pt x="25116" y="41746"/>
                  <a:pt x="25004" y="41746"/>
                </a:cubicBezTo>
                <a:close/>
                <a:moveTo>
                  <a:pt x="17574" y="42114"/>
                </a:moveTo>
                <a:cubicBezTo>
                  <a:pt x="17648" y="42114"/>
                  <a:pt x="17724" y="42138"/>
                  <a:pt x="17791" y="42186"/>
                </a:cubicBezTo>
                <a:lnTo>
                  <a:pt x="17815" y="42211"/>
                </a:lnTo>
                <a:cubicBezTo>
                  <a:pt x="17931" y="42326"/>
                  <a:pt x="17955" y="42536"/>
                  <a:pt x="17862" y="42676"/>
                </a:cubicBezTo>
                <a:cubicBezTo>
                  <a:pt x="17792" y="42759"/>
                  <a:pt x="17680" y="42801"/>
                  <a:pt x="17572" y="42801"/>
                </a:cubicBezTo>
                <a:cubicBezTo>
                  <a:pt x="17500" y="42801"/>
                  <a:pt x="17429" y="42782"/>
                  <a:pt x="17373" y="42745"/>
                </a:cubicBezTo>
                <a:cubicBezTo>
                  <a:pt x="17304" y="42676"/>
                  <a:pt x="17257" y="42605"/>
                  <a:pt x="17233" y="42512"/>
                </a:cubicBezTo>
                <a:cubicBezTo>
                  <a:pt x="17233" y="42419"/>
                  <a:pt x="17257" y="42326"/>
                  <a:pt x="17304" y="42257"/>
                </a:cubicBezTo>
                <a:cubicBezTo>
                  <a:pt x="17371" y="42162"/>
                  <a:pt x="17471" y="42114"/>
                  <a:pt x="17574" y="42114"/>
                </a:cubicBezTo>
                <a:close/>
                <a:moveTo>
                  <a:pt x="28350" y="42651"/>
                </a:moveTo>
                <a:lnTo>
                  <a:pt x="28350" y="42651"/>
                </a:lnTo>
                <a:cubicBezTo>
                  <a:pt x="28467" y="42698"/>
                  <a:pt x="28582" y="42769"/>
                  <a:pt x="28700" y="42815"/>
                </a:cubicBezTo>
                <a:cubicBezTo>
                  <a:pt x="28713" y="42822"/>
                  <a:pt x="28729" y="42824"/>
                  <a:pt x="28744" y="42824"/>
                </a:cubicBezTo>
                <a:cubicBezTo>
                  <a:pt x="28777" y="42824"/>
                  <a:pt x="28811" y="42812"/>
                  <a:pt x="28831" y="42798"/>
                </a:cubicBezTo>
                <a:lnTo>
                  <a:pt x="28831" y="42798"/>
                </a:lnTo>
                <a:lnTo>
                  <a:pt x="28768" y="42884"/>
                </a:lnTo>
                <a:cubicBezTo>
                  <a:pt x="28675" y="42838"/>
                  <a:pt x="28582" y="42769"/>
                  <a:pt x="28489" y="42722"/>
                </a:cubicBezTo>
                <a:lnTo>
                  <a:pt x="28350" y="42651"/>
                </a:lnTo>
                <a:close/>
                <a:moveTo>
                  <a:pt x="14657" y="41853"/>
                </a:moveTo>
                <a:cubicBezTo>
                  <a:pt x="14625" y="41853"/>
                  <a:pt x="14592" y="41856"/>
                  <a:pt x="14559" y="41861"/>
                </a:cubicBezTo>
                <a:cubicBezTo>
                  <a:pt x="14420" y="41885"/>
                  <a:pt x="14303" y="41954"/>
                  <a:pt x="14210" y="42047"/>
                </a:cubicBezTo>
                <a:cubicBezTo>
                  <a:pt x="14048" y="42279"/>
                  <a:pt x="14070" y="42558"/>
                  <a:pt x="14256" y="42745"/>
                </a:cubicBezTo>
                <a:lnTo>
                  <a:pt x="14303" y="42791"/>
                </a:lnTo>
                <a:cubicBezTo>
                  <a:pt x="14420" y="42884"/>
                  <a:pt x="14559" y="42908"/>
                  <a:pt x="14699" y="42908"/>
                </a:cubicBezTo>
                <a:cubicBezTo>
                  <a:pt x="14839" y="42884"/>
                  <a:pt x="14954" y="42815"/>
                  <a:pt x="15047" y="42698"/>
                </a:cubicBezTo>
                <a:cubicBezTo>
                  <a:pt x="15140" y="42583"/>
                  <a:pt x="15164" y="42443"/>
                  <a:pt x="15140" y="42304"/>
                </a:cubicBezTo>
                <a:cubicBezTo>
                  <a:pt x="15140" y="42164"/>
                  <a:pt x="15071" y="42047"/>
                  <a:pt x="14954" y="41954"/>
                </a:cubicBezTo>
                <a:cubicBezTo>
                  <a:pt x="14866" y="41883"/>
                  <a:pt x="14763" y="41853"/>
                  <a:pt x="14657" y="41853"/>
                </a:cubicBezTo>
                <a:close/>
                <a:moveTo>
                  <a:pt x="17578" y="41932"/>
                </a:moveTo>
                <a:cubicBezTo>
                  <a:pt x="17417" y="41932"/>
                  <a:pt x="17259" y="42004"/>
                  <a:pt x="17164" y="42140"/>
                </a:cubicBezTo>
                <a:cubicBezTo>
                  <a:pt x="17001" y="42350"/>
                  <a:pt x="17025" y="42651"/>
                  <a:pt x="17211" y="42838"/>
                </a:cubicBezTo>
                <a:lnTo>
                  <a:pt x="17257" y="42884"/>
                </a:lnTo>
                <a:cubicBezTo>
                  <a:pt x="17350" y="42949"/>
                  <a:pt x="17457" y="42981"/>
                  <a:pt x="17565" y="42981"/>
                </a:cubicBezTo>
                <a:cubicBezTo>
                  <a:pt x="17727" y="42981"/>
                  <a:pt x="17890" y="42909"/>
                  <a:pt x="18002" y="42769"/>
                </a:cubicBezTo>
                <a:cubicBezTo>
                  <a:pt x="18163" y="42558"/>
                  <a:pt x="18117" y="42211"/>
                  <a:pt x="17908" y="42047"/>
                </a:cubicBezTo>
                <a:cubicBezTo>
                  <a:pt x="17811" y="41969"/>
                  <a:pt x="17694" y="41932"/>
                  <a:pt x="17578" y="41932"/>
                </a:cubicBezTo>
                <a:close/>
                <a:moveTo>
                  <a:pt x="28536" y="43001"/>
                </a:moveTo>
                <a:cubicBezTo>
                  <a:pt x="28560" y="43001"/>
                  <a:pt x="28582" y="43024"/>
                  <a:pt x="28607" y="43048"/>
                </a:cubicBezTo>
                <a:lnTo>
                  <a:pt x="28653" y="43048"/>
                </a:lnTo>
                <a:lnTo>
                  <a:pt x="28607" y="43117"/>
                </a:lnTo>
                <a:cubicBezTo>
                  <a:pt x="28607" y="43094"/>
                  <a:pt x="28607" y="43094"/>
                  <a:pt x="28582" y="43070"/>
                </a:cubicBezTo>
                <a:lnTo>
                  <a:pt x="28536" y="43070"/>
                </a:lnTo>
                <a:lnTo>
                  <a:pt x="28536" y="43001"/>
                </a:lnTo>
                <a:close/>
                <a:moveTo>
                  <a:pt x="20565" y="42423"/>
                </a:moveTo>
                <a:cubicBezTo>
                  <a:pt x="20634" y="42423"/>
                  <a:pt x="20705" y="42444"/>
                  <a:pt x="20768" y="42490"/>
                </a:cubicBezTo>
                <a:cubicBezTo>
                  <a:pt x="20768" y="42512"/>
                  <a:pt x="20792" y="42512"/>
                  <a:pt x="20792" y="42536"/>
                </a:cubicBezTo>
                <a:cubicBezTo>
                  <a:pt x="20839" y="42583"/>
                  <a:pt x="20885" y="42651"/>
                  <a:pt x="20885" y="42722"/>
                </a:cubicBezTo>
                <a:cubicBezTo>
                  <a:pt x="20908" y="42815"/>
                  <a:pt x="20885" y="42908"/>
                  <a:pt x="20815" y="42977"/>
                </a:cubicBezTo>
                <a:cubicBezTo>
                  <a:pt x="20747" y="43073"/>
                  <a:pt x="20648" y="43120"/>
                  <a:pt x="20549" y="43120"/>
                </a:cubicBezTo>
                <a:cubicBezTo>
                  <a:pt x="20478" y="43120"/>
                  <a:pt x="20408" y="43096"/>
                  <a:pt x="20350" y="43048"/>
                </a:cubicBezTo>
                <a:cubicBezTo>
                  <a:pt x="20188" y="42931"/>
                  <a:pt x="20163" y="42722"/>
                  <a:pt x="20281" y="42558"/>
                </a:cubicBezTo>
                <a:cubicBezTo>
                  <a:pt x="20351" y="42473"/>
                  <a:pt x="20456" y="42423"/>
                  <a:pt x="20565" y="42423"/>
                </a:cubicBezTo>
                <a:close/>
                <a:moveTo>
                  <a:pt x="23444" y="42512"/>
                </a:moveTo>
                <a:cubicBezTo>
                  <a:pt x="23537" y="42512"/>
                  <a:pt x="23630" y="42536"/>
                  <a:pt x="23698" y="42583"/>
                </a:cubicBezTo>
                <a:cubicBezTo>
                  <a:pt x="23723" y="42583"/>
                  <a:pt x="23723" y="42605"/>
                  <a:pt x="23745" y="42605"/>
                </a:cubicBezTo>
                <a:cubicBezTo>
                  <a:pt x="23792" y="42676"/>
                  <a:pt x="23838" y="42745"/>
                  <a:pt x="23838" y="42815"/>
                </a:cubicBezTo>
                <a:cubicBezTo>
                  <a:pt x="23862" y="42908"/>
                  <a:pt x="23838" y="43001"/>
                  <a:pt x="23769" y="43070"/>
                </a:cubicBezTo>
                <a:cubicBezTo>
                  <a:pt x="23723" y="43141"/>
                  <a:pt x="23630" y="43187"/>
                  <a:pt x="23537" y="43210"/>
                </a:cubicBezTo>
                <a:cubicBezTo>
                  <a:pt x="23444" y="43210"/>
                  <a:pt x="23373" y="43187"/>
                  <a:pt x="23280" y="43141"/>
                </a:cubicBezTo>
                <a:cubicBezTo>
                  <a:pt x="23211" y="43070"/>
                  <a:pt x="23165" y="43001"/>
                  <a:pt x="23165" y="42908"/>
                </a:cubicBezTo>
                <a:cubicBezTo>
                  <a:pt x="23140" y="42815"/>
                  <a:pt x="23165" y="42722"/>
                  <a:pt x="23233" y="42651"/>
                </a:cubicBezTo>
                <a:cubicBezTo>
                  <a:pt x="23280" y="42583"/>
                  <a:pt x="23373" y="42536"/>
                  <a:pt x="23444" y="42512"/>
                </a:cubicBezTo>
                <a:close/>
                <a:moveTo>
                  <a:pt x="20555" y="42253"/>
                </a:moveTo>
                <a:cubicBezTo>
                  <a:pt x="20395" y="42253"/>
                  <a:pt x="20238" y="42326"/>
                  <a:pt x="20141" y="42465"/>
                </a:cubicBezTo>
                <a:cubicBezTo>
                  <a:pt x="19977" y="42676"/>
                  <a:pt x="20002" y="42977"/>
                  <a:pt x="20188" y="43141"/>
                </a:cubicBezTo>
                <a:cubicBezTo>
                  <a:pt x="20188" y="43163"/>
                  <a:pt x="20210" y="43187"/>
                  <a:pt x="20234" y="43187"/>
                </a:cubicBezTo>
                <a:cubicBezTo>
                  <a:pt x="20331" y="43265"/>
                  <a:pt x="20445" y="43302"/>
                  <a:pt x="20557" y="43302"/>
                </a:cubicBezTo>
                <a:cubicBezTo>
                  <a:pt x="20714" y="43302"/>
                  <a:pt x="20870" y="43230"/>
                  <a:pt x="20978" y="43094"/>
                </a:cubicBezTo>
                <a:cubicBezTo>
                  <a:pt x="21047" y="42977"/>
                  <a:pt x="21094" y="42838"/>
                  <a:pt x="21071" y="42698"/>
                </a:cubicBezTo>
                <a:cubicBezTo>
                  <a:pt x="21047" y="42558"/>
                  <a:pt x="20978" y="42443"/>
                  <a:pt x="20861" y="42350"/>
                </a:cubicBezTo>
                <a:cubicBezTo>
                  <a:pt x="20768" y="42285"/>
                  <a:pt x="20661" y="42253"/>
                  <a:pt x="20555" y="42253"/>
                </a:cubicBezTo>
                <a:close/>
                <a:moveTo>
                  <a:pt x="13146" y="42620"/>
                </a:moveTo>
                <a:cubicBezTo>
                  <a:pt x="13212" y="42620"/>
                  <a:pt x="13276" y="42642"/>
                  <a:pt x="13326" y="42676"/>
                </a:cubicBezTo>
                <a:cubicBezTo>
                  <a:pt x="13326" y="42698"/>
                  <a:pt x="13350" y="42698"/>
                  <a:pt x="13350" y="42722"/>
                </a:cubicBezTo>
                <a:cubicBezTo>
                  <a:pt x="13419" y="42769"/>
                  <a:pt x="13443" y="42838"/>
                  <a:pt x="13465" y="42908"/>
                </a:cubicBezTo>
                <a:cubicBezTo>
                  <a:pt x="13465" y="43001"/>
                  <a:pt x="13443" y="43094"/>
                  <a:pt x="13397" y="43163"/>
                </a:cubicBezTo>
                <a:cubicBezTo>
                  <a:pt x="13328" y="43259"/>
                  <a:pt x="13229" y="43306"/>
                  <a:pt x="13125" y="43306"/>
                </a:cubicBezTo>
                <a:cubicBezTo>
                  <a:pt x="13051" y="43306"/>
                  <a:pt x="12976" y="43282"/>
                  <a:pt x="12907" y="43234"/>
                </a:cubicBezTo>
                <a:cubicBezTo>
                  <a:pt x="12745" y="43117"/>
                  <a:pt x="12721" y="42908"/>
                  <a:pt x="12838" y="42745"/>
                </a:cubicBezTo>
                <a:cubicBezTo>
                  <a:pt x="12907" y="42676"/>
                  <a:pt x="12978" y="42629"/>
                  <a:pt x="13071" y="42629"/>
                </a:cubicBezTo>
                <a:cubicBezTo>
                  <a:pt x="13096" y="42623"/>
                  <a:pt x="13121" y="42620"/>
                  <a:pt x="13146" y="42620"/>
                </a:cubicBezTo>
                <a:close/>
                <a:moveTo>
                  <a:pt x="23419" y="42326"/>
                </a:moveTo>
                <a:cubicBezTo>
                  <a:pt x="23280" y="42350"/>
                  <a:pt x="23165" y="42419"/>
                  <a:pt x="23071" y="42536"/>
                </a:cubicBezTo>
                <a:cubicBezTo>
                  <a:pt x="23001" y="42651"/>
                  <a:pt x="22954" y="42791"/>
                  <a:pt x="22978" y="42931"/>
                </a:cubicBezTo>
                <a:cubicBezTo>
                  <a:pt x="23001" y="43048"/>
                  <a:pt x="23047" y="43163"/>
                  <a:pt x="23140" y="43234"/>
                </a:cubicBezTo>
                <a:cubicBezTo>
                  <a:pt x="23140" y="43256"/>
                  <a:pt x="23165" y="43256"/>
                  <a:pt x="23187" y="43280"/>
                </a:cubicBezTo>
                <a:cubicBezTo>
                  <a:pt x="23277" y="43352"/>
                  <a:pt x="23365" y="43381"/>
                  <a:pt x="23465" y="43381"/>
                </a:cubicBezTo>
                <a:cubicBezTo>
                  <a:pt x="23495" y="43381"/>
                  <a:pt x="23526" y="43379"/>
                  <a:pt x="23559" y="43373"/>
                </a:cubicBezTo>
                <a:cubicBezTo>
                  <a:pt x="23698" y="43349"/>
                  <a:pt x="23838" y="43280"/>
                  <a:pt x="23909" y="43187"/>
                </a:cubicBezTo>
                <a:cubicBezTo>
                  <a:pt x="24002" y="43070"/>
                  <a:pt x="24048" y="42931"/>
                  <a:pt x="24024" y="42791"/>
                </a:cubicBezTo>
                <a:cubicBezTo>
                  <a:pt x="24002" y="42651"/>
                  <a:pt x="23931" y="42512"/>
                  <a:pt x="23816" y="42443"/>
                </a:cubicBezTo>
                <a:cubicBezTo>
                  <a:pt x="23698" y="42350"/>
                  <a:pt x="23559" y="42326"/>
                  <a:pt x="23419" y="42326"/>
                </a:cubicBezTo>
                <a:close/>
                <a:moveTo>
                  <a:pt x="13146" y="42434"/>
                </a:moveTo>
                <a:cubicBezTo>
                  <a:pt x="13113" y="42434"/>
                  <a:pt x="13080" y="42437"/>
                  <a:pt x="13047" y="42443"/>
                </a:cubicBezTo>
                <a:cubicBezTo>
                  <a:pt x="12907" y="42465"/>
                  <a:pt x="12792" y="42536"/>
                  <a:pt x="12699" y="42629"/>
                </a:cubicBezTo>
                <a:cubicBezTo>
                  <a:pt x="12535" y="42862"/>
                  <a:pt x="12559" y="43163"/>
                  <a:pt x="12745" y="43327"/>
                </a:cubicBezTo>
                <a:lnTo>
                  <a:pt x="12792" y="43373"/>
                </a:lnTo>
                <a:cubicBezTo>
                  <a:pt x="12889" y="43451"/>
                  <a:pt x="13002" y="43488"/>
                  <a:pt x="13115" y="43488"/>
                </a:cubicBezTo>
                <a:cubicBezTo>
                  <a:pt x="13272" y="43488"/>
                  <a:pt x="13428" y="43416"/>
                  <a:pt x="13536" y="43280"/>
                </a:cubicBezTo>
                <a:cubicBezTo>
                  <a:pt x="13722" y="43048"/>
                  <a:pt x="13676" y="42722"/>
                  <a:pt x="13443" y="42536"/>
                </a:cubicBezTo>
                <a:cubicBezTo>
                  <a:pt x="13354" y="42465"/>
                  <a:pt x="13252" y="42434"/>
                  <a:pt x="13146" y="42434"/>
                </a:cubicBezTo>
                <a:close/>
                <a:moveTo>
                  <a:pt x="2478" y="42782"/>
                </a:moveTo>
                <a:cubicBezTo>
                  <a:pt x="2467" y="42782"/>
                  <a:pt x="2454" y="42785"/>
                  <a:pt x="2442" y="42791"/>
                </a:cubicBezTo>
                <a:cubicBezTo>
                  <a:pt x="2395" y="42815"/>
                  <a:pt x="2373" y="42884"/>
                  <a:pt x="2419" y="42931"/>
                </a:cubicBezTo>
                <a:cubicBezTo>
                  <a:pt x="2535" y="43094"/>
                  <a:pt x="2605" y="43256"/>
                  <a:pt x="2674" y="43466"/>
                </a:cubicBezTo>
                <a:cubicBezTo>
                  <a:pt x="2674" y="43513"/>
                  <a:pt x="2721" y="43535"/>
                  <a:pt x="2767" y="43535"/>
                </a:cubicBezTo>
                <a:cubicBezTo>
                  <a:pt x="2814" y="43513"/>
                  <a:pt x="2860" y="43466"/>
                  <a:pt x="2838" y="43420"/>
                </a:cubicBezTo>
                <a:cubicBezTo>
                  <a:pt x="2792" y="43210"/>
                  <a:pt x="2699" y="43001"/>
                  <a:pt x="2559" y="42838"/>
                </a:cubicBezTo>
                <a:cubicBezTo>
                  <a:pt x="2541" y="42803"/>
                  <a:pt x="2511" y="42782"/>
                  <a:pt x="2478" y="42782"/>
                </a:cubicBezTo>
                <a:close/>
                <a:moveTo>
                  <a:pt x="27676" y="43196"/>
                </a:moveTo>
                <a:lnTo>
                  <a:pt x="27676" y="43196"/>
                </a:lnTo>
                <a:cubicBezTo>
                  <a:pt x="27682" y="43201"/>
                  <a:pt x="27690" y="43205"/>
                  <a:pt x="27699" y="43210"/>
                </a:cubicBezTo>
                <a:lnTo>
                  <a:pt x="28048" y="43349"/>
                </a:lnTo>
                <a:cubicBezTo>
                  <a:pt x="28141" y="43420"/>
                  <a:pt x="28257" y="43466"/>
                  <a:pt x="28350" y="43513"/>
                </a:cubicBezTo>
                <a:lnTo>
                  <a:pt x="28303" y="43582"/>
                </a:lnTo>
                <a:lnTo>
                  <a:pt x="28281" y="43559"/>
                </a:lnTo>
                <a:cubicBezTo>
                  <a:pt x="28071" y="43420"/>
                  <a:pt x="27885" y="43327"/>
                  <a:pt x="27676" y="43210"/>
                </a:cubicBezTo>
                <a:lnTo>
                  <a:pt x="27676" y="43196"/>
                </a:lnTo>
                <a:close/>
                <a:moveTo>
                  <a:pt x="16117" y="42922"/>
                </a:moveTo>
                <a:cubicBezTo>
                  <a:pt x="16186" y="42922"/>
                  <a:pt x="16251" y="42948"/>
                  <a:pt x="16303" y="43001"/>
                </a:cubicBezTo>
                <a:lnTo>
                  <a:pt x="16327" y="43024"/>
                </a:lnTo>
                <a:cubicBezTo>
                  <a:pt x="16374" y="43070"/>
                  <a:pt x="16420" y="43141"/>
                  <a:pt x="16420" y="43234"/>
                </a:cubicBezTo>
                <a:cubicBezTo>
                  <a:pt x="16442" y="43327"/>
                  <a:pt x="16420" y="43396"/>
                  <a:pt x="16374" y="43489"/>
                </a:cubicBezTo>
                <a:cubicBezTo>
                  <a:pt x="16303" y="43559"/>
                  <a:pt x="16234" y="43606"/>
                  <a:pt x="16141" y="43606"/>
                </a:cubicBezTo>
                <a:cubicBezTo>
                  <a:pt x="16118" y="43611"/>
                  <a:pt x="16095" y="43614"/>
                  <a:pt x="16072" y="43614"/>
                </a:cubicBezTo>
                <a:cubicBezTo>
                  <a:pt x="16003" y="43614"/>
                  <a:pt x="15937" y="43588"/>
                  <a:pt x="15884" y="43535"/>
                </a:cubicBezTo>
                <a:cubicBezTo>
                  <a:pt x="15815" y="43489"/>
                  <a:pt x="15769" y="43420"/>
                  <a:pt x="15745" y="43327"/>
                </a:cubicBezTo>
                <a:cubicBezTo>
                  <a:pt x="15745" y="43234"/>
                  <a:pt x="15769" y="43141"/>
                  <a:pt x="15815" y="43070"/>
                </a:cubicBezTo>
                <a:cubicBezTo>
                  <a:pt x="15862" y="43001"/>
                  <a:pt x="15955" y="42955"/>
                  <a:pt x="16048" y="42931"/>
                </a:cubicBezTo>
                <a:cubicBezTo>
                  <a:pt x="16071" y="42925"/>
                  <a:pt x="16094" y="42922"/>
                  <a:pt x="16117" y="42922"/>
                </a:cubicBezTo>
                <a:close/>
                <a:moveTo>
                  <a:pt x="19049" y="43015"/>
                </a:moveTo>
                <a:cubicBezTo>
                  <a:pt x="19120" y="43015"/>
                  <a:pt x="19192" y="43033"/>
                  <a:pt x="19257" y="43070"/>
                </a:cubicBezTo>
                <a:cubicBezTo>
                  <a:pt x="19257" y="43094"/>
                  <a:pt x="19257" y="43094"/>
                  <a:pt x="19280" y="43117"/>
                </a:cubicBezTo>
                <a:cubicBezTo>
                  <a:pt x="19397" y="43234"/>
                  <a:pt x="19419" y="43420"/>
                  <a:pt x="19304" y="43559"/>
                </a:cubicBezTo>
                <a:cubicBezTo>
                  <a:pt x="19236" y="43654"/>
                  <a:pt x="19136" y="43701"/>
                  <a:pt x="19038" y="43701"/>
                </a:cubicBezTo>
                <a:cubicBezTo>
                  <a:pt x="18967" y="43701"/>
                  <a:pt x="18897" y="43677"/>
                  <a:pt x="18839" y="43628"/>
                </a:cubicBezTo>
                <a:cubicBezTo>
                  <a:pt x="18675" y="43513"/>
                  <a:pt x="18653" y="43303"/>
                  <a:pt x="18768" y="43141"/>
                </a:cubicBezTo>
                <a:cubicBezTo>
                  <a:pt x="18839" y="43057"/>
                  <a:pt x="18942" y="43015"/>
                  <a:pt x="19049" y="43015"/>
                </a:cubicBezTo>
                <a:close/>
                <a:moveTo>
                  <a:pt x="16093" y="42739"/>
                </a:moveTo>
                <a:cubicBezTo>
                  <a:pt x="16070" y="42739"/>
                  <a:pt x="16047" y="42741"/>
                  <a:pt x="16024" y="42745"/>
                </a:cubicBezTo>
                <a:cubicBezTo>
                  <a:pt x="15884" y="42769"/>
                  <a:pt x="15745" y="42838"/>
                  <a:pt x="15676" y="42955"/>
                </a:cubicBezTo>
                <a:cubicBezTo>
                  <a:pt x="15583" y="43070"/>
                  <a:pt x="15559" y="43210"/>
                  <a:pt x="15559" y="43349"/>
                </a:cubicBezTo>
                <a:cubicBezTo>
                  <a:pt x="15583" y="43466"/>
                  <a:pt x="15629" y="43559"/>
                  <a:pt x="15722" y="43652"/>
                </a:cubicBezTo>
                <a:lnTo>
                  <a:pt x="15769" y="43699"/>
                </a:lnTo>
                <a:cubicBezTo>
                  <a:pt x="15864" y="43756"/>
                  <a:pt x="15976" y="43798"/>
                  <a:pt x="16091" y="43798"/>
                </a:cubicBezTo>
                <a:cubicBezTo>
                  <a:pt x="16115" y="43798"/>
                  <a:pt x="16139" y="43796"/>
                  <a:pt x="16163" y="43792"/>
                </a:cubicBezTo>
                <a:cubicBezTo>
                  <a:pt x="16303" y="43768"/>
                  <a:pt x="16420" y="43699"/>
                  <a:pt x="16513" y="43582"/>
                </a:cubicBezTo>
                <a:cubicBezTo>
                  <a:pt x="16675" y="43349"/>
                  <a:pt x="16628" y="43024"/>
                  <a:pt x="16396" y="42862"/>
                </a:cubicBezTo>
                <a:cubicBezTo>
                  <a:pt x="16318" y="42784"/>
                  <a:pt x="16209" y="42739"/>
                  <a:pt x="16093" y="42739"/>
                </a:cubicBezTo>
                <a:close/>
                <a:moveTo>
                  <a:pt x="19046" y="42835"/>
                </a:moveTo>
                <a:cubicBezTo>
                  <a:pt x="18885" y="42835"/>
                  <a:pt x="18727" y="42908"/>
                  <a:pt x="18629" y="43048"/>
                </a:cubicBezTo>
                <a:cubicBezTo>
                  <a:pt x="18467" y="43256"/>
                  <a:pt x="18489" y="43559"/>
                  <a:pt x="18675" y="43721"/>
                </a:cubicBezTo>
                <a:cubicBezTo>
                  <a:pt x="18675" y="43745"/>
                  <a:pt x="18699" y="43768"/>
                  <a:pt x="18722" y="43768"/>
                </a:cubicBezTo>
                <a:cubicBezTo>
                  <a:pt x="18819" y="43845"/>
                  <a:pt x="18932" y="43883"/>
                  <a:pt x="19044" y="43883"/>
                </a:cubicBezTo>
                <a:cubicBezTo>
                  <a:pt x="19202" y="43883"/>
                  <a:pt x="19357" y="43810"/>
                  <a:pt x="19466" y="43675"/>
                </a:cubicBezTo>
                <a:cubicBezTo>
                  <a:pt x="19629" y="43442"/>
                  <a:pt x="19583" y="43117"/>
                  <a:pt x="19350" y="42931"/>
                </a:cubicBezTo>
                <a:cubicBezTo>
                  <a:pt x="19258" y="42866"/>
                  <a:pt x="19151" y="42835"/>
                  <a:pt x="19046" y="42835"/>
                </a:cubicBezTo>
                <a:close/>
                <a:moveTo>
                  <a:pt x="22004" y="43323"/>
                </a:moveTo>
                <a:cubicBezTo>
                  <a:pt x="22078" y="43323"/>
                  <a:pt x="22152" y="43348"/>
                  <a:pt x="22210" y="43396"/>
                </a:cubicBezTo>
                <a:cubicBezTo>
                  <a:pt x="22234" y="43396"/>
                  <a:pt x="22234" y="43420"/>
                  <a:pt x="22257" y="43420"/>
                </a:cubicBezTo>
                <a:cubicBezTo>
                  <a:pt x="22374" y="43535"/>
                  <a:pt x="22396" y="43745"/>
                  <a:pt x="22281" y="43885"/>
                </a:cubicBezTo>
                <a:cubicBezTo>
                  <a:pt x="22209" y="43970"/>
                  <a:pt x="22104" y="44021"/>
                  <a:pt x="21996" y="44021"/>
                </a:cubicBezTo>
                <a:cubicBezTo>
                  <a:pt x="21926" y="44021"/>
                  <a:pt x="21855" y="44000"/>
                  <a:pt x="21791" y="43954"/>
                </a:cubicBezTo>
                <a:cubicBezTo>
                  <a:pt x="21652" y="43839"/>
                  <a:pt x="21630" y="43606"/>
                  <a:pt x="21745" y="43466"/>
                </a:cubicBezTo>
                <a:cubicBezTo>
                  <a:pt x="21799" y="43371"/>
                  <a:pt x="21901" y="43323"/>
                  <a:pt x="22004" y="43323"/>
                </a:cubicBezTo>
                <a:close/>
                <a:moveTo>
                  <a:pt x="28002" y="43792"/>
                </a:moveTo>
                <a:cubicBezTo>
                  <a:pt x="28048" y="43792"/>
                  <a:pt x="28095" y="43814"/>
                  <a:pt x="28164" y="43814"/>
                </a:cubicBezTo>
                <a:lnTo>
                  <a:pt x="28024" y="44025"/>
                </a:lnTo>
                <a:cubicBezTo>
                  <a:pt x="28024" y="44000"/>
                  <a:pt x="28002" y="44000"/>
                  <a:pt x="27978" y="43978"/>
                </a:cubicBezTo>
                <a:cubicBezTo>
                  <a:pt x="27959" y="43978"/>
                  <a:pt x="27956" y="43961"/>
                  <a:pt x="27941" y="43956"/>
                </a:cubicBezTo>
                <a:lnTo>
                  <a:pt x="27941" y="43956"/>
                </a:lnTo>
                <a:cubicBezTo>
                  <a:pt x="27947" y="43956"/>
                  <a:pt x="27952" y="43957"/>
                  <a:pt x="27958" y="43957"/>
                </a:cubicBezTo>
                <a:cubicBezTo>
                  <a:pt x="28055" y="43957"/>
                  <a:pt x="28088" y="43835"/>
                  <a:pt x="28002" y="43792"/>
                </a:cubicBezTo>
                <a:close/>
                <a:moveTo>
                  <a:pt x="25118" y="43442"/>
                </a:moveTo>
                <a:cubicBezTo>
                  <a:pt x="25211" y="43442"/>
                  <a:pt x="25304" y="43466"/>
                  <a:pt x="25373" y="43513"/>
                </a:cubicBezTo>
                <a:lnTo>
                  <a:pt x="25397" y="43535"/>
                </a:lnTo>
                <a:cubicBezTo>
                  <a:pt x="25466" y="43606"/>
                  <a:pt x="25490" y="43675"/>
                  <a:pt x="25513" y="43745"/>
                </a:cubicBezTo>
                <a:cubicBezTo>
                  <a:pt x="25513" y="43839"/>
                  <a:pt x="25490" y="43932"/>
                  <a:pt x="25444" y="44000"/>
                </a:cubicBezTo>
                <a:cubicBezTo>
                  <a:pt x="25373" y="44071"/>
                  <a:pt x="25304" y="44118"/>
                  <a:pt x="25211" y="44118"/>
                </a:cubicBezTo>
                <a:cubicBezTo>
                  <a:pt x="25186" y="44124"/>
                  <a:pt x="25162" y="44126"/>
                  <a:pt x="25137" y="44126"/>
                </a:cubicBezTo>
                <a:cubicBezTo>
                  <a:pt x="25070" y="44126"/>
                  <a:pt x="25006" y="44105"/>
                  <a:pt x="24954" y="44071"/>
                </a:cubicBezTo>
                <a:cubicBezTo>
                  <a:pt x="24886" y="44000"/>
                  <a:pt x="24839" y="43932"/>
                  <a:pt x="24815" y="43839"/>
                </a:cubicBezTo>
                <a:cubicBezTo>
                  <a:pt x="24815" y="43745"/>
                  <a:pt x="24839" y="43652"/>
                  <a:pt x="24886" y="43582"/>
                </a:cubicBezTo>
                <a:cubicBezTo>
                  <a:pt x="24954" y="43513"/>
                  <a:pt x="25025" y="43466"/>
                  <a:pt x="25118" y="43442"/>
                </a:cubicBezTo>
                <a:close/>
                <a:moveTo>
                  <a:pt x="22004" y="43141"/>
                </a:moveTo>
                <a:cubicBezTo>
                  <a:pt x="21847" y="43141"/>
                  <a:pt x="21691" y="43214"/>
                  <a:pt x="21583" y="43349"/>
                </a:cubicBezTo>
                <a:cubicBezTo>
                  <a:pt x="21419" y="43559"/>
                  <a:pt x="21444" y="43861"/>
                  <a:pt x="21652" y="44047"/>
                </a:cubicBezTo>
                <a:cubicBezTo>
                  <a:pt x="21652" y="44071"/>
                  <a:pt x="21676" y="44071"/>
                  <a:pt x="21698" y="44093"/>
                </a:cubicBezTo>
                <a:cubicBezTo>
                  <a:pt x="21791" y="44159"/>
                  <a:pt x="21899" y="44191"/>
                  <a:pt x="22005" y="44191"/>
                </a:cubicBezTo>
                <a:cubicBezTo>
                  <a:pt x="22165" y="44191"/>
                  <a:pt x="22322" y="44118"/>
                  <a:pt x="22420" y="43978"/>
                </a:cubicBezTo>
                <a:cubicBezTo>
                  <a:pt x="22606" y="43768"/>
                  <a:pt x="22560" y="43420"/>
                  <a:pt x="22327" y="43256"/>
                </a:cubicBezTo>
                <a:cubicBezTo>
                  <a:pt x="22230" y="43179"/>
                  <a:pt x="22117" y="43141"/>
                  <a:pt x="22004" y="43141"/>
                </a:cubicBezTo>
                <a:close/>
                <a:moveTo>
                  <a:pt x="14535" y="43513"/>
                </a:moveTo>
                <a:cubicBezTo>
                  <a:pt x="14628" y="43513"/>
                  <a:pt x="14721" y="43535"/>
                  <a:pt x="14792" y="43582"/>
                </a:cubicBezTo>
                <a:lnTo>
                  <a:pt x="14814" y="43606"/>
                </a:lnTo>
                <a:cubicBezTo>
                  <a:pt x="14861" y="43652"/>
                  <a:pt x="14907" y="43721"/>
                  <a:pt x="14907" y="43814"/>
                </a:cubicBezTo>
                <a:cubicBezTo>
                  <a:pt x="14932" y="43907"/>
                  <a:pt x="14907" y="44000"/>
                  <a:pt x="14839" y="44071"/>
                </a:cubicBezTo>
                <a:cubicBezTo>
                  <a:pt x="14783" y="44155"/>
                  <a:pt x="14677" y="44196"/>
                  <a:pt x="14572" y="44196"/>
                </a:cubicBezTo>
                <a:cubicBezTo>
                  <a:pt x="14501" y="44196"/>
                  <a:pt x="14430" y="44177"/>
                  <a:pt x="14373" y="44140"/>
                </a:cubicBezTo>
                <a:cubicBezTo>
                  <a:pt x="14303" y="44071"/>
                  <a:pt x="14256" y="44000"/>
                  <a:pt x="14234" y="43907"/>
                </a:cubicBezTo>
                <a:cubicBezTo>
                  <a:pt x="14210" y="43814"/>
                  <a:pt x="14256" y="43721"/>
                  <a:pt x="14303" y="43652"/>
                </a:cubicBezTo>
                <a:cubicBezTo>
                  <a:pt x="14349" y="43582"/>
                  <a:pt x="14442" y="43535"/>
                  <a:pt x="14535" y="43513"/>
                </a:cubicBezTo>
                <a:close/>
                <a:moveTo>
                  <a:pt x="25094" y="43256"/>
                </a:moveTo>
                <a:cubicBezTo>
                  <a:pt x="24954" y="43280"/>
                  <a:pt x="24839" y="43349"/>
                  <a:pt x="24746" y="43466"/>
                </a:cubicBezTo>
                <a:cubicBezTo>
                  <a:pt x="24582" y="43675"/>
                  <a:pt x="24606" y="43978"/>
                  <a:pt x="24792" y="44164"/>
                </a:cubicBezTo>
                <a:lnTo>
                  <a:pt x="24839" y="44211"/>
                </a:lnTo>
                <a:cubicBezTo>
                  <a:pt x="24927" y="44282"/>
                  <a:pt x="25030" y="44312"/>
                  <a:pt x="25136" y="44312"/>
                </a:cubicBezTo>
                <a:cubicBezTo>
                  <a:pt x="25168" y="44312"/>
                  <a:pt x="25201" y="44309"/>
                  <a:pt x="25233" y="44304"/>
                </a:cubicBezTo>
                <a:cubicBezTo>
                  <a:pt x="25373" y="44279"/>
                  <a:pt x="25490" y="44211"/>
                  <a:pt x="25583" y="44118"/>
                </a:cubicBezTo>
                <a:cubicBezTo>
                  <a:pt x="25676" y="44000"/>
                  <a:pt x="25699" y="43861"/>
                  <a:pt x="25676" y="43721"/>
                </a:cubicBezTo>
                <a:cubicBezTo>
                  <a:pt x="25676" y="43582"/>
                  <a:pt x="25583" y="43442"/>
                  <a:pt x="25490" y="43373"/>
                </a:cubicBezTo>
                <a:cubicBezTo>
                  <a:pt x="25373" y="43280"/>
                  <a:pt x="25233" y="43256"/>
                  <a:pt x="25094" y="43256"/>
                </a:cubicBezTo>
                <a:close/>
                <a:moveTo>
                  <a:pt x="27816" y="44257"/>
                </a:moveTo>
                <a:cubicBezTo>
                  <a:pt x="27816" y="44279"/>
                  <a:pt x="27838" y="44279"/>
                  <a:pt x="27838" y="44279"/>
                </a:cubicBezTo>
                <a:lnTo>
                  <a:pt x="27862" y="44279"/>
                </a:lnTo>
                <a:lnTo>
                  <a:pt x="27816" y="44326"/>
                </a:lnTo>
                <a:cubicBezTo>
                  <a:pt x="27838" y="44304"/>
                  <a:pt x="27816" y="44280"/>
                  <a:pt x="27816" y="44257"/>
                </a:cubicBezTo>
                <a:close/>
                <a:moveTo>
                  <a:pt x="14587" y="43321"/>
                </a:moveTo>
                <a:cubicBezTo>
                  <a:pt x="14562" y="43321"/>
                  <a:pt x="14538" y="43323"/>
                  <a:pt x="14513" y="43327"/>
                </a:cubicBezTo>
                <a:cubicBezTo>
                  <a:pt x="14373" y="43349"/>
                  <a:pt x="14234" y="43420"/>
                  <a:pt x="14163" y="43535"/>
                </a:cubicBezTo>
                <a:cubicBezTo>
                  <a:pt x="14070" y="43652"/>
                  <a:pt x="14024" y="43792"/>
                  <a:pt x="14048" y="43932"/>
                </a:cubicBezTo>
                <a:cubicBezTo>
                  <a:pt x="14070" y="44047"/>
                  <a:pt x="14117" y="44140"/>
                  <a:pt x="14210" y="44233"/>
                </a:cubicBezTo>
                <a:lnTo>
                  <a:pt x="14256" y="44279"/>
                </a:lnTo>
                <a:cubicBezTo>
                  <a:pt x="14349" y="44345"/>
                  <a:pt x="14456" y="44377"/>
                  <a:pt x="14564" y="44377"/>
                </a:cubicBezTo>
                <a:cubicBezTo>
                  <a:pt x="14726" y="44377"/>
                  <a:pt x="14889" y="44304"/>
                  <a:pt x="15000" y="44164"/>
                </a:cubicBezTo>
                <a:cubicBezTo>
                  <a:pt x="15071" y="44071"/>
                  <a:pt x="15118" y="43932"/>
                  <a:pt x="15093" y="43792"/>
                </a:cubicBezTo>
                <a:cubicBezTo>
                  <a:pt x="15071" y="43652"/>
                  <a:pt x="15000" y="43513"/>
                  <a:pt x="14885" y="43442"/>
                </a:cubicBezTo>
                <a:cubicBezTo>
                  <a:pt x="14808" y="43366"/>
                  <a:pt x="14700" y="43321"/>
                  <a:pt x="14587" y="43321"/>
                </a:cubicBezTo>
                <a:close/>
                <a:moveTo>
                  <a:pt x="27792" y="44397"/>
                </a:moveTo>
                <a:lnTo>
                  <a:pt x="27745" y="44443"/>
                </a:lnTo>
                <a:cubicBezTo>
                  <a:pt x="27745" y="44443"/>
                  <a:pt x="27745" y="44419"/>
                  <a:pt x="27723" y="44419"/>
                </a:cubicBezTo>
                <a:cubicBezTo>
                  <a:pt x="27745" y="44419"/>
                  <a:pt x="27745" y="44419"/>
                  <a:pt x="27769" y="44397"/>
                </a:cubicBezTo>
                <a:close/>
                <a:moveTo>
                  <a:pt x="17565" y="43829"/>
                </a:moveTo>
                <a:cubicBezTo>
                  <a:pt x="17631" y="43829"/>
                  <a:pt x="17694" y="43851"/>
                  <a:pt x="17745" y="43885"/>
                </a:cubicBezTo>
                <a:lnTo>
                  <a:pt x="17791" y="43932"/>
                </a:lnTo>
                <a:cubicBezTo>
                  <a:pt x="17838" y="43978"/>
                  <a:pt x="17884" y="44047"/>
                  <a:pt x="17884" y="44118"/>
                </a:cubicBezTo>
                <a:cubicBezTo>
                  <a:pt x="17908" y="44211"/>
                  <a:pt x="17884" y="44304"/>
                  <a:pt x="17815" y="44373"/>
                </a:cubicBezTo>
                <a:cubicBezTo>
                  <a:pt x="17747" y="44468"/>
                  <a:pt x="17648" y="44515"/>
                  <a:pt x="17549" y="44515"/>
                </a:cubicBezTo>
                <a:cubicBezTo>
                  <a:pt x="17479" y="44515"/>
                  <a:pt x="17408" y="44491"/>
                  <a:pt x="17350" y="44443"/>
                </a:cubicBezTo>
                <a:cubicBezTo>
                  <a:pt x="17257" y="44397"/>
                  <a:pt x="17211" y="44304"/>
                  <a:pt x="17211" y="44211"/>
                </a:cubicBezTo>
                <a:cubicBezTo>
                  <a:pt x="17187" y="44118"/>
                  <a:pt x="17211" y="44025"/>
                  <a:pt x="17280" y="43954"/>
                </a:cubicBezTo>
                <a:cubicBezTo>
                  <a:pt x="17326" y="43885"/>
                  <a:pt x="17419" y="43839"/>
                  <a:pt x="17490" y="43839"/>
                </a:cubicBezTo>
                <a:cubicBezTo>
                  <a:pt x="17515" y="43832"/>
                  <a:pt x="17540" y="43829"/>
                  <a:pt x="17565" y="43829"/>
                </a:cubicBezTo>
                <a:close/>
                <a:moveTo>
                  <a:pt x="20443" y="43907"/>
                </a:moveTo>
                <a:cubicBezTo>
                  <a:pt x="20536" y="43907"/>
                  <a:pt x="20629" y="43932"/>
                  <a:pt x="20699" y="43978"/>
                </a:cubicBezTo>
                <a:cubicBezTo>
                  <a:pt x="20722" y="43978"/>
                  <a:pt x="20722" y="44000"/>
                  <a:pt x="20746" y="44000"/>
                </a:cubicBezTo>
                <a:cubicBezTo>
                  <a:pt x="20792" y="44071"/>
                  <a:pt x="20839" y="44140"/>
                  <a:pt x="20839" y="44211"/>
                </a:cubicBezTo>
                <a:cubicBezTo>
                  <a:pt x="20839" y="44304"/>
                  <a:pt x="20815" y="44397"/>
                  <a:pt x="20768" y="44466"/>
                </a:cubicBezTo>
                <a:cubicBezTo>
                  <a:pt x="20722" y="44536"/>
                  <a:pt x="20629" y="44583"/>
                  <a:pt x="20536" y="44583"/>
                </a:cubicBezTo>
                <a:cubicBezTo>
                  <a:pt x="20511" y="44589"/>
                  <a:pt x="20486" y="44591"/>
                  <a:pt x="20462" y="44591"/>
                </a:cubicBezTo>
                <a:cubicBezTo>
                  <a:pt x="20395" y="44591"/>
                  <a:pt x="20331" y="44570"/>
                  <a:pt x="20281" y="44536"/>
                </a:cubicBezTo>
                <a:cubicBezTo>
                  <a:pt x="20210" y="44466"/>
                  <a:pt x="20163" y="44397"/>
                  <a:pt x="20163" y="44304"/>
                </a:cubicBezTo>
                <a:cubicBezTo>
                  <a:pt x="20141" y="44211"/>
                  <a:pt x="20163" y="44118"/>
                  <a:pt x="20210" y="44047"/>
                </a:cubicBezTo>
                <a:cubicBezTo>
                  <a:pt x="20281" y="43978"/>
                  <a:pt x="20350" y="43932"/>
                  <a:pt x="20443" y="43907"/>
                </a:cubicBezTo>
                <a:close/>
                <a:moveTo>
                  <a:pt x="27509" y="44499"/>
                </a:moveTo>
                <a:cubicBezTo>
                  <a:pt x="27549" y="44518"/>
                  <a:pt x="27586" y="44536"/>
                  <a:pt x="27606" y="44536"/>
                </a:cubicBezTo>
                <a:cubicBezTo>
                  <a:pt x="27652" y="44559"/>
                  <a:pt x="27652" y="44559"/>
                  <a:pt x="27676" y="44559"/>
                </a:cubicBezTo>
                <a:lnTo>
                  <a:pt x="27652" y="44605"/>
                </a:lnTo>
                <a:cubicBezTo>
                  <a:pt x="27606" y="44583"/>
                  <a:pt x="27559" y="44559"/>
                  <a:pt x="27537" y="44536"/>
                </a:cubicBezTo>
                <a:cubicBezTo>
                  <a:pt x="27522" y="44522"/>
                  <a:pt x="27516" y="44508"/>
                  <a:pt x="27509" y="44499"/>
                </a:cubicBezTo>
                <a:close/>
                <a:moveTo>
                  <a:pt x="17542" y="43646"/>
                </a:moveTo>
                <a:cubicBezTo>
                  <a:pt x="17516" y="43646"/>
                  <a:pt x="17491" y="43648"/>
                  <a:pt x="17466" y="43652"/>
                </a:cubicBezTo>
                <a:cubicBezTo>
                  <a:pt x="17326" y="43675"/>
                  <a:pt x="17211" y="43745"/>
                  <a:pt x="17118" y="43861"/>
                </a:cubicBezTo>
                <a:cubicBezTo>
                  <a:pt x="17047" y="43954"/>
                  <a:pt x="17001" y="44093"/>
                  <a:pt x="17025" y="44233"/>
                </a:cubicBezTo>
                <a:cubicBezTo>
                  <a:pt x="17047" y="44350"/>
                  <a:pt x="17094" y="44466"/>
                  <a:pt x="17187" y="44536"/>
                </a:cubicBezTo>
                <a:cubicBezTo>
                  <a:pt x="17187" y="44559"/>
                  <a:pt x="17211" y="44583"/>
                  <a:pt x="17233" y="44583"/>
                </a:cubicBezTo>
                <a:cubicBezTo>
                  <a:pt x="17350" y="44676"/>
                  <a:pt x="17490" y="44698"/>
                  <a:pt x="17629" y="44698"/>
                </a:cubicBezTo>
                <a:cubicBezTo>
                  <a:pt x="17769" y="44676"/>
                  <a:pt x="17884" y="44605"/>
                  <a:pt x="17977" y="44490"/>
                </a:cubicBezTo>
                <a:cubicBezTo>
                  <a:pt x="18048" y="44373"/>
                  <a:pt x="18095" y="44233"/>
                  <a:pt x="18070" y="44093"/>
                </a:cubicBezTo>
                <a:cubicBezTo>
                  <a:pt x="18048" y="43954"/>
                  <a:pt x="17977" y="43839"/>
                  <a:pt x="17862" y="43745"/>
                </a:cubicBezTo>
                <a:cubicBezTo>
                  <a:pt x="17766" y="43688"/>
                  <a:pt x="17655" y="43646"/>
                  <a:pt x="17542" y="43646"/>
                </a:cubicBezTo>
                <a:close/>
                <a:moveTo>
                  <a:pt x="20420" y="43721"/>
                </a:moveTo>
                <a:cubicBezTo>
                  <a:pt x="20281" y="43745"/>
                  <a:pt x="20163" y="43814"/>
                  <a:pt x="20070" y="43932"/>
                </a:cubicBezTo>
                <a:cubicBezTo>
                  <a:pt x="20002" y="44047"/>
                  <a:pt x="19955" y="44186"/>
                  <a:pt x="19977" y="44326"/>
                </a:cubicBezTo>
                <a:cubicBezTo>
                  <a:pt x="20002" y="44443"/>
                  <a:pt x="20048" y="44559"/>
                  <a:pt x="20117" y="44629"/>
                </a:cubicBezTo>
                <a:cubicBezTo>
                  <a:pt x="20141" y="44652"/>
                  <a:pt x="20163" y="44652"/>
                  <a:pt x="20188" y="44676"/>
                </a:cubicBezTo>
                <a:cubicBezTo>
                  <a:pt x="20259" y="44747"/>
                  <a:pt x="20357" y="44777"/>
                  <a:pt x="20462" y="44777"/>
                </a:cubicBezTo>
                <a:cubicBezTo>
                  <a:pt x="20494" y="44777"/>
                  <a:pt x="20527" y="44774"/>
                  <a:pt x="20560" y="44769"/>
                </a:cubicBezTo>
                <a:cubicBezTo>
                  <a:pt x="20699" y="44745"/>
                  <a:pt x="20839" y="44676"/>
                  <a:pt x="20908" y="44583"/>
                </a:cubicBezTo>
                <a:cubicBezTo>
                  <a:pt x="21001" y="44466"/>
                  <a:pt x="21047" y="44326"/>
                  <a:pt x="21025" y="44186"/>
                </a:cubicBezTo>
                <a:cubicBezTo>
                  <a:pt x="21001" y="44047"/>
                  <a:pt x="20932" y="43907"/>
                  <a:pt x="20815" y="43839"/>
                </a:cubicBezTo>
                <a:cubicBezTo>
                  <a:pt x="20699" y="43745"/>
                  <a:pt x="20560" y="43721"/>
                  <a:pt x="20420" y="43721"/>
                </a:cubicBezTo>
                <a:close/>
                <a:moveTo>
                  <a:pt x="27136" y="44734"/>
                </a:moveTo>
                <a:cubicBezTo>
                  <a:pt x="27199" y="44773"/>
                  <a:pt x="27262" y="44793"/>
                  <a:pt x="27304" y="44815"/>
                </a:cubicBezTo>
                <a:lnTo>
                  <a:pt x="27165" y="44815"/>
                </a:lnTo>
                <a:cubicBezTo>
                  <a:pt x="27165" y="44795"/>
                  <a:pt x="27165" y="44758"/>
                  <a:pt x="27136" y="44734"/>
                </a:cubicBezTo>
                <a:close/>
                <a:moveTo>
                  <a:pt x="27001" y="44871"/>
                </a:moveTo>
                <a:cubicBezTo>
                  <a:pt x="27009" y="44875"/>
                  <a:pt x="27017" y="44880"/>
                  <a:pt x="27025" y="44884"/>
                </a:cubicBezTo>
                <a:lnTo>
                  <a:pt x="27001" y="44884"/>
                </a:lnTo>
                <a:cubicBezTo>
                  <a:pt x="27001" y="44878"/>
                  <a:pt x="27001" y="44874"/>
                  <a:pt x="27001" y="44871"/>
                </a:cubicBezTo>
                <a:close/>
                <a:moveTo>
                  <a:pt x="23488" y="44225"/>
                </a:moveTo>
                <a:cubicBezTo>
                  <a:pt x="23557" y="44225"/>
                  <a:pt x="23623" y="44250"/>
                  <a:pt x="23676" y="44304"/>
                </a:cubicBezTo>
                <a:cubicBezTo>
                  <a:pt x="23698" y="44304"/>
                  <a:pt x="23698" y="44304"/>
                  <a:pt x="23698" y="44326"/>
                </a:cubicBezTo>
                <a:cubicBezTo>
                  <a:pt x="23769" y="44373"/>
                  <a:pt x="23792" y="44443"/>
                  <a:pt x="23816" y="44512"/>
                </a:cubicBezTo>
                <a:cubicBezTo>
                  <a:pt x="23816" y="44605"/>
                  <a:pt x="23792" y="44698"/>
                  <a:pt x="23745" y="44769"/>
                </a:cubicBezTo>
                <a:cubicBezTo>
                  <a:pt x="23676" y="44838"/>
                  <a:pt x="23605" y="44884"/>
                  <a:pt x="23512" y="44908"/>
                </a:cubicBezTo>
                <a:cubicBezTo>
                  <a:pt x="23496" y="44912"/>
                  <a:pt x="23479" y="44914"/>
                  <a:pt x="23463" y="44914"/>
                </a:cubicBezTo>
                <a:cubicBezTo>
                  <a:pt x="23387" y="44914"/>
                  <a:pt x="23314" y="44876"/>
                  <a:pt x="23258" y="44838"/>
                </a:cubicBezTo>
                <a:cubicBezTo>
                  <a:pt x="23187" y="44791"/>
                  <a:pt x="23140" y="44698"/>
                  <a:pt x="23118" y="44605"/>
                </a:cubicBezTo>
                <a:cubicBezTo>
                  <a:pt x="23118" y="44512"/>
                  <a:pt x="23140" y="44419"/>
                  <a:pt x="23187" y="44350"/>
                </a:cubicBezTo>
                <a:cubicBezTo>
                  <a:pt x="23258" y="44279"/>
                  <a:pt x="23326" y="44233"/>
                  <a:pt x="23419" y="44233"/>
                </a:cubicBezTo>
                <a:cubicBezTo>
                  <a:pt x="23442" y="44227"/>
                  <a:pt x="23465" y="44225"/>
                  <a:pt x="23488" y="44225"/>
                </a:cubicBezTo>
                <a:close/>
                <a:moveTo>
                  <a:pt x="2994" y="44271"/>
                </a:moveTo>
                <a:cubicBezTo>
                  <a:pt x="2980" y="44271"/>
                  <a:pt x="2966" y="44274"/>
                  <a:pt x="2953" y="44279"/>
                </a:cubicBezTo>
                <a:cubicBezTo>
                  <a:pt x="2931" y="44304"/>
                  <a:pt x="2907" y="44373"/>
                  <a:pt x="2931" y="44419"/>
                </a:cubicBezTo>
                <a:cubicBezTo>
                  <a:pt x="3046" y="44629"/>
                  <a:pt x="3164" y="44838"/>
                  <a:pt x="3257" y="45048"/>
                </a:cubicBezTo>
                <a:cubicBezTo>
                  <a:pt x="3272" y="45064"/>
                  <a:pt x="3312" y="45080"/>
                  <a:pt x="3351" y="45080"/>
                </a:cubicBezTo>
                <a:cubicBezTo>
                  <a:pt x="3367" y="45080"/>
                  <a:pt x="3382" y="45077"/>
                  <a:pt x="3396" y="45070"/>
                </a:cubicBezTo>
                <a:cubicBezTo>
                  <a:pt x="3443" y="45048"/>
                  <a:pt x="3443" y="44977"/>
                  <a:pt x="3419" y="44955"/>
                </a:cubicBezTo>
                <a:cubicBezTo>
                  <a:pt x="3303" y="44745"/>
                  <a:pt x="3210" y="44536"/>
                  <a:pt x="3093" y="44326"/>
                </a:cubicBezTo>
                <a:cubicBezTo>
                  <a:pt x="3077" y="44292"/>
                  <a:pt x="3034" y="44271"/>
                  <a:pt x="2994" y="44271"/>
                </a:cubicBezTo>
                <a:close/>
                <a:moveTo>
                  <a:pt x="16044" y="44410"/>
                </a:moveTo>
                <a:cubicBezTo>
                  <a:pt x="16112" y="44410"/>
                  <a:pt x="16178" y="44428"/>
                  <a:pt x="16234" y="44466"/>
                </a:cubicBezTo>
                <a:lnTo>
                  <a:pt x="16281" y="44512"/>
                </a:lnTo>
                <a:cubicBezTo>
                  <a:pt x="16327" y="44559"/>
                  <a:pt x="16374" y="44629"/>
                  <a:pt x="16374" y="44698"/>
                </a:cubicBezTo>
                <a:cubicBezTo>
                  <a:pt x="16396" y="44791"/>
                  <a:pt x="16374" y="44884"/>
                  <a:pt x="16303" y="44955"/>
                </a:cubicBezTo>
                <a:cubicBezTo>
                  <a:pt x="16256" y="45024"/>
                  <a:pt x="16163" y="45070"/>
                  <a:pt x="16070" y="45094"/>
                </a:cubicBezTo>
                <a:cubicBezTo>
                  <a:pt x="15977" y="45094"/>
                  <a:pt x="15908" y="45070"/>
                  <a:pt x="15815" y="45024"/>
                </a:cubicBezTo>
                <a:cubicBezTo>
                  <a:pt x="15676" y="44908"/>
                  <a:pt x="15652" y="44698"/>
                  <a:pt x="15769" y="44536"/>
                </a:cubicBezTo>
                <a:cubicBezTo>
                  <a:pt x="15838" y="44452"/>
                  <a:pt x="15942" y="44410"/>
                  <a:pt x="16044" y="44410"/>
                </a:cubicBezTo>
                <a:close/>
                <a:moveTo>
                  <a:pt x="27373" y="44862"/>
                </a:moveTo>
                <a:cubicBezTo>
                  <a:pt x="27397" y="44862"/>
                  <a:pt x="27420" y="44884"/>
                  <a:pt x="27444" y="44884"/>
                </a:cubicBezTo>
                <a:lnTo>
                  <a:pt x="27466" y="44908"/>
                </a:lnTo>
                <a:lnTo>
                  <a:pt x="27327" y="45094"/>
                </a:lnTo>
                <a:cubicBezTo>
                  <a:pt x="27327" y="45070"/>
                  <a:pt x="27304" y="45070"/>
                  <a:pt x="27280" y="45048"/>
                </a:cubicBezTo>
                <a:cubicBezTo>
                  <a:pt x="27280" y="45024"/>
                  <a:pt x="27258" y="45024"/>
                  <a:pt x="27234" y="45001"/>
                </a:cubicBezTo>
                <a:lnTo>
                  <a:pt x="27351" y="45001"/>
                </a:lnTo>
                <a:cubicBezTo>
                  <a:pt x="27373" y="44977"/>
                  <a:pt x="27397" y="44955"/>
                  <a:pt x="27397" y="44931"/>
                </a:cubicBezTo>
                <a:cubicBezTo>
                  <a:pt x="27397" y="44908"/>
                  <a:pt x="27397" y="44884"/>
                  <a:pt x="27373" y="44862"/>
                </a:cubicBezTo>
                <a:close/>
                <a:moveTo>
                  <a:pt x="23469" y="44041"/>
                </a:moveTo>
                <a:cubicBezTo>
                  <a:pt x="23445" y="44041"/>
                  <a:pt x="23421" y="44043"/>
                  <a:pt x="23397" y="44047"/>
                </a:cubicBezTo>
                <a:cubicBezTo>
                  <a:pt x="23258" y="44071"/>
                  <a:pt x="23140" y="44140"/>
                  <a:pt x="23047" y="44257"/>
                </a:cubicBezTo>
                <a:cubicBezTo>
                  <a:pt x="22954" y="44350"/>
                  <a:pt x="22932" y="44490"/>
                  <a:pt x="22954" y="44629"/>
                </a:cubicBezTo>
                <a:cubicBezTo>
                  <a:pt x="22954" y="44745"/>
                  <a:pt x="23025" y="44862"/>
                  <a:pt x="23094" y="44931"/>
                </a:cubicBezTo>
                <a:lnTo>
                  <a:pt x="23140" y="44977"/>
                </a:lnTo>
                <a:cubicBezTo>
                  <a:pt x="23238" y="45055"/>
                  <a:pt x="23351" y="45100"/>
                  <a:pt x="23467" y="45100"/>
                </a:cubicBezTo>
                <a:cubicBezTo>
                  <a:pt x="23490" y="45100"/>
                  <a:pt x="23513" y="45098"/>
                  <a:pt x="23537" y="45094"/>
                </a:cubicBezTo>
                <a:cubicBezTo>
                  <a:pt x="23676" y="45070"/>
                  <a:pt x="23792" y="45001"/>
                  <a:pt x="23885" y="44884"/>
                </a:cubicBezTo>
                <a:cubicBezTo>
                  <a:pt x="23978" y="44769"/>
                  <a:pt x="24002" y="44629"/>
                  <a:pt x="23978" y="44490"/>
                </a:cubicBezTo>
                <a:cubicBezTo>
                  <a:pt x="23978" y="44350"/>
                  <a:pt x="23909" y="44233"/>
                  <a:pt x="23792" y="44140"/>
                </a:cubicBezTo>
                <a:cubicBezTo>
                  <a:pt x="23696" y="44083"/>
                  <a:pt x="23584" y="44041"/>
                  <a:pt x="23469" y="44041"/>
                </a:cubicBezTo>
                <a:close/>
                <a:moveTo>
                  <a:pt x="27234" y="45234"/>
                </a:moveTo>
                <a:lnTo>
                  <a:pt x="27234" y="45256"/>
                </a:lnTo>
                <a:cubicBezTo>
                  <a:pt x="27234" y="45234"/>
                  <a:pt x="27234" y="45234"/>
                  <a:pt x="27211" y="45234"/>
                </a:cubicBezTo>
                <a:close/>
                <a:moveTo>
                  <a:pt x="16043" y="44230"/>
                </a:moveTo>
                <a:cubicBezTo>
                  <a:pt x="15880" y="44230"/>
                  <a:pt x="15717" y="44303"/>
                  <a:pt x="15605" y="44443"/>
                </a:cubicBezTo>
                <a:cubicBezTo>
                  <a:pt x="15443" y="44652"/>
                  <a:pt x="15490" y="44955"/>
                  <a:pt x="15676" y="45117"/>
                </a:cubicBezTo>
                <a:cubicBezTo>
                  <a:pt x="15676" y="45141"/>
                  <a:pt x="15698" y="45163"/>
                  <a:pt x="15722" y="45163"/>
                </a:cubicBezTo>
                <a:cubicBezTo>
                  <a:pt x="15818" y="45241"/>
                  <a:pt x="15916" y="45286"/>
                  <a:pt x="16026" y="45286"/>
                </a:cubicBezTo>
                <a:cubicBezTo>
                  <a:pt x="16049" y="45286"/>
                  <a:pt x="16071" y="45284"/>
                  <a:pt x="16094" y="45280"/>
                </a:cubicBezTo>
                <a:cubicBezTo>
                  <a:pt x="16234" y="45256"/>
                  <a:pt x="16374" y="45187"/>
                  <a:pt x="16442" y="45070"/>
                </a:cubicBezTo>
                <a:cubicBezTo>
                  <a:pt x="16535" y="44955"/>
                  <a:pt x="16582" y="44815"/>
                  <a:pt x="16560" y="44676"/>
                </a:cubicBezTo>
                <a:cubicBezTo>
                  <a:pt x="16535" y="44536"/>
                  <a:pt x="16467" y="44419"/>
                  <a:pt x="16349" y="44326"/>
                </a:cubicBezTo>
                <a:cubicBezTo>
                  <a:pt x="16257" y="44262"/>
                  <a:pt x="16150" y="44230"/>
                  <a:pt x="16043" y="44230"/>
                </a:cubicBezTo>
                <a:close/>
                <a:moveTo>
                  <a:pt x="19003" y="44719"/>
                </a:moveTo>
                <a:cubicBezTo>
                  <a:pt x="19078" y="44719"/>
                  <a:pt x="19153" y="44743"/>
                  <a:pt x="19211" y="44791"/>
                </a:cubicBezTo>
                <a:cubicBezTo>
                  <a:pt x="19233" y="44791"/>
                  <a:pt x="19233" y="44815"/>
                  <a:pt x="19257" y="44815"/>
                </a:cubicBezTo>
                <a:cubicBezTo>
                  <a:pt x="19373" y="44931"/>
                  <a:pt x="19397" y="45141"/>
                  <a:pt x="19280" y="45280"/>
                </a:cubicBezTo>
                <a:cubicBezTo>
                  <a:pt x="19233" y="45349"/>
                  <a:pt x="19140" y="45396"/>
                  <a:pt x="19047" y="45396"/>
                </a:cubicBezTo>
                <a:cubicBezTo>
                  <a:pt x="19022" y="45402"/>
                  <a:pt x="18997" y="45405"/>
                  <a:pt x="18972" y="45405"/>
                </a:cubicBezTo>
                <a:cubicBezTo>
                  <a:pt x="18906" y="45405"/>
                  <a:pt x="18843" y="45383"/>
                  <a:pt x="18792" y="45349"/>
                </a:cubicBezTo>
                <a:cubicBezTo>
                  <a:pt x="18653" y="45234"/>
                  <a:pt x="18606" y="45001"/>
                  <a:pt x="18722" y="44862"/>
                </a:cubicBezTo>
                <a:cubicBezTo>
                  <a:pt x="18790" y="44766"/>
                  <a:pt x="18898" y="44719"/>
                  <a:pt x="19003" y="44719"/>
                </a:cubicBezTo>
                <a:close/>
                <a:moveTo>
                  <a:pt x="27165" y="45349"/>
                </a:moveTo>
                <a:lnTo>
                  <a:pt x="27118" y="45420"/>
                </a:lnTo>
                <a:lnTo>
                  <a:pt x="27118" y="45396"/>
                </a:lnTo>
                <a:lnTo>
                  <a:pt x="27141" y="45373"/>
                </a:lnTo>
                <a:lnTo>
                  <a:pt x="27165" y="45349"/>
                </a:lnTo>
                <a:close/>
                <a:moveTo>
                  <a:pt x="21979" y="44806"/>
                </a:moveTo>
                <a:cubicBezTo>
                  <a:pt x="22047" y="44806"/>
                  <a:pt x="22112" y="44833"/>
                  <a:pt x="22164" y="44884"/>
                </a:cubicBezTo>
                <a:cubicBezTo>
                  <a:pt x="22164" y="44884"/>
                  <a:pt x="22188" y="44884"/>
                  <a:pt x="22188" y="44908"/>
                </a:cubicBezTo>
                <a:cubicBezTo>
                  <a:pt x="22257" y="44955"/>
                  <a:pt x="22281" y="45024"/>
                  <a:pt x="22303" y="45094"/>
                </a:cubicBezTo>
                <a:cubicBezTo>
                  <a:pt x="22303" y="45187"/>
                  <a:pt x="22281" y="45280"/>
                  <a:pt x="22234" y="45349"/>
                </a:cubicBezTo>
                <a:cubicBezTo>
                  <a:pt x="22164" y="45420"/>
                  <a:pt x="22095" y="45489"/>
                  <a:pt x="22002" y="45489"/>
                </a:cubicBezTo>
                <a:cubicBezTo>
                  <a:pt x="21978" y="45495"/>
                  <a:pt x="21955" y="45498"/>
                  <a:pt x="21932" y="45498"/>
                </a:cubicBezTo>
                <a:cubicBezTo>
                  <a:pt x="21863" y="45498"/>
                  <a:pt x="21798" y="45471"/>
                  <a:pt x="21745" y="45420"/>
                </a:cubicBezTo>
                <a:cubicBezTo>
                  <a:pt x="21676" y="45373"/>
                  <a:pt x="21630" y="45280"/>
                  <a:pt x="21605" y="45187"/>
                </a:cubicBezTo>
                <a:cubicBezTo>
                  <a:pt x="21605" y="45094"/>
                  <a:pt x="21630" y="45024"/>
                  <a:pt x="21676" y="44931"/>
                </a:cubicBezTo>
                <a:cubicBezTo>
                  <a:pt x="21745" y="44862"/>
                  <a:pt x="21816" y="44815"/>
                  <a:pt x="21909" y="44815"/>
                </a:cubicBezTo>
                <a:cubicBezTo>
                  <a:pt x="21932" y="44809"/>
                  <a:pt x="21956" y="44806"/>
                  <a:pt x="21979" y="44806"/>
                </a:cubicBezTo>
                <a:close/>
                <a:moveTo>
                  <a:pt x="3872" y="44660"/>
                </a:moveTo>
                <a:cubicBezTo>
                  <a:pt x="3854" y="44660"/>
                  <a:pt x="3834" y="44666"/>
                  <a:pt x="3815" y="44676"/>
                </a:cubicBezTo>
                <a:cubicBezTo>
                  <a:pt x="3768" y="44698"/>
                  <a:pt x="3768" y="44745"/>
                  <a:pt x="3791" y="44791"/>
                </a:cubicBezTo>
                <a:cubicBezTo>
                  <a:pt x="3908" y="45048"/>
                  <a:pt x="4047" y="45280"/>
                  <a:pt x="4209" y="45489"/>
                </a:cubicBezTo>
                <a:cubicBezTo>
                  <a:pt x="4224" y="45518"/>
                  <a:pt x="4257" y="45538"/>
                  <a:pt x="4290" y="45538"/>
                </a:cubicBezTo>
                <a:cubicBezTo>
                  <a:pt x="4310" y="45538"/>
                  <a:pt x="4331" y="45531"/>
                  <a:pt x="4349" y="45513"/>
                </a:cubicBezTo>
                <a:cubicBezTo>
                  <a:pt x="4373" y="45489"/>
                  <a:pt x="4395" y="45442"/>
                  <a:pt x="4373" y="45396"/>
                </a:cubicBezTo>
                <a:cubicBezTo>
                  <a:pt x="4209" y="45187"/>
                  <a:pt x="4070" y="44955"/>
                  <a:pt x="3930" y="44698"/>
                </a:cubicBezTo>
                <a:cubicBezTo>
                  <a:pt x="3917" y="44671"/>
                  <a:pt x="3896" y="44660"/>
                  <a:pt x="3872" y="44660"/>
                </a:cubicBezTo>
                <a:close/>
                <a:moveTo>
                  <a:pt x="19003" y="44537"/>
                </a:moveTo>
                <a:cubicBezTo>
                  <a:pt x="18846" y="44537"/>
                  <a:pt x="18690" y="44609"/>
                  <a:pt x="18582" y="44745"/>
                </a:cubicBezTo>
                <a:cubicBezTo>
                  <a:pt x="18420" y="44955"/>
                  <a:pt x="18442" y="45256"/>
                  <a:pt x="18629" y="45442"/>
                </a:cubicBezTo>
                <a:cubicBezTo>
                  <a:pt x="18653" y="45467"/>
                  <a:pt x="18675" y="45467"/>
                  <a:pt x="18675" y="45489"/>
                </a:cubicBezTo>
                <a:cubicBezTo>
                  <a:pt x="18768" y="45554"/>
                  <a:pt x="18879" y="45586"/>
                  <a:pt x="18990" y="45586"/>
                </a:cubicBezTo>
                <a:cubicBezTo>
                  <a:pt x="19157" y="45586"/>
                  <a:pt x="19322" y="45513"/>
                  <a:pt x="19419" y="45373"/>
                </a:cubicBezTo>
                <a:cubicBezTo>
                  <a:pt x="19605" y="45163"/>
                  <a:pt x="19559" y="44815"/>
                  <a:pt x="19326" y="44652"/>
                </a:cubicBezTo>
                <a:cubicBezTo>
                  <a:pt x="19229" y="44574"/>
                  <a:pt x="19116" y="44537"/>
                  <a:pt x="19003" y="44537"/>
                </a:cubicBezTo>
                <a:close/>
                <a:moveTo>
                  <a:pt x="21960" y="44623"/>
                </a:moveTo>
                <a:cubicBezTo>
                  <a:pt x="21935" y="44623"/>
                  <a:pt x="21910" y="44625"/>
                  <a:pt x="21884" y="44629"/>
                </a:cubicBezTo>
                <a:cubicBezTo>
                  <a:pt x="21745" y="44652"/>
                  <a:pt x="21630" y="44722"/>
                  <a:pt x="21537" y="44838"/>
                </a:cubicBezTo>
                <a:cubicBezTo>
                  <a:pt x="21444" y="44931"/>
                  <a:pt x="21419" y="45070"/>
                  <a:pt x="21444" y="45210"/>
                </a:cubicBezTo>
                <a:cubicBezTo>
                  <a:pt x="21444" y="45327"/>
                  <a:pt x="21512" y="45442"/>
                  <a:pt x="21583" y="45535"/>
                </a:cubicBezTo>
                <a:cubicBezTo>
                  <a:pt x="21605" y="45535"/>
                  <a:pt x="21630" y="45560"/>
                  <a:pt x="21630" y="45560"/>
                </a:cubicBezTo>
                <a:cubicBezTo>
                  <a:pt x="21725" y="45636"/>
                  <a:pt x="21836" y="45681"/>
                  <a:pt x="21950" y="45681"/>
                </a:cubicBezTo>
                <a:cubicBezTo>
                  <a:pt x="21975" y="45681"/>
                  <a:pt x="21999" y="45679"/>
                  <a:pt x="22024" y="45675"/>
                </a:cubicBezTo>
                <a:cubicBezTo>
                  <a:pt x="22164" y="45653"/>
                  <a:pt x="22281" y="45582"/>
                  <a:pt x="22374" y="45467"/>
                </a:cubicBezTo>
                <a:cubicBezTo>
                  <a:pt x="22467" y="45349"/>
                  <a:pt x="22489" y="45210"/>
                  <a:pt x="22467" y="45070"/>
                </a:cubicBezTo>
                <a:cubicBezTo>
                  <a:pt x="22467" y="44931"/>
                  <a:pt x="22396" y="44815"/>
                  <a:pt x="22281" y="44722"/>
                </a:cubicBezTo>
                <a:cubicBezTo>
                  <a:pt x="22185" y="44664"/>
                  <a:pt x="22074" y="44623"/>
                  <a:pt x="21960" y="44623"/>
                </a:cubicBezTo>
                <a:close/>
                <a:moveTo>
                  <a:pt x="26861" y="45513"/>
                </a:moveTo>
                <a:cubicBezTo>
                  <a:pt x="26908" y="45535"/>
                  <a:pt x="26932" y="45535"/>
                  <a:pt x="26979" y="45560"/>
                </a:cubicBezTo>
                <a:cubicBezTo>
                  <a:pt x="26979" y="45560"/>
                  <a:pt x="26989" y="45569"/>
                  <a:pt x="27002" y="45569"/>
                </a:cubicBezTo>
                <a:cubicBezTo>
                  <a:pt x="27009" y="45569"/>
                  <a:pt x="27017" y="45567"/>
                  <a:pt x="27025" y="45560"/>
                </a:cubicBezTo>
                <a:lnTo>
                  <a:pt x="27025" y="45560"/>
                </a:lnTo>
                <a:lnTo>
                  <a:pt x="26932" y="45699"/>
                </a:lnTo>
                <a:cubicBezTo>
                  <a:pt x="26932" y="45675"/>
                  <a:pt x="26908" y="45653"/>
                  <a:pt x="26886" y="45628"/>
                </a:cubicBezTo>
                <a:lnTo>
                  <a:pt x="26839" y="45628"/>
                </a:lnTo>
                <a:cubicBezTo>
                  <a:pt x="26861" y="45606"/>
                  <a:pt x="26861" y="45582"/>
                  <a:pt x="26861" y="45582"/>
                </a:cubicBezTo>
                <a:cubicBezTo>
                  <a:pt x="26886" y="45560"/>
                  <a:pt x="26861" y="45535"/>
                  <a:pt x="26861" y="45513"/>
                </a:cubicBezTo>
                <a:close/>
                <a:moveTo>
                  <a:pt x="25676" y="9348"/>
                </a:moveTo>
                <a:cubicBezTo>
                  <a:pt x="25699" y="9372"/>
                  <a:pt x="25745" y="9394"/>
                  <a:pt x="25769" y="9418"/>
                </a:cubicBezTo>
                <a:cubicBezTo>
                  <a:pt x="25792" y="9418"/>
                  <a:pt x="25792" y="9441"/>
                  <a:pt x="25816" y="9441"/>
                </a:cubicBezTo>
                <a:cubicBezTo>
                  <a:pt x="25816" y="9441"/>
                  <a:pt x="25838" y="9441"/>
                  <a:pt x="25838" y="9418"/>
                </a:cubicBezTo>
                <a:lnTo>
                  <a:pt x="25862" y="9418"/>
                </a:lnTo>
                <a:cubicBezTo>
                  <a:pt x="25885" y="9441"/>
                  <a:pt x="25885" y="9465"/>
                  <a:pt x="25909" y="9465"/>
                </a:cubicBezTo>
                <a:cubicBezTo>
                  <a:pt x="25909" y="9487"/>
                  <a:pt x="25909" y="9511"/>
                  <a:pt x="25931" y="9534"/>
                </a:cubicBezTo>
                <a:cubicBezTo>
                  <a:pt x="26141" y="9744"/>
                  <a:pt x="26350" y="9930"/>
                  <a:pt x="26560" y="10138"/>
                </a:cubicBezTo>
                <a:cubicBezTo>
                  <a:pt x="26574" y="10159"/>
                  <a:pt x="26591" y="10168"/>
                  <a:pt x="26609" y="10168"/>
                </a:cubicBezTo>
                <a:cubicBezTo>
                  <a:pt x="26653" y="10168"/>
                  <a:pt x="26700" y="10118"/>
                  <a:pt x="26700" y="10070"/>
                </a:cubicBezTo>
                <a:cubicBezTo>
                  <a:pt x="26709" y="10072"/>
                  <a:pt x="26718" y="10074"/>
                  <a:pt x="26726" y="10074"/>
                </a:cubicBezTo>
                <a:cubicBezTo>
                  <a:pt x="26785" y="10074"/>
                  <a:pt x="26836" y="10014"/>
                  <a:pt x="26815" y="9952"/>
                </a:cubicBezTo>
                <a:lnTo>
                  <a:pt x="26815" y="9952"/>
                </a:lnTo>
                <a:lnTo>
                  <a:pt x="30421" y="13512"/>
                </a:lnTo>
                <a:lnTo>
                  <a:pt x="28675" y="15860"/>
                </a:lnTo>
                <a:cubicBezTo>
                  <a:pt x="28666" y="15857"/>
                  <a:pt x="28657" y="15856"/>
                  <a:pt x="28648" y="15856"/>
                </a:cubicBezTo>
                <a:cubicBezTo>
                  <a:pt x="28569" y="15856"/>
                  <a:pt x="28518" y="15937"/>
                  <a:pt x="28560" y="15999"/>
                </a:cubicBezTo>
                <a:lnTo>
                  <a:pt x="27769" y="17069"/>
                </a:lnTo>
                <a:cubicBezTo>
                  <a:pt x="27758" y="17062"/>
                  <a:pt x="27747" y="17058"/>
                  <a:pt x="27736" y="17058"/>
                </a:cubicBezTo>
                <a:cubicBezTo>
                  <a:pt x="27680" y="17058"/>
                  <a:pt x="27637" y="17151"/>
                  <a:pt x="27676" y="17208"/>
                </a:cubicBezTo>
                <a:lnTo>
                  <a:pt x="27490" y="17465"/>
                </a:lnTo>
                <a:cubicBezTo>
                  <a:pt x="27234" y="17186"/>
                  <a:pt x="26954" y="16954"/>
                  <a:pt x="26653" y="16721"/>
                </a:cubicBezTo>
                <a:cubicBezTo>
                  <a:pt x="26641" y="16709"/>
                  <a:pt x="26618" y="16703"/>
                  <a:pt x="26594" y="16703"/>
                </a:cubicBezTo>
                <a:cubicBezTo>
                  <a:pt x="26571" y="16703"/>
                  <a:pt x="26548" y="16709"/>
                  <a:pt x="26536" y="16721"/>
                </a:cubicBezTo>
                <a:cubicBezTo>
                  <a:pt x="26513" y="16768"/>
                  <a:pt x="26489" y="16836"/>
                  <a:pt x="26536" y="16861"/>
                </a:cubicBezTo>
                <a:cubicBezTo>
                  <a:pt x="26839" y="17093"/>
                  <a:pt x="27118" y="17348"/>
                  <a:pt x="27373" y="17605"/>
                </a:cubicBezTo>
                <a:lnTo>
                  <a:pt x="27304" y="17698"/>
                </a:lnTo>
                <a:cubicBezTo>
                  <a:pt x="27258" y="17720"/>
                  <a:pt x="27234" y="17767"/>
                  <a:pt x="27234" y="17813"/>
                </a:cubicBezTo>
                <a:lnTo>
                  <a:pt x="26839" y="18325"/>
                </a:lnTo>
                <a:cubicBezTo>
                  <a:pt x="26396" y="17906"/>
                  <a:pt x="25955" y="17512"/>
                  <a:pt x="25490" y="17093"/>
                </a:cubicBezTo>
                <a:cubicBezTo>
                  <a:pt x="25475" y="17078"/>
                  <a:pt x="25457" y="17071"/>
                  <a:pt x="25438" y="17071"/>
                </a:cubicBezTo>
                <a:cubicBezTo>
                  <a:pt x="25370" y="17071"/>
                  <a:pt x="25300" y="17160"/>
                  <a:pt x="25373" y="17233"/>
                </a:cubicBezTo>
                <a:cubicBezTo>
                  <a:pt x="25816" y="17627"/>
                  <a:pt x="26281" y="18046"/>
                  <a:pt x="26746" y="18464"/>
                </a:cubicBezTo>
                <a:lnTo>
                  <a:pt x="25723" y="19837"/>
                </a:lnTo>
                <a:cubicBezTo>
                  <a:pt x="25699" y="19837"/>
                  <a:pt x="25699" y="19860"/>
                  <a:pt x="25676" y="19884"/>
                </a:cubicBezTo>
                <a:lnTo>
                  <a:pt x="25590" y="19991"/>
                </a:lnTo>
                <a:lnTo>
                  <a:pt x="25590" y="19991"/>
                </a:lnTo>
                <a:cubicBezTo>
                  <a:pt x="25605" y="19967"/>
                  <a:pt x="25603" y="19928"/>
                  <a:pt x="25583" y="19906"/>
                </a:cubicBezTo>
                <a:cubicBezTo>
                  <a:pt x="24954" y="19255"/>
                  <a:pt x="24327" y="18628"/>
                  <a:pt x="23698" y="17999"/>
                </a:cubicBezTo>
                <a:cubicBezTo>
                  <a:pt x="23677" y="17977"/>
                  <a:pt x="23653" y="17968"/>
                  <a:pt x="23632" y="17968"/>
                </a:cubicBezTo>
                <a:cubicBezTo>
                  <a:pt x="23561" y="17968"/>
                  <a:pt x="23506" y="18062"/>
                  <a:pt x="23559" y="18116"/>
                </a:cubicBezTo>
                <a:cubicBezTo>
                  <a:pt x="24188" y="18768"/>
                  <a:pt x="24815" y="19395"/>
                  <a:pt x="25444" y="20046"/>
                </a:cubicBezTo>
                <a:cubicBezTo>
                  <a:pt x="25467" y="20058"/>
                  <a:pt x="25490" y="20064"/>
                  <a:pt x="25510" y="20064"/>
                </a:cubicBezTo>
                <a:cubicBezTo>
                  <a:pt x="25531" y="20064"/>
                  <a:pt x="25548" y="20058"/>
                  <a:pt x="25559" y="20046"/>
                </a:cubicBezTo>
                <a:lnTo>
                  <a:pt x="25559" y="20046"/>
                </a:lnTo>
                <a:lnTo>
                  <a:pt x="24489" y="21465"/>
                </a:lnTo>
                <a:cubicBezTo>
                  <a:pt x="24489" y="21465"/>
                  <a:pt x="24467" y="21488"/>
                  <a:pt x="24467" y="21512"/>
                </a:cubicBezTo>
                <a:lnTo>
                  <a:pt x="24257" y="21791"/>
                </a:lnTo>
                <a:lnTo>
                  <a:pt x="24257" y="21767"/>
                </a:lnTo>
                <a:cubicBezTo>
                  <a:pt x="24234" y="21744"/>
                  <a:pt x="24234" y="21720"/>
                  <a:pt x="24210" y="21720"/>
                </a:cubicBezTo>
                <a:cubicBezTo>
                  <a:pt x="24164" y="21698"/>
                  <a:pt x="24095" y="21674"/>
                  <a:pt x="24048" y="21627"/>
                </a:cubicBezTo>
                <a:cubicBezTo>
                  <a:pt x="24048" y="21627"/>
                  <a:pt x="24028" y="21627"/>
                  <a:pt x="24025" y="21611"/>
                </a:cubicBezTo>
                <a:lnTo>
                  <a:pt x="24025" y="21611"/>
                </a:lnTo>
                <a:cubicBezTo>
                  <a:pt x="24030" y="21613"/>
                  <a:pt x="24033" y="21615"/>
                  <a:pt x="24034" y="21615"/>
                </a:cubicBezTo>
                <a:cubicBezTo>
                  <a:pt x="24035" y="21615"/>
                  <a:pt x="24032" y="21612"/>
                  <a:pt x="24024" y="21605"/>
                </a:cubicBezTo>
                <a:lnTo>
                  <a:pt x="24024" y="21605"/>
                </a:lnTo>
                <a:cubicBezTo>
                  <a:pt x="24024" y="21607"/>
                  <a:pt x="24024" y="21609"/>
                  <a:pt x="24025" y="21611"/>
                </a:cubicBezTo>
                <a:lnTo>
                  <a:pt x="24025" y="21611"/>
                </a:lnTo>
                <a:cubicBezTo>
                  <a:pt x="24018" y="21608"/>
                  <a:pt x="24010" y="21605"/>
                  <a:pt x="24002" y="21605"/>
                </a:cubicBezTo>
                <a:lnTo>
                  <a:pt x="23931" y="21534"/>
                </a:lnTo>
                <a:cubicBezTo>
                  <a:pt x="23920" y="21523"/>
                  <a:pt x="23897" y="21518"/>
                  <a:pt x="23870" y="21518"/>
                </a:cubicBezTo>
                <a:cubicBezTo>
                  <a:pt x="23844" y="21518"/>
                  <a:pt x="23815" y="21523"/>
                  <a:pt x="23792" y="21534"/>
                </a:cubicBezTo>
                <a:cubicBezTo>
                  <a:pt x="23769" y="21581"/>
                  <a:pt x="23769" y="21627"/>
                  <a:pt x="23816" y="21674"/>
                </a:cubicBezTo>
                <a:cubicBezTo>
                  <a:pt x="23885" y="21767"/>
                  <a:pt x="24002" y="21838"/>
                  <a:pt x="24117" y="21884"/>
                </a:cubicBezTo>
                <a:lnTo>
                  <a:pt x="24188" y="21884"/>
                </a:lnTo>
                <a:lnTo>
                  <a:pt x="23652" y="22604"/>
                </a:lnTo>
                <a:lnTo>
                  <a:pt x="23630" y="22604"/>
                </a:lnTo>
                <a:cubicBezTo>
                  <a:pt x="23559" y="22535"/>
                  <a:pt x="23466" y="22442"/>
                  <a:pt x="23373" y="22371"/>
                </a:cubicBezTo>
                <a:cubicBezTo>
                  <a:pt x="23362" y="22348"/>
                  <a:pt x="23338" y="22337"/>
                  <a:pt x="23315" y="22337"/>
                </a:cubicBezTo>
                <a:cubicBezTo>
                  <a:pt x="23292" y="22337"/>
                  <a:pt x="23269" y="22348"/>
                  <a:pt x="23258" y="22371"/>
                </a:cubicBezTo>
                <a:cubicBezTo>
                  <a:pt x="23211" y="22396"/>
                  <a:pt x="23211" y="22465"/>
                  <a:pt x="23258" y="22489"/>
                </a:cubicBezTo>
                <a:lnTo>
                  <a:pt x="23512" y="22744"/>
                </a:lnTo>
                <a:lnTo>
                  <a:pt x="23537" y="22744"/>
                </a:lnTo>
                <a:lnTo>
                  <a:pt x="23025" y="23465"/>
                </a:lnTo>
                <a:lnTo>
                  <a:pt x="23001" y="23441"/>
                </a:lnTo>
                <a:cubicBezTo>
                  <a:pt x="22792" y="23302"/>
                  <a:pt x="22582" y="23116"/>
                  <a:pt x="22396" y="22930"/>
                </a:cubicBezTo>
                <a:cubicBezTo>
                  <a:pt x="22376" y="22915"/>
                  <a:pt x="22355" y="22909"/>
                  <a:pt x="22333" y="22909"/>
                </a:cubicBezTo>
                <a:cubicBezTo>
                  <a:pt x="22254" y="22909"/>
                  <a:pt x="22183" y="22996"/>
                  <a:pt x="22257" y="23069"/>
                </a:cubicBezTo>
                <a:cubicBezTo>
                  <a:pt x="22467" y="23255"/>
                  <a:pt x="22675" y="23441"/>
                  <a:pt x="22908" y="23605"/>
                </a:cubicBezTo>
                <a:lnTo>
                  <a:pt x="22513" y="24117"/>
                </a:lnTo>
                <a:cubicBezTo>
                  <a:pt x="22002" y="23698"/>
                  <a:pt x="21466" y="23233"/>
                  <a:pt x="20978" y="22768"/>
                </a:cubicBezTo>
                <a:cubicBezTo>
                  <a:pt x="20958" y="22753"/>
                  <a:pt x="20937" y="22746"/>
                  <a:pt x="20918" y="22746"/>
                </a:cubicBezTo>
                <a:cubicBezTo>
                  <a:pt x="20845" y="22746"/>
                  <a:pt x="20788" y="22834"/>
                  <a:pt x="20861" y="22907"/>
                </a:cubicBezTo>
                <a:cubicBezTo>
                  <a:pt x="21350" y="23372"/>
                  <a:pt x="21884" y="23838"/>
                  <a:pt x="22420" y="24256"/>
                </a:cubicBezTo>
                <a:lnTo>
                  <a:pt x="21909" y="24954"/>
                </a:lnTo>
                <a:cubicBezTo>
                  <a:pt x="21909" y="24907"/>
                  <a:pt x="21884" y="24883"/>
                  <a:pt x="21862" y="24861"/>
                </a:cubicBezTo>
                <a:cubicBezTo>
                  <a:pt x="21583" y="24675"/>
                  <a:pt x="21350" y="24465"/>
                  <a:pt x="21118" y="24232"/>
                </a:cubicBezTo>
                <a:cubicBezTo>
                  <a:pt x="21101" y="24210"/>
                  <a:pt x="21081" y="24201"/>
                  <a:pt x="21060" y="24201"/>
                </a:cubicBezTo>
                <a:cubicBezTo>
                  <a:pt x="20994" y="24201"/>
                  <a:pt x="20930" y="24295"/>
                  <a:pt x="21001" y="24349"/>
                </a:cubicBezTo>
                <a:cubicBezTo>
                  <a:pt x="21233" y="24604"/>
                  <a:pt x="21490" y="24837"/>
                  <a:pt x="21769" y="25023"/>
                </a:cubicBezTo>
                <a:cubicBezTo>
                  <a:pt x="21777" y="25031"/>
                  <a:pt x="21784" y="25034"/>
                  <a:pt x="21792" y="25034"/>
                </a:cubicBezTo>
                <a:cubicBezTo>
                  <a:pt x="21807" y="25034"/>
                  <a:pt x="21823" y="25023"/>
                  <a:pt x="21838" y="25023"/>
                </a:cubicBezTo>
                <a:lnTo>
                  <a:pt x="21304" y="25767"/>
                </a:lnTo>
                <a:cubicBezTo>
                  <a:pt x="20792" y="25209"/>
                  <a:pt x="20281" y="24651"/>
                  <a:pt x="19791" y="24070"/>
                </a:cubicBezTo>
                <a:cubicBezTo>
                  <a:pt x="19770" y="24049"/>
                  <a:pt x="19747" y="24039"/>
                  <a:pt x="19725" y="24039"/>
                </a:cubicBezTo>
                <a:cubicBezTo>
                  <a:pt x="19655" y="24039"/>
                  <a:pt x="19599" y="24138"/>
                  <a:pt x="19652" y="24210"/>
                </a:cubicBezTo>
                <a:cubicBezTo>
                  <a:pt x="20163" y="24768"/>
                  <a:pt x="20675" y="25348"/>
                  <a:pt x="21187" y="25907"/>
                </a:cubicBezTo>
                <a:lnTo>
                  <a:pt x="20554" y="26751"/>
                </a:lnTo>
                <a:lnTo>
                  <a:pt x="20554" y="26751"/>
                </a:lnTo>
                <a:cubicBezTo>
                  <a:pt x="20550" y="26757"/>
                  <a:pt x="20546" y="26762"/>
                  <a:pt x="20542" y="26767"/>
                </a:cubicBezTo>
                <a:lnTo>
                  <a:pt x="20542" y="26767"/>
                </a:lnTo>
                <a:lnTo>
                  <a:pt x="20554" y="26751"/>
                </a:lnTo>
                <a:lnTo>
                  <a:pt x="20554" y="26751"/>
                </a:lnTo>
                <a:cubicBezTo>
                  <a:pt x="20573" y="26720"/>
                  <a:pt x="20574" y="26680"/>
                  <a:pt x="20536" y="26651"/>
                </a:cubicBezTo>
                <a:cubicBezTo>
                  <a:pt x="20024" y="26139"/>
                  <a:pt x="19490" y="25652"/>
                  <a:pt x="18978" y="25140"/>
                </a:cubicBezTo>
                <a:cubicBezTo>
                  <a:pt x="18958" y="25125"/>
                  <a:pt x="18937" y="25118"/>
                  <a:pt x="18917" y="25118"/>
                </a:cubicBezTo>
                <a:cubicBezTo>
                  <a:pt x="18844" y="25118"/>
                  <a:pt x="18783" y="25206"/>
                  <a:pt x="18839" y="25280"/>
                </a:cubicBezTo>
                <a:cubicBezTo>
                  <a:pt x="19373" y="25767"/>
                  <a:pt x="19884" y="26279"/>
                  <a:pt x="20420" y="26768"/>
                </a:cubicBezTo>
                <a:cubicBezTo>
                  <a:pt x="20436" y="26790"/>
                  <a:pt x="20457" y="26799"/>
                  <a:pt x="20477" y="26799"/>
                </a:cubicBezTo>
                <a:cubicBezTo>
                  <a:pt x="20501" y="26799"/>
                  <a:pt x="20525" y="26786"/>
                  <a:pt x="20542" y="26767"/>
                </a:cubicBezTo>
                <a:lnTo>
                  <a:pt x="20542" y="26767"/>
                </a:lnTo>
                <a:lnTo>
                  <a:pt x="20281" y="27116"/>
                </a:lnTo>
                <a:cubicBezTo>
                  <a:pt x="20024" y="26908"/>
                  <a:pt x="19769" y="26651"/>
                  <a:pt x="19559" y="26372"/>
                </a:cubicBezTo>
                <a:cubicBezTo>
                  <a:pt x="19550" y="26363"/>
                  <a:pt x="19532" y="26357"/>
                  <a:pt x="19512" y="26357"/>
                </a:cubicBezTo>
                <a:cubicBezTo>
                  <a:pt x="19483" y="26357"/>
                  <a:pt x="19447" y="26368"/>
                  <a:pt x="19419" y="26396"/>
                </a:cubicBezTo>
                <a:cubicBezTo>
                  <a:pt x="19397" y="26418"/>
                  <a:pt x="19397" y="26465"/>
                  <a:pt x="19443" y="26511"/>
                </a:cubicBezTo>
                <a:cubicBezTo>
                  <a:pt x="19652" y="26790"/>
                  <a:pt x="19909" y="27047"/>
                  <a:pt x="20188" y="27255"/>
                </a:cubicBezTo>
                <a:lnTo>
                  <a:pt x="19723" y="27860"/>
                </a:lnTo>
                <a:cubicBezTo>
                  <a:pt x="19233" y="27280"/>
                  <a:pt x="18675" y="26721"/>
                  <a:pt x="18070" y="26232"/>
                </a:cubicBezTo>
                <a:cubicBezTo>
                  <a:pt x="18048" y="26210"/>
                  <a:pt x="18025" y="26201"/>
                  <a:pt x="18004" y="26201"/>
                </a:cubicBezTo>
                <a:cubicBezTo>
                  <a:pt x="17934" y="26201"/>
                  <a:pt x="17884" y="26295"/>
                  <a:pt x="17955" y="26349"/>
                </a:cubicBezTo>
                <a:cubicBezTo>
                  <a:pt x="18560" y="26861"/>
                  <a:pt x="19118" y="27419"/>
                  <a:pt x="19605" y="28024"/>
                </a:cubicBezTo>
                <a:lnTo>
                  <a:pt x="19373" y="28349"/>
                </a:lnTo>
                <a:cubicBezTo>
                  <a:pt x="19326" y="28349"/>
                  <a:pt x="19304" y="28396"/>
                  <a:pt x="19304" y="28442"/>
                </a:cubicBezTo>
                <a:lnTo>
                  <a:pt x="19211" y="28558"/>
                </a:lnTo>
                <a:cubicBezTo>
                  <a:pt x="18839" y="28093"/>
                  <a:pt x="18420" y="27652"/>
                  <a:pt x="18002" y="27233"/>
                </a:cubicBezTo>
                <a:cubicBezTo>
                  <a:pt x="17980" y="27211"/>
                  <a:pt x="17957" y="27202"/>
                  <a:pt x="17935" y="27202"/>
                </a:cubicBezTo>
                <a:cubicBezTo>
                  <a:pt x="17864" y="27202"/>
                  <a:pt x="17808" y="27301"/>
                  <a:pt x="17862" y="27373"/>
                </a:cubicBezTo>
                <a:cubicBezTo>
                  <a:pt x="18303" y="27791"/>
                  <a:pt x="18722" y="28232"/>
                  <a:pt x="19094" y="28722"/>
                </a:cubicBezTo>
                <a:lnTo>
                  <a:pt x="18792" y="29140"/>
                </a:lnTo>
                <a:cubicBezTo>
                  <a:pt x="18782" y="29137"/>
                  <a:pt x="18772" y="29136"/>
                  <a:pt x="18763" y="29136"/>
                </a:cubicBezTo>
                <a:cubicBezTo>
                  <a:pt x="18690" y="29136"/>
                  <a:pt x="18658" y="29214"/>
                  <a:pt x="18699" y="29256"/>
                </a:cubicBezTo>
                <a:lnTo>
                  <a:pt x="18396" y="29652"/>
                </a:lnTo>
                <a:lnTo>
                  <a:pt x="18396" y="29628"/>
                </a:lnTo>
                <a:cubicBezTo>
                  <a:pt x="18163" y="29373"/>
                  <a:pt x="17931" y="29116"/>
                  <a:pt x="17722" y="28861"/>
                </a:cubicBezTo>
                <a:cubicBezTo>
                  <a:pt x="17701" y="28839"/>
                  <a:pt x="17678" y="28830"/>
                  <a:pt x="17656" y="28830"/>
                </a:cubicBezTo>
                <a:cubicBezTo>
                  <a:pt x="17585" y="28830"/>
                  <a:pt x="17529" y="28929"/>
                  <a:pt x="17583" y="29001"/>
                </a:cubicBezTo>
                <a:cubicBezTo>
                  <a:pt x="17815" y="29256"/>
                  <a:pt x="18048" y="29488"/>
                  <a:pt x="18256" y="29745"/>
                </a:cubicBezTo>
                <a:cubicBezTo>
                  <a:pt x="18281" y="29767"/>
                  <a:pt x="18281" y="29767"/>
                  <a:pt x="18303" y="29767"/>
                </a:cubicBezTo>
                <a:lnTo>
                  <a:pt x="17629" y="30675"/>
                </a:lnTo>
                <a:lnTo>
                  <a:pt x="17094" y="30139"/>
                </a:lnTo>
                <a:cubicBezTo>
                  <a:pt x="17079" y="30125"/>
                  <a:pt x="17061" y="30118"/>
                  <a:pt x="17043" y="30118"/>
                </a:cubicBezTo>
                <a:cubicBezTo>
                  <a:pt x="16976" y="30118"/>
                  <a:pt x="16905" y="30206"/>
                  <a:pt x="16978" y="30279"/>
                </a:cubicBezTo>
                <a:cubicBezTo>
                  <a:pt x="17164" y="30465"/>
                  <a:pt x="17350" y="30651"/>
                  <a:pt x="17512" y="30837"/>
                </a:cubicBezTo>
                <a:lnTo>
                  <a:pt x="17304" y="31116"/>
                </a:lnTo>
                <a:cubicBezTo>
                  <a:pt x="17280" y="31116"/>
                  <a:pt x="17257" y="31140"/>
                  <a:pt x="17257" y="31187"/>
                </a:cubicBezTo>
                <a:cubicBezTo>
                  <a:pt x="17257" y="31163"/>
                  <a:pt x="17233" y="31163"/>
                  <a:pt x="17233" y="31140"/>
                </a:cubicBezTo>
                <a:cubicBezTo>
                  <a:pt x="17047" y="31001"/>
                  <a:pt x="16885" y="30815"/>
                  <a:pt x="16768" y="30629"/>
                </a:cubicBezTo>
                <a:cubicBezTo>
                  <a:pt x="16746" y="30590"/>
                  <a:pt x="16716" y="30575"/>
                  <a:pt x="16687" y="30575"/>
                </a:cubicBezTo>
                <a:cubicBezTo>
                  <a:pt x="16628" y="30575"/>
                  <a:pt x="16575" y="30643"/>
                  <a:pt x="16606" y="30722"/>
                </a:cubicBezTo>
                <a:cubicBezTo>
                  <a:pt x="16746" y="30930"/>
                  <a:pt x="16908" y="31116"/>
                  <a:pt x="17094" y="31280"/>
                </a:cubicBezTo>
                <a:cubicBezTo>
                  <a:pt x="17118" y="31302"/>
                  <a:pt x="17140" y="31302"/>
                  <a:pt x="17164" y="31302"/>
                </a:cubicBezTo>
                <a:lnTo>
                  <a:pt x="16582" y="32093"/>
                </a:lnTo>
                <a:cubicBezTo>
                  <a:pt x="16582" y="32071"/>
                  <a:pt x="16560" y="32046"/>
                  <a:pt x="16535" y="32046"/>
                </a:cubicBezTo>
                <a:cubicBezTo>
                  <a:pt x="16374" y="31814"/>
                  <a:pt x="16187" y="31628"/>
                  <a:pt x="15955" y="31442"/>
                </a:cubicBezTo>
                <a:cubicBezTo>
                  <a:pt x="15943" y="31418"/>
                  <a:pt x="15920" y="31407"/>
                  <a:pt x="15896" y="31407"/>
                </a:cubicBezTo>
                <a:cubicBezTo>
                  <a:pt x="15873" y="31407"/>
                  <a:pt x="15850" y="31418"/>
                  <a:pt x="15838" y="31442"/>
                </a:cubicBezTo>
                <a:cubicBezTo>
                  <a:pt x="15791" y="31466"/>
                  <a:pt x="15791" y="31535"/>
                  <a:pt x="15838" y="31559"/>
                </a:cubicBezTo>
                <a:cubicBezTo>
                  <a:pt x="16048" y="31745"/>
                  <a:pt x="16234" y="31953"/>
                  <a:pt x="16420" y="32164"/>
                </a:cubicBezTo>
                <a:cubicBezTo>
                  <a:pt x="16436" y="32179"/>
                  <a:pt x="16452" y="32196"/>
                  <a:pt x="16477" y="32196"/>
                </a:cubicBezTo>
                <a:cubicBezTo>
                  <a:pt x="16488" y="32196"/>
                  <a:pt x="16499" y="32193"/>
                  <a:pt x="16513" y="32186"/>
                </a:cubicBezTo>
                <a:lnTo>
                  <a:pt x="16513" y="32186"/>
                </a:lnTo>
                <a:lnTo>
                  <a:pt x="16327" y="32443"/>
                </a:lnTo>
                <a:cubicBezTo>
                  <a:pt x="16303" y="32443"/>
                  <a:pt x="16303" y="32465"/>
                  <a:pt x="16303" y="32465"/>
                </a:cubicBezTo>
                <a:lnTo>
                  <a:pt x="15931" y="32977"/>
                </a:lnTo>
                <a:cubicBezTo>
                  <a:pt x="15629" y="32675"/>
                  <a:pt x="15326" y="32372"/>
                  <a:pt x="15071" y="32024"/>
                </a:cubicBezTo>
                <a:cubicBezTo>
                  <a:pt x="15052" y="32014"/>
                  <a:pt x="15032" y="32008"/>
                  <a:pt x="15013" y="32008"/>
                </a:cubicBezTo>
                <a:cubicBezTo>
                  <a:pt x="14986" y="32008"/>
                  <a:pt x="14959" y="32019"/>
                  <a:pt x="14932" y="32046"/>
                </a:cubicBezTo>
                <a:cubicBezTo>
                  <a:pt x="14907" y="32071"/>
                  <a:pt x="14907" y="32117"/>
                  <a:pt x="14932" y="32164"/>
                </a:cubicBezTo>
                <a:cubicBezTo>
                  <a:pt x="15211" y="32511"/>
                  <a:pt x="15512" y="32815"/>
                  <a:pt x="15815" y="33116"/>
                </a:cubicBezTo>
                <a:lnTo>
                  <a:pt x="15443" y="33628"/>
                </a:lnTo>
                <a:cubicBezTo>
                  <a:pt x="15000" y="33163"/>
                  <a:pt x="14559" y="32722"/>
                  <a:pt x="14141" y="32257"/>
                </a:cubicBezTo>
                <a:cubicBezTo>
                  <a:pt x="14119" y="32235"/>
                  <a:pt x="14096" y="32226"/>
                  <a:pt x="14074" y="32226"/>
                </a:cubicBezTo>
                <a:cubicBezTo>
                  <a:pt x="14003" y="32226"/>
                  <a:pt x="13947" y="32319"/>
                  <a:pt x="14001" y="32372"/>
                </a:cubicBezTo>
                <a:cubicBezTo>
                  <a:pt x="14442" y="32861"/>
                  <a:pt x="14885" y="33326"/>
                  <a:pt x="15326" y="33792"/>
                </a:cubicBezTo>
                <a:lnTo>
                  <a:pt x="14559" y="34791"/>
                </a:lnTo>
                <a:cubicBezTo>
                  <a:pt x="14559" y="34815"/>
                  <a:pt x="14535" y="34815"/>
                  <a:pt x="14535" y="34837"/>
                </a:cubicBezTo>
                <a:lnTo>
                  <a:pt x="14210" y="35280"/>
                </a:lnTo>
                <a:cubicBezTo>
                  <a:pt x="13722" y="34744"/>
                  <a:pt x="13233" y="34186"/>
                  <a:pt x="12792" y="33605"/>
                </a:cubicBezTo>
                <a:cubicBezTo>
                  <a:pt x="12771" y="33578"/>
                  <a:pt x="12745" y="33567"/>
                  <a:pt x="12719" y="33567"/>
                </a:cubicBezTo>
                <a:cubicBezTo>
                  <a:pt x="12658" y="33567"/>
                  <a:pt x="12602" y="33633"/>
                  <a:pt x="12652" y="33699"/>
                </a:cubicBezTo>
                <a:cubicBezTo>
                  <a:pt x="13093" y="34303"/>
                  <a:pt x="13583" y="34884"/>
                  <a:pt x="14094" y="35420"/>
                </a:cubicBezTo>
                <a:lnTo>
                  <a:pt x="13745" y="35885"/>
                </a:lnTo>
                <a:cubicBezTo>
                  <a:pt x="13443" y="35488"/>
                  <a:pt x="13118" y="35116"/>
                  <a:pt x="12768" y="34744"/>
                </a:cubicBezTo>
                <a:cubicBezTo>
                  <a:pt x="12746" y="34723"/>
                  <a:pt x="12723" y="34713"/>
                  <a:pt x="12702" y="34713"/>
                </a:cubicBezTo>
                <a:cubicBezTo>
                  <a:pt x="12631" y="34713"/>
                  <a:pt x="12575" y="34812"/>
                  <a:pt x="12628" y="34884"/>
                </a:cubicBezTo>
                <a:cubicBezTo>
                  <a:pt x="12978" y="35256"/>
                  <a:pt x="13326" y="35628"/>
                  <a:pt x="13629" y="36047"/>
                </a:cubicBezTo>
                <a:lnTo>
                  <a:pt x="13025" y="36861"/>
                </a:lnTo>
                <a:lnTo>
                  <a:pt x="13025" y="36837"/>
                </a:lnTo>
                <a:cubicBezTo>
                  <a:pt x="12349" y="36071"/>
                  <a:pt x="11676" y="35327"/>
                  <a:pt x="11024" y="34558"/>
                </a:cubicBezTo>
                <a:cubicBezTo>
                  <a:pt x="11008" y="34536"/>
                  <a:pt x="10987" y="34527"/>
                  <a:pt x="10967" y="34527"/>
                </a:cubicBezTo>
                <a:cubicBezTo>
                  <a:pt x="10900" y="34527"/>
                  <a:pt x="10831" y="34621"/>
                  <a:pt x="10885" y="34675"/>
                </a:cubicBezTo>
                <a:cubicBezTo>
                  <a:pt x="11558" y="35442"/>
                  <a:pt x="12234" y="36210"/>
                  <a:pt x="12885" y="36977"/>
                </a:cubicBezTo>
                <a:cubicBezTo>
                  <a:pt x="12907" y="36977"/>
                  <a:pt x="12907" y="37001"/>
                  <a:pt x="12932" y="37001"/>
                </a:cubicBezTo>
                <a:lnTo>
                  <a:pt x="12675" y="37327"/>
                </a:lnTo>
                <a:cubicBezTo>
                  <a:pt x="12489" y="37070"/>
                  <a:pt x="12280" y="36815"/>
                  <a:pt x="12117" y="36536"/>
                </a:cubicBezTo>
                <a:cubicBezTo>
                  <a:pt x="12096" y="36509"/>
                  <a:pt x="12068" y="36497"/>
                  <a:pt x="12040" y="36497"/>
                </a:cubicBezTo>
                <a:cubicBezTo>
                  <a:pt x="11972" y="36497"/>
                  <a:pt x="11905" y="36563"/>
                  <a:pt x="11955" y="36629"/>
                </a:cubicBezTo>
                <a:cubicBezTo>
                  <a:pt x="12141" y="36930"/>
                  <a:pt x="12349" y="37209"/>
                  <a:pt x="12582" y="37466"/>
                </a:cubicBezTo>
                <a:lnTo>
                  <a:pt x="12210" y="37954"/>
                </a:lnTo>
                <a:cubicBezTo>
                  <a:pt x="11977" y="37792"/>
                  <a:pt x="11791" y="37581"/>
                  <a:pt x="11651" y="37349"/>
                </a:cubicBezTo>
                <a:cubicBezTo>
                  <a:pt x="11631" y="37322"/>
                  <a:pt x="11603" y="37310"/>
                  <a:pt x="11575" y="37310"/>
                </a:cubicBezTo>
                <a:cubicBezTo>
                  <a:pt x="11507" y="37310"/>
                  <a:pt x="11440" y="37376"/>
                  <a:pt x="11490" y="37442"/>
                </a:cubicBezTo>
                <a:cubicBezTo>
                  <a:pt x="11651" y="37699"/>
                  <a:pt x="11862" y="37931"/>
                  <a:pt x="12094" y="38117"/>
                </a:cubicBezTo>
                <a:lnTo>
                  <a:pt x="11558" y="38837"/>
                </a:lnTo>
                <a:cubicBezTo>
                  <a:pt x="11350" y="38558"/>
                  <a:pt x="11140" y="38303"/>
                  <a:pt x="10931" y="38047"/>
                </a:cubicBezTo>
                <a:cubicBezTo>
                  <a:pt x="10919" y="38023"/>
                  <a:pt x="10896" y="38012"/>
                  <a:pt x="10873" y="38012"/>
                </a:cubicBezTo>
                <a:cubicBezTo>
                  <a:pt x="10850" y="38012"/>
                  <a:pt x="10826" y="38023"/>
                  <a:pt x="10814" y="38047"/>
                </a:cubicBezTo>
                <a:cubicBezTo>
                  <a:pt x="10768" y="38071"/>
                  <a:pt x="10792" y="38140"/>
                  <a:pt x="10814" y="38164"/>
                </a:cubicBezTo>
                <a:cubicBezTo>
                  <a:pt x="11024" y="38443"/>
                  <a:pt x="11233" y="38698"/>
                  <a:pt x="11443" y="38977"/>
                </a:cubicBezTo>
                <a:lnTo>
                  <a:pt x="11071" y="39489"/>
                </a:lnTo>
                <a:cubicBezTo>
                  <a:pt x="10861" y="39256"/>
                  <a:pt x="10652" y="39001"/>
                  <a:pt x="10466" y="38744"/>
                </a:cubicBezTo>
                <a:cubicBezTo>
                  <a:pt x="10449" y="38729"/>
                  <a:pt x="10421" y="38712"/>
                  <a:pt x="10390" y="38712"/>
                </a:cubicBezTo>
                <a:cubicBezTo>
                  <a:pt x="10377" y="38712"/>
                  <a:pt x="10363" y="38715"/>
                  <a:pt x="10349" y="38722"/>
                </a:cubicBezTo>
                <a:cubicBezTo>
                  <a:pt x="10303" y="38744"/>
                  <a:pt x="10280" y="38815"/>
                  <a:pt x="10303" y="38837"/>
                </a:cubicBezTo>
                <a:cubicBezTo>
                  <a:pt x="10513" y="39116"/>
                  <a:pt x="10721" y="39396"/>
                  <a:pt x="10954" y="39652"/>
                </a:cubicBezTo>
                <a:lnTo>
                  <a:pt x="9676" y="41349"/>
                </a:lnTo>
                <a:cubicBezTo>
                  <a:pt x="9676" y="41280"/>
                  <a:pt x="9605" y="41256"/>
                  <a:pt x="9583" y="41210"/>
                </a:cubicBezTo>
                <a:cubicBezTo>
                  <a:pt x="9490" y="41117"/>
                  <a:pt x="9419" y="41024"/>
                  <a:pt x="9350" y="40908"/>
                </a:cubicBezTo>
                <a:lnTo>
                  <a:pt x="8931" y="40350"/>
                </a:lnTo>
                <a:cubicBezTo>
                  <a:pt x="8652" y="39954"/>
                  <a:pt x="8396" y="39582"/>
                  <a:pt x="8116" y="39187"/>
                </a:cubicBezTo>
                <a:cubicBezTo>
                  <a:pt x="8101" y="39149"/>
                  <a:pt x="8074" y="39133"/>
                  <a:pt x="8046" y="39133"/>
                </a:cubicBezTo>
                <a:cubicBezTo>
                  <a:pt x="7989" y="39133"/>
                  <a:pt x="7930" y="39201"/>
                  <a:pt x="7977" y="39280"/>
                </a:cubicBezTo>
                <a:lnTo>
                  <a:pt x="8745" y="40397"/>
                </a:lnTo>
                <a:cubicBezTo>
                  <a:pt x="8885" y="40583"/>
                  <a:pt x="9000" y="40744"/>
                  <a:pt x="9140" y="40930"/>
                </a:cubicBezTo>
                <a:lnTo>
                  <a:pt x="9350" y="41210"/>
                </a:lnTo>
                <a:cubicBezTo>
                  <a:pt x="9372" y="41256"/>
                  <a:pt x="9419" y="41303"/>
                  <a:pt x="9443" y="41349"/>
                </a:cubicBezTo>
                <a:cubicBezTo>
                  <a:pt x="9465" y="41349"/>
                  <a:pt x="9465" y="41373"/>
                  <a:pt x="9490" y="41373"/>
                </a:cubicBezTo>
                <a:cubicBezTo>
                  <a:pt x="9490" y="41420"/>
                  <a:pt x="9512" y="41466"/>
                  <a:pt x="9558" y="41466"/>
                </a:cubicBezTo>
                <a:lnTo>
                  <a:pt x="9605" y="41466"/>
                </a:lnTo>
                <a:lnTo>
                  <a:pt x="9210" y="41978"/>
                </a:lnTo>
                <a:cubicBezTo>
                  <a:pt x="8838" y="41535"/>
                  <a:pt x="8442" y="41094"/>
                  <a:pt x="8023" y="40651"/>
                </a:cubicBezTo>
                <a:cubicBezTo>
                  <a:pt x="8009" y="40637"/>
                  <a:pt x="7991" y="40630"/>
                  <a:pt x="7973" y="40630"/>
                </a:cubicBezTo>
                <a:cubicBezTo>
                  <a:pt x="7906" y="40630"/>
                  <a:pt x="7835" y="40718"/>
                  <a:pt x="7908" y="40791"/>
                </a:cubicBezTo>
                <a:cubicBezTo>
                  <a:pt x="8302" y="41210"/>
                  <a:pt x="8721" y="41652"/>
                  <a:pt x="9093" y="42118"/>
                </a:cubicBezTo>
                <a:lnTo>
                  <a:pt x="8582" y="42815"/>
                </a:lnTo>
                <a:cubicBezTo>
                  <a:pt x="7930" y="42024"/>
                  <a:pt x="7303" y="41210"/>
                  <a:pt x="6721" y="40350"/>
                </a:cubicBezTo>
                <a:cubicBezTo>
                  <a:pt x="6701" y="40323"/>
                  <a:pt x="6673" y="40311"/>
                  <a:pt x="6644" y="40311"/>
                </a:cubicBezTo>
                <a:cubicBezTo>
                  <a:pt x="6576" y="40311"/>
                  <a:pt x="6509" y="40377"/>
                  <a:pt x="6559" y="40443"/>
                </a:cubicBezTo>
                <a:cubicBezTo>
                  <a:pt x="7164" y="41303"/>
                  <a:pt x="7791" y="42140"/>
                  <a:pt x="8466" y="42955"/>
                </a:cubicBezTo>
                <a:lnTo>
                  <a:pt x="8489" y="42977"/>
                </a:lnTo>
                <a:lnTo>
                  <a:pt x="7908" y="43721"/>
                </a:lnTo>
                <a:cubicBezTo>
                  <a:pt x="7558" y="43234"/>
                  <a:pt x="7210" y="42745"/>
                  <a:pt x="6861" y="42233"/>
                </a:cubicBezTo>
                <a:cubicBezTo>
                  <a:pt x="6840" y="42206"/>
                  <a:pt x="6812" y="42194"/>
                  <a:pt x="6784" y="42194"/>
                </a:cubicBezTo>
                <a:cubicBezTo>
                  <a:pt x="6716" y="42194"/>
                  <a:pt x="6649" y="42260"/>
                  <a:pt x="6699" y="42326"/>
                </a:cubicBezTo>
                <a:cubicBezTo>
                  <a:pt x="7071" y="42838"/>
                  <a:pt x="7419" y="43373"/>
                  <a:pt x="7791" y="43885"/>
                </a:cubicBezTo>
                <a:lnTo>
                  <a:pt x="7279" y="44559"/>
                </a:lnTo>
                <a:cubicBezTo>
                  <a:pt x="6652" y="43792"/>
                  <a:pt x="6070" y="42955"/>
                  <a:pt x="5582" y="42071"/>
                </a:cubicBezTo>
                <a:cubicBezTo>
                  <a:pt x="5567" y="42033"/>
                  <a:pt x="5540" y="42017"/>
                  <a:pt x="5511" y="42017"/>
                </a:cubicBezTo>
                <a:cubicBezTo>
                  <a:pt x="5452" y="42017"/>
                  <a:pt x="5387" y="42085"/>
                  <a:pt x="5419" y="42164"/>
                </a:cubicBezTo>
                <a:cubicBezTo>
                  <a:pt x="5930" y="43048"/>
                  <a:pt x="6513" y="43907"/>
                  <a:pt x="7164" y="44698"/>
                </a:cubicBezTo>
                <a:lnTo>
                  <a:pt x="7164" y="44722"/>
                </a:lnTo>
                <a:lnTo>
                  <a:pt x="6420" y="45721"/>
                </a:lnTo>
                <a:lnTo>
                  <a:pt x="2280" y="37581"/>
                </a:lnTo>
                <a:lnTo>
                  <a:pt x="2302" y="37535"/>
                </a:lnTo>
                <a:cubicBezTo>
                  <a:pt x="2466" y="37699"/>
                  <a:pt x="2628" y="37885"/>
                  <a:pt x="2767" y="38071"/>
                </a:cubicBezTo>
                <a:cubicBezTo>
                  <a:pt x="2785" y="38105"/>
                  <a:pt x="2815" y="38126"/>
                  <a:pt x="2848" y="38126"/>
                </a:cubicBezTo>
                <a:cubicBezTo>
                  <a:pt x="2860" y="38126"/>
                  <a:pt x="2872" y="38123"/>
                  <a:pt x="2885" y="38117"/>
                </a:cubicBezTo>
                <a:cubicBezTo>
                  <a:pt x="2931" y="38093"/>
                  <a:pt x="2953" y="38024"/>
                  <a:pt x="2907" y="37978"/>
                </a:cubicBezTo>
                <a:cubicBezTo>
                  <a:pt x="2767" y="37768"/>
                  <a:pt x="2605" y="37581"/>
                  <a:pt x="2419" y="37395"/>
                </a:cubicBezTo>
                <a:lnTo>
                  <a:pt x="2535" y="37256"/>
                </a:lnTo>
                <a:cubicBezTo>
                  <a:pt x="2535" y="37280"/>
                  <a:pt x="2535" y="37280"/>
                  <a:pt x="2559" y="37302"/>
                </a:cubicBezTo>
                <a:cubicBezTo>
                  <a:pt x="2838" y="37745"/>
                  <a:pt x="3164" y="38140"/>
                  <a:pt x="3512" y="38512"/>
                </a:cubicBezTo>
                <a:cubicBezTo>
                  <a:pt x="3533" y="38533"/>
                  <a:pt x="3556" y="38542"/>
                  <a:pt x="3578" y="38542"/>
                </a:cubicBezTo>
                <a:cubicBezTo>
                  <a:pt x="3649" y="38542"/>
                  <a:pt x="3705" y="38444"/>
                  <a:pt x="3651" y="38372"/>
                </a:cubicBezTo>
                <a:cubicBezTo>
                  <a:pt x="3303" y="38024"/>
                  <a:pt x="3000" y="37628"/>
                  <a:pt x="2721" y="37209"/>
                </a:cubicBezTo>
                <a:cubicBezTo>
                  <a:pt x="2708" y="37182"/>
                  <a:pt x="2687" y="37171"/>
                  <a:pt x="2662" y="37171"/>
                </a:cubicBezTo>
                <a:cubicBezTo>
                  <a:pt x="2644" y="37171"/>
                  <a:pt x="2625" y="37177"/>
                  <a:pt x="2605" y="37187"/>
                </a:cubicBezTo>
                <a:lnTo>
                  <a:pt x="2721" y="37048"/>
                </a:lnTo>
                <a:cubicBezTo>
                  <a:pt x="2907" y="37256"/>
                  <a:pt x="3071" y="37466"/>
                  <a:pt x="3257" y="37675"/>
                </a:cubicBezTo>
                <a:cubicBezTo>
                  <a:pt x="3268" y="37687"/>
                  <a:pt x="3291" y="37693"/>
                  <a:pt x="3314" y="37693"/>
                </a:cubicBezTo>
                <a:cubicBezTo>
                  <a:pt x="3338" y="37693"/>
                  <a:pt x="3361" y="37687"/>
                  <a:pt x="3372" y="37675"/>
                </a:cubicBezTo>
                <a:cubicBezTo>
                  <a:pt x="3419" y="37628"/>
                  <a:pt x="3419" y="37581"/>
                  <a:pt x="3372" y="37535"/>
                </a:cubicBezTo>
                <a:cubicBezTo>
                  <a:pt x="3210" y="37327"/>
                  <a:pt x="3024" y="37116"/>
                  <a:pt x="2838" y="36908"/>
                </a:cubicBezTo>
                <a:lnTo>
                  <a:pt x="2931" y="36791"/>
                </a:lnTo>
                <a:cubicBezTo>
                  <a:pt x="3629" y="37721"/>
                  <a:pt x="4327" y="38629"/>
                  <a:pt x="5024" y="39535"/>
                </a:cubicBezTo>
                <a:cubicBezTo>
                  <a:pt x="5051" y="39562"/>
                  <a:pt x="5083" y="39574"/>
                  <a:pt x="5111" y="39574"/>
                </a:cubicBezTo>
                <a:cubicBezTo>
                  <a:pt x="5181" y="39574"/>
                  <a:pt x="5236" y="39508"/>
                  <a:pt x="5186" y="39442"/>
                </a:cubicBezTo>
                <a:cubicBezTo>
                  <a:pt x="4466" y="38512"/>
                  <a:pt x="3768" y="37581"/>
                  <a:pt x="3046" y="36651"/>
                </a:cubicBezTo>
                <a:lnTo>
                  <a:pt x="3279" y="36372"/>
                </a:lnTo>
                <a:cubicBezTo>
                  <a:pt x="3489" y="36489"/>
                  <a:pt x="3651" y="36675"/>
                  <a:pt x="3815" y="36861"/>
                </a:cubicBezTo>
                <a:cubicBezTo>
                  <a:pt x="3829" y="36890"/>
                  <a:pt x="3851" y="36909"/>
                  <a:pt x="3878" y="36909"/>
                </a:cubicBezTo>
                <a:cubicBezTo>
                  <a:pt x="3894" y="36909"/>
                  <a:pt x="3912" y="36902"/>
                  <a:pt x="3930" y="36884"/>
                </a:cubicBezTo>
                <a:cubicBezTo>
                  <a:pt x="3977" y="36861"/>
                  <a:pt x="4001" y="36815"/>
                  <a:pt x="3977" y="36768"/>
                </a:cubicBezTo>
                <a:cubicBezTo>
                  <a:pt x="3815" y="36558"/>
                  <a:pt x="3605" y="36372"/>
                  <a:pt x="3396" y="36233"/>
                </a:cubicBezTo>
                <a:lnTo>
                  <a:pt x="3558" y="36024"/>
                </a:lnTo>
                <a:cubicBezTo>
                  <a:pt x="3698" y="36140"/>
                  <a:pt x="3815" y="36257"/>
                  <a:pt x="3954" y="36372"/>
                </a:cubicBezTo>
                <a:cubicBezTo>
                  <a:pt x="4233" y="36722"/>
                  <a:pt x="4513" y="37070"/>
                  <a:pt x="4814" y="37395"/>
                </a:cubicBezTo>
                <a:cubicBezTo>
                  <a:pt x="4830" y="37417"/>
                  <a:pt x="4851" y="37426"/>
                  <a:pt x="4871" y="37426"/>
                </a:cubicBezTo>
                <a:cubicBezTo>
                  <a:pt x="4937" y="37426"/>
                  <a:pt x="5003" y="37327"/>
                  <a:pt x="4931" y="37256"/>
                </a:cubicBezTo>
                <a:cubicBezTo>
                  <a:pt x="4721" y="37023"/>
                  <a:pt x="4513" y="36791"/>
                  <a:pt x="4302" y="36536"/>
                </a:cubicBezTo>
                <a:cubicBezTo>
                  <a:pt x="4327" y="36512"/>
                  <a:pt x="4327" y="36489"/>
                  <a:pt x="4280" y="36443"/>
                </a:cubicBezTo>
                <a:cubicBezTo>
                  <a:pt x="4209" y="36372"/>
                  <a:pt x="4140" y="36326"/>
                  <a:pt x="4070" y="36257"/>
                </a:cubicBezTo>
                <a:cubicBezTo>
                  <a:pt x="3954" y="36117"/>
                  <a:pt x="3861" y="35978"/>
                  <a:pt x="3768" y="35838"/>
                </a:cubicBezTo>
                <a:cubicBezTo>
                  <a:pt x="3744" y="35838"/>
                  <a:pt x="3744" y="35814"/>
                  <a:pt x="3744" y="35814"/>
                </a:cubicBezTo>
                <a:lnTo>
                  <a:pt x="3768" y="35767"/>
                </a:lnTo>
                <a:cubicBezTo>
                  <a:pt x="3768" y="35814"/>
                  <a:pt x="3768" y="35838"/>
                  <a:pt x="3791" y="35860"/>
                </a:cubicBezTo>
                <a:cubicBezTo>
                  <a:pt x="3908" y="35978"/>
                  <a:pt x="4047" y="36093"/>
                  <a:pt x="4187" y="36186"/>
                </a:cubicBezTo>
                <a:cubicBezTo>
                  <a:pt x="4199" y="36193"/>
                  <a:pt x="4212" y="36196"/>
                  <a:pt x="4224" y="36196"/>
                </a:cubicBezTo>
                <a:cubicBezTo>
                  <a:pt x="4257" y="36196"/>
                  <a:pt x="4286" y="36174"/>
                  <a:pt x="4302" y="36140"/>
                </a:cubicBezTo>
                <a:cubicBezTo>
                  <a:pt x="4327" y="36140"/>
                  <a:pt x="4327" y="36117"/>
                  <a:pt x="4327" y="36093"/>
                </a:cubicBezTo>
                <a:cubicBezTo>
                  <a:pt x="4349" y="36117"/>
                  <a:pt x="4395" y="36164"/>
                  <a:pt x="4420" y="36210"/>
                </a:cubicBezTo>
                <a:cubicBezTo>
                  <a:pt x="4431" y="36221"/>
                  <a:pt x="4454" y="36227"/>
                  <a:pt x="4480" y="36227"/>
                </a:cubicBezTo>
                <a:cubicBezTo>
                  <a:pt x="4507" y="36227"/>
                  <a:pt x="4536" y="36221"/>
                  <a:pt x="4559" y="36210"/>
                </a:cubicBezTo>
                <a:cubicBezTo>
                  <a:pt x="4581" y="36164"/>
                  <a:pt x="4581" y="36117"/>
                  <a:pt x="4559" y="36071"/>
                </a:cubicBezTo>
                <a:cubicBezTo>
                  <a:pt x="4395" y="35885"/>
                  <a:pt x="4209" y="35721"/>
                  <a:pt x="4023" y="35581"/>
                </a:cubicBezTo>
                <a:lnTo>
                  <a:pt x="4001" y="35581"/>
                </a:lnTo>
                <a:cubicBezTo>
                  <a:pt x="3977" y="35581"/>
                  <a:pt x="3977" y="35559"/>
                  <a:pt x="3954" y="35559"/>
                </a:cubicBezTo>
                <a:lnTo>
                  <a:pt x="4233" y="35209"/>
                </a:lnTo>
                <a:cubicBezTo>
                  <a:pt x="4302" y="35349"/>
                  <a:pt x="4395" y="35466"/>
                  <a:pt x="4513" y="35559"/>
                </a:cubicBezTo>
                <a:cubicBezTo>
                  <a:pt x="4606" y="35674"/>
                  <a:pt x="4674" y="35814"/>
                  <a:pt x="4767" y="35931"/>
                </a:cubicBezTo>
                <a:cubicBezTo>
                  <a:pt x="4784" y="35947"/>
                  <a:pt x="4813" y="35964"/>
                  <a:pt x="4844" y="35964"/>
                </a:cubicBezTo>
                <a:cubicBezTo>
                  <a:pt x="4857" y="35964"/>
                  <a:pt x="4871" y="35961"/>
                  <a:pt x="4885" y="35954"/>
                </a:cubicBezTo>
                <a:cubicBezTo>
                  <a:pt x="4978" y="36071"/>
                  <a:pt x="5071" y="36164"/>
                  <a:pt x="5164" y="36279"/>
                </a:cubicBezTo>
                <a:cubicBezTo>
                  <a:pt x="5536" y="36675"/>
                  <a:pt x="5861" y="37094"/>
                  <a:pt x="6187" y="37535"/>
                </a:cubicBezTo>
                <a:cubicBezTo>
                  <a:pt x="6207" y="37562"/>
                  <a:pt x="6236" y="37574"/>
                  <a:pt x="6264" y="37574"/>
                </a:cubicBezTo>
                <a:cubicBezTo>
                  <a:pt x="6332" y="37574"/>
                  <a:pt x="6399" y="37508"/>
                  <a:pt x="6349" y="37442"/>
                </a:cubicBezTo>
                <a:cubicBezTo>
                  <a:pt x="6023" y="37023"/>
                  <a:pt x="5698" y="36605"/>
                  <a:pt x="5350" y="36210"/>
                </a:cubicBezTo>
                <a:cubicBezTo>
                  <a:pt x="5186" y="36000"/>
                  <a:pt x="5000" y="35814"/>
                  <a:pt x="4814" y="35628"/>
                </a:cubicBezTo>
                <a:cubicBezTo>
                  <a:pt x="4767" y="35559"/>
                  <a:pt x="4699" y="35513"/>
                  <a:pt x="4652" y="35442"/>
                </a:cubicBezTo>
                <a:cubicBezTo>
                  <a:pt x="4581" y="35373"/>
                  <a:pt x="4535" y="35302"/>
                  <a:pt x="4466" y="35233"/>
                </a:cubicBezTo>
                <a:lnTo>
                  <a:pt x="4466" y="35233"/>
                </a:lnTo>
                <a:cubicBezTo>
                  <a:pt x="4606" y="35327"/>
                  <a:pt x="4721" y="35442"/>
                  <a:pt x="4838" y="35559"/>
                </a:cubicBezTo>
                <a:cubicBezTo>
                  <a:pt x="4849" y="35570"/>
                  <a:pt x="4873" y="35576"/>
                  <a:pt x="4896" y="35576"/>
                </a:cubicBezTo>
                <a:cubicBezTo>
                  <a:pt x="4919" y="35576"/>
                  <a:pt x="4942" y="35570"/>
                  <a:pt x="4954" y="35559"/>
                </a:cubicBezTo>
                <a:cubicBezTo>
                  <a:pt x="5000" y="35513"/>
                  <a:pt x="5000" y="35466"/>
                  <a:pt x="4954" y="35420"/>
                </a:cubicBezTo>
                <a:cubicBezTo>
                  <a:pt x="4792" y="35256"/>
                  <a:pt x="4628" y="35116"/>
                  <a:pt x="4466" y="34977"/>
                </a:cubicBezTo>
                <a:cubicBezTo>
                  <a:pt x="4466" y="34954"/>
                  <a:pt x="4442" y="34954"/>
                  <a:pt x="4442" y="34954"/>
                </a:cubicBezTo>
                <a:lnTo>
                  <a:pt x="4628" y="34744"/>
                </a:lnTo>
                <a:lnTo>
                  <a:pt x="4674" y="34791"/>
                </a:lnTo>
                <a:cubicBezTo>
                  <a:pt x="4652" y="34791"/>
                  <a:pt x="4628" y="34791"/>
                  <a:pt x="4606" y="34815"/>
                </a:cubicBezTo>
                <a:cubicBezTo>
                  <a:pt x="4581" y="34861"/>
                  <a:pt x="4581" y="34908"/>
                  <a:pt x="4606" y="34954"/>
                </a:cubicBezTo>
                <a:cubicBezTo>
                  <a:pt x="4721" y="35070"/>
                  <a:pt x="4838" y="35163"/>
                  <a:pt x="4978" y="35280"/>
                </a:cubicBezTo>
                <a:cubicBezTo>
                  <a:pt x="4997" y="35289"/>
                  <a:pt x="5016" y="35295"/>
                  <a:pt x="5035" y="35295"/>
                </a:cubicBezTo>
                <a:cubicBezTo>
                  <a:pt x="5062" y="35295"/>
                  <a:pt x="5090" y="35283"/>
                  <a:pt x="5117" y="35256"/>
                </a:cubicBezTo>
                <a:cubicBezTo>
                  <a:pt x="5135" y="35274"/>
                  <a:pt x="5153" y="35281"/>
                  <a:pt x="5172" y="35281"/>
                </a:cubicBezTo>
                <a:cubicBezTo>
                  <a:pt x="5226" y="35281"/>
                  <a:pt x="5273" y="35216"/>
                  <a:pt x="5257" y="35163"/>
                </a:cubicBezTo>
                <a:cubicBezTo>
                  <a:pt x="5279" y="35163"/>
                  <a:pt x="5279" y="35140"/>
                  <a:pt x="5303" y="35140"/>
                </a:cubicBezTo>
                <a:cubicBezTo>
                  <a:pt x="5326" y="35094"/>
                  <a:pt x="5303" y="35047"/>
                  <a:pt x="5257" y="35001"/>
                </a:cubicBezTo>
                <a:cubicBezTo>
                  <a:pt x="5233" y="35001"/>
                  <a:pt x="5233" y="34977"/>
                  <a:pt x="5210" y="34977"/>
                </a:cubicBezTo>
                <a:lnTo>
                  <a:pt x="5186" y="34954"/>
                </a:lnTo>
                <a:cubicBezTo>
                  <a:pt x="5140" y="34930"/>
                  <a:pt x="5117" y="34908"/>
                  <a:pt x="5093" y="34884"/>
                </a:cubicBezTo>
                <a:cubicBezTo>
                  <a:pt x="5047" y="34837"/>
                  <a:pt x="4978" y="34791"/>
                  <a:pt x="4931" y="34744"/>
                </a:cubicBezTo>
                <a:cubicBezTo>
                  <a:pt x="4914" y="34728"/>
                  <a:pt x="4898" y="34712"/>
                  <a:pt x="4874" y="34712"/>
                </a:cubicBezTo>
                <a:cubicBezTo>
                  <a:pt x="4864" y="34712"/>
                  <a:pt x="4852" y="34715"/>
                  <a:pt x="4838" y="34722"/>
                </a:cubicBezTo>
                <a:cubicBezTo>
                  <a:pt x="4814" y="34675"/>
                  <a:pt x="4767" y="34629"/>
                  <a:pt x="4745" y="34605"/>
                </a:cubicBezTo>
                <a:lnTo>
                  <a:pt x="4792" y="34536"/>
                </a:lnTo>
                <a:cubicBezTo>
                  <a:pt x="4838" y="34558"/>
                  <a:pt x="4860" y="34582"/>
                  <a:pt x="4885" y="34605"/>
                </a:cubicBezTo>
                <a:cubicBezTo>
                  <a:pt x="4931" y="34629"/>
                  <a:pt x="4954" y="34651"/>
                  <a:pt x="4978" y="34698"/>
                </a:cubicBezTo>
                <a:cubicBezTo>
                  <a:pt x="5000" y="34722"/>
                  <a:pt x="5047" y="34744"/>
                  <a:pt x="5071" y="34791"/>
                </a:cubicBezTo>
                <a:cubicBezTo>
                  <a:pt x="5071" y="34815"/>
                  <a:pt x="5117" y="34837"/>
                  <a:pt x="5140" y="34884"/>
                </a:cubicBezTo>
                <a:cubicBezTo>
                  <a:pt x="5157" y="34901"/>
                  <a:pt x="5185" y="34917"/>
                  <a:pt x="5217" y="34917"/>
                </a:cubicBezTo>
                <a:cubicBezTo>
                  <a:pt x="5230" y="34917"/>
                  <a:pt x="5243" y="34914"/>
                  <a:pt x="5257" y="34908"/>
                </a:cubicBezTo>
                <a:lnTo>
                  <a:pt x="5303" y="34908"/>
                </a:lnTo>
                <a:cubicBezTo>
                  <a:pt x="5350" y="34977"/>
                  <a:pt x="5419" y="35047"/>
                  <a:pt x="5465" y="35094"/>
                </a:cubicBezTo>
                <a:cubicBezTo>
                  <a:pt x="5488" y="35117"/>
                  <a:pt x="5512" y="35129"/>
                  <a:pt x="5535" y="35129"/>
                </a:cubicBezTo>
                <a:cubicBezTo>
                  <a:pt x="5558" y="35129"/>
                  <a:pt x="5581" y="35117"/>
                  <a:pt x="5605" y="35094"/>
                </a:cubicBezTo>
                <a:cubicBezTo>
                  <a:pt x="5629" y="35070"/>
                  <a:pt x="5629" y="35001"/>
                  <a:pt x="5605" y="34977"/>
                </a:cubicBezTo>
                <a:cubicBezTo>
                  <a:pt x="5419" y="34791"/>
                  <a:pt x="5257" y="34605"/>
                  <a:pt x="5071" y="34396"/>
                </a:cubicBezTo>
                <a:cubicBezTo>
                  <a:pt x="5071" y="34396"/>
                  <a:pt x="5047" y="34396"/>
                  <a:pt x="5047" y="34372"/>
                </a:cubicBezTo>
                <a:lnTo>
                  <a:pt x="5047" y="34372"/>
                </a:lnTo>
                <a:cubicBezTo>
                  <a:pt x="5140" y="34443"/>
                  <a:pt x="5257" y="34536"/>
                  <a:pt x="5350" y="34629"/>
                </a:cubicBezTo>
                <a:cubicBezTo>
                  <a:pt x="5361" y="34640"/>
                  <a:pt x="5384" y="34646"/>
                  <a:pt x="5407" y="34646"/>
                </a:cubicBezTo>
                <a:cubicBezTo>
                  <a:pt x="5431" y="34646"/>
                  <a:pt x="5454" y="34640"/>
                  <a:pt x="5465" y="34629"/>
                </a:cubicBezTo>
                <a:cubicBezTo>
                  <a:pt x="5489" y="34582"/>
                  <a:pt x="5512" y="34536"/>
                  <a:pt x="5465" y="34489"/>
                </a:cubicBezTo>
                <a:cubicBezTo>
                  <a:pt x="5350" y="34372"/>
                  <a:pt x="5233" y="34279"/>
                  <a:pt x="5093" y="34186"/>
                </a:cubicBezTo>
                <a:lnTo>
                  <a:pt x="5164" y="34093"/>
                </a:lnTo>
                <a:cubicBezTo>
                  <a:pt x="5303" y="34210"/>
                  <a:pt x="5419" y="34350"/>
                  <a:pt x="5558" y="34465"/>
                </a:cubicBezTo>
                <a:cubicBezTo>
                  <a:pt x="5578" y="34475"/>
                  <a:pt x="5597" y="34481"/>
                  <a:pt x="5617" y="34481"/>
                </a:cubicBezTo>
                <a:cubicBezTo>
                  <a:pt x="5644" y="34481"/>
                  <a:pt x="5671" y="34470"/>
                  <a:pt x="5698" y="34443"/>
                </a:cubicBezTo>
                <a:cubicBezTo>
                  <a:pt x="5722" y="34419"/>
                  <a:pt x="5744" y="34350"/>
                  <a:pt x="5698" y="34326"/>
                </a:cubicBezTo>
                <a:cubicBezTo>
                  <a:pt x="5558" y="34210"/>
                  <a:pt x="5419" y="34093"/>
                  <a:pt x="5279" y="33953"/>
                </a:cubicBezTo>
                <a:lnTo>
                  <a:pt x="5350" y="33885"/>
                </a:lnTo>
                <a:cubicBezTo>
                  <a:pt x="5372" y="33907"/>
                  <a:pt x="5396" y="33907"/>
                  <a:pt x="5419" y="33931"/>
                </a:cubicBezTo>
                <a:cubicBezTo>
                  <a:pt x="5419" y="33931"/>
                  <a:pt x="5443" y="33953"/>
                  <a:pt x="5465" y="33953"/>
                </a:cubicBezTo>
                <a:lnTo>
                  <a:pt x="5465" y="33978"/>
                </a:lnTo>
                <a:lnTo>
                  <a:pt x="5489" y="33978"/>
                </a:lnTo>
                <a:lnTo>
                  <a:pt x="5558" y="34046"/>
                </a:lnTo>
                <a:lnTo>
                  <a:pt x="5629" y="34117"/>
                </a:lnTo>
                <a:cubicBezTo>
                  <a:pt x="5652" y="34128"/>
                  <a:pt x="5675" y="34134"/>
                  <a:pt x="5699" y="34134"/>
                </a:cubicBezTo>
                <a:cubicBezTo>
                  <a:pt x="5722" y="34134"/>
                  <a:pt x="5745" y="34128"/>
                  <a:pt x="5768" y="34117"/>
                </a:cubicBezTo>
                <a:cubicBezTo>
                  <a:pt x="5768" y="34093"/>
                  <a:pt x="5768" y="34071"/>
                  <a:pt x="5791" y="34071"/>
                </a:cubicBezTo>
                <a:cubicBezTo>
                  <a:pt x="5815" y="34071"/>
                  <a:pt x="5837" y="34071"/>
                  <a:pt x="5837" y="34046"/>
                </a:cubicBezTo>
                <a:cubicBezTo>
                  <a:pt x="5861" y="34059"/>
                  <a:pt x="5878" y="34065"/>
                  <a:pt x="5893" y="34065"/>
                </a:cubicBezTo>
                <a:cubicBezTo>
                  <a:pt x="5907" y="34065"/>
                  <a:pt x="5919" y="34059"/>
                  <a:pt x="5930" y="34046"/>
                </a:cubicBezTo>
                <a:cubicBezTo>
                  <a:pt x="5954" y="34024"/>
                  <a:pt x="5977" y="34024"/>
                  <a:pt x="5977" y="34000"/>
                </a:cubicBezTo>
                <a:lnTo>
                  <a:pt x="6349" y="34372"/>
                </a:lnTo>
                <a:cubicBezTo>
                  <a:pt x="6366" y="34394"/>
                  <a:pt x="6386" y="34403"/>
                  <a:pt x="6407" y="34403"/>
                </a:cubicBezTo>
                <a:cubicBezTo>
                  <a:pt x="6473" y="34403"/>
                  <a:pt x="6537" y="34309"/>
                  <a:pt x="6466" y="34257"/>
                </a:cubicBezTo>
                <a:cubicBezTo>
                  <a:pt x="6209" y="33978"/>
                  <a:pt x="5977" y="33721"/>
                  <a:pt x="5722" y="33442"/>
                </a:cubicBezTo>
                <a:lnTo>
                  <a:pt x="5698" y="33442"/>
                </a:lnTo>
                <a:lnTo>
                  <a:pt x="5722" y="33419"/>
                </a:lnTo>
                <a:cubicBezTo>
                  <a:pt x="5722" y="33442"/>
                  <a:pt x="5744" y="33442"/>
                  <a:pt x="5744" y="33466"/>
                </a:cubicBezTo>
                <a:cubicBezTo>
                  <a:pt x="5884" y="33581"/>
                  <a:pt x="6023" y="33721"/>
                  <a:pt x="6163" y="33838"/>
                </a:cubicBezTo>
                <a:cubicBezTo>
                  <a:pt x="6190" y="33851"/>
                  <a:pt x="6217" y="33865"/>
                  <a:pt x="6244" y="33865"/>
                </a:cubicBezTo>
                <a:cubicBezTo>
                  <a:pt x="6263" y="33865"/>
                  <a:pt x="6283" y="33858"/>
                  <a:pt x="6302" y="33838"/>
                </a:cubicBezTo>
                <a:cubicBezTo>
                  <a:pt x="6327" y="33792"/>
                  <a:pt x="6327" y="33745"/>
                  <a:pt x="6302" y="33699"/>
                </a:cubicBezTo>
                <a:cubicBezTo>
                  <a:pt x="6163" y="33581"/>
                  <a:pt x="6023" y="33466"/>
                  <a:pt x="5884" y="33326"/>
                </a:cubicBezTo>
                <a:cubicBezTo>
                  <a:pt x="5861" y="33326"/>
                  <a:pt x="5837" y="33302"/>
                  <a:pt x="5815" y="33302"/>
                </a:cubicBezTo>
                <a:lnTo>
                  <a:pt x="5884" y="33233"/>
                </a:lnTo>
                <a:cubicBezTo>
                  <a:pt x="6001" y="33373"/>
                  <a:pt x="6116" y="33488"/>
                  <a:pt x="6256" y="33605"/>
                </a:cubicBezTo>
                <a:cubicBezTo>
                  <a:pt x="6256" y="33628"/>
                  <a:pt x="6302" y="33628"/>
                  <a:pt x="6327" y="33628"/>
                </a:cubicBezTo>
                <a:cubicBezTo>
                  <a:pt x="6349" y="33652"/>
                  <a:pt x="6373" y="33652"/>
                  <a:pt x="6395" y="33674"/>
                </a:cubicBezTo>
                <a:cubicBezTo>
                  <a:pt x="6408" y="33698"/>
                  <a:pt x="6431" y="33709"/>
                  <a:pt x="6454" y="33709"/>
                </a:cubicBezTo>
                <a:cubicBezTo>
                  <a:pt x="6477" y="33709"/>
                  <a:pt x="6501" y="33698"/>
                  <a:pt x="6513" y="33674"/>
                </a:cubicBezTo>
                <a:cubicBezTo>
                  <a:pt x="6559" y="33652"/>
                  <a:pt x="6559" y="33581"/>
                  <a:pt x="6513" y="33559"/>
                </a:cubicBezTo>
                <a:cubicBezTo>
                  <a:pt x="6349" y="33395"/>
                  <a:pt x="6187" y="33256"/>
                  <a:pt x="6048" y="33094"/>
                </a:cubicBezTo>
                <a:cubicBezTo>
                  <a:pt x="6023" y="33094"/>
                  <a:pt x="6023" y="33094"/>
                  <a:pt x="6001" y="33070"/>
                </a:cubicBezTo>
                <a:lnTo>
                  <a:pt x="6023" y="33047"/>
                </a:lnTo>
                <a:cubicBezTo>
                  <a:pt x="6163" y="33187"/>
                  <a:pt x="6302" y="33302"/>
                  <a:pt x="6420" y="33419"/>
                </a:cubicBezTo>
                <a:cubicBezTo>
                  <a:pt x="6447" y="33432"/>
                  <a:pt x="6474" y="33446"/>
                  <a:pt x="6496" y="33446"/>
                </a:cubicBezTo>
                <a:cubicBezTo>
                  <a:pt x="6512" y="33446"/>
                  <a:pt x="6526" y="33439"/>
                  <a:pt x="6535" y="33419"/>
                </a:cubicBezTo>
                <a:cubicBezTo>
                  <a:pt x="6558" y="33443"/>
                  <a:pt x="6588" y="33454"/>
                  <a:pt x="6614" y="33454"/>
                </a:cubicBezTo>
                <a:cubicBezTo>
                  <a:pt x="6640" y="33454"/>
                  <a:pt x="6663" y="33443"/>
                  <a:pt x="6675" y="33419"/>
                </a:cubicBezTo>
                <a:cubicBezTo>
                  <a:pt x="6699" y="33395"/>
                  <a:pt x="6721" y="33326"/>
                  <a:pt x="6675" y="33302"/>
                </a:cubicBezTo>
                <a:cubicBezTo>
                  <a:pt x="6535" y="33187"/>
                  <a:pt x="6420" y="33070"/>
                  <a:pt x="6302" y="32930"/>
                </a:cubicBezTo>
                <a:cubicBezTo>
                  <a:pt x="6291" y="32919"/>
                  <a:pt x="6268" y="32913"/>
                  <a:pt x="6245" y="32913"/>
                </a:cubicBezTo>
                <a:cubicBezTo>
                  <a:pt x="6221" y="32913"/>
                  <a:pt x="6198" y="32919"/>
                  <a:pt x="6187" y="32930"/>
                </a:cubicBezTo>
                <a:lnTo>
                  <a:pt x="6163" y="32930"/>
                </a:lnTo>
                <a:lnTo>
                  <a:pt x="6141" y="32908"/>
                </a:lnTo>
                <a:lnTo>
                  <a:pt x="6327" y="32698"/>
                </a:lnTo>
                <a:cubicBezTo>
                  <a:pt x="6420" y="32815"/>
                  <a:pt x="6513" y="32930"/>
                  <a:pt x="6628" y="33047"/>
                </a:cubicBezTo>
                <a:cubicBezTo>
                  <a:pt x="6640" y="33071"/>
                  <a:pt x="6663" y="33082"/>
                  <a:pt x="6687" y="33082"/>
                </a:cubicBezTo>
                <a:cubicBezTo>
                  <a:pt x="6710" y="33082"/>
                  <a:pt x="6733" y="33071"/>
                  <a:pt x="6745" y="33047"/>
                </a:cubicBezTo>
                <a:cubicBezTo>
                  <a:pt x="6768" y="33058"/>
                  <a:pt x="6792" y="33064"/>
                  <a:pt x="6812" y="33064"/>
                </a:cubicBezTo>
                <a:cubicBezTo>
                  <a:pt x="6832" y="33064"/>
                  <a:pt x="6849" y="33058"/>
                  <a:pt x="6861" y="33047"/>
                </a:cubicBezTo>
                <a:cubicBezTo>
                  <a:pt x="6885" y="33001"/>
                  <a:pt x="6885" y="32954"/>
                  <a:pt x="6861" y="32930"/>
                </a:cubicBezTo>
                <a:lnTo>
                  <a:pt x="6885" y="32930"/>
                </a:lnTo>
                <a:cubicBezTo>
                  <a:pt x="6896" y="32953"/>
                  <a:pt x="6919" y="32965"/>
                  <a:pt x="6942" y="32965"/>
                </a:cubicBezTo>
                <a:cubicBezTo>
                  <a:pt x="6966" y="32965"/>
                  <a:pt x="6989" y="32953"/>
                  <a:pt x="7000" y="32930"/>
                </a:cubicBezTo>
                <a:cubicBezTo>
                  <a:pt x="7047" y="32908"/>
                  <a:pt x="7047" y="32837"/>
                  <a:pt x="7000" y="32815"/>
                </a:cubicBezTo>
                <a:cubicBezTo>
                  <a:pt x="6885" y="32675"/>
                  <a:pt x="6745" y="32558"/>
                  <a:pt x="6628" y="32443"/>
                </a:cubicBezTo>
                <a:cubicBezTo>
                  <a:pt x="6606" y="32418"/>
                  <a:pt x="6581" y="32418"/>
                  <a:pt x="6559" y="32418"/>
                </a:cubicBezTo>
                <a:lnTo>
                  <a:pt x="6581" y="32372"/>
                </a:lnTo>
                <a:cubicBezTo>
                  <a:pt x="6675" y="32465"/>
                  <a:pt x="6768" y="32536"/>
                  <a:pt x="6861" y="32605"/>
                </a:cubicBezTo>
                <a:cubicBezTo>
                  <a:pt x="6873" y="32628"/>
                  <a:pt x="6896" y="32639"/>
                  <a:pt x="6919" y="32639"/>
                </a:cubicBezTo>
                <a:cubicBezTo>
                  <a:pt x="6942" y="32639"/>
                  <a:pt x="6966" y="32628"/>
                  <a:pt x="6978" y="32605"/>
                </a:cubicBezTo>
                <a:cubicBezTo>
                  <a:pt x="7024" y="32582"/>
                  <a:pt x="7024" y="32511"/>
                  <a:pt x="6978" y="32489"/>
                </a:cubicBezTo>
                <a:cubicBezTo>
                  <a:pt x="6954" y="32443"/>
                  <a:pt x="6907" y="32418"/>
                  <a:pt x="6885" y="32396"/>
                </a:cubicBezTo>
                <a:cubicBezTo>
                  <a:pt x="6885" y="32372"/>
                  <a:pt x="6907" y="32372"/>
                  <a:pt x="6907" y="32350"/>
                </a:cubicBezTo>
                <a:cubicBezTo>
                  <a:pt x="6907" y="32303"/>
                  <a:pt x="6885" y="32257"/>
                  <a:pt x="6838" y="32257"/>
                </a:cubicBezTo>
                <a:lnTo>
                  <a:pt x="6814" y="32232"/>
                </a:lnTo>
                <a:cubicBezTo>
                  <a:pt x="6792" y="32232"/>
                  <a:pt x="6768" y="32210"/>
                  <a:pt x="6745" y="32210"/>
                </a:cubicBezTo>
                <a:lnTo>
                  <a:pt x="6745" y="32186"/>
                </a:lnTo>
                <a:lnTo>
                  <a:pt x="6792" y="32139"/>
                </a:lnTo>
                <a:lnTo>
                  <a:pt x="6814" y="32139"/>
                </a:lnTo>
                <a:lnTo>
                  <a:pt x="6885" y="32210"/>
                </a:lnTo>
                <a:cubicBezTo>
                  <a:pt x="6954" y="32257"/>
                  <a:pt x="7000" y="32303"/>
                  <a:pt x="7047" y="32350"/>
                </a:cubicBezTo>
                <a:cubicBezTo>
                  <a:pt x="7057" y="32369"/>
                  <a:pt x="7075" y="32376"/>
                  <a:pt x="7094" y="32376"/>
                </a:cubicBezTo>
                <a:cubicBezTo>
                  <a:pt x="7121" y="32376"/>
                  <a:pt x="7150" y="32363"/>
                  <a:pt x="7164" y="32350"/>
                </a:cubicBezTo>
                <a:cubicBezTo>
                  <a:pt x="7210" y="32303"/>
                  <a:pt x="7210" y="32257"/>
                  <a:pt x="7164" y="32232"/>
                </a:cubicBezTo>
                <a:cubicBezTo>
                  <a:pt x="7210" y="32232"/>
                  <a:pt x="7233" y="32210"/>
                  <a:pt x="7233" y="32186"/>
                </a:cubicBezTo>
                <a:cubicBezTo>
                  <a:pt x="7257" y="32139"/>
                  <a:pt x="7233" y="32093"/>
                  <a:pt x="7210" y="32071"/>
                </a:cubicBezTo>
                <a:cubicBezTo>
                  <a:pt x="7186" y="32046"/>
                  <a:pt x="7164" y="32024"/>
                  <a:pt x="7140" y="32024"/>
                </a:cubicBezTo>
                <a:cubicBezTo>
                  <a:pt x="7093" y="32000"/>
                  <a:pt x="7071" y="31953"/>
                  <a:pt x="7024" y="31931"/>
                </a:cubicBezTo>
                <a:cubicBezTo>
                  <a:pt x="7024" y="31907"/>
                  <a:pt x="7000" y="31907"/>
                  <a:pt x="6978" y="31907"/>
                </a:cubicBezTo>
                <a:lnTo>
                  <a:pt x="7000" y="31884"/>
                </a:lnTo>
                <a:cubicBezTo>
                  <a:pt x="7093" y="31978"/>
                  <a:pt x="7210" y="32046"/>
                  <a:pt x="7326" y="32117"/>
                </a:cubicBezTo>
                <a:cubicBezTo>
                  <a:pt x="7350" y="32117"/>
                  <a:pt x="7350" y="32139"/>
                  <a:pt x="7372" y="32139"/>
                </a:cubicBezTo>
                <a:cubicBezTo>
                  <a:pt x="7489" y="32257"/>
                  <a:pt x="7605" y="32372"/>
                  <a:pt x="7744" y="32489"/>
                </a:cubicBezTo>
                <a:cubicBezTo>
                  <a:pt x="7761" y="32511"/>
                  <a:pt x="7781" y="32520"/>
                  <a:pt x="7801" y="32520"/>
                </a:cubicBezTo>
                <a:cubicBezTo>
                  <a:pt x="7867" y="32520"/>
                  <a:pt x="7933" y="32421"/>
                  <a:pt x="7862" y="32350"/>
                </a:cubicBezTo>
                <a:cubicBezTo>
                  <a:pt x="7769" y="32257"/>
                  <a:pt x="7651" y="32139"/>
                  <a:pt x="7536" y="32046"/>
                </a:cubicBezTo>
                <a:cubicBezTo>
                  <a:pt x="7582" y="32046"/>
                  <a:pt x="7605" y="32046"/>
                  <a:pt x="7651" y="32024"/>
                </a:cubicBezTo>
                <a:cubicBezTo>
                  <a:pt x="7675" y="32000"/>
                  <a:pt x="7675" y="31953"/>
                  <a:pt x="7651" y="31931"/>
                </a:cubicBezTo>
                <a:cubicBezTo>
                  <a:pt x="7675" y="31931"/>
                  <a:pt x="7675" y="31931"/>
                  <a:pt x="7698" y="31953"/>
                </a:cubicBezTo>
                <a:cubicBezTo>
                  <a:pt x="7710" y="31960"/>
                  <a:pt x="7723" y="31963"/>
                  <a:pt x="7735" y="31963"/>
                </a:cubicBezTo>
                <a:cubicBezTo>
                  <a:pt x="7768" y="31963"/>
                  <a:pt x="7797" y="31941"/>
                  <a:pt x="7815" y="31907"/>
                </a:cubicBezTo>
                <a:cubicBezTo>
                  <a:pt x="7837" y="31884"/>
                  <a:pt x="7837" y="31884"/>
                  <a:pt x="7837" y="31860"/>
                </a:cubicBezTo>
                <a:cubicBezTo>
                  <a:pt x="7862" y="31860"/>
                  <a:pt x="7884" y="31838"/>
                  <a:pt x="7908" y="31814"/>
                </a:cubicBezTo>
                <a:cubicBezTo>
                  <a:pt x="7930" y="31767"/>
                  <a:pt x="7908" y="31745"/>
                  <a:pt x="7884" y="31698"/>
                </a:cubicBezTo>
                <a:lnTo>
                  <a:pt x="7884" y="31698"/>
                </a:lnTo>
                <a:cubicBezTo>
                  <a:pt x="7891" y="31705"/>
                  <a:pt x="7900" y="31708"/>
                  <a:pt x="7909" y="31708"/>
                </a:cubicBezTo>
                <a:cubicBezTo>
                  <a:pt x="7931" y="31708"/>
                  <a:pt x="7955" y="31691"/>
                  <a:pt x="7955" y="31674"/>
                </a:cubicBezTo>
                <a:cubicBezTo>
                  <a:pt x="8001" y="31652"/>
                  <a:pt x="8001" y="31581"/>
                  <a:pt x="7955" y="31559"/>
                </a:cubicBezTo>
                <a:cubicBezTo>
                  <a:pt x="7862" y="31488"/>
                  <a:pt x="7791" y="31419"/>
                  <a:pt x="7698" y="31349"/>
                </a:cubicBezTo>
                <a:cubicBezTo>
                  <a:pt x="7722" y="31349"/>
                  <a:pt x="7722" y="31373"/>
                  <a:pt x="7744" y="31373"/>
                </a:cubicBezTo>
                <a:lnTo>
                  <a:pt x="7769" y="31395"/>
                </a:lnTo>
                <a:cubicBezTo>
                  <a:pt x="7769" y="31395"/>
                  <a:pt x="7791" y="31395"/>
                  <a:pt x="7791" y="31419"/>
                </a:cubicBezTo>
                <a:cubicBezTo>
                  <a:pt x="7815" y="31419"/>
                  <a:pt x="7837" y="31442"/>
                  <a:pt x="7862" y="31466"/>
                </a:cubicBezTo>
                <a:cubicBezTo>
                  <a:pt x="7889" y="31479"/>
                  <a:pt x="7916" y="31492"/>
                  <a:pt x="7943" y="31492"/>
                </a:cubicBezTo>
                <a:cubicBezTo>
                  <a:pt x="7962" y="31492"/>
                  <a:pt x="7982" y="31485"/>
                  <a:pt x="8001" y="31466"/>
                </a:cubicBezTo>
                <a:cubicBezTo>
                  <a:pt x="8023" y="31488"/>
                  <a:pt x="8048" y="31488"/>
                  <a:pt x="8070" y="31512"/>
                </a:cubicBezTo>
                <a:cubicBezTo>
                  <a:pt x="8489" y="32000"/>
                  <a:pt x="8931" y="32465"/>
                  <a:pt x="9372" y="32954"/>
                </a:cubicBezTo>
                <a:cubicBezTo>
                  <a:pt x="9387" y="32969"/>
                  <a:pt x="9404" y="32975"/>
                  <a:pt x="9421" y="32975"/>
                </a:cubicBezTo>
                <a:cubicBezTo>
                  <a:pt x="9484" y="32975"/>
                  <a:pt x="9544" y="32888"/>
                  <a:pt x="9490" y="32815"/>
                </a:cubicBezTo>
                <a:cubicBezTo>
                  <a:pt x="9164" y="32465"/>
                  <a:pt x="8814" y="32093"/>
                  <a:pt x="8489" y="31721"/>
                </a:cubicBezTo>
                <a:cubicBezTo>
                  <a:pt x="8489" y="31698"/>
                  <a:pt x="8489" y="31674"/>
                  <a:pt x="8466" y="31652"/>
                </a:cubicBezTo>
                <a:lnTo>
                  <a:pt x="8187" y="31373"/>
                </a:lnTo>
                <a:lnTo>
                  <a:pt x="8163" y="31349"/>
                </a:lnTo>
                <a:lnTo>
                  <a:pt x="8116" y="31302"/>
                </a:lnTo>
                <a:cubicBezTo>
                  <a:pt x="8048" y="31209"/>
                  <a:pt x="7977" y="31140"/>
                  <a:pt x="7908" y="31070"/>
                </a:cubicBezTo>
                <a:lnTo>
                  <a:pt x="7908" y="31070"/>
                </a:lnTo>
                <a:cubicBezTo>
                  <a:pt x="8001" y="31116"/>
                  <a:pt x="8070" y="31187"/>
                  <a:pt x="8141" y="31256"/>
                </a:cubicBezTo>
                <a:cubicBezTo>
                  <a:pt x="8163" y="31280"/>
                  <a:pt x="8163" y="31302"/>
                  <a:pt x="8163" y="31302"/>
                </a:cubicBezTo>
                <a:lnTo>
                  <a:pt x="8489" y="31628"/>
                </a:lnTo>
                <a:cubicBezTo>
                  <a:pt x="8499" y="31638"/>
                  <a:pt x="8517" y="31644"/>
                  <a:pt x="8536" y="31644"/>
                </a:cubicBezTo>
                <a:cubicBezTo>
                  <a:pt x="8563" y="31644"/>
                  <a:pt x="8592" y="31632"/>
                  <a:pt x="8606" y="31605"/>
                </a:cubicBezTo>
                <a:cubicBezTo>
                  <a:pt x="8652" y="31581"/>
                  <a:pt x="8652" y="31512"/>
                  <a:pt x="8606" y="31488"/>
                </a:cubicBezTo>
                <a:lnTo>
                  <a:pt x="8442" y="31326"/>
                </a:lnTo>
                <a:cubicBezTo>
                  <a:pt x="8442" y="31302"/>
                  <a:pt x="8420" y="31280"/>
                  <a:pt x="8420" y="31280"/>
                </a:cubicBezTo>
                <a:lnTo>
                  <a:pt x="8349" y="31209"/>
                </a:lnTo>
                <a:cubicBezTo>
                  <a:pt x="8349" y="31209"/>
                  <a:pt x="8373" y="31209"/>
                  <a:pt x="8373" y="31187"/>
                </a:cubicBezTo>
                <a:cubicBezTo>
                  <a:pt x="8396" y="31163"/>
                  <a:pt x="8420" y="31094"/>
                  <a:pt x="8373" y="31070"/>
                </a:cubicBezTo>
                <a:cubicBezTo>
                  <a:pt x="8354" y="31050"/>
                  <a:pt x="8335" y="31032"/>
                  <a:pt x="8317" y="31013"/>
                </a:cubicBezTo>
                <a:lnTo>
                  <a:pt x="8317" y="31013"/>
                </a:lnTo>
                <a:cubicBezTo>
                  <a:pt x="8320" y="31017"/>
                  <a:pt x="8323" y="31020"/>
                  <a:pt x="8327" y="31023"/>
                </a:cubicBezTo>
                <a:cubicBezTo>
                  <a:pt x="8338" y="31035"/>
                  <a:pt x="8361" y="31041"/>
                  <a:pt x="8384" y="31041"/>
                </a:cubicBezTo>
                <a:cubicBezTo>
                  <a:pt x="8408" y="31041"/>
                  <a:pt x="8431" y="31035"/>
                  <a:pt x="8442" y="31023"/>
                </a:cubicBezTo>
                <a:cubicBezTo>
                  <a:pt x="8513" y="31094"/>
                  <a:pt x="8582" y="31163"/>
                  <a:pt x="8652" y="31209"/>
                </a:cubicBezTo>
                <a:cubicBezTo>
                  <a:pt x="8663" y="31232"/>
                  <a:pt x="8687" y="31244"/>
                  <a:pt x="8710" y="31244"/>
                </a:cubicBezTo>
                <a:cubicBezTo>
                  <a:pt x="8733" y="31244"/>
                  <a:pt x="8756" y="31232"/>
                  <a:pt x="8768" y="31209"/>
                </a:cubicBezTo>
                <a:cubicBezTo>
                  <a:pt x="8814" y="31187"/>
                  <a:pt x="8814" y="31116"/>
                  <a:pt x="8768" y="31094"/>
                </a:cubicBezTo>
                <a:cubicBezTo>
                  <a:pt x="8721" y="31047"/>
                  <a:pt x="8675" y="30977"/>
                  <a:pt x="8628" y="30930"/>
                </a:cubicBezTo>
                <a:cubicBezTo>
                  <a:pt x="8652" y="30908"/>
                  <a:pt x="8652" y="30884"/>
                  <a:pt x="8652" y="30837"/>
                </a:cubicBezTo>
                <a:lnTo>
                  <a:pt x="8675" y="30837"/>
                </a:lnTo>
                <a:cubicBezTo>
                  <a:pt x="8721" y="30815"/>
                  <a:pt x="8721" y="30768"/>
                  <a:pt x="8721" y="30744"/>
                </a:cubicBezTo>
                <a:cubicBezTo>
                  <a:pt x="9465" y="31559"/>
                  <a:pt x="10210" y="32372"/>
                  <a:pt x="10954" y="33163"/>
                </a:cubicBezTo>
                <a:cubicBezTo>
                  <a:pt x="10975" y="33184"/>
                  <a:pt x="10998" y="33193"/>
                  <a:pt x="11020" y="33193"/>
                </a:cubicBezTo>
                <a:cubicBezTo>
                  <a:pt x="11091" y="33193"/>
                  <a:pt x="11148" y="33095"/>
                  <a:pt x="11093" y="33023"/>
                </a:cubicBezTo>
                <a:cubicBezTo>
                  <a:pt x="10489" y="32396"/>
                  <a:pt x="9884" y="31745"/>
                  <a:pt x="9279" y="31094"/>
                </a:cubicBezTo>
                <a:cubicBezTo>
                  <a:pt x="9303" y="31094"/>
                  <a:pt x="9303" y="31094"/>
                  <a:pt x="9326" y="31070"/>
                </a:cubicBezTo>
                <a:cubicBezTo>
                  <a:pt x="9350" y="31047"/>
                  <a:pt x="9350" y="30977"/>
                  <a:pt x="9326" y="30954"/>
                </a:cubicBezTo>
                <a:cubicBezTo>
                  <a:pt x="9186" y="30790"/>
                  <a:pt x="9047" y="30675"/>
                  <a:pt x="8885" y="30536"/>
                </a:cubicBezTo>
                <a:cubicBezTo>
                  <a:pt x="8907" y="30511"/>
                  <a:pt x="8907" y="30511"/>
                  <a:pt x="8907" y="30489"/>
                </a:cubicBezTo>
                <a:cubicBezTo>
                  <a:pt x="9047" y="30629"/>
                  <a:pt x="9210" y="30768"/>
                  <a:pt x="9350" y="30930"/>
                </a:cubicBezTo>
                <a:cubicBezTo>
                  <a:pt x="9367" y="30948"/>
                  <a:pt x="9386" y="30955"/>
                  <a:pt x="9404" y="30955"/>
                </a:cubicBezTo>
                <a:cubicBezTo>
                  <a:pt x="9458" y="30955"/>
                  <a:pt x="9506" y="30890"/>
                  <a:pt x="9490" y="30837"/>
                </a:cubicBezTo>
                <a:lnTo>
                  <a:pt x="9490" y="30837"/>
                </a:lnTo>
                <a:cubicBezTo>
                  <a:pt x="9558" y="30908"/>
                  <a:pt x="9629" y="30954"/>
                  <a:pt x="9676" y="31023"/>
                </a:cubicBezTo>
                <a:cubicBezTo>
                  <a:pt x="9698" y="31045"/>
                  <a:pt x="9721" y="31054"/>
                  <a:pt x="9743" y="31054"/>
                </a:cubicBezTo>
                <a:cubicBezTo>
                  <a:pt x="9813" y="31054"/>
                  <a:pt x="9868" y="30960"/>
                  <a:pt x="9815" y="30908"/>
                </a:cubicBezTo>
                <a:cubicBezTo>
                  <a:pt x="9676" y="30744"/>
                  <a:pt x="9536" y="30604"/>
                  <a:pt x="9396" y="30443"/>
                </a:cubicBezTo>
                <a:cubicBezTo>
                  <a:pt x="9396" y="30443"/>
                  <a:pt x="9396" y="30418"/>
                  <a:pt x="9419" y="30418"/>
                </a:cubicBezTo>
                <a:lnTo>
                  <a:pt x="9536" y="30536"/>
                </a:lnTo>
                <a:cubicBezTo>
                  <a:pt x="9558" y="30558"/>
                  <a:pt x="9581" y="30567"/>
                  <a:pt x="9603" y="30567"/>
                </a:cubicBezTo>
                <a:cubicBezTo>
                  <a:pt x="9673" y="30567"/>
                  <a:pt x="9728" y="30472"/>
                  <a:pt x="9676" y="30418"/>
                </a:cubicBezTo>
                <a:cubicBezTo>
                  <a:pt x="9629" y="30372"/>
                  <a:pt x="9583" y="30303"/>
                  <a:pt x="9512" y="30257"/>
                </a:cubicBezTo>
                <a:cubicBezTo>
                  <a:pt x="9536" y="30257"/>
                  <a:pt x="9536" y="30232"/>
                  <a:pt x="9536" y="30210"/>
                </a:cubicBezTo>
                <a:cubicBezTo>
                  <a:pt x="9698" y="30396"/>
                  <a:pt x="9862" y="30558"/>
                  <a:pt x="10023" y="30744"/>
                </a:cubicBezTo>
                <a:cubicBezTo>
                  <a:pt x="10045" y="30766"/>
                  <a:pt x="10068" y="30775"/>
                  <a:pt x="10090" y="30775"/>
                </a:cubicBezTo>
                <a:cubicBezTo>
                  <a:pt x="10161" y="30775"/>
                  <a:pt x="10217" y="30676"/>
                  <a:pt x="10163" y="30604"/>
                </a:cubicBezTo>
                <a:cubicBezTo>
                  <a:pt x="10001" y="30443"/>
                  <a:pt x="9837" y="30257"/>
                  <a:pt x="9676" y="30093"/>
                </a:cubicBezTo>
                <a:cubicBezTo>
                  <a:pt x="9698" y="30093"/>
                  <a:pt x="9698" y="30070"/>
                  <a:pt x="9722" y="30070"/>
                </a:cubicBezTo>
                <a:cubicBezTo>
                  <a:pt x="9769" y="30024"/>
                  <a:pt x="9744" y="29977"/>
                  <a:pt x="9722" y="29931"/>
                </a:cubicBezTo>
                <a:lnTo>
                  <a:pt x="9698" y="29907"/>
                </a:lnTo>
                <a:cubicBezTo>
                  <a:pt x="9698" y="29884"/>
                  <a:pt x="9698" y="29884"/>
                  <a:pt x="9722" y="29884"/>
                </a:cubicBezTo>
                <a:cubicBezTo>
                  <a:pt x="9722" y="29860"/>
                  <a:pt x="9744" y="29860"/>
                  <a:pt x="9744" y="29838"/>
                </a:cubicBezTo>
                <a:cubicBezTo>
                  <a:pt x="9761" y="29860"/>
                  <a:pt x="9782" y="29869"/>
                  <a:pt x="9802" y="29869"/>
                </a:cubicBezTo>
                <a:cubicBezTo>
                  <a:pt x="9868" y="29869"/>
                  <a:pt x="9933" y="29775"/>
                  <a:pt x="9862" y="29721"/>
                </a:cubicBezTo>
                <a:cubicBezTo>
                  <a:pt x="9791" y="29628"/>
                  <a:pt x="9722" y="29535"/>
                  <a:pt x="9629" y="29442"/>
                </a:cubicBezTo>
                <a:lnTo>
                  <a:pt x="9629" y="29442"/>
                </a:lnTo>
                <a:cubicBezTo>
                  <a:pt x="9676" y="29488"/>
                  <a:pt x="9722" y="29512"/>
                  <a:pt x="9769" y="29559"/>
                </a:cubicBezTo>
                <a:cubicBezTo>
                  <a:pt x="9780" y="29570"/>
                  <a:pt x="9803" y="29576"/>
                  <a:pt x="9826" y="29576"/>
                </a:cubicBezTo>
                <a:cubicBezTo>
                  <a:pt x="9850" y="29576"/>
                  <a:pt x="9873" y="29570"/>
                  <a:pt x="9884" y="29559"/>
                </a:cubicBezTo>
                <a:cubicBezTo>
                  <a:pt x="9930" y="29512"/>
                  <a:pt x="9930" y="29466"/>
                  <a:pt x="9884" y="29419"/>
                </a:cubicBezTo>
                <a:lnTo>
                  <a:pt x="9396" y="29001"/>
                </a:lnTo>
                <a:lnTo>
                  <a:pt x="9629" y="28697"/>
                </a:lnTo>
                <a:cubicBezTo>
                  <a:pt x="9629" y="28722"/>
                  <a:pt x="9629" y="28744"/>
                  <a:pt x="9651" y="28768"/>
                </a:cubicBezTo>
                <a:lnTo>
                  <a:pt x="10089" y="29205"/>
                </a:lnTo>
                <a:lnTo>
                  <a:pt x="10089" y="29205"/>
                </a:lnTo>
                <a:cubicBezTo>
                  <a:pt x="10019" y="29159"/>
                  <a:pt x="9928" y="29092"/>
                  <a:pt x="9837" y="29023"/>
                </a:cubicBezTo>
                <a:lnTo>
                  <a:pt x="9769" y="29023"/>
                </a:lnTo>
                <a:lnTo>
                  <a:pt x="9629" y="28883"/>
                </a:lnTo>
                <a:cubicBezTo>
                  <a:pt x="9617" y="28872"/>
                  <a:pt x="9594" y="28867"/>
                  <a:pt x="9570" y="28867"/>
                </a:cubicBezTo>
                <a:cubicBezTo>
                  <a:pt x="9547" y="28867"/>
                  <a:pt x="9524" y="28872"/>
                  <a:pt x="9512" y="28883"/>
                </a:cubicBezTo>
                <a:cubicBezTo>
                  <a:pt x="9465" y="28930"/>
                  <a:pt x="9465" y="28976"/>
                  <a:pt x="9512" y="29023"/>
                </a:cubicBezTo>
                <a:cubicBezTo>
                  <a:pt x="9629" y="29163"/>
                  <a:pt x="9791" y="29302"/>
                  <a:pt x="9930" y="29442"/>
                </a:cubicBezTo>
                <a:cubicBezTo>
                  <a:pt x="9954" y="29454"/>
                  <a:pt x="9977" y="29460"/>
                  <a:pt x="10000" y="29460"/>
                </a:cubicBezTo>
                <a:cubicBezTo>
                  <a:pt x="10023" y="29460"/>
                  <a:pt x="10047" y="29454"/>
                  <a:pt x="10070" y="29442"/>
                </a:cubicBezTo>
                <a:cubicBezTo>
                  <a:pt x="10070" y="29419"/>
                  <a:pt x="10094" y="29395"/>
                  <a:pt x="10094" y="29373"/>
                </a:cubicBezTo>
                <a:cubicBezTo>
                  <a:pt x="10117" y="29373"/>
                  <a:pt x="10141" y="29349"/>
                  <a:pt x="10141" y="29349"/>
                </a:cubicBezTo>
                <a:cubicBezTo>
                  <a:pt x="10141" y="29326"/>
                  <a:pt x="10163" y="29302"/>
                  <a:pt x="10141" y="29280"/>
                </a:cubicBezTo>
                <a:cubicBezTo>
                  <a:pt x="10141" y="29264"/>
                  <a:pt x="10130" y="29249"/>
                  <a:pt x="10117" y="29234"/>
                </a:cubicBezTo>
                <a:lnTo>
                  <a:pt x="10117" y="29234"/>
                </a:lnTo>
                <a:lnTo>
                  <a:pt x="10349" y="29466"/>
                </a:lnTo>
                <a:cubicBezTo>
                  <a:pt x="10513" y="29652"/>
                  <a:pt x="10652" y="29838"/>
                  <a:pt x="10814" y="30024"/>
                </a:cubicBezTo>
                <a:cubicBezTo>
                  <a:pt x="10826" y="30035"/>
                  <a:pt x="10844" y="30041"/>
                  <a:pt x="10861" y="30041"/>
                </a:cubicBezTo>
                <a:cubicBezTo>
                  <a:pt x="10879" y="30041"/>
                  <a:pt x="10896" y="30035"/>
                  <a:pt x="10907" y="30024"/>
                </a:cubicBezTo>
                <a:lnTo>
                  <a:pt x="12024" y="31140"/>
                </a:lnTo>
                <a:cubicBezTo>
                  <a:pt x="12043" y="31155"/>
                  <a:pt x="12064" y="31161"/>
                  <a:pt x="12084" y="31161"/>
                </a:cubicBezTo>
                <a:cubicBezTo>
                  <a:pt x="12158" y="31161"/>
                  <a:pt x="12219" y="31074"/>
                  <a:pt x="12163" y="31001"/>
                </a:cubicBezTo>
                <a:cubicBezTo>
                  <a:pt x="11605" y="30443"/>
                  <a:pt x="11047" y="29884"/>
                  <a:pt x="10489" y="29349"/>
                </a:cubicBezTo>
                <a:cubicBezTo>
                  <a:pt x="10420" y="29280"/>
                  <a:pt x="10373" y="29209"/>
                  <a:pt x="10303" y="29140"/>
                </a:cubicBezTo>
                <a:cubicBezTo>
                  <a:pt x="10349" y="29140"/>
                  <a:pt x="10373" y="29140"/>
                  <a:pt x="10396" y="29116"/>
                </a:cubicBezTo>
                <a:cubicBezTo>
                  <a:pt x="10420" y="29069"/>
                  <a:pt x="10420" y="29023"/>
                  <a:pt x="10396" y="28976"/>
                </a:cubicBezTo>
                <a:cubicBezTo>
                  <a:pt x="10187" y="28815"/>
                  <a:pt x="10001" y="28651"/>
                  <a:pt x="9791" y="28489"/>
                </a:cubicBezTo>
                <a:lnTo>
                  <a:pt x="9908" y="28372"/>
                </a:lnTo>
                <a:lnTo>
                  <a:pt x="9908" y="28396"/>
                </a:lnTo>
                <a:cubicBezTo>
                  <a:pt x="10070" y="28582"/>
                  <a:pt x="10256" y="28768"/>
                  <a:pt x="10442" y="28930"/>
                </a:cubicBezTo>
                <a:cubicBezTo>
                  <a:pt x="10457" y="28945"/>
                  <a:pt x="10476" y="28952"/>
                  <a:pt x="10494" y="28952"/>
                </a:cubicBezTo>
                <a:cubicBezTo>
                  <a:pt x="10562" y="28952"/>
                  <a:pt x="10632" y="28864"/>
                  <a:pt x="10559" y="28790"/>
                </a:cubicBezTo>
                <a:cubicBezTo>
                  <a:pt x="10513" y="28744"/>
                  <a:pt x="10442" y="28675"/>
                  <a:pt x="10373" y="28629"/>
                </a:cubicBezTo>
                <a:lnTo>
                  <a:pt x="10373" y="28629"/>
                </a:lnTo>
                <a:cubicBezTo>
                  <a:pt x="10420" y="28651"/>
                  <a:pt x="10442" y="28675"/>
                  <a:pt x="10466" y="28697"/>
                </a:cubicBezTo>
                <a:cubicBezTo>
                  <a:pt x="10466" y="28697"/>
                  <a:pt x="10489" y="28722"/>
                  <a:pt x="10513" y="28722"/>
                </a:cubicBezTo>
                <a:lnTo>
                  <a:pt x="10582" y="28790"/>
                </a:lnTo>
                <a:cubicBezTo>
                  <a:pt x="10605" y="28802"/>
                  <a:pt x="10628" y="28809"/>
                  <a:pt x="10651" y="28809"/>
                </a:cubicBezTo>
                <a:cubicBezTo>
                  <a:pt x="10675" y="28809"/>
                  <a:pt x="10698" y="28802"/>
                  <a:pt x="10721" y="28790"/>
                </a:cubicBezTo>
                <a:cubicBezTo>
                  <a:pt x="10745" y="28744"/>
                  <a:pt x="10745" y="28697"/>
                  <a:pt x="10721" y="28651"/>
                </a:cubicBezTo>
                <a:lnTo>
                  <a:pt x="10699" y="28651"/>
                </a:lnTo>
                <a:cubicBezTo>
                  <a:pt x="10721" y="28651"/>
                  <a:pt x="10721" y="28629"/>
                  <a:pt x="10745" y="28629"/>
                </a:cubicBezTo>
                <a:cubicBezTo>
                  <a:pt x="10768" y="28582"/>
                  <a:pt x="10768" y="28535"/>
                  <a:pt x="10745" y="28489"/>
                </a:cubicBezTo>
                <a:cubicBezTo>
                  <a:pt x="10582" y="28349"/>
                  <a:pt x="10442" y="28186"/>
                  <a:pt x="10280" y="28046"/>
                </a:cubicBezTo>
                <a:cubicBezTo>
                  <a:pt x="10256" y="28024"/>
                  <a:pt x="10234" y="28024"/>
                  <a:pt x="10187" y="28024"/>
                </a:cubicBezTo>
                <a:lnTo>
                  <a:pt x="10280" y="27907"/>
                </a:lnTo>
                <a:lnTo>
                  <a:pt x="10349" y="27977"/>
                </a:lnTo>
                <a:cubicBezTo>
                  <a:pt x="10349" y="28000"/>
                  <a:pt x="10373" y="28000"/>
                  <a:pt x="10373" y="28024"/>
                </a:cubicBezTo>
                <a:cubicBezTo>
                  <a:pt x="10559" y="28256"/>
                  <a:pt x="10745" y="28489"/>
                  <a:pt x="10954" y="28722"/>
                </a:cubicBezTo>
                <a:cubicBezTo>
                  <a:pt x="10968" y="28749"/>
                  <a:pt x="10981" y="28760"/>
                  <a:pt x="10999" y="28760"/>
                </a:cubicBezTo>
                <a:cubicBezTo>
                  <a:pt x="11012" y="28760"/>
                  <a:pt x="11027" y="28754"/>
                  <a:pt x="11047" y="28744"/>
                </a:cubicBezTo>
                <a:cubicBezTo>
                  <a:pt x="11117" y="28815"/>
                  <a:pt x="11186" y="28883"/>
                  <a:pt x="11257" y="28976"/>
                </a:cubicBezTo>
                <a:cubicBezTo>
                  <a:pt x="11275" y="28990"/>
                  <a:pt x="11294" y="28996"/>
                  <a:pt x="11312" y="28996"/>
                </a:cubicBezTo>
                <a:cubicBezTo>
                  <a:pt x="11388" y="28996"/>
                  <a:pt x="11452" y="28894"/>
                  <a:pt x="11397" y="28837"/>
                </a:cubicBezTo>
                <a:cubicBezTo>
                  <a:pt x="11093" y="28558"/>
                  <a:pt x="10814" y="28279"/>
                  <a:pt x="10559" y="27953"/>
                </a:cubicBezTo>
                <a:lnTo>
                  <a:pt x="10559" y="27953"/>
                </a:lnTo>
                <a:cubicBezTo>
                  <a:pt x="10675" y="28046"/>
                  <a:pt x="10768" y="28163"/>
                  <a:pt x="10861" y="28256"/>
                </a:cubicBezTo>
                <a:cubicBezTo>
                  <a:pt x="10884" y="28268"/>
                  <a:pt x="10913" y="28273"/>
                  <a:pt x="10940" y="28273"/>
                </a:cubicBezTo>
                <a:cubicBezTo>
                  <a:pt x="10966" y="28273"/>
                  <a:pt x="10989" y="28268"/>
                  <a:pt x="11000" y="28256"/>
                </a:cubicBezTo>
                <a:cubicBezTo>
                  <a:pt x="11024" y="28210"/>
                  <a:pt x="11047" y="28139"/>
                  <a:pt x="11000" y="28117"/>
                </a:cubicBezTo>
                <a:cubicBezTo>
                  <a:pt x="10838" y="27977"/>
                  <a:pt x="10675" y="27814"/>
                  <a:pt x="10513" y="27652"/>
                </a:cubicBezTo>
                <a:lnTo>
                  <a:pt x="10838" y="27255"/>
                </a:lnTo>
                <a:cubicBezTo>
                  <a:pt x="11536" y="28046"/>
                  <a:pt x="12256" y="28837"/>
                  <a:pt x="12978" y="29605"/>
                </a:cubicBezTo>
                <a:cubicBezTo>
                  <a:pt x="12994" y="29627"/>
                  <a:pt x="13014" y="29636"/>
                  <a:pt x="13035" y="29636"/>
                </a:cubicBezTo>
                <a:cubicBezTo>
                  <a:pt x="13101" y="29636"/>
                  <a:pt x="13170" y="29542"/>
                  <a:pt x="13118" y="29488"/>
                </a:cubicBezTo>
                <a:cubicBezTo>
                  <a:pt x="12559" y="28883"/>
                  <a:pt x="12024" y="28303"/>
                  <a:pt x="11490" y="27698"/>
                </a:cubicBezTo>
                <a:lnTo>
                  <a:pt x="11490" y="27698"/>
                </a:lnTo>
                <a:cubicBezTo>
                  <a:pt x="11497" y="27701"/>
                  <a:pt x="11504" y="27702"/>
                  <a:pt x="11511" y="27702"/>
                </a:cubicBezTo>
                <a:cubicBezTo>
                  <a:pt x="11576" y="27702"/>
                  <a:pt x="11644" y="27620"/>
                  <a:pt x="11583" y="27559"/>
                </a:cubicBezTo>
                <a:cubicBezTo>
                  <a:pt x="11397" y="27373"/>
                  <a:pt x="11211" y="27209"/>
                  <a:pt x="11024" y="27023"/>
                </a:cubicBezTo>
                <a:lnTo>
                  <a:pt x="11024" y="27023"/>
                </a:lnTo>
                <a:cubicBezTo>
                  <a:pt x="11186" y="27162"/>
                  <a:pt x="11350" y="27302"/>
                  <a:pt x="11490" y="27441"/>
                </a:cubicBezTo>
                <a:cubicBezTo>
                  <a:pt x="11516" y="27455"/>
                  <a:pt x="11543" y="27469"/>
                  <a:pt x="11570" y="27469"/>
                </a:cubicBezTo>
                <a:cubicBezTo>
                  <a:pt x="11589" y="27469"/>
                  <a:pt x="11609" y="27461"/>
                  <a:pt x="11629" y="27441"/>
                </a:cubicBezTo>
                <a:cubicBezTo>
                  <a:pt x="11651" y="27419"/>
                  <a:pt x="11651" y="27348"/>
                  <a:pt x="11629" y="27302"/>
                </a:cubicBezTo>
                <a:lnTo>
                  <a:pt x="11140" y="26883"/>
                </a:lnTo>
                <a:lnTo>
                  <a:pt x="11164" y="26837"/>
                </a:lnTo>
                <a:cubicBezTo>
                  <a:pt x="11186" y="26861"/>
                  <a:pt x="11186" y="26883"/>
                  <a:pt x="11211" y="26908"/>
                </a:cubicBezTo>
                <a:cubicBezTo>
                  <a:pt x="11350" y="27001"/>
                  <a:pt x="11465" y="27094"/>
                  <a:pt x="11605" y="27187"/>
                </a:cubicBezTo>
                <a:cubicBezTo>
                  <a:pt x="11617" y="27210"/>
                  <a:pt x="11640" y="27221"/>
                  <a:pt x="11664" y="27221"/>
                </a:cubicBezTo>
                <a:cubicBezTo>
                  <a:pt x="11687" y="27221"/>
                  <a:pt x="11710" y="27210"/>
                  <a:pt x="11722" y="27187"/>
                </a:cubicBezTo>
                <a:cubicBezTo>
                  <a:pt x="11769" y="27162"/>
                  <a:pt x="11769" y="27094"/>
                  <a:pt x="11722" y="27069"/>
                </a:cubicBezTo>
                <a:cubicBezTo>
                  <a:pt x="11605" y="26954"/>
                  <a:pt x="11443" y="26837"/>
                  <a:pt x="11304" y="26744"/>
                </a:cubicBezTo>
                <a:lnTo>
                  <a:pt x="11257" y="26744"/>
                </a:lnTo>
                <a:lnTo>
                  <a:pt x="11417" y="26560"/>
                </a:lnTo>
                <a:lnTo>
                  <a:pt x="11417" y="26560"/>
                </a:lnTo>
                <a:cubicBezTo>
                  <a:pt x="11397" y="26585"/>
                  <a:pt x="11397" y="26629"/>
                  <a:pt x="11419" y="26651"/>
                </a:cubicBezTo>
                <a:cubicBezTo>
                  <a:pt x="11583" y="26814"/>
                  <a:pt x="11744" y="26976"/>
                  <a:pt x="11884" y="27140"/>
                </a:cubicBezTo>
                <a:cubicBezTo>
                  <a:pt x="11894" y="27160"/>
                  <a:pt x="11912" y="27167"/>
                  <a:pt x="11931" y="27167"/>
                </a:cubicBezTo>
                <a:cubicBezTo>
                  <a:pt x="11958" y="27167"/>
                  <a:pt x="11987" y="27153"/>
                  <a:pt x="12001" y="27140"/>
                </a:cubicBezTo>
                <a:cubicBezTo>
                  <a:pt x="12048" y="27094"/>
                  <a:pt x="12048" y="27047"/>
                  <a:pt x="12001" y="27001"/>
                </a:cubicBezTo>
                <a:cubicBezTo>
                  <a:pt x="11862" y="26837"/>
                  <a:pt x="11722" y="26675"/>
                  <a:pt x="11558" y="26535"/>
                </a:cubicBezTo>
                <a:cubicBezTo>
                  <a:pt x="11535" y="26512"/>
                  <a:pt x="11512" y="26501"/>
                  <a:pt x="11492" y="26501"/>
                </a:cubicBezTo>
                <a:cubicBezTo>
                  <a:pt x="11481" y="26501"/>
                  <a:pt x="11471" y="26504"/>
                  <a:pt x="11462" y="26511"/>
                </a:cubicBezTo>
                <a:lnTo>
                  <a:pt x="11462" y="26511"/>
                </a:lnTo>
                <a:lnTo>
                  <a:pt x="11605" y="26325"/>
                </a:lnTo>
                <a:cubicBezTo>
                  <a:pt x="11931" y="26582"/>
                  <a:pt x="12256" y="26861"/>
                  <a:pt x="12535" y="27162"/>
                </a:cubicBezTo>
                <a:cubicBezTo>
                  <a:pt x="12557" y="27184"/>
                  <a:pt x="12581" y="27193"/>
                  <a:pt x="12602" y="27193"/>
                </a:cubicBezTo>
                <a:cubicBezTo>
                  <a:pt x="12673" y="27193"/>
                  <a:pt x="12729" y="27100"/>
                  <a:pt x="12675" y="27047"/>
                </a:cubicBezTo>
                <a:lnTo>
                  <a:pt x="12190" y="26560"/>
                </a:lnTo>
                <a:lnTo>
                  <a:pt x="12190" y="26560"/>
                </a:lnTo>
                <a:cubicBezTo>
                  <a:pt x="12196" y="26566"/>
                  <a:pt x="12201" y="26568"/>
                  <a:pt x="12207" y="26568"/>
                </a:cubicBezTo>
                <a:cubicBezTo>
                  <a:pt x="12224" y="26568"/>
                  <a:pt x="12240" y="26551"/>
                  <a:pt x="12256" y="26535"/>
                </a:cubicBezTo>
                <a:cubicBezTo>
                  <a:pt x="12280" y="26511"/>
                  <a:pt x="12280" y="26442"/>
                  <a:pt x="12256" y="26418"/>
                </a:cubicBezTo>
                <a:cubicBezTo>
                  <a:pt x="12193" y="26355"/>
                  <a:pt x="12129" y="26311"/>
                  <a:pt x="12047" y="26250"/>
                </a:cubicBezTo>
                <a:lnTo>
                  <a:pt x="12047" y="26250"/>
                </a:lnTo>
                <a:cubicBezTo>
                  <a:pt x="12063" y="26259"/>
                  <a:pt x="12078" y="26264"/>
                  <a:pt x="12094" y="26279"/>
                </a:cubicBezTo>
                <a:cubicBezTo>
                  <a:pt x="12117" y="26279"/>
                  <a:pt x="12117" y="26279"/>
                  <a:pt x="12141" y="26303"/>
                </a:cubicBezTo>
                <a:lnTo>
                  <a:pt x="12163" y="26325"/>
                </a:lnTo>
                <a:cubicBezTo>
                  <a:pt x="12187" y="26349"/>
                  <a:pt x="12234" y="26372"/>
                  <a:pt x="12256" y="26396"/>
                </a:cubicBezTo>
                <a:cubicBezTo>
                  <a:pt x="12270" y="26409"/>
                  <a:pt x="12299" y="26422"/>
                  <a:pt x="12326" y="26422"/>
                </a:cubicBezTo>
                <a:cubicBezTo>
                  <a:pt x="12345" y="26422"/>
                  <a:pt x="12363" y="26415"/>
                  <a:pt x="12373" y="26396"/>
                </a:cubicBezTo>
                <a:cubicBezTo>
                  <a:pt x="12396" y="26372"/>
                  <a:pt x="12396" y="26349"/>
                  <a:pt x="12396" y="26325"/>
                </a:cubicBezTo>
                <a:cubicBezTo>
                  <a:pt x="12442" y="26325"/>
                  <a:pt x="12466" y="26325"/>
                  <a:pt x="12489" y="26303"/>
                </a:cubicBezTo>
                <a:cubicBezTo>
                  <a:pt x="12513" y="26256"/>
                  <a:pt x="12513" y="26210"/>
                  <a:pt x="12489" y="26163"/>
                </a:cubicBezTo>
                <a:lnTo>
                  <a:pt x="12513" y="26163"/>
                </a:lnTo>
                <a:cubicBezTo>
                  <a:pt x="12525" y="26169"/>
                  <a:pt x="12539" y="26172"/>
                  <a:pt x="12553" y="26172"/>
                </a:cubicBezTo>
                <a:cubicBezTo>
                  <a:pt x="12591" y="26172"/>
                  <a:pt x="12628" y="26151"/>
                  <a:pt x="12628" y="26117"/>
                </a:cubicBezTo>
                <a:cubicBezTo>
                  <a:pt x="12652" y="26070"/>
                  <a:pt x="12628" y="26024"/>
                  <a:pt x="12582" y="26000"/>
                </a:cubicBezTo>
                <a:cubicBezTo>
                  <a:pt x="12606" y="26000"/>
                  <a:pt x="12606" y="25977"/>
                  <a:pt x="12606" y="25977"/>
                </a:cubicBezTo>
                <a:cubicBezTo>
                  <a:pt x="12628" y="25931"/>
                  <a:pt x="12628" y="25884"/>
                  <a:pt x="12582" y="25860"/>
                </a:cubicBezTo>
                <a:cubicBezTo>
                  <a:pt x="12513" y="25814"/>
                  <a:pt x="12466" y="25791"/>
                  <a:pt x="12396" y="25745"/>
                </a:cubicBezTo>
                <a:lnTo>
                  <a:pt x="12373" y="25745"/>
                </a:lnTo>
                <a:cubicBezTo>
                  <a:pt x="12373" y="25720"/>
                  <a:pt x="12349" y="25720"/>
                  <a:pt x="12349" y="25698"/>
                </a:cubicBezTo>
                <a:cubicBezTo>
                  <a:pt x="12327" y="25674"/>
                  <a:pt x="12303" y="25674"/>
                  <a:pt x="12280" y="25652"/>
                </a:cubicBezTo>
                <a:cubicBezTo>
                  <a:pt x="12263" y="25634"/>
                  <a:pt x="12235" y="25618"/>
                  <a:pt x="12212" y="25618"/>
                </a:cubicBezTo>
                <a:cubicBezTo>
                  <a:pt x="12202" y="25618"/>
                  <a:pt x="12194" y="25621"/>
                  <a:pt x="12187" y="25627"/>
                </a:cubicBezTo>
                <a:lnTo>
                  <a:pt x="12280" y="25488"/>
                </a:lnTo>
                <a:cubicBezTo>
                  <a:pt x="12489" y="25627"/>
                  <a:pt x="12675" y="25791"/>
                  <a:pt x="12814" y="25953"/>
                </a:cubicBezTo>
                <a:cubicBezTo>
                  <a:pt x="12838" y="25976"/>
                  <a:pt x="12867" y="25988"/>
                  <a:pt x="12893" y="25988"/>
                </a:cubicBezTo>
                <a:cubicBezTo>
                  <a:pt x="12919" y="25988"/>
                  <a:pt x="12943" y="25976"/>
                  <a:pt x="12954" y="25953"/>
                </a:cubicBezTo>
                <a:cubicBezTo>
                  <a:pt x="12978" y="25931"/>
                  <a:pt x="12978" y="25860"/>
                  <a:pt x="12954" y="25838"/>
                </a:cubicBezTo>
                <a:lnTo>
                  <a:pt x="12885" y="25767"/>
                </a:lnTo>
                <a:cubicBezTo>
                  <a:pt x="12907" y="25745"/>
                  <a:pt x="12932" y="25674"/>
                  <a:pt x="12885" y="25652"/>
                </a:cubicBezTo>
                <a:lnTo>
                  <a:pt x="12861" y="25627"/>
                </a:lnTo>
                <a:cubicBezTo>
                  <a:pt x="12885" y="25627"/>
                  <a:pt x="12885" y="25627"/>
                  <a:pt x="12907" y="25605"/>
                </a:cubicBezTo>
                <a:lnTo>
                  <a:pt x="12907" y="25581"/>
                </a:lnTo>
                <a:lnTo>
                  <a:pt x="12978" y="25652"/>
                </a:lnTo>
                <a:cubicBezTo>
                  <a:pt x="12990" y="25658"/>
                  <a:pt x="13004" y="25660"/>
                  <a:pt x="13019" y="25660"/>
                </a:cubicBezTo>
                <a:cubicBezTo>
                  <a:pt x="13058" y="25660"/>
                  <a:pt x="13100" y="25639"/>
                  <a:pt x="13118" y="25605"/>
                </a:cubicBezTo>
                <a:cubicBezTo>
                  <a:pt x="13140" y="25559"/>
                  <a:pt x="13118" y="25512"/>
                  <a:pt x="13071" y="25488"/>
                </a:cubicBezTo>
                <a:cubicBezTo>
                  <a:pt x="12954" y="25395"/>
                  <a:pt x="12814" y="25302"/>
                  <a:pt x="12675" y="25209"/>
                </a:cubicBezTo>
                <a:cubicBezTo>
                  <a:pt x="12675" y="25187"/>
                  <a:pt x="12652" y="25187"/>
                  <a:pt x="12628" y="25187"/>
                </a:cubicBezTo>
                <a:cubicBezTo>
                  <a:pt x="12606" y="25187"/>
                  <a:pt x="12606" y="25187"/>
                  <a:pt x="12582" y="25162"/>
                </a:cubicBezTo>
                <a:lnTo>
                  <a:pt x="12652" y="25070"/>
                </a:lnTo>
                <a:lnTo>
                  <a:pt x="12652" y="25070"/>
                </a:lnTo>
                <a:cubicBezTo>
                  <a:pt x="12653" y="25117"/>
                  <a:pt x="12675" y="25162"/>
                  <a:pt x="12721" y="25162"/>
                </a:cubicBezTo>
                <a:cubicBezTo>
                  <a:pt x="12792" y="25187"/>
                  <a:pt x="12838" y="25187"/>
                  <a:pt x="12907" y="25209"/>
                </a:cubicBezTo>
                <a:lnTo>
                  <a:pt x="12932" y="25209"/>
                </a:lnTo>
                <a:cubicBezTo>
                  <a:pt x="12932" y="25233"/>
                  <a:pt x="12932" y="25233"/>
                  <a:pt x="12954" y="25233"/>
                </a:cubicBezTo>
                <a:lnTo>
                  <a:pt x="12978" y="25233"/>
                </a:lnTo>
                <a:cubicBezTo>
                  <a:pt x="13000" y="25255"/>
                  <a:pt x="13025" y="25255"/>
                  <a:pt x="13047" y="25280"/>
                </a:cubicBezTo>
                <a:cubicBezTo>
                  <a:pt x="13060" y="25286"/>
                  <a:pt x="13076" y="25289"/>
                  <a:pt x="13092" y="25289"/>
                </a:cubicBezTo>
                <a:cubicBezTo>
                  <a:pt x="13130" y="25289"/>
                  <a:pt x="13171" y="25273"/>
                  <a:pt x="13186" y="25255"/>
                </a:cubicBezTo>
                <a:cubicBezTo>
                  <a:pt x="13211" y="25209"/>
                  <a:pt x="13186" y="25140"/>
                  <a:pt x="13140" y="25116"/>
                </a:cubicBezTo>
                <a:cubicBezTo>
                  <a:pt x="13025" y="25069"/>
                  <a:pt x="12907" y="25023"/>
                  <a:pt x="12768" y="25000"/>
                </a:cubicBezTo>
                <a:lnTo>
                  <a:pt x="12706" y="25000"/>
                </a:lnTo>
                <a:lnTo>
                  <a:pt x="12662" y="25058"/>
                </a:lnTo>
                <a:lnTo>
                  <a:pt x="12662" y="25058"/>
                </a:lnTo>
                <a:cubicBezTo>
                  <a:pt x="12675" y="25039"/>
                  <a:pt x="12679" y="25019"/>
                  <a:pt x="12699" y="25000"/>
                </a:cubicBezTo>
                <a:lnTo>
                  <a:pt x="12706" y="25000"/>
                </a:lnTo>
                <a:lnTo>
                  <a:pt x="12885" y="24768"/>
                </a:lnTo>
                <a:lnTo>
                  <a:pt x="12885" y="24790"/>
                </a:lnTo>
                <a:cubicBezTo>
                  <a:pt x="12907" y="24837"/>
                  <a:pt x="12907" y="24837"/>
                  <a:pt x="12932" y="24861"/>
                </a:cubicBezTo>
                <a:cubicBezTo>
                  <a:pt x="13047" y="24930"/>
                  <a:pt x="13140" y="25000"/>
                  <a:pt x="13257" y="25069"/>
                </a:cubicBezTo>
                <a:cubicBezTo>
                  <a:pt x="13279" y="25069"/>
                  <a:pt x="13279" y="25093"/>
                  <a:pt x="13304" y="25116"/>
                </a:cubicBezTo>
                <a:cubicBezTo>
                  <a:pt x="13327" y="25128"/>
                  <a:pt x="13350" y="25134"/>
                  <a:pt x="13373" y="25134"/>
                </a:cubicBezTo>
                <a:cubicBezTo>
                  <a:pt x="13397" y="25134"/>
                  <a:pt x="13420" y="25128"/>
                  <a:pt x="13443" y="25116"/>
                </a:cubicBezTo>
                <a:cubicBezTo>
                  <a:pt x="13462" y="25076"/>
                  <a:pt x="13465" y="25020"/>
                  <a:pt x="13451" y="24989"/>
                </a:cubicBezTo>
                <a:lnTo>
                  <a:pt x="13451" y="24989"/>
                </a:lnTo>
                <a:cubicBezTo>
                  <a:pt x="13464" y="24993"/>
                  <a:pt x="13476" y="24994"/>
                  <a:pt x="13489" y="24994"/>
                </a:cubicBezTo>
                <a:cubicBezTo>
                  <a:pt x="13512" y="24994"/>
                  <a:pt x="13535" y="24988"/>
                  <a:pt x="13559" y="24976"/>
                </a:cubicBezTo>
                <a:cubicBezTo>
                  <a:pt x="13583" y="24930"/>
                  <a:pt x="13583" y="24883"/>
                  <a:pt x="13559" y="24837"/>
                </a:cubicBezTo>
                <a:lnTo>
                  <a:pt x="13583" y="24814"/>
                </a:lnTo>
                <a:cubicBezTo>
                  <a:pt x="13605" y="24768"/>
                  <a:pt x="13583" y="24721"/>
                  <a:pt x="13559" y="24697"/>
                </a:cubicBezTo>
                <a:cubicBezTo>
                  <a:pt x="13419" y="24604"/>
                  <a:pt x="13304" y="24511"/>
                  <a:pt x="13186" y="24418"/>
                </a:cubicBezTo>
                <a:lnTo>
                  <a:pt x="13211" y="24372"/>
                </a:lnTo>
                <a:lnTo>
                  <a:pt x="13233" y="24396"/>
                </a:lnTo>
                <a:cubicBezTo>
                  <a:pt x="13350" y="24465"/>
                  <a:pt x="13490" y="24558"/>
                  <a:pt x="13605" y="24628"/>
                </a:cubicBezTo>
                <a:cubicBezTo>
                  <a:pt x="13624" y="24637"/>
                  <a:pt x="13643" y="24643"/>
                  <a:pt x="13661" y="24643"/>
                </a:cubicBezTo>
                <a:cubicBezTo>
                  <a:pt x="13686" y="24643"/>
                  <a:pt x="13708" y="24632"/>
                  <a:pt x="13722" y="24604"/>
                </a:cubicBezTo>
                <a:cubicBezTo>
                  <a:pt x="13743" y="24561"/>
                  <a:pt x="13744" y="24517"/>
                  <a:pt x="13707" y="24474"/>
                </a:cubicBezTo>
                <a:lnTo>
                  <a:pt x="13707" y="24474"/>
                </a:lnTo>
                <a:cubicBezTo>
                  <a:pt x="13710" y="24474"/>
                  <a:pt x="13713" y="24474"/>
                  <a:pt x="13716" y="24474"/>
                </a:cubicBezTo>
                <a:cubicBezTo>
                  <a:pt x="13754" y="24474"/>
                  <a:pt x="13791" y="24452"/>
                  <a:pt x="13791" y="24418"/>
                </a:cubicBezTo>
                <a:cubicBezTo>
                  <a:pt x="13815" y="24418"/>
                  <a:pt x="13815" y="24396"/>
                  <a:pt x="13815" y="24372"/>
                </a:cubicBezTo>
                <a:cubicBezTo>
                  <a:pt x="13815" y="24372"/>
                  <a:pt x="13838" y="24396"/>
                  <a:pt x="13862" y="24396"/>
                </a:cubicBezTo>
                <a:cubicBezTo>
                  <a:pt x="13873" y="24407"/>
                  <a:pt x="13890" y="24413"/>
                  <a:pt x="13908" y="24413"/>
                </a:cubicBezTo>
                <a:cubicBezTo>
                  <a:pt x="13925" y="24413"/>
                  <a:pt x="13943" y="24407"/>
                  <a:pt x="13955" y="24396"/>
                </a:cubicBezTo>
                <a:cubicBezTo>
                  <a:pt x="14024" y="24465"/>
                  <a:pt x="14117" y="24535"/>
                  <a:pt x="14210" y="24628"/>
                </a:cubicBezTo>
                <a:cubicBezTo>
                  <a:pt x="14223" y="24641"/>
                  <a:pt x="14239" y="24647"/>
                  <a:pt x="14255" y="24647"/>
                </a:cubicBezTo>
                <a:cubicBezTo>
                  <a:pt x="14325" y="24647"/>
                  <a:pt x="14402" y="24545"/>
                  <a:pt x="14327" y="24489"/>
                </a:cubicBezTo>
                <a:cubicBezTo>
                  <a:pt x="14210" y="24396"/>
                  <a:pt x="14117" y="24303"/>
                  <a:pt x="14001" y="24186"/>
                </a:cubicBezTo>
                <a:lnTo>
                  <a:pt x="14001" y="24163"/>
                </a:lnTo>
                <a:cubicBezTo>
                  <a:pt x="14024" y="24139"/>
                  <a:pt x="14024" y="24117"/>
                  <a:pt x="14024" y="24093"/>
                </a:cubicBezTo>
                <a:cubicBezTo>
                  <a:pt x="14048" y="24117"/>
                  <a:pt x="14070" y="24139"/>
                  <a:pt x="14117" y="24163"/>
                </a:cubicBezTo>
                <a:cubicBezTo>
                  <a:pt x="14129" y="24169"/>
                  <a:pt x="14141" y="24172"/>
                  <a:pt x="14153" y="24172"/>
                </a:cubicBezTo>
                <a:cubicBezTo>
                  <a:pt x="14186" y="24172"/>
                  <a:pt x="14216" y="24151"/>
                  <a:pt x="14234" y="24117"/>
                </a:cubicBezTo>
                <a:cubicBezTo>
                  <a:pt x="14327" y="24210"/>
                  <a:pt x="14442" y="24279"/>
                  <a:pt x="14535" y="24372"/>
                </a:cubicBezTo>
                <a:cubicBezTo>
                  <a:pt x="14559" y="24384"/>
                  <a:pt x="14582" y="24390"/>
                  <a:pt x="14602" y="24390"/>
                </a:cubicBezTo>
                <a:cubicBezTo>
                  <a:pt x="14623" y="24390"/>
                  <a:pt x="14640" y="24384"/>
                  <a:pt x="14653" y="24372"/>
                </a:cubicBezTo>
                <a:cubicBezTo>
                  <a:pt x="14699" y="24325"/>
                  <a:pt x="14699" y="24279"/>
                  <a:pt x="14653" y="24232"/>
                </a:cubicBezTo>
                <a:cubicBezTo>
                  <a:pt x="14559" y="24163"/>
                  <a:pt x="14466" y="24070"/>
                  <a:pt x="14373" y="23999"/>
                </a:cubicBezTo>
                <a:cubicBezTo>
                  <a:pt x="14373" y="23953"/>
                  <a:pt x="14373" y="23931"/>
                  <a:pt x="14349" y="23906"/>
                </a:cubicBezTo>
                <a:cubicBezTo>
                  <a:pt x="14256" y="23813"/>
                  <a:pt x="14141" y="23745"/>
                  <a:pt x="14024" y="23674"/>
                </a:cubicBezTo>
                <a:lnTo>
                  <a:pt x="14024" y="23652"/>
                </a:lnTo>
                <a:lnTo>
                  <a:pt x="14001" y="23652"/>
                </a:lnTo>
                <a:cubicBezTo>
                  <a:pt x="14001" y="23627"/>
                  <a:pt x="13977" y="23627"/>
                  <a:pt x="13977" y="23627"/>
                </a:cubicBezTo>
                <a:cubicBezTo>
                  <a:pt x="13955" y="23627"/>
                  <a:pt x="13931" y="23605"/>
                  <a:pt x="13931" y="23605"/>
                </a:cubicBezTo>
                <a:cubicBezTo>
                  <a:pt x="13916" y="23605"/>
                  <a:pt x="13900" y="23594"/>
                  <a:pt x="13885" y="23594"/>
                </a:cubicBezTo>
                <a:cubicBezTo>
                  <a:pt x="13877" y="23594"/>
                  <a:pt x="13869" y="23597"/>
                  <a:pt x="13862" y="23605"/>
                </a:cubicBezTo>
                <a:lnTo>
                  <a:pt x="13884" y="23559"/>
                </a:lnTo>
                <a:cubicBezTo>
                  <a:pt x="14048" y="23652"/>
                  <a:pt x="14187" y="23745"/>
                  <a:pt x="14303" y="23860"/>
                </a:cubicBezTo>
                <a:cubicBezTo>
                  <a:pt x="14326" y="23872"/>
                  <a:pt x="14349" y="23878"/>
                  <a:pt x="14373" y="23878"/>
                </a:cubicBezTo>
                <a:cubicBezTo>
                  <a:pt x="14396" y="23878"/>
                  <a:pt x="14419" y="23872"/>
                  <a:pt x="14442" y="23860"/>
                </a:cubicBezTo>
                <a:cubicBezTo>
                  <a:pt x="14466" y="23838"/>
                  <a:pt x="14466" y="23813"/>
                  <a:pt x="14466" y="23791"/>
                </a:cubicBezTo>
                <a:lnTo>
                  <a:pt x="14489" y="23791"/>
                </a:lnTo>
                <a:cubicBezTo>
                  <a:pt x="14513" y="23813"/>
                  <a:pt x="14535" y="23838"/>
                  <a:pt x="14559" y="23884"/>
                </a:cubicBezTo>
                <a:cubicBezTo>
                  <a:pt x="14579" y="23893"/>
                  <a:pt x="14601" y="23899"/>
                  <a:pt x="14623" y="23899"/>
                </a:cubicBezTo>
                <a:cubicBezTo>
                  <a:pt x="14655" y="23899"/>
                  <a:pt x="14685" y="23887"/>
                  <a:pt x="14699" y="23860"/>
                </a:cubicBezTo>
                <a:cubicBezTo>
                  <a:pt x="14721" y="23860"/>
                  <a:pt x="14721" y="23838"/>
                  <a:pt x="14721" y="23813"/>
                </a:cubicBezTo>
                <a:cubicBezTo>
                  <a:pt x="15164" y="24186"/>
                  <a:pt x="15629" y="24582"/>
                  <a:pt x="16070" y="24976"/>
                </a:cubicBezTo>
                <a:cubicBezTo>
                  <a:pt x="16088" y="24990"/>
                  <a:pt x="16107" y="24996"/>
                  <a:pt x="16125" y="24996"/>
                </a:cubicBezTo>
                <a:cubicBezTo>
                  <a:pt x="16201" y="24996"/>
                  <a:pt x="16263" y="24894"/>
                  <a:pt x="16187" y="24837"/>
                </a:cubicBezTo>
                <a:cubicBezTo>
                  <a:pt x="15745" y="24442"/>
                  <a:pt x="15280" y="24046"/>
                  <a:pt x="14814" y="23652"/>
                </a:cubicBezTo>
                <a:cubicBezTo>
                  <a:pt x="14839" y="23652"/>
                  <a:pt x="14839" y="23627"/>
                  <a:pt x="14839" y="23627"/>
                </a:cubicBezTo>
                <a:cubicBezTo>
                  <a:pt x="14855" y="23592"/>
                  <a:pt x="14860" y="23545"/>
                  <a:pt x="14841" y="23513"/>
                </a:cubicBezTo>
                <a:lnTo>
                  <a:pt x="14841" y="23513"/>
                </a:lnTo>
                <a:cubicBezTo>
                  <a:pt x="14853" y="23518"/>
                  <a:pt x="14866" y="23521"/>
                  <a:pt x="14879" y="23521"/>
                </a:cubicBezTo>
                <a:cubicBezTo>
                  <a:pt x="14919" y="23521"/>
                  <a:pt x="14960" y="23500"/>
                  <a:pt x="14978" y="23465"/>
                </a:cubicBezTo>
                <a:lnTo>
                  <a:pt x="14978" y="23419"/>
                </a:lnTo>
                <a:cubicBezTo>
                  <a:pt x="15001" y="23430"/>
                  <a:pt x="15019" y="23436"/>
                  <a:pt x="15036" y="23436"/>
                </a:cubicBezTo>
                <a:cubicBezTo>
                  <a:pt x="15053" y="23436"/>
                  <a:pt x="15070" y="23430"/>
                  <a:pt x="15093" y="23419"/>
                </a:cubicBezTo>
                <a:cubicBezTo>
                  <a:pt x="15118" y="23395"/>
                  <a:pt x="15118" y="23372"/>
                  <a:pt x="15118" y="23326"/>
                </a:cubicBezTo>
                <a:cubicBezTo>
                  <a:pt x="15124" y="23332"/>
                  <a:pt x="15131" y="23335"/>
                  <a:pt x="15137" y="23335"/>
                </a:cubicBezTo>
                <a:cubicBezTo>
                  <a:pt x="15154" y="23335"/>
                  <a:pt x="15171" y="23319"/>
                  <a:pt x="15187" y="23302"/>
                </a:cubicBezTo>
                <a:cubicBezTo>
                  <a:pt x="15233" y="23279"/>
                  <a:pt x="15233" y="23209"/>
                  <a:pt x="15187" y="23186"/>
                </a:cubicBezTo>
                <a:cubicBezTo>
                  <a:pt x="15181" y="23174"/>
                  <a:pt x="15175" y="23164"/>
                  <a:pt x="15168" y="23154"/>
                </a:cubicBezTo>
                <a:lnTo>
                  <a:pt x="15168" y="23154"/>
                </a:lnTo>
                <a:cubicBezTo>
                  <a:pt x="15404" y="23346"/>
                  <a:pt x="15654" y="23555"/>
                  <a:pt x="15884" y="23745"/>
                </a:cubicBezTo>
                <a:cubicBezTo>
                  <a:pt x="15902" y="23758"/>
                  <a:pt x="15920" y="23763"/>
                  <a:pt x="15938" y="23763"/>
                </a:cubicBezTo>
                <a:cubicBezTo>
                  <a:pt x="16014" y="23763"/>
                  <a:pt x="16077" y="23661"/>
                  <a:pt x="16001" y="23605"/>
                </a:cubicBezTo>
                <a:cubicBezTo>
                  <a:pt x="15815" y="23465"/>
                  <a:pt x="15652" y="23326"/>
                  <a:pt x="15466" y="23162"/>
                </a:cubicBezTo>
                <a:cubicBezTo>
                  <a:pt x="15490" y="23162"/>
                  <a:pt x="15512" y="23162"/>
                  <a:pt x="15536" y="23140"/>
                </a:cubicBezTo>
                <a:cubicBezTo>
                  <a:pt x="15559" y="23116"/>
                  <a:pt x="15583" y="23047"/>
                  <a:pt x="15536" y="23023"/>
                </a:cubicBezTo>
                <a:cubicBezTo>
                  <a:pt x="15536" y="23000"/>
                  <a:pt x="15512" y="23000"/>
                  <a:pt x="15512" y="22976"/>
                </a:cubicBezTo>
                <a:cubicBezTo>
                  <a:pt x="15559" y="22954"/>
                  <a:pt x="15605" y="22883"/>
                  <a:pt x="15536" y="22837"/>
                </a:cubicBezTo>
                <a:cubicBezTo>
                  <a:pt x="15350" y="22651"/>
                  <a:pt x="15140" y="22489"/>
                  <a:pt x="14907" y="22349"/>
                </a:cubicBezTo>
                <a:lnTo>
                  <a:pt x="14907" y="22325"/>
                </a:lnTo>
                <a:cubicBezTo>
                  <a:pt x="15093" y="22418"/>
                  <a:pt x="15233" y="22535"/>
                  <a:pt x="15373" y="22675"/>
                </a:cubicBezTo>
                <a:cubicBezTo>
                  <a:pt x="15396" y="22698"/>
                  <a:pt x="15419" y="22710"/>
                  <a:pt x="15442" y="22710"/>
                </a:cubicBezTo>
                <a:cubicBezTo>
                  <a:pt x="15466" y="22710"/>
                  <a:pt x="15489" y="22698"/>
                  <a:pt x="15512" y="22675"/>
                </a:cubicBezTo>
                <a:cubicBezTo>
                  <a:pt x="15512" y="22651"/>
                  <a:pt x="15536" y="22651"/>
                  <a:pt x="15536" y="22628"/>
                </a:cubicBezTo>
                <a:cubicBezTo>
                  <a:pt x="15560" y="22652"/>
                  <a:pt x="15583" y="22663"/>
                  <a:pt x="15606" y="22663"/>
                </a:cubicBezTo>
                <a:cubicBezTo>
                  <a:pt x="15629" y="22663"/>
                  <a:pt x="15653" y="22652"/>
                  <a:pt x="15676" y="22628"/>
                </a:cubicBezTo>
                <a:cubicBezTo>
                  <a:pt x="15698" y="22604"/>
                  <a:pt x="15698" y="22582"/>
                  <a:pt x="15698" y="22558"/>
                </a:cubicBezTo>
                <a:cubicBezTo>
                  <a:pt x="16281" y="23116"/>
                  <a:pt x="16908" y="23627"/>
                  <a:pt x="17536" y="24139"/>
                </a:cubicBezTo>
                <a:cubicBezTo>
                  <a:pt x="17554" y="24153"/>
                  <a:pt x="17574" y="24158"/>
                  <a:pt x="17593" y="24158"/>
                </a:cubicBezTo>
                <a:cubicBezTo>
                  <a:pt x="17675" y="24158"/>
                  <a:pt x="17751" y="24057"/>
                  <a:pt x="17676" y="23999"/>
                </a:cubicBezTo>
                <a:cubicBezTo>
                  <a:pt x="16885" y="23395"/>
                  <a:pt x="16117" y="22721"/>
                  <a:pt x="15397" y="21999"/>
                </a:cubicBezTo>
                <a:lnTo>
                  <a:pt x="15397" y="21999"/>
                </a:lnTo>
                <a:lnTo>
                  <a:pt x="15676" y="22139"/>
                </a:lnTo>
                <a:cubicBezTo>
                  <a:pt x="15931" y="22371"/>
                  <a:pt x="16163" y="22604"/>
                  <a:pt x="16420" y="22837"/>
                </a:cubicBezTo>
                <a:cubicBezTo>
                  <a:pt x="16442" y="22859"/>
                  <a:pt x="16465" y="22868"/>
                  <a:pt x="16487" y="22868"/>
                </a:cubicBezTo>
                <a:cubicBezTo>
                  <a:pt x="16557" y="22868"/>
                  <a:pt x="16612" y="22774"/>
                  <a:pt x="16560" y="22721"/>
                </a:cubicBezTo>
                <a:cubicBezTo>
                  <a:pt x="16467" y="22628"/>
                  <a:pt x="16374" y="22535"/>
                  <a:pt x="16281" y="22465"/>
                </a:cubicBezTo>
                <a:cubicBezTo>
                  <a:pt x="16281" y="22442"/>
                  <a:pt x="16303" y="22442"/>
                  <a:pt x="16303" y="22418"/>
                </a:cubicBezTo>
                <a:cubicBezTo>
                  <a:pt x="16327" y="22371"/>
                  <a:pt x="16303" y="22325"/>
                  <a:pt x="16281" y="22303"/>
                </a:cubicBezTo>
                <a:cubicBezTo>
                  <a:pt x="16141" y="22210"/>
                  <a:pt x="16024" y="22139"/>
                  <a:pt x="15884" y="22070"/>
                </a:cubicBezTo>
                <a:cubicBezTo>
                  <a:pt x="15838" y="22024"/>
                  <a:pt x="15769" y="21977"/>
                  <a:pt x="15698" y="21931"/>
                </a:cubicBezTo>
                <a:lnTo>
                  <a:pt x="15605" y="21838"/>
                </a:lnTo>
                <a:cubicBezTo>
                  <a:pt x="15572" y="21820"/>
                  <a:pt x="15551" y="21804"/>
                  <a:pt x="15533" y="21804"/>
                </a:cubicBezTo>
                <a:cubicBezTo>
                  <a:pt x="15526" y="21804"/>
                  <a:pt x="15519" y="21807"/>
                  <a:pt x="15512" y="21813"/>
                </a:cubicBezTo>
                <a:cubicBezTo>
                  <a:pt x="15466" y="21791"/>
                  <a:pt x="15443" y="21767"/>
                  <a:pt x="15397" y="21744"/>
                </a:cubicBezTo>
                <a:lnTo>
                  <a:pt x="15490" y="21627"/>
                </a:lnTo>
                <a:cubicBezTo>
                  <a:pt x="15490" y="21651"/>
                  <a:pt x="15512" y="21674"/>
                  <a:pt x="15536" y="21698"/>
                </a:cubicBezTo>
                <a:cubicBezTo>
                  <a:pt x="15745" y="21860"/>
                  <a:pt x="15955" y="21999"/>
                  <a:pt x="16163" y="22163"/>
                </a:cubicBezTo>
                <a:lnTo>
                  <a:pt x="16210" y="22163"/>
                </a:lnTo>
                <a:cubicBezTo>
                  <a:pt x="16234" y="22185"/>
                  <a:pt x="16281" y="22210"/>
                  <a:pt x="16303" y="22232"/>
                </a:cubicBezTo>
                <a:cubicBezTo>
                  <a:pt x="16315" y="22255"/>
                  <a:pt x="16338" y="22267"/>
                  <a:pt x="16361" y="22267"/>
                </a:cubicBezTo>
                <a:cubicBezTo>
                  <a:pt x="16385" y="22267"/>
                  <a:pt x="16408" y="22255"/>
                  <a:pt x="16420" y="22232"/>
                </a:cubicBezTo>
                <a:cubicBezTo>
                  <a:pt x="16467" y="22210"/>
                  <a:pt x="16467" y="22139"/>
                  <a:pt x="16420" y="22117"/>
                </a:cubicBezTo>
                <a:cubicBezTo>
                  <a:pt x="16234" y="21953"/>
                  <a:pt x="16048" y="21767"/>
                  <a:pt x="15862" y="21605"/>
                </a:cubicBezTo>
                <a:cubicBezTo>
                  <a:pt x="15850" y="21593"/>
                  <a:pt x="15827" y="21587"/>
                  <a:pt x="15803" y="21587"/>
                </a:cubicBezTo>
                <a:cubicBezTo>
                  <a:pt x="15780" y="21587"/>
                  <a:pt x="15757" y="21593"/>
                  <a:pt x="15745" y="21605"/>
                </a:cubicBezTo>
                <a:lnTo>
                  <a:pt x="15745" y="21627"/>
                </a:lnTo>
                <a:cubicBezTo>
                  <a:pt x="15698" y="21605"/>
                  <a:pt x="15652" y="21581"/>
                  <a:pt x="15629" y="21534"/>
                </a:cubicBezTo>
                <a:lnTo>
                  <a:pt x="15559" y="21534"/>
                </a:lnTo>
                <a:lnTo>
                  <a:pt x="15745" y="21326"/>
                </a:lnTo>
                <a:cubicBezTo>
                  <a:pt x="15745" y="21348"/>
                  <a:pt x="15745" y="21395"/>
                  <a:pt x="15791" y="21419"/>
                </a:cubicBezTo>
                <a:cubicBezTo>
                  <a:pt x="15815" y="21419"/>
                  <a:pt x="15862" y="21441"/>
                  <a:pt x="15884" y="21465"/>
                </a:cubicBezTo>
                <a:cubicBezTo>
                  <a:pt x="16117" y="21698"/>
                  <a:pt x="16349" y="21906"/>
                  <a:pt x="16606" y="22092"/>
                </a:cubicBezTo>
                <a:cubicBezTo>
                  <a:pt x="16612" y="22099"/>
                  <a:pt x="16622" y="22102"/>
                  <a:pt x="16633" y="22102"/>
                </a:cubicBezTo>
                <a:cubicBezTo>
                  <a:pt x="16663" y="22102"/>
                  <a:pt x="16705" y="22080"/>
                  <a:pt x="16721" y="22046"/>
                </a:cubicBezTo>
                <a:cubicBezTo>
                  <a:pt x="16746" y="21999"/>
                  <a:pt x="16721" y="21953"/>
                  <a:pt x="16699" y="21931"/>
                </a:cubicBezTo>
                <a:cubicBezTo>
                  <a:pt x="16653" y="21906"/>
                  <a:pt x="16628" y="21884"/>
                  <a:pt x="16606" y="21860"/>
                </a:cubicBezTo>
                <a:cubicBezTo>
                  <a:pt x="16628" y="21813"/>
                  <a:pt x="16628" y="21767"/>
                  <a:pt x="16582" y="21744"/>
                </a:cubicBezTo>
                <a:cubicBezTo>
                  <a:pt x="16560" y="21720"/>
                  <a:pt x="16513" y="21698"/>
                  <a:pt x="16489" y="21674"/>
                </a:cubicBezTo>
                <a:cubicBezTo>
                  <a:pt x="16489" y="21651"/>
                  <a:pt x="16513" y="21605"/>
                  <a:pt x="16489" y="21581"/>
                </a:cubicBezTo>
                <a:lnTo>
                  <a:pt x="16489" y="21581"/>
                </a:lnTo>
                <a:cubicBezTo>
                  <a:pt x="16535" y="21627"/>
                  <a:pt x="16582" y="21674"/>
                  <a:pt x="16628" y="21698"/>
                </a:cubicBezTo>
                <a:cubicBezTo>
                  <a:pt x="16652" y="21721"/>
                  <a:pt x="16675" y="21733"/>
                  <a:pt x="16698" y="21733"/>
                </a:cubicBezTo>
                <a:cubicBezTo>
                  <a:pt x="16721" y="21733"/>
                  <a:pt x="16745" y="21721"/>
                  <a:pt x="16768" y="21698"/>
                </a:cubicBezTo>
                <a:cubicBezTo>
                  <a:pt x="16792" y="21674"/>
                  <a:pt x="16792" y="21605"/>
                  <a:pt x="16768" y="21581"/>
                </a:cubicBezTo>
                <a:cubicBezTo>
                  <a:pt x="16653" y="21488"/>
                  <a:pt x="16560" y="21419"/>
                  <a:pt x="16467" y="21326"/>
                </a:cubicBezTo>
                <a:lnTo>
                  <a:pt x="16467" y="21326"/>
                </a:lnTo>
                <a:cubicBezTo>
                  <a:pt x="16582" y="21395"/>
                  <a:pt x="16721" y="21465"/>
                  <a:pt x="16814" y="21558"/>
                </a:cubicBezTo>
                <a:cubicBezTo>
                  <a:pt x="16838" y="21570"/>
                  <a:pt x="16861" y="21575"/>
                  <a:pt x="16884" y="21575"/>
                </a:cubicBezTo>
                <a:cubicBezTo>
                  <a:pt x="16908" y="21575"/>
                  <a:pt x="16931" y="21570"/>
                  <a:pt x="16954" y="21558"/>
                </a:cubicBezTo>
                <a:cubicBezTo>
                  <a:pt x="16978" y="21512"/>
                  <a:pt x="16978" y="21441"/>
                  <a:pt x="16954" y="21419"/>
                </a:cubicBezTo>
                <a:cubicBezTo>
                  <a:pt x="16908" y="21395"/>
                  <a:pt x="16861" y="21348"/>
                  <a:pt x="16814" y="21326"/>
                </a:cubicBezTo>
                <a:cubicBezTo>
                  <a:pt x="16839" y="21302"/>
                  <a:pt x="16861" y="21302"/>
                  <a:pt x="16861" y="21279"/>
                </a:cubicBezTo>
                <a:cubicBezTo>
                  <a:pt x="16861" y="21234"/>
                  <a:pt x="16861" y="21209"/>
                  <a:pt x="16840" y="21164"/>
                </a:cubicBezTo>
                <a:lnTo>
                  <a:pt x="16840" y="21164"/>
                </a:lnTo>
                <a:lnTo>
                  <a:pt x="16885" y="21209"/>
                </a:lnTo>
                <a:cubicBezTo>
                  <a:pt x="16908" y="21221"/>
                  <a:pt x="16932" y="21227"/>
                  <a:pt x="16955" y="21227"/>
                </a:cubicBezTo>
                <a:cubicBezTo>
                  <a:pt x="16978" y="21227"/>
                  <a:pt x="17001" y="21221"/>
                  <a:pt x="17025" y="21209"/>
                </a:cubicBezTo>
                <a:cubicBezTo>
                  <a:pt x="17047" y="21162"/>
                  <a:pt x="17047" y="21116"/>
                  <a:pt x="17001" y="21069"/>
                </a:cubicBezTo>
                <a:cubicBezTo>
                  <a:pt x="16955" y="21024"/>
                  <a:pt x="16889" y="20979"/>
                  <a:pt x="16843" y="20913"/>
                </a:cubicBezTo>
                <a:lnTo>
                  <a:pt x="16843" y="20913"/>
                </a:lnTo>
                <a:cubicBezTo>
                  <a:pt x="16866" y="20922"/>
                  <a:pt x="16892" y="20937"/>
                  <a:pt x="16908" y="20954"/>
                </a:cubicBezTo>
                <a:lnTo>
                  <a:pt x="16954" y="20954"/>
                </a:lnTo>
                <a:cubicBezTo>
                  <a:pt x="17629" y="21581"/>
                  <a:pt x="18327" y="22210"/>
                  <a:pt x="19001" y="22837"/>
                </a:cubicBezTo>
                <a:cubicBezTo>
                  <a:pt x="19023" y="22859"/>
                  <a:pt x="19046" y="22868"/>
                  <a:pt x="19068" y="22868"/>
                </a:cubicBezTo>
                <a:cubicBezTo>
                  <a:pt x="19139" y="22868"/>
                  <a:pt x="19194" y="22774"/>
                  <a:pt x="19140" y="22721"/>
                </a:cubicBezTo>
                <a:cubicBezTo>
                  <a:pt x="18467" y="22117"/>
                  <a:pt x="17815" y="21512"/>
                  <a:pt x="17164" y="20907"/>
                </a:cubicBezTo>
                <a:lnTo>
                  <a:pt x="17233" y="20907"/>
                </a:lnTo>
                <a:cubicBezTo>
                  <a:pt x="17490" y="21162"/>
                  <a:pt x="17745" y="21395"/>
                  <a:pt x="18002" y="21627"/>
                </a:cubicBezTo>
                <a:cubicBezTo>
                  <a:pt x="18018" y="21649"/>
                  <a:pt x="18038" y="21658"/>
                  <a:pt x="18058" y="21658"/>
                </a:cubicBezTo>
                <a:cubicBezTo>
                  <a:pt x="18123" y="21658"/>
                  <a:pt x="18188" y="21564"/>
                  <a:pt x="18117" y="21512"/>
                </a:cubicBezTo>
                <a:cubicBezTo>
                  <a:pt x="17769" y="21162"/>
                  <a:pt x="17419" y="20837"/>
                  <a:pt x="17071" y="20489"/>
                </a:cubicBezTo>
                <a:lnTo>
                  <a:pt x="17071" y="20489"/>
                </a:lnTo>
                <a:cubicBezTo>
                  <a:pt x="17118" y="20511"/>
                  <a:pt x="17164" y="20557"/>
                  <a:pt x="17211" y="20604"/>
                </a:cubicBezTo>
                <a:lnTo>
                  <a:pt x="17233" y="20628"/>
                </a:lnTo>
                <a:lnTo>
                  <a:pt x="17257" y="20628"/>
                </a:lnTo>
                <a:cubicBezTo>
                  <a:pt x="17268" y="20651"/>
                  <a:pt x="17292" y="20663"/>
                  <a:pt x="17315" y="20663"/>
                </a:cubicBezTo>
                <a:cubicBezTo>
                  <a:pt x="17338" y="20663"/>
                  <a:pt x="17361" y="20651"/>
                  <a:pt x="17373" y="20628"/>
                </a:cubicBezTo>
                <a:lnTo>
                  <a:pt x="17583" y="20837"/>
                </a:lnTo>
                <a:cubicBezTo>
                  <a:pt x="17603" y="20852"/>
                  <a:pt x="17624" y="20858"/>
                  <a:pt x="17643" y="20858"/>
                </a:cubicBezTo>
                <a:cubicBezTo>
                  <a:pt x="17716" y="20858"/>
                  <a:pt x="17771" y="20770"/>
                  <a:pt x="17698" y="20697"/>
                </a:cubicBezTo>
                <a:lnTo>
                  <a:pt x="17490" y="20489"/>
                </a:lnTo>
                <a:cubicBezTo>
                  <a:pt x="17512" y="20464"/>
                  <a:pt x="17512" y="20442"/>
                  <a:pt x="17512" y="20418"/>
                </a:cubicBezTo>
                <a:cubicBezTo>
                  <a:pt x="17536" y="20418"/>
                  <a:pt x="17559" y="20396"/>
                  <a:pt x="17583" y="20371"/>
                </a:cubicBezTo>
                <a:cubicBezTo>
                  <a:pt x="17599" y="20389"/>
                  <a:pt x="17627" y="20405"/>
                  <a:pt x="17658" y="20405"/>
                </a:cubicBezTo>
                <a:cubicBezTo>
                  <a:pt x="17671" y="20405"/>
                  <a:pt x="17685" y="20402"/>
                  <a:pt x="17698" y="20396"/>
                </a:cubicBezTo>
                <a:cubicBezTo>
                  <a:pt x="17698" y="20371"/>
                  <a:pt x="17722" y="20371"/>
                  <a:pt x="17722" y="20349"/>
                </a:cubicBezTo>
                <a:cubicBezTo>
                  <a:pt x="18002" y="20604"/>
                  <a:pt x="18256" y="20883"/>
                  <a:pt x="18535" y="21140"/>
                </a:cubicBezTo>
                <a:cubicBezTo>
                  <a:pt x="18557" y="21161"/>
                  <a:pt x="18580" y="21170"/>
                  <a:pt x="18602" y="21170"/>
                </a:cubicBezTo>
                <a:cubicBezTo>
                  <a:pt x="18673" y="21170"/>
                  <a:pt x="18729" y="21072"/>
                  <a:pt x="18675" y="21000"/>
                </a:cubicBezTo>
                <a:cubicBezTo>
                  <a:pt x="18420" y="20768"/>
                  <a:pt x="18188" y="20535"/>
                  <a:pt x="17955" y="20303"/>
                </a:cubicBezTo>
                <a:cubicBezTo>
                  <a:pt x="17977" y="20278"/>
                  <a:pt x="17977" y="20232"/>
                  <a:pt x="17955" y="20210"/>
                </a:cubicBezTo>
                <a:cubicBezTo>
                  <a:pt x="17769" y="19930"/>
                  <a:pt x="17536" y="19698"/>
                  <a:pt x="17257" y="19512"/>
                </a:cubicBezTo>
                <a:lnTo>
                  <a:pt x="17304" y="19441"/>
                </a:lnTo>
                <a:lnTo>
                  <a:pt x="17791" y="19930"/>
                </a:lnTo>
                <a:cubicBezTo>
                  <a:pt x="17811" y="19943"/>
                  <a:pt x="17831" y="19949"/>
                  <a:pt x="17849" y="19949"/>
                </a:cubicBezTo>
                <a:cubicBezTo>
                  <a:pt x="17897" y="19949"/>
                  <a:pt x="17938" y="19911"/>
                  <a:pt x="17955" y="19860"/>
                </a:cubicBezTo>
                <a:cubicBezTo>
                  <a:pt x="18024" y="19953"/>
                  <a:pt x="18117" y="20046"/>
                  <a:pt x="18210" y="20139"/>
                </a:cubicBezTo>
                <a:cubicBezTo>
                  <a:pt x="18225" y="20154"/>
                  <a:pt x="18242" y="20160"/>
                  <a:pt x="18259" y="20160"/>
                </a:cubicBezTo>
                <a:cubicBezTo>
                  <a:pt x="18322" y="20160"/>
                  <a:pt x="18381" y="20072"/>
                  <a:pt x="18327" y="19999"/>
                </a:cubicBezTo>
                <a:cubicBezTo>
                  <a:pt x="18188" y="19837"/>
                  <a:pt x="18048" y="19698"/>
                  <a:pt x="17909" y="19558"/>
                </a:cubicBezTo>
                <a:lnTo>
                  <a:pt x="17909" y="19558"/>
                </a:lnTo>
                <a:cubicBezTo>
                  <a:pt x="18002" y="19651"/>
                  <a:pt x="18117" y="19720"/>
                  <a:pt x="18234" y="19791"/>
                </a:cubicBezTo>
                <a:cubicBezTo>
                  <a:pt x="18243" y="19808"/>
                  <a:pt x="18258" y="19816"/>
                  <a:pt x="18275" y="19816"/>
                </a:cubicBezTo>
                <a:cubicBezTo>
                  <a:pt x="18303" y="19816"/>
                  <a:pt x="18336" y="19796"/>
                  <a:pt x="18349" y="19767"/>
                </a:cubicBezTo>
                <a:lnTo>
                  <a:pt x="18349" y="19744"/>
                </a:lnTo>
                <a:cubicBezTo>
                  <a:pt x="18908" y="20278"/>
                  <a:pt x="19443" y="20861"/>
                  <a:pt x="19955" y="21441"/>
                </a:cubicBezTo>
                <a:cubicBezTo>
                  <a:pt x="19971" y="21463"/>
                  <a:pt x="19991" y="21472"/>
                  <a:pt x="20011" y="21472"/>
                </a:cubicBezTo>
                <a:cubicBezTo>
                  <a:pt x="20076" y="21472"/>
                  <a:pt x="20142" y="21373"/>
                  <a:pt x="20070" y="21302"/>
                </a:cubicBezTo>
                <a:cubicBezTo>
                  <a:pt x="19512" y="20675"/>
                  <a:pt x="18954" y="20070"/>
                  <a:pt x="18349" y="19465"/>
                </a:cubicBezTo>
                <a:cubicBezTo>
                  <a:pt x="18349" y="19465"/>
                  <a:pt x="18374" y="19465"/>
                  <a:pt x="18374" y="19441"/>
                </a:cubicBezTo>
                <a:cubicBezTo>
                  <a:pt x="18396" y="19441"/>
                  <a:pt x="18396" y="19419"/>
                  <a:pt x="18396" y="19395"/>
                </a:cubicBezTo>
                <a:cubicBezTo>
                  <a:pt x="18535" y="19488"/>
                  <a:pt x="18675" y="19605"/>
                  <a:pt x="18815" y="19698"/>
                </a:cubicBezTo>
                <a:cubicBezTo>
                  <a:pt x="18838" y="19721"/>
                  <a:pt x="18861" y="19733"/>
                  <a:pt x="18884" y="19733"/>
                </a:cubicBezTo>
                <a:cubicBezTo>
                  <a:pt x="18908" y="19733"/>
                  <a:pt x="18931" y="19721"/>
                  <a:pt x="18954" y="19698"/>
                </a:cubicBezTo>
                <a:cubicBezTo>
                  <a:pt x="18978" y="19674"/>
                  <a:pt x="18978" y="19605"/>
                  <a:pt x="18954" y="19581"/>
                </a:cubicBezTo>
                <a:cubicBezTo>
                  <a:pt x="18839" y="19488"/>
                  <a:pt x="18746" y="19419"/>
                  <a:pt x="18629" y="19326"/>
                </a:cubicBezTo>
                <a:cubicBezTo>
                  <a:pt x="18374" y="19140"/>
                  <a:pt x="18141" y="18929"/>
                  <a:pt x="17908" y="18721"/>
                </a:cubicBezTo>
                <a:lnTo>
                  <a:pt x="17931" y="18675"/>
                </a:lnTo>
                <a:cubicBezTo>
                  <a:pt x="17931" y="18697"/>
                  <a:pt x="17955" y="18697"/>
                  <a:pt x="17955" y="18697"/>
                </a:cubicBezTo>
                <a:cubicBezTo>
                  <a:pt x="18163" y="18861"/>
                  <a:pt x="18374" y="19023"/>
                  <a:pt x="18560" y="19186"/>
                </a:cubicBezTo>
                <a:cubicBezTo>
                  <a:pt x="18583" y="19209"/>
                  <a:pt x="18606" y="19221"/>
                  <a:pt x="18629" y="19221"/>
                </a:cubicBezTo>
                <a:cubicBezTo>
                  <a:pt x="18653" y="19221"/>
                  <a:pt x="18676" y="19209"/>
                  <a:pt x="18699" y="19186"/>
                </a:cubicBezTo>
                <a:cubicBezTo>
                  <a:pt x="18722" y="19162"/>
                  <a:pt x="18746" y="19093"/>
                  <a:pt x="18699" y="19069"/>
                </a:cubicBezTo>
                <a:lnTo>
                  <a:pt x="18653" y="19023"/>
                </a:lnTo>
                <a:lnTo>
                  <a:pt x="18675" y="19023"/>
                </a:lnTo>
                <a:lnTo>
                  <a:pt x="18675" y="19000"/>
                </a:lnTo>
                <a:cubicBezTo>
                  <a:pt x="18698" y="19011"/>
                  <a:pt x="18722" y="19017"/>
                  <a:pt x="18745" y="19017"/>
                </a:cubicBezTo>
                <a:cubicBezTo>
                  <a:pt x="18768" y="19017"/>
                  <a:pt x="18791" y="19011"/>
                  <a:pt x="18815" y="19000"/>
                </a:cubicBezTo>
                <a:lnTo>
                  <a:pt x="18815" y="18976"/>
                </a:lnTo>
                <a:cubicBezTo>
                  <a:pt x="18839" y="18976"/>
                  <a:pt x="18839" y="18954"/>
                  <a:pt x="18861" y="18954"/>
                </a:cubicBezTo>
                <a:cubicBezTo>
                  <a:pt x="18885" y="18907"/>
                  <a:pt x="18885" y="18861"/>
                  <a:pt x="18861" y="18814"/>
                </a:cubicBezTo>
                <a:cubicBezTo>
                  <a:pt x="18768" y="18743"/>
                  <a:pt x="18653" y="18675"/>
                  <a:pt x="18560" y="18604"/>
                </a:cubicBezTo>
                <a:cubicBezTo>
                  <a:pt x="18513" y="18557"/>
                  <a:pt x="18467" y="18489"/>
                  <a:pt x="18420" y="18442"/>
                </a:cubicBezTo>
                <a:cubicBezTo>
                  <a:pt x="18408" y="18430"/>
                  <a:pt x="18390" y="18424"/>
                  <a:pt x="18370" y="18424"/>
                </a:cubicBezTo>
                <a:cubicBezTo>
                  <a:pt x="18349" y="18424"/>
                  <a:pt x="18326" y="18430"/>
                  <a:pt x="18303" y="18442"/>
                </a:cubicBezTo>
                <a:cubicBezTo>
                  <a:pt x="18256" y="18418"/>
                  <a:pt x="18210" y="18396"/>
                  <a:pt x="18163" y="18396"/>
                </a:cubicBezTo>
                <a:lnTo>
                  <a:pt x="18256" y="18278"/>
                </a:lnTo>
                <a:cubicBezTo>
                  <a:pt x="18513" y="18489"/>
                  <a:pt x="18746" y="18697"/>
                  <a:pt x="19001" y="18861"/>
                </a:cubicBezTo>
                <a:cubicBezTo>
                  <a:pt x="19014" y="18867"/>
                  <a:pt x="19030" y="18870"/>
                  <a:pt x="19045" y="18870"/>
                </a:cubicBezTo>
                <a:cubicBezTo>
                  <a:pt x="19084" y="18870"/>
                  <a:pt x="19124" y="18854"/>
                  <a:pt x="19140" y="18836"/>
                </a:cubicBezTo>
                <a:cubicBezTo>
                  <a:pt x="19164" y="18790"/>
                  <a:pt x="19140" y="18743"/>
                  <a:pt x="19118" y="18721"/>
                </a:cubicBezTo>
                <a:cubicBezTo>
                  <a:pt x="19140" y="18697"/>
                  <a:pt x="19140" y="18650"/>
                  <a:pt x="19094" y="18628"/>
                </a:cubicBezTo>
                <a:lnTo>
                  <a:pt x="18954" y="18489"/>
                </a:lnTo>
                <a:lnTo>
                  <a:pt x="18954" y="18489"/>
                </a:lnTo>
                <a:cubicBezTo>
                  <a:pt x="18966" y="18494"/>
                  <a:pt x="18977" y="18497"/>
                  <a:pt x="18987" y="18497"/>
                </a:cubicBezTo>
                <a:cubicBezTo>
                  <a:pt x="19013" y="18497"/>
                  <a:pt x="19031" y="18476"/>
                  <a:pt x="19047" y="18442"/>
                </a:cubicBezTo>
                <a:cubicBezTo>
                  <a:pt x="19094" y="18442"/>
                  <a:pt x="19140" y="18442"/>
                  <a:pt x="19164" y="18396"/>
                </a:cubicBezTo>
                <a:cubicBezTo>
                  <a:pt x="19187" y="18349"/>
                  <a:pt x="19164" y="18302"/>
                  <a:pt x="19118" y="18278"/>
                </a:cubicBezTo>
                <a:cubicBezTo>
                  <a:pt x="19118" y="18256"/>
                  <a:pt x="19094" y="18256"/>
                  <a:pt x="19094" y="18256"/>
                </a:cubicBezTo>
                <a:lnTo>
                  <a:pt x="19140" y="18209"/>
                </a:lnTo>
                <a:cubicBezTo>
                  <a:pt x="19164" y="18163"/>
                  <a:pt x="19140" y="18116"/>
                  <a:pt x="19094" y="18070"/>
                </a:cubicBezTo>
                <a:cubicBezTo>
                  <a:pt x="19089" y="18067"/>
                  <a:pt x="19085" y="18065"/>
                  <a:pt x="19080" y="18063"/>
                </a:cubicBezTo>
                <a:lnTo>
                  <a:pt x="19080" y="18063"/>
                </a:lnTo>
                <a:cubicBezTo>
                  <a:pt x="19107" y="18074"/>
                  <a:pt x="19136" y="18083"/>
                  <a:pt x="19164" y="18092"/>
                </a:cubicBezTo>
                <a:cubicBezTo>
                  <a:pt x="19170" y="18099"/>
                  <a:pt x="19180" y="18102"/>
                  <a:pt x="19191" y="18102"/>
                </a:cubicBezTo>
                <a:cubicBezTo>
                  <a:pt x="19221" y="18102"/>
                  <a:pt x="19263" y="18080"/>
                  <a:pt x="19280" y="18046"/>
                </a:cubicBezTo>
                <a:cubicBezTo>
                  <a:pt x="19292" y="18052"/>
                  <a:pt x="19305" y="18055"/>
                  <a:pt x="19317" y="18055"/>
                </a:cubicBezTo>
                <a:cubicBezTo>
                  <a:pt x="19350" y="18055"/>
                  <a:pt x="19379" y="18033"/>
                  <a:pt x="19397" y="17999"/>
                </a:cubicBezTo>
                <a:cubicBezTo>
                  <a:pt x="19419" y="17953"/>
                  <a:pt x="19397" y="17906"/>
                  <a:pt x="19350" y="17884"/>
                </a:cubicBezTo>
                <a:cubicBezTo>
                  <a:pt x="19211" y="17767"/>
                  <a:pt x="19047" y="17651"/>
                  <a:pt x="18885" y="17534"/>
                </a:cubicBezTo>
                <a:lnTo>
                  <a:pt x="18932" y="17465"/>
                </a:lnTo>
                <a:cubicBezTo>
                  <a:pt x="18932" y="17512"/>
                  <a:pt x="18954" y="17534"/>
                  <a:pt x="18978" y="17558"/>
                </a:cubicBezTo>
                <a:cubicBezTo>
                  <a:pt x="19047" y="17581"/>
                  <a:pt x="19118" y="17605"/>
                  <a:pt x="19164" y="17651"/>
                </a:cubicBezTo>
                <a:cubicBezTo>
                  <a:pt x="19211" y="17674"/>
                  <a:pt x="19233" y="17698"/>
                  <a:pt x="19257" y="17720"/>
                </a:cubicBezTo>
                <a:lnTo>
                  <a:pt x="19280" y="17720"/>
                </a:lnTo>
                <a:lnTo>
                  <a:pt x="19304" y="17744"/>
                </a:lnTo>
                <a:lnTo>
                  <a:pt x="19326" y="17767"/>
                </a:lnTo>
                <a:cubicBezTo>
                  <a:pt x="19359" y="17784"/>
                  <a:pt x="19381" y="17800"/>
                  <a:pt x="19407" y="17800"/>
                </a:cubicBezTo>
                <a:cubicBezTo>
                  <a:pt x="19418" y="17800"/>
                  <a:pt x="19430" y="17797"/>
                  <a:pt x="19443" y="17791"/>
                </a:cubicBezTo>
                <a:cubicBezTo>
                  <a:pt x="19490" y="17813"/>
                  <a:pt x="19512" y="17860"/>
                  <a:pt x="19559" y="17884"/>
                </a:cubicBezTo>
                <a:cubicBezTo>
                  <a:pt x="19571" y="17890"/>
                  <a:pt x="19584" y="17893"/>
                  <a:pt x="19596" y="17893"/>
                </a:cubicBezTo>
                <a:cubicBezTo>
                  <a:pt x="19628" y="17893"/>
                  <a:pt x="19658" y="17871"/>
                  <a:pt x="19676" y="17837"/>
                </a:cubicBezTo>
                <a:cubicBezTo>
                  <a:pt x="19698" y="17791"/>
                  <a:pt x="19698" y="17744"/>
                  <a:pt x="19652" y="17720"/>
                </a:cubicBezTo>
                <a:cubicBezTo>
                  <a:pt x="19490" y="17605"/>
                  <a:pt x="19326" y="17465"/>
                  <a:pt x="19187" y="17301"/>
                </a:cubicBezTo>
                <a:lnTo>
                  <a:pt x="19187" y="17301"/>
                </a:lnTo>
                <a:lnTo>
                  <a:pt x="19397" y="17441"/>
                </a:lnTo>
                <a:cubicBezTo>
                  <a:pt x="19409" y="17448"/>
                  <a:pt x="19422" y="17451"/>
                  <a:pt x="19434" y="17451"/>
                </a:cubicBezTo>
                <a:cubicBezTo>
                  <a:pt x="19467" y="17451"/>
                  <a:pt x="19496" y="17429"/>
                  <a:pt x="19512" y="17395"/>
                </a:cubicBezTo>
                <a:cubicBezTo>
                  <a:pt x="19536" y="17348"/>
                  <a:pt x="19536" y="17301"/>
                  <a:pt x="19490" y="17279"/>
                </a:cubicBezTo>
                <a:cubicBezTo>
                  <a:pt x="19397" y="17208"/>
                  <a:pt x="19326" y="17162"/>
                  <a:pt x="19233" y="17115"/>
                </a:cubicBezTo>
                <a:lnTo>
                  <a:pt x="19280" y="17047"/>
                </a:lnTo>
                <a:cubicBezTo>
                  <a:pt x="19397" y="17140"/>
                  <a:pt x="19512" y="17208"/>
                  <a:pt x="19629" y="17301"/>
                </a:cubicBezTo>
                <a:cubicBezTo>
                  <a:pt x="19653" y="17325"/>
                  <a:pt x="19676" y="17336"/>
                  <a:pt x="19699" y="17336"/>
                </a:cubicBezTo>
                <a:cubicBezTo>
                  <a:pt x="19723" y="17336"/>
                  <a:pt x="19746" y="17325"/>
                  <a:pt x="19769" y="17301"/>
                </a:cubicBezTo>
                <a:cubicBezTo>
                  <a:pt x="19791" y="17279"/>
                  <a:pt x="19791" y="17208"/>
                  <a:pt x="19769" y="17186"/>
                </a:cubicBezTo>
                <a:cubicBezTo>
                  <a:pt x="19629" y="17093"/>
                  <a:pt x="19512" y="17000"/>
                  <a:pt x="19397" y="16907"/>
                </a:cubicBezTo>
                <a:lnTo>
                  <a:pt x="19419" y="16861"/>
                </a:lnTo>
                <a:cubicBezTo>
                  <a:pt x="19490" y="16907"/>
                  <a:pt x="19536" y="16929"/>
                  <a:pt x="19583" y="16976"/>
                </a:cubicBezTo>
                <a:cubicBezTo>
                  <a:pt x="19605" y="17000"/>
                  <a:pt x="19652" y="17000"/>
                  <a:pt x="19676" y="17022"/>
                </a:cubicBezTo>
                <a:cubicBezTo>
                  <a:pt x="19676" y="17047"/>
                  <a:pt x="19676" y="17047"/>
                  <a:pt x="19698" y="17047"/>
                </a:cubicBezTo>
                <a:cubicBezTo>
                  <a:pt x="19723" y="17069"/>
                  <a:pt x="19745" y="17069"/>
                  <a:pt x="19745" y="17093"/>
                </a:cubicBezTo>
                <a:cubicBezTo>
                  <a:pt x="19772" y="17106"/>
                  <a:pt x="19799" y="17120"/>
                  <a:pt x="19826" y="17120"/>
                </a:cubicBezTo>
                <a:cubicBezTo>
                  <a:pt x="19845" y="17120"/>
                  <a:pt x="19865" y="17113"/>
                  <a:pt x="19884" y="17093"/>
                </a:cubicBezTo>
                <a:cubicBezTo>
                  <a:pt x="19909" y="17047"/>
                  <a:pt x="19931" y="17000"/>
                  <a:pt x="19884" y="16954"/>
                </a:cubicBezTo>
                <a:cubicBezTo>
                  <a:pt x="19790" y="16896"/>
                  <a:pt x="19694" y="16822"/>
                  <a:pt x="19599" y="16760"/>
                </a:cubicBezTo>
                <a:lnTo>
                  <a:pt x="19599" y="16760"/>
                </a:lnTo>
                <a:cubicBezTo>
                  <a:pt x="19702" y="16806"/>
                  <a:pt x="19805" y="16868"/>
                  <a:pt x="19909" y="16929"/>
                </a:cubicBezTo>
                <a:cubicBezTo>
                  <a:pt x="19915" y="16937"/>
                  <a:pt x="19924" y="16939"/>
                  <a:pt x="19934" y="16939"/>
                </a:cubicBezTo>
                <a:cubicBezTo>
                  <a:pt x="19958" y="16939"/>
                  <a:pt x="19991" y="16923"/>
                  <a:pt x="20024" y="16907"/>
                </a:cubicBezTo>
                <a:cubicBezTo>
                  <a:pt x="20048" y="16929"/>
                  <a:pt x="20095" y="16954"/>
                  <a:pt x="20117" y="16976"/>
                </a:cubicBezTo>
                <a:cubicBezTo>
                  <a:pt x="20131" y="16983"/>
                  <a:pt x="20147" y="16986"/>
                  <a:pt x="20163" y="16986"/>
                </a:cubicBezTo>
                <a:cubicBezTo>
                  <a:pt x="20201" y="16986"/>
                  <a:pt x="20241" y="16969"/>
                  <a:pt x="20256" y="16954"/>
                </a:cubicBezTo>
                <a:cubicBezTo>
                  <a:pt x="20281" y="16907"/>
                  <a:pt x="20256" y="16836"/>
                  <a:pt x="20210" y="16814"/>
                </a:cubicBezTo>
                <a:cubicBezTo>
                  <a:pt x="20095" y="16743"/>
                  <a:pt x="20002" y="16650"/>
                  <a:pt x="19909" y="16557"/>
                </a:cubicBezTo>
                <a:cubicBezTo>
                  <a:pt x="19931" y="16557"/>
                  <a:pt x="19955" y="16581"/>
                  <a:pt x="19977" y="16581"/>
                </a:cubicBezTo>
                <a:lnTo>
                  <a:pt x="20002" y="16581"/>
                </a:lnTo>
                <a:cubicBezTo>
                  <a:pt x="20024" y="16604"/>
                  <a:pt x="20048" y="16604"/>
                  <a:pt x="20070" y="16604"/>
                </a:cubicBezTo>
                <a:cubicBezTo>
                  <a:pt x="20095" y="16604"/>
                  <a:pt x="20117" y="16581"/>
                  <a:pt x="20117" y="16557"/>
                </a:cubicBezTo>
                <a:lnTo>
                  <a:pt x="20117" y="16535"/>
                </a:lnTo>
                <a:cubicBezTo>
                  <a:pt x="20163" y="16581"/>
                  <a:pt x="20210" y="16604"/>
                  <a:pt x="20256" y="16650"/>
                </a:cubicBezTo>
                <a:cubicBezTo>
                  <a:pt x="20269" y="16657"/>
                  <a:pt x="20283" y="16660"/>
                  <a:pt x="20298" y="16660"/>
                </a:cubicBezTo>
                <a:cubicBezTo>
                  <a:pt x="20338" y="16660"/>
                  <a:pt x="20380" y="16638"/>
                  <a:pt x="20396" y="16604"/>
                </a:cubicBezTo>
                <a:cubicBezTo>
                  <a:pt x="20420" y="16557"/>
                  <a:pt x="20396" y="16511"/>
                  <a:pt x="20350" y="16488"/>
                </a:cubicBezTo>
                <a:cubicBezTo>
                  <a:pt x="20350" y="16488"/>
                  <a:pt x="20327" y="16488"/>
                  <a:pt x="20327" y="16464"/>
                </a:cubicBezTo>
                <a:lnTo>
                  <a:pt x="20303" y="16464"/>
                </a:lnTo>
                <a:lnTo>
                  <a:pt x="20303" y="16442"/>
                </a:lnTo>
                <a:cubicBezTo>
                  <a:pt x="20281" y="16442"/>
                  <a:pt x="20281" y="16442"/>
                  <a:pt x="20281" y="16418"/>
                </a:cubicBezTo>
                <a:cubicBezTo>
                  <a:pt x="20234" y="16395"/>
                  <a:pt x="20210" y="16371"/>
                  <a:pt x="20188" y="16349"/>
                </a:cubicBezTo>
                <a:cubicBezTo>
                  <a:pt x="20117" y="16302"/>
                  <a:pt x="20070" y="16256"/>
                  <a:pt x="20024" y="16209"/>
                </a:cubicBezTo>
                <a:cubicBezTo>
                  <a:pt x="20002" y="16209"/>
                  <a:pt x="20002" y="16185"/>
                  <a:pt x="20002" y="16185"/>
                </a:cubicBezTo>
                <a:lnTo>
                  <a:pt x="20024" y="16139"/>
                </a:lnTo>
                <a:cubicBezTo>
                  <a:pt x="20141" y="16232"/>
                  <a:pt x="20234" y="16325"/>
                  <a:pt x="20350" y="16418"/>
                </a:cubicBezTo>
                <a:cubicBezTo>
                  <a:pt x="20363" y="16432"/>
                  <a:pt x="20392" y="16445"/>
                  <a:pt x="20418" y="16445"/>
                </a:cubicBezTo>
                <a:cubicBezTo>
                  <a:pt x="20438" y="16445"/>
                  <a:pt x="20456" y="16438"/>
                  <a:pt x="20467" y="16418"/>
                </a:cubicBezTo>
                <a:cubicBezTo>
                  <a:pt x="20489" y="16371"/>
                  <a:pt x="20513" y="16325"/>
                  <a:pt x="20467" y="16278"/>
                </a:cubicBezTo>
                <a:cubicBezTo>
                  <a:pt x="20374" y="16209"/>
                  <a:pt x="20303" y="16139"/>
                  <a:pt x="20210" y="16070"/>
                </a:cubicBezTo>
                <a:lnTo>
                  <a:pt x="20210" y="16070"/>
                </a:lnTo>
                <a:cubicBezTo>
                  <a:pt x="20281" y="16092"/>
                  <a:pt x="20327" y="16139"/>
                  <a:pt x="20374" y="16163"/>
                </a:cubicBezTo>
                <a:lnTo>
                  <a:pt x="20467" y="16163"/>
                </a:lnTo>
                <a:cubicBezTo>
                  <a:pt x="20606" y="16278"/>
                  <a:pt x="20722" y="16418"/>
                  <a:pt x="20861" y="16535"/>
                </a:cubicBezTo>
                <a:cubicBezTo>
                  <a:pt x="20722" y="16674"/>
                  <a:pt x="20606" y="16814"/>
                  <a:pt x="20467" y="16954"/>
                </a:cubicBezTo>
                <a:lnTo>
                  <a:pt x="20420" y="16954"/>
                </a:lnTo>
                <a:cubicBezTo>
                  <a:pt x="20350" y="16954"/>
                  <a:pt x="20303" y="17000"/>
                  <a:pt x="20327" y="17047"/>
                </a:cubicBezTo>
                <a:cubicBezTo>
                  <a:pt x="20117" y="17255"/>
                  <a:pt x="19955" y="17465"/>
                  <a:pt x="19791" y="17698"/>
                </a:cubicBezTo>
                <a:cubicBezTo>
                  <a:pt x="19629" y="17930"/>
                  <a:pt x="19466" y="18163"/>
                  <a:pt x="19373" y="18442"/>
                </a:cubicBezTo>
                <a:cubicBezTo>
                  <a:pt x="19280" y="18697"/>
                  <a:pt x="19280" y="18954"/>
                  <a:pt x="19350" y="19233"/>
                </a:cubicBezTo>
                <a:cubicBezTo>
                  <a:pt x="19419" y="19512"/>
                  <a:pt x="19559" y="19767"/>
                  <a:pt x="19698" y="20023"/>
                </a:cubicBezTo>
                <a:cubicBezTo>
                  <a:pt x="20002" y="20535"/>
                  <a:pt x="20396" y="21023"/>
                  <a:pt x="20839" y="21419"/>
                </a:cubicBezTo>
                <a:cubicBezTo>
                  <a:pt x="21047" y="21605"/>
                  <a:pt x="21280" y="21791"/>
                  <a:pt x="21537" y="21931"/>
                </a:cubicBezTo>
                <a:cubicBezTo>
                  <a:pt x="21689" y="22033"/>
                  <a:pt x="21868" y="22097"/>
                  <a:pt x="22053" y="22097"/>
                </a:cubicBezTo>
                <a:cubicBezTo>
                  <a:pt x="22120" y="22097"/>
                  <a:pt x="22188" y="22088"/>
                  <a:pt x="22257" y="22070"/>
                </a:cubicBezTo>
                <a:cubicBezTo>
                  <a:pt x="22560" y="21977"/>
                  <a:pt x="22839" y="21767"/>
                  <a:pt x="23071" y="21534"/>
                </a:cubicBezTo>
                <a:cubicBezTo>
                  <a:pt x="23304" y="21326"/>
                  <a:pt x="23512" y="21047"/>
                  <a:pt x="23698" y="20790"/>
                </a:cubicBezTo>
                <a:cubicBezTo>
                  <a:pt x="23723" y="20790"/>
                  <a:pt x="23769" y="20790"/>
                  <a:pt x="23792" y="20744"/>
                </a:cubicBezTo>
                <a:cubicBezTo>
                  <a:pt x="23931" y="20557"/>
                  <a:pt x="24048" y="20371"/>
                  <a:pt x="24188" y="20185"/>
                </a:cubicBezTo>
                <a:cubicBezTo>
                  <a:pt x="24281" y="20070"/>
                  <a:pt x="24396" y="19906"/>
                  <a:pt x="24281" y="19767"/>
                </a:cubicBezTo>
                <a:cubicBezTo>
                  <a:pt x="24210" y="19720"/>
                  <a:pt x="24141" y="19674"/>
                  <a:pt x="24071" y="19651"/>
                </a:cubicBezTo>
                <a:lnTo>
                  <a:pt x="23792" y="19512"/>
                </a:lnTo>
                <a:cubicBezTo>
                  <a:pt x="23605" y="19419"/>
                  <a:pt x="23444" y="19326"/>
                  <a:pt x="23304" y="19233"/>
                </a:cubicBezTo>
                <a:cubicBezTo>
                  <a:pt x="22653" y="18790"/>
                  <a:pt x="22117" y="18209"/>
                  <a:pt x="21745" y="17558"/>
                </a:cubicBezTo>
                <a:cubicBezTo>
                  <a:pt x="21512" y="17186"/>
                  <a:pt x="21350" y="16768"/>
                  <a:pt x="21233" y="16349"/>
                </a:cubicBezTo>
                <a:cubicBezTo>
                  <a:pt x="21219" y="16320"/>
                  <a:pt x="21187" y="16300"/>
                  <a:pt x="21153" y="16300"/>
                </a:cubicBezTo>
                <a:cubicBezTo>
                  <a:pt x="21132" y="16300"/>
                  <a:pt x="21111" y="16307"/>
                  <a:pt x="21094" y="16325"/>
                </a:cubicBezTo>
                <a:cubicBezTo>
                  <a:pt x="21047" y="16349"/>
                  <a:pt x="21025" y="16395"/>
                  <a:pt x="21001" y="16418"/>
                </a:cubicBezTo>
                <a:cubicBezTo>
                  <a:pt x="20908" y="16325"/>
                  <a:pt x="20792" y="16232"/>
                  <a:pt x="20699" y="16139"/>
                </a:cubicBezTo>
                <a:cubicBezTo>
                  <a:pt x="20722" y="16139"/>
                  <a:pt x="20722" y="16116"/>
                  <a:pt x="20746" y="16116"/>
                </a:cubicBezTo>
                <a:cubicBezTo>
                  <a:pt x="20768" y="16070"/>
                  <a:pt x="20768" y="16024"/>
                  <a:pt x="20746" y="15977"/>
                </a:cubicBezTo>
                <a:lnTo>
                  <a:pt x="20746" y="15977"/>
                </a:lnTo>
                <a:cubicBezTo>
                  <a:pt x="20769" y="16000"/>
                  <a:pt x="20792" y="16023"/>
                  <a:pt x="20815" y="16046"/>
                </a:cubicBezTo>
                <a:cubicBezTo>
                  <a:pt x="20834" y="16065"/>
                  <a:pt x="20854" y="16073"/>
                  <a:pt x="20874" y="16073"/>
                </a:cubicBezTo>
                <a:cubicBezTo>
                  <a:pt x="20901" y="16073"/>
                  <a:pt x="20928" y="16060"/>
                  <a:pt x="20954" y="16046"/>
                </a:cubicBezTo>
                <a:cubicBezTo>
                  <a:pt x="20978" y="15999"/>
                  <a:pt x="20978" y="15953"/>
                  <a:pt x="20954" y="15906"/>
                </a:cubicBezTo>
                <a:cubicBezTo>
                  <a:pt x="20908" y="15884"/>
                  <a:pt x="20861" y="15837"/>
                  <a:pt x="20815" y="15791"/>
                </a:cubicBezTo>
                <a:lnTo>
                  <a:pt x="20815" y="15791"/>
                </a:lnTo>
                <a:lnTo>
                  <a:pt x="20839" y="15813"/>
                </a:lnTo>
                <a:cubicBezTo>
                  <a:pt x="20851" y="15820"/>
                  <a:pt x="20864" y="15823"/>
                  <a:pt x="20876" y="15823"/>
                </a:cubicBezTo>
                <a:cubicBezTo>
                  <a:pt x="20909" y="15823"/>
                  <a:pt x="20938" y="15801"/>
                  <a:pt x="20954" y="15767"/>
                </a:cubicBezTo>
                <a:cubicBezTo>
                  <a:pt x="20954" y="15744"/>
                  <a:pt x="20978" y="15744"/>
                  <a:pt x="20978" y="15720"/>
                </a:cubicBezTo>
                <a:cubicBezTo>
                  <a:pt x="20978" y="15744"/>
                  <a:pt x="20978" y="15744"/>
                  <a:pt x="21001" y="15767"/>
                </a:cubicBezTo>
                <a:cubicBezTo>
                  <a:pt x="21011" y="15777"/>
                  <a:pt x="21029" y="15783"/>
                  <a:pt x="21048" y="15783"/>
                </a:cubicBezTo>
                <a:cubicBezTo>
                  <a:pt x="21075" y="15783"/>
                  <a:pt x="21104" y="15771"/>
                  <a:pt x="21118" y="15744"/>
                </a:cubicBezTo>
                <a:cubicBezTo>
                  <a:pt x="21140" y="15744"/>
                  <a:pt x="21140" y="15744"/>
                  <a:pt x="21140" y="15720"/>
                </a:cubicBezTo>
                <a:cubicBezTo>
                  <a:pt x="21164" y="15732"/>
                  <a:pt x="21187" y="15738"/>
                  <a:pt x="21207" y="15738"/>
                </a:cubicBezTo>
                <a:cubicBezTo>
                  <a:pt x="21228" y="15738"/>
                  <a:pt x="21245" y="15732"/>
                  <a:pt x="21257" y="15720"/>
                </a:cubicBezTo>
                <a:cubicBezTo>
                  <a:pt x="21280" y="15698"/>
                  <a:pt x="21280" y="15698"/>
                  <a:pt x="21280" y="15674"/>
                </a:cubicBezTo>
                <a:cubicBezTo>
                  <a:pt x="21512" y="15884"/>
                  <a:pt x="21723" y="16092"/>
                  <a:pt x="21955" y="16278"/>
                </a:cubicBezTo>
                <a:cubicBezTo>
                  <a:pt x="21975" y="16293"/>
                  <a:pt x="21996" y="16300"/>
                  <a:pt x="22016" y="16300"/>
                </a:cubicBezTo>
                <a:cubicBezTo>
                  <a:pt x="22088" y="16300"/>
                  <a:pt x="22144" y="16212"/>
                  <a:pt x="22071" y="16139"/>
                </a:cubicBezTo>
                <a:cubicBezTo>
                  <a:pt x="21745" y="15860"/>
                  <a:pt x="21444" y="15580"/>
                  <a:pt x="21140" y="15255"/>
                </a:cubicBezTo>
                <a:lnTo>
                  <a:pt x="21140" y="15255"/>
                </a:lnTo>
                <a:cubicBezTo>
                  <a:pt x="21187" y="15301"/>
                  <a:pt x="21233" y="15326"/>
                  <a:pt x="21257" y="15348"/>
                </a:cubicBezTo>
                <a:cubicBezTo>
                  <a:pt x="21466" y="15487"/>
                  <a:pt x="21630" y="15627"/>
                  <a:pt x="21816" y="15767"/>
                </a:cubicBezTo>
                <a:cubicBezTo>
                  <a:pt x="21838" y="15789"/>
                  <a:pt x="21861" y="15798"/>
                  <a:pt x="21882" y="15798"/>
                </a:cubicBezTo>
                <a:cubicBezTo>
                  <a:pt x="21952" y="15798"/>
                  <a:pt x="22002" y="15704"/>
                  <a:pt x="21931" y="15651"/>
                </a:cubicBezTo>
                <a:cubicBezTo>
                  <a:pt x="21769" y="15487"/>
                  <a:pt x="21605" y="15372"/>
                  <a:pt x="21419" y="15233"/>
                </a:cubicBezTo>
                <a:lnTo>
                  <a:pt x="21397" y="15208"/>
                </a:lnTo>
                <a:cubicBezTo>
                  <a:pt x="21397" y="15208"/>
                  <a:pt x="21373" y="15208"/>
                  <a:pt x="21350" y="15186"/>
                </a:cubicBezTo>
                <a:cubicBezTo>
                  <a:pt x="21304" y="15162"/>
                  <a:pt x="21257" y="15115"/>
                  <a:pt x="21211" y="15069"/>
                </a:cubicBezTo>
                <a:lnTo>
                  <a:pt x="21187" y="15069"/>
                </a:lnTo>
                <a:cubicBezTo>
                  <a:pt x="21172" y="15069"/>
                  <a:pt x="21157" y="15060"/>
                  <a:pt x="21148" y="15047"/>
                </a:cubicBezTo>
                <a:lnTo>
                  <a:pt x="21187" y="15047"/>
                </a:lnTo>
                <a:cubicBezTo>
                  <a:pt x="21233" y="15069"/>
                  <a:pt x="21280" y="15115"/>
                  <a:pt x="21350" y="15140"/>
                </a:cubicBezTo>
                <a:cubicBezTo>
                  <a:pt x="21356" y="15145"/>
                  <a:pt x="21366" y="15148"/>
                  <a:pt x="21377" y="15148"/>
                </a:cubicBezTo>
                <a:cubicBezTo>
                  <a:pt x="21407" y="15148"/>
                  <a:pt x="21449" y="15127"/>
                  <a:pt x="21466" y="15093"/>
                </a:cubicBezTo>
                <a:cubicBezTo>
                  <a:pt x="21466" y="15115"/>
                  <a:pt x="21490" y="15115"/>
                  <a:pt x="21490" y="15115"/>
                </a:cubicBezTo>
                <a:cubicBezTo>
                  <a:pt x="21512" y="15140"/>
                  <a:pt x="21537" y="15140"/>
                  <a:pt x="21559" y="15140"/>
                </a:cubicBezTo>
                <a:lnTo>
                  <a:pt x="21583" y="15115"/>
                </a:lnTo>
                <a:cubicBezTo>
                  <a:pt x="21652" y="15186"/>
                  <a:pt x="21723" y="15255"/>
                  <a:pt x="21816" y="15326"/>
                </a:cubicBezTo>
                <a:cubicBezTo>
                  <a:pt x="21825" y="15335"/>
                  <a:pt x="21842" y="15340"/>
                  <a:pt x="21861" y="15340"/>
                </a:cubicBezTo>
                <a:cubicBezTo>
                  <a:pt x="21888" y="15340"/>
                  <a:pt x="21918" y="15329"/>
                  <a:pt x="21931" y="15301"/>
                </a:cubicBezTo>
                <a:cubicBezTo>
                  <a:pt x="21955" y="15279"/>
                  <a:pt x="21977" y="15208"/>
                  <a:pt x="21931" y="15186"/>
                </a:cubicBezTo>
                <a:cubicBezTo>
                  <a:pt x="21791" y="15069"/>
                  <a:pt x="21652" y="14953"/>
                  <a:pt x="21537" y="14860"/>
                </a:cubicBezTo>
                <a:cubicBezTo>
                  <a:pt x="21513" y="14837"/>
                  <a:pt x="21490" y="14826"/>
                  <a:pt x="21467" y="14826"/>
                </a:cubicBezTo>
                <a:cubicBezTo>
                  <a:pt x="21444" y="14826"/>
                  <a:pt x="21420" y="14837"/>
                  <a:pt x="21397" y="14860"/>
                </a:cubicBezTo>
                <a:cubicBezTo>
                  <a:pt x="21350" y="14814"/>
                  <a:pt x="21304" y="14790"/>
                  <a:pt x="21257" y="14790"/>
                </a:cubicBezTo>
                <a:cubicBezTo>
                  <a:pt x="21248" y="14781"/>
                  <a:pt x="21230" y="14775"/>
                  <a:pt x="21211" y="14775"/>
                </a:cubicBezTo>
                <a:cubicBezTo>
                  <a:pt x="21192" y="14775"/>
                  <a:pt x="21170" y="14781"/>
                  <a:pt x="21154" y="14796"/>
                </a:cubicBezTo>
                <a:lnTo>
                  <a:pt x="21154" y="14796"/>
                </a:lnTo>
                <a:lnTo>
                  <a:pt x="21326" y="14604"/>
                </a:lnTo>
                <a:cubicBezTo>
                  <a:pt x="21630" y="14907"/>
                  <a:pt x="21955" y="15186"/>
                  <a:pt x="22257" y="15487"/>
                </a:cubicBezTo>
                <a:lnTo>
                  <a:pt x="23233" y="16395"/>
                </a:lnTo>
                <a:cubicBezTo>
                  <a:pt x="23253" y="16410"/>
                  <a:pt x="23274" y="16416"/>
                  <a:pt x="23294" y="16416"/>
                </a:cubicBezTo>
                <a:cubicBezTo>
                  <a:pt x="23367" y="16416"/>
                  <a:pt x="23424" y="16329"/>
                  <a:pt x="23351" y="16256"/>
                </a:cubicBezTo>
                <a:cubicBezTo>
                  <a:pt x="23025" y="15953"/>
                  <a:pt x="22722" y="15651"/>
                  <a:pt x="22396" y="15348"/>
                </a:cubicBezTo>
                <a:lnTo>
                  <a:pt x="21490" y="14511"/>
                </a:lnTo>
                <a:lnTo>
                  <a:pt x="21490" y="14511"/>
                </a:lnTo>
                <a:cubicBezTo>
                  <a:pt x="21630" y="14604"/>
                  <a:pt x="21769" y="14721"/>
                  <a:pt x="21909" y="14814"/>
                </a:cubicBezTo>
                <a:cubicBezTo>
                  <a:pt x="21922" y="14820"/>
                  <a:pt x="21938" y="14823"/>
                  <a:pt x="21953" y="14823"/>
                </a:cubicBezTo>
                <a:cubicBezTo>
                  <a:pt x="21991" y="14823"/>
                  <a:pt x="22031" y="14807"/>
                  <a:pt x="22048" y="14790"/>
                </a:cubicBezTo>
                <a:cubicBezTo>
                  <a:pt x="22071" y="14721"/>
                  <a:pt x="22048" y="14674"/>
                  <a:pt x="22002" y="14650"/>
                </a:cubicBezTo>
                <a:cubicBezTo>
                  <a:pt x="21838" y="14535"/>
                  <a:pt x="21698" y="14442"/>
                  <a:pt x="21537" y="14325"/>
                </a:cubicBezTo>
                <a:lnTo>
                  <a:pt x="21630" y="14209"/>
                </a:lnTo>
                <a:cubicBezTo>
                  <a:pt x="21630" y="14232"/>
                  <a:pt x="21652" y="14256"/>
                  <a:pt x="21652" y="14256"/>
                </a:cubicBezTo>
                <a:lnTo>
                  <a:pt x="22141" y="14674"/>
                </a:lnTo>
                <a:cubicBezTo>
                  <a:pt x="22164" y="14698"/>
                  <a:pt x="22188" y="14709"/>
                  <a:pt x="22211" y="14709"/>
                </a:cubicBezTo>
                <a:cubicBezTo>
                  <a:pt x="22234" y="14709"/>
                  <a:pt x="22258" y="14698"/>
                  <a:pt x="22281" y="14674"/>
                </a:cubicBezTo>
                <a:cubicBezTo>
                  <a:pt x="22303" y="14650"/>
                  <a:pt x="22303" y="14581"/>
                  <a:pt x="22281" y="14557"/>
                </a:cubicBezTo>
                <a:lnTo>
                  <a:pt x="21791" y="14139"/>
                </a:lnTo>
                <a:cubicBezTo>
                  <a:pt x="21769" y="14116"/>
                  <a:pt x="21745" y="14116"/>
                  <a:pt x="21723" y="14116"/>
                </a:cubicBezTo>
                <a:lnTo>
                  <a:pt x="21769" y="14070"/>
                </a:lnTo>
                <a:lnTo>
                  <a:pt x="23165" y="15255"/>
                </a:lnTo>
                <a:cubicBezTo>
                  <a:pt x="23187" y="15277"/>
                  <a:pt x="23210" y="15286"/>
                  <a:pt x="23232" y="15286"/>
                </a:cubicBezTo>
                <a:cubicBezTo>
                  <a:pt x="23302" y="15286"/>
                  <a:pt x="23357" y="15192"/>
                  <a:pt x="23304" y="15140"/>
                </a:cubicBezTo>
                <a:cubicBezTo>
                  <a:pt x="23025" y="14907"/>
                  <a:pt x="22746" y="14674"/>
                  <a:pt x="22489" y="14442"/>
                </a:cubicBezTo>
                <a:cubicBezTo>
                  <a:pt x="22536" y="14395"/>
                  <a:pt x="22536" y="14349"/>
                  <a:pt x="22489" y="14302"/>
                </a:cubicBezTo>
                <a:cubicBezTo>
                  <a:pt x="22327" y="14139"/>
                  <a:pt x="22141" y="13999"/>
                  <a:pt x="21955" y="13884"/>
                </a:cubicBezTo>
                <a:lnTo>
                  <a:pt x="21909" y="13884"/>
                </a:lnTo>
                <a:lnTo>
                  <a:pt x="22002" y="13791"/>
                </a:lnTo>
                <a:cubicBezTo>
                  <a:pt x="22350" y="14092"/>
                  <a:pt x="22722" y="14418"/>
                  <a:pt x="23071" y="14767"/>
                </a:cubicBezTo>
                <a:cubicBezTo>
                  <a:pt x="23085" y="14780"/>
                  <a:pt x="23100" y="14786"/>
                  <a:pt x="23116" y="14786"/>
                </a:cubicBezTo>
                <a:cubicBezTo>
                  <a:pt x="23185" y="14786"/>
                  <a:pt x="23262" y="14684"/>
                  <a:pt x="23187" y="14628"/>
                </a:cubicBezTo>
                <a:cubicBezTo>
                  <a:pt x="22839" y="14278"/>
                  <a:pt x="22489" y="13953"/>
                  <a:pt x="22117" y="13651"/>
                </a:cubicBezTo>
                <a:lnTo>
                  <a:pt x="22164" y="13558"/>
                </a:lnTo>
                <a:cubicBezTo>
                  <a:pt x="22396" y="13744"/>
                  <a:pt x="22606" y="13953"/>
                  <a:pt x="22815" y="14139"/>
                </a:cubicBezTo>
                <a:cubicBezTo>
                  <a:pt x="22842" y="14157"/>
                  <a:pt x="22866" y="14164"/>
                  <a:pt x="22887" y="14164"/>
                </a:cubicBezTo>
                <a:cubicBezTo>
                  <a:pt x="22921" y="14164"/>
                  <a:pt x="22950" y="14145"/>
                  <a:pt x="22978" y="14116"/>
                </a:cubicBezTo>
                <a:cubicBezTo>
                  <a:pt x="23512" y="14581"/>
                  <a:pt x="24024" y="15069"/>
                  <a:pt x="24560" y="15558"/>
                </a:cubicBezTo>
                <a:cubicBezTo>
                  <a:pt x="24578" y="15571"/>
                  <a:pt x="24596" y="15577"/>
                  <a:pt x="24614" y="15577"/>
                </a:cubicBezTo>
                <a:cubicBezTo>
                  <a:pt x="24689" y="15577"/>
                  <a:pt x="24751" y="15474"/>
                  <a:pt x="24675" y="15419"/>
                </a:cubicBezTo>
                <a:cubicBezTo>
                  <a:pt x="24117" y="14883"/>
                  <a:pt x="23512" y="14349"/>
                  <a:pt x="22908" y="13837"/>
                </a:cubicBezTo>
                <a:cubicBezTo>
                  <a:pt x="22954" y="13837"/>
                  <a:pt x="22978" y="13837"/>
                  <a:pt x="23025" y="13813"/>
                </a:cubicBezTo>
                <a:cubicBezTo>
                  <a:pt x="23047" y="13791"/>
                  <a:pt x="23047" y="13720"/>
                  <a:pt x="23025" y="13673"/>
                </a:cubicBezTo>
                <a:cubicBezTo>
                  <a:pt x="22932" y="13627"/>
                  <a:pt x="22861" y="13558"/>
                  <a:pt x="22792" y="13487"/>
                </a:cubicBezTo>
                <a:lnTo>
                  <a:pt x="22792" y="13487"/>
                </a:lnTo>
                <a:cubicBezTo>
                  <a:pt x="22861" y="13534"/>
                  <a:pt x="22954" y="13580"/>
                  <a:pt x="23025" y="13651"/>
                </a:cubicBezTo>
                <a:cubicBezTo>
                  <a:pt x="23037" y="13657"/>
                  <a:pt x="23050" y="13660"/>
                  <a:pt x="23062" y="13660"/>
                </a:cubicBezTo>
                <a:cubicBezTo>
                  <a:pt x="23095" y="13660"/>
                  <a:pt x="23124" y="13639"/>
                  <a:pt x="23140" y="13605"/>
                </a:cubicBezTo>
                <a:lnTo>
                  <a:pt x="23140" y="13580"/>
                </a:lnTo>
                <a:cubicBezTo>
                  <a:pt x="23165" y="13580"/>
                  <a:pt x="23187" y="13580"/>
                  <a:pt x="23211" y="13558"/>
                </a:cubicBezTo>
                <a:cubicBezTo>
                  <a:pt x="23233" y="13534"/>
                  <a:pt x="23233" y="13465"/>
                  <a:pt x="23211" y="13419"/>
                </a:cubicBezTo>
                <a:cubicBezTo>
                  <a:pt x="23071" y="13301"/>
                  <a:pt x="22932" y="13186"/>
                  <a:pt x="22792" y="13046"/>
                </a:cubicBezTo>
                <a:lnTo>
                  <a:pt x="22792" y="13046"/>
                </a:lnTo>
                <a:cubicBezTo>
                  <a:pt x="22932" y="13139"/>
                  <a:pt x="23047" y="13232"/>
                  <a:pt x="23165" y="13326"/>
                </a:cubicBezTo>
                <a:cubicBezTo>
                  <a:pt x="23187" y="13348"/>
                  <a:pt x="23211" y="13348"/>
                  <a:pt x="23211" y="13348"/>
                </a:cubicBezTo>
                <a:cubicBezTo>
                  <a:pt x="23490" y="13605"/>
                  <a:pt x="23745" y="13859"/>
                  <a:pt x="24024" y="14092"/>
                </a:cubicBezTo>
                <a:cubicBezTo>
                  <a:pt x="24041" y="14114"/>
                  <a:pt x="24061" y="14123"/>
                  <a:pt x="24082" y="14123"/>
                </a:cubicBezTo>
                <a:cubicBezTo>
                  <a:pt x="24148" y="14123"/>
                  <a:pt x="24212" y="14029"/>
                  <a:pt x="24141" y="13977"/>
                </a:cubicBezTo>
                <a:cubicBezTo>
                  <a:pt x="23745" y="13605"/>
                  <a:pt x="23373" y="13255"/>
                  <a:pt x="22978" y="12883"/>
                </a:cubicBezTo>
                <a:cubicBezTo>
                  <a:pt x="22966" y="12872"/>
                  <a:pt x="22949" y="12866"/>
                  <a:pt x="22931" y="12866"/>
                </a:cubicBezTo>
                <a:cubicBezTo>
                  <a:pt x="22914" y="12866"/>
                  <a:pt x="22897" y="12872"/>
                  <a:pt x="22885" y="12883"/>
                </a:cubicBezTo>
                <a:cubicBezTo>
                  <a:pt x="22839" y="12860"/>
                  <a:pt x="22815" y="12836"/>
                  <a:pt x="22792" y="12836"/>
                </a:cubicBezTo>
                <a:lnTo>
                  <a:pt x="22792" y="12814"/>
                </a:lnTo>
                <a:lnTo>
                  <a:pt x="22908" y="12674"/>
                </a:lnTo>
                <a:cubicBezTo>
                  <a:pt x="22908" y="12697"/>
                  <a:pt x="22908" y="12721"/>
                  <a:pt x="22932" y="12743"/>
                </a:cubicBezTo>
                <a:cubicBezTo>
                  <a:pt x="23140" y="12929"/>
                  <a:pt x="23373" y="13139"/>
                  <a:pt x="23583" y="13326"/>
                </a:cubicBezTo>
                <a:cubicBezTo>
                  <a:pt x="23603" y="13340"/>
                  <a:pt x="23624" y="13347"/>
                  <a:pt x="23644" y="13347"/>
                </a:cubicBezTo>
                <a:cubicBezTo>
                  <a:pt x="23717" y="13347"/>
                  <a:pt x="23777" y="13264"/>
                  <a:pt x="23723" y="13208"/>
                </a:cubicBezTo>
                <a:cubicBezTo>
                  <a:pt x="23490" y="13000"/>
                  <a:pt x="23280" y="12814"/>
                  <a:pt x="23047" y="12604"/>
                </a:cubicBezTo>
                <a:cubicBezTo>
                  <a:pt x="23036" y="12592"/>
                  <a:pt x="23025" y="12587"/>
                  <a:pt x="23013" y="12587"/>
                </a:cubicBezTo>
                <a:cubicBezTo>
                  <a:pt x="23001" y="12587"/>
                  <a:pt x="22990" y="12592"/>
                  <a:pt x="22978" y="12604"/>
                </a:cubicBezTo>
                <a:lnTo>
                  <a:pt x="23071" y="12464"/>
                </a:lnTo>
                <a:lnTo>
                  <a:pt x="23094" y="12488"/>
                </a:lnTo>
                <a:cubicBezTo>
                  <a:pt x="23326" y="12697"/>
                  <a:pt x="23559" y="12883"/>
                  <a:pt x="23792" y="13093"/>
                </a:cubicBezTo>
                <a:cubicBezTo>
                  <a:pt x="23815" y="13104"/>
                  <a:pt x="23838" y="13110"/>
                  <a:pt x="23861" y="13110"/>
                </a:cubicBezTo>
                <a:cubicBezTo>
                  <a:pt x="23885" y="13110"/>
                  <a:pt x="23908" y="13104"/>
                  <a:pt x="23931" y="13093"/>
                </a:cubicBezTo>
                <a:cubicBezTo>
                  <a:pt x="23955" y="13046"/>
                  <a:pt x="23955" y="13000"/>
                  <a:pt x="23931" y="12953"/>
                </a:cubicBezTo>
                <a:cubicBezTo>
                  <a:pt x="23698" y="12767"/>
                  <a:pt x="23466" y="12557"/>
                  <a:pt x="23233" y="12371"/>
                </a:cubicBezTo>
                <a:cubicBezTo>
                  <a:pt x="23211" y="12349"/>
                  <a:pt x="23187" y="12349"/>
                  <a:pt x="23187" y="12349"/>
                </a:cubicBezTo>
                <a:lnTo>
                  <a:pt x="23233" y="12278"/>
                </a:lnTo>
                <a:cubicBezTo>
                  <a:pt x="24071" y="13022"/>
                  <a:pt x="24886" y="13837"/>
                  <a:pt x="25630" y="14674"/>
                </a:cubicBezTo>
                <a:cubicBezTo>
                  <a:pt x="25646" y="14696"/>
                  <a:pt x="25666" y="14705"/>
                  <a:pt x="25685" y="14705"/>
                </a:cubicBezTo>
                <a:cubicBezTo>
                  <a:pt x="25751" y="14705"/>
                  <a:pt x="25817" y="14606"/>
                  <a:pt x="25745" y="14535"/>
                </a:cubicBezTo>
                <a:cubicBezTo>
                  <a:pt x="25142" y="13838"/>
                  <a:pt x="24492" y="13188"/>
                  <a:pt x="23819" y="12560"/>
                </a:cubicBezTo>
                <a:lnTo>
                  <a:pt x="23819" y="12560"/>
                </a:lnTo>
                <a:cubicBezTo>
                  <a:pt x="23831" y="12570"/>
                  <a:pt x="23852" y="12575"/>
                  <a:pt x="23873" y="12575"/>
                </a:cubicBezTo>
                <a:cubicBezTo>
                  <a:pt x="23897" y="12575"/>
                  <a:pt x="23920" y="12569"/>
                  <a:pt x="23931" y="12557"/>
                </a:cubicBezTo>
                <a:cubicBezTo>
                  <a:pt x="23978" y="12511"/>
                  <a:pt x="23978" y="12442"/>
                  <a:pt x="23931" y="12418"/>
                </a:cubicBezTo>
                <a:cubicBezTo>
                  <a:pt x="23769" y="12278"/>
                  <a:pt x="23605" y="12163"/>
                  <a:pt x="23444" y="12045"/>
                </a:cubicBezTo>
                <a:lnTo>
                  <a:pt x="23490" y="11977"/>
                </a:lnTo>
                <a:lnTo>
                  <a:pt x="24048" y="12464"/>
                </a:lnTo>
                <a:cubicBezTo>
                  <a:pt x="24061" y="12478"/>
                  <a:pt x="24090" y="12491"/>
                  <a:pt x="24116" y="12491"/>
                </a:cubicBezTo>
                <a:cubicBezTo>
                  <a:pt x="24136" y="12491"/>
                  <a:pt x="24154" y="12484"/>
                  <a:pt x="24164" y="12464"/>
                </a:cubicBezTo>
                <a:cubicBezTo>
                  <a:pt x="24188" y="12464"/>
                  <a:pt x="24188" y="12442"/>
                  <a:pt x="24188" y="12442"/>
                </a:cubicBezTo>
                <a:cubicBezTo>
                  <a:pt x="24257" y="12488"/>
                  <a:pt x="24327" y="12557"/>
                  <a:pt x="24374" y="12628"/>
                </a:cubicBezTo>
                <a:cubicBezTo>
                  <a:pt x="24391" y="12641"/>
                  <a:pt x="24410" y="12646"/>
                  <a:pt x="24428" y="12646"/>
                </a:cubicBezTo>
                <a:cubicBezTo>
                  <a:pt x="24504" y="12646"/>
                  <a:pt x="24569" y="12544"/>
                  <a:pt x="24513" y="12488"/>
                </a:cubicBezTo>
                <a:cubicBezTo>
                  <a:pt x="24281" y="12256"/>
                  <a:pt x="24024" y="12045"/>
                  <a:pt x="23792" y="11837"/>
                </a:cubicBezTo>
                <a:cubicBezTo>
                  <a:pt x="23768" y="11814"/>
                  <a:pt x="23745" y="11802"/>
                  <a:pt x="23722" y="11802"/>
                </a:cubicBezTo>
                <a:cubicBezTo>
                  <a:pt x="23698" y="11802"/>
                  <a:pt x="23675" y="11814"/>
                  <a:pt x="23652" y="11837"/>
                </a:cubicBezTo>
                <a:lnTo>
                  <a:pt x="23630" y="11859"/>
                </a:lnTo>
                <a:cubicBezTo>
                  <a:pt x="23630" y="11837"/>
                  <a:pt x="23630" y="11837"/>
                  <a:pt x="23605" y="11813"/>
                </a:cubicBezTo>
                <a:lnTo>
                  <a:pt x="23676" y="11744"/>
                </a:lnTo>
                <a:cubicBezTo>
                  <a:pt x="24210" y="12163"/>
                  <a:pt x="24699" y="12604"/>
                  <a:pt x="25187" y="13093"/>
                </a:cubicBezTo>
                <a:cubicBezTo>
                  <a:pt x="25207" y="13108"/>
                  <a:pt x="25227" y="13114"/>
                  <a:pt x="25247" y="13114"/>
                </a:cubicBezTo>
                <a:cubicBezTo>
                  <a:pt x="25320" y="13114"/>
                  <a:pt x="25377" y="13027"/>
                  <a:pt x="25304" y="12953"/>
                </a:cubicBezTo>
                <a:cubicBezTo>
                  <a:pt x="25047" y="12697"/>
                  <a:pt x="24792" y="12464"/>
                  <a:pt x="24536" y="12209"/>
                </a:cubicBezTo>
                <a:lnTo>
                  <a:pt x="24560" y="12209"/>
                </a:lnTo>
                <a:cubicBezTo>
                  <a:pt x="24582" y="12163"/>
                  <a:pt x="24582" y="12116"/>
                  <a:pt x="24560" y="12070"/>
                </a:cubicBezTo>
                <a:cubicBezTo>
                  <a:pt x="24467" y="11999"/>
                  <a:pt x="24396" y="11952"/>
                  <a:pt x="24327" y="11884"/>
                </a:cubicBezTo>
                <a:cubicBezTo>
                  <a:pt x="24327" y="11859"/>
                  <a:pt x="24350" y="11859"/>
                  <a:pt x="24350" y="11859"/>
                </a:cubicBezTo>
                <a:cubicBezTo>
                  <a:pt x="24374" y="11813"/>
                  <a:pt x="24350" y="11766"/>
                  <a:pt x="24303" y="11720"/>
                </a:cubicBezTo>
                <a:cubicBezTo>
                  <a:pt x="24210" y="11651"/>
                  <a:pt x="24095" y="11580"/>
                  <a:pt x="23978" y="11487"/>
                </a:cubicBezTo>
                <a:cubicBezTo>
                  <a:pt x="23970" y="11480"/>
                  <a:pt x="23960" y="11477"/>
                  <a:pt x="23949" y="11477"/>
                </a:cubicBezTo>
                <a:cubicBezTo>
                  <a:pt x="23934" y="11477"/>
                  <a:pt x="23918" y="11482"/>
                  <a:pt x="23904" y="11485"/>
                </a:cubicBezTo>
                <a:lnTo>
                  <a:pt x="23904" y="11485"/>
                </a:lnTo>
                <a:lnTo>
                  <a:pt x="24002" y="11348"/>
                </a:lnTo>
                <a:cubicBezTo>
                  <a:pt x="24141" y="11511"/>
                  <a:pt x="24257" y="11651"/>
                  <a:pt x="24396" y="11791"/>
                </a:cubicBezTo>
                <a:cubicBezTo>
                  <a:pt x="24408" y="11814"/>
                  <a:pt x="24432" y="11825"/>
                  <a:pt x="24455" y="11825"/>
                </a:cubicBezTo>
                <a:cubicBezTo>
                  <a:pt x="24478" y="11825"/>
                  <a:pt x="24501" y="11814"/>
                  <a:pt x="24513" y="11791"/>
                </a:cubicBezTo>
                <a:lnTo>
                  <a:pt x="24536" y="11813"/>
                </a:lnTo>
                <a:cubicBezTo>
                  <a:pt x="24548" y="11825"/>
                  <a:pt x="24571" y="11831"/>
                  <a:pt x="24594" y="11831"/>
                </a:cubicBezTo>
                <a:cubicBezTo>
                  <a:pt x="24618" y="11831"/>
                  <a:pt x="24641" y="11825"/>
                  <a:pt x="24653" y="11813"/>
                </a:cubicBezTo>
                <a:cubicBezTo>
                  <a:pt x="24675" y="11766"/>
                  <a:pt x="24699" y="11744"/>
                  <a:pt x="24675" y="11720"/>
                </a:cubicBezTo>
                <a:lnTo>
                  <a:pt x="24675" y="11720"/>
                </a:lnTo>
                <a:cubicBezTo>
                  <a:pt x="25211" y="12231"/>
                  <a:pt x="25745" y="12767"/>
                  <a:pt x="26281" y="13279"/>
                </a:cubicBezTo>
                <a:cubicBezTo>
                  <a:pt x="26301" y="13294"/>
                  <a:pt x="26321" y="13300"/>
                  <a:pt x="26341" y="13300"/>
                </a:cubicBezTo>
                <a:cubicBezTo>
                  <a:pt x="26415" y="13300"/>
                  <a:pt x="26475" y="13213"/>
                  <a:pt x="26420" y="13139"/>
                </a:cubicBezTo>
                <a:cubicBezTo>
                  <a:pt x="25838" y="12604"/>
                  <a:pt x="25280" y="12070"/>
                  <a:pt x="24746" y="11511"/>
                </a:cubicBezTo>
                <a:lnTo>
                  <a:pt x="24746" y="11511"/>
                </a:lnTo>
                <a:lnTo>
                  <a:pt x="24954" y="11720"/>
                </a:lnTo>
                <a:cubicBezTo>
                  <a:pt x="24972" y="11733"/>
                  <a:pt x="24991" y="11739"/>
                  <a:pt x="25009" y="11739"/>
                </a:cubicBezTo>
                <a:cubicBezTo>
                  <a:pt x="25086" y="11739"/>
                  <a:pt x="25151" y="11637"/>
                  <a:pt x="25094" y="11580"/>
                </a:cubicBezTo>
                <a:cubicBezTo>
                  <a:pt x="25072" y="11558"/>
                  <a:pt x="25047" y="11558"/>
                  <a:pt x="25025" y="11534"/>
                </a:cubicBezTo>
                <a:cubicBezTo>
                  <a:pt x="25047" y="11487"/>
                  <a:pt x="25047" y="11465"/>
                  <a:pt x="25025" y="11418"/>
                </a:cubicBezTo>
                <a:cubicBezTo>
                  <a:pt x="24839" y="11255"/>
                  <a:pt x="24653" y="11093"/>
                  <a:pt x="24443" y="10929"/>
                </a:cubicBezTo>
                <a:lnTo>
                  <a:pt x="24443" y="10929"/>
                </a:lnTo>
                <a:cubicBezTo>
                  <a:pt x="24675" y="11093"/>
                  <a:pt x="24886" y="11301"/>
                  <a:pt x="25118" y="11487"/>
                </a:cubicBezTo>
                <a:cubicBezTo>
                  <a:pt x="25132" y="11508"/>
                  <a:pt x="25151" y="11517"/>
                  <a:pt x="25172" y="11517"/>
                </a:cubicBezTo>
                <a:cubicBezTo>
                  <a:pt x="25220" y="11517"/>
                  <a:pt x="25273" y="11467"/>
                  <a:pt x="25258" y="11418"/>
                </a:cubicBezTo>
                <a:cubicBezTo>
                  <a:pt x="25280" y="11418"/>
                  <a:pt x="25326" y="11418"/>
                  <a:pt x="25326" y="11394"/>
                </a:cubicBezTo>
                <a:cubicBezTo>
                  <a:pt x="25606" y="11627"/>
                  <a:pt x="25862" y="11884"/>
                  <a:pt x="26117" y="12138"/>
                </a:cubicBezTo>
                <a:cubicBezTo>
                  <a:pt x="26132" y="12154"/>
                  <a:pt x="26151" y="12160"/>
                  <a:pt x="26169" y="12160"/>
                </a:cubicBezTo>
                <a:cubicBezTo>
                  <a:pt x="26237" y="12160"/>
                  <a:pt x="26308" y="12072"/>
                  <a:pt x="26234" y="11999"/>
                </a:cubicBezTo>
                <a:cubicBezTo>
                  <a:pt x="25978" y="11744"/>
                  <a:pt x="25723" y="11511"/>
                  <a:pt x="25466" y="11255"/>
                </a:cubicBezTo>
                <a:cubicBezTo>
                  <a:pt x="25513" y="11232"/>
                  <a:pt x="25559" y="11162"/>
                  <a:pt x="25490" y="11115"/>
                </a:cubicBezTo>
                <a:cubicBezTo>
                  <a:pt x="25258" y="10883"/>
                  <a:pt x="25025" y="10628"/>
                  <a:pt x="24792" y="10395"/>
                </a:cubicBezTo>
                <a:lnTo>
                  <a:pt x="24861" y="10324"/>
                </a:lnTo>
                <a:cubicBezTo>
                  <a:pt x="24908" y="10349"/>
                  <a:pt x="24954" y="10395"/>
                  <a:pt x="25001" y="10442"/>
                </a:cubicBezTo>
                <a:cubicBezTo>
                  <a:pt x="24954" y="10488"/>
                  <a:pt x="24954" y="10535"/>
                  <a:pt x="25001" y="10581"/>
                </a:cubicBezTo>
                <a:cubicBezTo>
                  <a:pt x="25094" y="10650"/>
                  <a:pt x="25187" y="10743"/>
                  <a:pt x="25280" y="10836"/>
                </a:cubicBezTo>
                <a:cubicBezTo>
                  <a:pt x="25294" y="10850"/>
                  <a:pt x="25322" y="10863"/>
                  <a:pt x="25349" y="10863"/>
                </a:cubicBezTo>
                <a:cubicBezTo>
                  <a:pt x="25368" y="10863"/>
                  <a:pt x="25387" y="10856"/>
                  <a:pt x="25397" y="10836"/>
                </a:cubicBezTo>
                <a:cubicBezTo>
                  <a:pt x="25419" y="10814"/>
                  <a:pt x="25444" y="10790"/>
                  <a:pt x="25444" y="10767"/>
                </a:cubicBezTo>
                <a:lnTo>
                  <a:pt x="25466" y="10743"/>
                </a:lnTo>
                <a:cubicBezTo>
                  <a:pt x="25466" y="10743"/>
                  <a:pt x="25466" y="10721"/>
                  <a:pt x="25490" y="10721"/>
                </a:cubicBezTo>
                <a:cubicBezTo>
                  <a:pt x="26024" y="11232"/>
                  <a:pt x="26536" y="11766"/>
                  <a:pt x="27047" y="12325"/>
                </a:cubicBezTo>
                <a:cubicBezTo>
                  <a:pt x="27064" y="12346"/>
                  <a:pt x="27084" y="12355"/>
                  <a:pt x="27104" y="12355"/>
                </a:cubicBezTo>
                <a:cubicBezTo>
                  <a:pt x="27170" y="12355"/>
                  <a:pt x="27236" y="12256"/>
                  <a:pt x="27165" y="12185"/>
                </a:cubicBezTo>
                <a:cubicBezTo>
                  <a:pt x="26815" y="11813"/>
                  <a:pt x="26467" y="11441"/>
                  <a:pt x="26095" y="11069"/>
                </a:cubicBezTo>
                <a:cubicBezTo>
                  <a:pt x="26117" y="11022"/>
                  <a:pt x="26117" y="10976"/>
                  <a:pt x="26095" y="10929"/>
                </a:cubicBezTo>
                <a:cubicBezTo>
                  <a:pt x="25955" y="10814"/>
                  <a:pt x="25838" y="10674"/>
                  <a:pt x="25699" y="10535"/>
                </a:cubicBezTo>
                <a:cubicBezTo>
                  <a:pt x="25723" y="10510"/>
                  <a:pt x="25699" y="10488"/>
                  <a:pt x="25676" y="10464"/>
                </a:cubicBezTo>
                <a:cubicBezTo>
                  <a:pt x="25513" y="10302"/>
                  <a:pt x="25326" y="10138"/>
                  <a:pt x="25140" y="9977"/>
                </a:cubicBezTo>
                <a:lnTo>
                  <a:pt x="25235" y="9864"/>
                </a:lnTo>
                <a:lnTo>
                  <a:pt x="25235" y="9864"/>
                </a:lnTo>
                <a:cubicBezTo>
                  <a:pt x="25233" y="9869"/>
                  <a:pt x="25233" y="9875"/>
                  <a:pt x="25233" y="9883"/>
                </a:cubicBezTo>
                <a:cubicBezTo>
                  <a:pt x="25187" y="9930"/>
                  <a:pt x="25211" y="9977"/>
                  <a:pt x="25258" y="9999"/>
                </a:cubicBezTo>
                <a:cubicBezTo>
                  <a:pt x="25490" y="10163"/>
                  <a:pt x="25699" y="10349"/>
                  <a:pt x="25885" y="10557"/>
                </a:cubicBezTo>
                <a:cubicBezTo>
                  <a:pt x="25909" y="10581"/>
                  <a:pt x="25931" y="10581"/>
                  <a:pt x="25955" y="10581"/>
                </a:cubicBezTo>
                <a:cubicBezTo>
                  <a:pt x="26048" y="10697"/>
                  <a:pt x="26141" y="10790"/>
                  <a:pt x="26234" y="10907"/>
                </a:cubicBezTo>
                <a:cubicBezTo>
                  <a:pt x="26269" y="10941"/>
                  <a:pt x="26303" y="10962"/>
                  <a:pt x="26337" y="10962"/>
                </a:cubicBezTo>
                <a:cubicBezTo>
                  <a:pt x="26349" y="10962"/>
                  <a:pt x="26362" y="10959"/>
                  <a:pt x="26374" y="10953"/>
                </a:cubicBezTo>
                <a:cubicBezTo>
                  <a:pt x="26396" y="10929"/>
                  <a:pt x="26420" y="10860"/>
                  <a:pt x="26396" y="10836"/>
                </a:cubicBezTo>
                <a:cubicBezTo>
                  <a:pt x="26281" y="10674"/>
                  <a:pt x="26164" y="10557"/>
                  <a:pt x="26048" y="10417"/>
                </a:cubicBezTo>
                <a:lnTo>
                  <a:pt x="26048" y="10417"/>
                </a:lnTo>
                <a:cubicBezTo>
                  <a:pt x="26095" y="10464"/>
                  <a:pt x="26141" y="10510"/>
                  <a:pt x="26210" y="10557"/>
                </a:cubicBezTo>
                <a:cubicBezTo>
                  <a:pt x="26227" y="10579"/>
                  <a:pt x="26248" y="10588"/>
                  <a:pt x="26268" y="10588"/>
                </a:cubicBezTo>
                <a:cubicBezTo>
                  <a:pt x="26329" y="10588"/>
                  <a:pt x="26388" y="10508"/>
                  <a:pt x="26342" y="10455"/>
                </a:cubicBezTo>
                <a:lnTo>
                  <a:pt x="26342" y="10455"/>
                </a:lnTo>
                <a:cubicBezTo>
                  <a:pt x="26615" y="10706"/>
                  <a:pt x="26866" y="10980"/>
                  <a:pt x="27141" y="11255"/>
                </a:cubicBezTo>
                <a:cubicBezTo>
                  <a:pt x="27160" y="11270"/>
                  <a:pt x="27181" y="11276"/>
                  <a:pt x="27201" y="11276"/>
                </a:cubicBezTo>
                <a:cubicBezTo>
                  <a:pt x="27275" y="11276"/>
                  <a:pt x="27336" y="11188"/>
                  <a:pt x="27280" y="11115"/>
                </a:cubicBezTo>
                <a:cubicBezTo>
                  <a:pt x="27001" y="10860"/>
                  <a:pt x="26746" y="10581"/>
                  <a:pt x="26467" y="10324"/>
                </a:cubicBezTo>
                <a:cubicBezTo>
                  <a:pt x="26536" y="10324"/>
                  <a:pt x="26607" y="10231"/>
                  <a:pt x="26536" y="10163"/>
                </a:cubicBezTo>
                <a:cubicBezTo>
                  <a:pt x="26396" y="9999"/>
                  <a:pt x="26257" y="9859"/>
                  <a:pt x="26095" y="9720"/>
                </a:cubicBezTo>
                <a:cubicBezTo>
                  <a:pt x="26024" y="9651"/>
                  <a:pt x="25955" y="9580"/>
                  <a:pt x="25862" y="9534"/>
                </a:cubicBezTo>
                <a:cubicBezTo>
                  <a:pt x="25807" y="9480"/>
                  <a:pt x="25754" y="9426"/>
                  <a:pt x="25689" y="9426"/>
                </a:cubicBezTo>
                <a:cubicBezTo>
                  <a:pt x="25670" y="9426"/>
                  <a:pt x="25651" y="9430"/>
                  <a:pt x="25630" y="9441"/>
                </a:cubicBezTo>
                <a:cubicBezTo>
                  <a:pt x="25606" y="9441"/>
                  <a:pt x="25606" y="9465"/>
                  <a:pt x="25583" y="9465"/>
                </a:cubicBezTo>
                <a:lnTo>
                  <a:pt x="25574" y="9465"/>
                </a:lnTo>
                <a:lnTo>
                  <a:pt x="25652" y="9348"/>
                </a:lnTo>
                <a:close/>
                <a:moveTo>
                  <a:pt x="24373" y="45432"/>
                </a:moveTo>
                <a:cubicBezTo>
                  <a:pt x="24366" y="45432"/>
                  <a:pt x="24358" y="45435"/>
                  <a:pt x="24350" y="45442"/>
                </a:cubicBezTo>
                <a:cubicBezTo>
                  <a:pt x="24327" y="45442"/>
                  <a:pt x="24303" y="45467"/>
                  <a:pt x="24303" y="45467"/>
                </a:cubicBezTo>
                <a:cubicBezTo>
                  <a:pt x="24281" y="45513"/>
                  <a:pt x="24281" y="45582"/>
                  <a:pt x="24327" y="45606"/>
                </a:cubicBezTo>
                <a:cubicBezTo>
                  <a:pt x="24443" y="45653"/>
                  <a:pt x="24536" y="45699"/>
                  <a:pt x="24629" y="45721"/>
                </a:cubicBezTo>
                <a:cubicBezTo>
                  <a:pt x="24653" y="45746"/>
                  <a:pt x="24675" y="45746"/>
                  <a:pt x="24699" y="45746"/>
                </a:cubicBezTo>
                <a:cubicBezTo>
                  <a:pt x="24722" y="45746"/>
                  <a:pt x="24746" y="45721"/>
                  <a:pt x="24768" y="45699"/>
                </a:cubicBezTo>
                <a:cubicBezTo>
                  <a:pt x="24768" y="45653"/>
                  <a:pt x="24768" y="45606"/>
                  <a:pt x="24722" y="45582"/>
                </a:cubicBezTo>
                <a:cubicBezTo>
                  <a:pt x="24629" y="45535"/>
                  <a:pt x="24513" y="45489"/>
                  <a:pt x="24420" y="45442"/>
                </a:cubicBezTo>
                <a:cubicBezTo>
                  <a:pt x="24404" y="45442"/>
                  <a:pt x="24389" y="45432"/>
                  <a:pt x="24373" y="45432"/>
                </a:cubicBezTo>
                <a:close/>
                <a:moveTo>
                  <a:pt x="25373" y="45560"/>
                </a:moveTo>
                <a:lnTo>
                  <a:pt x="25373" y="45560"/>
                </a:lnTo>
                <a:cubicBezTo>
                  <a:pt x="25466" y="45606"/>
                  <a:pt x="25559" y="45653"/>
                  <a:pt x="25652" y="45721"/>
                </a:cubicBezTo>
                <a:lnTo>
                  <a:pt x="25652" y="45746"/>
                </a:lnTo>
                <a:cubicBezTo>
                  <a:pt x="25606" y="45721"/>
                  <a:pt x="25559" y="45699"/>
                  <a:pt x="25513" y="45653"/>
                </a:cubicBezTo>
                <a:cubicBezTo>
                  <a:pt x="25490" y="45653"/>
                  <a:pt x="25466" y="45628"/>
                  <a:pt x="25444" y="45628"/>
                </a:cubicBezTo>
                <a:cubicBezTo>
                  <a:pt x="25419" y="45606"/>
                  <a:pt x="25397" y="45606"/>
                  <a:pt x="25397" y="45582"/>
                </a:cubicBezTo>
                <a:lnTo>
                  <a:pt x="25373" y="45560"/>
                </a:lnTo>
                <a:close/>
                <a:moveTo>
                  <a:pt x="26839" y="45861"/>
                </a:moveTo>
                <a:lnTo>
                  <a:pt x="26815" y="45885"/>
                </a:lnTo>
                <a:lnTo>
                  <a:pt x="26793" y="45861"/>
                </a:lnTo>
                <a:close/>
                <a:moveTo>
                  <a:pt x="17443" y="45303"/>
                </a:moveTo>
                <a:cubicBezTo>
                  <a:pt x="17536" y="45303"/>
                  <a:pt x="17629" y="45327"/>
                  <a:pt x="17698" y="45373"/>
                </a:cubicBezTo>
                <a:cubicBezTo>
                  <a:pt x="17722" y="45373"/>
                  <a:pt x="17722" y="45396"/>
                  <a:pt x="17745" y="45396"/>
                </a:cubicBezTo>
                <a:cubicBezTo>
                  <a:pt x="17791" y="45467"/>
                  <a:pt x="17815" y="45513"/>
                  <a:pt x="17838" y="45606"/>
                </a:cubicBezTo>
                <a:cubicBezTo>
                  <a:pt x="17838" y="45699"/>
                  <a:pt x="17815" y="45792"/>
                  <a:pt x="17769" y="45861"/>
                </a:cubicBezTo>
                <a:cubicBezTo>
                  <a:pt x="17697" y="45946"/>
                  <a:pt x="17591" y="45997"/>
                  <a:pt x="17483" y="45997"/>
                </a:cubicBezTo>
                <a:cubicBezTo>
                  <a:pt x="17414" y="45997"/>
                  <a:pt x="17343" y="45976"/>
                  <a:pt x="17280" y="45932"/>
                </a:cubicBezTo>
                <a:cubicBezTo>
                  <a:pt x="17211" y="45861"/>
                  <a:pt x="17164" y="45792"/>
                  <a:pt x="17140" y="45699"/>
                </a:cubicBezTo>
                <a:cubicBezTo>
                  <a:pt x="17140" y="45606"/>
                  <a:pt x="17164" y="45513"/>
                  <a:pt x="17211" y="45442"/>
                </a:cubicBezTo>
                <a:cubicBezTo>
                  <a:pt x="17280" y="45373"/>
                  <a:pt x="17350" y="45327"/>
                  <a:pt x="17443" y="45303"/>
                </a:cubicBezTo>
                <a:close/>
                <a:moveTo>
                  <a:pt x="17419" y="45117"/>
                </a:moveTo>
                <a:cubicBezTo>
                  <a:pt x="17280" y="45141"/>
                  <a:pt x="17164" y="45210"/>
                  <a:pt x="17071" y="45327"/>
                </a:cubicBezTo>
                <a:cubicBezTo>
                  <a:pt x="16978" y="45442"/>
                  <a:pt x="16954" y="45582"/>
                  <a:pt x="16978" y="45721"/>
                </a:cubicBezTo>
                <a:cubicBezTo>
                  <a:pt x="16978" y="45839"/>
                  <a:pt x="17047" y="45932"/>
                  <a:pt x="17118" y="46025"/>
                </a:cubicBezTo>
                <a:cubicBezTo>
                  <a:pt x="17140" y="46047"/>
                  <a:pt x="17164" y="46047"/>
                  <a:pt x="17164" y="46071"/>
                </a:cubicBezTo>
                <a:cubicBezTo>
                  <a:pt x="17259" y="46137"/>
                  <a:pt x="17373" y="46168"/>
                  <a:pt x="17485" y="46168"/>
                </a:cubicBezTo>
                <a:cubicBezTo>
                  <a:pt x="17649" y="46168"/>
                  <a:pt x="17811" y="46102"/>
                  <a:pt x="17908" y="45978"/>
                </a:cubicBezTo>
                <a:cubicBezTo>
                  <a:pt x="18002" y="45861"/>
                  <a:pt x="18024" y="45721"/>
                  <a:pt x="18024" y="45582"/>
                </a:cubicBezTo>
                <a:cubicBezTo>
                  <a:pt x="18002" y="45442"/>
                  <a:pt x="17931" y="45303"/>
                  <a:pt x="17815" y="45234"/>
                </a:cubicBezTo>
                <a:cubicBezTo>
                  <a:pt x="17698" y="45141"/>
                  <a:pt x="17559" y="45117"/>
                  <a:pt x="17419" y="45117"/>
                </a:cubicBezTo>
                <a:close/>
                <a:moveTo>
                  <a:pt x="25630" y="46118"/>
                </a:moveTo>
                <a:lnTo>
                  <a:pt x="25630" y="46118"/>
                </a:lnTo>
                <a:cubicBezTo>
                  <a:pt x="25699" y="46140"/>
                  <a:pt x="25745" y="46187"/>
                  <a:pt x="25816" y="46211"/>
                </a:cubicBezTo>
                <a:cubicBezTo>
                  <a:pt x="25745" y="46187"/>
                  <a:pt x="25676" y="46164"/>
                  <a:pt x="25630" y="46118"/>
                </a:cubicBezTo>
                <a:close/>
                <a:moveTo>
                  <a:pt x="26607" y="46211"/>
                </a:moveTo>
                <a:lnTo>
                  <a:pt x="26560" y="46257"/>
                </a:lnTo>
                <a:cubicBezTo>
                  <a:pt x="26560" y="46257"/>
                  <a:pt x="26560" y="46233"/>
                  <a:pt x="26582" y="46233"/>
                </a:cubicBezTo>
                <a:lnTo>
                  <a:pt x="26582" y="46211"/>
                </a:lnTo>
                <a:close/>
                <a:moveTo>
                  <a:pt x="20489" y="45620"/>
                </a:moveTo>
                <a:cubicBezTo>
                  <a:pt x="20558" y="45620"/>
                  <a:pt x="20623" y="45646"/>
                  <a:pt x="20675" y="45699"/>
                </a:cubicBezTo>
                <a:cubicBezTo>
                  <a:pt x="20675" y="45699"/>
                  <a:pt x="20699" y="45699"/>
                  <a:pt x="20699" y="45721"/>
                </a:cubicBezTo>
                <a:cubicBezTo>
                  <a:pt x="20839" y="45839"/>
                  <a:pt x="20839" y="46025"/>
                  <a:pt x="20746" y="46164"/>
                </a:cubicBezTo>
                <a:cubicBezTo>
                  <a:pt x="20675" y="46233"/>
                  <a:pt x="20606" y="46280"/>
                  <a:pt x="20513" y="46304"/>
                </a:cubicBezTo>
                <a:cubicBezTo>
                  <a:pt x="20497" y="46308"/>
                  <a:pt x="20480" y="46310"/>
                  <a:pt x="20464" y="46310"/>
                </a:cubicBezTo>
                <a:cubicBezTo>
                  <a:pt x="20388" y="46310"/>
                  <a:pt x="20315" y="46271"/>
                  <a:pt x="20256" y="46233"/>
                </a:cubicBezTo>
                <a:cubicBezTo>
                  <a:pt x="20095" y="46118"/>
                  <a:pt x="20070" y="45907"/>
                  <a:pt x="20188" y="45746"/>
                </a:cubicBezTo>
                <a:cubicBezTo>
                  <a:pt x="20256" y="45675"/>
                  <a:pt x="20327" y="45628"/>
                  <a:pt x="20420" y="45628"/>
                </a:cubicBezTo>
                <a:cubicBezTo>
                  <a:pt x="20443" y="45623"/>
                  <a:pt x="20466" y="45620"/>
                  <a:pt x="20489" y="45620"/>
                </a:cubicBezTo>
                <a:close/>
                <a:moveTo>
                  <a:pt x="23608" y="45740"/>
                </a:moveTo>
                <a:cubicBezTo>
                  <a:pt x="23682" y="45740"/>
                  <a:pt x="23755" y="45764"/>
                  <a:pt x="23816" y="45814"/>
                </a:cubicBezTo>
                <a:cubicBezTo>
                  <a:pt x="23838" y="45814"/>
                  <a:pt x="23838" y="45814"/>
                  <a:pt x="23862" y="45839"/>
                </a:cubicBezTo>
                <a:cubicBezTo>
                  <a:pt x="23909" y="45885"/>
                  <a:pt x="23955" y="45954"/>
                  <a:pt x="23955" y="46025"/>
                </a:cubicBezTo>
                <a:cubicBezTo>
                  <a:pt x="23978" y="46118"/>
                  <a:pt x="23955" y="46211"/>
                  <a:pt x="23885" y="46280"/>
                </a:cubicBezTo>
                <a:cubicBezTo>
                  <a:pt x="23838" y="46350"/>
                  <a:pt x="23745" y="46397"/>
                  <a:pt x="23652" y="46419"/>
                </a:cubicBezTo>
                <a:cubicBezTo>
                  <a:pt x="23635" y="46425"/>
                  <a:pt x="23616" y="46428"/>
                  <a:pt x="23596" y="46428"/>
                </a:cubicBezTo>
                <a:cubicBezTo>
                  <a:pt x="23538" y="46428"/>
                  <a:pt x="23472" y="46402"/>
                  <a:pt x="23419" y="46350"/>
                </a:cubicBezTo>
                <a:cubicBezTo>
                  <a:pt x="23326" y="46304"/>
                  <a:pt x="23280" y="46211"/>
                  <a:pt x="23280" y="46118"/>
                </a:cubicBezTo>
                <a:cubicBezTo>
                  <a:pt x="23258" y="46025"/>
                  <a:pt x="23280" y="45954"/>
                  <a:pt x="23351" y="45861"/>
                </a:cubicBezTo>
                <a:cubicBezTo>
                  <a:pt x="23416" y="45782"/>
                  <a:pt x="23512" y="45740"/>
                  <a:pt x="23608" y="45740"/>
                </a:cubicBezTo>
                <a:close/>
                <a:moveTo>
                  <a:pt x="20468" y="45437"/>
                </a:moveTo>
                <a:cubicBezTo>
                  <a:pt x="20444" y="45437"/>
                  <a:pt x="20420" y="45438"/>
                  <a:pt x="20396" y="45442"/>
                </a:cubicBezTo>
                <a:cubicBezTo>
                  <a:pt x="20256" y="45467"/>
                  <a:pt x="20141" y="45535"/>
                  <a:pt x="20048" y="45653"/>
                </a:cubicBezTo>
                <a:cubicBezTo>
                  <a:pt x="19884" y="45861"/>
                  <a:pt x="19909" y="46164"/>
                  <a:pt x="20095" y="46350"/>
                </a:cubicBezTo>
                <a:cubicBezTo>
                  <a:pt x="20117" y="46350"/>
                  <a:pt x="20117" y="46373"/>
                  <a:pt x="20141" y="46373"/>
                </a:cubicBezTo>
                <a:cubicBezTo>
                  <a:pt x="20237" y="46450"/>
                  <a:pt x="20350" y="46495"/>
                  <a:pt x="20466" y="46495"/>
                </a:cubicBezTo>
                <a:cubicBezTo>
                  <a:pt x="20489" y="46495"/>
                  <a:pt x="20512" y="46494"/>
                  <a:pt x="20536" y="46490"/>
                </a:cubicBezTo>
                <a:cubicBezTo>
                  <a:pt x="20675" y="46466"/>
                  <a:pt x="20792" y="46397"/>
                  <a:pt x="20885" y="46280"/>
                </a:cubicBezTo>
                <a:cubicBezTo>
                  <a:pt x="21071" y="46047"/>
                  <a:pt x="21025" y="45721"/>
                  <a:pt x="20792" y="45535"/>
                </a:cubicBezTo>
                <a:cubicBezTo>
                  <a:pt x="20695" y="45478"/>
                  <a:pt x="20583" y="45437"/>
                  <a:pt x="20468" y="45437"/>
                </a:cubicBezTo>
                <a:close/>
                <a:moveTo>
                  <a:pt x="6466" y="46025"/>
                </a:moveTo>
                <a:lnTo>
                  <a:pt x="7638" y="46530"/>
                </a:lnTo>
                <a:lnTo>
                  <a:pt x="7638" y="46530"/>
                </a:lnTo>
                <a:cubicBezTo>
                  <a:pt x="7387" y="46443"/>
                  <a:pt x="7136" y="46341"/>
                  <a:pt x="6885" y="46257"/>
                </a:cubicBezTo>
                <a:lnTo>
                  <a:pt x="6395" y="46047"/>
                </a:lnTo>
                <a:lnTo>
                  <a:pt x="6420" y="46047"/>
                </a:lnTo>
                <a:cubicBezTo>
                  <a:pt x="6442" y="46047"/>
                  <a:pt x="6466" y="46025"/>
                  <a:pt x="6466" y="46025"/>
                </a:cubicBezTo>
                <a:close/>
                <a:moveTo>
                  <a:pt x="25816" y="46211"/>
                </a:moveTo>
                <a:lnTo>
                  <a:pt x="25816" y="46211"/>
                </a:lnTo>
                <a:cubicBezTo>
                  <a:pt x="26024" y="46326"/>
                  <a:pt x="26210" y="46419"/>
                  <a:pt x="26396" y="46536"/>
                </a:cubicBezTo>
                <a:lnTo>
                  <a:pt x="26374" y="46559"/>
                </a:lnTo>
                <a:lnTo>
                  <a:pt x="26024" y="46350"/>
                </a:lnTo>
                <a:lnTo>
                  <a:pt x="25816" y="46211"/>
                </a:lnTo>
                <a:close/>
                <a:moveTo>
                  <a:pt x="23623" y="45555"/>
                </a:moveTo>
                <a:cubicBezTo>
                  <a:pt x="23461" y="45555"/>
                  <a:pt x="23299" y="45628"/>
                  <a:pt x="23187" y="45768"/>
                </a:cubicBezTo>
                <a:cubicBezTo>
                  <a:pt x="23118" y="45861"/>
                  <a:pt x="23071" y="46000"/>
                  <a:pt x="23094" y="46140"/>
                </a:cubicBezTo>
                <a:cubicBezTo>
                  <a:pt x="23118" y="46257"/>
                  <a:pt x="23165" y="46373"/>
                  <a:pt x="23258" y="46466"/>
                </a:cubicBezTo>
                <a:cubicBezTo>
                  <a:pt x="23258" y="46466"/>
                  <a:pt x="23280" y="46490"/>
                  <a:pt x="23304" y="46490"/>
                </a:cubicBezTo>
                <a:cubicBezTo>
                  <a:pt x="23399" y="46566"/>
                  <a:pt x="23510" y="46611"/>
                  <a:pt x="23625" y="46611"/>
                </a:cubicBezTo>
                <a:cubicBezTo>
                  <a:pt x="23649" y="46611"/>
                  <a:pt x="23674" y="46609"/>
                  <a:pt x="23698" y="46605"/>
                </a:cubicBezTo>
                <a:cubicBezTo>
                  <a:pt x="23838" y="46583"/>
                  <a:pt x="23955" y="46512"/>
                  <a:pt x="24048" y="46397"/>
                </a:cubicBezTo>
                <a:cubicBezTo>
                  <a:pt x="24117" y="46280"/>
                  <a:pt x="24164" y="46140"/>
                  <a:pt x="24141" y="46000"/>
                </a:cubicBezTo>
                <a:cubicBezTo>
                  <a:pt x="24117" y="45861"/>
                  <a:pt x="24048" y="45746"/>
                  <a:pt x="23931" y="45653"/>
                </a:cubicBezTo>
                <a:cubicBezTo>
                  <a:pt x="23838" y="45587"/>
                  <a:pt x="23731" y="45555"/>
                  <a:pt x="23623" y="45555"/>
                </a:cubicBezTo>
                <a:close/>
                <a:moveTo>
                  <a:pt x="5629" y="46397"/>
                </a:moveTo>
                <a:cubicBezTo>
                  <a:pt x="5651" y="46419"/>
                  <a:pt x="5675" y="46443"/>
                  <a:pt x="5722" y="46443"/>
                </a:cubicBezTo>
                <a:cubicBezTo>
                  <a:pt x="5722" y="46466"/>
                  <a:pt x="5744" y="46466"/>
                  <a:pt x="5768" y="46490"/>
                </a:cubicBezTo>
                <a:cubicBezTo>
                  <a:pt x="5768" y="46512"/>
                  <a:pt x="5791" y="46536"/>
                  <a:pt x="5837" y="46559"/>
                </a:cubicBezTo>
                <a:cubicBezTo>
                  <a:pt x="5884" y="46583"/>
                  <a:pt x="5930" y="46583"/>
                  <a:pt x="6001" y="46605"/>
                </a:cubicBezTo>
                <a:cubicBezTo>
                  <a:pt x="6048" y="46629"/>
                  <a:pt x="6094" y="46676"/>
                  <a:pt x="6141" y="46698"/>
                </a:cubicBezTo>
                <a:cubicBezTo>
                  <a:pt x="6001" y="46652"/>
                  <a:pt x="5837" y="46605"/>
                  <a:pt x="5698" y="46536"/>
                </a:cubicBezTo>
                <a:cubicBezTo>
                  <a:pt x="5684" y="46529"/>
                  <a:pt x="5670" y="46526"/>
                  <a:pt x="5657" y="46526"/>
                </a:cubicBezTo>
                <a:cubicBezTo>
                  <a:pt x="5626" y="46526"/>
                  <a:pt x="5598" y="46543"/>
                  <a:pt x="5582" y="46559"/>
                </a:cubicBezTo>
                <a:cubicBezTo>
                  <a:pt x="5536" y="46536"/>
                  <a:pt x="5489" y="46512"/>
                  <a:pt x="5443" y="46512"/>
                </a:cubicBezTo>
                <a:cubicBezTo>
                  <a:pt x="5489" y="46466"/>
                  <a:pt x="5536" y="46443"/>
                  <a:pt x="5558" y="46397"/>
                </a:cubicBezTo>
                <a:cubicBezTo>
                  <a:pt x="5570" y="46408"/>
                  <a:pt x="5582" y="46414"/>
                  <a:pt x="5594" y="46414"/>
                </a:cubicBezTo>
                <a:cubicBezTo>
                  <a:pt x="5605" y="46414"/>
                  <a:pt x="5617" y="46408"/>
                  <a:pt x="5629" y="46397"/>
                </a:cubicBezTo>
                <a:close/>
                <a:moveTo>
                  <a:pt x="4745" y="46350"/>
                </a:moveTo>
                <a:cubicBezTo>
                  <a:pt x="4792" y="46443"/>
                  <a:pt x="4860" y="46512"/>
                  <a:pt x="4931" y="46583"/>
                </a:cubicBezTo>
                <a:cubicBezTo>
                  <a:pt x="4954" y="46605"/>
                  <a:pt x="4978" y="46652"/>
                  <a:pt x="4978" y="46676"/>
                </a:cubicBezTo>
                <a:cubicBezTo>
                  <a:pt x="4978" y="46698"/>
                  <a:pt x="4954" y="46722"/>
                  <a:pt x="4931" y="46745"/>
                </a:cubicBezTo>
                <a:cubicBezTo>
                  <a:pt x="4860" y="46605"/>
                  <a:pt x="4792" y="46490"/>
                  <a:pt x="4745" y="46350"/>
                </a:cubicBezTo>
                <a:close/>
                <a:moveTo>
                  <a:pt x="4395" y="46304"/>
                </a:moveTo>
                <a:lnTo>
                  <a:pt x="4395" y="46304"/>
                </a:lnTo>
                <a:cubicBezTo>
                  <a:pt x="4513" y="46466"/>
                  <a:pt x="4606" y="46652"/>
                  <a:pt x="4699" y="46838"/>
                </a:cubicBezTo>
                <a:cubicBezTo>
                  <a:pt x="4674" y="46838"/>
                  <a:pt x="4674" y="46838"/>
                  <a:pt x="4674" y="46862"/>
                </a:cubicBezTo>
                <a:cubicBezTo>
                  <a:pt x="4606" y="46722"/>
                  <a:pt x="4535" y="46605"/>
                  <a:pt x="4466" y="46490"/>
                </a:cubicBezTo>
                <a:cubicBezTo>
                  <a:pt x="4466" y="46466"/>
                  <a:pt x="4466" y="46443"/>
                  <a:pt x="4442" y="46419"/>
                </a:cubicBezTo>
                <a:cubicBezTo>
                  <a:pt x="4442" y="46397"/>
                  <a:pt x="4420" y="46350"/>
                  <a:pt x="4395" y="46304"/>
                </a:cubicBezTo>
                <a:close/>
                <a:moveTo>
                  <a:pt x="18978" y="46202"/>
                </a:moveTo>
                <a:cubicBezTo>
                  <a:pt x="19046" y="46202"/>
                  <a:pt x="19111" y="46228"/>
                  <a:pt x="19164" y="46280"/>
                </a:cubicBezTo>
                <a:cubicBezTo>
                  <a:pt x="19164" y="46280"/>
                  <a:pt x="19187" y="46280"/>
                  <a:pt x="19187" y="46304"/>
                </a:cubicBezTo>
                <a:cubicBezTo>
                  <a:pt x="19257" y="46350"/>
                  <a:pt x="19280" y="46419"/>
                  <a:pt x="19304" y="46490"/>
                </a:cubicBezTo>
                <a:cubicBezTo>
                  <a:pt x="19304" y="46583"/>
                  <a:pt x="19280" y="46676"/>
                  <a:pt x="19233" y="46745"/>
                </a:cubicBezTo>
                <a:cubicBezTo>
                  <a:pt x="19164" y="46815"/>
                  <a:pt x="19094" y="46862"/>
                  <a:pt x="19001" y="46884"/>
                </a:cubicBezTo>
                <a:cubicBezTo>
                  <a:pt x="18977" y="46890"/>
                  <a:pt x="18954" y="46893"/>
                  <a:pt x="18931" y="46893"/>
                </a:cubicBezTo>
                <a:cubicBezTo>
                  <a:pt x="18862" y="46893"/>
                  <a:pt x="18797" y="46867"/>
                  <a:pt x="18746" y="46815"/>
                </a:cubicBezTo>
                <a:cubicBezTo>
                  <a:pt x="18675" y="46769"/>
                  <a:pt x="18629" y="46676"/>
                  <a:pt x="18606" y="46583"/>
                </a:cubicBezTo>
                <a:cubicBezTo>
                  <a:pt x="18606" y="46490"/>
                  <a:pt x="18629" y="46419"/>
                  <a:pt x="18675" y="46326"/>
                </a:cubicBezTo>
                <a:cubicBezTo>
                  <a:pt x="18722" y="46257"/>
                  <a:pt x="18815" y="46211"/>
                  <a:pt x="18908" y="46211"/>
                </a:cubicBezTo>
                <a:cubicBezTo>
                  <a:pt x="18931" y="46205"/>
                  <a:pt x="18955" y="46202"/>
                  <a:pt x="18978" y="46202"/>
                </a:cubicBezTo>
                <a:close/>
                <a:moveTo>
                  <a:pt x="5093" y="46838"/>
                </a:moveTo>
                <a:cubicBezTo>
                  <a:pt x="5093" y="46884"/>
                  <a:pt x="5117" y="46908"/>
                  <a:pt x="5140" y="46955"/>
                </a:cubicBezTo>
                <a:cubicBezTo>
                  <a:pt x="5162" y="46976"/>
                  <a:pt x="5183" y="46977"/>
                  <a:pt x="5186" y="46997"/>
                </a:cubicBezTo>
                <a:lnTo>
                  <a:pt x="5186" y="46997"/>
                </a:lnTo>
                <a:cubicBezTo>
                  <a:pt x="5162" y="46990"/>
                  <a:pt x="5133" y="46977"/>
                  <a:pt x="5117" y="46977"/>
                </a:cubicBezTo>
                <a:lnTo>
                  <a:pt x="5071" y="46977"/>
                </a:lnTo>
                <a:cubicBezTo>
                  <a:pt x="5047" y="46977"/>
                  <a:pt x="5024" y="46955"/>
                  <a:pt x="4978" y="46955"/>
                </a:cubicBezTo>
                <a:lnTo>
                  <a:pt x="5093" y="46838"/>
                </a:lnTo>
                <a:close/>
                <a:moveTo>
                  <a:pt x="25351" y="47024"/>
                </a:moveTo>
                <a:cubicBezTo>
                  <a:pt x="25373" y="47048"/>
                  <a:pt x="25397" y="47048"/>
                  <a:pt x="25397" y="47048"/>
                </a:cubicBezTo>
                <a:cubicBezTo>
                  <a:pt x="25410" y="47056"/>
                  <a:pt x="25423" y="47063"/>
                  <a:pt x="25436" y="47070"/>
                </a:cubicBezTo>
                <a:lnTo>
                  <a:pt x="25436" y="47070"/>
                </a:lnTo>
                <a:cubicBezTo>
                  <a:pt x="25415" y="47070"/>
                  <a:pt x="25395" y="47068"/>
                  <a:pt x="25373" y="47048"/>
                </a:cubicBezTo>
                <a:lnTo>
                  <a:pt x="25351" y="47048"/>
                </a:lnTo>
                <a:lnTo>
                  <a:pt x="25351" y="47024"/>
                </a:lnTo>
                <a:close/>
                <a:moveTo>
                  <a:pt x="18961" y="46018"/>
                </a:moveTo>
                <a:cubicBezTo>
                  <a:pt x="18936" y="46018"/>
                  <a:pt x="18911" y="46020"/>
                  <a:pt x="18885" y="46025"/>
                </a:cubicBezTo>
                <a:cubicBezTo>
                  <a:pt x="18746" y="46047"/>
                  <a:pt x="18606" y="46118"/>
                  <a:pt x="18535" y="46233"/>
                </a:cubicBezTo>
                <a:cubicBezTo>
                  <a:pt x="18442" y="46326"/>
                  <a:pt x="18420" y="46466"/>
                  <a:pt x="18420" y="46605"/>
                </a:cubicBezTo>
                <a:cubicBezTo>
                  <a:pt x="18442" y="46722"/>
                  <a:pt x="18489" y="46838"/>
                  <a:pt x="18582" y="46931"/>
                </a:cubicBezTo>
                <a:cubicBezTo>
                  <a:pt x="18606" y="46931"/>
                  <a:pt x="18606" y="46955"/>
                  <a:pt x="18629" y="46955"/>
                </a:cubicBezTo>
                <a:cubicBezTo>
                  <a:pt x="18725" y="47032"/>
                  <a:pt x="18837" y="47077"/>
                  <a:pt x="18951" y="47077"/>
                </a:cubicBezTo>
                <a:cubicBezTo>
                  <a:pt x="18976" y="47077"/>
                  <a:pt x="19000" y="47075"/>
                  <a:pt x="19025" y="47070"/>
                </a:cubicBezTo>
                <a:cubicBezTo>
                  <a:pt x="19164" y="47048"/>
                  <a:pt x="19280" y="46977"/>
                  <a:pt x="19373" y="46862"/>
                </a:cubicBezTo>
                <a:cubicBezTo>
                  <a:pt x="19466" y="46745"/>
                  <a:pt x="19490" y="46605"/>
                  <a:pt x="19466" y="46466"/>
                </a:cubicBezTo>
                <a:cubicBezTo>
                  <a:pt x="19443" y="46326"/>
                  <a:pt x="19373" y="46211"/>
                  <a:pt x="19280" y="46118"/>
                </a:cubicBezTo>
                <a:cubicBezTo>
                  <a:pt x="19185" y="46060"/>
                  <a:pt x="19075" y="46018"/>
                  <a:pt x="18961" y="46018"/>
                </a:cubicBezTo>
                <a:close/>
                <a:moveTo>
                  <a:pt x="21923" y="46510"/>
                </a:moveTo>
                <a:cubicBezTo>
                  <a:pt x="21997" y="46510"/>
                  <a:pt x="22073" y="46534"/>
                  <a:pt x="22141" y="46583"/>
                </a:cubicBezTo>
                <a:lnTo>
                  <a:pt x="22164" y="46605"/>
                </a:lnTo>
                <a:cubicBezTo>
                  <a:pt x="22210" y="46676"/>
                  <a:pt x="22257" y="46745"/>
                  <a:pt x="22257" y="46815"/>
                </a:cubicBezTo>
                <a:cubicBezTo>
                  <a:pt x="22281" y="46908"/>
                  <a:pt x="22257" y="47001"/>
                  <a:pt x="22188" y="47070"/>
                </a:cubicBezTo>
                <a:cubicBezTo>
                  <a:pt x="22141" y="47141"/>
                  <a:pt x="22071" y="47188"/>
                  <a:pt x="21977" y="47210"/>
                </a:cubicBezTo>
                <a:cubicBezTo>
                  <a:pt x="21884" y="47210"/>
                  <a:pt x="21791" y="47188"/>
                  <a:pt x="21723" y="47141"/>
                </a:cubicBezTo>
                <a:cubicBezTo>
                  <a:pt x="21652" y="47070"/>
                  <a:pt x="21583" y="47001"/>
                  <a:pt x="21583" y="46908"/>
                </a:cubicBezTo>
                <a:cubicBezTo>
                  <a:pt x="21559" y="46815"/>
                  <a:pt x="21583" y="46722"/>
                  <a:pt x="21652" y="46652"/>
                </a:cubicBezTo>
                <a:cubicBezTo>
                  <a:pt x="21720" y="46557"/>
                  <a:pt x="21820" y="46510"/>
                  <a:pt x="21923" y="46510"/>
                </a:cubicBezTo>
                <a:close/>
                <a:moveTo>
                  <a:pt x="1884" y="38279"/>
                </a:moveTo>
                <a:lnTo>
                  <a:pt x="1954" y="38350"/>
                </a:lnTo>
                <a:cubicBezTo>
                  <a:pt x="1954" y="38396"/>
                  <a:pt x="2001" y="38396"/>
                  <a:pt x="2023" y="38396"/>
                </a:cubicBezTo>
                <a:cubicBezTo>
                  <a:pt x="2419" y="39187"/>
                  <a:pt x="2814" y="39978"/>
                  <a:pt x="3164" y="40769"/>
                </a:cubicBezTo>
                <a:cubicBezTo>
                  <a:pt x="3179" y="40806"/>
                  <a:pt x="3206" y="40821"/>
                  <a:pt x="3234" y="40821"/>
                </a:cubicBezTo>
                <a:cubicBezTo>
                  <a:pt x="3293" y="40821"/>
                  <a:pt x="3357" y="40754"/>
                  <a:pt x="3326" y="40676"/>
                </a:cubicBezTo>
                <a:cubicBezTo>
                  <a:pt x="3257" y="40512"/>
                  <a:pt x="3164" y="40350"/>
                  <a:pt x="3093" y="40186"/>
                </a:cubicBezTo>
                <a:lnTo>
                  <a:pt x="3139" y="40140"/>
                </a:lnTo>
                <a:cubicBezTo>
                  <a:pt x="3155" y="40163"/>
                  <a:pt x="3181" y="40174"/>
                  <a:pt x="3207" y="40174"/>
                </a:cubicBezTo>
                <a:cubicBezTo>
                  <a:pt x="3259" y="40174"/>
                  <a:pt x="3310" y="40133"/>
                  <a:pt x="3279" y="40071"/>
                </a:cubicBezTo>
                <a:cubicBezTo>
                  <a:pt x="3093" y="39606"/>
                  <a:pt x="2885" y="39163"/>
                  <a:pt x="2652" y="38744"/>
                </a:cubicBezTo>
                <a:cubicBezTo>
                  <a:pt x="2628" y="38722"/>
                  <a:pt x="2605" y="38698"/>
                  <a:pt x="2581" y="38698"/>
                </a:cubicBezTo>
                <a:cubicBezTo>
                  <a:pt x="2581" y="38605"/>
                  <a:pt x="2535" y="38536"/>
                  <a:pt x="2512" y="38443"/>
                </a:cubicBezTo>
                <a:lnTo>
                  <a:pt x="2512" y="38443"/>
                </a:lnTo>
                <a:lnTo>
                  <a:pt x="5954" y="45187"/>
                </a:lnTo>
                <a:cubicBezTo>
                  <a:pt x="5946" y="45179"/>
                  <a:pt x="5936" y="45177"/>
                  <a:pt x="5925" y="45177"/>
                </a:cubicBezTo>
                <a:cubicBezTo>
                  <a:pt x="5902" y="45177"/>
                  <a:pt x="5876" y="45187"/>
                  <a:pt x="5861" y="45187"/>
                </a:cubicBezTo>
                <a:cubicBezTo>
                  <a:pt x="5651" y="44745"/>
                  <a:pt x="5443" y="44326"/>
                  <a:pt x="5210" y="43885"/>
                </a:cubicBezTo>
                <a:cubicBezTo>
                  <a:pt x="5197" y="43858"/>
                  <a:pt x="5173" y="43847"/>
                  <a:pt x="5147" y="43847"/>
                </a:cubicBezTo>
                <a:cubicBezTo>
                  <a:pt x="5086" y="43847"/>
                  <a:pt x="5014" y="43912"/>
                  <a:pt x="5047" y="43978"/>
                </a:cubicBezTo>
                <a:cubicBezTo>
                  <a:pt x="5257" y="44373"/>
                  <a:pt x="5465" y="44769"/>
                  <a:pt x="5651" y="45163"/>
                </a:cubicBezTo>
                <a:cubicBezTo>
                  <a:pt x="5558" y="45024"/>
                  <a:pt x="5443" y="44862"/>
                  <a:pt x="5326" y="44722"/>
                </a:cubicBezTo>
                <a:cubicBezTo>
                  <a:pt x="5304" y="44701"/>
                  <a:pt x="5281" y="44692"/>
                  <a:pt x="5260" y="44692"/>
                </a:cubicBezTo>
                <a:cubicBezTo>
                  <a:pt x="5189" y="44692"/>
                  <a:pt x="5133" y="44790"/>
                  <a:pt x="5186" y="44862"/>
                </a:cubicBezTo>
                <a:cubicBezTo>
                  <a:pt x="5465" y="45187"/>
                  <a:pt x="5698" y="45535"/>
                  <a:pt x="5930" y="45907"/>
                </a:cubicBezTo>
                <a:cubicBezTo>
                  <a:pt x="5908" y="45932"/>
                  <a:pt x="5884" y="45954"/>
                  <a:pt x="5884" y="45978"/>
                </a:cubicBezTo>
                <a:cubicBezTo>
                  <a:pt x="5861" y="45978"/>
                  <a:pt x="5861" y="45978"/>
                  <a:pt x="5837" y="46000"/>
                </a:cubicBezTo>
                <a:cubicBezTo>
                  <a:pt x="5675" y="45653"/>
                  <a:pt x="5489" y="45349"/>
                  <a:pt x="5279" y="45048"/>
                </a:cubicBezTo>
                <a:cubicBezTo>
                  <a:pt x="5257" y="45024"/>
                  <a:pt x="5233" y="45001"/>
                  <a:pt x="5210" y="45001"/>
                </a:cubicBezTo>
                <a:cubicBezTo>
                  <a:pt x="5140" y="44884"/>
                  <a:pt x="5093" y="44769"/>
                  <a:pt x="5024" y="44652"/>
                </a:cubicBezTo>
                <a:lnTo>
                  <a:pt x="5000" y="44629"/>
                </a:lnTo>
                <a:cubicBezTo>
                  <a:pt x="4838" y="44304"/>
                  <a:pt x="4699" y="43978"/>
                  <a:pt x="4559" y="43652"/>
                </a:cubicBezTo>
                <a:cubicBezTo>
                  <a:pt x="4544" y="43614"/>
                  <a:pt x="4516" y="43598"/>
                  <a:pt x="4488" y="43598"/>
                </a:cubicBezTo>
                <a:cubicBezTo>
                  <a:pt x="4428" y="43598"/>
                  <a:pt x="4364" y="43666"/>
                  <a:pt x="4395" y="43745"/>
                </a:cubicBezTo>
                <a:cubicBezTo>
                  <a:pt x="4420" y="43768"/>
                  <a:pt x="4420" y="43792"/>
                  <a:pt x="4442" y="43839"/>
                </a:cubicBezTo>
                <a:cubicBezTo>
                  <a:pt x="4420" y="43792"/>
                  <a:pt x="4395" y="43745"/>
                  <a:pt x="4373" y="43721"/>
                </a:cubicBezTo>
                <a:cubicBezTo>
                  <a:pt x="4355" y="43687"/>
                  <a:pt x="4325" y="43666"/>
                  <a:pt x="4293" y="43666"/>
                </a:cubicBezTo>
                <a:cubicBezTo>
                  <a:pt x="4281" y="43666"/>
                  <a:pt x="4268" y="43669"/>
                  <a:pt x="4256" y="43675"/>
                </a:cubicBezTo>
                <a:cubicBezTo>
                  <a:pt x="4209" y="43699"/>
                  <a:pt x="4187" y="43768"/>
                  <a:pt x="4209" y="43814"/>
                </a:cubicBezTo>
                <a:lnTo>
                  <a:pt x="4488" y="44304"/>
                </a:lnTo>
                <a:cubicBezTo>
                  <a:pt x="4505" y="44319"/>
                  <a:pt x="4545" y="44336"/>
                  <a:pt x="4575" y="44336"/>
                </a:cubicBezTo>
                <a:cubicBezTo>
                  <a:pt x="4587" y="44336"/>
                  <a:pt x="4598" y="44333"/>
                  <a:pt x="4606" y="44326"/>
                </a:cubicBezTo>
                <a:cubicBezTo>
                  <a:pt x="4628" y="44326"/>
                  <a:pt x="4628" y="44304"/>
                  <a:pt x="4652" y="44304"/>
                </a:cubicBezTo>
                <a:cubicBezTo>
                  <a:pt x="4792" y="44652"/>
                  <a:pt x="4978" y="45001"/>
                  <a:pt x="5140" y="45327"/>
                </a:cubicBezTo>
                <a:lnTo>
                  <a:pt x="5140" y="45396"/>
                </a:lnTo>
                <a:cubicBezTo>
                  <a:pt x="5233" y="45582"/>
                  <a:pt x="5350" y="45768"/>
                  <a:pt x="5443" y="45954"/>
                </a:cubicBezTo>
                <a:cubicBezTo>
                  <a:pt x="5350" y="45839"/>
                  <a:pt x="5279" y="45721"/>
                  <a:pt x="5210" y="45582"/>
                </a:cubicBezTo>
                <a:cubicBezTo>
                  <a:pt x="5190" y="45555"/>
                  <a:pt x="5161" y="45543"/>
                  <a:pt x="5133" y="45543"/>
                </a:cubicBezTo>
                <a:cubicBezTo>
                  <a:pt x="5065" y="45543"/>
                  <a:pt x="4998" y="45609"/>
                  <a:pt x="5047" y="45675"/>
                </a:cubicBezTo>
                <a:cubicBezTo>
                  <a:pt x="5164" y="45885"/>
                  <a:pt x="5303" y="46071"/>
                  <a:pt x="5443" y="46257"/>
                </a:cubicBezTo>
                <a:cubicBezTo>
                  <a:pt x="5419" y="46280"/>
                  <a:pt x="5396" y="46304"/>
                  <a:pt x="5350" y="46326"/>
                </a:cubicBezTo>
                <a:cubicBezTo>
                  <a:pt x="5233" y="46094"/>
                  <a:pt x="5093" y="45861"/>
                  <a:pt x="4954" y="45606"/>
                </a:cubicBezTo>
                <a:cubicBezTo>
                  <a:pt x="4954" y="45606"/>
                  <a:pt x="4931" y="45582"/>
                  <a:pt x="4907" y="45582"/>
                </a:cubicBezTo>
                <a:cubicBezTo>
                  <a:pt x="4721" y="45234"/>
                  <a:pt x="4513" y="44908"/>
                  <a:pt x="4280" y="44559"/>
                </a:cubicBezTo>
                <a:cubicBezTo>
                  <a:pt x="4259" y="44531"/>
                  <a:pt x="4233" y="44520"/>
                  <a:pt x="4207" y="44520"/>
                </a:cubicBezTo>
                <a:cubicBezTo>
                  <a:pt x="4144" y="44520"/>
                  <a:pt x="4083" y="44586"/>
                  <a:pt x="4116" y="44652"/>
                </a:cubicBezTo>
                <a:cubicBezTo>
                  <a:pt x="4420" y="45094"/>
                  <a:pt x="4674" y="45513"/>
                  <a:pt x="4931" y="45954"/>
                </a:cubicBezTo>
                <a:cubicBezTo>
                  <a:pt x="4918" y="45947"/>
                  <a:pt x="4904" y="45945"/>
                  <a:pt x="4891" y="45945"/>
                </a:cubicBezTo>
                <a:cubicBezTo>
                  <a:pt x="4860" y="45945"/>
                  <a:pt x="4831" y="45961"/>
                  <a:pt x="4814" y="45978"/>
                </a:cubicBezTo>
                <a:cubicBezTo>
                  <a:pt x="4814" y="45978"/>
                  <a:pt x="4814" y="46000"/>
                  <a:pt x="4792" y="46000"/>
                </a:cubicBezTo>
                <a:cubicBezTo>
                  <a:pt x="4792" y="45978"/>
                  <a:pt x="4792" y="45954"/>
                  <a:pt x="4767" y="45954"/>
                </a:cubicBezTo>
                <a:cubicBezTo>
                  <a:pt x="4792" y="45907"/>
                  <a:pt x="4814" y="45861"/>
                  <a:pt x="4792" y="45839"/>
                </a:cubicBezTo>
                <a:cubicBezTo>
                  <a:pt x="4745" y="45746"/>
                  <a:pt x="4699" y="45675"/>
                  <a:pt x="4652" y="45582"/>
                </a:cubicBezTo>
                <a:cubicBezTo>
                  <a:pt x="4635" y="45566"/>
                  <a:pt x="4596" y="45549"/>
                  <a:pt x="4558" y="45549"/>
                </a:cubicBezTo>
                <a:cubicBezTo>
                  <a:pt x="4542" y="45549"/>
                  <a:pt x="4526" y="45552"/>
                  <a:pt x="4513" y="45560"/>
                </a:cubicBezTo>
                <a:cubicBezTo>
                  <a:pt x="4513" y="45560"/>
                  <a:pt x="4488" y="45582"/>
                  <a:pt x="4488" y="45606"/>
                </a:cubicBezTo>
                <a:cubicBezTo>
                  <a:pt x="4442" y="45606"/>
                  <a:pt x="4395" y="45675"/>
                  <a:pt x="4442" y="45721"/>
                </a:cubicBezTo>
                <a:cubicBezTo>
                  <a:pt x="4442" y="45768"/>
                  <a:pt x="4466" y="45792"/>
                  <a:pt x="4488" y="45839"/>
                </a:cubicBezTo>
                <a:cubicBezTo>
                  <a:pt x="4466" y="45839"/>
                  <a:pt x="4442" y="45885"/>
                  <a:pt x="4442" y="45907"/>
                </a:cubicBezTo>
                <a:cubicBezTo>
                  <a:pt x="4395" y="45907"/>
                  <a:pt x="4373" y="45932"/>
                  <a:pt x="4349" y="45954"/>
                </a:cubicBezTo>
                <a:cubicBezTo>
                  <a:pt x="4280" y="45861"/>
                  <a:pt x="4209" y="45792"/>
                  <a:pt x="4140" y="45721"/>
                </a:cubicBezTo>
                <a:cubicBezTo>
                  <a:pt x="4140" y="45699"/>
                  <a:pt x="4116" y="45699"/>
                  <a:pt x="4116" y="45699"/>
                </a:cubicBezTo>
                <a:cubicBezTo>
                  <a:pt x="4094" y="45675"/>
                  <a:pt x="4070" y="45628"/>
                  <a:pt x="4070" y="45606"/>
                </a:cubicBezTo>
                <a:cubicBezTo>
                  <a:pt x="4070" y="45606"/>
                  <a:pt x="4070" y="45582"/>
                  <a:pt x="4094" y="45560"/>
                </a:cubicBezTo>
                <a:cubicBezTo>
                  <a:pt x="4094" y="45535"/>
                  <a:pt x="4094" y="45513"/>
                  <a:pt x="4070" y="45513"/>
                </a:cubicBezTo>
                <a:cubicBezTo>
                  <a:pt x="4047" y="45442"/>
                  <a:pt x="4001" y="45396"/>
                  <a:pt x="3977" y="45327"/>
                </a:cubicBezTo>
                <a:cubicBezTo>
                  <a:pt x="3954" y="45303"/>
                  <a:pt x="3930" y="45280"/>
                  <a:pt x="3908" y="45280"/>
                </a:cubicBezTo>
                <a:cubicBezTo>
                  <a:pt x="3884" y="45280"/>
                  <a:pt x="3861" y="45280"/>
                  <a:pt x="3837" y="45303"/>
                </a:cubicBezTo>
                <a:cubicBezTo>
                  <a:pt x="3815" y="45303"/>
                  <a:pt x="3815" y="45327"/>
                  <a:pt x="3815" y="45349"/>
                </a:cubicBezTo>
                <a:cubicBezTo>
                  <a:pt x="3768" y="45373"/>
                  <a:pt x="3768" y="45420"/>
                  <a:pt x="3791" y="45467"/>
                </a:cubicBezTo>
                <a:cubicBezTo>
                  <a:pt x="3930" y="45746"/>
                  <a:pt x="4070" y="46000"/>
                  <a:pt x="4187" y="46280"/>
                </a:cubicBezTo>
                <a:cubicBezTo>
                  <a:pt x="4163" y="46326"/>
                  <a:pt x="4163" y="46350"/>
                  <a:pt x="4187" y="46373"/>
                </a:cubicBezTo>
                <a:lnTo>
                  <a:pt x="4466" y="46862"/>
                </a:lnTo>
                <a:cubicBezTo>
                  <a:pt x="4233" y="46536"/>
                  <a:pt x="4023" y="46187"/>
                  <a:pt x="3837" y="45839"/>
                </a:cubicBezTo>
                <a:cubicBezTo>
                  <a:pt x="3824" y="45811"/>
                  <a:pt x="3800" y="45800"/>
                  <a:pt x="3775" y="45800"/>
                </a:cubicBezTo>
                <a:cubicBezTo>
                  <a:pt x="3716" y="45800"/>
                  <a:pt x="3649" y="45866"/>
                  <a:pt x="3698" y="45932"/>
                </a:cubicBezTo>
                <a:cubicBezTo>
                  <a:pt x="3930" y="46397"/>
                  <a:pt x="4209" y="46838"/>
                  <a:pt x="4513" y="47234"/>
                </a:cubicBezTo>
                <a:cubicBezTo>
                  <a:pt x="4513" y="47256"/>
                  <a:pt x="4513" y="47256"/>
                  <a:pt x="4535" y="47256"/>
                </a:cubicBezTo>
                <a:cubicBezTo>
                  <a:pt x="4513" y="47256"/>
                  <a:pt x="4513" y="47281"/>
                  <a:pt x="4488" y="47303"/>
                </a:cubicBezTo>
                <a:cubicBezTo>
                  <a:pt x="4187" y="46931"/>
                  <a:pt x="3930" y="46512"/>
                  <a:pt x="3722" y="46071"/>
                </a:cubicBezTo>
                <a:cubicBezTo>
                  <a:pt x="3694" y="46044"/>
                  <a:pt x="3667" y="46032"/>
                  <a:pt x="3639" y="46032"/>
                </a:cubicBezTo>
                <a:cubicBezTo>
                  <a:pt x="3620" y="46032"/>
                  <a:pt x="3601" y="46038"/>
                  <a:pt x="3582" y="46047"/>
                </a:cubicBezTo>
                <a:cubicBezTo>
                  <a:pt x="3071" y="44931"/>
                  <a:pt x="1722" y="41931"/>
                  <a:pt x="1000" y="40326"/>
                </a:cubicBezTo>
                <a:cubicBezTo>
                  <a:pt x="1024" y="40326"/>
                  <a:pt x="1024" y="40303"/>
                  <a:pt x="1046" y="40279"/>
                </a:cubicBezTo>
                <a:cubicBezTo>
                  <a:pt x="1061" y="40302"/>
                  <a:pt x="1084" y="40313"/>
                  <a:pt x="1106" y="40313"/>
                </a:cubicBezTo>
                <a:cubicBezTo>
                  <a:pt x="1154" y="40313"/>
                  <a:pt x="1202" y="40266"/>
                  <a:pt x="1186" y="40186"/>
                </a:cubicBezTo>
                <a:lnTo>
                  <a:pt x="978" y="39628"/>
                </a:lnTo>
                <a:lnTo>
                  <a:pt x="978" y="39628"/>
                </a:lnTo>
                <a:cubicBezTo>
                  <a:pt x="1139" y="39978"/>
                  <a:pt x="1303" y="40303"/>
                  <a:pt x="1465" y="40629"/>
                </a:cubicBezTo>
                <a:cubicBezTo>
                  <a:pt x="1486" y="40656"/>
                  <a:pt x="1512" y="40668"/>
                  <a:pt x="1538" y="40668"/>
                </a:cubicBezTo>
                <a:cubicBezTo>
                  <a:pt x="1601" y="40668"/>
                  <a:pt x="1662" y="40602"/>
                  <a:pt x="1629" y="40536"/>
                </a:cubicBezTo>
                <a:cubicBezTo>
                  <a:pt x="1418" y="40164"/>
                  <a:pt x="1232" y="39768"/>
                  <a:pt x="1071" y="39396"/>
                </a:cubicBezTo>
                <a:lnTo>
                  <a:pt x="1117" y="39396"/>
                </a:lnTo>
                <a:cubicBezTo>
                  <a:pt x="1210" y="39559"/>
                  <a:pt x="1303" y="39745"/>
                  <a:pt x="1396" y="39931"/>
                </a:cubicBezTo>
                <a:cubicBezTo>
                  <a:pt x="1536" y="40233"/>
                  <a:pt x="1629" y="40536"/>
                  <a:pt x="1744" y="40837"/>
                </a:cubicBezTo>
                <a:cubicBezTo>
                  <a:pt x="1884" y="41163"/>
                  <a:pt x="2023" y="41489"/>
                  <a:pt x="2256" y="41792"/>
                </a:cubicBezTo>
                <a:cubicBezTo>
                  <a:pt x="2276" y="41819"/>
                  <a:pt x="2303" y="41830"/>
                  <a:pt x="2329" y="41830"/>
                </a:cubicBezTo>
                <a:cubicBezTo>
                  <a:pt x="2390" y="41830"/>
                  <a:pt x="2445" y="41765"/>
                  <a:pt x="2395" y="41699"/>
                </a:cubicBezTo>
                <a:cubicBezTo>
                  <a:pt x="2023" y="41187"/>
                  <a:pt x="1861" y="40558"/>
                  <a:pt x="1605" y="39978"/>
                </a:cubicBezTo>
                <a:cubicBezTo>
                  <a:pt x="1536" y="39838"/>
                  <a:pt x="1465" y="39675"/>
                  <a:pt x="1396" y="39535"/>
                </a:cubicBezTo>
                <a:lnTo>
                  <a:pt x="1396" y="39535"/>
                </a:lnTo>
                <a:cubicBezTo>
                  <a:pt x="1411" y="39545"/>
                  <a:pt x="1428" y="39550"/>
                  <a:pt x="1444" y="39550"/>
                </a:cubicBezTo>
                <a:cubicBezTo>
                  <a:pt x="1500" y="39550"/>
                  <a:pt x="1553" y="39492"/>
                  <a:pt x="1536" y="39420"/>
                </a:cubicBezTo>
                <a:cubicBezTo>
                  <a:pt x="1443" y="39209"/>
                  <a:pt x="1350" y="39023"/>
                  <a:pt x="1257" y="38837"/>
                </a:cubicBezTo>
                <a:lnTo>
                  <a:pt x="1257" y="38837"/>
                </a:lnTo>
                <a:lnTo>
                  <a:pt x="1605" y="39396"/>
                </a:lnTo>
                <a:cubicBezTo>
                  <a:pt x="2023" y="40303"/>
                  <a:pt x="2466" y="41210"/>
                  <a:pt x="2907" y="42118"/>
                </a:cubicBezTo>
                <a:cubicBezTo>
                  <a:pt x="3024" y="42326"/>
                  <a:pt x="3139" y="42558"/>
                  <a:pt x="3233" y="42791"/>
                </a:cubicBezTo>
                <a:cubicBezTo>
                  <a:pt x="3350" y="42977"/>
                  <a:pt x="3419" y="43210"/>
                  <a:pt x="3629" y="43349"/>
                </a:cubicBezTo>
                <a:cubicBezTo>
                  <a:pt x="3645" y="43361"/>
                  <a:pt x="3660" y="43367"/>
                  <a:pt x="3674" y="43367"/>
                </a:cubicBezTo>
                <a:cubicBezTo>
                  <a:pt x="3741" y="43367"/>
                  <a:pt x="3775" y="43244"/>
                  <a:pt x="3698" y="43187"/>
                </a:cubicBezTo>
                <a:cubicBezTo>
                  <a:pt x="3629" y="43117"/>
                  <a:pt x="3582" y="43024"/>
                  <a:pt x="3536" y="42931"/>
                </a:cubicBezTo>
                <a:cubicBezTo>
                  <a:pt x="3465" y="42838"/>
                  <a:pt x="3419" y="42745"/>
                  <a:pt x="3372" y="42651"/>
                </a:cubicBezTo>
                <a:cubicBezTo>
                  <a:pt x="3279" y="42443"/>
                  <a:pt x="3186" y="42257"/>
                  <a:pt x="3093" y="42047"/>
                </a:cubicBezTo>
                <a:cubicBezTo>
                  <a:pt x="2885" y="41652"/>
                  <a:pt x="2699" y="41280"/>
                  <a:pt x="2512" y="40884"/>
                </a:cubicBezTo>
                <a:cubicBezTo>
                  <a:pt x="2280" y="40419"/>
                  <a:pt x="2070" y="39954"/>
                  <a:pt x="1837" y="39466"/>
                </a:cubicBezTo>
                <a:lnTo>
                  <a:pt x="1837" y="39420"/>
                </a:lnTo>
                <a:cubicBezTo>
                  <a:pt x="1815" y="39373"/>
                  <a:pt x="1791" y="39349"/>
                  <a:pt x="1768" y="39303"/>
                </a:cubicBezTo>
                <a:cubicBezTo>
                  <a:pt x="1646" y="39080"/>
                  <a:pt x="1542" y="38856"/>
                  <a:pt x="1440" y="38633"/>
                </a:cubicBezTo>
                <a:lnTo>
                  <a:pt x="1440" y="38633"/>
                </a:lnTo>
                <a:cubicBezTo>
                  <a:pt x="1482" y="38713"/>
                  <a:pt x="1523" y="38790"/>
                  <a:pt x="1558" y="38862"/>
                </a:cubicBezTo>
                <a:cubicBezTo>
                  <a:pt x="1582" y="38908"/>
                  <a:pt x="1629" y="38908"/>
                  <a:pt x="1651" y="38908"/>
                </a:cubicBezTo>
                <a:cubicBezTo>
                  <a:pt x="1698" y="38977"/>
                  <a:pt x="1722" y="39070"/>
                  <a:pt x="1768" y="39141"/>
                </a:cubicBezTo>
                <a:cubicBezTo>
                  <a:pt x="1768" y="39187"/>
                  <a:pt x="1815" y="39187"/>
                  <a:pt x="1837" y="39187"/>
                </a:cubicBezTo>
                <a:cubicBezTo>
                  <a:pt x="2001" y="39489"/>
                  <a:pt x="2163" y="39814"/>
                  <a:pt x="2349" y="40117"/>
                </a:cubicBezTo>
                <a:cubicBezTo>
                  <a:pt x="2372" y="40141"/>
                  <a:pt x="2401" y="40152"/>
                  <a:pt x="2431" y="40152"/>
                </a:cubicBezTo>
                <a:cubicBezTo>
                  <a:pt x="2460" y="40152"/>
                  <a:pt x="2489" y="40141"/>
                  <a:pt x="2512" y="40117"/>
                </a:cubicBezTo>
                <a:cubicBezTo>
                  <a:pt x="2512" y="40140"/>
                  <a:pt x="2535" y="40186"/>
                  <a:pt x="2559" y="40210"/>
                </a:cubicBezTo>
                <a:cubicBezTo>
                  <a:pt x="2573" y="40238"/>
                  <a:pt x="2596" y="40249"/>
                  <a:pt x="2621" y="40249"/>
                </a:cubicBezTo>
                <a:cubicBezTo>
                  <a:pt x="2681" y="40249"/>
                  <a:pt x="2747" y="40183"/>
                  <a:pt x="2699" y="40117"/>
                </a:cubicBezTo>
                <a:cubicBezTo>
                  <a:pt x="2488" y="39699"/>
                  <a:pt x="2280" y="39256"/>
                  <a:pt x="2070" y="38837"/>
                </a:cubicBezTo>
                <a:cubicBezTo>
                  <a:pt x="2116" y="38837"/>
                  <a:pt x="2163" y="38769"/>
                  <a:pt x="2116" y="38698"/>
                </a:cubicBezTo>
                <a:cubicBezTo>
                  <a:pt x="2047" y="38582"/>
                  <a:pt x="1977" y="38419"/>
                  <a:pt x="1884" y="38279"/>
                </a:cubicBezTo>
                <a:close/>
                <a:moveTo>
                  <a:pt x="7409" y="46643"/>
                </a:moveTo>
                <a:cubicBezTo>
                  <a:pt x="7330" y="46643"/>
                  <a:pt x="7268" y="46775"/>
                  <a:pt x="7350" y="46815"/>
                </a:cubicBezTo>
                <a:cubicBezTo>
                  <a:pt x="7791" y="47024"/>
                  <a:pt x="8234" y="47188"/>
                  <a:pt x="8675" y="47349"/>
                </a:cubicBezTo>
                <a:cubicBezTo>
                  <a:pt x="8687" y="47354"/>
                  <a:pt x="8699" y="47357"/>
                  <a:pt x="8710" y="47357"/>
                </a:cubicBezTo>
                <a:cubicBezTo>
                  <a:pt x="8800" y="47357"/>
                  <a:pt x="8825" y="47205"/>
                  <a:pt x="8721" y="47163"/>
                </a:cubicBezTo>
                <a:cubicBezTo>
                  <a:pt x="8280" y="47024"/>
                  <a:pt x="7862" y="46838"/>
                  <a:pt x="7443" y="46652"/>
                </a:cubicBezTo>
                <a:cubicBezTo>
                  <a:pt x="7432" y="46646"/>
                  <a:pt x="7420" y="46643"/>
                  <a:pt x="7409" y="46643"/>
                </a:cubicBezTo>
                <a:close/>
                <a:moveTo>
                  <a:pt x="25455" y="47081"/>
                </a:moveTo>
                <a:cubicBezTo>
                  <a:pt x="25593" y="47158"/>
                  <a:pt x="25715" y="47221"/>
                  <a:pt x="25838" y="47303"/>
                </a:cubicBezTo>
                <a:lnTo>
                  <a:pt x="25885" y="47303"/>
                </a:lnTo>
                <a:lnTo>
                  <a:pt x="25845" y="47363"/>
                </a:lnTo>
                <a:lnTo>
                  <a:pt x="25845" y="47363"/>
                </a:lnTo>
                <a:cubicBezTo>
                  <a:pt x="25855" y="47337"/>
                  <a:pt x="25832" y="47300"/>
                  <a:pt x="25792" y="47281"/>
                </a:cubicBezTo>
                <a:cubicBezTo>
                  <a:pt x="25723" y="47234"/>
                  <a:pt x="25630" y="47188"/>
                  <a:pt x="25559" y="47141"/>
                </a:cubicBezTo>
                <a:cubicBezTo>
                  <a:pt x="25519" y="47120"/>
                  <a:pt x="25479" y="47101"/>
                  <a:pt x="25455" y="47081"/>
                </a:cubicBezTo>
                <a:close/>
                <a:moveTo>
                  <a:pt x="21913" y="46328"/>
                </a:moveTo>
                <a:cubicBezTo>
                  <a:pt x="21758" y="46328"/>
                  <a:pt x="21608" y="46401"/>
                  <a:pt x="21512" y="46536"/>
                </a:cubicBezTo>
                <a:cubicBezTo>
                  <a:pt x="21419" y="46652"/>
                  <a:pt x="21373" y="46791"/>
                  <a:pt x="21397" y="46931"/>
                </a:cubicBezTo>
                <a:cubicBezTo>
                  <a:pt x="21419" y="47048"/>
                  <a:pt x="21466" y="47163"/>
                  <a:pt x="21559" y="47234"/>
                </a:cubicBezTo>
                <a:cubicBezTo>
                  <a:pt x="21559" y="47256"/>
                  <a:pt x="21583" y="47256"/>
                  <a:pt x="21605" y="47281"/>
                </a:cubicBezTo>
                <a:cubicBezTo>
                  <a:pt x="21695" y="47352"/>
                  <a:pt x="21798" y="47382"/>
                  <a:pt x="21904" y="47382"/>
                </a:cubicBezTo>
                <a:cubicBezTo>
                  <a:pt x="21936" y="47382"/>
                  <a:pt x="21969" y="47379"/>
                  <a:pt x="22002" y="47374"/>
                </a:cubicBezTo>
                <a:cubicBezTo>
                  <a:pt x="22141" y="47349"/>
                  <a:pt x="22257" y="47281"/>
                  <a:pt x="22350" y="47188"/>
                </a:cubicBezTo>
                <a:cubicBezTo>
                  <a:pt x="22420" y="47070"/>
                  <a:pt x="22467" y="46931"/>
                  <a:pt x="22443" y="46791"/>
                </a:cubicBezTo>
                <a:cubicBezTo>
                  <a:pt x="22420" y="46652"/>
                  <a:pt x="22350" y="46512"/>
                  <a:pt x="22234" y="46443"/>
                </a:cubicBezTo>
                <a:cubicBezTo>
                  <a:pt x="22137" y="46366"/>
                  <a:pt x="22024" y="46328"/>
                  <a:pt x="21913" y="46328"/>
                </a:cubicBezTo>
                <a:close/>
                <a:moveTo>
                  <a:pt x="4860" y="47094"/>
                </a:moveTo>
                <a:cubicBezTo>
                  <a:pt x="5186" y="47210"/>
                  <a:pt x="5512" y="47349"/>
                  <a:pt x="5815" y="47513"/>
                </a:cubicBezTo>
                <a:cubicBezTo>
                  <a:pt x="5512" y="47396"/>
                  <a:pt x="5186" y="47281"/>
                  <a:pt x="4860" y="47163"/>
                </a:cubicBezTo>
                <a:cubicBezTo>
                  <a:pt x="4860" y="47156"/>
                  <a:pt x="4860" y="47153"/>
                  <a:pt x="4860" y="47153"/>
                </a:cubicBezTo>
                <a:cubicBezTo>
                  <a:pt x="4858" y="47153"/>
                  <a:pt x="4853" y="47163"/>
                  <a:pt x="4838" y="47163"/>
                </a:cubicBezTo>
                <a:lnTo>
                  <a:pt x="4838" y="47141"/>
                </a:lnTo>
                <a:lnTo>
                  <a:pt x="4838" y="47117"/>
                </a:lnTo>
                <a:lnTo>
                  <a:pt x="4860" y="47094"/>
                </a:lnTo>
                <a:close/>
                <a:moveTo>
                  <a:pt x="9257" y="47327"/>
                </a:moveTo>
                <a:cubicBezTo>
                  <a:pt x="9257" y="47327"/>
                  <a:pt x="9233" y="47327"/>
                  <a:pt x="9233" y="47349"/>
                </a:cubicBezTo>
                <a:cubicBezTo>
                  <a:pt x="9210" y="47349"/>
                  <a:pt x="9210" y="47349"/>
                  <a:pt x="9186" y="47374"/>
                </a:cubicBezTo>
                <a:cubicBezTo>
                  <a:pt x="9164" y="47374"/>
                  <a:pt x="9164" y="47396"/>
                  <a:pt x="9164" y="47396"/>
                </a:cubicBezTo>
                <a:lnTo>
                  <a:pt x="9164" y="47442"/>
                </a:lnTo>
                <a:lnTo>
                  <a:pt x="9164" y="47467"/>
                </a:lnTo>
                <a:cubicBezTo>
                  <a:pt x="9164" y="47489"/>
                  <a:pt x="9164" y="47489"/>
                  <a:pt x="9186" y="47513"/>
                </a:cubicBezTo>
                <a:lnTo>
                  <a:pt x="9210" y="47513"/>
                </a:lnTo>
                <a:cubicBezTo>
                  <a:pt x="9210" y="47535"/>
                  <a:pt x="9233" y="47535"/>
                  <a:pt x="9257" y="47535"/>
                </a:cubicBezTo>
                <a:lnTo>
                  <a:pt x="9279" y="47535"/>
                </a:lnTo>
                <a:cubicBezTo>
                  <a:pt x="9279" y="47513"/>
                  <a:pt x="9303" y="47513"/>
                  <a:pt x="9303" y="47513"/>
                </a:cubicBezTo>
                <a:lnTo>
                  <a:pt x="9326" y="47489"/>
                </a:lnTo>
                <a:lnTo>
                  <a:pt x="9350" y="47467"/>
                </a:lnTo>
                <a:lnTo>
                  <a:pt x="9350" y="47420"/>
                </a:lnTo>
                <a:lnTo>
                  <a:pt x="9350" y="47396"/>
                </a:lnTo>
                <a:lnTo>
                  <a:pt x="9326" y="47374"/>
                </a:lnTo>
                <a:cubicBezTo>
                  <a:pt x="9326" y="47349"/>
                  <a:pt x="9303" y="47349"/>
                  <a:pt x="9303" y="47349"/>
                </a:cubicBezTo>
                <a:cubicBezTo>
                  <a:pt x="9279" y="47349"/>
                  <a:pt x="9279" y="47327"/>
                  <a:pt x="9257" y="47327"/>
                </a:cubicBezTo>
                <a:close/>
                <a:moveTo>
                  <a:pt x="20374" y="47094"/>
                </a:moveTo>
                <a:cubicBezTo>
                  <a:pt x="20467" y="47094"/>
                  <a:pt x="20536" y="47117"/>
                  <a:pt x="20629" y="47163"/>
                </a:cubicBezTo>
                <a:lnTo>
                  <a:pt x="20653" y="47188"/>
                </a:lnTo>
                <a:cubicBezTo>
                  <a:pt x="20699" y="47256"/>
                  <a:pt x="20746" y="47327"/>
                  <a:pt x="20746" y="47396"/>
                </a:cubicBezTo>
                <a:cubicBezTo>
                  <a:pt x="20768" y="47489"/>
                  <a:pt x="20746" y="47582"/>
                  <a:pt x="20675" y="47653"/>
                </a:cubicBezTo>
                <a:cubicBezTo>
                  <a:pt x="20605" y="47738"/>
                  <a:pt x="20499" y="47788"/>
                  <a:pt x="20396" y="47788"/>
                </a:cubicBezTo>
                <a:cubicBezTo>
                  <a:pt x="20330" y="47788"/>
                  <a:pt x="20265" y="47767"/>
                  <a:pt x="20210" y="47721"/>
                </a:cubicBezTo>
                <a:cubicBezTo>
                  <a:pt x="20117" y="47653"/>
                  <a:pt x="20070" y="47582"/>
                  <a:pt x="20070" y="47489"/>
                </a:cubicBezTo>
                <a:cubicBezTo>
                  <a:pt x="20048" y="47396"/>
                  <a:pt x="20070" y="47303"/>
                  <a:pt x="20141" y="47234"/>
                </a:cubicBezTo>
                <a:cubicBezTo>
                  <a:pt x="20188" y="47163"/>
                  <a:pt x="20281" y="47117"/>
                  <a:pt x="20374" y="47094"/>
                </a:cubicBezTo>
                <a:close/>
                <a:moveTo>
                  <a:pt x="4606" y="47513"/>
                </a:moveTo>
                <a:cubicBezTo>
                  <a:pt x="4652" y="47535"/>
                  <a:pt x="4721" y="47560"/>
                  <a:pt x="4767" y="47582"/>
                </a:cubicBezTo>
                <a:cubicBezTo>
                  <a:pt x="4767" y="47606"/>
                  <a:pt x="4792" y="47628"/>
                  <a:pt x="4814" y="47628"/>
                </a:cubicBezTo>
                <a:cubicBezTo>
                  <a:pt x="4978" y="47699"/>
                  <a:pt x="5140" y="47792"/>
                  <a:pt x="5303" y="47861"/>
                </a:cubicBezTo>
                <a:lnTo>
                  <a:pt x="4674" y="47653"/>
                </a:lnTo>
                <a:lnTo>
                  <a:pt x="4652" y="47653"/>
                </a:lnTo>
                <a:cubicBezTo>
                  <a:pt x="4628" y="47628"/>
                  <a:pt x="4606" y="47606"/>
                  <a:pt x="4581" y="47606"/>
                </a:cubicBezTo>
                <a:cubicBezTo>
                  <a:pt x="4581" y="47560"/>
                  <a:pt x="4606" y="47535"/>
                  <a:pt x="4606" y="47513"/>
                </a:cubicBezTo>
                <a:close/>
                <a:moveTo>
                  <a:pt x="25466" y="47489"/>
                </a:moveTo>
                <a:lnTo>
                  <a:pt x="25466" y="47489"/>
                </a:lnTo>
                <a:cubicBezTo>
                  <a:pt x="25513" y="47513"/>
                  <a:pt x="25537" y="47513"/>
                  <a:pt x="25559" y="47535"/>
                </a:cubicBezTo>
                <a:cubicBezTo>
                  <a:pt x="25583" y="47535"/>
                  <a:pt x="25630" y="47535"/>
                  <a:pt x="25652" y="47513"/>
                </a:cubicBezTo>
                <a:cubicBezTo>
                  <a:pt x="25652" y="47513"/>
                  <a:pt x="25676" y="47513"/>
                  <a:pt x="25676" y="47535"/>
                </a:cubicBezTo>
                <a:lnTo>
                  <a:pt x="25745" y="47535"/>
                </a:lnTo>
                <a:lnTo>
                  <a:pt x="25466" y="47954"/>
                </a:lnTo>
                <a:lnTo>
                  <a:pt x="25466" y="47908"/>
                </a:lnTo>
                <a:cubicBezTo>
                  <a:pt x="25486" y="47889"/>
                  <a:pt x="25490" y="47853"/>
                  <a:pt x="25476" y="47814"/>
                </a:cubicBezTo>
                <a:lnTo>
                  <a:pt x="25476" y="47814"/>
                </a:lnTo>
                <a:cubicBezTo>
                  <a:pt x="25479" y="47815"/>
                  <a:pt x="25484" y="47815"/>
                  <a:pt x="25490" y="47815"/>
                </a:cubicBezTo>
                <a:lnTo>
                  <a:pt x="25513" y="47815"/>
                </a:lnTo>
                <a:cubicBezTo>
                  <a:pt x="25537" y="47815"/>
                  <a:pt x="25537" y="47815"/>
                  <a:pt x="25559" y="47792"/>
                </a:cubicBezTo>
                <a:lnTo>
                  <a:pt x="25583" y="47768"/>
                </a:lnTo>
                <a:lnTo>
                  <a:pt x="25583" y="47746"/>
                </a:lnTo>
                <a:cubicBezTo>
                  <a:pt x="25583" y="47746"/>
                  <a:pt x="25583" y="47721"/>
                  <a:pt x="25606" y="47721"/>
                </a:cubicBezTo>
                <a:cubicBezTo>
                  <a:pt x="25606" y="47699"/>
                  <a:pt x="25583" y="47699"/>
                  <a:pt x="25583" y="47675"/>
                </a:cubicBezTo>
                <a:cubicBezTo>
                  <a:pt x="25583" y="47675"/>
                  <a:pt x="25583" y="47653"/>
                  <a:pt x="25559" y="47653"/>
                </a:cubicBezTo>
                <a:lnTo>
                  <a:pt x="25537" y="47628"/>
                </a:lnTo>
                <a:lnTo>
                  <a:pt x="25513" y="47628"/>
                </a:lnTo>
                <a:cubicBezTo>
                  <a:pt x="25537" y="47606"/>
                  <a:pt x="25537" y="47560"/>
                  <a:pt x="25513" y="47535"/>
                </a:cubicBezTo>
                <a:lnTo>
                  <a:pt x="25466" y="47489"/>
                </a:lnTo>
                <a:close/>
                <a:moveTo>
                  <a:pt x="20350" y="46908"/>
                </a:moveTo>
                <a:cubicBezTo>
                  <a:pt x="20210" y="46931"/>
                  <a:pt x="20070" y="47001"/>
                  <a:pt x="20002" y="47117"/>
                </a:cubicBezTo>
                <a:cubicBezTo>
                  <a:pt x="19838" y="47327"/>
                  <a:pt x="19862" y="47628"/>
                  <a:pt x="20048" y="47815"/>
                </a:cubicBezTo>
                <a:cubicBezTo>
                  <a:pt x="20048" y="47839"/>
                  <a:pt x="20070" y="47839"/>
                  <a:pt x="20095" y="47861"/>
                </a:cubicBezTo>
                <a:cubicBezTo>
                  <a:pt x="20194" y="47931"/>
                  <a:pt x="20310" y="47966"/>
                  <a:pt x="20424" y="47966"/>
                </a:cubicBezTo>
                <a:cubicBezTo>
                  <a:pt x="20579" y="47966"/>
                  <a:pt x="20732" y="47902"/>
                  <a:pt x="20839" y="47768"/>
                </a:cubicBezTo>
                <a:cubicBezTo>
                  <a:pt x="21001" y="47535"/>
                  <a:pt x="20954" y="47188"/>
                  <a:pt x="20722" y="47024"/>
                </a:cubicBezTo>
                <a:cubicBezTo>
                  <a:pt x="20606" y="46931"/>
                  <a:pt x="20489" y="46908"/>
                  <a:pt x="20350" y="46908"/>
                </a:cubicBezTo>
                <a:close/>
                <a:moveTo>
                  <a:pt x="12470" y="47580"/>
                </a:moveTo>
                <a:cubicBezTo>
                  <a:pt x="12371" y="47580"/>
                  <a:pt x="12356" y="47747"/>
                  <a:pt x="12466" y="47768"/>
                </a:cubicBezTo>
                <a:cubicBezTo>
                  <a:pt x="12721" y="47815"/>
                  <a:pt x="12954" y="47885"/>
                  <a:pt x="13211" y="47978"/>
                </a:cubicBezTo>
                <a:cubicBezTo>
                  <a:pt x="13219" y="47982"/>
                  <a:pt x="13227" y="47984"/>
                  <a:pt x="13235" y="47984"/>
                </a:cubicBezTo>
                <a:cubicBezTo>
                  <a:pt x="13273" y="47984"/>
                  <a:pt x="13308" y="47946"/>
                  <a:pt x="13326" y="47908"/>
                </a:cubicBezTo>
                <a:cubicBezTo>
                  <a:pt x="13326" y="47861"/>
                  <a:pt x="13304" y="47815"/>
                  <a:pt x="13257" y="47815"/>
                </a:cubicBezTo>
                <a:cubicBezTo>
                  <a:pt x="13000" y="47721"/>
                  <a:pt x="12745" y="47653"/>
                  <a:pt x="12489" y="47582"/>
                </a:cubicBezTo>
                <a:cubicBezTo>
                  <a:pt x="12482" y="47581"/>
                  <a:pt x="12476" y="47580"/>
                  <a:pt x="12470" y="47580"/>
                </a:cubicBezTo>
                <a:close/>
                <a:moveTo>
                  <a:pt x="5005" y="47957"/>
                </a:moveTo>
                <a:lnTo>
                  <a:pt x="5005" y="47957"/>
                </a:lnTo>
                <a:cubicBezTo>
                  <a:pt x="5050" y="47980"/>
                  <a:pt x="5094" y="48001"/>
                  <a:pt x="5117" y="48025"/>
                </a:cubicBezTo>
                <a:lnTo>
                  <a:pt x="5117" y="48047"/>
                </a:lnTo>
                <a:cubicBezTo>
                  <a:pt x="5080" y="48010"/>
                  <a:pt x="5042" y="47988"/>
                  <a:pt x="5005" y="47957"/>
                </a:cubicBezTo>
                <a:close/>
                <a:moveTo>
                  <a:pt x="25304" y="48211"/>
                </a:moveTo>
                <a:lnTo>
                  <a:pt x="25304" y="48233"/>
                </a:lnTo>
                <a:cubicBezTo>
                  <a:pt x="25304" y="48233"/>
                  <a:pt x="25280" y="48233"/>
                  <a:pt x="25280" y="48211"/>
                </a:cubicBezTo>
                <a:close/>
                <a:moveTo>
                  <a:pt x="25211" y="48350"/>
                </a:moveTo>
                <a:lnTo>
                  <a:pt x="25187" y="48373"/>
                </a:lnTo>
                <a:lnTo>
                  <a:pt x="25187" y="48350"/>
                </a:lnTo>
                <a:close/>
                <a:moveTo>
                  <a:pt x="22024" y="48025"/>
                </a:moveTo>
                <a:cubicBezTo>
                  <a:pt x="22117" y="48025"/>
                  <a:pt x="22210" y="48047"/>
                  <a:pt x="22281" y="48094"/>
                </a:cubicBezTo>
                <a:cubicBezTo>
                  <a:pt x="22303" y="48094"/>
                  <a:pt x="22303" y="48118"/>
                  <a:pt x="22303" y="48118"/>
                </a:cubicBezTo>
                <a:cubicBezTo>
                  <a:pt x="22374" y="48187"/>
                  <a:pt x="22396" y="48257"/>
                  <a:pt x="22420" y="48326"/>
                </a:cubicBezTo>
                <a:cubicBezTo>
                  <a:pt x="22420" y="48419"/>
                  <a:pt x="22396" y="48512"/>
                  <a:pt x="22350" y="48583"/>
                </a:cubicBezTo>
                <a:cubicBezTo>
                  <a:pt x="22281" y="48652"/>
                  <a:pt x="22210" y="48698"/>
                  <a:pt x="22117" y="48722"/>
                </a:cubicBezTo>
                <a:cubicBezTo>
                  <a:pt x="22024" y="48722"/>
                  <a:pt x="21931" y="48698"/>
                  <a:pt x="21862" y="48652"/>
                </a:cubicBezTo>
                <a:cubicBezTo>
                  <a:pt x="21791" y="48583"/>
                  <a:pt x="21745" y="48512"/>
                  <a:pt x="21723" y="48419"/>
                </a:cubicBezTo>
                <a:cubicBezTo>
                  <a:pt x="21723" y="48326"/>
                  <a:pt x="21745" y="48233"/>
                  <a:pt x="21791" y="48164"/>
                </a:cubicBezTo>
                <a:cubicBezTo>
                  <a:pt x="21862" y="48094"/>
                  <a:pt x="21931" y="48047"/>
                  <a:pt x="22024" y="48025"/>
                </a:cubicBezTo>
                <a:close/>
                <a:moveTo>
                  <a:pt x="25025" y="48466"/>
                </a:moveTo>
                <a:cubicBezTo>
                  <a:pt x="25047" y="48466"/>
                  <a:pt x="25047" y="48490"/>
                  <a:pt x="25072" y="48490"/>
                </a:cubicBezTo>
                <a:cubicBezTo>
                  <a:pt x="25094" y="48512"/>
                  <a:pt x="25094" y="48512"/>
                  <a:pt x="25118" y="48512"/>
                </a:cubicBezTo>
                <a:lnTo>
                  <a:pt x="24954" y="48769"/>
                </a:lnTo>
                <a:cubicBezTo>
                  <a:pt x="24954" y="48745"/>
                  <a:pt x="24932" y="48722"/>
                  <a:pt x="24908" y="48698"/>
                </a:cubicBezTo>
                <a:lnTo>
                  <a:pt x="24886" y="48676"/>
                </a:lnTo>
                <a:lnTo>
                  <a:pt x="24954" y="48676"/>
                </a:lnTo>
                <a:cubicBezTo>
                  <a:pt x="24979" y="48676"/>
                  <a:pt x="24979" y="48652"/>
                  <a:pt x="24979" y="48652"/>
                </a:cubicBezTo>
                <a:cubicBezTo>
                  <a:pt x="25001" y="48629"/>
                  <a:pt x="25001" y="48605"/>
                  <a:pt x="25001" y="48605"/>
                </a:cubicBezTo>
                <a:cubicBezTo>
                  <a:pt x="25047" y="48559"/>
                  <a:pt x="25047" y="48512"/>
                  <a:pt x="25025" y="48466"/>
                </a:cubicBezTo>
                <a:close/>
                <a:moveTo>
                  <a:pt x="22002" y="47839"/>
                </a:moveTo>
                <a:cubicBezTo>
                  <a:pt x="21862" y="47861"/>
                  <a:pt x="21745" y="47932"/>
                  <a:pt x="21652" y="48047"/>
                </a:cubicBezTo>
                <a:cubicBezTo>
                  <a:pt x="21559" y="48164"/>
                  <a:pt x="21537" y="48304"/>
                  <a:pt x="21559" y="48443"/>
                </a:cubicBezTo>
                <a:cubicBezTo>
                  <a:pt x="21559" y="48559"/>
                  <a:pt x="21630" y="48676"/>
                  <a:pt x="21698" y="48745"/>
                </a:cubicBezTo>
                <a:cubicBezTo>
                  <a:pt x="21723" y="48769"/>
                  <a:pt x="21745" y="48769"/>
                  <a:pt x="21745" y="48791"/>
                </a:cubicBezTo>
                <a:cubicBezTo>
                  <a:pt x="21834" y="48862"/>
                  <a:pt x="21937" y="48893"/>
                  <a:pt x="22042" y="48893"/>
                </a:cubicBezTo>
                <a:cubicBezTo>
                  <a:pt x="22075" y="48893"/>
                  <a:pt x="22108" y="48890"/>
                  <a:pt x="22141" y="48884"/>
                </a:cubicBezTo>
                <a:cubicBezTo>
                  <a:pt x="22281" y="48862"/>
                  <a:pt x="22396" y="48791"/>
                  <a:pt x="22489" y="48698"/>
                </a:cubicBezTo>
                <a:cubicBezTo>
                  <a:pt x="22582" y="48583"/>
                  <a:pt x="22606" y="48443"/>
                  <a:pt x="22606" y="48304"/>
                </a:cubicBezTo>
                <a:cubicBezTo>
                  <a:pt x="22582" y="48164"/>
                  <a:pt x="22513" y="48047"/>
                  <a:pt x="22396" y="47954"/>
                </a:cubicBezTo>
                <a:cubicBezTo>
                  <a:pt x="22281" y="47861"/>
                  <a:pt x="22141" y="47839"/>
                  <a:pt x="22002" y="47839"/>
                </a:cubicBezTo>
                <a:close/>
                <a:moveTo>
                  <a:pt x="24872" y="48859"/>
                </a:moveTo>
                <a:lnTo>
                  <a:pt x="24815" y="48955"/>
                </a:lnTo>
                <a:cubicBezTo>
                  <a:pt x="24815" y="48955"/>
                  <a:pt x="24792" y="48955"/>
                  <a:pt x="24792" y="48931"/>
                </a:cubicBezTo>
                <a:cubicBezTo>
                  <a:pt x="24746" y="48931"/>
                  <a:pt x="24722" y="48909"/>
                  <a:pt x="24699" y="48884"/>
                </a:cubicBezTo>
                <a:lnTo>
                  <a:pt x="24699" y="48884"/>
                </a:lnTo>
                <a:cubicBezTo>
                  <a:pt x="24699" y="48884"/>
                  <a:pt x="24722" y="48884"/>
                  <a:pt x="24746" y="48909"/>
                </a:cubicBezTo>
                <a:cubicBezTo>
                  <a:pt x="24792" y="48909"/>
                  <a:pt x="24839" y="48884"/>
                  <a:pt x="24839" y="48862"/>
                </a:cubicBezTo>
                <a:lnTo>
                  <a:pt x="24861" y="48862"/>
                </a:lnTo>
                <a:cubicBezTo>
                  <a:pt x="24861" y="48862"/>
                  <a:pt x="24867" y="48862"/>
                  <a:pt x="24872" y="48859"/>
                </a:cubicBezTo>
                <a:close/>
                <a:moveTo>
                  <a:pt x="8167" y="48441"/>
                </a:moveTo>
                <a:cubicBezTo>
                  <a:pt x="8065" y="48441"/>
                  <a:pt x="8031" y="48607"/>
                  <a:pt x="8141" y="48629"/>
                </a:cubicBezTo>
                <a:cubicBezTo>
                  <a:pt x="8606" y="48745"/>
                  <a:pt x="9047" y="48909"/>
                  <a:pt x="9465" y="49141"/>
                </a:cubicBezTo>
                <a:cubicBezTo>
                  <a:pt x="9481" y="49153"/>
                  <a:pt x="9497" y="49158"/>
                  <a:pt x="9512" y="49158"/>
                </a:cubicBezTo>
                <a:cubicBezTo>
                  <a:pt x="9584" y="49158"/>
                  <a:pt x="9632" y="49036"/>
                  <a:pt x="9536" y="48977"/>
                </a:cubicBezTo>
                <a:cubicBezTo>
                  <a:pt x="9117" y="48745"/>
                  <a:pt x="8652" y="48559"/>
                  <a:pt x="8187" y="48443"/>
                </a:cubicBezTo>
                <a:cubicBezTo>
                  <a:pt x="8180" y="48442"/>
                  <a:pt x="8173" y="48441"/>
                  <a:pt x="8167" y="48441"/>
                </a:cubicBezTo>
                <a:close/>
                <a:moveTo>
                  <a:pt x="24675" y="49141"/>
                </a:moveTo>
                <a:cubicBezTo>
                  <a:pt x="24675" y="49141"/>
                  <a:pt x="24675" y="49163"/>
                  <a:pt x="24699" y="49163"/>
                </a:cubicBezTo>
                <a:lnTo>
                  <a:pt x="24675" y="49163"/>
                </a:lnTo>
                <a:lnTo>
                  <a:pt x="24675" y="49141"/>
                </a:lnTo>
                <a:close/>
                <a:moveTo>
                  <a:pt x="24629" y="49256"/>
                </a:moveTo>
                <a:lnTo>
                  <a:pt x="24606" y="49281"/>
                </a:lnTo>
                <a:lnTo>
                  <a:pt x="24606" y="49256"/>
                </a:lnTo>
                <a:close/>
                <a:moveTo>
                  <a:pt x="8256" y="49163"/>
                </a:moveTo>
                <a:cubicBezTo>
                  <a:pt x="8209" y="49163"/>
                  <a:pt x="8163" y="49188"/>
                  <a:pt x="8141" y="49234"/>
                </a:cubicBezTo>
                <a:cubicBezTo>
                  <a:pt x="8141" y="49303"/>
                  <a:pt x="8163" y="49327"/>
                  <a:pt x="8209" y="49349"/>
                </a:cubicBezTo>
                <a:cubicBezTo>
                  <a:pt x="8489" y="49442"/>
                  <a:pt x="8745" y="49536"/>
                  <a:pt x="9024" y="49653"/>
                </a:cubicBezTo>
                <a:cubicBezTo>
                  <a:pt x="9071" y="49653"/>
                  <a:pt x="9117" y="49629"/>
                  <a:pt x="9140" y="49582"/>
                </a:cubicBezTo>
                <a:cubicBezTo>
                  <a:pt x="9140" y="49513"/>
                  <a:pt x="9117" y="49489"/>
                  <a:pt x="9071" y="49467"/>
                </a:cubicBezTo>
                <a:cubicBezTo>
                  <a:pt x="8792" y="49374"/>
                  <a:pt x="8535" y="49281"/>
                  <a:pt x="8256" y="49163"/>
                </a:cubicBezTo>
                <a:close/>
                <a:moveTo>
                  <a:pt x="24560" y="49349"/>
                </a:moveTo>
                <a:lnTo>
                  <a:pt x="24350" y="49675"/>
                </a:lnTo>
                <a:lnTo>
                  <a:pt x="24327" y="49675"/>
                </a:lnTo>
                <a:cubicBezTo>
                  <a:pt x="24350" y="49675"/>
                  <a:pt x="24350" y="49653"/>
                  <a:pt x="24374" y="49629"/>
                </a:cubicBezTo>
                <a:cubicBezTo>
                  <a:pt x="24396" y="49582"/>
                  <a:pt x="24374" y="49536"/>
                  <a:pt x="24327" y="49513"/>
                </a:cubicBezTo>
                <a:cubicBezTo>
                  <a:pt x="24281" y="49489"/>
                  <a:pt x="24234" y="49442"/>
                  <a:pt x="24188" y="49420"/>
                </a:cubicBezTo>
                <a:lnTo>
                  <a:pt x="24188" y="49420"/>
                </a:lnTo>
                <a:cubicBezTo>
                  <a:pt x="24257" y="49442"/>
                  <a:pt x="24303" y="49442"/>
                  <a:pt x="24374" y="49442"/>
                </a:cubicBezTo>
                <a:cubicBezTo>
                  <a:pt x="24420" y="49442"/>
                  <a:pt x="24467" y="49396"/>
                  <a:pt x="24467" y="49349"/>
                </a:cubicBezTo>
                <a:cubicBezTo>
                  <a:pt x="24478" y="49362"/>
                  <a:pt x="24490" y="49368"/>
                  <a:pt x="24501" y="49368"/>
                </a:cubicBezTo>
                <a:cubicBezTo>
                  <a:pt x="24513" y="49368"/>
                  <a:pt x="24525" y="49362"/>
                  <a:pt x="24536" y="49349"/>
                </a:cubicBezTo>
                <a:close/>
                <a:moveTo>
                  <a:pt x="16582" y="49240"/>
                </a:moveTo>
                <a:cubicBezTo>
                  <a:pt x="16510" y="49240"/>
                  <a:pt x="16462" y="49361"/>
                  <a:pt x="16560" y="49420"/>
                </a:cubicBezTo>
                <a:cubicBezTo>
                  <a:pt x="16792" y="49560"/>
                  <a:pt x="17047" y="49675"/>
                  <a:pt x="17304" y="49746"/>
                </a:cubicBezTo>
                <a:cubicBezTo>
                  <a:pt x="17350" y="49746"/>
                  <a:pt x="17397" y="49722"/>
                  <a:pt x="17419" y="49675"/>
                </a:cubicBezTo>
                <a:cubicBezTo>
                  <a:pt x="17419" y="49629"/>
                  <a:pt x="17397" y="49582"/>
                  <a:pt x="17350" y="49560"/>
                </a:cubicBezTo>
                <a:cubicBezTo>
                  <a:pt x="17094" y="49489"/>
                  <a:pt x="16861" y="49396"/>
                  <a:pt x="16628" y="49256"/>
                </a:cubicBezTo>
                <a:cubicBezTo>
                  <a:pt x="16613" y="49245"/>
                  <a:pt x="16597" y="49240"/>
                  <a:pt x="16582" y="49240"/>
                </a:cubicBezTo>
                <a:close/>
                <a:moveTo>
                  <a:pt x="24210" y="49815"/>
                </a:moveTo>
                <a:cubicBezTo>
                  <a:pt x="24210" y="49815"/>
                  <a:pt x="24234" y="49839"/>
                  <a:pt x="24257" y="49839"/>
                </a:cubicBezTo>
                <a:lnTo>
                  <a:pt x="24234" y="49861"/>
                </a:lnTo>
                <a:cubicBezTo>
                  <a:pt x="24234" y="49839"/>
                  <a:pt x="24210" y="49839"/>
                  <a:pt x="24210" y="49815"/>
                </a:cubicBezTo>
                <a:close/>
                <a:moveTo>
                  <a:pt x="21821" y="49932"/>
                </a:moveTo>
                <a:cubicBezTo>
                  <a:pt x="21827" y="49933"/>
                  <a:pt x="21831" y="49937"/>
                  <a:pt x="21835" y="49940"/>
                </a:cubicBezTo>
                <a:lnTo>
                  <a:pt x="21835" y="49940"/>
                </a:lnTo>
                <a:cubicBezTo>
                  <a:pt x="21831" y="49938"/>
                  <a:pt x="21826" y="49935"/>
                  <a:pt x="21821" y="49932"/>
                </a:cubicBezTo>
                <a:close/>
                <a:moveTo>
                  <a:pt x="24164" y="49954"/>
                </a:moveTo>
                <a:lnTo>
                  <a:pt x="24141" y="49978"/>
                </a:lnTo>
                <a:lnTo>
                  <a:pt x="24141" y="49954"/>
                </a:lnTo>
                <a:close/>
                <a:moveTo>
                  <a:pt x="11299" y="49736"/>
                </a:moveTo>
                <a:cubicBezTo>
                  <a:pt x="11269" y="49736"/>
                  <a:pt x="11227" y="49758"/>
                  <a:pt x="11211" y="49792"/>
                </a:cubicBezTo>
                <a:cubicBezTo>
                  <a:pt x="11186" y="49815"/>
                  <a:pt x="11211" y="49885"/>
                  <a:pt x="11257" y="49908"/>
                </a:cubicBezTo>
                <a:cubicBezTo>
                  <a:pt x="11372" y="49978"/>
                  <a:pt x="11512" y="50025"/>
                  <a:pt x="11629" y="50094"/>
                </a:cubicBezTo>
                <a:lnTo>
                  <a:pt x="11698" y="50094"/>
                </a:lnTo>
                <a:cubicBezTo>
                  <a:pt x="11722" y="50094"/>
                  <a:pt x="11744" y="50071"/>
                  <a:pt x="11769" y="50047"/>
                </a:cubicBezTo>
                <a:cubicBezTo>
                  <a:pt x="11769" y="50025"/>
                  <a:pt x="11769" y="49954"/>
                  <a:pt x="11722" y="49932"/>
                </a:cubicBezTo>
                <a:cubicBezTo>
                  <a:pt x="11583" y="49885"/>
                  <a:pt x="11465" y="49815"/>
                  <a:pt x="11326" y="49746"/>
                </a:cubicBezTo>
                <a:cubicBezTo>
                  <a:pt x="11320" y="49739"/>
                  <a:pt x="11310" y="49736"/>
                  <a:pt x="11299" y="49736"/>
                </a:cubicBezTo>
                <a:close/>
                <a:moveTo>
                  <a:pt x="22978" y="49885"/>
                </a:moveTo>
                <a:cubicBezTo>
                  <a:pt x="23140" y="49954"/>
                  <a:pt x="23280" y="50047"/>
                  <a:pt x="23444" y="50118"/>
                </a:cubicBezTo>
                <a:lnTo>
                  <a:pt x="23233" y="50047"/>
                </a:lnTo>
                <a:cubicBezTo>
                  <a:pt x="23140" y="50001"/>
                  <a:pt x="23071" y="49932"/>
                  <a:pt x="22978" y="49885"/>
                </a:cubicBezTo>
                <a:close/>
                <a:moveTo>
                  <a:pt x="23466" y="49932"/>
                </a:moveTo>
                <a:lnTo>
                  <a:pt x="23466" y="49932"/>
                </a:lnTo>
                <a:cubicBezTo>
                  <a:pt x="23652" y="50025"/>
                  <a:pt x="23838" y="50094"/>
                  <a:pt x="24024" y="50187"/>
                </a:cubicBezTo>
                <a:lnTo>
                  <a:pt x="23978" y="50257"/>
                </a:lnTo>
                <a:cubicBezTo>
                  <a:pt x="23909" y="50233"/>
                  <a:pt x="23838" y="50211"/>
                  <a:pt x="23769" y="50211"/>
                </a:cubicBezTo>
                <a:cubicBezTo>
                  <a:pt x="23792" y="50164"/>
                  <a:pt x="23816" y="50094"/>
                  <a:pt x="23745" y="50071"/>
                </a:cubicBezTo>
                <a:lnTo>
                  <a:pt x="23466" y="49932"/>
                </a:lnTo>
                <a:close/>
                <a:moveTo>
                  <a:pt x="23605" y="50350"/>
                </a:moveTo>
                <a:lnTo>
                  <a:pt x="23605" y="50350"/>
                </a:lnTo>
                <a:cubicBezTo>
                  <a:pt x="23633" y="50357"/>
                  <a:pt x="23661" y="50364"/>
                  <a:pt x="23688" y="50371"/>
                </a:cubicBezTo>
                <a:lnTo>
                  <a:pt x="23688" y="50371"/>
                </a:lnTo>
                <a:cubicBezTo>
                  <a:pt x="23662" y="50366"/>
                  <a:pt x="23636" y="50360"/>
                  <a:pt x="23605" y="50350"/>
                </a:cubicBezTo>
                <a:close/>
                <a:moveTo>
                  <a:pt x="23820" y="50407"/>
                </a:moveTo>
                <a:cubicBezTo>
                  <a:pt x="23835" y="50411"/>
                  <a:pt x="23849" y="50415"/>
                  <a:pt x="23862" y="50419"/>
                </a:cubicBezTo>
                <a:lnTo>
                  <a:pt x="23862" y="50443"/>
                </a:lnTo>
                <a:cubicBezTo>
                  <a:pt x="23848" y="50429"/>
                  <a:pt x="23834" y="50415"/>
                  <a:pt x="23820" y="50407"/>
                </a:cubicBezTo>
                <a:close/>
                <a:moveTo>
                  <a:pt x="23769" y="50583"/>
                </a:moveTo>
                <a:lnTo>
                  <a:pt x="23745" y="50605"/>
                </a:lnTo>
                <a:lnTo>
                  <a:pt x="23745" y="50583"/>
                </a:lnTo>
                <a:close/>
                <a:moveTo>
                  <a:pt x="22768" y="50419"/>
                </a:moveTo>
                <a:cubicBezTo>
                  <a:pt x="22908" y="50490"/>
                  <a:pt x="23072" y="50559"/>
                  <a:pt x="23211" y="50605"/>
                </a:cubicBezTo>
                <a:lnTo>
                  <a:pt x="23559" y="50745"/>
                </a:lnTo>
                <a:cubicBezTo>
                  <a:pt x="23569" y="50755"/>
                  <a:pt x="23587" y="50761"/>
                  <a:pt x="23606" y="50761"/>
                </a:cubicBezTo>
                <a:cubicBezTo>
                  <a:pt x="23633" y="50761"/>
                  <a:pt x="23662" y="50750"/>
                  <a:pt x="23676" y="50723"/>
                </a:cubicBezTo>
                <a:lnTo>
                  <a:pt x="23676" y="50723"/>
                </a:lnTo>
                <a:lnTo>
                  <a:pt x="23630" y="50816"/>
                </a:lnTo>
                <a:cubicBezTo>
                  <a:pt x="23466" y="50745"/>
                  <a:pt x="23304" y="50698"/>
                  <a:pt x="23165" y="50652"/>
                </a:cubicBezTo>
                <a:cubicBezTo>
                  <a:pt x="23025" y="50559"/>
                  <a:pt x="22908" y="50490"/>
                  <a:pt x="22768" y="50419"/>
                </a:cubicBezTo>
                <a:close/>
                <a:moveTo>
                  <a:pt x="20536" y="50676"/>
                </a:moveTo>
                <a:lnTo>
                  <a:pt x="20536" y="50676"/>
                </a:lnTo>
                <a:cubicBezTo>
                  <a:pt x="20858" y="50836"/>
                  <a:pt x="21180" y="50975"/>
                  <a:pt x="21503" y="51136"/>
                </a:cubicBezTo>
                <a:lnTo>
                  <a:pt x="21503" y="51136"/>
                </a:lnTo>
                <a:cubicBezTo>
                  <a:pt x="21462" y="51117"/>
                  <a:pt x="21440" y="51115"/>
                  <a:pt x="21397" y="51095"/>
                </a:cubicBezTo>
                <a:lnTo>
                  <a:pt x="21326" y="51095"/>
                </a:lnTo>
                <a:cubicBezTo>
                  <a:pt x="21280" y="51070"/>
                  <a:pt x="21257" y="51048"/>
                  <a:pt x="21211" y="51024"/>
                </a:cubicBezTo>
                <a:lnTo>
                  <a:pt x="20653" y="50745"/>
                </a:lnTo>
                <a:cubicBezTo>
                  <a:pt x="20606" y="50723"/>
                  <a:pt x="20560" y="50698"/>
                  <a:pt x="20536" y="50676"/>
                </a:cubicBezTo>
                <a:close/>
                <a:moveTo>
                  <a:pt x="23280" y="50909"/>
                </a:moveTo>
                <a:cubicBezTo>
                  <a:pt x="23351" y="50955"/>
                  <a:pt x="23419" y="50977"/>
                  <a:pt x="23490" y="51002"/>
                </a:cubicBezTo>
                <a:lnTo>
                  <a:pt x="23397" y="51141"/>
                </a:lnTo>
                <a:cubicBezTo>
                  <a:pt x="23373" y="51141"/>
                  <a:pt x="23373" y="51117"/>
                  <a:pt x="23351" y="51117"/>
                </a:cubicBezTo>
                <a:cubicBezTo>
                  <a:pt x="23326" y="51095"/>
                  <a:pt x="23280" y="51070"/>
                  <a:pt x="23233" y="51070"/>
                </a:cubicBezTo>
                <a:cubicBezTo>
                  <a:pt x="23233" y="51048"/>
                  <a:pt x="23233" y="51048"/>
                  <a:pt x="23211" y="51048"/>
                </a:cubicBezTo>
                <a:cubicBezTo>
                  <a:pt x="23258" y="51024"/>
                  <a:pt x="23280" y="50977"/>
                  <a:pt x="23280" y="50909"/>
                </a:cubicBezTo>
                <a:close/>
                <a:moveTo>
                  <a:pt x="13955" y="51141"/>
                </a:moveTo>
                <a:cubicBezTo>
                  <a:pt x="13931" y="51141"/>
                  <a:pt x="13908" y="51141"/>
                  <a:pt x="13884" y="51164"/>
                </a:cubicBezTo>
                <a:cubicBezTo>
                  <a:pt x="13862" y="51164"/>
                  <a:pt x="13838" y="51188"/>
                  <a:pt x="13838" y="51210"/>
                </a:cubicBezTo>
                <a:cubicBezTo>
                  <a:pt x="13838" y="51257"/>
                  <a:pt x="13862" y="51303"/>
                  <a:pt x="13908" y="51327"/>
                </a:cubicBezTo>
                <a:cubicBezTo>
                  <a:pt x="14001" y="51350"/>
                  <a:pt x="14070" y="51374"/>
                  <a:pt x="14163" y="51374"/>
                </a:cubicBezTo>
                <a:cubicBezTo>
                  <a:pt x="14175" y="51385"/>
                  <a:pt x="14187" y="51390"/>
                  <a:pt x="14199" y="51390"/>
                </a:cubicBezTo>
                <a:cubicBezTo>
                  <a:pt x="14210" y="51390"/>
                  <a:pt x="14222" y="51385"/>
                  <a:pt x="14234" y="51374"/>
                </a:cubicBezTo>
                <a:cubicBezTo>
                  <a:pt x="14256" y="51374"/>
                  <a:pt x="14256" y="51350"/>
                  <a:pt x="14256" y="51327"/>
                </a:cubicBezTo>
                <a:cubicBezTo>
                  <a:pt x="14280" y="51281"/>
                  <a:pt x="14256" y="51210"/>
                  <a:pt x="14210" y="51210"/>
                </a:cubicBezTo>
                <a:cubicBezTo>
                  <a:pt x="14117" y="51188"/>
                  <a:pt x="14024" y="51164"/>
                  <a:pt x="13955" y="51141"/>
                </a:cubicBezTo>
                <a:close/>
                <a:moveTo>
                  <a:pt x="22629" y="51582"/>
                </a:moveTo>
                <a:cubicBezTo>
                  <a:pt x="22688" y="51602"/>
                  <a:pt x="22730" y="51621"/>
                  <a:pt x="22769" y="51641"/>
                </a:cubicBezTo>
                <a:lnTo>
                  <a:pt x="22769" y="51641"/>
                </a:lnTo>
                <a:lnTo>
                  <a:pt x="22629" y="51606"/>
                </a:lnTo>
                <a:lnTo>
                  <a:pt x="22629" y="51582"/>
                </a:lnTo>
                <a:close/>
                <a:moveTo>
                  <a:pt x="13909" y="49999"/>
                </a:moveTo>
                <a:cubicBezTo>
                  <a:pt x="13810" y="49999"/>
                  <a:pt x="13776" y="50143"/>
                  <a:pt x="13884" y="50187"/>
                </a:cubicBezTo>
                <a:cubicBezTo>
                  <a:pt x="15164" y="50630"/>
                  <a:pt x="16420" y="51117"/>
                  <a:pt x="17676" y="51653"/>
                </a:cubicBezTo>
                <a:cubicBezTo>
                  <a:pt x="17687" y="51659"/>
                  <a:pt x="17699" y="51661"/>
                  <a:pt x="17710" y="51661"/>
                </a:cubicBezTo>
                <a:cubicBezTo>
                  <a:pt x="17789" y="51661"/>
                  <a:pt x="17848" y="51530"/>
                  <a:pt x="17745" y="51489"/>
                </a:cubicBezTo>
                <a:cubicBezTo>
                  <a:pt x="16489" y="50955"/>
                  <a:pt x="15233" y="50443"/>
                  <a:pt x="13931" y="50001"/>
                </a:cubicBezTo>
                <a:cubicBezTo>
                  <a:pt x="13923" y="49999"/>
                  <a:pt x="13916" y="49999"/>
                  <a:pt x="13909" y="49999"/>
                </a:cubicBezTo>
                <a:close/>
                <a:moveTo>
                  <a:pt x="22908" y="51560"/>
                </a:moveTo>
                <a:cubicBezTo>
                  <a:pt x="22978" y="51560"/>
                  <a:pt x="23025" y="51582"/>
                  <a:pt x="23094" y="51606"/>
                </a:cubicBezTo>
                <a:lnTo>
                  <a:pt x="22978" y="51792"/>
                </a:lnTo>
                <a:cubicBezTo>
                  <a:pt x="22978" y="51746"/>
                  <a:pt x="22954" y="51699"/>
                  <a:pt x="22908" y="51675"/>
                </a:cubicBezTo>
                <a:lnTo>
                  <a:pt x="22812" y="51651"/>
                </a:lnTo>
                <a:lnTo>
                  <a:pt x="22812" y="51651"/>
                </a:lnTo>
                <a:cubicBezTo>
                  <a:pt x="22851" y="51646"/>
                  <a:pt x="22889" y="51622"/>
                  <a:pt x="22908" y="51582"/>
                </a:cubicBezTo>
                <a:lnTo>
                  <a:pt x="22908" y="51560"/>
                </a:lnTo>
                <a:close/>
                <a:moveTo>
                  <a:pt x="22560" y="51768"/>
                </a:moveTo>
                <a:cubicBezTo>
                  <a:pt x="22582" y="51768"/>
                  <a:pt x="22629" y="51792"/>
                  <a:pt x="22653" y="51815"/>
                </a:cubicBezTo>
                <a:lnTo>
                  <a:pt x="22722" y="51815"/>
                </a:lnTo>
                <a:cubicBezTo>
                  <a:pt x="22768" y="51839"/>
                  <a:pt x="22815" y="51839"/>
                  <a:pt x="22861" y="51861"/>
                </a:cubicBezTo>
                <a:cubicBezTo>
                  <a:pt x="22880" y="51861"/>
                  <a:pt x="22911" y="51861"/>
                  <a:pt x="22925" y="51852"/>
                </a:cubicBezTo>
                <a:lnTo>
                  <a:pt x="22925" y="51852"/>
                </a:lnTo>
                <a:lnTo>
                  <a:pt x="22839" y="52001"/>
                </a:lnTo>
                <a:cubicBezTo>
                  <a:pt x="22839" y="51954"/>
                  <a:pt x="22839" y="51908"/>
                  <a:pt x="22792" y="51885"/>
                </a:cubicBezTo>
                <a:cubicBezTo>
                  <a:pt x="22699" y="51861"/>
                  <a:pt x="22606" y="51815"/>
                  <a:pt x="22513" y="51768"/>
                </a:cubicBezTo>
                <a:close/>
                <a:moveTo>
                  <a:pt x="19899" y="51940"/>
                </a:moveTo>
                <a:cubicBezTo>
                  <a:pt x="19874" y="51940"/>
                  <a:pt x="19852" y="51951"/>
                  <a:pt x="19838" y="51978"/>
                </a:cubicBezTo>
                <a:cubicBezTo>
                  <a:pt x="19816" y="52025"/>
                  <a:pt x="19816" y="52094"/>
                  <a:pt x="19862" y="52118"/>
                </a:cubicBezTo>
                <a:cubicBezTo>
                  <a:pt x="20024" y="52187"/>
                  <a:pt x="20210" y="52258"/>
                  <a:pt x="20374" y="52304"/>
                </a:cubicBezTo>
                <a:cubicBezTo>
                  <a:pt x="20382" y="52308"/>
                  <a:pt x="20390" y="52310"/>
                  <a:pt x="20398" y="52310"/>
                </a:cubicBezTo>
                <a:cubicBezTo>
                  <a:pt x="20436" y="52310"/>
                  <a:pt x="20471" y="52272"/>
                  <a:pt x="20489" y="52233"/>
                </a:cubicBezTo>
                <a:cubicBezTo>
                  <a:pt x="20489" y="52187"/>
                  <a:pt x="20467" y="52140"/>
                  <a:pt x="20420" y="52118"/>
                </a:cubicBezTo>
                <a:cubicBezTo>
                  <a:pt x="20327" y="52094"/>
                  <a:pt x="20256" y="52071"/>
                  <a:pt x="20163" y="52047"/>
                </a:cubicBezTo>
                <a:lnTo>
                  <a:pt x="20141" y="52047"/>
                </a:lnTo>
                <a:lnTo>
                  <a:pt x="20141" y="52025"/>
                </a:lnTo>
                <a:cubicBezTo>
                  <a:pt x="20117" y="52025"/>
                  <a:pt x="20095" y="52025"/>
                  <a:pt x="20070" y="52001"/>
                </a:cubicBezTo>
                <a:cubicBezTo>
                  <a:pt x="20024" y="52001"/>
                  <a:pt x="20002" y="51978"/>
                  <a:pt x="19955" y="51954"/>
                </a:cubicBezTo>
                <a:cubicBezTo>
                  <a:pt x="19936" y="51945"/>
                  <a:pt x="19917" y="51940"/>
                  <a:pt x="19899" y="51940"/>
                </a:cubicBezTo>
                <a:close/>
                <a:moveTo>
                  <a:pt x="17233" y="52397"/>
                </a:moveTo>
                <a:cubicBezTo>
                  <a:pt x="17187" y="52397"/>
                  <a:pt x="17140" y="52419"/>
                  <a:pt x="17140" y="52466"/>
                </a:cubicBezTo>
                <a:cubicBezTo>
                  <a:pt x="17118" y="52512"/>
                  <a:pt x="17140" y="52559"/>
                  <a:pt x="17187" y="52583"/>
                </a:cubicBezTo>
                <a:cubicBezTo>
                  <a:pt x="17304" y="52605"/>
                  <a:pt x="17397" y="52630"/>
                  <a:pt x="17490" y="52652"/>
                </a:cubicBezTo>
                <a:cubicBezTo>
                  <a:pt x="17502" y="52658"/>
                  <a:pt x="17515" y="52661"/>
                  <a:pt x="17527" y="52661"/>
                </a:cubicBezTo>
                <a:cubicBezTo>
                  <a:pt x="17560" y="52661"/>
                  <a:pt x="17589" y="52639"/>
                  <a:pt x="17605" y="52605"/>
                </a:cubicBezTo>
                <a:cubicBezTo>
                  <a:pt x="17605" y="52537"/>
                  <a:pt x="17583" y="52490"/>
                  <a:pt x="17536" y="52490"/>
                </a:cubicBezTo>
                <a:cubicBezTo>
                  <a:pt x="17443" y="52466"/>
                  <a:pt x="17350" y="52444"/>
                  <a:pt x="17233" y="52397"/>
                </a:cubicBezTo>
                <a:close/>
                <a:moveTo>
                  <a:pt x="30583" y="13627"/>
                </a:moveTo>
                <a:lnTo>
                  <a:pt x="30700" y="13698"/>
                </a:lnTo>
                <a:cubicBezTo>
                  <a:pt x="30700" y="13720"/>
                  <a:pt x="30722" y="13744"/>
                  <a:pt x="30746" y="13766"/>
                </a:cubicBezTo>
                <a:cubicBezTo>
                  <a:pt x="30793" y="13766"/>
                  <a:pt x="30839" y="13791"/>
                  <a:pt x="30886" y="13813"/>
                </a:cubicBezTo>
                <a:lnTo>
                  <a:pt x="33931" y="15674"/>
                </a:lnTo>
                <a:cubicBezTo>
                  <a:pt x="33909" y="15720"/>
                  <a:pt x="33931" y="15791"/>
                  <a:pt x="34002" y="15791"/>
                </a:cubicBezTo>
                <a:cubicBezTo>
                  <a:pt x="34049" y="15791"/>
                  <a:pt x="34118" y="15813"/>
                  <a:pt x="34188" y="15813"/>
                </a:cubicBezTo>
                <a:lnTo>
                  <a:pt x="38583" y="18511"/>
                </a:lnTo>
                <a:cubicBezTo>
                  <a:pt x="38583" y="18557"/>
                  <a:pt x="38607" y="18604"/>
                  <a:pt x="38654" y="18604"/>
                </a:cubicBezTo>
                <a:cubicBezTo>
                  <a:pt x="38700" y="18604"/>
                  <a:pt x="38722" y="18628"/>
                  <a:pt x="38769" y="18628"/>
                </a:cubicBezTo>
                <a:lnTo>
                  <a:pt x="42909" y="21140"/>
                </a:lnTo>
                <a:lnTo>
                  <a:pt x="42886" y="21162"/>
                </a:lnTo>
                <a:cubicBezTo>
                  <a:pt x="42747" y="21069"/>
                  <a:pt x="42583" y="20976"/>
                  <a:pt x="42421" y="20861"/>
                </a:cubicBezTo>
                <a:cubicBezTo>
                  <a:pt x="42409" y="20854"/>
                  <a:pt x="42396" y="20851"/>
                  <a:pt x="42384" y="20851"/>
                </a:cubicBezTo>
                <a:cubicBezTo>
                  <a:pt x="42351" y="20851"/>
                  <a:pt x="42322" y="20873"/>
                  <a:pt x="42304" y="20907"/>
                </a:cubicBezTo>
                <a:cubicBezTo>
                  <a:pt x="42282" y="20930"/>
                  <a:pt x="42282" y="20976"/>
                  <a:pt x="42304" y="21000"/>
                </a:cubicBezTo>
                <a:cubicBezTo>
                  <a:pt x="42235" y="20954"/>
                  <a:pt x="42164" y="20930"/>
                  <a:pt x="42096" y="20883"/>
                </a:cubicBezTo>
                <a:cubicBezTo>
                  <a:pt x="42049" y="20883"/>
                  <a:pt x="42003" y="20883"/>
                  <a:pt x="41978" y="20930"/>
                </a:cubicBezTo>
                <a:cubicBezTo>
                  <a:pt x="41956" y="20976"/>
                  <a:pt x="41956" y="21023"/>
                  <a:pt x="42003" y="21047"/>
                </a:cubicBezTo>
                <a:cubicBezTo>
                  <a:pt x="42257" y="21162"/>
                  <a:pt x="42490" y="21279"/>
                  <a:pt x="42723" y="21419"/>
                </a:cubicBezTo>
                <a:lnTo>
                  <a:pt x="42700" y="21465"/>
                </a:lnTo>
                <a:lnTo>
                  <a:pt x="42561" y="21395"/>
                </a:lnTo>
                <a:cubicBezTo>
                  <a:pt x="41327" y="20650"/>
                  <a:pt x="40095" y="19906"/>
                  <a:pt x="38862" y="19140"/>
                </a:cubicBezTo>
                <a:cubicBezTo>
                  <a:pt x="38846" y="19133"/>
                  <a:pt x="38831" y="19130"/>
                  <a:pt x="38817" y="19130"/>
                </a:cubicBezTo>
                <a:cubicBezTo>
                  <a:pt x="38730" y="19130"/>
                  <a:pt x="38689" y="19242"/>
                  <a:pt x="38769" y="19302"/>
                </a:cubicBezTo>
                <a:cubicBezTo>
                  <a:pt x="39816" y="19930"/>
                  <a:pt x="40840" y="20557"/>
                  <a:pt x="41885" y="21209"/>
                </a:cubicBezTo>
                <a:lnTo>
                  <a:pt x="41885" y="21255"/>
                </a:lnTo>
                <a:cubicBezTo>
                  <a:pt x="41863" y="21233"/>
                  <a:pt x="41839" y="21209"/>
                  <a:pt x="41792" y="21209"/>
                </a:cubicBezTo>
                <a:cubicBezTo>
                  <a:pt x="41770" y="21162"/>
                  <a:pt x="41723" y="21140"/>
                  <a:pt x="41677" y="21116"/>
                </a:cubicBezTo>
                <a:cubicBezTo>
                  <a:pt x="41653" y="21093"/>
                  <a:pt x="41606" y="21069"/>
                  <a:pt x="41584" y="21047"/>
                </a:cubicBezTo>
                <a:cubicBezTo>
                  <a:pt x="41560" y="21047"/>
                  <a:pt x="41560" y="21023"/>
                  <a:pt x="41537" y="21000"/>
                </a:cubicBezTo>
                <a:lnTo>
                  <a:pt x="41444" y="21000"/>
                </a:lnTo>
                <a:cubicBezTo>
                  <a:pt x="41398" y="21023"/>
                  <a:pt x="41398" y="21069"/>
                  <a:pt x="41398" y="21116"/>
                </a:cubicBezTo>
                <a:cubicBezTo>
                  <a:pt x="41398" y="21162"/>
                  <a:pt x="41444" y="21186"/>
                  <a:pt x="41491" y="21209"/>
                </a:cubicBezTo>
                <a:cubicBezTo>
                  <a:pt x="41537" y="21255"/>
                  <a:pt x="41584" y="21279"/>
                  <a:pt x="41630" y="21302"/>
                </a:cubicBezTo>
                <a:cubicBezTo>
                  <a:pt x="41653" y="21326"/>
                  <a:pt x="41677" y="21326"/>
                  <a:pt x="41699" y="21348"/>
                </a:cubicBezTo>
                <a:cubicBezTo>
                  <a:pt x="41653" y="21326"/>
                  <a:pt x="41606" y="21302"/>
                  <a:pt x="41537" y="21279"/>
                </a:cubicBezTo>
                <a:cubicBezTo>
                  <a:pt x="41521" y="21267"/>
                  <a:pt x="41505" y="21262"/>
                  <a:pt x="41490" y="21262"/>
                </a:cubicBezTo>
                <a:cubicBezTo>
                  <a:pt x="41418" y="21262"/>
                  <a:pt x="41367" y="21380"/>
                  <a:pt x="41444" y="21419"/>
                </a:cubicBezTo>
                <a:cubicBezTo>
                  <a:pt x="41513" y="21465"/>
                  <a:pt x="41560" y="21488"/>
                  <a:pt x="41630" y="21512"/>
                </a:cubicBezTo>
                <a:cubicBezTo>
                  <a:pt x="41630" y="21558"/>
                  <a:pt x="41630" y="21581"/>
                  <a:pt x="41653" y="21605"/>
                </a:cubicBezTo>
                <a:cubicBezTo>
                  <a:pt x="41863" y="21767"/>
                  <a:pt x="42096" y="21906"/>
                  <a:pt x="42328" y="22046"/>
                </a:cubicBezTo>
                <a:lnTo>
                  <a:pt x="42304" y="22070"/>
                </a:lnTo>
                <a:cubicBezTo>
                  <a:pt x="41281" y="21465"/>
                  <a:pt x="40257" y="20837"/>
                  <a:pt x="39258" y="20185"/>
                </a:cubicBezTo>
                <a:cubicBezTo>
                  <a:pt x="39247" y="20180"/>
                  <a:pt x="39235" y="20177"/>
                  <a:pt x="39224" y="20177"/>
                </a:cubicBezTo>
                <a:cubicBezTo>
                  <a:pt x="39145" y="20177"/>
                  <a:pt x="39084" y="20308"/>
                  <a:pt x="39165" y="20349"/>
                </a:cubicBezTo>
                <a:cubicBezTo>
                  <a:pt x="39865" y="20787"/>
                  <a:pt x="40544" y="21224"/>
                  <a:pt x="41242" y="21642"/>
                </a:cubicBezTo>
                <a:lnTo>
                  <a:pt x="41242" y="21642"/>
                </a:lnTo>
                <a:cubicBezTo>
                  <a:pt x="41241" y="21642"/>
                  <a:pt x="41240" y="21642"/>
                  <a:pt x="41239" y="21642"/>
                </a:cubicBezTo>
                <a:cubicBezTo>
                  <a:pt x="41200" y="21642"/>
                  <a:pt x="41159" y="21664"/>
                  <a:pt x="41141" y="21698"/>
                </a:cubicBezTo>
                <a:cubicBezTo>
                  <a:pt x="41119" y="21744"/>
                  <a:pt x="41141" y="21791"/>
                  <a:pt x="41188" y="21813"/>
                </a:cubicBezTo>
                <a:cubicBezTo>
                  <a:pt x="41234" y="21860"/>
                  <a:pt x="41281" y="21884"/>
                  <a:pt x="41327" y="21906"/>
                </a:cubicBezTo>
                <a:cubicBezTo>
                  <a:pt x="41305" y="21953"/>
                  <a:pt x="41327" y="21999"/>
                  <a:pt x="41351" y="22024"/>
                </a:cubicBezTo>
                <a:cubicBezTo>
                  <a:pt x="41584" y="22185"/>
                  <a:pt x="41816" y="22349"/>
                  <a:pt x="42049" y="22489"/>
                </a:cubicBezTo>
                <a:lnTo>
                  <a:pt x="42025" y="22511"/>
                </a:lnTo>
                <a:cubicBezTo>
                  <a:pt x="41770" y="22349"/>
                  <a:pt x="41513" y="22185"/>
                  <a:pt x="41281" y="21999"/>
                </a:cubicBezTo>
                <a:cubicBezTo>
                  <a:pt x="41261" y="21979"/>
                  <a:pt x="41240" y="21971"/>
                  <a:pt x="41221" y="21971"/>
                </a:cubicBezTo>
                <a:cubicBezTo>
                  <a:pt x="41175" y="21971"/>
                  <a:pt x="41135" y="22020"/>
                  <a:pt x="41119" y="22070"/>
                </a:cubicBezTo>
                <a:cubicBezTo>
                  <a:pt x="41095" y="22092"/>
                  <a:pt x="41095" y="22117"/>
                  <a:pt x="41095" y="22163"/>
                </a:cubicBezTo>
                <a:cubicBezTo>
                  <a:pt x="40629" y="21813"/>
                  <a:pt x="40164" y="21465"/>
                  <a:pt x="39699" y="21140"/>
                </a:cubicBezTo>
                <a:cubicBezTo>
                  <a:pt x="39683" y="21133"/>
                  <a:pt x="39668" y="21131"/>
                  <a:pt x="39654" y="21131"/>
                </a:cubicBezTo>
                <a:cubicBezTo>
                  <a:pt x="39567" y="21131"/>
                  <a:pt x="39526" y="21242"/>
                  <a:pt x="39606" y="21302"/>
                </a:cubicBezTo>
                <a:cubicBezTo>
                  <a:pt x="39978" y="21581"/>
                  <a:pt x="40375" y="21838"/>
                  <a:pt x="40747" y="22117"/>
                </a:cubicBezTo>
                <a:cubicBezTo>
                  <a:pt x="40739" y="22115"/>
                  <a:pt x="40732" y="22114"/>
                  <a:pt x="40725" y="22114"/>
                </a:cubicBezTo>
                <a:cubicBezTo>
                  <a:pt x="40644" y="22114"/>
                  <a:pt x="40590" y="22236"/>
                  <a:pt x="40676" y="22278"/>
                </a:cubicBezTo>
                <a:cubicBezTo>
                  <a:pt x="41002" y="22489"/>
                  <a:pt x="41327" y="22675"/>
                  <a:pt x="41653" y="22883"/>
                </a:cubicBezTo>
                <a:lnTo>
                  <a:pt x="41770" y="22883"/>
                </a:lnTo>
                <a:lnTo>
                  <a:pt x="41699" y="23023"/>
                </a:lnTo>
                <a:cubicBezTo>
                  <a:pt x="41258" y="22697"/>
                  <a:pt x="40816" y="22418"/>
                  <a:pt x="40350" y="22163"/>
                </a:cubicBezTo>
                <a:cubicBezTo>
                  <a:pt x="40334" y="22151"/>
                  <a:pt x="40318" y="22146"/>
                  <a:pt x="40303" y="22146"/>
                </a:cubicBezTo>
                <a:cubicBezTo>
                  <a:pt x="40231" y="22146"/>
                  <a:pt x="40180" y="22268"/>
                  <a:pt x="40257" y="22325"/>
                </a:cubicBezTo>
                <a:cubicBezTo>
                  <a:pt x="40561" y="22465"/>
                  <a:pt x="40840" y="22651"/>
                  <a:pt x="41119" y="22837"/>
                </a:cubicBezTo>
                <a:cubicBezTo>
                  <a:pt x="40350" y="22396"/>
                  <a:pt x="39606" y="21931"/>
                  <a:pt x="38862" y="21465"/>
                </a:cubicBezTo>
                <a:cubicBezTo>
                  <a:pt x="38846" y="21453"/>
                  <a:pt x="38830" y="21448"/>
                  <a:pt x="38815" y="21448"/>
                </a:cubicBezTo>
                <a:cubicBezTo>
                  <a:pt x="38742" y="21448"/>
                  <a:pt x="38692" y="21566"/>
                  <a:pt x="38769" y="21605"/>
                </a:cubicBezTo>
                <a:cubicBezTo>
                  <a:pt x="39374" y="21999"/>
                  <a:pt x="39978" y="22371"/>
                  <a:pt x="40607" y="22744"/>
                </a:cubicBezTo>
                <a:cubicBezTo>
                  <a:pt x="40583" y="22744"/>
                  <a:pt x="40583" y="22744"/>
                  <a:pt x="40583" y="22768"/>
                </a:cubicBezTo>
                <a:cubicBezTo>
                  <a:pt x="40561" y="22790"/>
                  <a:pt x="40561" y="22790"/>
                  <a:pt x="40561" y="22814"/>
                </a:cubicBezTo>
                <a:cubicBezTo>
                  <a:pt x="40553" y="22807"/>
                  <a:pt x="40546" y="22804"/>
                  <a:pt x="40539" y="22804"/>
                </a:cubicBezTo>
                <a:cubicBezTo>
                  <a:pt x="40521" y="22804"/>
                  <a:pt x="40500" y="22821"/>
                  <a:pt x="40468" y="22837"/>
                </a:cubicBezTo>
                <a:cubicBezTo>
                  <a:pt x="40443" y="22861"/>
                  <a:pt x="40443" y="22930"/>
                  <a:pt x="40490" y="22954"/>
                </a:cubicBezTo>
                <a:lnTo>
                  <a:pt x="40583" y="23047"/>
                </a:lnTo>
                <a:lnTo>
                  <a:pt x="40583" y="23069"/>
                </a:lnTo>
                <a:cubicBezTo>
                  <a:pt x="40397" y="22976"/>
                  <a:pt x="40235" y="22861"/>
                  <a:pt x="40049" y="22744"/>
                </a:cubicBezTo>
                <a:cubicBezTo>
                  <a:pt x="40037" y="22740"/>
                  <a:pt x="40025" y="22738"/>
                  <a:pt x="40015" y="22738"/>
                </a:cubicBezTo>
                <a:cubicBezTo>
                  <a:pt x="39963" y="22738"/>
                  <a:pt x="39928" y="22780"/>
                  <a:pt x="39909" y="22837"/>
                </a:cubicBezTo>
                <a:cubicBezTo>
                  <a:pt x="39723" y="22697"/>
                  <a:pt x="39513" y="22558"/>
                  <a:pt x="39305" y="22442"/>
                </a:cubicBezTo>
                <a:cubicBezTo>
                  <a:pt x="39289" y="22430"/>
                  <a:pt x="39272" y="22425"/>
                  <a:pt x="39257" y="22425"/>
                </a:cubicBezTo>
                <a:cubicBezTo>
                  <a:pt x="39186" y="22425"/>
                  <a:pt x="39139" y="22543"/>
                  <a:pt x="39234" y="22582"/>
                </a:cubicBezTo>
                <a:cubicBezTo>
                  <a:pt x="39770" y="22954"/>
                  <a:pt x="40304" y="23326"/>
                  <a:pt x="40862" y="23674"/>
                </a:cubicBezTo>
                <a:cubicBezTo>
                  <a:pt x="40885" y="23686"/>
                  <a:pt x="40903" y="23692"/>
                  <a:pt x="40918" y="23692"/>
                </a:cubicBezTo>
                <a:cubicBezTo>
                  <a:pt x="40932" y="23692"/>
                  <a:pt x="40944" y="23686"/>
                  <a:pt x="40955" y="23674"/>
                </a:cubicBezTo>
                <a:cubicBezTo>
                  <a:pt x="41026" y="23720"/>
                  <a:pt x="41119" y="23745"/>
                  <a:pt x="41188" y="23791"/>
                </a:cubicBezTo>
                <a:lnTo>
                  <a:pt x="41141" y="23860"/>
                </a:lnTo>
                <a:lnTo>
                  <a:pt x="41119" y="23860"/>
                </a:lnTo>
                <a:cubicBezTo>
                  <a:pt x="41119" y="23860"/>
                  <a:pt x="41119" y="23838"/>
                  <a:pt x="41095" y="23838"/>
                </a:cubicBezTo>
                <a:cubicBezTo>
                  <a:pt x="41095" y="23838"/>
                  <a:pt x="41095" y="23813"/>
                  <a:pt x="41072" y="23813"/>
                </a:cubicBezTo>
                <a:cubicBezTo>
                  <a:pt x="40909" y="23745"/>
                  <a:pt x="40769" y="23674"/>
                  <a:pt x="40607" y="23605"/>
                </a:cubicBezTo>
                <a:lnTo>
                  <a:pt x="40536" y="23605"/>
                </a:lnTo>
                <a:cubicBezTo>
                  <a:pt x="40142" y="23395"/>
                  <a:pt x="39770" y="23162"/>
                  <a:pt x="39398" y="22930"/>
                </a:cubicBezTo>
                <a:cubicBezTo>
                  <a:pt x="38793" y="22582"/>
                  <a:pt x="38211" y="22232"/>
                  <a:pt x="37606" y="21884"/>
                </a:cubicBezTo>
                <a:cubicBezTo>
                  <a:pt x="37280" y="21674"/>
                  <a:pt x="36933" y="21488"/>
                  <a:pt x="36607" y="21279"/>
                </a:cubicBezTo>
                <a:cubicBezTo>
                  <a:pt x="36595" y="21274"/>
                  <a:pt x="36584" y="21271"/>
                  <a:pt x="36573" y="21271"/>
                </a:cubicBezTo>
                <a:cubicBezTo>
                  <a:pt x="36494" y="21271"/>
                  <a:pt x="36432" y="21400"/>
                  <a:pt x="36514" y="21441"/>
                </a:cubicBezTo>
                <a:cubicBezTo>
                  <a:pt x="37723" y="22163"/>
                  <a:pt x="38908" y="22883"/>
                  <a:pt x="40118" y="23581"/>
                </a:cubicBezTo>
                <a:cubicBezTo>
                  <a:pt x="40211" y="23627"/>
                  <a:pt x="40328" y="23698"/>
                  <a:pt x="40421" y="23745"/>
                </a:cubicBezTo>
                <a:cubicBezTo>
                  <a:pt x="40397" y="23745"/>
                  <a:pt x="40375" y="23767"/>
                  <a:pt x="40350" y="23791"/>
                </a:cubicBezTo>
                <a:lnTo>
                  <a:pt x="40350" y="23860"/>
                </a:lnTo>
                <a:cubicBezTo>
                  <a:pt x="40304" y="23884"/>
                  <a:pt x="40282" y="23884"/>
                  <a:pt x="40257" y="23931"/>
                </a:cubicBezTo>
                <a:lnTo>
                  <a:pt x="40257" y="23953"/>
                </a:lnTo>
                <a:cubicBezTo>
                  <a:pt x="40235" y="23931"/>
                  <a:pt x="40211" y="23906"/>
                  <a:pt x="40164" y="23884"/>
                </a:cubicBezTo>
                <a:cubicBezTo>
                  <a:pt x="40152" y="23870"/>
                  <a:pt x="40131" y="23857"/>
                  <a:pt x="40107" y="23857"/>
                </a:cubicBezTo>
                <a:cubicBezTo>
                  <a:pt x="40089" y="23857"/>
                  <a:pt x="40069" y="23864"/>
                  <a:pt x="40049" y="23884"/>
                </a:cubicBezTo>
                <a:cubicBezTo>
                  <a:pt x="40025" y="23906"/>
                  <a:pt x="40002" y="23977"/>
                  <a:pt x="40049" y="24024"/>
                </a:cubicBezTo>
                <a:cubicBezTo>
                  <a:pt x="40282" y="24186"/>
                  <a:pt x="40514" y="24325"/>
                  <a:pt x="40747" y="24465"/>
                </a:cubicBezTo>
                <a:lnTo>
                  <a:pt x="40700" y="24535"/>
                </a:lnTo>
                <a:cubicBezTo>
                  <a:pt x="40375" y="24256"/>
                  <a:pt x="40002" y="24024"/>
                  <a:pt x="39630" y="23838"/>
                </a:cubicBezTo>
                <a:cubicBezTo>
                  <a:pt x="39619" y="23832"/>
                  <a:pt x="39607" y="23829"/>
                  <a:pt x="39596" y="23829"/>
                </a:cubicBezTo>
                <a:cubicBezTo>
                  <a:pt x="39517" y="23829"/>
                  <a:pt x="39456" y="23959"/>
                  <a:pt x="39537" y="23999"/>
                </a:cubicBezTo>
                <a:cubicBezTo>
                  <a:pt x="39932" y="24186"/>
                  <a:pt x="40282" y="24418"/>
                  <a:pt x="40607" y="24675"/>
                </a:cubicBezTo>
                <a:lnTo>
                  <a:pt x="40514" y="24837"/>
                </a:lnTo>
                <a:cubicBezTo>
                  <a:pt x="40468" y="24814"/>
                  <a:pt x="40443" y="24790"/>
                  <a:pt x="40421" y="24768"/>
                </a:cubicBezTo>
                <a:lnTo>
                  <a:pt x="40421" y="24768"/>
                </a:lnTo>
                <a:cubicBezTo>
                  <a:pt x="40434" y="24774"/>
                  <a:pt x="40446" y="24777"/>
                  <a:pt x="40458" y="24777"/>
                </a:cubicBezTo>
                <a:cubicBezTo>
                  <a:pt x="40530" y="24777"/>
                  <a:pt x="40570" y="24665"/>
                  <a:pt x="40490" y="24604"/>
                </a:cubicBezTo>
                <a:cubicBezTo>
                  <a:pt x="39863" y="24210"/>
                  <a:pt x="39212" y="23813"/>
                  <a:pt x="38583" y="23441"/>
                </a:cubicBezTo>
                <a:cubicBezTo>
                  <a:pt x="38567" y="23430"/>
                  <a:pt x="38551" y="23425"/>
                  <a:pt x="38537" y="23425"/>
                </a:cubicBezTo>
                <a:cubicBezTo>
                  <a:pt x="38464" y="23425"/>
                  <a:pt x="38413" y="23546"/>
                  <a:pt x="38490" y="23605"/>
                </a:cubicBezTo>
                <a:cubicBezTo>
                  <a:pt x="38955" y="23884"/>
                  <a:pt x="39420" y="24163"/>
                  <a:pt x="39885" y="24465"/>
                </a:cubicBezTo>
                <a:lnTo>
                  <a:pt x="39863" y="24465"/>
                </a:lnTo>
                <a:cubicBezTo>
                  <a:pt x="39863" y="24489"/>
                  <a:pt x="39839" y="24511"/>
                  <a:pt x="39839" y="24558"/>
                </a:cubicBezTo>
                <a:cubicBezTo>
                  <a:pt x="39839" y="24582"/>
                  <a:pt x="39863" y="24604"/>
                  <a:pt x="39885" y="24604"/>
                </a:cubicBezTo>
                <a:cubicBezTo>
                  <a:pt x="40049" y="24744"/>
                  <a:pt x="40211" y="24861"/>
                  <a:pt x="40375" y="24976"/>
                </a:cubicBezTo>
                <a:cubicBezTo>
                  <a:pt x="40397" y="24976"/>
                  <a:pt x="40397" y="25000"/>
                  <a:pt x="40397" y="25000"/>
                </a:cubicBezTo>
                <a:lnTo>
                  <a:pt x="40375" y="25023"/>
                </a:lnTo>
                <a:cubicBezTo>
                  <a:pt x="40328" y="25000"/>
                  <a:pt x="40304" y="24976"/>
                  <a:pt x="40282" y="24954"/>
                </a:cubicBezTo>
                <a:cubicBezTo>
                  <a:pt x="40211" y="24907"/>
                  <a:pt x="40142" y="24883"/>
                  <a:pt x="40071" y="24837"/>
                </a:cubicBezTo>
                <a:cubicBezTo>
                  <a:pt x="39932" y="24744"/>
                  <a:pt x="39792" y="24651"/>
                  <a:pt x="39677" y="24535"/>
                </a:cubicBezTo>
                <a:cubicBezTo>
                  <a:pt x="39654" y="24523"/>
                  <a:pt x="39630" y="24517"/>
                  <a:pt x="39607" y="24517"/>
                </a:cubicBezTo>
                <a:cubicBezTo>
                  <a:pt x="39584" y="24517"/>
                  <a:pt x="39561" y="24523"/>
                  <a:pt x="39537" y="24535"/>
                </a:cubicBezTo>
                <a:cubicBezTo>
                  <a:pt x="39513" y="24582"/>
                  <a:pt x="39513" y="24651"/>
                  <a:pt x="39537" y="24675"/>
                </a:cubicBezTo>
                <a:cubicBezTo>
                  <a:pt x="39560" y="24675"/>
                  <a:pt x="39560" y="24697"/>
                  <a:pt x="39584" y="24697"/>
                </a:cubicBezTo>
                <a:cubicBezTo>
                  <a:pt x="39560" y="24744"/>
                  <a:pt x="39537" y="24790"/>
                  <a:pt x="39584" y="24837"/>
                </a:cubicBezTo>
                <a:cubicBezTo>
                  <a:pt x="39606" y="24837"/>
                  <a:pt x="39630" y="24861"/>
                  <a:pt x="39653" y="24883"/>
                </a:cubicBezTo>
                <a:cubicBezTo>
                  <a:pt x="39444" y="24768"/>
                  <a:pt x="39258" y="24651"/>
                  <a:pt x="39048" y="24582"/>
                </a:cubicBezTo>
                <a:cubicBezTo>
                  <a:pt x="39032" y="24575"/>
                  <a:pt x="39016" y="24572"/>
                  <a:pt x="39001" y="24572"/>
                </a:cubicBezTo>
                <a:cubicBezTo>
                  <a:pt x="38911" y="24572"/>
                  <a:pt x="38856" y="24681"/>
                  <a:pt x="38955" y="24721"/>
                </a:cubicBezTo>
                <a:cubicBezTo>
                  <a:pt x="39234" y="24837"/>
                  <a:pt x="39491" y="24976"/>
                  <a:pt x="39746" y="25140"/>
                </a:cubicBezTo>
                <a:cubicBezTo>
                  <a:pt x="39723" y="25140"/>
                  <a:pt x="39699" y="25162"/>
                  <a:pt x="39677" y="25187"/>
                </a:cubicBezTo>
                <a:lnTo>
                  <a:pt x="39677" y="25209"/>
                </a:lnTo>
                <a:lnTo>
                  <a:pt x="39653" y="25209"/>
                </a:lnTo>
                <a:cubicBezTo>
                  <a:pt x="39630" y="25255"/>
                  <a:pt x="39630" y="25302"/>
                  <a:pt x="39653" y="25348"/>
                </a:cubicBezTo>
                <a:cubicBezTo>
                  <a:pt x="39653" y="25348"/>
                  <a:pt x="39677" y="25348"/>
                  <a:pt x="39677" y="25373"/>
                </a:cubicBezTo>
                <a:lnTo>
                  <a:pt x="39188" y="25023"/>
                </a:lnTo>
                <a:cubicBezTo>
                  <a:pt x="39164" y="25000"/>
                  <a:pt x="39141" y="24988"/>
                  <a:pt x="39118" y="24988"/>
                </a:cubicBezTo>
                <a:cubicBezTo>
                  <a:pt x="39095" y="24988"/>
                  <a:pt x="39071" y="25000"/>
                  <a:pt x="39048" y="25023"/>
                </a:cubicBezTo>
                <a:cubicBezTo>
                  <a:pt x="39026" y="25047"/>
                  <a:pt x="39026" y="25116"/>
                  <a:pt x="39048" y="25140"/>
                </a:cubicBezTo>
                <a:cubicBezTo>
                  <a:pt x="39141" y="25209"/>
                  <a:pt x="39258" y="25280"/>
                  <a:pt x="39351" y="25348"/>
                </a:cubicBezTo>
                <a:lnTo>
                  <a:pt x="39327" y="25373"/>
                </a:lnTo>
                <a:lnTo>
                  <a:pt x="39327" y="25441"/>
                </a:lnTo>
                <a:cubicBezTo>
                  <a:pt x="39072" y="25280"/>
                  <a:pt x="38815" y="25140"/>
                  <a:pt x="38561" y="25000"/>
                </a:cubicBezTo>
                <a:cubicBezTo>
                  <a:pt x="38549" y="24995"/>
                  <a:pt x="38538" y="24992"/>
                  <a:pt x="38526" y="24992"/>
                </a:cubicBezTo>
                <a:cubicBezTo>
                  <a:pt x="38447" y="24992"/>
                  <a:pt x="38386" y="25122"/>
                  <a:pt x="38468" y="25162"/>
                </a:cubicBezTo>
                <a:cubicBezTo>
                  <a:pt x="38793" y="25326"/>
                  <a:pt x="39119" y="25512"/>
                  <a:pt x="39420" y="25720"/>
                </a:cubicBezTo>
                <a:lnTo>
                  <a:pt x="39467" y="25767"/>
                </a:lnTo>
                <a:lnTo>
                  <a:pt x="39444" y="25767"/>
                </a:lnTo>
                <a:lnTo>
                  <a:pt x="39444" y="25814"/>
                </a:lnTo>
                <a:cubicBezTo>
                  <a:pt x="39327" y="25720"/>
                  <a:pt x="39188" y="25627"/>
                  <a:pt x="39072" y="25534"/>
                </a:cubicBezTo>
                <a:cubicBezTo>
                  <a:pt x="39049" y="25523"/>
                  <a:pt x="39026" y="25518"/>
                  <a:pt x="39005" y="25518"/>
                </a:cubicBezTo>
                <a:cubicBezTo>
                  <a:pt x="38985" y="25518"/>
                  <a:pt x="38967" y="25523"/>
                  <a:pt x="38955" y="25534"/>
                </a:cubicBezTo>
                <a:cubicBezTo>
                  <a:pt x="38933" y="25559"/>
                  <a:pt x="38908" y="25605"/>
                  <a:pt x="38933" y="25627"/>
                </a:cubicBezTo>
                <a:cubicBezTo>
                  <a:pt x="38908" y="25605"/>
                  <a:pt x="38862" y="25605"/>
                  <a:pt x="38840" y="25581"/>
                </a:cubicBezTo>
                <a:cubicBezTo>
                  <a:pt x="38828" y="25575"/>
                  <a:pt x="38817" y="25573"/>
                  <a:pt x="38806" y="25573"/>
                </a:cubicBezTo>
                <a:cubicBezTo>
                  <a:pt x="38727" y="25573"/>
                  <a:pt x="38668" y="25704"/>
                  <a:pt x="38769" y="25745"/>
                </a:cubicBezTo>
                <a:cubicBezTo>
                  <a:pt x="38886" y="25814"/>
                  <a:pt x="39001" y="25884"/>
                  <a:pt x="39141" y="25953"/>
                </a:cubicBezTo>
                <a:cubicBezTo>
                  <a:pt x="39119" y="25953"/>
                  <a:pt x="39095" y="25953"/>
                  <a:pt x="39095" y="25977"/>
                </a:cubicBezTo>
                <a:lnTo>
                  <a:pt x="39095" y="26000"/>
                </a:lnTo>
                <a:cubicBezTo>
                  <a:pt x="39026" y="25953"/>
                  <a:pt x="38979" y="25931"/>
                  <a:pt x="38933" y="25884"/>
                </a:cubicBezTo>
                <a:cubicBezTo>
                  <a:pt x="38919" y="25870"/>
                  <a:pt x="38890" y="25857"/>
                  <a:pt x="38864" y="25857"/>
                </a:cubicBezTo>
                <a:cubicBezTo>
                  <a:pt x="38844" y="25857"/>
                  <a:pt x="38826" y="25864"/>
                  <a:pt x="38815" y="25884"/>
                </a:cubicBezTo>
                <a:cubicBezTo>
                  <a:pt x="38769" y="25907"/>
                  <a:pt x="38769" y="25977"/>
                  <a:pt x="38815" y="26024"/>
                </a:cubicBezTo>
                <a:cubicBezTo>
                  <a:pt x="38933" y="26093"/>
                  <a:pt x="39048" y="26186"/>
                  <a:pt x="39165" y="26256"/>
                </a:cubicBezTo>
                <a:cubicBezTo>
                  <a:pt x="39165" y="26271"/>
                  <a:pt x="39165" y="26285"/>
                  <a:pt x="39171" y="26300"/>
                </a:cubicBezTo>
                <a:lnTo>
                  <a:pt x="39171" y="26300"/>
                </a:lnTo>
                <a:cubicBezTo>
                  <a:pt x="38883" y="26125"/>
                  <a:pt x="38615" y="25970"/>
                  <a:pt x="38304" y="25814"/>
                </a:cubicBezTo>
                <a:cubicBezTo>
                  <a:pt x="38292" y="25808"/>
                  <a:pt x="38281" y="25805"/>
                  <a:pt x="38270" y="25805"/>
                </a:cubicBezTo>
                <a:cubicBezTo>
                  <a:pt x="38191" y="25805"/>
                  <a:pt x="38132" y="25936"/>
                  <a:pt x="38235" y="25977"/>
                </a:cubicBezTo>
                <a:cubicBezTo>
                  <a:pt x="38374" y="26046"/>
                  <a:pt x="38514" y="26139"/>
                  <a:pt x="38654" y="26210"/>
                </a:cubicBezTo>
                <a:cubicBezTo>
                  <a:pt x="38629" y="26210"/>
                  <a:pt x="38629" y="26232"/>
                  <a:pt x="38607" y="26256"/>
                </a:cubicBezTo>
                <a:cubicBezTo>
                  <a:pt x="38583" y="26279"/>
                  <a:pt x="38607" y="26349"/>
                  <a:pt x="38654" y="26372"/>
                </a:cubicBezTo>
                <a:cubicBezTo>
                  <a:pt x="38654" y="26372"/>
                  <a:pt x="38676" y="26372"/>
                  <a:pt x="38676" y="26396"/>
                </a:cubicBezTo>
                <a:cubicBezTo>
                  <a:pt x="38676" y="26396"/>
                  <a:pt x="38654" y="26418"/>
                  <a:pt x="38629" y="26418"/>
                </a:cubicBezTo>
                <a:cubicBezTo>
                  <a:pt x="38629" y="26465"/>
                  <a:pt x="38629" y="26489"/>
                  <a:pt x="38654" y="26511"/>
                </a:cubicBezTo>
                <a:cubicBezTo>
                  <a:pt x="38629" y="26511"/>
                  <a:pt x="38629" y="26535"/>
                  <a:pt x="38629" y="26535"/>
                </a:cubicBezTo>
                <a:cubicBezTo>
                  <a:pt x="38607" y="26558"/>
                  <a:pt x="38607" y="26604"/>
                  <a:pt x="38629" y="26628"/>
                </a:cubicBezTo>
                <a:lnTo>
                  <a:pt x="38607" y="26628"/>
                </a:lnTo>
                <a:cubicBezTo>
                  <a:pt x="38600" y="26621"/>
                  <a:pt x="38589" y="26618"/>
                  <a:pt x="38576" y="26618"/>
                </a:cubicBezTo>
                <a:cubicBezTo>
                  <a:pt x="38546" y="26618"/>
                  <a:pt x="38507" y="26635"/>
                  <a:pt x="38490" y="26651"/>
                </a:cubicBezTo>
                <a:cubicBezTo>
                  <a:pt x="38468" y="26697"/>
                  <a:pt x="38490" y="26768"/>
                  <a:pt x="38536" y="26790"/>
                </a:cubicBezTo>
                <a:lnTo>
                  <a:pt x="38676" y="26861"/>
                </a:lnTo>
                <a:cubicBezTo>
                  <a:pt x="38676" y="26883"/>
                  <a:pt x="38676" y="26883"/>
                  <a:pt x="38654" y="26908"/>
                </a:cubicBezTo>
                <a:lnTo>
                  <a:pt x="38561" y="26814"/>
                </a:lnTo>
                <a:cubicBezTo>
                  <a:pt x="38536" y="26790"/>
                  <a:pt x="38490" y="26790"/>
                  <a:pt x="38468" y="26790"/>
                </a:cubicBezTo>
                <a:lnTo>
                  <a:pt x="38328" y="26721"/>
                </a:lnTo>
                <a:cubicBezTo>
                  <a:pt x="38310" y="26703"/>
                  <a:pt x="38292" y="26696"/>
                  <a:pt x="38275" y="26696"/>
                </a:cubicBezTo>
                <a:cubicBezTo>
                  <a:pt x="38249" y="26696"/>
                  <a:pt x="38226" y="26715"/>
                  <a:pt x="38211" y="26744"/>
                </a:cubicBezTo>
                <a:cubicBezTo>
                  <a:pt x="38188" y="26790"/>
                  <a:pt x="38188" y="26837"/>
                  <a:pt x="38235" y="26861"/>
                </a:cubicBezTo>
                <a:cubicBezTo>
                  <a:pt x="38374" y="26954"/>
                  <a:pt x="38490" y="27023"/>
                  <a:pt x="38607" y="27094"/>
                </a:cubicBezTo>
                <a:cubicBezTo>
                  <a:pt x="38722" y="27162"/>
                  <a:pt x="38815" y="27233"/>
                  <a:pt x="38908" y="27280"/>
                </a:cubicBezTo>
                <a:lnTo>
                  <a:pt x="38908" y="27302"/>
                </a:lnTo>
                <a:cubicBezTo>
                  <a:pt x="38514" y="27047"/>
                  <a:pt x="38118" y="26814"/>
                  <a:pt x="37699" y="26604"/>
                </a:cubicBezTo>
                <a:cubicBezTo>
                  <a:pt x="37688" y="26599"/>
                  <a:pt x="37676" y="26596"/>
                  <a:pt x="37665" y="26596"/>
                </a:cubicBezTo>
                <a:cubicBezTo>
                  <a:pt x="37586" y="26596"/>
                  <a:pt x="37527" y="26727"/>
                  <a:pt x="37630" y="26768"/>
                </a:cubicBezTo>
                <a:cubicBezTo>
                  <a:pt x="37699" y="26814"/>
                  <a:pt x="37792" y="26861"/>
                  <a:pt x="37863" y="26908"/>
                </a:cubicBezTo>
                <a:cubicBezTo>
                  <a:pt x="37863" y="26954"/>
                  <a:pt x="37885" y="26976"/>
                  <a:pt x="37909" y="27001"/>
                </a:cubicBezTo>
                <a:cubicBezTo>
                  <a:pt x="37978" y="27047"/>
                  <a:pt x="38049" y="27094"/>
                  <a:pt x="38118" y="27116"/>
                </a:cubicBezTo>
                <a:cubicBezTo>
                  <a:pt x="38095" y="27162"/>
                  <a:pt x="38118" y="27209"/>
                  <a:pt x="38164" y="27233"/>
                </a:cubicBezTo>
                <a:cubicBezTo>
                  <a:pt x="38328" y="27348"/>
                  <a:pt x="38514" y="27466"/>
                  <a:pt x="38700" y="27581"/>
                </a:cubicBezTo>
                <a:lnTo>
                  <a:pt x="38722" y="27581"/>
                </a:lnTo>
                <a:lnTo>
                  <a:pt x="38654" y="27698"/>
                </a:lnTo>
                <a:cubicBezTo>
                  <a:pt x="38654" y="27652"/>
                  <a:pt x="38654" y="27605"/>
                  <a:pt x="38607" y="27581"/>
                </a:cubicBezTo>
                <a:cubicBezTo>
                  <a:pt x="38421" y="27512"/>
                  <a:pt x="38211" y="27419"/>
                  <a:pt x="38025" y="27302"/>
                </a:cubicBezTo>
                <a:cubicBezTo>
                  <a:pt x="38018" y="27295"/>
                  <a:pt x="38008" y="27293"/>
                  <a:pt x="37995" y="27293"/>
                </a:cubicBezTo>
                <a:cubicBezTo>
                  <a:pt x="37965" y="27293"/>
                  <a:pt x="37925" y="27309"/>
                  <a:pt x="37909" y="27326"/>
                </a:cubicBezTo>
                <a:cubicBezTo>
                  <a:pt x="37606" y="27162"/>
                  <a:pt x="37280" y="26976"/>
                  <a:pt x="36955" y="26814"/>
                </a:cubicBezTo>
                <a:cubicBezTo>
                  <a:pt x="36943" y="26809"/>
                  <a:pt x="36932" y="26806"/>
                  <a:pt x="36921" y="26806"/>
                </a:cubicBezTo>
                <a:cubicBezTo>
                  <a:pt x="36842" y="26806"/>
                  <a:pt x="36780" y="26936"/>
                  <a:pt x="36862" y="26976"/>
                </a:cubicBezTo>
                <a:cubicBezTo>
                  <a:pt x="37165" y="27116"/>
                  <a:pt x="37444" y="27280"/>
                  <a:pt x="37723" y="27441"/>
                </a:cubicBezTo>
                <a:cubicBezTo>
                  <a:pt x="37699" y="27466"/>
                  <a:pt x="37723" y="27512"/>
                  <a:pt x="37770" y="27535"/>
                </a:cubicBezTo>
                <a:cubicBezTo>
                  <a:pt x="37978" y="27674"/>
                  <a:pt x="38211" y="27814"/>
                  <a:pt x="38443" y="27931"/>
                </a:cubicBezTo>
                <a:cubicBezTo>
                  <a:pt x="38443" y="27953"/>
                  <a:pt x="38468" y="27953"/>
                  <a:pt x="38490" y="27953"/>
                </a:cubicBezTo>
                <a:lnTo>
                  <a:pt x="38281" y="28279"/>
                </a:lnTo>
                <a:cubicBezTo>
                  <a:pt x="38071" y="28163"/>
                  <a:pt x="37885" y="28046"/>
                  <a:pt x="37677" y="27953"/>
                </a:cubicBezTo>
                <a:cubicBezTo>
                  <a:pt x="37665" y="27942"/>
                  <a:pt x="37647" y="27936"/>
                  <a:pt x="37630" y="27936"/>
                </a:cubicBezTo>
                <a:cubicBezTo>
                  <a:pt x="37612" y="27936"/>
                  <a:pt x="37595" y="27942"/>
                  <a:pt x="37584" y="27953"/>
                </a:cubicBezTo>
                <a:cubicBezTo>
                  <a:pt x="37537" y="27907"/>
                  <a:pt x="37467" y="27884"/>
                  <a:pt x="37420" y="27838"/>
                </a:cubicBezTo>
                <a:lnTo>
                  <a:pt x="37280" y="27767"/>
                </a:lnTo>
                <a:cubicBezTo>
                  <a:pt x="37258" y="27767"/>
                  <a:pt x="37234" y="27745"/>
                  <a:pt x="37212" y="27745"/>
                </a:cubicBezTo>
                <a:cubicBezTo>
                  <a:pt x="37212" y="27721"/>
                  <a:pt x="37187" y="27721"/>
                  <a:pt x="37187" y="27721"/>
                </a:cubicBezTo>
                <a:cubicBezTo>
                  <a:pt x="37187" y="27698"/>
                  <a:pt x="37165" y="27698"/>
                  <a:pt x="37165" y="27674"/>
                </a:cubicBezTo>
                <a:cubicBezTo>
                  <a:pt x="37146" y="27665"/>
                  <a:pt x="37123" y="27660"/>
                  <a:pt x="37099" y="27660"/>
                </a:cubicBezTo>
                <a:cubicBezTo>
                  <a:pt x="37065" y="27660"/>
                  <a:pt x="37029" y="27671"/>
                  <a:pt x="37001" y="27698"/>
                </a:cubicBezTo>
                <a:cubicBezTo>
                  <a:pt x="36979" y="27745"/>
                  <a:pt x="37001" y="27814"/>
                  <a:pt x="37048" y="27838"/>
                </a:cubicBezTo>
                <a:cubicBezTo>
                  <a:pt x="37094" y="27884"/>
                  <a:pt x="37165" y="27907"/>
                  <a:pt x="37212" y="27953"/>
                </a:cubicBezTo>
                <a:cubicBezTo>
                  <a:pt x="37280" y="28000"/>
                  <a:pt x="37351" y="28024"/>
                  <a:pt x="37420" y="28070"/>
                </a:cubicBezTo>
                <a:cubicBezTo>
                  <a:pt x="37653" y="28210"/>
                  <a:pt x="37909" y="28349"/>
                  <a:pt x="38142" y="28489"/>
                </a:cubicBezTo>
                <a:lnTo>
                  <a:pt x="38095" y="28535"/>
                </a:lnTo>
                <a:cubicBezTo>
                  <a:pt x="38095" y="28535"/>
                  <a:pt x="38095" y="28511"/>
                  <a:pt x="38071" y="28511"/>
                </a:cubicBezTo>
                <a:lnTo>
                  <a:pt x="37653" y="28232"/>
                </a:lnTo>
                <a:cubicBezTo>
                  <a:pt x="37635" y="28215"/>
                  <a:pt x="37614" y="28207"/>
                  <a:pt x="37594" y="28207"/>
                </a:cubicBezTo>
                <a:cubicBezTo>
                  <a:pt x="37560" y="28207"/>
                  <a:pt x="37528" y="28227"/>
                  <a:pt x="37513" y="28256"/>
                </a:cubicBezTo>
                <a:cubicBezTo>
                  <a:pt x="37491" y="28303"/>
                  <a:pt x="37513" y="28349"/>
                  <a:pt x="37560" y="28372"/>
                </a:cubicBezTo>
                <a:cubicBezTo>
                  <a:pt x="37560" y="28377"/>
                  <a:pt x="37561" y="28382"/>
                  <a:pt x="37563" y="28385"/>
                </a:cubicBezTo>
                <a:lnTo>
                  <a:pt x="37563" y="28385"/>
                </a:lnTo>
                <a:cubicBezTo>
                  <a:pt x="37523" y="28365"/>
                  <a:pt x="37484" y="28343"/>
                  <a:pt x="37444" y="28303"/>
                </a:cubicBezTo>
                <a:cubicBezTo>
                  <a:pt x="37432" y="28296"/>
                  <a:pt x="37419" y="28293"/>
                  <a:pt x="37407" y="28293"/>
                </a:cubicBezTo>
                <a:cubicBezTo>
                  <a:pt x="37374" y="28293"/>
                  <a:pt x="37345" y="28315"/>
                  <a:pt x="37327" y="28349"/>
                </a:cubicBezTo>
                <a:cubicBezTo>
                  <a:pt x="37305" y="28396"/>
                  <a:pt x="37327" y="28442"/>
                  <a:pt x="37351" y="28465"/>
                </a:cubicBezTo>
                <a:cubicBezTo>
                  <a:pt x="37374" y="28489"/>
                  <a:pt x="37374" y="28489"/>
                  <a:pt x="37398" y="28489"/>
                </a:cubicBezTo>
                <a:cubicBezTo>
                  <a:pt x="37398" y="28511"/>
                  <a:pt x="37398" y="28535"/>
                  <a:pt x="37420" y="28558"/>
                </a:cubicBezTo>
                <a:cubicBezTo>
                  <a:pt x="37444" y="28558"/>
                  <a:pt x="37467" y="28582"/>
                  <a:pt x="37491" y="28604"/>
                </a:cubicBezTo>
                <a:cubicBezTo>
                  <a:pt x="37491" y="28604"/>
                  <a:pt x="37467" y="28604"/>
                  <a:pt x="37467" y="28629"/>
                </a:cubicBezTo>
                <a:cubicBezTo>
                  <a:pt x="37444" y="28651"/>
                  <a:pt x="37444" y="28675"/>
                  <a:pt x="37444" y="28697"/>
                </a:cubicBezTo>
                <a:cubicBezTo>
                  <a:pt x="37234" y="28582"/>
                  <a:pt x="37026" y="28489"/>
                  <a:pt x="36815" y="28396"/>
                </a:cubicBezTo>
                <a:cubicBezTo>
                  <a:pt x="36796" y="28386"/>
                  <a:pt x="36776" y="28380"/>
                  <a:pt x="36759" y="28380"/>
                </a:cubicBezTo>
                <a:cubicBezTo>
                  <a:pt x="36734" y="28380"/>
                  <a:pt x="36713" y="28391"/>
                  <a:pt x="36700" y="28418"/>
                </a:cubicBezTo>
                <a:cubicBezTo>
                  <a:pt x="36676" y="28442"/>
                  <a:pt x="36676" y="28489"/>
                  <a:pt x="36700" y="28511"/>
                </a:cubicBezTo>
                <a:cubicBezTo>
                  <a:pt x="36629" y="28465"/>
                  <a:pt x="36560" y="28442"/>
                  <a:pt x="36514" y="28418"/>
                </a:cubicBezTo>
                <a:cubicBezTo>
                  <a:pt x="36494" y="28407"/>
                  <a:pt x="36475" y="28402"/>
                  <a:pt x="36457" y="28402"/>
                </a:cubicBezTo>
                <a:cubicBezTo>
                  <a:pt x="36371" y="28402"/>
                  <a:pt x="36324" y="28523"/>
                  <a:pt x="36421" y="28582"/>
                </a:cubicBezTo>
                <a:cubicBezTo>
                  <a:pt x="36746" y="28722"/>
                  <a:pt x="37048" y="28908"/>
                  <a:pt x="37351" y="29116"/>
                </a:cubicBezTo>
                <a:cubicBezTo>
                  <a:pt x="37327" y="29116"/>
                  <a:pt x="37305" y="29116"/>
                  <a:pt x="37280" y="29140"/>
                </a:cubicBezTo>
                <a:cubicBezTo>
                  <a:pt x="37187" y="29069"/>
                  <a:pt x="37094" y="29023"/>
                  <a:pt x="37001" y="28976"/>
                </a:cubicBezTo>
                <a:cubicBezTo>
                  <a:pt x="36983" y="28971"/>
                  <a:pt x="36966" y="28968"/>
                  <a:pt x="36951" y="28968"/>
                </a:cubicBezTo>
                <a:cubicBezTo>
                  <a:pt x="36909" y="28968"/>
                  <a:pt x="36880" y="28989"/>
                  <a:pt x="36862" y="29023"/>
                </a:cubicBezTo>
                <a:cubicBezTo>
                  <a:pt x="36840" y="29001"/>
                  <a:pt x="36793" y="28976"/>
                  <a:pt x="36769" y="28954"/>
                </a:cubicBezTo>
                <a:cubicBezTo>
                  <a:pt x="36751" y="28936"/>
                  <a:pt x="36730" y="28928"/>
                  <a:pt x="36709" y="28928"/>
                </a:cubicBezTo>
                <a:cubicBezTo>
                  <a:pt x="36676" y="28928"/>
                  <a:pt x="36644" y="28948"/>
                  <a:pt x="36629" y="28976"/>
                </a:cubicBezTo>
                <a:cubicBezTo>
                  <a:pt x="36607" y="29023"/>
                  <a:pt x="36629" y="29069"/>
                  <a:pt x="36676" y="29094"/>
                </a:cubicBezTo>
                <a:cubicBezTo>
                  <a:pt x="36746" y="29163"/>
                  <a:pt x="36840" y="29209"/>
                  <a:pt x="36933" y="29280"/>
                </a:cubicBezTo>
                <a:cubicBezTo>
                  <a:pt x="36908" y="29280"/>
                  <a:pt x="36908" y="29280"/>
                  <a:pt x="36886" y="29302"/>
                </a:cubicBezTo>
                <a:cubicBezTo>
                  <a:pt x="36862" y="29326"/>
                  <a:pt x="36862" y="29395"/>
                  <a:pt x="36886" y="29419"/>
                </a:cubicBezTo>
                <a:cubicBezTo>
                  <a:pt x="36862" y="29419"/>
                  <a:pt x="36840" y="29395"/>
                  <a:pt x="36815" y="29395"/>
                </a:cubicBezTo>
                <a:cubicBezTo>
                  <a:pt x="36796" y="29386"/>
                  <a:pt x="36777" y="29381"/>
                  <a:pt x="36760" y="29381"/>
                </a:cubicBezTo>
                <a:cubicBezTo>
                  <a:pt x="36735" y="29381"/>
                  <a:pt x="36713" y="29392"/>
                  <a:pt x="36700" y="29419"/>
                </a:cubicBezTo>
                <a:cubicBezTo>
                  <a:pt x="36676" y="29442"/>
                  <a:pt x="36676" y="29466"/>
                  <a:pt x="36676" y="29466"/>
                </a:cubicBezTo>
                <a:cubicBezTo>
                  <a:pt x="36560" y="29373"/>
                  <a:pt x="36421" y="29280"/>
                  <a:pt x="36281" y="29187"/>
                </a:cubicBezTo>
                <a:cubicBezTo>
                  <a:pt x="36255" y="29173"/>
                  <a:pt x="36228" y="29160"/>
                  <a:pt x="36206" y="29160"/>
                </a:cubicBezTo>
                <a:cubicBezTo>
                  <a:pt x="36189" y="29160"/>
                  <a:pt x="36174" y="29167"/>
                  <a:pt x="36164" y="29187"/>
                </a:cubicBezTo>
                <a:cubicBezTo>
                  <a:pt x="36118" y="29233"/>
                  <a:pt x="36118" y="29280"/>
                  <a:pt x="36164" y="29326"/>
                </a:cubicBezTo>
                <a:cubicBezTo>
                  <a:pt x="36374" y="29466"/>
                  <a:pt x="36583" y="29628"/>
                  <a:pt x="36793" y="29767"/>
                </a:cubicBezTo>
                <a:cubicBezTo>
                  <a:pt x="36583" y="29652"/>
                  <a:pt x="36397" y="29512"/>
                  <a:pt x="36211" y="29395"/>
                </a:cubicBezTo>
                <a:cubicBezTo>
                  <a:pt x="35909" y="29209"/>
                  <a:pt x="35606" y="29023"/>
                  <a:pt x="35305" y="28815"/>
                </a:cubicBezTo>
                <a:cubicBezTo>
                  <a:pt x="35289" y="28802"/>
                  <a:pt x="35273" y="28797"/>
                  <a:pt x="35258" y="28797"/>
                </a:cubicBezTo>
                <a:cubicBezTo>
                  <a:pt x="35186" y="28797"/>
                  <a:pt x="35138" y="28919"/>
                  <a:pt x="35234" y="28976"/>
                </a:cubicBezTo>
                <a:cubicBezTo>
                  <a:pt x="35537" y="29163"/>
                  <a:pt x="35839" y="29373"/>
                  <a:pt x="36142" y="29559"/>
                </a:cubicBezTo>
                <a:cubicBezTo>
                  <a:pt x="36328" y="29698"/>
                  <a:pt x="36536" y="29838"/>
                  <a:pt x="36746" y="29953"/>
                </a:cubicBezTo>
                <a:lnTo>
                  <a:pt x="36722" y="29953"/>
                </a:lnTo>
                <a:cubicBezTo>
                  <a:pt x="36700" y="29953"/>
                  <a:pt x="36700" y="29977"/>
                  <a:pt x="36676" y="30000"/>
                </a:cubicBezTo>
                <a:cubicBezTo>
                  <a:pt x="36536" y="29884"/>
                  <a:pt x="36374" y="29791"/>
                  <a:pt x="36235" y="29674"/>
                </a:cubicBezTo>
                <a:cubicBezTo>
                  <a:pt x="36221" y="29668"/>
                  <a:pt x="36207" y="29666"/>
                  <a:pt x="36194" y="29666"/>
                </a:cubicBezTo>
                <a:cubicBezTo>
                  <a:pt x="36103" y="29666"/>
                  <a:pt x="36060" y="29797"/>
                  <a:pt x="36142" y="29838"/>
                </a:cubicBezTo>
                <a:cubicBezTo>
                  <a:pt x="36304" y="29931"/>
                  <a:pt x="36443" y="30046"/>
                  <a:pt x="36607" y="30163"/>
                </a:cubicBezTo>
                <a:cubicBezTo>
                  <a:pt x="36490" y="30093"/>
                  <a:pt x="36374" y="30024"/>
                  <a:pt x="36235" y="29953"/>
                </a:cubicBezTo>
                <a:cubicBezTo>
                  <a:pt x="36228" y="29947"/>
                  <a:pt x="36219" y="29945"/>
                  <a:pt x="36208" y="29945"/>
                </a:cubicBezTo>
                <a:cubicBezTo>
                  <a:pt x="36177" y="29945"/>
                  <a:pt x="36135" y="29966"/>
                  <a:pt x="36118" y="30000"/>
                </a:cubicBezTo>
                <a:cubicBezTo>
                  <a:pt x="36095" y="30046"/>
                  <a:pt x="36118" y="30093"/>
                  <a:pt x="36164" y="30117"/>
                </a:cubicBezTo>
                <a:cubicBezTo>
                  <a:pt x="36172" y="30124"/>
                  <a:pt x="36181" y="30131"/>
                  <a:pt x="36192" y="30138"/>
                </a:cubicBezTo>
                <a:lnTo>
                  <a:pt x="36192" y="30138"/>
                </a:lnTo>
                <a:cubicBezTo>
                  <a:pt x="36012" y="30044"/>
                  <a:pt x="35833" y="29961"/>
                  <a:pt x="35652" y="29860"/>
                </a:cubicBezTo>
                <a:cubicBezTo>
                  <a:pt x="35638" y="29855"/>
                  <a:pt x="35625" y="29852"/>
                  <a:pt x="35612" y="29852"/>
                </a:cubicBezTo>
                <a:cubicBezTo>
                  <a:pt x="35518" y="29852"/>
                  <a:pt x="35458" y="29983"/>
                  <a:pt x="35559" y="30024"/>
                </a:cubicBezTo>
                <a:cubicBezTo>
                  <a:pt x="35816" y="30163"/>
                  <a:pt x="36071" y="30279"/>
                  <a:pt x="36350" y="30418"/>
                </a:cubicBezTo>
                <a:cubicBezTo>
                  <a:pt x="36328" y="30443"/>
                  <a:pt x="36328" y="30465"/>
                  <a:pt x="36350" y="30489"/>
                </a:cubicBezTo>
                <a:cubicBezTo>
                  <a:pt x="36304" y="30465"/>
                  <a:pt x="36281" y="30418"/>
                  <a:pt x="36257" y="30396"/>
                </a:cubicBezTo>
                <a:cubicBezTo>
                  <a:pt x="36246" y="30384"/>
                  <a:pt x="36223" y="30378"/>
                  <a:pt x="36199" y="30378"/>
                </a:cubicBezTo>
                <a:cubicBezTo>
                  <a:pt x="36176" y="30378"/>
                  <a:pt x="36153" y="30384"/>
                  <a:pt x="36142" y="30396"/>
                </a:cubicBezTo>
                <a:cubicBezTo>
                  <a:pt x="36095" y="30443"/>
                  <a:pt x="36095" y="30489"/>
                  <a:pt x="36142" y="30536"/>
                </a:cubicBezTo>
                <a:cubicBezTo>
                  <a:pt x="36211" y="30629"/>
                  <a:pt x="36328" y="30722"/>
                  <a:pt x="36421" y="30790"/>
                </a:cubicBezTo>
                <a:cubicBezTo>
                  <a:pt x="36443" y="30815"/>
                  <a:pt x="36467" y="30815"/>
                  <a:pt x="36490" y="30815"/>
                </a:cubicBezTo>
                <a:cubicBezTo>
                  <a:pt x="36514" y="30815"/>
                  <a:pt x="36536" y="30815"/>
                  <a:pt x="36560" y="30790"/>
                </a:cubicBezTo>
                <a:cubicBezTo>
                  <a:pt x="36583" y="30768"/>
                  <a:pt x="36583" y="30697"/>
                  <a:pt x="36560" y="30675"/>
                </a:cubicBezTo>
                <a:cubicBezTo>
                  <a:pt x="36490" y="30629"/>
                  <a:pt x="36443" y="30582"/>
                  <a:pt x="36397" y="30536"/>
                </a:cubicBezTo>
                <a:lnTo>
                  <a:pt x="36397" y="30536"/>
                </a:lnTo>
                <a:cubicBezTo>
                  <a:pt x="36490" y="30604"/>
                  <a:pt x="36583" y="30675"/>
                  <a:pt x="36676" y="30722"/>
                </a:cubicBezTo>
                <a:lnTo>
                  <a:pt x="36560" y="30930"/>
                </a:lnTo>
                <a:cubicBezTo>
                  <a:pt x="36490" y="30884"/>
                  <a:pt x="36443" y="30861"/>
                  <a:pt x="36374" y="30837"/>
                </a:cubicBezTo>
                <a:cubicBezTo>
                  <a:pt x="36350" y="30768"/>
                  <a:pt x="36281" y="30744"/>
                  <a:pt x="36235" y="30697"/>
                </a:cubicBezTo>
                <a:cubicBezTo>
                  <a:pt x="36142" y="30604"/>
                  <a:pt x="36049" y="30511"/>
                  <a:pt x="35932" y="30418"/>
                </a:cubicBezTo>
                <a:cubicBezTo>
                  <a:pt x="35915" y="30396"/>
                  <a:pt x="35895" y="30387"/>
                  <a:pt x="35875" y="30387"/>
                </a:cubicBezTo>
                <a:cubicBezTo>
                  <a:pt x="35810" y="30387"/>
                  <a:pt x="35745" y="30482"/>
                  <a:pt x="35816" y="30536"/>
                </a:cubicBezTo>
                <a:lnTo>
                  <a:pt x="36071" y="30790"/>
                </a:lnTo>
                <a:cubicBezTo>
                  <a:pt x="36095" y="30790"/>
                  <a:pt x="36095" y="30815"/>
                  <a:pt x="36118" y="30815"/>
                </a:cubicBezTo>
                <a:lnTo>
                  <a:pt x="36118" y="30837"/>
                </a:lnTo>
                <a:cubicBezTo>
                  <a:pt x="36049" y="30790"/>
                  <a:pt x="35956" y="30744"/>
                  <a:pt x="35885" y="30722"/>
                </a:cubicBezTo>
                <a:cubicBezTo>
                  <a:pt x="35876" y="30712"/>
                  <a:pt x="35858" y="30706"/>
                  <a:pt x="35839" y="30706"/>
                </a:cubicBezTo>
                <a:cubicBezTo>
                  <a:pt x="35812" y="30706"/>
                  <a:pt x="35783" y="30717"/>
                  <a:pt x="35770" y="30744"/>
                </a:cubicBezTo>
                <a:cubicBezTo>
                  <a:pt x="35746" y="30790"/>
                  <a:pt x="35770" y="30837"/>
                  <a:pt x="35816" y="30861"/>
                </a:cubicBezTo>
                <a:cubicBezTo>
                  <a:pt x="35863" y="30908"/>
                  <a:pt x="35909" y="30930"/>
                  <a:pt x="35978" y="30977"/>
                </a:cubicBezTo>
                <a:lnTo>
                  <a:pt x="35956" y="30977"/>
                </a:lnTo>
                <a:cubicBezTo>
                  <a:pt x="35956" y="31001"/>
                  <a:pt x="35932" y="31023"/>
                  <a:pt x="35932" y="31023"/>
                </a:cubicBezTo>
                <a:cubicBezTo>
                  <a:pt x="35909" y="31023"/>
                  <a:pt x="35885" y="31001"/>
                  <a:pt x="35863" y="31001"/>
                </a:cubicBezTo>
                <a:cubicBezTo>
                  <a:pt x="35851" y="30989"/>
                  <a:pt x="35839" y="30983"/>
                  <a:pt x="35827" y="30983"/>
                </a:cubicBezTo>
                <a:cubicBezTo>
                  <a:pt x="35816" y="30983"/>
                  <a:pt x="35804" y="30989"/>
                  <a:pt x="35792" y="31001"/>
                </a:cubicBezTo>
                <a:cubicBezTo>
                  <a:pt x="35770" y="30977"/>
                  <a:pt x="35746" y="30954"/>
                  <a:pt x="35723" y="30954"/>
                </a:cubicBezTo>
                <a:cubicBezTo>
                  <a:pt x="35537" y="30837"/>
                  <a:pt x="35373" y="30744"/>
                  <a:pt x="35187" y="30651"/>
                </a:cubicBezTo>
                <a:cubicBezTo>
                  <a:pt x="35172" y="30639"/>
                  <a:pt x="35156" y="30634"/>
                  <a:pt x="35141" y="30634"/>
                </a:cubicBezTo>
                <a:cubicBezTo>
                  <a:pt x="35069" y="30634"/>
                  <a:pt x="35021" y="30756"/>
                  <a:pt x="35119" y="30815"/>
                </a:cubicBezTo>
                <a:cubicBezTo>
                  <a:pt x="35212" y="30861"/>
                  <a:pt x="35305" y="30908"/>
                  <a:pt x="35398" y="30977"/>
                </a:cubicBezTo>
                <a:cubicBezTo>
                  <a:pt x="35327" y="31001"/>
                  <a:pt x="35305" y="31094"/>
                  <a:pt x="35373" y="31140"/>
                </a:cubicBezTo>
                <a:lnTo>
                  <a:pt x="35652" y="31280"/>
                </a:lnTo>
                <a:cubicBezTo>
                  <a:pt x="35652" y="31302"/>
                  <a:pt x="35652" y="31302"/>
                  <a:pt x="35677" y="31302"/>
                </a:cubicBezTo>
                <a:cubicBezTo>
                  <a:pt x="35677" y="31302"/>
                  <a:pt x="35677" y="31326"/>
                  <a:pt x="35652" y="31326"/>
                </a:cubicBezTo>
                <a:cubicBezTo>
                  <a:pt x="35652" y="31302"/>
                  <a:pt x="35652" y="31302"/>
                  <a:pt x="35630" y="31302"/>
                </a:cubicBezTo>
                <a:cubicBezTo>
                  <a:pt x="35623" y="31296"/>
                  <a:pt x="35612" y="31293"/>
                  <a:pt x="35600" y="31293"/>
                </a:cubicBezTo>
                <a:cubicBezTo>
                  <a:pt x="35570" y="31293"/>
                  <a:pt x="35530" y="31309"/>
                  <a:pt x="35513" y="31326"/>
                </a:cubicBezTo>
                <a:cubicBezTo>
                  <a:pt x="35491" y="31373"/>
                  <a:pt x="35513" y="31442"/>
                  <a:pt x="35559" y="31466"/>
                </a:cubicBezTo>
                <a:cubicBezTo>
                  <a:pt x="35537" y="31488"/>
                  <a:pt x="35537" y="31535"/>
                  <a:pt x="35559" y="31559"/>
                </a:cubicBezTo>
                <a:lnTo>
                  <a:pt x="35491" y="31559"/>
                </a:lnTo>
                <a:cubicBezTo>
                  <a:pt x="35420" y="31488"/>
                  <a:pt x="35327" y="31419"/>
                  <a:pt x="35234" y="31349"/>
                </a:cubicBezTo>
                <a:cubicBezTo>
                  <a:pt x="35219" y="31334"/>
                  <a:pt x="35201" y="31328"/>
                  <a:pt x="35183" y="31328"/>
                </a:cubicBezTo>
                <a:cubicBezTo>
                  <a:pt x="35116" y="31328"/>
                  <a:pt x="35045" y="31415"/>
                  <a:pt x="35119" y="31488"/>
                </a:cubicBezTo>
                <a:cubicBezTo>
                  <a:pt x="35258" y="31605"/>
                  <a:pt x="35398" y="31721"/>
                  <a:pt x="35559" y="31838"/>
                </a:cubicBezTo>
                <a:cubicBezTo>
                  <a:pt x="35584" y="31860"/>
                  <a:pt x="35630" y="31907"/>
                  <a:pt x="35677" y="31931"/>
                </a:cubicBezTo>
                <a:cubicBezTo>
                  <a:pt x="35699" y="31953"/>
                  <a:pt x="35723" y="31978"/>
                  <a:pt x="35746" y="31978"/>
                </a:cubicBezTo>
                <a:cubicBezTo>
                  <a:pt x="35770" y="32000"/>
                  <a:pt x="35792" y="32024"/>
                  <a:pt x="35816" y="32024"/>
                </a:cubicBezTo>
                <a:lnTo>
                  <a:pt x="35746" y="32139"/>
                </a:lnTo>
                <a:lnTo>
                  <a:pt x="35723" y="32139"/>
                </a:lnTo>
                <a:cubicBezTo>
                  <a:pt x="35746" y="32093"/>
                  <a:pt x="35723" y="32046"/>
                  <a:pt x="35699" y="32024"/>
                </a:cubicBezTo>
                <a:lnTo>
                  <a:pt x="35630" y="32024"/>
                </a:lnTo>
                <a:lnTo>
                  <a:pt x="35606" y="32000"/>
                </a:lnTo>
                <a:cubicBezTo>
                  <a:pt x="35584" y="32000"/>
                  <a:pt x="35584" y="31978"/>
                  <a:pt x="35584" y="31978"/>
                </a:cubicBezTo>
                <a:cubicBezTo>
                  <a:pt x="35559" y="31978"/>
                  <a:pt x="35559" y="31953"/>
                  <a:pt x="35537" y="31953"/>
                </a:cubicBezTo>
                <a:lnTo>
                  <a:pt x="35444" y="31860"/>
                </a:lnTo>
                <a:cubicBezTo>
                  <a:pt x="35444" y="31814"/>
                  <a:pt x="35444" y="31767"/>
                  <a:pt x="35398" y="31745"/>
                </a:cubicBezTo>
                <a:cubicBezTo>
                  <a:pt x="34955" y="31442"/>
                  <a:pt x="34536" y="31094"/>
                  <a:pt x="34142" y="30744"/>
                </a:cubicBezTo>
                <a:cubicBezTo>
                  <a:pt x="34120" y="30722"/>
                  <a:pt x="34096" y="30713"/>
                  <a:pt x="34075" y="30713"/>
                </a:cubicBezTo>
                <a:cubicBezTo>
                  <a:pt x="34005" y="30713"/>
                  <a:pt x="33953" y="30807"/>
                  <a:pt x="34025" y="30861"/>
                </a:cubicBezTo>
                <a:cubicBezTo>
                  <a:pt x="34350" y="31187"/>
                  <a:pt x="34722" y="31466"/>
                  <a:pt x="35094" y="31745"/>
                </a:cubicBezTo>
                <a:cubicBezTo>
                  <a:pt x="35072" y="31767"/>
                  <a:pt x="35048" y="31814"/>
                  <a:pt x="35094" y="31860"/>
                </a:cubicBezTo>
                <a:cubicBezTo>
                  <a:pt x="35119" y="31884"/>
                  <a:pt x="35165" y="31907"/>
                  <a:pt x="35187" y="31931"/>
                </a:cubicBezTo>
                <a:cubicBezTo>
                  <a:pt x="34769" y="31652"/>
                  <a:pt x="34328" y="31373"/>
                  <a:pt x="33909" y="31094"/>
                </a:cubicBezTo>
                <a:cubicBezTo>
                  <a:pt x="33889" y="31081"/>
                  <a:pt x="33870" y="31076"/>
                  <a:pt x="33853" y="31076"/>
                </a:cubicBezTo>
                <a:cubicBezTo>
                  <a:pt x="33773" y="31076"/>
                  <a:pt x="33739" y="31195"/>
                  <a:pt x="33816" y="31233"/>
                </a:cubicBezTo>
                <a:cubicBezTo>
                  <a:pt x="34281" y="31535"/>
                  <a:pt x="34722" y="31838"/>
                  <a:pt x="35187" y="32139"/>
                </a:cubicBezTo>
                <a:cubicBezTo>
                  <a:pt x="35165" y="32139"/>
                  <a:pt x="35141" y="32139"/>
                  <a:pt x="35119" y="32164"/>
                </a:cubicBezTo>
                <a:cubicBezTo>
                  <a:pt x="35094" y="32164"/>
                  <a:pt x="35094" y="32186"/>
                  <a:pt x="35072" y="32232"/>
                </a:cubicBezTo>
                <a:lnTo>
                  <a:pt x="34653" y="31884"/>
                </a:lnTo>
                <a:cubicBezTo>
                  <a:pt x="34630" y="31872"/>
                  <a:pt x="34607" y="31866"/>
                  <a:pt x="34584" y="31866"/>
                </a:cubicBezTo>
                <a:cubicBezTo>
                  <a:pt x="34560" y="31866"/>
                  <a:pt x="34537" y="31872"/>
                  <a:pt x="34514" y="31884"/>
                </a:cubicBezTo>
                <a:cubicBezTo>
                  <a:pt x="34490" y="31931"/>
                  <a:pt x="34490" y="32000"/>
                  <a:pt x="34514" y="32024"/>
                </a:cubicBezTo>
                <a:lnTo>
                  <a:pt x="34536" y="32024"/>
                </a:lnTo>
                <a:cubicBezTo>
                  <a:pt x="34514" y="32024"/>
                  <a:pt x="34490" y="32046"/>
                  <a:pt x="34467" y="32046"/>
                </a:cubicBezTo>
                <a:cubicBezTo>
                  <a:pt x="34443" y="32093"/>
                  <a:pt x="34443" y="32164"/>
                  <a:pt x="34467" y="32186"/>
                </a:cubicBezTo>
                <a:cubicBezTo>
                  <a:pt x="34536" y="32232"/>
                  <a:pt x="34583" y="32257"/>
                  <a:pt x="34653" y="32303"/>
                </a:cubicBezTo>
                <a:lnTo>
                  <a:pt x="34304" y="32093"/>
                </a:lnTo>
                <a:cubicBezTo>
                  <a:pt x="34289" y="32087"/>
                  <a:pt x="34276" y="32085"/>
                  <a:pt x="34263" y="32085"/>
                </a:cubicBezTo>
                <a:cubicBezTo>
                  <a:pt x="34169" y="32085"/>
                  <a:pt x="34109" y="32216"/>
                  <a:pt x="34211" y="32257"/>
                </a:cubicBezTo>
                <a:cubicBezTo>
                  <a:pt x="34374" y="32350"/>
                  <a:pt x="34536" y="32443"/>
                  <a:pt x="34700" y="32558"/>
                </a:cubicBezTo>
                <a:cubicBezTo>
                  <a:pt x="34676" y="32582"/>
                  <a:pt x="34700" y="32629"/>
                  <a:pt x="34722" y="32651"/>
                </a:cubicBezTo>
                <a:cubicBezTo>
                  <a:pt x="34862" y="32791"/>
                  <a:pt x="35001" y="32930"/>
                  <a:pt x="35165" y="33070"/>
                </a:cubicBezTo>
                <a:lnTo>
                  <a:pt x="35119" y="33116"/>
                </a:lnTo>
                <a:cubicBezTo>
                  <a:pt x="35094" y="33116"/>
                  <a:pt x="35072" y="33094"/>
                  <a:pt x="35048" y="33070"/>
                </a:cubicBezTo>
                <a:cubicBezTo>
                  <a:pt x="35072" y="33023"/>
                  <a:pt x="35025" y="32977"/>
                  <a:pt x="34979" y="32954"/>
                </a:cubicBezTo>
                <a:lnTo>
                  <a:pt x="34955" y="32954"/>
                </a:lnTo>
                <a:lnTo>
                  <a:pt x="34815" y="32884"/>
                </a:lnTo>
                <a:cubicBezTo>
                  <a:pt x="34815" y="32861"/>
                  <a:pt x="34815" y="32861"/>
                  <a:pt x="34793" y="32861"/>
                </a:cubicBezTo>
                <a:cubicBezTo>
                  <a:pt x="34769" y="32837"/>
                  <a:pt x="34746" y="32837"/>
                  <a:pt x="34746" y="32815"/>
                </a:cubicBezTo>
                <a:cubicBezTo>
                  <a:pt x="34722" y="32815"/>
                  <a:pt x="34700" y="32791"/>
                  <a:pt x="34676" y="32791"/>
                </a:cubicBezTo>
                <a:cubicBezTo>
                  <a:pt x="34665" y="32767"/>
                  <a:pt x="34641" y="32756"/>
                  <a:pt x="34618" y="32756"/>
                </a:cubicBezTo>
                <a:cubicBezTo>
                  <a:pt x="34595" y="32756"/>
                  <a:pt x="34572" y="32767"/>
                  <a:pt x="34560" y="32791"/>
                </a:cubicBezTo>
                <a:cubicBezTo>
                  <a:pt x="34514" y="32815"/>
                  <a:pt x="34514" y="32884"/>
                  <a:pt x="34560" y="32908"/>
                </a:cubicBezTo>
                <a:cubicBezTo>
                  <a:pt x="34700" y="33023"/>
                  <a:pt x="34839" y="33140"/>
                  <a:pt x="34979" y="33233"/>
                </a:cubicBezTo>
                <a:cubicBezTo>
                  <a:pt x="34839" y="33187"/>
                  <a:pt x="34722" y="33116"/>
                  <a:pt x="34607" y="33047"/>
                </a:cubicBezTo>
                <a:cubicBezTo>
                  <a:pt x="34583" y="33023"/>
                  <a:pt x="34560" y="33023"/>
                  <a:pt x="34536" y="33023"/>
                </a:cubicBezTo>
                <a:lnTo>
                  <a:pt x="34490" y="33070"/>
                </a:lnTo>
                <a:cubicBezTo>
                  <a:pt x="34443" y="33001"/>
                  <a:pt x="34374" y="32954"/>
                  <a:pt x="34328" y="32908"/>
                </a:cubicBezTo>
                <a:cubicBezTo>
                  <a:pt x="34305" y="32885"/>
                  <a:pt x="34281" y="32873"/>
                  <a:pt x="34258" y="32873"/>
                </a:cubicBezTo>
                <a:cubicBezTo>
                  <a:pt x="34235" y="32873"/>
                  <a:pt x="34212" y="32885"/>
                  <a:pt x="34188" y="32908"/>
                </a:cubicBezTo>
                <a:cubicBezTo>
                  <a:pt x="34164" y="32930"/>
                  <a:pt x="34164" y="33001"/>
                  <a:pt x="34188" y="33023"/>
                </a:cubicBezTo>
                <a:cubicBezTo>
                  <a:pt x="34372" y="33207"/>
                  <a:pt x="34556" y="33369"/>
                  <a:pt x="34740" y="33530"/>
                </a:cubicBezTo>
                <a:lnTo>
                  <a:pt x="34740" y="33530"/>
                </a:lnTo>
                <a:cubicBezTo>
                  <a:pt x="34715" y="33509"/>
                  <a:pt x="34674" y="33487"/>
                  <a:pt x="34653" y="33466"/>
                </a:cubicBezTo>
                <a:lnTo>
                  <a:pt x="34583" y="33466"/>
                </a:lnTo>
                <a:cubicBezTo>
                  <a:pt x="34560" y="33466"/>
                  <a:pt x="34536" y="33488"/>
                  <a:pt x="34536" y="33488"/>
                </a:cubicBezTo>
                <a:cubicBezTo>
                  <a:pt x="34211" y="33302"/>
                  <a:pt x="33909" y="33116"/>
                  <a:pt x="33606" y="32908"/>
                </a:cubicBezTo>
                <a:cubicBezTo>
                  <a:pt x="33593" y="32901"/>
                  <a:pt x="33580" y="32898"/>
                  <a:pt x="33568" y="32898"/>
                </a:cubicBezTo>
                <a:cubicBezTo>
                  <a:pt x="33491" y="32898"/>
                  <a:pt x="33436" y="33010"/>
                  <a:pt x="33537" y="33070"/>
                </a:cubicBezTo>
                <a:cubicBezTo>
                  <a:pt x="33770" y="33256"/>
                  <a:pt x="34025" y="33419"/>
                  <a:pt x="34281" y="33559"/>
                </a:cubicBezTo>
                <a:cubicBezTo>
                  <a:pt x="34281" y="33581"/>
                  <a:pt x="34257" y="33605"/>
                  <a:pt x="34257" y="33628"/>
                </a:cubicBezTo>
                <a:cubicBezTo>
                  <a:pt x="34246" y="33617"/>
                  <a:pt x="34234" y="33611"/>
                  <a:pt x="34223" y="33611"/>
                </a:cubicBezTo>
                <a:cubicBezTo>
                  <a:pt x="34211" y="33611"/>
                  <a:pt x="34199" y="33617"/>
                  <a:pt x="34188" y="33628"/>
                </a:cubicBezTo>
                <a:cubicBezTo>
                  <a:pt x="34169" y="33619"/>
                  <a:pt x="34146" y="33613"/>
                  <a:pt x="34124" y="33613"/>
                </a:cubicBezTo>
                <a:cubicBezTo>
                  <a:pt x="34092" y="33613"/>
                  <a:pt x="34062" y="33625"/>
                  <a:pt x="34049" y="33652"/>
                </a:cubicBezTo>
                <a:cubicBezTo>
                  <a:pt x="34025" y="33699"/>
                  <a:pt x="34049" y="33745"/>
                  <a:pt x="34095" y="33792"/>
                </a:cubicBezTo>
                <a:cubicBezTo>
                  <a:pt x="34211" y="33860"/>
                  <a:pt x="34350" y="33953"/>
                  <a:pt x="34467" y="34046"/>
                </a:cubicBezTo>
                <a:lnTo>
                  <a:pt x="34514" y="34046"/>
                </a:lnTo>
                <a:lnTo>
                  <a:pt x="34467" y="34117"/>
                </a:lnTo>
                <a:cubicBezTo>
                  <a:pt x="34467" y="34093"/>
                  <a:pt x="34467" y="34071"/>
                  <a:pt x="34443" y="34071"/>
                </a:cubicBezTo>
                <a:cubicBezTo>
                  <a:pt x="34281" y="33931"/>
                  <a:pt x="34071" y="33792"/>
                  <a:pt x="33863" y="33721"/>
                </a:cubicBezTo>
                <a:cubicBezTo>
                  <a:pt x="33844" y="33712"/>
                  <a:pt x="33825" y="33706"/>
                  <a:pt x="33807" y="33706"/>
                </a:cubicBezTo>
                <a:cubicBezTo>
                  <a:pt x="33782" y="33706"/>
                  <a:pt x="33760" y="33718"/>
                  <a:pt x="33745" y="33745"/>
                </a:cubicBezTo>
                <a:cubicBezTo>
                  <a:pt x="33723" y="33792"/>
                  <a:pt x="33745" y="33860"/>
                  <a:pt x="33792" y="33860"/>
                </a:cubicBezTo>
                <a:lnTo>
                  <a:pt x="33792" y="33885"/>
                </a:lnTo>
                <a:lnTo>
                  <a:pt x="33770" y="33907"/>
                </a:lnTo>
                <a:lnTo>
                  <a:pt x="33745" y="33931"/>
                </a:lnTo>
                <a:cubicBezTo>
                  <a:pt x="33584" y="33792"/>
                  <a:pt x="33420" y="33674"/>
                  <a:pt x="33258" y="33535"/>
                </a:cubicBezTo>
                <a:cubicBezTo>
                  <a:pt x="33236" y="33513"/>
                  <a:pt x="33213" y="33504"/>
                  <a:pt x="33191" y="33504"/>
                </a:cubicBezTo>
                <a:cubicBezTo>
                  <a:pt x="33120" y="33504"/>
                  <a:pt x="33064" y="33598"/>
                  <a:pt x="33118" y="33652"/>
                </a:cubicBezTo>
                <a:cubicBezTo>
                  <a:pt x="33420" y="33907"/>
                  <a:pt x="33745" y="34164"/>
                  <a:pt x="34071" y="34372"/>
                </a:cubicBezTo>
                <a:lnTo>
                  <a:pt x="34049" y="34372"/>
                </a:lnTo>
                <a:cubicBezTo>
                  <a:pt x="34049" y="34372"/>
                  <a:pt x="34025" y="34372"/>
                  <a:pt x="34025" y="34350"/>
                </a:cubicBezTo>
                <a:cubicBezTo>
                  <a:pt x="33978" y="34350"/>
                  <a:pt x="33956" y="34326"/>
                  <a:pt x="33931" y="34326"/>
                </a:cubicBezTo>
                <a:cubicBezTo>
                  <a:pt x="33931" y="34303"/>
                  <a:pt x="33909" y="34303"/>
                  <a:pt x="33909" y="34303"/>
                </a:cubicBezTo>
                <a:lnTo>
                  <a:pt x="33909" y="34279"/>
                </a:lnTo>
                <a:lnTo>
                  <a:pt x="33885" y="34279"/>
                </a:lnTo>
                <a:lnTo>
                  <a:pt x="33816" y="34210"/>
                </a:lnTo>
                <a:cubicBezTo>
                  <a:pt x="33804" y="34198"/>
                  <a:pt x="33781" y="34192"/>
                  <a:pt x="33758" y="34192"/>
                </a:cubicBezTo>
                <a:cubicBezTo>
                  <a:pt x="33734" y="34192"/>
                  <a:pt x="33711" y="34198"/>
                  <a:pt x="33699" y="34210"/>
                </a:cubicBezTo>
                <a:cubicBezTo>
                  <a:pt x="33537" y="34093"/>
                  <a:pt x="33398" y="34000"/>
                  <a:pt x="33234" y="33907"/>
                </a:cubicBezTo>
                <a:cubicBezTo>
                  <a:pt x="32932" y="33699"/>
                  <a:pt x="32607" y="33512"/>
                  <a:pt x="32304" y="33326"/>
                </a:cubicBezTo>
                <a:cubicBezTo>
                  <a:pt x="32289" y="33321"/>
                  <a:pt x="32275" y="33318"/>
                  <a:pt x="32262" y="33318"/>
                </a:cubicBezTo>
                <a:cubicBezTo>
                  <a:pt x="32168" y="33318"/>
                  <a:pt x="32109" y="33448"/>
                  <a:pt x="32210" y="33488"/>
                </a:cubicBezTo>
                <a:cubicBezTo>
                  <a:pt x="32607" y="33721"/>
                  <a:pt x="32979" y="33953"/>
                  <a:pt x="33373" y="34210"/>
                </a:cubicBezTo>
                <a:cubicBezTo>
                  <a:pt x="33351" y="34210"/>
                  <a:pt x="33327" y="34210"/>
                  <a:pt x="33327" y="34233"/>
                </a:cubicBezTo>
                <a:cubicBezTo>
                  <a:pt x="33304" y="34257"/>
                  <a:pt x="33304" y="34303"/>
                  <a:pt x="33327" y="34326"/>
                </a:cubicBezTo>
                <a:cubicBezTo>
                  <a:pt x="33304" y="34350"/>
                  <a:pt x="33304" y="34396"/>
                  <a:pt x="33327" y="34443"/>
                </a:cubicBezTo>
                <a:cubicBezTo>
                  <a:pt x="33351" y="34465"/>
                  <a:pt x="33398" y="34489"/>
                  <a:pt x="33420" y="34489"/>
                </a:cubicBezTo>
                <a:lnTo>
                  <a:pt x="33398" y="34512"/>
                </a:lnTo>
                <a:lnTo>
                  <a:pt x="33398" y="34558"/>
                </a:lnTo>
                <a:cubicBezTo>
                  <a:pt x="33373" y="34605"/>
                  <a:pt x="33373" y="34629"/>
                  <a:pt x="33398" y="34675"/>
                </a:cubicBezTo>
                <a:lnTo>
                  <a:pt x="33606" y="34884"/>
                </a:lnTo>
                <a:lnTo>
                  <a:pt x="33559" y="34884"/>
                </a:lnTo>
                <a:cubicBezTo>
                  <a:pt x="33559" y="34876"/>
                  <a:pt x="33557" y="34874"/>
                  <a:pt x="33554" y="34874"/>
                </a:cubicBezTo>
                <a:cubicBezTo>
                  <a:pt x="33547" y="34874"/>
                  <a:pt x="33537" y="34884"/>
                  <a:pt x="33537" y="34884"/>
                </a:cubicBezTo>
                <a:cubicBezTo>
                  <a:pt x="33187" y="34629"/>
                  <a:pt x="32815" y="34372"/>
                  <a:pt x="32443" y="34139"/>
                </a:cubicBezTo>
                <a:cubicBezTo>
                  <a:pt x="32430" y="34133"/>
                  <a:pt x="32417" y="34130"/>
                  <a:pt x="32405" y="34130"/>
                </a:cubicBezTo>
                <a:cubicBezTo>
                  <a:pt x="32328" y="34130"/>
                  <a:pt x="32273" y="34242"/>
                  <a:pt x="32374" y="34303"/>
                </a:cubicBezTo>
                <a:cubicBezTo>
                  <a:pt x="32793" y="34582"/>
                  <a:pt x="33211" y="34861"/>
                  <a:pt x="33606" y="35163"/>
                </a:cubicBezTo>
                <a:cubicBezTo>
                  <a:pt x="33626" y="35178"/>
                  <a:pt x="33649" y="35185"/>
                  <a:pt x="33670" y="35185"/>
                </a:cubicBezTo>
                <a:cubicBezTo>
                  <a:pt x="33749" y="35185"/>
                  <a:pt x="33818" y="35101"/>
                  <a:pt x="33745" y="35047"/>
                </a:cubicBezTo>
                <a:lnTo>
                  <a:pt x="33745" y="34977"/>
                </a:lnTo>
                <a:cubicBezTo>
                  <a:pt x="33770" y="34977"/>
                  <a:pt x="33792" y="34977"/>
                  <a:pt x="33792" y="34954"/>
                </a:cubicBezTo>
                <a:cubicBezTo>
                  <a:pt x="33816" y="34954"/>
                  <a:pt x="33816" y="34930"/>
                  <a:pt x="33816" y="34908"/>
                </a:cubicBezTo>
                <a:cubicBezTo>
                  <a:pt x="33863" y="34930"/>
                  <a:pt x="33885" y="34954"/>
                  <a:pt x="33909" y="34977"/>
                </a:cubicBezTo>
                <a:lnTo>
                  <a:pt x="33699" y="35302"/>
                </a:lnTo>
                <a:cubicBezTo>
                  <a:pt x="33699" y="35280"/>
                  <a:pt x="33677" y="35280"/>
                  <a:pt x="33677" y="35280"/>
                </a:cubicBezTo>
                <a:cubicBezTo>
                  <a:pt x="33211" y="34954"/>
                  <a:pt x="32746" y="34651"/>
                  <a:pt x="32257" y="34350"/>
                </a:cubicBezTo>
                <a:cubicBezTo>
                  <a:pt x="32241" y="34337"/>
                  <a:pt x="32225" y="34332"/>
                  <a:pt x="32210" y="34332"/>
                </a:cubicBezTo>
                <a:cubicBezTo>
                  <a:pt x="32138" y="34332"/>
                  <a:pt x="32091" y="34451"/>
                  <a:pt x="32188" y="34489"/>
                </a:cubicBezTo>
                <a:cubicBezTo>
                  <a:pt x="32653" y="34815"/>
                  <a:pt x="33118" y="35116"/>
                  <a:pt x="33584" y="35420"/>
                </a:cubicBezTo>
                <a:cubicBezTo>
                  <a:pt x="33584" y="35442"/>
                  <a:pt x="33606" y="35442"/>
                  <a:pt x="33606" y="35442"/>
                </a:cubicBezTo>
                <a:lnTo>
                  <a:pt x="33584" y="35466"/>
                </a:lnTo>
                <a:cubicBezTo>
                  <a:pt x="33398" y="35349"/>
                  <a:pt x="33211" y="35233"/>
                  <a:pt x="33048" y="35094"/>
                </a:cubicBezTo>
                <a:cubicBezTo>
                  <a:pt x="33024" y="35082"/>
                  <a:pt x="33001" y="35076"/>
                  <a:pt x="32978" y="35076"/>
                </a:cubicBezTo>
                <a:cubicBezTo>
                  <a:pt x="32955" y="35076"/>
                  <a:pt x="32931" y="35082"/>
                  <a:pt x="32908" y="35094"/>
                </a:cubicBezTo>
                <a:cubicBezTo>
                  <a:pt x="32886" y="35140"/>
                  <a:pt x="32862" y="35187"/>
                  <a:pt x="32908" y="35233"/>
                </a:cubicBezTo>
                <a:cubicBezTo>
                  <a:pt x="32908" y="35280"/>
                  <a:pt x="32932" y="35302"/>
                  <a:pt x="32955" y="35327"/>
                </a:cubicBezTo>
                <a:cubicBezTo>
                  <a:pt x="33094" y="35442"/>
                  <a:pt x="33258" y="35535"/>
                  <a:pt x="33398" y="35606"/>
                </a:cubicBezTo>
                <a:cubicBezTo>
                  <a:pt x="33409" y="35617"/>
                  <a:pt x="33420" y="35622"/>
                  <a:pt x="33435" y="35622"/>
                </a:cubicBezTo>
                <a:cubicBezTo>
                  <a:pt x="33450" y="35622"/>
                  <a:pt x="33467" y="35617"/>
                  <a:pt x="33491" y="35606"/>
                </a:cubicBezTo>
                <a:lnTo>
                  <a:pt x="33491" y="35628"/>
                </a:lnTo>
                <a:lnTo>
                  <a:pt x="33444" y="35699"/>
                </a:lnTo>
                <a:cubicBezTo>
                  <a:pt x="33280" y="35581"/>
                  <a:pt x="33118" y="35488"/>
                  <a:pt x="32932" y="35420"/>
                </a:cubicBezTo>
                <a:cubicBezTo>
                  <a:pt x="32924" y="35415"/>
                  <a:pt x="32914" y="35413"/>
                  <a:pt x="32904" y="35413"/>
                </a:cubicBezTo>
                <a:cubicBezTo>
                  <a:pt x="32862" y="35413"/>
                  <a:pt x="32815" y="35451"/>
                  <a:pt x="32815" y="35488"/>
                </a:cubicBezTo>
                <a:cubicBezTo>
                  <a:pt x="32607" y="35327"/>
                  <a:pt x="32397" y="35163"/>
                  <a:pt x="32164" y="35001"/>
                </a:cubicBezTo>
                <a:cubicBezTo>
                  <a:pt x="32153" y="34978"/>
                  <a:pt x="32136" y="34966"/>
                  <a:pt x="32115" y="34966"/>
                </a:cubicBezTo>
                <a:cubicBezTo>
                  <a:pt x="32095" y="34966"/>
                  <a:pt x="32072" y="34978"/>
                  <a:pt x="32049" y="35001"/>
                </a:cubicBezTo>
                <a:cubicBezTo>
                  <a:pt x="32024" y="35023"/>
                  <a:pt x="32002" y="35094"/>
                  <a:pt x="32049" y="35116"/>
                </a:cubicBezTo>
                <a:cubicBezTo>
                  <a:pt x="32421" y="35395"/>
                  <a:pt x="32769" y="35674"/>
                  <a:pt x="33141" y="35954"/>
                </a:cubicBezTo>
                <a:cubicBezTo>
                  <a:pt x="33167" y="35967"/>
                  <a:pt x="33194" y="35981"/>
                  <a:pt x="33221" y="35981"/>
                </a:cubicBezTo>
                <a:cubicBezTo>
                  <a:pt x="33234" y="35981"/>
                  <a:pt x="33248" y="35977"/>
                  <a:pt x="33261" y="35969"/>
                </a:cubicBezTo>
                <a:lnTo>
                  <a:pt x="33261" y="35969"/>
                </a:lnTo>
                <a:lnTo>
                  <a:pt x="33178" y="36090"/>
                </a:lnTo>
                <a:lnTo>
                  <a:pt x="33178" y="36090"/>
                </a:lnTo>
                <a:cubicBezTo>
                  <a:pt x="33184" y="36060"/>
                  <a:pt x="33175" y="36018"/>
                  <a:pt x="33141" y="36000"/>
                </a:cubicBezTo>
                <a:cubicBezTo>
                  <a:pt x="32862" y="35767"/>
                  <a:pt x="32560" y="35559"/>
                  <a:pt x="32235" y="35373"/>
                </a:cubicBezTo>
                <a:cubicBezTo>
                  <a:pt x="32219" y="35361"/>
                  <a:pt x="32203" y="35356"/>
                  <a:pt x="32188" y="35356"/>
                </a:cubicBezTo>
                <a:cubicBezTo>
                  <a:pt x="32116" y="35356"/>
                  <a:pt x="32068" y="35478"/>
                  <a:pt x="32164" y="35535"/>
                </a:cubicBezTo>
                <a:cubicBezTo>
                  <a:pt x="32304" y="35606"/>
                  <a:pt x="32421" y="35699"/>
                  <a:pt x="32560" y="35767"/>
                </a:cubicBezTo>
                <a:cubicBezTo>
                  <a:pt x="32536" y="35814"/>
                  <a:pt x="32536" y="35860"/>
                  <a:pt x="32583" y="35885"/>
                </a:cubicBezTo>
                <a:cubicBezTo>
                  <a:pt x="32596" y="35911"/>
                  <a:pt x="32617" y="35929"/>
                  <a:pt x="32640" y="35949"/>
                </a:cubicBezTo>
                <a:lnTo>
                  <a:pt x="32640" y="35949"/>
                </a:lnTo>
                <a:cubicBezTo>
                  <a:pt x="32630" y="35946"/>
                  <a:pt x="32619" y="35944"/>
                  <a:pt x="32608" y="35944"/>
                </a:cubicBezTo>
                <a:cubicBezTo>
                  <a:pt x="32570" y="35944"/>
                  <a:pt x="32530" y="35961"/>
                  <a:pt x="32514" y="35978"/>
                </a:cubicBezTo>
                <a:lnTo>
                  <a:pt x="32514" y="36000"/>
                </a:lnTo>
                <a:cubicBezTo>
                  <a:pt x="32467" y="35978"/>
                  <a:pt x="32421" y="35931"/>
                  <a:pt x="32350" y="35907"/>
                </a:cubicBezTo>
                <a:cubicBezTo>
                  <a:pt x="32337" y="35901"/>
                  <a:pt x="32324" y="35898"/>
                  <a:pt x="32312" y="35898"/>
                </a:cubicBezTo>
                <a:cubicBezTo>
                  <a:pt x="32235" y="35898"/>
                  <a:pt x="32180" y="36010"/>
                  <a:pt x="32281" y="36071"/>
                </a:cubicBezTo>
                <a:cubicBezTo>
                  <a:pt x="32490" y="36186"/>
                  <a:pt x="32700" y="36326"/>
                  <a:pt x="32886" y="36489"/>
                </a:cubicBezTo>
                <a:cubicBezTo>
                  <a:pt x="32886" y="36512"/>
                  <a:pt x="32908" y="36512"/>
                  <a:pt x="32908" y="36512"/>
                </a:cubicBezTo>
                <a:lnTo>
                  <a:pt x="32862" y="36582"/>
                </a:lnTo>
                <a:cubicBezTo>
                  <a:pt x="32862" y="36558"/>
                  <a:pt x="32839" y="36536"/>
                  <a:pt x="32839" y="36536"/>
                </a:cubicBezTo>
                <a:cubicBezTo>
                  <a:pt x="32839" y="36536"/>
                  <a:pt x="32815" y="36536"/>
                  <a:pt x="32815" y="36512"/>
                </a:cubicBezTo>
                <a:cubicBezTo>
                  <a:pt x="32815" y="36512"/>
                  <a:pt x="32815" y="36489"/>
                  <a:pt x="32793" y="36489"/>
                </a:cubicBezTo>
                <a:cubicBezTo>
                  <a:pt x="32676" y="36372"/>
                  <a:pt x="32560" y="36279"/>
                  <a:pt x="32443" y="36186"/>
                </a:cubicBezTo>
                <a:cubicBezTo>
                  <a:pt x="32430" y="36173"/>
                  <a:pt x="32401" y="36160"/>
                  <a:pt x="32374" y="36160"/>
                </a:cubicBezTo>
                <a:cubicBezTo>
                  <a:pt x="32355" y="36160"/>
                  <a:pt x="32337" y="36167"/>
                  <a:pt x="32328" y="36186"/>
                </a:cubicBezTo>
                <a:cubicBezTo>
                  <a:pt x="32257" y="36140"/>
                  <a:pt x="32188" y="36093"/>
                  <a:pt x="32142" y="36047"/>
                </a:cubicBezTo>
                <a:cubicBezTo>
                  <a:pt x="32095" y="36024"/>
                  <a:pt x="32071" y="36000"/>
                  <a:pt x="32024" y="35978"/>
                </a:cubicBezTo>
                <a:cubicBezTo>
                  <a:pt x="32002" y="35954"/>
                  <a:pt x="31956" y="35931"/>
                  <a:pt x="31956" y="35907"/>
                </a:cubicBezTo>
                <a:cubicBezTo>
                  <a:pt x="31937" y="35861"/>
                  <a:pt x="31895" y="35840"/>
                  <a:pt x="31856" y="35840"/>
                </a:cubicBezTo>
                <a:cubicBezTo>
                  <a:pt x="31797" y="35840"/>
                  <a:pt x="31742" y="35885"/>
                  <a:pt x="31770" y="35954"/>
                </a:cubicBezTo>
                <a:cubicBezTo>
                  <a:pt x="31816" y="36047"/>
                  <a:pt x="31885" y="36093"/>
                  <a:pt x="31956" y="36164"/>
                </a:cubicBezTo>
                <a:cubicBezTo>
                  <a:pt x="32049" y="36210"/>
                  <a:pt x="32117" y="36279"/>
                  <a:pt x="32210" y="36326"/>
                </a:cubicBezTo>
                <a:cubicBezTo>
                  <a:pt x="32328" y="36419"/>
                  <a:pt x="32443" y="36489"/>
                  <a:pt x="32560" y="36582"/>
                </a:cubicBezTo>
                <a:lnTo>
                  <a:pt x="32514" y="36582"/>
                </a:lnTo>
                <a:cubicBezTo>
                  <a:pt x="32514" y="36582"/>
                  <a:pt x="32514" y="36605"/>
                  <a:pt x="32490" y="36605"/>
                </a:cubicBezTo>
                <a:lnTo>
                  <a:pt x="32490" y="36629"/>
                </a:lnTo>
                <a:cubicBezTo>
                  <a:pt x="31978" y="36303"/>
                  <a:pt x="31466" y="35978"/>
                  <a:pt x="31001" y="35606"/>
                </a:cubicBezTo>
                <a:cubicBezTo>
                  <a:pt x="30985" y="35593"/>
                  <a:pt x="30969" y="35588"/>
                  <a:pt x="30954" y="35588"/>
                </a:cubicBezTo>
                <a:cubicBezTo>
                  <a:pt x="30882" y="35588"/>
                  <a:pt x="30831" y="35710"/>
                  <a:pt x="30908" y="35767"/>
                </a:cubicBezTo>
                <a:cubicBezTo>
                  <a:pt x="31351" y="36093"/>
                  <a:pt x="31816" y="36419"/>
                  <a:pt x="32281" y="36722"/>
                </a:cubicBezTo>
                <a:lnTo>
                  <a:pt x="32257" y="36722"/>
                </a:lnTo>
                <a:lnTo>
                  <a:pt x="32049" y="36582"/>
                </a:lnTo>
                <a:cubicBezTo>
                  <a:pt x="32025" y="36559"/>
                  <a:pt x="32002" y="36547"/>
                  <a:pt x="31979" y="36547"/>
                </a:cubicBezTo>
                <a:cubicBezTo>
                  <a:pt x="31956" y="36547"/>
                  <a:pt x="31932" y="36559"/>
                  <a:pt x="31909" y="36582"/>
                </a:cubicBezTo>
                <a:cubicBezTo>
                  <a:pt x="31885" y="36605"/>
                  <a:pt x="31885" y="36675"/>
                  <a:pt x="31909" y="36698"/>
                </a:cubicBezTo>
                <a:cubicBezTo>
                  <a:pt x="32085" y="36830"/>
                  <a:pt x="32281" y="36962"/>
                  <a:pt x="32460" y="37094"/>
                </a:cubicBezTo>
                <a:lnTo>
                  <a:pt x="32421" y="37094"/>
                </a:lnTo>
                <a:lnTo>
                  <a:pt x="32397" y="37070"/>
                </a:lnTo>
                <a:lnTo>
                  <a:pt x="32374" y="37070"/>
                </a:lnTo>
                <a:cubicBezTo>
                  <a:pt x="32328" y="37048"/>
                  <a:pt x="32304" y="37048"/>
                  <a:pt x="32281" y="37023"/>
                </a:cubicBezTo>
                <a:cubicBezTo>
                  <a:pt x="32235" y="37001"/>
                  <a:pt x="32210" y="36977"/>
                  <a:pt x="32164" y="36954"/>
                </a:cubicBezTo>
                <a:lnTo>
                  <a:pt x="32142" y="36930"/>
                </a:lnTo>
                <a:cubicBezTo>
                  <a:pt x="32117" y="36930"/>
                  <a:pt x="32117" y="36908"/>
                  <a:pt x="32095" y="36908"/>
                </a:cubicBezTo>
                <a:cubicBezTo>
                  <a:pt x="32083" y="36885"/>
                  <a:pt x="32060" y="36873"/>
                  <a:pt x="32037" y="36873"/>
                </a:cubicBezTo>
                <a:cubicBezTo>
                  <a:pt x="32013" y="36873"/>
                  <a:pt x="31990" y="36885"/>
                  <a:pt x="31978" y="36908"/>
                </a:cubicBezTo>
                <a:cubicBezTo>
                  <a:pt x="31956" y="36930"/>
                  <a:pt x="31931" y="36954"/>
                  <a:pt x="31956" y="36977"/>
                </a:cubicBezTo>
                <a:cubicBezTo>
                  <a:pt x="31932" y="36966"/>
                  <a:pt x="31909" y="36960"/>
                  <a:pt x="31889" y="36960"/>
                </a:cubicBezTo>
                <a:cubicBezTo>
                  <a:pt x="31868" y="36960"/>
                  <a:pt x="31850" y="36966"/>
                  <a:pt x="31838" y="36977"/>
                </a:cubicBezTo>
                <a:cubicBezTo>
                  <a:pt x="31583" y="36815"/>
                  <a:pt x="31351" y="36629"/>
                  <a:pt x="31094" y="36465"/>
                </a:cubicBezTo>
                <a:cubicBezTo>
                  <a:pt x="31078" y="36454"/>
                  <a:pt x="31063" y="36448"/>
                  <a:pt x="31048" y="36448"/>
                </a:cubicBezTo>
                <a:cubicBezTo>
                  <a:pt x="30975" y="36448"/>
                  <a:pt x="30924" y="36570"/>
                  <a:pt x="31001" y="36629"/>
                </a:cubicBezTo>
                <a:cubicBezTo>
                  <a:pt x="31420" y="36908"/>
                  <a:pt x="31863" y="37209"/>
                  <a:pt x="32281" y="37488"/>
                </a:cubicBezTo>
                <a:lnTo>
                  <a:pt x="32235" y="37581"/>
                </a:lnTo>
                <a:cubicBezTo>
                  <a:pt x="32210" y="37581"/>
                  <a:pt x="32210" y="37559"/>
                  <a:pt x="32210" y="37559"/>
                </a:cubicBezTo>
                <a:cubicBezTo>
                  <a:pt x="31931" y="37349"/>
                  <a:pt x="31652" y="37141"/>
                  <a:pt x="31373" y="36908"/>
                </a:cubicBezTo>
                <a:cubicBezTo>
                  <a:pt x="31355" y="36894"/>
                  <a:pt x="31336" y="36889"/>
                  <a:pt x="31316" y="36889"/>
                </a:cubicBezTo>
                <a:cubicBezTo>
                  <a:pt x="31235" y="36889"/>
                  <a:pt x="31159" y="36990"/>
                  <a:pt x="31234" y="37048"/>
                </a:cubicBezTo>
                <a:cubicBezTo>
                  <a:pt x="31373" y="37163"/>
                  <a:pt x="31513" y="37280"/>
                  <a:pt x="31677" y="37373"/>
                </a:cubicBezTo>
                <a:cubicBezTo>
                  <a:pt x="31652" y="37373"/>
                  <a:pt x="31606" y="37395"/>
                  <a:pt x="31606" y="37420"/>
                </a:cubicBezTo>
                <a:cubicBezTo>
                  <a:pt x="31559" y="37442"/>
                  <a:pt x="31559" y="37513"/>
                  <a:pt x="31606" y="37535"/>
                </a:cubicBezTo>
                <a:cubicBezTo>
                  <a:pt x="31639" y="37568"/>
                  <a:pt x="31684" y="37613"/>
                  <a:pt x="31732" y="37653"/>
                </a:cubicBezTo>
                <a:lnTo>
                  <a:pt x="31732" y="37653"/>
                </a:lnTo>
                <a:cubicBezTo>
                  <a:pt x="31696" y="37631"/>
                  <a:pt x="31659" y="37610"/>
                  <a:pt x="31630" y="37581"/>
                </a:cubicBezTo>
                <a:lnTo>
                  <a:pt x="31537" y="37581"/>
                </a:lnTo>
                <a:cubicBezTo>
                  <a:pt x="31466" y="37559"/>
                  <a:pt x="31397" y="37513"/>
                  <a:pt x="31327" y="37466"/>
                </a:cubicBezTo>
                <a:cubicBezTo>
                  <a:pt x="31315" y="37460"/>
                  <a:pt x="31304" y="37458"/>
                  <a:pt x="31293" y="37458"/>
                </a:cubicBezTo>
                <a:cubicBezTo>
                  <a:pt x="31214" y="37458"/>
                  <a:pt x="31155" y="37587"/>
                  <a:pt x="31258" y="37628"/>
                </a:cubicBezTo>
                <a:cubicBezTo>
                  <a:pt x="31373" y="37699"/>
                  <a:pt x="31466" y="37768"/>
                  <a:pt x="31583" y="37838"/>
                </a:cubicBezTo>
                <a:lnTo>
                  <a:pt x="31629" y="37861"/>
                </a:lnTo>
                <a:lnTo>
                  <a:pt x="31559" y="37861"/>
                </a:lnTo>
                <a:cubicBezTo>
                  <a:pt x="31537" y="37861"/>
                  <a:pt x="31513" y="37885"/>
                  <a:pt x="31513" y="37907"/>
                </a:cubicBezTo>
                <a:cubicBezTo>
                  <a:pt x="31234" y="37699"/>
                  <a:pt x="30955" y="37513"/>
                  <a:pt x="30653" y="37349"/>
                </a:cubicBezTo>
                <a:cubicBezTo>
                  <a:pt x="30642" y="37343"/>
                  <a:pt x="30630" y="37341"/>
                  <a:pt x="30619" y="37341"/>
                </a:cubicBezTo>
                <a:cubicBezTo>
                  <a:pt x="30540" y="37341"/>
                  <a:pt x="30479" y="37472"/>
                  <a:pt x="30560" y="37513"/>
                </a:cubicBezTo>
                <a:cubicBezTo>
                  <a:pt x="30746" y="37606"/>
                  <a:pt x="30908" y="37721"/>
                  <a:pt x="31072" y="37814"/>
                </a:cubicBezTo>
                <a:lnTo>
                  <a:pt x="31072" y="37838"/>
                </a:lnTo>
                <a:cubicBezTo>
                  <a:pt x="31048" y="37885"/>
                  <a:pt x="31072" y="37931"/>
                  <a:pt x="31094" y="37954"/>
                </a:cubicBezTo>
                <a:cubicBezTo>
                  <a:pt x="31304" y="38093"/>
                  <a:pt x="31490" y="38233"/>
                  <a:pt x="31699" y="38396"/>
                </a:cubicBezTo>
                <a:lnTo>
                  <a:pt x="31677" y="38419"/>
                </a:lnTo>
                <a:cubicBezTo>
                  <a:pt x="31420" y="38279"/>
                  <a:pt x="31187" y="38117"/>
                  <a:pt x="30955" y="37931"/>
                </a:cubicBezTo>
                <a:cubicBezTo>
                  <a:pt x="30943" y="37919"/>
                  <a:pt x="30920" y="37913"/>
                  <a:pt x="30897" y="37913"/>
                </a:cubicBezTo>
                <a:cubicBezTo>
                  <a:pt x="30874" y="37913"/>
                  <a:pt x="30850" y="37919"/>
                  <a:pt x="30839" y="37931"/>
                </a:cubicBezTo>
                <a:cubicBezTo>
                  <a:pt x="30793" y="37978"/>
                  <a:pt x="30793" y="38024"/>
                  <a:pt x="30839" y="38071"/>
                </a:cubicBezTo>
                <a:cubicBezTo>
                  <a:pt x="31072" y="38257"/>
                  <a:pt x="31327" y="38419"/>
                  <a:pt x="31559" y="38582"/>
                </a:cubicBezTo>
                <a:lnTo>
                  <a:pt x="31513" y="38675"/>
                </a:lnTo>
                <a:cubicBezTo>
                  <a:pt x="31211" y="38465"/>
                  <a:pt x="30908" y="38279"/>
                  <a:pt x="30607" y="38093"/>
                </a:cubicBezTo>
                <a:cubicBezTo>
                  <a:pt x="30592" y="38087"/>
                  <a:pt x="30578" y="38085"/>
                  <a:pt x="30565" y="38085"/>
                </a:cubicBezTo>
                <a:cubicBezTo>
                  <a:pt x="30470" y="38085"/>
                  <a:pt x="30411" y="38216"/>
                  <a:pt x="30514" y="38257"/>
                </a:cubicBezTo>
                <a:cubicBezTo>
                  <a:pt x="30536" y="38279"/>
                  <a:pt x="30560" y="38279"/>
                  <a:pt x="30583" y="38303"/>
                </a:cubicBezTo>
                <a:lnTo>
                  <a:pt x="30560" y="38303"/>
                </a:lnTo>
                <a:cubicBezTo>
                  <a:pt x="30536" y="38350"/>
                  <a:pt x="30536" y="38396"/>
                  <a:pt x="30560" y="38443"/>
                </a:cubicBezTo>
                <a:cubicBezTo>
                  <a:pt x="30793" y="38605"/>
                  <a:pt x="31048" y="38769"/>
                  <a:pt x="31304" y="38930"/>
                </a:cubicBezTo>
                <a:lnTo>
                  <a:pt x="31327" y="38930"/>
                </a:lnTo>
                <a:lnTo>
                  <a:pt x="31327" y="38955"/>
                </a:lnTo>
                <a:cubicBezTo>
                  <a:pt x="31094" y="38815"/>
                  <a:pt x="30886" y="38698"/>
                  <a:pt x="30653" y="38558"/>
                </a:cubicBezTo>
                <a:cubicBezTo>
                  <a:pt x="30630" y="38547"/>
                  <a:pt x="30612" y="38542"/>
                  <a:pt x="30598" y="38542"/>
                </a:cubicBezTo>
                <a:cubicBezTo>
                  <a:pt x="30583" y="38542"/>
                  <a:pt x="30571" y="38547"/>
                  <a:pt x="30560" y="38558"/>
                </a:cubicBezTo>
                <a:cubicBezTo>
                  <a:pt x="30210" y="38303"/>
                  <a:pt x="29862" y="38071"/>
                  <a:pt x="29513" y="37838"/>
                </a:cubicBezTo>
                <a:cubicBezTo>
                  <a:pt x="29497" y="37826"/>
                  <a:pt x="29482" y="37821"/>
                  <a:pt x="29468" y="37821"/>
                </a:cubicBezTo>
                <a:cubicBezTo>
                  <a:pt x="29401" y="37821"/>
                  <a:pt x="29367" y="37943"/>
                  <a:pt x="29444" y="38000"/>
                </a:cubicBezTo>
                <a:lnTo>
                  <a:pt x="30629" y="38837"/>
                </a:lnTo>
                <a:cubicBezTo>
                  <a:pt x="30607" y="38862"/>
                  <a:pt x="30607" y="38884"/>
                  <a:pt x="30607" y="38908"/>
                </a:cubicBezTo>
                <a:cubicBezTo>
                  <a:pt x="30536" y="38884"/>
                  <a:pt x="30489" y="38837"/>
                  <a:pt x="30421" y="38791"/>
                </a:cubicBezTo>
                <a:cubicBezTo>
                  <a:pt x="30408" y="38785"/>
                  <a:pt x="30396" y="38782"/>
                  <a:pt x="30384" y="38782"/>
                </a:cubicBezTo>
                <a:cubicBezTo>
                  <a:pt x="30351" y="38782"/>
                  <a:pt x="30321" y="38803"/>
                  <a:pt x="30303" y="38837"/>
                </a:cubicBezTo>
                <a:cubicBezTo>
                  <a:pt x="30281" y="38884"/>
                  <a:pt x="30281" y="38930"/>
                  <a:pt x="30328" y="38955"/>
                </a:cubicBezTo>
                <a:cubicBezTo>
                  <a:pt x="30374" y="38977"/>
                  <a:pt x="30421" y="39023"/>
                  <a:pt x="30467" y="39048"/>
                </a:cubicBezTo>
                <a:cubicBezTo>
                  <a:pt x="30467" y="39048"/>
                  <a:pt x="30443" y="39048"/>
                  <a:pt x="30443" y="39070"/>
                </a:cubicBezTo>
                <a:cubicBezTo>
                  <a:pt x="30257" y="38955"/>
                  <a:pt x="30095" y="38837"/>
                  <a:pt x="29909" y="38722"/>
                </a:cubicBezTo>
                <a:cubicBezTo>
                  <a:pt x="29816" y="38651"/>
                  <a:pt x="29723" y="38605"/>
                  <a:pt x="29652" y="38536"/>
                </a:cubicBezTo>
                <a:cubicBezTo>
                  <a:pt x="29559" y="38465"/>
                  <a:pt x="29444" y="38419"/>
                  <a:pt x="29397" y="38326"/>
                </a:cubicBezTo>
                <a:cubicBezTo>
                  <a:pt x="29377" y="38298"/>
                  <a:pt x="29348" y="38287"/>
                  <a:pt x="29320" y="38287"/>
                </a:cubicBezTo>
                <a:cubicBezTo>
                  <a:pt x="29252" y="38287"/>
                  <a:pt x="29185" y="38353"/>
                  <a:pt x="29234" y="38419"/>
                </a:cubicBezTo>
                <a:cubicBezTo>
                  <a:pt x="29304" y="38536"/>
                  <a:pt x="29397" y="38582"/>
                  <a:pt x="29490" y="38651"/>
                </a:cubicBezTo>
                <a:cubicBezTo>
                  <a:pt x="29583" y="38722"/>
                  <a:pt x="29676" y="38769"/>
                  <a:pt x="29769" y="38837"/>
                </a:cubicBezTo>
                <a:cubicBezTo>
                  <a:pt x="29909" y="38930"/>
                  <a:pt x="30024" y="39023"/>
                  <a:pt x="30164" y="39094"/>
                </a:cubicBezTo>
                <a:cubicBezTo>
                  <a:pt x="30142" y="39094"/>
                  <a:pt x="30117" y="39116"/>
                  <a:pt x="30095" y="39116"/>
                </a:cubicBezTo>
                <a:cubicBezTo>
                  <a:pt x="30071" y="39163"/>
                  <a:pt x="30071" y="39209"/>
                  <a:pt x="30117" y="39256"/>
                </a:cubicBezTo>
                <a:cubicBezTo>
                  <a:pt x="30328" y="39442"/>
                  <a:pt x="30560" y="39606"/>
                  <a:pt x="30793" y="39768"/>
                </a:cubicBezTo>
                <a:lnTo>
                  <a:pt x="30769" y="39838"/>
                </a:lnTo>
                <a:cubicBezTo>
                  <a:pt x="30746" y="39814"/>
                  <a:pt x="30746" y="39792"/>
                  <a:pt x="30722" y="39768"/>
                </a:cubicBezTo>
                <a:cubicBezTo>
                  <a:pt x="30396" y="39559"/>
                  <a:pt x="30071" y="39327"/>
                  <a:pt x="29745" y="39116"/>
                </a:cubicBezTo>
                <a:cubicBezTo>
                  <a:pt x="29729" y="39105"/>
                  <a:pt x="29713" y="39100"/>
                  <a:pt x="29698" y="39100"/>
                </a:cubicBezTo>
                <a:cubicBezTo>
                  <a:pt x="29626" y="39100"/>
                  <a:pt x="29575" y="39217"/>
                  <a:pt x="29652" y="39256"/>
                </a:cubicBezTo>
                <a:cubicBezTo>
                  <a:pt x="29978" y="39489"/>
                  <a:pt x="30303" y="39721"/>
                  <a:pt x="30629" y="39931"/>
                </a:cubicBezTo>
                <a:cubicBezTo>
                  <a:pt x="30653" y="39954"/>
                  <a:pt x="30676" y="39954"/>
                  <a:pt x="30676" y="39954"/>
                </a:cubicBezTo>
                <a:lnTo>
                  <a:pt x="30629" y="40024"/>
                </a:lnTo>
                <a:cubicBezTo>
                  <a:pt x="30629" y="39978"/>
                  <a:pt x="30607" y="39954"/>
                  <a:pt x="30583" y="39931"/>
                </a:cubicBezTo>
                <a:cubicBezTo>
                  <a:pt x="30560" y="39931"/>
                  <a:pt x="30536" y="39907"/>
                  <a:pt x="30514" y="39885"/>
                </a:cubicBezTo>
                <a:cubicBezTo>
                  <a:pt x="30421" y="39838"/>
                  <a:pt x="30350" y="39768"/>
                  <a:pt x="30257" y="39721"/>
                </a:cubicBezTo>
                <a:cubicBezTo>
                  <a:pt x="30235" y="39699"/>
                  <a:pt x="30210" y="39699"/>
                  <a:pt x="30188" y="39699"/>
                </a:cubicBezTo>
                <a:cubicBezTo>
                  <a:pt x="30164" y="39721"/>
                  <a:pt x="30142" y="39721"/>
                  <a:pt x="30142" y="39745"/>
                </a:cubicBezTo>
                <a:cubicBezTo>
                  <a:pt x="30142" y="39768"/>
                  <a:pt x="30117" y="39792"/>
                  <a:pt x="30142" y="39814"/>
                </a:cubicBezTo>
                <a:cubicBezTo>
                  <a:pt x="30117" y="39838"/>
                  <a:pt x="30117" y="39861"/>
                  <a:pt x="30142" y="39885"/>
                </a:cubicBezTo>
                <a:cubicBezTo>
                  <a:pt x="30117" y="39885"/>
                  <a:pt x="30095" y="39907"/>
                  <a:pt x="30095" y="39931"/>
                </a:cubicBezTo>
                <a:cubicBezTo>
                  <a:pt x="30071" y="39954"/>
                  <a:pt x="30071" y="39978"/>
                  <a:pt x="30071" y="40000"/>
                </a:cubicBezTo>
                <a:lnTo>
                  <a:pt x="30095" y="40024"/>
                </a:lnTo>
                <a:lnTo>
                  <a:pt x="30071" y="40024"/>
                </a:lnTo>
                <a:cubicBezTo>
                  <a:pt x="30024" y="40024"/>
                  <a:pt x="30002" y="40047"/>
                  <a:pt x="30002" y="40093"/>
                </a:cubicBezTo>
                <a:cubicBezTo>
                  <a:pt x="29931" y="40047"/>
                  <a:pt x="29838" y="39978"/>
                  <a:pt x="29769" y="39931"/>
                </a:cubicBezTo>
                <a:cubicBezTo>
                  <a:pt x="29757" y="39919"/>
                  <a:pt x="29740" y="39913"/>
                  <a:pt x="29719" y="39913"/>
                </a:cubicBezTo>
                <a:cubicBezTo>
                  <a:pt x="29699" y="39913"/>
                  <a:pt x="29675" y="39919"/>
                  <a:pt x="29652" y="39931"/>
                </a:cubicBezTo>
                <a:cubicBezTo>
                  <a:pt x="29652" y="39907"/>
                  <a:pt x="29630" y="39885"/>
                  <a:pt x="29630" y="39885"/>
                </a:cubicBezTo>
                <a:cubicBezTo>
                  <a:pt x="29490" y="39814"/>
                  <a:pt x="29351" y="39721"/>
                  <a:pt x="29234" y="39628"/>
                </a:cubicBezTo>
                <a:lnTo>
                  <a:pt x="29165" y="39628"/>
                </a:lnTo>
                <a:cubicBezTo>
                  <a:pt x="29141" y="39628"/>
                  <a:pt x="29118" y="39652"/>
                  <a:pt x="29118" y="39675"/>
                </a:cubicBezTo>
                <a:cubicBezTo>
                  <a:pt x="29094" y="39721"/>
                  <a:pt x="29094" y="39768"/>
                  <a:pt x="29141" y="39792"/>
                </a:cubicBezTo>
                <a:cubicBezTo>
                  <a:pt x="29280" y="39885"/>
                  <a:pt x="29397" y="39978"/>
                  <a:pt x="29537" y="40047"/>
                </a:cubicBezTo>
                <a:cubicBezTo>
                  <a:pt x="29544" y="40055"/>
                  <a:pt x="29554" y="40057"/>
                  <a:pt x="29566" y="40057"/>
                </a:cubicBezTo>
                <a:cubicBezTo>
                  <a:pt x="29588" y="40057"/>
                  <a:pt x="29614" y="40047"/>
                  <a:pt x="29630" y="40047"/>
                </a:cubicBezTo>
                <a:cubicBezTo>
                  <a:pt x="29630" y="40047"/>
                  <a:pt x="29652" y="40047"/>
                  <a:pt x="29652" y="40071"/>
                </a:cubicBezTo>
                <a:cubicBezTo>
                  <a:pt x="29676" y="40071"/>
                  <a:pt x="29676" y="40093"/>
                  <a:pt x="29699" y="40093"/>
                </a:cubicBezTo>
                <a:lnTo>
                  <a:pt x="29652" y="40140"/>
                </a:lnTo>
                <a:lnTo>
                  <a:pt x="29652" y="40186"/>
                </a:lnTo>
                <a:cubicBezTo>
                  <a:pt x="29444" y="40071"/>
                  <a:pt x="29234" y="39931"/>
                  <a:pt x="29025" y="39814"/>
                </a:cubicBezTo>
                <a:cubicBezTo>
                  <a:pt x="29009" y="39803"/>
                  <a:pt x="28994" y="39797"/>
                  <a:pt x="28979" y="39797"/>
                </a:cubicBezTo>
                <a:cubicBezTo>
                  <a:pt x="28906" y="39797"/>
                  <a:pt x="28855" y="39919"/>
                  <a:pt x="28932" y="39978"/>
                </a:cubicBezTo>
                <a:cubicBezTo>
                  <a:pt x="29187" y="40117"/>
                  <a:pt x="29444" y="40279"/>
                  <a:pt x="29699" y="40443"/>
                </a:cubicBezTo>
                <a:cubicBezTo>
                  <a:pt x="29792" y="40512"/>
                  <a:pt x="29862" y="40583"/>
                  <a:pt x="29978" y="40629"/>
                </a:cubicBezTo>
                <a:lnTo>
                  <a:pt x="30002" y="40629"/>
                </a:lnTo>
                <a:cubicBezTo>
                  <a:pt x="30071" y="40676"/>
                  <a:pt x="30117" y="40698"/>
                  <a:pt x="30164" y="40744"/>
                </a:cubicBezTo>
                <a:lnTo>
                  <a:pt x="30049" y="40908"/>
                </a:lnTo>
                <a:lnTo>
                  <a:pt x="30049" y="40884"/>
                </a:lnTo>
                <a:lnTo>
                  <a:pt x="29909" y="40815"/>
                </a:lnTo>
                <a:lnTo>
                  <a:pt x="29909" y="40815"/>
                </a:lnTo>
                <a:cubicBezTo>
                  <a:pt x="29916" y="40817"/>
                  <a:pt x="29922" y="40818"/>
                  <a:pt x="29929" y="40818"/>
                </a:cubicBezTo>
                <a:cubicBezTo>
                  <a:pt x="30011" y="40818"/>
                  <a:pt x="30064" y="40695"/>
                  <a:pt x="29978" y="40651"/>
                </a:cubicBezTo>
                <a:cubicBezTo>
                  <a:pt x="29606" y="40490"/>
                  <a:pt x="29258" y="40326"/>
                  <a:pt x="28886" y="40164"/>
                </a:cubicBezTo>
                <a:cubicBezTo>
                  <a:pt x="28874" y="40158"/>
                  <a:pt x="28863" y="40156"/>
                  <a:pt x="28852" y="40156"/>
                </a:cubicBezTo>
                <a:cubicBezTo>
                  <a:pt x="28773" y="40156"/>
                  <a:pt x="28711" y="40285"/>
                  <a:pt x="28793" y="40326"/>
                </a:cubicBezTo>
                <a:cubicBezTo>
                  <a:pt x="28979" y="40397"/>
                  <a:pt x="29141" y="40490"/>
                  <a:pt x="29327" y="40558"/>
                </a:cubicBezTo>
                <a:cubicBezTo>
                  <a:pt x="29304" y="40583"/>
                  <a:pt x="29280" y="40605"/>
                  <a:pt x="29280" y="40651"/>
                </a:cubicBezTo>
                <a:cubicBezTo>
                  <a:pt x="29304" y="40722"/>
                  <a:pt x="29373" y="40769"/>
                  <a:pt x="29420" y="40791"/>
                </a:cubicBezTo>
                <a:lnTo>
                  <a:pt x="29351" y="40791"/>
                </a:lnTo>
                <a:cubicBezTo>
                  <a:pt x="29280" y="40791"/>
                  <a:pt x="29258" y="40862"/>
                  <a:pt x="29280" y="40930"/>
                </a:cubicBezTo>
                <a:cubicBezTo>
                  <a:pt x="29274" y="40925"/>
                  <a:pt x="29267" y="40922"/>
                  <a:pt x="29258" y="40922"/>
                </a:cubicBezTo>
                <a:cubicBezTo>
                  <a:pt x="29235" y="40922"/>
                  <a:pt x="29205" y="40943"/>
                  <a:pt x="29187" y="40977"/>
                </a:cubicBezTo>
                <a:cubicBezTo>
                  <a:pt x="29165" y="40977"/>
                  <a:pt x="29165" y="41001"/>
                  <a:pt x="29165" y="41024"/>
                </a:cubicBezTo>
                <a:cubicBezTo>
                  <a:pt x="28722" y="40769"/>
                  <a:pt x="28281" y="40512"/>
                  <a:pt x="27862" y="40210"/>
                </a:cubicBezTo>
                <a:cubicBezTo>
                  <a:pt x="27851" y="40205"/>
                  <a:pt x="27839" y="40202"/>
                  <a:pt x="27828" y="40202"/>
                </a:cubicBezTo>
                <a:cubicBezTo>
                  <a:pt x="27749" y="40202"/>
                  <a:pt x="27688" y="40332"/>
                  <a:pt x="27769" y="40372"/>
                </a:cubicBezTo>
                <a:cubicBezTo>
                  <a:pt x="28164" y="40629"/>
                  <a:pt x="28560" y="40884"/>
                  <a:pt x="28955" y="41117"/>
                </a:cubicBezTo>
                <a:cubicBezTo>
                  <a:pt x="28932" y="41163"/>
                  <a:pt x="28955" y="41210"/>
                  <a:pt x="29001" y="41234"/>
                </a:cubicBezTo>
                <a:cubicBezTo>
                  <a:pt x="29048" y="41280"/>
                  <a:pt x="29118" y="41327"/>
                  <a:pt x="29187" y="41373"/>
                </a:cubicBezTo>
                <a:cubicBezTo>
                  <a:pt x="29141" y="41349"/>
                  <a:pt x="29094" y="41327"/>
                  <a:pt x="29072" y="41303"/>
                </a:cubicBezTo>
                <a:cubicBezTo>
                  <a:pt x="29053" y="41293"/>
                  <a:pt x="29030" y="41288"/>
                  <a:pt x="29007" y="41288"/>
                </a:cubicBezTo>
                <a:cubicBezTo>
                  <a:pt x="28975" y="41288"/>
                  <a:pt x="28945" y="41299"/>
                  <a:pt x="28932" y="41327"/>
                </a:cubicBezTo>
                <a:lnTo>
                  <a:pt x="28932" y="41396"/>
                </a:lnTo>
                <a:cubicBezTo>
                  <a:pt x="28920" y="41390"/>
                  <a:pt x="28906" y="41387"/>
                  <a:pt x="28891" y="41387"/>
                </a:cubicBezTo>
                <a:cubicBezTo>
                  <a:pt x="28851" y="41387"/>
                  <a:pt x="28809" y="41408"/>
                  <a:pt x="28793" y="41442"/>
                </a:cubicBezTo>
                <a:cubicBezTo>
                  <a:pt x="28768" y="41489"/>
                  <a:pt x="28793" y="41535"/>
                  <a:pt x="28839" y="41559"/>
                </a:cubicBezTo>
                <a:cubicBezTo>
                  <a:pt x="29001" y="41675"/>
                  <a:pt x="29187" y="41792"/>
                  <a:pt x="29351" y="41885"/>
                </a:cubicBezTo>
                <a:cubicBezTo>
                  <a:pt x="29373" y="41907"/>
                  <a:pt x="29397" y="41907"/>
                  <a:pt x="29397" y="41907"/>
                </a:cubicBezTo>
                <a:lnTo>
                  <a:pt x="29373" y="41954"/>
                </a:lnTo>
                <a:cubicBezTo>
                  <a:pt x="29373" y="41931"/>
                  <a:pt x="29351" y="41907"/>
                  <a:pt x="29327" y="41885"/>
                </a:cubicBezTo>
                <a:cubicBezTo>
                  <a:pt x="29258" y="41861"/>
                  <a:pt x="29187" y="41814"/>
                  <a:pt x="29141" y="41792"/>
                </a:cubicBezTo>
                <a:cubicBezTo>
                  <a:pt x="29094" y="41768"/>
                  <a:pt x="29072" y="41768"/>
                  <a:pt x="29048" y="41745"/>
                </a:cubicBezTo>
                <a:cubicBezTo>
                  <a:pt x="29025" y="41721"/>
                  <a:pt x="29001" y="41721"/>
                  <a:pt x="29001" y="41721"/>
                </a:cubicBezTo>
                <a:cubicBezTo>
                  <a:pt x="29001" y="41675"/>
                  <a:pt x="28979" y="41652"/>
                  <a:pt x="28932" y="41652"/>
                </a:cubicBezTo>
                <a:cubicBezTo>
                  <a:pt x="28920" y="41646"/>
                  <a:pt x="28907" y="41643"/>
                  <a:pt x="28895" y="41643"/>
                </a:cubicBezTo>
                <a:cubicBezTo>
                  <a:pt x="28862" y="41643"/>
                  <a:pt x="28833" y="41665"/>
                  <a:pt x="28815" y="41699"/>
                </a:cubicBezTo>
                <a:lnTo>
                  <a:pt x="28117" y="41280"/>
                </a:lnTo>
                <a:cubicBezTo>
                  <a:pt x="28101" y="41268"/>
                  <a:pt x="28085" y="41263"/>
                  <a:pt x="28070" y="41263"/>
                </a:cubicBezTo>
                <a:cubicBezTo>
                  <a:pt x="27998" y="41263"/>
                  <a:pt x="27947" y="41385"/>
                  <a:pt x="28024" y="41442"/>
                </a:cubicBezTo>
                <a:cubicBezTo>
                  <a:pt x="28374" y="41628"/>
                  <a:pt x="28700" y="41838"/>
                  <a:pt x="29025" y="42047"/>
                </a:cubicBezTo>
                <a:cubicBezTo>
                  <a:pt x="29038" y="42053"/>
                  <a:pt x="29050" y="42056"/>
                  <a:pt x="29062" y="42056"/>
                </a:cubicBezTo>
                <a:cubicBezTo>
                  <a:pt x="29095" y="42056"/>
                  <a:pt x="29124" y="42034"/>
                  <a:pt x="29141" y="42000"/>
                </a:cubicBezTo>
                <a:cubicBezTo>
                  <a:pt x="29187" y="42024"/>
                  <a:pt x="29211" y="42047"/>
                  <a:pt x="29234" y="42047"/>
                </a:cubicBezTo>
                <a:cubicBezTo>
                  <a:pt x="29258" y="42071"/>
                  <a:pt x="29280" y="42071"/>
                  <a:pt x="29304" y="42071"/>
                </a:cubicBezTo>
                <a:lnTo>
                  <a:pt x="29234" y="42164"/>
                </a:lnTo>
                <a:cubicBezTo>
                  <a:pt x="29165" y="42140"/>
                  <a:pt x="29118" y="42118"/>
                  <a:pt x="29048" y="42093"/>
                </a:cubicBezTo>
                <a:cubicBezTo>
                  <a:pt x="29025" y="42071"/>
                  <a:pt x="28979" y="42047"/>
                  <a:pt x="28932" y="42024"/>
                </a:cubicBezTo>
                <a:cubicBezTo>
                  <a:pt x="28908" y="42000"/>
                  <a:pt x="28886" y="42000"/>
                  <a:pt x="28862" y="41978"/>
                </a:cubicBezTo>
                <a:cubicBezTo>
                  <a:pt x="28862" y="41978"/>
                  <a:pt x="28862" y="41954"/>
                  <a:pt x="28839" y="41931"/>
                </a:cubicBezTo>
                <a:cubicBezTo>
                  <a:pt x="28820" y="41921"/>
                  <a:pt x="28800" y="41915"/>
                  <a:pt x="28782" y="41915"/>
                </a:cubicBezTo>
                <a:cubicBezTo>
                  <a:pt x="28758" y="41915"/>
                  <a:pt x="28736" y="41927"/>
                  <a:pt x="28722" y="41954"/>
                </a:cubicBezTo>
                <a:cubicBezTo>
                  <a:pt x="28700" y="41954"/>
                  <a:pt x="28700" y="41954"/>
                  <a:pt x="28700" y="41978"/>
                </a:cubicBezTo>
                <a:cubicBezTo>
                  <a:pt x="28675" y="41978"/>
                  <a:pt x="28653" y="42000"/>
                  <a:pt x="28653" y="42024"/>
                </a:cubicBezTo>
                <a:cubicBezTo>
                  <a:pt x="28629" y="42071"/>
                  <a:pt x="28653" y="42118"/>
                  <a:pt x="28675" y="42140"/>
                </a:cubicBezTo>
                <a:cubicBezTo>
                  <a:pt x="28815" y="42211"/>
                  <a:pt x="28932" y="42304"/>
                  <a:pt x="29072" y="42372"/>
                </a:cubicBezTo>
                <a:lnTo>
                  <a:pt x="29094" y="42372"/>
                </a:lnTo>
                <a:lnTo>
                  <a:pt x="29048" y="42443"/>
                </a:lnTo>
                <a:lnTo>
                  <a:pt x="29025" y="42443"/>
                </a:lnTo>
                <a:cubicBezTo>
                  <a:pt x="28815" y="42304"/>
                  <a:pt x="28582" y="42186"/>
                  <a:pt x="28350" y="42071"/>
                </a:cubicBezTo>
                <a:cubicBezTo>
                  <a:pt x="28338" y="42065"/>
                  <a:pt x="28327" y="42063"/>
                  <a:pt x="28316" y="42063"/>
                </a:cubicBezTo>
                <a:cubicBezTo>
                  <a:pt x="28237" y="42063"/>
                  <a:pt x="28175" y="42192"/>
                  <a:pt x="28257" y="42233"/>
                </a:cubicBezTo>
                <a:cubicBezTo>
                  <a:pt x="28281" y="42233"/>
                  <a:pt x="28303" y="42257"/>
                  <a:pt x="28328" y="42257"/>
                </a:cubicBezTo>
                <a:cubicBezTo>
                  <a:pt x="28284" y="42300"/>
                  <a:pt x="28281" y="42363"/>
                  <a:pt x="28319" y="42409"/>
                </a:cubicBezTo>
                <a:lnTo>
                  <a:pt x="28319" y="42409"/>
                </a:lnTo>
                <a:cubicBezTo>
                  <a:pt x="28306" y="42403"/>
                  <a:pt x="28293" y="42397"/>
                  <a:pt x="28281" y="42397"/>
                </a:cubicBezTo>
                <a:cubicBezTo>
                  <a:pt x="28257" y="42350"/>
                  <a:pt x="28235" y="42326"/>
                  <a:pt x="28188" y="42326"/>
                </a:cubicBezTo>
                <a:cubicBezTo>
                  <a:pt x="28141" y="42326"/>
                  <a:pt x="28095" y="42350"/>
                  <a:pt x="28095" y="42419"/>
                </a:cubicBezTo>
                <a:cubicBezTo>
                  <a:pt x="28095" y="42465"/>
                  <a:pt x="28117" y="42490"/>
                  <a:pt x="28141" y="42512"/>
                </a:cubicBezTo>
                <a:cubicBezTo>
                  <a:pt x="28141" y="42536"/>
                  <a:pt x="28141" y="42536"/>
                  <a:pt x="28117" y="42536"/>
                </a:cubicBezTo>
                <a:cubicBezTo>
                  <a:pt x="28117" y="42536"/>
                  <a:pt x="28117" y="42558"/>
                  <a:pt x="28095" y="42558"/>
                </a:cubicBezTo>
                <a:cubicBezTo>
                  <a:pt x="27909" y="42465"/>
                  <a:pt x="27723" y="42372"/>
                  <a:pt x="27513" y="42279"/>
                </a:cubicBezTo>
                <a:cubicBezTo>
                  <a:pt x="27499" y="42274"/>
                  <a:pt x="27485" y="42271"/>
                  <a:pt x="27473" y="42271"/>
                </a:cubicBezTo>
                <a:cubicBezTo>
                  <a:pt x="27382" y="42271"/>
                  <a:pt x="27338" y="42402"/>
                  <a:pt x="27420" y="42443"/>
                </a:cubicBezTo>
                <a:cubicBezTo>
                  <a:pt x="27630" y="42536"/>
                  <a:pt x="27816" y="42629"/>
                  <a:pt x="28024" y="42722"/>
                </a:cubicBezTo>
                <a:cubicBezTo>
                  <a:pt x="28002" y="42722"/>
                  <a:pt x="27978" y="42745"/>
                  <a:pt x="27955" y="42769"/>
                </a:cubicBezTo>
                <a:lnTo>
                  <a:pt x="27909" y="42769"/>
                </a:lnTo>
                <a:cubicBezTo>
                  <a:pt x="27862" y="42745"/>
                  <a:pt x="27816" y="42745"/>
                  <a:pt x="27769" y="42722"/>
                </a:cubicBezTo>
                <a:cubicBezTo>
                  <a:pt x="27750" y="42712"/>
                  <a:pt x="27730" y="42706"/>
                  <a:pt x="27713" y="42706"/>
                </a:cubicBezTo>
                <a:cubicBezTo>
                  <a:pt x="27688" y="42706"/>
                  <a:pt x="27666" y="42717"/>
                  <a:pt x="27652" y="42745"/>
                </a:cubicBezTo>
                <a:cubicBezTo>
                  <a:pt x="27630" y="42791"/>
                  <a:pt x="27652" y="42862"/>
                  <a:pt x="27676" y="42884"/>
                </a:cubicBezTo>
                <a:cubicBezTo>
                  <a:pt x="27885" y="42955"/>
                  <a:pt x="28095" y="43048"/>
                  <a:pt x="28303" y="43141"/>
                </a:cubicBezTo>
                <a:cubicBezTo>
                  <a:pt x="28350" y="43187"/>
                  <a:pt x="28396" y="43210"/>
                  <a:pt x="28467" y="43234"/>
                </a:cubicBezTo>
                <a:cubicBezTo>
                  <a:pt x="28489" y="43256"/>
                  <a:pt x="28514" y="43256"/>
                  <a:pt x="28514" y="43256"/>
                </a:cubicBezTo>
                <a:lnTo>
                  <a:pt x="28536" y="43256"/>
                </a:lnTo>
                <a:lnTo>
                  <a:pt x="28467" y="43349"/>
                </a:lnTo>
                <a:lnTo>
                  <a:pt x="28443" y="43349"/>
                </a:lnTo>
                <a:cubicBezTo>
                  <a:pt x="28443" y="43349"/>
                  <a:pt x="28421" y="43349"/>
                  <a:pt x="28421" y="43327"/>
                </a:cubicBezTo>
                <a:cubicBezTo>
                  <a:pt x="28443" y="43280"/>
                  <a:pt x="28396" y="43234"/>
                  <a:pt x="28350" y="43210"/>
                </a:cubicBezTo>
                <a:lnTo>
                  <a:pt x="28071" y="43141"/>
                </a:lnTo>
                <a:cubicBezTo>
                  <a:pt x="28063" y="43133"/>
                  <a:pt x="28056" y="43130"/>
                  <a:pt x="28049" y="43130"/>
                </a:cubicBezTo>
                <a:cubicBezTo>
                  <a:pt x="28035" y="43130"/>
                  <a:pt x="28024" y="43141"/>
                  <a:pt x="28024" y="43141"/>
                </a:cubicBezTo>
                <a:cubicBezTo>
                  <a:pt x="27838" y="43048"/>
                  <a:pt x="27676" y="42931"/>
                  <a:pt x="27537" y="42815"/>
                </a:cubicBezTo>
                <a:cubicBezTo>
                  <a:pt x="27514" y="42792"/>
                  <a:pt x="27490" y="42780"/>
                  <a:pt x="27467" y="42780"/>
                </a:cubicBezTo>
                <a:cubicBezTo>
                  <a:pt x="27444" y="42780"/>
                  <a:pt x="27421" y="42792"/>
                  <a:pt x="27397" y="42815"/>
                </a:cubicBezTo>
                <a:cubicBezTo>
                  <a:pt x="27373" y="42838"/>
                  <a:pt x="27351" y="42908"/>
                  <a:pt x="27397" y="42931"/>
                </a:cubicBezTo>
                <a:cubicBezTo>
                  <a:pt x="27490" y="43001"/>
                  <a:pt x="27559" y="43070"/>
                  <a:pt x="27652" y="43117"/>
                </a:cubicBezTo>
                <a:cubicBezTo>
                  <a:pt x="27652" y="43134"/>
                  <a:pt x="27652" y="43149"/>
                  <a:pt x="27655" y="43161"/>
                </a:cubicBezTo>
                <a:lnTo>
                  <a:pt x="27655" y="43161"/>
                </a:lnTo>
                <a:cubicBezTo>
                  <a:pt x="27643" y="43152"/>
                  <a:pt x="27629" y="43149"/>
                  <a:pt x="27615" y="43149"/>
                </a:cubicBezTo>
                <a:cubicBezTo>
                  <a:pt x="27597" y="43149"/>
                  <a:pt x="27578" y="43154"/>
                  <a:pt x="27559" y="43163"/>
                </a:cubicBezTo>
                <a:cubicBezTo>
                  <a:pt x="27537" y="43163"/>
                  <a:pt x="27537" y="43163"/>
                  <a:pt x="27513" y="43187"/>
                </a:cubicBezTo>
                <a:lnTo>
                  <a:pt x="27490" y="43210"/>
                </a:lnTo>
                <a:lnTo>
                  <a:pt x="27466" y="43210"/>
                </a:lnTo>
                <a:cubicBezTo>
                  <a:pt x="27420" y="43210"/>
                  <a:pt x="27420" y="43234"/>
                  <a:pt x="27397" y="43256"/>
                </a:cubicBezTo>
                <a:lnTo>
                  <a:pt x="27258" y="43187"/>
                </a:lnTo>
                <a:cubicBezTo>
                  <a:pt x="26954" y="43001"/>
                  <a:pt x="26653" y="42815"/>
                  <a:pt x="26327" y="42629"/>
                </a:cubicBezTo>
                <a:cubicBezTo>
                  <a:pt x="26311" y="42617"/>
                  <a:pt x="26296" y="42612"/>
                  <a:pt x="26281" y="42612"/>
                </a:cubicBezTo>
                <a:cubicBezTo>
                  <a:pt x="26209" y="42612"/>
                  <a:pt x="26161" y="42734"/>
                  <a:pt x="26257" y="42791"/>
                </a:cubicBezTo>
                <a:cubicBezTo>
                  <a:pt x="26582" y="42977"/>
                  <a:pt x="26908" y="43187"/>
                  <a:pt x="27234" y="43373"/>
                </a:cubicBezTo>
                <a:lnTo>
                  <a:pt x="27723" y="43652"/>
                </a:lnTo>
                <a:cubicBezTo>
                  <a:pt x="27792" y="43699"/>
                  <a:pt x="27862" y="43721"/>
                  <a:pt x="27931" y="43745"/>
                </a:cubicBezTo>
                <a:cubicBezTo>
                  <a:pt x="27652" y="43675"/>
                  <a:pt x="27397" y="43559"/>
                  <a:pt x="27141" y="43420"/>
                </a:cubicBezTo>
                <a:cubicBezTo>
                  <a:pt x="27124" y="43409"/>
                  <a:pt x="27109" y="43404"/>
                  <a:pt x="27096" y="43404"/>
                </a:cubicBezTo>
                <a:cubicBezTo>
                  <a:pt x="27052" y="43404"/>
                  <a:pt x="27025" y="43453"/>
                  <a:pt x="27025" y="43489"/>
                </a:cubicBezTo>
                <a:cubicBezTo>
                  <a:pt x="27001" y="43535"/>
                  <a:pt x="27001" y="43582"/>
                  <a:pt x="27025" y="43606"/>
                </a:cubicBezTo>
                <a:lnTo>
                  <a:pt x="27304" y="43814"/>
                </a:lnTo>
                <a:cubicBezTo>
                  <a:pt x="27258" y="43861"/>
                  <a:pt x="27280" y="43954"/>
                  <a:pt x="27351" y="44000"/>
                </a:cubicBezTo>
                <a:cubicBezTo>
                  <a:pt x="27397" y="44025"/>
                  <a:pt x="27444" y="44047"/>
                  <a:pt x="27513" y="44093"/>
                </a:cubicBezTo>
                <a:cubicBezTo>
                  <a:pt x="27583" y="44140"/>
                  <a:pt x="27652" y="44164"/>
                  <a:pt x="27699" y="44211"/>
                </a:cubicBezTo>
                <a:cubicBezTo>
                  <a:pt x="27606" y="44164"/>
                  <a:pt x="27490" y="44118"/>
                  <a:pt x="27397" y="44047"/>
                </a:cubicBezTo>
                <a:cubicBezTo>
                  <a:pt x="27385" y="44041"/>
                  <a:pt x="27371" y="44038"/>
                  <a:pt x="27356" y="44038"/>
                </a:cubicBezTo>
                <a:cubicBezTo>
                  <a:pt x="27317" y="44038"/>
                  <a:pt x="27274" y="44059"/>
                  <a:pt x="27258" y="44093"/>
                </a:cubicBezTo>
                <a:cubicBezTo>
                  <a:pt x="27234" y="44071"/>
                  <a:pt x="27211" y="44071"/>
                  <a:pt x="27187" y="44071"/>
                </a:cubicBezTo>
                <a:lnTo>
                  <a:pt x="27165" y="44071"/>
                </a:lnTo>
                <a:cubicBezTo>
                  <a:pt x="27141" y="44071"/>
                  <a:pt x="27141" y="44071"/>
                  <a:pt x="27118" y="44093"/>
                </a:cubicBezTo>
                <a:cubicBezTo>
                  <a:pt x="26768" y="43907"/>
                  <a:pt x="26443" y="43721"/>
                  <a:pt x="26117" y="43535"/>
                </a:cubicBezTo>
                <a:cubicBezTo>
                  <a:pt x="26104" y="43529"/>
                  <a:pt x="26092" y="43526"/>
                  <a:pt x="26079" y="43526"/>
                </a:cubicBezTo>
                <a:cubicBezTo>
                  <a:pt x="26002" y="43526"/>
                  <a:pt x="25944" y="43638"/>
                  <a:pt x="26024" y="43699"/>
                </a:cubicBezTo>
                <a:lnTo>
                  <a:pt x="26793" y="44118"/>
                </a:lnTo>
                <a:cubicBezTo>
                  <a:pt x="26793" y="44118"/>
                  <a:pt x="26793" y="44140"/>
                  <a:pt x="26768" y="44140"/>
                </a:cubicBezTo>
                <a:cubicBezTo>
                  <a:pt x="26700" y="44140"/>
                  <a:pt x="26653" y="44257"/>
                  <a:pt x="26746" y="44304"/>
                </a:cubicBezTo>
                <a:cubicBezTo>
                  <a:pt x="26908" y="44397"/>
                  <a:pt x="27094" y="44490"/>
                  <a:pt x="27258" y="44605"/>
                </a:cubicBezTo>
                <a:cubicBezTo>
                  <a:pt x="27118" y="44512"/>
                  <a:pt x="26954" y="44419"/>
                  <a:pt x="26793" y="44350"/>
                </a:cubicBezTo>
                <a:cubicBezTo>
                  <a:pt x="26777" y="44340"/>
                  <a:pt x="26761" y="44335"/>
                  <a:pt x="26746" y="44335"/>
                </a:cubicBezTo>
                <a:cubicBezTo>
                  <a:pt x="26694" y="44335"/>
                  <a:pt x="26653" y="44389"/>
                  <a:pt x="26653" y="44443"/>
                </a:cubicBezTo>
                <a:cubicBezTo>
                  <a:pt x="26582" y="44397"/>
                  <a:pt x="26489" y="44350"/>
                  <a:pt x="26420" y="44279"/>
                </a:cubicBezTo>
                <a:cubicBezTo>
                  <a:pt x="26408" y="44274"/>
                  <a:pt x="26394" y="44271"/>
                  <a:pt x="26380" y="44271"/>
                </a:cubicBezTo>
                <a:cubicBezTo>
                  <a:pt x="26340" y="44271"/>
                  <a:pt x="26297" y="44292"/>
                  <a:pt x="26281" y="44326"/>
                </a:cubicBezTo>
                <a:cubicBezTo>
                  <a:pt x="26257" y="44373"/>
                  <a:pt x="26281" y="44419"/>
                  <a:pt x="26327" y="44443"/>
                </a:cubicBezTo>
                <a:cubicBezTo>
                  <a:pt x="26525" y="44596"/>
                  <a:pt x="26744" y="44730"/>
                  <a:pt x="26984" y="44862"/>
                </a:cubicBezTo>
                <a:lnTo>
                  <a:pt x="26984" y="44862"/>
                </a:lnTo>
                <a:cubicBezTo>
                  <a:pt x="26983" y="44862"/>
                  <a:pt x="26981" y="44862"/>
                  <a:pt x="26979" y="44862"/>
                </a:cubicBezTo>
                <a:cubicBezTo>
                  <a:pt x="26746" y="44745"/>
                  <a:pt x="26513" y="44605"/>
                  <a:pt x="26281" y="44466"/>
                </a:cubicBezTo>
                <a:cubicBezTo>
                  <a:pt x="26261" y="44454"/>
                  <a:pt x="26243" y="44449"/>
                  <a:pt x="26226" y="44449"/>
                </a:cubicBezTo>
                <a:cubicBezTo>
                  <a:pt x="26145" y="44449"/>
                  <a:pt x="26111" y="44571"/>
                  <a:pt x="26188" y="44629"/>
                </a:cubicBezTo>
                <a:cubicBezTo>
                  <a:pt x="26234" y="44652"/>
                  <a:pt x="26303" y="44698"/>
                  <a:pt x="26374" y="44722"/>
                </a:cubicBezTo>
                <a:cubicBezTo>
                  <a:pt x="26350" y="44745"/>
                  <a:pt x="26327" y="44745"/>
                  <a:pt x="26303" y="44769"/>
                </a:cubicBezTo>
                <a:cubicBezTo>
                  <a:pt x="26303" y="44791"/>
                  <a:pt x="26281" y="44815"/>
                  <a:pt x="26281" y="44815"/>
                </a:cubicBezTo>
                <a:cubicBezTo>
                  <a:pt x="26188" y="44791"/>
                  <a:pt x="26117" y="44745"/>
                  <a:pt x="26024" y="44698"/>
                </a:cubicBezTo>
                <a:cubicBezTo>
                  <a:pt x="26010" y="44692"/>
                  <a:pt x="25997" y="44690"/>
                  <a:pt x="25984" y="44690"/>
                </a:cubicBezTo>
                <a:cubicBezTo>
                  <a:pt x="25894" y="44690"/>
                  <a:pt x="25849" y="44821"/>
                  <a:pt x="25931" y="44862"/>
                </a:cubicBezTo>
                <a:cubicBezTo>
                  <a:pt x="26071" y="44908"/>
                  <a:pt x="26188" y="44977"/>
                  <a:pt x="26303" y="45048"/>
                </a:cubicBezTo>
                <a:cubicBezTo>
                  <a:pt x="26281" y="45117"/>
                  <a:pt x="26303" y="45163"/>
                  <a:pt x="26350" y="45210"/>
                </a:cubicBezTo>
                <a:cubicBezTo>
                  <a:pt x="26350" y="45256"/>
                  <a:pt x="26374" y="45280"/>
                  <a:pt x="26396" y="45303"/>
                </a:cubicBezTo>
                <a:cubicBezTo>
                  <a:pt x="26443" y="45303"/>
                  <a:pt x="26467" y="45327"/>
                  <a:pt x="26489" y="45349"/>
                </a:cubicBezTo>
                <a:cubicBezTo>
                  <a:pt x="26350" y="45280"/>
                  <a:pt x="26210" y="45210"/>
                  <a:pt x="26048" y="45141"/>
                </a:cubicBezTo>
                <a:cubicBezTo>
                  <a:pt x="26037" y="45135"/>
                  <a:pt x="26025" y="45133"/>
                  <a:pt x="26014" y="45133"/>
                </a:cubicBezTo>
                <a:cubicBezTo>
                  <a:pt x="25936" y="45133"/>
                  <a:pt x="25877" y="45262"/>
                  <a:pt x="25978" y="45303"/>
                </a:cubicBezTo>
                <a:cubicBezTo>
                  <a:pt x="25978" y="45303"/>
                  <a:pt x="26002" y="45303"/>
                  <a:pt x="26002" y="45327"/>
                </a:cubicBezTo>
                <a:cubicBezTo>
                  <a:pt x="25955" y="45373"/>
                  <a:pt x="25978" y="45442"/>
                  <a:pt x="26024" y="45467"/>
                </a:cubicBezTo>
                <a:lnTo>
                  <a:pt x="26164" y="45535"/>
                </a:lnTo>
                <a:cubicBezTo>
                  <a:pt x="26188" y="45560"/>
                  <a:pt x="26210" y="45560"/>
                  <a:pt x="26210" y="45582"/>
                </a:cubicBezTo>
                <a:cubicBezTo>
                  <a:pt x="25931" y="45420"/>
                  <a:pt x="25652" y="45256"/>
                  <a:pt x="25397" y="45048"/>
                </a:cubicBezTo>
                <a:cubicBezTo>
                  <a:pt x="25384" y="45041"/>
                  <a:pt x="25371" y="45039"/>
                  <a:pt x="25359" y="45039"/>
                </a:cubicBezTo>
                <a:cubicBezTo>
                  <a:pt x="25282" y="45039"/>
                  <a:pt x="25224" y="45150"/>
                  <a:pt x="25304" y="45210"/>
                </a:cubicBezTo>
                <a:cubicBezTo>
                  <a:pt x="25745" y="45535"/>
                  <a:pt x="26234" y="45814"/>
                  <a:pt x="26722" y="46047"/>
                </a:cubicBezTo>
                <a:lnTo>
                  <a:pt x="26675" y="46094"/>
                </a:lnTo>
                <a:cubicBezTo>
                  <a:pt x="26675" y="46071"/>
                  <a:pt x="26675" y="46047"/>
                  <a:pt x="26629" y="46047"/>
                </a:cubicBezTo>
                <a:cubicBezTo>
                  <a:pt x="25885" y="45628"/>
                  <a:pt x="25118" y="45210"/>
                  <a:pt x="24374" y="44791"/>
                </a:cubicBezTo>
                <a:cubicBezTo>
                  <a:pt x="24358" y="44779"/>
                  <a:pt x="24342" y="44774"/>
                  <a:pt x="24328" y="44774"/>
                </a:cubicBezTo>
                <a:cubicBezTo>
                  <a:pt x="24255" y="44774"/>
                  <a:pt x="24207" y="44896"/>
                  <a:pt x="24303" y="44955"/>
                </a:cubicBezTo>
                <a:cubicBezTo>
                  <a:pt x="24629" y="45141"/>
                  <a:pt x="24954" y="45327"/>
                  <a:pt x="25304" y="45513"/>
                </a:cubicBezTo>
                <a:cubicBezTo>
                  <a:pt x="25280" y="45513"/>
                  <a:pt x="25258" y="45513"/>
                  <a:pt x="25233" y="45535"/>
                </a:cubicBezTo>
                <a:cubicBezTo>
                  <a:pt x="25140" y="45606"/>
                  <a:pt x="25211" y="45699"/>
                  <a:pt x="25280" y="45746"/>
                </a:cubicBezTo>
                <a:cubicBezTo>
                  <a:pt x="25258" y="45768"/>
                  <a:pt x="25211" y="45814"/>
                  <a:pt x="25258" y="45861"/>
                </a:cubicBezTo>
                <a:cubicBezTo>
                  <a:pt x="25304" y="45954"/>
                  <a:pt x="25419" y="46000"/>
                  <a:pt x="25513" y="46047"/>
                </a:cubicBezTo>
                <a:lnTo>
                  <a:pt x="25490" y="46047"/>
                </a:lnTo>
                <a:cubicBezTo>
                  <a:pt x="25444" y="46071"/>
                  <a:pt x="25419" y="46140"/>
                  <a:pt x="25444" y="46187"/>
                </a:cubicBezTo>
                <a:lnTo>
                  <a:pt x="25513" y="46257"/>
                </a:lnTo>
                <a:cubicBezTo>
                  <a:pt x="25490" y="46257"/>
                  <a:pt x="25490" y="46280"/>
                  <a:pt x="25466" y="46280"/>
                </a:cubicBezTo>
                <a:cubicBezTo>
                  <a:pt x="25444" y="46304"/>
                  <a:pt x="25419" y="46350"/>
                  <a:pt x="25419" y="46397"/>
                </a:cubicBezTo>
                <a:cubicBezTo>
                  <a:pt x="25211" y="46280"/>
                  <a:pt x="25001" y="46164"/>
                  <a:pt x="24792" y="46025"/>
                </a:cubicBezTo>
                <a:cubicBezTo>
                  <a:pt x="24781" y="46019"/>
                  <a:pt x="24770" y="46016"/>
                  <a:pt x="24758" y="46016"/>
                </a:cubicBezTo>
                <a:cubicBezTo>
                  <a:pt x="24679" y="46016"/>
                  <a:pt x="24618" y="46146"/>
                  <a:pt x="24699" y="46187"/>
                </a:cubicBezTo>
                <a:cubicBezTo>
                  <a:pt x="24979" y="46350"/>
                  <a:pt x="25233" y="46490"/>
                  <a:pt x="25513" y="46629"/>
                </a:cubicBezTo>
                <a:lnTo>
                  <a:pt x="25513" y="46652"/>
                </a:lnTo>
                <a:cubicBezTo>
                  <a:pt x="25351" y="46583"/>
                  <a:pt x="25165" y="46490"/>
                  <a:pt x="25001" y="46419"/>
                </a:cubicBezTo>
                <a:cubicBezTo>
                  <a:pt x="24986" y="46412"/>
                  <a:pt x="24972" y="46408"/>
                  <a:pt x="24958" y="46408"/>
                </a:cubicBezTo>
                <a:cubicBezTo>
                  <a:pt x="24889" y="46408"/>
                  <a:pt x="24846" y="46497"/>
                  <a:pt x="24886" y="46536"/>
                </a:cubicBezTo>
                <a:lnTo>
                  <a:pt x="24886" y="46583"/>
                </a:lnTo>
                <a:cubicBezTo>
                  <a:pt x="24932" y="46676"/>
                  <a:pt x="25025" y="46722"/>
                  <a:pt x="25118" y="46769"/>
                </a:cubicBezTo>
                <a:cubicBezTo>
                  <a:pt x="25118" y="46769"/>
                  <a:pt x="25140" y="46769"/>
                  <a:pt x="25165" y="46791"/>
                </a:cubicBezTo>
                <a:cubicBezTo>
                  <a:pt x="25140" y="46838"/>
                  <a:pt x="25140" y="46884"/>
                  <a:pt x="25187" y="46931"/>
                </a:cubicBezTo>
                <a:cubicBezTo>
                  <a:pt x="25211" y="46955"/>
                  <a:pt x="25233" y="46977"/>
                  <a:pt x="25258" y="46977"/>
                </a:cubicBezTo>
                <a:cubicBezTo>
                  <a:pt x="25211" y="46977"/>
                  <a:pt x="25187" y="47024"/>
                  <a:pt x="25187" y="47070"/>
                </a:cubicBezTo>
                <a:cubicBezTo>
                  <a:pt x="24886" y="46908"/>
                  <a:pt x="24560" y="46791"/>
                  <a:pt x="24234" y="46676"/>
                </a:cubicBezTo>
                <a:cubicBezTo>
                  <a:pt x="24221" y="46671"/>
                  <a:pt x="24210" y="46668"/>
                  <a:pt x="24199" y="46668"/>
                </a:cubicBezTo>
                <a:cubicBezTo>
                  <a:pt x="24114" y="46668"/>
                  <a:pt x="24105" y="46818"/>
                  <a:pt x="24188" y="46838"/>
                </a:cubicBezTo>
                <a:cubicBezTo>
                  <a:pt x="24303" y="46884"/>
                  <a:pt x="24396" y="46931"/>
                  <a:pt x="24489" y="46955"/>
                </a:cubicBezTo>
                <a:cubicBezTo>
                  <a:pt x="24420" y="46977"/>
                  <a:pt x="24396" y="47094"/>
                  <a:pt x="24489" y="47141"/>
                </a:cubicBezTo>
                <a:cubicBezTo>
                  <a:pt x="24768" y="47234"/>
                  <a:pt x="25025" y="47374"/>
                  <a:pt x="25258" y="47560"/>
                </a:cubicBezTo>
                <a:lnTo>
                  <a:pt x="25233" y="47582"/>
                </a:lnTo>
                <a:cubicBezTo>
                  <a:pt x="25211" y="47582"/>
                  <a:pt x="25211" y="47606"/>
                  <a:pt x="25211" y="47606"/>
                </a:cubicBezTo>
                <a:cubicBezTo>
                  <a:pt x="25140" y="47560"/>
                  <a:pt x="25094" y="47513"/>
                  <a:pt x="25025" y="47467"/>
                </a:cubicBezTo>
                <a:cubicBezTo>
                  <a:pt x="25025" y="47467"/>
                  <a:pt x="25001" y="47442"/>
                  <a:pt x="24979" y="47442"/>
                </a:cubicBezTo>
                <a:cubicBezTo>
                  <a:pt x="24954" y="47442"/>
                  <a:pt x="24932" y="47467"/>
                  <a:pt x="24908" y="47467"/>
                </a:cubicBezTo>
                <a:lnTo>
                  <a:pt x="24908" y="47489"/>
                </a:lnTo>
                <a:cubicBezTo>
                  <a:pt x="24768" y="47420"/>
                  <a:pt x="24606" y="47349"/>
                  <a:pt x="24467" y="47281"/>
                </a:cubicBezTo>
                <a:cubicBezTo>
                  <a:pt x="24447" y="47270"/>
                  <a:pt x="24428" y="47265"/>
                  <a:pt x="24410" y="47265"/>
                </a:cubicBezTo>
                <a:cubicBezTo>
                  <a:pt x="24385" y="47265"/>
                  <a:pt x="24364" y="47276"/>
                  <a:pt x="24350" y="47303"/>
                </a:cubicBezTo>
                <a:cubicBezTo>
                  <a:pt x="24327" y="47349"/>
                  <a:pt x="24327" y="47420"/>
                  <a:pt x="24374" y="47442"/>
                </a:cubicBezTo>
                <a:cubicBezTo>
                  <a:pt x="24560" y="47513"/>
                  <a:pt x="24746" y="47606"/>
                  <a:pt x="24908" y="47699"/>
                </a:cubicBezTo>
                <a:cubicBezTo>
                  <a:pt x="24908" y="47721"/>
                  <a:pt x="24932" y="47746"/>
                  <a:pt x="24954" y="47768"/>
                </a:cubicBezTo>
                <a:cubicBezTo>
                  <a:pt x="25025" y="47792"/>
                  <a:pt x="25094" y="47839"/>
                  <a:pt x="25140" y="47885"/>
                </a:cubicBezTo>
                <a:cubicBezTo>
                  <a:pt x="25187" y="47908"/>
                  <a:pt x="25211" y="47908"/>
                  <a:pt x="25258" y="47932"/>
                </a:cubicBezTo>
                <a:lnTo>
                  <a:pt x="25258" y="47954"/>
                </a:lnTo>
                <a:lnTo>
                  <a:pt x="25280" y="47954"/>
                </a:lnTo>
                <a:cubicBezTo>
                  <a:pt x="25280" y="47978"/>
                  <a:pt x="25304" y="47978"/>
                  <a:pt x="25326" y="48001"/>
                </a:cubicBezTo>
                <a:cubicBezTo>
                  <a:pt x="25351" y="48025"/>
                  <a:pt x="25397" y="48025"/>
                  <a:pt x="25419" y="48025"/>
                </a:cubicBezTo>
                <a:lnTo>
                  <a:pt x="25373" y="48094"/>
                </a:lnTo>
                <a:lnTo>
                  <a:pt x="25326" y="48047"/>
                </a:lnTo>
                <a:cubicBezTo>
                  <a:pt x="25258" y="48025"/>
                  <a:pt x="25187" y="48001"/>
                  <a:pt x="25118" y="47954"/>
                </a:cubicBezTo>
                <a:cubicBezTo>
                  <a:pt x="25118" y="47954"/>
                  <a:pt x="25118" y="47932"/>
                  <a:pt x="25094" y="47932"/>
                </a:cubicBezTo>
                <a:cubicBezTo>
                  <a:pt x="24954" y="47815"/>
                  <a:pt x="24768" y="47699"/>
                  <a:pt x="24606" y="47628"/>
                </a:cubicBezTo>
                <a:cubicBezTo>
                  <a:pt x="24583" y="47617"/>
                  <a:pt x="24566" y="47612"/>
                  <a:pt x="24548" y="47612"/>
                </a:cubicBezTo>
                <a:cubicBezTo>
                  <a:pt x="24530" y="47612"/>
                  <a:pt x="24512" y="47617"/>
                  <a:pt x="24489" y="47628"/>
                </a:cubicBezTo>
                <a:cubicBezTo>
                  <a:pt x="24489" y="47606"/>
                  <a:pt x="24467" y="47606"/>
                  <a:pt x="24443" y="47606"/>
                </a:cubicBezTo>
                <a:cubicBezTo>
                  <a:pt x="24443" y="47582"/>
                  <a:pt x="24443" y="47582"/>
                  <a:pt x="24420" y="47582"/>
                </a:cubicBezTo>
                <a:cubicBezTo>
                  <a:pt x="24413" y="47575"/>
                  <a:pt x="24404" y="47573"/>
                  <a:pt x="24395" y="47573"/>
                </a:cubicBezTo>
                <a:cubicBezTo>
                  <a:pt x="24371" y="47573"/>
                  <a:pt x="24343" y="47589"/>
                  <a:pt x="24327" y="47606"/>
                </a:cubicBezTo>
                <a:cubicBezTo>
                  <a:pt x="24281" y="47628"/>
                  <a:pt x="24281" y="47675"/>
                  <a:pt x="24303" y="47699"/>
                </a:cubicBezTo>
                <a:cubicBezTo>
                  <a:pt x="24327" y="47746"/>
                  <a:pt x="24350" y="47746"/>
                  <a:pt x="24374" y="47768"/>
                </a:cubicBezTo>
                <a:cubicBezTo>
                  <a:pt x="24489" y="47861"/>
                  <a:pt x="24606" y="47932"/>
                  <a:pt x="24722" y="48025"/>
                </a:cubicBezTo>
                <a:cubicBezTo>
                  <a:pt x="24722" y="48047"/>
                  <a:pt x="24722" y="48071"/>
                  <a:pt x="24746" y="48094"/>
                </a:cubicBezTo>
                <a:cubicBezTo>
                  <a:pt x="24653" y="48047"/>
                  <a:pt x="24536" y="47978"/>
                  <a:pt x="24443" y="47932"/>
                </a:cubicBezTo>
                <a:cubicBezTo>
                  <a:pt x="24427" y="47921"/>
                  <a:pt x="24412" y="47916"/>
                  <a:pt x="24398" y="47916"/>
                </a:cubicBezTo>
                <a:cubicBezTo>
                  <a:pt x="24355" y="47916"/>
                  <a:pt x="24327" y="47965"/>
                  <a:pt x="24327" y="48001"/>
                </a:cubicBezTo>
                <a:cubicBezTo>
                  <a:pt x="23838" y="47746"/>
                  <a:pt x="23373" y="47489"/>
                  <a:pt x="22885" y="47210"/>
                </a:cubicBezTo>
                <a:cubicBezTo>
                  <a:pt x="22874" y="47204"/>
                  <a:pt x="22863" y="47202"/>
                  <a:pt x="22852" y="47202"/>
                </a:cubicBezTo>
                <a:cubicBezTo>
                  <a:pt x="22772" y="47202"/>
                  <a:pt x="22711" y="47333"/>
                  <a:pt x="22792" y="47374"/>
                </a:cubicBezTo>
                <a:cubicBezTo>
                  <a:pt x="23233" y="47628"/>
                  <a:pt x="23676" y="47861"/>
                  <a:pt x="24117" y="48094"/>
                </a:cubicBezTo>
                <a:cubicBezTo>
                  <a:pt x="24095" y="48118"/>
                  <a:pt x="24095" y="48140"/>
                  <a:pt x="24095" y="48164"/>
                </a:cubicBezTo>
                <a:cubicBezTo>
                  <a:pt x="24095" y="48211"/>
                  <a:pt x="24141" y="48257"/>
                  <a:pt x="24188" y="48257"/>
                </a:cubicBezTo>
                <a:cubicBezTo>
                  <a:pt x="24234" y="48257"/>
                  <a:pt x="24281" y="48257"/>
                  <a:pt x="24327" y="48280"/>
                </a:cubicBezTo>
                <a:cubicBezTo>
                  <a:pt x="24396" y="48326"/>
                  <a:pt x="24467" y="48350"/>
                  <a:pt x="24513" y="48397"/>
                </a:cubicBezTo>
                <a:cubicBezTo>
                  <a:pt x="24582" y="48419"/>
                  <a:pt x="24629" y="48466"/>
                  <a:pt x="24699" y="48490"/>
                </a:cubicBezTo>
                <a:lnTo>
                  <a:pt x="24675" y="48490"/>
                </a:lnTo>
                <a:cubicBezTo>
                  <a:pt x="24629" y="48490"/>
                  <a:pt x="24606" y="48512"/>
                  <a:pt x="24582" y="48536"/>
                </a:cubicBezTo>
                <a:lnTo>
                  <a:pt x="24582" y="48559"/>
                </a:lnTo>
                <a:cubicBezTo>
                  <a:pt x="24303" y="48373"/>
                  <a:pt x="24002" y="48211"/>
                  <a:pt x="23723" y="48047"/>
                </a:cubicBezTo>
                <a:cubicBezTo>
                  <a:pt x="23559" y="47954"/>
                  <a:pt x="23373" y="47861"/>
                  <a:pt x="23211" y="47768"/>
                </a:cubicBezTo>
                <a:cubicBezTo>
                  <a:pt x="23102" y="47732"/>
                  <a:pt x="22993" y="47654"/>
                  <a:pt x="22885" y="47654"/>
                </a:cubicBezTo>
                <a:cubicBezTo>
                  <a:pt x="22854" y="47654"/>
                  <a:pt x="22823" y="47660"/>
                  <a:pt x="22792" y="47675"/>
                </a:cubicBezTo>
                <a:cubicBezTo>
                  <a:pt x="22696" y="47713"/>
                  <a:pt x="22742" y="47832"/>
                  <a:pt x="22828" y="47832"/>
                </a:cubicBezTo>
                <a:cubicBezTo>
                  <a:pt x="22846" y="47832"/>
                  <a:pt x="22865" y="47827"/>
                  <a:pt x="22885" y="47815"/>
                </a:cubicBezTo>
                <a:cubicBezTo>
                  <a:pt x="22908" y="47815"/>
                  <a:pt x="22978" y="47861"/>
                  <a:pt x="22978" y="47861"/>
                </a:cubicBezTo>
                <a:cubicBezTo>
                  <a:pt x="23025" y="47885"/>
                  <a:pt x="23047" y="47908"/>
                  <a:pt x="23094" y="47932"/>
                </a:cubicBezTo>
                <a:cubicBezTo>
                  <a:pt x="23118" y="47954"/>
                  <a:pt x="23165" y="47954"/>
                  <a:pt x="23211" y="47978"/>
                </a:cubicBezTo>
                <a:cubicBezTo>
                  <a:pt x="23187" y="48025"/>
                  <a:pt x="23187" y="48094"/>
                  <a:pt x="23233" y="48118"/>
                </a:cubicBezTo>
                <a:cubicBezTo>
                  <a:pt x="23630" y="48350"/>
                  <a:pt x="24024" y="48605"/>
                  <a:pt x="24420" y="48838"/>
                </a:cubicBezTo>
                <a:cubicBezTo>
                  <a:pt x="24024" y="48676"/>
                  <a:pt x="23652" y="48490"/>
                  <a:pt x="23280" y="48280"/>
                </a:cubicBezTo>
                <a:cubicBezTo>
                  <a:pt x="23264" y="48273"/>
                  <a:pt x="23248" y="48270"/>
                  <a:pt x="23234" y="48270"/>
                </a:cubicBezTo>
                <a:cubicBezTo>
                  <a:pt x="23143" y="48270"/>
                  <a:pt x="23087" y="48382"/>
                  <a:pt x="23187" y="48443"/>
                </a:cubicBezTo>
                <a:cubicBezTo>
                  <a:pt x="23351" y="48536"/>
                  <a:pt x="23537" y="48605"/>
                  <a:pt x="23698" y="48698"/>
                </a:cubicBezTo>
                <a:lnTo>
                  <a:pt x="23698" y="48722"/>
                </a:lnTo>
                <a:cubicBezTo>
                  <a:pt x="23676" y="48769"/>
                  <a:pt x="23723" y="48815"/>
                  <a:pt x="23769" y="48815"/>
                </a:cubicBezTo>
                <a:cubicBezTo>
                  <a:pt x="23955" y="48884"/>
                  <a:pt x="24117" y="48977"/>
                  <a:pt x="24281" y="49070"/>
                </a:cubicBezTo>
                <a:cubicBezTo>
                  <a:pt x="24257" y="49095"/>
                  <a:pt x="24234" y="49095"/>
                  <a:pt x="24234" y="49117"/>
                </a:cubicBezTo>
                <a:cubicBezTo>
                  <a:pt x="24141" y="49048"/>
                  <a:pt x="24048" y="49002"/>
                  <a:pt x="23955" y="48955"/>
                </a:cubicBezTo>
                <a:cubicBezTo>
                  <a:pt x="23885" y="48909"/>
                  <a:pt x="23816" y="48862"/>
                  <a:pt x="23745" y="48838"/>
                </a:cubicBezTo>
                <a:cubicBezTo>
                  <a:pt x="23726" y="48829"/>
                  <a:pt x="23703" y="48823"/>
                  <a:pt x="23681" y="48823"/>
                </a:cubicBezTo>
                <a:cubicBezTo>
                  <a:pt x="23650" y="48823"/>
                  <a:pt x="23620" y="48835"/>
                  <a:pt x="23605" y="48862"/>
                </a:cubicBezTo>
                <a:cubicBezTo>
                  <a:pt x="23559" y="48909"/>
                  <a:pt x="23583" y="48977"/>
                  <a:pt x="23630" y="49002"/>
                </a:cubicBezTo>
                <a:cubicBezTo>
                  <a:pt x="23652" y="49024"/>
                  <a:pt x="23676" y="49024"/>
                  <a:pt x="23698" y="49024"/>
                </a:cubicBezTo>
                <a:lnTo>
                  <a:pt x="23723" y="49024"/>
                </a:lnTo>
                <a:cubicBezTo>
                  <a:pt x="23745" y="49048"/>
                  <a:pt x="23792" y="49070"/>
                  <a:pt x="23816" y="49070"/>
                </a:cubicBezTo>
                <a:cubicBezTo>
                  <a:pt x="23862" y="49095"/>
                  <a:pt x="23909" y="49141"/>
                  <a:pt x="23955" y="49163"/>
                </a:cubicBezTo>
                <a:cubicBezTo>
                  <a:pt x="23931" y="49163"/>
                  <a:pt x="23931" y="49188"/>
                  <a:pt x="23931" y="49210"/>
                </a:cubicBezTo>
                <a:cubicBezTo>
                  <a:pt x="23931" y="49234"/>
                  <a:pt x="23955" y="49234"/>
                  <a:pt x="23955" y="49256"/>
                </a:cubicBezTo>
                <a:lnTo>
                  <a:pt x="23978" y="49281"/>
                </a:lnTo>
                <a:cubicBezTo>
                  <a:pt x="23909" y="49234"/>
                  <a:pt x="23838" y="49188"/>
                  <a:pt x="23745" y="49141"/>
                </a:cubicBezTo>
                <a:cubicBezTo>
                  <a:pt x="23732" y="49135"/>
                  <a:pt x="23720" y="49132"/>
                  <a:pt x="23708" y="49132"/>
                </a:cubicBezTo>
                <a:cubicBezTo>
                  <a:pt x="23675" y="49132"/>
                  <a:pt x="23646" y="49154"/>
                  <a:pt x="23630" y="49188"/>
                </a:cubicBezTo>
                <a:cubicBezTo>
                  <a:pt x="23605" y="49188"/>
                  <a:pt x="23605" y="49210"/>
                  <a:pt x="23605" y="49210"/>
                </a:cubicBezTo>
                <a:cubicBezTo>
                  <a:pt x="23512" y="49163"/>
                  <a:pt x="23419" y="49095"/>
                  <a:pt x="23326" y="49048"/>
                </a:cubicBezTo>
                <a:cubicBezTo>
                  <a:pt x="23312" y="49041"/>
                  <a:pt x="23297" y="49037"/>
                  <a:pt x="23284" y="49037"/>
                </a:cubicBezTo>
                <a:cubicBezTo>
                  <a:pt x="23214" y="49037"/>
                  <a:pt x="23172" y="49128"/>
                  <a:pt x="23211" y="49188"/>
                </a:cubicBezTo>
                <a:cubicBezTo>
                  <a:pt x="23165" y="49163"/>
                  <a:pt x="23118" y="49141"/>
                  <a:pt x="23094" y="49117"/>
                </a:cubicBezTo>
                <a:cubicBezTo>
                  <a:pt x="23074" y="49105"/>
                  <a:pt x="23056" y="49100"/>
                  <a:pt x="23040" y="49100"/>
                </a:cubicBezTo>
                <a:cubicBezTo>
                  <a:pt x="22959" y="49100"/>
                  <a:pt x="22923" y="49222"/>
                  <a:pt x="23001" y="49281"/>
                </a:cubicBezTo>
                <a:cubicBezTo>
                  <a:pt x="23351" y="49467"/>
                  <a:pt x="23676" y="49675"/>
                  <a:pt x="24024" y="49885"/>
                </a:cubicBezTo>
                <a:cubicBezTo>
                  <a:pt x="23630" y="49746"/>
                  <a:pt x="23258" y="49560"/>
                  <a:pt x="22908" y="49349"/>
                </a:cubicBezTo>
                <a:cubicBezTo>
                  <a:pt x="22892" y="49338"/>
                  <a:pt x="22876" y="49333"/>
                  <a:pt x="22861" y="49333"/>
                </a:cubicBezTo>
                <a:cubicBezTo>
                  <a:pt x="22789" y="49333"/>
                  <a:pt x="22737" y="49454"/>
                  <a:pt x="22815" y="49513"/>
                </a:cubicBezTo>
                <a:lnTo>
                  <a:pt x="22839" y="49513"/>
                </a:lnTo>
                <a:lnTo>
                  <a:pt x="22839" y="49582"/>
                </a:lnTo>
                <a:cubicBezTo>
                  <a:pt x="22839" y="49582"/>
                  <a:pt x="22861" y="49606"/>
                  <a:pt x="22861" y="49628"/>
                </a:cubicBezTo>
                <a:lnTo>
                  <a:pt x="22861" y="49628"/>
                </a:lnTo>
                <a:cubicBezTo>
                  <a:pt x="22861" y="49606"/>
                  <a:pt x="22839" y="49606"/>
                  <a:pt x="22815" y="49582"/>
                </a:cubicBezTo>
                <a:cubicBezTo>
                  <a:pt x="22806" y="49579"/>
                  <a:pt x="22796" y="49578"/>
                  <a:pt x="22787" y="49578"/>
                </a:cubicBezTo>
                <a:cubicBezTo>
                  <a:pt x="22728" y="49578"/>
                  <a:pt x="22675" y="49635"/>
                  <a:pt x="22675" y="49675"/>
                </a:cubicBezTo>
                <a:cubicBezTo>
                  <a:pt x="22350" y="49442"/>
                  <a:pt x="22002" y="49234"/>
                  <a:pt x="21652" y="49024"/>
                </a:cubicBezTo>
                <a:cubicBezTo>
                  <a:pt x="21638" y="49018"/>
                  <a:pt x="21624" y="49016"/>
                  <a:pt x="21612" y="49016"/>
                </a:cubicBezTo>
                <a:cubicBezTo>
                  <a:pt x="21522" y="49016"/>
                  <a:pt x="21477" y="49147"/>
                  <a:pt x="21559" y="49188"/>
                </a:cubicBezTo>
                <a:cubicBezTo>
                  <a:pt x="21791" y="49327"/>
                  <a:pt x="22002" y="49467"/>
                  <a:pt x="22234" y="49606"/>
                </a:cubicBezTo>
                <a:cubicBezTo>
                  <a:pt x="22002" y="49489"/>
                  <a:pt x="21791" y="49349"/>
                  <a:pt x="21559" y="49234"/>
                </a:cubicBezTo>
                <a:cubicBezTo>
                  <a:pt x="21547" y="49228"/>
                  <a:pt x="21536" y="49226"/>
                  <a:pt x="21525" y="49226"/>
                </a:cubicBezTo>
                <a:cubicBezTo>
                  <a:pt x="21446" y="49226"/>
                  <a:pt x="21387" y="49355"/>
                  <a:pt x="21490" y="49396"/>
                </a:cubicBezTo>
                <a:cubicBezTo>
                  <a:pt x="21977" y="49675"/>
                  <a:pt x="22467" y="49954"/>
                  <a:pt x="22978" y="50211"/>
                </a:cubicBezTo>
                <a:cubicBezTo>
                  <a:pt x="23118" y="50326"/>
                  <a:pt x="23280" y="50419"/>
                  <a:pt x="23466" y="50490"/>
                </a:cubicBezTo>
                <a:cubicBezTo>
                  <a:pt x="23397" y="50466"/>
                  <a:pt x="23351" y="50443"/>
                  <a:pt x="23280" y="50419"/>
                </a:cubicBezTo>
                <a:cubicBezTo>
                  <a:pt x="23047" y="50326"/>
                  <a:pt x="22839" y="50187"/>
                  <a:pt x="22629" y="50047"/>
                </a:cubicBezTo>
                <a:cubicBezTo>
                  <a:pt x="22615" y="50041"/>
                  <a:pt x="22600" y="50038"/>
                  <a:pt x="22584" y="50038"/>
                </a:cubicBezTo>
                <a:cubicBezTo>
                  <a:pt x="22546" y="50038"/>
                  <a:pt x="22506" y="50054"/>
                  <a:pt x="22489" y="50071"/>
                </a:cubicBezTo>
                <a:cubicBezTo>
                  <a:pt x="22281" y="49978"/>
                  <a:pt x="22071" y="49861"/>
                  <a:pt x="21862" y="49746"/>
                </a:cubicBezTo>
                <a:lnTo>
                  <a:pt x="19977" y="48769"/>
                </a:lnTo>
                <a:cubicBezTo>
                  <a:pt x="19961" y="48763"/>
                  <a:pt x="19946" y="48760"/>
                  <a:pt x="19931" y="48760"/>
                </a:cubicBezTo>
                <a:cubicBezTo>
                  <a:pt x="19840" y="48760"/>
                  <a:pt x="19785" y="48872"/>
                  <a:pt x="19884" y="48931"/>
                </a:cubicBezTo>
                <a:cubicBezTo>
                  <a:pt x="20498" y="49238"/>
                  <a:pt x="21093" y="49545"/>
                  <a:pt x="21704" y="49872"/>
                </a:cubicBezTo>
                <a:lnTo>
                  <a:pt x="21704" y="49872"/>
                </a:lnTo>
                <a:cubicBezTo>
                  <a:pt x="21695" y="49868"/>
                  <a:pt x="21685" y="49864"/>
                  <a:pt x="21676" y="49861"/>
                </a:cubicBezTo>
                <a:cubicBezTo>
                  <a:pt x="21665" y="49855"/>
                  <a:pt x="21653" y="49853"/>
                  <a:pt x="21642" y="49853"/>
                </a:cubicBezTo>
                <a:cubicBezTo>
                  <a:pt x="21563" y="49853"/>
                  <a:pt x="21504" y="49984"/>
                  <a:pt x="21605" y="50025"/>
                </a:cubicBezTo>
                <a:cubicBezTo>
                  <a:pt x="21931" y="50187"/>
                  <a:pt x="22257" y="50350"/>
                  <a:pt x="22582" y="50537"/>
                </a:cubicBezTo>
                <a:cubicBezTo>
                  <a:pt x="21838" y="50140"/>
                  <a:pt x="21094" y="49792"/>
                  <a:pt x="20327" y="49467"/>
                </a:cubicBezTo>
                <a:cubicBezTo>
                  <a:pt x="20313" y="49461"/>
                  <a:pt x="20299" y="49458"/>
                  <a:pt x="20286" y="49458"/>
                </a:cubicBezTo>
                <a:cubicBezTo>
                  <a:pt x="20195" y="49458"/>
                  <a:pt x="20153" y="49588"/>
                  <a:pt x="20234" y="49629"/>
                </a:cubicBezTo>
                <a:cubicBezTo>
                  <a:pt x="21187" y="50025"/>
                  <a:pt x="22095" y="50466"/>
                  <a:pt x="22978" y="50955"/>
                </a:cubicBezTo>
                <a:cubicBezTo>
                  <a:pt x="22303" y="50630"/>
                  <a:pt x="21605" y="50304"/>
                  <a:pt x="20932" y="49954"/>
                </a:cubicBezTo>
                <a:cubicBezTo>
                  <a:pt x="20916" y="49943"/>
                  <a:pt x="20900" y="49937"/>
                  <a:pt x="20886" y="49937"/>
                </a:cubicBezTo>
                <a:cubicBezTo>
                  <a:pt x="20813" y="49937"/>
                  <a:pt x="20762" y="50059"/>
                  <a:pt x="20839" y="50118"/>
                </a:cubicBezTo>
                <a:cubicBezTo>
                  <a:pt x="21001" y="50187"/>
                  <a:pt x="21140" y="50257"/>
                  <a:pt x="21304" y="50350"/>
                </a:cubicBezTo>
                <a:cubicBezTo>
                  <a:pt x="20653" y="50025"/>
                  <a:pt x="19977" y="49722"/>
                  <a:pt x="19350" y="49396"/>
                </a:cubicBezTo>
                <a:cubicBezTo>
                  <a:pt x="18954" y="49210"/>
                  <a:pt x="18606" y="49002"/>
                  <a:pt x="18234" y="48815"/>
                </a:cubicBezTo>
                <a:cubicBezTo>
                  <a:pt x="18218" y="48809"/>
                  <a:pt x="18202" y="48806"/>
                  <a:pt x="18187" y="48806"/>
                </a:cubicBezTo>
                <a:cubicBezTo>
                  <a:pt x="18095" y="48806"/>
                  <a:pt x="18040" y="48918"/>
                  <a:pt x="18141" y="48977"/>
                </a:cubicBezTo>
                <a:cubicBezTo>
                  <a:pt x="19443" y="49653"/>
                  <a:pt x="20768" y="50304"/>
                  <a:pt x="22117" y="50909"/>
                </a:cubicBezTo>
                <a:cubicBezTo>
                  <a:pt x="22420" y="51048"/>
                  <a:pt x="22722" y="51188"/>
                  <a:pt x="23047" y="51327"/>
                </a:cubicBezTo>
                <a:cubicBezTo>
                  <a:pt x="22536" y="51188"/>
                  <a:pt x="22024" y="51002"/>
                  <a:pt x="21537" y="50769"/>
                </a:cubicBezTo>
                <a:cubicBezTo>
                  <a:pt x="21537" y="50718"/>
                  <a:pt x="21512" y="50680"/>
                  <a:pt x="21472" y="50680"/>
                </a:cubicBezTo>
                <a:cubicBezTo>
                  <a:pt x="21457" y="50680"/>
                  <a:pt x="21439" y="50685"/>
                  <a:pt x="21419" y="50698"/>
                </a:cubicBezTo>
                <a:cubicBezTo>
                  <a:pt x="21397" y="50698"/>
                  <a:pt x="21373" y="50723"/>
                  <a:pt x="21350" y="50723"/>
                </a:cubicBezTo>
                <a:cubicBezTo>
                  <a:pt x="21304" y="50745"/>
                  <a:pt x="21304" y="50816"/>
                  <a:pt x="21326" y="50838"/>
                </a:cubicBezTo>
                <a:cubicBezTo>
                  <a:pt x="20582" y="50490"/>
                  <a:pt x="19838" y="50140"/>
                  <a:pt x="19118" y="49792"/>
                </a:cubicBezTo>
                <a:cubicBezTo>
                  <a:pt x="19094" y="49792"/>
                  <a:pt x="19094" y="49768"/>
                  <a:pt x="19071" y="49768"/>
                </a:cubicBezTo>
                <a:cubicBezTo>
                  <a:pt x="19047" y="49768"/>
                  <a:pt x="19001" y="49746"/>
                  <a:pt x="18978" y="49746"/>
                </a:cubicBezTo>
                <a:cubicBezTo>
                  <a:pt x="18967" y="49740"/>
                  <a:pt x="18956" y="49737"/>
                  <a:pt x="18945" y="49737"/>
                </a:cubicBezTo>
                <a:cubicBezTo>
                  <a:pt x="18870" y="49737"/>
                  <a:pt x="18826" y="49867"/>
                  <a:pt x="18908" y="49908"/>
                </a:cubicBezTo>
                <a:lnTo>
                  <a:pt x="19955" y="50397"/>
                </a:lnTo>
                <a:lnTo>
                  <a:pt x="19955" y="50466"/>
                </a:lnTo>
                <a:cubicBezTo>
                  <a:pt x="20024" y="50605"/>
                  <a:pt x="20141" y="50676"/>
                  <a:pt x="20256" y="50745"/>
                </a:cubicBezTo>
                <a:cubicBezTo>
                  <a:pt x="20188" y="50745"/>
                  <a:pt x="20141" y="50862"/>
                  <a:pt x="20210" y="50909"/>
                </a:cubicBezTo>
                <a:cubicBezTo>
                  <a:pt x="20374" y="51002"/>
                  <a:pt x="20513" y="51070"/>
                  <a:pt x="20653" y="51141"/>
                </a:cubicBezTo>
                <a:cubicBezTo>
                  <a:pt x="20629" y="51141"/>
                  <a:pt x="20606" y="51164"/>
                  <a:pt x="20582" y="51188"/>
                </a:cubicBezTo>
                <a:cubicBezTo>
                  <a:pt x="20117" y="50977"/>
                  <a:pt x="19629" y="50769"/>
                  <a:pt x="19140" y="50583"/>
                </a:cubicBezTo>
                <a:cubicBezTo>
                  <a:pt x="18815" y="50419"/>
                  <a:pt x="18489" y="50280"/>
                  <a:pt x="18141" y="50140"/>
                </a:cubicBezTo>
                <a:cubicBezTo>
                  <a:pt x="18127" y="50135"/>
                  <a:pt x="18113" y="50132"/>
                  <a:pt x="18100" y="50132"/>
                </a:cubicBezTo>
                <a:cubicBezTo>
                  <a:pt x="18009" y="50132"/>
                  <a:pt x="17966" y="50263"/>
                  <a:pt x="18048" y="50304"/>
                </a:cubicBezTo>
                <a:cubicBezTo>
                  <a:pt x="19233" y="50791"/>
                  <a:pt x="20396" y="51303"/>
                  <a:pt x="21559" y="51815"/>
                </a:cubicBezTo>
                <a:cubicBezTo>
                  <a:pt x="21791" y="51908"/>
                  <a:pt x="22048" y="52025"/>
                  <a:pt x="22281" y="52118"/>
                </a:cubicBezTo>
                <a:lnTo>
                  <a:pt x="22420" y="52187"/>
                </a:lnTo>
                <a:lnTo>
                  <a:pt x="22443" y="52187"/>
                </a:lnTo>
                <a:lnTo>
                  <a:pt x="22582" y="52258"/>
                </a:lnTo>
                <a:cubicBezTo>
                  <a:pt x="22594" y="52263"/>
                  <a:pt x="22605" y="52266"/>
                  <a:pt x="22616" y="52266"/>
                </a:cubicBezTo>
                <a:cubicBezTo>
                  <a:pt x="22695" y="52266"/>
                  <a:pt x="22757" y="52135"/>
                  <a:pt x="22675" y="52094"/>
                </a:cubicBezTo>
                <a:cubicBezTo>
                  <a:pt x="22629" y="52071"/>
                  <a:pt x="22582" y="52047"/>
                  <a:pt x="22560" y="52047"/>
                </a:cubicBezTo>
                <a:cubicBezTo>
                  <a:pt x="22606" y="52047"/>
                  <a:pt x="22675" y="52071"/>
                  <a:pt x="22722" y="52094"/>
                </a:cubicBezTo>
                <a:cubicBezTo>
                  <a:pt x="22746" y="52094"/>
                  <a:pt x="22768" y="52094"/>
                  <a:pt x="22792" y="52071"/>
                </a:cubicBezTo>
                <a:lnTo>
                  <a:pt x="22792" y="52071"/>
                </a:lnTo>
                <a:lnTo>
                  <a:pt x="22629" y="52326"/>
                </a:lnTo>
                <a:cubicBezTo>
                  <a:pt x="22629" y="52304"/>
                  <a:pt x="22606" y="52280"/>
                  <a:pt x="22560" y="52258"/>
                </a:cubicBezTo>
                <a:cubicBezTo>
                  <a:pt x="22350" y="52211"/>
                  <a:pt x="22164" y="52164"/>
                  <a:pt x="21955" y="52094"/>
                </a:cubicBezTo>
                <a:cubicBezTo>
                  <a:pt x="21698" y="51978"/>
                  <a:pt x="21419" y="51839"/>
                  <a:pt x="21164" y="51722"/>
                </a:cubicBezTo>
                <a:lnTo>
                  <a:pt x="21094" y="51722"/>
                </a:lnTo>
                <a:cubicBezTo>
                  <a:pt x="20792" y="51582"/>
                  <a:pt x="20489" y="51420"/>
                  <a:pt x="20163" y="51281"/>
                </a:cubicBezTo>
                <a:cubicBezTo>
                  <a:pt x="20152" y="51275"/>
                  <a:pt x="20140" y="51272"/>
                  <a:pt x="20129" y="51272"/>
                </a:cubicBezTo>
                <a:cubicBezTo>
                  <a:pt x="20051" y="51272"/>
                  <a:pt x="19992" y="51402"/>
                  <a:pt x="20095" y="51443"/>
                </a:cubicBezTo>
                <a:cubicBezTo>
                  <a:pt x="20374" y="51582"/>
                  <a:pt x="20675" y="51722"/>
                  <a:pt x="20978" y="51861"/>
                </a:cubicBezTo>
                <a:cubicBezTo>
                  <a:pt x="20954" y="51908"/>
                  <a:pt x="20954" y="51978"/>
                  <a:pt x="21025" y="52001"/>
                </a:cubicBezTo>
                <a:cubicBezTo>
                  <a:pt x="21164" y="52047"/>
                  <a:pt x="21304" y="52094"/>
                  <a:pt x="21419" y="52140"/>
                </a:cubicBezTo>
                <a:cubicBezTo>
                  <a:pt x="21583" y="52211"/>
                  <a:pt x="21745" y="52258"/>
                  <a:pt x="21909" y="52326"/>
                </a:cubicBezTo>
                <a:cubicBezTo>
                  <a:pt x="22071" y="52397"/>
                  <a:pt x="22234" y="52490"/>
                  <a:pt x="22396" y="52537"/>
                </a:cubicBezTo>
                <a:cubicBezTo>
                  <a:pt x="22408" y="52543"/>
                  <a:pt x="22421" y="52545"/>
                  <a:pt x="22433" y="52545"/>
                </a:cubicBezTo>
                <a:cubicBezTo>
                  <a:pt x="22466" y="52545"/>
                  <a:pt x="22496" y="52524"/>
                  <a:pt x="22513" y="52490"/>
                </a:cubicBezTo>
                <a:lnTo>
                  <a:pt x="22536" y="52490"/>
                </a:lnTo>
                <a:lnTo>
                  <a:pt x="22396" y="52676"/>
                </a:lnTo>
                <a:lnTo>
                  <a:pt x="22281" y="52630"/>
                </a:lnTo>
                <a:cubicBezTo>
                  <a:pt x="22327" y="52583"/>
                  <a:pt x="22327" y="52512"/>
                  <a:pt x="22234" y="52490"/>
                </a:cubicBezTo>
                <a:cubicBezTo>
                  <a:pt x="21605" y="52304"/>
                  <a:pt x="20978" y="52071"/>
                  <a:pt x="20374" y="51768"/>
                </a:cubicBezTo>
                <a:lnTo>
                  <a:pt x="20281" y="51768"/>
                </a:lnTo>
                <a:lnTo>
                  <a:pt x="6559" y="45861"/>
                </a:lnTo>
                <a:lnTo>
                  <a:pt x="6768" y="45560"/>
                </a:lnTo>
                <a:cubicBezTo>
                  <a:pt x="6792" y="45560"/>
                  <a:pt x="6792" y="45560"/>
                  <a:pt x="6814" y="45582"/>
                </a:cubicBezTo>
                <a:cubicBezTo>
                  <a:pt x="7908" y="45978"/>
                  <a:pt x="9024" y="46373"/>
                  <a:pt x="10141" y="46791"/>
                </a:cubicBezTo>
                <a:cubicBezTo>
                  <a:pt x="10147" y="46793"/>
                  <a:pt x="10153" y="46794"/>
                  <a:pt x="10159" y="46794"/>
                </a:cubicBezTo>
                <a:cubicBezTo>
                  <a:pt x="10239" y="46794"/>
                  <a:pt x="10272" y="46649"/>
                  <a:pt x="10163" y="46605"/>
                </a:cubicBezTo>
                <a:lnTo>
                  <a:pt x="6885" y="45420"/>
                </a:lnTo>
                <a:lnTo>
                  <a:pt x="7326" y="44838"/>
                </a:lnTo>
                <a:cubicBezTo>
                  <a:pt x="9071" y="45513"/>
                  <a:pt x="10838" y="46140"/>
                  <a:pt x="12652" y="46652"/>
                </a:cubicBezTo>
                <a:cubicBezTo>
                  <a:pt x="13164" y="46791"/>
                  <a:pt x="13676" y="46931"/>
                  <a:pt x="14210" y="47070"/>
                </a:cubicBezTo>
                <a:cubicBezTo>
                  <a:pt x="14217" y="47072"/>
                  <a:pt x="14224" y="47072"/>
                  <a:pt x="14230" y="47072"/>
                </a:cubicBezTo>
                <a:cubicBezTo>
                  <a:pt x="14332" y="47072"/>
                  <a:pt x="14366" y="46907"/>
                  <a:pt x="14256" y="46884"/>
                </a:cubicBezTo>
                <a:cubicBezTo>
                  <a:pt x="12420" y="46419"/>
                  <a:pt x="10606" y="45861"/>
                  <a:pt x="8814" y="45210"/>
                </a:cubicBezTo>
                <a:cubicBezTo>
                  <a:pt x="8349" y="45048"/>
                  <a:pt x="7884" y="44862"/>
                  <a:pt x="7419" y="44676"/>
                </a:cubicBezTo>
                <a:lnTo>
                  <a:pt x="7930" y="44025"/>
                </a:lnTo>
                <a:cubicBezTo>
                  <a:pt x="7955" y="44025"/>
                  <a:pt x="8001" y="44000"/>
                  <a:pt x="8023" y="43954"/>
                </a:cubicBezTo>
                <a:cubicBezTo>
                  <a:pt x="9326" y="44419"/>
                  <a:pt x="10628" y="44862"/>
                  <a:pt x="11931" y="45303"/>
                </a:cubicBezTo>
                <a:lnTo>
                  <a:pt x="13118" y="45721"/>
                </a:lnTo>
                <a:cubicBezTo>
                  <a:pt x="13124" y="45723"/>
                  <a:pt x="13130" y="45724"/>
                  <a:pt x="13136" y="45724"/>
                </a:cubicBezTo>
                <a:cubicBezTo>
                  <a:pt x="13216" y="45724"/>
                  <a:pt x="13251" y="45579"/>
                  <a:pt x="13164" y="45535"/>
                </a:cubicBezTo>
                <a:cubicBezTo>
                  <a:pt x="11791" y="45070"/>
                  <a:pt x="10420" y="44605"/>
                  <a:pt x="9047" y="44118"/>
                </a:cubicBezTo>
                <a:cubicBezTo>
                  <a:pt x="8721" y="44025"/>
                  <a:pt x="8420" y="43907"/>
                  <a:pt x="8094" y="43792"/>
                </a:cubicBezTo>
                <a:lnTo>
                  <a:pt x="8628" y="43070"/>
                </a:lnTo>
                <a:cubicBezTo>
                  <a:pt x="10210" y="43652"/>
                  <a:pt x="11815" y="44186"/>
                  <a:pt x="13419" y="44676"/>
                </a:cubicBezTo>
                <a:cubicBezTo>
                  <a:pt x="13862" y="44815"/>
                  <a:pt x="14327" y="44955"/>
                  <a:pt x="14792" y="45070"/>
                </a:cubicBezTo>
                <a:cubicBezTo>
                  <a:pt x="14805" y="45075"/>
                  <a:pt x="14817" y="45078"/>
                  <a:pt x="14828" y="45078"/>
                </a:cubicBezTo>
                <a:cubicBezTo>
                  <a:pt x="14916" y="45078"/>
                  <a:pt x="14941" y="44928"/>
                  <a:pt x="14839" y="44908"/>
                </a:cubicBezTo>
                <a:cubicBezTo>
                  <a:pt x="13211" y="44443"/>
                  <a:pt x="11605" y="43932"/>
                  <a:pt x="10023" y="43373"/>
                </a:cubicBezTo>
                <a:cubicBezTo>
                  <a:pt x="9605" y="43234"/>
                  <a:pt x="9164" y="43070"/>
                  <a:pt x="8745" y="42931"/>
                </a:cubicBezTo>
                <a:lnTo>
                  <a:pt x="9186" y="42326"/>
                </a:lnTo>
                <a:lnTo>
                  <a:pt x="9210" y="42326"/>
                </a:lnTo>
                <a:cubicBezTo>
                  <a:pt x="10117" y="42629"/>
                  <a:pt x="11024" y="42884"/>
                  <a:pt x="11908" y="43141"/>
                </a:cubicBezTo>
                <a:cubicBezTo>
                  <a:pt x="11921" y="43146"/>
                  <a:pt x="11933" y="43148"/>
                  <a:pt x="11944" y="43148"/>
                </a:cubicBezTo>
                <a:cubicBezTo>
                  <a:pt x="12032" y="43148"/>
                  <a:pt x="12057" y="42999"/>
                  <a:pt x="11955" y="42977"/>
                </a:cubicBezTo>
                <a:cubicBezTo>
                  <a:pt x="11071" y="42722"/>
                  <a:pt x="10187" y="42443"/>
                  <a:pt x="9303" y="42164"/>
                </a:cubicBezTo>
                <a:lnTo>
                  <a:pt x="9884" y="41396"/>
                </a:lnTo>
                <a:lnTo>
                  <a:pt x="9908" y="41396"/>
                </a:lnTo>
                <a:cubicBezTo>
                  <a:pt x="10559" y="41420"/>
                  <a:pt x="11093" y="41861"/>
                  <a:pt x="11698" y="42024"/>
                </a:cubicBezTo>
                <a:cubicBezTo>
                  <a:pt x="11705" y="42026"/>
                  <a:pt x="11713" y="42027"/>
                  <a:pt x="11720" y="42027"/>
                </a:cubicBezTo>
                <a:cubicBezTo>
                  <a:pt x="11820" y="42027"/>
                  <a:pt x="11854" y="41882"/>
                  <a:pt x="11744" y="41838"/>
                </a:cubicBezTo>
                <a:cubicBezTo>
                  <a:pt x="11140" y="41699"/>
                  <a:pt x="10628" y="41280"/>
                  <a:pt x="10001" y="41234"/>
                </a:cubicBezTo>
                <a:lnTo>
                  <a:pt x="10582" y="40443"/>
                </a:lnTo>
                <a:cubicBezTo>
                  <a:pt x="10582" y="40490"/>
                  <a:pt x="10606" y="40536"/>
                  <a:pt x="10652" y="40558"/>
                </a:cubicBezTo>
                <a:cubicBezTo>
                  <a:pt x="11465" y="40862"/>
                  <a:pt x="12256" y="41187"/>
                  <a:pt x="13071" y="41489"/>
                </a:cubicBezTo>
                <a:cubicBezTo>
                  <a:pt x="13084" y="41494"/>
                  <a:pt x="13096" y="41496"/>
                  <a:pt x="13106" y="41496"/>
                </a:cubicBezTo>
                <a:cubicBezTo>
                  <a:pt x="13195" y="41496"/>
                  <a:pt x="13220" y="41344"/>
                  <a:pt x="13118" y="41303"/>
                </a:cubicBezTo>
                <a:cubicBezTo>
                  <a:pt x="12303" y="41001"/>
                  <a:pt x="11512" y="40698"/>
                  <a:pt x="10699" y="40372"/>
                </a:cubicBezTo>
                <a:lnTo>
                  <a:pt x="10628" y="40372"/>
                </a:lnTo>
                <a:lnTo>
                  <a:pt x="11071" y="39792"/>
                </a:lnTo>
                <a:cubicBezTo>
                  <a:pt x="11080" y="39795"/>
                  <a:pt x="11089" y="39796"/>
                  <a:pt x="11098" y="39796"/>
                </a:cubicBezTo>
                <a:cubicBezTo>
                  <a:pt x="11157" y="39796"/>
                  <a:pt x="11207" y="39736"/>
                  <a:pt x="11186" y="39675"/>
                </a:cubicBezTo>
                <a:lnTo>
                  <a:pt x="11186" y="39675"/>
                </a:lnTo>
                <a:cubicBezTo>
                  <a:pt x="12001" y="39861"/>
                  <a:pt x="12814" y="40117"/>
                  <a:pt x="13583" y="40419"/>
                </a:cubicBezTo>
                <a:cubicBezTo>
                  <a:pt x="13594" y="40425"/>
                  <a:pt x="13606" y="40427"/>
                  <a:pt x="13617" y="40427"/>
                </a:cubicBezTo>
                <a:cubicBezTo>
                  <a:pt x="13696" y="40427"/>
                  <a:pt x="13757" y="40298"/>
                  <a:pt x="13676" y="40257"/>
                </a:cubicBezTo>
                <a:cubicBezTo>
                  <a:pt x="12885" y="39954"/>
                  <a:pt x="12094" y="39699"/>
                  <a:pt x="11279" y="39513"/>
                </a:cubicBezTo>
                <a:lnTo>
                  <a:pt x="11558" y="39116"/>
                </a:lnTo>
                <a:cubicBezTo>
                  <a:pt x="11582" y="39129"/>
                  <a:pt x="11605" y="39135"/>
                  <a:pt x="11625" y="39135"/>
                </a:cubicBezTo>
                <a:cubicBezTo>
                  <a:pt x="11646" y="39135"/>
                  <a:pt x="11664" y="39129"/>
                  <a:pt x="11676" y="39116"/>
                </a:cubicBezTo>
                <a:cubicBezTo>
                  <a:pt x="11722" y="39070"/>
                  <a:pt x="11698" y="39023"/>
                  <a:pt x="11676" y="38977"/>
                </a:cubicBezTo>
                <a:lnTo>
                  <a:pt x="12280" y="38186"/>
                </a:lnTo>
                <a:cubicBezTo>
                  <a:pt x="13047" y="38465"/>
                  <a:pt x="13815" y="38769"/>
                  <a:pt x="14582" y="39023"/>
                </a:cubicBezTo>
                <a:cubicBezTo>
                  <a:pt x="14595" y="39029"/>
                  <a:pt x="14607" y="39031"/>
                  <a:pt x="14618" y="39031"/>
                </a:cubicBezTo>
                <a:cubicBezTo>
                  <a:pt x="14707" y="39031"/>
                  <a:pt x="14733" y="38881"/>
                  <a:pt x="14628" y="38862"/>
                </a:cubicBezTo>
                <a:cubicBezTo>
                  <a:pt x="13884" y="38582"/>
                  <a:pt x="13118" y="38326"/>
                  <a:pt x="12373" y="38024"/>
                </a:cubicBezTo>
                <a:lnTo>
                  <a:pt x="12954" y="37256"/>
                </a:lnTo>
                <a:cubicBezTo>
                  <a:pt x="13722" y="37513"/>
                  <a:pt x="14396" y="37954"/>
                  <a:pt x="15187" y="38140"/>
                </a:cubicBezTo>
                <a:cubicBezTo>
                  <a:pt x="15194" y="38141"/>
                  <a:pt x="15200" y="38142"/>
                  <a:pt x="15207" y="38142"/>
                </a:cubicBezTo>
                <a:cubicBezTo>
                  <a:pt x="15309" y="38142"/>
                  <a:pt x="15343" y="37976"/>
                  <a:pt x="15233" y="37954"/>
                </a:cubicBezTo>
                <a:cubicBezTo>
                  <a:pt x="14839" y="37861"/>
                  <a:pt x="14489" y="37699"/>
                  <a:pt x="14117" y="37535"/>
                </a:cubicBezTo>
                <a:cubicBezTo>
                  <a:pt x="13769" y="37373"/>
                  <a:pt x="13443" y="37234"/>
                  <a:pt x="13071" y="37094"/>
                </a:cubicBezTo>
                <a:lnTo>
                  <a:pt x="13490" y="36536"/>
                </a:lnTo>
                <a:lnTo>
                  <a:pt x="13536" y="36582"/>
                </a:lnTo>
                <a:cubicBezTo>
                  <a:pt x="14187" y="36837"/>
                  <a:pt x="14814" y="37116"/>
                  <a:pt x="15443" y="37395"/>
                </a:cubicBezTo>
                <a:cubicBezTo>
                  <a:pt x="15457" y="37401"/>
                  <a:pt x="15471" y="37404"/>
                  <a:pt x="15485" y="37404"/>
                </a:cubicBezTo>
                <a:cubicBezTo>
                  <a:pt x="15578" y="37404"/>
                  <a:pt x="15637" y="37274"/>
                  <a:pt x="15536" y="37234"/>
                </a:cubicBezTo>
                <a:cubicBezTo>
                  <a:pt x="14907" y="36954"/>
                  <a:pt x="14280" y="36675"/>
                  <a:pt x="13629" y="36419"/>
                </a:cubicBezTo>
                <a:cubicBezTo>
                  <a:pt x="13605" y="36419"/>
                  <a:pt x="13605" y="36396"/>
                  <a:pt x="13583" y="36396"/>
                </a:cubicBezTo>
                <a:lnTo>
                  <a:pt x="13791" y="36140"/>
                </a:lnTo>
                <a:cubicBezTo>
                  <a:pt x="13838" y="36117"/>
                  <a:pt x="13862" y="36093"/>
                  <a:pt x="13862" y="36047"/>
                </a:cubicBezTo>
                <a:lnTo>
                  <a:pt x="14024" y="35838"/>
                </a:lnTo>
                <a:cubicBezTo>
                  <a:pt x="14861" y="36186"/>
                  <a:pt x="15722" y="36512"/>
                  <a:pt x="16560" y="36861"/>
                </a:cubicBezTo>
                <a:cubicBezTo>
                  <a:pt x="16574" y="36867"/>
                  <a:pt x="16587" y="36870"/>
                  <a:pt x="16601" y="36870"/>
                </a:cubicBezTo>
                <a:cubicBezTo>
                  <a:pt x="16695" y="36870"/>
                  <a:pt x="16754" y="36739"/>
                  <a:pt x="16653" y="36698"/>
                </a:cubicBezTo>
                <a:cubicBezTo>
                  <a:pt x="15815" y="36372"/>
                  <a:pt x="14978" y="36024"/>
                  <a:pt x="14141" y="35674"/>
                </a:cubicBezTo>
                <a:lnTo>
                  <a:pt x="14256" y="35513"/>
                </a:lnTo>
                <a:cubicBezTo>
                  <a:pt x="14303" y="35513"/>
                  <a:pt x="14327" y="35466"/>
                  <a:pt x="14327" y="35420"/>
                </a:cubicBezTo>
                <a:lnTo>
                  <a:pt x="14653" y="34977"/>
                </a:lnTo>
                <a:cubicBezTo>
                  <a:pt x="15211" y="35209"/>
                  <a:pt x="15769" y="35442"/>
                  <a:pt x="16327" y="35652"/>
                </a:cubicBezTo>
                <a:cubicBezTo>
                  <a:pt x="16341" y="35658"/>
                  <a:pt x="16355" y="35660"/>
                  <a:pt x="16368" y="35660"/>
                </a:cubicBezTo>
                <a:cubicBezTo>
                  <a:pt x="16462" y="35660"/>
                  <a:pt x="16521" y="35532"/>
                  <a:pt x="16420" y="35513"/>
                </a:cubicBezTo>
                <a:cubicBezTo>
                  <a:pt x="15862" y="35280"/>
                  <a:pt x="15326" y="35047"/>
                  <a:pt x="14768" y="34815"/>
                </a:cubicBezTo>
                <a:lnTo>
                  <a:pt x="15047" y="34465"/>
                </a:lnTo>
                <a:cubicBezTo>
                  <a:pt x="15512" y="34629"/>
                  <a:pt x="15977" y="34791"/>
                  <a:pt x="16467" y="34954"/>
                </a:cubicBezTo>
                <a:cubicBezTo>
                  <a:pt x="16477" y="34960"/>
                  <a:pt x="16487" y="34962"/>
                  <a:pt x="16495" y="34962"/>
                </a:cubicBezTo>
                <a:cubicBezTo>
                  <a:pt x="16568" y="34962"/>
                  <a:pt x="16593" y="34812"/>
                  <a:pt x="16489" y="34791"/>
                </a:cubicBezTo>
                <a:lnTo>
                  <a:pt x="15164" y="34303"/>
                </a:lnTo>
                <a:lnTo>
                  <a:pt x="15443" y="33931"/>
                </a:lnTo>
                <a:lnTo>
                  <a:pt x="15466" y="33931"/>
                </a:lnTo>
                <a:cubicBezTo>
                  <a:pt x="16163" y="34257"/>
                  <a:pt x="16885" y="34536"/>
                  <a:pt x="17605" y="34791"/>
                </a:cubicBezTo>
                <a:cubicBezTo>
                  <a:pt x="17612" y="34792"/>
                  <a:pt x="17618" y="34793"/>
                  <a:pt x="17624" y="34793"/>
                </a:cubicBezTo>
                <a:cubicBezTo>
                  <a:pt x="17704" y="34793"/>
                  <a:pt x="17738" y="34648"/>
                  <a:pt x="17652" y="34605"/>
                </a:cubicBezTo>
                <a:cubicBezTo>
                  <a:pt x="16932" y="34350"/>
                  <a:pt x="16234" y="34093"/>
                  <a:pt x="15559" y="33767"/>
                </a:cubicBezTo>
                <a:lnTo>
                  <a:pt x="16420" y="32605"/>
                </a:lnTo>
                <a:cubicBezTo>
                  <a:pt x="17001" y="32861"/>
                  <a:pt x="17583" y="33094"/>
                  <a:pt x="18163" y="33326"/>
                </a:cubicBezTo>
                <a:cubicBezTo>
                  <a:pt x="18176" y="33333"/>
                  <a:pt x="18189" y="33336"/>
                  <a:pt x="18202" y="33336"/>
                </a:cubicBezTo>
                <a:cubicBezTo>
                  <a:pt x="18278" y="33336"/>
                  <a:pt x="18333" y="33227"/>
                  <a:pt x="18234" y="33187"/>
                </a:cubicBezTo>
                <a:cubicBezTo>
                  <a:pt x="17676" y="32930"/>
                  <a:pt x="17094" y="32698"/>
                  <a:pt x="16535" y="32465"/>
                </a:cubicBezTo>
                <a:lnTo>
                  <a:pt x="17397" y="31326"/>
                </a:lnTo>
                <a:cubicBezTo>
                  <a:pt x="18070" y="31559"/>
                  <a:pt x="18768" y="31814"/>
                  <a:pt x="19466" y="32071"/>
                </a:cubicBezTo>
                <a:cubicBezTo>
                  <a:pt x="19479" y="32076"/>
                  <a:pt x="19491" y="32078"/>
                  <a:pt x="19502" y="32078"/>
                </a:cubicBezTo>
                <a:cubicBezTo>
                  <a:pt x="19591" y="32078"/>
                  <a:pt x="19617" y="31928"/>
                  <a:pt x="19512" y="31907"/>
                </a:cubicBezTo>
                <a:cubicBezTo>
                  <a:pt x="18839" y="31652"/>
                  <a:pt x="18163" y="31419"/>
                  <a:pt x="17490" y="31163"/>
                </a:cubicBezTo>
                <a:lnTo>
                  <a:pt x="17838" y="30722"/>
                </a:lnTo>
                <a:lnTo>
                  <a:pt x="17862" y="30744"/>
                </a:lnTo>
                <a:cubicBezTo>
                  <a:pt x="18095" y="30815"/>
                  <a:pt x="18303" y="30908"/>
                  <a:pt x="18513" y="31001"/>
                </a:cubicBezTo>
                <a:cubicBezTo>
                  <a:pt x="18526" y="31007"/>
                  <a:pt x="18538" y="31009"/>
                  <a:pt x="18550" y="31009"/>
                </a:cubicBezTo>
                <a:cubicBezTo>
                  <a:pt x="18583" y="31009"/>
                  <a:pt x="18612" y="30988"/>
                  <a:pt x="18629" y="30954"/>
                </a:cubicBezTo>
                <a:cubicBezTo>
                  <a:pt x="18653" y="30930"/>
                  <a:pt x="18653" y="30861"/>
                  <a:pt x="18606" y="30837"/>
                </a:cubicBezTo>
                <a:cubicBezTo>
                  <a:pt x="18396" y="30744"/>
                  <a:pt x="18163" y="30651"/>
                  <a:pt x="17931" y="30582"/>
                </a:cubicBezTo>
                <a:lnTo>
                  <a:pt x="18281" y="30117"/>
                </a:lnTo>
                <a:cubicBezTo>
                  <a:pt x="18606" y="30210"/>
                  <a:pt x="18932" y="30350"/>
                  <a:pt x="19257" y="30511"/>
                </a:cubicBezTo>
                <a:cubicBezTo>
                  <a:pt x="19269" y="30517"/>
                  <a:pt x="19280" y="30520"/>
                  <a:pt x="19291" y="30520"/>
                </a:cubicBezTo>
                <a:cubicBezTo>
                  <a:pt x="19370" y="30520"/>
                  <a:pt x="19429" y="30390"/>
                  <a:pt x="19326" y="30350"/>
                </a:cubicBezTo>
                <a:cubicBezTo>
                  <a:pt x="19025" y="30186"/>
                  <a:pt x="18722" y="30070"/>
                  <a:pt x="18396" y="29977"/>
                </a:cubicBezTo>
                <a:lnTo>
                  <a:pt x="18861" y="29349"/>
                </a:lnTo>
                <a:cubicBezTo>
                  <a:pt x="19605" y="29652"/>
                  <a:pt x="20327" y="29977"/>
                  <a:pt x="21071" y="30325"/>
                </a:cubicBezTo>
                <a:cubicBezTo>
                  <a:pt x="21088" y="30338"/>
                  <a:pt x="21104" y="30343"/>
                  <a:pt x="21119" y="30343"/>
                </a:cubicBezTo>
                <a:cubicBezTo>
                  <a:pt x="21190" y="30343"/>
                  <a:pt x="21237" y="30224"/>
                  <a:pt x="21140" y="30186"/>
                </a:cubicBezTo>
                <a:cubicBezTo>
                  <a:pt x="20443" y="29814"/>
                  <a:pt x="19698" y="29488"/>
                  <a:pt x="18954" y="29187"/>
                </a:cubicBezTo>
                <a:lnTo>
                  <a:pt x="19443" y="28558"/>
                </a:lnTo>
                <a:lnTo>
                  <a:pt x="20350" y="28976"/>
                </a:lnTo>
                <a:cubicBezTo>
                  <a:pt x="20364" y="28982"/>
                  <a:pt x="20378" y="28985"/>
                  <a:pt x="20391" y="28985"/>
                </a:cubicBezTo>
                <a:cubicBezTo>
                  <a:pt x="20486" y="28985"/>
                  <a:pt x="20545" y="28855"/>
                  <a:pt x="20443" y="28815"/>
                </a:cubicBezTo>
                <a:cubicBezTo>
                  <a:pt x="20141" y="28675"/>
                  <a:pt x="19862" y="28535"/>
                  <a:pt x="19559" y="28396"/>
                </a:cubicBezTo>
                <a:lnTo>
                  <a:pt x="20141" y="27605"/>
                </a:lnTo>
                <a:cubicBezTo>
                  <a:pt x="20768" y="27907"/>
                  <a:pt x="21419" y="28163"/>
                  <a:pt x="22071" y="28396"/>
                </a:cubicBezTo>
                <a:cubicBezTo>
                  <a:pt x="22083" y="28401"/>
                  <a:pt x="22096" y="28403"/>
                  <a:pt x="22107" y="28403"/>
                </a:cubicBezTo>
                <a:cubicBezTo>
                  <a:pt x="22196" y="28403"/>
                  <a:pt x="22221" y="28254"/>
                  <a:pt x="22117" y="28232"/>
                </a:cubicBezTo>
                <a:cubicBezTo>
                  <a:pt x="21490" y="28000"/>
                  <a:pt x="20861" y="27745"/>
                  <a:pt x="20256" y="27466"/>
                </a:cubicBezTo>
                <a:lnTo>
                  <a:pt x="20327" y="27373"/>
                </a:lnTo>
                <a:cubicBezTo>
                  <a:pt x="20350" y="27373"/>
                  <a:pt x="20396" y="27373"/>
                  <a:pt x="20420" y="27348"/>
                </a:cubicBezTo>
                <a:cubicBezTo>
                  <a:pt x="20443" y="27326"/>
                  <a:pt x="20443" y="27280"/>
                  <a:pt x="20420" y="27233"/>
                </a:cubicBezTo>
                <a:lnTo>
                  <a:pt x="20629" y="26976"/>
                </a:lnTo>
                <a:cubicBezTo>
                  <a:pt x="20885" y="27069"/>
                  <a:pt x="21164" y="27187"/>
                  <a:pt x="21419" y="27326"/>
                </a:cubicBezTo>
                <a:cubicBezTo>
                  <a:pt x="21434" y="27332"/>
                  <a:pt x="21448" y="27334"/>
                  <a:pt x="21461" y="27334"/>
                </a:cubicBezTo>
                <a:cubicBezTo>
                  <a:pt x="21556" y="27334"/>
                  <a:pt x="21615" y="27203"/>
                  <a:pt x="21512" y="27162"/>
                </a:cubicBezTo>
                <a:cubicBezTo>
                  <a:pt x="21257" y="27023"/>
                  <a:pt x="21001" y="26908"/>
                  <a:pt x="20722" y="26814"/>
                </a:cubicBezTo>
                <a:lnTo>
                  <a:pt x="21862" y="25302"/>
                </a:lnTo>
                <a:lnTo>
                  <a:pt x="22768" y="25652"/>
                </a:lnTo>
                <a:cubicBezTo>
                  <a:pt x="22787" y="25661"/>
                  <a:pt x="22806" y="25666"/>
                  <a:pt x="22824" y="25666"/>
                </a:cubicBezTo>
                <a:cubicBezTo>
                  <a:pt x="22849" y="25666"/>
                  <a:pt x="22871" y="25655"/>
                  <a:pt x="22885" y="25627"/>
                </a:cubicBezTo>
                <a:cubicBezTo>
                  <a:pt x="22908" y="25581"/>
                  <a:pt x="22908" y="25512"/>
                  <a:pt x="22861" y="25488"/>
                </a:cubicBezTo>
                <a:cubicBezTo>
                  <a:pt x="22560" y="25395"/>
                  <a:pt x="22281" y="25280"/>
                  <a:pt x="21977" y="25162"/>
                </a:cubicBezTo>
                <a:lnTo>
                  <a:pt x="22443" y="24511"/>
                </a:lnTo>
                <a:lnTo>
                  <a:pt x="22467" y="24511"/>
                </a:lnTo>
                <a:cubicBezTo>
                  <a:pt x="22467" y="24509"/>
                  <a:pt x="22469" y="24508"/>
                  <a:pt x="22472" y="24508"/>
                </a:cubicBezTo>
                <a:cubicBezTo>
                  <a:pt x="22506" y="24508"/>
                  <a:pt x="22701" y="24606"/>
                  <a:pt x="22722" y="24628"/>
                </a:cubicBezTo>
                <a:cubicBezTo>
                  <a:pt x="22839" y="24675"/>
                  <a:pt x="22932" y="24721"/>
                  <a:pt x="23025" y="24744"/>
                </a:cubicBezTo>
                <a:lnTo>
                  <a:pt x="23652" y="25023"/>
                </a:lnTo>
                <a:cubicBezTo>
                  <a:pt x="24048" y="25209"/>
                  <a:pt x="24467" y="25395"/>
                  <a:pt x="24861" y="25581"/>
                </a:cubicBezTo>
                <a:cubicBezTo>
                  <a:pt x="24876" y="25587"/>
                  <a:pt x="24890" y="25589"/>
                  <a:pt x="24903" y="25589"/>
                </a:cubicBezTo>
                <a:cubicBezTo>
                  <a:pt x="24998" y="25589"/>
                  <a:pt x="25057" y="25460"/>
                  <a:pt x="24954" y="25419"/>
                </a:cubicBezTo>
                <a:cubicBezTo>
                  <a:pt x="24489" y="25209"/>
                  <a:pt x="24048" y="25000"/>
                  <a:pt x="23583" y="24790"/>
                </a:cubicBezTo>
                <a:cubicBezTo>
                  <a:pt x="23351" y="24697"/>
                  <a:pt x="23140" y="24604"/>
                  <a:pt x="22908" y="24511"/>
                </a:cubicBezTo>
                <a:cubicBezTo>
                  <a:pt x="22815" y="24465"/>
                  <a:pt x="22722" y="24418"/>
                  <a:pt x="22606" y="24372"/>
                </a:cubicBezTo>
                <a:cubicBezTo>
                  <a:pt x="22675" y="24349"/>
                  <a:pt x="22699" y="24279"/>
                  <a:pt x="22653" y="24232"/>
                </a:cubicBezTo>
                <a:lnTo>
                  <a:pt x="22978" y="23813"/>
                </a:lnTo>
                <a:cubicBezTo>
                  <a:pt x="23466" y="23999"/>
                  <a:pt x="23931" y="24210"/>
                  <a:pt x="24420" y="24418"/>
                </a:cubicBezTo>
                <a:cubicBezTo>
                  <a:pt x="24432" y="24424"/>
                  <a:pt x="24443" y="24426"/>
                  <a:pt x="24454" y="24426"/>
                </a:cubicBezTo>
                <a:cubicBezTo>
                  <a:pt x="24533" y="24426"/>
                  <a:pt x="24592" y="24297"/>
                  <a:pt x="24489" y="24256"/>
                </a:cubicBezTo>
                <a:cubicBezTo>
                  <a:pt x="24024" y="24070"/>
                  <a:pt x="23559" y="23860"/>
                  <a:pt x="23094" y="23652"/>
                </a:cubicBezTo>
                <a:lnTo>
                  <a:pt x="23583" y="22976"/>
                </a:lnTo>
                <a:cubicBezTo>
                  <a:pt x="23605" y="22976"/>
                  <a:pt x="23605" y="23000"/>
                  <a:pt x="23605" y="23000"/>
                </a:cubicBezTo>
                <a:cubicBezTo>
                  <a:pt x="24024" y="23186"/>
                  <a:pt x="24443" y="23395"/>
                  <a:pt x="24839" y="23652"/>
                </a:cubicBezTo>
                <a:cubicBezTo>
                  <a:pt x="24853" y="23657"/>
                  <a:pt x="24867" y="23660"/>
                  <a:pt x="24879" y="23660"/>
                </a:cubicBezTo>
                <a:cubicBezTo>
                  <a:pt x="24969" y="23660"/>
                  <a:pt x="25014" y="23529"/>
                  <a:pt x="24932" y="23488"/>
                </a:cubicBezTo>
                <a:cubicBezTo>
                  <a:pt x="24536" y="23233"/>
                  <a:pt x="24117" y="23023"/>
                  <a:pt x="23698" y="22837"/>
                </a:cubicBezTo>
                <a:lnTo>
                  <a:pt x="24141" y="22256"/>
                </a:lnTo>
                <a:cubicBezTo>
                  <a:pt x="24861" y="22535"/>
                  <a:pt x="25559" y="22861"/>
                  <a:pt x="26234" y="23209"/>
                </a:cubicBezTo>
                <a:cubicBezTo>
                  <a:pt x="26249" y="23214"/>
                  <a:pt x="26262" y="23217"/>
                  <a:pt x="26275" y="23217"/>
                </a:cubicBezTo>
                <a:cubicBezTo>
                  <a:pt x="26365" y="23217"/>
                  <a:pt x="26409" y="23088"/>
                  <a:pt x="26327" y="23047"/>
                </a:cubicBezTo>
                <a:cubicBezTo>
                  <a:pt x="25652" y="22697"/>
                  <a:pt x="24954" y="22371"/>
                  <a:pt x="24257" y="22092"/>
                </a:cubicBezTo>
                <a:lnTo>
                  <a:pt x="24582" y="21651"/>
                </a:lnTo>
                <a:cubicBezTo>
                  <a:pt x="24954" y="21813"/>
                  <a:pt x="25304" y="21977"/>
                  <a:pt x="25676" y="22163"/>
                </a:cubicBezTo>
                <a:cubicBezTo>
                  <a:pt x="25688" y="22169"/>
                  <a:pt x="25699" y="22171"/>
                  <a:pt x="25710" y="22171"/>
                </a:cubicBezTo>
                <a:cubicBezTo>
                  <a:pt x="25789" y="22171"/>
                  <a:pt x="25851" y="22040"/>
                  <a:pt x="25769" y="21999"/>
                </a:cubicBezTo>
                <a:cubicBezTo>
                  <a:pt x="25419" y="21838"/>
                  <a:pt x="25047" y="21674"/>
                  <a:pt x="24699" y="21512"/>
                </a:cubicBezTo>
                <a:lnTo>
                  <a:pt x="25211" y="20814"/>
                </a:lnTo>
                <a:cubicBezTo>
                  <a:pt x="25211" y="20837"/>
                  <a:pt x="25233" y="20861"/>
                  <a:pt x="25233" y="20861"/>
                </a:cubicBezTo>
                <a:cubicBezTo>
                  <a:pt x="25699" y="21047"/>
                  <a:pt x="26141" y="21233"/>
                  <a:pt x="26560" y="21441"/>
                </a:cubicBezTo>
                <a:cubicBezTo>
                  <a:pt x="26580" y="21453"/>
                  <a:pt x="26599" y="21459"/>
                  <a:pt x="26617" y="21459"/>
                </a:cubicBezTo>
                <a:cubicBezTo>
                  <a:pt x="26701" y="21459"/>
                  <a:pt x="26748" y="21340"/>
                  <a:pt x="26653" y="21302"/>
                </a:cubicBezTo>
                <a:cubicBezTo>
                  <a:pt x="26210" y="21069"/>
                  <a:pt x="25769" y="20883"/>
                  <a:pt x="25326" y="20697"/>
                </a:cubicBezTo>
                <a:lnTo>
                  <a:pt x="25304" y="20697"/>
                </a:lnTo>
                <a:lnTo>
                  <a:pt x="25792" y="20023"/>
                </a:lnTo>
                <a:lnTo>
                  <a:pt x="27466" y="20861"/>
                </a:lnTo>
                <a:cubicBezTo>
                  <a:pt x="27477" y="20866"/>
                  <a:pt x="27489" y="20869"/>
                  <a:pt x="27500" y="20869"/>
                </a:cubicBezTo>
                <a:cubicBezTo>
                  <a:pt x="27579" y="20869"/>
                  <a:pt x="27638" y="20738"/>
                  <a:pt x="27537" y="20697"/>
                </a:cubicBezTo>
                <a:cubicBezTo>
                  <a:pt x="27001" y="20418"/>
                  <a:pt x="26467" y="20139"/>
                  <a:pt x="25909" y="19884"/>
                </a:cubicBezTo>
                <a:lnTo>
                  <a:pt x="26281" y="19372"/>
                </a:lnTo>
                <a:cubicBezTo>
                  <a:pt x="26582" y="19488"/>
                  <a:pt x="26886" y="19651"/>
                  <a:pt x="27165" y="19813"/>
                </a:cubicBezTo>
                <a:cubicBezTo>
                  <a:pt x="27181" y="19825"/>
                  <a:pt x="27197" y="19831"/>
                  <a:pt x="27211" y="19831"/>
                </a:cubicBezTo>
                <a:cubicBezTo>
                  <a:pt x="27283" y="19831"/>
                  <a:pt x="27331" y="19708"/>
                  <a:pt x="27234" y="19651"/>
                </a:cubicBezTo>
                <a:cubicBezTo>
                  <a:pt x="26979" y="19488"/>
                  <a:pt x="26700" y="19348"/>
                  <a:pt x="26396" y="19209"/>
                </a:cubicBezTo>
                <a:lnTo>
                  <a:pt x="26908" y="18535"/>
                </a:lnTo>
                <a:cubicBezTo>
                  <a:pt x="26908" y="18557"/>
                  <a:pt x="26908" y="18604"/>
                  <a:pt x="26954" y="18604"/>
                </a:cubicBezTo>
                <a:lnTo>
                  <a:pt x="27931" y="19162"/>
                </a:lnTo>
                <a:cubicBezTo>
                  <a:pt x="27944" y="19168"/>
                  <a:pt x="27957" y="19171"/>
                  <a:pt x="27969" y="19171"/>
                </a:cubicBezTo>
                <a:cubicBezTo>
                  <a:pt x="28046" y="19171"/>
                  <a:pt x="28101" y="19060"/>
                  <a:pt x="28002" y="19000"/>
                </a:cubicBezTo>
                <a:cubicBezTo>
                  <a:pt x="27699" y="18814"/>
                  <a:pt x="27373" y="18628"/>
                  <a:pt x="27047" y="18464"/>
                </a:cubicBezTo>
                <a:cubicBezTo>
                  <a:pt x="27025" y="18442"/>
                  <a:pt x="27001" y="18442"/>
                  <a:pt x="26979" y="18442"/>
                </a:cubicBezTo>
                <a:lnTo>
                  <a:pt x="27351" y="17930"/>
                </a:lnTo>
                <a:cubicBezTo>
                  <a:pt x="27769" y="18256"/>
                  <a:pt x="28210" y="18557"/>
                  <a:pt x="28700" y="18790"/>
                </a:cubicBezTo>
                <a:cubicBezTo>
                  <a:pt x="28712" y="18796"/>
                  <a:pt x="28725" y="18799"/>
                  <a:pt x="28738" y="18799"/>
                </a:cubicBezTo>
                <a:cubicBezTo>
                  <a:pt x="28815" y="18799"/>
                  <a:pt x="28873" y="18687"/>
                  <a:pt x="28793" y="18628"/>
                </a:cubicBezTo>
                <a:cubicBezTo>
                  <a:pt x="28328" y="18396"/>
                  <a:pt x="27885" y="18116"/>
                  <a:pt x="27466" y="17791"/>
                </a:cubicBezTo>
                <a:lnTo>
                  <a:pt x="27816" y="17301"/>
                </a:lnTo>
                <a:cubicBezTo>
                  <a:pt x="28350" y="17674"/>
                  <a:pt x="28862" y="18023"/>
                  <a:pt x="29373" y="18396"/>
                </a:cubicBezTo>
                <a:cubicBezTo>
                  <a:pt x="29389" y="18407"/>
                  <a:pt x="29405" y="18412"/>
                  <a:pt x="29419" y="18412"/>
                </a:cubicBezTo>
                <a:cubicBezTo>
                  <a:pt x="29492" y="18412"/>
                  <a:pt x="29543" y="18291"/>
                  <a:pt x="29466" y="18232"/>
                </a:cubicBezTo>
                <a:cubicBezTo>
                  <a:pt x="28955" y="17884"/>
                  <a:pt x="28443" y="17534"/>
                  <a:pt x="27931" y="17162"/>
                </a:cubicBezTo>
                <a:lnTo>
                  <a:pt x="28235" y="16768"/>
                </a:lnTo>
                <a:cubicBezTo>
                  <a:pt x="28862" y="17140"/>
                  <a:pt x="29490" y="17488"/>
                  <a:pt x="30117" y="17837"/>
                </a:cubicBezTo>
                <a:cubicBezTo>
                  <a:pt x="30137" y="17849"/>
                  <a:pt x="30156" y="17854"/>
                  <a:pt x="30172" y="17854"/>
                </a:cubicBezTo>
                <a:cubicBezTo>
                  <a:pt x="30253" y="17854"/>
                  <a:pt x="30288" y="17732"/>
                  <a:pt x="30210" y="17674"/>
                </a:cubicBezTo>
                <a:lnTo>
                  <a:pt x="28328" y="16628"/>
                </a:lnTo>
                <a:lnTo>
                  <a:pt x="28722" y="16116"/>
                </a:lnTo>
                <a:cubicBezTo>
                  <a:pt x="30095" y="16954"/>
                  <a:pt x="31444" y="17813"/>
                  <a:pt x="32793" y="18675"/>
                </a:cubicBezTo>
                <a:cubicBezTo>
                  <a:pt x="33187" y="18929"/>
                  <a:pt x="33584" y="19186"/>
                  <a:pt x="33978" y="19419"/>
                </a:cubicBezTo>
                <a:cubicBezTo>
                  <a:pt x="33994" y="19431"/>
                  <a:pt x="34010" y="19436"/>
                  <a:pt x="34025" y="19436"/>
                </a:cubicBezTo>
                <a:cubicBezTo>
                  <a:pt x="34097" y="19436"/>
                  <a:pt x="34144" y="19318"/>
                  <a:pt x="34049" y="19279"/>
                </a:cubicBezTo>
                <a:cubicBezTo>
                  <a:pt x="32676" y="18371"/>
                  <a:pt x="31280" y="17488"/>
                  <a:pt x="29862" y="16604"/>
                </a:cubicBezTo>
                <a:cubicBezTo>
                  <a:pt x="29513" y="16395"/>
                  <a:pt x="29165" y="16185"/>
                  <a:pt x="28839" y="15953"/>
                </a:cubicBezTo>
                <a:lnTo>
                  <a:pt x="29234" y="15394"/>
                </a:lnTo>
                <a:cubicBezTo>
                  <a:pt x="29258" y="15419"/>
                  <a:pt x="29258" y="15441"/>
                  <a:pt x="29280" y="15441"/>
                </a:cubicBezTo>
                <a:cubicBezTo>
                  <a:pt x="30117" y="15999"/>
                  <a:pt x="30979" y="16557"/>
                  <a:pt x="31816" y="17093"/>
                </a:cubicBezTo>
                <a:cubicBezTo>
                  <a:pt x="31836" y="17105"/>
                  <a:pt x="31854" y="17110"/>
                  <a:pt x="31870" y="17110"/>
                </a:cubicBezTo>
                <a:cubicBezTo>
                  <a:pt x="31951" y="17110"/>
                  <a:pt x="31986" y="16988"/>
                  <a:pt x="31909" y="16929"/>
                </a:cubicBezTo>
                <a:cubicBezTo>
                  <a:pt x="31072" y="16395"/>
                  <a:pt x="30210" y="15837"/>
                  <a:pt x="29373" y="15301"/>
                </a:cubicBezTo>
                <a:cubicBezTo>
                  <a:pt x="29351" y="15279"/>
                  <a:pt x="29351" y="15279"/>
                  <a:pt x="29327" y="15279"/>
                </a:cubicBezTo>
                <a:lnTo>
                  <a:pt x="29630" y="14883"/>
                </a:lnTo>
                <a:lnTo>
                  <a:pt x="29630" y="14907"/>
                </a:lnTo>
                <a:cubicBezTo>
                  <a:pt x="31118" y="15930"/>
                  <a:pt x="32653" y="16883"/>
                  <a:pt x="34235" y="17744"/>
                </a:cubicBezTo>
                <a:cubicBezTo>
                  <a:pt x="34700" y="17999"/>
                  <a:pt x="35141" y="18232"/>
                  <a:pt x="35606" y="18464"/>
                </a:cubicBezTo>
                <a:cubicBezTo>
                  <a:pt x="35620" y="18470"/>
                  <a:pt x="35634" y="18473"/>
                  <a:pt x="35647" y="18473"/>
                </a:cubicBezTo>
                <a:cubicBezTo>
                  <a:pt x="35738" y="18473"/>
                  <a:pt x="35781" y="18343"/>
                  <a:pt x="35699" y="18302"/>
                </a:cubicBezTo>
                <a:cubicBezTo>
                  <a:pt x="34071" y="17488"/>
                  <a:pt x="32514" y="16604"/>
                  <a:pt x="31001" y="15605"/>
                </a:cubicBezTo>
                <a:cubicBezTo>
                  <a:pt x="30583" y="15326"/>
                  <a:pt x="30142" y="15047"/>
                  <a:pt x="29723" y="14743"/>
                </a:cubicBezTo>
                <a:lnTo>
                  <a:pt x="30188" y="14116"/>
                </a:lnTo>
                <a:cubicBezTo>
                  <a:pt x="31420" y="14976"/>
                  <a:pt x="32722" y="15744"/>
                  <a:pt x="34049" y="16418"/>
                </a:cubicBezTo>
                <a:cubicBezTo>
                  <a:pt x="34065" y="16424"/>
                  <a:pt x="34080" y="16427"/>
                  <a:pt x="34095" y="16427"/>
                </a:cubicBezTo>
                <a:cubicBezTo>
                  <a:pt x="34186" y="16427"/>
                  <a:pt x="34241" y="16315"/>
                  <a:pt x="34142" y="16256"/>
                </a:cubicBezTo>
                <a:cubicBezTo>
                  <a:pt x="32815" y="15580"/>
                  <a:pt x="31537" y="14814"/>
                  <a:pt x="30303" y="13977"/>
                </a:cubicBezTo>
                <a:lnTo>
                  <a:pt x="30583" y="13627"/>
                </a:lnTo>
                <a:close/>
                <a:moveTo>
                  <a:pt x="19583" y="52791"/>
                </a:moveTo>
                <a:cubicBezTo>
                  <a:pt x="19559" y="52791"/>
                  <a:pt x="19536" y="52791"/>
                  <a:pt x="19512" y="52816"/>
                </a:cubicBezTo>
                <a:cubicBezTo>
                  <a:pt x="19490" y="52816"/>
                  <a:pt x="19466" y="52838"/>
                  <a:pt x="19466" y="52862"/>
                </a:cubicBezTo>
                <a:lnTo>
                  <a:pt x="19466" y="52931"/>
                </a:lnTo>
                <a:cubicBezTo>
                  <a:pt x="19490" y="52931"/>
                  <a:pt x="19490" y="52955"/>
                  <a:pt x="19490" y="52955"/>
                </a:cubicBezTo>
                <a:cubicBezTo>
                  <a:pt x="19512" y="52955"/>
                  <a:pt x="19512" y="52978"/>
                  <a:pt x="19536" y="52978"/>
                </a:cubicBezTo>
                <a:cubicBezTo>
                  <a:pt x="19629" y="53002"/>
                  <a:pt x="19723" y="53048"/>
                  <a:pt x="19791" y="53071"/>
                </a:cubicBezTo>
                <a:cubicBezTo>
                  <a:pt x="19799" y="53079"/>
                  <a:pt x="19807" y="53081"/>
                  <a:pt x="19815" y="53081"/>
                </a:cubicBezTo>
                <a:cubicBezTo>
                  <a:pt x="19831" y="53081"/>
                  <a:pt x="19846" y="53071"/>
                  <a:pt x="19862" y="53071"/>
                </a:cubicBezTo>
                <a:cubicBezTo>
                  <a:pt x="19884" y="53048"/>
                  <a:pt x="19909" y="53024"/>
                  <a:pt x="19909" y="53002"/>
                </a:cubicBezTo>
                <a:lnTo>
                  <a:pt x="19909" y="52955"/>
                </a:lnTo>
                <a:lnTo>
                  <a:pt x="19884" y="52931"/>
                </a:lnTo>
                <a:cubicBezTo>
                  <a:pt x="19862" y="52909"/>
                  <a:pt x="19862" y="52909"/>
                  <a:pt x="19838" y="52909"/>
                </a:cubicBezTo>
                <a:cubicBezTo>
                  <a:pt x="19745" y="52862"/>
                  <a:pt x="19676" y="52838"/>
                  <a:pt x="19583" y="52791"/>
                </a:cubicBezTo>
                <a:close/>
                <a:moveTo>
                  <a:pt x="22606" y="53095"/>
                </a:moveTo>
                <a:lnTo>
                  <a:pt x="22768" y="53257"/>
                </a:lnTo>
                <a:cubicBezTo>
                  <a:pt x="22675" y="53234"/>
                  <a:pt x="22582" y="53188"/>
                  <a:pt x="22489" y="53141"/>
                </a:cubicBezTo>
                <a:lnTo>
                  <a:pt x="22489" y="53141"/>
                </a:lnTo>
                <a:cubicBezTo>
                  <a:pt x="22502" y="53147"/>
                  <a:pt x="22514" y="53150"/>
                  <a:pt x="22526" y="53150"/>
                </a:cubicBezTo>
                <a:cubicBezTo>
                  <a:pt x="22559" y="53150"/>
                  <a:pt x="22589" y="53129"/>
                  <a:pt x="22606" y="53095"/>
                </a:cubicBezTo>
                <a:close/>
                <a:moveTo>
                  <a:pt x="22885" y="53420"/>
                </a:moveTo>
                <a:cubicBezTo>
                  <a:pt x="22932" y="53489"/>
                  <a:pt x="22954" y="53536"/>
                  <a:pt x="23001" y="53606"/>
                </a:cubicBezTo>
                <a:cubicBezTo>
                  <a:pt x="22954" y="53582"/>
                  <a:pt x="22908" y="53560"/>
                  <a:pt x="22839" y="53560"/>
                </a:cubicBezTo>
                <a:cubicBezTo>
                  <a:pt x="22839" y="53536"/>
                  <a:pt x="22839" y="53536"/>
                  <a:pt x="22815" y="53536"/>
                </a:cubicBezTo>
                <a:cubicBezTo>
                  <a:pt x="22768" y="53513"/>
                  <a:pt x="22722" y="53467"/>
                  <a:pt x="22653" y="53443"/>
                </a:cubicBezTo>
                <a:lnTo>
                  <a:pt x="22699" y="53443"/>
                </a:lnTo>
                <a:cubicBezTo>
                  <a:pt x="22722" y="53443"/>
                  <a:pt x="22746" y="53443"/>
                  <a:pt x="22768" y="53467"/>
                </a:cubicBezTo>
                <a:cubicBezTo>
                  <a:pt x="22781" y="53473"/>
                  <a:pt x="22793" y="53476"/>
                  <a:pt x="22805" y="53476"/>
                </a:cubicBezTo>
                <a:cubicBezTo>
                  <a:pt x="22838" y="53476"/>
                  <a:pt x="22868" y="53454"/>
                  <a:pt x="22885" y="53420"/>
                </a:cubicBezTo>
                <a:close/>
                <a:moveTo>
                  <a:pt x="23071" y="53792"/>
                </a:moveTo>
                <a:cubicBezTo>
                  <a:pt x="23094" y="53839"/>
                  <a:pt x="23118" y="53908"/>
                  <a:pt x="23140" y="53979"/>
                </a:cubicBezTo>
                <a:cubicBezTo>
                  <a:pt x="23094" y="53954"/>
                  <a:pt x="23071" y="53954"/>
                  <a:pt x="23047" y="53954"/>
                </a:cubicBezTo>
                <a:cubicBezTo>
                  <a:pt x="23071" y="53908"/>
                  <a:pt x="23094" y="53861"/>
                  <a:pt x="23071" y="53815"/>
                </a:cubicBezTo>
                <a:lnTo>
                  <a:pt x="23071" y="53792"/>
                </a:lnTo>
                <a:close/>
                <a:moveTo>
                  <a:pt x="23001" y="54280"/>
                </a:moveTo>
                <a:cubicBezTo>
                  <a:pt x="23025" y="54280"/>
                  <a:pt x="23071" y="54304"/>
                  <a:pt x="23118" y="54304"/>
                </a:cubicBezTo>
                <a:cubicBezTo>
                  <a:pt x="23118" y="54373"/>
                  <a:pt x="23094" y="54466"/>
                  <a:pt x="23047" y="54537"/>
                </a:cubicBezTo>
                <a:cubicBezTo>
                  <a:pt x="22978" y="54512"/>
                  <a:pt x="22932" y="54512"/>
                  <a:pt x="22885" y="54490"/>
                </a:cubicBezTo>
                <a:cubicBezTo>
                  <a:pt x="22885" y="54466"/>
                  <a:pt x="22885" y="54419"/>
                  <a:pt x="22861" y="54397"/>
                </a:cubicBezTo>
                <a:cubicBezTo>
                  <a:pt x="22885" y="54397"/>
                  <a:pt x="22932" y="54397"/>
                  <a:pt x="22954" y="54373"/>
                </a:cubicBezTo>
                <a:cubicBezTo>
                  <a:pt x="23001" y="54351"/>
                  <a:pt x="23001" y="54326"/>
                  <a:pt x="23001" y="54280"/>
                </a:cubicBezTo>
                <a:close/>
                <a:moveTo>
                  <a:pt x="22582" y="54745"/>
                </a:moveTo>
                <a:lnTo>
                  <a:pt x="22582" y="54745"/>
                </a:lnTo>
                <a:cubicBezTo>
                  <a:pt x="22675" y="54769"/>
                  <a:pt x="22746" y="54792"/>
                  <a:pt x="22815" y="54816"/>
                </a:cubicBezTo>
                <a:cubicBezTo>
                  <a:pt x="22768" y="54885"/>
                  <a:pt x="22699" y="54909"/>
                  <a:pt x="22653" y="54955"/>
                </a:cubicBezTo>
                <a:cubicBezTo>
                  <a:pt x="22653" y="54931"/>
                  <a:pt x="22629" y="54909"/>
                  <a:pt x="22582" y="54885"/>
                </a:cubicBezTo>
                <a:cubicBezTo>
                  <a:pt x="22560" y="54885"/>
                  <a:pt x="22513" y="54862"/>
                  <a:pt x="22467" y="54862"/>
                </a:cubicBezTo>
                <a:lnTo>
                  <a:pt x="22536" y="54862"/>
                </a:lnTo>
                <a:cubicBezTo>
                  <a:pt x="22582" y="54838"/>
                  <a:pt x="22606" y="54792"/>
                  <a:pt x="22582" y="54745"/>
                </a:cubicBezTo>
                <a:close/>
                <a:moveTo>
                  <a:pt x="7759" y="46582"/>
                </a:moveTo>
                <a:lnTo>
                  <a:pt x="22374" y="52885"/>
                </a:lnTo>
                <a:cubicBezTo>
                  <a:pt x="22387" y="52885"/>
                  <a:pt x="22392" y="52893"/>
                  <a:pt x="22399" y="52900"/>
                </a:cubicBezTo>
                <a:lnTo>
                  <a:pt x="22399" y="52900"/>
                </a:lnTo>
                <a:cubicBezTo>
                  <a:pt x="21917" y="52693"/>
                  <a:pt x="21436" y="52487"/>
                  <a:pt x="20932" y="52304"/>
                </a:cubicBezTo>
                <a:cubicBezTo>
                  <a:pt x="20924" y="52302"/>
                  <a:pt x="20916" y="52302"/>
                  <a:pt x="20909" y="52302"/>
                </a:cubicBezTo>
                <a:cubicBezTo>
                  <a:pt x="20812" y="52302"/>
                  <a:pt x="20799" y="52447"/>
                  <a:pt x="20885" y="52490"/>
                </a:cubicBezTo>
                <a:cubicBezTo>
                  <a:pt x="21419" y="52676"/>
                  <a:pt x="21931" y="52885"/>
                  <a:pt x="22443" y="53117"/>
                </a:cubicBezTo>
                <a:cubicBezTo>
                  <a:pt x="22210" y="53024"/>
                  <a:pt x="21977" y="52931"/>
                  <a:pt x="21723" y="52838"/>
                </a:cubicBezTo>
                <a:cubicBezTo>
                  <a:pt x="21718" y="52834"/>
                  <a:pt x="21713" y="52832"/>
                  <a:pt x="21707" y="52832"/>
                </a:cubicBezTo>
                <a:cubicBezTo>
                  <a:pt x="21682" y="52832"/>
                  <a:pt x="21648" y="52866"/>
                  <a:pt x="21630" y="52885"/>
                </a:cubicBezTo>
                <a:cubicBezTo>
                  <a:pt x="21583" y="52862"/>
                  <a:pt x="21512" y="52862"/>
                  <a:pt x="21466" y="52838"/>
                </a:cubicBezTo>
                <a:cubicBezTo>
                  <a:pt x="21447" y="52829"/>
                  <a:pt x="21428" y="52823"/>
                  <a:pt x="21410" y="52823"/>
                </a:cubicBezTo>
                <a:cubicBezTo>
                  <a:pt x="21385" y="52823"/>
                  <a:pt x="21364" y="52835"/>
                  <a:pt x="21350" y="52862"/>
                </a:cubicBezTo>
                <a:cubicBezTo>
                  <a:pt x="21326" y="52885"/>
                  <a:pt x="21326" y="52909"/>
                  <a:pt x="21326" y="52955"/>
                </a:cubicBezTo>
                <a:cubicBezTo>
                  <a:pt x="20560" y="52630"/>
                  <a:pt x="19769" y="52326"/>
                  <a:pt x="18978" y="52025"/>
                </a:cubicBezTo>
                <a:cubicBezTo>
                  <a:pt x="18965" y="52020"/>
                  <a:pt x="18953" y="52018"/>
                  <a:pt x="18942" y="52018"/>
                </a:cubicBezTo>
                <a:cubicBezTo>
                  <a:pt x="18853" y="52018"/>
                  <a:pt x="18827" y="52170"/>
                  <a:pt x="18932" y="52211"/>
                </a:cubicBezTo>
                <a:cubicBezTo>
                  <a:pt x="19791" y="52537"/>
                  <a:pt x="20653" y="52862"/>
                  <a:pt x="21512" y="53210"/>
                </a:cubicBezTo>
                <a:cubicBezTo>
                  <a:pt x="21512" y="53234"/>
                  <a:pt x="21537" y="53281"/>
                  <a:pt x="21559" y="53281"/>
                </a:cubicBezTo>
                <a:cubicBezTo>
                  <a:pt x="21955" y="53467"/>
                  <a:pt x="22350" y="53606"/>
                  <a:pt x="22746" y="53722"/>
                </a:cubicBezTo>
                <a:cubicBezTo>
                  <a:pt x="22815" y="53746"/>
                  <a:pt x="22861" y="53768"/>
                  <a:pt x="22932" y="53792"/>
                </a:cubicBezTo>
                <a:lnTo>
                  <a:pt x="22861" y="53792"/>
                </a:lnTo>
                <a:cubicBezTo>
                  <a:pt x="22839" y="53768"/>
                  <a:pt x="22792" y="53768"/>
                  <a:pt x="22768" y="53768"/>
                </a:cubicBezTo>
                <a:cubicBezTo>
                  <a:pt x="22722" y="53746"/>
                  <a:pt x="22653" y="53722"/>
                  <a:pt x="22606" y="53699"/>
                </a:cubicBezTo>
                <a:cubicBezTo>
                  <a:pt x="22467" y="53675"/>
                  <a:pt x="22350" y="53629"/>
                  <a:pt x="22234" y="53582"/>
                </a:cubicBezTo>
                <a:cubicBezTo>
                  <a:pt x="22002" y="53489"/>
                  <a:pt x="21745" y="53396"/>
                  <a:pt x="21537" y="53303"/>
                </a:cubicBezTo>
                <a:cubicBezTo>
                  <a:pt x="21516" y="53291"/>
                  <a:pt x="21497" y="53286"/>
                  <a:pt x="21479" y="53286"/>
                </a:cubicBezTo>
                <a:cubicBezTo>
                  <a:pt x="21394" y="53286"/>
                  <a:pt x="21346" y="53404"/>
                  <a:pt x="21444" y="53443"/>
                </a:cubicBezTo>
                <a:cubicBezTo>
                  <a:pt x="21537" y="53489"/>
                  <a:pt x="21630" y="53536"/>
                  <a:pt x="21745" y="53582"/>
                </a:cubicBezTo>
                <a:cubicBezTo>
                  <a:pt x="21698" y="53582"/>
                  <a:pt x="21676" y="53560"/>
                  <a:pt x="21630" y="53560"/>
                </a:cubicBezTo>
                <a:lnTo>
                  <a:pt x="21490" y="53489"/>
                </a:lnTo>
                <a:cubicBezTo>
                  <a:pt x="21467" y="53478"/>
                  <a:pt x="21449" y="53472"/>
                  <a:pt x="21434" y="53472"/>
                </a:cubicBezTo>
                <a:cubicBezTo>
                  <a:pt x="21420" y="53472"/>
                  <a:pt x="21408" y="53478"/>
                  <a:pt x="21397" y="53489"/>
                </a:cubicBezTo>
                <a:lnTo>
                  <a:pt x="20629" y="53281"/>
                </a:lnTo>
                <a:cubicBezTo>
                  <a:pt x="20616" y="53276"/>
                  <a:pt x="20604" y="53273"/>
                  <a:pt x="20593" y="53273"/>
                </a:cubicBezTo>
                <a:cubicBezTo>
                  <a:pt x="20505" y="53273"/>
                  <a:pt x="20479" y="53423"/>
                  <a:pt x="20582" y="53443"/>
                </a:cubicBezTo>
                <a:lnTo>
                  <a:pt x="21559" y="53722"/>
                </a:lnTo>
                <a:cubicBezTo>
                  <a:pt x="21769" y="53815"/>
                  <a:pt x="21977" y="53908"/>
                  <a:pt x="22188" y="53979"/>
                </a:cubicBezTo>
                <a:cubicBezTo>
                  <a:pt x="22210" y="54001"/>
                  <a:pt x="22210" y="54025"/>
                  <a:pt x="22234" y="54025"/>
                </a:cubicBezTo>
                <a:cubicBezTo>
                  <a:pt x="22303" y="54072"/>
                  <a:pt x="22396" y="54118"/>
                  <a:pt x="22467" y="54140"/>
                </a:cubicBezTo>
                <a:cubicBezTo>
                  <a:pt x="22443" y="54140"/>
                  <a:pt x="22420" y="54118"/>
                  <a:pt x="22396" y="54118"/>
                </a:cubicBezTo>
                <a:cubicBezTo>
                  <a:pt x="22257" y="54072"/>
                  <a:pt x="22095" y="54025"/>
                  <a:pt x="21955" y="53979"/>
                </a:cubicBezTo>
                <a:cubicBezTo>
                  <a:pt x="21652" y="53861"/>
                  <a:pt x="21326" y="53746"/>
                  <a:pt x="21025" y="53629"/>
                </a:cubicBezTo>
                <a:cubicBezTo>
                  <a:pt x="21014" y="53623"/>
                  <a:pt x="21002" y="53621"/>
                  <a:pt x="20991" y="53621"/>
                </a:cubicBezTo>
                <a:cubicBezTo>
                  <a:pt x="20912" y="53621"/>
                  <a:pt x="20853" y="53752"/>
                  <a:pt x="20954" y="53792"/>
                </a:cubicBezTo>
                <a:cubicBezTo>
                  <a:pt x="21280" y="53932"/>
                  <a:pt x="21630" y="54072"/>
                  <a:pt x="21977" y="54165"/>
                </a:cubicBezTo>
                <a:cubicBezTo>
                  <a:pt x="21981" y="54168"/>
                  <a:pt x="21984" y="54171"/>
                  <a:pt x="21988" y="54173"/>
                </a:cubicBezTo>
                <a:lnTo>
                  <a:pt x="21988" y="54173"/>
                </a:lnTo>
                <a:cubicBezTo>
                  <a:pt x="21500" y="54057"/>
                  <a:pt x="21053" y="53878"/>
                  <a:pt x="20606" y="53699"/>
                </a:cubicBezTo>
                <a:cubicBezTo>
                  <a:pt x="20583" y="53687"/>
                  <a:pt x="20560" y="53681"/>
                  <a:pt x="20539" y="53681"/>
                </a:cubicBezTo>
                <a:cubicBezTo>
                  <a:pt x="20519" y="53681"/>
                  <a:pt x="20501" y="53687"/>
                  <a:pt x="20489" y="53699"/>
                </a:cubicBezTo>
                <a:cubicBezTo>
                  <a:pt x="20095" y="53560"/>
                  <a:pt x="19676" y="53396"/>
                  <a:pt x="19280" y="53234"/>
                </a:cubicBezTo>
                <a:cubicBezTo>
                  <a:pt x="18932" y="53095"/>
                  <a:pt x="18582" y="52931"/>
                  <a:pt x="18210" y="52791"/>
                </a:cubicBezTo>
                <a:cubicBezTo>
                  <a:pt x="18199" y="52786"/>
                  <a:pt x="18187" y="52783"/>
                  <a:pt x="18176" y="52783"/>
                </a:cubicBezTo>
                <a:cubicBezTo>
                  <a:pt x="18097" y="52783"/>
                  <a:pt x="18038" y="52914"/>
                  <a:pt x="18141" y="52955"/>
                </a:cubicBezTo>
                <a:cubicBezTo>
                  <a:pt x="19211" y="53396"/>
                  <a:pt x="20303" y="53861"/>
                  <a:pt x="21419" y="54233"/>
                </a:cubicBezTo>
                <a:cubicBezTo>
                  <a:pt x="21326" y="54258"/>
                  <a:pt x="21304" y="54397"/>
                  <a:pt x="21419" y="54419"/>
                </a:cubicBezTo>
                <a:cubicBezTo>
                  <a:pt x="21745" y="54490"/>
                  <a:pt x="22095" y="54583"/>
                  <a:pt x="22420" y="54676"/>
                </a:cubicBezTo>
                <a:cubicBezTo>
                  <a:pt x="22399" y="54680"/>
                  <a:pt x="22377" y="54682"/>
                  <a:pt x="22355" y="54682"/>
                </a:cubicBezTo>
                <a:cubicBezTo>
                  <a:pt x="22260" y="54682"/>
                  <a:pt x="22166" y="54648"/>
                  <a:pt x="22071" y="54630"/>
                </a:cubicBezTo>
                <a:lnTo>
                  <a:pt x="21583" y="54490"/>
                </a:lnTo>
                <a:cubicBezTo>
                  <a:pt x="21257" y="54373"/>
                  <a:pt x="20954" y="54280"/>
                  <a:pt x="20629" y="54165"/>
                </a:cubicBezTo>
                <a:cubicBezTo>
                  <a:pt x="20615" y="54157"/>
                  <a:pt x="20603" y="54155"/>
                  <a:pt x="20593" y="54155"/>
                </a:cubicBezTo>
                <a:cubicBezTo>
                  <a:pt x="20569" y="54155"/>
                  <a:pt x="20553" y="54171"/>
                  <a:pt x="20536" y="54187"/>
                </a:cubicBezTo>
                <a:cubicBezTo>
                  <a:pt x="20374" y="54118"/>
                  <a:pt x="20234" y="54047"/>
                  <a:pt x="20070" y="53979"/>
                </a:cubicBezTo>
                <a:cubicBezTo>
                  <a:pt x="20056" y="53973"/>
                  <a:pt x="20043" y="53970"/>
                  <a:pt x="20030" y="53970"/>
                </a:cubicBezTo>
                <a:cubicBezTo>
                  <a:pt x="19940" y="53970"/>
                  <a:pt x="19896" y="54100"/>
                  <a:pt x="19977" y="54140"/>
                </a:cubicBezTo>
                <a:cubicBezTo>
                  <a:pt x="20163" y="54211"/>
                  <a:pt x="20350" y="54304"/>
                  <a:pt x="20536" y="54373"/>
                </a:cubicBezTo>
                <a:cubicBezTo>
                  <a:pt x="20467" y="54397"/>
                  <a:pt x="20420" y="54512"/>
                  <a:pt x="20513" y="54559"/>
                </a:cubicBezTo>
                <a:cubicBezTo>
                  <a:pt x="21071" y="54816"/>
                  <a:pt x="21676" y="54978"/>
                  <a:pt x="22281" y="55071"/>
                </a:cubicBezTo>
                <a:cubicBezTo>
                  <a:pt x="22327" y="55071"/>
                  <a:pt x="22350" y="55048"/>
                  <a:pt x="22374" y="55024"/>
                </a:cubicBezTo>
                <a:cubicBezTo>
                  <a:pt x="22420" y="55024"/>
                  <a:pt x="22443" y="55048"/>
                  <a:pt x="22489" y="55048"/>
                </a:cubicBezTo>
                <a:cubicBezTo>
                  <a:pt x="22374" y="55095"/>
                  <a:pt x="22257" y="55141"/>
                  <a:pt x="22164" y="55141"/>
                </a:cubicBezTo>
                <a:cubicBezTo>
                  <a:pt x="22164" y="55101"/>
                  <a:pt x="22129" y="55043"/>
                  <a:pt x="22076" y="55043"/>
                </a:cubicBezTo>
                <a:cubicBezTo>
                  <a:pt x="22067" y="55043"/>
                  <a:pt x="22058" y="55045"/>
                  <a:pt x="22048" y="55048"/>
                </a:cubicBezTo>
                <a:cubicBezTo>
                  <a:pt x="21994" y="55063"/>
                  <a:pt x="21937" y="55069"/>
                  <a:pt x="21880" y="55069"/>
                </a:cubicBezTo>
                <a:cubicBezTo>
                  <a:pt x="21667" y="55069"/>
                  <a:pt x="21441" y="54982"/>
                  <a:pt x="21257" y="54909"/>
                </a:cubicBezTo>
                <a:cubicBezTo>
                  <a:pt x="20978" y="54816"/>
                  <a:pt x="20699" y="54699"/>
                  <a:pt x="20420" y="54559"/>
                </a:cubicBezTo>
                <a:cubicBezTo>
                  <a:pt x="20408" y="54555"/>
                  <a:pt x="20396" y="54553"/>
                  <a:pt x="20385" y="54553"/>
                </a:cubicBezTo>
                <a:cubicBezTo>
                  <a:pt x="20334" y="54553"/>
                  <a:pt x="20299" y="54591"/>
                  <a:pt x="20281" y="54630"/>
                </a:cubicBezTo>
                <a:cubicBezTo>
                  <a:pt x="17977" y="53653"/>
                  <a:pt x="9071" y="49839"/>
                  <a:pt x="6861" y="49002"/>
                </a:cubicBezTo>
                <a:cubicBezTo>
                  <a:pt x="6513" y="48862"/>
                  <a:pt x="6187" y="48722"/>
                  <a:pt x="5908" y="48559"/>
                </a:cubicBezTo>
                <a:lnTo>
                  <a:pt x="5908" y="48559"/>
                </a:lnTo>
                <a:cubicBezTo>
                  <a:pt x="6581" y="48884"/>
                  <a:pt x="7257" y="49163"/>
                  <a:pt x="7977" y="49374"/>
                </a:cubicBezTo>
                <a:cubicBezTo>
                  <a:pt x="7990" y="49379"/>
                  <a:pt x="8002" y="49381"/>
                  <a:pt x="8013" y="49381"/>
                </a:cubicBezTo>
                <a:cubicBezTo>
                  <a:pt x="8102" y="49381"/>
                  <a:pt x="8128" y="49231"/>
                  <a:pt x="8023" y="49210"/>
                </a:cubicBezTo>
                <a:cubicBezTo>
                  <a:pt x="7698" y="49095"/>
                  <a:pt x="7372" y="49002"/>
                  <a:pt x="7071" y="48862"/>
                </a:cubicBezTo>
                <a:cubicBezTo>
                  <a:pt x="7093" y="48815"/>
                  <a:pt x="7093" y="48745"/>
                  <a:pt x="7024" y="48722"/>
                </a:cubicBezTo>
                <a:cubicBezTo>
                  <a:pt x="6581" y="48583"/>
                  <a:pt x="6187" y="48397"/>
                  <a:pt x="5768" y="48187"/>
                </a:cubicBezTo>
                <a:lnTo>
                  <a:pt x="5768" y="48187"/>
                </a:lnTo>
                <a:cubicBezTo>
                  <a:pt x="5781" y="48191"/>
                  <a:pt x="5794" y="48193"/>
                  <a:pt x="5805" y="48193"/>
                </a:cubicBezTo>
                <a:cubicBezTo>
                  <a:pt x="5853" y="48193"/>
                  <a:pt x="5884" y="48156"/>
                  <a:pt x="5884" y="48118"/>
                </a:cubicBezTo>
                <a:cubicBezTo>
                  <a:pt x="6070" y="48187"/>
                  <a:pt x="6256" y="48280"/>
                  <a:pt x="6442" y="48350"/>
                </a:cubicBezTo>
                <a:cubicBezTo>
                  <a:pt x="6455" y="48357"/>
                  <a:pt x="6469" y="48360"/>
                  <a:pt x="6482" y="48360"/>
                </a:cubicBezTo>
                <a:cubicBezTo>
                  <a:pt x="6514" y="48360"/>
                  <a:pt x="6542" y="48343"/>
                  <a:pt x="6559" y="48326"/>
                </a:cubicBezTo>
                <a:lnTo>
                  <a:pt x="8721" y="49163"/>
                </a:lnTo>
                <a:cubicBezTo>
                  <a:pt x="8734" y="49169"/>
                  <a:pt x="8746" y="49171"/>
                  <a:pt x="8757" y="49171"/>
                </a:cubicBezTo>
                <a:cubicBezTo>
                  <a:pt x="8847" y="49171"/>
                  <a:pt x="8872" y="49019"/>
                  <a:pt x="8768" y="48977"/>
                </a:cubicBezTo>
                <a:cubicBezTo>
                  <a:pt x="7884" y="48652"/>
                  <a:pt x="7024" y="48304"/>
                  <a:pt x="6163" y="47954"/>
                </a:cubicBezTo>
                <a:cubicBezTo>
                  <a:pt x="6163" y="47932"/>
                  <a:pt x="6141" y="47908"/>
                  <a:pt x="6094" y="47885"/>
                </a:cubicBezTo>
                <a:cubicBezTo>
                  <a:pt x="5744" y="47792"/>
                  <a:pt x="5396" y="47653"/>
                  <a:pt x="5047" y="47467"/>
                </a:cubicBezTo>
                <a:lnTo>
                  <a:pt x="4978" y="47467"/>
                </a:lnTo>
                <a:cubicBezTo>
                  <a:pt x="4885" y="47420"/>
                  <a:pt x="4792" y="47396"/>
                  <a:pt x="4674" y="47349"/>
                </a:cubicBezTo>
                <a:cubicBezTo>
                  <a:pt x="4699" y="47327"/>
                  <a:pt x="4699" y="47327"/>
                  <a:pt x="4699" y="47303"/>
                </a:cubicBezTo>
                <a:cubicBezTo>
                  <a:pt x="4699" y="47303"/>
                  <a:pt x="4721" y="47303"/>
                  <a:pt x="4721" y="47281"/>
                </a:cubicBezTo>
                <a:lnTo>
                  <a:pt x="4767" y="47281"/>
                </a:lnTo>
                <a:cubicBezTo>
                  <a:pt x="4767" y="47303"/>
                  <a:pt x="4792" y="47327"/>
                  <a:pt x="4814" y="47327"/>
                </a:cubicBezTo>
                <a:cubicBezTo>
                  <a:pt x="4907" y="47349"/>
                  <a:pt x="4978" y="47396"/>
                  <a:pt x="5071" y="47420"/>
                </a:cubicBezTo>
                <a:cubicBezTo>
                  <a:pt x="5071" y="47442"/>
                  <a:pt x="5093" y="47467"/>
                  <a:pt x="5117" y="47489"/>
                </a:cubicBezTo>
                <a:cubicBezTo>
                  <a:pt x="5419" y="47582"/>
                  <a:pt x="5722" y="47699"/>
                  <a:pt x="6023" y="47815"/>
                </a:cubicBezTo>
                <a:cubicBezTo>
                  <a:pt x="6070" y="47815"/>
                  <a:pt x="6116" y="47792"/>
                  <a:pt x="6141" y="47746"/>
                </a:cubicBezTo>
                <a:cubicBezTo>
                  <a:pt x="6302" y="47815"/>
                  <a:pt x="6466" y="47861"/>
                  <a:pt x="6628" y="47932"/>
                </a:cubicBezTo>
                <a:lnTo>
                  <a:pt x="6675" y="47932"/>
                </a:lnTo>
                <a:cubicBezTo>
                  <a:pt x="6792" y="47978"/>
                  <a:pt x="6907" y="48047"/>
                  <a:pt x="7000" y="48094"/>
                </a:cubicBezTo>
                <a:cubicBezTo>
                  <a:pt x="7016" y="48100"/>
                  <a:pt x="7032" y="48103"/>
                  <a:pt x="7047" y="48103"/>
                </a:cubicBezTo>
                <a:cubicBezTo>
                  <a:pt x="7139" y="48103"/>
                  <a:pt x="7194" y="47991"/>
                  <a:pt x="7093" y="47932"/>
                </a:cubicBezTo>
                <a:cubicBezTo>
                  <a:pt x="6838" y="47792"/>
                  <a:pt x="6559" y="47653"/>
                  <a:pt x="6280" y="47535"/>
                </a:cubicBezTo>
                <a:cubicBezTo>
                  <a:pt x="6302" y="47513"/>
                  <a:pt x="6302" y="47489"/>
                  <a:pt x="6327" y="47489"/>
                </a:cubicBezTo>
                <a:lnTo>
                  <a:pt x="6327" y="47467"/>
                </a:lnTo>
                <a:cubicBezTo>
                  <a:pt x="6675" y="47628"/>
                  <a:pt x="7047" y="47792"/>
                  <a:pt x="7396" y="47954"/>
                </a:cubicBezTo>
                <a:cubicBezTo>
                  <a:pt x="7416" y="47966"/>
                  <a:pt x="7436" y="47972"/>
                  <a:pt x="7453" y="47972"/>
                </a:cubicBezTo>
                <a:cubicBezTo>
                  <a:pt x="7538" y="47972"/>
                  <a:pt x="7585" y="47853"/>
                  <a:pt x="7489" y="47815"/>
                </a:cubicBezTo>
                <a:lnTo>
                  <a:pt x="6302" y="47256"/>
                </a:lnTo>
                <a:cubicBezTo>
                  <a:pt x="6327" y="47234"/>
                  <a:pt x="6302" y="47210"/>
                  <a:pt x="6302" y="47188"/>
                </a:cubicBezTo>
                <a:cubicBezTo>
                  <a:pt x="6302" y="47163"/>
                  <a:pt x="6327" y="47163"/>
                  <a:pt x="6327" y="47141"/>
                </a:cubicBezTo>
                <a:cubicBezTo>
                  <a:pt x="6838" y="47396"/>
                  <a:pt x="7350" y="47653"/>
                  <a:pt x="7837" y="47908"/>
                </a:cubicBezTo>
                <a:cubicBezTo>
                  <a:pt x="7852" y="47913"/>
                  <a:pt x="7866" y="47916"/>
                  <a:pt x="7879" y="47916"/>
                </a:cubicBezTo>
                <a:cubicBezTo>
                  <a:pt x="7974" y="47916"/>
                  <a:pt x="8033" y="47786"/>
                  <a:pt x="7930" y="47746"/>
                </a:cubicBezTo>
                <a:cubicBezTo>
                  <a:pt x="7396" y="47467"/>
                  <a:pt x="6861" y="47210"/>
                  <a:pt x="6327" y="46955"/>
                </a:cubicBezTo>
                <a:cubicBezTo>
                  <a:pt x="6327" y="46931"/>
                  <a:pt x="6302" y="46931"/>
                  <a:pt x="6302" y="46908"/>
                </a:cubicBezTo>
                <a:lnTo>
                  <a:pt x="6302" y="46908"/>
                </a:lnTo>
                <a:cubicBezTo>
                  <a:pt x="6349" y="46931"/>
                  <a:pt x="6395" y="46931"/>
                  <a:pt x="6442" y="46955"/>
                </a:cubicBezTo>
                <a:cubicBezTo>
                  <a:pt x="6488" y="46955"/>
                  <a:pt x="6513" y="46955"/>
                  <a:pt x="6535" y="46908"/>
                </a:cubicBezTo>
                <a:cubicBezTo>
                  <a:pt x="6768" y="47048"/>
                  <a:pt x="7024" y="47188"/>
                  <a:pt x="7257" y="47303"/>
                </a:cubicBezTo>
                <a:cubicBezTo>
                  <a:pt x="7270" y="47307"/>
                  <a:pt x="7282" y="47309"/>
                  <a:pt x="7293" y="47309"/>
                </a:cubicBezTo>
                <a:cubicBezTo>
                  <a:pt x="7342" y="47309"/>
                  <a:pt x="7372" y="47272"/>
                  <a:pt x="7372" y="47234"/>
                </a:cubicBezTo>
                <a:cubicBezTo>
                  <a:pt x="8420" y="47628"/>
                  <a:pt x="9443" y="48025"/>
                  <a:pt x="10489" y="48373"/>
                </a:cubicBezTo>
                <a:cubicBezTo>
                  <a:pt x="10885" y="48512"/>
                  <a:pt x="11257" y="48652"/>
                  <a:pt x="11651" y="48769"/>
                </a:cubicBezTo>
                <a:cubicBezTo>
                  <a:pt x="11664" y="48774"/>
                  <a:pt x="11676" y="48776"/>
                  <a:pt x="11688" y="48776"/>
                </a:cubicBezTo>
                <a:cubicBezTo>
                  <a:pt x="11777" y="48776"/>
                  <a:pt x="11802" y="48627"/>
                  <a:pt x="11698" y="48605"/>
                </a:cubicBezTo>
                <a:cubicBezTo>
                  <a:pt x="10349" y="48140"/>
                  <a:pt x="9024" y="47675"/>
                  <a:pt x="7698" y="47163"/>
                </a:cubicBezTo>
                <a:cubicBezTo>
                  <a:pt x="7372" y="47048"/>
                  <a:pt x="7024" y="46908"/>
                  <a:pt x="6699" y="46791"/>
                </a:cubicBezTo>
                <a:cubicBezTo>
                  <a:pt x="6721" y="46769"/>
                  <a:pt x="6721" y="46745"/>
                  <a:pt x="6721" y="46722"/>
                </a:cubicBezTo>
                <a:lnTo>
                  <a:pt x="6721" y="46676"/>
                </a:lnTo>
                <a:cubicBezTo>
                  <a:pt x="6861" y="46722"/>
                  <a:pt x="7000" y="46745"/>
                  <a:pt x="7117" y="46791"/>
                </a:cubicBezTo>
                <a:cubicBezTo>
                  <a:pt x="7125" y="46793"/>
                  <a:pt x="7133" y="46794"/>
                  <a:pt x="7140" y="46794"/>
                </a:cubicBezTo>
                <a:cubicBezTo>
                  <a:pt x="7238" y="46794"/>
                  <a:pt x="7271" y="46649"/>
                  <a:pt x="7164" y="46605"/>
                </a:cubicBezTo>
                <a:cubicBezTo>
                  <a:pt x="7210" y="46605"/>
                  <a:pt x="7233" y="46605"/>
                  <a:pt x="7257" y="46583"/>
                </a:cubicBezTo>
                <a:cubicBezTo>
                  <a:pt x="7396" y="46629"/>
                  <a:pt x="7536" y="46676"/>
                  <a:pt x="7675" y="46745"/>
                </a:cubicBezTo>
                <a:cubicBezTo>
                  <a:pt x="7683" y="46746"/>
                  <a:pt x="7691" y="46747"/>
                  <a:pt x="7698" y="46747"/>
                </a:cubicBezTo>
                <a:cubicBezTo>
                  <a:pt x="7783" y="46747"/>
                  <a:pt x="7819" y="46640"/>
                  <a:pt x="7759" y="46582"/>
                </a:cubicBezTo>
                <a:close/>
                <a:moveTo>
                  <a:pt x="34383" y="0"/>
                </a:moveTo>
                <a:cubicBezTo>
                  <a:pt x="33695" y="0"/>
                  <a:pt x="33226" y="356"/>
                  <a:pt x="33025" y="650"/>
                </a:cubicBezTo>
                <a:cubicBezTo>
                  <a:pt x="32722" y="1092"/>
                  <a:pt x="32560" y="1952"/>
                  <a:pt x="33165" y="2813"/>
                </a:cubicBezTo>
                <a:cubicBezTo>
                  <a:pt x="33141" y="2813"/>
                  <a:pt x="33118" y="2836"/>
                  <a:pt x="33118" y="2860"/>
                </a:cubicBezTo>
                <a:cubicBezTo>
                  <a:pt x="33025" y="2953"/>
                  <a:pt x="32955" y="3046"/>
                  <a:pt x="32886" y="3139"/>
                </a:cubicBezTo>
                <a:cubicBezTo>
                  <a:pt x="32908" y="3092"/>
                  <a:pt x="32955" y="3046"/>
                  <a:pt x="32979" y="2999"/>
                </a:cubicBezTo>
                <a:cubicBezTo>
                  <a:pt x="33001" y="2953"/>
                  <a:pt x="33001" y="2906"/>
                  <a:pt x="32955" y="2882"/>
                </a:cubicBezTo>
                <a:lnTo>
                  <a:pt x="33025" y="2813"/>
                </a:lnTo>
                <a:cubicBezTo>
                  <a:pt x="33076" y="2744"/>
                  <a:pt x="33026" y="2662"/>
                  <a:pt x="32959" y="2662"/>
                </a:cubicBezTo>
                <a:cubicBezTo>
                  <a:pt x="32935" y="2662"/>
                  <a:pt x="32910" y="2672"/>
                  <a:pt x="32886" y="2696"/>
                </a:cubicBezTo>
                <a:cubicBezTo>
                  <a:pt x="32536" y="3068"/>
                  <a:pt x="32235" y="3465"/>
                  <a:pt x="31931" y="3883"/>
                </a:cubicBezTo>
                <a:cubicBezTo>
                  <a:pt x="31899" y="3949"/>
                  <a:pt x="31959" y="4015"/>
                  <a:pt x="32022" y="4015"/>
                </a:cubicBezTo>
                <a:cubicBezTo>
                  <a:pt x="32048" y="4015"/>
                  <a:pt x="32074" y="4003"/>
                  <a:pt x="32095" y="3976"/>
                </a:cubicBezTo>
                <a:lnTo>
                  <a:pt x="32117" y="3952"/>
                </a:lnTo>
                <a:lnTo>
                  <a:pt x="32142" y="3952"/>
                </a:lnTo>
                <a:cubicBezTo>
                  <a:pt x="31816" y="4302"/>
                  <a:pt x="31490" y="4674"/>
                  <a:pt x="31165" y="5022"/>
                </a:cubicBezTo>
                <a:cubicBezTo>
                  <a:pt x="31141" y="5068"/>
                  <a:pt x="31141" y="5093"/>
                  <a:pt x="31141" y="5115"/>
                </a:cubicBezTo>
                <a:cubicBezTo>
                  <a:pt x="31072" y="5186"/>
                  <a:pt x="30979" y="5279"/>
                  <a:pt x="30908" y="5372"/>
                </a:cubicBezTo>
                <a:cubicBezTo>
                  <a:pt x="30837" y="5424"/>
                  <a:pt x="30902" y="5518"/>
                  <a:pt x="30978" y="5518"/>
                </a:cubicBezTo>
                <a:cubicBezTo>
                  <a:pt x="31001" y="5518"/>
                  <a:pt x="31026" y="5509"/>
                  <a:pt x="31048" y="5487"/>
                </a:cubicBezTo>
                <a:cubicBezTo>
                  <a:pt x="31466" y="5046"/>
                  <a:pt x="31863" y="4603"/>
                  <a:pt x="32257" y="4138"/>
                </a:cubicBezTo>
                <a:cubicBezTo>
                  <a:pt x="32278" y="4159"/>
                  <a:pt x="32304" y="4171"/>
                  <a:pt x="32328" y="4171"/>
                </a:cubicBezTo>
                <a:cubicBezTo>
                  <a:pt x="32357" y="4171"/>
                  <a:pt x="32384" y="4154"/>
                  <a:pt x="32397" y="4116"/>
                </a:cubicBezTo>
                <a:cubicBezTo>
                  <a:pt x="32583" y="3837"/>
                  <a:pt x="32793" y="3580"/>
                  <a:pt x="33001" y="3325"/>
                </a:cubicBezTo>
                <a:cubicBezTo>
                  <a:pt x="33025" y="3301"/>
                  <a:pt x="33048" y="3279"/>
                  <a:pt x="33025" y="3232"/>
                </a:cubicBezTo>
                <a:cubicBezTo>
                  <a:pt x="33094" y="3161"/>
                  <a:pt x="33165" y="3068"/>
                  <a:pt x="33234" y="2975"/>
                </a:cubicBezTo>
                <a:cubicBezTo>
                  <a:pt x="33258" y="2975"/>
                  <a:pt x="33258" y="2953"/>
                  <a:pt x="33258" y="2929"/>
                </a:cubicBezTo>
                <a:cubicBezTo>
                  <a:pt x="33304" y="2999"/>
                  <a:pt x="33351" y="3046"/>
                  <a:pt x="33398" y="3092"/>
                </a:cubicBezTo>
                <a:cubicBezTo>
                  <a:pt x="33378" y="3082"/>
                  <a:pt x="33359" y="3076"/>
                  <a:pt x="33339" y="3076"/>
                </a:cubicBezTo>
                <a:cubicBezTo>
                  <a:pt x="33312" y="3076"/>
                  <a:pt x="33285" y="3088"/>
                  <a:pt x="33258" y="3115"/>
                </a:cubicBezTo>
                <a:cubicBezTo>
                  <a:pt x="33234" y="3186"/>
                  <a:pt x="33187" y="3254"/>
                  <a:pt x="33165" y="3301"/>
                </a:cubicBezTo>
                <a:cubicBezTo>
                  <a:pt x="32979" y="3533"/>
                  <a:pt x="32793" y="3766"/>
                  <a:pt x="32607" y="3976"/>
                </a:cubicBezTo>
                <a:cubicBezTo>
                  <a:pt x="32350" y="4278"/>
                  <a:pt x="32095" y="4557"/>
                  <a:pt x="31838" y="4860"/>
                </a:cubicBezTo>
                <a:cubicBezTo>
                  <a:pt x="31770" y="4929"/>
                  <a:pt x="31828" y="5010"/>
                  <a:pt x="31892" y="5010"/>
                </a:cubicBezTo>
                <a:cubicBezTo>
                  <a:pt x="31914" y="5010"/>
                  <a:pt x="31937" y="5000"/>
                  <a:pt x="31956" y="4975"/>
                </a:cubicBezTo>
                <a:cubicBezTo>
                  <a:pt x="31978" y="4975"/>
                  <a:pt x="32002" y="4953"/>
                  <a:pt x="32024" y="4929"/>
                </a:cubicBezTo>
                <a:cubicBezTo>
                  <a:pt x="32044" y="4939"/>
                  <a:pt x="32063" y="4945"/>
                  <a:pt x="32083" y="4945"/>
                </a:cubicBezTo>
                <a:cubicBezTo>
                  <a:pt x="32110" y="4945"/>
                  <a:pt x="32137" y="4934"/>
                  <a:pt x="32164" y="4907"/>
                </a:cubicBezTo>
                <a:cubicBezTo>
                  <a:pt x="32235" y="4789"/>
                  <a:pt x="32304" y="4696"/>
                  <a:pt x="32374" y="4581"/>
                </a:cubicBezTo>
                <a:cubicBezTo>
                  <a:pt x="32381" y="4587"/>
                  <a:pt x="32389" y="4590"/>
                  <a:pt x="32399" y="4590"/>
                </a:cubicBezTo>
                <a:cubicBezTo>
                  <a:pt x="32422" y="4590"/>
                  <a:pt x="32450" y="4574"/>
                  <a:pt x="32467" y="4557"/>
                </a:cubicBezTo>
                <a:cubicBezTo>
                  <a:pt x="32769" y="4255"/>
                  <a:pt x="33025" y="3906"/>
                  <a:pt x="33258" y="3533"/>
                </a:cubicBezTo>
                <a:cubicBezTo>
                  <a:pt x="33280" y="3487"/>
                  <a:pt x="33327" y="3440"/>
                  <a:pt x="33373" y="3394"/>
                </a:cubicBezTo>
                <a:cubicBezTo>
                  <a:pt x="33398" y="3372"/>
                  <a:pt x="33398" y="3347"/>
                  <a:pt x="33398" y="3325"/>
                </a:cubicBezTo>
                <a:cubicBezTo>
                  <a:pt x="33398" y="3301"/>
                  <a:pt x="33420" y="3279"/>
                  <a:pt x="33444" y="3254"/>
                </a:cubicBezTo>
                <a:cubicBezTo>
                  <a:pt x="33466" y="3232"/>
                  <a:pt x="33466" y="3208"/>
                  <a:pt x="33466" y="3161"/>
                </a:cubicBezTo>
                <a:cubicBezTo>
                  <a:pt x="33466" y="3186"/>
                  <a:pt x="33491" y="3186"/>
                  <a:pt x="33491" y="3208"/>
                </a:cubicBezTo>
                <a:lnTo>
                  <a:pt x="33513" y="3208"/>
                </a:lnTo>
                <a:cubicBezTo>
                  <a:pt x="33537" y="3232"/>
                  <a:pt x="33559" y="3279"/>
                  <a:pt x="33606" y="3301"/>
                </a:cubicBezTo>
                <a:cubicBezTo>
                  <a:pt x="32700" y="4348"/>
                  <a:pt x="31816" y="5394"/>
                  <a:pt x="30908" y="6417"/>
                </a:cubicBezTo>
                <a:cubicBezTo>
                  <a:pt x="30653" y="6721"/>
                  <a:pt x="30396" y="7022"/>
                  <a:pt x="30142" y="7301"/>
                </a:cubicBezTo>
                <a:cubicBezTo>
                  <a:pt x="30087" y="7372"/>
                  <a:pt x="30144" y="7471"/>
                  <a:pt x="30215" y="7471"/>
                </a:cubicBezTo>
                <a:cubicBezTo>
                  <a:pt x="30237" y="7471"/>
                  <a:pt x="30259" y="7462"/>
                  <a:pt x="30281" y="7441"/>
                </a:cubicBezTo>
                <a:cubicBezTo>
                  <a:pt x="31165" y="6395"/>
                  <a:pt x="32071" y="5347"/>
                  <a:pt x="32979" y="4302"/>
                </a:cubicBezTo>
                <a:cubicBezTo>
                  <a:pt x="33211" y="4045"/>
                  <a:pt x="33444" y="3766"/>
                  <a:pt x="33652" y="3511"/>
                </a:cubicBezTo>
                <a:lnTo>
                  <a:pt x="33652" y="3511"/>
                </a:lnTo>
                <a:cubicBezTo>
                  <a:pt x="33630" y="3558"/>
                  <a:pt x="33606" y="3604"/>
                  <a:pt x="33652" y="3626"/>
                </a:cubicBezTo>
                <a:cubicBezTo>
                  <a:pt x="33630" y="3651"/>
                  <a:pt x="33606" y="3673"/>
                  <a:pt x="33606" y="3697"/>
                </a:cubicBezTo>
                <a:cubicBezTo>
                  <a:pt x="33559" y="3719"/>
                  <a:pt x="33537" y="3766"/>
                  <a:pt x="33491" y="3813"/>
                </a:cubicBezTo>
                <a:cubicBezTo>
                  <a:pt x="33420" y="3906"/>
                  <a:pt x="33351" y="3976"/>
                  <a:pt x="33280" y="4069"/>
                </a:cubicBezTo>
                <a:cubicBezTo>
                  <a:pt x="33118" y="4231"/>
                  <a:pt x="32979" y="4395"/>
                  <a:pt x="32839" y="4581"/>
                </a:cubicBezTo>
                <a:cubicBezTo>
                  <a:pt x="32768" y="4633"/>
                  <a:pt x="32833" y="4727"/>
                  <a:pt x="32898" y="4727"/>
                </a:cubicBezTo>
                <a:cubicBezTo>
                  <a:pt x="32918" y="4727"/>
                  <a:pt x="32938" y="4718"/>
                  <a:pt x="32955" y="4696"/>
                </a:cubicBezTo>
                <a:lnTo>
                  <a:pt x="33513" y="4069"/>
                </a:lnTo>
                <a:cubicBezTo>
                  <a:pt x="33537" y="4023"/>
                  <a:pt x="33559" y="3999"/>
                  <a:pt x="33606" y="3976"/>
                </a:cubicBezTo>
                <a:lnTo>
                  <a:pt x="33606" y="3976"/>
                </a:lnTo>
                <a:cubicBezTo>
                  <a:pt x="32932" y="4789"/>
                  <a:pt x="32281" y="5604"/>
                  <a:pt x="31630" y="6441"/>
                </a:cubicBezTo>
                <a:cubicBezTo>
                  <a:pt x="31578" y="6510"/>
                  <a:pt x="31640" y="6591"/>
                  <a:pt x="31705" y="6591"/>
                </a:cubicBezTo>
                <a:cubicBezTo>
                  <a:pt x="31728" y="6591"/>
                  <a:pt x="31751" y="6581"/>
                  <a:pt x="31770" y="6557"/>
                </a:cubicBezTo>
                <a:cubicBezTo>
                  <a:pt x="32164" y="6045"/>
                  <a:pt x="32583" y="5534"/>
                  <a:pt x="32979" y="5022"/>
                </a:cubicBezTo>
                <a:cubicBezTo>
                  <a:pt x="32993" y="5067"/>
                  <a:pt x="33028" y="5093"/>
                  <a:pt x="33069" y="5093"/>
                </a:cubicBezTo>
                <a:cubicBezTo>
                  <a:pt x="33091" y="5093"/>
                  <a:pt x="33116" y="5085"/>
                  <a:pt x="33141" y="5068"/>
                </a:cubicBezTo>
                <a:cubicBezTo>
                  <a:pt x="33187" y="5000"/>
                  <a:pt x="33258" y="4953"/>
                  <a:pt x="33304" y="4882"/>
                </a:cubicBezTo>
                <a:lnTo>
                  <a:pt x="33304" y="4882"/>
                </a:lnTo>
                <a:cubicBezTo>
                  <a:pt x="33280" y="4953"/>
                  <a:pt x="33234" y="5000"/>
                  <a:pt x="33187" y="5068"/>
                </a:cubicBezTo>
                <a:cubicBezTo>
                  <a:pt x="33165" y="5115"/>
                  <a:pt x="33187" y="5161"/>
                  <a:pt x="33211" y="5186"/>
                </a:cubicBezTo>
                <a:lnTo>
                  <a:pt x="29652" y="10209"/>
                </a:lnTo>
                <a:cubicBezTo>
                  <a:pt x="29630" y="10256"/>
                  <a:pt x="29048" y="11093"/>
                  <a:pt x="29373" y="12209"/>
                </a:cubicBezTo>
                <a:lnTo>
                  <a:pt x="29072" y="11906"/>
                </a:lnTo>
                <a:cubicBezTo>
                  <a:pt x="29094" y="11906"/>
                  <a:pt x="29094" y="11884"/>
                  <a:pt x="29094" y="11859"/>
                </a:cubicBezTo>
                <a:cubicBezTo>
                  <a:pt x="29072" y="11534"/>
                  <a:pt x="29094" y="11186"/>
                  <a:pt x="29187" y="10860"/>
                </a:cubicBezTo>
                <a:cubicBezTo>
                  <a:pt x="29215" y="10790"/>
                  <a:pt x="29160" y="10746"/>
                  <a:pt x="29106" y="10746"/>
                </a:cubicBezTo>
                <a:cubicBezTo>
                  <a:pt x="29070" y="10746"/>
                  <a:pt x="29034" y="10766"/>
                  <a:pt x="29025" y="10814"/>
                </a:cubicBezTo>
                <a:cubicBezTo>
                  <a:pt x="28955" y="11000"/>
                  <a:pt x="28932" y="11186"/>
                  <a:pt x="28908" y="11372"/>
                </a:cubicBezTo>
                <a:cubicBezTo>
                  <a:pt x="28886" y="11232"/>
                  <a:pt x="28932" y="11046"/>
                  <a:pt x="28979" y="10907"/>
                </a:cubicBezTo>
                <a:cubicBezTo>
                  <a:pt x="29025" y="10604"/>
                  <a:pt x="29094" y="10324"/>
                  <a:pt x="29258" y="10070"/>
                </a:cubicBezTo>
                <a:cubicBezTo>
                  <a:pt x="29397" y="9790"/>
                  <a:pt x="29583" y="9534"/>
                  <a:pt x="29769" y="9279"/>
                </a:cubicBezTo>
                <a:cubicBezTo>
                  <a:pt x="29956" y="9022"/>
                  <a:pt x="30142" y="8743"/>
                  <a:pt x="30303" y="8488"/>
                </a:cubicBezTo>
                <a:cubicBezTo>
                  <a:pt x="30353" y="8422"/>
                  <a:pt x="30286" y="8357"/>
                  <a:pt x="30226" y="8357"/>
                </a:cubicBezTo>
                <a:cubicBezTo>
                  <a:pt x="30201" y="8357"/>
                  <a:pt x="30178" y="8368"/>
                  <a:pt x="30164" y="8395"/>
                </a:cubicBezTo>
                <a:lnTo>
                  <a:pt x="29537" y="9301"/>
                </a:lnTo>
                <a:cubicBezTo>
                  <a:pt x="29351" y="9558"/>
                  <a:pt x="29141" y="9837"/>
                  <a:pt x="29001" y="10138"/>
                </a:cubicBezTo>
                <a:cubicBezTo>
                  <a:pt x="28935" y="10286"/>
                  <a:pt x="28883" y="10441"/>
                  <a:pt x="28842" y="10599"/>
                </a:cubicBezTo>
                <a:lnTo>
                  <a:pt x="28842" y="10599"/>
                </a:lnTo>
                <a:cubicBezTo>
                  <a:pt x="28868" y="10485"/>
                  <a:pt x="28897" y="10370"/>
                  <a:pt x="28932" y="10256"/>
                </a:cubicBezTo>
                <a:cubicBezTo>
                  <a:pt x="28955" y="10209"/>
                  <a:pt x="28932" y="10163"/>
                  <a:pt x="28886" y="10163"/>
                </a:cubicBezTo>
                <a:cubicBezTo>
                  <a:pt x="28867" y="10156"/>
                  <a:pt x="28851" y="10153"/>
                  <a:pt x="28838" y="10153"/>
                </a:cubicBezTo>
                <a:cubicBezTo>
                  <a:pt x="28803" y="10153"/>
                  <a:pt x="28786" y="10175"/>
                  <a:pt x="28768" y="10209"/>
                </a:cubicBezTo>
                <a:cubicBezTo>
                  <a:pt x="28700" y="10395"/>
                  <a:pt x="28653" y="10604"/>
                  <a:pt x="28607" y="10790"/>
                </a:cubicBezTo>
                <a:cubicBezTo>
                  <a:pt x="28607" y="10650"/>
                  <a:pt x="28607" y="10535"/>
                  <a:pt x="28629" y="10395"/>
                </a:cubicBezTo>
                <a:cubicBezTo>
                  <a:pt x="28629" y="10349"/>
                  <a:pt x="28582" y="10302"/>
                  <a:pt x="28536" y="10302"/>
                </a:cubicBezTo>
                <a:cubicBezTo>
                  <a:pt x="28467" y="10302"/>
                  <a:pt x="28443" y="10349"/>
                  <a:pt x="28443" y="10395"/>
                </a:cubicBezTo>
                <a:cubicBezTo>
                  <a:pt x="28421" y="10721"/>
                  <a:pt x="28443" y="11046"/>
                  <a:pt x="28514" y="11348"/>
                </a:cubicBezTo>
                <a:lnTo>
                  <a:pt x="28002" y="10860"/>
                </a:lnTo>
                <a:cubicBezTo>
                  <a:pt x="28024" y="10836"/>
                  <a:pt x="28024" y="10814"/>
                  <a:pt x="28024" y="10790"/>
                </a:cubicBezTo>
                <a:cubicBezTo>
                  <a:pt x="28002" y="10767"/>
                  <a:pt x="28002" y="10721"/>
                  <a:pt x="28002" y="10697"/>
                </a:cubicBezTo>
                <a:lnTo>
                  <a:pt x="28002" y="10697"/>
                </a:lnTo>
                <a:cubicBezTo>
                  <a:pt x="28024" y="10790"/>
                  <a:pt x="28071" y="10860"/>
                  <a:pt x="28117" y="10929"/>
                </a:cubicBezTo>
                <a:cubicBezTo>
                  <a:pt x="28141" y="10953"/>
                  <a:pt x="28164" y="10976"/>
                  <a:pt x="28188" y="10976"/>
                </a:cubicBezTo>
                <a:cubicBezTo>
                  <a:pt x="28210" y="11000"/>
                  <a:pt x="28210" y="11022"/>
                  <a:pt x="28235" y="11046"/>
                </a:cubicBezTo>
                <a:cubicBezTo>
                  <a:pt x="28250" y="11085"/>
                  <a:pt x="28278" y="11100"/>
                  <a:pt x="28307" y="11100"/>
                </a:cubicBezTo>
                <a:cubicBezTo>
                  <a:pt x="28366" y="11100"/>
                  <a:pt x="28427" y="11038"/>
                  <a:pt x="28396" y="10976"/>
                </a:cubicBezTo>
                <a:cubicBezTo>
                  <a:pt x="28257" y="10697"/>
                  <a:pt x="28281" y="10395"/>
                  <a:pt x="28421" y="10138"/>
                </a:cubicBezTo>
                <a:cubicBezTo>
                  <a:pt x="28582" y="9837"/>
                  <a:pt x="28768" y="9534"/>
                  <a:pt x="29025" y="9325"/>
                </a:cubicBezTo>
                <a:cubicBezTo>
                  <a:pt x="29098" y="9270"/>
                  <a:pt x="29028" y="9187"/>
                  <a:pt x="28950" y="9187"/>
                </a:cubicBezTo>
                <a:cubicBezTo>
                  <a:pt x="28928" y="9187"/>
                  <a:pt x="28906" y="9193"/>
                  <a:pt x="28886" y="9208"/>
                </a:cubicBezTo>
                <a:cubicBezTo>
                  <a:pt x="28746" y="9325"/>
                  <a:pt x="28607" y="9487"/>
                  <a:pt x="28514" y="9651"/>
                </a:cubicBezTo>
                <a:cubicBezTo>
                  <a:pt x="28396" y="9790"/>
                  <a:pt x="28303" y="9952"/>
                  <a:pt x="28235" y="10138"/>
                </a:cubicBezTo>
                <a:cubicBezTo>
                  <a:pt x="28164" y="10256"/>
                  <a:pt x="28141" y="10395"/>
                  <a:pt x="28117" y="10510"/>
                </a:cubicBezTo>
                <a:cubicBezTo>
                  <a:pt x="28071" y="10349"/>
                  <a:pt x="28071" y="10163"/>
                  <a:pt x="28117" y="9999"/>
                </a:cubicBezTo>
                <a:cubicBezTo>
                  <a:pt x="28117" y="9930"/>
                  <a:pt x="28071" y="9883"/>
                  <a:pt x="28002" y="9883"/>
                </a:cubicBezTo>
                <a:cubicBezTo>
                  <a:pt x="28048" y="9720"/>
                  <a:pt x="28117" y="9580"/>
                  <a:pt x="28210" y="9441"/>
                </a:cubicBezTo>
                <a:cubicBezTo>
                  <a:pt x="28489" y="8907"/>
                  <a:pt x="28932" y="8510"/>
                  <a:pt x="29234" y="7999"/>
                </a:cubicBezTo>
                <a:cubicBezTo>
                  <a:pt x="29281" y="7921"/>
                  <a:pt x="29222" y="7853"/>
                  <a:pt x="29164" y="7853"/>
                </a:cubicBezTo>
                <a:cubicBezTo>
                  <a:pt x="29136" y="7853"/>
                  <a:pt x="29109" y="7868"/>
                  <a:pt x="29094" y="7906"/>
                </a:cubicBezTo>
                <a:cubicBezTo>
                  <a:pt x="28768" y="8442"/>
                  <a:pt x="28281" y="8860"/>
                  <a:pt x="28002" y="9418"/>
                </a:cubicBezTo>
                <a:cubicBezTo>
                  <a:pt x="27955" y="9511"/>
                  <a:pt x="27909" y="9604"/>
                  <a:pt x="27885" y="9697"/>
                </a:cubicBezTo>
                <a:cubicBezTo>
                  <a:pt x="27885" y="9673"/>
                  <a:pt x="27862" y="9651"/>
                  <a:pt x="27838" y="9651"/>
                </a:cubicBezTo>
                <a:cubicBezTo>
                  <a:pt x="27819" y="9641"/>
                  <a:pt x="27799" y="9635"/>
                  <a:pt x="27782" y="9635"/>
                </a:cubicBezTo>
                <a:cubicBezTo>
                  <a:pt x="27757" y="9635"/>
                  <a:pt x="27736" y="9646"/>
                  <a:pt x="27723" y="9673"/>
                </a:cubicBezTo>
                <a:cubicBezTo>
                  <a:pt x="27630" y="9859"/>
                  <a:pt x="27583" y="10023"/>
                  <a:pt x="27559" y="10209"/>
                </a:cubicBezTo>
                <a:cubicBezTo>
                  <a:pt x="27397" y="9627"/>
                  <a:pt x="27862" y="9093"/>
                  <a:pt x="28235" y="8696"/>
                </a:cubicBezTo>
                <a:cubicBezTo>
                  <a:pt x="28285" y="8628"/>
                  <a:pt x="28236" y="8547"/>
                  <a:pt x="28169" y="8547"/>
                </a:cubicBezTo>
                <a:cubicBezTo>
                  <a:pt x="28145" y="8547"/>
                  <a:pt x="28119" y="8557"/>
                  <a:pt x="28095" y="8581"/>
                </a:cubicBezTo>
                <a:cubicBezTo>
                  <a:pt x="27699" y="9000"/>
                  <a:pt x="27234" y="9580"/>
                  <a:pt x="27351" y="10185"/>
                </a:cubicBezTo>
                <a:cubicBezTo>
                  <a:pt x="27141" y="9673"/>
                  <a:pt x="27420" y="8929"/>
                  <a:pt x="27745" y="8603"/>
                </a:cubicBezTo>
                <a:cubicBezTo>
                  <a:pt x="28117" y="8231"/>
                  <a:pt x="32793" y="2767"/>
                  <a:pt x="32979" y="2534"/>
                </a:cubicBezTo>
                <a:lnTo>
                  <a:pt x="32839" y="2417"/>
                </a:lnTo>
                <a:cubicBezTo>
                  <a:pt x="32793" y="2488"/>
                  <a:pt x="27978" y="8092"/>
                  <a:pt x="27606" y="8464"/>
                </a:cubicBezTo>
                <a:cubicBezTo>
                  <a:pt x="27373" y="8721"/>
                  <a:pt x="27165" y="9162"/>
                  <a:pt x="27118" y="9604"/>
                </a:cubicBezTo>
                <a:lnTo>
                  <a:pt x="25955" y="8860"/>
                </a:lnTo>
                <a:lnTo>
                  <a:pt x="25885" y="8789"/>
                </a:lnTo>
                <a:lnTo>
                  <a:pt x="25211" y="9604"/>
                </a:lnTo>
                <a:cubicBezTo>
                  <a:pt x="25187" y="9604"/>
                  <a:pt x="25165" y="9604"/>
                  <a:pt x="25140" y="9627"/>
                </a:cubicBezTo>
                <a:cubicBezTo>
                  <a:pt x="25118" y="9651"/>
                  <a:pt x="25118" y="9673"/>
                  <a:pt x="25118" y="9697"/>
                </a:cubicBezTo>
                <a:lnTo>
                  <a:pt x="23978" y="11115"/>
                </a:lnTo>
                <a:cubicBezTo>
                  <a:pt x="23955" y="11115"/>
                  <a:pt x="23955" y="11115"/>
                  <a:pt x="23955" y="11139"/>
                </a:cubicBezTo>
                <a:lnTo>
                  <a:pt x="20350" y="15465"/>
                </a:lnTo>
                <a:lnTo>
                  <a:pt x="20327" y="15487"/>
                </a:lnTo>
                <a:lnTo>
                  <a:pt x="20327" y="15512"/>
                </a:lnTo>
                <a:lnTo>
                  <a:pt x="20281" y="15558"/>
                </a:lnTo>
                <a:cubicBezTo>
                  <a:pt x="20269" y="15546"/>
                  <a:pt x="20251" y="15540"/>
                  <a:pt x="20233" y="15540"/>
                </a:cubicBezTo>
                <a:cubicBezTo>
                  <a:pt x="20216" y="15540"/>
                  <a:pt x="20199" y="15546"/>
                  <a:pt x="20188" y="15558"/>
                </a:cubicBezTo>
                <a:cubicBezTo>
                  <a:pt x="20163" y="15605"/>
                  <a:pt x="20141" y="15651"/>
                  <a:pt x="20188" y="15674"/>
                </a:cubicBezTo>
                <a:lnTo>
                  <a:pt x="19605" y="16371"/>
                </a:lnTo>
                <a:lnTo>
                  <a:pt x="19001" y="17093"/>
                </a:lnTo>
                <a:lnTo>
                  <a:pt x="18932" y="17093"/>
                </a:lnTo>
                <a:cubicBezTo>
                  <a:pt x="18908" y="17115"/>
                  <a:pt x="18885" y="17186"/>
                  <a:pt x="18908" y="17208"/>
                </a:cubicBezTo>
                <a:lnTo>
                  <a:pt x="17257" y="19209"/>
                </a:lnTo>
                <a:cubicBezTo>
                  <a:pt x="17211" y="19233"/>
                  <a:pt x="17187" y="19255"/>
                  <a:pt x="17187" y="19302"/>
                </a:cubicBezTo>
                <a:lnTo>
                  <a:pt x="16746" y="19837"/>
                </a:lnTo>
                <a:lnTo>
                  <a:pt x="16675" y="19837"/>
                </a:lnTo>
                <a:cubicBezTo>
                  <a:pt x="16606" y="19837"/>
                  <a:pt x="16582" y="19930"/>
                  <a:pt x="16628" y="19977"/>
                </a:cubicBezTo>
                <a:lnTo>
                  <a:pt x="16396" y="20256"/>
                </a:lnTo>
                <a:cubicBezTo>
                  <a:pt x="16374" y="20256"/>
                  <a:pt x="16349" y="20278"/>
                  <a:pt x="16327" y="20303"/>
                </a:cubicBezTo>
                <a:cubicBezTo>
                  <a:pt x="16327" y="20303"/>
                  <a:pt x="16303" y="20325"/>
                  <a:pt x="16303" y="20349"/>
                </a:cubicBezTo>
                <a:lnTo>
                  <a:pt x="12814" y="24558"/>
                </a:lnTo>
                <a:lnTo>
                  <a:pt x="12256" y="25255"/>
                </a:lnTo>
                <a:cubicBezTo>
                  <a:pt x="12244" y="25249"/>
                  <a:pt x="12231" y="25247"/>
                  <a:pt x="12219" y="25247"/>
                </a:cubicBezTo>
                <a:cubicBezTo>
                  <a:pt x="12187" y="25247"/>
                  <a:pt x="12157" y="25268"/>
                  <a:pt x="12141" y="25302"/>
                </a:cubicBezTo>
                <a:lnTo>
                  <a:pt x="12141" y="25373"/>
                </a:lnTo>
                <a:lnTo>
                  <a:pt x="9233" y="28908"/>
                </a:lnTo>
                <a:cubicBezTo>
                  <a:pt x="9210" y="28908"/>
                  <a:pt x="9210" y="28908"/>
                  <a:pt x="9186" y="28930"/>
                </a:cubicBezTo>
                <a:cubicBezTo>
                  <a:pt x="9164" y="28930"/>
                  <a:pt x="9164" y="28954"/>
                  <a:pt x="9164" y="28976"/>
                </a:cubicBezTo>
                <a:lnTo>
                  <a:pt x="7651" y="30815"/>
                </a:lnTo>
                <a:cubicBezTo>
                  <a:pt x="7642" y="30811"/>
                  <a:pt x="7633" y="30810"/>
                  <a:pt x="7624" y="30810"/>
                </a:cubicBezTo>
                <a:cubicBezTo>
                  <a:pt x="7571" y="30810"/>
                  <a:pt x="7539" y="30871"/>
                  <a:pt x="7558" y="30930"/>
                </a:cubicBezTo>
                <a:lnTo>
                  <a:pt x="5372" y="33559"/>
                </a:lnTo>
                <a:lnTo>
                  <a:pt x="5350" y="33559"/>
                </a:lnTo>
                <a:lnTo>
                  <a:pt x="5350" y="33581"/>
                </a:lnTo>
                <a:lnTo>
                  <a:pt x="4838" y="34186"/>
                </a:lnTo>
                <a:lnTo>
                  <a:pt x="4814" y="34210"/>
                </a:lnTo>
                <a:cubicBezTo>
                  <a:pt x="4792" y="34210"/>
                  <a:pt x="4767" y="34257"/>
                  <a:pt x="4767" y="34279"/>
                </a:cubicBezTo>
                <a:lnTo>
                  <a:pt x="2163" y="37420"/>
                </a:lnTo>
                <a:cubicBezTo>
                  <a:pt x="2047" y="37327"/>
                  <a:pt x="1837" y="37163"/>
                  <a:pt x="1511" y="37070"/>
                </a:cubicBezTo>
                <a:cubicBezTo>
                  <a:pt x="1499" y="37043"/>
                  <a:pt x="1477" y="37031"/>
                  <a:pt x="1453" y="37031"/>
                </a:cubicBezTo>
                <a:cubicBezTo>
                  <a:pt x="1435" y="37031"/>
                  <a:pt x="1416" y="37037"/>
                  <a:pt x="1396" y="37048"/>
                </a:cubicBezTo>
                <a:cubicBezTo>
                  <a:pt x="1316" y="37034"/>
                  <a:pt x="1221" y="37020"/>
                  <a:pt x="1119" y="37020"/>
                </a:cubicBezTo>
                <a:cubicBezTo>
                  <a:pt x="1043" y="37020"/>
                  <a:pt x="964" y="37028"/>
                  <a:pt x="884" y="37048"/>
                </a:cubicBezTo>
                <a:cubicBezTo>
                  <a:pt x="628" y="37094"/>
                  <a:pt x="442" y="37209"/>
                  <a:pt x="302" y="37373"/>
                </a:cubicBezTo>
                <a:cubicBezTo>
                  <a:pt x="280" y="37395"/>
                  <a:pt x="256" y="37420"/>
                  <a:pt x="256" y="37466"/>
                </a:cubicBezTo>
                <a:cubicBezTo>
                  <a:pt x="256" y="37466"/>
                  <a:pt x="233" y="37466"/>
                  <a:pt x="233" y="37488"/>
                </a:cubicBezTo>
                <a:cubicBezTo>
                  <a:pt x="1" y="37954"/>
                  <a:pt x="94" y="38722"/>
                  <a:pt x="512" y="39675"/>
                </a:cubicBezTo>
                <a:cubicBezTo>
                  <a:pt x="1139" y="41048"/>
                  <a:pt x="3582" y="46512"/>
                  <a:pt x="3605" y="46559"/>
                </a:cubicBezTo>
                <a:cubicBezTo>
                  <a:pt x="3629" y="46583"/>
                  <a:pt x="3815" y="47117"/>
                  <a:pt x="4466" y="47746"/>
                </a:cubicBezTo>
                <a:cubicBezTo>
                  <a:pt x="4954" y="48211"/>
                  <a:pt x="5698" y="48745"/>
                  <a:pt x="6814" y="49188"/>
                </a:cubicBezTo>
                <a:cubicBezTo>
                  <a:pt x="9326" y="50140"/>
                  <a:pt x="20653" y="54978"/>
                  <a:pt x="20746" y="55024"/>
                </a:cubicBezTo>
                <a:cubicBezTo>
                  <a:pt x="20759" y="55039"/>
                  <a:pt x="21305" y="55348"/>
                  <a:pt x="21919" y="55348"/>
                </a:cubicBezTo>
                <a:cubicBezTo>
                  <a:pt x="22325" y="55348"/>
                  <a:pt x="22761" y="55213"/>
                  <a:pt x="23094" y="54769"/>
                </a:cubicBezTo>
                <a:cubicBezTo>
                  <a:pt x="23745" y="53908"/>
                  <a:pt x="22815" y="53002"/>
                  <a:pt x="22560" y="52791"/>
                </a:cubicBezTo>
                <a:lnTo>
                  <a:pt x="23676" y="51048"/>
                </a:lnTo>
                <a:cubicBezTo>
                  <a:pt x="23689" y="51054"/>
                  <a:pt x="23703" y="51057"/>
                  <a:pt x="23716" y="51057"/>
                </a:cubicBezTo>
                <a:cubicBezTo>
                  <a:pt x="23754" y="51057"/>
                  <a:pt x="23792" y="51036"/>
                  <a:pt x="23792" y="51002"/>
                </a:cubicBezTo>
                <a:cubicBezTo>
                  <a:pt x="23792" y="50955"/>
                  <a:pt x="23792" y="50931"/>
                  <a:pt x="23769" y="50909"/>
                </a:cubicBezTo>
                <a:lnTo>
                  <a:pt x="24071" y="50419"/>
                </a:lnTo>
                <a:cubicBezTo>
                  <a:pt x="24095" y="50419"/>
                  <a:pt x="24117" y="50397"/>
                  <a:pt x="24117" y="50373"/>
                </a:cubicBezTo>
                <a:lnTo>
                  <a:pt x="24861" y="49210"/>
                </a:lnTo>
                <a:cubicBezTo>
                  <a:pt x="24932" y="49210"/>
                  <a:pt x="24979" y="49141"/>
                  <a:pt x="24954" y="49095"/>
                </a:cubicBezTo>
                <a:lnTo>
                  <a:pt x="26443" y="46791"/>
                </a:lnTo>
                <a:cubicBezTo>
                  <a:pt x="26513" y="46791"/>
                  <a:pt x="26536" y="46722"/>
                  <a:pt x="26536" y="46652"/>
                </a:cubicBezTo>
                <a:lnTo>
                  <a:pt x="29048" y="42769"/>
                </a:lnTo>
                <a:cubicBezTo>
                  <a:pt x="29094" y="42769"/>
                  <a:pt x="29094" y="42722"/>
                  <a:pt x="29118" y="42698"/>
                </a:cubicBezTo>
                <a:lnTo>
                  <a:pt x="29327" y="42372"/>
                </a:lnTo>
                <a:cubicBezTo>
                  <a:pt x="29327" y="42372"/>
                  <a:pt x="29351" y="42350"/>
                  <a:pt x="29351" y="42326"/>
                </a:cubicBezTo>
                <a:cubicBezTo>
                  <a:pt x="29373" y="42326"/>
                  <a:pt x="29373" y="42304"/>
                  <a:pt x="29373" y="42304"/>
                </a:cubicBezTo>
                <a:lnTo>
                  <a:pt x="31072" y="39675"/>
                </a:lnTo>
                <a:cubicBezTo>
                  <a:pt x="31118" y="39675"/>
                  <a:pt x="31141" y="39652"/>
                  <a:pt x="31165" y="39628"/>
                </a:cubicBezTo>
                <a:cubicBezTo>
                  <a:pt x="31187" y="39582"/>
                  <a:pt x="31187" y="39559"/>
                  <a:pt x="31165" y="39535"/>
                </a:cubicBezTo>
                <a:lnTo>
                  <a:pt x="31745" y="38651"/>
                </a:lnTo>
                <a:cubicBezTo>
                  <a:pt x="31770" y="38629"/>
                  <a:pt x="31770" y="38605"/>
                  <a:pt x="31792" y="38582"/>
                </a:cubicBezTo>
                <a:lnTo>
                  <a:pt x="32117" y="38071"/>
                </a:lnTo>
                <a:cubicBezTo>
                  <a:pt x="32142" y="38071"/>
                  <a:pt x="32164" y="38071"/>
                  <a:pt x="32188" y="38024"/>
                </a:cubicBezTo>
                <a:lnTo>
                  <a:pt x="32188" y="37954"/>
                </a:lnTo>
                <a:lnTo>
                  <a:pt x="33513" y="35931"/>
                </a:lnTo>
                <a:cubicBezTo>
                  <a:pt x="33559" y="35931"/>
                  <a:pt x="33606" y="35885"/>
                  <a:pt x="33584" y="35814"/>
                </a:cubicBezTo>
                <a:lnTo>
                  <a:pt x="35165" y="33373"/>
                </a:lnTo>
                <a:cubicBezTo>
                  <a:pt x="35187" y="33373"/>
                  <a:pt x="35212" y="33373"/>
                  <a:pt x="35234" y="33349"/>
                </a:cubicBezTo>
                <a:cubicBezTo>
                  <a:pt x="35258" y="33326"/>
                  <a:pt x="35258" y="33280"/>
                  <a:pt x="35258" y="33256"/>
                </a:cubicBezTo>
                <a:lnTo>
                  <a:pt x="35327" y="33116"/>
                </a:lnTo>
                <a:lnTo>
                  <a:pt x="35351" y="33116"/>
                </a:lnTo>
                <a:cubicBezTo>
                  <a:pt x="35351" y="33116"/>
                  <a:pt x="35373" y="33094"/>
                  <a:pt x="35373" y="33070"/>
                </a:cubicBezTo>
                <a:lnTo>
                  <a:pt x="36164" y="31838"/>
                </a:lnTo>
                <a:cubicBezTo>
                  <a:pt x="36188" y="31838"/>
                  <a:pt x="36235" y="31814"/>
                  <a:pt x="36235" y="31791"/>
                </a:cubicBezTo>
                <a:cubicBezTo>
                  <a:pt x="36257" y="31767"/>
                  <a:pt x="36257" y="31745"/>
                  <a:pt x="36235" y="31721"/>
                </a:cubicBezTo>
                <a:lnTo>
                  <a:pt x="38071" y="28930"/>
                </a:lnTo>
                <a:cubicBezTo>
                  <a:pt x="38095" y="28908"/>
                  <a:pt x="38118" y="28908"/>
                  <a:pt x="38118" y="28883"/>
                </a:cubicBezTo>
                <a:cubicBezTo>
                  <a:pt x="38142" y="28861"/>
                  <a:pt x="38142" y="28837"/>
                  <a:pt x="38142" y="28815"/>
                </a:cubicBezTo>
                <a:lnTo>
                  <a:pt x="39001" y="27466"/>
                </a:lnTo>
                <a:lnTo>
                  <a:pt x="39909" y="26093"/>
                </a:lnTo>
                <a:cubicBezTo>
                  <a:pt x="39932" y="26093"/>
                  <a:pt x="39932" y="26070"/>
                  <a:pt x="39956" y="26070"/>
                </a:cubicBezTo>
                <a:lnTo>
                  <a:pt x="39956" y="26024"/>
                </a:lnTo>
                <a:lnTo>
                  <a:pt x="40071" y="25814"/>
                </a:lnTo>
                <a:cubicBezTo>
                  <a:pt x="40118" y="25814"/>
                  <a:pt x="40164" y="25767"/>
                  <a:pt x="40142" y="25720"/>
                </a:cubicBezTo>
                <a:lnTo>
                  <a:pt x="40490" y="25209"/>
                </a:lnTo>
                <a:cubicBezTo>
                  <a:pt x="40514" y="25187"/>
                  <a:pt x="40536" y="25162"/>
                  <a:pt x="40536" y="25140"/>
                </a:cubicBezTo>
                <a:lnTo>
                  <a:pt x="40583" y="25069"/>
                </a:lnTo>
                <a:cubicBezTo>
                  <a:pt x="40607" y="25069"/>
                  <a:pt x="40629" y="25047"/>
                  <a:pt x="40629" y="25023"/>
                </a:cubicBezTo>
                <a:cubicBezTo>
                  <a:pt x="40654" y="25000"/>
                  <a:pt x="40654" y="24976"/>
                  <a:pt x="40654" y="24954"/>
                </a:cubicBezTo>
                <a:lnTo>
                  <a:pt x="40793" y="24721"/>
                </a:lnTo>
                <a:cubicBezTo>
                  <a:pt x="40816" y="24697"/>
                  <a:pt x="40816" y="24697"/>
                  <a:pt x="40816" y="24675"/>
                </a:cubicBezTo>
                <a:lnTo>
                  <a:pt x="41072" y="24303"/>
                </a:lnTo>
                <a:cubicBezTo>
                  <a:pt x="41079" y="24305"/>
                  <a:pt x="41086" y="24306"/>
                  <a:pt x="41093" y="24306"/>
                </a:cubicBezTo>
                <a:cubicBezTo>
                  <a:pt x="41150" y="24306"/>
                  <a:pt x="41183" y="24227"/>
                  <a:pt x="41141" y="24186"/>
                </a:cubicBezTo>
                <a:lnTo>
                  <a:pt x="41746" y="23255"/>
                </a:lnTo>
                <a:cubicBezTo>
                  <a:pt x="41816" y="23255"/>
                  <a:pt x="41885" y="23186"/>
                  <a:pt x="41839" y="23116"/>
                </a:cubicBezTo>
                <a:lnTo>
                  <a:pt x="42071" y="22744"/>
                </a:lnTo>
                <a:cubicBezTo>
                  <a:pt x="42086" y="22751"/>
                  <a:pt x="42101" y="22754"/>
                  <a:pt x="42115" y="22754"/>
                </a:cubicBezTo>
                <a:cubicBezTo>
                  <a:pt x="42189" y="22754"/>
                  <a:pt x="42243" y="22663"/>
                  <a:pt x="42164" y="22604"/>
                </a:cubicBezTo>
                <a:lnTo>
                  <a:pt x="42189" y="22582"/>
                </a:lnTo>
                <a:cubicBezTo>
                  <a:pt x="42257" y="22582"/>
                  <a:pt x="42304" y="22511"/>
                  <a:pt x="42282" y="22442"/>
                </a:cubicBezTo>
                <a:lnTo>
                  <a:pt x="42955" y="21419"/>
                </a:lnTo>
                <a:cubicBezTo>
                  <a:pt x="42975" y="21431"/>
                  <a:pt x="42993" y="21436"/>
                  <a:pt x="43010" y="21436"/>
                </a:cubicBezTo>
                <a:cubicBezTo>
                  <a:pt x="43091" y="21436"/>
                  <a:pt x="43125" y="21314"/>
                  <a:pt x="43048" y="21255"/>
                </a:cubicBezTo>
                <a:lnTo>
                  <a:pt x="43119" y="21162"/>
                </a:lnTo>
                <a:lnTo>
                  <a:pt x="43048" y="21116"/>
                </a:lnTo>
                <a:lnTo>
                  <a:pt x="43095" y="21047"/>
                </a:lnTo>
                <a:lnTo>
                  <a:pt x="41095" y="19326"/>
                </a:lnTo>
                <a:cubicBezTo>
                  <a:pt x="42049" y="19209"/>
                  <a:pt x="42397" y="18442"/>
                  <a:pt x="42421" y="18349"/>
                </a:cubicBezTo>
                <a:lnTo>
                  <a:pt x="46282" y="11977"/>
                </a:lnTo>
                <a:lnTo>
                  <a:pt x="46165" y="11884"/>
                </a:lnTo>
                <a:cubicBezTo>
                  <a:pt x="46165" y="11859"/>
                  <a:pt x="46189" y="11837"/>
                  <a:pt x="46211" y="11813"/>
                </a:cubicBezTo>
                <a:lnTo>
                  <a:pt x="46211" y="11744"/>
                </a:lnTo>
                <a:cubicBezTo>
                  <a:pt x="46253" y="11746"/>
                  <a:pt x="46294" y="11748"/>
                  <a:pt x="46335" y="11748"/>
                </a:cubicBezTo>
                <a:cubicBezTo>
                  <a:pt x="47087" y="11748"/>
                  <a:pt x="47646" y="11349"/>
                  <a:pt x="47932" y="10929"/>
                </a:cubicBezTo>
                <a:cubicBezTo>
                  <a:pt x="48304" y="10395"/>
                  <a:pt x="48328" y="9465"/>
                  <a:pt x="47234" y="8581"/>
                </a:cubicBezTo>
                <a:cubicBezTo>
                  <a:pt x="46282" y="7813"/>
                  <a:pt x="42723" y="5093"/>
                  <a:pt x="41816" y="4464"/>
                </a:cubicBezTo>
                <a:cubicBezTo>
                  <a:pt x="41630" y="4324"/>
                  <a:pt x="36840" y="975"/>
                  <a:pt x="35584" y="324"/>
                </a:cubicBezTo>
                <a:cubicBezTo>
                  <a:pt x="35132" y="90"/>
                  <a:pt x="34730" y="0"/>
                  <a:pt x="343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8" name="Google Shape;7148;p26"/>
          <p:cNvSpPr/>
          <p:nvPr/>
        </p:nvSpPr>
        <p:spPr>
          <a:xfrm rot="-10540604" flipH="1">
            <a:off x="8834098" y="1171954"/>
            <a:ext cx="3663" cy="564"/>
          </a:xfrm>
          <a:custGeom>
            <a:avLst/>
            <a:gdLst/>
            <a:ahLst/>
            <a:cxnLst/>
            <a:rect l="l" t="t" r="r" b="b"/>
            <a:pathLst>
              <a:path w="117" h="18" extrusionOk="0">
                <a:moveTo>
                  <a:pt x="1" y="1"/>
                </a:moveTo>
                <a:cubicBezTo>
                  <a:pt x="24" y="12"/>
                  <a:pt x="41" y="17"/>
                  <a:pt x="59" y="17"/>
                </a:cubicBezTo>
                <a:cubicBezTo>
                  <a:pt x="76" y="17"/>
                  <a:pt x="93" y="12"/>
                  <a:pt x="116" y="1"/>
                </a:cubicBezTo>
                <a:close/>
              </a:path>
            </a:pathLst>
          </a:custGeom>
          <a:solidFill>
            <a:srgbClr val="C2CF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9" name="Google Shape;7149;p26"/>
          <p:cNvSpPr/>
          <p:nvPr/>
        </p:nvSpPr>
        <p:spPr>
          <a:xfrm rot="-10540604" flipH="1">
            <a:off x="8871122" y="1174754"/>
            <a:ext cx="3694" cy="564"/>
          </a:xfrm>
          <a:custGeom>
            <a:avLst/>
            <a:gdLst/>
            <a:ahLst/>
            <a:cxnLst/>
            <a:rect l="l" t="t" r="r" b="b"/>
            <a:pathLst>
              <a:path w="118" h="18" extrusionOk="0">
                <a:moveTo>
                  <a:pt x="0" y="1"/>
                </a:moveTo>
                <a:cubicBezTo>
                  <a:pt x="12" y="12"/>
                  <a:pt x="30" y="17"/>
                  <a:pt x="50" y="17"/>
                </a:cubicBezTo>
                <a:cubicBezTo>
                  <a:pt x="71" y="17"/>
                  <a:pt x="94" y="12"/>
                  <a:pt x="117" y="1"/>
                </a:cubicBezTo>
                <a:close/>
              </a:path>
            </a:pathLst>
          </a:custGeom>
          <a:solidFill>
            <a:srgbClr val="C2CF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0" name="Google Shape;7150;p26"/>
          <p:cNvGrpSpPr/>
          <p:nvPr/>
        </p:nvGrpSpPr>
        <p:grpSpPr>
          <a:xfrm rot="-6321013" flipH="1">
            <a:off x="6779031" y="-801131"/>
            <a:ext cx="843187" cy="1678298"/>
            <a:chOff x="2939050" y="2860850"/>
            <a:chExt cx="673325" cy="1340200"/>
          </a:xfrm>
        </p:grpSpPr>
        <p:sp>
          <p:nvSpPr>
            <p:cNvPr id="7151" name="Google Shape;7151;p26"/>
            <p:cNvSpPr/>
            <p:nvPr/>
          </p:nvSpPr>
          <p:spPr>
            <a:xfrm>
              <a:off x="2939050" y="3574925"/>
              <a:ext cx="337250" cy="626125"/>
            </a:xfrm>
            <a:custGeom>
              <a:avLst/>
              <a:gdLst/>
              <a:ahLst/>
              <a:cxnLst/>
              <a:rect l="l" t="t" r="r" b="b"/>
              <a:pathLst>
                <a:path w="13490" h="25045" extrusionOk="0">
                  <a:moveTo>
                    <a:pt x="10630" y="255"/>
                  </a:moveTo>
                  <a:cubicBezTo>
                    <a:pt x="11676" y="837"/>
                    <a:pt x="12909" y="1163"/>
                    <a:pt x="13257" y="1256"/>
                  </a:cubicBezTo>
                  <a:cubicBezTo>
                    <a:pt x="13002" y="2186"/>
                    <a:pt x="10885" y="10140"/>
                    <a:pt x="10072" y="13372"/>
                  </a:cubicBezTo>
                  <a:cubicBezTo>
                    <a:pt x="9979" y="13722"/>
                    <a:pt x="9886" y="14070"/>
                    <a:pt x="9793" y="14442"/>
                  </a:cubicBezTo>
                  <a:cubicBezTo>
                    <a:pt x="8885" y="18187"/>
                    <a:pt x="7607" y="23326"/>
                    <a:pt x="5141" y="24582"/>
                  </a:cubicBezTo>
                  <a:cubicBezTo>
                    <a:pt x="4768" y="24762"/>
                    <a:pt x="4377" y="24856"/>
                    <a:pt x="3967" y="24856"/>
                  </a:cubicBezTo>
                  <a:cubicBezTo>
                    <a:pt x="3584" y="24856"/>
                    <a:pt x="3185" y="24774"/>
                    <a:pt x="2769" y="24606"/>
                  </a:cubicBezTo>
                  <a:cubicBezTo>
                    <a:pt x="1932" y="24256"/>
                    <a:pt x="1374" y="23698"/>
                    <a:pt x="1095" y="22931"/>
                  </a:cubicBezTo>
                  <a:cubicBezTo>
                    <a:pt x="211" y="20442"/>
                    <a:pt x="2444" y="15954"/>
                    <a:pt x="4816" y="11604"/>
                  </a:cubicBezTo>
                  <a:cubicBezTo>
                    <a:pt x="6630" y="8233"/>
                    <a:pt x="10211" y="1116"/>
                    <a:pt x="10630" y="255"/>
                  </a:cubicBezTo>
                  <a:close/>
                  <a:moveTo>
                    <a:pt x="10559" y="0"/>
                  </a:moveTo>
                  <a:lnTo>
                    <a:pt x="10513" y="69"/>
                  </a:lnTo>
                  <a:cubicBezTo>
                    <a:pt x="10466" y="162"/>
                    <a:pt x="6583" y="7930"/>
                    <a:pt x="4652" y="11511"/>
                  </a:cubicBezTo>
                  <a:cubicBezTo>
                    <a:pt x="2258" y="15908"/>
                    <a:pt x="1" y="20442"/>
                    <a:pt x="931" y="23000"/>
                  </a:cubicBezTo>
                  <a:cubicBezTo>
                    <a:pt x="1210" y="23815"/>
                    <a:pt x="1815" y="24396"/>
                    <a:pt x="2698" y="24768"/>
                  </a:cubicBezTo>
                  <a:cubicBezTo>
                    <a:pt x="3146" y="24951"/>
                    <a:pt x="3581" y="25044"/>
                    <a:pt x="4000" y="25044"/>
                  </a:cubicBezTo>
                  <a:cubicBezTo>
                    <a:pt x="4431" y="25044"/>
                    <a:pt x="4845" y="24946"/>
                    <a:pt x="5234" y="24745"/>
                  </a:cubicBezTo>
                  <a:cubicBezTo>
                    <a:pt x="7768" y="23443"/>
                    <a:pt x="9048" y="18280"/>
                    <a:pt x="9979" y="14488"/>
                  </a:cubicBezTo>
                  <a:cubicBezTo>
                    <a:pt x="10072" y="14116"/>
                    <a:pt x="10165" y="13744"/>
                    <a:pt x="10258" y="13418"/>
                  </a:cubicBezTo>
                  <a:cubicBezTo>
                    <a:pt x="11117" y="10001"/>
                    <a:pt x="13443" y="1303"/>
                    <a:pt x="13467" y="1209"/>
                  </a:cubicBezTo>
                  <a:lnTo>
                    <a:pt x="13490" y="1116"/>
                  </a:lnTo>
                  <a:lnTo>
                    <a:pt x="13397" y="1092"/>
                  </a:lnTo>
                  <a:cubicBezTo>
                    <a:pt x="13374" y="1092"/>
                    <a:pt x="11862" y="744"/>
                    <a:pt x="10652" y="47"/>
                  </a:cubicBezTo>
                  <a:lnTo>
                    <a:pt x="10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6"/>
            <p:cNvSpPr/>
            <p:nvPr/>
          </p:nvSpPr>
          <p:spPr>
            <a:xfrm>
              <a:off x="3224275" y="3596350"/>
              <a:ext cx="30350" cy="10725"/>
            </a:xfrm>
            <a:custGeom>
              <a:avLst/>
              <a:gdLst/>
              <a:ahLst/>
              <a:cxnLst/>
              <a:rect l="l" t="t" r="r" b="b"/>
              <a:pathLst>
                <a:path w="1214" h="429" extrusionOk="0">
                  <a:moveTo>
                    <a:pt x="1079" y="1"/>
                  </a:moveTo>
                  <a:cubicBezTo>
                    <a:pt x="1072" y="1"/>
                    <a:pt x="1065" y="1"/>
                    <a:pt x="1057" y="3"/>
                  </a:cubicBezTo>
                  <a:cubicBezTo>
                    <a:pt x="732" y="96"/>
                    <a:pt x="406" y="166"/>
                    <a:pt x="105" y="259"/>
                  </a:cubicBezTo>
                  <a:cubicBezTo>
                    <a:pt x="0" y="279"/>
                    <a:pt x="26" y="429"/>
                    <a:pt x="98" y="429"/>
                  </a:cubicBezTo>
                  <a:cubicBezTo>
                    <a:pt x="107" y="429"/>
                    <a:pt x="117" y="426"/>
                    <a:pt x="127" y="421"/>
                  </a:cubicBezTo>
                  <a:cubicBezTo>
                    <a:pt x="453" y="352"/>
                    <a:pt x="778" y="259"/>
                    <a:pt x="1104" y="189"/>
                  </a:cubicBezTo>
                  <a:cubicBezTo>
                    <a:pt x="1214" y="145"/>
                    <a:pt x="1180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6"/>
            <p:cNvSpPr/>
            <p:nvPr/>
          </p:nvSpPr>
          <p:spPr>
            <a:xfrm>
              <a:off x="3204925" y="3602175"/>
              <a:ext cx="66575" cy="20500"/>
            </a:xfrm>
            <a:custGeom>
              <a:avLst/>
              <a:gdLst/>
              <a:ahLst/>
              <a:cxnLst/>
              <a:rect l="l" t="t" r="r" b="b"/>
              <a:pathLst>
                <a:path w="2663" h="820" extrusionOk="0">
                  <a:moveTo>
                    <a:pt x="2550" y="0"/>
                  </a:moveTo>
                  <a:cubicBezTo>
                    <a:pt x="2544" y="0"/>
                    <a:pt x="2537" y="1"/>
                    <a:pt x="2529" y="2"/>
                  </a:cubicBezTo>
                  <a:lnTo>
                    <a:pt x="88" y="631"/>
                  </a:lnTo>
                  <a:cubicBezTo>
                    <a:pt x="0" y="652"/>
                    <a:pt x="15" y="819"/>
                    <a:pt x="116" y="819"/>
                  </a:cubicBezTo>
                  <a:cubicBezTo>
                    <a:pt x="122" y="819"/>
                    <a:pt x="128" y="818"/>
                    <a:pt x="134" y="817"/>
                  </a:cubicBezTo>
                  <a:lnTo>
                    <a:pt x="2576" y="188"/>
                  </a:lnTo>
                  <a:cubicBezTo>
                    <a:pt x="2663" y="145"/>
                    <a:pt x="2649" y="0"/>
                    <a:pt x="2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6"/>
            <p:cNvSpPr/>
            <p:nvPr/>
          </p:nvSpPr>
          <p:spPr>
            <a:xfrm>
              <a:off x="3201475" y="3591125"/>
              <a:ext cx="34525" cy="11175"/>
            </a:xfrm>
            <a:custGeom>
              <a:avLst/>
              <a:gdLst/>
              <a:ahLst/>
              <a:cxnLst/>
              <a:rect l="l" t="t" r="r" b="b"/>
              <a:pathLst>
                <a:path w="1381" h="447" extrusionOk="0">
                  <a:moveTo>
                    <a:pt x="1248" y="1"/>
                  </a:moveTo>
                  <a:cubicBezTo>
                    <a:pt x="1241" y="1"/>
                    <a:pt x="1233" y="2"/>
                    <a:pt x="1225" y="3"/>
                  </a:cubicBezTo>
                  <a:cubicBezTo>
                    <a:pt x="853" y="96"/>
                    <a:pt x="481" y="189"/>
                    <a:pt x="109" y="258"/>
                  </a:cubicBezTo>
                  <a:cubicBezTo>
                    <a:pt x="0" y="281"/>
                    <a:pt x="35" y="446"/>
                    <a:pt x="135" y="446"/>
                  </a:cubicBezTo>
                  <a:cubicBezTo>
                    <a:pt x="142" y="446"/>
                    <a:pt x="148" y="446"/>
                    <a:pt x="155" y="444"/>
                  </a:cubicBezTo>
                  <a:cubicBezTo>
                    <a:pt x="527" y="375"/>
                    <a:pt x="899" y="282"/>
                    <a:pt x="1272" y="189"/>
                  </a:cubicBezTo>
                  <a:cubicBezTo>
                    <a:pt x="1381" y="146"/>
                    <a:pt x="1348" y="1"/>
                    <a:pt x="1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6"/>
            <p:cNvSpPr/>
            <p:nvPr/>
          </p:nvSpPr>
          <p:spPr>
            <a:xfrm>
              <a:off x="3203625" y="3586550"/>
              <a:ext cx="18025" cy="5225"/>
            </a:xfrm>
            <a:custGeom>
              <a:avLst/>
              <a:gdLst/>
              <a:ahLst/>
              <a:cxnLst/>
              <a:rect l="l" t="t" r="r" b="b"/>
              <a:pathLst>
                <a:path w="721" h="209" extrusionOk="0">
                  <a:moveTo>
                    <a:pt x="627" y="0"/>
                  </a:moveTo>
                  <a:cubicBezTo>
                    <a:pt x="441" y="0"/>
                    <a:pt x="255" y="0"/>
                    <a:pt x="93" y="23"/>
                  </a:cubicBezTo>
                  <a:cubicBezTo>
                    <a:pt x="47" y="23"/>
                    <a:pt x="0" y="69"/>
                    <a:pt x="0" y="116"/>
                  </a:cubicBezTo>
                  <a:cubicBezTo>
                    <a:pt x="0" y="162"/>
                    <a:pt x="23" y="209"/>
                    <a:pt x="93" y="209"/>
                  </a:cubicBezTo>
                  <a:cubicBezTo>
                    <a:pt x="255" y="186"/>
                    <a:pt x="441" y="162"/>
                    <a:pt x="627" y="162"/>
                  </a:cubicBezTo>
                  <a:cubicBezTo>
                    <a:pt x="674" y="162"/>
                    <a:pt x="720" y="140"/>
                    <a:pt x="720" y="93"/>
                  </a:cubicBezTo>
                  <a:cubicBezTo>
                    <a:pt x="720" y="23"/>
                    <a:pt x="674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6"/>
            <p:cNvSpPr/>
            <p:nvPr/>
          </p:nvSpPr>
          <p:spPr>
            <a:xfrm>
              <a:off x="3210325" y="3612625"/>
              <a:ext cx="62300" cy="19475"/>
            </a:xfrm>
            <a:custGeom>
              <a:avLst/>
              <a:gdLst/>
              <a:ahLst/>
              <a:cxnLst/>
              <a:rect l="l" t="t" r="r" b="b"/>
              <a:pathLst>
                <a:path w="2492" h="779" extrusionOk="0">
                  <a:moveTo>
                    <a:pt x="2358" y="1"/>
                  </a:moveTo>
                  <a:cubicBezTo>
                    <a:pt x="2352" y="1"/>
                    <a:pt x="2345" y="1"/>
                    <a:pt x="2337" y="3"/>
                  </a:cubicBezTo>
                  <a:cubicBezTo>
                    <a:pt x="1593" y="213"/>
                    <a:pt x="849" y="422"/>
                    <a:pt x="105" y="608"/>
                  </a:cubicBezTo>
                  <a:cubicBezTo>
                    <a:pt x="0" y="629"/>
                    <a:pt x="26" y="779"/>
                    <a:pt x="115" y="779"/>
                  </a:cubicBezTo>
                  <a:cubicBezTo>
                    <a:pt x="126" y="779"/>
                    <a:pt x="138" y="776"/>
                    <a:pt x="151" y="771"/>
                  </a:cubicBezTo>
                  <a:cubicBezTo>
                    <a:pt x="895" y="608"/>
                    <a:pt x="1639" y="399"/>
                    <a:pt x="2384" y="189"/>
                  </a:cubicBezTo>
                  <a:cubicBezTo>
                    <a:pt x="2492" y="145"/>
                    <a:pt x="2458" y="1"/>
                    <a:pt x="2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6"/>
            <p:cNvSpPr/>
            <p:nvPr/>
          </p:nvSpPr>
          <p:spPr>
            <a:xfrm>
              <a:off x="3221800" y="3627200"/>
              <a:ext cx="46800" cy="15225"/>
            </a:xfrm>
            <a:custGeom>
              <a:avLst/>
              <a:gdLst/>
              <a:ahLst/>
              <a:cxnLst/>
              <a:rect l="l" t="t" r="r" b="b"/>
              <a:pathLst>
                <a:path w="1872" h="609" extrusionOk="0">
                  <a:moveTo>
                    <a:pt x="1735" y="0"/>
                  </a:moveTo>
                  <a:cubicBezTo>
                    <a:pt x="1728" y="0"/>
                    <a:pt x="1722" y="1"/>
                    <a:pt x="1714" y="2"/>
                  </a:cubicBezTo>
                  <a:lnTo>
                    <a:pt x="111" y="421"/>
                  </a:lnTo>
                  <a:cubicBezTo>
                    <a:pt x="0" y="442"/>
                    <a:pt x="35" y="609"/>
                    <a:pt x="138" y="609"/>
                  </a:cubicBezTo>
                  <a:cubicBezTo>
                    <a:pt x="144" y="609"/>
                    <a:pt x="151" y="608"/>
                    <a:pt x="157" y="607"/>
                  </a:cubicBezTo>
                  <a:cubicBezTo>
                    <a:pt x="691" y="443"/>
                    <a:pt x="1227" y="304"/>
                    <a:pt x="1761" y="188"/>
                  </a:cubicBezTo>
                  <a:cubicBezTo>
                    <a:pt x="1871" y="166"/>
                    <a:pt x="1837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6"/>
            <p:cNvSpPr/>
            <p:nvPr/>
          </p:nvSpPr>
          <p:spPr>
            <a:xfrm>
              <a:off x="3213100" y="3640400"/>
              <a:ext cx="52425" cy="17725"/>
            </a:xfrm>
            <a:custGeom>
              <a:avLst/>
              <a:gdLst/>
              <a:ahLst/>
              <a:cxnLst/>
              <a:rect l="l" t="t" r="r" b="b"/>
              <a:pathLst>
                <a:path w="2097" h="709" extrusionOk="0">
                  <a:moveTo>
                    <a:pt x="1983" y="1"/>
                  </a:moveTo>
                  <a:cubicBezTo>
                    <a:pt x="1972" y="1"/>
                    <a:pt x="1960" y="3"/>
                    <a:pt x="1947" y="8"/>
                  </a:cubicBezTo>
                  <a:cubicBezTo>
                    <a:pt x="1342" y="194"/>
                    <a:pt x="738" y="380"/>
                    <a:pt x="109" y="520"/>
                  </a:cubicBezTo>
                  <a:cubicBezTo>
                    <a:pt x="1" y="543"/>
                    <a:pt x="35" y="708"/>
                    <a:pt x="135" y="708"/>
                  </a:cubicBezTo>
                  <a:cubicBezTo>
                    <a:pt x="142" y="708"/>
                    <a:pt x="148" y="707"/>
                    <a:pt x="155" y="706"/>
                  </a:cubicBezTo>
                  <a:cubicBezTo>
                    <a:pt x="784" y="544"/>
                    <a:pt x="1389" y="380"/>
                    <a:pt x="1994" y="172"/>
                  </a:cubicBezTo>
                  <a:cubicBezTo>
                    <a:pt x="2096" y="150"/>
                    <a:pt x="2071" y="1"/>
                    <a:pt x="1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6"/>
            <p:cNvSpPr/>
            <p:nvPr/>
          </p:nvSpPr>
          <p:spPr>
            <a:xfrm>
              <a:off x="3233575" y="3652075"/>
              <a:ext cx="28225" cy="11975"/>
            </a:xfrm>
            <a:custGeom>
              <a:avLst/>
              <a:gdLst/>
              <a:ahLst/>
              <a:cxnLst/>
              <a:rect l="l" t="t" r="r" b="b"/>
              <a:pathLst>
                <a:path w="1129" h="479" extrusionOk="0">
                  <a:moveTo>
                    <a:pt x="1035" y="1"/>
                  </a:moveTo>
                  <a:cubicBezTo>
                    <a:pt x="1027" y="1"/>
                    <a:pt x="1019" y="2"/>
                    <a:pt x="1011" y="6"/>
                  </a:cubicBezTo>
                  <a:cubicBezTo>
                    <a:pt x="709" y="124"/>
                    <a:pt x="406" y="217"/>
                    <a:pt x="105" y="310"/>
                  </a:cubicBezTo>
                  <a:cubicBezTo>
                    <a:pt x="1" y="329"/>
                    <a:pt x="26" y="479"/>
                    <a:pt x="115" y="479"/>
                  </a:cubicBezTo>
                  <a:cubicBezTo>
                    <a:pt x="126" y="479"/>
                    <a:pt x="138" y="477"/>
                    <a:pt x="151" y="471"/>
                  </a:cubicBezTo>
                  <a:cubicBezTo>
                    <a:pt x="453" y="403"/>
                    <a:pt x="756" y="285"/>
                    <a:pt x="1057" y="192"/>
                  </a:cubicBezTo>
                  <a:cubicBezTo>
                    <a:pt x="1104" y="170"/>
                    <a:pt x="1128" y="124"/>
                    <a:pt x="1104" y="77"/>
                  </a:cubicBezTo>
                  <a:cubicBezTo>
                    <a:pt x="1104" y="39"/>
                    <a:pt x="1073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6"/>
            <p:cNvSpPr/>
            <p:nvPr/>
          </p:nvSpPr>
          <p:spPr>
            <a:xfrm>
              <a:off x="3201625" y="3667300"/>
              <a:ext cx="57075" cy="15375"/>
            </a:xfrm>
            <a:custGeom>
              <a:avLst/>
              <a:gdLst/>
              <a:ahLst/>
              <a:cxnLst/>
              <a:rect l="l" t="t" r="r" b="b"/>
              <a:pathLst>
                <a:path w="2283" h="615" extrusionOk="0">
                  <a:moveTo>
                    <a:pt x="2146" y="0"/>
                  </a:moveTo>
                  <a:cubicBezTo>
                    <a:pt x="2140" y="0"/>
                    <a:pt x="2134" y="1"/>
                    <a:pt x="2127" y="2"/>
                  </a:cubicBezTo>
                  <a:cubicBezTo>
                    <a:pt x="1452" y="142"/>
                    <a:pt x="778" y="281"/>
                    <a:pt x="103" y="445"/>
                  </a:cubicBezTo>
                  <a:cubicBezTo>
                    <a:pt x="0" y="465"/>
                    <a:pt x="26" y="614"/>
                    <a:pt x="114" y="614"/>
                  </a:cubicBezTo>
                  <a:cubicBezTo>
                    <a:pt x="125" y="614"/>
                    <a:pt x="137" y="612"/>
                    <a:pt x="149" y="607"/>
                  </a:cubicBezTo>
                  <a:cubicBezTo>
                    <a:pt x="825" y="445"/>
                    <a:pt x="1498" y="305"/>
                    <a:pt x="2174" y="188"/>
                  </a:cubicBezTo>
                  <a:cubicBezTo>
                    <a:pt x="2282" y="167"/>
                    <a:pt x="2247" y="0"/>
                    <a:pt x="2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6"/>
            <p:cNvSpPr/>
            <p:nvPr/>
          </p:nvSpPr>
          <p:spPr>
            <a:xfrm>
              <a:off x="3217150" y="3680075"/>
              <a:ext cx="38025" cy="10025"/>
            </a:xfrm>
            <a:custGeom>
              <a:avLst/>
              <a:gdLst/>
              <a:ahLst/>
              <a:cxnLst/>
              <a:rect l="l" t="t" r="r" b="b"/>
              <a:pathLst>
                <a:path w="1521" h="401" extrusionOk="0">
                  <a:moveTo>
                    <a:pt x="1388" y="1"/>
                  </a:moveTo>
                  <a:cubicBezTo>
                    <a:pt x="1381" y="1"/>
                    <a:pt x="1374" y="1"/>
                    <a:pt x="1366" y="3"/>
                  </a:cubicBezTo>
                  <a:lnTo>
                    <a:pt x="111" y="213"/>
                  </a:lnTo>
                  <a:cubicBezTo>
                    <a:pt x="0" y="234"/>
                    <a:pt x="35" y="401"/>
                    <a:pt x="138" y="401"/>
                  </a:cubicBezTo>
                  <a:cubicBezTo>
                    <a:pt x="144" y="401"/>
                    <a:pt x="151" y="400"/>
                    <a:pt x="157" y="399"/>
                  </a:cubicBezTo>
                  <a:cubicBezTo>
                    <a:pt x="576" y="328"/>
                    <a:pt x="994" y="259"/>
                    <a:pt x="1413" y="166"/>
                  </a:cubicBezTo>
                  <a:cubicBezTo>
                    <a:pt x="1521" y="144"/>
                    <a:pt x="1487" y="1"/>
                    <a:pt x="1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6"/>
            <p:cNvSpPr/>
            <p:nvPr/>
          </p:nvSpPr>
          <p:spPr>
            <a:xfrm>
              <a:off x="3197400" y="3689375"/>
              <a:ext cx="54300" cy="15250"/>
            </a:xfrm>
            <a:custGeom>
              <a:avLst/>
              <a:gdLst/>
              <a:ahLst/>
              <a:cxnLst/>
              <a:rect l="l" t="t" r="r" b="b"/>
              <a:pathLst>
                <a:path w="2172" h="610" extrusionOk="0">
                  <a:moveTo>
                    <a:pt x="2038" y="1"/>
                  </a:moveTo>
                  <a:cubicBezTo>
                    <a:pt x="2031" y="1"/>
                    <a:pt x="2024" y="1"/>
                    <a:pt x="2017" y="3"/>
                  </a:cubicBezTo>
                  <a:cubicBezTo>
                    <a:pt x="1388" y="167"/>
                    <a:pt x="761" y="328"/>
                    <a:pt x="110" y="446"/>
                  </a:cubicBezTo>
                  <a:cubicBezTo>
                    <a:pt x="1" y="466"/>
                    <a:pt x="34" y="610"/>
                    <a:pt x="133" y="610"/>
                  </a:cubicBezTo>
                  <a:cubicBezTo>
                    <a:pt x="141" y="610"/>
                    <a:pt x="148" y="609"/>
                    <a:pt x="156" y="607"/>
                  </a:cubicBezTo>
                  <a:cubicBezTo>
                    <a:pt x="808" y="492"/>
                    <a:pt x="1435" y="353"/>
                    <a:pt x="2063" y="189"/>
                  </a:cubicBezTo>
                  <a:cubicBezTo>
                    <a:pt x="2171" y="145"/>
                    <a:pt x="2138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6"/>
            <p:cNvSpPr/>
            <p:nvPr/>
          </p:nvSpPr>
          <p:spPr>
            <a:xfrm>
              <a:off x="3218300" y="3699750"/>
              <a:ext cx="29525" cy="11300"/>
            </a:xfrm>
            <a:custGeom>
              <a:avLst/>
              <a:gdLst/>
              <a:ahLst/>
              <a:cxnLst/>
              <a:rect l="l" t="t" r="r" b="b"/>
              <a:pathLst>
                <a:path w="1181" h="452" extrusionOk="0">
                  <a:moveTo>
                    <a:pt x="1088" y="1"/>
                  </a:moveTo>
                  <a:cubicBezTo>
                    <a:pt x="1080" y="1"/>
                    <a:pt x="1072" y="2"/>
                    <a:pt x="1064" y="6"/>
                  </a:cubicBezTo>
                  <a:cubicBezTo>
                    <a:pt x="738" y="99"/>
                    <a:pt x="437" y="192"/>
                    <a:pt x="111" y="263"/>
                  </a:cubicBezTo>
                  <a:cubicBezTo>
                    <a:pt x="1" y="284"/>
                    <a:pt x="36" y="451"/>
                    <a:pt x="139" y="451"/>
                  </a:cubicBezTo>
                  <a:cubicBezTo>
                    <a:pt x="145" y="451"/>
                    <a:pt x="151" y="450"/>
                    <a:pt x="158" y="449"/>
                  </a:cubicBezTo>
                  <a:cubicBezTo>
                    <a:pt x="483" y="379"/>
                    <a:pt x="785" y="286"/>
                    <a:pt x="1110" y="170"/>
                  </a:cubicBezTo>
                  <a:cubicBezTo>
                    <a:pt x="1157" y="170"/>
                    <a:pt x="1181" y="124"/>
                    <a:pt x="1157" y="77"/>
                  </a:cubicBezTo>
                  <a:cubicBezTo>
                    <a:pt x="1157" y="39"/>
                    <a:pt x="1125" y="1"/>
                    <a:pt x="1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6"/>
            <p:cNvSpPr/>
            <p:nvPr/>
          </p:nvSpPr>
          <p:spPr>
            <a:xfrm>
              <a:off x="3185750" y="3713225"/>
              <a:ext cx="60125" cy="15825"/>
            </a:xfrm>
            <a:custGeom>
              <a:avLst/>
              <a:gdLst/>
              <a:ahLst/>
              <a:cxnLst/>
              <a:rect l="l" t="t" r="r" b="b"/>
              <a:pathLst>
                <a:path w="2405" h="633" extrusionOk="0">
                  <a:moveTo>
                    <a:pt x="2273" y="1"/>
                  </a:moveTo>
                  <a:cubicBezTo>
                    <a:pt x="2266" y="1"/>
                    <a:pt x="2258" y="2"/>
                    <a:pt x="2250" y="3"/>
                  </a:cubicBezTo>
                  <a:cubicBezTo>
                    <a:pt x="1528" y="189"/>
                    <a:pt x="831" y="329"/>
                    <a:pt x="111" y="444"/>
                  </a:cubicBezTo>
                  <a:cubicBezTo>
                    <a:pt x="1" y="467"/>
                    <a:pt x="35" y="632"/>
                    <a:pt x="137" y="632"/>
                  </a:cubicBezTo>
                  <a:cubicBezTo>
                    <a:pt x="143" y="632"/>
                    <a:pt x="150" y="632"/>
                    <a:pt x="157" y="630"/>
                  </a:cubicBezTo>
                  <a:cubicBezTo>
                    <a:pt x="877" y="515"/>
                    <a:pt x="1575" y="351"/>
                    <a:pt x="2297" y="165"/>
                  </a:cubicBezTo>
                  <a:cubicBezTo>
                    <a:pt x="2404" y="144"/>
                    <a:pt x="2371" y="1"/>
                    <a:pt x="2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6"/>
            <p:cNvSpPr/>
            <p:nvPr/>
          </p:nvSpPr>
          <p:spPr>
            <a:xfrm>
              <a:off x="3203775" y="3724275"/>
              <a:ext cx="39800" cy="11750"/>
            </a:xfrm>
            <a:custGeom>
              <a:avLst/>
              <a:gdLst/>
              <a:ahLst/>
              <a:cxnLst/>
              <a:rect l="l" t="t" r="r" b="b"/>
              <a:pathLst>
                <a:path w="1592" h="470" extrusionOk="0">
                  <a:moveTo>
                    <a:pt x="1455" y="0"/>
                  </a:moveTo>
                  <a:cubicBezTo>
                    <a:pt x="1449" y="0"/>
                    <a:pt x="1443" y="1"/>
                    <a:pt x="1436" y="2"/>
                  </a:cubicBezTo>
                  <a:cubicBezTo>
                    <a:pt x="994" y="73"/>
                    <a:pt x="528" y="166"/>
                    <a:pt x="87" y="281"/>
                  </a:cubicBezTo>
                  <a:cubicBezTo>
                    <a:pt x="0" y="304"/>
                    <a:pt x="36" y="470"/>
                    <a:pt x="118" y="470"/>
                  </a:cubicBezTo>
                  <a:cubicBezTo>
                    <a:pt x="123" y="470"/>
                    <a:pt x="128" y="469"/>
                    <a:pt x="134" y="467"/>
                  </a:cubicBezTo>
                  <a:cubicBezTo>
                    <a:pt x="575" y="352"/>
                    <a:pt x="1040" y="259"/>
                    <a:pt x="1483" y="166"/>
                  </a:cubicBezTo>
                  <a:cubicBezTo>
                    <a:pt x="1592" y="166"/>
                    <a:pt x="1556" y="0"/>
                    <a:pt x="1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6"/>
            <p:cNvSpPr/>
            <p:nvPr/>
          </p:nvSpPr>
          <p:spPr>
            <a:xfrm>
              <a:off x="3187550" y="3735900"/>
              <a:ext cx="51950" cy="14075"/>
            </a:xfrm>
            <a:custGeom>
              <a:avLst/>
              <a:gdLst/>
              <a:ahLst/>
              <a:cxnLst/>
              <a:rect l="l" t="t" r="r" b="b"/>
              <a:pathLst>
                <a:path w="2078" h="563" extrusionOk="0">
                  <a:moveTo>
                    <a:pt x="1943" y="0"/>
                  </a:moveTo>
                  <a:cubicBezTo>
                    <a:pt x="1936" y="0"/>
                    <a:pt x="1929" y="1"/>
                    <a:pt x="1922" y="2"/>
                  </a:cubicBezTo>
                  <a:cubicBezTo>
                    <a:pt x="1317" y="120"/>
                    <a:pt x="712" y="259"/>
                    <a:pt x="108" y="399"/>
                  </a:cubicBezTo>
                  <a:cubicBezTo>
                    <a:pt x="0" y="419"/>
                    <a:pt x="33" y="563"/>
                    <a:pt x="131" y="563"/>
                  </a:cubicBezTo>
                  <a:cubicBezTo>
                    <a:pt x="139" y="563"/>
                    <a:pt x="146" y="562"/>
                    <a:pt x="154" y="561"/>
                  </a:cubicBezTo>
                  <a:cubicBezTo>
                    <a:pt x="759" y="445"/>
                    <a:pt x="1363" y="306"/>
                    <a:pt x="1968" y="166"/>
                  </a:cubicBezTo>
                  <a:cubicBezTo>
                    <a:pt x="2078" y="143"/>
                    <a:pt x="2044" y="0"/>
                    <a:pt x="1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6"/>
            <p:cNvSpPr/>
            <p:nvPr/>
          </p:nvSpPr>
          <p:spPr>
            <a:xfrm>
              <a:off x="3206675" y="3747525"/>
              <a:ext cx="29350" cy="9425"/>
            </a:xfrm>
            <a:custGeom>
              <a:avLst/>
              <a:gdLst/>
              <a:ahLst/>
              <a:cxnLst/>
              <a:rect l="l" t="t" r="r" b="b"/>
              <a:pathLst>
                <a:path w="1174" h="377" extrusionOk="0">
                  <a:moveTo>
                    <a:pt x="1039" y="0"/>
                  </a:moveTo>
                  <a:cubicBezTo>
                    <a:pt x="1032" y="0"/>
                    <a:pt x="1025" y="1"/>
                    <a:pt x="1017" y="2"/>
                  </a:cubicBezTo>
                  <a:cubicBezTo>
                    <a:pt x="716" y="73"/>
                    <a:pt x="412" y="120"/>
                    <a:pt x="111" y="189"/>
                  </a:cubicBezTo>
                  <a:cubicBezTo>
                    <a:pt x="1" y="211"/>
                    <a:pt x="35" y="377"/>
                    <a:pt x="137" y="377"/>
                  </a:cubicBezTo>
                  <a:cubicBezTo>
                    <a:pt x="144" y="377"/>
                    <a:pt x="150" y="376"/>
                    <a:pt x="158" y="375"/>
                  </a:cubicBezTo>
                  <a:cubicBezTo>
                    <a:pt x="459" y="306"/>
                    <a:pt x="762" y="235"/>
                    <a:pt x="1064" y="189"/>
                  </a:cubicBezTo>
                  <a:cubicBezTo>
                    <a:pt x="1173" y="145"/>
                    <a:pt x="1140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6"/>
            <p:cNvSpPr/>
            <p:nvPr/>
          </p:nvSpPr>
          <p:spPr>
            <a:xfrm>
              <a:off x="3185725" y="3759150"/>
              <a:ext cx="46800" cy="15250"/>
            </a:xfrm>
            <a:custGeom>
              <a:avLst/>
              <a:gdLst/>
              <a:ahLst/>
              <a:cxnLst/>
              <a:rect l="l" t="t" r="r" b="b"/>
              <a:pathLst>
                <a:path w="1872" h="610" extrusionOk="0">
                  <a:moveTo>
                    <a:pt x="1737" y="1"/>
                  </a:moveTo>
                  <a:cubicBezTo>
                    <a:pt x="1730" y="1"/>
                    <a:pt x="1723" y="1"/>
                    <a:pt x="1716" y="3"/>
                  </a:cubicBezTo>
                  <a:cubicBezTo>
                    <a:pt x="1182" y="166"/>
                    <a:pt x="646" y="306"/>
                    <a:pt x="88" y="421"/>
                  </a:cubicBezTo>
                  <a:cubicBezTo>
                    <a:pt x="0" y="444"/>
                    <a:pt x="16" y="609"/>
                    <a:pt x="114" y="609"/>
                  </a:cubicBezTo>
                  <a:cubicBezTo>
                    <a:pt x="120" y="609"/>
                    <a:pt x="127" y="609"/>
                    <a:pt x="134" y="607"/>
                  </a:cubicBezTo>
                  <a:cubicBezTo>
                    <a:pt x="692" y="492"/>
                    <a:pt x="1228" y="352"/>
                    <a:pt x="1762" y="189"/>
                  </a:cubicBezTo>
                  <a:cubicBezTo>
                    <a:pt x="1872" y="145"/>
                    <a:pt x="1838" y="1"/>
                    <a:pt x="1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6"/>
            <p:cNvSpPr/>
            <p:nvPr/>
          </p:nvSpPr>
          <p:spPr>
            <a:xfrm>
              <a:off x="3208825" y="3771200"/>
              <a:ext cx="20400" cy="7950"/>
            </a:xfrm>
            <a:custGeom>
              <a:avLst/>
              <a:gdLst/>
              <a:ahLst/>
              <a:cxnLst/>
              <a:rect l="l" t="t" r="r" b="b"/>
              <a:pathLst>
                <a:path w="816" h="318" extrusionOk="0">
                  <a:moveTo>
                    <a:pt x="736" y="0"/>
                  </a:moveTo>
                  <a:cubicBezTo>
                    <a:pt x="724" y="0"/>
                    <a:pt x="711" y="3"/>
                    <a:pt x="699" y="10"/>
                  </a:cubicBezTo>
                  <a:lnTo>
                    <a:pt x="72" y="149"/>
                  </a:lnTo>
                  <a:cubicBezTo>
                    <a:pt x="25" y="149"/>
                    <a:pt x="1" y="196"/>
                    <a:pt x="25" y="243"/>
                  </a:cubicBezTo>
                  <a:cubicBezTo>
                    <a:pt x="25" y="280"/>
                    <a:pt x="56" y="318"/>
                    <a:pt x="92" y="318"/>
                  </a:cubicBezTo>
                  <a:cubicBezTo>
                    <a:pt x="100" y="318"/>
                    <a:pt x="109" y="316"/>
                    <a:pt x="118" y="311"/>
                  </a:cubicBezTo>
                  <a:lnTo>
                    <a:pt x="745" y="172"/>
                  </a:lnTo>
                  <a:cubicBezTo>
                    <a:pt x="792" y="172"/>
                    <a:pt x="816" y="103"/>
                    <a:pt x="816" y="56"/>
                  </a:cubicBezTo>
                  <a:cubicBezTo>
                    <a:pt x="798" y="22"/>
                    <a:pt x="768" y="0"/>
                    <a:pt x="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6"/>
            <p:cNvSpPr/>
            <p:nvPr/>
          </p:nvSpPr>
          <p:spPr>
            <a:xfrm>
              <a:off x="3177075" y="3783575"/>
              <a:ext cx="50225" cy="11750"/>
            </a:xfrm>
            <a:custGeom>
              <a:avLst/>
              <a:gdLst/>
              <a:ahLst/>
              <a:cxnLst/>
              <a:rect l="l" t="t" r="r" b="b"/>
              <a:pathLst>
                <a:path w="2009" h="470" extrusionOk="0">
                  <a:moveTo>
                    <a:pt x="1872" y="1"/>
                  </a:moveTo>
                  <a:cubicBezTo>
                    <a:pt x="1866" y="1"/>
                    <a:pt x="1860" y="1"/>
                    <a:pt x="1853" y="2"/>
                  </a:cubicBezTo>
                  <a:cubicBezTo>
                    <a:pt x="1271" y="95"/>
                    <a:pt x="690" y="188"/>
                    <a:pt x="108" y="306"/>
                  </a:cubicBezTo>
                  <a:cubicBezTo>
                    <a:pt x="1" y="326"/>
                    <a:pt x="34" y="470"/>
                    <a:pt x="132" y="470"/>
                  </a:cubicBezTo>
                  <a:cubicBezTo>
                    <a:pt x="139" y="470"/>
                    <a:pt x="147" y="469"/>
                    <a:pt x="154" y="468"/>
                  </a:cubicBezTo>
                  <a:cubicBezTo>
                    <a:pt x="737" y="352"/>
                    <a:pt x="1317" y="259"/>
                    <a:pt x="1900" y="188"/>
                  </a:cubicBezTo>
                  <a:cubicBezTo>
                    <a:pt x="2009" y="167"/>
                    <a:pt x="1973" y="1"/>
                    <a:pt x="1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6"/>
            <p:cNvSpPr/>
            <p:nvPr/>
          </p:nvSpPr>
          <p:spPr>
            <a:xfrm>
              <a:off x="3186750" y="3795025"/>
              <a:ext cx="34900" cy="8400"/>
            </a:xfrm>
            <a:custGeom>
              <a:avLst/>
              <a:gdLst/>
              <a:ahLst/>
              <a:cxnLst/>
              <a:rect l="l" t="t" r="r" b="b"/>
              <a:pathLst>
                <a:path w="1396" h="336" extrusionOk="0">
                  <a:moveTo>
                    <a:pt x="1307" y="1"/>
                  </a:moveTo>
                  <a:cubicBezTo>
                    <a:pt x="1292" y="1"/>
                    <a:pt x="1275" y="4"/>
                    <a:pt x="1256" y="10"/>
                  </a:cubicBezTo>
                  <a:cubicBezTo>
                    <a:pt x="884" y="56"/>
                    <a:pt x="489" y="103"/>
                    <a:pt x="93" y="149"/>
                  </a:cubicBezTo>
                  <a:cubicBezTo>
                    <a:pt x="47" y="149"/>
                    <a:pt x="0" y="196"/>
                    <a:pt x="0" y="242"/>
                  </a:cubicBezTo>
                  <a:cubicBezTo>
                    <a:pt x="0" y="289"/>
                    <a:pt x="47" y="335"/>
                    <a:pt x="93" y="335"/>
                  </a:cubicBezTo>
                  <a:cubicBezTo>
                    <a:pt x="489" y="289"/>
                    <a:pt x="908" y="242"/>
                    <a:pt x="1302" y="173"/>
                  </a:cubicBezTo>
                  <a:cubicBezTo>
                    <a:pt x="1349" y="173"/>
                    <a:pt x="1395" y="103"/>
                    <a:pt x="1373" y="56"/>
                  </a:cubicBezTo>
                  <a:cubicBezTo>
                    <a:pt x="1373" y="22"/>
                    <a:pt x="1348" y="1"/>
                    <a:pt x="1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6"/>
            <p:cNvSpPr/>
            <p:nvPr/>
          </p:nvSpPr>
          <p:spPr>
            <a:xfrm>
              <a:off x="3197800" y="3805725"/>
              <a:ext cx="21525" cy="4675"/>
            </a:xfrm>
            <a:custGeom>
              <a:avLst/>
              <a:gdLst/>
              <a:ahLst/>
              <a:cxnLst/>
              <a:rect l="l" t="t" r="r" b="b"/>
              <a:pathLst>
                <a:path w="861" h="187" extrusionOk="0">
                  <a:moveTo>
                    <a:pt x="94" y="0"/>
                  </a:moveTo>
                  <a:cubicBezTo>
                    <a:pt x="47" y="0"/>
                    <a:pt x="1" y="47"/>
                    <a:pt x="1" y="93"/>
                  </a:cubicBezTo>
                  <a:cubicBezTo>
                    <a:pt x="1" y="140"/>
                    <a:pt x="47" y="186"/>
                    <a:pt x="94" y="186"/>
                  </a:cubicBezTo>
                  <a:lnTo>
                    <a:pt x="767" y="186"/>
                  </a:lnTo>
                  <a:cubicBezTo>
                    <a:pt x="814" y="186"/>
                    <a:pt x="860" y="140"/>
                    <a:pt x="860" y="93"/>
                  </a:cubicBezTo>
                  <a:cubicBezTo>
                    <a:pt x="860" y="47"/>
                    <a:pt x="81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6"/>
            <p:cNvSpPr/>
            <p:nvPr/>
          </p:nvSpPr>
          <p:spPr>
            <a:xfrm>
              <a:off x="3178600" y="3817900"/>
              <a:ext cx="37225" cy="7050"/>
            </a:xfrm>
            <a:custGeom>
              <a:avLst/>
              <a:gdLst/>
              <a:ahLst/>
              <a:cxnLst/>
              <a:rect l="l" t="t" r="r" b="b"/>
              <a:pathLst>
                <a:path w="1489" h="282" extrusionOk="0">
                  <a:moveTo>
                    <a:pt x="1393" y="0"/>
                  </a:moveTo>
                  <a:cubicBezTo>
                    <a:pt x="1387" y="0"/>
                    <a:pt x="1381" y="1"/>
                    <a:pt x="1374" y="3"/>
                  </a:cubicBezTo>
                  <a:cubicBezTo>
                    <a:pt x="955" y="25"/>
                    <a:pt x="536" y="71"/>
                    <a:pt x="118" y="96"/>
                  </a:cubicBezTo>
                  <a:cubicBezTo>
                    <a:pt x="0" y="96"/>
                    <a:pt x="0" y="282"/>
                    <a:pt x="118" y="282"/>
                  </a:cubicBezTo>
                  <a:cubicBezTo>
                    <a:pt x="536" y="257"/>
                    <a:pt x="955" y="211"/>
                    <a:pt x="1374" y="189"/>
                  </a:cubicBezTo>
                  <a:cubicBezTo>
                    <a:pt x="1482" y="166"/>
                    <a:pt x="1488" y="0"/>
                    <a:pt x="1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6"/>
            <p:cNvSpPr/>
            <p:nvPr/>
          </p:nvSpPr>
          <p:spPr>
            <a:xfrm>
              <a:off x="3193150" y="3827800"/>
              <a:ext cx="20350" cy="7250"/>
            </a:xfrm>
            <a:custGeom>
              <a:avLst/>
              <a:gdLst/>
              <a:ahLst/>
              <a:cxnLst/>
              <a:rect l="l" t="t" r="r" b="b"/>
              <a:pathLst>
                <a:path w="814" h="290" extrusionOk="0">
                  <a:moveTo>
                    <a:pt x="699" y="1"/>
                  </a:moveTo>
                  <a:cubicBezTo>
                    <a:pt x="488" y="47"/>
                    <a:pt x="280" y="72"/>
                    <a:pt x="94" y="118"/>
                  </a:cubicBezTo>
                  <a:cubicBezTo>
                    <a:pt x="47" y="118"/>
                    <a:pt x="1" y="187"/>
                    <a:pt x="23" y="234"/>
                  </a:cubicBezTo>
                  <a:cubicBezTo>
                    <a:pt x="41" y="267"/>
                    <a:pt x="70" y="290"/>
                    <a:pt x="103" y="290"/>
                  </a:cubicBezTo>
                  <a:cubicBezTo>
                    <a:pt x="115" y="290"/>
                    <a:pt x="128" y="287"/>
                    <a:pt x="140" y="280"/>
                  </a:cubicBezTo>
                  <a:cubicBezTo>
                    <a:pt x="326" y="258"/>
                    <a:pt x="535" y="211"/>
                    <a:pt x="745" y="187"/>
                  </a:cubicBezTo>
                  <a:cubicBezTo>
                    <a:pt x="792" y="165"/>
                    <a:pt x="814" y="118"/>
                    <a:pt x="792" y="72"/>
                  </a:cubicBezTo>
                  <a:cubicBezTo>
                    <a:pt x="792" y="25"/>
                    <a:pt x="745" y="1"/>
                    <a:pt x="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6"/>
            <p:cNvSpPr/>
            <p:nvPr/>
          </p:nvSpPr>
          <p:spPr>
            <a:xfrm>
              <a:off x="3172225" y="3841725"/>
              <a:ext cx="38400" cy="6475"/>
            </a:xfrm>
            <a:custGeom>
              <a:avLst/>
              <a:gdLst/>
              <a:ahLst/>
              <a:cxnLst/>
              <a:rect l="l" t="t" r="r" b="b"/>
              <a:pathLst>
                <a:path w="1536" h="259" extrusionOk="0">
                  <a:moveTo>
                    <a:pt x="1437" y="0"/>
                  </a:moveTo>
                  <a:cubicBezTo>
                    <a:pt x="1431" y="0"/>
                    <a:pt x="1425" y="1"/>
                    <a:pt x="1418" y="2"/>
                  </a:cubicBezTo>
                  <a:cubicBezTo>
                    <a:pt x="977" y="26"/>
                    <a:pt x="559" y="49"/>
                    <a:pt x="116" y="73"/>
                  </a:cubicBezTo>
                  <a:cubicBezTo>
                    <a:pt x="1" y="73"/>
                    <a:pt x="1" y="259"/>
                    <a:pt x="116" y="259"/>
                  </a:cubicBezTo>
                  <a:cubicBezTo>
                    <a:pt x="535" y="235"/>
                    <a:pt x="977" y="212"/>
                    <a:pt x="1418" y="188"/>
                  </a:cubicBezTo>
                  <a:cubicBezTo>
                    <a:pt x="1529" y="167"/>
                    <a:pt x="1535" y="0"/>
                    <a:pt x="1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6"/>
            <p:cNvSpPr/>
            <p:nvPr/>
          </p:nvSpPr>
          <p:spPr>
            <a:xfrm>
              <a:off x="3190825" y="3853400"/>
              <a:ext cx="15700" cy="5275"/>
            </a:xfrm>
            <a:custGeom>
              <a:avLst/>
              <a:gdLst/>
              <a:ahLst/>
              <a:cxnLst/>
              <a:rect l="l" t="t" r="r" b="b"/>
              <a:pathLst>
                <a:path w="628" h="211" extrusionOk="0">
                  <a:moveTo>
                    <a:pt x="535" y="0"/>
                  </a:moveTo>
                  <a:cubicBezTo>
                    <a:pt x="395" y="0"/>
                    <a:pt x="233" y="24"/>
                    <a:pt x="94" y="24"/>
                  </a:cubicBezTo>
                  <a:cubicBezTo>
                    <a:pt x="47" y="24"/>
                    <a:pt x="1" y="71"/>
                    <a:pt x="1" y="117"/>
                  </a:cubicBezTo>
                  <a:cubicBezTo>
                    <a:pt x="1" y="164"/>
                    <a:pt x="47" y="210"/>
                    <a:pt x="94" y="210"/>
                  </a:cubicBezTo>
                  <a:cubicBezTo>
                    <a:pt x="233" y="186"/>
                    <a:pt x="395" y="186"/>
                    <a:pt x="535" y="186"/>
                  </a:cubicBezTo>
                  <a:cubicBezTo>
                    <a:pt x="581" y="186"/>
                    <a:pt x="628" y="140"/>
                    <a:pt x="628" y="93"/>
                  </a:cubicBezTo>
                  <a:cubicBezTo>
                    <a:pt x="628" y="47"/>
                    <a:pt x="605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6"/>
            <p:cNvSpPr/>
            <p:nvPr/>
          </p:nvSpPr>
          <p:spPr>
            <a:xfrm>
              <a:off x="3160600" y="3864350"/>
              <a:ext cx="43050" cy="7125"/>
            </a:xfrm>
            <a:custGeom>
              <a:avLst/>
              <a:gdLst/>
              <a:ahLst/>
              <a:cxnLst/>
              <a:rect l="l" t="t" r="r" b="b"/>
              <a:pathLst>
                <a:path w="1722" h="285" extrusionOk="0">
                  <a:moveTo>
                    <a:pt x="1648" y="0"/>
                  </a:moveTo>
                  <a:cubicBezTo>
                    <a:pt x="1642" y="0"/>
                    <a:pt x="1635" y="2"/>
                    <a:pt x="1628" y="5"/>
                  </a:cubicBezTo>
                  <a:cubicBezTo>
                    <a:pt x="1139" y="52"/>
                    <a:pt x="627" y="98"/>
                    <a:pt x="116" y="98"/>
                  </a:cubicBezTo>
                  <a:cubicBezTo>
                    <a:pt x="0" y="120"/>
                    <a:pt x="0" y="284"/>
                    <a:pt x="116" y="284"/>
                  </a:cubicBezTo>
                  <a:cubicBezTo>
                    <a:pt x="627" y="284"/>
                    <a:pt x="1117" y="238"/>
                    <a:pt x="1628" y="167"/>
                  </a:cubicBezTo>
                  <a:cubicBezTo>
                    <a:pt x="1675" y="167"/>
                    <a:pt x="1721" y="145"/>
                    <a:pt x="1721" y="74"/>
                  </a:cubicBezTo>
                  <a:cubicBezTo>
                    <a:pt x="1721" y="55"/>
                    <a:pt x="1687" y="0"/>
                    <a:pt x="1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6"/>
            <p:cNvSpPr/>
            <p:nvPr/>
          </p:nvSpPr>
          <p:spPr>
            <a:xfrm>
              <a:off x="3173950" y="3875375"/>
              <a:ext cx="27925" cy="7125"/>
            </a:xfrm>
            <a:custGeom>
              <a:avLst/>
              <a:gdLst/>
              <a:ahLst/>
              <a:cxnLst/>
              <a:rect l="l" t="t" r="r" b="b"/>
              <a:pathLst>
                <a:path w="1117" h="285" extrusionOk="0">
                  <a:moveTo>
                    <a:pt x="1042" y="1"/>
                  </a:moveTo>
                  <a:cubicBezTo>
                    <a:pt x="1036" y="1"/>
                    <a:pt x="1030" y="2"/>
                    <a:pt x="1024" y="5"/>
                  </a:cubicBezTo>
                  <a:cubicBezTo>
                    <a:pt x="722" y="29"/>
                    <a:pt x="397" y="76"/>
                    <a:pt x="93" y="98"/>
                  </a:cubicBezTo>
                  <a:cubicBezTo>
                    <a:pt x="47" y="122"/>
                    <a:pt x="0" y="145"/>
                    <a:pt x="0" y="191"/>
                  </a:cubicBezTo>
                  <a:cubicBezTo>
                    <a:pt x="0" y="238"/>
                    <a:pt x="25" y="284"/>
                    <a:pt x="93" y="284"/>
                  </a:cubicBezTo>
                  <a:cubicBezTo>
                    <a:pt x="397" y="262"/>
                    <a:pt x="722" y="215"/>
                    <a:pt x="1024" y="191"/>
                  </a:cubicBezTo>
                  <a:cubicBezTo>
                    <a:pt x="1070" y="169"/>
                    <a:pt x="1117" y="145"/>
                    <a:pt x="1117" y="98"/>
                  </a:cubicBezTo>
                  <a:cubicBezTo>
                    <a:pt x="1117" y="58"/>
                    <a:pt x="1082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6"/>
            <p:cNvSpPr/>
            <p:nvPr/>
          </p:nvSpPr>
          <p:spPr>
            <a:xfrm>
              <a:off x="3153025" y="3890000"/>
              <a:ext cx="45900" cy="8775"/>
            </a:xfrm>
            <a:custGeom>
              <a:avLst/>
              <a:gdLst/>
              <a:ahLst/>
              <a:cxnLst/>
              <a:rect l="l" t="t" r="r" b="b"/>
              <a:pathLst>
                <a:path w="1836" h="351" extrusionOk="0">
                  <a:moveTo>
                    <a:pt x="1741" y="0"/>
                  </a:moveTo>
                  <a:cubicBezTo>
                    <a:pt x="1735" y="0"/>
                    <a:pt x="1728" y="1"/>
                    <a:pt x="1721" y="2"/>
                  </a:cubicBezTo>
                  <a:cubicBezTo>
                    <a:pt x="1187" y="25"/>
                    <a:pt x="651" y="95"/>
                    <a:pt x="117" y="164"/>
                  </a:cubicBezTo>
                  <a:cubicBezTo>
                    <a:pt x="0" y="188"/>
                    <a:pt x="47" y="350"/>
                    <a:pt x="164" y="350"/>
                  </a:cubicBezTo>
                  <a:cubicBezTo>
                    <a:pt x="676" y="281"/>
                    <a:pt x="1187" y="211"/>
                    <a:pt x="1699" y="188"/>
                  </a:cubicBezTo>
                  <a:cubicBezTo>
                    <a:pt x="1807" y="166"/>
                    <a:pt x="1835" y="0"/>
                    <a:pt x="1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6"/>
            <p:cNvSpPr/>
            <p:nvPr/>
          </p:nvSpPr>
          <p:spPr>
            <a:xfrm>
              <a:off x="3171075" y="3904000"/>
              <a:ext cx="23825" cy="6400"/>
            </a:xfrm>
            <a:custGeom>
              <a:avLst/>
              <a:gdLst/>
              <a:ahLst/>
              <a:cxnLst/>
              <a:rect l="l" t="t" r="r" b="b"/>
              <a:pathLst>
                <a:path w="953" h="256" extrusionOk="0">
                  <a:moveTo>
                    <a:pt x="837" y="1"/>
                  </a:moveTo>
                  <a:cubicBezTo>
                    <a:pt x="581" y="23"/>
                    <a:pt x="348" y="69"/>
                    <a:pt x="93" y="69"/>
                  </a:cubicBezTo>
                  <a:cubicBezTo>
                    <a:pt x="47" y="69"/>
                    <a:pt x="0" y="116"/>
                    <a:pt x="0" y="162"/>
                  </a:cubicBezTo>
                  <a:cubicBezTo>
                    <a:pt x="0" y="209"/>
                    <a:pt x="47" y="255"/>
                    <a:pt x="93" y="255"/>
                  </a:cubicBezTo>
                  <a:cubicBezTo>
                    <a:pt x="348" y="233"/>
                    <a:pt x="627" y="209"/>
                    <a:pt x="884" y="162"/>
                  </a:cubicBezTo>
                  <a:cubicBezTo>
                    <a:pt x="930" y="162"/>
                    <a:pt x="953" y="116"/>
                    <a:pt x="953" y="69"/>
                  </a:cubicBezTo>
                  <a:cubicBezTo>
                    <a:pt x="930" y="1"/>
                    <a:pt x="884" y="1"/>
                    <a:pt x="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6"/>
            <p:cNvSpPr/>
            <p:nvPr/>
          </p:nvSpPr>
          <p:spPr>
            <a:xfrm>
              <a:off x="3150325" y="3916175"/>
              <a:ext cx="43425" cy="11150"/>
            </a:xfrm>
            <a:custGeom>
              <a:avLst/>
              <a:gdLst/>
              <a:ahLst/>
              <a:cxnLst/>
              <a:rect l="l" t="t" r="r" b="b"/>
              <a:pathLst>
                <a:path w="1737" h="446" extrusionOk="0">
                  <a:moveTo>
                    <a:pt x="1574" y="1"/>
                  </a:moveTo>
                  <a:lnTo>
                    <a:pt x="108" y="280"/>
                  </a:lnTo>
                  <a:cubicBezTo>
                    <a:pt x="0" y="303"/>
                    <a:pt x="34" y="446"/>
                    <a:pt x="115" y="446"/>
                  </a:cubicBezTo>
                  <a:cubicBezTo>
                    <a:pt x="121" y="446"/>
                    <a:pt x="126" y="445"/>
                    <a:pt x="132" y="444"/>
                  </a:cubicBezTo>
                  <a:cubicBezTo>
                    <a:pt x="644" y="351"/>
                    <a:pt x="1131" y="258"/>
                    <a:pt x="1621" y="187"/>
                  </a:cubicBezTo>
                  <a:cubicBezTo>
                    <a:pt x="1736" y="165"/>
                    <a:pt x="1690" y="1"/>
                    <a:pt x="1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6"/>
            <p:cNvSpPr/>
            <p:nvPr/>
          </p:nvSpPr>
          <p:spPr>
            <a:xfrm>
              <a:off x="3166975" y="3929925"/>
              <a:ext cx="20950" cy="6650"/>
            </a:xfrm>
            <a:custGeom>
              <a:avLst/>
              <a:gdLst/>
              <a:ahLst/>
              <a:cxnLst/>
              <a:rect l="l" t="t" r="r" b="b"/>
              <a:pathLst>
                <a:path w="838" h="266" extrusionOk="0">
                  <a:moveTo>
                    <a:pt x="758" y="0"/>
                  </a:moveTo>
                  <a:cubicBezTo>
                    <a:pt x="747" y="0"/>
                    <a:pt x="735" y="3"/>
                    <a:pt x="722" y="9"/>
                  </a:cubicBezTo>
                  <a:lnTo>
                    <a:pt x="93" y="80"/>
                  </a:lnTo>
                  <a:cubicBezTo>
                    <a:pt x="47" y="80"/>
                    <a:pt x="0" y="126"/>
                    <a:pt x="0" y="173"/>
                  </a:cubicBezTo>
                  <a:cubicBezTo>
                    <a:pt x="0" y="219"/>
                    <a:pt x="47" y="266"/>
                    <a:pt x="93" y="266"/>
                  </a:cubicBezTo>
                  <a:cubicBezTo>
                    <a:pt x="326" y="242"/>
                    <a:pt x="536" y="219"/>
                    <a:pt x="769" y="173"/>
                  </a:cubicBezTo>
                  <a:cubicBezTo>
                    <a:pt x="815" y="173"/>
                    <a:pt x="838" y="102"/>
                    <a:pt x="815" y="56"/>
                  </a:cubicBezTo>
                  <a:cubicBezTo>
                    <a:pt x="815" y="22"/>
                    <a:pt x="790" y="0"/>
                    <a:pt x="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6"/>
            <p:cNvSpPr/>
            <p:nvPr/>
          </p:nvSpPr>
          <p:spPr>
            <a:xfrm>
              <a:off x="3112500" y="3940550"/>
              <a:ext cx="74100" cy="15250"/>
            </a:xfrm>
            <a:custGeom>
              <a:avLst/>
              <a:gdLst/>
              <a:ahLst/>
              <a:cxnLst/>
              <a:rect l="l" t="t" r="r" b="b"/>
              <a:pathLst>
                <a:path w="2964" h="610" extrusionOk="0">
                  <a:moveTo>
                    <a:pt x="2827" y="1"/>
                  </a:moveTo>
                  <a:cubicBezTo>
                    <a:pt x="2821" y="1"/>
                    <a:pt x="2815" y="2"/>
                    <a:pt x="2808" y="3"/>
                  </a:cubicBezTo>
                  <a:cubicBezTo>
                    <a:pt x="1900" y="142"/>
                    <a:pt x="1016" y="282"/>
                    <a:pt x="110" y="421"/>
                  </a:cubicBezTo>
                  <a:cubicBezTo>
                    <a:pt x="0" y="444"/>
                    <a:pt x="35" y="610"/>
                    <a:pt x="136" y="610"/>
                  </a:cubicBezTo>
                  <a:cubicBezTo>
                    <a:pt x="143" y="610"/>
                    <a:pt x="150" y="609"/>
                    <a:pt x="157" y="607"/>
                  </a:cubicBezTo>
                  <a:cubicBezTo>
                    <a:pt x="1063" y="468"/>
                    <a:pt x="1947" y="328"/>
                    <a:pt x="2855" y="166"/>
                  </a:cubicBezTo>
                  <a:cubicBezTo>
                    <a:pt x="2964" y="166"/>
                    <a:pt x="2928" y="1"/>
                    <a:pt x="2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6"/>
            <p:cNvSpPr/>
            <p:nvPr/>
          </p:nvSpPr>
          <p:spPr>
            <a:xfrm>
              <a:off x="3143150" y="3953400"/>
              <a:ext cx="38950" cy="9450"/>
            </a:xfrm>
            <a:custGeom>
              <a:avLst/>
              <a:gdLst/>
              <a:ahLst/>
              <a:cxnLst/>
              <a:rect l="l" t="t" r="r" b="b"/>
              <a:pathLst>
                <a:path w="1558" h="378" extrusionOk="0">
                  <a:moveTo>
                    <a:pt x="1396" y="0"/>
                  </a:moveTo>
                  <a:cubicBezTo>
                    <a:pt x="978" y="93"/>
                    <a:pt x="535" y="164"/>
                    <a:pt x="94" y="211"/>
                  </a:cubicBezTo>
                  <a:cubicBezTo>
                    <a:pt x="47" y="211"/>
                    <a:pt x="1" y="233"/>
                    <a:pt x="1" y="280"/>
                  </a:cubicBezTo>
                  <a:cubicBezTo>
                    <a:pt x="1" y="320"/>
                    <a:pt x="35" y="377"/>
                    <a:pt x="74" y="377"/>
                  </a:cubicBezTo>
                  <a:cubicBezTo>
                    <a:pt x="81" y="377"/>
                    <a:pt x="87" y="376"/>
                    <a:pt x="94" y="373"/>
                  </a:cubicBezTo>
                  <a:cubicBezTo>
                    <a:pt x="559" y="326"/>
                    <a:pt x="1000" y="280"/>
                    <a:pt x="1443" y="186"/>
                  </a:cubicBezTo>
                  <a:cubicBezTo>
                    <a:pt x="1558" y="164"/>
                    <a:pt x="1511" y="0"/>
                    <a:pt x="1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6"/>
            <p:cNvSpPr/>
            <p:nvPr/>
          </p:nvSpPr>
          <p:spPr>
            <a:xfrm>
              <a:off x="3116575" y="3964975"/>
              <a:ext cx="64825" cy="15250"/>
            </a:xfrm>
            <a:custGeom>
              <a:avLst/>
              <a:gdLst/>
              <a:ahLst/>
              <a:cxnLst/>
              <a:rect l="l" t="t" r="r" b="b"/>
              <a:pathLst>
                <a:path w="2593" h="610" extrusionOk="0">
                  <a:moveTo>
                    <a:pt x="2476" y="0"/>
                  </a:moveTo>
                  <a:cubicBezTo>
                    <a:pt x="2471" y="0"/>
                    <a:pt x="2465" y="1"/>
                    <a:pt x="2459" y="3"/>
                  </a:cubicBezTo>
                  <a:cubicBezTo>
                    <a:pt x="1668" y="166"/>
                    <a:pt x="878" y="306"/>
                    <a:pt x="109" y="421"/>
                  </a:cubicBezTo>
                  <a:cubicBezTo>
                    <a:pt x="1" y="444"/>
                    <a:pt x="35" y="609"/>
                    <a:pt x="136" y="609"/>
                  </a:cubicBezTo>
                  <a:cubicBezTo>
                    <a:pt x="142" y="609"/>
                    <a:pt x="149" y="609"/>
                    <a:pt x="156" y="607"/>
                  </a:cubicBezTo>
                  <a:cubicBezTo>
                    <a:pt x="924" y="492"/>
                    <a:pt x="1715" y="352"/>
                    <a:pt x="2506" y="166"/>
                  </a:cubicBezTo>
                  <a:cubicBezTo>
                    <a:pt x="2593" y="144"/>
                    <a:pt x="2558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6"/>
            <p:cNvSpPr/>
            <p:nvPr/>
          </p:nvSpPr>
          <p:spPr>
            <a:xfrm>
              <a:off x="3129900" y="3981250"/>
              <a:ext cx="46825" cy="13525"/>
            </a:xfrm>
            <a:custGeom>
              <a:avLst/>
              <a:gdLst/>
              <a:ahLst/>
              <a:cxnLst/>
              <a:rect l="l" t="t" r="r" b="b"/>
              <a:pathLst>
                <a:path w="1873" h="541" extrusionOk="0">
                  <a:moveTo>
                    <a:pt x="1737" y="1"/>
                  </a:moveTo>
                  <a:cubicBezTo>
                    <a:pt x="1731" y="1"/>
                    <a:pt x="1723" y="1"/>
                    <a:pt x="1716" y="3"/>
                  </a:cubicBezTo>
                  <a:cubicBezTo>
                    <a:pt x="1182" y="142"/>
                    <a:pt x="646" y="260"/>
                    <a:pt x="88" y="353"/>
                  </a:cubicBezTo>
                  <a:cubicBezTo>
                    <a:pt x="0" y="374"/>
                    <a:pt x="17" y="540"/>
                    <a:pt x="116" y="540"/>
                  </a:cubicBezTo>
                  <a:cubicBezTo>
                    <a:pt x="122" y="540"/>
                    <a:pt x="128" y="540"/>
                    <a:pt x="134" y="539"/>
                  </a:cubicBezTo>
                  <a:cubicBezTo>
                    <a:pt x="693" y="446"/>
                    <a:pt x="1228" y="306"/>
                    <a:pt x="1762" y="189"/>
                  </a:cubicBezTo>
                  <a:cubicBezTo>
                    <a:pt x="1872" y="145"/>
                    <a:pt x="1838" y="1"/>
                    <a:pt x="1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6"/>
            <p:cNvSpPr/>
            <p:nvPr/>
          </p:nvSpPr>
          <p:spPr>
            <a:xfrm>
              <a:off x="3106700" y="3999850"/>
              <a:ext cx="63600" cy="17025"/>
            </a:xfrm>
            <a:custGeom>
              <a:avLst/>
              <a:gdLst/>
              <a:ahLst/>
              <a:cxnLst/>
              <a:rect l="l" t="t" r="r" b="b"/>
              <a:pathLst>
                <a:path w="2544" h="681" extrusionOk="0">
                  <a:moveTo>
                    <a:pt x="2410" y="1"/>
                  </a:moveTo>
                  <a:cubicBezTo>
                    <a:pt x="2404" y="1"/>
                    <a:pt x="2396" y="2"/>
                    <a:pt x="2389" y="3"/>
                  </a:cubicBezTo>
                  <a:cubicBezTo>
                    <a:pt x="1621" y="143"/>
                    <a:pt x="854" y="306"/>
                    <a:pt x="110" y="492"/>
                  </a:cubicBezTo>
                  <a:cubicBezTo>
                    <a:pt x="0" y="536"/>
                    <a:pt x="34" y="680"/>
                    <a:pt x="135" y="680"/>
                  </a:cubicBezTo>
                  <a:cubicBezTo>
                    <a:pt x="142" y="680"/>
                    <a:pt x="149" y="680"/>
                    <a:pt x="156" y="678"/>
                  </a:cubicBezTo>
                  <a:cubicBezTo>
                    <a:pt x="901" y="492"/>
                    <a:pt x="1667" y="329"/>
                    <a:pt x="2436" y="167"/>
                  </a:cubicBezTo>
                  <a:cubicBezTo>
                    <a:pt x="2543" y="144"/>
                    <a:pt x="2510" y="1"/>
                    <a:pt x="2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6"/>
            <p:cNvSpPr/>
            <p:nvPr/>
          </p:nvSpPr>
          <p:spPr>
            <a:xfrm>
              <a:off x="3125275" y="4015825"/>
              <a:ext cx="41225" cy="9750"/>
            </a:xfrm>
            <a:custGeom>
              <a:avLst/>
              <a:gdLst/>
              <a:ahLst/>
              <a:cxnLst/>
              <a:rect l="l" t="t" r="r" b="b"/>
              <a:pathLst>
                <a:path w="1649" h="390" extrusionOk="0">
                  <a:moveTo>
                    <a:pt x="1493" y="1"/>
                  </a:moveTo>
                  <a:cubicBezTo>
                    <a:pt x="1474" y="1"/>
                    <a:pt x="1455" y="6"/>
                    <a:pt x="1436" y="15"/>
                  </a:cubicBezTo>
                  <a:cubicBezTo>
                    <a:pt x="1367" y="15"/>
                    <a:pt x="1296" y="15"/>
                    <a:pt x="1250" y="39"/>
                  </a:cubicBezTo>
                  <a:cubicBezTo>
                    <a:pt x="1134" y="62"/>
                    <a:pt x="995" y="62"/>
                    <a:pt x="878" y="86"/>
                  </a:cubicBezTo>
                  <a:cubicBezTo>
                    <a:pt x="623" y="132"/>
                    <a:pt x="366" y="179"/>
                    <a:pt x="111" y="201"/>
                  </a:cubicBezTo>
                  <a:cubicBezTo>
                    <a:pt x="1" y="224"/>
                    <a:pt x="35" y="389"/>
                    <a:pt x="137" y="389"/>
                  </a:cubicBezTo>
                  <a:cubicBezTo>
                    <a:pt x="144" y="389"/>
                    <a:pt x="150" y="389"/>
                    <a:pt x="158" y="387"/>
                  </a:cubicBezTo>
                  <a:cubicBezTo>
                    <a:pt x="390" y="341"/>
                    <a:pt x="599" y="318"/>
                    <a:pt x="831" y="272"/>
                  </a:cubicBezTo>
                  <a:cubicBezTo>
                    <a:pt x="948" y="272"/>
                    <a:pt x="1041" y="248"/>
                    <a:pt x="1157" y="225"/>
                  </a:cubicBezTo>
                  <a:cubicBezTo>
                    <a:pt x="1203" y="225"/>
                    <a:pt x="1274" y="225"/>
                    <a:pt x="1320" y="201"/>
                  </a:cubicBezTo>
                  <a:lnTo>
                    <a:pt x="1389" y="201"/>
                  </a:lnTo>
                  <a:cubicBezTo>
                    <a:pt x="1413" y="201"/>
                    <a:pt x="1436" y="179"/>
                    <a:pt x="1436" y="179"/>
                  </a:cubicBezTo>
                  <a:lnTo>
                    <a:pt x="1460" y="179"/>
                  </a:lnTo>
                  <a:cubicBezTo>
                    <a:pt x="1475" y="193"/>
                    <a:pt x="1492" y="200"/>
                    <a:pt x="1510" y="200"/>
                  </a:cubicBezTo>
                  <a:cubicBezTo>
                    <a:pt x="1578" y="200"/>
                    <a:pt x="1649" y="113"/>
                    <a:pt x="1575" y="39"/>
                  </a:cubicBezTo>
                  <a:cubicBezTo>
                    <a:pt x="1548" y="12"/>
                    <a:pt x="1520" y="1"/>
                    <a:pt x="1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6"/>
            <p:cNvSpPr/>
            <p:nvPr/>
          </p:nvSpPr>
          <p:spPr>
            <a:xfrm>
              <a:off x="3097400" y="4028375"/>
              <a:ext cx="64200" cy="14650"/>
            </a:xfrm>
            <a:custGeom>
              <a:avLst/>
              <a:gdLst/>
              <a:ahLst/>
              <a:cxnLst/>
              <a:rect l="l" t="t" r="r" b="b"/>
              <a:pathLst>
                <a:path w="2568" h="586" extrusionOk="0">
                  <a:moveTo>
                    <a:pt x="2432" y="0"/>
                  </a:moveTo>
                  <a:cubicBezTo>
                    <a:pt x="2425" y="0"/>
                    <a:pt x="2418" y="1"/>
                    <a:pt x="2411" y="2"/>
                  </a:cubicBezTo>
                  <a:lnTo>
                    <a:pt x="110" y="421"/>
                  </a:lnTo>
                  <a:cubicBezTo>
                    <a:pt x="1" y="442"/>
                    <a:pt x="33" y="585"/>
                    <a:pt x="133" y="585"/>
                  </a:cubicBezTo>
                  <a:cubicBezTo>
                    <a:pt x="141" y="585"/>
                    <a:pt x="148" y="585"/>
                    <a:pt x="156" y="583"/>
                  </a:cubicBezTo>
                  <a:cubicBezTo>
                    <a:pt x="923" y="468"/>
                    <a:pt x="1691" y="328"/>
                    <a:pt x="2458" y="189"/>
                  </a:cubicBezTo>
                  <a:cubicBezTo>
                    <a:pt x="2568" y="166"/>
                    <a:pt x="2533" y="0"/>
                    <a:pt x="2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6"/>
            <p:cNvSpPr/>
            <p:nvPr/>
          </p:nvSpPr>
          <p:spPr>
            <a:xfrm>
              <a:off x="3121625" y="4045225"/>
              <a:ext cx="35350" cy="10525"/>
            </a:xfrm>
            <a:custGeom>
              <a:avLst/>
              <a:gdLst/>
              <a:ahLst/>
              <a:cxnLst/>
              <a:rect l="l" t="t" r="r" b="b"/>
              <a:pathLst>
                <a:path w="1414" h="421" extrusionOk="0">
                  <a:moveTo>
                    <a:pt x="1275" y="0"/>
                  </a:moveTo>
                  <a:cubicBezTo>
                    <a:pt x="1269" y="0"/>
                    <a:pt x="1263" y="1"/>
                    <a:pt x="1256" y="2"/>
                  </a:cubicBezTo>
                  <a:cubicBezTo>
                    <a:pt x="862" y="119"/>
                    <a:pt x="490" y="188"/>
                    <a:pt x="93" y="235"/>
                  </a:cubicBezTo>
                  <a:cubicBezTo>
                    <a:pt x="47" y="235"/>
                    <a:pt x="0" y="281"/>
                    <a:pt x="0" y="328"/>
                  </a:cubicBezTo>
                  <a:cubicBezTo>
                    <a:pt x="0" y="374"/>
                    <a:pt x="47" y="421"/>
                    <a:pt x="93" y="421"/>
                  </a:cubicBezTo>
                  <a:cubicBezTo>
                    <a:pt x="490" y="374"/>
                    <a:pt x="908" y="305"/>
                    <a:pt x="1303" y="188"/>
                  </a:cubicBezTo>
                  <a:cubicBezTo>
                    <a:pt x="1413" y="167"/>
                    <a:pt x="1378" y="0"/>
                    <a:pt x="1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6"/>
            <p:cNvSpPr/>
            <p:nvPr/>
          </p:nvSpPr>
          <p:spPr>
            <a:xfrm>
              <a:off x="3090400" y="4060925"/>
              <a:ext cx="61900" cy="15250"/>
            </a:xfrm>
            <a:custGeom>
              <a:avLst/>
              <a:gdLst/>
              <a:ahLst/>
              <a:cxnLst/>
              <a:rect l="l" t="t" r="r" b="b"/>
              <a:pathLst>
                <a:path w="2476" h="610" extrusionOk="0">
                  <a:moveTo>
                    <a:pt x="2340" y="1"/>
                  </a:moveTo>
                  <a:cubicBezTo>
                    <a:pt x="2333" y="1"/>
                    <a:pt x="2326" y="1"/>
                    <a:pt x="2319" y="3"/>
                  </a:cubicBezTo>
                  <a:cubicBezTo>
                    <a:pt x="1575" y="142"/>
                    <a:pt x="855" y="282"/>
                    <a:pt x="111" y="421"/>
                  </a:cubicBezTo>
                  <a:cubicBezTo>
                    <a:pt x="0" y="443"/>
                    <a:pt x="35" y="609"/>
                    <a:pt x="138" y="609"/>
                  </a:cubicBezTo>
                  <a:cubicBezTo>
                    <a:pt x="144" y="609"/>
                    <a:pt x="151" y="609"/>
                    <a:pt x="157" y="608"/>
                  </a:cubicBezTo>
                  <a:cubicBezTo>
                    <a:pt x="901" y="468"/>
                    <a:pt x="1621" y="328"/>
                    <a:pt x="2366" y="189"/>
                  </a:cubicBezTo>
                  <a:cubicBezTo>
                    <a:pt x="2476" y="166"/>
                    <a:pt x="2441" y="1"/>
                    <a:pt x="2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6"/>
            <p:cNvSpPr/>
            <p:nvPr/>
          </p:nvSpPr>
          <p:spPr>
            <a:xfrm>
              <a:off x="3109000" y="4074875"/>
              <a:ext cx="37500" cy="11775"/>
            </a:xfrm>
            <a:custGeom>
              <a:avLst/>
              <a:gdLst/>
              <a:ahLst/>
              <a:cxnLst/>
              <a:rect l="l" t="t" r="r" b="b"/>
              <a:pathLst>
                <a:path w="1500" h="471" extrusionOk="0">
                  <a:moveTo>
                    <a:pt x="1363" y="1"/>
                  </a:moveTo>
                  <a:cubicBezTo>
                    <a:pt x="1357" y="1"/>
                    <a:pt x="1350" y="2"/>
                    <a:pt x="1343" y="3"/>
                  </a:cubicBezTo>
                  <a:cubicBezTo>
                    <a:pt x="948" y="96"/>
                    <a:pt x="529" y="189"/>
                    <a:pt x="111" y="282"/>
                  </a:cubicBezTo>
                  <a:cubicBezTo>
                    <a:pt x="0" y="303"/>
                    <a:pt x="35" y="470"/>
                    <a:pt x="138" y="470"/>
                  </a:cubicBezTo>
                  <a:cubicBezTo>
                    <a:pt x="144" y="470"/>
                    <a:pt x="151" y="469"/>
                    <a:pt x="157" y="468"/>
                  </a:cubicBezTo>
                  <a:cubicBezTo>
                    <a:pt x="576" y="375"/>
                    <a:pt x="995" y="282"/>
                    <a:pt x="1389" y="189"/>
                  </a:cubicBezTo>
                  <a:cubicBezTo>
                    <a:pt x="1499" y="166"/>
                    <a:pt x="1465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6"/>
            <p:cNvSpPr/>
            <p:nvPr/>
          </p:nvSpPr>
          <p:spPr>
            <a:xfrm>
              <a:off x="3081075" y="4090000"/>
              <a:ext cx="59575" cy="15250"/>
            </a:xfrm>
            <a:custGeom>
              <a:avLst/>
              <a:gdLst/>
              <a:ahLst/>
              <a:cxnLst/>
              <a:rect l="l" t="t" r="r" b="b"/>
              <a:pathLst>
                <a:path w="2383" h="610" extrusionOk="0">
                  <a:moveTo>
                    <a:pt x="2250" y="0"/>
                  </a:moveTo>
                  <a:cubicBezTo>
                    <a:pt x="2243" y="0"/>
                    <a:pt x="2235" y="1"/>
                    <a:pt x="2227" y="3"/>
                  </a:cubicBezTo>
                  <a:cubicBezTo>
                    <a:pt x="1529" y="165"/>
                    <a:pt x="832" y="304"/>
                    <a:pt x="112" y="421"/>
                  </a:cubicBezTo>
                  <a:cubicBezTo>
                    <a:pt x="1" y="442"/>
                    <a:pt x="36" y="609"/>
                    <a:pt x="139" y="609"/>
                  </a:cubicBezTo>
                  <a:cubicBezTo>
                    <a:pt x="145" y="609"/>
                    <a:pt x="151" y="609"/>
                    <a:pt x="158" y="607"/>
                  </a:cubicBezTo>
                  <a:cubicBezTo>
                    <a:pt x="878" y="468"/>
                    <a:pt x="1576" y="328"/>
                    <a:pt x="2273" y="165"/>
                  </a:cubicBezTo>
                  <a:cubicBezTo>
                    <a:pt x="2383" y="144"/>
                    <a:pt x="2350" y="0"/>
                    <a:pt x="2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6"/>
            <p:cNvSpPr/>
            <p:nvPr/>
          </p:nvSpPr>
          <p:spPr>
            <a:xfrm>
              <a:off x="3096025" y="4107375"/>
              <a:ext cx="36075" cy="7675"/>
            </a:xfrm>
            <a:custGeom>
              <a:avLst/>
              <a:gdLst/>
              <a:ahLst/>
              <a:cxnLst/>
              <a:rect l="l" t="t" r="r" b="b"/>
              <a:pathLst>
                <a:path w="1443" h="307" extrusionOk="0">
                  <a:moveTo>
                    <a:pt x="1392" y="1"/>
                  </a:moveTo>
                  <a:cubicBezTo>
                    <a:pt x="1387" y="1"/>
                    <a:pt x="1381" y="2"/>
                    <a:pt x="1374" y="5"/>
                  </a:cubicBezTo>
                  <a:cubicBezTo>
                    <a:pt x="931" y="28"/>
                    <a:pt x="513" y="74"/>
                    <a:pt x="94" y="145"/>
                  </a:cubicBezTo>
                  <a:cubicBezTo>
                    <a:pt x="48" y="145"/>
                    <a:pt x="1" y="214"/>
                    <a:pt x="25" y="238"/>
                  </a:cubicBezTo>
                  <a:cubicBezTo>
                    <a:pt x="48" y="307"/>
                    <a:pt x="94" y="307"/>
                    <a:pt x="141" y="307"/>
                  </a:cubicBezTo>
                  <a:cubicBezTo>
                    <a:pt x="537" y="260"/>
                    <a:pt x="955" y="214"/>
                    <a:pt x="1350" y="191"/>
                  </a:cubicBezTo>
                  <a:cubicBezTo>
                    <a:pt x="1421" y="167"/>
                    <a:pt x="1443" y="145"/>
                    <a:pt x="1443" y="98"/>
                  </a:cubicBezTo>
                  <a:cubicBezTo>
                    <a:pt x="1443" y="58"/>
                    <a:pt x="1426" y="1"/>
                    <a:pt x="1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6"/>
            <p:cNvSpPr/>
            <p:nvPr/>
          </p:nvSpPr>
          <p:spPr>
            <a:xfrm>
              <a:off x="3064075" y="4122625"/>
              <a:ext cx="61050" cy="11650"/>
            </a:xfrm>
            <a:custGeom>
              <a:avLst/>
              <a:gdLst/>
              <a:ahLst/>
              <a:cxnLst/>
              <a:rect l="l" t="t" r="r" b="b"/>
              <a:pathLst>
                <a:path w="2442" h="466" extrusionOk="0">
                  <a:moveTo>
                    <a:pt x="2302" y="0"/>
                  </a:moveTo>
                  <a:cubicBezTo>
                    <a:pt x="1558" y="93"/>
                    <a:pt x="838" y="186"/>
                    <a:pt x="116" y="279"/>
                  </a:cubicBezTo>
                  <a:cubicBezTo>
                    <a:pt x="1" y="302"/>
                    <a:pt x="47" y="465"/>
                    <a:pt x="163" y="465"/>
                  </a:cubicBezTo>
                  <a:lnTo>
                    <a:pt x="2326" y="186"/>
                  </a:lnTo>
                  <a:cubicBezTo>
                    <a:pt x="2442" y="162"/>
                    <a:pt x="2395" y="0"/>
                    <a:pt x="2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6"/>
            <p:cNvSpPr/>
            <p:nvPr/>
          </p:nvSpPr>
          <p:spPr>
            <a:xfrm>
              <a:off x="3076275" y="4137600"/>
              <a:ext cx="37225" cy="7700"/>
            </a:xfrm>
            <a:custGeom>
              <a:avLst/>
              <a:gdLst/>
              <a:ahLst/>
              <a:cxnLst/>
              <a:rect l="l" t="t" r="r" b="b"/>
              <a:pathLst>
                <a:path w="1489" h="308" extrusionOk="0">
                  <a:moveTo>
                    <a:pt x="1415" y="1"/>
                  </a:moveTo>
                  <a:cubicBezTo>
                    <a:pt x="1409" y="1"/>
                    <a:pt x="1402" y="2"/>
                    <a:pt x="1396" y="6"/>
                  </a:cubicBezTo>
                  <a:cubicBezTo>
                    <a:pt x="977" y="28"/>
                    <a:pt x="536" y="75"/>
                    <a:pt x="93" y="121"/>
                  </a:cubicBezTo>
                  <a:cubicBezTo>
                    <a:pt x="47" y="121"/>
                    <a:pt x="0" y="168"/>
                    <a:pt x="0" y="214"/>
                  </a:cubicBezTo>
                  <a:cubicBezTo>
                    <a:pt x="0" y="261"/>
                    <a:pt x="47" y="307"/>
                    <a:pt x="93" y="307"/>
                  </a:cubicBezTo>
                  <a:cubicBezTo>
                    <a:pt x="536" y="261"/>
                    <a:pt x="955" y="214"/>
                    <a:pt x="1396" y="168"/>
                  </a:cubicBezTo>
                  <a:cubicBezTo>
                    <a:pt x="1442" y="168"/>
                    <a:pt x="1489" y="145"/>
                    <a:pt x="1489" y="99"/>
                  </a:cubicBezTo>
                  <a:cubicBezTo>
                    <a:pt x="1489" y="59"/>
                    <a:pt x="1454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6"/>
            <p:cNvSpPr/>
            <p:nvPr/>
          </p:nvSpPr>
          <p:spPr>
            <a:xfrm>
              <a:off x="3052450" y="4151025"/>
              <a:ext cx="55675" cy="8825"/>
            </a:xfrm>
            <a:custGeom>
              <a:avLst/>
              <a:gdLst/>
              <a:ahLst/>
              <a:cxnLst/>
              <a:rect l="l" t="t" r="r" b="b"/>
              <a:pathLst>
                <a:path w="2227" h="353" extrusionOk="0">
                  <a:moveTo>
                    <a:pt x="2089" y="1"/>
                  </a:moveTo>
                  <a:cubicBezTo>
                    <a:pt x="2083" y="1"/>
                    <a:pt x="2076" y="1"/>
                    <a:pt x="2070" y="3"/>
                  </a:cubicBezTo>
                  <a:cubicBezTo>
                    <a:pt x="1418" y="120"/>
                    <a:pt x="767" y="166"/>
                    <a:pt x="116" y="166"/>
                  </a:cubicBezTo>
                  <a:cubicBezTo>
                    <a:pt x="1" y="166"/>
                    <a:pt x="1" y="353"/>
                    <a:pt x="116" y="353"/>
                  </a:cubicBezTo>
                  <a:cubicBezTo>
                    <a:pt x="791" y="353"/>
                    <a:pt x="1465" y="306"/>
                    <a:pt x="2116" y="189"/>
                  </a:cubicBezTo>
                  <a:cubicBezTo>
                    <a:pt x="2227" y="168"/>
                    <a:pt x="2192" y="1"/>
                    <a:pt x="2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6"/>
            <p:cNvSpPr/>
            <p:nvPr/>
          </p:nvSpPr>
          <p:spPr>
            <a:xfrm>
              <a:off x="3058350" y="4162650"/>
              <a:ext cx="41025" cy="11200"/>
            </a:xfrm>
            <a:custGeom>
              <a:avLst/>
              <a:gdLst/>
              <a:ahLst/>
              <a:cxnLst/>
              <a:rect l="l" t="t" r="r" b="b"/>
              <a:pathLst>
                <a:path w="1641" h="448" extrusionOk="0">
                  <a:moveTo>
                    <a:pt x="1507" y="1"/>
                  </a:moveTo>
                  <a:cubicBezTo>
                    <a:pt x="1500" y="1"/>
                    <a:pt x="1493" y="1"/>
                    <a:pt x="1486" y="3"/>
                  </a:cubicBezTo>
                  <a:cubicBezTo>
                    <a:pt x="1043" y="142"/>
                    <a:pt x="578" y="213"/>
                    <a:pt x="137" y="260"/>
                  </a:cubicBezTo>
                  <a:cubicBezTo>
                    <a:pt x="26" y="281"/>
                    <a:pt x="0" y="448"/>
                    <a:pt x="94" y="448"/>
                  </a:cubicBezTo>
                  <a:cubicBezTo>
                    <a:pt x="100" y="448"/>
                    <a:pt x="106" y="447"/>
                    <a:pt x="113" y="446"/>
                  </a:cubicBezTo>
                  <a:cubicBezTo>
                    <a:pt x="602" y="399"/>
                    <a:pt x="1067" y="306"/>
                    <a:pt x="1532" y="189"/>
                  </a:cubicBezTo>
                  <a:cubicBezTo>
                    <a:pt x="1640" y="145"/>
                    <a:pt x="1606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6"/>
            <p:cNvSpPr/>
            <p:nvPr/>
          </p:nvSpPr>
          <p:spPr>
            <a:xfrm>
              <a:off x="3062925" y="4179600"/>
              <a:ext cx="16300" cy="6400"/>
            </a:xfrm>
            <a:custGeom>
              <a:avLst/>
              <a:gdLst/>
              <a:ahLst/>
              <a:cxnLst/>
              <a:rect l="l" t="t" r="r" b="b"/>
              <a:pathLst>
                <a:path w="652" h="256" extrusionOk="0">
                  <a:moveTo>
                    <a:pt x="534" y="0"/>
                  </a:moveTo>
                  <a:cubicBezTo>
                    <a:pt x="372" y="23"/>
                    <a:pt x="233" y="47"/>
                    <a:pt x="69" y="69"/>
                  </a:cubicBezTo>
                  <a:cubicBezTo>
                    <a:pt x="23" y="93"/>
                    <a:pt x="0" y="140"/>
                    <a:pt x="0" y="186"/>
                  </a:cubicBezTo>
                  <a:cubicBezTo>
                    <a:pt x="23" y="233"/>
                    <a:pt x="69" y="255"/>
                    <a:pt x="116" y="255"/>
                  </a:cubicBezTo>
                  <a:cubicBezTo>
                    <a:pt x="279" y="233"/>
                    <a:pt x="419" y="186"/>
                    <a:pt x="581" y="186"/>
                  </a:cubicBezTo>
                  <a:cubicBezTo>
                    <a:pt x="581" y="186"/>
                    <a:pt x="627" y="162"/>
                    <a:pt x="627" y="140"/>
                  </a:cubicBezTo>
                  <a:cubicBezTo>
                    <a:pt x="627" y="116"/>
                    <a:pt x="651" y="93"/>
                    <a:pt x="627" y="69"/>
                  </a:cubicBezTo>
                  <a:cubicBezTo>
                    <a:pt x="627" y="23"/>
                    <a:pt x="581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6"/>
            <p:cNvSpPr/>
            <p:nvPr/>
          </p:nvSpPr>
          <p:spPr>
            <a:xfrm>
              <a:off x="3184425" y="3606300"/>
              <a:ext cx="13975" cy="6400"/>
            </a:xfrm>
            <a:custGeom>
              <a:avLst/>
              <a:gdLst/>
              <a:ahLst/>
              <a:cxnLst/>
              <a:rect l="l" t="t" r="r" b="b"/>
              <a:pathLst>
                <a:path w="559" h="256" extrusionOk="0">
                  <a:moveTo>
                    <a:pt x="419" y="1"/>
                  </a:moveTo>
                  <a:lnTo>
                    <a:pt x="71" y="70"/>
                  </a:lnTo>
                  <a:cubicBezTo>
                    <a:pt x="24" y="94"/>
                    <a:pt x="0" y="141"/>
                    <a:pt x="24" y="187"/>
                  </a:cubicBezTo>
                  <a:cubicBezTo>
                    <a:pt x="24" y="234"/>
                    <a:pt x="71" y="256"/>
                    <a:pt x="117" y="256"/>
                  </a:cubicBezTo>
                  <a:lnTo>
                    <a:pt x="465" y="187"/>
                  </a:lnTo>
                  <a:cubicBezTo>
                    <a:pt x="512" y="163"/>
                    <a:pt x="558" y="116"/>
                    <a:pt x="536" y="70"/>
                  </a:cubicBezTo>
                  <a:cubicBezTo>
                    <a:pt x="512" y="23"/>
                    <a:pt x="465" y="1"/>
                    <a:pt x="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6"/>
            <p:cNvSpPr/>
            <p:nvPr/>
          </p:nvSpPr>
          <p:spPr>
            <a:xfrm>
              <a:off x="3181525" y="3618300"/>
              <a:ext cx="15150" cy="6775"/>
            </a:xfrm>
            <a:custGeom>
              <a:avLst/>
              <a:gdLst/>
              <a:ahLst/>
              <a:cxnLst/>
              <a:rect l="l" t="t" r="r" b="b"/>
              <a:pathLst>
                <a:path w="606" h="271" extrusionOk="0">
                  <a:moveTo>
                    <a:pt x="512" y="0"/>
                  </a:moveTo>
                  <a:cubicBezTo>
                    <a:pt x="499" y="0"/>
                    <a:pt x="483" y="3"/>
                    <a:pt x="466" y="8"/>
                  </a:cubicBezTo>
                  <a:cubicBezTo>
                    <a:pt x="349" y="33"/>
                    <a:pt x="209" y="55"/>
                    <a:pt x="94" y="101"/>
                  </a:cubicBezTo>
                  <a:cubicBezTo>
                    <a:pt x="47" y="101"/>
                    <a:pt x="1" y="148"/>
                    <a:pt x="23" y="195"/>
                  </a:cubicBezTo>
                  <a:cubicBezTo>
                    <a:pt x="43" y="233"/>
                    <a:pt x="78" y="271"/>
                    <a:pt x="116" y="271"/>
                  </a:cubicBezTo>
                  <a:cubicBezTo>
                    <a:pt x="124" y="271"/>
                    <a:pt x="132" y="269"/>
                    <a:pt x="140" y="265"/>
                  </a:cubicBezTo>
                  <a:cubicBezTo>
                    <a:pt x="256" y="241"/>
                    <a:pt x="395" y="219"/>
                    <a:pt x="512" y="172"/>
                  </a:cubicBezTo>
                  <a:cubicBezTo>
                    <a:pt x="559" y="172"/>
                    <a:pt x="605" y="101"/>
                    <a:pt x="581" y="79"/>
                  </a:cubicBezTo>
                  <a:cubicBezTo>
                    <a:pt x="581" y="26"/>
                    <a:pt x="555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6"/>
            <p:cNvSpPr/>
            <p:nvPr/>
          </p:nvSpPr>
          <p:spPr>
            <a:xfrm>
              <a:off x="3176875" y="3628175"/>
              <a:ext cx="22675" cy="9700"/>
            </a:xfrm>
            <a:custGeom>
              <a:avLst/>
              <a:gdLst/>
              <a:ahLst/>
              <a:cxnLst/>
              <a:rect l="l" t="t" r="r" b="b"/>
              <a:pathLst>
                <a:path w="907" h="388" extrusionOk="0">
                  <a:moveTo>
                    <a:pt x="828" y="0"/>
                  </a:moveTo>
                  <a:cubicBezTo>
                    <a:pt x="816" y="0"/>
                    <a:pt x="804" y="3"/>
                    <a:pt x="791" y="10"/>
                  </a:cubicBezTo>
                  <a:cubicBezTo>
                    <a:pt x="559" y="56"/>
                    <a:pt x="302" y="125"/>
                    <a:pt x="69" y="196"/>
                  </a:cubicBezTo>
                  <a:cubicBezTo>
                    <a:pt x="23" y="218"/>
                    <a:pt x="1" y="265"/>
                    <a:pt x="1" y="311"/>
                  </a:cubicBezTo>
                  <a:cubicBezTo>
                    <a:pt x="19" y="349"/>
                    <a:pt x="54" y="388"/>
                    <a:pt x="91" y="388"/>
                  </a:cubicBezTo>
                  <a:cubicBezTo>
                    <a:pt x="99" y="388"/>
                    <a:pt x="108" y="386"/>
                    <a:pt x="116" y="382"/>
                  </a:cubicBezTo>
                  <a:cubicBezTo>
                    <a:pt x="349" y="289"/>
                    <a:pt x="605" y="218"/>
                    <a:pt x="838" y="172"/>
                  </a:cubicBezTo>
                  <a:cubicBezTo>
                    <a:pt x="884" y="172"/>
                    <a:pt x="907" y="103"/>
                    <a:pt x="907" y="56"/>
                  </a:cubicBezTo>
                  <a:cubicBezTo>
                    <a:pt x="890" y="22"/>
                    <a:pt x="861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6"/>
            <p:cNvSpPr/>
            <p:nvPr/>
          </p:nvSpPr>
          <p:spPr>
            <a:xfrm>
              <a:off x="3168125" y="3641150"/>
              <a:ext cx="30700" cy="11250"/>
            </a:xfrm>
            <a:custGeom>
              <a:avLst/>
              <a:gdLst/>
              <a:ahLst/>
              <a:cxnLst/>
              <a:rect l="l" t="t" r="r" b="b"/>
              <a:pathLst>
                <a:path w="1228" h="450" extrusionOk="0">
                  <a:moveTo>
                    <a:pt x="1091" y="0"/>
                  </a:moveTo>
                  <a:cubicBezTo>
                    <a:pt x="1085" y="0"/>
                    <a:pt x="1078" y="1"/>
                    <a:pt x="1071" y="2"/>
                  </a:cubicBezTo>
                  <a:cubicBezTo>
                    <a:pt x="723" y="71"/>
                    <a:pt x="397" y="164"/>
                    <a:pt x="94" y="281"/>
                  </a:cubicBezTo>
                  <a:cubicBezTo>
                    <a:pt x="47" y="281"/>
                    <a:pt x="1" y="328"/>
                    <a:pt x="25" y="375"/>
                  </a:cubicBezTo>
                  <a:cubicBezTo>
                    <a:pt x="25" y="412"/>
                    <a:pt x="56" y="450"/>
                    <a:pt x="92" y="450"/>
                  </a:cubicBezTo>
                  <a:cubicBezTo>
                    <a:pt x="100" y="450"/>
                    <a:pt x="109" y="448"/>
                    <a:pt x="118" y="443"/>
                  </a:cubicBezTo>
                  <a:cubicBezTo>
                    <a:pt x="444" y="328"/>
                    <a:pt x="769" y="235"/>
                    <a:pt x="1117" y="188"/>
                  </a:cubicBezTo>
                  <a:cubicBezTo>
                    <a:pt x="1227" y="166"/>
                    <a:pt x="1193" y="0"/>
                    <a:pt x="10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6"/>
            <p:cNvSpPr/>
            <p:nvPr/>
          </p:nvSpPr>
          <p:spPr>
            <a:xfrm>
              <a:off x="3157675" y="3655575"/>
              <a:ext cx="24425" cy="11375"/>
            </a:xfrm>
            <a:custGeom>
              <a:avLst/>
              <a:gdLst/>
              <a:ahLst/>
              <a:cxnLst/>
              <a:rect l="l" t="t" r="r" b="b"/>
              <a:pathLst>
                <a:path w="977" h="455" extrusionOk="0">
                  <a:moveTo>
                    <a:pt x="864" y="0"/>
                  </a:moveTo>
                  <a:cubicBezTo>
                    <a:pt x="855" y="0"/>
                    <a:pt x="846" y="2"/>
                    <a:pt x="837" y="6"/>
                  </a:cubicBezTo>
                  <a:cubicBezTo>
                    <a:pt x="583" y="99"/>
                    <a:pt x="350" y="192"/>
                    <a:pt x="93" y="263"/>
                  </a:cubicBezTo>
                  <a:cubicBezTo>
                    <a:pt x="47" y="285"/>
                    <a:pt x="0" y="331"/>
                    <a:pt x="24" y="378"/>
                  </a:cubicBezTo>
                  <a:cubicBezTo>
                    <a:pt x="43" y="416"/>
                    <a:pt x="77" y="454"/>
                    <a:pt x="115" y="454"/>
                  </a:cubicBezTo>
                  <a:cubicBezTo>
                    <a:pt x="123" y="454"/>
                    <a:pt x="131" y="453"/>
                    <a:pt x="140" y="449"/>
                  </a:cubicBezTo>
                  <a:cubicBezTo>
                    <a:pt x="397" y="356"/>
                    <a:pt x="629" y="263"/>
                    <a:pt x="884" y="170"/>
                  </a:cubicBezTo>
                  <a:cubicBezTo>
                    <a:pt x="930" y="170"/>
                    <a:pt x="977" y="123"/>
                    <a:pt x="955" y="77"/>
                  </a:cubicBezTo>
                  <a:cubicBezTo>
                    <a:pt x="955" y="38"/>
                    <a:pt x="907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6"/>
            <p:cNvSpPr/>
            <p:nvPr/>
          </p:nvSpPr>
          <p:spPr>
            <a:xfrm>
              <a:off x="3151600" y="3664975"/>
              <a:ext cx="54200" cy="17125"/>
            </a:xfrm>
            <a:custGeom>
              <a:avLst/>
              <a:gdLst/>
              <a:ahLst/>
              <a:cxnLst/>
              <a:rect l="l" t="t" r="r" b="b"/>
              <a:pathLst>
                <a:path w="2168" h="685" extrusionOk="0">
                  <a:moveTo>
                    <a:pt x="2030" y="0"/>
                  </a:moveTo>
                  <a:cubicBezTo>
                    <a:pt x="2024" y="0"/>
                    <a:pt x="2017" y="1"/>
                    <a:pt x="2011" y="2"/>
                  </a:cubicBezTo>
                  <a:cubicBezTo>
                    <a:pt x="1360" y="119"/>
                    <a:pt x="733" y="281"/>
                    <a:pt x="104" y="491"/>
                  </a:cubicBezTo>
                  <a:cubicBezTo>
                    <a:pt x="1" y="533"/>
                    <a:pt x="27" y="685"/>
                    <a:pt x="115" y="685"/>
                  </a:cubicBezTo>
                  <a:cubicBezTo>
                    <a:pt x="126" y="685"/>
                    <a:pt x="138" y="682"/>
                    <a:pt x="150" y="677"/>
                  </a:cubicBezTo>
                  <a:cubicBezTo>
                    <a:pt x="755" y="467"/>
                    <a:pt x="1406" y="281"/>
                    <a:pt x="2057" y="188"/>
                  </a:cubicBezTo>
                  <a:cubicBezTo>
                    <a:pt x="2168" y="167"/>
                    <a:pt x="2133" y="0"/>
                    <a:pt x="2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6"/>
            <p:cNvSpPr/>
            <p:nvPr/>
          </p:nvSpPr>
          <p:spPr>
            <a:xfrm>
              <a:off x="3147450" y="3683575"/>
              <a:ext cx="31625" cy="11875"/>
            </a:xfrm>
            <a:custGeom>
              <a:avLst/>
              <a:gdLst/>
              <a:ahLst/>
              <a:cxnLst/>
              <a:rect l="l" t="t" r="r" b="b"/>
              <a:pathLst>
                <a:path w="1265" h="475" extrusionOk="0">
                  <a:moveTo>
                    <a:pt x="1126" y="0"/>
                  </a:moveTo>
                  <a:cubicBezTo>
                    <a:pt x="1120" y="0"/>
                    <a:pt x="1114" y="1"/>
                    <a:pt x="1107" y="2"/>
                  </a:cubicBezTo>
                  <a:cubicBezTo>
                    <a:pt x="781" y="95"/>
                    <a:pt x="433" y="212"/>
                    <a:pt x="84" y="306"/>
                  </a:cubicBezTo>
                  <a:cubicBezTo>
                    <a:pt x="1" y="325"/>
                    <a:pt x="11" y="475"/>
                    <a:pt x="95" y="475"/>
                  </a:cubicBezTo>
                  <a:cubicBezTo>
                    <a:pt x="106" y="475"/>
                    <a:pt x="117" y="473"/>
                    <a:pt x="130" y="467"/>
                  </a:cubicBezTo>
                  <a:cubicBezTo>
                    <a:pt x="480" y="374"/>
                    <a:pt x="828" y="281"/>
                    <a:pt x="1153" y="188"/>
                  </a:cubicBezTo>
                  <a:cubicBezTo>
                    <a:pt x="1264" y="167"/>
                    <a:pt x="1229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6"/>
            <p:cNvSpPr/>
            <p:nvPr/>
          </p:nvSpPr>
          <p:spPr>
            <a:xfrm>
              <a:off x="3134600" y="3695675"/>
              <a:ext cx="39975" cy="15925"/>
            </a:xfrm>
            <a:custGeom>
              <a:avLst/>
              <a:gdLst/>
              <a:ahLst/>
              <a:cxnLst/>
              <a:rect l="l" t="t" r="r" b="b"/>
              <a:pathLst>
                <a:path w="1599" h="637" extrusionOk="0">
                  <a:moveTo>
                    <a:pt x="1487" y="1"/>
                  </a:moveTo>
                  <a:cubicBezTo>
                    <a:pt x="1477" y="1"/>
                    <a:pt x="1468" y="3"/>
                    <a:pt x="1459" y="8"/>
                  </a:cubicBezTo>
                  <a:cubicBezTo>
                    <a:pt x="1016" y="194"/>
                    <a:pt x="575" y="333"/>
                    <a:pt x="110" y="473"/>
                  </a:cubicBezTo>
                  <a:cubicBezTo>
                    <a:pt x="1" y="493"/>
                    <a:pt x="34" y="637"/>
                    <a:pt x="134" y="637"/>
                  </a:cubicBezTo>
                  <a:cubicBezTo>
                    <a:pt x="141" y="637"/>
                    <a:pt x="149" y="636"/>
                    <a:pt x="157" y="635"/>
                  </a:cubicBezTo>
                  <a:cubicBezTo>
                    <a:pt x="622" y="519"/>
                    <a:pt x="1063" y="355"/>
                    <a:pt x="1506" y="194"/>
                  </a:cubicBezTo>
                  <a:cubicBezTo>
                    <a:pt x="1552" y="169"/>
                    <a:pt x="1599" y="123"/>
                    <a:pt x="1574" y="76"/>
                  </a:cubicBezTo>
                  <a:cubicBezTo>
                    <a:pt x="1574" y="39"/>
                    <a:pt x="1529" y="1"/>
                    <a:pt x="1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6"/>
            <p:cNvSpPr/>
            <p:nvPr/>
          </p:nvSpPr>
          <p:spPr>
            <a:xfrm>
              <a:off x="3131100" y="3708000"/>
              <a:ext cx="53775" cy="17550"/>
            </a:xfrm>
            <a:custGeom>
              <a:avLst/>
              <a:gdLst/>
              <a:ahLst/>
              <a:cxnLst/>
              <a:rect l="l" t="t" r="r" b="b"/>
              <a:pathLst>
                <a:path w="2151" h="702" extrusionOk="0">
                  <a:moveTo>
                    <a:pt x="2013" y="0"/>
                  </a:moveTo>
                  <a:cubicBezTo>
                    <a:pt x="2006" y="0"/>
                    <a:pt x="2000" y="1"/>
                    <a:pt x="1993" y="2"/>
                  </a:cubicBezTo>
                  <a:cubicBezTo>
                    <a:pt x="1366" y="188"/>
                    <a:pt x="738" y="352"/>
                    <a:pt x="111" y="514"/>
                  </a:cubicBezTo>
                  <a:cubicBezTo>
                    <a:pt x="1" y="536"/>
                    <a:pt x="35" y="702"/>
                    <a:pt x="137" y="702"/>
                  </a:cubicBezTo>
                  <a:cubicBezTo>
                    <a:pt x="143" y="702"/>
                    <a:pt x="150" y="701"/>
                    <a:pt x="157" y="700"/>
                  </a:cubicBezTo>
                  <a:cubicBezTo>
                    <a:pt x="784" y="514"/>
                    <a:pt x="1413" y="352"/>
                    <a:pt x="2040" y="188"/>
                  </a:cubicBezTo>
                  <a:cubicBezTo>
                    <a:pt x="2151" y="167"/>
                    <a:pt x="2115" y="0"/>
                    <a:pt x="2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6"/>
            <p:cNvSpPr/>
            <p:nvPr/>
          </p:nvSpPr>
          <p:spPr>
            <a:xfrm>
              <a:off x="3121800" y="3724750"/>
              <a:ext cx="39375" cy="15375"/>
            </a:xfrm>
            <a:custGeom>
              <a:avLst/>
              <a:gdLst/>
              <a:ahLst/>
              <a:cxnLst/>
              <a:rect l="l" t="t" r="r" b="b"/>
              <a:pathLst>
                <a:path w="1575" h="615" extrusionOk="0">
                  <a:moveTo>
                    <a:pt x="1464" y="1"/>
                  </a:moveTo>
                  <a:cubicBezTo>
                    <a:pt x="1454" y="1"/>
                    <a:pt x="1444" y="3"/>
                    <a:pt x="1435" y="7"/>
                  </a:cubicBezTo>
                  <a:cubicBezTo>
                    <a:pt x="1017" y="193"/>
                    <a:pt x="576" y="333"/>
                    <a:pt x="111" y="426"/>
                  </a:cubicBezTo>
                  <a:cubicBezTo>
                    <a:pt x="1" y="470"/>
                    <a:pt x="35" y="614"/>
                    <a:pt x="135" y="614"/>
                  </a:cubicBezTo>
                  <a:cubicBezTo>
                    <a:pt x="142" y="614"/>
                    <a:pt x="150" y="614"/>
                    <a:pt x="157" y="612"/>
                  </a:cubicBezTo>
                  <a:cubicBezTo>
                    <a:pt x="622" y="495"/>
                    <a:pt x="1063" y="355"/>
                    <a:pt x="1482" y="193"/>
                  </a:cubicBezTo>
                  <a:cubicBezTo>
                    <a:pt x="1528" y="169"/>
                    <a:pt x="1575" y="123"/>
                    <a:pt x="1552" y="76"/>
                  </a:cubicBezTo>
                  <a:cubicBezTo>
                    <a:pt x="1552" y="39"/>
                    <a:pt x="1506" y="1"/>
                    <a:pt x="1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6"/>
            <p:cNvSpPr/>
            <p:nvPr/>
          </p:nvSpPr>
          <p:spPr>
            <a:xfrm>
              <a:off x="3111925" y="3736925"/>
              <a:ext cx="62325" cy="21800"/>
            </a:xfrm>
            <a:custGeom>
              <a:avLst/>
              <a:gdLst/>
              <a:ahLst/>
              <a:cxnLst/>
              <a:rect l="l" t="t" r="r" b="b"/>
              <a:pathLst>
                <a:path w="2493" h="872" extrusionOk="0">
                  <a:moveTo>
                    <a:pt x="2378" y="0"/>
                  </a:moveTo>
                  <a:cubicBezTo>
                    <a:pt x="2367" y="0"/>
                    <a:pt x="2355" y="3"/>
                    <a:pt x="2342" y="8"/>
                  </a:cubicBezTo>
                  <a:cubicBezTo>
                    <a:pt x="1598" y="240"/>
                    <a:pt x="853" y="473"/>
                    <a:pt x="109" y="683"/>
                  </a:cubicBezTo>
                  <a:cubicBezTo>
                    <a:pt x="0" y="704"/>
                    <a:pt x="36" y="871"/>
                    <a:pt x="118" y="871"/>
                  </a:cubicBezTo>
                  <a:cubicBezTo>
                    <a:pt x="123" y="871"/>
                    <a:pt x="128" y="871"/>
                    <a:pt x="133" y="869"/>
                  </a:cubicBezTo>
                  <a:cubicBezTo>
                    <a:pt x="900" y="659"/>
                    <a:pt x="1644" y="426"/>
                    <a:pt x="2388" y="172"/>
                  </a:cubicBezTo>
                  <a:cubicBezTo>
                    <a:pt x="2493" y="150"/>
                    <a:pt x="2467" y="0"/>
                    <a:pt x="2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6"/>
            <p:cNvSpPr/>
            <p:nvPr/>
          </p:nvSpPr>
          <p:spPr>
            <a:xfrm>
              <a:off x="3102175" y="3762075"/>
              <a:ext cx="33275" cy="13625"/>
            </a:xfrm>
            <a:custGeom>
              <a:avLst/>
              <a:gdLst/>
              <a:ahLst/>
              <a:cxnLst/>
              <a:rect l="l" t="t" r="r" b="b"/>
              <a:pathLst>
                <a:path w="1331" h="545" extrusionOk="0">
                  <a:moveTo>
                    <a:pt x="1220" y="0"/>
                  </a:moveTo>
                  <a:cubicBezTo>
                    <a:pt x="1212" y="0"/>
                    <a:pt x="1205" y="1"/>
                    <a:pt x="1197" y="3"/>
                  </a:cubicBezTo>
                  <a:cubicBezTo>
                    <a:pt x="825" y="118"/>
                    <a:pt x="453" y="258"/>
                    <a:pt x="105" y="375"/>
                  </a:cubicBezTo>
                  <a:cubicBezTo>
                    <a:pt x="1" y="395"/>
                    <a:pt x="26" y="544"/>
                    <a:pt x="115" y="544"/>
                  </a:cubicBezTo>
                  <a:cubicBezTo>
                    <a:pt x="126" y="544"/>
                    <a:pt x="138" y="542"/>
                    <a:pt x="151" y="537"/>
                  </a:cubicBezTo>
                  <a:cubicBezTo>
                    <a:pt x="499" y="421"/>
                    <a:pt x="871" y="304"/>
                    <a:pt x="1243" y="189"/>
                  </a:cubicBezTo>
                  <a:cubicBezTo>
                    <a:pt x="1330" y="146"/>
                    <a:pt x="1317" y="0"/>
                    <a:pt x="1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6"/>
            <p:cNvSpPr/>
            <p:nvPr/>
          </p:nvSpPr>
          <p:spPr>
            <a:xfrm>
              <a:off x="3094625" y="3771950"/>
              <a:ext cx="65250" cy="24675"/>
            </a:xfrm>
            <a:custGeom>
              <a:avLst/>
              <a:gdLst/>
              <a:ahLst/>
              <a:cxnLst/>
              <a:rect l="l" t="t" r="r" b="b"/>
              <a:pathLst>
                <a:path w="2610" h="987" extrusionOk="0">
                  <a:moveTo>
                    <a:pt x="2493" y="0"/>
                  </a:moveTo>
                  <a:cubicBezTo>
                    <a:pt x="2487" y="0"/>
                    <a:pt x="2482" y="1"/>
                    <a:pt x="2476" y="2"/>
                  </a:cubicBezTo>
                  <a:cubicBezTo>
                    <a:pt x="1685" y="281"/>
                    <a:pt x="894" y="538"/>
                    <a:pt x="104" y="793"/>
                  </a:cubicBezTo>
                  <a:cubicBezTo>
                    <a:pt x="1" y="834"/>
                    <a:pt x="26" y="986"/>
                    <a:pt x="115" y="986"/>
                  </a:cubicBezTo>
                  <a:cubicBezTo>
                    <a:pt x="126" y="986"/>
                    <a:pt x="137" y="984"/>
                    <a:pt x="150" y="979"/>
                  </a:cubicBezTo>
                  <a:cubicBezTo>
                    <a:pt x="941" y="724"/>
                    <a:pt x="1731" y="445"/>
                    <a:pt x="2522" y="188"/>
                  </a:cubicBezTo>
                  <a:cubicBezTo>
                    <a:pt x="2609" y="145"/>
                    <a:pt x="2574" y="0"/>
                    <a:pt x="2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6"/>
            <p:cNvSpPr/>
            <p:nvPr/>
          </p:nvSpPr>
          <p:spPr>
            <a:xfrm>
              <a:off x="3083850" y="3798125"/>
              <a:ext cx="42250" cy="13025"/>
            </a:xfrm>
            <a:custGeom>
              <a:avLst/>
              <a:gdLst/>
              <a:ahLst/>
              <a:cxnLst/>
              <a:rect l="l" t="t" r="r" b="b"/>
              <a:pathLst>
                <a:path w="1690" h="521" extrusionOk="0">
                  <a:moveTo>
                    <a:pt x="1558" y="0"/>
                  </a:moveTo>
                  <a:cubicBezTo>
                    <a:pt x="1551" y="0"/>
                    <a:pt x="1543" y="1"/>
                    <a:pt x="1535" y="3"/>
                  </a:cubicBezTo>
                  <a:cubicBezTo>
                    <a:pt x="1303" y="72"/>
                    <a:pt x="1046" y="118"/>
                    <a:pt x="814" y="189"/>
                  </a:cubicBezTo>
                  <a:cubicBezTo>
                    <a:pt x="698" y="211"/>
                    <a:pt x="581" y="258"/>
                    <a:pt x="441" y="282"/>
                  </a:cubicBezTo>
                  <a:cubicBezTo>
                    <a:pt x="366" y="300"/>
                    <a:pt x="275" y="334"/>
                    <a:pt x="181" y="334"/>
                  </a:cubicBezTo>
                  <a:cubicBezTo>
                    <a:pt x="159" y="334"/>
                    <a:pt x="138" y="333"/>
                    <a:pt x="116" y="328"/>
                  </a:cubicBezTo>
                  <a:cubicBezTo>
                    <a:pt x="1" y="328"/>
                    <a:pt x="1" y="514"/>
                    <a:pt x="116" y="514"/>
                  </a:cubicBezTo>
                  <a:cubicBezTo>
                    <a:pt x="138" y="519"/>
                    <a:pt x="159" y="520"/>
                    <a:pt x="179" y="520"/>
                  </a:cubicBezTo>
                  <a:cubicBezTo>
                    <a:pt x="268" y="520"/>
                    <a:pt x="348" y="486"/>
                    <a:pt x="441" y="468"/>
                  </a:cubicBezTo>
                  <a:cubicBezTo>
                    <a:pt x="581" y="444"/>
                    <a:pt x="698" y="397"/>
                    <a:pt x="814" y="375"/>
                  </a:cubicBezTo>
                  <a:lnTo>
                    <a:pt x="1582" y="165"/>
                  </a:lnTo>
                  <a:cubicBezTo>
                    <a:pt x="1689" y="144"/>
                    <a:pt x="1656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6"/>
            <p:cNvSpPr/>
            <p:nvPr/>
          </p:nvSpPr>
          <p:spPr>
            <a:xfrm>
              <a:off x="3072550" y="3806825"/>
              <a:ext cx="78600" cy="24675"/>
            </a:xfrm>
            <a:custGeom>
              <a:avLst/>
              <a:gdLst/>
              <a:ahLst/>
              <a:cxnLst/>
              <a:rect l="l" t="t" r="r" b="b"/>
              <a:pathLst>
                <a:path w="3144" h="987" extrusionOk="0">
                  <a:moveTo>
                    <a:pt x="3026" y="1"/>
                  </a:moveTo>
                  <a:cubicBezTo>
                    <a:pt x="3021" y="1"/>
                    <a:pt x="3016" y="1"/>
                    <a:pt x="3011" y="3"/>
                  </a:cubicBezTo>
                  <a:cubicBezTo>
                    <a:pt x="2034" y="259"/>
                    <a:pt x="1057" y="539"/>
                    <a:pt x="103" y="818"/>
                  </a:cubicBezTo>
                  <a:cubicBezTo>
                    <a:pt x="0" y="837"/>
                    <a:pt x="26" y="987"/>
                    <a:pt x="114" y="987"/>
                  </a:cubicBezTo>
                  <a:cubicBezTo>
                    <a:pt x="125" y="987"/>
                    <a:pt x="137" y="985"/>
                    <a:pt x="149" y="979"/>
                  </a:cubicBezTo>
                  <a:cubicBezTo>
                    <a:pt x="1104" y="700"/>
                    <a:pt x="2081" y="446"/>
                    <a:pt x="3033" y="189"/>
                  </a:cubicBezTo>
                  <a:cubicBezTo>
                    <a:pt x="3144" y="168"/>
                    <a:pt x="3109" y="1"/>
                    <a:pt x="3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6"/>
            <p:cNvSpPr/>
            <p:nvPr/>
          </p:nvSpPr>
          <p:spPr>
            <a:xfrm>
              <a:off x="3063800" y="3831250"/>
              <a:ext cx="66975" cy="19350"/>
            </a:xfrm>
            <a:custGeom>
              <a:avLst/>
              <a:gdLst/>
              <a:ahLst/>
              <a:cxnLst/>
              <a:rect l="l" t="t" r="r" b="b"/>
              <a:pathLst>
                <a:path w="2679" h="774" extrusionOk="0">
                  <a:moveTo>
                    <a:pt x="2545" y="0"/>
                  </a:moveTo>
                  <a:cubicBezTo>
                    <a:pt x="2538" y="0"/>
                    <a:pt x="2531" y="1"/>
                    <a:pt x="2524" y="2"/>
                  </a:cubicBezTo>
                  <a:cubicBezTo>
                    <a:pt x="2127" y="120"/>
                    <a:pt x="1733" y="235"/>
                    <a:pt x="1314" y="328"/>
                  </a:cubicBezTo>
                  <a:cubicBezTo>
                    <a:pt x="1128" y="375"/>
                    <a:pt x="918" y="421"/>
                    <a:pt x="732" y="468"/>
                  </a:cubicBezTo>
                  <a:cubicBezTo>
                    <a:pt x="616" y="492"/>
                    <a:pt x="523" y="514"/>
                    <a:pt x="430" y="538"/>
                  </a:cubicBezTo>
                  <a:cubicBezTo>
                    <a:pt x="355" y="557"/>
                    <a:pt x="263" y="591"/>
                    <a:pt x="194" y="591"/>
                  </a:cubicBezTo>
                  <a:cubicBezTo>
                    <a:pt x="179" y="591"/>
                    <a:pt x="164" y="589"/>
                    <a:pt x="151" y="585"/>
                  </a:cubicBezTo>
                  <a:cubicBezTo>
                    <a:pt x="138" y="580"/>
                    <a:pt x="126" y="577"/>
                    <a:pt x="115" y="577"/>
                  </a:cubicBezTo>
                  <a:cubicBezTo>
                    <a:pt x="26" y="577"/>
                    <a:pt x="1" y="727"/>
                    <a:pt x="105" y="747"/>
                  </a:cubicBezTo>
                  <a:cubicBezTo>
                    <a:pt x="134" y="767"/>
                    <a:pt x="164" y="774"/>
                    <a:pt x="194" y="774"/>
                  </a:cubicBezTo>
                  <a:cubicBezTo>
                    <a:pt x="234" y="774"/>
                    <a:pt x="274" y="761"/>
                    <a:pt x="313" y="747"/>
                  </a:cubicBezTo>
                  <a:cubicBezTo>
                    <a:pt x="430" y="724"/>
                    <a:pt x="546" y="700"/>
                    <a:pt x="639" y="678"/>
                  </a:cubicBezTo>
                  <a:cubicBezTo>
                    <a:pt x="871" y="631"/>
                    <a:pt x="1082" y="585"/>
                    <a:pt x="1290" y="514"/>
                  </a:cubicBezTo>
                  <a:cubicBezTo>
                    <a:pt x="1709" y="421"/>
                    <a:pt x="2151" y="306"/>
                    <a:pt x="2570" y="189"/>
                  </a:cubicBezTo>
                  <a:cubicBezTo>
                    <a:pt x="2678" y="145"/>
                    <a:pt x="2644" y="0"/>
                    <a:pt x="2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6"/>
            <p:cNvSpPr/>
            <p:nvPr/>
          </p:nvSpPr>
          <p:spPr>
            <a:xfrm>
              <a:off x="3049150" y="3853800"/>
              <a:ext cx="80275" cy="25250"/>
            </a:xfrm>
            <a:custGeom>
              <a:avLst/>
              <a:gdLst/>
              <a:ahLst/>
              <a:cxnLst/>
              <a:rect l="l" t="t" r="r" b="b"/>
              <a:pathLst>
                <a:path w="3211" h="1010" extrusionOk="0">
                  <a:moveTo>
                    <a:pt x="3102" y="0"/>
                  </a:moveTo>
                  <a:cubicBezTo>
                    <a:pt x="3090" y="0"/>
                    <a:pt x="3077" y="3"/>
                    <a:pt x="3063" y="8"/>
                  </a:cubicBezTo>
                  <a:cubicBezTo>
                    <a:pt x="2109" y="381"/>
                    <a:pt x="1109" y="660"/>
                    <a:pt x="108" y="821"/>
                  </a:cubicBezTo>
                  <a:cubicBezTo>
                    <a:pt x="0" y="844"/>
                    <a:pt x="35" y="1010"/>
                    <a:pt x="135" y="1010"/>
                  </a:cubicBezTo>
                  <a:cubicBezTo>
                    <a:pt x="141" y="1010"/>
                    <a:pt x="148" y="1009"/>
                    <a:pt x="155" y="1008"/>
                  </a:cubicBezTo>
                  <a:cubicBezTo>
                    <a:pt x="1156" y="846"/>
                    <a:pt x="2155" y="567"/>
                    <a:pt x="3110" y="170"/>
                  </a:cubicBezTo>
                  <a:cubicBezTo>
                    <a:pt x="3211" y="130"/>
                    <a:pt x="3187" y="0"/>
                    <a:pt x="3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6"/>
            <p:cNvSpPr/>
            <p:nvPr/>
          </p:nvSpPr>
          <p:spPr>
            <a:xfrm>
              <a:off x="3040825" y="3886150"/>
              <a:ext cx="36625" cy="13775"/>
            </a:xfrm>
            <a:custGeom>
              <a:avLst/>
              <a:gdLst/>
              <a:ahLst/>
              <a:cxnLst/>
              <a:rect l="l" t="t" r="r" b="b"/>
              <a:pathLst>
                <a:path w="1465" h="551" extrusionOk="0">
                  <a:moveTo>
                    <a:pt x="1368" y="1"/>
                  </a:moveTo>
                  <a:cubicBezTo>
                    <a:pt x="1346" y="1"/>
                    <a:pt x="1322" y="7"/>
                    <a:pt x="1303" y="17"/>
                  </a:cubicBezTo>
                  <a:cubicBezTo>
                    <a:pt x="907" y="179"/>
                    <a:pt x="488" y="296"/>
                    <a:pt x="69" y="365"/>
                  </a:cubicBezTo>
                  <a:cubicBezTo>
                    <a:pt x="23" y="365"/>
                    <a:pt x="1" y="435"/>
                    <a:pt x="1" y="482"/>
                  </a:cubicBezTo>
                  <a:cubicBezTo>
                    <a:pt x="23" y="528"/>
                    <a:pt x="69" y="551"/>
                    <a:pt x="116" y="551"/>
                  </a:cubicBezTo>
                  <a:cubicBezTo>
                    <a:pt x="559" y="482"/>
                    <a:pt x="1000" y="342"/>
                    <a:pt x="1396" y="179"/>
                  </a:cubicBezTo>
                  <a:cubicBezTo>
                    <a:pt x="1442" y="156"/>
                    <a:pt x="1465" y="86"/>
                    <a:pt x="1442" y="39"/>
                  </a:cubicBezTo>
                  <a:cubicBezTo>
                    <a:pt x="1428" y="12"/>
                    <a:pt x="1399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6"/>
            <p:cNvSpPr/>
            <p:nvPr/>
          </p:nvSpPr>
          <p:spPr>
            <a:xfrm>
              <a:off x="3021800" y="3901500"/>
              <a:ext cx="89125" cy="27550"/>
            </a:xfrm>
            <a:custGeom>
              <a:avLst/>
              <a:gdLst/>
              <a:ahLst/>
              <a:cxnLst/>
              <a:rect l="l" t="t" r="r" b="b"/>
              <a:pathLst>
                <a:path w="3565" h="1102" extrusionOk="0">
                  <a:moveTo>
                    <a:pt x="3464" y="0"/>
                  </a:moveTo>
                  <a:cubicBezTo>
                    <a:pt x="3455" y="0"/>
                    <a:pt x="3445" y="2"/>
                    <a:pt x="3435" y="7"/>
                  </a:cubicBezTo>
                  <a:cubicBezTo>
                    <a:pt x="2343" y="380"/>
                    <a:pt x="1249" y="681"/>
                    <a:pt x="110" y="914"/>
                  </a:cubicBezTo>
                  <a:cubicBezTo>
                    <a:pt x="0" y="936"/>
                    <a:pt x="35" y="1102"/>
                    <a:pt x="136" y="1102"/>
                  </a:cubicBezTo>
                  <a:cubicBezTo>
                    <a:pt x="143" y="1102"/>
                    <a:pt x="150" y="1101"/>
                    <a:pt x="157" y="1100"/>
                  </a:cubicBezTo>
                  <a:cubicBezTo>
                    <a:pt x="1296" y="845"/>
                    <a:pt x="2390" y="541"/>
                    <a:pt x="3482" y="169"/>
                  </a:cubicBezTo>
                  <a:cubicBezTo>
                    <a:pt x="3564" y="149"/>
                    <a:pt x="3537" y="0"/>
                    <a:pt x="3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6"/>
            <p:cNvSpPr/>
            <p:nvPr/>
          </p:nvSpPr>
          <p:spPr>
            <a:xfrm>
              <a:off x="3011325" y="3929400"/>
              <a:ext cx="57675" cy="20025"/>
            </a:xfrm>
            <a:custGeom>
              <a:avLst/>
              <a:gdLst/>
              <a:ahLst/>
              <a:cxnLst/>
              <a:rect l="l" t="t" r="r" b="b"/>
              <a:pathLst>
                <a:path w="2307" h="801" extrusionOk="0">
                  <a:moveTo>
                    <a:pt x="2193" y="0"/>
                  </a:moveTo>
                  <a:cubicBezTo>
                    <a:pt x="2182" y="0"/>
                    <a:pt x="2170" y="3"/>
                    <a:pt x="2157" y="8"/>
                  </a:cubicBezTo>
                  <a:cubicBezTo>
                    <a:pt x="1506" y="240"/>
                    <a:pt x="808" y="449"/>
                    <a:pt x="111" y="612"/>
                  </a:cubicBezTo>
                  <a:cubicBezTo>
                    <a:pt x="1" y="656"/>
                    <a:pt x="35" y="801"/>
                    <a:pt x="136" y="801"/>
                  </a:cubicBezTo>
                  <a:cubicBezTo>
                    <a:pt x="143" y="801"/>
                    <a:pt x="150" y="800"/>
                    <a:pt x="157" y="799"/>
                  </a:cubicBezTo>
                  <a:cubicBezTo>
                    <a:pt x="855" y="635"/>
                    <a:pt x="1528" y="426"/>
                    <a:pt x="2204" y="194"/>
                  </a:cubicBezTo>
                  <a:cubicBezTo>
                    <a:pt x="2307" y="152"/>
                    <a:pt x="2281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6"/>
            <p:cNvSpPr/>
            <p:nvPr/>
          </p:nvSpPr>
          <p:spPr>
            <a:xfrm>
              <a:off x="3002050" y="3941025"/>
              <a:ext cx="87325" cy="29900"/>
            </a:xfrm>
            <a:custGeom>
              <a:avLst/>
              <a:gdLst/>
              <a:ahLst/>
              <a:cxnLst/>
              <a:rect l="l" t="t" r="r" b="b"/>
              <a:pathLst>
                <a:path w="3493" h="1196" extrusionOk="0">
                  <a:moveTo>
                    <a:pt x="3377" y="1"/>
                  </a:moveTo>
                  <a:cubicBezTo>
                    <a:pt x="3366" y="1"/>
                    <a:pt x="3354" y="3"/>
                    <a:pt x="3341" y="8"/>
                  </a:cubicBezTo>
                  <a:cubicBezTo>
                    <a:pt x="2272" y="356"/>
                    <a:pt x="1179" y="706"/>
                    <a:pt x="110" y="1007"/>
                  </a:cubicBezTo>
                  <a:cubicBezTo>
                    <a:pt x="0" y="1050"/>
                    <a:pt x="33" y="1196"/>
                    <a:pt x="114" y="1196"/>
                  </a:cubicBezTo>
                  <a:cubicBezTo>
                    <a:pt x="119" y="1196"/>
                    <a:pt x="126" y="1195"/>
                    <a:pt x="132" y="1193"/>
                  </a:cubicBezTo>
                  <a:cubicBezTo>
                    <a:pt x="1226" y="868"/>
                    <a:pt x="2318" y="542"/>
                    <a:pt x="3388" y="194"/>
                  </a:cubicBezTo>
                  <a:cubicBezTo>
                    <a:pt x="3492" y="153"/>
                    <a:pt x="3467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6"/>
            <p:cNvSpPr/>
            <p:nvPr/>
          </p:nvSpPr>
          <p:spPr>
            <a:xfrm>
              <a:off x="2992200" y="3971950"/>
              <a:ext cx="64175" cy="21625"/>
            </a:xfrm>
            <a:custGeom>
              <a:avLst/>
              <a:gdLst/>
              <a:ahLst/>
              <a:cxnLst/>
              <a:rect l="l" t="t" r="r" b="b"/>
              <a:pathLst>
                <a:path w="2567" h="865" extrusionOk="0">
                  <a:moveTo>
                    <a:pt x="2430" y="1"/>
                  </a:moveTo>
                  <a:cubicBezTo>
                    <a:pt x="2423" y="1"/>
                    <a:pt x="2417" y="1"/>
                    <a:pt x="2411" y="3"/>
                  </a:cubicBezTo>
                  <a:cubicBezTo>
                    <a:pt x="1992" y="142"/>
                    <a:pt x="1573" y="259"/>
                    <a:pt x="1155" y="375"/>
                  </a:cubicBezTo>
                  <a:cubicBezTo>
                    <a:pt x="969" y="445"/>
                    <a:pt x="759" y="492"/>
                    <a:pt x="572" y="561"/>
                  </a:cubicBezTo>
                  <a:cubicBezTo>
                    <a:pt x="479" y="585"/>
                    <a:pt x="364" y="607"/>
                    <a:pt x="271" y="632"/>
                  </a:cubicBezTo>
                  <a:cubicBezTo>
                    <a:pt x="216" y="632"/>
                    <a:pt x="134" y="632"/>
                    <a:pt x="79" y="664"/>
                  </a:cubicBezTo>
                  <a:lnTo>
                    <a:pt x="79" y="664"/>
                  </a:lnTo>
                  <a:cubicBezTo>
                    <a:pt x="48" y="667"/>
                    <a:pt x="22" y="686"/>
                    <a:pt x="14" y="725"/>
                  </a:cubicBezTo>
                  <a:lnTo>
                    <a:pt x="14" y="735"/>
                  </a:lnTo>
                  <a:lnTo>
                    <a:pt x="14" y="735"/>
                  </a:lnTo>
                  <a:cubicBezTo>
                    <a:pt x="4" y="756"/>
                    <a:pt x="0" y="779"/>
                    <a:pt x="14" y="793"/>
                  </a:cubicBezTo>
                  <a:cubicBezTo>
                    <a:pt x="38" y="840"/>
                    <a:pt x="61" y="864"/>
                    <a:pt x="107" y="864"/>
                  </a:cubicBezTo>
                  <a:cubicBezTo>
                    <a:pt x="136" y="864"/>
                    <a:pt x="165" y="846"/>
                    <a:pt x="183" y="827"/>
                  </a:cubicBezTo>
                  <a:lnTo>
                    <a:pt x="183" y="827"/>
                  </a:lnTo>
                  <a:cubicBezTo>
                    <a:pt x="205" y="825"/>
                    <a:pt x="234" y="818"/>
                    <a:pt x="247" y="818"/>
                  </a:cubicBezTo>
                  <a:cubicBezTo>
                    <a:pt x="293" y="818"/>
                    <a:pt x="340" y="793"/>
                    <a:pt x="386" y="793"/>
                  </a:cubicBezTo>
                  <a:lnTo>
                    <a:pt x="665" y="725"/>
                  </a:lnTo>
                  <a:cubicBezTo>
                    <a:pt x="852" y="654"/>
                    <a:pt x="1062" y="607"/>
                    <a:pt x="1270" y="538"/>
                  </a:cubicBezTo>
                  <a:lnTo>
                    <a:pt x="2457" y="189"/>
                  </a:lnTo>
                  <a:cubicBezTo>
                    <a:pt x="2566" y="168"/>
                    <a:pt x="2531" y="1"/>
                    <a:pt x="2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6"/>
            <p:cNvSpPr/>
            <p:nvPr/>
          </p:nvSpPr>
          <p:spPr>
            <a:xfrm>
              <a:off x="2979775" y="3983450"/>
              <a:ext cx="98525" cy="34600"/>
            </a:xfrm>
            <a:custGeom>
              <a:avLst/>
              <a:gdLst/>
              <a:ahLst/>
              <a:cxnLst/>
              <a:rect l="l" t="t" r="r" b="b"/>
              <a:pathLst>
                <a:path w="3941" h="1384" extrusionOk="0">
                  <a:moveTo>
                    <a:pt x="3827" y="0"/>
                  </a:moveTo>
                  <a:cubicBezTo>
                    <a:pt x="3816" y="0"/>
                    <a:pt x="3804" y="3"/>
                    <a:pt x="3791" y="8"/>
                  </a:cubicBezTo>
                  <a:cubicBezTo>
                    <a:pt x="3187" y="240"/>
                    <a:pt x="2558" y="451"/>
                    <a:pt x="1953" y="659"/>
                  </a:cubicBezTo>
                  <a:cubicBezTo>
                    <a:pt x="1628" y="776"/>
                    <a:pt x="1326" y="869"/>
                    <a:pt x="1023" y="985"/>
                  </a:cubicBezTo>
                  <a:cubicBezTo>
                    <a:pt x="861" y="1031"/>
                    <a:pt x="722" y="1078"/>
                    <a:pt x="558" y="1124"/>
                  </a:cubicBezTo>
                  <a:cubicBezTo>
                    <a:pt x="418" y="1171"/>
                    <a:pt x="279" y="1217"/>
                    <a:pt x="117" y="1217"/>
                  </a:cubicBezTo>
                  <a:cubicBezTo>
                    <a:pt x="110" y="1216"/>
                    <a:pt x="104" y="1215"/>
                    <a:pt x="98" y="1215"/>
                  </a:cubicBezTo>
                  <a:cubicBezTo>
                    <a:pt x="0" y="1215"/>
                    <a:pt x="6" y="1381"/>
                    <a:pt x="117" y="1381"/>
                  </a:cubicBezTo>
                  <a:cubicBezTo>
                    <a:pt x="139" y="1382"/>
                    <a:pt x="160" y="1383"/>
                    <a:pt x="182" y="1383"/>
                  </a:cubicBezTo>
                  <a:cubicBezTo>
                    <a:pt x="462" y="1383"/>
                    <a:pt x="742" y="1257"/>
                    <a:pt x="1001" y="1171"/>
                  </a:cubicBezTo>
                  <a:cubicBezTo>
                    <a:pt x="1326" y="1078"/>
                    <a:pt x="1652" y="962"/>
                    <a:pt x="1953" y="869"/>
                  </a:cubicBezTo>
                  <a:cubicBezTo>
                    <a:pt x="2582" y="637"/>
                    <a:pt x="3209" y="426"/>
                    <a:pt x="3838" y="194"/>
                  </a:cubicBezTo>
                  <a:cubicBezTo>
                    <a:pt x="3941" y="152"/>
                    <a:pt x="3915" y="0"/>
                    <a:pt x="3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6"/>
            <p:cNvSpPr/>
            <p:nvPr/>
          </p:nvSpPr>
          <p:spPr>
            <a:xfrm>
              <a:off x="2973950" y="4020100"/>
              <a:ext cx="61925" cy="23475"/>
            </a:xfrm>
            <a:custGeom>
              <a:avLst/>
              <a:gdLst/>
              <a:ahLst/>
              <a:cxnLst/>
              <a:rect l="l" t="t" r="r" b="b"/>
              <a:pathLst>
                <a:path w="2477" h="939" extrusionOk="0">
                  <a:moveTo>
                    <a:pt x="2362" y="0"/>
                  </a:moveTo>
                  <a:cubicBezTo>
                    <a:pt x="2351" y="0"/>
                    <a:pt x="2339" y="3"/>
                    <a:pt x="2326" y="8"/>
                  </a:cubicBezTo>
                  <a:cubicBezTo>
                    <a:pt x="1954" y="147"/>
                    <a:pt x="1559" y="287"/>
                    <a:pt x="1187" y="449"/>
                  </a:cubicBezTo>
                  <a:cubicBezTo>
                    <a:pt x="837" y="566"/>
                    <a:pt x="489" y="752"/>
                    <a:pt x="117" y="752"/>
                  </a:cubicBezTo>
                  <a:cubicBezTo>
                    <a:pt x="0" y="752"/>
                    <a:pt x="0" y="938"/>
                    <a:pt x="117" y="938"/>
                  </a:cubicBezTo>
                  <a:cubicBezTo>
                    <a:pt x="489" y="938"/>
                    <a:pt x="837" y="752"/>
                    <a:pt x="1187" y="635"/>
                  </a:cubicBezTo>
                  <a:cubicBezTo>
                    <a:pt x="1582" y="473"/>
                    <a:pt x="1978" y="333"/>
                    <a:pt x="2372" y="194"/>
                  </a:cubicBezTo>
                  <a:cubicBezTo>
                    <a:pt x="2477" y="153"/>
                    <a:pt x="2451" y="0"/>
                    <a:pt x="2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6"/>
            <p:cNvSpPr/>
            <p:nvPr/>
          </p:nvSpPr>
          <p:spPr>
            <a:xfrm>
              <a:off x="2964400" y="4035225"/>
              <a:ext cx="107525" cy="36425"/>
            </a:xfrm>
            <a:custGeom>
              <a:avLst/>
              <a:gdLst/>
              <a:ahLst/>
              <a:cxnLst/>
              <a:rect l="l" t="t" r="r" b="b"/>
              <a:pathLst>
                <a:path w="4301" h="1457" extrusionOk="0">
                  <a:moveTo>
                    <a:pt x="4186" y="0"/>
                  </a:moveTo>
                  <a:cubicBezTo>
                    <a:pt x="4175" y="0"/>
                    <a:pt x="4163" y="2"/>
                    <a:pt x="4150" y="8"/>
                  </a:cubicBezTo>
                  <a:cubicBezTo>
                    <a:pt x="2801" y="426"/>
                    <a:pt x="1452" y="845"/>
                    <a:pt x="103" y="1286"/>
                  </a:cubicBezTo>
                  <a:cubicBezTo>
                    <a:pt x="0" y="1307"/>
                    <a:pt x="26" y="1457"/>
                    <a:pt x="114" y="1457"/>
                  </a:cubicBezTo>
                  <a:cubicBezTo>
                    <a:pt x="125" y="1457"/>
                    <a:pt x="137" y="1455"/>
                    <a:pt x="150" y="1449"/>
                  </a:cubicBezTo>
                  <a:cubicBezTo>
                    <a:pt x="1498" y="1031"/>
                    <a:pt x="2847" y="612"/>
                    <a:pt x="4196" y="169"/>
                  </a:cubicBezTo>
                  <a:cubicBezTo>
                    <a:pt x="4300" y="150"/>
                    <a:pt x="4275" y="0"/>
                    <a:pt x="4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6"/>
            <p:cNvSpPr/>
            <p:nvPr/>
          </p:nvSpPr>
          <p:spPr>
            <a:xfrm>
              <a:off x="2959000" y="4064850"/>
              <a:ext cx="77450" cy="27000"/>
            </a:xfrm>
            <a:custGeom>
              <a:avLst/>
              <a:gdLst/>
              <a:ahLst/>
              <a:cxnLst/>
              <a:rect l="l" t="t" r="r" b="b"/>
              <a:pathLst>
                <a:path w="3098" h="1080" extrusionOk="0">
                  <a:moveTo>
                    <a:pt x="2983" y="0"/>
                  </a:moveTo>
                  <a:cubicBezTo>
                    <a:pt x="2972" y="0"/>
                    <a:pt x="2961" y="3"/>
                    <a:pt x="2948" y="8"/>
                  </a:cubicBezTo>
                  <a:cubicBezTo>
                    <a:pt x="2018" y="311"/>
                    <a:pt x="1063" y="590"/>
                    <a:pt x="111" y="892"/>
                  </a:cubicBezTo>
                  <a:cubicBezTo>
                    <a:pt x="1" y="914"/>
                    <a:pt x="35" y="1080"/>
                    <a:pt x="137" y="1080"/>
                  </a:cubicBezTo>
                  <a:cubicBezTo>
                    <a:pt x="143" y="1080"/>
                    <a:pt x="150" y="1079"/>
                    <a:pt x="157" y="1078"/>
                  </a:cubicBezTo>
                  <a:cubicBezTo>
                    <a:pt x="1110" y="776"/>
                    <a:pt x="2040" y="473"/>
                    <a:pt x="2994" y="194"/>
                  </a:cubicBezTo>
                  <a:cubicBezTo>
                    <a:pt x="3097" y="152"/>
                    <a:pt x="3072" y="0"/>
                    <a:pt x="2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6"/>
            <p:cNvSpPr/>
            <p:nvPr/>
          </p:nvSpPr>
          <p:spPr>
            <a:xfrm>
              <a:off x="2954925" y="4083025"/>
              <a:ext cx="106050" cy="35575"/>
            </a:xfrm>
            <a:custGeom>
              <a:avLst/>
              <a:gdLst/>
              <a:ahLst/>
              <a:cxnLst/>
              <a:rect l="l" t="t" r="r" b="b"/>
              <a:pathLst>
                <a:path w="4242" h="1423" extrusionOk="0">
                  <a:moveTo>
                    <a:pt x="4110" y="0"/>
                  </a:moveTo>
                  <a:cubicBezTo>
                    <a:pt x="4103" y="0"/>
                    <a:pt x="4096" y="1"/>
                    <a:pt x="4088" y="3"/>
                  </a:cubicBezTo>
                  <a:cubicBezTo>
                    <a:pt x="2785" y="490"/>
                    <a:pt x="1436" y="886"/>
                    <a:pt x="88" y="1234"/>
                  </a:cubicBezTo>
                  <a:cubicBezTo>
                    <a:pt x="1" y="1278"/>
                    <a:pt x="14" y="1423"/>
                    <a:pt x="111" y="1423"/>
                  </a:cubicBezTo>
                  <a:cubicBezTo>
                    <a:pt x="119" y="1423"/>
                    <a:pt x="126" y="1422"/>
                    <a:pt x="134" y="1420"/>
                  </a:cubicBezTo>
                  <a:cubicBezTo>
                    <a:pt x="1483" y="1072"/>
                    <a:pt x="2832" y="654"/>
                    <a:pt x="4134" y="189"/>
                  </a:cubicBezTo>
                  <a:cubicBezTo>
                    <a:pt x="4242" y="145"/>
                    <a:pt x="4209" y="0"/>
                    <a:pt x="4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6"/>
            <p:cNvSpPr/>
            <p:nvPr/>
          </p:nvSpPr>
          <p:spPr>
            <a:xfrm>
              <a:off x="2959000" y="4118475"/>
              <a:ext cx="59575" cy="19325"/>
            </a:xfrm>
            <a:custGeom>
              <a:avLst/>
              <a:gdLst/>
              <a:ahLst/>
              <a:cxnLst/>
              <a:rect l="l" t="t" r="r" b="b"/>
              <a:pathLst>
                <a:path w="2383" h="773" extrusionOk="0">
                  <a:moveTo>
                    <a:pt x="2248" y="0"/>
                  </a:moveTo>
                  <a:cubicBezTo>
                    <a:pt x="2241" y="0"/>
                    <a:pt x="2234" y="1"/>
                    <a:pt x="2226" y="2"/>
                  </a:cubicBezTo>
                  <a:cubicBezTo>
                    <a:pt x="1506" y="213"/>
                    <a:pt x="808" y="399"/>
                    <a:pt x="111" y="585"/>
                  </a:cubicBezTo>
                  <a:cubicBezTo>
                    <a:pt x="0" y="606"/>
                    <a:pt x="35" y="773"/>
                    <a:pt x="118" y="773"/>
                  </a:cubicBezTo>
                  <a:cubicBezTo>
                    <a:pt x="123" y="773"/>
                    <a:pt x="128" y="772"/>
                    <a:pt x="133" y="771"/>
                  </a:cubicBezTo>
                  <a:cubicBezTo>
                    <a:pt x="855" y="585"/>
                    <a:pt x="1553" y="399"/>
                    <a:pt x="2273" y="188"/>
                  </a:cubicBezTo>
                  <a:cubicBezTo>
                    <a:pt x="2382" y="145"/>
                    <a:pt x="2349" y="0"/>
                    <a:pt x="2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6"/>
            <p:cNvSpPr/>
            <p:nvPr/>
          </p:nvSpPr>
          <p:spPr>
            <a:xfrm>
              <a:off x="2965375" y="4132300"/>
              <a:ext cx="82750" cy="22950"/>
            </a:xfrm>
            <a:custGeom>
              <a:avLst/>
              <a:gdLst/>
              <a:ahLst/>
              <a:cxnLst/>
              <a:rect l="l" t="t" r="r" b="b"/>
              <a:pathLst>
                <a:path w="3310" h="918" extrusionOk="0">
                  <a:moveTo>
                    <a:pt x="3216" y="0"/>
                  </a:moveTo>
                  <a:cubicBezTo>
                    <a:pt x="3205" y="0"/>
                    <a:pt x="3193" y="2"/>
                    <a:pt x="3180" y="8"/>
                  </a:cubicBezTo>
                  <a:cubicBezTo>
                    <a:pt x="2157" y="287"/>
                    <a:pt x="1134" y="543"/>
                    <a:pt x="88" y="729"/>
                  </a:cubicBezTo>
                  <a:cubicBezTo>
                    <a:pt x="0" y="750"/>
                    <a:pt x="37" y="917"/>
                    <a:pt x="119" y="917"/>
                  </a:cubicBezTo>
                  <a:cubicBezTo>
                    <a:pt x="124" y="917"/>
                    <a:pt x="129" y="917"/>
                    <a:pt x="135" y="915"/>
                  </a:cubicBezTo>
                  <a:cubicBezTo>
                    <a:pt x="1180" y="705"/>
                    <a:pt x="2204" y="473"/>
                    <a:pt x="3227" y="171"/>
                  </a:cubicBezTo>
                  <a:cubicBezTo>
                    <a:pt x="3310" y="150"/>
                    <a:pt x="3301" y="0"/>
                    <a:pt x="3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6"/>
            <p:cNvSpPr/>
            <p:nvPr/>
          </p:nvSpPr>
          <p:spPr>
            <a:xfrm>
              <a:off x="2971800" y="4155675"/>
              <a:ext cx="46775" cy="15250"/>
            </a:xfrm>
            <a:custGeom>
              <a:avLst/>
              <a:gdLst/>
              <a:ahLst/>
              <a:cxnLst/>
              <a:rect l="l" t="t" r="r" b="b"/>
              <a:pathLst>
                <a:path w="1871" h="610" extrusionOk="0">
                  <a:moveTo>
                    <a:pt x="1736" y="1"/>
                  </a:moveTo>
                  <a:cubicBezTo>
                    <a:pt x="1729" y="1"/>
                    <a:pt x="1722" y="1"/>
                    <a:pt x="1714" y="3"/>
                  </a:cubicBezTo>
                  <a:cubicBezTo>
                    <a:pt x="1202" y="213"/>
                    <a:pt x="668" y="353"/>
                    <a:pt x="110" y="421"/>
                  </a:cubicBezTo>
                  <a:cubicBezTo>
                    <a:pt x="0" y="444"/>
                    <a:pt x="35" y="610"/>
                    <a:pt x="136" y="610"/>
                  </a:cubicBezTo>
                  <a:cubicBezTo>
                    <a:pt x="143" y="610"/>
                    <a:pt x="150" y="609"/>
                    <a:pt x="157" y="607"/>
                  </a:cubicBezTo>
                  <a:cubicBezTo>
                    <a:pt x="715" y="514"/>
                    <a:pt x="1249" y="375"/>
                    <a:pt x="1761" y="189"/>
                  </a:cubicBezTo>
                  <a:cubicBezTo>
                    <a:pt x="1870" y="145"/>
                    <a:pt x="1837" y="1"/>
                    <a:pt x="1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6"/>
            <p:cNvSpPr/>
            <p:nvPr/>
          </p:nvSpPr>
          <p:spPr>
            <a:xfrm>
              <a:off x="2993700" y="4175275"/>
              <a:ext cx="35525" cy="11875"/>
            </a:xfrm>
            <a:custGeom>
              <a:avLst/>
              <a:gdLst/>
              <a:ahLst/>
              <a:cxnLst/>
              <a:rect l="l" t="t" r="r" b="b"/>
              <a:pathLst>
                <a:path w="1421" h="475" extrusionOk="0">
                  <a:moveTo>
                    <a:pt x="1298" y="1"/>
                  </a:moveTo>
                  <a:cubicBezTo>
                    <a:pt x="1283" y="1"/>
                    <a:pt x="1269" y="4"/>
                    <a:pt x="1257" y="10"/>
                  </a:cubicBezTo>
                  <a:cubicBezTo>
                    <a:pt x="909" y="173"/>
                    <a:pt x="512" y="266"/>
                    <a:pt x="118" y="289"/>
                  </a:cubicBezTo>
                  <a:cubicBezTo>
                    <a:pt x="1" y="289"/>
                    <a:pt x="1" y="475"/>
                    <a:pt x="118" y="475"/>
                  </a:cubicBezTo>
                  <a:cubicBezTo>
                    <a:pt x="537" y="452"/>
                    <a:pt x="955" y="359"/>
                    <a:pt x="1350" y="173"/>
                  </a:cubicBezTo>
                  <a:cubicBezTo>
                    <a:pt x="1396" y="149"/>
                    <a:pt x="1420" y="80"/>
                    <a:pt x="1396" y="56"/>
                  </a:cubicBezTo>
                  <a:cubicBezTo>
                    <a:pt x="1380" y="22"/>
                    <a:pt x="1337" y="1"/>
                    <a:pt x="1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6"/>
            <p:cNvSpPr/>
            <p:nvPr/>
          </p:nvSpPr>
          <p:spPr>
            <a:xfrm>
              <a:off x="3209450" y="3586300"/>
              <a:ext cx="19775" cy="7250"/>
            </a:xfrm>
            <a:custGeom>
              <a:avLst/>
              <a:gdLst/>
              <a:ahLst/>
              <a:cxnLst/>
              <a:rect l="l" t="t" r="r" b="b"/>
              <a:pathLst>
                <a:path w="791" h="290" extrusionOk="0">
                  <a:moveTo>
                    <a:pt x="710" y="1"/>
                  </a:moveTo>
                  <a:cubicBezTo>
                    <a:pt x="699" y="1"/>
                    <a:pt x="686" y="4"/>
                    <a:pt x="674" y="10"/>
                  </a:cubicBezTo>
                  <a:cubicBezTo>
                    <a:pt x="465" y="33"/>
                    <a:pt x="279" y="79"/>
                    <a:pt x="69" y="103"/>
                  </a:cubicBezTo>
                  <a:cubicBezTo>
                    <a:pt x="22" y="126"/>
                    <a:pt x="0" y="172"/>
                    <a:pt x="0" y="219"/>
                  </a:cubicBezTo>
                  <a:cubicBezTo>
                    <a:pt x="22" y="265"/>
                    <a:pt x="69" y="289"/>
                    <a:pt x="115" y="289"/>
                  </a:cubicBezTo>
                  <a:cubicBezTo>
                    <a:pt x="326" y="243"/>
                    <a:pt x="512" y="219"/>
                    <a:pt x="720" y="172"/>
                  </a:cubicBezTo>
                  <a:cubicBezTo>
                    <a:pt x="767" y="172"/>
                    <a:pt x="791" y="103"/>
                    <a:pt x="767" y="57"/>
                  </a:cubicBezTo>
                  <a:cubicBezTo>
                    <a:pt x="767" y="23"/>
                    <a:pt x="742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6"/>
            <p:cNvSpPr/>
            <p:nvPr/>
          </p:nvSpPr>
          <p:spPr>
            <a:xfrm>
              <a:off x="3214100" y="3592350"/>
              <a:ext cx="15700" cy="6575"/>
            </a:xfrm>
            <a:custGeom>
              <a:avLst/>
              <a:gdLst/>
              <a:ahLst/>
              <a:cxnLst/>
              <a:rect l="l" t="t" r="r" b="b"/>
              <a:pathLst>
                <a:path w="628" h="263" extrusionOk="0">
                  <a:moveTo>
                    <a:pt x="534" y="1"/>
                  </a:moveTo>
                  <a:cubicBezTo>
                    <a:pt x="394" y="1"/>
                    <a:pt x="233" y="47"/>
                    <a:pt x="69" y="70"/>
                  </a:cubicBezTo>
                  <a:cubicBezTo>
                    <a:pt x="22" y="94"/>
                    <a:pt x="0" y="140"/>
                    <a:pt x="0" y="187"/>
                  </a:cubicBezTo>
                  <a:cubicBezTo>
                    <a:pt x="18" y="225"/>
                    <a:pt x="52" y="262"/>
                    <a:pt x="89" y="262"/>
                  </a:cubicBezTo>
                  <a:cubicBezTo>
                    <a:pt x="98" y="262"/>
                    <a:pt x="107" y="260"/>
                    <a:pt x="115" y="256"/>
                  </a:cubicBezTo>
                  <a:cubicBezTo>
                    <a:pt x="186" y="233"/>
                    <a:pt x="255" y="209"/>
                    <a:pt x="326" y="209"/>
                  </a:cubicBezTo>
                  <a:cubicBezTo>
                    <a:pt x="372" y="209"/>
                    <a:pt x="419" y="187"/>
                    <a:pt x="441" y="187"/>
                  </a:cubicBezTo>
                  <a:lnTo>
                    <a:pt x="534" y="187"/>
                  </a:lnTo>
                  <a:cubicBezTo>
                    <a:pt x="581" y="187"/>
                    <a:pt x="627" y="140"/>
                    <a:pt x="627" y="94"/>
                  </a:cubicBezTo>
                  <a:cubicBezTo>
                    <a:pt x="627" y="47"/>
                    <a:pt x="605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6"/>
            <p:cNvSpPr/>
            <p:nvPr/>
          </p:nvSpPr>
          <p:spPr>
            <a:xfrm>
              <a:off x="3224550" y="3596775"/>
              <a:ext cx="22675" cy="7450"/>
            </a:xfrm>
            <a:custGeom>
              <a:avLst/>
              <a:gdLst/>
              <a:ahLst/>
              <a:cxnLst/>
              <a:rect l="l" t="t" r="r" b="b"/>
              <a:pathLst>
                <a:path w="907" h="298" extrusionOk="0">
                  <a:moveTo>
                    <a:pt x="828" y="0"/>
                  </a:moveTo>
                  <a:cubicBezTo>
                    <a:pt x="816" y="0"/>
                    <a:pt x="804" y="3"/>
                    <a:pt x="791" y="10"/>
                  </a:cubicBezTo>
                  <a:cubicBezTo>
                    <a:pt x="535" y="32"/>
                    <a:pt x="302" y="79"/>
                    <a:pt x="70" y="125"/>
                  </a:cubicBezTo>
                  <a:cubicBezTo>
                    <a:pt x="23" y="125"/>
                    <a:pt x="1" y="196"/>
                    <a:pt x="1" y="242"/>
                  </a:cubicBezTo>
                  <a:cubicBezTo>
                    <a:pt x="17" y="277"/>
                    <a:pt x="46" y="298"/>
                    <a:pt x="79" y="298"/>
                  </a:cubicBezTo>
                  <a:cubicBezTo>
                    <a:pt x="91" y="298"/>
                    <a:pt x="104" y="295"/>
                    <a:pt x="116" y="289"/>
                  </a:cubicBezTo>
                  <a:cubicBezTo>
                    <a:pt x="349" y="265"/>
                    <a:pt x="581" y="218"/>
                    <a:pt x="838" y="172"/>
                  </a:cubicBezTo>
                  <a:cubicBezTo>
                    <a:pt x="884" y="172"/>
                    <a:pt x="907" y="103"/>
                    <a:pt x="884" y="56"/>
                  </a:cubicBezTo>
                  <a:cubicBezTo>
                    <a:pt x="884" y="22"/>
                    <a:pt x="860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6"/>
            <p:cNvSpPr/>
            <p:nvPr/>
          </p:nvSpPr>
          <p:spPr>
            <a:xfrm>
              <a:off x="3226275" y="3594425"/>
              <a:ext cx="18075" cy="5500"/>
            </a:xfrm>
            <a:custGeom>
              <a:avLst/>
              <a:gdLst/>
              <a:ahLst/>
              <a:cxnLst/>
              <a:rect l="l" t="t" r="r" b="b"/>
              <a:pathLst>
                <a:path w="723" h="220" extrusionOk="0">
                  <a:moveTo>
                    <a:pt x="465" y="1"/>
                  </a:moveTo>
                  <a:cubicBezTo>
                    <a:pt x="333" y="1"/>
                    <a:pt x="202" y="17"/>
                    <a:pt x="71" y="33"/>
                  </a:cubicBezTo>
                  <a:cubicBezTo>
                    <a:pt x="25" y="33"/>
                    <a:pt x="1" y="104"/>
                    <a:pt x="25" y="150"/>
                  </a:cubicBezTo>
                  <a:cubicBezTo>
                    <a:pt x="25" y="197"/>
                    <a:pt x="71" y="219"/>
                    <a:pt x="118" y="219"/>
                  </a:cubicBezTo>
                  <a:cubicBezTo>
                    <a:pt x="140" y="219"/>
                    <a:pt x="164" y="197"/>
                    <a:pt x="187" y="197"/>
                  </a:cubicBezTo>
                  <a:lnTo>
                    <a:pt x="373" y="197"/>
                  </a:lnTo>
                  <a:cubicBezTo>
                    <a:pt x="466" y="173"/>
                    <a:pt x="559" y="173"/>
                    <a:pt x="629" y="173"/>
                  </a:cubicBezTo>
                  <a:cubicBezTo>
                    <a:pt x="638" y="177"/>
                    <a:pt x="647" y="179"/>
                    <a:pt x="655" y="179"/>
                  </a:cubicBezTo>
                  <a:cubicBezTo>
                    <a:pt x="692" y="179"/>
                    <a:pt x="722" y="142"/>
                    <a:pt x="722" y="104"/>
                  </a:cubicBezTo>
                  <a:cubicBezTo>
                    <a:pt x="722" y="33"/>
                    <a:pt x="698" y="11"/>
                    <a:pt x="629" y="11"/>
                  </a:cubicBezTo>
                  <a:cubicBezTo>
                    <a:pt x="574" y="4"/>
                    <a:pt x="520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6"/>
            <p:cNvSpPr/>
            <p:nvPr/>
          </p:nvSpPr>
          <p:spPr>
            <a:xfrm>
              <a:off x="3231700" y="3600450"/>
              <a:ext cx="28150" cy="9425"/>
            </a:xfrm>
            <a:custGeom>
              <a:avLst/>
              <a:gdLst/>
              <a:ahLst/>
              <a:cxnLst/>
              <a:rect l="l" t="t" r="r" b="b"/>
              <a:pathLst>
                <a:path w="1126" h="377" extrusionOk="0">
                  <a:moveTo>
                    <a:pt x="991" y="0"/>
                  </a:moveTo>
                  <a:cubicBezTo>
                    <a:pt x="984" y="0"/>
                    <a:pt x="978" y="1"/>
                    <a:pt x="971" y="2"/>
                  </a:cubicBezTo>
                  <a:cubicBezTo>
                    <a:pt x="691" y="71"/>
                    <a:pt x="388" y="142"/>
                    <a:pt x="109" y="188"/>
                  </a:cubicBezTo>
                  <a:cubicBezTo>
                    <a:pt x="0" y="210"/>
                    <a:pt x="36" y="376"/>
                    <a:pt x="137" y="376"/>
                  </a:cubicBezTo>
                  <a:cubicBezTo>
                    <a:pt x="143" y="376"/>
                    <a:pt x="149" y="376"/>
                    <a:pt x="156" y="375"/>
                  </a:cubicBezTo>
                  <a:cubicBezTo>
                    <a:pt x="435" y="304"/>
                    <a:pt x="714" y="235"/>
                    <a:pt x="1017" y="188"/>
                  </a:cubicBezTo>
                  <a:cubicBezTo>
                    <a:pt x="1125" y="166"/>
                    <a:pt x="1091" y="0"/>
                    <a:pt x="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6"/>
            <p:cNvSpPr/>
            <p:nvPr/>
          </p:nvSpPr>
          <p:spPr>
            <a:xfrm>
              <a:off x="3239075" y="3605150"/>
              <a:ext cx="30250" cy="7550"/>
            </a:xfrm>
            <a:custGeom>
              <a:avLst/>
              <a:gdLst/>
              <a:ahLst/>
              <a:cxnLst/>
              <a:rect l="l" t="t" r="r" b="b"/>
              <a:pathLst>
                <a:path w="1210" h="302" extrusionOk="0">
                  <a:moveTo>
                    <a:pt x="1094" y="0"/>
                  </a:moveTo>
                  <a:cubicBezTo>
                    <a:pt x="769" y="69"/>
                    <a:pt x="419" y="94"/>
                    <a:pt x="93" y="116"/>
                  </a:cubicBezTo>
                  <a:cubicBezTo>
                    <a:pt x="47" y="116"/>
                    <a:pt x="0" y="162"/>
                    <a:pt x="0" y="209"/>
                  </a:cubicBezTo>
                  <a:cubicBezTo>
                    <a:pt x="0" y="255"/>
                    <a:pt x="47" y="302"/>
                    <a:pt x="93" y="302"/>
                  </a:cubicBezTo>
                  <a:cubicBezTo>
                    <a:pt x="443" y="280"/>
                    <a:pt x="791" y="233"/>
                    <a:pt x="1141" y="187"/>
                  </a:cubicBezTo>
                  <a:cubicBezTo>
                    <a:pt x="1187" y="187"/>
                    <a:pt x="1210" y="116"/>
                    <a:pt x="1210" y="69"/>
                  </a:cubicBezTo>
                  <a:cubicBezTo>
                    <a:pt x="1187" y="23"/>
                    <a:pt x="1141" y="0"/>
                    <a:pt x="1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6"/>
            <p:cNvSpPr/>
            <p:nvPr/>
          </p:nvSpPr>
          <p:spPr>
            <a:xfrm>
              <a:off x="3242750" y="3609000"/>
              <a:ext cx="29750" cy="10175"/>
            </a:xfrm>
            <a:custGeom>
              <a:avLst/>
              <a:gdLst/>
              <a:ahLst/>
              <a:cxnLst/>
              <a:rect l="l" t="t" r="r" b="b"/>
              <a:pathLst>
                <a:path w="1190" h="407" extrusionOk="0">
                  <a:moveTo>
                    <a:pt x="1076" y="1"/>
                  </a:moveTo>
                  <a:cubicBezTo>
                    <a:pt x="1065" y="1"/>
                    <a:pt x="1053" y="3"/>
                    <a:pt x="1040" y="8"/>
                  </a:cubicBezTo>
                  <a:cubicBezTo>
                    <a:pt x="737" y="79"/>
                    <a:pt x="436" y="172"/>
                    <a:pt x="110" y="241"/>
                  </a:cubicBezTo>
                  <a:cubicBezTo>
                    <a:pt x="0" y="264"/>
                    <a:pt x="34" y="407"/>
                    <a:pt x="135" y="407"/>
                  </a:cubicBezTo>
                  <a:cubicBezTo>
                    <a:pt x="142" y="407"/>
                    <a:pt x="149" y="406"/>
                    <a:pt x="156" y="405"/>
                  </a:cubicBezTo>
                  <a:cubicBezTo>
                    <a:pt x="458" y="334"/>
                    <a:pt x="783" y="265"/>
                    <a:pt x="1087" y="172"/>
                  </a:cubicBezTo>
                  <a:cubicBezTo>
                    <a:pt x="1189" y="151"/>
                    <a:pt x="1164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6"/>
            <p:cNvSpPr/>
            <p:nvPr/>
          </p:nvSpPr>
          <p:spPr>
            <a:xfrm>
              <a:off x="3241400" y="3603750"/>
              <a:ext cx="28525" cy="6075"/>
            </a:xfrm>
            <a:custGeom>
              <a:avLst/>
              <a:gdLst/>
              <a:ahLst/>
              <a:cxnLst/>
              <a:rect l="l" t="t" r="r" b="b"/>
              <a:pathLst>
                <a:path w="1141" h="243" extrusionOk="0">
                  <a:moveTo>
                    <a:pt x="1061" y="0"/>
                  </a:moveTo>
                  <a:cubicBezTo>
                    <a:pt x="1049" y="0"/>
                    <a:pt x="1036" y="3"/>
                    <a:pt x="1024" y="10"/>
                  </a:cubicBezTo>
                  <a:cubicBezTo>
                    <a:pt x="722" y="32"/>
                    <a:pt x="419" y="56"/>
                    <a:pt x="117" y="56"/>
                  </a:cubicBezTo>
                  <a:cubicBezTo>
                    <a:pt x="0" y="56"/>
                    <a:pt x="0" y="243"/>
                    <a:pt x="117" y="243"/>
                  </a:cubicBezTo>
                  <a:cubicBezTo>
                    <a:pt x="443" y="243"/>
                    <a:pt x="744" y="218"/>
                    <a:pt x="1070" y="172"/>
                  </a:cubicBezTo>
                  <a:cubicBezTo>
                    <a:pt x="1117" y="172"/>
                    <a:pt x="1141" y="103"/>
                    <a:pt x="1141" y="56"/>
                  </a:cubicBezTo>
                  <a:cubicBezTo>
                    <a:pt x="1123" y="23"/>
                    <a:pt x="1093" y="0"/>
                    <a:pt x="1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6"/>
            <p:cNvSpPr/>
            <p:nvPr/>
          </p:nvSpPr>
          <p:spPr>
            <a:xfrm>
              <a:off x="3228225" y="3614400"/>
              <a:ext cx="40900" cy="12925"/>
            </a:xfrm>
            <a:custGeom>
              <a:avLst/>
              <a:gdLst/>
              <a:ahLst/>
              <a:cxnLst/>
              <a:rect l="l" t="t" r="r" b="b"/>
              <a:pathLst>
                <a:path w="1636" h="517" extrusionOk="0">
                  <a:moveTo>
                    <a:pt x="1504" y="0"/>
                  </a:moveTo>
                  <a:cubicBezTo>
                    <a:pt x="1497" y="0"/>
                    <a:pt x="1490" y="1"/>
                    <a:pt x="1482" y="3"/>
                  </a:cubicBezTo>
                  <a:cubicBezTo>
                    <a:pt x="1017" y="96"/>
                    <a:pt x="551" y="211"/>
                    <a:pt x="109" y="328"/>
                  </a:cubicBezTo>
                  <a:cubicBezTo>
                    <a:pt x="1" y="372"/>
                    <a:pt x="34" y="516"/>
                    <a:pt x="134" y="516"/>
                  </a:cubicBezTo>
                  <a:cubicBezTo>
                    <a:pt x="141" y="516"/>
                    <a:pt x="148" y="516"/>
                    <a:pt x="155" y="514"/>
                  </a:cubicBezTo>
                  <a:cubicBezTo>
                    <a:pt x="598" y="375"/>
                    <a:pt x="1063" y="257"/>
                    <a:pt x="1528" y="164"/>
                  </a:cubicBezTo>
                  <a:cubicBezTo>
                    <a:pt x="1636" y="144"/>
                    <a:pt x="1603" y="0"/>
                    <a:pt x="1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6"/>
            <p:cNvSpPr/>
            <p:nvPr/>
          </p:nvSpPr>
          <p:spPr>
            <a:xfrm>
              <a:off x="3240825" y="3620675"/>
              <a:ext cx="27950" cy="10300"/>
            </a:xfrm>
            <a:custGeom>
              <a:avLst/>
              <a:gdLst/>
              <a:ahLst/>
              <a:cxnLst/>
              <a:rect l="l" t="t" r="r" b="b"/>
              <a:pathLst>
                <a:path w="1118" h="412" extrusionOk="0">
                  <a:moveTo>
                    <a:pt x="1025" y="1"/>
                  </a:moveTo>
                  <a:cubicBezTo>
                    <a:pt x="1017" y="1"/>
                    <a:pt x="1008" y="3"/>
                    <a:pt x="1000" y="6"/>
                  </a:cubicBezTo>
                  <a:cubicBezTo>
                    <a:pt x="699" y="100"/>
                    <a:pt x="373" y="193"/>
                    <a:pt x="70" y="239"/>
                  </a:cubicBezTo>
                  <a:cubicBezTo>
                    <a:pt x="23" y="239"/>
                    <a:pt x="1" y="310"/>
                    <a:pt x="1" y="332"/>
                  </a:cubicBezTo>
                  <a:cubicBezTo>
                    <a:pt x="18" y="385"/>
                    <a:pt x="48" y="411"/>
                    <a:pt x="82" y="411"/>
                  </a:cubicBezTo>
                  <a:cubicBezTo>
                    <a:pt x="93" y="411"/>
                    <a:pt x="105" y="408"/>
                    <a:pt x="116" y="403"/>
                  </a:cubicBezTo>
                  <a:cubicBezTo>
                    <a:pt x="419" y="356"/>
                    <a:pt x="745" y="286"/>
                    <a:pt x="1047" y="170"/>
                  </a:cubicBezTo>
                  <a:cubicBezTo>
                    <a:pt x="1093" y="170"/>
                    <a:pt x="1117" y="124"/>
                    <a:pt x="1093" y="77"/>
                  </a:cubicBezTo>
                  <a:cubicBezTo>
                    <a:pt x="1093" y="39"/>
                    <a:pt x="1062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6"/>
            <p:cNvSpPr/>
            <p:nvPr/>
          </p:nvSpPr>
          <p:spPr>
            <a:xfrm>
              <a:off x="3231850" y="3622925"/>
              <a:ext cx="31950" cy="14400"/>
            </a:xfrm>
            <a:custGeom>
              <a:avLst/>
              <a:gdLst/>
              <a:ahLst/>
              <a:cxnLst/>
              <a:rect l="l" t="t" r="r" b="b"/>
              <a:pathLst>
                <a:path w="1278" h="576" extrusionOk="0">
                  <a:moveTo>
                    <a:pt x="1149" y="0"/>
                  </a:moveTo>
                  <a:cubicBezTo>
                    <a:pt x="1135" y="0"/>
                    <a:pt x="1120" y="3"/>
                    <a:pt x="1104" y="10"/>
                  </a:cubicBezTo>
                  <a:cubicBezTo>
                    <a:pt x="778" y="173"/>
                    <a:pt x="453" y="313"/>
                    <a:pt x="103" y="406"/>
                  </a:cubicBezTo>
                  <a:cubicBezTo>
                    <a:pt x="0" y="426"/>
                    <a:pt x="26" y="575"/>
                    <a:pt x="114" y="575"/>
                  </a:cubicBezTo>
                  <a:cubicBezTo>
                    <a:pt x="125" y="575"/>
                    <a:pt x="137" y="573"/>
                    <a:pt x="150" y="568"/>
                  </a:cubicBezTo>
                  <a:cubicBezTo>
                    <a:pt x="499" y="475"/>
                    <a:pt x="872" y="335"/>
                    <a:pt x="1197" y="173"/>
                  </a:cubicBezTo>
                  <a:cubicBezTo>
                    <a:pt x="1277" y="112"/>
                    <a:pt x="1236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6"/>
            <p:cNvSpPr/>
            <p:nvPr/>
          </p:nvSpPr>
          <p:spPr>
            <a:xfrm>
              <a:off x="3236750" y="3616125"/>
              <a:ext cx="29550" cy="7700"/>
            </a:xfrm>
            <a:custGeom>
              <a:avLst/>
              <a:gdLst/>
              <a:ahLst/>
              <a:cxnLst/>
              <a:rect l="l" t="t" r="r" b="b"/>
              <a:pathLst>
                <a:path w="1182" h="308" extrusionOk="0">
                  <a:moveTo>
                    <a:pt x="1066" y="1"/>
                  </a:moveTo>
                  <a:cubicBezTo>
                    <a:pt x="1060" y="1"/>
                    <a:pt x="1054" y="1"/>
                    <a:pt x="1048" y="2"/>
                  </a:cubicBezTo>
                  <a:cubicBezTo>
                    <a:pt x="744" y="73"/>
                    <a:pt x="419" y="120"/>
                    <a:pt x="117" y="142"/>
                  </a:cubicBezTo>
                  <a:cubicBezTo>
                    <a:pt x="7" y="142"/>
                    <a:pt x="1" y="308"/>
                    <a:pt x="99" y="308"/>
                  </a:cubicBezTo>
                  <a:cubicBezTo>
                    <a:pt x="104" y="308"/>
                    <a:pt x="111" y="307"/>
                    <a:pt x="117" y="306"/>
                  </a:cubicBezTo>
                  <a:cubicBezTo>
                    <a:pt x="443" y="306"/>
                    <a:pt x="769" y="259"/>
                    <a:pt x="1094" y="188"/>
                  </a:cubicBezTo>
                  <a:cubicBezTo>
                    <a:pt x="1182" y="167"/>
                    <a:pt x="1165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6"/>
            <p:cNvSpPr/>
            <p:nvPr/>
          </p:nvSpPr>
          <p:spPr>
            <a:xfrm>
              <a:off x="3232250" y="3626425"/>
              <a:ext cx="33825" cy="13675"/>
            </a:xfrm>
            <a:custGeom>
              <a:avLst/>
              <a:gdLst/>
              <a:ahLst/>
              <a:cxnLst/>
              <a:rect l="l" t="t" r="r" b="b"/>
              <a:pathLst>
                <a:path w="1353" h="547" extrusionOk="0">
                  <a:moveTo>
                    <a:pt x="1199" y="1"/>
                  </a:moveTo>
                  <a:cubicBezTo>
                    <a:pt x="1185" y="1"/>
                    <a:pt x="1171" y="3"/>
                    <a:pt x="1157" y="9"/>
                  </a:cubicBezTo>
                  <a:cubicBezTo>
                    <a:pt x="831" y="173"/>
                    <a:pt x="459" y="312"/>
                    <a:pt x="87" y="381"/>
                  </a:cubicBezTo>
                  <a:cubicBezTo>
                    <a:pt x="0" y="404"/>
                    <a:pt x="16" y="547"/>
                    <a:pt x="113" y="547"/>
                  </a:cubicBezTo>
                  <a:cubicBezTo>
                    <a:pt x="119" y="547"/>
                    <a:pt x="126" y="546"/>
                    <a:pt x="134" y="545"/>
                  </a:cubicBezTo>
                  <a:cubicBezTo>
                    <a:pt x="530" y="474"/>
                    <a:pt x="902" y="335"/>
                    <a:pt x="1250" y="173"/>
                  </a:cubicBezTo>
                  <a:cubicBezTo>
                    <a:pt x="1353" y="132"/>
                    <a:pt x="1294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6"/>
            <p:cNvSpPr/>
            <p:nvPr/>
          </p:nvSpPr>
          <p:spPr>
            <a:xfrm>
              <a:off x="3234675" y="3633000"/>
              <a:ext cx="28650" cy="11900"/>
            </a:xfrm>
            <a:custGeom>
              <a:avLst/>
              <a:gdLst/>
              <a:ahLst/>
              <a:cxnLst/>
              <a:rect l="l" t="t" r="r" b="b"/>
              <a:pathLst>
                <a:path w="1146" h="476" extrusionOk="0">
                  <a:moveTo>
                    <a:pt x="1014" y="0"/>
                  </a:moveTo>
                  <a:cubicBezTo>
                    <a:pt x="1006" y="0"/>
                    <a:pt x="999" y="1"/>
                    <a:pt x="991" y="3"/>
                  </a:cubicBezTo>
                  <a:cubicBezTo>
                    <a:pt x="688" y="96"/>
                    <a:pt x="386" y="211"/>
                    <a:pt x="83" y="304"/>
                  </a:cubicBezTo>
                  <a:cubicBezTo>
                    <a:pt x="0" y="326"/>
                    <a:pt x="28" y="475"/>
                    <a:pt x="101" y="475"/>
                  </a:cubicBezTo>
                  <a:cubicBezTo>
                    <a:pt x="110" y="475"/>
                    <a:pt x="119" y="473"/>
                    <a:pt x="130" y="468"/>
                  </a:cubicBezTo>
                  <a:lnTo>
                    <a:pt x="1038" y="189"/>
                  </a:lnTo>
                  <a:cubicBezTo>
                    <a:pt x="1145" y="146"/>
                    <a:pt x="1112" y="0"/>
                    <a:pt x="1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6"/>
            <p:cNvSpPr/>
            <p:nvPr/>
          </p:nvSpPr>
          <p:spPr>
            <a:xfrm>
              <a:off x="3233575" y="3638275"/>
              <a:ext cx="28775" cy="11275"/>
            </a:xfrm>
            <a:custGeom>
              <a:avLst/>
              <a:gdLst/>
              <a:ahLst/>
              <a:cxnLst/>
              <a:rect l="l" t="t" r="r" b="b"/>
              <a:pathLst>
                <a:path w="1151" h="451" extrusionOk="0">
                  <a:moveTo>
                    <a:pt x="1011" y="0"/>
                  </a:moveTo>
                  <a:cubicBezTo>
                    <a:pt x="709" y="117"/>
                    <a:pt x="406" y="186"/>
                    <a:pt x="105" y="279"/>
                  </a:cubicBezTo>
                  <a:cubicBezTo>
                    <a:pt x="1" y="301"/>
                    <a:pt x="26" y="450"/>
                    <a:pt x="115" y="450"/>
                  </a:cubicBezTo>
                  <a:cubicBezTo>
                    <a:pt x="126" y="450"/>
                    <a:pt x="138" y="448"/>
                    <a:pt x="151" y="443"/>
                  </a:cubicBezTo>
                  <a:cubicBezTo>
                    <a:pt x="453" y="372"/>
                    <a:pt x="756" y="279"/>
                    <a:pt x="1057" y="186"/>
                  </a:cubicBezTo>
                  <a:cubicBezTo>
                    <a:pt x="1104" y="164"/>
                    <a:pt x="1150" y="117"/>
                    <a:pt x="1128" y="71"/>
                  </a:cubicBezTo>
                  <a:cubicBezTo>
                    <a:pt x="1104" y="24"/>
                    <a:pt x="1057" y="0"/>
                    <a:pt x="1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6"/>
            <p:cNvSpPr/>
            <p:nvPr/>
          </p:nvSpPr>
          <p:spPr>
            <a:xfrm>
              <a:off x="3237900" y="3646400"/>
              <a:ext cx="20400" cy="9325"/>
            </a:xfrm>
            <a:custGeom>
              <a:avLst/>
              <a:gdLst/>
              <a:ahLst/>
              <a:cxnLst/>
              <a:rect l="l" t="t" r="r" b="b"/>
              <a:pathLst>
                <a:path w="816" h="373" extrusionOk="0">
                  <a:moveTo>
                    <a:pt x="698" y="1"/>
                  </a:moveTo>
                  <a:cubicBezTo>
                    <a:pt x="490" y="71"/>
                    <a:pt x="280" y="140"/>
                    <a:pt x="71" y="187"/>
                  </a:cubicBezTo>
                  <a:cubicBezTo>
                    <a:pt x="25" y="211"/>
                    <a:pt x="1" y="258"/>
                    <a:pt x="25" y="304"/>
                  </a:cubicBezTo>
                  <a:cubicBezTo>
                    <a:pt x="25" y="351"/>
                    <a:pt x="71" y="373"/>
                    <a:pt x="118" y="373"/>
                  </a:cubicBezTo>
                  <a:cubicBezTo>
                    <a:pt x="326" y="304"/>
                    <a:pt x="536" y="258"/>
                    <a:pt x="745" y="187"/>
                  </a:cubicBezTo>
                  <a:cubicBezTo>
                    <a:pt x="791" y="165"/>
                    <a:pt x="816" y="118"/>
                    <a:pt x="816" y="71"/>
                  </a:cubicBezTo>
                  <a:cubicBezTo>
                    <a:pt x="791" y="25"/>
                    <a:pt x="745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6"/>
            <p:cNvSpPr/>
            <p:nvPr/>
          </p:nvSpPr>
          <p:spPr>
            <a:xfrm>
              <a:off x="3240225" y="3648500"/>
              <a:ext cx="22125" cy="11875"/>
            </a:xfrm>
            <a:custGeom>
              <a:avLst/>
              <a:gdLst/>
              <a:ahLst/>
              <a:cxnLst/>
              <a:rect l="l" t="t" r="r" b="b"/>
              <a:pathLst>
                <a:path w="885" h="475" extrusionOk="0">
                  <a:moveTo>
                    <a:pt x="767" y="1"/>
                  </a:moveTo>
                  <a:cubicBezTo>
                    <a:pt x="751" y="1"/>
                    <a:pt x="736" y="3"/>
                    <a:pt x="723" y="10"/>
                  </a:cubicBezTo>
                  <a:cubicBezTo>
                    <a:pt x="537" y="149"/>
                    <a:pt x="304" y="242"/>
                    <a:pt x="71" y="289"/>
                  </a:cubicBezTo>
                  <a:cubicBezTo>
                    <a:pt x="25" y="289"/>
                    <a:pt x="1" y="360"/>
                    <a:pt x="25" y="406"/>
                  </a:cubicBezTo>
                  <a:cubicBezTo>
                    <a:pt x="25" y="453"/>
                    <a:pt x="71" y="475"/>
                    <a:pt x="118" y="475"/>
                  </a:cubicBezTo>
                  <a:cubicBezTo>
                    <a:pt x="373" y="428"/>
                    <a:pt x="605" y="313"/>
                    <a:pt x="816" y="174"/>
                  </a:cubicBezTo>
                  <a:cubicBezTo>
                    <a:pt x="862" y="149"/>
                    <a:pt x="884" y="81"/>
                    <a:pt x="862" y="34"/>
                  </a:cubicBezTo>
                  <a:cubicBezTo>
                    <a:pt x="845" y="17"/>
                    <a:pt x="805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6"/>
            <p:cNvSpPr/>
            <p:nvPr/>
          </p:nvSpPr>
          <p:spPr>
            <a:xfrm>
              <a:off x="3245475" y="3645675"/>
              <a:ext cx="16325" cy="7900"/>
            </a:xfrm>
            <a:custGeom>
              <a:avLst/>
              <a:gdLst/>
              <a:ahLst/>
              <a:cxnLst/>
              <a:rect l="l" t="t" r="r" b="b"/>
              <a:pathLst>
                <a:path w="653" h="316" extrusionOk="0">
                  <a:moveTo>
                    <a:pt x="561" y="1"/>
                  </a:moveTo>
                  <a:cubicBezTo>
                    <a:pt x="552" y="1"/>
                    <a:pt x="544" y="3"/>
                    <a:pt x="535" y="7"/>
                  </a:cubicBezTo>
                  <a:cubicBezTo>
                    <a:pt x="373" y="54"/>
                    <a:pt x="233" y="100"/>
                    <a:pt x="70" y="147"/>
                  </a:cubicBezTo>
                  <a:cubicBezTo>
                    <a:pt x="23" y="147"/>
                    <a:pt x="1" y="194"/>
                    <a:pt x="1" y="240"/>
                  </a:cubicBezTo>
                  <a:cubicBezTo>
                    <a:pt x="19" y="278"/>
                    <a:pt x="53" y="315"/>
                    <a:pt x="90" y="315"/>
                  </a:cubicBezTo>
                  <a:cubicBezTo>
                    <a:pt x="99" y="315"/>
                    <a:pt x="107" y="313"/>
                    <a:pt x="116" y="309"/>
                  </a:cubicBezTo>
                  <a:cubicBezTo>
                    <a:pt x="280" y="262"/>
                    <a:pt x="420" y="240"/>
                    <a:pt x="581" y="169"/>
                  </a:cubicBezTo>
                  <a:cubicBezTo>
                    <a:pt x="628" y="169"/>
                    <a:pt x="652" y="123"/>
                    <a:pt x="652" y="76"/>
                  </a:cubicBezTo>
                  <a:cubicBezTo>
                    <a:pt x="633" y="39"/>
                    <a:pt x="598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6"/>
            <p:cNvSpPr/>
            <p:nvPr/>
          </p:nvSpPr>
          <p:spPr>
            <a:xfrm>
              <a:off x="3243725" y="3635950"/>
              <a:ext cx="22725" cy="6650"/>
            </a:xfrm>
            <a:custGeom>
              <a:avLst/>
              <a:gdLst/>
              <a:ahLst/>
              <a:cxnLst/>
              <a:rect l="l" t="t" r="r" b="b"/>
              <a:pathLst>
                <a:path w="909" h="266" extrusionOk="0">
                  <a:moveTo>
                    <a:pt x="815" y="0"/>
                  </a:moveTo>
                  <a:cubicBezTo>
                    <a:pt x="583" y="24"/>
                    <a:pt x="326" y="47"/>
                    <a:pt x="93" y="93"/>
                  </a:cubicBezTo>
                  <a:cubicBezTo>
                    <a:pt x="47" y="93"/>
                    <a:pt x="0" y="140"/>
                    <a:pt x="24" y="186"/>
                  </a:cubicBezTo>
                  <a:cubicBezTo>
                    <a:pt x="24" y="239"/>
                    <a:pt x="63" y="265"/>
                    <a:pt x="103" y="265"/>
                  </a:cubicBezTo>
                  <a:cubicBezTo>
                    <a:pt x="115" y="265"/>
                    <a:pt x="128" y="262"/>
                    <a:pt x="140" y="257"/>
                  </a:cubicBezTo>
                  <a:cubicBezTo>
                    <a:pt x="350" y="210"/>
                    <a:pt x="583" y="186"/>
                    <a:pt x="815" y="186"/>
                  </a:cubicBezTo>
                  <a:cubicBezTo>
                    <a:pt x="862" y="186"/>
                    <a:pt x="908" y="140"/>
                    <a:pt x="908" y="93"/>
                  </a:cubicBezTo>
                  <a:cubicBezTo>
                    <a:pt x="908" y="47"/>
                    <a:pt x="862" y="0"/>
                    <a:pt x="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6"/>
            <p:cNvSpPr/>
            <p:nvPr/>
          </p:nvSpPr>
          <p:spPr>
            <a:xfrm>
              <a:off x="3244050" y="3631850"/>
              <a:ext cx="24550" cy="8950"/>
            </a:xfrm>
            <a:custGeom>
              <a:avLst/>
              <a:gdLst/>
              <a:ahLst/>
              <a:cxnLst/>
              <a:rect l="l" t="t" r="r" b="b"/>
              <a:pathLst>
                <a:path w="982" h="358" extrusionOk="0">
                  <a:moveTo>
                    <a:pt x="845" y="0"/>
                  </a:moveTo>
                  <a:cubicBezTo>
                    <a:pt x="838" y="0"/>
                    <a:pt x="832" y="1"/>
                    <a:pt x="824" y="2"/>
                  </a:cubicBezTo>
                  <a:cubicBezTo>
                    <a:pt x="592" y="71"/>
                    <a:pt x="337" y="118"/>
                    <a:pt x="104" y="188"/>
                  </a:cubicBezTo>
                  <a:cubicBezTo>
                    <a:pt x="0" y="208"/>
                    <a:pt x="25" y="358"/>
                    <a:pt x="115" y="358"/>
                  </a:cubicBezTo>
                  <a:cubicBezTo>
                    <a:pt x="126" y="358"/>
                    <a:pt x="138" y="355"/>
                    <a:pt x="151" y="350"/>
                  </a:cubicBezTo>
                  <a:cubicBezTo>
                    <a:pt x="384" y="304"/>
                    <a:pt x="638" y="235"/>
                    <a:pt x="871" y="188"/>
                  </a:cubicBezTo>
                  <a:cubicBezTo>
                    <a:pt x="981" y="166"/>
                    <a:pt x="947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6"/>
            <p:cNvSpPr/>
            <p:nvPr/>
          </p:nvSpPr>
          <p:spPr>
            <a:xfrm>
              <a:off x="3232100" y="3660750"/>
              <a:ext cx="23275" cy="6625"/>
            </a:xfrm>
            <a:custGeom>
              <a:avLst/>
              <a:gdLst/>
              <a:ahLst/>
              <a:cxnLst/>
              <a:rect l="l" t="t" r="r" b="b"/>
              <a:pathLst>
                <a:path w="931" h="265" extrusionOk="0">
                  <a:moveTo>
                    <a:pt x="644" y="0"/>
                  </a:moveTo>
                  <a:cubicBezTo>
                    <a:pt x="454" y="0"/>
                    <a:pt x="267" y="27"/>
                    <a:pt x="93" y="78"/>
                  </a:cubicBezTo>
                  <a:cubicBezTo>
                    <a:pt x="47" y="78"/>
                    <a:pt x="0" y="149"/>
                    <a:pt x="24" y="195"/>
                  </a:cubicBezTo>
                  <a:cubicBezTo>
                    <a:pt x="24" y="242"/>
                    <a:pt x="93" y="264"/>
                    <a:pt x="140" y="264"/>
                  </a:cubicBezTo>
                  <a:cubicBezTo>
                    <a:pt x="313" y="213"/>
                    <a:pt x="487" y="186"/>
                    <a:pt x="661" y="186"/>
                  </a:cubicBezTo>
                  <a:cubicBezTo>
                    <a:pt x="720" y="186"/>
                    <a:pt x="779" y="189"/>
                    <a:pt x="837" y="195"/>
                  </a:cubicBezTo>
                  <a:cubicBezTo>
                    <a:pt x="884" y="195"/>
                    <a:pt x="930" y="149"/>
                    <a:pt x="930" y="102"/>
                  </a:cubicBezTo>
                  <a:cubicBezTo>
                    <a:pt x="930" y="56"/>
                    <a:pt x="884" y="9"/>
                    <a:pt x="837" y="9"/>
                  </a:cubicBezTo>
                  <a:cubicBezTo>
                    <a:pt x="773" y="3"/>
                    <a:pt x="709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6"/>
            <p:cNvSpPr/>
            <p:nvPr/>
          </p:nvSpPr>
          <p:spPr>
            <a:xfrm>
              <a:off x="3225875" y="3657975"/>
              <a:ext cx="32800" cy="10050"/>
            </a:xfrm>
            <a:custGeom>
              <a:avLst/>
              <a:gdLst/>
              <a:ahLst/>
              <a:cxnLst/>
              <a:rect l="l" t="t" r="r" b="b"/>
              <a:pathLst>
                <a:path w="1312" h="402" extrusionOk="0">
                  <a:moveTo>
                    <a:pt x="1197" y="1"/>
                  </a:moveTo>
                  <a:cubicBezTo>
                    <a:pt x="1191" y="1"/>
                    <a:pt x="1185" y="1"/>
                    <a:pt x="1179" y="3"/>
                  </a:cubicBezTo>
                  <a:cubicBezTo>
                    <a:pt x="807" y="74"/>
                    <a:pt x="459" y="142"/>
                    <a:pt x="110" y="213"/>
                  </a:cubicBezTo>
                  <a:cubicBezTo>
                    <a:pt x="1" y="234"/>
                    <a:pt x="36" y="401"/>
                    <a:pt x="137" y="401"/>
                  </a:cubicBezTo>
                  <a:cubicBezTo>
                    <a:pt x="143" y="401"/>
                    <a:pt x="150" y="400"/>
                    <a:pt x="156" y="399"/>
                  </a:cubicBezTo>
                  <a:cubicBezTo>
                    <a:pt x="506" y="329"/>
                    <a:pt x="854" y="235"/>
                    <a:pt x="1204" y="167"/>
                  </a:cubicBezTo>
                  <a:cubicBezTo>
                    <a:pt x="1312" y="144"/>
                    <a:pt x="1278" y="1"/>
                    <a:pt x="1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6"/>
            <p:cNvSpPr/>
            <p:nvPr/>
          </p:nvSpPr>
          <p:spPr>
            <a:xfrm>
              <a:off x="3226875" y="3664400"/>
              <a:ext cx="29450" cy="7625"/>
            </a:xfrm>
            <a:custGeom>
              <a:avLst/>
              <a:gdLst/>
              <a:ahLst/>
              <a:cxnLst/>
              <a:rect l="l" t="t" r="r" b="b"/>
              <a:pathLst>
                <a:path w="1178" h="305" extrusionOk="0">
                  <a:moveTo>
                    <a:pt x="1047" y="0"/>
                  </a:moveTo>
                  <a:cubicBezTo>
                    <a:pt x="1039" y="0"/>
                    <a:pt x="1032" y="1"/>
                    <a:pt x="1024" y="3"/>
                  </a:cubicBezTo>
                  <a:cubicBezTo>
                    <a:pt x="721" y="49"/>
                    <a:pt x="419" y="96"/>
                    <a:pt x="94" y="118"/>
                  </a:cubicBezTo>
                  <a:cubicBezTo>
                    <a:pt x="47" y="118"/>
                    <a:pt x="1" y="165"/>
                    <a:pt x="1" y="211"/>
                  </a:cubicBezTo>
                  <a:cubicBezTo>
                    <a:pt x="1" y="258"/>
                    <a:pt x="47" y="304"/>
                    <a:pt x="94" y="304"/>
                  </a:cubicBezTo>
                  <a:cubicBezTo>
                    <a:pt x="419" y="282"/>
                    <a:pt x="745" y="235"/>
                    <a:pt x="1071" y="165"/>
                  </a:cubicBezTo>
                  <a:cubicBezTo>
                    <a:pt x="1178" y="144"/>
                    <a:pt x="1145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6"/>
            <p:cNvSpPr/>
            <p:nvPr/>
          </p:nvSpPr>
          <p:spPr>
            <a:xfrm>
              <a:off x="3232100" y="3668075"/>
              <a:ext cx="25800" cy="10925"/>
            </a:xfrm>
            <a:custGeom>
              <a:avLst/>
              <a:gdLst/>
              <a:ahLst/>
              <a:cxnLst/>
              <a:rect l="l" t="t" r="r" b="b"/>
              <a:pathLst>
                <a:path w="1032" h="437" extrusionOk="0">
                  <a:moveTo>
                    <a:pt x="908" y="1"/>
                  </a:moveTo>
                  <a:cubicBezTo>
                    <a:pt x="893" y="1"/>
                    <a:pt x="877" y="6"/>
                    <a:pt x="862" y="18"/>
                  </a:cubicBezTo>
                  <a:cubicBezTo>
                    <a:pt x="605" y="135"/>
                    <a:pt x="350" y="228"/>
                    <a:pt x="93" y="250"/>
                  </a:cubicBezTo>
                  <a:cubicBezTo>
                    <a:pt x="24" y="250"/>
                    <a:pt x="0" y="274"/>
                    <a:pt x="0" y="343"/>
                  </a:cubicBezTo>
                  <a:cubicBezTo>
                    <a:pt x="0" y="390"/>
                    <a:pt x="24" y="436"/>
                    <a:pt x="93" y="436"/>
                  </a:cubicBezTo>
                  <a:cubicBezTo>
                    <a:pt x="372" y="390"/>
                    <a:pt x="675" y="321"/>
                    <a:pt x="955" y="181"/>
                  </a:cubicBezTo>
                  <a:cubicBezTo>
                    <a:pt x="1032" y="123"/>
                    <a:pt x="981" y="1"/>
                    <a:pt x="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6"/>
            <p:cNvSpPr/>
            <p:nvPr/>
          </p:nvSpPr>
          <p:spPr>
            <a:xfrm>
              <a:off x="3233850" y="3673150"/>
              <a:ext cx="23300" cy="7000"/>
            </a:xfrm>
            <a:custGeom>
              <a:avLst/>
              <a:gdLst/>
              <a:ahLst/>
              <a:cxnLst/>
              <a:rect l="l" t="t" r="r" b="b"/>
              <a:pathLst>
                <a:path w="932" h="280" extrusionOk="0">
                  <a:moveTo>
                    <a:pt x="838" y="1"/>
                  </a:moveTo>
                  <a:cubicBezTo>
                    <a:pt x="605" y="47"/>
                    <a:pt x="349" y="71"/>
                    <a:pt x="94" y="94"/>
                  </a:cubicBezTo>
                  <a:cubicBezTo>
                    <a:pt x="47" y="94"/>
                    <a:pt x="1" y="140"/>
                    <a:pt x="1" y="187"/>
                  </a:cubicBezTo>
                  <a:cubicBezTo>
                    <a:pt x="1" y="233"/>
                    <a:pt x="47" y="280"/>
                    <a:pt x="94" y="280"/>
                  </a:cubicBezTo>
                  <a:cubicBezTo>
                    <a:pt x="349" y="257"/>
                    <a:pt x="581" y="211"/>
                    <a:pt x="838" y="187"/>
                  </a:cubicBezTo>
                  <a:cubicBezTo>
                    <a:pt x="885" y="187"/>
                    <a:pt x="931" y="164"/>
                    <a:pt x="931" y="94"/>
                  </a:cubicBezTo>
                  <a:cubicBezTo>
                    <a:pt x="931" y="47"/>
                    <a:pt x="885" y="1"/>
                    <a:pt x="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6"/>
            <p:cNvSpPr/>
            <p:nvPr/>
          </p:nvSpPr>
          <p:spPr>
            <a:xfrm>
              <a:off x="3232100" y="3676075"/>
              <a:ext cx="23875" cy="6400"/>
            </a:xfrm>
            <a:custGeom>
              <a:avLst/>
              <a:gdLst/>
              <a:ahLst/>
              <a:cxnLst/>
              <a:rect l="l" t="t" r="r" b="b"/>
              <a:pathLst>
                <a:path w="955" h="256" extrusionOk="0">
                  <a:moveTo>
                    <a:pt x="862" y="1"/>
                  </a:moveTo>
                  <a:lnTo>
                    <a:pt x="93" y="70"/>
                  </a:lnTo>
                  <a:cubicBezTo>
                    <a:pt x="47" y="94"/>
                    <a:pt x="0" y="116"/>
                    <a:pt x="0" y="163"/>
                  </a:cubicBezTo>
                  <a:cubicBezTo>
                    <a:pt x="0" y="209"/>
                    <a:pt x="47" y="256"/>
                    <a:pt x="93" y="256"/>
                  </a:cubicBezTo>
                  <a:lnTo>
                    <a:pt x="862" y="187"/>
                  </a:lnTo>
                  <a:cubicBezTo>
                    <a:pt x="908" y="187"/>
                    <a:pt x="955" y="140"/>
                    <a:pt x="955" y="94"/>
                  </a:cubicBezTo>
                  <a:cubicBezTo>
                    <a:pt x="955" y="47"/>
                    <a:pt x="908" y="1"/>
                    <a:pt x="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6"/>
            <p:cNvSpPr/>
            <p:nvPr/>
          </p:nvSpPr>
          <p:spPr>
            <a:xfrm>
              <a:off x="3228050" y="3682250"/>
              <a:ext cx="21500" cy="6650"/>
            </a:xfrm>
            <a:custGeom>
              <a:avLst/>
              <a:gdLst/>
              <a:ahLst/>
              <a:cxnLst/>
              <a:rect l="l" t="t" r="r" b="b"/>
              <a:pathLst>
                <a:path w="860" h="266" extrusionOk="0">
                  <a:moveTo>
                    <a:pt x="778" y="0"/>
                  </a:moveTo>
                  <a:cubicBezTo>
                    <a:pt x="767" y="0"/>
                    <a:pt x="756" y="3"/>
                    <a:pt x="744" y="9"/>
                  </a:cubicBezTo>
                  <a:cubicBezTo>
                    <a:pt x="534" y="55"/>
                    <a:pt x="302" y="79"/>
                    <a:pt x="93" y="79"/>
                  </a:cubicBezTo>
                  <a:cubicBezTo>
                    <a:pt x="47" y="79"/>
                    <a:pt x="0" y="126"/>
                    <a:pt x="0" y="172"/>
                  </a:cubicBezTo>
                  <a:cubicBezTo>
                    <a:pt x="0" y="219"/>
                    <a:pt x="47" y="265"/>
                    <a:pt x="93" y="265"/>
                  </a:cubicBezTo>
                  <a:cubicBezTo>
                    <a:pt x="326" y="265"/>
                    <a:pt x="558" y="241"/>
                    <a:pt x="791" y="172"/>
                  </a:cubicBezTo>
                  <a:cubicBezTo>
                    <a:pt x="837" y="172"/>
                    <a:pt x="860" y="126"/>
                    <a:pt x="837" y="79"/>
                  </a:cubicBezTo>
                  <a:cubicBezTo>
                    <a:pt x="837" y="26"/>
                    <a:pt x="81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6"/>
            <p:cNvSpPr/>
            <p:nvPr/>
          </p:nvSpPr>
          <p:spPr>
            <a:xfrm>
              <a:off x="3228225" y="3683575"/>
              <a:ext cx="24650" cy="8875"/>
            </a:xfrm>
            <a:custGeom>
              <a:avLst/>
              <a:gdLst/>
              <a:ahLst/>
              <a:cxnLst/>
              <a:rect l="l" t="t" r="r" b="b"/>
              <a:pathLst>
                <a:path w="986" h="355" extrusionOk="0">
                  <a:moveTo>
                    <a:pt x="849" y="0"/>
                  </a:moveTo>
                  <a:cubicBezTo>
                    <a:pt x="843" y="0"/>
                    <a:pt x="837" y="1"/>
                    <a:pt x="830" y="2"/>
                  </a:cubicBezTo>
                  <a:cubicBezTo>
                    <a:pt x="574" y="73"/>
                    <a:pt x="341" y="119"/>
                    <a:pt x="109" y="188"/>
                  </a:cubicBezTo>
                  <a:cubicBezTo>
                    <a:pt x="1" y="211"/>
                    <a:pt x="34" y="354"/>
                    <a:pt x="134" y="354"/>
                  </a:cubicBezTo>
                  <a:cubicBezTo>
                    <a:pt x="141" y="354"/>
                    <a:pt x="148" y="353"/>
                    <a:pt x="155" y="352"/>
                  </a:cubicBezTo>
                  <a:cubicBezTo>
                    <a:pt x="388" y="306"/>
                    <a:pt x="620" y="235"/>
                    <a:pt x="877" y="188"/>
                  </a:cubicBezTo>
                  <a:cubicBezTo>
                    <a:pt x="986" y="167"/>
                    <a:pt x="951" y="0"/>
                    <a:pt x="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6"/>
            <p:cNvSpPr/>
            <p:nvPr/>
          </p:nvSpPr>
          <p:spPr>
            <a:xfrm>
              <a:off x="3216425" y="3688225"/>
              <a:ext cx="34700" cy="8200"/>
            </a:xfrm>
            <a:custGeom>
              <a:avLst/>
              <a:gdLst/>
              <a:ahLst/>
              <a:cxnLst/>
              <a:rect l="l" t="t" r="r" b="b"/>
              <a:pathLst>
                <a:path w="1388" h="328" extrusionOk="0">
                  <a:moveTo>
                    <a:pt x="1253" y="0"/>
                  </a:moveTo>
                  <a:cubicBezTo>
                    <a:pt x="1246" y="0"/>
                    <a:pt x="1239" y="1"/>
                    <a:pt x="1232" y="2"/>
                  </a:cubicBezTo>
                  <a:cubicBezTo>
                    <a:pt x="884" y="95"/>
                    <a:pt x="512" y="142"/>
                    <a:pt x="115" y="142"/>
                  </a:cubicBezTo>
                  <a:cubicBezTo>
                    <a:pt x="0" y="166"/>
                    <a:pt x="0" y="328"/>
                    <a:pt x="115" y="328"/>
                  </a:cubicBezTo>
                  <a:cubicBezTo>
                    <a:pt x="512" y="328"/>
                    <a:pt x="906" y="281"/>
                    <a:pt x="1278" y="188"/>
                  </a:cubicBezTo>
                  <a:cubicBezTo>
                    <a:pt x="1388" y="145"/>
                    <a:pt x="1354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6"/>
            <p:cNvSpPr/>
            <p:nvPr/>
          </p:nvSpPr>
          <p:spPr>
            <a:xfrm>
              <a:off x="3223700" y="3693475"/>
              <a:ext cx="25650" cy="8950"/>
            </a:xfrm>
            <a:custGeom>
              <a:avLst/>
              <a:gdLst/>
              <a:ahLst/>
              <a:cxnLst/>
              <a:rect l="l" t="t" r="r" b="b"/>
              <a:pathLst>
                <a:path w="1026" h="358" extrusionOk="0">
                  <a:moveTo>
                    <a:pt x="895" y="0"/>
                  </a:moveTo>
                  <a:cubicBezTo>
                    <a:pt x="887" y="0"/>
                    <a:pt x="880" y="1"/>
                    <a:pt x="872" y="3"/>
                  </a:cubicBezTo>
                  <a:cubicBezTo>
                    <a:pt x="615" y="49"/>
                    <a:pt x="360" y="118"/>
                    <a:pt x="104" y="189"/>
                  </a:cubicBezTo>
                  <a:cubicBezTo>
                    <a:pt x="1" y="208"/>
                    <a:pt x="26" y="358"/>
                    <a:pt x="114" y="358"/>
                  </a:cubicBezTo>
                  <a:cubicBezTo>
                    <a:pt x="125" y="358"/>
                    <a:pt x="137" y="356"/>
                    <a:pt x="150" y="350"/>
                  </a:cubicBezTo>
                  <a:cubicBezTo>
                    <a:pt x="407" y="304"/>
                    <a:pt x="662" y="235"/>
                    <a:pt x="918" y="164"/>
                  </a:cubicBezTo>
                  <a:cubicBezTo>
                    <a:pt x="1026" y="144"/>
                    <a:pt x="993" y="0"/>
                    <a:pt x="8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6"/>
            <p:cNvSpPr/>
            <p:nvPr/>
          </p:nvSpPr>
          <p:spPr>
            <a:xfrm>
              <a:off x="3228050" y="3695625"/>
              <a:ext cx="21500" cy="10725"/>
            </a:xfrm>
            <a:custGeom>
              <a:avLst/>
              <a:gdLst/>
              <a:ahLst/>
              <a:cxnLst/>
              <a:rect l="l" t="t" r="r" b="b"/>
              <a:pathLst>
                <a:path w="860" h="429" extrusionOk="0">
                  <a:moveTo>
                    <a:pt x="757" y="0"/>
                  </a:moveTo>
                  <a:cubicBezTo>
                    <a:pt x="745" y="0"/>
                    <a:pt x="733" y="3"/>
                    <a:pt x="720" y="10"/>
                  </a:cubicBezTo>
                  <a:cubicBezTo>
                    <a:pt x="512" y="103"/>
                    <a:pt x="302" y="171"/>
                    <a:pt x="69" y="242"/>
                  </a:cubicBezTo>
                  <a:cubicBezTo>
                    <a:pt x="23" y="264"/>
                    <a:pt x="0" y="311"/>
                    <a:pt x="0" y="357"/>
                  </a:cubicBezTo>
                  <a:cubicBezTo>
                    <a:pt x="23" y="404"/>
                    <a:pt x="69" y="428"/>
                    <a:pt x="116" y="428"/>
                  </a:cubicBezTo>
                  <a:cubicBezTo>
                    <a:pt x="348" y="357"/>
                    <a:pt x="581" y="264"/>
                    <a:pt x="813" y="171"/>
                  </a:cubicBezTo>
                  <a:cubicBezTo>
                    <a:pt x="860" y="149"/>
                    <a:pt x="860" y="78"/>
                    <a:pt x="837" y="56"/>
                  </a:cubicBezTo>
                  <a:cubicBezTo>
                    <a:pt x="820" y="22"/>
                    <a:pt x="790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6"/>
            <p:cNvSpPr/>
            <p:nvPr/>
          </p:nvSpPr>
          <p:spPr>
            <a:xfrm>
              <a:off x="3225125" y="3699750"/>
              <a:ext cx="22700" cy="10225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15" y="1"/>
                  </a:moveTo>
                  <a:cubicBezTo>
                    <a:pt x="807" y="1"/>
                    <a:pt x="799" y="2"/>
                    <a:pt x="791" y="6"/>
                  </a:cubicBezTo>
                  <a:cubicBezTo>
                    <a:pt x="558" y="77"/>
                    <a:pt x="303" y="146"/>
                    <a:pt x="71" y="239"/>
                  </a:cubicBezTo>
                  <a:cubicBezTo>
                    <a:pt x="24" y="239"/>
                    <a:pt x="0" y="286"/>
                    <a:pt x="0" y="356"/>
                  </a:cubicBezTo>
                  <a:cubicBezTo>
                    <a:pt x="20" y="374"/>
                    <a:pt x="54" y="409"/>
                    <a:pt x="91" y="409"/>
                  </a:cubicBezTo>
                  <a:cubicBezTo>
                    <a:pt x="100" y="409"/>
                    <a:pt x="109" y="407"/>
                    <a:pt x="117" y="403"/>
                  </a:cubicBezTo>
                  <a:cubicBezTo>
                    <a:pt x="350" y="332"/>
                    <a:pt x="605" y="263"/>
                    <a:pt x="837" y="170"/>
                  </a:cubicBezTo>
                  <a:cubicBezTo>
                    <a:pt x="884" y="170"/>
                    <a:pt x="908" y="124"/>
                    <a:pt x="908" y="77"/>
                  </a:cubicBezTo>
                  <a:cubicBezTo>
                    <a:pt x="888" y="39"/>
                    <a:pt x="853" y="1"/>
                    <a:pt x="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6"/>
            <p:cNvSpPr/>
            <p:nvPr/>
          </p:nvSpPr>
          <p:spPr>
            <a:xfrm>
              <a:off x="3220450" y="3705575"/>
              <a:ext cx="25050" cy="10075"/>
            </a:xfrm>
            <a:custGeom>
              <a:avLst/>
              <a:gdLst/>
              <a:ahLst/>
              <a:cxnLst/>
              <a:rect l="l" t="t" r="r" b="b"/>
              <a:pathLst>
                <a:path w="1002" h="403" extrusionOk="0">
                  <a:moveTo>
                    <a:pt x="887" y="0"/>
                  </a:moveTo>
                  <a:cubicBezTo>
                    <a:pt x="879" y="0"/>
                    <a:pt x="871" y="2"/>
                    <a:pt x="862" y="6"/>
                  </a:cubicBezTo>
                  <a:cubicBezTo>
                    <a:pt x="606" y="99"/>
                    <a:pt x="351" y="170"/>
                    <a:pt x="72" y="216"/>
                  </a:cubicBezTo>
                  <a:cubicBezTo>
                    <a:pt x="25" y="216"/>
                    <a:pt x="1" y="285"/>
                    <a:pt x="1" y="332"/>
                  </a:cubicBezTo>
                  <a:cubicBezTo>
                    <a:pt x="25" y="378"/>
                    <a:pt x="72" y="402"/>
                    <a:pt x="118" y="402"/>
                  </a:cubicBezTo>
                  <a:cubicBezTo>
                    <a:pt x="397" y="356"/>
                    <a:pt x="652" y="285"/>
                    <a:pt x="909" y="170"/>
                  </a:cubicBezTo>
                  <a:cubicBezTo>
                    <a:pt x="955" y="170"/>
                    <a:pt x="1002" y="123"/>
                    <a:pt x="978" y="77"/>
                  </a:cubicBezTo>
                  <a:cubicBezTo>
                    <a:pt x="959" y="38"/>
                    <a:pt x="925" y="0"/>
                    <a:pt x="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6"/>
            <p:cNvSpPr/>
            <p:nvPr/>
          </p:nvSpPr>
          <p:spPr>
            <a:xfrm>
              <a:off x="3196650" y="3707850"/>
              <a:ext cx="49700" cy="11925"/>
            </a:xfrm>
            <a:custGeom>
              <a:avLst/>
              <a:gdLst/>
              <a:ahLst/>
              <a:cxnLst/>
              <a:rect l="l" t="t" r="r" b="b"/>
              <a:pathLst>
                <a:path w="1988" h="477" extrusionOk="0">
                  <a:moveTo>
                    <a:pt x="1873" y="1"/>
                  </a:moveTo>
                  <a:cubicBezTo>
                    <a:pt x="1862" y="1"/>
                    <a:pt x="1850" y="3"/>
                    <a:pt x="1837" y="8"/>
                  </a:cubicBezTo>
                  <a:cubicBezTo>
                    <a:pt x="1336" y="197"/>
                    <a:pt x="818" y="291"/>
                    <a:pt x="296" y="291"/>
                  </a:cubicBezTo>
                  <a:cubicBezTo>
                    <a:pt x="236" y="291"/>
                    <a:pt x="176" y="290"/>
                    <a:pt x="116" y="287"/>
                  </a:cubicBezTo>
                  <a:cubicBezTo>
                    <a:pt x="0" y="287"/>
                    <a:pt x="0" y="451"/>
                    <a:pt x="116" y="473"/>
                  </a:cubicBezTo>
                  <a:cubicBezTo>
                    <a:pt x="178" y="476"/>
                    <a:pt x="240" y="477"/>
                    <a:pt x="303" y="477"/>
                  </a:cubicBezTo>
                  <a:cubicBezTo>
                    <a:pt x="845" y="477"/>
                    <a:pt x="1383" y="383"/>
                    <a:pt x="1883" y="194"/>
                  </a:cubicBezTo>
                  <a:cubicBezTo>
                    <a:pt x="1988" y="153"/>
                    <a:pt x="1962" y="1"/>
                    <a:pt x="1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6"/>
            <p:cNvSpPr/>
            <p:nvPr/>
          </p:nvSpPr>
          <p:spPr>
            <a:xfrm>
              <a:off x="3212325" y="3712900"/>
              <a:ext cx="26200" cy="10875"/>
            </a:xfrm>
            <a:custGeom>
              <a:avLst/>
              <a:gdLst/>
              <a:ahLst/>
              <a:cxnLst/>
              <a:rect l="l" t="t" r="r" b="b"/>
              <a:pathLst>
                <a:path w="1048" h="435" extrusionOk="0">
                  <a:moveTo>
                    <a:pt x="965" y="0"/>
                  </a:moveTo>
                  <a:cubicBezTo>
                    <a:pt x="947" y="0"/>
                    <a:pt x="928" y="6"/>
                    <a:pt x="908" y="16"/>
                  </a:cubicBezTo>
                  <a:cubicBezTo>
                    <a:pt x="652" y="132"/>
                    <a:pt x="372" y="202"/>
                    <a:pt x="93" y="249"/>
                  </a:cubicBezTo>
                  <a:cubicBezTo>
                    <a:pt x="47" y="249"/>
                    <a:pt x="0" y="318"/>
                    <a:pt x="25" y="364"/>
                  </a:cubicBezTo>
                  <a:cubicBezTo>
                    <a:pt x="25" y="411"/>
                    <a:pt x="71" y="435"/>
                    <a:pt x="140" y="435"/>
                  </a:cubicBezTo>
                  <a:cubicBezTo>
                    <a:pt x="419" y="388"/>
                    <a:pt x="722" y="295"/>
                    <a:pt x="1001" y="178"/>
                  </a:cubicBezTo>
                  <a:cubicBezTo>
                    <a:pt x="1048" y="156"/>
                    <a:pt x="1048" y="85"/>
                    <a:pt x="1024" y="39"/>
                  </a:cubicBezTo>
                  <a:cubicBezTo>
                    <a:pt x="1011" y="12"/>
                    <a:pt x="990" y="0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6"/>
            <p:cNvSpPr/>
            <p:nvPr/>
          </p:nvSpPr>
          <p:spPr>
            <a:xfrm>
              <a:off x="3215800" y="3719675"/>
              <a:ext cx="23300" cy="8750"/>
            </a:xfrm>
            <a:custGeom>
              <a:avLst/>
              <a:gdLst/>
              <a:ahLst/>
              <a:cxnLst/>
              <a:rect l="l" t="t" r="r" b="b"/>
              <a:pathLst>
                <a:path w="932" h="350" extrusionOk="0">
                  <a:moveTo>
                    <a:pt x="816" y="0"/>
                  </a:moveTo>
                  <a:cubicBezTo>
                    <a:pt x="583" y="71"/>
                    <a:pt x="351" y="140"/>
                    <a:pt x="94" y="164"/>
                  </a:cubicBezTo>
                  <a:cubicBezTo>
                    <a:pt x="47" y="164"/>
                    <a:pt x="1" y="186"/>
                    <a:pt x="1" y="257"/>
                  </a:cubicBezTo>
                  <a:cubicBezTo>
                    <a:pt x="1" y="303"/>
                    <a:pt x="47" y="350"/>
                    <a:pt x="94" y="350"/>
                  </a:cubicBezTo>
                  <a:cubicBezTo>
                    <a:pt x="351" y="303"/>
                    <a:pt x="606" y="257"/>
                    <a:pt x="862" y="186"/>
                  </a:cubicBezTo>
                  <a:cubicBezTo>
                    <a:pt x="909" y="164"/>
                    <a:pt x="931" y="117"/>
                    <a:pt x="909" y="71"/>
                  </a:cubicBezTo>
                  <a:cubicBezTo>
                    <a:pt x="909" y="24"/>
                    <a:pt x="862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6"/>
            <p:cNvSpPr/>
            <p:nvPr/>
          </p:nvSpPr>
          <p:spPr>
            <a:xfrm>
              <a:off x="3219300" y="3720600"/>
              <a:ext cx="22725" cy="8400"/>
            </a:xfrm>
            <a:custGeom>
              <a:avLst/>
              <a:gdLst/>
              <a:ahLst/>
              <a:cxnLst/>
              <a:rect l="l" t="t" r="r" b="b"/>
              <a:pathLst>
                <a:path w="909" h="336" extrusionOk="0">
                  <a:moveTo>
                    <a:pt x="828" y="1"/>
                  </a:moveTo>
                  <a:cubicBezTo>
                    <a:pt x="816" y="1"/>
                    <a:pt x="804" y="4"/>
                    <a:pt x="791" y="10"/>
                  </a:cubicBezTo>
                  <a:cubicBezTo>
                    <a:pt x="559" y="80"/>
                    <a:pt x="326" y="127"/>
                    <a:pt x="93" y="149"/>
                  </a:cubicBezTo>
                  <a:cubicBezTo>
                    <a:pt x="25" y="149"/>
                    <a:pt x="0" y="196"/>
                    <a:pt x="0" y="242"/>
                  </a:cubicBezTo>
                  <a:cubicBezTo>
                    <a:pt x="0" y="289"/>
                    <a:pt x="25" y="335"/>
                    <a:pt x="93" y="335"/>
                  </a:cubicBezTo>
                  <a:cubicBezTo>
                    <a:pt x="326" y="313"/>
                    <a:pt x="583" y="242"/>
                    <a:pt x="838" y="173"/>
                  </a:cubicBezTo>
                  <a:cubicBezTo>
                    <a:pt x="884" y="173"/>
                    <a:pt x="908" y="127"/>
                    <a:pt x="908" y="56"/>
                  </a:cubicBezTo>
                  <a:cubicBezTo>
                    <a:pt x="891" y="22"/>
                    <a:pt x="861" y="1"/>
                    <a:pt x="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6"/>
            <p:cNvSpPr/>
            <p:nvPr/>
          </p:nvSpPr>
          <p:spPr>
            <a:xfrm>
              <a:off x="3221625" y="3716775"/>
              <a:ext cx="22725" cy="8175"/>
            </a:xfrm>
            <a:custGeom>
              <a:avLst/>
              <a:gdLst/>
              <a:ahLst/>
              <a:cxnLst/>
              <a:rect l="l" t="t" r="r" b="b"/>
              <a:pathLst>
                <a:path w="909" h="327" extrusionOk="0">
                  <a:moveTo>
                    <a:pt x="769" y="1"/>
                  </a:moveTo>
                  <a:lnTo>
                    <a:pt x="71" y="140"/>
                  </a:lnTo>
                  <a:cubicBezTo>
                    <a:pt x="25" y="163"/>
                    <a:pt x="0" y="209"/>
                    <a:pt x="25" y="256"/>
                  </a:cubicBezTo>
                  <a:cubicBezTo>
                    <a:pt x="25" y="302"/>
                    <a:pt x="71" y="326"/>
                    <a:pt x="118" y="326"/>
                  </a:cubicBezTo>
                  <a:lnTo>
                    <a:pt x="815" y="187"/>
                  </a:lnTo>
                  <a:cubicBezTo>
                    <a:pt x="884" y="163"/>
                    <a:pt x="908" y="116"/>
                    <a:pt x="884" y="70"/>
                  </a:cubicBezTo>
                  <a:cubicBezTo>
                    <a:pt x="884" y="23"/>
                    <a:pt x="838" y="1"/>
                    <a:pt x="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6"/>
            <p:cNvSpPr/>
            <p:nvPr/>
          </p:nvSpPr>
          <p:spPr>
            <a:xfrm>
              <a:off x="3213675" y="3725850"/>
              <a:ext cx="24850" cy="10775"/>
            </a:xfrm>
            <a:custGeom>
              <a:avLst/>
              <a:gdLst/>
              <a:ahLst/>
              <a:cxnLst/>
              <a:rect l="l" t="t" r="r" b="b"/>
              <a:pathLst>
                <a:path w="994" h="431" extrusionOk="0">
                  <a:moveTo>
                    <a:pt x="891" y="0"/>
                  </a:moveTo>
                  <a:cubicBezTo>
                    <a:pt x="879" y="0"/>
                    <a:pt x="867" y="3"/>
                    <a:pt x="854" y="10"/>
                  </a:cubicBezTo>
                  <a:cubicBezTo>
                    <a:pt x="650" y="111"/>
                    <a:pt x="426" y="178"/>
                    <a:pt x="202" y="225"/>
                  </a:cubicBezTo>
                  <a:lnTo>
                    <a:pt x="202" y="225"/>
                  </a:lnTo>
                  <a:cubicBezTo>
                    <a:pt x="186" y="220"/>
                    <a:pt x="170" y="218"/>
                    <a:pt x="157" y="218"/>
                  </a:cubicBezTo>
                  <a:cubicBezTo>
                    <a:pt x="157" y="226"/>
                    <a:pt x="154" y="231"/>
                    <a:pt x="150" y="235"/>
                  </a:cubicBezTo>
                  <a:lnTo>
                    <a:pt x="150" y="235"/>
                  </a:lnTo>
                  <a:cubicBezTo>
                    <a:pt x="137" y="238"/>
                    <a:pt x="123" y="240"/>
                    <a:pt x="110" y="242"/>
                  </a:cubicBezTo>
                  <a:cubicBezTo>
                    <a:pt x="0" y="286"/>
                    <a:pt x="34" y="431"/>
                    <a:pt x="135" y="431"/>
                  </a:cubicBezTo>
                  <a:cubicBezTo>
                    <a:pt x="142" y="431"/>
                    <a:pt x="149" y="430"/>
                    <a:pt x="157" y="429"/>
                  </a:cubicBezTo>
                  <a:cubicBezTo>
                    <a:pt x="163" y="429"/>
                    <a:pt x="170" y="427"/>
                    <a:pt x="176" y="424"/>
                  </a:cubicBezTo>
                  <a:lnTo>
                    <a:pt x="176" y="424"/>
                  </a:lnTo>
                  <a:cubicBezTo>
                    <a:pt x="447" y="355"/>
                    <a:pt x="696" y="286"/>
                    <a:pt x="947" y="172"/>
                  </a:cubicBezTo>
                  <a:cubicBezTo>
                    <a:pt x="994" y="149"/>
                    <a:pt x="994" y="79"/>
                    <a:pt x="970" y="56"/>
                  </a:cubicBezTo>
                  <a:cubicBezTo>
                    <a:pt x="953" y="22"/>
                    <a:pt x="924" y="0"/>
                    <a:pt x="8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6"/>
            <p:cNvSpPr/>
            <p:nvPr/>
          </p:nvSpPr>
          <p:spPr>
            <a:xfrm>
              <a:off x="3214650" y="3729400"/>
              <a:ext cx="23875" cy="9700"/>
            </a:xfrm>
            <a:custGeom>
              <a:avLst/>
              <a:gdLst/>
              <a:ahLst/>
              <a:cxnLst/>
              <a:rect l="l" t="t" r="r" b="b"/>
              <a:pathLst>
                <a:path w="955" h="388" extrusionOk="0">
                  <a:moveTo>
                    <a:pt x="864" y="1"/>
                  </a:moveTo>
                  <a:cubicBezTo>
                    <a:pt x="855" y="1"/>
                    <a:pt x="846" y="3"/>
                    <a:pt x="838" y="7"/>
                  </a:cubicBezTo>
                  <a:cubicBezTo>
                    <a:pt x="583" y="100"/>
                    <a:pt x="326" y="147"/>
                    <a:pt x="93" y="216"/>
                  </a:cubicBezTo>
                  <a:cubicBezTo>
                    <a:pt x="25" y="216"/>
                    <a:pt x="0" y="262"/>
                    <a:pt x="25" y="309"/>
                  </a:cubicBezTo>
                  <a:cubicBezTo>
                    <a:pt x="25" y="362"/>
                    <a:pt x="51" y="388"/>
                    <a:pt x="84" y="388"/>
                  </a:cubicBezTo>
                  <a:cubicBezTo>
                    <a:pt x="95" y="388"/>
                    <a:pt x="106" y="385"/>
                    <a:pt x="118" y="380"/>
                  </a:cubicBezTo>
                  <a:cubicBezTo>
                    <a:pt x="372" y="333"/>
                    <a:pt x="629" y="262"/>
                    <a:pt x="884" y="169"/>
                  </a:cubicBezTo>
                  <a:cubicBezTo>
                    <a:pt x="931" y="169"/>
                    <a:pt x="955" y="123"/>
                    <a:pt x="955" y="76"/>
                  </a:cubicBezTo>
                  <a:cubicBezTo>
                    <a:pt x="935" y="39"/>
                    <a:pt x="901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6"/>
            <p:cNvSpPr/>
            <p:nvPr/>
          </p:nvSpPr>
          <p:spPr>
            <a:xfrm>
              <a:off x="3215250" y="3733625"/>
              <a:ext cx="23850" cy="9925"/>
            </a:xfrm>
            <a:custGeom>
              <a:avLst/>
              <a:gdLst/>
              <a:ahLst/>
              <a:cxnLst/>
              <a:rect l="l" t="t" r="r" b="b"/>
              <a:pathLst>
                <a:path w="954" h="397" extrusionOk="0">
                  <a:moveTo>
                    <a:pt x="814" y="0"/>
                  </a:moveTo>
                  <a:cubicBezTo>
                    <a:pt x="581" y="93"/>
                    <a:pt x="326" y="164"/>
                    <a:pt x="69" y="211"/>
                  </a:cubicBezTo>
                  <a:cubicBezTo>
                    <a:pt x="23" y="233"/>
                    <a:pt x="1" y="279"/>
                    <a:pt x="23" y="326"/>
                  </a:cubicBezTo>
                  <a:cubicBezTo>
                    <a:pt x="23" y="372"/>
                    <a:pt x="69" y="397"/>
                    <a:pt x="116" y="397"/>
                  </a:cubicBezTo>
                  <a:cubicBezTo>
                    <a:pt x="373" y="350"/>
                    <a:pt x="628" y="279"/>
                    <a:pt x="860" y="186"/>
                  </a:cubicBezTo>
                  <a:cubicBezTo>
                    <a:pt x="907" y="164"/>
                    <a:pt x="953" y="118"/>
                    <a:pt x="931" y="71"/>
                  </a:cubicBezTo>
                  <a:cubicBezTo>
                    <a:pt x="931" y="25"/>
                    <a:pt x="860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6"/>
            <p:cNvSpPr/>
            <p:nvPr/>
          </p:nvSpPr>
          <p:spPr>
            <a:xfrm>
              <a:off x="3212925" y="3740975"/>
              <a:ext cx="22675" cy="8525"/>
            </a:xfrm>
            <a:custGeom>
              <a:avLst/>
              <a:gdLst/>
              <a:ahLst/>
              <a:cxnLst/>
              <a:rect l="l" t="t" r="r" b="b"/>
              <a:pathLst>
                <a:path w="907" h="341" extrusionOk="0">
                  <a:moveTo>
                    <a:pt x="826" y="0"/>
                  </a:moveTo>
                  <a:cubicBezTo>
                    <a:pt x="815" y="0"/>
                    <a:pt x="803" y="3"/>
                    <a:pt x="791" y="10"/>
                  </a:cubicBezTo>
                  <a:cubicBezTo>
                    <a:pt x="559" y="32"/>
                    <a:pt x="302" y="103"/>
                    <a:pt x="69" y="171"/>
                  </a:cubicBezTo>
                  <a:cubicBezTo>
                    <a:pt x="23" y="171"/>
                    <a:pt x="1" y="218"/>
                    <a:pt x="1" y="264"/>
                  </a:cubicBezTo>
                  <a:cubicBezTo>
                    <a:pt x="19" y="303"/>
                    <a:pt x="54" y="341"/>
                    <a:pt x="91" y="341"/>
                  </a:cubicBezTo>
                  <a:cubicBezTo>
                    <a:pt x="99" y="341"/>
                    <a:pt x="108" y="339"/>
                    <a:pt x="116" y="335"/>
                  </a:cubicBezTo>
                  <a:cubicBezTo>
                    <a:pt x="348" y="264"/>
                    <a:pt x="605" y="218"/>
                    <a:pt x="838" y="171"/>
                  </a:cubicBezTo>
                  <a:cubicBezTo>
                    <a:pt x="884" y="171"/>
                    <a:pt x="907" y="103"/>
                    <a:pt x="907" y="78"/>
                  </a:cubicBezTo>
                  <a:cubicBezTo>
                    <a:pt x="890" y="27"/>
                    <a:pt x="860" y="0"/>
                    <a:pt x="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6"/>
            <p:cNvSpPr/>
            <p:nvPr/>
          </p:nvSpPr>
          <p:spPr>
            <a:xfrm>
              <a:off x="3214650" y="3745050"/>
              <a:ext cx="24450" cy="8275"/>
            </a:xfrm>
            <a:custGeom>
              <a:avLst/>
              <a:gdLst/>
              <a:ahLst/>
              <a:cxnLst/>
              <a:rect l="l" t="t" r="r" b="b"/>
              <a:pathLst>
                <a:path w="978" h="331" extrusionOk="0">
                  <a:moveTo>
                    <a:pt x="140" y="148"/>
                  </a:moveTo>
                  <a:lnTo>
                    <a:pt x="147" y="155"/>
                  </a:lnTo>
                  <a:lnTo>
                    <a:pt x="147" y="155"/>
                  </a:lnTo>
                  <a:cubicBezTo>
                    <a:pt x="138" y="152"/>
                    <a:pt x="128" y="151"/>
                    <a:pt x="118" y="151"/>
                  </a:cubicBezTo>
                  <a:cubicBezTo>
                    <a:pt x="107" y="151"/>
                    <a:pt x="96" y="152"/>
                    <a:pt x="85" y="156"/>
                  </a:cubicBezTo>
                  <a:lnTo>
                    <a:pt x="85" y="156"/>
                  </a:lnTo>
                  <a:lnTo>
                    <a:pt x="93" y="148"/>
                  </a:lnTo>
                  <a:close/>
                  <a:moveTo>
                    <a:pt x="872" y="0"/>
                  </a:moveTo>
                  <a:cubicBezTo>
                    <a:pt x="861" y="0"/>
                    <a:pt x="849" y="3"/>
                    <a:pt x="838" y="8"/>
                  </a:cubicBezTo>
                  <a:cubicBezTo>
                    <a:pt x="652" y="33"/>
                    <a:pt x="490" y="55"/>
                    <a:pt x="304" y="101"/>
                  </a:cubicBezTo>
                  <a:lnTo>
                    <a:pt x="164" y="101"/>
                  </a:lnTo>
                  <a:cubicBezTo>
                    <a:pt x="118" y="126"/>
                    <a:pt x="71" y="126"/>
                    <a:pt x="25" y="172"/>
                  </a:cubicBezTo>
                  <a:cubicBezTo>
                    <a:pt x="0" y="219"/>
                    <a:pt x="0" y="288"/>
                    <a:pt x="71" y="312"/>
                  </a:cubicBezTo>
                  <a:cubicBezTo>
                    <a:pt x="85" y="325"/>
                    <a:pt x="100" y="331"/>
                    <a:pt x="116" y="331"/>
                  </a:cubicBezTo>
                  <a:cubicBezTo>
                    <a:pt x="145" y="331"/>
                    <a:pt x="175" y="312"/>
                    <a:pt x="196" y="288"/>
                  </a:cubicBezTo>
                  <a:lnTo>
                    <a:pt x="233" y="288"/>
                  </a:lnTo>
                  <a:cubicBezTo>
                    <a:pt x="257" y="288"/>
                    <a:pt x="279" y="265"/>
                    <a:pt x="326" y="265"/>
                  </a:cubicBezTo>
                  <a:cubicBezTo>
                    <a:pt x="372" y="265"/>
                    <a:pt x="443" y="241"/>
                    <a:pt x="512" y="241"/>
                  </a:cubicBezTo>
                  <a:cubicBezTo>
                    <a:pt x="629" y="219"/>
                    <a:pt x="769" y="195"/>
                    <a:pt x="884" y="172"/>
                  </a:cubicBezTo>
                  <a:cubicBezTo>
                    <a:pt x="931" y="172"/>
                    <a:pt x="977" y="101"/>
                    <a:pt x="955" y="79"/>
                  </a:cubicBezTo>
                  <a:cubicBezTo>
                    <a:pt x="937" y="26"/>
                    <a:pt x="906" y="0"/>
                    <a:pt x="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6"/>
            <p:cNvSpPr/>
            <p:nvPr/>
          </p:nvSpPr>
          <p:spPr>
            <a:xfrm>
              <a:off x="3212325" y="3749125"/>
              <a:ext cx="21550" cy="8950"/>
            </a:xfrm>
            <a:custGeom>
              <a:avLst/>
              <a:gdLst/>
              <a:ahLst/>
              <a:cxnLst/>
              <a:rect l="l" t="t" r="r" b="b"/>
              <a:pathLst>
                <a:path w="862" h="358" extrusionOk="0">
                  <a:moveTo>
                    <a:pt x="770" y="0"/>
                  </a:moveTo>
                  <a:cubicBezTo>
                    <a:pt x="756" y="0"/>
                    <a:pt x="740" y="3"/>
                    <a:pt x="722" y="9"/>
                  </a:cubicBezTo>
                  <a:cubicBezTo>
                    <a:pt x="512" y="56"/>
                    <a:pt x="279" y="102"/>
                    <a:pt x="71" y="171"/>
                  </a:cubicBezTo>
                  <a:cubicBezTo>
                    <a:pt x="25" y="195"/>
                    <a:pt x="0" y="242"/>
                    <a:pt x="0" y="288"/>
                  </a:cubicBezTo>
                  <a:cubicBezTo>
                    <a:pt x="25" y="335"/>
                    <a:pt x="71" y="357"/>
                    <a:pt x="118" y="357"/>
                  </a:cubicBezTo>
                  <a:cubicBezTo>
                    <a:pt x="326" y="288"/>
                    <a:pt x="559" y="218"/>
                    <a:pt x="769" y="171"/>
                  </a:cubicBezTo>
                  <a:cubicBezTo>
                    <a:pt x="815" y="171"/>
                    <a:pt x="862" y="125"/>
                    <a:pt x="838" y="78"/>
                  </a:cubicBezTo>
                  <a:cubicBezTo>
                    <a:pt x="838" y="27"/>
                    <a:pt x="812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6"/>
            <p:cNvSpPr/>
            <p:nvPr/>
          </p:nvSpPr>
          <p:spPr>
            <a:xfrm>
              <a:off x="3200325" y="3754375"/>
              <a:ext cx="33225" cy="10725"/>
            </a:xfrm>
            <a:custGeom>
              <a:avLst/>
              <a:gdLst/>
              <a:ahLst/>
              <a:cxnLst/>
              <a:rect l="l" t="t" r="r" b="b"/>
              <a:pathLst>
                <a:path w="1329" h="429" extrusionOk="0">
                  <a:moveTo>
                    <a:pt x="1214" y="0"/>
                  </a:moveTo>
                  <a:cubicBezTo>
                    <a:pt x="1203" y="0"/>
                    <a:pt x="1191" y="2"/>
                    <a:pt x="1178" y="8"/>
                  </a:cubicBezTo>
                  <a:cubicBezTo>
                    <a:pt x="830" y="78"/>
                    <a:pt x="458" y="171"/>
                    <a:pt x="108" y="240"/>
                  </a:cubicBezTo>
                  <a:cubicBezTo>
                    <a:pt x="1" y="283"/>
                    <a:pt x="34" y="429"/>
                    <a:pt x="132" y="429"/>
                  </a:cubicBezTo>
                  <a:cubicBezTo>
                    <a:pt x="139" y="429"/>
                    <a:pt x="147" y="428"/>
                    <a:pt x="155" y="426"/>
                  </a:cubicBezTo>
                  <a:cubicBezTo>
                    <a:pt x="505" y="333"/>
                    <a:pt x="877" y="264"/>
                    <a:pt x="1225" y="171"/>
                  </a:cubicBezTo>
                  <a:cubicBezTo>
                    <a:pt x="1329" y="150"/>
                    <a:pt x="1304" y="0"/>
                    <a:pt x="1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6"/>
            <p:cNvSpPr/>
            <p:nvPr/>
          </p:nvSpPr>
          <p:spPr>
            <a:xfrm>
              <a:off x="3202050" y="3755100"/>
              <a:ext cx="32225" cy="12325"/>
            </a:xfrm>
            <a:custGeom>
              <a:avLst/>
              <a:gdLst/>
              <a:ahLst/>
              <a:cxnLst/>
              <a:rect l="l" t="t" r="r" b="b"/>
              <a:pathLst>
                <a:path w="1289" h="493" extrusionOk="0">
                  <a:moveTo>
                    <a:pt x="1154" y="1"/>
                  </a:moveTo>
                  <a:cubicBezTo>
                    <a:pt x="1147" y="1"/>
                    <a:pt x="1140" y="1"/>
                    <a:pt x="1133" y="3"/>
                  </a:cubicBezTo>
                  <a:cubicBezTo>
                    <a:pt x="783" y="118"/>
                    <a:pt x="458" y="211"/>
                    <a:pt x="110" y="304"/>
                  </a:cubicBezTo>
                  <a:cubicBezTo>
                    <a:pt x="1" y="348"/>
                    <a:pt x="34" y="493"/>
                    <a:pt x="134" y="493"/>
                  </a:cubicBezTo>
                  <a:cubicBezTo>
                    <a:pt x="141" y="493"/>
                    <a:pt x="148" y="492"/>
                    <a:pt x="156" y="490"/>
                  </a:cubicBezTo>
                  <a:cubicBezTo>
                    <a:pt x="504" y="397"/>
                    <a:pt x="830" y="282"/>
                    <a:pt x="1180" y="189"/>
                  </a:cubicBezTo>
                  <a:cubicBezTo>
                    <a:pt x="1288" y="166"/>
                    <a:pt x="1254" y="1"/>
                    <a:pt x="1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6"/>
            <p:cNvSpPr/>
            <p:nvPr/>
          </p:nvSpPr>
          <p:spPr>
            <a:xfrm>
              <a:off x="3213475" y="3751075"/>
              <a:ext cx="19250" cy="8975"/>
            </a:xfrm>
            <a:custGeom>
              <a:avLst/>
              <a:gdLst/>
              <a:ahLst/>
              <a:cxnLst/>
              <a:rect l="l" t="t" r="r" b="b"/>
              <a:pathLst>
                <a:path w="770" h="359" extrusionOk="0">
                  <a:moveTo>
                    <a:pt x="676" y="0"/>
                  </a:moveTo>
                  <a:cubicBezTo>
                    <a:pt x="466" y="24"/>
                    <a:pt x="258" y="71"/>
                    <a:pt x="72" y="186"/>
                  </a:cubicBezTo>
                  <a:cubicBezTo>
                    <a:pt x="25" y="210"/>
                    <a:pt x="1" y="279"/>
                    <a:pt x="47" y="326"/>
                  </a:cubicBezTo>
                  <a:cubicBezTo>
                    <a:pt x="65" y="343"/>
                    <a:pt x="93" y="359"/>
                    <a:pt x="125" y="359"/>
                  </a:cubicBezTo>
                  <a:cubicBezTo>
                    <a:pt x="138" y="359"/>
                    <a:pt x="151" y="356"/>
                    <a:pt x="165" y="350"/>
                  </a:cubicBezTo>
                  <a:cubicBezTo>
                    <a:pt x="258" y="303"/>
                    <a:pt x="326" y="257"/>
                    <a:pt x="419" y="233"/>
                  </a:cubicBezTo>
                  <a:cubicBezTo>
                    <a:pt x="513" y="210"/>
                    <a:pt x="583" y="186"/>
                    <a:pt x="676" y="186"/>
                  </a:cubicBezTo>
                  <a:cubicBezTo>
                    <a:pt x="723" y="186"/>
                    <a:pt x="769" y="140"/>
                    <a:pt x="769" y="93"/>
                  </a:cubicBezTo>
                  <a:cubicBezTo>
                    <a:pt x="769" y="47"/>
                    <a:pt x="745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6"/>
            <p:cNvSpPr/>
            <p:nvPr/>
          </p:nvSpPr>
          <p:spPr>
            <a:xfrm>
              <a:off x="3208275" y="3763125"/>
              <a:ext cx="20350" cy="8325"/>
            </a:xfrm>
            <a:custGeom>
              <a:avLst/>
              <a:gdLst/>
              <a:ahLst/>
              <a:cxnLst/>
              <a:rect l="l" t="t" r="r" b="b"/>
              <a:pathLst>
                <a:path w="814" h="333" extrusionOk="0">
                  <a:moveTo>
                    <a:pt x="724" y="1"/>
                  </a:moveTo>
                  <a:cubicBezTo>
                    <a:pt x="716" y="1"/>
                    <a:pt x="707" y="3"/>
                    <a:pt x="698" y="7"/>
                  </a:cubicBezTo>
                  <a:cubicBezTo>
                    <a:pt x="512" y="76"/>
                    <a:pt x="302" y="123"/>
                    <a:pt x="94" y="147"/>
                  </a:cubicBezTo>
                  <a:cubicBezTo>
                    <a:pt x="47" y="147"/>
                    <a:pt x="0" y="193"/>
                    <a:pt x="0" y="240"/>
                  </a:cubicBezTo>
                  <a:cubicBezTo>
                    <a:pt x="0" y="286"/>
                    <a:pt x="47" y="333"/>
                    <a:pt x="94" y="333"/>
                  </a:cubicBezTo>
                  <a:cubicBezTo>
                    <a:pt x="302" y="309"/>
                    <a:pt x="534" y="262"/>
                    <a:pt x="745" y="193"/>
                  </a:cubicBezTo>
                  <a:cubicBezTo>
                    <a:pt x="791" y="169"/>
                    <a:pt x="814" y="123"/>
                    <a:pt x="814" y="76"/>
                  </a:cubicBezTo>
                  <a:cubicBezTo>
                    <a:pt x="795" y="38"/>
                    <a:pt x="761" y="1"/>
                    <a:pt x="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6"/>
            <p:cNvSpPr/>
            <p:nvPr/>
          </p:nvSpPr>
          <p:spPr>
            <a:xfrm>
              <a:off x="3206500" y="3766175"/>
              <a:ext cx="20975" cy="9500"/>
            </a:xfrm>
            <a:custGeom>
              <a:avLst/>
              <a:gdLst/>
              <a:ahLst/>
              <a:cxnLst/>
              <a:rect l="l" t="t" r="r" b="b"/>
              <a:pathLst>
                <a:path w="839" h="380" extrusionOk="0">
                  <a:moveTo>
                    <a:pt x="698" y="1"/>
                  </a:moveTo>
                  <a:cubicBezTo>
                    <a:pt x="490" y="47"/>
                    <a:pt x="304" y="118"/>
                    <a:pt x="94" y="187"/>
                  </a:cubicBezTo>
                  <a:cubicBezTo>
                    <a:pt x="47" y="211"/>
                    <a:pt x="1" y="257"/>
                    <a:pt x="25" y="304"/>
                  </a:cubicBezTo>
                  <a:cubicBezTo>
                    <a:pt x="43" y="342"/>
                    <a:pt x="77" y="379"/>
                    <a:pt x="114" y="379"/>
                  </a:cubicBezTo>
                  <a:cubicBezTo>
                    <a:pt x="123" y="379"/>
                    <a:pt x="132" y="377"/>
                    <a:pt x="140" y="373"/>
                  </a:cubicBezTo>
                  <a:cubicBezTo>
                    <a:pt x="326" y="304"/>
                    <a:pt x="537" y="233"/>
                    <a:pt x="745" y="187"/>
                  </a:cubicBezTo>
                  <a:cubicBezTo>
                    <a:pt x="792" y="164"/>
                    <a:pt x="838" y="118"/>
                    <a:pt x="816" y="71"/>
                  </a:cubicBezTo>
                  <a:cubicBezTo>
                    <a:pt x="816" y="25"/>
                    <a:pt x="769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6"/>
            <p:cNvSpPr/>
            <p:nvPr/>
          </p:nvSpPr>
          <p:spPr>
            <a:xfrm>
              <a:off x="3193150" y="3770825"/>
              <a:ext cx="34325" cy="13425"/>
            </a:xfrm>
            <a:custGeom>
              <a:avLst/>
              <a:gdLst/>
              <a:ahLst/>
              <a:cxnLst/>
              <a:rect l="l" t="t" r="r" b="b"/>
              <a:pathLst>
                <a:path w="1373" h="537" extrusionOk="0">
                  <a:moveTo>
                    <a:pt x="1232" y="1"/>
                  </a:moveTo>
                  <a:cubicBezTo>
                    <a:pt x="885" y="164"/>
                    <a:pt x="512" y="280"/>
                    <a:pt x="116" y="351"/>
                  </a:cubicBezTo>
                  <a:cubicBezTo>
                    <a:pt x="1" y="373"/>
                    <a:pt x="47" y="537"/>
                    <a:pt x="163" y="537"/>
                  </a:cubicBezTo>
                  <a:cubicBezTo>
                    <a:pt x="559" y="444"/>
                    <a:pt x="953" y="326"/>
                    <a:pt x="1326" y="164"/>
                  </a:cubicBezTo>
                  <a:cubicBezTo>
                    <a:pt x="1372" y="140"/>
                    <a:pt x="1372" y="94"/>
                    <a:pt x="1350" y="47"/>
                  </a:cubicBezTo>
                  <a:cubicBezTo>
                    <a:pt x="1326" y="1"/>
                    <a:pt x="1279" y="1"/>
                    <a:pt x="1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6"/>
            <p:cNvSpPr/>
            <p:nvPr/>
          </p:nvSpPr>
          <p:spPr>
            <a:xfrm>
              <a:off x="3177425" y="3780075"/>
              <a:ext cx="44650" cy="9375"/>
            </a:xfrm>
            <a:custGeom>
              <a:avLst/>
              <a:gdLst/>
              <a:ahLst/>
              <a:cxnLst/>
              <a:rect l="l" t="t" r="r" b="b"/>
              <a:pathLst>
                <a:path w="1786" h="375" extrusionOk="0">
                  <a:moveTo>
                    <a:pt x="1651" y="1"/>
                  </a:moveTo>
                  <a:cubicBezTo>
                    <a:pt x="1644" y="1"/>
                    <a:pt x="1636" y="1"/>
                    <a:pt x="1629" y="3"/>
                  </a:cubicBezTo>
                  <a:cubicBezTo>
                    <a:pt x="1141" y="142"/>
                    <a:pt x="630" y="189"/>
                    <a:pt x="118" y="189"/>
                  </a:cubicBezTo>
                  <a:cubicBezTo>
                    <a:pt x="1" y="189"/>
                    <a:pt x="1" y="375"/>
                    <a:pt x="118" y="375"/>
                  </a:cubicBezTo>
                  <a:cubicBezTo>
                    <a:pt x="652" y="375"/>
                    <a:pt x="1164" y="306"/>
                    <a:pt x="1675" y="189"/>
                  </a:cubicBezTo>
                  <a:cubicBezTo>
                    <a:pt x="1785" y="145"/>
                    <a:pt x="1751" y="1"/>
                    <a:pt x="1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6"/>
            <p:cNvSpPr/>
            <p:nvPr/>
          </p:nvSpPr>
          <p:spPr>
            <a:xfrm>
              <a:off x="3202450" y="3779350"/>
              <a:ext cx="20975" cy="9925"/>
            </a:xfrm>
            <a:custGeom>
              <a:avLst/>
              <a:gdLst/>
              <a:ahLst/>
              <a:cxnLst/>
              <a:rect l="l" t="t" r="r" b="b"/>
              <a:pathLst>
                <a:path w="839" h="397" extrusionOk="0">
                  <a:moveTo>
                    <a:pt x="758" y="0"/>
                  </a:moveTo>
                  <a:cubicBezTo>
                    <a:pt x="746" y="0"/>
                    <a:pt x="733" y="3"/>
                    <a:pt x="721" y="10"/>
                  </a:cubicBezTo>
                  <a:cubicBezTo>
                    <a:pt x="488" y="56"/>
                    <a:pt x="280" y="149"/>
                    <a:pt x="70" y="242"/>
                  </a:cubicBezTo>
                  <a:cubicBezTo>
                    <a:pt x="23" y="242"/>
                    <a:pt x="1" y="311"/>
                    <a:pt x="23" y="357"/>
                  </a:cubicBezTo>
                  <a:cubicBezTo>
                    <a:pt x="38" y="385"/>
                    <a:pt x="67" y="396"/>
                    <a:pt x="99" y="396"/>
                  </a:cubicBezTo>
                  <a:cubicBezTo>
                    <a:pt x="121" y="396"/>
                    <a:pt x="144" y="391"/>
                    <a:pt x="163" y="382"/>
                  </a:cubicBezTo>
                  <a:cubicBezTo>
                    <a:pt x="349" y="311"/>
                    <a:pt x="559" y="242"/>
                    <a:pt x="767" y="171"/>
                  </a:cubicBezTo>
                  <a:cubicBezTo>
                    <a:pt x="814" y="171"/>
                    <a:pt x="838" y="125"/>
                    <a:pt x="814" y="56"/>
                  </a:cubicBezTo>
                  <a:cubicBezTo>
                    <a:pt x="814" y="22"/>
                    <a:pt x="789" y="0"/>
                    <a:pt x="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6"/>
            <p:cNvSpPr/>
            <p:nvPr/>
          </p:nvSpPr>
          <p:spPr>
            <a:xfrm>
              <a:off x="3205950" y="3776100"/>
              <a:ext cx="23850" cy="7775"/>
            </a:xfrm>
            <a:custGeom>
              <a:avLst/>
              <a:gdLst/>
              <a:ahLst/>
              <a:cxnLst/>
              <a:rect l="l" t="t" r="r" b="b"/>
              <a:pathLst>
                <a:path w="954" h="311" extrusionOk="0">
                  <a:moveTo>
                    <a:pt x="838" y="0"/>
                  </a:moveTo>
                  <a:lnTo>
                    <a:pt x="69" y="140"/>
                  </a:lnTo>
                  <a:cubicBezTo>
                    <a:pt x="23" y="140"/>
                    <a:pt x="0" y="208"/>
                    <a:pt x="0" y="255"/>
                  </a:cubicBezTo>
                  <a:cubicBezTo>
                    <a:pt x="17" y="289"/>
                    <a:pt x="46" y="311"/>
                    <a:pt x="79" y="311"/>
                  </a:cubicBezTo>
                  <a:cubicBezTo>
                    <a:pt x="91" y="311"/>
                    <a:pt x="103" y="308"/>
                    <a:pt x="116" y="301"/>
                  </a:cubicBezTo>
                  <a:cubicBezTo>
                    <a:pt x="373" y="255"/>
                    <a:pt x="627" y="208"/>
                    <a:pt x="884" y="186"/>
                  </a:cubicBezTo>
                  <a:cubicBezTo>
                    <a:pt x="931" y="162"/>
                    <a:pt x="953" y="115"/>
                    <a:pt x="953" y="69"/>
                  </a:cubicBezTo>
                  <a:cubicBezTo>
                    <a:pt x="931" y="22"/>
                    <a:pt x="884" y="0"/>
                    <a:pt x="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6"/>
            <p:cNvSpPr/>
            <p:nvPr/>
          </p:nvSpPr>
          <p:spPr>
            <a:xfrm>
              <a:off x="3197200" y="3786550"/>
              <a:ext cx="25050" cy="9900"/>
            </a:xfrm>
            <a:custGeom>
              <a:avLst/>
              <a:gdLst/>
              <a:ahLst/>
              <a:cxnLst/>
              <a:rect l="l" t="t" r="r" b="b"/>
              <a:pathLst>
                <a:path w="1002" h="396" extrusionOk="0">
                  <a:moveTo>
                    <a:pt x="884" y="1"/>
                  </a:moveTo>
                  <a:cubicBezTo>
                    <a:pt x="630" y="116"/>
                    <a:pt x="350" y="187"/>
                    <a:pt x="71" y="209"/>
                  </a:cubicBezTo>
                  <a:cubicBezTo>
                    <a:pt x="25" y="233"/>
                    <a:pt x="1" y="280"/>
                    <a:pt x="25" y="326"/>
                  </a:cubicBezTo>
                  <a:cubicBezTo>
                    <a:pt x="25" y="373"/>
                    <a:pt x="71" y="395"/>
                    <a:pt x="118" y="395"/>
                  </a:cubicBezTo>
                  <a:cubicBezTo>
                    <a:pt x="397" y="349"/>
                    <a:pt x="676" y="280"/>
                    <a:pt x="931" y="187"/>
                  </a:cubicBezTo>
                  <a:cubicBezTo>
                    <a:pt x="977" y="162"/>
                    <a:pt x="1002" y="116"/>
                    <a:pt x="1002" y="69"/>
                  </a:cubicBezTo>
                  <a:cubicBezTo>
                    <a:pt x="977" y="23"/>
                    <a:pt x="931" y="1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6"/>
            <p:cNvSpPr/>
            <p:nvPr/>
          </p:nvSpPr>
          <p:spPr>
            <a:xfrm>
              <a:off x="3199525" y="3790600"/>
              <a:ext cx="22725" cy="10075"/>
            </a:xfrm>
            <a:custGeom>
              <a:avLst/>
              <a:gdLst/>
              <a:ahLst/>
              <a:cxnLst/>
              <a:rect l="l" t="t" r="r" b="b"/>
              <a:pathLst>
                <a:path w="909" h="403" extrusionOk="0">
                  <a:moveTo>
                    <a:pt x="769" y="0"/>
                  </a:moveTo>
                  <a:cubicBezTo>
                    <a:pt x="559" y="94"/>
                    <a:pt x="326" y="164"/>
                    <a:pt x="71" y="233"/>
                  </a:cubicBezTo>
                  <a:cubicBezTo>
                    <a:pt x="25" y="233"/>
                    <a:pt x="1" y="280"/>
                    <a:pt x="25" y="326"/>
                  </a:cubicBezTo>
                  <a:cubicBezTo>
                    <a:pt x="25" y="364"/>
                    <a:pt x="56" y="403"/>
                    <a:pt x="93" y="403"/>
                  </a:cubicBezTo>
                  <a:cubicBezTo>
                    <a:pt x="101" y="403"/>
                    <a:pt x="110" y="401"/>
                    <a:pt x="118" y="397"/>
                  </a:cubicBezTo>
                  <a:cubicBezTo>
                    <a:pt x="373" y="350"/>
                    <a:pt x="605" y="280"/>
                    <a:pt x="816" y="187"/>
                  </a:cubicBezTo>
                  <a:cubicBezTo>
                    <a:pt x="862" y="164"/>
                    <a:pt x="909" y="118"/>
                    <a:pt x="884" y="71"/>
                  </a:cubicBezTo>
                  <a:cubicBezTo>
                    <a:pt x="884" y="25"/>
                    <a:pt x="816" y="0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6"/>
            <p:cNvSpPr/>
            <p:nvPr/>
          </p:nvSpPr>
          <p:spPr>
            <a:xfrm>
              <a:off x="3198375" y="3795800"/>
              <a:ext cx="26575" cy="9375"/>
            </a:xfrm>
            <a:custGeom>
              <a:avLst/>
              <a:gdLst/>
              <a:ahLst/>
              <a:cxnLst/>
              <a:rect l="l" t="t" r="r" b="b"/>
              <a:pathLst>
                <a:path w="1063" h="375" extrusionOk="0">
                  <a:moveTo>
                    <a:pt x="931" y="0"/>
                  </a:moveTo>
                  <a:cubicBezTo>
                    <a:pt x="924" y="0"/>
                    <a:pt x="916" y="1"/>
                    <a:pt x="908" y="3"/>
                  </a:cubicBezTo>
                  <a:cubicBezTo>
                    <a:pt x="629" y="72"/>
                    <a:pt x="350" y="142"/>
                    <a:pt x="93" y="189"/>
                  </a:cubicBezTo>
                  <a:cubicBezTo>
                    <a:pt x="24" y="189"/>
                    <a:pt x="0" y="258"/>
                    <a:pt x="24" y="304"/>
                  </a:cubicBezTo>
                  <a:cubicBezTo>
                    <a:pt x="24" y="351"/>
                    <a:pt x="71" y="375"/>
                    <a:pt x="140" y="375"/>
                  </a:cubicBezTo>
                  <a:cubicBezTo>
                    <a:pt x="396" y="328"/>
                    <a:pt x="676" y="258"/>
                    <a:pt x="955" y="189"/>
                  </a:cubicBezTo>
                  <a:cubicBezTo>
                    <a:pt x="1062" y="145"/>
                    <a:pt x="1029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6"/>
            <p:cNvSpPr/>
            <p:nvPr/>
          </p:nvSpPr>
          <p:spPr>
            <a:xfrm>
              <a:off x="3201300" y="3800500"/>
              <a:ext cx="19175" cy="7575"/>
            </a:xfrm>
            <a:custGeom>
              <a:avLst/>
              <a:gdLst/>
              <a:ahLst/>
              <a:cxnLst/>
              <a:rect l="l" t="t" r="r" b="b"/>
              <a:pathLst>
                <a:path w="767" h="303" extrusionOk="0">
                  <a:moveTo>
                    <a:pt x="627" y="1"/>
                  </a:moveTo>
                  <a:cubicBezTo>
                    <a:pt x="441" y="47"/>
                    <a:pt x="255" y="70"/>
                    <a:pt x="69" y="116"/>
                  </a:cubicBezTo>
                  <a:cubicBezTo>
                    <a:pt x="23" y="116"/>
                    <a:pt x="0" y="187"/>
                    <a:pt x="23" y="233"/>
                  </a:cubicBezTo>
                  <a:cubicBezTo>
                    <a:pt x="23" y="280"/>
                    <a:pt x="69" y="302"/>
                    <a:pt x="116" y="302"/>
                  </a:cubicBezTo>
                  <a:cubicBezTo>
                    <a:pt x="302" y="256"/>
                    <a:pt x="488" y="209"/>
                    <a:pt x="674" y="187"/>
                  </a:cubicBezTo>
                  <a:cubicBezTo>
                    <a:pt x="720" y="163"/>
                    <a:pt x="767" y="116"/>
                    <a:pt x="745" y="70"/>
                  </a:cubicBezTo>
                  <a:cubicBezTo>
                    <a:pt x="720" y="23"/>
                    <a:pt x="698" y="1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6"/>
            <p:cNvSpPr/>
            <p:nvPr/>
          </p:nvSpPr>
          <p:spPr>
            <a:xfrm>
              <a:off x="3200700" y="3805150"/>
              <a:ext cx="16900" cy="7000"/>
            </a:xfrm>
            <a:custGeom>
              <a:avLst/>
              <a:gdLst/>
              <a:ahLst/>
              <a:cxnLst/>
              <a:rect l="l" t="t" r="r" b="b"/>
              <a:pathLst>
                <a:path w="676" h="280" extrusionOk="0">
                  <a:moveTo>
                    <a:pt x="558" y="1"/>
                  </a:moveTo>
                  <a:cubicBezTo>
                    <a:pt x="397" y="23"/>
                    <a:pt x="233" y="70"/>
                    <a:pt x="93" y="94"/>
                  </a:cubicBezTo>
                  <a:cubicBezTo>
                    <a:pt x="47" y="116"/>
                    <a:pt x="0" y="163"/>
                    <a:pt x="24" y="209"/>
                  </a:cubicBezTo>
                  <a:cubicBezTo>
                    <a:pt x="47" y="256"/>
                    <a:pt x="93" y="280"/>
                    <a:pt x="140" y="280"/>
                  </a:cubicBezTo>
                  <a:cubicBezTo>
                    <a:pt x="279" y="233"/>
                    <a:pt x="443" y="209"/>
                    <a:pt x="605" y="187"/>
                  </a:cubicBezTo>
                  <a:cubicBezTo>
                    <a:pt x="651" y="163"/>
                    <a:pt x="676" y="116"/>
                    <a:pt x="651" y="70"/>
                  </a:cubicBezTo>
                  <a:cubicBezTo>
                    <a:pt x="651" y="23"/>
                    <a:pt x="605" y="1"/>
                    <a:pt x="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6"/>
            <p:cNvSpPr/>
            <p:nvPr/>
          </p:nvSpPr>
          <p:spPr>
            <a:xfrm>
              <a:off x="3189675" y="3810375"/>
              <a:ext cx="24450" cy="7000"/>
            </a:xfrm>
            <a:custGeom>
              <a:avLst/>
              <a:gdLst/>
              <a:ahLst/>
              <a:cxnLst/>
              <a:rect l="l" t="t" r="r" b="b"/>
              <a:pathLst>
                <a:path w="978" h="280" extrusionOk="0">
                  <a:moveTo>
                    <a:pt x="884" y="0"/>
                  </a:moveTo>
                  <a:cubicBezTo>
                    <a:pt x="627" y="47"/>
                    <a:pt x="348" y="71"/>
                    <a:pt x="69" y="93"/>
                  </a:cubicBezTo>
                  <a:cubicBezTo>
                    <a:pt x="23" y="93"/>
                    <a:pt x="0" y="140"/>
                    <a:pt x="0" y="186"/>
                  </a:cubicBezTo>
                  <a:cubicBezTo>
                    <a:pt x="0" y="233"/>
                    <a:pt x="23" y="279"/>
                    <a:pt x="69" y="279"/>
                  </a:cubicBezTo>
                  <a:cubicBezTo>
                    <a:pt x="348" y="257"/>
                    <a:pt x="627" y="210"/>
                    <a:pt x="884" y="186"/>
                  </a:cubicBezTo>
                  <a:cubicBezTo>
                    <a:pt x="931" y="186"/>
                    <a:pt x="977" y="164"/>
                    <a:pt x="977" y="93"/>
                  </a:cubicBezTo>
                  <a:cubicBezTo>
                    <a:pt x="977" y="47"/>
                    <a:pt x="953" y="0"/>
                    <a:pt x="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6"/>
            <p:cNvSpPr/>
            <p:nvPr/>
          </p:nvSpPr>
          <p:spPr>
            <a:xfrm>
              <a:off x="3192000" y="3812700"/>
              <a:ext cx="26150" cy="7600"/>
            </a:xfrm>
            <a:custGeom>
              <a:avLst/>
              <a:gdLst/>
              <a:ahLst/>
              <a:cxnLst/>
              <a:rect l="l" t="t" r="r" b="b"/>
              <a:pathLst>
                <a:path w="1046" h="304" extrusionOk="0">
                  <a:moveTo>
                    <a:pt x="931" y="0"/>
                  </a:moveTo>
                  <a:cubicBezTo>
                    <a:pt x="651" y="47"/>
                    <a:pt x="348" y="93"/>
                    <a:pt x="69" y="117"/>
                  </a:cubicBezTo>
                  <a:cubicBezTo>
                    <a:pt x="23" y="140"/>
                    <a:pt x="0" y="186"/>
                    <a:pt x="0" y="233"/>
                  </a:cubicBezTo>
                  <a:cubicBezTo>
                    <a:pt x="23" y="279"/>
                    <a:pt x="69" y="304"/>
                    <a:pt x="116" y="304"/>
                  </a:cubicBezTo>
                  <a:cubicBezTo>
                    <a:pt x="395" y="257"/>
                    <a:pt x="698" y="233"/>
                    <a:pt x="977" y="186"/>
                  </a:cubicBezTo>
                  <a:cubicBezTo>
                    <a:pt x="1024" y="186"/>
                    <a:pt x="1046" y="117"/>
                    <a:pt x="1046" y="71"/>
                  </a:cubicBezTo>
                  <a:cubicBezTo>
                    <a:pt x="1024" y="24"/>
                    <a:pt x="977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6"/>
            <p:cNvSpPr/>
            <p:nvPr/>
          </p:nvSpPr>
          <p:spPr>
            <a:xfrm>
              <a:off x="3189075" y="3816175"/>
              <a:ext cx="25050" cy="8400"/>
            </a:xfrm>
            <a:custGeom>
              <a:avLst/>
              <a:gdLst/>
              <a:ahLst/>
              <a:cxnLst/>
              <a:rect l="l" t="t" r="r" b="b"/>
              <a:pathLst>
                <a:path w="1002" h="336" extrusionOk="0">
                  <a:moveTo>
                    <a:pt x="862" y="1"/>
                  </a:moveTo>
                  <a:cubicBezTo>
                    <a:pt x="605" y="72"/>
                    <a:pt x="326" y="118"/>
                    <a:pt x="71" y="165"/>
                  </a:cubicBezTo>
                  <a:cubicBezTo>
                    <a:pt x="24" y="165"/>
                    <a:pt x="0" y="233"/>
                    <a:pt x="0" y="280"/>
                  </a:cubicBezTo>
                  <a:cubicBezTo>
                    <a:pt x="18" y="314"/>
                    <a:pt x="47" y="336"/>
                    <a:pt x="80" y="336"/>
                  </a:cubicBezTo>
                  <a:cubicBezTo>
                    <a:pt x="92" y="336"/>
                    <a:pt x="105" y="333"/>
                    <a:pt x="117" y="326"/>
                  </a:cubicBezTo>
                  <a:cubicBezTo>
                    <a:pt x="372" y="280"/>
                    <a:pt x="651" y="233"/>
                    <a:pt x="908" y="187"/>
                  </a:cubicBezTo>
                  <a:cubicBezTo>
                    <a:pt x="955" y="187"/>
                    <a:pt x="1001" y="118"/>
                    <a:pt x="977" y="72"/>
                  </a:cubicBezTo>
                  <a:cubicBezTo>
                    <a:pt x="955" y="25"/>
                    <a:pt x="908" y="1"/>
                    <a:pt x="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6"/>
            <p:cNvSpPr/>
            <p:nvPr/>
          </p:nvSpPr>
          <p:spPr>
            <a:xfrm>
              <a:off x="3203625" y="3812325"/>
              <a:ext cx="16300" cy="5275"/>
            </a:xfrm>
            <a:custGeom>
              <a:avLst/>
              <a:gdLst/>
              <a:ahLst/>
              <a:cxnLst/>
              <a:rect l="l" t="t" r="r" b="b"/>
              <a:pathLst>
                <a:path w="652" h="211" extrusionOk="0">
                  <a:moveTo>
                    <a:pt x="291" y="1"/>
                  </a:moveTo>
                  <a:cubicBezTo>
                    <a:pt x="226" y="1"/>
                    <a:pt x="160" y="6"/>
                    <a:pt x="93" y="15"/>
                  </a:cubicBezTo>
                  <a:cubicBezTo>
                    <a:pt x="69" y="15"/>
                    <a:pt x="47" y="15"/>
                    <a:pt x="23" y="39"/>
                  </a:cubicBezTo>
                  <a:cubicBezTo>
                    <a:pt x="23" y="62"/>
                    <a:pt x="0" y="86"/>
                    <a:pt x="0" y="108"/>
                  </a:cubicBezTo>
                  <a:cubicBezTo>
                    <a:pt x="0" y="132"/>
                    <a:pt x="47" y="201"/>
                    <a:pt x="93" y="201"/>
                  </a:cubicBezTo>
                  <a:cubicBezTo>
                    <a:pt x="162" y="179"/>
                    <a:pt x="255" y="179"/>
                    <a:pt x="326" y="179"/>
                  </a:cubicBezTo>
                  <a:cubicBezTo>
                    <a:pt x="348" y="179"/>
                    <a:pt x="395" y="179"/>
                    <a:pt x="419" y="201"/>
                  </a:cubicBezTo>
                  <a:lnTo>
                    <a:pt x="512" y="201"/>
                  </a:lnTo>
                  <a:cubicBezTo>
                    <a:pt x="525" y="208"/>
                    <a:pt x="539" y="211"/>
                    <a:pt x="553" y="211"/>
                  </a:cubicBezTo>
                  <a:cubicBezTo>
                    <a:pt x="591" y="211"/>
                    <a:pt x="627" y="189"/>
                    <a:pt x="627" y="155"/>
                  </a:cubicBezTo>
                  <a:cubicBezTo>
                    <a:pt x="652" y="108"/>
                    <a:pt x="627" y="39"/>
                    <a:pt x="559" y="39"/>
                  </a:cubicBezTo>
                  <a:cubicBezTo>
                    <a:pt x="476" y="12"/>
                    <a:pt x="385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6"/>
            <p:cNvSpPr/>
            <p:nvPr/>
          </p:nvSpPr>
          <p:spPr>
            <a:xfrm>
              <a:off x="3205350" y="3810150"/>
              <a:ext cx="15750" cy="6300"/>
            </a:xfrm>
            <a:custGeom>
              <a:avLst/>
              <a:gdLst/>
              <a:ahLst/>
              <a:cxnLst/>
              <a:rect l="l" t="t" r="r" b="b"/>
              <a:pathLst>
                <a:path w="630" h="252" extrusionOk="0">
                  <a:moveTo>
                    <a:pt x="415" y="1"/>
                  </a:moveTo>
                  <a:cubicBezTo>
                    <a:pt x="292" y="1"/>
                    <a:pt x="170" y="27"/>
                    <a:pt x="47" y="80"/>
                  </a:cubicBezTo>
                  <a:cubicBezTo>
                    <a:pt x="0" y="102"/>
                    <a:pt x="0" y="173"/>
                    <a:pt x="24" y="195"/>
                  </a:cubicBezTo>
                  <a:cubicBezTo>
                    <a:pt x="41" y="229"/>
                    <a:pt x="70" y="251"/>
                    <a:pt x="103" y="251"/>
                  </a:cubicBezTo>
                  <a:cubicBezTo>
                    <a:pt x="115" y="251"/>
                    <a:pt x="127" y="248"/>
                    <a:pt x="140" y="242"/>
                  </a:cubicBezTo>
                  <a:cubicBezTo>
                    <a:pt x="164" y="219"/>
                    <a:pt x="164" y="219"/>
                    <a:pt x="186" y="219"/>
                  </a:cubicBezTo>
                  <a:lnTo>
                    <a:pt x="233" y="219"/>
                  </a:lnTo>
                  <a:cubicBezTo>
                    <a:pt x="257" y="195"/>
                    <a:pt x="304" y="195"/>
                    <a:pt x="326" y="195"/>
                  </a:cubicBezTo>
                  <a:cubicBezTo>
                    <a:pt x="326" y="195"/>
                    <a:pt x="341" y="188"/>
                    <a:pt x="350" y="186"/>
                  </a:cubicBezTo>
                  <a:lnTo>
                    <a:pt x="350" y="186"/>
                  </a:lnTo>
                  <a:cubicBezTo>
                    <a:pt x="350" y="188"/>
                    <a:pt x="350" y="192"/>
                    <a:pt x="350" y="195"/>
                  </a:cubicBezTo>
                  <a:cubicBezTo>
                    <a:pt x="358" y="188"/>
                    <a:pt x="357" y="185"/>
                    <a:pt x="354" y="185"/>
                  </a:cubicBezTo>
                  <a:cubicBezTo>
                    <a:pt x="353" y="185"/>
                    <a:pt x="352" y="186"/>
                    <a:pt x="350" y="186"/>
                  </a:cubicBezTo>
                  <a:lnTo>
                    <a:pt x="350" y="186"/>
                  </a:lnTo>
                  <a:cubicBezTo>
                    <a:pt x="351" y="173"/>
                    <a:pt x="354" y="173"/>
                    <a:pt x="372" y="173"/>
                  </a:cubicBezTo>
                  <a:lnTo>
                    <a:pt x="419" y="173"/>
                  </a:lnTo>
                  <a:cubicBezTo>
                    <a:pt x="465" y="173"/>
                    <a:pt x="490" y="173"/>
                    <a:pt x="536" y="195"/>
                  </a:cubicBezTo>
                  <a:cubicBezTo>
                    <a:pt x="583" y="195"/>
                    <a:pt x="629" y="149"/>
                    <a:pt x="629" y="102"/>
                  </a:cubicBezTo>
                  <a:cubicBezTo>
                    <a:pt x="629" y="33"/>
                    <a:pt x="583" y="9"/>
                    <a:pt x="536" y="9"/>
                  </a:cubicBezTo>
                  <a:cubicBezTo>
                    <a:pt x="496" y="4"/>
                    <a:pt x="455" y="1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6"/>
            <p:cNvSpPr/>
            <p:nvPr/>
          </p:nvSpPr>
          <p:spPr>
            <a:xfrm>
              <a:off x="3195475" y="3821450"/>
              <a:ext cx="19200" cy="9325"/>
            </a:xfrm>
            <a:custGeom>
              <a:avLst/>
              <a:gdLst/>
              <a:ahLst/>
              <a:cxnLst/>
              <a:rect l="l" t="t" r="r" b="b"/>
              <a:pathLst>
                <a:path w="768" h="373" extrusionOk="0">
                  <a:moveTo>
                    <a:pt x="628" y="0"/>
                  </a:moveTo>
                  <a:cubicBezTo>
                    <a:pt x="442" y="69"/>
                    <a:pt x="256" y="115"/>
                    <a:pt x="70" y="186"/>
                  </a:cubicBezTo>
                  <a:cubicBezTo>
                    <a:pt x="23" y="186"/>
                    <a:pt x="1" y="233"/>
                    <a:pt x="1" y="279"/>
                  </a:cubicBezTo>
                  <a:cubicBezTo>
                    <a:pt x="1" y="326"/>
                    <a:pt x="47" y="348"/>
                    <a:pt x="94" y="372"/>
                  </a:cubicBezTo>
                  <a:cubicBezTo>
                    <a:pt x="116" y="372"/>
                    <a:pt x="163" y="372"/>
                    <a:pt x="187" y="348"/>
                  </a:cubicBezTo>
                  <a:cubicBezTo>
                    <a:pt x="203" y="340"/>
                    <a:pt x="220" y="329"/>
                    <a:pt x="233" y="316"/>
                  </a:cubicBezTo>
                  <a:lnTo>
                    <a:pt x="233" y="316"/>
                  </a:lnTo>
                  <a:cubicBezTo>
                    <a:pt x="380" y="274"/>
                    <a:pt x="527" y="223"/>
                    <a:pt x="674" y="186"/>
                  </a:cubicBezTo>
                  <a:cubicBezTo>
                    <a:pt x="721" y="162"/>
                    <a:pt x="767" y="115"/>
                    <a:pt x="745" y="69"/>
                  </a:cubicBezTo>
                  <a:cubicBezTo>
                    <a:pt x="745" y="22"/>
                    <a:pt x="699" y="0"/>
                    <a:pt x="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6"/>
            <p:cNvSpPr/>
            <p:nvPr/>
          </p:nvSpPr>
          <p:spPr>
            <a:xfrm>
              <a:off x="3194875" y="3823775"/>
              <a:ext cx="20400" cy="5825"/>
            </a:xfrm>
            <a:custGeom>
              <a:avLst/>
              <a:gdLst/>
              <a:ahLst/>
              <a:cxnLst/>
              <a:rect l="l" t="t" r="r" b="b"/>
              <a:pathLst>
                <a:path w="816" h="233" extrusionOk="0">
                  <a:moveTo>
                    <a:pt x="723" y="0"/>
                  </a:moveTo>
                  <a:cubicBezTo>
                    <a:pt x="512" y="22"/>
                    <a:pt x="304" y="22"/>
                    <a:pt x="94" y="47"/>
                  </a:cubicBezTo>
                  <a:cubicBezTo>
                    <a:pt x="47" y="47"/>
                    <a:pt x="1" y="93"/>
                    <a:pt x="1" y="140"/>
                  </a:cubicBezTo>
                  <a:cubicBezTo>
                    <a:pt x="1" y="186"/>
                    <a:pt x="47" y="233"/>
                    <a:pt x="94" y="233"/>
                  </a:cubicBezTo>
                  <a:cubicBezTo>
                    <a:pt x="304" y="208"/>
                    <a:pt x="512" y="186"/>
                    <a:pt x="723" y="186"/>
                  </a:cubicBezTo>
                  <a:cubicBezTo>
                    <a:pt x="769" y="186"/>
                    <a:pt x="816" y="140"/>
                    <a:pt x="816" y="93"/>
                  </a:cubicBezTo>
                  <a:cubicBezTo>
                    <a:pt x="816" y="47"/>
                    <a:pt x="769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6"/>
            <p:cNvSpPr/>
            <p:nvPr/>
          </p:nvSpPr>
          <p:spPr>
            <a:xfrm>
              <a:off x="3197200" y="3820050"/>
              <a:ext cx="17475" cy="6625"/>
            </a:xfrm>
            <a:custGeom>
              <a:avLst/>
              <a:gdLst/>
              <a:ahLst/>
              <a:cxnLst/>
              <a:rect l="l" t="t" r="r" b="b"/>
              <a:pathLst>
                <a:path w="699" h="265" extrusionOk="0">
                  <a:moveTo>
                    <a:pt x="470" y="0"/>
                  </a:moveTo>
                  <a:cubicBezTo>
                    <a:pt x="343" y="0"/>
                    <a:pt x="207" y="22"/>
                    <a:pt x="71" y="56"/>
                  </a:cubicBezTo>
                  <a:cubicBezTo>
                    <a:pt x="47" y="56"/>
                    <a:pt x="25" y="78"/>
                    <a:pt x="25" y="103"/>
                  </a:cubicBezTo>
                  <a:cubicBezTo>
                    <a:pt x="1" y="171"/>
                    <a:pt x="47" y="264"/>
                    <a:pt x="140" y="264"/>
                  </a:cubicBezTo>
                  <a:cubicBezTo>
                    <a:pt x="178" y="264"/>
                    <a:pt x="215" y="234"/>
                    <a:pt x="228" y="198"/>
                  </a:cubicBezTo>
                  <a:lnTo>
                    <a:pt x="228" y="198"/>
                  </a:lnTo>
                  <a:cubicBezTo>
                    <a:pt x="238" y="197"/>
                    <a:pt x="248" y="196"/>
                    <a:pt x="257" y="196"/>
                  </a:cubicBezTo>
                  <a:lnTo>
                    <a:pt x="304" y="196"/>
                  </a:lnTo>
                  <a:cubicBezTo>
                    <a:pt x="280" y="196"/>
                    <a:pt x="326" y="171"/>
                    <a:pt x="326" y="171"/>
                  </a:cubicBezTo>
                  <a:lnTo>
                    <a:pt x="605" y="171"/>
                  </a:lnTo>
                  <a:cubicBezTo>
                    <a:pt x="614" y="176"/>
                    <a:pt x="623" y="178"/>
                    <a:pt x="631" y="178"/>
                  </a:cubicBezTo>
                  <a:cubicBezTo>
                    <a:pt x="668" y="178"/>
                    <a:pt x="698" y="140"/>
                    <a:pt x="698" y="103"/>
                  </a:cubicBezTo>
                  <a:cubicBezTo>
                    <a:pt x="698" y="32"/>
                    <a:pt x="676" y="10"/>
                    <a:pt x="605" y="10"/>
                  </a:cubicBezTo>
                  <a:cubicBezTo>
                    <a:pt x="562" y="3"/>
                    <a:pt x="516" y="0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6"/>
            <p:cNvSpPr/>
            <p:nvPr/>
          </p:nvSpPr>
          <p:spPr>
            <a:xfrm>
              <a:off x="3193725" y="3826100"/>
              <a:ext cx="17450" cy="8300"/>
            </a:xfrm>
            <a:custGeom>
              <a:avLst/>
              <a:gdLst/>
              <a:ahLst/>
              <a:cxnLst/>
              <a:rect l="l" t="t" r="r" b="b"/>
              <a:pathLst>
                <a:path w="698" h="332" extrusionOk="0">
                  <a:moveTo>
                    <a:pt x="582" y="0"/>
                  </a:moveTo>
                  <a:lnTo>
                    <a:pt x="93" y="140"/>
                  </a:lnTo>
                  <a:cubicBezTo>
                    <a:pt x="47" y="162"/>
                    <a:pt x="0" y="208"/>
                    <a:pt x="24" y="255"/>
                  </a:cubicBezTo>
                  <a:cubicBezTo>
                    <a:pt x="24" y="293"/>
                    <a:pt x="56" y="331"/>
                    <a:pt x="105" y="331"/>
                  </a:cubicBezTo>
                  <a:cubicBezTo>
                    <a:pt x="116" y="331"/>
                    <a:pt x="127" y="330"/>
                    <a:pt x="140" y="326"/>
                  </a:cubicBezTo>
                  <a:lnTo>
                    <a:pt x="629" y="186"/>
                  </a:lnTo>
                  <a:cubicBezTo>
                    <a:pt x="676" y="162"/>
                    <a:pt x="698" y="115"/>
                    <a:pt x="698" y="69"/>
                  </a:cubicBezTo>
                  <a:cubicBezTo>
                    <a:pt x="676" y="22"/>
                    <a:pt x="629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6"/>
            <p:cNvSpPr/>
            <p:nvPr/>
          </p:nvSpPr>
          <p:spPr>
            <a:xfrm>
              <a:off x="3180525" y="3830675"/>
              <a:ext cx="35100" cy="9450"/>
            </a:xfrm>
            <a:custGeom>
              <a:avLst/>
              <a:gdLst/>
              <a:ahLst/>
              <a:cxnLst/>
              <a:rect l="l" t="t" r="r" b="b"/>
              <a:pathLst>
                <a:path w="1404" h="378" extrusionOk="0">
                  <a:moveTo>
                    <a:pt x="1273" y="1"/>
                  </a:moveTo>
                  <a:cubicBezTo>
                    <a:pt x="1266" y="1"/>
                    <a:pt x="1258" y="1"/>
                    <a:pt x="1250" y="3"/>
                  </a:cubicBezTo>
                  <a:cubicBezTo>
                    <a:pt x="878" y="72"/>
                    <a:pt x="482" y="119"/>
                    <a:pt x="110" y="189"/>
                  </a:cubicBezTo>
                  <a:cubicBezTo>
                    <a:pt x="1" y="210"/>
                    <a:pt x="36" y="377"/>
                    <a:pt x="137" y="377"/>
                  </a:cubicBezTo>
                  <a:cubicBezTo>
                    <a:pt x="143" y="377"/>
                    <a:pt x="150" y="377"/>
                    <a:pt x="156" y="375"/>
                  </a:cubicBezTo>
                  <a:cubicBezTo>
                    <a:pt x="528" y="305"/>
                    <a:pt x="900" y="236"/>
                    <a:pt x="1297" y="165"/>
                  </a:cubicBezTo>
                  <a:cubicBezTo>
                    <a:pt x="1404" y="144"/>
                    <a:pt x="1371" y="1"/>
                    <a:pt x="1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6"/>
            <p:cNvSpPr/>
            <p:nvPr/>
          </p:nvSpPr>
          <p:spPr>
            <a:xfrm>
              <a:off x="3181100" y="3835325"/>
              <a:ext cx="28725" cy="8850"/>
            </a:xfrm>
            <a:custGeom>
              <a:avLst/>
              <a:gdLst/>
              <a:ahLst/>
              <a:cxnLst/>
              <a:rect l="l" t="t" r="r" b="b"/>
              <a:pathLst>
                <a:path w="1149" h="354" extrusionOk="0">
                  <a:moveTo>
                    <a:pt x="1017" y="1"/>
                  </a:moveTo>
                  <a:cubicBezTo>
                    <a:pt x="1010" y="1"/>
                    <a:pt x="1002" y="2"/>
                    <a:pt x="994" y="3"/>
                  </a:cubicBezTo>
                  <a:cubicBezTo>
                    <a:pt x="691" y="50"/>
                    <a:pt x="412" y="119"/>
                    <a:pt x="111" y="165"/>
                  </a:cubicBezTo>
                  <a:cubicBezTo>
                    <a:pt x="1" y="188"/>
                    <a:pt x="35" y="353"/>
                    <a:pt x="137" y="353"/>
                  </a:cubicBezTo>
                  <a:cubicBezTo>
                    <a:pt x="143" y="353"/>
                    <a:pt x="150" y="353"/>
                    <a:pt x="157" y="351"/>
                  </a:cubicBezTo>
                  <a:cubicBezTo>
                    <a:pt x="436" y="282"/>
                    <a:pt x="738" y="236"/>
                    <a:pt x="1041" y="165"/>
                  </a:cubicBezTo>
                  <a:cubicBezTo>
                    <a:pt x="1148" y="144"/>
                    <a:pt x="1115" y="1"/>
                    <a:pt x="1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6"/>
            <p:cNvSpPr/>
            <p:nvPr/>
          </p:nvSpPr>
          <p:spPr>
            <a:xfrm>
              <a:off x="3190225" y="3837550"/>
              <a:ext cx="22725" cy="7725"/>
            </a:xfrm>
            <a:custGeom>
              <a:avLst/>
              <a:gdLst/>
              <a:ahLst/>
              <a:cxnLst/>
              <a:rect l="l" t="t" r="r" b="b"/>
              <a:pathLst>
                <a:path w="909" h="309" extrusionOk="0">
                  <a:moveTo>
                    <a:pt x="797" y="1"/>
                  </a:moveTo>
                  <a:cubicBezTo>
                    <a:pt x="787" y="1"/>
                    <a:pt x="778" y="3"/>
                    <a:pt x="769" y="7"/>
                  </a:cubicBezTo>
                  <a:cubicBezTo>
                    <a:pt x="559" y="76"/>
                    <a:pt x="326" y="100"/>
                    <a:pt x="94" y="123"/>
                  </a:cubicBezTo>
                  <a:cubicBezTo>
                    <a:pt x="25" y="123"/>
                    <a:pt x="1" y="169"/>
                    <a:pt x="1" y="216"/>
                  </a:cubicBezTo>
                  <a:cubicBezTo>
                    <a:pt x="1" y="262"/>
                    <a:pt x="25" y="309"/>
                    <a:pt x="94" y="309"/>
                  </a:cubicBezTo>
                  <a:cubicBezTo>
                    <a:pt x="326" y="286"/>
                    <a:pt x="583" y="240"/>
                    <a:pt x="816" y="169"/>
                  </a:cubicBezTo>
                  <a:cubicBezTo>
                    <a:pt x="862" y="169"/>
                    <a:pt x="909" y="123"/>
                    <a:pt x="884" y="76"/>
                  </a:cubicBezTo>
                  <a:cubicBezTo>
                    <a:pt x="884" y="38"/>
                    <a:pt x="839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6"/>
            <p:cNvSpPr/>
            <p:nvPr/>
          </p:nvSpPr>
          <p:spPr>
            <a:xfrm>
              <a:off x="3186175" y="3845700"/>
              <a:ext cx="20950" cy="6225"/>
            </a:xfrm>
            <a:custGeom>
              <a:avLst/>
              <a:gdLst/>
              <a:ahLst/>
              <a:cxnLst/>
              <a:rect l="l" t="t" r="r" b="b"/>
              <a:pathLst>
                <a:path w="838" h="249" extrusionOk="0">
                  <a:moveTo>
                    <a:pt x="779" y="0"/>
                  </a:moveTo>
                  <a:cubicBezTo>
                    <a:pt x="769" y="0"/>
                    <a:pt x="758" y="2"/>
                    <a:pt x="745" y="7"/>
                  </a:cubicBezTo>
                  <a:cubicBezTo>
                    <a:pt x="535" y="7"/>
                    <a:pt x="302" y="29"/>
                    <a:pt x="70" y="76"/>
                  </a:cubicBezTo>
                  <a:cubicBezTo>
                    <a:pt x="23" y="76"/>
                    <a:pt x="1" y="146"/>
                    <a:pt x="1" y="193"/>
                  </a:cubicBezTo>
                  <a:cubicBezTo>
                    <a:pt x="17" y="227"/>
                    <a:pt x="47" y="248"/>
                    <a:pt x="79" y="248"/>
                  </a:cubicBezTo>
                  <a:cubicBezTo>
                    <a:pt x="91" y="248"/>
                    <a:pt x="104" y="245"/>
                    <a:pt x="116" y="239"/>
                  </a:cubicBezTo>
                  <a:lnTo>
                    <a:pt x="745" y="169"/>
                  </a:lnTo>
                  <a:cubicBezTo>
                    <a:pt x="791" y="169"/>
                    <a:pt x="838" y="146"/>
                    <a:pt x="838" y="76"/>
                  </a:cubicBezTo>
                  <a:cubicBezTo>
                    <a:pt x="838" y="38"/>
                    <a:pt x="822" y="0"/>
                    <a:pt x="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6"/>
            <p:cNvSpPr/>
            <p:nvPr/>
          </p:nvSpPr>
          <p:spPr>
            <a:xfrm>
              <a:off x="3185025" y="3845850"/>
              <a:ext cx="19775" cy="6650"/>
            </a:xfrm>
            <a:custGeom>
              <a:avLst/>
              <a:gdLst/>
              <a:ahLst/>
              <a:cxnLst/>
              <a:rect l="l" t="t" r="r" b="b"/>
              <a:pathLst>
                <a:path w="791" h="266" extrusionOk="0">
                  <a:moveTo>
                    <a:pt x="674" y="1"/>
                  </a:moveTo>
                  <a:cubicBezTo>
                    <a:pt x="465" y="23"/>
                    <a:pt x="279" y="70"/>
                    <a:pt x="93" y="94"/>
                  </a:cubicBezTo>
                  <a:cubicBezTo>
                    <a:pt x="47" y="94"/>
                    <a:pt x="0" y="163"/>
                    <a:pt x="23" y="209"/>
                  </a:cubicBezTo>
                  <a:cubicBezTo>
                    <a:pt x="40" y="243"/>
                    <a:pt x="57" y="265"/>
                    <a:pt x="92" y="265"/>
                  </a:cubicBezTo>
                  <a:cubicBezTo>
                    <a:pt x="105" y="265"/>
                    <a:pt x="121" y="262"/>
                    <a:pt x="140" y="256"/>
                  </a:cubicBezTo>
                  <a:cubicBezTo>
                    <a:pt x="326" y="233"/>
                    <a:pt x="512" y="209"/>
                    <a:pt x="720" y="187"/>
                  </a:cubicBezTo>
                  <a:cubicBezTo>
                    <a:pt x="767" y="163"/>
                    <a:pt x="791" y="116"/>
                    <a:pt x="791" y="70"/>
                  </a:cubicBezTo>
                  <a:cubicBezTo>
                    <a:pt x="767" y="23"/>
                    <a:pt x="720" y="1"/>
                    <a:pt x="6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6"/>
            <p:cNvSpPr/>
            <p:nvPr/>
          </p:nvSpPr>
          <p:spPr>
            <a:xfrm>
              <a:off x="3172775" y="3853350"/>
              <a:ext cx="35375" cy="7650"/>
            </a:xfrm>
            <a:custGeom>
              <a:avLst/>
              <a:gdLst/>
              <a:ahLst/>
              <a:cxnLst/>
              <a:rect l="l" t="t" r="r" b="b"/>
              <a:pathLst>
                <a:path w="1415" h="306" extrusionOk="0">
                  <a:moveTo>
                    <a:pt x="1298" y="0"/>
                  </a:moveTo>
                  <a:cubicBezTo>
                    <a:pt x="1293" y="0"/>
                    <a:pt x="1287" y="1"/>
                    <a:pt x="1281" y="2"/>
                  </a:cubicBezTo>
                  <a:cubicBezTo>
                    <a:pt x="885" y="73"/>
                    <a:pt x="513" y="119"/>
                    <a:pt x="118" y="119"/>
                  </a:cubicBezTo>
                  <a:cubicBezTo>
                    <a:pt x="1" y="119"/>
                    <a:pt x="1" y="306"/>
                    <a:pt x="118" y="306"/>
                  </a:cubicBezTo>
                  <a:cubicBezTo>
                    <a:pt x="513" y="306"/>
                    <a:pt x="931" y="259"/>
                    <a:pt x="1327" y="166"/>
                  </a:cubicBezTo>
                  <a:cubicBezTo>
                    <a:pt x="1415" y="143"/>
                    <a:pt x="1379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6"/>
            <p:cNvSpPr/>
            <p:nvPr/>
          </p:nvSpPr>
          <p:spPr>
            <a:xfrm>
              <a:off x="3175725" y="3859200"/>
              <a:ext cx="27925" cy="7000"/>
            </a:xfrm>
            <a:custGeom>
              <a:avLst/>
              <a:gdLst/>
              <a:ahLst/>
              <a:cxnLst/>
              <a:rect l="l" t="t" r="r" b="b"/>
              <a:pathLst>
                <a:path w="1117" h="280" extrusionOk="0">
                  <a:moveTo>
                    <a:pt x="999" y="1"/>
                  </a:moveTo>
                  <a:cubicBezTo>
                    <a:pt x="698" y="47"/>
                    <a:pt x="419" y="94"/>
                    <a:pt x="115" y="94"/>
                  </a:cubicBezTo>
                  <a:cubicBezTo>
                    <a:pt x="0" y="94"/>
                    <a:pt x="0" y="280"/>
                    <a:pt x="115" y="280"/>
                  </a:cubicBezTo>
                  <a:cubicBezTo>
                    <a:pt x="419" y="258"/>
                    <a:pt x="744" y="233"/>
                    <a:pt x="1046" y="187"/>
                  </a:cubicBezTo>
                  <a:cubicBezTo>
                    <a:pt x="1092" y="165"/>
                    <a:pt x="1116" y="118"/>
                    <a:pt x="1092" y="72"/>
                  </a:cubicBezTo>
                  <a:cubicBezTo>
                    <a:pt x="1092" y="25"/>
                    <a:pt x="1046" y="1"/>
                    <a:pt x="9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6"/>
            <p:cNvSpPr/>
            <p:nvPr/>
          </p:nvSpPr>
          <p:spPr>
            <a:xfrm>
              <a:off x="3176875" y="3863075"/>
              <a:ext cx="27325" cy="7775"/>
            </a:xfrm>
            <a:custGeom>
              <a:avLst/>
              <a:gdLst/>
              <a:ahLst/>
              <a:cxnLst/>
              <a:rect l="l" t="t" r="r" b="b"/>
              <a:pathLst>
                <a:path w="1093" h="311" extrusionOk="0">
                  <a:moveTo>
                    <a:pt x="1012" y="0"/>
                  </a:moveTo>
                  <a:cubicBezTo>
                    <a:pt x="1001" y="0"/>
                    <a:pt x="989" y="3"/>
                    <a:pt x="977" y="10"/>
                  </a:cubicBezTo>
                  <a:cubicBezTo>
                    <a:pt x="674" y="56"/>
                    <a:pt x="373" y="103"/>
                    <a:pt x="69" y="125"/>
                  </a:cubicBezTo>
                  <a:cubicBezTo>
                    <a:pt x="23" y="149"/>
                    <a:pt x="1" y="196"/>
                    <a:pt x="23" y="242"/>
                  </a:cubicBezTo>
                  <a:cubicBezTo>
                    <a:pt x="23" y="289"/>
                    <a:pt x="69" y="311"/>
                    <a:pt x="116" y="311"/>
                  </a:cubicBezTo>
                  <a:lnTo>
                    <a:pt x="1024" y="171"/>
                  </a:lnTo>
                  <a:cubicBezTo>
                    <a:pt x="1070" y="171"/>
                    <a:pt x="1093" y="103"/>
                    <a:pt x="1093" y="78"/>
                  </a:cubicBezTo>
                  <a:cubicBezTo>
                    <a:pt x="1076" y="27"/>
                    <a:pt x="1046" y="0"/>
                    <a:pt x="1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6"/>
            <p:cNvSpPr/>
            <p:nvPr/>
          </p:nvSpPr>
          <p:spPr>
            <a:xfrm>
              <a:off x="3181525" y="3868875"/>
              <a:ext cx="21525" cy="6075"/>
            </a:xfrm>
            <a:custGeom>
              <a:avLst/>
              <a:gdLst/>
              <a:ahLst/>
              <a:cxnLst/>
              <a:rect l="l" t="t" r="r" b="b"/>
              <a:pathLst>
                <a:path w="861" h="243" extrusionOk="0">
                  <a:moveTo>
                    <a:pt x="782" y="1"/>
                  </a:moveTo>
                  <a:cubicBezTo>
                    <a:pt x="770" y="1"/>
                    <a:pt x="757" y="4"/>
                    <a:pt x="745" y="10"/>
                  </a:cubicBezTo>
                  <a:cubicBezTo>
                    <a:pt x="535" y="32"/>
                    <a:pt x="326" y="57"/>
                    <a:pt x="94" y="57"/>
                  </a:cubicBezTo>
                  <a:cubicBezTo>
                    <a:pt x="47" y="57"/>
                    <a:pt x="1" y="103"/>
                    <a:pt x="1" y="150"/>
                  </a:cubicBezTo>
                  <a:cubicBezTo>
                    <a:pt x="1" y="196"/>
                    <a:pt x="47" y="243"/>
                    <a:pt x="94" y="243"/>
                  </a:cubicBezTo>
                  <a:cubicBezTo>
                    <a:pt x="326" y="243"/>
                    <a:pt x="559" y="218"/>
                    <a:pt x="791" y="172"/>
                  </a:cubicBezTo>
                  <a:cubicBezTo>
                    <a:pt x="838" y="172"/>
                    <a:pt x="860" y="103"/>
                    <a:pt x="860" y="57"/>
                  </a:cubicBezTo>
                  <a:cubicBezTo>
                    <a:pt x="844" y="23"/>
                    <a:pt x="815" y="1"/>
                    <a:pt x="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6"/>
            <p:cNvSpPr/>
            <p:nvPr/>
          </p:nvSpPr>
          <p:spPr>
            <a:xfrm>
              <a:off x="3183250" y="3873150"/>
              <a:ext cx="16300" cy="7025"/>
            </a:xfrm>
            <a:custGeom>
              <a:avLst/>
              <a:gdLst/>
              <a:ahLst/>
              <a:cxnLst/>
              <a:rect l="l" t="t" r="r" b="b"/>
              <a:pathLst>
                <a:path w="652" h="281" extrusionOk="0">
                  <a:moveTo>
                    <a:pt x="118" y="94"/>
                  </a:moveTo>
                  <a:cubicBezTo>
                    <a:pt x="109" y="94"/>
                    <a:pt x="99" y="95"/>
                    <a:pt x="91" y="97"/>
                  </a:cubicBezTo>
                  <a:lnTo>
                    <a:pt x="91" y="97"/>
                  </a:lnTo>
                  <a:cubicBezTo>
                    <a:pt x="92" y="95"/>
                    <a:pt x="94" y="94"/>
                    <a:pt x="94" y="94"/>
                  </a:cubicBezTo>
                  <a:close/>
                  <a:moveTo>
                    <a:pt x="164" y="94"/>
                  </a:moveTo>
                  <a:cubicBezTo>
                    <a:pt x="164" y="104"/>
                    <a:pt x="168" y="110"/>
                    <a:pt x="173" y="115"/>
                  </a:cubicBezTo>
                  <a:lnTo>
                    <a:pt x="173" y="115"/>
                  </a:lnTo>
                  <a:cubicBezTo>
                    <a:pt x="157" y="102"/>
                    <a:pt x="137" y="94"/>
                    <a:pt x="118" y="94"/>
                  </a:cubicBezTo>
                  <a:close/>
                  <a:moveTo>
                    <a:pt x="50" y="118"/>
                  </a:moveTo>
                  <a:lnTo>
                    <a:pt x="50" y="118"/>
                  </a:lnTo>
                  <a:cubicBezTo>
                    <a:pt x="49" y="119"/>
                    <a:pt x="48" y="120"/>
                    <a:pt x="47" y="121"/>
                  </a:cubicBezTo>
                  <a:lnTo>
                    <a:pt x="47" y="121"/>
                  </a:lnTo>
                  <a:cubicBezTo>
                    <a:pt x="47" y="120"/>
                    <a:pt x="47" y="119"/>
                    <a:pt x="47" y="118"/>
                  </a:cubicBezTo>
                  <a:cubicBezTo>
                    <a:pt x="48" y="118"/>
                    <a:pt x="49" y="118"/>
                    <a:pt x="50" y="118"/>
                  </a:cubicBezTo>
                  <a:close/>
                  <a:moveTo>
                    <a:pt x="512" y="1"/>
                  </a:moveTo>
                  <a:cubicBezTo>
                    <a:pt x="419" y="25"/>
                    <a:pt x="304" y="47"/>
                    <a:pt x="187" y="47"/>
                  </a:cubicBezTo>
                  <a:cubicBezTo>
                    <a:pt x="118" y="72"/>
                    <a:pt x="25" y="72"/>
                    <a:pt x="25" y="165"/>
                  </a:cubicBezTo>
                  <a:cubicBezTo>
                    <a:pt x="1" y="211"/>
                    <a:pt x="47" y="258"/>
                    <a:pt x="94" y="280"/>
                  </a:cubicBezTo>
                  <a:cubicBezTo>
                    <a:pt x="140" y="280"/>
                    <a:pt x="176" y="260"/>
                    <a:pt x="195" y="234"/>
                  </a:cubicBezTo>
                  <a:lnTo>
                    <a:pt x="233" y="234"/>
                  </a:lnTo>
                  <a:cubicBezTo>
                    <a:pt x="280" y="234"/>
                    <a:pt x="326" y="211"/>
                    <a:pt x="350" y="211"/>
                  </a:cubicBezTo>
                  <a:cubicBezTo>
                    <a:pt x="419" y="211"/>
                    <a:pt x="490" y="187"/>
                    <a:pt x="559" y="165"/>
                  </a:cubicBezTo>
                  <a:cubicBezTo>
                    <a:pt x="605" y="165"/>
                    <a:pt x="652" y="118"/>
                    <a:pt x="629" y="72"/>
                  </a:cubicBezTo>
                  <a:cubicBezTo>
                    <a:pt x="629" y="25"/>
                    <a:pt x="58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6"/>
            <p:cNvSpPr/>
            <p:nvPr/>
          </p:nvSpPr>
          <p:spPr>
            <a:xfrm>
              <a:off x="3184425" y="3879575"/>
              <a:ext cx="15725" cy="7000"/>
            </a:xfrm>
            <a:custGeom>
              <a:avLst/>
              <a:gdLst/>
              <a:ahLst/>
              <a:cxnLst/>
              <a:rect l="l" t="t" r="r" b="b"/>
              <a:pathLst>
                <a:path w="629" h="280" extrusionOk="0">
                  <a:moveTo>
                    <a:pt x="512" y="1"/>
                  </a:moveTo>
                  <a:cubicBezTo>
                    <a:pt x="372" y="23"/>
                    <a:pt x="233" y="70"/>
                    <a:pt x="71" y="94"/>
                  </a:cubicBezTo>
                  <a:cubicBezTo>
                    <a:pt x="24" y="116"/>
                    <a:pt x="0" y="163"/>
                    <a:pt x="24" y="209"/>
                  </a:cubicBezTo>
                  <a:cubicBezTo>
                    <a:pt x="24" y="256"/>
                    <a:pt x="71" y="280"/>
                    <a:pt x="117" y="280"/>
                  </a:cubicBezTo>
                  <a:cubicBezTo>
                    <a:pt x="257" y="233"/>
                    <a:pt x="419" y="209"/>
                    <a:pt x="558" y="187"/>
                  </a:cubicBezTo>
                  <a:cubicBezTo>
                    <a:pt x="605" y="163"/>
                    <a:pt x="629" y="116"/>
                    <a:pt x="605" y="70"/>
                  </a:cubicBezTo>
                  <a:cubicBezTo>
                    <a:pt x="605" y="23"/>
                    <a:pt x="55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6"/>
            <p:cNvSpPr/>
            <p:nvPr/>
          </p:nvSpPr>
          <p:spPr>
            <a:xfrm>
              <a:off x="3183250" y="3883625"/>
              <a:ext cx="16900" cy="6450"/>
            </a:xfrm>
            <a:custGeom>
              <a:avLst/>
              <a:gdLst/>
              <a:ahLst/>
              <a:cxnLst/>
              <a:rect l="l" t="t" r="r" b="b"/>
              <a:pathLst>
                <a:path w="676" h="258" extrusionOk="0">
                  <a:moveTo>
                    <a:pt x="559" y="1"/>
                  </a:moveTo>
                  <a:cubicBezTo>
                    <a:pt x="397" y="25"/>
                    <a:pt x="233" y="47"/>
                    <a:pt x="94" y="71"/>
                  </a:cubicBezTo>
                  <a:cubicBezTo>
                    <a:pt x="25" y="94"/>
                    <a:pt x="1" y="140"/>
                    <a:pt x="25" y="187"/>
                  </a:cubicBezTo>
                  <a:cubicBezTo>
                    <a:pt x="25" y="233"/>
                    <a:pt x="71" y="257"/>
                    <a:pt x="118" y="257"/>
                  </a:cubicBezTo>
                  <a:cubicBezTo>
                    <a:pt x="280" y="233"/>
                    <a:pt x="443" y="211"/>
                    <a:pt x="605" y="164"/>
                  </a:cubicBezTo>
                  <a:cubicBezTo>
                    <a:pt x="652" y="164"/>
                    <a:pt x="676" y="118"/>
                    <a:pt x="676" y="71"/>
                  </a:cubicBezTo>
                  <a:cubicBezTo>
                    <a:pt x="652" y="25"/>
                    <a:pt x="605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6"/>
            <p:cNvSpPr/>
            <p:nvPr/>
          </p:nvSpPr>
          <p:spPr>
            <a:xfrm>
              <a:off x="3179750" y="3887550"/>
              <a:ext cx="13425" cy="6575"/>
            </a:xfrm>
            <a:custGeom>
              <a:avLst/>
              <a:gdLst/>
              <a:ahLst/>
              <a:cxnLst/>
              <a:rect l="l" t="t" r="r" b="b"/>
              <a:pathLst>
                <a:path w="537" h="263" extrusionOk="0">
                  <a:moveTo>
                    <a:pt x="423" y="1"/>
                  </a:moveTo>
                  <a:cubicBezTo>
                    <a:pt x="415" y="1"/>
                    <a:pt x="406" y="3"/>
                    <a:pt x="397" y="7"/>
                  </a:cubicBezTo>
                  <a:cubicBezTo>
                    <a:pt x="304" y="30"/>
                    <a:pt x="187" y="54"/>
                    <a:pt x="94" y="76"/>
                  </a:cubicBezTo>
                  <a:cubicBezTo>
                    <a:pt x="47" y="76"/>
                    <a:pt x="1" y="147"/>
                    <a:pt x="25" y="193"/>
                  </a:cubicBezTo>
                  <a:cubicBezTo>
                    <a:pt x="25" y="240"/>
                    <a:pt x="72" y="262"/>
                    <a:pt x="141" y="262"/>
                  </a:cubicBezTo>
                  <a:cubicBezTo>
                    <a:pt x="234" y="240"/>
                    <a:pt x="351" y="216"/>
                    <a:pt x="444" y="169"/>
                  </a:cubicBezTo>
                  <a:cubicBezTo>
                    <a:pt x="490" y="169"/>
                    <a:pt x="537" y="123"/>
                    <a:pt x="513" y="76"/>
                  </a:cubicBezTo>
                  <a:cubicBezTo>
                    <a:pt x="495" y="38"/>
                    <a:pt x="460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6"/>
            <p:cNvSpPr/>
            <p:nvPr/>
          </p:nvSpPr>
          <p:spPr>
            <a:xfrm>
              <a:off x="3189675" y="3850500"/>
              <a:ext cx="15125" cy="5250"/>
            </a:xfrm>
            <a:custGeom>
              <a:avLst/>
              <a:gdLst/>
              <a:ahLst/>
              <a:cxnLst/>
              <a:rect l="l" t="t" r="r" b="b"/>
              <a:pathLst>
                <a:path w="605" h="210" extrusionOk="0">
                  <a:moveTo>
                    <a:pt x="512" y="1"/>
                  </a:moveTo>
                  <a:cubicBezTo>
                    <a:pt x="372" y="1"/>
                    <a:pt x="233" y="23"/>
                    <a:pt x="93" y="23"/>
                  </a:cubicBezTo>
                  <a:cubicBezTo>
                    <a:pt x="47" y="23"/>
                    <a:pt x="0" y="70"/>
                    <a:pt x="23" y="116"/>
                  </a:cubicBezTo>
                  <a:cubicBezTo>
                    <a:pt x="23" y="163"/>
                    <a:pt x="47" y="209"/>
                    <a:pt x="93" y="209"/>
                  </a:cubicBezTo>
                  <a:cubicBezTo>
                    <a:pt x="233" y="187"/>
                    <a:pt x="372" y="187"/>
                    <a:pt x="512" y="187"/>
                  </a:cubicBezTo>
                  <a:cubicBezTo>
                    <a:pt x="558" y="163"/>
                    <a:pt x="605" y="140"/>
                    <a:pt x="605" y="94"/>
                  </a:cubicBezTo>
                  <a:cubicBezTo>
                    <a:pt x="605" y="47"/>
                    <a:pt x="55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6"/>
            <p:cNvSpPr/>
            <p:nvPr/>
          </p:nvSpPr>
          <p:spPr>
            <a:xfrm>
              <a:off x="3192000" y="3849900"/>
              <a:ext cx="14525" cy="4675"/>
            </a:xfrm>
            <a:custGeom>
              <a:avLst/>
              <a:gdLst/>
              <a:ahLst/>
              <a:cxnLst/>
              <a:rect l="l" t="t" r="r" b="b"/>
              <a:pathLst>
                <a:path w="581" h="187" extrusionOk="0">
                  <a:moveTo>
                    <a:pt x="93" y="1"/>
                  </a:moveTo>
                  <a:cubicBezTo>
                    <a:pt x="47" y="1"/>
                    <a:pt x="0" y="47"/>
                    <a:pt x="0" y="94"/>
                  </a:cubicBezTo>
                  <a:cubicBezTo>
                    <a:pt x="23" y="140"/>
                    <a:pt x="47" y="187"/>
                    <a:pt x="93" y="187"/>
                  </a:cubicBezTo>
                  <a:lnTo>
                    <a:pt x="488" y="187"/>
                  </a:lnTo>
                  <a:cubicBezTo>
                    <a:pt x="534" y="187"/>
                    <a:pt x="581" y="140"/>
                    <a:pt x="581" y="94"/>
                  </a:cubicBezTo>
                  <a:cubicBezTo>
                    <a:pt x="581" y="47"/>
                    <a:pt x="534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6"/>
            <p:cNvSpPr/>
            <p:nvPr/>
          </p:nvSpPr>
          <p:spPr>
            <a:xfrm>
              <a:off x="3172225" y="3894700"/>
              <a:ext cx="21525" cy="7550"/>
            </a:xfrm>
            <a:custGeom>
              <a:avLst/>
              <a:gdLst/>
              <a:ahLst/>
              <a:cxnLst/>
              <a:rect l="l" t="t" r="r" b="b"/>
              <a:pathLst>
                <a:path w="861" h="302" extrusionOk="0">
                  <a:moveTo>
                    <a:pt x="767" y="0"/>
                  </a:moveTo>
                  <a:cubicBezTo>
                    <a:pt x="535" y="23"/>
                    <a:pt x="302" y="69"/>
                    <a:pt x="69" y="116"/>
                  </a:cubicBezTo>
                  <a:cubicBezTo>
                    <a:pt x="23" y="116"/>
                    <a:pt x="1" y="186"/>
                    <a:pt x="1" y="233"/>
                  </a:cubicBezTo>
                  <a:cubicBezTo>
                    <a:pt x="23" y="279"/>
                    <a:pt x="69" y="302"/>
                    <a:pt x="116" y="302"/>
                  </a:cubicBezTo>
                  <a:cubicBezTo>
                    <a:pt x="326" y="255"/>
                    <a:pt x="559" y="209"/>
                    <a:pt x="767" y="186"/>
                  </a:cubicBezTo>
                  <a:cubicBezTo>
                    <a:pt x="814" y="186"/>
                    <a:pt x="860" y="162"/>
                    <a:pt x="860" y="93"/>
                  </a:cubicBezTo>
                  <a:cubicBezTo>
                    <a:pt x="860" y="47"/>
                    <a:pt x="81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6"/>
            <p:cNvSpPr/>
            <p:nvPr/>
          </p:nvSpPr>
          <p:spPr>
            <a:xfrm>
              <a:off x="3175100" y="3891925"/>
              <a:ext cx="19250" cy="5125"/>
            </a:xfrm>
            <a:custGeom>
              <a:avLst/>
              <a:gdLst/>
              <a:ahLst/>
              <a:cxnLst/>
              <a:rect l="l" t="t" r="r" b="b"/>
              <a:pathLst>
                <a:path w="770" h="205" extrusionOk="0">
                  <a:moveTo>
                    <a:pt x="385" y="0"/>
                  </a:moveTo>
                  <a:cubicBezTo>
                    <a:pt x="286" y="0"/>
                    <a:pt x="187" y="6"/>
                    <a:pt x="94" y="18"/>
                  </a:cubicBezTo>
                  <a:cubicBezTo>
                    <a:pt x="47" y="18"/>
                    <a:pt x="1" y="65"/>
                    <a:pt x="1" y="111"/>
                  </a:cubicBezTo>
                  <a:cubicBezTo>
                    <a:pt x="1" y="158"/>
                    <a:pt x="25" y="204"/>
                    <a:pt x="94" y="204"/>
                  </a:cubicBezTo>
                  <a:cubicBezTo>
                    <a:pt x="187" y="180"/>
                    <a:pt x="280" y="180"/>
                    <a:pt x="373" y="180"/>
                  </a:cubicBezTo>
                  <a:lnTo>
                    <a:pt x="513" y="180"/>
                  </a:lnTo>
                  <a:cubicBezTo>
                    <a:pt x="537" y="180"/>
                    <a:pt x="559" y="204"/>
                    <a:pt x="583" y="204"/>
                  </a:cubicBezTo>
                  <a:lnTo>
                    <a:pt x="630" y="204"/>
                  </a:lnTo>
                  <a:cubicBezTo>
                    <a:pt x="676" y="204"/>
                    <a:pt x="745" y="180"/>
                    <a:pt x="745" y="134"/>
                  </a:cubicBezTo>
                  <a:cubicBezTo>
                    <a:pt x="769" y="87"/>
                    <a:pt x="745" y="41"/>
                    <a:pt x="676" y="18"/>
                  </a:cubicBezTo>
                  <a:cubicBezTo>
                    <a:pt x="583" y="6"/>
                    <a:pt x="484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6"/>
            <p:cNvSpPr/>
            <p:nvPr/>
          </p:nvSpPr>
          <p:spPr>
            <a:xfrm>
              <a:off x="3175725" y="3899750"/>
              <a:ext cx="16850" cy="8475"/>
            </a:xfrm>
            <a:custGeom>
              <a:avLst/>
              <a:gdLst/>
              <a:ahLst/>
              <a:cxnLst/>
              <a:rect l="l" t="t" r="r" b="b"/>
              <a:pathLst>
                <a:path w="674" h="339" extrusionOk="0">
                  <a:moveTo>
                    <a:pt x="560" y="1"/>
                  </a:moveTo>
                  <a:cubicBezTo>
                    <a:pt x="551" y="1"/>
                    <a:pt x="543" y="3"/>
                    <a:pt x="534" y="7"/>
                  </a:cubicBezTo>
                  <a:cubicBezTo>
                    <a:pt x="395" y="53"/>
                    <a:pt x="233" y="100"/>
                    <a:pt x="93" y="146"/>
                  </a:cubicBezTo>
                  <a:cubicBezTo>
                    <a:pt x="47" y="171"/>
                    <a:pt x="0" y="217"/>
                    <a:pt x="22" y="264"/>
                  </a:cubicBezTo>
                  <a:cubicBezTo>
                    <a:pt x="42" y="301"/>
                    <a:pt x="76" y="339"/>
                    <a:pt x="113" y="339"/>
                  </a:cubicBezTo>
                  <a:cubicBezTo>
                    <a:pt x="122" y="339"/>
                    <a:pt x="131" y="337"/>
                    <a:pt x="140" y="332"/>
                  </a:cubicBezTo>
                  <a:cubicBezTo>
                    <a:pt x="279" y="286"/>
                    <a:pt x="441" y="217"/>
                    <a:pt x="581" y="171"/>
                  </a:cubicBezTo>
                  <a:cubicBezTo>
                    <a:pt x="627" y="171"/>
                    <a:pt x="674" y="124"/>
                    <a:pt x="651" y="53"/>
                  </a:cubicBezTo>
                  <a:cubicBezTo>
                    <a:pt x="632" y="35"/>
                    <a:pt x="597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6"/>
            <p:cNvSpPr/>
            <p:nvPr/>
          </p:nvSpPr>
          <p:spPr>
            <a:xfrm>
              <a:off x="3173950" y="3902675"/>
              <a:ext cx="18075" cy="7950"/>
            </a:xfrm>
            <a:custGeom>
              <a:avLst/>
              <a:gdLst/>
              <a:ahLst/>
              <a:cxnLst/>
              <a:rect l="l" t="t" r="r" b="b"/>
              <a:pathLst>
                <a:path w="723" h="318" extrusionOk="0">
                  <a:moveTo>
                    <a:pt x="631" y="0"/>
                  </a:moveTo>
                  <a:cubicBezTo>
                    <a:pt x="623" y="0"/>
                    <a:pt x="614" y="2"/>
                    <a:pt x="605" y="7"/>
                  </a:cubicBezTo>
                  <a:cubicBezTo>
                    <a:pt x="419" y="54"/>
                    <a:pt x="257" y="100"/>
                    <a:pt x="71" y="147"/>
                  </a:cubicBezTo>
                  <a:cubicBezTo>
                    <a:pt x="25" y="147"/>
                    <a:pt x="0" y="215"/>
                    <a:pt x="0" y="262"/>
                  </a:cubicBezTo>
                  <a:cubicBezTo>
                    <a:pt x="18" y="296"/>
                    <a:pt x="48" y="318"/>
                    <a:pt x="80" y="318"/>
                  </a:cubicBezTo>
                  <a:cubicBezTo>
                    <a:pt x="93" y="318"/>
                    <a:pt x="105" y="315"/>
                    <a:pt x="118" y="308"/>
                  </a:cubicBezTo>
                  <a:cubicBezTo>
                    <a:pt x="304" y="262"/>
                    <a:pt x="466" y="215"/>
                    <a:pt x="652" y="193"/>
                  </a:cubicBezTo>
                  <a:cubicBezTo>
                    <a:pt x="698" y="169"/>
                    <a:pt x="722" y="122"/>
                    <a:pt x="722" y="76"/>
                  </a:cubicBezTo>
                  <a:cubicBezTo>
                    <a:pt x="703" y="38"/>
                    <a:pt x="668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6"/>
            <p:cNvSpPr/>
            <p:nvPr/>
          </p:nvSpPr>
          <p:spPr>
            <a:xfrm>
              <a:off x="3174550" y="3897575"/>
              <a:ext cx="19200" cy="7000"/>
            </a:xfrm>
            <a:custGeom>
              <a:avLst/>
              <a:gdLst/>
              <a:ahLst/>
              <a:cxnLst/>
              <a:rect l="l" t="t" r="r" b="b"/>
              <a:pathLst>
                <a:path w="768" h="280" extrusionOk="0">
                  <a:moveTo>
                    <a:pt x="652" y="1"/>
                  </a:moveTo>
                  <a:lnTo>
                    <a:pt x="373" y="71"/>
                  </a:lnTo>
                  <a:cubicBezTo>
                    <a:pt x="280" y="71"/>
                    <a:pt x="187" y="94"/>
                    <a:pt x="94" y="94"/>
                  </a:cubicBezTo>
                  <a:cubicBezTo>
                    <a:pt x="47" y="94"/>
                    <a:pt x="1" y="140"/>
                    <a:pt x="1" y="187"/>
                  </a:cubicBezTo>
                  <a:cubicBezTo>
                    <a:pt x="1" y="233"/>
                    <a:pt x="47" y="280"/>
                    <a:pt x="94" y="280"/>
                  </a:cubicBezTo>
                  <a:cubicBezTo>
                    <a:pt x="302" y="258"/>
                    <a:pt x="488" y="233"/>
                    <a:pt x="698" y="187"/>
                  </a:cubicBezTo>
                  <a:cubicBezTo>
                    <a:pt x="745" y="187"/>
                    <a:pt x="767" y="118"/>
                    <a:pt x="767" y="71"/>
                  </a:cubicBezTo>
                  <a:cubicBezTo>
                    <a:pt x="745" y="25"/>
                    <a:pt x="698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6"/>
            <p:cNvSpPr/>
            <p:nvPr/>
          </p:nvSpPr>
          <p:spPr>
            <a:xfrm>
              <a:off x="3170450" y="3909100"/>
              <a:ext cx="19250" cy="5400"/>
            </a:xfrm>
            <a:custGeom>
              <a:avLst/>
              <a:gdLst/>
              <a:ahLst/>
              <a:cxnLst/>
              <a:rect l="l" t="t" r="r" b="b"/>
              <a:pathLst>
                <a:path w="770" h="216" extrusionOk="0">
                  <a:moveTo>
                    <a:pt x="701" y="1"/>
                  </a:moveTo>
                  <a:cubicBezTo>
                    <a:pt x="694" y="1"/>
                    <a:pt x="685" y="2"/>
                    <a:pt x="676" y="5"/>
                  </a:cubicBezTo>
                  <a:cubicBezTo>
                    <a:pt x="490" y="29"/>
                    <a:pt x="280" y="29"/>
                    <a:pt x="94" y="29"/>
                  </a:cubicBezTo>
                  <a:cubicBezTo>
                    <a:pt x="47" y="29"/>
                    <a:pt x="1" y="76"/>
                    <a:pt x="1" y="122"/>
                  </a:cubicBezTo>
                  <a:cubicBezTo>
                    <a:pt x="1" y="169"/>
                    <a:pt x="25" y="215"/>
                    <a:pt x="94" y="215"/>
                  </a:cubicBezTo>
                  <a:cubicBezTo>
                    <a:pt x="280" y="215"/>
                    <a:pt x="490" y="191"/>
                    <a:pt x="676" y="191"/>
                  </a:cubicBezTo>
                  <a:cubicBezTo>
                    <a:pt x="723" y="169"/>
                    <a:pt x="769" y="144"/>
                    <a:pt x="769" y="98"/>
                  </a:cubicBezTo>
                  <a:cubicBezTo>
                    <a:pt x="769" y="58"/>
                    <a:pt x="751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6"/>
            <p:cNvSpPr/>
            <p:nvPr/>
          </p:nvSpPr>
          <p:spPr>
            <a:xfrm>
              <a:off x="3169900" y="3911975"/>
              <a:ext cx="20950" cy="6225"/>
            </a:xfrm>
            <a:custGeom>
              <a:avLst/>
              <a:gdLst/>
              <a:ahLst/>
              <a:cxnLst/>
              <a:rect l="l" t="t" r="r" b="b"/>
              <a:pathLst>
                <a:path w="838" h="249" extrusionOk="0">
                  <a:moveTo>
                    <a:pt x="724" y="0"/>
                  </a:moveTo>
                  <a:cubicBezTo>
                    <a:pt x="716" y="0"/>
                    <a:pt x="707" y="3"/>
                    <a:pt x="698" y="7"/>
                  </a:cubicBezTo>
                  <a:cubicBezTo>
                    <a:pt x="562" y="41"/>
                    <a:pt x="412" y="62"/>
                    <a:pt x="260" y="62"/>
                  </a:cubicBezTo>
                  <a:cubicBezTo>
                    <a:pt x="205" y="62"/>
                    <a:pt x="149" y="60"/>
                    <a:pt x="94" y="54"/>
                  </a:cubicBezTo>
                  <a:cubicBezTo>
                    <a:pt x="47" y="54"/>
                    <a:pt x="1" y="100"/>
                    <a:pt x="1" y="147"/>
                  </a:cubicBezTo>
                  <a:cubicBezTo>
                    <a:pt x="23" y="193"/>
                    <a:pt x="47" y="240"/>
                    <a:pt x="94" y="240"/>
                  </a:cubicBezTo>
                  <a:cubicBezTo>
                    <a:pt x="155" y="246"/>
                    <a:pt x="216" y="248"/>
                    <a:pt x="275" y="248"/>
                  </a:cubicBezTo>
                  <a:cubicBezTo>
                    <a:pt x="437" y="248"/>
                    <a:pt x="590" y="227"/>
                    <a:pt x="745" y="193"/>
                  </a:cubicBezTo>
                  <a:cubicBezTo>
                    <a:pt x="791" y="169"/>
                    <a:pt x="838" y="122"/>
                    <a:pt x="814" y="76"/>
                  </a:cubicBezTo>
                  <a:cubicBezTo>
                    <a:pt x="795" y="38"/>
                    <a:pt x="761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6"/>
            <p:cNvSpPr/>
            <p:nvPr/>
          </p:nvSpPr>
          <p:spPr>
            <a:xfrm>
              <a:off x="3166425" y="3919675"/>
              <a:ext cx="22675" cy="5275"/>
            </a:xfrm>
            <a:custGeom>
              <a:avLst/>
              <a:gdLst/>
              <a:ahLst/>
              <a:cxnLst/>
              <a:rect l="l" t="t" r="r" b="b"/>
              <a:pathLst>
                <a:path w="907" h="211" extrusionOk="0">
                  <a:moveTo>
                    <a:pt x="813" y="1"/>
                  </a:moveTo>
                  <a:cubicBezTo>
                    <a:pt x="580" y="1"/>
                    <a:pt x="326" y="25"/>
                    <a:pt x="93" y="25"/>
                  </a:cubicBezTo>
                  <a:cubicBezTo>
                    <a:pt x="22" y="25"/>
                    <a:pt x="0" y="47"/>
                    <a:pt x="0" y="118"/>
                  </a:cubicBezTo>
                  <a:cubicBezTo>
                    <a:pt x="0" y="164"/>
                    <a:pt x="22" y="211"/>
                    <a:pt x="93" y="211"/>
                  </a:cubicBezTo>
                  <a:cubicBezTo>
                    <a:pt x="326" y="187"/>
                    <a:pt x="580" y="187"/>
                    <a:pt x="813" y="187"/>
                  </a:cubicBezTo>
                  <a:cubicBezTo>
                    <a:pt x="860" y="187"/>
                    <a:pt x="906" y="140"/>
                    <a:pt x="906" y="94"/>
                  </a:cubicBezTo>
                  <a:cubicBezTo>
                    <a:pt x="906" y="47"/>
                    <a:pt x="860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6"/>
            <p:cNvSpPr/>
            <p:nvPr/>
          </p:nvSpPr>
          <p:spPr>
            <a:xfrm>
              <a:off x="3166975" y="3924925"/>
              <a:ext cx="19800" cy="5250"/>
            </a:xfrm>
            <a:custGeom>
              <a:avLst/>
              <a:gdLst/>
              <a:ahLst/>
              <a:cxnLst/>
              <a:rect l="l" t="t" r="r" b="b"/>
              <a:pathLst>
                <a:path w="792" h="210" extrusionOk="0">
                  <a:moveTo>
                    <a:pt x="93" y="1"/>
                  </a:moveTo>
                  <a:cubicBezTo>
                    <a:pt x="47" y="1"/>
                    <a:pt x="0" y="23"/>
                    <a:pt x="0" y="94"/>
                  </a:cubicBezTo>
                  <a:cubicBezTo>
                    <a:pt x="0" y="140"/>
                    <a:pt x="47" y="163"/>
                    <a:pt x="93" y="163"/>
                  </a:cubicBezTo>
                  <a:cubicBezTo>
                    <a:pt x="304" y="187"/>
                    <a:pt x="490" y="187"/>
                    <a:pt x="698" y="209"/>
                  </a:cubicBezTo>
                  <a:cubicBezTo>
                    <a:pt x="745" y="209"/>
                    <a:pt x="791" y="163"/>
                    <a:pt x="791" y="116"/>
                  </a:cubicBezTo>
                  <a:cubicBezTo>
                    <a:pt x="791" y="47"/>
                    <a:pt x="745" y="23"/>
                    <a:pt x="698" y="23"/>
                  </a:cubicBezTo>
                  <a:cubicBezTo>
                    <a:pt x="512" y="1"/>
                    <a:pt x="30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6"/>
            <p:cNvSpPr/>
            <p:nvPr/>
          </p:nvSpPr>
          <p:spPr>
            <a:xfrm>
              <a:off x="3166425" y="3928425"/>
              <a:ext cx="23825" cy="4675"/>
            </a:xfrm>
            <a:custGeom>
              <a:avLst/>
              <a:gdLst/>
              <a:ahLst/>
              <a:cxnLst/>
              <a:rect l="l" t="t" r="r" b="b"/>
              <a:pathLst>
                <a:path w="953" h="187" extrusionOk="0">
                  <a:moveTo>
                    <a:pt x="93" y="0"/>
                  </a:moveTo>
                  <a:cubicBezTo>
                    <a:pt x="47" y="23"/>
                    <a:pt x="22" y="47"/>
                    <a:pt x="0" y="93"/>
                  </a:cubicBezTo>
                  <a:cubicBezTo>
                    <a:pt x="0" y="140"/>
                    <a:pt x="47" y="186"/>
                    <a:pt x="93" y="186"/>
                  </a:cubicBezTo>
                  <a:cubicBezTo>
                    <a:pt x="220" y="174"/>
                    <a:pt x="348" y="168"/>
                    <a:pt x="476" y="168"/>
                  </a:cubicBezTo>
                  <a:cubicBezTo>
                    <a:pt x="604" y="168"/>
                    <a:pt x="732" y="174"/>
                    <a:pt x="860" y="186"/>
                  </a:cubicBezTo>
                  <a:cubicBezTo>
                    <a:pt x="906" y="186"/>
                    <a:pt x="953" y="140"/>
                    <a:pt x="953" y="93"/>
                  </a:cubicBezTo>
                  <a:cubicBezTo>
                    <a:pt x="953" y="47"/>
                    <a:pt x="906" y="0"/>
                    <a:pt x="8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6"/>
            <p:cNvSpPr/>
            <p:nvPr/>
          </p:nvSpPr>
          <p:spPr>
            <a:xfrm>
              <a:off x="3169300" y="3922600"/>
              <a:ext cx="18075" cy="5850"/>
            </a:xfrm>
            <a:custGeom>
              <a:avLst/>
              <a:gdLst/>
              <a:ahLst/>
              <a:cxnLst/>
              <a:rect l="l" t="t" r="r" b="b"/>
              <a:pathLst>
                <a:path w="723" h="234" extrusionOk="0">
                  <a:moveTo>
                    <a:pt x="93" y="1"/>
                  </a:moveTo>
                  <a:cubicBezTo>
                    <a:pt x="47" y="1"/>
                    <a:pt x="0" y="47"/>
                    <a:pt x="0" y="94"/>
                  </a:cubicBezTo>
                  <a:cubicBezTo>
                    <a:pt x="0" y="140"/>
                    <a:pt x="47" y="187"/>
                    <a:pt x="93" y="187"/>
                  </a:cubicBezTo>
                  <a:lnTo>
                    <a:pt x="350" y="187"/>
                  </a:lnTo>
                  <a:cubicBezTo>
                    <a:pt x="397" y="209"/>
                    <a:pt x="443" y="209"/>
                    <a:pt x="490" y="209"/>
                  </a:cubicBezTo>
                  <a:lnTo>
                    <a:pt x="559" y="209"/>
                  </a:lnTo>
                  <a:cubicBezTo>
                    <a:pt x="583" y="209"/>
                    <a:pt x="583" y="233"/>
                    <a:pt x="605" y="233"/>
                  </a:cubicBezTo>
                  <a:cubicBezTo>
                    <a:pt x="652" y="233"/>
                    <a:pt x="698" y="209"/>
                    <a:pt x="698" y="163"/>
                  </a:cubicBezTo>
                  <a:cubicBezTo>
                    <a:pt x="722" y="116"/>
                    <a:pt x="698" y="47"/>
                    <a:pt x="652" y="47"/>
                  </a:cubicBezTo>
                  <a:cubicBezTo>
                    <a:pt x="465" y="23"/>
                    <a:pt x="27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6"/>
            <p:cNvSpPr/>
            <p:nvPr/>
          </p:nvSpPr>
          <p:spPr>
            <a:xfrm>
              <a:off x="3164650" y="3935400"/>
              <a:ext cx="19225" cy="5225"/>
            </a:xfrm>
            <a:custGeom>
              <a:avLst/>
              <a:gdLst/>
              <a:ahLst/>
              <a:cxnLst/>
              <a:rect l="l" t="t" r="r" b="b"/>
              <a:pathLst>
                <a:path w="769" h="209" extrusionOk="0">
                  <a:moveTo>
                    <a:pt x="676" y="0"/>
                  </a:moveTo>
                  <a:cubicBezTo>
                    <a:pt x="465" y="0"/>
                    <a:pt x="279" y="0"/>
                    <a:pt x="93" y="23"/>
                  </a:cubicBezTo>
                  <a:cubicBezTo>
                    <a:pt x="47" y="23"/>
                    <a:pt x="0" y="47"/>
                    <a:pt x="0" y="116"/>
                  </a:cubicBezTo>
                  <a:cubicBezTo>
                    <a:pt x="0" y="162"/>
                    <a:pt x="24" y="209"/>
                    <a:pt x="93" y="209"/>
                  </a:cubicBezTo>
                  <a:cubicBezTo>
                    <a:pt x="279" y="186"/>
                    <a:pt x="465" y="186"/>
                    <a:pt x="676" y="186"/>
                  </a:cubicBezTo>
                  <a:cubicBezTo>
                    <a:pt x="722" y="186"/>
                    <a:pt x="769" y="140"/>
                    <a:pt x="769" y="93"/>
                  </a:cubicBezTo>
                  <a:cubicBezTo>
                    <a:pt x="769" y="47"/>
                    <a:pt x="722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6"/>
            <p:cNvSpPr/>
            <p:nvPr/>
          </p:nvSpPr>
          <p:spPr>
            <a:xfrm>
              <a:off x="3154775" y="3939225"/>
              <a:ext cx="29100" cy="6650"/>
            </a:xfrm>
            <a:custGeom>
              <a:avLst/>
              <a:gdLst/>
              <a:ahLst/>
              <a:cxnLst/>
              <a:rect l="l" t="t" r="r" b="b"/>
              <a:pathLst>
                <a:path w="1164" h="266" extrusionOk="0">
                  <a:moveTo>
                    <a:pt x="1081" y="1"/>
                  </a:moveTo>
                  <a:cubicBezTo>
                    <a:pt x="1070" y="1"/>
                    <a:pt x="1058" y="4"/>
                    <a:pt x="1046" y="9"/>
                  </a:cubicBezTo>
                  <a:cubicBezTo>
                    <a:pt x="745" y="56"/>
                    <a:pt x="419" y="80"/>
                    <a:pt x="116" y="80"/>
                  </a:cubicBezTo>
                  <a:cubicBezTo>
                    <a:pt x="1" y="80"/>
                    <a:pt x="1" y="266"/>
                    <a:pt x="116" y="266"/>
                  </a:cubicBezTo>
                  <a:cubicBezTo>
                    <a:pt x="442" y="266"/>
                    <a:pt x="767" y="219"/>
                    <a:pt x="1093" y="173"/>
                  </a:cubicBezTo>
                  <a:cubicBezTo>
                    <a:pt x="1140" y="173"/>
                    <a:pt x="1164" y="102"/>
                    <a:pt x="1164" y="80"/>
                  </a:cubicBezTo>
                  <a:cubicBezTo>
                    <a:pt x="1146" y="27"/>
                    <a:pt x="1115" y="1"/>
                    <a:pt x="1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6"/>
            <p:cNvSpPr/>
            <p:nvPr/>
          </p:nvSpPr>
          <p:spPr>
            <a:xfrm>
              <a:off x="3152450" y="3945250"/>
              <a:ext cx="26775" cy="7000"/>
            </a:xfrm>
            <a:custGeom>
              <a:avLst/>
              <a:gdLst/>
              <a:ahLst/>
              <a:cxnLst/>
              <a:rect l="l" t="t" r="r" b="b"/>
              <a:pathLst>
                <a:path w="1071" h="280" extrusionOk="0">
                  <a:moveTo>
                    <a:pt x="978" y="1"/>
                  </a:moveTo>
                  <a:cubicBezTo>
                    <a:pt x="699" y="25"/>
                    <a:pt x="395" y="72"/>
                    <a:pt x="94" y="94"/>
                  </a:cubicBezTo>
                  <a:cubicBezTo>
                    <a:pt x="47" y="94"/>
                    <a:pt x="1" y="140"/>
                    <a:pt x="1" y="187"/>
                  </a:cubicBezTo>
                  <a:cubicBezTo>
                    <a:pt x="1" y="233"/>
                    <a:pt x="47" y="280"/>
                    <a:pt x="94" y="280"/>
                  </a:cubicBezTo>
                  <a:cubicBezTo>
                    <a:pt x="395" y="258"/>
                    <a:pt x="699" y="211"/>
                    <a:pt x="978" y="187"/>
                  </a:cubicBezTo>
                  <a:cubicBezTo>
                    <a:pt x="1024" y="187"/>
                    <a:pt x="1071" y="140"/>
                    <a:pt x="1071" y="94"/>
                  </a:cubicBezTo>
                  <a:cubicBezTo>
                    <a:pt x="1071" y="47"/>
                    <a:pt x="1024" y="1"/>
                    <a:pt x="9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6"/>
            <p:cNvSpPr/>
            <p:nvPr/>
          </p:nvSpPr>
          <p:spPr>
            <a:xfrm>
              <a:off x="3157100" y="3949900"/>
              <a:ext cx="26175" cy="5300"/>
            </a:xfrm>
            <a:custGeom>
              <a:avLst/>
              <a:gdLst/>
              <a:ahLst/>
              <a:cxnLst/>
              <a:rect l="l" t="t" r="r" b="b"/>
              <a:pathLst>
                <a:path w="1047" h="212" extrusionOk="0">
                  <a:moveTo>
                    <a:pt x="953" y="1"/>
                  </a:moveTo>
                  <a:cubicBezTo>
                    <a:pt x="674" y="25"/>
                    <a:pt x="373" y="25"/>
                    <a:pt x="94" y="47"/>
                  </a:cubicBezTo>
                  <a:cubicBezTo>
                    <a:pt x="47" y="47"/>
                    <a:pt x="1" y="72"/>
                    <a:pt x="1" y="118"/>
                  </a:cubicBezTo>
                  <a:cubicBezTo>
                    <a:pt x="1" y="165"/>
                    <a:pt x="47" y="211"/>
                    <a:pt x="94" y="211"/>
                  </a:cubicBezTo>
                  <a:cubicBezTo>
                    <a:pt x="373" y="211"/>
                    <a:pt x="674" y="211"/>
                    <a:pt x="953" y="187"/>
                  </a:cubicBezTo>
                  <a:cubicBezTo>
                    <a:pt x="1000" y="187"/>
                    <a:pt x="1047" y="140"/>
                    <a:pt x="1047" y="94"/>
                  </a:cubicBezTo>
                  <a:cubicBezTo>
                    <a:pt x="1047" y="47"/>
                    <a:pt x="1000" y="1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6"/>
            <p:cNvSpPr/>
            <p:nvPr/>
          </p:nvSpPr>
          <p:spPr>
            <a:xfrm>
              <a:off x="3165800" y="3946425"/>
              <a:ext cx="16800" cy="4825"/>
            </a:xfrm>
            <a:custGeom>
              <a:avLst/>
              <a:gdLst/>
              <a:ahLst/>
              <a:cxnLst/>
              <a:rect l="l" t="t" r="r" b="b"/>
              <a:pathLst>
                <a:path w="672" h="193" extrusionOk="0">
                  <a:moveTo>
                    <a:pt x="94" y="0"/>
                  </a:moveTo>
                  <a:cubicBezTo>
                    <a:pt x="47" y="0"/>
                    <a:pt x="1" y="47"/>
                    <a:pt x="1" y="93"/>
                  </a:cubicBezTo>
                  <a:cubicBezTo>
                    <a:pt x="1" y="140"/>
                    <a:pt x="25" y="164"/>
                    <a:pt x="94" y="186"/>
                  </a:cubicBezTo>
                  <a:lnTo>
                    <a:pt x="559" y="186"/>
                  </a:lnTo>
                  <a:cubicBezTo>
                    <a:pt x="572" y="191"/>
                    <a:pt x="585" y="193"/>
                    <a:pt x="596" y="193"/>
                  </a:cubicBezTo>
                  <a:cubicBezTo>
                    <a:pt x="645" y="193"/>
                    <a:pt x="672" y="155"/>
                    <a:pt x="652" y="118"/>
                  </a:cubicBezTo>
                  <a:cubicBezTo>
                    <a:pt x="652" y="47"/>
                    <a:pt x="630" y="25"/>
                    <a:pt x="583" y="25"/>
                  </a:cubicBezTo>
                  <a:cubicBezTo>
                    <a:pt x="419" y="0"/>
                    <a:pt x="258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6"/>
            <p:cNvSpPr/>
            <p:nvPr/>
          </p:nvSpPr>
          <p:spPr>
            <a:xfrm>
              <a:off x="3155350" y="3959650"/>
              <a:ext cx="17450" cy="7325"/>
            </a:xfrm>
            <a:custGeom>
              <a:avLst/>
              <a:gdLst/>
              <a:ahLst/>
              <a:cxnLst/>
              <a:rect l="l" t="t" r="r" b="b"/>
              <a:pathLst>
                <a:path w="698" h="293" extrusionOk="0">
                  <a:moveTo>
                    <a:pt x="609" y="1"/>
                  </a:moveTo>
                  <a:cubicBezTo>
                    <a:pt x="600" y="1"/>
                    <a:pt x="591" y="3"/>
                    <a:pt x="583" y="7"/>
                  </a:cubicBezTo>
                  <a:cubicBezTo>
                    <a:pt x="419" y="30"/>
                    <a:pt x="257" y="76"/>
                    <a:pt x="71" y="123"/>
                  </a:cubicBezTo>
                  <a:cubicBezTo>
                    <a:pt x="24" y="123"/>
                    <a:pt x="0" y="169"/>
                    <a:pt x="24" y="216"/>
                  </a:cubicBezTo>
                  <a:cubicBezTo>
                    <a:pt x="24" y="254"/>
                    <a:pt x="56" y="292"/>
                    <a:pt x="93" y="292"/>
                  </a:cubicBezTo>
                  <a:cubicBezTo>
                    <a:pt x="101" y="292"/>
                    <a:pt x="109" y="290"/>
                    <a:pt x="117" y="286"/>
                  </a:cubicBezTo>
                  <a:cubicBezTo>
                    <a:pt x="303" y="262"/>
                    <a:pt x="465" y="216"/>
                    <a:pt x="629" y="169"/>
                  </a:cubicBezTo>
                  <a:cubicBezTo>
                    <a:pt x="676" y="169"/>
                    <a:pt x="698" y="123"/>
                    <a:pt x="698" y="76"/>
                  </a:cubicBezTo>
                  <a:cubicBezTo>
                    <a:pt x="680" y="38"/>
                    <a:pt x="646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6"/>
            <p:cNvSpPr/>
            <p:nvPr/>
          </p:nvSpPr>
          <p:spPr>
            <a:xfrm>
              <a:off x="3156500" y="3963875"/>
              <a:ext cx="23275" cy="8900"/>
            </a:xfrm>
            <a:custGeom>
              <a:avLst/>
              <a:gdLst/>
              <a:ahLst/>
              <a:cxnLst/>
              <a:rect l="l" t="t" r="r" b="b"/>
              <a:pathLst>
                <a:path w="931" h="356" extrusionOk="0">
                  <a:moveTo>
                    <a:pt x="791" y="0"/>
                  </a:moveTo>
                  <a:cubicBezTo>
                    <a:pt x="559" y="47"/>
                    <a:pt x="326" y="93"/>
                    <a:pt x="94" y="164"/>
                  </a:cubicBezTo>
                  <a:cubicBezTo>
                    <a:pt x="47" y="186"/>
                    <a:pt x="1" y="233"/>
                    <a:pt x="25" y="279"/>
                  </a:cubicBezTo>
                  <a:cubicBezTo>
                    <a:pt x="25" y="317"/>
                    <a:pt x="71" y="356"/>
                    <a:pt x="114" y="356"/>
                  </a:cubicBezTo>
                  <a:cubicBezTo>
                    <a:pt x="123" y="356"/>
                    <a:pt x="132" y="354"/>
                    <a:pt x="140" y="350"/>
                  </a:cubicBezTo>
                  <a:cubicBezTo>
                    <a:pt x="373" y="279"/>
                    <a:pt x="605" y="210"/>
                    <a:pt x="838" y="164"/>
                  </a:cubicBezTo>
                  <a:cubicBezTo>
                    <a:pt x="884" y="164"/>
                    <a:pt x="931" y="117"/>
                    <a:pt x="909" y="71"/>
                  </a:cubicBezTo>
                  <a:cubicBezTo>
                    <a:pt x="909" y="24"/>
                    <a:pt x="838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6"/>
            <p:cNvSpPr/>
            <p:nvPr/>
          </p:nvSpPr>
          <p:spPr>
            <a:xfrm>
              <a:off x="3162325" y="3957850"/>
              <a:ext cx="17450" cy="6275"/>
            </a:xfrm>
            <a:custGeom>
              <a:avLst/>
              <a:gdLst/>
              <a:ahLst/>
              <a:cxnLst/>
              <a:rect l="l" t="t" r="r" b="b"/>
              <a:pathLst>
                <a:path w="698" h="251" extrusionOk="0">
                  <a:moveTo>
                    <a:pt x="593" y="0"/>
                  </a:moveTo>
                  <a:cubicBezTo>
                    <a:pt x="581" y="0"/>
                    <a:pt x="570" y="3"/>
                    <a:pt x="558" y="8"/>
                  </a:cubicBezTo>
                  <a:cubicBezTo>
                    <a:pt x="397" y="33"/>
                    <a:pt x="257" y="55"/>
                    <a:pt x="93" y="79"/>
                  </a:cubicBezTo>
                  <a:cubicBezTo>
                    <a:pt x="47" y="79"/>
                    <a:pt x="0" y="148"/>
                    <a:pt x="24" y="195"/>
                  </a:cubicBezTo>
                  <a:cubicBezTo>
                    <a:pt x="41" y="229"/>
                    <a:pt x="70" y="251"/>
                    <a:pt x="103" y="251"/>
                  </a:cubicBezTo>
                  <a:cubicBezTo>
                    <a:pt x="115" y="251"/>
                    <a:pt x="127" y="248"/>
                    <a:pt x="140" y="241"/>
                  </a:cubicBezTo>
                  <a:cubicBezTo>
                    <a:pt x="304" y="219"/>
                    <a:pt x="443" y="195"/>
                    <a:pt x="605" y="172"/>
                  </a:cubicBezTo>
                  <a:cubicBezTo>
                    <a:pt x="651" y="172"/>
                    <a:pt x="698" y="102"/>
                    <a:pt x="676" y="79"/>
                  </a:cubicBezTo>
                  <a:cubicBezTo>
                    <a:pt x="657" y="26"/>
                    <a:pt x="627" y="0"/>
                    <a:pt x="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6"/>
            <p:cNvSpPr/>
            <p:nvPr/>
          </p:nvSpPr>
          <p:spPr>
            <a:xfrm>
              <a:off x="3170450" y="3948500"/>
              <a:ext cx="10500" cy="6075"/>
            </a:xfrm>
            <a:custGeom>
              <a:avLst/>
              <a:gdLst/>
              <a:ahLst/>
              <a:cxnLst/>
              <a:rect l="l" t="t" r="r" b="b"/>
              <a:pathLst>
                <a:path w="420" h="243" extrusionOk="0">
                  <a:moveTo>
                    <a:pt x="94" y="0"/>
                  </a:moveTo>
                  <a:cubicBezTo>
                    <a:pt x="79" y="0"/>
                    <a:pt x="64" y="10"/>
                    <a:pt x="47" y="10"/>
                  </a:cubicBezTo>
                  <a:cubicBezTo>
                    <a:pt x="25" y="35"/>
                    <a:pt x="1" y="57"/>
                    <a:pt x="1" y="81"/>
                  </a:cubicBezTo>
                  <a:cubicBezTo>
                    <a:pt x="1" y="103"/>
                    <a:pt x="1" y="128"/>
                    <a:pt x="25" y="150"/>
                  </a:cubicBezTo>
                  <a:cubicBezTo>
                    <a:pt x="47" y="174"/>
                    <a:pt x="47" y="174"/>
                    <a:pt x="72" y="174"/>
                  </a:cubicBezTo>
                  <a:cubicBezTo>
                    <a:pt x="140" y="221"/>
                    <a:pt x="233" y="221"/>
                    <a:pt x="326" y="243"/>
                  </a:cubicBezTo>
                  <a:cubicBezTo>
                    <a:pt x="351" y="243"/>
                    <a:pt x="373" y="221"/>
                    <a:pt x="397" y="221"/>
                  </a:cubicBezTo>
                  <a:cubicBezTo>
                    <a:pt x="397" y="196"/>
                    <a:pt x="419" y="174"/>
                    <a:pt x="419" y="150"/>
                  </a:cubicBezTo>
                  <a:cubicBezTo>
                    <a:pt x="419" y="128"/>
                    <a:pt x="397" y="103"/>
                    <a:pt x="397" y="81"/>
                  </a:cubicBezTo>
                  <a:cubicBezTo>
                    <a:pt x="373" y="57"/>
                    <a:pt x="351" y="57"/>
                    <a:pt x="326" y="57"/>
                  </a:cubicBezTo>
                  <a:lnTo>
                    <a:pt x="304" y="57"/>
                  </a:lnTo>
                  <a:cubicBezTo>
                    <a:pt x="233" y="35"/>
                    <a:pt x="165" y="35"/>
                    <a:pt x="118" y="10"/>
                  </a:cubicBezTo>
                  <a:cubicBezTo>
                    <a:pt x="110" y="3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6"/>
            <p:cNvSpPr/>
            <p:nvPr/>
          </p:nvSpPr>
          <p:spPr>
            <a:xfrm>
              <a:off x="3166975" y="3943525"/>
              <a:ext cx="16900" cy="5850"/>
            </a:xfrm>
            <a:custGeom>
              <a:avLst/>
              <a:gdLst/>
              <a:ahLst/>
              <a:cxnLst/>
              <a:rect l="l" t="t" r="r" b="b"/>
              <a:pathLst>
                <a:path w="676" h="234" extrusionOk="0">
                  <a:moveTo>
                    <a:pt x="583" y="1"/>
                  </a:moveTo>
                  <a:cubicBezTo>
                    <a:pt x="419" y="23"/>
                    <a:pt x="257" y="23"/>
                    <a:pt x="93" y="47"/>
                  </a:cubicBezTo>
                  <a:cubicBezTo>
                    <a:pt x="47" y="47"/>
                    <a:pt x="0" y="94"/>
                    <a:pt x="0" y="141"/>
                  </a:cubicBezTo>
                  <a:cubicBezTo>
                    <a:pt x="0" y="187"/>
                    <a:pt x="47" y="234"/>
                    <a:pt x="93" y="234"/>
                  </a:cubicBezTo>
                  <a:cubicBezTo>
                    <a:pt x="257" y="209"/>
                    <a:pt x="419" y="209"/>
                    <a:pt x="583" y="187"/>
                  </a:cubicBezTo>
                  <a:cubicBezTo>
                    <a:pt x="629" y="187"/>
                    <a:pt x="676" y="141"/>
                    <a:pt x="676" y="94"/>
                  </a:cubicBezTo>
                  <a:cubicBezTo>
                    <a:pt x="676" y="47"/>
                    <a:pt x="629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6"/>
            <p:cNvSpPr/>
            <p:nvPr/>
          </p:nvSpPr>
          <p:spPr>
            <a:xfrm>
              <a:off x="3150850" y="3970275"/>
              <a:ext cx="26600" cy="9375"/>
            </a:xfrm>
            <a:custGeom>
              <a:avLst/>
              <a:gdLst/>
              <a:ahLst/>
              <a:cxnLst/>
              <a:rect l="l" t="t" r="r" b="b"/>
              <a:pathLst>
                <a:path w="1064" h="375" extrusionOk="0">
                  <a:moveTo>
                    <a:pt x="995" y="1"/>
                  </a:moveTo>
                  <a:cubicBezTo>
                    <a:pt x="831" y="1"/>
                    <a:pt x="692" y="47"/>
                    <a:pt x="552" y="94"/>
                  </a:cubicBezTo>
                  <a:cubicBezTo>
                    <a:pt x="390" y="116"/>
                    <a:pt x="251" y="163"/>
                    <a:pt x="111" y="187"/>
                  </a:cubicBezTo>
                  <a:cubicBezTo>
                    <a:pt x="1" y="208"/>
                    <a:pt x="36" y="375"/>
                    <a:pt x="139" y="375"/>
                  </a:cubicBezTo>
                  <a:cubicBezTo>
                    <a:pt x="145" y="375"/>
                    <a:pt x="151" y="374"/>
                    <a:pt x="158" y="373"/>
                  </a:cubicBezTo>
                  <a:cubicBezTo>
                    <a:pt x="297" y="326"/>
                    <a:pt x="437" y="302"/>
                    <a:pt x="576" y="256"/>
                  </a:cubicBezTo>
                  <a:cubicBezTo>
                    <a:pt x="716" y="233"/>
                    <a:pt x="856" y="187"/>
                    <a:pt x="971" y="187"/>
                  </a:cubicBezTo>
                  <a:cubicBezTo>
                    <a:pt x="1042" y="163"/>
                    <a:pt x="1064" y="140"/>
                    <a:pt x="1064" y="94"/>
                  </a:cubicBezTo>
                  <a:cubicBezTo>
                    <a:pt x="1064" y="47"/>
                    <a:pt x="1042" y="1"/>
                    <a:pt x="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6"/>
            <p:cNvSpPr/>
            <p:nvPr/>
          </p:nvSpPr>
          <p:spPr>
            <a:xfrm>
              <a:off x="3147200" y="3978250"/>
              <a:ext cx="25050" cy="8900"/>
            </a:xfrm>
            <a:custGeom>
              <a:avLst/>
              <a:gdLst/>
              <a:ahLst/>
              <a:cxnLst/>
              <a:rect l="l" t="t" r="r" b="b"/>
              <a:pathLst>
                <a:path w="1002" h="356" extrusionOk="0">
                  <a:moveTo>
                    <a:pt x="911" y="1"/>
                  </a:moveTo>
                  <a:cubicBezTo>
                    <a:pt x="903" y="1"/>
                    <a:pt x="893" y="3"/>
                    <a:pt x="884" y="7"/>
                  </a:cubicBezTo>
                  <a:cubicBezTo>
                    <a:pt x="629" y="100"/>
                    <a:pt x="350" y="147"/>
                    <a:pt x="94" y="169"/>
                  </a:cubicBezTo>
                  <a:cubicBezTo>
                    <a:pt x="47" y="193"/>
                    <a:pt x="1" y="216"/>
                    <a:pt x="1" y="262"/>
                  </a:cubicBezTo>
                  <a:cubicBezTo>
                    <a:pt x="1" y="309"/>
                    <a:pt x="47" y="355"/>
                    <a:pt x="94" y="355"/>
                  </a:cubicBezTo>
                  <a:cubicBezTo>
                    <a:pt x="373" y="333"/>
                    <a:pt x="652" y="262"/>
                    <a:pt x="909" y="169"/>
                  </a:cubicBezTo>
                  <a:cubicBezTo>
                    <a:pt x="955" y="169"/>
                    <a:pt x="1002" y="123"/>
                    <a:pt x="977" y="54"/>
                  </a:cubicBezTo>
                  <a:cubicBezTo>
                    <a:pt x="977" y="34"/>
                    <a:pt x="947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6"/>
            <p:cNvSpPr/>
            <p:nvPr/>
          </p:nvSpPr>
          <p:spPr>
            <a:xfrm>
              <a:off x="3154775" y="3974925"/>
              <a:ext cx="20350" cy="7225"/>
            </a:xfrm>
            <a:custGeom>
              <a:avLst/>
              <a:gdLst/>
              <a:ahLst/>
              <a:cxnLst/>
              <a:rect l="l" t="t" r="r" b="b"/>
              <a:pathLst>
                <a:path w="814" h="289" extrusionOk="0">
                  <a:moveTo>
                    <a:pt x="699" y="1"/>
                  </a:moveTo>
                  <a:cubicBezTo>
                    <a:pt x="488" y="47"/>
                    <a:pt x="280" y="70"/>
                    <a:pt x="70" y="116"/>
                  </a:cubicBezTo>
                  <a:cubicBezTo>
                    <a:pt x="23" y="116"/>
                    <a:pt x="1" y="187"/>
                    <a:pt x="1" y="209"/>
                  </a:cubicBezTo>
                  <a:cubicBezTo>
                    <a:pt x="18" y="262"/>
                    <a:pt x="48" y="288"/>
                    <a:pt x="82" y="288"/>
                  </a:cubicBezTo>
                  <a:cubicBezTo>
                    <a:pt x="93" y="288"/>
                    <a:pt x="105" y="285"/>
                    <a:pt x="116" y="280"/>
                  </a:cubicBezTo>
                  <a:cubicBezTo>
                    <a:pt x="326" y="256"/>
                    <a:pt x="535" y="209"/>
                    <a:pt x="745" y="187"/>
                  </a:cubicBezTo>
                  <a:cubicBezTo>
                    <a:pt x="792" y="187"/>
                    <a:pt x="814" y="116"/>
                    <a:pt x="814" y="70"/>
                  </a:cubicBezTo>
                  <a:cubicBezTo>
                    <a:pt x="792" y="23"/>
                    <a:pt x="745" y="1"/>
                    <a:pt x="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6"/>
            <p:cNvSpPr/>
            <p:nvPr/>
          </p:nvSpPr>
          <p:spPr>
            <a:xfrm>
              <a:off x="3159425" y="3975775"/>
              <a:ext cx="18650" cy="12125"/>
            </a:xfrm>
            <a:custGeom>
              <a:avLst/>
              <a:gdLst/>
              <a:ahLst/>
              <a:cxnLst/>
              <a:rect l="l" t="t" r="r" b="b"/>
              <a:pathLst>
                <a:path w="746" h="485" extrusionOk="0">
                  <a:moveTo>
                    <a:pt x="651" y="1"/>
                  </a:moveTo>
                  <a:cubicBezTo>
                    <a:pt x="628" y="1"/>
                    <a:pt x="605" y="12"/>
                    <a:pt x="581" y="36"/>
                  </a:cubicBezTo>
                  <a:cubicBezTo>
                    <a:pt x="442" y="153"/>
                    <a:pt x="256" y="246"/>
                    <a:pt x="70" y="292"/>
                  </a:cubicBezTo>
                  <a:cubicBezTo>
                    <a:pt x="23" y="315"/>
                    <a:pt x="1" y="361"/>
                    <a:pt x="1" y="408"/>
                  </a:cubicBezTo>
                  <a:cubicBezTo>
                    <a:pt x="19" y="446"/>
                    <a:pt x="54" y="484"/>
                    <a:pt x="92" y="484"/>
                  </a:cubicBezTo>
                  <a:cubicBezTo>
                    <a:pt x="100" y="484"/>
                    <a:pt x="108" y="482"/>
                    <a:pt x="116" y="479"/>
                  </a:cubicBezTo>
                  <a:cubicBezTo>
                    <a:pt x="327" y="408"/>
                    <a:pt x="535" y="292"/>
                    <a:pt x="721" y="153"/>
                  </a:cubicBezTo>
                  <a:cubicBezTo>
                    <a:pt x="745" y="129"/>
                    <a:pt x="745" y="60"/>
                    <a:pt x="721" y="36"/>
                  </a:cubicBezTo>
                  <a:cubicBezTo>
                    <a:pt x="698" y="12"/>
                    <a:pt x="674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6"/>
            <p:cNvSpPr/>
            <p:nvPr/>
          </p:nvSpPr>
          <p:spPr>
            <a:xfrm>
              <a:off x="3150125" y="3988150"/>
              <a:ext cx="25000" cy="6575"/>
            </a:xfrm>
            <a:custGeom>
              <a:avLst/>
              <a:gdLst/>
              <a:ahLst/>
              <a:cxnLst/>
              <a:rect l="l" t="t" r="r" b="b"/>
              <a:pathLst>
                <a:path w="1000" h="263" extrusionOk="0">
                  <a:moveTo>
                    <a:pt x="896" y="0"/>
                  </a:moveTo>
                  <a:cubicBezTo>
                    <a:pt x="885" y="0"/>
                    <a:pt x="873" y="2"/>
                    <a:pt x="860" y="6"/>
                  </a:cubicBezTo>
                  <a:cubicBezTo>
                    <a:pt x="628" y="52"/>
                    <a:pt x="373" y="77"/>
                    <a:pt x="116" y="77"/>
                  </a:cubicBezTo>
                  <a:cubicBezTo>
                    <a:pt x="1" y="77"/>
                    <a:pt x="1" y="238"/>
                    <a:pt x="116" y="263"/>
                  </a:cubicBezTo>
                  <a:cubicBezTo>
                    <a:pt x="395" y="263"/>
                    <a:pt x="652" y="238"/>
                    <a:pt x="907" y="170"/>
                  </a:cubicBezTo>
                  <a:cubicBezTo>
                    <a:pt x="953" y="170"/>
                    <a:pt x="1000" y="123"/>
                    <a:pt x="978" y="77"/>
                  </a:cubicBezTo>
                  <a:cubicBezTo>
                    <a:pt x="978" y="38"/>
                    <a:pt x="94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6"/>
            <p:cNvSpPr/>
            <p:nvPr/>
          </p:nvSpPr>
          <p:spPr>
            <a:xfrm>
              <a:off x="3148375" y="3990050"/>
              <a:ext cx="23875" cy="7800"/>
            </a:xfrm>
            <a:custGeom>
              <a:avLst/>
              <a:gdLst/>
              <a:ahLst/>
              <a:cxnLst/>
              <a:rect l="l" t="t" r="r" b="b"/>
              <a:pathLst>
                <a:path w="955" h="312" extrusionOk="0">
                  <a:moveTo>
                    <a:pt x="837" y="1"/>
                  </a:moveTo>
                  <a:cubicBezTo>
                    <a:pt x="582" y="69"/>
                    <a:pt x="326" y="94"/>
                    <a:pt x="93" y="140"/>
                  </a:cubicBezTo>
                  <a:cubicBezTo>
                    <a:pt x="24" y="140"/>
                    <a:pt x="0" y="209"/>
                    <a:pt x="24" y="255"/>
                  </a:cubicBezTo>
                  <a:cubicBezTo>
                    <a:pt x="24" y="289"/>
                    <a:pt x="49" y="311"/>
                    <a:pt x="81" y="311"/>
                  </a:cubicBezTo>
                  <a:cubicBezTo>
                    <a:pt x="92" y="311"/>
                    <a:pt x="105" y="308"/>
                    <a:pt x="117" y="302"/>
                  </a:cubicBezTo>
                  <a:cubicBezTo>
                    <a:pt x="372" y="280"/>
                    <a:pt x="629" y="233"/>
                    <a:pt x="884" y="187"/>
                  </a:cubicBezTo>
                  <a:cubicBezTo>
                    <a:pt x="930" y="162"/>
                    <a:pt x="955" y="116"/>
                    <a:pt x="955" y="69"/>
                  </a:cubicBezTo>
                  <a:cubicBezTo>
                    <a:pt x="930" y="23"/>
                    <a:pt x="884" y="1"/>
                    <a:pt x="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6"/>
            <p:cNvSpPr/>
            <p:nvPr/>
          </p:nvSpPr>
          <p:spPr>
            <a:xfrm>
              <a:off x="3147200" y="3985950"/>
              <a:ext cx="22725" cy="8775"/>
            </a:xfrm>
            <a:custGeom>
              <a:avLst/>
              <a:gdLst/>
              <a:ahLst/>
              <a:cxnLst/>
              <a:rect l="l" t="t" r="r" b="b"/>
              <a:pathLst>
                <a:path w="909" h="351" extrusionOk="0">
                  <a:moveTo>
                    <a:pt x="791" y="1"/>
                  </a:moveTo>
                  <a:cubicBezTo>
                    <a:pt x="559" y="72"/>
                    <a:pt x="326" y="140"/>
                    <a:pt x="71" y="165"/>
                  </a:cubicBezTo>
                  <a:cubicBezTo>
                    <a:pt x="25" y="187"/>
                    <a:pt x="1" y="233"/>
                    <a:pt x="25" y="280"/>
                  </a:cubicBezTo>
                  <a:cubicBezTo>
                    <a:pt x="25" y="326"/>
                    <a:pt x="71" y="351"/>
                    <a:pt x="118" y="351"/>
                  </a:cubicBezTo>
                  <a:cubicBezTo>
                    <a:pt x="373" y="304"/>
                    <a:pt x="605" y="258"/>
                    <a:pt x="838" y="187"/>
                  </a:cubicBezTo>
                  <a:cubicBezTo>
                    <a:pt x="884" y="165"/>
                    <a:pt x="909" y="118"/>
                    <a:pt x="884" y="72"/>
                  </a:cubicBezTo>
                  <a:cubicBezTo>
                    <a:pt x="884" y="25"/>
                    <a:pt x="838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6"/>
            <p:cNvSpPr/>
            <p:nvPr/>
          </p:nvSpPr>
          <p:spPr>
            <a:xfrm>
              <a:off x="3144875" y="3996975"/>
              <a:ext cx="26575" cy="7625"/>
            </a:xfrm>
            <a:custGeom>
              <a:avLst/>
              <a:gdLst/>
              <a:ahLst/>
              <a:cxnLst/>
              <a:rect l="l" t="t" r="r" b="b"/>
              <a:pathLst>
                <a:path w="1063" h="305" extrusionOk="0">
                  <a:moveTo>
                    <a:pt x="931" y="0"/>
                  </a:moveTo>
                  <a:cubicBezTo>
                    <a:pt x="924" y="0"/>
                    <a:pt x="916" y="1"/>
                    <a:pt x="909" y="3"/>
                  </a:cubicBezTo>
                  <a:cubicBezTo>
                    <a:pt x="629" y="49"/>
                    <a:pt x="373" y="96"/>
                    <a:pt x="94" y="118"/>
                  </a:cubicBezTo>
                  <a:cubicBezTo>
                    <a:pt x="47" y="118"/>
                    <a:pt x="1" y="164"/>
                    <a:pt x="1" y="211"/>
                  </a:cubicBezTo>
                  <a:cubicBezTo>
                    <a:pt x="1" y="258"/>
                    <a:pt x="47" y="304"/>
                    <a:pt x="94" y="304"/>
                  </a:cubicBezTo>
                  <a:cubicBezTo>
                    <a:pt x="373" y="282"/>
                    <a:pt x="676" y="235"/>
                    <a:pt x="955" y="164"/>
                  </a:cubicBezTo>
                  <a:cubicBezTo>
                    <a:pt x="1062" y="144"/>
                    <a:pt x="1029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6"/>
            <p:cNvSpPr/>
            <p:nvPr/>
          </p:nvSpPr>
          <p:spPr>
            <a:xfrm>
              <a:off x="3150700" y="3994400"/>
              <a:ext cx="20400" cy="5525"/>
            </a:xfrm>
            <a:custGeom>
              <a:avLst/>
              <a:gdLst/>
              <a:ahLst/>
              <a:cxnLst/>
              <a:rect l="l" t="t" r="r" b="b"/>
              <a:pathLst>
                <a:path w="816" h="221" extrusionOk="0">
                  <a:moveTo>
                    <a:pt x="408" y="0"/>
                  </a:moveTo>
                  <a:cubicBezTo>
                    <a:pt x="297" y="0"/>
                    <a:pt x="187" y="12"/>
                    <a:pt x="71" y="35"/>
                  </a:cubicBezTo>
                  <a:cubicBezTo>
                    <a:pt x="24" y="35"/>
                    <a:pt x="0" y="106"/>
                    <a:pt x="0" y="128"/>
                  </a:cubicBezTo>
                  <a:cubicBezTo>
                    <a:pt x="18" y="181"/>
                    <a:pt x="49" y="207"/>
                    <a:pt x="83" y="207"/>
                  </a:cubicBezTo>
                  <a:cubicBezTo>
                    <a:pt x="94" y="207"/>
                    <a:pt x="106" y="204"/>
                    <a:pt x="117" y="199"/>
                  </a:cubicBezTo>
                  <a:lnTo>
                    <a:pt x="257" y="199"/>
                  </a:lnTo>
                  <a:cubicBezTo>
                    <a:pt x="288" y="199"/>
                    <a:pt x="319" y="188"/>
                    <a:pt x="350" y="188"/>
                  </a:cubicBezTo>
                  <a:cubicBezTo>
                    <a:pt x="365" y="188"/>
                    <a:pt x="381" y="191"/>
                    <a:pt x="396" y="199"/>
                  </a:cubicBezTo>
                  <a:lnTo>
                    <a:pt x="605" y="199"/>
                  </a:lnTo>
                  <a:cubicBezTo>
                    <a:pt x="629" y="199"/>
                    <a:pt x="676" y="221"/>
                    <a:pt x="698" y="221"/>
                  </a:cubicBezTo>
                  <a:cubicBezTo>
                    <a:pt x="744" y="221"/>
                    <a:pt x="791" y="199"/>
                    <a:pt x="791" y="152"/>
                  </a:cubicBezTo>
                  <a:cubicBezTo>
                    <a:pt x="815" y="106"/>
                    <a:pt x="791" y="59"/>
                    <a:pt x="744" y="35"/>
                  </a:cubicBezTo>
                  <a:cubicBezTo>
                    <a:pt x="628" y="12"/>
                    <a:pt x="518" y="0"/>
                    <a:pt x="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6"/>
            <p:cNvSpPr/>
            <p:nvPr/>
          </p:nvSpPr>
          <p:spPr>
            <a:xfrm>
              <a:off x="3155350" y="3992825"/>
              <a:ext cx="13425" cy="4775"/>
            </a:xfrm>
            <a:custGeom>
              <a:avLst/>
              <a:gdLst/>
              <a:ahLst/>
              <a:cxnLst/>
              <a:rect l="l" t="t" r="r" b="b"/>
              <a:pathLst>
                <a:path w="537" h="191" extrusionOk="0">
                  <a:moveTo>
                    <a:pt x="462" y="0"/>
                  </a:moveTo>
                  <a:cubicBezTo>
                    <a:pt x="456" y="0"/>
                    <a:pt x="449" y="2"/>
                    <a:pt x="443" y="5"/>
                  </a:cubicBezTo>
                  <a:lnTo>
                    <a:pt x="93" y="5"/>
                  </a:lnTo>
                  <a:cubicBezTo>
                    <a:pt x="47" y="5"/>
                    <a:pt x="0" y="51"/>
                    <a:pt x="0" y="98"/>
                  </a:cubicBezTo>
                  <a:cubicBezTo>
                    <a:pt x="0" y="144"/>
                    <a:pt x="47" y="191"/>
                    <a:pt x="93" y="191"/>
                  </a:cubicBezTo>
                  <a:cubicBezTo>
                    <a:pt x="210" y="191"/>
                    <a:pt x="326" y="191"/>
                    <a:pt x="443" y="169"/>
                  </a:cubicBezTo>
                  <a:cubicBezTo>
                    <a:pt x="465" y="169"/>
                    <a:pt x="490" y="169"/>
                    <a:pt x="512" y="144"/>
                  </a:cubicBezTo>
                  <a:cubicBezTo>
                    <a:pt x="512" y="144"/>
                    <a:pt x="536" y="98"/>
                    <a:pt x="536" y="76"/>
                  </a:cubicBezTo>
                  <a:cubicBezTo>
                    <a:pt x="536" y="55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6"/>
            <p:cNvSpPr/>
            <p:nvPr/>
          </p:nvSpPr>
          <p:spPr>
            <a:xfrm>
              <a:off x="3157100" y="3985175"/>
              <a:ext cx="15700" cy="6200"/>
            </a:xfrm>
            <a:custGeom>
              <a:avLst/>
              <a:gdLst/>
              <a:ahLst/>
              <a:cxnLst/>
              <a:rect l="l" t="t" r="r" b="b"/>
              <a:pathLst>
                <a:path w="628" h="248" extrusionOk="0">
                  <a:moveTo>
                    <a:pt x="412" y="0"/>
                  </a:moveTo>
                  <a:cubicBezTo>
                    <a:pt x="292" y="0"/>
                    <a:pt x="174" y="27"/>
                    <a:pt x="70" y="78"/>
                  </a:cubicBezTo>
                  <a:cubicBezTo>
                    <a:pt x="47" y="78"/>
                    <a:pt x="23" y="103"/>
                    <a:pt x="23" y="103"/>
                  </a:cubicBezTo>
                  <a:cubicBezTo>
                    <a:pt x="1" y="125"/>
                    <a:pt x="1" y="149"/>
                    <a:pt x="1" y="171"/>
                  </a:cubicBezTo>
                  <a:cubicBezTo>
                    <a:pt x="19" y="210"/>
                    <a:pt x="54" y="248"/>
                    <a:pt x="92" y="248"/>
                  </a:cubicBezTo>
                  <a:cubicBezTo>
                    <a:pt x="100" y="248"/>
                    <a:pt x="108" y="246"/>
                    <a:pt x="116" y="242"/>
                  </a:cubicBezTo>
                  <a:cubicBezTo>
                    <a:pt x="187" y="218"/>
                    <a:pt x="256" y="196"/>
                    <a:pt x="326" y="196"/>
                  </a:cubicBezTo>
                  <a:lnTo>
                    <a:pt x="535" y="196"/>
                  </a:lnTo>
                  <a:cubicBezTo>
                    <a:pt x="581" y="196"/>
                    <a:pt x="628" y="149"/>
                    <a:pt x="628" y="103"/>
                  </a:cubicBezTo>
                  <a:cubicBezTo>
                    <a:pt x="628" y="56"/>
                    <a:pt x="581" y="9"/>
                    <a:pt x="535" y="9"/>
                  </a:cubicBezTo>
                  <a:cubicBezTo>
                    <a:pt x="494" y="3"/>
                    <a:pt x="453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6"/>
            <p:cNvSpPr/>
            <p:nvPr/>
          </p:nvSpPr>
          <p:spPr>
            <a:xfrm>
              <a:off x="3158825" y="3988275"/>
              <a:ext cx="16300" cy="9575"/>
            </a:xfrm>
            <a:custGeom>
              <a:avLst/>
              <a:gdLst/>
              <a:ahLst/>
              <a:cxnLst/>
              <a:rect l="l" t="t" r="r" b="b"/>
              <a:pathLst>
                <a:path w="652" h="383" extrusionOk="0">
                  <a:moveTo>
                    <a:pt x="537" y="1"/>
                  </a:moveTo>
                  <a:lnTo>
                    <a:pt x="47" y="211"/>
                  </a:lnTo>
                  <a:cubicBezTo>
                    <a:pt x="1" y="233"/>
                    <a:pt x="1" y="304"/>
                    <a:pt x="25" y="351"/>
                  </a:cubicBezTo>
                  <a:cubicBezTo>
                    <a:pt x="41" y="366"/>
                    <a:pt x="68" y="383"/>
                    <a:pt x="100" y="383"/>
                  </a:cubicBezTo>
                  <a:cubicBezTo>
                    <a:pt x="113" y="383"/>
                    <a:pt x="127" y="380"/>
                    <a:pt x="140" y="373"/>
                  </a:cubicBezTo>
                  <a:cubicBezTo>
                    <a:pt x="211" y="326"/>
                    <a:pt x="304" y="304"/>
                    <a:pt x="373" y="280"/>
                  </a:cubicBezTo>
                  <a:cubicBezTo>
                    <a:pt x="397" y="258"/>
                    <a:pt x="397" y="258"/>
                    <a:pt x="419" y="258"/>
                  </a:cubicBezTo>
                  <a:lnTo>
                    <a:pt x="444" y="233"/>
                  </a:lnTo>
                  <a:lnTo>
                    <a:pt x="466" y="233"/>
                  </a:lnTo>
                  <a:cubicBezTo>
                    <a:pt x="512" y="211"/>
                    <a:pt x="537" y="211"/>
                    <a:pt x="583" y="187"/>
                  </a:cubicBezTo>
                  <a:cubicBezTo>
                    <a:pt x="630" y="165"/>
                    <a:pt x="652" y="118"/>
                    <a:pt x="652" y="72"/>
                  </a:cubicBezTo>
                  <a:cubicBezTo>
                    <a:pt x="630" y="25"/>
                    <a:pt x="583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6"/>
            <p:cNvSpPr/>
            <p:nvPr/>
          </p:nvSpPr>
          <p:spPr>
            <a:xfrm>
              <a:off x="3147800" y="4006175"/>
              <a:ext cx="22675" cy="6750"/>
            </a:xfrm>
            <a:custGeom>
              <a:avLst/>
              <a:gdLst/>
              <a:ahLst/>
              <a:cxnLst/>
              <a:rect l="l" t="t" r="r" b="b"/>
              <a:pathLst>
                <a:path w="907" h="270" extrusionOk="0">
                  <a:moveTo>
                    <a:pt x="818" y="0"/>
                  </a:moveTo>
                  <a:cubicBezTo>
                    <a:pt x="809" y="0"/>
                    <a:pt x="800" y="2"/>
                    <a:pt x="792" y="7"/>
                  </a:cubicBezTo>
                  <a:cubicBezTo>
                    <a:pt x="652" y="68"/>
                    <a:pt x="503" y="99"/>
                    <a:pt x="357" y="99"/>
                  </a:cubicBezTo>
                  <a:cubicBezTo>
                    <a:pt x="283" y="99"/>
                    <a:pt x="210" y="91"/>
                    <a:pt x="140" y="76"/>
                  </a:cubicBezTo>
                  <a:cubicBezTo>
                    <a:pt x="128" y="70"/>
                    <a:pt x="114" y="67"/>
                    <a:pt x="100" y="67"/>
                  </a:cubicBezTo>
                  <a:cubicBezTo>
                    <a:pt x="61" y="67"/>
                    <a:pt x="23" y="88"/>
                    <a:pt x="23" y="122"/>
                  </a:cubicBezTo>
                  <a:cubicBezTo>
                    <a:pt x="1" y="169"/>
                    <a:pt x="47" y="239"/>
                    <a:pt x="94" y="239"/>
                  </a:cubicBezTo>
                  <a:cubicBezTo>
                    <a:pt x="190" y="259"/>
                    <a:pt x="290" y="270"/>
                    <a:pt x="393" y="270"/>
                  </a:cubicBezTo>
                  <a:cubicBezTo>
                    <a:pt x="538" y="270"/>
                    <a:pt x="688" y="247"/>
                    <a:pt x="838" y="193"/>
                  </a:cubicBezTo>
                  <a:cubicBezTo>
                    <a:pt x="860" y="169"/>
                    <a:pt x="907" y="122"/>
                    <a:pt x="885" y="76"/>
                  </a:cubicBezTo>
                  <a:cubicBezTo>
                    <a:pt x="885" y="38"/>
                    <a:pt x="85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6"/>
            <p:cNvSpPr/>
            <p:nvPr/>
          </p:nvSpPr>
          <p:spPr>
            <a:xfrm>
              <a:off x="3146050" y="4002225"/>
              <a:ext cx="23275" cy="6450"/>
            </a:xfrm>
            <a:custGeom>
              <a:avLst/>
              <a:gdLst/>
              <a:ahLst/>
              <a:cxnLst/>
              <a:rect l="l" t="t" r="r" b="b"/>
              <a:pathLst>
                <a:path w="931" h="258" extrusionOk="0">
                  <a:moveTo>
                    <a:pt x="791" y="1"/>
                  </a:moveTo>
                  <a:cubicBezTo>
                    <a:pt x="558" y="48"/>
                    <a:pt x="326" y="72"/>
                    <a:pt x="93" y="72"/>
                  </a:cubicBezTo>
                  <a:cubicBezTo>
                    <a:pt x="47" y="72"/>
                    <a:pt x="0" y="118"/>
                    <a:pt x="0" y="165"/>
                  </a:cubicBezTo>
                  <a:cubicBezTo>
                    <a:pt x="0" y="211"/>
                    <a:pt x="47" y="258"/>
                    <a:pt x="93" y="258"/>
                  </a:cubicBezTo>
                  <a:cubicBezTo>
                    <a:pt x="350" y="258"/>
                    <a:pt x="605" y="234"/>
                    <a:pt x="837" y="187"/>
                  </a:cubicBezTo>
                  <a:cubicBezTo>
                    <a:pt x="884" y="187"/>
                    <a:pt x="930" y="118"/>
                    <a:pt x="908" y="72"/>
                  </a:cubicBezTo>
                  <a:cubicBezTo>
                    <a:pt x="908" y="25"/>
                    <a:pt x="837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6"/>
            <p:cNvSpPr/>
            <p:nvPr/>
          </p:nvSpPr>
          <p:spPr>
            <a:xfrm>
              <a:off x="3141400" y="4004950"/>
              <a:ext cx="25850" cy="11875"/>
            </a:xfrm>
            <a:custGeom>
              <a:avLst/>
              <a:gdLst/>
              <a:ahLst/>
              <a:cxnLst/>
              <a:rect l="l" t="t" r="r" b="b"/>
              <a:pathLst>
                <a:path w="1034" h="475" extrusionOk="0">
                  <a:moveTo>
                    <a:pt x="879" y="1"/>
                  </a:moveTo>
                  <a:cubicBezTo>
                    <a:pt x="866" y="1"/>
                    <a:pt x="852" y="3"/>
                    <a:pt x="837" y="9"/>
                  </a:cubicBezTo>
                  <a:cubicBezTo>
                    <a:pt x="605" y="149"/>
                    <a:pt x="350" y="242"/>
                    <a:pt x="93" y="288"/>
                  </a:cubicBezTo>
                  <a:cubicBezTo>
                    <a:pt x="24" y="311"/>
                    <a:pt x="0" y="357"/>
                    <a:pt x="24" y="404"/>
                  </a:cubicBezTo>
                  <a:cubicBezTo>
                    <a:pt x="24" y="450"/>
                    <a:pt x="71" y="474"/>
                    <a:pt x="140" y="474"/>
                  </a:cubicBezTo>
                  <a:cubicBezTo>
                    <a:pt x="419" y="404"/>
                    <a:pt x="698" y="311"/>
                    <a:pt x="930" y="171"/>
                  </a:cubicBezTo>
                  <a:cubicBezTo>
                    <a:pt x="1033" y="130"/>
                    <a:pt x="974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6"/>
            <p:cNvSpPr/>
            <p:nvPr/>
          </p:nvSpPr>
          <p:spPr>
            <a:xfrm>
              <a:off x="3140825" y="4013875"/>
              <a:ext cx="24450" cy="7600"/>
            </a:xfrm>
            <a:custGeom>
              <a:avLst/>
              <a:gdLst/>
              <a:ahLst/>
              <a:cxnLst/>
              <a:rect l="l" t="t" r="r" b="b"/>
              <a:pathLst>
                <a:path w="978" h="304" extrusionOk="0">
                  <a:moveTo>
                    <a:pt x="838" y="0"/>
                  </a:moveTo>
                  <a:cubicBezTo>
                    <a:pt x="644" y="78"/>
                    <a:pt x="434" y="123"/>
                    <a:pt x="221" y="123"/>
                  </a:cubicBezTo>
                  <a:cubicBezTo>
                    <a:pt x="179" y="123"/>
                    <a:pt x="136" y="121"/>
                    <a:pt x="94" y="117"/>
                  </a:cubicBezTo>
                  <a:cubicBezTo>
                    <a:pt x="47" y="117"/>
                    <a:pt x="1" y="164"/>
                    <a:pt x="1" y="210"/>
                  </a:cubicBezTo>
                  <a:cubicBezTo>
                    <a:pt x="1" y="257"/>
                    <a:pt x="47" y="303"/>
                    <a:pt x="94" y="303"/>
                  </a:cubicBezTo>
                  <a:cubicBezTo>
                    <a:pt x="373" y="303"/>
                    <a:pt x="628" y="279"/>
                    <a:pt x="884" y="186"/>
                  </a:cubicBezTo>
                  <a:cubicBezTo>
                    <a:pt x="931" y="164"/>
                    <a:pt x="977" y="117"/>
                    <a:pt x="953" y="71"/>
                  </a:cubicBezTo>
                  <a:cubicBezTo>
                    <a:pt x="953" y="24"/>
                    <a:pt x="884" y="0"/>
                    <a:pt x="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6"/>
            <p:cNvSpPr/>
            <p:nvPr/>
          </p:nvSpPr>
          <p:spPr>
            <a:xfrm>
              <a:off x="3141350" y="4018375"/>
              <a:ext cx="26250" cy="11950"/>
            </a:xfrm>
            <a:custGeom>
              <a:avLst/>
              <a:gdLst/>
              <a:ahLst/>
              <a:cxnLst/>
              <a:rect l="l" t="t" r="r" b="b"/>
              <a:pathLst>
                <a:path w="1050" h="478" extrusionOk="0">
                  <a:moveTo>
                    <a:pt x="114" y="466"/>
                  </a:moveTo>
                  <a:cubicBezTo>
                    <a:pt x="115" y="466"/>
                    <a:pt x="117" y="466"/>
                    <a:pt x="119" y="466"/>
                  </a:cubicBezTo>
                  <a:cubicBezTo>
                    <a:pt x="119" y="466"/>
                    <a:pt x="120" y="466"/>
                    <a:pt x="120" y="466"/>
                  </a:cubicBezTo>
                  <a:lnTo>
                    <a:pt x="120" y="466"/>
                  </a:lnTo>
                  <a:cubicBezTo>
                    <a:pt x="119" y="468"/>
                    <a:pt x="119" y="469"/>
                    <a:pt x="119" y="471"/>
                  </a:cubicBezTo>
                  <a:cubicBezTo>
                    <a:pt x="117" y="469"/>
                    <a:pt x="115" y="468"/>
                    <a:pt x="114" y="466"/>
                  </a:cubicBezTo>
                  <a:close/>
                  <a:moveTo>
                    <a:pt x="936" y="0"/>
                  </a:moveTo>
                  <a:cubicBezTo>
                    <a:pt x="927" y="0"/>
                    <a:pt x="918" y="2"/>
                    <a:pt x="910" y="6"/>
                  </a:cubicBezTo>
                  <a:cubicBezTo>
                    <a:pt x="770" y="53"/>
                    <a:pt x="631" y="99"/>
                    <a:pt x="514" y="170"/>
                  </a:cubicBezTo>
                  <a:lnTo>
                    <a:pt x="305" y="239"/>
                  </a:lnTo>
                  <a:cubicBezTo>
                    <a:pt x="259" y="239"/>
                    <a:pt x="235" y="263"/>
                    <a:pt x="212" y="263"/>
                  </a:cubicBezTo>
                  <a:cubicBezTo>
                    <a:pt x="188" y="285"/>
                    <a:pt x="166" y="285"/>
                    <a:pt x="166" y="285"/>
                  </a:cubicBezTo>
                  <a:cubicBezTo>
                    <a:pt x="165" y="285"/>
                    <a:pt x="163" y="285"/>
                    <a:pt x="162" y="285"/>
                  </a:cubicBezTo>
                  <a:lnTo>
                    <a:pt x="162" y="285"/>
                  </a:lnTo>
                  <a:cubicBezTo>
                    <a:pt x="149" y="279"/>
                    <a:pt x="135" y="276"/>
                    <a:pt x="120" y="276"/>
                  </a:cubicBezTo>
                  <a:cubicBezTo>
                    <a:pt x="61" y="276"/>
                    <a:pt x="0" y="325"/>
                    <a:pt x="26" y="402"/>
                  </a:cubicBezTo>
                  <a:cubicBezTo>
                    <a:pt x="35" y="459"/>
                    <a:pt x="72" y="478"/>
                    <a:pt x="116" y="478"/>
                  </a:cubicBezTo>
                  <a:cubicBezTo>
                    <a:pt x="181" y="478"/>
                    <a:pt x="263" y="439"/>
                    <a:pt x="305" y="425"/>
                  </a:cubicBezTo>
                  <a:cubicBezTo>
                    <a:pt x="538" y="356"/>
                    <a:pt x="746" y="263"/>
                    <a:pt x="956" y="192"/>
                  </a:cubicBezTo>
                  <a:cubicBezTo>
                    <a:pt x="1003" y="170"/>
                    <a:pt x="1050" y="123"/>
                    <a:pt x="1025" y="77"/>
                  </a:cubicBezTo>
                  <a:cubicBezTo>
                    <a:pt x="1025" y="39"/>
                    <a:pt x="979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6"/>
            <p:cNvSpPr/>
            <p:nvPr/>
          </p:nvSpPr>
          <p:spPr>
            <a:xfrm>
              <a:off x="3145475" y="4012550"/>
              <a:ext cx="22125" cy="6750"/>
            </a:xfrm>
            <a:custGeom>
              <a:avLst/>
              <a:gdLst/>
              <a:ahLst/>
              <a:cxnLst/>
              <a:rect l="l" t="t" r="r" b="b"/>
              <a:pathLst>
                <a:path w="885" h="270" extrusionOk="0">
                  <a:moveTo>
                    <a:pt x="792" y="1"/>
                  </a:moveTo>
                  <a:cubicBezTo>
                    <a:pt x="784" y="1"/>
                    <a:pt x="776" y="3"/>
                    <a:pt x="767" y="7"/>
                  </a:cubicBezTo>
                  <a:cubicBezTo>
                    <a:pt x="592" y="60"/>
                    <a:pt x="431" y="86"/>
                    <a:pt x="263" y="86"/>
                  </a:cubicBezTo>
                  <a:cubicBezTo>
                    <a:pt x="207" y="86"/>
                    <a:pt x="151" y="83"/>
                    <a:pt x="94" y="77"/>
                  </a:cubicBezTo>
                  <a:cubicBezTo>
                    <a:pt x="23" y="77"/>
                    <a:pt x="1" y="124"/>
                    <a:pt x="1" y="170"/>
                  </a:cubicBezTo>
                  <a:cubicBezTo>
                    <a:pt x="1" y="217"/>
                    <a:pt x="23" y="263"/>
                    <a:pt x="94" y="263"/>
                  </a:cubicBezTo>
                  <a:cubicBezTo>
                    <a:pt x="134" y="267"/>
                    <a:pt x="175" y="269"/>
                    <a:pt x="216" y="269"/>
                  </a:cubicBezTo>
                  <a:cubicBezTo>
                    <a:pt x="413" y="269"/>
                    <a:pt x="621" y="227"/>
                    <a:pt x="814" y="170"/>
                  </a:cubicBezTo>
                  <a:cubicBezTo>
                    <a:pt x="860" y="170"/>
                    <a:pt x="885" y="124"/>
                    <a:pt x="885" y="77"/>
                  </a:cubicBezTo>
                  <a:cubicBezTo>
                    <a:pt x="865" y="39"/>
                    <a:pt x="830" y="1"/>
                    <a:pt x="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6"/>
            <p:cNvSpPr/>
            <p:nvPr/>
          </p:nvSpPr>
          <p:spPr>
            <a:xfrm>
              <a:off x="3144875" y="4011525"/>
              <a:ext cx="20950" cy="6025"/>
            </a:xfrm>
            <a:custGeom>
              <a:avLst/>
              <a:gdLst/>
              <a:ahLst/>
              <a:cxnLst/>
              <a:rect l="l" t="t" r="r" b="b"/>
              <a:pathLst>
                <a:path w="838" h="241" extrusionOk="0">
                  <a:moveTo>
                    <a:pt x="515" y="1"/>
                  </a:moveTo>
                  <a:cubicBezTo>
                    <a:pt x="373" y="1"/>
                    <a:pt x="229" y="26"/>
                    <a:pt x="94" y="72"/>
                  </a:cubicBezTo>
                  <a:cubicBezTo>
                    <a:pt x="47" y="72"/>
                    <a:pt x="1" y="118"/>
                    <a:pt x="25" y="165"/>
                  </a:cubicBezTo>
                  <a:cubicBezTo>
                    <a:pt x="43" y="203"/>
                    <a:pt x="77" y="240"/>
                    <a:pt x="114" y="240"/>
                  </a:cubicBezTo>
                  <a:cubicBezTo>
                    <a:pt x="123" y="240"/>
                    <a:pt x="131" y="238"/>
                    <a:pt x="140" y="234"/>
                  </a:cubicBezTo>
                  <a:cubicBezTo>
                    <a:pt x="187" y="211"/>
                    <a:pt x="233" y="211"/>
                    <a:pt x="280" y="211"/>
                  </a:cubicBezTo>
                  <a:cubicBezTo>
                    <a:pt x="304" y="187"/>
                    <a:pt x="304" y="187"/>
                    <a:pt x="326" y="187"/>
                  </a:cubicBezTo>
                  <a:lnTo>
                    <a:pt x="676" y="187"/>
                  </a:lnTo>
                  <a:lnTo>
                    <a:pt x="698" y="211"/>
                  </a:lnTo>
                  <a:cubicBezTo>
                    <a:pt x="745" y="211"/>
                    <a:pt x="815" y="187"/>
                    <a:pt x="815" y="141"/>
                  </a:cubicBezTo>
                  <a:cubicBezTo>
                    <a:pt x="838" y="94"/>
                    <a:pt x="815" y="48"/>
                    <a:pt x="745" y="25"/>
                  </a:cubicBezTo>
                  <a:cubicBezTo>
                    <a:pt x="670" y="9"/>
                    <a:pt x="593" y="1"/>
                    <a:pt x="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6"/>
            <p:cNvSpPr/>
            <p:nvPr/>
          </p:nvSpPr>
          <p:spPr>
            <a:xfrm>
              <a:off x="3140825" y="4023375"/>
              <a:ext cx="18025" cy="7950"/>
            </a:xfrm>
            <a:custGeom>
              <a:avLst/>
              <a:gdLst/>
              <a:ahLst/>
              <a:cxnLst/>
              <a:rect l="l" t="t" r="r" b="b"/>
              <a:pathLst>
                <a:path w="721" h="318" extrusionOk="0">
                  <a:moveTo>
                    <a:pt x="638" y="0"/>
                  </a:moveTo>
                  <a:cubicBezTo>
                    <a:pt x="620" y="0"/>
                    <a:pt x="601" y="6"/>
                    <a:pt x="581" y="16"/>
                  </a:cubicBezTo>
                  <a:lnTo>
                    <a:pt x="535" y="16"/>
                  </a:lnTo>
                  <a:cubicBezTo>
                    <a:pt x="512" y="39"/>
                    <a:pt x="488" y="39"/>
                    <a:pt x="466" y="39"/>
                  </a:cubicBezTo>
                  <a:cubicBezTo>
                    <a:pt x="419" y="63"/>
                    <a:pt x="373" y="85"/>
                    <a:pt x="349" y="85"/>
                  </a:cubicBezTo>
                  <a:cubicBezTo>
                    <a:pt x="302" y="85"/>
                    <a:pt x="256" y="109"/>
                    <a:pt x="209" y="109"/>
                  </a:cubicBezTo>
                  <a:cubicBezTo>
                    <a:pt x="187" y="109"/>
                    <a:pt x="163" y="109"/>
                    <a:pt x="140" y="132"/>
                  </a:cubicBezTo>
                  <a:lnTo>
                    <a:pt x="94" y="132"/>
                  </a:lnTo>
                  <a:cubicBezTo>
                    <a:pt x="47" y="132"/>
                    <a:pt x="1" y="178"/>
                    <a:pt x="1" y="225"/>
                  </a:cubicBezTo>
                  <a:cubicBezTo>
                    <a:pt x="1" y="271"/>
                    <a:pt x="47" y="318"/>
                    <a:pt x="94" y="318"/>
                  </a:cubicBezTo>
                  <a:cubicBezTo>
                    <a:pt x="302" y="296"/>
                    <a:pt x="488" y="249"/>
                    <a:pt x="674" y="156"/>
                  </a:cubicBezTo>
                  <a:cubicBezTo>
                    <a:pt x="721" y="156"/>
                    <a:pt x="721" y="85"/>
                    <a:pt x="698" y="39"/>
                  </a:cubicBezTo>
                  <a:cubicBezTo>
                    <a:pt x="684" y="12"/>
                    <a:pt x="663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6"/>
            <p:cNvSpPr/>
            <p:nvPr/>
          </p:nvSpPr>
          <p:spPr>
            <a:xfrm>
              <a:off x="3130375" y="4033025"/>
              <a:ext cx="30050" cy="9375"/>
            </a:xfrm>
            <a:custGeom>
              <a:avLst/>
              <a:gdLst/>
              <a:ahLst/>
              <a:cxnLst/>
              <a:rect l="l" t="t" r="r" b="b"/>
              <a:pathLst>
                <a:path w="1202" h="375" extrusionOk="0">
                  <a:moveTo>
                    <a:pt x="1069" y="0"/>
                  </a:moveTo>
                  <a:cubicBezTo>
                    <a:pt x="1061" y="0"/>
                    <a:pt x="1054" y="1"/>
                    <a:pt x="1046" y="3"/>
                  </a:cubicBezTo>
                  <a:cubicBezTo>
                    <a:pt x="720" y="71"/>
                    <a:pt x="395" y="142"/>
                    <a:pt x="69" y="189"/>
                  </a:cubicBezTo>
                  <a:cubicBezTo>
                    <a:pt x="22" y="211"/>
                    <a:pt x="0" y="257"/>
                    <a:pt x="0" y="304"/>
                  </a:cubicBezTo>
                  <a:cubicBezTo>
                    <a:pt x="22" y="350"/>
                    <a:pt x="69" y="375"/>
                    <a:pt x="115" y="375"/>
                  </a:cubicBezTo>
                  <a:cubicBezTo>
                    <a:pt x="441" y="328"/>
                    <a:pt x="767" y="257"/>
                    <a:pt x="1092" y="164"/>
                  </a:cubicBezTo>
                  <a:cubicBezTo>
                    <a:pt x="1201" y="144"/>
                    <a:pt x="1169" y="0"/>
                    <a:pt x="1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6"/>
            <p:cNvSpPr/>
            <p:nvPr/>
          </p:nvSpPr>
          <p:spPr>
            <a:xfrm>
              <a:off x="3127425" y="4035225"/>
              <a:ext cx="32875" cy="10050"/>
            </a:xfrm>
            <a:custGeom>
              <a:avLst/>
              <a:gdLst/>
              <a:ahLst/>
              <a:cxnLst/>
              <a:rect l="l" t="t" r="r" b="b"/>
              <a:pathLst>
                <a:path w="1315" h="402" extrusionOk="0">
                  <a:moveTo>
                    <a:pt x="1200" y="0"/>
                  </a:moveTo>
                  <a:cubicBezTo>
                    <a:pt x="1189" y="0"/>
                    <a:pt x="1177" y="2"/>
                    <a:pt x="1164" y="8"/>
                  </a:cubicBezTo>
                  <a:cubicBezTo>
                    <a:pt x="816" y="101"/>
                    <a:pt x="444" y="169"/>
                    <a:pt x="72" y="240"/>
                  </a:cubicBezTo>
                  <a:cubicBezTo>
                    <a:pt x="25" y="240"/>
                    <a:pt x="1" y="287"/>
                    <a:pt x="25" y="333"/>
                  </a:cubicBezTo>
                  <a:cubicBezTo>
                    <a:pt x="25" y="402"/>
                    <a:pt x="72" y="402"/>
                    <a:pt x="118" y="402"/>
                  </a:cubicBezTo>
                  <a:cubicBezTo>
                    <a:pt x="490" y="355"/>
                    <a:pt x="862" y="287"/>
                    <a:pt x="1210" y="169"/>
                  </a:cubicBezTo>
                  <a:cubicBezTo>
                    <a:pt x="1314" y="150"/>
                    <a:pt x="1289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6"/>
            <p:cNvSpPr/>
            <p:nvPr/>
          </p:nvSpPr>
          <p:spPr>
            <a:xfrm>
              <a:off x="3134675" y="4039075"/>
              <a:ext cx="23025" cy="10500"/>
            </a:xfrm>
            <a:custGeom>
              <a:avLst/>
              <a:gdLst/>
              <a:ahLst/>
              <a:cxnLst/>
              <a:rect l="l" t="t" r="r" b="b"/>
              <a:pathLst>
                <a:path w="921" h="420" extrusionOk="0">
                  <a:moveTo>
                    <a:pt x="822" y="1"/>
                  </a:moveTo>
                  <a:cubicBezTo>
                    <a:pt x="800" y="1"/>
                    <a:pt x="777" y="6"/>
                    <a:pt x="758" y="15"/>
                  </a:cubicBezTo>
                  <a:cubicBezTo>
                    <a:pt x="548" y="108"/>
                    <a:pt x="316" y="201"/>
                    <a:pt x="83" y="248"/>
                  </a:cubicBezTo>
                  <a:cubicBezTo>
                    <a:pt x="0" y="270"/>
                    <a:pt x="28" y="419"/>
                    <a:pt x="101" y="419"/>
                  </a:cubicBezTo>
                  <a:cubicBezTo>
                    <a:pt x="110" y="419"/>
                    <a:pt x="119" y="417"/>
                    <a:pt x="129" y="412"/>
                  </a:cubicBezTo>
                  <a:cubicBezTo>
                    <a:pt x="386" y="365"/>
                    <a:pt x="619" y="272"/>
                    <a:pt x="851" y="155"/>
                  </a:cubicBezTo>
                  <a:cubicBezTo>
                    <a:pt x="898" y="155"/>
                    <a:pt x="920" y="86"/>
                    <a:pt x="898" y="40"/>
                  </a:cubicBezTo>
                  <a:cubicBezTo>
                    <a:pt x="884" y="12"/>
                    <a:pt x="854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6"/>
            <p:cNvSpPr/>
            <p:nvPr/>
          </p:nvSpPr>
          <p:spPr>
            <a:xfrm>
              <a:off x="3140225" y="4042800"/>
              <a:ext cx="14575" cy="6575"/>
            </a:xfrm>
            <a:custGeom>
              <a:avLst/>
              <a:gdLst/>
              <a:ahLst/>
              <a:cxnLst/>
              <a:rect l="l" t="t" r="r" b="b"/>
              <a:pathLst>
                <a:path w="583" h="263" extrusionOk="0">
                  <a:moveTo>
                    <a:pt x="490" y="0"/>
                  </a:moveTo>
                  <a:cubicBezTo>
                    <a:pt x="482" y="0"/>
                    <a:pt x="474" y="2"/>
                    <a:pt x="466" y="6"/>
                  </a:cubicBezTo>
                  <a:cubicBezTo>
                    <a:pt x="326" y="30"/>
                    <a:pt x="211" y="52"/>
                    <a:pt x="94" y="77"/>
                  </a:cubicBezTo>
                  <a:cubicBezTo>
                    <a:pt x="47" y="99"/>
                    <a:pt x="1" y="146"/>
                    <a:pt x="25" y="192"/>
                  </a:cubicBezTo>
                  <a:cubicBezTo>
                    <a:pt x="25" y="239"/>
                    <a:pt x="71" y="263"/>
                    <a:pt x="140" y="263"/>
                  </a:cubicBezTo>
                  <a:cubicBezTo>
                    <a:pt x="257" y="239"/>
                    <a:pt x="373" y="216"/>
                    <a:pt x="512" y="192"/>
                  </a:cubicBezTo>
                  <a:cubicBezTo>
                    <a:pt x="559" y="170"/>
                    <a:pt x="583" y="123"/>
                    <a:pt x="559" y="77"/>
                  </a:cubicBezTo>
                  <a:cubicBezTo>
                    <a:pt x="559" y="38"/>
                    <a:pt x="52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6"/>
            <p:cNvSpPr/>
            <p:nvPr/>
          </p:nvSpPr>
          <p:spPr>
            <a:xfrm>
              <a:off x="3146050" y="4026100"/>
              <a:ext cx="12800" cy="6050"/>
            </a:xfrm>
            <a:custGeom>
              <a:avLst/>
              <a:gdLst/>
              <a:ahLst/>
              <a:cxnLst/>
              <a:rect l="l" t="t" r="r" b="b"/>
              <a:pathLst>
                <a:path w="512" h="242" extrusionOk="0">
                  <a:moveTo>
                    <a:pt x="396" y="0"/>
                  </a:moveTo>
                  <a:cubicBezTo>
                    <a:pt x="279" y="23"/>
                    <a:pt x="164" y="47"/>
                    <a:pt x="71" y="69"/>
                  </a:cubicBezTo>
                  <a:cubicBezTo>
                    <a:pt x="24" y="69"/>
                    <a:pt x="0" y="140"/>
                    <a:pt x="0" y="162"/>
                  </a:cubicBezTo>
                  <a:cubicBezTo>
                    <a:pt x="18" y="216"/>
                    <a:pt x="49" y="241"/>
                    <a:pt x="83" y="241"/>
                  </a:cubicBezTo>
                  <a:cubicBezTo>
                    <a:pt x="94" y="241"/>
                    <a:pt x="106" y="239"/>
                    <a:pt x="117" y="233"/>
                  </a:cubicBezTo>
                  <a:cubicBezTo>
                    <a:pt x="210" y="233"/>
                    <a:pt x="326" y="209"/>
                    <a:pt x="419" y="187"/>
                  </a:cubicBezTo>
                  <a:cubicBezTo>
                    <a:pt x="489" y="187"/>
                    <a:pt x="512" y="116"/>
                    <a:pt x="489" y="69"/>
                  </a:cubicBezTo>
                  <a:cubicBezTo>
                    <a:pt x="489" y="23"/>
                    <a:pt x="443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6"/>
            <p:cNvSpPr/>
            <p:nvPr/>
          </p:nvSpPr>
          <p:spPr>
            <a:xfrm>
              <a:off x="3144325" y="4024325"/>
              <a:ext cx="20950" cy="5275"/>
            </a:xfrm>
            <a:custGeom>
              <a:avLst/>
              <a:gdLst/>
              <a:ahLst/>
              <a:cxnLst/>
              <a:rect l="l" t="t" r="r" b="b"/>
              <a:pathLst>
                <a:path w="838" h="211" extrusionOk="0">
                  <a:moveTo>
                    <a:pt x="744" y="1"/>
                  </a:moveTo>
                  <a:cubicBezTo>
                    <a:pt x="534" y="1"/>
                    <a:pt x="302" y="25"/>
                    <a:pt x="93" y="25"/>
                  </a:cubicBezTo>
                  <a:cubicBezTo>
                    <a:pt x="47" y="25"/>
                    <a:pt x="0" y="71"/>
                    <a:pt x="0" y="118"/>
                  </a:cubicBezTo>
                  <a:cubicBezTo>
                    <a:pt x="0" y="164"/>
                    <a:pt x="47" y="211"/>
                    <a:pt x="93" y="211"/>
                  </a:cubicBezTo>
                  <a:cubicBezTo>
                    <a:pt x="302" y="187"/>
                    <a:pt x="534" y="187"/>
                    <a:pt x="744" y="187"/>
                  </a:cubicBezTo>
                  <a:cubicBezTo>
                    <a:pt x="791" y="187"/>
                    <a:pt x="837" y="140"/>
                    <a:pt x="837" y="94"/>
                  </a:cubicBezTo>
                  <a:cubicBezTo>
                    <a:pt x="837" y="47"/>
                    <a:pt x="791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6"/>
            <p:cNvSpPr/>
            <p:nvPr/>
          </p:nvSpPr>
          <p:spPr>
            <a:xfrm>
              <a:off x="3132700" y="4020850"/>
              <a:ext cx="26150" cy="6425"/>
            </a:xfrm>
            <a:custGeom>
              <a:avLst/>
              <a:gdLst/>
              <a:ahLst/>
              <a:cxnLst/>
              <a:rect l="l" t="t" r="r" b="b"/>
              <a:pathLst>
                <a:path w="1046" h="257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cubicBezTo>
                    <a:pt x="0" y="140"/>
                    <a:pt x="47" y="186"/>
                    <a:pt x="93" y="186"/>
                  </a:cubicBezTo>
                  <a:cubicBezTo>
                    <a:pt x="372" y="210"/>
                    <a:pt x="651" y="233"/>
                    <a:pt x="953" y="257"/>
                  </a:cubicBezTo>
                  <a:cubicBezTo>
                    <a:pt x="999" y="257"/>
                    <a:pt x="1046" y="210"/>
                    <a:pt x="1046" y="164"/>
                  </a:cubicBezTo>
                  <a:cubicBezTo>
                    <a:pt x="1046" y="117"/>
                    <a:pt x="999" y="71"/>
                    <a:pt x="953" y="71"/>
                  </a:cubicBezTo>
                  <a:cubicBezTo>
                    <a:pt x="651" y="47"/>
                    <a:pt x="372" y="24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6"/>
            <p:cNvSpPr/>
            <p:nvPr/>
          </p:nvSpPr>
          <p:spPr>
            <a:xfrm>
              <a:off x="3132700" y="4048600"/>
              <a:ext cx="21500" cy="8325"/>
            </a:xfrm>
            <a:custGeom>
              <a:avLst/>
              <a:gdLst/>
              <a:ahLst/>
              <a:cxnLst/>
              <a:rect l="l" t="t" r="r" b="b"/>
              <a:pathLst>
                <a:path w="860" h="333" extrusionOk="0">
                  <a:moveTo>
                    <a:pt x="747" y="1"/>
                  </a:moveTo>
                  <a:cubicBezTo>
                    <a:pt x="737" y="1"/>
                    <a:pt x="728" y="3"/>
                    <a:pt x="720" y="7"/>
                  </a:cubicBezTo>
                  <a:cubicBezTo>
                    <a:pt x="512" y="77"/>
                    <a:pt x="302" y="124"/>
                    <a:pt x="69" y="146"/>
                  </a:cubicBezTo>
                  <a:cubicBezTo>
                    <a:pt x="22" y="146"/>
                    <a:pt x="0" y="217"/>
                    <a:pt x="0" y="263"/>
                  </a:cubicBezTo>
                  <a:cubicBezTo>
                    <a:pt x="22" y="310"/>
                    <a:pt x="69" y="332"/>
                    <a:pt x="115" y="332"/>
                  </a:cubicBezTo>
                  <a:cubicBezTo>
                    <a:pt x="348" y="286"/>
                    <a:pt x="558" y="239"/>
                    <a:pt x="767" y="170"/>
                  </a:cubicBezTo>
                  <a:cubicBezTo>
                    <a:pt x="813" y="170"/>
                    <a:pt x="860" y="124"/>
                    <a:pt x="837" y="77"/>
                  </a:cubicBezTo>
                  <a:cubicBezTo>
                    <a:pt x="837" y="39"/>
                    <a:pt x="790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6"/>
            <p:cNvSpPr/>
            <p:nvPr/>
          </p:nvSpPr>
          <p:spPr>
            <a:xfrm>
              <a:off x="3125725" y="4054375"/>
              <a:ext cx="27600" cy="7200"/>
            </a:xfrm>
            <a:custGeom>
              <a:avLst/>
              <a:gdLst/>
              <a:ahLst/>
              <a:cxnLst/>
              <a:rect l="l" t="t" r="r" b="b"/>
              <a:pathLst>
                <a:path w="1104" h="288" extrusionOk="0">
                  <a:moveTo>
                    <a:pt x="989" y="1"/>
                  </a:moveTo>
                  <a:cubicBezTo>
                    <a:pt x="978" y="1"/>
                    <a:pt x="966" y="3"/>
                    <a:pt x="953" y="8"/>
                  </a:cubicBezTo>
                  <a:cubicBezTo>
                    <a:pt x="674" y="79"/>
                    <a:pt x="419" y="101"/>
                    <a:pt x="140" y="101"/>
                  </a:cubicBezTo>
                  <a:cubicBezTo>
                    <a:pt x="0" y="101"/>
                    <a:pt x="0" y="287"/>
                    <a:pt x="115" y="287"/>
                  </a:cubicBezTo>
                  <a:cubicBezTo>
                    <a:pt x="419" y="287"/>
                    <a:pt x="720" y="265"/>
                    <a:pt x="999" y="172"/>
                  </a:cubicBezTo>
                  <a:cubicBezTo>
                    <a:pt x="1103" y="150"/>
                    <a:pt x="1078" y="1"/>
                    <a:pt x="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6"/>
            <p:cNvSpPr/>
            <p:nvPr/>
          </p:nvSpPr>
          <p:spPr>
            <a:xfrm>
              <a:off x="3129750" y="4057325"/>
              <a:ext cx="19800" cy="9125"/>
            </a:xfrm>
            <a:custGeom>
              <a:avLst/>
              <a:gdLst/>
              <a:ahLst/>
              <a:cxnLst/>
              <a:rect l="l" t="t" r="r" b="b"/>
              <a:pathLst>
                <a:path w="792" h="365" extrusionOk="0">
                  <a:moveTo>
                    <a:pt x="702" y="1"/>
                  </a:moveTo>
                  <a:cubicBezTo>
                    <a:pt x="694" y="1"/>
                    <a:pt x="685" y="3"/>
                    <a:pt x="676" y="7"/>
                  </a:cubicBezTo>
                  <a:cubicBezTo>
                    <a:pt x="466" y="76"/>
                    <a:pt x="280" y="123"/>
                    <a:pt x="94" y="193"/>
                  </a:cubicBezTo>
                  <a:cubicBezTo>
                    <a:pt x="47" y="193"/>
                    <a:pt x="1" y="240"/>
                    <a:pt x="25" y="309"/>
                  </a:cubicBezTo>
                  <a:cubicBezTo>
                    <a:pt x="25" y="343"/>
                    <a:pt x="62" y="365"/>
                    <a:pt x="100" y="365"/>
                  </a:cubicBezTo>
                  <a:cubicBezTo>
                    <a:pt x="114" y="365"/>
                    <a:pt x="128" y="362"/>
                    <a:pt x="140" y="355"/>
                  </a:cubicBezTo>
                  <a:cubicBezTo>
                    <a:pt x="326" y="309"/>
                    <a:pt x="513" y="240"/>
                    <a:pt x="723" y="169"/>
                  </a:cubicBezTo>
                  <a:cubicBezTo>
                    <a:pt x="769" y="169"/>
                    <a:pt x="792" y="123"/>
                    <a:pt x="769" y="76"/>
                  </a:cubicBezTo>
                  <a:cubicBezTo>
                    <a:pt x="769" y="38"/>
                    <a:pt x="739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6"/>
            <p:cNvSpPr/>
            <p:nvPr/>
          </p:nvSpPr>
          <p:spPr>
            <a:xfrm>
              <a:off x="3134400" y="4052025"/>
              <a:ext cx="20400" cy="6875"/>
            </a:xfrm>
            <a:custGeom>
              <a:avLst/>
              <a:gdLst/>
              <a:ahLst/>
              <a:cxnLst/>
              <a:rect l="l" t="t" r="r" b="b"/>
              <a:pathLst>
                <a:path w="816" h="275" extrusionOk="0">
                  <a:moveTo>
                    <a:pt x="710" y="1"/>
                  </a:moveTo>
                  <a:cubicBezTo>
                    <a:pt x="699" y="1"/>
                    <a:pt x="688" y="4"/>
                    <a:pt x="676" y="9"/>
                  </a:cubicBezTo>
                  <a:cubicBezTo>
                    <a:pt x="490" y="33"/>
                    <a:pt x="280" y="56"/>
                    <a:pt x="94" y="102"/>
                  </a:cubicBezTo>
                  <a:cubicBezTo>
                    <a:pt x="47" y="102"/>
                    <a:pt x="1" y="173"/>
                    <a:pt x="25" y="195"/>
                  </a:cubicBezTo>
                  <a:cubicBezTo>
                    <a:pt x="42" y="248"/>
                    <a:pt x="60" y="274"/>
                    <a:pt x="97" y="274"/>
                  </a:cubicBezTo>
                  <a:cubicBezTo>
                    <a:pt x="109" y="274"/>
                    <a:pt x="123" y="271"/>
                    <a:pt x="140" y="266"/>
                  </a:cubicBezTo>
                  <a:cubicBezTo>
                    <a:pt x="327" y="242"/>
                    <a:pt x="537" y="219"/>
                    <a:pt x="723" y="173"/>
                  </a:cubicBezTo>
                  <a:cubicBezTo>
                    <a:pt x="769" y="173"/>
                    <a:pt x="816" y="126"/>
                    <a:pt x="792" y="80"/>
                  </a:cubicBezTo>
                  <a:cubicBezTo>
                    <a:pt x="775" y="27"/>
                    <a:pt x="744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6"/>
            <p:cNvSpPr/>
            <p:nvPr/>
          </p:nvSpPr>
          <p:spPr>
            <a:xfrm>
              <a:off x="3123375" y="4065225"/>
              <a:ext cx="26175" cy="9125"/>
            </a:xfrm>
            <a:custGeom>
              <a:avLst/>
              <a:gdLst/>
              <a:ahLst/>
              <a:cxnLst/>
              <a:rect l="l" t="t" r="r" b="b"/>
              <a:pathLst>
                <a:path w="1047" h="365" extrusionOk="0">
                  <a:moveTo>
                    <a:pt x="950" y="1"/>
                  </a:moveTo>
                  <a:cubicBezTo>
                    <a:pt x="928" y="1"/>
                    <a:pt x="904" y="7"/>
                    <a:pt x="885" y="17"/>
                  </a:cubicBezTo>
                  <a:cubicBezTo>
                    <a:pt x="652" y="132"/>
                    <a:pt x="395" y="179"/>
                    <a:pt x="116" y="179"/>
                  </a:cubicBezTo>
                  <a:cubicBezTo>
                    <a:pt x="1" y="179"/>
                    <a:pt x="1" y="365"/>
                    <a:pt x="116" y="365"/>
                  </a:cubicBezTo>
                  <a:cubicBezTo>
                    <a:pt x="420" y="365"/>
                    <a:pt x="721" y="296"/>
                    <a:pt x="978" y="179"/>
                  </a:cubicBezTo>
                  <a:cubicBezTo>
                    <a:pt x="1024" y="156"/>
                    <a:pt x="1047" y="86"/>
                    <a:pt x="1024" y="39"/>
                  </a:cubicBezTo>
                  <a:cubicBezTo>
                    <a:pt x="1010" y="12"/>
                    <a:pt x="981" y="1"/>
                    <a:pt x="9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6"/>
            <p:cNvSpPr/>
            <p:nvPr/>
          </p:nvSpPr>
          <p:spPr>
            <a:xfrm>
              <a:off x="3114650" y="4067900"/>
              <a:ext cx="34725" cy="9425"/>
            </a:xfrm>
            <a:custGeom>
              <a:avLst/>
              <a:gdLst/>
              <a:ahLst/>
              <a:cxnLst/>
              <a:rect l="l" t="t" r="r" b="b"/>
              <a:pathLst>
                <a:path w="1389" h="377" extrusionOk="0">
                  <a:moveTo>
                    <a:pt x="1254" y="1"/>
                  </a:moveTo>
                  <a:cubicBezTo>
                    <a:pt x="1248" y="1"/>
                    <a:pt x="1241" y="1"/>
                    <a:pt x="1234" y="3"/>
                  </a:cubicBezTo>
                  <a:cubicBezTo>
                    <a:pt x="884" y="118"/>
                    <a:pt x="512" y="165"/>
                    <a:pt x="117" y="189"/>
                  </a:cubicBezTo>
                  <a:cubicBezTo>
                    <a:pt x="7" y="210"/>
                    <a:pt x="1" y="377"/>
                    <a:pt x="99" y="377"/>
                  </a:cubicBezTo>
                  <a:cubicBezTo>
                    <a:pt x="105" y="377"/>
                    <a:pt x="111" y="376"/>
                    <a:pt x="117" y="375"/>
                  </a:cubicBezTo>
                  <a:cubicBezTo>
                    <a:pt x="512" y="351"/>
                    <a:pt x="908" y="282"/>
                    <a:pt x="1280" y="189"/>
                  </a:cubicBezTo>
                  <a:cubicBezTo>
                    <a:pt x="1389" y="166"/>
                    <a:pt x="1354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6"/>
            <p:cNvSpPr/>
            <p:nvPr/>
          </p:nvSpPr>
          <p:spPr>
            <a:xfrm>
              <a:off x="3121775" y="4071200"/>
              <a:ext cx="23725" cy="10800"/>
            </a:xfrm>
            <a:custGeom>
              <a:avLst/>
              <a:gdLst/>
              <a:ahLst/>
              <a:cxnLst/>
              <a:rect l="l" t="t" r="r" b="b"/>
              <a:pathLst>
                <a:path w="949" h="432" extrusionOk="0">
                  <a:moveTo>
                    <a:pt x="218" y="310"/>
                  </a:moveTo>
                  <a:cubicBezTo>
                    <a:pt x="220" y="311"/>
                    <a:pt x="223" y="312"/>
                    <a:pt x="227" y="312"/>
                  </a:cubicBezTo>
                  <a:cubicBezTo>
                    <a:pt x="224" y="315"/>
                    <a:pt x="221" y="318"/>
                    <a:pt x="219" y="322"/>
                  </a:cubicBezTo>
                  <a:lnTo>
                    <a:pt x="219" y="322"/>
                  </a:lnTo>
                  <a:cubicBezTo>
                    <a:pt x="219" y="318"/>
                    <a:pt x="218" y="314"/>
                    <a:pt x="218" y="310"/>
                  </a:cubicBezTo>
                  <a:close/>
                  <a:moveTo>
                    <a:pt x="195" y="380"/>
                  </a:moveTo>
                  <a:cubicBezTo>
                    <a:pt x="188" y="387"/>
                    <a:pt x="180" y="392"/>
                    <a:pt x="180" y="405"/>
                  </a:cubicBezTo>
                  <a:lnTo>
                    <a:pt x="180" y="383"/>
                  </a:lnTo>
                  <a:cubicBezTo>
                    <a:pt x="186" y="383"/>
                    <a:pt x="191" y="382"/>
                    <a:pt x="195" y="380"/>
                  </a:cubicBezTo>
                  <a:close/>
                  <a:moveTo>
                    <a:pt x="850" y="1"/>
                  </a:moveTo>
                  <a:cubicBezTo>
                    <a:pt x="836" y="1"/>
                    <a:pt x="822" y="4"/>
                    <a:pt x="809" y="10"/>
                  </a:cubicBezTo>
                  <a:cubicBezTo>
                    <a:pt x="692" y="33"/>
                    <a:pt x="577" y="79"/>
                    <a:pt x="484" y="126"/>
                  </a:cubicBezTo>
                  <a:cubicBezTo>
                    <a:pt x="413" y="150"/>
                    <a:pt x="366" y="172"/>
                    <a:pt x="298" y="197"/>
                  </a:cubicBezTo>
                  <a:cubicBezTo>
                    <a:pt x="273" y="197"/>
                    <a:pt x="251" y="219"/>
                    <a:pt x="227" y="219"/>
                  </a:cubicBezTo>
                  <a:cubicBezTo>
                    <a:pt x="207" y="240"/>
                    <a:pt x="205" y="243"/>
                    <a:pt x="188" y="243"/>
                  </a:cubicBezTo>
                  <a:lnTo>
                    <a:pt x="188" y="243"/>
                  </a:lnTo>
                  <a:cubicBezTo>
                    <a:pt x="175" y="232"/>
                    <a:pt x="160" y="227"/>
                    <a:pt x="144" y="227"/>
                  </a:cubicBezTo>
                  <a:cubicBezTo>
                    <a:pt x="126" y="227"/>
                    <a:pt x="107" y="233"/>
                    <a:pt x="87" y="243"/>
                  </a:cubicBezTo>
                  <a:cubicBezTo>
                    <a:pt x="0" y="287"/>
                    <a:pt x="35" y="431"/>
                    <a:pt x="136" y="431"/>
                  </a:cubicBezTo>
                  <a:cubicBezTo>
                    <a:pt x="143" y="431"/>
                    <a:pt x="151" y="431"/>
                    <a:pt x="158" y="429"/>
                  </a:cubicBezTo>
                  <a:cubicBezTo>
                    <a:pt x="180" y="429"/>
                    <a:pt x="227" y="429"/>
                    <a:pt x="273" y="405"/>
                  </a:cubicBezTo>
                  <a:cubicBezTo>
                    <a:pt x="298" y="383"/>
                    <a:pt x="344" y="383"/>
                    <a:pt x="391" y="358"/>
                  </a:cubicBezTo>
                  <a:cubicBezTo>
                    <a:pt x="552" y="290"/>
                    <a:pt x="716" y="243"/>
                    <a:pt x="856" y="172"/>
                  </a:cubicBezTo>
                  <a:cubicBezTo>
                    <a:pt x="902" y="150"/>
                    <a:pt x="949" y="126"/>
                    <a:pt x="925" y="57"/>
                  </a:cubicBezTo>
                  <a:cubicBezTo>
                    <a:pt x="925" y="23"/>
                    <a:pt x="88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6"/>
            <p:cNvSpPr/>
            <p:nvPr/>
          </p:nvSpPr>
          <p:spPr>
            <a:xfrm>
              <a:off x="3133850" y="4066200"/>
              <a:ext cx="8725" cy="4925"/>
            </a:xfrm>
            <a:custGeom>
              <a:avLst/>
              <a:gdLst/>
              <a:ahLst/>
              <a:cxnLst/>
              <a:rect l="l" t="t" r="r" b="b"/>
              <a:pathLst>
                <a:path w="349" h="197" extrusionOk="0">
                  <a:moveTo>
                    <a:pt x="256" y="0"/>
                  </a:moveTo>
                  <a:cubicBezTo>
                    <a:pt x="209" y="0"/>
                    <a:pt x="140" y="24"/>
                    <a:pt x="94" y="24"/>
                  </a:cubicBezTo>
                  <a:cubicBezTo>
                    <a:pt x="69" y="24"/>
                    <a:pt x="47" y="24"/>
                    <a:pt x="23" y="47"/>
                  </a:cubicBezTo>
                  <a:cubicBezTo>
                    <a:pt x="23" y="47"/>
                    <a:pt x="1" y="93"/>
                    <a:pt x="1" y="117"/>
                  </a:cubicBezTo>
                  <a:cubicBezTo>
                    <a:pt x="1" y="140"/>
                    <a:pt x="1" y="164"/>
                    <a:pt x="23" y="164"/>
                  </a:cubicBezTo>
                  <a:cubicBezTo>
                    <a:pt x="40" y="180"/>
                    <a:pt x="56" y="196"/>
                    <a:pt x="73" y="196"/>
                  </a:cubicBezTo>
                  <a:cubicBezTo>
                    <a:pt x="80" y="196"/>
                    <a:pt x="87" y="193"/>
                    <a:pt x="94" y="186"/>
                  </a:cubicBezTo>
                  <a:lnTo>
                    <a:pt x="256" y="186"/>
                  </a:lnTo>
                  <a:cubicBezTo>
                    <a:pt x="280" y="186"/>
                    <a:pt x="302" y="186"/>
                    <a:pt x="326" y="164"/>
                  </a:cubicBezTo>
                  <a:cubicBezTo>
                    <a:pt x="326" y="140"/>
                    <a:pt x="349" y="117"/>
                    <a:pt x="349" y="93"/>
                  </a:cubicBezTo>
                  <a:cubicBezTo>
                    <a:pt x="349" y="71"/>
                    <a:pt x="326" y="47"/>
                    <a:pt x="326" y="24"/>
                  </a:cubicBezTo>
                  <a:cubicBezTo>
                    <a:pt x="302" y="24"/>
                    <a:pt x="280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6"/>
            <p:cNvSpPr/>
            <p:nvPr/>
          </p:nvSpPr>
          <p:spPr>
            <a:xfrm>
              <a:off x="3121050" y="4081100"/>
              <a:ext cx="22125" cy="7825"/>
            </a:xfrm>
            <a:custGeom>
              <a:avLst/>
              <a:gdLst/>
              <a:ahLst/>
              <a:cxnLst/>
              <a:rect l="l" t="t" r="r" b="b"/>
              <a:pathLst>
                <a:path w="885" h="313" extrusionOk="0">
                  <a:moveTo>
                    <a:pt x="782" y="0"/>
                  </a:moveTo>
                  <a:cubicBezTo>
                    <a:pt x="770" y="0"/>
                    <a:pt x="758" y="3"/>
                    <a:pt x="745" y="9"/>
                  </a:cubicBezTo>
                  <a:cubicBezTo>
                    <a:pt x="535" y="55"/>
                    <a:pt x="302" y="102"/>
                    <a:pt x="94" y="126"/>
                  </a:cubicBezTo>
                  <a:cubicBezTo>
                    <a:pt x="23" y="126"/>
                    <a:pt x="1" y="148"/>
                    <a:pt x="1" y="219"/>
                  </a:cubicBezTo>
                  <a:cubicBezTo>
                    <a:pt x="1" y="266"/>
                    <a:pt x="23" y="312"/>
                    <a:pt x="94" y="312"/>
                  </a:cubicBezTo>
                  <a:cubicBezTo>
                    <a:pt x="327" y="288"/>
                    <a:pt x="559" y="242"/>
                    <a:pt x="792" y="173"/>
                  </a:cubicBezTo>
                  <a:cubicBezTo>
                    <a:pt x="838" y="173"/>
                    <a:pt x="885" y="126"/>
                    <a:pt x="861" y="55"/>
                  </a:cubicBezTo>
                  <a:cubicBezTo>
                    <a:pt x="844" y="21"/>
                    <a:pt x="815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6"/>
            <p:cNvSpPr/>
            <p:nvPr/>
          </p:nvSpPr>
          <p:spPr>
            <a:xfrm>
              <a:off x="3117575" y="4082400"/>
              <a:ext cx="26775" cy="12900"/>
            </a:xfrm>
            <a:custGeom>
              <a:avLst/>
              <a:gdLst/>
              <a:ahLst/>
              <a:cxnLst/>
              <a:rect l="l" t="t" r="r" b="b"/>
              <a:pathLst>
                <a:path w="1071" h="516" extrusionOk="0">
                  <a:moveTo>
                    <a:pt x="987" y="0"/>
                  </a:moveTo>
                  <a:cubicBezTo>
                    <a:pt x="960" y="0"/>
                    <a:pt x="933" y="14"/>
                    <a:pt x="907" y="28"/>
                  </a:cubicBezTo>
                  <a:cubicBezTo>
                    <a:pt x="860" y="74"/>
                    <a:pt x="791" y="96"/>
                    <a:pt x="720" y="121"/>
                  </a:cubicBezTo>
                  <a:lnTo>
                    <a:pt x="512" y="190"/>
                  </a:lnTo>
                  <a:cubicBezTo>
                    <a:pt x="373" y="236"/>
                    <a:pt x="209" y="283"/>
                    <a:pt x="69" y="329"/>
                  </a:cubicBezTo>
                  <a:cubicBezTo>
                    <a:pt x="23" y="353"/>
                    <a:pt x="0" y="400"/>
                    <a:pt x="0" y="446"/>
                  </a:cubicBezTo>
                  <a:cubicBezTo>
                    <a:pt x="23" y="493"/>
                    <a:pt x="69" y="515"/>
                    <a:pt x="116" y="515"/>
                  </a:cubicBezTo>
                  <a:cubicBezTo>
                    <a:pt x="280" y="446"/>
                    <a:pt x="441" y="400"/>
                    <a:pt x="581" y="353"/>
                  </a:cubicBezTo>
                  <a:cubicBezTo>
                    <a:pt x="745" y="307"/>
                    <a:pt x="907" y="260"/>
                    <a:pt x="1046" y="167"/>
                  </a:cubicBezTo>
                  <a:cubicBezTo>
                    <a:pt x="1070" y="121"/>
                    <a:pt x="1070" y="50"/>
                    <a:pt x="1046" y="28"/>
                  </a:cubicBezTo>
                  <a:cubicBezTo>
                    <a:pt x="1026" y="8"/>
                    <a:pt x="1006" y="0"/>
                    <a:pt x="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6"/>
            <p:cNvSpPr/>
            <p:nvPr/>
          </p:nvSpPr>
          <p:spPr>
            <a:xfrm>
              <a:off x="3122775" y="4079200"/>
              <a:ext cx="20975" cy="8550"/>
            </a:xfrm>
            <a:custGeom>
              <a:avLst/>
              <a:gdLst/>
              <a:ahLst/>
              <a:cxnLst/>
              <a:rect l="l" t="t" r="r" b="b"/>
              <a:pathLst>
                <a:path w="839" h="342" extrusionOk="0">
                  <a:moveTo>
                    <a:pt x="735" y="0"/>
                  </a:moveTo>
                  <a:cubicBezTo>
                    <a:pt x="715" y="0"/>
                    <a:pt x="696" y="6"/>
                    <a:pt x="676" y="16"/>
                  </a:cubicBezTo>
                  <a:cubicBezTo>
                    <a:pt x="490" y="85"/>
                    <a:pt x="304" y="156"/>
                    <a:pt x="94" y="156"/>
                  </a:cubicBezTo>
                  <a:cubicBezTo>
                    <a:pt x="47" y="156"/>
                    <a:pt x="1" y="202"/>
                    <a:pt x="1" y="249"/>
                  </a:cubicBezTo>
                  <a:cubicBezTo>
                    <a:pt x="1" y="295"/>
                    <a:pt x="47" y="342"/>
                    <a:pt x="94" y="342"/>
                  </a:cubicBezTo>
                  <a:cubicBezTo>
                    <a:pt x="326" y="318"/>
                    <a:pt x="559" y="271"/>
                    <a:pt x="769" y="156"/>
                  </a:cubicBezTo>
                  <a:cubicBezTo>
                    <a:pt x="816" y="131"/>
                    <a:pt x="838" y="85"/>
                    <a:pt x="816" y="38"/>
                  </a:cubicBezTo>
                  <a:cubicBezTo>
                    <a:pt x="789" y="11"/>
                    <a:pt x="762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6"/>
            <p:cNvSpPr/>
            <p:nvPr/>
          </p:nvSpPr>
          <p:spPr>
            <a:xfrm>
              <a:off x="3120450" y="4089450"/>
              <a:ext cx="20975" cy="7000"/>
            </a:xfrm>
            <a:custGeom>
              <a:avLst/>
              <a:gdLst/>
              <a:ahLst/>
              <a:cxnLst/>
              <a:rect l="l" t="t" r="r" b="b"/>
              <a:pathLst>
                <a:path w="839" h="280" extrusionOk="0">
                  <a:moveTo>
                    <a:pt x="723" y="1"/>
                  </a:moveTo>
                  <a:cubicBezTo>
                    <a:pt x="512" y="25"/>
                    <a:pt x="304" y="71"/>
                    <a:pt x="94" y="94"/>
                  </a:cubicBezTo>
                  <a:cubicBezTo>
                    <a:pt x="47" y="118"/>
                    <a:pt x="1" y="164"/>
                    <a:pt x="25" y="211"/>
                  </a:cubicBezTo>
                  <a:cubicBezTo>
                    <a:pt x="47" y="257"/>
                    <a:pt x="94" y="280"/>
                    <a:pt x="140" y="280"/>
                  </a:cubicBezTo>
                  <a:cubicBezTo>
                    <a:pt x="351" y="233"/>
                    <a:pt x="559" y="211"/>
                    <a:pt x="769" y="164"/>
                  </a:cubicBezTo>
                  <a:cubicBezTo>
                    <a:pt x="816" y="164"/>
                    <a:pt x="838" y="118"/>
                    <a:pt x="816" y="71"/>
                  </a:cubicBezTo>
                  <a:cubicBezTo>
                    <a:pt x="816" y="25"/>
                    <a:pt x="769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6"/>
            <p:cNvSpPr/>
            <p:nvPr/>
          </p:nvSpPr>
          <p:spPr>
            <a:xfrm>
              <a:off x="3110000" y="4093950"/>
              <a:ext cx="26200" cy="9475"/>
            </a:xfrm>
            <a:custGeom>
              <a:avLst/>
              <a:gdLst/>
              <a:ahLst/>
              <a:cxnLst/>
              <a:rect l="l" t="t" r="r" b="b"/>
              <a:pathLst>
                <a:path w="1048" h="379" extrusionOk="0">
                  <a:moveTo>
                    <a:pt x="934" y="1"/>
                  </a:moveTo>
                  <a:cubicBezTo>
                    <a:pt x="925" y="1"/>
                    <a:pt x="917" y="2"/>
                    <a:pt x="908" y="7"/>
                  </a:cubicBezTo>
                  <a:cubicBezTo>
                    <a:pt x="651" y="100"/>
                    <a:pt x="372" y="170"/>
                    <a:pt x="93" y="193"/>
                  </a:cubicBezTo>
                  <a:cubicBezTo>
                    <a:pt x="47" y="193"/>
                    <a:pt x="0" y="239"/>
                    <a:pt x="0" y="286"/>
                  </a:cubicBezTo>
                  <a:cubicBezTo>
                    <a:pt x="0" y="332"/>
                    <a:pt x="47" y="379"/>
                    <a:pt x="93" y="379"/>
                  </a:cubicBezTo>
                  <a:cubicBezTo>
                    <a:pt x="396" y="356"/>
                    <a:pt x="676" y="286"/>
                    <a:pt x="955" y="170"/>
                  </a:cubicBezTo>
                  <a:cubicBezTo>
                    <a:pt x="1001" y="146"/>
                    <a:pt x="1048" y="124"/>
                    <a:pt x="1023" y="53"/>
                  </a:cubicBezTo>
                  <a:cubicBezTo>
                    <a:pt x="1005" y="35"/>
                    <a:pt x="971" y="1"/>
                    <a:pt x="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6"/>
            <p:cNvSpPr/>
            <p:nvPr/>
          </p:nvSpPr>
          <p:spPr>
            <a:xfrm>
              <a:off x="3105950" y="4097450"/>
              <a:ext cx="29650" cy="11225"/>
            </a:xfrm>
            <a:custGeom>
              <a:avLst/>
              <a:gdLst/>
              <a:ahLst/>
              <a:cxnLst/>
              <a:rect l="l" t="t" r="r" b="b"/>
              <a:pathLst>
                <a:path w="1186" h="449" extrusionOk="0">
                  <a:moveTo>
                    <a:pt x="1095" y="0"/>
                  </a:moveTo>
                  <a:cubicBezTo>
                    <a:pt x="1087" y="0"/>
                    <a:pt x="1078" y="2"/>
                    <a:pt x="1070" y="6"/>
                  </a:cubicBezTo>
                  <a:cubicBezTo>
                    <a:pt x="745" y="146"/>
                    <a:pt x="419" y="216"/>
                    <a:pt x="93" y="285"/>
                  </a:cubicBezTo>
                  <a:cubicBezTo>
                    <a:pt x="23" y="285"/>
                    <a:pt x="0" y="332"/>
                    <a:pt x="23" y="378"/>
                  </a:cubicBezTo>
                  <a:cubicBezTo>
                    <a:pt x="23" y="449"/>
                    <a:pt x="69" y="449"/>
                    <a:pt x="140" y="449"/>
                  </a:cubicBezTo>
                  <a:cubicBezTo>
                    <a:pt x="465" y="402"/>
                    <a:pt x="791" y="309"/>
                    <a:pt x="1117" y="192"/>
                  </a:cubicBezTo>
                  <a:cubicBezTo>
                    <a:pt x="1163" y="170"/>
                    <a:pt x="1185" y="123"/>
                    <a:pt x="1185" y="77"/>
                  </a:cubicBezTo>
                  <a:cubicBezTo>
                    <a:pt x="1167" y="39"/>
                    <a:pt x="1132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6"/>
            <p:cNvSpPr/>
            <p:nvPr/>
          </p:nvSpPr>
          <p:spPr>
            <a:xfrm>
              <a:off x="3109025" y="4101025"/>
              <a:ext cx="25850" cy="9450"/>
            </a:xfrm>
            <a:custGeom>
              <a:avLst/>
              <a:gdLst/>
              <a:ahLst/>
              <a:cxnLst/>
              <a:rect l="l" t="t" r="r" b="b"/>
              <a:pathLst>
                <a:path w="1034" h="378" extrusionOk="0">
                  <a:moveTo>
                    <a:pt x="896" y="1"/>
                  </a:moveTo>
                  <a:cubicBezTo>
                    <a:pt x="889" y="1"/>
                    <a:pt x="883" y="1"/>
                    <a:pt x="876" y="3"/>
                  </a:cubicBezTo>
                  <a:lnTo>
                    <a:pt x="110" y="213"/>
                  </a:lnTo>
                  <a:cubicBezTo>
                    <a:pt x="1" y="234"/>
                    <a:pt x="34" y="377"/>
                    <a:pt x="114" y="377"/>
                  </a:cubicBezTo>
                  <a:cubicBezTo>
                    <a:pt x="120" y="377"/>
                    <a:pt x="126" y="376"/>
                    <a:pt x="132" y="375"/>
                  </a:cubicBezTo>
                  <a:cubicBezTo>
                    <a:pt x="411" y="306"/>
                    <a:pt x="668" y="259"/>
                    <a:pt x="923" y="189"/>
                  </a:cubicBezTo>
                  <a:cubicBezTo>
                    <a:pt x="1034" y="168"/>
                    <a:pt x="998" y="1"/>
                    <a:pt x="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6"/>
            <p:cNvSpPr/>
            <p:nvPr/>
          </p:nvSpPr>
          <p:spPr>
            <a:xfrm>
              <a:off x="3105500" y="4105675"/>
              <a:ext cx="27050" cy="8875"/>
            </a:xfrm>
            <a:custGeom>
              <a:avLst/>
              <a:gdLst/>
              <a:ahLst/>
              <a:cxnLst/>
              <a:rect l="l" t="t" r="r" b="b"/>
              <a:pathLst>
                <a:path w="1082" h="355" extrusionOk="0">
                  <a:moveTo>
                    <a:pt x="944" y="1"/>
                  </a:moveTo>
                  <a:cubicBezTo>
                    <a:pt x="937" y="1"/>
                    <a:pt x="931" y="1"/>
                    <a:pt x="924" y="3"/>
                  </a:cubicBezTo>
                  <a:cubicBezTo>
                    <a:pt x="645" y="73"/>
                    <a:pt x="366" y="120"/>
                    <a:pt x="87" y="189"/>
                  </a:cubicBezTo>
                  <a:cubicBezTo>
                    <a:pt x="0" y="211"/>
                    <a:pt x="35" y="355"/>
                    <a:pt x="116" y="355"/>
                  </a:cubicBezTo>
                  <a:cubicBezTo>
                    <a:pt x="122" y="355"/>
                    <a:pt x="128" y="354"/>
                    <a:pt x="134" y="353"/>
                  </a:cubicBezTo>
                  <a:cubicBezTo>
                    <a:pt x="413" y="306"/>
                    <a:pt x="692" y="235"/>
                    <a:pt x="971" y="189"/>
                  </a:cubicBezTo>
                  <a:cubicBezTo>
                    <a:pt x="1081" y="168"/>
                    <a:pt x="1046" y="1"/>
                    <a:pt x="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6"/>
            <p:cNvSpPr/>
            <p:nvPr/>
          </p:nvSpPr>
          <p:spPr>
            <a:xfrm>
              <a:off x="3107675" y="4113300"/>
              <a:ext cx="20400" cy="6400"/>
            </a:xfrm>
            <a:custGeom>
              <a:avLst/>
              <a:gdLst/>
              <a:ahLst/>
              <a:cxnLst/>
              <a:rect l="l" t="t" r="r" b="b"/>
              <a:pathLst>
                <a:path w="816" h="256" extrusionOk="0">
                  <a:moveTo>
                    <a:pt x="722" y="1"/>
                  </a:moveTo>
                  <a:lnTo>
                    <a:pt x="93" y="70"/>
                  </a:lnTo>
                  <a:cubicBezTo>
                    <a:pt x="47" y="70"/>
                    <a:pt x="0" y="94"/>
                    <a:pt x="0" y="163"/>
                  </a:cubicBezTo>
                  <a:cubicBezTo>
                    <a:pt x="0" y="209"/>
                    <a:pt x="47" y="256"/>
                    <a:pt x="93" y="256"/>
                  </a:cubicBezTo>
                  <a:lnTo>
                    <a:pt x="722" y="187"/>
                  </a:lnTo>
                  <a:cubicBezTo>
                    <a:pt x="769" y="187"/>
                    <a:pt x="815" y="141"/>
                    <a:pt x="815" y="94"/>
                  </a:cubicBezTo>
                  <a:cubicBezTo>
                    <a:pt x="815" y="48"/>
                    <a:pt x="769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6"/>
            <p:cNvSpPr/>
            <p:nvPr/>
          </p:nvSpPr>
          <p:spPr>
            <a:xfrm>
              <a:off x="3102650" y="4115025"/>
              <a:ext cx="26575" cy="9400"/>
            </a:xfrm>
            <a:custGeom>
              <a:avLst/>
              <a:gdLst/>
              <a:ahLst/>
              <a:cxnLst/>
              <a:rect l="l" t="t" r="r" b="b"/>
              <a:pathLst>
                <a:path w="1063" h="376" extrusionOk="0">
                  <a:moveTo>
                    <a:pt x="945" y="1"/>
                  </a:moveTo>
                  <a:cubicBezTo>
                    <a:pt x="644" y="47"/>
                    <a:pt x="365" y="118"/>
                    <a:pt x="108" y="187"/>
                  </a:cubicBezTo>
                  <a:cubicBezTo>
                    <a:pt x="1" y="230"/>
                    <a:pt x="34" y="375"/>
                    <a:pt x="132" y="375"/>
                  </a:cubicBezTo>
                  <a:cubicBezTo>
                    <a:pt x="139" y="375"/>
                    <a:pt x="147" y="375"/>
                    <a:pt x="155" y="373"/>
                  </a:cubicBezTo>
                  <a:cubicBezTo>
                    <a:pt x="411" y="280"/>
                    <a:pt x="690" y="233"/>
                    <a:pt x="992" y="187"/>
                  </a:cubicBezTo>
                  <a:cubicBezTo>
                    <a:pt x="1038" y="165"/>
                    <a:pt x="1063" y="118"/>
                    <a:pt x="1038" y="72"/>
                  </a:cubicBezTo>
                  <a:cubicBezTo>
                    <a:pt x="1038" y="25"/>
                    <a:pt x="992" y="1"/>
                    <a:pt x="9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6"/>
            <p:cNvSpPr/>
            <p:nvPr/>
          </p:nvSpPr>
          <p:spPr>
            <a:xfrm>
              <a:off x="3103025" y="4118525"/>
              <a:ext cx="23875" cy="9325"/>
            </a:xfrm>
            <a:custGeom>
              <a:avLst/>
              <a:gdLst/>
              <a:ahLst/>
              <a:cxnLst/>
              <a:rect l="l" t="t" r="r" b="b"/>
              <a:pathLst>
                <a:path w="955" h="373" extrusionOk="0">
                  <a:moveTo>
                    <a:pt x="815" y="0"/>
                  </a:moveTo>
                  <a:cubicBezTo>
                    <a:pt x="582" y="93"/>
                    <a:pt x="326" y="164"/>
                    <a:pt x="71" y="211"/>
                  </a:cubicBezTo>
                  <a:cubicBezTo>
                    <a:pt x="24" y="211"/>
                    <a:pt x="0" y="257"/>
                    <a:pt x="0" y="304"/>
                  </a:cubicBezTo>
                  <a:cubicBezTo>
                    <a:pt x="24" y="350"/>
                    <a:pt x="71" y="372"/>
                    <a:pt x="117" y="372"/>
                  </a:cubicBezTo>
                  <a:cubicBezTo>
                    <a:pt x="372" y="326"/>
                    <a:pt x="629" y="257"/>
                    <a:pt x="862" y="186"/>
                  </a:cubicBezTo>
                  <a:cubicBezTo>
                    <a:pt x="908" y="164"/>
                    <a:pt x="955" y="118"/>
                    <a:pt x="930" y="71"/>
                  </a:cubicBezTo>
                  <a:cubicBezTo>
                    <a:pt x="930" y="25"/>
                    <a:pt x="862" y="0"/>
                    <a:pt x="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6"/>
            <p:cNvSpPr/>
            <p:nvPr/>
          </p:nvSpPr>
          <p:spPr>
            <a:xfrm>
              <a:off x="3110000" y="4112150"/>
              <a:ext cx="20950" cy="6200"/>
            </a:xfrm>
            <a:custGeom>
              <a:avLst/>
              <a:gdLst/>
              <a:ahLst/>
              <a:cxnLst/>
              <a:rect l="l" t="t" r="r" b="b"/>
              <a:pathLst>
                <a:path w="838" h="248" extrusionOk="0">
                  <a:moveTo>
                    <a:pt x="108" y="224"/>
                  </a:moveTo>
                  <a:lnTo>
                    <a:pt x="108" y="224"/>
                  </a:lnTo>
                  <a:cubicBezTo>
                    <a:pt x="111" y="225"/>
                    <a:pt x="114" y="225"/>
                    <a:pt x="117" y="225"/>
                  </a:cubicBezTo>
                  <a:cubicBezTo>
                    <a:pt x="120" y="225"/>
                    <a:pt x="123" y="225"/>
                    <a:pt x="125" y="225"/>
                  </a:cubicBezTo>
                  <a:lnTo>
                    <a:pt x="125" y="225"/>
                  </a:lnTo>
                  <a:lnTo>
                    <a:pt x="117" y="233"/>
                  </a:lnTo>
                  <a:cubicBezTo>
                    <a:pt x="114" y="230"/>
                    <a:pt x="111" y="227"/>
                    <a:pt x="108" y="224"/>
                  </a:cubicBezTo>
                  <a:close/>
                  <a:moveTo>
                    <a:pt x="744" y="0"/>
                  </a:moveTo>
                  <a:cubicBezTo>
                    <a:pt x="629" y="23"/>
                    <a:pt x="536" y="23"/>
                    <a:pt x="419" y="47"/>
                  </a:cubicBezTo>
                  <a:lnTo>
                    <a:pt x="279" y="47"/>
                  </a:lnTo>
                  <a:cubicBezTo>
                    <a:pt x="257" y="47"/>
                    <a:pt x="233" y="47"/>
                    <a:pt x="210" y="69"/>
                  </a:cubicBezTo>
                  <a:lnTo>
                    <a:pt x="186" y="69"/>
                  </a:lnTo>
                  <a:cubicBezTo>
                    <a:pt x="175" y="46"/>
                    <a:pt x="152" y="34"/>
                    <a:pt x="126" y="34"/>
                  </a:cubicBezTo>
                  <a:cubicBezTo>
                    <a:pt x="99" y="34"/>
                    <a:pt x="70" y="46"/>
                    <a:pt x="47" y="69"/>
                  </a:cubicBezTo>
                  <a:cubicBezTo>
                    <a:pt x="0" y="116"/>
                    <a:pt x="0" y="187"/>
                    <a:pt x="47" y="209"/>
                  </a:cubicBezTo>
                  <a:cubicBezTo>
                    <a:pt x="74" y="236"/>
                    <a:pt x="102" y="248"/>
                    <a:pt x="129" y="248"/>
                  </a:cubicBezTo>
                  <a:cubicBezTo>
                    <a:pt x="148" y="248"/>
                    <a:pt x="167" y="242"/>
                    <a:pt x="186" y="233"/>
                  </a:cubicBezTo>
                  <a:lnTo>
                    <a:pt x="279" y="233"/>
                  </a:lnTo>
                  <a:cubicBezTo>
                    <a:pt x="443" y="209"/>
                    <a:pt x="583" y="209"/>
                    <a:pt x="744" y="187"/>
                  </a:cubicBezTo>
                  <a:cubicBezTo>
                    <a:pt x="791" y="187"/>
                    <a:pt x="837" y="140"/>
                    <a:pt x="837" y="94"/>
                  </a:cubicBezTo>
                  <a:cubicBezTo>
                    <a:pt x="837" y="47"/>
                    <a:pt x="791" y="0"/>
                    <a:pt x="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6"/>
            <p:cNvSpPr/>
            <p:nvPr/>
          </p:nvSpPr>
          <p:spPr>
            <a:xfrm>
              <a:off x="3082075" y="4127775"/>
              <a:ext cx="42300" cy="9375"/>
            </a:xfrm>
            <a:custGeom>
              <a:avLst/>
              <a:gdLst/>
              <a:ahLst/>
              <a:cxnLst/>
              <a:rect l="l" t="t" r="r" b="b"/>
              <a:pathLst>
                <a:path w="1692" h="375" extrusionOk="0">
                  <a:moveTo>
                    <a:pt x="1557" y="0"/>
                  </a:moveTo>
                  <a:cubicBezTo>
                    <a:pt x="1551" y="0"/>
                    <a:pt x="1543" y="1"/>
                    <a:pt x="1536" y="2"/>
                  </a:cubicBezTo>
                  <a:cubicBezTo>
                    <a:pt x="1071" y="120"/>
                    <a:pt x="606" y="189"/>
                    <a:pt x="118" y="189"/>
                  </a:cubicBezTo>
                  <a:cubicBezTo>
                    <a:pt x="1" y="189"/>
                    <a:pt x="1" y="375"/>
                    <a:pt x="118" y="375"/>
                  </a:cubicBezTo>
                  <a:cubicBezTo>
                    <a:pt x="606" y="352"/>
                    <a:pt x="1095" y="306"/>
                    <a:pt x="1582" y="166"/>
                  </a:cubicBezTo>
                  <a:cubicBezTo>
                    <a:pt x="1692" y="144"/>
                    <a:pt x="1658" y="0"/>
                    <a:pt x="1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6"/>
            <p:cNvSpPr/>
            <p:nvPr/>
          </p:nvSpPr>
          <p:spPr>
            <a:xfrm>
              <a:off x="3099525" y="4125500"/>
              <a:ext cx="19800" cy="7175"/>
            </a:xfrm>
            <a:custGeom>
              <a:avLst/>
              <a:gdLst/>
              <a:ahLst/>
              <a:cxnLst/>
              <a:rect l="l" t="t" r="r" b="b"/>
              <a:pathLst>
                <a:path w="792" h="287" extrusionOk="0">
                  <a:moveTo>
                    <a:pt x="698" y="0"/>
                  </a:moveTo>
                  <a:cubicBezTo>
                    <a:pt x="490" y="25"/>
                    <a:pt x="280" y="71"/>
                    <a:pt x="94" y="93"/>
                  </a:cubicBezTo>
                  <a:cubicBezTo>
                    <a:pt x="47" y="118"/>
                    <a:pt x="1" y="164"/>
                    <a:pt x="25" y="211"/>
                  </a:cubicBezTo>
                  <a:cubicBezTo>
                    <a:pt x="25" y="248"/>
                    <a:pt x="55" y="286"/>
                    <a:pt x="104" y="286"/>
                  </a:cubicBezTo>
                  <a:cubicBezTo>
                    <a:pt x="115" y="286"/>
                    <a:pt x="127" y="284"/>
                    <a:pt x="140" y="280"/>
                  </a:cubicBezTo>
                  <a:cubicBezTo>
                    <a:pt x="326" y="233"/>
                    <a:pt x="512" y="211"/>
                    <a:pt x="698" y="187"/>
                  </a:cubicBezTo>
                  <a:cubicBezTo>
                    <a:pt x="745" y="187"/>
                    <a:pt x="791" y="140"/>
                    <a:pt x="791" y="93"/>
                  </a:cubicBezTo>
                  <a:cubicBezTo>
                    <a:pt x="791" y="47"/>
                    <a:pt x="769" y="0"/>
                    <a:pt x="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6"/>
            <p:cNvSpPr/>
            <p:nvPr/>
          </p:nvSpPr>
          <p:spPr>
            <a:xfrm>
              <a:off x="3093700" y="4136575"/>
              <a:ext cx="23300" cy="7100"/>
            </a:xfrm>
            <a:custGeom>
              <a:avLst/>
              <a:gdLst/>
              <a:ahLst/>
              <a:cxnLst/>
              <a:rect l="l" t="t" r="r" b="b"/>
              <a:pathLst>
                <a:path w="932" h="284" extrusionOk="0">
                  <a:moveTo>
                    <a:pt x="816" y="0"/>
                  </a:moveTo>
                  <a:cubicBezTo>
                    <a:pt x="583" y="47"/>
                    <a:pt x="327" y="93"/>
                    <a:pt x="94" y="116"/>
                  </a:cubicBezTo>
                  <a:cubicBezTo>
                    <a:pt x="47" y="116"/>
                    <a:pt x="1" y="140"/>
                    <a:pt x="1" y="209"/>
                  </a:cubicBezTo>
                  <a:cubicBezTo>
                    <a:pt x="1" y="230"/>
                    <a:pt x="36" y="284"/>
                    <a:pt x="75" y="284"/>
                  </a:cubicBezTo>
                  <a:cubicBezTo>
                    <a:pt x="81" y="284"/>
                    <a:pt x="88" y="282"/>
                    <a:pt x="94" y="279"/>
                  </a:cubicBezTo>
                  <a:cubicBezTo>
                    <a:pt x="351" y="255"/>
                    <a:pt x="606" y="233"/>
                    <a:pt x="862" y="186"/>
                  </a:cubicBezTo>
                  <a:cubicBezTo>
                    <a:pt x="909" y="162"/>
                    <a:pt x="931" y="116"/>
                    <a:pt x="909" y="69"/>
                  </a:cubicBezTo>
                  <a:cubicBezTo>
                    <a:pt x="909" y="23"/>
                    <a:pt x="862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6"/>
            <p:cNvSpPr/>
            <p:nvPr/>
          </p:nvSpPr>
          <p:spPr>
            <a:xfrm>
              <a:off x="3089050" y="4143875"/>
              <a:ext cx="23300" cy="7225"/>
            </a:xfrm>
            <a:custGeom>
              <a:avLst/>
              <a:gdLst/>
              <a:ahLst/>
              <a:cxnLst/>
              <a:rect l="l" t="t" r="r" b="b"/>
              <a:pathLst>
                <a:path w="932" h="289" extrusionOk="0">
                  <a:moveTo>
                    <a:pt x="853" y="1"/>
                  </a:moveTo>
                  <a:cubicBezTo>
                    <a:pt x="841" y="1"/>
                    <a:pt x="828" y="4"/>
                    <a:pt x="816" y="10"/>
                  </a:cubicBezTo>
                  <a:cubicBezTo>
                    <a:pt x="583" y="56"/>
                    <a:pt x="351" y="103"/>
                    <a:pt x="94" y="103"/>
                  </a:cubicBezTo>
                  <a:cubicBezTo>
                    <a:pt x="47" y="103"/>
                    <a:pt x="1" y="149"/>
                    <a:pt x="1" y="196"/>
                  </a:cubicBezTo>
                  <a:cubicBezTo>
                    <a:pt x="1" y="242"/>
                    <a:pt x="47" y="289"/>
                    <a:pt x="94" y="289"/>
                  </a:cubicBezTo>
                  <a:cubicBezTo>
                    <a:pt x="351" y="289"/>
                    <a:pt x="606" y="242"/>
                    <a:pt x="862" y="173"/>
                  </a:cubicBezTo>
                  <a:cubicBezTo>
                    <a:pt x="909" y="173"/>
                    <a:pt x="931" y="103"/>
                    <a:pt x="931" y="56"/>
                  </a:cubicBezTo>
                  <a:cubicBezTo>
                    <a:pt x="915" y="22"/>
                    <a:pt x="885" y="1"/>
                    <a:pt x="8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6"/>
            <p:cNvSpPr/>
            <p:nvPr/>
          </p:nvSpPr>
          <p:spPr>
            <a:xfrm>
              <a:off x="3080925" y="4146875"/>
              <a:ext cx="27925" cy="10850"/>
            </a:xfrm>
            <a:custGeom>
              <a:avLst/>
              <a:gdLst/>
              <a:ahLst/>
              <a:cxnLst/>
              <a:rect l="l" t="t" r="r" b="b"/>
              <a:pathLst>
                <a:path w="1117" h="434" extrusionOk="0">
                  <a:moveTo>
                    <a:pt x="1027" y="0"/>
                  </a:moveTo>
                  <a:cubicBezTo>
                    <a:pt x="1019" y="0"/>
                    <a:pt x="1010" y="2"/>
                    <a:pt x="1001" y="7"/>
                  </a:cubicBezTo>
                  <a:cubicBezTo>
                    <a:pt x="698" y="122"/>
                    <a:pt x="397" y="215"/>
                    <a:pt x="71" y="262"/>
                  </a:cubicBezTo>
                  <a:cubicBezTo>
                    <a:pt x="25" y="262"/>
                    <a:pt x="0" y="332"/>
                    <a:pt x="0" y="355"/>
                  </a:cubicBezTo>
                  <a:cubicBezTo>
                    <a:pt x="19" y="408"/>
                    <a:pt x="49" y="434"/>
                    <a:pt x="83" y="434"/>
                  </a:cubicBezTo>
                  <a:cubicBezTo>
                    <a:pt x="95" y="434"/>
                    <a:pt x="106" y="431"/>
                    <a:pt x="118" y="426"/>
                  </a:cubicBezTo>
                  <a:cubicBezTo>
                    <a:pt x="443" y="379"/>
                    <a:pt x="745" y="308"/>
                    <a:pt x="1048" y="193"/>
                  </a:cubicBezTo>
                  <a:cubicBezTo>
                    <a:pt x="1094" y="169"/>
                    <a:pt x="1117" y="122"/>
                    <a:pt x="1094" y="76"/>
                  </a:cubicBezTo>
                  <a:cubicBezTo>
                    <a:pt x="1094" y="38"/>
                    <a:pt x="1064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6"/>
            <p:cNvSpPr/>
            <p:nvPr/>
          </p:nvSpPr>
          <p:spPr>
            <a:xfrm>
              <a:off x="3091575" y="4137125"/>
              <a:ext cx="25425" cy="8225"/>
            </a:xfrm>
            <a:custGeom>
              <a:avLst/>
              <a:gdLst/>
              <a:ahLst/>
              <a:cxnLst/>
              <a:rect l="l" t="t" r="r" b="b"/>
              <a:pathLst>
                <a:path w="1017" h="329" extrusionOk="0">
                  <a:moveTo>
                    <a:pt x="901" y="1"/>
                  </a:moveTo>
                  <a:cubicBezTo>
                    <a:pt x="622" y="47"/>
                    <a:pt x="365" y="94"/>
                    <a:pt x="110" y="140"/>
                  </a:cubicBezTo>
                  <a:cubicBezTo>
                    <a:pt x="0" y="163"/>
                    <a:pt x="34" y="328"/>
                    <a:pt x="136" y="328"/>
                  </a:cubicBezTo>
                  <a:cubicBezTo>
                    <a:pt x="143" y="328"/>
                    <a:pt x="150" y="328"/>
                    <a:pt x="157" y="326"/>
                  </a:cubicBezTo>
                  <a:cubicBezTo>
                    <a:pt x="412" y="257"/>
                    <a:pt x="668" y="211"/>
                    <a:pt x="947" y="187"/>
                  </a:cubicBezTo>
                  <a:cubicBezTo>
                    <a:pt x="994" y="164"/>
                    <a:pt x="1016" y="118"/>
                    <a:pt x="994" y="71"/>
                  </a:cubicBezTo>
                  <a:cubicBezTo>
                    <a:pt x="994" y="25"/>
                    <a:pt x="947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6"/>
            <p:cNvSpPr/>
            <p:nvPr/>
          </p:nvSpPr>
          <p:spPr>
            <a:xfrm>
              <a:off x="3096650" y="4133075"/>
              <a:ext cx="19775" cy="6575"/>
            </a:xfrm>
            <a:custGeom>
              <a:avLst/>
              <a:gdLst/>
              <a:ahLst/>
              <a:cxnLst/>
              <a:rect l="l" t="t" r="r" b="b"/>
              <a:pathLst>
                <a:path w="791" h="263" extrusionOk="0">
                  <a:moveTo>
                    <a:pt x="651" y="1"/>
                  </a:moveTo>
                  <a:cubicBezTo>
                    <a:pt x="512" y="52"/>
                    <a:pt x="373" y="79"/>
                    <a:pt x="234" y="79"/>
                  </a:cubicBezTo>
                  <a:cubicBezTo>
                    <a:pt x="187" y="79"/>
                    <a:pt x="140" y="76"/>
                    <a:pt x="93" y="70"/>
                  </a:cubicBezTo>
                  <a:cubicBezTo>
                    <a:pt x="47" y="70"/>
                    <a:pt x="0" y="116"/>
                    <a:pt x="0" y="163"/>
                  </a:cubicBezTo>
                  <a:cubicBezTo>
                    <a:pt x="0" y="209"/>
                    <a:pt x="47" y="256"/>
                    <a:pt x="93" y="256"/>
                  </a:cubicBezTo>
                  <a:cubicBezTo>
                    <a:pt x="133" y="260"/>
                    <a:pt x="172" y="262"/>
                    <a:pt x="211" y="262"/>
                  </a:cubicBezTo>
                  <a:cubicBezTo>
                    <a:pt x="380" y="262"/>
                    <a:pt x="547" y="225"/>
                    <a:pt x="698" y="187"/>
                  </a:cubicBezTo>
                  <a:cubicBezTo>
                    <a:pt x="744" y="163"/>
                    <a:pt x="791" y="116"/>
                    <a:pt x="767" y="70"/>
                  </a:cubicBezTo>
                  <a:cubicBezTo>
                    <a:pt x="744" y="23"/>
                    <a:pt x="698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6"/>
            <p:cNvSpPr/>
            <p:nvPr/>
          </p:nvSpPr>
          <p:spPr>
            <a:xfrm>
              <a:off x="3096025" y="4135400"/>
              <a:ext cx="21575" cy="10850"/>
            </a:xfrm>
            <a:custGeom>
              <a:avLst/>
              <a:gdLst/>
              <a:ahLst/>
              <a:cxnLst/>
              <a:rect l="l" t="t" r="r" b="b"/>
              <a:pathLst>
                <a:path w="863" h="434" extrusionOk="0">
                  <a:moveTo>
                    <a:pt x="723" y="1"/>
                  </a:moveTo>
                  <a:cubicBezTo>
                    <a:pt x="490" y="70"/>
                    <a:pt x="280" y="163"/>
                    <a:pt x="48" y="256"/>
                  </a:cubicBezTo>
                  <a:cubicBezTo>
                    <a:pt x="1" y="280"/>
                    <a:pt x="1" y="349"/>
                    <a:pt x="25" y="395"/>
                  </a:cubicBezTo>
                  <a:cubicBezTo>
                    <a:pt x="38" y="423"/>
                    <a:pt x="60" y="434"/>
                    <a:pt x="85" y="434"/>
                  </a:cubicBezTo>
                  <a:cubicBezTo>
                    <a:pt x="102" y="434"/>
                    <a:pt x="122" y="429"/>
                    <a:pt x="141" y="419"/>
                  </a:cubicBezTo>
                  <a:cubicBezTo>
                    <a:pt x="351" y="326"/>
                    <a:pt x="559" y="256"/>
                    <a:pt x="769" y="187"/>
                  </a:cubicBezTo>
                  <a:cubicBezTo>
                    <a:pt x="816" y="163"/>
                    <a:pt x="862" y="116"/>
                    <a:pt x="838" y="70"/>
                  </a:cubicBezTo>
                  <a:cubicBezTo>
                    <a:pt x="816" y="23"/>
                    <a:pt x="769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6"/>
            <p:cNvSpPr/>
            <p:nvPr/>
          </p:nvSpPr>
          <p:spPr>
            <a:xfrm>
              <a:off x="3100700" y="4138075"/>
              <a:ext cx="15725" cy="9550"/>
            </a:xfrm>
            <a:custGeom>
              <a:avLst/>
              <a:gdLst/>
              <a:ahLst/>
              <a:cxnLst/>
              <a:rect l="l" t="t" r="r" b="b"/>
              <a:pathLst>
                <a:path w="629" h="382" extrusionOk="0">
                  <a:moveTo>
                    <a:pt x="502" y="0"/>
                  </a:moveTo>
                  <a:cubicBezTo>
                    <a:pt x="490" y="0"/>
                    <a:pt x="478" y="3"/>
                    <a:pt x="465" y="9"/>
                  </a:cubicBezTo>
                  <a:cubicBezTo>
                    <a:pt x="396" y="56"/>
                    <a:pt x="350" y="80"/>
                    <a:pt x="279" y="126"/>
                  </a:cubicBezTo>
                  <a:cubicBezTo>
                    <a:pt x="233" y="149"/>
                    <a:pt x="210" y="149"/>
                    <a:pt x="186" y="173"/>
                  </a:cubicBezTo>
                  <a:cubicBezTo>
                    <a:pt x="181" y="173"/>
                    <a:pt x="176" y="174"/>
                    <a:pt x="171" y="176"/>
                  </a:cubicBezTo>
                  <a:lnTo>
                    <a:pt x="171" y="176"/>
                  </a:lnTo>
                  <a:cubicBezTo>
                    <a:pt x="159" y="165"/>
                    <a:pt x="144" y="160"/>
                    <a:pt x="128" y="160"/>
                  </a:cubicBezTo>
                  <a:cubicBezTo>
                    <a:pt x="105" y="160"/>
                    <a:pt x="82" y="172"/>
                    <a:pt x="71" y="195"/>
                  </a:cubicBezTo>
                  <a:cubicBezTo>
                    <a:pt x="0" y="242"/>
                    <a:pt x="24" y="359"/>
                    <a:pt x="117" y="381"/>
                  </a:cubicBezTo>
                  <a:cubicBezTo>
                    <a:pt x="164" y="381"/>
                    <a:pt x="233" y="359"/>
                    <a:pt x="279" y="335"/>
                  </a:cubicBezTo>
                  <a:cubicBezTo>
                    <a:pt x="372" y="266"/>
                    <a:pt x="465" y="219"/>
                    <a:pt x="558" y="173"/>
                  </a:cubicBezTo>
                  <a:cubicBezTo>
                    <a:pt x="605" y="149"/>
                    <a:pt x="629" y="102"/>
                    <a:pt x="582" y="56"/>
                  </a:cubicBezTo>
                  <a:cubicBezTo>
                    <a:pt x="565" y="21"/>
                    <a:pt x="535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6"/>
            <p:cNvSpPr/>
            <p:nvPr/>
          </p:nvSpPr>
          <p:spPr>
            <a:xfrm>
              <a:off x="3104775" y="4130950"/>
              <a:ext cx="15700" cy="14150"/>
            </a:xfrm>
            <a:custGeom>
              <a:avLst/>
              <a:gdLst/>
              <a:ahLst/>
              <a:cxnLst/>
              <a:rect l="l" t="t" r="r" b="b"/>
              <a:pathLst>
                <a:path w="628" h="566" extrusionOk="0">
                  <a:moveTo>
                    <a:pt x="524" y="0"/>
                  </a:moveTo>
                  <a:cubicBezTo>
                    <a:pt x="497" y="0"/>
                    <a:pt x="469" y="12"/>
                    <a:pt x="442" y="39"/>
                  </a:cubicBezTo>
                  <a:cubicBezTo>
                    <a:pt x="349" y="201"/>
                    <a:pt x="233" y="318"/>
                    <a:pt x="47" y="411"/>
                  </a:cubicBezTo>
                  <a:cubicBezTo>
                    <a:pt x="1" y="434"/>
                    <a:pt x="1" y="480"/>
                    <a:pt x="23" y="527"/>
                  </a:cubicBezTo>
                  <a:cubicBezTo>
                    <a:pt x="37" y="554"/>
                    <a:pt x="59" y="565"/>
                    <a:pt x="85" y="565"/>
                  </a:cubicBezTo>
                  <a:cubicBezTo>
                    <a:pt x="102" y="565"/>
                    <a:pt x="121" y="560"/>
                    <a:pt x="140" y="551"/>
                  </a:cubicBezTo>
                  <a:cubicBezTo>
                    <a:pt x="326" y="458"/>
                    <a:pt x="488" y="318"/>
                    <a:pt x="605" y="132"/>
                  </a:cubicBezTo>
                  <a:cubicBezTo>
                    <a:pt x="628" y="86"/>
                    <a:pt x="628" y="39"/>
                    <a:pt x="581" y="15"/>
                  </a:cubicBezTo>
                  <a:cubicBezTo>
                    <a:pt x="562" y="6"/>
                    <a:pt x="543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6"/>
            <p:cNvSpPr/>
            <p:nvPr/>
          </p:nvSpPr>
          <p:spPr>
            <a:xfrm>
              <a:off x="3082700" y="4154150"/>
              <a:ext cx="25100" cy="9750"/>
            </a:xfrm>
            <a:custGeom>
              <a:avLst/>
              <a:gdLst/>
              <a:ahLst/>
              <a:cxnLst/>
              <a:rect l="l" t="t" r="r" b="b"/>
              <a:pathLst>
                <a:path w="1004" h="390" extrusionOk="0">
                  <a:moveTo>
                    <a:pt x="870" y="1"/>
                  </a:moveTo>
                  <a:cubicBezTo>
                    <a:pt x="852" y="1"/>
                    <a:pt x="833" y="6"/>
                    <a:pt x="813" y="17"/>
                  </a:cubicBezTo>
                  <a:cubicBezTo>
                    <a:pt x="605" y="135"/>
                    <a:pt x="372" y="203"/>
                    <a:pt x="115" y="228"/>
                  </a:cubicBezTo>
                  <a:cubicBezTo>
                    <a:pt x="0" y="228"/>
                    <a:pt x="0" y="389"/>
                    <a:pt x="115" y="389"/>
                  </a:cubicBezTo>
                  <a:cubicBezTo>
                    <a:pt x="394" y="389"/>
                    <a:pt x="674" y="321"/>
                    <a:pt x="906" y="181"/>
                  </a:cubicBezTo>
                  <a:cubicBezTo>
                    <a:pt x="1003" y="122"/>
                    <a:pt x="95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6"/>
            <p:cNvSpPr/>
            <p:nvPr/>
          </p:nvSpPr>
          <p:spPr>
            <a:xfrm>
              <a:off x="3075700" y="4160250"/>
              <a:ext cx="19800" cy="7250"/>
            </a:xfrm>
            <a:custGeom>
              <a:avLst/>
              <a:gdLst/>
              <a:ahLst/>
              <a:cxnLst/>
              <a:rect l="l" t="t" r="r" b="b"/>
              <a:pathLst>
                <a:path w="792" h="290" extrusionOk="0">
                  <a:moveTo>
                    <a:pt x="677" y="0"/>
                  </a:moveTo>
                  <a:cubicBezTo>
                    <a:pt x="669" y="0"/>
                    <a:pt x="660" y="2"/>
                    <a:pt x="652" y="6"/>
                  </a:cubicBezTo>
                  <a:cubicBezTo>
                    <a:pt x="466" y="52"/>
                    <a:pt x="280" y="99"/>
                    <a:pt x="94" y="99"/>
                  </a:cubicBezTo>
                  <a:cubicBezTo>
                    <a:pt x="47" y="123"/>
                    <a:pt x="1" y="145"/>
                    <a:pt x="1" y="192"/>
                  </a:cubicBezTo>
                  <a:cubicBezTo>
                    <a:pt x="1" y="232"/>
                    <a:pt x="17" y="290"/>
                    <a:pt x="67" y="290"/>
                  </a:cubicBezTo>
                  <a:cubicBezTo>
                    <a:pt x="75" y="290"/>
                    <a:pt x="84" y="288"/>
                    <a:pt x="94" y="285"/>
                  </a:cubicBezTo>
                  <a:cubicBezTo>
                    <a:pt x="302" y="285"/>
                    <a:pt x="513" y="238"/>
                    <a:pt x="699" y="170"/>
                  </a:cubicBezTo>
                  <a:cubicBezTo>
                    <a:pt x="745" y="170"/>
                    <a:pt x="792" y="123"/>
                    <a:pt x="767" y="77"/>
                  </a:cubicBezTo>
                  <a:cubicBezTo>
                    <a:pt x="749" y="38"/>
                    <a:pt x="714" y="0"/>
                    <a:pt x="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6"/>
            <p:cNvSpPr/>
            <p:nvPr/>
          </p:nvSpPr>
          <p:spPr>
            <a:xfrm>
              <a:off x="3068725" y="4165975"/>
              <a:ext cx="22125" cy="8050"/>
            </a:xfrm>
            <a:custGeom>
              <a:avLst/>
              <a:gdLst/>
              <a:ahLst/>
              <a:cxnLst/>
              <a:rect l="l" t="t" r="r" b="b"/>
              <a:pathLst>
                <a:path w="885" h="322" extrusionOk="0">
                  <a:moveTo>
                    <a:pt x="804" y="1"/>
                  </a:moveTo>
                  <a:cubicBezTo>
                    <a:pt x="792" y="1"/>
                    <a:pt x="780" y="3"/>
                    <a:pt x="767" y="9"/>
                  </a:cubicBezTo>
                  <a:lnTo>
                    <a:pt x="70" y="149"/>
                  </a:lnTo>
                  <a:cubicBezTo>
                    <a:pt x="23" y="149"/>
                    <a:pt x="1" y="220"/>
                    <a:pt x="1" y="266"/>
                  </a:cubicBezTo>
                  <a:cubicBezTo>
                    <a:pt x="17" y="300"/>
                    <a:pt x="47" y="321"/>
                    <a:pt x="80" y="321"/>
                  </a:cubicBezTo>
                  <a:cubicBezTo>
                    <a:pt x="91" y="321"/>
                    <a:pt x="104" y="319"/>
                    <a:pt x="116" y="313"/>
                  </a:cubicBezTo>
                  <a:lnTo>
                    <a:pt x="814" y="173"/>
                  </a:lnTo>
                  <a:cubicBezTo>
                    <a:pt x="860" y="173"/>
                    <a:pt x="885" y="102"/>
                    <a:pt x="885" y="56"/>
                  </a:cubicBezTo>
                  <a:cubicBezTo>
                    <a:pt x="867" y="22"/>
                    <a:pt x="837" y="1"/>
                    <a:pt x="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6"/>
            <p:cNvSpPr/>
            <p:nvPr/>
          </p:nvSpPr>
          <p:spPr>
            <a:xfrm>
              <a:off x="3068125" y="4169125"/>
              <a:ext cx="24450" cy="10500"/>
            </a:xfrm>
            <a:custGeom>
              <a:avLst/>
              <a:gdLst/>
              <a:ahLst/>
              <a:cxnLst/>
              <a:rect l="l" t="t" r="r" b="b"/>
              <a:pathLst>
                <a:path w="978" h="420" extrusionOk="0">
                  <a:moveTo>
                    <a:pt x="816" y="1"/>
                  </a:moveTo>
                  <a:cubicBezTo>
                    <a:pt x="583" y="116"/>
                    <a:pt x="350" y="187"/>
                    <a:pt x="94" y="233"/>
                  </a:cubicBezTo>
                  <a:cubicBezTo>
                    <a:pt x="47" y="256"/>
                    <a:pt x="1" y="302"/>
                    <a:pt x="25" y="349"/>
                  </a:cubicBezTo>
                  <a:cubicBezTo>
                    <a:pt x="25" y="395"/>
                    <a:pt x="71" y="419"/>
                    <a:pt x="140" y="419"/>
                  </a:cubicBezTo>
                  <a:cubicBezTo>
                    <a:pt x="397" y="373"/>
                    <a:pt x="676" y="280"/>
                    <a:pt x="909" y="163"/>
                  </a:cubicBezTo>
                  <a:cubicBezTo>
                    <a:pt x="955" y="140"/>
                    <a:pt x="977" y="94"/>
                    <a:pt x="955" y="47"/>
                  </a:cubicBezTo>
                  <a:cubicBezTo>
                    <a:pt x="931" y="1"/>
                    <a:pt x="862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6"/>
            <p:cNvSpPr/>
            <p:nvPr/>
          </p:nvSpPr>
          <p:spPr>
            <a:xfrm>
              <a:off x="3069300" y="4172550"/>
              <a:ext cx="18625" cy="10550"/>
            </a:xfrm>
            <a:custGeom>
              <a:avLst/>
              <a:gdLst/>
              <a:ahLst/>
              <a:cxnLst/>
              <a:rect l="l" t="t" r="r" b="b"/>
              <a:pathLst>
                <a:path w="745" h="422" extrusionOk="0">
                  <a:moveTo>
                    <a:pt x="647" y="0"/>
                  </a:moveTo>
                  <a:cubicBezTo>
                    <a:pt x="630" y="0"/>
                    <a:pt x="614" y="8"/>
                    <a:pt x="605" y="26"/>
                  </a:cubicBezTo>
                  <a:cubicBezTo>
                    <a:pt x="443" y="119"/>
                    <a:pt x="257" y="189"/>
                    <a:pt x="71" y="236"/>
                  </a:cubicBezTo>
                  <a:cubicBezTo>
                    <a:pt x="24" y="258"/>
                    <a:pt x="0" y="305"/>
                    <a:pt x="0" y="351"/>
                  </a:cubicBezTo>
                  <a:cubicBezTo>
                    <a:pt x="24" y="398"/>
                    <a:pt x="71" y="422"/>
                    <a:pt x="117" y="422"/>
                  </a:cubicBezTo>
                  <a:cubicBezTo>
                    <a:pt x="326" y="375"/>
                    <a:pt x="512" y="282"/>
                    <a:pt x="698" y="165"/>
                  </a:cubicBezTo>
                  <a:cubicBezTo>
                    <a:pt x="722" y="143"/>
                    <a:pt x="744" y="96"/>
                    <a:pt x="722" y="50"/>
                  </a:cubicBezTo>
                  <a:cubicBezTo>
                    <a:pt x="707" y="21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6"/>
            <p:cNvSpPr/>
            <p:nvPr/>
          </p:nvSpPr>
          <p:spPr>
            <a:xfrm>
              <a:off x="3062325" y="4178625"/>
              <a:ext cx="19225" cy="7975"/>
            </a:xfrm>
            <a:custGeom>
              <a:avLst/>
              <a:gdLst/>
              <a:ahLst/>
              <a:cxnLst/>
              <a:rect l="l" t="t" r="r" b="b"/>
              <a:pathLst>
                <a:path w="769" h="319" extrusionOk="0">
                  <a:moveTo>
                    <a:pt x="684" y="1"/>
                  </a:moveTo>
                  <a:cubicBezTo>
                    <a:pt x="667" y="1"/>
                    <a:pt x="648" y="6"/>
                    <a:pt x="629" y="15"/>
                  </a:cubicBezTo>
                  <a:lnTo>
                    <a:pt x="558" y="15"/>
                  </a:lnTo>
                  <a:cubicBezTo>
                    <a:pt x="536" y="39"/>
                    <a:pt x="512" y="39"/>
                    <a:pt x="489" y="62"/>
                  </a:cubicBezTo>
                  <a:cubicBezTo>
                    <a:pt x="443" y="62"/>
                    <a:pt x="419" y="86"/>
                    <a:pt x="372" y="86"/>
                  </a:cubicBezTo>
                  <a:cubicBezTo>
                    <a:pt x="279" y="108"/>
                    <a:pt x="186" y="132"/>
                    <a:pt x="93" y="132"/>
                  </a:cubicBezTo>
                  <a:cubicBezTo>
                    <a:pt x="47" y="132"/>
                    <a:pt x="0" y="179"/>
                    <a:pt x="0" y="225"/>
                  </a:cubicBezTo>
                  <a:cubicBezTo>
                    <a:pt x="0" y="272"/>
                    <a:pt x="47" y="318"/>
                    <a:pt x="93" y="318"/>
                  </a:cubicBezTo>
                  <a:cubicBezTo>
                    <a:pt x="303" y="294"/>
                    <a:pt x="512" y="248"/>
                    <a:pt x="722" y="155"/>
                  </a:cubicBezTo>
                  <a:cubicBezTo>
                    <a:pt x="769" y="132"/>
                    <a:pt x="769" y="86"/>
                    <a:pt x="744" y="39"/>
                  </a:cubicBezTo>
                  <a:cubicBezTo>
                    <a:pt x="731" y="12"/>
                    <a:pt x="710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6"/>
            <p:cNvSpPr/>
            <p:nvPr/>
          </p:nvSpPr>
          <p:spPr>
            <a:xfrm>
              <a:off x="3046025" y="4182850"/>
              <a:ext cx="23300" cy="8400"/>
            </a:xfrm>
            <a:custGeom>
              <a:avLst/>
              <a:gdLst/>
              <a:ahLst/>
              <a:cxnLst/>
              <a:rect l="l" t="t" r="r" b="b"/>
              <a:pathLst>
                <a:path w="932" h="336" extrusionOk="0">
                  <a:moveTo>
                    <a:pt x="851" y="1"/>
                  </a:moveTo>
                  <a:cubicBezTo>
                    <a:pt x="839" y="1"/>
                    <a:pt x="828" y="4"/>
                    <a:pt x="816" y="10"/>
                  </a:cubicBezTo>
                  <a:cubicBezTo>
                    <a:pt x="559" y="56"/>
                    <a:pt x="327" y="103"/>
                    <a:pt x="72" y="149"/>
                  </a:cubicBezTo>
                  <a:cubicBezTo>
                    <a:pt x="25" y="172"/>
                    <a:pt x="1" y="218"/>
                    <a:pt x="1" y="265"/>
                  </a:cubicBezTo>
                  <a:cubicBezTo>
                    <a:pt x="25" y="311"/>
                    <a:pt x="72" y="335"/>
                    <a:pt x="118" y="335"/>
                  </a:cubicBezTo>
                  <a:cubicBezTo>
                    <a:pt x="373" y="289"/>
                    <a:pt x="606" y="242"/>
                    <a:pt x="862" y="172"/>
                  </a:cubicBezTo>
                  <a:cubicBezTo>
                    <a:pt x="909" y="172"/>
                    <a:pt x="931" y="125"/>
                    <a:pt x="931" y="79"/>
                  </a:cubicBezTo>
                  <a:cubicBezTo>
                    <a:pt x="914" y="27"/>
                    <a:pt x="884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6"/>
            <p:cNvSpPr/>
            <p:nvPr/>
          </p:nvSpPr>
          <p:spPr>
            <a:xfrm>
              <a:off x="3038675" y="4185225"/>
              <a:ext cx="29750" cy="11275"/>
            </a:xfrm>
            <a:custGeom>
              <a:avLst/>
              <a:gdLst/>
              <a:ahLst/>
              <a:cxnLst/>
              <a:rect l="l" t="t" r="r" b="b"/>
              <a:pathLst>
                <a:path w="1190" h="451" extrusionOk="0">
                  <a:moveTo>
                    <a:pt x="1075" y="0"/>
                  </a:moveTo>
                  <a:cubicBezTo>
                    <a:pt x="1064" y="0"/>
                    <a:pt x="1052" y="3"/>
                    <a:pt x="1039" y="8"/>
                  </a:cubicBezTo>
                  <a:cubicBezTo>
                    <a:pt x="738" y="101"/>
                    <a:pt x="434" y="194"/>
                    <a:pt x="109" y="263"/>
                  </a:cubicBezTo>
                  <a:cubicBezTo>
                    <a:pt x="1" y="285"/>
                    <a:pt x="35" y="451"/>
                    <a:pt x="135" y="451"/>
                  </a:cubicBezTo>
                  <a:cubicBezTo>
                    <a:pt x="142" y="451"/>
                    <a:pt x="148" y="450"/>
                    <a:pt x="155" y="449"/>
                  </a:cubicBezTo>
                  <a:cubicBezTo>
                    <a:pt x="481" y="380"/>
                    <a:pt x="784" y="287"/>
                    <a:pt x="1086" y="170"/>
                  </a:cubicBezTo>
                  <a:cubicBezTo>
                    <a:pt x="1190" y="150"/>
                    <a:pt x="1165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6"/>
            <p:cNvSpPr/>
            <p:nvPr/>
          </p:nvSpPr>
          <p:spPr>
            <a:xfrm>
              <a:off x="3047200" y="4174950"/>
              <a:ext cx="28525" cy="7800"/>
            </a:xfrm>
            <a:custGeom>
              <a:avLst/>
              <a:gdLst/>
              <a:ahLst/>
              <a:cxnLst/>
              <a:rect l="l" t="t" r="r" b="b"/>
              <a:pathLst>
                <a:path w="1141" h="312" extrusionOk="0">
                  <a:moveTo>
                    <a:pt x="1024" y="0"/>
                  </a:moveTo>
                  <a:cubicBezTo>
                    <a:pt x="698" y="47"/>
                    <a:pt x="397" y="93"/>
                    <a:pt x="93" y="140"/>
                  </a:cubicBezTo>
                  <a:cubicBezTo>
                    <a:pt x="47" y="140"/>
                    <a:pt x="0" y="209"/>
                    <a:pt x="25" y="255"/>
                  </a:cubicBezTo>
                  <a:cubicBezTo>
                    <a:pt x="25" y="289"/>
                    <a:pt x="49" y="311"/>
                    <a:pt x="90" y="311"/>
                  </a:cubicBezTo>
                  <a:cubicBezTo>
                    <a:pt x="104" y="311"/>
                    <a:pt x="121" y="308"/>
                    <a:pt x="140" y="302"/>
                  </a:cubicBezTo>
                  <a:cubicBezTo>
                    <a:pt x="443" y="279"/>
                    <a:pt x="745" y="233"/>
                    <a:pt x="1070" y="186"/>
                  </a:cubicBezTo>
                  <a:cubicBezTo>
                    <a:pt x="1117" y="186"/>
                    <a:pt x="1141" y="116"/>
                    <a:pt x="1117" y="69"/>
                  </a:cubicBezTo>
                  <a:cubicBezTo>
                    <a:pt x="1117" y="23"/>
                    <a:pt x="1070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6"/>
            <p:cNvSpPr/>
            <p:nvPr/>
          </p:nvSpPr>
          <p:spPr>
            <a:xfrm>
              <a:off x="3052175" y="4181100"/>
              <a:ext cx="26450" cy="10900"/>
            </a:xfrm>
            <a:custGeom>
              <a:avLst/>
              <a:gdLst/>
              <a:ahLst/>
              <a:cxnLst/>
              <a:rect l="l" t="t" r="r" b="b"/>
              <a:pathLst>
                <a:path w="1058" h="436" extrusionOk="0">
                  <a:moveTo>
                    <a:pt x="979" y="0"/>
                  </a:moveTo>
                  <a:cubicBezTo>
                    <a:pt x="967" y="0"/>
                    <a:pt x="954" y="3"/>
                    <a:pt x="942" y="9"/>
                  </a:cubicBezTo>
                  <a:cubicBezTo>
                    <a:pt x="663" y="102"/>
                    <a:pt x="384" y="173"/>
                    <a:pt x="105" y="266"/>
                  </a:cubicBezTo>
                  <a:cubicBezTo>
                    <a:pt x="0" y="286"/>
                    <a:pt x="26" y="435"/>
                    <a:pt x="115" y="435"/>
                  </a:cubicBezTo>
                  <a:cubicBezTo>
                    <a:pt x="126" y="435"/>
                    <a:pt x="138" y="433"/>
                    <a:pt x="151" y="428"/>
                  </a:cubicBezTo>
                  <a:cubicBezTo>
                    <a:pt x="430" y="359"/>
                    <a:pt x="709" y="266"/>
                    <a:pt x="988" y="173"/>
                  </a:cubicBezTo>
                  <a:cubicBezTo>
                    <a:pt x="1035" y="149"/>
                    <a:pt x="1057" y="126"/>
                    <a:pt x="1057" y="56"/>
                  </a:cubicBezTo>
                  <a:cubicBezTo>
                    <a:pt x="1041" y="21"/>
                    <a:pt x="1012" y="0"/>
                    <a:pt x="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6"/>
            <p:cNvSpPr/>
            <p:nvPr/>
          </p:nvSpPr>
          <p:spPr>
            <a:xfrm>
              <a:off x="3192550" y="3597575"/>
              <a:ext cx="12250" cy="6075"/>
            </a:xfrm>
            <a:custGeom>
              <a:avLst/>
              <a:gdLst/>
              <a:ahLst/>
              <a:cxnLst/>
              <a:rect l="l" t="t" r="r" b="b"/>
              <a:pathLst>
                <a:path w="490" h="243" extrusionOk="0">
                  <a:moveTo>
                    <a:pt x="373" y="0"/>
                  </a:moveTo>
                  <a:lnTo>
                    <a:pt x="94" y="71"/>
                  </a:lnTo>
                  <a:cubicBezTo>
                    <a:pt x="47" y="71"/>
                    <a:pt x="1" y="140"/>
                    <a:pt x="25" y="186"/>
                  </a:cubicBezTo>
                  <a:cubicBezTo>
                    <a:pt x="25" y="220"/>
                    <a:pt x="50" y="242"/>
                    <a:pt x="81" y="242"/>
                  </a:cubicBezTo>
                  <a:cubicBezTo>
                    <a:pt x="93" y="242"/>
                    <a:pt x="105" y="239"/>
                    <a:pt x="118" y="233"/>
                  </a:cubicBezTo>
                  <a:cubicBezTo>
                    <a:pt x="233" y="233"/>
                    <a:pt x="326" y="210"/>
                    <a:pt x="419" y="186"/>
                  </a:cubicBezTo>
                  <a:cubicBezTo>
                    <a:pt x="466" y="186"/>
                    <a:pt x="490" y="117"/>
                    <a:pt x="466" y="71"/>
                  </a:cubicBezTo>
                  <a:cubicBezTo>
                    <a:pt x="466" y="24"/>
                    <a:pt x="419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6"/>
            <p:cNvSpPr/>
            <p:nvPr/>
          </p:nvSpPr>
          <p:spPr>
            <a:xfrm>
              <a:off x="3187900" y="3602775"/>
              <a:ext cx="22550" cy="9925"/>
            </a:xfrm>
            <a:custGeom>
              <a:avLst/>
              <a:gdLst/>
              <a:ahLst/>
              <a:cxnLst/>
              <a:rect l="l" t="t" r="r" b="b"/>
              <a:pathLst>
                <a:path w="902" h="397" extrusionOk="0">
                  <a:moveTo>
                    <a:pt x="765" y="0"/>
                  </a:moveTo>
                  <a:cubicBezTo>
                    <a:pt x="759" y="0"/>
                    <a:pt x="752" y="1"/>
                    <a:pt x="745" y="2"/>
                  </a:cubicBezTo>
                  <a:cubicBezTo>
                    <a:pt x="512" y="71"/>
                    <a:pt x="280" y="142"/>
                    <a:pt x="71" y="211"/>
                  </a:cubicBezTo>
                  <a:cubicBezTo>
                    <a:pt x="25" y="235"/>
                    <a:pt x="1" y="282"/>
                    <a:pt x="1" y="328"/>
                  </a:cubicBezTo>
                  <a:cubicBezTo>
                    <a:pt x="25" y="375"/>
                    <a:pt x="71" y="397"/>
                    <a:pt x="118" y="397"/>
                  </a:cubicBezTo>
                  <a:cubicBezTo>
                    <a:pt x="326" y="304"/>
                    <a:pt x="559" y="235"/>
                    <a:pt x="791" y="189"/>
                  </a:cubicBezTo>
                  <a:cubicBezTo>
                    <a:pt x="901" y="166"/>
                    <a:pt x="867" y="0"/>
                    <a:pt x="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6"/>
            <p:cNvSpPr/>
            <p:nvPr/>
          </p:nvSpPr>
          <p:spPr>
            <a:xfrm>
              <a:off x="3184425" y="3611325"/>
              <a:ext cx="25875" cy="10125"/>
            </a:xfrm>
            <a:custGeom>
              <a:avLst/>
              <a:gdLst/>
              <a:ahLst/>
              <a:cxnLst/>
              <a:rect l="l" t="t" r="r" b="b"/>
              <a:pathLst>
                <a:path w="1035" h="405" extrusionOk="0">
                  <a:moveTo>
                    <a:pt x="920" y="1"/>
                  </a:moveTo>
                  <a:cubicBezTo>
                    <a:pt x="909" y="1"/>
                    <a:pt x="897" y="3"/>
                    <a:pt x="884" y="8"/>
                  </a:cubicBezTo>
                  <a:cubicBezTo>
                    <a:pt x="605" y="55"/>
                    <a:pt x="350" y="126"/>
                    <a:pt x="93" y="219"/>
                  </a:cubicBezTo>
                  <a:cubicBezTo>
                    <a:pt x="47" y="241"/>
                    <a:pt x="0" y="287"/>
                    <a:pt x="24" y="334"/>
                  </a:cubicBezTo>
                  <a:cubicBezTo>
                    <a:pt x="24" y="380"/>
                    <a:pt x="71" y="405"/>
                    <a:pt x="117" y="405"/>
                  </a:cubicBezTo>
                  <a:cubicBezTo>
                    <a:pt x="396" y="312"/>
                    <a:pt x="651" y="241"/>
                    <a:pt x="930" y="172"/>
                  </a:cubicBezTo>
                  <a:cubicBezTo>
                    <a:pt x="1035" y="151"/>
                    <a:pt x="1009" y="1"/>
                    <a:pt x="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6"/>
            <p:cNvSpPr/>
            <p:nvPr/>
          </p:nvSpPr>
          <p:spPr>
            <a:xfrm>
              <a:off x="3182700" y="3618500"/>
              <a:ext cx="18625" cy="5850"/>
            </a:xfrm>
            <a:custGeom>
              <a:avLst/>
              <a:gdLst/>
              <a:ahLst/>
              <a:cxnLst/>
              <a:rect l="l" t="t" r="r" b="b"/>
              <a:pathLst>
                <a:path w="745" h="234" extrusionOk="0">
                  <a:moveTo>
                    <a:pt x="605" y="0"/>
                  </a:moveTo>
                  <a:cubicBezTo>
                    <a:pt x="558" y="0"/>
                    <a:pt x="534" y="25"/>
                    <a:pt x="488" y="25"/>
                  </a:cubicBezTo>
                  <a:lnTo>
                    <a:pt x="348" y="25"/>
                  </a:lnTo>
                  <a:cubicBezTo>
                    <a:pt x="255" y="47"/>
                    <a:pt x="186" y="47"/>
                    <a:pt x="93" y="47"/>
                  </a:cubicBezTo>
                  <a:cubicBezTo>
                    <a:pt x="47" y="47"/>
                    <a:pt x="0" y="93"/>
                    <a:pt x="0" y="140"/>
                  </a:cubicBezTo>
                  <a:cubicBezTo>
                    <a:pt x="0" y="187"/>
                    <a:pt x="23" y="233"/>
                    <a:pt x="93" y="233"/>
                  </a:cubicBezTo>
                  <a:cubicBezTo>
                    <a:pt x="279" y="233"/>
                    <a:pt x="465" y="211"/>
                    <a:pt x="651" y="164"/>
                  </a:cubicBezTo>
                  <a:cubicBezTo>
                    <a:pt x="698" y="164"/>
                    <a:pt x="744" y="118"/>
                    <a:pt x="720" y="71"/>
                  </a:cubicBezTo>
                  <a:cubicBezTo>
                    <a:pt x="698" y="25"/>
                    <a:pt x="674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6"/>
            <p:cNvSpPr/>
            <p:nvPr/>
          </p:nvSpPr>
          <p:spPr>
            <a:xfrm>
              <a:off x="3176275" y="3626075"/>
              <a:ext cx="19225" cy="8175"/>
            </a:xfrm>
            <a:custGeom>
              <a:avLst/>
              <a:gdLst/>
              <a:ahLst/>
              <a:cxnLst/>
              <a:rect l="l" t="t" r="r" b="b"/>
              <a:pathLst>
                <a:path w="769" h="327" extrusionOk="0">
                  <a:moveTo>
                    <a:pt x="652" y="1"/>
                  </a:moveTo>
                  <a:cubicBezTo>
                    <a:pt x="443" y="23"/>
                    <a:pt x="257" y="70"/>
                    <a:pt x="93" y="140"/>
                  </a:cubicBezTo>
                  <a:cubicBezTo>
                    <a:pt x="47" y="163"/>
                    <a:pt x="0" y="209"/>
                    <a:pt x="25" y="256"/>
                  </a:cubicBezTo>
                  <a:cubicBezTo>
                    <a:pt x="25" y="302"/>
                    <a:pt x="71" y="326"/>
                    <a:pt x="140" y="326"/>
                  </a:cubicBezTo>
                  <a:cubicBezTo>
                    <a:pt x="304" y="256"/>
                    <a:pt x="490" y="209"/>
                    <a:pt x="698" y="187"/>
                  </a:cubicBezTo>
                  <a:cubicBezTo>
                    <a:pt x="745" y="163"/>
                    <a:pt x="769" y="116"/>
                    <a:pt x="745" y="70"/>
                  </a:cubicBezTo>
                  <a:cubicBezTo>
                    <a:pt x="745" y="23"/>
                    <a:pt x="698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6"/>
            <p:cNvSpPr/>
            <p:nvPr/>
          </p:nvSpPr>
          <p:spPr>
            <a:xfrm>
              <a:off x="3175100" y="3632450"/>
              <a:ext cx="17475" cy="6000"/>
            </a:xfrm>
            <a:custGeom>
              <a:avLst/>
              <a:gdLst/>
              <a:ahLst/>
              <a:cxnLst/>
              <a:rect l="l" t="t" r="r" b="b"/>
              <a:pathLst>
                <a:path w="699" h="240" extrusionOk="0">
                  <a:moveTo>
                    <a:pt x="606" y="1"/>
                  </a:moveTo>
                  <a:cubicBezTo>
                    <a:pt x="420" y="1"/>
                    <a:pt x="258" y="1"/>
                    <a:pt x="72" y="71"/>
                  </a:cubicBezTo>
                  <a:cubicBezTo>
                    <a:pt x="25" y="71"/>
                    <a:pt x="1" y="118"/>
                    <a:pt x="1" y="164"/>
                  </a:cubicBezTo>
                  <a:cubicBezTo>
                    <a:pt x="21" y="202"/>
                    <a:pt x="55" y="240"/>
                    <a:pt x="92" y="240"/>
                  </a:cubicBezTo>
                  <a:cubicBezTo>
                    <a:pt x="101" y="240"/>
                    <a:pt x="109" y="238"/>
                    <a:pt x="118" y="233"/>
                  </a:cubicBezTo>
                  <a:cubicBezTo>
                    <a:pt x="165" y="233"/>
                    <a:pt x="211" y="211"/>
                    <a:pt x="233" y="211"/>
                  </a:cubicBezTo>
                  <a:cubicBezTo>
                    <a:pt x="258" y="211"/>
                    <a:pt x="280" y="211"/>
                    <a:pt x="304" y="187"/>
                  </a:cubicBezTo>
                  <a:lnTo>
                    <a:pt x="606" y="187"/>
                  </a:lnTo>
                  <a:cubicBezTo>
                    <a:pt x="652" y="187"/>
                    <a:pt x="699" y="140"/>
                    <a:pt x="699" y="94"/>
                  </a:cubicBezTo>
                  <a:cubicBezTo>
                    <a:pt x="699" y="47"/>
                    <a:pt x="652" y="1"/>
                    <a:pt x="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6"/>
            <p:cNvSpPr/>
            <p:nvPr/>
          </p:nvSpPr>
          <p:spPr>
            <a:xfrm>
              <a:off x="3171625" y="3638275"/>
              <a:ext cx="18625" cy="8150"/>
            </a:xfrm>
            <a:custGeom>
              <a:avLst/>
              <a:gdLst/>
              <a:ahLst/>
              <a:cxnLst/>
              <a:rect l="l" t="t" r="r" b="b"/>
              <a:pathLst>
                <a:path w="745" h="326" extrusionOk="0">
                  <a:moveTo>
                    <a:pt x="605" y="0"/>
                  </a:moveTo>
                  <a:cubicBezTo>
                    <a:pt x="443" y="47"/>
                    <a:pt x="257" y="93"/>
                    <a:pt x="71" y="140"/>
                  </a:cubicBezTo>
                  <a:cubicBezTo>
                    <a:pt x="25" y="140"/>
                    <a:pt x="0" y="210"/>
                    <a:pt x="25" y="257"/>
                  </a:cubicBezTo>
                  <a:cubicBezTo>
                    <a:pt x="25" y="303"/>
                    <a:pt x="71" y="326"/>
                    <a:pt x="118" y="326"/>
                  </a:cubicBezTo>
                  <a:cubicBezTo>
                    <a:pt x="304" y="279"/>
                    <a:pt x="490" y="233"/>
                    <a:pt x="652" y="186"/>
                  </a:cubicBezTo>
                  <a:cubicBezTo>
                    <a:pt x="698" y="186"/>
                    <a:pt x="745" y="117"/>
                    <a:pt x="722" y="71"/>
                  </a:cubicBezTo>
                  <a:cubicBezTo>
                    <a:pt x="698" y="24"/>
                    <a:pt x="652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6"/>
            <p:cNvSpPr/>
            <p:nvPr/>
          </p:nvSpPr>
          <p:spPr>
            <a:xfrm>
              <a:off x="3168750" y="3642700"/>
              <a:ext cx="18625" cy="8050"/>
            </a:xfrm>
            <a:custGeom>
              <a:avLst/>
              <a:gdLst/>
              <a:ahLst/>
              <a:cxnLst/>
              <a:rect l="l" t="t" r="r" b="b"/>
              <a:pathLst>
                <a:path w="745" h="322" extrusionOk="0">
                  <a:moveTo>
                    <a:pt x="664" y="1"/>
                  </a:moveTo>
                  <a:cubicBezTo>
                    <a:pt x="652" y="1"/>
                    <a:pt x="639" y="3"/>
                    <a:pt x="627" y="9"/>
                  </a:cubicBezTo>
                  <a:cubicBezTo>
                    <a:pt x="441" y="56"/>
                    <a:pt x="279" y="102"/>
                    <a:pt x="93" y="149"/>
                  </a:cubicBezTo>
                  <a:cubicBezTo>
                    <a:pt x="47" y="149"/>
                    <a:pt x="0" y="219"/>
                    <a:pt x="22" y="266"/>
                  </a:cubicBezTo>
                  <a:cubicBezTo>
                    <a:pt x="40" y="300"/>
                    <a:pt x="70" y="321"/>
                    <a:pt x="103" y="321"/>
                  </a:cubicBezTo>
                  <a:cubicBezTo>
                    <a:pt x="115" y="321"/>
                    <a:pt x="127" y="318"/>
                    <a:pt x="140" y="313"/>
                  </a:cubicBezTo>
                  <a:cubicBezTo>
                    <a:pt x="301" y="266"/>
                    <a:pt x="487" y="219"/>
                    <a:pt x="674" y="173"/>
                  </a:cubicBezTo>
                  <a:cubicBezTo>
                    <a:pt x="720" y="173"/>
                    <a:pt x="744" y="126"/>
                    <a:pt x="744" y="56"/>
                  </a:cubicBezTo>
                  <a:cubicBezTo>
                    <a:pt x="727" y="22"/>
                    <a:pt x="697" y="1"/>
                    <a:pt x="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6"/>
            <p:cNvSpPr/>
            <p:nvPr/>
          </p:nvSpPr>
          <p:spPr>
            <a:xfrm>
              <a:off x="3162925" y="3652825"/>
              <a:ext cx="19800" cy="8725"/>
            </a:xfrm>
            <a:custGeom>
              <a:avLst/>
              <a:gdLst/>
              <a:ahLst/>
              <a:cxnLst/>
              <a:rect l="l" t="t" r="r" b="b"/>
              <a:pathLst>
                <a:path w="792" h="349" extrusionOk="0">
                  <a:moveTo>
                    <a:pt x="674" y="1"/>
                  </a:moveTo>
                  <a:cubicBezTo>
                    <a:pt x="466" y="69"/>
                    <a:pt x="280" y="116"/>
                    <a:pt x="69" y="162"/>
                  </a:cubicBezTo>
                  <a:cubicBezTo>
                    <a:pt x="23" y="162"/>
                    <a:pt x="0" y="233"/>
                    <a:pt x="23" y="280"/>
                  </a:cubicBezTo>
                  <a:cubicBezTo>
                    <a:pt x="23" y="326"/>
                    <a:pt x="69" y="348"/>
                    <a:pt x="116" y="348"/>
                  </a:cubicBezTo>
                  <a:cubicBezTo>
                    <a:pt x="326" y="280"/>
                    <a:pt x="512" y="233"/>
                    <a:pt x="720" y="187"/>
                  </a:cubicBezTo>
                  <a:cubicBezTo>
                    <a:pt x="745" y="162"/>
                    <a:pt x="791" y="116"/>
                    <a:pt x="767" y="69"/>
                  </a:cubicBezTo>
                  <a:cubicBezTo>
                    <a:pt x="767" y="23"/>
                    <a:pt x="720" y="1"/>
                    <a:pt x="6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6"/>
            <p:cNvSpPr/>
            <p:nvPr/>
          </p:nvSpPr>
          <p:spPr>
            <a:xfrm>
              <a:off x="3164650" y="3656650"/>
              <a:ext cx="18625" cy="8625"/>
            </a:xfrm>
            <a:custGeom>
              <a:avLst/>
              <a:gdLst/>
              <a:ahLst/>
              <a:cxnLst/>
              <a:rect l="l" t="t" r="r" b="b"/>
              <a:pathLst>
                <a:path w="745" h="345" extrusionOk="0">
                  <a:moveTo>
                    <a:pt x="665" y="1"/>
                  </a:moveTo>
                  <a:cubicBezTo>
                    <a:pt x="654" y="1"/>
                    <a:pt x="642" y="3"/>
                    <a:pt x="629" y="9"/>
                  </a:cubicBezTo>
                  <a:cubicBezTo>
                    <a:pt x="443" y="56"/>
                    <a:pt x="257" y="102"/>
                    <a:pt x="71" y="173"/>
                  </a:cubicBezTo>
                  <a:cubicBezTo>
                    <a:pt x="24" y="173"/>
                    <a:pt x="0" y="220"/>
                    <a:pt x="0" y="288"/>
                  </a:cubicBezTo>
                  <a:cubicBezTo>
                    <a:pt x="18" y="322"/>
                    <a:pt x="48" y="345"/>
                    <a:pt x="80" y="345"/>
                  </a:cubicBezTo>
                  <a:cubicBezTo>
                    <a:pt x="92" y="345"/>
                    <a:pt x="105" y="342"/>
                    <a:pt x="118" y="335"/>
                  </a:cubicBezTo>
                  <a:cubicBezTo>
                    <a:pt x="304" y="288"/>
                    <a:pt x="490" y="242"/>
                    <a:pt x="676" y="173"/>
                  </a:cubicBezTo>
                  <a:cubicBezTo>
                    <a:pt x="722" y="173"/>
                    <a:pt x="745" y="102"/>
                    <a:pt x="722" y="56"/>
                  </a:cubicBezTo>
                  <a:cubicBezTo>
                    <a:pt x="722" y="22"/>
                    <a:pt x="697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6"/>
            <p:cNvSpPr/>
            <p:nvPr/>
          </p:nvSpPr>
          <p:spPr>
            <a:xfrm>
              <a:off x="3164075" y="3652225"/>
              <a:ext cx="14550" cy="7600"/>
            </a:xfrm>
            <a:custGeom>
              <a:avLst/>
              <a:gdLst/>
              <a:ahLst/>
              <a:cxnLst/>
              <a:rect l="l" t="t" r="r" b="b"/>
              <a:pathLst>
                <a:path w="582" h="304" extrusionOk="0">
                  <a:moveTo>
                    <a:pt x="442" y="0"/>
                  </a:moveTo>
                  <a:cubicBezTo>
                    <a:pt x="327" y="47"/>
                    <a:pt x="209" y="71"/>
                    <a:pt x="70" y="118"/>
                  </a:cubicBezTo>
                  <a:cubicBezTo>
                    <a:pt x="23" y="140"/>
                    <a:pt x="1" y="186"/>
                    <a:pt x="1" y="233"/>
                  </a:cubicBezTo>
                  <a:cubicBezTo>
                    <a:pt x="23" y="279"/>
                    <a:pt x="70" y="304"/>
                    <a:pt x="116" y="304"/>
                  </a:cubicBezTo>
                  <a:cubicBezTo>
                    <a:pt x="256" y="257"/>
                    <a:pt x="373" y="211"/>
                    <a:pt x="488" y="186"/>
                  </a:cubicBezTo>
                  <a:cubicBezTo>
                    <a:pt x="535" y="164"/>
                    <a:pt x="581" y="118"/>
                    <a:pt x="559" y="71"/>
                  </a:cubicBezTo>
                  <a:cubicBezTo>
                    <a:pt x="559" y="25"/>
                    <a:pt x="513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6"/>
            <p:cNvSpPr/>
            <p:nvPr/>
          </p:nvSpPr>
          <p:spPr>
            <a:xfrm>
              <a:off x="3160000" y="3662550"/>
              <a:ext cx="18625" cy="7750"/>
            </a:xfrm>
            <a:custGeom>
              <a:avLst/>
              <a:gdLst/>
              <a:ahLst/>
              <a:cxnLst/>
              <a:rect l="l" t="t" r="r" b="b"/>
              <a:pathLst>
                <a:path w="745" h="310" extrusionOk="0">
                  <a:moveTo>
                    <a:pt x="630" y="0"/>
                  </a:moveTo>
                  <a:cubicBezTo>
                    <a:pt x="621" y="0"/>
                    <a:pt x="613" y="2"/>
                    <a:pt x="605" y="6"/>
                  </a:cubicBezTo>
                  <a:cubicBezTo>
                    <a:pt x="443" y="52"/>
                    <a:pt x="257" y="99"/>
                    <a:pt x="93" y="123"/>
                  </a:cubicBezTo>
                  <a:cubicBezTo>
                    <a:pt x="47" y="123"/>
                    <a:pt x="0" y="192"/>
                    <a:pt x="24" y="239"/>
                  </a:cubicBezTo>
                  <a:cubicBezTo>
                    <a:pt x="47" y="285"/>
                    <a:pt x="93" y="309"/>
                    <a:pt x="140" y="309"/>
                  </a:cubicBezTo>
                  <a:cubicBezTo>
                    <a:pt x="304" y="285"/>
                    <a:pt x="490" y="239"/>
                    <a:pt x="651" y="170"/>
                  </a:cubicBezTo>
                  <a:cubicBezTo>
                    <a:pt x="698" y="170"/>
                    <a:pt x="744" y="123"/>
                    <a:pt x="722" y="77"/>
                  </a:cubicBezTo>
                  <a:cubicBezTo>
                    <a:pt x="702" y="38"/>
                    <a:pt x="667" y="0"/>
                    <a:pt x="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6"/>
            <p:cNvSpPr/>
            <p:nvPr/>
          </p:nvSpPr>
          <p:spPr>
            <a:xfrm>
              <a:off x="3158275" y="3667725"/>
              <a:ext cx="18625" cy="7375"/>
            </a:xfrm>
            <a:custGeom>
              <a:avLst/>
              <a:gdLst/>
              <a:ahLst/>
              <a:cxnLst/>
              <a:rect l="l" t="t" r="r" b="b"/>
              <a:pathLst>
                <a:path w="745" h="295" extrusionOk="0">
                  <a:moveTo>
                    <a:pt x="640" y="0"/>
                  </a:moveTo>
                  <a:cubicBezTo>
                    <a:pt x="629" y="0"/>
                    <a:pt x="617" y="3"/>
                    <a:pt x="605" y="9"/>
                  </a:cubicBezTo>
                  <a:cubicBezTo>
                    <a:pt x="419" y="32"/>
                    <a:pt x="255" y="78"/>
                    <a:pt x="69" y="125"/>
                  </a:cubicBezTo>
                  <a:cubicBezTo>
                    <a:pt x="23" y="125"/>
                    <a:pt x="0" y="171"/>
                    <a:pt x="0" y="218"/>
                  </a:cubicBezTo>
                  <a:cubicBezTo>
                    <a:pt x="19" y="256"/>
                    <a:pt x="53" y="294"/>
                    <a:pt x="91" y="294"/>
                  </a:cubicBezTo>
                  <a:cubicBezTo>
                    <a:pt x="99" y="294"/>
                    <a:pt x="107" y="292"/>
                    <a:pt x="116" y="288"/>
                  </a:cubicBezTo>
                  <a:cubicBezTo>
                    <a:pt x="302" y="242"/>
                    <a:pt x="466" y="218"/>
                    <a:pt x="652" y="171"/>
                  </a:cubicBezTo>
                  <a:cubicBezTo>
                    <a:pt x="698" y="171"/>
                    <a:pt x="745" y="102"/>
                    <a:pt x="720" y="78"/>
                  </a:cubicBezTo>
                  <a:cubicBezTo>
                    <a:pt x="704" y="27"/>
                    <a:pt x="674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6"/>
            <p:cNvSpPr/>
            <p:nvPr/>
          </p:nvSpPr>
          <p:spPr>
            <a:xfrm>
              <a:off x="3154475" y="3670100"/>
              <a:ext cx="24150" cy="10875"/>
            </a:xfrm>
            <a:custGeom>
              <a:avLst/>
              <a:gdLst/>
              <a:ahLst/>
              <a:cxnLst/>
              <a:rect l="l" t="t" r="r" b="b"/>
              <a:pathLst>
                <a:path w="966" h="435" extrusionOk="0">
                  <a:moveTo>
                    <a:pt x="876" y="1"/>
                  </a:moveTo>
                  <a:cubicBezTo>
                    <a:pt x="868" y="1"/>
                    <a:pt x="859" y="3"/>
                    <a:pt x="850" y="7"/>
                  </a:cubicBezTo>
                  <a:cubicBezTo>
                    <a:pt x="652" y="86"/>
                    <a:pt x="437" y="165"/>
                    <a:pt x="220" y="230"/>
                  </a:cubicBezTo>
                  <a:lnTo>
                    <a:pt x="220" y="230"/>
                  </a:lnTo>
                  <a:cubicBezTo>
                    <a:pt x="210" y="225"/>
                    <a:pt x="198" y="222"/>
                    <a:pt x="185" y="222"/>
                  </a:cubicBezTo>
                  <a:cubicBezTo>
                    <a:pt x="168" y="222"/>
                    <a:pt x="148" y="228"/>
                    <a:pt x="128" y="240"/>
                  </a:cubicBezTo>
                  <a:cubicBezTo>
                    <a:pt x="128" y="240"/>
                    <a:pt x="106" y="262"/>
                    <a:pt x="82" y="262"/>
                  </a:cubicBezTo>
                  <a:cubicBezTo>
                    <a:pt x="0" y="303"/>
                    <a:pt x="45" y="434"/>
                    <a:pt x="120" y="434"/>
                  </a:cubicBezTo>
                  <a:cubicBezTo>
                    <a:pt x="130" y="434"/>
                    <a:pt x="141" y="432"/>
                    <a:pt x="152" y="426"/>
                  </a:cubicBezTo>
                  <a:cubicBezTo>
                    <a:pt x="159" y="424"/>
                    <a:pt x="166" y="422"/>
                    <a:pt x="172" y="420"/>
                  </a:cubicBezTo>
                  <a:lnTo>
                    <a:pt x="172" y="420"/>
                  </a:lnTo>
                  <a:cubicBezTo>
                    <a:pt x="173" y="422"/>
                    <a:pt x="174" y="424"/>
                    <a:pt x="175" y="426"/>
                  </a:cubicBezTo>
                  <a:cubicBezTo>
                    <a:pt x="190" y="426"/>
                    <a:pt x="205" y="416"/>
                    <a:pt x="214" y="409"/>
                  </a:cubicBezTo>
                  <a:lnTo>
                    <a:pt x="214" y="409"/>
                  </a:lnTo>
                  <a:cubicBezTo>
                    <a:pt x="445" y="344"/>
                    <a:pt x="661" y="279"/>
                    <a:pt x="897" y="193"/>
                  </a:cubicBezTo>
                  <a:cubicBezTo>
                    <a:pt x="943" y="169"/>
                    <a:pt x="965" y="123"/>
                    <a:pt x="965" y="76"/>
                  </a:cubicBezTo>
                  <a:cubicBezTo>
                    <a:pt x="947" y="38"/>
                    <a:pt x="913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6"/>
            <p:cNvSpPr/>
            <p:nvPr/>
          </p:nvSpPr>
          <p:spPr>
            <a:xfrm>
              <a:off x="3148125" y="3675475"/>
              <a:ext cx="22975" cy="10675"/>
            </a:xfrm>
            <a:custGeom>
              <a:avLst/>
              <a:gdLst/>
              <a:ahLst/>
              <a:cxnLst/>
              <a:rect l="l" t="t" r="r" b="b"/>
              <a:pathLst>
                <a:path w="919" h="427" extrusionOk="0">
                  <a:moveTo>
                    <a:pt x="801" y="1"/>
                  </a:moveTo>
                  <a:cubicBezTo>
                    <a:pt x="568" y="94"/>
                    <a:pt x="336" y="187"/>
                    <a:pt x="103" y="257"/>
                  </a:cubicBezTo>
                  <a:cubicBezTo>
                    <a:pt x="1" y="277"/>
                    <a:pt x="26" y="427"/>
                    <a:pt x="114" y="427"/>
                  </a:cubicBezTo>
                  <a:cubicBezTo>
                    <a:pt x="125" y="427"/>
                    <a:pt x="137" y="424"/>
                    <a:pt x="150" y="419"/>
                  </a:cubicBezTo>
                  <a:cubicBezTo>
                    <a:pt x="382" y="350"/>
                    <a:pt x="615" y="280"/>
                    <a:pt x="847" y="187"/>
                  </a:cubicBezTo>
                  <a:cubicBezTo>
                    <a:pt x="894" y="164"/>
                    <a:pt x="918" y="140"/>
                    <a:pt x="918" y="71"/>
                  </a:cubicBezTo>
                  <a:cubicBezTo>
                    <a:pt x="894" y="25"/>
                    <a:pt x="847" y="1"/>
                    <a:pt x="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6"/>
            <p:cNvSpPr/>
            <p:nvPr/>
          </p:nvSpPr>
          <p:spPr>
            <a:xfrm>
              <a:off x="3148975" y="3682250"/>
              <a:ext cx="20350" cy="9775"/>
            </a:xfrm>
            <a:custGeom>
              <a:avLst/>
              <a:gdLst/>
              <a:ahLst/>
              <a:cxnLst/>
              <a:rect l="l" t="t" r="r" b="b"/>
              <a:pathLst>
                <a:path w="814" h="391" extrusionOk="0">
                  <a:moveTo>
                    <a:pt x="708" y="0"/>
                  </a:moveTo>
                  <a:cubicBezTo>
                    <a:pt x="697" y="0"/>
                    <a:pt x="685" y="3"/>
                    <a:pt x="674" y="9"/>
                  </a:cubicBezTo>
                  <a:cubicBezTo>
                    <a:pt x="465" y="55"/>
                    <a:pt x="255" y="126"/>
                    <a:pt x="69" y="219"/>
                  </a:cubicBezTo>
                  <a:cubicBezTo>
                    <a:pt x="23" y="241"/>
                    <a:pt x="0" y="312"/>
                    <a:pt x="23" y="334"/>
                  </a:cubicBezTo>
                  <a:cubicBezTo>
                    <a:pt x="40" y="368"/>
                    <a:pt x="70" y="390"/>
                    <a:pt x="103" y="390"/>
                  </a:cubicBezTo>
                  <a:cubicBezTo>
                    <a:pt x="115" y="390"/>
                    <a:pt x="127" y="387"/>
                    <a:pt x="140" y="381"/>
                  </a:cubicBezTo>
                  <a:cubicBezTo>
                    <a:pt x="326" y="288"/>
                    <a:pt x="534" y="219"/>
                    <a:pt x="720" y="172"/>
                  </a:cubicBezTo>
                  <a:cubicBezTo>
                    <a:pt x="767" y="172"/>
                    <a:pt x="813" y="126"/>
                    <a:pt x="791" y="79"/>
                  </a:cubicBezTo>
                  <a:cubicBezTo>
                    <a:pt x="773" y="26"/>
                    <a:pt x="742" y="0"/>
                    <a:pt x="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6"/>
            <p:cNvSpPr/>
            <p:nvPr/>
          </p:nvSpPr>
          <p:spPr>
            <a:xfrm>
              <a:off x="3150125" y="3688275"/>
              <a:ext cx="16300" cy="7750"/>
            </a:xfrm>
            <a:custGeom>
              <a:avLst/>
              <a:gdLst/>
              <a:ahLst/>
              <a:cxnLst/>
              <a:rect l="l" t="t" r="r" b="b"/>
              <a:pathLst>
                <a:path w="652" h="310" extrusionOk="0">
                  <a:moveTo>
                    <a:pt x="512" y="0"/>
                  </a:moveTo>
                  <a:cubicBezTo>
                    <a:pt x="373" y="47"/>
                    <a:pt x="233" y="93"/>
                    <a:pt x="70" y="140"/>
                  </a:cubicBezTo>
                  <a:cubicBezTo>
                    <a:pt x="47" y="140"/>
                    <a:pt x="1" y="186"/>
                    <a:pt x="23" y="233"/>
                  </a:cubicBezTo>
                  <a:cubicBezTo>
                    <a:pt x="23" y="271"/>
                    <a:pt x="55" y="309"/>
                    <a:pt x="92" y="309"/>
                  </a:cubicBezTo>
                  <a:cubicBezTo>
                    <a:pt x="100" y="309"/>
                    <a:pt x="108" y="308"/>
                    <a:pt x="116" y="304"/>
                  </a:cubicBezTo>
                  <a:cubicBezTo>
                    <a:pt x="280" y="257"/>
                    <a:pt x="419" y="233"/>
                    <a:pt x="559" y="186"/>
                  </a:cubicBezTo>
                  <a:cubicBezTo>
                    <a:pt x="605" y="164"/>
                    <a:pt x="652" y="118"/>
                    <a:pt x="628" y="71"/>
                  </a:cubicBezTo>
                  <a:cubicBezTo>
                    <a:pt x="628" y="24"/>
                    <a:pt x="559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6"/>
            <p:cNvSpPr/>
            <p:nvPr/>
          </p:nvSpPr>
          <p:spPr>
            <a:xfrm>
              <a:off x="3150125" y="3691400"/>
              <a:ext cx="16300" cy="8525"/>
            </a:xfrm>
            <a:custGeom>
              <a:avLst/>
              <a:gdLst/>
              <a:ahLst/>
              <a:cxnLst/>
              <a:rect l="l" t="t" r="r" b="b"/>
              <a:pathLst>
                <a:path w="652" h="341" extrusionOk="0">
                  <a:moveTo>
                    <a:pt x="545" y="0"/>
                  </a:moveTo>
                  <a:cubicBezTo>
                    <a:pt x="526" y="0"/>
                    <a:pt x="507" y="6"/>
                    <a:pt x="488" y="15"/>
                  </a:cubicBezTo>
                  <a:cubicBezTo>
                    <a:pt x="488" y="15"/>
                    <a:pt x="466" y="39"/>
                    <a:pt x="442" y="39"/>
                  </a:cubicBezTo>
                  <a:lnTo>
                    <a:pt x="419" y="39"/>
                  </a:lnTo>
                  <a:cubicBezTo>
                    <a:pt x="407" y="50"/>
                    <a:pt x="413" y="50"/>
                    <a:pt x="416" y="50"/>
                  </a:cubicBezTo>
                  <a:cubicBezTo>
                    <a:pt x="419" y="50"/>
                    <a:pt x="419" y="50"/>
                    <a:pt x="395" y="61"/>
                  </a:cubicBezTo>
                  <a:cubicBezTo>
                    <a:pt x="373" y="61"/>
                    <a:pt x="326" y="86"/>
                    <a:pt x="302" y="86"/>
                  </a:cubicBezTo>
                  <a:cubicBezTo>
                    <a:pt x="233" y="108"/>
                    <a:pt x="163" y="132"/>
                    <a:pt x="70" y="154"/>
                  </a:cubicBezTo>
                  <a:cubicBezTo>
                    <a:pt x="23" y="179"/>
                    <a:pt x="1" y="225"/>
                    <a:pt x="23" y="272"/>
                  </a:cubicBezTo>
                  <a:cubicBezTo>
                    <a:pt x="23" y="318"/>
                    <a:pt x="70" y="340"/>
                    <a:pt x="116" y="340"/>
                  </a:cubicBezTo>
                  <a:cubicBezTo>
                    <a:pt x="280" y="294"/>
                    <a:pt x="442" y="247"/>
                    <a:pt x="581" y="179"/>
                  </a:cubicBezTo>
                  <a:cubicBezTo>
                    <a:pt x="628" y="154"/>
                    <a:pt x="652" y="86"/>
                    <a:pt x="628" y="39"/>
                  </a:cubicBezTo>
                  <a:cubicBezTo>
                    <a:pt x="600" y="12"/>
                    <a:pt x="57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6"/>
            <p:cNvSpPr/>
            <p:nvPr/>
          </p:nvSpPr>
          <p:spPr>
            <a:xfrm>
              <a:off x="3140825" y="3695050"/>
              <a:ext cx="26500" cy="10125"/>
            </a:xfrm>
            <a:custGeom>
              <a:avLst/>
              <a:gdLst/>
              <a:ahLst/>
              <a:cxnLst/>
              <a:rect l="l" t="t" r="r" b="b"/>
              <a:pathLst>
                <a:path w="1060" h="405" extrusionOk="0">
                  <a:moveTo>
                    <a:pt x="918" y="0"/>
                  </a:moveTo>
                  <a:cubicBezTo>
                    <a:pt x="907" y="0"/>
                    <a:pt x="896" y="3"/>
                    <a:pt x="884" y="8"/>
                  </a:cubicBezTo>
                  <a:cubicBezTo>
                    <a:pt x="628" y="148"/>
                    <a:pt x="373" y="219"/>
                    <a:pt x="94" y="219"/>
                  </a:cubicBezTo>
                  <a:cubicBezTo>
                    <a:pt x="47" y="219"/>
                    <a:pt x="1" y="265"/>
                    <a:pt x="1" y="312"/>
                  </a:cubicBezTo>
                  <a:cubicBezTo>
                    <a:pt x="1" y="358"/>
                    <a:pt x="47" y="405"/>
                    <a:pt x="94" y="405"/>
                  </a:cubicBezTo>
                  <a:cubicBezTo>
                    <a:pt x="395" y="405"/>
                    <a:pt x="698" y="312"/>
                    <a:pt x="977" y="172"/>
                  </a:cubicBezTo>
                  <a:cubicBezTo>
                    <a:pt x="1059" y="131"/>
                    <a:pt x="997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6"/>
            <p:cNvSpPr/>
            <p:nvPr/>
          </p:nvSpPr>
          <p:spPr>
            <a:xfrm>
              <a:off x="3143150" y="3691750"/>
              <a:ext cx="14550" cy="9050"/>
            </a:xfrm>
            <a:custGeom>
              <a:avLst/>
              <a:gdLst/>
              <a:ahLst/>
              <a:cxnLst/>
              <a:rect l="l" t="t" r="r" b="b"/>
              <a:pathLst>
                <a:path w="582" h="362" extrusionOk="0">
                  <a:moveTo>
                    <a:pt x="202" y="321"/>
                  </a:moveTo>
                  <a:cubicBezTo>
                    <a:pt x="196" y="326"/>
                    <a:pt x="187" y="326"/>
                    <a:pt x="187" y="326"/>
                  </a:cubicBezTo>
                  <a:cubicBezTo>
                    <a:pt x="195" y="326"/>
                    <a:pt x="200" y="323"/>
                    <a:pt x="202" y="321"/>
                  </a:cubicBezTo>
                  <a:close/>
                  <a:moveTo>
                    <a:pt x="442" y="1"/>
                  </a:moveTo>
                  <a:cubicBezTo>
                    <a:pt x="302" y="47"/>
                    <a:pt x="163" y="118"/>
                    <a:pt x="47" y="211"/>
                  </a:cubicBezTo>
                  <a:cubicBezTo>
                    <a:pt x="1" y="233"/>
                    <a:pt x="23" y="304"/>
                    <a:pt x="47" y="326"/>
                  </a:cubicBezTo>
                  <a:cubicBezTo>
                    <a:pt x="71" y="350"/>
                    <a:pt x="94" y="361"/>
                    <a:pt x="117" y="361"/>
                  </a:cubicBezTo>
                  <a:cubicBezTo>
                    <a:pt x="140" y="361"/>
                    <a:pt x="164" y="350"/>
                    <a:pt x="187" y="326"/>
                  </a:cubicBezTo>
                  <a:cubicBezTo>
                    <a:pt x="194" y="319"/>
                    <a:pt x="199" y="317"/>
                    <a:pt x="202" y="317"/>
                  </a:cubicBezTo>
                  <a:cubicBezTo>
                    <a:pt x="204" y="317"/>
                    <a:pt x="204" y="319"/>
                    <a:pt x="202" y="321"/>
                  </a:cubicBezTo>
                  <a:lnTo>
                    <a:pt x="202" y="321"/>
                  </a:lnTo>
                  <a:cubicBezTo>
                    <a:pt x="206" y="317"/>
                    <a:pt x="209" y="312"/>
                    <a:pt x="209" y="304"/>
                  </a:cubicBezTo>
                  <a:cubicBezTo>
                    <a:pt x="209" y="304"/>
                    <a:pt x="233" y="304"/>
                    <a:pt x="233" y="280"/>
                  </a:cubicBezTo>
                  <a:cubicBezTo>
                    <a:pt x="280" y="280"/>
                    <a:pt x="302" y="258"/>
                    <a:pt x="326" y="233"/>
                  </a:cubicBezTo>
                  <a:cubicBezTo>
                    <a:pt x="349" y="233"/>
                    <a:pt x="349" y="233"/>
                    <a:pt x="373" y="211"/>
                  </a:cubicBezTo>
                  <a:lnTo>
                    <a:pt x="395" y="211"/>
                  </a:lnTo>
                  <a:cubicBezTo>
                    <a:pt x="442" y="187"/>
                    <a:pt x="466" y="187"/>
                    <a:pt x="488" y="187"/>
                  </a:cubicBezTo>
                  <a:cubicBezTo>
                    <a:pt x="535" y="165"/>
                    <a:pt x="581" y="118"/>
                    <a:pt x="559" y="72"/>
                  </a:cubicBezTo>
                  <a:cubicBezTo>
                    <a:pt x="559" y="25"/>
                    <a:pt x="512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6"/>
            <p:cNvSpPr/>
            <p:nvPr/>
          </p:nvSpPr>
          <p:spPr>
            <a:xfrm>
              <a:off x="3142550" y="3696200"/>
              <a:ext cx="15150" cy="6275"/>
            </a:xfrm>
            <a:custGeom>
              <a:avLst/>
              <a:gdLst/>
              <a:ahLst/>
              <a:cxnLst/>
              <a:rect l="l" t="t" r="r" b="b"/>
              <a:pathLst>
                <a:path w="606" h="251" extrusionOk="0">
                  <a:moveTo>
                    <a:pt x="517" y="0"/>
                  </a:moveTo>
                  <a:cubicBezTo>
                    <a:pt x="502" y="0"/>
                    <a:pt x="485" y="3"/>
                    <a:pt x="466" y="9"/>
                  </a:cubicBezTo>
                  <a:cubicBezTo>
                    <a:pt x="350" y="33"/>
                    <a:pt x="211" y="55"/>
                    <a:pt x="71" y="80"/>
                  </a:cubicBezTo>
                  <a:cubicBezTo>
                    <a:pt x="25" y="80"/>
                    <a:pt x="1" y="148"/>
                    <a:pt x="1" y="173"/>
                  </a:cubicBezTo>
                  <a:cubicBezTo>
                    <a:pt x="19" y="224"/>
                    <a:pt x="49" y="251"/>
                    <a:pt x="83" y="251"/>
                  </a:cubicBezTo>
                  <a:cubicBezTo>
                    <a:pt x="94" y="251"/>
                    <a:pt x="106" y="248"/>
                    <a:pt x="118" y="241"/>
                  </a:cubicBezTo>
                  <a:cubicBezTo>
                    <a:pt x="257" y="219"/>
                    <a:pt x="397" y="195"/>
                    <a:pt x="512" y="173"/>
                  </a:cubicBezTo>
                  <a:cubicBezTo>
                    <a:pt x="559" y="173"/>
                    <a:pt x="605" y="102"/>
                    <a:pt x="583" y="55"/>
                  </a:cubicBezTo>
                  <a:cubicBezTo>
                    <a:pt x="583" y="21"/>
                    <a:pt x="558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6"/>
            <p:cNvSpPr/>
            <p:nvPr/>
          </p:nvSpPr>
          <p:spPr>
            <a:xfrm>
              <a:off x="3134600" y="3706125"/>
              <a:ext cx="27425" cy="8975"/>
            </a:xfrm>
            <a:custGeom>
              <a:avLst/>
              <a:gdLst/>
              <a:ahLst/>
              <a:cxnLst/>
              <a:rect l="l" t="t" r="r" b="b"/>
              <a:pathLst>
                <a:path w="1097" h="359" extrusionOk="0">
                  <a:moveTo>
                    <a:pt x="983" y="1"/>
                  </a:moveTo>
                  <a:cubicBezTo>
                    <a:pt x="972" y="1"/>
                    <a:pt x="960" y="3"/>
                    <a:pt x="947" y="8"/>
                  </a:cubicBezTo>
                  <a:cubicBezTo>
                    <a:pt x="668" y="55"/>
                    <a:pt x="389" y="124"/>
                    <a:pt x="110" y="170"/>
                  </a:cubicBezTo>
                  <a:cubicBezTo>
                    <a:pt x="0" y="193"/>
                    <a:pt x="34" y="358"/>
                    <a:pt x="136" y="358"/>
                  </a:cubicBezTo>
                  <a:cubicBezTo>
                    <a:pt x="143" y="358"/>
                    <a:pt x="150" y="358"/>
                    <a:pt x="157" y="356"/>
                  </a:cubicBezTo>
                  <a:cubicBezTo>
                    <a:pt x="436" y="287"/>
                    <a:pt x="715" y="241"/>
                    <a:pt x="994" y="170"/>
                  </a:cubicBezTo>
                  <a:cubicBezTo>
                    <a:pt x="1097" y="150"/>
                    <a:pt x="1071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6"/>
            <p:cNvSpPr/>
            <p:nvPr/>
          </p:nvSpPr>
          <p:spPr>
            <a:xfrm>
              <a:off x="3134400" y="3711375"/>
              <a:ext cx="23300" cy="8325"/>
            </a:xfrm>
            <a:custGeom>
              <a:avLst/>
              <a:gdLst/>
              <a:ahLst/>
              <a:cxnLst/>
              <a:rect l="l" t="t" r="r" b="b"/>
              <a:pathLst>
                <a:path w="932" h="333" extrusionOk="0">
                  <a:moveTo>
                    <a:pt x="179" y="208"/>
                  </a:moveTo>
                  <a:cubicBezTo>
                    <a:pt x="181" y="210"/>
                    <a:pt x="184" y="213"/>
                    <a:pt x="187" y="217"/>
                  </a:cubicBezTo>
                  <a:cubicBezTo>
                    <a:pt x="187" y="239"/>
                    <a:pt x="165" y="263"/>
                    <a:pt x="165" y="286"/>
                  </a:cubicBezTo>
                  <a:lnTo>
                    <a:pt x="165" y="263"/>
                  </a:lnTo>
                  <a:cubicBezTo>
                    <a:pt x="175" y="252"/>
                    <a:pt x="181" y="230"/>
                    <a:pt x="179" y="208"/>
                  </a:cubicBezTo>
                  <a:close/>
                  <a:moveTo>
                    <a:pt x="841" y="1"/>
                  </a:moveTo>
                  <a:cubicBezTo>
                    <a:pt x="832" y="1"/>
                    <a:pt x="824" y="3"/>
                    <a:pt x="816" y="7"/>
                  </a:cubicBezTo>
                  <a:cubicBezTo>
                    <a:pt x="699" y="53"/>
                    <a:pt x="583" y="77"/>
                    <a:pt x="466" y="100"/>
                  </a:cubicBezTo>
                  <a:cubicBezTo>
                    <a:pt x="397" y="124"/>
                    <a:pt x="351" y="124"/>
                    <a:pt x="280" y="146"/>
                  </a:cubicBezTo>
                  <a:lnTo>
                    <a:pt x="140" y="146"/>
                  </a:lnTo>
                  <a:cubicBezTo>
                    <a:pt x="128" y="140"/>
                    <a:pt x="116" y="137"/>
                    <a:pt x="104" y="137"/>
                  </a:cubicBezTo>
                  <a:cubicBezTo>
                    <a:pt x="71" y="137"/>
                    <a:pt x="42" y="158"/>
                    <a:pt x="25" y="193"/>
                  </a:cubicBezTo>
                  <a:cubicBezTo>
                    <a:pt x="1" y="239"/>
                    <a:pt x="1" y="286"/>
                    <a:pt x="47" y="332"/>
                  </a:cubicBezTo>
                  <a:lnTo>
                    <a:pt x="165" y="332"/>
                  </a:lnTo>
                  <a:cubicBezTo>
                    <a:pt x="258" y="332"/>
                    <a:pt x="327" y="310"/>
                    <a:pt x="420" y="310"/>
                  </a:cubicBezTo>
                  <a:cubicBezTo>
                    <a:pt x="559" y="286"/>
                    <a:pt x="723" y="239"/>
                    <a:pt x="862" y="193"/>
                  </a:cubicBezTo>
                  <a:cubicBezTo>
                    <a:pt x="909" y="170"/>
                    <a:pt x="931" y="124"/>
                    <a:pt x="931" y="77"/>
                  </a:cubicBezTo>
                  <a:cubicBezTo>
                    <a:pt x="913" y="39"/>
                    <a:pt x="878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6"/>
            <p:cNvSpPr/>
            <p:nvPr/>
          </p:nvSpPr>
          <p:spPr>
            <a:xfrm>
              <a:off x="3131525" y="3710725"/>
              <a:ext cx="23850" cy="12625"/>
            </a:xfrm>
            <a:custGeom>
              <a:avLst/>
              <a:gdLst/>
              <a:ahLst/>
              <a:cxnLst/>
              <a:rect l="l" t="t" r="r" b="b"/>
              <a:pathLst>
                <a:path w="954" h="505" extrusionOk="0">
                  <a:moveTo>
                    <a:pt x="851" y="1"/>
                  </a:moveTo>
                  <a:cubicBezTo>
                    <a:pt x="839" y="1"/>
                    <a:pt x="826" y="4"/>
                    <a:pt x="814" y="10"/>
                  </a:cubicBezTo>
                  <a:cubicBezTo>
                    <a:pt x="581" y="126"/>
                    <a:pt x="326" y="243"/>
                    <a:pt x="69" y="312"/>
                  </a:cubicBezTo>
                  <a:cubicBezTo>
                    <a:pt x="23" y="336"/>
                    <a:pt x="1" y="382"/>
                    <a:pt x="1" y="429"/>
                  </a:cubicBezTo>
                  <a:cubicBezTo>
                    <a:pt x="19" y="467"/>
                    <a:pt x="53" y="504"/>
                    <a:pt x="90" y="504"/>
                  </a:cubicBezTo>
                  <a:cubicBezTo>
                    <a:pt x="98" y="504"/>
                    <a:pt x="107" y="502"/>
                    <a:pt x="116" y="498"/>
                  </a:cubicBezTo>
                  <a:cubicBezTo>
                    <a:pt x="395" y="405"/>
                    <a:pt x="652" y="289"/>
                    <a:pt x="907" y="172"/>
                  </a:cubicBezTo>
                  <a:cubicBezTo>
                    <a:pt x="953" y="150"/>
                    <a:pt x="953" y="79"/>
                    <a:pt x="931" y="57"/>
                  </a:cubicBezTo>
                  <a:cubicBezTo>
                    <a:pt x="913" y="23"/>
                    <a:pt x="884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6"/>
            <p:cNvSpPr/>
            <p:nvPr/>
          </p:nvSpPr>
          <p:spPr>
            <a:xfrm>
              <a:off x="3136175" y="3712700"/>
              <a:ext cx="18625" cy="6050"/>
            </a:xfrm>
            <a:custGeom>
              <a:avLst/>
              <a:gdLst/>
              <a:ahLst/>
              <a:cxnLst/>
              <a:rect l="l" t="t" r="r" b="b"/>
              <a:pathLst>
                <a:path w="745" h="242" extrusionOk="0">
                  <a:moveTo>
                    <a:pt x="564" y="1"/>
                  </a:moveTo>
                  <a:cubicBezTo>
                    <a:pt x="512" y="1"/>
                    <a:pt x="454" y="12"/>
                    <a:pt x="395" y="24"/>
                  </a:cubicBezTo>
                  <a:cubicBezTo>
                    <a:pt x="302" y="24"/>
                    <a:pt x="187" y="47"/>
                    <a:pt x="94" y="71"/>
                  </a:cubicBezTo>
                  <a:cubicBezTo>
                    <a:pt x="47" y="71"/>
                    <a:pt x="1" y="140"/>
                    <a:pt x="23" y="164"/>
                  </a:cubicBezTo>
                  <a:cubicBezTo>
                    <a:pt x="41" y="215"/>
                    <a:pt x="72" y="242"/>
                    <a:pt x="105" y="242"/>
                  </a:cubicBezTo>
                  <a:cubicBezTo>
                    <a:pt x="117" y="242"/>
                    <a:pt x="128" y="239"/>
                    <a:pt x="140" y="233"/>
                  </a:cubicBezTo>
                  <a:cubicBezTo>
                    <a:pt x="233" y="233"/>
                    <a:pt x="326" y="210"/>
                    <a:pt x="419" y="210"/>
                  </a:cubicBezTo>
                  <a:cubicBezTo>
                    <a:pt x="442" y="210"/>
                    <a:pt x="442" y="186"/>
                    <a:pt x="466" y="186"/>
                  </a:cubicBezTo>
                  <a:lnTo>
                    <a:pt x="581" y="186"/>
                  </a:lnTo>
                  <a:cubicBezTo>
                    <a:pt x="595" y="200"/>
                    <a:pt x="624" y="213"/>
                    <a:pt x="650" y="213"/>
                  </a:cubicBezTo>
                  <a:cubicBezTo>
                    <a:pt x="670" y="213"/>
                    <a:pt x="688" y="206"/>
                    <a:pt x="698" y="186"/>
                  </a:cubicBezTo>
                  <a:cubicBezTo>
                    <a:pt x="745" y="140"/>
                    <a:pt x="745" y="93"/>
                    <a:pt x="698" y="47"/>
                  </a:cubicBezTo>
                  <a:cubicBezTo>
                    <a:pt x="663" y="12"/>
                    <a:pt x="616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6"/>
            <p:cNvSpPr/>
            <p:nvPr/>
          </p:nvSpPr>
          <p:spPr>
            <a:xfrm>
              <a:off x="3129750" y="3721425"/>
              <a:ext cx="24450" cy="8950"/>
            </a:xfrm>
            <a:custGeom>
              <a:avLst/>
              <a:gdLst/>
              <a:ahLst/>
              <a:cxnLst/>
              <a:rect l="l" t="t" r="r" b="b"/>
              <a:pathLst>
                <a:path w="978" h="358" extrusionOk="0">
                  <a:moveTo>
                    <a:pt x="838" y="1"/>
                  </a:moveTo>
                  <a:cubicBezTo>
                    <a:pt x="810" y="1"/>
                    <a:pt x="782" y="18"/>
                    <a:pt x="764" y="42"/>
                  </a:cubicBezTo>
                  <a:lnTo>
                    <a:pt x="764" y="42"/>
                  </a:lnTo>
                  <a:cubicBezTo>
                    <a:pt x="535" y="87"/>
                    <a:pt x="294" y="146"/>
                    <a:pt x="72" y="187"/>
                  </a:cubicBezTo>
                  <a:cubicBezTo>
                    <a:pt x="25" y="187"/>
                    <a:pt x="1" y="256"/>
                    <a:pt x="1" y="280"/>
                  </a:cubicBezTo>
                  <a:cubicBezTo>
                    <a:pt x="19" y="331"/>
                    <a:pt x="50" y="358"/>
                    <a:pt x="83" y="358"/>
                  </a:cubicBezTo>
                  <a:cubicBezTo>
                    <a:pt x="95" y="358"/>
                    <a:pt x="106" y="355"/>
                    <a:pt x="118" y="349"/>
                  </a:cubicBezTo>
                  <a:cubicBezTo>
                    <a:pt x="373" y="302"/>
                    <a:pt x="652" y="256"/>
                    <a:pt x="909" y="187"/>
                  </a:cubicBezTo>
                  <a:cubicBezTo>
                    <a:pt x="955" y="187"/>
                    <a:pt x="978" y="140"/>
                    <a:pt x="978" y="94"/>
                  </a:cubicBezTo>
                  <a:cubicBezTo>
                    <a:pt x="978" y="47"/>
                    <a:pt x="931" y="23"/>
                    <a:pt x="885" y="23"/>
                  </a:cubicBezTo>
                  <a:cubicBezTo>
                    <a:pt x="862" y="23"/>
                    <a:pt x="862" y="23"/>
                    <a:pt x="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6"/>
            <p:cNvSpPr/>
            <p:nvPr/>
          </p:nvSpPr>
          <p:spPr>
            <a:xfrm>
              <a:off x="3131525" y="3724525"/>
              <a:ext cx="20950" cy="7525"/>
            </a:xfrm>
            <a:custGeom>
              <a:avLst/>
              <a:gdLst/>
              <a:ahLst/>
              <a:cxnLst/>
              <a:rect l="l" t="t" r="r" b="b"/>
              <a:pathLst>
                <a:path w="838" h="301" extrusionOk="0">
                  <a:moveTo>
                    <a:pt x="733" y="0"/>
                  </a:moveTo>
                  <a:cubicBezTo>
                    <a:pt x="713" y="0"/>
                    <a:pt x="694" y="6"/>
                    <a:pt x="674" y="16"/>
                  </a:cubicBezTo>
                  <a:cubicBezTo>
                    <a:pt x="628" y="39"/>
                    <a:pt x="605" y="39"/>
                    <a:pt x="535" y="63"/>
                  </a:cubicBezTo>
                  <a:cubicBezTo>
                    <a:pt x="488" y="85"/>
                    <a:pt x="442" y="109"/>
                    <a:pt x="395" y="109"/>
                  </a:cubicBezTo>
                  <a:cubicBezTo>
                    <a:pt x="349" y="121"/>
                    <a:pt x="296" y="126"/>
                    <a:pt x="244" y="126"/>
                  </a:cubicBezTo>
                  <a:cubicBezTo>
                    <a:pt x="192" y="126"/>
                    <a:pt x="140" y="121"/>
                    <a:pt x="94" y="109"/>
                  </a:cubicBezTo>
                  <a:cubicBezTo>
                    <a:pt x="47" y="109"/>
                    <a:pt x="1" y="156"/>
                    <a:pt x="1" y="202"/>
                  </a:cubicBezTo>
                  <a:cubicBezTo>
                    <a:pt x="1" y="271"/>
                    <a:pt x="23" y="295"/>
                    <a:pt x="94" y="295"/>
                  </a:cubicBezTo>
                  <a:cubicBezTo>
                    <a:pt x="132" y="299"/>
                    <a:pt x="171" y="301"/>
                    <a:pt x="210" y="301"/>
                  </a:cubicBezTo>
                  <a:cubicBezTo>
                    <a:pt x="403" y="301"/>
                    <a:pt x="593" y="256"/>
                    <a:pt x="767" y="178"/>
                  </a:cubicBezTo>
                  <a:cubicBezTo>
                    <a:pt x="814" y="156"/>
                    <a:pt x="838" y="85"/>
                    <a:pt x="814" y="39"/>
                  </a:cubicBezTo>
                  <a:cubicBezTo>
                    <a:pt x="787" y="12"/>
                    <a:pt x="760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6"/>
            <p:cNvSpPr/>
            <p:nvPr/>
          </p:nvSpPr>
          <p:spPr>
            <a:xfrm>
              <a:off x="3128050" y="3729400"/>
              <a:ext cx="18625" cy="8350"/>
            </a:xfrm>
            <a:custGeom>
              <a:avLst/>
              <a:gdLst/>
              <a:ahLst/>
              <a:cxnLst/>
              <a:rect l="l" t="t" r="r" b="b"/>
              <a:pathLst>
                <a:path w="745" h="334" extrusionOk="0">
                  <a:moveTo>
                    <a:pt x="654" y="1"/>
                  </a:moveTo>
                  <a:cubicBezTo>
                    <a:pt x="645" y="1"/>
                    <a:pt x="636" y="3"/>
                    <a:pt x="627" y="7"/>
                  </a:cubicBezTo>
                  <a:cubicBezTo>
                    <a:pt x="534" y="30"/>
                    <a:pt x="441" y="54"/>
                    <a:pt x="348" y="100"/>
                  </a:cubicBezTo>
                  <a:cubicBezTo>
                    <a:pt x="326" y="100"/>
                    <a:pt x="279" y="123"/>
                    <a:pt x="233" y="123"/>
                  </a:cubicBezTo>
                  <a:cubicBezTo>
                    <a:pt x="216" y="123"/>
                    <a:pt x="200" y="135"/>
                    <a:pt x="183" y="142"/>
                  </a:cubicBezTo>
                  <a:lnTo>
                    <a:pt x="183" y="142"/>
                  </a:lnTo>
                  <a:cubicBezTo>
                    <a:pt x="169" y="118"/>
                    <a:pt x="148" y="108"/>
                    <a:pt x="124" y="108"/>
                  </a:cubicBezTo>
                  <a:cubicBezTo>
                    <a:pt x="107" y="108"/>
                    <a:pt x="88" y="114"/>
                    <a:pt x="69" y="123"/>
                  </a:cubicBezTo>
                  <a:cubicBezTo>
                    <a:pt x="22" y="147"/>
                    <a:pt x="0" y="194"/>
                    <a:pt x="22" y="240"/>
                  </a:cubicBezTo>
                  <a:cubicBezTo>
                    <a:pt x="22" y="287"/>
                    <a:pt x="69" y="309"/>
                    <a:pt x="93" y="333"/>
                  </a:cubicBezTo>
                  <a:lnTo>
                    <a:pt x="208" y="333"/>
                  </a:lnTo>
                  <a:cubicBezTo>
                    <a:pt x="233" y="309"/>
                    <a:pt x="279" y="309"/>
                    <a:pt x="301" y="287"/>
                  </a:cubicBezTo>
                  <a:cubicBezTo>
                    <a:pt x="419" y="262"/>
                    <a:pt x="558" y="216"/>
                    <a:pt x="674" y="169"/>
                  </a:cubicBezTo>
                  <a:cubicBezTo>
                    <a:pt x="720" y="147"/>
                    <a:pt x="744" y="123"/>
                    <a:pt x="744" y="54"/>
                  </a:cubicBezTo>
                  <a:cubicBezTo>
                    <a:pt x="725" y="35"/>
                    <a:pt x="691" y="1"/>
                    <a:pt x="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6"/>
            <p:cNvSpPr/>
            <p:nvPr/>
          </p:nvSpPr>
          <p:spPr>
            <a:xfrm>
              <a:off x="3121625" y="3733250"/>
              <a:ext cx="27375" cy="8650"/>
            </a:xfrm>
            <a:custGeom>
              <a:avLst/>
              <a:gdLst/>
              <a:ahLst/>
              <a:cxnLst/>
              <a:rect l="l" t="t" r="r" b="b"/>
              <a:pathLst>
                <a:path w="1095" h="346" extrusionOk="0">
                  <a:moveTo>
                    <a:pt x="1010" y="1"/>
                  </a:moveTo>
                  <a:cubicBezTo>
                    <a:pt x="993" y="1"/>
                    <a:pt x="974" y="6"/>
                    <a:pt x="955" y="15"/>
                  </a:cubicBezTo>
                  <a:cubicBezTo>
                    <a:pt x="723" y="112"/>
                    <a:pt x="492" y="161"/>
                    <a:pt x="247" y="161"/>
                  </a:cubicBezTo>
                  <a:cubicBezTo>
                    <a:pt x="196" y="161"/>
                    <a:pt x="145" y="159"/>
                    <a:pt x="93" y="155"/>
                  </a:cubicBezTo>
                  <a:cubicBezTo>
                    <a:pt x="47" y="155"/>
                    <a:pt x="0" y="201"/>
                    <a:pt x="0" y="248"/>
                  </a:cubicBezTo>
                  <a:cubicBezTo>
                    <a:pt x="0" y="294"/>
                    <a:pt x="47" y="319"/>
                    <a:pt x="93" y="341"/>
                  </a:cubicBezTo>
                  <a:cubicBezTo>
                    <a:pt x="136" y="344"/>
                    <a:pt x="178" y="346"/>
                    <a:pt x="220" y="346"/>
                  </a:cubicBezTo>
                  <a:cubicBezTo>
                    <a:pt x="503" y="346"/>
                    <a:pt x="784" y="276"/>
                    <a:pt x="1048" y="155"/>
                  </a:cubicBezTo>
                  <a:cubicBezTo>
                    <a:pt x="1094" y="155"/>
                    <a:pt x="1094" y="86"/>
                    <a:pt x="1070" y="40"/>
                  </a:cubicBezTo>
                  <a:cubicBezTo>
                    <a:pt x="1057" y="12"/>
                    <a:pt x="1035" y="1"/>
                    <a:pt x="1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6"/>
            <p:cNvSpPr/>
            <p:nvPr/>
          </p:nvSpPr>
          <p:spPr>
            <a:xfrm>
              <a:off x="3122225" y="3734050"/>
              <a:ext cx="27925" cy="10875"/>
            </a:xfrm>
            <a:custGeom>
              <a:avLst/>
              <a:gdLst/>
              <a:ahLst/>
              <a:cxnLst/>
              <a:rect l="l" t="t" r="r" b="b"/>
              <a:pathLst>
                <a:path w="1117" h="435" extrusionOk="0">
                  <a:moveTo>
                    <a:pt x="1005" y="1"/>
                  </a:moveTo>
                  <a:cubicBezTo>
                    <a:pt x="996" y="1"/>
                    <a:pt x="986" y="3"/>
                    <a:pt x="977" y="8"/>
                  </a:cubicBezTo>
                  <a:cubicBezTo>
                    <a:pt x="977" y="8"/>
                    <a:pt x="977" y="8"/>
                    <a:pt x="977" y="8"/>
                  </a:cubicBezTo>
                  <a:lnTo>
                    <a:pt x="977" y="8"/>
                  </a:lnTo>
                  <a:cubicBezTo>
                    <a:pt x="977" y="8"/>
                    <a:pt x="965" y="8"/>
                    <a:pt x="958" y="15"/>
                  </a:cubicBezTo>
                  <a:lnTo>
                    <a:pt x="958" y="15"/>
                  </a:lnTo>
                  <a:cubicBezTo>
                    <a:pt x="684" y="127"/>
                    <a:pt x="387" y="217"/>
                    <a:pt x="69" y="262"/>
                  </a:cubicBezTo>
                  <a:cubicBezTo>
                    <a:pt x="23" y="262"/>
                    <a:pt x="0" y="333"/>
                    <a:pt x="23" y="355"/>
                  </a:cubicBezTo>
                  <a:cubicBezTo>
                    <a:pt x="23" y="409"/>
                    <a:pt x="49" y="434"/>
                    <a:pt x="82" y="434"/>
                  </a:cubicBezTo>
                  <a:cubicBezTo>
                    <a:pt x="93" y="434"/>
                    <a:pt x="104" y="432"/>
                    <a:pt x="116" y="426"/>
                  </a:cubicBezTo>
                  <a:cubicBezTo>
                    <a:pt x="441" y="380"/>
                    <a:pt x="745" y="309"/>
                    <a:pt x="1024" y="194"/>
                  </a:cubicBezTo>
                  <a:cubicBezTo>
                    <a:pt x="1070" y="169"/>
                    <a:pt x="1117" y="123"/>
                    <a:pt x="1093" y="76"/>
                  </a:cubicBezTo>
                  <a:cubicBezTo>
                    <a:pt x="1093" y="39"/>
                    <a:pt x="1047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6"/>
            <p:cNvSpPr/>
            <p:nvPr/>
          </p:nvSpPr>
          <p:spPr>
            <a:xfrm>
              <a:off x="3122225" y="3740050"/>
              <a:ext cx="22675" cy="8250"/>
            </a:xfrm>
            <a:custGeom>
              <a:avLst/>
              <a:gdLst/>
              <a:ahLst/>
              <a:cxnLst/>
              <a:rect l="l" t="t" r="r" b="b"/>
              <a:pathLst>
                <a:path w="907" h="330" extrusionOk="0">
                  <a:moveTo>
                    <a:pt x="767" y="0"/>
                  </a:moveTo>
                  <a:cubicBezTo>
                    <a:pt x="559" y="69"/>
                    <a:pt x="326" y="115"/>
                    <a:pt x="94" y="140"/>
                  </a:cubicBezTo>
                  <a:cubicBezTo>
                    <a:pt x="47" y="162"/>
                    <a:pt x="0" y="186"/>
                    <a:pt x="0" y="233"/>
                  </a:cubicBezTo>
                  <a:cubicBezTo>
                    <a:pt x="0" y="273"/>
                    <a:pt x="35" y="330"/>
                    <a:pt x="75" y="330"/>
                  </a:cubicBezTo>
                  <a:cubicBezTo>
                    <a:pt x="81" y="330"/>
                    <a:pt x="87" y="329"/>
                    <a:pt x="94" y="326"/>
                  </a:cubicBezTo>
                  <a:cubicBezTo>
                    <a:pt x="348" y="301"/>
                    <a:pt x="581" y="255"/>
                    <a:pt x="814" y="186"/>
                  </a:cubicBezTo>
                  <a:cubicBezTo>
                    <a:pt x="860" y="162"/>
                    <a:pt x="907" y="115"/>
                    <a:pt x="884" y="69"/>
                  </a:cubicBezTo>
                  <a:cubicBezTo>
                    <a:pt x="860" y="22"/>
                    <a:pt x="81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6"/>
            <p:cNvSpPr/>
            <p:nvPr/>
          </p:nvSpPr>
          <p:spPr>
            <a:xfrm>
              <a:off x="3118125" y="3743125"/>
              <a:ext cx="27375" cy="9725"/>
            </a:xfrm>
            <a:custGeom>
              <a:avLst/>
              <a:gdLst/>
              <a:ahLst/>
              <a:cxnLst/>
              <a:rect l="l" t="t" r="r" b="b"/>
              <a:pathLst>
                <a:path w="1095" h="389" extrusionOk="0">
                  <a:moveTo>
                    <a:pt x="997" y="1"/>
                  </a:moveTo>
                  <a:cubicBezTo>
                    <a:pt x="974" y="1"/>
                    <a:pt x="951" y="6"/>
                    <a:pt x="931" y="17"/>
                  </a:cubicBezTo>
                  <a:cubicBezTo>
                    <a:pt x="676" y="132"/>
                    <a:pt x="397" y="203"/>
                    <a:pt x="118" y="203"/>
                  </a:cubicBezTo>
                  <a:cubicBezTo>
                    <a:pt x="1" y="203"/>
                    <a:pt x="1" y="389"/>
                    <a:pt x="118" y="389"/>
                  </a:cubicBezTo>
                  <a:cubicBezTo>
                    <a:pt x="419" y="389"/>
                    <a:pt x="745" y="318"/>
                    <a:pt x="1024" y="156"/>
                  </a:cubicBezTo>
                  <a:cubicBezTo>
                    <a:pt x="1071" y="156"/>
                    <a:pt x="1095" y="85"/>
                    <a:pt x="1071" y="39"/>
                  </a:cubicBezTo>
                  <a:cubicBezTo>
                    <a:pt x="1058" y="12"/>
                    <a:pt x="1028" y="1"/>
                    <a:pt x="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6"/>
            <p:cNvSpPr/>
            <p:nvPr/>
          </p:nvSpPr>
          <p:spPr>
            <a:xfrm>
              <a:off x="3106825" y="3750350"/>
              <a:ext cx="25900" cy="14375"/>
            </a:xfrm>
            <a:custGeom>
              <a:avLst/>
              <a:gdLst/>
              <a:ahLst/>
              <a:cxnLst/>
              <a:rect l="l" t="t" r="r" b="b"/>
              <a:pathLst>
                <a:path w="1036" h="575" extrusionOk="0">
                  <a:moveTo>
                    <a:pt x="944" y="0"/>
                  </a:moveTo>
                  <a:cubicBezTo>
                    <a:pt x="935" y="0"/>
                    <a:pt x="927" y="2"/>
                    <a:pt x="918" y="7"/>
                  </a:cubicBezTo>
                  <a:cubicBezTo>
                    <a:pt x="639" y="122"/>
                    <a:pt x="360" y="262"/>
                    <a:pt x="81" y="401"/>
                  </a:cubicBezTo>
                  <a:cubicBezTo>
                    <a:pt x="0" y="462"/>
                    <a:pt x="59" y="574"/>
                    <a:pt x="136" y="574"/>
                  </a:cubicBezTo>
                  <a:cubicBezTo>
                    <a:pt x="148" y="574"/>
                    <a:pt x="161" y="571"/>
                    <a:pt x="174" y="565"/>
                  </a:cubicBezTo>
                  <a:cubicBezTo>
                    <a:pt x="430" y="425"/>
                    <a:pt x="685" y="286"/>
                    <a:pt x="964" y="193"/>
                  </a:cubicBezTo>
                  <a:cubicBezTo>
                    <a:pt x="1011" y="169"/>
                    <a:pt x="1035" y="122"/>
                    <a:pt x="1035" y="76"/>
                  </a:cubicBezTo>
                  <a:cubicBezTo>
                    <a:pt x="1015" y="38"/>
                    <a:pt x="981" y="0"/>
                    <a:pt x="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6"/>
            <p:cNvSpPr/>
            <p:nvPr/>
          </p:nvSpPr>
          <p:spPr>
            <a:xfrm>
              <a:off x="3111750" y="3757300"/>
              <a:ext cx="24200" cy="6575"/>
            </a:xfrm>
            <a:custGeom>
              <a:avLst/>
              <a:gdLst/>
              <a:ahLst/>
              <a:cxnLst/>
              <a:rect l="l" t="t" r="r" b="b"/>
              <a:pathLst>
                <a:path w="968" h="263" extrusionOk="0">
                  <a:moveTo>
                    <a:pt x="873" y="0"/>
                  </a:moveTo>
                  <a:cubicBezTo>
                    <a:pt x="862" y="0"/>
                    <a:pt x="851" y="3"/>
                    <a:pt x="838" y="8"/>
                  </a:cubicBezTo>
                  <a:cubicBezTo>
                    <a:pt x="606" y="54"/>
                    <a:pt x="349" y="77"/>
                    <a:pt x="116" y="101"/>
                  </a:cubicBezTo>
                  <a:cubicBezTo>
                    <a:pt x="1" y="101"/>
                    <a:pt x="1" y="263"/>
                    <a:pt x="116" y="263"/>
                  </a:cubicBezTo>
                  <a:cubicBezTo>
                    <a:pt x="373" y="263"/>
                    <a:pt x="628" y="240"/>
                    <a:pt x="885" y="170"/>
                  </a:cubicBezTo>
                  <a:cubicBezTo>
                    <a:pt x="967" y="150"/>
                    <a:pt x="957" y="0"/>
                    <a:pt x="8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6"/>
            <p:cNvSpPr/>
            <p:nvPr/>
          </p:nvSpPr>
          <p:spPr>
            <a:xfrm>
              <a:off x="3108825" y="3763050"/>
              <a:ext cx="19800" cy="7825"/>
            </a:xfrm>
            <a:custGeom>
              <a:avLst/>
              <a:gdLst/>
              <a:ahLst/>
              <a:cxnLst/>
              <a:rect l="l" t="t" r="r" b="b"/>
              <a:pathLst>
                <a:path w="792" h="313" extrusionOk="0">
                  <a:moveTo>
                    <a:pt x="689" y="1"/>
                  </a:moveTo>
                  <a:cubicBezTo>
                    <a:pt x="677" y="1"/>
                    <a:pt x="664" y="4"/>
                    <a:pt x="652" y="10"/>
                  </a:cubicBezTo>
                  <a:cubicBezTo>
                    <a:pt x="559" y="57"/>
                    <a:pt x="466" y="79"/>
                    <a:pt x="350" y="103"/>
                  </a:cubicBezTo>
                  <a:cubicBezTo>
                    <a:pt x="326" y="103"/>
                    <a:pt x="304" y="126"/>
                    <a:pt x="280" y="126"/>
                  </a:cubicBezTo>
                  <a:lnTo>
                    <a:pt x="164" y="126"/>
                  </a:lnTo>
                  <a:cubicBezTo>
                    <a:pt x="145" y="117"/>
                    <a:pt x="122" y="111"/>
                    <a:pt x="102" y="111"/>
                  </a:cubicBezTo>
                  <a:cubicBezTo>
                    <a:pt x="72" y="111"/>
                    <a:pt x="47" y="122"/>
                    <a:pt x="47" y="150"/>
                  </a:cubicBezTo>
                  <a:cubicBezTo>
                    <a:pt x="1" y="196"/>
                    <a:pt x="25" y="243"/>
                    <a:pt x="71" y="265"/>
                  </a:cubicBezTo>
                  <a:cubicBezTo>
                    <a:pt x="118" y="301"/>
                    <a:pt x="170" y="312"/>
                    <a:pt x="225" y="312"/>
                  </a:cubicBezTo>
                  <a:cubicBezTo>
                    <a:pt x="280" y="312"/>
                    <a:pt x="338" y="301"/>
                    <a:pt x="397" y="289"/>
                  </a:cubicBezTo>
                  <a:cubicBezTo>
                    <a:pt x="512" y="265"/>
                    <a:pt x="630" y="219"/>
                    <a:pt x="745" y="172"/>
                  </a:cubicBezTo>
                  <a:cubicBezTo>
                    <a:pt x="791" y="150"/>
                    <a:pt x="791" y="79"/>
                    <a:pt x="769" y="57"/>
                  </a:cubicBezTo>
                  <a:cubicBezTo>
                    <a:pt x="751" y="23"/>
                    <a:pt x="722" y="1"/>
                    <a:pt x="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6"/>
            <p:cNvSpPr/>
            <p:nvPr/>
          </p:nvSpPr>
          <p:spPr>
            <a:xfrm>
              <a:off x="3103625" y="3762075"/>
              <a:ext cx="25975" cy="11925"/>
            </a:xfrm>
            <a:custGeom>
              <a:avLst/>
              <a:gdLst/>
              <a:ahLst/>
              <a:cxnLst/>
              <a:rect l="l" t="t" r="r" b="b"/>
              <a:pathLst>
                <a:path w="1039" h="477" extrusionOk="0">
                  <a:moveTo>
                    <a:pt x="904" y="1"/>
                  </a:moveTo>
                  <a:cubicBezTo>
                    <a:pt x="898" y="1"/>
                    <a:pt x="891" y="1"/>
                    <a:pt x="884" y="3"/>
                  </a:cubicBezTo>
                  <a:cubicBezTo>
                    <a:pt x="605" y="72"/>
                    <a:pt x="326" y="165"/>
                    <a:pt x="47" y="304"/>
                  </a:cubicBezTo>
                  <a:cubicBezTo>
                    <a:pt x="0" y="328"/>
                    <a:pt x="0" y="397"/>
                    <a:pt x="23" y="421"/>
                  </a:cubicBezTo>
                  <a:cubicBezTo>
                    <a:pt x="40" y="456"/>
                    <a:pt x="70" y="477"/>
                    <a:pt x="103" y="477"/>
                  </a:cubicBezTo>
                  <a:cubicBezTo>
                    <a:pt x="115" y="477"/>
                    <a:pt x="127" y="474"/>
                    <a:pt x="140" y="468"/>
                  </a:cubicBezTo>
                  <a:cubicBezTo>
                    <a:pt x="395" y="328"/>
                    <a:pt x="651" y="235"/>
                    <a:pt x="931" y="189"/>
                  </a:cubicBezTo>
                  <a:cubicBezTo>
                    <a:pt x="1039" y="166"/>
                    <a:pt x="1004" y="1"/>
                    <a:pt x="9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6"/>
            <p:cNvSpPr/>
            <p:nvPr/>
          </p:nvSpPr>
          <p:spPr>
            <a:xfrm>
              <a:off x="3100700" y="3770475"/>
              <a:ext cx="24425" cy="9675"/>
            </a:xfrm>
            <a:custGeom>
              <a:avLst/>
              <a:gdLst/>
              <a:ahLst/>
              <a:cxnLst/>
              <a:rect l="l" t="t" r="r" b="b"/>
              <a:pathLst>
                <a:path w="977" h="387" extrusionOk="0">
                  <a:moveTo>
                    <a:pt x="893" y="0"/>
                  </a:moveTo>
                  <a:cubicBezTo>
                    <a:pt x="875" y="0"/>
                    <a:pt x="856" y="6"/>
                    <a:pt x="837" y="15"/>
                  </a:cubicBezTo>
                  <a:cubicBezTo>
                    <a:pt x="605" y="108"/>
                    <a:pt x="350" y="178"/>
                    <a:pt x="93" y="201"/>
                  </a:cubicBezTo>
                  <a:cubicBezTo>
                    <a:pt x="47" y="201"/>
                    <a:pt x="0" y="225"/>
                    <a:pt x="0" y="294"/>
                  </a:cubicBezTo>
                  <a:cubicBezTo>
                    <a:pt x="0" y="340"/>
                    <a:pt x="47" y="387"/>
                    <a:pt x="93" y="387"/>
                  </a:cubicBezTo>
                  <a:cubicBezTo>
                    <a:pt x="372" y="340"/>
                    <a:pt x="651" y="272"/>
                    <a:pt x="930" y="154"/>
                  </a:cubicBezTo>
                  <a:cubicBezTo>
                    <a:pt x="977" y="154"/>
                    <a:pt x="977" y="85"/>
                    <a:pt x="955" y="39"/>
                  </a:cubicBezTo>
                  <a:cubicBezTo>
                    <a:pt x="940" y="11"/>
                    <a:pt x="918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6"/>
            <p:cNvSpPr/>
            <p:nvPr/>
          </p:nvSpPr>
          <p:spPr>
            <a:xfrm>
              <a:off x="3103625" y="3774750"/>
              <a:ext cx="23275" cy="7375"/>
            </a:xfrm>
            <a:custGeom>
              <a:avLst/>
              <a:gdLst/>
              <a:ahLst/>
              <a:cxnLst/>
              <a:rect l="l" t="t" r="r" b="b"/>
              <a:pathLst>
                <a:path w="931" h="295" extrusionOk="0">
                  <a:moveTo>
                    <a:pt x="840" y="1"/>
                  </a:moveTo>
                  <a:cubicBezTo>
                    <a:pt x="831" y="1"/>
                    <a:pt x="822" y="3"/>
                    <a:pt x="813" y="7"/>
                  </a:cubicBezTo>
                  <a:cubicBezTo>
                    <a:pt x="635" y="79"/>
                    <a:pt x="457" y="109"/>
                    <a:pt x="269" y="109"/>
                  </a:cubicBezTo>
                  <a:cubicBezTo>
                    <a:pt x="211" y="109"/>
                    <a:pt x="153" y="106"/>
                    <a:pt x="93" y="101"/>
                  </a:cubicBezTo>
                  <a:cubicBezTo>
                    <a:pt x="47" y="101"/>
                    <a:pt x="23" y="147"/>
                    <a:pt x="23" y="194"/>
                  </a:cubicBezTo>
                  <a:cubicBezTo>
                    <a:pt x="0" y="240"/>
                    <a:pt x="47" y="287"/>
                    <a:pt x="93" y="287"/>
                  </a:cubicBezTo>
                  <a:cubicBezTo>
                    <a:pt x="153" y="292"/>
                    <a:pt x="214" y="295"/>
                    <a:pt x="275" y="295"/>
                  </a:cubicBezTo>
                  <a:cubicBezTo>
                    <a:pt x="476" y="295"/>
                    <a:pt x="682" y="265"/>
                    <a:pt x="860" y="194"/>
                  </a:cubicBezTo>
                  <a:cubicBezTo>
                    <a:pt x="906" y="169"/>
                    <a:pt x="931" y="123"/>
                    <a:pt x="931" y="76"/>
                  </a:cubicBezTo>
                  <a:cubicBezTo>
                    <a:pt x="911" y="39"/>
                    <a:pt x="877" y="1"/>
                    <a:pt x="8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6"/>
            <p:cNvSpPr/>
            <p:nvPr/>
          </p:nvSpPr>
          <p:spPr>
            <a:xfrm>
              <a:off x="3100125" y="3780000"/>
              <a:ext cx="23850" cy="8300"/>
            </a:xfrm>
            <a:custGeom>
              <a:avLst/>
              <a:gdLst/>
              <a:ahLst/>
              <a:cxnLst/>
              <a:rect l="l" t="t" r="r" b="b"/>
              <a:pathLst>
                <a:path w="954" h="332" extrusionOk="0">
                  <a:moveTo>
                    <a:pt x="840" y="0"/>
                  </a:moveTo>
                  <a:cubicBezTo>
                    <a:pt x="831" y="0"/>
                    <a:pt x="822" y="2"/>
                    <a:pt x="814" y="6"/>
                  </a:cubicBezTo>
                  <a:cubicBezTo>
                    <a:pt x="642" y="83"/>
                    <a:pt x="437" y="128"/>
                    <a:pt x="241" y="141"/>
                  </a:cubicBezTo>
                  <a:lnTo>
                    <a:pt x="241" y="141"/>
                  </a:lnTo>
                  <a:cubicBezTo>
                    <a:pt x="224" y="113"/>
                    <a:pt x="194" y="92"/>
                    <a:pt x="161" y="92"/>
                  </a:cubicBezTo>
                  <a:cubicBezTo>
                    <a:pt x="139" y="92"/>
                    <a:pt x="116" y="101"/>
                    <a:pt x="94" y="123"/>
                  </a:cubicBezTo>
                  <a:cubicBezTo>
                    <a:pt x="94" y="145"/>
                    <a:pt x="70" y="145"/>
                    <a:pt x="47" y="170"/>
                  </a:cubicBezTo>
                  <a:cubicBezTo>
                    <a:pt x="1" y="216"/>
                    <a:pt x="23" y="331"/>
                    <a:pt x="116" y="331"/>
                  </a:cubicBezTo>
                  <a:cubicBezTo>
                    <a:pt x="373" y="331"/>
                    <a:pt x="628" y="285"/>
                    <a:pt x="860" y="192"/>
                  </a:cubicBezTo>
                  <a:cubicBezTo>
                    <a:pt x="907" y="170"/>
                    <a:pt x="953" y="123"/>
                    <a:pt x="931" y="77"/>
                  </a:cubicBezTo>
                  <a:cubicBezTo>
                    <a:pt x="931" y="38"/>
                    <a:pt x="883" y="0"/>
                    <a:pt x="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6"/>
            <p:cNvSpPr/>
            <p:nvPr/>
          </p:nvSpPr>
          <p:spPr>
            <a:xfrm>
              <a:off x="3096025" y="3783575"/>
              <a:ext cx="23300" cy="9975"/>
            </a:xfrm>
            <a:custGeom>
              <a:avLst/>
              <a:gdLst/>
              <a:ahLst/>
              <a:cxnLst/>
              <a:rect l="l" t="t" r="r" b="b"/>
              <a:pathLst>
                <a:path w="932" h="399" extrusionOk="0">
                  <a:moveTo>
                    <a:pt x="844" y="1"/>
                  </a:moveTo>
                  <a:cubicBezTo>
                    <a:pt x="828" y="1"/>
                    <a:pt x="810" y="9"/>
                    <a:pt x="792" y="27"/>
                  </a:cubicBezTo>
                  <a:cubicBezTo>
                    <a:pt x="583" y="142"/>
                    <a:pt x="373" y="213"/>
                    <a:pt x="118" y="213"/>
                  </a:cubicBezTo>
                  <a:cubicBezTo>
                    <a:pt x="1" y="213"/>
                    <a:pt x="1" y="399"/>
                    <a:pt x="118" y="399"/>
                  </a:cubicBezTo>
                  <a:cubicBezTo>
                    <a:pt x="397" y="399"/>
                    <a:pt x="652" y="328"/>
                    <a:pt x="885" y="166"/>
                  </a:cubicBezTo>
                  <a:cubicBezTo>
                    <a:pt x="931" y="142"/>
                    <a:pt x="931" y="95"/>
                    <a:pt x="909" y="49"/>
                  </a:cubicBezTo>
                  <a:cubicBezTo>
                    <a:pt x="894" y="20"/>
                    <a:pt x="871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6"/>
            <p:cNvSpPr/>
            <p:nvPr/>
          </p:nvSpPr>
          <p:spPr>
            <a:xfrm>
              <a:off x="3096650" y="3779925"/>
              <a:ext cx="23275" cy="8500"/>
            </a:xfrm>
            <a:custGeom>
              <a:avLst/>
              <a:gdLst/>
              <a:ahLst/>
              <a:cxnLst/>
              <a:rect l="l" t="t" r="r" b="b"/>
              <a:pathLst>
                <a:path w="931" h="340" extrusionOk="0">
                  <a:moveTo>
                    <a:pt x="808" y="0"/>
                  </a:moveTo>
                  <a:cubicBezTo>
                    <a:pt x="793" y="0"/>
                    <a:pt x="779" y="3"/>
                    <a:pt x="767" y="9"/>
                  </a:cubicBezTo>
                  <a:cubicBezTo>
                    <a:pt x="581" y="126"/>
                    <a:pt x="348" y="173"/>
                    <a:pt x="116" y="173"/>
                  </a:cubicBezTo>
                  <a:cubicBezTo>
                    <a:pt x="0" y="173"/>
                    <a:pt x="0" y="334"/>
                    <a:pt x="116" y="334"/>
                  </a:cubicBezTo>
                  <a:cubicBezTo>
                    <a:pt x="149" y="338"/>
                    <a:pt x="183" y="339"/>
                    <a:pt x="217" y="339"/>
                  </a:cubicBezTo>
                  <a:cubicBezTo>
                    <a:pt x="439" y="339"/>
                    <a:pt x="658" y="273"/>
                    <a:pt x="860" y="173"/>
                  </a:cubicBezTo>
                  <a:cubicBezTo>
                    <a:pt x="906" y="148"/>
                    <a:pt x="930" y="102"/>
                    <a:pt x="906" y="55"/>
                  </a:cubicBezTo>
                  <a:cubicBezTo>
                    <a:pt x="890" y="21"/>
                    <a:pt x="847" y="0"/>
                    <a:pt x="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6"/>
            <p:cNvSpPr/>
            <p:nvPr/>
          </p:nvSpPr>
          <p:spPr>
            <a:xfrm>
              <a:off x="3103625" y="3779925"/>
              <a:ext cx="15125" cy="5500"/>
            </a:xfrm>
            <a:custGeom>
              <a:avLst/>
              <a:gdLst/>
              <a:ahLst/>
              <a:cxnLst/>
              <a:rect l="l" t="t" r="r" b="b"/>
              <a:pathLst>
                <a:path w="605" h="220" extrusionOk="0">
                  <a:moveTo>
                    <a:pt x="524" y="0"/>
                  </a:moveTo>
                  <a:cubicBezTo>
                    <a:pt x="512" y="0"/>
                    <a:pt x="500" y="3"/>
                    <a:pt x="488" y="9"/>
                  </a:cubicBezTo>
                  <a:lnTo>
                    <a:pt x="302" y="9"/>
                  </a:lnTo>
                  <a:cubicBezTo>
                    <a:pt x="233" y="33"/>
                    <a:pt x="162" y="33"/>
                    <a:pt x="93" y="33"/>
                  </a:cubicBezTo>
                  <a:cubicBezTo>
                    <a:pt x="47" y="33"/>
                    <a:pt x="0" y="80"/>
                    <a:pt x="0" y="126"/>
                  </a:cubicBezTo>
                  <a:cubicBezTo>
                    <a:pt x="0" y="173"/>
                    <a:pt x="23" y="219"/>
                    <a:pt x="93" y="219"/>
                  </a:cubicBezTo>
                  <a:cubicBezTo>
                    <a:pt x="233" y="219"/>
                    <a:pt x="395" y="195"/>
                    <a:pt x="534" y="173"/>
                  </a:cubicBezTo>
                  <a:cubicBezTo>
                    <a:pt x="558" y="173"/>
                    <a:pt x="581" y="148"/>
                    <a:pt x="581" y="126"/>
                  </a:cubicBezTo>
                  <a:cubicBezTo>
                    <a:pt x="605" y="102"/>
                    <a:pt x="605" y="80"/>
                    <a:pt x="605" y="55"/>
                  </a:cubicBezTo>
                  <a:cubicBezTo>
                    <a:pt x="587" y="21"/>
                    <a:pt x="557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6"/>
            <p:cNvSpPr/>
            <p:nvPr/>
          </p:nvSpPr>
          <p:spPr>
            <a:xfrm>
              <a:off x="3110600" y="3774975"/>
              <a:ext cx="20350" cy="19250"/>
            </a:xfrm>
            <a:custGeom>
              <a:avLst/>
              <a:gdLst/>
              <a:ahLst/>
              <a:cxnLst/>
              <a:rect l="l" t="t" r="r" b="b"/>
              <a:pathLst>
                <a:path w="814" h="770" extrusionOk="0">
                  <a:moveTo>
                    <a:pt x="716" y="1"/>
                  </a:moveTo>
                  <a:cubicBezTo>
                    <a:pt x="703" y="1"/>
                    <a:pt x="688" y="6"/>
                    <a:pt x="674" y="21"/>
                  </a:cubicBezTo>
                  <a:cubicBezTo>
                    <a:pt x="441" y="185"/>
                    <a:pt x="233" y="393"/>
                    <a:pt x="23" y="603"/>
                  </a:cubicBezTo>
                  <a:cubicBezTo>
                    <a:pt x="0" y="650"/>
                    <a:pt x="0" y="696"/>
                    <a:pt x="23" y="743"/>
                  </a:cubicBezTo>
                  <a:cubicBezTo>
                    <a:pt x="50" y="756"/>
                    <a:pt x="77" y="769"/>
                    <a:pt x="104" y="769"/>
                  </a:cubicBezTo>
                  <a:cubicBezTo>
                    <a:pt x="123" y="769"/>
                    <a:pt x="143" y="762"/>
                    <a:pt x="162" y="743"/>
                  </a:cubicBezTo>
                  <a:cubicBezTo>
                    <a:pt x="348" y="532"/>
                    <a:pt x="534" y="346"/>
                    <a:pt x="767" y="185"/>
                  </a:cubicBezTo>
                  <a:cubicBezTo>
                    <a:pt x="791" y="138"/>
                    <a:pt x="813" y="92"/>
                    <a:pt x="791" y="45"/>
                  </a:cubicBezTo>
                  <a:cubicBezTo>
                    <a:pt x="774" y="28"/>
                    <a:pt x="747" y="1"/>
                    <a:pt x="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6"/>
            <p:cNvSpPr/>
            <p:nvPr/>
          </p:nvSpPr>
          <p:spPr>
            <a:xfrm>
              <a:off x="3151850" y="375632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0"/>
                  </a:moveTo>
                  <a:cubicBezTo>
                    <a:pt x="47" y="0"/>
                    <a:pt x="47" y="23"/>
                    <a:pt x="25" y="23"/>
                  </a:cubicBezTo>
                  <a:cubicBezTo>
                    <a:pt x="25" y="23"/>
                    <a:pt x="25" y="47"/>
                    <a:pt x="1" y="47"/>
                  </a:cubicBezTo>
                  <a:lnTo>
                    <a:pt x="1" y="93"/>
                  </a:lnTo>
                  <a:lnTo>
                    <a:pt x="1" y="116"/>
                  </a:lnTo>
                  <a:lnTo>
                    <a:pt x="1" y="140"/>
                  </a:lnTo>
                  <a:cubicBezTo>
                    <a:pt x="25" y="162"/>
                    <a:pt x="25" y="162"/>
                    <a:pt x="47" y="162"/>
                  </a:cubicBezTo>
                  <a:cubicBezTo>
                    <a:pt x="47" y="186"/>
                    <a:pt x="47" y="186"/>
                    <a:pt x="71" y="186"/>
                  </a:cubicBezTo>
                  <a:lnTo>
                    <a:pt x="118" y="186"/>
                  </a:lnTo>
                  <a:lnTo>
                    <a:pt x="140" y="162"/>
                  </a:lnTo>
                  <a:lnTo>
                    <a:pt x="164" y="162"/>
                  </a:lnTo>
                  <a:lnTo>
                    <a:pt x="187" y="140"/>
                  </a:lnTo>
                  <a:cubicBezTo>
                    <a:pt x="187" y="116"/>
                    <a:pt x="211" y="116"/>
                    <a:pt x="211" y="93"/>
                  </a:cubicBezTo>
                  <a:lnTo>
                    <a:pt x="211" y="69"/>
                  </a:lnTo>
                  <a:lnTo>
                    <a:pt x="187" y="47"/>
                  </a:lnTo>
                  <a:cubicBezTo>
                    <a:pt x="187" y="23"/>
                    <a:pt x="164" y="23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6"/>
            <p:cNvSpPr/>
            <p:nvPr/>
          </p:nvSpPr>
          <p:spPr>
            <a:xfrm>
              <a:off x="3174550" y="3756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1"/>
                  </a:moveTo>
                  <a:cubicBezTo>
                    <a:pt x="47" y="1"/>
                    <a:pt x="47" y="25"/>
                    <a:pt x="23" y="25"/>
                  </a:cubicBezTo>
                  <a:lnTo>
                    <a:pt x="23" y="47"/>
                  </a:lnTo>
                  <a:cubicBezTo>
                    <a:pt x="1" y="71"/>
                    <a:pt x="1" y="71"/>
                    <a:pt x="1" y="94"/>
                  </a:cubicBezTo>
                  <a:lnTo>
                    <a:pt x="1" y="118"/>
                  </a:lnTo>
                  <a:cubicBezTo>
                    <a:pt x="1" y="140"/>
                    <a:pt x="23" y="140"/>
                    <a:pt x="23" y="164"/>
                  </a:cubicBezTo>
                  <a:lnTo>
                    <a:pt x="47" y="164"/>
                  </a:lnTo>
                  <a:cubicBezTo>
                    <a:pt x="47" y="164"/>
                    <a:pt x="47" y="187"/>
                    <a:pt x="69" y="187"/>
                  </a:cubicBezTo>
                  <a:lnTo>
                    <a:pt x="140" y="187"/>
                  </a:lnTo>
                  <a:lnTo>
                    <a:pt x="162" y="164"/>
                  </a:lnTo>
                  <a:cubicBezTo>
                    <a:pt x="162" y="164"/>
                    <a:pt x="187" y="164"/>
                    <a:pt x="187" y="140"/>
                  </a:cubicBezTo>
                  <a:lnTo>
                    <a:pt x="187" y="94"/>
                  </a:lnTo>
                  <a:lnTo>
                    <a:pt x="187" y="71"/>
                  </a:lnTo>
                  <a:cubicBezTo>
                    <a:pt x="187" y="71"/>
                    <a:pt x="187" y="47"/>
                    <a:pt x="162" y="47"/>
                  </a:cubicBezTo>
                  <a:lnTo>
                    <a:pt x="162" y="25"/>
                  </a:lnTo>
                  <a:cubicBezTo>
                    <a:pt x="140" y="25"/>
                    <a:pt x="140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6"/>
            <p:cNvSpPr/>
            <p:nvPr/>
          </p:nvSpPr>
          <p:spPr>
            <a:xfrm>
              <a:off x="3150125" y="3852825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94" y="1"/>
                  </a:moveTo>
                  <a:cubicBezTo>
                    <a:pt x="94" y="1"/>
                    <a:pt x="70" y="1"/>
                    <a:pt x="47" y="23"/>
                  </a:cubicBezTo>
                  <a:lnTo>
                    <a:pt x="23" y="23"/>
                  </a:lnTo>
                  <a:cubicBezTo>
                    <a:pt x="23" y="47"/>
                    <a:pt x="23" y="47"/>
                    <a:pt x="1" y="70"/>
                  </a:cubicBezTo>
                  <a:lnTo>
                    <a:pt x="1" y="94"/>
                  </a:lnTo>
                  <a:lnTo>
                    <a:pt x="1" y="140"/>
                  </a:lnTo>
                  <a:lnTo>
                    <a:pt x="1" y="163"/>
                  </a:lnTo>
                  <a:cubicBezTo>
                    <a:pt x="23" y="187"/>
                    <a:pt x="23" y="187"/>
                    <a:pt x="47" y="187"/>
                  </a:cubicBezTo>
                  <a:cubicBezTo>
                    <a:pt x="47" y="209"/>
                    <a:pt x="47" y="209"/>
                    <a:pt x="70" y="209"/>
                  </a:cubicBezTo>
                  <a:lnTo>
                    <a:pt x="140" y="209"/>
                  </a:lnTo>
                  <a:cubicBezTo>
                    <a:pt x="140" y="187"/>
                    <a:pt x="140" y="187"/>
                    <a:pt x="163" y="187"/>
                  </a:cubicBezTo>
                  <a:cubicBezTo>
                    <a:pt x="163" y="187"/>
                    <a:pt x="163" y="163"/>
                    <a:pt x="187" y="140"/>
                  </a:cubicBezTo>
                  <a:lnTo>
                    <a:pt x="187" y="116"/>
                  </a:lnTo>
                  <a:lnTo>
                    <a:pt x="187" y="94"/>
                  </a:lnTo>
                  <a:lnTo>
                    <a:pt x="187" y="47"/>
                  </a:lnTo>
                  <a:cubicBezTo>
                    <a:pt x="163" y="47"/>
                    <a:pt x="163" y="23"/>
                    <a:pt x="163" y="23"/>
                  </a:cubicBezTo>
                  <a:cubicBezTo>
                    <a:pt x="140" y="23"/>
                    <a:pt x="140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6"/>
            <p:cNvSpPr/>
            <p:nvPr/>
          </p:nvSpPr>
          <p:spPr>
            <a:xfrm>
              <a:off x="3090225" y="3789975"/>
              <a:ext cx="27725" cy="12450"/>
            </a:xfrm>
            <a:custGeom>
              <a:avLst/>
              <a:gdLst/>
              <a:ahLst/>
              <a:cxnLst/>
              <a:rect l="l" t="t" r="r" b="b"/>
              <a:pathLst>
                <a:path w="1109" h="498" extrusionOk="0">
                  <a:moveTo>
                    <a:pt x="996" y="1"/>
                  </a:moveTo>
                  <a:cubicBezTo>
                    <a:pt x="990" y="1"/>
                    <a:pt x="984" y="2"/>
                    <a:pt x="977" y="3"/>
                  </a:cubicBezTo>
                  <a:cubicBezTo>
                    <a:pt x="676" y="96"/>
                    <a:pt x="373" y="212"/>
                    <a:pt x="93" y="305"/>
                  </a:cubicBezTo>
                  <a:cubicBezTo>
                    <a:pt x="47" y="329"/>
                    <a:pt x="0" y="375"/>
                    <a:pt x="25" y="422"/>
                  </a:cubicBezTo>
                  <a:cubicBezTo>
                    <a:pt x="25" y="460"/>
                    <a:pt x="70" y="497"/>
                    <a:pt x="112" y="497"/>
                  </a:cubicBezTo>
                  <a:cubicBezTo>
                    <a:pt x="122" y="497"/>
                    <a:pt x="131" y="495"/>
                    <a:pt x="140" y="491"/>
                  </a:cubicBezTo>
                  <a:cubicBezTo>
                    <a:pt x="419" y="375"/>
                    <a:pt x="722" y="282"/>
                    <a:pt x="1001" y="189"/>
                  </a:cubicBezTo>
                  <a:cubicBezTo>
                    <a:pt x="1109" y="146"/>
                    <a:pt x="1076" y="1"/>
                    <a:pt x="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6"/>
            <p:cNvSpPr/>
            <p:nvPr/>
          </p:nvSpPr>
          <p:spPr>
            <a:xfrm>
              <a:off x="3089675" y="3795850"/>
              <a:ext cx="30800" cy="10500"/>
            </a:xfrm>
            <a:custGeom>
              <a:avLst/>
              <a:gdLst/>
              <a:ahLst/>
              <a:cxnLst/>
              <a:rect l="l" t="t" r="r" b="b"/>
              <a:pathLst>
                <a:path w="1232" h="420" extrusionOk="0">
                  <a:moveTo>
                    <a:pt x="1116" y="1"/>
                  </a:moveTo>
                  <a:cubicBezTo>
                    <a:pt x="767" y="23"/>
                    <a:pt x="465" y="209"/>
                    <a:pt x="115" y="233"/>
                  </a:cubicBezTo>
                  <a:cubicBezTo>
                    <a:pt x="0" y="233"/>
                    <a:pt x="0" y="419"/>
                    <a:pt x="115" y="419"/>
                  </a:cubicBezTo>
                  <a:cubicBezTo>
                    <a:pt x="465" y="395"/>
                    <a:pt x="767" y="209"/>
                    <a:pt x="1116" y="187"/>
                  </a:cubicBezTo>
                  <a:cubicBezTo>
                    <a:pt x="1232" y="187"/>
                    <a:pt x="1232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6"/>
            <p:cNvSpPr/>
            <p:nvPr/>
          </p:nvSpPr>
          <p:spPr>
            <a:xfrm>
              <a:off x="3084575" y="3804500"/>
              <a:ext cx="27025" cy="10600"/>
            </a:xfrm>
            <a:custGeom>
              <a:avLst/>
              <a:gdLst/>
              <a:ahLst/>
              <a:cxnLst/>
              <a:rect l="l" t="t" r="r" b="b"/>
              <a:pathLst>
                <a:path w="1081" h="424" extrusionOk="0">
                  <a:moveTo>
                    <a:pt x="946" y="1"/>
                  </a:moveTo>
                  <a:cubicBezTo>
                    <a:pt x="939" y="1"/>
                    <a:pt x="932" y="1"/>
                    <a:pt x="924" y="3"/>
                  </a:cubicBezTo>
                  <a:cubicBezTo>
                    <a:pt x="669" y="73"/>
                    <a:pt x="390" y="166"/>
                    <a:pt x="111" y="235"/>
                  </a:cubicBezTo>
                  <a:cubicBezTo>
                    <a:pt x="1" y="258"/>
                    <a:pt x="35" y="423"/>
                    <a:pt x="137" y="423"/>
                  </a:cubicBezTo>
                  <a:cubicBezTo>
                    <a:pt x="144" y="423"/>
                    <a:pt x="150" y="423"/>
                    <a:pt x="158" y="421"/>
                  </a:cubicBezTo>
                  <a:cubicBezTo>
                    <a:pt x="437" y="328"/>
                    <a:pt x="716" y="259"/>
                    <a:pt x="971" y="189"/>
                  </a:cubicBezTo>
                  <a:cubicBezTo>
                    <a:pt x="1080" y="145"/>
                    <a:pt x="1047" y="1"/>
                    <a:pt x="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6"/>
            <p:cNvSpPr/>
            <p:nvPr/>
          </p:nvSpPr>
          <p:spPr>
            <a:xfrm>
              <a:off x="3085025" y="3809150"/>
              <a:ext cx="27725" cy="8825"/>
            </a:xfrm>
            <a:custGeom>
              <a:avLst/>
              <a:gdLst/>
              <a:ahLst/>
              <a:cxnLst/>
              <a:rect l="l" t="t" r="r" b="b"/>
              <a:pathLst>
                <a:path w="1109" h="353" extrusionOk="0">
                  <a:moveTo>
                    <a:pt x="974" y="1"/>
                  </a:moveTo>
                  <a:cubicBezTo>
                    <a:pt x="967" y="1"/>
                    <a:pt x="960" y="1"/>
                    <a:pt x="953" y="3"/>
                  </a:cubicBezTo>
                  <a:cubicBezTo>
                    <a:pt x="674" y="73"/>
                    <a:pt x="372" y="142"/>
                    <a:pt x="93" y="166"/>
                  </a:cubicBezTo>
                  <a:cubicBezTo>
                    <a:pt x="47" y="166"/>
                    <a:pt x="0" y="213"/>
                    <a:pt x="0" y="259"/>
                  </a:cubicBezTo>
                  <a:cubicBezTo>
                    <a:pt x="0" y="306"/>
                    <a:pt x="22" y="353"/>
                    <a:pt x="93" y="353"/>
                  </a:cubicBezTo>
                  <a:cubicBezTo>
                    <a:pt x="394" y="306"/>
                    <a:pt x="698" y="259"/>
                    <a:pt x="999" y="166"/>
                  </a:cubicBezTo>
                  <a:cubicBezTo>
                    <a:pt x="1109" y="144"/>
                    <a:pt x="1075" y="1"/>
                    <a:pt x="9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6"/>
            <p:cNvSpPr/>
            <p:nvPr/>
          </p:nvSpPr>
          <p:spPr>
            <a:xfrm>
              <a:off x="3082700" y="3813125"/>
              <a:ext cx="27925" cy="10675"/>
            </a:xfrm>
            <a:custGeom>
              <a:avLst/>
              <a:gdLst/>
              <a:ahLst/>
              <a:cxnLst/>
              <a:rect l="l" t="t" r="r" b="b"/>
              <a:pathLst>
                <a:path w="1117" h="427" extrusionOk="0">
                  <a:moveTo>
                    <a:pt x="1025" y="1"/>
                  </a:moveTo>
                  <a:cubicBezTo>
                    <a:pt x="1017" y="1"/>
                    <a:pt x="1008" y="3"/>
                    <a:pt x="999" y="7"/>
                  </a:cubicBezTo>
                  <a:cubicBezTo>
                    <a:pt x="698" y="123"/>
                    <a:pt x="394" y="194"/>
                    <a:pt x="93" y="240"/>
                  </a:cubicBezTo>
                  <a:cubicBezTo>
                    <a:pt x="47" y="262"/>
                    <a:pt x="0" y="309"/>
                    <a:pt x="22" y="355"/>
                  </a:cubicBezTo>
                  <a:cubicBezTo>
                    <a:pt x="22" y="402"/>
                    <a:pt x="93" y="426"/>
                    <a:pt x="140" y="426"/>
                  </a:cubicBezTo>
                  <a:cubicBezTo>
                    <a:pt x="441" y="380"/>
                    <a:pt x="744" y="287"/>
                    <a:pt x="1046" y="194"/>
                  </a:cubicBezTo>
                  <a:cubicBezTo>
                    <a:pt x="1092" y="169"/>
                    <a:pt x="1116" y="123"/>
                    <a:pt x="1092" y="76"/>
                  </a:cubicBezTo>
                  <a:cubicBezTo>
                    <a:pt x="1092" y="39"/>
                    <a:pt x="1062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6"/>
            <p:cNvSpPr/>
            <p:nvPr/>
          </p:nvSpPr>
          <p:spPr>
            <a:xfrm>
              <a:off x="3080350" y="3819525"/>
              <a:ext cx="25025" cy="8925"/>
            </a:xfrm>
            <a:custGeom>
              <a:avLst/>
              <a:gdLst/>
              <a:ahLst/>
              <a:cxnLst/>
              <a:rect l="l" t="t" r="r" b="b"/>
              <a:pathLst>
                <a:path w="1001" h="357" extrusionOk="0">
                  <a:moveTo>
                    <a:pt x="910" y="0"/>
                  </a:moveTo>
                  <a:cubicBezTo>
                    <a:pt x="902" y="0"/>
                    <a:pt x="893" y="2"/>
                    <a:pt x="885" y="6"/>
                  </a:cubicBezTo>
                  <a:cubicBezTo>
                    <a:pt x="628" y="77"/>
                    <a:pt x="373" y="146"/>
                    <a:pt x="94" y="170"/>
                  </a:cubicBezTo>
                  <a:cubicBezTo>
                    <a:pt x="48" y="170"/>
                    <a:pt x="23" y="217"/>
                    <a:pt x="23" y="263"/>
                  </a:cubicBezTo>
                  <a:cubicBezTo>
                    <a:pt x="1" y="310"/>
                    <a:pt x="48" y="356"/>
                    <a:pt x="94" y="356"/>
                  </a:cubicBezTo>
                  <a:cubicBezTo>
                    <a:pt x="373" y="310"/>
                    <a:pt x="652" y="263"/>
                    <a:pt x="931" y="170"/>
                  </a:cubicBezTo>
                  <a:cubicBezTo>
                    <a:pt x="978" y="170"/>
                    <a:pt x="1000" y="124"/>
                    <a:pt x="1000" y="53"/>
                  </a:cubicBezTo>
                  <a:cubicBezTo>
                    <a:pt x="982" y="35"/>
                    <a:pt x="948" y="0"/>
                    <a:pt x="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6"/>
            <p:cNvSpPr/>
            <p:nvPr/>
          </p:nvSpPr>
          <p:spPr>
            <a:xfrm>
              <a:off x="3075700" y="3821800"/>
              <a:ext cx="35175" cy="12575"/>
            </a:xfrm>
            <a:custGeom>
              <a:avLst/>
              <a:gdLst/>
              <a:ahLst/>
              <a:cxnLst/>
              <a:rect l="l" t="t" r="r" b="b"/>
              <a:pathLst>
                <a:path w="1407" h="503" extrusionOk="0">
                  <a:moveTo>
                    <a:pt x="1292" y="1"/>
                  </a:moveTo>
                  <a:cubicBezTo>
                    <a:pt x="1281" y="1"/>
                    <a:pt x="1269" y="3"/>
                    <a:pt x="1257" y="8"/>
                  </a:cubicBezTo>
                  <a:cubicBezTo>
                    <a:pt x="1071" y="79"/>
                    <a:pt x="861" y="148"/>
                    <a:pt x="652" y="219"/>
                  </a:cubicBezTo>
                  <a:cubicBezTo>
                    <a:pt x="508" y="272"/>
                    <a:pt x="363" y="327"/>
                    <a:pt x="219" y="327"/>
                  </a:cubicBezTo>
                  <a:cubicBezTo>
                    <a:pt x="177" y="327"/>
                    <a:pt x="136" y="322"/>
                    <a:pt x="94" y="312"/>
                  </a:cubicBezTo>
                  <a:cubicBezTo>
                    <a:pt x="47" y="312"/>
                    <a:pt x="1" y="358"/>
                    <a:pt x="1" y="405"/>
                  </a:cubicBezTo>
                  <a:cubicBezTo>
                    <a:pt x="1" y="474"/>
                    <a:pt x="47" y="498"/>
                    <a:pt x="94" y="498"/>
                  </a:cubicBezTo>
                  <a:cubicBezTo>
                    <a:pt x="119" y="501"/>
                    <a:pt x="144" y="502"/>
                    <a:pt x="170" y="502"/>
                  </a:cubicBezTo>
                  <a:cubicBezTo>
                    <a:pt x="335" y="502"/>
                    <a:pt x="513" y="445"/>
                    <a:pt x="674" y="405"/>
                  </a:cubicBezTo>
                  <a:lnTo>
                    <a:pt x="1303" y="194"/>
                  </a:lnTo>
                  <a:cubicBezTo>
                    <a:pt x="1406" y="153"/>
                    <a:pt x="1380" y="1"/>
                    <a:pt x="1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6"/>
            <p:cNvSpPr/>
            <p:nvPr/>
          </p:nvSpPr>
          <p:spPr>
            <a:xfrm>
              <a:off x="3073375" y="3825125"/>
              <a:ext cx="40725" cy="15500"/>
            </a:xfrm>
            <a:custGeom>
              <a:avLst/>
              <a:gdLst/>
              <a:ahLst/>
              <a:cxnLst/>
              <a:rect l="l" t="t" r="r" b="b"/>
              <a:pathLst>
                <a:path w="1629" h="620" extrusionOk="0">
                  <a:moveTo>
                    <a:pt x="1545" y="0"/>
                  </a:moveTo>
                  <a:cubicBezTo>
                    <a:pt x="1527" y="0"/>
                    <a:pt x="1508" y="6"/>
                    <a:pt x="1489" y="15"/>
                  </a:cubicBezTo>
                  <a:cubicBezTo>
                    <a:pt x="1047" y="179"/>
                    <a:pt x="606" y="365"/>
                    <a:pt x="116" y="434"/>
                  </a:cubicBezTo>
                  <a:cubicBezTo>
                    <a:pt x="1" y="458"/>
                    <a:pt x="47" y="620"/>
                    <a:pt x="163" y="620"/>
                  </a:cubicBezTo>
                  <a:cubicBezTo>
                    <a:pt x="652" y="551"/>
                    <a:pt x="1117" y="365"/>
                    <a:pt x="1582" y="154"/>
                  </a:cubicBezTo>
                  <a:cubicBezTo>
                    <a:pt x="1629" y="132"/>
                    <a:pt x="1629" y="86"/>
                    <a:pt x="1605" y="39"/>
                  </a:cubicBezTo>
                  <a:cubicBezTo>
                    <a:pt x="1592" y="12"/>
                    <a:pt x="1570" y="0"/>
                    <a:pt x="1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6"/>
            <p:cNvSpPr/>
            <p:nvPr/>
          </p:nvSpPr>
          <p:spPr>
            <a:xfrm>
              <a:off x="3066550" y="3833575"/>
              <a:ext cx="32250" cy="9625"/>
            </a:xfrm>
            <a:custGeom>
              <a:avLst/>
              <a:gdLst/>
              <a:ahLst/>
              <a:cxnLst/>
              <a:rect l="l" t="t" r="r" b="b"/>
              <a:pathLst>
                <a:path w="1290" h="385" extrusionOk="0">
                  <a:moveTo>
                    <a:pt x="1155" y="0"/>
                  </a:moveTo>
                  <a:cubicBezTo>
                    <a:pt x="1148" y="0"/>
                    <a:pt x="1141" y="1"/>
                    <a:pt x="1133" y="3"/>
                  </a:cubicBezTo>
                  <a:cubicBezTo>
                    <a:pt x="972" y="49"/>
                    <a:pt x="808" y="96"/>
                    <a:pt x="622" y="120"/>
                  </a:cubicBezTo>
                  <a:cubicBezTo>
                    <a:pt x="529" y="142"/>
                    <a:pt x="460" y="166"/>
                    <a:pt x="367" y="166"/>
                  </a:cubicBezTo>
                  <a:cubicBezTo>
                    <a:pt x="317" y="182"/>
                    <a:pt x="256" y="199"/>
                    <a:pt x="200" y="199"/>
                  </a:cubicBezTo>
                  <a:cubicBezTo>
                    <a:pt x="177" y="199"/>
                    <a:pt x="155" y="196"/>
                    <a:pt x="134" y="189"/>
                  </a:cubicBezTo>
                  <a:cubicBezTo>
                    <a:pt x="128" y="187"/>
                    <a:pt x="123" y="186"/>
                    <a:pt x="117" y="186"/>
                  </a:cubicBezTo>
                  <a:cubicBezTo>
                    <a:pt x="36" y="186"/>
                    <a:pt x="1" y="331"/>
                    <a:pt x="88" y="375"/>
                  </a:cubicBezTo>
                  <a:cubicBezTo>
                    <a:pt x="115" y="382"/>
                    <a:pt x="143" y="385"/>
                    <a:pt x="170" y="385"/>
                  </a:cubicBezTo>
                  <a:cubicBezTo>
                    <a:pt x="236" y="385"/>
                    <a:pt x="301" y="368"/>
                    <a:pt x="367" y="352"/>
                  </a:cubicBezTo>
                  <a:cubicBezTo>
                    <a:pt x="460" y="352"/>
                    <a:pt x="553" y="328"/>
                    <a:pt x="646" y="306"/>
                  </a:cubicBezTo>
                  <a:cubicBezTo>
                    <a:pt x="808" y="282"/>
                    <a:pt x="994" y="235"/>
                    <a:pt x="1180" y="189"/>
                  </a:cubicBezTo>
                  <a:cubicBezTo>
                    <a:pt x="1290" y="145"/>
                    <a:pt x="1256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6"/>
            <p:cNvSpPr/>
            <p:nvPr/>
          </p:nvSpPr>
          <p:spPr>
            <a:xfrm>
              <a:off x="3066975" y="3835950"/>
              <a:ext cx="30850" cy="10500"/>
            </a:xfrm>
            <a:custGeom>
              <a:avLst/>
              <a:gdLst/>
              <a:ahLst/>
              <a:cxnLst/>
              <a:rect l="l" t="t" r="r" b="b"/>
              <a:pathLst>
                <a:path w="1234" h="420" extrusionOk="0">
                  <a:moveTo>
                    <a:pt x="1094" y="1"/>
                  </a:moveTo>
                  <a:cubicBezTo>
                    <a:pt x="769" y="140"/>
                    <a:pt x="443" y="211"/>
                    <a:pt x="93" y="233"/>
                  </a:cubicBezTo>
                  <a:cubicBezTo>
                    <a:pt x="47" y="233"/>
                    <a:pt x="0" y="280"/>
                    <a:pt x="0" y="326"/>
                  </a:cubicBezTo>
                  <a:cubicBezTo>
                    <a:pt x="0" y="373"/>
                    <a:pt x="47" y="419"/>
                    <a:pt x="93" y="419"/>
                  </a:cubicBezTo>
                  <a:cubicBezTo>
                    <a:pt x="443" y="397"/>
                    <a:pt x="815" y="304"/>
                    <a:pt x="1141" y="187"/>
                  </a:cubicBezTo>
                  <a:cubicBezTo>
                    <a:pt x="1187" y="164"/>
                    <a:pt x="1234" y="118"/>
                    <a:pt x="1210" y="71"/>
                  </a:cubicBezTo>
                  <a:cubicBezTo>
                    <a:pt x="1210" y="25"/>
                    <a:pt x="1141" y="1"/>
                    <a:pt x="1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6"/>
            <p:cNvSpPr/>
            <p:nvPr/>
          </p:nvSpPr>
          <p:spPr>
            <a:xfrm>
              <a:off x="3070625" y="3833250"/>
              <a:ext cx="27775" cy="12675"/>
            </a:xfrm>
            <a:custGeom>
              <a:avLst/>
              <a:gdLst/>
              <a:ahLst/>
              <a:cxnLst/>
              <a:rect l="l" t="t" r="r" b="b"/>
              <a:pathLst>
                <a:path w="1111" h="507" extrusionOk="0">
                  <a:moveTo>
                    <a:pt x="1005" y="1"/>
                  </a:moveTo>
                  <a:cubicBezTo>
                    <a:pt x="986" y="1"/>
                    <a:pt x="967" y="6"/>
                    <a:pt x="948" y="16"/>
                  </a:cubicBezTo>
                  <a:cubicBezTo>
                    <a:pt x="691" y="133"/>
                    <a:pt x="390" y="248"/>
                    <a:pt x="111" y="319"/>
                  </a:cubicBezTo>
                  <a:cubicBezTo>
                    <a:pt x="0" y="340"/>
                    <a:pt x="35" y="507"/>
                    <a:pt x="138" y="507"/>
                  </a:cubicBezTo>
                  <a:cubicBezTo>
                    <a:pt x="144" y="507"/>
                    <a:pt x="151" y="506"/>
                    <a:pt x="157" y="505"/>
                  </a:cubicBezTo>
                  <a:cubicBezTo>
                    <a:pt x="459" y="412"/>
                    <a:pt x="762" y="319"/>
                    <a:pt x="1041" y="179"/>
                  </a:cubicBezTo>
                  <a:cubicBezTo>
                    <a:pt x="1088" y="155"/>
                    <a:pt x="1110" y="86"/>
                    <a:pt x="1088" y="40"/>
                  </a:cubicBezTo>
                  <a:cubicBezTo>
                    <a:pt x="1060" y="12"/>
                    <a:pt x="1033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6"/>
            <p:cNvSpPr/>
            <p:nvPr/>
          </p:nvSpPr>
          <p:spPr>
            <a:xfrm>
              <a:off x="3071625" y="3823700"/>
              <a:ext cx="33575" cy="12875"/>
            </a:xfrm>
            <a:custGeom>
              <a:avLst/>
              <a:gdLst/>
              <a:ahLst/>
              <a:cxnLst/>
              <a:rect l="l" t="t" r="r" b="b"/>
              <a:pathLst>
                <a:path w="1343" h="515" extrusionOk="0">
                  <a:moveTo>
                    <a:pt x="1207" y="1"/>
                  </a:moveTo>
                  <a:cubicBezTo>
                    <a:pt x="1201" y="1"/>
                    <a:pt x="1194" y="2"/>
                    <a:pt x="1187" y="3"/>
                  </a:cubicBezTo>
                  <a:cubicBezTo>
                    <a:pt x="815" y="72"/>
                    <a:pt x="490" y="329"/>
                    <a:pt x="117" y="329"/>
                  </a:cubicBezTo>
                  <a:cubicBezTo>
                    <a:pt x="0" y="329"/>
                    <a:pt x="0" y="515"/>
                    <a:pt x="117" y="515"/>
                  </a:cubicBezTo>
                  <a:cubicBezTo>
                    <a:pt x="512" y="515"/>
                    <a:pt x="837" y="258"/>
                    <a:pt x="1234" y="189"/>
                  </a:cubicBezTo>
                  <a:cubicBezTo>
                    <a:pt x="1342" y="166"/>
                    <a:pt x="130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6"/>
            <p:cNvSpPr/>
            <p:nvPr/>
          </p:nvSpPr>
          <p:spPr>
            <a:xfrm>
              <a:off x="3080925" y="3814725"/>
              <a:ext cx="21550" cy="9925"/>
            </a:xfrm>
            <a:custGeom>
              <a:avLst/>
              <a:gdLst/>
              <a:ahLst/>
              <a:cxnLst/>
              <a:rect l="l" t="t" r="r" b="b"/>
              <a:pathLst>
                <a:path w="862" h="397" extrusionOk="0">
                  <a:moveTo>
                    <a:pt x="560" y="0"/>
                  </a:moveTo>
                  <a:cubicBezTo>
                    <a:pt x="363" y="0"/>
                    <a:pt x="167" y="91"/>
                    <a:pt x="47" y="245"/>
                  </a:cubicBezTo>
                  <a:cubicBezTo>
                    <a:pt x="0" y="269"/>
                    <a:pt x="0" y="338"/>
                    <a:pt x="47" y="362"/>
                  </a:cubicBezTo>
                  <a:cubicBezTo>
                    <a:pt x="59" y="385"/>
                    <a:pt x="82" y="397"/>
                    <a:pt x="105" y="397"/>
                  </a:cubicBezTo>
                  <a:cubicBezTo>
                    <a:pt x="129" y="397"/>
                    <a:pt x="152" y="385"/>
                    <a:pt x="164" y="362"/>
                  </a:cubicBezTo>
                  <a:cubicBezTo>
                    <a:pt x="233" y="291"/>
                    <a:pt x="326" y="223"/>
                    <a:pt x="419" y="198"/>
                  </a:cubicBezTo>
                  <a:cubicBezTo>
                    <a:pt x="478" y="187"/>
                    <a:pt x="530" y="182"/>
                    <a:pt x="580" y="182"/>
                  </a:cubicBezTo>
                  <a:cubicBezTo>
                    <a:pt x="629" y="182"/>
                    <a:pt x="676" y="187"/>
                    <a:pt x="722" y="198"/>
                  </a:cubicBezTo>
                  <a:cubicBezTo>
                    <a:pt x="735" y="205"/>
                    <a:pt x="749" y="208"/>
                    <a:pt x="763" y="208"/>
                  </a:cubicBezTo>
                  <a:cubicBezTo>
                    <a:pt x="801" y="208"/>
                    <a:pt x="838" y="186"/>
                    <a:pt x="838" y="152"/>
                  </a:cubicBezTo>
                  <a:cubicBezTo>
                    <a:pt x="862" y="83"/>
                    <a:pt x="815" y="36"/>
                    <a:pt x="769" y="36"/>
                  </a:cubicBezTo>
                  <a:cubicBezTo>
                    <a:pt x="701" y="12"/>
                    <a:pt x="631" y="0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6"/>
            <p:cNvSpPr/>
            <p:nvPr/>
          </p:nvSpPr>
          <p:spPr>
            <a:xfrm>
              <a:off x="3060775" y="3845200"/>
              <a:ext cx="33950" cy="11200"/>
            </a:xfrm>
            <a:custGeom>
              <a:avLst/>
              <a:gdLst/>
              <a:ahLst/>
              <a:cxnLst/>
              <a:rect l="l" t="t" r="r" b="b"/>
              <a:pathLst>
                <a:path w="1358" h="448" extrusionOk="0">
                  <a:moveTo>
                    <a:pt x="1224" y="1"/>
                  </a:moveTo>
                  <a:cubicBezTo>
                    <a:pt x="1217" y="1"/>
                    <a:pt x="1210" y="1"/>
                    <a:pt x="1203" y="3"/>
                  </a:cubicBezTo>
                  <a:cubicBezTo>
                    <a:pt x="853" y="96"/>
                    <a:pt x="481" y="189"/>
                    <a:pt x="109" y="259"/>
                  </a:cubicBezTo>
                  <a:cubicBezTo>
                    <a:pt x="1" y="303"/>
                    <a:pt x="34" y="448"/>
                    <a:pt x="134" y="448"/>
                  </a:cubicBezTo>
                  <a:cubicBezTo>
                    <a:pt x="141" y="448"/>
                    <a:pt x="148" y="447"/>
                    <a:pt x="155" y="445"/>
                  </a:cubicBezTo>
                  <a:cubicBezTo>
                    <a:pt x="527" y="352"/>
                    <a:pt x="899" y="259"/>
                    <a:pt x="1249" y="189"/>
                  </a:cubicBezTo>
                  <a:cubicBezTo>
                    <a:pt x="1357" y="145"/>
                    <a:pt x="1323" y="1"/>
                    <a:pt x="1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6"/>
            <p:cNvSpPr/>
            <p:nvPr/>
          </p:nvSpPr>
          <p:spPr>
            <a:xfrm>
              <a:off x="3063475" y="3848550"/>
              <a:ext cx="31700" cy="9675"/>
            </a:xfrm>
            <a:custGeom>
              <a:avLst/>
              <a:gdLst/>
              <a:ahLst/>
              <a:cxnLst/>
              <a:rect l="l" t="t" r="r" b="b"/>
              <a:pathLst>
                <a:path w="1268" h="387" extrusionOk="0">
                  <a:moveTo>
                    <a:pt x="1153" y="1"/>
                  </a:moveTo>
                  <a:cubicBezTo>
                    <a:pt x="1142" y="1"/>
                    <a:pt x="1130" y="3"/>
                    <a:pt x="1117" y="8"/>
                  </a:cubicBezTo>
                  <a:cubicBezTo>
                    <a:pt x="793" y="95"/>
                    <a:pt x="467" y="81"/>
                    <a:pt x="160" y="192"/>
                  </a:cubicBezTo>
                  <a:lnTo>
                    <a:pt x="160" y="192"/>
                  </a:lnTo>
                  <a:cubicBezTo>
                    <a:pt x="159" y="192"/>
                    <a:pt x="158" y="192"/>
                    <a:pt x="157" y="192"/>
                  </a:cubicBezTo>
                  <a:cubicBezTo>
                    <a:pt x="152" y="192"/>
                    <a:pt x="146" y="193"/>
                    <a:pt x="140" y="194"/>
                  </a:cubicBezTo>
                  <a:cubicBezTo>
                    <a:pt x="118" y="194"/>
                    <a:pt x="94" y="194"/>
                    <a:pt x="94" y="218"/>
                  </a:cubicBezTo>
                  <a:cubicBezTo>
                    <a:pt x="47" y="218"/>
                    <a:pt x="1" y="265"/>
                    <a:pt x="25" y="311"/>
                  </a:cubicBezTo>
                  <a:cubicBezTo>
                    <a:pt x="43" y="349"/>
                    <a:pt x="77" y="387"/>
                    <a:pt x="114" y="387"/>
                  </a:cubicBezTo>
                  <a:cubicBezTo>
                    <a:pt x="123" y="387"/>
                    <a:pt x="131" y="385"/>
                    <a:pt x="140" y="380"/>
                  </a:cubicBezTo>
                  <a:lnTo>
                    <a:pt x="187" y="380"/>
                  </a:lnTo>
                  <a:cubicBezTo>
                    <a:pt x="200" y="374"/>
                    <a:pt x="210" y="365"/>
                    <a:pt x="218" y="355"/>
                  </a:cubicBezTo>
                  <a:lnTo>
                    <a:pt x="218" y="355"/>
                  </a:lnTo>
                  <a:cubicBezTo>
                    <a:pt x="521" y="264"/>
                    <a:pt x="843" y="258"/>
                    <a:pt x="1163" y="172"/>
                  </a:cubicBezTo>
                  <a:cubicBezTo>
                    <a:pt x="1268" y="150"/>
                    <a:pt x="1242" y="1"/>
                    <a:pt x="1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6"/>
            <p:cNvSpPr/>
            <p:nvPr/>
          </p:nvSpPr>
          <p:spPr>
            <a:xfrm>
              <a:off x="3062325" y="3851500"/>
              <a:ext cx="23875" cy="8900"/>
            </a:xfrm>
            <a:custGeom>
              <a:avLst/>
              <a:gdLst/>
              <a:ahLst/>
              <a:cxnLst/>
              <a:rect l="l" t="t" r="r" b="b"/>
              <a:pathLst>
                <a:path w="955" h="356" extrusionOk="0">
                  <a:moveTo>
                    <a:pt x="186" y="295"/>
                  </a:moveTo>
                  <a:cubicBezTo>
                    <a:pt x="181" y="303"/>
                    <a:pt x="175" y="309"/>
                    <a:pt x="164" y="309"/>
                  </a:cubicBezTo>
                  <a:cubicBezTo>
                    <a:pt x="172" y="305"/>
                    <a:pt x="180" y="300"/>
                    <a:pt x="186" y="295"/>
                  </a:cubicBezTo>
                  <a:close/>
                  <a:moveTo>
                    <a:pt x="863" y="1"/>
                  </a:moveTo>
                  <a:cubicBezTo>
                    <a:pt x="855" y="1"/>
                    <a:pt x="846" y="3"/>
                    <a:pt x="837" y="7"/>
                  </a:cubicBezTo>
                  <a:cubicBezTo>
                    <a:pt x="722" y="54"/>
                    <a:pt x="605" y="76"/>
                    <a:pt x="465" y="100"/>
                  </a:cubicBezTo>
                  <a:cubicBezTo>
                    <a:pt x="419" y="123"/>
                    <a:pt x="350" y="123"/>
                    <a:pt x="303" y="147"/>
                  </a:cubicBezTo>
                  <a:cubicBezTo>
                    <a:pt x="279" y="147"/>
                    <a:pt x="233" y="147"/>
                    <a:pt x="210" y="169"/>
                  </a:cubicBezTo>
                  <a:lnTo>
                    <a:pt x="192" y="169"/>
                  </a:lnTo>
                  <a:cubicBezTo>
                    <a:pt x="171" y="149"/>
                    <a:pt x="141" y="137"/>
                    <a:pt x="112" y="137"/>
                  </a:cubicBezTo>
                  <a:cubicBezTo>
                    <a:pt x="98" y="137"/>
                    <a:pt x="83" y="140"/>
                    <a:pt x="71" y="147"/>
                  </a:cubicBezTo>
                  <a:cubicBezTo>
                    <a:pt x="24" y="193"/>
                    <a:pt x="0" y="240"/>
                    <a:pt x="47" y="309"/>
                  </a:cubicBezTo>
                  <a:cubicBezTo>
                    <a:pt x="71" y="355"/>
                    <a:pt x="117" y="355"/>
                    <a:pt x="164" y="355"/>
                  </a:cubicBezTo>
                  <a:cubicBezTo>
                    <a:pt x="257" y="333"/>
                    <a:pt x="326" y="333"/>
                    <a:pt x="396" y="309"/>
                  </a:cubicBezTo>
                  <a:cubicBezTo>
                    <a:pt x="558" y="262"/>
                    <a:pt x="722" y="240"/>
                    <a:pt x="884" y="193"/>
                  </a:cubicBezTo>
                  <a:cubicBezTo>
                    <a:pt x="930" y="169"/>
                    <a:pt x="955" y="123"/>
                    <a:pt x="930" y="76"/>
                  </a:cubicBezTo>
                  <a:cubicBezTo>
                    <a:pt x="930" y="39"/>
                    <a:pt x="900" y="1"/>
                    <a:pt x="8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6"/>
            <p:cNvSpPr/>
            <p:nvPr/>
          </p:nvSpPr>
          <p:spPr>
            <a:xfrm>
              <a:off x="3062925" y="3854550"/>
              <a:ext cx="23275" cy="8175"/>
            </a:xfrm>
            <a:custGeom>
              <a:avLst/>
              <a:gdLst/>
              <a:ahLst/>
              <a:cxnLst/>
              <a:rect l="l" t="t" r="r" b="b"/>
              <a:pathLst>
                <a:path w="931" h="327" extrusionOk="0">
                  <a:moveTo>
                    <a:pt x="813" y="1"/>
                  </a:moveTo>
                  <a:cubicBezTo>
                    <a:pt x="581" y="71"/>
                    <a:pt x="326" y="118"/>
                    <a:pt x="93" y="140"/>
                  </a:cubicBezTo>
                  <a:cubicBezTo>
                    <a:pt x="47" y="164"/>
                    <a:pt x="0" y="187"/>
                    <a:pt x="0" y="233"/>
                  </a:cubicBezTo>
                  <a:cubicBezTo>
                    <a:pt x="0" y="280"/>
                    <a:pt x="47" y="326"/>
                    <a:pt x="93" y="326"/>
                  </a:cubicBezTo>
                  <a:cubicBezTo>
                    <a:pt x="348" y="304"/>
                    <a:pt x="605" y="258"/>
                    <a:pt x="860" y="187"/>
                  </a:cubicBezTo>
                  <a:cubicBezTo>
                    <a:pt x="906" y="164"/>
                    <a:pt x="931" y="118"/>
                    <a:pt x="931" y="71"/>
                  </a:cubicBezTo>
                  <a:cubicBezTo>
                    <a:pt x="906" y="25"/>
                    <a:pt x="860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6"/>
            <p:cNvSpPr/>
            <p:nvPr/>
          </p:nvSpPr>
          <p:spPr>
            <a:xfrm>
              <a:off x="3055350" y="3857250"/>
              <a:ext cx="29075" cy="10125"/>
            </a:xfrm>
            <a:custGeom>
              <a:avLst/>
              <a:gdLst/>
              <a:ahLst/>
              <a:cxnLst/>
              <a:rect l="l" t="t" r="r" b="b"/>
              <a:pathLst>
                <a:path w="1163" h="405" extrusionOk="0">
                  <a:moveTo>
                    <a:pt x="1061" y="0"/>
                  </a:moveTo>
                  <a:cubicBezTo>
                    <a:pt x="1048" y="0"/>
                    <a:pt x="1036" y="3"/>
                    <a:pt x="1023" y="10"/>
                  </a:cubicBezTo>
                  <a:cubicBezTo>
                    <a:pt x="820" y="112"/>
                    <a:pt x="604" y="176"/>
                    <a:pt x="376" y="203"/>
                  </a:cubicBezTo>
                  <a:lnTo>
                    <a:pt x="376" y="203"/>
                  </a:lnTo>
                  <a:cubicBezTo>
                    <a:pt x="375" y="201"/>
                    <a:pt x="373" y="198"/>
                    <a:pt x="372" y="196"/>
                  </a:cubicBezTo>
                  <a:cubicBezTo>
                    <a:pt x="359" y="169"/>
                    <a:pt x="337" y="157"/>
                    <a:pt x="312" y="157"/>
                  </a:cubicBezTo>
                  <a:cubicBezTo>
                    <a:pt x="295" y="157"/>
                    <a:pt x="276" y="163"/>
                    <a:pt x="257" y="172"/>
                  </a:cubicBezTo>
                  <a:cubicBezTo>
                    <a:pt x="226" y="188"/>
                    <a:pt x="185" y="203"/>
                    <a:pt x="141" y="218"/>
                  </a:cubicBezTo>
                  <a:lnTo>
                    <a:pt x="141" y="218"/>
                  </a:lnTo>
                  <a:cubicBezTo>
                    <a:pt x="133" y="218"/>
                    <a:pt x="125" y="218"/>
                    <a:pt x="117" y="218"/>
                  </a:cubicBezTo>
                  <a:cubicBezTo>
                    <a:pt x="118" y="221"/>
                    <a:pt x="119" y="223"/>
                    <a:pt x="120" y="226"/>
                  </a:cubicBezTo>
                  <a:lnTo>
                    <a:pt x="120" y="226"/>
                  </a:lnTo>
                  <a:cubicBezTo>
                    <a:pt x="103" y="231"/>
                    <a:pt x="87" y="237"/>
                    <a:pt x="71" y="243"/>
                  </a:cubicBezTo>
                  <a:cubicBezTo>
                    <a:pt x="0" y="265"/>
                    <a:pt x="47" y="404"/>
                    <a:pt x="117" y="404"/>
                  </a:cubicBezTo>
                  <a:cubicBezTo>
                    <a:pt x="133" y="404"/>
                    <a:pt x="148" y="404"/>
                    <a:pt x="164" y="404"/>
                  </a:cubicBezTo>
                  <a:lnTo>
                    <a:pt x="164" y="404"/>
                  </a:lnTo>
                  <a:cubicBezTo>
                    <a:pt x="164" y="404"/>
                    <a:pt x="164" y="404"/>
                    <a:pt x="164" y="404"/>
                  </a:cubicBezTo>
                  <a:cubicBezTo>
                    <a:pt x="164" y="404"/>
                    <a:pt x="165" y="404"/>
                    <a:pt x="166" y="404"/>
                  </a:cubicBezTo>
                  <a:lnTo>
                    <a:pt x="166" y="404"/>
                  </a:lnTo>
                  <a:cubicBezTo>
                    <a:pt x="495" y="396"/>
                    <a:pt x="806" y="305"/>
                    <a:pt x="1116" y="172"/>
                  </a:cubicBezTo>
                  <a:cubicBezTo>
                    <a:pt x="1163" y="150"/>
                    <a:pt x="1163" y="79"/>
                    <a:pt x="1141" y="56"/>
                  </a:cubicBezTo>
                  <a:cubicBezTo>
                    <a:pt x="1123" y="23"/>
                    <a:pt x="1093" y="0"/>
                    <a:pt x="1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6"/>
            <p:cNvSpPr/>
            <p:nvPr/>
          </p:nvSpPr>
          <p:spPr>
            <a:xfrm>
              <a:off x="3057775" y="3860925"/>
              <a:ext cx="26450" cy="8350"/>
            </a:xfrm>
            <a:custGeom>
              <a:avLst/>
              <a:gdLst/>
              <a:ahLst/>
              <a:cxnLst/>
              <a:rect l="l" t="t" r="r" b="b"/>
              <a:pathLst>
                <a:path w="1058" h="334" extrusionOk="0">
                  <a:moveTo>
                    <a:pt x="927" y="0"/>
                  </a:moveTo>
                  <a:cubicBezTo>
                    <a:pt x="919" y="0"/>
                    <a:pt x="912" y="1"/>
                    <a:pt x="904" y="3"/>
                  </a:cubicBezTo>
                  <a:cubicBezTo>
                    <a:pt x="669" y="61"/>
                    <a:pt x="450" y="103"/>
                    <a:pt x="219" y="142"/>
                  </a:cubicBezTo>
                  <a:lnTo>
                    <a:pt x="219" y="142"/>
                  </a:lnTo>
                  <a:cubicBezTo>
                    <a:pt x="205" y="123"/>
                    <a:pt x="182" y="106"/>
                    <a:pt x="160" y="96"/>
                  </a:cubicBezTo>
                  <a:cubicBezTo>
                    <a:pt x="113" y="96"/>
                    <a:pt x="67" y="118"/>
                    <a:pt x="43" y="164"/>
                  </a:cubicBezTo>
                  <a:cubicBezTo>
                    <a:pt x="43" y="189"/>
                    <a:pt x="43" y="211"/>
                    <a:pt x="20" y="211"/>
                  </a:cubicBezTo>
                  <a:cubicBezTo>
                    <a:pt x="0" y="288"/>
                    <a:pt x="61" y="334"/>
                    <a:pt x="109" y="334"/>
                  </a:cubicBezTo>
                  <a:cubicBezTo>
                    <a:pt x="119" y="334"/>
                    <a:pt x="128" y="332"/>
                    <a:pt x="136" y="328"/>
                  </a:cubicBezTo>
                  <a:cubicBezTo>
                    <a:pt x="415" y="304"/>
                    <a:pt x="671" y="235"/>
                    <a:pt x="951" y="189"/>
                  </a:cubicBezTo>
                  <a:cubicBezTo>
                    <a:pt x="1058" y="145"/>
                    <a:pt x="1025" y="0"/>
                    <a:pt x="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6"/>
            <p:cNvSpPr/>
            <p:nvPr/>
          </p:nvSpPr>
          <p:spPr>
            <a:xfrm>
              <a:off x="3053800" y="3859625"/>
              <a:ext cx="41375" cy="13050"/>
            </a:xfrm>
            <a:custGeom>
              <a:avLst/>
              <a:gdLst/>
              <a:ahLst/>
              <a:cxnLst/>
              <a:rect l="l" t="t" r="r" b="b"/>
              <a:pathLst>
                <a:path w="1655" h="522" extrusionOk="0">
                  <a:moveTo>
                    <a:pt x="1540" y="1"/>
                  </a:moveTo>
                  <a:cubicBezTo>
                    <a:pt x="1529" y="1"/>
                    <a:pt x="1517" y="3"/>
                    <a:pt x="1504" y="8"/>
                  </a:cubicBezTo>
                  <a:cubicBezTo>
                    <a:pt x="1110" y="126"/>
                    <a:pt x="715" y="227"/>
                    <a:pt x="321" y="312"/>
                  </a:cubicBezTo>
                  <a:lnTo>
                    <a:pt x="321" y="312"/>
                  </a:lnTo>
                  <a:cubicBezTo>
                    <a:pt x="311" y="306"/>
                    <a:pt x="298" y="302"/>
                    <a:pt x="284" y="302"/>
                  </a:cubicBezTo>
                  <a:cubicBezTo>
                    <a:pt x="273" y="302"/>
                    <a:pt x="261" y="304"/>
                    <a:pt x="248" y="309"/>
                  </a:cubicBezTo>
                  <a:cubicBezTo>
                    <a:pt x="202" y="309"/>
                    <a:pt x="155" y="334"/>
                    <a:pt x="109" y="356"/>
                  </a:cubicBezTo>
                  <a:cubicBezTo>
                    <a:pt x="1" y="379"/>
                    <a:pt x="34" y="522"/>
                    <a:pt x="134" y="522"/>
                  </a:cubicBezTo>
                  <a:cubicBezTo>
                    <a:pt x="141" y="522"/>
                    <a:pt x="148" y="521"/>
                    <a:pt x="155" y="520"/>
                  </a:cubicBezTo>
                  <a:cubicBezTo>
                    <a:pt x="171" y="520"/>
                    <a:pt x="187" y="517"/>
                    <a:pt x="203" y="512"/>
                  </a:cubicBezTo>
                  <a:lnTo>
                    <a:pt x="203" y="512"/>
                  </a:lnTo>
                  <a:cubicBezTo>
                    <a:pt x="652" y="441"/>
                    <a:pt x="1101" y="328"/>
                    <a:pt x="1550" y="170"/>
                  </a:cubicBezTo>
                  <a:cubicBezTo>
                    <a:pt x="1655" y="150"/>
                    <a:pt x="1629" y="1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6"/>
            <p:cNvSpPr/>
            <p:nvPr/>
          </p:nvSpPr>
          <p:spPr>
            <a:xfrm>
              <a:off x="3053775" y="3858475"/>
              <a:ext cx="50775" cy="17525"/>
            </a:xfrm>
            <a:custGeom>
              <a:avLst/>
              <a:gdLst/>
              <a:ahLst/>
              <a:cxnLst/>
              <a:rect l="l" t="t" r="r" b="b"/>
              <a:pathLst>
                <a:path w="2031" h="701" extrusionOk="0">
                  <a:moveTo>
                    <a:pt x="1930" y="0"/>
                  </a:moveTo>
                  <a:cubicBezTo>
                    <a:pt x="1921" y="0"/>
                    <a:pt x="1911" y="2"/>
                    <a:pt x="1901" y="7"/>
                  </a:cubicBezTo>
                  <a:cubicBezTo>
                    <a:pt x="1598" y="123"/>
                    <a:pt x="1297" y="240"/>
                    <a:pt x="993" y="333"/>
                  </a:cubicBezTo>
                  <a:cubicBezTo>
                    <a:pt x="854" y="380"/>
                    <a:pt x="692" y="426"/>
                    <a:pt x="552" y="473"/>
                  </a:cubicBezTo>
                  <a:cubicBezTo>
                    <a:pt x="456" y="488"/>
                    <a:pt x="371" y="515"/>
                    <a:pt x="281" y="515"/>
                  </a:cubicBezTo>
                  <a:cubicBezTo>
                    <a:pt x="241" y="515"/>
                    <a:pt x="199" y="509"/>
                    <a:pt x="156" y="495"/>
                  </a:cubicBezTo>
                  <a:cubicBezTo>
                    <a:pt x="150" y="494"/>
                    <a:pt x="143" y="493"/>
                    <a:pt x="137" y="493"/>
                  </a:cubicBezTo>
                  <a:cubicBezTo>
                    <a:pt x="36" y="493"/>
                    <a:pt x="1" y="660"/>
                    <a:pt x="110" y="681"/>
                  </a:cubicBezTo>
                  <a:cubicBezTo>
                    <a:pt x="163" y="694"/>
                    <a:pt x="217" y="700"/>
                    <a:pt x="271" y="700"/>
                  </a:cubicBezTo>
                  <a:cubicBezTo>
                    <a:pt x="503" y="700"/>
                    <a:pt x="745" y="594"/>
                    <a:pt x="971" y="519"/>
                  </a:cubicBezTo>
                  <a:cubicBezTo>
                    <a:pt x="1297" y="426"/>
                    <a:pt x="1622" y="309"/>
                    <a:pt x="1948" y="194"/>
                  </a:cubicBezTo>
                  <a:cubicBezTo>
                    <a:pt x="2031" y="152"/>
                    <a:pt x="2003" y="0"/>
                    <a:pt x="1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6"/>
            <p:cNvSpPr/>
            <p:nvPr/>
          </p:nvSpPr>
          <p:spPr>
            <a:xfrm>
              <a:off x="3076275" y="3849100"/>
              <a:ext cx="34900" cy="11350"/>
            </a:xfrm>
            <a:custGeom>
              <a:avLst/>
              <a:gdLst/>
              <a:ahLst/>
              <a:cxnLst/>
              <a:rect l="l" t="t" r="r" b="b"/>
              <a:pathLst>
                <a:path w="1396" h="454" extrusionOk="0">
                  <a:moveTo>
                    <a:pt x="1297" y="1"/>
                  </a:moveTo>
                  <a:cubicBezTo>
                    <a:pt x="1283" y="1"/>
                    <a:pt x="1269" y="4"/>
                    <a:pt x="1256" y="10"/>
                  </a:cubicBezTo>
                  <a:cubicBezTo>
                    <a:pt x="935" y="139"/>
                    <a:pt x="573" y="268"/>
                    <a:pt x="208" y="268"/>
                  </a:cubicBezTo>
                  <a:cubicBezTo>
                    <a:pt x="178" y="268"/>
                    <a:pt x="148" y="267"/>
                    <a:pt x="117" y="265"/>
                  </a:cubicBezTo>
                  <a:cubicBezTo>
                    <a:pt x="0" y="265"/>
                    <a:pt x="0" y="451"/>
                    <a:pt x="117" y="451"/>
                  </a:cubicBezTo>
                  <a:cubicBezTo>
                    <a:pt x="145" y="453"/>
                    <a:pt x="173" y="454"/>
                    <a:pt x="201" y="454"/>
                  </a:cubicBezTo>
                  <a:cubicBezTo>
                    <a:pt x="589" y="454"/>
                    <a:pt x="955" y="302"/>
                    <a:pt x="1303" y="172"/>
                  </a:cubicBezTo>
                  <a:cubicBezTo>
                    <a:pt x="1349" y="150"/>
                    <a:pt x="1396" y="126"/>
                    <a:pt x="1373" y="57"/>
                  </a:cubicBezTo>
                  <a:cubicBezTo>
                    <a:pt x="1373" y="23"/>
                    <a:pt x="1336" y="1"/>
                    <a:pt x="1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6"/>
            <p:cNvSpPr/>
            <p:nvPr/>
          </p:nvSpPr>
          <p:spPr>
            <a:xfrm>
              <a:off x="3044625" y="3873575"/>
              <a:ext cx="29025" cy="10275"/>
            </a:xfrm>
            <a:custGeom>
              <a:avLst/>
              <a:gdLst/>
              <a:ahLst/>
              <a:cxnLst/>
              <a:rect l="l" t="t" r="r" b="b"/>
              <a:pathLst>
                <a:path w="1161" h="411" extrusionOk="0">
                  <a:moveTo>
                    <a:pt x="1047" y="1"/>
                  </a:moveTo>
                  <a:cubicBezTo>
                    <a:pt x="1036" y="1"/>
                    <a:pt x="1024" y="3"/>
                    <a:pt x="1011" y="8"/>
                  </a:cubicBezTo>
                  <a:cubicBezTo>
                    <a:pt x="708" y="77"/>
                    <a:pt x="407" y="148"/>
                    <a:pt x="103" y="241"/>
                  </a:cubicBezTo>
                  <a:cubicBezTo>
                    <a:pt x="1" y="261"/>
                    <a:pt x="26" y="410"/>
                    <a:pt x="114" y="410"/>
                  </a:cubicBezTo>
                  <a:cubicBezTo>
                    <a:pt x="125" y="410"/>
                    <a:pt x="137" y="408"/>
                    <a:pt x="150" y="403"/>
                  </a:cubicBezTo>
                  <a:cubicBezTo>
                    <a:pt x="453" y="334"/>
                    <a:pt x="755" y="263"/>
                    <a:pt x="1058" y="170"/>
                  </a:cubicBezTo>
                  <a:cubicBezTo>
                    <a:pt x="1161" y="150"/>
                    <a:pt x="1135" y="1"/>
                    <a:pt x="10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6"/>
            <p:cNvSpPr/>
            <p:nvPr/>
          </p:nvSpPr>
          <p:spPr>
            <a:xfrm>
              <a:off x="3043875" y="3878925"/>
              <a:ext cx="26425" cy="8875"/>
            </a:xfrm>
            <a:custGeom>
              <a:avLst/>
              <a:gdLst/>
              <a:ahLst/>
              <a:cxnLst/>
              <a:rect l="l" t="t" r="r" b="b"/>
              <a:pathLst>
                <a:path w="1057" h="355" extrusionOk="0">
                  <a:moveTo>
                    <a:pt x="923" y="0"/>
                  </a:moveTo>
                  <a:cubicBezTo>
                    <a:pt x="916" y="0"/>
                    <a:pt x="909" y="1"/>
                    <a:pt x="902" y="3"/>
                  </a:cubicBezTo>
                  <a:cubicBezTo>
                    <a:pt x="645" y="49"/>
                    <a:pt x="390" y="120"/>
                    <a:pt x="111" y="166"/>
                  </a:cubicBezTo>
                  <a:cubicBezTo>
                    <a:pt x="0" y="187"/>
                    <a:pt x="36" y="354"/>
                    <a:pt x="138" y="354"/>
                  </a:cubicBezTo>
                  <a:cubicBezTo>
                    <a:pt x="145" y="354"/>
                    <a:pt x="151" y="354"/>
                    <a:pt x="158" y="352"/>
                  </a:cubicBezTo>
                  <a:cubicBezTo>
                    <a:pt x="437" y="282"/>
                    <a:pt x="692" y="235"/>
                    <a:pt x="948" y="166"/>
                  </a:cubicBezTo>
                  <a:cubicBezTo>
                    <a:pt x="1056" y="144"/>
                    <a:pt x="1022" y="0"/>
                    <a:pt x="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6"/>
            <p:cNvSpPr/>
            <p:nvPr/>
          </p:nvSpPr>
          <p:spPr>
            <a:xfrm>
              <a:off x="3050125" y="3884675"/>
              <a:ext cx="17475" cy="5500"/>
            </a:xfrm>
            <a:custGeom>
              <a:avLst/>
              <a:gdLst/>
              <a:ahLst/>
              <a:cxnLst/>
              <a:rect l="l" t="t" r="r" b="b"/>
              <a:pathLst>
                <a:path w="699" h="220" extrusionOk="0">
                  <a:moveTo>
                    <a:pt x="624" y="1"/>
                  </a:moveTo>
                  <a:cubicBezTo>
                    <a:pt x="618" y="1"/>
                    <a:pt x="612" y="2"/>
                    <a:pt x="605" y="5"/>
                  </a:cubicBezTo>
                  <a:cubicBezTo>
                    <a:pt x="419" y="5"/>
                    <a:pt x="256" y="29"/>
                    <a:pt x="94" y="52"/>
                  </a:cubicBezTo>
                  <a:cubicBezTo>
                    <a:pt x="47" y="52"/>
                    <a:pt x="1" y="76"/>
                    <a:pt x="1" y="122"/>
                  </a:cubicBezTo>
                  <a:cubicBezTo>
                    <a:pt x="1" y="163"/>
                    <a:pt x="36" y="220"/>
                    <a:pt x="75" y="220"/>
                  </a:cubicBezTo>
                  <a:cubicBezTo>
                    <a:pt x="81" y="220"/>
                    <a:pt x="87" y="218"/>
                    <a:pt x="94" y="215"/>
                  </a:cubicBezTo>
                  <a:cubicBezTo>
                    <a:pt x="256" y="215"/>
                    <a:pt x="419" y="191"/>
                    <a:pt x="605" y="169"/>
                  </a:cubicBezTo>
                  <a:cubicBezTo>
                    <a:pt x="652" y="169"/>
                    <a:pt x="698" y="145"/>
                    <a:pt x="698" y="76"/>
                  </a:cubicBezTo>
                  <a:cubicBezTo>
                    <a:pt x="698" y="55"/>
                    <a:pt x="664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6"/>
            <p:cNvSpPr/>
            <p:nvPr/>
          </p:nvSpPr>
          <p:spPr>
            <a:xfrm>
              <a:off x="3043700" y="3890375"/>
              <a:ext cx="9325" cy="5925"/>
            </a:xfrm>
            <a:custGeom>
              <a:avLst/>
              <a:gdLst/>
              <a:ahLst/>
              <a:cxnLst/>
              <a:rect l="l" t="t" r="r" b="b"/>
              <a:pathLst>
                <a:path w="373" h="237" extrusionOk="0">
                  <a:moveTo>
                    <a:pt x="301" y="0"/>
                  </a:moveTo>
                  <a:cubicBezTo>
                    <a:pt x="294" y="0"/>
                    <a:pt x="287" y="3"/>
                    <a:pt x="280" y="10"/>
                  </a:cubicBezTo>
                  <a:lnTo>
                    <a:pt x="94" y="10"/>
                  </a:lnTo>
                  <a:cubicBezTo>
                    <a:pt x="72" y="10"/>
                    <a:pt x="72" y="10"/>
                    <a:pt x="72" y="34"/>
                  </a:cubicBezTo>
                  <a:cubicBezTo>
                    <a:pt x="47" y="34"/>
                    <a:pt x="47" y="34"/>
                    <a:pt x="25" y="56"/>
                  </a:cubicBezTo>
                  <a:cubicBezTo>
                    <a:pt x="25" y="56"/>
                    <a:pt x="1" y="80"/>
                    <a:pt x="1" y="103"/>
                  </a:cubicBezTo>
                  <a:cubicBezTo>
                    <a:pt x="1" y="127"/>
                    <a:pt x="1" y="149"/>
                    <a:pt x="25" y="173"/>
                  </a:cubicBezTo>
                  <a:cubicBezTo>
                    <a:pt x="47" y="196"/>
                    <a:pt x="72" y="196"/>
                    <a:pt x="94" y="196"/>
                  </a:cubicBezTo>
                  <a:cubicBezTo>
                    <a:pt x="102" y="196"/>
                    <a:pt x="110" y="196"/>
                    <a:pt x="118" y="196"/>
                  </a:cubicBezTo>
                  <a:lnTo>
                    <a:pt x="118" y="196"/>
                  </a:lnTo>
                  <a:lnTo>
                    <a:pt x="118" y="196"/>
                  </a:lnTo>
                  <a:cubicBezTo>
                    <a:pt x="140" y="196"/>
                    <a:pt x="165" y="220"/>
                    <a:pt x="187" y="220"/>
                  </a:cubicBezTo>
                  <a:cubicBezTo>
                    <a:pt x="199" y="231"/>
                    <a:pt x="211" y="237"/>
                    <a:pt x="222" y="237"/>
                  </a:cubicBezTo>
                  <a:cubicBezTo>
                    <a:pt x="234" y="237"/>
                    <a:pt x="246" y="231"/>
                    <a:pt x="258" y="220"/>
                  </a:cubicBezTo>
                  <a:cubicBezTo>
                    <a:pt x="280" y="196"/>
                    <a:pt x="304" y="196"/>
                    <a:pt x="326" y="173"/>
                  </a:cubicBezTo>
                  <a:lnTo>
                    <a:pt x="373" y="127"/>
                  </a:lnTo>
                  <a:lnTo>
                    <a:pt x="373" y="56"/>
                  </a:lnTo>
                  <a:lnTo>
                    <a:pt x="351" y="34"/>
                  </a:lnTo>
                  <a:cubicBezTo>
                    <a:pt x="334" y="17"/>
                    <a:pt x="31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6"/>
            <p:cNvSpPr/>
            <p:nvPr/>
          </p:nvSpPr>
          <p:spPr>
            <a:xfrm>
              <a:off x="3048350" y="3891775"/>
              <a:ext cx="22725" cy="7600"/>
            </a:xfrm>
            <a:custGeom>
              <a:avLst/>
              <a:gdLst/>
              <a:ahLst/>
              <a:cxnLst/>
              <a:rect l="l" t="t" r="r" b="b"/>
              <a:pathLst>
                <a:path w="909" h="304" extrusionOk="0">
                  <a:moveTo>
                    <a:pt x="792" y="0"/>
                  </a:moveTo>
                  <a:cubicBezTo>
                    <a:pt x="537" y="47"/>
                    <a:pt x="304" y="71"/>
                    <a:pt x="72" y="117"/>
                  </a:cubicBezTo>
                  <a:cubicBezTo>
                    <a:pt x="25" y="117"/>
                    <a:pt x="1" y="186"/>
                    <a:pt x="1" y="233"/>
                  </a:cubicBezTo>
                  <a:cubicBezTo>
                    <a:pt x="25" y="279"/>
                    <a:pt x="72" y="303"/>
                    <a:pt x="118" y="303"/>
                  </a:cubicBezTo>
                  <a:cubicBezTo>
                    <a:pt x="351" y="257"/>
                    <a:pt x="583" y="210"/>
                    <a:pt x="816" y="186"/>
                  </a:cubicBezTo>
                  <a:cubicBezTo>
                    <a:pt x="885" y="164"/>
                    <a:pt x="909" y="117"/>
                    <a:pt x="885" y="71"/>
                  </a:cubicBezTo>
                  <a:cubicBezTo>
                    <a:pt x="885" y="24"/>
                    <a:pt x="838" y="0"/>
                    <a:pt x="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6"/>
            <p:cNvSpPr/>
            <p:nvPr/>
          </p:nvSpPr>
          <p:spPr>
            <a:xfrm>
              <a:off x="3035575" y="3889225"/>
              <a:ext cx="57875" cy="24650"/>
            </a:xfrm>
            <a:custGeom>
              <a:avLst/>
              <a:gdLst/>
              <a:ahLst/>
              <a:cxnLst/>
              <a:rect l="l" t="t" r="r" b="b"/>
              <a:pathLst>
                <a:path w="2315" h="986" extrusionOk="0">
                  <a:moveTo>
                    <a:pt x="2218" y="1"/>
                  </a:moveTo>
                  <a:cubicBezTo>
                    <a:pt x="2208" y="1"/>
                    <a:pt x="2198" y="3"/>
                    <a:pt x="2186" y="9"/>
                  </a:cubicBezTo>
                  <a:lnTo>
                    <a:pt x="1141" y="428"/>
                  </a:lnTo>
                  <a:cubicBezTo>
                    <a:pt x="955" y="498"/>
                    <a:pt x="791" y="567"/>
                    <a:pt x="605" y="638"/>
                  </a:cubicBezTo>
                  <a:cubicBezTo>
                    <a:pt x="502" y="689"/>
                    <a:pt x="388" y="740"/>
                    <a:pt x="269" y="773"/>
                  </a:cubicBezTo>
                  <a:lnTo>
                    <a:pt x="269" y="773"/>
                  </a:lnTo>
                  <a:cubicBezTo>
                    <a:pt x="251" y="750"/>
                    <a:pt x="223" y="735"/>
                    <a:pt x="194" y="735"/>
                  </a:cubicBezTo>
                  <a:cubicBezTo>
                    <a:pt x="176" y="735"/>
                    <a:pt x="157" y="740"/>
                    <a:pt x="140" y="753"/>
                  </a:cubicBezTo>
                  <a:lnTo>
                    <a:pt x="71" y="824"/>
                  </a:lnTo>
                  <a:cubicBezTo>
                    <a:pt x="0" y="871"/>
                    <a:pt x="47" y="986"/>
                    <a:pt x="118" y="986"/>
                  </a:cubicBezTo>
                  <a:cubicBezTo>
                    <a:pt x="304" y="964"/>
                    <a:pt x="465" y="893"/>
                    <a:pt x="629" y="824"/>
                  </a:cubicBezTo>
                  <a:cubicBezTo>
                    <a:pt x="791" y="753"/>
                    <a:pt x="977" y="685"/>
                    <a:pt x="1141" y="614"/>
                  </a:cubicBezTo>
                  <a:cubicBezTo>
                    <a:pt x="1513" y="474"/>
                    <a:pt x="1861" y="312"/>
                    <a:pt x="2233" y="173"/>
                  </a:cubicBezTo>
                  <a:cubicBezTo>
                    <a:pt x="2315" y="132"/>
                    <a:pt x="2289" y="1"/>
                    <a:pt x="2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6"/>
            <p:cNvSpPr/>
            <p:nvPr/>
          </p:nvSpPr>
          <p:spPr>
            <a:xfrm>
              <a:off x="3077425" y="3874325"/>
              <a:ext cx="15750" cy="6650"/>
            </a:xfrm>
            <a:custGeom>
              <a:avLst/>
              <a:gdLst/>
              <a:ahLst/>
              <a:cxnLst/>
              <a:rect l="l" t="t" r="r" b="b"/>
              <a:pathLst>
                <a:path w="630" h="266" extrusionOk="0">
                  <a:moveTo>
                    <a:pt x="512" y="0"/>
                  </a:moveTo>
                  <a:cubicBezTo>
                    <a:pt x="373" y="25"/>
                    <a:pt x="211" y="71"/>
                    <a:pt x="71" y="94"/>
                  </a:cubicBezTo>
                  <a:cubicBezTo>
                    <a:pt x="25" y="94"/>
                    <a:pt x="1" y="164"/>
                    <a:pt x="1" y="211"/>
                  </a:cubicBezTo>
                  <a:cubicBezTo>
                    <a:pt x="19" y="245"/>
                    <a:pt x="48" y="266"/>
                    <a:pt x="81" y="266"/>
                  </a:cubicBezTo>
                  <a:cubicBezTo>
                    <a:pt x="93" y="266"/>
                    <a:pt x="106" y="263"/>
                    <a:pt x="118" y="257"/>
                  </a:cubicBezTo>
                  <a:cubicBezTo>
                    <a:pt x="258" y="233"/>
                    <a:pt x="419" y="211"/>
                    <a:pt x="559" y="187"/>
                  </a:cubicBezTo>
                  <a:cubicBezTo>
                    <a:pt x="605" y="164"/>
                    <a:pt x="630" y="118"/>
                    <a:pt x="630" y="71"/>
                  </a:cubicBezTo>
                  <a:cubicBezTo>
                    <a:pt x="605" y="25"/>
                    <a:pt x="559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6"/>
            <p:cNvSpPr/>
            <p:nvPr/>
          </p:nvSpPr>
          <p:spPr>
            <a:xfrm>
              <a:off x="3033000" y="3896975"/>
              <a:ext cx="33825" cy="13050"/>
            </a:xfrm>
            <a:custGeom>
              <a:avLst/>
              <a:gdLst/>
              <a:ahLst/>
              <a:cxnLst/>
              <a:rect l="l" t="t" r="r" b="b"/>
              <a:pathLst>
                <a:path w="1353" h="522" extrusionOk="0">
                  <a:moveTo>
                    <a:pt x="1218" y="0"/>
                  </a:moveTo>
                  <a:cubicBezTo>
                    <a:pt x="1211" y="0"/>
                    <a:pt x="1204" y="1"/>
                    <a:pt x="1197" y="2"/>
                  </a:cubicBezTo>
                  <a:cubicBezTo>
                    <a:pt x="825" y="95"/>
                    <a:pt x="475" y="211"/>
                    <a:pt x="103" y="328"/>
                  </a:cubicBezTo>
                  <a:cubicBezTo>
                    <a:pt x="1" y="369"/>
                    <a:pt x="26" y="521"/>
                    <a:pt x="114" y="521"/>
                  </a:cubicBezTo>
                  <a:cubicBezTo>
                    <a:pt x="125" y="521"/>
                    <a:pt x="137" y="519"/>
                    <a:pt x="150" y="514"/>
                  </a:cubicBezTo>
                  <a:cubicBezTo>
                    <a:pt x="522" y="397"/>
                    <a:pt x="872" y="282"/>
                    <a:pt x="1244" y="188"/>
                  </a:cubicBezTo>
                  <a:cubicBezTo>
                    <a:pt x="1352" y="166"/>
                    <a:pt x="1318" y="0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6"/>
            <p:cNvSpPr/>
            <p:nvPr/>
          </p:nvSpPr>
          <p:spPr>
            <a:xfrm>
              <a:off x="3037500" y="3895850"/>
              <a:ext cx="25450" cy="8225"/>
            </a:xfrm>
            <a:custGeom>
              <a:avLst/>
              <a:gdLst/>
              <a:ahLst/>
              <a:cxnLst/>
              <a:rect l="l" t="t" r="r" b="b"/>
              <a:pathLst>
                <a:path w="1018" h="329" extrusionOk="0">
                  <a:moveTo>
                    <a:pt x="924" y="1"/>
                  </a:moveTo>
                  <a:cubicBezTo>
                    <a:pt x="645" y="23"/>
                    <a:pt x="366" y="70"/>
                    <a:pt x="109" y="140"/>
                  </a:cubicBezTo>
                  <a:cubicBezTo>
                    <a:pt x="0" y="162"/>
                    <a:pt x="36" y="328"/>
                    <a:pt x="137" y="328"/>
                  </a:cubicBezTo>
                  <a:cubicBezTo>
                    <a:pt x="143" y="328"/>
                    <a:pt x="149" y="328"/>
                    <a:pt x="156" y="327"/>
                  </a:cubicBezTo>
                  <a:cubicBezTo>
                    <a:pt x="413" y="256"/>
                    <a:pt x="668" y="209"/>
                    <a:pt x="924" y="187"/>
                  </a:cubicBezTo>
                  <a:cubicBezTo>
                    <a:pt x="971" y="187"/>
                    <a:pt x="1017" y="140"/>
                    <a:pt x="1017" y="94"/>
                  </a:cubicBezTo>
                  <a:cubicBezTo>
                    <a:pt x="1017" y="47"/>
                    <a:pt x="971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6"/>
            <p:cNvSpPr/>
            <p:nvPr/>
          </p:nvSpPr>
          <p:spPr>
            <a:xfrm>
              <a:off x="3033425" y="3904500"/>
              <a:ext cx="35725" cy="11625"/>
            </a:xfrm>
            <a:custGeom>
              <a:avLst/>
              <a:gdLst/>
              <a:ahLst/>
              <a:cxnLst/>
              <a:rect l="l" t="t" r="r" b="b"/>
              <a:pathLst>
                <a:path w="1429" h="465" extrusionOk="0">
                  <a:moveTo>
                    <a:pt x="1292" y="1"/>
                  </a:moveTo>
                  <a:cubicBezTo>
                    <a:pt x="1286" y="1"/>
                    <a:pt x="1280" y="2"/>
                    <a:pt x="1273" y="3"/>
                  </a:cubicBezTo>
                  <a:cubicBezTo>
                    <a:pt x="942" y="66"/>
                    <a:pt x="629" y="293"/>
                    <a:pt x="287" y="293"/>
                  </a:cubicBezTo>
                  <a:cubicBezTo>
                    <a:pt x="244" y="293"/>
                    <a:pt x="201" y="290"/>
                    <a:pt x="157" y="282"/>
                  </a:cubicBezTo>
                  <a:cubicBezTo>
                    <a:pt x="149" y="280"/>
                    <a:pt x="142" y="280"/>
                    <a:pt x="135" y="280"/>
                  </a:cubicBezTo>
                  <a:cubicBezTo>
                    <a:pt x="34" y="280"/>
                    <a:pt x="1" y="423"/>
                    <a:pt x="110" y="446"/>
                  </a:cubicBezTo>
                  <a:cubicBezTo>
                    <a:pt x="172" y="459"/>
                    <a:pt x="232" y="464"/>
                    <a:pt x="291" y="464"/>
                  </a:cubicBezTo>
                  <a:cubicBezTo>
                    <a:pt x="651" y="464"/>
                    <a:pt x="960" y="250"/>
                    <a:pt x="1320" y="189"/>
                  </a:cubicBezTo>
                  <a:cubicBezTo>
                    <a:pt x="1429" y="168"/>
                    <a:pt x="1393" y="1"/>
                    <a:pt x="1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6"/>
            <p:cNvSpPr/>
            <p:nvPr/>
          </p:nvSpPr>
          <p:spPr>
            <a:xfrm>
              <a:off x="3035575" y="3899700"/>
              <a:ext cx="53225" cy="20600"/>
            </a:xfrm>
            <a:custGeom>
              <a:avLst/>
              <a:gdLst/>
              <a:ahLst/>
              <a:cxnLst/>
              <a:rect l="l" t="t" r="r" b="b"/>
              <a:pathLst>
                <a:path w="2129" h="824" extrusionOk="0">
                  <a:moveTo>
                    <a:pt x="2032" y="1"/>
                  </a:moveTo>
                  <a:cubicBezTo>
                    <a:pt x="2022" y="1"/>
                    <a:pt x="2012" y="3"/>
                    <a:pt x="2000" y="9"/>
                  </a:cubicBezTo>
                  <a:lnTo>
                    <a:pt x="1024" y="359"/>
                  </a:lnTo>
                  <a:cubicBezTo>
                    <a:pt x="884" y="405"/>
                    <a:pt x="722" y="452"/>
                    <a:pt x="583" y="520"/>
                  </a:cubicBezTo>
                  <a:cubicBezTo>
                    <a:pt x="448" y="559"/>
                    <a:pt x="329" y="597"/>
                    <a:pt x="201" y="623"/>
                  </a:cubicBezTo>
                  <a:lnTo>
                    <a:pt x="201" y="623"/>
                  </a:lnTo>
                  <a:cubicBezTo>
                    <a:pt x="186" y="612"/>
                    <a:pt x="169" y="605"/>
                    <a:pt x="151" y="605"/>
                  </a:cubicBezTo>
                  <a:cubicBezTo>
                    <a:pt x="140" y="605"/>
                    <a:pt x="129" y="608"/>
                    <a:pt x="118" y="613"/>
                  </a:cubicBezTo>
                  <a:lnTo>
                    <a:pt x="71" y="660"/>
                  </a:lnTo>
                  <a:cubicBezTo>
                    <a:pt x="0" y="706"/>
                    <a:pt x="24" y="824"/>
                    <a:pt x="118" y="824"/>
                  </a:cubicBezTo>
                  <a:cubicBezTo>
                    <a:pt x="133" y="823"/>
                    <a:pt x="148" y="821"/>
                    <a:pt x="163" y="819"/>
                  </a:cubicBezTo>
                  <a:lnTo>
                    <a:pt x="163" y="819"/>
                  </a:lnTo>
                  <a:cubicBezTo>
                    <a:pt x="163" y="821"/>
                    <a:pt x="164" y="822"/>
                    <a:pt x="164" y="824"/>
                  </a:cubicBezTo>
                  <a:cubicBezTo>
                    <a:pt x="164" y="822"/>
                    <a:pt x="164" y="821"/>
                    <a:pt x="164" y="819"/>
                  </a:cubicBezTo>
                  <a:lnTo>
                    <a:pt x="164" y="819"/>
                  </a:lnTo>
                  <a:cubicBezTo>
                    <a:pt x="472" y="784"/>
                    <a:pt x="759" y="633"/>
                    <a:pt x="1048" y="545"/>
                  </a:cubicBezTo>
                  <a:cubicBezTo>
                    <a:pt x="1373" y="427"/>
                    <a:pt x="1699" y="288"/>
                    <a:pt x="2047" y="173"/>
                  </a:cubicBezTo>
                  <a:cubicBezTo>
                    <a:pt x="2129" y="132"/>
                    <a:pt x="2103" y="1"/>
                    <a:pt x="2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6"/>
            <p:cNvSpPr/>
            <p:nvPr/>
          </p:nvSpPr>
          <p:spPr>
            <a:xfrm>
              <a:off x="3031525" y="3909750"/>
              <a:ext cx="37625" cy="12875"/>
            </a:xfrm>
            <a:custGeom>
              <a:avLst/>
              <a:gdLst/>
              <a:ahLst/>
              <a:cxnLst/>
              <a:rect l="l" t="t" r="r" b="b"/>
              <a:pathLst>
                <a:path w="1505" h="515" extrusionOk="0">
                  <a:moveTo>
                    <a:pt x="1370" y="1"/>
                  </a:moveTo>
                  <a:cubicBezTo>
                    <a:pt x="1363" y="1"/>
                    <a:pt x="1356" y="2"/>
                    <a:pt x="1349" y="3"/>
                  </a:cubicBezTo>
                  <a:cubicBezTo>
                    <a:pt x="974" y="128"/>
                    <a:pt x="599" y="216"/>
                    <a:pt x="206" y="300"/>
                  </a:cubicBezTo>
                  <a:lnTo>
                    <a:pt x="206" y="300"/>
                  </a:lnTo>
                  <a:cubicBezTo>
                    <a:pt x="188" y="268"/>
                    <a:pt x="149" y="249"/>
                    <a:pt x="120" y="249"/>
                  </a:cubicBezTo>
                  <a:cubicBezTo>
                    <a:pt x="109" y="249"/>
                    <a:pt x="99" y="252"/>
                    <a:pt x="93" y="258"/>
                  </a:cubicBezTo>
                  <a:cubicBezTo>
                    <a:pt x="47" y="304"/>
                    <a:pt x="0" y="329"/>
                    <a:pt x="0" y="398"/>
                  </a:cubicBezTo>
                  <a:cubicBezTo>
                    <a:pt x="0" y="468"/>
                    <a:pt x="47" y="515"/>
                    <a:pt x="116" y="515"/>
                  </a:cubicBezTo>
                  <a:cubicBezTo>
                    <a:pt x="534" y="422"/>
                    <a:pt x="977" y="304"/>
                    <a:pt x="1396" y="189"/>
                  </a:cubicBezTo>
                  <a:cubicBezTo>
                    <a:pt x="1504" y="166"/>
                    <a:pt x="1470" y="1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6"/>
            <p:cNvSpPr/>
            <p:nvPr/>
          </p:nvSpPr>
          <p:spPr>
            <a:xfrm>
              <a:off x="3025700" y="3908650"/>
              <a:ext cx="19800" cy="11875"/>
            </a:xfrm>
            <a:custGeom>
              <a:avLst/>
              <a:gdLst/>
              <a:ahLst/>
              <a:cxnLst/>
              <a:rect l="l" t="t" r="r" b="b"/>
              <a:pathLst>
                <a:path w="792" h="475" extrusionOk="0">
                  <a:moveTo>
                    <a:pt x="628" y="1"/>
                  </a:moveTo>
                  <a:cubicBezTo>
                    <a:pt x="442" y="94"/>
                    <a:pt x="256" y="187"/>
                    <a:pt x="70" y="302"/>
                  </a:cubicBezTo>
                  <a:cubicBezTo>
                    <a:pt x="23" y="326"/>
                    <a:pt x="1" y="373"/>
                    <a:pt x="47" y="419"/>
                  </a:cubicBezTo>
                  <a:cubicBezTo>
                    <a:pt x="64" y="453"/>
                    <a:pt x="93" y="474"/>
                    <a:pt x="126" y="474"/>
                  </a:cubicBezTo>
                  <a:cubicBezTo>
                    <a:pt x="138" y="474"/>
                    <a:pt x="150" y="472"/>
                    <a:pt x="163" y="466"/>
                  </a:cubicBezTo>
                  <a:cubicBezTo>
                    <a:pt x="349" y="348"/>
                    <a:pt x="535" y="255"/>
                    <a:pt x="721" y="162"/>
                  </a:cubicBezTo>
                  <a:cubicBezTo>
                    <a:pt x="767" y="140"/>
                    <a:pt x="792" y="94"/>
                    <a:pt x="767" y="47"/>
                  </a:cubicBezTo>
                  <a:cubicBezTo>
                    <a:pt x="745" y="1"/>
                    <a:pt x="674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6"/>
            <p:cNvSpPr/>
            <p:nvPr/>
          </p:nvSpPr>
          <p:spPr>
            <a:xfrm>
              <a:off x="3028600" y="3915625"/>
              <a:ext cx="8150" cy="5250"/>
            </a:xfrm>
            <a:custGeom>
              <a:avLst/>
              <a:gdLst/>
              <a:ahLst/>
              <a:cxnLst/>
              <a:rect l="l" t="t" r="r" b="b"/>
              <a:pathLst>
                <a:path w="326" h="210" extrusionOk="0">
                  <a:moveTo>
                    <a:pt x="47" y="1"/>
                  </a:moveTo>
                  <a:cubicBezTo>
                    <a:pt x="47" y="23"/>
                    <a:pt x="24" y="23"/>
                    <a:pt x="24" y="23"/>
                  </a:cubicBezTo>
                  <a:cubicBezTo>
                    <a:pt x="24" y="47"/>
                    <a:pt x="0" y="47"/>
                    <a:pt x="0" y="69"/>
                  </a:cubicBezTo>
                  <a:lnTo>
                    <a:pt x="0" y="94"/>
                  </a:lnTo>
                  <a:cubicBezTo>
                    <a:pt x="0" y="116"/>
                    <a:pt x="0" y="140"/>
                    <a:pt x="24" y="163"/>
                  </a:cubicBezTo>
                  <a:lnTo>
                    <a:pt x="47" y="163"/>
                  </a:lnTo>
                  <a:cubicBezTo>
                    <a:pt x="47" y="187"/>
                    <a:pt x="71" y="187"/>
                    <a:pt x="93" y="187"/>
                  </a:cubicBezTo>
                  <a:cubicBezTo>
                    <a:pt x="140" y="187"/>
                    <a:pt x="186" y="209"/>
                    <a:pt x="233" y="209"/>
                  </a:cubicBezTo>
                  <a:lnTo>
                    <a:pt x="279" y="209"/>
                  </a:lnTo>
                  <a:cubicBezTo>
                    <a:pt x="279" y="187"/>
                    <a:pt x="303" y="187"/>
                    <a:pt x="303" y="187"/>
                  </a:cubicBezTo>
                  <a:cubicBezTo>
                    <a:pt x="326" y="163"/>
                    <a:pt x="326" y="163"/>
                    <a:pt x="326" y="140"/>
                  </a:cubicBezTo>
                  <a:lnTo>
                    <a:pt x="326" y="116"/>
                  </a:lnTo>
                  <a:cubicBezTo>
                    <a:pt x="326" y="94"/>
                    <a:pt x="326" y="69"/>
                    <a:pt x="303" y="47"/>
                  </a:cubicBezTo>
                  <a:lnTo>
                    <a:pt x="279" y="47"/>
                  </a:lnTo>
                  <a:cubicBezTo>
                    <a:pt x="279" y="23"/>
                    <a:pt x="257" y="23"/>
                    <a:pt x="257" y="23"/>
                  </a:cubicBezTo>
                  <a:cubicBezTo>
                    <a:pt x="186" y="23"/>
                    <a:pt x="14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6"/>
            <p:cNvSpPr/>
            <p:nvPr/>
          </p:nvSpPr>
          <p:spPr>
            <a:xfrm>
              <a:off x="3021550" y="3922550"/>
              <a:ext cx="31900" cy="13300"/>
            </a:xfrm>
            <a:custGeom>
              <a:avLst/>
              <a:gdLst/>
              <a:ahLst/>
              <a:cxnLst/>
              <a:rect l="l" t="t" r="r" b="b"/>
              <a:pathLst>
                <a:path w="1276" h="532" extrusionOk="0">
                  <a:moveTo>
                    <a:pt x="1142" y="0"/>
                  </a:moveTo>
                  <a:cubicBezTo>
                    <a:pt x="1135" y="0"/>
                    <a:pt x="1127" y="1"/>
                    <a:pt x="1119" y="3"/>
                  </a:cubicBezTo>
                  <a:cubicBezTo>
                    <a:pt x="772" y="96"/>
                    <a:pt x="422" y="211"/>
                    <a:pt x="96" y="375"/>
                  </a:cubicBezTo>
                  <a:cubicBezTo>
                    <a:pt x="1" y="413"/>
                    <a:pt x="48" y="531"/>
                    <a:pt x="133" y="531"/>
                  </a:cubicBezTo>
                  <a:cubicBezTo>
                    <a:pt x="150" y="531"/>
                    <a:pt x="169" y="526"/>
                    <a:pt x="189" y="514"/>
                  </a:cubicBezTo>
                  <a:cubicBezTo>
                    <a:pt x="492" y="375"/>
                    <a:pt x="818" y="258"/>
                    <a:pt x="1166" y="189"/>
                  </a:cubicBezTo>
                  <a:cubicBezTo>
                    <a:pt x="1275" y="145"/>
                    <a:pt x="124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6"/>
            <p:cNvSpPr/>
            <p:nvPr/>
          </p:nvSpPr>
          <p:spPr>
            <a:xfrm>
              <a:off x="3028025" y="3919675"/>
              <a:ext cx="14550" cy="5850"/>
            </a:xfrm>
            <a:custGeom>
              <a:avLst/>
              <a:gdLst/>
              <a:ahLst/>
              <a:cxnLst/>
              <a:rect l="l" t="t" r="r" b="b"/>
              <a:pathLst>
                <a:path w="582" h="234" extrusionOk="0">
                  <a:moveTo>
                    <a:pt x="488" y="1"/>
                  </a:moveTo>
                  <a:cubicBezTo>
                    <a:pt x="349" y="1"/>
                    <a:pt x="209" y="25"/>
                    <a:pt x="70" y="47"/>
                  </a:cubicBezTo>
                  <a:cubicBezTo>
                    <a:pt x="23" y="71"/>
                    <a:pt x="1" y="118"/>
                    <a:pt x="1" y="164"/>
                  </a:cubicBezTo>
                  <a:cubicBezTo>
                    <a:pt x="23" y="211"/>
                    <a:pt x="70" y="233"/>
                    <a:pt x="116" y="233"/>
                  </a:cubicBezTo>
                  <a:cubicBezTo>
                    <a:pt x="163" y="233"/>
                    <a:pt x="187" y="211"/>
                    <a:pt x="209" y="211"/>
                  </a:cubicBezTo>
                  <a:lnTo>
                    <a:pt x="280" y="211"/>
                  </a:lnTo>
                  <a:cubicBezTo>
                    <a:pt x="349" y="187"/>
                    <a:pt x="420" y="187"/>
                    <a:pt x="488" y="187"/>
                  </a:cubicBezTo>
                  <a:cubicBezTo>
                    <a:pt x="535" y="187"/>
                    <a:pt x="581" y="140"/>
                    <a:pt x="559" y="94"/>
                  </a:cubicBezTo>
                  <a:cubicBezTo>
                    <a:pt x="559" y="47"/>
                    <a:pt x="535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6"/>
            <p:cNvSpPr/>
            <p:nvPr/>
          </p:nvSpPr>
          <p:spPr>
            <a:xfrm>
              <a:off x="3022775" y="3925500"/>
              <a:ext cx="32600" cy="9325"/>
            </a:xfrm>
            <a:custGeom>
              <a:avLst/>
              <a:gdLst/>
              <a:ahLst/>
              <a:cxnLst/>
              <a:rect l="l" t="t" r="r" b="b"/>
              <a:pathLst>
                <a:path w="1304" h="373" extrusionOk="0">
                  <a:moveTo>
                    <a:pt x="1188" y="0"/>
                  </a:moveTo>
                  <a:cubicBezTo>
                    <a:pt x="838" y="140"/>
                    <a:pt x="466" y="186"/>
                    <a:pt x="118" y="210"/>
                  </a:cubicBezTo>
                  <a:cubicBezTo>
                    <a:pt x="1" y="210"/>
                    <a:pt x="1" y="372"/>
                    <a:pt x="118" y="372"/>
                  </a:cubicBezTo>
                  <a:cubicBezTo>
                    <a:pt x="490" y="372"/>
                    <a:pt x="862" y="303"/>
                    <a:pt x="1234" y="186"/>
                  </a:cubicBezTo>
                  <a:cubicBezTo>
                    <a:pt x="1281" y="164"/>
                    <a:pt x="1303" y="117"/>
                    <a:pt x="1281" y="71"/>
                  </a:cubicBezTo>
                  <a:cubicBezTo>
                    <a:pt x="1281" y="24"/>
                    <a:pt x="1234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6"/>
            <p:cNvSpPr/>
            <p:nvPr/>
          </p:nvSpPr>
          <p:spPr>
            <a:xfrm>
              <a:off x="3022775" y="3928425"/>
              <a:ext cx="34350" cy="11625"/>
            </a:xfrm>
            <a:custGeom>
              <a:avLst/>
              <a:gdLst/>
              <a:ahLst/>
              <a:cxnLst/>
              <a:rect l="l" t="t" r="r" b="b"/>
              <a:pathLst>
                <a:path w="1374" h="465" extrusionOk="0">
                  <a:moveTo>
                    <a:pt x="1257" y="0"/>
                  </a:moveTo>
                  <a:cubicBezTo>
                    <a:pt x="1048" y="93"/>
                    <a:pt x="862" y="162"/>
                    <a:pt x="652" y="209"/>
                  </a:cubicBezTo>
                  <a:lnTo>
                    <a:pt x="373" y="279"/>
                  </a:lnTo>
                  <a:cubicBezTo>
                    <a:pt x="339" y="279"/>
                    <a:pt x="300" y="285"/>
                    <a:pt x="260" y="285"/>
                  </a:cubicBezTo>
                  <a:cubicBezTo>
                    <a:pt x="218" y="285"/>
                    <a:pt x="176" y="279"/>
                    <a:pt x="140" y="255"/>
                  </a:cubicBezTo>
                  <a:cubicBezTo>
                    <a:pt x="128" y="249"/>
                    <a:pt x="115" y="246"/>
                    <a:pt x="103" y="246"/>
                  </a:cubicBezTo>
                  <a:cubicBezTo>
                    <a:pt x="71" y="246"/>
                    <a:pt x="41" y="268"/>
                    <a:pt x="25" y="302"/>
                  </a:cubicBezTo>
                  <a:cubicBezTo>
                    <a:pt x="1" y="326"/>
                    <a:pt x="1" y="395"/>
                    <a:pt x="47" y="419"/>
                  </a:cubicBezTo>
                  <a:cubicBezTo>
                    <a:pt x="114" y="452"/>
                    <a:pt x="183" y="465"/>
                    <a:pt x="255" y="465"/>
                  </a:cubicBezTo>
                  <a:cubicBezTo>
                    <a:pt x="383" y="465"/>
                    <a:pt x="518" y="425"/>
                    <a:pt x="652" y="395"/>
                  </a:cubicBezTo>
                  <a:cubicBezTo>
                    <a:pt x="862" y="348"/>
                    <a:pt x="1095" y="279"/>
                    <a:pt x="1303" y="186"/>
                  </a:cubicBezTo>
                  <a:cubicBezTo>
                    <a:pt x="1350" y="162"/>
                    <a:pt x="1374" y="140"/>
                    <a:pt x="1374" y="69"/>
                  </a:cubicBezTo>
                  <a:cubicBezTo>
                    <a:pt x="1350" y="23"/>
                    <a:pt x="1303" y="0"/>
                    <a:pt x="1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6"/>
            <p:cNvSpPr/>
            <p:nvPr/>
          </p:nvSpPr>
          <p:spPr>
            <a:xfrm>
              <a:off x="3071625" y="3920725"/>
              <a:ext cx="16300" cy="6550"/>
            </a:xfrm>
            <a:custGeom>
              <a:avLst/>
              <a:gdLst/>
              <a:ahLst/>
              <a:cxnLst/>
              <a:rect l="l" t="t" r="r" b="b"/>
              <a:pathLst>
                <a:path w="652" h="262" extrusionOk="0">
                  <a:moveTo>
                    <a:pt x="584" y="1"/>
                  </a:moveTo>
                  <a:cubicBezTo>
                    <a:pt x="576" y="1"/>
                    <a:pt x="568" y="2"/>
                    <a:pt x="558" y="5"/>
                  </a:cubicBezTo>
                  <a:cubicBezTo>
                    <a:pt x="397" y="5"/>
                    <a:pt x="233" y="52"/>
                    <a:pt x="71" y="76"/>
                  </a:cubicBezTo>
                  <a:cubicBezTo>
                    <a:pt x="24" y="98"/>
                    <a:pt x="0" y="145"/>
                    <a:pt x="0" y="191"/>
                  </a:cubicBezTo>
                  <a:cubicBezTo>
                    <a:pt x="24" y="238"/>
                    <a:pt x="71" y="262"/>
                    <a:pt x="117" y="262"/>
                  </a:cubicBezTo>
                  <a:cubicBezTo>
                    <a:pt x="186" y="238"/>
                    <a:pt x="279" y="215"/>
                    <a:pt x="350" y="215"/>
                  </a:cubicBezTo>
                  <a:cubicBezTo>
                    <a:pt x="397" y="191"/>
                    <a:pt x="419" y="191"/>
                    <a:pt x="465" y="191"/>
                  </a:cubicBezTo>
                  <a:lnTo>
                    <a:pt x="558" y="191"/>
                  </a:lnTo>
                  <a:cubicBezTo>
                    <a:pt x="605" y="169"/>
                    <a:pt x="651" y="145"/>
                    <a:pt x="651" y="98"/>
                  </a:cubicBezTo>
                  <a:cubicBezTo>
                    <a:pt x="651" y="58"/>
                    <a:pt x="635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6"/>
            <p:cNvSpPr/>
            <p:nvPr/>
          </p:nvSpPr>
          <p:spPr>
            <a:xfrm>
              <a:off x="3019900" y="3939225"/>
              <a:ext cx="15700" cy="7375"/>
            </a:xfrm>
            <a:custGeom>
              <a:avLst/>
              <a:gdLst/>
              <a:ahLst/>
              <a:cxnLst/>
              <a:rect l="l" t="t" r="r" b="b"/>
              <a:pathLst>
                <a:path w="628" h="295" extrusionOk="0">
                  <a:moveTo>
                    <a:pt x="539" y="1"/>
                  </a:moveTo>
                  <a:cubicBezTo>
                    <a:pt x="524" y="1"/>
                    <a:pt x="507" y="3"/>
                    <a:pt x="488" y="9"/>
                  </a:cubicBezTo>
                  <a:cubicBezTo>
                    <a:pt x="348" y="33"/>
                    <a:pt x="233" y="80"/>
                    <a:pt x="93" y="102"/>
                  </a:cubicBezTo>
                  <a:cubicBezTo>
                    <a:pt x="47" y="126"/>
                    <a:pt x="0" y="173"/>
                    <a:pt x="23" y="219"/>
                  </a:cubicBezTo>
                  <a:cubicBezTo>
                    <a:pt x="23" y="257"/>
                    <a:pt x="53" y="295"/>
                    <a:pt x="103" y="295"/>
                  </a:cubicBezTo>
                  <a:cubicBezTo>
                    <a:pt x="114" y="295"/>
                    <a:pt x="126" y="293"/>
                    <a:pt x="140" y="288"/>
                  </a:cubicBezTo>
                  <a:cubicBezTo>
                    <a:pt x="279" y="242"/>
                    <a:pt x="395" y="219"/>
                    <a:pt x="534" y="173"/>
                  </a:cubicBezTo>
                  <a:cubicBezTo>
                    <a:pt x="581" y="173"/>
                    <a:pt x="627" y="102"/>
                    <a:pt x="605" y="56"/>
                  </a:cubicBezTo>
                  <a:cubicBezTo>
                    <a:pt x="605" y="22"/>
                    <a:pt x="580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6"/>
            <p:cNvSpPr/>
            <p:nvPr/>
          </p:nvSpPr>
          <p:spPr>
            <a:xfrm>
              <a:off x="3016975" y="3934650"/>
              <a:ext cx="25050" cy="9700"/>
            </a:xfrm>
            <a:custGeom>
              <a:avLst/>
              <a:gdLst/>
              <a:ahLst/>
              <a:cxnLst/>
              <a:rect l="l" t="t" r="r" b="b"/>
              <a:pathLst>
                <a:path w="1002" h="388" extrusionOk="0">
                  <a:moveTo>
                    <a:pt x="889" y="0"/>
                  </a:moveTo>
                  <a:cubicBezTo>
                    <a:pt x="880" y="0"/>
                    <a:pt x="870" y="2"/>
                    <a:pt x="862" y="6"/>
                  </a:cubicBezTo>
                  <a:lnTo>
                    <a:pt x="93" y="216"/>
                  </a:lnTo>
                  <a:cubicBezTo>
                    <a:pt x="47" y="216"/>
                    <a:pt x="0" y="263"/>
                    <a:pt x="24" y="309"/>
                  </a:cubicBezTo>
                  <a:cubicBezTo>
                    <a:pt x="24" y="361"/>
                    <a:pt x="63" y="387"/>
                    <a:pt x="102" y="387"/>
                  </a:cubicBezTo>
                  <a:cubicBezTo>
                    <a:pt x="115" y="387"/>
                    <a:pt x="128" y="384"/>
                    <a:pt x="140" y="378"/>
                  </a:cubicBezTo>
                  <a:cubicBezTo>
                    <a:pt x="396" y="332"/>
                    <a:pt x="651" y="263"/>
                    <a:pt x="908" y="170"/>
                  </a:cubicBezTo>
                  <a:cubicBezTo>
                    <a:pt x="955" y="170"/>
                    <a:pt x="1001" y="123"/>
                    <a:pt x="977" y="53"/>
                  </a:cubicBezTo>
                  <a:cubicBezTo>
                    <a:pt x="977" y="35"/>
                    <a:pt x="931" y="0"/>
                    <a:pt x="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6"/>
            <p:cNvSpPr/>
            <p:nvPr/>
          </p:nvSpPr>
          <p:spPr>
            <a:xfrm>
              <a:off x="3018725" y="3930500"/>
              <a:ext cx="23850" cy="9925"/>
            </a:xfrm>
            <a:custGeom>
              <a:avLst/>
              <a:gdLst/>
              <a:ahLst/>
              <a:cxnLst/>
              <a:rect l="l" t="t" r="r" b="b"/>
              <a:pathLst>
                <a:path w="954" h="397" extrusionOk="0">
                  <a:moveTo>
                    <a:pt x="875" y="1"/>
                  </a:moveTo>
                  <a:cubicBezTo>
                    <a:pt x="863" y="1"/>
                    <a:pt x="851" y="4"/>
                    <a:pt x="838" y="10"/>
                  </a:cubicBezTo>
                  <a:cubicBezTo>
                    <a:pt x="559" y="57"/>
                    <a:pt x="302" y="126"/>
                    <a:pt x="47" y="243"/>
                  </a:cubicBezTo>
                  <a:cubicBezTo>
                    <a:pt x="23" y="243"/>
                    <a:pt x="1" y="312"/>
                    <a:pt x="23" y="358"/>
                  </a:cubicBezTo>
                  <a:cubicBezTo>
                    <a:pt x="37" y="386"/>
                    <a:pt x="59" y="397"/>
                    <a:pt x="85" y="397"/>
                  </a:cubicBezTo>
                  <a:cubicBezTo>
                    <a:pt x="102" y="397"/>
                    <a:pt x="121" y="392"/>
                    <a:pt x="140" y="382"/>
                  </a:cubicBezTo>
                  <a:cubicBezTo>
                    <a:pt x="373" y="289"/>
                    <a:pt x="628" y="219"/>
                    <a:pt x="885" y="172"/>
                  </a:cubicBezTo>
                  <a:cubicBezTo>
                    <a:pt x="931" y="172"/>
                    <a:pt x="953" y="103"/>
                    <a:pt x="953" y="57"/>
                  </a:cubicBezTo>
                  <a:cubicBezTo>
                    <a:pt x="937" y="23"/>
                    <a:pt x="908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6"/>
            <p:cNvSpPr/>
            <p:nvPr/>
          </p:nvSpPr>
          <p:spPr>
            <a:xfrm>
              <a:off x="3022225" y="3927250"/>
              <a:ext cx="16300" cy="7975"/>
            </a:xfrm>
            <a:custGeom>
              <a:avLst/>
              <a:gdLst/>
              <a:ahLst/>
              <a:cxnLst/>
              <a:rect l="l" t="t" r="r" b="b"/>
              <a:pathLst>
                <a:path w="652" h="319" extrusionOk="0">
                  <a:moveTo>
                    <a:pt x="419" y="256"/>
                  </a:moveTo>
                  <a:cubicBezTo>
                    <a:pt x="419" y="264"/>
                    <a:pt x="422" y="270"/>
                    <a:pt x="425" y="273"/>
                  </a:cubicBezTo>
                  <a:lnTo>
                    <a:pt x="425" y="273"/>
                  </a:lnTo>
                  <a:cubicBezTo>
                    <a:pt x="419" y="266"/>
                    <a:pt x="419" y="256"/>
                    <a:pt x="419" y="256"/>
                  </a:cubicBezTo>
                  <a:close/>
                  <a:moveTo>
                    <a:pt x="425" y="273"/>
                  </a:moveTo>
                  <a:cubicBezTo>
                    <a:pt x="428" y="277"/>
                    <a:pt x="434" y="280"/>
                    <a:pt x="441" y="280"/>
                  </a:cubicBezTo>
                  <a:cubicBezTo>
                    <a:pt x="441" y="280"/>
                    <a:pt x="432" y="280"/>
                    <a:pt x="425" y="273"/>
                  </a:cubicBezTo>
                  <a:close/>
                  <a:moveTo>
                    <a:pt x="93" y="1"/>
                  </a:moveTo>
                  <a:cubicBezTo>
                    <a:pt x="47" y="1"/>
                    <a:pt x="0" y="47"/>
                    <a:pt x="0" y="94"/>
                  </a:cubicBezTo>
                  <a:cubicBezTo>
                    <a:pt x="0" y="163"/>
                    <a:pt x="47" y="187"/>
                    <a:pt x="93" y="187"/>
                  </a:cubicBezTo>
                  <a:lnTo>
                    <a:pt x="162" y="187"/>
                  </a:lnTo>
                  <a:lnTo>
                    <a:pt x="162" y="209"/>
                  </a:lnTo>
                  <a:lnTo>
                    <a:pt x="186" y="209"/>
                  </a:lnTo>
                  <a:cubicBezTo>
                    <a:pt x="233" y="209"/>
                    <a:pt x="279" y="209"/>
                    <a:pt x="302" y="233"/>
                  </a:cubicBezTo>
                  <a:cubicBezTo>
                    <a:pt x="348" y="233"/>
                    <a:pt x="372" y="256"/>
                    <a:pt x="419" y="256"/>
                  </a:cubicBezTo>
                  <a:cubicBezTo>
                    <a:pt x="419" y="256"/>
                    <a:pt x="419" y="256"/>
                    <a:pt x="419" y="256"/>
                  </a:cubicBezTo>
                  <a:lnTo>
                    <a:pt x="419" y="256"/>
                  </a:lnTo>
                  <a:cubicBezTo>
                    <a:pt x="441" y="280"/>
                    <a:pt x="441" y="280"/>
                    <a:pt x="465" y="280"/>
                  </a:cubicBezTo>
                  <a:cubicBezTo>
                    <a:pt x="465" y="280"/>
                    <a:pt x="488" y="302"/>
                    <a:pt x="512" y="302"/>
                  </a:cubicBezTo>
                  <a:cubicBezTo>
                    <a:pt x="531" y="312"/>
                    <a:pt x="551" y="318"/>
                    <a:pt x="569" y="318"/>
                  </a:cubicBezTo>
                  <a:cubicBezTo>
                    <a:pt x="593" y="318"/>
                    <a:pt x="614" y="307"/>
                    <a:pt x="627" y="280"/>
                  </a:cubicBezTo>
                  <a:cubicBezTo>
                    <a:pt x="652" y="233"/>
                    <a:pt x="652" y="163"/>
                    <a:pt x="605" y="140"/>
                  </a:cubicBezTo>
                  <a:cubicBezTo>
                    <a:pt x="441" y="70"/>
                    <a:pt x="279" y="23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6"/>
            <p:cNvSpPr/>
            <p:nvPr/>
          </p:nvSpPr>
          <p:spPr>
            <a:xfrm>
              <a:off x="3019300" y="3949125"/>
              <a:ext cx="29075" cy="8500"/>
            </a:xfrm>
            <a:custGeom>
              <a:avLst/>
              <a:gdLst/>
              <a:ahLst/>
              <a:cxnLst/>
              <a:rect l="l" t="t" r="r" b="b"/>
              <a:pathLst>
                <a:path w="1163" h="340" extrusionOk="0">
                  <a:moveTo>
                    <a:pt x="1085" y="0"/>
                  </a:moveTo>
                  <a:cubicBezTo>
                    <a:pt x="1073" y="0"/>
                    <a:pt x="1060" y="3"/>
                    <a:pt x="1048" y="10"/>
                  </a:cubicBezTo>
                  <a:cubicBezTo>
                    <a:pt x="793" y="106"/>
                    <a:pt x="524" y="155"/>
                    <a:pt x="266" y="155"/>
                  </a:cubicBezTo>
                  <a:cubicBezTo>
                    <a:pt x="216" y="155"/>
                    <a:pt x="166" y="153"/>
                    <a:pt x="117" y="149"/>
                  </a:cubicBezTo>
                  <a:cubicBezTo>
                    <a:pt x="110" y="148"/>
                    <a:pt x="103" y="147"/>
                    <a:pt x="97" y="147"/>
                  </a:cubicBezTo>
                  <a:cubicBezTo>
                    <a:pt x="1" y="147"/>
                    <a:pt x="7" y="312"/>
                    <a:pt x="117" y="335"/>
                  </a:cubicBezTo>
                  <a:cubicBezTo>
                    <a:pt x="158" y="338"/>
                    <a:pt x="200" y="339"/>
                    <a:pt x="242" y="339"/>
                  </a:cubicBezTo>
                  <a:cubicBezTo>
                    <a:pt x="530" y="339"/>
                    <a:pt x="829" y="274"/>
                    <a:pt x="1094" y="171"/>
                  </a:cubicBezTo>
                  <a:cubicBezTo>
                    <a:pt x="1141" y="149"/>
                    <a:pt x="1163" y="125"/>
                    <a:pt x="1163" y="56"/>
                  </a:cubicBezTo>
                  <a:cubicBezTo>
                    <a:pt x="1147" y="22"/>
                    <a:pt x="1117" y="0"/>
                    <a:pt x="1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6"/>
            <p:cNvSpPr/>
            <p:nvPr/>
          </p:nvSpPr>
          <p:spPr>
            <a:xfrm>
              <a:off x="3016400" y="3949500"/>
              <a:ext cx="25775" cy="8925"/>
            </a:xfrm>
            <a:custGeom>
              <a:avLst/>
              <a:gdLst/>
              <a:ahLst/>
              <a:cxnLst/>
              <a:rect l="l" t="t" r="r" b="b"/>
              <a:pathLst>
                <a:path w="1031" h="357" extrusionOk="0">
                  <a:moveTo>
                    <a:pt x="907" y="0"/>
                  </a:moveTo>
                  <a:cubicBezTo>
                    <a:pt x="892" y="0"/>
                    <a:pt x="876" y="5"/>
                    <a:pt x="860" y="17"/>
                  </a:cubicBezTo>
                  <a:cubicBezTo>
                    <a:pt x="686" y="122"/>
                    <a:pt x="485" y="174"/>
                    <a:pt x="288" y="174"/>
                  </a:cubicBezTo>
                  <a:cubicBezTo>
                    <a:pt x="223" y="174"/>
                    <a:pt x="157" y="168"/>
                    <a:pt x="94" y="156"/>
                  </a:cubicBezTo>
                  <a:cubicBezTo>
                    <a:pt x="47" y="156"/>
                    <a:pt x="1" y="203"/>
                    <a:pt x="1" y="249"/>
                  </a:cubicBezTo>
                  <a:cubicBezTo>
                    <a:pt x="1" y="320"/>
                    <a:pt x="47" y="342"/>
                    <a:pt x="94" y="342"/>
                  </a:cubicBezTo>
                  <a:cubicBezTo>
                    <a:pt x="157" y="352"/>
                    <a:pt x="221" y="357"/>
                    <a:pt x="284" y="357"/>
                  </a:cubicBezTo>
                  <a:cubicBezTo>
                    <a:pt x="521" y="357"/>
                    <a:pt x="752" y="291"/>
                    <a:pt x="953" y="181"/>
                  </a:cubicBezTo>
                  <a:cubicBezTo>
                    <a:pt x="1031" y="122"/>
                    <a:pt x="979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6"/>
            <p:cNvSpPr/>
            <p:nvPr/>
          </p:nvSpPr>
          <p:spPr>
            <a:xfrm>
              <a:off x="3010150" y="3942875"/>
              <a:ext cx="39850" cy="12350"/>
            </a:xfrm>
            <a:custGeom>
              <a:avLst/>
              <a:gdLst/>
              <a:ahLst/>
              <a:cxnLst/>
              <a:rect l="l" t="t" r="r" b="b"/>
              <a:pathLst>
                <a:path w="1594" h="494" extrusionOk="0">
                  <a:moveTo>
                    <a:pt x="1477" y="1"/>
                  </a:moveTo>
                  <a:cubicBezTo>
                    <a:pt x="1472" y="1"/>
                    <a:pt x="1466" y="1"/>
                    <a:pt x="1460" y="3"/>
                  </a:cubicBezTo>
                  <a:cubicBezTo>
                    <a:pt x="1017" y="142"/>
                    <a:pt x="576" y="235"/>
                    <a:pt x="111" y="328"/>
                  </a:cubicBezTo>
                  <a:cubicBezTo>
                    <a:pt x="1" y="328"/>
                    <a:pt x="36" y="494"/>
                    <a:pt x="139" y="494"/>
                  </a:cubicBezTo>
                  <a:cubicBezTo>
                    <a:pt x="145" y="494"/>
                    <a:pt x="151" y="493"/>
                    <a:pt x="158" y="492"/>
                  </a:cubicBezTo>
                  <a:cubicBezTo>
                    <a:pt x="623" y="421"/>
                    <a:pt x="1064" y="328"/>
                    <a:pt x="1507" y="189"/>
                  </a:cubicBezTo>
                  <a:cubicBezTo>
                    <a:pt x="1594" y="145"/>
                    <a:pt x="1559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6"/>
            <p:cNvSpPr/>
            <p:nvPr/>
          </p:nvSpPr>
          <p:spPr>
            <a:xfrm>
              <a:off x="3007850" y="3942925"/>
              <a:ext cx="34175" cy="10000"/>
            </a:xfrm>
            <a:custGeom>
              <a:avLst/>
              <a:gdLst/>
              <a:ahLst/>
              <a:cxnLst/>
              <a:rect l="l" t="t" r="r" b="b"/>
              <a:pathLst>
                <a:path w="1367" h="400" extrusionOk="0">
                  <a:moveTo>
                    <a:pt x="1249" y="1"/>
                  </a:moveTo>
                  <a:cubicBezTo>
                    <a:pt x="877" y="71"/>
                    <a:pt x="482" y="140"/>
                    <a:pt x="110" y="233"/>
                  </a:cubicBezTo>
                  <a:cubicBezTo>
                    <a:pt x="0" y="256"/>
                    <a:pt x="34" y="399"/>
                    <a:pt x="135" y="399"/>
                  </a:cubicBezTo>
                  <a:cubicBezTo>
                    <a:pt x="142" y="399"/>
                    <a:pt x="149" y="399"/>
                    <a:pt x="157" y="397"/>
                  </a:cubicBezTo>
                  <a:cubicBezTo>
                    <a:pt x="529" y="326"/>
                    <a:pt x="923" y="258"/>
                    <a:pt x="1295" y="187"/>
                  </a:cubicBezTo>
                  <a:cubicBezTo>
                    <a:pt x="1342" y="165"/>
                    <a:pt x="1366" y="118"/>
                    <a:pt x="1366" y="71"/>
                  </a:cubicBezTo>
                  <a:cubicBezTo>
                    <a:pt x="1342" y="25"/>
                    <a:pt x="1295" y="1"/>
                    <a:pt x="1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6"/>
            <p:cNvSpPr/>
            <p:nvPr/>
          </p:nvSpPr>
          <p:spPr>
            <a:xfrm>
              <a:off x="3004775" y="3953200"/>
              <a:ext cx="35225" cy="10525"/>
            </a:xfrm>
            <a:custGeom>
              <a:avLst/>
              <a:gdLst/>
              <a:ahLst/>
              <a:cxnLst/>
              <a:rect l="l" t="t" r="r" b="b"/>
              <a:pathLst>
                <a:path w="1409" h="421" extrusionOk="0">
                  <a:moveTo>
                    <a:pt x="1308" y="1"/>
                  </a:moveTo>
                  <a:cubicBezTo>
                    <a:pt x="1299" y="1"/>
                    <a:pt x="1289" y="3"/>
                    <a:pt x="1279" y="8"/>
                  </a:cubicBezTo>
                  <a:cubicBezTo>
                    <a:pt x="1070" y="55"/>
                    <a:pt x="884" y="126"/>
                    <a:pt x="674" y="172"/>
                  </a:cubicBezTo>
                  <a:cubicBezTo>
                    <a:pt x="551" y="189"/>
                    <a:pt x="400" y="234"/>
                    <a:pt x="252" y="234"/>
                  </a:cubicBezTo>
                  <a:cubicBezTo>
                    <a:pt x="244" y="234"/>
                    <a:pt x="236" y="234"/>
                    <a:pt x="228" y="234"/>
                  </a:cubicBezTo>
                  <a:lnTo>
                    <a:pt x="228" y="234"/>
                  </a:lnTo>
                  <a:cubicBezTo>
                    <a:pt x="220" y="196"/>
                    <a:pt x="192" y="165"/>
                    <a:pt x="152" y="165"/>
                  </a:cubicBezTo>
                  <a:cubicBezTo>
                    <a:pt x="141" y="165"/>
                    <a:pt x="129" y="167"/>
                    <a:pt x="116" y="172"/>
                  </a:cubicBezTo>
                  <a:cubicBezTo>
                    <a:pt x="69" y="194"/>
                    <a:pt x="23" y="219"/>
                    <a:pt x="1" y="288"/>
                  </a:cubicBezTo>
                  <a:cubicBezTo>
                    <a:pt x="1" y="334"/>
                    <a:pt x="23" y="381"/>
                    <a:pt x="69" y="405"/>
                  </a:cubicBezTo>
                  <a:cubicBezTo>
                    <a:pt x="120" y="416"/>
                    <a:pt x="170" y="420"/>
                    <a:pt x="220" y="420"/>
                  </a:cubicBezTo>
                  <a:cubicBezTo>
                    <a:pt x="379" y="420"/>
                    <a:pt x="538" y="375"/>
                    <a:pt x="698" y="358"/>
                  </a:cubicBezTo>
                  <a:cubicBezTo>
                    <a:pt x="907" y="288"/>
                    <a:pt x="1117" y="241"/>
                    <a:pt x="1325" y="172"/>
                  </a:cubicBezTo>
                  <a:cubicBezTo>
                    <a:pt x="1408" y="151"/>
                    <a:pt x="1380" y="1"/>
                    <a:pt x="1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6"/>
            <p:cNvSpPr/>
            <p:nvPr/>
          </p:nvSpPr>
          <p:spPr>
            <a:xfrm>
              <a:off x="3009425" y="3955100"/>
              <a:ext cx="36450" cy="11125"/>
            </a:xfrm>
            <a:custGeom>
              <a:avLst/>
              <a:gdLst/>
              <a:ahLst/>
              <a:cxnLst/>
              <a:rect l="l" t="t" r="r" b="b"/>
              <a:pathLst>
                <a:path w="1458" h="445" extrusionOk="0">
                  <a:moveTo>
                    <a:pt x="1326" y="1"/>
                  </a:moveTo>
                  <a:cubicBezTo>
                    <a:pt x="1318" y="1"/>
                    <a:pt x="1311" y="1"/>
                    <a:pt x="1303" y="3"/>
                  </a:cubicBezTo>
                  <a:cubicBezTo>
                    <a:pt x="1117" y="72"/>
                    <a:pt x="907" y="143"/>
                    <a:pt x="721" y="189"/>
                  </a:cubicBezTo>
                  <a:cubicBezTo>
                    <a:pt x="605" y="212"/>
                    <a:pt x="512" y="236"/>
                    <a:pt x="419" y="236"/>
                  </a:cubicBezTo>
                  <a:cubicBezTo>
                    <a:pt x="378" y="249"/>
                    <a:pt x="322" y="262"/>
                    <a:pt x="268" y="262"/>
                  </a:cubicBezTo>
                  <a:cubicBezTo>
                    <a:pt x="251" y="262"/>
                    <a:pt x="235" y="261"/>
                    <a:pt x="219" y="258"/>
                  </a:cubicBezTo>
                  <a:lnTo>
                    <a:pt x="219" y="258"/>
                  </a:lnTo>
                  <a:cubicBezTo>
                    <a:pt x="216" y="250"/>
                    <a:pt x="213" y="243"/>
                    <a:pt x="209" y="236"/>
                  </a:cubicBezTo>
                  <a:cubicBezTo>
                    <a:pt x="193" y="202"/>
                    <a:pt x="164" y="180"/>
                    <a:pt x="131" y="180"/>
                  </a:cubicBezTo>
                  <a:cubicBezTo>
                    <a:pt x="119" y="180"/>
                    <a:pt x="106" y="183"/>
                    <a:pt x="94" y="189"/>
                  </a:cubicBezTo>
                  <a:lnTo>
                    <a:pt x="70" y="212"/>
                  </a:lnTo>
                  <a:cubicBezTo>
                    <a:pt x="23" y="258"/>
                    <a:pt x="1" y="305"/>
                    <a:pt x="47" y="351"/>
                  </a:cubicBezTo>
                  <a:cubicBezTo>
                    <a:pt x="116" y="444"/>
                    <a:pt x="233" y="444"/>
                    <a:pt x="326" y="444"/>
                  </a:cubicBezTo>
                  <a:cubicBezTo>
                    <a:pt x="442" y="422"/>
                    <a:pt x="559" y="422"/>
                    <a:pt x="674" y="398"/>
                  </a:cubicBezTo>
                  <a:cubicBezTo>
                    <a:pt x="907" y="351"/>
                    <a:pt x="1117" y="258"/>
                    <a:pt x="1350" y="189"/>
                  </a:cubicBezTo>
                  <a:cubicBezTo>
                    <a:pt x="1457" y="146"/>
                    <a:pt x="1424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6"/>
            <p:cNvSpPr/>
            <p:nvPr/>
          </p:nvSpPr>
          <p:spPr>
            <a:xfrm>
              <a:off x="3042550" y="3937550"/>
              <a:ext cx="26200" cy="13000"/>
            </a:xfrm>
            <a:custGeom>
              <a:avLst/>
              <a:gdLst/>
              <a:ahLst/>
              <a:cxnLst/>
              <a:rect l="l" t="t" r="r" b="b"/>
              <a:pathLst>
                <a:path w="1048" h="520" extrusionOk="0">
                  <a:moveTo>
                    <a:pt x="936" y="1"/>
                  </a:moveTo>
                  <a:cubicBezTo>
                    <a:pt x="927" y="1"/>
                    <a:pt x="917" y="3"/>
                    <a:pt x="908" y="7"/>
                  </a:cubicBezTo>
                  <a:cubicBezTo>
                    <a:pt x="652" y="123"/>
                    <a:pt x="372" y="216"/>
                    <a:pt x="93" y="333"/>
                  </a:cubicBezTo>
                  <a:cubicBezTo>
                    <a:pt x="47" y="355"/>
                    <a:pt x="0" y="402"/>
                    <a:pt x="25" y="448"/>
                  </a:cubicBezTo>
                  <a:cubicBezTo>
                    <a:pt x="47" y="495"/>
                    <a:pt x="93" y="519"/>
                    <a:pt x="140" y="519"/>
                  </a:cubicBezTo>
                  <a:cubicBezTo>
                    <a:pt x="419" y="402"/>
                    <a:pt x="698" y="286"/>
                    <a:pt x="955" y="169"/>
                  </a:cubicBezTo>
                  <a:cubicBezTo>
                    <a:pt x="1001" y="169"/>
                    <a:pt x="1048" y="123"/>
                    <a:pt x="1024" y="76"/>
                  </a:cubicBezTo>
                  <a:cubicBezTo>
                    <a:pt x="1024" y="39"/>
                    <a:pt x="978" y="1"/>
                    <a:pt x="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6"/>
            <p:cNvSpPr/>
            <p:nvPr/>
          </p:nvSpPr>
          <p:spPr>
            <a:xfrm>
              <a:off x="3068125" y="3935950"/>
              <a:ext cx="5275" cy="5275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18" y="1"/>
                  </a:moveTo>
                  <a:cubicBezTo>
                    <a:pt x="94" y="1"/>
                    <a:pt x="71" y="1"/>
                    <a:pt x="71" y="25"/>
                  </a:cubicBezTo>
                  <a:lnTo>
                    <a:pt x="47" y="25"/>
                  </a:lnTo>
                  <a:cubicBezTo>
                    <a:pt x="25" y="47"/>
                    <a:pt x="25" y="71"/>
                    <a:pt x="25" y="71"/>
                  </a:cubicBezTo>
                  <a:cubicBezTo>
                    <a:pt x="25" y="94"/>
                    <a:pt x="25" y="94"/>
                    <a:pt x="1" y="94"/>
                  </a:cubicBezTo>
                  <a:lnTo>
                    <a:pt x="1" y="140"/>
                  </a:lnTo>
                  <a:lnTo>
                    <a:pt x="25" y="164"/>
                  </a:lnTo>
                  <a:cubicBezTo>
                    <a:pt x="25" y="187"/>
                    <a:pt x="25" y="187"/>
                    <a:pt x="47" y="187"/>
                  </a:cubicBezTo>
                  <a:cubicBezTo>
                    <a:pt x="47" y="211"/>
                    <a:pt x="71" y="211"/>
                    <a:pt x="71" y="211"/>
                  </a:cubicBezTo>
                  <a:lnTo>
                    <a:pt x="140" y="211"/>
                  </a:lnTo>
                  <a:lnTo>
                    <a:pt x="164" y="187"/>
                  </a:lnTo>
                  <a:cubicBezTo>
                    <a:pt x="164" y="187"/>
                    <a:pt x="187" y="164"/>
                    <a:pt x="187" y="140"/>
                  </a:cubicBezTo>
                  <a:lnTo>
                    <a:pt x="187" y="118"/>
                  </a:lnTo>
                  <a:cubicBezTo>
                    <a:pt x="187" y="118"/>
                    <a:pt x="211" y="94"/>
                    <a:pt x="187" y="94"/>
                  </a:cubicBezTo>
                  <a:lnTo>
                    <a:pt x="187" y="47"/>
                  </a:lnTo>
                  <a:lnTo>
                    <a:pt x="164" y="25"/>
                  </a:lnTo>
                  <a:cubicBezTo>
                    <a:pt x="164" y="25"/>
                    <a:pt x="140" y="25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6"/>
            <p:cNvSpPr/>
            <p:nvPr/>
          </p:nvSpPr>
          <p:spPr>
            <a:xfrm>
              <a:off x="3004175" y="3964275"/>
              <a:ext cx="33425" cy="10075"/>
            </a:xfrm>
            <a:custGeom>
              <a:avLst/>
              <a:gdLst/>
              <a:ahLst/>
              <a:cxnLst/>
              <a:rect l="l" t="t" r="r" b="b"/>
              <a:pathLst>
                <a:path w="1337" h="403" extrusionOk="0">
                  <a:moveTo>
                    <a:pt x="1223" y="1"/>
                  </a:moveTo>
                  <a:cubicBezTo>
                    <a:pt x="1212" y="1"/>
                    <a:pt x="1200" y="3"/>
                    <a:pt x="1187" y="8"/>
                  </a:cubicBezTo>
                  <a:cubicBezTo>
                    <a:pt x="838" y="101"/>
                    <a:pt x="443" y="170"/>
                    <a:pt x="71" y="241"/>
                  </a:cubicBezTo>
                  <a:cubicBezTo>
                    <a:pt x="25" y="241"/>
                    <a:pt x="0" y="287"/>
                    <a:pt x="0" y="334"/>
                  </a:cubicBezTo>
                  <a:cubicBezTo>
                    <a:pt x="25" y="403"/>
                    <a:pt x="71" y="403"/>
                    <a:pt x="118" y="403"/>
                  </a:cubicBezTo>
                  <a:cubicBezTo>
                    <a:pt x="490" y="356"/>
                    <a:pt x="862" y="287"/>
                    <a:pt x="1234" y="170"/>
                  </a:cubicBezTo>
                  <a:cubicBezTo>
                    <a:pt x="1337" y="150"/>
                    <a:pt x="1311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6"/>
            <p:cNvSpPr/>
            <p:nvPr/>
          </p:nvSpPr>
          <p:spPr>
            <a:xfrm>
              <a:off x="2999525" y="3967200"/>
              <a:ext cx="34900" cy="10075"/>
            </a:xfrm>
            <a:custGeom>
              <a:avLst/>
              <a:gdLst/>
              <a:ahLst/>
              <a:cxnLst/>
              <a:rect l="l" t="t" r="r" b="b"/>
              <a:pathLst>
                <a:path w="1396" h="403" extrusionOk="0">
                  <a:moveTo>
                    <a:pt x="1283" y="1"/>
                  </a:moveTo>
                  <a:cubicBezTo>
                    <a:pt x="1274" y="1"/>
                    <a:pt x="1265" y="3"/>
                    <a:pt x="1256" y="7"/>
                  </a:cubicBezTo>
                  <a:cubicBezTo>
                    <a:pt x="908" y="146"/>
                    <a:pt x="512" y="217"/>
                    <a:pt x="118" y="217"/>
                  </a:cubicBezTo>
                  <a:cubicBezTo>
                    <a:pt x="0" y="217"/>
                    <a:pt x="0" y="403"/>
                    <a:pt x="118" y="403"/>
                  </a:cubicBezTo>
                  <a:cubicBezTo>
                    <a:pt x="536" y="403"/>
                    <a:pt x="931" y="332"/>
                    <a:pt x="1303" y="193"/>
                  </a:cubicBezTo>
                  <a:cubicBezTo>
                    <a:pt x="1349" y="170"/>
                    <a:pt x="1396" y="124"/>
                    <a:pt x="1373" y="77"/>
                  </a:cubicBezTo>
                  <a:cubicBezTo>
                    <a:pt x="1373" y="39"/>
                    <a:pt x="1326" y="1"/>
                    <a:pt x="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6"/>
            <p:cNvSpPr/>
            <p:nvPr/>
          </p:nvSpPr>
          <p:spPr>
            <a:xfrm>
              <a:off x="3002450" y="3973600"/>
              <a:ext cx="26775" cy="8325"/>
            </a:xfrm>
            <a:custGeom>
              <a:avLst/>
              <a:gdLst/>
              <a:ahLst/>
              <a:cxnLst/>
              <a:rect l="l" t="t" r="r" b="b"/>
              <a:pathLst>
                <a:path w="1071" h="333" extrusionOk="0">
                  <a:moveTo>
                    <a:pt x="979" y="1"/>
                  </a:moveTo>
                  <a:cubicBezTo>
                    <a:pt x="971" y="1"/>
                    <a:pt x="962" y="3"/>
                    <a:pt x="953" y="7"/>
                  </a:cubicBezTo>
                  <a:cubicBezTo>
                    <a:pt x="674" y="76"/>
                    <a:pt x="395" y="123"/>
                    <a:pt x="116" y="147"/>
                  </a:cubicBezTo>
                  <a:cubicBezTo>
                    <a:pt x="1" y="147"/>
                    <a:pt x="1" y="333"/>
                    <a:pt x="116" y="333"/>
                  </a:cubicBezTo>
                  <a:cubicBezTo>
                    <a:pt x="419" y="309"/>
                    <a:pt x="721" y="262"/>
                    <a:pt x="1000" y="169"/>
                  </a:cubicBezTo>
                  <a:cubicBezTo>
                    <a:pt x="1046" y="169"/>
                    <a:pt x="1070" y="123"/>
                    <a:pt x="1070" y="76"/>
                  </a:cubicBezTo>
                  <a:cubicBezTo>
                    <a:pt x="1051" y="38"/>
                    <a:pt x="1016" y="1"/>
                    <a:pt x="9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6"/>
            <p:cNvSpPr/>
            <p:nvPr/>
          </p:nvSpPr>
          <p:spPr>
            <a:xfrm>
              <a:off x="2998975" y="3978250"/>
              <a:ext cx="28475" cy="10050"/>
            </a:xfrm>
            <a:custGeom>
              <a:avLst/>
              <a:gdLst/>
              <a:ahLst/>
              <a:cxnLst/>
              <a:rect l="l" t="t" r="r" b="b"/>
              <a:pathLst>
                <a:path w="1139" h="402" extrusionOk="0">
                  <a:moveTo>
                    <a:pt x="1027" y="1"/>
                  </a:moveTo>
                  <a:cubicBezTo>
                    <a:pt x="1018" y="1"/>
                    <a:pt x="1008" y="3"/>
                    <a:pt x="999" y="7"/>
                  </a:cubicBezTo>
                  <a:cubicBezTo>
                    <a:pt x="730" y="90"/>
                    <a:pt x="460" y="154"/>
                    <a:pt x="174" y="200"/>
                  </a:cubicBezTo>
                  <a:lnTo>
                    <a:pt x="174" y="200"/>
                  </a:lnTo>
                  <a:cubicBezTo>
                    <a:pt x="153" y="173"/>
                    <a:pt x="118" y="155"/>
                    <a:pt x="85" y="155"/>
                  </a:cubicBezTo>
                  <a:cubicBezTo>
                    <a:pt x="60" y="155"/>
                    <a:pt x="36" y="166"/>
                    <a:pt x="22" y="193"/>
                  </a:cubicBezTo>
                  <a:cubicBezTo>
                    <a:pt x="0" y="240"/>
                    <a:pt x="0" y="286"/>
                    <a:pt x="0" y="333"/>
                  </a:cubicBezTo>
                  <a:cubicBezTo>
                    <a:pt x="22" y="380"/>
                    <a:pt x="69" y="402"/>
                    <a:pt x="115" y="402"/>
                  </a:cubicBezTo>
                  <a:cubicBezTo>
                    <a:pt x="441" y="355"/>
                    <a:pt x="744" y="286"/>
                    <a:pt x="1046" y="169"/>
                  </a:cubicBezTo>
                  <a:cubicBezTo>
                    <a:pt x="1092" y="169"/>
                    <a:pt x="1139" y="123"/>
                    <a:pt x="1116" y="76"/>
                  </a:cubicBezTo>
                  <a:cubicBezTo>
                    <a:pt x="1116" y="39"/>
                    <a:pt x="1070" y="1"/>
                    <a:pt x="1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6"/>
            <p:cNvSpPr/>
            <p:nvPr/>
          </p:nvSpPr>
          <p:spPr>
            <a:xfrm>
              <a:off x="3004025" y="3978625"/>
              <a:ext cx="27525" cy="10300"/>
            </a:xfrm>
            <a:custGeom>
              <a:avLst/>
              <a:gdLst/>
              <a:ahLst/>
              <a:cxnLst/>
              <a:rect l="l" t="t" r="r" b="b"/>
              <a:pathLst>
                <a:path w="1101" h="412" extrusionOk="0">
                  <a:moveTo>
                    <a:pt x="1018" y="0"/>
                  </a:moveTo>
                  <a:cubicBezTo>
                    <a:pt x="999" y="0"/>
                    <a:pt x="980" y="6"/>
                    <a:pt x="961" y="15"/>
                  </a:cubicBezTo>
                  <a:cubicBezTo>
                    <a:pt x="821" y="61"/>
                    <a:pt x="682" y="108"/>
                    <a:pt x="518" y="154"/>
                  </a:cubicBezTo>
                  <a:lnTo>
                    <a:pt x="310" y="225"/>
                  </a:lnTo>
                  <a:cubicBezTo>
                    <a:pt x="279" y="225"/>
                    <a:pt x="237" y="235"/>
                    <a:pt x="206" y="235"/>
                  </a:cubicBezTo>
                  <a:cubicBezTo>
                    <a:pt x="190" y="235"/>
                    <a:pt x="178" y="232"/>
                    <a:pt x="170" y="225"/>
                  </a:cubicBezTo>
                  <a:cubicBezTo>
                    <a:pt x="150" y="213"/>
                    <a:pt x="131" y="207"/>
                    <a:pt x="114" y="207"/>
                  </a:cubicBezTo>
                  <a:cubicBezTo>
                    <a:pt x="34" y="207"/>
                    <a:pt x="0" y="326"/>
                    <a:pt x="77" y="365"/>
                  </a:cubicBezTo>
                  <a:cubicBezTo>
                    <a:pt x="146" y="411"/>
                    <a:pt x="217" y="411"/>
                    <a:pt x="286" y="411"/>
                  </a:cubicBezTo>
                  <a:cubicBezTo>
                    <a:pt x="379" y="387"/>
                    <a:pt x="449" y="365"/>
                    <a:pt x="542" y="340"/>
                  </a:cubicBezTo>
                  <a:cubicBezTo>
                    <a:pt x="728" y="294"/>
                    <a:pt x="890" y="225"/>
                    <a:pt x="1054" y="154"/>
                  </a:cubicBezTo>
                  <a:cubicBezTo>
                    <a:pt x="1100" y="154"/>
                    <a:pt x="1100" y="85"/>
                    <a:pt x="1100" y="39"/>
                  </a:cubicBezTo>
                  <a:cubicBezTo>
                    <a:pt x="1073" y="11"/>
                    <a:pt x="1045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6"/>
            <p:cNvSpPr/>
            <p:nvPr/>
          </p:nvSpPr>
          <p:spPr>
            <a:xfrm>
              <a:off x="3025100" y="3963725"/>
              <a:ext cx="23275" cy="6575"/>
            </a:xfrm>
            <a:custGeom>
              <a:avLst/>
              <a:gdLst/>
              <a:ahLst/>
              <a:cxnLst/>
              <a:rect l="l" t="t" r="r" b="b"/>
              <a:pathLst>
                <a:path w="931" h="263" extrusionOk="0">
                  <a:moveTo>
                    <a:pt x="841" y="0"/>
                  </a:moveTo>
                  <a:cubicBezTo>
                    <a:pt x="833" y="0"/>
                    <a:pt x="824" y="2"/>
                    <a:pt x="816" y="6"/>
                  </a:cubicBezTo>
                  <a:cubicBezTo>
                    <a:pt x="666" y="52"/>
                    <a:pt x="516" y="77"/>
                    <a:pt x="373" y="77"/>
                  </a:cubicBezTo>
                  <a:cubicBezTo>
                    <a:pt x="293" y="77"/>
                    <a:pt x="215" y="69"/>
                    <a:pt x="140" y="53"/>
                  </a:cubicBezTo>
                  <a:cubicBezTo>
                    <a:pt x="94" y="53"/>
                    <a:pt x="25" y="77"/>
                    <a:pt x="25" y="123"/>
                  </a:cubicBezTo>
                  <a:cubicBezTo>
                    <a:pt x="1" y="170"/>
                    <a:pt x="47" y="216"/>
                    <a:pt x="94" y="239"/>
                  </a:cubicBezTo>
                  <a:cubicBezTo>
                    <a:pt x="180" y="254"/>
                    <a:pt x="266" y="262"/>
                    <a:pt x="352" y="262"/>
                  </a:cubicBezTo>
                  <a:cubicBezTo>
                    <a:pt x="522" y="262"/>
                    <a:pt x="692" y="232"/>
                    <a:pt x="862" y="170"/>
                  </a:cubicBezTo>
                  <a:cubicBezTo>
                    <a:pt x="909" y="170"/>
                    <a:pt x="931" y="123"/>
                    <a:pt x="931" y="53"/>
                  </a:cubicBezTo>
                  <a:cubicBezTo>
                    <a:pt x="913" y="34"/>
                    <a:pt x="879" y="0"/>
                    <a:pt x="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6"/>
            <p:cNvSpPr/>
            <p:nvPr/>
          </p:nvSpPr>
          <p:spPr>
            <a:xfrm>
              <a:off x="3067575" y="39615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69" y="0"/>
                    <a:pt x="69" y="0"/>
                    <a:pt x="47" y="24"/>
                  </a:cubicBezTo>
                  <a:lnTo>
                    <a:pt x="23" y="24"/>
                  </a:lnTo>
                  <a:lnTo>
                    <a:pt x="23" y="47"/>
                  </a:lnTo>
                  <a:lnTo>
                    <a:pt x="0" y="47"/>
                  </a:lnTo>
                  <a:lnTo>
                    <a:pt x="0" y="93"/>
                  </a:lnTo>
                  <a:lnTo>
                    <a:pt x="0" y="117"/>
                  </a:lnTo>
                  <a:lnTo>
                    <a:pt x="0" y="140"/>
                  </a:lnTo>
                  <a:lnTo>
                    <a:pt x="23" y="164"/>
                  </a:lnTo>
                  <a:lnTo>
                    <a:pt x="23" y="186"/>
                  </a:lnTo>
                  <a:lnTo>
                    <a:pt x="140" y="186"/>
                  </a:lnTo>
                  <a:lnTo>
                    <a:pt x="186" y="140"/>
                  </a:lnTo>
                  <a:lnTo>
                    <a:pt x="186" y="117"/>
                  </a:lnTo>
                  <a:cubicBezTo>
                    <a:pt x="186" y="93"/>
                    <a:pt x="186" y="71"/>
                    <a:pt x="162" y="71"/>
                  </a:cubicBezTo>
                  <a:lnTo>
                    <a:pt x="186" y="71"/>
                  </a:lnTo>
                  <a:lnTo>
                    <a:pt x="162" y="47"/>
                  </a:lnTo>
                  <a:cubicBezTo>
                    <a:pt x="162" y="47"/>
                    <a:pt x="162" y="24"/>
                    <a:pt x="140" y="24"/>
                  </a:cubicBezTo>
                  <a:cubicBezTo>
                    <a:pt x="140" y="24"/>
                    <a:pt x="140" y="25"/>
                    <a:pt x="140" y="27"/>
                  </a:cubicBezTo>
                  <a:lnTo>
                    <a:pt x="140" y="27"/>
                  </a:lnTo>
                  <a:cubicBezTo>
                    <a:pt x="134" y="24"/>
                    <a:pt x="128" y="24"/>
                    <a:pt x="116" y="24"/>
                  </a:cubicBezTo>
                  <a:lnTo>
                    <a:pt x="140" y="24"/>
                  </a:lnTo>
                  <a:cubicBezTo>
                    <a:pt x="116" y="0"/>
                    <a:pt x="116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6"/>
            <p:cNvSpPr/>
            <p:nvPr/>
          </p:nvSpPr>
          <p:spPr>
            <a:xfrm>
              <a:off x="2988050" y="3988700"/>
              <a:ext cx="35600" cy="11900"/>
            </a:xfrm>
            <a:custGeom>
              <a:avLst/>
              <a:gdLst/>
              <a:ahLst/>
              <a:cxnLst/>
              <a:rect l="l" t="t" r="r" b="b"/>
              <a:pathLst>
                <a:path w="1424" h="476" extrusionOk="0">
                  <a:moveTo>
                    <a:pt x="1310" y="1"/>
                  </a:moveTo>
                  <a:cubicBezTo>
                    <a:pt x="1299" y="1"/>
                    <a:pt x="1287" y="3"/>
                    <a:pt x="1274" y="8"/>
                  </a:cubicBezTo>
                  <a:cubicBezTo>
                    <a:pt x="878" y="101"/>
                    <a:pt x="484" y="216"/>
                    <a:pt x="87" y="309"/>
                  </a:cubicBezTo>
                  <a:cubicBezTo>
                    <a:pt x="0" y="332"/>
                    <a:pt x="35" y="475"/>
                    <a:pt x="116" y="475"/>
                  </a:cubicBezTo>
                  <a:cubicBezTo>
                    <a:pt x="122" y="475"/>
                    <a:pt x="128" y="475"/>
                    <a:pt x="134" y="473"/>
                  </a:cubicBezTo>
                  <a:cubicBezTo>
                    <a:pt x="530" y="380"/>
                    <a:pt x="925" y="287"/>
                    <a:pt x="1321" y="170"/>
                  </a:cubicBezTo>
                  <a:cubicBezTo>
                    <a:pt x="1423" y="150"/>
                    <a:pt x="1398" y="1"/>
                    <a:pt x="1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6"/>
            <p:cNvSpPr/>
            <p:nvPr/>
          </p:nvSpPr>
          <p:spPr>
            <a:xfrm>
              <a:off x="2993150" y="3988275"/>
              <a:ext cx="22675" cy="7825"/>
            </a:xfrm>
            <a:custGeom>
              <a:avLst/>
              <a:gdLst/>
              <a:ahLst/>
              <a:cxnLst/>
              <a:rect l="l" t="t" r="r" b="b"/>
              <a:pathLst>
                <a:path w="907" h="313" extrusionOk="0">
                  <a:moveTo>
                    <a:pt x="767" y="1"/>
                  </a:moveTo>
                  <a:cubicBezTo>
                    <a:pt x="534" y="25"/>
                    <a:pt x="302" y="72"/>
                    <a:pt x="69" y="140"/>
                  </a:cubicBezTo>
                  <a:cubicBezTo>
                    <a:pt x="23" y="140"/>
                    <a:pt x="0" y="211"/>
                    <a:pt x="0" y="258"/>
                  </a:cubicBezTo>
                  <a:cubicBezTo>
                    <a:pt x="17" y="292"/>
                    <a:pt x="46" y="313"/>
                    <a:pt x="79" y="313"/>
                  </a:cubicBezTo>
                  <a:cubicBezTo>
                    <a:pt x="91" y="313"/>
                    <a:pt x="103" y="310"/>
                    <a:pt x="116" y="304"/>
                  </a:cubicBezTo>
                  <a:cubicBezTo>
                    <a:pt x="348" y="258"/>
                    <a:pt x="581" y="211"/>
                    <a:pt x="814" y="187"/>
                  </a:cubicBezTo>
                  <a:cubicBezTo>
                    <a:pt x="884" y="165"/>
                    <a:pt x="907" y="118"/>
                    <a:pt x="884" y="72"/>
                  </a:cubicBezTo>
                  <a:cubicBezTo>
                    <a:pt x="884" y="25"/>
                    <a:pt x="838" y="1"/>
                    <a:pt x="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6"/>
            <p:cNvSpPr/>
            <p:nvPr/>
          </p:nvSpPr>
          <p:spPr>
            <a:xfrm>
              <a:off x="2988100" y="3995625"/>
              <a:ext cx="32375" cy="12500"/>
            </a:xfrm>
            <a:custGeom>
              <a:avLst/>
              <a:gdLst/>
              <a:ahLst/>
              <a:cxnLst/>
              <a:rect l="l" t="t" r="r" b="b"/>
              <a:pathLst>
                <a:path w="1295" h="500" extrusionOk="0">
                  <a:moveTo>
                    <a:pt x="1192" y="1"/>
                  </a:moveTo>
                  <a:cubicBezTo>
                    <a:pt x="1180" y="1"/>
                    <a:pt x="1168" y="4"/>
                    <a:pt x="1155" y="10"/>
                  </a:cubicBezTo>
                  <a:cubicBezTo>
                    <a:pt x="829" y="150"/>
                    <a:pt x="482" y="265"/>
                    <a:pt x="109" y="336"/>
                  </a:cubicBezTo>
                  <a:cubicBezTo>
                    <a:pt x="0" y="356"/>
                    <a:pt x="33" y="500"/>
                    <a:pt x="133" y="500"/>
                  </a:cubicBezTo>
                  <a:cubicBezTo>
                    <a:pt x="140" y="500"/>
                    <a:pt x="148" y="499"/>
                    <a:pt x="156" y="498"/>
                  </a:cubicBezTo>
                  <a:cubicBezTo>
                    <a:pt x="528" y="429"/>
                    <a:pt x="900" y="312"/>
                    <a:pt x="1248" y="172"/>
                  </a:cubicBezTo>
                  <a:cubicBezTo>
                    <a:pt x="1295" y="150"/>
                    <a:pt x="1295" y="79"/>
                    <a:pt x="1272" y="57"/>
                  </a:cubicBezTo>
                  <a:cubicBezTo>
                    <a:pt x="1255" y="23"/>
                    <a:pt x="1225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6"/>
            <p:cNvSpPr/>
            <p:nvPr/>
          </p:nvSpPr>
          <p:spPr>
            <a:xfrm>
              <a:off x="2989000" y="3998925"/>
              <a:ext cx="30525" cy="11825"/>
            </a:xfrm>
            <a:custGeom>
              <a:avLst/>
              <a:gdLst/>
              <a:ahLst/>
              <a:cxnLst/>
              <a:rect l="l" t="t" r="r" b="b"/>
              <a:pathLst>
                <a:path w="1221" h="473" extrusionOk="0">
                  <a:moveTo>
                    <a:pt x="197" y="286"/>
                  </a:moveTo>
                  <a:cubicBezTo>
                    <a:pt x="200" y="286"/>
                    <a:pt x="205" y="289"/>
                    <a:pt x="213" y="297"/>
                  </a:cubicBezTo>
                  <a:cubicBezTo>
                    <a:pt x="197" y="297"/>
                    <a:pt x="191" y="286"/>
                    <a:pt x="197" y="286"/>
                  </a:cubicBezTo>
                  <a:close/>
                  <a:moveTo>
                    <a:pt x="1098" y="0"/>
                  </a:moveTo>
                  <a:cubicBezTo>
                    <a:pt x="1082" y="0"/>
                    <a:pt x="1066" y="5"/>
                    <a:pt x="1050" y="18"/>
                  </a:cubicBezTo>
                  <a:cubicBezTo>
                    <a:pt x="911" y="86"/>
                    <a:pt x="747" y="133"/>
                    <a:pt x="585" y="204"/>
                  </a:cubicBezTo>
                  <a:cubicBezTo>
                    <a:pt x="514" y="226"/>
                    <a:pt x="446" y="250"/>
                    <a:pt x="353" y="250"/>
                  </a:cubicBezTo>
                  <a:cubicBezTo>
                    <a:pt x="306" y="273"/>
                    <a:pt x="282" y="273"/>
                    <a:pt x="235" y="297"/>
                  </a:cubicBezTo>
                  <a:lnTo>
                    <a:pt x="213" y="297"/>
                  </a:lnTo>
                  <a:cubicBezTo>
                    <a:pt x="192" y="269"/>
                    <a:pt x="164" y="258"/>
                    <a:pt x="135" y="258"/>
                  </a:cubicBezTo>
                  <a:cubicBezTo>
                    <a:pt x="67" y="258"/>
                    <a:pt x="1" y="324"/>
                    <a:pt x="49" y="390"/>
                  </a:cubicBezTo>
                  <a:cubicBezTo>
                    <a:pt x="80" y="451"/>
                    <a:pt x="131" y="472"/>
                    <a:pt x="183" y="472"/>
                  </a:cubicBezTo>
                  <a:cubicBezTo>
                    <a:pt x="209" y="472"/>
                    <a:pt x="236" y="467"/>
                    <a:pt x="260" y="459"/>
                  </a:cubicBezTo>
                  <a:cubicBezTo>
                    <a:pt x="375" y="459"/>
                    <a:pt x="468" y="412"/>
                    <a:pt x="561" y="390"/>
                  </a:cubicBezTo>
                  <a:cubicBezTo>
                    <a:pt x="771" y="343"/>
                    <a:pt x="957" y="250"/>
                    <a:pt x="1143" y="157"/>
                  </a:cubicBezTo>
                  <a:cubicBezTo>
                    <a:pt x="1220" y="119"/>
                    <a:pt x="1170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6"/>
            <p:cNvSpPr/>
            <p:nvPr/>
          </p:nvSpPr>
          <p:spPr>
            <a:xfrm>
              <a:off x="2991975" y="4002000"/>
              <a:ext cx="29275" cy="10175"/>
            </a:xfrm>
            <a:custGeom>
              <a:avLst/>
              <a:gdLst/>
              <a:ahLst/>
              <a:cxnLst/>
              <a:rect l="l" t="t" r="r" b="b"/>
              <a:pathLst>
                <a:path w="1171" h="407" extrusionOk="0">
                  <a:moveTo>
                    <a:pt x="1038" y="1"/>
                  </a:moveTo>
                  <a:cubicBezTo>
                    <a:pt x="1026" y="1"/>
                    <a:pt x="1013" y="4"/>
                    <a:pt x="1000" y="10"/>
                  </a:cubicBezTo>
                  <a:cubicBezTo>
                    <a:pt x="721" y="150"/>
                    <a:pt x="420" y="220"/>
                    <a:pt x="116" y="220"/>
                  </a:cubicBezTo>
                  <a:cubicBezTo>
                    <a:pt x="1" y="220"/>
                    <a:pt x="1" y="406"/>
                    <a:pt x="116" y="406"/>
                  </a:cubicBezTo>
                  <a:cubicBezTo>
                    <a:pt x="466" y="382"/>
                    <a:pt x="792" y="313"/>
                    <a:pt x="1071" y="174"/>
                  </a:cubicBezTo>
                  <a:cubicBezTo>
                    <a:pt x="1170" y="113"/>
                    <a:pt x="1115" y="1"/>
                    <a:pt x="1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6"/>
            <p:cNvSpPr/>
            <p:nvPr/>
          </p:nvSpPr>
          <p:spPr>
            <a:xfrm>
              <a:off x="2988225" y="3997800"/>
              <a:ext cx="23550" cy="11075"/>
            </a:xfrm>
            <a:custGeom>
              <a:avLst/>
              <a:gdLst/>
              <a:ahLst/>
              <a:cxnLst/>
              <a:rect l="l" t="t" r="r" b="b"/>
              <a:pathLst>
                <a:path w="942" h="443" extrusionOk="0">
                  <a:moveTo>
                    <a:pt x="859" y="0"/>
                  </a:moveTo>
                  <a:cubicBezTo>
                    <a:pt x="841" y="0"/>
                    <a:pt x="822" y="6"/>
                    <a:pt x="802" y="16"/>
                  </a:cubicBezTo>
                  <a:cubicBezTo>
                    <a:pt x="570" y="131"/>
                    <a:pt x="337" y="202"/>
                    <a:pt x="104" y="271"/>
                  </a:cubicBezTo>
                  <a:cubicBezTo>
                    <a:pt x="0" y="293"/>
                    <a:pt x="25" y="442"/>
                    <a:pt x="98" y="442"/>
                  </a:cubicBezTo>
                  <a:cubicBezTo>
                    <a:pt x="107" y="442"/>
                    <a:pt x="117" y="440"/>
                    <a:pt x="127" y="435"/>
                  </a:cubicBezTo>
                  <a:cubicBezTo>
                    <a:pt x="406" y="388"/>
                    <a:pt x="638" y="295"/>
                    <a:pt x="895" y="178"/>
                  </a:cubicBezTo>
                  <a:cubicBezTo>
                    <a:pt x="918" y="156"/>
                    <a:pt x="942" y="85"/>
                    <a:pt x="918" y="38"/>
                  </a:cubicBezTo>
                  <a:cubicBezTo>
                    <a:pt x="905" y="11"/>
                    <a:pt x="883" y="0"/>
                    <a:pt x="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6"/>
            <p:cNvSpPr/>
            <p:nvPr/>
          </p:nvSpPr>
          <p:spPr>
            <a:xfrm>
              <a:off x="2991975" y="3993950"/>
              <a:ext cx="21525" cy="9650"/>
            </a:xfrm>
            <a:custGeom>
              <a:avLst/>
              <a:gdLst/>
              <a:ahLst/>
              <a:cxnLst/>
              <a:rect l="l" t="t" r="r" b="b"/>
              <a:pathLst>
                <a:path w="861" h="386" extrusionOk="0">
                  <a:moveTo>
                    <a:pt x="770" y="1"/>
                  </a:moveTo>
                  <a:cubicBezTo>
                    <a:pt x="762" y="1"/>
                    <a:pt x="753" y="2"/>
                    <a:pt x="745" y="6"/>
                  </a:cubicBezTo>
                  <a:cubicBezTo>
                    <a:pt x="535" y="77"/>
                    <a:pt x="302" y="146"/>
                    <a:pt x="94" y="192"/>
                  </a:cubicBezTo>
                  <a:cubicBezTo>
                    <a:pt x="47" y="217"/>
                    <a:pt x="1" y="263"/>
                    <a:pt x="23" y="310"/>
                  </a:cubicBezTo>
                  <a:cubicBezTo>
                    <a:pt x="23" y="347"/>
                    <a:pt x="70" y="385"/>
                    <a:pt x="112" y="385"/>
                  </a:cubicBezTo>
                  <a:cubicBezTo>
                    <a:pt x="122" y="385"/>
                    <a:pt x="132" y="383"/>
                    <a:pt x="141" y="379"/>
                  </a:cubicBezTo>
                  <a:cubicBezTo>
                    <a:pt x="349" y="310"/>
                    <a:pt x="581" y="239"/>
                    <a:pt x="792" y="170"/>
                  </a:cubicBezTo>
                  <a:cubicBezTo>
                    <a:pt x="838" y="170"/>
                    <a:pt x="861" y="124"/>
                    <a:pt x="861" y="77"/>
                  </a:cubicBezTo>
                  <a:cubicBezTo>
                    <a:pt x="842" y="39"/>
                    <a:pt x="807" y="1"/>
                    <a:pt x="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6"/>
            <p:cNvSpPr/>
            <p:nvPr/>
          </p:nvSpPr>
          <p:spPr>
            <a:xfrm>
              <a:off x="3037325" y="3988275"/>
              <a:ext cx="4700" cy="5300"/>
            </a:xfrm>
            <a:custGeom>
              <a:avLst/>
              <a:gdLst/>
              <a:ahLst/>
              <a:cxnLst/>
              <a:rect l="l" t="t" r="r" b="b"/>
              <a:pathLst>
                <a:path w="188" h="212" extrusionOk="0">
                  <a:moveTo>
                    <a:pt x="94" y="1"/>
                  </a:moveTo>
                  <a:cubicBezTo>
                    <a:pt x="94" y="25"/>
                    <a:pt x="70" y="25"/>
                    <a:pt x="70" y="25"/>
                  </a:cubicBezTo>
                  <a:cubicBezTo>
                    <a:pt x="48" y="25"/>
                    <a:pt x="48" y="25"/>
                    <a:pt x="23" y="47"/>
                  </a:cubicBezTo>
                  <a:cubicBezTo>
                    <a:pt x="1" y="72"/>
                    <a:pt x="1" y="94"/>
                    <a:pt x="1" y="94"/>
                  </a:cubicBezTo>
                  <a:lnTo>
                    <a:pt x="1" y="118"/>
                  </a:lnTo>
                  <a:lnTo>
                    <a:pt x="1" y="165"/>
                  </a:lnTo>
                  <a:cubicBezTo>
                    <a:pt x="23" y="165"/>
                    <a:pt x="23" y="187"/>
                    <a:pt x="23" y="187"/>
                  </a:cubicBezTo>
                  <a:cubicBezTo>
                    <a:pt x="48" y="187"/>
                    <a:pt x="48" y="211"/>
                    <a:pt x="70" y="211"/>
                  </a:cubicBezTo>
                  <a:lnTo>
                    <a:pt x="116" y="211"/>
                  </a:lnTo>
                  <a:cubicBezTo>
                    <a:pt x="141" y="211"/>
                    <a:pt x="141" y="187"/>
                    <a:pt x="163" y="187"/>
                  </a:cubicBezTo>
                  <a:lnTo>
                    <a:pt x="163" y="165"/>
                  </a:lnTo>
                  <a:cubicBezTo>
                    <a:pt x="187" y="165"/>
                    <a:pt x="187" y="140"/>
                    <a:pt x="187" y="118"/>
                  </a:cubicBezTo>
                  <a:lnTo>
                    <a:pt x="187" y="94"/>
                  </a:lnTo>
                  <a:lnTo>
                    <a:pt x="187" y="72"/>
                  </a:lnTo>
                  <a:lnTo>
                    <a:pt x="163" y="47"/>
                  </a:lnTo>
                  <a:cubicBezTo>
                    <a:pt x="141" y="25"/>
                    <a:pt x="141" y="25"/>
                    <a:pt x="116" y="25"/>
                  </a:cubicBezTo>
                  <a:cubicBezTo>
                    <a:pt x="116" y="25"/>
                    <a:pt x="11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6"/>
            <p:cNvSpPr/>
            <p:nvPr/>
          </p:nvSpPr>
          <p:spPr>
            <a:xfrm>
              <a:off x="2983250" y="4014075"/>
              <a:ext cx="18625" cy="7950"/>
            </a:xfrm>
            <a:custGeom>
              <a:avLst/>
              <a:gdLst/>
              <a:ahLst/>
              <a:cxnLst/>
              <a:rect l="l" t="t" r="r" b="b"/>
              <a:pathLst>
                <a:path w="745" h="318" extrusionOk="0">
                  <a:moveTo>
                    <a:pt x="639" y="0"/>
                  </a:moveTo>
                  <a:cubicBezTo>
                    <a:pt x="622" y="0"/>
                    <a:pt x="602" y="6"/>
                    <a:pt x="583" y="16"/>
                  </a:cubicBezTo>
                  <a:cubicBezTo>
                    <a:pt x="583" y="16"/>
                    <a:pt x="558" y="16"/>
                    <a:pt x="558" y="39"/>
                  </a:cubicBezTo>
                  <a:cubicBezTo>
                    <a:pt x="558" y="31"/>
                    <a:pt x="556" y="29"/>
                    <a:pt x="553" y="29"/>
                  </a:cubicBezTo>
                  <a:cubicBezTo>
                    <a:pt x="546" y="29"/>
                    <a:pt x="536" y="39"/>
                    <a:pt x="536" y="39"/>
                  </a:cubicBezTo>
                  <a:cubicBezTo>
                    <a:pt x="512" y="39"/>
                    <a:pt x="490" y="39"/>
                    <a:pt x="465" y="63"/>
                  </a:cubicBezTo>
                  <a:cubicBezTo>
                    <a:pt x="419" y="63"/>
                    <a:pt x="396" y="85"/>
                    <a:pt x="350" y="85"/>
                  </a:cubicBezTo>
                  <a:cubicBezTo>
                    <a:pt x="257" y="109"/>
                    <a:pt x="186" y="132"/>
                    <a:pt x="93" y="132"/>
                  </a:cubicBezTo>
                  <a:cubicBezTo>
                    <a:pt x="47" y="132"/>
                    <a:pt x="0" y="178"/>
                    <a:pt x="0" y="225"/>
                  </a:cubicBezTo>
                  <a:cubicBezTo>
                    <a:pt x="0" y="271"/>
                    <a:pt x="47" y="318"/>
                    <a:pt x="93" y="318"/>
                  </a:cubicBezTo>
                  <a:cubicBezTo>
                    <a:pt x="303" y="295"/>
                    <a:pt x="490" y="249"/>
                    <a:pt x="676" y="178"/>
                  </a:cubicBezTo>
                  <a:cubicBezTo>
                    <a:pt x="722" y="156"/>
                    <a:pt x="744" y="85"/>
                    <a:pt x="698" y="39"/>
                  </a:cubicBezTo>
                  <a:cubicBezTo>
                    <a:pt x="685" y="12"/>
                    <a:pt x="664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6"/>
            <p:cNvSpPr/>
            <p:nvPr/>
          </p:nvSpPr>
          <p:spPr>
            <a:xfrm>
              <a:off x="2985000" y="4007500"/>
              <a:ext cx="18025" cy="7550"/>
            </a:xfrm>
            <a:custGeom>
              <a:avLst/>
              <a:gdLst/>
              <a:ahLst/>
              <a:cxnLst/>
              <a:rect l="l" t="t" r="r" b="b"/>
              <a:pathLst>
                <a:path w="721" h="302" extrusionOk="0">
                  <a:moveTo>
                    <a:pt x="606" y="0"/>
                  </a:moveTo>
                  <a:cubicBezTo>
                    <a:pt x="442" y="47"/>
                    <a:pt x="256" y="93"/>
                    <a:pt x="94" y="116"/>
                  </a:cubicBezTo>
                  <a:cubicBezTo>
                    <a:pt x="47" y="140"/>
                    <a:pt x="1" y="186"/>
                    <a:pt x="23" y="233"/>
                  </a:cubicBezTo>
                  <a:cubicBezTo>
                    <a:pt x="47" y="279"/>
                    <a:pt x="94" y="302"/>
                    <a:pt x="140" y="302"/>
                  </a:cubicBezTo>
                  <a:cubicBezTo>
                    <a:pt x="302" y="255"/>
                    <a:pt x="488" y="233"/>
                    <a:pt x="652" y="186"/>
                  </a:cubicBezTo>
                  <a:cubicBezTo>
                    <a:pt x="699" y="162"/>
                    <a:pt x="721" y="116"/>
                    <a:pt x="721" y="69"/>
                  </a:cubicBezTo>
                  <a:cubicBezTo>
                    <a:pt x="699" y="23"/>
                    <a:pt x="652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6"/>
            <p:cNvSpPr/>
            <p:nvPr/>
          </p:nvSpPr>
          <p:spPr>
            <a:xfrm>
              <a:off x="2981525" y="4015475"/>
              <a:ext cx="20350" cy="6450"/>
            </a:xfrm>
            <a:custGeom>
              <a:avLst/>
              <a:gdLst/>
              <a:ahLst/>
              <a:cxnLst/>
              <a:rect l="l" t="t" r="r" b="b"/>
              <a:pathLst>
                <a:path w="814" h="258" extrusionOk="0">
                  <a:moveTo>
                    <a:pt x="88" y="0"/>
                  </a:moveTo>
                  <a:cubicBezTo>
                    <a:pt x="46" y="0"/>
                    <a:pt x="0" y="38"/>
                    <a:pt x="0" y="76"/>
                  </a:cubicBezTo>
                  <a:cubicBezTo>
                    <a:pt x="0" y="122"/>
                    <a:pt x="23" y="169"/>
                    <a:pt x="69" y="193"/>
                  </a:cubicBezTo>
                  <a:cubicBezTo>
                    <a:pt x="191" y="233"/>
                    <a:pt x="321" y="258"/>
                    <a:pt x="454" y="258"/>
                  </a:cubicBezTo>
                  <a:cubicBezTo>
                    <a:pt x="550" y="258"/>
                    <a:pt x="647" y="245"/>
                    <a:pt x="745" y="215"/>
                  </a:cubicBezTo>
                  <a:cubicBezTo>
                    <a:pt x="791" y="215"/>
                    <a:pt x="813" y="169"/>
                    <a:pt x="813" y="122"/>
                  </a:cubicBezTo>
                  <a:cubicBezTo>
                    <a:pt x="795" y="84"/>
                    <a:pt x="761" y="47"/>
                    <a:pt x="724" y="47"/>
                  </a:cubicBezTo>
                  <a:cubicBezTo>
                    <a:pt x="716" y="47"/>
                    <a:pt x="707" y="49"/>
                    <a:pt x="698" y="53"/>
                  </a:cubicBezTo>
                  <a:lnTo>
                    <a:pt x="627" y="53"/>
                  </a:lnTo>
                  <a:cubicBezTo>
                    <a:pt x="605" y="76"/>
                    <a:pt x="605" y="76"/>
                    <a:pt x="581" y="76"/>
                  </a:cubicBezTo>
                  <a:lnTo>
                    <a:pt x="302" y="76"/>
                  </a:lnTo>
                  <a:cubicBezTo>
                    <a:pt x="302" y="76"/>
                    <a:pt x="279" y="53"/>
                    <a:pt x="255" y="53"/>
                  </a:cubicBezTo>
                  <a:cubicBezTo>
                    <a:pt x="209" y="53"/>
                    <a:pt x="162" y="29"/>
                    <a:pt x="116" y="7"/>
                  </a:cubicBezTo>
                  <a:cubicBezTo>
                    <a:pt x="107" y="2"/>
                    <a:pt x="97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6"/>
            <p:cNvSpPr/>
            <p:nvPr/>
          </p:nvSpPr>
          <p:spPr>
            <a:xfrm>
              <a:off x="2981525" y="4016400"/>
              <a:ext cx="27925" cy="11275"/>
            </a:xfrm>
            <a:custGeom>
              <a:avLst/>
              <a:gdLst/>
              <a:ahLst/>
              <a:cxnLst/>
              <a:rect l="l" t="t" r="r" b="b"/>
              <a:pathLst>
                <a:path w="1117" h="451" extrusionOk="0">
                  <a:moveTo>
                    <a:pt x="1034" y="0"/>
                  </a:moveTo>
                  <a:cubicBezTo>
                    <a:pt x="1016" y="0"/>
                    <a:pt x="997" y="6"/>
                    <a:pt x="977" y="16"/>
                  </a:cubicBezTo>
                  <a:cubicBezTo>
                    <a:pt x="813" y="63"/>
                    <a:pt x="674" y="132"/>
                    <a:pt x="534" y="178"/>
                  </a:cubicBezTo>
                  <a:cubicBezTo>
                    <a:pt x="441" y="202"/>
                    <a:pt x="372" y="225"/>
                    <a:pt x="302" y="249"/>
                  </a:cubicBezTo>
                  <a:cubicBezTo>
                    <a:pt x="255" y="271"/>
                    <a:pt x="186" y="271"/>
                    <a:pt x="116" y="271"/>
                  </a:cubicBezTo>
                  <a:cubicBezTo>
                    <a:pt x="69" y="271"/>
                    <a:pt x="23" y="271"/>
                    <a:pt x="0" y="342"/>
                  </a:cubicBezTo>
                  <a:cubicBezTo>
                    <a:pt x="0" y="388"/>
                    <a:pt x="23" y="435"/>
                    <a:pt x="69" y="435"/>
                  </a:cubicBezTo>
                  <a:cubicBezTo>
                    <a:pt x="107" y="446"/>
                    <a:pt x="145" y="450"/>
                    <a:pt x="182" y="450"/>
                  </a:cubicBezTo>
                  <a:cubicBezTo>
                    <a:pt x="308" y="450"/>
                    <a:pt x="433" y="400"/>
                    <a:pt x="559" y="364"/>
                  </a:cubicBezTo>
                  <a:cubicBezTo>
                    <a:pt x="720" y="295"/>
                    <a:pt x="884" y="225"/>
                    <a:pt x="1070" y="156"/>
                  </a:cubicBezTo>
                  <a:cubicBezTo>
                    <a:pt x="1092" y="156"/>
                    <a:pt x="1117" y="85"/>
                    <a:pt x="1092" y="39"/>
                  </a:cubicBezTo>
                  <a:cubicBezTo>
                    <a:pt x="1080" y="12"/>
                    <a:pt x="1058" y="0"/>
                    <a:pt x="1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6"/>
            <p:cNvSpPr/>
            <p:nvPr/>
          </p:nvSpPr>
          <p:spPr>
            <a:xfrm>
              <a:off x="2977425" y="4020475"/>
              <a:ext cx="24450" cy="12175"/>
            </a:xfrm>
            <a:custGeom>
              <a:avLst/>
              <a:gdLst/>
              <a:ahLst/>
              <a:cxnLst/>
              <a:rect l="l" t="t" r="r" b="b"/>
              <a:pathLst>
                <a:path w="978" h="487" extrusionOk="0">
                  <a:moveTo>
                    <a:pt x="184" y="341"/>
                  </a:moveTo>
                  <a:cubicBezTo>
                    <a:pt x="187" y="347"/>
                    <a:pt x="187" y="353"/>
                    <a:pt x="187" y="365"/>
                  </a:cubicBezTo>
                  <a:cubicBezTo>
                    <a:pt x="187" y="356"/>
                    <a:pt x="186" y="348"/>
                    <a:pt x="184" y="341"/>
                  </a:cubicBezTo>
                  <a:close/>
                  <a:moveTo>
                    <a:pt x="893" y="1"/>
                  </a:moveTo>
                  <a:cubicBezTo>
                    <a:pt x="876" y="1"/>
                    <a:pt x="857" y="6"/>
                    <a:pt x="838" y="15"/>
                  </a:cubicBezTo>
                  <a:cubicBezTo>
                    <a:pt x="723" y="62"/>
                    <a:pt x="605" y="132"/>
                    <a:pt x="490" y="179"/>
                  </a:cubicBezTo>
                  <a:cubicBezTo>
                    <a:pt x="419" y="201"/>
                    <a:pt x="373" y="225"/>
                    <a:pt x="304" y="248"/>
                  </a:cubicBezTo>
                  <a:cubicBezTo>
                    <a:pt x="280" y="248"/>
                    <a:pt x="233" y="272"/>
                    <a:pt x="211" y="272"/>
                  </a:cubicBezTo>
                  <a:cubicBezTo>
                    <a:pt x="187" y="272"/>
                    <a:pt x="187" y="294"/>
                    <a:pt x="164" y="294"/>
                  </a:cubicBezTo>
                  <a:cubicBezTo>
                    <a:pt x="161" y="296"/>
                    <a:pt x="159" y="297"/>
                    <a:pt x="157" y="298"/>
                  </a:cubicBezTo>
                  <a:lnTo>
                    <a:pt x="157" y="298"/>
                  </a:lnTo>
                  <a:cubicBezTo>
                    <a:pt x="139" y="284"/>
                    <a:pt x="116" y="277"/>
                    <a:pt x="94" y="277"/>
                  </a:cubicBezTo>
                  <a:cubicBezTo>
                    <a:pt x="47" y="277"/>
                    <a:pt x="1" y="306"/>
                    <a:pt x="1" y="365"/>
                  </a:cubicBezTo>
                  <a:cubicBezTo>
                    <a:pt x="1" y="442"/>
                    <a:pt x="80" y="487"/>
                    <a:pt x="147" y="487"/>
                  </a:cubicBezTo>
                  <a:cubicBezTo>
                    <a:pt x="161" y="487"/>
                    <a:pt x="175" y="485"/>
                    <a:pt x="187" y="480"/>
                  </a:cubicBezTo>
                  <a:cubicBezTo>
                    <a:pt x="280" y="458"/>
                    <a:pt x="373" y="412"/>
                    <a:pt x="443" y="387"/>
                  </a:cubicBezTo>
                  <a:lnTo>
                    <a:pt x="931" y="179"/>
                  </a:lnTo>
                  <a:cubicBezTo>
                    <a:pt x="977" y="155"/>
                    <a:pt x="977" y="86"/>
                    <a:pt x="955" y="39"/>
                  </a:cubicBezTo>
                  <a:cubicBezTo>
                    <a:pt x="941" y="12"/>
                    <a:pt x="919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6"/>
            <p:cNvSpPr/>
            <p:nvPr/>
          </p:nvSpPr>
          <p:spPr>
            <a:xfrm>
              <a:off x="2976275" y="4024175"/>
              <a:ext cx="31400" cy="12425"/>
            </a:xfrm>
            <a:custGeom>
              <a:avLst/>
              <a:gdLst/>
              <a:ahLst/>
              <a:cxnLst/>
              <a:rect l="l" t="t" r="r" b="b"/>
              <a:pathLst>
                <a:path w="1256" h="497" extrusionOk="0">
                  <a:moveTo>
                    <a:pt x="1156" y="1"/>
                  </a:moveTo>
                  <a:cubicBezTo>
                    <a:pt x="1150" y="1"/>
                    <a:pt x="1145" y="3"/>
                    <a:pt x="1141" y="7"/>
                  </a:cubicBezTo>
                  <a:cubicBezTo>
                    <a:pt x="955" y="77"/>
                    <a:pt x="791" y="124"/>
                    <a:pt x="629" y="170"/>
                  </a:cubicBezTo>
                  <a:cubicBezTo>
                    <a:pt x="481" y="233"/>
                    <a:pt x="314" y="277"/>
                    <a:pt x="164" y="303"/>
                  </a:cubicBezTo>
                  <a:lnTo>
                    <a:pt x="164" y="303"/>
                  </a:lnTo>
                  <a:cubicBezTo>
                    <a:pt x="148" y="294"/>
                    <a:pt x="129" y="288"/>
                    <a:pt x="110" y="288"/>
                  </a:cubicBezTo>
                  <a:cubicBezTo>
                    <a:pt x="89" y="288"/>
                    <a:pt x="67" y="295"/>
                    <a:pt x="47" y="310"/>
                  </a:cubicBezTo>
                  <a:cubicBezTo>
                    <a:pt x="24" y="357"/>
                    <a:pt x="0" y="425"/>
                    <a:pt x="47" y="450"/>
                  </a:cubicBezTo>
                  <a:cubicBezTo>
                    <a:pt x="93" y="496"/>
                    <a:pt x="140" y="496"/>
                    <a:pt x="210" y="496"/>
                  </a:cubicBezTo>
                  <a:cubicBezTo>
                    <a:pt x="303" y="450"/>
                    <a:pt x="419" y="425"/>
                    <a:pt x="536" y="403"/>
                  </a:cubicBezTo>
                  <a:cubicBezTo>
                    <a:pt x="744" y="332"/>
                    <a:pt x="955" y="264"/>
                    <a:pt x="1163" y="170"/>
                  </a:cubicBezTo>
                  <a:cubicBezTo>
                    <a:pt x="1209" y="170"/>
                    <a:pt x="1256" y="124"/>
                    <a:pt x="1234" y="77"/>
                  </a:cubicBezTo>
                  <a:cubicBezTo>
                    <a:pt x="1234" y="39"/>
                    <a:pt x="1186" y="1"/>
                    <a:pt x="1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6"/>
            <p:cNvSpPr/>
            <p:nvPr/>
          </p:nvSpPr>
          <p:spPr>
            <a:xfrm>
              <a:off x="2975700" y="4029425"/>
              <a:ext cx="28500" cy="11350"/>
            </a:xfrm>
            <a:custGeom>
              <a:avLst/>
              <a:gdLst/>
              <a:ahLst/>
              <a:cxnLst/>
              <a:rect l="l" t="t" r="r" b="b"/>
              <a:pathLst>
                <a:path w="1140" h="454" extrusionOk="0">
                  <a:moveTo>
                    <a:pt x="151" y="268"/>
                  </a:moveTo>
                  <a:cubicBezTo>
                    <a:pt x="157" y="268"/>
                    <a:pt x="163" y="274"/>
                    <a:pt x="163" y="286"/>
                  </a:cubicBezTo>
                  <a:cubicBezTo>
                    <a:pt x="158" y="281"/>
                    <a:pt x="152" y="276"/>
                    <a:pt x="145" y="271"/>
                  </a:cubicBezTo>
                  <a:lnTo>
                    <a:pt x="145" y="271"/>
                  </a:lnTo>
                  <a:cubicBezTo>
                    <a:pt x="147" y="269"/>
                    <a:pt x="149" y="268"/>
                    <a:pt x="151" y="268"/>
                  </a:cubicBezTo>
                  <a:close/>
                  <a:moveTo>
                    <a:pt x="1050" y="0"/>
                  </a:moveTo>
                  <a:cubicBezTo>
                    <a:pt x="1042" y="0"/>
                    <a:pt x="1033" y="2"/>
                    <a:pt x="1024" y="7"/>
                  </a:cubicBezTo>
                  <a:cubicBezTo>
                    <a:pt x="885" y="76"/>
                    <a:pt x="721" y="122"/>
                    <a:pt x="559" y="169"/>
                  </a:cubicBezTo>
                  <a:cubicBezTo>
                    <a:pt x="488" y="193"/>
                    <a:pt x="419" y="215"/>
                    <a:pt x="326" y="215"/>
                  </a:cubicBezTo>
                  <a:cubicBezTo>
                    <a:pt x="302" y="240"/>
                    <a:pt x="256" y="240"/>
                    <a:pt x="233" y="262"/>
                  </a:cubicBezTo>
                  <a:lnTo>
                    <a:pt x="163" y="262"/>
                  </a:lnTo>
                  <a:cubicBezTo>
                    <a:pt x="163" y="262"/>
                    <a:pt x="151" y="262"/>
                    <a:pt x="145" y="271"/>
                  </a:cubicBezTo>
                  <a:lnTo>
                    <a:pt x="145" y="271"/>
                  </a:lnTo>
                  <a:cubicBezTo>
                    <a:pt x="129" y="260"/>
                    <a:pt x="109" y="253"/>
                    <a:pt x="87" y="253"/>
                  </a:cubicBezTo>
                  <a:cubicBezTo>
                    <a:pt x="74" y="253"/>
                    <a:pt x="61" y="255"/>
                    <a:pt x="47" y="262"/>
                  </a:cubicBezTo>
                  <a:cubicBezTo>
                    <a:pt x="1" y="286"/>
                    <a:pt x="1" y="333"/>
                    <a:pt x="1" y="379"/>
                  </a:cubicBezTo>
                  <a:cubicBezTo>
                    <a:pt x="24" y="437"/>
                    <a:pt x="64" y="454"/>
                    <a:pt x="111" y="454"/>
                  </a:cubicBezTo>
                  <a:cubicBezTo>
                    <a:pt x="157" y="454"/>
                    <a:pt x="209" y="437"/>
                    <a:pt x="256" y="426"/>
                  </a:cubicBezTo>
                  <a:cubicBezTo>
                    <a:pt x="349" y="426"/>
                    <a:pt x="442" y="401"/>
                    <a:pt x="535" y="355"/>
                  </a:cubicBezTo>
                  <a:cubicBezTo>
                    <a:pt x="721" y="308"/>
                    <a:pt x="885" y="262"/>
                    <a:pt x="1071" y="193"/>
                  </a:cubicBezTo>
                  <a:cubicBezTo>
                    <a:pt x="1117" y="169"/>
                    <a:pt x="1139" y="122"/>
                    <a:pt x="1139" y="76"/>
                  </a:cubicBezTo>
                  <a:cubicBezTo>
                    <a:pt x="1121" y="38"/>
                    <a:pt x="1087" y="0"/>
                    <a:pt x="1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6"/>
            <p:cNvSpPr/>
            <p:nvPr/>
          </p:nvSpPr>
          <p:spPr>
            <a:xfrm>
              <a:off x="2978025" y="4015625"/>
              <a:ext cx="34325" cy="9325"/>
            </a:xfrm>
            <a:custGeom>
              <a:avLst/>
              <a:gdLst/>
              <a:ahLst/>
              <a:cxnLst/>
              <a:rect l="l" t="t" r="r" b="b"/>
              <a:pathLst>
                <a:path w="1373" h="373" extrusionOk="0">
                  <a:moveTo>
                    <a:pt x="1257" y="1"/>
                  </a:moveTo>
                  <a:cubicBezTo>
                    <a:pt x="860" y="70"/>
                    <a:pt x="466" y="140"/>
                    <a:pt x="70" y="187"/>
                  </a:cubicBezTo>
                  <a:cubicBezTo>
                    <a:pt x="23" y="209"/>
                    <a:pt x="1" y="256"/>
                    <a:pt x="1" y="302"/>
                  </a:cubicBezTo>
                  <a:cubicBezTo>
                    <a:pt x="23" y="349"/>
                    <a:pt x="70" y="373"/>
                    <a:pt x="116" y="373"/>
                  </a:cubicBezTo>
                  <a:cubicBezTo>
                    <a:pt x="512" y="302"/>
                    <a:pt x="907" y="256"/>
                    <a:pt x="1303" y="187"/>
                  </a:cubicBezTo>
                  <a:cubicBezTo>
                    <a:pt x="1350" y="187"/>
                    <a:pt x="1372" y="116"/>
                    <a:pt x="1350" y="70"/>
                  </a:cubicBezTo>
                  <a:cubicBezTo>
                    <a:pt x="1350" y="23"/>
                    <a:pt x="1303" y="1"/>
                    <a:pt x="1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6"/>
            <p:cNvSpPr/>
            <p:nvPr/>
          </p:nvSpPr>
          <p:spPr>
            <a:xfrm>
              <a:off x="3011325" y="4010325"/>
              <a:ext cx="27625" cy="10025"/>
            </a:xfrm>
            <a:custGeom>
              <a:avLst/>
              <a:gdLst/>
              <a:ahLst/>
              <a:cxnLst/>
              <a:rect l="l" t="t" r="r" b="b"/>
              <a:pathLst>
                <a:path w="1105" h="401" extrusionOk="0">
                  <a:moveTo>
                    <a:pt x="986" y="1"/>
                  </a:moveTo>
                  <a:cubicBezTo>
                    <a:pt x="981" y="1"/>
                    <a:pt x="976" y="1"/>
                    <a:pt x="970" y="3"/>
                  </a:cubicBezTo>
                  <a:cubicBezTo>
                    <a:pt x="691" y="96"/>
                    <a:pt x="390" y="166"/>
                    <a:pt x="111" y="213"/>
                  </a:cubicBezTo>
                  <a:cubicBezTo>
                    <a:pt x="1" y="256"/>
                    <a:pt x="35" y="401"/>
                    <a:pt x="136" y="401"/>
                  </a:cubicBezTo>
                  <a:cubicBezTo>
                    <a:pt x="143" y="401"/>
                    <a:pt x="150" y="400"/>
                    <a:pt x="157" y="399"/>
                  </a:cubicBezTo>
                  <a:cubicBezTo>
                    <a:pt x="436" y="328"/>
                    <a:pt x="715" y="259"/>
                    <a:pt x="1017" y="189"/>
                  </a:cubicBezTo>
                  <a:cubicBezTo>
                    <a:pt x="1105" y="168"/>
                    <a:pt x="1068" y="1"/>
                    <a:pt x="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6"/>
            <p:cNvSpPr/>
            <p:nvPr/>
          </p:nvSpPr>
          <p:spPr>
            <a:xfrm>
              <a:off x="2971375" y="4041975"/>
              <a:ext cx="35750" cy="14575"/>
            </a:xfrm>
            <a:custGeom>
              <a:avLst/>
              <a:gdLst/>
              <a:ahLst/>
              <a:cxnLst/>
              <a:rect l="l" t="t" r="r" b="b"/>
              <a:pathLst>
                <a:path w="1430" h="583" extrusionOk="0">
                  <a:moveTo>
                    <a:pt x="1347" y="1"/>
                  </a:moveTo>
                  <a:cubicBezTo>
                    <a:pt x="1329" y="1"/>
                    <a:pt x="1310" y="7"/>
                    <a:pt x="1290" y="17"/>
                  </a:cubicBezTo>
                  <a:cubicBezTo>
                    <a:pt x="918" y="179"/>
                    <a:pt x="499" y="318"/>
                    <a:pt x="103" y="411"/>
                  </a:cubicBezTo>
                  <a:cubicBezTo>
                    <a:pt x="0" y="433"/>
                    <a:pt x="26" y="582"/>
                    <a:pt x="114" y="582"/>
                  </a:cubicBezTo>
                  <a:cubicBezTo>
                    <a:pt x="125" y="582"/>
                    <a:pt x="137" y="580"/>
                    <a:pt x="150" y="575"/>
                  </a:cubicBezTo>
                  <a:cubicBezTo>
                    <a:pt x="568" y="482"/>
                    <a:pt x="987" y="342"/>
                    <a:pt x="1383" y="179"/>
                  </a:cubicBezTo>
                  <a:cubicBezTo>
                    <a:pt x="1430" y="156"/>
                    <a:pt x="1430" y="85"/>
                    <a:pt x="1405" y="39"/>
                  </a:cubicBezTo>
                  <a:cubicBezTo>
                    <a:pt x="1392" y="12"/>
                    <a:pt x="1371" y="1"/>
                    <a:pt x="1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6"/>
            <p:cNvSpPr/>
            <p:nvPr/>
          </p:nvSpPr>
          <p:spPr>
            <a:xfrm>
              <a:off x="2974550" y="4037550"/>
              <a:ext cx="28475" cy="12550"/>
            </a:xfrm>
            <a:custGeom>
              <a:avLst/>
              <a:gdLst/>
              <a:ahLst/>
              <a:cxnLst/>
              <a:rect l="l" t="t" r="r" b="b"/>
              <a:pathLst>
                <a:path w="1139" h="502" extrusionOk="0">
                  <a:moveTo>
                    <a:pt x="1028" y="1"/>
                  </a:moveTo>
                  <a:cubicBezTo>
                    <a:pt x="1018" y="1"/>
                    <a:pt x="1008" y="3"/>
                    <a:pt x="999" y="8"/>
                  </a:cubicBezTo>
                  <a:cubicBezTo>
                    <a:pt x="698" y="123"/>
                    <a:pt x="395" y="216"/>
                    <a:pt x="93" y="333"/>
                  </a:cubicBezTo>
                  <a:cubicBezTo>
                    <a:pt x="47" y="333"/>
                    <a:pt x="0" y="380"/>
                    <a:pt x="23" y="426"/>
                  </a:cubicBezTo>
                  <a:cubicBezTo>
                    <a:pt x="42" y="464"/>
                    <a:pt x="77" y="502"/>
                    <a:pt x="114" y="502"/>
                  </a:cubicBezTo>
                  <a:cubicBezTo>
                    <a:pt x="122" y="502"/>
                    <a:pt x="131" y="500"/>
                    <a:pt x="140" y="495"/>
                  </a:cubicBezTo>
                  <a:cubicBezTo>
                    <a:pt x="441" y="402"/>
                    <a:pt x="744" y="287"/>
                    <a:pt x="1046" y="194"/>
                  </a:cubicBezTo>
                  <a:cubicBezTo>
                    <a:pt x="1092" y="169"/>
                    <a:pt x="1139" y="123"/>
                    <a:pt x="1117" y="76"/>
                  </a:cubicBezTo>
                  <a:cubicBezTo>
                    <a:pt x="1117" y="39"/>
                    <a:pt x="1070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6"/>
            <p:cNvSpPr/>
            <p:nvPr/>
          </p:nvSpPr>
          <p:spPr>
            <a:xfrm>
              <a:off x="2969900" y="4040550"/>
              <a:ext cx="31800" cy="10550"/>
            </a:xfrm>
            <a:custGeom>
              <a:avLst/>
              <a:gdLst/>
              <a:ahLst/>
              <a:cxnLst/>
              <a:rect l="l" t="t" r="r" b="b"/>
              <a:pathLst>
                <a:path w="1272" h="422" extrusionOk="0">
                  <a:moveTo>
                    <a:pt x="1138" y="1"/>
                  </a:moveTo>
                  <a:cubicBezTo>
                    <a:pt x="1131" y="1"/>
                    <a:pt x="1124" y="2"/>
                    <a:pt x="1117" y="3"/>
                  </a:cubicBezTo>
                  <a:cubicBezTo>
                    <a:pt x="791" y="96"/>
                    <a:pt x="441" y="189"/>
                    <a:pt x="93" y="236"/>
                  </a:cubicBezTo>
                  <a:cubicBezTo>
                    <a:pt x="47" y="260"/>
                    <a:pt x="0" y="306"/>
                    <a:pt x="23" y="353"/>
                  </a:cubicBezTo>
                  <a:cubicBezTo>
                    <a:pt x="23" y="399"/>
                    <a:pt x="93" y="422"/>
                    <a:pt x="140" y="422"/>
                  </a:cubicBezTo>
                  <a:cubicBezTo>
                    <a:pt x="488" y="353"/>
                    <a:pt x="837" y="282"/>
                    <a:pt x="1163" y="189"/>
                  </a:cubicBezTo>
                  <a:cubicBezTo>
                    <a:pt x="1271" y="145"/>
                    <a:pt x="1237" y="1"/>
                    <a:pt x="1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6"/>
            <p:cNvSpPr/>
            <p:nvPr/>
          </p:nvSpPr>
          <p:spPr>
            <a:xfrm>
              <a:off x="2969300" y="4049775"/>
              <a:ext cx="30250" cy="9550"/>
            </a:xfrm>
            <a:custGeom>
              <a:avLst/>
              <a:gdLst/>
              <a:ahLst/>
              <a:cxnLst/>
              <a:rect l="l" t="t" r="r" b="b"/>
              <a:pathLst>
                <a:path w="1210" h="382" extrusionOk="0">
                  <a:moveTo>
                    <a:pt x="1120" y="0"/>
                  </a:moveTo>
                  <a:cubicBezTo>
                    <a:pt x="1111" y="0"/>
                    <a:pt x="1103" y="2"/>
                    <a:pt x="1094" y="6"/>
                  </a:cubicBezTo>
                  <a:cubicBezTo>
                    <a:pt x="804" y="111"/>
                    <a:pt x="513" y="196"/>
                    <a:pt x="205" y="196"/>
                  </a:cubicBezTo>
                  <a:cubicBezTo>
                    <a:pt x="168" y="196"/>
                    <a:pt x="131" y="195"/>
                    <a:pt x="93" y="192"/>
                  </a:cubicBezTo>
                  <a:cubicBezTo>
                    <a:pt x="47" y="192"/>
                    <a:pt x="0" y="239"/>
                    <a:pt x="0" y="285"/>
                  </a:cubicBezTo>
                  <a:cubicBezTo>
                    <a:pt x="0" y="332"/>
                    <a:pt x="47" y="378"/>
                    <a:pt x="93" y="378"/>
                  </a:cubicBezTo>
                  <a:cubicBezTo>
                    <a:pt x="124" y="380"/>
                    <a:pt x="156" y="381"/>
                    <a:pt x="187" y="381"/>
                  </a:cubicBezTo>
                  <a:cubicBezTo>
                    <a:pt x="505" y="381"/>
                    <a:pt x="822" y="275"/>
                    <a:pt x="1141" y="170"/>
                  </a:cubicBezTo>
                  <a:cubicBezTo>
                    <a:pt x="1187" y="170"/>
                    <a:pt x="1209" y="123"/>
                    <a:pt x="1187" y="53"/>
                  </a:cubicBezTo>
                  <a:cubicBezTo>
                    <a:pt x="1187" y="34"/>
                    <a:pt x="1156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6"/>
            <p:cNvSpPr/>
            <p:nvPr/>
          </p:nvSpPr>
          <p:spPr>
            <a:xfrm>
              <a:off x="2966950" y="4052775"/>
              <a:ext cx="37050" cy="11625"/>
            </a:xfrm>
            <a:custGeom>
              <a:avLst/>
              <a:gdLst/>
              <a:ahLst/>
              <a:cxnLst/>
              <a:rect l="l" t="t" r="r" b="b"/>
              <a:pathLst>
                <a:path w="1482" h="465" extrusionOk="0">
                  <a:moveTo>
                    <a:pt x="1368" y="1"/>
                  </a:moveTo>
                  <a:cubicBezTo>
                    <a:pt x="1362" y="1"/>
                    <a:pt x="1356" y="2"/>
                    <a:pt x="1350" y="3"/>
                  </a:cubicBezTo>
                  <a:cubicBezTo>
                    <a:pt x="1142" y="72"/>
                    <a:pt x="931" y="119"/>
                    <a:pt x="745" y="165"/>
                  </a:cubicBezTo>
                  <a:cubicBezTo>
                    <a:pt x="630" y="189"/>
                    <a:pt x="537" y="212"/>
                    <a:pt x="444" y="236"/>
                  </a:cubicBezTo>
                  <a:cubicBezTo>
                    <a:pt x="397" y="258"/>
                    <a:pt x="327" y="258"/>
                    <a:pt x="280" y="258"/>
                  </a:cubicBezTo>
                  <a:cubicBezTo>
                    <a:pt x="280" y="258"/>
                    <a:pt x="280" y="259"/>
                    <a:pt x="279" y="259"/>
                  </a:cubicBezTo>
                  <a:lnTo>
                    <a:pt x="279" y="259"/>
                  </a:lnTo>
                  <a:cubicBezTo>
                    <a:pt x="264" y="236"/>
                    <a:pt x="240" y="218"/>
                    <a:pt x="212" y="218"/>
                  </a:cubicBezTo>
                  <a:cubicBezTo>
                    <a:pt x="197" y="218"/>
                    <a:pt x="181" y="224"/>
                    <a:pt x="165" y="236"/>
                  </a:cubicBezTo>
                  <a:cubicBezTo>
                    <a:pt x="141" y="236"/>
                    <a:pt x="94" y="258"/>
                    <a:pt x="72" y="282"/>
                  </a:cubicBezTo>
                  <a:cubicBezTo>
                    <a:pt x="1" y="305"/>
                    <a:pt x="1" y="398"/>
                    <a:pt x="72" y="444"/>
                  </a:cubicBezTo>
                  <a:cubicBezTo>
                    <a:pt x="103" y="460"/>
                    <a:pt x="136" y="465"/>
                    <a:pt x="171" y="465"/>
                  </a:cubicBezTo>
                  <a:cubicBezTo>
                    <a:pt x="239" y="465"/>
                    <a:pt x="311" y="444"/>
                    <a:pt x="373" y="444"/>
                  </a:cubicBezTo>
                  <a:lnTo>
                    <a:pt x="723" y="375"/>
                  </a:lnTo>
                  <a:cubicBezTo>
                    <a:pt x="931" y="305"/>
                    <a:pt x="1164" y="258"/>
                    <a:pt x="1374" y="189"/>
                  </a:cubicBezTo>
                  <a:cubicBezTo>
                    <a:pt x="1482" y="146"/>
                    <a:pt x="144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6"/>
            <p:cNvSpPr/>
            <p:nvPr/>
          </p:nvSpPr>
          <p:spPr>
            <a:xfrm>
              <a:off x="2973150" y="4052450"/>
              <a:ext cx="35150" cy="12950"/>
            </a:xfrm>
            <a:custGeom>
              <a:avLst/>
              <a:gdLst/>
              <a:ahLst/>
              <a:cxnLst/>
              <a:rect l="l" t="t" r="r" b="b"/>
              <a:pathLst>
                <a:path w="1406" h="518" extrusionOk="0">
                  <a:moveTo>
                    <a:pt x="1322" y="0"/>
                  </a:moveTo>
                  <a:cubicBezTo>
                    <a:pt x="1305" y="0"/>
                    <a:pt x="1285" y="6"/>
                    <a:pt x="1266" y="16"/>
                  </a:cubicBezTo>
                  <a:cubicBezTo>
                    <a:pt x="1080" y="85"/>
                    <a:pt x="894" y="156"/>
                    <a:pt x="707" y="202"/>
                  </a:cubicBezTo>
                  <a:lnTo>
                    <a:pt x="428" y="271"/>
                  </a:lnTo>
                  <a:cubicBezTo>
                    <a:pt x="382" y="295"/>
                    <a:pt x="335" y="295"/>
                    <a:pt x="289" y="318"/>
                  </a:cubicBezTo>
                  <a:cubicBezTo>
                    <a:pt x="258" y="318"/>
                    <a:pt x="217" y="328"/>
                    <a:pt x="186" y="335"/>
                  </a:cubicBezTo>
                  <a:lnTo>
                    <a:pt x="186" y="335"/>
                  </a:lnTo>
                  <a:cubicBezTo>
                    <a:pt x="169" y="325"/>
                    <a:pt x="152" y="320"/>
                    <a:pt x="135" y="320"/>
                  </a:cubicBezTo>
                  <a:cubicBezTo>
                    <a:pt x="61" y="320"/>
                    <a:pt x="1" y="408"/>
                    <a:pt x="56" y="481"/>
                  </a:cubicBezTo>
                  <a:cubicBezTo>
                    <a:pt x="83" y="508"/>
                    <a:pt x="125" y="518"/>
                    <a:pt x="171" y="518"/>
                  </a:cubicBezTo>
                  <a:cubicBezTo>
                    <a:pt x="242" y="518"/>
                    <a:pt x="325" y="495"/>
                    <a:pt x="382" y="481"/>
                  </a:cubicBezTo>
                  <a:cubicBezTo>
                    <a:pt x="475" y="457"/>
                    <a:pt x="590" y="435"/>
                    <a:pt x="707" y="388"/>
                  </a:cubicBezTo>
                  <a:cubicBezTo>
                    <a:pt x="916" y="342"/>
                    <a:pt x="1148" y="249"/>
                    <a:pt x="1359" y="156"/>
                  </a:cubicBezTo>
                  <a:cubicBezTo>
                    <a:pt x="1405" y="156"/>
                    <a:pt x="1405" y="85"/>
                    <a:pt x="1381" y="39"/>
                  </a:cubicBezTo>
                  <a:cubicBezTo>
                    <a:pt x="1368" y="12"/>
                    <a:pt x="1347" y="0"/>
                    <a:pt x="1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6"/>
            <p:cNvSpPr/>
            <p:nvPr/>
          </p:nvSpPr>
          <p:spPr>
            <a:xfrm>
              <a:off x="3010600" y="4035825"/>
              <a:ext cx="20950" cy="8300"/>
            </a:xfrm>
            <a:custGeom>
              <a:avLst/>
              <a:gdLst/>
              <a:ahLst/>
              <a:cxnLst/>
              <a:rect l="l" t="t" r="r" b="b"/>
              <a:pathLst>
                <a:path w="838" h="332" extrusionOk="0">
                  <a:moveTo>
                    <a:pt x="745" y="0"/>
                  </a:moveTo>
                  <a:cubicBezTo>
                    <a:pt x="737" y="0"/>
                    <a:pt x="728" y="2"/>
                    <a:pt x="720" y="6"/>
                  </a:cubicBezTo>
                  <a:cubicBezTo>
                    <a:pt x="512" y="77"/>
                    <a:pt x="302" y="123"/>
                    <a:pt x="93" y="145"/>
                  </a:cubicBezTo>
                  <a:cubicBezTo>
                    <a:pt x="47" y="145"/>
                    <a:pt x="0" y="192"/>
                    <a:pt x="0" y="238"/>
                  </a:cubicBezTo>
                  <a:cubicBezTo>
                    <a:pt x="0" y="285"/>
                    <a:pt x="47" y="331"/>
                    <a:pt x="93" y="331"/>
                  </a:cubicBezTo>
                  <a:cubicBezTo>
                    <a:pt x="326" y="309"/>
                    <a:pt x="534" y="263"/>
                    <a:pt x="767" y="192"/>
                  </a:cubicBezTo>
                  <a:cubicBezTo>
                    <a:pt x="813" y="170"/>
                    <a:pt x="837" y="123"/>
                    <a:pt x="813" y="77"/>
                  </a:cubicBezTo>
                  <a:cubicBezTo>
                    <a:pt x="813" y="38"/>
                    <a:pt x="782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6"/>
            <p:cNvSpPr/>
            <p:nvPr/>
          </p:nvSpPr>
          <p:spPr>
            <a:xfrm>
              <a:off x="2962475" y="4067900"/>
              <a:ext cx="29900" cy="11750"/>
            </a:xfrm>
            <a:custGeom>
              <a:avLst/>
              <a:gdLst/>
              <a:ahLst/>
              <a:cxnLst/>
              <a:rect l="l" t="t" r="r" b="b"/>
              <a:pathLst>
                <a:path w="1196" h="470" extrusionOk="0">
                  <a:moveTo>
                    <a:pt x="1064" y="1"/>
                  </a:moveTo>
                  <a:cubicBezTo>
                    <a:pt x="1057" y="1"/>
                    <a:pt x="1049" y="1"/>
                    <a:pt x="1041" y="3"/>
                  </a:cubicBezTo>
                  <a:cubicBezTo>
                    <a:pt x="738" y="96"/>
                    <a:pt x="413" y="189"/>
                    <a:pt x="111" y="282"/>
                  </a:cubicBezTo>
                  <a:cubicBezTo>
                    <a:pt x="1" y="303"/>
                    <a:pt x="36" y="470"/>
                    <a:pt x="139" y="470"/>
                  </a:cubicBezTo>
                  <a:cubicBezTo>
                    <a:pt x="145" y="470"/>
                    <a:pt x="151" y="469"/>
                    <a:pt x="158" y="468"/>
                  </a:cubicBezTo>
                  <a:cubicBezTo>
                    <a:pt x="459" y="375"/>
                    <a:pt x="785" y="282"/>
                    <a:pt x="1088" y="189"/>
                  </a:cubicBezTo>
                  <a:cubicBezTo>
                    <a:pt x="1195" y="146"/>
                    <a:pt x="1162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6"/>
            <p:cNvSpPr/>
            <p:nvPr/>
          </p:nvSpPr>
          <p:spPr>
            <a:xfrm>
              <a:off x="2963275" y="4063675"/>
              <a:ext cx="32475" cy="14375"/>
            </a:xfrm>
            <a:custGeom>
              <a:avLst/>
              <a:gdLst/>
              <a:ahLst/>
              <a:cxnLst/>
              <a:rect l="l" t="t" r="r" b="b"/>
              <a:pathLst>
                <a:path w="1299" h="575" extrusionOk="0">
                  <a:moveTo>
                    <a:pt x="1184" y="1"/>
                  </a:moveTo>
                  <a:cubicBezTo>
                    <a:pt x="1174" y="1"/>
                    <a:pt x="1162" y="3"/>
                    <a:pt x="1149" y="8"/>
                  </a:cubicBezTo>
                  <a:cubicBezTo>
                    <a:pt x="799" y="101"/>
                    <a:pt x="427" y="241"/>
                    <a:pt x="101" y="405"/>
                  </a:cubicBezTo>
                  <a:cubicBezTo>
                    <a:pt x="0" y="445"/>
                    <a:pt x="59" y="575"/>
                    <a:pt x="138" y="575"/>
                  </a:cubicBezTo>
                  <a:cubicBezTo>
                    <a:pt x="149" y="575"/>
                    <a:pt x="161" y="572"/>
                    <a:pt x="172" y="566"/>
                  </a:cubicBezTo>
                  <a:cubicBezTo>
                    <a:pt x="520" y="405"/>
                    <a:pt x="846" y="287"/>
                    <a:pt x="1195" y="172"/>
                  </a:cubicBezTo>
                  <a:cubicBezTo>
                    <a:pt x="1298" y="150"/>
                    <a:pt x="1273" y="1"/>
                    <a:pt x="1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6"/>
            <p:cNvSpPr/>
            <p:nvPr/>
          </p:nvSpPr>
          <p:spPr>
            <a:xfrm>
              <a:off x="2961475" y="4068950"/>
              <a:ext cx="44175" cy="17225"/>
            </a:xfrm>
            <a:custGeom>
              <a:avLst/>
              <a:gdLst/>
              <a:ahLst/>
              <a:cxnLst/>
              <a:rect l="l" t="t" r="r" b="b"/>
              <a:pathLst>
                <a:path w="1767" h="689" extrusionOk="0">
                  <a:moveTo>
                    <a:pt x="1652" y="0"/>
                  </a:moveTo>
                  <a:cubicBezTo>
                    <a:pt x="1640" y="0"/>
                    <a:pt x="1628" y="2"/>
                    <a:pt x="1615" y="7"/>
                  </a:cubicBezTo>
                  <a:cubicBezTo>
                    <a:pt x="1128" y="194"/>
                    <a:pt x="616" y="355"/>
                    <a:pt x="105" y="519"/>
                  </a:cubicBezTo>
                  <a:cubicBezTo>
                    <a:pt x="0" y="539"/>
                    <a:pt x="26" y="688"/>
                    <a:pt x="115" y="688"/>
                  </a:cubicBezTo>
                  <a:cubicBezTo>
                    <a:pt x="126" y="688"/>
                    <a:pt x="138" y="686"/>
                    <a:pt x="151" y="681"/>
                  </a:cubicBezTo>
                  <a:cubicBezTo>
                    <a:pt x="663" y="541"/>
                    <a:pt x="1174" y="380"/>
                    <a:pt x="1662" y="169"/>
                  </a:cubicBezTo>
                  <a:cubicBezTo>
                    <a:pt x="1766" y="149"/>
                    <a:pt x="1741" y="0"/>
                    <a:pt x="1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6"/>
            <p:cNvSpPr/>
            <p:nvPr/>
          </p:nvSpPr>
          <p:spPr>
            <a:xfrm>
              <a:off x="2985575" y="4060800"/>
              <a:ext cx="32250" cy="14175"/>
            </a:xfrm>
            <a:custGeom>
              <a:avLst/>
              <a:gdLst/>
              <a:ahLst/>
              <a:cxnLst/>
              <a:rect l="l" t="t" r="r" b="b"/>
              <a:pathLst>
                <a:path w="1290" h="567" extrusionOk="0">
                  <a:moveTo>
                    <a:pt x="1176" y="0"/>
                  </a:moveTo>
                  <a:cubicBezTo>
                    <a:pt x="1165" y="0"/>
                    <a:pt x="1153" y="3"/>
                    <a:pt x="1141" y="8"/>
                  </a:cubicBezTo>
                  <a:cubicBezTo>
                    <a:pt x="791" y="123"/>
                    <a:pt x="419" y="240"/>
                    <a:pt x="71" y="380"/>
                  </a:cubicBezTo>
                  <a:cubicBezTo>
                    <a:pt x="24" y="402"/>
                    <a:pt x="0" y="449"/>
                    <a:pt x="24" y="495"/>
                  </a:cubicBezTo>
                  <a:cubicBezTo>
                    <a:pt x="24" y="542"/>
                    <a:pt x="71" y="566"/>
                    <a:pt x="117" y="566"/>
                  </a:cubicBezTo>
                  <a:cubicBezTo>
                    <a:pt x="465" y="426"/>
                    <a:pt x="837" y="287"/>
                    <a:pt x="1187" y="170"/>
                  </a:cubicBezTo>
                  <a:cubicBezTo>
                    <a:pt x="1290" y="150"/>
                    <a:pt x="1264" y="0"/>
                    <a:pt x="1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6"/>
            <p:cNvSpPr/>
            <p:nvPr/>
          </p:nvSpPr>
          <p:spPr>
            <a:xfrm>
              <a:off x="2962075" y="4083575"/>
              <a:ext cx="34400" cy="13075"/>
            </a:xfrm>
            <a:custGeom>
              <a:avLst/>
              <a:gdLst/>
              <a:ahLst/>
              <a:cxnLst/>
              <a:rect l="l" t="t" r="r" b="b"/>
              <a:pathLst>
                <a:path w="1376" h="523" extrusionOk="0">
                  <a:moveTo>
                    <a:pt x="1241" y="1"/>
                  </a:moveTo>
                  <a:cubicBezTo>
                    <a:pt x="1234" y="1"/>
                    <a:pt x="1227" y="2"/>
                    <a:pt x="1219" y="3"/>
                  </a:cubicBezTo>
                  <a:cubicBezTo>
                    <a:pt x="847" y="96"/>
                    <a:pt x="475" y="213"/>
                    <a:pt x="103" y="353"/>
                  </a:cubicBezTo>
                  <a:cubicBezTo>
                    <a:pt x="0" y="373"/>
                    <a:pt x="26" y="522"/>
                    <a:pt x="114" y="522"/>
                  </a:cubicBezTo>
                  <a:cubicBezTo>
                    <a:pt x="125" y="522"/>
                    <a:pt x="137" y="520"/>
                    <a:pt x="149" y="515"/>
                  </a:cubicBezTo>
                  <a:cubicBezTo>
                    <a:pt x="522" y="399"/>
                    <a:pt x="894" y="282"/>
                    <a:pt x="1266" y="189"/>
                  </a:cubicBezTo>
                  <a:cubicBezTo>
                    <a:pt x="1376" y="145"/>
                    <a:pt x="1342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6"/>
            <p:cNvSpPr/>
            <p:nvPr/>
          </p:nvSpPr>
          <p:spPr>
            <a:xfrm>
              <a:off x="2959425" y="4088850"/>
              <a:ext cx="32975" cy="8775"/>
            </a:xfrm>
            <a:custGeom>
              <a:avLst/>
              <a:gdLst/>
              <a:ahLst/>
              <a:cxnLst/>
              <a:rect l="l" t="t" r="r" b="b"/>
              <a:pathLst>
                <a:path w="1319" h="351" extrusionOk="0">
                  <a:moveTo>
                    <a:pt x="1184" y="0"/>
                  </a:moveTo>
                  <a:cubicBezTo>
                    <a:pt x="1177" y="0"/>
                    <a:pt x="1170" y="1"/>
                    <a:pt x="1163" y="2"/>
                  </a:cubicBezTo>
                  <a:cubicBezTo>
                    <a:pt x="1000" y="49"/>
                    <a:pt x="814" y="95"/>
                    <a:pt x="652" y="142"/>
                  </a:cubicBezTo>
                  <a:cubicBezTo>
                    <a:pt x="559" y="142"/>
                    <a:pt x="488" y="164"/>
                    <a:pt x="395" y="164"/>
                  </a:cubicBezTo>
                  <a:lnTo>
                    <a:pt x="187" y="164"/>
                  </a:lnTo>
                  <a:cubicBezTo>
                    <a:pt x="163" y="141"/>
                    <a:pt x="134" y="129"/>
                    <a:pt x="108" y="129"/>
                  </a:cubicBezTo>
                  <a:cubicBezTo>
                    <a:pt x="82" y="129"/>
                    <a:pt x="58" y="141"/>
                    <a:pt x="47" y="164"/>
                  </a:cubicBezTo>
                  <a:cubicBezTo>
                    <a:pt x="1" y="211"/>
                    <a:pt x="1" y="257"/>
                    <a:pt x="47" y="304"/>
                  </a:cubicBezTo>
                  <a:cubicBezTo>
                    <a:pt x="94" y="350"/>
                    <a:pt x="162" y="350"/>
                    <a:pt x="209" y="350"/>
                  </a:cubicBezTo>
                  <a:cubicBezTo>
                    <a:pt x="326" y="350"/>
                    <a:pt x="442" y="350"/>
                    <a:pt x="559" y="328"/>
                  </a:cubicBezTo>
                  <a:cubicBezTo>
                    <a:pt x="767" y="304"/>
                    <a:pt x="977" y="257"/>
                    <a:pt x="1210" y="188"/>
                  </a:cubicBezTo>
                  <a:cubicBezTo>
                    <a:pt x="1318" y="166"/>
                    <a:pt x="1284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6"/>
            <p:cNvSpPr/>
            <p:nvPr/>
          </p:nvSpPr>
          <p:spPr>
            <a:xfrm>
              <a:off x="2959975" y="4091225"/>
              <a:ext cx="28550" cy="11750"/>
            </a:xfrm>
            <a:custGeom>
              <a:avLst/>
              <a:gdLst/>
              <a:ahLst/>
              <a:cxnLst/>
              <a:rect l="l" t="t" r="r" b="b"/>
              <a:pathLst>
                <a:path w="1142" h="470" extrusionOk="0">
                  <a:moveTo>
                    <a:pt x="1024" y="0"/>
                  </a:moveTo>
                  <a:cubicBezTo>
                    <a:pt x="862" y="69"/>
                    <a:pt x="723" y="116"/>
                    <a:pt x="559" y="186"/>
                  </a:cubicBezTo>
                  <a:cubicBezTo>
                    <a:pt x="466" y="209"/>
                    <a:pt x="397" y="233"/>
                    <a:pt x="327" y="255"/>
                  </a:cubicBezTo>
                  <a:cubicBezTo>
                    <a:pt x="281" y="271"/>
                    <a:pt x="235" y="286"/>
                    <a:pt x="189" y="295"/>
                  </a:cubicBezTo>
                  <a:lnTo>
                    <a:pt x="189" y="295"/>
                  </a:lnTo>
                  <a:cubicBezTo>
                    <a:pt x="172" y="271"/>
                    <a:pt x="146" y="253"/>
                    <a:pt x="113" y="253"/>
                  </a:cubicBezTo>
                  <a:cubicBezTo>
                    <a:pt x="107" y="253"/>
                    <a:pt x="101" y="254"/>
                    <a:pt x="94" y="255"/>
                  </a:cubicBezTo>
                  <a:cubicBezTo>
                    <a:pt x="25" y="279"/>
                    <a:pt x="1" y="348"/>
                    <a:pt x="1" y="395"/>
                  </a:cubicBezTo>
                  <a:cubicBezTo>
                    <a:pt x="1" y="441"/>
                    <a:pt x="47" y="465"/>
                    <a:pt x="72" y="465"/>
                  </a:cubicBezTo>
                  <a:cubicBezTo>
                    <a:pt x="93" y="468"/>
                    <a:pt x="115" y="470"/>
                    <a:pt x="137" y="470"/>
                  </a:cubicBezTo>
                  <a:cubicBezTo>
                    <a:pt x="277" y="470"/>
                    <a:pt x="419" y="413"/>
                    <a:pt x="559" y="372"/>
                  </a:cubicBezTo>
                  <a:cubicBezTo>
                    <a:pt x="723" y="302"/>
                    <a:pt x="909" y="255"/>
                    <a:pt x="1071" y="186"/>
                  </a:cubicBezTo>
                  <a:cubicBezTo>
                    <a:pt x="1117" y="162"/>
                    <a:pt x="1141" y="116"/>
                    <a:pt x="1141" y="69"/>
                  </a:cubicBezTo>
                  <a:cubicBezTo>
                    <a:pt x="1117" y="23"/>
                    <a:pt x="1071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6"/>
            <p:cNvSpPr/>
            <p:nvPr/>
          </p:nvSpPr>
          <p:spPr>
            <a:xfrm>
              <a:off x="2958275" y="4093950"/>
              <a:ext cx="34300" cy="12475"/>
            </a:xfrm>
            <a:custGeom>
              <a:avLst/>
              <a:gdLst/>
              <a:ahLst/>
              <a:cxnLst/>
              <a:rect l="l" t="t" r="r" b="b"/>
              <a:pathLst>
                <a:path w="1372" h="499" extrusionOk="0">
                  <a:moveTo>
                    <a:pt x="1281" y="1"/>
                  </a:moveTo>
                  <a:cubicBezTo>
                    <a:pt x="1272" y="1"/>
                    <a:pt x="1264" y="3"/>
                    <a:pt x="1256" y="7"/>
                  </a:cubicBezTo>
                  <a:lnTo>
                    <a:pt x="698" y="217"/>
                  </a:lnTo>
                  <a:lnTo>
                    <a:pt x="419" y="286"/>
                  </a:lnTo>
                  <a:cubicBezTo>
                    <a:pt x="377" y="286"/>
                    <a:pt x="317" y="305"/>
                    <a:pt x="271" y="309"/>
                  </a:cubicBezTo>
                  <a:lnTo>
                    <a:pt x="271" y="309"/>
                  </a:lnTo>
                  <a:cubicBezTo>
                    <a:pt x="268" y="294"/>
                    <a:pt x="263" y="279"/>
                    <a:pt x="255" y="263"/>
                  </a:cubicBezTo>
                  <a:cubicBezTo>
                    <a:pt x="232" y="251"/>
                    <a:pt x="208" y="245"/>
                    <a:pt x="185" y="245"/>
                  </a:cubicBezTo>
                  <a:cubicBezTo>
                    <a:pt x="162" y="245"/>
                    <a:pt x="139" y="251"/>
                    <a:pt x="115" y="263"/>
                  </a:cubicBezTo>
                  <a:lnTo>
                    <a:pt x="47" y="332"/>
                  </a:lnTo>
                  <a:cubicBezTo>
                    <a:pt x="0" y="356"/>
                    <a:pt x="22" y="449"/>
                    <a:pt x="69" y="472"/>
                  </a:cubicBezTo>
                  <a:cubicBezTo>
                    <a:pt x="109" y="492"/>
                    <a:pt x="153" y="499"/>
                    <a:pt x="197" y="499"/>
                  </a:cubicBezTo>
                  <a:cubicBezTo>
                    <a:pt x="257" y="499"/>
                    <a:pt x="319" y="486"/>
                    <a:pt x="372" y="472"/>
                  </a:cubicBezTo>
                  <a:cubicBezTo>
                    <a:pt x="488" y="449"/>
                    <a:pt x="581" y="425"/>
                    <a:pt x="674" y="403"/>
                  </a:cubicBezTo>
                  <a:lnTo>
                    <a:pt x="1302" y="193"/>
                  </a:lnTo>
                  <a:cubicBezTo>
                    <a:pt x="1349" y="170"/>
                    <a:pt x="1371" y="124"/>
                    <a:pt x="1371" y="77"/>
                  </a:cubicBezTo>
                  <a:cubicBezTo>
                    <a:pt x="1353" y="39"/>
                    <a:pt x="1318" y="1"/>
                    <a:pt x="1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6"/>
            <p:cNvSpPr/>
            <p:nvPr/>
          </p:nvSpPr>
          <p:spPr>
            <a:xfrm>
              <a:off x="2959425" y="4098125"/>
              <a:ext cx="38200" cy="14275"/>
            </a:xfrm>
            <a:custGeom>
              <a:avLst/>
              <a:gdLst/>
              <a:ahLst/>
              <a:cxnLst/>
              <a:rect l="l" t="t" r="r" b="b"/>
              <a:pathLst>
                <a:path w="1528" h="571" extrusionOk="0">
                  <a:moveTo>
                    <a:pt x="1395" y="1"/>
                  </a:moveTo>
                  <a:cubicBezTo>
                    <a:pt x="1387" y="1"/>
                    <a:pt x="1380" y="2"/>
                    <a:pt x="1372" y="3"/>
                  </a:cubicBezTo>
                  <a:cubicBezTo>
                    <a:pt x="983" y="133"/>
                    <a:pt x="575" y="242"/>
                    <a:pt x="165" y="368"/>
                  </a:cubicBezTo>
                  <a:lnTo>
                    <a:pt x="165" y="368"/>
                  </a:lnTo>
                  <a:cubicBezTo>
                    <a:pt x="158" y="362"/>
                    <a:pt x="149" y="356"/>
                    <a:pt x="140" y="351"/>
                  </a:cubicBezTo>
                  <a:cubicBezTo>
                    <a:pt x="130" y="342"/>
                    <a:pt x="113" y="337"/>
                    <a:pt x="94" y="337"/>
                  </a:cubicBezTo>
                  <a:cubicBezTo>
                    <a:pt x="67" y="337"/>
                    <a:pt x="37" y="348"/>
                    <a:pt x="23" y="375"/>
                  </a:cubicBezTo>
                  <a:cubicBezTo>
                    <a:pt x="1" y="422"/>
                    <a:pt x="1" y="468"/>
                    <a:pt x="1" y="515"/>
                  </a:cubicBezTo>
                  <a:cubicBezTo>
                    <a:pt x="17" y="549"/>
                    <a:pt x="46" y="570"/>
                    <a:pt x="79" y="570"/>
                  </a:cubicBezTo>
                  <a:cubicBezTo>
                    <a:pt x="91" y="570"/>
                    <a:pt x="104" y="567"/>
                    <a:pt x="116" y="561"/>
                  </a:cubicBezTo>
                  <a:cubicBezTo>
                    <a:pt x="559" y="444"/>
                    <a:pt x="1000" y="305"/>
                    <a:pt x="1418" y="189"/>
                  </a:cubicBezTo>
                  <a:cubicBezTo>
                    <a:pt x="1528" y="146"/>
                    <a:pt x="1495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6"/>
            <p:cNvSpPr/>
            <p:nvPr/>
          </p:nvSpPr>
          <p:spPr>
            <a:xfrm>
              <a:off x="2962625" y="4096850"/>
              <a:ext cx="41850" cy="15500"/>
            </a:xfrm>
            <a:custGeom>
              <a:avLst/>
              <a:gdLst/>
              <a:ahLst/>
              <a:cxnLst/>
              <a:rect l="l" t="t" r="r" b="b"/>
              <a:pathLst>
                <a:path w="1674" h="620" extrusionOk="0">
                  <a:moveTo>
                    <a:pt x="1559" y="0"/>
                  </a:moveTo>
                  <a:cubicBezTo>
                    <a:pt x="1548" y="0"/>
                    <a:pt x="1536" y="3"/>
                    <a:pt x="1523" y="8"/>
                  </a:cubicBezTo>
                  <a:cubicBezTo>
                    <a:pt x="1110" y="152"/>
                    <a:pt x="679" y="278"/>
                    <a:pt x="262" y="402"/>
                  </a:cubicBezTo>
                  <a:lnTo>
                    <a:pt x="262" y="402"/>
                  </a:lnTo>
                  <a:cubicBezTo>
                    <a:pt x="255" y="401"/>
                    <a:pt x="249" y="400"/>
                    <a:pt x="242" y="400"/>
                  </a:cubicBezTo>
                  <a:cubicBezTo>
                    <a:pt x="235" y="400"/>
                    <a:pt x="228" y="401"/>
                    <a:pt x="221" y="402"/>
                  </a:cubicBezTo>
                  <a:cubicBezTo>
                    <a:pt x="174" y="426"/>
                    <a:pt x="152" y="426"/>
                    <a:pt x="105" y="449"/>
                  </a:cubicBezTo>
                  <a:cubicBezTo>
                    <a:pt x="1" y="470"/>
                    <a:pt x="26" y="620"/>
                    <a:pt x="116" y="620"/>
                  </a:cubicBezTo>
                  <a:cubicBezTo>
                    <a:pt x="127" y="620"/>
                    <a:pt x="139" y="618"/>
                    <a:pt x="152" y="612"/>
                  </a:cubicBezTo>
                  <a:cubicBezTo>
                    <a:pt x="198" y="612"/>
                    <a:pt x="221" y="588"/>
                    <a:pt x="267" y="588"/>
                  </a:cubicBezTo>
                  <a:cubicBezTo>
                    <a:pt x="275" y="585"/>
                    <a:pt x="283" y="581"/>
                    <a:pt x="290" y="577"/>
                  </a:cubicBezTo>
                  <a:lnTo>
                    <a:pt x="290" y="577"/>
                  </a:lnTo>
                  <a:cubicBezTo>
                    <a:pt x="713" y="463"/>
                    <a:pt x="1150" y="317"/>
                    <a:pt x="1569" y="170"/>
                  </a:cubicBezTo>
                  <a:cubicBezTo>
                    <a:pt x="1674" y="150"/>
                    <a:pt x="1648" y="0"/>
                    <a:pt x="1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6"/>
            <p:cNvSpPr/>
            <p:nvPr/>
          </p:nvSpPr>
          <p:spPr>
            <a:xfrm>
              <a:off x="2975700" y="4085775"/>
              <a:ext cx="36925" cy="15725"/>
            </a:xfrm>
            <a:custGeom>
              <a:avLst/>
              <a:gdLst/>
              <a:ahLst/>
              <a:cxnLst/>
              <a:rect l="l" t="t" r="r" b="b"/>
              <a:pathLst>
                <a:path w="1477" h="629" extrusionOk="0">
                  <a:moveTo>
                    <a:pt x="1362" y="1"/>
                  </a:moveTo>
                  <a:cubicBezTo>
                    <a:pt x="1350" y="1"/>
                    <a:pt x="1338" y="3"/>
                    <a:pt x="1325" y="8"/>
                  </a:cubicBezTo>
                  <a:cubicBezTo>
                    <a:pt x="907" y="125"/>
                    <a:pt x="466" y="287"/>
                    <a:pt x="70" y="451"/>
                  </a:cubicBezTo>
                  <a:cubicBezTo>
                    <a:pt x="23" y="473"/>
                    <a:pt x="1" y="544"/>
                    <a:pt x="23" y="590"/>
                  </a:cubicBezTo>
                  <a:cubicBezTo>
                    <a:pt x="37" y="617"/>
                    <a:pt x="66" y="629"/>
                    <a:pt x="93" y="629"/>
                  </a:cubicBezTo>
                  <a:cubicBezTo>
                    <a:pt x="112" y="629"/>
                    <a:pt x="130" y="623"/>
                    <a:pt x="140" y="613"/>
                  </a:cubicBezTo>
                  <a:cubicBezTo>
                    <a:pt x="559" y="451"/>
                    <a:pt x="953" y="287"/>
                    <a:pt x="1372" y="172"/>
                  </a:cubicBezTo>
                  <a:cubicBezTo>
                    <a:pt x="1476" y="150"/>
                    <a:pt x="1451" y="1"/>
                    <a:pt x="1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6"/>
            <p:cNvSpPr/>
            <p:nvPr/>
          </p:nvSpPr>
          <p:spPr>
            <a:xfrm>
              <a:off x="3028025" y="407782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70" y="0"/>
                  </a:moveTo>
                  <a:cubicBezTo>
                    <a:pt x="47" y="0"/>
                    <a:pt x="47" y="25"/>
                    <a:pt x="23" y="25"/>
                  </a:cubicBezTo>
                  <a:lnTo>
                    <a:pt x="23" y="47"/>
                  </a:lnTo>
                  <a:cubicBezTo>
                    <a:pt x="23" y="47"/>
                    <a:pt x="1" y="71"/>
                    <a:pt x="1" y="93"/>
                  </a:cubicBezTo>
                  <a:lnTo>
                    <a:pt x="1" y="118"/>
                  </a:lnTo>
                  <a:lnTo>
                    <a:pt x="47" y="164"/>
                  </a:lnTo>
                  <a:lnTo>
                    <a:pt x="70" y="186"/>
                  </a:lnTo>
                  <a:lnTo>
                    <a:pt x="140" y="186"/>
                  </a:lnTo>
                  <a:cubicBezTo>
                    <a:pt x="163" y="186"/>
                    <a:pt x="163" y="164"/>
                    <a:pt x="163" y="164"/>
                  </a:cubicBezTo>
                  <a:cubicBezTo>
                    <a:pt x="187" y="164"/>
                    <a:pt x="187" y="140"/>
                    <a:pt x="187" y="140"/>
                  </a:cubicBezTo>
                  <a:cubicBezTo>
                    <a:pt x="187" y="140"/>
                    <a:pt x="209" y="118"/>
                    <a:pt x="209" y="93"/>
                  </a:cubicBezTo>
                  <a:lnTo>
                    <a:pt x="187" y="71"/>
                  </a:lnTo>
                  <a:cubicBezTo>
                    <a:pt x="187" y="71"/>
                    <a:pt x="187" y="47"/>
                    <a:pt x="163" y="25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6"/>
            <p:cNvSpPr/>
            <p:nvPr/>
          </p:nvSpPr>
          <p:spPr>
            <a:xfrm>
              <a:off x="2959600" y="4109000"/>
              <a:ext cx="28925" cy="13100"/>
            </a:xfrm>
            <a:custGeom>
              <a:avLst/>
              <a:gdLst/>
              <a:ahLst/>
              <a:cxnLst/>
              <a:rect l="l" t="t" r="r" b="b"/>
              <a:pathLst>
                <a:path w="1157" h="524" extrusionOk="0">
                  <a:moveTo>
                    <a:pt x="1034" y="1"/>
                  </a:moveTo>
                  <a:cubicBezTo>
                    <a:pt x="1019" y="1"/>
                    <a:pt x="1005" y="3"/>
                    <a:pt x="993" y="9"/>
                  </a:cubicBezTo>
                  <a:cubicBezTo>
                    <a:pt x="714" y="149"/>
                    <a:pt x="412" y="266"/>
                    <a:pt x="109" y="335"/>
                  </a:cubicBezTo>
                  <a:cubicBezTo>
                    <a:pt x="1" y="358"/>
                    <a:pt x="35" y="523"/>
                    <a:pt x="117" y="523"/>
                  </a:cubicBezTo>
                  <a:cubicBezTo>
                    <a:pt x="122" y="523"/>
                    <a:pt x="127" y="522"/>
                    <a:pt x="133" y="521"/>
                  </a:cubicBezTo>
                  <a:cubicBezTo>
                    <a:pt x="459" y="428"/>
                    <a:pt x="784" y="313"/>
                    <a:pt x="1086" y="173"/>
                  </a:cubicBezTo>
                  <a:cubicBezTo>
                    <a:pt x="1132" y="149"/>
                    <a:pt x="1156" y="80"/>
                    <a:pt x="1132" y="56"/>
                  </a:cubicBezTo>
                  <a:cubicBezTo>
                    <a:pt x="1116" y="22"/>
                    <a:pt x="107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6"/>
            <p:cNvSpPr/>
            <p:nvPr/>
          </p:nvSpPr>
          <p:spPr>
            <a:xfrm>
              <a:off x="2958625" y="4113725"/>
              <a:ext cx="28125" cy="10925"/>
            </a:xfrm>
            <a:custGeom>
              <a:avLst/>
              <a:gdLst/>
              <a:ahLst/>
              <a:cxnLst/>
              <a:rect l="l" t="t" r="r" b="b"/>
              <a:pathLst>
                <a:path w="1125" h="437" extrusionOk="0">
                  <a:moveTo>
                    <a:pt x="1034" y="1"/>
                  </a:moveTo>
                  <a:cubicBezTo>
                    <a:pt x="1026" y="1"/>
                    <a:pt x="1018" y="2"/>
                    <a:pt x="1009" y="6"/>
                  </a:cubicBezTo>
                  <a:cubicBezTo>
                    <a:pt x="870" y="77"/>
                    <a:pt x="706" y="124"/>
                    <a:pt x="544" y="170"/>
                  </a:cubicBezTo>
                  <a:cubicBezTo>
                    <a:pt x="474" y="192"/>
                    <a:pt x="405" y="217"/>
                    <a:pt x="312" y="239"/>
                  </a:cubicBezTo>
                  <a:cubicBezTo>
                    <a:pt x="296" y="239"/>
                    <a:pt x="260" y="250"/>
                    <a:pt x="230" y="250"/>
                  </a:cubicBezTo>
                  <a:cubicBezTo>
                    <a:pt x="216" y="250"/>
                    <a:pt x="203" y="247"/>
                    <a:pt x="194" y="239"/>
                  </a:cubicBezTo>
                  <a:cubicBezTo>
                    <a:pt x="175" y="224"/>
                    <a:pt x="154" y="218"/>
                    <a:pt x="134" y="218"/>
                  </a:cubicBezTo>
                  <a:cubicBezTo>
                    <a:pt x="61" y="218"/>
                    <a:pt x="1" y="305"/>
                    <a:pt x="55" y="378"/>
                  </a:cubicBezTo>
                  <a:cubicBezTo>
                    <a:pt x="106" y="422"/>
                    <a:pt x="164" y="436"/>
                    <a:pt x="224" y="436"/>
                  </a:cubicBezTo>
                  <a:cubicBezTo>
                    <a:pt x="326" y="436"/>
                    <a:pt x="432" y="394"/>
                    <a:pt x="520" y="378"/>
                  </a:cubicBezTo>
                  <a:cubicBezTo>
                    <a:pt x="706" y="310"/>
                    <a:pt x="892" y="263"/>
                    <a:pt x="1056" y="192"/>
                  </a:cubicBezTo>
                  <a:cubicBezTo>
                    <a:pt x="1102" y="170"/>
                    <a:pt x="1125" y="124"/>
                    <a:pt x="1125" y="77"/>
                  </a:cubicBezTo>
                  <a:cubicBezTo>
                    <a:pt x="1106" y="39"/>
                    <a:pt x="107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6"/>
            <p:cNvSpPr/>
            <p:nvPr/>
          </p:nvSpPr>
          <p:spPr>
            <a:xfrm>
              <a:off x="2961750" y="4116625"/>
              <a:ext cx="29650" cy="11050"/>
            </a:xfrm>
            <a:custGeom>
              <a:avLst/>
              <a:gdLst/>
              <a:ahLst/>
              <a:cxnLst/>
              <a:rect l="l" t="t" r="r" b="b"/>
              <a:pathLst>
                <a:path w="1186" h="442" extrusionOk="0">
                  <a:moveTo>
                    <a:pt x="1097" y="1"/>
                  </a:moveTo>
                  <a:cubicBezTo>
                    <a:pt x="1088" y="1"/>
                    <a:pt x="1079" y="3"/>
                    <a:pt x="1070" y="8"/>
                  </a:cubicBezTo>
                  <a:cubicBezTo>
                    <a:pt x="884" y="54"/>
                    <a:pt x="721" y="123"/>
                    <a:pt x="559" y="169"/>
                  </a:cubicBezTo>
                  <a:cubicBezTo>
                    <a:pt x="466" y="194"/>
                    <a:pt x="395" y="216"/>
                    <a:pt x="302" y="240"/>
                  </a:cubicBezTo>
                  <a:cubicBezTo>
                    <a:pt x="279" y="251"/>
                    <a:pt x="250" y="257"/>
                    <a:pt x="221" y="257"/>
                  </a:cubicBezTo>
                  <a:cubicBezTo>
                    <a:pt x="192" y="257"/>
                    <a:pt x="163" y="251"/>
                    <a:pt x="140" y="240"/>
                  </a:cubicBezTo>
                  <a:cubicBezTo>
                    <a:pt x="133" y="233"/>
                    <a:pt x="122" y="230"/>
                    <a:pt x="109" y="230"/>
                  </a:cubicBezTo>
                  <a:cubicBezTo>
                    <a:pt x="79" y="230"/>
                    <a:pt x="40" y="247"/>
                    <a:pt x="23" y="262"/>
                  </a:cubicBezTo>
                  <a:cubicBezTo>
                    <a:pt x="1" y="309"/>
                    <a:pt x="23" y="355"/>
                    <a:pt x="47" y="402"/>
                  </a:cubicBezTo>
                  <a:cubicBezTo>
                    <a:pt x="90" y="431"/>
                    <a:pt x="140" y="442"/>
                    <a:pt x="193" y="442"/>
                  </a:cubicBezTo>
                  <a:cubicBezTo>
                    <a:pt x="309" y="442"/>
                    <a:pt x="438" y="388"/>
                    <a:pt x="535" y="355"/>
                  </a:cubicBezTo>
                  <a:cubicBezTo>
                    <a:pt x="745" y="309"/>
                    <a:pt x="931" y="240"/>
                    <a:pt x="1117" y="169"/>
                  </a:cubicBezTo>
                  <a:cubicBezTo>
                    <a:pt x="1163" y="169"/>
                    <a:pt x="1186" y="123"/>
                    <a:pt x="1186" y="76"/>
                  </a:cubicBezTo>
                  <a:cubicBezTo>
                    <a:pt x="1168" y="39"/>
                    <a:pt x="1134" y="1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6"/>
            <p:cNvSpPr/>
            <p:nvPr/>
          </p:nvSpPr>
          <p:spPr>
            <a:xfrm>
              <a:off x="2961750" y="4121825"/>
              <a:ext cx="27025" cy="9525"/>
            </a:xfrm>
            <a:custGeom>
              <a:avLst/>
              <a:gdLst/>
              <a:ahLst/>
              <a:cxnLst/>
              <a:rect l="l" t="t" r="r" b="b"/>
              <a:pathLst>
                <a:path w="1081" h="381" extrusionOk="0">
                  <a:moveTo>
                    <a:pt x="966" y="0"/>
                  </a:moveTo>
                  <a:cubicBezTo>
                    <a:pt x="955" y="0"/>
                    <a:pt x="944" y="3"/>
                    <a:pt x="931" y="8"/>
                  </a:cubicBezTo>
                  <a:cubicBezTo>
                    <a:pt x="791" y="54"/>
                    <a:pt x="652" y="79"/>
                    <a:pt x="512" y="125"/>
                  </a:cubicBezTo>
                  <a:cubicBezTo>
                    <a:pt x="442" y="125"/>
                    <a:pt x="373" y="147"/>
                    <a:pt x="302" y="172"/>
                  </a:cubicBezTo>
                  <a:cubicBezTo>
                    <a:pt x="280" y="172"/>
                    <a:pt x="233" y="172"/>
                    <a:pt x="209" y="194"/>
                  </a:cubicBezTo>
                  <a:lnTo>
                    <a:pt x="174" y="194"/>
                  </a:lnTo>
                  <a:cubicBezTo>
                    <a:pt x="157" y="167"/>
                    <a:pt x="125" y="154"/>
                    <a:pt x="94" y="154"/>
                  </a:cubicBezTo>
                  <a:cubicBezTo>
                    <a:pt x="47" y="154"/>
                    <a:pt x="1" y="183"/>
                    <a:pt x="1" y="240"/>
                  </a:cubicBezTo>
                  <a:cubicBezTo>
                    <a:pt x="1" y="358"/>
                    <a:pt x="94" y="380"/>
                    <a:pt x="187" y="380"/>
                  </a:cubicBezTo>
                  <a:cubicBezTo>
                    <a:pt x="280" y="358"/>
                    <a:pt x="373" y="334"/>
                    <a:pt x="442" y="311"/>
                  </a:cubicBezTo>
                  <a:cubicBezTo>
                    <a:pt x="628" y="287"/>
                    <a:pt x="814" y="240"/>
                    <a:pt x="977" y="172"/>
                  </a:cubicBezTo>
                  <a:cubicBezTo>
                    <a:pt x="1080" y="150"/>
                    <a:pt x="1055" y="0"/>
                    <a:pt x="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6"/>
            <p:cNvSpPr/>
            <p:nvPr/>
          </p:nvSpPr>
          <p:spPr>
            <a:xfrm>
              <a:off x="2957900" y="4123375"/>
              <a:ext cx="26525" cy="9725"/>
            </a:xfrm>
            <a:custGeom>
              <a:avLst/>
              <a:gdLst/>
              <a:ahLst/>
              <a:cxnLst/>
              <a:rect l="l" t="t" r="r" b="b"/>
              <a:pathLst>
                <a:path w="1061" h="389" extrusionOk="0">
                  <a:moveTo>
                    <a:pt x="978" y="1"/>
                  </a:moveTo>
                  <a:cubicBezTo>
                    <a:pt x="960" y="1"/>
                    <a:pt x="941" y="6"/>
                    <a:pt x="921" y="17"/>
                  </a:cubicBezTo>
                  <a:cubicBezTo>
                    <a:pt x="687" y="102"/>
                    <a:pt x="452" y="167"/>
                    <a:pt x="199" y="196"/>
                  </a:cubicBezTo>
                  <a:lnTo>
                    <a:pt x="199" y="196"/>
                  </a:lnTo>
                  <a:cubicBezTo>
                    <a:pt x="188" y="153"/>
                    <a:pt x="153" y="135"/>
                    <a:pt x="117" y="135"/>
                  </a:cubicBezTo>
                  <a:cubicBezTo>
                    <a:pt x="61" y="135"/>
                    <a:pt x="1" y="179"/>
                    <a:pt x="15" y="249"/>
                  </a:cubicBezTo>
                  <a:cubicBezTo>
                    <a:pt x="37" y="272"/>
                    <a:pt x="37" y="296"/>
                    <a:pt x="37" y="318"/>
                  </a:cubicBezTo>
                  <a:cubicBezTo>
                    <a:pt x="62" y="365"/>
                    <a:pt x="84" y="389"/>
                    <a:pt x="130" y="389"/>
                  </a:cubicBezTo>
                  <a:cubicBezTo>
                    <a:pt x="434" y="365"/>
                    <a:pt x="735" y="296"/>
                    <a:pt x="1014" y="156"/>
                  </a:cubicBezTo>
                  <a:cubicBezTo>
                    <a:pt x="1038" y="132"/>
                    <a:pt x="1061" y="85"/>
                    <a:pt x="1038" y="39"/>
                  </a:cubicBezTo>
                  <a:cubicBezTo>
                    <a:pt x="1024" y="12"/>
                    <a:pt x="1003" y="1"/>
                    <a:pt x="9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6"/>
            <p:cNvSpPr/>
            <p:nvPr/>
          </p:nvSpPr>
          <p:spPr>
            <a:xfrm>
              <a:off x="3005325" y="4110975"/>
              <a:ext cx="5300" cy="5250"/>
            </a:xfrm>
            <a:custGeom>
              <a:avLst/>
              <a:gdLst/>
              <a:ahLst/>
              <a:cxnLst/>
              <a:rect l="l" t="t" r="r" b="b"/>
              <a:pathLst>
                <a:path w="212" h="210" extrusionOk="0">
                  <a:moveTo>
                    <a:pt x="94" y="1"/>
                  </a:moveTo>
                  <a:cubicBezTo>
                    <a:pt x="72" y="1"/>
                    <a:pt x="72" y="23"/>
                    <a:pt x="47" y="23"/>
                  </a:cubicBezTo>
                  <a:lnTo>
                    <a:pt x="47" y="47"/>
                  </a:lnTo>
                  <a:cubicBezTo>
                    <a:pt x="25" y="47"/>
                    <a:pt x="25" y="70"/>
                    <a:pt x="25" y="70"/>
                  </a:cubicBezTo>
                  <a:lnTo>
                    <a:pt x="47" y="48"/>
                  </a:lnTo>
                  <a:lnTo>
                    <a:pt x="47" y="48"/>
                  </a:lnTo>
                  <a:cubicBezTo>
                    <a:pt x="25" y="70"/>
                    <a:pt x="25" y="70"/>
                    <a:pt x="25" y="94"/>
                  </a:cubicBezTo>
                  <a:lnTo>
                    <a:pt x="25" y="70"/>
                  </a:lnTo>
                  <a:cubicBezTo>
                    <a:pt x="1" y="94"/>
                    <a:pt x="1" y="94"/>
                    <a:pt x="1" y="116"/>
                  </a:cubicBezTo>
                  <a:lnTo>
                    <a:pt x="25" y="141"/>
                  </a:lnTo>
                  <a:cubicBezTo>
                    <a:pt x="25" y="141"/>
                    <a:pt x="25" y="163"/>
                    <a:pt x="47" y="187"/>
                  </a:cubicBezTo>
                  <a:cubicBezTo>
                    <a:pt x="72" y="187"/>
                    <a:pt x="94" y="209"/>
                    <a:pt x="94" y="209"/>
                  </a:cubicBezTo>
                  <a:lnTo>
                    <a:pt x="140" y="209"/>
                  </a:lnTo>
                  <a:cubicBezTo>
                    <a:pt x="140" y="187"/>
                    <a:pt x="140" y="187"/>
                    <a:pt x="165" y="187"/>
                  </a:cubicBezTo>
                  <a:cubicBezTo>
                    <a:pt x="165" y="187"/>
                    <a:pt x="165" y="163"/>
                    <a:pt x="187" y="163"/>
                  </a:cubicBezTo>
                  <a:lnTo>
                    <a:pt x="187" y="141"/>
                  </a:lnTo>
                  <a:cubicBezTo>
                    <a:pt x="187" y="141"/>
                    <a:pt x="211" y="141"/>
                    <a:pt x="211" y="116"/>
                  </a:cubicBezTo>
                  <a:lnTo>
                    <a:pt x="211" y="94"/>
                  </a:lnTo>
                  <a:lnTo>
                    <a:pt x="211" y="70"/>
                  </a:lnTo>
                  <a:cubicBezTo>
                    <a:pt x="187" y="47"/>
                    <a:pt x="187" y="47"/>
                    <a:pt x="187" y="23"/>
                  </a:cubicBezTo>
                  <a:cubicBezTo>
                    <a:pt x="165" y="23"/>
                    <a:pt x="165" y="23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6"/>
            <p:cNvSpPr/>
            <p:nvPr/>
          </p:nvSpPr>
          <p:spPr>
            <a:xfrm>
              <a:off x="2971050" y="4134000"/>
              <a:ext cx="19200" cy="7800"/>
            </a:xfrm>
            <a:custGeom>
              <a:avLst/>
              <a:gdLst/>
              <a:ahLst/>
              <a:cxnLst/>
              <a:rect l="l" t="t" r="r" b="b"/>
              <a:pathLst>
                <a:path w="768" h="312" extrusionOk="0">
                  <a:moveTo>
                    <a:pt x="665" y="1"/>
                  </a:moveTo>
                  <a:cubicBezTo>
                    <a:pt x="653" y="1"/>
                    <a:pt x="640" y="4"/>
                    <a:pt x="628" y="10"/>
                  </a:cubicBezTo>
                  <a:cubicBezTo>
                    <a:pt x="442" y="33"/>
                    <a:pt x="280" y="79"/>
                    <a:pt x="94" y="126"/>
                  </a:cubicBezTo>
                  <a:cubicBezTo>
                    <a:pt x="47" y="150"/>
                    <a:pt x="1" y="196"/>
                    <a:pt x="23" y="243"/>
                  </a:cubicBezTo>
                  <a:cubicBezTo>
                    <a:pt x="47" y="289"/>
                    <a:pt x="94" y="312"/>
                    <a:pt x="140" y="312"/>
                  </a:cubicBezTo>
                  <a:cubicBezTo>
                    <a:pt x="326" y="265"/>
                    <a:pt x="488" y="219"/>
                    <a:pt x="674" y="172"/>
                  </a:cubicBezTo>
                  <a:cubicBezTo>
                    <a:pt x="721" y="172"/>
                    <a:pt x="767" y="103"/>
                    <a:pt x="745" y="57"/>
                  </a:cubicBezTo>
                  <a:cubicBezTo>
                    <a:pt x="727" y="23"/>
                    <a:pt x="698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6"/>
            <p:cNvSpPr/>
            <p:nvPr/>
          </p:nvSpPr>
          <p:spPr>
            <a:xfrm>
              <a:off x="2968125" y="4140400"/>
              <a:ext cx="15750" cy="6650"/>
            </a:xfrm>
            <a:custGeom>
              <a:avLst/>
              <a:gdLst/>
              <a:ahLst/>
              <a:cxnLst/>
              <a:rect l="l" t="t" r="r" b="b"/>
              <a:pathLst>
                <a:path w="630" h="266" extrusionOk="0">
                  <a:moveTo>
                    <a:pt x="546" y="1"/>
                  </a:moveTo>
                  <a:cubicBezTo>
                    <a:pt x="535" y="1"/>
                    <a:pt x="524" y="4"/>
                    <a:pt x="512" y="9"/>
                  </a:cubicBezTo>
                  <a:cubicBezTo>
                    <a:pt x="443" y="9"/>
                    <a:pt x="350" y="33"/>
                    <a:pt x="280" y="56"/>
                  </a:cubicBezTo>
                  <a:lnTo>
                    <a:pt x="140" y="56"/>
                  </a:lnTo>
                  <a:cubicBezTo>
                    <a:pt x="118" y="80"/>
                    <a:pt x="94" y="80"/>
                    <a:pt x="94" y="80"/>
                  </a:cubicBezTo>
                  <a:cubicBezTo>
                    <a:pt x="47" y="80"/>
                    <a:pt x="1" y="102"/>
                    <a:pt x="1" y="173"/>
                  </a:cubicBezTo>
                  <a:cubicBezTo>
                    <a:pt x="1" y="219"/>
                    <a:pt x="25" y="266"/>
                    <a:pt x="94" y="266"/>
                  </a:cubicBezTo>
                  <a:cubicBezTo>
                    <a:pt x="233" y="242"/>
                    <a:pt x="397" y="219"/>
                    <a:pt x="559" y="173"/>
                  </a:cubicBezTo>
                  <a:cubicBezTo>
                    <a:pt x="605" y="173"/>
                    <a:pt x="629" y="126"/>
                    <a:pt x="605" y="80"/>
                  </a:cubicBezTo>
                  <a:cubicBezTo>
                    <a:pt x="605" y="27"/>
                    <a:pt x="579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6"/>
            <p:cNvSpPr/>
            <p:nvPr/>
          </p:nvSpPr>
          <p:spPr>
            <a:xfrm>
              <a:off x="2966400" y="4142950"/>
              <a:ext cx="20950" cy="7600"/>
            </a:xfrm>
            <a:custGeom>
              <a:avLst/>
              <a:gdLst/>
              <a:ahLst/>
              <a:cxnLst/>
              <a:rect l="l" t="t" r="r" b="b"/>
              <a:pathLst>
                <a:path w="838" h="304" extrusionOk="0">
                  <a:moveTo>
                    <a:pt x="674" y="0"/>
                  </a:moveTo>
                  <a:cubicBezTo>
                    <a:pt x="652" y="24"/>
                    <a:pt x="605" y="47"/>
                    <a:pt x="559" y="71"/>
                  </a:cubicBezTo>
                  <a:cubicBezTo>
                    <a:pt x="488" y="71"/>
                    <a:pt x="442" y="93"/>
                    <a:pt x="395" y="93"/>
                  </a:cubicBezTo>
                  <a:cubicBezTo>
                    <a:pt x="302" y="117"/>
                    <a:pt x="209" y="117"/>
                    <a:pt x="94" y="117"/>
                  </a:cubicBezTo>
                  <a:cubicBezTo>
                    <a:pt x="47" y="117"/>
                    <a:pt x="1" y="164"/>
                    <a:pt x="1" y="210"/>
                  </a:cubicBezTo>
                  <a:cubicBezTo>
                    <a:pt x="1" y="257"/>
                    <a:pt x="47" y="279"/>
                    <a:pt x="94" y="303"/>
                  </a:cubicBezTo>
                  <a:cubicBezTo>
                    <a:pt x="326" y="303"/>
                    <a:pt x="559" y="257"/>
                    <a:pt x="767" y="164"/>
                  </a:cubicBezTo>
                  <a:cubicBezTo>
                    <a:pt x="814" y="140"/>
                    <a:pt x="838" y="93"/>
                    <a:pt x="814" y="47"/>
                  </a:cubicBezTo>
                  <a:cubicBezTo>
                    <a:pt x="767" y="0"/>
                    <a:pt x="721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6"/>
            <p:cNvSpPr/>
            <p:nvPr/>
          </p:nvSpPr>
          <p:spPr>
            <a:xfrm>
              <a:off x="2957975" y="4132325"/>
              <a:ext cx="25900" cy="10275"/>
            </a:xfrm>
            <a:custGeom>
              <a:avLst/>
              <a:gdLst/>
              <a:ahLst/>
              <a:cxnLst/>
              <a:rect l="l" t="t" r="r" b="b"/>
              <a:pathLst>
                <a:path w="1036" h="411" extrusionOk="0">
                  <a:moveTo>
                    <a:pt x="944" y="1"/>
                  </a:moveTo>
                  <a:cubicBezTo>
                    <a:pt x="935" y="1"/>
                    <a:pt x="927" y="2"/>
                    <a:pt x="918" y="7"/>
                  </a:cubicBezTo>
                  <a:cubicBezTo>
                    <a:pt x="639" y="100"/>
                    <a:pt x="384" y="170"/>
                    <a:pt x="105" y="239"/>
                  </a:cubicBezTo>
                  <a:cubicBezTo>
                    <a:pt x="1" y="261"/>
                    <a:pt x="26" y="410"/>
                    <a:pt x="116" y="410"/>
                  </a:cubicBezTo>
                  <a:cubicBezTo>
                    <a:pt x="127" y="410"/>
                    <a:pt x="139" y="408"/>
                    <a:pt x="152" y="403"/>
                  </a:cubicBezTo>
                  <a:cubicBezTo>
                    <a:pt x="431" y="356"/>
                    <a:pt x="686" y="263"/>
                    <a:pt x="965" y="170"/>
                  </a:cubicBezTo>
                  <a:cubicBezTo>
                    <a:pt x="1011" y="170"/>
                    <a:pt x="1035" y="124"/>
                    <a:pt x="1011" y="53"/>
                  </a:cubicBezTo>
                  <a:cubicBezTo>
                    <a:pt x="1011" y="35"/>
                    <a:pt x="980" y="1"/>
                    <a:pt x="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6"/>
            <p:cNvSpPr/>
            <p:nvPr/>
          </p:nvSpPr>
          <p:spPr>
            <a:xfrm>
              <a:off x="2963475" y="4133225"/>
              <a:ext cx="21550" cy="6250"/>
            </a:xfrm>
            <a:custGeom>
              <a:avLst/>
              <a:gdLst/>
              <a:ahLst/>
              <a:cxnLst/>
              <a:rect l="l" t="t" r="r" b="b"/>
              <a:pathLst>
                <a:path w="862" h="250" extrusionOk="0">
                  <a:moveTo>
                    <a:pt x="606" y="0"/>
                  </a:moveTo>
                  <a:cubicBezTo>
                    <a:pt x="542" y="0"/>
                    <a:pt x="478" y="6"/>
                    <a:pt x="419" y="17"/>
                  </a:cubicBezTo>
                  <a:cubicBezTo>
                    <a:pt x="304" y="41"/>
                    <a:pt x="211" y="64"/>
                    <a:pt x="93" y="64"/>
                  </a:cubicBezTo>
                  <a:cubicBezTo>
                    <a:pt x="47" y="64"/>
                    <a:pt x="0" y="110"/>
                    <a:pt x="0" y="157"/>
                  </a:cubicBezTo>
                  <a:cubicBezTo>
                    <a:pt x="0" y="203"/>
                    <a:pt x="47" y="250"/>
                    <a:pt x="93" y="250"/>
                  </a:cubicBezTo>
                  <a:cubicBezTo>
                    <a:pt x="211" y="250"/>
                    <a:pt x="326" y="227"/>
                    <a:pt x="443" y="203"/>
                  </a:cubicBezTo>
                  <a:cubicBezTo>
                    <a:pt x="466" y="203"/>
                    <a:pt x="490" y="181"/>
                    <a:pt x="512" y="181"/>
                  </a:cubicBezTo>
                  <a:lnTo>
                    <a:pt x="698" y="181"/>
                  </a:lnTo>
                  <a:cubicBezTo>
                    <a:pt x="698" y="181"/>
                    <a:pt x="722" y="181"/>
                    <a:pt x="745" y="203"/>
                  </a:cubicBezTo>
                  <a:cubicBezTo>
                    <a:pt x="791" y="203"/>
                    <a:pt x="838" y="181"/>
                    <a:pt x="862" y="134"/>
                  </a:cubicBezTo>
                  <a:cubicBezTo>
                    <a:pt x="862" y="88"/>
                    <a:pt x="838" y="17"/>
                    <a:pt x="791" y="17"/>
                  </a:cubicBezTo>
                  <a:cubicBezTo>
                    <a:pt x="734" y="6"/>
                    <a:pt x="670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6"/>
            <p:cNvSpPr/>
            <p:nvPr/>
          </p:nvSpPr>
          <p:spPr>
            <a:xfrm>
              <a:off x="2969450" y="4136950"/>
              <a:ext cx="36200" cy="11325"/>
            </a:xfrm>
            <a:custGeom>
              <a:avLst/>
              <a:gdLst/>
              <a:ahLst/>
              <a:cxnLst/>
              <a:rect l="l" t="t" r="r" b="b"/>
              <a:pathLst>
                <a:path w="1448" h="453" extrusionOk="0">
                  <a:moveTo>
                    <a:pt x="1332" y="0"/>
                  </a:moveTo>
                  <a:cubicBezTo>
                    <a:pt x="1321" y="0"/>
                    <a:pt x="1309" y="2"/>
                    <a:pt x="1296" y="8"/>
                  </a:cubicBezTo>
                  <a:cubicBezTo>
                    <a:pt x="902" y="101"/>
                    <a:pt x="506" y="194"/>
                    <a:pt x="111" y="264"/>
                  </a:cubicBezTo>
                  <a:cubicBezTo>
                    <a:pt x="1" y="285"/>
                    <a:pt x="36" y="452"/>
                    <a:pt x="139" y="452"/>
                  </a:cubicBezTo>
                  <a:cubicBezTo>
                    <a:pt x="145" y="452"/>
                    <a:pt x="151" y="452"/>
                    <a:pt x="158" y="450"/>
                  </a:cubicBezTo>
                  <a:cubicBezTo>
                    <a:pt x="552" y="380"/>
                    <a:pt x="948" y="287"/>
                    <a:pt x="1343" y="171"/>
                  </a:cubicBezTo>
                  <a:cubicBezTo>
                    <a:pt x="1447" y="150"/>
                    <a:pt x="1422" y="0"/>
                    <a:pt x="1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6"/>
            <p:cNvSpPr/>
            <p:nvPr/>
          </p:nvSpPr>
          <p:spPr>
            <a:xfrm>
              <a:off x="2967875" y="4131850"/>
              <a:ext cx="41375" cy="15400"/>
            </a:xfrm>
            <a:custGeom>
              <a:avLst/>
              <a:gdLst/>
              <a:ahLst/>
              <a:cxnLst/>
              <a:rect l="l" t="t" r="r" b="b"/>
              <a:pathLst>
                <a:path w="1655" h="616" extrusionOk="0">
                  <a:moveTo>
                    <a:pt x="1522" y="1"/>
                  </a:moveTo>
                  <a:cubicBezTo>
                    <a:pt x="1515" y="1"/>
                    <a:pt x="1507" y="2"/>
                    <a:pt x="1499" y="3"/>
                  </a:cubicBezTo>
                  <a:cubicBezTo>
                    <a:pt x="1034" y="143"/>
                    <a:pt x="569" y="282"/>
                    <a:pt x="104" y="444"/>
                  </a:cubicBezTo>
                  <a:cubicBezTo>
                    <a:pt x="1" y="466"/>
                    <a:pt x="26" y="615"/>
                    <a:pt x="115" y="615"/>
                  </a:cubicBezTo>
                  <a:cubicBezTo>
                    <a:pt x="125" y="615"/>
                    <a:pt x="137" y="613"/>
                    <a:pt x="150" y="608"/>
                  </a:cubicBezTo>
                  <a:lnTo>
                    <a:pt x="1545" y="189"/>
                  </a:lnTo>
                  <a:cubicBezTo>
                    <a:pt x="1655" y="146"/>
                    <a:pt x="1622" y="1"/>
                    <a:pt x="1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6"/>
            <p:cNvSpPr/>
            <p:nvPr/>
          </p:nvSpPr>
          <p:spPr>
            <a:xfrm>
              <a:off x="2969300" y="4151075"/>
              <a:ext cx="29075" cy="10000"/>
            </a:xfrm>
            <a:custGeom>
              <a:avLst/>
              <a:gdLst/>
              <a:ahLst/>
              <a:cxnLst/>
              <a:rect l="l" t="t" r="r" b="b"/>
              <a:pathLst>
                <a:path w="1163" h="400" extrusionOk="0">
                  <a:moveTo>
                    <a:pt x="1048" y="1"/>
                  </a:moveTo>
                  <a:cubicBezTo>
                    <a:pt x="884" y="25"/>
                    <a:pt x="698" y="71"/>
                    <a:pt x="536" y="94"/>
                  </a:cubicBezTo>
                  <a:cubicBezTo>
                    <a:pt x="443" y="118"/>
                    <a:pt x="350" y="140"/>
                    <a:pt x="257" y="140"/>
                  </a:cubicBezTo>
                  <a:cubicBezTo>
                    <a:pt x="186" y="164"/>
                    <a:pt x="93" y="187"/>
                    <a:pt x="24" y="233"/>
                  </a:cubicBezTo>
                  <a:cubicBezTo>
                    <a:pt x="0" y="280"/>
                    <a:pt x="0" y="351"/>
                    <a:pt x="24" y="373"/>
                  </a:cubicBezTo>
                  <a:cubicBezTo>
                    <a:pt x="44" y="393"/>
                    <a:pt x="64" y="400"/>
                    <a:pt x="84" y="400"/>
                  </a:cubicBezTo>
                  <a:cubicBezTo>
                    <a:pt x="110" y="400"/>
                    <a:pt x="137" y="387"/>
                    <a:pt x="164" y="373"/>
                  </a:cubicBezTo>
                  <a:cubicBezTo>
                    <a:pt x="210" y="326"/>
                    <a:pt x="303" y="326"/>
                    <a:pt x="372" y="304"/>
                  </a:cubicBezTo>
                  <a:cubicBezTo>
                    <a:pt x="443" y="304"/>
                    <a:pt x="536" y="280"/>
                    <a:pt x="605" y="280"/>
                  </a:cubicBezTo>
                  <a:cubicBezTo>
                    <a:pt x="768" y="233"/>
                    <a:pt x="930" y="211"/>
                    <a:pt x="1094" y="187"/>
                  </a:cubicBezTo>
                  <a:cubicBezTo>
                    <a:pt x="1141" y="164"/>
                    <a:pt x="1163" y="118"/>
                    <a:pt x="1163" y="71"/>
                  </a:cubicBezTo>
                  <a:cubicBezTo>
                    <a:pt x="1141" y="25"/>
                    <a:pt x="109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6"/>
            <p:cNvSpPr/>
            <p:nvPr/>
          </p:nvSpPr>
          <p:spPr>
            <a:xfrm>
              <a:off x="2966400" y="4155125"/>
              <a:ext cx="30075" cy="7600"/>
            </a:xfrm>
            <a:custGeom>
              <a:avLst/>
              <a:gdLst/>
              <a:ahLst/>
              <a:cxnLst/>
              <a:rect l="l" t="t" r="r" b="b"/>
              <a:pathLst>
                <a:path w="1203" h="304" extrusionOk="0">
                  <a:moveTo>
                    <a:pt x="1069" y="0"/>
                  </a:moveTo>
                  <a:cubicBezTo>
                    <a:pt x="1062" y="0"/>
                    <a:pt x="1054" y="1"/>
                    <a:pt x="1046" y="2"/>
                  </a:cubicBezTo>
                  <a:cubicBezTo>
                    <a:pt x="745" y="96"/>
                    <a:pt x="442" y="118"/>
                    <a:pt x="116" y="142"/>
                  </a:cubicBezTo>
                  <a:cubicBezTo>
                    <a:pt x="1" y="142"/>
                    <a:pt x="1" y="304"/>
                    <a:pt x="116" y="304"/>
                  </a:cubicBezTo>
                  <a:cubicBezTo>
                    <a:pt x="442" y="304"/>
                    <a:pt x="767" y="257"/>
                    <a:pt x="1093" y="189"/>
                  </a:cubicBezTo>
                  <a:cubicBezTo>
                    <a:pt x="1202" y="145"/>
                    <a:pt x="1169" y="0"/>
                    <a:pt x="1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6"/>
            <p:cNvSpPr/>
            <p:nvPr/>
          </p:nvSpPr>
          <p:spPr>
            <a:xfrm>
              <a:off x="2971625" y="4158000"/>
              <a:ext cx="26600" cy="7700"/>
            </a:xfrm>
            <a:custGeom>
              <a:avLst/>
              <a:gdLst/>
              <a:ahLst/>
              <a:cxnLst/>
              <a:rect l="l" t="t" r="r" b="b"/>
              <a:pathLst>
                <a:path w="1064" h="308" extrusionOk="0">
                  <a:moveTo>
                    <a:pt x="927" y="1"/>
                  </a:moveTo>
                  <a:cubicBezTo>
                    <a:pt x="921" y="1"/>
                    <a:pt x="914" y="2"/>
                    <a:pt x="908" y="3"/>
                  </a:cubicBezTo>
                  <a:cubicBezTo>
                    <a:pt x="651" y="96"/>
                    <a:pt x="396" y="120"/>
                    <a:pt x="117" y="142"/>
                  </a:cubicBezTo>
                  <a:cubicBezTo>
                    <a:pt x="7" y="142"/>
                    <a:pt x="0" y="308"/>
                    <a:pt x="98" y="308"/>
                  </a:cubicBezTo>
                  <a:cubicBezTo>
                    <a:pt x="104" y="308"/>
                    <a:pt x="111" y="307"/>
                    <a:pt x="117" y="306"/>
                  </a:cubicBezTo>
                  <a:cubicBezTo>
                    <a:pt x="396" y="306"/>
                    <a:pt x="675" y="260"/>
                    <a:pt x="955" y="189"/>
                  </a:cubicBezTo>
                  <a:cubicBezTo>
                    <a:pt x="1063" y="168"/>
                    <a:pt x="1028" y="1"/>
                    <a:pt x="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6"/>
            <p:cNvSpPr/>
            <p:nvPr/>
          </p:nvSpPr>
          <p:spPr>
            <a:xfrm>
              <a:off x="2974550" y="4160675"/>
              <a:ext cx="16300" cy="8225"/>
            </a:xfrm>
            <a:custGeom>
              <a:avLst/>
              <a:gdLst/>
              <a:ahLst/>
              <a:cxnLst/>
              <a:rect l="l" t="t" r="r" b="b"/>
              <a:pathLst>
                <a:path w="652" h="329" extrusionOk="0">
                  <a:moveTo>
                    <a:pt x="546" y="0"/>
                  </a:moveTo>
                  <a:cubicBezTo>
                    <a:pt x="523" y="0"/>
                    <a:pt x="500" y="12"/>
                    <a:pt x="488" y="35"/>
                  </a:cubicBezTo>
                  <a:cubicBezTo>
                    <a:pt x="465" y="35"/>
                    <a:pt x="465" y="35"/>
                    <a:pt x="465" y="60"/>
                  </a:cubicBezTo>
                  <a:lnTo>
                    <a:pt x="441" y="60"/>
                  </a:lnTo>
                  <a:cubicBezTo>
                    <a:pt x="441" y="60"/>
                    <a:pt x="419" y="82"/>
                    <a:pt x="395" y="82"/>
                  </a:cubicBezTo>
                  <a:cubicBezTo>
                    <a:pt x="395" y="82"/>
                    <a:pt x="395" y="106"/>
                    <a:pt x="372" y="106"/>
                  </a:cubicBezTo>
                  <a:lnTo>
                    <a:pt x="348" y="106"/>
                  </a:lnTo>
                  <a:cubicBezTo>
                    <a:pt x="326" y="128"/>
                    <a:pt x="326" y="128"/>
                    <a:pt x="302" y="128"/>
                  </a:cubicBezTo>
                  <a:lnTo>
                    <a:pt x="233" y="128"/>
                  </a:lnTo>
                  <a:cubicBezTo>
                    <a:pt x="233" y="153"/>
                    <a:pt x="233" y="153"/>
                    <a:pt x="209" y="153"/>
                  </a:cubicBezTo>
                  <a:cubicBezTo>
                    <a:pt x="186" y="153"/>
                    <a:pt x="162" y="153"/>
                    <a:pt x="162" y="128"/>
                  </a:cubicBezTo>
                  <a:lnTo>
                    <a:pt x="116" y="128"/>
                  </a:lnTo>
                  <a:cubicBezTo>
                    <a:pt x="69" y="128"/>
                    <a:pt x="0" y="153"/>
                    <a:pt x="0" y="199"/>
                  </a:cubicBezTo>
                  <a:cubicBezTo>
                    <a:pt x="0" y="246"/>
                    <a:pt x="23" y="292"/>
                    <a:pt x="69" y="314"/>
                  </a:cubicBezTo>
                  <a:cubicBezTo>
                    <a:pt x="108" y="324"/>
                    <a:pt x="148" y="329"/>
                    <a:pt x="189" y="329"/>
                  </a:cubicBezTo>
                  <a:cubicBezTo>
                    <a:pt x="340" y="329"/>
                    <a:pt x="495" y="263"/>
                    <a:pt x="605" y="153"/>
                  </a:cubicBezTo>
                  <a:cubicBezTo>
                    <a:pt x="651" y="128"/>
                    <a:pt x="651" y="60"/>
                    <a:pt x="605" y="35"/>
                  </a:cubicBezTo>
                  <a:cubicBezTo>
                    <a:pt x="593" y="12"/>
                    <a:pt x="570" y="0"/>
                    <a:pt x="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6"/>
            <p:cNvSpPr/>
            <p:nvPr/>
          </p:nvSpPr>
          <p:spPr>
            <a:xfrm>
              <a:off x="2966400" y="4152850"/>
              <a:ext cx="14550" cy="5225"/>
            </a:xfrm>
            <a:custGeom>
              <a:avLst/>
              <a:gdLst/>
              <a:ahLst/>
              <a:cxnLst/>
              <a:rect l="l" t="t" r="r" b="b"/>
              <a:pathLst>
                <a:path w="582" h="209" extrusionOk="0">
                  <a:moveTo>
                    <a:pt x="488" y="0"/>
                  </a:moveTo>
                  <a:cubicBezTo>
                    <a:pt x="349" y="23"/>
                    <a:pt x="233" y="23"/>
                    <a:pt x="94" y="23"/>
                  </a:cubicBezTo>
                  <a:cubicBezTo>
                    <a:pt x="47" y="23"/>
                    <a:pt x="1" y="47"/>
                    <a:pt x="1" y="116"/>
                  </a:cubicBezTo>
                  <a:cubicBezTo>
                    <a:pt x="1" y="162"/>
                    <a:pt x="47" y="209"/>
                    <a:pt x="94" y="209"/>
                  </a:cubicBezTo>
                  <a:cubicBezTo>
                    <a:pt x="209" y="187"/>
                    <a:pt x="349" y="187"/>
                    <a:pt x="488" y="187"/>
                  </a:cubicBezTo>
                  <a:cubicBezTo>
                    <a:pt x="535" y="187"/>
                    <a:pt x="581" y="162"/>
                    <a:pt x="581" y="93"/>
                  </a:cubicBezTo>
                  <a:cubicBezTo>
                    <a:pt x="581" y="47"/>
                    <a:pt x="535" y="0"/>
                    <a:pt x="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6"/>
            <p:cNvSpPr/>
            <p:nvPr/>
          </p:nvSpPr>
          <p:spPr>
            <a:xfrm>
              <a:off x="2985000" y="4166150"/>
              <a:ext cx="31275" cy="10100"/>
            </a:xfrm>
            <a:custGeom>
              <a:avLst/>
              <a:gdLst/>
              <a:ahLst/>
              <a:cxnLst/>
              <a:rect l="l" t="t" r="r" b="b"/>
              <a:pathLst>
                <a:path w="1251" h="404" extrusionOk="0">
                  <a:moveTo>
                    <a:pt x="1138" y="0"/>
                  </a:moveTo>
                  <a:cubicBezTo>
                    <a:pt x="1132" y="0"/>
                    <a:pt x="1125" y="1"/>
                    <a:pt x="1117" y="2"/>
                  </a:cubicBezTo>
                  <a:cubicBezTo>
                    <a:pt x="792" y="120"/>
                    <a:pt x="442" y="188"/>
                    <a:pt x="94" y="235"/>
                  </a:cubicBezTo>
                  <a:cubicBezTo>
                    <a:pt x="47" y="235"/>
                    <a:pt x="1" y="259"/>
                    <a:pt x="1" y="306"/>
                  </a:cubicBezTo>
                  <a:cubicBezTo>
                    <a:pt x="1" y="346"/>
                    <a:pt x="36" y="403"/>
                    <a:pt x="75" y="403"/>
                  </a:cubicBezTo>
                  <a:cubicBezTo>
                    <a:pt x="81" y="403"/>
                    <a:pt x="88" y="402"/>
                    <a:pt x="94" y="399"/>
                  </a:cubicBezTo>
                  <a:cubicBezTo>
                    <a:pt x="466" y="375"/>
                    <a:pt x="814" y="306"/>
                    <a:pt x="1164" y="188"/>
                  </a:cubicBezTo>
                  <a:cubicBezTo>
                    <a:pt x="1251" y="145"/>
                    <a:pt x="1235" y="0"/>
                    <a:pt x="1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6"/>
            <p:cNvSpPr/>
            <p:nvPr/>
          </p:nvSpPr>
          <p:spPr>
            <a:xfrm>
              <a:off x="2982675" y="4169500"/>
              <a:ext cx="29350" cy="8100"/>
            </a:xfrm>
            <a:custGeom>
              <a:avLst/>
              <a:gdLst/>
              <a:ahLst/>
              <a:cxnLst/>
              <a:rect l="l" t="t" r="r" b="b"/>
              <a:pathLst>
                <a:path w="1174" h="324" extrusionOk="0">
                  <a:moveTo>
                    <a:pt x="1060" y="1"/>
                  </a:moveTo>
                  <a:cubicBezTo>
                    <a:pt x="1049" y="1"/>
                    <a:pt x="1037" y="3"/>
                    <a:pt x="1024" y="8"/>
                  </a:cubicBezTo>
                  <a:cubicBezTo>
                    <a:pt x="754" y="71"/>
                    <a:pt x="486" y="151"/>
                    <a:pt x="201" y="151"/>
                  </a:cubicBezTo>
                  <a:cubicBezTo>
                    <a:pt x="165" y="151"/>
                    <a:pt x="130" y="150"/>
                    <a:pt x="94" y="148"/>
                  </a:cubicBezTo>
                  <a:cubicBezTo>
                    <a:pt x="88" y="144"/>
                    <a:pt x="81" y="143"/>
                    <a:pt x="75" y="143"/>
                  </a:cubicBezTo>
                  <a:cubicBezTo>
                    <a:pt x="36" y="143"/>
                    <a:pt x="1" y="197"/>
                    <a:pt x="1" y="218"/>
                  </a:cubicBezTo>
                  <a:cubicBezTo>
                    <a:pt x="1" y="287"/>
                    <a:pt x="47" y="311"/>
                    <a:pt x="94" y="311"/>
                  </a:cubicBezTo>
                  <a:cubicBezTo>
                    <a:pt x="158" y="320"/>
                    <a:pt x="221" y="324"/>
                    <a:pt x="283" y="324"/>
                  </a:cubicBezTo>
                  <a:cubicBezTo>
                    <a:pt x="561" y="324"/>
                    <a:pt x="823" y="248"/>
                    <a:pt x="1071" y="172"/>
                  </a:cubicBezTo>
                  <a:cubicBezTo>
                    <a:pt x="1173" y="150"/>
                    <a:pt x="1148" y="1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6"/>
            <p:cNvSpPr/>
            <p:nvPr/>
          </p:nvSpPr>
          <p:spPr>
            <a:xfrm>
              <a:off x="2975700" y="4164975"/>
              <a:ext cx="27150" cy="8825"/>
            </a:xfrm>
            <a:custGeom>
              <a:avLst/>
              <a:gdLst/>
              <a:ahLst/>
              <a:cxnLst/>
              <a:rect l="l" t="t" r="r" b="b"/>
              <a:pathLst>
                <a:path w="1086" h="353" extrusionOk="0">
                  <a:moveTo>
                    <a:pt x="952" y="1"/>
                  </a:moveTo>
                  <a:cubicBezTo>
                    <a:pt x="946" y="1"/>
                    <a:pt x="938" y="1"/>
                    <a:pt x="931" y="3"/>
                  </a:cubicBezTo>
                  <a:cubicBezTo>
                    <a:pt x="652" y="74"/>
                    <a:pt x="373" y="142"/>
                    <a:pt x="70" y="167"/>
                  </a:cubicBezTo>
                  <a:cubicBezTo>
                    <a:pt x="23" y="167"/>
                    <a:pt x="1" y="235"/>
                    <a:pt x="1" y="282"/>
                  </a:cubicBezTo>
                  <a:cubicBezTo>
                    <a:pt x="23" y="329"/>
                    <a:pt x="70" y="353"/>
                    <a:pt x="116" y="353"/>
                  </a:cubicBezTo>
                  <a:cubicBezTo>
                    <a:pt x="395" y="306"/>
                    <a:pt x="698" y="260"/>
                    <a:pt x="978" y="189"/>
                  </a:cubicBezTo>
                  <a:cubicBezTo>
                    <a:pt x="1086" y="145"/>
                    <a:pt x="1052" y="1"/>
                    <a:pt x="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6"/>
            <p:cNvSpPr/>
            <p:nvPr/>
          </p:nvSpPr>
          <p:spPr>
            <a:xfrm>
              <a:off x="2985000" y="4173625"/>
              <a:ext cx="26775" cy="7275"/>
            </a:xfrm>
            <a:custGeom>
              <a:avLst/>
              <a:gdLst/>
              <a:ahLst/>
              <a:cxnLst/>
              <a:rect l="l" t="t" r="r" b="b"/>
              <a:pathLst>
                <a:path w="1071" h="291" extrusionOk="0">
                  <a:moveTo>
                    <a:pt x="980" y="0"/>
                  </a:moveTo>
                  <a:cubicBezTo>
                    <a:pt x="971" y="0"/>
                    <a:pt x="962" y="2"/>
                    <a:pt x="953" y="7"/>
                  </a:cubicBezTo>
                  <a:cubicBezTo>
                    <a:pt x="674" y="53"/>
                    <a:pt x="373" y="100"/>
                    <a:pt x="94" y="122"/>
                  </a:cubicBezTo>
                  <a:cubicBezTo>
                    <a:pt x="47" y="122"/>
                    <a:pt x="1" y="146"/>
                    <a:pt x="1" y="193"/>
                  </a:cubicBezTo>
                  <a:cubicBezTo>
                    <a:pt x="1" y="233"/>
                    <a:pt x="36" y="290"/>
                    <a:pt x="75" y="290"/>
                  </a:cubicBezTo>
                  <a:cubicBezTo>
                    <a:pt x="81" y="290"/>
                    <a:pt x="88" y="289"/>
                    <a:pt x="94" y="286"/>
                  </a:cubicBezTo>
                  <a:cubicBezTo>
                    <a:pt x="395" y="286"/>
                    <a:pt x="699" y="239"/>
                    <a:pt x="1000" y="169"/>
                  </a:cubicBezTo>
                  <a:cubicBezTo>
                    <a:pt x="1047" y="169"/>
                    <a:pt x="1071" y="122"/>
                    <a:pt x="1071" y="76"/>
                  </a:cubicBezTo>
                  <a:cubicBezTo>
                    <a:pt x="1051" y="38"/>
                    <a:pt x="1017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6"/>
            <p:cNvSpPr/>
            <p:nvPr/>
          </p:nvSpPr>
          <p:spPr>
            <a:xfrm>
              <a:off x="2991975" y="4176100"/>
              <a:ext cx="22700" cy="7575"/>
            </a:xfrm>
            <a:custGeom>
              <a:avLst/>
              <a:gdLst/>
              <a:ahLst/>
              <a:cxnLst/>
              <a:rect l="l" t="t" r="r" b="b"/>
              <a:pathLst>
                <a:path w="908" h="303" extrusionOk="0">
                  <a:moveTo>
                    <a:pt x="768" y="1"/>
                  </a:moveTo>
                  <a:cubicBezTo>
                    <a:pt x="559" y="94"/>
                    <a:pt x="327" y="116"/>
                    <a:pt x="94" y="140"/>
                  </a:cubicBezTo>
                  <a:cubicBezTo>
                    <a:pt x="47" y="140"/>
                    <a:pt x="1" y="163"/>
                    <a:pt x="1" y="209"/>
                  </a:cubicBezTo>
                  <a:cubicBezTo>
                    <a:pt x="1" y="280"/>
                    <a:pt x="47" y="302"/>
                    <a:pt x="94" y="302"/>
                  </a:cubicBezTo>
                  <a:cubicBezTo>
                    <a:pt x="349" y="302"/>
                    <a:pt x="581" y="256"/>
                    <a:pt x="814" y="187"/>
                  </a:cubicBezTo>
                  <a:cubicBezTo>
                    <a:pt x="861" y="163"/>
                    <a:pt x="907" y="116"/>
                    <a:pt x="885" y="70"/>
                  </a:cubicBezTo>
                  <a:cubicBezTo>
                    <a:pt x="861" y="23"/>
                    <a:pt x="814" y="1"/>
                    <a:pt x="7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6"/>
            <p:cNvSpPr/>
            <p:nvPr/>
          </p:nvSpPr>
          <p:spPr>
            <a:xfrm>
              <a:off x="3124725" y="3903825"/>
              <a:ext cx="55350" cy="16525"/>
            </a:xfrm>
            <a:custGeom>
              <a:avLst/>
              <a:gdLst/>
              <a:ahLst/>
              <a:cxnLst/>
              <a:rect l="l" t="t" r="r" b="b"/>
              <a:pathLst>
                <a:path w="2214" h="661" extrusionOk="0">
                  <a:moveTo>
                    <a:pt x="2099" y="0"/>
                  </a:moveTo>
                  <a:cubicBezTo>
                    <a:pt x="2087" y="0"/>
                    <a:pt x="2075" y="2"/>
                    <a:pt x="2062" y="8"/>
                  </a:cubicBezTo>
                  <a:cubicBezTo>
                    <a:pt x="1411" y="194"/>
                    <a:pt x="760" y="355"/>
                    <a:pt x="109" y="495"/>
                  </a:cubicBezTo>
                  <a:cubicBezTo>
                    <a:pt x="1" y="518"/>
                    <a:pt x="35" y="661"/>
                    <a:pt x="116" y="661"/>
                  </a:cubicBezTo>
                  <a:cubicBezTo>
                    <a:pt x="121" y="661"/>
                    <a:pt x="127" y="660"/>
                    <a:pt x="133" y="659"/>
                  </a:cubicBezTo>
                  <a:cubicBezTo>
                    <a:pt x="807" y="541"/>
                    <a:pt x="1458" y="380"/>
                    <a:pt x="2109" y="169"/>
                  </a:cubicBezTo>
                  <a:cubicBezTo>
                    <a:pt x="2213" y="150"/>
                    <a:pt x="2188" y="0"/>
                    <a:pt x="2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6"/>
            <p:cNvSpPr/>
            <p:nvPr/>
          </p:nvSpPr>
          <p:spPr>
            <a:xfrm>
              <a:off x="3113075" y="3919625"/>
              <a:ext cx="60750" cy="15850"/>
            </a:xfrm>
            <a:custGeom>
              <a:avLst/>
              <a:gdLst/>
              <a:ahLst/>
              <a:cxnLst/>
              <a:rect l="l" t="t" r="r" b="b"/>
              <a:pathLst>
                <a:path w="2430" h="634" extrusionOk="0">
                  <a:moveTo>
                    <a:pt x="2317" y="0"/>
                  </a:moveTo>
                  <a:cubicBezTo>
                    <a:pt x="2310" y="0"/>
                    <a:pt x="2303" y="1"/>
                    <a:pt x="2296" y="3"/>
                  </a:cubicBezTo>
                  <a:cubicBezTo>
                    <a:pt x="1576" y="189"/>
                    <a:pt x="832" y="352"/>
                    <a:pt x="110" y="445"/>
                  </a:cubicBezTo>
                  <a:cubicBezTo>
                    <a:pt x="1" y="466"/>
                    <a:pt x="36" y="633"/>
                    <a:pt x="137" y="633"/>
                  </a:cubicBezTo>
                  <a:cubicBezTo>
                    <a:pt x="143" y="633"/>
                    <a:pt x="150" y="633"/>
                    <a:pt x="156" y="631"/>
                  </a:cubicBezTo>
                  <a:cubicBezTo>
                    <a:pt x="878" y="514"/>
                    <a:pt x="1622" y="375"/>
                    <a:pt x="2342" y="189"/>
                  </a:cubicBezTo>
                  <a:cubicBezTo>
                    <a:pt x="2429" y="145"/>
                    <a:pt x="2415" y="0"/>
                    <a:pt x="2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6"/>
            <p:cNvSpPr/>
            <p:nvPr/>
          </p:nvSpPr>
          <p:spPr>
            <a:xfrm>
              <a:off x="3126425" y="3938825"/>
              <a:ext cx="35750" cy="10600"/>
            </a:xfrm>
            <a:custGeom>
              <a:avLst/>
              <a:gdLst/>
              <a:ahLst/>
              <a:cxnLst/>
              <a:rect l="l" t="t" r="r" b="b"/>
              <a:pathLst>
                <a:path w="1430" h="424" extrusionOk="0">
                  <a:moveTo>
                    <a:pt x="1319" y="0"/>
                  </a:moveTo>
                  <a:cubicBezTo>
                    <a:pt x="1312" y="0"/>
                    <a:pt x="1305" y="1"/>
                    <a:pt x="1297" y="3"/>
                  </a:cubicBezTo>
                  <a:cubicBezTo>
                    <a:pt x="902" y="72"/>
                    <a:pt x="506" y="142"/>
                    <a:pt x="112" y="235"/>
                  </a:cubicBezTo>
                  <a:cubicBezTo>
                    <a:pt x="1" y="257"/>
                    <a:pt x="36" y="423"/>
                    <a:pt x="139" y="423"/>
                  </a:cubicBezTo>
                  <a:cubicBezTo>
                    <a:pt x="145" y="423"/>
                    <a:pt x="151" y="423"/>
                    <a:pt x="158" y="422"/>
                  </a:cubicBezTo>
                  <a:cubicBezTo>
                    <a:pt x="553" y="329"/>
                    <a:pt x="949" y="258"/>
                    <a:pt x="1343" y="165"/>
                  </a:cubicBezTo>
                  <a:cubicBezTo>
                    <a:pt x="1430" y="144"/>
                    <a:pt x="1416" y="0"/>
                    <a:pt x="1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6"/>
            <p:cNvSpPr/>
            <p:nvPr/>
          </p:nvSpPr>
          <p:spPr>
            <a:xfrm>
              <a:off x="3097975" y="3981850"/>
              <a:ext cx="60125" cy="15250"/>
            </a:xfrm>
            <a:custGeom>
              <a:avLst/>
              <a:gdLst/>
              <a:ahLst/>
              <a:cxnLst/>
              <a:rect l="l" t="t" r="r" b="b"/>
              <a:pathLst>
                <a:path w="2405" h="610" extrusionOk="0">
                  <a:moveTo>
                    <a:pt x="2291" y="1"/>
                  </a:moveTo>
                  <a:cubicBezTo>
                    <a:pt x="2285" y="1"/>
                    <a:pt x="2279" y="1"/>
                    <a:pt x="2273" y="3"/>
                  </a:cubicBezTo>
                  <a:cubicBezTo>
                    <a:pt x="1551" y="165"/>
                    <a:pt x="831" y="304"/>
                    <a:pt x="109" y="422"/>
                  </a:cubicBezTo>
                  <a:cubicBezTo>
                    <a:pt x="0" y="443"/>
                    <a:pt x="35" y="609"/>
                    <a:pt x="137" y="609"/>
                  </a:cubicBezTo>
                  <a:cubicBezTo>
                    <a:pt x="143" y="609"/>
                    <a:pt x="149" y="609"/>
                    <a:pt x="156" y="608"/>
                  </a:cubicBezTo>
                  <a:cubicBezTo>
                    <a:pt x="877" y="468"/>
                    <a:pt x="1597" y="329"/>
                    <a:pt x="2295" y="189"/>
                  </a:cubicBezTo>
                  <a:cubicBezTo>
                    <a:pt x="2404" y="146"/>
                    <a:pt x="2371" y="1"/>
                    <a:pt x="2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6"/>
            <p:cNvSpPr/>
            <p:nvPr/>
          </p:nvSpPr>
          <p:spPr>
            <a:xfrm>
              <a:off x="3082875" y="4019675"/>
              <a:ext cx="64350" cy="16375"/>
            </a:xfrm>
            <a:custGeom>
              <a:avLst/>
              <a:gdLst/>
              <a:ahLst/>
              <a:cxnLst/>
              <a:rect l="l" t="t" r="r" b="b"/>
              <a:pathLst>
                <a:path w="2574" h="655" extrusionOk="0">
                  <a:moveTo>
                    <a:pt x="2458" y="1"/>
                  </a:moveTo>
                  <a:cubicBezTo>
                    <a:pt x="2062" y="1"/>
                    <a:pt x="1690" y="140"/>
                    <a:pt x="1342" y="233"/>
                  </a:cubicBezTo>
                  <a:cubicBezTo>
                    <a:pt x="946" y="350"/>
                    <a:pt x="527" y="419"/>
                    <a:pt x="108" y="490"/>
                  </a:cubicBezTo>
                  <a:cubicBezTo>
                    <a:pt x="0" y="490"/>
                    <a:pt x="34" y="654"/>
                    <a:pt x="135" y="654"/>
                  </a:cubicBezTo>
                  <a:cubicBezTo>
                    <a:pt x="141" y="654"/>
                    <a:pt x="148" y="653"/>
                    <a:pt x="155" y="652"/>
                  </a:cubicBezTo>
                  <a:cubicBezTo>
                    <a:pt x="574" y="605"/>
                    <a:pt x="970" y="537"/>
                    <a:pt x="1342" y="419"/>
                  </a:cubicBezTo>
                  <a:cubicBezTo>
                    <a:pt x="1714" y="326"/>
                    <a:pt x="2062" y="187"/>
                    <a:pt x="2458" y="187"/>
                  </a:cubicBezTo>
                  <a:cubicBezTo>
                    <a:pt x="2574" y="187"/>
                    <a:pt x="2574" y="1"/>
                    <a:pt x="2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6"/>
            <p:cNvSpPr/>
            <p:nvPr/>
          </p:nvSpPr>
          <p:spPr>
            <a:xfrm>
              <a:off x="3074075" y="4071950"/>
              <a:ext cx="52050" cy="17025"/>
            </a:xfrm>
            <a:custGeom>
              <a:avLst/>
              <a:gdLst/>
              <a:ahLst/>
              <a:cxnLst/>
              <a:rect l="l" t="t" r="r" b="b"/>
              <a:pathLst>
                <a:path w="2082" h="681" extrusionOk="0">
                  <a:moveTo>
                    <a:pt x="1945" y="1"/>
                  </a:moveTo>
                  <a:cubicBezTo>
                    <a:pt x="1939" y="1"/>
                    <a:pt x="1933" y="2"/>
                    <a:pt x="1926" y="3"/>
                  </a:cubicBezTo>
                  <a:cubicBezTo>
                    <a:pt x="1322" y="189"/>
                    <a:pt x="717" y="353"/>
                    <a:pt x="88" y="492"/>
                  </a:cubicBezTo>
                  <a:cubicBezTo>
                    <a:pt x="0" y="513"/>
                    <a:pt x="17" y="680"/>
                    <a:pt x="116" y="680"/>
                  </a:cubicBezTo>
                  <a:cubicBezTo>
                    <a:pt x="122" y="680"/>
                    <a:pt x="128" y="679"/>
                    <a:pt x="135" y="678"/>
                  </a:cubicBezTo>
                  <a:cubicBezTo>
                    <a:pt x="764" y="514"/>
                    <a:pt x="1368" y="353"/>
                    <a:pt x="1973" y="189"/>
                  </a:cubicBezTo>
                  <a:cubicBezTo>
                    <a:pt x="2082" y="168"/>
                    <a:pt x="2047" y="1"/>
                    <a:pt x="19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6"/>
            <p:cNvSpPr/>
            <p:nvPr/>
          </p:nvSpPr>
          <p:spPr>
            <a:xfrm>
              <a:off x="3068125" y="4102050"/>
              <a:ext cx="43900" cy="13000"/>
            </a:xfrm>
            <a:custGeom>
              <a:avLst/>
              <a:gdLst/>
              <a:ahLst/>
              <a:cxnLst/>
              <a:rect l="l" t="t" r="r" b="b"/>
              <a:pathLst>
                <a:path w="1756" h="520" extrusionOk="0">
                  <a:moveTo>
                    <a:pt x="1642" y="1"/>
                  </a:moveTo>
                  <a:cubicBezTo>
                    <a:pt x="1631" y="1"/>
                    <a:pt x="1619" y="3"/>
                    <a:pt x="1606" y="8"/>
                  </a:cubicBezTo>
                  <a:cubicBezTo>
                    <a:pt x="1117" y="148"/>
                    <a:pt x="630" y="265"/>
                    <a:pt x="118" y="334"/>
                  </a:cubicBezTo>
                  <a:cubicBezTo>
                    <a:pt x="1" y="358"/>
                    <a:pt x="47" y="520"/>
                    <a:pt x="164" y="520"/>
                  </a:cubicBezTo>
                  <a:cubicBezTo>
                    <a:pt x="676" y="427"/>
                    <a:pt x="1164" y="334"/>
                    <a:pt x="1653" y="172"/>
                  </a:cubicBezTo>
                  <a:cubicBezTo>
                    <a:pt x="1755" y="150"/>
                    <a:pt x="1730" y="1"/>
                    <a:pt x="16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6"/>
            <p:cNvSpPr/>
            <p:nvPr/>
          </p:nvSpPr>
          <p:spPr>
            <a:xfrm>
              <a:off x="3138750" y="3817300"/>
              <a:ext cx="51350" cy="14200"/>
            </a:xfrm>
            <a:custGeom>
              <a:avLst/>
              <a:gdLst/>
              <a:ahLst/>
              <a:cxnLst/>
              <a:rect l="l" t="t" r="r" b="b"/>
              <a:pathLst>
                <a:path w="2054" h="568" extrusionOk="0">
                  <a:moveTo>
                    <a:pt x="1917" y="0"/>
                  </a:moveTo>
                  <a:cubicBezTo>
                    <a:pt x="1911" y="0"/>
                    <a:pt x="1904" y="1"/>
                    <a:pt x="1898" y="2"/>
                  </a:cubicBezTo>
                  <a:cubicBezTo>
                    <a:pt x="1293" y="95"/>
                    <a:pt x="688" y="235"/>
                    <a:pt x="84" y="399"/>
                  </a:cubicBezTo>
                  <a:cubicBezTo>
                    <a:pt x="1" y="418"/>
                    <a:pt x="29" y="568"/>
                    <a:pt x="101" y="568"/>
                  </a:cubicBezTo>
                  <a:cubicBezTo>
                    <a:pt x="110" y="568"/>
                    <a:pt x="120" y="566"/>
                    <a:pt x="130" y="560"/>
                  </a:cubicBezTo>
                  <a:cubicBezTo>
                    <a:pt x="735" y="399"/>
                    <a:pt x="1340" y="281"/>
                    <a:pt x="1944" y="188"/>
                  </a:cubicBezTo>
                  <a:cubicBezTo>
                    <a:pt x="2053" y="167"/>
                    <a:pt x="2018" y="0"/>
                    <a:pt x="1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6"/>
            <p:cNvSpPr/>
            <p:nvPr/>
          </p:nvSpPr>
          <p:spPr>
            <a:xfrm>
              <a:off x="3137900" y="3873150"/>
              <a:ext cx="4675" cy="5300"/>
            </a:xfrm>
            <a:custGeom>
              <a:avLst/>
              <a:gdLst/>
              <a:ahLst/>
              <a:cxnLst/>
              <a:rect l="l" t="t" r="r" b="b"/>
              <a:pathLst>
                <a:path w="187" h="212" extrusionOk="0">
                  <a:moveTo>
                    <a:pt x="118" y="1"/>
                  </a:moveTo>
                  <a:cubicBezTo>
                    <a:pt x="94" y="1"/>
                    <a:pt x="71" y="1"/>
                    <a:pt x="71" y="25"/>
                  </a:cubicBezTo>
                  <a:lnTo>
                    <a:pt x="47" y="25"/>
                  </a:lnTo>
                  <a:cubicBezTo>
                    <a:pt x="25" y="47"/>
                    <a:pt x="25" y="47"/>
                    <a:pt x="25" y="72"/>
                  </a:cubicBezTo>
                  <a:cubicBezTo>
                    <a:pt x="25" y="72"/>
                    <a:pt x="25" y="94"/>
                    <a:pt x="0" y="94"/>
                  </a:cubicBezTo>
                  <a:lnTo>
                    <a:pt x="0" y="141"/>
                  </a:lnTo>
                  <a:cubicBezTo>
                    <a:pt x="0" y="141"/>
                    <a:pt x="0" y="165"/>
                    <a:pt x="25" y="165"/>
                  </a:cubicBezTo>
                  <a:cubicBezTo>
                    <a:pt x="25" y="187"/>
                    <a:pt x="25" y="187"/>
                    <a:pt x="47" y="187"/>
                  </a:cubicBezTo>
                  <a:cubicBezTo>
                    <a:pt x="47" y="211"/>
                    <a:pt x="71" y="211"/>
                    <a:pt x="71" y="211"/>
                  </a:cubicBezTo>
                  <a:lnTo>
                    <a:pt x="140" y="211"/>
                  </a:lnTo>
                  <a:cubicBezTo>
                    <a:pt x="140" y="187"/>
                    <a:pt x="164" y="187"/>
                    <a:pt x="164" y="187"/>
                  </a:cubicBezTo>
                  <a:cubicBezTo>
                    <a:pt x="164" y="165"/>
                    <a:pt x="187" y="165"/>
                    <a:pt x="187" y="141"/>
                  </a:cubicBezTo>
                  <a:lnTo>
                    <a:pt x="187" y="118"/>
                  </a:lnTo>
                  <a:lnTo>
                    <a:pt x="187" y="94"/>
                  </a:lnTo>
                  <a:lnTo>
                    <a:pt x="187" y="47"/>
                  </a:lnTo>
                  <a:lnTo>
                    <a:pt x="164" y="25"/>
                  </a:lnTo>
                  <a:cubicBezTo>
                    <a:pt x="140" y="25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6"/>
            <p:cNvSpPr/>
            <p:nvPr/>
          </p:nvSpPr>
          <p:spPr>
            <a:xfrm>
              <a:off x="3200700" y="2860850"/>
              <a:ext cx="411675" cy="746650"/>
            </a:xfrm>
            <a:custGeom>
              <a:avLst/>
              <a:gdLst/>
              <a:ahLst/>
              <a:cxnLst/>
              <a:rect l="l" t="t" r="r" b="b"/>
              <a:pathLst>
                <a:path w="16467" h="29866" extrusionOk="0">
                  <a:moveTo>
                    <a:pt x="10962" y="187"/>
                  </a:moveTo>
                  <a:cubicBezTo>
                    <a:pt x="11460" y="187"/>
                    <a:pt x="11948" y="265"/>
                    <a:pt x="12419" y="422"/>
                  </a:cubicBezTo>
                  <a:cubicBezTo>
                    <a:pt x="13954" y="956"/>
                    <a:pt x="15117" y="2259"/>
                    <a:pt x="15700" y="4143"/>
                  </a:cubicBezTo>
                  <a:cubicBezTo>
                    <a:pt x="16280" y="6026"/>
                    <a:pt x="16211" y="8259"/>
                    <a:pt x="15467" y="10399"/>
                  </a:cubicBezTo>
                  <a:cubicBezTo>
                    <a:pt x="15396" y="10609"/>
                    <a:pt x="15327" y="10817"/>
                    <a:pt x="15257" y="11003"/>
                  </a:cubicBezTo>
                  <a:cubicBezTo>
                    <a:pt x="14745" y="12259"/>
                    <a:pt x="14072" y="13260"/>
                    <a:pt x="12978" y="14352"/>
                  </a:cubicBezTo>
                  <a:cubicBezTo>
                    <a:pt x="12512" y="14817"/>
                    <a:pt x="12025" y="15283"/>
                    <a:pt x="11560" y="15748"/>
                  </a:cubicBezTo>
                  <a:cubicBezTo>
                    <a:pt x="11070" y="16213"/>
                    <a:pt x="10583" y="16702"/>
                    <a:pt x="10094" y="17190"/>
                  </a:cubicBezTo>
                  <a:cubicBezTo>
                    <a:pt x="8350" y="18935"/>
                    <a:pt x="6397" y="21074"/>
                    <a:pt x="5234" y="23633"/>
                  </a:cubicBezTo>
                  <a:cubicBezTo>
                    <a:pt x="4419" y="25354"/>
                    <a:pt x="3070" y="29028"/>
                    <a:pt x="2862" y="29633"/>
                  </a:cubicBezTo>
                  <a:lnTo>
                    <a:pt x="257" y="28632"/>
                  </a:lnTo>
                  <a:cubicBezTo>
                    <a:pt x="2140" y="24911"/>
                    <a:pt x="3606" y="19074"/>
                    <a:pt x="3349" y="16330"/>
                  </a:cubicBezTo>
                  <a:cubicBezTo>
                    <a:pt x="3141" y="14283"/>
                    <a:pt x="3234" y="11422"/>
                    <a:pt x="3327" y="9911"/>
                  </a:cubicBezTo>
                  <a:cubicBezTo>
                    <a:pt x="3327" y="9654"/>
                    <a:pt x="3349" y="9375"/>
                    <a:pt x="3373" y="9120"/>
                  </a:cubicBezTo>
                  <a:lnTo>
                    <a:pt x="3373" y="9096"/>
                  </a:lnTo>
                  <a:cubicBezTo>
                    <a:pt x="3442" y="8212"/>
                    <a:pt x="3628" y="7329"/>
                    <a:pt x="3932" y="6491"/>
                  </a:cubicBezTo>
                  <a:cubicBezTo>
                    <a:pt x="4652" y="4329"/>
                    <a:pt x="5954" y="2515"/>
                    <a:pt x="7560" y="1375"/>
                  </a:cubicBezTo>
                  <a:cubicBezTo>
                    <a:pt x="8671" y="586"/>
                    <a:pt x="9839" y="187"/>
                    <a:pt x="10962" y="187"/>
                  </a:cubicBezTo>
                  <a:close/>
                  <a:moveTo>
                    <a:pt x="10963" y="1"/>
                  </a:moveTo>
                  <a:cubicBezTo>
                    <a:pt x="10013" y="1"/>
                    <a:pt x="9033" y="285"/>
                    <a:pt x="8071" y="841"/>
                  </a:cubicBezTo>
                  <a:cubicBezTo>
                    <a:pt x="7861" y="956"/>
                    <a:pt x="7653" y="1096"/>
                    <a:pt x="7442" y="1235"/>
                  </a:cubicBezTo>
                  <a:cubicBezTo>
                    <a:pt x="5814" y="2398"/>
                    <a:pt x="4490" y="4236"/>
                    <a:pt x="3746" y="6423"/>
                  </a:cubicBezTo>
                  <a:cubicBezTo>
                    <a:pt x="3466" y="7306"/>
                    <a:pt x="3256" y="8190"/>
                    <a:pt x="3187" y="9074"/>
                  </a:cubicBezTo>
                  <a:lnTo>
                    <a:pt x="3187" y="9096"/>
                  </a:lnTo>
                  <a:cubicBezTo>
                    <a:pt x="3163" y="9375"/>
                    <a:pt x="3141" y="9632"/>
                    <a:pt x="3141" y="9887"/>
                  </a:cubicBezTo>
                  <a:cubicBezTo>
                    <a:pt x="3070" y="11422"/>
                    <a:pt x="2955" y="14283"/>
                    <a:pt x="3163" y="16352"/>
                  </a:cubicBezTo>
                  <a:cubicBezTo>
                    <a:pt x="3420" y="19074"/>
                    <a:pt x="1954" y="24935"/>
                    <a:pt x="47" y="28632"/>
                  </a:cubicBezTo>
                  <a:lnTo>
                    <a:pt x="0" y="28725"/>
                  </a:lnTo>
                  <a:lnTo>
                    <a:pt x="2955" y="29866"/>
                  </a:lnTo>
                  <a:lnTo>
                    <a:pt x="3001" y="29772"/>
                  </a:lnTo>
                  <a:cubicBezTo>
                    <a:pt x="3001" y="29748"/>
                    <a:pt x="4512" y="25586"/>
                    <a:pt x="5396" y="23702"/>
                  </a:cubicBezTo>
                  <a:cubicBezTo>
                    <a:pt x="6559" y="21190"/>
                    <a:pt x="8490" y="19050"/>
                    <a:pt x="10211" y="17329"/>
                  </a:cubicBezTo>
                  <a:cubicBezTo>
                    <a:pt x="10698" y="16842"/>
                    <a:pt x="11210" y="16352"/>
                    <a:pt x="11675" y="15887"/>
                  </a:cubicBezTo>
                  <a:cubicBezTo>
                    <a:pt x="12164" y="15422"/>
                    <a:pt x="12652" y="14957"/>
                    <a:pt x="13117" y="14469"/>
                  </a:cubicBezTo>
                  <a:cubicBezTo>
                    <a:pt x="14211" y="13375"/>
                    <a:pt x="14909" y="12352"/>
                    <a:pt x="15420" y="11074"/>
                  </a:cubicBezTo>
                  <a:cubicBezTo>
                    <a:pt x="15489" y="10888"/>
                    <a:pt x="15582" y="10678"/>
                    <a:pt x="15653" y="10469"/>
                  </a:cubicBezTo>
                  <a:cubicBezTo>
                    <a:pt x="16397" y="8283"/>
                    <a:pt x="16466" y="6026"/>
                    <a:pt x="15886" y="4097"/>
                  </a:cubicBezTo>
                  <a:cubicBezTo>
                    <a:pt x="15281" y="2166"/>
                    <a:pt x="14072" y="794"/>
                    <a:pt x="12490" y="259"/>
                  </a:cubicBezTo>
                  <a:cubicBezTo>
                    <a:pt x="11996" y="86"/>
                    <a:pt x="11484" y="1"/>
                    <a:pt x="10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6"/>
            <p:cNvSpPr/>
            <p:nvPr/>
          </p:nvSpPr>
          <p:spPr>
            <a:xfrm>
              <a:off x="3321625" y="2894975"/>
              <a:ext cx="180275" cy="133975"/>
            </a:xfrm>
            <a:custGeom>
              <a:avLst/>
              <a:gdLst/>
              <a:ahLst/>
              <a:cxnLst/>
              <a:rect l="l" t="t" r="r" b="b"/>
              <a:pathLst>
                <a:path w="7211" h="5359" extrusionOk="0">
                  <a:moveTo>
                    <a:pt x="5945" y="1"/>
                  </a:moveTo>
                  <a:cubicBezTo>
                    <a:pt x="5672" y="1"/>
                    <a:pt x="5395" y="27"/>
                    <a:pt x="5117" y="81"/>
                  </a:cubicBezTo>
                  <a:cubicBezTo>
                    <a:pt x="4583" y="196"/>
                    <a:pt x="4072" y="406"/>
                    <a:pt x="3560" y="685"/>
                  </a:cubicBezTo>
                  <a:cubicBezTo>
                    <a:pt x="2025" y="1569"/>
                    <a:pt x="698" y="3244"/>
                    <a:pt x="1" y="5312"/>
                  </a:cubicBezTo>
                  <a:lnTo>
                    <a:pt x="187" y="5359"/>
                  </a:lnTo>
                  <a:cubicBezTo>
                    <a:pt x="1070" y="2708"/>
                    <a:pt x="3024" y="708"/>
                    <a:pt x="5141" y="267"/>
                  </a:cubicBezTo>
                  <a:cubicBezTo>
                    <a:pt x="5425" y="210"/>
                    <a:pt x="5708" y="180"/>
                    <a:pt x="5987" y="180"/>
                  </a:cubicBezTo>
                  <a:cubicBezTo>
                    <a:pt x="6394" y="180"/>
                    <a:pt x="6792" y="244"/>
                    <a:pt x="7164" y="382"/>
                  </a:cubicBezTo>
                  <a:lnTo>
                    <a:pt x="7210" y="196"/>
                  </a:lnTo>
                  <a:cubicBezTo>
                    <a:pt x="6810" y="68"/>
                    <a:pt x="6383" y="1"/>
                    <a:pt x="59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6"/>
            <p:cNvSpPr/>
            <p:nvPr/>
          </p:nvSpPr>
          <p:spPr>
            <a:xfrm>
              <a:off x="3340225" y="2986525"/>
              <a:ext cx="244225" cy="256950"/>
            </a:xfrm>
            <a:custGeom>
              <a:avLst/>
              <a:gdLst/>
              <a:ahLst/>
              <a:cxnLst/>
              <a:rect l="l" t="t" r="r" b="b"/>
              <a:pathLst>
                <a:path w="9769" h="10278" extrusionOk="0">
                  <a:moveTo>
                    <a:pt x="9374" y="0"/>
                  </a:moveTo>
                  <a:lnTo>
                    <a:pt x="9188" y="47"/>
                  </a:lnTo>
                  <a:cubicBezTo>
                    <a:pt x="9583" y="1535"/>
                    <a:pt x="9490" y="3278"/>
                    <a:pt x="8931" y="4931"/>
                  </a:cubicBezTo>
                  <a:cubicBezTo>
                    <a:pt x="7882" y="8022"/>
                    <a:pt x="5446" y="10101"/>
                    <a:pt x="3123" y="10101"/>
                  </a:cubicBezTo>
                  <a:cubicBezTo>
                    <a:pt x="2720" y="10101"/>
                    <a:pt x="2320" y="10038"/>
                    <a:pt x="1932" y="9908"/>
                  </a:cubicBezTo>
                  <a:cubicBezTo>
                    <a:pt x="1234" y="9675"/>
                    <a:pt x="630" y="9232"/>
                    <a:pt x="140" y="8605"/>
                  </a:cubicBezTo>
                  <a:lnTo>
                    <a:pt x="1" y="8698"/>
                  </a:lnTo>
                  <a:cubicBezTo>
                    <a:pt x="513" y="9372"/>
                    <a:pt x="1141" y="9837"/>
                    <a:pt x="1886" y="10069"/>
                  </a:cubicBezTo>
                  <a:cubicBezTo>
                    <a:pt x="2293" y="10210"/>
                    <a:pt x="2714" y="10277"/>
                    <a:pt x="3138" y="10277"/>
                  </a:cubicBezTo>
                  <a:cubicBezTo>
                    <a:pt x="5522" y="10277"/>
                    <a:pt x="8029" y="8155"/>
                    <a:pt x="9095" y="4977"/>
                  </a:cubicBezTo>
                  <a:cubicBezTo>
                    <a:pt x="9676" y="3303"/>
                    <a:pt x="9769" y="1535"/>
                    <a:pt x="9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6"/>
            <p:cNvSpPr/>
            <p:nvPr/>
          </p:nvSpPr>
          <p:spPr>
            <a:xfrm>
              <a:off x="3314100" y="3094050"/>
              <a:ext cx="8725" cy="29700"/>
            </a:xfrm>
            <a:custGeom>
              <a:avLst/>
              <a:gdLst/>
              <a:ahLst/>
              <a:cxnLst/>
              <a:rect l="l" t="t" r="r" b="b"/>
              <a:pathLst>
                <a:path w="349" h="1188" extrusionOk="0">
                  <a:moveTo>
                    <a:pt x="140" y="1"/>
                  </a:moveTo>
                  <a:cubicBezTo>
                    <a:pt x="93" y="1"/>
                    <a:pt x="47" y="25"/>
                    <a:pt x="47" y="71"/>
                  </a:cubicBezTo>
                  <a:cubicBezTo>
                    <a:pt x="0" y="419"/>
                    <a:pt x="47" y="791"/>
                    <a:pt x="162" y="1117"/>
                  </a:cubicBezTo>
                  <a:cubicBezTo>
                    <a:pt x="162" y="1164"/>
                    <a:pt x="209" y="1188"/>
                    <a:pt x="255" y="1188"/>
                  </a:cubicBezTo>
                  <a:cubicBezTo>
                    <a:pt x="302" y="1164"/>
                    <a:pt x="348" y="1117"/>
                    <a:pt x="326" y="1071"/>
                  </a:cubicBezTo>
                  <a:cubicBezTo>
                    <a:pt x="233" y="745"/>
                    <a:pt x="186" y="419"/>
                    <a:pt x="233" y="94"/>
                  </a:cubicBezTo>
                  <a:cubicBezTo>
                    <a:pt x="233" y="25"/>
                    <a:pt x="186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6"/>
            <p:cNvSpPr/>
            <p:nvPr/>
          </p:nvSpPr>
          <p:spPr>
            <a:xfrm>
              <a:off x="3535025" y="2930450"/>
              <a:ext cx="13375" cy="14850"/>
            </a:xfrm>
            <a:custGeom>
              <a:avLst/>
              <a:gdLst/>
              <a:ahLst/>
              <a:cxnLst/>
              <a:rect l="l" t="t" r="r" b="b"/>
              <a:pathLst>
                <a:path w="535" h="594" extrusionOk="0">
                  <a:moveTo>
                    <a:pt x="113" y="1"/>
                  </a:moveTo>
                  <a:cubicBezTo>
                    <a:pt x="82" y="1"/>
                    <a:pt x="41" y="23"/>
                    <a:pt x="23" y="57"/>
                  </a:cubicBezTo>
                  <a:cubicBezTo>
                    <a:pt x="1" y="104"/>
                    <a:pt x="1" y="150"/>
                    <a:pt x="47" y="172"/>
                  </a:cubicBezTo>
                  <a:cubicBezTo>
                    <a:pt x="70" y="197"/>
                    <a:pt x="70" y="197"/>
                    <a:pt x="94" y="197"/>
                  </a:cubicBezTo>
                  <a:lnTo>
                    <a:pt x="140" y="243"/>
                  </a:lnTo>
                  <a:lnTo>
                    <a:pt x="233" y="336"/>
                  </a:lnTo>
                  <a:cubicBezTo>
                    <a:pt x="233" y="336"/>
                    <a:pt x="256" y="358"/>
                    <a:pt x="233" y="358"/>
                  </a:cubicBezTo>
                  <a:cubicBezTo>
                    <a:pt x="256" y="358"/>
                    <a:pt x="256" y="358"/>
                    <a:pt x="256" y="383"/>
                  </a:cubicBezTo>
                  <a:cubicBezTo>
                    <a:pt x="280" y="383"/>
                    <a:pt x="280" y="405"/>
                    <a:pt x="302" y="429"/>
                  </a:cubicBezTo>
                  <a:cubicBezTo>
                    <a:pt x="326" y="476"/>
                    <a:pt x="349" y="498"/>
                    <a:pt x="349" y="544"/>
                  </a:cubicBezTo>
                  <a:cubicBezTo>
                    <a:pt x="364" y="573"/>
                    <a:pt x="396" y="594"/>
                    <a:pt x="430" y="594"/>
                  </a:cubicBezTo>
                  <a:cubicBezTo>
                    <a:pt x="450" y="594"/>
                    <a:pt x="471" y="586"/>
                    <a:pt x="488" y="569"/>
                  </a:cubicBezTo>
                  <a:cubicBezTo>
                    <a:pt x="535" y="544"/>
                    <a:pt x="535" y="498"/>
                    <a:pt x="512" y="451"/>
                  </a:cubicBezTo>
                  <a:cubicBezTo>
                    <a:pt x="442" y="265"/>
                    <a:pt x="302" y="126"/>
                    <a:pt x="140" y="11"/>
                  </a:cubicBezTo>
                  <a:cubicBezTo>
                    <a:pt x="134" y="4"/>
                    <a:pt x="124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6"/>
            <p:cNvSpPr/>
            <p:nvPr/>
          </p:nvSpPr>
          <p:spPr>
            <a:xfrm>
              <a:off x="3276725" y="3284925"/>
              <a:ext cx="84675" cy="55575"/>
            </a:xfrm>
            <a:custGeom>
              <a:avLst/>
              <a:gdLst/>
              <a:ahLst/>
              <a:cxnLst/>
              <a:rect l="l" t="t" r="r" b="b"/>
              <a:pathLst>
                <a:path w="3387" h="2223" extrusionOk="0">
                  <a:moveTo>
                    <a:pt x="3271" y="1"/>
                  </a:moveTo>
                  <a:cubicBezTo>
                    <a:pt x="3254" y="1"/>
                    <a:pt x="3236" y="6"/>
                    <a:pt x="3216" y="18"/>
                  </a:cubicBezTo>
                  <a:cubicBezTo>
                    <a:pt x="2680" y="366"/>
                    <a:pt x="2169" y="692"/>
                    <a:pt x="1635" y="1042"/>
                  </a:cubicBezTo>
                  <a:cubicBezTo>
                    <a:pt x="1099" y="1367"/>
                    <a:pt x="565" y="1693"/>
                    <a:pt x="76" y="2065"/>
                  </a:cubicBezTo>
                  <a:cubicBezTo>
                    <a:pt x="0" y="2121"/>
                    <a:pt x="32" y="2223"/>
                    <a:pt x="109" y="2223"/>
                  </a:cubicBezTo>
                  <a:cubicBezTo>
                    <a:pt x="127" y="2223"/>
                    <a:pt x="147" y="2217"/>
                    <a:pt x="169" y="2204"/>
                  </a:cubicBezTo>
                  <a:cubicBezTo>
                    <a:pt x="658" y="1855"/>
                    <a:pt x="1192" y="1529"/>
                    <a:pt x="1728" y="1203"/>
                  </a:cubicBezTo>
                  <a:cubicBezTo>
                    <a:pt x="2239" y="855"/>
                    <a:pt x="2773" y="506"/>
                    <a:pt x="3309" y="180"/>
                  </a:cubicBezTo>
                  <a:cubicBezTo>
                    <a:pt x="3386" y="123"/>
                    <a:pt x="3351" y="1"/>
                    <a:pt x="3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6"/>
            <p:cNvSpPr/>
            <p:nvPr/>
          </p:nvSpPr>
          <p:spPr>
            <a:xfrm>
              <a:off x="3274350" y="3325050"/>
              <a:ext cx="63800" cy="41575"/>
            </a:xfrm>
            <a:custGeom>
              <a:avLst/>
              <a:gdLst/>
              <a:ahLst/>
              <a:cxnLst/>
              <a:rect l="l" t="t" r="r" b="b"/>
              <a:pathLst>
                <a:path w="2552" h="1663" extrusionOk="0">
                  <a:moveTo>
                    <a:pt x="2427" y="0"/>
                  </a:moveTo>
                  <a:cubicBezTo>
                    <a:pt x="2412" y="0"/>
                    <a:pt x="2397" y="5"/>
                    <a:pt x="2381" y="17"/>
                  </a:cubicBezTo>
                  <a:cubicBezTo>
                    <a:pt x="1590" y="460"/>
                    <a:pt x="822" y="947"/>
                    <a:pt x="78" y="1483"/>
                  </a:cubicBezTo>
                  <a:cubicBezTo>
                    <a:pt x="1" y="1540"/>
                    <a:pt x="51" y="1662"/>
                    <a:pt x="124" y="1662"/>
                  </a:cubicBezTo>
                  <a:cubicBezTo>
                    <a:pt x="139" y="1662"/>
                    <a:pt x="155" y="1657"/>
                    <a:pt x="171" y="1645"/>
                  </a:cubicBezTo>
                  <a:cubicBezTo>
                    <a:pt x="915" y="1111"/>
                    <a:pt x="1683" y="622"/>
                    <a:pt x="2474" y="181"/>
                  </a:cubicBezTo>
                  <a:cubicBezTo>
                    <a:pt x="2551" y="122"/>
                    <a:pt x="2500" y="0"/>
                    <a:pt x="2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6"/>
            <p:cNvSpPr/>
            <p:nvPr/>
          </p:nvSpPr>
          <p:spPr>
            <a:xfrm>
              <a:off x="3265650" y="3346550"/>
              <a:ext cx="84000" cy="52050"/>
            </a:xfrm>
            <a:custGeom>
              <a:avLst/>
              <a:gdLst/>
              <a:ahLst/>
              <a:cxnLst/>
              <a:rect l="l" t="t" r="r" b="b"/>
              <a:pathLst>
                <a:path w="3360" h="2082" extrusionOk="0">
                  <a:moveTo>
                    <a:pt x="3228" y="1"/>
                  </a:moveTo>
                  <a:cubicBezTo>
                    <a:pt x="3210" y="1"/>
                    <a:pt x="3190" y="6"/>
                    <a:pt x="3170" y="18"/>
                  </a:cubicBezTo>
                  <a:cubicBezTo>
                    <a:pt x="2100" y="577"/>
                    <a:pt x="1077" y="1204"/>
                    <a:pt x="78" y="1901"/>
                  </a:cubicBezTo>
                  <a:cubicBezTo>
                    <a:pt x="0" y="1960"/>
                    <a:pt x="52" y="2082"/>
                    <a:pt x="124" y="2082"/>
                  </a:cubicBezTo>
                  <a:cubicBezTo>
                    <a:pt x="139" y="2082"/>
                    <a:pt x="155" y="2077"/>
                    <a:pt x="171" y="2065"/>
                  </a:cubicBezTo>
                  <a:cubicBezTo>
                    <a:pt x="1170" y="1367"/>
                    <a:pt x="2193" y="738"/>
                    <a:pt x="3263" y="158"/>
                  </a:cubicBezTo>
                  <a:cubicBezTo>
                    <a:pt x="3360" y="120"/>
                    <a:pt x="3313" y="1"/>
                    <a:pt x="3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6"/>
            <p:cNvSpPr/>
            <p:nvPr/>
          </p:nvSpPr>
          <p:spPr>
            <a:xfrm>
              <a:off x="3256900" y="3389825"/>
              <a:ext cx="62675" cy="37850"/>
            </a:xfrm>
            <a:custGeom>
              <a:avLst/>
              <a:gdLst/>
              <a:ahLst/>
              <a:cxnLst/>
              <a:rect l="l" t="t" r="r" b="b"/>
              <a:pathLst>
                <a:path w="2507" h="1514" extrusionOk="0">
                  <a:moveTo>
                    <a:pt x="2353" y="0"/>
                  </a:moveTo>
                  <a:cubicBezTo>
                    <a:pt x="2339" y="0"/>
                    <a:pt x="2325" y="3"/>
                    <a:pt x="2311" y="8"/>
                  </a:cubicBezTo>
                  <a:cubicBezTo>
                    <a:pt x="1520" y="356"/>
                    <a:pt x="776" y="822"/>
                    <a:pt x="78" y="1333"/>
                  </a:cubicBezTo>
                  <a:cubicBezTo>
                    <a:pt x="1" y="1392"/>
                    <a:pt x="52" y="1514"/>
                    <a:pt x="125" y="1514"/>
                  </a:cubicBezTo>
                  <a:cubicBezTo>
                    <a:pt x="139" y="1514"/>
                    <a:pt x="155" y="1509"/>
                    <a:pt x="171" y="1497"/>
                  </a:cubicBezTo>
                  <a:cubicBezTo>
                    <a:pt x="869" y="961"/>
                    <a:pt x="1613" y="520"/>
                    <a:pt x="2404" y="170"/>
                  </a:cubicBezTo>
                  <a:cubicBezTo>
                    <a:pt x="2506" y="130"/>
                    <a:pt x="2448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6"/>
            <p:cNvSpPr/>
            <p:nvPr/>
          </p:nvSpPr>
          <p:spPr>
            <a:xfrm>
              <a:off x="3255175" y="3425875"/>
              <a:ext cx="42875" cy="22725"/>
            </a:xfrm>
            <a:custGeom>
              <a:avLst/>
              <a:gdLst/>
              <a:ahLst/>
              <a:cxnLst/>
              <a:rect l="l" t="t" r="r" b="b"/>
              <a:pathLst>
                <a:path w="1715" h="909" extrusionOk="0">
                  <a:moveTo>
                    <a:pt x="1561" y="0"/>
                  </a:moveTo>
                  <a:cubicBezTo>
                    <a:pt x="1548" y="0"/>
                    <a:pt x="1534" y="3"/>
                    <a:pt x="1520" y="8"/>
                  </a:cubicBezTo>
                  <a:cubicBezTo>
                    <a:pt x="1055" y="263"/>
                    <a:pt x="566" y="496"/>
                    <a:pt x="78" y="753"/>
                  </a:cubicBezTo>
                  <a:cubicBezTo>
                    <a:pt x="1" y="791"/>
                    <a:pt x="35" y="909"/>
                    <a:pt x="116" y="909"/>
                  </a:cubicBezTo>
                  <a:cubicBezTo>
                    <a:pt x="132" y="909"/>
                    <a:pt x="151" y="904"/>
                    <a:pt x="171" y="892"/>
                  </a:cubicBezTo>
                  <a:cubicBezTo>
                    <a:pt x="659" y="660"/>
                    <a:pt x="1124" y="403"/>
                    <a:pt x="1613" y="170"/>
                  </a:cubicBezTo>
                  <a:cubicBezTo>
                    <a:pt x="1714" y="129"/>
                    <a:pt x="1655" y="0"/>
                    <a:pt x="1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6"/>
            <p:cNvSpPr/>
            <p:nvPr/>
          </p:nvSpPr>
          <p:spPr>
            <a:xfrm>
              <a:off x="3241225" y="3455500"/>
              <a:ext cx="50525" cy="27400"/>
            </a:xfrm>
            <a:custGeom>
              <a:avLst/>
              <a:gdLst/>
              <a:ahLst/>
              <a:cxnLst/>
              <a:rect l="l" t="t" r="r" b="b"/>
              <a:pathLst>
                <a:path w="2021" h="1096" extrusionOk="0">
                  <a:moveTo>
                    <a:pt x="1879" y="0"/>
                  </a:moveTo>
                  <a:cubicBezTo>
                    <a:pt x="1868" y="0"/>
                    <a:pt x="1857" y="3"/>
                    <a:pt x="1845" y="9"/>
                  </a:cubicBezTo>
                  <a:cubicBezTo>
                    <a:pt x="1241" y="288"/>
                    <a:pt x="658" y="591"/>
                    <a:pt x="78" y="916"/>
                  </a:cubicBezTo>
                  <a:cubicBezTo>
                    <a:pt x="1" y="974"/>
                    <a:pt x="35" y="1096"/>
                    <a:pt x="115" y="1096"/>
                  </a:cubicBezTo>
                  <a:cubicBezTo>
                    <a:pt x="132" y="1096"/>
                    <a:pt x="151" y="1090"/>
                    <a:pt x="171" y="1078"/>
                  </a:cubicBezTo>
                  <a:cubicBezTo>
                    <a:pt x="751" y="753"/>
                    <a:pt x="1334" y="451"/>
                    <a:pt x="1938" y="172"/>
                  </a:cubicBezTo>
                  <a:cubicBezTo>
                    <a:pt x="2020" y="131"/>
                    <a:pt x="1958" y="0"/>
                    <a:pt x="18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6"/>
            <p:cNvSpPr/>
            <p:nvPr/>
          </p:nvSpPr>
          <p:spPr>
            <a:xfrm>
              <a:off x="3232100" y="3491375"/>
              <a:ext cx="36075" cy="18250"/>
            </a:xfrm>
            <a:custGeom>
              <a:avLst/>
              <a:gdLst/>
              <a:ahLst/>
              <a:cxnLst/>
              <a:rect l="l" t="t" r="r" b="b"/>
              <a:pathLst>
                <a:path w="1443" h="730" extrusionOk="0">
                  <a:moveTo>
                    <a:pt x="1358" y="1"/>
                  </a:moveTo>
                  <a:cubicBezTo>
                    <a:pt x="1341" y="1"/>
                    <a:pt x="1322" y="6"/>
                    <a:pt x="1302" y="15"/>
                  </a:cubicBezTo>
                  <a:cubicBezTo>
                    <a:pt x="884" y="202"/>
                    <a:pt x="465" y="365"/>
                    <a:pt x="47" y="551"/>
                  </a:cubicBezTo>
                  <a:cubicBezTo>
                    <a:pt x="0" y="574"/>
                    <a:pt x="0" y="644"/>
                    <a:pt x="24" y="691"/>
                  </a:cubicBezTo>
                  <a:cubicBezTo>
                    <a:pt x="37" y="718"/>
                    <a:pt x="58" y="729"/>
                    <a:pt x="83" y="729"/>
                  </a:cubicBezTo>
                  <a:cubicBezTo>
                    <a:pt x="101" y="729"/>
                    <a:pt x="120" y="723"/>
                    <a:pt x="140" y="713"/>
                  </a:cubicBezTo>
                  <a:cubicBezTo>
                    <a:pt x="558" y="527"/>
                    <a:pt x="977" y="341"/>
                    <a:pt x="1396" y="179"/>
                  </a:cubicBezTo>
                  <a:cubicBezTo>
                    <a:pt x="1442" y="155"/>
                    <a:pt x="1442" y="86"/>
                    <a:pt x="1420" y="40"/>
                  </a:cubicBezTo>
                  <a:cubicBezTo>
                    <a:pt x="1405" y="12"/>
                    <a:pt x="1383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6"/>
            <p:cNvSpPr/>
            <p:nvPr/>
          </p:nvSpPr>
          <p:spPr>
            <a:xfrm>
              <a:off x="3221975" y="3500825"/>
              <a:ext cx="69050" cy="35350"/>
            </a:xfrm>
            <a:custGeom>
              <a:avLst/>
              <a:gdLst/>
              <a:ahLst/>
              <a:cxnLst/>
              <a:rect l="l" t="t" r="r" b="b"/>
              <a:pathLst>
                <a:path w="2762" h="1414" extrusionOk="0">
                  <a:moveTo>
                    <a:pt x="2630" y="0"/>
                  </a:moveTo>
                  <a:cubicBezTo>
                    <a:pt x="2617" y="0"/>
                    <a:pt x="2604" y="3"/>
                    <a:pt x="2591" y="10"/>
                  </a:cubicBezTo>
                  <a:cubicBezTo>
                    <a:pt x="1754" y="406"/>
                    <a:pt x="917" y="824"/>
                    <a:pt x="104" y="1243"/>
                  </a:cubicBezTo>
                  <a:cubicBezTo>
                    <a:pt x="1" y="1284"/>
                    <a:pt x="60" y="1413"/>
                    <a:pt x="155" y="1413"/>
                  </a:cubicBezTo>
                  <a:cubicBezTo>
                    <a:pt x="168" y="1413"/>
                    <a:pt x="182" y="1411"/>
                    <a:pt x="197" y="1405"/>
                  </a:cubicBezTo>
                  <a:cubicBezTo>
                    <a:pt x="1010" y="964"/>
                    <a:pt x="1847" y="568"/>
                    <a:pt x="2662" y="149"/>
                  </a:cubicBezTo>
                  <a:cubicBezTo>
                    <a:pt x="2761" y="109"/>
                    <a:pt x="2706" y="0"/>
                    <a:pt x="2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6"/>
            <p:cNvSpPr/>
            <p:nvPr/>
          </p:nvSpPr>
          <p:spPr>
            <a:xfrm>
              <a:off x="3208175" y="3538050"/>
              <a:ext cx="64950" cy="33825"/>
            </a:xfrm>
            <a:custGeom>
              <a:avLst/>
              <a:gdLst/>
              <a:ahLst/>
              <a:cxnLst/>
              <a:rect l="l" t="t" r="r" b="b"/>
              <a:pathLst>
                <a:path w="2598" h="1353" extrusionOk="0">
                  <a:moveTo>
                    <a:pt x="2457" y="1"/>
                  </a:moveTo>
                  <a:cubicBezTo>
                    <a:pt x="2446" y="1"/>
                    <a:pt x="2435" y="3"/>
                    <a:pt x="2423" y="9"/>
                  </a:cubicBezTo>
                  <a:cubicBezTo>
                    <a:pt x="1655" y="405"/>
                    <a:pt x="864" y="800"/>
                    <a:pt x="98" y="1196"/>
                  </a:cubicBezTo>
                  <a:cubicBezTo>
                    <a:pt x="0" y="1235"/>
                    <a:pt x="48" y="1352"/>
                    <a:pt x="133" y="1352"/>
                  </a:cubicBezTo>
                  <a:cubicBezTo>
                    <a:pt x="151" y="1352"/>
                    <a:pt x="170" y="1347"/>
                    <a:pt x="191" y="1336"/>
                  </a:cubicBezTo>
                  <a:cubicBezTo>
                    <a:pt x="957" y="963"/>
                    <a:pt x="1725" y="567"/>
                    <a:pt x="2516" y="173"/>
                  </a:cubicBezTo>
                  <a:cubicBezTo>
                    <a:pt x="2598" y="132"/>
                    <a:pt x="2536" y="1"/>
                    <a:pt x="2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6"/>
            <p:cNvSpPr/>
            <p:nvPr/>
          </p:nvSpPr>
          <p:spPr>
            <a:xfrm>
              <a:off x="3219575" y="3569300"/>
              <a:ext cx="40450" cy="19200"/>
            </a:xfrm>
            <a:custGeom>
              <a:avLst/>
              <a:gdLst/>
              <a:ahLst/>
              <a:cxnLst/>
              <a:rect l="l" t="t" r="r" b="b"/>
              <a:pathLst>
                <a:path w="1618" h="768" extrusionOk="0">
                  <a:moveTo>
                    <a:pt x="1519" y="0"/>
                  </a:moveTo>
                  <a:cubicBezTo>
                    <a:pt x="1497" y="0"/>
                    <a:pt x="1475" y="6"/>
                    <a:pt x="1456" y="15"/>
                  </a:cubicBezTo>
                  <a:cubicBezTo>
                    <a:pt x="1013" y="201"/>
                    <a:pt x="548" y="387"/>
                    <a:pt x="82" y="597"/>
                  </a:cubicBezTo>
                  <a:cubicBezTo>
                    <a:pt x="1" y="638"/>
                    <a:pt x="62" y="767"/>
                    <a:pt x="141" y="767"/>
                  </a:cubicBezTo>
                  <a:cubicBezTo>
                    <a:pt x="153" y="767"/>
                    <a:pt x="164" y="765"/>
                    <a:pt x="175" y="759"/>
                  </a:cubicBezTo>
                  <a:cubicBezTo>
                    <a:pt x="641" y="551"/>
                    <a:pt x="1083" y="365"/>
                    <a:pt x="1549" y="154"/>
                  </a:cubicBezTo>
                  <a:cubicBezTo>
                    <a:pt x="1595" y="132"/>
                    <a:pt x="1617" y="86"/>
                    <a:pt x="1595" y="39"/>
                  </a:cubicBezTo>
                  <a:cubicBezTo>
                    <a:pt x="1581" y="12"/>
                    <a:pt x="1551" y="0"/>
                    <a:pt x="1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6"/>
            <p:cNvSpPr/>
            <p:nvPr/>
          </p:nvSpPr>
          <p:spPr>
            <a:xfrm>
              <a:off x="3280175" y="3270400"/>
              <a:ext cx="49725" cy="31700"/>
            </a:xfrm>
            <a:custGeom>
              <a:avLst/>
              <a:gdLst/>
              <a:ahLst/>
              <a:cxnLst/>
              <a:rect l="l" t="t" r="r" b="b"/>
              <a:pathLst>
                <a:path w="1989" h="1268" extrusionOk="0">
                  <a:moveTo>
                    <a:pt x="1855" y="0"/>
                  </a:moveTo>
                  <a:cubicBezTo>
                    <a:pt x="1837" y="0"/>
                    <a:pt x="1818" y="5"/>
                    <a:pt x="1798" y="17"/>
                  </a:cubicBezTo>
                  <a:cubicBezTo>
                    <a:pt x="1218" y="367"/>
                    <a:pt x="635" y="715"/>
                    <a:pt x="77" y="1111"/>
                  </a:cubicBezTo>
                  <a:cubicBezTo>
                    <a:pt x="0" y="1149"/>
                    <a:pt x="51" y="1267"/>
                    <a:pt x="123" y="1267"/>
                  </a:cubicBezTo>
                  <a:cubicBezTo>
                    <a:pt x="138" y="1267"/>
                    <a:pt x="154" y="1262"/>
                    <a:pt x="170" y="1250"/>
                  </a:cubicBezTo>
                  <a:cubicBezTo>
                    <a:pt x="728" y="878"/>
                    <a:pt x="1311" y="506"/>
                    <a:pt x="1891" y="181"/>
                  </a:cubicBezTo>
                  <a:cubicBezTo>
                    <a:pt x="1989" y="122"/>
                    <a:pt x="1941" y="0"/>
                    <a:pt x="1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6"/>
            <p:cNvSpPr/>
            <p:nvPr/>
          </p:nvSpPr>
          <p:spPr>
            <a:xfrm>
              <a:off x="3279525" y="3250050"/>
              <a:ext cx="39300" cy="26275"/>
            </a:xfrm>
            <a:custGeom>
              <a:avLst/>
              <a:gdLst/>
              <a:ahLst/>
              <a:cxnLst/>
              <a:rect l="l" t="t" r="r" b="b"/>
              <a:pathLst>
                <a:path w="1572" h="1051" extrusionOk="0">
                  <a:moveTo>
                    <a:pt x="1453" y="0"/>
                  </a:moveTo>
                  <a:cubicBezTo>
                    <a:pt x="1438" y="0"/>
                    <a:pt x="1422" y="6"/>
                    <a:pt x="1406" y="18"/>
                  </a:cubicBezTo>
                  <a:cubicBezTo>
                    <a:pt x="965" y="297"/>
                    <a:pt x="522" y="576"/>
                    <a:pt x="81" y="877"/>
                  </a:cubicBezTo>
                  <a:cubicBezTo>
                    <a:pt x="1" y="938"/>
                    <a:pt x="59" y="1050"/>
                    <a:pt x="136" y="1050"/>
                  </a:cubicBezTo>
                  <a:cubicBezTo>
                    <a:pt x="148" y="1050"/>
                    <a:pt x="161" y="1048"/>
                    <a:pt x="174" y="1041"/>
                  </a:cubicBezTo>
                  <a:cubicBezTo>
                    <a:pt x="615" y="738"/>
                    <a:pt x="1033" y="436"/>
                    <a:pt x="1476" y="157"/>
                  </a:cubicBezTo>
                  <a:cubicBezTo>
                    <a:pt x="1572" y="119"/>
                    <a:pt x="1525" y="0"/>
                    <a:pt x="1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6"/>
            <p:cNvSpPr/>
            <p:nvPr/>
          </p:nvSpPr>
          <p:spPr>
            <a:xfrm>
              <a:off x="3277275" y="3218075"/>
              <a:ext cx="41100" cy="26450"/>
            </a:xfrm>
            <a:custGeom>
              <a:avLst/>
              <a:gdLst/>
              <a:ahLst/>
              <a:cxnLst/>
              <a:rect l="l" t="t" r="r" b="b"/>
              <a:pathLst>
                <a:path w="1644" h="1058" extrusionOk="0">
                  <a:moveTo>
                    <a:pt x="1520" y="0"/>
                  </a:moveTo>
                  <a:cubicBezTo>
                    <a:pt x="1505" y="0"/>
                    <a:pt x="1489" y="5"/>
                    <a:pt x="1473" y="17"/>
                  </a:cubicBezTo>
                  <a:cubicBezTo>
                    <a:pt x="1008" y="296"/>
                    <a:pt x="543" y="575"/>
                    <a:pt x="78" y="878"/>
                  </a:cubicBezTo>
                  <a:cubicBezTo>
                    <a:pt x="1" y="935"/>
                    <a:pt x="51" y="1057"/>
                    <a:pt x="124" y="1057"/>
                  </a:cubicBezTo>
                  <a:cubicBezTo>
                    <a:pt x="139" y="1057"/>
                    <a:pt x="155" y="1052"/>
                    <a:pt x="171" y="1040"/>
                  </a:cubicBezTo>
                  <a:cubicBezTo>
                    <a:pt x="636" y="739"/>
                    <a:pt x="1101" y="460"/>
                    <a:pt x="1566" y="180"/>
                  </a:cubicBezTo>
                  <a:cubicBezTo>
                    <a:pt x="1644" y="122"/>
                    <a:pt x="1592" y="0"/>
                    <a:pt x="1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6"/>
            <p:cNvSpPr/>
            <p:nvPr/>
          </p:nvSpPr>
          <p:spPr>
            <a:xfrm>
              <a:off x="3279000" y="3204100"/>
              <a:ext cx="23650" cy="14850"/>
            </a:xfrm>
            <a:custGeom>
              <a:avLst/>
              <a:gdLst/>
              <a:ahLst/>
              <a:cxnLst/>
              <a:rect l="l" t="t" r="r" b="b"/>
              <a:pathLst>
                <a:path w="946" h="594" extrusionOk="0">
                  <a:moveTo>
                    <a:pt x="822" y="1"/>
                  </a:moveTo>
                  <a:cubicBezTo>
                    <a:pt x="807" y="1"/>
                    <a:pt x="791" y="6"/>
                    <a:pt x="775" y="18"/>
                  </a:cubicBezTo>
                  <a:lnTo>
                    <a:pt x="78" y="436"/>
                  </a:lnTo>
                  <a:cubicBezTo>
                    <a:pt x="1" y="475"/>
                    <a:pt x="51" y="593"/>
                    <a:pt x="123" y="593"/>
                  </a:cubicBezTo>
                  <a:cubicBezTo>
                    <a:pt x="138" y="593"/>
                    <a:pt x="155" y="588"/>
                    <a:pt x="171" y="576"/>
                  </a:cubicBezTo>
                  <a:cubicBezTo>
                    <a:pt x="403" y="436"/>
                    <a:pt x="636" y="321"/>
                    <a:pt x="868" y="181"/>
                  </a:cubicBezTo>
                  <a:cubicBezTo>
                    <a:pt x="946" y="123"/>
                    <a:pt x="895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6"/>
            <p:cNvSpPr/>
            <p:nvPr/>
          </p:nvSpPr>
          <p:spPr>
            <a:xfrm>
              <a:off x="3276125" y="3168650"/>
              <a:ext cx="41075" cy="27025"/>
            </a:xfrm>
            <a:custGeom>
              <a:avLst/>
              <a:gdLst/>
              <a:ahLst/>
              <a:cxnLst/>
              <a:rect l="l" t="t" r="r" b="b"/>
              <a:pathLst>
                <a:path w="1643" h="1081" extrusionOk="0">
                  <a:moveTo>
                    <a:pt x="1520" y="0"/>
                  </a:moveTo>
                  <a:cubicBezTo>
                    <a:pt x="1505" y="0"/>
                    <a:pt x="1489" y="6"/>
                    <a:pt x="1473" y="18"/>
                  </a:cubicBezTo>
                  <a:cubicBezTo>
                    <a:pt x="1008" y="319"/>
                    <a:pt x="542" y="598"/>
                    <a:pt x="77" y="902"/>
                  </a:cubicBezTo>
                  <a:cubicBezTo>
                    <a:pt x="0" y="959"/>
                    <a:pt x="34" y="1081"/>
                    <a:pt x="115" y="1081"/>
                  </a:cubicBezTo>
                  <a:cubicBezTo>
                    <a:pt x="132" y="1081"/>
                    <a:pt x="150" y="1076"/>
                    <a:pt x="170" y="1063"/>
                  </a:cubicBezTo>
                  <a:cubicBezTo>
                    <a:pt x="635" y="762"/>
                    <a:pt x="1101" y="459"/>
                    <a:pt x="1566" y="180"/>
                  </a:cubicBezTo>
                  <a:cubicBezTo>
                    <a:pt x="1643" y="123"/>
                    <a:pt x="1592" y="0"/>
                    <a:pt x="1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6"/>
            <p:cNvSpPr/>
            <p:nvPr/>
          </p:nvSpPr>
          <p:spPr>
            <a:xfrm>
              <a:off x="3279775" y="3145400"/>
              <a:ext cx="26975" cy="18700"/>
            </a:xfrm>
            <a:custGeom>
              <a:avLst/>
              <a:gdLst/>
              <a:ahLst/>
              <a:cxnLst/>
              <a:rect l="l" t="t" r="r" b="b"/>
              <a:pathLst>
                <a:path w="1079" h="748" extrusionOk="0">
                  <a:moveTo>
                    <a:pt x="955" y="0"/>
                  </a:moveTo>
                  <a:cubicBezTo>
                    <a:pt x="940" y="0"/>
                    <a:pt x="924" y="5"/>
                    <a:pt x="908" y="18"/>
                  </a:cubicBezTo>
                  <a:cubicBezTo>
                    <a:pt x="605" y="179"/>
                    <a:pt x="326" y="365"/>
                    <a:pt x="47" y="576"/>
                  </a:cubicBezTo>
                  <a:cubicBezTo>
                    <a:pt x="0" y="598"/>
                    <a:pt x="0" y="645"/>
                    <a:pt x="24" y="691"/>
                  </a:cubicBezTo>
                  <a:cubicBezTo>
                    <a:pt x="41" y="725"/>
                    <a:pt x="70" y="747"/>
                    <a:pt x="103" y="747"/>
                  </a:cubicBezTo>
                  <a:cubicBezTo>
                    <a:pt x="115" y="747"/>
                    <a:pt x="127" y="744"/>
                    <a:pt x="140" y="738"/>
                  </a:cubicBezTo>
                  <a:cubicBezTo>
                    <a:pt x="419" y="529"/>
                    <a:pt x="698" y="343"/>
                    <a:pt x="1001" y="179"/>
                  </a:cubicBezTo>
                  <a:cubicBezTo>
                    <a:pt x="1078" y="122"/>
                    <a:pt x="1028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6"/>
            <p:cNvSpPr/>
            <p:nvPr/>
          </p:nvSpPr>
          <p:spPr>
            <a:xfrm>
              <a:off x="3279000" y="3121750"/>
              <a:ext cx="23775" cy="15600"/>
            </a:xfrm>
            <a:custGeom>
              <a:avLst/>
              <a:gdLst/>
              <a:ahLst/>
              <a:cxnLst/>
              <a:rect l="l" t="t" r="r" b="b"/>
              <a:pathLst>
                <a:path w="951" h="624" extrusionOk="0">
                  <a:moveTo>
                    <a:pt x="816" y="1"/>
                  </a:moveTo>
                  <a:cubicBezTo>
                    <a:pt x="803" y="1"/>
                    <a:pt x="790" y="3"/>
                    <a:pt x="775" y="9"/>
                  </a:cubicBezTo>
                  <a:cubicBezTo>
                    <a:pt x="543" y="173"/>
                    <a:pt x="334" y="312"/>
                    <a:pt x="102" y="452"/>
                  </a:cubicBezTo>
                  <a:cubicBezTo>
                    <a:pt x="1" y="511"/>
                    <a:pt x="56" y="623"/>
                    <a:pt x="148" y="623"/>
                  </a:cubicBezTo>
                  <a:cubicBezTo>
                    <a:pt x="163" y="623"/>
                    <a:pt x="179" y="620"/>
                    <a:pt x="195" y="614"/>
                  </a:cubicBezTo>
                  <a:cubicBezTo>
                    <a:pt x="403" y="474"/>
                    <a:pt x="636" y="312"/>
                    <a:pt x="868" y="173"/>
                  </a:cubicBezTo>
                  <a:cubicBezTo>
                    <a:pt x="950" y="132"/>
                    <a:pt x="90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6"/>
            <p:cNvSpPr/>
            <p:nvPr/>
          </p:nvSpPr>
          <p:spPr>
            <a:xfrm>
              <a:off x="3280925" y="3082200"/>
              <a:ext cx="27375" cy="20850"/>
            </a:xfrm>
            <a:custGeom>
              <a:avLst/>
              <a:gdLst/>
              <a:ahLst/>
              <a:cxnLst/>
              <a:rect l="l" t="t" r="r" b="b"/>
              <a:pathLst>
                <a:path w="1095" h="834" extrusionOk="0">
                  <a:moveTo>
                    <a:pt x="992" y="1"/>
                  </a:moveTo>
                  <a:cubicBezTo>
                    <a:pt x="980" y="1"/>
                    <a:pt x="968" y="4"/>
                    <a:pt x="955" y="10"/>
                  </a:cubicBezTo>
                  <a:cubicBezTo>
                    <a:pt x="652" y="242"/>
                    <a:pt x="350" y="452"/>
                    <a:pt x="47" y="661"/>
                  </a:cubicBezTo>
                  <a:cubicBezTo>
                    <a:pt x="1" y="685"/>
                    <a:pt x="1" y="732"/>
                    <a:pt x="25" y="778"/>
                  </a:cubicBezTo>
                  <a:cubicBezTo>
                    <a:pt x="41" y="812"/>
                    <a:pt x="71" y="833"/>
                    <a:pt x="104" y="833"/>
                  </a:cubicBezTo>
                  <a:cubicBezTo>
                    <a:pt x="115" y="833"/>
                    <a:pt x="128" y="830"/>
                    <a:pt x="140" y="825"/>
                  </a:cubicBezTo>
                  <a:cubicBezTo>
                    <a:pt x="443" y="614"/>
                    <a:pt x="745" y="382"/>
                    <a:pt x="1048" y="173"/>
                  </a:cubicBezTo>
                  <a:cubicBezTo>
                    <a:pt x="1095" y="149"/>
                    <a:pt x="1095" y="103"/>
                    <a:pt x="1070" y="56"/>
                  </a:cubicBezTo>
                  <a:cubicBezTo>
                    <a:pt x="1054" y="22"/>
                    <a:pt x="1025" y="1"/>
                    <a:pt x="9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6"/>
            <p:cNvSpPr/>
            <p:nvPr/>
          </p:nvSpPr>
          <p:spPr>
            <a:xfrm>
              <a:off x="3280875" y="3050825"/>
              <a:ext cx="43350" cy="27525"/>
            </a:xfrm>
            <a:custGeom>
              <a:avLst/>
              <a:gdLst/>
              <a:ahLst/>
              <a:cxnLst/>
              <a:rect l="l" t="t" r="r" b="b"/>
              <a:pathLst>
                <a:path w="1734" h="1101" extrusionOk="0">
                  <a:moveTo>
                    <a:pt x="1624" y="1"/>
                  </a:moveTo>
                  <a:cubicBezTo>
                    <a:pt x="1612" y="1"/>
                    <a:pt x="1598" y="3"/>
                    <a:pt x="1584" y="9"/>
                  </a:cubicBezTo>
                  <a:cubicBezTo>
                    <a:pt x="1305" y="102"/>
                    <a:pt x="1050" y="241"/>
                    <a:pt x="793" y="405"/>
                  </a:cubicBezTo>
                  <a:cubicBezTo>
                    <a:pt x="539" y="567"/>
                    <a:pt x="306" y="753"/>
                    <a:pt x="73" y="939"/>
                  </a:cubicBezTo>
                  <a:cubicBezTo>
                    <a:pt x="0" y="1012"/>
                    <a:pt x="71" y="1100"/>
                    <a:pt x="150" y="1100"/>
                  </a:cubicBezTo>
                  <a:cubicBezTo>
                    <a:pt x="171" y="1100"/>
                    <a:pt x="193" y="1094"/>
                    <a:pt x="213" y="1079"/>
                  </a:cubicBezTo>
                  <a:cubicBezTo>
                    <a:pt x="421" y="893"/>
                    <a:pt x="654" y="706"/>
                    <a:pt x="886" y="567"/>
                  </a:cubicBezTo>
                  <a:cubicBezTo>
                    <a:pt x="1119" y="405"/>
                    <a:pt x="1376" y="288"/>
                    <a:pt x="1631" y="172"/>
                  </a:cubicBezTo>
                  <a:cubicBezTo>
                    <a:pt x="1734" y="132"/>
                    <a:pt x="1710" y="1"/>
                    <a:pt x="1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6"/>
            <p:cNvSpPr/>
            <p:nvPr/>
          </p:nvSpPr>
          <p:spPr>
            <a:xfrm>
              <a:off x="3292550" y="3032200"/>
              <a:ext cx="15750" cy="11750"/>
            </a:xfrm>
            <a:custGeom>
              <a:avLst/>
              <a:gdLst/>
              <a:ahLst/>
              <a:cxnLst/>
              <a:rect l="l" t="t" r="r" b="b"/>
              <a:pathLst>
                <a:path w="630" h="470" extrusionOk="0">
                  <a:moveTo>
                    <a:pt x="527" y="1"/>
                  </a:moveTo>
                  <a:cubicBezTo>
                    <a:pt x="515" y="1"/>
                    <a:pt x="503" y="4"/>
                    <a:pt x="490" y="10"/>
                  </a:cubicBezTo>
                  <a:cubicBezTo>
                    <a:pt x="326" y="103"/>
                    <a:pt x="187" y="196"/>
                    <a:pt x="47" y="313"/>
                  </a:cubicBezTo>
                  <a:cubicBezTo>
                    <a:pt x="1" y="335"/>
                    <a:pt x="1" y="406"/>
                    <a:pt x="47" y="452"/>
                  </a:cubicBezTo>
                  <a:cubicBezTo>
                    <a:pt x="59" y="464"/>
                    <a:pt x="83" y="469"/>
                    <a:pt x="106" y="469"/>
                  </a:cubicBezTo>
                  <a:cubicBezTo>
                    <a:pt x="129" y="469"/>
                    <a:pt x="152" y="464"/>
                    <a:pt x="165" y="452"/>
                  </a:cubicBezTo>
                  <a:lnTo>
                    <a:pt x="187" y="428"/>
                  </a:lnTo>
                  <a:cubicBezTo>
                    <a:pt x="211" y="428"/>
                    <a:pt x="211" y="406"/>
                    <a:pt x="211" y="406"/>
                  </a:cubicBezTo>
                  <a:cubicBezTo>
                    <a:pt x="233" y="406"/>
                    <a:pt x="233" y="382"/>
                    <a:pt x="258" y="382"/>
                  </a:cubicBezTo>
                  <a:cubicBezTo>
                    <a:pt x="280" y="359"/>
                    <a:pt x="326" y="335"/>
                    <a:pt x="351" y="313"/>
                  </a:cubicBezTo>
                  <a:cubicBezTo>
                    <a:pt x="419" y="266"/>
                    <a:pt x="490" y="220"/>
                    <a:pt x="583" y="173"/>
                  </a:cubicBezTo>
                  <a:cubicBezTo>
                    <a:pt x="605" y="149"/>
                    <a:pt x="630" y="103"/>
                    <a:pt x="605" y="56"/>
                  </a:cubicBezTo>
                  <a:cubicBezTo>
                    <a:pt x="589" y="22"/>
                    <a:pt x="560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6"/>
            <p:cNvSpPr/>
            <p:nvPr/>
          </p:nvSpPr>
          <p:spPr>
            <a:xfrm>
              <a:off x="3296650" y="3003125"/>
              <a:ext cx="14550" cy="12200"/>
            </a:xfrm>
            <a:custGeom>
              <a:avLst/>
              <a:gdLst/>
              <a:ahLst/>
              <a:cxnLst/>
              <a:rect l="l" t="t" r="r" b="b"/>
              <a:pathLst>
                <a:path w="582" h="488" extrusionOk="0">
                  <a:moveTo>
                    <a:pt x="472" y="0"/>
                  </a:moveTo>
                  <a:cubicBezTo>
                    <a:pt x="459" y="0"/>
                    <a:pt x="449" y="3"/>
                    <a:pt x="441" y="10"/>
                  </a:cubicBezTo>
                  <a:cubicBezTo>
                    <a:pt x="302" y="103"/>
                    <a:pt x="162" y="220"/>
                    <a:pt x="23" y="335"/>
                  </a:cubicBezTo>
                  <a:cubicBezTo>
                    <a:pt x="1" y="359"/>
                    <a:pt x="1" y="428"/>
                    <a:pt x="23" y="452"/>
                  </a:cubicBezTo>
                  <a:cubicBezTo>
                    <a:pt x="46" y="476"/>
                    <a:pt x="69" y="487"/>
                    <a:pt x="93" y="487"/>
                  </a:cubicBezTo>
                  <a:cubicBezTo>
                    <a:pt x="116" y="487"/>
                    <a:pt x="139" y="476"/>
                    <a:pt x="162" y="452"/>
                  </a:cubicBezTo>
                  <a:cubicBezTo>
                    <a:pt x="209" y="406"/>
                    <a:pt x="280" y="359"/>
                    <a:pt x="348" y="313"/>
                  </a:cubicBezTo>
                  <a:cubicBezTo>
                    <a:pt x="348" y="289"/>
                    <a:pt x="373" y="266"/>
                    <a:pt x="395" y="266"/>
                  </a:cubicBezTo>
                  <a:cubicBezTo>
                    <a:pt x="395" y="266"/>
                    <a:pt x="395" y="242"/>
                    <a:pt x="419" y="242"/>
                  </a:cubicBezTo>
                  <a:cubicBezTo>
                    <a:pt x="466" y="220"/>
                    <a:pt x="488" y="196"/>
                    <a:pt x="512" y="173"/>
                  </a:cubicBezTo>
                  <a:cubicBezTo>
                    <a:pt x="559" y="127"/>
                    <a:pt x="581" y="80"/>
                    <a:pt x="559" y="34"/>
                  </a:cubicBezTo>
                  <a:cubicBezTo>
                    <a:pt x="542" y="17"/>
                    <a:pt x="502" y="0"/>
                    <a:pt x="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6"/>
            <p:cNvSpPr/>
            <p:nvPr/>
          </p:nvSpPr>
          <p:spPr>
            <a:xfrm>
              <a:off x="3424275" y="2929300"/>
              <a:ext cx="51150" cy="31900"/>
            </a:xfrm>
            <a:custGeom>
              <a:avLst/>
              <a:gdLst/>
              <a:ahLst/>
              <a:cxnLst/>
              <a:rect l="l" t="t" r="r" b="b"/>
              <a:pathLst>
                <a:path w="2046" h="1276" extrusionOk="0">
                  <a:moveTo>
                    <a:pt x="1911" y="1"/>
                  </a:moveTo>
                  <a:cubicBezTo>
                    <a:pt x="1898" y="1"/>
                    <a:pt x="1885" y="4"/>
                    <a:pt x="1873" y="10"/>
                  </a:cubicBezTo>
                  <a:cubicBezTo>
                    <a:pt x="1244" y="336"/>
                    <a:pt x="663" y="708"/>
                    <a:pt x="81" y="1102"/>
                  </a:cubicBezTo>
                  <a:cubicBezTo>
                    <a:pt x="1" y="1163"/>
                    <a:pt x="59" y="1275"/>
                    <a:pt x="136" y="1275"/>
                  </a:cubicBezTo>
                  <a:cubicBezTo>
                    <a:pt x="148" y="1275"/>
                    <a:pt x="161" y="1272"/>
                    <a:pt x="174" y="1266"/>
                  </a:cubicBezTo>
                  <a:cubicBezTo>
                    <a:pt x="756" y="870"/>
                    <a:pt x="1337" y="497"/>
                    <a:pt x="1966" y="172"/>
                  </a:cubicBezTo>
                  <a:cubicBezTo>
                    <a:pt x="2046" y="113"/>
                    <a:pt x="1988" y="1"/>
                    <a:pt x="1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6"/>
            <p:cNvSpPr/>
            <p:nvPr/>
          </p:nvSpPr>
          <p:spPr>
            <a:xfrm>
              <a:off x="3379700" y="2933750"/>
              <a:ext cx="122400" cy="72975"/>
            </a:xfrm>
            <a:custGeom>
              <a:avLst/>
              <a:gdLst/>
              <a:ahLst/>
              <a:cxnLst/>
              <a:rect l="l" t="t" r="r" b="b"/>
              <a:pathLst>
                <a:path w="4896" h="2919" extrusionOk="0">
                  <a:moveTo>
                    <a:pt x="4773" y="1"/>
                  </a:moveTo>
                  <a:cubicBezTo>
                    <a:pt x="4758" y="1"/>
                    <a:pt x="4742" y="6"/>
                    <a:pt x="4725" y="18"/>
                  </a:cubicBezTo>
                  <a:cubicBezTo>
                    <a:pt x="3492" y="692"/>
                    <a:pt x="2282" y="1389"/>
                    <a:pt x="1097" y="2111"/>
                  </a:cubicBezTo>
                  <a:cubicBezTo>
                    <a:pt x="748" y="2320"/>
                    <a:pt x="422" y="2530"/>
                    <a:pt x="96" y="2738"/>
                  </a:cubicBezTo>
                  <a:cubicBezTo>
                    <a:pt x="1" y="2797"/>
                    <a:pt x="49" y="2919"/>
                    <a:pt x="134" y="2919"/>
                  </a:cubicBezTo>
                  <a:cubicBezTo>
                    <a:pt x="151" y="2919"/>
                    <a:pt x="170" y="2914"/>
                    <a:pt x="189" y="2902"/>
                  </a:cubicBezTo>
                  <a:cubicBezTo>
                    <a:pt x="1352" y="2158"/>
                    <a:pt x="2562" y="1436"/>
                    <a:pt x="3771" y="738"/>
                  </a:cubicBezTo>
                  <a:cubicBezTo>
                    <a:pt x="4121" y="552"/>
                    <a:pt x="4469" y="366"/>
                    <a:pt x="4818" y="158"/>
                  </a:cubicBezTo>
                  <a:cubicBezTo>
                    <a:pt x="4895" y="119"/>
                    <a:pt x="4845" y="1"/>
                    <a:pt x="4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6"/>
            <p:cNvSpPr/>
            <p:nvPr/>
          </p:nvSpPr>
          <p:spPr>
            <a:xfrm>
              <a:off x="3400500" y="2961875"/>
              <a:ext cx="99350" cy="53950"/>
            </a:xfrm>
            <a:custGeom>
              <a:avLst/>
              <a:gdLst/>
              <a:ahLst/>
              <a:cxnLst/>
              <a:rect l="l" t="t" r="r" b="b"/>
              <a:pathLst>
                <a:path w="3974" h="2158" extrusionOk="0">
                  <a:moveTo>
                    <a:pt x="3838" y="0"/>
                  </a:moveTo>
                  <a:cubicBezTo>
                    <a:pt x="3826" y="0"/>
                    <a:pt x="3813" y="3"/>
                    <a:pt x="3800" y="9"/>
                  </a:cubicBezTo>
                  <a:cubicBezTo>
                    <a:pt x="2567" y="661"/>
                    <a:pt x="1335" y="1334"/>
                    <a:pt x="102" y="1985"/>
                  </a:cubicBezTo>
                  <a:cubicBezTo>
                    <a:pt x="0" y="2026"/>
                    <a:pt x="60" y="2157"/>
                    <a:pt x="154" y="2157"/>
                  </a:cubicBezTo>
                  <a:cubicBezTo>
                    <a:pt x="167" y="2157"/>
                    <a:pt x="181" y="2155"/>
                    <a:pt x="195" y="2149"/>
                  </a:cubicBezTo>
                  <a:cubicBezTo>
                    <a:pt x="1428" y="1474"/>
                    <a:pt x="2660" y="822"/>
                    <a:pt x="3893" y="171"/>
                  </a:cubicBezTo>
                  <a:cubicBezTo>
                    <a:pt x="3974" y="112"/>
                    <a:pt x="3916" y="0"/>
                    <a:pt x="3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6"/>
            <p:cNvSpPr/>
            <p:nvPr/>
          </p:nvSpPr>
          <p:spPr>
            <a:xfrm>
              <a:off x="3442950" y="2975825"/>
              <a:ext cx="84800" cy="48350"/>
            </a:xfrm>
            <a:custGeom>
              <a:avLst/>
              <a:gdLst/>
              <a:ahLst/>
              <a:cxnLst/>
              <a:rect l="l" t="t" r="r" b="b"/>
              <a:pathLst>
                <a:path w="3392" h="1934" extrusionOk="0">
                  <a:moveTo>
                    <a:pt x="3257" y="0"/>
                  </a:moveTo>
                  <a:cubicBezTo>
                    <a:pt x="3244" y="0"/>
                    <a:pt x="3232" y="3"/>
                    <a:pt x="3219" y="10"/>
                  </a:cubicBezTo>
                  <a:lnTo>
                    <a:pt x="78" y="1753"/>
                  </a:lnTo>
                  <a:cubicBezTo>
                    <a:pt x="1" y="1812"/>
                    <a:pt x="52" y="1933"/>
                    <a:pt x="125" y="1933"/>
                  </a:cubicBezTo>
                  <a:cubicBezTo>
                    <a:pt x="140" y="1933"/>
                    <a:pt x="155" y="1928"/>
                    <a:pt x="171" y="1917"/>
                  </a:cubicBezTo>
                  <a:cubicBezTo>
                    <a:pt x="1219" y="1312"/>
                    <a:pt x="2264" y="730"/>
                    <a:pt x="3312" y="171"/>
                  </a:cubicBezTo>
                  <a:cubicBezTo>
                    <a:pt x="3392" y="112"/>
                    <a:pt x="3334" y="0"/>
                    <a:pt x="3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6"/>
            <p:cNvSpPr/>
            <p:nvPr/>
          </p:nvSpPr>
          <p:spPr>
            <a:xfrm>
              <a:off x="3466100" y="2997125"/>
              <a:ext cx="67950" cy="40775"/>
            </a:xfrm>
            <a:custGeom>
              <a:avLst/>
              <a:gdLst/>
              <a:ahLst/>
              <a:cxnLst/>
              <a:rect l="l" t="t" r="r" b="b"/>
              <a:pathLst>
                <a:path w="2718" h="1631" extrusionOk="0">
                  <a:moveTo>
                    <a:pt x="2594" y="0"/>
                  </a:moveTo>
                  <a:cubicBezTo>
                    <a:pt x="2579" y="0"/>
                    <a:pt x="2563" y="5"/>
                    <a:pt x="2548" y="17"/>
                  </a:cubicBezTo>
                  <a:cubicBezTo>
                    <a:pt x="1710" y="482"/>
                    <a:pt x="897" y="947"/>
                    <a:pt x="82" y="1459"/>
                  </a:cubicBezTo>
                  <a:cubicBezTo>
                    <a:pt x="1" y="1500"/>
                    <a:pt x="62" y="1631"/>
                    <a:pt x="142" y="1631"/>
                  </a:cubicBezTo>
                  <a:cubicBezTo>
                    <a:pt x="153" y="1631"/>
                    <a:pt x="164" y="1628"/>
                    <a:pt x="175" y="1623"/>
                  </a:cubicBezTo>
                  <a:cubicBezTo>
                    <a:pt x="990" y="1111"/>
                    <a:pt x="1803" y="622"/>
                    <a:pt x="2641" y="181"/>
                  </a:cubicBezTo>
                  <a:cubicBezTo>
                    <a:pt x="2718" y="122"/>
                    <a:pt x="2667" y="0"/>
                    <a:pt x="2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6"/>
            <p:cNvSpPr/>
            <p:nvPr/>
          </p:nvSpPr>
          <p:spPr>
            <a:xfrm>
              <a:off x="3491800" y="3019800"/>
              <a:ext cx="44025" cy="25875"/>
            </a:xfrm>
            <a:custGeom>
              <a:avLst/>
              <a:gdLst/>
              <a:ahLst/>
              <a:cxnLst/>
              <a:rect l="l" t="t" r="r" b="b"/>
              <a:pathLst>
                <a:path w="1761" h="1035" extrusionOk="0">
                  <a:moveTo>
                    <a:pt x="1637" y="1"/>
                  </a:moveTo>
                  <a:cubicBezTo>
                    <a:pt x="1622" y="1"/>
                    <a:pt x="1606" y="6"/>
                    <a:pt x="1590" y="18"/>
                  </a:cubicBezTo>
                  <a:cubicBezTo>
                    <a:pt x="1079" y="297"/>
                    <a:pt x="589" y="576"/>
                    <a:pt x="78" y="855"/>
                  </a:cubicBezTo>
                  <a:cubicBezTo>
                    <a:pt x="1" y="912"/>
                    <a:pt x="36" y="1035"/>
                    <a:pt x="116" y="1035"/>
                  </a:cubicBezTo>
                  <a:cubicBezTo>
                    <a:pt x="132" y="1035"/>
                    <a:pt x="151" y="1029"/>
                    <a:pt x="171" y="1017"/>
                  </a:cubicBezTo>
                  <a:cubicBezTo>
                    <a:pt x="682" y="738"/>
                    <a:pt x="1172" y="459"/>
                    <a:pt x="1683" y="180"/>
                  </a:cubicBezTo>
                  <a:cubicBezTo>
                    <a:pt x="1760" y="123"/>
                    <a:pt x="1710" y="1"/>
                    <a:pt x="1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6"/>
            <p:cNvSpPr/>
            <p:nvPr/>
          </p:nvSpPr>
          <p:spPr>
            <a:xfrm>
              <a:off x="3514000" y="3040725"/>
              <a:ext cx="26475" cy="15425"/>
            </a:xfrm>
            <a:custGeom>
              <a:avLst/>
              <a:gdLst/>
              <a:ahLst/>
              <a:cxnLst/>
              <a:rect l="l" t="t" r="r" b="b"/>
              <a:pathLst>
                <a:path w="1059" h="617" extrusionOk="0">
                  <a:moveTo>
                    <a:pt x="935" y="1"/>
                  </a:moveTo>
                  <a:cubicBezTo>
                    <a:pt x="920" y="1"/>
                    <a:pt x="904" y="6"/>
                    <a:pt x="888" y="18"/>
                  </a:cubicBezTo>
                  <a:cubicBezTo>
                    <a:pt x="632" y="158"/>
                    <a:pt x="353" y="297"/>
                    <a:pt x="98" y="459"/>
                  </a:cubicBezTo>
                  <a:cubicBezTo>
                    <a:pt x="1" y="498"/>
                    <a:pt x="47" y="616"/>
                    <a:pt x="133" y="616"/>
                  </a:cubicBezTo>
                  <a:cubicBezTo>
                    <a:pt x="151" y="616"/>
                    <a:pt x="170" y="611"/>
                    <a:pt x="191" y="599"/>
                  </a:cubicBezTo>
                  <a:cubicBezTo>
                    <a:pt x="446" y="459"/>
                    <a:pt x="702" y="320"/>
                    <a:pt x="981" y="180"/>
                  </a:cubicBezTo>
                  <a:cubicBezTo>
                    <a:pt x="1058" y="123"/>
                    <a:pt x="1008" y="1"/>
                    <a:pt x="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6"/>
            <p:cNvSpPr/>
            <p:nvPr/>
          </p:nvSpPr>
          <p:spPr>
            <a:xfrm>
              <a:off x="3386200" y="3155475"/>
              <a:ext cx="26750" cy="17350"/>
            </a:xfrm>
            <a:custGeom>
              <a:avLst/>
              <a:gdLst/>
              <a:ahLst/>
              <a:cxnLst/>
              <a:rect l="l" t="t" r="r" b="b"/>
              <a:pathLst>
                <a:path w="1070" h="694" extrusionOk="0">
                  <a:moveTo>
                    <a:pt x="967" y="0"/>
                  </a:moveTo>
                  <a:cubicBezTo>
                    <a:pt x="955" y="0"/>
                    <a:pt x="943" y="3"/>
                    <a:pt x="930" y="9"/>
                  </a:cubicBezTo>
                  <a:cubicBezTo>
                    <a:pt x="627" y="149"/>
                    <a:pt x="326" y="335"/>
                    <a:pt x="47" y="521"/>
                  </a:cubicBezTo>
                  <a:cubicBezTo>
                    <a:pt x="22" y="545"/>
                    <a:pt x="0" y="591"/>
                    <a:pt x="22" y="638"/>
                  </a:cubicBezTo>
                  <a:cubicBezTo>
                    <a:pt x="40" y="672"/>
                    <a:pt x="82" y="693"/>
                    <a:pt x="112" y="693"/>
                  </a:cubicBezTo>
                  <a:cubicBezTo>
                    <a:pt x="124" y="693"/>
                    <a:pt x="133" y="690"/>
                    <a:pt x="140" y="684"/>
                  </a:cubicBezTo>
                  <a:cubicBezTo>
                    <a:pt x="419" y="474"/>
                    <a:pt x="698" y="312"/>
                    <a:pt x="1023" y="173"/>
                  </a:cubicBezTo>
                  <a:cubicBezTo>
                    <a:pt x="1046" y="149"/>
                    <a:pt x="1070" y="80"/>
                    <a:pt x="1046" y="56"/>
                  </a:cubicBezTo>
                  <a:cubicBezTo>
                    <a:pt x="1029" y="21"/>
                    <a:pt x="1000" y="0"/>
                    <a:pt x="9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6"/>
            <p:cNvSpPr/>
            <p:nvPr/>
          </p:nvSpPr>
          <p:spPr>
            <a:xfrm>
              <a:off x="3387750" y="3147950"/>
              <a:ext cx="76650" cy="40550"/>
            </a:xfrm>
            <a:custGeom>
              <a:avLst/>
              <a:gdLst/>
              <a:ahLst/>
              <a:cxnLst/>
              <a:rect l="l" t="t" r="r" b="b"/>
              <a:pathLst>
                <a:path w="3066" h="1622" extrusionOk="0">
                  <a:moveTo>
                    <a:pt x="2925" y="0"/>
                  </a:moveTo>
                  <a:cubicBezTo>
                    <a:pt x="2914" y="0"/>
                    <a:pt x="2902" y="3"/>
                    <a:pt x="2891" y="9"/>
                  </a:cubicBezTo>
                  <a:cubicBezTo>
                    <a:pt x="1938" y="474"/>
                    <a:pt x="1008" y="939"/>
                    <a:pt x="100" y="1451"/>
                  </a:cubicBezTo>
                  <a:cubicBezTo>
                    <a:pt x="1" y="1510"/>
                    <a:pt x="56" y="1622"/>
                    <a:pt x="147" y="1622"/>
                  </a:cubicBezTo>
                  <a:cubicBezTo>
                    <a:pt x="162" y="1622"/>
                    <a:pt x="177" y="1619"/>
                    <a:pt x="193" y="1612"/>
                  </a:cubicBezTo>
                  <a:cubicBezTo>
                    <a:pt x="1101" y="1101"/>
                    <a:pt x="2031" y="613"/>
                    <a:pt x="2984" y="170"/>
                  </a:cubicBezTo>
                  <a:cubicBezTo>
                    <a:pt x="3065" y="130"/>
                    <a:pt x="3004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6"/>
            <p:cNvSpPr/>
            <p:nvPr/>
          </p:nvSpPr>
          <p:spPr>
            <a:xfrm>
              <a:off x="3407975" y="3163025"/>
              <a:ext cx="70275" cy="42325"/>
            </a:xfrm>
            <a:custGeom>
              <a:avLst/>
              <a:gdLst/>
              <a:ahLst/>
              <a:cxnLst/>
              <a:rect l="l" t="t" r="r" b="b"/>
              <a:pathLst>
                <a:path w="2811" h="1693" extrusionOk="0">
                  <a:moveTo>
                    <a:pt x="2664" y="1"/>
                  </a:moveTo>
                  <a:cubicBezTo>
                    <a:pt x="2649" y="1"/>
                    <a:pt x="2634" y="4"/>
                    <a:pt x="2618" y="10"/>
                  </a:cubicBezTo>
                  <a:cubicBezTo>
                    <a:pt x="1780" y="522"/>
                    <a:pt x="943" y="1009"/>
                    <a:pt x="82" y="1521"/>
                  </a:cubicBezTo>
                  <a:cubicBezTo>
                    <a:pt x="0" y="1562"/>
                    <a:pt x="62" y="1693"/>
                    <a:pt x="141" y="1693"/>
                  </a:cubicBezTo>
                  <a:cubicBezTo>
                    <a:pt x="152" y="1693"/>
                    <a:pt x="163" y="1690"/>
                    <a:pt x="175" y="1685"/>
                  </a:cubicBezTo>
                  <a:cubicBezTo>
                    <a:pt x="1036" y="1173"/>
                    <a:pt x="1873" y="684"/>
                    <a:pt x="2711" y="172"/>
                  </a:cubicBezTo>
                  <a:cubicBezTo>
                    <a:pt x="2810" y="113"/>
                    <a:pt x="2755" y="1"/>
                    <a:pt x="2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6"/>
            <p:cNvSpPr/>
            <p:nvPr/>
          </p:nvSpPr>
          <p:spPr>
            <a:xfrm>
              <a:off x="3444125" y="3186550"/>
              <a:ext cx="27775" cy="20750"/>
            </a:xfrm>
            <a:custGeom>
              <a:avLst/>
              <a:gdLst/>
              <a:ahLst/>
              <a:cxnLst/>
              <a:rect l="l" t="t" r="r" b="b"/>
              <a:pathLst>
                <a:path w="1111" h="830" extrusionOk="0">
                  <a:moveTo>
                    <a:pt x="975" y="1"/>
                  </a:moveTo>
                  <a:cubicBezTo>
                    <a:pt x="955" y="1"/>
                    <a:pt x="935" y="7"/>
                    <a:pt x="915" y="22"/>
                  </a:cubicBezTo>
                  <a:cubicBezTo>
                    <a:pt x="660" y="254"/>
                    <a:pt x="381" y="465"/>
                    <a:pt x="78" y="651"/>
                  </a:cubicBezTo>
                  <a:cubicBezTo>
                    <a:pt x="1" y="708"/>
                    <a:pt x="36" y="830"/>
                    <a:pt x="116" y="830"/>
                  </a:cubicBezTo>
                  <a:cubicBezTo>
                    <a:pt x="132" y="830"/>
                    <a:pt x="151" y="825"/>
                    <a:pt x="171" y="813"/>
                  </a:cubicBezTo>
                  <a:cubicBezTo>
                    <a:pt x="474" y="627"/>
                    <a:pt x="775" y="394"/>
                    <a:pt x="1054" y="161"/>
                  </a:cubicBezTo>
                  <a:cubicBezTo>
                    <a:pt x="1110" y="88"/>
                    <a:pt x="1049" y="1"/>
                    <a:pt x="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6"/>
            <p:cNvSpPr/>
            <p:nvPr/>
          </p:nvSpPr>
          <p:spPr>
            <a:xfrm>
              <a:off x="3418750" y="3271975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93" y="0"/>
                  </a:moveTo>
                  <a:cubicBezTo>
                    <a:pt x="69" y="0"/>
                    <a:pt x="69" y="0"/>
                    <a:pt x="47" y="25"/>
                  </a:cubicBezTo>
                  <a:lnTo>
                    <a:pt x="23" y="25"/>
                  </a:lnTo>
                  <a:cubicBezTo>
                    <a:pt x="23" y="47"/>
                    <a:pt x="23" y="47"/>
                    <a:pt x="0" y="47"/>
                  </a:cubicBezTo>
                  <a:lnTo>
                    <a:pt x="0" y="93"/>
                  </a:lnTo>
                  <a:lnTo>
                    <a:pt x="0" y="118"/>
                  </a:lnTo>
                  <a:cubicBezTo>
                    <a:pt x="0" y="140"/>
                    <a:pt x="0" y="140"/>
                    <a:pt x="23" y="164"/>
                  </a:cubicBezTo>
                  <a:lnTo>
                    <a:pt x="47" y="186"/>
                  </a:lnTo>
                  <a:cubicBezTo>
                    <a:pt x="47" y="186"/>
                    <a:pt x="69" y="186"/>
                    <a:pt x="69" y="211"/>
                  </a:cubicBezTo>
                  <a:lnTo>
                    <a:pt x="140" y="211"/>
                  </a:lnTo>
                  <a:cubicBezTo>
                    <a:pt x="162" y="186"/>
                    <a:pt x="162" y="186"/>
                    <a:pt x="187" y="186"/>
                  </a:cubicBezTo>
                  <a:lnTo>
                    <a:pt x="187" y="164"/>
                  </a:lnTo>
                  <a:cubicBezTo>
                    <a:pt x="187" y="140"/>
                    <a:pt x="209" y="140"/>
                    <a:pt x="209" y="118"/>
                  </a:cubicBezTo>
                  <a:lnTo>
                    <a:pt x="209" y="93"/>
                  </a:lnTo>
                  <a:cubicBezTo>
                    <a:pt x="187" y="71"/>
                    <a:pt x="187" y="71"/>
                    <a:pt x="187" y="47"/>
                  </a:cubicBezTo>
                  <a:cubicBezTo>
                    <a:pt x="162" y="47"/>
                    <a:pt x="162" y="47"/>
                    <a:pt x="140" y="25"/>
                  </a:cubicBezTo>
                  <a:lnTo>
                    <a:pt x="116" y="25"/>
                  </a:lnTo>
                  <a:cubicBezTo>
                    <a:pt x="116" y="0"/>
                    <a:pt x="93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6"/>
            <p:cNvSpPr/>
            <p:nvPr/>
          </p:nvSpPr>
          <p:spPr>
            <a:xfrm>
              <a:off x="3376875" y="3074300"/>
              <a:ext cx="5850" cy="5275"/>
            </a:xfrm>
            <a:custGeom>
              <a:avLst/>
              <a:gdLst/>
              <a:ahLst/>
              <a:cxnLst/>
              <a:rect l="l" t="t" r="r" b="b"/>
              <a:pathLst>
                <a:path w="234" h="211" extrusionOk="0">
                  <a:moveTo>
                    <a:pt x="141" y="0"/>
                  </a:moveTo>
                  <a:cubicBezTo>
                    <a:pt x="116" y="0"/>
                    <a:pt x="94" y="0"/>
                    <a:pt x="94" y="24"/>
                  </a:cubicBezTo>
                  <a:cubicBezTo>
                    <a:pt x="70" y="24"/>
                    <a:pt x="47" y="47"/>
                    <a:pt x="47" y="47"/>
                  </a:cubicBezTo>
                  <a:cubicBezTo>
                    <a:pt x="23" y="47"/>
                    <a:pt x="23" y="71"/>
                    <a:pt x="23" y="71"/>
                  </a:cubicBezTo>
                  <a:cubicBezTo>
                    <a:pt x="1" y="71"/>
                    <a:pt x="1" y="93"/>
                    <a:pt x="1" y="93"/>
                  </a:cubicBezTo>
                  <a:lnTo>
                    <a:pt x="1" y="140"/>
                  </a:lnTo>
                  <a:lnTo>
                    <a:pt x="1" y="164"/>
                  </a:lnTo>
                  <a:lnTo>
                    <a:pt x="23" y="186"/>
                  </a:lnTo>
                  <a:cubicBezTo>
                    <a:pt x="23" y="210"/>
                    <a:pt x="47" y="210"/>
                    <a:pt x="70" y="210"/>
                  </a:cubicBezTo>
                  <a:lnTo>
                    <a:pt x="141" y="210"/>
                  </a:lnTo>
                  <a:cubicBezTo>
                    <a:pt x="141" y="186"/>
                    <a:pt x="163" y="186"/>
                    <a:pt x="187" y="186"/>
                  </a:cubicBezTo>
                  <a:cubicBezTo>
                    <a:pt x="187" y="164"/>
                    <a:pt x="187" y="164"/>
                    <a:pt x="209" y="164"/>
                  </a:cubicBezTo>
                  <a:lnTo>
                    <a:pt x="209" y="117"/>
                  </a:lnTo>
                  <a:cubicBezTo>
                    <a:pt x="234" y="117"/>
                    <a:pt x="234" y="93"/>
                    <a:pt x="209" y="93"/>
                  </a:cubicBezTo>
                  <a:lnTo>
                    <a:pt x="209" y="47"/>
                  </a:lnTo>
                  <a:lnTo>
                    <a:pt x="187" y="24"/>
                  </a:lnTo>
                  <a:cubicBezTo>
                    <a:pt x="187" y="24"/>
                    <a:pt x="163" y="24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6"/>
            <p:cNvSpPr/>
            <p:nvPr/>
          </p:nvSpPr>
          <p:spPr>
            <a:xfrm>
              <a:off x="3486200" y="308127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69" y="0"/>
                  </a:moveTo>
                  <a:cubicBezTo>
                    <a:pt x="69" y="0"/>
                    <a:pt x="47" y="0"/>
                    <a:pt x="23" y="24"/>
                  </a:cubicBezTo>
                  <a:lnTo>
                    <a:pt x="23" y="47"/>
                  </a:lnTo>
                  <a:cubicBezTo>
                    <a:pt x="23" y="47"/>
                    <a:pt x="0" y="71"/>
                    <a:pt x="0" y="93"/>
                  </a:cubicBezTo>
                  <a:lnTo>
                    <a:pt x="0" y="117"/>
                  </a:lnTo>
                  <a:cubicBezTo>
                    <a:pt x="0" y="117"/>
                    <a:pt x="0" y="140"/>
                    <a:pt x="23" y="140"/>
                  </a:cubicBezTo>
                  <a:cubicBezTo>
                    <a:pt x="23" y="164"/>
                    <a:pt x="23" y="164"/>
                    <a:pt x="47" y="164"/>
                  </a:cubicBezTo>
                  <a:cubicBezTo>
                    <a:pt x="47" y="186"/>
                    <a:pt x="47" y="186"/>
                    <a:pt x="69" y="186"/>
                  </a:cubicBezTo>
                  <a:lnTo>
                    <a:pt x="93" y="210"/>
                  </a:lnTo>
                  <a:lnTo>
                    <a:pt x="116" y="186"/>
                  </a:lnTo>
                  <a:cubicBezTo>
                    <a:pt x="140" y="186"/>
                    <a:pt x="162" y="186"/>
                    <a:pt x="162" y="164"/>
                  </a:cubicBezTo>
                  <a:lnTo>
                    <a:pt x="186" y="164"/>
                  </a:lnTo>
                  <a:lnTo>
                    <a:pt x="186" y="117"/>
                  </a:lnTo>
                  <a:lnTo>
                    <a:pt x="186" y="93"/>
                  </a:lnTo>
                  <a:lnTo>
                    <a:pt x="186" y="47"/>
                  </a:lnTo>
                  <a:lnTo>
                    <a:pt x="162" y="24"/>
                  </a:lnTo>
                  <a:cubicBezTo>
                    <a:pt x="162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6"/>
            <p:cNvSpPr/>
            <p:nvPr/>
          </p:nvSpPr>
          <p:spPr>
            <a:xfrm>
              <a:off x="3496650" y="2877775"/>
              <a:ext cx="6400" cy="5275"/>
            </a:xfrm>
            <a:custGeom>
              <a:avLst/>
              <a:gdLst/>
              <a:ahLst/>
              <a:cxnLst/>
              <a:rect l="l" t="t" r="r" b="b"/>
              <a:pathLst>
                <a:path w="256" h="211" extrusionOk="0">
                  <a:moveTo>
                    <a:pt x="23" y="0"/>
                  </a:moveTo>
                  <a:cubicBezTo>
                    <a:pt x="23" y="24"/>
                    <a:pt x="1" y="24"/>
                    <a:pt x="1" y="47"/>
                  </a:cubicBezTo>
                  <a:lnTo>
                    <a:pt x="1" y="93"/>
                  </a:lnTo>
                  <a:lnTo>
                    <a:pt x="1" y="117"/>
                  </a:lnTo>
                  <a:cubicBezTo>
                    <a:pt x="1" y="140"/>
                    <a:pt x="23" y="164"/>
                    <a:pt x="47" y="164"/>
                  </a:cubicBezTo>
                  <a:cubicBezTo>
                    <a:pt x="70" y="164"/>
                    <a:pt x="94" y="186"/>
                    <a:pt x="116" y="210"/>
                  </a:cubicBezTo>
                  <a:lnTo>
                    <a:pt x="187" y="210"/>
                  </a:lnTo>
                  <a:cubicBezTo>
                    <a:pt x="187" y="210"/>
                    <a:pt x="209" y="210"/>
                    <a:pt x="209" y="186"/>
                  </a:cubicBezTo>
                  <a:cubicBezTo>
                    <a:pt x="209" y="186"/>
                    <a:pt x="233" y="186"/>
                    <a:pt x="233" y="164"/>
                  </a:cubicBezTo>
                  <a:lnTo>
                    <a:pt x="233" y="140"/>
                  </a:lnTo>
                  <a:cubicBezTo>
                    <a:pt x="256" y="140"/>
                    <a:pt x="256" y="117"/>
                    <a:pt x="233" y="93"/>
                  </a:cubicBezTo>
                  <a:lnTo>
                    <a:pt x="233" y="71"/>
                  </a:lnTo>
                  <a:lnTo>
                    <a:pt x="209" y="47"/>
                  </a:lnTo>
                  <a:cubicBezTo>
                    <a:pt x="187" y="24"/>
                    <a:pt x="140" y="24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16" name="Google Shape;7616;p26"/>
          <p:cNvSpPr/>
          <p:nvPr/>
        </p:nvSpPr>
        <p:spPr>
          <a:xfrm rot="-10540604" flipH="1">
            <a:off x="6029237" y="-65665"/>
            <a:ext cx="396529" cy="309027"/>
          </a:xfrm>
          <a:custGeom>
            <a:avLst/>
            <a:gdLst/>
            <a:ahLst/>
            <a:cxnLst/>
            <a:rect l="l" t="t" r="r" b="b"/>
            <a:pathLst>
              <a:path w="12666" h="9871" extrusionOk="0">
                <a:moveTo>
                  <a:pt x="5921" y="1897"/>
                </a:moveTo>
                <a:lnTo>
                  <a:pt x="5921" y="1897"/>
                </a:lnTo>
                <a:cubicBezTo>
                  <a:pt x="6005" y="1961"/>
                  <a:pt x="6083" y="2034"/>
                  <a:pt x="6154" y="2117"/>
                </a:cubicBezTo>
                <a:cubicBezTo>
                  <a:pt x="6340" y="2327"/>
                  <a:pt x="6455" y="2582"/>
                  <a:pt x="6479" y="2861"/>
                </a:cubicBezTo>
                <a:cubicBezTo>
                  <a:pt x="6479" y="3093"/>
                  <a:pt x="6386" y="3419"/>
                  <a:pt x="6154" y="3490"/>
                </a:cubicBezTo>
                <a:cubicBezTo>
                  <a:pt x="6118" y="3501"/>
                  <a:pt x="6085" y="3507"/>
                  <a:pt x="6054" y="3507"/>
                </a:cubicBezTo>
                <a:cubicBezTo>
                  <a:pt x="5841" y="3507"/>
                  <a:pt x="5729" y="3250"/>
                  <a:pt x="5689" y="3047"/>
                </a:cubicBezTo>
                <a:cubicBezTo>
                  <a:pt x="5618" y="2768"/>
                  <a:pt x="5689" y="2489"/>
                  <a:pt x="5782" y="2210"/>
                </a:cubicBezTo>
                <a:cubicBezTo>
                  <a:pt x="5823" y="2104"/>
                  <a:pt x="5869" y="2000"/>
                  <a:pt x="5921" y="1897"/>
                </a:cubicBezTo>
                <a:close/>
                <a:moveTo>
                  <a:pt x="10113" y="3013"/>
                </a:moveTo>
                <a:cubicBezTo>
                  <a:pt x="10447" y="3013"/>
                  <a:pt x="10781" y="3098"/>
                  <a:pt x="11083" y="3264"/>
                </a:cubicBezTo>
                <a:lnTo>
                  <a:pt x="11083" y="3264"/>
                </a:lnTo>
                <a:cubicBezTo>
                  <a:pt x="11054" y="3389"/>
                  <a:pt x="11016" y="3511"/>
                  <a:pt x="10967" y="3629"/>
                </a:cubicBezTo>
                <a:cubicBezTo>
                  <a:pt x="10759" y="4163"/>
                  <a:pt x="10362" y="4628"/>
                  <a:pt x="9828" y="4839"/>
                </a:cubicBezTo>
                <a:cubicBezTo>
                  <a:pt x="9675" y="4902"/>
                  <a:pt x="9514" y="4938"/>
                  <a:pt x="9354" y="4938"/>
                </a:cubicBezTo>
                <a:cubicBezTo>
                  <a:pt x="9223" y="4938"/>
                  <a:pt x="9093" y="4914"/>
                  <a:pt x="8967" y="4861"/>
                </a:cubicBezTo>
                <a:cubicBezTo>
                  <a:pt x="8734" y="4746"/>
                  <a:pt x="8526" y="4535"/>
                  <a:pt x="8455" y="4280"/>
                </a:cubicBezTo>
                <a:cubicBezTo>
                  <a:pt x="8386" y="3955"/>
                  <a:pt x="8572" y="3652"/>
                  <a:pt x="8827" y="3465"/>
                </a:cubicBezTo>
                <a:cubicBezTo>
                  <a:pt x="9060" y="3257"/>
                  <a:pt x="9339" y="3140"/>
                  <a:pt x="9642" y="3071"/>
                </a:cubicBezTo>
                <a:cubicBezTo>
                  <a:pt x="9797" y="3032"/>
                  <a:pt x="9955" y="3013"/>
                  <a:pt x="10113" y="3013"/>
                </a:cubicBezTo>
                <a:close/>
                <a:moveTo>
                  <a:pt x="8494" y="0"/>
                </a:moveTo>
                <a:cubicBezTo>
                  <a:pt x="8107" y="0"/>
                  <a:pt x="7721" y="76"/>
                  <a:pt x="7363" y="234"/>
                </a:cubicBezTo>
                <a:cubicBezTo>
                  <a:pt x="6781" y="489"/>
                  <a:pt x="6293" y="931"/>
                  <a:pt x="5944" y="1465"/>
                </a:cubicBezTo>
                <a:cubicBezTo>
                  <a:pt x="5914" y="1517"/>
                  <a:pt x="5885" y="1568"/>
                  <a:pt x="5857" y="1621"/>
                </a:cubicBezTo>
                <a:lnTo>
                  <a:pt x="5857" y="1621"/>
                </a:lnTo>
                <a:cubicBezTo>
                  <a:pt x="5847" y="1616"/>
                  <a:pt x="5838" y="1610"/>
                  <a:pt x="5828" y="1605"/>
                </a:cubicBezTo>
                <a:cubicBezTo>
                  <a:pt x="5533" y="1441"/>
                  <a:pt x="5207" y="1375"/>
                  <a:pt x="4879" y="1375"/>
                </a:cubicBezTo>
                <a:cubicBezTo>
                  <a:pt x="4509" y="1375"/>
                  <a:pt x="4137" y="1459"/>
                  <a:pt x="3804" y="1583"/>
                </a:cubicBezTo>
                <a:cubicBezTo>
                  <a:pt x="3153" y="1815"/>
                  <a:pt x="2572" y="2234"/>
                  <a:pt x="2107" y="2745"/>
                </a:cubicBezTo>
                <a:cubicBezTo>
                  <a:pt x="1037" y="3884"/>
                  <a:pt x="526" y="5397"/>
                  <a:pt x="222" y="6908"/>
                </a:cubicBezTo>
                <a:cubicBezTo>
                  <a:pt x="154" y="7326"/>
                  <a:pt x="83" y="7745"/>
                  <a:pt x="14" y="8141"/>
                </a:cubicBezTo>
                <a:cubicBezTo>
                  <a:pt x="1" y="8204"/>
                  <a:pt x="51" y="8240"/>
                  <a:pt x="103" y="8240"/>
                </a:cubicBezTo>
                <a:cubicBezTo>
                  <a:pt x="145" y="8240"/>
                  <a:pt x="189" y="8216"/>
                  <a:pt x="200" y="8163"/>
                </a:cubicBezTo>
                <a:cubicBezTo>
                  <a:pt x="433" y="6675"/>
                  <a:pt x="712" y="5164"/>
                  <a:pt x="1478" y="3862"/>
                </a:cubicBezTo>
                <a:cubicBezTo>
                  <a:pt x="2129" y="2792"/>
                  <a:pt x="3177" y="1791"/>
                  <a:pt x="4455" y="1583"/>
                </a:cubicBezTo>
                <a:cubicBezTo>
                  <a:pt x="4575" y="1565"/>
                  <a:pt x="4696" y="1556"/>
                  <a:pt x="4816" y="1556"/>
                </a:cubicBezTo>
                <a:cubicBezTo>
                  <a:pt x="5155" y="1556"/>
                  <a:pt x="5485" y="1630"/>
                  <a:pt x="5769" y="1795"/>
                </a:cubicBezTo>
                <a:lnTo>
                  <a:pt x="5769" y="1795"/>
                </a:lnTo>
                <a:cubicBezTo>
                  <a:pt x="5682" y="1977"/>
                  <a:pt x="5606" y="2163"/>
                  <a:pt x="5549" y="2349"/>
                </a:cubicBezTo>
                <a:cubicBezTo>
                  <a:pt x="5478" y="2652"/>
                  <a:pt x="5456" y="2954"/>
                  <a:pt x="5549" y="3257"/>
                </a:cubicBezTo>
                <a:cubicBezTo>
                  <a:pt x="5633" y="3488"/>
                  <a:pt x="5812" y="3682"/>
                  <a:pt x="6053" y="3682"/>
                </a:cubicBezTo>
                <a:cubicBezTo>
                  <a:pt x="6078" y="3682"/>
                  <a:pt x="6103" y="3680"/>
                  <a:pt x="6130" y="3676"/>
                </a:cubicBezTo>
                <a:cubicBezTo>
                  <a:pt x="6409" y="3629"/>
                  <a:pt x="6572" y="3372"/>
                  <a:pt x="6641" y="3118"/>
                </a:cubicBezTo>
                <a:cubicBezTo>
                  <a:pt x="6744" y="2588"/>
                  <a:pt x="6436" y="2040"/>
                  <a:pt x="6014" y="1725"/>
                </a:cubicBezTo>
                <a:lnTo>
                  <a:pt x="6014" y="1725"/>
                </a:lnTo>
                <a:cubicBezTo>
                  <a:pt x="6215" y="1373"/>
                  <a:pt x="6476" y="1049"/>
                  <a:pt x="6781" y="792"/>
                </a:cubicBezTo>
                <a:cubicBezTo>
                  <a:pt x="7246" y="442"/>
                  <a:pt x="7804" y="210"/>
                  <a:pt x="8386" y="187"/>
                </a:cubicBezTo>
                <a:cubicBezTo>
                  <a:pt x="8424" y="186"/>
                  <a:pt x="8462" y="185"/>
                  <a:pt x="8499" y="185"/>
                </a:cubicBezTo>
                <a:cubicBezTo>
                  <a:pt x="9042" y="185"/>
                  <a:pt x="9581" y="348"/>
                  <a:pt x="10037" y="652"/>
                </a:cubicBezTo>
                <a:cubicBezTo>
                  <a:pt x="10526" y="978"/>
                  <a:pt x="10898" y="1443"/>
                  <a:pt x="11038" y="2001"/>
                </a:cubicBezTo>
                <a:cubicBezTo>
                  <a:pt x="11145" y="2354"/>
                  <a:pt x="11171" y="2728"/>
                  <a:pt x="11116" y="3088"/>
                </a:cubicBezTo>
                <a:lnTo>
                  <a:pt x="11116" y="3088"/>
                </a:lnTo>
                <a:cubicBezTo>
                  <a:pt x="10825" y="2938"/>
                  <a:pt x="10504" y="2850"/>
                  <a:pt x="10176" y="2838"/>
                </a:cubicBezTo>
                <a:cubicBezTo>
                  <a:pt x="10148" y="2837"/>
                  <a:pt x="10120" y="2837"/>
                  <a:pt x="10092" y="2837"/>
                </a:cubicBezTo>
                <a:cubicBezTo>
                  <a:pt x="9466" y="2837"/>
                  <a:pt x="8810" y="3094"/>
                  <a:pt x="8433" y="3605"/>
                </a:cubicBezTo>
                <a:cubicBezTo>
                  <a:pt x="8247" y="3862"/>
                  <a:pt x="8200" y="4210"/>
                  <a:pt x="8340" y="4513"/>
                </a:cubicBezTo>
                <a:cubicBezTo>
                  <a:pt x="8455" y="4768"/>
                  <a:pt x="8688" y="4954"/>
                  <a:pt x="8967" y="5047"/>
                </a:cubicBezTo>
                <a:cubicBezTo>
                  <a:pt x="9100" y="5096"/>
                  <a:pt x="9235" y="5118"/>
                  <a:pt x="9368" y="5118"/>
                </a:cubicBezTo>
                <a:cubicBezTo>
                  <a:pt x="9869" y="5118"/>
                  <a:pt x="10358" y="4809"/>
                  <a:pt x="10688" y="4442"/>
                </a:cubicBezTo>
                <a:cubicBezTo>
                  <a:pt x="10964" y="4135"/>
                  <a:pt x="11149" y="3761"/>
                  <a:pt x="11245" y="3363"/>
                </a:cubicBezTo>
                <a:lnTo>
                  <a:pt x="11245" y="3363"/>
                </a:lnTo>
                <a:cubicBezTo>
                  <a:pt x="11261" y="3374"/>
                  <a:pt x="11277" y="3385"/>
                  <a:pt x="11293" y="3397"/>
                </a:cubicBezTo>
                <a:cubicBezTo>
                  <a:pt x="11782" y="3745"/>
                  <a:pt x="12083" y="4303"/>
                  <a:pt x="12269" y="4885"/>
                </a:cubicBezTo>
                <a:cubicBezTo>
                  <a:pt x="12409" y="5419"/>
                  <a:pt x="12455" y="6001"/>
                  <a:pt x="12409" y="6582"/>
                </a:cubicBezTo>
                <a:cubicBezTo>
                  <a:pt x="12294" y="7629"/>
                  <a:pt x="11782" y="8699"/>
                  <a:pt x="10898" y="9350"/>
                </a:cubicBezTo>
                <a:cubicBezTo>
                  <a:pt x="10688" y="9490"/>
                  <a:pt x="10433" y="9605"/>
                  <a:pt x="10200" y="9698"/>
                </a:cubicBezTo>
                <a:cubicBezTo>
                  <a:pt x="10098" y="9739"/>
                  <a:pt x="10139" y="9870"/>
                  <a:pt x="10229" y="9870"/>
                </a:cubicBezTo>
                <a:cubicBezTo>
                  <a:pt x="10242" y="9870"/>
                  <a:pt x="10255" y="9868"/>
                  <a:pt x="10269" y="9862"/>
                </a:cubicBezTo>
                <a:cubicBezTo>
                  <a:pt x="11410" y="9466"/>
                  <a:pt x="12176" y="8396"/>
                  <a:pt x="12455" y="7257"/>
                </a:cubicBezTo>
                <a:cubicBezTo>
                  <a:pt x="12619" y="6675"/>
                  <a:pt x="12666" y="6048"/>
                  <a:pt x="12573" y="5443"/>
                </a:cubicBezTo>
                <a:cubicBezTo>
                  <a:pt x="12480" y="4814"/>
                  <a:pt x="12247" y="4163"/>
                  <a:pt x="11828" y="3652"/>
                </a:cubicBezTo>
                <a:cubicBezTo>
                  <a:pt x="11670" y="3467"/>
                  <a:pt x="11485" y="3309"/>
                  <a:pt x="11281" y="3182"/>
                </a:cubicBezTo>
                <a:lnTo>
                  <a:pt x="11281" y="3182"/>
                </a:lnTo>
                <a:cubicBezTo>
                  <a:pt x="11404" y="2456"/>
                  <a:pt x="11235" y="1675"/>
                  <a:pt x="10781" y="1093"/>
                </a:cubicBezTo>
                <a:cubicBezTo>
                  <a:pt x="10234" y="385"/>
                  <a:pt x="9363" y="0"/>
                  <a:pt x="8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7" name="Google Shape;7617;p26"/>
          <p:cNvSpPr/>
          <p:nvPr/>
        </p:nvSpPr>
        <p:spPr>
          <a:xfrm rot="-10540604" flipH="1">
            <a:off x="7070690" y="283847"/>
            <a:ext cx="289054" cy="322145"/>
          </a:xfrm>
          <a:custGeom>
            <a:avLst/>
            <a:gdLst/>
            <a:ahLst/>
            <a:cxnLst/>
            <a:rect l="l" t="t" r="r" b="b"/>
            <a:pathLst>
              <a:path w="9233" h="10290" extrusionOk="0">
                <a:moveTo>
                  <a:pt x="4867" y="0"/>
                </a:moveTo>
                <a:cubicBezTo>
                  <a:pt x="4661" y="0"/>
                  <a:pt x="4455" y="37"/>
                  <a:pt x="4255" y="121"/>
                </a:cubicBezTo>
                <a:cubicBezTo>
                  <a:pt x="3442" y="493"/>
                  <a:pt x="3163" y="1492"/>
                  <a:pt x="2977" y="2354"/>
                </a:cubicBezTo>
                <a:cubicBezTo>
                  <a:pt x="2791" y="3237"/>
                  <a:pt x="2534" y="4214"/>
                  <a:pt x="1744" y="4633"/>
                </a:cubicBezTo>
                <a:cubicBezTo>
                  <a:pt x="1442" y="4795"/>
                  <a:pt x="1070" y="4841"/>
                  <a:pt x="744" y="5027"/>
                </a:cubicBezTo>
                <a:cubicBezTo>
                  <a:pt x="0" y="5492"/>
                  <a:pt x="0" y="6586"/>
                  <a:pt x="93" y="7470"/>
                </a:cubicBezTo>
                <a:cubicBezTo>
                  <a:pt x="270" y="9417"/>
                  <a:pt x="2047" y="10290"/>
                  <a:pt x="3822" y="10290"/>
                </a:cubicBezTo>
                <a:cubicBezTo>
                  <a:pt x="3913" y="10290"/>
                  <a:pt x="4003" y="10288"/>
                  <a:pt x="4093" y="10283"/>
                </a:cubicBezTo>
                <a:cubicBezTo>
                  <a:pt x="6209" y="10168"/>
                  <a:pt x="8162" y="8958"/>
                  <a:pt x="8745" y="6819"/>
                </a:cubicBezTo>
                <a:cubicBezTo>
                  <a:pt x="9232" y="4934"/>
                  <a:pt x="8581" y="2865"/>
                  <a:pt x="7279" y="1399"/>
                </a:cubicBezTo>
                <a:cubicBezTo>
                  <a:pt x="7093" y="1191"/>
                  <a:pt x="6907" y="1005"/>
                  <a:pt x="6698" y="819"/>
                </a:cubicBezTo>
                <a:cubicBezTo>
                  <a:pt x="6184" y="375"/>
                  <a:pt x="5523" y="0"/>
                  <a:pt x="48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8" name="Google Shape;7618;p26"/>
          <p:cNvSpPr/>
          <p:nvPr/>
        </p:nvSpPr>
        <p:spPr>
          <a:xfrm rot="-10540604" flipH="1">
            <a:off x="7108340" y="476531"/>
            <a:ext cx="195134" cy="183081"/>
          </a:xfrm>
          <a:custGeom>
            <a:avLst/>
            <a:gdLst/>
            <a:ahLst/>
            <a:cxnLst/>
            <a:rect l="l" t="t" r="r" b="b"/>
            <a:pathLst>
              <a:path w="6233" h="5848" extrusionOk="0">
                <a:moveTo>
                  <a:pt x="3404" y="401"/>
                </a:moveTo>
                <a:cubicBezTo>
                  <a:pt x="3404" y="401"/>
                  <a:pt x="3404" y="402"/>
                  <a:pt x="3404" y="402"/>
                </a:cubicBezTo>
                <a:lnTo>
                  <a:pt x="3404" y="402"/>
                </a:lnTo>
                <a:cubicBezTo>
                  <a:pt x="3403" y="405"/>
                  <a:pt x="3400" y="409"/>
                  <a:pt x="3398" y="409"/>
                </a:cubicBezTo>
                <a:cubicBezTo>
                  <a:pt x="3397" y="409"/>
                  <a:pt x="3396" y="407"/>
                  <a:pt x="3396" y="402"/>
                </a:cubicBezTo>
                <a:cubicBezTo>
                  <a:pt x="3399" y="402"/>
                  <a:pt x="3402" y="401"/>
                  <a:pt x="3404" y="401"/>
                </a:cubicBezTo>
                <a:close/>
                <a:moveTo>
                  <a:pt x="1372" y="670"/>
                </a:moveTo>
                <a:lnTo>
                  <a:pt x="1372" y="670"/>
                </a:lnTo>
                <a:cubicBezTo>
                  <a:pt x="1373" y="671"/>
                  <a:pt x="1375" y="673"/>
                  <a:pt x="1377" y="675"/>
                </a:cubicBezTo>
                <a:lnTo>
                  <a:pt x="1377" y="675"/>
                </a:lnTo>
                <a:cubicBezTo>
                  <a:pt x="1379" y="677"/>
                  <a:pt x="1381" y="679"/>
                  <a:pt x="1383" y="681"/>
                </a:cubicBezTo>
                <a:lnTo>
                  <a:pt x="1383" y="681"/>
                </a:lnTo>
                <a:cubicBezTo>
                  <a:pt x="1374" y="680"/>
                  <a:pt x="1372" y="678"/>
                  <a:pt x="1372" y="670"/>
                </a:cubicBezTo>
                <a:close/>
                <a:moveTo>
                  <a:pt x="1395" y="681"/>
                </a:moveTo>
                <a:cubicBezTo>
                  <a:pt x="1393" y="683"/>
                  <a:pt x="1391" y="685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89" y="687"/>
                  <a:pt x="1389" y="687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7"/>
                </a:cubicBezTo>
                <a:lnTo>
                  <a:pt x="1389" y="687"/>
                </a:lnTo>
                <a:cubicBezTo>
                  <a:pt x="1391" y="689"/>
                  <a:pt x="1392" y="691"/>
                  <a:pt x="1393" y="693"/>
                </a:cubicBezTo>
                <a:lnTo>
                  <a:pt x="1393" y="693"/>
                </a:lnTo>
                <a:cubicBezTo>
                  <a:pt x="1393" y="693"/>
                  <a:pt x="1393" y="693"/>
                  <a:pt x="1393" y="693"/>
                </a:cubicBezTo>
                <a:lnTo>
                  <a:pt x="1393" y="693"/>
                </a:lnTo>
                <a:cubicBezTo>
                  <a:pt x="1392" y="691"/>
                  <a:pt x="1391" y="689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cubicBezTo>
                  <a:pt x="1389" y="688"/>
                  <a:pt x="1389" y="688"/>
                  <a:pt x="1389" y="688"/>
                </a:cubicBezTo>
                <a:lnTo>
                  <a:pt x="1389" y="688"/>
                </a:lnTo>
                <a:lnTo>
                  <a:pt x="1389" y="687"/>
                </a:lnTo>
                <a:lnTo>
                  <a:pt x="1389" y="687"/>
                </a:lnTo>
                <a:cubicBezTo>
                  <a:pt x="1389" y="687"/>
                  <a:pt x="1389" y="687"/>
                  <a:pt x="1389" y="687"/>
                </a:cubicBezTo>
                <a:lnTo>
                  <a:pt x="1389" y="687"/>
                </a:lnTo>
                <a:cubicBezTo>
                  <a:pt x="1391" y="685"/>
                  <a:pt x="1393" y="683"/>
                  <a:pt x="1395" y="681"/>
                </a:cubicBezTo>
                <a:close/>
                <a:moveTo>
                  <a:pt x="1384" y="693"/>
                </a:moveTo>
                <a:lnTo>
                  <a:pt x="1384" y="694"/>
                </a:lnTo>
                <a:lnTo>
                  <a:pt x="1384" y="694"/>
                </a:lnTo>
                <a:cubicBezTo>
                  <a:pt x="1379" y="701"/>
                  <a:pt x="1375" y="707"/>
                  <a:pt x="1372" y="713"/>
                </a:cubicBezTo>
                <a:lnTo>
                  <a:pt x="1372" y="713"/>
                </a:lnTo>
                <a:cubicBezTo>
                  <a:pt x="1373" y="706"/>
                  <a:pt x="1376" y="701"/>
                  <a:pt x="1384" y="693"/>
                </a:cubicBezTo>
                <a:close/>
                <a:moveTo>
                  <a:pt x="3325" y="0"/>
                </a:moveTo>
                <a:cubicBezTo>
                  <a:pt x="3222" y="0"/>
                  <a:pt x="3121" y="33"/>
                  <a:pt x="3070" y="123"/>
                </a:cubicBezTo>
                <a:cubicBezTo>
                  <a:pt x="2960" y="276"/>
                  <a:pt x="3056" y="469"/>
                  <a:pt x="3184" y="589"/>
                </a:cubicBezTo>
                <a:lnTo>
                  <a:pt x="3184" y="589"/>
                </a:lnTo>
                <a:cubicBezTo>
                  <a:pt x="3229" y="683"/>
                  <a:pt x="3292" y="755"/>
                  <a:pt x="3371" y="774"/>
                </a:cubicBezTo>
                <a:cubicBezTo>
                  <a:pt x="3389" y="780"/>
                  <a:pt x="3407" y="783"/>
                  <a:pt x="3424" y="783"/>
                </a:cubicBezTo>
                <a:cubicBezTo>
                  <a:pt x="3474" y="783"/>
                  <a:pt x="3517" y="756"/>
                  <a:pt x="3535" y="705"/>
                </a:cubicBezTo>
                <a:cubicBezTo>
                  <a:pt x="3538" y="697"/>
                  <a:pt x="3539" y="689"/>
                  <a:pt x="3540" y="681"/>
                </a:cubicBezTo>
                <a:lnTo>
                  <a:pt x="3540" y="681"/>
                </a:lnTo>
                <a:cubicBezTo>
                  <a:pt x="3661" y="651"/>
                  <a:pt x="3770" y="590"/>
                  <a:pt x="3814" y="472"/>
                </a:cubicBezTo>
                <a:cubicBezTo>
                  <a:pt x="3837" y="379"/>
                  <a:pt x="3814" y="262"/>
                  <a:pt x="3768" y="193"/>
                </a:cubicBezTo>
                <a:cubicBezTo>
                  <a:pt x="3721" y="123"/>
                  <a:pt x="3628" y="76"/>
                  <a:pt x="3557" y="54"/>
                </a:cubicBezTo>
                <a:cubicBezTo>
                  <a:pt x="3495" y="22"/>
                  <a:pt x="3409" y="0"/>
                  <a:pt x="3325" y="0"/>
                </a:cubicBezTo>
                <a:close/>
                <a:moveTo>
                  <a:pt x="1233" y="393"/>
                </a:moveTo>
                <a:cubicBezTo>
                  <a:pt x="1211" y="393"/>
                  <a:pt x="1188" y="396"/>
                  <a:pt x="1163" y="402"/>
                </a:cubicBezTo>
                <a:cubicBezTo>
                  <a:pt x="1084" y="433"/>
                  <a:pt x="1048" y="518"/>
                  <a:pt x="1040" y="605"/>
                </a:cubicBezTo>
                <a:lnTo>
                  <a:pt x="1040" y="605"/>
                </a:lnTo>
                <a:cubicBezTo>
                  <a:pt x="1034" y="619"/>
                  <a:pt x="1030" y="634"/>
                  <a:pt x="1027" y="648"/>
                </a:cubicBezTo>
                <a:lnTo>
                  <a:pt x="1027" y="648"/>
                </a:lnTo>
                <a:cubicBezTo>
                  <a:pt x="1018" y="660"/>
                  <a:pt x="1009" y="672"/>
                  <a:pt x="999" y="681"/>
                </a:cubicBezTo>
                <a:cubicBezTo>
                  <a:pt x="999" y="701"/>
                  <a:pt x="1004" y="730"/>
                  <a:pt x="1014" y="756"/>
                </a:cubicBezTo>
                <a:lnTo>
                  <a:pt x="1014" y="756"/>
                </a:lnTo>
                <a:cubicBezTo>
                  <a:pt x="1018" y="789"/>
                  <a:pt x="1032" y="817"/>
                  <a:pt x="1046" y="845"/>
                </a:cubicBezTo>
                <a:cubicBezTo>
                  <a:pt x="1070" y="938"/>
                  <a:pt x="1163" y="1006"/>
                  <a:pt x="1256" y="1053"/>
                </a:cubicBezTo>
                <a:lnTo>
                  <a:pt x="1325" y="1053"/>
                </a:lnTo>
                <a:cubicBezTo>
                  <a:pt x="1335" y="1056"/>
                  <a:pt x="1344" y="1058"/>
                  <a:pt x="1354" y="1058"/>
                </a:cubicBezTo>
                <a:cubicBezTo>
                  <a:pt x="1410" y="1058"/>
                  <a:pt x="1459" y="1004"/>
                  <a:pt x="1464" y="947"/>
                </a:cubicBezTo>
                <a:lnTo>
                  <a:pt x="1464" y="947"/>
                </a:lnTo>
                <a:cubicBezTo>
                  <a:pt x="1489" y="932"/>
                  <a:pt x="1513" y="912"/>
                  <a:pt x="1535" y="891"/>
                </a:cubicBezTo>
                <a:cubicBezTo>
                  <a:pt x="1557" y="867"/>
                  <a:pt x="1604" y="820"/>
                  <a:pt x="1604" y="774"/>
                </a:cubicBezTo>
                <a:cubicBezTo>
                  <a:pt x="1628" y="727"/>
                  <a:pt x="1628" y="681"/>
                  <a:pt x="1604" y="634"/>
                </a:cubicBezTo>
                <a:cubicBezTo>
                  <a:pt x="1604" y="565"/>
                  <a:pt x="1557" y="519"/>
                  <a:pt x="1511" y="472"/>
                </a:cubicBezTo>
                <a:cubicBezTo>
                  <a:pt x="1466" y="449"/>
                  <a:pt x="1422" y="428"/>
                  <a:pt x="1358" y="426"/>
                </a:cubicBezTo>
                <a:lnTo>
                  <a:pt x="1358" y="426"/>
                </a:lnTo>
                <a:cubicBezTo>
                  <a:pt x="1319" y="405"/>
                  <a:pt x="1278" y="393"/>
                  <a:pt x="1233" y="393"/>
                </a:cubicBezTo>
                <a:close/>
                <a:moveTo>
                  <a:pt x="2627" y="1937"/>
                </a:moveTo>
                <a:cubicBezTo>
                  <a:pt x="2627" y="1937"/>
                  <a:pt x="2628" y="1937"/>
                  <a:pt x="2630" y="1937"/>
                </a:cubicBezTo>
                <a:lnTo>
                  <a:pt x="2630" y="1937"/>
                </a:lnTo>
                <a:cubicBezTo>
                  <a:pt x="2629" y="1938"/>
                  <a:pt x="2628" y="1938"/>
                  <a:pt x="2627" y="1939"/>
                </a:cubicBezTo>
                <a:lnTo>
                  <a:pt x="2627" y="1939"/>
                </a:lnTo>
                <a:lnTo>
                  <a:pt x="2627" y="1937"/>
                </a:lnTo>
                <a:close/>
                <a:moveTo>
                  <a:pt x="2837" y="1890"/>
                </a:moveTo>
                <a:cubicBezTo>
                  <a:pt x="2860" y="1914"/>
                  <a:pt x="2860" y="1914"/>
                  <a:pt x="2884" y="1914"/>
                </a:cubicBezTo>
                <a:lnTo>
                  <a:pt x="2906" y="1914"/>
                </a:lnTo>
                <a:cubicBezTo>
                  <a:pt x="2906" y="1937"/>
                  <a:pt x="2930" y="1937"/>
                  <a:pt x="2930" y="1937"/>
                </a:cubicBezTo>
                <a:lnTo>
                  <a:pt x="2930" y="1961"/>
                </a:lnTo>
                <a:lnTo>
                  <a:pt x="2953" y="1961"/>
                </a:lnTo>
                <a:lnTo>
                  <a:pt x="2953" y="1980"/>
                </a:lnTo>
                <a:lnTo>
                  <a:pt x="2953" y="1980"/>
                </a:lnTo>
                <a:cubicBezTo>
                  <a:pt x="2938" y="1975"/>
                  <a:pt x="2922" y="1972"/>
                  <a:pt x="2906" y="1972"/>
                </a:cubicBezTo>
                <a:cubicBezTo>
                  <a:pt x="2894" y="1972"/>
                  <a:pt x="2883" y="1974"/>
                  <a:pt x="2871" y="1976"/>
                </a:cubicBezTo>
                <a:lnTo>
                  <a:pt x="2871" y="1976"/>
                </a:lnTo>
                <a:cubicBezTo>
                  <a:pt x="2854" y="1941"/>
                  <a:pt x="2828" y="1911"/>
                  <a:pt x="2795" y="1890"/>
                </a:cubicBezTo>
                <a:close/>
                <a:moveTo>
                  <a:pt x="2797" y="1997"/>
                </a:moveTo>
                <a:cubicBezTo>
                  <a:pt x="2801" y="1997"/>
                  <a:pt x="2806" y="2001"/>
                  <a:pt x="2810" y="2004"/>
                </a:cubicBezTo>
                <a:lnTo>
                  <a:pt x="2810" y="2004"/>
                </a:lnTo>
                <a:cubicBezTo>
                  <a:pt x="2805" y="2002"/>
                  <a:pt x="2801" y="2000"/>
                  <a:pt x="2797" y="1997"/>
                </a:cubicBezTo>
                <a:close/>
                <a:moveTo>
                  <a:pt x="2953" y="1983"/>
                </a:moveTo>
                <a:cubicBezTo>
                  <a:pt x="2953" y="1995"/>
                  <a:pt x="2947" y="2001"/>
                  <a:pt x="2942" y="2007"/>
                </a:cubicBezTo>
                <a:lnTo>
                  <a:pt x="2942" y="2007"/>
                </a:lnTo>
                <a:cubicBezTo>
                  <a:pt x="2931" y="2006"/>
                  <a:pt x="2935" y="2002"/>
                  <a:pt x="2953" y="1983"/>
                </a:cubicBezTo>
                <a:close/>
                <a:moveTo>
                  <a:pt x="5210" y="1364"/>
                </a:moveTo>
                <a:cubicBezTo>
                  <a:pt x="5177" y="1364"/>
                  <a:pt x="5145" y="1369"/>
                  <a:pt x="5117" y="1378"/>
                </a:cubicBezTo>
                <a:cubicBezTo>
                  <a:pt x="5075" y="1378"/>
                  <a:pt x="5034" y="1397"/>
                  <a:pt x="5009" y="1434"/>
                </a:cubicBezTo>
                <a:lnTo>
                  <a:pt x="5009" y="1434"/>
                </a:lnTo>
                <a:cubicBezTo>
                  <a:pt x="4997" y="1442"/>
                  <a:pt x="4988" y="1451"/>
                  <a:pt x="4979" y="1461"/>
                </a:cubicBezTo>
                <a:lnTo>
                  <a:pt x="4979" y="1461"/>
                </a:lnTo>
                <a:cubicBezTo>
                  <a:pt x="4967" y="1470"/>
                  <a:pt x="4960" y="1480"/>
                  <a:pt x="4957" y="1492"/>
                </a:cubicBezTo>
                <a:lnTo>
                  <a:pt x="4957" y="1492"/>
                </a:lnTo>
                <a:cubicBezTo>
                  <a:pt x="4947" y="1508"/>
                  <a:pt x="4939" y="1525"/>
                  <a:pt x="4931" y="1542"/>
                </a:cubicBezTo>
                <a:cubicBezTo>
                  <a:pt x="4928" y="1546"/>
                  <a:pt x="4926" y="1551"/>
                  <a:pt x="4925" y="1555"/>
                </a:cubicBezTo>
                <a:lnTo>
                  <a:pt x="4925" y="1555"/>
                </a:lnTo>
                <a:cubicBezTo>
                  <a:pt x="4900" y="1580"/>
                  <a:pt x="4878" y="1607"/>
                  <a:pt x="4860" y="1635"/>
                </a:cubicBezTo>
                <a:cubicBezTo>
                  <a:pt x="4838" y="1658"/>
                  <a:pt x="4838" y="1704"/>
                  <a:pt x="4838" y="1751"/>
                </a:cubicBezTo>
                <a:cubicBezTo>
                  <a:pt x="4838" y="1821"/>
                  <a:pt x="4860" y="1868"/>
                  <a:pt x="4884" y="1937"/>
                </a:cubicBezTo>
                <a:cubicBezTo>
                  <a:pt x="4953" y="2030"/>
                  <a:pt x="5092" y="2054"/>
                  <a:pt x="5210" y="2054"/>
                </a:cubicBezTo>
                <a:cubicBezTo>
                  <a:pt x="5387" y="2031"/>
                  <a:pt x="5564" y="1841"/>
                  <a:pt x="5519" y="1641"/>
                </a:cubicBezTo>
                <a:lnTo>
                  <a:pt x="5519" y="1641"/>
                </a:lnTo>
                <a:cubicBezTo>
                  <a:pt x="5518" y="1623"/>
                  <a:pt x="5515" y="1606"/>
                  <a:pt x="5511" y="1589"/>
                </a:cubicBezTo>
                <a:cubicBezTo>
                  <a:pt x="5489" y="1518"/>
                  <a:pt x="5442" y="1449"/>
                  <a:pt x="5349" y="1403"/>
                </a:cubicBezTo>
                <a:cubicBezTo>
                  <a:pt x="5307" y="1375"/>
                  <a:pt x="5258" y="1364"/>
                  <a:pt x="5210" y="1364"/>
                </a:cubicBezTo>
                <a:close/>
                <a:moveTo>
                  <a:pt x="2674" y="2076"/>
                </a:moveTo>
                <a:cubicBezTo>
                  <a:pt x="2674" y="2078"/>
                  <a:pt x="2674" y="2080"/>
                  <a:pt x="2674" y="2081"/>
                </a:cubicBezTo>
                <a:lnTo>
                  <a:pt x="2674" y="2081"/>
                </a:lnTo>
                <a:cubicBezTo>
                  <a:pt x="2673" y="2082"/>
                  <a:pt x="2672" y="2084"/>
                  <a:pt x="2671" y="2085"/>
                </a:cubicBezTo>
                <a:lnTo>
                  <a:pt x="2671" y="2085"/>
                </a:lnTo>
                <a:cubicBezTo>
                  <a:pt x="2671" y="2085"/>
                  <a:pt x="2670" y="2085"/>
                  <a:pt x="2670" y="2084"/>
                </a:cubicBezTo>
                <a:lnTo>
                  <a:pt x="2670" y="2084"/>
                </a:lnTo>
                <a:cubicBezTo>
                  <a:pt x="2671" y="2082"/>
                  <a:pt x="2672" y="2079"/>
                  <a:pt x="2674" y="2076"/>
                </a:cubicBezTo>
                <a:close/>
                <a:moveTo>
                  <a:pt x="2677" y="2076"/>
                </a:moveTo>
                <a:cubicBezTo>
                  <a:pt x="2685" y="2077"/>
                  <a:pt x="2679" y="2083"/>
                  <a:pt x="2674" y="2086"/>
                </a:cubicBezTo>
                <a:lnTo>
                  <a:pt x="2674" y="2086"/>
                </a:lnTo>
                <a:lnTo>
                  <a:pt x="2674" y="2081"/>
                </a:lnTo>
                <a:lnTo>
                  <a:pt x="2674" y="2081"/>
                </a:lnTo>
                <a:cubicBezTo>
                  <a:pt x="2675" y="2079"/>
                  <a:pt x="2676" y="2078"/>
                  <a:pt x="2677" y="2076"/>
                </a:cubicBezTo>
                <a:close/>
                <a:moveTo>
                  <a:pt x="753" y="2229"/>
                </a:moveTo>
                <a:cubicBezTo>
                  <a:pt x="754" y="2229"/>
                  <a:pt x="752" y="2232"/>
                  <a:pt x="744" y="2240"/>
                </a:cubicBezTo>
                <a:cubicBezTo>
                  <a:pt x="733" y="2240"/>
                  <a:pt x="732" y="2240"/>
                  <a:pt x="735" y="2237"/>
                </a:cubicBezTo>
                <a:lnTo>
                  <a:pt x="735" y="2237"/>
                </a:lnTo>
                <a:cubicBezTo>
                  <a:pt x="745" y="2234"/>
                  <a:pt x="752" y="2229"/>
                  <a:pt x="753" y="2229"/>
                </a:cubicBezTo>
                <a:close/>
                <a:moveTo>
                  <a:pt x="767" y="2240"/>
                </a:moveTo>
                <a:cubicBezTo>
                  <a:pt x="772" y="2245"/>
                  <a:pt x="775" y="2248"/>
                  <a:pt x="776" y="2251"/>
                </a:cubicBezTo>
                <a:lnTo>
                  <a:pt x="776" y="2251"/>
                </a:lnTo>
                <a:cubicBezTo>
                  <a:pt x="775" y="2252"/>
                  <a:pt x="774" y="2254"/>
                  <a:pt x="773" y="2256"/>
                </a:cubicBezTo>
                <a:lnTo>
                  <a:pt x="773" y="2256"/>
                </a:lnTo>
                <a:cubicBezTo>
                  <a:pt x="770" y="2254"/>
                  <a:pt x="767" y="2248"/>
                  <a:pt x="767" y="2240"/>
                </a:cubicBezTo>
                <a:close/>
                <a:moveTo>
                  <a:pt x="777" y="2254"/>
                </a:moveTo>
                <a:cubicBezTo>
                  <a:pt x="778" y="2256"/>
                  <a:pt x="777" y="2257"/>
                  <a:pt x="776" y="2257"/>
                </a:cubicBezTo>
                <a:cubicBezTo>
                  <a:pt x="775" y="2257"/>
                  <a:pt x="775" y="2257"/>
                  <a:pt x="774" y="2256"/>
                </a:cubicBezTo>
                <a:lnTo>
                  <a:pt x="774" y="2256"/>
                </a:lnTo>
                <a:cubicBezTo>
                  <a:pt x="775" y="2255"/>
                  <a:pt x="776" y="2255"/>
                  <a:pt x="777" y="2254"/>
                </a:cubicBezTo>
                <a:close/>
                <a:moveTo>
                  <a:pt x="720" y="2240"/>
                </a:moveTo>
                <a:cubicBezTo>
                  <a:pt x="720" y="2247"/>
                  <a:pt x="721" y="2255"/>
                  <a:pt x="722" y="2262"/>
                </a:cubicBezTo>
                <a:lnTo>
                  <a:pt x="720" y="2262"/>
                </a:lnTo>
                <a:lnTo>
                  <a:pt x="720" y="2240"/>
                </a:lnTo>
                <a:close/>
                <a:moveTo>
                  <a:pt x="627" y="2277"/>
                </a:moveTo>
                <a:lnTo>
                  <a:pt x="627" y="2277"/>
                </a:lnTo>
                <a:cubicBezTo>
                  <a:pt x="633" y="2280"/>
                  <a:pt x="640" y="2286"/>
                  <a:pt x="627" y="2286"/>
                </a:cubicBezTo>
                <a:lnTo>
                  <a:pt x="627" y="2277"/>
                </a:lnTo>
                <a:close/>
                <a:moveTo>
                  <a:pt x="704" y="2322"/>
                </a:moveTo>
                <a:cubicBezTo>
                  <a:pt x="708" y="2322"/>
                  <a:pt x="713" y="2325"/>
                  <a:pt x="720" y="2333"/>
                </a:cubicBezTo>
                <a:lnTo>
                  <a:pt x="698" y="2333"/>
                </a:lnTo>
                <a:cubicBezTo>
                  <a:pt x="698" y="2333"/>
                  <a:pt x="698" y="2322"/>
                  <a:pt x="704" y="2322"/>
                </a:cubicBezTo>
                <a:close/>
                <a:moveTo>
                  <a:pt x="2812" y="1652"/>
                </a:moveTo>
                <a:cubicBezTo>
                  <a:pt x="2790" y="1652"/>
                  <a:pt x="2768" y="1654"/>
                  <a:pt x="2744" y="1658"/>
                </a:cubicBezTo>
                <a:cubicBezTo>
                  <a:pt x="2605" y="1658"/>
                  <a:pt x="2488" y="1728"/>
                  <a:pt x="2419" y="1844"/>
                </a:cubicBezTo>
                <a:cubicBezTo>
                  <a:pt x="2348" y="1961"/>
                  <a:pt x="2348" y="2100"/>
                  <a:pt x="2419" y="2216"/>
                </a:cubicBezTo>
                <a:cubicBezTo>
                  <a:pt x="2482" y="2295"/>
                  <a:pt x="2577" y="2342"/>
                  <a:pt x="2668" y="2342"/>
                </a:cubicBezTo>
                <a:cubicBezTo>
                  <a:pt x="2711" y="2342"/>
                  <a:pt x="2753" y="2332"/>
                  <a:pt x="2791" y="2309"/>
                </a:cubicBezTo>
                <a:cubicBezTo>
                  <a:pt x="2803" y="2303"/>
                  <a:pt x="2814" y="2297"/>
                  <a:pt x="2823" y="2290"/>
                </a:cubicBezTo>
                <a:lnTo>
                  <a:pt x="2823" y="2290"/>
                </a:lnTo>
                <a:cubicBezTo>
                  <a:pt x="2835" y="2291"/>
                  <a:pt x="2847" y="2292"/>
                  <a:pt x="2859" y="2292"/>
                </a:cubicBezTo>
                <a:cubicBezTo>
                  <a:pt x="2974" y="2292"/>
                  <a:pt x="3081" y="2244"/>
                  <a:pt x="3139" y="2147"/>
                </a:cubicBezTo>
                <a:cubicBezTo>
                  <a:pt x="3210" y="2030"/>
                  <a:pt x="3210" y="1868"/>
                  <a:pt x="3092" y="1775"/>
                </a:cubicBezTo>
                <a:cubicBezTo>
                  <a:pt x="3015" y="1697"/>
                  <a:pt x="2922" y="1652"/>
                  <a:pt x="2812" y="1652"/>
                </a:cubicBezTo>
                <a:close/>
                <a:moveTo>
                  <a:pt x="760" y="1849"/>
                </a:moveTo>
                <a:cubicBezTo>
                  <a:pt x="642" y="1849"/>
                  <a:pt x="522" y="1912"/>
                  <a:pt x="441" y="2007"/>
                </a:cubicBezTo>
                <a:cubicBezTo>
                  <a:pt x="372" y="2076"/>
                  <a:pt x="348" y="2193"/>
                  <a:pt x="372" y="2309"/>
                </a:cubicBezTo>
                <a:cubicBezTo>
                  <a:pt x="419" y="2402"/>
                  <a:pt x="488" y="2495"/>
                  <a:pt x="605" y="2541"/>
                </a:cubicBezTo>
                <a:cubicBezTo>
                  <a:pt x="638" y="2558"/>
                  <a:pt x="674" y="2566"/>
                  <a:pt x="711" y="2566"/>
                </a:cubicBezTo>
                <a:cubicBezTo>
                  <a:pt x="775" y="2566"/>
                  <a:pt x="842" y="2542"/>
                  <a:pt x="901" y="2499"/>
                </a:cubicBezTo>
                <a:lnTo>
                  <a:pt x="901" y="2499"/>
                </a:lnTo>
                <a:cubicBezTo>
                  <a:pt x="906" y="2498"/>
                  <a:pt x="911" y="2498"/>
                  <a:pt x="917" y="2497"/>
                </a:cubicBezTo>
                <a:lnTo>
                  <a:pt x="917" y="2497"/>
                </a:lnTo>
                <a:cubicBezTo>
                  <a:pt x="922" y="2497"/>
                  <a:pt x="927" y="2498"/>
                  <a:pt x="932" y="2498"/>
                </a:cubicBezTo>
                <a:cubicBezTo>
                  <a:pt x="957" y="2498"/>
                  <a:pt x="982" y="2490"/>
                  <a:pt x="999" y="2472"/>
                </a:cubicBezTo>
                <a:cubicBezTo>
                  <a:pt x="1032" y="2440"/>
                  <a:pt x="1041" y="2396"/>
                  <a:pt x="1029" y="2357"/>
                </a:cubicBezTo>
                <a:lnTo>
                  <a:pt x="1029" y="2357"/>
                </a:lnTo>
                <a:cubicBezTo>
                  <a:pt x="1028" y="2333"/>
                  <a:pt x="1025" y="2309"/>
                  <a:pt x="1020" y="2286"/>
                </a:cubicBezTo>
                <a:lnTo>
                  <a:pt x="1020" y="2286"/>
                </a:lnTo>
                <a:cubicBezTo>
                  <a:pt x="1022" y="2270"/>
                  <a:pt x="1023" y="2255"/>
                  <a:pt x="1023" y="2240"/>
                </a:cubicBezTo>
                <a:cubicBezTo>
                  <a:pt x="1023" y="2198"/>
                  <a:pt x="1014" y="2159"/>
                  <a:pt x="997" y="2124"/>
                </a:cubicBezTo>
                <a:lnTo>
                  <a:pt x="997" y="2124"/>
                </a:lnTo>
                <a:cubicBezTo>
                  <a:pt x="998" y="2124"/>
                  <a:pt x="999" y="2123"/>
                  <a:pt x="999" y="2123"/>
                </a:cubicBezTo>
                <a:cubicBezTo>
                  <a:pt x="1046" y="2076"/>
                  <a:pt x="1046" y="2007"/>
                  <a:pt x="999" y="1961"/>
                </a:cubicBezTo>
                <a:cubicBezTo>
                  <a:pt x="931" y="1883"/>
                  <a:pt x="846" y="1849"/>
                  <a:pt x="760" y="1849"/>
                </a:cubicBezTo>
                <a:close/>
                <a:moveTo>
                  <a:pt x="3788" y="3698"/>
                </a:moveTo>
                <a:cubicBezTo>
                  <a:pt x="3788" y="3698"/>
                  <a:pt x="3789" y="3698"/>
                  <a:pt x="3789" y="3699"/>
                </a:cubicBezTo>
                <a:lnTo>
                  <a:pt x="3789" y="3699"/>
                </a:lnTo>
                <a:cubicBezTo>
                  <a:pt x="3788" y="3702"/>
                  <a:pt x="3786" y="3703"/>
                  <a:pt x="3782" y="3704"/>
                </a:cubicBezTo>
                <a:lnTo>
                  <a:pt x="3782" y="3704"/>
                </a:lnTo>
                <a:cubicBezTo>
                  <a:pt x="3784" y="3700"/>
                  <a:pt x="3786" y="3698"/>
                  <a:pt x="3788" y="3698"/>
                </a:cubicBezTo>
                <a:close/>
                <a:moveTo>
                  <a:pt x="3790" y="3703"/>
                </a:moveTo>
                <a:lnTo>
                  <a:pt x="3790" y="3703"/>
                </a:lnTo>
                <a:cubicBezTo>
                  <a:pt x="3790" y="3704"/>
                  <a:pt x="3790" y="3704"/>
                  <a:pt x="3790" y="3704"/>
                </a:cubicBezTo>
                <a:lnTo>
                  <a:pt x="3789" y="3704"/>
                </a:lnTo>
                <a:cubicBezTo>
                  <a:pt x="3789" y="3704"/>
                  <a:pt x="3790" y="3704"/>
                  <a:pt x="3790" y="3703"/>
                </a:cubicBezTo>
                <a:close/>
                <a:moveTo>
                  <a:pt x="348" y="3704"/>
                </a:moveTo>
                <a:cubicBezTo>
                  <a:pt x="348" y="3709"/>
                  <a:pt x="347" y="3711"/>
                  <a:pt x="346" y="3711"/>
                </a:cubicBezTo>
                <a:cubicBezTo>
                  <a:pt x="344" y="3711"/>
                  <a:pt x="341" y="3708"/>
                  <a:pt x="339" y="3704"/>
                </a:cubicBezTo>
                <a:close/>
                <a:moveTo>
                  <a:pt x="5746" y="3227"/>
                </a:moveTo>
                <a:cubicBezTo>
                  <a:pt x="5668" y="3227"/>
                  <a:pt x="5590" y="3247"/>
                  <a:pt x="5511" y="3310"/>
                </a:cubicBezTo>
                <a:cubicBezTo>
                  <a:pt x="5442" y="3356"/>
                  <a:pt x="5372" y="3472"/>
                  <a:pt x="5372" y="3565"/>
                </a:cubicBezTo>
                <a:cubicBezTo>
                  <a:pt x="5349" y="3704"/>
                  <a:pt x="5442" y="3797"/>
                  <a:pt x="5558" y="3844"/>
                </a:cubicBezTo>
                <a:cubicBezTo>
                  <a:pt x="5604" y="3868"/>
                  <a:pt x="5675" y="3868"/>
                  <a:pt x="5744" y="3868"/>
                </a:cubicBezTo>
                <a:cubicBezTo>
                  <a:pt x="5792" y="3868"/>
                  <a:pt x="5839" y="3868"/>
                  <a:pt x="5887" y="3853"/>
                </a:cubicBezTo>
                <a:lnTo>
                  <a:pt x="5887" y="3853"/>
                </a:lnTo>
                <a:cubicBezTo>
                  <a:pt x="5889" y="3853"/>
                  <a:pt x="5891" y="3853"/>
                  <a:pt x="5893" y="3853"/>
                </a:cubicBezTo>
                <a:cubicBezTo>
                  <a:pt x="5943" y="3853"/>
                  <a:pt x="5989" y="3831"/>
                  <a:pt x="6023" y="3797"/>
                </a:cubicBezTo>
                <a:lnTo>
                  <a:pt x="6069" y="3751"/>
                </a:lnTo>
                <a:cubicBezTo>
                  <a:pt x="6079" y="3731"/>
                  <a:pt x="6085" y="3712"/>
                  <a:pt x="6089" y="3695"/>
                </a:cubicBezTo>
                <a:lnTo>
                  <a:pt x="6089" y="3695"/>
                </a:lnTo>
                <a:cubicBezTo>
                  <a:pt x="6089" y="3692"/>
                  <a:pt x="6090" y="3690"/>
                  <a:pt x="6091" y="3688"/>
                </a:cubicBezTo>
                <a:lnTo>
                  <a:pt x="6091" y="3688"/>
                </a:lnTo>
                <a:cubicBezTo>
                  <a:pt x="6144" y="3659"/>
                  <a:pt x="6187" y="3620"/>
                  <a:pt x="6209" y="3565"/>
                </a:cubicBezTo>
                <a:cubicBezTo>
                  <a:pt x="6233" y="3496"/>
                  <a:pt x="6233" y="3425"/>
                  <a:pt x="6186" y="3403"/>
                </a:cubicBezTo>
                <a:cubicBezTo>
                  <a:pt x="6093" y="3332"/>
                  <a:pt x="5976" y="3263"/>
                  <a:pt x="5861" y="3239"/>
                </a:cubicBezTo>
                <a:cubicBezTo>
                  <a:pt x="5822" y="3232"/>
                  <a:pt x="5784" y="3227"/>
                  <a:pt x="5746" y="3227"/>
                </a:cubicBezTo>
                <a:close/>
                <a:moveTo>
                  <a:pt x="2078" y="3257"/>
                </a:moveTo>
                <a:cubicBezTo>
                  <a:pt x="1977" y="3257"/>
                  <a:pt x="1871" y="3306"/>
                  <a:pt x="1814" y="3403"/>
                </a:cubicBezTo>
                <a:cubicBezTo>
                  <a:pt x="1745" y="3516"/>
                  <a:pt x="1767" y="3653"/>
                  <a:pt x="1877" y="3746"/>
                </a:cubicBezTo>
                <a:lnTo>
                  <a:pt x="1877" y="3746"/>
                </a:lnTo>
                <a:cubicBezTo>
                  <a:pt x="1880" y="3748"/>
                  <a:pt x="1883" y="3751"/>
                  <a:pt x="1886" y="3753"/>
                </a:cubicBezTo>
                <a:lnTo>
                  <a:pt x="1886" y="3753"/>
                </a:lnTo>
                <a:cubicBezTo>
                  <a:pt x="1892" y="3760"/>
                  <a:pt x="1899" y="3766"/>
                  <a:pt x="1906" y="3772"/>
                </a:cubicBezTo>
                <a:lnTo>
                  <a:pt x="1906" y="3772"/>
                </a:lnTo>
                <a:cubicBezTo>
                  <a:pt x="1906" y="3773"/>
                  <a:pt x="1907" y="3774"/>
                  <a:pt x="1907" y="3775"/>
                </a:cubicBezTo>
                <a:cubicBezTo>
                  <a:pt x="1907" y="3797"/>
                  <a:pt x="1929" y="3821"/>
                  <a:pt x="1954" y="3844"/>
                </a:cubicBezTo>
                <a:cubicBezTo>
                  <a:pt x="1969" y="3844"/>
                  <a:pt x="1984" y="3854"/>
                  <a:pt x="2007" y="3854"/>
                </a:cubicBezTo>
                <a:cubicBezTo>
                  <a:pt x="2016" y="3854"/>
                  <a:pt x="2026" y="3853"/>
                  <a:pt x="2038" y="3848"/>
                </a:cubicBezTo>
                <a:lnTo>
                  <a:pt x="2038" y="3848"/>
                </a:lnTo>
                <a:cubicBezTo>
                  <a:pt x="2092" y="3867"/>
                  <a:pt x="2150" y="3876"/>
                  <a:pt x="2206" y="3876"/>
                </a:cubicBezTo>
                <a:cubicBezTo>
                  <a:pt x="2238" y="3876"/>
                  <a:pt x="2271" y="3873"/>
                  <a:pt x="2302" y="3868"/>
                </a:cubicBezTo>
                <a:cubicBezTo>
                  <a:pt x="2372" y="3868"/>
                  <a:pt x="2419" y="3775"/>
                  <a:pt x="2395" y="3728"/>
                </a:cubicBezTo>
                <a:cubicBezTo>
                  <a:pt x="2386" y="3700"/>
                  <a:pt x="2380" y="3672"/>
                  <a:pt x="2374" y="3645"/>
                </a:cubicBezTo>
                <a:lnTo>
                  <a:pt x="2374" y="3645"/>
                </a:lnTo>
                <a:cubicBezTo>
                  <a:pt x="2383" y="3627"/>
                  <a:pt x="2390" y="3609"/>
                  <a:pt x="2395" y="3589"/>
                </a:cubicBezTo>
                <a:cubicBezTo>
                  <a:pt x="2395" y="3503"/>
                  <a:pt x="2355" y="3436"/>
                  <a:pt x="2294" y="3390"/>
                </a:cubicBezTo>
                <a:lnTo>
                  <a:pt x="2294" y="3390"/>
                </a:lnTo>
                <a:cubicBezTo>
                  <a:pt x="2256" y="3332"/>
                  <a:pt x="2201" y="3288"/>
                  <a:pt x="2140" y="3263"/>
                </a:cubicBezTo>
                <a:cubicBezTo>
                  <a:pt x="2120" y="3259"/>
                  <a:pt x="2099" y="3257"/>
                  <a:pt x="2078" y="3257"/>
                </a:cubicBezTo>
                <a:close/>
                <a:moveTo>
                  <a:pt x="309" y="3920"/>
                </a:moveTo>
                <a:lnTo>
                  <a:pt x="309" y="3920"/>
                </a:lnTo>
                <a:cubicBezTo>
                  <a:pt x="306" y="3928"/>
                  <a:pt x="302" y="3937"/>
                  <a:pt x="302" y="3937"/>
                </a:cubicBezTo>
                <a:cubicBezTo>
                  <a:pt x="302" y="3928"/>
                  <a:pt x="305" y="3923"/>
                  <a:pt x="309" y="3920"/>
                </a:cubicBezTo>
                <a:close/>
                <a:moveTo>
                  <a:pt x="3744" y="3362"/>
                </a:moveTo>
                <a:cubicBezTo>
                  <a:pt x="3697" y="3362"/>
                  <a:pt x="3651" y="3367"/>
                  <a:pt x="3604" y="3379"/>
                </a:cubicBezTo>
                <a:cubicBezTo>
                  <a:pt x="3535" y="3425"/>
                  <a:pt x="3464" y="3496"/>
                  <a:pt x="3442" y="3589"/>
                </a:cubicBezTo>
                <a:cubicBezTo>
                  <a:pt x="3418" y="3682"/>
                  <a:pt x="3418" y="3775"/>
                  <a:pt x="3464" y="3868"/>
                </a:cubicBezTo>
                <a:cubicBezTo>
                  <a:pt x="3481" y="3890"/>
                  <a:pt x="3500" y="3910"/>
                  <a:pt x="3519" y="3927"/>
                </a:cubicBezTo>
                <a:lnTo>
                  <a:pt x="3519" y="3927"/>
                </a:lnTo>
                <a:cubicBezTo>
                  <a:pt x="3557" y="3971"/>
                  <a:pt x="3604" y="4006"/>
                  <a:pt x="3651" y="4030"/>
                </a:cubicBezTo>
                <a:cubicBezTo>
                  <a:pt x="3676" y="4036"/>
                  <a:pt x="3701" y="4039"/>
                  <a:pt x="3725" y="4039"/>
                </a:cubicBezTo>
                <a:cubicBezTo>
                  <a:pt x="3792" y="4039"/>
                  <a:pt x="3856" y="4017"/>
                  <a:pt x="3907" y="3983"/>
                </a:cubicBezTo>
                <a:cubicBezTo>
                  <a:pt x="3976" y="3961"/>
                  <a:pt x="4047" y="3890"/>
                  <a:pt x="4069" y="3821"/>
                </a:cubicBezTo>
                <a:cubicBezTo>
                  <a:pt x="4116" y="3728"/>
                  <a:pt x="4140" y="3635"/>
                  <a:pt x="4093" y="3542"/>
                </a:cubicBezTo>
                <a:cubicBezTo>
                  <a:pt x="4047" y="3472"/>
                  <a:pt x="3976" y="3403"/>
                  <a:pt x="3883" y="3379"/>
                </a:cubicBezTo>
                <a:cubicBezTo>
                  <a:pt x="3837" y="3367"/>
                  <a:pt x="3790" y="3362"/>
                  <a:pt x="3744" y="3362"/>
                </a:cubicBezTo>
                <a:close/>
                <a:moveTo>
                  <a:pt x="321" y="3466"/>
                </a:moveTo>
                <a:cubicBezTo>
                  <a:pt x="119" y="3466"/>
                  <a:pt x="0" y="3718"/>
                  <a:pt x="0" y="3890"/>
                </a:cubicBezTo>
                <a:cubicBezTo>
                  <a:pt x="0" y="4076"/>
                  <a:pt x="93" y="4287"/>
                  <a:pt x="255" y="4380"/>
                </a:cubicBezTo>
                <a:cubicBezTo>
                  <a:pt x="328" y="4407"/>
                  <a:pt x="406" y="4423"/>
                  <a:pt x="481" y="4423"/>
                </a:cubicBezTo>
                <a:cubicBezTo>
                  <a:pt x="596" y="4423"/>
                  <a:pt x="706" y="4384"/>
                  <a:pt x="791" y="4287"/>
                </a:cubicBezTo>
                <a:cubicBezTo>
                  <a:pt x="906" y="4147"/>
                  <a:pt x="906" y="3914"/>
                  <a:pt x="767" y="3775"/>
                </a:cubicBezTo>
                <a:cubicBezTo>
                  <a:pt x="714" y="3731"/>
                  <a:pt x="649" y="3694"/>
                  <a:pt x="578" y="3671"/>
                </a:cubicBezTo>
                <a:lnTo>
                  <a:pt x="578" y="3671"/>
                </a:lnTo>
                <a:cubicBezTo>
                  <a:pt x="552" y="3581"/>
                  <a:pt x="483" y="3495"/>
                  <a:pt x="372" y="3472"/>
                </a:cubicBezTo>
                <a:cubicBezTo>
                  <a:pt x="355" y="3468"/>
                  <a:pt x="338" y="3466"/>
                  <a:pt x="321" y="3466"/>
                </a:cubicBezTo>
                <a:close/>
                <a:moveTo>
                  <a:pt x="4712" y="5231"/>
                </a:moveTo>
                <a:lnTo>
                  <a:pt x="4712" y="5231"/>
                </a:lnTo>
                <a:cubicBezTo>
                  <a:pt x="4709" y="5234"/>
                  <a:pt x="4709" y="5239"/>
                  <a:pt x="4720" y="5239"/>
                </a:cubicBezTo>
                <a:lnTo>
                  <a:pt x="4712" y="5231"/>
                </a:lnTo>
                <a:close/>
                <a:moveTo>
                  <a:pt x="4698" y="5217"/>
                </a:moveTo>
                <a:lnTo>
                  <a:pt x="4712" y="5231"/>
                </a:lnTo>
                <a:lnTo>
                  <a:pt x="4712" y="5231"/>
                </a:lnTo>
                <a:cubicBezTo>
                  <a:pt x="4713" y="5230"/>
                  <a:pt x="4714" y="5229"/>
                  <a:pt x="4715" y="5229"/>
                </a:cubicBezTo>
                <a:cubicBezTo>
                  <a:pt x="4718" y="5229"/>
                  <a:pt x="4720" y="5232"/>
                  <a:pt x="4720" y="5239"/>
                </a:cubicBezTo>
                <a:lnTo>
                  <a:pt x="4720" y="5263"/>
                </a:lnTo>
                <a:lnTo>
                  <a:pt x="4720" y="5286"/>
                </a:lnTo>
                <a:lnTo>
                  <a:pt x="4643" y="5286"/>
                </a:lnTo>
                <a:cubicBezTo>
                  <a:pt x="4649" y="5271"/>
                  <a:pt x="4653" y="5255"/>
                  <a:pt x="4656" y="5239"/>
                </a:cubicBezTo>
                <a:lnTo>
                  <a:pt x="4674" y="5239"/>
                </a:lnTo>
                <a:lnTo>
                  <a:pt x="4674" y="5225"/>
                </a:lnTo>
                <a:lnTo>
                  <a:pt x="4674" y="5225"/>
                </a:lnTo>
                <a:cubicBezTo>
                  <a:pt x="4672" y="5226"/>
                  <a:pt x="4670" y="5227"/>
                  <a:pt x="4669" y="5227"/>
                </a:cubicBezTo>
                <a:cubicBezTo>
                  <a:pt x="4667" y="5227"/>
                  <a:pt x="4666" y="5224"/>
                  <a:pt x="4674" y="5217"/>
                </a:cubicBezTo>
                <a:lnTo>
                  <a:pt x="4674" y="5225"/>
                </a:lnTo>
                <a:lnTo>
                  <a:pt x="4674" y="5225"/>
                </a:lnTo>
                <a:cubicBezTo>
                  <a:pt x="4680" y="5223"/>
                  <a:pt x="4686" y="5217"/>
                  <a:pt x="4674" y="5217"/>
                </a:cubicBezTo>
                <a:close/>
                <a:moveTo>
                  <a:pt x="4613" y="5292"/>
                </a:moveTo>
                <a:cubicBezTo>
                  <a:pt x="4614" y="5292"/>
                  <a:pt x="4615" y="5292"/>
                  <a:pt x="4615" y="5293"/>
                </a:cubicBezTo>
                <a:lnTo>
                  <a:pt x="4615" y="5293"/>
                </a:lnTo>
                <a:cubicBezTo>
                  <a:pt x="4614" y="5294"/>
                  <a:pt x="4614" y="5294"/>
                  <a:pt x="4613" y="5294"/>
                </a:cubicBezTo>
                <a:lnTo>
                  <a:pt x="4613" y="5294"/>
                </a:lnTo>
                <a:lnTo>
                  <a:pt x="4611" y="5292"/>
                </a:lnTo>
                <a:lnTo>
                  <a:pt x="4611" y="5292"/>
                </a:lnTo>
                <a:cubicBezTo>
                  <a:pt x="4612" y="5292"/>
                  <a:pt x="4613" y="5292"/>
                  <a:pt x="4613" y="5292"/>
                </a:cubicBezTo>
                <a:close/>
                <a:moveTo>
                  <a:pt x="2093" y="5286"/>
                </a:moveTo>
                <a:lnTo>
                  <a:pt x="2093" y="5298"/>
                </a:lnTo>
                <a:lnTo>
                  <a:pt x="2093" y="5298"/>
                </a:lnTo>
                <a:cubicBezTo>
                  <a:pt x="2093" y="5298"/>
                  <a:pt x="2093" y="5298"/>
                  <a:pt x="2093" y="5298"/>
                </a:cubicBezTo>
                <a:lnTo>
                  <a:pt x="2093" y="5298"/>
                </a:lnTo>
                <a:cubicBezTo>
                  <a:pt x="2093" y="5291"/>
                  <a:pt x="2091" y="5288"/>
                  <a:pt x="2087" y="5287"/>
                </a:cubicBezTo>
                <a:lnTo>
                  <a:pt x="2087" y="5287"/>
                </a:lnTo>
                <a:cubicBezTo>
                  <a:pt x="2088" y="5286"/>
                  <a:pt x="2090" y="5286"/>
                  <a:pt x="2093" y="5286"/>
                </a:cubicBezTo>
                <a:close/>
                <a:moveTo>
                  <a:pt x="2047" y="5286"/>
                </a:moveTo>
                <a:cubicBezTo>
                  <a:pt x="2035" y="5298"/>
                  <a:pt x="2029" y="5304"/>
                  <a:pt x="2026" y="5304"/>
                </a:cubicBezTo>
                <a:cubicBezTo>
                  <a:pt x="2025" y="5304"/>
                  <a:pt x="2024" y="5303"/>
                  <a:pt x="2024" y="5302"/>
                </a:cubicBezTo>
                <a:lnTo>
                  <a:pt x="2024" y="5302"/>
                </a:lnTo>
                <a:cubicBezTo>
                  <a:pt x="2026" y="5295"/>
                  <a:pt x="2031" y="5286"/>
                  <a:pt x="2047" y="5286"/>
                </a:cubicBezTo>
                <a:close/>
                <a:moveTo>
                  <a:pt x="4749" y="4905"/>
                </a:moveTo>
                <a:cubicBezTo>
                  <a:pt x="4671" y="4905"/>
                  <a:pt x="4603" y="4926"/>
                  <a:pt x="4534" y="4960"/>
                </a:cubicBezTo>
                <a:cubicBezTo>
                  <a:pt x="4534" y="4960"/>
                  <a:pt x="4533" y="4961"/>
                  <a:pt x="4533" y="4961"/>
                </a:cubicBezTo>
                <a:lnTo>
                  <a:pt x="4533" y="4961"/>
                </a:lnTo>
                <a:cubicBezTo>
                  <a:pt x="4501" y="4939"/>
                  <a:pt x="4463" y="4923"/>
                  <a:pt x="4419" y="4914"/>
                </a:cubicBezTo>
                <a:lnTo>
                  <a:pt x="4348" y="4914"/>
                </a:lnTo>
                <a:cubicBezTo>
                  <a:pt x="4302" y="4938"/>
                  <a:pt x="4279" y="4984"/>
                  <a:pt x="4255" y="5031"/>
                </a:cubicBezTo>
                <a:cubicBezTo>
                  <a:pt x="4233" y="5077"/>
                  <a:pt x="4233" y="5124"/>
                  <a:pt x="4233" y="5193"/>
                </a:cubicBezTo>
                <a:cubicBezTo>
                  <a:pt x="4255" y="5286"/>
                  <a:pt x="4302" y="5379"/>
                  <a:pt x="4395" y="5449"/>
                </a:cubicBezTo>
                <a:cubicBezTo>
                  <a:pt x="4404" y="5458"/>
                  <a:pt x="4414" y="5465"/>
                  <a:pt x="4425" y="5472"/>
                </a:cubicBezTo>
                <a:lnTo>
                  <a:pt x="4425" y="5472"/>
                </a:lnTo>
                <a:cubicBezTo>
                  <a:pt x="4430" y="5480"/>
                  <a:pt x="4435" y="5488"/>
                  <a:pt x="4441" y="5496"/>
                </a:cubicBezTo>
                <a:cubicBezTo>
                  <a:pt x="4500" y="5553"/>
                  <a:pt x="4574" y="5595"/>
                  <a:pt x="4650" y="5595"/>
                </a:cubicBezTo>
                <a:cubicBezTo>
                  <a:pt x="4666" y="5595"/>
                  <a:pt x="4682" y="5593"/>
                  <a:pt x="4698" y="5589"/>
                </a:cubicBezTo>
                <a:cubicBezTo>
                  <a:pt x="4779" y="5589"/>
                  <a:pt x="4842" y="5549"/>
                  <a:pt x="4886" y="5491"/>
                </a:cubicBezTo>
                <a:lnTo>
                  <a:pt x="4886" y="5491"/>
                </a:lnTo>
                <a:cubicBezTo>
                  <a:pt x="4920" y="5473"/>
                  <a:pt x="4951" y="5451"/>
                  <a:pt x="4977" y="5425"/>
                </a:cubicBezTo>
                <a:cubicBezTo>
                  <a:pt x="5070" y="5356"/>
                  <a:pt x="5117" y="5239"/>
                  <a:pt x="5070" y="5146"/>
                </a:cubicBezTo>
                <a:cubicBezTo>
                  <a:pt x="5046" y="5031"/>
                  <a:pt x="4953" y="4938"/>
                  <a:pt x="4838" y="4914"/>
                </a:cubicBezTo>
                <a:cubicBezTo>
                  <a:pt x="4806" y="4908"/>
                  <a:pt x="4777" y="4905"/>
                  <a:pt x="4749" y="4905"/>
                </a:cubicBezTo>
                <a:close/>
                <a:moveTo>
                  <a:pt x="2063" y="5049"/>
                </a:moveTo>
                <a:cubicBezTo>
                  <a:pt x="1942" y="5049"/>
                  <a:pt x="1825" y="5114"/>
                  <a:pt x="1743" y="5217"/>
                </a:cubicBezTo>
                <a:cubicBezTo>
                  <a:pt x="1675" y="5356"/>
                  <a:pt x="1675" y="5496"/>
                  <a:pt x="1721" y="5635"/>
                </a:cubicBezTo>
                <a:cubicBezTo>
                  <a:pt x="1790" y="5751"/>
                  <a:pt x="1907" y="5844"/>
                  <a:pt x="2047" y="5844"/>
                </a:cubicBezTo>
                <a:cubicBezTo>
                  <a:pt x="2062" y="5846"/>
                  <a:pt x="2076" y="5848"/>
                  <a:pt x="2091" y="5848"/>
                </a:cubicBezTo>
                <a:cubicBezTo>
                  <a:pt x="2205" y="5848"/>
                  <a:pt x="2314" y="5774"/>
                  <a:pt x="2378" y="5666"/>
                </a:cubicBezTo>
                <a:lnTo>
                  <a:pt x="2378" y="5666"/>
                </a:lnTo>
                <a:cubicBezTo>
                  <a:pt x="2401" y="5651"/>
                  <a:pt x="2422" y="5633"/>
                  <a:pt x="2441" y="5611"/>
                </a:cubicBezTo>
                <a:cubicBezTo>
                  <a:pt x="2485" y="5547"/>
                  <a:pt x="2487" y="5461"/>
                  <a:pt x="2411" y="5430"/>
                </a:cubicBezTo>
                <a:lnTo>
                  <a:pt x="2411" y="5430"/>
                </a:lnTo>
                <a:cubicBezTo>
                  <a:pt x="2399" y="5371"/>
                  <a:pt x="2374" y="5315"/>
                  <a:pt x="2334" y="5272"/>
                </a:cubicBezTo>
                <a:lnTo>
                  <a:pt x="2334" y="5272"/>
                </a:lnTo>
                <a:cubicBezTo>
                  <a:pt x="2331" y="5237"/>
                  <a:pt x="2317" y="5199"/>
                  <a:pt x="2302" y="5170"/>
                </a:cubicBezTo>
                <a:cubicBezTo>
                  <a:pt x="2255" y="5100"/>
                  <a:pt x="2186" y="5077"/>
                  <a:pt x="2116" y="5053"/>
                </a:cubicBezTo>
                <a:cubicBezTo>
                  <a:pt x="2098" y="5050"/>
                  <a:pt x="2080" y="5049"/>
                  <a:pt x="2063" y="50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9" name="Google Shape;7619;p26"/>
          <p:cNvSpPr/>
          <p:nvPr/>
        </p:nvSpPr>
        <p:spPr>
          <a:xfrm rot="-10540604" flipH="1">
            <a:off x="8858947" y="1994972"/>
            <a:ext cx="289054" cy="321863"/>
          </a:xfrm>
          <a:custGeom>
            <a:avLst/>
            <a:gdLst/>
            <a:ahLst/>
            <a:cxnLst/>
            <a:rect l="l" t="t" r="r" b="b"/>
            <a:pathLst>
              <a:path w="9233" h="10281" extrusionOk="0">
                <a:moveTo>
                  <a:pt x="4890" y="1"/>
                </a:moveTo>
                <a:cubicBezTo>
                  <a:pt x="4682" y="1"/>
                  <a:pt x="4477" y="40"/>
                  <a:pt x="4280" y="130"/>
                </a:cubicBezTo>
                <a:cubicBezTo>
                  <a:pt x="3465" y="480"/>
                  <a:pt x="3164" y="1479"/>
                  <a:pt x="2978" y="2363"/>
                </a:cubicBezTo>
                <a:cubicBezTo>
                  <a:pt x="2814" y="3224"/>
                  <a:pt x="2559" y="4223"/>
                  <a:pt x="1768" y="4620"/>
                </a:cubicBezTo>
                <a:cubicBezTo>
                  <a:pt x="1443" y="4782"/>
                  <a:pt x="1070" y="4828"/>
                  <a:pt x="767" y="5014"/>
                </a:cubicBezTo>
                <a:cubicBezTo>
                  <a:pt x="1" y="5504"/>
                  <a:pt x="1" y="6573"/>
                  <a:pt x="94" y="7457"/>
                </a:cubicBezTo>
                <a:cubicBezTo>
                  <a:pt x="290" y="9384"/>
                  <a:pt x="2014" y="10280"/>
                  <a:pt x="3768" y="10280"/>
                </a:cubicBezTo>
                <a:cubicBezTo>
                  <a:pt x="3877" y="10280"/>
                  <a:pt x="3985" y="10277"/>
                  <a:pt x="4094" y="10270"/>
                </a:cubicBezTo>
                <a:cubicBezTo>
                  <a:pt x="6209" y="10177"/>
                  <a:pt x="8187" y="8968"/>
                  <a:pt x="8745" y="6828"/>
                </a:cubicBezTo>
                <a:cubicBezTo>
                  <a:pt x="9233" y="4921"/>
                  <a:pt x="8581" y="2852"/>
                  <a:pt x="7279" y="1386"/>
                </a:cubicBezTo>
                <a:cubicBezTo>
                  <a:pt x="7093" y="1178"/>
                  <a:pt x="6907" y="992"/>
                  <a:pt x="6721" y="828"/>
                </a:cubicBezTo>
                <a:cubicBezTo>
                  <a:pt x="6211" y="388"/>
                  <a:pt x="5539" y="1"/>
                  <a:pt x="48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0" name="Google Shape;7620;p26"/>
          <p:cNvSpPr/>
          <p:nvPr/>
        </p:nvSpPr>
        <p:spPr>
          <a:xfrm rot="-10540604" flipH="1">
            <a:off x="8850253" y="2136425"/>
            <a:ext cx="195854" cy="183738"/>
          </a:xfrm>
          <a:custGeom>
            <a:avLst/>
            <a:gdLst/>
            <a:ahLst/>
            <a:cxnLst/>
            <a:rect l="l" t="t" r="r" b="b"/>
            <a:pathLst>
              <a:path w="6256" h="5869" extrusionOk="0">
                <a:moveTo>
                  <a:pt x="3285" y="241"/>
                </a:moveTo>
                <a:cubicBezTo>
                  <a:pt x="3282" y="242"/>
                  <a:pt x="3280" y="244"/>
                  <a:pt x="3279" y="248"/>
                </a:cubicBezTo>
                <a:lnTo>
                  <a:pt x="3279" y="248"/>
                </a:lnTo>
                <a:cubicBezTo>
                  <a:pt x="3284" y="246"/>
                  <a:pt x="3288" y="243"/>
                  <a:pt x="3285" y="241"/>
                </a:cubicBezTo>
                <a:close/>
                <a:moveTo>
                  <a:pt x="3279" y="240"/>
                </a:moveTo>
                <a:cubicBezTo>
                  <a:pt x="3282" y="240"/>
                  <a:pt x="3284" y="240"/>
                  <a:pt x="3285" y="241"/>
                </a:cubicBezTo>
                <a:lnTo>
                  <a:pt x="3285" y="241"/>
                </a:lnTo>
                <a:cubicBezTo>
                  <a:pt x="3286" y="241"/>
                  <a:pt x="3287" y="240"/>
                  <a:pt x="3289" y="240"/>
                </a:cubicBezTo>
                <a:lnTo>
                  <a:pt x="3289" y="240"/>
                </a:lnTo>
                <a:cubicBezTo>
                  <a:pt x="3292" y="241"/>
                  <a:pt x="3279" y="245"/>
                  <a:pt x="3279" y="262"/>
                </a:cubicBezTo>
                <a:cubicBezTo>
                  <a:pt x="3279" y="256"/>
                  <a:pt x="3279" y="252"/>
                  <a:pt x="3279" y="248"/>
                </a:cubicBezTo>
                <a:lnTo>
                  <a:pt x="3279" y="248"/>
                </a:lnTo>
                <a:cubicBezTo>
                  <a:pt x="3279" y="249"/>
                  <a:pt x="3278" y="249"/>
                  <a:pt x="3278" y="249"/>
                </a:cubicBezTo>
                <a:lnTo>
                  <a:pt x="3278" y="249"/>
                </a:lnTo>
                <a:cubicBezTo>
                  <a:pt x="3277" y="246"/>
                  <a:pt x="3277" y="244"/>
                  <a:pt x="3276" y="243"/>
                </a:cubicBezTo>
                <a:lnTo>
                  <a:pt x="3276" y="243"/>
                </a:lnTo>
                <a:cubicBezTo>
                  <a:pt x="3277" y="242"/>
                  <a:pt x="3278" y="241"/>
                  <a:pt x="3279" y="240"/>
                </a:cubicBezTo>
                <a:lnTo>
                  <a:pt x="3279" y="240"/>
                </a:lnTo>
                <a:cubicBezTo>
                  <a:pt x="3279" y="240"/>
                  <a:pt x="3279" y="240"/>
                  <a:pt x="3279" y="240"/>
                </a:cubicBezTo>
                <a:close/>
                <a:moveTo>
                  <a:pt x="3273" y="280"/>
                </a:moveTo>
                <a:cubicBezTo>
                  <a:pt x="3275" y="282"/>
                  <a:pt x="3276" y="284"/>
                  <a:pt x="3279" y="286"/>
                </a:cubicBezTo>
                <a:cubicBezTo>
                  <a:pt x="3277" y="286"/>
                  <a:pt x="3275" y="286"/>
                  <a:pt x="3273" y="286"/>
                </a:cubicBezTo>
                <a:lnTo>
                  <a:pt x="3273" y="286"/>
                </a:lnTo>
                <a:cubicBezTo>
                  <a:pt x="3273" y="285"/>
                  <a:pt x="3272" y="283"/>
                  <a:pt x="3271" y="282"/>
                </a:cubicBezTo>
                <a:lnTo>
                  <a:pt x="3271" y="282"/>
                </a:lnTo>
                <a:cubicBezTo>
                  <a:pt x="3272" y="282"/>
                  <a:pt x="3273" y="281"/>
                  <a:pt x="3273" y="280"/>
                </a:cubicBezTo>
                <a:close/>
                <a:moveTo>
                  <a:pt x="1303" y="727"/>
                </a:moveTo>
                <a:cubicBezTo>
                  <a:pt x="1303" y="727"/>
                  <a:pt x="1303" y="727"/>
                  <a:pt x="1303" y="727"/>
                </a:cubicBezTo>
                <a:lnTo>
                  <a:pt x="1303" y="727"/>
                </a:lnTo>
                <a:cubicBezTo>
                  <a:pt x="1303" y="727"/>
                  <a:pt x="1303" y="727"/>
                  <a:pt x="1303" y="727"/>
                </a:cubicBezTo>
                <a:lnTo>
                  <a:pt x="1303" y="727"/>
                </a:lnTo>
                <a:cubicBezTo>
                  <a:pt x="1303" y="727"/>
                  <a:pt x="1303" y="727"/>
                  <a:pt x="1303" y="727"/>
                </a:cubicBezTo>
                <a:close/>
                <a:moveTo>
                  <a:pt x="1378" y="728"/>
                </a:moveTo>
                <a:lnTo>
                  <a:pt x="1378" y="728"/>
                </a:lnTo>
                <a:cubicBezTo>
                  <a:pt x="1378" y="730"/>
                  <a:pt x="1377" y="731"/>
                  <a:pt x="1376" y="732"/>
                </a:cubicBezTo>
                <a:lnTo>
                  <a:pt x="1376" y="732"/>
                </a:lnTo>
                <a:cubicBezTo>
                  <a:pt x="1375" y="733"/>
                  <a:pt x="1374" y="733"/>
                  <a:pt x="1373" y="734"/>
                </a:cubicBezTo>
                <a:lnTo>
                  <a:pt x="1373" y="734"/>
                </a:lnTo>
                <a:cubicBezTo>
                  <a:pt x="1374" y="731"/>
                  <a:pt x="1375" y="729"/>
                  <a:pt x="1378" y="728"/>
                </a:cubicBezTo>
                <a:close/>
                <a:moveTo>
                  <a:pt x="3326" y="0"/>
                </a:moveTo>
                <a:cubicBezTo>
                  <a:pt x="3222" y="0"/>
                  <a:pt x="3122" y="33"/>
                  <a:pt x="3070" y="123"/>
                </a:cubicBezTo>
                <a:cubicBezTo>
                  <a:pt x="2986" y="292"/>
                  <a:pt x="3056" y="482"/>
                  <a:pt x="3192" y="585"/>
                </a:cubicBezTo>
                <a:lnTo>
                  <a:pt x="3192" y="585"/>
                </a:lnTo>
                <a:cubicBezTo>
                  <a:pt x="3200" y="610"/>
                  <a:pt x="3211" y="635"/>
                  <a:pt x="3226" y="658"/>
                </a:cubicBezTo>
                <a:lnTo>
                  <a:pt x="3226" y="658"/>
                </a:lnTo>
                <a:cubicBezTo>
                  <a:pt x="3234" y="675"/>
                  <a:pt x="3244" y="689"/>
                  <a:pt x="3257" y="701"/>
                </a:cubicBezTo>
                <a:lnTo>
                  <a:pt x="3257" y="701"/>
                </a:lnTo>
                <a:cubicBezTo>
                  <a:pt x="3292" y="741"/>
                  <a:pt x="3338" y="775"/>
                  <a:pt x="3396" y="798"/>
                </a:cubicBezTo>
                <a:cubicBezTo>
                  <a:pt x="3404" y="802"/>
                  <a:pt x="3413" y="804"/>
                  <a:pt x="3422" y="804"/>
                </a:cubicBezTo>
                <a:cubicBezTo>
                  <a:pt x="3465" y="804"/>
                  <a:pt x="3516" y="762"/>
                  <a:pt x="3536" y="705"/>
                </a:cubicBezTo>
                <a:cubicBezTo>
                  <a:pt x="3538" y="699"/>
                  <a:pt x="3541" y="693"/>
                  <a:pt x="3542" y="686"/>
                </a:cubicBezTo>
                <a:lnTo>
                  <a:pt x="3542" y="686"/>
                </a:lnTo>
                <a:cubicBezTo>
                  <a:pt x="3594" y="671"/>
                  <a:pt x="3644" y="651"/>
                  <a:pt x="3687" y="623"/>
                </a:cubicBezTo>
                <a:lnTo>
                  <a:pt x="3687" y="623"/>
                </a:lnTo>
                <a:cubicBezTo>
                  <a:pt x="3707" y="613"/>
                  <a:pt x="3726" y="601"/>
                  <a:pt x="3744" y="588"/>
                </a:cubicBezTo>
                <a:cubicBezTo>
                  <a:pt x="3764" y="578"/>
                  <a:pt x="3776" y="559"/>
                  <a:pt x="3780" y="537"/>
                </a:cubicBezTo>
                <a:lnTo>
                  <a:pt x="3780" y="537"/>
                </a:lnTo>
                <a:cubicBezTo>
                  <a:pt x="3794" y="517"/>
                  <a:pt x="3806" y="496"/>
                  <a:pt x="3815" y="472"/>
                </a:cubicBezTo>
                <a:cubicBezTo>
                  <a:pt x="3816" y="469"/>
                  <a:pt x="3816" y="465"/>
                  <a:pt x="3817" y="461"/>
                </a:cubicBezTo>
                <a:lnTo>
                  <a:pt x="3817" y="461"/>
                </a:lnTo>
                <a:cubicBezTo>
                  <a:pt x="3823" y="444"/>
                  <a:pt x="3826" y="429"/>
                  <a:pt x="3823" y="417"/>
                </a:cubicBezTo>
                <a:lnTo>
                  <a:pt x="3823" y="417"/>
                </a:lnTo>
                <a:cubicBezTo>
                  <a:pt x="3828" y="337"/>
                  <a:pt x="3806" y="249"/>
                  <a:pt x="3768" y="193"/>
                </a:cubicBezTo>
                <a:cubicBezTo>
                  <a:pt x="3722" y="123"/>
                  <a:pt x="3651" y="76"/>
                  <a:pt x="3558" y="54"/>
                </a:cubicBezTo>
                <a:cubicBezTo>
                  <a:pt x="3495" y="22"/>
                  <a:pt x="3410" y="0"/>
                  <a:pt x="3326" y="0"/>
                </a:cubicBezTo>
                <a:close/>
                <a:moveTo>
                  <a:pt x="1241" y="393"/>
                </a:moveTo>
                <a:cubicBezTo>
                  <a:pt x="1222" y="393"/>
                  <a:pt x="1203" y="396"/>
                  <a:pt x="1186" y="402"/>
                </a:cubicBezTo>
                <a:cubicBezTo>
                  <a:pt x="1091" y="433"/>
                  <a:pt x="1051" y="518"/>
                  <a:pt x="1041" y="605"/>
                </a:cubicBezTo>
                <a:lnTo>
                  <a:pt x="1041" y="605"/>
                </a:lnTo>
                <a:cubicBezTo>
                  <a:pt x="1034" y="624"/>
                  <a:pt x="1029" y="645"/>
                  <a:pt x="1026" y="668"/>
                </a:cubicBezTo>
                <a:lnTo>
                  <a:pt x="1026" y="668"/>
                </a:lnTo>
                <a:cubicBezTo>
                  <a:pt x="1025" y="673"/>
                  <a:pt x="1024" y="677"/>
                  <a:pt x="1024" y="681"/>
                </a:cubicBezTo>
                <a:cubicBezTo>
                  <a:pt x="1010" y="721"/>
                  <a:pt x="1012" y="760"/>
                  <a:pt x="1028" y="791"/>
                </a:cubicBezTo>
                <a:lnTo>
                  <a:pt x="1028" y="791"/>
                </a:lnTo>
                <a:cubicBezTo>
                  <a:pt x="1031" y="813"/>
                  <a:pt x="1037" y="838"/>
                  <a:pt x="1046" y="867"/>
                </a:cubicBezTo>
                <a:cubicBezTo>
                  <a:pt x="1093" y="960"/>
                  <a:pt x="1163" y="1031"/>
                  <a:pt x="1256" y="1053"/>
                </a:cubicBezTo>
                <a:cubicBezTo>
                  <a:pt x="1279" y="1053"/>
                  <a:pt x="1325" y="1077"/>
                  <a:pt x="1349" y="1077"/>
                </a:cubicBezTo>
                <a:cubicBezTo>
                  <a:pt x="1395" y="1077"/>
                  <a:pt x="1462" y="1032"/>
                  <a:pt x="1465" y="964"/>
                </a:cubicBezTo>
                <a:lnTo>
                  <a:pt x="1465" y="964"/>
                </a:lnTo>
                <a:cubicBezTo>
                  <a:pt x="1493" y="949"/>
                  <a:pt x="1518" y="931"/>
                  <a:pt x="1535" y="913"/>
                </a:cubicBezTo>
                <a:cubicBezTo>
                  <a:pt x="1582" y="867"/>
                  <a:pt x="1604" y="820"/>
                  <a:pt x="1629" y="774"/>
                </a:cubicBezTo>
                <a:lnTo>
                  <a:pt x="1629" y="634"/>
                </a:lnTo>
                <a:cubicBezTo>
                  <a:pt x="1604" y="565"/>
                  <a:pt x="1558" y="519"/>
                  <a:pt x="1511" y="495"/>
                </a:cubicBezTo>
                <a:cubicBezTo>
                  <a:pt x="1465" y="448"/>
                  <a:pt x="1418" y="426"/>
                  <a:pt x="1372" y="426"/>
                </a:cubicBezTo>
                <a:cubicBezTo>
                  <a:pt x="1364" y="426"/>
                  <a:pt x="1357" y="426"/>
                  <a:pt x="1350" y="426"/>
                </a:cubicBezTo>
                <a:lnTo>
                  <a:pt x="1350" y="426"/>
                </a:lnTo>
                <a:cubicBezTo>
                  <a:pt x="1318" y="404"/>
                  <a:pt x="1279" y="393"/>
                  <a:pt x="1241" y="393"/>
                </a:cubicBezTo>
                <a:close/>
                <a:moveTo>
                  <a:pt x="2791" y="1890"/>
                </a:moveTo>
                <a:cubicBezTo>
                  <a:pt x="2791" y="1890"/>
                  <a:pt x="2811" y="1890"/>
                  <a:pt x="2814" y="1911"/>
                </a:cubicBezTo>
                <a:lnTo>
                  <a:pt x="2814" y="1911"/>
                </a:lnTo>
                <a:cubicBezTo>
                  <a:pt x="2805" y="1903"/>
                  <a:pt x="2796" y="1897"/>
                  <a:pt x="2786" y="1890"/>
                </a:cubicBezTo>
                <a:close/>
                <a:moveTo>
                  <a:pt x="2945" y="1966"/>
                </a:moveTo>
                <a:cubicBezTo>
                  <a:pt x="2942" y="1966"/>
                  <a:pt x="2942" y="1972"/>
                  <a:pt x="2953" y="1983"/>
                </a:cubicBezTo>
                <a:cubicBezTo>
                  <a:pt x="2953" y="1972"/>
                  <a:pt x="2948" y="1966"/>
                  <a:pt x="2945" y="1966"/>
                </a:cubicBezTo>
                <a:close/>
                <a:moveTo>
                  <a:pt x="2884" y="1914"/>
                </a:moveTo>
                <a:lnTo>
                  <a:pt x="2907" y="1937"/>
                </a:lnTo>
                <a:lnTo>
                  <a:pt x="2931" y="1961"/>
                </a:lnTo>
                <a:cubicBezTo>
                  <a:pt x="2919" y="1949"/>
                  <a:pt x="2919" y="1943"/>
                  <a:pt x="2922" y="1943"/>
                </a:cubicBezTo>
                <a:lnTo>
                  <a:pt x="2922" y="1943"/>
                </a:lnTo>
                <a:cubicBezTo>
                  <a:pt x="2925" y="1943"/>
                  <a:pt x="2931" y="1949"/>
                  <a:pt x="2931" y="1961"/>
                </a:cubicBezTo>
                <a:lnTo>
                  <a:pt x="2953" y="1961"/>
                </a:lnTo>
                <a:lnTo>
                  <a:pt x="2953" y="1983"/>
                </a:lnTo>
                <a:lnTo>
                  <a:pt x="2953" y="2000"/>
                </a:lnTo>
                <a:lnTo>
                  <a:pt x="2953" y="2000"/>
                </a:lnTo>
                <a:cubicBezTo>
                  <a:pt x="2937" y="1994"/>
                  <a:pt x="2921" y="1991"/>
                  <a:pt x="2905" y="1991"/>
                </a:cubicBezTo>
                <a:cubicBezTo>
                  <a:pt x="2895" y="1991"/>
                  <a:pt x="2885" y="1992"/>
                  <a:pt x="2875" y="1994"/>
                </a:cubicBezTo>
                <a:lnTo>
                  <a:pt x="2875" y="1994"/>
                </a:lnTo>
                <a:cubicBezTo>
                  <a:pt x="2862" y="1965"/>
                  <a:pt x="2842" y="1937"/>
                  <a:pt x="2817" y="1914"/>
                </a:cubicBezTo>
                <a:close/>
                <a:moveTo>
                  <a:pt x="2931" y="2044"/>
                </a:moveTo>
                <a:lnTo>
                  <a:pt x="2931" y="2054"/>
                </a:lnTo>
                <a:cubicBezTo>
                  <a:pt x="2918" y="2054"/>
                  <a:pt x="2925" y="2047"/>
                  <a:pt x="2931" y="2044"/>
                </a:cubicBezTo>
                <a:close/>
                <a:moveTo>
                  <a:pt x="5193" y="1369"/>
                </a:moveTo>
                <a:cubicBezTo>
                  <a:pt x="5169" y="1369"/>
                  <a:pt x="5144" y="1372"/>
                  <a:pt x="5117" y="1379"/>
                </a:cubicBezTo>
                <a:cubicBezTo>
                  <a:pt x="5099" y="1388"/>
                  <a:pt x="5080" y="1397"/>
                  <a:pt x="5063" y="1407"/>
                </a:cubicBezTo>
                <a:lnTo>
                  <a:pt x="5063" y="1407"/>
                </a:lnTo>
                <a:cubicBezTo>
                  <a:pt x="5050" y="1412"/>
                  <a:pt x="5037" y="1419"/>
                  <a:pt x="5024" y="1425"/>
                </a:cubicBezTo>
                <a:cubicBezTo>
                  <a:pt x="5019" y="1430"/>
                  <a:pt x="5014" y="1436"/>
                  <a:pt x="5009" y="1441"/>
                </a:cubicBezTo>
                <a:lnTo>
                  <a:pt x="5009" y="1441"/>
                </a:lnTo>
                <a:cubicBezTo>
                  <a:pt x="5005" y="1444"/>
                  <a:pt x="5003" y="1447"/>
                  <a:pt x="5000" y="1449"/>
                </a:cubicBezTo>
                <a:cubicBezTo>
                  <a:pt x="4989" y="1461"/>
                  <a:pt x="4977" y="1478"/>
                  <a:pt x="4968" y="1496"/>
                </a:cubicBezTo>
                <a:lnTo>
                  <a:pt x="4968" y="1496"/>
                </a:lnTo>
                <a:cubicBezTo>
                  <a:pt x="4956" y="1514"/>
                  <a:pt x="4947" y="1532"/>
                  <a:pt x="4938" y="1550"/>
                </a:cubicBezTo>
                <a:lnTo>
                  <a:pt x="4938" y="1550"/>
                </a:lnTo>
                <a:cubicBezTo>
                  <a:pt x="4909" y="1575"/>
                  <a:pt x="4882" y="1602"/>
                  <a:pt x="4860" y="1635"/>
                </a:cubicBezTo>
                <a:cubicBezTo>
                  <a:pt x="4860" y="1682"/>
                  <a:pt x="4838" y="1728"/>
                  <a:pt x="4838" y="1775"/>
                </a:cubicBezTo>
                <a:cubicBezTo>
                  <a:pt x="4838" y="1821"/>
                  <a:pt x="4860" y="1890"/>
                  <a:pt x="4884" y="1937"/>
                </a:cubicBezTo>
                <a:cubicBezTo>
                  <a:pt x="4962" y="2014"/>
                  <a:pt x="5055" y="2059"/>
                  <a:pt x="5152" y="2059"/>
                </a:cubicBezTo>
                <a:cubicBezTo>
                  <a:pt x="5171" y="2059"/>
                  <a:pt x="5191" y="2058"/>
                  <a:pt x="5210" y="2054"/>
                </a:cubicBezTo>
                <a:cubicBezTo>
                  <a:pt x="5418" y="2030"/>
                  <a:pt x="5604" y="1821"/>
                  <a:pt x="5536" y="1611"/>
                </a:cubicBezTo>
                <a:cubicBezTo>
                  <a:pt x="5521" y="1581"/>
                  <a:pt x="5504" y="1552"/>
                  <a:pt x="5484" y="1525"/>
                </a:cubicBezTo>
                <a:lnTo>
                  <a:pt x="5484" y="1525"/>
                </a:lnTo>
                <a:cubicBezTo>
                  <a:pt x="5458" y="1478"/>
                  <a:pt x="5421" y="1435"/>
                  <a:pt x="5372" y="1403"/>
                </a:cubicBezTo>
                <a:cubicBezTo>
                  <a:pt x="5306" y="1386"/>
                  <a:pt x="5252" y="1369"/>
                  <a:pt x="5193" y="1369"/>
                </a:cubicBezTo>
                <a:close/>
                <a:moveTo>
                  <a:pt x="767" y="2216"/>
                </a:moveTo>
                <a:lnTo>
                  <a:pt x="767" y="2225"/>
                </a:lnTo>
                <a:lnTo>
                  <a:pt x="767" y="2225"/>
                </a:lnTo>
                <a:cubicBezTo>
                  <a:pt x="767" y="2225"/>
                  <a:pt x="766" y="2225"/>
                  <a:pt x="766" y="2224"/>
                </a:cubicBezTo>
                <a:lnTo>
                  <a:pt x="766" y="2224"/>
                </a:lnTo>
                <a:cubicBezTo>
                  <a:pt x="767" y="2222"/>
                  <a:pt x="767" y="2219"/>
                  <a:pt x="767" y="2216"/>
                </a:cubicBezTo>
                <a:close/>
                <a:moveTo>
                  <a:pt x="767" y="2216"/>
                </a:moveTo>
                <a:lnTo>
                  <a:pt x="767" y="2216"/>
                </a:lnTo>
                <a:cubicBezTo>
                  <a:pt x="767" y="2216"/>
                  <a:pt x="767" y="2220"/>
                  <a:pt x="769" y="2225"/>
                </a:cubicBezTo>
                <a:lnTo>
                  <a:pt x="769" y="2225"/>
                </a:lnTo>
                <a:cubicBezTo>
                  <a:pt x="769" y="2225"/>
                  <a:pt x="769" y="2225"/>
                  <a:pt x="769" y="2225"/>
                </a:cubicBezTo>
                <a:lnTo>
                  <a:pt x="769" y="2225"/>
                </a:lnTo>
                <a:cubicBezTo>
                  <a:pt x="768" y="2223"/>
                  <a:pt x="767" y="2219"/>
                  <a:pt x="767" y="2216"/>
                </a:cubicBezTo>
                <a:close/>
                <a:moveTo>
                  <a:pt x="767" y="2225"/>
                </a:moveTo>
                <a:cubicBezTo>
                  <a:pt x="767" y="2225"/>
                  <a:pt x="768" y="2226"/>
                  <a:pt x="768" y="2226"/>
                </a:cubicBezTo>
                <a:lnTo>
                  <a:pt x="768" y="2226"/>
                </a:lnTo>
                <a:cubicBezTo>
                  <a:pt x="768" y="2226"/>
                  <a:pt x="768" y="2225"/>
                  <a:pt x="769" y="2225"/>
                </a:cubicBezTo>
                <a:lnTo>
                  <a:pt x="769" y="2225"/>
                </a:lnTo>
                <a:cubicBezTo>
                  <a:pt x="769" y="2226"/>
                  <a:pt x="769" y="2226"/>
                  <a:pt x="769" y="2227"/>
                </a:cubicBezTo>
                <a:lnTo>
                  <a:pt x="769" y="2227"/>
                </a:lnTo>
                <a:cubicBezTo>
                  <a:pt x="769" y="2226"/>
                  <a:pt x="768" y="2226"/>
                  <a:pt x="768" y="2226"/>
                </a:cubicBezTo>
                <a:lnTo>
                  <a:pt x="768" y="2226"/>
                </a:lnTo>
                <a:cubicBezTo>
                  <a:pt x="768" y="2226"/>
                  <a:pt x="767" y="2226"/>
                  <a:pt x="767" y="2226"/>
                </a:cubicBezTo>
                <a:lnTo>
                  <a:pt x="767" y="2226"/>
                </a:lnTo>
                <a:lnTo>
                  <a:pt x="767" y="2225"/>
                </a:lnTo>
                <a:close/>
                <a:moveTo>
                  <a:pt x="721" y="2240"/>
                </a:moveTo>
                <a:cubicBezTo>
                  <a:pt x="722" y="2245"/>
                  <a:pt x="723" y="2250"/>
                  <a:pt x="724" y="2255"/>
                </a:cubicBezTo>
                <a:lnTo>
                  <a:pt x="724" y="2255"/>
                </a:lnTo>
                <a:cubicBezTo>
                  <a:pt x="722" y="2259"/>
                  <a:pt x="721" y="2262"/>
                  <a:pt x="721" y="2262"/>
                </a:cubicBezTo>
                <a:lnTo>
                  <a:pt x="721" y="2240"/>
                </a:lnTo>
                <a:close/>
                <a:moveTo>
                  <a:pt x="725" y="2258"/>
                </a:moveTo>
                <a:cubicBezTo>
                  <a:pt x="726" y="2259"/>
                  <a:pt x="726" y="2261"/>
                  <a:pt x="726" y="2262"/>
                </a:cubicBezTo>
                <a:lnTo>
                  <a:pt x="721" y="2262"/>
                </a:lnTo>
                <a:lnTo>
                  <a:pt x="725" y="2258"/>
                </a:lnTo>
                <a:close/>
                <a:moveTo>
                  <a:pt x="630" y="2279"/>
                </a:moveTo>
                <a:cubicBezTo>
                  <a:pt x="633" y="2279"/>
                  <a:pt x="636" y="2284"/>
                  <a:pt x="638" y="2288"/>
                </a:cubicBezTo>
                <a:lnTo>
                  <a:pt x="638" y="2288"/>
                </a:lnTo>
                <a:cubicBezTo>
                  <a:pt x="635" y="2287"/>
                  <a:pt x="631" y="2286"/>
                  <a:pt x="628" y="2286"/>
                </a:cubicBezTo>
                <a:cubicBezTo>
                  <a:pt x="628" y="2281"/>
                  <a:pt x="629" y="2279"/>
                  <a:pt x="630" y="2279"/>
                </a:cubicBezTo>
                <a:close/>
                <a:moveTo>
                  <a:pt x="685" y="2322"/>
                </a:moveTo>
                <a:cubicBezTo>
                  <a:pt x="697" y="2322"/>
                  <a:pt x="713" y="2333"/>
                  <a:pt x="698" y="2333"/>
                </a:cubicBezTo>
                <a:cubicBezTo>
                  <a:pt x="683" y="2333"/>
                  <a:pt x="677" y="2333"/>
                  <a:pt x="675" y="2327"/>
                </a:cubicBezTo>
                <a:lnTo>
                  <a:pt x="675" y="2327"/>
                </a:lnTo>
                <a:cubicBezTo>
                  <a:pt x="677" y="2324"/>
                  <a:pt x="681" y="2322"/>
                  <a:pt x="685" y="2322"/>
                </a:cubicBezTo>
                <a:close/>
                <a:moveTo>
                  <a:pt x="747" y="2329"/>
                </a:moveTo>
                <a:cubicBezTo>
                  <a:pt x="747" y="2329"/>
                  <a:pt x="747" y="2330"/>
                  <a:pt x="748" y="2330"/>
                </a:cubicBezTo>
                <a:lnTo>
                  <a:pt x="748" y="2330"/>
                </a:lnTo>
                <a:lnTo>
                  <a:pt x="745" y="2333"/>
                </a:lnTo>
                <a:cubicBezTo>
                  <a:pt x="746" y="2331"/>
                  <a:pt x="746" y="2330"/>
                  <a:pt x="747" y="2329"/>
                </a:cubicBezTo>
                <a:close/>
                <a:moveTo>
                  <a:pt x="2745" y="1658"/>
                </a:moveTo>
                <a:cubicBezTo>
                  <a:pt x="2628" y="1682"/>
                  <a:pt x="2488" y="1728"/>
                  <a:pt x="2419" y="1844"/>
                </a:cubicBezTo>
                <a:cubicBezTo>
                  <a:pt x="2349" y="1961"/>
                  <a:pt x="2349" y="2123"/>
                  <a:pt x="2419" y="2240"/>
                </a:cubicBezTo>
                <a:cubicBezTo>
                  <a:pt x="2481" y="2302"/>
                  <a:pt x="2584" y="2343"/>
                  <a:pt x="2680" y="2343"/>
                </a:cubicBezTo>
                <a:cubicBezTo>
                  <a:pt x="2728" y="2343"/>
                  <a:pt x="2775" y="2333"/>
                  <a:pt x="2814" y="2309"/>
                </a:cubicBezTo>
                <a:cubicBezTo>
                  <a:pt x="2814" y="2309"/>
                  <a:pt x="2814" y="2309"/>
                  <a:pt x="2814" y="2308"/>
                </a:cubicBezTo>
                <a:lnTo>
                  <a:pt x="2814" y="2308"/>
                </a:lnTo>
                <a:cubicBezTo>
                  <a:pt x="2946" y="2304"/>
                  <a:pt x="3074" y="2256"/>
                  <a:pt x="3139" y="2147"/>
                </a:cubicBezTo>
                <a:cubicBezTo>
                  <a:pt x="3232" y="2030"/>
                  <a:pt x="3210" y="1890"/>
                  <a:pt x="3093" y="1775"/>
                </a:cubicBezTo>
                <a:cubicBezTo>
                  <a:pt x="3000" y="1704"/>
                  <a:pt x="2884" y="1658"/>
                  <a:pt x="2745" y="1658"/>
                </a:cubicBezTo>
                <a:close/>
                <a:moveTo>
                  <a:pt x="769" y="1859"/>
                </a:moveTo>
                <a:cubicBezTo>
                  <a:pt x="646" y="1859"/>
                  <a:pt x="521" y="1914"/>
                  <a:pt x="441" y="2007"/>
                </a:cubicBezTo>
                <a:cubicBezTo>
                  <a:pt x="373" y="2100"/>
                  <a:pt x="348" y="2216"/>
                  <a:pt x="395" y="2309"/>
                </a:cubicBezTo>
                <a:cubicBezTo>
                  <a:pt x="419" y="2426"/>
                  <a:pt x="488" y="2495"/>
                  <a:pt x="605" y="2566"/>
                </a:cubicBezTo>
                <a:cubicBezTo>
                  <a:pt x="639" y="2574"/>
                  <a:pt x="679" y="2579"/>
                  <a:pt x="719" y="2579"/>
                </a:cubicBezTo>
                <a:cubicBezTo>
                  <a:pt x="788" y="2579"/>
                  <a:pt x="858" y="2564"/>
                  <a:pt x="903" y="2523"/>
                </a:cubicBezTo>
                <a:lnTo>
                  <a:pt x="903" y="2523"/>
                </a:lnTo>
                <a:cubicBezTo>
                  <a:pt x="912" y="2522"/>
                  <a:pt x="922" y="2521"/>
                  <a:pt x="931" y="2519"/>
                </a:cubicBezTo>
                <a:cubicBezTo>
                  <a:pt x="971" y="2498"/>
                  <a:pt x="1011" y="2479"/>
                  <a:pt x="1021" y="2443"/>
                </a:cubicBezTo>
                <a:lnTo>
                  <a:pt x="1021" y="2443"/>
                </a:lnTo>
                <a:cubicBezTo>
                  <a:pt x="1045" y="2400"/>
                  <a:pt x="1042" y="2346"/>
                  <a:pt x="1024" y="2309"/>
                </a:cubicBezTo>
                <a:cubicBezTo>
                  <a:pt x="1024" y="2309"/>
                  <a:pt x="1024" y="2309"/>
                  <a:pt x="1024" y="2309"/>
                </a:cubicBezTo>
                <a:lnTo>
                  <a:pt x="1024" y="2309"/>
                </a:lnTo>
                <a:cubicBezTo>
                  <a:pt x="1023" y="2305"/>
                  <a:pt x="1022" y="2302"/>
                  <a:pt x="1021" y="2299"/>
                </a:cubicBezTo>
                <a:lnTo>
                  <a:pt x="1021" y="2299"/>
                </a:lnTo>
                <a:cubicBezTo>
                  <a:pt x="1023" y="2287"/>
                  <a:pt x="1024" y="2275"/>
                  <a:pt x="1024" y="2262"/>
                </a:cubicBezTo>
                <a:cubicBezTo>
                  <a:pt x="1024" y="2217"/>
                  <a:pt x="1013" y="2172"/>
                  <a:pt x="993" y="2132"/>
                </a:cubicBezTo>
                <a:lnTo>
                  <a:pt x="993" y="2132"/>
                </a:lnTo>
                <a:cubicBezTo>
                  <a:pt x="995" y="2129"/>
                  <a:pt x="997" y="2126"/>
                  <a:pt x="1000" y="2123"/>
                </a:cubicBezTo>
                <a:cubicBezTo>
                  <a:pt x="1046" y="2076"/>
                  <a:pt x="1070" y="2007"/>
                  <a:pt x="1024" y="1961"/>
                </a:cubicBezTo>
                <a:cubicBezTo>
                  <a:pt x="953" y="1890"/>
                  <a:pt x="862" y="1859"/>
                  <a:pt x="769" y="1859"/>
                </a:cubicBezTo>
                <a:close/>
                <a:moveTo>
                  <a:pt x="5612" y="3601"/>
                </a:moveTo>
                <a:cubicBezTo>
                  <a:pt x="5615" y="3601"/>
                  <a:pt x="5621" y="3604"/>
                  <a:pt x="5629" y="3611"/>
                </a:cubicBezTo>
                <a:cubicBezTo>
                  <a:pt x="5618" y="3611"/>
                  <a:pt x="5612" y="3607"/>
                  <a:pt x="5609" y="3602"/>
                </a:cubicBezTo>
                <a:lnTo>
                  <a:pt x="5609" y="3602"/>
                </a:lnTo>
                <a:cubicBezTo>
                  <a:pt x="5610" y="3602"/>
                  <a:pt x="5610" y="3601"/>
                  <a:pt x="5612" y="3601"/>
                </a:cubicBezTo>
                <a:close/>
                <a:moveTo>
                  <a:pt x="326" y="3704"/>
                </a:moveTo>
                <a:lnTo>
                  <a:pt x="326" y="3704"/>
                </a:lnTo>
                <a:lnTo>
                  <a:pt x="326" y="3704"/>
                </a:lnTo>
                <a:cubicBezTo>
                  <a:pt x="334" y="3712"/>
                  <a:pt x="333" y="3715"/>
                  <a:pt x="331" y="3715"/>
                </a:cubicBezTo>
                <a:cubicBezTo>
                  <a:pt x="328" y="3715"/>
                  <a:pt x="323" y="3712"/>
                  <a:pt x="321" y="3710"/>
                </a:cubicBezTo>
                <a:lnTo>
                  <a:pt x="321" y="3710"/>
                </a:lnTo>
                <a:lnTo>
                  <a:pt x="326" y="3704"/>
                </a:lnTo>
                <a:lnTo>
                  <a:pt x="326" y="3704"/>
                </a:lnTo>
                <a:cubicBezTo>
                  <a:pt x="324" y="3706"/>
                  <a:pt x="322" y="3708"/>
                  <a:pt x="320" y="3710"/>
                </a:cubicBezTo>
                <a:lnTo>
                  <a:pt x="320" y="3710"/>
                </a:lnTo>
                <a:cubicBezTo>
                  <a:pt x="318" y="3707"/>
                  <a:pt x="318" y="3704"/>
                  <a:pt x="326" y="3704"/>
                </a:cubicBezTo>
                <a:lnTo>
                  <a:pt x="326" y="3704"/>
                </a:lnTo>
                <a:cubicBezTo>
                  <a:pt x="326" y="3704"/>
                  <a:pt x="326" y="3704"/>
                  <a:pt x="326" y="3704"/>
                </a:cubicBezTo>
                <a:close/>
                <a:moveTo>
                  <a:pt x="3727" y="3711"/>
                </a:moveTo>
                <a:cubicBezTo>
                  <a:pt x="3727" y="3711"/>
                  <a:pt x="3727" y="3711"/>
                  <a:pt x="3727" y="3711"/>
                </a:cubicBezTo>
                <a:lnTo>
                  <a:pt x="3727" y="3711"/>
                </a:lnTo>
                <a:cubicBezTo>
                  <a:pt x="3726" y="3713"/>
                  <a:pt x="3725" y="3715"/>
                  <a:pt x="3724" y="3717"/>
                </a:cubicBezTo>
                <a:lnTo>
                  <a:pt x="3724" y="3717"/>
                </a:lnTo>
                <a:cubicBezTo>
                  <a:pt x="3724" y="3717"/>
                  <a:pt x="3724" y="3716"/>
                  <a:pt x="3724" y="3716"/>
                </a:cubicBezTo>
                <a:lnTo>
                  <a:pt x="3724" y="3716"/>
                </a:lnTo>
                <a:cubicBezTo>
                  <a:pt x="3725" y="3714"/>
                  <a:pt x="3726" y="3713"/>
                  <a:pt x="3727" y="3711"/>
                </a:cubicBezTo>
                <a:close/>
                <a:moveTo>
                  <a:pt x="5736" y="3239"/>
                </a:moveTo>
                <a:cubicBezTo>
                  <a:pt x="5661" y="3239"/>
                  <a:pt x="5587" y="3264"/>
                  <a:pt x="5511" y="3310"/>
                </a:cubicBezTo>
                <a:cubicBezTo>
                  <a:pt x="5443" y="3379"/>
                  <a:pt x="5396" y="3472"/>
                  <a:pt x="5372" y="3565"/>
                </a:cubicBezTo>
                <a:cubicBezTo>
                  <a:pt x="5372" y="3704"/>
                  <a:pt x="5443" y="3821"/>
                  <a:pt x="5558" y="3844"/>
                </a:cubicBezTo>
                <a:cubicBezTo>
                  <a:pt x="5608" y="3861"/>
                  <a:pt x="5657" y="3877"/>
                  <a:pt x="5698" y="3877"/>
                </a:cubicBezTo>
                <a:cubicBezTo>
                  <a:pt x="5715" y="3877"/>
                  <a:pt x="5731" y="3874"/>
                  <a:pt x="5744" y="3868"/>
                </a:cubicBezTo>
                <a:cubicBezTo>
                  <a:pt x="5768" y="3868"/>
                  <a:pt x="5793" y="3868"/>
                  <a:pt x="5817" y="3867"/>
                </a:cubicBezTo>
                <a:lnTo>
                  <a:pt x="5817" y="3867"/>
                </a:lnTo>
                <a:cubicBezTo>
                  <a:pt x="5823" y="3868"/>
                  <a:pt x="5830" y="3868"/>
                  <a:pt x="5837" y="3868"/>
                </a:cubicBezTo>
                <a:cubicBezTo>
                  <a:pt x="5908" y="3868"/>
                  <a:pt x="5977" y="3844"/>
                  <a:pt x="6047" y="3797"/>
                </a:cubicBezTo>
                <a:cubicBezTo>
                  <a:pt x="6047" y="3775"/>
                  <a:pt x="6070" y="3775"/>
                  <a:pt x="6070" y="3751"/>
                </a:cubicBezTo>
                <a:cubicBezTo>
                  <a:pt x="6080" y="3730"/>
                  <a:pt x="6086" y="3714"/>
                  <a:pt x="6090" y="3698"/>
                </a:cubicBezTo>
                <a:lnTo>
                  <a:pt x="6090" y="3698"/>
                </a:lnTo>
                <a:cubicBezTo>
                  <a:pt x="6142" y="3667"/>
                  <a:pt x="6187" y="3621"/>
                  <a:pt x="6209" y="3565"/>
                </a:cubicBezTo>
                <a:cubicBezTo>
                  <a:pt x="6256" y="3518"/>
                  <a:pt x="6256" y="3425"/>
                  <a:pt x="6187" y="3403"/>
                </a:cubicBezTo>
                <a:cubicBezTo>
                  <a:pt x="6094" y="3332"/>
                  <a:pt x="5977" y="3286"/>
                  <a:pt x="5861" y="3263"/>
                </a:cubicBezTo>
                <a:cubicBezTo>
                  <a:pt x="5819" y="3247"/>
                  <a:pt x="5778" y="3239"/>
                  <a:pt x="5736" y="3239"/>
                </a:cubicBezTo>
                <a:close/>
                <a:moveTo>
                  <a:pt x="2047" y="3268"/>
                </a:moveTo>
                <a:cubicBezTo>
                  <a:pt x="1956" y="3268"/>
                  <a:pt x="1866" y="3316"/>
                  <a:pt x="1815" y="3403"/>
                </a:cubicBezTo>
                <a:cubicBezTo>
                  <a:pt x="1744" y="3518"/>
                  <a:pt x="1790" y="3682"/>
                  <a:pt x="1883" y="3775"/>
                </a:cubicBezTo>
                <a:cubicBezTo>
                  <a:pt x="1893" y="3785"/>
                  <a:pt x="1903" y="3793"/>
                  <a:pt x="1914" y="3802"/>
                </a:cubicBezTo>
                <a:lnTo>
                  <a:pt x="1914" y="3802"/>
                </a:lnTo>
                <a:cubicBezTo>
                  <a:pt x="1922" y="3822"/>
                  <a:pt x="1938" y="3844"/>
                  <a:pt x="1954" y="3844"/>
                </a:cubicBezTo>
                <a:cubicBezTo>
                  <a:pt x="1976" y="3868"/>
                  <a:pt x="2023" y="3868"/>
                  <a:pt x="2047" y="3868"/>
                </a:cubicBezTo>
                <a:cubicBezTo>
                  <a:pt x="2050" y="3868"/>
                  <a:pt x="2053" y="3868"/>
                  <a:pt x="2056" y="3867"/>
                </a:cubicBezTo>
                <a:lnTo>
                  <a:pt x="2056" y="3867"/>
                </a:lnTo>
                <a:cubicBezTo>
                  <a:pt x="2095" y="3876"/>
                  <a:pt x="2136" y="3880"/>
                  <a:pt x="2178" y="3880"/>
                </a:cubicBezTo>
                <a:cubicBezTo>
                  <a:pt x="2226" y="3880"/>
                  <a:pt x="2276" y="3875"/>
                  <a:pt x="2326" y="3868"/>
                </a:cubicBezTo>
                <a:cubicBezTo>
                  <a:pt x="2373" y="3868"/>
                  <a:pt x="2419" y="3797"/>
                  <a:pt x="2419" y="3728"/>
                </a:cubicBezTo>
                <a:cubicBezTo>
                  <a:pt x="2408" y="3695"/>
                  <a:pt x="2396" y="3661"/>
                  <a:pt x="2383" y="3630"/>
                </a:cubicBezTo>
                <a:lnTo>
                  <a:pt x="2383" y="3630"/>
                </a:lnTo>
                <a:cubicBezTo>
                  <a:pt x="2388" y="3617"/>
                  <a:pt x="2392" y="3603"/>
                  <a:pt x="2395" y="3589"/>
                </a:cubicBezTo>
                <a:cubicBezTo>
                  <a:pt x="2395" y="3518"/>
                  <a:pt x="2349" y="3425"/>
                  <a:pt x="2302" y="3379"/>
                </a:cubicBezTo>
                <a:cubicBezTo>
                  <a:pt x="2298" y="3377"/>
                  <a:pt x="2294" y="3375"/>
                  <a:pt x="2290" y="3373"/>
                </a:cubicBezTo>
                <a:lnTo>
                  <a:pt x="2290" y="3373"/>
                </a:lnTo>
                <a:cubicBezTo>
                  <a:pt x="2256" y="3329"/>
                  <a:pt x="2206" y="3297"/>
                  <a:pt x="2140" y="3286"/>
                </a:cubicBezTo>
                <a:cubicBezTo>
                  <a:pt x="2110" y="3274"/>
                  <a:pt x="2078" y="3268"/>
                  <a:pt x="2047" y="3268"/>
                </a:cubicBezTo>
                <a:close/>
                <a:moveTo>
                  <a:pt x="326" y="3914"/>
                </a:moveTo>
                <a:cubicBezTo>
                  <a:pt x="348" y="3914"/>
                  <a:pt x="326" y="3914"/>
                  <a:pt x="326" y="3937"/>
                </a:cubicBezTo>
                <a:cubicBezTo>
                  <a:pt x="310" y="3937"/>
                  <a:pt x="305" y="3948"/>
                  <a:pt x="303" y="3948"/>
                </a:cubicBezTo>
                <a:cubicBezTo>
                  <a:pt x="302" y="3948"/>
                  <a:pt x="302" y="3945"/>
                  <a:pt x="302" y="3937"/>
                </a:cubicBezTo>
                <a:lnTo>
                  <a:pt x="326" y="3937"/>
                </a:lnTo>
                <a:lnTo>
                  <a:pt x="326" y="3914"/>
                </a:lnTo>
                <a:close/>
                <a:moveTo>
                  <a:pt x="305" y="3954"/>
                </a:moveTo>
                <a:cubicBezTo>
                  <a:pt x="307" y="3954"/>
                  <a:pt x="311" y="3957"/>
                  <a:pt x="315" y="3961"/>
                </a:cubicBezTo>
                <a:lnTo>
                  <a:pt x="302" y="3961"/>
                </a:lnTo>
                <a:cubicBezTo>
                  <a:pt x="302" y="3956"/>
                  <a:pt x="303" y="3954"/>
                  <a:pt x="305" y="3954"/>
                </a:cubicBezTo>
                <a:close/>
                <a:moveTo>
                  <a:pt x="258" y="4024"/>
                </a:moveTo>
                <a:cubicBezTo>
                  <a:pt x="262" y="4024"/>
                  <a:pt x="269" y="4037"/>
                  <a:pt x="265" y="4037"/>
                </a:cubicBezTo>
                <a:cubicBezTo>
                  <a:pt x="264" y="4037"/>
                  <a:pt x="261" y="4035"/>
                  <a:pt x="255" y="4030"/>
                </a:cubicBezTo>
                <a:lnTo>
                  <a:pt x="255" y="4030"/>
                </a:lnTo>
                <a:cubicBezTo>
                  <a:pt x="255" y="4030"/>
                  <a:pt x="255" y="4030"/>
                  <a:pt x="255" y="4030"/>
                </a:cubicBezTo>
                <a:cubicBezTo>
                  <a:pt x="255" y="4025"/>
                  <a:pt x="256" y="4024"/>
                  <a:pt x="258" y="4024"/>
                </a:cubicBezTo>
                <a:close/>
                <a:moveTo>
                  <a:pt x="3771" y="3364"/>
                </a:moveTo>
                <a:cubicBezTo>
                  <a:pt x="3718" y="3364"/>
                  <a:pt x="3669" y="3375"/>
                  <a:pt x="3629" y="3403"/>
                </a:cubicBezTo>
                <a:cubicBezTo>
                  <a:pt x="3536" y="3425"/>
                  <a:pt x="3465" y="3518"/>
                  <a:pt x="3443" y="3589"/>
                </a:cubicBezTo>
                <a:cubicBezTo>
                  <a:pt x="3432" y="3630"/>
                  <a:pt x="3431" y="3676"/>
                  <a:pt x="3437" y="3721"/>
                </a:cubicBezTo>
                <a:lnTo>
                  <a:pt x="3437" y="3721"/>
                </a:lnTo>
                <a:cubicBezTo>
                  <a:pt x="3435" y="3747"/>
                  <a:pt x="3437" y="3772"/>
                  <a:pt x="3443" y="3797"/>
                </a:cubicBezTo>
                <a:cubicBezTo>
                  <a:pt x="3465" y="3890"/>
                  <a:pt x="3558" y="4007"/>
                  <a:pt x="3675" y="4030"/>
                </a:cubicBezTo>
                <a:cubicBezTo>
                  <a:pt x="3695" y="4037"/>
                  <a:pt x="3718" y="4040"/>
                  <a:pt x="3741" y="4040"/>
                </a:cubicBezTo>
                <a:cubicBezTo>
                  <a:pt x="3797" y="4040"/>
                  <a:pt x="3858" y="4023"/>
                  <a:pt x="3908" y="4007"/>
                </a:cubicBezTo>
                <a:cubicBezTo>
                  <a:pt x="3977" y="3961"/>
                  <a:pt x="4047" y="3914"/>
                  <a:pt x="4094" y="3844"/>
                </a:cubicBezTo>
                <a:cubicBezTo>
                  <a:pt x="4116" y="3751"/>
                  <a:pt x="4140" y="3658"/>
                  <a:pt x="4094" y="3565"/>
                </a:cubicBezTo>
                <a:cubicBezTo>
                  <a:pt x="4070" y="3472"/>
                  <a:pt x="3977" y="3403"/>
                  <a:pt x="3883" y="3379"/>
                </a:cubicBezTo>
                <a:cubicBezTo>
                  <a:pt x="3845" y="3369"/>
                  <a:pt x="3807" y="3364"/>
                  <a:pt x="3771" y="3364"/>
                </a:cubicBezTo>
                <a:close/>
                <a:moveTo>
                  <a:pt x="322" y="3467"/>
                </a:moveTo>
                <a:cubicBezTo>
                  <a:pt x="123" y="3467"/>
                  <a:pt x="21" y="3720"/>
                  <a:pt x="1" y="3914"/>
                </a:cubicBezTo>
                <a:cubicBezTo>
                  <a:pt x="1" y="4101"/>
                  <a:pt x="94" y="4287"/>
                  <a:pt x="280" y="4380"/>
                </a:cubicBezTo>
                <a:cubicBezTo>
                  <a:pt x="342" y="4415"/>
                  <a:pt x="411" y="4434"/>
                  <a:pt x="481" y="4434"/>
                </a:cubicBezTo>
                <a:cubicBezTo>
                  <a:pt x="593" y="4434"/>
                  <a:pt x="705" y="4386"/>
                  <a:pt x="791" y="4287"/>
                </a:cubicBezTo>
                <a:cubicBezTo>
                  <a:pt x="907" y="4147"/>
                  <a:pt x="907" y="3914"/>
                  <a:pt x="767" y="3797"/>
                </a:cubicBezTo>
                <a:cubicBezTo>
                  <a:pt x="722" y="3752"/>
                  <a:pt x="667" y="3716"/>
                  <a:pt x="607" y="3692"/>
                </a:cubicBezTo>
                <a:lnTo>
                  <a:pt x="607" y="3692"/>
                </a:lnTo>
                <a:cubicBezTo>
                  <a:pt x="607" y="3689"/>
                  <a:pt x="606" y="3685"/>
                  <a:pt x="605" y="3682"/>
                </a:cubicBezTo>
                <a:cubicBezTo>
                  <a:pt x="559" y="3589"/>
                  <a:pt x="488" y="3496"/>
                  <a:pt x="373" y="3472"/>
                </a:cubicBezTo>
                <a:cubicBezTo>
                  <a:pt x="355" y="3468"/>
                  <a:pt x="338" y="3467"/>
                  <a:pt x="322" y="3467"/>
                </a:cubicBezTo>
                <a:close/>
                <a:moveTo>
                  <a:pt x="4845" y="5206"/>
                </a:moveTo>
                <a:cubicBezTo>
                  <a:pt x="4846" y="5206"/>
                  <a:pt x="4848" y="5206"/>
                  <a:pt x="4849" y="5207"/>
                </a:cubicBezTo>
                <a:lnTo>
                  <a:pt x="4849" y="5207"/>
                </a:lnTo>
                <a:cubicBezTo>
                  <a:pt x="4848" y="5209"/>
                  <a:pt x="4847" y="5211"/>
                  <a:pt x="4846" y="5212"/>
                </a:cubicBezTo>
                <a:lnTo>
                  <a:pt x="4846" y="5212"/>
                </a:lnTo>
                <a:cubicBezTo>
                  <a:pt x="4843" y="5210"/>
                  <a:pt x="4843" y="5206"/>
                  <a:pt x="4845" y="5206"/>
                </a:cubicBezTo>
                <a:close/>
                <a:moveTo>
                  <a:pt x="4851" y="5209"/>
                </a:moveTo>
                <a:cubicBezTo>
                  <a:pt x="4854" y="5210"/>
                  <a:pt x="4857" y="5213"/>
                  <a:pt x="4860" y="5217"/>
                </a:cubicBezTo>
                <a:cubicBezTo>
                  <a:pt x="4850" y="5217"/>
                  <a:pt x="4849" y="5212"/>
                  <a:pt x="4851" y="5209"/>
                </a:cubicBezTo>
                <a:close/>
                <a:moveTo>
                  <a:pt x="4706" y="5229"/>
                </a:moveTo>
                <a:cubicBezTo>
                  <a:pt x="4708" y="5229"/>
                  <a:pt x="4713" y="5232"/>
                  <a:pt x="4721" y="5239"/>
                </a:cubicBezTo>
                <a:lnTo>
                  <a:pt x="4721" y="5239"/>
                </a:lnTo>
                <a:cubicBezTo>
                  <a:pt x="4721" y="5239"/>
                  <a:pt x="4712" y="5230"/>
                  <a:pt x="4705" y="5229"/>
                </a:cubicBezTo>
                <a:lnTo>
                  <a:pt x="4705" y="5229"/>
                </a:lnTo>
                <a:cubicBezTo>
                  <a:pt x="4705" y="5229"/>
                  <a:pt x="4706" y="5229"/>
                  <a:pt x="4706" y="5229"/>
                </a:cubicBezTo>
                <a:close/>
                <a:moveTo>
                  <a:pt x="4657" y="5240"/>
                </a:moveTo>
                <a:cubicBezTo>
                  <a:pt x="4657" y="5242"/>
                  <a:pt x="4657" y="5243"/>
                  <a:pt x="4656" y="5245"/>
                </a:cubicBezTo>
                <a:lnTo>
                  <a:pt x="4656" y="5245"/>
                </a:lnTo>
                <a:cubicBezTo>
                  <a:pt x="4658" y="5243"/>
                  <a:pt x="4659" y="5241"/>
                  <a:pt x="4657" y="5240"/>
                </a:cubicBezTo>
                <a:close/>
                <a:moveTo>
                  <a:pt x="4638" y="5267"/>
                </a:moveTo>
                <a:cubicBezTo>
                  <a:pt x="4641" y="5273"/>
                  <a:pt x="4628" y="5286"/>
                  <a:pt x="4628" y="5286"/>
                </a:cubicBezTo>
                <a:cubicBezTo>
                  <a:pt x="4628" y="5286"/>
                  <a:pt x="4628" y="5273"/>
                  <a:pt x="4638" y="5267"/>
                </a:cubicBezTo>
                <a:close/>
                <a:moveTo>
                  <a:pt x="4721" y="5239"/>
                </a:moveTo>
                <a:lnTo>
                  <a:pt x="4721" y="5263"/>
                </a:lnTo>
                <a:lnTo>
                  <a:pt x="4721" y="5286"/>
                </a:lnTo>
                <a:lnTo>
                  <a:pt x="4674" y="5286"/>
                </a:lnTo>
                <a:cubicBezTo>
                  <a:pt x="4674" y="5286"/>
                  <a:pt x="4674" y="5286"/>
                  <a:pt x="4674" y="5286"/>
                </a:cubicBezTo>
                <a:lnTo>
                  <a:pt x="4674" y="5286"/>
                </a:lnTo>
                <a:cubicBezTo>
                  <a:pt x="4674" y="5286"/>
                  <a:pt x="4664" y="5296"/>
                  <a:pt x="4658" y="5296"/>
                </a:cubicBezTo>
                <a:cubicBezTo>
                  <a:pt x="4654" y="5296"/>
                  <a:pt x="4652" y="5294"/>
                  <a:pt x="4652" y="5286"/>
                </a:cubicBezTo>
                <a:lnTo>
                  <a:pt x="4647" y="5286"/>
                </a:lnTo>
                <a:cubicBezTo>
                  <a:pt x="4651" y="5273"/>
                  <a:pt x="4654" y="5259"/>
                  <a:pt x="4656" y="5245"/>
                </a:cubicBezTo>
                <a:lnTo>
                  <a:pt x="4656" y="5245"/>
                </a:lnTo>
                <a:cubicBezTo>
                  <a:pt x="4655" y="5246"/>
                  <a:pt x="4654" y="5247"/>
                  <a:pt x="4652" y="5248"/>
                </a:cubicBezTo>
                <a:lnTo>
                  <a:pt x="4652" y="5248"/>
                </a:lnTo>
                <a:lnTo>
                  <a:pt x="4652" y="5239"/>
                </a:lnTo>
                <a:cubicBezTo>
                  <a:pt x="4654" y="5239"/>
                  <a:pt x="4656" y="5239"/>
                  <a:pt x="4657" y="5240"/>
                </a:cubicBezTo>
                <a:lnTo>
                  <a:pt x="4657" y="5240"/>
                </a:lnTo>
                <a:cubicBezTo>
                  <a:pt x="4657" y="5240"/>
                  <a:pt x="4657" y="5239"/>
                  <a:pt x="4657" y="5239"/>
                </a:cubicBezTo>
                <a:close/>
                <a:moveTo>
                  <a:pt x="4442" y="4914"/>
                </a:moveTo>
                <a:cubicBezTo>
                  <a:pt x="4419" y="4914"/>
                  <a:pt x="4395" y="4914"/>
                  <a:pt x="4373" y="4938"/>
                </a:cubicBezTo>
                <a:cubicBezTo>
                  <a:pt x="4302" y="4938"/>
                  <a:pt x="4280" y="4984"/>
                  <a:pt x="4256" y="5031"/>
                </a:cubicBezTo>
                <a:cubicBezTo>
                  <a:pt x="4256" y="5077"/>
                  <a:pt x="4233" y="5146"/>
                  <a:pt x="4256" y="5193"/>
                </a:cubicBezTo>
                <a:cubicBezTo>
                  <a:pt x="4256" y="5310"/>
                  <a:pt x="4326" y="5403"/>
                  <a:pt x="4395" y="5472"/>
                </a:cubicBezTo>
                <a:cubicBezTo>
                  <a:pt x="4413" y="5484"/>
                  <a:pt x="4432" y="5496"/>
                  <a:pt x="4452" y="5506"/>
                </a:cubicBezTo>
                <a:lnTo>
                  <a:pt x="4452" y="5506"/>
                </a:lnTo>
                <a:cubicBezTo>
                  <a:pt x="4521" y="5569"/>
                  <a:pt x="4611" y="5611"/>
                  <a:pt x="4721" y="5611"/>
                </a:cubicBezTo>
                <a:cubicBezTo>
                  <a:pt x="4788" y="5602"/>
                  <a:pt x="4843" y="5565"/>
                  <a:pt x="4885" y="5514"/>
                </a:cubicBezTo>
                <a:lnTo>
                  <a:pt x="4885" y="5514"/>
                </a:lnTo>
                <a:cubicBezTo>
                  <a:pt x="4920" y="5497"/>
                  <a:pt x="4951" y="5476"/>
                  <a:pt x="4977" y="5449"/>
                </a:cubicBezTo>
                <a:cubicBezTo>
                  <a:pt x="5071" y="5356"/>
                  <a:pt x="5117" y="5263"/>
                  <a:pt x="5093" y="5146"/>
                </a:cubicBezTo>
                <a:cubicBezTo>
                  <a:pt x="5046" y="5031"/>
                  <a:pt x="4953" y="4960"/>
                  <a:pt x="4838" y="4938"/>
                </a:cubicBezTo>
                <a:cubicBezTo>
                  <a:pt x="4804" y="4929"/>
                  <a:pt x="4766" y="4923"/>
                  <a:pt x="4728" y="4923"/>
                </a:cubicBezTo>
                <a:cubicBezTo>
                  <a:pt x="4668" y="4923"/>
                  <a:pt x="4606" y="4937"/>
                  <a:pt x="4551" y="4973"/>
                </a:cubicBezTo>
                <a:lnTo>
                  <a:pt x="4551" y="4973"/>
                </a:lnTo>
                <a:cubicBezTo>
                  <a:pt x="4518" y="4945"/>
                  <a:pt x="4480" y="4923"/>
                  <a:pt x="4442" y="4914"/>
                </a:cubicBezTo>
                <a:close/>
                <a:moveTo>
                  <a:pt x="2041" y="5065"/>
                </a:moveTo>
                <a:cubicBezTo>
                  <a:pt x="1928" y="5065"/>
                  <a:pt x="1824" y="5145"/>
                  <a:pt x="1768" y="5239"/>
                </a:cubicBezTo>
                <a:cubicBezTo>
                  <a:pt x="1675" y="5356"/>
                  <a:pt x="1675" y="5518"/>
                  <a:pt x="1722" y="5635"/>
                </a:cubicBezTo>
                <a:cubicBezTo>
                  <a:pt x="1790" y="5775"/>
                  <a:pt x="1908" y="5844"/>
                  <a:pt x="2047" y="5868"/>
                </a:cubicBezTo>
                <a:cubicBezTo>
                  <a:pt x="2200" y="5868"/>
                  <a:pt x="2313" y="5805"/>
                  <a:pt x="2383" y="5681"/>
                </a:cubicBezTo>
                <a:lnTo>
                  <a:pt x="2383" y="5681"/>
                </a:lnTo>
                <a:cubicBezTo>
                  <a:pt x="2404" y="5669"/>
                  <a:pt x="2424" y="5654"/>
                  <a:pt x="2442" y="5635"/>
                </a:cubicBezTo>
                <a:cubicBezTo>
                  <a:pt x="2509" y="5568"/>
                  <a:pt x="2490" y="5479"/>
                  <a:pt x="2406" y="5431"/>
                </a:cubicBezTo>
                <a:lnTo>
                  <a:pt x="2406" y="5431"/>
                </a:lnTo>
                <a:cubicBezTo>
                  <a:pt x="2394" y="5385"/>
                  <a:pt x="2374" y="5342"/>
                  <a:pt x="2345" y="5307"/>
                </a:cubicBezTo>
                <a:lnTo>
                  <a:pt x="2345" y="5307"/>
                </a:lnTo>
                <a:cubicBezTo>
                  <a:pt x="2338" y="5254"/>
                  <a:pt x="2320" y="5206"/>
                  <a:pt x="2302" y="5170"/>
                </a:cubicBezTo>
                <a:cubicBezTo>
                  <a:pt x="2256" y="5124"/>
                  <a:pt x="2187" y="5077"/>
                  <a:pt x="2116" y="5077"/>
                </a:cubicBezTo>
                <a:cubicBezTo>
                  <a:pt x="2091" y="5069"/>
                  <a:pt x="2066" y="5065"/>
                  <a:pt x="2041" y="506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1" name="Google Shape;7621;p26"/>
          <p:cNvGrpSpPr/>
          <p:nvPr/>
        </p:nvGrpSpPr>
        <p:grpSpPr>
          <a:xfrm rot="-10540604" flipH="1">
            <a:off x="8458157" y="775678"/>
            <a:ext cx="206811" cy="279036"/>
            <a:chOff x="3786200" y="2727475"/>
            <a:chExt cx="165150" cy="222825"/>
          </a:xfrm>
        </p:grpSpPr>
        <p:sp>
          <p:nvSpPr>
            <p:cNvPr id="7622" name="Google Shape;7622;p26"/>
            <p:cNvSpPr/>
            <p:nvPr/>
          </p:nvSpPr>
          <p:spPr>
            <a:xfrm>
              <a:off x="3786200" y="2727475"/>
              <a:ext cx="138975" cy="222825"/>
            </a:xfrm>
            <a:custGeom>
              <a:avLst/>
              <a:gdLst/>
              <a:ahLst/>
              <a:cxnLst/>
              <a:rect l="l" t="t" r="r" b="b"/>
              <a:pathLst>
                <a:path w="5559" h="8913" extrusionOk="0">
                  <a:moveTo>
                    <a:pt x="3377" y="0"/>
                  </a:moveTo>
                  <a:cubicBezTo>
                    <a:pt x="3065" y="0"/>
                    <a:pt x="2752" y="66"/>
                    <a:pt x="2466" y="198"/>
                  </a:cubicBezTo>
                  <a:cubicBezTo>
                    <a:pt x="2209" y="315"/>
                    <a:pt x="1977" y="501"/>
                    <a:pt x="1768" y="710"/>
                  </a:cubicBezTo>
                  <a:cubicBezTo>
                    <a:pt x="1489" y="989"/>
                    <a:pt x="1257" y="1314"/>
                    <a:pt x="1093" y="1686"/>
                  </a:cubicBezTo>
                  <a:cubicBezTo>
                    <a:pt x="1" y="3850"/>
                    <a:pt x="559" y="6734"/>
                    <a:pt x="2419" y="8316"/>
                  </a:cubicBezTo>
                  <a:cubicBezTo>
                    <a:pt x="2751" y="8628"/>
                    <a:pt x="3272" y="8913"/>
                    <a:pt x="3764" y="8913"/>
                  </a:cubicBezTo>
                  <a:cubicBezTo>
                    <a:pt x="3893" y="8913"/>
                    <a:pt x="4020" y="8893"/>
                    <a:pt x="4140" y="8850"/>
                  </a:cubicBezTo>
                  <a:cubicBezTo>
                    <a:pt x="5210" y="8477"/>
                    <a:pt x="4559" y="6896"/>
                    <a:pt x="4606" y="6105"/>
                  </a:cubicBezTo>
                  <a:cubicBezTo>
                    <a:pt x="4674" y="4710"/>
                    <a:pt x="5558" y="3407"/>
                    <a:pt x="5512" y="2059"/>
                  </a:cubicBezTo>
                  <a:cubicBezTo>
                    <a:pt x="5512" y="1361"/>
                    <a:pt x="5093" y="663"/>
                    <a:pt x="4513" y="315"/>
                  </a:cubicBezTo>
                  <a:cubicBezTo>
                    <a:pt x="4174" y="107"/>
                    <a:pt x="3776" y="0"/>
                    <a:pt x="3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6"/>
            <p:cNvSpPr/>
            <p:nvPr/>
          </p:nvSpPr>
          <p:spPr>
            <a:xfrm>
              <a:off x="3924575" y="2847900"/>
              <a:ext cx="16875" cy="15375"/>
            </a:xfrm>
            <a:custGeom>
              <a:avLst/>
              <a:gdLst/>
              <a:ahLst/>
              <a:cxnLst/>
              <a:rect l="l" t="t" r="r" b="b"/>
              <a:pathLst>
                <a:path w="675" h="615" extrusionOk="0">
                  <a:moveTo>
                    <a:pt x="273" y="196"/>
                  </a:moveTo>
                  <a:cubicBezTo>
                    <a:pt x="258" y="218"/>
                    <a:pt x="245" y="241"/>
                    <a:pt x="233" y="265"/>
                  </a:cubicBezTo>
                  <a:cubicBezTo>
                    <a:pt x="225" y="281"/>
                    <a:pt x="217" y="298"/>
                    <a:pt x="209" y="314"/>
                  </a:cubicBezTo>
                  <a:lnTo>
                    <a:pt x="209" y="311"/>
                  </a:lnTo>
                  <a:cubicBezTo>
                    <a:pt x="187" y="311"/>
                    <a:pt x="187" y="289"/>
                    <a:pt x="187" y="289"/>
                  </a:cubicBezTo>
                  <a:lnTo>
                    <a:pt x="187" y="265"/>
                  </a:lnTo>
                  <a:cubicBezTo>
                    <a:pt x="209" y="265"/>
                    <a:pt x="209" y="243"/>
                    <a:pt x="209" y="243"/>
                  </a:cubicBezTo>
                  <a:lnTo>
                    <a:pt x="209" y="218"/>
                  </a:lnTo>
                  <a:lnTo>
                    <a:pt x="233" y="218"/>
                  </a:lnTo>
                  <a:cubicBezTo>
                    <a:pt x="233" y="196"/>
                    <a:pt x="233" y="196"/>
                    <a:pt x="256" y="196"/>
                  </a:cubicBezTo>
                  <a:close/>
                  <a:moveTo>
                    <a:pt x="303" y="1"/>
                  </a:moveTo>
                  <a:cubicBezTo>
                    <a:pt x="234" y="1"/>
                    <a:pt x="169" y="27"/>
                    <a:pt x="116" y="79"/>
                  </a:cubicBezTo>
                  <a:cubicBezTo>
                    <a:pt x="23" y="125"/>
                    <a:pt x="1" y="218"/>
                    <a:pt x="23" y="311"/>
                  </a:cubicBezTo>
                  <a:cubicBezTo>
                    <a:pt x="23" y="404"/>
                    <a:pt x="70" y="497"/>
                    <a:pt x="163" y="522"/>
                  </a:cubicBezTo>
                  <a:cubicBezTo>
                    <a:pt x="169" y="525"/>
                    <a:pt x="175" y="527"/>
                    <a:pt x="181" y="530"/>
                  </a:cubicBezTo>
                  <a:lnTo>
                    <a:pt x="181" y="530"/>
                  </a:lnTo>
                  <a:cubicBezTo>
                    <a:pt x="182" y="534"/>
                    <a:pt x="185" y="539"/>
                    <a:pt x="187" y="544"/>
                  </a:cubicBezTo>
                  <a:cubicBezTo>
                    <a:pt x="187" y="568"/>
                    <a:pt x="209" y="591"/>
                    <a:pt x="233" y="615"/>
                  </a:cubicBezTo>
                  <a:cubicBezTo>
                    <a:pt x="256" y="615"/>
                    <a:pt x="302" y="615"/>
                    <a:pt x="326" y="591"/>
                  </a:cubicBezTo>
                  <a:cubicBezTo>
                    <a:pt x="348" y="574"/>
                    <a:pt x="370" y="555"/>
                    <a:pt x="392" y="534"/>
                  </a:cubicBezTo>
                  <a:lnTo>
                    <a:pt x="392" y="534"/>
                  </a:lnTo>
                  <a:cubicBezTo>
                    <a:pt x="415" y="549"/>
                    <a:pt x="443" y="559"/>
                    <a:pt x="472" y="559"/>
                  </a:cubicBezTo>
                  <a:cubicBezTo>
                    <a:pt x="493" y="559"/>
                    <a:pt x="514" y="555"/>
                    <a:pt x="535" y="544"/>
                  </a:cubicBezTo>
                  <a:cubicBezTo>
                    <a:pt x="545" y="541"/>
                    <a:pt x="555" y="536"/>
                    <a:pt x="563" y="530"/>
                  </a:cubicBezTo>
                  <a:lnTo>
                    <a:pt x="563" y="530"/>
                  </a:lnTo>
                  <a:cubicBezTo>
                    <a:pt x="567" y="530"/>
                    <a:pt x="571" y="530"/>
                    <a:pt x="575" y="530"/>
                  </a:cubicBezTo>
                  <a:cubicBezTo>
                    <a:pt x="614" y="530"/>
                    <a:pt x="652" y="509"/>
                    <a:pt x="652" y="475"/>
                  </a:cubicBezTo>
                  <a:cubicBezTo>
                    <a:pt x="674" y="358"/>
                    <a:pt x="652" y="265"/>
                    <a:pt x="606" y="172"/>
                  </a:cubicBezTo>
                  <a:cubicBezTo>
                    <a:pt x="559" y="103"/>
                    <a:pt x="466" y="32"/>
                    <a:pt x="373" y="10"/>
                  </a:cubicBezTo>
                  <a:cubicBezTo>
                    <a:pt x="350" y="4"/>
                    <a:pt x="326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6"/>
            <p:cNvSpPr/>
            <p:nvPr/>
          </p:nvSpPr>
          <p:spPr>
            <a:xfrm>
              <a:off x="3892025" y="2861875"/>
              <a:ext cx="14800" cy="18100"/>
            </a:xfrm>
            <a:custGeom>
              <a:avLst/>
              <a:gdLst/>
              <a:ahLst/>
              <a:cxnLst/>
              <a:rect l="l" t="t" r="r" b="b"/>
              <a:pathLst>
                <a:path w="592" h="724" extrusionOk="0">
                  <a:moveTo>
                    <a:pt x="467" y="0"/>
                  </a:moveTo>
                  <a:cubicBezTo>
                    <a:pt x="452" y="0"/>
                    <a:pt x="437" y="3"/>
                    <a:pt x="419" y="9"/>
                  </a:cubicBezTo>
                  <a:cubicBezTo>
                    <a:pt x="399" y="23"/>
                    <a:pt x="380" y="36"/>
                    <a:pt x="363" y="50"/>
                  </a:cubicBezTo>
                  <a:lnTo>
                    <a:pt x="363" y="50"/>
                  </a:lnTo>
                  <a:cubicBezTo>
                    <a:pt x="334" y="35"/>
                    <a:pt x="303" y="27"/>
                    <a:pt x="272" y="27"/>
                  </a:cubicBezTo>
                  <a:cubicBezTo>
                    <a:pt x="184" y="27"/>
                    <a:pt x="97" y="88"/>
                    <a:pt x="47" y="171"/>
                  </a:cubicBezTo>
                  <a:cubicBezTo>
                    <a:pt x="1" y="264"/>
                    <a:pt x="1" y="404"/>
                    <a:pt x="47" y="521"/>
                  </a:cubicBezTo>
                  <a:cubicBezTo>
                    <a:pt x="65" y="558"/>
                    <a:pt x="113" y="595"/>
                    <a:pt x="156" y="620"/>
                  </a:cubicBezTo>
                  <a:lnTo>
                    <a:pt x="156" y="620"/>
                  </a:lnTo>
                  <a:cubicBezTo>
                    <a:pt x="170" y="651"/>
                    <a:pt x="188" y="680"/>
                    <a:pt x="209" y="707"/>
                  </a:cubicBezTo>
                  <a:cubicBezTo>
                    <a:pt x="221" y="718"/>
                    <a:pt x="239" y="724"/>
                    <a:pt x="259" y="724"/>
                  </a:cubicBezTo>
                  <a:cubicBezTo>
                    <a:pt x="280" y="724"/>
                    <a:pt x="303" y="718"/>
                    <a:pt x="326" y="707"/>
                  </a:cubicBezTo>
                  <a:cubicBezTo>
                    <a:pt x="498" y="592"/>
                    <a:pt x="592" y="396"/>
                    <a:pt x="580" y="201"/>
                  </a:cubicBezTo>
                  <a:lnTo>
                    <a:pt x="580" y="201"/>
                  </a:lnTo>
                  <a:cubicBezTo>
                    <a:pt x="580" y="199"/>
                    <a:pt x="581" y="197"/>
                    <a:pt x="581" y="195"/>
                  </a:cubicBezTo>
                  <a:cubicBezTo>
                    <a:pt x="581" y="183"/>
                    <a:pt x="580" y="172"/>
                    <a:pt x="576" y="160"/>
                  </a:cubicBezTo>
                  <a:lnTo>
                    <a:pt x="576" y="160"/>
                  </a:lnTo>
                  <a:cubicBezTo>
                    <a:pt x="573" y="133"/>
                    <a:pt x="567" y="105"/>
                    <a:pt x="559" y="78"/>
                  </a:cubicBezTo>
                  <a:cubicBezTo>
                    <a:pt x="541" y="27"/>
                    <a:pt x="510" y="0"/>
                    <a:pt x="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6"/>
            <p:cNvSpPr/>
            <p:nvPr/>
          </p:nvSpPr>
          <p:spPr>
            <a:xfrm>
              <a:off x="3912225" y="2818825"/>
              <a:ext cx="12375" cy="17100"/>
            </a:xfrm>
            <a:custGeom>
              <a:avLst/>
              <a:gdLst/>
              <a:ahLst/>
              <a:cxnLst/>
              <a:rect l="l" t="t" r="r" b="b"/>
              <a:pathLst>
                <a:path w="495" h="684" extrusionOk="0">
                  <a:moveTo>
                    <a:pt x="253" y="1"/>
                  </a:moveTo>
                  <a:cubicBezTo>
                    <a:pt x="241" y="1"/>
                    <a:pt x="228" y="4"/>
                    <a:pt x="216" y="10"/>
                  </a:cubicBezTo>
                  <a:cubicBezTo>
                    <a:pt x="145" y="57"/>
                    <a:pt x="99" y="103"/>
                    <a:pt x="52" y="172"/>
                  </a:cubicBezTo>
                  <a:cubicBezTo>
                    <a:pt x="30" y="242"/>
                    <a:pt x="6" y="310"/>
                    <a:pt x="6" y="379"/>
                  </a:cubicBezTo>
                  <a:lnTo>
                    <a:pt x="6" y="379"/>
                  </a:lnTo>
                  <a:cubicBezTo>
                    <a:pt x="1" y="403"/>
                    <a:pt x="1" y="427"/>
                    <a:pt x="6" y="451"/>
                  </a:cubicBezTo>
                  <a:cubicBezTo>
                    <a:pt x="6" y="498"/>
                    <a:pt x="6" y="522"/>
                    <a:pt x="30" y="522"/>
                  </a:cubicBezTo>
                  <a:cubicBezTo>
                    <a:pt x="51" y="543"/>
                    <a:pt x="73" y="544"/>
                    <a:pt x="114" y="544"/>
                  </a:cubicBezTo>
                  <a:lnTo>
                    <a:pt x="114" y="544"/>
                  </a:lnTo>
                  <a:cubicBezTo>
                    <a:pt x="121" y="577"/>
                    <a:pt x="131" y="608"/>
                    <a:pt x="145" y="637"/>
                  </a:cubicBezTo>
                  <a:cubicBezTo>
                    <a:pt x="169" y="684"/>
                    <a:pt x="216" y="684"/>
                    <a:pt x="262" y="684"/>
                  </a:cubicBezTo>
                  <a:cubicBezTo>
                    <a:pt x="402" y="637"/>
                    <a:pt x="495" y="498"/>
                    <a:pt x="495" y="336"/>
                  </a:cubicBezTo>
                  <a:cubicBezTo>
                    <a:pt x="471" y="289"/>
                    <a:pt x="448" y="243"/>
                    <a:pt x="402" y="243"/>
                  </a:cubicBezTo>
                  <a:cubicBezTo>
                    <a:pt x="394" y="246"/>
                    <a:pt x="387" y="249"/>
                    <a:pt x="381" y="252"/>
                  </a:cubicBezTo>
                  <a:lnTo>
                    <a:pt x="381" y="252"/>
                  </a:lnTo>
                  <a:cubicBezTo>
                    <a:pt x="393" y="207"/>
                    <a:pt x="402" y="160"/>
                    <a:pt x="402" y="103"/>
                  </a:cubicBezTo>
                  <a:cubicBezTo>
                    <a:pt x="402" y="79"/>
                    <a:pt x="378" y="33"/>
                    <a:pt x="355" y="33"/>
                  </a:cubicBezTo>
                  <a:cubicBezTo>
                    <a:pt x="337" y="24"/>
                    <a:pt x="318" y="18"/>
                    <a:pt x="301" y="18"/>
                  </a:cubicBezTo>
                  <a:lnTo>
                    <a:pt x="301" y="18"/>
                  </a:lnTo>
                  <a:cubicBezTo>
                    <a:pt x="287" y="7"/>
                    <a:pt x="270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6"/>
            <p:cNvSpPr/>
            <p:nvPr/>
          </p:nvSpPr>
          <p:spPr>
            <a:xfrm>
              <a:off x="3885050" y="2826375"/>
              <a:ext cx="12825" cy="19300"/>
            </a:xfrm>
            <a:custGeom>
              <a:avLst/>
              <a:gdLst/>
              <a:ahLst/>
              <a:cxnLst/>
              <a:rect l="l" t="t" r="r" b="b"/>
              <a:pathLst>
                <a:path w="513" h="772" extrusionOk="0">
                  <a:moveTo>
                    <a:pt x="320" y="1"/>
                  </a:moveTo>
                  <a:cubicBezTo>
                    <a:pt x="306" y="1"/>
                    <a:pt x="292" y="4"/>
                    <a:pt x="280" y="10"/>
                  </a:cubicBezTo>
                  <a:cubicBezTo>
                    <a:pt x="267" y="15"/>
                    <a:pt x="254" y="21"/>
                    <a:pt x="243" y="28"/>
                  </a:cubicBezTo>
                  <a:lnTo>
                    <a:pt x="243" y="28"/>
                  </a:lnTo>
                  <a:cubicBezTo>
                    <a:pt x="222" y="20"/>
                    <a:pt x="199" y="16"/>
                    <a:pt x="177" y="16"/>
                  </a:cubicBezTo>
                  <a:cubicBezTo>
                    <a:pt x="151" y="16"/>
                    <a:pt x="128" y="22"/>
                    <a:pt x="116" y="34"/>
                  </a:cubicBezTo>
                  <a:cubicBezTo>
                    <a:pt x="47" y="103"/>
                    <a:pt x="23" y="196"/>
                    <a:pt x="0" y="289"/>
                  </a:cubicBezTo>
                  <a:cubicBezTo>
                    <a:pt x="0" y="382"/>
                    <a:pt x="23" y="499"/>
                    <a:pt x="116" y="568"/>
                  </a:cubicBezTo>
                  <a:cubicBezTo>
                    <a:pt x="134" y="574"/>
                    <a:pt x="155" y="579"/>
                    <a:pt x="176" y="581"/>
                  </a:cubicBezTo>
                  <a:lnTo>
                    <a:pt x="176" y="581"/>
                  </a:lnTo>
                  <a:cubicBezTo>
                    <a:pt x="184" y="625"/>
                    <a:pt x="195" y="667"/>
                    <a:pt x="209" y="707"/>
                  </a:cubicBezTo>
                  <a:cubicBezTo>
                    <a:pt x="233" y="731"/>
                    <a:pt x="233" y="754"/>
                    <a:pt x="255" y="754"/>
                  </a:cubicBezTo>
                  <a:cubicBezTo>
                    <a:pt x="267" y="766"/>
                    <a:pt x="285" y="772"/>
                    <a:pt x="303" y="772"/>
                  </a:cubicBezTo>
                  <a:cubicBezTo>
                    <a:pt x="320" y="772"/>
                    <a:pt x="337" y="766"/>
                    <a:pt x="348" y="754"/>
                  </a:cubicBezTo>
                  <a:cubicBezTo>
                    <a:pt x="466" y="685"/>
                    <a:pt x="512" y="545"/>
                    <a:pt x="488" y="406"/>
                  </a:cubicBezTo>
                  <a:cubicBezTo>
                    <a:pt x="481" y="392"/>
                    <a:pt x="473" y="381"/>
                    <a:pt x="463" y="371"/>
                  </a:cubicBezTo>
                  <a:lnTo>
                    <a:pt x="463" y="371"/>
                  </a:lnTo>
                  <a:cubicBezTo>
                    <a:pt x="465" y="360"/>
                    <a:pt x="466" y="348"/>
                    <a:pt x="466" y="335"/>
                  </a:cubicBezTo>
                  <a:cubicBezTo>
                    <a:pt x="466" y="242"/>
                    <a:pt x="441" y="149"/>
                    <a:pt x="419" y="56"/>
                  </a:cubicBezTo>
                  <a:cubicBezTo>
                    <a:pt x="401" y="22"/>
                    <a:pt x="360" y="1"/>
                    <a:pt x="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6"/>
            <p:cNvSpPr/>
            <p:nvPr/>
          </p:nvSpPr>
          <p:spPr>
            <a:xfrm>
              <a:off x="3859650" y="2851225"/>
              <a:ext cx="14350" cy="16275"/>
            </a:xfrm>
            <a:custGeom>
              <a:avLst/>
              <a:gdLst/>
              <a:ahLst/>
              <a:cxnLst/>
              <a:rect l="l" t="t" r="r" b="b"/>
              <a:pathLst>
                <a:path w="574" h="651" extrusionOk="0">
                  <a:moveTo>
                    <a:pt x="248" y="178"/>
                  </a:moveTo>
                  <a:cubicBezTo>
                    <a:pt x="261" y="178"/>
                    <a:pt x="254" y="185"/>
                    <a:pt x="248" y="188"/>
                  </a:cubicBezTo>
                  <a:lnTo>
                    <a:pt x="248" y="188"/>
                  </a:lnTo>
                  <a:lnTo>
                    <a:pt x="248" y="178"/>
                  </a:lnTo>
                  <a:close/>
                  <a:moveTo>
                    <a:pt x="319" y="178"/>
                  </a:moveTo>
                  <a:lnTo>
                    <a:pt x="319" y="203"/>
                  </a:lnTo>
                  <a:cubicBezTo>
                    <a:pt x="319" y="203"/>
                    <a:pt x="295" y="178"/>
                    <a:pt x="319" y="178"/>
                  </a:cubicBezTo>
                  <a:close/>
                  <a:moveTo>
                    <a:pt x="332" y="195"/>
                  </a:moveTo>
                  <a:cubicBezTo>
                    <a:pt x="333" y="195"/>
                    <a:pt x="336" y="197"/>
                    <a:pt x="341" y="203"/>
                  </a:cubicBezTo>
                  <a:lnTo>
                    <a:pt x="341" y="208"/>
                  </a:lnTo>
                  <a:lnTo>
                    <a:pt x="341" y="208"/>
                  </a:lnTo>
                  <a:cubicBezTo>
                    <a:pt x="341" y="208"/>
                    <a:pt x="340" y="208"/>
                    <a:pt x="340" y="208"/>
                  </a:cubicBezTo>
                  <a:lnTo>
                    <a:pt x="340" y="208"/>
                  </a:lnTo>
                  <a:cubicBezTo>
                    <a:pt x="341" y="207"/>
                    <a:pt x="341" y="206"/>
                    <a:pt x="341" y="203"/>
                  </a:cubicBezTo>
                  <a:lnTo>
                    <a:pt x="336" y="203"/>
                  </a:lnTo>
                  <a:cubicBezTo>
                    <a:pt x="337" y="205"/>
                    <a:pt x="338" y="206"/>
                    <a:pt x="339" y="208"/>
                  </a:cubicBezTo>
                  <a:lnTo>
                    <a:pt x="339" y="208"/>
                  </a:lnTo>
                  <a:cubicBezTo>
                    <a:pt x="339" y="208"/>
                    <a:pt x="339" y="208"/>
                    <a:pt x="340" y="208"/>
                  </a:cubicBezTo>
                  <a:lnTo>
                    <a:pt x="340" y="208"/>
                  </a:lnTo>
                  <a:cubicBezTo>
                    <a:pt x="340" y="209"/>
                    <a:pt x="339" y="209"/>
                    <a:pt x="339" y="209"/>
                  </a:cubicBezTo>
                  <a:cubicBezTo>
                    <a:pt x="339" y="209"/>
                    <a:pt x="339" y="209"/>
                    <a:pt x="339" y="209"/>
                  </a:cubicBezTo>
                  <a:lnTo>
                    <a:pt x="339" y="209"/>
                  </a:lnTo>
                  <a:cubicBezTo>
                    <a:pt x="339" y="209"/>
                    <a:pt x="339" y="209"/>
                    <a:pt x="339" y="208"/>
                  </a:cubicBezTo>
                  <a:lnTo>
                    <a:pt x="339" y="208"/>
                  </a:lnTo>
                  <a:cubicBezTo>
                    <a:pt x="338" y="208"/>
                    <a:pt x="338" y="208"/>
                    <a:pt x="338" y="208"/>
                  </a:cubicBezTo>
                  <a:lnTo>
                    <a:pt x="338" y="208"/>
                  </a:lnTo>
                  <a:cubicBezTo>
                    <a:pt x="336" y="207"/>
                    <a:pt x="334" y="205"/>
                    <a:pt x="333" y="203"/>
                  </a:cubicBezTo>
                  <a:lnTo>
                    <a:pt x="336" y="203"/>
                  </a:lnTo>
                  <a:cubicBezTo>
                    <a:pt x="335" y="200"/>
                    <a:pt x="334" y="198"/>
                    <a:pt x="332" y="195"/>
                  </a:cubicBezTo>
                  <a:close/>
                  <a:moveTo>
                    <a:pt x="270" y="1"/>
                  </a:moveTo>
                  <a:cubicBezTo>
                    <a:pt x="225" y="1"/>
                    <a:pt x="182" y="12"/>
                    <a:pt x="155" y="39"/>
                  </a:cubicBezTo>
                  <a:cubicBezTo>
                    <a:pt x="62" y="85"/>
                    <a:pt x="15" y="178"/>
                    <a:pt x="40" y="249"/>
                  </a:cubicBezTo>
                  <a:cubicBezTo>
                    <a:pt x="40" y="252"/>
                    <a:pt x="41" y="255"/>
                    <a:pt x="42" y="257"/>
                  </a:cubicBezTo>
                  <a:lnTo>
                    <a:pt x="42" y="257"/>
                  </a:lnTo>
                  <a:cubicBezTo>
                    <a:pt x="16" y="298"/>
                    <a:pt x="1" y="349"/>
                    <a:pt x="15" y="411"/>
                  </a:cubicBezTo>
                  <a:cubicBezTo>
                    <a:pt x="36" y="488"/>
                    <a:pt x="103" y="534"/>
                    <a:pt x="179" y="547"/>
                  </a:cubicBezTo>
                  <a:lnTo>
                    <a:pt x="179" y="547"/>
                  </a:lnTo>
                  <a:cubicBezTo>
                    <a:pt x="179" y="548"/>
                    <a:pt x="179" y="549"/>
                    <a:pt x="179" y="551"/>
                  </a:cubicBezTo>
                  <a:cubicBezTo>
                    <a:pt x="179" y="608"/>
                    <a:pt x="225" y="650"/>
                    <a:pt x="281" y="650"/>
                  </a:cubicBezTo>
                  <a:cubicBezTo>
                    <a:pt x="293" y="650"/>
                    <a:pt x="306" y="648"/>
                    <a:pt x="319" y="644"/>
                  </a:cubicBezTo>
                  <a:cubicBezTo>
                    <a:pt x="481" y="551"/>
                    <a:pt x="574" y="389"/>
                    <a:pt x="574" y="203"/>
                  </a:cubicBezTo>
                  <a:cubicBezTo>
                    <a:pt x="574" y="160"/>
                    <a:pt x="534" y="117"/>
                    <a:pt x="492" y="110"/>
                  </a:cubicBezTo>
                  <a:lnTo>
                    <a:pt x="492" y="110"/>
                  </a:lnTo>
                  <a:cubicBezTo>
                    <a:pt x="464" y="64"/>
                    <a:pt x="424" y="31"/>
                    <a:pt x="365" y="17"/>
                  </a:cubicBezTo>
                  <a:cubicBezTo>
                    <a:pt x="336" y="6"/>
                    <a:pt x="302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6"/>
            <p:cNvSpPr/>
            <p:nvPr/>
          </p:nvSpPr>
          <p:spPr>
            <a:xfrm>
              <a:off x="3867600" y="2885225"/>
              <a:ext cx="18025" cy="17300"/>
            </a:xfrm>
            <a:custGeom>
              <a:avLst/>
              <a:gdLst/>
              <a:ahLst/>
              <a:cxnLst/>
              <a:rect l="l" t="t" r="r" b="b"/>
              <a:pathLst>
                <a:path w="721" h="692" extrusionOk="0">
                  <a:moveTo>
                    <a:pt x="349" y="167"/>
                  </a:moveTo>
                  <a:cubicBezTo>
                    <a:pt x="365" y="167"/>
                    <a:pt x="370" y="178"/>
                    <a:pt x="365" y="178"/>
                  </a:cubicBezTo>
                  <a:cubicBezTo>
                    <a:pt x="362" y="178"/>
                    <a:pt x="357" y="175"/>
                    <a:pt x="349" y="167"/>
                  </a:cubicBezTo>
                  <a:close/>
                  <a:moveTo>
                    <a:pt x="380" y="174"/>
                  </a:moveTo>
                  <a:cubicBezTo>
                    <a:pt x="381" y="175"/>
                    <a:pt x="383" y="176"/>
                    <a:pt x="384" y="177"/>
                  </a:cubicBezTo>
                  <a:lnTo>
                    <a:pt x="384" y="177"/>
                  </a:lnTo>
                  <a:cubicBezTo>
                    <a:pt x="383" y="178"/>
                    <a:pt x="381" y="178"/>
                    <a:pt x="380" y="178"/>
                  </a:cubicBezTo>
                  <a:cubicBezTo>
                    <a:pt x="378" y="178"/>
                    <a:pt x="378" y="176"/>
                    <a:pt x="380" y="174"/>
                  </a:cubicBezTo>
                  <a:close/>
                  <a:moveTo>
                    <a:pt x="345" y="181"/>
                  </a:moveTo>
                  <a:cubicBezTo>
                    <a:pt x="347" y="183"/>
                    <a:pt x="349" y="186"/>
                    <a:pt x="349" y="192"/>
                  </a:cubicBezTo>
                  <a:cubicBezTo>
                    <a:pt x="332" y="192"/>
                    <a:pt x="340" y="192"/>
                    <a:pt x="345" y="181"/>
                  </a:cubicBezTo>
                  <a:close/>
                  <a:moveTo>
                    <a:pt x="209" y="424"/>
                  </a:moveTo>
                  <a:cubicBezTo>
                    <a:pt x="209" y="435"/>
                    <a:pt x="204" y="441"/>
                    <a:pt x="201" y="441"/>
                  </a:cubicBezTo>
                  <a:cubicBezTo>
                    <a:pt x="198" y="441"/>
                    <a:pt x="198" y="435"/>
                    <a:pt x="209" y="424"/>
                  </a:cubicBezTo>
                  <a:lnTo>
                    <a:pt x="209" y="424"/>
                  </a:lnTo>
                  <a:lnTo>
                    <a:pt x="209" y="424"/>
                  </a:lnTo>
                  <a:close/>
                  <a:moveTo>
                    <a:pt x="187" y="468"/>
                  </a:moveTo>
                  <a:lnTo>
                    <a:pt x="187" y="468"/>
                  </a:lnTo>
                  <a:cubicBezTo>
                    <a:pt x="187" y="468"/>
                    <a:pt x="187" y="468"/>
                    <a:pt x="187" y="468"/>
                  </a:cubicBezTo>
                  <a:lnTo>
                    <a:pt x="187" y="468"/>
                  </a:lnTo>
                  <a:cubicBezTo>
                    <a:pt x="187" y="470"/>
                    <a:pt x="187" y="471"/>
                    <a:pt x="187" y="471"/>
                  </a:cubicBezTo>
                  <a:lnTo>
                    <a:pt x="187" y="468"/>
                  </a:lnTo>
                  <a:close/>
                  <a:moveTo>
                    <a:pt x="413" y="1"/>
                  </a:moveTo>
                  <a:cubicBezTo>
                    <a:pt x="399" y="1"/>
                    <a:pt x="385" y="2"/>
                    <a:pt x="373" y="5"/>
                  </a:cubicBezTo>
                  <a:cubicBezTo>
                    <a:pt x="302" y="5"/>
                    <a:pt x="233" y="28"/>
                    <a:pt x="187" y="74"/>
                  </a:cubicBezTo>
                  <a:cubicBezTo>
                    <a:pt x="140" y="121"/>
                    <a:pt x="116" y="167"/>
                    <a:pt x="116" y="238"/>
                  </a:cubicBezTo>
                  <a:cubicBezTo>
                    <a:pt x="116" y="246"/>
                    <a:pt x="116" y="254"/>
                    <a:pt x="117" y="263"/>
                  </a:cubicBezTo>
                  <a:lnTo>
                    <a:pt x="117" y="263"/>
                  </a:lnTo>
                  <a:cubicBezTo>
                    <a:pt x="99" y="275"/>
                    <a:pt x="83" y="290"/>
                    <a:pt x="70" y="307"/>
                  </a:cubicBezTo>
                  <a:cubicBezTo>
                    <a:pt x="23" y="353"/>
                    <a:pt x="1" y="446"/>
                    <a:pt x="23" y="517"/>
                  </a:cubicBezTo>
                  <a:cubicBezTo>
                    <a:pt x="47" y="586"/>
                    <a:pt x="116" y="632"/>
                    <a:pt x="187" y="679"/>
                  </a:cubicBezTo>
                  <a:cubicBezTo>
                    <a:pt x="212" y="688"/>
                    <a:pt x="238" y="691"/>
                    <a:pt x="263" y="691"/>
                  </a:cubicBezTo>
                  <a:cubicBezTo>
                    <a:pt x="376" y="691"/>
                    <a:pt x="483" y="615"/>
                    <a:pt x="559" y="539"/>
                  </a:cubicBezTo>
                  <a:cubicBezTo>
                    <a:pt x="674" y="424"/>
                    <a:pt x="721" y="285"/>
                    <a:pt x="652" y="145"/>
                  </a:cubicBezTo>
                  <a:cubicBezTo>
                    <a:pt x="612" y="64"/>
                    <a:pt x="502" y="1"/>
                    <a:pt x="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6"/>
            <p:cNvSpPr/>
            <p:nvPr/>
          </p:nvSpPr>
          <p:spPr>
            <a:xfrm>
              <a:off x="3911200" y="2885550"/>
              <a:ext cx="13975" cy="13425"/>
            </a:xfrm>
            <a:custGeom>
              <a:avLst/>
              <a:gdLst/>
              <a:ahLst/>
              <a:cxnLst/>
              <a:rect l="l" t="t" r="r" b="b"/>
              <a:pathLst>
                <a:path w="559" h="537" extrusionOk="0">
                  <a:moveTo>
                    <a:pt x="279" y="179"/>
                  </a:moveTo>
                  <a:cubicBezTo>
                    <a:pt x="285" y="179"/>
                    <a:pt x="289" y="180"/>
                    <a:pt x="292" y="181"/>
                  </a:cubicBezTo>
                  <a:lnTo>
                    <a:pt x="292" y="181"/>
                  </a:lnTo>
                  <a:cubicBezTo>
                    <a:pt x="288" y="180"/>
                    <a:pt x="284" y="179"/>
                    <a:pt x="279" y="179"/>
                  </a:cubicBezTo>
                  <a:close/>
                  <a:moveTo>
                    <a:pt x="279" y="179"/>
                  </a:moveTo>
                  <a:cubicBezTo>
                    <a:pt x="287" y="186"/>
                    <a:pt x="293" y="188"/>
                    <a:pt x="295" y="188"/>
                  </a:cubicBezTo>
                  <a:cubicBezTo>
                    <a:pt x="299" y="188"/>
                    <a:pt x="298" y="184"/>
                    <a:pt x="292" y="181"/>
                  </a:cubicBezTo>
                  <a:lnTo>
                    <a:pt x="292" y="181"/>
                  </a:lnTo>
                  <a:cubicBezTo>
                    <a:pt x="304" y="187"/>
                    <a:pt x="308" y="201"/>
                    <a:pt x="326" y="201"/>
                  </a:cubicBezTo>
                  <a:lnTo>
                    <a:pt x="303" y="201"/>
                  </a:lnTo>
                  <a:cubicBezTo>
                    <a:pt x="326" y="201"/>
                    <a:pt x="326" y="225"/>
                    <a:pt x="350" y="225"/>
                  </a:cubicBezTo>
                  <a:lnTo>
                    <a:pt x="350" y="234"/>
                  </a:lnTo>
                  <a:lnTo>
                    <a:pt x="350" y="234"/>
                  </a:lnTo>
                  <a:cubicBezTo>
                    <a:pt x="342" y="231"/>
                    <a:pt x="334" y="228"/>
                    <a:pt x="326" y="225"/>
                  </a:cubicBezTo>
                  <a:cubicBezTo>
                    <a:pt x="310" y="208"/>
                    <a:pt x="282" y="192"/>
                    <a:pt x="250" y="192"/>
                  </a:cubicBezTo>
                  <a:cubicBezTo>
                    <a:pt x="237" y="192"/>
                    <a:pt x="224" y="194"/>
                    <a:pt x="210" y="201"/>
                  </a:cubicBezTo>
                  <a:lnTo>
                    <a:pt x="233" y="179"/>
                  </a:lnTo>
                  <a:close/>
                  <a:moveTo>
                    <a:pt x="279" y="318"/>
                  </a:moveTo>
                  <a:cubicBezTo>
                    <a:pt x="279" y="329"/>
                    <a:pt x="274" y="335"/>
                    <a:pt x="271" y="335"/>
                  </a:cubicBezTo>
                  <a:cubicBezTo>
                    <a:pt x="268" y="335"/>
                    <a:pt x="268" y="329"/>
                    <a:pt x="279" y="318"/>
                  </a:cubicBezTo>
                  <a:close/>
                  <a:moveTo>
                    <a:pt x="257" y="365"/>
                  </a:moveTo>
                  <a:cubicBezTo>
                    <a:pt x="258" y="367"/>
                    <a:pt x="259" y="370"/>
                    <a:pt x="260" y="372"/>
                  </a:cubicBezTo>
                  <a:lnTo>
                    <a:pt x="260" y="372"/>
                  </a:lnTo>
                  <a:cubicBezTo>
                    <a:pt x="259" y="373"/>
                    <a:pt x="258" y="374"/>
                    <a:pt x="257" y="375"/>
                  </a:cubicBezTo>
                  <a:lnTo>
                    <a:pt x="257" y="375"/>
                  </a:lnTo>
                  <a:lnTo>
                    <a:pt x="257" y="365"/>
                  </a:lnTo>
                  <a:close/>
                  <a:moveTo>
                    <a:pt x="245" y="367"/>
                  </a:moveTo>
                  <a:cubicBezTo>
                    <a:pt x="250" y="370"/>
                    <a:pt x="253" y="374"/>
                    <a:pt x="255" y="377"/>
                  </a:cubicBezTo>
                  <a:lnTo>
                    <a:pt x="255" y="377"/>
                  </a:lnTo>
                  <a:cubicBezTo>
                    <a:pt x="253" y="379"/>
                    <a:pt x="252" y="380"/>
                    <a:pt x="251" y="381"/>
                  </a:cubicBezTo>
                  <a:lnTo>
                    <a:pt x="251" y="381"/>
                  </a:lnTo>
                  <a:lnTo>
                    <a:pt x="240" y="371"/>
                  </a:lnTo>
                  <a:lnTo>
                    <a:pt x="240" y="371"/>
                  </a:lnTo>
                  <a:cubicBezTo>
                    <a:pt x="241" y="370"/>
                    <a:pt x="243" y="368"/>
                    <a:pt x="245" y="367"/>
                  </a:cubicBezTo>
                  <a:close/>
                  <a:moveTo>
                    <a:pt x="272" y="0"/>
                  </a:moveTo>
                  <a:cubicBezTo>
                    <a:pt x="254" y="0"/>
                    <a:pt x="236" y="2"/>
                    <a:pt x="218" y="6"/>
                  </a:cubicBezTo>
                  <a:lnTo>
                    <a:pt x="218" y="6"/>
                  </a:lnTo>
                  <a:cubicBezTo>
                    <a:pt x="208" y="7"/>
                    <a:pt x="197" y="10"/>
                    <a:pt x="186" y="15"/>
                  </a:cubicBezTo>
                  <a:cubicBezTo>
                    <a:pt x="173" y="15"/>
                    <a:pt x="162" y="18"/>
                    <a:pt x="152" y="25"/>
                  </a:cubicBezTo>
                  <a:lnTo>
                    <a:pt x="152" y="25"/>
                  </a:lnTo>
                  <a:cubicBezTo>
                    <a:pt x="57" y="62"/>
                    <a:pt x="0" y="166"/>
                    <a:pt x="0" y="272"/>
                  </a:cubicBezTo>
                  <a:cubicBezTo>
                    <a:pt x="0" y="340"/>
                    <a:pt x="24" y="387"/>
                    <a:pt x="71" y="433"/>
                  </a:cubicBezTo>
                  <a:cubicBezTo>
                    <a:pt x="87" y="450"/>
                    <a:pt x="104" y="464"/>
                    <a:pt x="121" y="474"/>
                  </a:cubicBezTo>
                  <a:lnTo>
                    <a:pt x="121" y="474"/>
                  </a:lnTo>
                  <a:cubicBezTo>
                    <a:pt x="129" y="491"/>
                    <a:pt x="146" y="504"/>
                    <a:pt x="164" y="504"/>
                  </a:cubicBezTo>
                  <a:cubicBezTo>
                    <a:pt x="164" y="526"/>
                    <a:pt x="186" y="526"/>
                    <a:pt x="210" y="526"/>
                  </a:cubicBezTo>
                  <a:cubicBezTo>
                    <a:pt x="224" y="534"/>
                    <a:pt x="240" y="537"/>
                    <a:pt x="257" y="537"/>
                  </a:cubicBezTo>
                  <a:cubicBezTo>
                    <a:pt x="298" y="537"/>
                    <a:pt x="347" y="520"/>
                    <a:pt x="396" y="504"/>
                  </a:cubicBezTo>
                  <a:cubicBezTo>
                    <a:pt x="489" y="433"/>
                    <a:pt x="558" y="318"/>
                    <a:pt x="512" y="179"/>
                  </a:cubicBezTo>
                  <a:cubicBezTo>
                    <a:pt x="489" y="132"/>
                    <a:pt x="443" y="61"/>
                    <a:pt x="396" y="39"/>
                  </a:cubicBezTo>
                  <a:cubicBezTo>
                    <a:pt x="355" y="12"/>
                    <a:pt x="313" y="0"/>
                    <a:pt x="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6"/>
            <p:cNvSpPr/>
            <p:nvPr/>
          </p:nvSpPr>
          <p:spPr>
            <a:xfrm>
              <a:off x="3893750" y="2797525"/>
              <a:ext cx="12250" cy="12900"/>
            </a:xfrm>
            <a:custGeom>
              <a:avLst/>
              <a:gdLst/>
              <a:ahLst/>
              <a:cxnLst/>
              <a:rect l="l" t="t" r="r" b="b"/>
              <a:pathLst>
                <a:path w="490" h="516" extrusionOk="0">
                  <a:moveTo>
                    <a:pt x="211" y="1"/>
                  </a:moveTo>
                  <a:cubicBezTo>
                    <a:pt x="190" y="21"/>
                    <a:pt x="171" y="24"/>
                    <a:pt x="166" y="38"/>
                  </a:cubicBezTo>
                  <a:lnTo>
                    <a:pt x="166" y="38"/>
                  </a:lnTo>
                  <a:cubicBezTo>
                    <a:pt x="120" y="55"/>
                    <a:pt x="78" y="87"/>
                    <a:pt x="47" y="118"/>
                  </a:cubicBezTo>
                  <a:cubicBezTo>
                    <a:pt x="41" y="142"/>
                    <a:pt x="37" y="167"/>
                    <a:pt x="35" y="190"/>
                  </a:cubicBezTo>
                  <a:lnTo>
                    <a:pt x="35" y="190"/>
                  </a:lnTo>
                  <a:cubicBezTo>
                    <a:pt x="14" y="222"/>
                    <a:pt x="0" y="254"/>
                    <a:pt x="0" y="280"/>
                  </a:cubicBezTo>
                  <a:cubicBezTo>
                    <a:pt x="0" y="351"/>
                    <a:pt x="25" y="419"/>
                    <a:pt x="71" y="466"/>
                  </a:cubicBezTo>
                  <a:cubicBezTo>
                    <a:pt x="100" y="495"/>
                    <a:pt x="138" y="515"/>
                    <a:pt x="179" y="515"/>
                  </a:cubicBezTo>
                  <a:cubicBezTo>
                    <a:pt x="204" y="515"/>
                    <a:pt x="230" y="508"/>
                    <a:pt x="257" y="490"/>
                  </a:cubicBezTo>
                  <a:cubicBezTo>
                    <a:pt x="258" y="490"/>
                    <a:pt x="258" y="490"/>
                    <a:pt x="259" y="489"/>
                  </a:cubicBezTo>
                  <a:lnTo>
                    <a:pt x="259" y="489"/>
                  </a:lnTo>
                  <a:cubicBezTo>
                    <a:pt x="274" y="490"/>
                    <a:pt x="289" y="490"/>
                    <a:pt x="304" y="490"/>
                  </a:cubicBezTo>
                  <a:cubicBezTo>
                    <a:pt x="372" y="466"/>
                    <a:pt x="419" y="419"/>
                    <a:pt x="465" y="373"/>
                  </a:cubicBezTo>
                  <a:cubicBezTo>
                    <a:pt x="490" y="326"/>
                    <a:pt x="490" y="258"/>
                    <a:pt x="465" y="187"/>
                  </a:cubicBezTo>
                  <a:cubicBezTo>
                    <a:pt x="443" y="118"/>
                    <a:pt x="397" y="71"/>
                    <a:pt x="350" y="47"/>
                  </a:cubicBezTo>
                  <a:cubicBezTo>
                    <a:pt x="326" y="25"/>
                    <a:pt x="304" y="1"/>
                    <a:pt x="2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6"/>
            <p:cNvSpPr/>
            <p:nvPr/>
          </p:nvSpPr>
          <p:spPr>
            <a:xfrm>
              <a:off x="3856525" y="2818825"/>
              <a:ext cx="15750" cy="16175"/>
            </a:xfrm>
            <a:custGeom>
              <a:avLst/>
              <a:gdLst/>
              <a:ahLst/>
              <a:cxnLst/>
              <a:rect l="l" t="t" r="r" b="b"/>
              <a:pathLst>
                <a:path w="630" h="647" extrusionOk="0">
                  <a:moveTo>
                    <a:pt x="280" y="219"/>
                  </a:moveTo>
                  <a:cubicBezTo>
                    <a:pt x="280" y="219"/>
                    <a:pt x="270" y="229"/>
                    <a:pt x="263" y="229"/>
                  </a:cubicBezTo>
                  <a:cubicBezTo>
                    <a:pt x="260" y="229"/>
                    <a:pt x="258" y="227"/>
                    <a:pt x="258" y="219"/>
                  </a:cubicBezTo>
                  <a:close/>
                  <a:moveTo>
                    <a:pt x="258" y="265"/>
                  </a:moveTo>
                  <a:cubicBezTo>
                    <a:pt x="258" y="265"/>
                    <a:pt x="270" y="279"/>
                    <a:pt x="267" y="285"/>
                  </a:cubicBezTo>
                  <a:lnTo>
                    <a:pt x="267" y="285"/>
                  </a:lnTo>
                  <a:cubicBezTo>
                    <a:pt x="258" y="279"/>
                    <a:pt x="258" y="265"/>
                    <a:pt x="258" y="265"/>
                  </a:cubicBezTo>
                  <a:close/>
                  <a:moveTo>
                    <a:pt x="308" y="1"/>
                  </a:moveTo>
                  <a:cubicBezTo>
                    <a:pt x="284" y="1"/>
                    <a:pt x="259" y="4"/>
                    <a:pt x="233" y="10"/>
                  </a:cubicBezTo>
                  <a:cubicBezTo>
                    <a:pt x="140" y="33"/>
                    <a:pt x="72" y="79"/>
                    <a:pt x="47" y="172"/>
                  </a:cubicBezTo>
                  <a:cubicBezTo>
                    <a:pt x="42" y="189"/>
                    <a:pt x="39" y="208"/>
                    <a:pt x="39" y="227"/>
                  </a:cubicBezTo>
                  <a:lnTo>
                    <a:pt x="39" y="227"/>
                  </a:lnTo>
                  <a:cubicBezTo>
                    <a:pt x="12" y="269"/>
                    <a:pt x="1" y="321"/>
                    <a:pt x="1" y="382"/>
                  </a:cubicBezTo>
                  <a:cubicBezTo>
                    <a:pt x="1" y="451"/>
                    <a:pt x="25" y="522"/>
                    <a:pt x="94" y="568"/>
                  </a:cubicBezTo>
                  <a:cubicBezTo>
                    <a:pt x="147" y="620"/>
                    <a:pt x="199" y="646"/>
                    <a:pt x="260" y="646"/>
                  </a:cubicBezTo>
                  <a:cubicBezTo>
                    <a:pt x="281" y="646"/>
                    <a:pt x="303" y="643"/>
                    <a:pt x="327" y="637"/>
                  </a:cubicBezTo>
                  <a:cubicBezTo>
                    <a:pt x="420" y="615"/>
                    <a:pt x="490" y="568"/>
                    <a:pt x="537" y="498"/>
                  </a:cubicBezTo>
                  <a:cubicBezTo>
                    <a:pt x="630" y="358"/>
                    <a:pt x="606" y="150"/>
                    <a:pt x="490" y="57"/>
                  </a:cubicBezTo>
                  <a:cubicBezTo>
                    <a:pt x="439" y="23"/>
                    <a:pt x="375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6"/>
            <p:cNvSpPr/>
            <p:nvPr/>
          </p:nvSpPr>
          <p:spPr>
            <a:xfrm>
              <a:off x="3937375" y="2816850"/>
              <a:ext cx="13975" cy="13900"/>
            </a:xfrm>
            <a:custGeom>
              <a:avLst/>
              <a:gdLst/>
              <a:ahLst/>
              <a:cxnLst/>
              <a:rect l="l" t="t" r="r" b="b"/>
              <a:pathLst>
                <a:path w="559" h="556" extrusionOk="0">
                  <a:moveTo>
                    <a:pt x="280" y="205"/>
                  </a:moveTo>
                  <a:lnTo>
                    <a:pt x="280" y="222"/>
                  </a:lnTo>
                  <a:lnTo>
                    <a:pt x="280" y="222"/>
                  </a:lnTo>
                  <a:cubicBezTo>
                    <a:pt x="277" y="221"/>
                    <a:pt x="275" y="220"/>
                    <a:pt x="272" y="219"/>
                  </a:cubicBezTo>
                  <a:lnTo>
                    <a:pt x="272" y="219"/>
                  </a:lnTo>
                  <a:cubicBezTo>
                    <a:pt x="268" y="213"/>
                    <a:pt x="266" y="205"/>
                    <a:pt x="280" y="205"/>
                  </a:cubicBezTo>
                  <a:close/>
                  <a:moveTo>
                    <a:pt x="233" y="182"/>
                  </a:moveTo>
                  <a:cubicBezTo>
                    <a:pt x="233" y="182"/>
                    <a:pt x="249" y="182"/>
                    <a:pt x="254" y="195"/>
                  </a:cubicBezTo>
                  <a:lnTo>
                    <a:pt x="254" y="195"/>
                  </a:lnTo>
                  <a:cubicBezTo>
                    <a:pt x="253" y="195"/>
                    <a:pt x="252" y="195"/>
                    <a:pt x="251" y="195"/>
                  </a:cubicBezTo>
                  <a:cubicBezTo>
                    <a:pt x="248" y="195"/>
                    <a:pt x="248" y="197"/>
                    <a:pt x="255" y="205"/>
                  </a:cubicBezTo>
                  <a:lnTo>
                    <a:pt x="270" y="219"/>
                  </a:lnTo>
                  <a:lnTo>
                    <a:pt x="270" y="219"/>
                  </a:lnTo>
                  <a:cubicBezTo>
                    <a:pt x="262" y="217"/>
                    <a:pt x="255" y="216"/>
                    <a:pt x="247" y="216"/>
                  </a:cubicBezTo>
                  <a:cubicBezTo>
                    <a:pt x="233" y="216"/>
                    <a:pt x="220" y="220"/>
                    <a:pt x="209" y="226"/>
                  </a:cubicBezTo>
                  <a:lnTo>
                    <a:pt x="209" y="226"/>
                  </a:lnTo>
                  <a:lnTo>
                    <a:pt x="209" y="205"/>
                  </a:lnTo>
                  <a:lnTo>
                    <a:pt x="233" y="182"/>
                  </a:lnTo>
                  <a:close/>
                  <a:moveTo>
                    <a:pt x="212" y="268"/>
                  </a:moveTo>
                  <a:cubicBezTo>
                    <a:pt x="214" y="268"/>
                    <a:pt x="218" y="273"/>
                    <a:pt x="219" y="277"/>
                  </a:cubicBezTo>
                  <a:lnTo>
                    <a:pt x="219" y="277"/>
                  </a:lnTo>
                  <a:cubicBezTo>
                    <a:pt x="216" y="276"/>
                    <a:pt x="213" y="275"/>
                    <a:pt x="209" y="275"/>
                  </a:cubicBezTo>
                  <a:cubicBezTo>
                    <a:pt x="209" y="270"/>
                    <a:pt x="210" y="268"/>
                    <a:pt x="212" y="268"/>
                  </a:cubicBezTo>
                  <a:close/>
                  <a:moveTo>
                    <a:pt x="233" y="298"/>
                  </a:moveTo>
                  <a:cubicBezTo>
                    <a:pt x="233" y="298"/>
                    <a:pt x="255" y="322"/>
                    <a:pt x="233" y="322"/>
                  </a:cubicBezTo>
                  <a:lnTo>
                    <a:pt x="233" y="298"/>
                  </a:lnTo>
                  <a:close/>
                  <a:moveTo>
                    <a:pt x="222" y="0"/>
                  </a:moveTo>
                  <a:cubicBezTo>
                    <a:pt x="193" y="0"/>
                    <a:pt x="165" y="6"/>
                    <a:pt x="140" y="18"/>
                  </a:cubicBezTo>
                  <a:cubicBezTo>
                    <a:pt x="47" y="89"/>
                    <a:pt x="1" y="229"/>
                    <a:pt x="47" y="322"/>
                  </a:cubicBezTo>
                  <a:cubicBezTo>
                    <a:pt x="69" y="415"/>
                    <a:pt x="140" y="484"/>
                    <a:pt x="209" y="508"/>
                  </a:cubicBezTo>
                  <a:cubicBezTo>
                    <a:pt x="266" y="536"/>
                    <a:pt x="332" y="556"/>
                    <a:pt x="396" y="556"/>
                  </a:cubicBezTo>
                  <a:cubicBezTo>
                    <a:pt x="437" y="556"/>
                    <a:pt x="476" y="548"/>
                    <a:pt x="512" y="530"/>
                  </a:cubicBezTo>
                  <a:cubicBezTo>
                    <a:pt x="535" y="508"/>
                    <a:pt x="559" y="437"/>
                    <a:pt x="535" y="391"/>
                  </a:cubicBezTo>
                  <a:cubicBezTo>
                    <a:pt x="522" y="364"/>
                    <a:pt x="500" y="352"/>
                    <a:pt x="476" y="352"/>
                  </a:cubicBezTo>
                  <a:cubicBezTo>
                    <a:pt x="467" y="352"/>
                    <a:pt x="459" y="354"/>
                    <a:pt x="450" y="356"/>
                  </a:cubicBezTo>
                  <a:lnTo>
                    <a:pt x="450" y="356"/>
                  </a:lnTo>
                  <a:cubicBezTo>
                    <a:pt x="471" y="274"/>
                    <a:pt x="470" y="180"/>
                    <a:pt x="419" y="112"/>
                  </a:cubicBezTo>
                  <a:cubicBezTo>
                    <a:pt x="385" y="43"/>
                    <a:pt x="301" y="0"/>
                    <a:pt x="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33" name="Google Shape;7633;p26"/>
          <p:cNvSpPr/>
          <p:nvPr/>
        </p:nvSpPr>
        <p:spPr>
          <a:xfrm rot="-10540604" flipH="1">
            <a:off x="8047056" y="4277356"/>
            <a:ext cx="139627" cy="177070"/>
          </a:xfrm>
          <a:custGeom>
            <a:avLst/>
            <a:gdLst/>
            <a:ahLst/>
            <a:cxnLst/>
            <a:rect l="l" t="t" r="r" b="b"/>
            <a:pathLst>
              <a:path w="4460" h="5656" extrusionOk="0">
                <a:moveTo>
                  <a:pt x="1478" y="0"/>
                </a:moveTo>
                <a:cubicBezTo>
                  <a:pt x="1160" y="0"/>
                  <a:pt x="840" y="93"/>
                  <a:pt x="559" y="277"/>
                </a:cubicBezTo>
                <a:cubicBezTo>
                  <a:pt x="256" y="463"/>
                  <a:pt x="1" y="812"/>
                  <a:pt x="23" y="1184"/>
                </a:cubicBezTo>
                <a:cubicBezTo>
                  <a:pt x="47" y="1371"/>
                  <a:pt x="140" y="1557"/>
                  <a:pt x="256" y="1743"/>
                </a:cubicBezTo>
                <a:cubicBezTo>
                  <a:pt x="535" y="2184"/>
                  <a:pt x="860" y="2602"/>
                  <a:pt x="1071" y="3114"/>
                </a:cubicBezTo>
                <a:cubicBezTo>
                  <a:pt x="1325" y="3765"/>
                  <a:pt x="1443" y="5160"/>
                  <a:pt x="2163" y="5510"/>
                </a:cubicBezTo>
                <a:cubicBezTo>
                  <a:pt x="2256" y="5557"/>
                  <a:pt x="2349" y="5603"/>
                  <a:pt x="2442" y="5626"/>
                </a:cubicBezTo>
                <a:cubicBezTo>
                  <a:pt x="2532" y="5646"/>
                  <a:pt x="2622" y="5655"/>
                  <a:pt x="2710" y="5655"/>
                </a:cubicBezTo>
                <a:cubicBezTo>
                  <a:pt x="3650" y="5655"/>
                  <a:pt x="4460" y="4585"/>
                  <a:pt x="4395" y="3650"/>
                </a:cubicBezTo>
                <a:cubicBezTo>
                  <a:pt x="4326" y="2835"/>
                  <a:pt x="4023" y="2044"/>
                  <a:pt x="3536" y="1393"/>
                </a:cubicBezTo>
                <a:cubicBezTo>
                  <a:pt x="3210" y="952"/>
                  <a:pt x="2792" y="509"/>
                  <a:pt x="2302" y="230"/>
                </a:cubicBezTo>
                <a:cubicBezTo>
                  <a:pt x="2049" y="76"/>
                  <a:pt x="1764" y="0"/>
                  <a:pt x="147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4" name="Google Shape;7634;p26"/>
          <p:cNvSpPr/>
          <p:nvPr/>
        </p:nvSpPr>
        <p:spPr>
          <a:xfrm rot="-10540604" flipH="1">
            <a:off x="8059886" y="4391902"/>
            <a:ext cx="80114" cy="49840"/>
          </a:xfrm>
          <a:custGeom>
            <a:avLst/>
            <a:gdLst/>
            <a:ahLst/>
            <a:cxnLst/>
            <a:rect l="l" t="t" r="r" b="b"/>
            <a:pathLst>
              <a:path w="2559" h="1592" extrusionOk="0">
                <a:moveTo>
                  <a:pt x="1281" y="1"/>
                </a:moveTo>
                <a:cubicBezTo>
                  <a:pt x="1234" y="1"/>
                  <a:pt x="1164" y="1"/>
                  <a:pt x="1095" y="47"/>
                </a:cubicBezTo>
                <a:cubicBezTo>
                  <a:pt x="1080" y="75"/>
                  <a:pt x="1074" y="95"/>
                  <a:pt x="1072" y="116"/>
                </a:cubicBezTo>
                <a:lnTo>
                  <a:pt x="1072" y="116"/>
                </a:lnTo>
                <a:cubicBezTo>
                  <a:pt x="1072" y="117"/>
                  <a:pt x="1071" y="117"/>
                  <a:pt x="1070" y="118"/>
                </a:cubicBezTo>
                <a:cubicBezTo>
                  <a:pt x="1069" y="122"/>
                  <a:pt x="1069" y="126"/>
                  <a:pt x="1068" y="130"/>
                </a:cubicBezTo>
                <a:lnTo>
                  <a:pt x="1068" y="130"/>
                </a:lnTo>
                <a:cubicBezTo>
                  <a:pt x="1018" y="160"/>
                  <a:pt x="998" y="221"/>
                  <a:pt x="977" y="280"/>
                </a:cubicBezTo>
                <a:cubicBezTo>
                  <a:pt x="977" y="350"/>
                  <a:pt x="1002" y="443"/>
                  <a:pt x="1070" y="466"/>
                </a:cubicBezTo>
                <a:cubicBezTo>
                  <a:pt x="1074" y="468"/>
                  <a:pt x="1077" y="470"/>
                  <a:pt x="1080" y="472"/>
                </a:cubicBezTo>
                <a:lnTo>
                  <a:pt x="1080" y="472"/>
                </a:lnTo>
                <a:cubicBezTo>
                  <a:pt x="1100" y="501"/>
                  <a:pt x="1129" y="524"/>
                  <a:pt x="1164" y="536"/>
                </a:cubicBezTo>
                <a:cubicBezTo>
                  <a:pt x="1205" y="557"/>
                  <a:pt x="1242" y="569"/>
                  <a:pt x="1277" y="569"/>
                </a:cubicBezTo>
                <a:cubicBezTo>
                  <a:pt x="1319" y="569"/>
                  <a:pt x="1358" y="551"/>
                  <a:pt x="1396" y="512"/>
                </a:cubicBezTo>
                <a:cubicBezTo>
                  <a:pt x="1467" y="443"/>
                  <a:pt x="1467" y="350"/>
                  <a:pt x="1443" y="280"/>
                </a:cubicBezTo>
                <a:cubicBezTo>
                  <a:pt x="1438" y="266"/>
                  <a:pt x="1433" y="252"/>
                  <a:pt x="1426" y="238"/>
                </a:cubicBezTo>
                <a:lnTo>
                  <a:pt x="1426" y="238"/>
                </a:lnTo>
                <a:cubicBezTo>
                  <a:pt x="1431" y="208"/>
                  <a:pt x="1429" y="176"/>
                  <a:pt x="1420" y="140"/>
                </a:cubicBezTo>
                <a:cubicBezTo>
                  <a:pt x="1420" y="71"/>
                  <a:pt x="1350" y="25"/>
                  <a:pt x="1281" y="1"/>
                </a:cubicBezTo>
                <a:close/>
                <a:moveTo>
                  <a:pt x="2258" y="909"/>
                </a:moveTo>
                <a:cubicBezTo>
                  <a:pt x="2239" y="912"/>
                  <a:pt x="2221" y="917"/>
                  <a:pt x="2204" y="922"/>
                </a:cubicBezTo>
                <a:lnTo>
                  <a:pt x="2204" y="922"/>
                </a:lnTo>
                <a:cubicBezTo>
                  <a:pt x="2201" y="922"/>
                  <a:pt x="2199" y="922"/>
                  <a:pt x="2197" y="922"/>
                </a:cubicBezTo>
                <a:cubicBezTo>
                  <a:pt x="2173" y="922"/>
                  <a:pt x="2151" y="933"/>
                  <a:pt x="2134" y="952"/>
                </a:cubicBezTo>
                <a:lnTo>
                  <a:pt x="2134" y="952"/>
                </a:lnTo>
                <a:cubicBezTo>
                  <a:pt x="2119" y="960"/>
                  <a:pt x="2104" y="969"/>
                  <a:pt x="2090" y="978"/>
                </a:cubicBezTo>
                <a:lnTo>
                  <a:pt x="2090" y="978"/>
                </a:lnTo>
                <a:cubicBezTo>
                  <a:pt x="2042" y="992"/>
                  <a:pt x="2007" y="1024"/>
                  <a:pt x="1985" y="1064"/>
                </a:cubicBezTo>
                <a:lnTo>
                  <a:pt x="1985" y="1064"/>
                </a:lnTo>
                <a:cubicBezTo>
                  <a:pt x="1983" y="1066"/>
                  <a:pt x="1981" y="1068"/>
                  <a:pt x="1978" y="1070"/>
                </a:cubicBezTo>
                <a:cubicBezTo>
                  <a:pt x="1942" y="1107"/>
                  <a:pt x="1934" y="1143"/>
                  <a:pt x="1954" y="1179"/>
                </a:cubicBezTo>
                <a:lnTo>
                  <a:pt x="1954" y="1179"/>
                </a:lnTo>
                <a:cubicBezTo>
                  <a:pt x="1954" y="1182"/>
                  <a:pt x="1954" y="1185"/>
                  <a:pt x="1954" y="1188"/>
                </a:cubicBezTo>
                <a:cubicBezTo>
                  <a:pt x="1954" y="1303"/>
                  <a:pt x="2025" y="1374"/>
                  <a:pt x="2140" y="1374"/>
                </a:cubicBezTo>
                <a:cubicBezTo>
                  <a:pt x="2187" y="1374"/>
                  <a:pt x="2233" y="1374"/>
                  <a:pt x="2280" y="1349"/>
                </a:cubicBezTo>
                <a:cubicBezTo>
                  <a:pt x="2326" y="1349"/>
                  <a:pt x="2351" y="1327"/>
                  <a:pt x="2397" y="1303"/>
                </a:cubicBezTo>
                <a:cubicBezTo>
                  <a:pt x="2416" y="1290"/>
                  <a:pt x="2434" y="1273"/>
                  <a:pt x="2449" y="1253"/>
                </a:cubicBezTo>
                <a:lnTo>
                  <a:pt x="2449" y="1253"/>
                </a:lnTo>
                <a:cubicBezTo>
                  <a:pt x="2500" y="1222"/>
                  <a:pt x="2537" y="1167"/>
                  <a:pt x="2537" y="1095"/>
                </a:cubicBezTo>
                <a:cubicBezTo>
                  <a:pt x="2559" y="1048"/>
                  <a:pt x="2537" y="977"/>
                  <a:pt x="2490" y="931"/>
                </a:cubicBezTo>
                <a:cubicBezTo>
                  <a:pt x="2444" y="909"/>
                  <a:pt x="2397" y="909"/>
                  <a:pt x="2351" y="909"/>
                </a:cubicBezTo>
                <a:cubicBezTo>
                  <a:pt x="2330" y="909"/>
                  <a:pt x="2310" y="909"/>
                  <a:pt x="2290" y="910"/>
                </a:cubicBezTo>
                <a:lnTo>
                  <a:pt x="2290" y="910"/>
                </a:lnTo>
                <a:cubicBezTo>
                  <a:pt x="2279" y="909"/>
                  <a:pt x="2268" y="909"/>
                  <a:pt x="2258" y="909"/>
                </a:cubicBezTo>
                <a:close/>
                <a:moveTo>
                  <a:pt x="329" y="1038"/>
                </a:moveTo>
                <a:cubicBezTo>
                  <a:pt x="279" y="1038"/>
                  <a:pt x="228" y="1050"/>
                  <a:pt x="187" y="1070"/>
                </a:cubicBezTo>
                <a:cubicBezTo>
                  <a:pt x="140" y="1095"/>
                  <a:pt x="94" y="1117"/>
                  <a:pt x="47" y="1163"/>
                </a:cubicBezTo>
                <a:cubicBezTo>
                  <a:pt x="25" y="1188"/>
                  <a:pt x="1" y="1234"/>
                  <a:pt x="1" y="1281"/>
                </a:cubicBezTo>
                <a:cubicBezTo>
                  <a:pt x="24" y="1302"/>
                  <a:pt x="45" y="1345"/>
                  <a:pt x="68" y="1370"/>
                </a:cubicBezTo>
                <a:lnTo>
                  <a:pt x="68" y="1370"/>
                </a:lnTo>
                <a:cubicBezTo>
                  <a:pt x="41" y="1425"/>
                  <a:pt x="35" y="1481"/>
                  <a:pt x="71" y="1536"/>
                </a:cubicBezTo>
                <a:cubicBezTo>
                  <a:pt x="105" y="1569"/>
                  <a:pt x="151" y="1592"/>
                  <a:pt x="192" y="1592"/>
                </a:cubicBezTo>
                <a:cubicBezTo>
                  <a:pt x="207" y="1592"/>
                  <a:pt x="221" y="1589"/>
                  <a:pt x="233" y="1582"/>
                </a:cubicBezTo>
                <a:cubicBezTo>
                  <a:pt x="373" y="1582"/>
                  <a:pt x="512" y="1536"/>
                  <a:pt x="583" y="1420"/>
                </a:cubicBezTo>
                <a:cubicBezTo>
                  <a:pt x="591" y="1412"/>
                  <a:pt x="598" y="1403"/>
                  <a:pt x="603" y="1394"/>
                </a:cubicBezTo>
                <a:lnTo>
                  <a:pt x="603" y="1394"/>
                </a:lnTo>
                <a:cubicBezTo>
                  <a:pt x="628" y="1394"/>
                  <a:pt x="653" y="1387"/>
                  <a:pt x="676" y="1374"/>
                </a:cubicBezTo>
                <a:cubicBezTo>
                  <a:pt x="723" y="1327"/>
                  <a:pt x="723" y="1256"/>
                  <a:pt x="676" y="1210"/>
                </a:cubicBezTo>
                <a:cubicBezTo>
                  <a:pt x="655" y="1197"/>
                  <a:pt x="634" y="1187"/>
                  <a:pt x="612" y="1178"/>
                </a:cubicBezTo>
                <a:lnTo>
                  <a:pt x="612" y="1178"/>
                </a:lnTo>
                <a:cubicBezTo>
                  <a:pt x="606" y="1160"/>
                  <a:pt x="592" y="1147"/>
                  <a:pt x="573" y="1143"/>
                </a:cubicBezTo>
                <a:lnTo>
                  <a:pt x="573" y="1143"/>
                </a:lnTo>
                <a:cubicBezTo>
                  <a:pt x="550" y="1121"/>
                  <a:pt x="523" y="1105"/>
                  <a:pt x="490" y="1095"/>
                </a:cubicBezTo>
                <a:cubicBezTo>
                  <a:pt x="451" y="1056"/>
                  <a:pt x="391" y="1038"/>
                  <a:pt x="329" y="103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35" name="Google Shape;7635;p26"/>
          <p:cNvGrpSpPr/>
          <p:nvPr/>
        </p:nvGrpSpPr>
        <p:grpSpPr>
          <a:xfrm rot="10406187" flipH="1">
            <a:off x="8503593" y="1176897"/>
            <a:ext cx="426155" cy="683094"/>
            <a:chOff x="3850175" y="1968750"/>
            <a:chExt cx="426175" cy="683125"/>
          </a:xfrm>
        </p:grpSpPr>
        <p:sp>
          <p:nvSpPr>
            <p:cNvPr id="7636" name="Google Shape;7636;p26"/>
            <p:cNvSpPr/>
            <p:nvPr/>
          </p:nvSpPr>
          <p:spPr>
            <a:xfrm>
              <a:off x="3918175" y="2606825"/>
              <a:ext cx="1775" cy="1200"/>
            </a:xfrm>
            <a:custGeom>
              <a:avLst/>
              <a:gdLst/>
              <a:ahLst/>
              <a:cxnLst/>
              <a:rect l="l" t="t" r="r" b="b"/>
              <a:pathLst>
                <a:path w="71" h="48" extrusionOk="0">
                  <a:moveTo>
                    <a:pt x="71" y="47"/>
                  </a:moveTo>
                  <a:cubicBezTo>
                    <a:pt x="47" y="25"/>
                    <a:pt x="24" y="25"/>
                    <a:pt x="0" y="1"/>
                  </a:cubicBezTo>
                  <a:cubicBezTo>
                    <a:pt x="24" y="25"/>
                    <a:pt x="47" y="25"/>
                    <a:pt x="71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6"/>
            <p:cNvSpPr/>
            <p:nvPr/>
          </p:nvSpPr>
          <p:spPr>
            <a:xfrm>
              <a:off x="4239725" y="242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6"/>
            <p:cNvSpPr/>
            <p:nvPr/>
          </p:nvSpPr>
          <p:spPr>
            <a:xfrm>
              <a:off x="4208875" y="2555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6"/>
            <p:cNvSpPr/>
            <p:nvPr/>
          </p:nvSpPr>
          <p:spPr>
            <a:xfrm>
              <a:off x="4230975" y="2457975"/>
              <a:ext cx="1775" cy="4125"/>
            </a:xfrm>
            <a:custGeom>
              <a:avLst/>
              <a:gdLst/>
              <a:ahLst/>
              <a:cxnLst/>
              <a:rect l="l" t="t" r="r" b="b"/>
              <a:pathLst>
                <a:path w="71" h="165" extrusionOk="0">
                  <a:moveTo>
                    <a:pt x="24" y="1"/>
                  </a:moveTo>
                  <a:lnTo>
                    <a:pt x="0" y="164"/>
                  </a:lnTo>
                  <a:cubicBezTo>
                    <a:pt x="47" y="140"/>
                    <a:pt x="71" y="94"/>
                    <a:pt x="47" y="47"/>
                  </a:cubicBezTo>
                  <a:cubicBezTo>
                    <a:pt x="47" y="25"/>
                    <a:pt x="47" y="25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6"/>
            <p:cNvSpPr/>
            <p:nvPr/>
          </p:nvSpPr>
          <p:spPr>
            <a:xfrm>
              <a:off x="4216450" y="2519050"/>
              <a:ext cx="1750" cy="4075"/>
            </a:xfrm>
            <a:custGeom>
              <a:avLst/>
              <a:gdLst/>
              <a:ahLst/>
              <a:cxnLst/>
              <a:rect l="l" t="t" r="r" b="b"/>
              <a:pathLst>
                <a:path w="70" h="163" extrusionOk="0">
                  <a:moveTo>
                    <a:pt x="23" y="1"/>
                  </a:moveTo>
                  <a:lnTo>
                    <a:pt x="3" y="143"/>
                  </a:lnTo>
                  <a:lnTo>
                    <a:pt x="3" y="143"/>
                  </a:lnTo>
                  <a:cubicBezTo>
                    <a:pt x="6" y="140"/>
                    <a:pt x="12" y="140"/>
                    <a:pt x="23" y="140"/>
                  </a:cubicBezTo>
                  <a:cubicBezTo>
                    <a:pt x="70" y="94"/>
                    <a:pt x="70" y="23"/>
                    <a:pt x="23" y="1"/>
                  </a:cubicBezTo>
                  <a:close/>
                  <a:moveTo>
                    <a:pt x="3" y="143"/>
                  </a:moveTo>
                  <a:cubicBezTo>
                    <a:pt x="1" y="146"/>
                    <a:pt x="1" y="151"/>
                    <a:pt x="1" y="163"/>
                  </a:cubicBezTo>
                  <a:lnTo>
                    <a:pt x="3" y="1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6"/>
            <p:cNvSpPr/>
            <p:nvPr/>
          </p:nvSpPr>
          <p:spPr>
            <a:xfrm>
              <a:off x="4242050" y="2411475"/>
              <a:ext cx="1175" cy="1775"/>
            </a:xfrm>
            <a:custGeom>
              <a:avLst/>
              <a:gdLst/>
              <a:ahLst/>
              <a:cxnLst/>
              <a:rect l="l" t="t" r="r" b="b"/>
              <a:pathLst>
                <a:path w="47" h="71" extrusionOk="0">
                  <a:moveTo>
                    <a:pt x="22" y="0"/>
                  </a:moveTo>
                  <a:lnTo>
                    <a:pt x="0" y="71"/>
                  </a:lnTo>
                  <a:cubicBezTo>
                    <a:pt x="22" y="71"/>
                    <a:pt x="47" y="24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6"/>
            <p:cNvSpPr/>
            <p:nvPr/>
          </p:nvSpPr>
          <p:spPr>
            <a:xfrm>
              <a:off x="4257725" y="234750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6"/>
            <p:cNvSpPr/>
            <p:nvPr/>
          </p:nvSpPr>
          <p:spPr>
            <a:xfrm>
              <a:off x="3888525" y="2592325"/>
              <a:ext cx="2925" cy="1325"/>
            </a:xfrm>
            <a:custGeom>
              <a:avLst/>
              <a:gdLst/>
              <a:ahLst/>
              <a:cxnLst/>
              <a:rect l="l" t="t" r="r" b="b"/>
              <a:pathLst>
                <a:path w="117" h="53" extrusionOk="0">
                  <a:moveTo>
                    <a:pt x="1" y="0"/>
                  </a:moveTo>
                  <a:cubicBezTo>
                    <a:pt x="1" y="18"/>
                    <a:pt x="32" y="52"/>
                    <a:pt x="68" y="52"/>
                  </a:cubicBezTo>
                  <a:cubicBezTo>
                    <a:pt x="77" y="52"/>
                    <a:pt x="85" y="51"/>
                    <a:pt x="94" y="47"/>
                  </a:cubicBezTo>
                  <a:lnTo>
                    <a:pt x="116" y="47"/>
                  </a:lnTo>
                  <a:cubicBezTo>
                    <a:pt x="70" y="22"/>
                    <a:pt x="2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6"/>
            <p:cNvSpPr/>
            <p:nvPr/>
          </p:nvSpPr>
          <p:spPr>
            <a:xfrm>
              <a:off x="4224600" y="2487050"/>
              <a:ext cx="25" cy="1800"/>
            </a:xfrm>
            <a:custGeom>
              <a:avLst/>
              <a:gdLst/>
              <a:ahLst/>
              <a:cxnLst/>
              <a:rect l="l" t="t" r="r" b="b"/>
              <a:pathLst>
                <a:path w="1" h="72" extrusionOk="0">
                  <a:moveTo>
                    <a:pt x="0" y="1"/>
                  </a:moveTo>
                  <a:lnTo>
                    <a:pt x="0" y="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6"/>
            <p:cNvSpPr/>
            <p:nvPr/>
          </p:nvSpPr>
          <p:spPr>
            <a:xfrm>
              <a:off x="3922825" y="2224450"/>
              <a:ext cx="29100" cy="17275"/>
            </a:xfrm>
            <a:custGeom>
              <a:avLst/>
              <a:gdLst/>
              <a:ahLst/>
              <a:cxnLst/>
              <a:rect l="l" t="t" r="r" b="b"/>
              <a:pathLst>
                <a:path w="1164" h="691" extrusionOk="0">
                  <a:moveTo>
                    <a:pt x="1082" y="1"/>
                  </a:moveTo>
                  <a:cubicBezTo>
                    <a:pt x="1062" y="1"/>
                    <a:pt x="1043" y="7"/>
                    <a:pt x="1023" y="17"/>
                  </a:cubicBezTo>
                  <a:cubicBezTo>
                    <a:pt x="722" y="156"/>
                    <a:pt x="419" y="272"/>
                    <a:pt x="117" y="411"/>
                  </a:cubicBezTo>
                  <a:lnTo>
                    <a:pt x="93" y="458"/>
                  </a:lnTo>
                  <a:cubicBezTo>
                    <a:pt x="71" y="482"/>
                    <a:pt x="47" y="504"/>
                    <a:pt x="0" y="504"/>
                  </a:cubicBezTo>
                  <a:cubicBezTo>
                    <a:pt x="0" y="528"/>
                    <a:pt x="0" y="551"/>
                    <a:pt x="24" y="575"/>
                  </a:cubicBezTo>
                  <a:cubicBezTo>
                    <a:pt x="24" y="597"/>
                    <a:pt x="47" y="597"/>
                    <a:pt x="71" y="597"/>
                  </a:cubicBezTo>
                  <a:lnTo>
                    <a:pt x="47" y="690"/>
                  </a:lnTo>
                  <a:cubicBezTo>
                    <a:pt x="257" y="597"/>
                    <a:pt x="465" y="504"/>
                    <a:pt x="676" y="389"/>
                  </a:cubicBezTo>
                  <a:cubicBezTo>
                    <a:pt x="676" y="365"/>
                    <a:pt x="676" y="365"/>
                    <a:pt x="698" y="365"/>
                  </a:cubicBezTo>
                  <a:cubicBezTo>
                    <a:pt x="837" y="296"/>
                    <a:pt x="977" y="225"/>
                    <a:pt x="1117" y="179"/>
                  </a:cubicBezTo>
                  <a:cubicBezTo>
                    <a:pt x="1163" y="156"/>
                    <a:pt x="1163" y="86"/>
                    <a:pt x="1163" y="39"/>
                  </a:cubicBezTo>
                  <a:cubicBezTo>
                    <a:pt x="1136" y="12"/>
                    <a:pt x="1109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6"/>
            <p:cNvSpPr/>
            <p:nvPr/>
          </p:nvSpPr>
          <p:spPr>
            <a:xfrm>
              <a:off x="4067625" y="1976575"/>
              <a:ext cx="23275" cy="7600"/>
            </a:xfrm>
            <a:custGeom>
              <a:avLst/>
              <a:gdLst/>
              <a:ahLst/>
              <a:cxnLst/>
              <a:rect l="l" t="t" r="r" b="b"/>
              <a:pathLst>
                <a:path w="931" h="304" extrusionOk="0">
                  <a:moveTo>
                    <a:pt x="837" y="0"/>
                  </a:moveTo>
                  <a:cubicBezTo>
                    <a:pt x="581" y="24"/>
                    <a:pt x="326" y="71"/>
                    <a:pt x="93" y="117"/>
                  </a:cubicBezTo>
                  <a:cubicBezTo>
                    <a:pt x="22" y="140"/>
                    <a:pt x="0" y="186"/>
                    <a:pt x="22" y="233"/>
                  </a:cubicBezTo>
                  <a:cubicBezTo>
                    <a:pt x="22" y="279"/>
                    <a:pt x="93" y="303"/>
                    <a:pt x="140" y="303"/>
                  </a:cubicBezTo>
                  <a:cubicBezTo>
                    <a:pt x="372" y="257"/>
                    <a:pt x="605" y="210"/>
                    <a:pt x="837" y="186"/>
                  </a:cubicBezTo>
                  <a:cubicBezTo>
                    <a:pt x="884" y="186"/>
                    <a:pt x="930" y="140"/>
                    <a:pt x="930" y="93"/>
                  </a:cubicBezTo>
                  <a:cubicBezTo>
                    <a:pt x="930" y="47"/>
                    <a:pt x="884" y="0"/>
                    <a:pt x="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6"/>
            <p:cNvSpPr/>
            <p:nvPr/>
          </p:nvSpPr>
          <p:spPr>
            <a:xfrm>
              <a:off x="4083900" y="2022925"/>
              <a:ext cx="20350" cy="9650"/>
            </a:xfrm>
            <a:custGeom>
              <a:avLst/>
              <a:gdLst/>
              <a:ahLst/>
              <a:cxnLst/>
              <a:rect l="l" t="t" r="r" b="b"/>
              <a:pathLst>
                <a:path w="814" h="386" extrusionOk="0">
                  <a:moveTo>
                    <a:pt x="91" y="1"/>
                  </a:moveTo>
                  <a:cubicBezTo>
                    <a:pt x="53" y="1"/>
                    <a:pt x="19" y="39"/>
                    <a:pt x="0" y="77"/>
                  </a:cubicBezTo>
                  <a:cubicBezTo>
                    <a:pt x="0" y="124"/>
                    <a:pt x="23" y="170"/>
                    <a:pt x="69" y="170"/>
                  </a:cubicBezTo>
                  <a:lnTo>
                    <a:pt x="698" y="379"/>
                  </a:lnTo>
                  <a:cubicBezTo>
                    <a:pt x="707" y="383"/>
                    <a:pt x="716" y="385"/>
                    <a:pt x="724" y="385"/>
                  </a:cubicBezTo>
                  <a:cubicBezTo>
                    <a:pt x="761" y="385"/>
                    <a:pt x="795" y="348"/>
                    <a:pt x="813" y="310"/>
                  </a:cubicBezTo>
                  <a:cubicBezTo>
                    <a:pt x="813" y="263"/>
                    <a:pt x="791" y="217"/>
                    <a:pt x="744" y="217"/>
                  </a:cubicBezTo>
                  <a:lnTo>
                    <a:pt x="116" y="7"/>
                  </a:lnTo>
                  <a:cubicBezTo>
                    <a:pt x="107" y="3"/>
                    <a:pt x="9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6"/>
            <p:cNvSpPr/>
            <p:nvPr/>
          </p:nvSpPr>
          <p:spPr>
            <a:xfrm>
              <a:off x="3915275" y="2254475"/>
              <a:ext cx="1200" cy="1800"/>
            </a:xfrm>
            <a:custGeom>
              <a:avLst/>
              <a:gdLst/>
              <a:ahLst/>
              <a:cxnLst/>
              <a:rect l="l" t="t" r="r" b="b"/>
              <a:pathLst>
                <a:path w="48" h="72" extrusionOk="0">
                  <a:moveTo>
                    <a:pt x="47" y="1"/>
                  </a:moveTo>
                  <a:cubicBezTo>
                    <a:pt x="23" y="25"/>
                    <a:pt x="1" y="47"/>
                    <a:pt x="23" y="72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6"/>
            <p:cNvSpPr/>
            <p:nvPr/>
          </p:nvSpPr>
          <p:spPr>
            <a:xfrm>
              <a:off x="4048400" y="197950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1" y="0"/>
                  </a:move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6"/>
            <p:cNvSpPr/>
            <p:nvPr/>
          </p:nvSpPr>
          <p:spPr>
            <a:xfrm>
              <a:off x="4027475" y="2027725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93" y="1"/>
                  </a:moveTo>
                  <a:cubicBezTo>
                    <a:pt x="71" y="1"/>
                    <a:pt x="47" y="1"/>
                    <a:pt x="25" y="25"/>
                  </a:cubicBezTo>
                  <a:cubicBezTo>
                    <a:pt x="0" y="47"/>
                    <a:pt x="0" y="94"/>
                    <a:pt x="25" y="140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6"/>
            <p:cNvSpPr/>
            <p:nvPr/>
          </p:nvSpPr>
          <p:spPr>
            <a:xfrm>
              <a:off x="3926300" y="2206975"/>
              <a:ext cx="30925" cy="24275"/>
            </a:xfrm>
            <a:custGeom>
              <a:avLst/>
              <a:gdLst/>
              <a:ahLst/>
              <a:cxnLst/>
              <a:rect l="l" t="t" r="r" b="b"/>
              <a:pathLst>
                <a:path w="1237" h="971" extrusionOk="0">
                  <a:moveTo>
                    <a:pt x="1105" y="0"/>
                  </a:moveTo>
                  <a:cubicBezTo>
                    <a:pt x="1088" y="0"/>
                    <a:pt x="1068" y="6"/>
                    <a:pt x="1048" y="18"/>
                  </a:cubicBezTo>
                  <a:cubicBezTo>
                    <a:pt x="745" y="158"/>
                    <a:pt x="419" y="344"/>
                    <a:pt x="118" y="505"/>
                  </a:cubicBezTo>
                  <a:cubicBezTo>
                    <a:pt x="94" y="576"/>
                    <a:pt x="94" y="623"/>
                    <a:pt x="71" y="669"/>
                  </a:cubicBezTo>
                  <a:lnTo>
                    <a:pt x="71" y="738"/>
                  </a:lnTo>
                  <a:lnTo>
                    <a:pt x="47" y="738"/>
                  </a:lnTo>
                  <a:lnTo>
                    <a:pt x="1" y="971"/>
                  </a:lnTo>
                  <a:cubicBezTo>
                    <a:pt x="140" y="902"/>
                    <a:pt x="280" y="809"/>
                    <a:pt x="397" y="716"/>
                  </a:cubicBezTo>
                  <a:cubicBezTo>
                    <a:pt x="444" y="669"/>
                    <a:pt x="444" y="598"/>
                    <a:pt x="397" y="576"/>
                  </a:cubicBezTo>
                  <a:cubicBezTo>
                    <a:pt x="652" y="437"/>
                    <a:pt x="884" y="297"/>
                    <a:pt x="1141" y="158"/>
                  </a:cubicBezTo>
                  <a:cubicBezTo>
                    <a:pt x="1237" y="119"/>
                    <a:pt x="1190" y="0"/>
                    <a:pt x="1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6"/>
            <p:cNvSpPr/>
            <p:nvPr/>
          </p:nvSpPr>
          <p:spPr>
            <a:xfrm>
              <a:off x="4146675" y="2044375"/>
              <a:ext cx="24825" cy="9025"/>
            </a:xfrm>
            <a:custGeom>
              <a:avLst/>
              <a:gdLst/>
              <a:ahLst/>
              <a:cxnLst/>
              <a:rect l="l" t="t" r="r" b="b"/>
              <a:pathLst>
                <a:path w="993" h="361" extrusionOk="0">
                  <a:moveTo>
                    <a:pt x="80" y="1"/>
                  </a:moveTo>
                  <a:cubicBezTo>
                    <a:pt x="48" y="1"/>
                    <a:pt x="23" y="23"/>
                    <a:pt x="23" y="57"/>
                  </a:cubicBezTo>
                  <a:cubicBezTo>
                    <a:pt x="1" y="103"/>
                    <a:pt x="23" y="172"/>
                    <a:pt x="70" y="172"/>
                  </a:cubicBezTo>
                  <a:cubicBezTo>
                    <a:pt x="327" y="218"/>
                    <a:pt x="581" y="289"/>
                    <a:pt x="838" y="358"/>
                  </a:cubicBezTo>
                  <a:cubicBezTo>
                    <a:pt x="846" y="360"/>
                    <a:pt x="854" y="360"/>
                    <a:pt x="861" y="360"/>
                  </a:cubicBezTo>
                  <a:cubicBezTo>
                    <a:pt x="959" y="360"/>
                    <a:pt x="992" y="215"/>
                    <a:pt x="885" y="172"/>
                  </a:cubicBezTo>
                  <a:cubicBezTo>
                    <a:pt x="628" y="103"/>
                    <a:pt x="373" y="57"/>
                    <a:pt x="116" y="10"/>
                  </a:cubicBezTo>
                  <a:cubicBezTo>
                    <a:pt x="104" y="4"/>
                    <a:pt x="91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6"/>
            <p:cNvSpPr/>
            <p:nvPr/>
          </p:nvSpPr>
          <p:spPr>
            <a:xfrm>
              <a:off x="3900725" y="2313225"/>
              <a:ext cx="1800" cy="2925"/>
            </a:xfrm>
            <a:custGeom>
              <a:avLst/>
              <a:gdLst/>
              <a:ahLst/>
              <a:cxnLst/>
              <a:rect l="l" t="t" r="r" b="b"/>
              <a:pathLst>
                <a:path w="72" h="117" extrusionOk="0">
                  <a:moveTo>
                    <a:pt x="71" y="1"/>
                  </a:moveTo>
                  <a:lnTo>
                    <a:pt x="71" y="1"/>
                  </a:lnTo>
                  <a:cubicBezTo>
                    <a:pt x="25" y="23"/>
                    <a:pt x="0" y="94"/>
                    <a:pt x="25" y="116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6"/>
            <p:cNvSpPr/>
            <p:nvPr/>
          </p:nvSpPr>
          <p:spPr>
            <a:xfrm>
              <a:off x="4130975" y="2030425"/>
              <a:ext cx="11650" cy="6225"/>
            </a:xfrm>
            <a:custGeom>
              <a:avLst/>
              <a:gdLst/>
              <a:ahLst/>
              <a:cxnLst/>
              <a:rect l="l" t="t" r="r" b="b"/>
              <a:pathLst>
                <a:path w="466" h="249" extrusionOk="0">
                  <a:moveTo>
                    <a:pt x="76" y="0"/>
                  </a:moveTo>
                  <a:cubicBezTo>
                    <a:pt x="38" y="0"/>
                    <a:pt x="0" y="22"/>
                    <a:pt x="0" y="56"/>
                  </a:cubicBezTo>
                  <a:cubicBezTo>
                    <a:pt x="0" y="103"/>
                    <a:pt x="24" y="172"/>
                    <a:pt x="71" y="172"/>
                  </a:cubicBezTo>
                  <a:cubicBezTo>
                    <a:pt x="164" y="196"/>
                    <a:pt x="233" y="218"/>
                    <a:pt x="326" y="242"/>
                  </a:cubicBezTo>
                  <a:cubicBezTo>
                    <a:pt x="334" y="246"/>
                    <a:pt x="343" y="248"/>
                    <a:pt x="352" y="248"/>
                  </a:cubicBezTo>
                  <a:cubicBezTo>
                    <a:pt x="395" y="248"/>
                    <a:pt x="443" y="210"/>
                    <a:pt x="443" y="172"/>
                  </a:cubicBezTo>
                  <a:cubicBezTo>
                    <a:pt x="465" y="125"/>
                    <a:pt x="443" y="79"/>
                    <a:pt x="372" y="56"/>
                  </a:cubicBezTo>
                  <a:cubicBezTo>
                    <a:pt x="303" y="56"/>
                    <a:pt x="210" y="32"/>
                    <a:pt x="117" y="10"/>
                  </a:cubicBezTo>
                  <a:cubicBezTo>
                    <a:pt x="105" y="3"/>
                    <a:pt x="91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6"/>
            <p:cNvSpPr/>
            <p:nvPr/>
          </p:nvSpPr>
          <p:spPr>
            <a:xfrm>
              <a:off x="3903050" y="2309125"/>
              <a:ext cx="25" cy="1200"/>
            </a:xfrm>
            <a:custGeom>
              <a:avLst/>
              <a:gdLst/>
              <a:ahLst/>
              <a:cxnLst/>
              <a:rect l="l" t="t" r="r" b="b"/>
              <a:pathLst>
                <a:path w="1" h="48" extrusionOk="0">
                  <a:moveTo>
                    <a:pt x="0" y="4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6"/>
            <p:cNvSpPr/>
            <p:nvPr/>
          </p:nvSpPr>
          <p:spPr>
            <a:xfrm>
              <a:off x="3903650" y="2304475"/>
              <a:ext cx="575" cy="2350"/>
            </a:xfrm>
            <a:custGeom>
              <a:avLst/>
              <a:gdLst/>
              <a:ahLst/>
              <a:cxnLst/>
              <a:rect l="l" t="t" r="r" b="b"/>
              <a:pathLst>
                <a:path w="23" h="94" extrusionOk="0">
                  <a:moveTo>
                    <a:pt x="23" y="1"/>
                  </a:moveTo>
                  <a:lnTo>
                    <a:pt x="23" y="1"/>
                  </a:lnTo>
                  <a:cubicBezTo>
                    <a:pt x="1" y="25"/>
                    <a:pt x="1" y="47"/>
                    <a:pt x="1" y="94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6"/>
            <p:cNvSpPr/>
            <p:nvPr/>
          </p:nvSpPr>
          <p:spPr>
            <a:xfrm>
              <a:off x="3898400" y="2326575"/>
              <a:ext cx="625" cy="1800"/>
            </a:xfrm>
            <a:custGeom>
              <a:avLst/>
              <a:gdLst/>
              <a:ahLst/>
              <a:cxnLst/>
              <a:rect l="l" t="t" r="r" b="b"/>
              <a:pathLst>
                <a:path w="25" h="72" extrusionOk="0">
                  <a:moveTo>
                    <a:pt x="25" y="1"/>
                  </a:moveTo>
                  <a:cubicBezTo>
                    <a:pt x="25" y="1"/>
                    <a:pt x="0" y="47"/>
                    <a:pt x="25" y="71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6"/>
            <p:cNvSpPr/>
            <p:nvPr/>
          </p:nvSpPr>
          <p:spPr>
            <a:xfrm>
              <a:off x="3931550" y="2204925"/>
              <a:ext cx="9350" cy="8325"/>
            </a:xfrm>
            <a:custGeom>
              <a:avLst/>
              <a:gdLst/>
              <a:ahLst/>
              <a:cxnLst/>
              <a:rect l="l" t="t" r="r" b="b"/>
              <a:pathLst>
                <a:path w="374" h="333" extrusionOk="0">
                  <a:moveTo>
                    <a:pt x="282" y="0"/>
                  </a:moveTo>
                  <a:cubicBezTo>
                    <a:pt x="273" y="0"/>
                    <a:pt x="265" y="2"/>
                    <a:pt x="256" y="7"/>
                  </a:cubicBezTo>
                  <a:cubicBezTo>
                    <a:pt x="209" y="29"/>
                    <a:pt x="163" y="53"/>
                    <a:pt x="116" y="53"/>
                  </a:cubicBezTo>
                  <a:cubicBezTo>
                    <a:pt x="70" y="146"/>
                    <a:pt x="47" y="240"/>
                    <a:pt x="1" y="333"/>
                  </a:cubicBezTo>
                  <a:lnTo>
                    <a:pt x="23" y="308"/>
                  </a:lnTo>
                  <a:cubicBezTo>
                    <a:pt x="70" y="286"/>
                    <a:pt x="141" y="240"/>
                    <a:pt x="209" y="215"/>
                  </a:cubicBezTo>
                  <a:cubicBezTo>
                    <a:pt x="234" y="215"/>
                    <a:pt x="256" y="193"/>
                    <a:pt x="302" y="193"/>
                  </a:cubicBezTo>
                  <a:cubicBezTo>
                    <a:pt x="349" y="169"/>
                    <a:pt x="373" y="122"/>
                    <a:pt x="349" y="76"/>
                  </a:cubicBezTo>
                  <a:cubicBezTo>
                    <a:pt x="349" y="38"/>
                    <a:pt x="318" y="0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6"/>
            <p:cNvSpPr/>
            <p:nvPr/>
          </p:nvSpPr>
          <p:spPr>
            <a:xfrm>
              <a:off x="3890250" y="2361475"/>
              <a:ext cx="625" cy="1775"/>
            </a:xfrm>
            <a:custGeom>
              <a:avLst/>
              <a:gdLst/>
              <a:ahLst/>
              <a:cxnLst/>
              <a:rect l="l" t="t" r="r" b="b"/>
              <a:pathLst>
                <a:path w="25" h="71" extrusionOk="0">
                  <a:moveTo>
                    <a:pt x="25" y="0"/>
                  </a:moveTo>
                  <a:cubicBezTo>
                    <a:pt x="1" y="0"/>
                    <a:pt x="1" y="47"/>
                    <a:pt x="1" y="7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6"/>
            <p:cNvSpPr/>
            <p:nvPr/>
          </p:nvSpPr>
          <p:spPr>
            <a:xfrm>
              <a:off x="4015275" y="2077725"/>
              <a:ext cx="600" cy="2350"/>
            </a:xfrm>
            <a:custGeom>
              <a:avLst/>
              <a:gdLst/>
              <a:ahLst/>
              <a:cxnLst/>
              <a:rect l="l" t="t" r="r" b="b"/>
              <a:pathLst>
                <a:path w="24" h="94" extrusionOk="0">
                  <a:moveTo>
                    <a:pt x="23" y="1"/>
                  </a:moveTo>
                  <a:lnTo>
                    <a:pt x="23" y="1"/>
                  </a:lnTo>
                  <a:cubicBezTo>
                    <a:pt x="1" y="25"/>
                    <a:pt x="1" y="71"/>
                    <a:pt x="1" y="94"/>
                  </a:cubicBezTo>
                  <a:cubicBezTo>
                    <a:pt x="23" y="71"/>
                    <a:pt x="23" y="25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6"/>
            <p:cNvSpPr/>
            <p:nvPr/>
          </p:nvSpPr>
          <p:spPr>
            <a:xfrm>
              <a:off x="4200725" y="2007400"/>
              <a:ext cx="19250" cy="11050"/>
            </a:xfrm>
            <a:custGeom>
              <a:avLst/>
              <a:gdLst/>
              <a:ahLst/>
              <a:cxnLst/>
              <a:rect l="l" t="t" r="r" b="b"/>
              <a:pathLst>
                <a:path w="770" h="442" extrusionOk="0">
                  <a:moveTo>
                    <a:pt x="234" y="187"/>
                  </a:moveTo>
                  <a:cubicBezTo>
                    <a:pt x="280" y="187"/>
                    <a:pt x="327" y="187"/>
                    <a:pt x="397" y="209"/>
                  </a:cubicBezTo>
                  <a:cubicBezTo>
                    <a:pt x="444" y="209"/>
                    <a:pt x="490" y="233"/>
                    <a:pt x="537" y="255"/>
                  </a:cubicBezTo>
                  <a:cubicBezTo>
                    <a:pt x="490" y="255"/>
                    <a:pt x="444" y="255"/>
                    <a:pt x="373" y="233"/>
                  </a:cubicBezTo>
                  <a:cubicBezTo>
                    <a:pt x="327" y="233"/>
                    <a:pt x="280" y="209"/>
                    <a:pt x="234" y="187"/>
                  </a:cubicBezTo>
                  <a:close/>
                  <a:moveTo>
                    <a:pt x="187" y="1"/>
                  </a:moveTo>
                  <a:cubicBezTo>
                    <a:pt x="47" y="23"/>
                    <a:pt x="25" y="94"/>
                    <a:pt x="1" y="140"/>
                  </a:cubicBezTo>
                  <a:cubicBezTo>
                    <a:pt x="1" y="162"/>
                    <a:pt x="1" y="209"/>
                    <a:pt x="25" y="233"/>
                  </a:cubicBezTo>
                  <a:cubicBezTo>
                    <a:pt x="72" y="326"/>
                    <a:pt x="187" y="373"/>
                    <a:pt x="351" y="419"/>
                  </a:cubicBezTo>
                  <a:cubicBezTo>
                    <a:pt x="397" y="442"/>
                    <a:pt x="466" y="442"/>
                    <a:pt x="513" y="442"/>
                  </a:cubicBezTo>
                  <a:lnTo>
                    <a:pt x="583" y="442"/>
                  </a:lnTo>
                  <a:cubicBezTo>
                    <a:pt x="723" y="419"/>
                    <a:pt x="745" y="349"/>
                    <a:pt x="769" y="302"/>
                  </a:cubicBezTo>
                  <a:cubicBezTo>
                    <a:pt x="769" y="280"/>
                    <a:pt x="769" y="187"/>
                    <a:pt x="652" y="116"/>
                  </a:cubicBezTo>
                  <a:cubicBezTo>
                    <a:pt x="606" y="94"/>
                    <a:pt x="513" y="47"/>
                    <a:pt x="420" y="23"/>
                  </a:cubicBezTo>
                  <a:cubicBezTo>
                    <a:pt x="351" y="1"/>
                    <a:pt x="258" y="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6"/>
            <p:cNvSpPr/>
            <p:nvPr/>
          </p:nvSpPr>
          <p:spPr>
            <a:xfrm>
              <a:off x="4177475" y="1994625"/>
              <a:ext cx="19800" cy="11025"/>
            </a:xfrm>
            <a:custGeom>
              <a:avLst/>
              <a:gdLst/>
              <a:ahLst/>
              <a:cxnLst/>
              <a:rect l="l" t="t" r="r" b="b"/>
              <a:pathLst>
                <a:path w="792" h="441" extrusionOk="0">
                  <a:moveTo>
                    <a:pt x="257" y="186"/>
                  </a:moveTo>
                  <a:cubicBezTo>
                    <a:pt x="304" y="186"/>
                    <a:pt x="350" y="186"/>
                    <a:pt x="397" y="208"/>
                  </a:cubicBezTo>
                  <a:cubicBezTo>
                    <a:pt x="466" y="208"/>
                    <a:pt x="512" y="233"/>
                    <a:pt x="537" y="255"/>
                  </a:cubicBezTo>
                  <a:cubicBezTo>
                    <a:pt x="512" y="255"/>
                    <a:pt x="466" y="255"/>
                    <a:pt x="397" y="233"/>
                  </a:cubicBezTo>
                  <a:cubicBezTo>
                    <a:pt x="350" y="208"/>
                    <a:pt x="304" y="208"/>
                    <a:pt x="257" y="186"/>
                  </a:cubicBezTo>
                  <a:close/>
                  <a:moveTo>
                    <a:pt x="272" y="0"/>
                  </a:moveTo>
                  <a:cubicBezTo>
                    <a:pt x="154" y="0"/>
                    <a:pt x="57" y="36"/>
                    <a:pt x="25" y="115"/>
                  </a:cubicBezTo>
                  <a:cubicBezTo>
                    <a:pt x="1" y="255"/>
                    <a:pt x="164" y="372"/>
                    <a:pt x="350" y="419"/>
                  </a:cubicBezTo>
                  <a:cubicBezTo>
                    <a:pt x="419" y="419"/>
                    <a:pt x="490" y="441"/>
                    <a:pt x="537" y="441"/>
                  </a:cubicBezTo>
                  <a:cubicBezTo>
                    <a:pt x="559" y="441"/>
                    <a:pt x="583" y="441"/>
                    <a:pt x="605" y="419"/>
                  </a:cubicBezTo>
                  <a:cubicBezTo>
                    <a:pt x="723" y="419"/>
                    <a:pt x="769" y="348"/>
                    <a:pt x="769" y="301"/>
                  </a:cubicBezTo>
                  <a:cubicBezTo>
                    <a:pt x="791" y="255"/>
                    <a:pt x="791" y="186"/>
                    <a:pt x="676" y="115"/>
                  </a:cubicBezTo>
                  <a:cubicBezTo>
                    <a:pt x="605" y="69"/>
                    <a:pt x="537" y="46"/>
                    <a:pt x="443" y="22"/>
                  </a:cubicBezTo>
                  <a:cubicBezTo>
                    <a:pt x="385" y="8"/>
                    <a:pt x="326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6"/>
            <p:cNvSpPr/>
            <p:nvPr/>
          </p:nvSpPr>
          <p:spPr>
            <a:xfrm>
              <a:off x="4084450" y="1992275"/>
              <a:ext cx="8775" cy="4675"/>
            </a:xfrm>
            <a:custGeom>
              <a:avLst/>
              <a:gdLst/>
              <a:ahLst/>
              <a:cxnLst/>
              <a:rect l="l" t="t" r="r" b="b"/>
              <a:pathLst>
                <a:path w="351" h="187" extrusionOk="0">
                  <a:moveTo>
                    <a:pt x="94" y="1"/>
                  </a:moveTo>
                  <a:cubicBezTo>
                    <a:pt x="71" y="1"/>
                    <a:pt x="47" y="23"/>
                    <a:pt x="47" y="23"/>
                  </a:cubicBezTo>
                  <a:cubicBezTo>
                    <a:pt x="25" y="47"/>
                    <a:pt x="1" y="70"/>
                    <a:pt x="1" y="94"/>
                  </a:cubicBezTo>
                  <a:cubicBezTo>
                    <a:pt x="1" y="116"/>
                    <a:pt x="25" y="140"/>
                    <a:pt x="47" y="163"/>
                  </a:cubicBezTo>
                  <a:cubicBezTo>
                    <a:pt x="47" y="163"/>
                    <a:pt x="71" y="187"/>
                    <a:pt x="94" y="187"/>
                  </a:cubicBezTo>
                  <a:lnTo>
                    <a:pt x="257" y="187"/>
                  </a:lnTo>
                  <a:cubicBezTo>
                    <a:pt x="280" y="187"/>
                    <a:pt x="304" y="187"/>
                    <a:pt x="326" y="163"/>
                  </a:cubicBezTo>
                  <a:cubicBezTo>
                    <a:pt x="350" y="140"/>
                    <a:pt x="350" y="116"/>
                    <a:pt x="350" y="94"/>
                  </a:cubicBezTo>
                  <a:cubicBezTo>
                    <a:pt x="350" y="70"/>
                    <a:pt x="350" y="47"/>
                    <a:pt x="326" y="47"/>
                  </a:cubicBezTo>
                  <a:cubicBezTo>
                    <a:pt x="304" y="23"/>
                    <a:pt x="280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6"/>
            <p:cNvSpPr/>
            <p:nvPr/>
          </p:nvSpPr>
          <p:spPr>
            <a:xfrm>
              <a:off x="4229250" y="2016100"/>
              <a:ext cx="24250" cy="9400"/>
            </a:xfrm>
            <a:custGeom>
              <a:avLst/>
              <a:gdLst/>
              <a:ahLst/>
              <a:cxnLst/>
              <a:rect l="l" t="t" r="r" b="b"/>
              <a:pathLst>
                <a:path w="970" h="376" extrusionOk="0">
                  <a:moveTo>
                    <a:pt x="116" y="1"/>
                  </a:moveTo>
                  <a:cubicBezTo>
                    <a:pt x="69" y="1"/>
                    <a:pt x="23" y="25"/>
                    <a:pt x="0" y="71"/>
                  </a:cubicBezTo>
                  <a:cubicBezTo>
                    <a:pt x="0" y="118"/>
                    <a:pt x="23" y="164"/>
                    <a:pt x="69" y="187"/>
                  </a:cubicBezTo>
                  <a:cubicBezTo>
                    <a:pt x="326" y="233"/>
                    <a:pt x="559" y="304"/>
                    <a:pt x="814" y="373"/>
                  </a:cubicBezTo>
                  <a:cubicBezTo>
                    <a:pt x="822" y="374"/>
                    <a:pt x="829" y="375"/>
                    <a:pt x="836" y="375"/>
                  </a:cubicBezTo>
                  <a:cubicBezTo>
                    <a:pt x="936" y="375"/>
                    <a:pt x="969" y="230"/>
                    <a:pt x="860" y="187"/>
                  </a:cubicBezTo>
                  <a:cubicBezTo>
                    <a:pt x="627" y="118"/>
                    <a:pt x="373" y="47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6"/>
            <p:cNvSpPr/>
            <p:nvPr/>
          </p:nvSpPr>
          <p:spPr>
            <a:xfrm>
              <a:off x="4202700" y="2023625"/>
              <a:ext cx="41700" cy="7625"/>
            </a:xfrm>
            <a:custGeom>
              <a:avLst/>
              <a:gdLst/>
              <a:ahLst/>
              <a:cxnLst/>
              <a:rect l="l" t="t" r="r" b="b"/>
              <a:pathLst>
                <a:path w="1668" h="305" extrusionOk="0">
                  <a:moveTo>
                    <a:pt x="132" y="0"/>
                  </a:moveTo>
                  <a:cubicBezTo>
                    <a:pt x="34" y="0"/>
                    <a:pt x="1" y="144"/>
                    <a:pt x="108" y="165"/>
                  </a:cubicBezTo>
                  <a:cubicBezTo>
                    <a:pt x="573" y="235"/>
                    <a:pt x="1062" y="282"/>
                    <a:pt x="1550" y="304"/>
                  </a:cubicBezTo>
                  <a:cubicBezTo>
                    <a:pt x="1667" y="304"/>
                    <a:pt x="1667" y="118"/>
                    <a:pt x="1550" y="118"/>
                  </a:cubicBezTo>
                  <a:cubicBezTo>
                    <a:pt x="1085" y="118"/>
                    <a:pt x="620" y="72"/>
                    <a:pt x="155" y="3"/>
                  </a:cubicBezTo>
                  <a:cubicBezTo>
                    <a:pt x="147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6"/>
            <p:cNvSpPr/>
            <p:nvPr/>
          </p:nvSpPr>
          <p:spPr>
            <a:xfrm>
              <a:off x="4126325" y="1999000"/>
              <a:ext cx="19775" cy="10750"/>
            </a:xfrm>
            <a:custGeom>
              <a:avLst/>
              <a:gdLst/>
              <a:ahLst/>
              <a:cxnLst/>
              <a:rect l="l" t="t" r="r" b="b"/>
              <a:pathLst>
                <a:path w="791" h="430" extrusionOk="0">
                  <a:moveTo>
                    <a:pt x="233" y="173"/>
                  </a:moveTo>
                  <a:cubicBezTo>
                    <a:pt x="279" y="173"/>
                    <a:pt x="326" y="197"/>
                    <a:pt x="372" y="197"/>
                  </a:cubicBezTo>
                  <a:cubicBezTo>
                    <a:pt x="443" y="219"/>
                    <a:pt x="489" y="244"/>
                    <a:pt x="512" y="244"/>
                  </a:cubicBezTo>
                  <a:lnTo>
                    <a:pt x="372" y="244"/>
                  </a:lnTo>
                  <a:cubicBezTo>
                    <a:pt x="303" y="219"/>
                    <a:pt x="257" y="197"/>
                    <a:pt x="233" y="173"/>
                  </a:cubicBezTo>
                  <a:close/>
                  <a:moveTo>
                    <a:pt x="253" y="1"/>
                  </a:moveTo>
                  <a:cubicBezTo>
                    <a:pt x="230" y="1"/>
                    <a:pt x="207" y="4"/>
                    <a:pt x="186" y="11"/>
                  </a:cubicBezTo>
                  <a:cubicBezTo>
                    <a:pt x="47" y="11"/>
                    <a:pt x="24" y="80"/>
                    <a:pt x="0" y="126"/>
                  </a:cubicBezTo>
                  <a:cubicBezTo>
                    <a:pt x="0" y="173"/>
                    <a:pt x="0" y="244"/>
                    <a:pt x="117" y="312"/>
                  </a:cubicBezTo>
                  <a:cubicBezTo>
                    <a:pt x="164" y="359"/>
                    <a:pt x="257" y="383"/>
                    <a:pt x="326" y="405"/>
                  </a:cubicBezTo>
                  <a:cubicBezTo>
                    <a:pt x="396" y="430"/>
                    <a:pt x="443" y="430"/>
                    <a:pt x="512" y="430"/>
                  </a:cubicBezTo>
                  <a:cubicBezTo>
                    <a:pt x="629" y="430"/>
                    <a:pt x="722" y="405"/>
                    <a:pt x="744" y="312"/>
                  </a:cubicBezTo>
                  <a:cubicBezTo>
                    <a:pt x="791" y="173"/>
                    <a:pt x="605" y="58"/>
                    <a:pt x="419" y="33"/>
                  </a:cubicBezTo>
                  <a:cubicBezTo>
                    <a:pt x="370" y="18"/>
                    <a:pt x="310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6"/>
            <p:cNvSpPr/>
            <p:nvPr/>
          </p:nvSpPr>
          <p:spPr>
            <a:xfrm>
              <a:off x="4101325" y="1984150"/>
              <a:ext cx="19800" cy="10475"/>
            </a:xfrm>
            <a:custGeom>
              <a:avLst/>
              <a:gdLst/>
              <a:ahLst/>
              <a:cxnLst/>
              <a:rect l="l" t="t" r="r" b="b"/>
              <a:pathLst>
                <a:path w="792" h="419" extrusionOk="0">
                  <a:moveTo>
                    <a:pt x="420" y="186"/>
                  </a:moveTo>
                  <a:lnTo>
                    <a:pt x="559" y="255"/>
                  </a:lnTo>
                  <a:cubicBezTo>
                    <a:pt x="513" y="255"/>
                    <a:pt x="466" y="255"/>
                    <a:pt x="395" y="233"/>
                  </a:cubicBezTo>
                  <a:cubicBezTo>
                    <a:pt x="349" y="209"/>
                    <a:pt x="302" y="186"/>
                    <a:pt x="256" y="186"/>
                  </a:cubicBezTo>
                  <a:close/>
                  <a:moveTo>
                    <a:pt x="289" y="0"/>
                  </a:moveTo>
                  <a:cubicBezTo>
                    <a:pt x="164" y="0"/>
                    <a:pt x="55" y="37"/>
                    <a:pt x="23" y="116"/>
                  </a:cubicBezTo>
                  <a:cubicBezTo>
                    <a:pt x="1" y="255"/>
                    <a:pt x="187" y="372"/>
                    <a:pt x="373" y="419"/>
                  </a:cubicBezTo>
                  <a:lnTo>
                    <a:pt x="606" y="419"/>
                  </a:lnTo>
                  <a:cubicBezTo>
                    <a:pt x="745" y="419"/>
                    <a:pt x="768" y="348"/>
                    <a:pt x="792" y="302"/>
                  </a:cubicBezTo>
                  <a:cubicBezTo>
                    <a:pt x="792" y="255"/>
                    <a:pt x="792" y="186"/>
                    <a:pt x="674" y="116"/>
                  </a:cubicBezTo>
                  <a:cubicBezTo>
                    <a:pt x="628" y="69"/>
                    <a:pt x="535" y="47"/>
                    <a:pt x="466" y="23"/>
                  </a:cubicBezTo>
                  <a:cubicBezTo>
                    <a:pt x="408" y="8"/>
                    <a:pt x="347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6"/>
            <p:cNvSpPr/>
            <p:nvPr/>
          </p:nvSpPr>
          <p:spPr>
            <a:xfrm>
              <a:off x="4131575" y="1983600"/>
              <a:ext cx="19800" cy="11025"/>
            </a:xfrm>
            <a:custGeom>
              <a:avLst/>
              <a:gdLst/>
              <a:ahLst/>
              <a:cxnLst/>
              <a:rect l="l" t="t" r="r" b="b"/>
              <a:pathLst>
                <a:path w="792" h="441" extrusionOk="0">
                  <a:moveTo>
                    <a:pt x="255" y="184"/>
                  </a:moveTo>
                  <a:cubicBezTo>
                    <a:pt x="302" y="184"/>
                    <a:pt x="348" y="184"/>
                    <a:pt x="395" y="208"/>
                  </a:cubicBezTo>
                  <a:cubicBezTo>
                    <a:pt x="465" y="208"/>
                    <a:pt x="512" y="231"/>
                    <a:pt x="534" y="255"/>
                  </a:cubicBezTo>
                  <a:cubicBezTo>
                    <a:pt x="512" y="255"/>
                    <a:pt x="465" y="255"/>
                    <a:pt x="395" y="231"/>
                  </a:cubicBezTo>
                  <a:cubicBezTo>
                    <a:pt x="326" y="231"/>
                    <a:pt x="279" y="208"/>
                    <a:pt x="255" y="184"/>
                  </a:cubicBezTo>
                  <a:close/>
                  <a:moveTo>
                    <a:pt x="275" y="0"/>
                  </a:moveTo>
                  <a:cubicBezTo>
                    <a:pt x="155" y="0"/>
                    <a:pt x="55" y="41"/>
                    <a:pt x="23" y="138"/>
                  </a:cubicBezTo>
                  <a:cubicBezTo>
                    <a:pt x="0" y="255"/>
                    <a:pt x="162" y="370"/>
                    <a:pt x="348" y="417"/>
                  </a:cubicBezTo>
                  <a:cubicBezTo>
                    <a:pt x="419" y="417"/>
                    <a:pt x="488" y="441"/>
                    <a:pt x="534" y="441"/>
                  </a:cubicBezTo>
                  <a:lnTo>
                    <a:pt x="605" y="441"/>
                  </a:lnTo>
                  <a:cubicBezTo>
                    <a:pt x="720" y="417"/>
                    <a:pt x="767" y="348"/>
                    <a:pt x="767" y="301"/>
                  </a:cubicBezTo>
                  <a:cubicBezTo>
                    <a:pt x="791" y="277"/>
                    <a:pt x="791" y="184"/>
                    <a:pt x="674" y="115"/>
                  </a:cubicBezTo>
                  <a:cubicBezTo>
                    <a:pt x="605" y="69"/>
                    <a:pt x="534" y="45"/>
                    <a:pt x="441" y="22"/>
                  </a:cubicBezTo>
                  <a:cubicBezTo>
                    <a:pt x="384" y="8"/>
                    <a:pt x="3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6"/>
            <p:cNvSpPr/>
            <p:nvPr/>
          </p:nvSpPr>
          <p:spPr>
            <a:xfrm>
              <a:off x="4177475" y="2011225"/>
              <a:ext cx="19800" cy="10725"/>
            </a:xfrm>
            <a:custGeom>
              <a:avLst/>
              <a:gdLst/>
              <a:ahLst/>
              <a:cxnLst/>
              <a:rect l="l" t="t" r="r" b="b"/>
              <a:pathLst>
                <a:path w="792" h="429" extrusionOk="0">
                  <a:moveTo>
                    <a:pt x="257" y="173"/>
                  </a:moveTo>
                  <a:cubicBezTo>
                    <a:pt x="280" y="173"/>
                    <a:pt x="326" y="196"/>
                    <a:pt x="397" y="196"/>
                  </a:cubicBezTo>
                  <a:cubicBezTo>
                    <a:pt x="466" y="220"/>
                    <a:pt x="490" y="242"/>
                    <a:pt x="537" y="242"/>
                  </a:cubicBezTo>
                  <a:lnTo>
                    <a:pt x="397" y="242"/>
                  </a:lnTo>
                  <a:cubicBezTo>
                    <a:pt x="326" y="220"/>
                    <a:pt x="280" y="196"/>
                    <a:pt x="257" y="173"/>
                  </a:cubicBezTo>
                  <a:close/>
                  <a:moveTo>
                    <a:pt x="253" y="0"/>
                  </a:moveTo>
                  <a:cubicBezTo>
                    <a:pt x="230" y="0"/>
                    <a:pt x="207" y="3"/>
                    <a:pt x="187" y="9"/>
                  </a:cubicBezTo>
                  <a:cubicBezTo>
                    <a:pt x="71" y="9"/>
                    <a:pt x="25" y="80"/>
                    <a:pt x="25" y="127"/>
                  </a:cubicBezTo>
                  <a:cubicBezTo>
                    <a:pt x="1" y="173"/>
                    <a:pt x="1" y="242"/>
                    <a:pt x="118" y="313"/>
                  </a:cubicBezTo>
                  <a:cubicBezTo>
                    <a:pt x="187" y="359"/>
                    <a:pt x="257" y="382"/>
                    <a:pt x="350" y="406"/>
                  </a:cubicBezTo>
                  <a:cubicBezTo>
                    <a:pt x="397" y="428"/>
                    <a:pt x="466" y="428"/>
                    <a:pt x="512" y="428"/>
                  </a:cubicBezTo>
                  <a:cubicBezTo>
                    <a:pt x="652" y="428"/>
                    <a:pt x="745" y="406"/>
                    <a:pt x="769" y="313"/>
                  </a:cubicBezTo>
                  <a:cubicBezTo>
                    <a:pt x="791" y="173"/>
                    <a:pt x="630" y="56"/>
                    <a:pt x="443" y="34"/>
                  </a:cubicBezTo>
                  <a:cubicBezTo>
                    <a:pt x="377" y="16"/>
                    <a:pt x="311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6"/>
            <p:cNvSpPr/>
            <p:nvPr/>
          </p:nvSpPr>
          <p:spPr>
            <a:xfrm>
              <a:off x="4154825" y="1998125"/>
              <a:ext cx="19800" cy="11025"/>
            </a:xfrm>
            <a:custGeom>
              <a:avLst/>
              <a:gdLst/>
              <a:ahLst/>
              <a:cxnLst/>
              <a:rect l="l" t="t" r="r" b="b"/>
              <a:pathLst>
                <a:path w="792" h="441" extrusionOk="0">
                  <a:moveTo>
                    <a:pt x="255" y="186"/>
                  </a:moveTo>
                  <a:cubicBezTo>
                    <a:pt x="302" y="186"/>
                    <a:pt x="349" y="186"/>
                    <a:pt x="395" y="208"/>
                  </a:cubicBezTo>
                  <a:cubicBezTo>
                    <a:pt x="466" y="208"/>
                    <a:pt x="512" y="232"/>
                    <a:pt x="535" y="254"/>
                  </a:cubicBezTo>
                  <a:cubicBezTo>
                    <a:pt x="512" y="254"/>
                    <a:pt x="466" y="254"/>
                    <a:pt x="395" y="232"/>
                  </a:cubicBezTo>
                  <a:cubicBezTo>
                    <a:pt x="326" y="232"/>
                    <a:pt x="280" y="208"/>
                    <a:pt x="255" y="186"/>
                  </a:cubicBezTo>
                  <a:close/>
                  <a:moveTo>
                    <a:pt x="273" y="0"/>
                  </a:moveTo>
                  <a:cubicBezTo>
                    <a:pt x="147" y="0"/>
                    <a:pt x="40" y="41"/>
                    <a:pt x="23" y="139"/>
                  </a:cubicBezTo>
                  <a:cubicBezTo>
                    <a:pt x="1" y="254"/>
                    <a:pt x="162" y="372"/>
                    <a:pt x="349" y="418"/>
                  </a:cubicBezTo>
                  <a:cubicBezTo>
                    <a:pt x="419" y="418"/>
                    <a:pt x="466" y="440"/>
                    <a:pt x="535" y="440"/>
                  </a:cubicBezTo>
                  <a:lnTo>
                    <a:pt x="605" y="440"/>
                  </a:lnTo>
                  <a:cubicBezTo>
                    <a:pt x="721" y="418"/>
                    <a:pt x="767" y="347"/>
                    <a:pt x="767" y="301"/>
                  </a:cubicBezTo>
                  <a:cubicBezTo>
                    <a:pt x="791" y="279"/>
                    <a:pt x="791" y="186"/>
                    <a:pt x="674" y="115"/>
                  </a:cubicBezTo>
                  <a:cubicBezTo>
                    <a:pt x="605" y="68"/>
                    <a:pt x="535" y="46"/>
                    <a:pt x="442" y="22"/>
                  </a:cubicBezTo>
                  <a:cubicBezTo>
                    <a:pt x="386" y="8"/>
                    <a:pt x="328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6"/>
            <p:cNvSpPr/>
            <p:nvPr/>
          </p:nvSpPr>
          <p:spPr>
            <a:xfrm>
              <a:off x="3921650" y="2236475"/>
              <a:ext cx="17475" cy="14550"/>
            </a:xfrm>
            <a:custGeom>
              <a:avLst/>
              <a:gdLst/>
              <a:ahLst/>
              <a:cxnLst/>
              <a:rect l="l" t="t" r="r" b="b"/>
              <a:pathLst>
                <a:path w="699" h="582" extrusionOk="0">
                  <a:moveTo>
                    <a:pt x="559" y="1"/>
                  </a:moveTo>
                  <a:cubicBezTo>
                    <a:pt x="373" y="94"/>
                    <a:pt x="211" y="187"/>
                    <a:pt x="71" y="302"/>
                  </a:cubicBezTo>
                  <a:lnTo>
                    <a:pt x="1" y="581"/>
                  </a:lnTo>
                  <a:cubicBezTo>
                    <a:pt x="25" y="581"/>
                    <a:pt x="47" y="559"/>
                    <a:pt x="71" y="559"/>
                  </a:cubicBezTo>
                  <a:cubicBezTo>
                    <a:pt x="233" y="395"/>
                    <a:pt x="443" y="256"/>
                    <a:pt x="652" y="163"/>
                  </a:cubicBezTo>
                  <a:cubicBezTo>
                    <a:pt x="698" y="140"/>
                    <a:pt x="698" y="70"/>
                    <a:pt x="676" y="47"/>
                  </a:cubicBezTo>
                  <a:cubicBezTo>
                    <a:pt x="652" y="1"/>
                    <a:pt x="605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6"/>
            <p:cNvSpPr/>
            <p:nvPr/>
          </p:nvSpPr>
          <p:spPr>
            <a:xfrm>
              <a:off x="3915275" y="2251925"/>
              <a:ext cx="42050" cy="22350"/>
            </a:xfrm>
            <a:custGeom>
              <a:avLst/>
              <a:gdLst/>
              <a:ahLst/>
              <a:cxnLst/>
              <a:rect l="l" t="t" r="r" b="b"/>
              <a:pathLst>
                <a:path w="1682" h="894" extrusionOk="0">
                  <a:moveTo>
                    <a:pt x="1536" y="0"/>
                  </a:moveTo>
                  <a:cubicBezTo>
                    <a:pt x="1521" y="0"/>
                    <a:pt x="1505" y="3"/>
                    <a:pt x="1489" y="10"/>
                  </a:cubicBezTo>
                  <a:cubicBezTo>
                    <a:pt x="1325" y="81"/>
                    <a:pt x="1186" y="149"/>
                    <a:pt x="1024" y="220"/>
                  </a:cubicBezTo>
                  <a:cubicBezTo>
                    <a:pt x="1012" y="208"/>
                    <a:pt x="1000" y="202"/>
                    <a:pt x="986" y="202"/>
                  </a:cubicBezTo>
                  <a:cubicBezTo>
                    <a:pt x="972" y="202"/>
                    <a:pt x="954" y="208"/>
                    <a:pt x="931" y="220"/>
                  </a:cubicBezTo>
                  <a:cubicBezTo>
                    <a:pt x="652" y="360"/>
                    <a:pt x="373" y="499"/>
                    <a:pt x="94" y="614"/>
                  </a:cubicBezTo>
                  <a:lnTo>
                    <a:pt x="94" y="661"/>
                  </a:lnTo>
                  <a:cubicBezTo>
                    <a:pt x="70" y="685"/>
                    <a:pt x="23" y="708"/>
                    <a:pt x="1" y="708"/>
                  </a:cubicBezTo>
                  <a:cubicBezTo>
                    <a:pt x="1" y="732"/>
                    <a:pt x="1" y="754"/>
                    <a:pt x="23" y="754"/>
                  </a:cubicBezTo>
                  <a:cubicBezTo>
                    <a:pt x="23" y="778"/>
                    <a:pt x="47" y="801"/>
                    <a:pt x="70" y="801"/>
                  </a:cubicBezTo>
                  <a:lnTo>
                    <a:pt x="47" y="894"/>
                  </a:lnTo>
                  <a:cubicBezTo>
                    <a:pt x="559" y="639"/>
                    <a:pt x="1071" y="382"/>
                    <a:pt x="1582" y="149"/>
                  </a:cubicBezTo>
                  <a:cubicBezTo>
                    <a:pt x="1681" y="109"/>
                    <a:pt x="1626" y="0"/>
                    <a:pt x="1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6"/>
            <p:cNvSpPr/>
            <p:nvPr/>
          </p:nvSpPr>
          <p:spPr>
            <a:xfrm>
              <a:off x="4218350" y="2247450"/>
              <a:ext cx="41150" cy="34575"/>
            </a:xfrm>
            <a:custGeom>
              <a:avLst/>
              <a:gdLst/>
              <a:ahLst/>
              <a:cxnLst/>
              <a:rect l="l" t="t" r="r" b="b"/>
              <a:pathLst>
                <a:path w="1646" h="1383" extrusionOk="0">
                  <a:moveTo>
                    <a:pt x="138" y="1"/>
                  </a:moveTo>
                  <a:cubicBezTo>
                    <a:pt x="35" y="1"/>
                    <a:pt x="0" y="168"/>
                    <a:pt x="111" y="189"/>
                  </a:cubicBezTo>
                  <a:cubicBezTo>
                    <a:pt x="412" y="235"/>
                    <a:pt x="716" y="353"/>
                    <a:pt x="948" y="561"/>
                  </a:cubicBezTo>
                  <a:cubicBezTo>
                    <a:pt x="1156" y="771"/>
                    <a:pt x="1296" y="1050"/>
                    <a:pt x="1436" y="1329"/>
                  </a:cubicBezTo>
                  <a:cubicBezTo>
                    <a:pt x="1458" y="1367"/>
                    <a:pt x="1491" y="1382"/>
                    <a:pt x="1522" y="1382"/>
                  </a:cubicBezTo>
                  <a:cubicBezTo>
                    <a:pt x="1587" y="1382"/>
                    <a:pt x="1646" y="1314"/>
                    <a:pt x="1599" y="1236"/>
                  </a:cubicBezTo>
                  <a:cubicBezTo>
                    <a:pt x="1460" y="957"/>
                    <a:pt x="1296" y="654"/>
                    <a:pt x="1063" y="421"/>
                  </a:cubicBezTo>
                  <a:cubicBezTo>
                    <a:pt x="809" y="189"/>
                    <a:pt x="483" y="49"/>
                    <a:pt x="157" y="3"/>
                  </a:cubicBezTo>
                  <a:cubicBezTo>
                    <a:pt x="151" y="1"/>
                    <a:pt x="14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6"/>
            <p:cNvSpPr/>
            <p:nvPr/>
          </p:nvSpPr>
          <p:spPr>
            <a:xfrm>
              <a:off x="4215300" y="2274850"/>
              <a:ext cx="5225" cy="4675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47" y="1"/>
                  </a:moveTo>
                  <a:lnTo>
                    <a:pt x="23" y="23"/>
                  </a:lnTo>
                  <a:cubicBezTo>
                    <a:pt x="23" y="47"/>
                    <a:pt x="0" y="47"/>
                    <a:pt x="0" y="70"/>
                  </a:cubicBezTo>
                  <a:lnTo>
                    <a:pt x="0" y="94"/>
                  </a:lnTo>
                  <a:cubicBezTo>
                    <a:pt x="0" y="94"/>
                    <a:pt x="0" y="116"/>
                    <a:pt x="23" y="140"/>
                  </a:cubicBezTo>
                  <a:cubicBezTo>
                    <a:pt x="47" y="163"/>
                    <a:pt x="47" y="163"/>
                    <a:pt x="69" y="163"/>
                  </a:cubicBezTo>
                  <a:lnTo>
                    <a:pt x="93" y="187"/>
                  </a:lnTo>
                  <a:lnTo>
                    <a:pt x="116" y="187"/>
                  </a:lnTo>
                  <a:cubicBezTo>
                    <a:pt x="140" y="187"/>
                    <a:pt x="140" y="163"/>
                    <a:pt x="162" y="163"/>
                  </a:cubicBezTo>
                  <a:lnTo>
                    <a:pt x="186" y="140"/>
                  </a:lnTo>
                  <a:lnTo>
                    <a:pt x="186" y="116"/>
                  </a:lnTo>
                  <a:cubicBezTo>
                    <a:pt x="186" y="94"/>
                    <a:pt x="186" y="94"/>
                    <a:pt x="209" y="94"/>
                  </a:cubicBezTo>
                  <a:cubicBezTo>
                    <a:pt x="209" y="70"/>
                    <a:pt x="186" y="47"/>
                    <a:pt x="186" y="47"/>
                  </a:cubicBezTo>
                  <a:cubicBezTo>
                    <a:pt x="186" y="47"/>
                    <a:pt x="186" y="23"/>
                    <a:pt x="162" y="23"/>
                  </a:cubicBezTo>
                  <a:cubicBezTo>
                    <a:pt x="162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6"/>
            <p:cNvSpPr/>
            <p:nvPr/>
          </p:nvSpPr>
          <p:spPr>
            <a:xfrm>
              <a:off x="4221675" y="2279500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47" y="1"/>
                  </a:moveTo>
                  <a:cubicBezTo>
                    <a:pt x="47" y="1"/>
                    <a:pt x="24" y="1"/>
                    <a:pt x="24" y="23"/>
                  </a:cubicBezTo>
                  <a:lnTo>
                    <a:pt x="0" y="47"/>
                  </a:lnTo>
                  <a:lnTo>
                    <a:pt x="0" y="94"/>
                  </a:lnTo>
                  <a:lnTo>
                    <a:pt x="0" y="116"/>
                  </a:lnTo>
                  <a:lnTo>
                    <a:pt x="24" y="140"/>
                  </a:lnTo>
                  <a:cubicBezTo>
                    <a:pt x="24" y="163"/>
                    <a:pt x="47" y="163"/>
                    <a:pt x="47" y="163"/>
                  </a:cubicBezTo>
                  <a:lnTo>
                    <a:pt x="71" y="187"/>
                  </a:lnTo>
                  <a:lnTo>
                    <a:pt x="140" y="187"/>
                  </a:lnTo>
                  <a:cubicBezTo>
                    <a:pt x="164" y="187"/>
                    <a:pt x="164" y="187"/>
                    <a:pt x="186" y="163"/>
                  </a:cubicBezTo>
                  <a:lnTo>
                    <a:pt x="186" y="140"/>
                  </a:lnTo>
                  <a:cubicBezTo>
                    <a:pt x="210" y="140"/>
                    <a:pt x="210" y="116"/>
                    <a:pt x="210" y="94"/>
                  </a:cubicBezTo>
                  <a:lnTo>
                    <a:pt x="210" y="70"/>
                  </a:lnTo>
                  <a:lnTo>
                    <a:pt x="186" y="47"/>
                  </a:lnTo>
                  <a:lnTo>
                    <a:pt x="164" y="23"/>
                  </a:lnTo>
                  <a:cubicBezTo>
                    <a:pt x="140" y="1"/>
                    <a:pt x="140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6"/>
            <p:cNvSpPr/>
            <p:nvPr/>
          </p:nvSpPr>
          <p:spPr>
            <a:xfrm>
              <a:off x="4205400" y="2286475"/>
              <a:ext cx="5825" cy="5850"/>
            </a:xfrm>
            <a:custGeom>
              <a:avLst/>
              <a:gdLst/>
              <a:ahLst/>
              <a:cxnLst/>
              <a:rect l="l" t="t" r="r" b="b"/>
              <a:pathLst>
                <a:path w="233" h="234" extrusionOk="0">
                  <a:moveTo>
                    <a:pt x="117" y="1"/>
                  </a:moveTo>
                  <a:cubicBezTo>
                    <a:pt x="93" y="23"/>
                    <a:pt x="93" y="23"/>
                    <a:pt x="71" y="23"/>
                  </a:cubicBezTo>
                  <a:cubicBezTo>
                    <a:pt x="71" y="47"/>
                    <a:pt x="47" y="47"/>
                    <a:pt x="47" y="70"/>
                  </a:cubicBezTo>
                  <a:cubicBezTo>
                    <a:pt x="24" y="70"/>
                    <a:pt x="24" y="94"/>
                    <a:pt x="24" y="94"/>
                  </a:cubicBezTo>
                  <a:cubicBezTo>
                    <a:pt x="24" y="116"/>
                    <a:pt x="0" y="116"/>
                    <a:pt x="0" y="140"/>
                  </a:cubicBezTo>
                  <a:lnTo>
                    <a:pt x="24" y="163"/>
                  </a:lnTo>
                  <a:cubicBezTo>
                    <a:pt x="24" y="187"/>
                    <a:pt x="24" y="187"/>
                    <a:pt x="47" y="209"/>
                  </a:cubicBezTo>
                  <a:cubicBezTo>
                    <a:pt x="71" y="209"/>
                    <a:pt x="93" y="233"/>
                    <a:pt x="93" y="233"/>
                  </a:cubicBezTo>
                  <a:lnTo>
                    <a:pt x="117" y="233"/>
                  </a:lnTo>
                  <a:cubicBezTo>
                    <a:pt x="140" y="209"/>
                    <a:pt x="164" y="209"/>
                    <a:pt x="164" y="209"/>
                  </a:cubicBezTo>
                  <a:cubicBezTo>
                    <a:pt x="186" y="187"/>
                    <a:pt x="186" y="163"/>
                    <a:pt x="210" y="163"/>
                  </a:cubicBezTo>
                  <a:cubicBezTo>
                    <a:pt x="210" y="163"/>
                    <a:pt x="210" y="140"/>
                    <a:pt x="233" y="140"/>
                  </a:cubicBezTo>
                  <a:lnTo>
                    <a:pt x="233" y="94"/>
                  </a:lnTo>
                  <a:lnTo>
                    <a:pt x="233" y="70"/>
                  </a:lnTo>
                  <a:cubicBezTo>
                    <a:pt x="210" y="47"/>
                    <a:pt x="210" y="47"/>
                    <a:pt x="210" y="23"/>
                  </a:cubicBezTo>
                  <a:lnTo>
                    <a:pt x="186" y="23"/>
                  </a:lnTo>
                  <a:cubicBezTo>
                    <a:pt x="164" y="1"/>
                    <a:pt x="16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6"/>
            <p:cNvSpPr/>
            <p:nvPr/>
          </p:nvSpPr>
          <p:spPr>
            <a:xfrm>
              <a:off x="4168775" y="2307975"/>
              <a:ext cx="5250" cy="5275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94" y="0"/>
                  </a:moveTo>
                  <a:cubicBezTo>
                    <a:pt x="70" y="0"/>
                    <a:pt x="70" y="0"/>
                    <a:pt x="47" y="25"/>
                  </a:cubicBezTo>
                  <a:cubicBezTo>
                    <a:pt x="47" y="25"/>
                    <a:pt x="23" y="25"/>
                    <a:pt x="23" y="47"/>
                  </a:cubicBezTo>
                  <a:lnTo>
                    <a:pt x="1" y="47"/>
                  </a:lnTo>
                  <a:lnTo>
                    <a:pt x="1" y="93"/>
                  </a:lnTo>
                  <a:lnTo>
                    <a:pt x="1" y="118"/>
                  </a:lnTo>
                  <a:cubicBezTo>
                    <a:pt x="1" y="140"/>
                    <a:pt x="1" y="164"/>
                    <a:pt x="23" y="164"/>
                  </a:cubicBezTo>
                  <a:lnTo>
                    <a:pt x="47" y="187"/>
                  </a:lnTo>
                  <a:lnTo>
                    <a:pt x="70" y="211"/>
                  </a:lnTo>
                  <a:lnTo>
                    <a:pt x="140" y="211"/>
                  </a:lnTo>
                  <a:cubicBezTo>
                    <a:pt x="163" y="211"/>
                    <a:pt x="163" y="187"/>
                    <a:pt x="187" y="187"/>
                  </a:cubicBezTo>
                  <a:lnTo>
                    <a:pt x="187" y="164"/>
                  </a:lnTo>
                  <a:cubicBezTo>
                    <a:pt x="209" y="164"/>
                    <a:pt x="209" y="140"/>
                    <a:pt x="209" y="118"/>
                  </a:cubicBezTo>
                  <a:lnTo>
                    <a:pt x="209" y="93"/>
                  </a:lnTo>
                  <a:cubicBezTo>
                    <a:pt x="187" y="93"/>
                    <a:pt x="187" y="71"/>
                    <a:pt x="187" y="71"/>
                  </a:cubicBezTo>
                  <a:cubicBezTo>
                    <a:pt x="163" y="47"/>
                    <a:pt x="163" y="47"/>
                    <a:pt x="140" y="47"/>
                  </a:cubicBezTo>
                  <a:cubicBezTo>
                    <a:pt x="140" y="25"/>
                    <a:pt x="140" y="25"/>
                    <a:pt x="116" y="25"/>
                  </a:cubicBezTo>
                  <a:cubicBezTo>
                    <a:pt x="116" y="0"/>
                    <a:pt x="9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6"/>
            <p:cNvSpPr/>
            <p:nvPr/>
          </p:nvSpPr>
          <p:spPr>
            <a:xfrm>
              <a:off x="4013900" y="2172675"/>
              <a:ext cx="197325" cy="56325"/>
            </a:xfrm>
            <a:custGeom>
              <a:avLst/>
              <a:gdLst/>
              <a:ahLst/>
              <a:cxnLst/>
              <a:rect l="l" t="t" r="r" b="b"/>
              <a:pathLst>
                <a:path w="7893" h="2253" extrusionOk="0">
                  <a:moveTo>
                    <a:pt x="125" y="0"/>
                  </a:moveTo>
                  <a:cubicBezTo>
                    <a:pt x="52" y="0"/>
                    <a:pt x="1" y="122"/>
                    <a:pt x="78" y="181"/>
                  </a:cubicBezTo>
                  <a:cubicBezTo>
                    <a:pt x="1823" y="1390"/>
                    <a:pt x="3870" y="2088"/>
                    <a:pt x="5986" y="2227"/>
                  </a:cubicBezTo>
                  <a:cubicBezTo>
                    <a:pt x="6214" y="2245"/>
                    <a:pt x="6442" y="2252"/>
                    <a:pt x="6670" y="2252"/>
                  </a:cubicBezTo>
                  <a:cubicBezTo>
                    <a:pt x="7044" y="2252"/>
                    <a:pt x="7415" y="2232"/>
                    <a:pt x="7777" y="2203"/>
                  </a:cubicBezTo>
                  <a:cubicBezTo>
                    <a:pt x="7893" y="2181"/>
                    <a:pt x="7893" y="2017"/>
                    <a:pt x="7777" y="2017"/>
                  </a:cubicBezTo>
                  <a:cubicBezTo>
                    <a:pt x="7431" y="2048"/>
                    <a:pt x="7083" y="2064"/>
                    <a:pt x="6736" y="2064"/>
                  </a:cubicBezTo>
                  <a:cubicBezTo>
                    <a:pt x="5005" y="2064"/>
                    <a:pt x="3276" y="1679"/>
                    <a:pt x="1706" y="925"/>
                  </a:cubicBezTo>
                  <a:cubicBezTo>
                    <a:pt x="1172" y="668"/>
                    <a:pt x="661" y="367"/>
                    <a:pt x="171" y="17"/>
                  </a:cubicBezTo>
                  <a:cubicBezTo>
                    <a:pt x="156" y="5"/>
                    <a:pt x="140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6"/>
            <p:cNvSpPr/>
            <p:nvPr/>
          </p:nvSpPr>
          <p:spPr>
            <a:xfrm>
              <a:off x="4165850" y="2332400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71" y="0"/>
                  </a:moveTo>
                  <a:cubicBezTo>
                    <a:pt x="71" y="0"/>
                    <a:pt x="47" y="0"/>
                    <a:pt x="47" y="24"/>
                  </a:cubicBezTo>
                  <a:lnTo>
                    <a:pt x="25" y="24"/>
                  </a:lnTo>
                  <a:cubicBezTo>
                    <a:pt x="1" y="47"/>
                    <a:pt x="1" y="47"/>
                    <a:pt x="1" y="71"/>
                  </a:cubicBezTo>
                  <a:lnTo>
                    <a:pt x="1" y="93"/>
                  </a:lnTo>
                  <a:lnTo>
                    <a:pt x="1" y="140"/>
                  </a:lnTo>
                  <a:cubicBezTo>
                    <a:pt x="25" y="140"/>
                    <a:pt x="25" y="164"/>
                    <a:pt x="25" y="164"/>
                  </a:cubicBezTo>
                  <a:cubicBezTo>
                    <a:pt x="25" y="164"/>
                    <a:pt x="25" y="186"/>
                    <a:pt x="47" y="186"/>
                  </a:cubicBezTo>
                  <a:cubicBezTo>
                    <a:pt x="47" y="186"/>
                    <a:pt x="71" y="186"/>
                    <a:pt x="71" y="210"/>
                  </a:cubicBezTo>
                  <a:lnTo>
                    <a:pt x="118" y="210"/>
                  </a:lnTo>
                  <a:cubicBezTo>
                    <a:pt x="118" y="210"/>
                    <a:pt x="140" y="210"/>
                    <a:pt x="140" y="186"/>
                  </a:cubicBezTo>
                  <a:lnTo>
                    <a:pt x="164" y="186"/>
                  </a:lnTo>
                  <a:cubicBezTo>
                    <a:pt x="187" y="164"/>
                    <a:pt x="187" y="164"/>
                    <a:pt x="187" y="140"/>
                  </a:cubicBezTo>
                  <a:lnTo>
                    <a:pt x="187" y="117"/>
                  </a:lnTo>
                  <a:lnTo>
                    <a:pt x="187" y="71"/>
                  </a:lnTo>
                  <a:cubicBezTo>
                    <a:pt x="164" y="71"/>
                    <a:pt x="164" y="47"/>
                    <a:pt x="164" y="47"/>
                  </a:cubicBezTo>
                  <a:cubicBezTo>
                    <a:pt x="164" y="47"/>
                    <a:pt x="164" y="24"/>
                    <a:pt x="140" y="24"/>
                  </a:cubicBezTo>
                  <a:lnTo>
                    <a:pt x="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6"/>
            <p:cNvSpPr/>
            <p:nvPr/>
          </p:nvSpPr>
          <p:spPr>
            <a:xfrm>
              <a:off x="4172275" y="2325425"/>
              <a:ext cx="5825" cy="4925"/>
            </a:xfrm>
            <a:custGeom>
              <a:avLst/>
              <a:gdLst/>
              <a:ahLst/>
              <a:cxnLst/>
              <a:rect l="l" t="t" r="r" b="b"/>
              <a:pathLst>
                <a:path w="233" h="197" extrusionOk="0">
                  <a:moveTo>
                    <a:pt x="93" y="0"/>
                  </a:moveTo>
                  <a:cubicBezTo>
                    <a:pt x="69" y="0"/>
                    <a:pt x="69" y="24"/>
                    <a:pt x="47" y="24"/>
                  </a:cubicBezTo>
                  <a:cubicBezTo>
                    <a:pt x="47" y="24"/>
                    <a:pt x="23" y="24"/>
                    <a:pt x="23" y="47"/>
                  </a:cubicBezTo>
                  <a:cubicBezTo>
                    <a:pt x="23" y="47"/>
                    <a:pt x="23" y="71"/>
                    <a:pt x="0" y="71"/>
                  </a:cubicBezTo>
                  <a:lnTo>
                    <a:pt x="0" y="93"/>
                  </a:lnTo>
                  <a:cubicBezTo>
                    <a:pt x="0" y="117"/>
                    <a:pt x="0" y="140"/>
                    <a:pt x="23" y="140"/>
                  </a:cubicBezTo>
                  <a:lnTo>
                    <a:pt x="23" y="164"/>
                  </a:lnTo>
                  <a:cubicBezTo>
                    <a:pt x="47" y="164"/>
                    <a:pt x="69" y="186"/>
                    <a:pt x="69" y="186"/>
                  </a:cubicBezTo>
                  <a:lnTo>
                    <a:pt x="116" y="186"/>
                  </a:lnTo>
                  <a:cubicBezTo>
                    <a:pt x="116" y="186"/>
                    <a:pt x="126" y="197"/>
                    <a:pt x="134" y="197"/>
                  </a:cubicBezTo>
                  <a:cubicBezTo>
                    <a:pt x="137" y="197"/>
                    <a:pt x="140" y="194"/>
                    <a:pt x="140" y="186"/>
                  </a:cubicBezTo>
                  <a:lnTo>
                    <a:pt x="186" y="186"/>
                  </a:lnTo>
                  <a:cubicBezTo>
                    <a:pt x="186" y="186"/>
                    <a:pt x="186" y="164"/>
                    <a:pt x="209" y="164"/>
                  </a:cubicBezTo>
                  <a:lnTo>
                    <a:pt x="209" y="140"/>
                  </a:lnTo>
                  <a:cubicBezTo>
                    <a:pt x="209" y="117"/>
                    <a:pt x="209" y="117"/>
                    <a:pt x="233" y="117"/>
                  </a:cubicBezTo>
                  <a:cubicBezTo>
                    <a:pt x="233" y="93"/>
                    <a:pt x="209" y="71"/>
                    <a:pt x="209" y="71"/>
                  </a:cubicBezTo>
                  <a:cubicBezTo>
                    <a:pt x="209" y="47"/>
                    <a:pt x="209" y="47"/>
                    <a:pt x="186" y="47"/>
                  </a:cubicBezTo>
                  <a:cubicBezTo>
                    <a:pt x="186" y="24"/>
                    <a:pt x="162" y="24"/>
                    <a:pt x="162" y="24"/>
                  </a:cubicBezTo>
                  <a:cubicBezTo>
                    <a:pt x="140" y="24"/>
                    <a:pt x="140" y="24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6"/>
            <p:cNvSpPr/>
            <p:nvPr/>
          </p:nvSpPr>
          <p:spPr>
            <a:xfrm>
              <a:off x="4175750" y="2246950"/>
              <a:ext cx="16325" cy="4675"/>
            </a:xfrm>
            <a:custGeom>
              <a:avLst/>
              <a:gdLst/>
              <a:ahLst/>
              <a:cxnLst/>
              <a:rect l="l" t="t" r="r" b="b"/>
              <a:pathLst>
                <a:path w="653" h="187" extrusionOk="0">
                  <a:moveTo>
                    <a:pt x="94" y="0"/>
                  </a:moveTo>
                  <a:cubicBezTo>
                    <a:pt x="47" y="0"/>
                    <a:pt x="1" y="23"/>
                    <a:pt x="1" y="69"/>
                  </a:cubicBezTo>
                  <a:cubicBezTo>
                    <a:pt x="1" y="140"/>
                    <a:pt x="23" y="162"/>
                    <a:pt x="94" y="162"/>
                  </a:cubicBezTo>
                  <a:cubicBezTo>
                    <a:pt x="233" y="162"/>
                    <a:pt x="395" y="186"/>
                    <a:pt x="559" y="186"/>
                  </a:cubicBezTo>
                  <a:cubicBezTo>
                    <a:pt x="606" y="186"/>
                    <a:pt x="652" y="140"/>
                    <a:pt x="652" y="93"/>
                  </a:cubicBezTo>
                  <a:cubicBezTo>
                    <a:pt x="652" y="47"/>
                    <a:pt x="606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6"/>
            <p:cNvSpPr/>
            <p:nvPr/>
          </p:nvSpPr>
          <p:spPr>
            <a:xfrm>
              <a:off x="4204825" y="2274250"/>
              <a:ext cx="5250" cy="5125"/>
            </a:xfrm>
            <a:custGeom>
              <a:avLst/>
              <a:gdLst/>
              <a:ahLst/>
              <a:cxnLst/>
              <a:rect l="l" t="t" r="r" b="b"/>
              <a:pathLst>
                <a:path w="210" h="205" extrusionOk="0">
                  <a:moveTo>
                    <a:pt x="70" y="1"/>
                  </a:moveTo>
                  <a:cubicBezTo>
                    <a:pt x="70" y="25"/>
                    <a:pt x="47" y="25"/>
                    <a:pt x="47" y="25"/>
                  </a:cubicBezTo>
                  <a:lnTo>
                    <a:pt x="23" y="47"/>
                  </a:lnTo>
                  <a:lnTo>
                    <a:pt x="1" y="71"/>
                  </a:lnTo>
                  <a:lnTo>
                    <a:pt x="1" y="94"/>
                  </a:lnTo>
                  <a:cubicBezTo>
                    <a:pt x="1" y="118"/>
                    <a:pt x="1" y="140"/>
                    <a:pt x="23" y="140"/>
                  </a:cubicBezTo>
                  <a:lnTo>
                    <a:pt x="23" y="164"/>
                  </a:lnTo>
                  <a:cubicBezTo>
                    <a:pt x="47" y="187"/>
                    <a:pt x="47" y="187"/>
                    <a:pt x="70" y="187"/>
                  </a:cubicBezTo>
                  <a:lnTo>
                    <a:pt x="94" y="187"/>
                  </a:lnTo>
                  <a:cubicBezTo>
                    <a:pt x="105" y="199"/>
                    <a:pt x="110" y="205"/>
                    <a:pt x="116" y="205"/>
                  </a:cubicBezTo>
                  <a:cubicBezTo>
                    <a:pt x="122" y="205"/>
                    <a:pt x="128" y="199"/>
                    <a:pt x="140" y="187"/>
                  </a:cubicBezTo>
                  <a:lnTo>
                    <a:pt x="163" y="187"/>
                  </a:lnTo>
                  <a:cubicBezTo>
                    <a:pt x="187" y="187"/>
                    <a:pt x="187" y="164"/>
                    <a:pt x="187" y="164"/>
                  </a:cubicBezTo>
                  <a:cubicBezTo>
                    <a:pt x="209" y="164"/>
                    <a:pt x="209" y="140"/>
                    <a:pt x="209" y="140"/>
                  </a:cubicBezTo>
                  <a:lnTo>
                    <a:pt x="209" y="118"/>
                  </a:lnTo>
                  <a:lnTo>
                    <a:pt x="209" y="71"/>
                  </a:lnTo>
                  <a:lnTo>
                    <a:pt x="187" y="47"/>
                  </a:lnTo>
                  <a:cubicBezTo>
                    <a:pt x="187" y="25"/>
                    <a:pt x="163" y="25"/>
                    <a:pt x="140" y="25"/>
                  </a:cubicBezTo>
                  <a:lnTo>
                    <a:pt x="116" y="25"/>
                  </a:lnTo>
                  <a:cubicBezTo>
                    <a:pt x="94" y="1"/>
                    <a:pt x="9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6"/>
            <p:cNvSpPr/>
            <p:nvPr/>
          </p:nvSpPr>
          <p:spPr>
            <a:xfrm>
              <a:off x="4015275" y="2121350"/>
              <a:ext cx="220375" cy="58175"/>
            </a:xfrm>
            <a:custGeom>
              <a:avLst/>
              <a:gdLst/>
              <a:ahLst/>
              <a:cxnLst/>
              <a:rect l="l" t="t" r="r" b="b"/>
              <a:pathLst>
                <a:path w="8815" h="2327" extrusionOk="0">
                  <a:moveTo>
                    <a:pt x="8768" y="2070"/>
                  </a:moveTo>
                  <a:lnTo>
                    <a:pt x="8764" y="2078"/>
                  </a:lnTo>
                  <a:lnTo>
                    <a:pt x="8764" y="2078"/>
                  </a:lnTo>
                  <a:cubicBezTo>
                    <a:pt x="8788" y="2074"/>
                    <a:pt x="8805" y="2072"/>
                    <a:pt x="8814" y="2070"/>
                  </a:cubicBezTo>
                  <a:close/>
                  <a:moveTo>
                    <a:pt x="1" y="1"/>
                  </a:moveTo>
                  <a:lnTo>
                    <a:pt x="23" y="47"/>
                  </a:lnTo>
                  <a:lnTo>
                    <a:pt x="1" y="209"/>
                  </a:lnTo>
                  <a:cubicBezTo>
                    <a:pt x="373" y="466"/>
                    <a:pt x="1791" y="1303"/>
                    <a:pt x="4256" y="1884"/>
                  </a:cubicBezTo>
                  <a:cubicBezTo>
                    <a:pt x="5722" y="2234"/>
                    <a:pt x="6861" y="2327"/>
                    <a:pt x="7652" y="2327"/>
                  </a:cubicBezTo>
                  <a:cubicBezTo>
                    <a:pt x="8163" y="2327"/>
                    <a:pt x="8535" y="2280"/>
                    <a:pt x="8721" y="2256"/>
                  </a:cubicBezTo>
                  <a:cubicBezTo>
                    <a:pt x="8721" y="2209"/>
                    <a:pt x="8746" y="2163"/>
                    <a:pt x="8746" y="2116"/>
                  </a:cubicBezTo>
                  <a:lnTo>
                    <a:pt x="8764" y="2078"/>
                  </a:lnTo>
                  <a:lnTo>
                    <a:pt x="8764" y="2078"/>
                  </a:lnTo>
                  <a:cubicBezTo>
                    <a:pt x="8625" y="2100"/>
                    <a:pt x="8247" y="2150"/>
                    <a:pt x="7656" y="2150"/>
                  </a:cubicBezTo>
                  <a:cubicBezTo>
                    <a:pt x="6884" y="2150"/>
                    <a:pt x="5748" y="2065"/>
                    <a:pt x="4303" y="1722"/>
                  </a:cubicBezTo>
                  <a:cubicBezTo>
                    <a:pt x="1512" y="1047"/>
                    <a:pt x="70" y="4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6"/>
            <p:cNvSpPr/>
            <p:nvPr/>
          </p:nvSpPr>
          <p:spPr>
            <a:xfrm>
              <a:off x="4151350" y="2106250"/>
              <a:ext cx="12800" cy="5825"/>
            </a:xfrm>
            <a:custGeom>
              <a:avLst/>
              <a:gdLst/>
              <a:ahLst/>
              <a:cxnLst/>
              <a:rect l="l" t="t" r="r" b="b"/>
              <a:pathLst>
                <a:path w="512" h="233" extrusionOk="0">
                  <a:moveTo>
                    <a:pt x="69" y="0"/>
                  </a:moveTo>
                  <a:cubicBezTo>
                    <a:pt x="47" y="23"/>
                    <a:pt x="22" y="47"/>
                    <a:pt x="22" y="69"/>
                  </a:cubicBezTo>
                  <a:cubicBezTo>
                    <a:pt x="0" y="116"/>
                    <a:pt x="22" y="162"/>
                    <a:pt x="69" y="186"/>
                  </a:cubicBezTo>
                  <a:cubicBezTo>
                    <a:pt x="186" y="186"/>
                    <a:pt x="279" y="209"/>
                    <a:pt x="394" y="233"/>
                  </a:cubicBezTo>
                  <a:lnTo>
                    <a:pt x="465" y="233"/>
                  </a:lnTo>
                  <a:cubicBezTo>
                    <a:pt x="465" y="209"/>
                    <a:pt x="488" y="186"/>
                    <a:pt x="488" y="162"/>
                  </a:cubicBezTo>
                  <a:cubicBezTo>
                    <a:pt x="512" y="116"/>
                    <a:pt x="488" y="69"/>
                    <a:pt x="441" y="47"/>
                  </a:cubicBezTo>
                  <a:cubicBezTo>
                    <a:pt x="326" y="47"/>
                    <a:pt x="233" y="23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6"/>
            <p:cNvSpPr/>
            <p:nvPr/>
          </p:nvSpPr>
          <p:spPr>
            <a:xfrm>
              <a:off x="4010025" y="1979500"/>
              <a:ext cx="260500" cy="184300"/>
            </a:xfrm>
            <a:custGeom>
              <a:avLst/>
              <a:gdLst/>
              <a:ahLst/>
              <a:cxnLst/>
              <a:rect l="l" t="t" r="r" b="b"/>
              <a:pathLst>
                <a:path w="10420" h="7372" extrusionOk="0">
                  <a:moveTo>
                    <a:pt x="1281" y="3024"/>
                  </a:moveTo>
                  <a:cubicBezTo>
                    <a:pt x="1298" y="3024"/>
                    <a:pt x="1302" y="3024"/>
                    <a:pt x="1315" y="3035"/>
                  </a:cubicBezTo>
                  <a:lnTo>
                    <a:pt x="1315" y="3035"/>
                  </a:lnTo>
                  <a:cubicBezTo>
                    <a:pt x="1303" y="3029"/>
                    <a:pt x="1292" y="3024"/>
                    <a:pt x="1281" y="3024"/>
                  </a:cubicBezTo>
                  <a:close/>
                  <a:moveTo>
                    <a:pt x="10187" y="3303"/>
                  </a:moveTo>
                  <a:cubicBezTo>
                    <a:pt x="10187" y="3325"/>
                    <a:pt x="10187" y="3325"/>
                    <a:pt x="10165" y="3325"/>
                  </a:cubicBezTo>
                  <a:lnTo>
                    <a:pt x="10187" y="3303"/>
                  </a:lnTo>
                  <a:close/>
                  <a:moveTo>
                    <a:pt x="8745" y="3535"/>
                  </a:moveTo>
                  <a:cubicBezTo>
                    <a:pt x="8792" y="3535"/>
                    <a:pt x="8816" y="3535"/>
                    <a:pt x="8838" y="3558"/>
                  </a:cubicBezTo>
                  <a:cubicBezTo>
                    <a:pt x="8816" y="3558"/>
                    <a:pt x="8769" y="3558"/>
                    <a:pt x="8745" y="3535"/>
                  </a:cubicBezTo>
                  <a:close/>
                  <a:moveTo>
                    <a:pt x="1954" y="977"/>
                  </a:moveTo>
                  <a:cubicBezTo>
                    <a:pt x="2094" y="1070"/>
                    <a:pt x="2211" y="1139"/>
                    <a:pt x="2373" y="1185"/>
                  </a:cubicBezTo>
                  <a:cubicBezTo>
                    <a:pt x="2385" y="1192"/>
                    <a:pt x="2398" y="1195"/>
                    <a:pt x="2410" y="1195"/>
                  </a:cubicBezTo>
                  <a:cubicBezTo>
                    <a:pt x="2441" y="1195"/>
                    <a:pt x="2466" y="1173"/>
                    <a:pt x="2466" y="1139"/>
                  </a:cubicBezTo>
                  <a:cubicBezTo>
                    <a:pt x="2490" y="1117"/>
                    <a:pt x="2490" y="1092"/>
                    <a:pt x="2466" y="1070"/>
                  </a:cubicBezTo>
                  <a:lnTo>
                    <a:pt x="2466" y="1070"/>
                  </a:lnTo>
                  <a:cubicBezTo>
                    <a:pt x="2559" y="1117"/>
                    <a:pt x="2652" y="1163"/>
                    <a:pt x="2723" y="1232"/>
                  </a:cubicBezTo>
                  <a:cubicBezTo>
                    <a:pt x="2723" y="1232"/>
                    <a:pt x="2699" y="1256"/>
                    <a:pt x="2699" y="1278"/>
                  </a:cubicBezTo>
                  <a:cubicBezTo>
                    <a:pt x="2676" y="1325"/>
                    <a:pt x="2699" y="1371"/>
                    <a:pt x="2745" y="1396"/>
                  </a:cubicBezTo>
                  <a:cubicBezTo>
                    <a:pt x="2862" y="1418"/>
                    <a:pt x="2978" y="1465"/>
                    <a:pt x="3095" y="1511"/>
                  </a:cubicBezTo>
                  <a:cubicBezTo>
                    <a:pt x="3102" y="1519"/>
                    <a:pt x="3110" y="1522"/>
                    <a:pt x="3118" y="1522"/>
                  </a:cubicBezTo>
                  <a:cubicBezTo>
                    <a:pt x="3133" y="1522"/>
                    <a:pt x="3149" y="1511"/>
                    <a:pt x="3164" y="1511"/>
                  </a:cubicBezTo>
                  <a:lnTo>
                    <a:pt x="3210" y="1465"/>
                  </a:lnTo>
                  <a:cubicBezTo>
                    <a:pt x="3210" y="1396"/>
                    <a:pt x="3188" y="1349"/>
                    <a:pt x="3141" y="1349"/>
                  </a:cubicBezTo>
                  <a:cubicBezTo>
                    <a:pt x="3071" y="1303"/>
                    <a:pt x="2978" y="1278"/>
                    <a:pt x="2885" y="1256"/>
                  </a:cubicBezTo>
                  <a:cubicBezTo>
                    <a:pt x="2925" y="1216"/>
                    <a:pt x="2948" y="1158"/>
                    <a:pt x="2909" y="1113"/>
                  </a:cubicBezTo>
                  <a:lnTo>
                    <a:pt x="2909" y="1113"/>
                  </a:lnTo>
                  <a:cubicBezTo>
                    <a:pt x="3534" y="1386"/>
                    <a:pt x="4430" y="1682"/>
                    <a:pt x="5746" y="1976"/>
                  </a:cubicBezTo>
                  <a:cubicBezTo>
                    <a:pt x="7116" y="2326"/>
                    <a:pt x="8185" y="2487"/>
                    <a:pt x="8953" y="2488"/>
                  </a:cubicBezTo>
                  <a:lnTo>
                    <a:pt x="8953" y="2488"/>
                  </a:lnTo>
                  <a:cubicBezTo>
                    <a:pt x="8681" y="2488"/>
                    <a:pt x="8389" y="2487"/>
                    <a:pt x="8118" y="2465"/>
                  </a:cubicBezTo>
                  <a:cubicBezTo>
                    <a:pt x="8111" y="2464"/>
                    <a:pt x="8104" y="2463"/>
                    <a:pt x="8098" y="2463"/>
                  </a:cubicBezTo>
                  <a:cubicBezTo>
                    <a:pt x="8001" y="2463"/>
                    <a:pt x="8008" y="2629"/>
                    <a:pt x="8118" y="2652"/>
                  </a:cubicBezTo>
                  <a:cubicBezTo>
                    <a:pt x="8281" y="2663"/>
                    <a:pt x="8449" y="2668"/>
                    <a:pt x="8618" y="2668"/>
                  </a:cubicBezTo>
                  <a:cubicBezTo>
                    <a:pt x="8786" y="2668"/>
                    <a:pt x="8955" y="2663"/>
                    <a:pt x="9117" y="2652"/>
                  </a:cubicBezTo>
                  <a:lnTo>
                    <a:pt x="9117" y="2652"/>
                  </a:lnTo>
                  <a:cubicBezTo>
                    <a:pt x="9117" y="2674"/>
                    <a:pt x="9117" y="2674"/>
                    <a:pt x="9095" y="2674"/>
                  </a:cubicBezTo>
                  <a:cubicBezTo>
                    <a:pt x="8957" y="2695"/>
                    <a:pt x="8814" y="2704"/>
                    <a:pt x="8670" y="2704"/>
                  </a:cubicBezTo>
                  <a:cubicBezTo>
                    <a:pt x="8185" y="2704"/>
                    <a:pt x="7677" y="2601"/>
                    <a:pt x="7210" y="2512"/>
                  </a:cubicBezTo>
                  <a:cubicBezTo>
                    <a:pt x="7203" y="2511"/>
                    <a:pt x="7197" y="2510"/>
                    <a:pt x="7190" y="2510"/>
                  </a:cubicBezTo>
                  <a:cubicBezTo>
                    <a:pt x="7090" y="2510"/>
                    <a:pt x="7055" y="2675"/>
                    <a:pt x="7164" y="2698"/>
                  </a:cubicBezTo>
                  <a:cubicBezTo>
                    <a:pt x="7653" y="2791"/>
                    <a:pt x="8165" y="2884"/>
                    <a:pt x="8676" y="2884"/>
                  </a:cubicBezTo>
                  <a:cubicBezTo>
                    <a:pt x="8699" y="2931"/>
                    <a:pt x="8723" y="2953"/>
                    <a:pt x="8769" y="2953"/>
                  </a:cubicBezTo>
                  <a:lnTo>
                    <a:pt x="8978" y="2953"/>
                  </a:lnTo>
                  <a:lnTo>
                    <a:pt x="8978" y="2999"/>
                  </a:lnTo>
                  <a:cubicBezTo>
                    <a:pt x="8606" y="2999"/>
                    <a:pt x="8234" y="2953"/>
                    <a:pt x="7862" y="2906"/>
                  </a:cubicBezTo>
                  <a:cubicBezTo>
                    <a:pt x="7746" y="2906"/>
                    <a:pt x="7746" y="3093"/>
                    <a:pt x="7862" y="3093"/>
                  </a:cubicBezTo>
                  <a:cubicBezTo>
                    <a:pt x="8234" y="3139"/>
                    <a:pt x="8583" y="3186"/>
                    <a:pt x="8956" y="3186"/>
                  </a:cubicBezTo>
                  <a:cubicBezTo>
                    <a:pt x="8931" y="3210"/>
                    <a:pt x="8931" y="3232"/>
                    <a:pt x="8931" y="3279"/>
                  </a:cubicBezTo>
                  <a:cubicBezTo>
                    <a:pt x="8909" y="3279"/>
                    <a:pt x="8885" y="3303"/>
                    <a:pt x="8885" y="3349"/>
                  </a:cubicBezTo>
                  <a:lnTo>
                    <a:pt x="8885" y="3372"/>
                  </a:lnTo>
                  <a:lnTo>
                    <a:pt x="8838" y="3372"/>
                  </a:lnTo>
                  <a:cubicBezTo>
                    <a:pt x="8373" y="3325"/>
                    <a:pt x="7908" y="3232"/>
                    <a:pt x="7443" y="3163"/>
                  </a:cubicBezTo>
                  <a:cubicBezTo>
                    <a:pt x="7436" y="3162"/>
                    <a:pt x="7429" y="3161"/>
                    <a:pt x="7423" y="3161"/>
                  </a:cubicBezTo>
                  <a:cubicBezTo>
                    <a:pt x="7322" y="3161"/>
                    <a:pt x="7288" y="3327"/>
                    <a:pt x="7396" y="3349"/>
                  </a:cubicBezTo>
                  <a:cubicBezTo>
                    <a:pt x="7793" y="3396"/>
                    <a:pt x="8187" y="3465"/>
                    <a:pt x="8606" y="3511"/>
                  </a:cubicBezTo>
                  <a:cubicBezTo>
                    <a:pt x="8559" y="3558"/>
                    <a:pt x="8537" y="3604"/>
                    <a:pt x="8583" y="3651"/>
                  </a:cubicBezTo>
                  <a:cubicBezTo>
                    <a:pt x="8661" y="3714"/>
                    <a:pt x="8750" y="3724"/>
                    <a:pt x="8836" y="3724"/>
                  </a:cubicBezTo>
                  <a:cubicBezTo>
                    <a:pt x="8877" y="3724"/>
                    <a:pt x="8917" y="3721"/>
                    <a:pt x="8956" y="3721"/>
                  </a:cubicBezTo>
                  <a:cubicBezTo>
                    <a:pt x="8956" y="3738"/>
                    <a:pt x="8956" y="3742"/>
                    <a:pt x="8964" y="3743"/>
                  </a:cubicBezTo>
                  <a:lnTo>
                    <a:pt x="8964" y="3743"/>
                  </a:lnTo>
                  <a:cubicBezTo>
                    <a:pt x="8266" y="3720"/>
                    <a:pt x="7153" y="3602"/>
                    <a:pt x="5514" y="3210"/>
                  </a:cubicBezTo>
                  <a:cubicBezTo>
                    <a:pt x="4723" y="3024"/>
                    <a:pt x="4072" y="2838"/>
                    <a:pt x="3536" y="2652"/>
                  </a:cubicBezTo>
                  <a:cubicBezTo>
                    <a:pt x="3536" y="2605"/>
                    <a:pt x="3536" y="2559"/>
                    <a:pt x="3467" y="2534"/>
                  </a:cubicBezTo>
                  <a:lnTo>
                    <a:pt x="3048" y="2395"/>
                  </a:lnTo>
                  <a:cubicBezTo>
                    <a:pt x="3071" y="2348"/>
                    <a:pt x="3071" y="2279"/>
                    <a:pt x="3002" y="2255"/>
                  </a:cubicBezTo>
                  <a:cubicBezTo>
                    <a:pt x="2769" y="2209"/>
                    <a:pt x="2559" y="2140"/>
                    <a:pt x="2351" y="2047"/>
                  </a:cubicBezTo>
                  <a:cubicBezTo>
                    <a:pt x="2326" y="2023"/>
                    <a:pt x="2326" y="2000"/>
                    <a:pt x="2280" y="2000"/>
                  </a:cubicBezTo>
                  <a:cubicBezTo>
                    <a:pt x="1935" y="1884"/>
                    <a:pt x="1589" y="1725"/>
                    <a:pt x="1266" y="1541"/>
                  </a:cubicBezTo>
                  <a:lnTo>
                    <a:pt x="1266" y="1541"/>
                  </a:lnTo>
                  <a:cubicBezTo>
                    <a:pt x="1457" y="1623"/>
                    <a:pt x="1648" y="1718"/>
                    <a:pt x="1839" y="1814"/>
                  </a:cubicBezTo>
                  <a:cubicBezTo>
                    <a:pt x="1858" y="1823"/>
                    <a:pt x="1877" y="1829"/>
                    <a:pt x="1894" y="1829"/>
                  </a:cubicBezTo>
                  <a:cubicBezTo>
                    <a:pt x="1919" y="1829"/>
                    <a:pt x="1941" y="1818"/>
                    <a:pt x="1954" y="1790"/>
                  </a:cubicBezTo>
                  <a:cubicBezTo>
                    <a:pt x="1978" y="1790"/>
                    <a:pt x="1978" y="1768"/>
                    <a:pt x="1978" y="1768"/>
                  </a:cubicBezTo>
                  <a:cubicBezTo>
                    <a:pt x="2211" y="1907"/>
                    <a:pt x="2466" y="2023"/>
                    <a:pt x="2723" y="2140"/>
                  </a:cubicBezTo>
                  <a:cubicBezTo>
                    <a:pt x="2735" y="2146"/>
                    <a:pt x="2747" y="2149"/>
                    <a:pt x="2760" y="2149"/>
                  </a:cubicBezTo>
                  <a:cubicBezTo>
                    <a:pt x="2794" y="2149"/>
                    <a:pt x="2828" y="2128"/>
                    <a:pt x="2862" y="2093"/>
                  </a:cubicBezTo>
                  <a:cubicBezTo>
                    <a:pt x="3396" y="2302"/>
                    <a:pt x="3954" y="2465"/>
                    <a:pt x="4513" y="2581"/>
                  </a:cubicBezTo>
                  <a:cubicBezTo>
                    <a:pt x="4521" y="2583"/>
                    <a:pt x="4528" y="2583"/>
                    <a:pt x="4536" y="2583"/>
                  </a:cubicBezTo>
                  <a:cubicBezTo>
                    <a:pt x="4635" y="2583"/>
                    <a:pt x="4668" y="2440"/>
                    <a:pt x="4559" y="2419"/>
                  </a:cubicBezTo>
                  <a:cubicBezTo>
                    <a:pt x="3839" y="2255"/>
                    <a:pt x="3117" y="2023"/>
                    <a:pt x="2419" y="1744"/>
                  </a:cubicBezTo>
                  <a:cubicBezTo>
                    <a:pt x="2466" y="1697"/>
                    <a:pt x="2466" y="1628"/>
                    <a:pt x="2397" y="1582"/>
                  </a:cubicBezTo>
                  <a:cubicBezTo>
                    <a:pt x="2280" y="1558"/>
                    <a:pt x="2140" y="1511"/>
                    <a:pt x="2025" y="1465"/>
                  </a:cubicBezTo>
                  <a:cubicBezTo>
                    <a:pt x="2047" y="1396"/>
                    <a:pt x="2025" y="1349"/>
                    <a:pt x="1978" y="1349"/>
                  </a:cubicBezTo>
                  <a:cubicBezTo>
                    <a:pt x="1839" y="1303"/>
                    <a:pt x="1699" y="1232"/>
                    <a:pt x="1560" y="1163"/>
                  </a:cubicBezTo>
                  <a:lnTo>
                    <a:pt x="1560" y="1163"/>
                  </a:lnTo>
                  <a:cubicBezTo>
                    <a:pt x="1606" y="1185"/>
                    <a:pt x="1653" y="1185"/>
                    <a:pt x="1699" y="1210"/>
                  </a:cubicBezTo>
                  <a:lnTo>
                    <a:pt x="2676" y="1628"/>
                  </a:lnTo>
                  <a:lnTo>
                    <a:pt x="2699" y="1628"/>
                  </a:lnTo>
                  <a:cubicBezTo>
                    <a:pt x="2723" y="1651"/>
                    <a:pt x="2745" y="1675"/>
                    <a:pt x="2792" y="1675"/>
                  </a:cubicBezTo>
                  <a:cubicBezTo>
                    <a:pt x="2804" y="1681"/>
                    <a:pt x="2817" y="1684"/>
                    <a:pt x="2830" y="1684"/>
                  </a:cubicBezTo>
                  <a:cubicBezTo>
                    <a:pt x="2906" y="1684"/>
                    <a:pt x="2962" y="1572"/>
                    <a:pt x="2862" y="1511"/>
                  </a:cubicBezTo>
                  <a:cubicBezTo>
                    <a:pt x="2524" y="1354"/>
                    <a:pt x="2187" y="1196"/>
                    <a:pt x="1849" y="1018"/>
                  </a:cubicBezTo>
                  <a:lnTo>
                    <a:pt x="1849" y="1018"/>
                  </a:lnTo>
                  <a:cubicBezTo>
                    <a:pt x="1849" y="1018"/>
                    <a:pt x="1850" y="1018"/>
                    <a:pt x="1850" y="1018"/>
                  </a:cubicBezTo>
                  <a:cubicBezTo>
                    <a:pt x="1862" y="1018"/>
                    <a:pt x="1873" y="1011"/>
                    <a:pt x="1885" y="999"/>
                  </a:cubicBezTo>
                  <a:cubicBezTo>
                    <a:pt x="1908" y="999"/>
                    <a:pt x="1932" y="999"/>
                    <a:pt x="1954" y="977"/>
                  </a:cubicBezTo>
                  <a:close/>
                  <a:moveTo>
                    <a:pt x="1257" y="4209"/>
                  </a:moveTo>
                  <a:cubicBezTo>
                    <a:pt x="1257" y="4233"/>
                    <a:pt x="1281" y="4233"/>
                    <a:pt x="1281" y="4233"/>
                  </a:cubicBezTo>
                  <a:lnTo>
                    <a:pt x="1210" y="4233"/>
                  </a:lnTo>
                  <a:lnTo>
                    <a:pt x="1210" y="4209"/>
                  </a:lnTo>
                  <a:close/>
                  <a:moveTo>
                    <a:pt x="1095" y="4860"/>
                  </a:moveTo>
                  <a:lnTo>
                    <a:pt x="1024" y="4931"/>
                  </a:lnTo>
                  <a:cubicBezTo>
                    <a:pt x="1024" y="4907"/>
                    <a:pt x="1024" y="4884"/>
                    <a:pt x="1002" y="4860"/>
                  </a:cubicBezTo>
                  <a:lnTo>
                    <a:pt x="1002" y="4860"/>
                  </a:lnTo>
                  <a:cubicBezTo>
                    <a:pt x="1013" y="4872"/>
                    <a:pt x="1024" y="4878"/>
                    <a:pt x="1036" y="4878"/>
                  </a:cubicBezTo>
                  <a:cubicBezTo>
                    <a:pt x="1048" y="4878"/>
                    <a:pt x="1059" y="4872"/>
                    <a:pt x="1071" y="4860"/>
                  </a:cubicBezTo>
                  <a:close/>
                  <a:moveTo>
                    <a:pt x="1699" y="2209"/>
                  </a:moveTo>
                  <a:cubicBezTo>
                    <a:pt x="1768" y="2233"/>
                    <a:pt x="1861" y="2255"/>
                    <a:pt x="1954" y="2279"/>
                  </a:cubicBezTo>
                  <a:lnTo>
                    <a:pt x="2001" y="2279"/>
                  </a:lnTo>
                  <a:cubicBezTo>
                    <a:pt x="2676" y="2581"/>
                    <a:pt x="3768" y="2977"/>
                    <a:pt x="5467" y="3396"/>
                  </a:cubicBezTo>
                  <a:cubicBezTo>
                    <a:pt x="6978" y="3744"/>
                    <a:pt x="8025" y="3883"/>
                    <a:pt x="8745" y="3930"/>
                  </a:cubicBezTo>
                  <a:lnTo>
                    <a:pt x="8583" y="3930"/>
                  </a:lnTo>
                  <a:cubicBezTo>
                    <a:pt x="8490" y="3930"/>
                    <a:pt x="8466" y="4047"/>
                    <a:pt x="8537" y="4093"/>
                  </a:cubicBezTo>
                  <a:cubicBezTo>
                    <a:pt x="8048" y="4069"/>
                    <a:pt x="7560" y="4000"/>
                    <a:pt x="7095" y="3907"/>
                  </a:cubicBezTo>
                  <a:cubicBezTo>
                    <a:pt x="7088" y="3906"/>
                    <a:pt x="7081" y="3905"/>
                    <a:pt x="7074" y="3905"/>
                  </a:cubicBezTo>
                  <a:cubicBezTo>
                    <a:pt x="6973" y="3905"/>
                    <a:pt x="6937" y="4071"/>
                    <a:pt x="7024" y="4093"/>
                  </a:cubicBezTo>
                  <a:cubicBezTo>
                    <a:pt x="7536" y="4187"/>
                    <a:pt x="8072" y="4255"/>
                    <a:pt x="8583" y="4280"/>
                  </a:cubicBezTo>
                  <a:cubicBezTo>
                    <a:pt x="8559" y="4326"/>
                    <a:pt x="8583" y="4419"/>
                    <a:pt x="8652" y="4419"/>
                  </a:cubicBezTo>
                  <a:lnTo>
                    <a:pt x="8792" y="4419"/>
                  </a:lnTo>
                  <a:lnTo>
                    <a:pt x="8816" y="4441"/>
                  </a:lnTo>
                  <a:lnTo>
                    <a:pt x="8606" y="4441"/>
                  </a:lnTo>
                  <a:cubicBezTo>
                    <a:pt x="7932" y="4441"/>
                    <a:pt x="7257" y="4348"/>
                    <a:pt x="6606" y="4233"/>
                  </a:cubicBezTo>
                  <a:cubicBezTo>
                    <a:pt x="6598" y="4231"/>
                    <a:pt x="6590" y="4231"/>
                    <a:pt x="6583" y="4231"/>
                  </a:cubicBezTo>
                  <a:cubicBezTo>
                    <a:pt x="6485" y="4231"/>
                    <a:pt x="6452" y="4374"/>
                    <a:pt x="6559" y="4395"/>
                  </a:cubicBezTo>
                  <a:cubicBezTo>
                    <a:pt x="7048" y="4488"/>
                    <a:pt x="7560" y="4559"/>
                    <a:pt x="8048" y="4605"/>
                  </a:cubicBezTo>
                  <a:cubicBezTo>
                    <a:pt x="8025" y="4652"/>
                    <a:pt x="8048" y="4745"/>
                    <a:pt x="8118" y="4745"/>
                  </a:cubicBezTo>
                  <a:cubicBezTo>
                    <a:pt x="8187" y="4745"/>
                    <a:pt x="8258" y="4745"/>
                    <a:pt x="8304" y="4767"/>
                  </a:cubicBezTo>
                  <a:lnTo>
                    <a:pt x="8280" y="4767"/>
                  </a:lnTo>
                  <a:cubicBezTo>
                    <a:pt x="8274" y="4766"/>
                    <a:pt x="8267" y="4765"/>
                    <a:pt x="8262" y="4765"/>
                  </a:cubicBezTo>
                  <a:cubicBezTo>
                    <a:pt x="8165" y="4765"/>
                    <a:pt x="8171" y="4931"/>
                    <a:pt x="8280" y="4931"/>
                  </a:cubicBezTo>
                  <a:cubicBezTo>
                    <a:pt x="8311" y="4938"/>
                    <a:pt x="8340" y="4941"/>
                    <a:pt x="8367" y="4941"/>
                  </a:cubicBezTo>
                  <a:cubicBezTo>
                    <a:pt x="8423" y="4941"/>
                    <a:pt x="8475" y="4931"/>
                    <a:pt x="8537" y="4931"/>
                  </a:cubicBezTo>
                  <a:cubicBezTo>
                    <a:pt x="8490" y="4953"/>
                    <a:pt x="8490" y="5046"/>
                    <a:pt x="8513" y="5070"/>
                  </a:cubicBezTo>
                  <a:lnTo>
                    <a:pt x="8304" y="5070"/>
                  </a:lnTo>
                  <a:cubicBezTo>
                    <a:pt x="8280" y="5070"/>
                    <a:pt x="8280" y="5070"/>
                    <a:pt x="8258" y="5093"/>
                  </a:cubicBezTo>
                  <a:cubicBezTo>
                    <a:pt x="7560" y="5046"/>
                    <a:pt x="6559" y="4884"/>
                    <a:pt x="5117" y="4559"/>
                  </a:cubicBezTo>
                  <a:cubicBezTo>
                    <a:pt x="3699" y="4209"/>
                    <a:pt x="2745" y="3883"/>
                    <a:pt x="2094" y="3628"/>
                  </a:cubicBezTo>
                  <a:cubicBezTo>
                    <a:pt x="2140" y="3582"/>
                    <a:pt x="2140" y="3489"/>
                    <a:pt x="2071" y="3465"/>
                  </a:cubicBezTo>
                  <a:lnTo>
                    <a:pt x="2047" y="3465"/>
                  </a:lnTo>
                  <a:cubicBezTo>
                    <a:pt x="2071" y="3396"/>
                    <a:pt x="2047" y="3372"/>
                    <a:pt x="2001" y="3349"/>
                  </a:cubicBezTo>
                  <a:cubicBezTo>
                    <a:pt x="1908" y="3303"/>
                    <a:pt x="1815" y="3256"/>
                    <a:pt x="1722" y="3232"/>
                  </a:cubicBezTo>
                  <a:cubicBezTo>
                    <a:pt x="1722" y="3210"/>
                    <a:pt x="1746" y="3210"/>
                    <a:pt x="1746" y="3186"/>
                  </a:cubicBezTo>
                  <a:cubicBezTo>
                    <a:pt x="1768" y="3163"/>
                    <a:pt x="1746" y="3093"/>
                    <a:pt x="1722" y="3070"/>
                  </a:cubicBezTo>
                  <a:cubicBezTo>
                    <a:pt x="1675" y="3046"/>
                    <a:pt x="1653" y="3024"/>
                    <a:pt x="1629" y="3024"/>
                  </a:cubicBezTo>
                  <a:cubicBezTo>
                    <a:pt x="1629" y="2999"/>
                    <a:pt x="1629" y="2977"/>
                    <a:pt x="1606" y="2977"/>
                  </a:cubicBezTo>
                  <a:lnTo>
                    <a:pt x="1606" y="2953"/>
                  </a:lnTo>
                  <a:cubicBezTo>
                    <a:pt x="1675" y="2977"/>
                    <a:pt x="1746" y="3024"/>
                    <a:pt x="1815" y="3046"/>
                  </a:cubicBezTo>
                  <a:cubicBezTo>
                    <a:pt x="1839" y="3046"/>
                    <a:pt x="1839" y="3070"/>
                    <a:pt x="1861" y="3070"/>
                  </a:cubicBezTo>
                  <a:cubicBezTo>
                    <a:pt x="1861" y="3093"/>
                    <a:pt x="1839" y="3093"/>
                    <a:pt x="1839" y="3117"/>
                  </a:cubicBezTo>
                  <a:cubicBezTo>
                    <a:pt x="1815" y="3139"/>
                    <a:pt x="1839" y="3210"/>
                    <a:pt x="1861" y="3232"/>
                  </a:cubicBezTo>
                  <a:cubicBezTo>
                    <a:pt x="2071" y="3349"/>
                    <a:pt x="2258" y="3442"/>
                    <a:pt x="2466" y="3511"/>
                  </a:cubicBezTo>
                  <a:cubicBezTo>
                    <a:pt x="2512" y="3511"/>
                    <a:pt x="2583" y="3489"/>
                    <a:pt x="2583" y="3442"/>
                  </a:cubicBezTo>
                  <a:lnTo>
                    <a:pt x="2583" y="3372"/>
                  </a:lnTo>
                  <a:cubicBezTo>
                    <a:pt x="3024" y="3558"/>
                    <a:pt x="3489" y="3721"/>
                    <a:pt x="3954" y="3837"/>
                  </a:cubicBezTo>
                  <a:cubicBezTo>
                    <a:pt x="4258" y="3930"/>
                    <a:pt x="4583" y="4023"/>
                    <a:pt x="4909" y="4069"/>
                  </a:cubicBezTo>
                  <a:cubicBezTo>
                    <a:pt x="4917" y="4071"/>
                    <a:pt x="4924" y="4072"/>
                    <a:pt x="4932" y="4072"/>
                  </a:cubicBezTo>
                  <a:cubicBezTo>
                    <a:pt x="5030" y="4072"/>
                    <a:pt x="5063" y="3928"/>
                    <a:pt x="4955" y="3907"/>
                  </a:cubicBezTo>
                  <a:cubicBezTo>
                    <a:pt x="4072" y="3721"/>
                    <a:pt x="3188" y="3442"/>
                    <a:pt x="2351" y="3093"/>
                  </a:cubicBezTo>
                  <a:cubicBezTo>
                    <a:pt x="2326" y="3070"/>
                    <a:pt x="2326" y="3070"/>
                    <a:pt x="2304" y="3070"/>
                  </a:cubicBezTo>
                  <a:cubicBezTo>
                    <a:pt x="2165" y="2999"/>
                    <a:pt x="2025" y="2953"/>
                    <a:pt x="1908" y="2884"/>
                  </a:cubicBezTo>
                  <a:cubicBezTo>
                    <a:pt x="1839" y="2860"/>
                    <a:pt x="1792" y="2838"/>
                    <a:pt x="1746" y="2813"/>
                  </a:cubicBezTo>
                  <a:cubicBezTo>
                    <a:pt x="1768" y="2791"/>
                    <a:pt x="1768" y="2767"/>
                    <a:pt x="1768" y="2745"/>
                  </a:cubicBezTo>
                  <a:cubicBezTo>
                    <a:pt x="1815" y="2745"/>
                    <a:pt x="1861" y="2720"/>
                    <a:pt x="1861" y="2674"/>
                  </a:cubicBezTo>
                  <a:lnTo>
                    <a:pt x="1861" y="2652"/>
                  </a:lnTo>
                  <a:cubicBezTo>
                    <a:pt x="1870" y="2656"/>
                    <a:pt x="1878" y="2657"/>
                    <a:pt x="1886" y="2657"/>
                  </a:cubicBezTo>
                  <a:cubicBezTo>
                    <a:pt x="1924" y="2657"/>
                    <a:pt x="1959" y="2619"/>
                    <a:pt x="1978" y="2581"/>
                  </a:cubicBezTo>
                  <a:cubicBezTo>
                    <a:pt x="2280" y="2720"/>
                    <a:pt x="2605" y="2860"/>
                    <a:pt x="2955" y="2977"/>
                  </a:cubicBezTo>
                  <a:cubicBezTo>
                    <a:pt x="2968" y="2982"/>
                    <a:pt x="2980" y="2985"/>
                    <a:pt x="2991" y="2985"/>
                  </a:cubicBezTo>
                  <a:cubicBezTo>
                    <a:pt x="3079" y="2985"/>
                    <a:pt x="3104" y="2835"/>
                    <a:pt x="3002" y="2813"/>
                  </a:cubicBezTo>
                  <a:cubicBezTo>
                    <a:pt x="2559" y="2652"/>
                    <a:pt x="2118" y="2465"/>
                    <a:pt x="1699" y="2255"/>
                  </a:cubicBezTo>
                  <a:lnTo>
                    <a:pt x="1699" y="2209"/>
                  </a:lnTo>
                  <a:close/>
                  <a:moveTo>
                    <a:pt x="8630" y="5558"/>
                  </a:moveTo>
                  <a:cubicBezTo>
                    <a:pt x="8583" y="5558"/>
                    <a:pt x="8513" y="5582"/>
                    <a:pt x="8466" y="5582"/>
                  </a:cubicBezTo>
                  <a:cubicBezTo>
                    <a:pt x="8444" y="5582"/>
                    <a:pt x="8420" y="5604"/>
                    <a:pt x="8420" y="5628"/>
                  </a:cubicBezTo>
                  <a:lnTo>
                    <a:pt x="8234" y="5628"/>
                  </a:lnTo>
                  <a:cubicBezTo>
                    <a:pt x="8211" y="5604"/>
                    <a:pt x="8187" y="5604"/>
                    <a:pt x="8187" y="5604"/>
                  </a:cubicBezTo>
                  <a:lnTo>
                    <a:pt x="8165" y="5604"/>
                  </a:lnTo>
                  <a:cubicBezTo>
                    <a:pt x="8165" y="5582"/>
                    <a:pt x="8141" y="5582"/>
                    <a:pt x="8118" y="5558"/>
                  </a:cubicBezTo>
                  <a:close/>
                  <a:moveTo>
                    <a:pt x="9581" y="6115"/>
                  </a:moveTo>
                  <a:cubicBezTo>
                    <a:pt x="9565" y="6119"/>
                    <a:pt x="9550" y="6126"/>
                    <a:pt x="9536" y="6140"/>
                  </a:cubicBezTo>
                  <a:cubicBezTo>
                    <a:pt x="9536" y="6116"/>
                    <a:pt x="9536" y="6116"/>
                    <a:pt x="9560" y="6116"/>
                  </a:cubicBezTo>
                  <a:cubicBezTo>
                    <a:pt x="9567" y="6116"/>
                    <a:pt x="9574" y="6116"/>
                    <a:pt x="9581" y="6115"/>
                  </a:cubicBezTo>
                  <a:close/>
                  <a:moveTo>
                    <a:pt x="8490" y="6535"/>
                  </a:moveTo>
                  <a:cubicBezTo>
                    <a:pt x="8490" y="6535"/>
                    <a:pt x="8513" y="6559"/>
                    <a:pt x="8537" y="6559"/>
                  </a:cubicBezTo>
                  <a:lnTo>
                    <a:pt x="8094" y="6559"/>
                  </a:lnTo>
                  <a:cubicBezTo>
                    <a:pt x="8211" y="6559"/>
                    <a:pt x="8351" y="6535"/>
                    <a:pt x="8490" y="6535"/>
                  </a:cubicBezTo>
                  <a:close/>
                  <a:moveTo>
                    <a:pt x="1350" y="3628"/>
                  </a:moveTo>
                  <a:cubicBezTo>
                    <a:pt x="1606" y="3721"/>
                    <a:pt x="1839" y="3814"/>
                    <a:pt x="2094" y="3907"/>
                  </a:cubicBezTo>
                  <a:cubicBezTo>
                    <a:pt x="2100" y="3913"/>
                    <a:pt x="2110" y="3916"/>
                    <a:pt x="2120" y="3916"/>
                  </a:cubicBezTo>
                  <a:cubicBezTo>
                    <a:pt x="2150" y="3916"/>
                    <a:pt x="2187" y="3895"/>
                    <a:pt x="2187" y="3861"/>
                  </a:cubicBezTo>
                  <a:cubicBezTo>
                    <a:pt x="2838" y="4116"/>
                    <a:pt x="3768" y="4419"/>
                    <a:pt x="5095" y="4720"/>
                  </a:cubicBezTo>
                  <a:cubicBezTo>
                    <a:pt x="6513" y="5070"/>
                    <a:pt x="7514" y="5210"/>
                    <a:pt x="8234" y="5256"/>
                  </a:cubicBezTo>
                  <a:cubicBezTo>
                    <a:pt x="8211" y="5256"/>
                    <a:pt x="8211" y="5256"/>
                    <a:pt x="8211" y="5279"/>
                  </a:cubicBezTo>
                  <a:lnTo>
                    <a:pt x="8165" y="5279"/>
                  </a:lnTo>
                  <a:cubicBezTo>
                    <a:pt x="8118" y="5303"/>
                    <a:pt x="8094" y="5325"/>
                    <a:pt x="8072" y="5349"/>
                  </a:cubicBezTo>
                  <a:lnTo>
                    <a:pt x="8072" y="5372"/>
                  </a:lnTo>
                  <a:cubicBezTo>
                    <a:pt x="7932" y="5349"/>
                    <a:pt x="7768" y="5349"/>
                    <a:pt x="7607" y="5325"/>
                  </a:cubicBezTo>
                  <a:cubicBezTo>
                    <a:pt x="7489" y="5325"/>
                    <a:pt x="7489" y="5511"/>
                    <a:pt x="7607" y="5511"/>
                  </a:cubicBezTo>
                  <a:cubicBezTo>
                    <a:pt x="7722" y="5535"/>
                    <a:pt x="7815" y="5535"/>
                    <a:pt x="7932" y="5535"/>
                  </a:cubicBezTo>
                  <a:cubicBezTo>
                    <a:pt x="7932" y="5558"/>
                    <a:pt x="7955" y="5582"/>
                    <a:pt x="8001" y="5582"/>
                  </a:cubicBezTo>
                  <a:lnTo>
                    <a:pt x="8025" y="5582"/>
                  </a:lnTo>
                  <a:cubicBezTo>
                    <a:pt x="8001" y="5628"/>
                    <a:pt x="8001" y="5651"/>
                    <a:pt x="8001" y="5697"/>
                  </a:cubicBezTo>
                  <a:lnTo>
                    <a:pt x="6885" y="5628"/>
                  </a:lnTo>
                  <a:cubicBezTo>
                    <a:pt x="6878" y="5627"/>
                    <a:pt x="6871" y="5626"/>
                    <a:pt x="6865" y="5626"/>
                  </a:cubicBezTo>
                  <a:cubicBezTo>
                    <a:pt x="6770" y="5626"/>
                    <a:pt x="6776" y="5790"/>
                    <a:pt x="6885" y="5790"/>
                  </a:cubicBezTo>
                  <a:cubicBezTo>
                    <a:pt x="7328" y="5861"/>
                    <a:pt x="7768" y="5883"/>
                    <a:pt x="8211" y="5883"/>
                  </a:cubicBezTo>
                  <a:lnTo>
                    <a:pt x="8118" y="5883"/>
                  </a:lnTo>
                  <a:cubicBezTo>
                    <a:pt x="8094" y="5883"/>
                    <a:pt x="8072" y="5883"/>
                    <a:pt x="8048" y="5908"/>
                  </a:cubicBezTo>
                  <a:cubicBezTo>
                    <a:pt x="8001" y="5908"/>
                    <a:pt x="7979" y="5954"/>
                    <a:pt x="8001" y="6001"/>
                  </a:cubicBezTo>
                  <a:lnTo>
                    <a:pt x="7700" y="6001"/>
                  </a:lnTo>
                  <a:cubicBezTo>
                    <a:pt x="7682" y="5983"/>
                    <a:pt x="7654" y="5967"/>
                    <a:pt x="7622" y="5967"/>
                  </a:cubicBezTo>
                  <a:cubicBezTo>
                    <a:pt x="7609" y="5967"/>
                    <a:pt x="7596" y="5970"/>
                    <a:pt x="7582" y="5976"/>
                  </a:cubicBezTo>
                  <a:cubicBezTo>
                    <a:pt x="7560" y="6001"/>
                    <a:pt x="7536" y="6001"/>
                    <a:pt x="7514" y="6023"/>
                  </a:cubicBezTo>
                  <a:cubicBezTo>
                    <a:pt x="7443" y="6069"/>
                    <a:pt x="7467" y="6187"/>
                    <a:pt x="7560" y="6187"/>
                  </a:cubicBezTo>
                  <a:lnTo>
                    <a:pt x="7932" y="6187"/>
                  </a:lnTo>
                  <a:cubicBezTo>
                    <a:pt x="7932" y="6233"/>
                    <a:pt x="7979" y="6280"/>
                    <a:pt x="8025" y="6280"/>
                  </a:cubicBezTo>
                  <a:lnTo>
                    <a:pt x="8537" y="6280"/>
                  </a:lnTo>
                  <a:cubicBezTo>
                    <a:pt x="8537" y="6302"/>
                    <a:pt x="8537" y="6326"/>
                    <a:pt x="8559" y="6326"/>
                  </a:cubicBezTo>
                  <a:lnTo>
                    <a:pt x="7862" y="6395"/>
                  </a:lnTo>
                  <a:cubicBezTo>
                    <a:pt x="7768" y="6395"/>
                    <a:pt x="7746" y="6466"/>
                    <a:pt x="7768" y="6535"/>
                  </a:cubicBezTo>
                  <a:cubicBezTo>
                    <a:pt x="7675" y="6512"/>
                    <a:pt x="7582" y="6488"/>
                    <a:pt x="7514" y="6488"/>
                  </a:cubicBezTo>
                  <a:cubicBezTo>
                    <a:pt x="7506" y="6487"/>
                    <a:pt x="7499" y="6486"/>
                    <a:pt x="7492" y="6486"/>
                  </a:cubicBezTo>
                  <a:cubicBezTo>
                    <a:pt x="7388" y="6486"/>
                    <a:pt x="7335" y="6629"/>
                    <a:pt x="7443" y="6652"/>
                  </a:cubicBezTo>
                  <a:lnTo>
                    <a:pt x="7862" y="6721"/>
                  </a:lnTo>
                  <a:cubicBezTo>
                    <a:pt x="7862" y="6721"/>
                    <a:pt x="7862" y="6745"/>
                    <a:pt x="7886" y="6745"/>
                  </a:cubicBezTo>
                  <a:cubicBezTo>
                    <a:pt x="7607" y="6745"/>
                    <a:pt x="7350" y="6745"/>
                    <a:pt x="7095" y="6721"/>
                  </a:cubicBezTo>
                  <a:cubicBezTo>
                    <a:pt x="7088" y="6719"/>
                    <a:pt x="7082" y="6719"/>
                    <a:pt x="7076" y="6719"/>
                  </a:cubicBezTo>
                  <a:cubicBezTo>
                    <a:pt x="6978" y="6719"/>
                    <a:pt x="6984" y="6886"/>
                    <a:pt x="7095" y="6907"/>
                  </a:cubicBezTo>
                  <a:cubicBezTo>
                    <a:pt x="7467" y="6931"/>
                    <a:pt x="7815" y="6931"/>
                    <a:pt x="8187" y="6931"/>
                  </a:cubicBezTo>
                  <a:lnTo>
                    <a:pt x="8187" y="6953"/>
                  </a:lnTo>
                  <a:cubicBezTo>
                    <a:pt x="8094" y="6953"/>
                    <a:pt x="8094" y="7139"/>
                    <a:pt x="8211" y="7139"/>
                  </a:cubicBezTo>
                  <a:lnTo>
                    <a:pt x="8327" y="7139"/>
                  </a:lnTo>
                  <a:cubicBezTo>
                    <a:pt x="8327" y="7163"/>
                    <a:pt x="8327" y="7163"/>
                    <a:pt x="8351" y="7186"/>
                  </a:cubicBezTo>
                  <a:cubicBezTo>
                    <a:pt x="7560" y="7186"/>
                    <a:pt x="6327" y="7070"/>
                    <a:pt x="4676" y="6698"/>
                  </a:cubicBezTo>
                  <a:cubicBezTo>
                    <a:pt x="3234" y="6348"/>
                    <a:pt x="2140" y="5930"/>
                    <a:pt x="1374" y="5604"/>
                  </a:cubicBezTo>
                  <a:cubicBezTo>
                    <a:pt x="1396" y="5604"/>
                    <a:pt x="1420" y="5604"/>
                    <a:pt x="1443" y="5628"/>
                  </a:cubicBezTo>
                  <a:cubicBezTo>
                    <a:pt x="1449" y="5630"/>
                    <a:pt x="1456" y="5630"/>
                    <a:pt x="1462" y="5630"/>
                  </a:cubicBezTo>
                  <a:cubicBezTo>
                    <a:pt x="1565" y="5630"/>
                    <a:pt x="1600" y="5463"/>
                    <a:pt x="1489" y="5442"/>
                  </a:cubicBezTo>
                  <a:cubicBezTo>
                    <a:pt x="1443" y="5442"/>
                    <a:pt x="1396" y="5418"/>
                    <a:pt x="1350" y="5418"/>
                  </a:cubicBezTo>
                  <a:cubicBezTo>
                    <a:pt x="1350" y="5402"/>
                    <a:pt x="1363" y="5384"/>
                    <a:pt x="1360" y="5376"/>
                  </a:cubicBezTo>
                  <a:lnTo>
                    <a:pt x="1360" y="5376"/>
                  </a:lnTo>
                  <a:cubicBezTo>
                    <a:pt x="1636" y="5492"/>
                    <a:pt x="1935" y="5630"/>
                    <a:pt x="2211" y="5744"/>
                  </a:cubicBezTo>
                  <a:cubicBezTo>
                    <a:pt x="2223" y="5750"/>
                    <a:pt x="2233" y="5752"/>
                    <a:pt x="2243" y="5752"/>
                  </a:cubicBezTo>
                  <a:cubicBezTo>
                    <a:pt x="2313" y="5752"/>
                    <a:pt x="2339" y="5623"/>
                    <a:pt x="2258" y="5582"/>
                  </a:cubicBezTo>
                  <a:cubicBezTo>
                    <a:pt x="1885" y="5418"/>
                    <a:pt x="1513" y="5256"/>
                    <a:pt x="1164" y="5070"/>
                  </a:cubicBezTo>
                  <a:lnTo>
                    <a:pt x="1164" y="5070"/>
                  </a:lnTo>
                  <a:cubicBezTo>
                    <a:pt x="1350" y="5139"/>
                    <a:pt x="1560" y="5232"/>
                    <a:pt x="1746" y="5303"/>
                  </a:cubicBezTo>
                  <a:cubicBezTo>
                    <a:pt x="1758" y="5309"/>
                    <a:pt x="1772" y="5312"/>
                    <a:pt x="1786" y="5312"/>
                  </a:cubicBezTo>
                  <a:cubicBezTo>
                    <a:pt x="1824" y="5312"/>
                    <a:pt x="1861" y="5290"/>
                    <a:pt x="1861" y="5256"/>
                  </a:cubicBezTo>
                  <a:cubicBezTo>
                    <a:pt x="1885" y="5186"/>
                    <a:pt x="1839" y="5163"/>
                    <a:pt x="1792" y="5139"/>
                  </a:cubicBezTo>
                  <a:cubicBezTo>
                    <a:pt x="1582" y="5046"/>
                    <a:pt x="1374" y="4953"/>
                    <a:pt x="1141" y="4860"/>
                  </a:cubicBezTo>
                  <a:lnTo>
                    <a:pt x="1117" y="4860"/>
                  </a:lnTo>
                  <a:cubicBezTo>
                    <a:pt x="1141" y="4860"/>
                    <a:pt x="1141" y="4838"/>
                    <a:pt x="1141" y="4814"/>
                  </a:cubicBezTo>
                  <a:cubicBezTo>
                    <a:pt x="1746" y="5117"/>
                    <a:pt x="2373" y="5372"/>
                    <a:pt x="3002" y="5558"/>
                  </a:cubicBezTo>
                  <a:cubicBezTo>
                    <a:pt x="3010" y="5559"/>
                    <a:pt x="3017" y="5560"/>
                    <a:pt x="3024" y="5560"/>
                  </a:cubicBezTo>
                  <a:cubicBezTo>
                    <a:pt x="3123" y="5560"/>
                    <a:pt x="3156" y="5415"/>
                    <a:pt x="3048" y="5372"/>
                  </a:cubicBezTo>
                  <a:cubicBezTo>
                    <a:pt x="2373" y="5186"/>
                    <a:pt x="1699" y="4907"/>
                    <a:pt x="1071" y="4581"/>
                  </a:cubicBezTo>
                  <a:cubicBezTo>
                    <a:pt x="1095" y="4581"/>
                    <a:pt x="1095" y="4581"/>
                    <a:pt x="1095" y="4559"/>
                  </a:cubicBezTo>
                  <a:cubicBezTo>
                    <a:pt x="1117" y="4559"/>
                    <a:pt x="1117" y="4534"/>
                    <a:pt x="1117" y="4512"/>
                  </a:cubicBezTo>
                  <a:cubicBezTo>
                    <a:pt x="1117" y="4512"/>
                    <a:pt x="1141" y="4512"/>
                    <a:pt x="1141" y="4488"/>
                  </a:cubicBezTo>
                  <a:cubicBezTo>
                    <a:pt x="1234" y="4534"/>
                    <a:pt x="1350" y="4581"/>
                    <a:pt x="1443" y="4652"/>
                  </a:cubicBezTo>
                  <a:cubicBezTo>
                    <a:pt x="1454" y="4657"/>
                    <a:pt x="1465" y="4660"/>
                    <a:pt x="1476" y="4660"/>
                  </a:cubicBezTo>
                  <a:cubicBezTo>
                    <a:pt x="1556" y="4660"/>
                    <a:pt x="1617" y="4529"/>
                    <a:pt x="1536" y="4488"/>
                  </a:cubicBezTo>
                  <a:cubicBezTo>
                    <a:pt x="1467" y="4441"/>
                    <a:pt x="1396" y="4419"/>
                    <a:pt x="1350" y="4395"/>
                  </a:cubicBezTo>
                  <a:lnTo>
                    <a:pt x="1350" y="4348"/>
                  </a:lnTo>
                  <a:cubicBezTo>
                    <a:pt x="1374" y="4326"/>
                    <a:pt x="1350" y="4302"/>
                    <a:pt x="1350" y="4280"/>
                  </a:cubicBezTo>
                  <a:lnTo>
                    <a:pt x="1350" y="4280"/>
                  </a:lnTo>
                  <a:cubicBezTo>
                    <a:pt x="1350" y="4280"/>
                    <a:pt x="1360" y="4289"/>
                    <a:pt x="1374" y="4289"/>
                  </a:cubicBezTo>
                  <a:cubicBezTo>
                    <a:pt x="1381" y="4289"/>
                    <a:pt x="1389" y="4287"/>
                    <a:pt x="1396" y="4280"/>
                  </a:cubicBezTo>
                  <a:cubicBezTo>
                    <a:pt x="1839" y="4512"/>
                    <a:pt x="2280" y="4698"/>
                    <a:pt x="2745" y="4860"/>
                  </a:cubicBezTo>
                  <a:cubicBezTo>
                    <a:pt x="2758" y="4865"/>
                    <a:pt x="2770" y="4867"/>
                    <a:pt x="2781" y="4867"/>
                  </a:cubicBezTo>
                  <a:cubicBezTo>
                    <a:pt x="2871" y="4867"/>
                    <a:pt x="2896" y="4718"/>
                    <a:pt x="2792" y="4698"/>
                  </a:cubicBezTo>
                  <a:cubicBezTo>
                    <a:pt x="2397" y="4559"/>
                    <a:pt x="2001" y="4395"/>
                    <a:pt x="1629" y="4209"/>
                  </a:cubicBezTo>
                  <a:cubicBezTo>
                    <a:pt x="1629" y="4187"/>
                    <a:pt x="1606" y="4162"/>
                    <a:pt x="1560" y="4140"/>
                  </a:cubicBezTo>
                  <a:cubicBezTo>
                    <a:pt x="1489" y="4116"/>
                    <a:pt x="1396" y="4069"/>
                    <a:pt x="1327" y="4047"/>
                  </a:cubicBezTo>
                  <a:cubicBezTo>
                    <a:pt x="1281" y="4023"/>
                    <a:pt x="1257" y="4000"/>
                    <a:pt x="1210" y="3976"/>
                  </a:cubicBezTo>
                  <a:cubicBezTo>
                    <a:pt x="1234" y="3976"/>
                    <a:pt x="1257" y="3954"/>
                    <a:pt x="1281" y="3930"/>
                  </a:cubicBezTo>
                  <a:cubicBezTo>
                    <a:pt x="1281" y="3913"/>
                    <a:pt x="1293" y="3896"/>
                    <a:pt x="1290" y="3888"/>
                  </a:cubicBezTo>
                  <a:lnTo>
                    <a:pt x="1290" y="3888"/>
                  </a:lnTo>
                  <a:cubicBezTo>
                    <a:pt x="2286" y="4375"/>
                    <a:pt x="3307" y="4814"/>
                    <a:pt x="4397" y="5024"/>
                  </a:cubicBezTo>
                  <a:cubicBezTo>
                    <a:pt x="4405" y="5025"/>
                    <a:pt x="4412" y="5026"/>
                    <a:pt x="4419" y="5026"/>
                  </a:cubicBezTo>
                  <a:cubicBezTo>
                    <a:pt x="4518" y="5026"/>
                    <a:pt x="4552" y="4883"/>
                    <a:pt x="4444" y="4860"/>
                  </a:cubicBezTo>
                  <a:cubicBezTo>
                    <a:pt x="3560" y="4674"/>
                    <a:pt x="2745" y="4348"/>
                    <a:pt x="1932" y="3976"/>
                  </a:cubicBezTo>
                  <a:cubicBezTo>
                    <a:pt x="1908" y="3954"/>
                    <a:pt x="1908" y="3930"/>
                    <a:pt x="1885" y="3930"/>
                  </a:cubicBezTo>
                  <a:cubicBezTo>
                    <a:pt x="1699" y="3837"/>
                    <a:pt x="1513" y="3744"/>
                    <a:pt x="1350" y="3675"/>
                  </a:cubicBezTo>
                  <a:lnTo>
                    <a:pt x="1350" y="3628"/>
                  </a:lnTo>
                  <a:close/>
                  <a:moveTo>
                    <a:pt x="1861" y="0"/>
                  </a:moveTo>
                  <a:cubicBezTo>
                    <a:pt x="1792" y="47"/>
                    <a:pt x="1746" y="69"/>
                    <a:pt x="1699" y="93"/>
                  </a:cubicBezTo>
                  <a:lnTo>
                    <a:pt x="1699" y="47"/>
                  </a:lnTo>
                  <a:lnTo>
                    <a:pt x="1675" y="23"/>
                  </a:lnTo>
                  <a:lnTo>
                    <a:pt x="1675" y="116"/>
                  </a:lnTo>
                  <a:lnTo>
                    <a:pt x="1582" y="209"/>
                  </a:lnTo>
                  <a:lnTo>
                    <a:pt x="1582" y="186"/>
                  </a:lnTo>
                  <a:cubicBezTo>
                    <a:pt x="1560" y="162"/>
                    <a:pt x="1560" y="162"/>
                    <a:pt x="1536" y="162"/>
                  </a:cubicBezTo>
                  <a:lnTo>
                    <a:pt x="1536" y="186"/>
                  </a:lnTo>
                  <a:cubicBezTo>
                    <a:pt x="1513" y="186"/>
                    <a:pt x="1489" y="186"/>
                    <a:pt x="1467" y="209"/>
                  </a:cubicBezTo>
                  <a:cubicBezTo>
                    <a:pt x="1443" y="209"/>
                    <a:pt x="1420" y="255"/>
                    <a:pt x="1420" y="279"/>
                  </a:cubicBezTo>
                  <a:cubicBezTo>
                    <a:pt x="1420" y="302"/>
                    <a:pt x="1443" y="302"/>
                    <a:pt x="1443" y="302"/>
                  </a:cubicBezTo>
                  <a:lnTo>
                    <a:pt x="1443" y="326"/>
                  </a:lnTo>
                  <a:lnTo>
                    <a:pt x="1443" y="348"/>
                  </a:lnTo>
                  <a:cubicBezTo>
                    <a:pt x="1443" y="348"/>
                    <a:pt x="1443" y="372"/>
                    <a:pt x="1467" y="372"/>
                  </a:cubicBezTo>
                  <a:cubicBezTo>
                    <a:pt x="1467" y="395"/>
                    <a:pt x="1489" y="395"/>
                    <a:pt x="1489" y="395"/>
                  </a:cubicBezTo>
                  <a:cubicBezTo>
                    <a:pt x="1489" y="419"/>
                    <a:pt x="1489" y="419"/>
                    <a:pt x="1513" y="419"/>
                  </a:cubicBezTo>
                  <a:cubicBezTo>
                    <a:pt x="1489" y="419"/>
                    <a:pt x="1467" y="419"/>
                    <a:pt x="1467" y="441"/>
                  </a:cubicBezTo>
                  <a:cubicBezTo>
                    <a:pt x="1467" y="419"/>
                    <a:pt x="1443" y="419"/>
                    <a:pt x="1443" y="419"/>
                  </a:cubicBezTo>
                  <a:cubicBezTo>
                    <a:pt x="1420" y="395"/>
                    <a:pt x="1420" y="395"/>
                    <a:pt x="1396" y="395"/>
                  </a:cubicBezTo>
                  <a:cubicBezTo>
                    <a:pt x="1396" y="419"/>
                    <a:pt x="1374" y="419"/>
                    <a:pt x="1374" y="441"/>
                  </a:cubicBezTo>
                  <a:lnTo>
                    <a:pt x="1350" y="419"/>
                  </a:lnTo>
                  <a:cubicBezTo>
                    <a:pt x="1327" y="441"/>
                    <a:pt x="1303" y="488"/>
                    <a:pt x="1303" y="512"/>
                  </a:cubicBezTo>
                  <a:lnTo>
                    <a:pt x="1281" y="488"/>
                  </a:lnTo>
                  <a:cubicBezTo>
                    <a:pt x="1273" y="480"/>
                    <a:pt x="1262" y="478"/>
                    <a:pt x="1251" y="478"/>
                  </a:cubicBezTo>
                  <a:cubicBezTo>
                    <a:pt x="1228" y="478"/>
                    <a:pt x="1203" y="488"/>
                    <a:pt x="1188" y="488"/>
                  </a:cubicBezTo>
                  <a:cubicBezTo>
                    <a:pt x="1188" y="512"/>
                    <a:pt x="1210" y="534"/>
                    <a:pt x="1234" y="558"/>
                  </a:cubicBezTo>
                  <a:cubicBezTo>
                    <a:pt x="1234" y="581"/>
                    <a:pt x="1257" y="581"/>
                    <a:pt x="1281" y="605"/>
                  </a:cubicBezTo>
                  <a:lnTo>
                    <a:pt x="1281" y="627"/>
                  </a:lnTo>
                  <a:cubicBezTo>
                    <a:pt x="1257" y="627"/>
                    <a:pt x="1257" y="627"/>
                    <a:pt x="1257" y="605"/>
                  </a:cubicBezTo>
                  <a:cubicBezTo>
                    <a:pt x="1234" y="605"/>
                    <a:pt x="1210" y="627"/>
                    <a:pt x="1188" y="651"/>
                  </a:cubicBezTo>
                  <a:cubicBezTo>
                    <a:pt x="1210" y="651"/>
                    <a:pt x="1210" y="674"/>
                    <a:pt x="1234" y="674"/>
                  </a:cubicBezTo>
                  <a:cubicBezTo>
                    <a:pt x="1234" y="720"/>
                    <a:pt x="1210" y="744"/>
                    <a:pt x="1210" y="791"/>
                  </a:cubicBezTo>
                  <a:cubicBezTo>
                    <a:pt x="1234" y="791"/>
                    <a:pt x="1234" y="791"/>
                    <a:pt x="1257" y="813"/>
                  </a:cubicBezTo>
                  <a:lnTo>
                    <a:pt x="1210" y="813"/>
                  </a:lnTo>
                  <a:cubicBezTo>
                    <a:pt x="1210" y="791"/>
                    <a:pt x="1210" y="791"/>
                    <a:pt x="1188" y="791"/>
                  </a:cubicBezTo>
                  <a:cubicBezTo>
                    <a:pt x="1188" y="791"/>
                    <a:pt x="1164" y="791"/>
                    <a:pt x="1164" y="767"/>
                  </a:cubicBezTo>
                  <a:cubicBezTo>
                    <a:pt x="1164" y="791"/>
                    <a:pt x="1164" y="791"/>
                    <a:pt x="1141" y="791"/>
                  </a:cubicBezTo>
                  <a:cubicBezTo>
                    <a:pt x="1117" y="791"/>
                    <a:pt x="1071" y="791"/>
                    <a:pt x="1048" y="813"/>
                  </a:cubicBezTo>
                  <a:cubicBezTo>
                    <a:pt x="1002" y="838"/>
                    <a:pt x="1002" y="906"/>
                    <a:pt x="1071" y="931"/>
                  </a:cubicBezTo>
                  <a:cubicBezTo>
                    <a:pt x="1095" y="953"/>
                    <a:pt x="1117" y="953"/>
                    <a:pt x="1141" y="977"/>
                  </a:cubicBezTo>
                  <a:lnTo>
                    <a:pt x="1141" y="999"/>
                  </a:lnTo>
                  <a:lnTo>
                    <a:pt x="1188" y="999"/>
                  </a:lnTo>
                  <a:lnTo>
                    <a:pt x="1164" y="1024"/>
                  </a:lnTo>
                  <a:cubicBezTo>
                    <a:pt x="1164" y="1046"/>
                    <a:pt x="1141" y="1046"/>
                    <a:pt x="1141" y="1070"/>
                  </a:cubicBezTo>
                  <a:cubicBezTo>
                    <a:pt x="1141" y="1092"/>
                    <a:pt x="1117" y="1117"/>
                    <a:pt x="1117" y="1139"/>
                  </a:cubicBezTo>
                  <a:cubicBezTo>
                    <a:pt x="1109" y="1135"/>
                    <a:pt x="1100" y="1133"/>
                    <a:pt x="1092" y="1133"/>
                  </a:cubicBezTo>
                  <a:cubicBezTo>
                    <a:pt x="1055" y="1133"/>
                    <a:pt x="1024" y="1171"/>
                    <a:pt x="1024" y="1210"/>
                  </a:cubicBezTo>
                  <a:cubicBezTo>
                    <a:pt x="1048" y="1232"/>
                    <a:pt x="1095" y="1232"/>
                    <a:pt x="1117" y="1256"/>
                  </a:cubicBezTo>
                  <a:lnTo>
                    <a:pt x="1117" y="1325"/>
                  </a:lnTo>
                  <a:lnTo>
                    <a:pt x="1141" y="1325"/>
                  </a:lnTo>
                  <a:lnTo>
                    <a:pt x="1117" y="1349"/>
                  </a:lnTo>
                  <a:lnTo>
                    <a:pt x="1117" y="1465"/>
                  </a:lnTo>
                  <a:cubicBezTo>
                    <a:pt x="1141" y="1465"/>
                    <a:pt x="1141" y="1465"/>
                    <a:pt x="1141" y="1489"/>
                  </a:cubicBezTo>
                  <a:cubicBezTo>
                    <a:pt x="1172" y="1501"/>
                    <a:pt x="1204" y="1514"/>
                    <a:pt x="1235" y="1527"/>
                  </a:cubicBezTo>
                  <a:lnTo>
                    <a:pt x="1235" y="1527"/>
                  </a:lnTo>
                  <a:cubicBezTo>
                    <a:pt x="1230" y="1526"/>
                    <a:pt x="1225" y="1526"/>
                    <a:pt x="1219" y="1526"/>
                  </a:cubicBezTo>
                  <a:cubicBezTo>
                    <a:pt x="1187" y="1526"/>
                    <a:pt x="1158" y="1548"/>
                    <a:pt x="1141" y="1582"/>
                  </a:cubicBezTo>
                  <a:cubicBezTo>
                    <a:pt x="1117" y="1628"/>
                    <a:pt x="1117" y="1675"/>
                    <a:pt x="1164" y="1697"/>
                  </a:cubicBezTo>
                  <a:lnTo>
                    <a:pt x="1141" y="1721"/>
                  </a:lnTo>
                  <a:lnTo>
                    <a:pt x="1141" y="1697"/>
                  </a:lnTo>
                  <a:cubicBezTo>
                    <a:pt x="1128" y="1691"/>
                    <a:pt x="1114" y="1688"/>
                    <a:pt x="1101" y="1688"/>
                  </a:cubicBezTo>
                  <a:cubicBezTo>
                    <a:pt x="1070" y="1688"/>
                    <a:pt x="1041" y="1704"/>
                    <a:pt x="1024" y="1721"/>
                  </a:cubicBezTo>
                  <a:cubicBezTo>
                    <a:pt x="1024" y="1744"/>
                    <a:pt x="1024" y="1744"/>
                    <a:pt x="1048" y="1768"/>
                  </a:cubicBezTo>
                  <a:cubicBezTo>
                    <a:pt x="1040" y="1760"/>
                    <a:pt x="1032" y="1757"/>
                    <a:pt x="1025" y="1757"/>
                  </a:cubicBezTo>
                  <a:cubicBezTo>
                    <a:pt x="1012" y="1757"/>
                    <a:pt x="1002" y="1768"/>
                    <a:pt x="1002" y="1768"/>
                  </a:cubicBezTo>
                  <a:cubicBezTo>
                    <a:pt x="1002" y="1790"/>
                    <a:pt x="1002" y="1814"/>
                    <a:pt x="1024" y="1837"/>
                  </a:cubicBezTo>
                  <a:cubicBezTo>
                    <a:pt x="1002" y="1837"/>
                    <a:pt x="977" y="1837"/>
                    <a:pt x="955" y="1861"/>
                  </a:cubicBezTo>
                  <a:lnTo>
                    <a:pt x="955" y="1883"/>
                  </a:lnTo>
                  <a:cubicBezTo>
                    <a:pt x="931" y="1883"/>
                    <a:pt x="931" y="1907"/>
                    <a:pt x="909" y="1907"/>
                  </a:cubicBezTo>
                  <a:cubicBezTo>
                    <a:pt x="909" y="1954"/>
                    <a:pt x="931" y="1976"/>
                    <a:pt x="955" y="2000"/>
                  </a:cubicBezTo>
                  <a:cubicBezTo>
                    <a:pt x="931" y="2000"/>
                    <a:pt x="909" y="1976"/>
                    <a:pt x="884" y="1976"/>
                  </a:cubicBezTo>
                  <a:cubicBezTo>
                    <a:pt x="884" y="2000"/>
                    <a:pt x="909" y="2023"/>
                    <a:pt x="931" y="2047"/>
                  </a:cubicBezTo>
                  <a:lnTo>
                    <a:pt x="931" y="2069"/>
                  </a:lnTo>
                  <a:cubicBezTo>
                    <a:pt x="909" y="2069"/>
                    <a:pt x="909" y="2093"/>
                    <a:pt x="909" y="2093"/>
                  </a:cubicBezTo>
                  <a:cubicBezTo>
                    <a:pt x="862" y="2093"/>
                    <a:pt x="838" y="2116"/>
                    <a:pt x="816" y="2140"/>
                  </a:cubicBezTo>
                  <a:cubicBezTo>
                    <a:pt x="838" y="2162"/>
                    <a:pt x="862" y="2162"/>
                    <a:pt x="884" y="2186"/>
                  </a:cubicBezTo>
                  <a:lnTo>
                    <a:pt x="862" y="2186"/>
                  </a:lnTo>
                  <a:lnTo>
                    <a:pt x="862" y="2255"/>
                  </a:lnTo>
                  <a:lnTo>
                    <a:pt x="862" y="2279"/>
                  </a:lnTo>
                  <a:lnTo>
                    <a:pt x="816" y="2326"/>
                  </a:lnTo>
                  <a:lnTo>
                    <a:pt x="791" y="2326"/>
                  </a:lnTo>
                  <a:cubicBezTo>
                    <a:pt x="791" y="2348"/>
                    <a:pt x="791" y="2395"/>
                    <a:pt x="816" y="2419"/>
                  </a:cubicBezTo>
                  <a:lnTo>
                    <a:pt x="816" y="2441"/>
                  </a:lnTo>
                  <a:lnTo>
                    <a:pt x="816" y="2488"/>
                  </a:lnTo>
                  <a:lnTo>
                    <a:pt x="791" y="2488"/>
                  </a:lnTo>
                  <a:cubicBezTo>
                    <a:pt x="777" y="2488"/>
                    <a:pt x="761" y="2478"/>
                    <a:pt x="745" y="2478"/>
                  </a:cubicBezTo>
                  <a:cubicBezTo>
                    <a:pt x="738" y="2478"/>
                    <a:pt x="730" y="2480"/>
                    <a:pt x="723" y="2488"/>
                  </a:cubicBezTo>
                  <a:lnTo>
                    <a:pt x="745" y="2488"/>
                  </a:lnTo>
                  <a:cubicBezTo>
                    <a:pt x="769" y="2488"/>
                    <a:pt x="791" y="2512"/>
                    <a:pt x="816" y="2534"/>
                  </a:cubicBezTo>
                  <a:lnTo>
                    <a:pt x="816" y="2652"/>
                  </a:lnTo>
                  <a:cubicBezTo>
                    <a:pt x="791" y="2652"/>
                    <a:pt x="791" y="2674"/>
                    <a:pt x="769" y="2674"/>
                  </a:cubicBezTo>
                  <a:cubicBezTo>
                    <a:pt x="791" y="2698"/>
                    <a:pt x="791" y="2698"/>
                    <a:pt x="816" y="2698"/>
                  </a:cubicBezTo>
                  <a:lnTo>
                    <a:pt x="816" y="2813"/>
                  </a:lnTo>
                  <a:lnTo>
                    <a:pt x="955" y="2884"/>
                  </a:lnTo>
                  <a:cubicBezTo>
                    <a:pt x="931" y="2884"/>
                    <a:pt x="909" y="2906"/>
                    <a:pt x="909" y="2931"/>
                  </a:cubicBezTo>
                  <a:cubicBezTo>
                    <a:pt x="884" y="2906"/>
                    <a:pt x="862" y="2906"/>
                    <a:pt x="838" y="2906"/>
                  </a:cubicBezTo>
                  <a:cubicBezTo>
                    <a:pt x="769" y="2931"/>
                    <a:pt x="745" y="2999"/>
                    <a:pt x="791" y="3070"/>
                  </a:cubicBezTo>
                  <a:cubicBezTo>
                    <a:pt x="769" y="3070"/>
                    <a:pt x="769" y="3046"/>
                    <a:pt x="745" y="3046"/>
                  </a:cubicBezTo>
                  <a:lnTo>
                    <a:pt x="698" y="3046"/>
                  </a:lnTo>
                  <a:cubicBezTo>
                    <a:pt x="723" y="3046"/>
                    <a:pt x="745" y="3070"/>
                    <a:pt x="769" y="3093"/>
                  </a:cubicBezTo>
                  <a:cubicBezTo>
                    <a:pt x="745" y="3117"/>
                    <a:pt x="723" y="3163"/>
                    <a:pt x="676" y="3210"/>
                  </a:cubicBezTo>
                  <a:cubicBezTo>
                    <a:pt x="652" y="3256"/>
                    <a:pt x="652" y="3279"/>
                    <a:pt x="630" y="3325"/>
                  </a:cubicBezTo>
                  <a:lnTo>
                    <a:pt x="583" y="3325"/>
                  </a:lnTo>
                  <a:cubicBezTo>
                    <a:pt x="605" y="3325"/>
                    <a:pt x="605" y="3349"/>
                    <a:pt x="605" y="3349"/>
                  </a:cubicBezTo>
                  <a:lnTo>
                    <a:pt x="605" y="3396"/>
                  </a:lnTo>
                  <a:cubicBezTo>
                    <a:pt x="583" y="3372"/>
                    <a:pt x="559" y="3372"/>
                    <a:pt x="537" y="3349"/>
                  </a:cubicBezTo>
                  <a:lnTo>
                    <a:pt x="444" y="3349"/>
                  </a:lnTo>
                  <a:lnTo>
                    <a:pt x="444" y="3418"/>
                  </a:lnTo>
                  <a:cubicBezTo>
                    <a:pt x="419" y="3418"/>
                    <a:pt x="419" y="3418"/>
                    <a:pt x="397" y="3442"/>
                  </a:cubicBezTo>
                  <a:cubicBezTo>
                    <a:pt x="397" y="3465"/>
                    <a:pt x="419" y="3489"/>
                    <a:pt x="444" y="3511"/>
                  </a:cubicBezTo>
                  <a:cubicBezTo>
                    <a:pt x="466" y="3511"/>
                    <a:pt x="466" y="3535"/>
                    <a:pt x="490" y="3535"/>
                  </a:cubicBezTo>
                  <a:cubicBezTo>
                    <a:pt x="466" y="3535"/>
                    <a:pt x="419" y="3558"/>
                    <a:pt x="419" y="3582"/>
                  </a:cubicBezTo>
                  <a:lnTo>
                    <a:pt x="444" y="3582"/>
                  </a:lnTo>
                  <a:lnTo>
                    <a:pt x="419" y="3604"/>
                  </a:lnTo>
                  <a:lnTo>
                    <a:pt x="419" y="3628"/>
                  </a:lnTo>
                  <a:cubicBezTo>
                    <a:pt x="419" y="3651"/>
                    <a:pt x="419" y="3651"/>
                    <a:pt x="444" y="3675"/>
                  </a:cubicBezTo>
                  <a:cubicBezTo>
                    <a:pt x="419" y="3675"/>
                    <a:pt x="419" y="3697"/>
                    <a:pt x="419" y="3697"/>
                  </a:cubicBezTo>
                  <a:cubicBezTo>
                    <a:pt x="397" y="3721"/>
                    <a:pt x="397" y="3721"/>
                    <a:pt x="397" y="3744"/>
                  </a:cubicBezTo>
                  <a:cubicBezTo>
                    <a:pt x="397" y="3744"/>
                    <a:pt x="419" y="3744"/>
                    <a:pt x="419" y="3768"/>
                  </a:cubicBezTo>
                  <a:cubicBezTo>
                    <a:pt x="419" y="3768"/>
                    <a:pt x="444" y="3768"/>
                    <a:pt x="466" y="3790"/>
                  </a:cubicBezTo>
                  <a:lnTo>
                    <a:pt x="466" y="3814"/>
                  </a:lnTo>
                  <a:lnTo>
                    <a:pt x="419" y="3814"/>
                  </a:lnTo>
                  <a:lnTo>
                    <a:pt x="397" y="3837"/>
                  </a:lnTo>
                  <a:cubicBezTo>
                    <a:pt x="373" y="3861"/>
                    <a:pt x="373" y="3883"/>
                    <a:pt x="373" y="3930"/>
                  </a:cubicBezTo>
                  <a:cubicBezTo>
                    <a:pt x="373" y="3907"/>
                    <a:pt x="373" y="3907"/>
                    <a:pt x="350" y="3907"/>
                  </a:cubicBezTo>
                  <a:cubicBezTo>
                    <a:pt x="350" y="3930"/>
                    <a:pt x="373" y="3954"/>
                    <a:pt x="397" y="3976"/>
                  </a:cubicBezTo>
                  <a:lnTo>
                    <a:pt x="419" y="3976"/>
                  </a:lnTo>
                  <a:cubicBezTo>
                    <a:pt x="419" y="4000"/>
                    <a:pt x="397" y="4000"/>
                    <a:pt x="397" y="4023"/>
                  </a:cubicBezTo>
                  <a:cubicBezTo>
                    <a:pt x="397" y="4000"/>
                    <a:pt x="397" y="4000"/>
                    <a:pt x="373" y="4000"/>
                  </a:cubicBezTo>
                  <a:cubicBezTo>
                    <a:pt x="366" y="3993"/>
                    <a:pt x="355" y="3990"/>
                    <a:pt x="343" y="3990"/>
                  </a:cubicBezTo>
                  <a:cubicBezTo>
                    <a:pt x="313" y="3990"/>
                    <a:pt x="273" y="4007"/>
                    <a:pt x="257" y="4023"/>
                  </a:cubicBezTo>
                  <a:lnTo>
                    <a:pt x="257" y="4047"/>
                  </a:lnTo>
                  <a:lnTo>
                    <a:pt x="257" y="4069"/>
                  </a:lnTo>
                  <a:cubicBezTo>
                    <a:pt x="304" y="4069"/>
                    <a:pt x="350" y="4093"/>
                    <a:pt x="397" y="4116"/>
                  </a:cubicBezTo>
                  <a:cubicBezTo>
                    <a:pt x="373" y="4140"/>
                    <a:pt x="373" y="4162"/>
                    <a:pt x="373" y="4187"/>
                  </a:cubicBezTo>
                  <a:lnTo>
                    <a:pt x="350" y="4187"/>
                  </a:lnTo>
                  <a:cubicBezTo>
                    <a:pt x="350" y="4209"/>
                    <a:pt x="350" y="4209"/>
                    <a:pt x="373" y="4209"/>
                  </a:cubicBezTo>
                  <a:lnTo>
                    <a:pt x="326" y="4209"/>
                  </a:lnTo>
                  <a:cubicBezTo>
                    <a:pt x="304" y="4255"/>
                    <a:pt x="280" y="4302"/>
                    <a:pt x="326" y="4348"/>
                  </a:cubicBezTo>
                  <a:lnTo>
                    <a:pt x="350" y="4348"/>
                  </a:lnTo>
                  <a:lnTo>
                    <a:pt x="350" y="4373"/>
                  </a:lnTo>
                  <a:lnTo>
                    <a:pt x="326" y="4348"/>
                  </a:lnTo>
                  <a:cubicBezTo>
                    <a:pt x="304" y="4348"/>
                    <a:pt x="304" y="4348"/>
                    <a:pt x="280" y="4326"/>
                  </a:cubicBezTo>
                  <a:lnTo>
                    <a:pt x="280" y="4326"/>
                  </a:lnTo>
                  <a:cubicBezTo>
                    <a:pt x="304" y="4348"/>
                    <a:pt x="304" y="4373"/>
                    <a:pt x="326" y="4373"/>
                  </a:cubicBezTo>
                  <a:lnTo>
                    <a:pt x="304" y="4395"/>
                  </a:lnTo>
                  <a:lnTo>
                    <a:pt x="280" y="4395"/>
                  </a:lnTo>
                  <a:cubicBezTo>
                    <a:pt x="280" y="4395"/>
                    <a:pt x="280" y="4419"/>
                    <a:pt x="257" y="4419"/>
                  </a:cubicBezTo>
                  <a:cubicBezTo>
                    <a:pt x="233" y="4419"/>
                    <a:pt x="211" y="4395"/>
                    <a:pt x="187" y="4395"/>
                  </a:cubicBezTo>
                  <a:lnTo>
                    <a:pt x="187" y="4466"/>
                  </a:lnTo>
                  <a:cubicBezTo>
                    <a:pt x="164" y="4466"/>
                    <a:pt x="164" y="4466"/>
                    <a:pt x="140" y="4488"/>
                  </a:cubicBezTo>
                  <a:lnTo>
                    <a:pt x="118" y="4488"/>
                  </a:lnTo>
                  <a:lnTo>
                    <a:pt x="94" y="4466"/>
                  </a:lnTo>
                  <a:lnTo>
                    <a:pt x="94" y="4488"/>
                  </a:lnTo>
                  <a:lnTo>
                    <a:pt x="94" y="4512"/>
                  </a:lnTo>
                  <a:cubicBezTo>
                    <a:pt x="71" y="4512"/>
                    <a:pt x="71" y="4534"/>
                    <a:pt x="71" y="4534"/>
                  </a:cubicBezTo>
                  <a:lnTo>
                    <a:pt x="47" y="4559"/>
                  </a:lnTo>
                  <a:cubicBezTo>
                    <a:pt x="25" y="4581"/>
                    <a:pt x="1" y="4581"/>
                    <a:pt x="1" y="4627"/>
                  </a:cubicBezTo>
                  <a:cubicBezTo>
                    <a:pt x="25" y="4627"/>
                    <a:pt x="25" y="4652"/>
                    <a:pt x="47" y="4652"/>
                  </a:cubicBezTo>
                  <a:lnTo>
                    <a:pt x="47" y="4745"/>
                  </a:lnTo>
                  <a:lnTo>
                    <a:pt x="71" y="4745"/>
                  </a:lnTo>
                  <a:lnTo>
                    <a:pt x="71" y="4767"/>
                  </a:lnTo>
                  <a:cubicBezTo>
                    <a:pt x="47" y="4814"/>
                    <a:pt x="47" y="4838"/>
                    <a:pt x="47" y="4860"/>
                  </a:cubicBezTo>
                  <a:lnTo>
                    <a:pt x="94" y="4907"/>
                  </a:lnTo>
                  <a:cubicBezTo>
                    <a:pt x="94" y="4907"/>
                    <a:pt x="118" y="4907"/>
                    <a:pt x="118" y="4931"/>
                  </a:cubicBezTo>
                  <a:lnTo>
                    <a:pt x="140" y="4953"/>
                  </a:lnTo>
                  <a:lnTo>
                    <a:pt x="140" y="4977"/>
                  </a:lnTo>
                  <a:lnTo>
                    <a:pt x="187" y="5046"/>
                  </a:lnTo>
                  <a:lnTo>
                    <a:pt x="118" y="5093"/>
                  </a:lnTo>
                  <a:cubicBezTo>
                    <a:pt x="118" y="5093"/>
                    <a:pt x="118" y="5117"/>
                    <a:pt x="94" y="5139"/>
                  </a:cubicBezTo>
                  <a:cubicBezTo>
                    <a:pt x="419" y="5349"/>
                    <a:pt x="1932" y="6233"/>
                    <a:pt x="4630" y="6860"/>
                  </a:cubicBezTo>
                  <a:cubicBezTo>
                    <a:pt x="6397" y="7279"/>
                    <a:pt x="7700" y="7372"/>
                    <a:pt x="8490" y="7372"/>
                  </a:cubicBezTo>
                  <a:cubicBezTo>
                    <a:pt x="8909" y="7372"/>
                    <a:pt x="9188" y="7349"/>
                    <a:pt x="9303" y="7349"/>
                  </a:cubicBezTo>
                  <a:lnTo>
                    <a:pt x="9303" y="7279"/>
                  </a:lnTo>
                  <a:lnTo>
                    <a:pt x="9257" y="7210"/>
                  </a:lnTo>
                  <a:lnTo>
                    <a:pt x="9303" y="7186"/>
                  </a:lnTo>
                  <a:cubicBezTo>
                    <a:pt x="9328" y="7186"/>
                    <a:pt x="9350" y="7163"/>
                    <a:pt x="9350" y="7163"/>
                  </a:cubicBezTo>
                  <a:lnTo>
                    <a:pt x="9374" y="7163"/>
                  </a:lnTo>
                  <a:lnTo>
                    <a:pt x="9374" y="7139"/>
                  </a:lnTo>
                  <a:lnTo>
                    <a:pt x="9350" y="7139"/>
                  </a:lnTo>
                  <a:cubicBezTo>
                    <a:pt x="9374" y="7139"/>
                    <a:pt x="9396" y="7139"/>
                    <a:pt x="9421" y="7117"/>
                  </a:cubicBezTo>
                  <a:lnTo>
                    <a:pt x="9421" y="7093"/>
                  </a:lnTo>
                  <a:lnTo>
                    <a:pt x="9514" y="7000"/>
                  </a:lnTo>
                  <a:cubicBezTo>
                    <a:pt x="9560" y="7000"/>
                    <a:pt x="9607" y="6977"/>
                    <a:pt x="9607" y="6931"/>
                  </a:cubicBezTo>
                  <a:lnTo>
                    <a:pt x="9607" y="6907"/>
                  </a:lnTo>
                  <a:cubicBezTo>
                    <a:pt x="9607" y="6907"/>
                    <a:pt x="9629" y="6907"/>
                    <a:pt x="9629" y="6884"/>
                  </a:cubicBezTo>
                  <a:lnTo>
                    <a:pt x="9607" y="6884"/>
                  </a:lnTo>
                  <a:cubicBezTo>
                    <a:pt x="9607" y="6860"/>
                    <a:pt x="9583" y="6838"/>
                    <a:pt x="9583" y="6838"/>
                  </a:cubicBezTo>
                  <a:cubicBezTo>
                    <a:pt x="9583" y="6791"/>
                    <a:pt x="9560" y="6745"/>
                    <a:pt x="9560" y="6721"/>
                  </a:cubicBezTo>
                  <a:cubicBezTo>
                    <a:pt x="9536" y="6721"/>
                    <a:pt x="9536" y="6745"/>
                    <a:pt x="9514" y="6745"/>
                  </a:cubicBezTo>
                  <a:cubicBezTo>
                    <a:pt x="9514" y="6745"/>
                    <a:pt x="9514" y="6721"/>
                    <a:pt x="9536" y="6721"/>
                  </a:cubicBezTo>
                  <a:lnTo>
                    <a:pt x="9560" y="6721"/>
                  </a:lnTo>
                  <a:cubicBezTo>
                    <a:pt x="9536" y="6698"/>
                    <a:pt x="9536" y="6674"/>
                    <a:pt x="9514" y="6652"/>
                  </a:cubicBezTo>
                  <a:cubicBezTo>
                    <a:pt x="9560" y="6628"/>
                    <a:pt x="9560" y="6581"/>
                    <a:pt x="9536" y="6535"/>
                  </a:cubicBezTo>
                  <a:lnTo>
                    <a:pt x="9536" y="6512"/>
                  </a:lnTo>
                  <a:cubicBezTo>
                    <a:pt x="9560" y="6512"/>
                    <a:pt x="9560" y="6488"/>
                    <a:pt x="9536" y="6466"/>
                  </a:cubicBezTo>
                  <a:lnTo>
                    <a:pt x="9536" y="6441"/>
                  </a:lnTo>
                  <a:cubicBezTo>
                    <a:pt x="9560" y="6441"/>
                    <a:pt x="9583" y="6419"/>
                    <a:pt x="9583" y="6395"/>
                  </a:cubicBezTo>
                  <a:cubicBezTo>
                    <a:pt x="9583" y="6373"/>
                    <a:pt x="9560" y="6348"/>
                    <a:pt x="9536" y="6348"/>
                  </a:cubicBezTo>
                  <a:cubicBezTo>
                    <a:pt x="9560" y="6326"/>
                    <a:pt x="9583" y="6326"/>
                    <a:pt x="9583" y="6302"/>
                  </a:cubicBezTo>
                  <a:cubicBezTo>
                    <a:pt x="9583" y="6280"/>
                    <a:pt x="9536" y="6255"/>
                    <a:pt x="9514" y="6255"/>
                  </a:cubicBezTo>
                  <a:lnTo>
                    <a:pt x="9514" y="6209"/>
                  </a:lnTo>
                  <a:cubicBezTo>
                    <a:pt x="9536" y="6209"/>
                    <a:pt x="9536" y="6187"/>
                    <a:pt x="9536" y="6162"/>
                  </a:cubicBezTo>
                  <a:cubicBezTo>
                    <a:pt x="9583" y="6162"/>
                    <a:pt x="9607" y="6162"/>
                    <a:pt x="9653" y="6140"/>
                  </a:cubicBezTo>
                  <a:lnTo>
                    <a:pt x="9676" y="6140"/>
                  </a:lnTo>
                  <a:cubicBezTo>
                    <a:pt x="9663" y="6126"/>
                    <a:pt x="9634" y="6113"/>
                    <a:pt x="9603" y="6113"/>
                  </a:cubicBezTo>
                  <a:cubicBezTo>
                    <a:pt x="9600" y="6113"/>
                    <a:pt x="9597" y="6113"/>
                    <a:pt x="9593" y="6113"/>
                  </a:cubicBezTo>
                  <a:lnTo>
                    <a:pt x="9593" y="6113"/>
                  </a:lnTo>
                  <a:cubicBezTo>
                    <a:pt x="9605" y="6111"/>
                    <a:pt x="9618" y="6105"/>
                    <a:pt x="9629" y="6094"/>
                  </a:cubicBezTo>
                  <a:cubicBezTo>
                    <a:pt x="9653" y="6094"/>
                    <a:pt x="9676" y="6047"/>
                    <a:pt x="9676" y="6001"/>
                  </a:cubicBezTo>
                  <a:cubicBezTo>
                    <a:pt x="9676" y="5976"/>
                    <a:pt x="9629" y="5976"/>
                    <a:pt x="9607" y="5976"/>
                  </a:cubicBezTo>
                  <a:lnTo>
                    <a:pt x="9583" y="5976"/>
                  </a:lnTo>
                  <a:cubicBezTo>
                    <a:pt x="9607" y="5954"/>
                    <a:pt x="9607" y="5930"/>
                    <a:pt x="9629" y="5930"/>
                  </a:cubicBezTo>
                  <a:lnTo>
                    <a:pt x="9607" y="5908"/>
                  </a:lnTo>
                  <a:lnTo>
                    <a:pt x="9607" y="5790"/>
                  </a:lnTo>
                  <a:cubicBezTo>
                    <a:pt x="9653" y="5790"/>
                    <a:pt x="9653" y="5744"/>
                    <a:pt x="9653" y="5721"/>
                  </a:cubicBezTo>
                  <a:lnTo>
                    <a:pt x="9653" y="5697"/>
                  </a:lnTo>
                  <a:cubicBezTo>
                    <a:pt x="9653" y="5697"/>
                    <a:pt x="9653" y="5675"/>
                    <a:pt x="9629" y="5651"/>
                  </a:cubicBezTo>
                  <a:lnTo>
                    <a:pt x="9629" y="5628"/>
                  </a:lnTo>
                  <a:cubicBezTo>
                    <a:pt x="9676" y="5604"/>
                    <a:pt x="9700" y="5604"/>
                    <a:pt x="9746" y="5604"/>
                  </a:cubicBezTo>
                  <a:cubicBezTo>
                    <a:pt x="9746" y="5582"/>
                    <a:pt x="9746" y="5582"/>
                    <a:pt x="9769" y="5582"/>
                  </a:cubicBezTo>
                  <a:cubicBezTo>
                    <a:pt x="9769" y="5558"/>
                    <a:pt x="9769" y="5535"/>
                    <a:pt x="9746" y="5535"/>
                  </a:cubicBezTo>
                  <a:cubicBezTo>
                    <a:pt x="9769" y="5511"/>
                    <a:pt x="9793" y="5511"/>
                    <a:pt x="9793" y="5489"/>
                  </a:cubicBezTo>
                  <a:cubicBezTo>
                    <a:pt x="9793" y="5465"/>
                    <a:pt x="9793" y="5442"/>
                    <a:pt x="9769" y="5442"/>
                  </a:cubicBezTo>
                  <a:cubicBezTo>
                    <a:pt x="9793" y="5442"/>
                    <a:pt x="9793" y="5418"/>
                    <a:pt x="9793" y="5396"/>
                  </a:cubicBezTo>
                  <a:cubicBezTo>
                    <a:pt x="9776" y="5379"/>
                    <a:pt x="9759" y="5362"/>
                    <a:pt x="9743" y="5362"/>
                  </a:cubicBezTo>
                  <a:cubicBezTo>
                    <a:pt x="9736" y="5362"/>
                    <a:pt x="9729" y="5365"/>
                    <a:pt x="9722" y="5372"/>
                  </a:cubicBezTo>
                  <a:lnTo>
                    <a:pt x="9653" y="5372"/>
                  </a:lnTo>
                  <a:lnTo>
                    <a:pt x="9653" y="5303"/>
                  </a:lnTo>
                  <a:cubicBezTo>
                    <a:pt x="9629" y="5256"/>
                    <a:pt x="9629" y="5232"/>
                    <a:pt x="9629" y="5210"/>
                  </a:cubicBezTo>
                  <a:lnTo>
                    <a:pt x="9629" y="5186"/>
                  </a:lnTo>
                  <a:cubicBezTo>
                    <a:pt x="9676" y="5186"/>
                    <a:pt x="9700" y="5163"/>
                    <a:pt x="9700" y="5117"/>
                  </a:cubicBezTo>
                  <a:lnTo>
                    <a:pt x="9700" y="5093"/>
                  </a:lnTo>
                  <a:lnTo>
                    <a:pt x="9676" y="5070"/>
                  </a:lnTo>
                  <a:lnTo>
                    <a:pt x="9676" y="5046"/>
                  </a:lnTo>
                  <a:lnTo>
                    <a:pt x="9653" y="5000"/>
                  </a:lnTo>
                  <a:cubicBezTo>
                    <a:pt x="9700" y="5000"/>
                    <a:pt x="9746" y="5000"/>
                    <a:pt x="9793" y="4977"/>
                  </a:cubicBezTo>
                  <a:lnTo>
                    <a:pt x="9793" y="4907"/>
                  </a:lnTo>
                  <a:lnTo>
                    <a:pt x="9815" y="4907"/>
                  </a:lnTo>
                  <a:cubicBezTo>
                    <a:pt x="9862" y="4907"/>
                    <a:pt x="9862" y="4884"/>
                    <a:pt x="9886" y="4860"/>
                  </a:cubicBezTo>
                  <a:cubicBezTo>
                    <a:pt x="9862" y="4838"/>
                    <a:pt x="9862" y="4814"/>
                    <a:pt x="9839" y="4814"/>
                  </a:cubicBezTo>
                  <a:lnTo>
                    <a:pt x="9839" y="4745"/>
                  </a:lnTo>
                  <a:lnTo>
                    <a:pt x="9815" y="4720"/>
                  </a:lnTo>
                  <a:cubicBezTo>
                    <a:pt x="9862" y="4698"/>
                    <a:pt x="9886" y="4652"/>
                    <a:pt x="9862" y="4605"/>
                  </a:cubicBezTo>
                  <a:lnTo>
                    <a:pt x="9862" y="4581"/>
                  </a:lnTo>
                  <a:lnTo>
                    <a:pt x="9979" y="4581"/>
                  </a:lnTo>
                  <a:cubicBezTo>
                    <a:pt x="9955" y="4559"/>
                    <a:pt x="9932" y="4534"/>
                    <a:pt x="9886" y="4534"/>
                  </a:cubicBezTo>
                  <a:cubicBezTo>
                    <a:pt x="9886" y="4512"/>
                    <a:pt x="9886" y="4512"/>
                    <a:pt x="9908" y="4488"/>
                  </a:cubicBezTo>
                  <a:cubicBezTo>
                    <a:pt x="9932" y="4488"/>
                    <a:pt x="9932" y="4466"/>
                    <a:pt x="9955" y="4466"/>
                  </a:cubicBezTo>
                  <a:cubicBezTo>
                    <a:pt x="9955" y="4466"/>
                    <a:pt x="9955" y="4441"/>
                    <a:pt x="9979" y="4441"/>
                  </a:cubicBezTo>
                  <a:lnTo>
                    <a:pt x="9979" y="4419"/>
                  </a:lnTo>
                  <a:lnTo>
                    <a:pt x="10001" y="4419"/>
                  </a:lnTo>
                  <a:lnTo>
                    <a:pt x="10001" y="4395"/>
                  </a:lnTo>
                  <a:lnTo>
                    <a:pt x="9979" y="4395"/>
                  </a:lnTo>
                  <a:lnTo>
                    <a:pt x="9979" y="4373"/>
                  </a:lnTo>
                  <a:lnTo>
                    <a:pt x="9955" y="4373"/>
                  </a:lnTo>
                  <a:cubicBezTo>
                    <a:pt x="9979" y="4348"/>
                    <a:pt x="10001" y="4326"/>
                    <a:pt x="10001" y="4302"/>
                  </a:cubicBezTo>
                  <a:lnTo>
                    <a:pt x="10001" y="4280"/>
                  </a:lnTo>
                  <a:lnTo>
                    <a:pt x="10001" y="4255"/>
                  </a:lnTo>
                  <a:lnTo>
                    <a:pt x="9979" y="4255"/>
                  </a:lnTo>
                  <a:lnTo>
                    <a:pt x="9979" y="4233"/>
                  </a:lnTo>
                  <a:lnTo>
                    <a:pt x="9979" y="4209"/>
                  </a:lnTo>
                  <a:cubicBezTo>
                    <a:pt x="9979" y="4187"/>
                    <a:pt x="10001" y="4187"/>
                    <a:pt x="10001" y="4187"/>
                  </a:cubicBezTo>
                  <a:cubicBezTo>
                    <a:pt x="10048" y="4162"/>
                    <a:pt x="10072" y="4116"/>
                    <a:pt x="10072" y="4093"/>
                  </a:cubicBezTo>
                  <a:lnTo>
                    <a:pt x="10072" y="4047"/>
                  </a:lnTo>
                  <a:lnTo>
                    <a:pt x="10001" y="4047"/>
                  </a:lnTo>
                  <a:cubicBezTo>
                    <a:pt x="10025" y="4023"/>
                    <a:pt x="10025" y="4023"/>
                    <a:pt x="10025" y="4000"/>
                  </a:cubicBezTo>
                  <a:lnTo>
                    <a:pt x="9932" y="4000"/>
                  </a:lnTo>
                  <a:lnTo>
                    <a:pt x="9932" y="3976"/>
                  </a:lnTo>
                  <a:cubicBezTo>
                    <a:pt x="9955" y="3976"/>
                    <a:pt x="9979" y="3954"/>
                    <a:pt x="10001" y="3930"/>
                  </a:cubicBezTo>
                  <a:lnTo>
                    <a:pt x="9979" y="3930"/>
                  </a:lnTo>
                  <a:cubicBezTo>
                    <a:pt x="9955" y="3907"/>
                    <a:pt x="9955" y="3907"/>
                    <a:pt x="9932" y="3907"/>
                  </a:cubicBezTo>
                  <a:lnTo>
                    <a:pt x="9932" y="3883"/>
                  </a:lnTo>
                  <a:lnTo>
                    <a:pt x="10001" y="3883"/>
                  </a:lnTo>
                  <a:cubicBezTo>
                    <a:pt x="10001" y="3837"/>
                    <a:pt x="9979" y="3814"/>
                    <a:pt x="9932" y="3814"/>
                  </a:cubicBezTo>
                  <a:lnTo>
                    <a:pt x="9908" y="3814"/>
                  </a:lnTo>
                  <a:lnTo>
                    <a:pt x="9908" y="3744"/>
                  </a:lnTo>
                  <a:lnTo>
                    <a:pt x="9955" y="3697"/>
                  </a:lnTo>
                  <a:lnTo>
                    <a:pt x="9955" y="3651"/>
                  </a:lnTo>
                  <a:cubicBezTo>
                    <a:pt x="9979" y="3628"/>
                    <a:pt x="10001" y="3628"/>
                    <a:pt x="10001" y="3604"/>
                  </a:cubicBezTo>
                  <a:cubicBezTo>
                    <a:pt x="10001" y="3604"/>
                    <a:pt x="10025" y="3604"/>
                    <a:pt x="10025" y="3582"/>
                  </a:cubicBezTo>
                  <a:cubicBezTo>
                    <a:pt x="10048" y="3558"/>
                    <a:pt x="10072" y="3511"/>
                    <a:pt x="10094" y="3489"/>
                  </a:cubicBezTo>
                  <a:cubicBezTo>
                    <a:pt x="10141" y="3465"/>
                    <a:pt x="10165" y="3465"/>
                    <a:pt x="10211" y="3442"/>
                  </a:cubicBezTo>
                  <a:cubicBezTo>
                    <a:pt x="10280" y="3418"/>
                    <a:pt x="10280" y="3349"/>
                    <a:pt x="10258" y="3303"/>
                  </a:cubicBezTo>
                  <a:lnTo>
                    <a:pt x="10187" y="3303"/>
                  </a:lnTo>
                  <a:cubicBezTo>
                    <a:pt x="10187" y="3303"/>
                    <a:pt x="10211" y="3303"/>
                    <a:pt x="10211" y="3279"/>
                  </a:cubicBezTo>
                  <a:lnTo>
                    <a:pt x="10234" y="3279"/>
                  </a:lnTo>
                  <a:lnTo>
                    <a:pt x="10211" y="3256"/>
                  </a:lnTo>
                  <a:lnTo>
                    <a:pt x="10280" y="3256"/>
                  </a:lnTo>
                  <a:cubicBezTo>
                    <a:pt x="10304" y="3210"/>
                    <a:pt x="10280" y="3139"/>
                    <a:pt x="10234" y="3117"/>
                  </a:cubicBezTo>
                  <a:cubicBezTo>
                    <a:pt x="10234" y="3117"/>
                    <a:pt x="10258" y="3093"/>
                    <a:pt x="10258" y="3070"/>
                  </a:cubicBezTo>
                  <a:lnTo>
                    <a:pt x="10234" y="3070"/>
                  </a:lnTo>
                  <a:cubicBezTo>
                    <a:pt x="10234" y="3070"/>
                    <a:pt x="10258" y="3070"/>
                    <a:pt x="10258" y="3046"/>
                  </a:cubicBezTo>
                  <a:lnTo>
                    <a:pt x="10258" y="3024"/>
                  </a:lnTo>
                  <a:cubicBezTo>
                    <a:pt x="10280" y="3024"/>
                    <a:pt x="10304" y="3024"/>
                    <a:pt x="10327" y="2999"/>
                  </a:cubicBezTo>
                  <a:lnTo>
                    <a:pt x="10351" y="2999"/>
                  </a:lnTo>
                  <a:cubicBezTo>
                    <a:pt x="10373" y="2977"/>
                    <a:pt x="10373" y="2906"/>
                    <a:pt x="10351" y="2884"/>
                  </a:cubicBezTo>
                  <a:cubicBezTo>
                    <a:pt x="10373" y="2860"/>
                    <a:pt x="10397" y="2860"/>
                    <a:pt x="10420" y="2838"/>
                  </a:cubicBezTo>
                  <a:cubicBezTo>
                    <a:pt x="10397" y="2813"/>
                    <a:pt x="10373" y="2813"/>
                    <a:pt x="10351" y="2813"/>
                  </a:cubicBezTo>
                  <a:lnTo>
                    <a:pt x="10373" y="2791"/>
                  </a:lnTo>
                  <a:cubicBezTo>
                    <a:pt x="10397" y="2767"/>
                    <a:pt x="10373" y="2720"/>
                    <a:pt x="10351" y="2674"/>
                  </a:cubicBezTo>
                  <a:cubicBezTo>
                    <a:pt x="10327" y="2674"/>
                    <a:pt x="10327" y="2674"/>
                    <a:pt x="10327" y="2698"/>
                  </a:cubicBezTo>
                  <a:cubicBezTo>
                    <a:pt x="10327" y="2698"/>
                    <a:pt x="10304" y="2698"/>
                    <a:pt x="10280" y="2720"/>
                  </a:cubicBezTo>
                  <a:lnTo>
                    <a:pt x="10280" y="2674"/>
                  </a:lnTo>
                  <a:lnTo>
                    <a:pt x="10280" y="2559"/>
                  </a:lnTo>
                  <a:lnTo>
                    <a:pt x="10304" y="2559"/>
                  </a:lnTo>
                  <a:lnTo>
                    <a:pt x="10280" y="2534"/>
                  </a:lnTo>
                  <a:cubicBezTo>
                    <a:pt x="10258" y="2488"/>
                    <a:pt x="10258" y="2441"/>
                    <a:pt x="10234" y="2395"/>
                  </a:cubicBezTo>
                  <a:cubicBezTo>
                    <a:pt x="10280" y="2372"/>
                    <a:pt x="10304" y="2348"/>
                    <a:pt x="10327" y="2326"/>
                  </a:cubicBezTo>
                  <a:cubicBezTo>
                    <a:pt x="10351" y="2302"/>
                    <a:pt x="10351" y="2279"/>
                    <a:pt x="10373" y="2279"/>
                  </a:cubicBezTo>
                  <a:cubicBezTo>
                    <a:pt x="10360" y="2272"/>
                    <a:pt x="10346" y="2269"/>
                    <a:pt x="10333" y="2269"/>
                  </a:cubicBezTo>
                  <a:cubicBezTo>
                    <a:pt x="10301" y="2269"/>
                    <a:pt x="10274" y="2286"/>
                    <a:pt x="10258" y="2302"/>
                  </a:cubicBezTo>
                  <a:cubicBezTo>
                    <a:pt x="10258" y="2326"/>
                    <a:pt x="10258" y="2326"/>
                    <a:pt x="10234" y="2326"/>
                  </a:cubicBezTo>
                  <a:lnTo>
                    <a:pt x="10234" y="2348"/>
                  </a:lnTo>
                  <a:cubicBezTo>
                    <a:pt x="10234" y="2326"/>
                    <a:pt x="10211" y="2326"/>
                    <a:pt x="10211" y="2302"/>
                  </a:cubicBezTo>
                  <a:cubicBezTo>
                    <a:pt x="10258" y="2255"/>
                    <a:pt x="10280" y="2233"/>
                    <a:pt x="10304" y="2186"/>
                  </a:cubicBezTo>
                  <a:cubicBezTo>
                    <a:pt x="10292" y="2174"/>
                    <a:pt x="10275" y="2168"/>
                    <a:pt x="10257" y="2168"/>
                  </a:cubicBezTo>
                  <a:cubicBezTo>
                    <a:pt x="10240" y="2168"/>
                    <a:pt x="10223" y="2174"/>
                    <a:pt x="10211" y="2186"/>
                  </a:cubicBezTo>
                  <a:lnTo>
                    <a:pt x="10187" y="2209"/>
                  </a:lnTo>
                  <a:cubicBezTo>
                    <a:pt x="10165" y="2186"/>
                    <a:pt x="10165" y="2162"/>
                    <a:pt x="10141" y="2140"/>
                  </a:cubicBezTo>
                  <a:cubicBezTo>
                    <a:pt x="10165" y="2116"/>
                    <a:pt x="10187" y="2069"/>
                    <a:pt x="10187" y="2047"/>
                  </a:cubicBezTo>
                  <a:lnTo>
                    <a:pt x="10187" y="2047"/>
                  </a:lnTo>
                  <a:cubicBezTo>
                    <a:pt x="10187" y="2047"/>
                    <a:pt x="10187" y="2069"/>
                    <a:pt x="10165" y="2069"/>
                  </a:cubicBezTo>
                  <a:lnTo>
                    <a:pt x="10165" y="2093"/>
                  </a:lnTo>
                  <a:cubicBezTo>
                    <a:pt x="10141" y="2093"/>
                    <a:pt x="10141" y="2116"/>
                    <a:pt x="10141" y="2116"/>
                  </a:cubicBezTo>
                  <a:cubicBezTo>
                    <a:pt x="10118" y="2069"/>
                    <a:pt x="10072" y="2000"/>
                    <a:pt x="10048" y="1954"/>
                  </a:cubicBezTo>
                  <a:cubicBezTo>
                    <a:pt x="10048" y="1954"/>
                    <a:pt x="10025" y="1954"/>
                    <a:pt x="10025" y="1930"/>
                  </a:cubicBezTo>
                  <a:cubicBezTo>
                    <a:pt x="10025" y="1954"/>
                    <a:pt x="10025" y="2023"/>
                    <a:pt x="9955" y="2069"/>
                  </a:cubicBezTo>
                  <a:cubicBezTo>
                    <a:pt x="9858" y="2166"/>
                    <a:pt x="9606" y="2299"/>
                    <a:pt x="8935" y="2299"/>
                  </a:cubicBezTo>
                  <a:cubicBezTo>
                    <a:pt x="8312" y="2299"/>
                    <a:pt x="7327" y="2184"/>
                    <a:pt x="5768" y="1814"/>
                  </a:cubicBezTo>
                  <a:cubicBezTo>
                    <a:pt x="2537" y="1046"/>
                    <a:pt x="1978" y="395"/>
                    <a:pt x="1885" y="162"/>
                  </a:cubicBezTo>
                  <a:cubicBezTo>
                    <a:pt x="1861" y="69"/>
                    <a:pt x="1861" y="23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6"/>
            <p:cNvSpPr/>
            <p:nvPr/>
          </p:nvSpPr>
          <p:spPr>
            <a:xfrm>
              <a:off x="4126925" y="2129850"/>
              <a:ext cx="19775" cy="7825"/>
            </a:xfrm>
            <a:custGeom>
              <a:avLst/>
              <a:gdLst/>
              <a:ahLst/>
              <a:cxnLst/>
              <a:rect l="l" t="t" r="r" b="b"/>
              <a:pathLst>
                <a:path w="791" h="313" extrusionOk="0">
                  <a:moveTo>
                    <a:pt x="79" y="0"/>
                  </a:moveTo>
                  <a:cubicBezTo>
                    <a:pt x="46" y="0"/>
                    <a:pt x="17" y="21"/>
                    <a:pt x="0" y="55"/>
                  </a:cubicBezTo>
                  <a:cubicBezTo>
                    <a:pt x="0" y="102"/>
                    <a:pt x="23" y="173"/>
                    <a:pt x="69" y="173"/>
                  </a:cubicBezTo>
                  <a:cubicBezTo>
                    <a:pt x="279" y="241"/>
                    <a:pt x="465" y="266"/>
                    <a:pt x="674" y="312"/>
                  </a:cubicBezTo>
                  <a:cubicBezTo>
                    <a:pt x="720" y="312"/>
                    <a:pt x="767" y="288"/>
                    <a:pt x="791" y="241"/>
                  </a:cubicBezTo>
                  <a:cubicBezTo>
                    <a:pt x="791" y="195"/>
                    <a:pt x="767" y="126"/>
                    <a:pt x="720" y="126"/>
                  </a:cubicBezTo>
                  <a:cubicBezTo>
                    <a:pt x="512" y="102"/>
                    <a:pt x="326" y="55"/>
                    <a:pt x="116" y="9"/>
                  </a:cubicBezTo>
                  <a:cubicBezTo>
                    <a:pt x="103" y="3"/>
                    <a:pt x="9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6"/>
            <p:cNvSpPr/>
            <p:nvPr/>
          </p:nvSpPr>
          <p:spPr>
            <a:xfrm>
              <a:off x="4115850" y="2060650"/>
              <a:ext cx="13425" cy="6650"/>
            </a:xfrm>
            <a:custGeom>
              <a:avLst/>
              <a:gdLst/>
              <a:ahLst/>
              <a:cxnLst/>
              <a:rect l="l" t="t" r="r" b="b"/>
              <a:pathLst>
                <a:path w="537" h="266" extrusionOk="0">
                  <a:moveTo>
                    <a:pt x="81" y="1"/>
                  </a:moveTo>
                  <a:cubicBezTo>
                    <a:pt x="49" y="1"/>
                    <a:pt x="25" y="23"/>
                    <a:pt x="25" y="57"/>
                  </a:cubicBezTo>
                  <a:cubicBezTo>
                    <a:pt x="0" y="103"/>
                    <a:pt x="25" y="172"/>
                    <a:pt x="71" y="172"/>
                  </a:cubicBezTo>
                  <a:cubicBezTo>
                    <a:pt x="187" y="196"/>
                    <a:pt x="304" y="243"/>
                    <a:pt x="419" y="265"/>
                  </a:cubicBezTo>
                  <a:cubicBezTo>
                    <a:pt x="466" y="265"/>
                    <a:pt x="512" y="243"/>
                    <a:pt x="536" y="196"/>
                  </a:cubicBezTo>
                  <a:cubicBezTo>
                    <a:pt x="536" y="150"/>
                    <a:pt x="512" y="103"/>
                    <a:pt x="466" y="79"/>
                  </a:cubicBezTo>
                  <a:lnTo>
                    <a:pt x="118" y="10"/>
                  </a:lnTo>
                  <a:cubicBezTo>
                    <a:pt x="105" y="4"/>
                    <a:pt x="9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6"/>
            <p:cNvSpPr/>
            <p:nvPr/>
          </p:nvSpPr>
          <p:spPr>
            <a:xfrm>
              <a:off x="4249025" y="2146950"/>
              <a:ext cx="1750" cy="575"/>
            </a:xfrm>
            <a:custGeom>
              <a:avLst/>
              <a:gdLst/>
              <a:ahLst/>
              <a:cxnLst/>
              <a:rect l="l" t="t" r="r" b="b"/>
              <a:pathLst>
                <a:path w="70" h="23" extrusionOk="0">
                  <a:moveTo>
                    <a:pt x="69" y="0"/>
                  </a:moveTo>
                  <a:cubicBezTo>
                    <a:pt x="47" y="0"/>
                    <a:pt x="23" y="0"/>
                    <a:pt x="0" y="23"/>
                  </a:cubicBezTo>
                  <a:cubicBezTo>
                    <a:pt x="23" y="23"/>
                    <a:pt x="47" y="23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6"/>
            <p:cNvSpPr/>
            <p:nvPr/>
          </p:nvSpPr>
          <p:spPr>
            <a:xfrm>
              <a:off x="4249025" y="2147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6"/>
            <p:cNvSpPr/>
            <p:nvPr/>
          </p:nvSpPr>
          <p:spPr>
            <a:xfrm>
              <a:off x="4061800" y="2047125"/>
              <a:ext cx="16850" cy="10100"/>
            </a:xfrm>
            <a:custGeom>
              <a:avLst/>
              <a:gdLst/>
              <a:ahLst/>
              <a:cxnLst/>
              <a:rect l="l" t="t" r="r" b="b"/>
              <a:pathLst>
                <a:path w="674" h="404" extrusionOk="0">
                  <a:moveTo>
                    <a:pt x="99" y="1"/>
                  </a:moveTo>
                  <a:cubicBezTo>
                    <a:pt x="67" y="1"/>
                    <a:pt x="37" y="12"/>
                    <a:pt x="23" y="40"/>
                  </a:cubicBezTo>
                  <a:cubicBezTo>
                    <a:pt x="0" y="86"/>
                    <a:pt x="23" y="133"/>
                    <a:pt x="69" y="155"/>
                  </a:cubicBezTo>
                  <a:cubicBezTo>
                    <a:pt x="209" y="248"/>
                    <a:pt x="373" y="319"/>
                    <a:pt x="534" y="388"/>
                  </a:cubicBezTo>
                  <a:cubicBezTo>
                    <a:pt x="554" y="398"/>
                    <a:pt x="573" y="404"/>
                    <a:pt x="591" y="404"/>
                  </a:cubicBezTo>
                  <a:cubicBezTo>
                    <a:pt x="616" y="404"/>
                    <a:pt x="638" y="392"/>
                    <a:pt x="652" y="365"/>
                  </a:cubicBezTo>
                  <a:cubicBezTo>
                    <a:pt x="674" y="319"/>
                    <a:pt x="674" y="248"/>
                    <a:pt x="628" y="226"/>
                  </a:cubicBezTo>
                  <a:cubicBezTo>
                    <a:pt x="466" y="155"/>
                    <a:pt x="302" y="86"/>
                    <a:pt x="162" y="15"/>
                  </a:cubicBezTo>
                  <a:cubicBezTo>
                    <a:pt x="143" y="6"/>
                    <a:pt x="121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6"/>
            <p:cNvSpPr/>
            <p:nvPr/>
          </p:nvSpPr>
          <p:spPr>
            <a:xfrm>
              <a:off x="4157150" y="2321375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94" y="0"/>
                  </a:moveTo>
                  <a:cubicBezTo>
                    <a:pt x="94" y="0"/>
                    <a:pt x="69" y="23"/>
                    <a:pt x="47" y="23"/>
                  </a:cubicBezTo>
                  <a:lnTo>
                    <a:pt x="47" y="47"/>
                  </a:lnTo>
                  <a:cubicBezTo>
                    <a:pt x="23" y="47"/>
                    <a:pt x="23" y="69"/>
                    <a:pt x="23" y="69"/>
                  </a:cubicBezTo>
                  <a:lnTo>
                    <a:pt x="1" y="93"/>
                  </a:lnTo>
                  <a:lnTo>
                    <a:pt x="1" y="140"/>
                  </a:lnTo>
                  <a:cubicBezTo>
                    <a:pt x="1" y="140"/>
                    <a:pt x="1" y="162"/>
                    <a:pt x="23" y="162"/>
                  </a:cubicBezTo>
                  <a:cubicBezTo>
                    <a:pt x="23" y="162"/>
                    <a:pt x="23" y="186"/>
                    <a:pt x="47" y="186"/>
                  </a:cubicBezTo>
                  <a:lnTo>
                    <a:pt x="69" y="209"/>
                  </a:lnTo>
                  <a:lnTo>
                    <a:pt x="94" y="209"/>
                  </a:lnTo>
                  <a:cubicBezTo>
                    <a:pt x="116" y="209"/>
                    <a:pt x="140" y="209"/>
                    <a:pt x="140" y="186"/>
                  </a:cubicBezTo>
                  <a:lnTo>
                    <a:pt x="162" y="186"/>
                  </a:lnTo>
                  <a:cubicBezTo>
                    <a:pt x="162" y="162"/>
                    <a:pt x="187" y="162"/>
                    <a:pt x="187" y="140"/>
                  </a:cubicBezTo>
                  <a:lnTo>
                    <a:pt x="187" y="116"/>
                  </a:lnTo>
                  <a:lnTo>
                    <a:pt x="187" y="93"/>
                  </a:lnTo>
                  <a:lnTo>
                    <a:pt x="187" y="47"/>
                  </a:lnTo>
                  <a:cubicBezTo>
                    <a:pt x="162" y="47"/>
                    <a:pt x="162" y="47"/>
                    <a:pt x="162" y="23"/>
                  </a:cubicBezTo>
                  <a:lnTo>
                    <a:pt x="116" y="23"/>
                  </a:lnTo>
                  <a:cubicBezTo>
                    <a:pt x="116" y="23"/>
                    <a:pt x="11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6"/>
            <p:cNvSpPr/>
            <p:nvPr/>
          </p:nvSpPr>
          <p:spPr>
            <a:xfrm>
              <a:off x="4130400" y="236727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94" y="1"/>
                  </a:moveTo>
                  <a:cubicBezTo>
                    <a:pt x="70" y="1"/>
                    <a:pt x="70" y="1"/>
                    <a:pt x="47" y="25"/>
                  </a:cubicBezTo>
                  <a:lnTo>
                    <a:pt x="23" y="25"/>
                  </a:lnTo>
                  <a:cubicBezTo>
                    <a:pt x="23" y="47"/>
                    <a:pt x="1" y="71"/>
                    <a:pt x="1" y="71"/>
                  </a:cubicBezTo>
                  <a:lnTo>
                    <a:pt x="1" y="94"/>
                  </a:lnTo>
                  <a:lnTo>
                    <a:pt x="1" y="118"/>
                  </a:lnTo>
                  <a:lnTo>
                    <a:pt x="1" y="164"/>
                  </a:lnTo>
                  <a:cubicBezTo>
                    <a:pt x="23" y="164"/>
                    <a:pt x="23" y="187"/>
                    <a:pt x="23" y="187"/>
                  </a:cubicBezTo>
                  <a:cubicBezTo>
                    <a:pt x="47" y="187"/>
                    <a:pt x="47" y="211"/>
                    <a:pt x="70" y="211"/>
                  </a:cubicBezTo>
                  <a:lnTo>
                    <a:pt x="94" y="211"/>
                  </a:lnTo>
                  <a:cubicBezTo>
                    <a:pt x="116" y="211"/>
                    <a:pt x="116" y="211"/>
                    <a:pt x="140" y="187"/>
                  </a:cubicBezTo>
                  <a:lnTo>
                    <a:pt x="163" y="187"/>
                  </a:lnTo>
                  <a:cubicBezTo>
                    <a:pt x="163" y="164"/>
                    <a:pt x="163" y="164"/>
                    <a:pt x="187" y="140"/>
                  </a:cubicBezTo>
                  <a:lnTo>
                    <a:pt x="187" y="118"/>
                  </a:lnTo>
                  <a:lnTo>
                    <a:pt x="187" y="94"/>
                  </a:lnTo>
                  <a:cubicBezTo>
                    <a:pt x="187" y="71"/>
                    <a:pt x="187" y="71"/>
                    <a:pt x="163" y="47"/>
                  </a:cubicBezTo>
                  <a:cubicBezTo>
                    <a:pt x="163" y="47"/>
                    <a:pt x="163" y="25"/>
                    <a:pt x="140" y="25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6"/>
            <p:cNvSpPr/>
            <p:nvPr/>
          </p:nvSpPr>
          <p:spPr>
            <a:xfrm>
              <a:off x="4124600" y="23800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cubicBezTo>
                    <a:pt x="47" y="25"/>
                    <a:pt x="23" y="25"/>
                    <a:pt x="23" y="25"/>
                  </a:cubicBezTo>
                  <a:cubicBezTo>
                    <a:pt x="23" y="25"/>
                    <a:pt x="0" y="47"/>
                    <a:pt x="0" y="71"/>
                  </a:cubicBezTo>
                  <a:lnTo>
                    <a:pt x="0" y="118"/>
                  </a:lnTo>
                  <a:lnTo>
                    <a:pt x="0" y="140"/>
                  </a:lnTo>
                  <a:lnTo>
                    <a:pt x="23" y="164"/>
                  </a:lnTo>
                  <a:cubicBezTo>
                    <a:pt x="47" y="186"/>
                    <a:pt x="47" y="186"/>
                    <a:pt x="69" y="186"/>
                  </a:cubicBezTo>
                  <a:lnTo>
                    <a:pt x="140" y="186"/>
                  </a:lnTo>
                  <a:lnTo>
                    <a:pt x="140" y="164"/>
                  </a:lnTo>
                  <a:cubicBezTo>
                    <a:pt x="162" y="164"/>
                    <a:pt x="162" y="140"/>
                    <a:pt x="162" y="118"/>
                  </a:cubicBezTo>
                  <a:lnTo>
                    <a:pt x="186" y="118"/>
                  </a:lnTo>
                  <a:lnTo>
                    <a:pt x="186" y="71"/>
                  </a:lnTo>
                  <a:cubicBezTo>
                    <a:pt x="186" y="71"/>
                    <a:pt x="186" y="47"/>
                    <a:pt x="162" y="47"/>
                  </a:cubicBezTo>
                  <a:cubicBezTo>
                    <a:pt x="162" y="25"/>
                    <a:pt x="162" y="25"/>
                    <a:pt x="140" y="25"/>
                  </a:cubicBezTo>
                  <a:cubicBezTo>
                    <a:pt x="140" y="0"/>
                    <a:pt x="116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6"/>
            <p:cNvSpPr/>
            <p:nvPr/>
          </p:nvSpPr>
          <p:spPr>
            <a:xfrm>
              <a:off x="4121100" y="2530675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94" y="1"/>
                  </a:moveTo>
                  <a:cubicBezTo>
                    <a:pt x="70" y="1"/>
                    <a:pt x="70" y="23"/>
                    <a:pt x="47" y="23"/>
                  </a:cubicBezTo>
                  <a:cubicBezTo>
                    <a:pt x="47" y="23"/>
                    <a:pt x="23" y="23"/>
                    <a:pt x="23" y="47"/>
                  </a:cubicBezTo>
                  <a:lnTo>
                    <a:pt x="1" y="70"/>
                  </a:lnTo>
                  <a:lnTo>
                    <a:pt x="1" y="94"/>
                  </a:lnTo>
                  <a:lnTo>
                    <a:pt x="1" y="116"/>
                  </a:lnTo>
                  <a:lnTo>
                    <a:pt x="1" y="163"/>
                  </a:lnTo>
                  <a:cubicBezTo>
                    <a:pt x="23" y="163"/>
                    <a:pt x="23" y="187"/>
                    <a:pt x="47" y="187"/>
                  </a:cubicBezTo>
                  <a:lnTo>
                    <a:pt x="70" y="187"/>
                  </a:lnTo>
                  <a:cubicBezTo>
                    <a:pt x="70" y="209"/>
                    <a:pt x="94" y="209"/>
                    <a:pt x="94" y="209"/>
                  </a:cubicBezTo>
                  <a:cubicBezTo>
                    <a:pt x="116" y="209"/>
                    <a:pt x="116" y="187"/>
                    <a:pt x="140" y="187"/>
                  </a:cubicBezTo>
                  <a:lnTo>
                    <a:pt x="163" y="163"/>
                  </a:lnTo>
                  <a:cubicBezTo>
                    <a:pt x="163" y="163"/>
                    <a:pt x="163" y="140"/>
                    <a:pt x="187" y="140"/>
                  </a:cubicBezTo>
                  <a:lnTo>
                    <a:pt x="187" y="116"/>
                  </a:lnTo>
                  <a:lnTo>
                    <a:pt x="187" y="94"/>
                  </a:lnTo>
                  <a:cubicBezTo>
                    <a:pt x="187" y="70"/>
                    <a:pt x="187" y="70"/>
                    <a:pt x="163" y="47"/>
                  </a:cubicBezTo>
                  <a:cubicBezTo>
                    <a:pt x="163" y="47"/>
                    <a:pt x="163" y="23"/>
                    <a:pt x="140" y="23"/>
                  </a:cubicBezTo>
                  <a:lnTo>
                    <a:pt x="116" y="23"/>
                  </a:lnTo>
                  <a:cubicBezTo>
                    <a:pt x="116" y="1"/>
                    <a:pt x="9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6"/>
            <p:cNvSpPr/>
            <p:nvPr/>
          </p:nvSpPr>
          <p:spPr>
            <a:xfrm>
              <a:off x="4130400" y="2357425"/>
              <a:ext cx="5250" cy="5225"/>
            </a:xfrm>
            <a:custGeom>
              <a:avLst/>
              <a:gdLst/>
              <a:ahLst/>
              <a:cxnLst/>
              <a:rect l="l" t="t" r="r" b="b"/>
              <a:pathLst>
                <a:path w="210" h="209" extrusionOk="0">
                  <a:moveTo>
                    <a:pt x="47" y="0"/>
                  </a:moveTo>
                  <a:lnTo>
                    <a:pt x="23" y="23"/>
                  </a:lnTo>
                  <a:cubicBezTo>
                    <a:pt x="1" y="47"/>
                    <a:pt x="1" y="47"/>
                    <a:pt x="1" y="69"/>
                  </a:cubicBezTo>
                  <a:lnTo>
                    <a:pt x="1" y="93"/>
                  </a:lnTo>
                  <a:lnTo>
                    <a:pt x="1" y="140"/>
                  </a:lnTo>
                  <a:cubicBezTo>
                    <a:pt x="23" y="140"/>
                    <a:pt x="23" y="162"/>
                    <a:pt x="23" y="162"/>
                  </a:cubicBezTo>
                  <a:cubicBezTo>
                    <a:pt x="47" y="186"/>
                    <a:pt x="47" y="186"/>
                    <a:pt x="47" y="209"/>
                  </a:cubicBezTo>
                  <a:lnTo>
                    <a:pt x="163" y="209"/>
                  </a:lnTo>
                  <a:cubicBezTo>
                    <a:pt x="163" y="209"/>
                    <a:pt x="163" y="186"/>
                    <a:pt x="187" y="186"/>
                  </a:cubicBezTo>
                  <a:cubicBezTo>
                    <a:pt x="187" y="186"/>
                    <a:pt x="187" y="162"/>
                    <a:pt x="209" y="162"/>
                  </a:cubicBezTo>
                  <a:lnTo>
                    <a:pt x="209" y="140"/>
                  </a:lnTo>
                  <a:cubicBezTo>
                    <a:pt x="209" y="116"/>
                    <a:pt x="209" y="93"/>
                    <a:pt x="187" y="93"/>
                  </a:cubicBezTo>
                  <a:cubicBezTo>
                    <a:pt x="187" y="69"/>
                    <a:pt x="163" y="47"/>
                    <a:pt x="163" y="47"/>
                  </a:cubicBezTo>
                  <a:cubicBezTo>
                    <a:pt x="163" y="23"/>
                    <a:pt x="163" y="23"/>
                    <a:pt x="140" y="23"/>
                  </a:cubicBezTo>
                  <a:cubicBezTo>
                    <a:pt x="140" y="0"/>
                    <a:pt x="116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6"/>
            <p:cNvSpPr/>
            <p:nvPr/>
          </p:nvSpPr>
          <p:spPr>
            <a:xfrm>
              <a:off x="4124000" y="2387650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93" y="1"/>
                  </a:moveTo>
                  <a:cubicBezTo>
                    <a:pt x="71" y="1"/>
                    <a:pt x="47" y="23"/>
                    <a:pt x="47" y="23"/>
                  </a:cubicBezTo>
                  <a:lnTo>
                    <a:pt x="24" y="23"/>
                  </a:lnTo>
                  <a:cubicBezTo>
                    <a:pt x="24" y="47"/>
                    <a:pt x="0" y="69"/>
                    <a:pt x="0" y="69"/>
                  </a:cubicBezTo>
                  <a:lnTo>
                    <a:pt x="0" y="94"/>
                  </a:lnTo>
                  <a:lnTo>
                    <a:pt x="0" y="116"/>
                  </a:lnTo>
                  <a:lnTo>
                    <a:pt x="0" y="162"/>
                  </a:lnTo>
                  <a:lnTo>
                    <a:pt x="24" y="187"/>
                  </a:lnTo>
                  <a:cubicBezTo>
                    <a:pt x="47" y="187"/>
                    <a:pt x="47" y="209"/>
                    <a:pt x="71" y="209"/>
                  </a:cubicBezTo>
                  <a:lnTo>
                    <a:pt x="93" y="209"/>
                  </a:lnTo>
                  <a:cubicBezTo>
                    <a:pt x="93" y="209"/>
                    <a:pt x="117" y="209"/>
                    <a:pt x="140" y="187"/>
                  </a:cubicBezTo>
                  <a:cubicBezTo>
                    <a:pt x="164" y="162"/>
                    <a:pt x="164" y="162"/>
                    <a:pt x="164" y="140"/>
                  </a:cubicBezTo>
                  <a:cubicBezTo>
                    <a:pt x="164" y="140"/>
                    <a:pt x="186" y="140"/>
                    <a:pt x="186" y="116"/>
                  </a:cubicBezTo>
                  <a:lnTo>
                    <a:pt x="186" y="94"/>
                  </a:lnTo>
                  <a:cubicBezTo>
                    <a:pt x="186" y="69"/>
                    <a:pt x="164" y="69"/>
                    <a:pt x="164" y="47"/>
                  </a:cubicBezTo>
                  <a:cubicBezTo>
                    <a:pt x="164" y="47"/>
                    <a:pt x="164" y="23"/>
                    <a:pt x="140" y="23"/>
                  </a:cubicBezTo>
                  <a:cubicBezTo>
                    <a:pt x="140" y="23"/>
                    <a:pt x="117" y="23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6"/>
            <p:cNvSpPr/>
            <p:nvPr/>
          </p:nvSpPr>
          <p:spPr>
            <a:xfrm>
              <a:off x="4117625" y="2539975"/>
              <a:ext cx="4675" cy="5850"/>
            </a:xfrm>
            <a:custGeom>
              <a:avLst/>
              <a:gdLst/>
              <a:ahLst/>
              <a:cxnLst/>
              <a:rect l="l" t="t" r="r" b="b"/>
              <a:pathLst>
                <a:path w="187" h="234" extrusionOk="0">
                  <a:moveTo>
                    <a:pt x="93" y="1"/>
                  </a:moveTo>
                  <a:cubicBezTo>
                    <a:pt x="69" y="1"/>
                    <a:pt x="69" y="23"/>
                    <a:pt x="47" y="23"/>
                  </a:cubicBezTo>
                  <a:lnTo>
                    <a:pt x="22" y="23"/>
                  </a:lnTo>
                  <a:cubicBezTo>
                    <a:pt x="22" y="47"/>
                    <a:pt x="0" y="70"/>
                    <a:pt x="0" y="70"/>
                  </a:cubicBezTo>
                  <a:lnTo>
                    <a:pt x="0" y="116"/>
                  </a:lnTo>
                  <a:lnTo>
                    <a:pt x="0" y="163"/>
                  </a:lnTo>
                  <a:lnTo>
                    <a:pt x="0" y="187"/>
                  </a:lnTo>
                  <a:cubicBezTo>
                    <a:pt x="0" y="209"/>
                    <a:pt x="22" y="209"/>
                    <a:pt x="22" y="209"/>
                  </a:cubicBezTo>
                  <a:lnTo>
                    <a:pt x="47" y="233"/>
                  </a:lnTo>
                  <a:lnTo>
                    <a:pt x="116" y="233"/>
                  </a:lnTo>
                  <a:cubicBezTo>
                    <a:pt x="140" y="233"/>
                    <a:pt x="140" y="209"/>
                    <a:pt x="140" y="209"/>
                  </a:cubicBezTo>
                  <a:cubicBezTo>
                    <a:pt x="162" y="209"/>
                    <a:pt x="162" y="187"/>
                    <a:pt x="162" y="163"/>
                  </a:cubicBezTo>
                  <a:cubicBezTo>
                    <a:pt x="162" y="163"/>
                    <a:pt x="186" y="140"/>
                    <a:pt x="186" y="116"/>
                  </a:cubicBezTo>
                  <a:lnTo>
                    <a:pt x="186" y="94"/>
                  </a:lnTo>
                  <a:cubicBezTo>
                    <a:pt x="186" y="70"/>
                    <a:pt x="186" y="70"/>
                    <a:pt x="162" y="47"/>
                  </a:cubicBezTo>
                  <a:cubicBezTo>
                    <a:pt x="162" y="47"/>
                    <a:pt x="162" y="23"/>
                    <a:pt x="140" y="23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6"/>
            <p:cNvSpPr/>
            <p:nvPr/>
          </p:nvSpPr>
          <p:spPr>
            <a:xfrm>
              <a:off x="4114675" y="2441150"/>
              <a:ext cx="4675" cy="5100"/>
            </a:xfrm>
            <a:custGeom>
              <a:avLst/>
              <a:gdLst/>
              <a:ahLst/>
              <a:cxnLst/>
              <a:rect l="l" t="t" r="r" b="b"/>
              <a:pathLst>
                <a:path w="187" h="204" extrusionOk="0">
                  <a:moveTo>
                    <a:pt x="94" y="0"/>
                  </a:moveTo>
                  <a:cubicBezTo>
                    <a:pt x="72" y="0"/>
                    <a:pt x="72" y="0"/>
                    <a:pt x="47" y="23"/>
                  </a:cubicBezTo>
                  <a:lnTo>
                    <a:pt x="25" y="23"/>
                  </a:lnTo>
                  <a:cubicBezTo>
                    <a:pt x="25" y="47"/>
                    <a:pt x="1" y="47"/>
                    <a:pt x="1" y="69"/>
                  </a:cubicBezTo>
                  <a:lnTo>
                    <a:pt x="1" y="93"/>
                  </a:lnTo>
                  <a:lnTo>
                    <a:pt x="1" y="116"/>
                  </a:lnTo>
                  <a:lnTo>
                    <a:pt x="1" y="162"/>
                  </a:lnTo>
                  <a:lnTo>
                    <a:pt x="25" y="162"/>
                  </a:lnTo>
                  <a:cubicBezTo>
                    <a:pt x="25" y="186"/>
                    <a:pt x="47" y="186"/>
                    <a:pt x="72" y="186"/>
                  </a:cubicBezTo>
                  <a:cubicBezTo>
                    <a:pt x="72" y="197"/>
                    <a:pt x="77" y="203"/>
                    <a:pt x="86" y="203"/>
                  </a:cubicBezTo>
                  <a:cubicBezTo>
                    <a:pt x="94" y="203"/>
                    <a:pt x="106" y="197"/>
                    <a:pt x="118" y="186"/>
                  </a:cubicBezTo>
                  <a:lnTo>
                    <a:pt x="140" y="186"/>
                  </a:lnTo>
                  <a:lnTo>
                    <a:pt x="165" y="162"/>
                  </a:lnTo>
                  <a:cubicBezTo>
                    <a:pt x="165" y="140"/>
                    <a:pt x="187" y="140"/>
                    <a:pt x="187" y="140"/>
                  </a:cubicBezTo>
                  <a:lnTo>
                    <a:pt x="187" y="116"/>
                  </a:lnTo>
                  <a:lnTo>
                    <a:pt x="187" y="93"/>
                  </a:lnTo>
                  <a:lnTo>
                    <a:pt x="187" y="69"/>
                  </a:lnTo>
                  <a:cubicBezTo>
                    <a:pt x="187" y="69"/>
                    <a:pt x="165" y="69"/>
                    <a:pt x="165" y="47"/>
                  </a:cubicBezTo>
                  <a:lnTo>
                    <a:pt x="165" y="23"/>
                  </a:lnTo>
                  <a:lnTo>
                    <a:pt x="140" y="23"/>
                  </a:lnTo>
                  <a:cubicBezTo>
                    <a:pt x="118" y="0"/>
                    <a:pt x="118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6"/>
            <p:cNvSpPr/>
            <p:nvPr/>
          </p:nvSpPr>
          <p:spPr>
            <a:xfrm>
              <a:off x="4122825" y="2368450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94" y="0"/>
                  </a:moveTo>
                  <a:cubicBezTo>
                    <a:pt x="71" y="0"/>
                    <a:pt x="71" y="24"/>
                    <a:pt x="47" y="24"/>
                  </a:cubicBezTo>
                  <a:cubicBezTo>
                    <a:pt x="47" y="24"/>
                    <a:pt x="25" y="24"/>
                    <a:pt x="25" y="47"/>
                  </a:cubicBezTo>
                  <a:cubicBezTo>
                    <a:pt x="25" y="47"/>
                    <a:pt x="25" y="71"/>
                    <a:pt x="1" y="71"/>
                  </a:cubicBezTo>
                  <a:lnTo>
                    <a:pt x="1" y="93"/>
                  </a:lnTo>
                  <a:cubicBezTo>
                    <a:pt x="1" y="117"/>
                    <a:pt x="1" y="140"/>
                    <a:pt x="25" y="140"/>
                  </a:cubicBezTo>
                  <a:lnTo>
                    <a:pt x="25" y="164"/>
                  </a:lnTo>
                  <a:cubicBezTo>
                    <a:pt x="47" y="186"/>
                    <a:pt x="71" y="186"/>
                    <a:pt x="71" y="186"/>
                  </a:cubicBezTo>
                  <a:lnTo>
                    <a:pt x="164" y="186"/>
                  </a:lnTo>
                  <a:lnTo>
                    <a:pt x="187" y="164"/>
                  </a:lnTo>
                  <a:cubicBezTo>
                    <a:pt x="187" y="140"/>
                    <a:pt x="211" y="140"/>
                    <a:pt x="211" y="117"/>
                  </a:cubicBezTo>
                  <a:lnTo>
                    <a:pt x="211" y="93"/>
                  </a:lnTo>
                  <a:cubicBezTo>
                    <a:pt x="211" y="93"/>
                    <a:pt x="211" y="71"/>
                    <a:pt x="187" y="47"/>
                  </a:cubicBezTo>
                  <a:cubicBezTo>
                    <a:pt x="164" y="24"/>
                    <a:pt x="164" y="24"/>
                    <a:pt x="140" y="24"/>
                  </a:cubicBezTo>
                  <a:cubicBezTo>
                    <a:pt x="140" y="24"/>
                    <a:pt x="118" y="24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6"/>
            <p:cNvSpPr/>
            <p:nvPr/>
          </p:nvSpPr>
          <p:spPr>
            <a:xfrm>
              <a:off x="4114125" y="2521925"/>
              <a:ext cx="5850" cy="4700"/>
            </a:xfrm>
            <a:custGeom>
              <a:avLst/>
              <a:gdLst/>
              <a:ahLst/>
              <a:cxnLst/>
              <a:rect l="l" t="t" r="r" b="b"/>
              <a:pathLst>
                <a:path w="234" h="188" extrusionOk="0">
                  <a:moveTo>
                    <a:pt x="69" y="1"/>
                  </a:moveTo>
                  <a:lnTo>
                    <a:pt x="47" y="25"/>
                  </a:lnTo>
                  <a:lnTo>
                    <a:pt x="23" y="48"/>
                  </a:lnTo>
                  <a:cubicBezTo>
                    <a:pt x="23" y="72"/>
                    <a:pt x="23" y="72"/>
                    <a:pt x="1" y="94"/>
                  </a:cubicBezTo>
                  <a:cubicBezTo>
                    <a:pt x="1" y="94"/>
                    <a:pt x="1" y="118"/>
                    <a:pt x="23" y="118"/>
                  </a:cubicBezTo>
                  <a:lnTo>
                    <a:pt x="23" y="141"/>
                  </a:lnTo>
                  <a:cubicBezTo>
                    <a:pt x="23" y="165"/>
                    <a:pt x="47" y="165"/>
                    <a:pt x="47" y="187"/>
                  </a:cubicBezTo>
                  <a:lnTo>
                    <a:pt x="162" y="187"/>
                  </a:lnTo>
                  <a:cubicBezTo>
                    <a:pt x="162" y="165"/>
                    <a:pt x="187" y="165"/>
                    <a:pt x="187" y="165"/>
                  </a:cubicBezTo>
                  <a:cubicBezTo>
                    <a:pt x="209" y="165"/>
                    <a:pt x="209" y="141"/>
                    <a:pt x="209" y="141"/>
                  </a:cubicBezTo>
                  <a:cubicBezTo>
                    <a:pt x="233" y="118"/>
                    <a:pt x="233" y="118"/>
                    <a:pt x="233" y="94"/>
                  </a:cubicBezTo>
                  <a:lnTo>
                    <a:pt x="233" y="72"/>
                  </a:lnTo>
                  <a:cubicBezTo>
                    <a:pt x="233" y="48"/>
                    <a:pt x="209" y="48"/>
                    <a:pt x="209" y="48"/>
                  </a:cubicBezTo>
                  <a:cubicBezTo>
                    <a:pt x="209" y="25"/>
                    <a:pt x="187" y="25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6"/>
            <p:cNvSpPr/>
            <p:nvPr/>
          </p:nvSpPr>
          <p:spPr>
            <a:xfrm>
              <a:off x="4136775" y="2315550"/>
              <a:ext cx="4675" cy="5850"/>
            </a:xfrm>
            <a:custGeom>
              <a:avLst/>
              <a:gdLst/>
              <a:ahLst/>
              <a:cxnLst/>
              <a:rect l="l" t="t" r="r" b="b"/>
              <a:pathLst>
                <a:path w="187" h="234" extrusionOk="0">
                  <a:moveTo>
                    <a:pt x="71" y="1"/>
                  </a:moveTo>
                  <a:lnTo>
                    <a:pt x="47" y="23"/>
                  </a:lnTo>
                  <a:cubicBezTo>
                    <a:pt x="25" y="23"/>
                    <a:pt x="25" y="47"/>
                    <a:pt x="25" y="47"/>
                  </a:cubicBezTo>
                  <a:cubicBezTo>
                    <a:pt x="25" y="47"/>
                    <a:pt x="1" y="70"/>
                    <a:pt x="1" y="94"/>
                  </a:cubicBezTo>
                  <a:cubicBezTo>
                    <a:pt x="1" y="116"/>
                    <a:pt x="25" y="116"/>
                    <a:pt x="25" y="140"/>
                  </a:cubicBezTo>
                  <a:lnTo>
                    <a:pt x="25" y="187"/>
                  </a:lnTo>
                  <a:lnTo>
                    <a:pt x="47" y="209"/>
                  </a:lnTo>
                  <a:lnTo>
                    <a:pt x="71" y="233"/>
                  </a:lnTo>
                  <a:lnTo>
                    <a:pt x="140" y="233"/>
                  </a:lnTo>
                  <a:lnTo>
                    <a:pt x="164" y="209"/>
                  </a:lnTo>
                  <a:lnTo>
                    <a:pt x="187" y="187"/>
                  </a:lnTo>
                  <a:lnTo>
                    <a:pt x="187" y="140"/>
                  </a:lnTo>
                  <a:lnTo>
                    <a:pt x="187" y="94"/>
                  </a:lnTo>
                  <a:lnTo>
                    <a:pt x="187" y="47"/>
                  </a:lnTo>
                  <a:lnTo>
                    <a:pt x="164" y="2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6"/>
            <p:cNvSpPr/>
            <p:nvPr/>
          </p:nvSpPr>
          <p:spPr>
            <a:xfrm>
              <a:off x="4157150" y="229867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94" y="0"/>
                  </a:moveTo>
                  <a:cubicBezTo>
                    <a:pt x="69" y="0"/>
                    <a:pt x="69" y="0"/>
                    <a:pt x="47" y="25"/>
                  </a:cubicBezTo>
                  <a:lnTo>
                    <a:pt x="23" y="25"/>
                  </a:lnTo>
                  <a:cubicBezTo>
                    <a:pt x="23" y="47"/>
                    <a:pt x="23" y="47"/>
                    <a:pt x="1" y="71"/>
                  </a:cubicBezTo>
                  <a:lnTo>
                    <a:pt x="1" y="93"/>
                  </a:lnTo>
                  <a:lnTo>
                    <a:pt x="1" y="140"/>
                  </a:lnTo>
                  <a:lnTo>
                    <a:pt x="1" y="186"/>
                  </a:lnTo>
                  <a:cubicBezTo>
                    <a:pt x="23" y="186"/>
                    <a:pt x="23" y="186"/>
                    <a:pt x="23" y="211"/>
                  </a:cubicBezTo>
                  <a:lnTo>
                    <a:pt x="140" y="211"/>
                  </a:lnTo>
                  <a:lnTo>
                    <a:pt x="162" y="186"/>
                  </a:lnTo>
                  <a:cubicBezTo>
                    <a:pt x="162" y="186"/>
                    <a:pt x="162" y="164"/>
                    <a:pt x="187" y="164"/>
                  </a:cubicBezTo>
                  <a:lnTo>
                    <a:pt x="187" y="118"/>
                  </a:lnTo>
                  <a:lnTo>
                    <a:pt x="187" y="93"/>
                  </a:lnTo>
                  <a:lnTo>
                    <a:pt x="187" y="47"/>
                  </a:lnTo>
                  <a:cubicBezTo>
                    <a:pt x="162" y="47"/>
                    <a:pt x="162" y="25"/>
                    <a:pt x="162" y="25"/>
                  </a:cubicBezTo>
                  <a:cubicBezTo>
                    <a:pt x="140" y="25"/>
                    <a:pt x="140" y="25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6"/>
            <p:cNvSpPr/>
            <p:nvPr/>
          </p:nvSpPr>
          <p:spPr>
            <a:xfrm>
              <a:off x="4135050" y="2381850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47" y="0"/>
                  </a:moveTo>
                  <a:cubicBezTo>
                    <a:pt x="23" y="22"/>
                    <a:pt x="23" y="22"/>
                    <a:pt x="23" y="47"/>
                  </a:cubicBezTo>
                  <a:cubicBezTo>
                    <a:pt x="1" y="47"/>
                    <a:pt x="1" y="47"/>
                    <a:pt x="1" y="69"/>
                  </a:cubicBezTo>
                  <a:lnTo>
                    <a:pt x="1" y="115"/>
                  </a:lnTo>
                  <a:cubicBezTo>
                    <a:pt x="1" y="115"/>
                    <a:pt x="1" y="140"/>
                    <a:pt x="23" y="140"/>
                  </a:cubicBezTo>
                  <a:lnTo>
                    <a:pt x="23" y="186"/>
                  </a:lnTo>
                  <a:cubicBezTo>
                    <a:pt x="23" y="186"/>
                    <a:pt x="47" y="186"/>
                    <a:pt x="47" y="208"/>
                  </a:cubicBezTo>
                  <a:lnTo>
                    <a:pt x="140" y="208"/>
                  </a:lnTo>
                  <a:lnTo>
                    <a:pt x="187" y="162"/>
                  </a:lnTo>
                  <a:lnTo>
                    <a:pt x="187" y="140"/>
                  </a:lnTo>
                  <a:lnTo>
                    <a:pt x="187" y="93"/>
                  </a:lnTo>
                  <a:lnTo>
                    <a:pt x="187" y="69"/>
                  </a:lnTo>
                  <a:cubicBezTo>
                    <a:pt x="187" y="47"/>
                    <a:pt x="163" y="47"/>
                    <a:pt x="163" y="22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6"/>
            <p:cNvSpPr/>
            <p:nvPr/>
          </p:nvSpPr>
          <p:spPr>
            <a:xfrm>
              <a:off x="4158325" y="2382400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47" y="47"/>
                  </a:moveTo>
                  <a:lnTo>
                    <a:pt x="22" y="71"/>
                  </a:lnTo>
                  <a:lnTo>
                    <a:pt x="22" y="47"/>
                  </a:lnTo>
                  <a:close/>
                  <a:moveTo>
                    <a:pt x="93" y="0"/>
                  </a:moveTo>
                  <a:cubicBezTo>
                    <a:pt x="69" y="0"/>
                    <a:pt x="47" y="0"/>
                    <a:pt x="47" y="25"/>
                  </a:cubicBezTo>
                  <a:lnTo>
                    <a:pt x="22" y="25"/>
                  </a:lnTo>
                  <a:cubicBezTo>
                    <a:pt x="0" y="47"/>
                    <a:pt x="0" y="47"/>
                    <a:pt x="0" y="71"/>
                  </a:cubicBezTo>
                  <a:lnTo>
                    <a:pt x="0" y="93"/>
                  </a:lnTo>
                  <a:lnTo>
                    <a:pt x="0" y="118"/>
                  </a:lnTo>
                  <a:lnTo>
                    <a:pt x="0" y="140"/>
                  </a:lnTo>
                  <a:cubicBezTo>
                    <a:pt x="0" y="164"/>
                    <a:pt x="22" y="164"/>
                    <a:pt x="22" y="164"/>
                  </a:cubicBezTo>
                  <a:lnTo>
                    <a:pt x="47" y="186"/>
                  </a:lnTo>
                  <a:lnTo>
                    <a:pt x="69" y="186"/>
                  </a:lnTo>
                  <a:lnTo>
                    <a:pt x="93" y="211"/>
                  </a:lnTo>
                  <a:cubicBezTo>
                    <a:pt x="115" y="211"/>
                    <a:pt x="115" y="186"/>
                    <a:pt x="140" y="186"/>
                  </a:cubicBezTo>
                  <a:lnTo>
                    <a:pt x="162" y="186"/>
                  </a:lnTo>
                  <a:lnTo>
                    <a:pt x="162" y="164"/>
                  </a:lnTo>
                  <a:lnTo>
                    <a:pt x="186" y="164"/>
                  </a:lnTo>
                  <a:lnTo>
                    <a:pt x="186" y="140"/>
                  </a:lnTo>
                  <a:cubicBezTo>
                    <a:pt x="186" y="140"/>
                    <a:pt x="209" y="140"/>
                    <a:pt x="209" y="118"/>
                  </a:cubicBezTo>
                  <a:lnTo>
                    <a:pt x="209" y="93"/>
                  </a:lnTo>
                  <a:cubicBezTo>
                    <a:pt x="209" y="71"/>
                    <a:pt x="209" y="71"/>
                    <a:pt x="186" y="47"/>
                  </a:cubicBezTo>
                  <a:lnTo>
                    <a:pt x="162" y="25"/>
                  </a:lnTo>
                  <a:lnTo>
                    <a:pt x="140" y="25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6"/>
            <p:cNvSpPr/>
            <p:nvPr/>
          </p:nvSpPr>
          <p:spPr>
            <a:xfrm>
              <a:off x="4149325" y="2486500"/>
              <a:ext cx="22975" cy="11875"/>
            </a:xfrm>
            <a:custGeom>
              <a:avLst/>
              <a:gdLst/>
              <a:ahLst/>
              <a:cxnLst/>
              <a:rect l="l" t="t" r="r" b="b"/>
              <a:pathLst>
                <a:path w="919" h="475" extrusionOk="0">
                  <a:moveTo>
                    <a:pt x="801" y="0"/>
                  </a:moveTo>
                  <a:cubicBezTo>
                    <a:pt x="546" y="69"/>
                    <a:pt x="314" y="162"/>
                    <a:pt x="81" y="302"/>
                  </a:cubicBezTo>
                  <a:cubicBezTo>
                    <a:pt x="1" y="363"/>
                    <a:pt x="59" y="475"/>
                    <a:pt x="136" y="475"/>
                  </a:cubicBezTo>
                  <a:cubicBezTo>
                    <a:pt x="148" y="475"/>
                    <a:pt x="161" y="472"/>
                    <a:pt x="174" y="465"/>
                  </a:cubicBezTo>
                  <a:cubicBezTo>
                    <a:pt x="382" y="326"/>
                    <a:pt x="615" y="233"/>
                    <a:pt x="848" y="186"/>
                  </a:cubicBezTo>
                  <a:cubicBezTo>
                    <a:pt x="894" y="162"/>
                    <a:pt x="918" y="116"/>
                    <a:pt x="918" y="69"/>
                  </a:cubicBezTo>
                  <a:cubicBezTo>
                    <a:pt x="894" y="23"/>
                    <a:pt x="848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6"/>
            <p:cNvSpPr/>
            <p:nvPr/>
          </p:nvSpPr>
          <p:spPr>
            <a:xfrm>
              <a:off x="4141050" y="2510850"/>
              <a:ext cx="25300" cy="10000"/>
            </a:xfrm>
            <a:custGeom>
              <a:avLst/>
              <a:gdLst/>
              <a:ahLst/>
              <a:cxnLst/>
              <a:rect l="l" t="t" r="r" b="b"/>
              <a:pathLst>
                <a:path w="1012" h="400" extrusionOk="0">
                  <a:moveTo>
                    <a:pt x="874" y="1"/>
                  </a:moveTo>
                  <a:cubicBezTo>
                    <a:pt x="867" y="1"/>
                    <a:pt x="860" y="2"/>
                    <a:pt x="853" y="3"/>
                  </a:cubicBezTo>
                  <a:cubicBezTo>
                    <a:pt x="598" y="72"/>
                    <a:pt x="341" y="143"/>
                    <a:pt x="109" y="211"/>
                  </a:cubicBezTo>
                  <a:cubicBezTo>
                    <a:pt x="0" y="234"/>
                    <a:pt x="35" y="400"/>
                    <a:pt x="135" y="400"/>
                  </a:cubicBezTo>
                  <a:cubicBezTo>
                    <a:pt x="142" y="400"/>
                    <a:pt x="148" y="399"/>
                    <a:pt x="155" y="397"/>
                  </a:cubicBezTo>
                  <a:lnTo>
                    <a:pt x="924" y="189"/>
                  </a:lnTo>
                  <a:cubicBezTo>
                    <a:pt x="1011" y="166"/>
                    <a:pt x="97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6"/>
            <p:cNvSpPr/>
            <p:nvPr/>
          </p:nvSpPr>
          <p:spPr>
            <a:xfrm>
              <a:off x="4136225" y="23911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69" y="0"/>
                  </a:moveTo>
                  <a:cubicBezTo>
                    <a:pt x="47" y="0"/>
                    <a:pt x="47" y="0"/>
                    <a:pt x="47" y="22"/>
                  </a:cubicBezTo>
                  <a:cubicBezTo>
                    <a:pt x="23" y="22"/>
                    <a:pt x="23" y="22"/>
                    <a:pt x="0" y="47"/>
                  </a:cubicBezTo>
                  <a:lnTo>
                    <a:pt x="0" y="69"/>
                  </a:lnTo>
                  <a:lnTo>
                    <a:pt x="0" y="93"/>
                  </a:lnTo>
                  <a:lnTo>
                    <a:pt x="0" y="140"/>
                  </a:lnTo>
                  <a:cubicBezTo>
                    <a:pt x="0" y="140"/>
                    <a:pt x="23" y="140"/>
                    <a:pt x="23" y="162"/>
                  </a:cubicBezTo>
                  <a:cubicBezTo>
                    <a:pt x="23" y="162"/>
                    <a:pt x="47" y="162"/>
                    <a:pt x="47" y="186"/>
                  </a:cubicBezTo>
                  <a:lnTo>
                    <a:pt x="93" y="186"/>
                  </a:lnTo>
                  <a:cubicBezTo>
                    <a:pt x="116" y="186"/>
                    <a:pt x="116" y="186"/>
                    <a:pt x="140" y="162"/>
                  </a:cubicBezTo>
                  <a:cubicBezTo>
                    <a:pt x="140" y="162"/>
                    <a:pt x="162" y="162"/>
                    <a:pt x="162" y="140"/>
                  </a:cubicBezTo>
                  <a:cubicBezTo>
                    <a:pt x="162" y="140"/>
                    <a:pt x="186" y="140"/>
                    <a:pt x="186" y="115"/>
                  </a:cubicBezTo>
                  <a:lnTo>
                    <a:pt x="186" y="93"/>
                  </a:lnTo>
                  <a:cubicBezTo>
                    <a:pt x="186" y="69"/>
                    <a:pt x="186" y="69"/>
                    <a:pt x="162" y="47"/>
                  </a:cubicBezTo>
                  <a:lnTo>
                    <a:pt x="162" y="22"/>
                  </a:lnTo>
                  <a:cubicBezTo>
                    <a:pt x="140" y="22"/>
                    <a:pt x="140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6"/>
            <p:cNvSpPr/>
            <p:nvPr/>
          </p:nvSpPr>
          <p:spPr>
            <a:xfrm>
              <a:off x="4159475" y="2364400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69" y="0"/>
                  </a:moveTo>
                  <a:lnTo>
                    <a:pt x="47" y="23"/>
                  </a:lnTo>
                  <a:cubicBezTo>
                    <a:pt x="23" y="23"/>
                    <a:pt x="23" y="47"/>
                    <a:pt x="23" y="47"/>
                  </a:cubicBezTo>
                  <a:cubicBezTo>
                    <a:pt x="1" y="47"/>
                    <a:pt x="1" y="69"/>
                    <a:pt x="1" y="69"/>
                  </a:cubicBezTo>
                  <a:lnTo>
                    <a:pt x="1" y="116"/>
                  </a:lnTo>
                  <a:lnTo>
                    <a:pt x="1" y="140"/>
                  </a:lnTo>
                  <a:lnTo>
                    <a:pt x="23" y="162"/>
                  </a:lnTo>
                  <a:cubicBezTo>
                    <a:pt x="23" y="186"/>
                    <a:pt x="47" y="186"/>
                    <a:pt x="69" y="186"/>
                  </a:cubicBezTo>
                  <a:lnTo>
                    <a:pt x="140" y="186"/>
                  </a:lnTo>
                  <a:cubicBezTo>
                    <a:pt x="140" y="186"/>
                    <a:pt x="140" y="162"/>
                    <a:pt x="163" y="162"/>
                  </a:cubicBezTo>
                  <a:lnTo>
                    <a:pt x="187" y="140"/>
                  </a:lnTo>
                  <a:lnTo>
                    <a:pt x="187" y="116"/>
                  </a:lnTo>
                  <a:cubicBezTo>
                    <a:pt x="209" y="93"/>
                    <a:pt x="209" y="93"/>
                    <a:pt x="187" y="69"/>
                  </a:cubicBezTo>
                  <a:lnTo>
                    <a:pt x="187" y="47"/>
                  </a:lnTo>
                  <a:cubicBezTo>
                    <a:pt x="187" y="47"/>
                    <a:pt x="187" y="23"/>
                    <a:pt x="163" y="23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6"/>
            <p:cNvSpPr/>
            <p:nvPr/>
          </p:nvSpPr>
          <p:spPr>
            <a:xfrm>
              <a:off x="4164125" y="2580075"/>
              <a:ext cx="38950" cy="69250"/>
            </a:xfrm>
            <a:custGeom>
              <a:avLst/>
              <a:gdLst/>
              <a:ahLst/>
              <a:cxnLst/>
              <a:rect l="l" t="t" r="r" b="b"/>
              <a:pathLst>
                <a:path w="1558" h="2770" extrusionOk="0">
                  <a:moveTo>
                    <a:pt x="1558" y="1"/>
                  </a:moveTo>
                  <a:cubicBezTo>
                    <a:pt x="1489" y="47"/>
                    <a:pt x="1418" y="94"/>
                    <a:pt x="1350" y="164"/>
                  </a:cubicBezTo>
                  <a:cubicBezTo>
                    <a:pt x="1396" y="187"/>
                    <a:pt x="1443" y="257"/>
                    <a:pt x="1372" y="304"/>
                  </a:cubicBezTo>
                  <a:lnTo>
                    <a:pt x="1303" y="373"/>
                  </a:lnTo>
                  <a:cubicBezTo>
                    <a:pt x="1303" y="397"/>
                    <a:pt x="1303" y="419"/>
                    <a:pt x="1279" y="443"/>
                  </a:cubicBezTo>
                  <a:lnTo>
                    <a:pt x="1257" y="443"/>
                  </a:lnTo>
                  <a:lnTo>
                    <a:pt x="1232" y="512"/>
                  </a:lnTo>
                  <a:cubicBezTo>
                    <a:pt x="1257" y="559"/>
                    <a:pt x="1279" y="605"/>
                    <a:pt x="1257" y="630"/>
                  </a:cubicBezTo>
                  <a:cubicBezTo>
                    <a:pt x="1279" y="676"/>
                    <a:pt x="1303" y="723"/>
                    <a:pt x="1257" y="745"/>
                  </a:cubicBezTo>
                  <a:lnTo>
                    <a:pt x="1186" y="816"/>
                  </a:lnTo>
                  <a:cubicBezTo>
                    <a:pt x="1186" y="838"/>
                    <a:pt x="1186" y="862"/>
                    <a:pt x="1164" y="884"/>
                  </a:cubicBezTo>
                  <a:cubicBezTo>
                    <a:pt x="1164" y="884"/>
                    <a:pt x="1186" y="909"/>
                    <a:pt x="1186" y="931"/>
                  </a:cubicBezTo>
                  <a:cubicBezTo>
                    <a:pt x="1196" y="925"/>
                    <a:pt x="1205" y="922"/>
                    <a:pt x="1215" y="922"/>
                  </a:cubicBezTo>
                  <a:cubicBezTo>
                    <a:pt x="1273" y="922"/>
                    <a:pt x="1316" y="1034"/>
                    <a:pt x="1257" y="1095"/>
                  </a:cubicBezTo>
                  <a:cubicBezTo>
                    <a:pt x="1210" y="1117"/>
                    <a:pt x="1164" y="1164"/>
                    <a:pt x="1117" y="1188"/>
                  </a:cubicBezTo>
                  <a:cubicBezTo>
                    <a:pt x="1186" y="1188"/>
                    <a:pt x="1232" y="1303"/>
                    <a:pt x="1139" y="1350"/>
                  </a:cubicBezTo>
                  <a:cubicBezTo>
                    <a:pt x="1117" y="1374"/>
                    <a:pt x="1071" y="1396"/>
                    <a:pt x="1046" y="1420"/>
                  </a:cubicBezTo>
                  <a:cubicBezTo>
                    <a:pt x="1024" y="1443"/>
                    <a:pt x="1024" y="1467"/>
                    <a:pt x="1000" y="1467"/>
                  </a:cubicBezTo>
                  <a:lnTo>
                    <a:pt x="1000" y="1489"/>
                  </a:lnTo>
                  <a:cubicBezTo>
                    <a:pt x="1000" y="1489"/>
                    <a:pt x="1000" y="1513"/>
                    <a:pt x="977" y="1536"/>
                  </a:cubicBezTo>
                  <a:cubicBezTo>
                    <a:pt x="1000" y="1560"/>
                    <a:pt x="977" y="1582"/>
                    <a:pt x="953" y="1606"/>
                  </a:cubicBezTo>
                  <a:cubicBezTo>
                    <a:pt x="953" y="1653"/>
                    <a:pt x="931" y="1675"/>
                    <a:pt x="931" y="1699"/>
                  </a:cubicBezTo>
                  <a:cubicBezTo>
                    <a:pt x="953" y="1746"/>
                    <a:pt x="953" y="1792"/>
                    <a:pt x="931" y="1839"/>
                  </a:cubicBezTo>
                  <a:cubicBezTo>
                    <a:pt x="884" y="1861"/>
                    <a:pt x="860" y="1908"/>
                    <a:pt x="838" y="1954"/>
                  </a:cubicBezTo>
                  <a:cubicBezTo>
                    <a:pt x="838" y="1978"/>
                    <a:pt x="838" y="2001"/>
                    <a:pt x="814" y="2047"/>
                  </a:cubicBezTo>
                  <a:cubicBezTo>
                    <a:pt x="628" y="2233"/>
                    <a:pt x="442" y="2444"/>
                    <a:pt x="233" y="2605"/>
                  </a:cubicBezTo>
                  <a:cubicBezTo>
                    <a:pt x="163" y="2652"/>
                    <a:pt x="116" y="2698"/>
                    <a:pt x="70" y="2723"/>
                  </a:cubicBezTo>
                  <a:cubicBezTo>
                    <a:pt x="47" y="2745"/>
                    <a:pt x="23" y="2745"/>
                    <a:pt x="1" y="2769"/>
                  </a:cubicBezTo>
                  <a:cubicBezTo>
                    <a:pt x="419" y="2676"/>
                    <a:pt x="1000" y="2326"/>
                    <a:pt x="1232" y="1350"/>
                  </a:cubicBezTo>
                  <a:lnTo>
                    <a:pt x="15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6"/>
            <p:cNvSpPr/>
            <p:nvPr/>
          </p:nvSpPr>
          <p:spPr>
            <a:xfrm>
              <a:off x="3919925" y="2606825"/>
              <a:ext cx="30275" cy="15150"/>
            </a:xfrm>
            <a:custGeom>
              <a:avLst/>
              <a:gdLst/>
              <a:ahLst/>
              <a:cxnLst/>
              <a:rect l="l" t="t" r="r" b="b"/>
              <a:pathLst>
                <a:path w="1211" h="606" extrusionOk="0">
                  <a:moveTo>
                    <a:pt x="163" y="1"/>
                  </a:moveTo>
                  <a:cubicBezTo>
                    <a:pt x="116" y="25"/>
                    <a:pt x="70" y="25"/>
                    <a:pt x="23" y="25"/>
                  </a:cubicBezTo>
                  <a:cubicBezTo>
                    <a:pt x="23" y="47"/>
                    <a:pt x="1" y="47"/>
                    <a:pt x="1" y="47"/>
                  </a:cubicBezTo>
                  <a:cubicBezTo>
                    <a:pt x="395" y="233"/>
                    <a:pt x="792" y="443"/>
                    <a:pt x="1164" y="605"/>
                  </a:cubicBezTo>
                  <a:cubicBezTo>
                    <a:pt x="1164" y="559"/>
                    <a:pt x="1164" y="512"/>
                    <a:pt x="1186" y="466"/>
                  </a:cubicBezTo>
                  <a:cubicBezTo>
                    <a:pt x="1186" y="443"/>
                    <a:pt x="1186" y="443"/>
                    <a:pt x="1210" y="419"/>
                  </a:cubicBezTo>
                  <a:lnTo>
                    <a:pt x="1186" y="419"/>
                  </a:lnTo>
                  <a:cubicBezTo>
                    <a:pt x="1117" y="397"/>
                    <a:pt x="1071" y="397"/>
                    <a:pt x="1024" y="397"/>
                  </a:cubicBezTo>
                  <a:cubicBezTo>
                    <a:pt x="1000" y="373"/>
                    <a:pt x="1000" y="373"/>
                    <a:pt x="978" y="373"/>
                  </a:cubicBezTo>
                  <a:cubicBezTo>
                    <a:pt x="931" y="373"/>
                    <a:pt x="885" y="397"/>
                    <a:pt x="838" y="397"/>
                  </a:cubicBezTo>
                  <a:cubicBezTo>
                    <a:pt x="792" y="397"/>
                    <a:pt x="745" y="350"/>
                    <a:pt x="745" y="304"/>
                  </a:cubicBezTo>
                  <a:cubicBezTo>
                    <a:pt x="737" y="308"/>
                    <a:pt x="728" y="310"/>
                    <a:pt x="720" y="310"/>
                  </a:cubicBezTo>
                  <a:cubicBezTo>
                    <a:pt x="683" y="310"/>
                    <a:pt x="652" y="271"/>
                    <a:pt x="652" y="233"/>
                  </a:cubicBezTo>
                  <a:lnTo>
                    <a:pt x="628" y="233"/>
                  </a:lnTo>
                  <a:cubicBezTo>
                    <a:pt x="619" y="238"/>
                    <a:pt x="610" y="240"/>
                    <a:pt x="602" y="240"/>
                  </a:cubicBezTo>
                  <a:cubicBezTo>
                    <a:pt x="565" y="240"/>
                    <a:pt x="535" y="202"/>
                    <a:pt x="535" y="164"/>
                  </a:cubicBezTo>
                  <a:lnTo>
                    <a:pt x="512" y="164"/>
                  </a:lnTo>
                  <a:cubicBezTo>
                    <a:pt x="466" y="164"/>
                    <a:pt x="419" y="118"/>
                    <a:pt x="419" y="71"/>
                  </a:cubicBezTo>
                  <a:lnTo>
                    <a:pt x="442" y="47"/>
                  </a:lnTo>
                  <a:lnTo>
                    <a:pt x="419" y="47"/>
                  </a:lnTo>
                  <a:cubicBezTo>
                    <a:pt x="373" y="47"/>
                    <a:pt x="302" y="71"/>
                    <a:pt x="256" y="71"/>
                  </a:cubicBezTo>
                  <a:cubicBezTo>
                    <a:pt x="209" y="71"/>
                    <a:pt x="187" y="47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6"/>
            <p:cNvSpPr/>
            <p:nvPr/>
          </p:nvSpPr>
          <p:spPr>
            <a:xfrm>
              <a:off x="3953650" y="2621950"/>
              <a:ext cx="49425" cy="23875"/>
            </a:xfrm>
            <a:custGeom>
              <a:avLst/>
              <a:gdLst/>
              <a:ahLst/>
              <a:cxnLst/>
              <a:rect l="l" t="t" r="r" b="b"/>
              <a:pathLst>
                <a:path w="1977" h="955" extrusionOk="0">
                  <a:moveTo>
                    <a:pt x="163" y="0"/>
                  </a:moveTo>
                  <a:cubicBezTo>
                    <a:pt x="140" y="24"/>
                    <a:pt x="116" y="24"/>
                    <a:pt x="70" y="47"/>
                  </a:cubicBezTo>
                  <a:cubicBezTo>
                    <a:pt x="47" y="71"/>
                    <a:pt x="23" y="93"/>
                    <a:pt x="1" y="93"/>
                  </a:cubicBezTo>
                  <a:cubicBezTo>
                    <a:pt x="745" y="465"/>
                    <a:pt x="1279" y="722"/>
                    <a:pt x="1303" y="722"/>
                  </a:cubicBezTo>
                  <a:cubicBezTo>
                    <a:pt x="1325" y="744"/>
                    <a:pt x="1554" y="836"/>
                    <a:pt x="1965" y="951"/>
                  </a:cubicBezTo>
                  <a:lnTo>
                    <a:pt x="1965" y="951"/>
                  </a:lnTo>
                  <a:cubicBezTo>
                    <a:pt x="1954" y="944"/>
                    <a:pt x="1954" y="925"/>
                    <a:pt x="1954" y="908"/>
                  </a:cubicBezTo>
                  <a:cubicBezTo>
                    <a:pt x="1930" y="884"/>
                    <a:pt x="1930" y="862"/>
                    <a:pt x="1930" y="837"/>
                  </a:cubicBezTo>
                  <a:lnTo>
                    <a:pt x="1908" y="837"/>
                  </a:lnTo>
                  <a:cubicBezTo>
                    <a:pt x="1894" y="842"/>
                    <a:pt x="1882" y="844"/>
                    <a:pt x="1871" y="844"/>
                  </a:cubicBezTo>
                  <a:cubicBezTo>
                    <a:pt x="1828" y="844"/>
                    <a:pt x="1810" y="810"/>
                    <a:pt x="1791" y="791"/>
                  </a:cubicBezTo>
                  <a:lnTo>
                    <a:pt x="1768" y="791"/>
                  </a:lnTo>
                  <a:cubicBezTo>
                    <a:pt x="1744" y="791"/>
                    <a:pt x="1722" y="791"/>
                    <a:pt x="1698" y="769"/>
                  </a:cubicBezTo>
                  <a:cubicBezTo>
                    <a:pt x="1675" y="791"/>
                    <a:pt x="1651" y="791"/>
                    <a:pt x="1629" y="815"/>
                  </a:cubicBezTo>
                  <a:cubicBezTo>
                    <a:pt x="1615" y="824"/>
                    <a:pt x="1601" y="828"/>
                    <a:pt x="1588" y="828"/>
                  </a:cubicBezTo>
                  <a:cubicBezTo>
                    <a:pt x="1528" y="828"/>
                    <a:pt x="1474" y="755"/>
                    <a:pt x="1511" y="698"/>
                  </a:cubicBezTo>
                  <a:cubicBezTo>
                    <a:pt x="1465" y="698"/>
                    <a:pt x="1418" y="698"/>
                    <a:pt x="1396" y="722"/>
                  </a:cubicBezTo>
                  <a:cubicBezTo>
                    <a:pt x="1350" y="722"/>
                    <a:pt x="1303" y="676"/>
                    <a:pt x="1303" y="629"/>
                  </a:cubicBezTo>
                  <a:lnTo>
                    <a:pt x="1303" y="583"/>
                  </a:lnTo>
                  <a:cubicBezTo>
                    <a:pt x="1279" y="583"/>
                    <a:pt x="1232" y="583"/>
                    <a:pt x="1232" y="536"/>
                  </a:cubicBezTo>
                  <a:cubicBezTo>
                    <a:pt x="1186" y="536"/>
                    <a:pt x="1139" y="512"/>
                    <a:pt x="1139" y="465"/>
                  </a:cubicBezTo>
                  <a:lnTo>
                    <a:pt x="1139" y="443"/>
                  </a:lnTo>
                  <a:lnTo>
                    <a:pt x="1117" y="443"/>
                  </a:lnTo>
                  <a:lnTo>
                    <a:pt x="978" y="512"/>
                  </a:lnTo>
                  <a:cubicBezTo>
                    <a:pt x="960" y="521"/>
                    <a:pt x="943" y="524"/>
                    <a:pt x="928" y="524"/>
                  </a:cubicBezTo>
                  <a:cubicBezTo>
                    <a:pt x="862" y="524"/>
                    <a:pt x="822" y="452"/>
                    <a:pt x="860" y="396"/>
                  </a:cubicBezTo>
                  <a:lnTo>
                    <a:pt x="838" y="396"/>
                  </a:lnTo>
                  <a:cubicBezTo>
                    <a:pt x="823" y="404"/>
                    <a:pt x="809" y="407"/>
                    <a:pt x="796" y="407"/>
                  </a:cubicBezTo>
                  <a:cubicBezTo>
                    <a:pt x="726" y="407"/>
                    <a:pt x="685" y="315"/>
                    <a:pt x="745" y="257"/>
                  </a:cubicBezTo>
                  <a:lnTo>
                    <a:pt x="605" y="257"/>
                  </a:lnTo>
                  <a:cubicBezTo>
                    <a:pt x="535" y="257"/>
                    <a:pt x="512" y="210"/>
                    <a:pt x="512" y="164"/>
                  </a:cubicBezTo>
                  <a:lnTo>
                    <a:pt x="512" y="140"/>
                  </a:lnTo>
                  <a:lnTo>
                    <a:pt x="373" y="140"/>
                  </a:lnTo>
                  <a:cubicBezTo>
                    <a:pt x="326" y="140"/>
                    <a:pt x="280" y="117"/>
                    <a:pt x="280" y="71"/>
                  </a:cubicBezTo>
                  <a:lnTo>
                    <a:pt x="256" y="71"/>
                  </a:lnTo>
                  <a:cubicBezTo>
                    <a:pt x="209" y="71"/>
                    <a:pt x="187" y="47"/>
                    <a:pt x="163" y="0"/>
                  </a:cubicBezTo>
                  <a:close/>
                  <a:moveTo>
                    <a:pt x="1965" y="951"/>
                  </a:moveTo>
                  <a:cubicBezTo>
                    <a:pt x="1968" y="953"/>
                    <a:pt x="1972" y="955"/>
                    <a:pt x="1977" y="955"/>
                  </a:cubicBezTo>
                  <a:cubicBezTo>
                    <a:pt x="1973" y="954"/>
                    <a:pt x="1969" y="952"/>
                    <a:pt x="1965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6"/>
            <p:cNvSpPr/>
            <p:nvPr/>
          </p:nvSpPr>
          <p:spPr>
            <a:xfrm>
              <a:off x="4049000" y="1968750"/>
              <a:ext cx="218650" cy="61925"/>
            </a:xfrm>
            <a:custGeom>
              <a:avLst/>
              <a:gdLst/>
              <a:ahLst/>
              <a:cxnLst/>
              <a:rect l="l" t="t" r="r" b="b"/>
              <a:pathLst>
                <a:path w="8746" h="2477" extrusionOk="0">
                  <a:moveTo>
                    <a:pt x="323" y="420"/>
                  </a:moveTo>
                  <a:lnTo>
                    <a:pt x="323" y="420"/>
                  </a:lnTo>
                  <a:cubicBezTo>
                    <a:pt x="316" y="423"/>
                    <a:pt x="309" y="427"/>
                    <a:pt x="302" y="430"/>
                  </a:cubicBezTo>
                  <a:cubicBezTo>
                    <a:pt x="313" y="430"/>
                    <a:pt x="319" y="425"/>
                    <a:pt x="323" y="420"/>
                  </a:cubicBezTo>
                  <a:close/>
                  <a:moveTo>
                    <a:pt x="8652" y="2313"/>
                  </a:moveTo>
                  <a:lnTo>
                    <a:pt x="8645" y="2315"/>
                  </a:lnTo>
                  <a:lnTo>
                    <a:pt x="8645" y="2315"/>
                  </a:lnTo>
                  <a:cubicBezTo>
                    <a:pt x="8649" y="2320"/>
                    <a:pt x="8652" y="2325"/>
                    <a:pt x="8656" y="2330"/>
                  </a:cubicBezTo>
                  <a:lnTo>
                    <a:pt x="8656" y="2330"/>
                  </a:lnTo>
                  <a:cubicBezTo>
                    <a:pt x="8654" y="2319"/>
                    <a:pt x="8652" y="2313"/>
                    <a:pt x="8652" y="2313"/>
                  </a:cubicBezTo>
                  <a:close/>
                  <a:moveTo>
                    <a:pt x="1782" y="0"/>
                  </a:moveTo>
                  <a:cubicBezTo>
                    <a:pt x="1034" y="0"/>
                    <a:pt x="501" y="97"/>
                    <a:pt x="209" y="291"/>
                  </a:cubicBezTo>
                  <a:cubicBezTo>
                    <a:pt x="131" y="310"/>
                    <a:pt x="85" y="363"/>
                    <a:pt x="32" y="407"/>
                  </a:cubicBezTo>
                  <a:lnTo>
                    <a:pt x="32" y="407"/>
                  </a:lnTo>
                  <a:cubicBezTo>
                    <a:pt x="29" y="406"/>
                    <a:pt x="26" y="406"/>
                    <a:pt x="23" y="406"/>
                  </a:cubicBezTo>
                  <a:cubicBezTo>
                    <a:pt x="1" y="406"/>
                    <a:pt x="1" y="406"/>
                    <a:pt x="1" y="430"/>
                  </a:cubicBezTo>
                  <a:cubicBezTo>
                    <a:pt x="12" y="423"/>
                    <a:pt x="22" y="415"/>
                    <a:pt x="32" y="407"/>
                  </a:cubicBezTo>
                  <a:lnTo>
                    <a:pt x="32" y="407"/>
                  </a:lnTo>
                  <a:cubicBezTo>
                    <a:pt x="57" y="411"/>
                    <a:pt x="96" y="433"/>
                    <a:pt x="116" y="453"/>
                  </a:cubicBezTo>
                  <a:cubicBezTo>
                    <a:pt x="140" y="360"/>
                    <a:pt x="163" y="313"/>
                    <a:pt x="187" y="313"/>
                  </a:cubicBezTo>
                  <a:lnTo>
                    <a:pt x="326" y="406"/>
                  </a:lnTo>
                  <a:cubicBezTo>
                    <a:pt x="326" y="406"/>
                    <a:pt x="326" y="413"/>
                    <a:pt x="323" y="420"/>
                  </a:cubicBezTo>
                  <a:lnTo>
                    <a:pt x="323" y="420"/>
                  </a:lnTo>
                  <a:cubicBezTo>
                    <a:pt x="616" y="272"/>
                    <a:pt x="1120" y="186"/>
                    <a:pt x="1787" y="186"/>
                  </a:cubicBezTo>
                  <a:cubicBezTo>
                    <a:pt x="1929" y="186"/>
                    <a:pt x="2078" y="190"/>
                    <a:pt x="2234" y="198"/>
                  </a:cubicBezTo>
                  <a:cubicBezTo>
                    <a:pt x="3024" y="244"/>
                    <a:pt x="3837" y="360"/>
                    <a:pt x="4606" y="523"/>
                  </a:cubicBezTo>
                  <a:cubicBezTo>
                    <a:pt x="5372" y="709"/>
                    <a:pt x="6116" y="964"/>
                    <a:pt x="6838" y="1290"/>
                  </a:cubicBezTo>
                  <a:cubicBezTo>
                    <a:pt x="7698" y="1686"/>
                    <a:pt x="8256" y="2034"/>
                    <a:pt x="8466" y="2360"/>
                  </a:cubicBezTo>
                  <a:lnTo>
                    <a:pt x="8645" y="2315"/>
                  </a:lnTo>
                  <a:lnTo>
                    <a:pt x="8645" y="2315"/>
                  </a:lnTo>
                  <a:cubicBezTo>
                    <a:pt x="8639" y="2307"/>
                    <a:pt x="8634" y="2299"/>
                    <a:pt x="8628" y="2291"/>
                  </a:cubicBezTo>
                  <a:cubicBezTo>
                    <a:pt x="8396" y="1919"/>
                    <a:pt x="7837" y="1547"/>
                    <a:pt x="6931" y="1128"/>
                  </a:cubicBezTo>
                  <a:cubicBezTo>
                    <a:pt x="6187" y="802"/>
                    <a:pt x="5419" y="546"/>
                    <a:pt x="4628" y="360"/>
                  </a:cubicBezTo>
                  <a:cubicBezTo>
                    <a:pt x="3861" y="174"/>
                    <a:pt x="3047" y="58"/>
                    <a:pt x="2256" y="12"/>
                  </a:cubicBezTo>
                  <a:cubicBezTo>
                    <a:pt x="2089" y="4"/>
                    <a:pt x="1931" y="0"/>
                    <a:pt x="1782" y="0"/>
                  </a:cubicBezTo>
                  <a:close/>
                  <a:moveTo>
                    <a:pt x="8656" y="2330"/>
                  </a:moveTo>
                  <a:cubicBezTo>
                    <a:pt x="8660" y="2356"/>
                    <a:pt x="8661" y="2411"/>
                    <a:pt x="8628" y="2477"/>
                  </a:cubicBezTo>
                  <a:cubicBezTo>
                    <a:pt x="8651" y="2465"/>
                    <a:pt x="8669" y="2459"/>
                    <a:pt x="8687" y="2459"/>
                  </a:cubicBezTo>
                  <a:cubicBezTo>
                    <a:pt x="8704" y="2459"/>
                    <a:pt x="8722" y="2465"/>
                    <a:pt x="8745" y="2477"/>
                  </a:cubicBezTo>
                  <a:cubicBezTo>
                    <a:pt x="8726" y="2420"/>
                    <a:pt x="8692" y="2379"/>
                    <a:pt x="8656" y="2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6"/>
            <p:cNvSpPr/>
            <p:nvPr/>
          </p:nvSpPr>
          <p:spPr>
            <a:xfrm>
              <a:off x="4235075" y="2413225"/>
              <a:ext cx="7000" cy="12225"/>
            </a:xfrm>
            <a:custGeom>
              <a:avLst/>
              <a:gdLst/>
              <a:ahLst/>
              <a:cxnLst/>
              <a:rect l="l" t="t" r="r" b="b"/>
              <a:pathLst>
                <a:path w="280" h="489" extrusionOk="0">
                  <a:moveTo>
                    <a:pt x="279" y="1"/>
                  </a:moveTo>
                  <a:lnTo>
                    <a:pt x="277" y="11"/>
                  </a:lnTo>
                  <a:lnTo>
                    <a:pt x="277" y="11"/>
                  </a:lnTo>
                  <a:cubicBezTo>
                    <a:pt x="278" y="8"/>
                    <a:pt x="279" y="5"/>
                    <a:pt x="279" y="1"/>
                  </a:cubicBezTo>
                  <a:close/>
                  <a:moveTo>
                    <a:pt x="277" y="11"/>
                  </a:moveTo>
                  <a:cubicBezTo>
                    <a:pt x="272" y="24"/>
                    <a:pt x="255" y="27"/>
                    <a:pt x="255" y="47"/>
                  </a:cubicBezTo>
                  <a:cubicBezTo>
                    <a:pt x="208" y="47"/>
                    <a:pt x="186" y="70"/>
                    <a:pt x="162" y="70"/>
                  </a:cubicBezTo>
                  <a:cubicBezTo>
                    <a:pt x="140" y="94"/>
                    <a:pt x="140" y="94"/>
                    <a:pt x="140" y="116"/>
                  </a:cubicBezTo>
                  <a:cubicBezTo>
                    <a:pt x="186" y="140"/>
                    <a:pt x="208" y="256"/>
                    <a:pt x="115" y="280"/>
                  </a:cubicBezTo>
                  <a:cubicBezTo>
                    <a:pt x="93" y="280"/>
                    <a:pt x="69" y="302"/>
                    <a:pt x="22" y="302"/>
                  </a:cubicBezTo>
                  <a:lnTo>
                    <a:pt x="0" y="395"/>
                  </a:lnTo>
                  <a:lnTo>
                    <a:pt x="47" y="395"/>
                  </a:lnTo>
                  <a:cubicBezTo>
                    <a:pt x="66" y="386"/>
                    <a:pt x="85" y="381"/>
                    <a:pt x="102" y="381"/>
                  </a:cubicBezTo>
                  <a:cubicBezTo>
                    <a:pt x="127" y="381"/>
                    <a:pt x="149" y="392"/>
                    <a:pt x="162" y="420"/>
                  </a:cubicBezTo>
                  <a:cubicBezTo>
                    <a:pt x="186" y="442"/>
                    <a:pt x="186" y="466"/>
                    <a:pt x="186" y="488"/>
                  </a:cubicBezTo>
                  <a:lnTo>
                    <a:pt x="277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6"/>
            <p:cNvSpPr/>
            <p:nvPr/>
          </p:nvSpPr>
          <p:spPr>
            <a:xfrm>
              <a:off x="4226925" y="2425425"/>
              <a:ext cx="12825" cy="33175"/>
            </a:xfrm>
            <a:custGeom>
              <a:avLst/>
              <a:gdLst/>
              <a:ahLst/>
              <a:cxnLst/>
              <a:rect l="l" t="t" r="r" b="b"/>
              <a:pathLst>
                <a:path w="513" h="1327" extrusionOk="0">
                  <a:moveTo>
                    <a:pt x="512" y="0"/>
                  </a:moveTo>
                  <a:cubicBezTo>
                    <a:pt x="488" y="25"/>
                    <a:pt x="488" y="47"/>
                    <a:pt x="466" y="47"/>
                  </a:cubicBezTo>
                  <a:cubicBezTo>
                    <a:pt x="419" y="71"/>
                    <a:pt x="373" y="93"/>
                    <a:pt x="348" y="118"/>
                  </a:cubicBezTo>
                  <a:cubicBezTo>
                    <a:pt x="348" y="118"/>
                    <a:pt x="373" y="118"/>
                    <a:pt x="395" y="140"/>
                  </a:cubicBezTo>
                  <a:cubicBezTo>
                    <a:pt x="419" y="186"/>
                    <a:pt x="395" y="233"/>
                    <a:pt x="373" y="257"/>
                  </a:cubicBezTo>
                  <a:cubicBezTo>
                    <a:pt x="395" y="304"/>
                    <a:pt x="395" y="350"/>
                    <a:pt x="348" y="372"/>
                  </a:cubicBezTo>
                  <a:lnTo>
                    <a:pt x="209" y="443"/>
                  </a:lnTo>
                  <a:lnTo>
                    <a:pt x="209" y="490"/>
                  </a:lnTo>
                  <a:lnTo>
                    <a:pt x="209" y="512"/>
                  </a:lnTo>
                  <a:cubicBezTo>
                    <a:pt x="233" y="512"/>
                    <a:pt x="255" y="536"/>
                    <a:pt x="255" y="536"/>
                  </a:cubicBezTo>
                  <a:cubicBezTo>
                    <a:pt x="280" y="583"/>
                    <a:pt x="255" y="629"/>
                    <a:pt x="233" y="676"/>
                  </a:cubicBezTo>
                  <a:cubicBezTo>
                    <a:pt x="186" y="698"/>
                    <a:pt x="162" y="698"/>
                    <a:pt x="140" y="722"/>
                  </a:cubicBezTo>
                  <a:lnTo>
                    <a:pt x="140" y="791"/>
                  </a:lnTo>
                  <a:cubicBezTo>
                    <a:pt x="153" y="785"/>
                    <a:pt x="165" y="782"/>
                    <a:pt x="177" y="782"/>
                  </a:cubicBezTo>
                  <a:cubicBezTo>
                    <a:pt x="249" y="782"/>
                    <a:pt x="289" y="894"/>
                    <a:pt x="209" y="955"/>
                  </a:cubicBezTo>
                  <a:cubicBezTo>
                    <a:pt x="186" y="955"/>
                    <a:pt x="140" y="977"/>
                    <a:pt x="116" y="1001"/>
                  </a:cubicBezTo>
                  <a:lnTo>
                    <a:pt x="140" y="1024"/>
                  </a:lnTo>
                  <a:lnTo>
                    <a:pt x="140" y="1094"/>
                  </a:lnTo>
                  <a:lnTo>
                    <a:pt x="162" y="1117"/>
                  </a:lnTo>
                  <a:cubicBezTo>
                    <a:pt x="186" y="1163"/>
                    <a:pt x="162" y="1210"/>
                    <a:pt x="116" y="1234"/>
                  </a:cubicBezTo>
                  <a:cubicBezTo>
                    <a:pt x="93" y="1280"/>
                    <a:pt x="47" y="1303"/>
                    <a:pt x="0" y="1327"/>
                  </a:cubicBezTo>
                  <a:cubicBezTo>
                    <a:pt x="47" y="1303"/>
                    <a:pt x="69" y="1303"/>
                    <a:pt x="116" y="1280"/>
                  </a:cubicBezTo>
                  <a:cubicBezTo>
                    <a:pt x="140" y="1280"/>
                    <a:pt x="162" y="1280"/>
                    <a:pt x="186" y="1303"/>
                  </a:cubicBezTo>
                  <a:lnTo>
                    <a:pt x="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6"/>
            <p:cNvSpPr/>
            <p:nvPr/>
          </p:nvSpPr>
          <p:spPr>
            <a:xfrm>
              <a:off x="4238550" y="2347500"/>
              <a:ext cx="19200" cy="64000"/>
            </a:xfrm>
            <a:custGeom>
              <a:avLst/>
              <a:gdLst/>
              <a:ahLst/>
              <a:cxnLst/>
              <a:rect l="l" t="t" r="r" b="b"/>
              <a:pathLst>
                <a:path w="768" h="2560" extrusionOk="0">
                  <a:moveTo>
                    <a:pt x="767" y="1"/>
                  </a:moveTo>
                  <a:lnTo>
                    <a:pt x="756" y="50"/>
                  </a:lnTo>
                  <a:lnTo>
                    <a:pt x="756" y="50"/>
                  </a:lnTo>
                  <a:cubicBezTo>
                    <a:pt x="763" y="38"/>
                    <a:pt x="767" y="22"/>
                    <a:pt x="767" y="1"/>
                  </a:cubicBezTo>
                  <a:close/>
                  <a:moveTo>
                    <a:pt x="548" y="395"/>
                  </a:moveTo>
                  <a:cubicBezTo>
                    <a:pt x="543" y="395"/>
                    <a:pt x="539" y="396"/>
                    <a:pt x="535" y="397"/>
                  </a:cubicBezTo>
                  <a:cubicBezTo>
                    <a:pt x="539" y="397"/>
                    <a:pt x="543" y="396"/>
                    <a:pt x="548" y="395"/>
                  </a:cubicBezTo>
                  <a:close/>
                  <a:moveTo>
                    <a:pt x="756" y="50"/>
                  </a:moveTo>
                  <a:lnTo>
                    <a:pt x="756" y="50"/>
                  </a:lnTo>
                  <a:cubicBezTo>
                    <a:pt x="747" y="64"/>
                    <a:pt x="734" y="72"/>
                    <a:pt x="721" y="72"/>
                  </a:cubicBezTo>
                  <a:cubicBezTo>
                    <a:pt x="698" y="72"/>
                    <a:pt x="674" y="94"/>
                    <a:pt x="628" y="94"/>
                  </a:cubicBezTo>
                  <a:cubicBezTo>
                    <a:pt x="605" y="118"/>
                    <a:pt x="581" y="118"/>
                    <a:pt x="559" y="140"/>
                  </a:cubicBezTo>
                  <a:cubicBezTo>
                    <a:pt x="567" y="137"/>
                    <a:pt x="575" y="135"/>
                    <a:pt x="583" y="135"/>
                  </a:cubicBezTo>
                  <a:cubicBezTo>
                    <a:pt x="621" y="135"/>
                    <a:pt x="656" y="173"/>
                    <a:pt x="674" y="211"/>
                  </a:cubicBezTo>
                  <a:cubicBezTo>
                    <a:pt x="674" y="234"/>
                    <a:pt x="674" y="258"/>
                    <a:pt x="652" y="280"/>
                  </a:cubicBezTo>
                  <a:cubicBezTo>
                    <a:pt x="674" y="304"/>
                    <a:pt x="652" y="351"/>
                    <a:pt x="628" y="351"/>
                  </a:cubicBezTo>
                  <a:cubicBezTo>
                    <a:pt x="589" y="369"/>
                    <a:pt x="568" y="389"/>
                    <a:pt x="548" y="395"/>
                  </a:cubicBezTo>
                  <a:lnTo>
                    <a:pt x="548" y="395"/>
                  </a:lnTo>
                  <a:cubicBezTo>
                    <a:pt x="549" y="395"/>
                    <a:pt x="551" y="395"/>
                    <a:pt x="553" y="395"/>
                  </a:cubicBezTo>
                  <a:cubicBezTo>
                    <a:pt x="633" y="395"/>
                    <a:pt x="668" y="540"/>
                    <a:pt x="581" y="583"/>
                  </a:cubicBezTo>
                  <a:cubicBezTo>
                    <a:pt x="559" y="583"/>
                    <a:pt x="535" y="606"/>
                    <a:pt x="512" y="606"/>
                  </a:cubicBezTo>
                  <a:lnTo>
                    <a:pt x="535" y="606"/>
                  </a:lnTo>
                  <a:cubicBezTo>
                    <a:pt x="559" y="652"/>
                    <a:pt x="535" y="723"/>
                    <a:pt x="488" y="745"/>
                  </a:cubicBezTo>
                  <a:cubicBezTo>
                    <a:pt x="466" y="745"/>
                    <a:pt x="442" y="769"/>
                    <a:pt x="395" y="769"/>
                  </a:cubicBezTo>
                  <a:lnTo>
                    <a:pt x="395" y="816"/>
                  </a:lnTo>
                  <a:cubicBezTo>
                    <a:pt x="419" y="816"/>
                    <a:pt x="419" y="838"/>
                    <a:pt x="442" y="862"/>
                  </a:cubicBezTo>
                  <a:cubicBezTo>
                    <a:pt x="442" y="885"/>
                    <a:pt x="466" y="909"/>
                    <a:pt x="442" y="931"/>
                  </a:cubicBezTo>
                  <a:cubicBezTo>
                    <a:pt x="512" y="955"/>
                    <a:pt x="535" y="1071"/>
                    <a:pt x="442" y="1095"/>
                  </a:cubicBezTo>
                  <a:cubicBezTo>
                    <a:pt x="419" y="1117"/>
                    <a:pt x="419" y="1117"/>
                    <a:pt x="395" y="1117"/>
                  </a:cubicBezTo>
                  <a:cubicBezTo>
                    <a:pt x="395" y="1141"/>
                    <a:pt x="395" y="1164"/>
                    <a:pt x="348" y="1188"/>
                  </a:cubicBezTo>
                  <a:cubicBezTo>
                    <a:pt x="348" y="1188"/>
                    <a:pt x="326" y="1210"/>
                    <a:pt x="302" y="1210"/>
                  </a:cubicBezTo>
                  <a:cubicBezTo>
                    <a:pt x="326" y="1234"/>
                    <a:pt x="302" y="1281"/>
                    <a:pt x="280" y="1303"/>
                  </a:cubicBezTo>
                  <a:cubicBezTo>
                    <a:pt x="326" y="1303"/>
                    <a:pt x="348" y="1328"/>
                    <a:pt x="373" y="1374"/>
                  </a:cubicBezTo>
                  <a:cubicBezTo>
                    <a:pt x="373" y="1396"/>
                    <a:pt x="373" y="1443"/>
                    <a:pt x="326" y="1467"/>
                  </a:cubicBezTo>
                  <a:lnTo>
                    <a:pt x="348" y="1467"/>
                  </a:lnTo>
                  <a:cubicBezTo>
                    <a:pt x="373" y="1514"/>
                    <a:pt x="348" y="1582"/>
                    <a:pt x="302" y="1607"/>
                  </a:cubicBezTo>
                  <a:cubicBezTo>
                    <a:pt x="326" y="1653"/>
                    <a:pt x="326" y="1700"/>
                    <a:pt x="255" y="1722"/>
                  </a:cubicBezTo>
                  <a:cubicBezTo>
                    <a:pt x="233" y="1722"/>
                    <a:pt x="209" y="1746"/>
                    <a:pt x="187" y="1746"/>
                  </a:cubicBezTo>
                  <a:lnTo>
                    <a:pt x="162" y="1768"/>
                  </a:lnTo>
                  <a:cubicBezTo>
                    <a:pt x="209" y="1768"/>
                    <a:pt x="233" y="1793"/>
                    <a:pt x="233" y="1839"/>
                  </a:cubicBezTo>
                  <a:cubicBezTo>
                    <a:pt x="255" y="1839"/>
                    <a:pt x="255" y="1861"/>
                    <a:pt x="233" y="1886"/>
                  </a:cubicBezTo>
                  <a:lnTo>
                    <a:pt x="255" y="1886"/>
                  </a:lnTo>
                  <a:cubicBezTo>
                    <a:pt x="255" y="1932"/>
                    <a:pt x="255" y="1979"/>
                    <a:pt x="233" y="2001"/>
                  </a:cubicBezTo>
                  <a:cubicBezTo>
                    <a:pt x="255" y="2048"/>
                    <a:pt x="255" y="2094"/>
                    <a:pt x="209" y="2118"/>
                  </a:cubicBezTo>
                  <a:cubicBezTo>
                    <a:pt x="187" y="2141"/>
                    <a:pt x="162" y="2141"/>
                    <a:pt x="140" y="2165"/>
                  </a:cubicBezTo>
                  <a:cubicBezTo>
                    <a:pt x="140" y="2187"/>
                    <a:pt x="140" y="2211"/>
                    <a:pt x="116" y="2234"/>
                  </a:cubicBezTo>
                  <a:cubicBezTo>
                    <a:pt x="162" y="2280"/>
                    <a:pt x="187" y="2351"/>
                    <a:pt x="140" y="2373"/>
                  </a:cubicBezTo>
                  <a:cubicBezTo>
                    <a:pt x="116" y="2397"/>
                    <a:pt x="116" y="2420"/>
                    <a:pt x="94" y="2420"/>
                  </a:cubicBezTo>
                  <a:cubicBezTo>
                    <a:pt x="69" y="2444"/>
                    <a:pt x="23" y="2444"/>
                    <a:pt x="1" y="2444"/>
                  </a:cubicBezTo>
                  <a:lnTo>
                    <a:pt x="1" y="2466"/>
                  </a:lnTo>
                  <a:lnTo>
                    <a:pt x="1" y="2513"/>
                  </a:lnTo>
                  <a:cubicBezTo>
                    <a:pt x="23" y="2513"/>
                    <a:pt x="47" y="2490"/>
                    <a:pt x="69" y="2490"/>
                  </a:cubicBezTo>
                  <a:cubicBezTo>
                    <a:pt x="78" y="2486"/>
                    <a:pt x="87" y="2484"/>
                    <a:pt x="95" y="2484"/>
                  </a:cubicBezTo>
                  <a:cubicBezTo>
                    <a:pt x="132" y="2484"/>
                    <a:pt x="162" y="2521"/>
                    <a:pt x="162" y="2559"/>
                  </a:cubicBezTo>
                  <a:lnTo>
                    <a:pt x="756" y="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6"/>
            <p:cNvSpPr/>
            <p:nvPr/>
          </p:nvSpPr>
          <p:spPr>
            <a:xfrm>
              <a:off x="3891425" y="2592875"/>
              <a:ext cx="26775" cy="13975"/>
            </a:xfrm>
            <a:custGeom>
              <a:avLst/>
              <a:gdLst/>
              <a:ahLst/>
              <a:cxnLst/>
              <a:rect l="l" t="t" r="r" b="b"/>
              <a:pathLst>
                <a:path w="1071" h="559" extrusionOk="0">
                  <a:moveTo>
                    <a:pt x="71" y="0"/>
                  </a:moveTo>
                  <a:cubicBezTo>
                    <a:pt x="47" y="0"/>
                    <a:pt x="25" y="25"/>
                    <a:pt x="0" y="25"/>
                  </a:cubicBezTo>
                  <a:lnTo>
                    <a:pt x="1070" y="559"/>
                  </a:lnTo>
                  <a:cubicBezTo>
                    <a:pt x="1070" y="559"/>
                    <a:pt x="1070" y="536"/>
                    <a:pt x="1048" y="536"/>
                  </a:cubicBezTo>
                  <a:lnTo>
                    <a:pt x="1048" y="490"/>
                  </a:lnTo>
                  <a:cubicBezTo>
                    <a:pt x="1038" y="493"/>
                    <a:pt x="1029" y="494"/>
                    <a:pt x="1021" y="494"/>
                  </a:cubicBezTo>
                  <a:cubicBezTo>
                    <a:pt x="966" y="494"/>
                    <a:pt x="931" y="437"/>
                    <a:pt x="931" y="397"/>
                  </a:cubicBezTo>
                  <a:cubicBezTo>
                    <a:pt x="931" y="372"/>
                    <a:pt x="908" y="350"/>
                    <a:pt x="908" y="326"/>
                  </a:cubicBezTo>
                  <a:cubicBezTo>
                    <a:pt x="892" y="337"/>
                    <a:pt x="876" y="341"/>
                    <a:pt x="863" y="341"/>
                  </a:cubicBezTo>
                  <a:cubicBezTo>
                    <a:pt x="818" y="341"/>
                    <a:pt x="791" y="293"/>
                    <a:pt x="791" y="257"/>
                  </a:cubicBezTo>
                  <a:cubicBezTo>
                    <a:pt x="745" y="233"/>
                    <a:pt x="698" y="233"/>
                    <a:pt x="676" y="211"/>
                  </a:cubicBezTo>
                  <a:cubicBezTo>
                    <a:pt x="583" y="186"/>
                    <a:pt x="512" y="164"/>
                    <a:pt x="443" y="118"/>
                  </a:cubicBezTo>
                  <a:cubicBezTo>
                    <a:pt x="419" y="93"/>
                    <a:pt x="419" y="71"/>
                    <a:pt x="419" y="47"/>
                  </a:cubicBezTo>
                  <a:lnTo>
                    <a:pt x="397" y="25"/>
                  </a:lnTo>
                  <a:cubicBezTo>
                    <a:pt x="347" y="40"/>
                    <a:pt x="298" y="57"/>
                    <a:pt x="241" y="57"/>
                  </a:cubicBezTo>
                  <a:cubicBezTo>
                    <a:pt x="217" y="57"/>
                    <a:pt x="192" y="54"/>
                    <a:pt x="164" y="47"/>
                  </a:cubicBezTo>
                  <a:cubicBezTo>
                    <a:pt x="140" y="47"/>
                    <a:pt x="93" y="25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6"/>
            <p:cNvSpPr/>
            <p:nvPr/>
          </p:nvSpPr>
          <p:spPr>
            <a:xfrm>
              <a:off x="4213525" y="2488825"/>
              <a:ext cx="11100" cy="30250"/>
            </a:xfrm>
            <a:custGeom>
              <a:avLst/>
              <a:gdLst/>
              <a:ahLst/>
              <a:cxnLst/>
              <a:rect l="l" t="t" r="r" b="b"/>
              <a:pathLst>
                <a:path w="444" h="1210" extrusionOk="0">
                  <a:moveTo>
                    <a:pt x="93" y="695"/>
                  </a:moveTo>
                  <a:cubicBezTo>
                    <a:pt x="86" y="695"/>
                    <a:pt x="79" y="696"/>
                    <a:pt x="71" y="698"/>
                  </a:cubicBezTo>
                  <a:lnTo>
                    <a:pt x="94" y="698"/>
                  </a:lnTo>
                  <a:cubicBezTo>
                    <a:pt x="95" y="697"/>
                    <a:pt x="95" y="696"/>
                    <a:pt x="96" y="695"/>
                  </a:cubicBezTo>
                  <a:lnTo>
                    <a:pt x="96" y="695"/>
                  </a:lnTo>
                  <a:cubicBezTo>
                    <a:pt x="95" y="695"/>
                    <a:pt x="94" y="695"/>
                    <a:pt x="93" y="695"/>
                  </a:cubicBezTo>
                  <a:close/>
                  <a:moveTo>
                    <a:pt x="443" y="0"/>
                  </a:moveTo>
                  <a:lnTo>
                    <a:pt x="443" y="0"/>
                  </a:lnTo>
                  <a:cubicBezTo>
                    <a:pt x="443" y="0"/>
                    <a:pt x="419" y="0"/>
                    <a:pt x="419" y="23"/>
                  </a:cubicBezTo>
                  <a:cubicBezTo>
                    <a:pt x="397" y="47"/>
                    <a:pt x="373" y="47"/>
                    <a:pt x="350" y="69"/>
                  </a:cubicBezTo>
                  <a:cubicBezTo>
                    <a:pt x="350" y="116"/>
                    <a:pt x="326" y="140"/>
                    <a:pt x="304" y="162"/>
                  </a:cubicBezTo>
                  <a:cubicBezTo>
                    <a:pt x="257" y="186"/>
                    <a:pt x="233" y="186"/>
                    <a:pt x="211" y="209"/>
                  </a:cubicBezTo>
                  <a:cubicBezTo>
                    <a:pt x="233" y="233"/>
                    <a:pt x="257" y="255"/>
                    <a:pt x="257" y="302"/>
                  </a:cubicBezTo>
                  <a:cubicBezTo>
                    <a:pt x="326" y="326"/>
                    <a:pt x="350" y="419"/>
                    <a:pt x="280" y="465"/>
                  </a:cubicBezTo>
                  <a:cubicBezTo>
                    <a:pt x="233" y="488"/>
                    <a:pt x="164" y="512"/>
                    <a:pt x="118" y="534"/>
                  </a:cubicBezTo>
                  <a:cubicBezTo>
                    <a:pt x="140" y="558"/>
                    <a:pt x="140" y="581"/>
                    <a:pt x="140" y="605"/>
                  </a:cubicBezTo>
                  <a:cubicBezTo>
                    <a:pt x="140" y="650"/>
                    <a:pt x="119" y="672"/>
                    <a:pt x="96" y="695"/>
                  </a:cubicBezTo>
                  <a:lnTo>
                    <a:pt x="96" y="695"/>
                  </a:lnTo>
                  <a:cubicBezTo>
                    <a:pt x="180" y="698"/>
                    <a:pt x="249" y="818"/>
                    <a:pt x="164" y="860"/>
                  </a:cubicBezTo>
                  <a:cubicBezTo>
                    <a:pt x="164" y="906"/>
                    <a:pt x="140" y="931"/>
                    <a:pt x="118" y="953"/>
                  </a:cubicBezTo>
                  <a:cubicBezTo>
                    <a:pt x="71" y="977"/>
                    <a:pt x="47" y="999"/>
                    <a:pt x="1" y="1024"/>
                  </a:cubicBezTo>
                  <a:lnTo>
                    <a:pt x="25" y="1024"/>
                  </a:lnTo>
                  <a:cubicBezTo>
                    <a:pt x="41" y="1011"/>
                    <a:pt x="57" y="1006"/>
                    <a:pt x="72" y="1006"/>
                  </a:cubicBezTo>
                  <a:cubicBezTo>
                    <a:pt x="144" y="1006"/>
                    <a:pt x="195" y="1125"/>
                    <a:pt x="118" y="1163"/>
                  </a:cubicBezTo>
                  <a:cubicBezTo>
                    <a:pt x="118" y="1163"/>
                    <a:pt x="118" y="1185"/>
                    <a:pt x="94" y="1185"/>
                  </a:cubicBezTo>
                  <a:cubicBezTo>
                    <a:pt x="118" y="1185"/>
                    <a:pt x="140" y="1185"/>
                    <a:pt x="140" y="1210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6"/>
            <p:cNvSpPr/>
            <p:nvPr/>
          </p:nvSpPr>
          <p:spPr>
            <a:xfrm>
              <a:off x="4201900" y="2555100"/>
              <a:ext cx="7000" cy="22125"/>
            </a:xfrm>
            <a:custGeom>
              <a:avLst/>
              <a:gdLst/>
              <a:ahLst/>
              <a:cxnLst/>
              <a:rect l="l" t="t" r="r" b="b"/>
              <a:pathLst>
                <a:path w="280" h="885" extrusionOk="0">
                  <a:moveTo>
                    <a:pt x="280" y="1"/>
                  </a:moveTo>
                  <a:cubicBezTo>
                    <a:pt x="257" y="23"/>
                    <a:pt x="257" y="47"/>
                    <a:pt x="233" y="47"/>
                  </a:cubicBezTo>
                  <a:cubicBezTo>
                    <a:pt x="164" y="94"/>
                    <a:pt x="118" y="116"/>
                    <a:pt x="47" y="140"/>
                  </a:cubicBezTo>
                  <a:cubicBezTo>
                    <a:pt x="93" y="162"/>
                    <a:pt x="118" y="162"/>
                    <a:pt x="118" y="187"/>
                  </a:cubicBezTo>
                  <a:lnTo>
                    <a:pt x="118" y="209"/>
                  </a:lnTo>
                  <a:cubicBezTo>
                    <a:pt x="187" y="233"/>
                    <a:pt x="211" y="326"/>
                    <a:pt x="140" y="373"/>
                  </a:cubicBezTo>
                  <a:cubicBezTo>
                    <a:pt x="140" y="373"/>
                    <a:pt x="118" y="373"/>
                    <a:pt x="118" y="395"/>
                  </a:cubicBezTo>
                  <a:cubicBezTo>
                    <a:pt x="140" y="419"/>
                    <a:pt x="164" y="488"/>
                    <a:pt x="93" y="535"/>
                  </a:cubicBezTo>
                  <a:cubicBezTo>
                    <a:pt x="71" y="559"/>
                    <a:pt x="47" y="581"/>
                    <a:pt x="0" y="581"/>
                  </a:cubicBezTo>
                  <a:cubicBezTo>
                    <a:pt x="25" y="605"/>
                    <a:pt x="25" y="628"/>
                    <a:pt x="25" y="628"/>
                  </a:cubicBezTo>
                  <a:cubicBezTo>
                    <a:pt x="71" y="674"/>
                    <a:pt x="93" y="745"/>
                    <a:pt x="25" y="791"/>
                  </a:cubicBezTo>
                  <a:cubicBezTo>
                    <a:pt x="25" y="791"/>
                    <a:pt x="0" y="791"/>
                    <a:pt x="0" y="814"/>
                  </a:cubicBezTo>
                  <a:lnTo>
                    <a:pt x="0" y="838"/>
                  </a:lnTo>
                  <a:cubicBezTo>
                    <a:pt x="25" y="838"/>
                    <a:pt x="47" y="860"/>
                    <a:pt x="71" y="884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6"/>
            <p:cNvSpPr/>
            <p:nvPr/>
          </p:nvSpPr>
          <p:spPr>
            <a:xfrm>
              <a:off x="4206000" y="2523100"/>
              <a:ext cx="10475" cy="32025"/>
            </a:xfrm>
            <a:custGeom>
              <a:avLst/>
              <a:gdLst/>
              <a:ahLst/>
              <a:cxnLst/>
              <a:rect l="l" t="t" r="r" b="b"/>
              <a:pathLst>
                <a:path w="419" h="1281" extrusionOk="0">
                  <a:moveTo>
                    <a:pt x="419" y="1"/>
                  </a:moveTo>
                  <a:lnTo>
                    <a:pt x="419" y="1"/>
                  </a:lnTo>
                  <a:cubicBezTo>
                    <a:pt x="372" y="25"/>
                    <a:pt x="348" y="47"/>
                    <a:pt x="302" y="71"/>
                  </a:cubicBezTo>
                  <a:cubicBezTo>
                    <a:pt x="302" y="94"/>
                    <a:pt x="302" y="118"/>
                    <a:pt x="279" y="140"/>
                  </a:cubicBezTo>
                  <a:cubicBezTo>
                    <a:pt x="233" y="164"/>
                    <a:pt x="209" y="187"/>
                    <a:pt x="162" y="211"/>
                  </a:cubicBezTo>
                  <a:lnTo>
                    <a:pt x="140" y="304"/>
                  </a:lnTo>
                  <a:cubicBezTo>
                    <a:pt x="186" y="326"/>
                    <a:pt x="186" y="373"/>
                    <a:pt x="186" y="419"/>
                  </a:cubicBezTo>
                  <a:cubicBezTo>
                    <a:pt x="186" y="443"/>
                    <a:pt x="186" y="490"/>
                    <a:pt x="140" y="490"/>
                  </a:cubicBezTo>
                  <a:cubicBezTo>
                    <a:pt x="140" y="512"/>
                    <a:pt x="116" y="512"/>
                    <a:pt x="93" y="512"/>
                  </a:cubicBezTo>
                  <a:lnTo>
                    <a:pt x="69" y="629"/>
                  </a:lnTo>
                  <a:cubicBezTo>
                    <a:pt x="93" y="652"/>
                    <a:pt x="93" y="676"/>
                    <a:pt x="93" y="698"/>
                  </a:cubicBezTo>
                  <a:cubicBezTo>
                    <a:pt x="101" y="696"/>
                    <a:pt x="109" y="695"/>
                    <a:pt x="116" y="695"/>
                  </a:cubicBezTo>
                  <a:cubicBezTo>
                    <a:pt x="193" y="695"/>
                    <a:pt x="225" y="797"/>
                    <a:pt x="140" y="862"/>
                  </a:cubicBezTo>
                  <a:lnTo>
                    <a:pt x="116" y="884"/>
                  </a:lnTo>
                  <a:lnTo>
                    <a:pt x="140" y="884"/>
                  </a:lnTo>
                  <a:cubicBezTo>
                    <a:pt x="162" y="931"/>
                    <a:pt x="162" y="1001"/>
                    <a:pt x="116" y="1024"/>
                  </a:cubicBezTo>
                  <a:cubicBezTo>
                    <a:pt x="93" y="1048"/>
                    <a:pt x="47" y="1070"/>
                    <a:pt x="23" y="1095"/>
                  </a:cubicBezTo>
                  <a:cubicBezTo>
                    <a:pt x="23" y="1117"/>
                    <a:pt x="23" y="1141"/>
                    <a:pt x="0" y="1163"/>
                  </a:cubicBezTo>
                  <a:cubicBezTo>
                    <a:pt x="69" y="1163"/>
                    <a:pt x="116" y="1210"/>
                    <a:pt x="116" y="1281"/>
                  </a:cubicBezTo>
                  <a:lnTo>
                    <a:pt x="4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6"/>
            <p:cNvSpPr/>
            <p:nvPr/>
          </p:nvSpPr>
          <p:spPr>
            <a:xfrm>
              <a:off x="3850175" y="2411625"/>
              <a:ext cx="365700" cy="240250"/>
            </a:xfrm>
            <a:custGeom>
              <a:avLst/>
              <a:gdLst/>
              <a:ahLst/>
              <a:cxnLst/>
              <a:rect l="l" t="t" r="r" b="b"/>
              <a:pathLst>
                <a:path w="14628" h="9610" extrusionOk="0">
                  <a:moveTo>
                    <a:pt x="1747" y="1259"/>
                  </a:moveTo>
                  <a:cubicBezTo>
                    <a:pt x="1740" y="1266"/>
                    <a:pt x="1734" y="1274"/>
                    <a:pt x="1721" y="1274"/>
                  </a:cubicBezTo>
                  <a:cubicBezTo>
                    <a:pt x="1730" y="1269"/>
                    <a:pt x="1738" y="1264"/>
                    <a:pt x="1747" y="1259"/>
                  </a:cubicBezTo>
                  <a:close/>
                  <a:moveTo>
                    <a:pt x="698" y="2506"/>
                  </a:moveTo>
                  <a:cubicBezTo>
                    <a:pt x="698" y="2509"/>
                    <a:pt x="698" y="2511"/>
                    <a:pt x="698" y="2513"/>
                  </a:cubicBezTo>
                  <a:lnTo>
                    <a:pt x="698" y="2513"/>
                  </a:lnTo>
                  <a:cubicBezTo>
                    <a:pt x="713" y="2506"/>
                    <a:pt x="728" y="2506"/>
                    <a:pt x="744" y="2506"/>
                  </a:cubicBezTo>
                  <a:close/>
                  <a:moveTo>
                    <a:pt x="698" y="2513"/>
                  </a:moveTo>
                  <a:cubicBezTo>
                    <a:pt x="690" y="2516"/>
                    <a:pt x="682" y="2522"/>
                    <a:pt x="674" y="2530"/>
                  </a:cubicBezTo>
                  <a:cubicBezTo>
                    <a:pt x="695" y="2530"/>
                    <a:pt x="697" y="2530"/>
                    <a:pt x="698" y="2513"/>
                  </a:cubicBezTo>
                  <a:close/>
                  <a:moveTo>
                    <a:pt x="581" y="3529"/>
                  </a:moveTo>
                  <a:cubicBezTo>
                    <a:pt x="581" y="3553"/>
                    <a:pt x="558" y="3553"/>
                    <a:pt x="558" y="3553"/>
                  </a:cubicBezTo>
                  <a:cubicBezTo>
                    <a:pt x="553" y="3553"/>
                    <a:pt x="549" y="3553"/>
                    <a:pt x="545" y="3554"/>
                  </a:cubicBezTo>
                  <a:lnTo>
                    <a:pt x="545" y="3554"/>
                  </a:lnTo>
                  <a:cubicBezTo>
                    <a:pt x="557" y="3548"/>
                    <a:pt x="569" y="3542"/>
                    <a:pt x="581" y="3529"/>
                  </a:cubicBezTo>
                  <a:close/>
                  <a:moveTo>
                    <a:pt x="999" y="3994"/>
                  </a:moveTo>
                  <a:lnTo>
                    <a:pt x="999" y="3994"/>
                  </a:lnTo>
                  <a:cubicBezTo>
                    <a:pt x="860" y="4087"/>
                    <a:pt x="674" y="4180"/>
                    <a:pt x="487" y="4251"/>
                  </a:cubicBezTo>
                  <a:cubicBezTo>
                    <a:pt x="674" y="4158"/>
                    <a:pt x="837" y="4087"/>
                    <a:pt x="999" y="3994"/>
                  </a:cubicBezTo>
                  <a:close/>
                  <a:moveTo>
                    <a:pt x="744" y="4739"/>
                  </a:moveTo>
                  <a:cubicBezTo>
                    <a:pt x="734" y="4744"/>
                    <a:pt x="726" y="4749"/>
                    <a:pt x="717" y="4754"/>
                  </a:cubicBezTo>
                  <a:lnTo>
                    <a:pt x="717" y="4754"/>
                  </a:lnTo>
                  <a:cubicBezTo>
                    <a:pt x="724" y="4747"/>
                    <a:pt x="730" y="4739"/>
                    <a:pt x="744" y="4739"/>
                  </a:cubicBezTo>
                  <a:close/>
                  <a:moveTo>
                    <a:pt x="1675" y="6460"/>
                  </a:moveTo>
                  <a:cubicBezTo>
                    <a:pt x="1666" y="6468"/>
                    <a:pt x="1658" y="6473"/>
                    <a:pt x="1651" y="6477"/>
                  </a:cubicBezTo>
                  <a:lnTo>
                    <a:pt x="1651" y="6477"/>
                  </a:lnTo>
                  <a:cubicBezTo>
                    <a:pt x="1653" y="6470"/>
                    <a:pt x="1659" y="6460"/>
                    <a:pt x="1675" y="6460"/>
                  </a:cubicBezTo>
                  <a:close/>
                  <a:moveTo>
                    <a:pt x="13908" y="5994"/>
                  </a:moveTo>
                  <a:lnTo>
                    <a:pt x="13908" y="5994"/>
                  </a:lnTo>
                  <a:cubicBezTo>
                    <a:pt x="13697" y="6158"/>
                    <a:pt x="13489" y="6298"/>
                    <a:pt x="13279" y="6437"/>
                  </a:cubicBezTo>
                  <a:cubicBezTo>
                    <a:pt x="13256" y="6437"/>
                    <a:pt x="13256" y="6460"/>
                    <a:pt x="13232" y="6460"/>
                  </a:cubicBezTo>
                  <a:cubicBezTo>
                    <a:pt x="13210" y="6484"/>
                    <a:pt x="13186" y="6506"/>
                    <a:pt x="13139" y="6506"/>
                  </a:cubicBezTo>
                  <a:lnTo>
                    <a:pt x="13768" y="6087"/>
                  </a:lnTo>
                  <a:cubicBezTo>
                    <a:pt x="13768" y="6087"/>
                    <a:pt x="13768" y="6065"/>
                    <a:pt x="13790" y="6065"/>
                  </a:cubicBezTo>
                  <a:cubicBezTo>
                    <a:pt x="13837" y="6041"/>
                    <a:pt x="13861" y="6019"/>
                    <a:pt x="13908" y="5994"/>
                  </a:cubicBezTo>
                  <a:close/>
                  <a:moveTo>
                    <a:pt x="14140" y="6623"/>
                  </a:moveTo>
                  <a:lnTo>
                    <a:pt x="14116" y="6716"/>
                  </a:lnTo>
                  <a:cubicBezTo>
                    <a:pt x="14140" y="6692"/>
                    <a:pt x="14140" y="6646"/>
                    <a:pt x="14140" y="6623"/>
                  </a:cubicBezTo>
                  <a:close/>
                  <a:moveTo>
                    <a:pt x="13093" y="6902"/>
                  </a:moveTo>
                  <a:lnTo>
                    <a:pt x="13093" y="6902"/>
                  </a:lnTo>
                  <a:cubicBezTo>
                    <a:pt x="13085" y="6907"/>
                    <a:pt x="13078" y="6912"/>
                    <a:pt x="13071" y="6917"/>
                  </a:cubicBezTo>
                  <a:lnTo>
                    <a:pt x="13071" y="6917"/>
                  </a:lnTo>
                  <a:cubicBezTo>
                    <a:pt x="13076" y="6902"/>
                    <a:pt x="13093" y="6902"/>
                    <a:pt x="13093" y="6902"/>
                  </a:cubicBezTo>
                  <a:close/>
                  <a:moveTo>
                    <a:pt x="1907" y="7250"/>
                  </a:moveTo>
                  <a:lnTo>
                    <a:pt x="1907" y="7250"/>
                  </a:lnTo>
                  <a:cubicBezTo>
                    <a:pt x="1907" y="7250"/>
                    <a:pt x="1883" y="7250"/>
                    <a:pt x="1883" y="7275"/>
                  </a:cubicBezTo>
                  <a:lnTo>
                    <a:pt x="1907" y="7250"/>
                  </a:lnTo>
                  <a:close/>
                  <a:moveTo>
                    <a:pt x="12907" y="8530"/>
                  </a:moveTo>
                  <a:cubicBezTo>
                    <a:pt x="12860" y="8553"/>
                    <a:pt x="12814" y="8599"/>
                    <a:pt x="12745" y="8646"/>
                  </a:cubicBezTo>
                  <a:cubicBezTo>
                    <a:pt x="12721" y="8670"/>
                    <a:pt x="12698" y="8692"/>
                    <a:pt x="12698" y="8739"/>
                  </a:cubicBezTo>
                  <a:cubicBezTo>
                    <a:pt x="12674" y="8763"/>
                    <a:pt x="12628" y="8809"/>
                    <a:pt x="12581" y="8832"/>
                  </a:cubicBezTo>
                  <a:cubicBezTo>
                    <a:pt x="12568" y="8819"/>
                    <a:pt x="12539" y="8805"/>
                    <a:pt x="12507" y="8805"/>
                  </a:cubicBezTo>
                  <a:cubicBezTo>
                    <a:pt x="12485" y="8805"/>
                    <a:pt x="12461" y="8812"/>
                    <a:pt x="12441" y="8832"/>
                  </a:cubicBezTo>
                  <a:cubicBezTo>
                    <a:pt x="12441" y="8856"/>
                    <a:pt x="12419" y="8856"/>
                    <a:pt x="12419" y="8878"/>
                  </a:cubicBezTo>
                  <a:cubicBezTo>
                    <a:pt x="12395" y="8856"/>
                    <a:pt x="12395" y="8856"/>
                    <a:pt x="12395" y="8832"/>
                  </a:cubicBezTo>
                  <a:cubicBezTo>
                    <a:pt x="12559" y="8739"/>
                    <a:pt x="12698" y="8623"/>
                    <a:pt x="12838" y="8530"/>
                  </a:cubicBezTo>
                  <a:close/>
                  <a:moveTo>
                    <a:pt x="13070" y="7833"/>
                  </a:moveTo>
                  <a:lnTo>
                    <a:pt x="13070" y="7833"/>
                  </a:lnTo>
                  <a:cubicBezTo>
                    <a:pt x="12860" y="7972"/>
                    <a:pt x="12628" y="8112"/>
                    <a:pt x="12419" y="8251"/>
                  </a:cubicBezTo>
                  <a:cubicBezTo>
                    <a:pt x="12373" y="8274"/>
                    <a:pt x="12373" y="8344"/>
                    <a:pt x="12395" y="8367"/>
                  </a:cubicBezTo>
                  <a:lnTo>
                    <a:pt x="12348" y="8413"/>
                  </a:lnTo>
                  <a:cubicBezTo>
                    <a:pt x="12302" y="8437"/>
                    <a:pt x="12326" y="8506"/>
                    <a:pt x="12348" y="8530"/>
                  </a:cubicBezTo>
                  <a:cubicBezTo>
                    <a:pt x="12368" y="8550"/>
                    <a:pt x="12387" y="8557"/>
                    <a:pt x="12407" y="8557"/>
                  </a:cubicBezTo>
                  <a:cubicBezTo>
                    <a:pt x="12434" y="8557"/>
                    <a:pt x="12461" y="8543"/>
                    <a:pt x="12488" y="8530"/>
                  </a:cubicBezTo>
                  <a:cubicBezTo>
                    <a:pt x="12535" y="8484"/>
                    <a:pt x="12605" y="8437"/>
                    <a:pt x="12652" y="8391"/>
                  </a:cubicBezTo>
                  <a:cubicBezTo>
                    <a:pt x="12652" y="8413"/>
                    <a:pt x="12674" y="8413"/>
                    <a:pt x="12674" y="8413"/>
                  </a:cubicBezTo>
                  <a:cubicBezTo>
                    <a:pt x="12413" y="8610"/>
                    <a:pt x="12152" y="8785"/>
                    <a:pt x="11891" y="8959"/>
                  </a:cubicBezTo>
                  <a:lnTo>
                    <a:pt x="11891" y="8959"/>
                  </a:lnTo>
                  <a:cubicBezTo>
                    <a:pt x="11942" y="8925"/>
                    <a:pt x="11988" y="8890"/>
                    <a:pt x="12023" y="8856"/>
                  </a:cubicBezTo>
                  <a:cubicBezTo>
                    <a:pt x="12069" y="8832"/>
                    <a:pt x="12094" y="8785"/>
                    <a:pt x="12069" y="8739"/>
                  </a:cubicBezTo>
                  <a:cubicBezTo>
                    <a:pt x="12069" y="8739"/>
                    <a:pt x="12047" y="8739"/>
                    <a:pt x="12047" y="8716"/>
                  </a:cubicBezTo>
                  <a:cubicBezTo>
                    <a:pt x="12118" y="8662"/>
                    <a:pt x="12066" y="8568"/>
                    <a:pt x="11997" y="8568"/>
                  </a:cubicBezTo>
                  <a:cubicBezTo>
                    <a:pt x="11975" y="8568"/>
                    <a:pt x="11952" y="8577"/>
                    <a:pt x="11930" y="8599"/>
                  </a:cubicBezTo>
                  <a:cubicBezTo>
                    <a:pt x="11768" y="8739"/>
                    <a:pt x="11604" y="8856"/>
                    <a:pt x="11442" y="8971"/>
                  </a:cubicBezTo>
                  <a:cubicBezTo>
                    <a:pt x="11388" y="9007"/>
                    <a:pt x="11322" y="9042"/>
                    <a:pt x="11262" y="9078"/>
                  </a:cubicBezTo>
                  <a:lnTo>
                    <a:pt x="11262" y="9078"/>
                  </a:lnTo>
                  <a:cubicBezTo>
                    <a:pt x="11281" y="9062"/>
                    <a:pt x="11300" y="9043"/>
                    <a:pt x="11325" y="9018"/>
                  </a:cubicBezTo>
                  <a:cubicBezTo>
                    <a:pt x="11558" y="8878"/>
                    <a:pt x="11768" y="8716"/>
                    <a:pt x="11976" y="8530"/>
                  </a:cubicBezTo>
                  <a:cubicBezTo>
                    <a:pt x="12051" y="8473"/>
                    <a:pt x="11991" y="8371"/>
                    <a:pt x="11916" y="8371"/>
                  </a:cubicBezTo>
                  <a:cubicBezTo>
                    <a:pt x="11898" y="8371"/>
                    <a:pt x="11879" y="8377"/>
                    <a:pt x="11861" y="8391"/>
                  </a:cubicBezTo>
                  <a:cubicBezTo>
                    <a:pt x="11697" y="8530"/>
                    <a:pt x="11558" y="8646"/>
                    <a:pt x="11396" y="8763"/>
                  </a:cubicBezTo>
                  <a:lnTo>
                    <a:pt x="11372" y="8739"/>
                  </a:lnTo>
                  <a:cubicBezTo>
                    <a:pt x="11372" y="8716"/>
                    <a:pt x="11325" y="8692"/>
                    <a:pt x="11303" y="8692"/>
                  </a:cubicBezTo>
                  <a:cubicBezTo>
                    <a:pt x="11372" y="8623"/>
                    <a:pt x="11442" y="8577"/>
                    <a:pt x="11511" y="8506"/>
                  </a:cubicBezTo>
                  <a:cubicBezTo>
                    <a:pt x="11790" y="8320"/>
                    <a:pt x="12047" y="8112"/>
                    <a:pt x="12302" y="7948"/>
                  </a:cubicBezTo>
                  <a:cubicBezTo>
                    <a:pt x="12348" y="7926"/>
                    <a:pt x="12395" y="7879"/>
                    <a:pt x="12419" y="7855"/>
                  </a:cubicBezTo>
                  <a:lnTo>
                    <a:pt x="12419" y="7902"/>
                  </a:lnTo>
                  <a:cubicBezTo>
                    <a:pt x="12419" y="7902"/>
                    <a:pt x="12395" y="7926"/>
                    <a:pt x="12373" y="7926"/>
                  </a:cubicBezTo>
                  <a:cubicBezTo>
                    <a:pt x="12326" y="7948"/>
                    <a:pt x="12326" y="8019"/>
                    <a:pt x="12348" y="8041"/>
                  </a:cubicBezTo>
                  <a:cubicBezTo>
                    <a:pt x="12373" y="8088"/>
                    <a:pt x="12395" y="8088"/>
                    <a:pt x="12441" y="8088"/>
                  </a:cubicBezTo>
                  <a:cubicBezTo>
                    <a:pt x="12459" y="8122"/>
                    <a:pt x="12489" y="8144"/>
                    <a:pt x="12522" y="8144"/>
                  </a:cubicBezTo>
                  <a:cubicBezTo>
                    <a:pt x="12534" y="8144"/>
                    <a:pt x="12546" y="8141"/>
                    <a:pt x="12559" y="8134"/>
                  </a:cubicBezTo>
                  <a:cubicBezTo>
                    <a:pt x="12721" y="8019"/>
                    <a:pt x="12907" y="7926"/>
                    <a:pt x="13070" y="7833"/>
                  </a:cubicBezTo>
                  <a:close/>
                  <a:moveTo>
                    <a:pt x="2871" y="1"/>
                  </a:moveTo>
                  <a:cubicBezTo>
                    <a:pt x="2853" y="1"/>
                    <a:pt x="2833" y="6"/>
                    <a:pt x="2813" y="18"/>
                  </a:cubicBezTo>
                  <a:cubicBezTo>
                    <a:pt x="2627" y="111"/>
                    <a:pt x="2441" y="204"/>
                    <a:pt x="2255" y="320"/>
                  </a:cubicBezTo>
                  <a:cubicBezTo>
                    <a:pt x="2255" y="273"/>
                    <a:pt x="2233" y="251"/>
                    <a:pt x="2208" y="227"/>
                  </a:cubicBezTo>
                  <a:lnTo>
                    <a:pt x="2233" y="227"/>
                  </a:lnTo>
                  <a:cubicBezTo>
                    <a:pt x="2279" y="204"/>
                    <a:pt x="2302" y="134"/>
                    <a:pt x="2279" y="87"/>
                  </a:cubicBezTo>
                  <a:cubicBezTo>
                    <a:pt x="2265" y="60"/>
                    <a:pt x="2236" y="49"/>
                    <a:pt x="2209" y="49"/>
                  </a:cubicBezTo>
                  <a:cubicBezTo>
                    <a:pt x="2190" y="49"/>
                    <a:pt x="2172" y="55"/>
                    <a:pt x="2162" y="65"/>
                  </a:cubicBezTo>
                  <a:cubicBezTo>
                    <a:pt x="2140" y="65"/>
                    <a:pt x="2115" y="87"/>
                    <a:pt x="2115" y="87"/>
                  </a:cubicBezTo>
                  <a:cubicBezTo>
                    <a:pt x="2102" y="60"/>
                    <a:pt x="2073" y="49"/>
                    <a:pt x="2047" y="49"/>
                  </a:cubicBezTo>
                  <a:cubicBezTo>
                    <a:pt x="2027" y="49"/>
                    <a:pt x="2009" y="55"/>
                    <a:pt x="2000" y="65"/>
                  </a:cubicBezTo>
                  <a:cubicBezTo>
                    <a:pt x="1743" y="180"/>
                    <a:pt x="1488" y="320"/>
                    <a:pt x="1232" y="459"/>
                  </a:cubicBezTo>
                  <a:cubicBezTo>
                    <a:pt x="1185" y="484"/>
                    <a:pt x="1185" y="530"/>
                    <a:pt x="1185" y="552"/>
                  </a:cubicBezTo>
                  <a:lnTo>
                    <a:pt x="1185" y="577"/>
                  </a:lnTo>
                  <a:lnTo>
                    <a:pt x="1185" y="599"/>
                  </a:lnTo>
                  <a:lnTo>
                    <a:pt x="1185" y="645"/>
                  </a:lnTo>
                  <a:lnTo>
                    <a:pt x="1256" y="645"/>
                  </a:lnTo>
                  <a:cubicBezTo>
                    <a:pt x="1232" y="645"/>
                    <a:pt x="1209" y="645"/>
                    <a:pt x="1185" y="670"/>
                  </a:cubicBezTo>
                  <a:lnTo>
                    <a:pt x="1163" y="785"/>
                  </a:lnTo>
                  <a:lnTo>
                    <a:pt x="1139" y="785"/>
                  </a:lnTo>
                  <a:lnTo>
                    <a:pt x="1116" y="878"/>
                  </a:lnTo>
                  <a:cubicBezTo>
                    <a:pt x="1092" y="878"/>
                    <a:pt x="1092" y="902"/>
                    <a:pt x="1070" y="902"/>
                  </a:cubicBezTo>
                  <a:cubicBezTo>
                    <a:pt x="999" y="924"/>
                    <a:pt x="999" y="971"/>
                    <a:pt x="999" y="1017"/>
                  </a:cubicBezTo>
                  <a:cubicBezTo>
                    <a:pt x="977" y="1017"/>
                    <a:pt x="953" y="1042"/>
                    <a:pt x="930" y="1042"/>
                  </a:cubicBezTo>
                  <a:lnTo>
                    <a:pt x="930" y="1064"/>
                  </a:lnTo>
                  <a:cubicBezTo>
                    <a:pt x="941" y="1076"/>
                    <a:pt x="953" y="1082"/>
                    <a:pt x="965" y="1082"/>
                  </a:cubicBezTo>
                  <a:cubicBezTo>
                    <a:pt x="976" y="1082"/>
                    <a:pt x="988" y="1076"/>
                    <a:pt x="999" y="1064"/>
                  </a:cubicBezTo>
                  <a:lnTo>
                    <a:pt x="1023" y="1064"/>
                  </a:lnTo>
                  <a:cubicBezTo>
                    <a:pt x="1023" y="1064"/>
                    <a:pt x="1046" y="1088"/>
                    <a:pt x="1070" y="1088"/>
                  </a:cubicBezTo>
                  <a:lnTo>
                    <a:pt x="1070" y="1157"/>
                  </a:lnTo>
                  <a:cubicBezTo>
                    <a:pt x="1023" y="1181"/>
                    <a:pt x="1023" y="1181"/>
                    <a:pt x="999" y="1204"/>
                  </a:cubicBezTo>
                  <a:lnTo>
                    <a:pt x="1046" y="1204"/>
                  </a:lnTo>
                  <a:lnTo>
                    <a:pt x="1023" y="1297"/>
                  </a:lnTo>
                  <a:lnTo>
                    <a:pt x="1023" y="1321"/>
                  </a:lnTo>
                  <a:lnTo>
                    <a:pt x="999" y="1390"/>
                  </a:lnTo>
                  <a:cubicBezTo>
                    <a:pt x="953" y="1414"/>
                    <a:pt x="930" y="1460"/>
                    <a:pt x="953" y="1507"/>
                  </a:cubicBezTo>
                  <a:lnTo>
                    <a:pt x="977" y="1507"/>
                  </a:lnTo>
                  <a:lnTo>
                    <a:pt x="977" y="1553"/>
                  </a:lnTo>
                  <a:cubicBezTo>
                    <a:pt x="977" y="1576"/>
                    <a:pt x="1023" y="1576"/>
                    <a:pt x="1046" y="1576"/>
                  </a:cubicBezTo>
                  <a:cubicBezTo>
                    <a:pt x="1092" y="1553"/>
                    <a:pt x="1139" y="1529"/>
                    <a:pt x="1185" y="1529"/>
                  </a:cubicBezTo>
                  <a:cubicBezTo>
                    <a:pt x="1116" y="1553"/>
                    <a:pt x="1023" y="1576"/>
                    <a:pt x="953" y="1622"/>
                  </a:cubicBezTo>
                  <a:lnTo>
                    <a:pt x="906" y="1808"/>
                  </a:lnTo>
                  <a:cubicBezTo>
                    <a:pt x="884" y="1808"/>
                    <a:pt x="884" y="1832"/>
                    <a:pt x="884" y="1832"/>
                  </a:cubicBezTo>
                  <a:lnTo>
                    <a:pt x="906" y="1832"/>
                  </a:lnTo>
                  <a:lnTo>
                    <a:pt x="884" y="1879"/>
                  </a:lnTo>
                  <a:cubicBezTo>
                    <a:pt x="860" y="1901"/>
                    <a:pt x="837" y="1901"/>
                    <a:pt x="813" y="1925"/>
                  </a:cubicBezTo>
                  <a:lnTo>
                    <a:pt x="813" y="1948"/>
                  </a:lnTo>
                  <a:cubicBezTo>
                    <a:pt x="813" y="1972"/>
                    <a:pt x="837" y="1994"/>
                    <a:pt x="860" y="1994"/>
                  </a:cubicBezTo>
                  <a:lnTo>
                    <a:pt x="837" y="2111"/>
                  </a:lnTo>
                  <a:cubicBezTo>
                    <a:pt x="860" y="2111"/>
                    <a:pt x="860" y="2087"/>
                    <a:pt x="884" y="2087"/>
                  </a:cubicBezTo>
                  <a:cubicBezTo>
                    <a:pt x="860" y="2111"/>
                    <a:pt x="860" y="2111"/>
                    <a:pt x="837" y="2111"/>
                  </a:cubicBezTo>
                  <a:lnTo>
                    <a:pt x="791" y="2273"/>
                  </a:lnTo>
                  <a:cubicBezTo>
                    <a:pt x="767" y="2298"/>
                    <a:pt x="767" y="2298"/>
                    <a:pt x="744" y="2298"/>
                  </a:cubicBezTo>
                  <a:cubicBezTo>
                    <a:pt x="744" y="2320"/>
                    <a:pt x="767" y="2320"/>
                    <a:pt x="791" y="2344"/>
                  </a:cubicBezTo>
                  <a:lnTo>
                    <a:pt x="744" y="2506"/>
                  </a:lnTo>
                  <a:lnTo>
                    <a:pt x="698" y="2716"/>
                  </a:lnTo>
                  <a:cubicBezTo>
                    <a:pt x="728" y="2700"/>
                    <a:pt x="759" y="2685"/>
                    <a:pt x="789" y="2677"/>
                  </a:cubicBezTo>
                  <a:lnTo>
                    <a:pt x="789" y="2677"/>
                  </a:lnTo>
                  <a:cubicBezTo>
                    <a:pt x="782" y="2680"/>
                    <a:pt x="774" y="2685"/>
                    <a:pt x="767" y="2692"/>
                  </a:cubicBezTo>
                  <a:cubicBezTo>
                    <a:pt x="720" y="2692"/>
                    <a:pt x="698" y="2739"/>
                    <a:pt x="698" y="2785"/>
                  </a:cubicBezTo>
                  <a:cubicBezTo>
                    <a:pt x="698" y="2785"/>
                    <a:pt x="674" y="2785"/>
                    <a:pt x="674" y="2809"/>
                  </a:cubicBezTo>
                  <a:lnTo>
                    <a:pt x="651" y="2902"/>
                  </a:lnTo>
                  <a:cubicBezTo>
                    <a:pt x="605" y="2902"/>
                    <a:pt x="558" y="2925"/>
                    <a:pt x="512" y="2949"/>
                  </a:cubicBezTo>
                  <a:lnTo>
                    <a:pt x="487" y="2949"/>
                  </a:lnTo>
                  <a:cubicBezTo>
                    <a:pt x="487" y="2984"/>
                    <a:pt x="529" y="3033"/>
                    <a:pt x="579" y="3033"/>
                  </a:cubicBezTo>
                  <a:cubicBezTo>
                    <a:pt x="595" y="3033"/>
                    <a:pt x="611" y="3028"/>
                    <a:pt x="627" y="3018"/>
                  </a:cubicBezTo>
                  <a:lnTo>
                    <a:pt x="627" y="3018"/>
                  </a:lnTo>
                  <a:lnTo>
                    <a:pt x="605" y="3111"/>
                  </a:lnTo>
                  <a:lnTo>
                    <a:pt x="778" y="3053"/>
                  </a:lnTo>
                  <a:lnTo>
                    <a:pt x="778" y="3053"/>
                  </a:lnTo>
                  <a:cubicBezTo>
                    <a:pt x="720" y="3073"/>
                    <a:pt x="662" y="3096"/>
                    <a:pt x="605" y="3135"/>
                  </a:cubicBezTo>
                  <a:lnTo>
                    <a:pt x="558" y="3321"/>
                  </a:lnTo>
                  <a:lnTo>
                    <a:pt x="605" y="3321"/>
                  </a:lnTo>
                  <a:cubicBezTo>
                    <a:pt x="628" y="3313"/>
                    <a:pt x="651" y="3305"/>
                    <a:pt x="673" y="3296"/>
                  </a:cubicBezTo>
                  <a:lnTo>
                    <a:pt x="673" y="3296"/>
                  </a:lnTo>
                  <a:cubicBezTo>
                    <a:pt x="629" y="3320"/>
                    <a:pt x="581" y="3344"/>
                    <a:pt x="534" y="3367"/>
                  </a:cubicBezTo>
                  <a:lnTo>
                    <a:pt x="534" y="3390"/>
                  </a:lnTo>
                  <a:cubicBezTo>
                    <a:pt x="534" y="3390"/>
                    <a:pt x="534" y="3367"/>
                    <a:pt x="512" y="3367"/>
                  </a:cubicBezTo>
                  <a:cubicBezTo>
                    <a:pt x="465" y="3390"/>
                    <a:pt x="419" y="3414"/>
                    <a:pt x="372" y="3414"/>
                  </a:cubicBezTo>
                  <a:lnTo>
                    <a:pt x="441" y="3553"/>
                  </a:lnTo>
                  <a:lnTo>
                    <a:pt x="394" y="3553"/>
                  </a:lnTo>
                  <a:lnTo>
                    <a:pt x="372" y="3576"/>
                  </a:lnTo>
                  <a:cubicBezTo>
                    <a:pt x="383" y="3588"/>
                    <a:pt x="389" y="3594"/>
                    <a:pt x="395" y="3594"/>
                  </a:cubicBezTo>
                  <a:cubicBezTo>
                    <a:pt x="401" y="3594"/>
                    <a:pt x="407" y="3588"/>
                    <a:pt x="419" y="3576"/>
                  </a:cubicBezTo>
                  <a:lnTo>
                    <a:pt x="487" y="3576"/>
                  </a:lnTo>
                  <a:lnTo>
                    <a:pt x="441" y="3739"/>
                  </a:lnTo>
                  <a:lnTo>
                    <a:pt x="465" y="3739"/>
                  </a:lnTo>
                  <a:cubicBezTo>
                    <a:pt x="465" y="3762"/>
                    <a:pt x="441" y="3762"/>
                    <a:pt x="441" y="3762"/>
                  </a:cubicBezTo>
                  <a:lnTo>
                    <a:pt x="441" y="3786"/>
                  </a:lnTo>
                  <a:lnTo>
                    <a:pt x="419" y="3808"/>
                  </a:lnTo>
                  <a:lnTo>
                    <a:pt x="394" y="3808"/>
                  </a:lnTo>
                  <a:lnTo>
                    <a:pt x="394" y="3786"/>
                  </a:lnTo>
                  <a:cubicBezTo>
                    <a:pt x="372" y="3808"/>
                    <a:pt x="348" y="3808"/>
                    <a:pt x="348" y="3808"/>
                  </a:cubicBezTo>
                  <a:cubicBezTo>
                    <a:pt x="255" y="3855"/>
                    <a:pt x="301" y="3972"/>
                    <a:pt x="394" y="3994"/>
                  </a:cubicBezTo>
                  <a:lnTo>
                    <a:pt x="372" y="4087"/>
                  </a:lnTo>
                  <a:cubicBezTo>
                    <a:pt x="348" y="4112"/>
                    <a:pt x="301" y="4112"/>
                    <a:pt x="279" y="4134"/>
                  </a:cubicBezTo>
                  <a:lnTo>
                    <a:pt x="255" y="4158"/>
                  </a:lnTo>
                  <a:cubicBezTo>
                    <a:pt x="279" y="4180"/>
                    <a:pt x="301" y="4205"/>
                    <a:pt x="348" y="4205"/>
                  </a:cubicBezTo>
                  <a:lnTo>
                    <a:pt x="326" y="4298"/>
                  </a:lnTo>
                  <a:lnTo>
                    <a:pt x="279" y="4413"/>
                  </a:lnTo>
                  <a:cubicBezTo>
                    <a:pt x="301" y="4437"/>
                    <a:pt x="326" y="4460"/>
                    <a:pt x="348" y="4460"/>
                  </a:cubicBezTo>
                  <a:cubicBezTo>
                    <a:pt x="326" y="4484"/>
                    <a:pt x="301" y="4484"/>
                    <a:pt x="279" y="4484"/>
                  </a:cubicBezTo>
                  <a:lnTo>
                    <a:pt x="233" y="4599"/>
                  </a:lnTo>
                  <a:cubicBezTo>
                    <a:pt x="208" y="4623"/>
                    <a:pt x="186" y="4646"/>
                    <a:pt x="162" y="4646"/>
                  </a:cubicBezTo>
                  <a:cubicBezTo>
                    <a:pt x="162" y="4646"/>
                    <a:pt x="162" y="4670"/>
                    <a:pt x="186" y="4670"/>
                  </a:cubicBezTo>
                  <a:cubicBezTo>
                    <a:pt x="162" y="4670"/>
                    <a:pt x="162" y="4670"/>
                    <a:pt x="140" y="4692"/>
                  </a:cubicBezTo>
                  <a:cubicBezTo>
                    <a:pt x="115" y="4716"/>
                    <a:pt x="93" y="4763"/>
                    <a:pt x="115" y="4809"/>
                  </a:cubicBezTo>
                  <a:cubicBezTo>
                    <a:pt x="93" y="4832"/>
                    <a:pt x="93" y="4832"/>
                    <a:pt x="69" y="4832"/>
                  </a:cubicBezTo>
                  <a:lnTo>
                    <a:pt x="69" y="4856"/>
                  </a:lnTo>
                  <a:lnTo>
                    <a:pt x="115" y="4856"/>
                  </a:lnTo>
                  <a:lnTo>
                    <a:pt x="162" y="4902"/>
                  </a:lnTo>
                  <a:cubicBezTo>
                    <a:pt x="140" y="4925"/>
                    <a:pt x="140" y="4971"/>
                    <a:pt x="115" y="5018"/>
                  </a:cubicBezTo>
                  <a:cubicBezTo>
                    <a:pt x="208" y="5018"/>
                    <a:pt x="301" y="4971"/>
                    <a:pt x="348" y="4925"/>
                  </a:cubicBezTo>
                  <a:cubicBezTo>
                    <a:pt x="465" y="4878"/>
                    <a:pt x="581" y="4832"/>
                    <a:pt x="698" y="4763"/>
                  </a:cubicBezTo>
                  <a:cubicBezTo>
                    <a:pt x="700" y="4763"/>
                    <a:pt x="702" y="4763"/>
                    <a:pt x="704" y="4762"/>
                  </a:cubicBezTo>
                  <a:lnTo>
                    <a:pt x="704" y="4762"/>
                  </a:lnTo>
                  <a:cubicBezTo>
                    <a:pt x="679" y="4778"/>
                    <a:pt x="658" y="4793"/>
                    <a:pt x="627" y="4809"/>
                  </a:cubicBezTo>
                  <a:cubicBezTo>
                    <a:pt x="534" y="4856"/>
                    <a:pt x="419" y="4925"/>
                    <a:pt x="326" y="4971"/>
                  </a:cubicBezTo>
                  <a:cubicBezTo>
                    <a:pt x="279" y="4995"/>
                    <a:pt x="208" y="5018"/>
                    <a:pt x="162" y="5042"/>
                  </a:cubicBezTo>
                  <a:lnTo>
                    <a:pt x="115" y="5042"/>
                  </a:lnTo>
                  <a:lnTo>
                    <a:pt x="115" y="5111"/>
                  </a:lnTo>
                  <a:cubicBezTo>
                    <a:pt x="93" y="5135"/>
                    <a:pt x="69" y="5135"/>
                    <a:pt x="69" y="5157"/>
                  </a:cubicBezTo>
                  <a:cubicBezTo>
                    <a:pt x="47" y="5181"/>
                    <a:pt x="22" y="5228"/>
                    <a:pt x="22" y="5274"/>
                  </a:cubicBezTo>
                  <a:cubicBezTo>
                    <a:pt x="47" y="5274"/>
                    <a:pt x="69" y="5274"/>
                    <a:pt x="93" y="5250"/>
                  </a:cubicBezTo>
                  <a:lnTo>
                    <a:pt x="93" y="5367"/>
                  </a:lnTo>
                  <a:lnTo>
                    <a:pt x="69" y="5367"/>
                  </a:lnTo>
                  <a:lnTo>
                    <a:pt x="69" y="5390"/>
                  </a:lnTo>
                  <a:cubicBezTo>
                    <a:pt x="47" y="5390"/>
                    <a:pt x="0" y="5436"/>
                    <a:pt x="22" y="5483"/>
                  </a:cubicBezTo>
                  <a:cubicBezTo>
                    <a:pt x="22" y="5507"/>
                    <a:pt x="47" y="5529"/>
                    <a:pt x="47" y="5529"/>
                  </a:cubicBezTo>
                  <a:cubicBezTo>
                    <a:pt x="22" y="5529"/>
                    <a:pt x="0" y="5554"/>
                    <a:pt x="0" y="5554"/>
                  </a:cubicBezTo>
                  <a:cubicBezTo>
                    <a:pt x="22" y="5576"/>
                    <a:pt x="47" y="5576"/>
                    <a:pt x="93" y="5576"/>
                  </a:cubicBezTo>
                  <a:lnTo>
                    <a:pt x="93" y="5622"/>
                  </a:lnTo>
                  <a:cubicBezTo>
                    <a:pt x="69" y="5647"/>
                    <a:pt x="47" y="5669"/>
                    <a:pt x="47" y="5693"/>
                  </a:cubicBezTo>
                  <a:cubicBezTo>
                    <a:pt x="22" y="5693"/>
                    <a:pt x="22" y="5715"/>
                    <a:pt x="22" y="5715"/>
                  </a:cubicBezTo>
                  <a:cubicBezTo>
                    <a:pt x="47" y="5715"/>
                    <a:pt x="93" y="5715"/>
                    <a:pt x="115" y="5740"/>
                  </a:cubicBezTo>
                  <a:cubicBezTo>
                    <a:pt x="115" y="5762"/>
                    <a:pt x="115" y="5786"/>
                    <a:pt x="140" y="5833"/>
                  </a:cubicBezTo>
                  <a:cubicBezTo>
                    <a:pt x="140" y="5855"/>
                    <a:pt x="162" y="5901"/>
                    <a:pt x="162" y="5948"/>
                  </a:cubicBezTo>
                  <a:cubicBezTo>
                    <a:pt x="162" y="5948"/>
                    <a:pt x="162" y="5972"/>
                    <a:pt x="186" y="5972"/>
                  </a:cubicBezTo>
                  <a:cubicBezTo>
                    <a:pt x="186" y="5994"/>
                    <a:pt x="186" y="6019"/>
                    <a:pt x="208" y="6041"/>
                  </a:cubicBezTo>
                  <a:lnTo>
                    <a:pt x="162" y="6041"/>
                  </a:lnTo>
                  <a:cubicBezTo>
                    <a:pt x="162" y="6041"/>
                    <a:pt x="162" y="6065"/>
                    <a:pt x="140" y="6065"/>
                  </a:cubicBezTo>
                  <a:cubicBezTo>
                    <a:pt x="115" y="6087"/>
                    <a:pt x="115" y="6112"/>
                    <a:pt x="115" y="6134"/>
                  </a:cubicBezTo>
                  <a:cubicBezTo>
                    <a:pt x="115" y="6181"/>
                    <a:pt x="162" y="6227"/>
                    <a:pt x="233" y="6227"/>
                  </a:cubicBezTo>
                  <a:cubicBezTo>
                    <a:pt x="255" y="6205"/>
                    <a:pt x="279" y="6205"/>
                    <a:pt x="301" y="6205"/>
                  </a:cubicBezTo>
                  <a:cubicBezTo>
                    <a:pt x="326" y="6181"/>
                    <a:pt x="348" y="6181"/>
                    <a:pt x="372" y="6181"/>
                  </a:cubicBezTo>
                  <a:cubicBezTo>
                    <a:pt x="348" y="6181"/>
                    <a:pt x="326" y="6205"/>
                    <a:pt x="301" y="6205"/>
                  </a:cubicBezTo>
                  <a:cubicBezTo>
                    <a:pt x="326" y="6251"/>
                    <a:pt x="372" y="6298"/>
                    <a:pt x="394" y="6320"/>
                  </a:cubicBezTo>
                  <a:lnTo>
                    <a:pt x="394" y="6367"/>
                  </a:lnTo>
                  <a:cubicBezTo>
                    <a:pt x="394" y="6367"/>
                    <a:pt x="419" y="6367"/>
                    <a:pt x="419" y="6344"/>
                  </a:cubicBezTo>
                  <a:lnTo>
                    <a:pt x="465" y="6391"/>
                  </a:lnTo>
                  <a:cubicBezTo>
                    <a:pt x="441" y="6391"/>
                    <a:pt x="419" y="6391"/>
                    <a:pt x="419" y="6413"/>
                  </a:cubicBezTo>
                  <a:lnTo>
                    <a:pt x="394" y="6413"/>
                  </a:lnTo>
                  <a:cubicBezTo>
                    <a:pt x="419" y="6437"/>
                    <a:pt x="465" y="6460"/>
                    <a:pt x="512" y="6460"/>
                  </a:cubicBezTo>
                  <a:lnTo>
                    <a:pt x="512" y="6437"/>
                  </a:lnTo>
                  <a:cubicBezTo>
                    <a:pt x="534" y="6460"/>
                    <a:pt x="534" y="6484"/>
                    <a:pt x="558" y="6484"/>
                  </a:cubicBezTo>
                  <a:cubicBezTo>
                    <a:pt x="534" y="6506"/>
                    <a:pt x="534" y="6530"/>
                    <a:pt x="534" y="6553"/>
                  </a:cubicBezTo>
                  <a:cubicBezTo>
                    <a:pt x="558" y="6530"/>
                    <a:pt x="581" y="6530"/>
                    <a:pt x="605" y="6530"/>
                  </a:cubicBezTo>
                  <a:cubicBezTo>
                    <a:pt x="627" y="6553"/>
                    <a:pt x="674" y="6553"/>
                    <a:pt x="698" y="6577"/>
                  </a:cubicBezTo>
                  <a:lnTo>
                    <a:pt x="698" y="6623"/>
                  </a:lnTo>
                  <a:cubicBezTo>
                    <a:pt x="720" y="6623"/>
                    <a:pt x="720" y="6599"/>
                    <a:pt x="744" y="6599"/>
                  </a:cubicBezTo>
                  <a:cubicBezTo>
                    <a:pt x="744" y="6623"/>
                    <a:pt x="767" y="6623"/>
                    <a:pt x="767" y="6623"/>
                  </a:cubicBezTo>
                  <a:cubicBezTo>
                    <a:pt x="767" y="6623"/>
                    <a:pt x="744" y="6623"/>
                    <a:pt x="744" y="6646"/>
                  </a:cubicBezTo>
                  <a:lnTo>
                    <a:pt x="720" y="6646"/>
                  </a:lnTo>
                  <a:cubicBezTo>
                    <a:pt x="744" y="6670"/>
                    <a:pt x="767" y="6670"/>
                    <a:pt x="813" y="6670"/>
                  </a:cubicBezTo>
                  <a:lnTo>
                    <a:pt x="837" y="6670"/>
                  </a:lnTo>
                  <a:cubicBezTo>
                    <a:pt x="860" y="6670"/>
                    <a:pt x="884" y="6692"/>
                    <a:pt x="906" y="6692"/>
                  </a:cubicBezTo>
                  <a:lnTo>
                    <a:pt x="906" y="6763"/>
                  </a:lnTo>
                  <a:lnTo>
                    <a:pt x="953" y="6763"/>
                  </a:lnTo>
                  <a:cubicBezTo>
                    <a:pt x="953" y="6785"/>
                    <a:pt x="977" y="6809"/>
                    <a:pt x="999" y="6832"/>
                  </a:cubicBezTo>
                  <a:cubicBezTo>
                    <a:pt x="1023" y="6832"/>
                    <a:pt x="1023" y="6832"/>
                    <a:pt x="1046" y="6809"/>
                  </a:cubicBezTo>
                  <a:cubicBezTo>
                    <a:pt x="1070" y="6809"/>
                    <a:pt x="1070" y="6809"/>
                    <a:pt x="1092" y="6785"/>
                  </a:cubicBezTo>
                  <a:cubicBezTo>
                    <a:pt x="1092" y="6809"/>
                    <a:pt x="1092" y="6809"/>
                    <a:pt x="1116" y="6832"/>
                  </a:cubicBezTo>
                  <a:lnTo>
                    <a:pt x="1139" y="6809"/>
                  </a:lnTo>
                  <a:cubicBezTo>
                    <a:pt x="1163" y="6832"/>
                    <a:pt x="1185" y="6832"/>
                    <a:pt x="1209" y="6856"/>
                  </a:cubicBezTo>
                  <a:cubicBezTo>
                    <a:pt x="1256" y="6878"/>
                    <a:pt x="1278" y="6902"/>
                    <a:pt x="1325" y="6902"/>
                  </a:cubicBezTo>
                  <a:lnTo>
                    <a:pt x="1349" y="6902"/>
                  </a:lnTo>
                  <a:cubicBezTo>
                    <a:pt x="1349" y="6902"/>
                    <a:pt x="1349" y="6925"/>
                    <a:pt x="1371" y="6925"/>
                  </a:cubicBezTo>
                  <a:cubicBezTo>
                    <a:pt x="1371" y="6971"/>
                    <a:pt x="1418" y="6971"/>
                    <a:pt x="1442" y="6971"/>
                  </a:cubicBezTo>
                  <a:cubicBezTo>
                    <a:pt x="1464" y="6971"/>
                    <a:pt x="1464" y="6995"/>
                    <a:pt x="1488" y="6995"/>
                  </a:cubicBezTo>
                  <a:cubicBezTo>
                    <a:pt x="1488" y="7042"/>
                    <a:pt x="1511" y="7064"/>
                    <a:pt x="1535" y="7088"/>
                  </a:cubicBezTo>
                  <a:lnTo>
                    <a:pt x="1628" y="7088"/>
                  </a:lnTo>
                  <a:cubicBezTo>
                    <a:pt x="1604" y="7088"/>
                    <a:pt x="1604" y="7088"/>
                    <a:pt x="1581" y="7111"/>
                  </a:cubicBezTo>
                  <a:cubicBezTo>
                    <a:pt x="1581" y="7135"/>
                    <a:pt x="1628" y="7157"/>
                    <a:pt x="1650" y="7157"/>
                  </a:cubicBezTo>
                  <a:cubicBezTo>
                    <a:pt x="1697" y="7157"/>
                    <a:pt x="1721" y="7157"/>
                    <a:pt x="1768" y="7135"/>
                  </a:cubicBezTo>
                  <a:lnTo>
                    <a:pt x="1768" y="7135"/>
                  </a:lnTo>
                  <a:cubicBezTo>
                    <a:pt x="1743" y="7157"/>
                    <a:pt x="1743" y="7181"/>
                    <a:pt x="1721" y="7204"/>
                  </a:cubicBezTo>
                  <a:lnTo>
                    <a:pt x="1721" y="7250"/>
                  </a:lnTo>
                  <a:lnTo>
                    <a:pt x="1861" y="7181"/>
                  </a:lnTo>
                  <a:cubicBezTo>
                    <a:pt x="1883" y="7204"/>
                    <a:pt x="1883" y="7228"/>
                    <a:pt x="1907" y="7250"/>
                  </a:cubicBezTo>
                  <a:lnTo>
                    <a:pt x="1929" y="7228"/>
                  </a:lnTo>
                  <a:cubicBezTo>
                    <a:pt x="1929" y="7250"/>
                    <a:pt x="1954" y="7275"/>
                    <a:pt x="1976" y="7275"/>
                  </a:cubicBezTo>
                  <a:lnTo>
                    <a:pt x="2069" y="7275"/>
                  </a:lnTo>
                  <a:lnTo>
                    <a:pt x="2069" y="7297"/>
                  </a:lnTo>
                  <a:cubicBezTo>
                    <a:pt x="2069" y="7321"/>
                    <a:pt x="2093" y="7321"/>
                    <a:pt x="2115" y="7343"/>
                  </a:cubicBezTo>
                  <a:lnTo>
                    <a:pt x="2186" y="7343"/>
                  </a:lnTo>
                  <a:cubicBezTo>
                    <a:pt x="2208" y="7368"/>
                    <a:pt x="2255" y="7368"/>
                    <a:pt x="2279" y="7390"/>
                  </a:cubicBezTo>
                  <a:cubicBezTo>
                    <a:pt x="2279" y="7414"/>
                    <a:pt x="2279" y="7436"/>
                    <a:pt x="2302" y="7461"/>
                  </a:cubicBezTo>
                  <a:lnTo>
                    <a:pt x="2419" y="7461"/>
                  </a:lnTo>
                  <a:cubicBezTo>
                    <a:pt x="2419" y="7461"/>
                    <a:pt x="2441" y="7461"/>
                    <a:pt x="2441" y="7483"/>
                  </a:cubicBezTo>
                  <a:lnTo>
                    <a:pt x="2441" y="7507"/>
                  </a:lnTo>
                  <a:lnTo>
                    <a:pt x="2512" y="7507"/>
                  </a:lnTo>
                  <a:cubicBezTo>
                    <a:pt x="2534" y="7507"/>
                    <a:pt x="2558" y="7529"/>
                    <a:pt x="2581" y="7529"/>
                  </a:cubicBezTo>
                  <a:cubicBezTo>
                    <a:pt x="2558" y="7554"/>
                    <a:pt x="2558" y="7554"/>
                    <a:pt x="2558" y="7576"/>
                  </a:cubicBezTo>
                  <a:cubicBezTo>
                    <a:pt x="2581" y="7576"/>
                    <a:pt x="2605" y="7576"/>
                    <a:pt x="2627" y="7554"/>
                  </a:cubicBezTo>
                  <a:cubicBezTo>
                    <a:pt x="2627" y="7554"/>
                    <a:pt x="2627" y="7576"/>
                    <a:pt x="2651" y="7576"/>
                  </a:cubicBezTo>
                  <a:cubicBezTo>
                    <a:pt x="2605" y="7576"/>
                    <a:pt x="2581" y="7622"/>
                    <a:pt x="2581" y="7647"/>
                  </a:cubicBezTo>
                  <a:cubicBezTo>
                    <a:pt x="2605" y="7669"/>
                    <a:pt x="2627" y="7669"/>
                    <a:pt x="2651" y="7669"/>
                  </a:cubicBezTo>
                  <a:lnTo>
                    <a:pt x="2698" y="7669"/>
                  </a:lnTo>
                  <a:cubicBezTo>
                    <a:pt x="2720" y="7669"/>
                    <a:pt x="2720" y="7693"/>
                    <a:pt x="2720" y="7693"/>
                  </a:cubicBezTo>
                  <a:cubicBezTo>
                    <a:pt x="2720" y="7715"/>
                    <a:pt x="2720" y="7715"/>
                    <a:pt x="2698" y="7740"/>
                  </a:cubicBezTo>
                  <a:cubicBezTo>
                    <a:pt x="2720" y="7740"/>
                    <a:pt x="2744" y="7740"/>
                    <a:pt x="2744" y="7715"/>
                  </a:cubicBezTo>
                  <a:cubicBezTo>
                    <a:pt x="2744" y="7740"/>
                    <a:pt x="2767" y="7762"/>
                    <a:pt x="2767" y="7762"/>
                  </a:cubicBezTo>
                  <a:cubicBezTo>
                    <a:pt x="2791" y="7809"/>
                    <a:pt x="2837" y="7809"/>
                    <a:pt x="2860" y="7809"/>
                  </a:cubicBezTo>
                  <a:cubicBezTo>
                    <a:pt x="2906" y="7809"/>
                    <a:pt x="2930" y="7786"/>
                    <a:pt x="2953" y="7786"/>
                  </a:cubicBezTo>
                  <a:lnTo>
                    <a:pt x="2953" y="7809"/>
                  </a:lnTo>
                  <a:cubicBezTo>
                    <a:pt x="2999" y="7809"/>
                    <a:pt x="3023" y="7786"/>
                    <a:pt x="3070" y="7786"/>
                  </a:cubicBezTo>
                  <a:lnTo>
                    <a:pt x="3209" y="7855"/>
                  </a:lnTo>
                  <a:lnTo>
                    <a:pt x="3232" y="7855"/>
                  </a:lnTo>
                  <a:cubicBezTo>
                    <a:pt x="3256" y="7879"/>
                    <a:pt x="3302" y="7879"/>
                    <a:pt x="3325" y="7902"/>
                  </a:cubicBezTo>
                  <a:lnTo>
                    <a:pt x="3325" y="7972"/>
                  </a:lnTo>
                  <a:cubicBezTo>
                    <a:pt x="3349" y="7972"/>
                    <a:pt x="3396" y="7972"/>
                    <a:pt x="3442" y="7948"/>
                  </a:cubicBezTo>
                  <a:cubicBezTo>
                    <a:pt x="3442" y="7972"/>
                    <a:pt x="3442" y="7972"/>
                    <a:pt x="3464" y="7972"/>
                  </a:cubicBezTo>
                  <a:cubicBezTo>
                    <a:pt x="3442" y="7995"/>
                    <a:pt x="3418" y="8019"/>
                    <a:pt x="3418" y="8041"/>
                  </a:cubicBezTo>
                  <a:cubicBezTo>
                    <a:pt x="3464" y="8019"/>
                    <a:pt x="3489" y="8019"/>
                    <a:pt x="3511" y="7995"/>
                  </a:cubicBezTo>
                  <a:cubicBezTo>
                    <a:pt x="3535" y="8019"/>
                    <a:pt x="3557" y="8019"/>
                    <a:pt x="3582" y="8041"/>
                  </a:cubicBezTo>
                  <a:cubicBezTo>
                    <a:pt x="3557" y="8041"/>
                    <a:pt x="3535" y="8065"/>
                    <a:pt x="3535" y="8112"/>
                  </a:cubicBezTo>
                  <a:cubicBezTo>
                    <a:pt x="3557" y="8112"/>
                    <a:pt x="3582" y="8112"/>
                    <a:pt x="3604" y="8088"/>
                  </a:cubicBezTo>
                  <a:cubicBezTo>
                    <a:pt x="3604" y="8134"/>
                    <a:pt x="3650" y="8158"/>
                    <a:pt x="3675" y="8158"/>
                  </a:cubicBezTo>
                  <a:lnTo>
                    <a:pt x="3743" y="8158"/>
                  </a:lnTo>
                  <a:cubicBezTo>
                    <a:pt x="3768" y="8158"/>
                    <a:pt x="3768" y="8181"/>
                    <a:pt x="3768" y="8181"/>
                  </a:cubicBezTo>
                  <a:cubicBezTo>
                    <a:pt x="3790" y="8181"/>
                    <a:pt x="3836" y="8181"/>
                    <a:pt x="3861" y="8158"/>
                  </a:cubicBezTo>
                  <a:cubicBezTo>
                    <a:pt x="3883" y="8181"/>
                    <a:pt x="3929" y="8205"/>
                    <a:pt x="3976" y="8227"/>
                  </a:cubicBezTo>
                  <a:lnTo>
                    <a:pt x="4000" y="8227"/>
                  </a:lnTo>
                  <a:cubicBezTo>
                    <a:pt x="4000" y="8227"/>
                    <a:pt x="4000" y="8251"/>
                    <a:pt x="4023" y="8251"/>
                  </a:cubicBezTo>
                  <a:cubicBezTo>
                    <a:pt x="4000" y="8251"/>
                    <a:pt x="4000" y="8274"/>
                    <a:pt x="3976" y="8274"/>
                  </a:cubicBezTo>
                  <a:cubicBezTo>
                    <a:pt x="3976" y="8298"/>
                    <a:pt x="4000" y="8320"/>
                    <a:pt x="4000" y="8344"/>
                  </a:cubicBezTo>
                  <a:lnTo>
                    <a:pt x="4000" y="8391"/>
                  </a:lnTo>
                  <a:lnTo>
                    <a:pt x="4023" y="8391"/>
                  </a:lnTo>
                  <a:cubicBezTo>
                    <a:pt x="4000" y="8413"/>
                    <a:pt x="4000" y="8437"/>
                    <a:pt x="4000" y="8437"/>
                  </a:cubicBezTo>
                  <a:cubicBezTo>
                    <a:pt x="4000" y="8437"/>
                    <a:pt x="3976" y="8437"/>
                    <a:pt x="3954" y="8413"/>
                  </a:cubicBezTo>
                  <a:lnTo>
                    <a:pt x="3954" y="8413"/>
                  </a:lnTo>
                  <a:cubicBezTo>
                    <a:pt x="3954" y="8437"/>
                    <a:pt x="3954" y="8437"/>
                    <a:pt x="3976" y="8437"/>
                  </a:cubicBezTo>
                  <a:cubicBezTo>
                    <a:pt x="3976" y="8484"/>
                    <a:pt x="4023" y="8506"/>
                    <a:pt x="4047" y="8506"/>
                  </a:cubicBezTo>
                  <a:lnTo>
                    <a:pt x="4069" y="8506"/>
                  </a:lnTo>
                  <a:cubicBezTo>
                    <a:pt x="4093" y="8530"/>
                    <a:pt x="4093" y="8530"/>
                    <a:pt x="4116" y="8530"/>
                  </a:cubicBezTo>
                  <a:lnTo>
                    <a:pt x="4140" y="8506"/>
                  </a:lnTo>
                  <a:cubicBezTo>
                    <a:pt x="4162" y="8484"/>
                    <a:pt x="4186" y="8484"/>
                    <a:pt x="4209" y="8460"/>
                  </a:cubicBezTo>
                  <a:cubicBezTo>
                    <a:pt x="4233" y="8437"/>
                    <a:pt x="4233" y="8437"/>
                    <a:pt x="4233" y="8413"/>
                  </a:cubicBezTo>
                  <a:cubicBezTo>
                    <a:pt x="4255" y="8413"/>
                    <a:pt x="4279" y="8391"/>
                    <a:pt x="4302" y="8391"/>
                  </a:cubicBezTo>
                  <a:lnTo>
                    <a:pt x="4302" y="8413"/>
                  </a:lnTo>
                  <a:cubicBezTo>
                    <a:pt x="4302" y="8413"/>
                    <a:pt x="4326" y="8413"/>
                    <a:pt x="4326" y="8391"/>
                  </a:cubicBezTo>
                  <a:cubicBezTo>
                    <a:pt x="4372" y="8413"/>
                    <a:pt x="4395" y="8437"/>
                    <a:pt x="4419" y="8437"/>
                  </a:cubicBezTo>
                  <a:lnTo>
                    <a:pt x="4419" y="8484"/>
                  </a:lnTo>
                  <a:lnTo>
                    <a:pt x="4465" y="8484"/>
                  </a:lnTo>
                  <a:lnTo>
                    <a:pt x="4465" y="8506"/>
                  </a:lnTo>
                  <a:cubicBezTo>
                    <a:pt x="4512" y="8530"/>
                    <a:pt x="4558" y="8530"/>
                    <a:pt x="4605" y="8530"/>
                  </a:cubicBezTo>
                  <a:cubicBezTo>
                    <a:pt x="4627" y="8553"/>
                    <a:pt x="4627" y="8553"/>
                    <a:pt x="4651" y="8553"/>
                  </a:cubicBezTo>
                  <a:cubicBezTo>
                    <a:pt x="4720" y="8599"/>
                    <a:pt x="4791" y="8623"/>
                    <a:pt x="4860" y="8670"/>
                  </a:cubicBezTo>
                  <a:lnTo>
                    <a:pt x="4884" y="8670"/>
                  </a:lnTo>
                  <a:cubicBezTo>
                    <a:pt x="4930" y="8692"/>
                    <a:pt x="4999" y="8716"/>
                    <a:pt x="5046" y="8763"/>
                  </a:cubicBezTo>
                  <a:lnTo>
                    <a:pt x="5023" y="8763"/>
                  </a:lnTo>
                  <a:cubicBezTo>
                    <a:pt x="4999" y="8785"/>
                    <a:pt x="4999" y="8785"/>
                    <a:pt x="4999" y="8809"/>
                  </a:cubicBezTo>
                  <a:cubicBezTo>
                    <a:pt x="5023" y="8785"/>
                    <a:pt x="5046" y="8785"/>
                    <a:pt x="5070" y="8763"/>
                  </a:cubicBezTo>
                  <a:cubicBezTo>
                    <a:pt x="5139" y="8785"/>
                    <a:pt x="5210" y="8832"/>
                    <a:pt x="5256" y="8856"/>
                  </a:cubicBezTo>
                  <a:lnTo>
                    <a:pt x="5278" y="8832"/>
                  </a:lnTo>
                  <a:lnTo>
                    <a:pt x="5278" y="8856"/>
                  </a:lnTo>
                  <a:cubicBezTo>
                    <a:pt x="5303" y="8878"/>
                    <a:pt x="5325" y="8878"/>
                    <a:pt x="5349" y="8903"/>
                  </a:cubicBezTo>
                  <a:cubicBezTo>
                    <a:pt x="5349" y="8925"/>
                    <a:pt x="5371" y="8949"/>
                    <a:pt x="5371" y="8949"/>
                  </a:cubicBezTo>
                  <a:lnTo>
                    <a:pt x="5396" y="8949"/>
                  </a:lnTo>
                  <a:cubicBezTo>
                    <a:pt x="5396" y="8949"/>
                    <a:pt x="5418" y="8949"/>
                    <a:pt x="5418" y="8925"/>
                  </a:cubicBezTo>
                  <a:cubicBezTo>
                    <a:pt x="5442" y="8949"/>
                    <a:pt x="5464" y="8949"/>
                    <a:pt x="5489" y="8971"/>
                  </a:cubicBezTo>
                  <a:cubicBezTo>
                    <a:pt x="5464" y="8971"/>
                    <a:pt x="5442" y="8996"/>
                    <a:pt x="5442" y="8996"/>
                  </a:cubicBezTo>
                  <a:lnTo>
                    <a:pt x="5535" y="8996"/>
                  </a:lnTo>
                  <a:cubicBezTo>
                    <a:pt x="5557" y="8996"/>
                    <a:pt x="5604" y="9018"/>
                    <a:pt x="5721" y="9042"/>
                  </a:cubicBezTo>
                  <a:cubicBezTo>
                    <a:pt x="5697" y="9064"/>
                    <a:pt x="5697" y="9064"/>
                    <a:pt x="5675" y="9064"/>
                  </a:cubicBezTo>
                  <a:cubicBezTo>
                    <a:pt x="5675" y="9089"/>
                    <a:pt x="5650" y="9089"/>
                    <a:pt x="5650" y="9111"/>
                  </a:cubicBezTo>
                  <a:cubicBezTo>
                    <a:pt x="5697" y="9111"/>
                    <a:pt x="5744" y="9089"/>
                    <a:pt x="5790" y="9064"/>
                  </a:cubicBezTo>
                  <a:cubicBezTo>
                    <a:pt x="5790" y="9089"/>
                    <a:pt x="5790" y="9089"/>
                    <a:pt x="5814" y="9089"/>
                  </a:cubicBezTo>
                  <a:lnTo>
                    <a:pt x="5814" y="9157"/>
                  </a:lnTo>
                  <a:cubicBezTo>
                    <a:pt x="5837" y="9157"/>
                    <a:pt x="5837" y="9182"/>
                    <a:pt x="5837" y="9182"/>
                  </a:cubicBezTo>
                  <a:cubicBezTo>
                    <a:pt x="5883" y="9157"/>
                    <a:pt x="5907" y="9157"/>
                    <a:pt x="5930" y="9135"/>
                  </a:cubicBezTo>
                  <a:lnTo>
                    <a:pt x="5930" y="9204"/>
                  </a:lnTo>
                  <a:cubicBezTo>
                    <a:pt x="5976" y="9182"/>
                    <a:pt x="6023" y="9182"/>
                    <a:pt x="6069" y="9157"/>
                  </a:cubicBezTo>
                  <a:lnTo>
                    <a:pt x="6093" y="9182"/>
                  </a:lnTo>
                  <a:cubicBezTo>
                    <a:pt x="6069" y="9204"/>
                    <a:pt x="6069" y="9228"/>
                    <a:pt x="6069" y="9250"/>
                  </a:cubicBezTo>
                  <a:cubicBezTo>
                    <a:pt x="6116" y="9228"/>
                    <a:pt x="6140" y="9228"/>
                    <a:pt x="6162" y="9228"/>
                  </a:cubicBezTo>
                  <a:cubicBezTo>
                    <a:pt x="6186" y="9228"/>
                    <a:pt x="6233" y="9250"/>
                    <a:pt x="6255" y="9275"/>
                  </a:cubicBezTo>
                  <a:lnTo>
                    <a:pt x="6255" y="9228"/>
                  </a:lnTo>
                  <a:cubicBezTo>
                    <a:pt x="6302" y="9228"/>
                    <a:pt x="6326" y="9228"/>
                    <a:pt x="6348" y="9250"/>
                  </a:cubicBezTo>
                  <a:cubicBezTo>
                    <a:pt x="6348" y="9275"/>
                    <a:pt x="6326" y="9297"/>
                    <a:pt x="6326" y="9321"/>
                  </a:cubicBezTo>
                  <a:cubicBezTo>
                    <a:pt x="6372" y="9321"/>
                    <a:pt x="6395" y="9297"/>
                    <a:pt x="6441" y="9297"/>
                  </a:cubicBezTo>
                  <a:cubicBezTo>
                    <a:pt x="6465" y="9297"/>
                    <a:pt x="6488" y="9321"/>
                    <a:pt x="6512" y="9343"/>
                  </a:cubicBezTo>
                  <a:cubicBezTo>
                    <a:pt x="6512" y="9321"/>
                    <a:pt x="6512" y="9297"/>
                    <a:pt x="6534" y="9297"/>
                  </a:cubicBezTo>
                  <a:lnTo>
                    <a:pt x="6534" y="9275"/>
                  </a:lnTo>
                  <a:cubicBezTo>
                    <a:pt x="6558" y="9275"/>
                    <a:pt x="6581" y="9297"/>
                    <a:pt x="6581" y="9297"/>
                  </a:cubicBezTo>
                  <a:cubicBezTo>
                    <a:pt x="6581" y="9321"/>
                    <a:pt x="6605" y="9343"/>
                    <a:pt x="6605" y="9343"/>
                  </a:cubicBezTo>
                  <a:cubicBezTo>
                    <a:pt x="6627" y="9343"/>
                    <a:pt x="6651" y="9321"/>
                    <a:pt x="6674" y="9321"/>
                  </a:cubicBezTo>
                  <a:lnTo>
                    <a:pt x="6791" y="9321"/>
                  </a:lnTo>
                  <a:cubicBezTo>
                    <a:pt x="6791" y="9368"/>
                    <a:pt x="6838" y="9390"/>
                    <a:pt x="6884" y="9390"/>
                  </a:cubicBezTo>
                  <a:lnTo>
                    <a:pt x="6884" y="9436"/>
                  </a:lnTo>
                  <a:cubicBezTo>
                    <a:pt x="6931" y="9414"/>
                    <a:pt x="6953" y="9390"/>
                    <a:pt x="6999" y="9368"/>
                  </a:cubicBezTo>
                  <a:lnTo>
                    <a:pt x="7024" y="9368"/>
                  </a:lnTo>
                  <a:cubicBezTo>
                    <a:pt x="7046" y="9368"/>
                    <a:pt x="7046" y="9390"/>
                    <a:pt x="7046" y="9390"/>
                  </a:cubicBezTo>
                  <a:cubicBezTo>
                    <a:pt x="7070" y="9390"/>
                    <a:pt x="7070" y="9390"/>
                    <a:pt x="7070" y="9368"/>
                  </a:cubicBezTo>
                  <a:lnTo>
                    <a:pt x="7070" y="9461"/>
                  </a:lnTo>
                  <a:lnTo>
                    <a:pt x="7070" y="9483"/>
                  </a:lnTo>
                  <a:cubicBezTo>
                    <a:pt x="7117" y="9461"/>
                    <a:pt x="7163" y="9436"/>
                    <a:pt x="7185" y="9414"/>
                  </a:cubicBezTo>
                  <a:cubicBezTo>
                    <a:pt x="7210" y="9436"/>
                    <a:pt x="7232" y="9436"/>
                    <a:pt x="7256" y="9461"/>
                  </a:cubicBezTo>
                  <a:lnTo>
                    <a:pt x="7256" y="9390"/>
                  </a:lnTo>
                  <a:cubicBezTo>
                    <a:pt x="7349" y="9390"/>
                    <a:pt x="7418" y="9414"/>
                    <a:pt x="7489" y="9414"/>
                  </a:cubicBezTo>
                  <a:lnTo>
                    <a:pt x="7582" y="9414"/>
                  </a:lnTo>
                  <a:lnTo>
                    <a:pt x="7582" y="9436"/>
                  </a:lnTo>
                  <a:lnTo>
                    <a:pt x="7675" y="9436"/>
                  </a:lnTo>
                  <a:cubicBezTo>
                    <a:pt x="7651" y="9436"/>
                    <a:pt x="7651" y="9461"/>
                    <a:pt x="7651" y="9461"/>
                  </a:cubicBezTo>
                  <a:lnTo>
                    <a:pt x="7651" y="9483"/>
                  </a:lnTo>
                  <a:lnTo>
                    <a:pt x="7697" y="9483"/>
                  </a:lnTo>
                  <a:cubicBezTo>
                    <a:pt x="7721" y="9461"/>
                    <a:pt x="7744" y="9461"/>
                    <a:pt x="7768" y="9436"/>
                  </a:cubicBezTo>
                  <a:lnTo>
                    <a:pt x="7837" y="9507"/>
                  </a:lnTo>
                  <a:cubicBezTo>
                    <a:pt x="7837" y="9483"/>
                    <a:pt x="7861" y="9461"/>
                    <a:pt x="7861" y="9414"/>
                  </a:cubicBezTo>
                  <a:lnTo>
                    <a:pt x="7883" y="9414"/>
                  </a:lnTo>
                  <a:lnTo>
                    <a:pt x="7883" y="9436"/>
                  </a:lnTo>
                  <a:cubicBezTo>
                    <a:pt x="7907" y="9461"/>
                    <a:pt x="7907" y="9483"/>
                    <a:pt x="7930" y="9507"/>
                  </a:cubicBezTo>
                  <a:cubicBezTo>
                    <a:pt x="8000" y="9483"/>
                    <a:pt x="8047" y="9436"/>
                    <a:pt x="8116" y="9414"/>
                  </a:cubicBezTo>
                  <a:lnTo>
                    <a:pt x="8233" y="9414"/>
                  </a:lnTo>
                  <a:cubicBezTo>
                    <a:pt x="8233" y="9436"/>
                    <a:pt x="8233" y="9483"/>
                    <a:pt x="8255" y="9507"/>
                  </a:cubicBezTo>
                  <a:lnTo>
                    <a:pt x="8255" y="9530"/>
                  </a:lnTo>
                  <a:cubicBezTo>
                    <a:pt x="8348" y="9483"/>
                    <a:pt x="8419" y="9436"/>
                    <a:pt x="8488" y="9390"/>
                  </a:cubicBezTo>
                  <a:cubicBezTo>
                    <a:pt x="8488" y="9414"/>
                    <a:pt x="8488" y="9436"/>
                    <a:pt x="8512" y="9461"/>
                  </a:cubicBezTo>
                  <a:cubicBezTo>
                    <a:pt x="8534" y="9461"/>
                    <a:pt x="8559" y="9436"/>
                    <a:pt x="8581" y="9414"/>
                  </a:cubicBezTo>
                  <a:cubicBezTo>
                    <a:pt x="8581" y="9461"/>
                    <a:pt x="8605" y="9483"/>
                    <a:pt x="8627" y="9507"/>
                  </a:cubicBezTo>
                  <a:cubicBezTo>
                    <a:pt x="8698" y="9483"/>
                    <a:pt x="8745" y="9483"/>
                    <a:pt x="8813" y="9461"/>
                  </a:cubicBezTo>
                  <a:cubicBezTo>
                    <a:pt x="8838" y="9436"/>
                    <a:pt x="8860" y="9414"/>
                    <a:pt x="8884" y="9414"/>
                  </a:cubicBezTo>
                  <a:cubicBezTo>
                    <a:pt x="8906" y="9414"/>
                    <a:pt x="8906" y="9414"/>
                    <a:pt x="8931" y="9390"/>
                  </a:cubicBezTo>
                  <a:cubicBezTo>
                    <a:pt x="8931" y="9448"/>
                    <a:pt x="8977" y="9489"/>
                    <a:pt x="9032" y="9489"/>
                  </a:cubicBezTo>
                  <a:cubicBezTo>
                    <a:pt x="9045" y="9489"/>
                    <a:pt x="9057" y="9487"/>
                    <a:pt x="9070" y="9483"/>
                  </a:cubicBezTo>
                  <a:lnTo>
                    <a:pt x="9117" y="9483"/>
                  </a:lnTo>
                  <a:cubicBezTo>
                    <a:pt x="9232" y="9461"/>
                    <a:pt x="9325" y="9414"/>
                    <a:pt x="9442" y="9368"/>
                  </a:cubicBezTo>
                  <a:lnTo>
                    <a:pt x="9465" y="9368"/>
                  </a:lnTo>
                  <a:lnTo>
                    <a:pt x="9418" y="9414"/>
                  </a:lnTo>
                  <a:cubicBezTo>
                    <a:pt x="9418" y="9414"/>
                    <a:pt x="9396" y="9414"/>
                    <a:pt x="9396" y="9436"/>
                  </a:cubicBezTo>
                  <a:cubicBezTo>
                    <a:pt x="9418" y="9414"/>
                    <a:pt x="9418" y="9414"/>
                    <a:pt x="9442" y="9414"/>
                  </a:cubicBezTo>
                  <a:cubicBezTo>
                    <a:pt x="9465" y="9390"/>
                    <a:pt x="9489" y="9390"/>
                    <a:pt x="9511" y="9368"/>
                  </a:cubicBezTo>
                  <a:lnTo>
                    <a:pt x="9604" y="9368"/>
                  </a:lnTo>
                  <a:cubicBezTo>
                    <a:pt x="9582" y="9390"/>
                    <a:pt x="9535" y="9414"/>
                    <a:pt x="9489" y="9436"/>
                  </a:cubicBezTo>
                  <a:cubicBezTo>
                    <a:pt x="9418" y="9461"/>
                    <a:pt x="9418" y="9507"/>
                    <a:pt x="9442" y="9554"/>
                  </a:cubicBezTo>
                  <a:lnTo>
                    <a:pt x="9418" y="9554"/>
                  </a:lnTo>
                  <a:lnTo>
                    <a:pt x="9442" y="9576"/>
                  </a:lnTo>
                  <a:cubicBezTo>
                    <a:pt x="9458" y="9593"/>
                    <a:pt x="9475" y="9609"/>
                    <a:pt x="9500" y="9609"/>
                  </a:cubicBezTo>
                  <a:cubicBezTo>
                    <a:pt x="9510" y="9609"/>
                    <a:pt x="9522" y="9607"/>
                    <a:pt x="9535" y="9600"/>
                  </a:cubicBezTo>
                  <a:cubicBezTo>
                    <a:pt x="9582" y="9600"/>
                    <a:pt x="9604" y="9576"/>
                    <a:pt x="9651" y="9554"/>
                  </a:cubicBezTo>
                  <a:lnTo>
                    <a:pt x="9511" y="9554"/>
                  </a:lnTo>
                  <a:cubicBezTo>
                    <a:pt x="9604" y="9507"/>
                    <a:pt x="9697" y="9436"/>
                    <a:pt x="9790" y="9390"/>
                  </a:cubicBezTo>
                  <a:lnTo>
                    <a:pt x="9790" y="9390"/>
                  </a:lnTo>
                  <a:cubicBezTo>
                    <a:pt x="9768" y="9414"/>
                    <a:pt x="9768" y="9461"/>
                    <a:pt x="9768" y="9507"/>
                  </a:cubicBezTo>
                  <a:cubicBezTo>
                    <a:pt x="9861" y="9461"/>
                    <a:pt x="9954" y="9414"/>
                    <a:pt x="10023" y="9368"/>
                  </a:cubicBezTo>
                  <a:lnTo>
                    <a:pt x="10116" y="9368"/>
                  </a:lnTo>
                  <a:cubicBezTo>
                    <a:pt x="10093" y="9390"/>
                    <a:pt x="10069" y="9390"/>
                    <a:pt x="10069" y="9390"/>
                  </a:cubicBezTo>
                  <a:cubicBezTo>
                    <a:pt x="10023" y="9414"/>
                    <a:pt x="10023" y="9436"/>
                    <a:pt x="10023" y="9483"/>
                  </a:cubicBezTo>
                  <a:cubicBezTo>
                    <a:pt x="10093" y="9436"/>
                    <a:pt x="10162" y="9414"/>
                    <a:pt x="10233" y="9368"/>
                  </a:cubicBezTo>
                  <a:lnTo>
                    <a:pt x="10652" y="9368"/>
                  </a:lnTo>
                  <a:cubicBezTo>
                    <a:pt x="10698" y="9368"/>
                    <a:pt x="10745" y="9343"/>
                    <a:pt x="10814" y="9321"/>
                  </a:cubicBezTo>
                  <a:lnTo>
                    <a:pt x="10814" y="9368"/>
                  </a:lnTo>
                  <a:lnTo>
                    <a:pt x="10860" y="9368"/>
                  </a:lnTo>
                  <a:cubicBezTo>
                    <a:pt x="10860" y="9390"/>
                    <a:pt x="10884" y="9390"/>
                    <a:pt x="10884" y="9414"/>
                  </a:cubicBezTo>
                  <a:cubicBezTo>
                    <a:pt x="10903" y="9420"/>
                    <a:pt x="10923" y="9423"/>
                    <a:pt x="10943" y="9423"/>
                  </a:cubicBezTo>
                  <a:cubicBezTo>
                    <a:pt x="11001" y="9423"/>
                    <a:pt x="11065" y="9402"/>
                    <a:pt x="11117" y="9368"/>
                  </a:cubicBezTo>
                  <a:lnTo>
                    <a:pt x="11210" y="9368"/>
                  </a:lnTo>
                  <a:cubicBezTo>
                    <a:pt x="11186" y="9390"/>
                    <a:pt x="11186" y="9414"/>
                    <a:pt x="11186" y="9414"/>
                  </a:cubicBezTo>
                  <a:cubicBezTo>
                    <a:pt x="11200" y="9414"/>
                    <a:pt x="11222" y="9406"/>
                    <a:pt x="11243" y="9399"/>
                  </a:cubicBezTo>
                  <a:lnTo>
                    <a:pt x="11243" y="9399"/>
                  </a:lnTo>
                  <a:cubicBezTo>
                    <a:pt x="11210" y="9424"/>
                    <a:pt x="11210" y="9463"/>
                    <a:pt x="11210" y="9483"/>
                  </a:cubicBezTo>
                  <a:cubicBezTo>
                    <a:pt x="11226" y="9500"/>
                    <a:pt x="11242" y="9516"/>
                    <a:pt x="11267" y="9516"/>
                  </a:cubicBezTo>
                  <a:cubicBezTo>
                    <a:pt x="11278" y="9516"/>
                    <a:pt x="11289" y="9514"/>
                    <a:pt x="11303" y="9507"/>
                  </a:cubicBezTo>
                  <a:cubicBezTo>
                    <a:pt x="11372" y="9507"/>
                    <a:pt x="11418" y="9483"/>
                    <a:pt x="11489" y="9461"/>
                  </a:cubicBezTo>
                  <a:cubicBezTo>
                    <a:pt x="11535" y="9436"/>
                    <a:pt x="11582" y="9390"/>
                    <a:pt x="11628" y="9368"/>
                  </a:cubicBezTo>
                  <a:lnTo>
                    <a:pt x="11721" y="9368"/>
                  </a:lnTo>
                  <a:cubicBezTo>
                    <a:pt x="11744" y="9368"/>
                    <a:pt x="11744" y="9343"/>
                    <a:pt x="11768" y="9343"/>
                  </a:cubicBezTo>
                  <a:lnTo>
                    <a:pt x="11768" y="9368"/>
                  </a:lnTo>
                  <a:lnTo>
                    <a:pt x="11814" y="9368"/>
                  </a:lnTo>
                  <a:lnTo>
                    <a:pt x="11814" y="9390"/>
                  </a:lnTo>
                  <a:lnTo>
                    <a:pt x="11861" y="9390"/>
                  </a:lnTo>
                  <a:cubicBezTo>
                    <a:pt x="11883" y="9368"/>
                    <a:pt x="11883" y="9368"/>
                    <a:pt x="11908" y="9368"/>
                  </a:cubicBezTo>
                  <a:lnTo>
                    <a:pt x="11976" y="9368"/>
                  </a:lnTo>
                  <a:lnTo>
                    <a:pt x="11976" y="9436"/>
                  </a:lnTo>
                  <a:cubicBezTo>
                    <a:pt x="12047" y="9414"/>
                    <a:pt x="12094" y="9414"/>
                    <a:pt x="12140" y="9390"/>
                  </a:cubicBezTo>
                  <a:lnTo>
                    <a:pt x="12162" y="9414"/>
                  </a:lnTo>
                  <a:lnTo>
                    <a:pt x="12162" y="9368"/>
                  </a:lnTo>
                  <a:lnTo>
                    <a:pt x="12280" y="9368"/>
                  </a:lnTo>
                  <a:cubicBezTo>
                    <a:pt x="12280" y="9414"/>
                    <a:pt x="12280" y="9436"/>
                    <a:pt x="12302" y="9483"/>
                  </a:cubicBezTo>
                  <a:cubicBezTo>
                    <a:pt x="12348" y="9461"/>
                    <a:pt x="12395" y="9436"/>
                    <a:pt x="12441" y="9390"/>
                  </a:cubicBezTo>
                  <a:lnTo>
                    <a:pt x="12441" y="9390"/>
                  </a:lnTo>
                  <a:cubicBezTo>
                    <a:pt x="12441" y="9414"/>
                    <a:pt x="12419" y="9414"/>
                    <a:pt x="12441" y="9414"/>
                  </a:cubicBezTo>
                  <a:lnTo>
                    <a:pt x="12466" y="9390"/>
                  </a:lnTo>
                  <a:cubicBezTo>
                    <a:pt x="12488" y="9368"/>
                    <a:pt x="12512" y="9368"/>
                    <a:pt x="12535" y="9343"/>
                  </a:cubicBezTo>
                  <a:lnTo>
                    <a:pt x="12559" y="9343"/>
                  </a:lnTo>
                  <a:cubicBezTo>
                    <a:pt x="12674" y="9343"/>
                    <a:pt x="12745" y="9275"/>
                    <a:pt x="12838" y="9204"/>
                  </a:cubicBezTo>
                  <a:cubicBezTo>
                    <a:pt x="12838" y="9204"/>
                    <a:pt x="12860" y="9204"/>
                    <a:pt x="12860" y="9182"/>
                  </a:cubicBezTo>
                  <a:cubicBezTo>
                    <a:pt x="13000" y="9111"/>
                    <a:pt x="13139" y="8996"/>
                    <a:pt x="13256" y="8809"/>
                  </a:cubicBezTo>
                  <a:cubicBezTo>
                    <a:pt x="13303" y="8763"/>
                    <a:pt x="13349" y="8716"/>
                    <a:pt x="13396" y="8692"/>
                  </a:cubicBezTo>
                  <a:cubicBezTo>
                    <a:pt x="13372" y="8670"/>
                    <a:pt x="13372" y="8670"/>
                    <a:pt x="13372" y="8646"/>
                  </a:cubicBezTo>
                  <a:cubicBezTo>
                    <a:pt x="13418" y="8599"/>
                    <a:pt x="13442" y="8506"/>
                    <a:pt x="13489" y="8437"/>
                  </a:cubicBezTo>
                  <a:cubicBezTo>
                    <a:pt x="13465" y="8437"/>
                    <a:pt x="13442" y="8413"/>
                    <a:pt x="13418" y="8413"/>
                  </a:cubicBezTo>
                  <a:cubicBezTo>
                    <a:pt x="13465" y="8391"/>
                    <a:pt x="13489" y="8367"/>
                    <a:pt x="13511" y="8344"/>
                  </a:cubicBezTo>
                  <a:cubicBezTo>
                    <a:pt x="13511" y="8320"/>
                    <a:pt x="13535" y="8298"/>
                    <a:pt x="13535" y="8274"/>
                  </a:cubicBezTo>
                  <a:lnTo>
                    <a:pt x="13535" y="8251"/>
                  </a:lnTo>
                  <a:cubicBezTo>
                    <a:pt x="13535" y="8227"/>
                    <a:pt x="13558" y="8227"/>
                    <a:pt x="13558" y="8227"/>
                  </a:cubicBezTo>
                  <a:cubicBezTo>
                    <a:pt x="13558" y="8205"/>
                    <a:pt x="13558" y="8181"/>
                    <a:pt x="13582" y="8181"/>
                  </a:cubicBezTo>
                  <a:cubicBezTo>
                    <a:pt x="13582" y="8158"/>
                    <a:pt x="13582" y="8158"/>
                    <a:pt x="13604" y="8158"/>
                  </a:cubicBezTo>
                  <a:cubicBezTo>
                    <a:pt x="13604" y="8134"/>
                    <a:pt x="13582" y="8134"/>
                    <a:pt x="13582" y="8112"/>
                  </a:cubicBezTo>
                  <a:cubicBezTo>
                    <a:pt x="13604" y="8088"/>
                    <a:pt x="13604" y="8065"/>
                    <a:pt x="13604" y="8041"/>
                  </a:cubicBezTo>
                  <a:lnTo>
                    <a:pt x="13629" y="7948"/>
                  </a:lnTo>
                  <a:cubicBezTo>
                    <a:pt x="13629" y="7948"/>
                    <a:pt x="13651" y="7948"/>
                    <a:pt x="13675" y="7926"/>
                  </a:cubicBezTo>
                  <a:lnTo>
                    <a:pt x="13629" y="7926"/>
                  </a:lnTo>
                  <a:lnTo>
                    <a:pt x="13675" y="7762"/>
                  </a:lnTo>
                  <a:cubicBezTo>
                    <a:pt x="13675" y="7762"/>
                    <a:pt x="13675" y="7740"/>
                    <a:pt x="13697" y="7740"/>
                  </a:cubicBezTo>
                  <a:cubicBezTo>
                    <a:pt x="13722" y="7715"/>
                    <a:pt x="13744" y="7693"/>
                    <a:pt x="13744" y="7669"/>
                  </a:cubicBezTo>
                  <a:lnTo>
                    <a:pt x="13722" y="7669"/>
                  </a:lnTo>
                  <a:cubicBezTo>
                    <a:pt x="13697" y="7669"/>
                    <a:pt x="13697" y="7693"/>
                    <a:pt x="13697" y="7693"/>
                  </a:cubicBezTo>
                  <a:lnTo>
                    <a:pt x="13697" y="7622"/>
                  </a:lnTo>
                  <a:lnTo>
                    <a:pt x="13722" y="7622"/>
                  </a:lnTo>
                  <a:lnTo>
                    <a:pt x="13722" y="7600"/>
                  </a:lnTo>
                  <a:lnTo>
                    <a:pt x="13722" y="7576"/>
                  </a:lnTo>
                  <a:cubicBezTo>
                    <a:pt x="13722" y="7554"/>
                    <a:pt x="13744" y="7554"/>
                    <a:pt x="13744" y="7554"/>
                  </a:cubicBezTo>
                  <a:lnTo>
                    <a:pt x="13744" y="7507"/>
                  </a:lnTo>
                  <a:lnTo>
                    <a:pt x="13744" y="7436"/>
                  </a:lnTo>
                  <a:cubicBezTo>
                    <a:pt x="13768" y="7414"/>
                    <a:pt x="13768" y="7414"/>
                    <a:pt x="13790" y="7414"/>
                  </a:cubicBezTo>
                  <a:cubicBezTo>
                    <a:pt x="13790" y="7390"/>
                    <a:pt x="13815" y="7390"/>
                    <a:pt x="13815" y="7368"/>
                  </a:cubicBezTo>
                  <a:cubicBezTo>
                    <a:pt x="13790" y="7343"/>
                    <a:pt x="13790" y="7343"/>
                    <a:pt x="13768" y="7343"/>
                  </a:cubicBezTo>
                  <a:lnTo>
                    <a:pt x="13790" y="7297"/>
                  </a:lnTo>
                  <a:lnTo>
                    <a:pt x="13790" y="7250"/>
                  </a:lnTo>
                  <a:cubicBezTo>
                    <a:pt x="13768" y="7250"/>
                    <a:pt x="13768" y="7250"/>
                    <a:pt x="13768" y="7228"/>
                  </a:cubicBezTo>
                  <a:cubicBezTo>
                    <a:pt x="13768" y="7204"/>
                    <a:pt x="13790" y="7204"/>
                    <a:pt x="13815" y="7181"/>
                  </a:cubicBezTo>
                  <a:lnTo>
                    <a:pt x="13815" y="7135"/>
                  </a:lnTo>
                  <a:cubicBezTo>
                    <a:pt x="13837" y="7135"/>
                    <a:pt x="13861" y="7111"/>
                    <a:pt x="13861" y="7111"/>
                  </a:cubicBezTo>
                  <a:cubicBezTo>
                    <a:pt x="13861" y="7088"/>
                    <a:pt x="13861" y="7042"/>
                    <a:pt x="13837" y="7042"/>
                  </a:cubicBezTo>
                  <a:lnTo>
                    <a:pt x="13883" y="6925"/>
                  </a:lnTo>
                  <a:cubicBezTo>
                    <a:pt x="13883" y="6902"/>
                    <a:pt x="13883" y="6902"/>
                    <a:pt x="13908" y="6902"/>
                  </a:cubicBezTo>
                  <a:lnTo>
                    <a:pt x="13883" y="6902"/>
                  </a:lnTo>
                  <a:cubicBezTo>
                    <a:pt x="13954" y="6832"/>
                    <a:pt x="14023" y="6785"/>
                    <a:pt x="14094" y="6739"/>
                  </a:cubicBezTo>
                  <a:lnTo>
                    <a:pt x="14116" y="6716"/>
                  </a:lnTo>
                  <a:cubicBezTo>
                    <a:pt x="14116" y="6670"/>
                    <a:pt x="14116" y="6623"/>
                    <a:pt x="14094" y="6599"/>
                  </a:cubicBezTo>
                  <a:lnTo>
                    <a:pt x="14069" y="6599"/>
                  </a:lnTo>
                  <a:lnTo>
                    <a:pt x="14069" y="6577"/>
                  </a:lnTo>
                  <a:cubicBezTo>
                    <a:pt x="14047" y="6577"/>
                    <a:pt x="14023" y="6577"/>
                    <a:pt x="14001" y="6599"/>
                  </a:cubicBezTo>
                  <a:lnTo>
                    <a:pt x="13954" y="6599"/>
                  </a:lnTo>
                  <a:cubicBezTo>
                    <a:pt x="13976" y="6577"/>
                    <a:pt x="14023" y="6553"/>
                    <a:pt x="14069" y="6553"/>
                  </a:cubicBezTo>
                  <a:cubicBezTo>
                    <a:pt x="14047" y="6530"/>
                    <a:pt x="14047" y="6506"/>
                    <a:pt x="14023" y="6506"/>
                  </a:cubicBezTo>
                  <a:cubicBezTo>
                    <a:pt x="14047" y="6484"/>
                    <a:pt x="14047" y="6484"/>
                    <a:pt x="14069" y="6484"/>
                  </a:cubicBezTo>
                  <a:cubicBezTo>
                    <a:pt x="14094" y="6460"/>
                    <a:pt x="14116" y="6413"/>
                    <a:pt x="14094" y="6367"/>
                  </a:cubicBezTo>
                  <a:cubicBezTo>
                    <a:pt x="14078" y="6367"/>
                    <a:pt x="14062" y="6357"/>
                    <a:pt x="14047" y="6357"/>
                  </a:cubicBezTo>
                  <a:cubicBezTo>
                    <a:pt x="14039" y="6357"/>
                    <a:pt x="14031" y="6359"/>
                    <a:pt x="14023" y="6367"/>
                  </a:cubicBezTo>
                  <a:lnTo>
                    <a:pt x="14069" y="6320"/>
                  </a:lnTo>
                  <a:cubicBezTo>
                    <a:pt x="14069" y="6320"/>
                    <a:pt x="14047" y="6298"/>
                    <a:pt x="14023" y="6298"/>
                  </a:cubicBezTo>
                  <a:lnTo>
                    <a:pt x="14047" y="6205"/>
                  </a:lnTo>
                  <a:lnTo>
                    <a:pt x="14187" y="6134"/>
                  </a:lnTo>
                  <a:cubicBezTo>
                    <a:pt x="14162" y="6112"/>
                    <a:pt x="14140" y="6112"/>
                    <a:pt x="14116" y="6112"/>
                  </a:cubicBezTo>
                  <a:cubicBezTo>
                    <a:pt x="14140" y="6112"/>
                    <a:pt x="14140" y="6087"/>
                    <a:pt x="14140" y="6087"/>
                  </a:cubicBezTo>
                  <a:cubicBezTo>
                    <a:pt x="14162" y="6087"/>
                    <a:pt x="14162" y="6065"/>
                    <a:pt x="14162" y="6041"/>
                  </a:cubicBezTo>
                  <a:cubicBezTo>
                    <a:pt x="14209" y="6019"/>
                    <a:pt x="14209" y="5972"/>
                    <a:pt x="14187" y="5948"/>
                  </a:cubicBezTo>
                  <a:cubicBezTo>
                    <a:pt x="14175" y="5937"/>
                    <a:pt x="14163" y="5931"/>
                    <a:pt x="14151" y="5931"/>
                  </a:cubicBezTo>
                  <a:cubicBezTo>
                    <a:pt x="14140" y="5931"/>
                    <a:pt x="14128" y="5937"/>
                    <a:pt x="14116" y="5948"/>
                  </a:cubicBezTo>
                  <a:lnTo>
                    <a:pt x="14094" y="5948"/>
                  </a:lnTo>
                  <a:lnTo>
                    <a:pt x="14116" y="5901"/>
                  </a:lnTo>
                  <a:lnTo>
                    <a:pt x="14116" y="5879"/>
                  </a:lnTo>
                  <a:lnTo>
                    <a:pt x="14116" y="5855"/>
                  </a:lnTo>
                  <a:cubicBezTo>
                    <a:pt x="14162" y="5855"/>
                    <a:pt x="14162" y="5833"/>
                    <a:pt x="14162" y="5808"/>
                  </a:cubicBezTo>
                  <a:cubicBezTo>
                    <a:pt x="14187" y="5786"/>
                    <a:pt x="14209" y="5786"/>
                    <a:pt x="14209" y="5762"/>
                  </a:cubicBezTo>
                  <a:cubicBezTo>
                    <a:pt x="14280" y="5740"/>
                    <a:pt x="14280" y="5669"/>
                    <a:pt x="14233" y="5622"/>
                  </a:cubicBezTo>
                  <a:lnTo>
                    <a:pt x="14233" y="5622"/>
                  </a:lnTo>
                  <a:cubicBezTo>
                    <a:pt x="14233" y="5622"/>
                    <a:pt x="14209" y="5622"/>
                    <a:pt x="14209" y="5647"/>
                  </a:cubicBezTo>
                  <a:lnTo>
                    <a:pt x="14187" y="5647"/>
                  </a:lnTo>
                  <a:cubicBezTo>
                    <a:pt x="14187" y="5647"/>
                    <a:pt x="14209" y="5647"/>
                    <a:pt x="14209" y="5622"/>
                  </a:cubicBezTo>
                  <a:lnTo>
                    <a:pt x="14233" y="5622"/>
                  </a:lnTo>
                  <a:cubicBezTo>
                    <a:pt x="14209" y="5600"/>
                    <a:pt x="14209" y="5600"/>
                    <a:pt x="14187" y="5600"/>
                  </a:cubicBezTo>
                  <a:cubicBezTo>
                    <a:pt x="14209" y="5576"/>
                    <a:pt x="14233" y="5554"/>
                    <a:pt x="14256" y="5554"/>
                  </a:cubicBezTo>
                  <a:cubicBezTo>
                    <a:pt x="14256" y="5507"/>
                    <a:pt x="14233" y="5483"/>
                    <a:pt x="14209" y="5483"/>
                  </a:cubicBezTo>
                  <a:lnTo>
                    <a:pt x="14233" y="5414"/>
                  </a:lnTo>
                  <a:cubicBezTo>
                    <a:pt x="14280" y="5390"/>
                    <a:pt x="14326" y="5367"/>
                    <a:pt x="14349" y="5343"/>
                  </a:cubicBezTo>
                  <a:cubicBezTo>
                    <a:pt x="14349" y="5321"/>
                    <a:pt x="14349" y="5321"/>
                    <a:pt x="14326" y="5321"/>
                  </a:cubicBezTo>
                  <a:cubicBezTo>
                    <a:pt x="14349" y="5274"/>
                    <a:pt x="14326" y="5228"/>
                    <a:pt x="14302" y="5204"/>
                  </a:cubicBezTo>
                  <a:cubicBezTo>
                    <a:pt x="14326" y="5181"/>
                    <a:pt x="14326" y="5157"/>
                    <a:pt x="14326" y="5157"/>
                  </a:cubicBezTo>
                  <a:lnTo>
                    <a:pt x="14280" y="5157"/>
                  </a:lnTo>
                  <a:lnTo>
                    <a:pt x="14302" y="5088"/>
                  </a:lnTo>
                  <a:cubicBezTo>
                    <a:pt x="14286" y="5071"/>
                    <a:pt x="14269" y="5055"/>
                    <a:pt x="14244" y="5055"/>
                  </a:cubicBezTo>
                  <a:cubicBezTo>
                    <a:pt x="14234" y="5055"/>
                    <a:pt x="14223" y="5058"/>
                    <a:pt x="14209" y="5064"/>
                  </a:cubicBezTo>
                  <a:cubicBezTo>
                    <a:pt x="14256" y="5018"/>
                    <a:pt x="14302" y="4995"/>
                    <a:pt x="14326" y="4971"/>
                  </a:cubicBezTo>
                  <a:lnTo>
                    <a:pt x="14349" y="4949"/>
                  </a:lnTo>
                  <a:lnTo>
                    <a:pt x="14373" y="4925"/>
                  </a:lnTo>
                  <a:cubicBezTo>
                    <a:pt x="14395" y="4902"/>
                    <a:pt x="14419" y="4902"/>
                    <a:pt x="14419" y="4878"/>
                  </a:cubicBezTo>
                  <a:cubicBezTo>
                    <a:pt x="14419" y="4856"/>
                    <a:pt x="14395" y="4809"/>
                    <a:pt x="14373" y="4809"/>
                  </a:cubicBezTo>
                  <a:lnTo>
                    <a:pt x="14373" y="4763"/>
                  </a:lnTo>
                  <a:cubicBezTo>
                    <a:pt x="14357" y="4763"/>
                    <a:pt x="14341" y="4752"/>
                    <a:pt x="14319" y="4752"/>
                  </a:cubicBezTo>
                  <a:cubicBezTo>
                    <a:pt x="14308" y="4752"/>
                    <a:pt x="14295" y="4755"/>
                    <a:pt x="14280" y="4763"/>
                  </a:cubicBezTo>
                  <a:cubicBezTo>
                    <a:pt x="14326" y="4739"/>
                    <a:pt x="14373" y="4716"/>
                    <a:pt x="14395" y="4670"/>
                  </a:cubicBezTo>
                  <a:lnTo>
                    <a:pt x="14419" y="4599"/>
                  </a:lnTo>
                  <a:cubicBezTo>
                    <a:pt x="14466" y="4577"/>
                    <a:pt x="14488" y="4553"/>
                    <a:pt x="14535" y="4530"/>
                  </a:cubicBezTo>
                  <a:cubicBezTo>
                    <a:pt x="14581" y="4460"/>
                    <a:pt x="14535" y="4391"/>
                    <a:pt x="14488" y="4366"/>
                  </a:cubicBezTo>
                  <a:cubicBezTo>
                    <a:pt x="14535" y="4344"/>
                    <a:pt x="14581" y="4298"/>
                    <a:pt x="14628" y="4273"/>
                  </a:cubicBezTo>
                  <a:cubicBezTo>
                    <a:pt x="14628" y="4266"/>
                    <a:pt x="14625" y="4264"/>
                    <a:pt x="14621" y="4264"/>
                  </a:cubicBezTo>
                  <a:cubicBezTo>
                    <a:pt x="14613" y="4264"/>
                    <a:pt x="14597" y="4273"/>
                    <a:pt x="14581" y="4273"/>
                  </a:cubicBezTo>
                  <a:cubicBezTo>
                    <a:pt x="14559" y="4298"/>
                    <a:pt x="14512" y="4320"/>
                    <a:pt x="14488" y="4344"/>
                  </a:cubicBezTo>
                  <a:lnTo>
                    <a:pt x="14535" y="4112"/>
                  </a:lnTo>
                  <a:lnTo>
                    <a:pt x="14535" y="4112"/>
                  </a:lnTo>
                  <a:cubicBezTo>
                    <a:pt x="14116" y="4391"/>
                    <a:pt x="13697" y="4646"/>
                    <a:pt x="13232" y="4832"/>
                  </a:cubicBezTo>
                  <a:cubicBezTo>
                    <a:pt x="13163" y="4878"/>
                    <a:pt x="13186" y="4971"/>
                    <a:pt x="13256" y="4995"/>
                  </a:cubicBezTo>
                  <a:cubicBezTo>
                    <a:pt x="13232" y="5018"/>
                    <a:pt x="13186" y="5042"/>
                    <a:pt x="13163" y="5042"/>
                  </a:cubicBezTo>
                  <a:cubicBezTo>
                    <a:pt x="13117" y="5064"/>
                    <a:pt x="13117" y="5088"/>
                    <a:pt x="13117" y="5135"/>
                  </a:cubicBezTo>
                  <a:cubicBezTo>
                    <a:pt x="12838" y="5274"/>
                    <a:pt x="12581" y="5436"/>
                    <a:pt x="12326" y="5576"/>
                  </a:cubicBezTo>
                  <a:cubicBezTo>
                    <a:pt x="12246" y="5637"/>
                    <a:pt x="12304" y="5749"/>
                    <a:pt x="12381" y="5749"/>
                  </a:cubicBezTo>
                  <a:cubicBezTo>
                    <a:pt x="12393" y="5749"/>
                    <a:pt x="12406" y="5746"/>
                    <a:pt x="12419" y="5740"/>
                  </a:cubicBezTo>
                  <a:cubicBezTo>
                    <a:pt x="12721" y="5576"/>
                    <a:pt x="13000" y="5390"/>
                    <a:pt x="13303" y="5228"/>
                  </a:cubicBezTo>
                  <a:lnTo>
                    <a:pt x="13303" y="5228"/>
                  </a:lnTo>
                  <a:cubicBezTo>
                    <a:pt x="13279" y="5274"/>
                    <a:pt x="13303" y="5297"/>
                    <a:pt x="13325" y="5321"/>
                  </a:cubicBezTo>
                  <a:cubicBezTo>
                    <a:pt x="13325" y="5343"/>
                    <a:pt x="13303" y="5343"/>
                    <a:pt x="13303" y="5343"/>
                  </a:cubicBezTo>
                  <a:cubicBezTo>
                    <a:pt x="13210" y="5414"/>
                    <a:pt x="13117" y="5460"/>
                    <a:pt x="13000" y="5507"/>
                  </a:cubicBezTo>
                  <a:cubicBezTo>
                    <a:pt x="12953" y="5529"/>
                    <a:pt x="12953" y="5600"/>
                    <a:pt x="13000" y="5647"/>
                  </a:cubicBezTo>
                  <a:cubicBezTo>
                    <a:pt x="12838" y="5715"/>
                    <a:pt x="12698" y="5786"/>
                    <a:pt x="12559" y="5855"/>
                  </a:cubicBezTo>
                  <a:cubicBezTo>
                    <a:pt x="12456" y="5896"/>
                    <a:pt x="12515" y="6027"/>
                    <a:pt x="12610" y="6027"/>
                  </a:cubicBezTo>
                  <a:cubicBezTo>
                    <a:pt x="12623" y="6027"/>
                    <a:pt x="12637" y="6024"/>
                    <a:pt x="12652" y="6019"/>
                  </a:cubicBezTo>
                  <a:lnTo>
                    <a:pt x="12931" y="5879"/>
                  </a:lnTo>
                  <a:cubicBezTo>
                    <a:pt x="12931" y="5901"/>
                    <a:pt x="12931" y="5926"/>
                    <a:pt x="12953" y="5926"/>
                  </a:cubicBezTo>
                  <a:lnTo>
                    <a:pt x="12953" y="5948"/>
                  </a:lnTo>
                  <a:cubicBezTo>
                    <a:pt x="12652" y="6112"/>
                    <a:pt x="12326" y="6274"/>
                    <a:pt x="12001" y="6437"/>
                  </a:cubicBezTo>
                  <a:cubicBezTo>
                    <a:pt x="11900" y="6477"/>
                    <a:pt x="11954" y="6586"/>
                    <a:pt x="12031" y="6586"/>
                  </a:cubicBezTo>
                  <a:cubicBezTo>
                    <a:pt x="12043" y="6586"/>
                    <a:pt x="12056" y="6583"/>
                    <a:pt x="12069" y="6577"/>
                  </a:cubicBezTo>
                  <a:cubicBezTo>
                    <a:pt x="12441" y="6413"/>
                    <a:pt x="12814" y="6251"/>
                    <a:pt x="13163" y="6041"/>
                  </a:cubicBezTo>
                  <a:cubicBezTo>
                    <a:pt x="13197" y="6075"/>
                    <a:pt x="13231" y="6097"/>
                    <a:pt x="13265" y="6097"/>
                  </a:cubicBezTo>
                  <a:cubicBezTo>
                    <a:pt x="13278" y="6097"/>
                    <a:pt x="13290" y="6094"/>
                    <a:pt x="13303" y="6087"/>
                  </a:cubicBezTo>
                  <a:cubicBezTo>
                    <a:pt x="13325" y="6065"/>
                    <a:pt x="13372" y="6041"/>
                    <a:pt x="13396" y="6041"/>
                  </a:cubicBezTo>
                  <a:cubicBezTo>
                    <a:pt x="13186" y="6158"/>
                    <a:pt x="12977" y="6251"/>
                    <a:pt x="12767" y="6367"/>
                  </a:cubicBezTo>
                  <a:cubicBezTo>
                    <a:pt x="12666" y="6407"/>
                    <a:pt x="12725" y="6539"/>
                    <a:pt x="12819" y="6539"/>
                  </a:cubicBezTo>
                  <a:cubicBezTo>
                    <a:pt x="12832" y="6539"/>
                    <a:pt x="12846" y="6536"/>
                    <a:pt x="12860" y="6530"/>
                  </a:cubicBezTo>
                  <a:cubicBezTo>
                    <a:pt x="12884" y="6506"/>
                    <a:pt x="12931" y="6484"/>
                    <a:pt x="12953" y="6460"/>
                  </a:cubicBezTo>
                  <a:cubicBezTo>
                    <a:pt x="12953" y="6506"/>
                    <a:pt x="12977" y="6553"/>
                    <a:pt x="13024" y="6553"/>
                  </a:cubicBezTo>
                  <a:cubicBezTo>
                    <a:pt x="12977" y="6577"/>
                    <a:pt x="12907" y="6599"/>
                    <a:pt x="12860" y="6623"/>
                  </a:cubicBezTo>
                  <a:cubicBezTo>
                    <a:pt x="12791" y="6646"/>
                    <a:pt x="12791" y="6739"/>
                    <a:pt x="12838" y="6785"/>
                  </a:cubicBezTo>
                  <a:cubicBezTo>
                    <a:pt x="12512" y="6971"/>
                    <a:pt x="12209" y="7181"/>
                    <a:pt x="11908" y="7414"/>
                  </a:cubicBezTo>
                  <a:cubicBezTo>
                    <a:pt x="11830" y="7453"/>
                    <a:pt x="11864" y="7570"/>
                    <a:pt x="11945" y="7570"/>
                  </a:cubicBezTo>
                  <a:cubicBezTo>
                    <a:pt x="11962" y="7570"/>
                    <a:pt x="11980" y="7565"/>
                    <a:pt x="12001" y="7554"/>
                  </a:cubicBezTo>
                  <a:cubicBezTo>
                    <a:pt x="12302" y="7343"/>
                    <a:pt x="12628" y="7111"/>
                    <a:pt x="12953" y="6902"/>
                  </a:cubicBezTo>
                  <a:cubicBezTo>
                    <a:pt x="12970" y="6918"/>
                    <a:pt x="12998" y="6935"/>
                    <a:pt x="13030" y="6935"/>
                  </a:cubicBezTo>
                  <a:cubicBezTo>
                    <a:pt x="13037" y="6935"/>
                    <a:pt x="13044" y="6934"/>
                    <a:pt x="13051" y="6932"/>
                  </a:cubicBezTo>
                  <a:lnTo>
                    <a:pt x="13051" y="6932"/>
                  </a:lnTo>
                  <a:cubicBezTo>
                    <a:pt x="13003" y="6969"/>
                    <a:pt x="12962" y="7005"/>
                    <a:pt x="12907" y="7042"/>
                  </a:cubicBezTo>
                  <a:cubicBezTo>
                    <a:pt x="12884" y="7064"/>
                    <a:pt x="12860" y="7088"/>
                    <a:pt x="12860" y="7135"/>
                  </a:cubicBezTo>
                  <a:cubicBezTo>
                    <a:pt x="12721" y="7204"/>
                    <a:pt x="12559" y="7297"/>
                    <a:pt x="12395" y="7368"/>
                  </a:cubicBezTo>
                  <a:cubicBezTo>
                    <a:pt x="12313" y="7408"/>
                    <a:pt x="12375" y="7538"/>
                    <a:pt x="12454" y="7538"/>
                  </a:cubicBezTo>
                  <a:cubicBezTo>
                    <a:pt x="12465" y="7538"/>
                    <a:pt x="12477" y="7535"/>
                    <a:pt x="12488" y="7529"/>
                  </a:cubicBezTo>
                  <a:cubicBezTo>
                    <a:pt x="12559" y="7483"/>
                    <a:pt x="12652" y="7461"/>
                    <a:pt x="12721" y="7414"/>
                  </a:cubicBezTo>
                  <a:lnTo>
                    <a:pt x="12721" y="7414"/>
                  </a:lnTo>
                  <a:cubicBezTo>
                    <a:pt x="12698" y="7436"/>
                    <a:pt x="12698" y="7461"/>
                    <a:pt x="12698" y="7483"/>
                  </a:cubicBezTo>
                  <a:cubicBezTo>
                    <a:pt x="12581" y="7554"/>
                    <a:pt x="12441" y="7622"/>
                    <a:pt x="12326" y="7715"/>
                  </a:cubicBezTo>
                  <a:cubicBezTo>
                    <a:pt x="11861" y="8019"/>
                    <a:pt x="11442" y="8367"/>
                    <a:pt x="11000" y="8670"/>
                  </a:cubicBezTo>
                  <a:cubicBezTo>
                    <a:pt x="11000" y="8634"/>
                    <a:pt x="10959" y="8584"/>
                    <a:pt x="10908" y="8584"/>
                  </a:cubicBezTo>
                  <a:cubicBezTo>
                    <a:pt x="10893" y="8584"/>
                    <a:pt x="10876" y="8589"/>
                    <a:pt x="10860" y="8599"/>
                  </a:cubicBezTo>
                  <a:cubicBezTo>
                    <a:pt x="10767" y="8670"/>
                    <a:pt x="10674" y="8739"/>
                    <a:pt x="10605" y="8809"/>
                  </a:cubicBezTo>
                  <a:cubicBezTo>
                    <a:pt x="10581" y="8763"/>
                    <a:pt x="10534" y="8739"/>
                    <a:pt x="10488" y="8739"/>
                  </a:cubicBezTo>
                  <a:cubicBezTo>
                    <a:pt x="10512" y="8716"/>
                    <a:pt x="10512" y="8670"/>
                    <a:pt x="10488" y="8623"/>
                  </a:cubicBezTo>
                  <a:cubicBezTo>
                    <a:pt x="10465" y="8611"/>
                    <a:pt x="10441" y="8605"/>
                    <a:pt x="10418" y="8605"/>
                  </a:cubicBezTo>
                  <a:cubicBezTo>
                    <a:pt x="10395" y="8605"/>
                    <a:pt x="10372" y="8611"/>
                    <a:pt x="10348" y="8623"/>
                  </a:cubicBezTo>
                  <a:cubicBezTo>
                    <a:pt x="10326" y="8646"/>
                    <a:pt x="10280" y="8670"/>
                    <a:pt x="10255" y="8692"/>
                  </a:cubicBezTo>
                  <a:cubicBezTo>
                    <a:pt x="10240" y="8677"/>
                    <a:pt x="10212" y="8660"/>
                    <a:pt x="10181" y="8660"/>
                  </a:cubicBezTo>
                  <a:cubicBezTo>
                    <a:pt x="10167" y="8660"/>
                    <a:pt x="10154" y="8663"/>
                    <a:pt x="10140" y="8670"/>
                  </a:cubicBezTo>
                  <a:cubicBezTo>
                    <a:pt x="10023" y="8763"/>
                    <a:pt x="9883" y="8832"/>
                    <a:pt x="9768" y="8903"/>
                  </a:cubicBezTo>
                  <a:lnTo>
                    <a:pt x="9721" y="8903"/>
                  </a:lnTo>
                  <a:cubicBezTo>
                    <a:pt x="9744" y="8878"/>
                    <a:pt x="9768" y="8856"/>
                    <a:pt x="9790" y="8856"/>
                  </a:cubicBezTo>
                  <a:lnTo>
                    <a:pt x="9814" y="8832"/>
                  </a:lnTo>
                  <a:cubicBezTo>
                    <a:pt x="10069" y="8646"/>
                    <a:pt x="10348" y="8460"/>
                    <a:pt x="10605" y="8274"/>
                  </a:cubicBezTo>
                  <a:cubicBezTo>
                    <a:pt x="10682" y="8217"/>
                    <a:pt x="10632" y="8094"/>
                    <a:pt x="10559" y="8094"/>
                  </a:cubicBezTo>
                  <a:cubicBezTo>
                    <a:pt x="10544" y="8094"/>
                    <a:pt x="10528" y="8100"/>
                    <a:pt x="10512" y="8112"/>
                  </a:cubicBezTo>
                  <a:cubicBezTo>
                    <a:pt x="10023" y="8484"/>
                    <a:pt x="9535" y="8809"/>
                    <a:pt x="9024" y="9111"/>
                  </a:cubicBezTo>
                  <a:cubicBezTo>
                    <a:pt x="9093" y="9064"/>
                    <a:pt x="9163" y="8996"/>
                    <a:pt x="9232" y="8925"/>
                  </a:cubicBezTo>
                  <a:cubicBezTo>
                    <a:pt x="9279" y="8903"/>
                    <a:pt x="9279" y="8832"/>
                    <a:pt x="9232" y="8809"/>
                  </a:cubicBezTo>
                  <a:cubicBezTo>
                    <a:pt x="9256" y="8809"/>
                    <a:pt x="9256" y="8785"/>
                    <a:pt x="9279" y="8785"/>
                  </a:cubicBezTo>
                  <a:cubicBezTo>
                    <a:pt x="9333" y="8733"/>
                    <a:pt x="9277" y="8639"/>
                    <a:pt x="9206" y="8639"/>
                  </a:cubicBezTo>
                  <a:cubicBezTo>
                    <a:pt x="9184" y="8639"/>
                    <a:pt x="9161" y="8648"/>
                    <a:pt x="9139" y="8670"/>
                  </a:cubicBezTo>
                  <a:cubicBezTo>
                    <a:pt x="8953" y="8809"/>
                    <a:pt x="8791" y="8949"/>
                    <a:pt x="8605" y="9089"/>
                  </a:cubicBezTo>
                  <a:cubicBezTo>
                    <a:pt x="8581" y="9111"/>
                    <a:pt x="8559" y="9135"/>
                    <a:pt x="8512" y="9157"/>
                  </a:cubicBezTo>
                  <a:cubicBezTo>
                    <a:pt x="8581" y="9111"/>
                    <a:pt x="8627" y="9064"/>
                    <a:pt x="8698" y="8996"/>
                  </a:cubicBezTo>
                  <a:cubicBezTo>
                    <a:pt x="8767" y="8949"/>
                    <a:pt x="8698" y="8856"/>
                    <a:pt x="8627" y="8856"/>
                  </a:cubicBezTo>
                  <a:lnTo>
                    <a:pt x="9396" y="8298"/>
                  </a:lnTo>
                  <a:cubicBezTo>
                    <a:pt x="9471" y="8241"/>
                    <a:pt x="9425" y="8139"/>
                    <a:pt x="9355" y="8139"/>
                  </a:cubicBezTo>
                  <a:cubicBezTo>
                    <a:pt x="9339" y="8139"/>
                    <a:pt x="9321" y="8145"/>
                    <a:pt x="9303" y="8158"/>
                  </a:cubicBezTo>
                  <a:cubicBezTo>
                    <a:pt x="8953" y="8413"/>
                    <a:pt x="8605" y="8670"/>
                    <a:pt x="8233" y="8903"/>
                  </a:cubicBezTo>
                  <a:lnTo>
                    <a:pt x="8233" y="8878"/>
                  </a:lnTo>
                  <a:cubicBezTo>
                    <a:pt x="8216" y="8863"/>
                    <a:pt x="8177" y="8846"/>
                    <a:pt x="8139" y="8846"/>
                  </a:cubicBezTo>
                  <a:cubicBezTo>
                    <a:pt x="8123" y="8846"/>
                    <a:pt x="8107" y="8849"/>
                    <a:pt x="8093" y="8856"/>
                  </a:cubicBezTo>
                  <a:cubicBezTo>
                    <a:pt x="8047" y="8903"/>
                    <a:pt x="7976" y="8949"/>
                    <a:pt x="7907" y="8996"/>
                  </a:cubicBezTo>
                  <a:cubicBezTo>
                    <a:pt x="7907" y="8971"/>
                    <a:pt x="7930" y="8925"/>
                    <a:pt x="7907" y="8903"/>
                  </a:cubicBezTo>
                  <a:cubicBezTo>
                    <a:pt x="7890" y="8869"/>
                    <a:pt x="7848" y="8846"/>
                    <a:pt x="7809" y="8846"/>
                  </a:cubicBezTo>
                  <a:cubicBezTo>
                    <a:pt x="7794" y="8846"/>
                    <a:pt x="7780" y="8849"/>
                    <a:pt x="7768" y="8856"/>
                  </a:cubicBezTo>
                  <a:cubicBezTo>
                    <a:pt x="7744" y="8878"/>
                    <a:pt x="7721" y="8903"/>
                    <a:pt x="7675" y="8925"/>
                  </a:cubicBezTo>
                  <a:lnTo>
                    <a:pt x="7675" y="8878"/>
                  </a:lnTo>
                  <a:cubicBezTo>
                    <a:pt x="7837" y="8763"/>
                    <a:pt x="8000" y="8670"/>
                    <a:pt x="8162" y="8553"/>
                  </a:cubicBezTo>
                  <a:cubicBezTo>
                    <a:pt x="8242" y="8493"/>
                    <a:pt x="8184" y="8382"/>
                    <a:pt x="8107" y="8382"/>
                  </a:cubicBezTo>
                  <a:cubicBezTo>
                    <a:pt x="8095" y="8382"/>
                    <a:pt x="8082" y="8384"/>
                    <a:pt x="8069" y="8391"/>
                  </a:cubicBezTo>
                  <a:cubicBezTo>
                    <a:pt x="7790" y="8577"/>
                    <a:pt x="7535" y="8763"/>
                    <a:pt x="7256" y="8925"/>
                  </a:cubicBezTo>
                  <a:cubicBezTo>
                    <a:pt x="7256" y="8903"/>
                    <a:pt x="7256" y="8856"/>
                    <a:pt x="7232" y="8832"/>
                  </a:cubicBezTo>
                  <a:cubicBezTo>
                    <a:pt x="7212" y="8812"/>
                    <a:pt x="7193" y="8805"/>
                    <a:pt x="7175" y="8805"/>
                  </a:cubicBezTo>
                  <a:cubicBezTo>
                    <a:pt x="7151" y="8805"/>
                    <a:pt x="7130" y="8819"/>
                    <a:pt x="7117" y="8832"/>
                  </a:cubicBezTo>
                  <a:cubicBezTo>
                    <a:pt x="7070" y="8856"/>
                    <a:pt x="7046" y="8878"/>
                    <a:pt x="6999" y="8903"/>
                  </a:cubicBezTo>
                  <a:cubicBezTo>
                    <a:pt x="7024" y="8878"/>
                    <a:pt x="6999" y="8832"/>
                    <a:pt x="6977" y="8809"/>
                  </a:cubicBezTo>
                  <a:cubicBezTo>
                    <a:pt x="6967" y="8790"/>
                    <a:pt x="6948" y="8782"/>
                    <a:pt x="6929" y="8782"/>
                  </a:cubicBezTo>
                  <a:cubicBezTo>
                    <a:pt x="6902" y="8782"/>
                    <a:pt x="6874" y="8796"/>
                    <a:pt x="6860" y="8809"/>
                  </a:cubicBezTo>
                  <a:cubicBezTo>
                    <a:pt x="6838" y="8809"/>
                    <a:pt x="6838" y="8832"/>
                    <a:pt x="6813" y="8832"/>
                  </a:cubicBezTo>
                  <a:cubicBezTo>
                    <a:pt x="6813" y="8809"/>
                    <a:pt x="6813" y="8763"/>
                    <a:pt x="6791" y="8763"/>
                  </a:cubicBezTo>
                  <a:cubicBezTo>
                    <a:pt x="6779" y="8740"/>
                    <a:pt x="6756" y="8728"/>
                    <a:pt x="6732" y="8728"/>
                  </a:cubicBezTo>
                  <a:cubicBezTo>
                    <a:pt x="6709" y="8728"/>
                    <a:pt x="6686" y="8740"/>
                    <a:pt x="6674" y="8763"/>
                  </a:cubicBezTo>
                  <a:cubicBezTo>
                    <a:pt x="6651" y="8763"/>
                    <a:pt x="6627" y="8785"/>
                    <a:pt x="6605" y="8809"/>
                  </a:cubicBezTo>
                  <a:cubicBezTo>
                    <a:pt x="6605" y="8785"/>
                    <a:pt x="6581" y="8785"/>
                    <a:pt x="6581" y="8785"/>
                  </a:cubicBezTo>
                  <a:cubicBezTo>
                    <a:pt x="6674" y="8739"/>
                    <a:pt x="6744" y="8692"/>
                    <a:pt x="6838" y="8646"/>
                  </a:cubicBezTo>
                  <a:cubicBezTo>
                    <a:pt x="6884" y="8623"/>
                    <a:pt x="6906" y="8553"/>
                    <a:pt x="6884" y="8530"/>
                  </a:cubicBezTo>
                  <a:cubicBezTo>
                    <a:pt x="6866" y="8496"/>
                    <a:pt x="6825" y="8474"/>
                    <a:pt x="6786" y="8474"/>
                  </a:cubicBezTo>
                  <a:cubicBezTo>
                    <a:pt x="6771" y="8474"/>
                    <a:pt x="6757" y="8477"/>
                    <a:pt x="6744" y="8484"/>
                  </a:cubicBezTo>
                  <a:cubicBezTo>
                    <a:pt x="6651" y="8530"/>
                    <a:pt x="6558" y="8577"/>
                    <a:pt x="6441" y="8646"/>
                  </a:cubicBezTo>
                  <a:cubicBezTo>
                    <a:pt x="6441" y="8599"/>
                    <a:pt x="6395" y="8577"/>
                    <a:pt x="6372" y="8577"/>
                  </a:cubicBezTo>
                  <a:cubicBezTo>
                    <a:pt x="6372" y="8577"/>
                    <a:pt x="6348" y="8553"/>
                    <a:pt x="6348" y="8530"/>
                  </a:cubicBezTo>
                  <a:cubicBezTo>
                    <a:pt x="6335" y="8503"/>
                    <a:pt x="6313" y="8492"/>
                    <a:pt x="6288" y="8492"/>
                  </a:cubicBezTo>
                  <a:cubicBezTo>
                    <a:pt x="6271" y="8492"/>
                    <a:pt x="6252" y="8497"/>
                    <a:pt x="6233" y="8506"/>
                  </a:cubicBezTo>
                  <a:cubicBezTo>
                    <a:pt x="6186" y="8530"/>
                    <a:pt x="6140" y="8530"/>
                    <a:pt x="6116" y="8553"/>
                  </a:cubicBezTo>
                  <a:lnTo>
                    <a:pt x="6093" y="8530"/>
                  </a:lnTo>
                  <a:cubicBezTo>
                    <a:pt x="6079" y="8503"/>
                    <a:pt x="6057" y="8492"/>
                    <a:pt x="6032" y="8492"/>
                  </a:cubicBezTo>
                  <a:cubicBezTo>
                    <a:pt x="6014" y="8492"/>
                    <a:pt x="5995" y="8497"/>
                    <a:pt x="5976" y="8506"/>
                  </a:cubicBezTo>
                  <a:cubicBezTo>
                    <a:pt x="5814" y="8577"/>
                    <a:pt x="5675" y="8646"/>
                    <a:pt x="5511" y="8716"/>
                  </a:cubicBezTo>
                  <a:cubicBezTo>
                    <a:pt x="5628" y="8646"/>
                    <a:pt x="5768" y="8577"/>
                    <a:pt x="5883" y="8506"/>
                  </a:cubicBezTo>
                  <a:cubicBezTo>
                    <a:pt x="5954" y="8460"/>
                    <a:pt x="5930" y="8391"/>
                    <a:pt x="5883" y="8344"/>
                  </a:cubicBezTo>
                  <a:cubicBezTo>
                    <a:pt x="5907" y="8344"/>
                    <a:pt x="5930" y="8320"/>
                    <a:pt x="5954" y="8320"/>
                  </a:cubicBezTo>
                  <a:cubicBezTo>
                    <a:pt x="6000" y="8298"/>
                    <a:pt x="6023" y="8227"/>
                    <a:pt x="6000" y="8181"/>
                  </a:cubicBezTo>
                  <a:cubicBezTo>
                    <a:pt x="5973" y="8154"/>
                    <a:pt x="5946" y="8142"/>
                    <a:pt x="5919" y="8142"/>
                  </a:cubicBezTo>
                  <a:cubicBezTo>
                    <a:pt x="5900" y="8142"/>
                    <a:pt x="5880" y="8148"/>
                    <a:pt x="5861" y="8158"/>
                  </a:cubicBezTo>
                  <a:lnTo>
                    <a:pt x="5582" y="8298"/>
                  </a:lnTo>
                  <a:cubicBezTo>
                    <a:pt x="5582" y="8274"/>
                    <a:pt x="5582" y="8251"/>
                    <a:pt x="5557" y="8251"/>
                  </a:cubicBezTo>
                  <a:cubicBezTo>
                    <a:pt x="5546" y="8228"/>
                    <a:pt x="5528" y="8222"/>
                    <a:pt x="5508" y="8222"/>
                  </a:cubicBezTo>
                  <a:cubicBezTo>
                    <a:pt x="5488" y="8222"/>
                    <a:pt x="5465" y="8227"/>
                    <a:pt x="5442" y="8227"/>
                  </a:cubicBezTo>
                  <a:cubicBezTo>
                    <a:pt x="5464" y="8205"/>
                    <a:pt x="5464" y="8158"/>
                    <a:pt x="5442" y="8134"/>
                  </a:cubicBezTo>
                  <a:cubicBezTo>
                    <a:pt x="5418" y="8134"/>
                    <a:pt x="5418" y="8134"/>
                    <a:pt x="5418" y="8112"/>
                  </a:cubicBezTo>
                  <a:cubicBezTo>
                    <a:pt x="5453" y="8059"/>
                    <a:pt x="5397" y="7994"/>
                    <a:pt x="5337" y="7994"/>
                  </a:cubicBezTo>
                  <a:cubicBezTo>
                    <a:pt x="5317" y="7994"/>
                    <a:pt x="5296" y="8001"/>
                    <a:pt x="5278" y="8019"/>
                  </a:cubicBezTo>
                  <a:lnTo>
                    <a:pt x="5256" y="8019"/>
                  </a:lnTo>
                  <a:lnTo>
                    <a:pt x="5256" y="7972"/>
                  </a:lnTo>
                  <a:lnTo>
                    <a:pt x="5232" y="7972"/>
                  </a:lnTo>
                  <a:cubicBezTo>
                    <a:pt x="5303" y="7926"/>
                    <a:pt x="5371" y="7902"/>
                    <a:pt x="5464" y="7855"/>
                  </a:cubicBezTo>
                  <a:cubicBezTo>
                    <a:pt x="5546" y="7814"/>
                    <a:pt x="5485" y="7685"/>
                    <a:pt x="5406" y="7685"/>
                  </a:cubicBezTo>
                  <a:cubicBezTo>
                    <a:pt x="5394" y="7685"/>
                    <a:pt x="5383" y="7687"/>
                    <a:pt x="5371" y="7693"/>
                  </a:cubicBezTo>
                  <a:cubicBezTo>
                    <a:pt x="5256" y="7762"/>
                    <a:pt x="5139" y="7809"/>
                    <a:pt x="5023" y="7855"/>
                  </a:cubicBezTo>
                  <a:cubicBezTo>
                    <a:pt x="4999" y="7855"/>
                    <a:pt x="4977" y="7855"/>
                    <a:pt x="4953" y="7879"/>
                  </a:cubicBezTo>
                  <a:cubicBezTo>
                    <a:pt x="4930" y="7855"/>
                    <a:pt x="4906" y="7855"/>
                    <a:pt x="4860" y="7855"/>
                  </a:cubicBezTo>
                  <a:cubicBezTo>
                    <a:pt x="4879" y="7799"/>
                    <a:pt x="4836" y="7727"/>
                    <a:pt x="4783" y="7727"/>
                  </a:cubicBezTo>
                  <a:cubicBezTo>
                    <a:pt x="4770" y="7727"/>
                    <a:pt x="4757" y="7731"/>
                    <a:pt x="4744" y="7740"/>
                  </a:cubicBezTo>
                  <a:cubicBezTo>
                    <a:pt x="4720" y="7762"/>
                    <a:pt x="4698" y="7762"/>
                    <a:pt x="4674" y="7786"/>
                  </a:cubicBezTo>
                  <a:cubicBezTo>
                    <a:pt x="4674" y="7762"/>
                    <a:pt x="4674" y="7762"/>
                    <a:pt x="4651" y="7740"/>
                  </a:cubicBezTo>
                  <a:cubicBezTo>
                    <a:pt x="4651" y="7706"/>
                    <a:pt x="4614" y="7684"/>
                    <a:pt x="4575" y="7684"/>
                  </a:cubicBezTo>
                  <a:cubicBezTo>
                    <a:pt x="4561" y="7684"/>
                    <a:pt x="4547" y="7687"/>
                    <a:pt x="4534" y="7693"/>
                  </a:cubicBezTo>
                  <a:cubicBezTo>
                    <a:pt x="4512" y="7715"/>
                    <a:pt x="4488" y="7740"/>
                    <a:pt x="4441" y="7740"/>
                  </a:cubicBezTo>
                  <a:cubicBezTo>
                    <a:pt x="4465" y="7715"/>
                    <a:pt x="4465" y="7693"/>
                    <a:pt x="4465" y="7669"/>
                  </a:cubicBezTo>
                  <a:cubicBezTo>
                    <a:pt x="4446" y="7651"/>
                    <a:pt x="4411" y="7617"/>
                    <a:pt x="4374" y="7617"/>
                  </a:cubicBezTo>
                  <a:cubicBezTo>
                    <a:pt x="4365" y="7617"/>
                    <a:pt x="4357" y="7618"/>
                    <a:pt x="4348" y="7622"/>
                  </a:cubicBezTo>
                  <a:cubicBezTo>
                    <a:pt x="4488" y="7554"/>
                    <a:pt x="4627" y="7483"/>
                    <a:pt x="4744" y="7414"/>
                  </a:cubicBezTo>
                  <a:cubicBezTo>
                    <a:pt x="4822" y="7355"/>
                    <a:pt x="4771" y="7234"/>
                    <a:pt x="4698" y="7234"/>
                  </a:cubicBezTo>
                  <a:cubicBezTo>
                    <a:pt x="4683" y="7234"/>
                    <a:pt x="4667" y="7239"/>
                    <a:pt x="4651" y="7250"/>
                  </a:cubicBezTo>
                  <a:cubicBezTo>
                    <a:pt x="4558" y="7297"/>
                    <a:pt x="4441" y="7368"/>
                    <a:pt x="4348" y="7414"/>
                  </a:cubicBezTo>
                  <a:cubicBezTo>
                    <a:pt x="4325" y="7391"/>
                    <a:pt x="4302" y="7379"/>
                    <a:pt x="4278" y="7379"/>
                  </a:cubicBezTo>
                  <a:cubicBezTo>
                    <a:pt x="4255" y="7379"/>
                    <a:pt x="4232" y="7391"/>
                    <a:pt x="4209" y="7414"/>
                  </a:cubicBezTo>
                  <a:cubicBezTo>
                    <a:pt x="4143" y="7458"/>
                    <a:pt x="4056" y="7522"/>
                    <a:pt x="3968" y="7569"/>
                  </a:cubicBezTo>
                  <a:lnTo>
                    <a:pt x="3968" y="7569"/>
                  </a:lnTo>
                  <a:cubicBezTo>
                    <a:pt x="4005" y="7548"/>
                    <a:pt x="4025" y="7527"/>
                    <a:pt x="4047" y="7507"/>
                  </a:cubicBezTo>
                  <a:cubicBezTo>
                    <a:pt x="4093" y="7483"/>
                    <a:pt x="4116" y="7436"/>
                    <a:pt x="4093" y="7390"/>
                  </a:cubicBezTo>
                  <a:cubicBezTo>
                    <a:pt x="4079" y="7363"/>
                    <a:pt x="4050" y="7352"/>
                    <a:pt x="4019" y="7352"/>
                  </a:cubicBezTo>
                  <a:cubicBezTo>
                    <a:pt x="3997" y="7352"/>
                    <a:pt x="3973" y="7357"/>
                    <a:pt x="3954" y="7368"/>
                  </a:cubicBezTo>
                  <a:cubicBezTo>
                    <a:pt x="3836" y="7436"/>
                    <a:pt x="3721" y="7507"/>
                    <a:pt x="3604" y="7554"/>
                  </a:cubicBezTo>
                  <a:cubicBezTo>
                    <a:pt x="3628" y="7529"/>
                    <a:pt x="3628" y="7483"/>
                    <a:pt x="3604" y="7461"/>
                  </a:cubicBezTo>
                  <a:lnTo>
                    <a:pt x="3604" y="7436"/>
                  </a:lnTo>
                  <a:cubicBezTo>
                    <a:pt x="3675" y="7414"/>
                    <a:pt x="3743" y="7390"/>
                    <a:pt x="3814" y="7343"/>
                  </a:cubicBezTo>
                  <a:cubicBezTo>
                    <a:pt x="3861" y="7321"/>
                    <a:pt x="3861" y="7275"/>
                    <a:pt x="3836" y="7228"/>
                  </a:cubicBezTo>
                  <a:cubicBezTo>
                    <a:pt x="3823" y="7201"/>
                    <a:pt x="3802" y="7189"/>
                    <a:pt x="3777" y="7189"/>
                  </a:cubicBezTo>
                  <a:cubicBezTo>
                    <a:pt x="3759" y="7189"/>
                    <a:pt x="3740" y="7195"/>
                    <a:pt x="3721" y="7204"/>
                  </a:cubicBezTo>
                  <a:lnTo>
                    <a:pt x="3675" y="7204"/>
                  </a:lnTo>
                  <a:cubicBezTo>
                    <a:pt x="3657" y="7170"/>
                    <a:pt x="3627" y="7149"/>
                    <a:pt x="3594" y="7149"/>
                  </a:cubicBezTo>
                  <a:cubicBezTo>
                    <a:pt x="3582" y="7149"/>
                    <a:pt x="3570" y="7151"/>
                    <a:pt x="3557" y="7157"/>
                  </a:cubicBezTo>
                  <a:cubicBezTo>
                    <a:pt x="3349" y="7297"/>
                    <a:pt x="3116" y="7390"/>
                    <a:pt x="2884" y="7461"/>
                  </a:cubicBezTo>
                  <a:cubicBezTo>
                    <a:pt x="3278" y="7275"/>
                    <a:pt x="3675" y="7111"/>
                    <a:pt x="4069" y="6925"/>
                  </a:cubicBezTo>
                  <a:cubicBezTo>
                    <a:pt x="4151" y="6884"/>
                    <a:pt x="4089" y="6755"/>
                    <a:pt x="4010" y="6755"/>
                  </a:cubicBezTo>
                  <a:cubicBezTo>
                    <a:pt x="3999" y="6755"/>
                    <a:pt x="3987" y="6757"/>
                    <a:pt x="3976" y="6763"/>
                  </a:cubicBezTo>
                  <a:cubicBezTo>
                    <a:pt x="3790" y="6856"/>
                    <a:pt x="3604" y="6949"/>
                    <a:pt x="3396" y="7018"/>
                  </a:cubicBezTo>
                  <a:cubicBezTo>
                    <a:pt x="3379" y="7018"/>
                    <a:pt x="3364" y="7008"/>
                    <a:pt x="3349" y="7008"/>
                  </a:cubicBezTo>
                  <a:cubicBezTo>
                    <a:pt x="3341" y="7008"/>
                    <a:pt x="3333" y="7010"/>
                    <a:pt x="3325" y="7018"/>
                  </a:cubicBezTo>
                  <a:cubicBezTo>
                    <a:pt x="3232" y="7088"/>
                    <a:pt x="3139" y="7135"/>
                    <a:pt x="3046" y="7157"/>
                  </a:cubicBezTo>
                  <a:cubicBezTo>
                    <a:pt x="3046" y="7157"/>
                    <a:pt x="3070" y="7135"/>
                    <a:pt x="3046" y="7111"/>
                  </a:cubicBezTo>
                  <a:cubicBezTo>
                    <a:pt x="3046" y="7088"/>
                    <a:pt x="3046" y="7088"/>
                    <a:pt x="3023" y="7064"/>
                  </a:cubicBezTo>
                  <a:cubicBezTo>
                    <a:pt x="3070" y="7042"/>
                    <a:pt x="3092" y="7018"/>
                    <a:pt x="3139" y="6995"/>
                  </a:cubicBezTo>
                  <a:cubicBezTo>
                    <a:pt x="3163" y="6971"/>
                    <a:pt x="3185" y="6925"/>
                    <a:pt x="3163" y="6902"/>
                  </a:cubicBezTo>
                  <a:cubicBezTo>
                    <a:pt x="3181" y="6845"/>
                    <a:pt x="3139" y="6773"/>
                    <a:pt x="3085" y="6773"/>
                  </a:cubicBezTo>
                  <a:cubicBezTo>
                    <a:pt x="3072" y="6773"/>
                    <a:pt x="3059" y="6777"/>
                    <a:pt x="3046" y="6785"/>
                  </a:cubicBezTo>
                  <a:lnTo>
                    <a:pt x="2906" y="6856"/>
                  </a:lnTo>
                  <a:cubicBezTo>
                    <a:pt x="2906" y="6809"/>
                    <a:pt x="2860" y="6763"/>
                    <a:pt x="2813" y="6763"/>
                  </a:cubicBezTo>
                  <a:cubicBezTo>
                    <a:pt x="2999" y="6670"/>
                    <a:pt x="3163" y="6553"/>
                    <a:pt x="3325" y="6437"/>
                  </a:cubicBezTo>
                  <a:cubicBezTo>
                    <a:pt x="3422" y="6399"/>
                    <a:pt x="3375" y="6280"/>
                    <a:pt x="3303" y="6280"/>
                  </a:cubicBezTo>
                  <a:cubicBezTo>
                    <a:pt x="3288" y="6280"/>
                    <a:pt x="3272" y="6285"/>
                    <a:pt x="3256" y="6298"/>
                  </a:cubicBezTo>
                  <a:cubicBezTo>
                    <a:pt x="2999" y="6460"/>
                    <a:pt x="2720" y="6599"/>
                    <a:pt x="2465" y="6739"/>
                  </a:cubicBezTo>
                  <a:lnTo>
                    <a:pt x="2465" y="6670"/>
                  </a:lnTo>
                  <a:cubicBezTo>
                    <a:pt x="2465" y="6670"/>
                    <a:pt x="2465" y="6646"/>
                    <a:pt x="2441" y="6646"/>
                  </a:cubicBezTo>
                  <a:cubicBezTo>
                    <a:pt x="2488" y="6623"/>
                    <a:pt x="2534" y="6599"/>
                    <a:pt x="2605" y="6577"/>
                  </a:cubicBezTo>
                  <a:cubicBezTo>
                    <a:pt x="2627" y="6553"/>
                    <a:pt x="2651" y="6484"/>
                    <a:pt x="2627" y="6460"/>
                  </a:cubicBezTo>
                  <a:cubicBezTo>
                    <a:pt x="2611" y="6425"/>
                    <a:pt x="2581" y="6404"/>
                    <a:pt x="2548" y="6404"/>
                  </a:cubicBezTo>
                  <a:cubicBezTo>
                    <a:pt x="2537" y="6404"/>
                    <a:pt x="2524" y="6407"/>
                    <a:pt x="2512" y="6413"/>
                  </a:cubicBezTo>
                  <a:lnTo>
                    <a:pt x="2372" y="6484"/>
                  </a:lnTo>
                  <a:cubicBezTo>
                    <a:pt x="2395" y="6460"/>
                    <a:pt x="2441" y="6437"/>
                    <a:pt x="2465" y="6413"/>
                  </a:cubicBezTo>
                  <a:cubicBezTo>
                    <a:pt x="2561" y="6375"/>
                    <a:pt x="2513" y="6257"/>
                    <a:pt x="2429" y="6257"/>
                  </a:cubicBezTo>
                  <a:cubicBezTo>
                    <a:pt x="2411" y="6257"/>
                    <a:pt x="2392" y="6262"/>
                    <a:pt x="2372" y="6274"/>
                  </a:cubicBezTo>
                  <a:cubicBezTo>
                    <a:pt x="2255" y="6320"/>
                    <a:pt x="2140" y="6367"/>
                    <a:pt x="2022" y="6437"/>
                  </a:cubicBezTo>
                  <a:cubicBezTo>
                    <a:pt x="2022" y="6413"/>
                    <a:pt x="2022" y="6391"/>
                    <a:pt x="2000" y="6367"/>
                  </a:cubicBezTo>
                  <a:cubicBezTo>
                    <a:pt x="2000" y="6344"/>
                    <a:pt x="1976" y="6344"/>
                    <a:pt x="1976" y="6344"/>
                  </a:cubicBezTo>
                  <a:cubicBezTo>
                    <a:pt x="2208" y="6227"/>
                    <a:pt x="2465" y="6112"/>
                    <a:pt x="2698" y="5994"/>
                  </a:cubicBezTo>
                  <a:cubicBezTo>
                    <a:pt x="2775" y="5937"/>
                    <a:pt x="2724" y="5815"/>
                    <a:pt x="2652" y="5815"/>
                  </a:cubicBezTo>
                  <a:cubicBezTo>
                    <a:pt x="2637" y="5815"/>
                    <a:pt x="2621" y="5820"/>
                    <a:pt x="2605" y="5833"/>
                  </a:cubicBezTo>
                  <a:cubicBezTo>
                    <a:pt x="2581" y="5833"/>
                    <a:pt x="2558" y="5855"/>
                    <a:pt x="2512" y="5879"/>
                  </a:cubicBezTo>
                  <a:cubicBezTo>
                    <a:pt x="2530" y="5822"/>
                    <a:pt x="2488" y="5749"/>
                    <a:pt x="2433" y="5749"/>
                  </a:cubicBezTo>
                  <a:cubicBezTo>
                    <a:pt x="2421" y="5749"/>
                    <a:pt x="2408" y="5753"/>
                    <a:pt x="2395" y="5762"/>
                  </a:cubicBezTo>
                  <a:cubicBezTo>
                    <a:pt x="2208" y="5879"/>
                    <a:pt x="2047" y="5972"/>
                    <a:pt x="1861" y="6065"/>
                  </a:cubicBezTo>
                  <a:cubicBezTo>
                    <a:pt x="1841" y="6027"/>
                    <a:pt x="1806" y="5989"/>
                    <a:pt x="1756" y="5989"/>
                  </a:cubicBezTo>
                  <a:cubicBezTo>
                    <a:pt x="1745" y="5989"/>
                    <a:pt x="1733" y="5990"/>
                    <a:pt x="1721" y="5994"/>
                  </a:cubicBezTo>
                  <a:cubicBezTo>
                    <a:pt x="1675" y="6041"/>
                    <a:pt x="1604" y="6065"/>
                    <a:pt x="1535" y="6112"/>
                  </a:cubicBezTo>
                  <a:lnTo>
                    <a:pt x="1535" y="6087"/>
                  </a:lnTo>
                  <a:cubicBezTo>
                    <a:pt x="1598" y="6025"/>
                    <a:pt x="1565" y="5922"/>
                    <a:pt x="1488" y="5922"/>
                  </a:cubicBezTo>
                  <a:cubicBezTo>
                    <a:pt x="1481" y="5922"/>
                    <a:pt x="1473" y="5923"/>
                    <a:pt x="1464" y="5926"/>
                  </a:cubicBezTo>
                  <a:cubicBezTo>
                    <a:pt x="1418" y="5948"/>
                    <a:pt x="1371" y="5948"/>
                    <a:pt x="1325" y="5972"/>
                  </a:cubicBezTo>
                  <a:cubicBezTo>
                    <a:pt x="1349" y="5948"/>
                    <a:pt x="1349" y="5926"/>
                    <a:pt x="1349" y="5901"/>
                  </a:cubicBezTo>
                  <a:cubicBezTo>
                    <a:pt x="1325" y="5855"/>
                    <a:pt x="1278" y="5833"/>
                    <a:pt x="1232" y="5833"/>
                  </a:cubicBezTo>
                  <a:lnTo>
                    <a:pt x="908" y="5963"/>
                  </a:lnTo>
                  <a:lnTo>
                    <a:pt x="908" y="5963"/>
                  </a:lnTo>
                  <a:cubicBezTo>
                    <a:pt x="964" y="5937"/>
                    <a:pt x="1008" y="5899"/>
                    <a:pt x="1070" y="5879"/>
                  </a:cubicBezTo>
                  <a:cubicBezTo>
                    <a:pt x="1488" y="5693"/>
                    <a:pt x="1883" y="5483"/>
                    <a:pt x="2279" y="5228"/>
                  </a:cubicBezTo>
                  <a:cubicBezTo>
                    <a:pt x="2356" y="5189"/>
                    <a:pt x="2306" y="5071"/>
                    <a:pt x="2234" y="5071"/>
                  </a:cubicBezTo>
                  <a:cubicBezTo>
                    <a:pt x="2218" y="5071"/>
                    <a:pt x="2202" y="5076"/>
                    <a:pt x="2186" y="5088"/>
                  </a:cubicBezTo>
                  <a:cubicBezTo>
                    <a:pt x="1907" y="5250"/>
                    <a:pt x="1604" y="5414"/>
                    <a:pt x="1302" y="5554"/>
                  </a:cubicBezTo>
                  <a:cubicBezTo>
                    <a:pt x="1302" y="5529"/>
                    <a:pt x="1302" y="5483"/>
                    <a:pt x="1278" y="5483"/>
                  </a:cubicBezTo>
                  <a:cubicBezTo>
                    <a:pt x="1325" y="5436"/>
                    <a:pt x="1395" y="5367"/>
                    <a:pt x="1464" y="5321"/>
                  </a:cubicBezTo>
                  <a:cubicBezTo>
                    <a:pt x="1511" y="5297"/>
                    <a:pt x="1488" y="5228"/>
                    <a:pt x="1464" y="5204"/>
                  </a:cubicBezTo>
                  <a:cubicBezTo>
                    <a:pt x="1464" y="5181"/>
                    <a:pt x="1442" y="5181"/>
                    <a:pt x="1442" y="5181"/>
                  </a:cubicBezTo>
                  <a:cubicBezTo>
                    <a:pt x="1464" y="5157"/>
                    <a:pt x="1511" y="5135"/>
                    <a:pt x="1535" y="5135"/>
                  </a:cubicBezTo>
                  <a:cubicBezTo>
                    <a:pt x="1612" y="5076"/>
                    <a:pt x="1577" y="4954"/>
                    <a:pt x="1496" y="4954"/>
                  </a:cubicBezTo>
                  <a:cubicBezTo>
                    <a:pt x="1480" y="4954"/>
                    <a:pt x="1461" y="4960"/>
                    <a:pt x="1442" y="4971"/>
                  </a:cubicBezTo>
                  <a:cubicBezTo>
                    <a:pt x="1349" y="5018"/>
                    <a:pt x="1256" y="5088"/>
                    <a:pt x="1163" y="5135"/>
                  </a:cubicBezTo>
                  <a:cubicBezTo>
                    <a:pt x="1185" y="5111"/>
                    <a:pt x="1163" y="5088"/>
                    <a:pt x="1163" y="5064"/>
                  </a:cubicBezTo>
                  <a:cubicBezTo>
                    <a:pt x="1535" y="4878"/>
                    <a:pt x="1907" y="4670"/>
                    <a:pt x="2255" y="4437"/>
                  </a:cubicBezTo>
                  <a:cubicBezTo>
                    <a:pt x="2352" y="4399"/>
                    <a:pt x="2305" y="4280"/>
                    <a:pt x="2233" y="4280"/>
                  </a:cubicBezTo>
                  <a:cubicBezTo>
                    <a:pt x="2218" y="4280"/>
                    <a:pt x="2202" y="4285"/>
                    <a:pt x="2186" y="4298"/>
                  </a:cubicBezTo>
                  <a:cubicBezTo>
                    <a:pt x="1836" y="4484"/>
                    <a:pt x="1511" y="4670"/>
                    <a:pt x="1185" y="4856"/>
                  </a:cubicBezTo>
                  <a:cubicBezTo>
                    <a:pt x="1174" y="4844"/>
                    <a:pt x="1162" y="4838"/>
                    <a:pt x="1154" y="4838"/>
                  </a:cubicBezTo>
                  <a:cubicBezTo>
                    <a:pt x="1145" y="4838"/>
                    <a:pt x="1139" y="4844"/>
                    <a:pt x="1139" y="4856"/>
                  </a:cubicBezTo>
                  <a:cubicBezTo>
                    <a:pt x="1139" y="4832"/>
                    <a:pt x="1139" y="4832"/>
                    <a:pt x="1163" y="4832"/>
                  </a:cubicBezTo>
                  <a:cubicBezTo>
                    <a:pt x="1209" y="4785"/>
                    <a:pt x="1209" y="4716"/>
                    <a:pt x="1163" y="4670"/>
                  </a:cubicBezTo>
                  <a:lnTo>
                    <a:pt x="1302" y="4599"/>
                  </a:lnTo>
                  <a:cubicBezTo>
                    <a:pt x="1325" y="4553"/>
                    <a:pt x="1349" y="4506"/>
                    <a:pt x="1325" y="4460"/>
                  </a:cubicBezTo>
                  <a:cubicBezTo>
                    <a:pt x="1325" y="4460"/>
                    <a:pt x="1302" y="4437"/>
                    <a:pt x="1278" y="4437"/>
                  </a:cubicBezTo>
                  <a:cubicBezTo>
                    <a:pt x="1302" y="4413"/>
                    <a:pt x="1325" y="4413"/>
                    <a:pt x="1349" y="4391"/>
                  </a:cubicBezTo>
                  <a:cubicBezTo>
                    <a:pt x="1418" y="4366"/>
                    <a:pt x="1395" y="4298"/>
                    <a:pt x="1371" y="4251"/>
                  </a:cubicBezTo>
                  <a:cubicBezTo>
                    <a:pt x="1604" y="4112"/>
                    <a:pt x="1861" y="3994"/>
                    <a:pt x="2093" y="3855"/>
                  </a:cubicBezTo>
                  <a:cubicBezTo>
                    <a:pt x="2189" y="3798"/>
                    <a:pt x="2141" y="3676"/>
                    <a:pt x="2057" y="3676"/>
                  </a:cubicBezTo>
                  <a:cubicBezTo>
                    <a:pt x="2039" y="3676"/>
                    <a:pt x="2020" y="3681"/>
                    <a:pt x="2000" y="3693"/>
                  </a:cubicBezTo>
                  <a:cubicBezTo>
                    <a:pt x="1790" y="3808"/>
                    <a:pt x="1557" y="3948"/>
                    <a:pt x="1325" y="4065"/>
                  </a:cubicBezTo>
                  <a:cubicBezTo>
                    <a:pt x="1325" y="4041"/>
                    <a:pt x="1302" y="4019"/>
                    <a:pt x="1278" y="3994"/>
                  </a:cubicBezTo>
                  <a:lnTo>
                    <a:pt x="1278" y="3948"/>
                  </a:lnTo>
                  <a:cubicBezTo>
                    <a:pt x="1256" y="3926"/>
                    <a:pt x="1232" y="3901"/>
                    <a:pt x="1185" y="3901"/>
                  </a:cubicBezTo>
                  <a:cubicBezTo>
                    <a:pt x="1256" y="3855"/>
                    <a:pt x="1302" y="3833"/>
                    <a:pt x="1371" y="3786"/>
                  </a:cubicBezTo>
                  <a:cubicBezTo>
                    <a:pt x="1448" y="3748"/>
                    <a:pt x="1398" y="3629"/>
                    <a:pt x="1326" y="3629"/>
                  </a:cubicBezTo>
                  <a:cubicBezTo>
                    <a:pt x="1310" y="3629"/>
                    <a:pt x="1294" y="3634"/>
                    <a:pt x="1278" y="3646"/>
                  </a:cubicBezTo>
                  <a:lnTo>
                    <a:pt x="1256" y="3646"/>
                  </a:lnTo>
                  <a:cubicBezTo>
                    <a:pt x="1256" y="3622"/>
                    <a:pt x="1209" y="3600"/>
                    <a:pt x="1185" y="3600"/>
                  </a:cubicBezTo>
                  <a:lnTo>
                    <a:pt x="1209" y="3600"/>
                  </a:lnTo>
                  <a:cubicBezTo>
                    <a:pt x="1232" y="3576"/>
                    <a:pt x="1256" y="3553"/>
                    <a:pt x="1256" y="3529"/>
                  </a:cubicBezTo>
                  <a:cubicBezTo>
                    <a:pt x="1628" y="3321"/>
                    <a:pt x="1976" y="3135"/>
                    <a:pt x="2348" y="2925"/>
                  </a:cubicBezTo>
                  <a:cubicBezTo>
                    <a:pt x="2451" y="2884"/>
                    <a:pt x="2392" y="2754"/>
                    <a:pt x="2297" y="2754"/>
                  </a:cubicBezTo>
                  <a:cubicBezTo>
                    <a:pt x="2284" y="2754"/>
                    <a:pt x="2269" y="2757"/>
                    <a:pt x="2255" y="2763"/>
                  </a:cubicBezTo>
                  <a:cubicBezTo>
                    <a:pt x="2010" y="2918"/>
                    <a:pt x="1743" y="3053"/>
                    <a:pt x="1475" y="3187"/>
                  </a:cubicBezTo>
                  <a:lnTo>
                    <a:pt x="1475" y="3187"/>
                  </a:lnTo>
                  <a:cubicBezTo>
                    <a:pt x="1488" y="3157"/>
                    <a:pt x="1484" y="3107"/>
                    <a:pt x="1464" y="3088"/>
                  </a:cubicBezTo>
                  <a:cubicBezTo>
                    <a:pt x="1535" y="3042"/>
                    <a:pt x="1604" y="2995"/>
                    <a:pt x="1675" y="2971"/>
                  </a:cubicBezTo>
                  <a:cubicBezTo>
                    <a:pt x="1752" y="2914"/>
                    <a:pt x="1701" y="2792"/>
                    <a:pt x="1628" y="2792"/>
                  </a:cubicBezTo>
                  <a:cubicBezTo>
                    <a:pt x="1613" y="2792"/>
                    <a:pt x="1597" y="2797"/>
                    <a:pt x="1581" y="2809"/>
                  </a:cubicBezTo>
                  <a:cubicBezTo>
                    <a:pt x="1557" y="2809"/>
                    <a:pt x="1535" y="2832"/>
                    <a:pt x="1511" y="2832"/>
                  </a:cubicBezTo>
                  <a:cubicBezTo>
                    <a:pt x="1511" y="2785"/>
                    <a:pt x="1488" y="2739"/>
                    <a:pt x="1464" y="2739"/>
                  </a:cubicBezTo>
                  <a:cubicBezTo>
                    <a:pt x="1488" y="2716"/>
                    <a:pt x="1535" y="2692"/>
                    <a:pt x="1581" y="2670"/>
                  </a:cubicBezTo>
                  <a:cubicBezTo>
                    <a:pt x="1628" y="2623"/>
                    <a:pt x="1628" y="2577"/>
                    <a:pt x="1604" y="2530"/>
                  </a:cubicBezTo>
                  <a:cubicBezTo>
                    <a:pt x="2022" y="2320"/>
                    <a:pt x="2441" y="2111"/>
                    <a:pt x="2837" y="1879"/>
                  </a:cubicBezTo>
                  <a:cubicBezTo>
                    <a:pt x="2939" y="1838"/>
                    <a:pt x="2879" y="1707"/>
                    <a:pt x="2785" y="1707"/>
                  </a:cubicBezTo>
                  <a:cubicBezTo>
                    <a:pt x="2772" y="1707"/>
                    <a:pt x="2758" y="1710"/>
                    <a:pt x="2744" y="1715"/>
                  </a:cubicBezTo>
                  <a:cubicBezTo>
                    <a:pt x="2395" y="1925"/>
                    <a:pt x="2022" y="2134"/>
                    <a:pt x="1650" y="2320"/>
                  </a:cubicBezTo>
                  <a:cubicBezTo>
                    <a:pt x="1650" y="2298"/>
                    <a:pt x="1650" y="2298"/>
                    <a:pt x="1628" y="2298"/>
                  </a:cubicBezTo>
                  <a:cubicBezTo>
                    <a:pt x="1686" y="2238"/>
                    <a:pt x="1647" y="2147"/>
                    <a:pt x="1577" y="2147"/>
                  </a:cubicBezTo>
                  <a:cubicBezTo>
                    <a:pt x="1564" y="2147"/>
                    <a:pt x="1550" y="2151"/>
                    <a:pt x="1535" y="2158"/>
                  </a:cubicBezTo>
                  <a:cubicBezTo>
                    <a:pt x="1278" y="2298"/>
                    <a:pt x="1023" y="2391"/>
                    <a:pt x="767" y="2484"/>
                  </a:cubicBezTo>
                  <a:cubicBezTo>
                    <a:pt x="1046" y="2366"/>
                    <a:pt x="1302" y="2251"/>
                    <a:pt x="1557" y="2087"/>
                  </a:cubicBezTo>
                  <a:cubicBezTo>
                    <a:pt x="1643" y="2044"/>
                    <a:pt x="1591" y="1923"/>
                    <a:pt x="1510" y="1923"/>
                  </a:cubicBezTo>
                  <a:cubicBezTo>
                    <a:pt x="1503" y="1923"/>
                    <a:pt x="1496" y="1924"/>
                    <a:pt x="1488" y="1925"/>
                  </a:cubicBezTo>
                  <a:cubicBezTo>
                    <a:pt x="1604" y="1879"/>
                    <a:pt x="1721" y="1808"/>
                    <a:pt x="1836" y="1762"/>
                  </a:cubicBezTo>
                  <a:cubicBezTo>
                    <a:pt x="1883" y="1739"/>
                    <a:pt x="1907" y="1669"/>
                    <a:pt x="1883" y="1622"/>
                  </a:cubicBezTo>
                  <a:cubicBezTo>
                    <a:pt x="1861" y="1600"/>
                    <a:pt x="1836" y="1576"/>
                    <a:pt x="1814" y="1576"/>
                  </a:cubicBezTo>
                  <a:lnTo>
                    <a:pt x="2651" y="1088"/>
                  </a:lnTo>
                  <a:cubicBezTo>
                    <a:pt x="2747" y="1029"/>
                    <a:pt x="2699" y="908"/>
                    <a:pt x="2614" y="908"/>
                  </a:cubicBezTo>
                  <a:cubicBezTo>
                    <a:pt x="2597" y="908"/>
                    <a:pt x="2578" y="913"/>
                    <a:pt x="2558" y="924"/>
                  </a:cubicBezTo>
                  <a:cubicBezTo>
                    <a:pt x="2372" y="1042"/>
                    <a:pt x="2162" y="1157"/>
                    <a:pt x="1976" y="1274"/>
                  </a:cubicBezTo>
                  <a:cubicBezTo>
                    <a:pt x="1954" y="1274"/>
                    <a:pt x="1929" y="1274"/>
                    <a:pt x="1907" y="1297"/>
                  </a:cubicBezTo>
                  <a:cubicBezTo>
                    <a:pt x="1889" y="1262"/>
                    <a:pt x="1848" y="1241"/>
                    <a:pt x="1808" y="1241"/>
                  </a:cubicBezTo>
                  <a:cubicBezTo>
                    <a:pt x="1794" y="1241"/>
                    <a:pt x="1780" y="1244"/>
                    <a:pt x="1768" y="1250"/>
                  </a:cubicBezTo>
                  <a:cubicBezTo>
                    <a:pt x="1765" y="1250"/>
                    <a:pt x="1763" y="1250"/>
                    <a:pt x="1761" y="1251"/>
                  </a:cubicBezTo>
                  <a:lnTo>
                    <a:pt x="1761" y="1251"/>
                  </a:lnTo>
                  <a:cubicBezTo>
                    <a:pt x="1863" y="1192"/>
                    <a:pt x="1967" y="1146"/>
                    <a:pt x="2069" y="1064"/>
                  </a:cubicBezTo>
                  <a:cubicBezTo>
                    <a:pt x="2115" y="1042"/>
                    <a:pt x="2115" y="971"/>
                    <a:pt x="2069" y="924"/>
                  </a:cubicBezTo>
                  <a:cubicBezTo>
                    <a:pt x="2115" y="902"/>
                    <a:pt x="2162" y="878"/>
                    <a:pt x="2186" y="856"/>
                  </a:cubicBezTo>
                  <a:cubicBezTo>
                    <a:pt x="2282" y="817"/>
                    <a:pt x="2234" y="699"/>
                    <a:pt x="2150" y="699"/>
                  </a:cubicBezTo>
                  <a:cubicBezTo>
                    <a:pt x="2132" y="699"/>
                    <a:pt x="2113" y="704"/>
                    <a:pt x="2093" y="716"/>
                  </a:cubicBezTo>
                  <a:cubicBezTo>
                    <a:pt x="2069" y="716"/>
                    <a:pt x="2022" y="738"/>
                    <a:pt x="1976" y="763"/>
                  </a:cubicBezTo>
                  <a:cubicBezTo>
                    <a:pt x="1961" y="763"/>
                    <a:pt x="1935" y="752"/>
                    <a:pt x="1913" y="752"/>
                  </a:cubicBezTo>
                  <a:cubicBezTo>
                    <a:pt x="1901" y="752"/>
                    <a:pt x="1891" y="755"/>
                    <a:pt x="1883" y="763"/>
                  </a:cubicBezTo>
                  <a:cubicBezTo>
                    <a:pt x="1675" y="902"/>
                    <a:pt x="1442" y="1017"/>
                    <a:pt x="1209" y="1111"/>
                  </a:cubicBezTo>
                  <a:cubicBezTo>
                    <a:pt x="1349" y="1017"/>
                    <a:pt x="1488" y="949"/>
                    <a:pt x="1650" y="856"/>
                  </a:cubicBezTo>
                  <a:cubicBezTo>
                    <a:pt x="1836" y="785"/>
                    <a:pt x="2047" y="692"/>
                    <a:pt x="2233" y="577"/>
                  </a:cubicBezTo>
                  <a:cubicBezTo>
                    <a:pt x="2255" y="577"/>
                    <a:pt x="2279" y="552"/>
                    <a:pt x="2279" y="506"/>
                  </a:cubicBezTo>
                  <a:lnTo>
                    <a:pt x="2906" y="158"/>
                  </a:lnTo>
                  <a:cubicBezTo>
                    <a:pt x="3003" y="119"/>
                    <a:pt x="2956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6"/>
            <p:cNvSpPr/>
            <p:nvPr/>
          </p:nvSpPr>
          <p:spPr>
            <a:xfrm>
              <a:off x="4222275" y="2462075"/>
              <a:ext cx="8725" cy="25000"/>
            </a:xfrm>
            <a:custGeom>
              <a:avLst/>
              <a:gdLst/>
              <a:ahLst/>
              <a:cxnLst/>
              <a:rect l="l" t="t" r="r" b="b"/>
              <a:pathLst>
                <a:path w="349" h="1000" extrusionOk="0">
                  <a:moveTo>
                    <a:pt x="348" y="0"/>
                  </a:moveTo>
                  <a:cubicBezTo>
                    <a:pt x="302" y="0"/>
                    <a:pt x="279" y="23"/>
                    <a:pt x="255" y="23"/>
                  </a:cubicBezTo>
                  <a:lnTo>
                    <a:pt x="255" y="116"/>
                  </a:lnTo>
                  <a:cubicBezTo>
                    <a:pt x="255" y="162"/>
                    <a:pt x="255" y="209"/>
                    <a:pt x="209" y="233"/>
                  </a:cubicBezTo>
                  <a:lnTo>
                    <a:pt x="69" y="302"/>
                  </a:lnTo>
                  <a:lnTo>
                    <a:pt x="69" y="373"/>
                  </a:lnTo>
                  <a:cubicBezTo>
                    <a:pt x="93" y="395"/>
                    <a:pt x="93" y="419"/>
                    <a:pt x="93" y="441"/>
                  </a:cubicBezTo>
                  <a:cubicBezTo>
                    <a:pt x="116" y="466"/>
                    <a:pt x="93" y="512"/>
                    <a:pt x="69" y="534"/>
                  </a:cubicBezTo>
                  <a:cubicBezTo>
                    <a:pt x="93" y="534"/>
                    <a:pt x="93" y="534"/>
                    <a:pt x="116" y="559"/>
                  </a:cubicBezTo>
                  <a:cubicBezTo>
                    <a:pt x="140" y="605"/>
                    <a:pt x="116" y="652"/>
                    <a:pt x="69" y="674"/>
                  </a:cubicBezTo>
                  <a:cubicBezTo>
                    <a:pt x="47" y="698"/>
                    <a:pt x="47" y="698"/>
                    <a:pt x="23" y="698"/>
                  </a:cubicBezTo>
                  <a:cubicBezTo>
                    <a:pt x="23" y="721"/>
                    <a:pt x="0" y="721"/>
                    <a:pt x="0" y="745"/>
                  </a:cubicBezTo>
                  <a:cubicBezTo>
                    <a:pt x="93" y="745"/>
                    <a:pt x="140" y="860"/>
                    <a:pt x="69" y="907"/>
                  </a:cubicBezTo>
                  <a:lnTo>
                    <a:pt x="47" y="931"/>
                  </a:lnTo>
                  <a:cubicBezTo>
                    <a:pt x="69" y="953"/>
                    <a:pt x="93" y="977"/>
                    <a:pt x="93" y="1000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6"/>
            <p:cNvSpPr/>
            <p:nvPr/>
          </p:nvSpPr>
          <p:spPr>
            <a:xfrm>
              <a:off x="4225150" y="2065550"/>
              <a:ext cx="51200" cy="281975"/>
            </a:xfrm>
            <a:custGeom>
              <a:avLst/>
              <a:gdLst/>
              <a:ahLst/>
              <a:cxnLst/>
              <a:rect l="l" t="t" r="r" b="b"/>
              <a:pathLst>
                <a:path w="2048" h="11279" extrusionOk="0">
                  <a:moveTo>
                    <a:pt x="1699" y="0"/>
                  </a:moveTo>
                  <a:cubicBezTo>
                    <a:pt x="1697" y="8"/>
                    <a:pt x="1694" y="15"/>
                    <a:pt x="1691" y="22"/>
                  </a:cubicBezTo>
                  <a:lnTo>
                    <a:pt x="1691" y="22"/>
                  </a:lnTo>
                  <a:cubicBezTo>
                    <a:pt x="1699" y="21"/>
                    <a:pt x="1699" y="16"/>
                    <a:pt x="1699" y="0"/>
                  </a:cubicBezTo>
                  <a:close/>
                  <a:moveTo>
                    <a:pt x="1691" y="22"/>
                  </a:moveTo>
                  <a:cubicBezTo>
                    <a:pt x="1687" y="23"/>
                    <a:pt x="1682" y="23"/>
                    <a:pt x="1675" y="23"/>
                  </a:cubicBezTo>
                  <a:cubicBezTo>
                    <a:pt x="1606" y="69"/>
                    <a:pt x="1513" y="116"/>
                    <a:pt x="1420" y="140"/>
                  </a:cubicBezTo>
                  <a:cubicBezTo>
                    <a:pt x="1396" y="209"/>
                    <a:pt x="1374" y="233"/>
                    <a:pt x="1350" y="255"/>
                  </a:cubicBezTo>
                  <a:lnTo>
                    <a:pt x="1374" y="255"/>
                  </a:lnTo>
                  <a:lnTo>
                    <a:pt x="1420" y="419"/>
                  </a:lnTo>
                  <a:lnTo>
                    <a:pt x="1396" y="441"/>
                  </a:lnTo>
                  <a:lnTo>
                    <a:pt x="1396" y="488"/>
                  </a:lnTo>
                  <a:cubicBezTo>
                    <a:pt x="1396" y="512"/>
                    <a:pt x="1420" y="512"/>
                    <a:pt x="1420" y="534"/>
                  </a:cubicBezTo>
                  <a:lnTo>
                    <a:pt x="1420" y="558"/>
                  </a:lnTo>
                  <a:lnTo>
                    <a:pt x="1467" y="605"/>
                  </a:lnTo>
                  <a:cubicBezTo>
                    <a:pt x="1536" y="627"/>
                    <a:pt x="1536" y="767"/>
                    <a:pt x="1420" y="791"/>
                  </a:cubicBezTo>
                  <a:lnTo>
                    <a:pt x="1374" y="791"/>
                  </a:lnTo>
                  <a:cubicBezTo>
                    <a:pt x="1396" y="791"/>
                    <a:pt x="1396" y="813"/>
                    <a:pt x="1396" y="813"/>
                  </a:cubicBezTo>
                  <a:lnTo>
                    <a:pt x="1420" y="838"/>
                  </a:lnTo>
                  <a:cubicBezTo>
                    <a:pt x="1443" y="884"/>
                    <a:pt x="1443" y="931"/>
                    <a:pt x="1396" y="953"/>
                  </a:cubicBezTo>
                  <a:cubicBezTo>
                    <a:pt x="1467" y="977"/>
                    <a:pt x="1467" y="1117"/>
                    <a:pt x="1374" y="1139"/>
                  </a:cubicBezTo>
                  <a:cubicBezTo>
                    <a:pt x="1396" y="1185"/>
                    <a:pt x="1396" y="1256"/>
                    <a:pt x="1327" y="1278"/>
                  </a:cubicBezTo>
                  <a:lnTo>
                    <a:pt x="1234" y="1278"/>
                  </a:lnTo>
                  <a:lnTo>
                    <a:pt x="1234" y="1303"/>
                  </a:lnTo>
                  <a:cubicBezTo>
                    <a:pt x="1281" y="1325"/>
                    <a:pt x="1303" y="1372"/>
                    <a:pt x="1281" y="1418"/>
                  </a:cubicBezTo>
                  <a:cubicBezTo>
                    <a:pt x="1303" y="1465"/>
                    <a:pt x="1257" y="1535"/>
                    <a:pt x="1210" y="1535"/>
                  </a:cubicBezTo>
                  <a:lnTo>
                    <a:pt x="1188" y="1535"/>
                  </a:lnTo>
                  <a:cubicBezTo>
                    <a:pt x="1188" y="1582"/>
                    <a:pt x="1164" y="1604"/>
                    <a:pt x="1117" y="1604"/>
                  </a:cubicBezTo>
                  <a:cubicBezTo>
                    <a:pt x="1117" y="1604"/>
                    <a:pt x="1095" y="1604"/>
                    <a:pt x="1071" y="1628"/>
                  </a:cubicBezTo>
                  <a:cubicBezTo>
                    <a:pt x="1095" y="1628"/>
                    <a:pt x="1095" y="1651"/>
                    <a:pt x="1095" y="1651"/>
                  </a:cubicBezTo>
                  <a:lnTo>
                    <a:pt x="1141" y="1721"/>
                  </a:lnTo>
                  <a:cubicBezTo>
                    <a:pt x="1117" y="1721"/>
                    <a:pt x="1095" y="1744"/>
                    <a:pt x="1024" y="1768"/>
                  </a:cubicBezTo>
                  <a:lnTo>
                    <a:pt x="1048" y="1790"/>
                  </a:lnTo>
                  <a:lnTo>
                    <a:pt x="1048" y="1861"/>
                  </a:lnTo>
                  <a:lnTo>
                    <a:pt x="1071" y="1861"/>
                  </a:lnTo>
                  <a:cubicBezTo>
                    <a:pt x="1080" y="1857"/>
                    <a:pt x="1090" y="1856"/>
                    <a:pt x="1099" y="1856"/>
                  </a:cubicBezTo>
                  <a:cubicBezTo>
                    <a:pt x="1153" y="1856"/>
                    <a:pt x="1188" y="1914"/>
                    <a:pt x="1188" y="1954"/>
                  </a:cubicBezTo>
                  <a:cubicBezTo>
                    <a:pt x="1188" y="1976"/>
                    <a:pt x="1210" y="2000"/>
                    <a:pt x="1210" y="2000"/>
                  </a:cubicBezTo>
                  <a:cubicBezTo>
                    <a:pt x="1210" y="2023"/>
                    <a:pt x="1188" y="2023"/>
                    <a:pt x="1188" y="2047"/>
                  </a:cubicBezTo>
                  <a:cubicBezTo>
                    <a:pt x="1210" y="2069"/>
                    <a:pt x="1188" y="2116"/>
                    <a:pt x="1164" y="2140"/>
                  </a:cubicBezTo>
                  <a:cubicBezTo>
                    <a:pt x="1164" y="2162"/>
                    <a:pt x="1141" y="2186"/>
                    <a:pt x="1141" y="2186"/>
                  </a:cubicBezTo>
                  <a:cubicBezTo>
                    <a:pt x="1117" y="2209"/>
                    <a:pt x="1071" y="2233"/>
                    <a:pt x="1048" y="2255"/>
                  </a:cubicBezTo>
                  <a:lnTo>
                    <a:pt x="1048" y="2279"/>
                  </a:lnTo>
                  <a:cubicBezTo>
                    <a:pt x="1071" y="2279"/>
                    <a:pt x="1071" y="2279"/>
                    <a:pt x="1095" y="2302"/>
                  </a:cubicBezTo>
                  <a:cubicBezTo>
                    <a:pt x="1117" y="2326"/>
                    <a:pt x="1117" y="2395"/>
                    <a:pt x="1095" y="2419"/>
                  </a:cubicBezTo>
                  <a:lnTo>
                    <a:pt x="1024" y="2488"/>
                  </a:lnTo>
                  <a:cubicBezTo>
                    <a:pt x="1048" y="2488"/>
                    <a:pt x="1071" y="2512"/>
                    <a:pt x="1071" y="2534"/>
                  </a:cubicBezTo>
                  <a:lnTo>
                    <a:pt x="1071" y="2559"/>
                  </a:lnTo>
                  <a:cubicBezTo>
                    <a:pt x="1117" y="2605"/>
                    <a:pt x="1117" y="2674"/>
                    <a:pt x="1071" y="2698"/>
                  </a:cubicBezTo>
                  <a:cubicBezTo>
                    <a:pt x="1095" y="2720"/>
                    <a:pt x="1117" y="2791"/>
                    <a:pt x="1071" y="2813"/>
                  </a:cubicBezTo>
                  <a:cubicBezTo>
                    <a:pt x="1048" y="2838"/>
                    <a:pt x="1024" y="2860"/>
                    <a:pt x="978" y="2860"/>
                  </a:cubicBezTo>
                  <a:cubicBezTo>
                    <a:pt x="978" y="2884"/>
                    <a:pt x="1002" y="2884"/>
                    <a:pt x="1002" y="2884"/>
                  </a:cubicBezTo>
                  <a:cubicBezTo>
                    <a:pt x="1002" y="2906"/>
                    <a:pt x="1002" y="2931"/>
                    <a:pt x="978" y="2953"/>
                  </a:cubicBezTo>
                  <a:cubicBezTo>
                    <a:pt x="1002" y="2953"/>
                    <a:pt x="1002" y="2977"/>
                    <a:pt x="1002" y="2999"/>
                  </a:cubicBezTo>
                  <a:cubicBezTo>
                    <a:pt x="1002" y="3046"/>
                    <a:pt x="978" y="3070"/>
                    <a:pt x="931" y="3070"/>
                  </a:cubicBezTo>
                  <a:lnTo>
                    <a:pt x="931" y="3093"/>
                  </a:lnTo>
                  <a:lnTo>
                    <a:pt x="978" y="3093"/>
                  </a:lnTo>
                  <a:cubicBezTo>
                    <a:pt x="985" y="3091"/>
                    <a:pt x="992" y="3090"/>
                    <a:pt x="999" y="3090"/>
                  </a:cubicBezTo>
                  <a:cubicBezTo>
                    <a:pt x="1033" y="3090"/>
                    <a:pt x="1059" y="3106"/>
                    <a:pt x="1075" y="3129"/>
                  </a:cubicBezTo>
                  <a:lnTo>
                    <a:pt x="1075" y="3129"/>
                  </a:lnTo>
                  <a:cubicBezTo>
                    <a:pt x="1057" y="3096"/>
                    <a:pt x="1038" y="3068"/>
                    <a:pt x="1024" y="3046"/>
                  </a:cubicBezTo>
                  <a:cubicBezTo>
                    <a:pt x="1303" y="2255"/>
                    <a:pt x="1234" y="1814"/>
                    <a:pt x="1188" y="1651"/>
                  </a:cubicBezTo>
                  <a:cubicBezTo>
                    <a:pt x="1606" y="1117"/>
                    <a:pt x="1536" y="534"/>
                    <a:pt x="1489" y="348"/>
                  </a:cubicBezTo>
                  <a:cubicBezTo>
                    <a:pt x="1534" y="304"/>
                    <a:pt x="1621" y="195"/>
                    <a:pt x="1691" y="22"/>
                  </a:cubicBezTo>
                  <a:close/>
                  <a:moveTo>
                    <a:pt x="1075" y="3129"/>
                  </a:moveTo>
                  <a:cubicBezTo>
                    <a:pt x="1079" y="3136"/>
                    <a:pt x="1083" y="3143"/>
                    <a:pt x="1086" y="3150"/>
                  </a:cubicBezTo>
                  <a:lnTo>
                    <a:pt x="1086" y="3150"/>
                  </a:lnTo>
                  <a:cubicBezTo>
                    <a:pt x="1084" y="3143"/>
                    <a:pt x="1080" y="3135"/>
                    <a:pt x="1075" y="3129"/>
                  </a:cubicBezTo>
                  <a:close/>
                  <a:moveTo>
                    <a:pt x="1086" y="3150"/>
                  </a:moveTo>
                  <a:cubicBezTo>
                    <a:pt x="1102" y="3192"/>
                    <a:pt x="1086" y="3243"/>
                    <a:pt x="1024" y="3256"/>
                  </a:cubicBezTo>
                  <a:cubicBezTo>
                    <a:pt x="1024" y="3279"/>
                    <a:pt x="1024" y="3279"/>
                    <a:pt x="1048" y="3279"/>
                  </a:cubicBezTo>
                  <a:cubicBezTo>
                    <a:pt x="1071" y="3303"/>
                    <a:pt x="1095" y="3372"/>
                    <a:pt x="1071" y="3396"/>
                  </a:cubicBezTo>
                  <a:cubicBezTo>
                    <a:pt x="1048" y="3418"/>
                    <a:pt x="1048" y="3442"/>
                    <a:pt x="1024" y="3442"/>
                  </a:cubicBezTo>
                  <a:cubicBezTo>
                    <a:pt x="1071" y="3489"/>
                    <a:pt x="1071" y="3582"/>
                    <a:pt x="1002" y="3628"/>
                  </a:cubicBezTo>
                  <a:cubicBezTo>
                    <a:pt x="931" y="3651"/>
                    <a:pt x="862" y="3675"/>
                    <a:pt x="816" y="3675"/>
                  </a:cubicBezTo>
                  <a:lnTo>
                    <a:pt x="769" y="3721"/>
                  </a:lnTo>
                  <a:lnTo>
                    <a:pt x="791" y="3883"/>
                  </a:lnTo>
                  <a:cubicBezTo>
                    <a:pt x="791" y="3883"/>
                    <a:pt x="745" y="3883"/>
                    <a:pt x="698" y="3907"/>
                  </a:cubicBezTo>
                  <a:cubicBezTo>
                    <a:pt x="723" y="3930"/>
                    <a:pt x="723" y="4000"/>
                    <a:pt x="698" y="4069"/>
                  </a:cubicBezTo>
                  <a:cubicBezTo>
                    <a:pt x="652" y="4162"/>
                    <a:pt x="559" y="4233"/>
                    <a:pt x="419" y="4302"/>
                  </a:cubicBezTo>
                  <a:lnTo>
                    <a:pt x="466" y="4466"/>
                  </a:lnTo>
                  <a:cubicBezTo>
                    <a:pt x="444" y="4466"/>
                    <a:pt x="397" y="4488"/>
                    <a:pt x="326" y="4488"/>
                  </a:cubicBezTo>
                  <a:cubicBezTo>
                    <a:pt x="211" y="4931"/>
                    <a:pt x="1" y="5837"/>
                    <a:pt x="1" y="5837"/>
                  </a:cubicBezTo>
                  <a:lnTo>
                    <a:pt x="1" y="5908"/>
                  </a:lnTo>
                  <a:lnTo>
                    <a:pt x="47" y="5930"/>
                  </a:lnTo>
                  <a:cubicBezTo>
                    <a:pt x="47" y="5930"/>
                    <a:pt x="466" y="6255"/>
                    <a:pt x="1164" y="7117"/>
                  </a:cubicBezTo>
                  <a:cubicBezTo>
                    <a:pt x="1839" y="7930"/>
                    <a:pt x="1675" y="8977"/>
                    <a:pt x="1675" y="8977"/>
                  </a:cubicBezTo>
                  <a:lnTo>
                    <a:pt x="1653" y="9024"/>
                  </a:lnTo>
                  <a:lnTo>
                    <a:pt x="1675" y="9024"/>
                  </a:lnTo>
                  <a:cubicBezTo>
                    <a:pt x="1675" y="9024"/>
                    <a:pt x="1722" y="9024"/>
                    <a:pt x="1746" y="9046"/>
                  </a:cubicBezTo>
                  <a:cubicBezTo>
                    <a:pt x="1746" y="9046"/>
                    <a:pt x="1768" y="9070"/>
                    <a:pt x="1768" y="9093"/>
                  </a:cubicBezTo>
                  <a:cubicBezTo>
                    <a:pt x="1792" y="9117"/>
                    <a:pt x="1768" y="9139"/>
                    <a:pt x="1768" y="9163"/>
                  </a:cubicBezTo>
                  <a:lnTo>
                    <a:pt x="1722" y="9210"/>
                  </a:lnTo>
                  <a:lnTo>
                    <a:pt x="1699" y="9210"/>
                  </a:lnTo>
                  <a:cubicBezTo>
                    <a:pt x="1722" y="9232"/>
                    <a:pt x="1722" y="9279"/>
                    <a:pt x="1699" y="9325"/>
                  </a:cubicBezTo>
                  <a:cubicBezTo>
                    <a:pt x="1699" y="9325"/>
                    <a:pt x="1722" y="9325"/>
                    <a:pt x="1722" y="9350"/>
                  </a:cubicBezTo>
                  <a:cubicBezTo>
                    <a:pt x="1722" y="9350"/>
                    <a:pt x="1722" y="9396"/>
                    <a:pt x="1699" y="9418"/>
                  </a:cubicBezTo>
                  <a:cubicBezTo>
                    <a:pt x="1699" y="9418"/>
                    <a:pt x="1675" y="9443"/>
                    <a:pt x="1653" y="9443"/>
                  </a:cubicBezTo>
                  <a:cubicBezTo>
                    <a:pt x="1629" y="9465"/>
                    <a:pt x="1606" y="9465"/>
                    <a:pt x="1582" y="9465"/>
                  </a:cubicBezTo>
                  <a:cubicBezTo>
                    <a:pt x="1582" y="9489"/>
                    <a:pt x="1606" y="9489"/>
                    <a:pt x="1606" y="9489"/>
                  </a:cubicBezTo>
                  <a:lnTo>
                    <a:pt x="1606" y="9511"/>
                  </a:lnTo>
                  <a:cubicBezTo>
                    <a:pt x="1629" y="9511"/>
                    <a:pt x="1653" y="9536"/>
                    <a:pt x="1675" y="9558"/>
                  </a:cubicBezTo>
                  <a:cubicBezTo>
                    <a:pt x="1699" y="9604"/>
                    <a:pt x="1675" y="9651"/>
                    <a:pt x="1629" y="9675"/>
                  </a:cubicBezTo>
                  <a:lnTo>
                    <a:pt x="1489" y="9744"/>
                  </a:lnTo>
                  <a:cubicBezTo>
                    <a:pt x="1536" y="9744"/>
                    <a:pt x="1582" y="9768"/>
                    <a:pt x="1582" y="9815"/>
                  </a:cubicBezTo>
                  <a:cubicBezTo>
                    <a:pt x="1606" y="9861"/>
                    <a:pt x="1582" y="9908"/>
                    <a:pt x="1536" y="9930"/>
                  </a:cubicBezTo>
                  <a:lnTo>
                    <a:pt x="1489" y="9930"/>
                  </a:lnTo>
                  <a:cubicBezTo>
                    <a:pt x="1513" y="9977"/>
                    <a:pt x="1489" y="10001"/>
                    <a:pt x="1467" y="10023"/>
                  </a:cubicBezTo>
                  <a:cubicBezTo>
                    <a:pt x="1467" y="10047"/>
                    <a:pt x="1489" y="10070"/>
                    <a:pt x="1489" y="10070"/>
                  </a:cubicBezTo>
                  <a:cubicBezTo>
                    <a:pt x="1513" y="10116"/>
                    <a:pt x="1467" y="10163"/>
                    <a:pt x="1420" y="10187"/>
                  </a:cubicBezTo>
                  <a:cubicBezTo>
                    <a:pt x="1443" y="10209"/>
                    <a:pt x="1467" y="10209"/>
                    <a:pt x="1467" y="10233"/>
                  </a:cubicBezTo>
                  <a:cubicBezTo>
                    <a:pt x="1489" y="10280"/>
                    <a:pt x="1443" y="10349"/>
                    <a:pt x="1396" y="10349"/>
                  </a:cubicBezTo>
                  <a:cubicBezTo>
                    <a:pt x="1420" y="10395"/>
                    <a:pt x="1396" y="10419"/>
                    <a:pt x="1350" y="10442"/>
                  </a:cubicBezTo>
                  <a:cubicBezTo>
                    <a:pt x="1374" y="10466"/>
                    <a:pt x="1374" y="10512"/>
                    <a:pt x="1374" y="10559"/>
                  </a:cubicBezTo>
                  <a:lnTo>
                    <a:pt x="1303" y="10628"/>
                  </a:lnTo>
                  <a:lnTo>
                    <a:pt x="1281" y="10628"/>
                  </a:lnTo>
                  <a:lnTo>
                    <a:pt x="1281" y="10652"/>
                  </a:lnTo>
                  <a:cubicBezTo>
                    <a:pt x="1350" y="10674"/>
                    <a:pt x="1374" y="10791"/>
                    <a:pt x="1281" y="10814"/>
                  </a:cubicBezTo>
                  <a:lnTo>
                    <a:pt x="1327" y="10860"/>
                  </a:lnTo>
                  <a:lnTo>
                    <a:pt x="1327" y="10931"/>
                  </a:lnTo>
                  <a:cubicBezTo>
                    <a:pt x="1327" y="10953"/>
                    <a:pt x="1281" y="11000"/>
                    <a:pt x="1257" y="11000"/>
                  </a:cubicBezTo>
                  <a:lnTo>
                    <a:pt x="1234" y="11000"/>
                  </a:lnTo>
                  <a:cubicBezTo>
                    <a:pt x="1257" y="11024"/>
                    <a:pt x="1281" y="11046"/>
                    <a:pt x="1281" y="11071"/>
                  </a:cubicBezTo>
                  <a:cubicBezTo>
                    <a:pt x="1303" y="11093"/>
                    <a:pt x="1281" y="11164"/>
                    <a:pt x="1257" y="11186"/>
                  </a:cubicBezTo>
                  <a:cubicBezTo>
                    <a:pt x="1281" y="11186"/>
                    <a:pt x="1303" y="11210"/>
                    <a:pt x="1303" y="11232"/>
                  </a:cubicBezTo>
                  <a:cubicBezTo>
                    <a:pt x="1327" y="11257"/>
                    <a:pt x="1327" y="11257"/>
                    <a:pt x="1327" y="11279"/>
                  </a:cubicBezTo>
                  <a:lnTo>
                    <a:pt x="1861" y="9000"/>
                  </a:lnTo>
                  <a:cubicBezTo>
                    <a:pt x="1861" y="8953"/>
                    <a:pt x="2047" y="7883"/>
                    <a:pt x="1303" y="7000"/>
                  </a:cubicBezTo>
                  <a:cubicBezTo>
                    <a:pt x="723" y="6280"/>
                    <a:pt x="326" y="5930"/>
                    <a:pt x="187" y="5837"/>
                  </a:cubicBezTo>
                  <a:cubicBezTo>
                    <a:pt x="257" y="5604"/>
                    <a:pt x="444" y="4767"/>
                    <a:pt x="512" y="4441"/>
                  </a:cubicBezTo>
                  <a:cubicBezTo>
                    <a:pt x="698" y="4373"/>
                    <a:pt x="816" y="4255"/>
                    <a:pt x="862" y="4116"/>
                  </a:cubicBezTo>
                  <a:cubicBezTo>
                    <a:pt x="909" y="4000"/>
                    <a:pt x="909" y="3907"/>
                    <a:pt x="884" y="3837"/>
                  </a:cubicBezTo>
                  <a:cubicBezTo>
                    <a:pt x="1048" y="3697"/>
                    <a:pt x="1141" y="3558"/>
                    <a:pt x="1141" y="3418"/>
                  </a:cubicBezTo>
                  <a:cubicBezTo>
                    <a:pt x="1155" y="3316"/>
                    <a:pt x="1124" y="3223"/>
                    <a:pt x="1086" y="31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6"/>
            <p:cNvSpPr/>
            <p:nvPr/>
          </p:nvSpPr>
          <p:spPr>
            <a:xfrm>
              <a:off x="3855975" y="2570775"/>
              <a:ext cx="33750" cy="21575"/>
            </a:xfrm>
            <a:custGeom>
              <a:avLst/>
              <a:gdLst/>
              <a:ahLst/>
              <a:cxnLst/>
              <a:rect l="l" t="t" r="r" b="b"/>
              <a:pathLst>
                <a:path w="1350" h="863" extrusionOk="0">
                  <a:moveTo>
                    <a:pt x="162" y="1"/>
                  </a:moveTo>
                  <a:cubicBezTo>
                    <a:pt x="116" y="25"/>
                    <a:pt x="69" y="25"/>
                    <a:pt x="47" y="47"/>
                  </a:cubicBezTo>
                  <a:lnTo>
                    <a:pt x="1" y="47"/>
                  </a:lnTo>
                  <a:cubicBezTo>
                    <a:pt x="38" y="92"/>
                    <a:pt x="78" y="134"/>
                    <a:pt x="120" y="175"/>
                  </a:cubicBezTo>
                  <a:lnTo>
                    <a:pt x="120" y="175"/>
                  </a:lnTo>
                  <a:cubicBezTo>
                    <a:pt x="117" y="171"/>
                    <a:pt x="116" y="167"/>
                    <a:pt x="116" y="164"/>
                  </a:cubicBezTo>
                  <a:cubicBezTo>
                    <a:pt x="94" y="94"/>
                    <a:pt x="140" y="71"/>
                    <a:pt x="162" y="47"/>
                  </a:cubicBezTo>
                  <a:lnTo>
                    <a:pt x="162" y="1"/>
                  </a:lnTo>
                  <a:close/>
                  <a:moveTo>
                    <a:pt x="120" y="175"/>
                  </a:moveTo>
                  <a:cubicBezTo>
                    <a:pt x="124" y="181"/>
                    <a:pt x="131" y="188"/>
                    <a:pt x="141" y="195"/>
                  </a:cubicBezTo>
                  <a:lnTo>
                    <a:pt x="141" y="195"/>
                  </a:lnTo>
                  <a:cubicBezTo>
                    <a:pt x="134" y="188"/>
                    <a:pt x="127" y="181"/>
                    <a:pt x="120" y="175"/>
                  </a:cubicBezTo>
                  <a:close/>
                  <a:moveTo>
                    <a:pt x="302" y="187"/>
                  </a:moveTo>
                  <a:cubicBezTo>
                    <a:pt x="280" y="187"/>
                    <a:pt x="255" y="211"/>
                    <a:pt x="233" y="211"/>
                  </a:cubicBezTo>
                  <a:cubicBezTo>
                    <a:pt x="225" y="215"/>
                    <a:pt x="215" y="217"/>
                    <a:pt x="205" y="217"/>
                  </a:cubicBezTo>
                  <a:cubicBezTo>
                    <a:pt x="182" y="217"/>
                    <a:pt x="158" y="207"/>
                    <a:pt x="141" y="195"/>
                  </a:cubicBezTo>
                  <a:lnTo>
                    <a:pt x="141" y="195"/>
                  </a:lnTo>
                  <a:cubicBezTo>
                    <a:pt x="240" y="287"/>
                    <a:pt x="351" y="367"/>
                    <a:pt x="481" y="429"/>
                  </a:cubicBezTo>
                  <a:lnTo>
                    <a:pt x="481" y="429"/>
                  </a:lnTo>
                  <a:cubicBezTo>
                    <a:pt x="447" y="390"/>
                    <a:pt x="443" y="310"/>
                    <a:pt x="488" y="280"/>
                  </a:cubicBezTo>
                  <a:cubicBezTo>
                    <a:pt x="488" y="280"/>
                    <a:pt x="488" y="257"/>
                    <a:pt x="466" y="257"/>
                  </a:cubicBezTo>
                  <a:lnTo>
                    <a:pt x="419" y="257"/>
                  </a:lnTo>
                  <a:cubicBezTo>
                    <a:pt x="407" y="261"/>
                    <a:pt x="395" y="263"/>
                    <a:pt x="384" y="263"/>
                  </a:cubicBezTo>
                  <a:cubicBezTo>
                    <a:pt x="333" y="263"/>
                    <a:pt x="302" y="225"/>
                    <a:pt x="302" y="187"/>
                  </a:cubicBezTo>
                  <a:close/>
                  <a:moveTo>
                    <a:pt x="674" y="397"/>
                  </a:moveTo>
                  <a:cubicBezTo>
                    <a:pt x="652" y="419"/>
                    <a:pt x="605" y="419"/>
                    <a:pt x="559" y="443"/>
                  </a:cubicBezTo>
                  <a:cubicBezTo>
                    <a:pt x="547" y="449"/>
                    <a:pt x="537" y="452"/>
                    <a:pt x="527" y="452"/>
                  </a:cubicBezTo>
                  <a:lnTo>
                    <a:pt x="527" y="452"/>
                  </a:lnTo>
                  <a:cubicBezTo>
                    <a:pt x="522" y="449"/>
                    <a:pt x="517" y="446"/>
                    <a:pt x="512" y="443"/>
                  </a:cubicBezTo>
                  <a:cubicBezTo>
                    <a:pt x="502" y="439"/>
                    <a:pt x="491" y="434"/>
                    <a:pt x="481" y="429"/>
                  </a:cubicBezTo>
                  <a:lnTo>
                    <a:pt x="481" y="429"/>
                  </a:lnTo>
                  <a:cubicBezTo>
                    <a:pt x="493" y="443"/>
                    <a:pt x="509" y="452"/>
                    <a:pt x="527" y="452"/>
                  </a:cubicBezTo>
                  <a:cubicBezTo>
                    <a:pt x="527" y="452"/>
                    <a:pt x="527" y="452"/>
                    <a:pt x="527" y="452"/>
                  </a:cubicBezTo>
                  <a:lnTo>
                    <a:pt x="527" y="452"/>
                  </a:lnTo>
                  <a:cubicBezTo>
                    <a:pt x="734" y="565"/>
                    <a:pt x="1007" y="702"/>
                    <a:pt x="1303" y="862"/>
                  </a:cubicBezTo>
                  <a:cubicBezTo>
                    <a:pt x="1279" y="815"/>
                    <a:pt x="1303" y="769"/>
                    <a:pt x="1349" y="745"/>
                  </a:cubicBezTo>
                  <a:lnTo>
                    <a:pt x="1325" y="722"/>
                  </a:lnTo>
                  <a:lnTo>
                    <a:pt x="1303" y="722"/>
                  </a:lnTo>
                  <a:cubicBezTo>
                    <a:pt x="1285" y="728"/>
                    <a:pt x="1268" y="731"/>
                    <a:pt x="1251" y="731"/>
                  </a:cubicBezTo>
                  <a:cubicBezTo>
                    <a:pt x="1200" y="731"/>
                    <a:pt x="1152" y="705"/>
                    <a:pt x="1117" y="652"/>
                  </a:cubicBezTo>
                  <a:cubicBezTo>
                    <a:pt x="1117" y="629"/>
                    <a:pt x="1117" y="583"/>
                    <a:pt x="1139" y="559"/>
                  </a:cubicBezTo>
                  <a:cubicBezTo>
                    <a:pt x="1117" y="559"/>
                    <a:pt x="1093" y="559"/>
                    <a:pt x="1093" y="536"/>
                  </a:cubicBezTo>
                  <a:cubicBezTo>
                    <a:pt x="1080" y="542"/>
                    <a:pt x="1068" y="545"/>
                    <a:pt x="1056" y="545"/>
                  </a:cubicBezTo>
                  <a:cubicBezTo>
                    <a:pt x="1023" y="545"/>
                    <a:pt x="994" y="524"/>
                    <a:pt x="977" y="490"/>
                  </a:cubicBezTo>
                  <a:cubicBezTo>
                    <a:pt x="964" y="496"/>
                    <a:pt x="950" y="499"/>
                    <a:pt x="938" y="499"/>
                  </a:cubicBezTo>
                  <a:cubicBezTo>
                    <a:pt x="908" y="499"/>
                    <a:pt x="884" y="483"/>
                    <a:pt x="884" y="466"/>
                  </a:cubicBezTo>
                  <a:lnTo>
                    <a:pt x="767" y="466"/>
                  </a:lnTo>
                  <a:cubicBezTo>
                    <a:pt x="745" y="466"/>
                    <a:pt x="698" y="443"/>
                    <a:pt x="698" y="419"/>
                  </a:cubicBezTo>
                  <a:cubicBezTo>
                    <a:pt x="674" y="419"/>
                    <a:pt x="674" y="397"/>
                    <a:pt x="674" y="3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6"/>
            <p:cNvSpPr/>
            <p:nvPr/>
          </p:nvSpPr>
          <p:spPr>
            <a:xfrm>
              <a:off x="3902500" y="2310300"/>
              <a:ext cx="4675" cy="2950"/>
            </a:xfrm>
            <a:custGeom>
              <a:avLst/>
              <a:gdLst/>
              <a:ahLst/>
              <a:cxnLst/>
              <a:rect l="l" t="t" r="r" b="b"/>
              <a:pathLst>
                <a:path w="187" h="118" extrusionOk="0">
                  <a:moveTo>
                    <a:pt x="22" y="0"/>
                  </a:moveTo>
                  <a:lnTo>
                    <a:pt x="0" y="118"/>
                  </a:lnTo>
                  <a:lnTo>
                    <a:pt x="47" y="118"/>
                  </a:lnTo>
                  <a:cubicBezTo>
                    <a:pt x="93" y="118"/>
                    <a:pt x="140" y="94"/>
                    <a:pt x="186" y="94"/>
                  </a:cubicBezTo>
                  <a:lnTo>
                    <a:pt x="186" y="47"/>
                  </a:lnTo>
                  <a:cubicBezTo>
                    <a:pt x="162" y="71"/>
                    <a:pt x="140" y="71"/>
                    <a:pt x="115" y="94"/>
                  </a:cubicBezTo>
                  <a:cubicBezTo>
                    <a:pt x="107" y="98"/>
                    <a:pt x="99" y="100"/>
                    <a:pt x="90" y="100"/>
                  </a:cubicBezTo>
                  <a:cubicBezTo>
                    <a:pt x="54" y="100"/>
                    <a:pt x="22" y="58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6"/>
            <p:cNvSpPr/>
            <p:nvPr/>
          </p:nvSpPr>
          <p:spPr>
            <a:xfrm>
              <a:off x="3890850" y="2328350"/>
              <a:ext cx="12225" cy="33150"/>
            </a:xfrm>
            <a:custGeom>
              <a:avLst/>
              <a:gdLst/>
              <a:ahLst/>
              <a:cxnLst/>
              <a:rect l="l" t="t" r="r" b="b"/>
              <a:pathLst>
                <a:path w="489" h="1326" extrusionOk="0">
                  <a:moveTo>
                    <a:pt x="327" y="0"/>
                  </a:moveTo>
                  <a:lnTo>
                    <a:pt x="4" y="1313"/>
                  </a:lnTo>
                  <a:lnTo>
                    <a:pt x="4" y="1313"/>
                  </a:lnTo>
                  <a:cubicBezTo>
                    <a:pt x="10" y="1303"/>
                    <a:pt x="23" y="1303"/>
                    <a:pt x="23" y="1303"/>
                  </a:cubicBezTo>
                  <a:cubicBezTo>
                    <a:pt x="94" y="1256"/>
                    <a:pt x="141" y="1232"/>
                    <a:pt x="209" y="1210"/>
                  </a:cubicBezTo>
                  <a:cubicBezTo>
                    <a:pt x="209" y="1186"/>
                    <a:pt x="209" y="1186"/>
                    <a:pt x="234" y="1163"/>
                  </a:cubicBezTo>
                  <a:lnTo>
                    <a:pt x="256" y="1070"/>
                  </a:lnTo>
                  <a:cubicBezTo>
                    <a:pt x="234" y="1046"/>
                    <a:pt x="234" y="1000"/>
                    <a:pt x="256" y="977"/>
                  </a:cubicBezTo>
                  <a:lnTo>
                    <a:pt x="280" y="953"/>
                  </a:lnTo>
                  <a:cubicBezTo>
                    <a:pt x="256" y="931"/>
                    <a:pt x="234" y="906"/>
                    <a:pt x="256" y="860"/>
                  </a:cubicBezTo>
                  <a:cubicBezTo>
                    <a:pt x="234" y="838"/>
                    <a:pt x="234" y="813"/>
                    <a:pt x="256" y="791"/>
                  </a:cubicBezTo>
                  <a:cubicBezTo>
                    <a:pt x="163" y="791"/>
                    <a:pt x="116" y="674"/>
                    <a:pt x="209" y="627"/>
                  </a:cubicBezTo>
                  <a:lnTo>
                    <a:pt x="349" y="559"/>
                  </a:lnTo>
                  <a:lnTo>
                    <a:pt x="280" y="488"/>
                  </a:lnTo>
                  <a:cubicBezTo>
                    <a:pt x="280" y="466"/>
                    <a:pt x="302" y="419"/>
                    <a:pt x="327" y="395"/>
                  </a:cubicBezTo>
                  <a:cubicBezTo>
                    <a:pt x="302" y="395"/>
                    <a:pt x="302" y="395"/>
                    <a:pt x="302" y="372"/>
                  </a:cubicBezTo>
                  <a:cubicBezTo>
                    <a:pt x="280" y="326"/>
                    <a:pt x="280" y="279"/>
                    <a:pt x="327" y="255"/>
                  </a:cubicBezTo>
                  <a:lnTo>
                    <a:pt x="466" y="186"/>
                  </a:lnTo>
                  <a:lnTo>
                    <a:pt x="488" y="69"/>
                  </a:lnTo>
                  <a:cubicBezTo>
                    <a:pt x="466" y="69"/>
                    <a:pt x="466" y="69"/>
                    <a:pt x="442" y="47"/>
                  </a:cubicBezTo>
                  <a:lnTo>
                    <a:pt x="420" y="69"/>
                  </a:lnTo>
                  <a:cubicBezTo>
                    <a:pt x="411" y="74"/>
                    <a:pt x="402" y="76"/>
                    <a:pt x="394" y="76"/>
                  </a:cubicBezTo>
                  <a:cubicBezTo>
                    <a:pt x="357" y="76"/>
                    <a:pt x="327" y="38"/>
                    <a:pt x="327" y="0"/>
                  </a:cubicBezTo>
                  <a:close/>
                  <a:moveTo>
                    <a:pt x="4" y="1313"/>
                  </a:moveTo>
                  <a:cubicBezTo>
                    <a:pt x="2" y="1316"/>
                    <a:pt x="1" y="1320"/>
                    <a:pt x="1" y="1325"/>
                  </a:cubicBezTo>
                  <a:lnTo>
                    <a:pt x="4" y="1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6"/>
            <p:cNvSpPr/>
            <p:nvPr/>
          </p:nvSpPr>
          <p:spPr>
            <a:xfrm>
              <a:off x="3903050" y="2306800"/>
              <a:ext cx="1800" cy="2350"/>
            </a:xfrm>
            <a:custGeom>
              <a:avLst/>
              <a:gdLst/>
              <a:ahLst/>
              <a:cxnLst/>
              <a:rect l="l" t="t" r="r" b="b"/>
              <a:pathLst>
                <a:path w="72" h="94" extrusionOk="0">
                  <a:moveTo>
                    <a:pt x="25" y="1"/>
                  </a:moveTo>
                  <a:lnTo>
                    <a:pt x="0" y="94"/>
                  </a:lnTo>
                  <a:cubicBezTo>
                    <a:pt x="25" y="72"/>
                    <a:pt x="25" y="47"/>
                    <a:pt x="47" y="47"/>
                  </a:cubicBezTo>
                  <a:lnTo>
                    <a:pt x="71" y="47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6"/>
            <p:cNvSpPr/>
            <p:nvPr/>
          </p:nvSpPr>
          <p:spPr>
            <a:xfrm>
              <a:off x="3916450" y="2080050"/>
              <a:ext cx="102350" cy="174450"/>
            </a:xfrm>
            <a:custGeom>
              <a:avLst/>
              <a:gdLst/>
              <a:ahLst/>
              <a:cxnLst/>
              <a:rect l="l" t="t" r="r" b="b"/>
              <a:pathLst>
                <a:path w="4094" h="6978" extrusionOk="0">
                  <a:moveTo>
                    <a:pt x="3954" y="1"/>
                  </a:moveTo>
                  <a:cubicBezTo>
                    <a:pt x="3954" y="71"/>
                    <a:pt x="3930" y="140"/>
                    <a:pt x="3930" y="233"/>
                  </a:cubicBezTo>
                  <a:cubicBezTo>
                    <a:pt x="3837" y="258"/>
                    <a:pt x="3721" y="351"/>
                    <a:pt x="3651" y="490"/>
                  </a:cubicBezTo>
                  <a:cubicBezTo>
                    <a:pt x="3582" y="630"/>
                    <a:pt x="3604" y="792"/>
                    <a:pt x="3697" y="978"/>
                  </a:cubicBezTo>
                  <a:cubicBezTo>
                    <a:pt x="3651" y="1048"/>
                    <a:pt x="3582" y="1141"/>
                    <a:pt x="3582" y="1281"/>
                  </a:cubicBezTo>
                  <a:cubicBezTo>
                    <a:pt x="3582" y="1420"/>
                    <a:pt x="3651" y="1582"/>
                    <a:pt x="3790" y="1746"/>
                  </a:cubicBezTo>
                  <a:lnTo>
                    <a:pt x="3442" y="3234"/>
                  </a:lnTo>
                  <a:lnTo>
                    <a:pt x="1697" y="3954"/>
                  </a:lnTo>
                  <a:cubicBezTo>
                    <a:pt x="1582" y="3979"/>
                    <a:pt x="651" y="4258"/>
                    <a:pt x="302" y="5700"/>
                  </a:cubicBezTo>
                  <a:lnTo>
                    <a:pt x="245" y="5938"/>
                  </a:lnTo>
                  <a:lnTo>
                    <a:pt x="245" y="5938"/>
                  </a:lnTo>
                  <a:cubicBezTo>
                    <a:pt x="254" y="5926"/>
                    <a:pt x="266" y="5915"/>
                    <a:pt x="279" y="5908"/>
                  </a:cubicBezTo>
                  <a:cubicBezTo>
                    <a:pt x="326" y="5886"/>
                    <a:pt x="395" y="5862"/>
                    <a:pt x="441" y="5815"/>
                  </a:cubicBezTo>
                  <a:cubicBezTo>
                    <a:pt x="372" y="5815"/>
                    <a:pt x="326" y="5700"/>
                    <a:pt x="419" y="5653"/>
                  </a:cubicBezTo>
                  <a:cubicBezTo>
                    <a:pt x="441" y="5629"/>
                    <a:pt x="488" y="5607"/>
                    <a:pt x="512" y="5582"/>
                  </a:cubicBezTo>
                  <a:cubicBezTo>
                    <a:pt x="534" y="5489"/>
                    <a:pt x="581" y="5396"/>
                    <a:pt x="605" y="5328"/>
                  </a:cubicBezTo>
                  <a:cubicBezTo>
                    <a:pt x="558" y="5328"/>
                    <a:pt x="512" y="5328"/>
                    <a:pt x="488" y="5281"/>
                  </a:cubicBezTo>
                  <a:cubicBezTo>
                    <a:pt x="465" y="5235"/>
                    <a:pt x="488" y="5188"/>
                    <a:pt x="534" y="5164"/>
                  </a:cubicBezTo>
                  <a:cubicBezTo>
                    <a:pt x="581" y="5117"/>
                    <a:pt x="651" y="5095"/>
                    <a:pt x="720" y="5048"/>
                  </a:cubicBezTo>
                  <a:cubicBezTo>
                    <a:pt x="1117" y="4280"/>
                    <a:pt x="1721" y="4140"/>
                    <a:pt x="1744" y="4118"/>
                  </a:cubicBezTo>
                  <a:lnTo>
                    <a:pt x="3582" y="3374"/>
                  </a:lnTo>
                  <a:lnTo>
                    <a:pt x="3954" y="1861"/>
                  </a:lnTo>
                  <a:cubicBezTo>
                    <a:pt x="3883" y="1815"/>
                    <a:pt x="3837" y="1792"/>
                    <a:pt x="3837" y="1792"/>
                  </a:cubicBezTo>
                  <a:lnTo>
                    <a:pt x="3930" y="1653"/>
                  </a:lnTo>
                  <a:lnTo>
                    <a:pt x="3954" y="1653"/>
                  </a:lnTo>
                  <a:cubicBezTo>
                    <a:pt x="3814" y="1513"/>
                    <a:pt x="3768" y="1396"/>
                    <a:pt x="3768" y="1281"/>
                  </a:cubicBezTo>
                  <a:cubicBezTo>
                    <a:pt x="3768" y="1210"/>
                    <a:pt x="3790" y="1164"/>
                    <a:pt x="3837" y="1117"/>
                  </a:cubicBezTo>
                  <a:cubicBezTo>
                    <a:pt x="3790" y="1095"/>
                    <a:pt x="3768" y="1071"/>
                    <a:pt x="3768" y="1071"/>
                  </a:cubicBezTo>
                  <a:lnTo>
                    <a:pt x="3861" y="931"/>
                  </a:lnTo>
                  <a:lnTo>
                    <a:pt x="3883" y="931"/>
                  </a:lnTo>
                  <a:lnTo>
                    <a:pt x="3837" y="885"/>
                  </a:lnTo>
                  <a:cubicBezTo>
                    <a:pt x="3837" y="862"/>
                    <a:pt x="3814" y="862"/>
                    <a:pt x="3814" y="862"/>
                  </a:cubicBezTo>
                  <a:cubicBezTo>
                    <a:pt x="3814" y="862"/>
                    <a:pt x="3814" y="838"/>
                    <a:pt x="3790" y="838"/>
                  </a:cubicBezTo>
                  <a:lnTo>
                    <a:pt x="3790" y="816"/>
                  </a:lnTo>
                  <a:cubicBezTo>
                    <a:pt x="3768" y="792"/>
                    <a:pt x="3768" y="745"/>
                    <a:pt x="3790" y="723"/>
                  </a:cubicBezTo>
                  <a:cubicBezTo>
                    <a:pt x="3790" y="723"/>
                    <a:pt x="3768" y="723"/>
                    <a:pt x="3768" y="698"/>
                  </a:cubicBezTo>
                  <a:cubicBezTo>
                    <a:pt x="3721" y="676"/>
                    <a:pt x="3721" y="630"/>
                    <a:pt x="3744" y="605"/>
                  </a:cubicBezTo>
                  <a:cubicBezTo>
                    <a:pt x="3667" y="548"/>
                    <a:pt x="3702" y="426"/>
                    <a:pt x="3782" y="426"/>
                  </a:cubicBezTo>
                  <a:cubicBezTo>
                    <a:pt x="3798" y="426"/>
                    <a:pt x="3817" y="431"/>
                    <a:pt x="3837" y="444"/>
                  </a:cubicBezTo>
                  <a:cubicBezTo>
                    <a:pt x="3837" y="419"/>
                    <a:pt x="3883" y="373"/>
                    <a:pt x="3930" y="373"/>
                  </a:cubicBezTo>
                  <a:cubicBezTo>
                    <a:pt x="3930" y="326"/>
                    <a:pt x="3976" y="304"/>
                    <a:pt x="4023" y="304"/>
                  </a:cubicBezTo>
                  <a:cubicBezTo>
                    <a:pt x="4000" y="258"/>
                    <a:pt x="4047" y="187"/>
                    <a:pt x="4093" y="187"/>
                  </a:cubicBezTo>
                  <a:lnTo>
                    <a:pt x="4093" y="165"/>
                  </a:lnTo>
                  <a:cubicBezTo>
                    <a:pt x="4069" y="165"/>
                    <a:pt x="4047" y="140"/>
                    <a:pt x="4023" y="140"/>
                  </a:cubicBezTo>
                  <a:cubicBezTo>
                    <a:pt x="4000" y="118"/>
                    <a:pt x="3976" y="71"/>
                    <a:pt x="4000" y="25"/>
                  </a:cubicBezTo>
                  <a:cubicBezTo>
                    <a:pt x="3976" y="25"/>
                    <a:pt x="3976" y="1"/>
                    <a:pt x="3954" y="1"/>
                  </a:cubicBezTo>
                  <a:close/>
                  <a:moveTo>
                    <a:pt x="245" y="5938"/>
                  </a:moveTo>
                  <a:lnTo>
                    <a:pt x="245" y="5938"/>
                  </a:lnTo>
                  <a:cubicBezTo>
                    <a:pt x="228" y="5963"/>
                    <a:pt x="219" y="5996"/>
                    <a:pt x="225" y="6025"/>
                  </a:cubicBezTo>
                  <a:lnTo>
                    <a:pt x="225" y="6025"/>
                  </a:lnTo>
                  <a:lnTo>
                    <a:pt x="245" y="5938"/>
                  </a:lnTo>
                  <a:close/>
                  <a:moveTo>
                    <a:pt x="225" y="6025"/>
                  </a:moveTo>
                  <a:lnTo>
                    <a:pt x="3" y="6967"/>
                  </a:lnTo>
                  <a:lnTo>
                    <a:pt x="3" y="6967"/>
                  </a:lnTo>
                  <a:cubicBezTo>
                    <a:pt x="5" y="6962"/>
                    <a:pt x="11" y="6956"/>
                    <a:pt x="23" y="6956"/>
                  </a:cubicBezTo>
                  <a:cubicBezTo>
                    <a:pt x="69" y="6931"/>
                    <a:pt x="140" y="6885"/>
                    <a:pt x="209" y="6862"/>
                  </a:cubicBezTo>
                  <a:lnTo>
                    <a:pt x="209" y="6838"/>
                  </a:lnTo>
                  <a:cubicBezTo>
                    <a:pt x="186" y="6838"/>
                    <a:pt x="162" y="6816"/>
                    <a:pt x="140" y="6816"/>
                  </a:cubicBezTo>
                  <a:cubicBezTo>
                    <a:pt x="116" y="6769"/>
                    <a:pt x="116" y="6699"/>
                    <a:pt x="140" y="6676"/>
                  </a:cubicBezTo>
                  <a:cubicBezTo>
                    <a:pt x="186" y="6630"/>
                    <a:pt x="233" y="6606"/>
                    <a:pt x="279" y="6559"/>
                  </a:cubicBezTo>
                  <a:lnTo>
                    <a:pt x="302" y="6466"/>
                  </a:lnTo>
                  <a:cubicBezTo>
                    <a:pt x="279" y="6466"/>
                    <a:pt x="279" y="6466"/>
                    <a:pt x="255" y="6490"/>
                  </a:cubicBezTo>
                  <a:cubicBezTo>
                    <a:pt x="209" y="6490"/>
                    <a:pt x="162" y="6466"/>
                    <a:pt x="162" y="6420"/>
                  </a:cubicBezTo>
                  <a:cubicBezTo>
                    <a:pt x="140" y="6373"/>
                    <a:pt x="162" y="6327"/>
                    <a:pt x="209" y="6304"/>
                  </a:cubicBezTo>
                  <a:cubicBezTo>
                    <a:pt x="233" y="6304"/>
                    <a:pt x="255" y="6280"/>
                    <a:pt x="255" y="6280"/>
                  </a:cubicBezTo>
                  <a:cubicBezTo>
                    <a:pt x="255" y="6258"/>
                    <a:pt x="279" y="6234"/>
                    <a:pt x="302" y="6211"/>
                  </a:cubicBezTo>
                  <a:cubicBezTo>
                    <a:pt x="326" y="6211"/>
                    <a:pt x="348" y="6211"/>
                    <a:pt x="372" y="6187"/>
                  </a:cubicBezTo>
                  <a:lnTo>
                    <a:pt x="395" y="6048"/>
                  </a:lnTo>
                  <a:lnTo>
                    <a:pt x="372" y="6072"/>
                  </a:lnTo>
                  <a:cubicBezTo>
                    <a:pt x="359" y="6078"/>
                    <a:pt x="345" y="6081"/>
                    <a:pt x="332" y="6081"/>
                  </a:cubicBezTo>
                  <a:cubicBezTo>
                    <a:pt x="299" y="6081"/>
                    <a:pt x="266" y="6065"/>
                    <a:pt x="233" y="6048"/>
                  </a:cubicBezTo>
                  <a:cubicBezTo>
                    <a:pt x="229" y="6040"/>
                    <a:pt x="227" y="6033"/>
                    <a:pt x="225" y="6025"/>
                  </a:cubicBezTo>
                  <a:close/>
                  <a:moveTo>
                    <a:pt x="3" y="6967"/>
                  </a:moveTo>
                  <a:cubicBezTo>
                    <a:pt x="0" y="6973"/>
                    <a:pt x="0" y="6978"/>
                    <a:pt x="0" y="6978"/>
                  </a:cubicBezTo>
                  <a:lnTo>
                    <a:pt x="3" y="69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6"/>
            <p:cNvSpPr/>
            <p:nvPr/>
          </p:nvSpPr>
          <p:spPr>
            <a:xfrm>
              <a:off x="4015850" y="2031225"/>
              <a:ext cx="15750" cy="46525"/>
            </a:xfrm>
            <a:custGeom>
              <a:avLst/>
              <a:gdLst/>
              <a:ahLst/>
              <a:cxnLst/>
              <a:rect l="l" t="t" r="r" b="b"/>
              <a:pathLst>
                <a:path w="630" h="1861" extrusionOk="0">
                  <a:moveTo>
                    <a:pt x="490" y="0"/>
                  </a:moveTo>
                  <a:cubicBezTo>
                    <a:pt x="419" y="233"/>
                    <a:pt x="350" y="512"/>
                    <a:pt x="419" y="862"/>
                  </a:cubicBezTo>
                  <a:cubicBezTo>
                    <a:pt x="371" y="927"/>
                    <a:pt x="253" y="1094"/>
                    <a:pt x="139" y="1397"/>
                  </a:cubicBezTo>
                  <a:lnTo>
                    <a:pt x="139" y="1397"/>
                  </a:lnTo>
                  <a:cubicBezTo>
                    <a:pt x="139" y="1396"/>
                    <a:pt x="140" y="1396"/>
                    <a:pt x="140" y="1396"/>
                  </a:cubicBezTo>
                  <a:lnTo>
                    <a:pt x="164" y="1373"/>
                  </a:lnTo>
                  <a:cubicBezTo>
                    <a:pt x="164" y="1349"/>
                    <a:pt x="164" y="1327"/>
                    <a:pt x="186" y="1327"/>
                  </a:cubicBezTo>
                  <a:cubicBezTo>
                    <a:pt x="186" y="1303"/>
                    <a:pt x="186" y="1303"/>
                    <a:pt x="211" y="1280"/>
                  </a:cubicBezTo>
                  <a:cubicBezTo>
                    <a:pt x="227" y="1246"/>
                    <a:pt x="256" y="1224"/>
                    <a:pt x="298" y="1224"/>
                  </a:cubicBezTo>
                  <a:cubicBezTo>
                    <a:pt x="314" y="1224"/>
                    <a:pt x="331" y="1227"/>
                    <a:pt x="350" y="1234"/>
                  </a:cubicBezTo>
                  <a:lnTo>
                    <a:pt x="350" y="1256"/>
                  </a:lnTo>
                  <a:cubicBezTo>
                    <a:pt x="350" y="1234"/>
                    <a:pt x="372" y="1210"/>
                    <a:pt x="372" y="1187"/>
                  </a:cubicBezTo>
                  <a:cubicBezTo>
                    <a:pt x="397" y="1163"/>
                    <a:pt x="419" y="1141"/>
                    <a:pt x="443" y="1141"/>
                  </a:cubicBezTo>
                  <a:lnTo>
                    <a:pt x="419" y="1141"/>
                  </a:lnTo>
                  <a:cubicBezTo>
                    <a:pt x="397" y="1117"/>
                    <a:pt x="372" y="1048"/>
                    <a:pt x="397" y="1024"/>
                  </a:cubicBezTo>
                  <a:cubicBezTo>
                    <a:pt x="419" y="977"/>
                    <a:pt x="443" y="977"/>
                    <a:pt x="465" y="977"/>
                  </a:cubicBezTo>
                  <a:cubicBezTo>
                    <a:pt x="465" y="955"/>
                    <a:pt x="443" y="955"/>
                    <a:pt x="443" y="955"/>
                  </a:cubicBezTo>
                  <a:lnTo>
                    <a:pt x="605" y="837"/>
                  </a:lnTo>
                  <a:cubicBezTo>
                    <a:pt x="605" y="815"/>
                    <a:pt x="605" y="791"/>
                    <a:pt x="583" y="744"/>
                  </a:cubicBezTo>
                  <a:lnTo>
                    <a:pt x="558" y="744"/>
                  </a:lnTo>
                  <a:cubicBezTo>
                    <a:pt x="512" y="722"/>
                    <a:pt x="512" y="651"/>
                    <a:pt x="536" y="629"/>
                  </a:cubicBezTo>
                  <a:lnTo>
                    <a:pt x="536" y="605"/>
                  </a:lnTo>
                  <a:cubicBezTo>
                    <a:pt x="512" y="605"/>
                    <a:pt x="490" y="583"/>
                    <a:pt x="465" y="583"/>
                  </a:cubicBezTo>
                  <a:cubicBezTo>
                    <a:pt x="419" y="558"/>
                    <a:pt x="419" y="490"/>
                    <a:pt x="443" y="443"/>
                  </a:cubicBezTo>
                  <a:cubicBezTo>
                    <a:pt x="443" y="419"/>
                    <a:pt x="465" y="419"/>
                    <a:pt x="490" y="419"/>
                  </a:cubicBezTo>
                  <a:cubicBezTo>
                    <a:pt x="425" y="356"/>
                    <a:pt x="478" y="254"/>
                    <a:pt x="540" y="254"/>
                  </a:cubicBezTo>
                  <a:cubicBezTo>
                    <a:pt x="546" y="254"/>
                    <a:pt x="552" y="255"/>
                    <a:pt x="558" y="257"/>
                  </a:cubicBezTo>
                  <a:cubicBezTo>
                    <a:pt x="583" y="233"/>
                    <a:pt x="605" y="210"/>
                    <a:pt x="629" y="210"/>
                  </a:cubicBezTo>
                  <a:lnTo>
                    <a:pt x="629" y="186"/>
                  </a:lnTo>
                  <a:cubicBezTo>
                    <a:pt x="583" y="164"/>
                    <a:pt x="583" y="117"/>
                    <a:pt x="583" y="71"/>
                  </a:cubicBezTo>
                  <a:cubicBezTo>
                    <a:pt x="558" y="47"/>
                    <a:pt x="536" y="24"/>
                    <a:pt x="490" y="0"/>
                  </a:cubicBezTo>
                  <a:close/>
                  <a:moveTo>
                    <a:pt x="139" y="1397"/>
                  </a:moveTo>
                  <a:cubicBezTo>
                    <a:pt x="135" y="1402"/>
                    <a:pt x="132" y="1409"/>
                    <a:pt x="131" y="1417"/>
                  </a:cubicBezTo>
                  <a:lnTo>
                    <a:pt x="131" y="1417"/>
                  </a:lnTo>
                  <a:cubicBezTo>
                    <a:pt x="134" y="1410"/>
                    <a:pt x="136" y="1403"/>
                    <a:pt x="139" y="1397"/>
                  </a:cubicBezTo>
                  <a:close/>
                  <a:moveTo>
                    <a:pt x="131" y="1417"/>
                  </a:moveTo>
                  <a:cubicBezTo>
                    <a:pt x="85" y="1542"/>
                    <a:pt x="40" y="1689"/>
                    <a:pt x="0" y="1861"/>
                  </a:cubicBezTo>
                  <a:cubicBezTo>
                    <a:pt x="17" y="1845"/>
                    <a:pt x="45" y="1828"/>
                    <a:pt x="77" y="1828"/>
                  </a:cubicBezTo>
                  <a:cubicBezTo>
                    <a:pt x="90" y="1828"/>
                    <a:pt x="104" y="1831"/>
                    <a:pt x="117" y="1838"/>
                  </a:cubicBezTo>
                  <a:lnTo>
                    <a:pt x="117" y="1792"/>
                  </a:lnTo>
                  <a:cubicBezTo>
                    <a:pt x="140" y="1768"/>
                    <a:pt x="164" y="1745"/>
                    <a:pt x="186" y="1745"/>
                  </a:cubicBezTo>
                  <a:cubicBezTo>
                    <a:pt x="164" y="1721"/>
                    <a:pt x="164" y="1699"/>
                    <a:pt x="164" y="1675"/>
                  </a:cubicBezTo>
                  <a:cubicBezTo>
                    <a:pt x="117" y="1628"/>
                    <a:pt x="140" y="1559"/>
                    <a:pt x="186" y="1535"/>
                  </a:cubicBezTo>
                  <a:lnTo>
                    <a:pt x="186" y="1513"/>
                  </a:lnTo>
                  <a:cubicBezTo>
                    <a:pt x="150" y="1494"/>
                    <a:pt x="128" y="1448"/>
                    <a:pt x="131" y="14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6"/>
            <p:cNvSpPr/>
            <p:nvPr/>
          </p:nvSpPr>
          <p:spPr>
            <a:xfrm>
              <a:off x="3904200" y="2256250"/>
              <a:ext cx="16325" cy="48250"/>
            </a:xfrm>
            <a:custGeom>
              <a:avLst/>
              <a:gdLst/>
              <a:ahLst/>
              <a:cxnLst/>
              <a:rect l="l" t="t" r="r" b="b"/>
              <a:pathLst>
                <a:path w="653" h="1930" extrusionOk="0">
                  <a:moveTo>
                    <a:pt x="466" y="1"/>
                  </a:moveTo>
                  <a:lnTo>
                    <a:pt x="165" y="1248"/>
                  </a:lnTo>
                  <a:lnTo>
                    <a:pt x="165" y="1248"/>
                  </a:lnTo>
                  <a:cubicBezTo>
                    <a:pt x="178" y="1222"/>
                    <a:pt x="206" y="1200"/>
                    <a:pt x="234" y="1186"/>
                  </a:cubicBezTo>
                  <a:cubicBezTo>
                    <a:pt x="258" y="1186"/>
                    <a:pt x="280" y="1186"/>
                    <a:pt x="304" y="1163"/>
                  </a:cubicBezTo>
                  <a:cubicBezTo>
                    <a:pt x="280" y="1163"/>
                    <a:pt x="280" y="1163"/>
                    <a:pt x="258" y="1139"/>
                  </a:cubicBezTo>
                  <a:cubicBezTo>
                    <a:pt x="258" y="1093"/>
                    <a:pt x="258" y="1024"/>
                    <a:pt x="304" y="1024"/>
                  </a:cubicBezTo>
                  <a:cubicBezTo>
                    <a:pt x="327" y="1000"/>
                    <a:pt x="351" y="977"/>
                    <a:pt x="373" y="977"/>
                  </a:cubicBezTo>
                  <a:lnTo>
                    <a:pt x="327" y="931"/>
                  </a:lnTo>
                  <a:cubicBezTo>
                    <a:pt x="304" y="884"/>
                    <a:pt x="327" y="838"/>
                    <a:pt x="373" y="814"/>
                  </a:cubicBezTo>
                  <a:cubicBezTo>
                    <a:pt x="397" y="791"/>
                    <a:pt x="444" y="767"/>
                    <a:pt x="466" y="767"/>
                  </a:cubicBezTo>
                  <a:lnTo>
                    <a:pt x="490" y="721"/>
                  </a:lnTo>
                  <a:lnTo>
                    <a:pt x="490" y="721"/>
                  </a:lnTo>
                  <a:cubicBezTo>
                    <a:pt x="474" y="727"/>
                    <a:pt x="458" y="730"/>
                    <a:pt x="444" y="730"/>
                  </a:cubicBezTo>
                  <a:cubicBezTo>
                    <a:pt x="351" y="730"/>
                    <a:pt x="296" y="618"/>
                    <a:pt x="397" y="559"/>
                  </a:cubicBezTo>
                  <a:cubicBezTo>
                    <a:pt x="420" y="559"/>
                    <a:pt x="420" y="559"/>
                    <a:pt x="444" y="535"/>
                  </a:cubicBezTo>
                  <a:cubicBezTo>
                    <a:pt x="444" y="512"/>
                    <a:pt x="466" y="488"/>
                    <a:pt x="490" y="466"/>
                  </a:cubicBezTo>
                  <a:cubicBezTo>
                    <a:pt x="513" y="466"/>
                    <a:pt x="537" y="441"/>
                    <a:pt x="537" y="441"/>
                  </a:cubicBezTo>
                  <a:lnTo>
                    <a:pt x="559" y="395"/>
                  </a:lnTo>
                  <a:cubicBezTo>
                    <a:pt x="537" y="395"/>
                    <a:pt x="513" y="373"/>
                    <a:pt x="490" y="348"/>
                  </a:cubicBezTo>
                  <a:cubicBezTo>
                    <a:pt x="466" y="302"/>
                    <a:pt x="490" y="255"/>
                    <a:pt x="537" y="233"/>
                  </a:cubicBezTo>
                  <a:cubicBezTo>
                    <a:pt x="559" y="209"/>
                    <a:pt x="583" y="187"/>
                    <a:pt x="606" y="187"/>
                  </a:cubicBezTo>
                  <a:lnTo>
                    <a:pt x="652" y="47"/>
                  </a:lnTo>
                  <a:cubicBezTo>
                    <a:pt x="630" y="47"/>
                    <a:pt x="606" y="47"/>
                    <a:pt x="583" y="69"/>
                  </a:cubicBezTo>
                  <a:cubicBezTo>
                    <a:pt x="575" y="74"/>
                    <a:pt x="566" y="76"/>
                    <a:pt x="557" y="76"/>
                  </a:cubicBezTo>
                  <a:cubicBezTo>
                    <a:pt x="520" y="76"/>
                    <a:pt x="486" y="38"/>
                    <a:pt x="466" y="1"/>
                  </a:cubicBezTo>
                  <a:close/>
                  <a:moveTo>
                    <a:pt x="165" y="1248"/>
                  </a:moveTo>
                  <a:lnTo>
                    <a:pt x="165" y="1248"/>
                  </a:lnTo>
                  <a:cubicBezTo>
                    <a:pt x="161" y="1258"/>
                    <a:pt x="158" y="1268"/>
                    <a:pt x="158" y="1278"/>
                  </a:cubicBezTo>
                  <a:lnTo>
                    <a:pt x="158" y="1278"/>
                  </a:lnTo>
                  <a:lnTo>
                    <a:pt x="165" y="1248"/>
                  </a:lnTo>
                  <a:close/>
                  <a:moveTo>
                    <a:pt x="158" y="1278"/>
                  </a:moveTo>
                  <a:lnTo>
                    <a:pt x="1" y="1930"/>
                  </a:lnTo>
                  <a:cubicBezTo>
                    <a:pt x="25" y="1908"/>
                    <a:pt x="25" y="1908"/>
                    <a:pt x="47" y="1908"/>
                  </a:cubicBezTo>
                  <a:lnTo>
                    <a:pt x="187" y="1837"/>
                  </a:lnTo>
                  <a:cubicBezTo>
                    <a:pt x="141" y="1837"/>
                    <a:pt x="118" y="1815"/>
                    <a:pt x="118" y="1790"/>
                  </a:cubicBezTo>
                  <a:cubicBezTo>
                    <a:pt x="94" y="1744"/>
                    <a:pt x="141" y="1697"/>
                    <a:pt x="187" y="1675"/>
                  </a:cubicBezTo>
                  <a:lnTo>
                    <a:pt x="211" y="1675"/>
                  </a:lnTo>
                  <a:cubicBezTo>
                    <a:pt x="141" y="1651"/>
                    <a:pt x="118" y="1535"/>
                    <a:pt x="187" y="1489"/>
                  </a:cubicBezTo>
                  <a:cubicBezTo>
                    <a:pt x="141" y="1465"/>
                    <a:pt x="118" y="1372"/>
                    <a:pt x="187" y="1349"/>
                  </a:cubicBezTo>
                  <a:cubicBezTo>
                    <a:pt x="165" y="1325"/>
                    <a:pt x="165" y="1325"/>
                    <a:pt x="165" y="1303"/>
                  </a:cubicBezTo>
                  <a:cubicBezTo>
                    <a:pt x="160" y="1295"/>
                    <a:pt x="158" y="1286"/>
                    <a:pt x="158" y="12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6"/>
            <p:cNvSpPr/>
            <p:nvPr/>
          </p:nvSpPr>
          <p:spPr>
            <a:xfrm>
              <a:off x="4029800" y="1979500"/>
              <a:ext cx="18625" cy="49425"/>
            </a:xfrm>
            <a:custGeom>
              <a:avLst/>
              <a:gdLst/>
              <a:ahLst/>
              <a:cxnLst/>
              <a:rect l="l" t="t" r="r" b="b"/>
              <a:pathLst>
                <a:path w="745" h="1977" extrusionOk="0">
                  <a:moveTo>
                    <a:pt x="745" y="0"/>
                  </a:moveTo>
                  <a:lnTo>
                    <a:pt x="745" y="0"/>
                  </a:lnTo>
                  <a:cubicBezTo>
                    <a:pt x="47" y="581"/>
                    <a:pt x="140" y="1418"/>
                    <a:pt x="186" y="1628"/>
                  </a:cubicBezTo>
                  <a:cubicBezTo>
                    <a:pt x="140" y="1675"/>
                    <a:pt x="71" y="1790"/>
                    <a:pt x="0" y="1930"/>
                  </a:cubicBezTo>
                  <a:cubicBezTo>
                    <a:pt x="25" y="1930"/>
                    <a:pt x="47" y="1930"/>
                    <a:pt x="71" y="1954"/>
                  </a:cubicBezTo>
                  <a:cubicBezTo>
                    <a:pt x="71" y="1954"/>
                    <a:pt x="93" y="1954"/>
                    <a:pt x="93" y="1976"/>
                  </a:cubicBezTo>
                  <a:cubicBezTo>
                    <a:pt x="118" y="1954"/>
                    <a:pt x="118" y="1930"/>
                    <a:pt x="118" y="1907"/>
                  </a:cubicBezTo>
                  <a:lnTo>
                    <a:pt x="140" y="1883"/>
                  </a:lnTo>
                  <a:cubicBezTo>
                    <a:pt x="140" y="1883"/>
                    <a:pt x="140" y="1861"/>
                    <a:pt x="164" y="1861"/>
                  </a:cubicBezTo>
                  <a:lnTo>
                    <a:pt x="164" y="1790"/>
                  </a:lnTo>
                  <a:cubicBezTo>
                    <a:pt x="186" y="1790"/>
                    <a:pt x="186" y="1768"/>
                    <a:pt x="211" y="1768"/>
                  </a:cubicBezTo>
                  <a:lnTo>
                    <a:pt x="211" y="1744"/>
                  </a:lnTo>
                  <a:lnTo>
                    <a:pt x="233" y="1721"/>
                  </a:lnTo>
                  <a:lnTo>
                    <a:pt x="211" y="1721"/>
                  </a:lnTo>
                  <a:lnTo>
                    <a:pt x="326" y="1582"/>
                  </a:lnTo>
                  <a:lnTo>
                    <a:pt x="350" y="1582"/>
                  </a:lnTo>
                  <a:cubicBezTo>
                    <a:pt x="350" y="1535"/>
                    <a:pt x="350" y="1511"/>
                    <a:pt x="326" y="1465"/>
                  </a:cubicBezTo>
                  <a:cubicBezTo>
                    <a:pt x="304" y="1442"/>
                    <a:pt x="304" y="1396"/>
                    <a:pt x="326" y="1349"/>
                  </a:cubicBezTo>
                  <a:lnTo>
                    <a:pt x="326" y="1325"/>
                  </a:lnTo>
                  <a:cubicBezTo>
                    <a:pt x="304" y="1325"/>
                    <a:pt x="280" y="1303"/>
                    <a:pt x="280" y="1303"/>
                  </a:cubicBezTo>
                  <a:cubicBezTo>
                    <a:pt x="233" y="1278"/>
                    <a:pt x="211" y="1232"/>
                    <a:pt x="233" y="1210"/>
                  </a:cubicBezTo>
                  <a:lnTo>
                    <a:pt x="211" y="1210"/>
                  </a:lnTo>
                  <a:cubicBezTo>
                    <a:pt x="131" y="1149"/>
                    <a:pt x="189" y="1037"/>
                    <a:pt x="266" y="1037"/>
                  </a:cubicBezTo>
                  <a:cubicBezTo>
                    <a:pt x="278" y="1037"/>
                    <a:pt x="291" y="1039"/>
                    <a:pt x="304" y="1046"/>
                  </a:cubicBezTo>
                  <a:cubicBezTo>
                    <a:pt x="326" y="1046"/>
                    <a:pt x="326" y="1046"/>
                    <a:pt x="350" y="1070"/>
                  </a:cubicBezTo>
                  <a:lnTo>
                    <a:pt x="350" y="999"/>
                  </a:lnTo>
                  <a:cubicBezTo>
                    <a:pt x="326" y="977"/>
                    <a:pt x="304" y="977"/>
                    <a:pt x="257" y="953"/>
                  </a:cubicBezTo>
                  <a:cubicBezTo>
                    <a:pt x="211" y="931"/>
                    <a:pt x="211" y="860"/>
                    <a:pt x="233" y="838"/>
                  </a:cubicBezTo>
                  <a:cubicBezTo>
                    <a:pt x="233" y="813"/>
                    <a:pt x="257" y="813"/>
                    <a:pt x="257" y="813"/>
                  </a:cubicBezTo>
                  <a:cubicBezTo>
                    <a:pt x="280" y="791"/>
                    <a:pt x="304" y="767"/>
                    <a:pt x="326" y="767"/>
                  </a:cubicBezTo>
                  <a:cubicBezTo>
                    <a:pt x="350" y="767"/>
                    <a:pt x="373" y="767"/>
                    <a:pt x="397" y="791"/>
                  </a:cubicBezTo>
                  <a:lnTo>
                    <a:pt x="419" y="791"/>
                  </a:lnTo>
                  <a:cubicBezTo>
                    <a:pt x="373" y="767"/>
                    <a:pt x="350" y="720"/>
                    <a:pt x="373" y="674"/>
                  </a:cubicBezTo>
                  <a:cubicBezTo>
                    <a:pt x="373" y="674"/>
                    <a:pt x="373" y="651"/>
                    <a:pt x="397" y="651"/>
                  </a:cubicBezTo>
                  <a:cubicBezTo>
                    <a:pt x="350" y="605"/>
                    <a:pt x="326" y="558"/>
                    <a:pt x="350" y="534"/>
                  </a:cubicBezTo>
                  <a:lnTo>
                    <a:pt x="397" y="488"/>
                  </a:lnTo>
                  <a:lnTo>
                    <a:pt x="397" y="441"/>
                  </a:lnTo>
                  <a:cubicBezTo>
                    <a:pt x="413" y="407"/>
                    <a:pt x="456" y="386"/>
                    <a:pt x="495" y="386"/>
                  </a:cubicBezTo>
                  <a:cubicBezTo>
                    <a:pt x="510" y="386"/>
                    <a:pt x="524" y="389"/>
                    <a:pt x="536" y="395"/>
                  </a:cubicBezTo>
                  <a:cubicBezTo>
                    <a:pt x="536" y="419"/>
                    <a:pt x="536" y="419"/>
                    <a:pt x="559" y="419"/>
                  </a:cubicBezTo>
                  <a:cubicBezTo>
                    <a:pt x="559" y="395"/>
                    <a:pt x="583" y="395"/>
                    <a:pt x="605" y="395"/>
                  </a:cubicBezTo>
                  <a:lnTo>
                    <a:pt x="652" y="348"/>
                  </a:lnTo>
                  <a:lnTo>
                    <a:pt x="652" y="326"/>
                  </a:lnTo>
                  <a:cubicBezTo>
                    <a:pt x="629" y="302"/>
                    <a:pt x="629" y="302"/>
                    <a:pt x="629" y="279"/>
                  </a:cubicBezTo>
                  <a:cubicBezTo>
                    <a:pt x="608" y="218"/>
                    <a:pt x="659" y="158"/>
                    <a:pt x="718" y="158"/>
                  </a:cubicBezTo>
                  <a:cubicBezTo>
                    <a:pt x="727" y="158"/>
                    <a:pt x="736" y="159"/>
                    <a:pt x="745" y="162"/>
                  </a:cubicBezTo>
                  <a:cubicBezTo>
                    <a:pt x="745" y="140"/>
                    <a:pt x="722" y="116"/>
                    <a:pt x="722" y="93"/>
                  </a:cubicBezTo>
                  <a:cubicBezTo>
                    <a:pt x="722" y="47"/>
                    <a:pt x="722" y="23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6"/>
            <p:cNvSpPr/>
            <p:nvPr/>
          </p:nvSpPr>
          <p:spPr>
            <a:xfrm>
              <a:off x="3887375" y="2363225"/>
              <a:ext cx="7000" cy="11650"/>
            </a:xfrm>
            <a:custGeom>
              <a:avLst/>
              <a:gdLst/>
              <a:ahLst/>
              <a:cxnLst/>
              <a:rect l="l" t="t" r="r" b="b"/>
              <a:pathLst>
                <a:path w="280" h="466" extrusionOk="0">
                  <a:moveTo>
                    <a:pt x="116" y="1"/>
                  </a:moveTo>
                  <a:lnTo>
                    <a:pt x="0" y="466"/>
                  </a:lnTo>
                  <a:cubicBezTo>
                    <a:pt x="23" y="466"/>
                    <a:pt x="23" y="442"/>
                    <a:pt x="47" y="442"/>
                  </a:cubicBezTo>
                  <a:cubicBezTo>
                    <a:pt x="116" y="419"/>
                    <a:pt x="162" y="395"/>
                    <a:pt x="209" y="395"/>
                  </a:cubicBezTo>
                  <a:lnTo>
                    <a:pt x="209" y="373"/>
                  </a:lnTo>
                  <a:cubicBezTo>
                    <a:pt x="187" y="373"/>
                    <a:pt x="140" y="349"/>
                    <a:pt x="116" y="302"/>
                  </a:cubicBezTo>
                  <a:cubicBezTo>
                    <a:pt x="116" y="256"/>
                    <a:pt x="140" y="209"/>
                    <a:pt x="187" y="187"/>
                  </a:cubicBezTo>
                  <a:cubicBezTo>
                    <a:pt x="209" y="187"/>
                    <a:pt x="233" y="163"/>
                    <a:pt x="280" y="163"/>
                  </a:cubicBezTo>
                  <a:lnTo>
                    <a:pt x="280" y="140"/>
                  </a:lnTo>
                  <a:lnTo>
                    <a:pt x="255" y="140"/>
                  </a:lnTo>
                  <a:cubicBezTo>
                    <a:pt x="246" y="149"/>
                    <a:pt x="229" y="155"/>
                    <a:pt x="210" y="155"/>
                  </a:cubicBezTo>
                  <a:cubicBezTo>
                    <a:pt x="183" y="155"/>
                    <a:pt x="153" y="144"/>
                    <a:pt x="140" y="116"/>
                  </a:cubicBezTo>
                  <a:cubicBezTo>
                    <a:pt x="116" y="94"/>
                    <a:pt x="116" y="47"/>
                    <a:pt x="140" y="23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6"/>
            <p:cNvSpPr/>
            <p:nvPr/>
          </p:nvSpPr>
          <p:spPr>
            <a:xfrm>
              <a:off x="3899000" y="2316125"/>
              <a:ext cx="7000" cy="10475"/>
            </a:xfrm>
            <a:custGeom>
              <a:avLst/>
              <a:gdLst/>
              <a:ahLst/>
              <a:cxnLst/>
              <a:rect l="l" t="t" r="r" b="b"/>
              <a:pathLst>
                <a:path w="280" h="419" extrusionOk="0">
                  <a:moveTo>
                    <a:pt x="94" y="0"/>
                  </a:moveTo>
                  <a:lnTo>
                    <a:pt x="1" y="419"/>
                  </a:lnTo>
                  <a:cubicBezTo>
                    <a:pt x="23" y="396"/>
                    <a:pt x="23" y="372"/>
                    <a:pt x="47" y="372"/>
                  </a:cubicBezTo>
                  <a:cubicBezTo>
                    <a:pt x="94" y="350"/>
                    <a:pt x="140" y="326"/>
                    <a:pt x="187" y="326"/>
                  </a:cubicBezTo>
                  <a:cubicBezTo>
                    <a:pt x="187" y="303"/>
                    <a:pt x="162" y="303"/>
                    <a:pt x="162" y="303"/>
                  </a:cubicBezTo>
                  <a:cubicBezTo>
                    <a:pt x="116" y="279"/>
                    <a:pt x="94" y="210"/>
                    <a:pt x="116" y="164"/>
                  </a:cubicBezTo>
                  <a:cubicBezTo>
                    <a:pt x="134" y="130"/>
                    <a:pt x="175" y="108"/>
                    <a:pt x="214" y="108"/>
                  </a:cubicBezTo>
                  <a:cubicBezTo>
                    <a:pt x="229" y="108"/>
                    <a:pt x="243" y="111"/>
                    <a:pt x="255" y="117"/>
                  </a:cubicBezTo>
                  <a:lnTo>
                    <a:pt x="280" y="47"/>
                  </a:lnTo>
                  <a:cubicBezTo>
                    <a:pt x="255" y="47"/>
                    <a:pt x="209" y="71"/>
                    <a:pt x="187" y="71"/>
                  </a:cubicBezTo>
                  <a:cubicBezTo>
                    <a:pt x="140" y="47"/>
                    <a:pt x="116" y="47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26"/>
            <p:cNvSpPr/>
            <p:nvPr/>
          </p:nvSpPr>
          <p:spPr>
            <a:xfrm>
              <a:off x="4134450" y="232657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1"/>
                  </a:moveTo>
                  <a:cubicBezTo>
                    <a:pt x="71" y="1"/>
                    <a:pt x="71" y="25"/>
                    <a:pt x="47" y="25"/>
                  </a:cubicBezTo>
                  <a:cubicBezTo>
                    <a:pt x="47" y="25"/>
                    <a:pt x="25" y="25"/>
                    <a:pt x="25" y="47"/>
                  </a:cubicBezTo>
                  <a:cubicBezTo>
                    <a:pt x="25" y="47"/>
                    <a:pt x="25" y="71"/>
                    <a:pt x="1" y="71"/>
                  </a:cubicBezTo>
                  <a:lnTo>
                    <a:pt x="1" y="118"/>
                  </a:lnTo>
                  <a:lnTo>
                    <a:pt x="25" y="140"/>
                  </a:lnTo>
                  <a:lnTo>
                    <a:pt x="25" y="164"/>
                  </a:lnTo>
                  <a:cubicBezTo>
                    <a:pt x="47" y="164"/>
                    <a:pt x="71" y="187"/>
                    <a:pt x="71" y="187"/>
                  </a:cubicBezTo>
                  <a:lnTo>
                    <a:pt x="140" y="187"/>
                  </a:lnTo>
                  <a:cubicBezTo>
                    <a:pt x="140" y="164"/>
                    <a:pt x="164" y="164"/>
                    <a:pt x="164" y="164"/>
                  </a:cubicBezTo>
                  <a:cubicBezTo>
                    <a:pt x="187" y="164"/>
                    <a:pt x="187" y="140"/>
                    <a:pt x="187" y="140"/>
                  </a:cubicBezTo>
                  <a:cubicBezTo>
                    <a:pt x="211" y="140"/>
                    <a:pt x="211" y="118"/>
                    <a:pt x="211" y="118"/>
                  </a:cubicBezTo>
                  <a:lnTo>
                    <a:pt x="211" y="71"/>
                  </a:lnTo>
                  <a:cubicBezTo>
                    <a:pt x="211" y="71"/>
                    <a:pt x="211" y="47"/>
                    <a:pt x="187" y="47"/>
                  </a:cubicBezTo>
                  <a:lnTo>
                    <a:pt x="187" y="25"/>
                  </a:lnTo>
                  <a:cubicBezTo>
                    <a:pt x="164" y="1"/>
                    <a:pt x="16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26"/>
            <p:cNvSpPr/>
            <p:nvPr/>
          </p:nvSpPr>
          <p:spPr>
            <a:xfrm>
              <a:off x="3879800" y="2377175"/>
              <a:ext cx="10475" cy="30825"/>
            </a:xfrm>
            <a:custGeom>
              <a:avLst/>
              <a:gdLst/>
              <a:ahLst/>
              <a:cxnLst/>
              <a:rect l="l" t="t" r="r" b="b"/>
              <a:pathLst>
                <a:path w="419" h="1233" extrusionOk="0">
                  <a:moveTo>
                    <a:pt x="303" y="1"/>
                  </a:moveTo>
                  <a:lnTo>
                    <a:pt x="0" y="1233"/>
                  </a:lnTo>
                  <a:cubicBezTo>
                    <a:pt x="24" y="1210"/>
                    <a:pt x="47" y="1210"/>
                    <a:pt x="47" y="1186"/>
                  </a:cubicBezTo>
                  <a:cubicBezTo>
                    <a:pt x="93" y="1164"/>
                    <a:pt x="117" y="1164"/>
                    <a:pt x="140" y="1164"/>
                  </a:cubicBezTo>
                  <a:cubicBezTo>
                    <a:pt x="164" y="1140"/>
                    <a:pt x="186" y="1140"/>
                    <a:pt x="210" y="1140"/>
                  </a:cubicBezTo>
                  <a:lnTo>
                    <a:pt x="210" y="1093"/>
                  </a:lnTo>
                  <a:cubicBezTo>
                    <a:pt x="210" y="1093"/>
                    <a:pt x="186" y="1071"/>
                    <a:pt x="186" y="1047"/>
                  </a:cubicBezTo>
                  <a:lnTo>
                    <a:pt x="186" y="1000"/>
                  </a:lnTo>
                  <a:cubicBezTo>
                    <a:pt x="117" y="978"/>
                    <a:pt x="93" y="885"/>
                    <a:pt x="164" y="838"/>
                  </a:cubicBezTo>
                  <a:cubicBezTo>
                    <a:pt x="186" y="814"/>
                    <a:pt x="210" y="814"/>
                    <a:pt x="233" y="814"/>
                  </a:cubicBezTo>
                  <a:lnTo>
                    <a:pt x="210" y="792"/>
                  </a:lnTo>
                  <a:cubicBezTo>
                    <a:pt x="210" y="745"/>
                    <a:pt x="233" y="699"/>
                    <a:pt x="279" y="674"/>
                  </a:cubicBezTo>
                  <a:cubicBezTo>
                    <a:pt x="303" y="674"/>
                    <a:pt x="303" y="652"/>
                    <a:pt x="326" y="652"/>
                  </a:cubicBezTo>
                  <a:cubicBezTo>
                    <a:pt x="279" y="606"/>
                    <a:pt x="257" y="559"/>
                    <a:pt x="303" y="513"/>
                  </a:cubicBezTo>
                  <a:cubicBezTo>
                    <a:pt x="233" y="488"/>
                    <a:pt x="210" y="395"/>
                    <a:pt x="279" y="349"/>
                  </a:cubicBezTo>
                  <a:lnTo>
                    <a:pt x="419" y="280"/>
                  </a:lnTo>
                  <a:lnTo>
                    <a:pt x="419" y="256"/>
                  </a:lnTo>
                  <a:cubicBezTo>
                    <a:pt x="396" y="256"/>
                    <a:pt x="350" y="234"/>
                    <a:pt x="350" y="187"/>
                  </a:cubicBezTo>
                  <a:lnTo>
                    <a:pt x="350" y="163"/>
                  </a:lnTo>
                  <a:cubicBezTo>
                    <a:pt x="350" y="116"/>
                    <a:pt x="350" y="94"/>
                    <a:pt x="372" y="70"/>
                  </a:cubicBezTo>
                  <a:cubicBezTo>
                    <a:pt x="326" y="47"/>
                    <a:pt x="303" y="23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6"/>
            <p:cNvSpPr/>
            <p:nvPr/>
          </p:nvSpPr>
          <p:spPr>
            <a:xfrm>
              <a:off x="3994925" y="2484175"/>
              <a:ext cx="5275" cy="5825"/>
            </a:xfrm>
            <a:custGeom>
              <a:avLst/>
              <a:gdLst/>
              <a:ahLst/>
              <a:cxnLst/>
              <a:rect l="l" t="t" r="r" b="b"/>
              <a:pathLst>
                <a:path w="211" h="233" extrusionOk="0">
                  <a:moveTo>
                    <a:pt x="71" y="0"/>
                  </a:moveTo>
                  <a:lnTo>
                    <a:pt x="47" y="23"/>
                  </a:lnTo>
                  <a:cubicBezTo>
                    <a:pt x="47" y="23"/>
                    <a:pt x="24" y="23"/>
                    <a:pt x="24" y="47"/>
                  </a:cubicBezTo>
                  <a:lnTo>
                    <a:pt x="0" y="69"/>
                  </a:lnTo>
                  <a:lnTo>
                    <a:pt x="0" y="93"/>
                  </a:lnTo>
                  <a:lnTo>
                    <a:pt x="0" y="140"/>
                  </a:lnTo>
                  <a:cubicBezTo>
                    <a:pt x="24" y="162"/>
                    <a:pt x="24" y="162"/>
                    <a:pt x="24" y="186"/>
                  </a:cubicBezTo>
                  <a:cubicBezTo>
                    <a:pt x="47" y="186"/>
                    <a:pt x="47" y="209"/>
                    <a:pt x="47" y="209"/>
                  </a:cubicBezTo>
                  <a:cubicBezTo>
                    <a:pt x="71" y="209"/>
                    <a:pt x="71" y="233"/>
                    <a:pt x="93" y="233"/>
                  </a:cubicBezTo>
                  <a:lnTo>
                    <a:pt x="117" y="233"/>
                  </a:lnTo>
                  <a:cubicBezTo>
                    <a:pt x="140" y="233"/>
                    <a:pt x="140" y="233"/>
                    <a:pt x="164" y="209"/>
                  </a:cubicBezTo>
                  <a:lnTo>
                    <a:pt x="186" y="209"/>
                  </a:lnTo>
                  <a:cubicBezTo>
                    <a:pt x="186" y="186"/>
                    <a:pt x="186" y="186"/>
                    <a:pt x="210" y="162"/>
                  </a:cubicBezTo>
                  <a:lnTo>
                    <a:pt x="210" y="140"/>
                  </a:lnTo>
                  <a:cubicBezTo>
                    <a:pt x="210" y="116"/>
                    <a:pt x="210" y="116"/>
                    <a:pt x="186" y="93"/>
                  </a:cubicBezTo>
                  <a:cubicBezTo>
                    <a:pt x="186" y="69"/>
                    <a:pt x="186" y="69"/>
                    <a:pt x="164" y="47"/>
                  </a:cubicBezTo>
                  <a:cubicBezTo>
                    <a:pt x="164" y="47"/>
                    <a:pt x="164" y="23"/>
                    <a:pt x="140" y="23"/>
                  </a:cubicBezTo>
                  <a:lnTo>
                    <a:pt x="117" y="23"/>
                  </a:lnTo>
                  <a:cubicBezTo>
                    <a:pt x="93" y="0"/>
                    <a:pt x="9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6"/>
            <p:cNvSpPr/>
            <p:nvPr/>
          </p:nvSpPr>
          <p:spPr>
            <a:xfrm>
              <a:off x="3945525" y="2188200"/>
              <a:ext cx="34300" cy="12250"/>
            </a:xfrm>
            <a:custGeom>
              <a:avLst/>
              <a:gdLst/>
              <a:ahLst/>
              <a:cxnLst/>
              <a:rect l="l" t="t" r="r" b="b"/>
              <a:pathLst>
                <a:path w="1372" h="490" extrusionOk="0">
                  <a:moveTo>
                    <a:pt x="1278" y="1"/>
                  </a:moveTo>
                  <a:cubicBezTo>
                    <a:pt x="860" y="47"/>
                    <a:pt x="441" y="164"/>
                    <a:pt x="47" y="326"/>
                  </a:cubicBezTo>
                  <a:cubicBezTo>
                    <a:pt x="0" y="350"/>
                    <a:pt x="0" y="397"/>
                    <a:pt x="22" y="443"/>
                  </a:cubicBezTo>
                  <a:cubicBezTo>
                    <a:pt x="47" y="490"/>
                    <a:pt x="93" y="490"/>
                    <a:pt x="140" y="490"/>
                  </a:cubicBezTo>
                  <a:cubicBezTo>
                    <a:pt x="512" y="326"/>
                    <a:pt x="884" y="233"/>
                    <a:pt x="1278" y="187"/>
                  </a:cubicBezTo>
                  <a:cubicBezTo>
                    <a:pt x="1325" y="187"/>
                    <a:pt x="1371" y="140"/>
                    <a:pt x="1371" y="94"/>
                  </a:cubicBezTo>
                  <a:cubicBezTo>
                    <a:pt x="1371" y="47"/>
                    <a:pt x="1325" y="1"/>
                    <a:pt x="1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6"/>
            <p:cNvSpPr/>
            <p:nvPr/>
          </p:nvSpPr>
          <p:spPr>
            <a:xfrm>
              <a:off x="3977475" y="2483000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71" y="1"/>
                  </a:moveTo>
                  <a:cubicBezTo>
                    <a:pt x="71" y="23"/>
                    <a:pt x="47" y="23"/>
                    <a:pt x="47" y="23"/>
                  </a:cubicBezTo>
                  <a:cubicBezTo>
                    <a:pt x="25" y="23"/>
                    <a:pt x="25" y="23"/>
                    <a:pt x="25" y="47"/>
                  </a:cubicBezTo>
                  <a:cubicBezTo>
                    <a:pt x="0" y="47"/>
                    <a:pt x="0" y="70"/>
                    <a:pt x="0" y="70"/>
                  </a:cubicBezTo>
                  <a:lnTo>
                    <a:pt x="0" y="94"/>
                  </a:lnTo>
                  <a:lnTo>
                    <a:pt x="0" y="140"/>
                  </a:lnTo>
                  <a:cubicBezTo>
                    <a:pt x="0" y="163"/>
                    <a:pt x="25" y="163"/>
                    <a:pt x="25" y="163"/>
                  </a:cubicBezTo>
                  <a:cubicBezTo>
                    <a:pt x="25" y="187"/>
                    <a:pt x="25" y="187"/>
                    <a:pt x="47" y="187"/>
                  </a:cubicBezTo>
                  <a:cubicBezTo>
                    <a:pt x="47" y="209"/>
                    <a:pt x="71" y="209"/>
                    <a:pt x="71" y="209"/>
                  </a:cubicBezTo>
                  <a:lnTo>
                    <a:pt x="140" y="209"/>
                  </a:lnTo>
                  <a:cubicBezTo>
                    <a:pt x="140" y="187"/>
                    <a:pt x="164" y="187"/>
                    <a:pt x="164" y="187"/>
                  </a:cubicBezTo>
                  <a:cubicBezTo>
                    <a:pt x="164" y="163"/>
                    <a:pt x="186" y="163"/>
                    <a:pt x="186" y="140"/>
                  </a:cubicBezTo>
                  <a:lnTo>
                    <a:pt x="186" y="116"/>
                  </a:lnTo>
                  <a:lnTo>
                    <a:pt x="186" y="70"/>
                  </a:lnTo>
                  <a:cubicBezTo>
                    <a:pt x="164" y="70"/>
                    <a:pt x="164" y="70"/>
                    <a:pt x="164" y="47"/>
                  </a:cubicBezTo>
                  <a:cubicBezTo>
                    <a:pt x="164" y="47"/>
                    <a:pt x="140" y="47"/>
                    <a:pt x="140" y="23"/>
                  </a:cubicBezTo>
                  <a:lnTo>
                    <a:pt x="118" y="23"/>
                  </a:lnTo>
                  <a:cubicBezTo>
                    <a:pt x="93" y="1"/>
                    <a:pt x="93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6"/>
            <p:cNvSpPr/>
            <p:nvPr/>
          </p:nvSpPr>
          <p:spPr>
            <a:xfrm>
              <a:off x="3982725" y="2306250"/>
              <a:ext cx="5225" cy="5250"/>
            </a:xfrm>
            <a:custGeom>
              <a:avLst/>
              <a:gdLst/>
              <a:ahLst/>
              <a:cxnLst/>
              <a:rect l="l" t="t" r="r" b="b"/>
              <a:pathLst>
                <a:path w="209" h="210" extrusionOk="0">
                  <a:moveTo>
                    <a:pt x="116" y="1"/>
                  </a:moveTo>
                  <a:cubicBezTo>
                    <a:pt x="94" y="1"/>
                    <a:pt x="69" y="1"/>
                    <a:pt x="69" y="23"/>
                  </a:cubicBezTo>
                  <a:lnTo>
                    <a:pt x="47" y="23"/>
                  </a:lnTo>
                  <a:cubicBezTo>
                    <a:pt x="23" y="23"/>
                    <a:pt x="23" y="47"/>
                    <a:pt x="23" y="47"/>
                  </a:cubicBezTo>
                  <a:cubicBezTo>
                    <a:pt x="1" y="69"/>
                    <a:pt x="1" y="69"/>
                    <a:pt x="1" y="94"/>
                  </a:cubicBezTo>
                  <a:lnTo>
                    <a:pt x="1" y="116"/>
                  </a:lnTo>
                  <a:lnTo>
                    <a:pt x="1" y="162"/>
                  </a:lnTo>
                  <a:lnTo>
                    <a:pt x="23" y="162"/>
                  </a:lnTo>
                  <a:cubicBezTo>
                    <a:pt x="47" y="187"/>
                    <a:pt x="47" y="187"/>
                    <a:pt x="69" y="187"/>
                  </a:cubicBezTo>
                  <a:lnTo>
                    <a:pt x="94" y="209"/>
                  </a:lnTo>
                  <a:cubicBezTo>
                    <a:pt x="116" y="209"/>
                    <a:pt x="116" y="187"/>
                    <a:pt x="140" y="187"/>
                  </a:cubicBezTo>
                  <a:lnTo>
                    <a:pt x="162" y="162"/>
                  </a:lnTo>
                  <a:lnTo>
                    <a:pt x="187" y="140"/>
                  </a:lnTo>
                  <a:lnTo>
                    <a:pt x="187" y="116"/>
                  </a:lnTo>
                  <a:cubicBezTo>
                    <a:pt x="209" y="116"/>
                    <a:pt x="209" y="94"/>
                    <a:pt x="187" y="94"/>
                  </a:cubicBezTo>
                  <a:lnTo>
                    <a:pt x="187" y="47"/>
                  </a:lnTo>
                  <a:lnTo>
                    <a:pt x="162" y="2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6"/>
            <p:cNvSpPr/>
            <p:nvPr/>
          </p:nvSpPr>
          <p:spPr>
            <a:xfrm>
              <a:off x="3986775" y="247952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0"/>
                  </a:moveTo>
                  <a:cubicBezTo>
                    <a:pt x="71" y="0"/>
                    <a:pt x="47" y="0"/>
                    <a:pt x="47" y="23"/>
                  </a:cubicBezTo>
                  <a:cubicBezTo>
                    <a:pt x="25" y="23"/>
                    <a:pt x="25" y="23"/>
                    <a:pt x="25" y="47"/>
                  </a:cubicBezTo>
                  <a:cubicBezTo>
                    <a:pt x="0" y="47"/>
                    <a:pt x="0" y="47"/>
                    <a:pt x="0" y="69"/>
                  </a:cubicBezTo>
                  <a:lnTo>
                    <a:pt x="0" y="93"/>
                  </a:lnTo>
                  <a:lnTo>
                    <a:pt x="0" y="140"/>
                  </a:lnTo>
                  <a:cubicBezTo>
                    <a:pt x="25" y="140"/>
                    <a:pt x="25" y="140"/>
                    <a:pt x="25" y="162"/>
                  </a:cubicBezTo>
                  <a:cubicBezTo>
                    <a:pt x="25" y="162"/>
                    <a:pt x="47" y="186"/>
                    <a:pt x="71" y="186"/>
                  </a:cubicBezTo>
                  <a:lnTo>
                    <a:pt x="164" y="186"/>
                  </a:lnTo>
                  <a:lnTo>
                    <a:pt x="186" y="162"/>
                  </a:lnTo>
                  <a:cubicBezTo>
                    <a:pt x="186" y="140"/>
                    <a:pt x="211" y="140"/>
                    <a:pt x="211" y="116"/>
                  </a:cubicBezTo>
                  <a:lnTo>
                    <a:pt x="211" y="93"/>
                  </a:lnTo>
                  <a:cubicBezTo>
                    <a:pt x="211" y="93"/>
                    <a:pt x="211" y="69"/>
                    <a:pt x="186" y="47"/>
                  </a:cubicBezTo>
                  <a:cubicBezTo>
                    <a:pt x="164" y="23"/>
                    <a:pt x="164" y="23"/>
                    <a:pt x="140" y="23"/>
                  </a:cubicBezTo>
                  <a:cubicBezTo>
                    <a:pt x="140" y="0"/>
                    <a:pt x="11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6"/>
            <p:cNvSpPr/>
            <p:nvPr/>
          </p:nvSpPr>
          <p:spPr>
            <a:xfrm>
              <a:off x="3986225" y="2462075"/>
              <a:ext cx="4675" cy="5850"/>
            </a:xfrm>
            <a:custGeom>
              <a:avLst/>
              <a:gdLst/>
              <a:ahLst/>
              <a:cxnLst/>
              <a:rect l="l" t="t" r="r" b="b"/>
              <a:pathLst>
                <a:path w="187" h="234" extrusionOk="0">
                  <a:moveTo>
                    <a:pt x="115" y="0"/>
                  </a:moveTo>
                  <a:cubicBezTo>
                    <a:pt x="93" y="0"/>
                    <a:pt x="69" y="0"/>
                    <a:pt x="69" y="23"/>
                  </a:cubicBezTo>
                  <a:lnTo>
                    <a:pt x="47" y="23"/>
                  </a:lnTo>
                  <a:cubicBezTo>
                    <a:pt x="22" y="47"/>
                    <a:pt x="22" y="69"/>
                    <a:pt x="22" y="69"/>
                  </a:cubicBezTo>
                  <a:cubicBezTo>
                    <a:pt x="22" y="93"/>
                    <a:pt x="22" y="93"/>
                    <a:pt x="0" y="116"/>
                  </a:cubicBezTo>
                  <a:lnTo>
                    <a:pt x="0" y="140"/>
                  </a:lnTo>
                  <a:cubicBezTo>
                    <a:pt x="0" y="162"/>
                    <a:pt x="22" y="162"/>
                    <a:pt x="22" y="187"/>
                  </a:cubicBezTo>
                  <a:lnTo>
                    <a:pt x="47" y="209"/>
                  </a:lnTo>
                  <a:lnTo>
                    <a:pt x="69" y="209"/>
                  </a:lnTo>
                  <a:cubicBezTo>
                    <a:pt x="93" y="209"/>
                    <a:pt x="93" y="209"/>
                    <a:pt x="93" y="233"/>
                  </a:cubicBezTo>
                  <a:cubicBezTo>
                    <a:pt x="115" y="233"/>
                    <a:pt x="140" y="209"/>
                    <a:pt x="140" y="209"/>
                  </a:cubicBezTo>
                  <a:cubicBezTo>
                    <a:pt x="140" y="209"/>
                    <a:pt x="162" y="209"/>
                    <a:pt x="162" y="187"/>
                  </a:cubicBezTo>
                  <a:lnTo>
                    <a:pt x="186" y="162"/>
                  </a:lnTo>
                  <a:lnTo>
                    <a:pt x="186" y="116"/>
                  </a:lnTo>
                  <a:lnTo>
                    <a:pt x="186" y="93"/>
                  </a:lnTo>
                  <a:lnTo>
                    <a:pt x="186" y="47"/>
                  </a:lnTo>
                  <a:lnTo>
                    <a:pt x="162" y="23"/>
                  </a:lnTo>
                  <a:cubicBezTo>
                    <a:pt x="162" y="23"/>
                    <a:pt x="140" y="23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6"/>
            <p:cNvSpPr/>
            <p:nvPr/>
          </p:nvSpPr>
          <p:spPr>
            <a:xfrm>
              <a:off x="3994925" y="2301000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93" y="0"/>
                  </a:moveTo>
                  <a:cubicBezTo>
                    <a:pt x="71" y="0"/>
                    <a:pt x="71" y="0"/>
                    <a:pt x="47" y="25"/>
                  </a:cubicBezTo>
                  <a:lnTo>
                    <a:pt x="24" y="25"/>
                  </a:lnTo>
                  <a:cubicBezTo>
                    <a:pt x="24" y="47"/>
                    <a:pt x="0" y="47"/>
                    <a:pt x="0" y="71"/>
                  </a:cubicBezTo>
                  <a:lnTo>
                    <a:pt x="0" y="93"/>
                  </a:lnTo>
                  <a:lnTo>
                    <a:pt x="0" y="118"/>
                  </a:lnTo>
                  <a:lnTo>
                    <a:pt x="0" y="164"/>
                  </a:lnTo>
                  <a:cubicBezTo>
                    <a:pt x="24" y="164"/>
                    <a:pt x="24" y="186"/>
                    <a:pt x="24" y="186"/>
                  </a:cubicBezTo>
                  <a:cubicBezTo>
                    <a:pt x="47" y="186"/>
                    <a:pt x="47" y="186"/>
                    <a:pt x="71" y="211"/>
                  </a:cubicBezTo>
                  <a:lnTo>
                    <a:pt x="93" y="211"/>
                  </a:lnTo>
                  <a:cubicBezTo>
                    <a:pt x="93" y="211"/>
                    <a:pt x="117" y="211"/>
                    <a:pt x="140" y="186"/>
                  </a:cubicBezTo>
                  <a:lnTo>
                    <a:pt x="164" y="186"/>
                  </a:lnTo>
                  <a:cubicBezTo>
                    <a:pt x="164" y="164"/>
                    <a:pt x="164" y="164"/>
                    <a:pt x="186" y="140"/>
                  </a:cubicBezTo>
                  <a:lnTo>
                    <a:pt x="186" y="118"/>
                  </a:lnTo>
                  <a:lnTo>
                    <a:pt x="186" y="93"/>
                  </a:lnTo>
                  <a:cubicBezTo>
                    <a:pt x="186" y="71"/>
                    <a:pt x="186" y="71"/>
                    <a:pt x="164" y="47"/>
                  </a:cubicBezTo>
                  <a:cubicBezTo>
                    <a:pt x="164" y="47"/>
                    <a:pt x="164" y="25"/>
                    <a:pt x="140" y="25"/>
                  </a:cubicBezTo>
                  <a:lnTo>
                    <a:pt x="1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6"/>
            <p:cNvSpPr/>
            <p:nvPr/>
          </p:nvSpPr>
          <p:spPr>
            <a:xfrm>
              <a:off x="3993750" y="2381850"/>
              <a:ext cx="5275" cy="5225"/>
            </a:xfrm>
            <a:custGeom>
              <a:avLst/>
              <a:gdLst/>
              <a:ahLst/>
              <a:cxnLst/>
              <a:rect l="l" t="t" r="r" b="b"/>
              <a:pathLst>
                <a:path w="211" h="209" extrusionOk="0">
                  <a:moveTo>
                    <a:pt x="47" y="0"/>
                  </a:moveTo>
                  <a:cubicBezTo>
                    <a:pt x="47" y="0"/>
                    <a:pt x="25" y="0"/>
                    <a:pt x="25" y="22"/>
                  </a:cubicBezTo>
                  <a:cubicBezTo>
                    <a:pt x="25" y="22"/>
                    <a:pt x="1" y="22"/>
                    <a:pt x="1" y="47"/>
                  </a:cubicBezTo>
                  <a:lnTo>
                    <a:pt x="1" y="93"/>
                  </a:lnTo>
                  <a:lnTo>
                    <a:pt x="1" y="115"/>
                  </a:lnTo>
                  <a:cubicBezTo>
                    <a:pt x="1" y="115"/>
                    <a:pt x="1" y="140"/>
                    <a:pt x="25" y="140"/>
                  </a:cubicBezTo>
                  <a:cubicBezTo>
                    <a:pt x="25" y="162"/>
                    <a:pt x="47" y="186"/>
                    <a:pt x="47" y="186"/>
                  </a:cubicBezTo>
                  <a:cubicBezTo>
                    <a:pt x="71" y="208"/>
                    <a:pt x="71" y="208"/>
                    <a:pt x="94" y="208"/>
                  </a:cubicBezTo>
                  <a:lnTo>
                    <a:pt x="164" y="208"/>
                  </a:lnTo>
                  <a:cubicBezTo>
                    <a:pt x="164" y="208"/>
                    <a:pt x="187" y="208"/>
                    <a:pt x="187" y="186"/>
                  </a:cubicBezTo>
                  <a:lnTo>
                    <a:pt x="211" y="162"/>
                  </a:lnTo>
                  <a:lnTo>
                    <a:pt x="211" y="115"/>
                  </a:lnTo>
                  <a:lnTo>
                    <a:pt x="211" y="93"/>
                  </a:lnTo>
                  <a:lnTo>
                    <a:pt x="187" y="69"/>
                  </a:lnTo>
                  <a:cubicBezTo>
                    <a:pt x="164" y="47"/>
                    <a:pt x="164" y="22"/>
                    <a:pt x="140" y="22"/>
                  </a:cubicBezTo>
                  <a:cubicBezTo>
                    <a:pt x="140" y="0"/>
                    <a:pt x="140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6"/>
            <p:cNvSpPr/>
            <p:nvPr/>
          </p:nvSpPr>
          <p:spPr>
            <a:xfrm>
              <a:off x="4016450" y="2492875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116" y="0"/>
                  </a:moveTo>
                  <a:cubicBezTo>
                    <a:pt x="93" y="0"/>
                    <a:pt x="93" y="24"/>
                    <a:pt x="69" y="24"/>
                  </a:cubicBezTo>
                  <a:lnTo>
                    <a:pt x="47" y="24"/>
                  </a:lnTo>
                  <a:cubicBezTo>
                    <a:pt x="47" y="47"/>
                    <a:pt x="47" y="47"/>
                    <a:pt x="23" y="47"/>
                  </a:cubicBezTo>
                  <a:lnTo>
                    <a:pt x="23" y="93"/>
                  </a:lnTo>
                  <a:cubicBezTo>
                    <a:pt x="0" y="93"/>
                    <a:pt x="0" y="117"/>
                    <a:pt x="0" y="117"/>
                  </a:cubicBezTo>
                  <a:cubicBezTo>
                    <a:pt x="0" y="140"/>
                    <a:pt x="23" y="140"/>
                    <a:pt x="23" y="164"/>
                  </a:cubicBezTo>
                  <a:lnTo>
                    <a:pt x="47" y="186"/>
                  </a:lnTo>
                  <a:cubicBezTo>
                    <a:pt x="47" y="186"/>
                    <a:pt x="69" y="186"/>
                    <a:pt x="69" y="210"/>
                  </a:cubicBezTo>
                  <a:lnTo>
                    <a:pt x="93" y="210"/>
                  </a:lnTo>
                  <a:cubicBezTo>
                    <a:pt x="116" y="210"/>
                    <a:pt x="140" y="210"/>
                    <a:pt x="140" y="186"/>
                  </a:cubicBezTo>
                  <a:lnTo>
                    <a:pt x="162" y="186"/>
                  </a:lnTo>
                  <a:lnTo>
                    <a:pt x="187" y="164"/>
                  </a:lnTo>
                  <a:cubicBezTo>
                    <a:pt x="209" y="140"/>
                    <a:pt x="209" y="140"/>
                    <a:pt x="209" y="117"/>
                  </a:cubicBezTo>
                  <a:lnTo>
                    <a:pt x="209" y="93"/>
                  </a:lnTo>
                  <a:lnTo>
                    <a:pt x="209" y="47"/>
                  </a:lnTo>
                  <a:lnTo>
                    <a:pt x="187" y="47"/>
                  </a:lnTo>
                  <a:cubicBezTo>
                    <a:pt x="162" y="24"/>
                    <a:pt x="162" y="24"/>
                    <a:pt x="140" y="24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6"/>
            <p:cNvSpPr/>
            <p:nvPr/>
          </p:nvSpPr>
          <p:spPr>
            <a:xfrm>
              <a:off x="3992025" y="23109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1"/>
                  </a:moveTo>
                  <a:lnTo>
                    <a:pt x="47" y="23"/>
                  </a:lnTo>
                  <a:cubicBezTo>
                    <a:pt x="23" y="23"/>
                    <a:pt x="23" y="47"/>
                    <a:pt x="23" y="47"/>
                  </a:cubicBezTo>
                  <a:lnTo>
                    <a:pt x="1" y="70"/>
                  </a:lnTo>
                  <a:lnTo>
                    <a:pt x="1" y="116"/>
                  </a:lnTo>
                  <a:cubicBezTo>
                    <a:pt x="1" y="116"/>
                    <a:pt x="1" y="140"/>
                    <a:pt x="23" y="140"/>
                  </a:cubicBezTo>
                  <a:cubicBezTo>
                    <a:pt x="23" y="163"/>
                    <a:pt x="23" y="163"/>
                    <a:pt x="47" y="163"/>
                  </a:cubicBezTo>
                  <a:cubicBezTo>
                    <a:pt x="47" y="187"/>
                    <a:pt x="70" y="187"/>
                    <a:pt x="70" y="187"/>
                  </a:cubicBezTo>
                  <a:lnTo>
                    <a:pt x="94" y="187"/>
                  </a:lnTo>
                  <a:cubicBezTo>
                    <a:pt x="116" y="187"/>
                    <a:pt x="140" y="187"/>
                    <a:pt x="140" y="163"/>
                  </a:cubicBezTo>
                  <a:lnTo>
                    <a:pt x="163" y="163"/>
                  </a:lnTo>
                  <a:cubicBezTo>
                    <a:pt x="163" y="140"/>
                    <a:pt x="187" y="140"/>
                    <a:pt x="187" y="116"/>
                  </a:cubicBezTo>
                  <a:lnTo>
                    <a:pt x="187" y="94"/>
                  </a:lnTo>
                  <a:lnTo>
                    <a:pt x="187" y="70"/>
                  </a:lnTo>
                  <a:lnTo>
                    <a:pt x="187" y="23"/>
                  </a:lnTo>
                  <a:cubicBezTo>
                    <a:pt x="163" y="23"/>
                    <a:pt x="163" y="23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6"/>
            <p:cNvSpPr/>
            <p:nvPr/>
          </p:nvSpPr>
          <p:spPr>
            <a:xfrm>
              <a:off x="4014125" y="2464400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93" y="0"/>
                  </a:moveTo>
                  <a:cubicBezTo>
                    <a:pt x="69" y="0"/>
                    <a:pt x="69" y="23"/>
                    <a:pt x="47" y="23"/>
                  </a:cubicBezTo>
                  <a:lnTo>
                    <a:pt x="23" y="47"/>
                  </a:lnTo>
                  <a:cubicBezTo>
                    <a:pt x="23" y="47"/>
                    <a:pt x="23" y="69"/>
                    <a:pt x="0" y="69"/>
                  </a:cubicBezTo>
                  <a:lnTo>
                    <a:pt x="0" y="94"/>
                  </a:lnTo>
                  <a:lnTo>
                    <a:pt x="0" y="116"/>
                  </a:lnTo>
                  <a:cubicBezTo>
                    <a:pt x="0" y="140"/>
                    <a:pt x="0" y="162"/>
                    <a:pt x="23" y="162"/>
                  </a:cubicBezTo>
                  <a:cubicBezTo>
                    <a:pt x="23" y="162"/>
                    <a:pt x="23" y="187"/>
                    <a:pt x="47" y="187"/>
                  </a:cubicBezTo>
                  <a:cubicBezTo>
                    <a:pt x="47" y="187"/>
                    <a:pt x="47" y="209"/>
                    <a:pt x="69" y="209"/>
                  </a:cubicBezTo>
                  <a:lnTo>
                    <a:pt x="93" y="209"/>
                  </a:lnTo>
                  <a:cubicBezTo>
                    <a:pt x="116" y="209"/>
                    <a:pt x="116" y="209"/>
                    <a:pt x="140" y="187"/>
                  </a:cubicBezTo>
                  <a:lnTo>
                    <a:pt x="162" y="187"/>
                  </a:lnTo>
                  <a:cubicBezTo>
                    <a:pt x="162" y="162"/>
                    <a:pt x="186" y="162"/>
                    <a:pt x="186" y="140"/>
                  </a:cubicBezTo>
                  <a:lnTo>
                    <a:pt x="186" y="116"/>
                  </a:lnTo>
                  <a:lnTo>
                    <a:pt x="186" y="94"/>
                  </a:lnTo>
                  <a:lnTo>
                    <a:pt x="186" y="47"/>
                  </a:lnTo>
                  <a:cubicBezTo>
                    <a:pt x="162" y="47"/>
                    <a:pt x="162" y="23"/>
                    <a:pt x="140" y="23"/>
                  </a:cubicBezTo>
                  <a:lnTo>
                    <a:pt x="116" y="23"/>
                  </a:lnTo>
                  <a:cubicBezTo>
                    <a:pt x="116" y="0"/>
                    <a:pt x="93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6"/>
            <p:cNvSpPr/>
            <p:nvPr/>
          </p:nvSpPr>
          <p:spPr>
            <a:xfrm>
              <a:off x="4012350" y="2270200"/>
              <a:ext cx="5275" cy="525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18" y="1"/>
                  </a:moveTo>
                  <a:cubicBezTo>
                    <a:pt x="94" y="1"/>
                    <a:pt x="71" y="23"/>
                    <a:pt x="71" y="23"/>
                  </a:cubicBezTo>
                  <a:lnTo>
                    <a:pt x="47" y="23"/>
                  </a:lnTo>
                  <a:cubicBezTo>
                    <a:pt x="25" y="47"/>
                    <a:pt x="25" y="70"/>
                    <a:pt x="25" y="70"/>
                  </a:cubicBezTo>
                  <a:lnTo>
                    <a:pt x="25" y="94"/>
                  </a:lnTo>
                  <a:cubicBezTo>
                    <a:pt x="1" y="94"/>
                    <a:pt x="1" y="116"/>
                    <a:pt x="25" y="116"/>
                  </a:cubicBezTo>
                  <a:lnTo>
                    <a:pt x="25" y="163"/>
                  </a:lnTo>
                  <a:lnTo>
                    <a:pt x="47" y="187"/>
                  </a:lnTo>
                  <a:lnTo>
                    <a:pt x="71" y="209"/>
                  </a:lnTo>
                  <a:lnTo>
                    <a:pt x="94" y="209"/>
                  </a:lnTo>
                  <a:cubicBezTo>
                    <a:pt x="118" y="209"/>
                    <a:pt x="140" y="209"/>
                    <a:pt x="140" y="187"/>
                  </a:cubicBezTo>
                  <a:lnTo>
                    <a:pt x="164" y="187"/>
                  </a:lnTo>
                  <a:cubicBezTo>
                    <a:pt x="187" y="163"/>
                    <a:pt x="187" y="163"/>
                    <a:pt x="187" y="140"/>
                  </a:cubicBezTo>
                  <a:lnTo>
                    <a:pt x="187" y="116"/>
                  </a:lnTo>
                  <a:cubicBezTo>
                    <a:pt x="211" y="116"/>
                    <a:pt x="211" y="94"/>
                    <a:pt x="187" y="94"/>
                  </a:cubicBezTo>
                  <a:lnTo>
                    <a:pt x="187" y="47"/>
                  </a:lnTo>
                  <a:lnTo>
                    <a:pt x="164" y="23"/>
                  </a:lnTo>
                  <a:cubicBezTo>
                    <a:pt x="164" y="23"/>
                    <a:pt x="140" y="23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6"/>
            <p:cNvSpPr/>
            <p:nvPr/>
          </p:nvSpPr>
          <p:spPr>
            <a:xfrm>
              <a:off x="3990250" y="2490550"/>
              <a:ext cx="5300" cy="4675"/>
            </a:xfrm>
            <a:custGeom>
              <a:avLst/>
              <a:gdLst/>
              <a:ahLst/>
              <a:cxnLst/>
              <a:rect l="l" t="t" r="r" b="b"/>
              <a:pathLst>
                <a:path w="212" h="187" extrusionOk="0">
                  <a:moveTo>
                    <a:pt x="94" y="0"/>
                  </a:moveTo>
                  <a:cubicBezTo>
                    <a:pt x="72" y="0"/>
                    <a:pt x="72" y="0"/>
                    <a:pt x="47" y="24"/>
                  </a:cubicBezTo>
                  <a:lnTo>
                    <a:pt x="25" y="24"/>
                  </a:lnTo>
                  <a:cubicBezTo>
                    <a:pt x="25" y="47"/>
                    <a:pt x="25" y="47"/>
                    <a:pt x="1" y="71"/>
                  </a:cubicBezTo>
                  <a:lnTo>
                    <a:pt x="1" y="93"/>
                  </a:lnTo>
                  <a:lnTo>
                    <a:pt x="1" y="117"/>
                  </a:lnTo>
                  <a:lnTo>
                    <a:pt x="25" y="140"/>
                  </a:lnTo>
                  <a:lnTo>
                    <a:pt x="25" y="164"/>
                  </a:lnTo>
                  <a:lnTo>
                    <a:pt x="47" y="164"/>
                  </a:lnTo>
                  <a:lnTo>
                    <a:pt x="47" y="186"/>
                  </a:lnTo>
                  <a:lnTo>
                    <a:pt x="165" y="186"/>
                  </a:lnTo>
                  <a:lnTo>
                    <a:pt x="187" y="164"/>
                  </a:lnTo>
                  <a:lnTo>
                    <a:pt x="211" y="140"/>
                  </a:lnTo>
                  <a:lnTo>
                    <a:pt x="211" y="117"/>
                  </a:lnTo>
                  <a:lnTo>
                    <a:pt x="211" y="93"/>
                  </a:lnTo>
                  <a:lnTo>
                    <a:pt x="211" y="47"/>
                  </a:lnTo>
                  <a:cubicBezTo>
                    <a:pt x="187" y="47"/>
                    <a:pt x="187" y="24"/>
                    <a:pt x="187" y="24"/>
                  </a:cubicBezTo>
                  <a:cubicBezTo>
                    <a:pt x="165" y="24"/>
                    <a:pt x="165" y="24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6"/>
            <p:cNvSpPr/>
            <p:nvPr/>
          </p:nvSpPr>
          <p:spPr>
            <a:xfrm>
              <a:off x="4005975" y="2233000"/>
              <a:ext cx="5250" cy="5225"/>
            </a:xfrm>
            <a:custGeom>
              <a:avLst/>
              <a:gdLst/>
              <a:ahLst/>
              <a:cxnLst/>
              <a:rect l="l" t="t" r="r" b="b"/>
              <a:pathLst>
                <a:path w="210" h="209" extrusionOk="0">
                  <a:moveTo>
                    <a:pt x="116" y="0"/>
                  </a:moveTo>
                  <a:cubicBezTo>
                    <a:pt x="116" y="0"/>
                    <a:pt x="94" y="0"/>
                    <a:pt x="70" y="23"/>
                  </a:cubicBezTo>
                  <a:lnTo>
                    <a:pt x="47" y="47"/>
                  </a:lnTo>
                  <a:cubicBezTo>
                    <a:pt x="23" y="47"/>
                    <a:pt x="23" y="47"/>
                    <a:pt x="23" y="69"/>
                  </a:cubicBezTo>
                  <a:cubicBezTo>
                    <a:pt x="1" y="69"/>
                    <a:pt x="1" y="93"/>
                    <a:pt x="1" y="93"/>
                  </a:cubicBezTo>
                  <a:lnTo>
                    <a:pt x="1" y="140"/>
                  </a:lnTo>
                  <a:lnTo>
                    <a:pt x="1" y="162"/>
                  </a:lnTo>
                  <a:lnTo>
                    <a:pt x="23" y="186"/>
                  </a:lnTo>
                  <a:cubicBezTo>
                    <a:pt x="23" y="209"/>
                    <a:pt x="47" y="209"/>
                    <a:pt x="70" y="209"/>
                  </a:cubicBezTo>
                  <a:lnTo>
                    <a:pt x="140" y="209"/>
                  </a:lnTo>
                  <a:cubicBezTo>
                    <a:pt x="140" y="186"/>
                    <a:pt x="163" y="186"/>
                    <a:pt x="163" y="186"/>
                  </a:cubicBezTo>
                  <a:cubicBezTo>
                    <a:pt x="187" y="162"/>
                    <a:pt x="187" y="162"/>
                    <a:pt x="209" y="162"/>
                  </a:cubicBezTo>
                  <a:lnTo>
                    <a:pt x="209" y="116"/>
                  </a:lnTo>
                  <a:lnTo>
                    <a:pt x="209" y="93"/>
                  </a:lnTo>
                  <a:lnTo>
                    <a:pt x="209" y="47"/>
                  </a:lnTo>
                  <a:cubicBezTo>
                    <a:pt x="209" y="47"/>
                    <a:pt x="187" y="47"/>
                    <a:pt x="187" y="23"/>
                  </a:cubicBezTo>
                  <a:cubicBezTo>
                    <a:pt x="187" y="23"/>
                    <a:pt x="163" y="23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6"/>
            <p:cNvSpPr/>
            <p:nvPr/>
          </p:nvSpPr>
          <p:spPr>
            <a:xfrm>
              <a:off x="4015850" y="248067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47" y="1"/>
                  </a:moveTo>
                  <a:cubicBezTo>
                    <a:pt x="47" y="23"/>
                    <a:pt x="24" y="23"/>
                    <a:pt x="24" y="23"/>
                  </a:cubicBezTo>
                  <a:cubicBezTo>
                    <a:pt x="24" y="47"/>
                    <a:pt x="0" y="47"/>
                    <a:pt x="0" y="70"/>
                  </a:cubicBezTo>
                  <a:lnTo>
                    <a:pt x="0" y="94"/>
                  </a:lnTo>
                  <a:cubicBezTo>
                    <a:pt x="0" y="116"/>
                    <a:pt x="0" y="116"/>
                    <a:pt x="24" y="140"/>
                  </a:cubicBezTo>
                  <a:lnTo>
                    <a:pt x="24" y="163"/>
                  </a:lnTo>
                  <a:cubicBezTo>
                    <a:pt x="47" y="163"/>
                    <a:pt x="47" y="163"/>
                    <a:pt x="71" y="187"/>
                  </a:cubicBezTo>
                  <a:lnTo>
                    <a:pt x="93" y="187"/>
                  </a:lnTo>
                  <a:cubicBezTo>
                    <a:pt x="117" y="187"/>
                    <a:pt x="117" y="187"/>
                    <a:pt x="140" y="163"/>
                  </a:cubicBezTo>
                  <a:lnTo>
                    <a:pt x="164" y="163"/>
                  </a:lnTo>
                  <a:cubicBezTo>
                    <a:pt x="164" y="163"/>
                    <a:pt x="164" y="140"/>
                    <a:pt x="186" y="140"/>
                  </a:cubicBezTo>
                  <a:lnTo>
                    <a:pt x="186" y="116"/>
                  </a:lnTo>
                  <a:cubicBezTo>
                    <a:pt x="186" y="94"/>
                    <a:pt x="211" y="70"/>
                    <a:pt x="186" y="70"/>
                  </a:cubicBezTo>
                  <a:lnTo>
                    <a:pt x="186" y="23"/>
                  </a:lnTo>
                  <a:lnTo>
                    <a:pt x="164" y="23"/>
                  </a:lnTo>
                  <a:cubicBezTo>
                    <a:pt x="164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6"/>
            <p:cNvSpPr/>
            <p:nvPr/>
          </p:nvSpPr>
          <p:spPr>
            <a:xfrm>
              <a:off x="3920500" y="2233350"/>
              <a:ext cx="43925" cy="24100"/>
            </a:xfrm>
            <a:custGeom>
              <a:avLst/>
              <a:gdLst/>
              <a:ahLst/>
              <a:cxnLst/>
              <a:rect l="l" t="t" r="r" b="b"/>
              <a:pathLst>
                <a:path w="1757" h="964" extrusionOk="0">
                  <a:moveTo>
                    <a:pt x="1660" y="0"/>
                  </a:moveTo>
                  <a:cubicBezTo>
                    <a:pt x="1650" y="0"/>
                    <a:pt x="1640" y="3"/>
                    <a:pt x="1628" y="9"/>
                  </a:cubicBezTo>
                  <a:cubicBezTo>
                    <a:pt x="1373" y="102"/>
                    <a:pt x="1116" y="219"/>
                    <a:pt x="862" y="334"/>
                  </a:cubicBezTo>
                  <a:cubicBezTo>
                    <a:pt x="845" y="318"/>
                    <a:pt x="816" y="302"/>
                    <a:pt x="785" y="302"/>
                  </a:cubicBezTo>
                  <a:cubicBezTo>
                    <a:pt x="772" y="302"/>
                    <a:pt x="758" y="305"/>
                    <a:pt x="744" y="312"/>
                  </a:cubicBezTo>
                  <a:cubicBezTo>
                    <a:pt x="583" y="405"/>
                    <a:pt x="396" y="520"/>
                    <a:pt x="233" y="637"/>
                  </a:cubicBezTo>
                  <a:cubicBezTo>
                    <a:pt x="164" y="660"/>
                    <a:pt x="117" y="706"/>
                    <a:pt x="47" y="730"/>
                  </a:cubicBezTo>
                  <a:lnTo>
                    <a:pt x="24" y="777"/>
                  </a:lnTo>
                  <a:cubicBezTo>
                    <a:pt x="0" y="799"/>
                    <a:pt x="0" y="846"/>
                    <a:pt x="0" y="870"/>
                  </a:cubicBezTo>
                  <a:lnTo>
                    <a:pt x="0" y="963"/>
                  </a:lnTo>
                  <a:cubicBezTo>
                    <a:pt x="24" y="939"/>
                    <a:pt x="47" y="939"/>
                    <a:pt x="71" y="917"/>
                  </a:cubicBezTo>
                  <a:cubicBezTo>
                    <a:pt x="82" y="928"/>
                    <a:pt x="94" y="933"/>
                    <a:pt x="105" y="933"/>
                  </a:cubicBezTo>
                  <a:cubicBezTo>
                    <a:pt x="117" y="933"/>
                    <a:pt x="129" y="928"/>
                    <a:pt x="140" y="917"/>
                  </a:cubicBezTo>
                  <a:cubicBezTo>
                    <a:pt x="210" y="870"/>
                    <a:pt x="257" y="824"/>
                    <a:pt x="326" y="799"/>
                  </a:cubicBezTo>
                  <a:cubicBezTo>
                    <a:pt x="769" y="567"/>
                    <a:pt x="1210" y="358"/>
                    <a:pt x="1675" y="172"/>
                  </a:cubicBezTo>
                  <a:cubicBezTo>
                    <a:pt x="1756" y="131"/>
                    <a:pt x="1730" y="0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6"/>
            <p:cNvSpPr/>
            <p:nvPr/>
          </p:nvSpPr>
          <p:spPr>
            <a:xfrm>
              <a:off x="3993750" y="25777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1"/>
                  </a:moveTo>
                  <a:lnTo>
                    <a:pt x="25" y="25"/>
                  </a:lnTo>
                  <a:cubicBezTo>
                    <a:pt x="1" y="47"/>
                    <a:pt x="1" y="47"/>
                    <a:pt x="1" y="71"/>
                  </a:cubicBezTo>
                  <a:lnTo>
                    <a:pt x="1" y="94"/>
                  </a:lnTo>
                  <a:lnTo>
                    <a:pt x="1" y="140"/>
                  </a:lnTo>
                  <a:cubicBezTo>
                    <a:pt x="25" y="140"/>
                    <a:pt x="25" y="140"/>
                    <a:pt x="25" y="164"/>
                  </a:cubicBezTo>
                  <a:cubicBezTo>
                    <a:pt x="25" y="164"/>
                    <a:pt x="47" y="164"/>
                    <a:pt x="71" y="187"/>
                  </a:cubicBezTo>
                  <a:lnTo>
                    <a:pt x="118" y="187"/>
                  </a:lnTo>
                  <a:cubicBezTo>
                    <a:pt x="118" y="187"/>
                    <a:pt x="140" y="187"/>
                    <a:pt x="140" y="164"/>
                  </a:cubicBezTo>
                  <a:cubicBezTo>
                    <a:pt x="164" y="164"/>
                    <a:pt x="164" y="164"/>
                    <a:pt x="187" y="140"/>
                  </a:cubicBezTo>
                  <a:lnTo>
                    <a:pt x="187" y="118"/>
                  </a:lnTo>
                  <a:lnTo>
                    <a:pt x="187" y="94"/>
                  </a:lnTo>
                  <a:lnTo>
                    <a:pt x="187" y="47"/>
                  </a:lnTo>
                  <a:cubicBezTo>
                    <a:pt x="187" y="47"/>
                    <a:pt x="164" y="47"/>
                    <a:pt x="164" y="25"/>
                  </a:cubicBezTo>
                  <a:cubicBezTo>
                    <a:pt x="164" y="25"/>
                    <a:pt x="14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6"/>
            <p:cNvSpPr/>
            <p:nvPr/>
          </p:nvSpPr>
          <p:spPr>
            <a:xfrm>
              <a:off x="3997250" y="2501000"/>
              <a:ext cx="5825" cy="5275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17" y="1"/>
                  </a:moveTo>
                  <a:cubicBezTo>
                    <a:pt x="93" y="1"/>
                    <a:pt x="93" y="1"/>
                    <a:pt x="71" y="25"/>
                  </a:cubicBezTo>
                  <a:lnTo>
                    <a:pt x="47" y="25"/>
                  </a:lnTo>
                  <a:cubicBezTo>
                    <a:pt x="47" y="47"/>
                    <a:pt x="24" y="47"/>
                    <a:pt x="24" y="47"/>
                  </a:cubicBezTo>
                  <a:lnTo>
                    <a:pt x="24" y="94"/>
                  </a:lnTo>
                  <a:cubicBezTo>
                    <a:pt x="0" y="94"/>
                    <a:pt x="0" y="94"/>
                    <a:pt x="0" y="118"/>
                  </a:cubicBezTo>
                  <a:cubicBezTo>
                    <a:pt x="0" y="118"/>
                    <a:pt x="24" y="140"/>
                    <a:pt x="24" y="164"/>
                  </a:cubicBezTo>
                  <a:lnTo>
                    <a:pt x="47" y="164"/>
                  </a:lnTo>
                  <a:cubicBezTo>
                    <a:pt x="47" y="187"/>
                    <a:pt x="71" y="187"/>
                    <a:pt x="71" y="211"/>
                  </a:cubicBezTo>
                  <a:lnTo>
                    <a:pt x="140" y="211"/>
                  </a:lnTo>
                  <a:lnTo>
                    <a:pt x="140" y="187"/>
                  </a:lnTo>
                  <a:lnTo>
                    <a:pt x="164" y="187"/>
                  </a:lnTo>
                  <a:cubicBezTo>
                    <a:pt x="186" y="187"/>
                    <a:pt x="186" y="164"/>
                    <a:pt x="186" y="164"/>
                  </a:cubicBezTo>
                  <a:cubicBezTo>
                    <a:pt x="210" y="164"/>
                    <a:pt x="210" y="140"/>
                    <a:pt x="210" y="140"/>
                  </a:cubicBezTo>
                  <a:lnTo>
                    <a:pt x="233" y="118"/>
                  </a:lnTo>
                  <a:lnTo>
                    <a:pt x="233" y="94"/>
                  </a:lnTo>
                  <a:lnTo>
                    <a:pt x="233" y="47"/>
                  </a:lnTo>
                  <a:cubicBezTo>
                    <a:pt x="210" y="47"/>
                    <a:pt x="210" y="25"/>
                    <a:pt x="210" y="25"/>
                  </a:cubicBezTo>
                  <a:cubicBezTo>
                    <a:pt x="186" y="2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6"/>
            <p:cNvSpPr/>
            <p:nvPr/>
          </p:nvSpPr>
          <p:spPr>
            <a:xfrm>
              <a:off x="4004825" y="2487650"/>
              <a:ext cx="6400" cy="5250"/>
            </a:xfrm>
            <a:custGeom>
              <a:avLst/>
              <a:gdLst/>
              <a:ahLst/>
              <a:cxnLst/>
              <a:rect l="l" t="t" r="r" b="b"/>
              <a:pathLst>
                <a:path w="256" h="210" extrusionOk="0">
                  <a:moveTo>
                    <a:pt x="93" y="1"/>
                  </a:moveTo>
                  <a:cubicBezTo>
                    <a:pt x="69" y="1"/>
                    <a:pt x="69" y="23"/>
                    <a:pt x="47" y="23"/>
                  </a:cubicBezTo>
                  <a:cubicBezTo>
                    <a:pt x="47" y="23"/>
                    <a:pt x="23" y="23"/>
                    <a:pt x="23" y="47"/>
                  </a:cubicBezTo>
                  <a:lnTo>
                    <a:pt x="0" y="70"/>
                  </a:lnTo>
                  <a:lnTo>
                    <a:pt x="0" y="94"/>
                  </a:lnTo>
                  <a:cubicBezTo>
                    <a:pt x="0" y="116"/>
                    <a:pt x="0" y="140"/>
                    <a:pt x="23" y="140"/>
                  </a:cubicBezTo>
                  <a:lnTo>
                    <a:pt x="23" y="163"/>
                  </a:lnTo>
                  <a:cubicBezTo>
                    <a:pt x="47" y="163"/>
                    <a:pt x="47" y="187"/>
                    <a:pt x="69" y="187"/>
                  </a:cubicBezTo>
                  <a:lnTo>
                    <a:pt x="140" y="187"/>
                  </a:lnTo>
                  <a:cubicBezTo>
                    <a:pt x="140" y="209"/>
                    <a:pt x="162" y="209"/>
                    <a:pt x="162" y="209"/>
                  </a:cubicBezTo>
                  <a:cubicBezTo>
                    <a:pt x="186" y="209"/>
                    <a:pt x="186" y="187"/>
                    <a:pt x="209" y="187"/>
                  </a:cubicBezTo>
                  <a:cubicBezTo>
                    <a:pt x="209" y="187"/>
                    <a:pt x="233" y="187"/>
                    <a:pt x="233" y="163"/>
                  </a:cubicBezTo>
                  <a:lnTo>
                    <a:pt x="255" y="140"/>
                  </a:lnTo>
                  <a:lnTo>
                    <a:pt x="255" y="116"/>
                  </a:lnTo>
                  <a:cubicBezTo>
                    <a:pt x="255" y="94"/>
                    <a:pt x="255" y="70"/>
                    <a:pt x="233" y="70"/>
                  </a:cubicBezTo>
                  <a:lnTo>
                    <a:pt x="233" y="47"/>
                  </a:lnTo>
                  <a:cubicBezTo>
                    <a:pt x="209" y="23"/>
                    <a:pt x="209" y="23"/>
                    <a:pt x="186" y="23"/>
                  </a:cubicBezTo>
                  <a:cubicBezTo>
                    <a:pt x="162" y="23"/>
                    <a:pt x="140" y="23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6"/>
            <p:cNvSpPr/>
            <p:nvPr/>
          </p:nvSpPr>
          <p:spPr>
            <a:xfrm>
              <a:off x="4000175" y="2566725"/>
              <a:ext cx="5225" cy="5250"/>
            </a:xfrm>
            <a:custGeom>
              <a:avLst/>
              <a:gdLst/>
              <a:ahLst/>
              <a:cxnLst/>
              <a:rect l="l" t="t" r="r" b="b"/>
              <a:pathLst>
                <a:path w="209" h="210" extrusionOk="0">
                  <a:moveTo>
                    <a:pt x="116" y="1"/>
                  </a:moveTo>
                  <a:cubicBezTo>
                    <a:pt x="116" y="1"/>
                    <a:pt x="93" y="1"/>
                    <a:pt x="69" y="23"/>
                  </a:cubicBezTo>
                  <a:lnTo>
                    <a:pt x="47" y="23"/>
                  </a:lnTo>
                  <a:cubicBezTo>
                    <a:pt x="47" y="23"/>
                    <a:pt x="47" y="47"/>
                    <a:pt x="23" y="47"/>
                  </a:cubicBezTo>
                  <a:lnTo>
                    <a:pt x="23" y="94"/>
                  </a:lnTo>
                  <a:cubicBezTo>
                    <a:pt x="0" y="94"/>
                    <a:pt x="0" y="116"/>
                    <a:pt x="23" y="116"/>
                  </a:cubicBezTo>
                  <a:lnTo>
                    <a:pt x="23" y="163"/>
                  </a:lnTo>
                  <a:lnTo>
                    <a:pt x="47" y="163"/>
                  </a:lnTo>
                  <a:cubicBezTo>
                    <a:pt x="47" y="187"/>
                    <a:pt x="69" y="187"/>
                    <a:pt x="69" y="187"/>
                  </a:cubicBezTo>
                  <a:cubicBezTo>
                    <a:pt x="93" y="187"/>
                    <a:pt x="93" y="187"/>
                    <a:pt x="93" y="209"/>
                  </a:cubicBezTo>
                  <a:cubicBezTo>
                    <a:pt x="116" y="209"/>
                    <a:pt x="140" y="187"/>
                    <a:pt x="140" y="187"/>
                  </a:cubicBezTo>
                  <a:cubicBezTo>
                    <a:pt x="162" y="187"/>
                    <a:pt x="162" y="187"/>
                    <a:pt x="162" y="163"/>
                  </a:cubicBezTo>
                  <a:cubicBezTo>
                    <a:pt x="186" y="163"/>
                    <a:pt x="186" y="163"/>
                    <a:pt x="186" y="140"/>
                  </a:cubicBezTo>
                  <a:cubicBezTo>
                    <a:pt x="209" y="140"/>
                    <a:pt x="209" y="140"/>
                    <a:pt x="209" y="116"/>
                  </a:cubicBezTo>
                  <a:lnTo>
                    <a:pt x="209" y="94"/>
                  </a:lnTo>
                  <a:lnTo>
                    <a:pt x="209" y="47"/>
                  </a:lnTo>
                  <a:cubicBezTo>
                    <a:pt x="186" y="47"/>
                    <a:pt x="186" y="47"/>
                    <a:pt x="186" y="23"/>
                  </a:cubicBezTo>
                  <a:cubicBezTo>
                    <a:pt x="162" y="23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6"/>
            <p:cNvSpPr/>
            <p:nvPr/>
          </p:nvSpPr>
          <p:spPr>
            <a:xfrm>
              <a:off x="3989100" y="2391700"/>
              <a:ext cx="5275" cy="5275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87" y="140"/>
                  </a:moveTo>
                  <a:lnTo>
                    <a:pt x="187" y="164"/>
                  </a:lnTo>
                  <a:lnTo>
                    <a:pt x="164" y="164"/>
                  </a:lnTo>
                  <a:cubicBezTo>
                    <a:pt x="187" y="164"/>
                    <a:pt x="187" y="140"/>
                    <a:pt x="187" y="140"/>
                  </a:cubicBezTo>
                  <a:close/>
                  <a:moveTo>
                    <a:pt x="93" y="0"/>
                  </a:moveTo>
                  <a:lnTo>
                    <a:pt x="93" y="25"/>
                  </a:lnTo>
                  <a:lnTo>
                    <a:pt x="71" y="25"/>
                  </a:lnTo>
                  <a:cubicBezTo>
                    <a:pt x="47" y="25"/>
                    <a:pt x="47" y="25"/>
                    <a:pt x="47" y="47"/>
                  </a:cubicBezTo>
                  <a:cubicBezTo>
                    <a:pt x="47" y="47"/>
                    <a:pt x="25" y="47"/>
                    <a:pt x="25" y="71"/>
                  </a:cubicBezTo>
                  <a:lnTo>
                    <a:pt x="25" y="93"/>
                  </a:lnTo>
                  <a:cubicBezTo>
                    <a:pt x="0" y="93"/>
                    <a:pt x="0" y="118"/>
                    <a:pt x="25" y="118"/>
                  </a:cubicBezTo>
                  <a:lnTo>
                    <a:pt x="25" y="164"/>
                  </a:lnTo>
                  <a:cubicBezTo>
                    <a:pt x="25" y="164"/>
                    <a:pt x="47" y="164"/>
                    <a:pt x="47" y="187"/>
                  </a:cubicBezTo>
                  <a:lnTo>
                    <a:pt x="71" y="187"/>
                  </a:lnTo>
                  <a:cubicBezTo>
                    <a:pt x="93" y="187"/>
                    <a:pt x="93" y="187"/>
                    <a:pt x="93" y="211"/>
                  </a:cubicBezTo>
                  <a:lnTo>
                    <a:pt x="164" y="211"/>
                  </a:lnTo>
                  <a:cubicBezTo>
                    <a:pt x="164" y="187"/>
                    <a:pt x="187" y="187"/>
                    <a:pt x="187" y="187"/>
                  </a:cubicBezTo>
                  <a:lnTo>
                    <a:pt x="211" y="164"/>
                  </a:lnTo>
                  <a:lnTo>
                    <a:pt x="211" y="118"/>
                  </a:lnTo>
                  <a:lnTo>
                    <a:pt x="211" y="93"/>
                  </a:lnTo>
                  <a:lnTo>
                    <a:pt x="211" y="71"/>
                  </a:lnTo>
                  <a:cubicBezTo>
                    <a:pt x="211" y="47"/>
                    <a:pt x="187" y="47"/>
                    <a:pt x="187" y="47"/>
                  </a:cubicBezTo>
                  <a:cubicBezTo>
                    <a:pt x="187" y="47"/>
                    <a:pt x="187" y="25"/>
                    <a:pt x="164" y="25"/>
                  </a:cubicBezTo>
                  <a:lnTo>
                    <a:pt x="140" y="2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6"/>
            <p:cNvSpPr/>
            <p:nvPr/>
          </p:nvSpPr>
          <p:spPr>
            <a:xfrm>
              <a:off x="4000725" y="226262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0"/>
                  </a:moveTo>
                  <a:lnTo>
                    <a:pt x="47" y="25"/>
                  </a:lnTo>
                  <a:cubicBezTo>
                    <a:pt x="25" y="47"/>
                    <a:pt x="25" y="47"/>
                    <a:pt x="25" y="71"/>
                  </a:cubicBezTo>
                  <a:cubicBezTo>
                    <a:pt x="1" y="93"/>
                    <a:pt x="1" y="93"/>
                    <a:pt x="25" y="118"/>
                  </a:cubicBezTo>
                  <a:lnTo>
                    <a:pt x="25" y="140"/>
                  </a:lnTo>
                  <a:cubicBezTo>
                    <a:pt x="25" y="164"/>
                    <a:pt x="47" y="164"/>
                    <a:pt x="47" y="186"/>
                  </a:cubicBezTo>
                  <a:lnTo>
                    <a:pt x="140" y="186"/>
                  </a:lnTo>
                  <a:cubicBezTo>
                    <a:pt x="164" y="186"/>
                    <a:pt x="164" y="164"/>
                    <a:pt x="164" y="164"/>
                  </a:cubicBezTo>
                  <a:cubicBezTo>
                    <a:pt x="187" y="164"/>
                    <a:pt x="187" y="140"/>
                    <a:pt x="187" y="140"/>
                  </a:cubicBezTo>
                  <a:lnTo>
                    <a:pt x="187" y="118"/>
                  </a:lnTo>
                  <a:cubicBezTo>
                    <a:pt x="211" y="93"/>
                    <a:pt x="211" y="93"/>
                    <a:pt x="187" y="71"/>
                  </a:cubicBezTo>
                  <a:lnTo>
                    <a:pt x="187" y="47"/>
                  </a:lnTo>
                  <a:cubicBezTo>
                    <a:pt x="187" y="25"/>
                    <a:pt x="164" y="25"/>
                    <a:pt x="164" y="25"/>
                  </a:cubicBezTo>
                  <a:cubicBezTo>
                    <a:pt x="164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6"/>
            <p:cNvSpPr/>
            <p:nvPr/>
          </p:nvSpPr>
          <p:spPr>
            <a:xfrm>
              <a:off x="3925750" y="2541150"/>
              <a:ext cx="5825" cy="4675"/>
            </a:xfrm>
            <a:custGeom>
              <a:avLst/>
              <a:gdLst/>
              <a:ahLst/>
              <a:cxnLst/>
              <a:rect l="l" t="t" r="r" b="b"/>
              <a:pathLst>
                <a:path w="233" h="187" extrusionOk="0">
                  <a:moveTo>
                    <a:pt x="47" y="0"/>
                  </a:moveTo>
                  <a:cubicBezTo>
                    <a:pt x="47" y="0"/>
                    <a:pt x="23" y="0"/>
                    <a:pt x="23" y="23"/>
                  </a:cubicBezTo>
                  <a:lnTo>
                    <a:pt x="23" y="47"/>
                  </a:lnTo>
                  <a:cubicBezTo>
                    <a:pt x="0" y="47"/>
                    <a:pt x="0" y="69"/>
                    <a:pt x="0" y="93"/>
                  </a:cubicBezTo>
                  <a:lnTo>
                    <a:pt x="0" y="116"/>
                  </a:lnTo>
                  <a:lnTo>
                    <a:pt x="23" y="140"/>
                  </a:lnTo>
                  <a:lnTo>
                    <a:pt x="23" y="162"/>
                  </a:lnTo>
                  <a:lnTo>
                    <a:pt x="47" y="162"/>
                  </a:lnTo>
                  <a:cubicBezTo>
                    <a:pt x="69" y="186"/>
                    <a:pt x="69" y="186"/>
                    <a:pt x="93" y="186"/>
                  </a:cubicBezTo>
                  <a:lnTo>
                    <a:pt x="162" y="186"/>
                  </a:lnTo>
                  <a:cubicBezTo>
                    <a:pt x="162" y="186"/>
                    <a:pt x="186" y="186"/>
                    <a:pt x="186" y="162"/>
                  </a:cubicBezTo>
                  <a:cubicBezTo>
                    <a:pt x="186" y="162"/>
                    <a:pt x="209" y="162"/>
                    <a:pt x="209" y="140"/>
                  </a:cubicBezTo>
                  <a:cubicBezTo>
                    <a:pt x="209" y="140"/>
                    <a:pt x="233" y="140"/>
                    <a:pt x="233" y="116"/>
                  </a:cubicBezTo>
                  <a:lnTo>
                    <a:pt x="233" y="69"/>
                  </a:lnTo>
                  <a:cubicBezTo>
                    <a:pt x="233" y="69"/>
                    <a:pt x="233" y="47"/>
                    <a:pt x="209" y="47"/>
                  </a:cubicBezTo>
                  <a:lnTo>
                    <a:pt x="209" y="23"/>
                  </a:lnTo>
                  <a:cubicBezTo>
                    <a:pt x="186" y="23"/>
                    <a:pt x="186" y="0"/>
                    <a:pt x="162" y="0"/>
                  </a:cubicBezTo>
                  <a:lnTo>
                    <a:pt x="116" y="0"/>
                  </a:lnTo>
                  <a:cubicBezTo>
                    <a:pt x="116" y="0"/>
                    <a:pt x="106" y="0"/>
                    <a:pt x="100" y="7"/>
                  </a:cubicBezTo>
                  <a:lnTo>
                    <a:pt x="100" y="7"/>
                  </a:lnTo>
                  <a:cubicBezTo>
                    <a:pt x="103" y="3"/>
                    <a:pt x="108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6"/>
            <p:cNvSpPr/>
            <p:nvPr/>
          </p:nvSpPr>
          <p:spPr>
            <a:xfrm>
              <a:off x="3894350" y="2549050"/>
              <a:ext cx="18025" cy="9700"/>
            </a:xfrm>
            <a:custGeom>
              <a:avLst/>
              <a:gdLst/>
              <a:ahLst/>
              <a:cxnLst/>
              <a:rect l="l" t="t" r="r" b="b"/>
              <a:pathLst>
                <a:path w="721" h="388" extrusionOk="0">
                  <a:moveTo>
                    <a:pt x="596" y="0"/>
                  </a:moveTo>
                  <a:cubicBezTo>
                    <a:pt x="584" y="0"/>
                    <a:pt x="571" y="3"/>
                    <a:pt x="559" y="10"/>
                  </a:cubicBezTo>
                  <a:cubicBezTo>
                    <a:pt x="395" y="103"/>
                    <a:pt x="255" y="150"/>
                    <a:pt x="69" y="196"/>
                  </a:cubicBezTo>
                  <a:cubicBezTo>
                    <a:pt x="23" y="218"/>
                    <a:pt x="1" y="265"/>
                    <a:pt x="1" y="311"/>
                  </a:cubicBezTo>
                  <a:cubicBezTo>
                    <a:pt x="19" y="350"/>
                    <a:pt x="54" y="388"/>
                    <a:pt x="91" y="388"/>
                  </a:cubicBezTo>
                  <a:cubicBezTo>
                    <a:pt x="99" y="388"/>
                    <a:pt x="108" y="386"/>
                    <a:pt x="116" y="382"/>
                  </a:cubicBezTo>
                  <a:cubicBezTo>
                    <a:pt x="302" y="336"/>
                    <a:pt x="488" y="265"/>
                    <a:pt x="652" y="172"/>
                  </a:cubicBezTo>
                  <a:cubicBezTo>
                    <a:pt x="698" y="150"/>
                    <a:pt x="721" y="79"/>
                    <a:pt x="698" y="57"/>
                  </a:cubicBezTo>
                  <a:cubicBezTo>
                    <a:pt x="664" y="23"/>
                    <a:pt x="630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6"/>
            <p:cNvSpPr/>
            <p:nvPr/>
          </p:nvSpPr>
          <p:spPr>
            <a:xfrm>
              <a:off x="3935600" y="2537050"/>
              <a:ext cx="5300" cy="4675"/>
            </a:xfrm>
            <a:custGeom>
              <a:avLst/>
              <a:gdLst/>
              <a:ahLst/>
              <a:cxnLst/>
              <a:rect l="l" t="t" r="r" b="b"/>
              <a:pathLst>
                <a:path w="212" h="187" extrusionOk="0">
                  <a:moveTo>
                    <a:pt x="118" y="1"/>
                  </a:moveTo>
                  <a:cubicBezTo>
                    <a:pt x="94" y="1"/>
                    <a:pt x="94" y="1"/>
                    <a:pt x="72" y="25"/>
                  </a:cubicBezTo>
                  <a:lnTo>
                    <a:pt x="47" y="25"/>
                  </a:lnTo>
                  <a:lnTo>
                    <a:pt x="25" y="47"/>
                  </a:lnTo>
                  <a:cubicBezTo>
                    <a:pt x="25" y="71"/>
                    <a:pt x="25" y="71"/>
                    <a:pt x="1" y="94"/>
                  </a:cubicBezTo>
                  <a:lnTo>
                    <a:pt x="1" y="118"/>
                  </a:lnTo>
                  <a:cubicBezTo>
                    <a:pt x="1" y="140"/>
                    <a:pt x="25" y="140"/>
                    <a:pt x="25" y="164"/>
                  </a:cubicBezTo>
                  <a:cubicBezTo>
                    <a:pt x="47" y="187"/>
                    <a:pt x="72" y="187"/>
                    <a:pt x="72" y="187"/>
                  </a:cubicBezTo>
                  <a:lnTo>
                    <a:pt x="140" y="187"/>
                  </a:lnTo>
                  <a:cubicBezTo>
                    <a:pt x="165" y="187"/>
                    <a:pt x="165" y="187"/>
                    <a:pt x="165" y="164"/>
                  </a:cubicBezTo>
                  <a:cubicBezTo>
                    <a:pt x="187" y="164"/>
                    <a:pt x="187" y="164"/>
                    <a:pt x="187" y="140"/>
                  </a:cubicBezTo>
                  <a:cubicBezTo>
                    <a:pt x="211" y="140"/>
                    <a:pt x="211" y="140"/>
                    <a:pt x="211" y="118"/>
                  </a:cubicBezTo>
                  <a:lnTo>
                    <a:pt x="211" y="94"/>
                  </a:lnTo>
                  <a:cubicBezTo>
                    <a:pt x="211" y="71"/>
                    <a:pt x="211" y="47"/>
                    <a:pt x="187" y="47"/>
                  </a:cubicBezTo>
                  <a:lnTo>
                    <a:pt x="187" y="25"/>
                  </a:lnTo>
                  <a:cubicBezTo>
                    <a:pt x="165" y="25"/>
                    <a:pt x="165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6"/>
            <p:cNvSpPr/>
            <p:nvPr/>
          </p:nvSpPr>
          <p:spPr>
            <a:xfrm>
              <a:off x="4135050" y="23074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70" y="0"/>
                    <a:pt x="70" y="0"/>
                    <a:pt x="47" y="22"/>
                  </a:cubicBezTo>
                  <a:cubicBezTo>
                    <a:pt x="47" y="22"/>
                    <a:pt x="23" y="22"/>
                    <a:pt x="23" y="47"/>
                  </a:cubicBezTo>
                  <a:cubicBezTo>
                    <a:pt x="23" y="47"/>
                    <a:pt x="1" y="47"/>
                    <a:pt x="1" y="69"/>
                  </a:cubicBezTo>
                  <a:lnTo>
                    <a:pt x="1" y="93"/>
                  </a:lnTo>
                  <a:cubicBezTo>
                    <a:pt x="1" y="115"/>
                    <a:pt x="1" y="115"/>
                    <a:pt x="23" y="140"/>
                  </a:cubicBezTo>
                  <a:lnTo>
                    <a:pt x="23" y="162"/>
                  </a:lnTo>
                  <a:cubicBezTo>
                    <a:pt x="47" y="162"/>
                    <a:pt x="47" y="186"/>
                    <a:pt x="70" y="186"/>
                  </a:cubicBezTo>
                  <a:lnTo>
                    <a:pt x="163" y="186"/>
                  </a:lnTo>
                  <a:cubicBezTo>
                    <a:pt x="163" y="162"/>
                    <a:pt x="163" y="162"/>
                    <a:pt x="187" y="162"/>
                  </a:cubicBezTo>
                  <a:lnTo>
                    <a:pt x="187" y="115"/>
                  </a:lnTo>
                  <a:lnTo>
                    <a:pt x="187" y="93"/>
                  </a:lnTo>
                  <a:lnTo>
                    <a:pt x="187" y="47"/>
                  </a:lnTo>
                  <a:lnTo>
                    <a:pt x="163" y="22"/>
                  </a:lnTo>
                  <a:cubicBezTo>
                    <a:pt x="163" y="22"/>
                    <a:pt x="140" y="22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6"/>
            <p:cNvSpPr/>
            <p:nvPr/>
          </p:nvSpPr>
          <p:spPr>
            <a:xfrm>
              <a:off x="3918175" y="2249025"/>
              <a:ext cx="24425" cy="17100"/>
            </a:xfrm>
            <a:custGeom>
              <a:avLst/>
              <a:gdLst/>
              <a:ahLst/>
              <a:cxnLst/>
              <a:rect l="l" t="t" r="r" b="b"/>
              <a:pathLst>
                <a:path w="977" h="684" extrusionOk="0">
                  <a:moveTo>
                    <a:pt x="856" y="1"/>
                  </a:moveTo>
                  <a:cubicBezTo>
                    <a:pt x="842" y="1"/>
                    <a:pt x="828" y="4"/>
                    <a:pt x="815" y="10"/>
                  </a:cubicBezTo>
                  <a:cubicBezTo>
                    <a:pt x="558" y="150"/>
                    <a:pt x="303" y="312"/>
                    <a:pt x="47" y="476"/>
                  </a:cubicBezTo>
                  <a:lnTo>
                    <a:pt x="0" y="684"/>
                  </a:lnTo>
                  <a:lnTo>
                    <a:pt x="71" y="684"/>
                  </a:lnTo>
                  <a:cubicBezTo>
                    <a:pt x="350" y="498"/>
                    <a:pt x="629" y="312"/>
                    <a:pt x="908" y="172"/>
                  </a:cubicBezTo>
                  <a:cubicBezTo>
                    <a:pt x="955" y="150"/>
                    <a:pt x="977" y="103"/>
                    <a:pt x="955" y="57"/>
                  </a:cubicBezTo>
                  <a:cubicBezTo>
                    <a:pt x="937" y="23"/>
                    <a:pt x="895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6"/>
            <p:cNvSpPr/>
            <p:nvPr/>
          </p:nvSpPr>
          <p:spPr>
            <a:xfrm>
              <a:off x="4161375" y="2291125"/>
              <a:ext cx="106275" cy="240375"/>
            </a:xfrm>
            <a:custGeom>
              <a:avLst/>
              <a:gdLst/>
              <a:ahLst/>
              <a:cxnLst/>
              <a:rect l="l" t="t" r="r" b="b"/>
              <a:pathLst>
                <a:path w="4251" h="9615" extrusionOk="0">
                  <a:moveTo>
                    <a:pt x="3526" y="2437"/>
                  </a:moveTo>
                  <a:lnTo>
                    <a:pt x="3526" y="2437"/>
                  </a:lnTo>
                  <a:cubicBezTo>
                    <a:pt x="3493" y="2449"/>
                    <a:pt x="3461" y="2461"/>
                    <a:pt x="3429" y="2473"/>
                  </a:cubicBezTo>
                  <a:lnTo>
                    <a:pt x="3429" y="2473"/>
                  </a:lnTo>
                  <a:cubicBezTo>
                    <a:pt x="3447" y="2464"/>
                    <a:pt x="3465" y="2454"/>
                    <a:pt x="3482" y="2442"/>
                  </a:cubicBezTo>
                  <a:cubicBezTo>
                    <a:pt x="3495" y="2442"/>
                    <a:pt x="3510" y="2440"/>
                    <a:pt x="3526" y="2437"/>
                  </a:cubicBezTo>
                  <a:close/>
                  <a:moveTo>
                    <a:pt x="3203" y="4023"/>
                  </a:moveTo>
                  <a:cubicBezTo>
                    <a:pt x="3192" y="4035"/>
                    <a:pt x="3181" y="4041"/>
                    <a:pt x="3170" y="4044"/>
                  </a:cubicBezTo>
                  <a:lnTo>
                    <a:pt x="3170" y="4044"/>
                  </a:lnTo>
                  <a:cubicBezTo>
                    <a:pt x="3182" y="4037"/>
                    <a:pt x="3186" y="4023"/>
                    <a:pt x="3203" y="4023"/>
                  </a:cubicBezTo>
                  <a:close/>
                  <a:moveTo>
                    <a:pt x="2948" y="5279"/>
                  </a:moveTo>
                  <a:lnTo>
                    <a:pt x="2945" y="5291"/>
                  </a:lnTo>
                  <a:lnTo>
                    <a:pt x="2945" y="5291"/>
                  </a:lnTo>
                  <a:cubicBezTo>
                    <a:pt x="2947" y="5288"/>
                    <a:pt x="2948" y="5284"/>
                    <a:pt x="2948" y="5279"/>
                  </a:cubicBezTo>
                  <a:close/>
                  <a:moveTo>
                    <a:pt x="4204" y="1"/>
                  </a:moveTo>
                  <a:cubicBezTo>
                    <a:pt x="4111" y="47"/>
                    <a:pt x="4018" y="94"/>
                    <a:pt x="3901" y="140"/>
                  </a:cubicBezTo>
                  <a:cubicBezTo>
                    <a:pt x="3878" y="140"/>
                    <a:pt x="3854" y="163"/>
                    <a:pt x="3854" y="187"/>
                  </a:cubicBezTo>
                  <a:cubicBezTo>
                    <a:pt x="3832" y="187"/>
                    <a:pt x="3832" y="234"/>
                    <a:pt x="3832" y="256"/>
                  </a:cubicBezTo>
                  <a:cubicBezTo>
                    <a:pt x="3739" y="280"/>
                    <a:pt x="3622" y="302"/>
                    <a:pt x="3529" y="327"/>
                  </a:cubicBezTo>
                  <a:cubicBezTo>
                    <a:pt x="3421" y="370"/>
                    <a:pt x="3454" y="515"/>
                    <a:pt x="3554" y="515"/>
                  </a:cubicBezTo>
                  <a:cubicBezTo>
                    <a:pt x="3561" y="515"/>
                    <a:pt x="3568" y="514"/>
                    <a:pt x="3575" y="513"/>
                  </a:cubicBezTo>
                  <a:cubicBezTo>
                    <a:pt x="3646" y="488"/>
                    <a:pt x="3739" y="466"/>
                    <a:pt x="3808" y="442"/>
                  </a:cubicBezTo>
                  <a:cubicBezTo>
                    <a:pt x="3808" y="466"/>
                    <a:pt x="3832" y="488"/>
                    <a:pt x="3832" y="488"/>
                  </a:cubicBezTo>
                  <a:lnTo>
                    <a:pt x="3808" y="513"/>
                  </a:lnTo>
                  <a:cubicBezTo>
                    <a:pt x="3785" y="513"/>
                    <a:pt x="3785" y="513"/>
                    <a:pt x="3761" y="535"/>
                  </a:cubicBezTo>
                  <a:cubicBezTo>
                    <a:pt x="3761" y="559"/>
                    <a:pt x="3739" y="581"/>
                    <a:pt x="3761" y="606"/>
                  </a:cubicBezTo>
                  <a:lnTo>
                    <a:pt x="3761" y="628"/>
                  </a:lnTo>
                  <a:cubicBezTo>
                    <a:pt x="3739" y="652"/>
                    <a:pt x="3692" y="674"/>
                    <a:pt x="3668" y="674"/>
                  </a:cubicBezTo>
                  <a:cubicBezTo>
                    <a:pt x="3622" y="699"/>
                    <a:pt x="3575" y="745"/>
                    <a:pt x="3599" y="792"/>
                  </a:cubicBezTo>
                  <a:cubicBezTo>
                    <a:pt x="3599" y="814"/>
                    <a:pt x="3622" y="814"/>
                    <a:pt x="3622" y="838"/>
                  </a:cubicBezTo>
                  <a:cubicBezTo>
                    <a:pt x="3389" y="885"/>
                    <a:pt x="3156" y="954"/>
                    <a:pt x="2902" y="1000"/>
                  </a:cubicBezTo>
                  <a:cubicBezTo>
                    <a:pt x="2814" y="1023"/>
                    <a:pt x="2850" y="1166"/>
                    <a:pt x="2949" y="1166"/>
                  </a:cubicBezTo>
                  <a:cubicBezTo>
                    <a:pt x="2956" y="1166"/>
                    <a:pt x="2963" y="1165"/>
                    <a:pt x="2970" y="1164"/>
                  </a:cubicBezTo>
                  <a:lnTo>
                    <a:pt x="3320" y="1093"/>
                  </a:lnTo>
                  <a:lnTo>
                    <a:pt x="3320" y="1093"/>
                  </a:lnTo>
                  <a:cubicBezTo>
                    <a:pt x="3274" y="1117"/>
                    <a:pt x="3274" y="1186"/>
                    <a:pt x="3296" y="1210"/>
                  </a:cubicBezTo>
                  <a:cubicBezTo>
                    <a:pt x="3320" y="1233"/>
                    <a:pt x="3342" y="1257"/>
                    <a:pt x="3389" y="1257"/>
                  </a:cubicBezTo>
                  <a:cubicBezTo>
                    <a:pt x="3367" y="1279"/>
                    <a:pt x="3367" y="1303"/>
                    <a:pt x="3389" y="1326"/>
                  </a:cubicBezTo>
                  <a:lnTo>
                    <a:pt x="3181" y="1396"/>
                  </a:lnTo>
                  <a:lnTo>
                    <a:pt x="3134" y="1396"/>
                  </a:lnTo>
                  <a:cubicBezTo>
                    <a:pt x="3110" y="1396"/>
                    <a:pt x="3110" y="1419"/>
                    <a:pt x="3088" y="1419"/>
                  </a:cubicBezTo>
                  <a:cubicBezTo>
                    <a:pt x="3017" y="1465"/>
                    <a:pt x="3041" y="1536"/>
                    <a:pt x="3063" y="1558"/>
                  </a:cubicBezTo>
                  <a:cubicBezTo>
                    <a:pt x="2902" y="1605"/>
                    <a:pt x="2738" y="1629"/>
                    <a:pt x="2576" y="1651"/>
                  </a:cubicBezTo>
                  <a:cubicBezTo>
                    <a:pt x="2529" y="1651"/>
                    <a:pt x="2505" y="1722"/>
                    <a:pt x="2505" y="1768"/>
                  </a:cubicBezTo>
                  <a:cubicBezTo>
                    <a:pt x="2529" y="1815"/>
                    <a:pt x="2576" y="1837"/>
                    <a:pt x="2622" y="1837"/>
                  </a:cubicBezTo>
                  <a:cubicBezTo>
                    <a:pt x="2784" y="1815"/>
                    <a:pt x="2948" y="1768"/>
                    <a:pt x="3110" y="1744"/>
                  </a:cubicBezTo>
                  <a:lnTo>
                    <a:pt x="3110" y="1768"/>
                  </a:lnTo>
                  <a:cubicBezTo>
                    <a:pt x="3110" y="1791"/>
                    <a:pt x="3134" y="1815"/>
                    <a:pt x="3156" y="1815"/>
                  </a:cubicBezTo>
                  <a:cubicBezTo>
                    <a:pt x="3134" y="1815"/>
                    <a:pt x="3088" y="1837"/>
                    <a:pt x="3063" y="1837"/>
                  </a:cubicBezTo>
                  <a:cubicBezTo>
                    <a:pt x="3017" y="1861"/>
                    <a:pt x="2995" y="1908"/>
                    <a:pt x="2995" y="1955"/>
                  </a:cubicBezTo>
                  <a:cubicBezTo>
                    <a:pt x="2995" y="1977"/>
                    <a:pt x="2995" y="2001"/>
                    <a:pt x="3017" y="2023"/>
                  </a:cubicBezTo>
                  <a:cubicBezTo>
                    <a:pt x="2970" y="2048"/>
                    <a:pt x="2924" y="2070"/>
                    <a:pt x="2877" y="2070"/>
                  </a:cubicBezTo>
                  <a:cubicBezTo>
                    <a:pt x="2808" y="2094"/>
                    <a:pt x="2808" y="2163"/>
                    <a:pt x="2855" y="2209"/>
                  </a:cubicBezTo>
                  <a:lnTo>
                    <a:pt x="2297" y="2349"/>
                  </a:lnTo>
                  <a:cubicBezTo>
                    <a:pt x="2193" y="2370"/>
                    <a:pt x="2218" y="2520"/>
                    <a:pt x="2307" y="2520"/>
                  </a:cubicBezTo>
                  <a:cubicBezTo>
                    <a:pt x="2318" y="2520"/>
                    <a:pt x="2330" y="2518"/>
                    <a:pt x="2343" y="2513"/>
                  </a:cubicBezTo>
                  <a:cubicBezTo>
                    <a:pt x="2529" y="2489"/>
                    <a:pt x="2691" y="2442"/>
                    <a:pt x="2877" y="2395"/>
                  </a:cubicBezTo>
                  <a:cubicBezTo>
                    <a:pt x="2877" y="2420"/>
                    <a:pt x="2902" y="2442"/>
                    <a:pt x="2924" y="2442"/>
                  </a:cubicBezTo>
                  <a:cubicBezTo>
                    <a:pt x="2902" y="2466"/>
                    <a:pt x="2902" y="2489"/>
                    <a:pt x="2902" y="2489"/>
                  </a:cubicBezTo>
                  <a:cubicBezTo>
                    <a:pt x="2808" y="2535"/>
                    <a:pt x="2691" y="2582"/>
                    <a:pt x="2598" y="2628"/>
                  </a:cubicBezTo>
                  <a:cubicBezTo>
                    <a:pt x="2552" y="2652"/>
                    <a:pt x="2552" y="2721"/>
                    <a:pt x="2552" y="2745"/>
                  </a:cubicBezTo>
                  <a:cubicBezTo>
                    <a:pt x="2586" y="2779"/>
                    <a:pt x="2620" y="2800"/>
                    <a:pt x="2654" y="2800"/>
                  </a:cubicBezTo>
                  <a:cubicBezTo>
                    <a:pt x="2667" y="2800"/>
                    <a:pt x="2679" y="2798"/>
                    <a:pt x="2691" y="2792"/>
                  </a:cubicBezTo>
                  <a:cubicBezTo>
                    <a:pt x="2715" y="2768"/>
                    <a:pt x="2738" y="2768"/>
                    <a:pt x="2762" y="2768"/>
                  </a:cubicBezTo>
                  <a:cubicBezTo>
                    <a:pt x="2738" y="2792"/>
                    <a:pt x="2762" y="2814"/>
                    <a:pt x="2784" y="2838"/>
                  </a:cubicBezTo>
                  <a:cubicBezTo>
                    <a:pt x="2808" y="2861"/>
                    <a:pt x="2831" y="2861"/>
                    <a:pt x="2831" y="2861"/>
                  </a:cubicBezTo>
                  <a:lnTo>
                    <a:pt x="2831" y="2907"/>
                  </a:lnTo>
                  <a:cubicBezTo>
                    <a:pt x="2669" y="2954"/>
                    <a:pt x="2483" y="3000"/>
                    <a:pt x="2319" y="3047"/>
                  </a:cubicBezTo>
                  <a:cubicBezTo>
                    <a:pt x="2211" y="3069"/>
                    <a:pt x="2245" y="3213"/>
                    <a:pt x="2344" y="3213"/>
                  </a:cubicBezTo>
                  <a:cubicBezTo>
                    <a:pt x="2351" y="3213"/>
                    <a:pt x="2358" y="3212"/>
                    <a:pt x="2366" y="3210"/>
                  </a:cubicBezTo>
                  <a:cubicBezTo>
                    <a:pt x="2459" y="3186"/>
                    <a:pt x="2529" y="3186"/>
                    <a:pt x="2598" y="3164"/>
                  </a:cubicBezTo>
                  <a:cubicBezTo>
                    <a:pt x="2622" y="3210"/>
                    <a:pt x="2669" y="3233"/>
                    <a:pt x="2691" y="3233"/>
                  </a:cubicBezTo>
                  <a:lnTo>
                    <a:pt x="2691" y="3279"/>
                  </a:lnTo>
                  <a:cubicBezTo>
                    <a:pt x="2715" y="3279"/>
                    <a:pt x="2715" y="3303"/>
                    <a:pt x="2715" y="3303"/>
                  </a:cubicBezTo>
                  <a:cubicBezTo>
                    <a:pt x="2669" y="3326"/>
                    <a:pt x="2622" y="3326"/>
                    <a:pt x="2598" y="3326"/>
                  </a:cubicBezTo>
                  <a:cubicBezTo>
                    <a:pt x="2552" y="3350"/>
                    <a:pt x="2505" y="3396"/>
                    <a:pt x="2529" y="3443"/>
                  </a:cubicBezTo>
                  <a:cubicBezTo>
                    <a:pt x="2529" y="3465"/>
                    <a:pt x="2529" y="3465"/>
                    <a:pt x="2552" y="3489"/>
                  </a:cubicBezTo>
                  <a:cubicBezTo>
                    <a:pt x="2505" y="3512"/>
                    <a:pt x="2459" y="3536"/>
                    <a:pt x="2412" y="3536"/>
                  </a:cubicBezTo>
                  <a:cubicBezTo>
                    <a:pt x="2412" y="3558"/>
                    <a:pt x="2412" y="3558"/>
                    <a:pt x="2390" y="3558"/>
                  </a:cubicBezTo>
                  <a:cubicBezTo>
                    <a:pt x="2133" y="3651"/>
                    <a:pt x="1854" y="3722"/>
                    <a:pt x="1599" y="3791"/>
                  </a:cubicBezTo>
                  <a:cubicBezTo>
                    <a:pt x="1490" y="3834"/>
                    <a:pt x="1523" y="3979"/>
                    <a:pt x="1623" y="3979"/>
                  </a:cubicBezTo>
                  <a:cubicBezTo>
                    <a:pt x="1630" y="3979"/>
                    <a:pt x="1638" y="3979"/>
                    <a:pt x="1646" y="3977"/>
                  </a:cubicBezTo>
                  <a:cubicBezTo>
                    <a:pt x="1901" y="3908"/>
                    <a:pt x="2180" y="3837"/>
                    <a:pt x="2436" y="3744"/>
                  </a:cubicBezTo>
                  <a:lnTo>
                    <a:pt x="2436" y="3769"/>
                  </a:lnTo>
                  <a:cubicBezTo>
                    <a:pt x="2436" y="3803"/>
                    <a:pt x="2473" y="3824"/>
                    <a:pt x="2512" y="3824"/>
                  </a:cubicBezTo>
                  <a:cubicBezTo>
                    <a:pt x="2525" y="3824"/>
                    <a:pt x="2539" y="3821"/>
                    <a:pt x="2552" y="3815"/>
                  </a:cubicBezTo>
                  <a:cubicBezTo>
                    <a:pt x="2576" y="3815"/>
                    <a:pt x="2598" y="3815"/>
                    <a:pt x="2598" y="3791"/>
                  </a:cubicBezTo>
                  <a:cubicBezTo>
                    <a:pt x="2598" y="3815"/>
                    <a:pt x="2598" y="3815"/>
                    <a:pt x="2622" y="3815"/>
                  </a:cubicBezTo>
                  <a:cubicBezTo>
                    <a:pt x="2622" y="3837"/>
                    <a:pt x="2645" y="3837"/>
                    <a:pt x="2645" y="3837"/>
                  </a:cubicBezTo>
                  <a:cubicBezTo>
                    <a:pt x="2645" y="3862"/>
                    <a:pt x="2645" y="3884"/>
                    <a:pt x="2669" y="3908"/>
                  </a:cubicBezTo>
                  <a:cubicBezTo>
                    <a:pt x="2669" y="3930"/>
                    <a:pt x="2691" y="3930"/>
                    <a:pt x="2691" y="3930"/>
                  </a:cubicBezTo>
                  <a:lnTo>
                    <a:pt x="2691" y="3955"/>
                  </a:lnTo>
                  <a:cubicBezTo>
                    <a:pt x="2669" y="3955"/>
                    <a:pt x="2645" y="3977"/>
                    <a:pt x="2622" y="3977"/>
                  </a:cubicBezTo>
                  <a:cubicBezTo>
                    <a:pt x="2598" y="4001"/>
                    <a:pt x="2552" y="4023"/>
                    <a:pt x="2552" y="4048"/>
                  </a:cubicBezTo>
                  <a:cubicBezTo>
                    <a:pt x="2087" y="4234"/>
                    <a:pt x="1621" y="4420"/>
                    <a:pt x="1156" y="4628"/>
                  </a:cubicBezTo>
                  <a:cubicBezTo>
                    <a:pt x="1057" y="4668"/>
                    <a:pt x="1112" y="4777"/>
                    <a:pt x="1203" y="4777"/>
                  </a:cubicBezTo>
                  <a:cubicBezTo>
                    <a:pt x="1218" y="4777"/>
                    <a:pt x="1233" y="4774"/>
                    <a:pt x="1249" y="4768"/>
                  </a:cubicBezTo>
                  <a:cubicBezTo>
                    <a:pt x="1575" y="4628"/>
                    <a:pt x="1878" y="4513"/>
                    <a:pt x="2204" y="4373"/>
                  </a:cubicBezTo>
                  <a:cubicBezTo>
                    <a:pt x="2250" y="4420"/>
                    <a:pt x="2319" y="4420"/>
                    <a:pt x="2366" y="4420"/>
                  </a:cubicBezTo>
                  <a:cubicBezTo>
                    <a:pt x="2366" y="4442"/>
                    <a:pt x="2366" y="4442"/>
                    <a:pt x="2390" y="4466"/>
                  </a:cubicBezTo>
                  <a:lnTo>
                    <a:pt x="2366" y="4466"/>
                  </a:lnTo>
                  <a:cubicBezTo>
                    <a:pt x="2343" y="4466"/>
                    <a:pt x="2319" y="4489"/>
                    <a:pt x="2297" y="4489"/>
                  </a:cubicBezTo>
                  <a:cubicBezTo>
                    <a:pt x="2273" y="4513"/>
                    <a:pt x="2250" y="4513"/>
                    <a:pt x="2250" y="4535"/>
                  </a:cubicBezTo>
                  <a:cubicBezTo>
                    <a:pt x="2204" y="4582"/>
                    <a:pt x="2226" y="4652"/>
                    <a:pt x="2273" y="4675"/>
                  </a:cubicBezTo>
                  <a:cubicBezTo>
                    <a:pt x="2273" y="4699"/>
                    <a:pt x="2250" y="4699"/>
                    <a:pt x="2250" y="4699"/>
                  </a:cubicBezTo>
                  <a:cubicBezTo>
                    <a:pt x="2240" y="4689"/>
                    <a:pt x="2226" y="4683"/>
                    <a:pt x="2212" y="4683"/>
                  </a:cubicBezTo>
                  <a:cubicBezTo>
                    <a:pt x="2191" y="4683"/>
                    <a:pt x="2170" y="4694"/>
                    <a:pt x="2157" y="4721"/>
                  </a:cubicBezTo>
                  <a:lnTo>
                    <a:pt x="2111" y="4768"/>
                  </a:lnTo>
                  <a:cubicBezTo>
                    <a:pt x="2087" y="4814"/>
                    <a:pt x="2087" y="4838"/>
                    <a:pt x="2087" y="4861"/>
                  </a:cubicBezTo>
                  <a:cubicBezTo>
                    <a:pt x="1947" y="4931"/>
                    <a:pt x="1785" y="4978"/>
                    <a:pt x="1621" y="5024"/>
                  </a:cubicBezTo>
                  <a:cubicBezTo>
                    <a:pt x="1519" y="5044"/>
                    <a:pt x="1544" y="5194"/>
                    <a:pt x="1632" y="5194"/>
                  </a:cubicBezTo>
                  <a:cubicBezTo>
                    <a:pt x="1643" y="5194"/>
                    <a:pt x="1655" y="5191"/>
                    <a:pt x="1668" y="5186"/>
                  </a:cubicBezTo>
                  <a:cubicBezTo>
                    <a:pt x="1808" y="5140"/>
                    <a:pt x="1971" y="5093"/>
                    <a:pt x="2111" y="5047"/>
                  </a:cubicBezTo>
                  <a:cubicBezTo>
                    <a:pt x="2133" y="5093"/>
                    <a:pt x="2180" y="5117"/>
                    <a:pt x="2226" y="5117"/>
                  </a:cubicBezTo>
                  <a:lnTo>
                    <a:pt x="2250" y="5093"/>
                  </a:lnTo>
                  <a:lnTo>
                    <a:pt x="2250" y="5140"/>
                  </a:lnTo>
                  <a:lnTo>
                    <a:pt x="2250" y="5186"/>
                  </a:lnTo>
                  <a:lnTo>
                    <a:pt x="2297" y="5233"/>
                  </a:lnTo>
                  <a:lnTo>
                    <a:pt x="2273" y="5233"/>
                  </a:lnTo>
                  <a:cubicBezTo>
                    <a:pt x="1785" y="5397"/>
                    <a:pt x="1274" y="5558"/>
                    <a:pt x="784" y="5722"/>
                  </a:cubicBezTo>
                  <a:cubicBezTo>
                    <a:pt x="675" y="5743"/>
                    <a:pt x="711" y="5910"/>
                    <a:pt x="812" y="5910"/>
                  </a:cubicBezTo>
                  <a:cubicBezTo>
                    <a:pt x="818" y="5910"/>
                    <a:pt x="824" y="5909"/>
                    <a:pt x="831" y="5908"/>
                  </a:cubicBezTo>
                  <a:lnTo>
                    <a:pt x="1878" y="5558"/>
                  </a:lnTo>
                  <a:cubicBezTo>
                    <a:pt x="1878" y="5583"/>
                    <a:pt x="1878" y="5605"/>
                    <a:pt x="1901" y="5629"/>
                  </a:cubicBezTo>
                  <a:cubicBezTo>
                    <a:pt x="1878" y="5629"/>
                    <a:pt x="1878" y="5651"/>
                    <a:pt x="1854" y="5651"/>
                  </a:cubicBezTo>
                  <a:cubicBezTo>
                    <a:pt x="1832" y="5676"/>
                    <a:pt x="1808" y="5722"/>
                    <a:pt x="1832" y="5769"/>
                  </a:cubicBezTo>
                  <a:cubicBezTo>
                    <a:pt x="1808" y="5791"/>
                    <a:pt x="1785" y="5791"/>
                    <a:pt x="1761" y="5791"/>
                  </a:cubicBezTo>
                  <a:cubicBezTo>
                    <a:pt x="1646" y="5791"/>
                    <a:pt x="1646" y="5977"/>
                    <a:pt x="1761" y="5977"/>
                  </a:cubicBezTo>
                  <a:cubicBezTo>
                    <a:pt x="1785" y="5977"/>
                    <a:pt x="1808" y="5955"/>
                    <a:pt x="1854" y="5955"/>
                  </a:cubicBezTo>
                  <a:cubicBezTo>
                    <a:pt x="1832" y="5955"/>
                    <a:pt x="1832" y="5977"/>
                    <a:pt x="1832" y="5977"/>
                  </a:cubicBezTo>
                  <a:cubicBezTo>
                    <a:pt x="1808" y="6001"/>
                    <a:pt x="1808" y="6048"/>
                    <a:pt x="1808" y="6070"/>
                  </a:cubicBezTo>
                  <a:cubicBezTo>
                    <a:pt x="1506" y="6210"/>
                    <a:pt x="1227" y="6349"/>
                    <a:pt x="924" y="6466"/>
                  </a:cubicBezTo>
                  <a:cubicBezTo>
                    <a:pt x="824" y="6526"/>
                    <a:pt x="880" y="6638"/>
                    <a:pt x="971" y="6638"/>
                  </a:cubicBezTo>
                  <a:cubicBezTo>
                    <a:pt x="985" y="6638"/>
                    <a:pt x="1001" y="6635"/>
                    <a:pt x="1017" y="6628"/>
                  </a:cubicBezTo>
                  <a:cubicBezTo>
                    <a:pt x="1156" y="6559"/>
                    <a:pt x="1296" y="6513"/>
                    <a:pt x="1435" y="6442"/>
                  </a:cubicBezTo>
                  <a:cubicBezTo>
                    <a:pt x="1460" y="6466"/>
                    <a:pt x="1482" y="6489"/>
                    <a:pt x="1506" y="6489"/>
                  </a:cubicBezTo>
                  <a:lnTo>
                    <a:pt x="1506" y="6559"/>
                  </a:lnTo>
                  <a:cubicBezTo>
                    <a:pt x="1522" y="6594"/>
                    <a:pt x="1565" y="6615"/>
                    <a:pt x="1595" y="6615"/>
                  </a:cubicBezTo>
                  <a:cubicBezTo>
                    <a:pt x="1606" y="6615"/>
                    <a:pt x="1616" y="6612"/>
                    <a:pt x="1621" y="6606"/>
                  </a:cubicBezTo>
                  <a:cubicBezTo>
                    <a:pt x="1646" y="6606"/>
                    <a:pt x="1646" y="6582"/>
                    <a:pt x="1668" y="6582"/>
                  </a:cubicBezTo>
                  <a:lnTo>
                    <a:pt x="1668" y="6606"/>
                  </a:lnTo>
                  <a:cubicBezTo>
                    <a:pt x="1621" y="6628"/>
                    <a:pt x="1553" y="6652"/>
                    <a:pt x="1482" y="6675"/>
                  </a:cubicBezTo>
                  <a:lnTo>
                    <a:pt x="1435" y="6675"/>
                  </a:lnTo>
                  <a:cubicBezTo>
                    <a:pt x="1389" y="6699"/>
                    <a:pt x="1367" y="6721"/>
                    <a:pt x="1367" y="6745"/>
                  </a:cubicBezTo>
                  <a:lnTo>
                    <a:pt x="1367" y="6814"/>
                  </a:lnTo>
                  <a:cubicBezTo>
                    <a:pt x="948" y="6978"/>
                    <a:pt x="529" y="7118"/>
                    <a:pt x="111" y="7257"/>
                  </a:cubicBezTo>
                  <a:cubicBezTo>
                    <a:pt x="1" y="7301"/>
                    <a:pt x="35" y="7445"/>
                    <a:pt x="136" y="7445"/>
                  </a:cubicBezTo>
                  <a:cubicBezTo>
                    <a:pt x="143" y="7445"/>
                    <a:pt x="150" y="7445"/>
                    <a:pt x="157" y="7443"/>
                  </a:cubicBezTo>
                  <a:cubicBezTo>
                    <a:pt x="598" y="7304"/>
                    <a:pt x="1041" y="7140"/>
                    <a:pt x="1482" y="6954"/>
                  </a:cubicBezTo>
                  <a:cubicBezTo>
                    <a:pt x="1502" y="6993"/>
                    <a:pt x="1530" y="7008"/>
                    <a:pt x="1562" y="7008"/>
                  </a:cubicBezTo>
                  <a:cubicBezTo>
                    <a:pt x="1607" y="7008"/>
                    <a:pt x="1661" y="6981"/>
                    <a:pt x="1714" y="6954"/>
                  </a:cubicBezTo>
                  <a:cubicBezTo>
                    <a:pt x="1739" y="6954"/>
                    <a:pt x="1785" y="6931"/>
                    <a:pt x="1808" y="6931"/>
                  </a:cubicBezTo>
                  <a:cubicBezTo>
                    <a:pt x="1714" y="6978"/>
                    <a:pt x="1599" y="7025"/>
                    <a:pt x="1506" y="7071"/>
                  </a:cubicBezTo>
                  <a:cubicBezTo>
                    <a:pt x="1482" y="7071"/>
                    <a:pt x="1460" y="7093"/>
                    <a:pt x="1460" y="7140"/>
                  </a:cubicBezTo>
                  <a:lnTo>
                    <a:pt x="1435" y="7140"/>
                  </a:lnTo>
                  <a:cubicBezTo>
                    <a:pt x="1389" y="7164"/>
                    <a:pt x="1367" y="7211"/>
                    <a:pt x="1389" y="7257"/>
                  </a:cubicBezTo>
                  <a:cubicBezTo>
                    <a:pt x="1389" y="7279"/>
                    <a:pt x="1389" y="7279"/>
                    <a:pt x="1413" y="7304"/>
                  </a:cubicBezTo>
                  <a:lnTo>
                    <a:pt x="1203" y="7372"/>
                  </a:lnTo>
                  <a:cubicBezTo>
                    <a:pt x="1102" y="7413"/>
                    <a:pt x="1125" y="7544"/>
                    <a:pt x="1210" y="7544"/>
                  </a:cubicBezTo>
                  <a:cubicBezTo>
                    <a:pt x="1222" y="7544"/>
                    <a:pt x="1235" y="7542"/>
                    <a:pt x="1249" y="7536"/>
                  </a:cubicBezTo>
                  <a:cubicBezTo>
                    <a:pt x="1274" y="7536"/>
                    <a:pt x="1320" y="7536"/>
                    <a:pt x="1342" y="7512"/>
                  </a:cubicBezTo>
                  <a:lnTo>
                    <a:pt x="1342" y="7536"/>
                  </a:lnTo>
                  <a:cubicBezTo>
                    <a:pt x="1156" y="7605"/>
                    <a:pt x="994" y="7698"/>
                    <a:pt x="808" y="7769"/>
                  </a:cubicBezTo>
                  <a:cubicBezTo>
                    <a:pt x="706" y="7810"/>
                    <a:pt x="729" y="7939"/>
                    <a:pt x="815" y="7939"/>
                  </a:cubicBezTo>
                  <a:cubicBezTo>
                    <a:pt x="827" y="7939"/>
                    <a:pt x="840" y="7936"/>
                    <a:pt x="855" y="7931"/>
                  </a:cubicBezTo>
                  <a:cubicBezTo>
                    <a:pt x="1041" y="7862"/>
                    <a:pt x="1227" y="7769"/>
                    <a:pt x="1413" y="7698"/>
                  </a:cubicBezTo>
                  <a:lnTo>
                    <a:pt x="1435" y="7698"/>
                  </a:lnTo>
                  <a:cubicBezTo>
                    <a:pt x="1506" y="7652"/>
                    <a:pt x="1575" y="7629"/>
                    <a:pt x="1646" y="7605"/>
                  </a:cubicBezTo>
                  <a:cubicBezTo>
                    <a:pt x="1646" y="7629"/>
                    <a:pt x="1668" y="7629"/>
                    <a:pt x="1668" y="7652"/>
                  </a:cubicBezTo>
                  <a:cubicBezTo>
                    <a:pt x="1692" y="7676"/>
                    <a:pt x="1714" y="7676"/>
                    <a:pt x="1739" y="7676"/>
                  </a:cubicBezTo>
                  <a:lnTo>
                    <a:pt x="1599" y="7745"/>
                  </a:lnTo>
                  <a:cubicBezTo>
                    <a:pt x="1553" y="7769"/>
                    <a:pt x="1528" y="7815"/>
                    <a:pt x="1553" y="7862"/>
                  </a:cubicBezTo>
                  <a:cubicBezTo>
                    <a:pt x="1528" y="7884"/>
                    <a:pt x="1482" y="7908"/>
                    <a:pt x="1460" y="7908"/>
                  </a:cubicBezTo>
                  <a:cubicBezTo>
                    <a:pt x="1413" y="7908"/>
                    <a:pt x="1389" y="7931"/>
                    <a:pt x="1367" y="7955"/>
                  </a:cubicBezTo>
                  <a:cubicBezTo>
                    <a:pt x="1367" y="7977"/>
                    <a:pt x="1342" y="7977"/>
                    <a:pt x="1342" y="8001"/>
                  </a:cubicBezTo>
                  <a:cubicBezTo>
                    <a:pt x="1320" y="8024"/>
                    <a:pt x="1320" y="8048"/>
                    <a:pt x="1342" y="8070"/>
                  </a:cubicBezTo>
                  <a:cubicBezTo>
                    <a:pt x="1017" y="8234"/>
                    <a:pt x="691" y="8373"/>
                    <a:pt x="343" y="8513"/>
                  </a:cubicBezTo>
                  <a:cubicBezTo>
                    <a:pt x="262" y="8554"/>
                    <a:pt x="323" y="8683"/>
                    <a:pt x="402" y="8683"/>
                  </a:cubicBezTo>
                  <a:cubicBezTo>
                    <a:pt x="413" y="8683"/>
                    <a:pt x="425" y="8681"/>
                    <a:pt x="436" y="8675"/>
                  </a:cubicBezTo>
                  <a:cubicBezTo>
                    <a:pt x="715" y="8559"/>
                    <a:pt x="994" y="8420"/>
                    <a:pt x="1274" y="8303"/>
                  </a:cubicBezTo>
                  <a:cubicBezTo>
                    <a:pt x="1296" y="8327"/>
                    <a:pt x="1320" y="8327"/>
                    <a:pt x="1367" y="8327"/>
                  </a:cubicBezTo>
                  <a:cubicBezTo>
                    <a:pt x="1367" y="8349"/>
                    <a:pt x="1367" y="8373"/>
                    <a:pt x="1389" y="8373"/>
                  </a:cubicBezTo>
                  <a:cubicBezTo>
                    <a:pt x="1342" y="8396"/>
                    <a:pt x="1320" y="8420"/>
                    <a:pt x="1296" y="8442"/>
                  </a:cubicBezTo>
                  <a:cubicBezTo>
                    <a:pt x="1274" y="8442"/>
                    <a:pt x="1249" y="8466"/>
                    <a:pt x="1249" y="8489"/>
                  </a:cubicBezTo>
                  <a:cubicBezTo>
                    <a:pt x="1186" y="8553"/>
                    <a:pt x="1220" y="8655"/>
                    <a:pt x="1314" y="8655"/>
                  </a:cubicBezTo>
                  <a:cubicBezTo>
                    <a:pt x="1323" y="8655"/>
                    <a:pt x="1332" y="8654"/>
                    <a:pt x="1342" y="8653"/>
                  </a:cubicBezTo>
                  <a:cubicBezTo>
                    <a:pt x="1413" y="8628"/>
                    <a:pt x="1506" y="8606"/>
                    <a:pt x="1575" y="8582"/>
                  </a:cubicBezTo>
                  <a:lnTo>
                    <a:pt x="1575" y="8582"/>
                  </a:lnTo>
                  <a:cubicBezTo>
                    <a:pt x="1203" y="8792"/>
                    <a:pt x="831" y="9000"/>
                    <a:pt x="459" y="9186"/>
                  </a:cubicBezTo>
                  <a:cubicBezTo>
                    <a:pt x="381" y="9245"/>
                    <a:pt x="432" y="9367"/>
                    <a:pt x="505" y="9367"/>
                  </a:cubicBezTo>
                  <a:cubicBezTo>
                    <a:pt x="520" y="9367"/>
                    <a:pt x="536" y="9362"/>
                    <a:pt x="552" y="9350"/>
                  </a:cubicBezTo>
                  <a:cubicBezTo>
                    <a:pt x="645" y="9304"/>
                    <a:pt x="715" y="9257"/>
                    <a:pt x="808" y="9211"/>
                  </a:cubicBezTo>
                  <a:lnTo>
                    <a:pt x="808" y="9280"/>
                  </a:lnTo>
                  <a:cubicBezTo>
                    <a:pt x="836" y="9307"/>
                    <a:pt x="863" y="9318"/>
                    <a:pt x="891" y="9318"/>
                  </a:cubicBezTo>
                  <a:cubicBezTo>
                    <a:pt x="910" y="9318"/>
                    <a:pt x="929" y="9313"/>
                    <a:pt x="948" y="9304"/>
                  </a:cubicBezTo>
                  <a:cubicBezTo>
                    <a:pt x="1110" y="9233"/>
                    <a:pt x="1274" y="9140"/>
                    <a:pt x="1435" y="9071"/>
                  </a:cubicBezTo>
                  <a:lnTo>
                    <a:pt x="1435" y="9071"/>
                  </a:lnTo>
                  <a:cubicBezTo>
                    <a:pt x="1227" y="9186"/>
                    <a:pt x="1017" y="9304"/>
                    <a:pt x="784" y="9419"/>
                  </a:cubicBezTo>
                  <a:cubicBezTo>
                    <a:pt x="738" y="9443"/>
                    <a:pt x="738" y="9512"/>
                    <a:pt x="762" y="9559"/>
                  </a:cubicBezTo>
                  <a:cubicBezTo>
                    <a:pt x="778" y="9593"/>
                    <a:pt x="807" y="9615"/>
                    <a:pt x="850" y="9615"/>
                  </a:cubicBezTo>
                  <a:cubicBezTo>
                    <a:pt x="865" y="9615"/>
                    <a:pt x="882" y="9612"/>
                    <a:pt x="901" y="9605"/>
                  </a:cubicBezTo>
                  <a:cubicBezTo>
                    <a:pt x="1320" y="9397"/>
                    <a:pt x="1714" y="9164"/>
                    <a:pt x="2087" y="8932"/>
                  </a:cubicBezTo>
                  <a:lnTo>
                    <a:pt x="2111" y="8861"/>
                  </a:lnTo>
                  <a:cubicBezTo>
                    <a:pt x="2157" y="8839"/>
                    <a:pt x="2204" y="8814"/>
                    <a:pt x="2250" y="8768"/>
                  </a:cubicBezTo>
                  <a:cubicBezTo>
                    <a:pt x="2250" y="8721"/>
                    <a:pt x="2204" y="8675"/>
                    <a:pt x="2157" y="8675"/>
                  </a:cubicBezTo>
                  <a:lnTo>
                    <a:pt x="2157" y="8606"/>
                  </a:lnTo>
                  <a:lnTo>
                    <a:pt x="2180" y="8606"/>
                  </a:lnTo>
                  <a:lnTo>
                    <a:pt x="2180" y="8582"/>
                  </a:lnTo>
                  <a:cubicBezTo>
                    <a:pt x="2204" y="8559"/>
                    <a:pt x="2226" y="8535"/>
                    <a:pt x="2226" y="8513"/>
                  </a:cubicBezTo>
                  <a:cubicBezTo>
                    <a:pt x="2226" y="8489"/>
                    <a:pt x="2204" y="8489"/>
                    <a:pt x="2204" y="8466"/>
                  </a:cubicBezTo>
                  <a:lnTo>
                    <a:pt x="2204" y="8442"/>
                  </a:lnTo>
                  <a:lnTo>
                    <a:pt x="2250" y="8303"/>
                  </a:lnTo>
                  <a:cubicBezTo>
                    <a:pt x="2250" y="8303"/>
                    <a:pt x="2273" y="8280"/>
                    <a:pt x="2297" y="8280"/>
                  </a:cubicBezTo>
                  <a:cubicBezTo>
                    <a:pt x="2319" y="8256"/>
                    <a:pt x="2343" y="8234"/>
                    <a:pt x="2343" y="8210"/>
                  </a:cubicBezTo>
                  <a:lnTo>
                    <a:pt x="2250" y="8210"/>
                  </a:lnTo>
                  <a:lnTo>
                    <a:pt x="2297" y="8117"/>
                  </a:lnTo>
                  <a:lnTo>
                    <a:pt x="2297" y="8094"/>
                  </a:lnTo>
                  <a:cubicBezTo>
                    <a:pt x="2343" y="8070"/>
                    <a:pt x="2390" y="8024"/>
                    <a:pt x="2436" y="7977"/>
                  </a:cubicBezTo>
                  <a:cubicBezTo>
                    <a:pt x="2412" y="7931"/>
                    <a:pt x="2390" y="7908"/>
                    <a:pt x="2343" y="7908"/>
                  </a:cubicBezTo>
                  <a:lnTo>
                    <a:pt x="2343" y="7884"/>
                  </a:lnTo>
                  <a:cubicBezTo>
                    <a:pt x="2366" y="7862"/>
                    <a:pt x="2412" y="7838"/>
                    <a:pt x="2459" y="7815"/>
                  </a:cubicBezTo>
                  <a:cubicBezTo>
                    <a:pt x="2459" y="7815"/>
                    <a:pt x="2483" y="7791"/>
                    <a:pt x="2483" y="7769"/>
                  </a:cubicBezTo>
                  <a:lnTo>
                    <a:pt x="2459" y="7769"/>
                  </a:lnTo>
                  <a:lnTo>
                    <a:pt x="2459" y="7745"/>
                  </a:lnTo>
                  <a:lnTo>
                    <a:pt x="2505" y="7745"/>
                  </a:lnTo>
                  <a:cubicBezTo>
                    <a:pt x="2505" y="7722"/>
                    <a:pt x="2505" y="7698"/>
                    <a:pt x="2483" y="7698"/>
                  </a:cubicBezTo>
                  <a:cubicBezTo>
                    <a:pt x="2459" y="7652"/>
                    <a:pt x="2436" y="7652"/>
                    <a:pt x="2390" y="7652"/>
                  </a:cubicBezTo>
                  <a:lnTo>
                    <a:pt x="2412" y="7605"/>
                  </a:lnTo>
                  <a:lnTo>
                    <a:pt x="2436" y="7583"/>
                  </a:lnTo>
                  <a:lnTo>
                    <a:pt x="2412" y="7583"/>
                  </a:lnTo>
                  <a:lnTo>
                    <a:pt x="2412" y="7559"/>
                  </a:lnTo>
                  <a:cubicBezTo>
                    <a:pt x="2436" y="7559"/>
                    <a:pt x="2436" y="7559"/>
                    <a:pt x="2459" y="7536"/>
                  </a:cubicBezTo>
                  <a:cubicBezTo>
                    <a:pt x="2459" y="7512"/>
                    <a:pt x="2459" y="7490"/>
                    <a:pt x="2436" y="7465"/>
                  </a:cubicBezTo>
                  <a:lnTo>
                    <a:pt x="2459" y="7397"/>
                  </a:lnTo>
                  <a:lnTo>
                    <a:pt x="2483" y="7372"/>
                  </a:lnTo>
                  <a:lnTo>
                    <a:pt x="2505" y="7372"/>
                  </a:lnTo>
                  <a:cubicBezTo>
                    <a:pt x="2505" y="7350"/>
                    <a:pt x="2483" y="7350"/>
                    <a:pt x="2459" y="7350"/>
                  </a:cubicBezTo>
                  <a:lnTo>
                    <a:pt x="2505" y="7211"/>
                  </a:lnTo>
                  <a:lnTo>
                    <a:pt x="2390" y="7211"/>
                  </a:lnTo>
                  <a:cubicBezTo>
                    <a:pt x="2436" y="7186"/>
                    <a:pt x="2483" y="7164"/>
                    <a:pt x="2505" y="7140"/>
                  </a:cubicBezTo>
                  <a:lnTo>
                    <a:pt x="2529" y="7118"/>
                  </a:lnTo>
                  <a:cubicBezTo>
                    <a:pt x="2552" y="7093"/>
                    <a:pt x="2598" y="7071"/>
                    <a:pt x="2645" y="7047"/>
                  </a:cubicBezTo>
                  <a:cubicBezTo>
                    <a:pt x="2669" y="7025"/>
                    <a:pt x="2691" y="7000"/>
                    <a:pt x="2691" y="6954"/>
                  </a:cubicBezTo>
                  <a:cubicBezTo>
                    <a:pt x="2669" y="6931"/>
                    <a:pt x="2669" y="6907"/>
                    <a:pt x="2645" y="6885"/>
                  </a:cubicBezTo>
                  <a:cubicBezTo>
                    <a:pt x="2645" y="6885"/>
                    <a:pt x="2669" y="6885"/>
                    <a:pt x="2691" y="6861"/>
                  </a:cubicBezTo>
                  <a:cubicBezTo>
                    <a:pt x="2669" y="6838"/>
                    <a:pt x="2645" y="6814"/>
                    <a:pt x="2598" y="6814"/>
                  </a:cubicBezTo>
                  <a:lnTo>
                    <a:pt x="2622" y="6699"/>
                  </a:lnTo>
                  <a:lnTo>
                    <a:pt x="2622" y="6675"/>
                  </a:lnTo>
                  <a:lnTo>
                    <a:pt x="2645" y="6675"/>
                  </a:lnTo>
                  <a:cubicBezTo>
                    <a:pt x="2715" y="6628"/>
                    <a:pt x="2691" y="6582"/>
                    <a:pt x="2669" y="6535"/>
                  </a:cubicBezTo>
                  <a:cubicBezTo>
                    <a:pt x="2691" y="6535"/>
                    <a:pt x="2715" y="6513"/>
                    <a:pt x="2715" y="6513"/>
                  </a:cubicBezTo>
                  <a:cubicBezTo>
                    <a:pt x="2738" y="6513"/>
                    <a:pt x="2762" y="6489"/>
                    <a:pt x="2762" y="6466"/>
                  </a:cubicBezTo>
                  <a:cubicBezTo>
                    <a:pt x="2738" y="6442"/>
                    <a:pt x="2715" y="6442"/>
                    <a:pt x="2691" y="6442"/>
                  </a:cubicBezTo>
                  <a:lnTo>
                    <a:pt x="2691" y="6373"/>
                  </a:lnTo>
                  <a:lnTo>
                    <a:pt x="2738" y="6373"/>
                  </a:lnTo>
                  <a:lnTo>
                    <a:pt x="2715" y="6349"/>
                  </a:lnTo>
                  <a:lnTo>
                    <a:pt x="2762" y="6163"/>
                  </a:lnTo>
                  <a:lnTo>
                    <a:pt x="2715" y="6163"/>
                  </a:lnTo>
                  <a:lnTo>
                    <a:pt x="2715" y="6141"/>
                  </a:lnTo>
                  <a:lnTo>
                    <a:pt x="2762" y="6094"/>
                  </a:lnTo>
                  <a:lnTo>
                    <a:pt x="2784" y="6048"/>
                  </a:lnTo>
                  <a:cubicBezTo>
                    <a:pt x="2784" y="6024"/>
                    <a:pt x="2808" y="6024"/>
                    <a:pt x="2831" y="6024"/>
                  </a:cubicBezTo>
                  <a:cubicBezTo>
                    <a:pt x="2877" y="5977"/>
                    <a:pt x="2877" y="5908"/>
                    <a:pt x="2831" y="5884"/>
                  </a:cubicBezTo>
                  <a:lnTo>
                    <a:pt x="2808" y="5884"/>
                  </a:lnTo>
                  <a:lnTo>
                    <a:pt x="2831" y="5862"/>
                  </a:lnTo>
                  <a:lnTo>
                    <a:pt x="2784" y="5862"/>
                  </a:lnTo>
                  <a:lnTo>
                    <a:pt x="2784" y="5837"/>
                  </a:lnTo>
                  <a:cubicBezTo>
                    <a:pt x="2784" y="5837"/>
                    <a:pt x="2808" y="5815"/>
                    <a:pt x="2831" y="5815"/>
                  </a:cubicBezTo>
                  <a:lnTo>
                    <a:pt x="2855" y="5698"/>
                  </a:lnTo>
                  <a:cubicBezTo>
                    <a:pt x="2902" y="5676"/>
                    <a:pt x="2948" y="5676"/>
                    <a:pt x="2970" y="5651"/>
                  </a:cubicBezTo>
                  <a:cubicBezTo>
                    <a:pt x="2995" y="5651"/>
                    <a:pt x="2995" y="5629"/>
                    <a:pt x="2995" y="5629"/>
                  </a:cubicBezTo>
                  <a:cubicBezTo>
                    <a:pt x="2970" y="5605"/>
                    <a:pt x="2924" y="5583"/>
                    <a:pt x="2877" y="5583"/>
                  </a:cubicBezTo>
                  <a:lnTo>
                    <a:pt x="2902" y="5512"/>
                  </a:lnTo>
                  <a:cubicBezTo>
                    <a:pt x="2924" y="5490"/>
                    <a:pt x="2948" y="5490"/>
                    <a:pt x="2970" y="5490"/>
                  </a:cubicBezTo>
                  <a:lnTo>
                    <a:pt x="2902" y="5490"/>
                  </a:lnTo>
                  <a:lnTo>
                    <a:pt x="2945" y="5291"/>
                  </a:lnTo>
                  <a:lnTo>
                    <a:pt x="2945" y="5291"/>
                  </a:lnTo>
                  <a:cubicBezTo>
                    <a:pt x="2939" y="5304"/>
                    <a:pt x="2919" y="5304"/>
                    <a:pt x="2902" y="5304"/>
                  </a:cubicBezTo>
                  <a:cubicBezTo>
                    <a:pt x="2902" y="5304"/>
                    <a:pt x="2902" y="5279"/>
                    <a:pt x="2877" y="5279"/>
                  </a:cubicBezTo>
                  <a:cubicBezTo>
                    <a:pt x="2902" y="5279"/>
                    <a:pt x="2902" y="5257"/>
                    <a:pt x="2924" y="5257"/>
                  </a:cubicBezTo>
                  <a:cubicBezTo>
                    <a:pt x="2948" y="5257"/>
                    <a:pt x="2970" y="5233"/>
                    <a:pt x="2970" y="5186"/>
                  </a:cubicBezTo>
                  <a:lnTo>
                    <a:pt x="3017" y="5047"/>
                  </a:lnTo>
                  <a:cubicBezTo>
                    <a:pt x="3041" y="5024"/>
                    <a:pt x="3041" y="5024"/>
                    <a:pt x="3063" y="5024"/>
                  </a:cubicBezTo>
                  <a:cubicBezTo>
                    <a:pt x="3063" y="5000"/>
                    <a:pt x="3088" y="5000"/>
                    <a:pt x="3088" y="5000"/>
                  </a:cubicBezTo>
                  <a:cubicBezTo>
                    <a:pt x="3063" y="4978"/>
                    <a:pt x="3041" y="4978"/>
                    <a:pt x="3041" y="4978"/>
                  </a:cubicBezTo>
                  <a:cubicBezTo>
                    <a:pt x="3063" y="4978"/>
                    <a:pt x="3088" y="4978"/>
                    <a:pt x="3110" y="4954"/>
                  </a:cubicBezTo>
                  <a:cubicBezTo>
                    <a:pt x="3110" y="4931"/>
                    <a:pt x="3110" y="4907"/>
                    <a:pt x="3088" y="4885"/>
                  </a:cubicBezTo>
                  <a:lnTo>
                    <a:pt x="3063" y="4861"/>
                  </a:lnTo>
                  <a:lnTo>
                    <a:pt x="3063" y="4838"/>
                  </a:lnTo>
                  <a:cubicBezTo>
                    <a:pt x="3088" y="4814"/>
                    <a:pt x="3088" y="4792"/>
                    <a:pt x="3088" y="4768"/>
                  </a:cubicBezTo>
                  <a:lnTo>
                    <a:pt x="3088" y="4721"/>
                  </a:lnTo>
                  <a:lnTo>
                    <a:pt x="3088" y="4699"/>
                  </a:lnTo>
                  <a:cubicBezTo>
                    <a:pt x="3134" y="4699"/>
                    <a:pt x="3181" y="4675"/>
                    <a:pt x="3203" y="4652"/>
                  </a:cubicBezTo>
                  <a:lnTo>
                    <a:pt x="3227" y="4628"/>
                  </a:lnTo>
                  <a:cubicBezTo>
                    <a:pt x="3249" y="4606"/>
                    <a:pt x="3227" y="4535"/>
                    <a:pt x="3203" y="4513"/>
                  </a:cubicBezTo>
                  <a:lnTo>
                    <a:pt x="3203" y="4489"/>
                  </a:lnTo>
                  <a:cubicBezTo>
                    <a:pt x="3203" y="4489"/>
                    <a:pt x="3193" y="4479"/>
                    <a:pt x="3179" y="4479"/>
                  </a:cubicBezTo>
                  <a:cubicBezTo>
                    <a:pt x="3172" y="4479"/>
                    <a:pt x="3164" y="4481"/>
                    <a:pt x="3156" y="4489"/>
                  </a:cubicBezTo>
                  <a:lnTo>
                    <a:pt x="3156" y="4442"/>
                  </a:lnTo>
                  <a:cubicBezTo>
                    <a:pt x="3181" y="4442"/>
                    <a:pt x="3203" y="4420"/>
                    <a:pt x="3227" y="4420"/>
                  </a:cubicBezTo>
                  <a:cubicBezTo>
                    <a:pt x="3227" y="4396"/>
                    <a:pt x="3203" y="4373"/>
                    <a:pt x="3181" y="4349"/>
                  </a:cubicBezTo>
                  <a:lnTo>
                    <a:pt x="3181" y="4327"/>
                  </a:lnTo>
                  <a:cubicBezTo>
                    <a:pt x="3227" y="4303"/>
                    <a:pt x="3274" y="4280"/>
                    <a:pt x="3296" y="4280"/>
                  </a:cubicBezTo>
                  <a:cubicBezTo>
                    <a:pt x="3320" y="4280"/>
                    <a:pt x="3320" y="4256"/>
                    <a:pt x="3320" y="4256"/>
                  </a:cubicBezTo>
                  <a:cubicBezTo>
                    <a:pt x="3296" y="4234"/>
                    <a:pt x="3249" y="4210"/>
                    <a:pt x="3203" y="4210"/>
                  </a:cubicBezTo>
                  <a:cubicBezTo>
                    <a:pt x="3227" y="4210"/>
                    <a:pt x="3249" y="4210"/>
                    <a:pt x="3274" y="4187"/>
                  </a:cubicBezTo>
                  <a:cubicBezTo>
                    <a:pt x="3296" y="4187"/>
                    <a:pt x="3320" y="4163"/>
                    <a:pt x="3320" y="4141"/>
                  </a:cubicBezTo>
                  <a:cubicBezTo>
                    <a:pt x="3303" y="4124"/>
                    <a:pt x="3287" y="4107"/>
                    <a:pt x="3262" y="4107"/>
                  </a:cubicBezTo>
                  <a:cubicBezTo>
                    <a:pt x="3252" y="4107"/>
                    <a:pt x="3241" y="4110"/>
                    <a:pt x="3227" y="4116"/>
                  </a:cubicBezTo>
                  <a:lnTo>
                    <a:pt x="3249" y="4023"/>
                  </a:lnTo>
                  <a:lnTo>
                    <a:pt x="3227" y="4023"/>
                  </a:lnTo>
                  <a:cubicBezTo>
                    <a:pt x="3227" y="4023"/>
                    <a:pt x="3249" y="4001"/>
                    <a:pt x="3274" y="4001"/>
                  </a:cubicBezTo>
                  <a:lnTo>
                    <a:pt x="3296" y="3908"/>
                  </a:lnTo>
                  <a:cubicBezTo>
                    <a:pt x="3320" y="3884"/>
                    <a:pt x="3367" y="3862"/>
                    <a:pt x="3389" y="3862"/>
                  </a:cubicBezTo>
                  <a:cubicBezTo>
                    <a:pt x="3389" y="3828"/>
                    <a:pt x="3364" y="3806"/>
                    <a:pt x="3342" y="3806"/>
                  </a:cubicBezTo>
                  <a:cubicBezTo>
                    <a:pt x="3334" y="3806"/>
                    <a:pt x="3326" y="3809"/>
                    <a:pt x="3320" y="3815"/>
                  </a:cubicBezTo>
                  <a:lnTo>
                    <a:pt x="3320" y="3769"/>
                  </a:lnTo>
                  <a:cubicBezTo>
                    <a:pt x="3342" y="3744"/>
                    <a:pt x="3367" y="3744"/>
                    <a:pt x="3389" y="3744"/>
                  </a:cubicBezTo>
                  <a:lnTo>
                    <a:pt x="3413" y="3722"/>
                  </a:lnTo>
                  <a:cubicBezTo>
                    <a:pt x="3413" y="3698"/>
                    <a:pt x="3389" y="3698"/>
                    <a:pt x="3389" y="3698"/>
                  </a:cubicBezTo>
                  <a:cubicBezTo>
                    <a:pt x="3389" y="3676"/>
                    <a:pt x="3413" y="3651"/>
                    <a:pt x="3389" y="3605"/>
                  </a:cubicBezTo>
                  <a:lnTo>
                    <a:pt x="3367" y="3583"/>
                  </a:lnTo>
                  <a:lnTo>
                    <a:pt x="3367" y="3558"/>
                  </a:lnTo>
                  <a:lnTo>
                    <a:pt x="3389" y="3465"/>
                  </a:lnTo>
                  <a:lnTo>
                    <a:pt x="3389" y="3443"/>
                  </a:lnTo>
                  <a:lnTo>
                    <a:pt x="3413" y="3396"/>
                  </a:lnTo>
                  <a:cubicBezTo>
                    <a:pt x="3435" y="3396"/>
                    <a:pt x="3460" y="3372"/>
                    <a:pt x="3482" y="3372"/>
                  </a:cubicBezTo>
                  <a:cubicBezTo>
                    <a:pt x="3482" y="3326"/>
                    <a:pt x="3460" y="3303"/>
                    <a:pt x="3435" y="3279"/>
                  </a:cubicBezTo>
                  <a:lnTo>
                    <a:pt x="3435" y="3257"/>
                  </a:lnTo>
                  <a:cubicBezTo>
                    <a:pt x="3460" y="3257"/>
                    <a:pt x="3482" y="3233"/>
                    <a:pt x="3506" y="3233"/>
                  </a:cubicBezTo>
                  <a:cubicBezTo>
                    <a:pt x="3529" y="3233"/>
                    <a:pt x="3529" y="3210"/>
                    <a:pt x="3529" y="3186"/>
                  </a:cubicBezTo>
                  <a:cubicBezTo>
                    <a:pt x="3529" y="3186"/>
                    <a:pt x="3519" y="3176"/>
                    <a:pt x="3505" y="3176"/>
                  </a:cubicBezTo>
                  <a:cubicBezTo>
                    <a:pt x="3498" y="3176"/>
                    <a:pt x="3490" y="3179"/>
                    <a:pt x="3482" y="3186"/>
                  </a:cubicBezTo>
                  <a:lnTo>
                    <a:pt x="3482" y="3140"/>
                  </a:lnTo>
                  <a:lnTo>
                    <a:pt x="3482" y="3117"/>
                  </a:lnTo>
                  <a:lnTo>
                    <a:pt x="3482" y="3071"/>
                  </a:lnTo>
                  <a:lnTo>
                    <a:pt x="3418" y="3071"/>
                  </a:lnTo>
                  <a:cubicBezTo>
                    <a:pt x="3441" y="3055"/>
                    <a:pt x="3467" y="3039"/>
                    <a:pt x="3482" y="3024"/>
                  </a:cubicBezTo>
                  <a:lnTo>
                    <a:pt x="3529" y="2885"/>
                  </a:lnTo>
                  <a:cubicBezTo>
                    <a:pt x="3553" y="2885"/>
                    <a:pt x="3575" y="2885"/>
                    <a:pt x="3575" y="2861"/>
                  </a:cubicBezTo>
                  <a:lnTo>
                    <a:pt x="3599" y="2861"/>
                  </a:lnTo>
                  <a:cubicBezTo>
                    <a:pt x="3622" y="2814"/>
                    <a:pt x="3646" y="2768"/>
                    <a:pt x="3622" y="2745"/>
                  </a:cubicBezTo>
                  <a:lnTo>
                    <a:pt x="3575" y="2699"/>
                  </a:lnTo>
                  <a:lnTo>
                    <a:pt x="3575" y="2675"/>
                  </a:lnTo>
                  <a:lnTo>
                    <a:pt x="3599" y="2606"/>
                  </a:lnTo>
                  <a:cubicBezTo>
                    <a:pt x="3622" y="2606"/>
                    <a:pt x="3668" y="2582"/>
                    <a:pt x="3692" y="2582"/>
                  </a:cubicBezTo>
                  <a:cubicBezTo>
                    <a:pt x="3715" y="2559"/>
                    <a:pt x="3739" y="2559"/>
                    <a:pt x="3739" y="2535"/>
                  </a:cubicBezTo>
                  <a:lnTo>
                    <a:pt x="3739" y="2489"/>
                  </a:lnTo>
                  <a:cubicBezTo>
                    <a:pt x="3715" y="2442"/>
                    <a:pt x="3668" y="2442"/>
                    <a:pt x="3622" y="2442"/>
                  </a:cubicBezTo>
                  <a:lnTo>
                    <a:pt x="3646" y="2395"/>
                  </a:lnTo>
                  <a:lnTo>
                    <a:pt x="3646" y="2395"/>
                  </a:lnTo>
                  <a:cubicBezTo>
                    <a:pt x="3646" y="2395"/>
                    <a:pt x="3646" y="2395"/>
                    <a:pt x="3646" y="2395"/>
                  </a:cubicBezTo>
                  <a:lnTo>
                    <a:pt x="3646" y="2373"/>
                  </a:lnTo>
                  <a:cubicBezTo>
                    <a:pt x="3668" y="2373"/>
                    <a:pt x="3692" y="2349"/>
                    <a:pt x="3715" y="2349"/>
                  </a:cubicBezTo>
                  <a:lnTo>
                    <a:pt x="3739" y="2349"/>
                  </a:lnTo>
                  <a:cubicBezTo>
                    <a:pt x="3785" y="2327"/>
                    <a:pt x="3808" y="2256"/>
                    <a:pt x="3761" y="2234"/>
                  </a:cubicBezTo>
                  <a:cubicBezTo>
                    <a:pt x="3761" y="2209"/>
                    <a:pt x="3761" y="2209"/>
                    <a:pt x="3739" y="2187"/>
                  </a:cubicBezTo>
                  <a:cubicBezTo>
                    <a:pt x="3761" y="2187"/>
                    <a:pt x="3785" y="2187"/>
                    <a:pt x="3785" y="2163"/>
                  </a:cubicBezTo>
                  <a:lnTo>
                    <a:pt x="3808" y="2163"/>
                  </a:lnTo>
                  <a:cubicBezTo>
                    <a:pt x="3808" y="2163"/>
                    <a:pt x="3808" y="2141"/>
                    <a:pt x="3785" y="2141"/>
                  </a:cubicBezTo>
                  <a:cubicBezTo>
                    <a:pt x="3832" y="2116"/>
                    <a:pt x="3832" y="2070"/>
                    <a:pt x="3832" y="2048"/>
                  </a:cubicBezTo>
                  <a:cubicBezTo>
                    <a:pt x="3808" y="2023"/>
                    <a:pt x="3785" y="2001"/>
                    <a:pt x="3739" y="2001"/>
                  </a:cubicBezTo>
                  <a:cubicBezTo>
                    <a:pt x="3761" y="2001"/>
                    <a:pt x="3785" y="2001"/>
                    <a:pt x="3785" y="1977"/>
                  </a:cubicBezTo>
                  <a:lnTo>
                    <a:pt x="3761" y="1977"/>
                  </a:lnTo>
                  <a:cubicBezTo>
                    <a:pt x="3785" y="1977"/>
                    <a:pt x="3808" y="1955"/>
                    <a:pt x="3808" y="1955"/>
                  </a:cubicBezTo>
                  <a:cubicBezTo>
                    <a:pt x="3832" y="1955"/>
                    <a:pt x="3854" y="1930"/>
                    <a:pt x="3878" y="1908"/>
                  </a:cubicBezTo>
                  <a:lnTo>
                    <a:pt x="3878" y="1861"/>
                  </a:lnTo>
                  <a:cubicBezTo>
                    <a:pt x="3854" y="1837"/>
                    <a:pt x="3832" y="1815"/>
                    <a:pt x="3808" y="1815"/>
                  </a:cubicBezTo>
                  <a:lnTo>
                    <a:pt x="3832" y="1815"/>
                  </a:lnTo>
                  <a:lnTo>
                    <a:pt x="3832" y="1791"/>
                  </a:lnTo>
                  <a:cubicBezTo>
                    <a:pt x="3854" y="1768"/>
                    <a:pt x="3878" y="1722"/>
                    <a:pt x="3878" y="1698"/>
                  </a:cubicBezTo>
                  <a:cubicBezTo>
                    <a:pt x="3854" y="1675"/>
                    <a:pt x="3854" y="1651"/>
                    <a:pt x="3832" y="1629"/>
                  </a:cubicBezTo>
                  <a:lnTo>
                    <a:pt x="3761" y="1629"/>
                  </a:lnTo>
                  <a:lnTo>
                    <a:pt x="3342" y="1768"/>
                  </a:lnTo>
                  <a:lnTo>
                    <a:pt x="3342" y="1768"/>
                  </a:lnTo>
                  <a:lnTo>
                    <a:pt x="3482" y="1698"/>
                  </a:lnTo>
                  <a:cubicBezTo>
                    <a:pt x="3599" y="1651"/>
                    <a:pt x="3715" y="1629"/>
                    <a:pt x="3832" y="1605"/>
                  </a:cubicBezTo>
                  <a:lnTo>
                    <a:pt x="3832" y="1582"/>
                  </a:lnTo>
                  <a:cubicBezTo>
                    <a:pt x="3854" y="1582"/>
                    <a:pt x="3854" y="1558"/>
                    <a:pt x="3854" y="1558"/>
                  </a:cubicBezTo>
                  <a:cubicBezTo>
                    <a:pt x="3878" y="1558"/>
                    <a:pt x="3901" y="1536"/>
                    <a:pt x="3925" y="1536"/>
                  </a:cubicBezTo>
                  <a:lnTo>
                    <a:pt x="3925" y="1489"/>
                  </a:lnTo>
                  <a:cubicBezTo>
                    <a:pt x="3901" y="1465"/>
                    <a:pt x="3901" y="1443"/>
                    <a:pt x="3878" y="1443"/>
                  </a:cubicBezTo>
                  <a:lnTo>
                    <a:pt x="3901" y="1419"/>
                  </a:lnTo>
                  <a:cubicBezTo>
                    <a:pt x="3901" y="1419"/>
                    <a:pt x="3901" y="1396"/>
                    <a:pt x="3878" y="1396"/>
                  </a:cubicBezTo>
                  <a:lnTo>
                    <a:pt x="3901" y="1350"/>
                  </a:lnTo>
                  <a:cubicBezTo>
                    <a:pt x="3925" y="1350"/>
                    <a:pt x="3925" y="1326"/>
                    <a:pt x="3947" y="1326"/>
                  </a:cubicBezTo>
                  <a:cubicBezTo>
                    <a:pt x="3947" y="1303"/>
                    <a:pt x="3925" y="1279"/>
                    <a:pt x="3925" y="1257"/>
                  </a:cubicBezTo>
                  <a:lnTo>
                    <a:pt x="3925" y="1186"/>
                  </a:lnTo>
                  <a:cubicBezTo>
                    <a:pt x="3947" y="1186"/>
                    <a:pt x="3971" y="1164"/>
                    <a:pt x="3971" y="1164"/>
                  </a:cubicBezTo>
                  <a:lnTo>
                    <a:pt x="3947" y="1164"/>
                  </a:lnTo>
                  <a:lnTo>
                    <a:pt x="3971" y="1024"/>
                  </a:lnTo>
                  <a:lnTo>
                    <a:pt x="3994" y="1024"/>
                  </a:lnTo>
                  <a:cubicBezTo>
                    <a:pt x="3994" y="1024"/>
                    <a:pt x="3994" y="1000"/>
                    <a:pt x="4018" y="1000"/>
                  </a:cubicBezTo>
                  <a:lnTo>
                    <a:pt x="3971" y="1000"/>
                  </a:lnTo>
                  <a:lnTo>
                    <a:pt x="3994" y="931"/>
                  </a:lnTo>
                  <a:lnTo>
                    <a:pt x="4040" y="931"/>
                  </a:lnTo>
                  <a:lnTo>
                    <a:pt x="4040" y="907"/>
                  </a:lnTo>
                  <a:lnTo>
                    <a:pt x="4064" y="907"/>
                  </a:lnTo>
                  <a:cubicBezTo>
                    <a:pt x="4111" y="861"/>
                    <a:pt x="4087" y="767"/>
                    <a:pt x="4040" y="745"/>
                  </a:cubicBezTo>
                  <a:lnTo>
                    <a:pt x="4040" y="721"/>
                  </a:lnTo>
                  <a:lnTo>
                    <a:pt x="4064" y="606"/>
                  </a:lnTo>
                  <a:cubicBezTo>
                    <a:pt x="4087" y="606"/>
                    <a:pt x="4087" y="581"/>
                    <a:pt x="4087" y="581"/>
                  </a:cubicBezTo>
                  <a:cubicBezTo>
                    <a:pt x="4111" y="581"/>
                    <a:pt x="4133" y="559"/>
                    <a:pt x="4133" y="559"/>
                  </a:cubicBezTo>
                  <a:cubicBezTo>
                    <a:pt x="4157" y="535"/>
                    <a:pt x="4157" y="513"/>
                    <a:pt x="4157" y="488"/>
                  </a:cubicBezTo>
                  <a:lnTo>
                    <a:pt x="4087" y="488"/>
                  </a:lnTo>
                  <a:lnTo>
                    <a:pt x="4111" y="466"/>
                  </a:lnTo>
                  <a:lnTo>
                    <a:pt x="4133" y="442"/>
                  </a:lnTo>
                  <a:cubicBezTo>
                    <a:pt x="4133" y="442"/>
                    <a:pt x="4133" y="420"/>
                    <a:pt x="4111" y="420"/>
                  </a:cubicBezTo>
                  <a:lnTo>
                    <a:pt x="4133" y="349"/>
                  </a:lnTo>
                  <a:cubicBezTo>
                    <a:pt x="4157" y="349"/>
                    <a:pt x="4180" y="349"/>
                    <a:pt x="4204" y="327"/>
                  </a:cubicBezTo>
                  <a:cubicBezTo>
                    <a:pt x="4226" y="327"/>
                    <a:pt x="4250" y="327"/>
                    <a:pt x="4250" y="302"/>
                  </a:cubicBezTo>
                  <a:cubicBezTo>
                    <a:pt x="4233" y="268"/>
                    <a:pt x="4216" y="247"/>
                    <a:pt x="4190" y="247"/>
                  </a:cubicBezTo>
                  <a:cubicBezTo>
                    <a:pt x="4180" y="247"/>
                    <a:pt x="4170" y="250"/>
                    <a:pt x="4157" y="256"/>
                  </a:cubicBezTo>
                  <a:lnTo>
                    <a:pt x="4157" y="234"/>
                  </a:lnTo>
                  <a:cubicBezTo>
                    <a:pt x="4180" y="209"/>
                    <a:pt x="4226" y="209"/>
                    <a:pt x="4250" y="187"/>
                  </a:cubicBezTo>
                  <a:cubicBezTo>
                    <a:pt x="4226" y="163"/>
                    <a:pt x="4204" y="163"/>
                    <a:pt x="4180" y="163"/>
                  </a:cubicBezTo>
                  <a:lnTo>
                    <a:pt x="4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6"/>
            <p:cNvSpPr/>
            <p:nvPr/>
          </p:nvSpPr>
          <p:spPr>
            <a:xfrm>
              <a:off x="3890850" y="2261050"/>
              <a:ext cx="85000" cy="105700"/>
            </a:xfrm>
            <a:custGeom>
              <a:avLst/>
              <a:gdLst/>
              <a:ahLst/>
              <a:cxnLst/>
              <a:rect l="l" t="t" r="r" b="b"/>
              <a:pathLst>
                <a:path w="3400" h="4228" extrusionOk="0">
                  <a:moveTo>
                    <a:pt x="1164" y="1809"/>
                  </a:moveTo>
                  <a:cubicBezTo>
                    <a:pt x="1148" y="1816"/>
                    <a:pt x="1135" y="1821"/>
                    <a:pt x="1124" y="1825"/>
                  </a:cubicBezTo>
                  <a:lnTo>
                    <a:pt x="1124" y="1825"/>
                  </a:lnTo>
                  <a:cubicBezTo>
                    <a:pt x="1137" y="1820"/>
                    <a:pt x="1151" y="1814"/>
                    <a:pt x="1164" y="1809"/>
                  </a:cubicBezTo>
                  <a:close/>
                  <a:moveTo>
                    <a:pt x="931" y="2320"/>
                  </a:moveTo>
                  <a:cubicBezTo>
                    <a:pt x="885" y="2343"/>
                    <a:pt x="861" y="2367"/>
                    <a:pt x="838" y="2389"/>
                  </a:cubicBezTo>
                  <a:lnTo>
                    <a:pt x="814" y="2389"/>
                  </a:lnTo>
                  <a:cubicBezTo>
                    <a:pt x="838" y="2367"/>
                    <a:pt x="885" y="2343"/>
                    <a:pt x="931" y="2320"/>
                  </a:cubicBezTo>
                  <a:close/>
                  <a:moveTo>
                    <a:pt x="3267" y="0"/>
                  </a:moveTo>
                  <a:cubicBezTo>
                    <a:pt x="3249" y="0"/>
                    <a:pt x="3230" y="5"/>
                    <a:pt x="3210" y="17"/>
                  </a:cubicBezTo>
                  <a:cubicBezTo>
                    <a:pt x="2721" y="227"/>
                    <a:pt x="2234" y="460"/>
                    <a:pt x="1744" y="668"/>
                  </a:cubicBezTo>
                  <a:cubicBezTo>
                    <a:pt x="1763" y="615"/>
                    <a:pt x="1725" y="560"/>
                    <a:pt x="1663" y="560"/>
                  </a:cubicBezTo>
                  <a:cubicBezTo>
                    <a:pt x="1645" y="560"/>
                    <a:pt x="1626" y="565"/>
                    <a:pt x="1605" y="575"/>
                  </a:cubicBezTo>
                  <a:cubicBezTo>
                    <a:pt x="1605" y="599"/>
                    <a:pt x="1582" y="599"/>
                    <a:pt x="1558" y="622"/>
                  </a:cubicBezTo>
                  <a:cubicBezTo>
                    <a:pt x="1582" y="575"/>
                    <a:pt x="1605" y="553"/>
                    <a:pt x="1582" y="506"/>
                  </a:cubicBezTo>
                  <a:cubicBezTo>
                    <a:pt x="1558" y="506"/>
                    <a:pt x="1558" y="482"/>
                    <a:pt x="1558" y="482"/>
                  </a:cubicBezTo>
                  <a:cubicBezTo>
                    <a:pt x="1605" y="460"/>
                    <a:pt x="1651" y="436"/>
                    <a:pt x="1675" y="413"/>
                  </a:cubicBezTo>
                  <a:cubicBezTo>
                    <a:pt x="1775" y="352"/>
                    <a:pt x="1720" y="240"/>
                    <a:pt x="1628" y="240"/>
                  </a:cubicBezTo>
                  <a:cubicBezTo>
                    <a:pt x="1614" y="240"/>
                    <a:pt x="1598" y="243"/>
                    <a:pt x="1582" y="249"/>
                  </a:cubicBezTo>
                  <a:cubicBezTo>
                    <a:pt x="1396" y="367"/>
                    <a:pt x="1210" y="482"/>
                    <a:pt x="1000" y="575"/>
                  </a:cubicBezTo>
                  <a:lnTo>
                    <a:pt x="954" y="761"/>
                  </a:lnTo>
                  <a:cubicBezTo>
                    <a:pt x="954" y="761"/>
                    <a:pt x="931" y="761"/>
                    <a:pt x="907" y="785"/>
                  </a:cubicBezTo>
                  <a:lnTo>
                    <a:pt x="954" y="785"/>
                  </a:lnTo>
                  <a:lnTo>
                    <a:pt x="907" y="947"/>
                  </a:lnTo>
                  <a:cubicBezTo>
                    <a:pt x="885" y="947"/>
                    <a:pt x="861" y="971"/>
                    <a:pt x="838" y="971"/>
                  </a:cubicBezTo>
                  <a:cubicBezTo>
                    <a:pt x="861" y="994"/>
                    <a:pt x="885" y="994"/>
                    <a:pt x="907" y="994"/>
                  </a:cubicBezTo>
                  <a:lnTo>
                    <a:pt x="885" y="1064"/>
                  </a:lnTo>
                  <a:cubicBezTo>
                    <a:pt x="838" y="1087"/>
                    <a:pt x="768" y="1111"/>
                    <a:pt x="721" y="1157"/>
                  </a:cubicBezTo>
                  <a:cubicBezTo>
                    <a:pt x="738" y="1173"/>
                    <a:pt x="754" y="1190"/>
                    <a:pt x="779" y="1190"/>
                  </a:cubicBezTo>
                  <a:cubicBezTo>
                    <a:pt x="789" y="1190"/>
                    <a:pt x="800" y="1187"/>
                    <a:pt x="814" y="1180"/>
                  </a:cubicBezTo>
                  <a:cubicBezTo>
                    <a:pt x="838" y="1180"/>
                    <a:pt x="838" y="1157"/>
                    <a:pt x="861" y="1157"/>
                  </a:cubicBezTo>
                  <a:lnTo>
                    <a:pt x="838" y="1226"/>
                  </a:lnTo>
                  <a:cubicBezTo>
                    <a:pt x="814" y="1250"/>
                    <a:pt x="768" y="1273"/>
                    <a:pt x="721" y="1297"/>
                  </a:cubicBezTo>
                  <a:cubicBezTo>
                    <a:pt x="733" y="1308"/>
                    <a:pt x="751" y="1314"/>
                    <a:pt x="768" y="1314"/>
                  </a:cubicBezTo>
                  <a:cubicBezTo>
                    <a:pt x="786" y="1314"/>
                    <a:pt x="803" y="1308"/>
                    <a:pt x="814" y="1297"/>
                  </a:cubicBezTo>
                  <a:lnTo>
                    <a:pt x="838" y="1297"/>
                  </a:lnTo>
                  <a:lnTo>
                    <a:pt x="792" y="1459"/>
                  </a:lnTo>
                  <a:cubicBezTo>
                    <a:pt x="768" y="1459"/>
                    <a:pt x="745" y="1459"/>
                    <a:pt x="745" y="1483"/>
                  </a:cubicBezTo>
                  <a:lnTo>
                    <a:pt x="792" y="1483"/>
                  </a:lnTo>
                  <a:lnTo>
                    <a:pt x="745" y="1645"/>
                  </a:lnTo>
                  <a:lnTo>
                    <a:pt x="721" y="1645"/>
                  </a:lnTo>
                  <a:cubicBezTo>
                    <a:pt x="721" y="1669"/>
                    <a:pt x="745" y="1669"/>
                    <a:pt x="745" y="1669"/>
                  </a:cubicBezTo>
                  <a:lnTo>
                    <a:pt x="721" y="1809"/>
                  </a:lnTo>
                  <a:cubicBezTo>
                    <a:pt x="652" y="1831"/>
                    <a:pt x="606" y="1855"/>
                    <a:pt x="559" y="1877"/>
                  </a:cubicBezTo>
                  <a:cubicBezTo>
                    <a:pt x="574" y="1877"/>
                    <a:pt x="590" y="1888"/>
                    <a:pt x="605" y="1888"/>
                  </a:cubicBezTo>
                  <a:cubicBezTo>
                    <a:pt x="613" y="1888"/>
                    <a:pt x="621" y="1886"/>
                    <a:pt x="628" y="1877"/>
                  </a:cubicBezTo>
                  <a:cubicBezTo>
                    <a:pt x="652" y="1877"/>
                    <a:pt x="675" y="1855"/>
                    <a:pt x="699" y="1855"/>
                  </a:cubicBezTo>
                  <a:lnTo>
                    <a:pt x="652" y="2017"/>
                  </a:lnTo>
                  <a:cubicBezTo>
                    <a:pt x="791" y="1958"/>
                    <a:pt x="948" y="1897"/>
                    <a:pt x="1094" y="1838"/>
                  </a:cubicBezTo>
                  <a:lnTo>
                    <a:pt x="1094" y="1838"/>
                  </a:lnTo>
                  <a:cubicBezTo>
                    <a:pt x="1085" y="1842"/>
                    <a:pt x="1078" y="1847"/>
                    <a:pt x="1071" y="1855"/>
                  </a:cubicBezTo>
                  <a:lnTo>
                    <a:pt x="792" y="1995"/>
                  </a:lnTo>
                  <a:lnTo>
                    <a:pt x="652" y="2064"/>
                  </a:lnTo>
                  <a:lnTo>
                    <a:pt x="606" y="2250"/>
                  </a:lnTo>
                  <a:cubicBezTo>
                    <a:pt x="675" y="2250"/>
                    <a:pt x="745" y="2203"/>
                    <a:pt x="814" y="2181"/>
                  </a:cubicBezTo>
                  <a:lnTo>
                    <a:pt x="814" y="2181"/>
                  </a:lnTo>
                  <a:cubicBezTo>
                    <a:pt x="792" y="2203"/>
                    <a:pt x="768" y="2203"/>
                    <a:pt x="745" y="2227"/>
                  </a:cubicBezTo>
                  <a:cubicBezTo>
                    <a:pt x="721" y="2250"/>
                    <a:pt x="675" y="2274"/>
                    <a:pt x="652" y="2274"/>
                  </a:cubicBezTo>
                  <a:cubicBezTo>
                    <a:pt x="628" y="2296"/>
                    <a:pt x="606" y="2296"/>
                    <a:pt x="581" y="2320"/>
                  </a:cubicBezTo>
                  <a:cubicBezTo>
                    <a:pt x="559" y="2343"/>
                    <a:pt x="535" y="2343"/>
                    <a:pt x="535" y="2343"/>
                  </a:cubicBezTo>
                  <a:cubicBezTo>
                    <a:pt x="559" y="2343"/>
                    <a:pt x="559" y="2343"/>
                    <a:pt x="581" y="2367"/>
                  </a:cubicBezTo>
                  <a:lnTo>
                    <a:pt x="535" y="2506"/>
                  </a:lnTo>
                  <a:lnTo>
                    <a:pt x="513" y="2529"/>
                  </a:lnTo>
                  <a:lnTo>
                    <a:pt x="535" y="2529"/>
                  </a:lnTo>
                  <a:lnTo>
                    <a:pt x="535" y="2575"/>
                  </a:lnTo>
                  <a:cubicBezTo>
                    <a:pt x="513" y="2575"/>
                    <a:pt x="488" y="2599"/>
                    <a:pt x="466" y="2599"/>
                  </a:cubicBezTo>
                  <a:cubicBezTo>
                    <a:pt x="395" y="2646"/>
                    <a:pt x="420" y="2715"/>
                    <a:pt x="442" y="2739"/>
                  </a:cubicBezTo>
                  <a:cubicBezTo>
                    <a:pt x="466" y="2739"/>
                    <a:pt x="488" y="2739"/>
                    <a:pt x="488" y="2715"/>
                  </a:cubicBezTo>
                  <a:lnTo>
                    <a:pt x="488" y="2761"/>
                  </a:lnTo>
                  <a:lnTo>
                    <a:pt x="488" y="2832"/>
                  </a:lnTo>
                  <a:lnTo>
                    <a:pt x="513" y="2854"/>
                  </a:lnTo>
                  <a:cubicBezTo>
                    <a:pt x="488" y="2854"/>
                    <a:pt x="466" y="2878"/>
                    <a:pt x="466" y="2878"/>
                  </a:cubicBezTo>
                  <a:lnTo>
                    <a:pt x="420" y="3040"/>
                  </a:lnTo>
                  <a:lnTo>
                    <a:pt x="373" y="3040"/>
                  </a:lnTo>
                  <a:cubicBezTo>
                    <a:pt x="349" y="3040"/>
                    <a:pt x="327" y="3064"/>
                    <a:pt x="327" y="3087"/>
                  </a:cubicBezTo>
                  <a:cubicBezTo>
                    <a:pt x="302" y="3111"/>
                    <a:pt x="302" y="3133"/>
                    <a:pt x="302" y="3158"/>
                  </a:cubicBezTo>
                  <a:cubicBezTo>
                    <a:pt x="327" y="3180"/>
                    <a:pt x="327" y="3204"/>
                    <a:pt x="349" y="3204"/>
                  </a:cubicBezTo>
                  <a:cubicBezTo>
                    <a:pt x="349" y="3226"/>
                    <a:pt x="373" y="3226"/>
                    <a:pt x="373" y="3226"/>
                  </a:cubicBezTo>
                  <a:cubicBezTo>
                    <a:pt x="373" y="3251"/>
                    <a:pt x="349" y="3251"/>
                    <a:pt x="349" y="3251"/>
                  </a:cubicBezTo>
                  <a:lnTo>
                    <a:pt x="373" y="3251"/>
                  </a:lnTo>
                  <a:lnTo>
                    <a:pt x="327" y="3437"/>
                  </a:lnTo>
                  <a:lnTo>
                    <a:pt x="280" y="3437"/>
                  </a:lnTo>
                  <a:cubicBezTo>
                    <a:pt x="280" y="3459"/>
                    <a:pt x="256" y="3483"/>
                    <a:pt x="256" y="3483"/>
                  </a:cubicBezTo>
                  <a:cubicBezTo>
                    <a:pt x="256" y="3491"/>
                    <a:pt x="259" y="3493"/>
                    <a:pt x="263" y="3493"/>
                  </a:cubicBezTo>
                  <a:cubicBezTo>
                    <a:pt x="272" y="3493"/>
                    <a:pt x="288" y="3483"/>
                    <a:pt x="302" y="3483"/>
                  </a:cubicBezTo>
                  <a:lnTo>
                    <a:pt x="327" y="3483"/>
                  </a:lnTo>
                  <a:lnTo>
                    <a:pt x="302" y="3505"/>
                  </a:lnTo>
                  <a:lnTo>
                    <a:pt x="280" y="3505"/>
                  </a:lnTo>
                  <a:cubicBezTo>
                    <a:pt x="280" y="3530"/>
                    <a:pt x="256" y="3530"/>
                    <a:pt x="256" y="3552"/>
                  </a:cubicBezTo>
                  <a:lnTo>
                    <a:pt x="256" y="3576"/>
                  </a:lnTo>
                  <a:lnTo>
                    <a:pt x="280" y="3598"/>
                  </a:lnTo>
                  <a:lnTo>
                    <a:pt x="280" y="3645"/>
                  </a:lnTo>
                  <a:lnTo>
                    <a:pt x="280" y="3669"/>
                  </a:lnTo>
                  <a:lnTo>
                    <a:pt x="256" y="3669"/>
                  </a:lnTo>
                  <a:lnTo>
                    <a:pt x="256" y="3762"/>
                  </a:lnTo>
                  <a:cubicBezTo>
                    <a:pt x="256" y="3785"/>
                    <a:pt x="256" y="3809"/>
                    <a:pt x="280" y="3831"/>
                  </a:cubicBezTo>
                  <a:lnTo>
                    <a:pt x="256" y="3831"/>
                  </a:lnTo>
                  <a:lnTo>
                    <a:pt x="234" y="3855"/>
                  </a:lnTo>
                  <a:lnTo>
                    <a:pt x="209" y="3902"/>
                  </a:lnTo>
                  <a:cubicBezTo>
                    <a:pt x="187" y="3924"/>
                    <a:pt x="187" y="3924"/>
                    <a:pt x="209" y="3948"/>
                  </a:cubicBezTo>
                  <a:lnTo>
                    <a:pt x="187" y="4017"/>
                  </a:lnTo>
                  <a:cubicBezTo>
                    <a:pt x="141" y="4041"/>
                    <a:pt x="94" y="4064"/>
                    <a:pt x="23" y="4088"/>
                  </a:cubicBezTo>
                  <a:cubicBezTo>
                    <a:pt x="23" y="4088"/>
                    <a:pt x="1" y="4088"/>
                    <a:pt x="1" y="4110"/>
                  </a:cubicBezTo>
                  <a:cubicBezTo>
                    <a:pt x="14" y="4138"/>
                    <a:pt x="36" y="4149"/>
                    <a:pt x="61" y="4149"/>
                  </a:cubicBezTo>
                  <a:cubicBezTo>
                    <a:pt x="78" y="4149"/>
                    <a:pt x="97" y="4143"/>
                    <a:pt x="116" y="4134"/>
                  </a:cubicBezTo>
                  <a:lnTo>
                    <a:pt x="163" y="4134"/>
                  </a:lnTo>
                  <a:lnTo>
                    <a:pt x="141" y="4227"/>
                  </a:lnTo>
                  <a:cubicBezTo>
                    <a:pt x="395" y="4110"/>
                    <a:pt x="675" y="3995"/>
                    <a:pt x="931" y="3855"/>
                  </a:cubicBezTo>
                  <a:cubicBezTo>
                    <a:pt x="978" y="3831"/>
                    <a:pt x="978" y="3785"/>
                    <a:pt x="954" y="3738"/>
                  </a:cubicBezTo>
                  <a:cubicBezTo>
                    <a:pt x="1465" y="3483"/>
                    <a:pt x="1955" y="3226"/>
                    <a:pt x="2466" y="2971"/>
                  </a:cubicBezTo>
                  <a:cubicBezTo>
                    <a:pt x="2543" y="2933"/>
                    <a:pt x="2493" y="2814"/>
                    <a:pt x="2421" y="2814"/>
                  </a:cubicBezTo>
                  <a:cubicBezTo>
                    <a:pt x="2405" y="2814"/>
                    <a:pt x="2389" y="2820"/>
                    <a:pt x="2373" y="2832"/>
                  </a:cubicBezTo>
                  <a:cubicBezTo>
                    <a:pt x="1955" y="3018"/>
                    <a:pt x="1536" y="3226"/>
                    <a:pt x="1140" y="3437"/>
                  </a:cubicBezTo>
                  <a:cubicBezTo>
                    <a:pt x="1140" y="3379"/>
                    <a:pt x="1094" y="3337"/>
                    <a:pt x="1038" y="3337"/>
                  </a:cubicBezTo>
                  <a:cubicBezTo>
                    <a:pt x="1026" y="3337"/>
                    <a:pt x="1013" y="3339"/>
                    <a:pt x="1000" y="3344"/>
                  </a:cubicBezTo>
                  <a:cubicBezTo>
                    <a:pt x="838" y="3437"/>
                    <a:pt x="699" y="3505"/>
                    <a:pt x="535" y="3576"/>
                  </a:cubicBezTo>
                  <a:cubicBezTo>
                    <a:pt x="745" y="3437"/>
                    <a:pt x="978" y="3319"/>
                    <a:pt x="1210" y="3204"/>
                  </a:cubicBezTo>
                  <a:cubicBezTo>
                    <a:pt x="1257" y="3180"/>
                    <a:pt x="1257" y="3133"/>
                    <a:pt x="1233" y="3087"/>
                  </a:cubicBezTo>
                  <a:cubicBezTo>
                    <a:pt x="1210" y="3040"/>
                    <a:pt x="1164" y="3040"/>
                    <a:pt x="1117" y="3040"/>
                  </a:cubicBezTo>
                  <a:cubicBezTo>
                    <a:pt x="1047" y="3087"/>
                    <a:pt x="1000" y="3111"/>
                    <a:pt x="931" y="3133"/>
                  </a:cubicBezTo>
                  <a:cubicBezTo>
                    <a:pt x="1372" y="2901"/>
                    <a:pt x="1815" y="2692"/>
                    <a:pt x="2280" y="2482"/>
                  </a:cubicBezTo>
                  <a:cubicBezTo>
                    <a:pt x="2357" y="2444"/>
                    <a:pt x="2307" y="2326"/>
                    <a:pt x="2234" y="2326"/>
                  </a:cubicBezTo>
                  <a:cubicBezTo>
                    <a:pt x="2219" y="2326"/>
                    <a:pt x="2203" y="2331"/>
                    <a:pt x="2187" y="2343"/>
                  </a:cubicBezTo>
                  <a:cubicBezTo>
                    <a:pt x="1930" y="2436"/>
                    <a:pt x="1698" y="2553"/>
                    <a:pt x="1443" y="2668"/>
                  </a:cubicBezTo>
                  <a:cubicBezTo>
                    <a:pt x="1426" y="2635"/>
                    <a:pt x="1398" y="2602"/>
                    <a:pt x="1358" y="2602"/>
                  </a:cubicBezTo>
                  <a:cubicBezTo>
                    <a:pt x="1342" y="2602"/>
                    <a:pt x="1324" y="2608"/>
                    <a:pt x="1303" y="2622"/>
                  </a:cubicBezTo>
                  <a:cubicBezTo>
                    <a:pt x="1257" y="2646"/>
                    <a:pt x="1186" y="2692"/>
                    <a:pt x="1117" y="2715"/>
                  </a:cubicBezTo>
                  <a:cubicBezTo>
                    <a:pt x="1186" y="2668"/>
                    <a:pt x="1279" y="2622"/>
                    <a:pt x="1350" y="2575"/>
                  </a:cubicBezTo>
                  <a:cubicBezTo>
                    <a:pt x="1427" y="2518"/>
                    <a:pt x="1376" y="2396"/>
                    <a:pt x="1304" y="2396"/>
                  </a:cubicBezTo>
                  <a:cubicBezTo>
                    <a:pt x="1289" y="2396"/>
                    <a:pt x="1273" y="2401"/>
                    <a:pt x="1257" y="2413"/>
                  </a:cubicBezTo>
                  <a:lnTo>
                    <a:pt x="1047" y="2553"/>
                  </a:lnTo>
                  <a:lnTo>
                    <a:pt x="1047" y="2529"/>
                  </a:lnTo>
                  <a:cubicBezTo>
                    <a:pt x="1024" y="2529"/>
                    <a:pt x="1024" y="2506"/>
                    <a:pt x="1000" y="2506"/>
                  </a:cubicBezTo>
                  <a:cubicBezTo>
                    <a:pt x="1512" y="2296"/>
                    <a:pt x="2001" y="2041"/>
                    <a:pt x="2489" y="1784"/>
                  </a:cubicBezTo>
                  <a:cubicBezTo>
                    <a:pt x="2591" y="1744"/>
                    <a:pt x="2532" y="1614"/>
                    <a:pt x="2437" y="1614"/>
                  </a:cubicBezTo>
                  <a:cubicBezTo>
                    <a:pt x="2424" y="1614"/>
                    <a:pt x="2410" y="1617"/>
                    <a:pt x="2396" y="1623"/>
                  </a:cubicBezTo>
                  <a:cubicBezTo>
                    <a:pt x="2094" y="1809"/>
                    <a:pt x="1769" y="1948"/>
                    <a:pt x="1443" y="2110"/>
                  </a:cubicBezTo>
                  <a:cubicBezTo>
                    <a:pt x="1443" y="2088"/>
                    <a:pt x="1443" y="2064"/>
                    <a:pt x="1419" y="2064"/>
                  </a:cubicBezTo>
                  <a:cubicBezTo>
                    <a:pt x="1419" y="2041"/>
                    <a:pt x="1396" y="2041"/>
                    <a:pt x="1372" y="2041"/>
                  </a:cubicBezTo>
                  <a:cubicBezTo>
                    <a:pt x="1419" y="2017"/>
                    <a:pt x="1443" y="1995"/>
                    <a:pt x="1465" y="1970"/>
                  </a:cubicBezTo>
                  <a:cubicBezTo>
                    <a:pt x="1536" y="1924"/>
                    <a:pt x="1512" y="1855"/>
                    <a:pt x="1489" y="1809"/>
                  </a:cubicBezTo>
                  <a:cubicBezTo>
                    <a:pt x="1558" y="1762"/>
                    <a:pt x="1629" y="1716"/>
                    <a:pt x="1675" y="1669"/>
                  </a:cubicBezTo>
                  <a:cubicBezTo>
                    <a:pt x="1722" y="1645"/>
                    <a:pt x="1744" y="1598"/>
                    <a:pt x="1722" y="1552"/>
                  </a:cubicBezTo>
                  <a:lnTo>
                    <a:pt x="2559" y="1133"/>
                  </a:lnTo>
                  <a:cubicBezTo>
                    <a:pt x="2639" y="1074"/>
                    <a:pt x="2581" y="962"/>
                    <a:pt x="2504" y="962"/>
                  </a:cubicBezTo>
                  <a:cubicBezTo>
                    <a:pt x="2492" y="962"/>
                    <a:pt x="2479" y="965"/>
                    <a:pt x="2466" y="971"/>
                  </a:cubicBezTo>
                  <a:cubicBezTo>
                    <a:pt x="2234" y="1087"/>
                    <a:pt x="2023" y="1204"/>
                    <a:pt x="1791" y="1297"/>
                  </a:cubicBezTo>
                  <a:cubicBezTo>
                    <a:pt x="1837" y="1250"/>
                    <a:pt x="1791" y="1180"/>
                    <a:pt x="1744" y="1157"/>
                  </a:cubicBezTo>
                  <a:cubicBezTo>
                    <a:pt x="1821" y="1119"/>
                    <a:pt x="1771" y="1000"/>
                    <a:pt x="1699" y="1000"/>
                  </a:cubicBezTo>
                  <a:cubicBezTo>
                    <a:pt x="1684" y="1000"/>
                    <a:pt x="1667" y="1006"/>
                    <a:pt x="1651" y="1018"/>
                  </a:cubicBezTo>
                  <a:cubicBezTo>
                    <a:pt x="1419" y="1157"/>
                    <a:pt x="1186" y="1297"/>
                    <a:pt x="931" y="1390"/>
                  </a:cubicBezTo>
                  <a:cubicBezTo>
                    <a:pt x="1164" y="1250"/>
                    <a:pt x="1419" y="1111"/>
                    <a:pt x="1651" y="971"/>
                  </a:cubicBezTo>
                  <a:cubicBezTo>
                    <a:pt x="1698" y="971"/>
                    <a:pt x="1698" y="925"/>
                    <a:pt x="1698" y="901"/>
                  </a:cubicBezTo>
                  <a:cubicBezTo>
                    <a:pt x="2234" y="646"/>
                    <a:pt x="2768" y="413"/>
                    <a:pt x="3303" y="156"/>
                  </a:cubicBezTo>
                  <a:cubicBezTo>
                    <a:pt x="3399" y="118"/>
                    <a:pt x="3352" y="0"/>
                    <a:pt x="3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6"/>
            <p:cNvSpPr/>
            <p:nvPr/>
          </p:nvSpPr>
          <p:spPr>
            <a:xfrm>
              <a:off x="3940875" y="25545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lnTo>
                    <a:pt x="22" y="25"/>
                  </a:lnTo>
                  <a:lnTo>
                    <a:pt x="0" y="47"/>
                  </a:lnTo>
                  <a:lnTo>
                    <a:pt x="0" y="71"/>
                  </a:lnTo>
                  <a:lnTo>
                    <a:pt x="0" y="118"/>
                  </a:lnTo>
                  <a:lnTo>
                    <a:pt x="0" y="140"/>
                  </a:lnTo>
                  <a:lnTo>
                    <a:pt x="22" y="164"/>
                  </a:lnTo>
                  <a:lnTo>
                    <a:pt x="47" y="186"/>
                  </a:lnTo>
                  <a:lnTo>
                    <a:pt x="69" y="186"/>
                  </a:lnTo>
                  <a:cubicBezTo>
                    <a:pt x="93" y="186"/>
                    <a:pt x="115" y="186"/>
                    <a:pt x="115" y="164"/>
                  </a:cubicBezTo>
                  <a:lnTo>
                    <a:pt x="140" y="164"/>
                  </a:lnTo>
                  <a:cubicBezTo>
                    <a:pt x="162" y="164"/>
                    <a:pt x="162" y="140"/>
                    <a:pt x="162" y="140"/>
                  </a:cubicBezTo>
                  <a:cubicBezTo>
                    <a:pt x="186" y="140"/>
                    <a:pt x="186" y="118"/>
                    <a:pt x="186" y="118"/>
                  </a:cubicBezTo>
                  <a:lnTo>
                    <a:pt x="186" y="71"/>
                  </a:lnTo>
                  <a:lnTo>
                    <a:pt x="186" y="47"/>
                  </a:lnTo>
                  <a:cubicBezTo>
                    <a:pt x="186" y="25"/>
                    <a:pt x="162" y="25"/>
                    <a:pt x="162" y="25"/>
                  </a:cubicBezTo>
                  <a:cubicBezTo>
                    <a:pt x="162" y="0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6"/>
            <p:cNvSpPr/>
            <p:nvPr/>
          </p:nvSpPr>
          <p:spPr>
            <a:xfrm>
              <a:off x="3929800" y="252542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71" y="1"/>
                  </a:moveTo>
                  <a:cubicBezTo>
                    <a:pt x="71" y="1"/>
                    <a:pt x="47" y="1"/>
                    <a:pt x="47" y="25"/>
                  </a:cubicBezTo>
                  <a:cubicBezTo>
                    <a:pt x="24" y="25"/>
                    <a:pt x="24" y="25"/>
                    <a:pt x="24" y="47"/>
                  </a:cubicBezTo>
                  <a:cubicBezTo>
                    <a:pt x="0" y="47"/>
                    <a:pt x="0" y="71"/>
                    <a:pt x="0" y="71"/>
                  </a:cubicBezTo>
                  <a:lnTo>
                    <a:pt x="0" y="118"/>
                  </a:lnTo>
                  <a:cubicBezTo>
                    <a:pt x="0" y="140"/>
                    <a:pt x="0" y="140"/>
                    <a:pt x="24" y="164"/>
                  </a:cubicBezTo>
                  <a:lnTo>
                    <a:pt x="24" y="187"/>
                  </a:lnTo>
                  <a:cubicBezTo>
                    <a:pt x="47" y="187"/>
                    <a:pt x="47" y="211"/>
                    <a:pt x="47" y="211"/>
                  </a:cubicBezTo>
                  <a:lnTo>
                    <a:pt x="140" y="211"/>
                  </a:lnTo>
                  <a:cubicBezTo>
                    <a:pt x="164" y="211"/>
                    <a:pt x="164" y="187"/>
                    <a:pt x="186" y="164"/>
                  </a:cubicBezTo>
                  <a:lnTo>
                    <a:pt x="186" y="94"/>
                  </a:lnTo>
                  <a:lnTo>
                    <a:pt x="186" y="71"/>
                  </a:lnTo>
                  <a:cubicBezTo>
                    <a:pt x="186" y="47"/>
                    <a:pt x="164" y="47"/>
                    <a:pt x="164" y="47"/>
                  </a:cubicBezTo>
                  <a:cubicBezTo>
                    <a:pt x="164" y="25"/>
                    <a:pt x="140" y="25"/>
                    <a:pt x="140" y="25"/>
                  </a:cubicBezTo>
                  <a:cubicBezTo>
                    <a:pt x="140" y="1"/>
                    <a:pt x="117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6"/>
            <p:cNvSpPr/>
            <p:nvPr/>
          </p:nvSpPr>
          <p:spPr>
            <a:xfrm>
              <a:off x="4015275" y="2385325"/>
              <a:ext cx="4075" cy="5850"/>
            </a:xfrm>
            <a:custGeom>
              <a:avLst/>
              <a:gdLst/>
              <a:ahLst/>
              <a:cxnLst/>
              <a:rect l="l" t="t" r="r" b="b"/>
              <a:pathLst>
                <a:path w="163" h="234" extrusionOk="0">
                  <a:moveTo>
                    <a:pt x="47" y="1"/>
                  </a:moveTo>
                  <a:cubicBezTo>
                    <a:pt x="47" y="1"/>
                    <a:pt x="23" y="1"/>
                    <a:pt x="23" y="23"/>
                  </a:cubicBezTo>
                  <a:cubicBezTo>
                    <a:pt x="1" y="23"/>
                    <a:pt x="1" y="23"/>
                    <a:pt x="1" y="47"/>
                  </a:cubicBezTo>
                  <a:lnTo>
                    <a:pt x="1" y="94"/>
                  </a:lnTo>
                  <a:lnTo>
                    <a:pt x="1" y="162"/>
                  </a:lnTo>
                  <a:lnTo>
                    <a:pt x="1" y="187"/>
                  </a:lnTo>
                  <a:cubicBezTo>
                    <a:pt x="1" y="209"/>
                    <a:pt x="1" y="209"/>
                    <a:pt x="23" y="209"/>
                  </a:cubicBezTo>
                  <a:cubicBezTo>
                    <a:pt x="23" y="233"/>
                    <a:pt x="23" y="233"/>
                    <a:pt x="47" y="233"/>
                  </a:cubicBezTo>
                  <a:lnTo>
                    <a:pt x="116" y="233"/>
                  </a:lnTo>
                  <a:cubicBezTo>
                    <a:pt x="116" y="233"/>
                    <a:pt x="140" y="233"/>
                    <a:pt x="140" y="209"/>
                  </a:cubicBezTo>
                  <a:cubicBezTo>
                    <a:pt x="140" y="209"/>
                    <a:pt x="163" y="209"/>
                    <a:pt x="163" y="187"/>
                  </a:cubicBezTo>
                  <a:lnTo>
                    <a:pt x="163" y="162"/>
                  </a:lnTo>
                  <a:lnTo>
                    <a:pt x="163" y="94"/>
                  </a:lnTo>
                  <a:lnTo>
                    <a:pt x="163" y="47"/>
                  </a:lnTo>
                  <a:cubicBezTo>
                    <a:pt x="163" y="47"/>
                    <a:pt x="163" y="23"/>
                    <a:pt x="140" y="23"/>
                  </a:cubicBezTo>
                  <a:cubicBezTo>
                    <a:pt x="140" y="1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6"/>
            <p:cNvSpPr/>
            <p:nvPr/>
          </p:nvSpPr>
          <p:spPr>
            <a:xfrm>
              <a:off x="3946075" y="2525425"/>
              <a:ext cx="5275" cy="4550"/>
            </a:xfrm>
            <a:custGeom>
              <a:avLst/>
              <a:gdLst/>
              <a:ahLst/>
              <a:cxnLst/>
              <a:rect l="l" t="t" r="r" b="b"/>
              <a:pathLst>
                <a:path w="211" h="182" extrusionOk="0">
                  <a:moveTo>
                    <a:pt x="47" y="1"/>
                  </a:moveTo>
                  <a:cubicBezTo>
                    <a:pt x="47" y="1"/>
                    <a:pt x="47" y="25"/>
                    <a:pt x="25" y="25"/>
                  </a:cubicBezTo>
                  <a:lnTo>
                    <a:pt x="25" y="47"/>
                  </a:lnTo>
                  <a:lnTo>
                    <a:pt x="0" y="71"/>
                  </a:lnTo>
                  <a:cubicBezTo>
                    <a:pt x="0" y="94"/>
                    <a:pt x="25" y="118"/>
                    <a:pt x="25" y="118"/>
                  </a:cubicBezTo>
                  <a:cubicBezTo>
                    <a:pt x="25" y="140"/>
                    <a:pt x="25" y="140"/>
                    <a:pt x="47" y="140"/>
                  </a:cubicBezTo>
                  <a:cubicBezTo>
                    <a:pt x="47" y="164"/>
                    <a:pt x="71" y="164"/>
                    <a:pt x="71" y="164"/>
                  </a:cubicBezTo>
                  <a:lnTo>
                    <a:pt x="93" y="164"/>
                  </a:lnTo>
                  <a:cubicBezTo>
                    <a:pt x="93" y="175"/>
                    <a:pt x="100" y="181"/>
                    <a:pt x="108" y="181"/>
                  </a:cubicBezTo>
                  <a:cubicBezTo>
                    <a:pt x="117" y="181"/>
                    <a:pt x="129" y="175"/>
                    <a:pt x="140" y="164"/>
                  </a:cubicBezTo>
                  <a:lnTo>
                    <a:pt x="164" y="164"/>
                  </a:lnTo>
                  <a:lnTo>
                    <a:pt x="187" y="140"/>
                  </a:lnTo>
                  <a:lnTo>
                    <a:pt x="211" y="118"/>
                  </a:lnTo>
                  <a:lnTo>
                    <a:pt x="211" y="94"/>
                  </a:lnTo>
                  <a:cubicBezTo>
                    <a:pt x="211" y="71"/>
                    <a:pt x="211" y="47"/>
                    <a:pt x="187" y="47"/>
                  </a:cubicBezTo>
                  <a:lnTo>
                    <a:pt x="187" y="25"/>
                  </a:lnTo>
                  <a:cubicBezTo>
                    <a:pt x="164" y="1"/>
                    <a:pt x="16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6"/>
            <p:cNvSpPr/>
            <p:nvPr/>
          </p:nvSpPr>
          <p:spPr>
            <a:xfrm>
              <a:off x="4004225" y="2474875"/>
              <a:ext cx="5275" cy="5825"/>
            </a:xfrm>
            <a:custGeom>
              <a:avLst/>
              <a:gdLst/>
              <a:ahLst/>
              <a:cxnLst/>
              <a:rect l="l" t="t" r="r" b="b"/>
              <a:pathLst>
                <a:path w="211" h="233" extrusionOk="0">
                  <a:moveTo>
                    <a:pt x="117" y="0"/>
                  </a:moveTo>
                  <a:cubicBezTo>
                    <a:pt x="93" y="0"/>
                    <a:pt x="71" y="0"/>
                    <a:pt x="71" y="22"/>
                  </a:cubicBezTo>
                  <a:lnTo>
                    <a:pt x="47" y="22"/>
                  </a:lnTo>
                  <a:cubicBezTo>
                    <a:pt x="24" y="47"/>
                    <a:pt x="24" y="47"/>
                    <a:pt x="24" y="69"/>
                  </a:cubicBezTo>
                  <a:cubicBezTo>
                    <a:pt x="24" y="93"/>
                    <a:pt x="0" y="93"/>
                    <a:pt x="0" y="115"/>
                  </a:cubicBezTo>
                  <a:lnTo>
                    <a:pt x="0" y="162"/>
                  </a:lnTo>
                  <a:cubicBezTo>
                    <a:pt x="0" y="162"/>
                    <a:pt x="0" y="186"/>
                    <a:pt x="24" y="186"/>
                  </a:cubicBezTo>
                  <a:cubicBezTo>
                    <a:pt x="24" y="209"/>
                    <a:pt x="24" y="209"/>
                    <a:pt x="47" y="209"/>
                  </a:cubicBezTo>
                  <a:cubicBezTo>
                    <a:pt x="47" y="233"/>
                    <a:pt x="71" y="233"/>
                    <a:pt x="71" y="233"/>
                  </a:cubicBezTo>
                  <a:lnTo>
                    <a:pt x="140" y="233"/>
                  </a:lnTo>
                  <a:cubicBezTo>
                    <a:pt x="140" y="209"/>
                    <a:pt x="164" y="209"/>
                    <a:pt x="164" y="209"/>
                  </a:cubicBezTo>
                  <a:cubicBezTo>
                    <a:pt x="164" y="186"/>
                    <a:pt x="186" y="186"/>
                    <a:pt x="186" y="162"/>
                  </a:cubicBezTo>
                  <a:lnTo>
                    <a:pt x="186" y="115"/>
                  </a:lnTo>
                  <a:cubicBezTo>
                    <a:pt x="210" y="115"/>
                    <a:pt x="210" y="93"/>
                    <a:pt x="186" y="93"/>
                  </a:cubicBezTo>
                  <a:lnTo>
                    <a:pt x="186" y="47"/>
                  </a:lnTo>
                  <a:lnTo>
                    <a:pt x="164" y="22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6"/>
            <p:cNvSpPr/>
            <p:nvPr/>
          </p:nvSpPr>
          <p:spPr>
            <a:xfrm>
              <a:off x="4012950" y="2253325"/>
              <a:ext cx="5250" cy="5275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70" y="0"/>
                  </a:moveTo>
                  <a:cubicBezTo>
                    <a:pt x="47" y="0"/>
                    <a:pt x="47" y="0"/>
                    <a:pt x="23" y="25"/>
                  </a:cubicBezTo>
                  <a:lnTo>
                    <a:pt x="23" y="47"/>
                  </a:lnTo>
                  <a:cubicBezTo>
                    <a:pt x="1" y="47"/>
                    <a:pt x="1" y="71"/>
                    <a:pt x="1" y="93"/>
                  </a:cubicBezTo>
                  <a:lnTo>
                    <a:pt x="1" y="118"/>
                  </a:lnTo>
                  <a:cubicBezTo>
                    <a:pt x="23" y="118"/>
                    <a:pt x="23" y="140"/>
                    <a:pt x="23" y="140"/>
                  </a:cubicBezTo>
                  <a:cubicBezTo>
                    <a:pt x="47" y="164"/>
                    <a:pt x="47" y="164"/>
                    <a:pt x="70" y="164"/>
                  </a:cubicBezTo>
                  <a:cubicBezTo>
                    <a:pt x="70" y="186"/>
                    <a:pt x="70" y="186"/>
                    <a:pt x="94" y="186"/>
                  </a:cubicBezTo>
                  <a:lnTo>
                    <a:pt x="116" y="211"/>
                  </a:lnTo>
                  <a:cubicBezTo>
                    <a:pt x="140" y="211"/>
                    <a:pt x="140" y="186"/>
                    <a:pt x="163" y="186"/>
                  </a:cubicBezTo>
                  <a:cubicBezTo>
                    <a:pt x="163" y="186"/>
                    <a:pt x="187" y="186"/>
                    <a:pt x="187" y="164"/>
                  </a:cubicBezTo>
                  <a:lnTo>
                    <a:pt x="209" y="164"/>
                  </a:lnTo>
                  <a:lnTo>
                    <a:pt x="209" y="118"/>
                  </a:lnTo>
                  <a:lnTo>
                    <a:pt x="209" y="93"/>
                  </a:lnTo>
                  <a:cubicBezTo>
                    <a:pt x="209" y="71"/>
                    <a:pt x="209" y="47"/>
                    <a:pt x="187" y="47"/>
                  </a:cubicBezTo>
                  <a:lnTo>
                    <a:pt x="163" y="25"/>
                  </a:lnTo>
                  <a:cubicBezTo>
                    <a:pt x="163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6"/>
            <p:cNvSpPr/>
            <p:nvPr/>
          </p:nvSpPr>
          <p:spPr>
            <a:xfrm>
              <a:off x="4004225" y="22469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cubicBezTo>
                    <a:pt x="47" y="23"/>
                    <a:pt x="47" y="23"/>
                    <a:pt x="24" y="23"/>
                  </a:cubicBezTo>
                  <a:cubicBezTo>
                    <a:pt x="24" y="47"/>
                    <a:pt x="24" y="47"/>
                    <a:pt x="0" y="69"/>
                  </a:cubicBezTo>
                  <a:lnTo>
                    <a:pt x="0" y="93"/>
                  </a:lnTo>
                  <a:lnTo>
                    <a:pt x="0" y="116"/>
                  </a:lnTo>
                  <a:cubicBezTo>
                    <a:pt x="0" y="140"/>
                    <a:pt x="0" y="140"/>
                    <a:pt x="24" y="162"/>
                  </a:cubicBezTo>
                  <a:lnTo>
                    <a:pt x="47" y="186"/>
                  </a:lnTo>
                  <a:lnTo>
                    <a:pt x="140" y="186"/>
                  </a:lnTo>
                  <a:cubicBezTo>
                    <a:pt x="140" y="186"/>
                    <a:pt x="164" y="186"/>
                    <a:pt x="164" y="162"/>
                  </a:cubicBezTo>
                  <a:lnTo>
                    <a:pt x="186" y="140"/>
                  </a:lnTo>
                  <a:lnTo>
                    <a:pt x="186" y="116"/>
                  </a:lnTo>
                  <a:lnTo>
                    <a:pt x="186" y="69"/>
                  </a:lnTo>
                  <a:lnTo>
                    <a:pt x="186" y="47"/>
                  </a:lnTo>
                  <a:lnTo>
                    <a:pt x="164" y="23"/>
                  </a:lnTo>
                  <a:cubicBezTo>
                    <a:pt x="140" y="0"/>
                    <a:pt x="140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6"/>
            <p:cNvSpPr/>
            <p:nvPr/>
          </p:nvSpPr>
          <p:spPr>
            <a:xfrm>
              <a:off x="4038550" y="2158325"/>
              <a:ext cx="19175" cy="12625"/>
            </a:xfrm>
            <a:custGeom>
              <a:avLst/>
              <a:gdLst/>
              <a:ahLst/>
              <a:cxnLst/>
              <a:rect l="l" t="t" r="r" b="b"/>
              <a:pathLst>
                <a:path w="767" h="505" extrusionOk="0">
                  <a:moveTo>
                    <a:pt x="99" y="0"/>
                  </a:moveTo>
                  <a:cubicBezTo>
                    <a:pt x="68" y="0"/>
                    <a:pt x="40" y="17"/>
                    <a:pt x="23" y="33"/>
                  </a:cubicBezTo>
                  <a:cubicBezTo>
                    <a:pt x="0" y="79"/>
                    <a:pt x="0" y="150"/>
                    <a:pt x="47" y="172"/>
                  </a:cubicBezTo>
                  <a:cubicBezTo>
                    <a:pt x="233" y="289"/>
                    <a:pt x="441" y="405"/>
                    <a:pt x="651" y="498"/>
                  </a:cubicBezTo>
                  <a:cubicBezTo>
                    <a:pt x="660" y="502"/>
                    <a:pt x="669" y="504"/>
                    <a:pt x="678" y="504"/>
                  </a:cubicBezTo>
                  <a:cubicBezTo>
                    <a:pt x="715" y="504"/>
                    <a:pt x="749" y="467"/>
                    <a:pt x="767" y="429"/>
                  </a:cubicBezTo>
                  <a:cubicBezTo>
                    <a:pt x="767" y="382"/>
                    <a:pt x="744" y="336"/>
                    <a:pt x="698" y="312"/>
                  </a:cubicBezTo>
                  <a:cubicBezTo>
                    <a:pt x="605" y="289"/>
                    <a:pt x="512" y="243"/>
                    <a:pt x="419" y="172"/>
                  </a:cubicBezTo>
                  <a:cubicBezTo>
                    <a:pt x="326" y="126"/>
                    <a:pt x="233" y="79"/>
                    <a:pt x="140" y="10"/>
                  </a:cubicBezTo>
                  <a:cubicBezTo>
                    <a:pt x="126" y="3"/>
                    <a:pt x="112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6"/>
            <p:cNvSpPr/>
            <p:nvPr/>
          </p:nvSpPr>
          <p:spPr>
            <a:xfrm>
              <a:off x="3948400" y="2541700"/>
              <a:ext cx="5275" cy="5850"/>
            </a:xfrm>
            <a:custGeom>
              <a:avLst/>
              <a:gdLst/>
              <a:ahLst/>
              <a:cxnLst/>
              <a:rect l="l" t="t" r="r" b="b"/>
              <a:pathLst>
                <a:path w="211" h="234" extrusionOk="0">
                  <a:moveTo>
                    <a:pt x="71" y="1"/>
                  </a:moveTo>
                  <a:lnTo>
                    <a:pt x="47" y="25"/>
                  </a:lnTo>
                  <a:cubicBezTo>
                    <a:pt x="25" y="25"/>
                    <a:pt x="25" y="47"/>
                    <a:pt x="25" y="47"/>
                  </a:cubicBezTo>
                  <a:cubicBezTo>
                    <a:pt x="25" y="71"/>
                    <a:pt x="0" y="71"/>
                    <a:pt x="0" y="94"/>
                  </a:cubicBezTo>
                  <a:cubicBezTo>
                    <a:pt x="25" y="118"/>
                    <a:pt x="25" y="118"/>
                    <a:pt x="25" y="140"/>
                  </a:cubicBezTo>
                  <a:lnTo>
                    <a:pt x="25" y="187"/>
                  </a:lnTo>
                  <a:cubicBezTo>
                    <a:pt x="25" y="187"/>
                    <a:pt x="25" y="211"/>
                    <a:pt x="47" y="211"/>
                  </a:cubicBezTo>
                  <a:lnTo>
                    <a:pt x="71" y="233"/>
                  </a:lnTo>
                  <a:lnTo>
                    <a:pt x="140" y="233"/>
                  </a:lnTo>
                  <a:lnTo>
                    <a:pt x="164" y="211"/>
                  </a:lnTo>
                  <a:cubicBezTo>
                    <a:pt x="187" y="211"/>
                    <a:pt x="187" y="187"/>
                    <a:pt x="187" y="187"/>
                  </a:cubicBezTo>
                  <a:cubicBezTo>
                    <a:pt x="187" y="187"/>
                    <a:pt x="211" y="164"/>
                    <a:pt x="211" y="140"/>
                  </a:cubicBezTo>
                  <a:cubicBezTo>
                    <a:pt x="187" y="118"/>
                    <a:pt x="187" y="118"/>
                    <a:pt x="187" y="94"/>
                  </a:cubicBezTo>
                  <a:lnTo>
                    <a:pt x="187" y="47"/>
                  </a:lnTo>
                  <a:cubicBezTo>
                    <a:pt x="187" y="47"/>
                    <a:pt x="164" y="47"/>
                    <a:pt x="164" y="25"/>
                  </a:cubicBezTo>
                  <a:cubicBezTo>
                    <a:pt x="164" y="25"/>
                    <a:pt x="140" y="25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6"/>
            <p:cNvSpPr/>
            <p:nvPr/>
          </p:nvSpPr>
          <p:spPr>
            <a:xfrm>
              <a:off x="4114875" y="2185250"/>
              <a:ext cx="79525" cy="13450"/>
            </a:xfrm>
            <a:custGeom>
              <a:avLst/>
              <a:gdLst/>
              <a:ahLst/>
              <a:cxnLst/>
              <a:rect l="l" t="t" r="r" b="b"/>
              <a:pathLst>
                <a:path w="3181" h="538" extrusionOk="0">
                  <a:moveTo>
                    <a:pt x="134" y="1"/>
                  </a:moveTo>
                  <a:cubicBezTo>
                    <a:pt x="34" y="1"/>
                    <a:pt x="1" y="144"/>
                    <a:pt x="110" y="165"/>
                  </a:cubicBezTo>
                  <a:cubicBezTo>
                    <a:pt x="1087" y="375"/>
                    <a:pt x="2064" y="515"/>
                    <a:pt x="3063" y="537"/>
                  </a:cubicBezTo>
                  <a:cubicBezTo>
                    <a:pt x="3180" y="537"/>
                    <a:pt x="3180" y="351"/>
                    <a:pt x="3063" y="351"/>
                  </a:cubicBezTo>
                  <a:cubicBezTo>
                    <a:pt x="2086" y="329"/>
                    <a:pt x="1109" y="212"/>
                    <a:pt x="157" y="3"/>
                  </a:cubicBezTo>
                  <a:cubicBezTo>
                    <a:pt x="149" y="2"/>
                    <a:pt x="141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6"/>
            <p:cNvSpPr/>
            <p:nvPr/>
          </p:nvSpPr>
          <p:spPr>
            <a:xfrm>
              <a:off x="3878075" y="2351950"/>
              <a:ext cx="67150" cy="70000"/>
            </a:xfrm>
            <a:custGeom>
              <a:avLst/>
              <a:gdLst/>
              <a:ahLst/>
              <a:cxnLst/>
              <a:rect l="l" t="t" r="r" b="b"/>
              <a:pathLst>
                <a:path w="2686" h="2800" extrusionOk="0">
                  <a:moveTo>
                    <a:pt x="465" y="1056"/>
                  </a:moveTo>
                  <a:cubicBezTo>
                    <a:pt x="441" y="1056"/>
                    <a:pt x="441" y="1056"/>
                    <a:pt x="441" y="1079"/>
                  </a:cubicBezTo>
                  <a:cubicBezTo>
                    <a:pt x="441" y="1079"/>
                    <a:pt x="465" y="1079"/>
                    <a:pt x="465" y="1056"/>
                  </a:cubicBezTo>
                  <a:close/>
                  <a:moveTo>
                    <a:pt x="233" y="2335"/>
                  </a:moveTo>
                  <a:lnTo>
                    <a:pt x="233" y="2359"/>
                  </a:lnTo>
                  <a:lnTo>
                    <a:pt x="209" y="2359"/>
                  </a:lnTo>
                  <a:cubicBezTo>
                    <a:pt x="233" y="2359"/>
                    <a:pt x="233" y="2359"/>
                    <a:pt x="233" y="2335"/>
                  </a:cubicBezTo>
                  <a:close/>
                  <a:moveTo>
                    <a:pt x="2453" y="1"/>
                  </a:moveTo>
                  <a:cubicBezTo>
                    <a:pt x="2442" y="1"/>
                    <a:pt x="2430" y="3"/>
                    <a:pt x="2419" y="9"/>
                  </a:cubicBezTo>
                  <a:cubicBezTo>
                    <a:pt x="2093" y="195"/>
                    <a:pt x="1768" y="359"/>
                    <a:pt x="1465" y="521"/>
                  </a:cubicBezTo>
                  <a:cubicBezTo>
                    <a:pt x="1442" y="498"/>
                    <a:pt x="1418" y="474"/>
                    <a:pt x="1372" y="474"/>
                  </a:cubicBezTo>
                  <a:cubicBezTo>
                    <a:pt x="1442" y="428"/>
                    <a:pt x="1511" y="405"/>
                    <a:pt x="1582" y="359"/>
                  </a:cubicBezTo>
                  <a:cubicBezTo>
                    <a:pt x="1677" y="320"/>
                    <a:pt x="1630" y="202"/>
                    <a:pt x="1546" y="202"/>
                  </a:cubicBezTo>
                  <a:cubicBezTo>
                    <a:pt x="1528" y="202"/>
                    <a:pt x="1509" y="207"/>
                    <a:pt x="1489" y="219"/>
                  </a:cubicBezTo>
                  <a:cubicBezTo>
                    <a:pt x="1232" y="359"/>
                    <a:pt x="931" y="498"/>
                    <a:pt x="652" y="614"/>
                  </a:cubicBezTo>
                  <a:lnTo>
                    <a:pt x="581" y="824"/>
                  </a:lnTo>
                  <a:lnTo>
                    <a:pt x="605" y="824"/>
                  </a:lnTo>
                  <a:cubicBezTo>
                    <a:pt x="813" y="731"/>
                    <a:pt x="1046" y="638"/>
                    <a:pt x="1232" y="545"/>
                  </a:cubicBezTo>
                  <a:lnTo>
                    <a:pt x="1232" y="545"/>
                  </a:lnTo>
                  <a:cubicBezTo>
                    <a:pt x="1046" y="660"/>
                    <a:pt x="813" y="753"/>
                    <a:pt x="581" y="846"/>
                  </a:cubicBezTo>
                  <a:lnTo>
                    <a:pt x="559" y="1010"/>
                  </a:lnTo>
                  <a:cubicBezTo>
                    <a:pt x="512" y="1032"/>
                    <a:pt x="488" y="1032"/>
                    <a:pt x="465" y="1056"/>
                  </a:cubicBezTo>
                  <a:lnTo>
                    <a:pt x="534" y="1056"/>
                  </a:lnTo>
                  <a:lnTo>
                    <a:pt x="534" y="1079"/>
                  </a:lnTo>
                  <a:cubicBezTo>
                    <a:pt x="512" y="1079"/>
                    <a:pt x="512" y="1079"/>
                    <a:pt x="488" y="1103"/>
                  </a:cubicBezTo>
                  <a:cubicBezTo>
                    <a:pt x="441" y="1103"/>
                    <a:pt x="419" y="1125"/>
                    <a:pt x="419" y="1172"/>
                  </a:cubicBezTo>
                  <a:cubicBezTo>
                    <a:pt x="441" y="1196"/>
                    <a:pt x="465" y="1218"/>
                    <a:pt x="488" y="1218"/>
                  </a:cubicBezTo>
                  <a:lnTo>
                    <a:pt x="488" y="1265"/>
                  </a:lnTo>
                  <a:lnTo>
                    <a:pt x="534" y="1265"/>
                  </a:lnTo>
                  <a:cubicBezTo>
                    <a:pt x="537" y="1265"/>
                    <a:pt x="539" y="1265"/>
                    <a:pt x="541" y="1265"/>
                  </a:cubicBezTo>
                  <a:lnTo>
                    <a:pt x="541" y="1265"/>
                  </a:lnTo>
                  <a:cubicBezTo>
                    <a:pt x="519" y="1278"/>
                    <a:pt x="504" y="1289"/>
                    <a:pt x="488" y="1289"/>
                  </a:cubicBezTo>
                  <a:lnTo>
                    <a:pt x="441" y="1475"/>
                  </a:lnTo>
                  <a:cubicBezTo>
                    <a:pt x="419" y="1497"/>
                    <a:pt x="419" y="1497"/>
                    <a:pt x="395" y="1497"/>
                  </a:cubicBezTo>
                  <a:cubicBezTo>
                    <a:pt x="395" y="1522"/>
                    <a:pt x="372" y="1522"/>
                    <a:pt x="372" y="1522"/>
                  </a:cubicBezTo>
                  <a:lnTo>
                    <a:pt x="419" y="1522"/>
                  </a:lnTo>
                  <a:lnTo>
                    <a:pt x="395" y="1661"/>
                  </a:lnTo>
                  <a:lnTo>
                    <a:pt x="372" y="1777"/>
                  </a:lnTo>
                  <a:cubicBezTo>
                    <a:pt x="348" y="1777"/>
                    <a:pt x="326" y="1801"/>
                    <a:pt x="302" y="1823"/>
                  </a:cubicBezTo>
                  <a:cubicBezTo>
                    <a:pt x="302" y="1823"/>
                    <a:pt x="326" y="1847"/>
                    <a:pt x="348" y="1847"/>
                  </a:cubicBezTo>
                  <a:lnTo>
                    <a:pt x="326" y="1940"/>
                  </a:lnTo>
                  <a:lnTo>
                    <a:pt x="255" y="2009"/>
                  </a:lnTo>
                  <a:lnTo>
                    <a:pt x="302" y="2009"/>
                  </a:lnTo>
                  <a:lnTo>
                    <a:pt x="279" y="2102"/>
                  </a:lnTo>
                  <a:cubicBezTo>
                    <a:pt x="302" y="2102"/>
                    <a:pt x="302" y="2126"/>
                    <a:pt x="302" y="2126"/>
                  </a:cubicBezTo>
                  <a:cubicBezTo>
                    <a:pt x="302" y="2126"/>
                    <a:pt x="279" y="2126"/>
                    <a:pt x="279" y="2149"/>
                  </a:cubicBezTo>
                  <a:lnTo>
                    <a:pt x="255" y="2195"/>
                  </a:lnTo>
                  <a:cubicBezTo>
                    <a:pt x="255" y="2195"/>
                    <a:pt x="233" y="2173"/>
                    <a:pt x="209" y="2173"/>
                  </a:cubicBezTo>
                  <a:cubicBezTo>
                    <a:pt x="162" y="2195"/>
                    <a:pt x="140" y="2219"/>
                    <a:pt x="93" y="2242"/>
                  </a:cubicBezTo>
                  <a:cubicBezTo>
                    <a:pt x="116" y="2266"/>
                    <a:pt x="162" y="2312"/>
                    <a:pt x="186" y="2359"/>
                  </a:cubicBezTo>
                  <a:cubicBezTo>
                    <a:pt x="162" y="2381"/>
                    <a:pt x="140" y="2381"/>
                    <a:pt x="116" y="2405"/>
                  </a:cubicBezTo>
                  <a:cubicBezTo>
                    <a:pt x="140" y="2405"/>
                    <a:pt x="162" y="2405"/>
                    <a:pt x="186" y="2381"/>
                  </a:cubicBezTo>
                  <a:cubicBezTo>
                    <a:pt x="186" y="2381"/>
                    <a:pt x="209" y="2381"/>
                    <a:pt x="233" y="2359"/>
                  </a:cubicBezTo>
                  <a:lnTo>
                    <a:pt x="233" y="2359"/>
                  </a:lnTo>
                  <a:lnTo>
                    <a:pt x="186" y="2521"/>
                  </a:lnTo>
                  <a:cubicBezTo>
                    <a:pt x="140" y="2521"/>
                    <a:pt x="116" y="2545"/>
                    <a:pt x="69" y="2567"/>
                  </a:cubicBezTo>
                  <a:cubicBezTo>
                    <a:pt x="69" y="2567"/>
                    <a:pt x="47" y="2567"/>
                    <a:pt x="47" y="2591"/>
                  </a:cubicBezTo>
                  <a:lnTo>
                    <a:pt x="116" y="2591"/>
                  </a:lnTo>
                  <a:cubicBezTo>
                    <a:pt x="93" y="2614"/>
                    <a:pt x="69" y="2614"/>
                    <a:pt x="47" y="2638"/>
                  </a:cubicBezTo>
                  <a:cubicBezTo>
                    <a:pt x="23" y="2638"/>
                    <a:pt x="23" y="2660"/>
                    <a:pt x="0" y="2684"/>
                  </a:cubicBezTo>
                  <a:cubicBezTo>
                    <a:pt x="17" y="2719"/>
                    <a:pt x="46" y="2740"/>
                    <a:pt x="79" y="2740"/>
                  </a:cubicBezTo>
                  <a:cubicBezTo>
                    <a:pt x="91" y="2740"/>
                    <a:pt x="103" y="2737"/>
                    <a:pt x="116" y="2731"/>
                  </a:cubicBezTo>
                  <a:lnTo>
                    <a:pt x="140" y="2731"/>
                  </a:lnTo>
                  <a:lnTo>
                    <a:pt x="116" y="2800"/>
                  </a:lnTo>
                  <a:lnTo>
                    <a:pt x="140" y="2777"/>
                  </a:lnTo>
                  <a:cubicBezTo>
                    <a:pt x="884" y="2452"/>
                    <a:pt x="1604" y="2033"/>
                    <a:pt x="2280" y="1590"/>
                  </a:cubicBezTo>
                  <a:cubicBezTo>
                    <a:pt x="2375" y="1533"/>
                    <a:pt x="2328" y="1411"/>
                    <a:pt x="2256" y="1411"/>
                  </a:cubicBezTo>
                  <a:cubicBezTo>
                    <a:pt x="2241" y="1411"/>
                    <a:pt x="2225" y="1416"/>
                    <a:pt x="2209" y="1429"/>
                  </a:cubicBezTo>
                  <a:cubicBezTo>
                    <a:pt x="1861" y="1661"/>
                    <a:pt x="1511" y="1870"/>
                    <a:pt x="1163" y="2056"/>
                  </a:cubicBezTo>
                  <a:lnTo>
                    <a:pt x="1117" y="2056"/>
                  </a:lnTo>
                  <a:cubicBezTo>
                    <a:pt x="1158" y="1994"/>
                    <a:pt x="1106" y="1913"/>
                    <a:pt x="1045" y="1913"/>
                  </a:cubicBezTo>
                  <a:cubicBezTo>
                    <a:pt x="1038" y="1913"/>
                    <a:pt x="1031" y="1914"/>
                    <a:pt x="1024" y="1916"/>
                  </a:cubicBezTo>
                  <a:lnTo>
                    <a:pt x="1046" y="1894"/>
                  </a:lnTo>
                  <a:cubicBezTo>
                    <a:pt x="1092" y="1870"/>
                    <a:pt x="1117" y="1823"/>
                    <a:pt x="1070" y="1777"/>
                  </a:cubicBezTo>
                  <a:lnTo>
                    <a:pt x="1070" y="1754"/>
                  </a:lnTo>
                  <a:cubicBezTo>
                    <a:pt x="1092" y="1730"/>
                    <a:pt x="1139" y="1730"/>
                    <a:pt x="1163" y="1708"/>
                  </a:cubicBezTo>
                  <a:cubicBezTo>
                    <a:pt x="1186" y="1683"/>
                    <a:pt x="1210" y="1615"/>
                    <a:pt x="1186" y="1568"/>
                  </a:cubicBezTo>
                  <a:lnTo>
                    <a:pt x="1163" y="1544"/>
                  </a:lnTo>
                  <a:cubicBezTo>
                    <a:pt x="1651" y="1311"/>
                    <a:pt x="2116" y="1056"/>
                    <a:pt x="2605" y="800"/>
                  </a:cubicBezTo>
                  <a:cubicBezTo>
                    <a:pt x="2685" y="740"/>
                    <a:pt x="2644" y="629"/>
                    <a:pt x="2557" y="629"/>
                  </a:cubicBezTo>
                  <a:cubicBezTo>
                    <a:pt x="2543" y="629"/>
                    <a:pt x="2528" y="631"/>
                    <a:pt x="2512" y="638"/>
                  </a:cubicBezTo>
                  <a:cubicBezTo>
                    <a:pt x="2093" y="846"/>
                    <a:pt x="1697" y="1079"/>
                    <a:pt x="1279" y="1289"/>
                  </a:cubicBezTo>
                  <a:lnTo>
                    <a:pt x="1256" y="1265"/>
                  </a:lnTo>
                  <a:lnTo>
                    <a:pt x="1465" y="1125"/>
                  </a:lnTo>
                  <a:cubicBezTo>
                    <a:pt x="1535" y="1103"/>
                    <a:pt x="1535" y="1032"/>
                    <a:pt x="1489" y="986"/>
                  </a:cubicBezTo>
                  <a:cubicBezTo>
                    <a:pt x="1489" y="986"/>
                    <a:pt x="1511" y="986"/>
                    <a:pt x="1535" y="963"/>
                  </a:cubicBezTo>
                  <a:cubicBezTo>
                    <a:pt x="1612" y="925"/>
                    <a:pt x="1562" y="806"/>
                    <a:pt x="1490" y="806"/>
                  </a:cubicBezTo>
                  <a:cubicBezTo>
                    <a:pt x="1475" y="806"/>
                    <a:pt x="1458" y="812"/>
                    <a:pt x="1442" y="824"/>
                  </a:cubicBezTo>
                  <a:cubicBezTo>
                    <a:pt x="1418" y="824"/>
                    <a:pt x="1396" y="846"/>
                    <a:pt x="1372" y="846"/>
                  </a:cubicBezTo>
                  <a:lnTo>
                    <a:pt x="1396" y="824"/>
                  </a:lnTo>
                  <a:cubicBezTo>
                    <a:pt x="1442" y="800"/>
                    <a:pt x="1442" y="777"/>
                    <a:pt x="1442" y="731"/>
                  </a:cubicBezTo>
                  <a:cubicBezTo>
                    <a:pt x="1790" y="545"/>
                    <a:pt x="2162" y="359"/>
                    <a:pt x="2512" y="173"/>
                  </a:cubicBezTo>
                  <a:cubicBezTo>
                    <a:pt x="2594" y="132"/>
                    <a:pt x="2532" y="1"/>
                    <a:pt x="2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6"/>
            <p:cNvSpPr/>
            <p:nvPr/>
          </p:nvSpPr>
          <p:spPr>
            <a:xfrm>
              <a:off x="4092025" y="2518450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70" y="0"/>
                  </a:moveTo>
                  <a:cubicBezTo>
                    <a:pt x="70" y="0"/>
                    <a:pt x="47" y="0"/>
                    <a:pt x="47" y="25"/>
                  </a:cubicBezTo>
                  <a:cubicBezTo>
                    <a:pt x="47" y="25"/>
                    <a:pt x="23" y="25"/>
                    <a:pt x="23" y="47"/>
                  </a:cubicBezTo>
                  <a:cubicBezTo>
                    <a:pt x="23" y="47"/>
                    <a:pt x="1" y="47"/>
                    <a:pt x="1" y="71"/>
                  </a:cubicBezTo>
                  <a:lnTo>
                    <a:pt x="1" y="93"/>
                  </a:lnTo>
                  <a:cubicBezTo>
                    <a:pt x="1" y="118"/>
                    <a:pt x="1" y="140"/>
                    <a:pt x="23" y="140"/>
                  </a:cubicBezTo>
                  <a:lnTo>
                    <a:pt x="23" y="164"/>
                  </a:lnTo>
                  <a:cubicBezTo>
                    <a:pt x="47" y="164"/>
                    <a:pt x="47" y="187"/>
                    <a:pt x="70" y="187"/>
                  </a:cubicBezTo>
                  <a:lnTo>
                    <a:pt x="94" y="187"/>
                  </a:lnTo>
                  <a:cubicBezTo>
                    <a:pt x="116" y="187"/>
                    <a:pt x="116" y="187"/>
                    <a:pt x="140" y="164"/>
                  </a:cubicBezTo>
                  <a:lnTo>
                    <a:pt x="163" y="164"/>
                  </a:lnTo>
                  <a:lnTo>
                    <a:pt x="187" y="140"/>
                  </a:lnTo>
                  <a:cubicBezTo>
                    <a:pt x="187" y="118"/>
                    <a:pt x="187" y="118"/>
                    <a:pt x="209" y="93"/>
                  </a:cubicBezTo>
                  <a:lnTo>
                    <a:pt x="209" y="71"/>
                  </a:lnTo>
                  <a:cubicBezTo>
                    <a:pt x="209" y="47"/>
                    <a:pt x="187" y="47"/>
                    <a:pt x="187" y="25"/>
                  </a:cubicBezTo>
                  <a:cubicBezTo>
                    <a:pt x="163" y="0"/>
                    <a:pt x="163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6"/>
            <p:cNvSpPr/>
            <p:nvPr/>
          </p:nvSpPr>
          <p:spPr>
            <a:xfrm>
              <a:off x="4087950" y="258937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164" y="140"/>
                  </a:moveTo>
                  <a:lnTo>
                    <a:pt x="164" y="165"/>
                  </a:lnTo>
                  <a:lnTo>
                    <a:pt x="140" y="165"/>
                  </a:lnTo>
                  <a:cubicBezTo>
                    <a:pt x="140" y="165"/>
                    <a:pt x="164" y="165"/>
                    <a:pt x="164" y="140"/>
                  </a:cubicBezTo>
                  <a:close/>
                  <a:moveTo>
                    <a:pt x="47" y="1"/>
                  </a:moveTo>
                  <a:lnTo>
                    <a:pt x="47" y="25"/>
                  </a:lnTo>
                  <a:lnTo>
                    <a:pt x="24" y="25"/>
                  </a:lnTo>
                  <a:cubicBezTo>
                    <a:pt x="24" y="47"/>
                    <a:pt x="24" y="47"/>
                    <a:pt x="0" y="47"/>
                  </a:cubicBezTo>
                  <a:lnTo>
                    <a:pt x="0" y="94"/>
                  </a:lnTo>
                  <a:lnTo>
                    <a:pt x="0" y="118"/>
                  </a:lnTo>
                  <a:cubicBezTo>
                    <a:pt x="0" y="140"/>
                    <a:pt x="0" y="140"/>
                    <a:pt x="24" y="165"/>
                  </a:cubicBezTo>
                  <a:lnTo>
                    <a:pt x="47" y="187"/>
                  </a:lnTo>
                  <a:lnTo>
                    <a:pt x="140" y="187"/>
                  </a:lnTo>
                  <a:cubicBezTo>
                    <a:pt x="164" y="187"/>
                    <a:pt x="164" y="165"/>
                    <a:pt x="186" y="165"/>
                  </a:cubicBezTo>
                  <a:cubicBezTo>
                    <a:pt x="186" y="165"/>
                    <a:pt x="186" y="140"/>
                    <a:pt x="210" y="140"/>
                  </a:cubicBezTo>
                  <a:lnTo>
                    <a:pt x="210" y="118"/>
                  </a:lnTo>
                  <a:lnTo>
                    <a:pt x="210" y="71"/>
                  </a:lnTo>
                  <a:lnTo>
                    <a:pt x="210" y="47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6"/>
            <p:cNvSpPr/>
            <p:nvPr/>
          </p:nvSpPr>
          <p:spPr>
            <a:xfrm>
              <a:off x="4099000" y="2456825"/>
              <a:ext cx="5850" cy="5825"/>
            </a:xfrm>
            <a:custGeom>
              <a:avLst/>
              <a:gdLst/>
              <a:ahLst/>
              <a:cxnLst/>
              <a:rect l="l" t="t" r="r" b="b"/>
              <a:pathLst>
                <a:path w="234" h="233" extrusionOk="0">
                  <a:moveTo>
                    <a:pt x="163" y="140"/>
                  </a:moveTo>
                  <a:lnTo>
                    <a:pt x="163" y="164"/>
                  </a:lnTo>
                  <a:lnTo>
                    <a:pt x="140" y="164"/>
                  </a:lnTo>
                  <a:cubicBezTo>
                    <a:pt x="163" y="164"/>
                    <a:pt x="163" y="164"/>
                    <a:pt x="163" y="140"/>
                  </a:cubicBezTo>
                  <a:close/>
                  <a:moveTo>
                    <a:pt x="47" y="0"/>
                  </a:moveTo>
                  <a:lnTo>
                    <a:pt x="47" y="24"/>
                  </a:lnTo>
                  <a:lnTo>
                    <a:pt x="23" y="24"/>
                  </a:lnTo>
                  <a:lnTo>
                    <a:pt x="23" y="47"/>
                  </a:lnTo>
                  <a:cubicBezTo>
                    <a:pt x="1" y="71"/>
                    <a:pt x="1" y="71"/>
                    <a:pt x="1" y="93"/>
                  </a:cubicBezTo>
                  <a:lnTo>
                    <a:pt x="1" y="117"/>
                  </a:lnTo>
                  <a:lnTo>
                    <a:pt x="1" y="140"/>
                  </a:lnTo>
                  <a:lnTo>
                    <a:pt x="1" y="164"/>
                  </a:lnTo>
                  <a:lnTo>
                    <a:pt x="23" y="164"/>
                  </a:lnTo>
                  <a:lnTo>
                    <a:pt x="23" y="186"/>
                  </a:lnTo>
                  <a:cubicBezTo>
                    <a:pt x="47" y="186"/>
                    <a:pt x="47" y="186"/>
                    <a:pt x="47" y="210"/>
                  </a:cubicBezTo>
                  <a:lnTo>
                    <a:pt x="94" y="210"/>
                  </a:lnTo>
                  <a:lnTo>
                    <a:pt x="94" y="233"/>
                  </a:lnTo>
                  <a:lnTo>
                    <a:pt x="163" y="233"/>
                  </a:lnTo>
                  <a:lnTo>
                    <a:pt x="163" y="210"/>
                  </a:lnTo>
                  <a:lnTo>
                    <a:pt x="187" y="210"/>
                  </a:lnTo>
                  <a:cubicBezTo>
                    <a:pt x="187" y="210"/>
                    <a:pt x="209" y="210"/>
                    <a:pt x="209" y="186"/>
                  </a:cubicBezTo>
                  <a:lnTo>
                    <a:pt x="234" y="164"/>
                  </a:lnTo>
                  <a:lnTo>
                    <a:pt x="234" y="140"/>
                  </a:lnTo>
                  <a:lnTo>
                    <a:pt x="234" y="117"/>
                  </a:lnTo>
                  <a:lnTo>
                    <a:pt x="234" y="71"/>
                  </a:lnTo>
                  <a:lnTo>
                    <a:pt x="234" y="47"/>
                  </a:lnTo>
                  <a:cubicBezTo>
                    <a:pt x="209" y="47"/>
                    <a:pt x="209" y="47"/>
                    <a:pt x="209" y="24"/>
                  </a:cubicBezTo>
                  <a:lnTo>
                    <a:pt x="187" y="24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6"/>
            <p:cNvSpPr/>
            <p:nvPr/>
          </p:nvSpPr>
          <p:spPr>
            <a:xfrm>
              <a:off x="4086225" y="25993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69" y="0"/>
                    <a:pt x="69" y="0"/>
                    <a:pt x="47" y="22"/>
                  </a:cubicBezTo>
                  <a:lnTo>
                    <a:pt x="23" y="22"/>
                  </a:lnTo>
                  <a:cubicBezTo>
                    <a:pt x="23" y="47"/>
                    <a:pt x="23" y="47"/>
                    <a:pt x="0" y="69"/>
                  </a:cubicBezTo>
                  <a:lnTo>
                    <a:pt x="0" y="115"/>
                  </a:lnTo>
                  <a:cubicBezTo>
                    <a:pt x="0" y="115"/>
                    <a:pt x="0" y="140"/>
                    <a:pt x="23" y="140"/>
                  </a:cubicBezTo>
                  <a:cubicBezTo>
                    <a:pt x="23" y="162"/>
                    <a:pt x="23" y="162"/>
                    <a:pt x="47" y="162"/>
                  </a:cubicBezTo>
                  <a:cubicBezTo>
                    <a:pt x="47" y="186"/>
                    <a:pt x="47" y="186"/>
                    <a:pt x="69" y="186"/>
                  </a:cubicBezTo>
                  <a:lnTo>
                    <a:pt x="140" y="186"/>
                  </a:lnTo>
                  <a:lnTo>
                    <a:pt x="162" y="162"/>
                  </a:lnTo>
                  <a:cubicBezTo>
                    <a:pt x="162" y="162"/>
                    <a:pt x="186" y="140"/>
                    <a:pt x="186" y="115"/>
                  </a:cubicBezTo>
                  <a:lnTo>
                    <a:pt x="186" y="69"/>
                  </a:lnTo>
                  <a:lnTo>
                    <a:pt x="186" y="47"/>
                  </a:lnTo>
                  <a:cubicBezTo>
                    <a:pt x="162" y="47"/>
                    <a:pt x="162" y="22"/>
                    <a:pt x="140" y="22"/>
                  </a:cubicBezTo>
                  <a:cubicBezTo>
                    <a:pt x="140" y="22"/>
                    <a:pt x="140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6"/>
            <p:cNvSpPr/>
            <p:nvPr/>
          </p:nvSpPr>
          <p:spPr>
            <a:xfrm>
              <a:off x="4096675" y="2530075"/>
              <a:ext cx="5250" cy="7000"/>
            </a:xfrm>
            <a:custGeom>
              <a:avLst/>
              <a:gdLst/>
              <a:ahLst/>
              <a:cxnLst/>
              <a:rect l="l" t="t" r="r" b="b"/>
              <a:pathLst>
                <a:path w="210" h="280" extrusionOk="0">
                  <a:moveTo>
                    <a:pt x="70" y="1"/>
                  </a:moveTo>
                  <a:cubicBezTo>
                    <a:pt x="70" y="1"/>
                    <a:pt x="70" y="25"/>
                    <a:pt x="47" y="25"/>
                  </a:cubicBezTo>
                  <a:cubicBezTo>
                    <a:pt x="47" y="25"/>
                    <a:pt x="23" y="25"/>
                    <a:pt x="23" y="47"/>
                  </a:cubicBezTo>
                  <a:lnTo>
                    <a:pt x="23" y="71"/>
                  </a:lnTo>
                  <a:cubicBezTo>
                    <a:pt x="1" y="94"/>
                    <a:pt x="1" y="94"/>
                    <a:pt x="23" y="118"/>
                  </a:cubicBezTo>
                  <a:lnTo>
                    <a:pt x="23" y="211"/>
                  </a:lnTo>
                  <a:lnTo>
                    <a:pt x="47" y="233"/>
                  </a:lnTo>
                  <a:cubicBezTo>
                    <a:pt x="47" y="257"/>
                    <a:pt x="70" y="257"/>
                    <a:pt x="70" y="257"/>
                  </a:cubicBezTo>
                  <a:lnTo>
                    <a:pt x="94" y="280"/>
                  </a:lnTo>
                  <a:lnTo>
                    <a:pt x="140" y="280"/>
                  </a:lnTo>
                  <a:cubicBezTo>
                    <a:pt x="140" y="257"/>
                    <a:pt x="163" y="257"/>
                    <a:pt x="163" y="257"/>
                  </a:cubicBezTo>
                  <a:cubicBezTo>
                    <a:pt x="187" y="257"/>
                    <a:pt x="187" y="233"/>
                    <a:pt x="187" y="233"/>
                  </a:cubicBezTo>
                  <a:cubicBezTo>
                    <a:pt x="187" y="211"/>
                    <a:pt x="209" y="211"/>
                    <a:pt x="209" y="211"/>
                  </a:cubicBezTo>
                  <a:lnTo>
                    <a:pt x="209" y="164"/>
                  </a:lnTo>
                  <a:cubicBezTo>
                    <a:pt x="209" y="140"/>
                    <a:pt x="187" y="94"/>
                    <a:pt x="187" y="71"/>
                  </a:cubicBezTo>
                  <a:cubicBezTo>
                    <a:pt x="187" y="71"/>
                    <a:pt x="187" y="47"/>
                    <a:pt x="163" y="47"/>
                  </a:cubicBezTo>
                  <a:cubicBezTo>
                    <a:pt x="163" y="25"/>
                    <a:pt x="163" y="25"/>
                    <a:pt x="140" y="25"/>
                  </a:cubicBezTo>
                  <a:cubicBezTo>
                    <a:pt x="140" y="1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6"/>
            <p:cNvSpPr/>
            <p:nvPr/>
          </p:nvSpPr>
          <p:spPr>
            <a:xfrm>
              <a:off x="4069775" y="2224375"/>
              <a:ext cx="21675" cy="44525"/>
            </a:xfrm>
            <a:custGeom>
              <a:avLst/>
              <a:gdLst/>
              <a:ahLst/>
              <a:cxnLst/>
              <a:rect l="l" t="t" r="r" b="b"/>
              <a:pathLst>
                <a:path w="867" h="1781" extrusionOk="0">
                  <a:moveTo>
                    <a:pt x="116" y="0"/>
                  </a:moveTo>
                  <a:cubicBezTo>
                    <a:pt x="47" y="0"/>
                    <a:pt x="1" y="102"/>
                    <a:pt x="76" y="159"/>
                  </a:cubicBezTo>
                  <a:cubicBezTo>
                    <a:pt x="541" y="531"/>
                    <a:pt x="612" y="1158"/>
                    <a:pt x="681" y="1694"/>
                  </a:cubicBezTo>
                  <a:cubicBezTo>
                    <a:pt x="693" y="1752"/>
                    <a:pt x="739" y="1781"/>
                    <a:pt x="783" y="1781"/>
                  </a:cubicBezTo>
                  <a:cubicBezTo>
                    <a:pt x="826" y="1781"/>
                    <a:pt x="867" y="1752"/>
                    <a:pt x="867" y="1694"/>
                  </a:cubicBezTo>
                  <a:cubicBezTo>
                    <a:pt x="798" y="1089"/>
                    <a:pt x="681" y="414"/>
                    <a:pt x="169" y="20"/>
                  </a:cubicBezTo>
                  <a:cubicBezTo>
                    <a:pt x="151" y="6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6"/>
            <p:cNvSpPr/>
            <p:nvPr/>
          </p:nvSpPr>
          <p:spPr>
            <a:xfrm>
              <a:off x="4063525" y="2443800"/>
              <a:ext cx="27375" cy="21425"/>
            </a:xfrm>
            <a:custGeom>
              <a:avLst/>
              <a:gdLst/>
              <a:ahLst/>
              <a:cxnLst/>
              <a:rect l="l" t="t" r="r" b="b"/>
              <a:pathLst>
                <a:path w="1095" h="857" extrusionOk="0">
                  <a:moveTo>
                    <a:pt x="984" y="0"/>
                  </a:moveTo>
                  <a:cubicBezTo>
                    <a:pt x="972" y="0"/>
                    <a:pt x="961" y="3"/>
                    <a:pt x="955" y="10"/>
                  </a:cubicBezTo>
                  <a:cubicBezTo>
                    <a:pt x="652" y="242"/>
                    <a:pt x="350" y="452"/>
                    <a:pt x="71" y="685"/>
                  </a:cubicBezTo>
                  <a:cubicBezTo>
                    <a:pt x="25" y="707"/>
                    <a:pt x="0" y="778"/>
                    <a:pt x="25" y="824"/>
                  </a:cubicBezTo>
                  <a:cubicBezTo>
                    <a:pt x="40" y="840"/>
                    <a:pt x="80" y="857"/>
                    <a:pt x="118" y="857"/>
                  </a:cubicBezTo>
                  <a:cubicBezTo>
                    <a:pt x="134" y="857"/>
                    <a:pt x="150" y="854"/>
                    <a:pt x="164" y="847"/>
                  </a:cubicBezTo>
                  <a:cubicBezTo>
                    <a:pt x="443" y="614"/>
                    <a:pt x="745" y="382"/>
                    <a:pt x="1048" y="173"/>
                  </a:cubicBezTo>
                  <a:cubicBezTo>
                    <a:pt x="1070" y="127"/>
                    <a:pt x="1094" y="80"/>
                    <a:pt x="1070" y="34"/>
                  </a:cubicBezTo>
                  <a:cubicBezTo>
                    <a:pt x="1054" y="17"/>
                    <a:pt x="1014" y="0"/>
                    <a:pt x="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6"/>
            <p:cNvSpPr/>
            <p:nvPr/>
          </p:nvSpPr>
          <p:spPr>
            <a:xfrm>
              <a:off x="4096675" y="2446350"/>
              <a:ext cx="5850" cy="5125"/>
            </a:xfrm>
            <a:custGeom>
              <a:avLst/>
              <a:gdLst/>
              <a:ahLst/>
              <a:cxnLst/>
              <a:rect l="l" t="t" r="r" b="b"/>
              <a:pathLst>
                <a:path w="234" h="205" extrusionOk="0">
                  <a:moveTo>
                    <a:pt x="116" y="1"/>
                  </a:moveTo>
                  <a:cubicBezTo>
                    <a:pt x="94" y="25"/>
                    <a:pt x="94" y="25"/>
                    <a:pt x="70" y="25"/>
                  </a:cubicBezTo>
                  <a:lnTo>
                    <a:pt x="47" y="25"/>
                  </a:lnTo>
                  <a:cubicBezTo>
                    <a:pt x="23" y="47"/>
                    <a:pt x="23" y="47"/>
                    <a:pt x="23" y="71"/>
                  </a:cubicBezTo>
                  <a:lnTo>
                    <a:pt x="1" y="94"/>
                  </a:lnTo>
                  <a:lnTo>
                    <a:pt x="1" y="140"/>
                  </a:lnTo>
                  <a:cubicBezTo>
                    <a:pt x="23" y="140"/>
                    <a:pt x="23" y="140"/>
                    <a:pt x="23" y="164"/>
                  </a:cubicBezTo>
                  <a:lnTo>
                    <a:pt x="47" y="187"/>
                  </a:lnTo>
                  <a:lnTo>
                    <a:pt x="70" y="187"/>
                  </a:lnTo>
                  <a:cubicBezTo>
                    <a:pt x="82" y="199"/>
                    <a:pt x="93" y="205"/>
                    <a:pt x="102" y="205"/>
                  </a:cubicBezTo>
                  <a:cubicBezTo>
                    <a:pt x="111" y="205"/>
                    <a:pt x="116" y="199"/>
                    <a:pt x="116" y="187"/>
                  </a:cubicBezTo>
                  <a:lnTo>
                    <a:pt x="163" y="187"/>
                  </a:lnTo>
                  <a:cubicBezTo>
                    <a:pt x="163" y="187"/>
                    <a:pt x="187" y="187"/>
                    <a:pt x="187" y="164"/>
                  </a:cubicBezTo>
                  <a:cubicBezTo>
                    <a:pt x="209" y="164"/>
                    <a:pt x="209" y="164"/>
                    <a:pt x="209" y="140"/>
                  </a:cubicBezTo>
                  <a:lnTo>
                    <a:pt x="233" y="118"/>
                  </a:lnTo>
                  <a:lnTo>
                    <a:pt x="233" y="71"/>
                  </a:lnTo>
                  <a:cubicBezTo>
                    <a:pt x="209" y="71"/>
                    <a:pt x="209" y="71"/>
                    <a:pt x="209" y="47"/>
                  </a:cubicBezTo>
                  <a:lnTo>
                    <a:pt x="187" y="25"/>
                  </a:lnTo>
                  <a:cubicBezTo>
                    <a:pt x="163" y="25"/>
                    <a:pt x="163" y="25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6"/>
            <p:cNvSpPr/>
            <p:nvPr/>
          </p:nvSpPr>
          <p:spPr>
            <a:xfrm>
              <a:off x="4067000" y="2286250"/>
              <a:ext cx="17000" cy="35075"/>
            </a:xfrm>
            <a:custGeom>
              <a:avLst/>
              <a:gdLst/>
              <a:ahLst/>
              <a:cxnLst/>
              <a:rect l="l" t="t" r="r" b="b"/>
              <a:pathLst>
                <a:path w="680" h="1403" extrusionOk="0">
                  <a:moveTo>
                    <a:pt x="88" y="0"/>
                  </a:moveTo>
                  <a:cubicBezTo>
                    <a:pt x="74" y="0"/>
                    <a:pt x="60" y="3"/>
                    <a:pt x="47" y="10"/>
                  </a:cubicBezTo>
                  <a:cubicBezTo>
                    <a:pt x="1" y="56"/>
                    <a:pt x="1" y="103"/>
                    <a:pt x="25" y="149"/>
                  </a:cubicBezTo>
                  <a:cubicBezTo>
                    <a:pt x="187" y="544"/>
                    <a:pt x="351" y="940"/>
                    <a:pt x="490" y="1335"/>
                  </a:cubicBezTo>
                  <a:cubicBezTo>
                    <a:pt x="499" y="1382"/>
                    <a:pt x="535" y="1403"/>
                    <a:pt x="571" y="1403"/>
                  </a:cubicBezTo>
                  <a:cubicBezTo>
                    <a:pt x="625" y="1403"/>
                    <a:pt x="680" y="1358"/>
                    <a:pt x="652" y="1288"/>
                  </a:cubicBezTo>
                  <a:cubicBezTo>
                    <a:pt x="513" y="869"/>
                    <a:pt x="351" y="451"/>
                    <a:pt x="165" y="56"/>
                  </a:cubicBezTo>
                  <a:cubicBezTo>
                    <a:pt x="165" y="22"/>
                    <a:pt x="127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6"/>
            <p:cNvSpPr/>
            <p:nvPr/>
          </p:nvSpPr>
          <p:spPr>
            <a:xfrm>
              <a:off x="4107700" y="2531250"/>
              <a:ext cx="5300" cy="5275"/>
            </a:xfrm>
            <a:custGeom>
              <a:avLst/>
              <a:gdLst/>
              <a:ahLst/>
              <a:cxnLst/>
              <a:rect l="l" t="t" r="r" b="b"/>
              <a:pathLst>
                <a:path w="212" h="211" extrusionOk="0">
                  <a:moveTo>
                    <a:pt x="47" y="0"/>
                  </a:moveTo>
                  <a:cubicBezTo>
                    <a:pt x="47" y="0"/>
                    <a:pt x="25" y="0"/>
                    <a:pt x="25" y="24"/>
                  </a:cubicBezTo>
                  <a:cubicBezTo>
                    <a:pt x="25" y="24"/>
                    <a:pt x="1" y="24"/>
                    <a:pt x="1" y="47"/>
                  </a:cubicBezTo>
                  <a:lnTo>
                    <a:pt x="1" y="93"/>
                  </a:lnTo>
                  <a:lnTo>
                    <a:pt x="1" y="117"/>
                  </a:lnTo>
                  <a:cubicBezTo>
                    <a:pt x="1" y="117"/>
                    <a:pt x="1" y="140"/>
                    <a:pt x="25" y="140"/>
                  </a:cubicBezTo>
                  <a:cubicBezTo>
                    <a:pt x="25" y="164"/>
                    <a:pt x="47" y="164"/>
                    <a:pt x="47" y="164"/>
                  </a:cubicBezTo>
                  <a:cubicBezTo>
                    <a:pt x="47" y="186"/>
                    <a:pt x="72" y="186"/>
                    <a:pt x="72" y="186"/>
                  </a:cubicBezTo>
                  <a:cubicBezTo>
                    <a:pt x="94" y="186"/>
                    <a:pt x="94" y="210"/>
                    <a:pt x="118" y="210"/>
                  </a:cubicBezTo>
                  <a:lnTo>
                    <a:pt x="140" y="186"/>
                  </a:lnTo>
                  <a:cubicBezTo>
                    <a:pt x="165" y="186"/>
                    <a:pt x="165" y="186"/>
                    <a:pt x="187" y="164"/>
                  </a:cubicBezTo>
                  <a:cubicBezTo>
                    <a:pt x="211" y="140"/>
                    <a:pt x="211" y="117"/>
                    <a:pt x="211" y="117"/>
                  </a:cubicBezTo>
                  <a:lnTo>
                    <a:pt x="211" y="93"/>
                  </a:lnTo>
                  <a:cubicBezTo>
                    <a:pt x="187" y="71"/>
                    <a:pt x="187" y="47"/>
                    <a:pt x="187" y="47"/>
                  </a:cubicBezTo>
                  <a:cubicBezTo>
                    <a:pt x="165" y="47"/>
                    <a:pt x="165" y="24"/>
                    <a:pt x="140" y="24"/>
                  </a:cubicBezTo>
                  <a:cubicBezTo>
                    <a:pt x="140" y="0"/>
                    <a:pt x="140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6"/>
            <p:cNvSpPr/>
            <p:nvPr/>
          </p:nvSpPr>
          <p:spPr>
            <a:xfrm>
              <a:off x="4146075" y="2396350"/>
              <a:ext cx="5300" cy="5275"/>
            </a:xfrm>
            <a:custGeom>
              <a:avLst/>
              <a:gdLst/>
              <a:ahLst/>
              <a:cxnLst/>
              <a:rect l="l" t="t" r="r" b="b"/>
              <a:pathLst>
                <a:path w="212" h="211" extrusionOk="0">
                  <a:moveTo>
                    <a:pt x="94" y="1"/>
                  </a:moveTo>
                  <a:cubicBezTo>
                    <a:pt x="72" y="1"/>
                    <a:pt x="72" y="1"/>
                    <a:pt x="47" y="25"/>
                  </a:cubicBezTo>
                  <a:cubicBezTo>
                    <a:pt x="47" y="25"/>
                    <a:pt x="47" y="47"/>
                    <a:pt x="25" y="47"/>
                  </a:cubicBezTo>
                  <a:cubicBezTo>
                    <a:pt x="25" y="47"/>
                    <a:pt x="25" y="71"/>
                    <a:pt x="1" y="71"/>
                  </a:cubicBezTo>
                  <a:lnTo>
                    <a:pt x="1" y="118"/>
                  </a:lnTo>
                  <a:lnTo>
                    <a:pt x="1" y="140"/>
                  </a:lnTo>
                  <a:cubicBezTo>
                    <a:pt x="25" y="164"/>
                    <a:pt x="25" y="164"/>
                    <a:pt x="25" y="187"/>
                  </a:cubicBezTo>
                  <a:lnTo>
                    <a:pt x="47" y="187"/>
                  </a:lnTo>
                  <a:cubicBezTo>
                    <a:pt x="72" y="211"/>
                    <a:pt x="72" y="211"/>
                    <a:pt x="94" y="211"/>
                  </a:cubicBezTo>
                  <a:lnTo>
                    <a:pt x="118" y="211"/>
                  </a:lnTo>
                  <a:cubicBezTo>
                    <a:pt x="140" y="187"/>
                    <a:pt x="140" y="187"/>
                    <a:pt x="165" y="187"/>
                  </a:cubicBezTo>
                  <a:cubicBezTo>
                    <a:pt x="165" y="164"/>
                    <a:pt x="187" y="164"/>
                    <a:pt x="187" y="140"/>
                  </a:cubicBezTo>
                  <a:cubicBezTo>
                    <a:pt x="187" y="140"/>
                    <a:pt x="211" y="140"/>
                    <a:pt x="211" y="118"/>
                  </a:cubicBezTo>
                  <a:lnTo>
                    <a:pt x="211" y="94"/>
                  </a:lnTo>
                  <a:lnTo>
                    <a:pt x="211" y="47"/>
                  </a:lnTo>
                  <a:lnTo>
                    <a:pt x="187" y="25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6"/>
            <p:cNvSpPr/>
            <p:nvPr/>
          </p:nvSpPr>
          <p:spPr>
            <a:xfrm>
              <a:off x="4142025" y="2381225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47" y="1"/>
                  </a:moveTo>
                  <a:lnTo>
                    <a:pt x="23" y="25"/>
                  </a:lnTo>
                  <a:cubicBezTo>
                    <a:pt x="1" y="47"/>
                    <a:pt x="1" y="47"/>
                    <a:pt x="1" y="72"/>
                  </a:cubicBezTo>
                  <a:lnTo>
                    <a:pt x="1" y="94"/>
                  </a:lnTo>
                  <a:lnTo>
                    <a:pt x="1" y="140"/>
                  </a:lnTo>
                  <a:cubicBezTo>
                    <a:pt x="23" y="140"/>
                    <a:pt x="23" y="140"/>
                    <a:pt x="23" y="165"/>
                  </a:cubicBezTo>
                  <a:cubicBezTo>
                    <a:pt x="47" y="165"/>
                    <a:pt x="47" y="165"/>
                    <a:pt x="70" y="187"/>
                  </a:cubicBezTo>
                  <a:lnTo>
                    <a:pt x="187" y="187"/>
                  </a:lnTo>
                  <a:cubicBezTo>
                    <a:pt x="187" y="165"/>
                    <a:pt x="209" y="165"/>
                    <a:pt x="209" y="165"/>
                  </a:cubicBezTo>
                  <a:cubicBezTo>
                    <a:pt x="209" y="140"/>
                    <a:pt x="234" y="140"/>
                    <a:pt x="234" y="118"/>
                  </a:cubicBezTo>
                  <a:lnTo>
                    <a:pt x="234" y="94"/>
                  </a:lnTo>
                  <a:cubicBezTo>
                    <a:pt x="234" y="94"/>
                    <a:pt x="234" y="72"/>
                    <a:pt x="209" y="47"/>
                  </a:cubicBezTo>
                  <a:lnTo>
                    <a:pt x="209" y="25"/>
                  </a:lnTo>
                  <a:cubicBezTo>
                    <a:pt x="187" y="25"/>
                    <a:pt x="187" y="25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6"/>
            <p:cNvSpPr/>
            <p:nvPr/>
          </p:nvSpPr>
          <p:spPr>
            <a:xfrm>
              <a:off x="4147250" y="2331825"/>
              <a:ext cx="5275" cy="525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18" y="1"/>
                  </a:moveTo>
                  <a:cubicBezTo>
                    <a:pt x="93" y="1"/>
                    <a:pt x="71" y="1"/>
                    <a:pt x="71" y="23"/>
                  </a:cubicBezTo>
                  <a:lnTo>
                    <a:pt x="47" y="23"/>
                  </a:lnTo>
                  <a:lnTo>
                    <a:pt x="25" y="47"/>
                  </a:lnTo>
                  <a:cubicBezTo>
                    <a:pt x="0" y="70"/>
                    <a:pt x="0" y="70"/>
                    <a:pt x="0" y="94"/>
                  </a:cubicBezTo>
                  <a:lnTo>
                    <a:pt x="0" y="116"/>
                  </a:lnTo>
                  <a:cubicBezTo>
                    <a:pt x="0" y="140"/>
                    <a:pt x="0" y="140"/>
                    <a:pt x="25" y="163"/>
                  </a:cubicBezTo>
                  <a:cubicBezTo>
                    <a:pt x="47" y="187"/>
                    <a:pt x="47" y="187"/>
                    <a:pt x="71" y="187"/>
                  </a:cubicBezTo>
                  <a:lnTo>
                    <a:pt x="93" y="209"/>
                  </a:lnTo>
                  <a:cubicBezTo>
                    <a:pt x="118" y="209"/>
                    <a:pt x="118" y="187"/>
                    <a:pt x="140" y="187"/>
                  </a:cubicBezTo>
                  <a:lnTo>
                    <a:pt x="164" y="187"/>
                  </a:lnTo>
                  <a:cubicBezTo>
                    <a:pt x="164" y="163"/>
                    <a:pt x="186" y="163"/>
                    <a:pt x="186" y="163"/>
                  </a:cubicBezTo>
                  <a:cubicBezTo>
                    <a:pt x="186" y="140"/>
                    <a:pt x="186" y="140"/>
                    <a:pt x="211" y="116"/>
                  </a:cubicBezTo>
                  <a:lnTo>
                    <a:pt x="211" y="94"/>
                  </a:lnTo>
                  <a:cubicBezTo>
                    <a:pt x="211" y="70"/>
                    <a:pt x="186" y="70"/>
                    <a:pt x="186" y="47"/>
                  </a:cubicBezTo>
                  <a:lnTo>
                    <a:pt x="186" y="23"/>
                  </a:lnTo>
                  <a:cubicBezTo>
                    <a:pt x="164" y="23"/>
                    <a:pt x="140" y="23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6"/>
            <p:cNvSpPr/>
            <p:nvPr/>
          </p:nvSpPr>
          <p:spPr>
            <a:xfrm>
              <a:off x="4146675" y="2319600"/>
              <a:ext cx="4700" cy="4675"/>
            </a:xfrm>
            <a:custGeom>
              <a:avLst/>
              <a:gdLst/>
              <a:ahLst/>
              <a:cxnLst/>
              <a:rect l="l" t="t" r="r" b="b"/>
              <a:pathLst>
                <a:path w="188" h="187" extrusionOk="0">
                  <a:moveTo>
                    <a:pt x="48" y="1"/>
                  </a:moveTo>
                  <a:cubicBezTo>
                    <a:pt x="23" y="1"/>
                    <a:pt x="23" y="25"/>
                    <a:pt x="23" y="25"/>
                  </a:cubicBezTo>
                  <a:cubicBezTo>
                    <a:pt x="1" y="25"/>
                    <a:pt x="1" y="47"/>
                    <a:pt x="1" y="71"/>
                  </a:cubicBezTo>
                  <a:lnTo>
                    <a:pt x="1" y="94"/>
                  </a:lnTo>
                  <a:lnTo>
                    <a:pt x="1" y="140"/>
                  </a:lnTo>
                  <a:lnTo>
                    <a:pt x="23" y="140"/>
                  </a:lnTo>
                  <a:cubicBezTo>
                    <a:pt x="23" y="164"/>
                    <a:pt x="23" y="164"/>
                    <a:pt x="48" y="187"/>
                  </a:cubicBezTo>
                  <a:lnTo>
                    <a:pt x="141" y="187"/>
                  </a:lnTo>
                  <a:lnTo>
                    <a:pt x="163" y="164"/>
                  </a:lnTo>
                  <a:lnTo>
                    <a:pt x="187" y="140"/>
                  </a:lnTo>
                  <a:lnTo>
                    <a:pt x="187" y="94"/>
                  </a:lnTo>
                  <a:lnTo>
                    <a:pt x="187" y="47"/>
                  </a:lnTo>
                  <a:lnTo>
                    <a:pt x="163" y="47"/>
                  </a:lnTo>
                  <a:cubicBezTo>
                    <a:pt x="163" y="25"/>
                    <a:pt x="141" y="25"/>
                    <a:pt x="141" y="25"/>
                  </a:cubicBezTo>
                  <a:cubicBezTo>
                    <a:pt x="141" y="1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6"/>
            <p:cNvSpPr/>
            <p:nvPr/>
          </p:nvSpPr>
          <p:spPr>
            <a:xfrm>
              <a:off x="4143750" y="2388825"/>
              <a:ext cx="5300" cy="4675"/>
            </a:xfrm>
            <a:custGeom>
              <a:avLst/>
              <a:gdLst/>
              <a:ahLst/>
              <a:cxnLst/>
              <a:rect l="l" t="t" r="r" b="b"/>
              <a:pathLst>
                <a:path w="212" h="187" extrusionOk="0">
                  <a:moveTo>
                    <a:pt x="94" y="0"/>
                  </a:moveTo>
                  <a:cubicBezTo>
                    <a:pt x="71" y="0"/>
                    <a:pt x="71" y="0"/>
                    <a:pt x="47" y="22"/>
                  </a:cubicBezTo>
                  <a:cubicBezTo>
                    <a:pt x="47" y="22"/>
                    <a:pt x="25" y="22"/>
                    <a:pt x="25" y="47"/>
                  </a:cubicBezTo>
                  <a:lnTo>
                    <a:pt x="1" y="69"/>
                  </a:lnTo>
                  <a:lnTo>
                    <a:pt x="1" y="93"/>
                  </a:lnTo>
                  <a:cubicBezTo>
                    <a:pt x="1" y="115"/>
                    <a:pt x="1" y="115"/>
                    <a:pt x="25" y="140"/>
                  </a:cubicBezTo>
                  <a:lnTo>
                    <a:pt x="25" y="162"/>
                  </a:lnTo>
                  <a:cubicBezTo>
                    <a:pt x="47" y="162"/>
                    <a:pt x="47" y="162"/>
                    <a:pt x="71" y="186"/>
                  </a:cubicBezTo>
                  <a:lnTo>
                    <a:pt x="118" y="186"/>
                  </a:lnTo>
                  <a:cubicBezTo>
                    <a:pt x="140" y="186"/>
                    <a:pt x="140" y="186"/>
                    <a:pt x="165" y="162"/>
                  </a:cubicBezTo>
                  <a:cubicBezTo>
                    <a:pt x="165" y="162"/>
                    <a:pt x="187" y="162"/>
                    <a:pt x="187" y="140"/>
                  </a:cubicBezTo>
                  <a:cubicBezTo>
                    <a:pt x="187" y="140"/>
                    <a:pt x="211" y="140"/>
                    <a:pt x="211" y="115"/>
                  </a:cubicBezTo>
                  <a:lnTo>
                    <a:pt x="211" y="93"/>
                  </a:lnTo>
                  <a:cubicBezTo>
                    <a:pt x="211" y="69"/>
                    <a:pt x="211" y="69"/>
                    <a:pt x="187" y="47"/>
                  </a:cubicBezTo>
                  <a:lnTo>
                    <a:pt x="187" y="22"/>
                  </a:lnTo>
                  <a:cubicBezTo>
                    <a:pt x="165" y="22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6"/>
            <p:cNvSpPr/>
            <p:nvPr/>
          </p:nvSpPr>
          <p:spPr>
            <a:xfrm>
              <a:off x="4079250" y="2383350"/>
              <a:ext cx="21500" cy="16575"/>
            </a:xfrm>
            <a:custGeom>
              <a:avLst/>
              <a:gdLst/>
              <a:ahLst/>
              <a:cxnLst/>
              <a:rect l="l" t="t" r="r" b="b"/>
              <a:pathLst>
                <a:path w="860" h="663" extrusionOk="0">
                  <a:moveTo>
                    <a:pt x="747" y="0"/>
                  </a:moveTo>
                  <a:cubicBezTo>
                    <a:pt x="736" y="0"/>
                    <a:pt x="727" y="3"/>
                    <a:pt x="720" y="9"/>
                  </a:cubicBezTo>
                  <a:cubicBezTo>
                    <a:pt x="488" y="173"/>
                    <a:pt x="279" y="334"/>
                    <a:pt x="47" y="498"/>
                  </a:cubicBezTo>
                  <a:cubicBezTo>
                    <a:pt x="0" y="521"/>
                    <a:pt x="0" y="567"/>
                    <a:pt x="23" y="614"/>
                  </a:cubicBezTo>
                  <a:cubicBezTo>
                    <a:pt x="38" y="642"/>
                    <a:pt x="61" y="663"/>
                    <a:pt x="88" y="663"/>
                  </a:cubicBezTo>
                  <a:cubicBezTo>
                    <a:pt x="105" y="663"/>
                    <a:pt x="122" y="655"/>
                    <a:pt x="140" y="638"/>
                  </a:cubicBezTo>
                  <a:cubicBezTo>
                    <a:pt x="372" y="498"/>
                    <a:pt x="581" y="334"/>
                    <a:pt x="813" y="173"/>
                  </a:cubicBezTo>
                  <a:cubicBezTo>
                    <a:pt x="837" y="148"/>
                    <a:pt x="860" y="80"/>
                    <a:pt x="837" y="55"/>
                  </a:cubicBezTo>
                  <a:cubicBezTo>
                    <a:pt x="820" y="21"/>
                    <a:pt x="778" y="0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6"/>
            <p:cNvSpPr/>
            <p:nvPr/>
          </p:nvSpPr>
          <p:spPr>
            <a:xfrm>
              <a:off x="4102500" y="2539975"/>
              <a:ext cx="5225" cy="5250"/>
            </a:xfrm>
            <a:custGeom>
              <a:avLst/>
              <a:gdLst/>
              <a:ahLst/>
              <a:cxnLst/>
              <a:rect l="l" t="t" r="r" b="b"/>
              <a:pathLst>
                <a:path w="209" h="210" extrusionOk="0">
                  <a:moveTo>
                    <a:pt x="116" y="1"/>
                  </a:moveTo>
                  <a:cubicBezTo>
                    <a:pt x="94" y="1"/>
                    <a:pt x="69" y="1"/>
                    <a:pt x="69" y="23"/>
                  </a:cubicBezTo>
                  <a:lnTo>
                    <a:pt x="47" y="23"/>
                  </a:lnTo>
                  <a:cubicBezTo>
                    <a:pt x="23" y="47"/>
                    <a:pt x="23" y="47"/>
                    <a:pt x="23" y="70"/>
                  </a:cubicBezTo>
                  <a:lnTo>
                    <a:pt x="23" y="94"/>
                  </a:lnTo>
                  <a:cubicBezTo>
                    <a:pt x="0" y="116"/>
                    <a:pt x="0" y="116"/>
                    <a:pt x="23" y="140"/>
                  </a:cubicBezTo>
                  <a:lnTo>
                    <a:pt x="23" y="163"/>
                  </a:lnTo>
                  <a:cubicBezTo>
                    <a:pt x="23" y="187"/>
                    <a:pt x="47" y="187"/>
                    <a:pt x="47" y="187"/>
                  </a:cubicBezTo>
                  <a:cubicBezTo>
                    <a:pt x="47" y="209"/>
                    <a:pt x="69" y="209"/>
                    <a:pt x="69" y="209"/>
                  </a:cubicBezTo>
                  <a:lnTo>
                    <a:pt x="140" y="209"/>
                  </a:lnTo>
                  <a:cubicBezTo>
                    <a:pt x="162" y="209"/>
                    <a:pt x="162" y="187"/>
                    <a:pt x="162" y="187"/>
                  </a:cubicBezTo>
                  <a:cubicBezTo>
                    <a:pt x="187" y="187"/>
                    <a:pt x="187" y="163"/>
                    <a:pt x="187" y="140"/>
                  </a:cubicBezTo>
                  <a:lnTo>
                    <a:pt x="187" y="116"/>
                  </a:lnTo>
                  <a:cubicBezTo>
                    <a:pt x="209" y="116"/>
                    <a:pt x="209" y="94"/>
                    <a:pt x="209" y="94"/>
                  </a:cubicBezTo>
                  <a:cubicBezTo>
                    <a:pt x="209" y="70"/>
                    <a:pt x="187" y="70"/>
                    <a:pt x="187" y="47"/>
                  </a:cubicBezTo>
                  <a:lnTo>
                    <a:pt x="162" y="2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6"/>
            <p:cNvSpPr/>
            <p:nvPr/>
          </p:nvSpPr>
          <p:spPr>
            <a:xfrm>
              <a:off x="4089925" y="2245725"/>
              <a:ext cx="61275" cy="86650"/>
            </a:xfrm>
            <a:custGeom>
              <a:avLst/>
              <a:gdLst/>
              <a:ahLst/>
              <a:cxnLst/>
              <a:rect l="l" t="t" r="r" b="b"/>
              <a:pathLst>
                <a:path w="2451" h="3466" extrusionOk="0">
                  <a:moveTo>
                    <a:pt x="2336" y="0"/>
                  </a:moveTo>
                  <a:cubicBezTo>
                    <a:pt x="2330" y="0"/>
                    <a:pt x="2324" y="1"/>
                    <a:pt x="2318" y="3"/>
                  </a:cubicBezTo>
                  <a:cubicBezTo>
                    <a:pt x="1759" y="165"/>
                    <a:pt x="1294" y="490"/>
                    <a:pt x="944" y="933"/>
                  </a:cubicBezTo>
                  <a:cubicBezTo>
                    <a:pt x="597" y="1374"/>
                    <a:pt x="386" y="1886"/>
                    <a:pt x="247" y="2422"/>
                  </a:cubicBezTo>
                  <a:cubicBezTo>
                    <a:pt x="154" y="2723"/>
                    <a:pt x="85" y="3049"/>
                    <a:pt x="14" y="3352"/>
                  </a:cubicBezTo>
                  <a:cubicBezTo>
                    <a:pt x="1" y="3421"/>
                    <a:pt x="62" y="3465"/>
                    <a:pt x="118" y="3465"/>
                  </a:cubicBezTo>
                  <a:cubicBezTo>
                    <a:pt x="156" y="3465"/>
                    <a:pt x="191" y="3445"/>
                    <a:pt x="200" y="3398"/>
                  </a:cubicBezTo>
                  <a:cubicBezTo>
                    <a:pt x="410" y="2397"/>
                    <a:pt x="665" y="1281"/>
                    <a:pt x="1527" y="608"/>
                  </a:cubicBezTo>
                  <a:cubicBezTo>
                    <a:pt x="1782" y="422"/>
                    <a:pt x="2061" y="282"/>
                    <a:pt x="2364" y="189"/>
                  </a:cubicBezTo>
                  <a:cubicBezTo>
                    <a:pt x="2451" y="146"/>
                    <a:pt x="241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6"/>
            <p:cNvSpPr/>
            <p:nvPr/>
          </p:nvSpPr>
          <p:spPr>
            <a:xfrm>
              <a:off x="4055750" y="2482200"/>
              <a:ext cx="30125" cy="16150"/>
            </a:xfrm>
            <a:custGeom>
              <a:avLst/>
              <a:gdLst/>
              <a:ahLst/>
              <a:cxnLst/>
              <a:rect l="l" t="t" r="r" b="b"/>
              <a:pathLst>
                <a:path w="1205" h="646" extrusionOk="0">
                  <a:moveTo>
                    <a:pt x="1051" y="0"/>
                  </a:moveTo>
                  <a:cubicBezTo>
                    <a:pt x="1037" y="0"/>
                    <a:pt x="1023" y="3"/>
                    <a:pt x="1009" y="9"/>
                  </a:cubicBezTo>
                  <a:cubicBezTo>
                    <a:pt x="708" y="172"/>
                    <a:pt x="404" y="334"/>
                    <a:pt x="103" y="474"/>
                  </a:cubicBezTo>
                  <a:cubicBezTo>
                    <a:pt x="0" y="514"/>
                    <a:pt x="59" y="646"/>
                    <a:pt x="154" y="646"/>
                  </a:cubicBezTo>
                  <a:cubicBezTo>
                    <a:pt x="168" y="646"/>
                    <a:pt x="182" y="643"/>
                    <a:pt x="196" y="637"/>
                  </a:cubicBezTo>
                  <a:cubicBezTo>
                    <a:pt x="497" y="474"/>
                    <a:pt x="801" y="334"/>
                    <a:pt x="1102" y="172"/>
                  </a:cubicBezTo>
                  <a:cubicBezTo>
                    <a:pt x="1205" y="131"/>
                    <a:pt x="1146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6"/>
            <p:cNvSpPr/>
            <p:nvPr/>
          </p:nvSpPr>
          <p:spPr>
            <a:xfrm>
              <a:off x="4028625" y="2256250"/>
              <a:ext cx="5300" cy="5225"/>
            </a:xfrm>
            <a:custGeom>
              <a:avLst/>
              <a:gdLst/>
              <a:ahLst/>
              <a:cxnLst/>
              <a:rect l="l" t="t" r="r" b="b"/>
              <a:pathLst>
                <a:path w="212" h="209" extrusionOk="0">
                  <a:moveTo>
                    <a:pt x="94" y="1"/>
                  </a:moveTo>
                  <a:cubicBezTo>
                    <a:pt x="94" y="1"/>
                    <a:pt x="72" y="1"/>
                    <a:pt x="72" y="23"/>
                  </a:cubicBezTo>
                  <a:lnTo>
                    <a:pt x="25" y="23"/>
                  </a:lnTo>
                  <a:lnTo>
                    <a:pt x="25" y="47"/>
                  </a:lnTo>
                  <a:cubicBezTo>
                    <a:pt x="1" y="69"/>
                    <a:pt x="1" y="94"/>
                    <a:pt x="1" y="94"/>
                  </a:cubicBezTo>
                  <a:lnTo>
                    <a:pt x="1" y="116"/>
                  </a:lnTo>
                  <a:cubicBezTo>
                    <a:pt x="1" y="140"/>
                    <a:pt x="25" y="162"/>
                    <a:pt x="25" y="162"/>
                  </a:cubicBezTo>
                  <a:cubicBezTo>
                    <a:pt x="47" y="162"/>
                    <a:pt x="47" y="187"/>
                    <a:pt x="72" y="187"/>
                  </a:cubicBezTo>
                  <a:cubicBezTo>
                    <a:pt x="72" y="187"/>
                    <a:pt x="72" y="209"/>
                    <a:pt x="94" y="209"/>
                  </a:cubicBezTo>
                  <a:lnTo>
                    <a:pt x="165" y="209"/>
                  </a:lnTo>
                  <a:lnTo>
                    <a:pt x="187" y="187"/>
                  </a:lnTo>
                  <a:lnTo>
                    <a:pt x="211" y="162"/>
                  </a:lnTo>
                  <a:lnTo>
                    <a:pt x="211" y="116"/>
                  </a:lnTo>
                  <a:lnTo>
                    <a:pt x="211" y="94"/>
                  </a:lnTo>
                  <a:cubicBezTo>
                    <a:pt x="211" y="94"/>
                    <a:pt x="211" y="69"/>
                    <a:pt x="187" y="69"/>
                  </a:cubicBezTo>
                  <a:cubicBezTo>
                    <a:pt x="187" y="47"/>
                    <a:pt x="165" y="47"/>
                    <a:pt x="165" y="23"/>
                  </a:cubicBezTo>
                  <a:lnTo>
                    <a:pt x="140" y="23"/>
                  </a:lnTo>
                  <a:cubicBezTo>
                    <a:pt x="118" y="1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6"/>
            <p:cNvSpPr/>
            <p:nvPr/>
          </p:nvSpPr>
          <p:spPr>
            <a:xfrm>
              <a:off x="4027475" y="22731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lnTo>
                    <a:pt x="0" y="47"/>
                  </a:lnTo>
                  <a:lnTo>
                    <a:pt x="0" y="71"/>
                  </a:lnTo>
                  <a:cubicBezTo>
                    <a:pt x="1" y="71"/>
                    <a:pt x="2" y="71"/>
                    <a:pt x="3" y="71"/>
                  </a:cubicBezTo>
                  <a:lnTo>
                    <a:pt x="3" y="71"/>
                  </a:lnTo>
                  <a:cubicBezTo>
                    <a:pt x="0" y="76"/>
                    <a:pt x="0" y="82"/>
                    <a:pt x="0" y="93"/>
                  </a:cubicBezTo>
                  <a:lnTo>
                    <a:pt x="0" y="117"/>
                  </a:lnTo>
                  <a:lnTo>
                    <a:pt x="0" y="140"/>
                  </a:lnTo>
                  <a:cubicBezTo>
                    <a:pt x="25" y="164"/>
                    <a:pt x="25" y="164"/>
                    <a:pt x="47" y="164"/>
                  </a:cubicBezTo>
                  <a:lnTo>
                    <a:pt x="47" y="186"/>
                  </a:lnTo>
                  <a:lnTo>
                    <a:pt x="93" y="186"/>
                  </a:lnTo>
                  <a:cubicBezTo>
                    <a:pt x="118" y="186"/>
                    <a:pt x="118" y="186"/>
                    <a:pt x="140" y="164"/>
                  </a:cubicBezTo>
                  <a:cubicBezTo>
                    <a:pt x="164" y="164"/>
                    <a:pt x="164" y="164"/>
                    <a:pt x="186" y="140"/>
                  </a:cubicBezTo>
                  <a:lnTo>
                    <a:pt x="186" y="117"/>
                  </a:lnTo>
                  <a:lnTo>
                    <a:pt x="186" y="93"/>
                  </a:lnTo>
                  <a:lnTo>
                    <a:pt x="164" y="93"/>
                  </a:lnTo>
                  <a:cubicBezTo>
                    <a:pt x="170" y="93"/>
                    <a:pt x="173" y="92"/>
                    <a:pt x="174" y="90"/>
                  </a:cubicBezTo>
                  <a:lnTo>
                    <a:pt x="174" y="90"/>
                  </a:lnTo>
                  <a:cubicBezTo>
                    <a:pt x="177" y="92"/>
                    <a:pt x="181" y="93"/>
                    <a:pt x="186" y="93"/>
                  </a:cubicBezTo>
                  <a:lnTo>
                    <a:pt x="186" y="47"/>
                  </a:lnTo>
                  <a:lnTo>
                    <a:pt x="164" y="24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6"/>
            <p:cNvSpPr/>
            <p:nvPr/>
          </p:nvSpPr>
          <p:spPr>
            <a:xfrm>
              <a:off x="4024600" y="2260300"/>
              <a:ext cx="5825" cy="4675"/>
            </a:xfrm>
            <a:custGeom>
              <a:avLst/>
              <a:gdLst/>
              <a:ahLst/>
              <a:cxnLst/>
              <a:rect l="l" t="t" r="r" b="b"/>
              <a:pathLst>
                <a:path w="233" h="187" extrusionOk="0">
                  <a:moveTo>
                    <a:pt x="47" y="0"/>
                  </a:moveTo>
                  <a:cubicBezTo>
                    <a:pt x="47" y="0"/>
                    <a:pt x="22" y="0"/>
                    <a:pt x="22" y="25"/>
                  </a:cubicBezTo>
                  <a:lnTo>
                    <a:pt x="0" y="47"/>
                  </a:lnTo>
                  <a:lnTo>
                    <a:pt x="0" y="93"/>
                  </a:lnTo>
                  <a:lnTo>
                    <a:pt x="0" y="118"/>
                  </a:lnTo>
                  <a:cubicBezTo>
                    <a:pt x="0" y="118"/>
                    <a:pt x="0" y="140"/>
                    <a:pt x="22" y="140"/>
                  </a:cubicBezTo>
                  <a:lnTo>
                    <a:pt x="22" y="164"/>
                  </a:lnTo>
                  <a:lnTo>
                    <a:pt x="47" y="164"/>
                  </a:lnTo>
                  <a:lnTo>
                    <a:pt x="69" y="186"/>
                  </a:lnTo>
                  <a:lnTo>
                    <a:pt x="162" y="186"/>
                  </a:lnTo>
                  <a:lnTo>
                    <a:pt x="186" y="164"/>
                  </a:lnTo>
                  <a:cubicBezTo>
                    <a:pt x="186" y="164"/>
                    <a:pt x="208" y="164"/>
                    <a:pt x="208" y="140"/>
                  </a:cubicBezTo>
                  <a:lnTo>
                    <a:pt x="233" y="118"/>
                  </a:lnTo>
                  <a:lnTo>
                    <a:pt x="233" y="71"/>
                  </a:lnTo>
                  <a:lnTo>
                    <a:pt x="208" y="47"/>
                  </a:lnTo>
                  <a:lnTo>
                    <a:pt x="208" y="25"/>
                  </a:lnTo>
                  <a:cubicBezTo>
                    <a:pt x="186" y="25"/>
                    <a:pt x="162" y="0"/>
                    <a:pt x="162" y="0"/>
                  </a:cubicBezTo>
                  <a:lnTo>
                    <a:pt x="115" y="0"/>
                  </a:lnTo>
                  <a:cubicBezTo>
                    <a:pt x="115" y="0"/>
                    <a:pt x="106" y="0"/>
                    <a:pt x="99" y="7"/>
                  </a:cubicBezTo>
                  <a:lnTo>
                    <a:pt x="99" y="7"/>
                  </a:lnTo>
                  <a:cubicBezTo>
                    <a:pt x="103" y="3"/>
                    <a:pt x="10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6"/>
            <p:cNvSpPr/>
            <p:nvPr/>
          </p:nvSpPr>
          <p:spPr>
            <a:xfrm>
              <a:off x="4028625" y="2471925"/>
              <a:ext cx="5850" cy="5300"/>
            </a:xfrm>
            <a:custGeom>
              <a:avLst/>
              <a:gdLst/>
              <a:ahLst/>
              <a:cxnLst/>
              <a:rect l="l" t="t" r="r" b="b"/>
              <a:pathLst>
                <a:path w="234" h="212" extrusionOk="0">
                  <a:moveTo>
                    <a:pt x="72" y="1"/>
                  </a:moveTo>
                  <a:cubicBezTo>
                    <a:pt x="72" y="1"/>
                    <a:pt x="47" y="1"/>
                    <a:pt x="47" y="25"/>
                  </a:cubicBezTo>
                  <a:cubicBezTo>
                    <a:pt x="47" y="25"/>
                    <a:pt x="25" y="25"/>
                    <a:pt x="25" y="47"/>
                  </a:cubicBezTo>
                  <a:lnTo>
                    <a:pt x="25" y="72"/>
                  </a:lnTo>
                  <a:cubicBezTo>
                    <a:pt x="1" y="94"/>
                    <a:pt x="1" y="94"/>
                    <a:pt x="25" y="118"/>
                  </a:cubicBezTo>
                  <a:lnTo>
                    <a:pt x="25" y="140"/>
                  </a:lnTo>
                  <a:lnTo>
                    <a:pt x="47" y="165"/>
                  </a:lnTo>
                  <a:lnTo>
                    <a:pt x="72" y="165"/>
                  </a:lnTo>
                  <a:lnTo>
                    <a:pt x="72" y="187"/>
                  </a:lnTo>
                  <a:lnTo>
                    <a:pt x="94" y="187"/>
                  </a:lnTo>
                  <a:cubicBezTo>
                    <a:pt x="118" y="211"/>
                    <a:pt x="118" y="211"/>
                    <a:pt x="140" y="211"/>
                  </a:cubicBezTo>
                  <a:lnTo>
                    <a:pt x="165" y="211"/>
                  </a:lnTo>
                  <a:cubicBezTo>
                    <a:pt x="165" y="187"/>
                    <a:pt x="187" y="187"/>
                    <a:pt x="187" y="187"/>
                  </a:cubicBezTo>
                  <a:lnTo>
                    <a:pt x="211" y="165"/>
                  </a:lnTo>
                  <a:cubicBezTo>
                    <a:pt x="211" y="140"/>
                    <a:pt x="233" y="140"/>
                    <a:pt x="233" y="118"/>
                  </a:cubicBezTo>
                  <a:cubicBezTo>
                    <a:pt x="233" y="94"/>
                    <a:pt x="211" y="72"/>
                    <a:pt x="211" y="47"/>
                  </a:cubicBezTo>
                  <a:cubicBezTo>
                    <a:pt x="187" y="47"/>
                    <a:pt x="187" y="47"/>
                    <a:pt x="187" y="25"/>
                  </a:cubicBezTo>
                  <a:lnTo>
                    <a:pt x="165" y="25"/>
                  </a:lnTo>
                  <a:cubicBezTo>
                    <a:pt x="165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6"/>
            <p:cNvSpPr/>
            <p:nvPr/>
          </p:nvSpPr>
          <p:spPr>
            <a:xfrm>
              <a:off x="4024600" y="2243450"/>
              <a:ext cx="5225" cy="4675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47" y="1"/>
                  </a:moveTo>
                  <a:cubicBezTo>
                    <a:pt x="47" y="23"/>
                    <a:pt x="22" y="23"/>
                    <a:pt x="22" y="23"/>
                  </a:cubicBezTo>
                  <a:cubicBezTo>
                    <a:pt x="22" y="47"/>
                    <a:pt x="0" y="47"/>
                    <a:pt x="0" y="70"/>
                  </a:cubicBezTo>
                  <a:lnTo>
                    <a:pt x="0" y="94"/>
                  </a:lnTo>
                  <a:cubicBezTo>
                    <a:pt x="0" y="94"/>
                    <a:pt x="0" y="116"/>
                    <a:pt x="22" y="140"/>
                  </a:cubicBezTo>
                  <a:cubicBezTo>
                    <a:pt x="47" y="163"/>
                    <a:pt x="47" y="163"/>
                    <a:pt x="69" y="163"/>
                  </a:cubicBezTo>
                  <a:cubicBezTo>
                    <a:pt x="69" y="163"/>
                    <a:pt x="69" y="187"/>
                    <a:pt x="93" y="187"/>
                  </a:cubicBezTo>
                  <a:lnTo>
                    <a:pt x="115" y="187"/>
                  </a:lnTo>
                  <a:cubicBezTo>
                    <a:pt x="140" y="187"/>
                    <a:pt x="140" y="163"/>
                    <a:pt x="162" y="163"/>
                  </a:cubicBezTo>
                  <a:cubicBezTo>
                    <a:pt x="162" y="163"/>
                    <a:pt x="186" y="163"/>
                    <a:pt x="186" y="140"/>
                  </a:cubicBezTo>
                  <a:cubicBezTo>
                    <a:pt x="186" y="140"/>
                    <a:pt x="186" y="116"/>
                    <a:pt x="208" y="116"/>
                  </a:cubicBezTo>
                  <a:lnTo>
                    <a:pt x="208" y="94"/>
                  </a:lnTo>
                  <a:cubicBezTo>
                    <a:pt x="208" y="70"/>
                    <a:pt x="208" y="47"/>
                    <a:pt x="186" y="47"/>
                  </a:cubicBezTo>
                  <a:lnTo>
                    <a:pt x="186" y="23"/>
                  </a:lnTo>
                  <a:cubicBezTo>
                    <a:pt x="162" y="23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6"/>
            <p:cNvSpPr/>
            <p:nvPr/>
          </p:nvSpPr>
          <p:spPr>
            <a:xfrm>
              <a:off x="4036775" y="2266725"/>
              <a:ext cx="5275" cy="5225"/>
            </a:xfrm>
            <a:custGeom>
              <a:avLst/>
              <a:gdLst/>
              <a:ahLst/>
              <a:cxnLst/>
              <a:rect l="l" t="t" r="r" b="b"/>
              <a:pathLst>
                <a:path w="211" h="209" extrusionOk="0">
                  <a:moveTo>
                    <a:pt x="94" y="0"/>
                  </a:moveTo>
                  <a:cubicBezTo>
                    <a:pt x="71" y="0"/>
                    <a:pt x="71" y="0"/>
                    <a:pt x="47" y="22"/>
                  </a:cubicBezTo>
                  <a:lnTo>
                    <a:pt x="25" y="22"/>
                  </a:lnTo>
                  <a:lnTo>
                    <a:pt x="25" y="47"/>
                  </a:lnTo>
                  <a:cubicBezTo>
                    <a:pt x="1" y="69"/>
                    <a:pt x="1" y="69"/>
                    <a:pt x="1" y="93"/>
                  </a:cubicBezTo>
                  <a:lnTo>
                    <a:pt x="1" y="116"/>
                  </a:lnTo>
                  <a:cubicBezTo>
                    <a:pt x="1" y="140"/>
                    <a:pt x="25" y="140"/>
                    <a:pt x="25" y="162"/>
                  </a:cubicBezTo>
                  <a:cubicBezTo>
                    <a:pt x="47" y="162"/>
                    <a:pt x="47" y="186"/>
                    <a:pt x="47" y="186"/>
                  </a:cubicBezTo>
                  <a:cubicBezTo>
                    <a:pt x="71" y="186"/>
                    <a:pt x="71" y="209"/>
                    <a:pt x="94" y="209"/>
                  </a:cubicBezTo>
                  <a:lnTo>
                    <a:pt x="164" y="209"/>
                  </a:lnTo>
                  <a:lnTo>
                    <a:pt x="187" y="186"/>
                  </a:lnTo>
                  <a:cubicBezTo>
                    <a:pt x="187" y="186"/>
                    <a:pt x="187" y="162"/>
                    <a:pt x="211" y="162"/>
                  </a:cubicBezTo>
                  <a:lnTo>
                    <a:pt x="211" y="116"/>
                  </a:lnTo>
                  <a:lnTo>
                    <a:pt x="211" y="93"/>
                  </a:lnTo>
                  <a:cubicBezTo>
                    <a:pt x="211" y="69"/>
                    <a:pt x="187" y="69"/>
                    <a:pt x="187" y="47"/>
                  </a:cubicBezTo>
                  <a:cubicBezTo>
                    <a:pt x="164" y="47"/>
                    <a:pt x="164" y="47"/>
                    <a:pt x="164" y="22"/>
                  </a:cubicBezTo>
                  <a:lnTo>
                    <a:pt x="118" y="22"/>
                  </a:lnTo>
                  <a:cubicBezTo>
                    <a:pt x="118" y="0"/>
                    <a:pt x="9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6"/>
            <p:cNvSpPr/>
            <p:nvPr/>
          </p:nvSpPr>
          <p:spPr>
            <a:xfrm>
              <a:off x="4036225" y="2236475"/>
              <a:ext cx="5225" cy="4675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47" y="1"/>
                  </a:moveTo>
                  <a:cubicBezTo>
                    <a:pt x="47" y="23"/>
                    <a:pt x="23" y="23"/>
                    <a:pt x="23" y="23"/>
                  </a:cubicBezTo>
                  <a:lnTo>
                    <a:pt x="23" y="70"/>
                  </a:lnTo>
                  <a:cubicBezTo>
                    <a:pt x="0" y="70"/>
                    <a:pt x="0" y="70"/>
                    <a:pt x="0" y="94"/>
                  </a:cubicBezTo>
                  <a:cubicBezTo>
                    <a:pt x="0" y="94"/>
                    <a:pt x="23" y="116"/>
                    <a:pt x="23" y="140"/>
                  </a:cubicBezTo>
                  <a:lnTo>
                    <a:pt x="47" y="163"/>
                  </a:lnTo>
                  <a:cubicBezTo>
                    <a:pt x="47" y="163"/>
                    <a:pt x="69" y="163"/>
                    <a:pt x="69" y="187"/>
                  </a:cubicBezTo>
                  <a:lnTo>
                    <a:pt x="140" y="187"/>
                  </a:lnTo>
                  <a:cubicBezTo>
                    <a:pt x="140" y="187"/>
                    <a:pt x="162" y="187"/>
                    <a:pt x="162" y="163"/>
                  </a:cubicBezTo>
                  <a:cubicBezTo>
                    <a:pt x="162" y="163"/>
                    <a:pt x="186" y="163"/>
                    <a:pt x="186" y="140"/>
                  </a:cubicBezTo>
                  <a:lnTo>
                    <a:pt x="209" y="116"/>
                  </a:lnTo>
                  <a:lnTo>
                    <a:pt x="209" y="94"/>
                  </a:lnTo>
                  <a:cubicBezTo>
                    <a:pt x="209" y="70"/>
                    <a:pt x="209" y="70"/>
                    <a:pt x="186" y="47"/>
                  </a:cubicBezTo>
                  <a:lnTo>
                    <a:pt x="186" y="23"/>
                  </a:lnTo>
                  <a:cubicBezTo>
                    <a:pt x="162" y="23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6"/>
            <p:cNvSpPr/>
            <p:nvPr/>
          </p:nvSpPr>
          <p:spPr>
            <a:xfrm>
              <a:off x="4047850" y="2545725"/>
              <a:ext cx="23275" cy="17200"/>
            </a:xfrm>
            <a:custGeom>
              <a:avLst/>
              <a:gdLst/>
              <a:ahLst/>
              <a:cxnLst/>
              <a:rect l="l" t="t" r="r" b="b"/>
              <a:pathLst>
                <a:path w="931" h="688" extrusionOk="0">
                  <a:moveTo>
                    <a:pt x="818" y="1"/>
                  </a:moveTo>
                  <a:cubicBezTo>
                    <a:pt x="802" y="1"/>
                    <a:pt x="784" y="8"/>
                    <a:pt x="767" y="26"/>
                  </a:cubicBezTo>
                  <a:cubicBezTo>
                    <a:pt x="534" y="190"/>
                    <a:pt x="302" y="351"/>
                    <a:pt x="47" y="515"/>
                  </a:cubicBezTo>
                  <a:cubicBezTo>
                    <a:pt x="23" y="562"/>
                    <a:pt x="0" y="608"/>
                    <a:pt x="23" y="655"/>
                  </a:cubicBezTo>
                  <a:cubicBezTo>
                    <a:pt x="40" y="670"/>
                    <a:pt x="79" y="687"/>
                    <a:pt x="109" y="687"/>
                  </a:cubicBezTo>
                  <a:cubicBezTo>
                    <a:pt x="122" y="687"/>
                    <a:pt x="133" y="684"/>
                    <a:pt x="140" y="677"/>
                  </a:cubicBezTo>
                  <a:cubicBezTo>
                    <a:pt x="395" y="515"/>
                    <a:pt x="627" y="351"/>
                    <a:pt x="860" y="165"/>
                  </a:cubicBezTo>
                  <a:cubicBezTo>
                    <a:pt x="906" y="143"/>
                    <a:pt x="931" y="96"/>
                    <a:pt x="884" y="50"/>
                  </a:cubicBezTo>
                  <a:cubicBezTo>
                    <a:pt x="869" y="21"/>
                    <a:pt x="845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6"/>
            <p:cNvSpPr/>
            <p:nvPr/>
          </p:nvSpPr>
          <p:spPr>
            <a:xfrm>
              <a:off x="4023425" y="2206075"/>
              <a:ext cx="16300" cy="9050"/>
            </a:xfrm>
            <a:custGeom>
              <a:avLst/>
              <a:gdLst/>
              <a:ahLst/>
              <a:cxnLst/>
              <a:rect l="l" t="t" r="r" b="b"/>
              <a:pathLst>
                <a:path w="652" h="362" extrusionOk="0">
                  <a:moveTo>
                    <a:pt x="112" y="1"/>
                  </a:moveTo>
                  <a:cubicBezTo>
                    <a:pt x="69" y="1"/>
                    <a:pt x="23" y="39"/>
                    <a:pt x="23" y="76"/>
                  </a:cubicBezTo>
                  <a:cubicBezTo>
                    <a:pt x="1" y="123"/>
                    <a:pt x="47" y="169"/>
                    <a:pt x="94" y="169"/>
                  </a:cubicBezTo>
                  <a:cubicBezTo>
                    <a:pt x="233" y="240"/>
                    <a:pt x="373" y="287"/>
                    <a:pt x="535" y="355"/>
                  </a:cubicBezTo>
                  <a:cubicBezTo>
                    <a:pt x="543" y="360"/>
                    <a:pt x="552" y="362"/>
                    <a:pt x="561" y="362"/>
                  </a:cubicBezTo>
                  <a:cubicBezTo>
                    <a:pt x="598" y="362"/>
                    <a:pt x="632" y="324"/>
                    <a:pt x="652" y="287"/>
                  </a:cubicBezTo>
                  <a:cubicBezTo>
                    <a:pt x="652" y="240"/>
                    <a:pt x="628" y="194"/>
                    <a:pt x="581" y="169"/>
                  </a:cubicBezTo>
                  <a:cubicBezTo>
                    <a:pt x="419" y="123"/>
                    <a:pt x="280" y="54"/>
                    <a:pt x="140" y="7"/>
                  </a:cubicBezTo>
                  <a:cubicBezTo>
                    <a:pt x="131" y="3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6"/>
            <p:cNvSpPr/>
            <p:nvPr/>
          </p:nvSpPr>
          <p:spPr>
            <a:xfrm>
              <a:off x="4043200" y="2249275"/>
              <a:ext cx="5825" cy="4925"/>
            </a:xfrm>
            <a:custGeom>
              <a:avLst/>
              <a:gdLst/>
              <a:ahLst/>
              <a:cxnLst/>
              <a:rect l="l" t="t" r="r" b="b"/>
              <a:pathLst>
                <a:path w="233" h="197" extrusionOk="0">
                  <a:moveTo>
                    <a:pt x="93" y="0"/>
                  </a:moveTo>
                  <a:cubicBezTo>
                    <a:pt x="69" y="0"/>
                    <a:pt x="69" y="23"/>
                    <a:pt x="47" y="23"/>
                  </a:cubicBezTo>
                  <a:lnTo>
                    <a:pt x="23" y="47"/>
                  </a:lnTo>
                  <a:lnTo>
                    <a:pt x="23" y="69"/>
                  </a:lnTo>
                  <a:cubicBezTo>
                    <a:pt x="23" y="93"/>
                    <a:pt x="0" y="93"/>
                    <a:pt x="0" y="93"/>
                  </a:cubicBezTo>
                  <a:cubicBezTo>
                    <a:pt x="0" y="116"/>
                    <a:pt x="23" y="140"/>
                    <a:pt x="23" y="140"/>
                  </a:cubicBezTo>
                  <a:cubicBezTo>
                    <a:pt x="23" y="140"/>
                    <a:pt x="23" y="162"/>
                    <a:pt x="47" y="162"/>
                  </a:cubicBezTo>
                  <a:lnTo>
                    <a:pt x="69" y="187"/>
                  </a:lnTo>
                  <a:lnTo>
                    <a:pt x="116" y="187"/>
                  </a:lnTo>
                  <a:cubicBezTo>
                    <a:pt x="116" y="187"/>
                    <a:pt x="126" y="196"/>
                    <a:pt x="134" y="196"/>
                  </a:cubicBezTo>
                  <a:cubicBezTo>
                    <a:pt x="137" y="196"/>
                    <a:pt x="140" y="194"/>
                    <a:pt x="140" y="187"/>
                  </a:cubicBezTo>
                  <a:lnTo>
                    <a:pt x="186" y="187"/>
                  </a:lnTo>
                  <a:lnTo>
                    <a:pt x="209" y="162"/>
                  </a:lnTo>
                  <a:cubicBezTo>
                    <a:pt x="209" y="162"/>
                    <a:pt x="209" y="140"/>
                    <a:pt x="233" y="140"/>
                  </a:cubicBezTo>
                  <a:lnTo>
                    <a:pt x="233" y="116"/>
                  </a:lnTo>
                  <a:cubicBezTo>
                    <a:pt x="233" y="93"/>
                    <a:pt x="209" y="69"/>
                    <a:pt x="209" y="69"/>
                  </a:cubicBezTo>
                  <a:lnTo>
                    <a:pt x="209" y="47"/>
                  </a:lnTo>
                  <a:cubicBezTo>
                    <a:pt x="186" y="23"/>
                    <a:pt x="162" y="23"/>
                    <a:pt x="162" y="23"/>
                  </a:cubicBezTo>
                  <a:cubicBezTo>
                    <a:pt x="140" y="23"/>
                    <a:pt x="140" y="23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6"/>
            <p:cNvSpPr/>
            <p:nvPr/>
          </p:nvSpPr>
          <p:spPr>
            <a:xfrm>
              <a:off x="4031800" y="2370125"/>
              <a:ext cx="68550" cy="205275"/>
            </a:xfrm>
            <a:custGeom>
              <a:avLst/>
              <a:gdLst/>
              <a:ahLst/>
              <a:cxnLst/>
              <a:rect l="l" t="t" r="r" b="b"/>
              <a:pathLst>
                <a:path w="2742" h="8211" extrusionOk="0">
                  <a:moveTo>
                    <a:pt x="1994" y="1"/>
                  </a:moveTo>
                  <a:cubicBezTo>
                    <a:pt x="1960" y="1"/>
                    <a:pt x="1929" y="16"/>
                    <a:pt x="1921" y="50"/>
                  </a:cubicBezTo>
                  <a:cubicBezTo>
                    <a:pt x="1734" y="817"/>
                    <a:pt x="1573" y="1561"/>
                    <a:pt x="1387" y="2330"/>
                  </a:cubicBezTo>
                  <a:lnTo>
                    <a:pt x="1362" y="2330"/>
                  </a:lnTo>
                  <a:cubicBezTo>
                    <a:pt x="1340" y="2376"/>
                    <a:pt x="1340" y="2423"/>
                    <a:pt x="1362" y="2445"/>
                  </a:cubicBezTo>
                  <a:cubicBezTo>
                    <a:pt x="1061" y="3747"/>
                    <a:pt x="735" y="5027"/>
                    <a:pt x="432" y="6330"/>
                  </a:cubicBezTo>
                  <a:cubicBezTo>
                    <a:pt x="293" y="6910"/>
                    <a:pt x="153" y="7515"/>
                    <a:pt x="13" y="8097"/>
                  </a:cubicBezTo>
                  <a:cubicBezTo>
                    <a:pt x="0" y="8166"/>
                    <a:pt x="52" y="8210"/>
                    <a:pt x="107" y="8210"/>
                  </a:cubicBezTo>
                  <a:cubicBezTo>
                    <a:pt x="143" y="8210"/>
                    <a:pt x="181" y="8190"/>
                    <a:pt x="200" y="8144"/>
                  </a:cubicBezTo>
                  <a:cubicBezTo>
                    <a:pt x="293" y="7679"/>
                    <a:pt x="410" y="7236"/>
                    <a:pt x="525" y="6771"/>
                  </a:cubicBezTo>
                  <a:cubicBezTo>
                    <a:pt x="525" y="6779"/>
                    <a:pt x="530" y="6781"/>
                    <a:pt x="538" y="6781"/>
                  </a:cubicBezTo>
                  <a:cubicBezTo>
                    <a:pt x="554" y="6781"/>
                    <a:pt x="580" y="6771"/>
                    <a:pt x="596" y="6771"/>
                  </a:cubicBezTo>
                  <a:cubicBezTo>
                    <a:pt x="875" y="6585"/>
                    <a:pt x="1154" y="6423"/>
                    <a:pt x="1433" y="6259"/>
                  </a:cubicBezTo>
                  <a:cubicBezTo>
                    <a:pt x="1510" y="6202"/>
                    <a:pt x="1459" y="6080"/>
                    <a:pt x="1387" y="6080"/>
                  </a:cubicBezTo>
                  <a:cubicBezTo>
                    <a:pt x="1372" y="6080"/>
                    <a:pt x="1356" y="6085"/>
                    <a:pt x="1340" y="6097"/>
                  </a:cubicBezTo>
                  <a:cubicBezTo>
                    <a:pt x="1083" y="6259"/>
                    <a:pt x="828" y="6399"/>
                    <a:pt x="572" y="6562"/>
                  </a:cubicBezTo>
                  <a:lnTo>
                    <a:pt x="1061" y="4469"/>
                  </a:lnTo>
                  <a:cubicBezTo>
                    <a:pt x="1072" y="4480"/>
                    <a:pt x="1084" y="4486"/>
                    <a:pt x="1095" y="4486"/>
                  </a:cubicBezTo>
                  <a:cubicBezTo>
                    <a:pt x="1107" y="4486"/>
                    <a:pt x="1119" y="4480"/>
                    <a:pt x="1130" y="4469"/>
                  </a:cubicBezTo>
                  <a:cubicBezTo>
                    <a:pt x="1548" y="4259"/>
                    <a:pt x="1967" y="4026"/>
                    <a:pt x="2363" y="3771"/>
                  </a:cubicBezTo>
                  <a:cubicBezTo>
                    <a:pt x="2441" y="3713"/>
                    <a:pt x="2389" y="3591"/>
                    <a:pt x="2317" y="3591"/>
                  </a:cubicBezTo>
                  <a:cubicBezTo>
                    <a:pt x="2302" y="3591"/>
                    <a:pt x="2286" y="3596"/>
                    <a:pt x="2270" y="3608"/>
                  </a:cubicBezTo>
                  <a:cubicBezTo>
                    <a:pt x="1898" y="3865"/>
                    <a:pt x="1502" y="4073"/>
                    <a:pt x="1107" y="4283"/>
                  </a:cubicBezTo>
                  <a:cubicBezTo>
                    <a:pt x="1200" y="3911"/>
                    <a:pt x="1269" y="3561"/>
                    <a:pt x="1362" y="3189"/>
                  </a:cubicBezTo>
                  <a:lnTo>
                    <a:pt x="1387" y="3189"/>
                  </a:lnTo>
                  <a:cubicBezTo>
                    <a:pt x="1805" y="2888"/>
                    <a:pt x="2224" y="2584"/>
                    <a:pt x="2618" y="2305"/>
                  </a:cubicBezTo>
                  <a:cubicBezTo>
                    <a:pt x="2695" y="2248"/>
                    <a:pt x="2645" y="2126"/>
                    <a:pt x="2572" y="2126"/>
                  </a:cubicBezTo>
                  <a:cubicBezTo>
                    <a:pt x="2557" y="2126"/>
                    <a:pt x="2541" y="2131"/>
                    <a:pt x="2525" y="2144"/>
                  </a:cubicBezTo>
                  <a:cubicBezTo>
                    <a:pt x="2177" y="2398"/>
                    <a:pt x="1805" y="2677"/>
                    <a:pt x="1433" y="2934"/>
                  </a:cubicBezTo>
                  <a:cubicBezTo>
                    <a:pt x="1480" y="2771"/>
                    <a:pt x="1502" y="2584"/>
                    <a:pt x="1548" y="2423"/>
                  </a:cubicBezTo>
                  <a:cubicBezTo>
                    <a:pt x="1852" y="2190"/>
                    <a:pt x="2153" y="1957"/>
                    <a:pt x="2432" y="1725"/>
                  </a:cubicBezTo>
                  <a:cubicBezTo>
                    <a:pt x="2479" y="1701"/>
                    <a:pt x="2479" y="1632"/>
                    <a:pt x="2432" y="1585"/>
                  </a:cubicBezTo>
                  <a:cubicBezTo>
                    <a:pt x="2421" y="1573"/>
                    <a:pt x="2398" y="1567"/>
                    <a:pt x="2375" y="1567"/>
                  </a:cubicBezTo>
                  <a:cubicBezTo>
                    <a:pt x="2351" y="1567"/>
                    <a:pt x="2328" y="1573"/>
                    <a:pt x="2317" y="1585"/>
                  </a:cubicBezTo>
                  <a:lnTo>
                    <a:pt x="1619" y="2144"/>
                  </a:lnTo>
                  <a:cubicBezTo>
                    <a:pt x="1641" y="2050"/>
                    <a:pt x="1666" y="1957"/>
                    <a:pt x="1688" y="1887"/>
                  </a:cubicBezTo>
                  <a:lnTo>
                    <a:pt x="1688" y="1864"/>
                  </a:lnTo>
                  <a:cubicBezTo>
                    <a:pt x="1695" y="1871"/>
                    <a:pt x="1702" y="1874"/>
                    <a:pt x="1709" y="1874"/>
                  </a:cubicBezTo>
                  <a:cubicBezTo>
                    <a:pt x="1725" y="1874"/>
                    <a:pt x="1741" y="1857"/>
                    <a:pt x="1759" y="1840"/>
                  </a:cubicBezTo>
                  <a:cubicBezTo>
                    <a:pt x="2038" y="1608"/>
                    <a:pt x="2339" y="1399"/>
                    <a:pt x="2665" y="1236"/>
                  </a:cubicBezTo>
                  <a:cubicBezTo>
                    <a:pt x="2742" y="1197"/>
                    <a:pt x="2691" y="1079"/>
                    <a:pt x="2619" y="1079"/>
                  </a:cubicBezTo>
                  <a:cubicBezTo>
                    <a:pt x="2604" y="1079"/>
                    <a:pt x="2588" y="1084"/>
                    <a:pt x="2572" y="1096"/>
                  </a:cubicBezTo>
                  <a:cubicBezTo>
                    <a:pt x="2270" y="1236"/>
                    <a:pt x="1991" y="1422"/>
                    <a:pt x="1734" y="1632"/>
                  </a:cubicBezTo>
                  <a:cubicBezTo>
                    <a:pt x="1852" y="1120"/>
                    <a:pt x="1991" y="609"/>
                    <a:pt x="2107" y="119"/>
                  </a:cubicBezTo>
                  <a:cubicBezTo>
                    <a:pt x="2122" y="46"/>
                    <a:pt x="2053" y="1"/>
                    <a:pt x="1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6"/>
            <p:cNvSpPr/>
            <p:nvPr/>
          </p:nvSpPr>
          <p:spPr>
            <a:xfrm>
              <a:off x="4043750" y="2267875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71" y="1"/>
                  </a:moveTo>
                  <a:lnTo>
                    <a:pt x="47" y="23"/>
                  </a:lnTo>
                  <a:lnTo>
                    <a:pt x="25" y="23"/>
                  </a:lnTo>
                  <a:cubicBezTo>
                    <a:pt x="1" y="47"/>
                    <a:pt x="1" y="47"/>
                    <a:pt x="1" y="70"/>
                  </a:cubicBezTo>
                  <a:lnTo>
                    <a:pt x="1" y="94"/>
                  </a:lnTo>
                  <a:lnTo>
                    <a:pt x="1" y="140"/>
                  </a:lnTo>
                  <a:lnTo>
                    <a:pt x="25" y="163"/>
                  </a:lnTo>
                  <a:cubicBezTo>
                    <a:pt x="25" y="163"/>
                    <a:pt x="25" y="187"/>
                    <a:pt x="47" y="187"/>
                  </a:cubicBezTo>
                  <a:cubicBezTo>
                    <a:pt x="47" y="187"/>
                    <a:pt x="71" y="187"/>
                    <a:pt x="71" y="209"/>
                  </a:cubicBezTo>
                  <a:lnTo>
                    <a:pt x="118" y="209"/>
                  </a:lnTo>
                  <a:lnTo>
                    <a:pt x="140" y="187"/>
                  </a:lnTo>
                  <a:cubicBezTo>
                    <a:pt x="140" y="187"/>
                    <a:pt x="164" y="187"/>
                    <a:pt x="164" y="163"/>
                  </a:cubicBezTo>
                  <a:lnTo>
                    <a:pt x="187" y="140"/>
                  </a:lnTo>
                  <a:lnTo>
                    <a:pt x="187" y="116"/>
                  </a:lnTo>
                  <a:cubicBezTo>
                    <a:pt x="187" y="94"/>
                    <a:pt x="187" y="70"/>
                    <a:pt x="164" y="70"/>
                  </a:cubicBezTo>
                  <a:lnTo>
                    <a:pt x="164" y="47"/>
                  </a:lnTo>
                  <a:cubicBezTo>
                    <a:pt x="164" y="47"/>
                    <a:pt x="164" y="23"/>
                    <a:pt x="140" y="23"/>
                  </a:cubicBezTo>
                  <a:cubicBezTo>
                    <a:pt x="140" y="23"/>
                    <a:pt x="118" y="23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6"/>
            <p:cNvSpPr/>
            <p:nvPr/>
          </p:nvSpPr>
          <p:spPr>
            <a:xfrm>
              <a:off x="4053650" y="224112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70" y="1"/>
                  </a:moveTo>
                  <a:cubicBezTo>
                    <a:pt x="47" y="1"/>
                    <a:pt x="47" y="1"/>
                    <a:pt x="23" y="23"/>
                  </a:cubicBezTo>
                  <a:lnTo>
                    <a:pt x="1" y="47"/>
                  </a:lnTo>
                  <a:lnTo>
                    <a:pt x="1" y="70"/>
                  </a:lnTo>
                  <a:lnTo>
                    <a:pt x="1" y="94"/>
                  </a:lnTo>
                  <a:lnTo>
                    <a:pt x="1" y="140"/>
                  </a:lnTo>
                  <a:lnTo>
                    <a:pt x="23" y="163"/>
                  </a:lnTo>
                  <a:lnTo>
                    <a:pt x="47" y="187"/>
                  </a:lnTo>
                  <a:lnTo>
                    <a:pt x="163" y="187"/>
                  </a:lnTo>
                  <a:lnTo>
                    <a:pt x="187" y="163"/>
                  </a:lnTo>
                  <a:cubicBezTo>
                    <a:pt x="187" y="140"/>
                    <a:pt x="209" y="140"/>
                    <a:pt x="209" y="140"/>
                  </a:cubicBezTo>
                  <a:lnTo>
                    <a:pt x="209" y="94"/>
                  </a:lnTo>
                  <a:cubicBezTo>
                    <a:pt x="209" y="94"/>
                    <a:pt x="209" y="70"/>
                    <a:pt x="187" y="70"/>
                  </a:cubicBezTo>
                  <a:lnTo>
                    <a:pt x="187" y="47"/>
                  </a:lnTo>
                  <a:cubicBezTo>
                    <a:pt x="163" y="23"/>
                    <a:pt x="163" y="23"/>
                    <a:pt x="140" y="23"/>
                  </a:cubicBezTo>
                  <a:cubicBezTo>
                    <a:pt x="116" y="23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6"/>
            <p:cNvSpPr/>
            <p:nvPr/>
          </p:nvSpPr>
          <p:spPr>
            <a:xfrm>
              <a:off x="4051900" y="22620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cubicBezTo>
                    <a:pt x="47" y="22"/>
                    <a:pt x="24" y="22"/>
                    <a:pt x="24" y="22"/>
                  </a:cubicBezTo>
                  <a:cubicBezTo>
                    <a:pt x="24" y="22"/>
                    <a:pt x="0" y="47"/>
                    <a:pt x="0" y="69"/>
                  </a:cubicBezTo>
                  <a:lnTo>
                    <a:pt x="0" y="115"/>
                  </a:lnTo>
                  <a:lnTo>
                    <a:pt x="0" y="140"/>
                  </a:lnTo>
                  <a:cubicBezTo>
                    <a:pt x="24" y="162"/>
                    <a:pt x="24" y="162"/>
                    <a:pt x="24" y="186"/>
                  </a:cubicBezTo>
                  <a:lnTo>
                    <a:pt x="140" y="186"/>
                  </a:lnTo>
                  <a:lnTo>
                    <a:pt x="140" y="162"/>
                  </a:lnTo>
                  <a:cubicBezTo>
                    <a:pt x="164" y="162"/>
                    <a:pt x="164" y="140"/>
                    <a:pt x="164" y="140"/>
                  </a:cubicBezTo>
                  <a:cubicBezTo>
                    <a:pt x="164" y="115"/>
                    <a:pt x="186" y="115"/>
                    <a:pt x="186" y="115"/>
                  </a:cubicBezTo>
                  <a:lnTo>
                    <a:pt x="186" y="69"/>
                  </a:lnTo>
                  <a:lnTo>
                    <a:pt x="164" y="47"/>
                  </a:lnTo>
                  <a:cubicBezTo>
                    <a:pt x="164" y="22"/>
                    <a:pt x="164" y="22"/>
                    <a:pt x="140" y="22"/>
                  </a:cubicBezTo>
                  <a:cubicBezTo>
                    <a:pt x="140" y="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6"/>
            <p:cNvSpPr/>
            <p:nvPr/>
          </p:nvSpPr>
          <p:spPr>
            <a:xfrm>
              <a:off x="4067625" y="2594650"/>
              <a:ext cx="5825" cy="4675"/>
            </a:xfrm>
            <a:custGeom>
              <a:avLst/>
              <a:gdLst/>
              <a:ahLst/>
              <a:cxnLst/>
              <a:rect l="l" t="t" r="r" b="b"/>
              <a:pathLst>
                <a:path w="233" h="187" extrusionOk="0">
                  <a:moveTo>
                    <a:pt x="140" y="0"/>
                  </a:moveTo>
                  <a:cubicBezTo>
                    <a:pt x="115" y="0"/>
                    <a:pt x="115" y="22"/>
                    <a:pt x="93" y="22"/>
                  </a:cubicBezTo>
                  <a:lnTo>
                    <a:pt x="47" y="22"/>
                  </a:lnTo>
                  <a:cubicBezTo>
                    <a:pt x="47" y="22"/>
                    <a:pt x="22" y="22"/>
                    <a:pt x="22" y="47"/>
                  </a:cubicBezTo>
                  <a:lnTo>
                    <a:pt x="0" y="69"/>
                  </a:lnTo>
                  <a:lnTo>
                    <a:pt x="0" y="115"/>
                  </a:lnTo>
                  <a:lnTo>
                    <a:pt x="0" y="140"/>
                  </a:lnTo>
                  <a:lnTo>
                    <a:pt x="22" y="162"/>
                  </a:lnTo>
                  <a:lnTo>
                    <a:pt x="47" y="186"/>
                  </a:lnTo>
                  <a:lnTo>
                    <a:pt x="186" y="186"/>
                  </a:lnTo>
                  <a:lnTo>
                    <a:pt x="208" y="162"/>
                  </a:lnTo>
                  <a:lnTo>
                    <a:pt x="233" y="140"/>
                  </a:lnTo>
                  <a:lnTo>
                    <a:pt x="233" y="93"/>
                  </a:lnTo>
                  <a:lnTo>
                    <a:pt x="233" y="69"/>
                  </a:lnTo>
                  <a:cubicBezTo>
                    <a:pt x="233" y="69"/>
                    <a:pt x="208" y="47"/>
                    <a:pt x="208" y="22"/>
                  </a:cubicBezTo>
                  <a:lnTo>
                    <a:pt x="186" y="22"/>
                  </a:lnTo>
                  <a:cubicBezTo>
                    <a:pt x="162" y="22"/>
                    <a:pt x="162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6"/>
            <p:cNvSpPr/>
            <p:nvPr/>
          </p:nvSpPr>
          <p:spPr>
            <a:xfrm>
              <a:off x="4074600" y="2582400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93" y="1"/>
                  </a:moveTo>
                  <a:cubicBezTo>
                    <a:pt x="93" y="1"/>
                    <a:pt x="69" y="1"/>
                    <a:pt x="69" y="25"/>
                  </a:cubicBezTo>
                  <a:lnTo>
                    <a:pt x="22" y="25"/>
                  </a:lnTo>
                  <a:lnTo>
                    <a:pt x="22" y="47"/>
                  </a:lnTo>
                  <a:cubicBezTo>
                    <a:pt x="0" y="71"/>
                    <a:pt x="0" y="94"/>
                    <a:pt x="0" y="94"/>
                  </a:cubicBezTo>
                  <a:lnTo>
                    <a:pt x="0" y="118"/>
                  </a:lnTo>
                  <a:cubicBezTo>
                    <a:pt x="22" y="140"/>
                    <a:pt x="22" y="164"/>
                    <a:pt x="22" y="164"/>
                  </a:cubicBezTo>
                  <a:cubicBezTo>
                    <a:pt x="47" y="164"/>
                    <a:pt x="47" y="187"/>
                    <a:pt x="69" y="187"/>
                  </a:cubicBezTo>
                  <a:cubicBezTo>
                    <a:pt x="69" y="187"/>
                    <a:pt x="69" y="211"/>
                    <a:pt x="93" y="211"/>
                  </a:cubicBezTo>
                  <a:lnTo>
                    <a:pt x="162" y="211"/>
                  </a:lnTo>
                  <a:lnTo>
                    <a:pt x="186" y="187"/>
                  </a:lnTo>
                  <a:cubicBezTo>
                    <a:pt x="186" y="187"/>
                    <a:pt x="209" y="187"/>
                    <a:pt x="209" y="164"/>
                  </a:cubicBezTo>
                  <a:lnTo>
                    <a:pt x="209" y="118"/>
                  </a:lnTo>
                  <a:lnTo>
                    <a:pt x="209" y="94"/>
                  </a:lnTo>
                  <a:cubicBezTo>
                    <a:pt x="209" y="94"/>
                    <a:pt x="209" y="71"/>
                    <a:pt x="186" y="71"/>
                  </a:cubicBezTo>
                  <a:cubicBezTo>
                    <a:pt x="186" y="47"/>
                    <a:pt x="162" y="47"/>
                    <a:pt x="162" y="25"/>
                  </a:cubicBezTo>
                  <a:lnTo>
                    <a:pt x="140" y="25"/>
                  </a:lnTo>
                  <a:cubicBezTo>
                    <a:pt x="116" y="1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6"/>
            <p:cNvSpPr/>
            <p:nvPr/>
          </p:nvSpPr>
          <p:spPr>
            <a:xfrm>
              <a:off x="4078650" y="2592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71" y="0"/>
                    <a:pt x="71" y="0"/>
                    <a:pt x="47" y="25"/>
                  </a:cubicBezTo>
                  <a:cubicBezTo>
                    <a:pt x="47" y="25"/>
                    <a:pt x="24" y="25"/>
                    <a:pt x="24" y="47"/>
                  </a:cubicBezTo>
                  <a:cubicBezTo>
                    <a:pt x="24" y="47"/>
                    <a:pt x="0" y="47"/>
                    <a:pt x="0" y="71"/>
                  </a:cubicBezTo>
                  <a:lnTo>
                    <a:pt x="0" y="93"/>
                  </a:lnTo>
                  <a:cubicBezTo>
                    <a:pt x="0" y="118"/>
                    <a:pt x="0" y="118"/>
                    <a:pt x="24" y="140"/>
                  </a:cubicBezTo>
                  <a:lnTo>
                    <a:pt x="24" y="164"/>
                  </a:lnTo>
                  <a:cubicBezTo>
                    <a:pt x="47" y="164"/>
                    <a:pt x="47" y="186"/>
                    <a:pt x="71" y="186"/>
                  </a:cubicBezTo>
                  <a:lnTo>
                    <a:pt x="117" y="186"/>
                  </a:lnTo>
                  <a:cubicBezTo>
                    <a:pt x="140" y="186"/>
                    <a:pt x="140" y="186"/>
                    <a:pt x="140" y="164"/>
                  </a:cubicBezTo>
                  <a:cubicBezTo>
                    <a:pt x="164" y="164"/>
                    <a:pt x="164" y="164"/>
                    <a:pt x="186" y="140"/>
                  </a:cubicBezTo>
                  <a:lnTo>
                    <a:pt x="186" y="118"/>
                  </a:lnTo>
                  <a:lnTo>
                    <a:pt x="186" y="93"/>
                  </a:lnTo>
                  <a:lnTo>
                    <a:pt x="186" y="47"/>
                  </a:lnTo>
                  <a:cubicBezTo>
                    <a:pt x="186" y="47"/>
                    <a:pt x="164" y="47"/>
                    <a:pt x="164" y="25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6"/>
            <p:cNvSpPr/>
            <p:nvPr/>
          </p:nvSpPr>
          <p:spPr>
            <a:xfrm>
              <a:off x="4023075" y="2592375"/>
              <a:ext cx="10600" cy="25475"/>
            </a:xfrm>
            <a:custGeom>
              <a:avLst/>
              <a:gdLst/>
              <a:ahLst/>
              <a:cxnLst/>
              <a:rect l="l" t="t" r="r" b="b"/>
              <a:pathLst>
                <a:path w="424" h="1019" extrusionOk="0">
                  <a:moveTo>
                    <a:pt x="307" y="0"/>
                  </a:moveTo>
                  <a:cubicBezTo>
                    <a:pt x="269" y="0"/>
                    <a:pt x="233" y="20"/>
                    <a:pt x="223" y="67"/>
                  </a:cubicBezTo>
                  <a:lnTo>
                    <a:pt x="15" y="904"/>
                  </a:lnTo>
                  <a:cubicBezTo>
                    <a:pt x="0" y="974"/>
                    <a:pt x="60" y="1019"/>
                    <a:pt x="116" y="1019"/>
                  </a:cubicBezTo>
                  <a:cubicBezTo>
                    <a:pt x="155" y="1019"/>
                    <a:pt x="191" y="998"/>
                    <a:pt x="201" y="951"/>
                  </a:cubicBezTo>
                  <a:lnTo>
                    <a:pt x="409" y="113"/>
                  </a:lnTo>
                  <a:cubicBezTo>
                    <a:pt x="423" y="44"/>
                    <a:pt x="363" y="0"/>
                    <a:pt x="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2" name="Google Shape;7812;p26"/>
          <p:cNvGrpSpPr/>
          <p:nvPr/>
        </p:nvGrpSpPr>
        <p:grpSpPr>
          <a:xfrm rot="-2700000" flipH="1">
            <a:off x="7735087" y="50625"/>
            <a:ext cx="426171" cy="683118"/>
            <a:chOff x="3850175" y="1968750"/>
            <a:chExt cx="426175" cy="683125"/>
          </a:xfrm>
        </p:grpSpPr>
        <p:sp>
          <p:nvSpPr>
            <p:cNvPr id="7813" name="Google Shape;7813;p26"/>
            <p:cNvSpPr/>
            <p:nvPr/>
          </p:nvSpPr>
          <p:spPr>
            <a:xfrm>
              <a:off x="3918175" y="2606825"/>
              <a:ext cx="1775" cy="1200"/>
            </a:xfrm>
            <a:custGeom>
              <a:avLst/>
              <a:gdLst/>
              <a:ahLst/>
              <a:cxnLst/>
              <a:rect l="l" t="t" r="r" b="b"/>
              <a:pathLst>
                <a:path w="71" h="48" extrusionOk="0">
                  <a:moveTo>
                    <a:pt x="71" y="47"/>
                  </a:moveTo>
                  <a:cubicBezTo>
                    <a:pt x="47" y="25"/>
                    <a:pt x="24" y="25"/>
                    <a:pt x="0" y="1"/>
                  </a:cubicBezTo>
                  <a:cubicBezTo>
                    <a:pt x="24" y="25"/>
                    <a:pt x="47" y="25"/>
                    <a:pt x="71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6"/>
            <p:cNvSpPr/>
            <p:nvPr/>
          </p:nvSpPr>
          <p:spPr>
            <a:xfrm>
              <a:off x="4239725" y="242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6"/>
            <p:cNvSpPr/>
            <p:nvPr/>
          </p:nvSpPr>
          <p:spPr>
            <a:xfrm>
              <a:off x="4208875" y="2555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6"/>
            <p:cNvSpPr/>
            <p:nvPr/>
          </p:nvSpPr>
          <p:spPr>
            <a:xfrm>
              <a:off x="4230975" y="2457975"/>
              <a:ext cx="1775" cy="4125"/>
            </a:xfrm>
            <a:custGeom>
              <a:avLst/>
              <a:gdLst/>
              <a:ahLst/>
              <a:cxnLst/>
              <a:rect l="l" t="t" r="r" b="b"/>
              <a:pathLst>
                <a:path w="71" h="165" extrusionOk="0">
                  <a:moveTo>
                    <a:pt x="24" y="1"/>
                  </a:moveTo>
                  <a:lnTo>
                    <a:pt x="0" y="164"/>
                  </a:lnTo>
                  <a:cubicBezTo>
                    <a:pt x="47" y="140"/>
                    <a:pt x="71" y="94"/>
                    <a:pt x="47" y="47"/>
                  </a:cubicBezTo>
                  <a:cubicBezTo>
                    <a:pt x="47" y="25"/>
                    <a:pt x="47" y="25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6"/>
            <p:cNvSpPr/>
            <p:nvPr/>
          </p:nvSpPr>
          <p:spPr>
            <a:xfrm>
              <a:off x="4216450" y="2519050"/>
              <a:ext cx="1750" cy="4075"/>
            </a:xfrm>
            <a:custGeom>
              <a:avLst/>
              <a:gdLst/>
              <a:ahLst/>
              <a:cxnLst/>
              <a:rect l="l" t="t" r="r" b="b"/>
              <a:pathLst>
                <a:path w="70" h="163" extrusionOk="0">
                  <a:moveTo>
                    <a:pt x="23" y="1"/>
                  </a:moveTo>
                  <a:lnTo>
                    <a:pt x="3" y="143"/>
                  </a:lnTo>
                  <a:lnTo>
                    <a:pt x="3" y="143"/>
                  </a:lnTo>
                  <a:cubicBezTo>
                    <a:pt x="6" y="140"/>
                    <a:pt x="12" y="140"/>
                    <a:pt x="23" y="140"/>
                  </a:cubicBezTo>
                  <a:cubicBezTo>
                    <a:pt x="70" y="94"/>
                    <a:pt x="70" y="23"/>
                    <a:pt x="23" y="1"/>
                  </a:cubicBezTo>
                  <a:close/>
                  <a:moveTo>
                    <a:pt x="3" y="143"/>
                  </a:moveTo>
                  <a:cubicBezTo>
                    <a:pt x="1" y="146"/>
                    <a:pt x="1" y="151"/>
                    <a:pt x="1" y="163"/>
                  </a:cubicBezTo>
                  <a:lnTo>
                    <a:pt x="3" y="1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6"/>
            <p:cNvSpPr/>
            <p:nvPr/>
          </p:nvSpPr>
          <p:spPr>
            <a:xfrm>
              <a:off x="4242050" y="2411475"/>
              <a:ext cx="1175" cy="1775"/>
            </a:xfrm>
            <a:custGeom>
              <a:avLst/>
              <a:gdLst/>
              <a:ahLst/>
              <a:cxnLst/>
              <a:rect l="l" t="t" r="r" b="b"/>
              <a:pathLst>
                <a:path w="47" h="71" extrusionOk="0">
                  <a:moveTo>
                    <a:pt x="22" y="0"/>
                  </a:moveTo>
                  <a:lnTo>
                    <a:pt x="0" y="71"/>
                  </a:lnTo>
                  <a:cubicBezTo>
                    <a:pt x="22" y="71"/>
                    <a:pt x="47" y="24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6"/>
            <p:cNvSpPr/>
            <p:nvPr/>
          </p:nvSpPr>
          <p:spPr>
            <a:xfrm>
              <a:off x="4257725" y="234750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6"/>
            <p:cNvSpPr/>
            <p:nvPr/>
          </p:nvSpPr>
          <p:spPr>
            <a:xfrm>
              <a:off x="3888525" y="2592325"/>
              <a:ext cx="2925" cy="1325"/>
            </a:xfrm>
            <a:custGeom>
              <a:avLst/>
              <a:gdLst/>
              <a:ahLst/>
              <a:cxnLst/>
              <a:rect l="l" t="t" r="r" b="b"/>
              <a:pathLst>
                <a:path w="117" h="53" extrusionOk="0">
                  <a:moveTo>
                    <a:pt x="1" y="0"/>
                  </a:moveTo>
                  <a:cubicBezTo>
                    <a:pt x="1" y="18"/>
                    <a:pt x="32" y="52"/>
                    <a:pt x="68" y="52"/>
                  </a:cubicBezTo>
                  <a:cubicBezTo>
                    <a:pt x="77" y="52"/>
                    <a:pt x="85" y="51"/>
                    <a:pt x="94" y="47"/>
                  </a:cubicBezTo>
                  <a:lnTo>
                    <a:pt x="116" y="47"/>
                  </a:lnTo>
                  <a:cubicBezTo>
                    <a:pt x="70" y="22"/>
                    <a:pt x="2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6"/>
            <p:cNvSpPr/>
            <p:nvPr/>
          </p:nvSpPr>
          <p:spPr>
            <a:xfrm>
              <a:off x="4224600" y="2487050"/>
              <a:ext cx="25" cy="1800"/>
            </a:xfrm>
            <a:custGeom>
              <a:avLst/>
              <a:gdLst/>
              <a:ahLst/>
              <a:cxnLst/>
              <a:rect l="l" t="t" r="r" b="b"/>
              <a:pathLst>
                <a:path w="1" h="72" extrusionOk="0">
                  <a:moveTo>
                    <a:pt x="0" y="1"/>
                  </a:moveTo>
                  <a:lnTo>
                    <a:pt x="0" y="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6"/>
            <p:cNvSpPr/>
            <p:nvPr/>
          </p:nvSpPr>
          <p:spPr>
            <a:xfrm>
              <a:off x="3922825" y="2224450"/>
              <a:ext cx="29100" cy="17275"/>
            </a:xfrm>
            <a:custGeom>
              <a:avLst/>
              <a:gdLst/>
              <a:ahLst/>
              <a:cxnLst/>
              <a:rect l="l" t="t" r="r" b="b"/>
              <a:pathLst>
                <a:path w="1164" h="691" extrusionOk="0">
                  <a:moveTo>
                    <a:pt x="1082" y="1"/>
                  </a:moveTo>
                  <a:cubicBezTo>
                    <a:pt x="1062" y="1"/>
                    <a:pt x="1043" y="7"/>
                    <a:pt x="1023" y="17"/>
                  </a:cubicBezTo>
                  <a:cubicBezTo>
                    <a:pt x="722" y="156"/>
                    <a:pt x="419" y="272"/>
                    <a:pt x="117" y="411"/>
                  </a:cubicBezTo>
                  <a:lnTo>
                    <a:pt x="93" y="458"/>
                  </a:lnTo>
                  <a:cubicBezTo>
                    <a:pt x="71" y="482"/>
                    <a:pt x="47" y="504"/>
                    <a:pt x="0" y="504"/>
                  </a:cubicBezTo>
                  <a:cubicBezTo>
                    <a:pt x="0" y="528"/>
                    <a:pt x="0" y="551"/>
                    <a:pt x="24" y="575"/>
                  </a:cubicBezTo>
                  <a:cubicBezTo>
                    <a:pt x="24" y="597"/>
                    <a:pt x="47" y="597"/>
                    <a:pt x="71" y="597"/>
                  </a:cubicBezTo>
                  <a:lnTo>
                    <a:pt x="47" y="690"/>
                  </a:lnTo>
                  <a:cubicBezTo>
                    <a:pt x="257" y="597"/>
                    <a:pt x="465" y="504"/>
                    <a:pt x="676" y="389"/>
                  </a:cubicBezTo>
                  <a:cubicBezTo>
                    <a:pt x="676" y="365"/>
                    <a:pt x="676" y="365"/>
                    <a:pt x="698" y="365"/>
                  </a:cubicBezTo>
                  <a:cubicBezTo>
                    <a:pt x="837" y="296"/>
                    <a:pt x="977" y="225"/>
                    <a:pt x="1117" y="179"/>
                  </a:cubicBezTo>
                  <a:cubicBezTo>
                    <a:pt x="1163" y="156"/>
                    <a:pt x="1163" y="86"/>
                    <a:pt x="1163" y="39"/>
                  </a:cubicBezTo>
                  <a:cubicBezTo>
                    <a:pt x="1136" y="12"/>
                    <a:pt x="1109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6"/>
            <p:cNvSpPr/>
            <p:nvPr/>
          </p:nvSpPr>
          <p:spPr>
            <a:xfrm>
              <a:off x="4067625" y="1976575"/>
              <a:ext cx="23275" cy="7600"/>
            </a:xfrm>
            <a:custGeom>
              <a:avLst/>
              <a:gdLst/>
              <a:ahLst/>
              <a:cxnLst/>
              <a:rect l="l" t="t" r="r" b="b"/>
              <a:pathLst>
                <a:path w="931" h="304" extrusionOk="0">
                  <a:moveTo>
                    <a:pt x="837" y="0"/>
                  </a:moveTo>
                  <a:cubicBezTo>
                    <a:pt x="581" y="24"/>
                    <a:pt x="326" y="71"/>
                    <a:pt x="93" y="117"/>
                  </a:cubicBezTo>
                  <a:cubicBezTo>
                    <a:pt x="22" y="140"/>
                    <a:pt x="0" y="186"/>
                    <a:pt x="22" y="233"/>
                  </a:cubicBezTo>
                  <a:cubicBezTo>
                    <a:pt x="22" y="279"/>
                    <a:pt x="93" y="303"/>
                    <a:pt x="140" y="303"/>
                  </a:cubicBezTo>
                  <a:cubicBezTo>
                    <a:pt x="372" y="257"/>
                    <a:pt x="605" y="210"/>
                    <a:pt x="837" y="186"/>
                  </a:cubicBezTo>
                  <a:cubicBezTo>
                    <a:pt x="884" y="186"/>
                    <a:pt x="930" y="140"/>
                    <a:pt x="930" y="93"/>
                  </a:cubicBezTo>
                  <a:cubicBezTo>
                    <a:pt x="930" y="47"/>
                    <a:pt x="884" y="0"/>
                    <a:pt x="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6"/>
            <p:cNvSpPr/>
            <p:nvPr/>
          </p:nvSpPr>
          <p:spPr>
            <a:xfrm>
              <a:off x="4083900" y="2022925"/>
              <a:ext cx="20350" cy="9650"/>
            </a:xfrm>
            <a:custGeom>
              <a:avLst/>
              <a:gdLst/>
              <a:ahLst/>
              <a:cxnLst/>
              <a:rect l="l" t="t" r="r" b="b"/>
              <a:pathLst>
                <a:path w="814" h="386" extrusionOk="0">
                  <a:moveTo>
                    <a:pt x="91" y="1"/>
                  </a:moveTo>
                  <a:cubicBezTo>
                    <a:pt x="53" y="1"/>
                    <a:pt x="19" y="39"/>
                    <a:pt x="0" y="77"/>
                  </a:cubicBezTo>
                  <a:cubicBezTo>
                    <a:pt x="0" y="124"/>
                    <a:pt x="23" y="170"/>
                    <a:pt x="69" y="170"/>
                  </a:cubicBezTo>
                  <a:lnTo>
                    <a:pt x="698" y="379"/>
                  </a:lnTo>
                  <a:cubicBezTo>
                    <a:pt x="707" y="383"/>
                    <a:pt x="716" y="385"/>
                    <a:pt x="724" y="385"/>
                  </a:cubicBezTo>
                  <a:cubicBezTo>
                    <a:pt x="761" y="385"/>
                    <a:pt x="795" y="348"/>
                    <a:pt x="813" y="310"/>
                  </a:cubicBezTo>
                  <a:cubicBezTo>
                    <a:pt x="813" y="263"/>
                    <a:pt x="791" y="217"/>
                    <a:pt x="744" y="217"/>
                  </a:cubicBezTo>
                  <a:lnTo>
                    <a:pt x="116" y="7"/>
                  </a:lnTo>
                  <a:cubicBezTo>
                    <a:pt x="107" y="3"/>
                    <a:pt x="9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6"/>
            <p:cNvSpPr/>
            <p:nvPr/>
          </p:nvSpPr>
          <p:spPr>
            <a:xfrm>
              <a:off x="3915275" y="2254475"/>
              <a:ext cx="1200" cy="1800"/>
            </a:xfrm>
            <a:custGeom>
              <a:avLst/>
              <a:gdLst/>
              <a:ahLst/>
              <a:cxnLst/>
              <a:rect l="l" t="t" r="r" b="b"/>
              <a:pathLst>
                <a:path w="48" h="72" extrusionOk="0">
                  <a:moveTo>
                    <a:pt x="47" y="1"/>
                  </a:moveTo>
                  <a:cubicBezTo>
                    <a:pt x="23" y="25"/>
                    <a:pt x="1" y="47"/>
                    <a:pt x="23" y="72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6"/>
            <p:cNvSpPr/>
            <p:nvPr/>
          </p:nvSpPr>
          <p:spPr>
            <a:xfrm>
              <a:off x="4048400" y="197950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1" y="0"/>
                  </a:move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6"/>
            <p:cNvSpPr/>
            <p:nvPr/>
          </p:nvSpPr>
          <p:spPr>
            <a:xfrm>
              <a:off x="4027475" y="2027725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93" y="1"/>
                  </a:moveTo>
                  <a:cubicBezTo>
                    <a:pt x="71" y="1"/>
                    <a:pt x="47" y="1"/>
                    <a:pt x="25" y="25"/>
                  </a:cubicBezTo>
                  <a:cubicBezTo>
                    <a:pt x="0" y="47"/>
                    <a:pt x="0" y="94"/>
                    <a:pt x="25" y="140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6"/>
            <p:cNvSpPr/>
            <p:nvPr/>
          </p:nvSpPr>
          <p:spPr>
            <a:xfrm>
              <a:off x="3926300" y="2206975"/>
              <a:ext cx="30925" cy="24275"/>
            </a:xfrm>
            <a:custGeom>
              <a:avLst/>
              <a:gdLst/>
              <a:ahLst/>
              <a:cxnLst/>
              <a:rect l="l" t="t" r="r" b="b"/>
              <a:pathLst>
                <a:path w="1237" h="971" extrusionOk="0">
                  <a:moveTo>
                    <a:pt x="1105" y="0"/>
                  </a:moveTo>
                  <a:cubicBezTo>
                    <a:pt x="1088" y="0"/>
                    <a:pt x="1068" y="6"/>
                    <a:pt x="1048" y="18"/>
                  </a:cubicBezTo>
                  <a:cubicBezTo>
                    <a:pt x="745" y="158"/>
                    <a:pt x="419" y="344"/>
                    <a:pt x="118" y="505"/>
                  </a:cubicBezTo>
                  <a:cubicBezTo>
                    <a:pt x="94" y="576"/>
                    <a:pt x="94" y="623"/>
                    <a:pt x="71" y="669"/>
                  </a:cubicBezTo>
                  <a:lnTo>
                    <a:pt x="71" y="738"/>
                  </a:lnTo>
                  <a:lnTo>
                    <a:pt x="47" y="738"/>
                  </a:lnTo>
                  <a:lnTo>
                    <a:pt x="1" y="971"/>
                  </a:lnTo>
                  <a:cubicBezTo>
                    <a:pt x="140" y="902"/>
                    <a:pt x="280" y="809"/>
                    <a:pt x="397" y="716"/>
                  </a:cubicBezTo>
                  <a:cubicBezTo>
                    <a:pt x="444" y="669"/>
                    <a:pt x="444" y="598"/>
                    <a:pt x="397" y="576"/>
                  </a:cubicBezTo>
                  <a:cubicBezTo>
                    <a:pt x="652" y="437"/>
                    <a:pt x="884" y="297"/>
                    <a:pt x="1141" y="158"/>
                  </a:cubicBezTo>
                  <a:cubicBezTo>
                    <a:pt x="1237" y="119"/>
                    <a:pt x="1190" y="0"/>
                    <a:pt x="1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6"/>
            <p:cNvSpPr/>
            <p:nvPr/>
          </p:nvSpPr>
          <p:spPr>
            <a:xfrm>
              <a:off x="4146675" y="2044375"/>
              <a:ext cx="24825" cy="9025"/>
            </a:xfrm>
            <a:custGeom>
              <a:avLst/>
              <a:gdLst/>
              <a:ahLst/>
              <a:cxnLst/>
              <a:rect l="l" t="t" r="r" b="b"/>
              <a:pathLst>
                <a:path w="993" h="361" extrusionOk="0">
                  <a:moveTo>
                    <a:pt x="80" y="1"/>
                  </a:moveTo>
                  <a:cubicBezTo>
                    <a:pt x="48" y="1"/>
                    <a:pt x="23" y="23"/>
                    <a:pt x="23" y="57"/>
                  </a:cubicBezTo>
                  <a:cubicBezTo>
                    <a:pt x="1" y="103"/>
                    <a:pt x="23" y="172"/>
                    <a:pt x="70" y="172"/>
                  </a:cubicBezTo>
                  <a:cubicBezTo>
                    <a:pt x="327" y="218"/>
                    <a:pt x="581" y="289"/>
                    <a:pt x="838" y="358"/>
                  </a:cubicBezTo>
                  <a:cubicBezTo>
                    <a:pt x="846" y="360"/>
                    <a:pt x="854" y="360"/>
                    <a:pt x="861" y="360"/>
                  </a:cubicBezTo>
                  <a:cubicBezTo>
                    <a:pt x="959" y="360"/>
                    <a:pt x="992" y="215"/>
                    <a:pt x="885" y="172"/>
                  </a:cubicBezTo>
                  <a:cubicBezTo>
                    <a:pt x="628" y="103"/>
                    <a:pt x="373" y="57"/>
                    <a:pt x="116" y="10"/>
                  </a:cubicBezTo>
                  <a:cubicBezTo>
                    <a:pt x="104" y="4"/>
                    <a:pt x="91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6"/>
            <p:cNvSpPr/>
            <p:nvPr/>
          </p:nvSpPr>
          <p:spPr>
            <a:xfrm>
              <a:off x="3900725" y="2313225"/>
              <a:ext cx="1800" cy="2925"/>
            </a:xfrm>
            <a:custGeom>
              <a:avLst/>
              <a:gdLst/>
              <a:ahLst/>
              <a:cxnLst/>
              <a:rect l="l" t="t" r="r" b="b"/>
              <a:pathLst>
                <a:path w="72" h="117" extrusionOk="0">
                  <a:moveTo>
                    <a:pt x="71" y="1"/>
                  </a:moveTo>
                  <a:lnTo>
                    <a:pt x="71" y="1"/>
                  </a:lnTo>
                  <a:cubicBezTo>
                    <a:pt x="25" y="23"/>
                    <a:pt x="0" y="94"/>
                    <a:pt x="25" y="116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6"/>
            <p:cNvSpPr/>
            <p:nvPr/>
          </p:nvSpPr>
          <p:spPr>
            <a:xfrm>
              <a:off x="4130975" y="2030425"/>
              <a:ext cx="11650" cy="6225"/>
            </a:xfrm>
            <a:custGeom>
              <a:avLst/>
              <a:gdLst/>
              <a:ahLst/>
              <a:cxnLst/>
              <a:rect l="l" t="t" r="r" b="b"/>
              <a:pathLst>
                <a:path w="466" h="249" extrusionOk="0">
                  <a:moveTo>
                    <a:pt x="76" y="0"/>
                  </a:moveTo>
                  <a:cubicBezTo>
                    <a:pt x="38" y="0"/>
                    <a:pt x="0" y="22"/>
                    <a:pt x="0" y="56"/>
                  </a:cubicBezTo>
                  <a:cubicBezTo>
                    <a:pt x="0" y="103"/>
                    <a:pt x="24" y="172"/>
                    <a:pt x="71" y="172"/>
                  </a:cubicBezTo>
                  <a:cubicBezTo>
                    <a:pt x="164" y="196"/>
                    <a:pt x="233" y="218"/>
                    <a:pt x="326" y="242"/>
                  </a:cubicBezTo>
                  <a:cubicBezTo>
                    <a:pt x="334" y="246"/>
                    <a:pt x="343" y="248"/>
                    <a:pt x="352" y="248"/>
                  </a:cubicBezTo>
                  <a:cubicBezTo>
                    <a:pt x="395" y="248"/>
                    <a:pt x="443" y="210"/>
                    <a:pt x="443" y="172"/>
                  </a:cubicBezTo>
                  <a:cubicBezTo>
                    <a:pt x="465" y="125"/>
                    <a:pt x="443" y="79"/>
                    <a:pt x="372" y="56"/>
                  </a:cubicBezTo>
                  <a:cubicBezTo>
                    <a:pt x="303" y="56"/>
                    <a:pt x="210" y="32"/>
                    <a:pt x="117" y="10"/>
                  </a:cubicBezTo>
                  <a:cubicBezTo>
                    <a:pt x="105" y="3"/>
                    <a:pt x="91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6"/>
            <p:cNvSpPr/>
            <p:nvPr/>
          </p:nvSpPr>
          <p:spPr>
            <a:xfrm>
              <a:off x="3903050" y="2309125"/>
              <a:ext cx="25" cy="1200"/>
            </a:xfrm>
            <a:custGeom>
              <a:avLst/>
              <a:gdLst/>
              <a:ahLst/>
              <a:cxnLst/>
              <a:rect l="l" t="t" r="r" b="b"/>
              <a:pathLst>
                <a:path w="1" h="48" extrusionOk="0">
                  <a:moveTo>
                    <a:pt x="0" y="4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6"/>
            <p:cNvSpPr/>
            <p:nvPr/>
          </p:nvSpPr>
          <p:spPr>
            <a:xfrm>
              <a:off x="3903650" y="2304475"/>
              <a:ext cx="575" cy="2350"/>
            </a:xfrm>
            <a:custGeom>
              <a:avLst/>
              <a:gdLst/>
              <a:ahLst/>
              <a:cxnLst/>
              <a:rect l="l" t="t" r="r" b="b"/>
              <a:pathLst>
                <a:path w="23" h="94" extrusionOk="0">
                  <a:moveTo>
                    <a:pt x="23" y="1"/>
                  </a:moveTo>
                  <a:lnTo>
                    <a:pt x="23" y="1"/>
                  </a:lnTo>
                  <a:cubicBezTo>
                    <a:pt x="1" y="25"/>
                    <a:pt x="1" y="47"/>
                    <a:pt x="1" y="94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6"/>
            <p:cNvSpPr/>
            <p:nvPr/>
          </p:nvSpPr>
          <p:spPr>
            <a:xfrm>
              <a:off x="3898400" y="2326575"/>
              <a:ext cx="625" cy="1800"/>
            </a:xfrm>
            <a:custGeom>
              <a:avLst/>
              <a:gdLst/>
              <a:ahLst/>
              <a:cxnLst/>
              <a:rect l="l" t="t" r="r" b="b"/>
              <a:pathLst>
                <a:path w="25" h="72" extrusionOk="0">
                  <a:moveTo>
                    <a:pt x="25" y="1"/>
                  </a:moveTo>
                  <a:cubicBezTo>
                    <a:pt x="25" y="1"/>
                    <a:pt x="0" y="47"/>
                    <a:pt x="25" y="71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6"/>
            <p:cNvSpPr/>
            <p:nvPr/>
          </p:nvSpPr>
          <p:spPr>
            <a:xfrm>
              <a:off x="3931550" y="2204925"/>
              <a:ext cx="9350" cy="8325"/>
            </a:xfrm>
            <a:custGeom>
              <a:avLst/>
              <a:gdLst/>
              <a:ahLst/>
              <a:cxnLst/>
              <a:rect l="l" t="t" r="r" b="b"/>
              <a:pathLst>
                <a:path w="374" h="333" extrusionOk="0">
                  <a:moveTo>
                    <a:pt x="282" y="0"/>
                  </a:moveTo>
                  <a:cubicBezTo>
                    <a:pt x="273" y="0"/>
                    <a:pt x="265" y="2"/>
                    <a:pt x="256" y="7"/>
                  </a:cubicBezTo>
                  <a:cubicBezTo>
                    <a:pt x="209" y="29"/>
                    <a:pt x="163" y="53"/>
                    <a:pt x="116" y="53"/>
                  </a:cubicBezTo>
                  <a:cubicBezTo>
                    <a:pt x="70" y="146"/>
                    <a:pt x="47" y="240"/>
                    <a:pt x="1" y="333"/>
                  </a:cubicBezTo>
                  <a:lnTo>
                    <a:pt x="23" y="308"/>
                  </a:lnTo>
                  <a:cubicBezTo>
                    <a:pt x="70" y="286"/>
                    <a:pt x="141" y="240"/>
                    <a:pt x="209" y="215"/>
                  </a:cubicBezTo>
                  <a:cubicBezTo>
                    <a:pt x="234" y="215"/>
                    <a:pt x="256" y="193"/>
                    <a:pt x="302" y="193"/>
                  </a:cubicBezTo>
                  <a:cubicBezTo>
                    <a:pt x="349" y="169"/>
                    <a:pt x="373" y="122"/>
                    <a:pt x="349" y="76"/>
                  </a:cubicBezTo>
                  <a:cubicBezTo>
                    <a:pt x="349" y="38"/>
                    <a:pt x="318" y="0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6"/>
            <p:cNvSpPr/>
            <p:nvPr/>
          </p:nvSpPr>
          <p:spPr>
            <a:xfrm>
              <a:off x="3890250" y="2361475"/>
              <a:ext cx="625" cy="1775"/>
            </a:xfrm>
            <a:custGeom>
              <a:avLst/>
              <a:gdLst/>
              <a:ahLst/>
              <a:cxnLst/>
              <a:rect l="l" t="t" r="r" b="b"/>
              <a:pathLst>
                <a:path w="25" h="71" extrusionOk="0">
                  <a:moveTo>
                    <a:pt x="25" y="0"/>
                  </a:moveTo>
                  <a:cubicBezTo>
                    <a:pt x="1" y="0"/>
                    <a:pt x="1" y="47"/>
                    <a:pt x="1" y="7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6"/>
            <p:cNvSpPr/>
            <p:nvPr/>
          </p:nvSpPr>
          <p:spPr>
            <a:xfrm>
              <a:off x="4015275" y="2077725"/>
              <a:ext cx="600" cy="2350"/>
            </a:xfrm>
            <a:custGeom>
              <a:avLst/>
              <a:gdLst/>
              <a:ahLst/>
              <a:cxnLst/>
              <a:rect l="l" t="t" r="r" b="b"/>
              <a:pathLst>
                <a:path w="24" h="94" extrusionOk="0">
                  <a:moveTo>
                    <a:pt x="23" y="1"/>
                  </a:moveTo>
                  <a:lnTo>
                    <a:pt x="23" y="1"/>
                  </a:lnTo>
                  <a:cubicBezTo>
                    <a:pt x="1" y="25"/>
                    <a:pt x="1" y="71"/>
                    <a:pt x="1" y="94"/>
                  </a:cubicBezTo>
                  <a:cubicBezTo>
                    <a:pt x="23" y="71"/>
                    <a:pt x="23" y="25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6"/>
            <p:cNvSpPr/>
            <p:nvPr/>
          </p:nvSpPr>
          <p:spPr>
            <a:xfrm>
              <a:off x="4200725" y="2007400"/>
              <a:ext cx="19250" cy="11050"/>
            </a:xfrm>
            <a:custGeom>
              <a:avLst/>
              <a:gdLst/>
              <a:ahLst/>
              <a:cxnLst/>
              <a:rect l="l" t="t" r="r" b="b"/>
              <a:pathLst>
                <a:path w="770" h="442" extrusionOk="0">
                  <a:moveTo>
                    <a:pt x="234" y="187"/>
                  </a:moveTo>
                  <a:cubicBezTo>
                    <a:pt x="280" y="187"/>
                    <a:pt x="327" y="187"/>
                    <a:pt x="397" y="209"/>
                  </a:cubicBezTo>
                  <a:cubicBezTo>
                    <a:pt x="444" y="209"/>
                    <a:pt x="490" y="233"/>
                    <a:pt x="537" y="255"/>
                  </a:cubicBezTo>
                  <a:cubicBezTo>
                    <a:pt x="490" y="255"/>
                    <a:pt x="444" y="255"/>
                    <a:pt x="373" y="233"/>
                  </a:cubicBezTo>
                  <a:cubicBezTo>
                    <a:pt x="327" y="233"/>
                    <a:pt x="280" y="209"/>
                    <a:pt x="234" y="187"/>
                  </a:cubicBezTo>
                  <a:close/>
                  <a:moveTo>
                    <a:pt x="187" y="1"/>
                  </a:moveTo>
                  <a:cubicBezTo>
                    <a:pt x="47" y="23"/>
                    <a:pt x="25" y="94"/>
                    <a:pt x="1" y="140"/>
                  </a:cubicBezTo>
                  <a:cubicBezTo>
                    <a:pt x="1" y="162"/>
                    <a:pt x="1" y="209"/>
                    <a:pt x="25" y="233"/>
                  </a:cubicBezTo>
                  <a:cubicBezTo>
                    <a:pt x="72" y="326"/>
                    <a:pt x="187" y="373"/>
                    <a:pt x="351" y="419"/>
                  </a:cubicBezTo>
                  <a:cubicBezTo>
                    <a:pt x="397" y="442"/>
                    <a:pt x="466" y="442"/>
                    <a:pt x="513" y="442"/>
                  </a:cubicBezTo>
                  <a:lnTo>
                    <a:pt x="583" y="442"/>
                  </a:lnTo>
                  <a:cubicBezTo>
                    <a:pt x="723" y="419"/>
                    <a:pt x="745" y="349"/>
                    <a:pt x="769" y="302"/>
                  </a:cubicBezTo>
                  <a:cubicBezTo>
                    <a:pt x="769" y="280"/>
                    <a:pt x="769" y="187"/>
                    <a:pt x="652" y="116"/>
                  </a:cubicBezTo>
                  <a:cubicBezTo>
                    <a:pt x="606" y="94"/>
                    <a:pt x="513" y="47"/>
                    <a:pt x="420" y="23"/>
                  </a:cubicBezTo>
                  <a:cubicBezTo>
                    <a:pt x="351" y="1"/>
                    <a:pt x="258" y="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6"/>
            <p:cNvSpPr/>
            <p:nvPr/>
          </p:nvSpPr>
          <p:spPr>
            <a:xfrm>
              <a:off x="4177475" y="1994625"/>
              <a:ext cx="19800" cy="11025"/>
            </a:xfrm>
            <a:custGeom>
              <a:avLst/>
              <a:gdLst/>
              <a:ahLst/>
              <a:cxnLst/>
              <a:rect l="l" t="t" r="r" b="b"/>
              <a:pathLst>
                <a:path w="792" h="441" extrusionOk="0">
                  <a:moveTo>
                    <a:pt x="257" y="186"/>
                  </a:moveTo>
                  <a:cubicBezTo>
                    <a:pt x="304" y="186"/>
                    <a:pt x="350" y="186"/>
                    <a:pt x="397" y="208"/>
                  </a:cubicBezTo>
                  <a:cubicBezTo>
                    <a:pt x="466" y="208"/>
                    <a:pt x="512" y="233"/>
                    <a:pt x="537" y="255"/>
                  </a:cubicBezTo>
                  <a:cubicBezTo>
                    <a:pt x="512" y="255"/>
                    <a:pt x="466" y="255"/>
                    <a:pt x="397" y="233"/>
                  </a:cubicBezTo>
                  <a:cubicBezTo>
                    <a:pt x="350" y="208"/>
                    <a:pt x="304" y="208"/>
                    <a:pt x="257" y="186"/>
                  </a:cubicBezTo>
                  <a:close/>
                  <a:moveTo>
                    <a:pt x="272" y="0"/>
                  </a:moveTo>
                  <a:cubicBezTo>
                    <a:pt x="154" y="0"/>
                    <a:pt x="57" y="36"/>
                    <a:pt x="25" y="115"/>
                  </a:cubicBezTo>
                  <a:cubicBezTo>
                    <a:pt x="1" y="255"/>
                    <a:pt x="164" y="372"/>
                    <a:pt x="350" y="419"/>
                  </a:cubicBezTo>
                  <a:cubicBezTo>
                    <a:pt x="419" y="419"/>
                    <a:pt x="490" y="441"/>
                    <a:pt x="537" y="441"/>
                  </a:cubicBezTo>
                  <a:cubicBezTo>
                    <a:pt x="559" y="441"/>
                    <a:pt x="583" y="441"/>
                    <a:pt x="605" y="419"/>
                  </a:cubicBezTo>
                  <a:cubicBezTo>
                    <a:pt x="723" y="419"/>
                    <a:pt x="769" y="348"/>
                    <a:pt x="769" y="301"/>
                  </a:cubicBezTo>
                  <a:cubicBezTo>
                    <a:pt x="791" y="255"/>
                    <a:pt x="791" y="186"/>
                    <a:pt x="676" y="115"/>
                  </a:cubicBezTo>
                  <a:cubicBezTo>
                    <a:pt x="605" y="69"/>
                    <a:pt x="537" y="46"/>
                    <a:pt x="443" y="22"/>
                  </a:cubicBezTo>
                  <a:cubicBezTo>
                    <a:pt x="385" y="8"/>
                    <a:pt x="326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6"/>
            <p:cNvSpPr/>
            <p:nvPr/>
          </p:nvSpPr>
          <p:spPr>
            <a:xfrm>
              <a:off x="4084450" y="1992275"/>
              <a:ext cx="8775" cy="4675"/>
            </a:xfrm>
            <a:custGeom>
              <a:avLst/>
              <a:gdLst/>
              <a:ahLst/>
              <a:cxnLst/>
              <a:rect l="l" t="t" r="r" b="b"/>
              <a:pathLst>
                <a:path w="351" h="187" extrusionOk="0">
                  <a:moveTo>
                    <a:pt x="94" y="1"/>
                  </a:moveTo>
                  <a:cubicBezTo>
                    <a:pt x="71" y="1"/>
                    <a:pt x="47" y="23"/>
                    <a:pt x="47" y="23"/>
                  </a:cubicBezTo>
                  <a:cubicBezTo>
                    <a:pt x="25" y="47"/>
                    <a:pt x="1" y="70"/>
                    <a:pt x="1" y="94"/>
                  </a:cubicBezTo>
                  <a:cubicBezTo>
                    <a:pt x="1" y="116"/>
                    <a:pt x="25" y="140"/>
                    <a:pt x="47" y="163"/>
                  </a:cubicBezTo>
                  <a:cubicBezTo>
                    <a:pt x="47" y="163"/>
                    <a:pt x="71" y="187"/>
                    <a:pt x="94" y="187"/>
                  </a:cubicBezTo>
                  <a:lnTo>
                    <a:pt x="257" y="187"/>
                  </a:lnTo>
                  <a:cubicBezTo>
                    <a:pt x="280" y="187"/>
                    <a:pt x="304" y="187"/>
                    <a:pt x="326" y="163"/>
                  </a:cubicBezTo>
                  <a:cubicBezTo>
                    <a:pt x="350" y="140"/>
                    <a:pt x="350" y="116"/>
                    <a:pt x="350" y="94"/>
                  </a:cubicBezTo>
                  <a:cubicBezTo>
                    <a:pt x="350" y="70"/>
                    <a:pt x="350" y="47"/>
                    <a:pt x="326" y="47"/>
                  </a:cubicBezTo>
                  <a:cubicBezTo>
                    <a:pt x="304" y="23"/>
                    <a:pt x="280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26"/>
            <p:cNvSpPr/>
            <p:nvPr/>
          </p:nvSpPr>
          <p:spPr>
            <a:xfrm>
              <a:off x="4229250" y="2016100"/>
              <a:ext cx="24250" cy="9400"/>
            </a:xfrm>
            <a:custGeom>
              <a:avLst/>
              <a:gdLst/>
              <a:ahLst/>
              <a:cxnLst/>
              <a:rect l="l" t="t" r="r" b="b"/>
              <a:pathLst>
                <a:path w="970" h="376" extrusionOk="0">
                  <a:moveTo>
                    <a:pt x="116" y="1"/>
                  </a:moveTo>
                  <a:cubicBezTo>
                    <a:pt x="69" y="1"/>
                    <a:pt x="23" y="25"/>
                    <a:pt x="0" y="71"/>
                  </a:cubicBezTo>
                  <a:cubicBezTo>
                    <a:pt x="0" y="118"/>
                    <a:pt x="23" y="164"/>
                    <a:pt x="69" y="187"/>
                  </a:cubicBezTo>
                  <a:cubicBezTo>
                    <a:pt x="326" y="233"/>
                    <a:pt x="559" y="304"/>
                    <a:pt x="814" y="373"/>
                  </a:cubicBezTo>
                  <a:cubicBezTo>
                    <a:pt x="822" y="374"/>
                    <a:pt x="829" y="375"/>
                    <a:pt x="836" y="375"/>
                  </a:cubicBezTo>
                  <a:cubicBezTo>
                    <a:pt x="936" y="375"/>
                    <a:pt x="969" y="230"/>
                    <a:pt x="860" y="187"/>
                  </a:cubicBezTo>
                  <a:cubicBezTo>
                    <a:pt x="627" y="118"/>
                    <a:pt x="373" y="47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26"/>
            <p:cNvSpPr/>
            <p:nvPr/>
          </p:nvSpPr>
          <p:spPr>
            <a:xfrm>
              <a:off x="4202700" y="2023625"/>
              <a:ext cx="41700" cy="7625"/>
            </a:xfrm>
            <a:custGeom>
              <a:avLst/>
              <a:gdLst/>
              <a:ahLst/>
              <a:cxnLst/>
              <a:rect l="l" t="t" r="r" b="b"/>
              <a:pathLst>
                <a:path w="1668" h="305" extrusionOk="0">
                  <a:moveTo>
                    <a:pt x="132" y="0"/>
                  </a:moveTo>
                  <a:cubicBezTo>
                    <a:pt x="34" y="0"/>
                    <a:pt x="1" y="144"/>
                    <a:pt x="108" y="165"/>
                  </a:cubicBezTo>
                  <a:cubicBezTo>
                    <a:pt x="573" y="235"/>
                    <a:pt x="1062" y="282"/>
                    <a:pt x="1550" y="304"/>
                  </a:cubicBezTo>
                  <a:cubicBezTo>
                    <a:pt x="1667" y="304"/>
                    <a:pt x="1667" y="118"/>
                    <a:pt x="1550" y="118"/>
                  </a:cubicBezTo>
                  <a:cubicBezTo>
                    <a:pt x="1085" y="118"/>
                    <a:pt x="620" y="72"/>
                    <a:pt x="155" y="3"/>
                  </a:cubicBezTo>
                  <a:cubicBezTo>
                    <a:pt x="147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26"/>
            <p:cNvSpPr/>
            <p:nvPr/>
          </p:nvSpPr>
          <p:spPr>
            <a:xfrm>
              <a:off x="4126325" y="1999000"/>
              <a:ext cx="19775" cy="10750"/>
            </a:xfrm>
            <a:custGeom>
              <a:avLst/>
              <a:gdLst/>
              <a:ahLst/>
              <a:cxnLst/>
              <a:rect l="l" t="t" r="r" b="b"/>
              <a:pathLst>
                <a:path w="791" h="430" extrusionOk="0">
                  <a:moveTo>
                    <a:pt x="233" y="173"/>
                  </a:moveTo>
                  <a:cubicBezTo>
                    <a:pt x="279" y="173"/>
                    <a:pt x="326" y="197"/>
                    <a:pt x="372" y="197"/>
                  </a:cubicBezTo>
                  <a:cubicBezTo>
                    <a:pt x="443" y="219"/>
                    <a:pt x="489" y="244"/>
                    <a:pt x="512" y="244"/>
                  </a:cubicBezTo>
                  <a:lnTo>
                    <a:pt x="372" y="244"/>
                  </a:lnTo>
                  <a:cubicBezTo>
                    <a:pt x="303" y="219"/>
                    <a:pt x="257" y="197"/>
                    <a:pt x="233" y="173"/>
                  </a:cubicBezTo>
                  <a:close/>
                  <a:moveTo>
                    <a:pt x="253" y="1"/>
                  </a:moveTo>
                  <a:cubicBezTo>
                    <a:pt x="230" y="1"/>
                    <a:pt x="207" y="4"/>
                    <a:pt x="186" y="11"/>
                  </a:cubicBezTo>
                  <a:cubicBezTo>
                    <a:pt x="47" y="11"/>
                    <a:pt x="24" y="80"/>
                    <a:pt x="0" y="126"/>
                  </a:cubicBezTo>
                  <a:cubicBezTo>
                    <a:pt x="0" y="173"/>
                    <a:pt x="0" y="244"/>
                    <a:pt x="117" y="312"/>
                  </a:cubicBezTo>
                  <a:cubicBezTo>
                    <a:pt x="164" y="359"/>
                    <a:pt x="257" y="383"/>
                    <a:pt x="326" y="405"/>
                  </a:cubicBezTo>
                  <a:cubicBezTo>
                    <a:pt x="396" y="430"/>
                    <a:pt x="443" y="430"/>
                    <a:pt x="512" y="430"/>
                  </a:cubicBezTo>
                  <a:cubicBezTo>
                    <a:pt x="629" y="430"/>
                    <a:pt x="722" y="405"/>
                    <a:pt x="744" y="312"/>
                  </a:cubicBezTo>
                  <a:cubicBezTo>
                    <a:pt x="791" y="173"/>
                    <a:pt x="605" y="58"/>
                    <a:pt x="419" y="33"/>
                  </a:cubicBezTo>
                  <a:cubicBezTo>
                    <a:pt x="370" y="18"/>
                    <a:pt x="310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26"/>
            <p:cNvSpPr/>
            <p:nvPr/>
          </p:nvSpPr>
          <p:spPr>
            <a:xfrm>
              <a:off x="4101325" y="1984150"/>
              <a:ext cx="19800" cy="10475"/>
            </a:xfrm>
            <a:custGeom>
              <a:avLst/>
              <a:gdLst/>
              <a:ahLst/>
              <a:cxnLst/>
              <a:rect l="l" t="t" r="r" b="b"/>
              <a:pathLst>
                <a:path w="792" h="419" extrusionOk="0">
                  <a:moveTo>
                    <a:pt x="420" y="186"/>
                  </a:moveTo>
                  <a:lnTo>
                    <a:pt x="559" y="255"/>
                  </a:lnTo>
                  <a:cubicBezTo>
                    <a:pt x="513" y="255"/>
                    <a:pt x="466" y="255"/>
                    <a:pt x="395" y="233"/>
                  </a:cubicBezTo>
                  <a:cubicBezTo>
                    <a:pt x="349" y="209"/>
                    <a:pt x="302" y="186"/>
                    <a:pt x="256" y="186"/>
                  </a:cubicBezTo>
                  <a:close/>
                  <a:moveTo>
                    <a:pt x="289" y="0"/>
                  </a:moveTo>
                  <a:cubicBezTo>
                    <a:pt x="164" y="0"/>
                    <a:pt x="55" y="37"/>
                    <a:pt x="23" y="116"/>
                  </a:cubicBezTo>
                  <a:cubicBezTo>
                    <a:pt x="1" y="255"/>
                    <a:pt x="187" y="372"/>
                    <a:pt x="373" y="419"/>
                  </a:cubicBezTo>
                  <a:lnTo>
                    <a:pt x="606" y="419"/>
                  </a:lnTo>
                  <a:cubicBezTo>
                    <a:pt x="745" y="419"/>
                    <a:pt x="768" y="348"/>
                    <a:pt x="792" y="302"/>
                  </a:cubicBezTo>
                  <a:cubicBezTo>
                    <a:pt x="792" y="255"/>
                    <a:pt x="792" y="186"/>
                    <a:pt x="674" y="116"/>
                  </a:cubicBezTo>
                  <a:cubicBezTo>
                    <a:pt x="628" y="69"/>
                    <a:pt x="535" y="47"/>
                    <a:pt x="466" y="23"/>
                  </a:cubicBezTo>
                  <a:cubicBezTo>
                    <a:pt x="408" y="8"/>
                    <a:pt x="347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26"/>
            <p:cNvSpPr/>
            <p:nvPr/>
          </p:nvSpPr>
          <p:spPr>
            <a:xfrm>
              <a:off x="4131575" y="1983600"/>
              <a:ext cx="19800" cy="11025"/>
            </a:xfrm>
            <a:custGeom>
              <a:avLst/>
              <a:gdLst/>
              <a:ahLst/>
              <a:cxnLst/>
              <a:rect l="l" t="t" r="r" b="b"/>
              <a:pathLst>
                <a:path w="792" h="441" extrusionOk="0">
                  <a:moveTo>
                    <a:pt x="255" y="184"/>
                  </a:moveTo>
                  <a:cubicBezTo>
                    <a:pt x="302" y="184"/>
                    <a:pt x="348" y="184"/>
                    <a:pt x="395" y="208"/>
                  </a:cubicBezTo>
                  <a:cubicBezTo>
                    <a:pt x="465" y="208"/>
                    <a:pt x="512" y="231"/>
                    <a:pt x="534" y="255"/>
                  </a:cubicBezTo>
                  <a:cubicBezTo>
                    <a:pt x="512" y="255"/>
                    <a:pt x="465" y="255"/>
                    <a:pt x="395" y="231"/>
                  </a:cubicBezTo>
                  <a:cubicBezTo>
                    <a:pt x="326" y="231"/>
                    <a:pt x="279" y="208"/>
                    <a:pt x="255" y="184"/>
                  </a:cubicBezTo>
                  <a:close/>
                  <a:moveTo>
                    <a:pt x="275" y="0"/>
                  </a:moveTo>
                  <a:cubicBezTo>
                    <a:pt x="155" y="0"/>
                    <a:pt x="55" y="41"/>
                    <a:pt x="23" y="138"/>
                  </a:cubicBezTo>
                  <a:cubicBezTo>
                    <a:pt x="0" y="255"/>
                    <a:pt x="162" y="370"/>
                    <a:pt x="348" y="417"/>
                  </a:cubicBezTo>
                  <a:cubicBezTo>
                    <a:pt x="419" y="417"/>
                    <a:pt x="488" y="441"/>
                    <a:pt x="534" y="441"/>
                  </a:cubicBezTo>
                  <a:lnTo>
                    <a:pt x="605" y="441"/>
                  </a:lnTo>
                  <a:cubicBezTo>
                    <a:pt x="720" y="417"/>
                    <a:pt x="767" y="348"/>
                    <a:pt x="767" y="301"/>
                  </a:cubicBezTo>
                  <a:cubicBezTo>
                    <a:pt x="791" y="277"/>
                    <a:pt x="791" y="184"/>
                    <a:pt x="674" y="115"/>
                  </a:cubicBezTo>
                  <a:cubicBezTo>
                    <a:pt x="605" y="69"/>
                    <a:pt x="534" y="45"/>
                    <a:pt x="441" y="22"/>
                  </a:cubicBezTo>
                  <a:cubicBezTo>
                    <a:pt x="384" y="8"/>
                    <a:pt x="3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26"/>
            <p:cNvSpPr/>
            <p:nvPr/>
          </p:nvSpPr>
          <p:spPr>
            <a:xfrm>
              <a:off x="4177475" y="2011225"/>
              <a:ext cx="19800" cy="10725"/>
            </a:xfrm>
            <a:custGeom>
              <a:avLst/>
              <a:gdLst/>
              <a:ahLst/>
              <a:cxnLst/>
              <a:rect l="l" t="t" r="r" b="b"/>
              <a:pathLst>
                <a:path w="792" h="429" extrusionOk="0">
                  <a:moveTo>
                    <a:pt x="257" y="173"/>
                  </a:moveTo>
                  <a:cubicBezTo>
                    <a:pt x="280" y="173"/>
                    <a:pt x="326" y="196"/>
                    <a:pt x="397" y="196"/>
                  </a:cubicBezTo>
                  <a:cubicBezTo>
                    <a:pt x="466" y="220"/>
                    <a:pt x="490" y="242"/>
                    <a:pt x="537" y="242"/>
                  </a:cubicBezTo>
                  <a:lnTo>
                    <a:pt x="397" y="242"/>
                  </a:lnTo>
                  <a:cubicBezTo>
                    <a:pt x="326" y="220"/>
                    <a:pt x="280" y="196"/>
                    <a:pt x="257" y="173"/>
                  </a:cubicBezTo>
                  <a:close/>
                  <a:moveTo>
                    <a:pt x="253" y="0"/>
                  </a:moveTo>
                  <a:cubicBezTo>
                    <a:pt x="230" y="0"/>
                    <a:pt x="207" y="3"/>
                    <a:pt x="187" y="9"/>
                  </a:cubicBezTo>
                  <a:cubicBezTo>
                    <a:pt x="71" y="9"/>
                    <a:pt x="25" y="80"/>
                    <a:pt x="25" y="127"/>
                  </a:cubicBezTo>
                  <a:cubicBezTo>
                    <a:pt x="1" y="173"/>
                    <a:pt x="1" y="242"/>
                    <a:pt x="118" y="313"/>
                  </a:cubicBezTo>
                  <a:cubicBezTo>
                    <a:pt x="187" y="359"/>
                    <a:pt x="257" y="382"/>
                    <a:pt x="350" y="406"/>
                  </a:cubicBezTo>
                  <a:cubicBezTo>
                    <a:pt x="397" y="428"/>
                    <a:pt x="466" y="428"/>
                    <a:pt x="512" y="428"/>
                  </a:cubicBezTo>
                  <a:cubicBezTo>
                    <a:pt x="652" y="428"/>
                    <a:pt x="745" y="406"/>
                    <a:pt x="769" y="313"/>
                  </a:cubicBezTo>
                  <a:cubicBezTo>
                    <a:pt x="791" y="173"/>
                    <a:pt x="630" y="56"/>
                    <a:pt x="443" y="34"/>
                  </a:cubicBezTo>
                  <a:cubicBezTo>
                    <a:pt x="377" y="16"/>
                    <a:pt x="311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26"/>
            <p:cNvSpPr/>
            <p:nvPr/>
          </p:nvSpPr>
          <p:spPr>
            <a:xfrm>
              <a:off x="4154825" y="1998125"/>
              <a:ext cx="19800" cy="11025"/>
            </a:xfrm>
            <a:custGeom>
              <a:avLst/>
              <a:gdLst/>
              <a:ahLst/>
              <a:cxnLst/>
              <a:rect l="l" t="t" r="r" b="b"/>
              <a:pathLst>
                <a:path w="792" h="441" extrusionOk="0">
                  <a:moveTo>
                    <a:pt x="255" y="186"/>
                  </a:moveTo>
                  <a:cubicBezTo>
                    <a:pt x="302" y="186"/>
                    <a:pt x="349" y="186"/>
                    <a:pt x="395" y="208"/>
                  </a:cubicBezTo>
                  <a:cubicBezTo>
                    <a:pt x="466" y="208"/>
                    <a:pt x="512" y="232"/>
                    <a:pt x="535" y="254"/>
                  </a:cubicBezTo>
                  <a:cubicBezTo>
                    <a:pt x="512" y="254"/>
                    <a:pt x="466" y="254"/>
                    <a:pt x="395" y="232"/>
                  </a:cubicBezTo>
                  <a:cubicBezTo>
                    <a:pt x="326" y="232"/>
                    <a:pt x="280" y="208"/>
                    <a:pt x="255" y="186"/>
                  </a:cubicBezTo>
                  <a:close/>
                  <a:moveTo>
                    <a:pt x="273" y="0"/>
                  </a:moveTo>
                  <a:cubicBezTo>
                    <a:pt x="147" y="0"/>
                    <a:pt x="40" y="41"/>
                    <a:pt x="23" y="139"/>
                  </a:cubicBezTo>
                  <a:cubicBezTo>
                    <a:pt x="1" y="254"/>
                    <a:pt x="162" y="372"/>
                    <a:pt x="349" y="418"/>
                  </a:cubicBezTo>
                  <a:cubicBezTo>
                    <a:pt x="419" y="418"/>
                    <a:pt x="466" y="440"/>
                    <a:pt x="535" y="440"/>
                  </a:cubicBezTo>
                  <a:lnTo>
                    <a:pt x="605" y="440"/>
                  </a:lnTo>
                  <a:cubicBezTo>
                    <a:pt x="721" y="418"/>
                    <a:pt x="767" y="347"/>
                    <a:pt x="767" y="301"/>
                  </a:cubicBezTo>
                  <a:cubicBezTo>
                    <a:pt x="791" y="279"/>
                    <a:pt x="791" y="186"/>
                    <a:pt x="674" y="115"/>
                  </a:cubicBezTo>
                  <a:cubicBezTo>
                    <a:pt x="605" y="68"/>
                    <a:pt x="535" y="46"/>
                    <a:pt x="442" y="22"/>
                  </a:cubicBezTo>
                  <a:cubicBezTo>
                    <a:pt x="386" y="8"/>
                    <a:pt x="328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26"/>
            <p:cNvSpPr/>
            <p:nvPr/>
          </p:nvSpPr>
          <p:spPr>
            <a:xfrm>
              <a:off x="3921650" y="2236475"/>
              <a:ext cx="17475" cy="14550"/>
            </a:xfrm>
            <a:custGeom>
              <a:avLst/>
              <a:gdLst/>
              <a:ahLst/>
              <a:cxnLst/>
              <a:rect l="l" t="t" r="r" b="b"/>
              <a:pathLst>
                <a:path w="699" h="582" extrusionOk="0">
                  <a:moveTo>
                    <a:pt x="559" y="1"/>
                  </a:moveTo>
                  <a:cubicBezTo>
                    <a:pt x="373" y="94"/>
                    <a:pt x="211" y="187"/>
                    <a:pt x="71" y="302"/>
                  </a:cubicBezTo>
                  <a:lnTo>
                    <a:pt x="1" y="581"/>
                  </a:lnTo>
                  <a:cubicBezTo>
                    <a:pt x="25" y="581"/>
                    <a:pt x="47" y="559"/>
                    <a:pt x="71" y="559"/>
                  </a:cubicBezTo>
                  <a:cubicBezTo>
                    <a:pt x="233" y="395"/>
                    <a:pt x="443" y="256"/>
                    <a:pt x="652" y="163"/>
                  </a:cubicBezTo>
                  <a:cubicBezTo>
                    <a:pt x="698" y="140"/>
                    <a:pt x="698" y="70"/>
                    <a:pt x="676" y="47"/>
                  </a:cubicBezTo>
                  <a:cubicBezTo>
                    <a:pt x="652" y="1"/>
                    <a:pt x="605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26"/>
            <p:cNvSpPr/>
            <p:nvPr/>
          </p:nvSpPr>
          <p:spPr>
            <a:xfrm>
              <a:off x="3915275" y="2251925"/>
              <a:ext cx="42050" cy="22350"/>
            </a:xfrm>
            <a:custGeom>
              <a:avLst/>
              <a:gdLst/>
              <a:ahLst/>
              <a:cxnLst/>
              <a:rect l="l" t="t" r="r" b="b"/>
              <a:pathLst>
                <a:path w="1682" h="894" extrusionOk="0">
                  <a:moveTo>
                    <a:pt x="1536" y="0"/>
                  </a:moveTo>
                  <a:cubicBezTo>
                    <a:pt x="1521" y="0"/>
                    <a:pt x="1505" y="3"/>
                    <a:pt x="1489" y="10"/>
                  </a:cubicBezTo>
                  <a:cubicBezTo>
                    <a:pt x="1325" y="81"/>
                    <a:pt x="1186" y="149"/>
                    <a:pt x="1024" y="220"/>
                  </a:cubicBezTo>
                  <a:cubicBezTo>
                    <a:pt x="1012" y="208"/>
                    <a:pt x="1000" y="202"/>
                    <a:pt x="986" y="202"/>
                  </a:cubicBezTo>
                  <a:cubicBezTo>
                    <a:pt x="972" y="202"/>
                    <a:pt x="954" y="208"/>
                    <a:pt x="931" y="220"/>
                  </a:cubicBezTo>
                  <a:cubicBezTo>
                    <a:pt x="652" y="360"/>
                    <a:pt x="373" y="499"/>
                    <a:pt x="94" y="614"/>
                  </a:cubicBezTo>
                  <a:lnTo>
                    <a:pt x="94" y="661"/>
                  </a:lnTo>
                  <a:cubicBezTo>
                    <a:pt x="70" y="685"/>
                    <a:pt x="23" y="708"/>
                    <a:pt x="1" y="708"/>
                  </a:cubicBezTo>
                  <a:cubicBezTo>
                    <a:pt x="1" y="732"/>
                    <a:pt x="1" y="754"/>
                    <a:pt x="23" y="754"/>
                  </a:cubicBezTo>
                  <a:cubicBezTo>
                    <a:pt x="23" y="778"/>
                    <a:pt x="47" y="801"/>
                    <a:pt x="70" y="801"/>
                  </a:cubicBezTo>
                  <a:lnTo>
                    <a:pt x="47" y="894"/>
                  </a:lnTo>
                  <a:cubicBezTo>
                    <a:pt x="559" y="639"/>
                    <a:pt x="1071" y="382"/>
                    <a:pt x="1582" y="149"/>
                  </a:cubicBezTo>
                  <a:cubicBezTo>
                    <a:pt x="1681" y="109"/>
                    <a:pt x="1626" y="0"/>
                    <a:pt x="1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26"/>
            <p:cNvSpPr/>
            <p:nvPr/>
          </p:nvSpPr>
          <p:spPr>
            <a:xfrm>
              <a:off x="4218350" y="2247450"/>
              <a:ext cx="41150" cy="34575"/>
            </a:xfrm>
            <a:custGeom>
              <a:avLst/>
              <a:gdLst/>
              <a:ahLst/>
              <a:cxnLst/>
              <a:rect l="l" t="t" r="r" b="b"/>
              <a:pathLst>
                <a:path w="1646" h="1383" extrusionOk="0">
                  <a:moveTo>
                    <a:pt x="138" y="1"/>
                  </a:moveTo>
                  <a:cubicBezTo>
                    <a:pt x="35" y="1"/>
                    <a:pt x="0" y="168"/>
                    <a:pt x="111" y="189"/>
                  </a:cubicBezTo>
                  <a:cubicBezTo>
                    <a:pt x="412" y="235"/>
                    <a:pt x="716" y="353"/>
                    <a:pt x="948" y="561"/>
                  </a:cubicBezTo>
                  <a:cubicBezTo>
                    <a:pt x="1156" y="771"/>
                    <a:pt x="1296" y="1050"/>
                    <a:pt x="1436" y="1329"/>
                  </a:cubicBezTo>
                  <a:cubicBezTo>
                    <a:pt x="1458" y="1367"/>
                    <a:pt x="1491" y="1382"/>
                    <a:pt x="1522" y="1382"/>
                  </a:cubicBezTo>
                  <a:cubicBezTo>
                    <a:pt x="1587" y="1382"/>
                    <a:pt x="1646" y="1314"/>
                    <a:pt x="1599" y="1236"/>
                  </a:cubicBezTo>
                  <a:cubicBezTo>
                    <a:pt x="1460" y="957"/>
                    <a:pt x="1296" y="654"/>
                    <a:pt x="1063" y="421"/>
                  </a:cubicBezTo>
                  <a:cubicBezTo>
                    <a:pt x="809" y="189"/>
                    <a:pt x="483" y="49"/>
                    <a:pt x="157" y="3"/>
                  </a:cubicBezTo>
                  <a:cubicBezTo>
                    <a:pt x="151" y="1"/>
                    <a:pt x="14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6"/>
            <p:cNvSpPr/>
            <p:nvPr/>
          </p:nvSpPr>
          <p:spPr>
            <a:xfrm>
              <a:off x="4215300" y="2274850"/>
              <a:ext cx="5225" cy="4675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47" y="1"/>
                  </a:moveTo>
                  <a:lnTo>
                    <a:pt x="23" y="23"/>
                  </a:lnTo>
                  <a:cubicBezTo>
                    <a:pt x="23" y="47"/>
                    <a:pt x="0" y="47"/>
                    <a:pt x="0" y="70"/>
                  </a:cubicBezTo>
                  <a:lnTo>
                    <a:pt x="0" y="94"/>
                  </a:lnTo>
                  <a:cubicBezTo>
                    <a:pt x="0" y="94"/>
                    <a:pt x="0" y="116"/>
                    <a:pt x="23" y="140"/>
                  </a:cubicBezTo>
                  <a:cubicBezTo>
                    <a:pt x="47" y="163"/>
                    <a:pt x="47" y="163"/>
                    <a:pt x="69" y="163"/>
                  </a:cubicBezTo>
                  <a:lnTo>
                    <a:pt x="93" y="187"/>
                  </a:lnTo>
                  <a:lnTo>
                    <a:pt x="116" y="187"/>
                  </a:lnTo>
                  <a:cubicBezTo>
                    <a:pt x="140" y="187"/>
                    <a:pt x="140" y="163"/>
                    <a:pt x="162" y="163"/>
                  </a:cubicBezTo>
                  <a:lnTo>
                    <a:pt x="186" y="140"/>
                  </a:lnTo>
                  <a:lnTo>
                    <a:pt x="186" y="116"/>
                  </a:lnTo>
                  <a:cubicBezTo>
                    <a:pt x="186" y="94"/>
                    <a:pt x="186" y="94"/>
                    <a:pt x="209" y="94"/>
                  </a:cubicBezTo>
                  <a:cubicBezTo>
                    <a:pt x="209" y="70"/>
                    <a:pt x="186" y="47"/>
                    <a:pt x="186" y="47"/>
                  </a:cubicBezTo>
                  <a:cubicBezTo>
                    <a:pt x="186" y="47"/>
                    <a:pt x="186" y="23"/>
                    <a:pt x="162" y="23"/>
                  </a:cubicBezTo>
                  <a:cubicBezTo>
                    <a:pt x="162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6"/>
            <p:cNvSpPr/>
            <p:nvPr/>
          </p:nvSpPr>
          <p:spPr>
            <a:xfrm>
              <a:off x="4221675" y="2279500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47" y="1"/>
                  </a:moveTo>
                  <a:cubicBezTo>
                    <a:pt x="47" y="1"/>
                    <a:pt x="24" y="1"/>
                    <a:pt x="24" y="23"/>
                  </a:cubicBezTo>
                  <a:lnTo>
                    <a:pt x="0" y="47"/>
                  </a:lnTo>
                  <a:lnTo>
                    <a:pt x="0" y="94"/>
                  </a:lnTo>
                  <a:lnTo>
                    <a:pt x="0" y="116"/>
                  </a:lnTo>
                  <a:lnTo>
                    <a:pt x="24" y="140"/>
                  </a:lnTo>
                  <a:cubicBezTo>
                    <a:pt x="24" y="163"/>
                    <a:pt x="47" y="163"/>
                    <a:pt x="47" y="163"/>
                  </a:cubicBezTo>
                  <a:lnTo>
                    <a:pt x="71" y="187"/>
                  </a:lnTo>
                  <a:lnTo>
                    <a:pt x="140" y="187"/>
                  </a:lnTo>
                  <a:cubicBezTo>
                    <a:pt x="164" y="187"/>
                    <a:pt x="164" y="187"/>
                    <a:pt x="186" y="163"/>
                  </a:cubicBezTo>
                  <a:lnTo>
                    <a:pt x="186" y="140"/>
                  </a:lnTo>
                  <a:cubicBezTo>
                    <a:pt x="210" y="140"/>
                    <a:pt x="210" y="116"/>
                    <a:pt x="210" y="94"/>
                  </a:cubicBezTo>
                  <a:lnTo>
                    <a:pt x="210" y="70"/>
                  </a:lnTo>
                  <a:lnTo>
                    <a:pt x="186" y="47"/>
                  </a:lnTo>
                  <a:lnTo>
                    <a:pt x="164" y="23"/>
                  </a:lnTo>
                  <a:cubicBezTo>
                    <a:pt x="140" y="1"/>
                    <a:pt x="140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6"/>
            <p:cNvSpPr/>
            <p:nvPr/>
          </p:nvSpPr>
          <p:spPr>
            <a:xfrm>
              <a:off x="4205400" y="2286475"/>
              <a:ext cx="5825" cy="5850"/>
            </a:xfrm>
            <a:custGeom>
              <a:avLst/>
              <a:gdLst/>
              <a:ahLst/>
              <a:cxnLst/>
              <a:rect l="l" t="t" r="r" b="b"/>
              <a:pathLst>
                <a:path w="233" h="234" extrusionOk="0">
                  <a:moveTo>
                    <a:pt x="117" y="1"/>
                  </a:moveTo>
                  <a:cubicBezTo>
                    <a:pt x="93" y="23"/>
                    <a:pt x="93" y="23"/>
                    <a:pt x="71" y="23"/>
                  </a:cubicBezTo>
                  <a:cubicBezTo>
                    <a:pt x="71" y="47"/>
                    <a:pt x="47" y="47"/>
                    <a:pt x="47" y="70"/>
                  </a:cubicBezTo>
                  <a:cubicBezTo>
                    <a:pt x="24" y="70"/>
                    <a:pt x="24" y="94"/>
                    <a:pt x="24" y="94"/>
                  </a:cubicBezTo>
                  <a:cubicBezTo>
                    <a:pt x="24" y="116"/>
                    <a:pt x="0" y="116"/>
                    <a:pt x="0" y="140"/>
                  </a:cubicBezTo>
                  <a:lnTo>
                    <a:pt x="24" y="163"/>
                  </a:lnTo>
                  <a:cubicBezTo>
                    <a:pt x="24" y="187"/>
                    <a:pt x="24" y="187"/>
                    <a:pt x="47" y="209"/>
                  </a:cubicBezTo>
                  <a:cubicBezTo>
                    <a:pt x="71" y="209"/>
                    <a:pt x="93" y="233"/>
                    <a:pt x="93" y="233"/>
                  </a:cubicBezTo>
                  <a:lnTo>
                    <a:pt x="117" y="233"/>
                  </a:lnTo>
                  <a:cubicBezTo>
                    <a:pt x="140" y="209"/>
                    <a:pt x="164" y="209"/>
                    <a:pt x="164" y="209"/>
                  </a:cubicBezTo>
                  <a:cubicBezTo>
                    <a:pt x="186" y="187"/>
                    <a:pt x="186" y="163"/>
                    <a:pt x="210" y="163"/>
                  </a:cubicBezTo>
                  <a:cubicBezTo>
                    <a:pt x="210" y="163"/>
                    <a:pt x="210" y="140"/>
                    <a:pt x="233" y="140"/>
                  </a:cubicBezTo>
                  <a:lnTo>
                    <a:pt x="233" y="94"/>
                  </a:lnTo>
                  <a:lnTo>
                    <a:pt x="233" y="70"/>
                  </a:lnTo>
                  <a:cubicBezTo>
                    <a:pt x="210" y="47"/>
                    <a:pt x="210" y="47"/>
                    <a:pt x="210" y="23"/>
                  </a:cubicBezTo>
                  <a:lnTo>
                    <a:pt x="186" y="23"/>
                  </a:lnTo>
                  <a:cubicBezTo>
                    <a:pt x="164" y="1"/>
                    <a:pt x="16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6"/>
            <p:cNvSpPr/>
            <p:nvPr/>
          </p:nvSpPr>
          <p:spPr>
            <a:xfrm>
              <a:off x="4168775" y="2307975"/>
              <a:ext cx="5250" cy="5275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94" y="0"/>
                  </a:moveTo>
                  <a:cubicBezTo>
                    <a:pt x="70" y="0"/>
                    <a:pt x="70" y="0"/>
                    <a:pt x="47" y="25"/>
                  </a:cubicBezTo>
                  <a:cubicBezTo>
                    <a:pt x="47" y="25"/>
                    <a:pt x="23" y="25"/>
                    <a:pt x="23" y="47"/>
                  </a:cubicBezTo>
                  <a:lnTo>
                    <a:pt x="1" y="47"/>
                  </a:lnTo>
                  <a:lnTo>
                    <a:pt x="1" y="93"/>
                  </a:lnTo>
                  <a:lnTo>
                    <a:pt x="1" y="118"/>
                  </a:lnTo>
                  <a:cubicBezTo>
                    <a:pt x="1" y="140"/>
                    <a:pt x="1" y="164"/>
                    <a:pt x="23" y="164"/>
                  </a:cubicBezTo>
                  <a:lnTo>
                    <a:pt x="47" y="187"/>
                  </a:lnTo>
                  <a:lnTo>
                    <a:pt x="70" y="211"/>
                  </a:lnTo>
                  <a:lnTo>
                    <a:pt x="140" y="211"/>
                  </a:lnTo>
                  <a:cubicBezTo>
                    <a:pt x="163" y="211"/>
                    <a:pt x="163" y="187"/>
                    <a:pt x="187" y="187"/>
                  </a:cubicBezTo>
                  <a:lnTo>
                    <a:pt x="187" y="164"/>
                  </a:lnTo>
                  <a:cubicBezTo>
                    <a:pt x="209" y="164"/>
                    <a:pt x="209" y="140"/>
                    <a:pt x="209" y="118"/>
                  </a:cubicBezTo>
                  <a:lnTo>
                    <a:pt x="209" y="93"/>
                  </a:lnTo>
                  <a:cubicBezTo>
                    <a:pt x="187" y="93"/>
                    <a:pt x="187" y="71"/>
                    <a:pt x="187" y="71"/>
                  </a:cubicBezTo>
                  <a:cubicBezTo>
                    <a:pt x="163" y="47"/>
                    <a:pt x="163" y="47"/>
                    <a:pt x="140" y="47"/>
                  </a:cubicBezTo>
                  <a:cubicBezTo>
                    <a:pt x="140" y="25"/>
                    <a:pt x="140" y="25"/>
                    <a:pt x="116" y="25"/>
                  </a:cubicBezTo>
                  <a:cubicBezTo>
                    <a:pt x="116" y="0"/>
                    <a:pt x="9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6"/>
            <p:cNvSpPr/>
            <p:nvPr/>
          </p:nvSpPr>
          <p:spPr>
            <a:xfrm>
              <a:off x="4013900" y="2172675"/>
              <a:ext cx="197325" cy="56325"/>
            </a:xfrm>
            <a:custGeom>
              <a:avLst/>
              <a:gdLst/>
              <a:ahLst/>
              <a:cxnLst/>
              <a:rect l="l" t="t" r="r" b="b"/>
              <a:pathLst>
                <a:path w="7893" h="2253" extrusionOk="0">
                  <a:moveTo>
                    <a:pt x="125" y="0"/>
                  </a:moveTo>
                  <a:cubicBezTo>
                    <a:pt x="52" y="0"/>
                    <a:pt x="1" y="122"/>
                    <a:pt x="78" y="181"/>
                  </a:cubicBezTo>
                  <a:cubicBezTo>
                    <a:pt x="1823" y="1390"/>
                    <a:pt x="3870" y="2088"/>
                    <a:pt x="5986" y="2227"/>
                  </a:cubicBezTo>
                  <a:cubicBezTo>
                    <a:pt x="6214" y="2245"/>
                    <a:pt x="6442" y="2252"/>
                    <a:pt x="6670" y="2252"/>
                  </a:cubicBezTo>
                  <a:cubicBezTo>
                    <a:pt x="7044" y="2252"/>
                    <a:pt x="7415" y="2232"/>
                    <a:pt x="7777" y="2203"/>
                  </a:cubicBezTo>
                  <a:cubicBezTo>
                    <a:pt x="7893" y="2181"/>
                    <a:pt x="7893" y="2017"/>
                    <a:pt x="7777" y="2017"/>
                  </a:cubicBezTo>
                  <a:cubicBezTo>
                    <a:pt x="7431" y="2048"/>
                    <a:pt x="7083" y="2064"/>
                    <a:pt x="6736" y="2064"/>
                  </a:cubicBezTo>
                  <a:cubicBezTo>
                    <a:pt x="5005" y="2064"/>
                    <a:pt x="3276" y="1679"/>
                    <a:pt x="1706" y="925"/>
                  </a:cubicBezTo>
                  <a:cubicBezTo>
                    <a:pt x="1172" y="668"/>
                    <a:pt x="661" y="367"/>
                    <a:pt x="171" y="17"/>
                  </a:cubicBezTo>
                  <a:cubicBezTo>
                    <a:pt x="156" y="5"/>
                    <a:pt x="140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6"/>
            <p:cNvSpPr/>
            <p:nvPr/>
          </p:nvSpPr>
          <p:spPr>
            <a:xfrm>
              <a:off x="4165850" y="2332400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71" y="0"/>
                  </a:moveTo>
                  <a:cubicBezTo>
                    <a:pt x="71" y="0"/>
                    <a:pt x="47" y="0"/>
                    <a:pt x="47" y="24"/>
                  </a:cubicBezTo>
                  <a:lnTo>
                    <a:pt x="25" y="24"/>
                  </a:lnTo>
                  <a:cubicBezTo>
                    <a:pt x="1" y="47"/>
                    <a:pt x="1" y="47"/>
                    <a:pt x="1" y="71"/>
                  </a:cubicBezTo>
                  <a:lnTo>
                    <a:pt x="1" y="93"/>
                  </a:lnTo>
                  <a:lnTo>
                    <a:pt x="1" y="140"/>
                  </a:lnTo>
                  <a:cubicBezTo>
                    <a:pt x="25" y="140"/>
                    <a:pt x="25" y="164"/>
                    <a:pt x="25" y="164"/>
                  </a:cubicBezTo>
                  <a:cubicBezTo>
                    <a:pt x="25" y="164"/>
                    <a:pt x="25" y="186"/>
                    <a:pt x="47" y="186"/>
                  </a:cubicBezTo>
                  <a:cubicBezTo>
                    <a:pt x="47" y="186"/>
                    <a:pt x="71" y="186"/>
                    <a:pt x="71" y="210"/>
                  </a:cubicBezTo>
                  <a:lnTo>
                    <a:pt x="118" y="210"/>
                  </a:lnTo>
                  <a:cubicBezTo>
                    <a:pt x="118" y="210"/>
                    <a:pt x="140" y="210"/>
                    <a:pt x="140" y="186"/>
                  </a:cubicBezTo>
                  <a:lnTo>
                    <a:pt x="164" y="186"/>
                  </a:lnTo>
                  <a:cubicBezTo>
                    <a:pt x="187" y="164"/>
                    <a:pt x="187" y="164"/>
                    <a:pt x="187" y="140"/>
                  </a:cubicBezTo>
                  <a:lnTo>
                    <a:pt x="187" y="117"/>
                  </a:lnTo>
                  <a:lnTo>
                    <a:pt x="187" y="71"/>
                  </a:lnTo>
                  <a:cubicBezTo>
                    <a:pt x="164" y="71"/>
                    <a:pt x="164" y="47"/>
                    <a:pt x="164" y="47"/>
                  </a:cubicBezTo>
                  <a:cubicBezTo>
                    <a:pt x="164" y="47"/>
                    <a:pt x="164" y="24"/>
                    <a:pt x="140" y="24"/>
                  </a:cubicBezTo>
                  <a:lnTo>
                    <a:pt x="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6"/>
            <p:cNvSpPr/>
            <p:nvPr/>
          </p:nvSpPr>
          <p:spPr>
            <a:xfrm>
              <a:off x="4172275" y="2325425"/>
              <a:ext cx="5825" cy="4925"/>
            </a:xfrm>
            <a:custGeom>
              <a:avLst/>
              <a:gdLst/>
              <a:ahLst/>
              <a:cxnLst/>
              <a:rect l="l" t="t" r="r" b="b"/>
              <a:pathLst>
                <a:path w="233" h="197" extrusionOk="0">
                  <a:moveTo>
                    <a:pt x="93" y="0"/>
                  </a:moveTo>
                  <a:cubicBezTo>
                    <a:pt x="69" y="0"/>
                    <a:pt x="69" y="24"/>
                    <a:pt x="47" y="24"/>
                  </a:cubicBezTo>
                  <a:cubicBezTo>
                    <a:pt x="47" y="24"/>
                    <a:pt x="23" y="24"/>
                    <a:pt x="23" y="47"/>
                  </a:cubicBezTo>
                  <a:cubicBezTo>
                    <a:pt x="23" y="47"/>
                    <a:pt x="23" y="71"/>
                    <a:pt x="0" y="71"/>
                  </a:cubicBezTo>
                  <a:lnTo>
                    <a:pt x="0" y="93"/>
                  </a:lnTo>
                  <a:cubicBezTo>
                    <a:pt x="0" y="117"/>
                    <a:pt x="0" y="140"/>
                    <a:pt x="23" y="140"/>
                  </a:cubicBezTo>
                  <a:lnTo>
                    <a:pt x="23" y="164"/>
                  </a:lnTo>
                  <a:cubicBezTo>
                    <a:pt x="47" y="164"/>
                    <a:pt x="69" y="186"/>
                    <a:pt x="69" y="186"/>
                  </a:cubicBezTo>
                  <a:lnTo>
                    <a:pt x="116" y="186"/>
                  </a:lnTo>
                  <a:cubicBezTo>
                    <a:pt x="116" y="186"/>
                    <a:pt x="126" y="197"/>
                    <a:pt x="134" y="197"/>
                  </a:cubicBezTo>
                  <a:cubicBezTo>
                    <a:pt x="137" y="197"/>
                    <a:pt x="140" y="194"/>
                    <a:pt x="140" y="186"/>
                  </a:cubicBezTo>
                  <a:lnTo>
                    <a:pt x="186" y="186"/>
                  </a:lnTo>
                  <a:cubicBezTo>
                    <a:pt x="186" y="186"/>
                    <a:pt x="186" y="164"/>
                    <a:pt x="209" y="164"/>
                  </a:cubicBezTo>
                  <a:lnTo>
                    <a:pt x="209" y="140"/>
                  </a:lnTo>
                  <a:cubicBezTo>
                    <a:pt x="209" y="117"/>
                    <a:pt x="209" y="117"/>
                    <a:pt x="233" y="117"/>
                  </a:cubicBezTo>
                  <a:cubicBezTo>
                    <a:pt x="233" y="93"/>
                    <a:pt x="209" y="71"/>
                    <a:pt x="209" y="71"/>
                  </a:cubicBezTo>
                  <a:cubicBezTo>
                    <a:pt x="209" y="47"/>
                    <a:pt x="209" y="47"/>
                    <a:pt x="186" y="47"/>
                  </a:cubicBezTo>
                  <a:cubicBezTo>
                    <a:pt x="186" y="24"/>
                    <a:pt x="162" y="24"/>
                    <a:pt x="162" y="24"/>
                  </a:cubicBezTo>
                  <a:cubicBezTo>
                    <a:pt x="140" y="24"/>
                    <a:pt x="140" y="24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6"/>
            <p:cNvSpPr/>
            <p:nvPr/>
          </p:nvSpPr>
          <p:spPr>
            <a:xfrm>
              <a:off x="4175750" y="2246950"/>
              <a:ext cx="16325" cy="4675"/>
            </a:xfrm>
            <a:custGeom>
              <a:avLst/>
              <a:gdLst/>
              <a:ahLst/>
              <a:cxnLst/>
              <a:rect l="l" t="t" r="r" b="b"/>
              <a:pathLst>
                <a:path w="653" h="187" extrusionOk="0">
                  <a:moveTo>
                    <a:pt x="94" y="0"/>
                  </a:moveTo>
                  <a:cubicBezTo>
                    <a:pt x="47" y="0"/>
                    <a:pt x="1" y="23"/>
                    <a:pt x="1" y="69"/>
                  </a:cubicBezTo>
                  <a:cubicBezTo>
                    <a:pt x="1" y="140"/>
                    <a:pt x="23" y="162"/>
                    <a:pt x="94" y="162"/>
                  </a:cubicBezTo>
                  <a:cubicBezTo>
                    <a:pt x="233" y="162"/>
                    <a:pt x="395" y="186"/>
                    <a:pt x="559" y="186"/>
                  </a:cubicBezTo>
                  <a:cubicBezTo>
                    <a:pt x="606" y="186"/>
                    <a:pt x="652" y="140"/>
                    <a:pt x="652" y="93"/>
                  </a:cubicBezTo>
                  <a:cubicBezTo>
                    <a:pt x="652" y="47"/>
                    <a:pt x="606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6"/>
            <p:cNvSpPr/>
            <p:nvPr/>
          </p:nvSpPr>
          <p:spPr>
            <a:xfrm>
              <a:off x="4204825" y="2274250"/>
              <a:ext cx="5250" cy="5125"/>
            </a:xfrm>
            <a:custGeom>
              <a:avLst/>
              <a:gdLst/>
              <a:ahLst/>
              <a:cxnLst/>
              <a:rect l="l" t="t" r="r" b="b"/>
              <a:pathLst>
                <a:path w="210" h="205" extrusionOk="0">
                  <a:moveTo>
                    <a:pt x="70" y="1"/>
                  </a:moveTo>
                  <a:cubicBezTo>
                    <a:pt x="70" y="25"/>
                    <a:pt x="47" y="25"/>
                    <a:pt x="47" y="25"/>
                  </a:cubicBezTo>
                  <a:lnTo>
                    <a:pt x="23" y="47"/>
                  </a:lnTo>
                  <a:lnTo>
                    <a:pt x="1" y="71"/>
                  </a:lnTo>
                  <a:lnTo>
                    <a:pt x="1" y="94"/>
                  </a:lnTo>
                  <a:cubicBezTo>
                    <a:pt x="1" y="118"/>
                    <a:pt x="1" y="140"/>
                    <a:pt x="23" y="140"/>
                  </a:cubicBezTo>
                  <a:lnTo>
                    <a:pt x="23" y="164"/>
                  </a:lnTo>
                  <a:cubicBezTo>
                    <a:pt x="47" y="187"/>
                    <a:pt x="47" y="187"/>
                    <a:pt x="70" y="187"/>
                  </a:cubicBezTo>
                  <a:lnTo>
                    <a:pt x="94" y="187"/>
                  </a:lnTo>
                  <a:cubicBezTo>
                    <a:pt x="105" y="199"/>
                    <a:pt x="110" y="205"/>
                    <a:pt x="116" y="205"/>
                  </a:cubicBezTo>
                  <a:cubicBezTo>
                    <a:pt x="122" y="205"/>
                    <a:pt x="128" y="199"/>
                    <a:pt x="140" y="187"/>
                  </a:cubicBezTo>
                  <a:lnTo>
                    <a:pt x="163" y="187"/>
                  </a:lnTo>
                  <a:cubicBezTo>
                    <a:pt x="187" y="187"/>
                    <a:pt x="187" y="164"/>
                    <a:pt x="187" y="164"/>
                  </a:cubicBezTo>
                  <a:cubicBezTo>
                    <a:pt x="209" y="164"/>
                    <a:pt x="209" y="140"/>
                    <a:pt x="209" y="140"/>
                  </a:cubicBezTo>
                  <a:lnTo>
                    <a:pt x="209" y="118"/>
                  </a:lnTo>
                  <a:lnTo>
                    <a:pt x="209" y="71"/>
                  </a:lnTo>
                  <a:lnTo>
                    <a:pt x="187" y="47"/>
                  </a:lnTo>
                  <a:cubicBezTo>
                    <a:pt x="187" y="25"/>
                    <a:pt x="163" y="25"/>
                    <a:pt x="140" y="25"/>
                  </a:cubicBezTo>
                  <a:lnTo>
                    <a:pt x="116" y="25"/>
                  </a:lnTo>
                  <a:cubicBezTo>
                    <a:pt x="94" y="1"/>
                    <a:pt x="9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6"/>
            <p:cNvSpPr/>
            <p:nvPr/>
          </p:nvSpPr>
          <p:spPr>
            <a:xfrm>
              <a:off x="4015275" y="2121350"/>
              <a:ext cx="220375" cy="58175"/>
            </a:xfrm>
            <a:custGeom>
              <a:avLst/>
              <a:gdLst/>
              <a:ahLst/>
              <a:cxnLst/>
              <a:rect l="l" t="t" r="r" b="b"/>
              <a:pathLst>
                <a:path w="8815" h="2327" extrusionOk="0">
                  <a:moveTo>
                    <a:pt x="8768" y="2070"/>
                  </a:moveTo>
                  <a:lnTo>
                    <a:pt x="8764" y="2078"/>
                  </a:lnTo>
                  <a:lnTo>
                    <a:pt x="8764" y="2078"/>
                  </a:lnTo>
                  <a:cubicBezTo>
                    <a:pt x="8788" y="2074"/>
                    <a:pt x="8805" y="2072"/>
                    <a:pt x="8814" y="2070"/>
                  </a:cubicBezTo>
                  <a:close/>
                  <a:moveTo>
                    <a:pt x="1" y="1"/>
                  </a:moveTo>
                  <a:lnTo>
                    <a:pt x="23" y="47"/>
                  </a:lnTo>
                  <a:lnTo>
                    <a:pt x="1" y="209"/>
                  </a:lnTo>
                  <a:cubicBezTo>
                    <a:pt x="373" y="466"/>
                    <a:pt x="1791" y="1303"/>
                    <a:pt x="4256" y="1884"/>
                  </a:cubicBezTo>
                  <a:cubicBezTo>
                    <a:pt x="5722" y="2234"/>
                    <a:pt x="6861" y="2327"/>
                    <a:pt x="7652" y="2327"/>
                  </a:cubicBezTo>
                  <a:cubicBezTo>
                    <a:pt x="8163" y="2327"/>
                    <a:pt x="8535" y="2280"/>
                    <a:pt x="8721" y="2256"/>
                  </a:cubicBezTo>
                  <a:cubicBezTo>
                    <a:pt x="8721" y="2209"/>
                    <a:pt x="8746" y="2163"/>
                    <a:pt x="8746" y="2116"/>
                  </a:cubicBezTo>
                  <a:lnTo>
                    <a:pt x="8764" y="2078"/>
                  </a:lnTo>
                  <a:lnTo>
                    <a:pt x="8764" y="2078"/>
                  </a:lnTo>
                  <a:cubicBezTo>
                    <a:pt x="8625" y="2100"/>
                    <a:pt x="8247" y="2150"/>
                    <a:pt x="7656" y="2150"/>
                  </a:cubicBezTo>
                  <a:cubicBezTo>
                    <a:pt x="6884" y="2150"/>
                    <a:pt x="5748" y="2065"/>
                    <a:pt x="4303" y="1722"/>
                  </a:cubicBezTo>
                  <a:cubicBezTo>
                    <a:pt x="1512" y="1047"/>
                    <a:pt x="70" y="4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6"/>
            <p:cNvSpPr/>
            <p:nvPr/>
          </p:nvSpPr>
          <p:spPr>
            <a:xfrm>
              <a:off x="4151350" y="2106250"/>
              <a:ext cx="12800" cy="5825"/>
            </a:xfrm>
            <a:custGeom>
              <a:avLst/>
              <a:gdLst/>
              <a:ahLst/>
              <a:cxnLst/>
              <a:rect l="l" t="t" r="r" b="b"/>
              <a:pathLst>
                <a:path w="512" h="233" extrusionOk="0">
                  <a:moveTo>
                    <a:pt x="69" y="0"/>
                  </a:moveTo>
                  <a:cubicBezTo>
                    <a:pt x="47" y="23"/>
                    <a:pt x="22" y="47"/>
                    <a:pt x="22" y="69"/>
                  </a:cubicBezTo>
                  <a:cubicBezTo>
                    <a:pt x="0" y="116"/>
                    <a:pt x="22" y="162"/>
                    <a:pt x="69" y="186"/>
                  </a:cubicBezTo>
                  <a:cubicBezTo>
                    <a:pt x="186" y="186"/>
                    <a:pt x="279" y="209"/>
                    <a:pt x="394" y="233"/>
                  </a:cubicBezTo>
                  <a:lnTo>
                    <a:pt x="465" y="233"/>
                  </a:lnTo>
                  <a:cubicBezTo>
                    <a:pt x="465" y="209"/>
                    <a:pt x="488" y="186"/>
                    <a:pt x="488" y="162"/>
                  </a:cubicBezTo>
                  <a:cubicBezTo>
                    <a:pt x="512" y="116"/>
                    <a:pt x="488" y="69"/>
                    <a:pt x="441" y="47"/>
                  </a:cubicBezTo>
                  <a:cubicBezTo>
                    <a:pt x="326" y="47"/>
                    <a:pt x="233" y="23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6"/>
            <p:cNvSpPr/>
            <p:nvPr/>
          </p:nvSpPr>
          <p:spPr>
            <a:xfrm>
              <a:off x="4010025" y="1979500"/>
              <a:ext cx="260500" cy="184300"/>
            </a:xfrm>
            <a:custGeom>
              <a:avLst/>
              <a:gdLst/>
              <a:ahLst/>
              <a:cxnLst/>
              <a:rect l="l" t="t" r="r" b="b"/>
              <a:pathLst>
                <a:path w="10420" h="7372" extrusionOk="0">
                  <a:moveTo>
                    <a:pt x="1281" y="3024"/>
                  </a:moveTo>
                  <a:cubicBezTo>
                    <a:pt x="1298" y="3024"/>
                    <a:pt x="1302" y="3024"/>
                    <a:pt x="1315" y="3035"/>
                  </a:cubicBezTo>
                  <a:lnTo>
                    <a:pt x="1315" y="3035"/>
                  </a:lnTo>
                  <a:cubicBezTo>
                    <a:pt x="1303" y="3029"/>
                    <a:pt x="1292" y="3024"/>
                    <a:pt x="1281" y="3024"/>
                  </a:cubicBezTo>
                  <a:close/>
                  <a:moveTo>
                    <a:pt x="10187" y="3303"/>
                  </a:moveTo>
                  <a:cubicBezTo>
                    <a:pt x="10187" y="3325"/>
                    <a:pt x="10187" y="3325"/>
                    <a:pt x="10165" y="3325"/>
                  </a:cubicBezTo>
                  <a:lnTo>
                    <a:pt x="10187" y="3303"/>
                  </a:lnTo>
                  <a:close/>
                  <a:moveTo>
                    <a:pt x="8745" y="3535"/>
                  </a:moveTo>
                  <a:cubicBezTo>
                    <a:pt x="8792" y="3535"/>
                    <a:pt x="8816" y="3535"/>
                    <a:pt x="8838" y="3558"/>
                  </a:cubicBezTo>
                  <a:cubicBezTo>
                    <a:pt x="8816" y="3558"/>
                    <a:pt x="8769" y="3558"/>
                    <a:pt x="8745" y="3535"/>
                  </a:cubicBezTo>
                  <a:close/>
                  <a:moveTo>
                    <a:pt x="1954" y="977"/>
                  </a:moveTo>
                  <a:cubicBezTo>
                    <a:pt x="2094" y="1070"/>
                    <a:pt x="2211" y="1139"/>
                    <a:pt x="2373" y="1185"/>
                  </a:cubicBezTo>
                  <a:cubicBezTo>
                    <a:pt x="2385" y="1192"/>
                    <a:pt x="2398" y="1195"/>
                    <a:pt x="2410" y="1195"/>
                  </a:cubicBezTo>
                  <a:cubicBezTo>
                    <a:pt x="2441" y="1195"/>
                    <a:pt x="2466" y="1173"/>
                    <a:pt x="2466" y="1139"/>
                  </a:cubicBezTo>
                  <a:cubicBezTo>
                    <a:pt x="2490" y="1117"/>
                    <a:pt x="2490" y="1092"/>
                    <a:pt x="2466" y="1070"/>
                  </a:cubicBezTo>
                  <a:lnTo>
                    <a:pt x="2466" y="1070"/>
                  </a:lnTo>
                  <a:cubicBezTo>
                    <a:pt x="2559" y="1117"/>
                    <a:pt x="2652" y="1163"/>
                    <a:pt x="2723" y="1232"/>
                  </a:cubicBezTo>
                  <a:cubicBezTo>
                    <a:pt x="2723" y="1232"/>
                    <a:pt x="2699" y="1256"/>
                    <a:pt x="2699" y="1278"/>
                  </a:cubicBezTo>
                  <a:cubicBezTo>
                    <a:pt x="2676" y="1325"/>
                    <a:pt x="2699" y="1371"/>
                    <a:pt x="2745" y="1396"/>
                  </a:cubicBezTo>
                  <a:cubicBezTo>
                    <a:pt x="2862" y="1418"/>
                    <a:pt x="2978" y="1465"/>
                    <a:pt x="3095" y="1511"/>
                  </a:cubicBezTo>
                  <a:cubicBezTo>
                    <a:pt x="3102" y="1519"/>
                    <a:pt x="3110" y="1522"/>
                    <a:pt x="3118" y="1522"/>
                  </a:cubicBezTo>
                  <a:cubicBezTo>
                    <a:pt x="3133" y="1522"/>
                    <a:pt x="3149" y="1511"/>
                    <a:pt x="3164" y="1511"/>
                  </a:cubicBezTo>
                  <a:lnTo>
                    <a:pt x="3210" y="1465"/>
                  </a:lnTo>
                  <a:cubicBezTo>
                    <a:pt x="3210" y="1396"/>
                    <a:pt x="3188" y="1349"/>
                    <a:pt x="3141" y="1349"/>
                  </a:cubicBezTo>
                  <a:cubicBezTo>
                    <a:pt x="3071" y="1303"/>
                    <a:pt x="2978" y="1278"/>
                    <a:pt x="2885" y="1256"/>
                  </a:cubicBezTo>
                  <a:cubicBezTo>
                    <a:pt x="2925" y="1216"/>
                    <a:pt x="2948" y="1158"/>
                    <a:pt x="2909" y="1113"/>
                  </a:cubicBezTo>
                  <a:lnTo>
                    <a:pt x="2909" y="1113"/>
                  </a:lnTo>
                  <a:cubicBezTo>
                    <a:pt x="3534" y="1386"/>
                    <a:pt x="4430" y="1682"/>
                    <a:pt x="5746" y="1976"/>
                  </a:cubicBezTo>
                  <a:cubicBezTo>
                    <a:pt x="7116" y="2326"/>
                    <a:pt x="8185" y="2487"/>
                    <a:pt x="8953" y="2488"/>
                  </a:cubicBezTo>
                  <a:lnTo>
                    <a:pt x="8953" y="2488"/>
                  </a:lnTo>
                  <a:cubicBezTo>
                    <a:pt x="8681" y="2488"/>
                    <a:pt x="8389" y="2487"/>
                    <a:pt x="8118" y="2465"/>
                  </a:cubicBezTo>
                  <a:cubicBezTo>
                    <a:pt x="8111" y="2464"/>
                    <a:pt x="8104" y="2463"/>
                    <a:pt x="8098" y="2463"/>
                  </a:cubicBezTo>
                  <a:cubicBezTo>
                    <a:pt x="8001" y="2463"/>
                    <a:pt x="8008" y="2629"/>
                    <a:pt x="8118" y="2652"/>
                  </a:cubicBezTo>
                  <a:cubicBezTo>
                    <a:pt x="8281" y="2663"/>
                    <a:pt x="8449" y="2668"/>
                    <a:pt x="8618" y="2668"/>
                  </a:cubicBezTo>
                  <a:cubicBezTo>
                    <a:pt x="8786" y="2668"/>
                    <a:pt x="8955" y="2663"/>
                    <a:pt x="9117" y="2652"/>
                  </a:cubicBezTo>
                  <a:lnTo>
                    <a:pt x="9117" y="2652"/>
                  </a:lnTo>
                  <a:cubicBezTo>
                    <a:pt x="9117" y="2674"/>
                    <a:pt x="9117" y="2674"/>
                    <a:pt x="9095" y="2674"/>
                  </a:cubicBezTo>
                  <a:cubicBezTo>
                    <a:pt x="8957" y="2695"/>
                    <a:pt x="8814" y="2704"/>
                    <a:pt x="8670" y="2704"/>
                  </a:cubicBezTo>
                  <a:cubicBezTo>
                    <a:pt x="8185" y="2704"/>
                    <a:pt x="7677" y="2601"/>
                    <a:pt x="7210" y="2512"/>
                  </a:cubicBezTo>
                  <a:cubicBezTo>
                    <a:pt x="7203" y="2511"/>
                    <a:pt x="7197" y="2510"/>
                    <a:pt x="7190" y="2510"/>
                  </a:cubicBezTo>
                  <a:cubicBezTo>
                    <a:pt x="7090" y="2510"/>
                    <a:pt x="7055" y="2675"/>
                    <a:pt x="7164" y="2698"/>
                  </a:cubicBezTo>
                  <a:cubicBezTo>
                    <a:pt x="7653" y="2791"/>
                    <a:pt x="8165" y="2884"/>
                    <a:pt x="8676" y="2884"/>
                  </a:cubicBezTo>
                  <a:cubicBezTo>
                    <a:pt x="8699" y="2931"/>
                    <a:pt x="8723" y="2953"/>
                    <a:pt x="8769" y="2953"/>
                  </a:cubicBezTo>
                  <a:lnTo>
                    <a:pt x="8978" y="2953"/>
                  </a:lnTo>
                  <a:lnTo>
                    <a:pt x="8978" y="2999"/>
                  </a:lnTo>
                  <a:cubicBezTo>
                    <a:pt x="8606" y="2999"/>
                    <a:pt x="8234" y="2953"/>
                    <a:pt x="7862" y="2906"/>
                  </a:cubicBezTo>
                  <a:cubicBezTo>
                    <a:pt x="7746" y="2906"/>
                    <a:pt x="7746" y="3093"/>
                    <a:pt x="7862" y="3093"/>
                  </a:cubicBezTo>
                  <a:cubicBezTo>
                    <a:pt x="8234" y="3139"/>
                    <a:pt x="8583" y="3186"/>
                    <a:pt x="8956" y="3186"/>
                  </a:cubicBezTo>
                  <a:cubicBezTo>
                    <a:pt x="8931" y="3210"/>
                    <a:pt x="8931" y="3232"/>
                    <a:pt x="8931" y="3279"/>
                  </a:cubicBezTo>
                  <a:cubicBezTo>
                    <a:pt x="8909" y="3279"/>
                    <a:pt x="8885" y="3303"/>
                    <a:pt x="8885" y="3349"/>
                  </a:cubicBezTo>
                  <a:lnTo>
                    <a:pt x="8885" y="3372"/>
                  </a:lnTo>
                  <a:lnTo>
                    <a:pt x="8838" y="3372"/>
                  </a:lnTo>
                  <a:cubicBezTo>
                    <a:pt x="8373" y="3325"/>
                    <a:pt x="7908" y="3232"/>
                    <a:pt x="7443" y="3163"/>
                  </a:cubicBezTo>
                  <a:cubicBezTo>
                    <a:pt x="7436" y="3162"/>
                    <a:pt x="7429" y="3161"/>
                    <a:pt x="7423" y="3161"/>
                  </a:cubicBezTo>
                  <a:cubicBezTo>
                    <a:pt x="7322" y="3161"/>
                    <a:pt x="7288" y="3327"/>
                    <a:pt x="7396" y="3349"/>
                  </a:cubicBezTo>
                  <a:cubicBezTo>
                    <a:pt x="7793" y="3396"/>
                    <a:pt x="8187" y="3465"/>
                    <a:pt x="8606" y="3511"/>
                  </a:cubicBezTo>
                  <a:cubicBezTo>
                    <a:pt x="8559" y="3558"/>
                    <a:pt x="8537" y="3604"/>
                    <a:pt x="8583" y="3651"/>
                  </a:cubicBezTo>
                  <a:cubicBezTo>
                    <a:pt x="8661" y="3714"/>
                    <a:pt x="8750" y="3724"/>
                    <a:pt x="8836" y="3724"/>
                  </a:cubicBezTo>
                  <a:cubicBezTo>
                    <a:pt x="8877" y="3724"/>
                    <a:pt x="8917" y="3721"/>
                    <a:pt x="8956" y="3721"/>
                  </a:cubicBezTo>
                  <a:cubicBezTo>
                    <a:pt x="8956" y="3738"/>
                    <a:pt x="8956" y="3742"/>
                    <a:pt x="8964" y="3743"/>
                  </a:cubicBezTo>
                  <a:lnTo>
                    <a:pt x="8964" y="3743"/>
                  </a:lnTo>
                  <a:cubicBezTo>
                    <a:pt x="8266" y="3720"/>
                    <a:pt x="7153" y="3602"/>
                    <a:pt x="5514" y="3210"/>
                  </a:cubicBezTo>
                  <a:cubicBezTo>
                    <a:pt x="4723" y="3024"/>
                    <a:pt x="4072" y="2838"/>
                    <a:pt x="3536" y="2652"/>
                  </a:cubicBezTo>
                  <a:cubicBezTo>
                    <a:pt x="3536" y="2605"/>
                    <a:pt x="3536" y="2559"/>
                    <a:pt x="3467" y="2534"/>
                  </a:cubicBezTo>
                  <a:lnTo>
                    <a:pt x="3048" y="2395"/>
                  </a:lnTo>
                  <a:cubicBezTo>
                    <a:pt x="3071" y="2348"/>
                    <a:pt x="3071" y="2279"/>
                    <a:pt x="3002" y="2255"/>
                  </a:cubicBezTo>
                  <a:cubicBezTo>
                    <a:pt x="2769" y="2209"/>
                    <a:pt x="2559" y="2140"/>
                    <a:pt x="2351" y="2047"/>
                  </a:cubicBezTo>
                  <a:cubicBezTo>
                    <a:pt x="2326" y="2023"/>
                    <a:pt x="2326" y="2000"/>
                    <a:pt x="2280" y="2000"/>
                  </a:cubicBezTo>
                  <a:cubicBezTo>
                    <a:pt x="1935" y="1884"/>
                    <a:pt x="1589" y="1725"/>
                    <a:pt x="1266" y="1541"/>
                  </a:cubicBezTo>
                  <a:lnTo>
                    <a:pt x="1266" y="1541"/>
                  </a:lnTo>
                  <a:cubicBezTo>
                    <a:pt x="1457" y="1623"/>
                    <a:pt x="1648" y="1718"/>
                    <a:pt x="1839" y="1814"/>
                  </a:cubicBezTo>
                  <a:cubicBezTo>
                    <a:pt x="1858" y="1823"/>
                    <a:pt x="1877" y="1829"/>
                    <a:pt x="1894" y="1829"/>
                  </a:cubicBezTo>
                  <a:cubicBezTo>
                    <a:pt x="1919" y="1829"/>
                    <a:pt x="1941" y="1818"/>
                    <a:pt x="1954" y="1790"/>
                  </a:cubicBezTo>
                  <a:cubicBezTo>
                    <a:pt x="1978" y="1790"/>
                    <a:pt x="1978" y="1768"/>
                    <a:pt x="1978" y="1768"/>
                  </a:cubicBezTo>
                  <a:cubicBezTo>
                    <a:pt x="2211" y="1907"/>
                    <a:pt x="2466" y="2023"/>
                    <a:pt x="2723" y="2140"/>
                  </a:cubicBezTo>
                  <a:cubicBezTo>
                    <a:pt x="2735" y="2146"/>
                    <a:pt x="2747" y="2149"/>
                    <a:pt x="2760" y="2149"/>
                  </a:cubicBezTo>
                  <a:cubicBezTo>
                    <a:pt x="2794" y="2149"/>
                    <a:pt x="2828" y="2128"/>
                    <a:pt x="2862" y="2093"/>
                  </a:cubicBezTo>
                  <a:cubicBezTo>
                    <a:pt x="3396" y="2302"/>
                    <a:pt x="3954" y="2465"/>
                    <a:pt x="4513" y="2581"/>
                  </a:cubicBezTo>
                  <a:cubicBezTo>
                    <a:pt x="4521" y="2583"/>
                    <a:pt x="4528" y="2583"/>
                    <a:pt x="4536" y="2583"/>
                  </a:cubicBezTo>
                  <a:cubicBezTo>
                    <a:pt x="4635" y="2583"/>
                    <a:pt x="4668" y="2440"/>
                    <a:pt x="4559" y="2419"/>
                  </a:cubicBezTo>
                  <a:cubicBezTo>
                    <a:pt x="3839" y="2255"/>
                    <a:pt x="3117" y="2023"/>
                    <a:pt x="2419" y="1744"/>
                  </a:cubicBezTo>
                  <a:cubicBezTo>
                    <a:pt x="2466" y="1697"/>
                    <a:pt x="2466" y="1628"/>
                    <a:pt x="2397" y="1582"/>
                  </a:cubicBezTo>
                  <a:cubicBezTo>
                    <a:pt x="2280" y="1558"/>
                    <a:pt x="2140" y="1511"/>
                    <a:pt x="2025" y="1465"/>
                  </a:cubicBezTo>
                  <a:cubicBezTo>
                    <a:pt x="2047" y="1396"/>
                    <a:pt x="2025" y="1349"/>
                    <a:pt x="1978" y="1349"/>
                  </a:cubicBezTo>
                  <a:cubicBezTo>
                    <a:pt x="1839" y="1303"/>
                    <a:pt x="1699" y="1232"/>
                    <a:pt x="1560" y="1163"/>
                  </a:cubicBezTo>
                  <a:lnTo>
                    <a:pt x="1560" y="1163"/>
                  </a:lnTo>
                  <a:cubicBezTo>
                    <a:pt x="1606" y="1185"/>
                    <a:pt x="1653" y="1185"/>
                    <a:pt x="1699" y="1210"/>
                  </a:cubicBezTo>
                  <a:lnTo>
                    <a:pt x="2676" y="1628"/>
                  </a:lnTo>
                  <a:lnTo>
                    <a:pt x="2699" y="1628"/>
                  </a:lnTo>
                  <a:cubicBezTo>
                    <a:pt x="2723" y="1651"/>
                    <a:pt x="2745" y="1675"/>
                    <a:pt x="2792" y="1675"/>
                  </a:cubicBezTo>
                  <a:cubicBezTo>
                    <a:pt x="2804" y="1681"/>
                    <a:pt x="2817" y="1684"/>
                    <a:pt x="2830" y="1684"/>
                  </a:cubicBezTo>
                  <a:cubicBezTo>
                    <a:pt x="2906" y="1684"/>
                    <a:pt x="2962" y="1572"/>
                    <a:pt x="2862" y="1511"/>
                  </a:cubicBezTo>
                  <a:cubicBezTo>
                    <a:pt x="2524" y="1354"/>
                    <a:pt x="2187" y="1196"/>
                    <a:pt x="1849" y="1018"/>
                  </a:cubicBezTo>
                  <a:lnTo>
                    <a:pt x="1849" y="1018"/>
                  </a:lnTo>
                  <a:cubicBezTo>
                    <a:pt x="1849" y="1018"/>
                    <a:pt x="1850" y="1018"/>
                    <a:pt x="1850" y="1018"/>
                  </a:cubicBezTo>
                  <a:cubicBezTo>
                    <a:pt x="1862" y="1018"/>
                    <a:pt x="1873" y="1011"/>
                    <a:pt x="1885" y="999"/>
                  </a:cubicBezTo>
                  <a:cubicBezTo>
                    <a:pt x="1908" y="999"/>
                    <a:pt x="1932" y="999"/>
                    <a:pt x="1954" y="977"/>
                  </a:cubicBezTo>
                  <a:close/>
                  <a:moveTo>
                    <a:pt x="1257" y="4209"/>
                  </a:moveTo>
                  <a:cubicBezTo>
                    <a:pt x="1257" y="4233"/>
                    <a:pt x="1281" y="4233"/>
                    <a:pt x="1281" y="4233"/>
                  </a:cubicBezTo>
                  <a:lnTo>
                    <a:pt x="1210" y="4233"/>
                  </a:lnTo>
                  <a:lnTo>
                    <a:pt x="1210" y="4209"/>
                  </a:lnTo>
                  <a:close/>
                  <a:moveTo>
                    <a:pt x="1095" y="4860"/>
                  </a:moveTo>
                  <a:lnTo>
                    <a:pt x="1024" y="4931"/>
                  </a:lnTo>
                  <a:cubicBezTo>
                    <a:pt x="1024" y="4907"/>
                    <a:pt x="1024" y="4884"/>
                    <a:pt x="1002" y="4860"/>
                  </a:cubicBezTo>
                  <a:lnTo>
                    <a:pt x="1002" y="4860"/>
                  </a:lnTo>
                  <a:cubicBezTo>
                    <a:pt x="1013" y="4872"/>
                    <a:pt x="1024" y="4878"/>
                    <a:pt x="1036" y="4878"/>
                  </a:cubicBezTo>
                  <a:cubicBezTo>
                    <a:pt x="1048" y="4878"/>
                    <a:pt x="1059" y="4872"/>
                    <a:pt x="1071" y="4860"/>
                  </a:cubicBezTo>
                  <a:close/>
                  <a:moveTo>
                    <a:pt x="1699" y="2209"/>
                  </a:moveTo>
                  <a:cubicBezTo>
                    <a:pt x="1768" y="2233"/>
                    <a:pt x="1861" y="2255"/>
                    <a:pt x="1954" y="2279"/>
                  </a:cubicBezTo>
                  <a:lnTo>
                    <a:pt x="2001" y="2279"/>
                  </a:lnTo>
                  <a:cubicBezTo>
                    <a:pt x="2676" y="2581"/>
                    <a:pt x="3768" y="2977"/>
                    <a:pt x="5467" y="3396"/>
                  </a:cubicBezTo>
                  <a:cubicBezTo>
                    <a:pt x="6978" y="3744"/>
                    <a:pt x="8025" y="3883"/>
                    <a:pt x="8745" y="3930"/>
                  </a:cubicBezTo>
                  <a:lnTo>
                    <a:pt x="8583" y="3930"/>
                  </a:lnTo>
                  <a:cubicBezTo>
                    <a:pt x="8490" y="3930"/>
                    <a:pt x="8466" y="4047"/>
                    <a:pt x="8537" y="4093"/>
                  </a:cubicBezTo>
                  <a:cubicBezTo>
                    <a:pt x="8048" y="4069"/>
                    <a:pt x="7560" y="4000"/>
                    <a:pt x="7095" y="3907"/>
                  </a:cubicBezTo>
                  <a:cubicBezTo>
                    <a:pt x="7088" y="3906"/>
                    <a:pt x="7081" y="3905"/>
                    <a:pt x="7074" y="3905"/>
                  </a:cubicBezTo>
                  <a:cubicBezTo>
                    <a:pt x="6973" y="3905"/>
                    <a:pt x="6937" y="4071"/>
                    <a:pt x="7024" y="4093"/>
                  </a:cubicBezTo>
                  <a:cubicBezTo>
                    <a:pt x="7536" y="4187"/>
                    <a:pt x="8072" y="4255"/>
                    <a:pt x="8583" y="4280"/>
                  </a:cubicBezTo>
                  <a:cubicBezTo>
                    <a:pt x="8559" y="4326"/>
                    <a:pt x="8583" y="4419"/>
                    <a:pt x="8652" y="4419"/>
                  </a:cubicBezTo>
                  <a:lnTo>
                    <a:pt x="8792" y="4419"/>
                  </a:lnTo>
                  <a:lnTo>
                    <a:pt x="8816" y="4441"/>
                  </a:lnTo>
                  <a:lnTo>
                    <a:pt x="8606" y="4441"/>
                  </a:lnTo>
                  <a:cubicBezTo>
                    <a:pt x="7932" y="4441"/>
                    <a:pt x="7257" y="4348"/>
                    <a:pt x="6606" y="4233"/>
                  </a:cubicBezTo>
                  <a:cubicBezTo>
                    <a:pt x="6598" y="4231"/>
                    <a:pt x="6590" y="4231"/>
                    <a:pt x="6583" y="4231"/>
                  </a:cubicBezTo>
                  <a:cubicBezTo>
                    <a:pt x="6485" y="4231"/>
                    <a:pt x="6452" y="4374"/>
                    <a:pt x="6559" y="4395"/>
                  </a:cubicBezTo>
                  <a:cubicBezTo>
                    <a:pt x="7048" y="4488"/>
                    <a:pt x="7560" y="4559"/>
                    <a:pt x="8048" y="4605"/>
                  </a:cubicBezTo>
                  <a:cubicBezTo>
                    <a:pt x="8025" y="4652"/>
                    <a:pt x="8048" y="4745"/>
                    <a:pt x="8118" y="4745"/>
                  </a:cubicBezTo>
                  <a:cubicBezTo>
                    <a:pt x="8187" y="4745"/>
                    <a:pt x="8258" y="4745"/>
                    <a:pt x="8304" y="4767"/>
                  </a:cubicBezTo>
                  <a:lnTo>
                    <a:pt x="8280" y="4767"/>
                  </a:lnTo>
                  <a:cubicBezTo>
                    <a:pt x="8274" y="4766"/>
                    <a:pt x="8267" y="4765"/>
                    <a:pt x="8262" y="4765"/>
                  </a:cubicBezTo>
                  <a:cubicBezTo>
                    <a:pt x="8165" y="4765"/>
                    <a:pt x="8171" y="4931"/>
                    <a:pt x="8280" y="4931"/>
                  </a:cubicBezTo>
                  <a:cubicBezTo>
                    <a:pt x="8311" y="4938"/>
                    <a:pt x="8340" y="4941"/>
                    <a:pt x="8367" y="4941"/>
                  </a:cubicBezTo>
                  <a:cubicBezTo>
                    <a:pt x="8423" y="4941"/>
                    <a:pt x="8475" y="4931"/>
                    <a:pt x="8537" y="4931"/>
                  </a:cubicBezTo>
                  <a:cubicBezTo>
                    <a:pt x="8490" y="4953"/>
                    <a:pt x="8490" y="5046"/>
                    <a:pt x="8513" y="5070"/>
                  </a:cubicBezTo>
                  <a:lnTo>
                    <a:pt x="8304" y="5070"/>
                  </a:lnTo>
                  <a:cubicBezTo>
                    <a:pt x="8280" y="5070"/>
                    <a:pt x="8280" y="5070"/>
                    <a:pt x="8258" y="5093"/>
                  </a:cubicBezTo>
                  <a:cubicBezTo>
                    <a:pt x="7560" y="5046"/>
                    <a:pt x="6559" y="4884"/>
                    <a:pt x="5117" y="4559"/>
                  </a:cubicBezTo>
                  <a:cubicBezTo>
                    <a:pt x="3699" y="4209"/>
                    <a:pt x="2745" y="3883"/>
                    <a:pt x="2094" y="3628"/>
                  </a:cubicBezTo>
                  <a:cubicBezTo>
                    <a:pt x="2140" y="3582"/>
                    <a:pt x="2140" y="3489"/>
                    <a:pt x="2071" y="3465"/>
                  </a:cubicBezTo>
                  <a:lnTo>
                    <a:pt x="2047" y="3465"/>
                  </a:lnTo>
                  <a:cubicBezTo>
                    <a:pt x="2071" y="3396"/>
                    <a:pt x="2047" y="3372"/>
                    <a:pt x="2001" y="3349"/>
                  </a:cubicBezTo>
                  <a:cubicBezTo>
                    <a:pt x="1908" y="3303"/>
                    <a:pt x="1815" y="3256"/>
                    <a:pt x="1722" y="3232"/>
                  </a:cubicBezTo>
                  <a:cubicBezTo>
                    <a:pt x="1722" y="3210"/>
                    <a:pt x="1746" y="3210"/>
                    <a:pt x="1746" y="3186"/>
                  </a:cubicBezTo>
                  <a:cubicBezTo>
                    <a:pt x="1768" y="3163"/>
                    <a:pt x="1746" y="3093"/>
                    <a:pt x="1722" y="3070"/>
                  </a:cubicBezTo>
                  <a:cubicBezTo>
                    <a:pt x="1675" y="3046"/>
                    <a:pt x="1653" y="3024"/>
                    <a:pt x="1629" y="3024"/>
                  </a:cubicBezTo>
                  <a:cubicBezTo>
                    <a:pt x="1629" y="2999"/>
                    <a:pt x="1629" y="2977"/>
                    <a:pt x="1606" y="2977"/>
                  </a:cubicBezTo>
                  <a:lnTo>
                    <a:pt x="1606" y="2953"/>
                  </a:lnTo>
                  <a:cubicBezTo>
                    <a:pt x="1675" y="2977"/>
                    <a:pt x="1746" y="3024"/>
                    <a:pt x="1815" y="3046"/>
                  </a:cubicBezTo>
                  <a:cubicBezTo>
                    <a:pt x="1839" y="3046"/>
                    <a:pt x="1839" y="3070"/>
                    <a:pt x="1861" y="3070"/>
                  </a:cubicBezTo>
                  <a:cubicBezTo>
                    <a:pt x="1861" y="3093"/>
                    <a:pt x="1839" y="3093"/>
                    <a:pt x="1839" y="3117"/>
                  </a:cubicBezTo>
                  <a:cubicBezTo>
                    <a:pt x="1815" y="3139"/>
                    <a:pt x="1839" y="3210"/>
                    <a:pt x="1861" y="3232"/>
                  </a:cubicBezTo>
                  <a:cubicBezTo>
                    <a:pt x="2071" y="3349"/>
                    <a:pt x="2258" y="3442"/>
                    <a:pt x="2466" y="3511"/>
                  </a:cubicBezTo>
                  <a:cubicBezTo>
                    <a:pt x="2512" y="3511"/>
                    <a:pt x="2583" y="3489"/>
                    <a:pt x="2583" y="3442"/>
                  </a:cubicBezTo>
                  <a:lnTo>
                    <a:pt x="2583" y="3372"/>
                  </a:lnTo>
                  <a:cubicBezTo>
                    <a:pt x="3024" y="3558"/>
                    <a:pt x="3489" y="3721"/>
                    <a:pt x="3954" y="3837"/>
                  </a:cubicBezTo>
                  <a:cubicBezTo>
                    <a:pt x="4258" y="3930"/>
                    <a:pt x="4583" y="4023"/>
                    <a:pt x="4909" y="4069"/>
                  </a:cubicBezTo>
                  <a:cubicBezTo>
                    <a:pt x="4917" y="4071"/>
                    <a:pt x="4924" y="4072"/>
                    <a:pt x="4932" y="4072"/>
                  </a:cubicBezTo>
                  <a:cubicBezTo>
                    <a:pt x="5030" y="4072"/>
                    <a:pt x="5063" y="3928"/>
                    <a:pt x="4955" y="3907"/>
                  </a:cubicBezTo>
                  <a:cubicBezTo>
                    <a:pt x="4072" y="3721"/>
                    <a:pt x="3188" y="3442"/>
                    <a:pt x="2351" y="3093"/>
                  </a:cubicBezTo>
                  <a:cubicBezTo>
                    <a:pt x="2326" y="3070"/>
                    <a:pt x="2326" y="3070"/>
                    <a:pt x="2304" y="3070"/>
                  </a:cubicBezTo>
                  <a:cubicBezTo>
                    <a:pt x="2165" y="2999"/>
                    <a:pt x="2025" y="2953"/>
                    <a:pt x="1908" y="2884"/>
                  </a:cubicBezTo>
                  <a:cubicBezTo>
                    <a:pt x="1839" y="2860"/>
                    <a:pt x="1792" y="2838"/>
                    <a:pt x="1746" y="2813"/>
                  </a:cubicBezTo>
                  <a:cubicBezTo>
                    <a:pt x="1768" y="2791"/>
                    <a:pt x="1768" y="2767"/>
                    <a:pt x="1768" y="2745"/>
                  </a:cubicBezTo>
                  <a:cubicBezTo>
                    <a:pt x="1815" y="2745"/>
                    <a:pt x="1861" y="2720"/>
                    <a:pt x="1861" y="2674"/>
                  </a:cubicBezTo>
                  <a:lnTo>
                    <a:pt x="1861" y="2652"/>
                  </a:lnTo>
                  <a:cubicBezTo>
                    <a:pt x="1870" y="2656"/>
                    <a:pt x="1878" y="2657"/>
                    <a:pt x="1886" y="2657"/>
                  </a:cubicBezTo>
                  <a:cubicBezTo>
                    <a:pt x="1924" y="2657"/>
                    <a:pt x="1959" y="2619"/>
                    <a:pt x="1978" y="2581"/>
                  </a:cubicBezTo>
                  <a:cubicBezTo>
                    <a:pt x="2280" y="2720"/>
                    <a:pt x="2605" y="2860"/>
                    <a:pt x="2955" y="2977"/>
                  </a:cubicBezTo>
                  <a:cubicBezTo>
                    <a:pt x="2968" y="2982"/>
                    <a:pt x="2980" y="2985"/>
                    <a:pt x="2991" y="2985"/>
                  </a:cubicBezTo>
                  <a:cubicBezTo>
                    <a:pt x="3079" y="2985"/>
                    <a:pt x="3104" y="2835"/>
                    <a:pt x="3002" y="2813"/>
                  </a:cubicBezTo>
                  <a:cubicBezTo>
                    <a:pt x="2559" y="2652"/>
                    <a:pt x="2118" y="2465"/>
                    <a:pt x="1699" y="2255"/>
                  </a:cubicBezTo>
                  <a:lnTo>
                    <a:pt x="1699" y="2209"/>
                  </a:lnTo>
                  <a:close/>
                  <a:moveTo>
                    <a:pt x="8630" y="5558"/>
                  </a:moveTo>
                  <a:cubicBezTo>
                    <a:pt x="8583" y="5558"/>
                    <a:pt x="8513" y="5582"/>
                    <a:pt x="8466" y="5582"/>
                  </a:cubicBezTo>
                  <a:cubicBezTo>
                    <a:pt x="8444" y="5582"/>
                    <a:pt x="8420" y="5604"/>
                    <a:pt x="8420" y="5628"/>
                  </a:cubicBezTo>
                  <a:lnTo>
                    <a:pt x="8234" y="5628"/>
                  </a:lnTo>
                  <a:cubicBezTo>
                    <a:pt x="8211" y="5604"/>
                    <a:pt x="8187" y="5604"/>
                    <a:pt x="8187" y="5604"/>
                  </a:cubicBezTo>
                  <a:lnTo>
                    <a:pt x="8165" y="5604"/>
                  </a:lnTo>
                  <a:cubicBezTo>
                    <a:pt x="8165" y="5582"/>
                    <a:pt x="8141" y="5582"/>
                    <a:pt x="8118" y="5558"/>
                  </a:cubicBezTo>
                  <a:close/>
                  <a:moveTo>
                    <a:pt x="9581" y="6115"/>
                  </a:moveTo>
                  <a:cubicBezTo>
                    <a:pt x="9565" y="6119"/>
                    <a:pt x="9550" y="6126"/>
                    <a:pt x="9536" y="6140"/>
                  </a:cubicBezTo>
                  <a:cubicBezTo>
                    <a:pt x="9536" y="6116"/>
                    <a:pt x="9536" y="6116"/>
                    <a:pt x="9560" y="6116"/>
                  </a:cubicBezTo>
                  <a:cubicBezTo>
                    <a:pt x="9567" y="6116"/>
                    <a:pt x="9574" y="6116"/>
                    <a:pt x="9581" y="6115"/>
                  </a:cubicBezTo>
                  <a:close/>
                  <a:moveTo>
                    <a:pt x="8490" y="6535"/>
                  </a:moveTo>
                  <a:cubicBezTo>
                    <a:pt x="8490" y="6535"/>
                    <a:pt x="8513" y="6559"/>
                    <a:pt x="8537" y="6559"/>
                  </a:cubicBezTo>
                  <a:lnTo>
                    <a:pt x="8094" y="6559"/>
                  </a:lnTo>
                  <a:cubicBezTo>
                    <a:pt x="8211" y="6559"/>
                    <a:pt x="8351" y="6535"/>
                    <a:pt x="8490" y="6535"/>
                  </a:cubicBezTo>
                  <a:close/>
                  <a:moveTo>
                    <a:pt x="1350" y="3628"/>
                  </a:moveTo>
                  <a:cubicBezTo>
                    <a:pt x="1606" y="3721"/>
                    <a:pt x="1839" y="3814"/>
                    <a:pt x="2094" y="3907"/>
                  </a:cubicBezTo>
                  <a:cubicBezTo>
                    <a:pt x="2100" y="3913"/>
                    <a:pt x="2110" y="3916"/>
                    <a:pt x="2120" y="3916"/>
                  </a:cubicBezTo>
                  <a:cubicBezTo>
                    <a:pt x="2150" y="3916"/>
                    <a:pt x="2187" y="3895"/>
                    <a:pt x="2187" y="3861"/>
                  </a:cubicBezTo>
                  <a:cubicBezTo>
                    <a:pt x="2838" y="4116"/>
                    <a:pt x="3768" y="4419"/>
                    <a:pt x="5095" y="4720"/>
                  </a:cubicBezTo>
                  <a:cubicBezTo>
                    <a:pt x="6513" y="5070"/>
                    <a:pt x="7514" y="5210"/>
                    <a:pt x="8234" y="5256"/>
                  </a:cubicBezTo>
                  <a:cubicBezTo>
                    <a:pt x="8211" y="5256"/>
                    <a:pt x="8211" y="5256"/>
                    <a:pt x="8211" y="5279"/>
                  </a:cubicBezTo>
                  <a:lnTo>
                    <a:pt x="8165" y="5279"/>
                  </a:lnTo>
                  <a:cubicBezTo>
                    <a:pt x="8118" y="5303"/>
                    <a:pt x="8094" y="5325"/>
                    <a:pt x="8072" y="5349"/>
                  </a:cubicBezTo>
                  <a:lnTo>
                    <a:pt x="8072" y="5372"/>
                  </a:lnTo>
                  <a:cubicBezTo>
                    <a:pt x="7932" y="5349"/>
                    <a:pt x="7768" y="5349"/>
                    <a:pt x="7607" y="5325"/>
                  </a:cubicBezTo>
                  <a:cubicBezTo>
                    <a:pt x="7489" y="5325"/>
                    <a:pt x="7489" y="5511"/>
                    <a:pt x="7607" y="5511"/>
                  </a:cubicBezTo>
                  <a:cubicBezTo>
                    <a:pt x="7722" y="5535"/>
                    <a:pt x="7815" y="5535"/>
                    <a:pt x="7932" y="5535"/>
                  </a:cubicBezTo>
                  <a:cubicBezTo>
                    <a:pt x="7932" y="5558"/>
                    <a:pt x="7955" y="5582"/>
                    <a:pt x="8001" y="5582"/>
                  </a:cubicBezTo>
                  <a:lnTo>
                    <a:pt x="8025" y="5582"/>
                  </a:lnTo>
                  <a:cubicBezTo>
                    <a:pt x="8001" y="5628"/>
                    <a:pt x="8001" y="5651"/>
                    <a:pt x="8001" y="5697"/>
                  </a:cubicBezTo>
                  <a:lnTo>
                    <a:pt x="6885" y="5628"/>
                  </a:lnTo>
                  <a:cubicBezTo>
                    <a:pt x="6878" y="5627"/>
                    <a:pt x="6871" y="5626"/>
                    <a:pt x="6865" y="5626"/>
                  </a:cubicBezTo>
                  <a:cubicBezTo>
                    <a:pt x="6770" y="5626"/>
                    <a:pt x="6776" y="5790"/>
                    <a:pt x="6885" y="5790"/>
                  </a:cubicBezTo>
                  <a:cubicBezTo>
                    <a:pt x="7328" y="5861"/>
                    <a:pt x="7768" y="5883"/>
                    <a:pt x="8211" y="5883"/>
                  </a:cubicBezTo>
                  <a:lnTo>
                    <a:pt x="8118" y="5883"/>
                  </a:lnTo>
                  <a:cubicBezTo>
                    <a:pt x="8094" y="5883"/>
                    <a:pt x="8072" y="5883"/>
                    <a:pt x="8048" y="5908"/>
                  </a:cubicBezTo>
                  <a:cubicBezTo>
                    <a:pt x="8001" y="5908"/>
                    <a:pt x="7979" y="5954"/>
                    <a:pt x="8001" y="6001"/>
                  </a:cubicBezTo>
                  <a:lnTo>
                    <a:pt x="7700" y="6001"/>
                  </a:lnTo>
                  <a:cubicBezTo>
                    <a:pt x="7682" y="5983"/>
                    <a:pt x="7654" y="5967"/>
                    <a:pt x="7622" y="5967"/>
                  </a:cubicBezTo>
                  <a:cubicBezTo>
                    <a:pt x="7609" y="5967"/>
                    <a:pt x="7596" y="5970"/>
                    <a:pt x="7582" y="5976"/>
                  </a:cubicBezTo>
                  <a:cubicBezTo>
                    <a:pt x="7560" y="6001"/>
                    <a:pt x="7536" y="6001"/>
                    <a:pt x="7514" y="6023"/>
                  </a:cubicBezTo>
                  <a:cubicBezTo>
                    <a:pt x="7443" y="6069"/>
                    <a:pt x="7467" y="6187"/>
                    <a:pt x="7560" y="6187"/>
                  </a:cubicBezTo>
                  <a:lnTo>
                    <a:pt x="7932" y="6187"/>
                  </a:lnTo>
                  <a:cubicBezTo>
                    <a:pt x="7932" y="6233"/>
                    <a:pt x="7979" y="6280"/>
                    <a:pt x="8025" y="6280"/>
                  </a:cubicBezTo>
                  <a:lnTo>
                    <a:pt x="8537" y="6280"/>
                  </a:lnTo>
                  <a:cubicBezTo>
                    <a:pt x="8537" y="6302"/>
                    <a:pt x="8537" y="6326"/>
                    <a:pt x="8559" y="6326"/>
                  </a:cubicBezTo>
                  <a:lnTo>
                    <a:pt x="7862" y="6395"/>
                  </a:lnTo>
                  <a:cubicBezTo>
                    <a:pt x="7768" y="6395"/>
                    <a:pt x="7746" y="6466"/>
                    <a:pt x="7768" y="6535"/>
                  </a:cubicBezTo>
                  <a:cubicBezTo>
                    <a:pt x="7675" y="6512"/>
                    <a:pt x="7582" y="6488"/>
                    <a:pt x="7514" y="6488"/>
                  </a:cubicBezTo>
                  <a:cubicBezTo>
                    <a:pt x="7506" y="6487"/>
                    <a:pt x="7499" y="6486"/>
                    <a:pt x="7492" y="6486"/>
                  </a:cubicBezTo>
                  <a:cubicBezTo>
                    <a:pt x="7388" y="6486"/>
                    <a:pt x="7335" y="6629"/>
                    <a:pt x="7443" y="6652"/>
                  </a:cubicBezTo>
                  <a:lnTo>
                    <a:pt x="7862" y="6721"/>
                  </a:lnTo>
                  <a:cubicBezTo>
                    <a:pt x="7862" y="6721"/>
                    <a:pt x="7862" y="6745"/>
                    <a:pt x="7886" y="6745"/>
                  </a:cubicBezTo>
                  <a:cubicBezTo>
                    <a:pt x="7607" y="6745"/>
                    <a:pt x="7350" y="6745"/>
                    <a:pt x="7095" y="6721"/>
                  </a:cubicBezTo>
                  <a:cubicBezTo>
                    <a:pt x="7088" y="6719"/>
                    <a:pt x="7082" y="6719"/>
                    <a:pt x="7076" y="6719"/>
                  </a:cubicBezTo>
                  <a:cubicBezTo>
                    <a:pt x="6978" y="6719"/>
                    <a:pt x="6984" y="6886"/>
                    <a:pt x="7095" y="6907"/>
                  </a:cubicBezTo>
                  <a:cubicBezTo>
                    <a:pt x="7467" y="6931"/>
                    <a:pt x="7815" y="6931"/>
                    <a:pt x="8187" y="6931"/>
                  </a:cubicBezTo>
                  <a:lnTo>
                    <a:pt x="8187" y="6953"/>
                  </a:lnTo>
                  <a:cubicBezTo>
                    <a:pt x="8094" y="6953"/>
                    <a:pt x="8094" y="7139"/>
                    <a:pt x="8211" y="7139"/>
                  </a:cubicBezTo>
                  <a:lnTo>
                    <a:pt x="8327" y="7139"/>
                  </a:lnTo>
                  <a:cubicBezTo>
                    <a:pt x="8327" y="7163"/>
                    <a:pt x="8327" y="7163"/>
                    <a:pt x="8351" y="7186"/>
                  </a:cubicBezTo>
                  <a:cubicBezTo>
                    <a:pt x="7560" y="7186"/>
                    <a:pt x="6327" y="7070"/>
                    <a:pt x="4676" y="6698"/>
                  </a:cubicBezTo>
                  <a:cubicBezTo>
                    <a:pt x="3234" y="6348"/>
                    <a:pt x="2140" y="5930"/>
                    <a:pt x="1374" y="5604"/>
                  </a:cubicBezTo>
                  <a:cubicBezTo>
                    <a:pt x="1396" y="5604"/>
                    <a:pt x="1420" y="5604"/>
                    <a:pt x="1443" y="5628"/>
                  </a:cubicBezTo>
                  <a:cubicBezTo>
                    <a:pt x="1449" y="5630"/>
                    <a:pt x="1456" y="5630"/>
                    <a:pt x="1462" y="5630"/>
                  </a:cubicBezTo>
                  <a:cubicBezTo>
                    <a:pt x="1565" y="5630"/>
                    <a:pt x="1600" y="5463"/>
                    <a:pt x="1489" y="5442"/>
                  </a:cubicBezTo>
                  <a:cubicBezTo>
                    <a:pt x="1443" y="5442"/>
                    <a:pt x="1396" y="5418"/>
                    <a:pt x="1350" y="5418"/>
                  </a:cubicBezTo>
                  <a:cubicBezTo>
                    <a:pt x="1350" y="5402"/>
                    <a:pt x="1363" y="5384"/>
                    <a:pt x="1360" y="5376"/>
                  </a:cubicBezTo>
                  <a:lnTo>
                    <a:pt x="1360" y="5376"/>
                  </a:lnTo>
                  <a:cubicBezTo>
                    <a:pt x="1636" y="5492"/>
                    <a:pt x="1935" y="5630"/>
                    <a:pt x="2211" y="5744"/>
                  </a:cubicBezTo>
                  <a:cubicBezTo>
                    <a:pt x="2223" y="5750"/>
                    <a:pt x="2233" y="5752"/>
                    <a:pt x="2243" y="5752"/>
                  </a:cubicBezTo>
                  <a:cubicBezTo>
                    <a:pt x="2313" y="5752"/>
                    <a:pt x="2339" y="5623"/>
                    <a:pt x="2258" y="5582"/>
                  </a:cubicBezTo>
                  <a:cubicBezTo>
                    <a:pt x="1885" y="5418"/>
                    <a:pt x="1513" y="5256"/>
                    <a:pt x="1164" y="5070"/>
                  </a:cubicBezTo>
                  <a:lnTo>
                    <a:pt x="1164" y="5070"/>
                  </a:lnTo>
                  <a:cubicBezTo>
                    <a:pt x="1350" y="5139"/>
                    <a:pt x="1560" y="5232"/>
                    <a:pt x="1746" y="5303"/>
                  </a:cubicBezTo>
                  <a:cubicBezTo>
                    <a:pt x="1758" y="5309"/>
                    <a:pt x="1772" y="5312"/>
                    <a:pt x="1786" y="5312"/>
                  </a:cubicBezTo>
                  <a:cubicBezTo>
                    <a:pt x="1824" y="5312"/>
                    <a:pt x="1861" y="5290"/>
                    <a:pt x="1861" y="5256"/>
                  </a:cubicBezTo>
                  <a:cubicBezTo>
                    <a:pt x="1885" y="5186"/>
                    <a:pt x="1839" y="5163"/>
                    <a:pt x="1792" y="5139"/>
                  </a:cubicBezTo>
                  <a:cubicBezTo>
                    <a:pt x="1582" y="5046"/>
                    <a:pt x="1374" y="4953"/>
                    <a:pt x="1141" y="4860"/>
                  </a:cubicBezTo>
                  <a:lnTo>
                    <a:pt x="1117" y="4860"/>
                  </a:lnTo>
                  <a:cubicBezTo>
                    <a:pt x="1141" y="4860"/>
                    <a:pt x="1141" y="4838"/>
                    <a:pt x="1141" y="4814"/>
                  </a:cubicBezTo>
                  <a:cubicBezTo>
                    <a:pt x="1746" y="5117"/>
                    <a:pt x="2373" y="5372"/>
                    <a:pt x="3002" y="5558"/>
                  </a:cubicBezTo>
                  <a:cubicBezTo>
                    <a:pt x="3010" y="5559"/>
                    <a:pt x="3017" y="5560"/>
                    <a:pt x="3024" y="5560"/>
                  </a:cubicBezTo>
                  <a:cubicBezTo>
                    <a:pt x="3123" y="5560"/>
                    <a:pt x="3156" y="5415"/>
                    <a:pt x="3048" y="5372"/>
                  </a:cubicBezTo>
                  <a:cubicBezTo>
                    <a:pt x="2373" y="5186"/>
                    <a:pt x="1699" y="4907"/>
                    <a:pt x="1071" y="4581"/>
                  </a:cubicBezTo>
                  <a:cubicBezTo>
                    <a:pt x="1095" y="4581"/>
                    <a:pt x="1095" y="4581"/>
                    <a:pt x="1095" y="4559"/>
                  </a:cubicBezTo>
                  <a:cubicBezTo>
                    <a:pt x="1117" y="4559"/>
                    <a:pt x="1117" y="4534"/>
                    <a:pt x="1117" y="4512"/>
                  </a:cubicBezTo>
                  <a:cubicBezTo>
                    <a:pt x="1117" y="4512"/>
                    <a:pt x="1141" y="4512"/>
                    <a:pt x="1141" y="4488"/>
                  </a:cubicBezTo>
                  <a:cubicBezTo>
                    <a:pt x="1234" y="4534"/>
                    <a:pt x="1350" y="4581"/>
                    <a:pt x="1443" y="4652"/>
                  </a:cubicBezTo>
                  <a:cubicBezTo>
                    <a:pt x="1454" y="4657"/>
                    <a:pt x="1465" y="4660"/>
                    <a:pt x="1476" y="4660"/>
                  </a:cubicBezTo>
                  <a:cubicBezTo>
                    <a:pt x="1556" y="4660"/>
                    <a:pt x="1617" y="4529"/>
                    <a:pt x="1536" y="4488"/>
                  </a:cubicBezTo>
                  <a:cubicBezTo>
                    <a:pt x="1467" y="4441"/>
                    <a:pt x="1396" y="4419"/>
                    <a:pt x="1350" y="4395"/>
                  </a:cubicBezTo>
                  <a:lnTo>
                    <a:pt x="1350" y="4348"/>
                  </a:lnTo>
                  <a:cubicBezTo>
                    <a:pt x="1374" y="4326"/>
                    <a:pt x="1350" y="4302"/>
                    <a:pt x="1350" y="4280"/>
                  </a:cubicBezTo>
                  <a:lnTo>
                    <a:pt x="1350" y="4280"/>
                  </a:lnTo>
                  <a:cubicBezTo>
                    <a:pt x="1350" y="4280"/>
                    <a:pt x="1360" y="4289"/>
                    <a:pt x="1374" y="4289"/>
                  </a:cubicBezTo>
                  <a:cubicBezTo>
                    <a:pt x="1381" y="4289"/>
                    <a:pt x="1389" y="4287"/>
                    <a:pt x="1396" y="4280"/>
                  </a:cubicBezTo>
                  <a:cubicBezTo>
                    <a:pt x="1839" y="4512"/>
                    <a:pt x="2280" y="4698"/>
                    <a:pt x="2745" y="4860"/>
                  </a:cubicBezTo>
                  <a:cubicBezTo>
                    <a:pt x="2758" y="4865"/>
                    <a:pt x="2770" y="4867"/>
                    <a:pt x="2781" y="4867"/>
                  </a:cubicBezTo>
                  <a:cubicBezTo>
                    <a:pt x="2871" y="4867"/>
                    <a:pt x="2896" y="4718"/>
                    <a:pt x="2792" y="4698"/>
                  </a:cubicBezTo>
                  <a:cubicBezTo>
                    <a:pt x="2397" y="4559"/>
                    <a:pt x="2001" y="4395"/>
                    <a:pt x="1629" y="4209"/>
                  </a:cubicBezTo>
                  <a:cubicBezTo>
                    <a:pt x="1629" y="4187"/>
                    <a:pt x="1606" y="4162"/>
                    <a:pt x="1560" y="4140"/>
                  </a:cubicBezTo>
                  <a:cubicBezTo>
                    <a:pt x="1489" y="4116"/>
                    <a:pt x="1396" y="4069"/>
                    <a:pt x="1327" y="4047"/>
                  </a:cubicBezTo>
                  <a:cubicBezTo>
                    <a:pt x="1281" y="4023"/>
                    <a:pt x="1257" y="4000"/>
                    <a:pt x="1210" y="3976"/>
                  </a:cubicBezTo>
                  <a:cubicBezTo>
                    <a:pt x="1234" y="3976"/>
                    <a:pt x="1257" y="3954"/>
                    <a:pt x="1281" y="3930"/>
                  </a:cubicBezTo>
                  <a:cubicBezTo>
                    <a:pt x="1281" y="3913"/>
                    <a:pt x="1293" y="3896"/>
                    <a:pt x="1290" y="3888"/>
                  </a:cubicBezTo>
                  <a:lnTo>
                    <a:pt x="1290" y="3888"/>
                  </a:lnTo>
                  <a:cubicBezTo>
                    <a:pt x="2286" y="4375"/>
                    <a:pt x="3307" y="4814"/>
                    <a:pt x="4397" y="5024"/>
                  </a:cubicBezTo>
                  <a:cubicBezTo>
                    <a:pt x="4405" y="5025"/>
                    <a:pt x="4412" y="5026"/>
                    <a:pt x="4419" y="5026"/>
                  </a:cubicBezTo>
                  <a:cubicBezTo>
                    <a:pt x="4518" y="5026"/>
                    <a:pt x="4552" y="4883"/>
                    <a:pt x="4444" y="4860"/>
                  </a:cubicBezTo>
                  <a:cubicBezTo>
                    <a:pt x="3560" y="4674"/>
                    <a:pt x="2745" y="4348"/>
                    <a:pt x="1932" y="3976"/>
                  </a:cubicBezTo>
                  <a:cubicBezTo>
                    <a:pt x="1908" y="3954"/>
                    <a:pt x="1908" y="3930"/>
                    <a:pt x="1885" y="3930"/>
                  </a:cubicBezTo>
                  <a:cubicBezTo>
                    <a:pt x="1699" y="3837"/>
                    <a:pt x="1513" y="3744"/>
                    <a:pt x="1350" y="3675"/>
                  </a:cubicBezTo>
                  <a:lnTo>
                    <a:pt x="1350" y="3628"/>
                  </a:lnTo>
                  <a:close/>
                  <a:moveTo>
                    <a:pt x="1861" y="0"/>
                  </a:moveTo>
                  <a:cubicBezTo>
                    <a:pt x="1792" y="47"/>
                    <a:pt x="1746" y="69"/>
                    <a:pt x="1699" y="93"/>
                  </a:cubicBezTo>
                  <a:lnTo>
                    <a:pt x="1699" y="47"/>
                  </a:lnTo>
                  <a:lnTo>
                    <a:pt x="1675" y="23"/>
                  </a:lnTo>
                  <a:lnTo>
                    <a:pt x="1675" y="116"/>
                  </a:lnTo>
                  <a:lnTo>
                    <a:pt x="1582" y="209"/>
                  </a:lnTo>
                  <a:lnTo>
                    <a:pt x="1582" y="186"/>
                  </a:lnTo>
                  <a:cubicBezTo>
                    <a:pt x="1560" y="162"/>
                    <a:pt x="1560" y="162"/>
                    <a:pt x="1536" y="162"/>
                  </a:cubicBezTo>
                  <a:lnTo>
                    <a:pt x="1536" y="186"/>
                  </a:lnTo>
                  <a:cubicBezTo>
                    <a:pt x="1513" y="186"/>
                    <a:pt x="1489" y="186"/>
                    <a:pt x="1467" y="209"/>
                  </a:cubicBezTo>
                  <a:cubicBezTo>
                    <a:pt x="1443" y="209"/>
                    <a:pt x="1420" y="255"/>
                    <a:pt x="1420" y="279"/>
                  </a:cubicBezTo>
                  <a:cubicBezTo>
                    <a:pt x="1420" y="302"/>
                    <a:pt x="1443" y="302"/>
                    <a:pt x="1443" y="302"/>
                  </a:cubicBezTo>
                  <a:lnTo>
                    <a:pt x="1443" y="326"/>
                  </a:lnTo>
                  <a:lnTo>
                    <a:pt x="1443" y="348"/>
                  </a:lnTo>
                  <a:cubicBezTo>
                    <a:pt x="1443" y="348"/>
                    <a:pt x="1443" y="372"/>
                    <a:pt x="1467" y="372"/>
                  </a:cubicBezTo>
                  <a:cubicBezTo>
                    <a:pt x="1467" y="395"/>
                    <a:pt x="1489" y="395"/>
                    <a:pt x="1489" y="395"/>
                  </a:cubicBezTo>
                  <a:cubicBezTo>
                    <a:pt x="1489" y="419"/>
                    <a:pt x="1489" y="419"/>
                    <a:pt x="1513" y="419"/>
                  </a:cubicBezTo>
                  <a:cubicBezTo>
                    <a:pt x="1489" y="419"/>
                    <a:pt x="1467" y="419"/>
                    <a:pt x="1467" y="441"/>
                  </a:cubicBezTo>
                  <a:cubicBezTo>
                    <a:pt x="1467" y="419"/>
                    <a:pt x="1443" y="419"/>
                    <a:pt x="1443" y="419"/>
                  </a:cubicBezTo>
                  <a:cubicBezTo>
                    <a:pt x="1420" y="395"/>
                    <a:pt x="1420" y="395"/>
                    <a:pt x="1396" y="395"/>
                  </a:cubicBezTo>
                  <a:cubicBezTo>
                    <a:pt x="1396" y="419"/>
                    <a:pt x="1374" y="419"/>
                    <a:pt x="1374" y="441"/>
                  </a:cubicBezTo>
                  <a:lnTo>
                    <a:pt x="1350" y="419"/>
                  </a:lnTo>
                  <a:cubicBezTo>
                    <a:pt x="1327" y="441"/>
                    <a:pt x="1303" y="488"/>
                    <a:pt x="1303" y="512"/>
                  </a:cubicBezTo>
                  <a:lnTo>
                    <a:pt x="1281" y="488"/>
                  </a:lnTo>
                  <a:cubicBezTo>
                    <a:pt x="1273" y="480"/>
                    <a:pt x="1262" y="478"/>
                    <a:pt x="1251" y="478"/>
                  </a:cubicBezTo>
                  <a:cubicBezTo>
                    <a:pt x="1228" y="478"/>
                    <a:pt x="1203" y="488"/>
                    <a:pt x="1188" y="488"/>
                  </a:cubicBezTo>
                  <a:cubicBezTo>
                    <a:pt x="1188" y="512"/>
                    <a:pt x="1210" y="534"/>
                    <a:pt x="1234" y="558"/>
                  </a:cubicBezTo>
                  <a:cubicBezTo>
                    <a:pt x="1234" y="581"/>
                    <a:pt x="1257" y="581"/>
                    <a:pt x="1281" y="605"/>
                  </a:cubicBezTo>
                  <a:lnTo>
                    <a:pt x="1281" y="627"/>
                  </a:lnTo>
                  <a:cubicBezTo>
                    <a:pt x="1257" y="627"/>
                    <a:pt x="1257" y="627"/>
                    <a:pt x="1257" y="605"/>
                  </a:cubicBezTo>
                  <a:cubicBezTo>
                    <a:pt x="1234" y="605"/>
                    <a:pt x="1210" y="627"/>
                    <a:pt x="1188" y="651"/>
                  </a:cubicBezTo>
                  <a:cubicBezTo>
                    <a:pt x="1210" y="651"/>
                    <a:pt x="1210" y="674"/>
                    <a:pt x="1234" y="674"/>
                  </a:cubicBezTo>
                  <a:cubicBezTo>
                    <a:pt x="1234" y="720"/>
                    <a:pt x="1210" y="744"/>
                    <a:pt x="1210" y="791"/>
                  </a:cubicBezTo>
                  <a:cubicBezTo>
                    <a:pt x="1234" y="791"/>
                    <a:pt x="1234" y="791"/>
                    <a:pt x="1257" y="813"/>
                  </a:cubicBezTo>
                  <a:lnTo>
                    <a:pt x="1210" y="813"/>
                  </a:lnTo>
                  <a:cubicBezTo>
                    <a:pt x="1210" y="791"/>
                    <a:pt x="1210" y="791"/>
                    <a:pt x="1188" y="791"/>
                  </a:cubicBezTo>
                  <a:cubicBezTo>
                    <a:pt x="1188" y="791"/>
                    <a:pt x="1164" y="791"/>
                    <a:pt x="1164" y="767"/>
                  </a:cubicBezTo>
                  <a:cubicBezTo>
                    <a:pt x="1164" y="791"/>
                    <a:pt x="1164" y="791"/>
                    <a:pt x="1141" y="791"/>
                  </a:cubicBezTo>
                  <a:cubicBezTo>
                    <a:pt x="1117" y="791"/>
                    <a:pt x="1071" y="791"/>
                    <a:pt x="1048" y="813"/>
                  </a:cubicBezTo>
                  <a:cubicBezTo>
                    <a:pt x="1002" y="838"/>
                    <a:pt x="1002" y="906"/>
                    <a:pt x="1071" y="931"/>
                  </a:cubicBezTo>
                  <a:cubicBezTo>
                    <a:pt x="1095" y="953"/>
                    <a:pt x="1117" y="953"/>
                    <a:pt x="1141" y="977"/>
                  </a:cubicBezTo>
                  <a:lnTo>
                    <a:pt x="1141" y="999"/>
                  </a:lnTo>
                  <a:lnTo>
                    <a:pt x="1188" y="999"/>
                  </a:lnTo>
                  <a:lnTo>
                    <a:pt x="1164" y="1024"/>
                  </a:lnTo>
                  <a:cubicBezTo>
                    <a:pt x="1164" y="1046"/>
                    <a:pt x="1141" y="1046"/>
                    <a:pt x="1141" y="1070"/>
                  </a:cubicBezTo>
                  <a:cubicBezTo>
                    <a:pt x="1141" y="1092"/>
                    <a:pt x="1117" y="1117"/>
                    <a:pt x="1117" y="1139"/>
                  </a:cubicBezTo>
                  <a:cubicBezTo>
                    <a:pt x="1109" y="1135"/>
                    <a:pt x="1100" y="1133"/>
                    <a:pt x="1092" y="1133"/>
                  </a:cubicBezTo>
                  <a:cubicBezTo>
                    <a:pt x="1055" y="1133"/>
                    <a:pt x="1024" y="1171"/>
                    <a:pt x="1024" y="1210"/>
                  </a:cubicBezTo>
                  <a:cubicBezTo>
                    <a:pt x="1048" y="1232"/>
                    <a:pt x="1095" y="1232"/>
                    <a:pt x="1117" y="1256"/>
                  </a:cubicBezTo>
                  <a:lnTo>
                    <a:pt x="1117" y="1325"/>
                  </a:lnTo>
                  <a:lnTo>
                    <a:pt x="1141" y="1325"/>
                  </a:lnTo>
                  <a:lnTo>
                    <a:pt x="1117" y="1349"/>
                  </a:lnTo>
                  <a:lnTo>
                    <a:pt x="1117" y="1465"/>
                  </a:lnTo>
                  <a:cubicBezTo>
                    <a:pt x="1141" y="1465"/>
                    <a:pt x="1141" y="1465"/>
                    <a:pt x="1141" y="1489"/>
                  </a:cubicBezTo>
                  <a:cubicBezTo>
                    <a:pt x="1172" y="1501"/>
                    <a:pt x="1204" y="1514"/>
                    <a:pt x="1235" y="1527"/>
                  </a:cubicBezTo>
                  <a:lnTo>
                    <a:pt x="1235" y="1527"/>
                  </a:lnTo>
                  <a:cubicBezTo>
                    <a:pt x="1230" y="1526"/>
                    <a:pt x="1225" y="1526"/>
                    <a:pt x="1219" y="1526"/>
                  </a:cubicBezTo>
                  <a:cubicBezTo>
                    <a:pt x="1187" y="1526"/>
                    <a:pt x="1158" y="1548"/>
                    <a:pt x="1141" y="1582"/>
                  </a:cubicBezTo>
                  <a:cubicBezTo>
                    <a:pt x="1117" y="1628"/>
                    <a:pt x="1117" y="1675"/>
                    <a:pt x="1164" y="1697"/>
                  </a:cubicBezTo>
                  <a:lnTo>
                    <a:pt x="1141" y="1721"/>
                  </a:lnTo>
                  <a:lnTo>
                    <a:pt x="1141" y="1697"/>
                  </a:lnTo>
                  <a:cubicBezTo>
                    <a:pt x="1128" y="1691"/>
                    <a:pt x="1114" y="1688"/>
                    <a:pt x="1101" y="1688"/>
                  </a:cubicBezTo>
                  <a:cubicBezTo>
                    <a:pt x="1070" y="1688"/>
                    <a:pt x="1041" y="1704"/>
                    <a:pt x="1024" y="1721"/>
                  </a:cubicBezTo>
                  <a:cubicBezTo>
                    <a:pt x="1024" y="1744"/>
                    <a:pt x="1024" y="1744"/>
                    <a:pt x="1048" y="1768"/>
                  </a:cubicBezTo>
                  <a:cubicBezTo>
                    <a:pt x="1040" y="1760"/>
                    <a:pt x="1032" y="1757"/>
                    <a:pt x="1025" y="1757"/>
                  </a:cubicBezTo>
                  <a:cubicBezTo>
                    <a:pt x="1012" y="1757"/>
                    <a:pt x="1002" y="1768"/>
                    <a:pt x="1002" y="1768"/>
                  </a:cubicBezTo>
                  <a:cubicBezTo>
                    <a:pt x="1002" y="1790"/>
                    <a:pt x="1002" y="1814"/>
                    <a:pt x="1024" y="1837"/>
                  </a:cubicBezTo>
                  <a:cubicBezTo>
                    <a:pt x="1002" y="1837"/>
                    <a:pt x="977" y="1837"/>
                    <a:pt x="955" y="1861"/>
                  </a:cubicBezTo>
                  <a:lnTo>
                    <a:pt x="955" y="1883"/>
                  </a:lnTo>
                  <a:cubicBezTo>
                    <a:pt x="931" y="1883"/>
                    <a:pt x="931" y="1907"/>
                    <a:pt x="909" y="1907"/>
                  </a:cubicBezTo>
                  <a:cubicBezTo>
                    <a:pt x="909" y="1954"/>
                    <a:pt x="931" y="1976"/>
                    <a:pt x="955" y="2000"/>
                  </a:cubicBezTo>
                  <a:cubicBezTo>
                    <a:pt x="931" y="2000"/>
                    <a:pt x="909" y="1976"/>
                    <a:pt x="884" y="1976"/>
                  </a:cubicBezTo>
                  <a:cubicBezTo>
                    <a:pt x="884" y="2000"/>
                    <a:pt x="909" y="2023"/>
                    <a:pt x="931" y="2047"/>
                  </a:cubicBezTo>
                  <a:lnTo>
                    <a:pt x="931" y="2069"/>
                  </a:lnTo>
                  <a:cubicBezTo>
                    <a:pt x="909" y="2069"/>
                    <a:pt x="909" y="2093"/>
                    <a:pt x="909" y="2093"/>
                  </a:cubicBezTo>
                  <a:cubicBezTo>
                    <a:pt x="862" y="2093"/>
                    <a:pt x="838" y="2116"/>
                    <a:pt x="816" y="2140"/>
                  </a:cubicBezTo>
                  <a:cubicBezTo>
                    <a:pt x="838" y="2162"/>
                    <a:pt x="862" y="2162"/>
                    <a:pt x="884" y="2186"/>
                  </a:cubicBezTo>
                  <a:lnTo>
                    <a:pt x="862" y="2186"/>
                  </a:lnTo>
                  <a:lnTo>
                    <a:pt x="862" y="2255"/>
                  </a:lnTo>
                  <a:lnTo>
                    <a:pt x="862" y="2279"/>
                  </a:lnTo>
                  <a:lnTo>
                    <a:pt x="816" y="2326"/>
                  </a:lnTo>
                  <a:lnTo>
                    <a:pt x="791" y="2326"/>
                  </a:lnTo>
                  <a:cubicBezTo>
                    <a:pt x="791" y="2348"/>
                    <a:pt x="791" y="2395"/>
                    <a:pt x="816" y="2419"/>
                  </a:cubicBezTo>
                  <a:lnTo>
                    <a:pt x="816" y="2441"/>
                  </a:lnTo>
                  <a:lnTo>
                    <a:pt x="816" y="2488"/>
                  </a:lnTo>
                  <a:lnTo>
                    <a:pt x="791" y="2488"/>
                  </a:lnTo>
                  <a:cubicBezTo>
                    <a:pt x="777" y="2488"/>
                    <a:pt x="761" y="2478"/>
                    <a:pt x="745" y="2478"/>
                  </a:cubicBezTo>
                  <a:cubicBezTo>
                    <a:pt x="738" y="2478"/>
                    <a:pt x="730" y="2480"/>
                    <a:pt x="723" y="2488"/>
                  </a:cubicBezTo>
                  <a:lnTo>
                    <a:pt x="745" y="2488"/>
                  </a:lnTo>
                  <a:cubicBezTo>
                    <a:pt x="769" y="2488"/>
                    <a:pt x="791" y="2512"/>
                    <a:pt x="816" y="2534"/>
                  </a:cubicBezTo>
                  <a:lnTo>
                    <a:pt x="816" y="2652"/>
                  </a:lnTo>
                  <a:cubicBezTo>
                    <a:pt x="791" y="2652"/>
                    <a:pt x="791" y="2674"/>
                    <a:pt x="769" y="2674"/>
                  </a:cubicBezTo>
                  <a:cubicBezTo>
                    <a:pt x="791" y="2698"/>
                    <a:pt x="791" y="2698"/>
                    <a:pt x="816" y="2698"/>
                  </a:cubicBezTo>
                  <a:lnTo>
                    <a:pt x="816" y="2813"/>
                  </a:lnTo>
                  <a:lnTo>
                    <a:pt x="955" y="2884"/>
                  </a:lnTo>
                  <a:cubicBezTo>
                    <a:pt x="931" y="2884"/>
                    <a:pt x="909" y="2906"/>
                    <a:pt x="909" y="2931"/>
                  </a:cubicBezTo>
                  <a:cubicBezTo>
                    <a:pt x="884" y="2906"/>
                    <a:pt x="862" y="2906"/>
                    <a:pt x="838" y="2906"/>
                  </a:cubicBezTo>
                  <a:cubicBezTo>
                    <a:pt x="769" y="2931"/>
                    <a:pt x="745" y="2999"/>
                    <a:pt x="791" y="3070"/>
                  </a:cubicBezTo>
                  <a:cubicBezTo>
                    <a:pt x="769" y="3070"/>
                    <a:pt x="769" y="3046"/>
                    <a:pt x="745" y="3046"/>
                  </a:cubicBezTo>
                  <a:lnTo>
                    <a:pt x="698" y="3046"/>
                  </a:lnTo>
                  <a:cubicBezTo>
                    <a:pt x="723" y="3046"/>
                    <a:pt x="745" y="3070"/>
                    <a:pt x="769" y="3093"/>
                  </a:cubicBezTo>
                  <a:cubicBezTo>
                    <a:pt x="745" y="3117"/>
                    <a:pt x="723" y="3163"/>
                    <a:pt x="676" y="3210"/>
                  </a:cubicBezTo>
                  <a:cubicBezTo>
                    <a:pt x="652" y="3256"/>
                    <a:pt x="652" y="3279"/>
                    <a:pt x="630" y="3325"/>
                  </a:cubicBezTo>
                  <a:lnTo>
                    <a:pt x="583" y="3325"/>
                  </a:lnTo>
                  <a:cubicBezTo>
                    <a:pt x="605" y="3325"/>
                    <a:pt x="605" y="3349"/>
                    <a:pt x="605" y="3349"/>
                  </a:cubicBezTo>
                  <a:lnTo>
                    <a:pt x="605" y="3396"/>
                  </a:lnTo>
                  <a:cubicBezTo>
                    <a:pt x="583" y="3372"/>
                    <a:pt x="559" y="3372"/>
                    <a:pt x="537" y="3349"/>
                  </a:cubicBezTo>
                  <a:lnTo>
                    <a:pt x="444" y="3349"/>
                  </a:lnTo>
                  <a:lnTo>
                    <a:pt x="444" y="3418"/>
                  </a:lnTo>
                  <a:cubicBezTo>
                    <a:pt x="419" y="3418"/>
                    <a:pt x="419" y="3418"/>
                    <a:pt x="397" y="3442"/>
                  </a:cubicBezTo>
                  <a:cubicBezTo>
                    <a:pt x="397" y="3465"/>
                    <a:pt x="419" y="3489"/>
                    <a:pt x="444" y="3511"/>
                  </a:cubicBezTo>
                  <a:cubicBezTo>
                    <a:pt x="466" y="3511"/>
                    <a:pt x="466" y="3535"/>
                    <a:pt x="490" y="3535"/>
                  </a:cubicBezTo>
                  <a:cubicBezTo>
                    <a:pt x="466" y="3535"/>
                    <a:pt x="419" y="3558"/>
                    <a:pt x="419" y="3582"/>
                  </a:cubicBezTo>
                  <a:lnTo>
                    <a:pt x="444" y="3582"/>
                  </a:lnTo>
                  <a:lnTo>
                    <a:pt x="419" y="3604"/>
                  </a:lnTo>
                  <a:lnTo>
                    <a:pt x="419" y="3628"/>
                  </a:lnTo>
                  <a:cubicBezTo>
                    <a:pt x="419" y="3651"/>
                    <a:pt x="419" y="3651"/>
                    <a:pt x="444" y="3675"/>
                  </a:cubicBezTo>
                  <a:cubicBezTo>
                    <a:pt x="419" y="3675"/>
                    <a:pt x="419" y="3697"/>
                    <a:pt x="419" y="3697"/>
                  </a:cubicBezTo>
                  <a:cubicBezTo>
                    <a:pt x="397" y="3721"/>
                    <a:pt x="397" y="3721"/>
                    <a:pt x="397" y="3744"/>
                  </a:cubicBezTo>
                  <a:cubicBezTo>
                    <a:pt x="397" y="3744"/>
                    <a:pt x="419" y="3744"/>
                    <a:pt x="419" y="3768"/>
                  </a:cubicBezTo>
                  <a:cubicBezTo>
                    <a:pt x="419" y="3768"/>
                    <a:pt x="444" y="3768"/>
                    <a:pt x="466" y="3790"/>
                  </a:cubicBezTo>
                  <a:lnTo>
                    <a:pt x="466" y="3814"/>
                  </a:lnTo>
                  <a:lnTo>
                    <a:pt x="419" y="3814"/>
                  </a:lnTo>
                  <a:lnTo>
                    <a:pt x="397" y="3837"/>
                  </a:lnTo>
                  <a:cubicBezTo>
                    <a:pt x="373" y="3861"/>
                    <a:pt x="373" y="3883"/>
                    <a:pt x="373" y="3930"/>
                  </a:cubicBezTo>
                  <a:cubicBezTo>
                    <a:pt x="373" y="3907"/>
                    <a:pt x="373" y="3907"/>
                    <a:pt x="350" y="3907"/>
                  </a:cubicBezTo>
                  <a:cubicBezTo>
                    <a:pt x="350" y="3930"/>
                    <a:pt x="373" y="3954"/>
                    <a:pt x="397" y="3976"/>
                  </a:cubicBezTo>
                  <a:lnTo>
                    <a:pt x="419" y="3976"/>
                  </a:lnTo>
                  <a:cubicBezTo>
                    <a:pt x="419" y="4000"/>
                    <a:pt x="397" y="4000"/>
                    <a:pt x="397" y="4023"/>
                  </a:cubicBezTo>
                  <a:cubicBezTo>
                    <a:pt x="397" y="4000"/>
                    <a:pt x="397" y="4000"/>
                    <a:pt x="373" y="4000"/>
                  </a:cubicBezTo>
                  <a:cubicBezTo>
                    <a:pt x="366" y="3993"/>
                    <a:pt x="355" y="3990"/>
                    <a:pt x="343" y="3990"/>
                  </a:cubicBezTo>
                  <a:cubicBezTo>
                    <a:pt x="313" y="3990"/>
                    <a:pt x="273" y="4007"/>
                    <a:pt x="257" y="4023"/>
                  </a:cubicBezTo>
                  <a:lnTo>
                    <a:pt x="257" y="4047"/>
                  </a:lnTo>
                  <a:lnTo>
                    <a:pt x="257" y="4069"/>
                  </a:lnTo>
                  <a:cubicBezTo>
                    <a:pt x="304" y="4069"/>
                    <a:pt x="350" y="4093"/>
                    <a:pt x="397" y="4116"/>
                  </a:cubicBezTo>
                  <a:cubicBezTo>
                    <a:pt x="373" y="4140"/>
                    <a:pt x="373" y="4162"/>
                    <a:pt x="373" y="4187"/>
                  </a:cubicBezTo>
                  <a:lnTo>
                    <a:pt x="350" y="4187"/>
                  </a:lnTo>
                  <a:cubicBezTo>
                    <a:pt x="350" y="4209"/>
                    <a:pt x="350" y="4209"/>
                    <a:pt x="373" y="4209"/>
                  </a:cubicBezTo>
                  <a:lnTo>
                    <a:pt x="326" y="4209"/>
                  </a:lnTo>
                  <a:cubicBezTo>
                    <a:pt x="304" y="4255"/>
                    <a:pt x="280" y="4302"/>
                    <a:pt x="326" y="4348"/>
                  </a:cubicBezTo>
                  <a:lnTo>
                    <a:pt x="350" y="4348"/>
                  </a:lnTo>
                  <a:lnTo>
                    <a:pt x="350" y="4373"/>
                  </a:lnTo>
                  <a:lnTo>
                    <a:pt x="326" y="4348"/>
                  </a:lnTo>
                  <a:cubicBezTo>
                    <a:pt x="304" y="4348"/>
                    <a:pt x="304" y="4348"/>
                    <a:pt x="280" y="4326"/>
                  </a:cubicBezTo>
                  <a:lnTo>
                    <a:pt x="280" y="4326"/>
                  </a:lnTo>
                  <a:cubicBezTo>
                    <a:pt x="304" y="4348"/>
                    <a:pt x="304" y="4373"/>
                    <a:pt x="326" y="4373"/>
                  </a:cubicBezTo>
                  <a:lnTo>
                    <a:pt x="304" y="4395"/>
                  </a:lnTo>
                  <a:lnTo>
                    <a:pt x="280" y="4395"/>
                  </a:lnTo>
                  <a:cubicBezTo>
                    <a:pt x="280" y="4395"/>
                    <a:pt x="280" y="4419"/>
                    <a:pt x="257" y="4419"/>
                  </a:cubicBezTo>
                  <a:cubicBezTo>
                    <a:pt x="233" y="4419"/>
                    <a:pt x="211" y="4395"/>
                    <a:pt x="187" y="4395"/>
                  </a:cubicBezTo>
                  <a:lnTo>
                    <a:pt x="187" y="4466"/>
                  </a:lnTo>
                  <a:cubicBezTo>
                    <a:pt x="164" y="4466"/>
                    <a:pt x="164" y="4466"/>
                    <a:pt x="140" y="4488"/>
                  </a:cubicBezTo>
                  <a:lnTo>
                    <a:pt x="118" y="4488"/>
                  </a:lnTo>
                  <a:lnTo>
                    <a:pt x="94" y="4466"/>
                  </a:lnTo>
                  <a:lnTo>
                    <a:pt x="94" y="4488"/>
                  </a:lnTo>
                  <a:lnTo>
                    <a:pt x="94" y="4512"/>
                  </a:lnTo>
                  <a:cubicBezTo>
                    <a:pt x="71" y="4512"/>
                    <a:pt x="71" y="4534"/>
                    <a:pt x="71" y="4534"/>
                  </a:cubicBezTo>
                  <a:lnTo>
                    <a:pt x="47" y="4559"/>
                  </a:lnTo>
                  <a:cubicBezTo>
                    <a:pt x="25" y="4581"/>
                    <a:pt x="1" y="4581"/>
                    <a:pt x="1" y="4627"/>
                  </a:cubicBezTo>
                  <a:cubicBezTo>
                    <a:pt x="25" y="4627"/>
                    <a:pt x="25" y="4652"/>
                    <a:pt x="47" y="4652"/>
                  </a:cubicBezTo>
                  <a:lnTo>
                    <a:pt x="47" y="4745"/>
                  </a:lnTo>
                  <a:lnTo>
                    <a:pt x="71" y="4745"/>
                  </a:lnTo>
                  <a:lnTo>
                    <a:pt x="71" y="4767"/>
                  </a:lnTo>
                  <a:cubicBezTo>
                    <a:pt x="47" y="4814"/>
                    <a:pt x="47" y="4838"/>
                    <a:pt x="47" y="4860"/>
                  </a:cubicBezTo>
                  <a:lnTo>
                    <a:pt x="94" y="4907"/>
                  </a:lnTo>
                  <a:cubicBezTo>
                    <a:pt x="94" y="4907"/>
                    <a:pt x="118" y="4907"/>
                    <a:pt x="118" y="4931"/>
                  </a:cubicBezTo>
                  <a:lnTo>
                    <a:pt x="140" y="4953"/>
                  </a:lnTo>
                  <a:lnTo>
                    <a:pt x="140" y="4977"/>
                  </a:lnTo>
                  <a:lnTo>
                    <a:pt x="187" y="5046"/>
                  </a:lnTo>
                  <a:lnTo>
                    <a:pt x="118" y="5093"/>
                  </a:lnTo>
                  <a:cubicBezTo>
                    <a:pt x="118" y="5093"/>
                    <a:pt x="118" y="5117"/>
                    <a:pt x="94" y="5139"/>
                  </a:cubicBezTo>
                  <a:cubicBezTo>
                    <a:pt x="419" y="5349"/>
                    <a:pt x="1932" y="6233"/>
                    <a:pt x="4630" y="6860"/>
                  </a:cubicBezTo>
                  <a:cubicBezTo>
                    <a:pt x="6397" y="7279"/>
                    <a:pt x="7700" y="7372"/>
                    <a:pt x="8490" y="7372"/>
                  </a:cubicBezTo>
                  <a:cubicBezTo>
                    <a:pt x="8909" y="7372"/>
                    <a:pt x="9188" y="7349"/>
                    <a:pt x="9303" y="7349"/>
                  </a:cubicBezTo>
                  <a:lnTo>
                    <a:pt x="9303" y="7279"/>
                  </a:lnTo>
                  <a:lnTo>
                    <a:pt x="9257" y="7210"/>
                  </a:lnTo>
                  <a:lnTo>
                    <a:pt x="9303" y="7186"/>
                  </a:lnTo>
                  <a:cubicBezTo>
                    <a:pt x="9328" y="7186"/>
                    <a:pt x="9350" y="7163"/>
                    <a:pt x="9350" y="7163"/>
                  </a:cubicBezTo>
                  <a:lnTo>
                    <a:pt x="9374" y="7163"/>
                  </a:lnTo>
                  <a:lnTo>
                    <a:pt x="9374" y="7139"/>
                  </a:lnTo>
                  <a:lnTo>
                    <a:pt x="9350" y="7139"/>
                  </a:lnTo>
                  <a:cubicBezTo>
                    <a:pt x="9374" y="7139"/>
                    <a:pt x="9396" y="7139"/>
                    <a:pt x="9421" y="7117"/>
                  </a:cubicBezTo>
                  <a:lnTo>
                    <a:pt x="9421" y="7093"/>
                  </a:lnTo>
                  <a:lnTo>
                    <a:pt x="9514" y="7000"/>
                  </a:lnTo>
                  <a:cubicBezTo>
                    <a:pt x="9560" y="7000"/>
                    <a:pt x="9607" y="6977"/>
                    <a:pt x="9607" y="6931"/>
                  </a:cubicBezTo>
                  <a:lnTo>
                    <a:pt x="9607" y="6907"/>
                  </a:lnTo>
                  <a:cubicBezTo>
                    <a:pt x="9607" y="6907"/>
                    <a:pt x="9629" y="6907"/>
                    <a:pt x="9629" y="6884"/>
                  </a:cubicBezTo>
                  <a:lnTo>
                    <a:pt x="9607" y="6884"/>
                  </a:lnTo>
                  <a:cubicBezTo>
                    <a:pt x="9607" y="6860"/>
                    <a:pt x="9583" y="6838"/>
                    <a:pt x="9583" y="6838"/>
                  </a:cubicBezTo>
                  <a:cubicBezTo>
                    <a:pt x="9583" y="6791"/>
                    <a:pt x="9560" y="6745"/>
                    <a:pt x="9560" y="6721"/>
                  </a:cubicBezTo>
                  <a:cubicBezTo>
                    <a:pt x="9536" y="6721"/>
                    <a:pt x="9536" y="6745"/>
                    <a:pt x="9514" y="6745"/>
                  </a:cubicBezTo>
                  <a:cubicBezTo>
                    <a:pt x="9514" y="6745"/>
                    <a:pt x="9514" y="6721"/>
                    <a:pt x="9536" y="6721"/>
                  </a:cubicBezTo>
                  <a:lnTo>
                    <a:pt x="9560" y="6721"/>
                  </a:lnTo>
                  <a:cubicBezTo>
                    <a:pt x="9536" y="6698"/>
                    <a:pt x="9536" y="6674"/>
                    <a:pt x="9514" y="6652"/>
                  </a:cubicBezTo>
                  <a:cubicBezTo>
                    <a:pt x="9560" y="6628"/>
                    <a:pt x="9560" y="6581"/>
                    <a:pt x="9536" y="6535"/>
                  </a:cubicBezTo>
                  <a:lnTo>
                    <a:pt x="9536" y="6512"/>
                  </a:lnTo>
                  <a:cubicBezTo>
                    <a:pt x="9560" y="6512"/>
                    <a:pt x="9560" y="6488"/>
                    <a:pt x="9536" y="6466"/>
                  </a:cubicBezTo>
                  <a:lnTo>
                    <a:pt x="9536" y="6441"/>
                  </a:lnTo>
                  <a:cubicBezTo>
                    <a:pt x="9560" y="6441"/>
                    <a:pt x="9583" y="6419"/>
                    <a:pt x="9583" y="6395"/>
                  </a:cubicBezTo>
                  <a:cubicBezTo>
                    <a:pt x="9583" y="6373"/>
                    <a:pt x="9560" y="6348"/>
                    <a:pt x="9536" y="6348"/>
                  </a:cubicBezTo>
                  <a:cubicBezTo>
                    <a:pt x="9560" y="6326"/>
                    <a:pt x="9583" y="6326"/>
                    <a:pt x="9583" y="6302"/>
                  </a:cubicBezTo>
                  <a:cubicBezTo>
                    <a:pt x="9583" y="6280"/>
                    <a:pt x="9536" y="6255"/>
                    <a:pt x="9514" y="6255"/>
                  </a:cubicBezTo>
                  <a:lnTo>
                    <a:pt x="9514" y="6209"/>
                  </a:lnTo>
                  <a:cubicBezTo>
                    <a:pt x="9536" y="6209"/>
                    <a:pt x="9536" y="6187"/>
                    <a:pt x="9536" y="6162"/>
                  </a:cubicBezTo>
                  <a:cubicBezTo>
                    <a:pt x="9583" y="6162"/>
                    <a:pt x="9607" y="6162"/>
                    <a:pt x="9653" y="6140"/>
                  </a:cubicBezTo>
                  <a:lnTo>
                    <a:pt x="9676" y="6140"/>
                  </a:lnTo>
                  <a:cubicBezTo>
                    <a:pt x="9663" y="6126"/>
                    <a:pt x="9634" y="6113"/>
                    <a:pt x="9603" y="6113"/>
                  </a:cubicBezTo>
                  <a:cubicBezTo>
                    <a:pt x="9600" y="6113"/>
                    <a:pt x="9597" y="6113"/>
                    <a:pt x="9593" y="6113"/>
                  </a:cubicBezTo>
                  <a:lnTo>
                    <a:pt x="9593" y="6113"/>
                  </a:lnTo>
                  <a:cubicBezTo>
                    <a:pt x="9605" y="6111"/>
                    <a:pt x="9618" y="6105"/>
                    <a:pt x="9629" y="6094"/>
                  </a:cubicBezTo>
                  <a:cubicBezTo>
                    <a:pt x="9653" y="6094"/>
                    <a:pt x="9676" y="6047"/>
                    <a:pt x="9676" y="6001"/>
                  </a:cubicBezTo>
                  <a:cubicBezTo>
                    <a:pt x="9676" y="5976"/>
                    <a:pt x="9629" y="5976"/>
                    <a:pt x="9607" y="5976"/>
                  </a:cubicBezTo>
                  <a:lnTo>
                    <a:pt x="9583" y="5976"/>
                  </a:lnTo>
                  <a:cubicBezTo>
                    <a:pt x="9607" y="5954"/>
                    <a:pt x="9607" y="5930"/>
                    <a:pt x="9629" y="5930"/>
                  </a:cubicBezTo>
                  <a:lnTo>
                    <a:pt x="9607" y="5908"/>
                  </a:lnTo>
                  <a:lnTo>
                    <a:pt x="9607" y="5790"/>
                  </a:lnTo>
                  <a:cubicBezTo>
                    <a:pt x="9653" y="5790"/>
                    <a:pt x="9653" y="5744"/>
                    <a:pt x="9653" y="5721"/>
                  </a:cubicBezTo>
                  <a:lnTo>
                    <a:pt x="9653" y="5697"/>
                  </a:lnTo>
                  <a:cubicBezTo>
                    <a:pt x="9653" y="5697"/>
                    <a:pt x="9653" y="5675"/>
                    <a:pt x="9629" y="5651"/>
                  </a:cubicBezTo>
                  <a:lnTo>
                    <a:pt x="9629" y="5628"/>
                  </a:lnTo>
                  <a:cubicBezTo>
                    <a:pt x="9676" y="5604"/>
                    <a:pt x="9700" y="5604"/>
                    <a:pt x="9746" y="5604"/>
                  </a:cubicBezTo>
                  <a:cubicBezTo>
                    <a:pt x="9746" y="5582"/>
                    <a:pt x="9746" y="5582"/>
                    <a:pt x="9769" y="5582"/>
                  </a:cubicBezTo>
                  <a:cubicBezTo>
                    <a:pt x="9769" y="5558"/>
                    <a:pt x="9769" y="5535"/>
                    <a:pt x="9746" y="5535"/>
                  </a:cubicBezTo>
                  <a:cubicBezTo>
                    <a:pt x="9769" y="5511"/>
                    <a:pt x="9793" y="5511"/>
                    <a:pt x="9793" y="5489"/>
                  </a:cubicBezTo>
                  <a:cubicBezTo>
                    <a:pt x="9793" y="5465"/>
                    <a:pt x="9793" y="5442"/>
                    <a:pt x="9769" y="5442"/>
                  </a:cubicBezTo>
                  <a:cubicBezTo>
                    <a:pt x="9793" y="5442"/>
                    <a:pt x="9793" y="5418"/>
                    <a:pt x="9793" y="5396"/>
                  </a:cubicBezTo>
                  <a:cubicBezTo>
                    <a:pt x="9776" y="5379"/>
                    <a:pt x="9759" y="5362"/>
                    <a:pt x="9743" y="5362"/>
                  </a:cubicBezTo>
                  <a:cubicBezTo>
                    <a:pt x="9736" y="5362"/>
                    <a:pt x="9729" y="5365"/>
                    <a:pt x="9722" y="5372"/>
                  </a:cubicBezTo>
                  <a:lnTo>
                    <a:pt x="9653" y="5372"/>
                  </a:lnTo>
                  <a:lnTo>
                    <a:pt x="9653" y="5303"/>
                  </a:lnTo>
                  <a:cubicBezTo>
                    <a:pt x="9629" y="5256"/>
                    <a:pt x="9629" y="5232"/>
                    <a:pt x="9629" y="5210"/>
                  </a:cubicBezTo>
                  <a:lnTo>
                    <a:pt x="9629" y="5186"/>
                  </a:lnTo>
                  <a:cubicBezTo>
                    <a:pt x="9676" y="5186"/>
                    <a:pt x="9700" y="5163"/>
                    <a:pt x="9700" y="5117"/>
                  </a:cubicBezTo>
                  <a:lnTo>
                    <a:pt x="9700" y="5093"/>
                  </a:lnTo>
                  <a:lnTo>
                    <a:pt x="9676" y="5070"/>
                  </a:lnTo>
                  <a:lnTo>
                    <a:pt x="9676" y="5046"/>
                  </a:lnTo>
                  <a:lnTo>
                    <a:pt x="9653" y="5000"/>
                  </a:lnTo>
                  <a:cubicBezTo>
                    <a:pt x="9700" y="5000"/>
                    <a:pt x="9746" y="5000"/>
                    <a:pt x="9793" y="4977"/>
                  </a:cubicBezTo>
                  <a:lnTo>
                    <a:pt x="9793" y="4907"/>
                  </a:lnTo>
                  <a:lnTo>
                    <a:pt x="9815" y="4907"/>
                  </a:lnTo>
                  <a:cubicBezTo>
                    <a:pt x="9862" y="4907"/>
                    <a:pt x="9862" y="4884"/>
                    <a:pt x="9886" y="4860"/>
                  </a:cubicBezTo>
                  <a:cubicBezTo>
                    <a:pt x="9862" y="4838"/>
                    <a:pt x="9862" y="4814"/>
                    <a:pt x="9839" y="4814"/>
                  </a:cubicBezTo>
                  <a:lnTo>
                    <a:pt x="9839" y="4745"/>
                  </a:lnTo>
                  <a:lnTo>
                    <a:pt x="9815" y="4720"/>
                  </a:lnTo>
                  <a:cubicBezTo>
                    <a:pt x="9862" y="4698"/>
                    <a:pt x="9886" y="4652"/>
                    <a:pt x="9862" y="4605"/>
                  </a:cubicBezTo>
                  <a:lnTo>
                    <a:pt x="9862" y="4581"/>
                  </a:lnTo>
                  <a:lnTo>
                    <a:pt x="9979" y="4581"/>
                  </a:lnTo>
                  <a:cubicBezTo>
                    <a:pt x="9955" y="4559"/>
                    <a:pt x="9932" y="4534"/>
                    <a:pt x="9886" y="4534"/>
                  </a:cubicBezTo>
                  <a:cubicBezTo>
                    <a:pt x="9886" y="4512"/>
                    <a:pt x="9886" y="4512"/>
                    <a:pt x="9908" y="4488"/>
                  </a:cubicBezTo>
                  <a:cubicBezTo>
                    <a:pt x="9932" y="4488"/>
                    <a:pt x="9932" y="4466"/>
                    <a:pt x="9955" y="4466"/>
                  </a:cubicBezTo>
                  <a:cubicBezTo>
                    <a:pt x="9955" y="4466"/>
                    <a:pt x="9955" y="4441"/>
                    <a:pt x="9979" y="4441"/>
                  </a:cubicBezTo>
                  <a:lnTo>
                    <a:pt x="9979" y="4419"/>
                  </a:lnTo>
                  <a:lnTo>
                    <a:pt x="10001" y="4419"/>
                  </a:lnTo>
                  <a:lnTo>
                    <a:pt x="10001" y="4395"/>
                  </a:lnTo>
                  <a:lnTo>
                    <a:pt x="9979" y="4395"/>
                  </a:lnTo>
                  <a:lnTo>
                    <a:pt x="9979" y="4373"/>
                  </a:lnTo>
                  <a:lnTo>
                    <a:pt x="9955" y="4373"/>
                  </a:lnTo>
                  <a:cubicBezTo>
                    <a:pt x="9979" y="4348"/>
                    <a:pt x="10001" y="4326"/>
                    <a:pt x="10001" y="4302"/>
                  </a:cubicBezTo>
                  <a:lnTo>
                    <a:pt x="10001" y="4280"/>
                  </a:lnTo>
                  <a:lnTo>
                    <a:pt x="10001" y="4255"/>
                  </a:lnTo>
                  <a:lnTo>
                    <a:pt x="9979" y="4255"/>
                  </a:lnTo>
                  <a:lnTo>
                    <a:pt x="9979" y="4233"/>
                  </a:lnTo>
                  <a:lnTo>
                    <a:pt x="9979" y="4209"/>
                  </a:lnTo>
                  <a:cubicBezTo>
                    <a:pt x="9979" y="4187"/>
                    <a:pt x="10001" y="4187"/>
                    <a:pt x="10001" y="4187"/>
                  </a:cubicBezTo>
                  <a:cubicBezTo>
                    <a:pt x="10048" y="4162"/>
                    <a:pt x="10072" y="4116"/>
                    <a:pt x="10072" y="4093"/>
                  </a:cubicBezTo>
                  <a:lnTo>
                    <a:pt x="10072" y="4047"/>
                  </a:lnTo>
                  <a:lnTo>
                    <a:pt x="10001" y="4047"/>
                  </a:lnTo>
                  <a:cubicBezTo>
                    <a:pt x="10025" y="4023"/>
                    <a:pt x="10025" y="4023"/>
                    <a:pt x="10025" y="4000"/>
                  </a:cubicBezTo>
                  <a:lnTo>
                    <a:pt x="9932" y="4000"/>
                  </a:lnTo>
                  <a:lnTo>
                    <a:pt x="9932" y="3976"/>
                  </a:lnTo>
                  <a:cubicBezTo>
                    <a:pt x="9955" y="3976"/>
                    <a:pt x="9979" y="3954"/>
                    <a:pt x="10001" y="3930"/>
                  </a:cubicBezTo>
                  <a:lnTo>
                    <a:pt x="9979" y="3930"/>
                  </a:lnTo>
                  <a:cubicBezTo>
                    <a:pt x="9955" y="3907"/>
                    <a:pt x="9955" y="3907"/>
                    <a:pt x="9932" y="3907"/>
                  </a:cubicBezTo>
                  <a:lnTo>
                    <a:pt x="9932" y="3883"/>
                  </a:lnTo>
                  <a:lnTo>
                    <a:pt x="10001" y="3883"/>
                  </a:lnTo>
                  <a:cubicBezTo>
                    <a:pt x="10001" y="3837"/>
                    <a:pt x="9979" y="3814"/>
                    <a:pt x="9932" y="3814"/>
                  </a:cubicBezTo>
                  <a:lnTo>
                    <a:pt x="9908" y="3814"/>
                  </a:lnTo>
                  <a:lnTo>
                    <a:pt x="9908" y="3744"/>
                  </a:lnTo>
                  <a:lnTo>
                    <a:pt x="9955" y="3697"/>
                  </a:lnTo>
                  <a:lnTo>
                    <a:pt x="9955" y="3651"/>
                  </a:lnTo>
                  <a:cubicBezTo>
                    <a:pt x="9979" y="3628"/>
                    <a:pt x="10001" y="3628"/>
                    <a:pt x="10001" y="3604"/>
                  </a:cubicBezTo>
                  <a:cubicBezTo>
                    <a:pt x="10001" y="3604"/>
                    <a:pt x="10025" y="3604"/>
                    <a:pt x="10025" y="3582"/>
                  </a:cubicBezTo>
                  <a:cubicBezTo>
                    <a:pt x="10048" y="3558"/>
                    <a:pt x="10072" y="3511"/>
                    <a:pt x="10094" y="3489"/>
                  </a:cubicBezTo>
                  <a:cubicBezTo>
                    <a:pt x="10141" y="3465"/>
                    <a:pt x="10165" y="3465"/>
                    <a:pt x="10211" y="3442"/>
                  </a:cubicBezTo>
                  <a:cubicBezTo>
                    <a:pt x="10280" y="3418"/>
                    <a:pt x="10280" y="3349"/>
                    <a:pt x="10258" y="3303"/>
                  </a:cubicBezTo>
                  <a:lnTo>
                    <a:pt x="10187" y="3303"/>
                  </a:lnTo>
                  <a:cubicBezTo>
                    <a:pt x="10187" y="3303"/>
                    <a:pt x="10211" y="3303"/>
                    <a:pt x="10211" y="3279"/>
                  </a:cubicBezTo>
                  <a:lnTo>
                    <a:pt x="10234" y="3279"/>
                  </a:lnTo>
                  <a:lnTo>
                    <a:pt x="10211" y="3256"/>
                  </a:lnTo>
                  <a:lnTo>
                    <a:pt x="10280" y="3256"/>
                  </a:lnTo>
                  <a:cubicBezTo>
                    <a:pt x="10304" y="3210"/>
                    <a:pt x="10280" y="3139"/>
                    <a:pt x="10234" y="3117"/>
                  </a:cubicBezTo>
                  <a:cubicBezTo>
                    <a:pt x="10234" y="3117"/>
                    <a:pt x="10258" y="3093"/>
                    <a:pt x="10258" y="3070"/>
                  </a:cubicBezTo>
                  <a:lnTo>
                    <a:pt x="10234" y="3070"/>
                  </a:lnTo>
                  <a:cubicBezTo>
                    <a:pt x="10234" y="3070"/>
                    <a:pt x="10258" y="3070"/>
                    <a:pt x="10258" y="3046"/>
                  </a:cubicBezTo>
                  <a:lnTo>
                    <a:pt x="10258" y="3024"/>
                  </a:lnTo>
                  <a:cubicBezTo>
                    <a:pt x="10280" y="3024"/>
                    <a:pt x="10304" y="3024"/>
                    <a:pt x="10327" y="2999"/>
                  </a:cubicBezTo>
                  <a:lnTo>
                    <a:pt x="10351" y="2999"/>
                  </a:lnTo>
                  <a:cubicBezTo>
                    <a:pt x="10373" y="2977"/>
                    <a:pt x="10373" y="2906"/>
                    <a:pt x="10351" y="2884"/>
                  </a:cubicBezTo>
                  <a:cubicBezTo>
                    <a:pt x="10373" y="2860"/>
                    <a:pt x="10397" y="2860"/>
                    <a:pt x="10420" y="2838"/>
                  </a:cubicBezTo>
                  <a:cubicBezTo>
                    <a:pt x="10397" y="2813"/>
                    <a:pt x="10373" y="2813"/>
                    <a:pt x="10351" y="2813"/>
                  </a:cubicBezTo>
                  <a:lnTo>
                    <a:pt x="10373" y="2791"/>
                  </a:lnTo>
                  <a:cubicBezTo>
                    <a:pt x="10397" y="2767"/>
                    <a:pt x="10373" y="2720"/>
                    <a:pt x="10351" y="2674"/>
                  </a:cubicBezTo>
                  <a:cubicBezTo>
                    <a:pt x="10327" y="2674"/>
                    <a:pt x="10327" y="2674"/>
                    <a:pt x="10327" y="2698"/>
                  </a:cubicBezTo>
                  <a:cubicBezTo>
                    <a:pt x="10327" y="2698"/>
                    <a:pt x="10304" y="2698"/>
                    <a:pt x="10280" y="2720"/>
                  </a:cubicBezTo>
                  <a:lnTo>
                    <a:pt x="10280" y="2674"/>
                  </a:lnTo>
                  <a:lnTo>
                    <a:pt x="10280" y="2559"/>
                  </a:lnTo>
                  <a:lnTo>
                    <a:pt x="10304" y="2559"/>
                  </a:lnTo>
                  <a:lnTo>
                    <a:pt x="10280" y="2534"/>
                  </a:lnTo>
                  <a:cubicBezTo>
                    <a:pt x="10258" y="2488"/>
                    <a:pt x="10258" y="2441"/>
                    <a:pt x="10234" y="2395"/>
                  </a:cubicBezTo>
                  <a:cubicBezTo>
                    <a:pt x="10280" y="2372"/>
                    <a:pt x="10304" y="2348"/>
                    <a:pt x="10327" y="2326"/>
                  </a:cubicBezTo>
                  <a:cubicBezTo>
                    <a:pt x="10351" y="2302"/>
                    <a:pt x="10351" y="2279"/>
                    <a:pt x="10373" y="2279"/>
                  </a:cubicBezTo>
                  <a:cubicBezTo>
                    <a:pt x="10360" y="2272"/>
                    <a:pt x="10346" y="2269"/>
                    <a:pt x="10333" y="2269"/>
                  </a:cubicBezTo>
                  <a:cubicBezTo>
                    <a:pt x="10301" y="2269"/>
                    <a:pt x="10274" y="2286"/>
                    <a:pt x="10258" y="2302"/>
                  </a:cubicBezTo>
                  <a:cubicBezTo>
                    <a:pt x="10258" y="2326"/>
                    <a:pt x="10258" y="2326"/>
                    <a:pt x="10234" y="2326"/>
                  </a:cubicBezTo>
                  <a:lnTo>
                    <a:pt x="10234" y="2348"/>
                  </a:lnTo>
                  <a:cubicBezTo>
                    <a:pt x="10234" y="2326"/>
                    <a:pt x="10211" y="2326"/>
                    <a:pt x="10211" y="2302"/>
                  </a:cubicBezTo>
                  <a:cubicBezTo>
                    <a:pt x="10258" y="2255"/>
                    <a:pt x="10280" y="2233"/>
                    <a:pt x="10304" y="2186"/>
                  </a:cubicBezTo>
                  <a:cubicBezTo>
                    <a:pt x="10292" y="2174"/>
                    <a:pt x="10275" y="2168"/>
                    <a:pt x="10257" y="2168"/>
                  </a:cubicBezTo>
                  <a:cubicBezTo>
                    <a:pt x="10240" y="2168"/>
                    <a:pt x="10223" y="2174"/>
                    <a:pt x="10211" y="2186"/>
                  </a:cubicBezTo>
                  <a:lnTo>
                    <a:pt x="10187" y="2209"/>
                  </a:lnTo>
                  <a:cubicBezTo>
                    <a:pt x="10165" y="2186"/>
                    <a:pt x="10165" y="2162"/>
                    <a:pt x="10141" y="2140"/>
                  </a:cubicBezTo>
                  <a:cubicBezTo>
                    <a:pt x="10165" y="2116"/>
                    <a:pt x="10187" y="2069"/>
                    <a:pt x="10187" y="2047"/>
                  </a:cubicBezTo>
                  <a:lnTo>
                    <a:pt x="10187" y="2047"/>
                  </a:lnTo>
                  <a:cubicBezTo>
                    <a:pt x="10187" y="2047"/>
                    <a:pt x="10187" y="2069"/>
                    <a:pt x="10165" y="2069"/>
                  </a:cubicBezTo>
                  <a:lnTo>
                    <a:pt x="10165" y="2093"/>
                  </a:lnTo>
                  <a:cubicBezTo>
                    <a:pt x="10141" y="2093"/>
                    <a:pt x="10141" y="2116"/>
                    <a:pt x="10141" y="2116"/>
                  </a:cubicBezTo>
                  <a:cubicBezTo>
                    <a:pt x="10118" y="2069"/>
                    <a:pt x="10072" y="2000"/>
                    <a:pt x="10048" y="1954"/>
                  </a:cubicBezTo>
                  <a:cubicBezTo>
                    <a:pt x="10048" y="1954"/>
                    <a:pt x="10025" y="1954"/>
                    <a:pt x="10025" y="1930"/>
                  </a:cubicBezTo>
                  <a:cubicBezTo>
                    <a:pt x="10025" y="1954"/>
                    <a:pt x="10025" y="2023"/>
                    <a:pt x="9955" y="2069"/>
                  </a:cubicBezTo>
                  <a:cubicBezTo>
                    <a:pt x="9858" y="2166"/>
                    <a:pt x="9606" y="2299"/>
                    <a:pt x="8935" y="2299"/>
                  </a:cubicBezTo>
                  <a:cubicBezTo>
                    <a:pt x="8312" y="2299"/>
                    <a:pt x="7327" y="2184"/>
                    <a:pt x="5768" y="1814"/>
                  </a:cubicBezTo>
                  <a:cubicBezTo>
                    <a:pt x="2537" y="1046"/>
                    <a:pt x="1978" y="395"/>
                    <a:pt x="1885" y="162"/>
                  </a:cubicBezTo>
                  <a:cubicBezTo>
                    <a:pt x="1861" y="69"/>
                    <a:pt x="1861" y="23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6"/>
            <p:cNvSpPr/>
            <p:nvPr/>
          </p:nvSpPr>
          <p:spPr>
            <a:xfrm>
              <a:off x="4126925" y="2129850"/>
              <a:ext cx="19775" cy="7825"/>
            </a:xfrm>
            <a:custGeom>
              <a:avLst/>
              <a:gdLst/>
              <a:ahLst/>
              <a:cxnLst/>
              <a:rect l="l" t="t" r="r" b="b"/>
              <a:pathLst>
                <a:path w="791" h="313" extrusionOk="0">
                  <a:moveTo>
                    <a:pt x="79" y="0"/>
                  </a:moveTo>
                  <a:cubicBezTo>
                    <a:pt x="46" y="0"/>
                    <a:pt x="17" y="21"/>
                    <a:pt x="0" y="55"/>
                  </a:cubicBezTo>
                  <a:cubicBezTo>
                    <a:pt x="0" y="102"/>
                    <a:pt x="23" y="173"/>
                    <a:pt x="69" y="173"/>
                  </a:cubicBezTo>
                  <a:cubicBezTo>
                    <a:pt x="279" y="241"/>
                    <a:pt x="465" y="266"/>
                    <a:pt x="674" y="312"/>
                  </a:cubicBezTo>
                  <a:cubicBezTo>
                    <a:pt x="720" y="312"/>
                    <a:pt x="767" y="288"/>
                    <a:pt x="791" y="241"/>
                  </a:cubicBezTo>
                  <a:cubicBezTo>
                    <a:pt x="791" y="195"/>
                    <a:pt x="767" y="126"/>
                    <a:pt x="720" y="126"/>
                  </a:cubicBezTo>
                  <a:cubicBezTo>
                    <a:pt x="512" y="102"/>
                    <a:pt x="326" y="55"/>
                    <a:pt x="116" y="9"/>
                  </a:cubicBezTo>
                  <a:cubicBezTo>
                    <a:pt x="103" y="3"/>
                    <a:pt x="9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26"/>
            <p:cNvSpPr/>
            <p:nvPr/>
          </p:nvSpPr>
          <p:spPr>
            <a:xfrm>
              <a:off x="4115850" y="2060650"/>
              <a:ext cx="13425" cy="6650"/>
            </a:xfrm>
            <a:custGeom>
              <a:avLst/>
              <a:gdLst/>
              <a:ahLst/>
              <a:cxnLst/>
              <a:rect l="l" t="t" r="r" b="b"/>
              <a:pathLst>
                <a:path w="537" h="266" extrusionOk="0">
                  <a:moveTo>
                    <a:pt x="81" y="1"/>
                  </a:moveTo>
                  <a:cubicBezTo>
                    <a:pt x="49" y="1"/>
                    <a:pt x="25" y="23"/>
                    <a:pt x="25" y="57"/>
                  </a:cubicBezTo>
                  <a:cubicBezTo>
                    <a:pt x="0" y="103"/>
                    <a:pt x="25" y="172"/>
                    <a:pt x="71" y="172"/>
                  </a:cubicBezTo>
                  <a:cubicBezTo>
                    <a:pt x="187" y="196"/>
                    <a:pt x="304" y="243"/>
                    <a:pt x="419" y="265"/>
                  </a:cubicBezTo>
                  <a:cubicBezTo>
                    <a:pt x="466" y="265"/>
                    <a:pt x="512" y="243"/>
                    <a:pt x="536" y="196"/>
                  </a:cubicBezTo>
                  <a:cubicBezTo>
                    <a:pt x="536" y="150"/>
                    <a:pt x="512" y="103"/>
                    <a:pt x="466" y="79"/>
                  </a:cubicBezTo>
                  <a:lnTo>
                    <a:pt x="118" y="10"/>
                  </a:lnTo>
                  <a:cubicBezTo>
                    <a:pt x="105" y="4"/>
                    <a:pt x="9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26"/>
            <p:cNvSpPr/>
            <p:nvPr/>
          </p:nvSpPr>
          <p:spPr>
            <a:xfrm>
              <a:off x="4249025" y="2146950"/>
              <a:ext cx="1750" cy="575"/>
            </a:xfrm>
            <a:custGeom>
              <a:avLst/>
              <a:gdLst/>
              <a:ahLst/>
              <a:cxnLst/>
              <a:rect l="l" t="t" r="r" b="b"/>
              <a:pathLst>
                <a:path w="70" h="23" extrusionOk="0">
                  <a:moveTo>
                    <a:pt x="69" y="0"/>
                  </a:moveTo>
                  <a:cubicBezTo>
                    <a:pt x="47" y="0"/>
                    <a:pt x="23" y="0"/>
                    <a:pt x="0" y="23"/>
                  </a:cubicBezTo>
                  <a:cubicBezTo>
                    <a:pt x="23" y="23"/>
                    <a:pt x="47" y="23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26"/>
            <p:cNvSpPr/>
            <p:nvPr/>
          </p:nvSpPr>
          <p:spPr>
            <a:xfrm>
              <a:off x="4249025" y="2147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26"/>
            <p:cNvSpPr/>
            <p:nvPr/>
          </p:nvSpPr>
          <p:spPr>
            <a:xfrm>
              <a:off x="4061800" y="2047125"/>
              <a:ext cx="16850" cy="10100"/>
            </a:xfrm>
            <a:custGeom>
              <a:avLst/>
              <a:gdLst/>
              <a:ahLst/>
              <a:cxnLst/>
              <a:rect l="l" t="t" r="r" b="b"/>
              <a:pathLst>
                <a:path w="674" h="404" extrusionOk="0">
                  <a:moveTo>
                    <a:pt x="99" y="1"/>
                  </a:moveTo>
                  <a:cubicBezTo>
                    <a:pt x="67" y="1"/>
                    <a:pt x="37" y="12"/>
                    <a:pt x="23" y="40"/>
                  </a:cubicBezTo>
                  <a:cubicBezTo>
                    <a:pt x="0" y="86"/>
                    <a:pt x="23" y="133"/>
                    <a:pt x="69" y="155"/>
                  </a:cubicBezTo>
                  <a:cubicBezTo>
                    <a:pt x="209" y="248"/>
                    <a:pt x="373" y="319"/>
                    <a:pt x="534" y="388"/>
                  </a:cubicBezTo>
                  <a:cubicBezTo>
                    <a:pt x="554" y="398"/>
                    <a:pt x="573" y="404"/>
                    <a:pt x="591" y="404"/>
                  </a:cubicBezTo>
                  <a:cubicBezTo>
                    <a:pt x="616" y="404"/>
                    <a:pt x="638" y="392"/>
                    <a:pt x="652" y="365"/>
                  </a:cubicBezTo>
                  <a:cubicBezTo>
                    <a:pt x="674" y="319"/>
                    <a:pt x="674" y="248"/>
                    <a:pt x="628" y="226"/>
                  </a:cubicBezTo>
                  <a:cubicBezTo>
                    <a:pt x="466" y="155"/>
                    <a:pt x="302" y="86"/>
                    <a:pt x="162" y="15"/>
                  </a:cubicBezTo>
                  <a:cubicBezTo>
                    <a:pt x="143" y="6"/>
                    <a:pt x="121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26"/>
            <p:cNvSpPr/>
            <p:nvPr/>
          </p:nvSpPr>
          <p:spPr>
            <a:xfrm>
              <a:off x="4157150" y="2321375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94" y="0"/>
                  </a:moveTo>
                  <a:cubicBezTo>
                    <a:pt x="94" y="0"/>
                    <a:pt x="69" y="23"/>
                    <a:pt x="47" y="23"/>
                  </a:cubicBezTo>
                  <a:lnTo>
                    <a:pt x="47" y="47"/>
                  </a:lnTo>
                  <a:cubicBezTo>
                    <a:pt x="23" y="47"/>
                    <a:pt x="23" y="69"/>
                    <a:pt x="23" y="69"/>
                  </a:cubicBezTo>
                  <a:lnTo>
                    <a:pt x="1" y="93"/>
                  </a:lnTo>
                  <a:lnTo>
                    <a:pt x="1" y="140"/>
                  </a:lnTo>
                  <a:cubicBezTo>
                    <a:pt x="1" y="140"/>
                    <a:pt x="1" y="162"/>
                    <a:pt x="23" y="162"/>
                  </a:cubicBezTo>
                  <a:cubicBezTo>
                    <a:pt x="23" y="162"/>
                    <a:pt x="23" y="186"/>
                    <a:pt x="47" y="186"/>
                  </a:cubicBezTo>
                  <a:lnTo>
                    <a:pt x="69" y="209"/>
                  </a:lnTo>
                  <a:lnTo>
                    <a:pt x="94" y="209"/>
                  </a:lnTo>
                  <a:cubicBezTo>
                    <a:pt x="116" y="209"/>
                    <a:pt x="140" y="209"/>
                    <a:pt x="140" y="186"/>
                  </a:cubicBezTo>
                  <a:lnTo>
                    <a:pt x="162" y="186"/>
                  </a:lnTo>
                  <a:cubicBezTo>
                    <a:pt x="162" y="162"/>
                    <a:pt x="187" y="162"/>
                    <a:pt x="187" y="140"/>
                  </a:cubicBezTo>
                  <a:lnTo>
                    <a:pt x="187" y="116"/>
                  </a:lnTo>
                  <a:lnTo>
                    <a:pt x="187" y="93"/>
                  </a:lnTo>
                  <a:lnTo>
                    <a:pt x="187" y="47"/>
                  </a:lnTo>
                  <a:cubicBezTo>
                    <a:pt x="162" y="47"/>
                    <a:pt x="162" y="47"/>
                    <a:pt x="162" y="23"/>
                  </a:cubicBezTo>
                  <a:lnTo>
                    <a:pt x="116" y="23"/>
                  </a:lnTo>
                  <a:cubicBezTo>
                    <a:pt x="116" y="23"/>
                    <a:pt x="11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26"/>
            <p:cNvSpPr/>
            <p:nvPr/>
          </p:nvSpPr>
          <p:spPr>
            <a:xfrm>
              <a:off x="4130400" y="236727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94" y="1"/>
                  </a:moveTo>
                  <a:cubicBezTo>
                    <a:pt x="70" y="1"/>
                    <a:pt x="70" y="1"/>
                    <a:pt x="47" y="25"/>
                  </a:cubicBezTo>
                  <a:lnTo>
                    <a:pt x="23" y="25"/>
                  </a:lnTo>
                  <a:cubicBezTo>
                    <a:pt x="23" y="47"/>
                    <a:pt x="1" y="71"/>
                    <a:pt x="1" y="71"/>
                  </a:cubicBezTo>
                  <a:lnTo>
                    <a:pt x="1" y="94"/>
                  </a:lnTo>
                  <a:lnTo>
                    <a:pt x="1" y="118"/>
                  </a:lnTo>
                  <a:lnTo>
                    <a:pt x="1" y="164"/>
                  </a:lnTo>
                  <a:cubicBezTo>
                    <a:pt x="23" y="164"/>
                    <a:pt x="23" y="187"/>
                    <a:pt x="23" y="187"/>
                  </a:cubicBezTo>
                  <a:cubicBezTo>
                    <a:pt x="47" y="187"/>
                    <a:pt x="47" y="211"/>
                    <a:pt x="70" y="211"/>
                  </a:cubicBezTo>
                  <a:lnTo>
                    <a:pt x="94" y="211"/>
                  </a:lnTo>
                  <a:cubicBezTo>
                    <a:pt x="116" y="211"/>
                    <a:pt x="116" y="211"/>
                    <a:pt x="140" y="187"/>
                  </a:cubicBezTo>
                  <a:lnTo>
                    <a:pt x="163" y="187"/>
                  </a:lnTo>
                  <a:cubicBezTo>
                    <a:pt x="163" y="164"/>
                    <a:pt x="163" y="164"/>
                    <a:pt x="187" y="140"/>
                  </a:cubicBezTo>
                  <a:lnTo>
                    <a:pt x="187" y="118"/>
                  </a:lnTo>
                  <a:lnTo>
                    <a:pt x="187" y="94"/>
                  </a:lnTo>
                  <a:cubicBezTo>
                    <a:pt x="187" y="71"/>
                    <a:pt x="187" y="71"/>
                    <a:pt x="163" y="47"/>
                  </a:cubicBezTo>
                  <a:cubicBezTo>
                    <a:pt x="163" y="47"/>
                    <a:pt x="163" y="25"/>
                    <a:pt x="140" y="25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26"/>
            <p:cNvSpPr/>
            <p:nvPr/>
          </p:nvSpPr>
          <p:spPr>
            <a:xfrm>
              <a:off x="4124600" y="23800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cubicBezTo>
                    <a:pt x="47" y="25"/>
                    <a:pt x="23" y="25"/>
                    <a:pt x="23" y="25"/>
                  </a:cubicBezTo>
                  <a:cubicBezTo>
                    <a:pt x="23" y="25"/>
                    <a:pt x="0" y="47"/>
                    <a:pt x="0" y="71"/>
                  </a:cubicBezTo>
                  <a:lnTo>
                    <a:pt x="0" y="118"/>
                  </a:lnTo>
                  <a:lnTo>
                    <a:pt x="0" y="140"/>
                  </a:lnTo>
                  <a:lnTo>
                    <a:pt x="23" y="164"/>
                  </a:lnTo>
                  <a:cubicBezTo>
                    <a:pt x="47" y="186"/>
                    <a:pt x="47" y="186"/>
                    <a:pt x="69" y="186"/>
                  </a:cubicBezTo>
                  <a:lnTo>
                    <a:pt x="140" y="186"/>
                  </a:lnTo>
                  <a:lnTo>
                    <a:pt x="140" y="164"/>
                  </a:lnTo>
                  <a:cubicBezTo>
                    <a:pt x="162" y="164"/>
                    <a:pt x="162" y="140"/>
                    <a:pt x="162" y="118"/>
                  </a:cubicBezTo>
                  <a:lnTo>
                    <a:pt x="186" y="118"/>
                  </a:lnTo>
                  <a:lnTo>
                    <a:pt x="186" y="71"/>
                  </a:lnTo>
                  <a:cubicBezTo>
                    <a:pt x="186" y="71"/>
                    <a:pt x="186" y="47"/>
                    <a:pt x="162" y="47"/>
                  </a:cubicBezTo>
                  <a:cubicBezTo>
                    <a:pt x="162" y="25"/>
                    <a:pt x="162" y="25"/>
                    <a:pt x="140" y="25"/>
                  </a:cubicBezTo>
                  <a:cubicBezTo>
                    <a:pt x="140" y="0"/>
                    <a:pt x="116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26"/>
            <p:cNvSpPr/>
            <p:nvPr/>
          </p:nvSpPr>
          <p:spPr>
            <a:xfrm>
              <a:off x="4121100" y="2530675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94" y="1"/>
                  </a:moveTo>
                  <a:cubicBezTo>
                    <a:pt x="70" y="1"/>
                    <a:pt x="70" y="23"/>
                    <a:pt x="47" y="23"/>
                  </a:cubicBezTo>
                  <a:cubicBezTo>
                    <a:pt x="47" y="23"/>
                    <a:pt x="23" y="23"/>
                    <a:pt x="23" y="47"/>
                  </a:cubicBezTo>
                  <a:lnTo>
                    <a:pt x="1" y="70"/>
                  </a:lnTo>
                  <a:lnTo>
                    <a:pt x="1" y="94"/>
                  </a:lnTo>
                  <a:lnTo>
                    <a:pt x="1" y="116"/>
                  </a:lnTo>
                  <a:lnTo>
                    <a:pt x="1" y="163"/>
                  </a:lnTo>
                  <a:cubicBezTo>
                    <a:pt x="23" y="163"/>
                    <a:pt x="23" y="187"/>
                    <a:pt x="47" y="187"/>
                  </a:cubicBezTo>
                  <a:lnTo>
                    <a:pt x="70" y="187"/>
                  </a:lnTo>
                  <a:cubicBezTo>
                    <a:pt x="70" y="209"/>
                    <a:pt x="94" y="209"/>
                    <a:pt x="94" y="209"/>
                  </a:cubicBezTo>
                  <a:cubicBezTo>
                    <a:pt x="116" y="209"/>
                    <a:pt x="116" y="187"/>
                    <a:pt x="140" y="187"/>
                  </a:cubicBezTo>
                  <a:lnTo>
                    <a:pt x="163" y="163"/>
                  </a:lnTo>
                  <a:cubicBezTo>
                    <a:pt x="163" y="163"/>
                    <a:pt x="163" y="140"/>
                    <a:pt x="187" y="140"/>
                  </a:cubicBezTo>
                  <a:lnTo>
                    <a:pt x="187" y="116"/>
                  </a:lnTo>
                  <a:lnTo>
                    <a:pt x="187" y="94"/>
                  </a:lnTo>
                  <a:cubicBezTo>
                    <a:pt x="187" y="70"/>
                    <a:pt x="187" y="70"/>
                    <a:pt x="163" y="47"/>
                  </a:cubicBezTo>
                  <a:cubicBezTo>
                    <a:pt x="163" y="47"/>
                    <a:pt x="163" y="23"/>
                    <a:pt x="140" y="23"/>
                  </a:cubicBezTo>
                  <a:lnTo>
                    <a:pt x="116" y="23"/>
                  </a:lnTo>
                  <a:cubicBezTo>
                    <a:pt x="116" y="1"/>
                    <a:pt x="9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26"/>
            <p:cNvSpPr/>
            <p:nvPr/>
          </p:nvSpPr>
          <p:spPr>
            <a:xfrm>
              <a:off x="4130400" y="2357425"/>
              <a:ext cx="5250" cy="5225"/>
            </a:xfrm>
            <a:custGeom>
              <a:avLst/>
              <a:gdLst/>
              <a:ahLst/>
              <a:cxnLst/>
              <a:rect l="l" t="t" r="r" b="b"/>
              <a:pathLst>
                <a:path w="210" h="209" extrusionOk="0">
                  <a:moveTo>
                    <a:pt x="47" y="0"/>
                  </a:moveTo>
                  <a:lnTo>
                    <a:pt x="23" y="23"/>
                  </a:lnTo>
                  <a:cubicBezTo>
                    <a:pt x="1" y="47"/>
                    <a:pt x="1" y="47"/>
                    <a:pt x="1" y="69"/>
                  </a:cubicBezTo>
                  <a:lnTo>
                    <a:pt x="1" y="93"/>
                  </a:lnTo>
                  <a:lnTo>
                    <a:pt x="1" y="140"/>
                  </a:lnTo>
                  <a:cubicBezTo>
                    <a:pt x="23" y="140"/>
                    <a:pt x="23" y="162"/>
                    <a:pt x="23" y="162"/>
                  </a:cubicBezTo>
                  <a:cubicBezTo>
                    <a:pt x="47" y="186"/>
                    <a:pt x="47" y="186"/>
                    <a:pt x="47" y="209"/>
                  </a:cubicBezTo>
                  <a:lnTo>
                    <a:pt x="163" y="209"/>
                  </a:lnTo>
                  <a:cubicBezTo>
                    <a:pt x="163" y="209"/>
                    <a:pt x="163" y="186"/>
                    <a:pt x="187" y="186"/>
                  </a:cubicBezTo>
                  <a:cubicBezTo>
                    <a:pt x="187" y="186"/>
                    <a:pt x="187" y="162"/>
                    <a:pt x="209" y="162"/>
                  </a:cubicBezTo>
                  <a:lnTo>
                    <a:pt x="209" y="140"/>
                  </a:lnTo>
                  <a:cubicBezTo>
                    <a:pt x="209" y="116"/>
                    <a:pt x="209" y="93"/>
                    <a:pt x="187" y="93"/>
                  </a:cubicBezTo>
                  <a:cubicBezTo>
                    <a:pt x="187" y="69"/>
                    <a:pt x="163" y="47"/>
                    <a:pt x="163" y="47"/>
                  </a:cubicBezTo>
                  <a:cubicBezTo>
                    <a:pt x="163" y="23"/>
                    <a:pt x="163" y="23"/>
                    <a:pt x="140" y="23"/>
                  </a:cubicBezTo>
                  <a:cubicBezTo>
                    <a:pt x="140" y="0"/>
                    <a:pt x="116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26"/>
            <p:cNvSpPr/>
            <p:nvPr/>
          </p:nvSpPr>
          <p:spPr>
            <a:xfrm>
              <a:off x="4124000" y="2387650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93" y="1"/>
                  </a:moveTo>
                  <a:cubicBezTo>
                    <a:pt x="71" y="1"/>
                    <a:pt x="47" y="23"/>
                    <a:pt x="47" y="23"/>
                  </a:cubicBezTo>
                  <a:lnTo>
                    <a:pt x="24" y="23"/>
                  </a:lnTo>
                  <a:cubicBezTo>
                    <a:pt x="24" y="47"/>
                    <a:pt x="0" y="69"/>
                    <a:pt x="0" y="69"/>
                  </a:cubicBezTo>
                  <a:lnTo>
                    <a:pt x="0" y="94"/>
                  </a:lnTo>
                  <a:lnTo>
                    <a:pt x="0" y="116"/>
                  </a:lnTo>
                  <a:lnTo>
                    <a:pt x="0" y="162"/>
                  </a:lnTo>
                  <a:lnTo>
                    <a:pt x="24" y="187"/>
                  </a:lnTo>
                  <a:cubicBezTo>
                    <a:pt x="47" y="187"/>
                    <a:pt x="47" y="209"/>
                    <a:pt x="71" y="209"/>
                  </a:cubicBezTo>
                  <a:lnTo>
                    <a:pt x="93" y="209"/>
                  </a:lnTo>
                  <a:cubicBezTo>
                    <a:pt x="93" y="209"/>
                    <a:pt x="117" y="209"/>
                    <a:pt x="140" y="187"/>
                  </a:cubicBezTo>
                  <a:cubicBezTo>
                    <a:pt x="164" y="162"/>
                    <a:pt x="164" y="162"/>
                    <a:pt x="164" y="140"/>
                  </a:cubicBezTo>
                  <a:cubicBezTo>
                    <a:pt x="164" y="140"/>
                    <a:pt x="186" y="140"/>
                    <a:pt x="186" y="116"/>
                  </a:cubicBezTo>
                  <a:lnTo>
                    <a:pt x="186" y="94"/>
                  </a:lnTo>
                  <a:cubicBezTo>
                    <a:pt x="186" y="69"/>
                    <a:pt x="164" y="69"/>
                    <a:pt x="164" y="47"/>
                  </a:cubicBezTo>
                  <a:cubicBezTo>
                    <a:pt x="164" y="47"/>
                    <a:pt x="164" y="23"/>
                    <a:pt x="140" y="23"/>
                  </a:cubicBezTo>
                  <a:cubicBezTo>
                    <a:pt x="140" y="23"/>
                    <a:pt x="117" y="23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26"/>
            <p:cNvSpPr/>
            <p:nvPr/>
          </p:nvSpPr>
          <p:spPr>
            <a:xfrm>
              <a:off x="4117625" y="2539975"/>
              <a:ext cx="4675" cy="5850"/>
            </a:xfrm>
            <a:custGeom>
              <a:avLst/>
              <a:gdLst/>
              <a:ahLst/>
              <a:cxnLst/>
              <a:rect l="l" t="t" r="r" b="b"/>
              <a:pathLst>
                <a:path w="187" h="234" extrusionOk="0">
                  <a:moveTo>
                    <a:pt x="93" y="1"/>
                  </a:moveTo>
                  <a:cubicBezTo>
                    <a:pt x="69" y="1"/>
                    <a:pt x="69" y="23"/>
                    <a:pt x="47" y="23"/>
                  </a:cubicBezTo>
                  <a:lnTo>
                    <a:pt x="22" y="23"/>
                  </a:lnTo>
                  <a:cubicBezTo>
                    <a:pt x="22" y="47"/>
                    <a:pt x="0" y="70"/>
                    <a:pt x="0" y="70"/>
                  </a:cubicBezTo>
                  <a:lnTo>
                    <a:pt x="0" y="116"/>
                  </a:lnTo>
                  <a:lnTo>
                    <a:pt x="0" y="163"/>
                  </a:lnTo>
                  <a:lnTo>
                    <a:pt x="0" y="187"/>
                  </a:lnTo>
                  <a:cubicBezTo>
                    <a:pt x="0" y="209"/>
                    <a:pt x="22" y="209"/>
                    <a:pt x="22" y="209"/>
                  </a:cubicBezTo>
                  <a:lnTo>
                    <a:pt x="47" y="233"/>
                  </a:lnTo>
                  <a:lnTo>
                    <a:pt x="116" y="233"/>
                  </a:lnTo>
                  <a:cubicBezTo>
                    <a:pt x="140" y="233"/>
                    <a:pt x="140" y="209"/>
                    <a:pt x="140" y="209"/>
                  </a:cubicBezTo>
                  <a:cubicBezTo>
                    <a:pt x="162" y="209"/>
                    <a:pt x="162" y="187"/>
                    <a:pt x="162" y="163"/>
                  </a:cubicBezTo>
                  <a:cubicBezTo>
                    <a:pt x="162" y="163"/>
                    <a:pt x="186" y="140"/>
                    <a:pt x="186" y="116"/>
                  </a:cubicBezTo>
                  <a:lnTo>
                    <a:pt x="186" y="94"/>
                  </a:lnTo>
                  <a:cubicBezTo>
                    <a:pt x="186" y="70"/>
                    <a:pt x="186" y="70"/>
                    <a:pt x="162" y="47"/>
                  </a:cubicBezTo>
                  <a:cubicBezTo>
                    <a:pt x="162" y="47"/>
                    <a:pt x="162" y="23"/>
                    <a:pt x="140" y="23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26"/>
            <p:cNvSpPr/>
            <p:nvPr/>
          </p:nvSpPr>
          <p:spPr>
            <a:xfrm>
              <a:off x="4114675" y="2441150"/>
              <a:ext cx="4675" cy="5100"/>
            </a:xfrm>
            <a:custGeom>
              <a:avLst/>
              <a:gdLst/>
              <a:ahLst/>
              <a:cxnLst/>
              <a:rect l="l" t="t" r="r" b="b"/>
              <a:pathLst>
                <a:path w="187" h="204" extrusionOk="0">
                  <a:moveTo>
                    <a:pt x="94" y="0"/>
                  </a:moveTo>
                  <a:cubicBezTo>
                    <a:pt x="72" y="0"/>
                    <a:pt x="72" y="0"/>
                    <a:pt x="47" y="23"/>
                  </a:cubicBezTo>
                  <a:lnTo>
                    <a:pt x="25" y="23"/>
                  </a:lnTo>
                  <a:cubicBezTo>
                    <a:pt x="25" y="47"/>
                    <a:pt x="1" y="47"/>
                    <a:pt x="1" y="69"/>
                  </a:cubicBezTo>
                  <a:lnTo>
                    <a:pt x="1" y="93"/>
                  </a:lnTo>
                  <a:lnTo>
                    <a:pt x="1" y="116"/>
                  </a:lnTo>
                  <a:lnTo>
                    <a:pt x="1" y="162"/>
                  </a:lnTo>
                  <a:lnTo>
                    <a:pt x="25" y="162"/>
                  </a:lnTo>
                  <a:cubicBezTo>
                    <a:pt x="25" y="186"/>
                    <a:pt x="47" y="186"/>
                    <a:pt x="72" y="186"/>
                  </a:cubicBezTo>
                  <a:cubicBezTo>
                    <a:pt x="72" y="197"/>
                    <a:pt x="77" y="203"/>
                    <a:pt x="86" y="203"/>
                  </a:cubicBezTo>
                  <a:cubicBezTo>
                    <a:pt x="94" y="203"/>
                    <a:pt x="106" y="197"/>
                    <a:pt x="118" y="186"/>
                  </a:cubicBezTo>
                  <a:lnTo>
                    <a:pt x="140" y="186"/>
                  </a:lnTo>
                  <a:lnTo>
                    <a:pt x="165" y="162"/>
                  </a:lnTo>
                  <a:cubicBezTo>
                    <a:pt x="165" y="140"/>
                    <a:pt x="187" y="140"/>
                    <a:pt x="187" y="140"/>
                  </a:cubicBezTo>
                  <a:lnTo>
                    <a:pt x="187" y="116"/>
                  </a:lnTo>
                  <a:lnTo>
                    <a:pt x="187" y="93"/>
                  </a:lnTo>
                  <a:lnTo>
                    <a:pt x="187" y="69"/>
                  </a:lnTo>
                  <a:cubicBezTo>
                    <a:pt x="187" y="69"/>
                    <a:pt x="165" y="69"/>
                    <a:pt x="165" y="47"/>
                  </a:cubicBezTo>
                  <a:lnTo>
                    <a:pt x="165" y="23"/>
                  </a:lnTo>
                  <a:lnTo>
                    <a:pt x="140" y="23"/>
                  </a:lnTo>
                  <a:cubicBezTo>
                    <a:pt x="118" y="0"/>
                    <a:pt x="118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26"/>
            <p:cNvSpPr/>
            <p:nvPr/>
          </p:nvSpPr>
          <p:spPr>
            <a:xfrm>
              <a:off x="4122825" y="2368450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94" y="0"/>
                  </a:moveTo>
                  <a:cubicBezTo>
                    <a:pt x="71" y="0"/>
                    <a:pt x="71" y="24"/>
                    <a:pt x="47" y="24"/>
                  </a:cubicBezTo>
                  <a:cubicBezTo>
                    <a:pt x="47" y="24"/>
                    <a:pt x="25" y="24"/>
                    <a:pt x="25" y="47"/>
                  </a:cubicBezTo>
                  <a:cubicBezTo>
                    <a:pt x="25" y="47"/>
                    <a:pt x="25" y="71"/>
                    <a:pt x="1" y="71"/>
                  </a:cubicBezTo>
                  <a:lnTo>
                    <a:pt x="1" y="93"/>
                  </a:lnTo>
                  <a:cubicBezTo>
                    <a:pt x="1" y="117"/>
                    <a:pt x="1" y="140"/>
                    <a:pt x="25" y="140"/>
                  </a:cubicBezTo>
                  <a:lnTo>
                    <a:pt x="25" y="164"/>
                  </a:lnTo>
                  <a:cubicBezTo>
                    <a:pt x="47" y="186"/>
                    <a:pt x="71" y="186"/>
                    <a:pt x="71" y="186"/>
                  </a:cubicBezTo>
                  <a:lnTo>
                    <a:pt x="164" y="186"/>
                  </a:lnTo>
                  <a:lnTo>
                    <a:pt x="187" y="164"/>
                  </a:lnTo>
                  <a:cubicBezTo>
                    <a:pt x="187" y="140"/>
                    <a:pt x="211" y="140"/>
                    <a:pt x="211" y="117"/>
                  </a:cubicBezTo>
                  <a:lnTo>
                    <a:pt x="211" y="93"/>
                  </a:lnTo>
                  <a:cubicBezTo>
                    <a:pt x="211" y="93"/>
                    <a:pt x="211" y="71"/>
                    <a:pt x="187" y="47"/>
                  </a:cubicBezTo>
                  <a:cubicBezTo>
                    <a:pt x="164" y="24"/>
                    <a:pt x="164" y="24"/>
                    <a:pt x="140" y="24"/>
                  </a:cubicBezTo>
                  <a:cubicBezTo>
                    <a:pt x="140" y="24"/>
                    <a:pt x="118" y="24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26"/>
            <p:cNvSpPr/>
            <p:nvPr/>
          </p:nvSpPr>
          <p:spPr>
            <a:xfrm>
              <a:off x="4114125" y="2521925"/>
              <a:ext cx="5850" cy="4700"/>
            </a:xfrm>
            <a:custGeom>
              <a:avLst/>
              <a:gdLst/>
              <a:ahLst/>
              <a:cxnLst/>
              <a:rect l="l" t="t" r="r" b="b"/>
              <a:pathLst>
                <a:path w="234" h="188" extrusionOk="0">
                  <a:moveTo>
                    <a:pt x="69" y="1"/>
                  </a:moveTo>
                  <a:lnTo>
                    <a:pt x="47" y="25"/>
                  </a:lnTo>
                  <a:lnTo>
                    <a:pt x="23" y="48"/>
                  </a:lnTo>
                  <a:cubicBezTo>
                    <a:pt x="23" y="72"/>
                    <a:pt x="23" y="72"/>
                    <a:pt x="1" y="94"/>
                  </a:cubicBezTo>
                  <a:cubicBezTo>
                    <a:pt x="1" y="94"/>
                    <a:pt x="1" y="118"/>
                    <a:pt x="23" y="118"/>
                  </a:cubicBezTo>
                  <a:lnTo>
                    <a:pt x="23" y="141"/>
                  </a:lnTo>
                  <a:cubicBezTo>
                    <a:pt x="23" y="165"/>
                    <a:pt x="47" y="165"/>
                    <a:pt x="47" y="187"/>
                  </a:cubicBezTo>
                  <a:lnTo>
                    <a:pt x="162" y="187"/>
                  </a:lnTo>
                  <a:cubicBezTo>
                    <a:pt x="162" y="165"/>
                    <a:pt x="187" y="165"/>
                    <a:pt x="187" y="165"/>
                  </a:cubicBezTo>
                  <a:cubicBezTo>
                    <a:pt x="209" y="165"/>
                    <a:pt x="209" y="141"/>
                    <a:pt x="209" y="141"/>
                  </a:cubicBezTo>
                  <a:cubicBezTo>
                    <a:pt x="233" y="118"/>
                    <a:pt x="233" y="118"/>
                    <a:pt x="233" y="94"/>
                  </a:cubicBezTo>
                  <a:lnTo>
                    <a:pt x="233" y="72"/>
                  </a:lnTo>
                  <a:cubicBezTo>
                    <a:pt x="233" y="48"/>
                    <a:pt x="209" y="48"/>
                    <a:pt x="209" y="48"/>
                  </a:cubicBezTo>
                  <a:cubicBezTo>
                    <a:pt x="209" y="25"/>
                    <a:pt x="187" y="25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26"/>
            <p:cNvSpPr/>
            <p:nvPr/>
          </p:nvSpPr>
          <p:spPr>
            <a:xfrm>
              <a:off x="4136775" y="2315550"/>
              <a:ext cx="4675" cy="5850"/>
            </a:xfrm>
            <a:custGeom>
              <a:avLst/>
              <a:gdLst/>
              <a:ahLst/>
              <a:cxnLst/>
              <a:rect l="l" t="t" r="r" b="b"/>
              <a:pathLst>
                <a:path w="187" h="234" extrusionOk="0">
                  <a:moveTo>
                    <a:pt x="71" y="1"/>
                  </a:moveTo>
                  <a:lnTo>
                    <a:pt x="47" y="23"/>
                  </a:lnTo>
                  <a:cubicBezTo>
                    <a:pt x="25" y="23"/>
                    <a:pt x="25" y="47"/>
                    <a:pt x="25" y="47"/>
                  </a:cubicBezTo>
                  <a:cubicBezTo>
                    <a:pt x="25" y="47"/>
                    <a:pt x="1" y="70"/>
                    <a:pt x="1" y="94"/>
                  </a:cubicBezTo>
                  <a:cubicBezTo>
                    <a:pt x="1" y="116"/>
                    <a:pt x="25" y="116"/>
                    <a:pt x="25" y="140"/>
                  </a:cubicBezTo>
                  <a:lnTo>
                    <a:pt x="25" y="187"/>
                  </a:lnTo>
                  <a:lnTo>
                    <a:pt x="47" y="209"/>
                  </a:lnTo>
                  <a:lnTo>
                    <a:pt x="71" y="233"/>
                  </a:lnTo>
                  <a:lnTo>
                    <a:pt x="140" y="233"/>
                  </a:lnTo>
                  <a:lnTo>
                    <a:pt x="164" y="209"/>
                  </a:lnTo>
                  <a:lnTo>
                    <a:pt x="187" y="187"/>
                  </a:lnTo>
                  <a:lnTo>
                    <a:pt x="187" y="140"/>
                  </a:lnTo>
                  <a:lnTo>
                    <a:pt x="187" y="94"/>
                  </a:lnTo>
                  <a:lnTo>
                    <a:pt x="187" y="47"/>
                  </a:lnTo>
                  <a:lnTo>
                    <a:pt x="164" y="2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26"/>
            <p:cNvSpPr/>
            <p:nvPr/>
          </p:nvSpPr>
          <p:spPr>
            <a:xfrm>
              <a:off x="4157150" y="229867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94" y="0"/>
                  </a:moveTo>
                  <a:cubicBezTo>
                    <a:pt x="69" y="0"/>
                    <a:pt x="69" y="0"/>
                    <a:pt x="47" y="25"/>
                  </a:cubicBezTo>
                  <a:lnTo>
                    <a:pt x="23" y="25"/>
                  </a:lnTo>
                  <a:cubicBezTo>
                    <a:pt x="23" y="47"/>
                    <a:pt x="23" y="47"/>
                    <a:pt x="1" y="71"/>
                  </a:cubicBezTo>
                  <a:lnTo>
                    <a:pt x="1" y="93"/>
                  </a:lnTo>
                  <a:lnTo>
                    <a:pt x="1" y="140"/>
                  </a:lnTo>
                  <a:lnTo>
                    <a:pt x="1" y="186"/>
                  </a:lnTo>
                  <a:cubicBezTo>
                    <a:pt x="23" y="186"/>
                    <a:pt x="23" y="186"/>
                    <a:pt x="23" y="211"/>
                  </a:cubicBezTo>
                  <a:lnTo>
                    <a:pt x="140" y="211"/>
                  </a:lnTo>
                  <a:lnTo>
                    <a:pt x="162" y="186"/>
                  </a:lnTo>
                  <a:cubicBezTo>
                    <a:pt x="162" y="186"/>
                    <a:pt x="162" y="164"/>
                    <a:pt x="187" y="164"/>
                  </a:cubicBezTo>
                  <a:lnTo>
                    <a:pt x="187" y="118"/>
                  </a:lnTo>
                  <a:lnTo>
                    <a:pt x="187" y="93"/>
                  </a:lnTo>
                  <a:lnTo>
                    <a:pt x="187" y="47"/>
                  </a:lnTo>
                  <a:cubicBezTo>
                    <a:pt x="162" y="47"/>
                    <a:pt x="162" y="25"/>
                    <a:pt x="162" y="25"/>
                  </a:cubicBezTo>
                  <a:cubicBezTo>
                    <a:pt x="140" y="25"/>
                    <a:pt x="140" y="25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26"/>
            <p:cNvSpPr/>
            <p:nvPr/>
          </p:nvSpPr>
          <p:spPr>
            <a:xfrm>
              <a:off x="4135050" y="2381850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47" y="0"/>
                  </a:moveTo>
                  <a:cubicBezTo>
                    <a:pt x="23" y="22"/>
                    <a:pt x="23" y="22"/>
                    <a:pt x="23" y="47"/>
                  </a:cubicBezTo>
                  <a:cubicBezTo>
                    <a:pt x="1" y="47"/>
                    <a:pt x="1" y="47"/>
                    <a:pt x="1" y="69"/>
                  </a:cubicBezTo>
                  <a:lnTo>
                    <a:pt x="1" y="115"/>
                  </a:lnTo>
                  <a:cubicBezTo>
                    <a:pt x="1" y="115"/>
                    <a:pt x="1" y="140"/>
                    <a:pt x="23" y="140"/>
                  </a:cubicBezTo>
                  <a:lnTo>
                    <a:pt x="23" y="186"/>
                  </a:lnTo>
                  <a:cubicBezTo>
                    <a:pt x="23" y="186"/>
                    <a:pt x="47" y="186"/>
                    <a:pt x="47" y="208"/>
                  </a:cubicBezTo>
                  <a:lnTo>
                    <a:pt x="140" y="208"/>
                  </a:lnTo>
                  <a:lnTo>
                    <a:pt x="187" y="162"/>
                  </a:lnTo>
                  <a:lnTo>
                    <a:pt x="187" y="140"/>
                  </a:lnTo>
                  <a:lnTo>
                    <a:pt x="187" y="93"/>
                  </a:lnTo>
                  <a:lnTo>
                    <a:pt x="187" y="69"/>
                  </a:lnTo>
                  <a:cubicBezTo>
                    <a:pt x="187" y="47"/>
                    <a:pt x="163" y="47"/>
                    <a:pt x="163" y="22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26"/>
            <p:cNvSpPr/>
            <p:nvPr/>
          </p:nvSpPr>
          <p:spPr>
            <a:xfrm>
              <a:off x="4158325" y="2382400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47" y="47"/>
                  </a:moveTo>
                  <a:lnTo>
                    <a:pt x="22" y="71"/>
                  </a:lnTo>
                  <a:lnTo>
                    <a:pt x="22" y="47"/>
                  </a:lnTo>
                  <a:close/>
                  <a:moveTo>
                    <a:pt x="93" y="0"/>
                  </a:moveTo>
                  <a:cubicBezTo>
                    <a:pt x="69" y="0"/>
                    <a:pt x="47" y="0"/>
                    <a:pt x="47" y="25"/>
                  </a:cubicBezTo>
                  <a:lnTo>
                    <a:pt x="22" y="25"/>
                  </a:lnTo>
                  <a:cubicBezTo>
                    <a:pt x="0" y="47"/>
                    <a:pt x="0" y="47"/>
                    <a:pt x="0" y="71"/>
                  </a:cubicBezTo>
                  <a:lnTo>
                    <a:pt x="0" y="93"/>
                  </a:lnTo>
                  <a:lnTo>
                    <a:pt x="0" y="118"/>
                  </a:lnTo>
                  <a:lnTo>
                    <a:pt x="0" y="140"/>
                  </a:lnTo>
                  <a:cubicBezTo>
                    <a:pt x="0" y="164"/>
                    <a:pt x="22" y="164"/>
                    <a:pt x="22" y="164"/>
                  </a:cubicBezTo>
                  <a:lnTo>
                    <a:pt x="47" y="186"/>
                  </a:lnTo>
                  <a:lnTo>
                    <a:pt x="69" y="186"/>
                  </a:lnTo>
                  <a:lnTo>
                    <a:pt x="93" y="211"/>
                  </a:lnTo>
                  <a:cubicBezTo>
                    <a:pt x="115" y="211"/>
                    <a:pt x="115" y="186"/>
                    <a:pt x="140" y="186"/>
                  </a:cubicBezTo>
                  <a:lnTo>
                    <a:pt x="162" y="186"/>
                  </a:lnTo>
                  <a:lnTo>
                    <a:pt x="162" y="164"/>
                  </a:lnTo>
                  <a:lnTo>
                    <a:pt x="186" y="164"/>
                  </a:lnTo>
                  <a:lnTo>
                    <a:pt x="186" y="140"/>
                  </a:lnTo>
                  <a:cubicBezTo>
                    <a:pt x="186" y="140"/>
                    <a:pt x="209" y="140"/>
                    <a:pt x="209" y="118"/>
                  </a:cubicBezTo>
                  <a:lnTo>
                    <a:pt x="209" y="93"/>
                  </a:lnTo>
                  <a:cubicBezTo>
                    <a:pt x="209" y="71"/>
                    <a:pt x="209" y="71"/>
                    <a:pt x="186" y="47"/>
                  </a:cubicBezTo>
                  <a:lnTo>
                    <a:pt x="162" y="25"/>
                  </a:lnTo>
                  <a:lnTo>
                    <a:pt x="140" y="25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26"/>
            <p:cNvSpPr/>
            <p:nvPr/>
          </p:nvSpPr>
          <p:spPr>
            <a:xfrm>
              <a:off x="4149325" y="2486500"/>
              <a:ext cx="22975" cy="11875"/>
            </a:xfrm>
            <a:custGeom>
              <a:avLst/>
              <a:gdLst/>
              <a:ahLst/>
              <a:cxnLst/>
              <a:rect l="l" t="t" r="r" b="b"/>
              <a:pathLst>
                <a:path w="919" h="475" extrusionOk="0">
                  <a:moveTo>
                    <a:pt x="801" y="0"/>
                  </a:moveTo>
                  <a:cubicBezTo>
                    <a:pt x="546" y="69"/>
                    <a:pt x="314" y="162"/>
                    <a:pt x="81" y="302"/>
                  </a:cubicBezTo>
                  <a:cubicBezTo>
                    <a:pt x="1" y="363"/>
                    <a:pt x="59" y="475"/>
                    <a:pt x="136" y="475"/>
                  </a:cubicBezTo>
                  <a:cubicBezTo>
                    <a:pt x="148" y="475"/>
                    <a:pt x="161" y="472"/>
                    <a:pt x="174" y="465"/>
                  </a:cubicBezTo>
                  <a:cubicBezTo>
                    <a:pt x="382" y="326"/>
                    <a:pt x="615" y="233"/>
                    <a:pt x="848" y="186"/>
                  </a:cubicBezTo>
                  <a:cubicBezTo>
                    <a:pt x="894" y="162"/>
                    <a:pt x="918" y="116"/>
                    <a:pt x="918" y="69"/>
                  </a:cubicBezTo>
                  <a:cubicBezTo>
                    <a:pt x="894" y="23"/>
                    <a:pt x="848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26"/>
            <p:cNvSpPr/>
            <p:nvPr/>
          </p:nvSpPr>
          <p:spPr>
            <a:xfrm>
              <a:off x="4141050" y="2510850"/>
              <a:ext cx="25300" cy="10000"/>
            </a:xfrm>
            <a:custGeom>
              <a:avLst/>
              <a:gdLst/>
              <a:ahLst/>
              <a:cxnLst/>
              <a:rect l="l" t="t" r="r" b="b"/>
              <a:pathLst>
                <a:path w="1012" h="400" extrusionOk="0">
                  <a:moveTo>
                    <a:pt x="874" y="1"/>
                  </a:moveTo>
                  <a:cubicBezTo>
                    <a:pt x="867" y="1"/>
                    <a:pt x="860" y="2"/>
                    <a:pt x="853" y="3"/>
                  </a:cubicBezTo>
                  <a:cubicBezTo>
                    <a:pt x="598" y="72"/>
                    <a:pt x="341" y="143"/>
                    <a:pt x="109" y="211"/>
                  </a:cubicBezTo>
                  <a:cubicBezTo>
                    <a:pt x="0" y="234"/>
                    <a:pt x="35" y="400"/>
                    <a:pt x="135" y="400"/>
                  </a:cubicBezTo>
                  <a:cubicBezTo>
                    <a:pt x="142" y="400"/>
                    <a:pt x="148" y="399"/>
                    <a:pt x="155" y="397"/>
                  </a:cubicBezTo>
                  <a:lnTo>
                    <a:pt x="924" y="189"/>
                  </a:lnTo>
                  <a:cubicBezTo>
                    <a:pt x="1011" y="166"/>
                    <a:pt x="97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26"/>
            <p:cNvSpPr/>
            <p:nvPr/>
          </p:nvSpPr>
          <p:spPr>
            <a:xfrm>
              <a:off x="4136225" y="23911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69" y="0"/>
                  </a:moveTo>
                  <a:cubicBezTo>
                    <a:pt x="47" y="0"/>
                    <a:pt x="47" y="0"/>
                    <a:pt x="47" y="22"/>
                  </a:cubicBezTo>
                  <a:cubicBezTo>
                    <a:pt x="23" y="22"/>
                    <a:pt x="23" y="22"/>
                    <a:pt x="0" y="47"/>
                  </a:cubicBezTo>
                  <a:lnTo>
                    <a:pt x="0" y="69"/>
                  </a:lnTo>
                  <a:lnTo>
                    <a:pt x="0" y="93"/>
                  </a:lnTo>
                  <a:lnTo>
                    <a:pt x="0" y="140"/>
                  </a:lnTo>
                  <a:cubicBezTo>
                    <a:pt x="0" y="140"/>
                    <a:pt x="23" y="140"/>
                    <a:pt x="23" y="162"/>
                  </a:cubicBezTo>
                  <a:cubicBezTo>
                    <a:pt x="23" y="162"/>
                    <a:pt x="47" y="162"/>
                    <a:pt x="47" y="186"/>
                  </a:cubicBezTo>
                  <a:lnTo>
                    <a:pt x="93" y="186"/>
                  </a:lnTo>
                  <a:cubicBezTo>
                    <a:pt x="116" y="186"/>
                    <a:pt x="116" y="186"/>
                    <a:pt x="140" y="162"/>
                  </a:cubicBezTo>
                  <a:cubicBezTo>
                    <a:pt x="140" y="162"/>
                    <a:pt x="162" y="162"/>
                    <a:pt x="162" y="140"/>
                  </a:cubicBezTo>
                  <a:cubicBezTo>
                    <a:pt x="162" y="140"/>
                    <a:pt x="186" y="140"/>
                    <a:pt x="186" y="115"/>
                  </a:cubicBezTo>
                  <a:lnTo>
                    <a:pt x="186" y="93"/>
                  </a:lnTo>
                  <a:cubicBezTo>
                    <a:pt x="186" y="69"/>
                    <a:pt x="186" y="69"/>
                    <a:pt x="162" y="47"/>
                  </a:cubicBezTo>
                  <a:lnTo>
                    <a:pt x="162" y="22"/>
                  </a:lnTo>
                  <a:cubicBezTo>
                    <a:pt x="140" y="22"/>
                    <a:pt x="140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26"/>
            <p:cNvSpPr/>
            <p:nvPr/>
          </p:nvSpPr>
          <p:spPr>
            <a:xfrm>
              <a:off x="4159475" y="2364400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69" y="0"/>
                  </a:moveTo>
                  <a:lnTo>
                    <a:pt x="47" y="23"/>
                  </a:lnTo>
                  <a:cubicBezTo>
                    <a:pt x="23" y="23"/>
                    <a:pt x="23" y="47"/>
                    <a:pt x="23" y="47"/>
                  </a:cubicBezTo>
                  <a:cubicBezTo>
                    <a:pt x="1" y="47"/>
                    <a:pt x="1" y="69"/>
                    <a:pt x="1" y="69"/>
                  </a:cubicBezTo>
                  <a:lnTo>
                    <a:pt x="1" y="116"/>
                  </a:lnTo>
                  <a:lnTo>
                    <a:pt x="1" y="140"/>
                  </a:lnTo>
                  <a:lnTo>
                    <a:pt x="23" y="162"/>
                  </a:lnTo>
                  <a:cubicBezTo>
                    <a:pt x="23" y="186"/>
                    <a:pt x="47" y="186"/>
                    <a:pt x="69" y="186"/>
                  </a:cubicBezTo>
                  <a:lnTo>
                    <a:pt x="140" y="186"/>
                  </a:lnTo>
                  <a:cubicBezTo>
                    <a:pt x="140" y="186"/>
                    <a:pt x="140" y="162"/>
                    <a:pt x="163" y="162"/>
                  </a:cubicBezTo>
                  <a:lnTo>
                    <a:pt x="187" y="140"/>
                  </a:lnTo>
                  <a:lnTo>
                    <a:pt x="187" y="116"/>
                  </a:lnTo>
                  <a:cubicBezTo>
                    <a:pt x="209" y="93"/>
                    <a:pt x="209" y="93"/>
                    <a:pt x="187" y="69"/>
                  </a:cubicBezTo>
                  <a:lnTo>
                    <a:pt x="187" y="47"/>
                  </a:lnTo>
                  <a:cubicBezTo>
                    <a:pt x="187" y="47"/>
                    <a:pt x="187" y="23"/>
                    <a:pt x="163" y="23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26"/>
            <p:cNvSpPr/>
            <p:nvPr/>
          </p:nvSpPr>
          <p:spPr>
            <a:xfrm>
              <a:off x="4164125" y="2580075"/>
              <a:ext cx="38950" cy="69250"/>
            </a:xfrm>
            <a:custGeom>
              <a:avLst/>
              <a:gdLst/>
              <a:ahLst/>
              <a:cxnLst/>
              <a:rect l="l" t="t" r="r" b="b"/>
              <a:pathLst>
                <a:path w="1558" h="2770" extrusionOk="0">
                  <a:moveTo>
                    <a:pt x="1558" y="1"/>
                  </a:moveTo>
                  <a:cubicBezTo>
                    <a:pt x="1489" y="47"/>
                    <a:pt x="1418" y="94"/>
                    <a:pt x="1350" y="164"/>
                  </a:cubicBezTo>
                  <a:cubicBezTo>
                    <a:pt x="1396" y="187"/>
                    <a:pt x="1443" y="257"/>
                    <a:pt x="1372" y="304"/>
                  </a:cubicBezTo>
                  <a:lnTo>
                    <a:pt x="1303" y="373"/>
                  </a:lnTo>
                  <a:cubicBezTo>
                    <a:pt x="1303" y="397"/>
                    <a:pt x="1303" y="419"/>
                    <a:pt x="1279" y="443"/>
                  </a:cubicBezTo>
                  <a:lnTo>
                    <a:pt x="1257" y="443"/>
                  </a:lnTo>
                  <a:lnTo>
                    <a:pt x="1232" y="512"/>
                  </a:lnTo>
                  <a:cubicBezTo>
                    <a:pt x="1257" y="559"/>
                    <a:pt x="1279" y="605"/>
                    <a:pt x="1257" y="630"/>
                  </a:cubicBezTo>
                  <a:cubicBezTo>
                    <a:pt x="1279" y="676"/>
                    <a:pt x="1303" y="723"/>
                    <a:pt x="1257" y="745"/>
                  </a:cubicBezTo>
                  <a:lnTo>
                    <a:pt x="1186" y="816"/>
                  </a:lnTo>
                  <a:cubicBezTo>
                    <a:pt x="1186" y="838"/>
                    <a:pt x="1186" y="862"/>
                    <a:pt x="1164" y="884"/>
                  </a:cubicBezTo>
                  <a:cubicBezTo>
                    <a:pt x="1164" y="884"/>
                    <a:pt x="1186" y="909"/>
                    <a:pt x="1186" y="931"/>
                  </a:cubicBezTo>
                  <a:cubicBezTo>
                    <a:pt x="1196" y="925"/>
                    <a:pt x="1205" y="922"/>
                    <a:pt x="1215" y="922"/>
                  </a:cubicBezTo>
                  <a:cubicBezTo>
                    <a:pt x="1273" y="922"/>
                    <a:pt x="1316" y="1034"/>
                    <a:pt x="1257" y="1095"/>
                  </a:cubicBezTo>
                  <a:cubicBezTo>
                    <a:pt x="1210" y="1117"/>
                    <a:pt x="1164" y="1164"/>
                    <a:pt x="1117" y="1188"/>
                  </a:cubicBezTo>
                  <a:cubicBezTo>
                    <a:pt x="1186" y="1188"/>
                    <a:pt x="1232" y="1303"/>
                    <a:pt x="1139" y="1350"/>
                  </a:cubicBezTo>
                  <a:cubicBezTo>
                    <a:pt x="1117" y="1374"/>
                    <a:pt x="1071" y="1396"/>
                    <a:pt x="1046" y="1420"/>
                  </a:cubicBezTo>
                  <a:cubicBezTo>
                    <a:pt x="1024" y="1443"/>
                    <a:pt x="1024" y="1467"/>
                    <a:pt x="1000" y="1467"/>
                  </a:cubicBezTo>
                  <a:lnTo>
                    <a:pt x="1000" y="1489"/>
                  </a:lnTo>
                  <a:cubicBezTo>
                    <a:pt x="1000" y="1489"/>
                    <a:pt x="1000" y="1513"/>
                    <a:pt x="977" y="1536"/>
                  </a:cubicBezTo>
                  <a:cubicBezTo>
                    <a:pt x="1000" y="1560"/>
                    <a:pt x="977" y="1582"/>
                    <a:pt x="953" y="1606"/>
                  </a:cubicBezTo>
                  <a:cubicBezTo>
                    <a:pt x="953" y="1653"/>
                    <a:pt x="931" y="1675"/>
                    <a:pt x="931" y="1699"/>
                  </a:cubicBezTo>
                  <a:cubicBezTo>
                    <a:pt x="953" y="1746"/>
                    <a:pt x="953" y="1792"/>
                    <a:pt x="931" y="1839"/>
                  </a:cubicBezTo>
                  <a:cubicBezTo>
                    <a:pt x="884" y="1861"/>
                    <a:pt x="860" y="1908"/>
                    <a:pt x="838" y="1954"/>
                  </a:cubicBezTo>
                  <a:cubicBezTo>
                    <a:pt x="838" y="1978"/>
                    <a:pt x="838" y="2001"/>
                    <a:pt x="814" y="2047"/>
                  </a:cubicBezTo>
                  <a:cubicBezTo>
                    <a:pt x="628" y="2233"/>
                    <a:pt x="442" y="2444"/>
                    <a:pt x="233" y="2605"/>
                  </a:cubicBezTo>
                  <a:cubicBezTo>
                    <a:pt x="163" y="2652"/>
                    <a:pt x="116" y="2698"/>
                    <a:pt x="70" y="2723"/>
                  </a:cubicBezTo>
                  <a:cubicBezTo>
                    <a:pt x="47" y="2745"/>
                    <a:pt x="23" y="2745"/>
                    <a:pt x="1" y="2769"/>
                  </a:cubicBezTo>
                  <a:cubicBezTo>
                    <a:pt x="419" y="2676"/>
                    <a:pt x="1000" y="2326"/>
                    <a:pt x="1232" y="1350"/>
                  </a:cubicBezTo>
                  <a:lnTo>
                    <a:pt x="15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26"/>
            <p:cNvSpPr/>
            <p:nvPr/>
          </p:nvSpPr>
          <p:spPr>
            <a:xfrm>
              <a:off x="3919925" y="2606825"/>
              <a:ext cx="30275" cy="15150"/>
            </a:xfrm>
            <a:custGeom>
              <a:avLst/>
              <a:gdLst/>
              <a:ahLst/>
              <a:cxnLst/>
              <a:rect l="l" t="t" r="r" b="b"/>
              <a:pathLst>
                <a:path w="1211" h="606" extrusionOk="0">
                  <a:moveTo>
                    <a:pt x="163" y="1"/>
                  </a:moveTo>
                  <a:cubicBezTo>
                    <a:pt x="116" y="25"/>
                    <a:pt x="70" y="25"/>
                    <a:pt x="23" y="25"/>
                  </a:cubicBezTo>
                  <a:cubicBezTo>
                    <a:pt x="23" y="47"/>
                    <a:pt x="1" y="47"/>
                    <a:pt x="1" y="47"/>
                  </a:cubicBezTo>
                  <a:cubicBezTo>
                    <a:pt x="395" y="233"/>
                    <a:pt x="792" y="443"/>
                    <a:pt x="1164" y="605"/>
                  </a:cubicBezTo>
                  <a:cubicBezTo>
                    <a:pt x="1164" y="559"/>
                    <a:pt x="1164" y="512"/>
                    <a:pt x="1186" y="466"/>
                  </a:cubicBezTo>
                  <a:cubicBezTo>
                    <a:pt x="1186" y="443"/>
                    <a:pt x="1186" y="443"/>
                    <a:pt x="1210" y="419"/>
                  </a:cubicBezTo>
                  <a:lnTo>
                    <a:pt x="1186" y="419"/>
                  </a:lnTo>
                  <a:cubicBezTo>
                    <a:pt x="1117" y="397"/>
                    <a:pt x="1071" y="397"/>
                    <a:pt x="1024" y="397"/>
                  </a:cubicBezTo>
                  <a:cubicBezTo>
                    <a:pt x="1000" y="373"/>
                    <a:pt x="1000" y="373"/>
                    <a:pt x="978" y="373"/>
                  </a:cubicBezTo>
                  <a:cubicBezTo>
                    <a:pt x="931" y="373"/>
                    <a:pt x="885" y="397"/>
                    <a:pt x="838" y="397"/>
                  </a:cubicBezTo>
                  <a:cubicBezTo>
                    <a:pt x="792" y="397"/>
                    <a:pt x="745" y="350"/>
                    <a:pt x="745" y="304"/>
                  </a:cubicBezTo>
                  <a:cubicBezTo>
                    <a:pt x="737" y="308"/>
                    <a:pt x="728" y="310"/>
                    <a:pt x="720" y="310"/>
                  </a:cubicBezTo>
                  <a:cubicBezTo>
                    <a:pt x="683" y="310"/>
                    <a:pt x="652" y="271"/>
                    <a:pt x="652" y="233"/>
                  </a:cubicBezTo>
                  <a:lnTo>
                    <a:pt x="628" y="233"/>
                  </a:lnTo>
                  <a:cubicBezTo>
                    <a:pt x="619" y="238"/>
                    <a:pt x="610" y="240"/>
                    <a:pt x="602" y="240"/>
                  </a:cubicBezTo>
                  <a:cubicBezTo>
                    <a:pt x="565" y="240"/>
                    <a:pt x="535" y="202"/>
                    <a:pt x="535" y="164"/>
                  </a:cubicBezTo>
                  <a:lnTo>
                    <a:pt x="512" y="164"/>
                  </a:lnTo>
                  <a:cubicBezTo>
                    <a:pt x="466" y="164"/>
                    <a:pt x="419" y="118"/>
                    <a:pt x="419" y="71"/>
                  </a:cubicBezTo>
                  <a:lnTo>
                    <a:pt x="442" y="47"/>
                  </a:lnTo>
                  <a:lnTo>
                    <a:pt x="419" y="47"/>
                  </a:lnTo>
                  <a:cubicBezTo>
                    <a:pt x="373" y="47"/>
                    <a:pt x="302" y="71"/>
                    <a:pt x="256" y="71"/>
                  </a:cubicBezTo>
                  <a:cubicBezTo>
                    <a:pt x="209" y="71"/>
                    <a:pt x="187" y="47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26"/>
            <p:cNvSpPr/>
            <p:nvPr/>
          </p:nvSpPr>
          <p:spPr>
            <a:xfrm>
              <a:off x="3953650" y="2621950"/>
              <a:ext cx="49425" cy="23875"/>
            </a:xfrm>
            <a:custGeom>
              <a:avLst/>
              <a:gdLst/>
              <a:ahLst/>
              <a:cxnLst/>
              <a:rect l="l" t="t" r="r" b="b"/>
              <a:pathLst>
                <a:path w="1977" h="955" extrusionOk="0">
                  <a:moveTo>
                    <a:pt x="163" y="0"/>
                  </a:moveTo>
                  <a:cubicBezTo>
                    <a:pt x="140" y="24"/>
                    <a:pt x="116" y="24"/>
                    <a:pt x="70" y="47"/>
                  </a:cubicBezTo>
                  <a:cubicBezTo>
                    <a:pt x="47" y="71"/>
                    <a:pt x="23" y="93"/>
                    <a:pt x="1" y="93"/>
                  </a:cubicBezTo>
                  <a:cubicBezTo>
                    <a:pt x="745" y="465"/>
                    <a:pt x="1279" y="722"/>
                    <a:pt x="1303" y="722"/>
                  </a:cubicBezTo>
                  <a:cubicBezTo>
                    <a:pt x="1325" y="744"/>
                    <a:pt x="1554" y="836"/>
                    <a:pt x="1965" y="951"/>
                  </a:cubicBezTo>
                  <a:lnTo>
                    <a:pt x="1965" y="951"/>
                  </a:lnTo>
                  <a:cubicBezTo>
                    <a:pt x="1954" y="944"/>
                    <a:pt x="1954" y="925"/>
                    <a:pt x="1954" y="908"/>
                  </a:cubicBezTo>
                  <a:cubicBezTo>
                    <a:pt x="1930" y="884"/>
                    <a:pt x="1930" y="862"/>
                    <a:pt x="1930" y="837"/>
                  </a:cubicBezTo>
                  <a:lnTo>
                    <a:pt x="1908" y="837"/>
                  </a:lnTo>
                  <a:cubicBezTo>
                    <a:pt x="1894" y="842"/>
                    <a:pt x="1882" y="844"/>
                    <a:pt x="1871" y="844"/>
                  </a:cubicBezTo>
                  <a:cubicBezTo>
                    <a:pt x="1828" y="844"/>
                    <a:pt x="1810" y="810"/>
                    <a:pt x="1791" y="791"/>
                  </a:cubicBezTo>
                  <a:lnTo>
                    <a:pt x="1768" y="791"/>
                  </a:lnTo>
                  <a:cubicBezTo>
                    <a:pt x="1744" y="791"/>
                    <a:pt x="1722" y="791"/>
                    <a:pt x="1698" y="769"/>
                  </a:cubicBezTo>
                  <a:cubicBezTo>
                    <a:pt x="1675" y="791"/>
                    <a:pt x="1651" y="791"/>
                    <a:pt x="1629" y="815"/>
                  </a:cubicBezTo>
                  <a:cubicBezTo>
                    <a:pt x="1615" y="824"/>
                    <a:pt x="1601" y="828"/>
                    <a:pt x="1588" y="828"/>
                  </a:cubicBezTo>
                  <a:cubicBezTo>
                    <a:pt x="1528" y="828"/>
                    <a:pt x="1474" y="755"/>
                    <a:pt x="1511" y="698"/>
                  </a:cubicBezTo>
                  <a:cubicBezTo>
                    <a:pt x="1465" y="698"/>
                    <a:pt x="1418" y="698"/>
                    <a:pt x="1396" y="722"/>
                  </a:cubicBezTo>
                  <a:cubicBezTo>
                    <a:pt x="1350" y="722"/>
                    <a:pt x="1303" y="676"/>
                    <a:pt x="1303" y="629"/>
                  </a:cubicBezTo>
                  <a:lnTo>
                    <a:pt x="1303" y="583"/>
                  </a:lnTo>
                  <a:cubicBezTo>
                    <a:pt x="1279" y="583"/>
                    <a:pt x="1232" y="583"/>
                    <a:pt x="1232" y="536"/>
                  </a:cubicBezTo>
                  <a:cubicBezTo>
                    <a:pt x="1186" y="536"/>
                    <a:pt x="1139" y="512"/>
                    <a:pt x="1139" y="465"/>
                  </a:cubicBezTo>
                  <a:lnTo>
                    <a:pt x="1139" y="443"/>
                  </a:lnTo>
                  <a:lnTo>
                    <a:pt x="1117" y="443"/>
                  </a:lnTo>
                  <a:lnTo>
                    <a:pt x="978" y="512"/>
                  </a:lnTo>
                  <a:cubicBezTo>
                    <a:pt x="960" y="521"/>
                    <a:pt x="943" y="524"/>
                    <a:pt x="928" y="524"/>
                  </a:cubicBezTo>
                  <a:cubicBezTo>
                    <a:pt x="862" y="524"/>
                    <a:pt x="822" y="452"/>
                    <a:pt x="860" y="396"/>
                  </a:cubicBezTo>
                  <a:lnTo>
                    <a:pt x="838" y="396"/>
                  </a:lnTo>
                  <a:cubicBezTo>
                    <a:pt x="823" y="404"/>
                    <a:pt x="809" y="407"/>
                    <a:pt x="796" y="407"/>
                  </a:cubicBezTo>
                  <a:cubicBezTo>
                    <a:pt x="726" y="407"/>
                    <a:pt x="685" y="315"/>
                    <a:pt x="745" y="257"/>
                  </a:cubicBezTo>
                  <a:lnTo>
                    <a:pt x="605" y="257"/>
                  </a:lnTo>
                  <a:cubicBezTo>
                    <a:pt x="535" y="257"/>
                    <a:pt x="512" y="210"/>
                    <a:pt x="512" y="164"/>
                  </a:cubicBezTo>
                  <a:lnTo>
                    <a:pt x="512" y="140"/>
                  </a:lnTo>
                  <a:lnTo>
                    <a:pt x="373" y="140"/>
                  </a:lnTo>
                  <a:cubicBezTo>
                    <a:pt x="326" y="140"/>
                    <a:pt x="280" y="117"/>
                    <a:pt x="280" y="71"/>
                  </a:cubicBezTo>
                  <a:lnTo>
                    <a:pt x="256" y="71"/>
                  </a:lnTo>
                  <a:cubicBezTo>
                    <a:pt x="209" y="71"/>
                    <a:pt x="187" y="47"/>
                    <a:pt x="163" y="0"/>
                  </a:cubicBezTo>
                  <a:close/>
                  <a:moveTo>
                    <a:pt x="1965" y="951"/>
                  </a:moveTo>
                  <a:cubicBezTo>
                    <a:pt x="1968" y="953"/>
                    <a:pt x="1972" y="955"/>
                    <a:pt x="1977" y="955"/>
                  </a:cubicBezTo>
                  <a:cubicBezTo>
                    <a:pt x="1973" y="954"/>
                    <a:pt x="1969" y="952"/>
                    <a:pt x="1965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26"/>
            <p:cNvSpPr/>
            <p:nvPr/>
          </p:nvSpPr>
          <p:spPr>
            <a:xfrm>
              <a:off x="4049000" y="1968750"/>
              <a:ext cx="218650" cy="61925"/>
            </a:xfrm>
            <a:custGeom>
              <a:avLst/>
              <a:gdLst/>
              <a:ahLst/>
              <a:cxnLst/>
              <a:rect l="l" t="t" r="r" b="b"/>
              <a:pathLst>
                <a:path w="8746" h="2477" extrusionOk="0">
                  <a:moveTo>
                    <a:pt x="323" y="420"/>
                  </a:moveTo>
                  <a:lnTo>
                    <a:pt x="323" y="420"/>
                  </a:lnTo>
                  <a:cubicBezTo>
                    <a:pt x="316" y="423"/>
                    <a:pt x="309" y="427"/>
                    <a:pt x="302" y="430"/>
                  </a:cubicBezTo>
                  <a:cubicBezTo>
                    <a:pt x="313" y="430"/>
                    <a:pt x="319" y="425"/>
                    <a:pt x="323" y="420"/>
                  </a:cubicBezTo>
                  <a:close/>
                  <a:moveTo>
                    <a:pt x="8652" y="2313"/>
                  </a:moveTo>
                  <a:lnTo>
                    <a:pt x="8645" y="2315"/>
                  </a:lnTo>
                  <a:lnTo>
                    <a:pt x="8645" y="2315"/>
                  </a:lnTo>
                  <a:cubicBezTo>
                    <a:pt x="8649" y="2320"/>
                    <a:pt x="8652" y="2325"/>
                    <a:pt x="8656" y="2330"/>
                  </a:cubicBezTo>
                  <a:lnTo>
                    <a:pt x="8656" y="2330"/>
                  </a:lnTo>
                  <a:cubicBezTo>
                    <a:pt x="8654" y="2319"/>
                    <a:pt x="8652" y="2313"/>
                    <a:pt x="8652" y="2313"/>
                  </a:cubicBezTo>
                  <a:close/>
                  <a:moveTo>
                    <a:pt x="1782" y="0"/>
                  </a:moveTo>
                  <a:cubicBezTo>
                    <a:pt x="1034" y="0"/>
                    <a:pt x="501" y="97"/>
                    <a:pt x="209" y="291"/>
                  </a:cubicBezTo>
                  <a:cubicBezTo>
                    <a:pt x="131" y="310"/>
                    <a:pt x="85" y="363"/>
                    <a:pt x="32" y="407"/>
                  </a:cubicBezTo>
                  <a:lnTo>
                    <a:pt x="32" y="407"/>
                  </a:lnTo>
                  <a:cubicBezTo>
                    <a:pt x="29" y="406"/>
                    <a:pt x="26" y="406"/>
                    <a:pt x="23" y="406"/>
                  </a:cubicBezTo>
                  <a:cubicBezTo>
                    <a:pt x="1" y="406"/>
                    <a:pt x="1" y="406"/>
                    <a:pt x="1" y="430"/>
                  </a:cubicBezTo>
                  <a:cubicBezTo>
                    <a:pt x="12" y="423"/>
                    <a:pt x="22" y="415"/>
                    <a:pt x="32" y="407"/>
                  </a:cubicBezTo>
                  <a:lnTo>
                    <a:pt x="32" y="407"/>
                  </a:lnTo>
                  <a:cubicBezTo>
                    <a:pt x="57" y="411"/>
                    <a:pt x="96" y="433"/>
                    <a:pt x="116" y="453"/>
                  </a:cubicBezTo>
                  <a:cubicBezTo>
                    <a:pt x="140" y="360"/>
                    <a:pt x="163" y="313"/>
                    <a:pt x="187" y="313"/>
                  </a:cubicBezTo>
                  <a:lnTo>
                    <a:pt x="326" y="406"/>
                  </a:lnTo>
                  <a:cubicBezTo>
                    <a:pt x="326" y="406"/>
                    <a:pt x="326" y="413"/>
                    <a:pt x="323" y="420"/>
                  </a:cubicBezTo>
                  <a:lnTo>
                    <a:pt x="323" y="420"/>
                  </a:lnTo>
                  <a:cubicBezTo>
                    <a:pt x="616" y="272"/>
                    <a:pt x="1120" y="186"/>
                    <a:pt x="1787" y="186"/>
                  </a:cubicBezTo>
                  <a:cubicBezTo>
                    <a:pt x="1929" y="186"/>
                    <a:pt x="2078" y="190"/>
                    <a:pt x="2234" y="198"/>
                  </a:cubicBezTo>
                  <a:cubicBezTo>
                    <a:pt x="3024" y="244"/>
                    <a:pt x="3837" y="360"/>
                    <a:pt x="4606" y="523"/>
                  </a:cubicBezTo>
                  <a:cubicBezTo>
                    <a:pt x="5372" y="709"/>
                    <a:pt x="6116" y="964"/>
                    <a:pt x="6838" y="1290"/>
                  </a:cubicBezTo>
                  <a:cubicBezTo>
                    <a:pt x="7698" y="1686"/>
                    <a:pt x="8256" y="2034"/>
                    <a:pt x="8466" y="2360"/>
                  </a:cubicBezTo>
                  <a:lnTo>
                    <a:pt x="8645" y="2315"/>
                  </a:lnTo>
                  <a:lnTo>
                    <a:pt x="8645" y="2315"/>
                  </a:lnTo>
                  <a:cubicBezTo>
                    <a:pt x="8639" y="2307"/>
                    <a:pt x="8634" y="2299"/>
                    <a:pt x="8628" y="2291"/>
                  </a:cubicBezTo>
                  <a:cubicBezTo>
                    <a:pt x="8396" y="1919"/>
                    <a:pt x="7837" y="1547"/>
                    <a:pt x="6931" y="1128"/>
                  </a:cubicBezTo>
                  <a:cubicBezTo>
                    <a:pt x="6187" y="802"/>
                    <a:pt x="5419" y="546"/>
                    <a:pt x="4628" y="360"/>
                  </a:cubicBezTo>
                  <a:cubicBezTo>
                    <a:pt x="3861" y="174"/>
                    <a:pt x="3047" y="58"/>
                    <a:pt x="2256" y="12"/>
                  </a:cubicBezTo>
                  <a:cubicBezTo>
                    <a:pt x="2089" y="4"/>
                    <a:pt x="1931" y="0"/>
                    <a:pt x="1782" y="0"/>
                  </a:cubicBezTo>
                  <a:close/>
                  <a:moveTo>
                    <a:pt x="8656" y="2330"/>
                  </a:moveTo>
                  <a:cubicBezTo>
                    <a:pt x="8660" y="2356"/>
                    <a:pt x="8661" y="2411"/>
                    <a:pt x="8628" y="2477"/>
                  </a:cubicBezTo>
                  <a:cubicBezTo>
                    <a:pt x="8651" y="2465"/>
                    <a:pt x="8669" y="2459"/>
                    <a:pt x="8687" y="2459"/>
                  </a:cubicBezTo>
                  <a:cubicBezTo>
                    <a:pt x="8704" y="2459"/>
                    <a:pt x="8722" y="2465"/>
                    <a:pt x="8745" y="2477"/>
                  </a:cubicBezTo>
                  <a:cubicBezTo>
                    <a:pt x="8726" y="2420"/>
                    <a:pt x="8692" y="2379"/>
                    <a:pt x="8656" y="23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26"/>
            <p:cNvSpPr/>
            <p:nvPr/>
          </p:nvSpPr>
          <p:spPr>
            <a:xfrm>
              <a:off x="4235075" y="2413225"/>
              <a:ext cx="7000" cy="12225"/>
            </a:xfrm>
            <a:custGeom>
              <a:avLst/>
              <a:gdLst/>
              <a:ahLst/>
              <a:cxnLst/>
              <a:rect l="l" t="t" r="r" b="b"/>
              <a:pathLst>
                <a:path w="280" h="489" extrusionOk="0">
                  <a:moveTo>
                    <a:pt x="279" y="1"/>
                  </a:moveTo>
                  <a:lnTo>
                    <a:pt x="277" y="11"/>
                  </a:lnTo>
                  <a:lnTo>
                    <a:pt x="277" y="11"/>
                  </a:lnTo>
                  <a:cubicBezTo>
                    <a:pt x="278" y="8"/>
                    <a:pt x="279" y="5"/>
                    <a:pt x="279" y="1"/>
                  </a:cubicBezTo>
                  <a:close/>
                  <a:moveTo>
                    <a:pt x="277" y="11"/>
                  </a:moveTo>
                  <a:cubicBezTo>
                    <a:pt x="272" y="24"/>
                    <a:pt x="255" y="27"/>
                    <a:pt x="255" y="47"/>
                  </a:cubicBezTo>
                  <a:cubicBezTo>
                    <a:pt x="208" y="47"/>
                    <a:pt x="186" y="70"/>
                    <a:pt x="162" y="70"/>
                  </a:cubicBezTo>
                  <a:cubicBezTo>
                    <a:pt x="140" y="94"/>
                    <a:pt x="140" y="94"/>
                    <a:pt x="140" y="116"/>
                  </a:cubicBezTo>
                  <a:cubicBezTo>
                    <a:pt x="186" y="140"/>
                    <a:pt x="208" y="256"/>
                    <a:pt x="115" y="280"/>
                  </a:cubicBezTo>
                  <a:cubicBezTo>
                    <a:pt x="93" y="280"/>
                    <a:pt x="69" y="302"/>
                    <a:pt x="22" y="302"/>
                  </a:cubicBezTo>
                  <a:lnTo>
                    <a:pt x="0" y="395"/>
                  </a:lnTo>
                  <a:lnTo>
                    <a:pt x="47" y="395"/>
                  </a:lnTo>
                  <a:cubicBezTo>
                    <a:pt x="66" y="386"/>
                    <a:pt x="85" y="381"/>
                    <a:pt x="102" y="381"/>
                  </a:cubicBezTo>
                  <a:cubicBezTo>
                    <a:pt x="127" y="381"/>
                    <a:pt x="149" y="392"/>
                    <a:pt x="162" y="420"/>
                  </a:cubicBezTo>
                  <a:cubicBezTo>
                    <a:pt x="186" y="442"/>
                    <a:pt x="186" y="466"/>
                    <a:pt x="186" y="488"/>
                  </a:cubicBezTo>
                  <a:lnTo>
                    <a:pt x="277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26"/>
            <p:cNvSpPr/>
            <p:nvPr/>
          </p:nvSpPr>
          <p:spPr>
            <a:xfrm>
              <a:off x="4226925" y="2425425"/>
              <a:ext cx="12825" cy="33175"/>
            </a:xfrm>
            <a:custGeom>
              <a:avLst/>
              <a:gdLst/>
              <a:ahLst/>
              <a:cxnLst/>
              <a:rect l="l" t="t" r="r" b="b"/>
              <a:pathLst>
                <a:path w="513" h="1327" extrusionOk="0">
                  <a:moveTo>
                    <a:pt x="512" y="0"/>
                  </a:moveTo>
                  <a:cubicBezTo>
                    <a:pt x="488" y="25"/>
                    <a:pt x="488" y="47"/>
                    <a:pt x="466" y="47"/>
                  </a:cubicBezTo>
                  <a:cubicBezTo>
                    <a:pt x="419" y="71"/>
                    <a:pt x="373" y="93"/>
                    <a:pt x="348" y="118"/>
                  </a:cubicBezTo>
                  <a:cubicBezTo>
                    <a:pt x="348" y="118"/>
                    <a:pt x="373" y="118"/>
                    <a:pt x="395" y="140"/>
                  </a:cubicBezTo>
                  <a:cubicBezTo>
                    <a:pt x="419" y="186"/>
                    <a:pt x="395" y="233"/>
                    <a:pt x="373" y="257"/>
                  </a:cubicBezTo>
                  <a:cubicBezTo>
                    <a:pt x="395" y="304"/>
                    <a:pt x="395" y="350"/>
                    <a:pt x="348" y="372"/>
                  </a:cubicBezTo>
                  <a:lnTo>
                    <a:pt x="209" y="443"/>
                  </a:lnTo>
                  <a:lnTo>
                    <a:pt x="209" y="490"/>
                  </a:lnTo>
                  <a:lnTo>
                    <a:pt x="209" y="512"/>
                  </a:lnTo>
                  <a:cubicBezTo>
                    <a:pt x="233" y="512"/>
                    <a:pt x="255" y="536"/>
                    <a:pt x="255" y="536"/>
                  </a:cubicBezTo>
                  <a:cubicBezTo>
                    <a:pt x="280" y="583"/>
                    <a:pt x="255" y="629"/>
                    <a:pt x="233" y="676"/>
                  </a:cubicBezTo>
                  <a:cubicBezTo>
                    <a:pt x="186" y="698"/>
                    <a:pt x="162" y="698"/>
                    <a:pt x="140" y="722"/>
                  </a:cubicBezTo>
                  <a:lnTo>
                    <a:pt x="140" y="791"/>
                  </a:lnTo>
                  <a:cubicBezTo>
                    <a:pt x="153" y="785"/>
                    <a:pt x="165" y="782"/>
                    <a:pt x="177" y="782"/>
                  </a:cubicBezTo>
                  <a:cubicBezTo>
                    <a:pt x="249" y="782"/>
                    <a:pt x="289" y="894"/>
                    <a:pt x="209" y="955"/>
                  </a:cubicBezTo>
                  <a:cubicBezTo>
                    <a:pt x="186" y="955"/>
                    <a:pt x="140" y="977"/>
                    <a:pt x="116" y="1001"/>
                  </a:cubicBezTo>
                  <a:lnTo>
                    <a:pt x="140" y="1024"/>
                  </a:lnTo>
                  <a:lnTo>
                    <a:pt x="140" y="1094"/>
                  </a:lnTo>
                  <a:lnTo>
                    <a:pt x="162" y="1117"/>
                  </a:lnTo>
                  <a:cubicBezTo>
                    <a:pt x="186" y="1163"/>
                    <a:pt x="162" y="1210"/>
                    <a:pt x="116" y="1234"/>
                  </a:cubicBezTo>
                  <a:cubicBezTo>
                    <a:pt x="93" y="1280"/>
                    <a:pt x="47" y="1303"/>
                    <a:pt x="0" y="1327"/>
                  </a:cubicBezTo>
                  <a:cubicBezTo>
                    <a:pt x="47" y="1303"/>
                    <a:pt x="69" y="1303"/>
                    <a:pt x="116" y="1280"/>
                  </a:cubicBezTo>
                  <a:cubicBezTo>
                    <a:pt x="140" y="1280"/>
                    <a:pt x="162" y="1280"/>
                    <a:pt x="186" y="1303"/>
                  </a:cubicBezTo>
                  <a:lnTo>
                    <a:pt x="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26"/>
            <p:cNvSpPr/>
            <p:nvPr/>
          </p:nvSpPr>
          <p:spPr>
            <a:xfrm>
              <a:off x="4238550" y="2347500"/>
              <a:ext cx="19200" cy="64000"/>
            </a:xfrm>
            <a:custGeom>
              <a:avLst/>
              <a:gdLst/>
              <a:ahLst/>
              <a:cxnLst/>
              <a:rect l="l" t="t" r="r" b="b"/>
              <a:pathLst>
                <a:path w="768" h="2560" extrusionOk="0">
                  <a:moveTo>
                    <a:pt x="767" y="1"/>
                  </a:moveTo>
                  <a:lnTo>
                    <a:pt x="756" y="50"/>
                  </a:lnTo>
                  <a:lnTo>
                    <a:pt x="756" y="50"/>
                  </a:lnTo>
                  <a:cubicBezTo>
                    <a:pt x="763" y="38"/>
                    <a:pt x="767" y="22"/>
                    <a:pt x="767" y="1"/>
                  </a:cubicBezTo>
                  <a:close/>
                  <a:moveTo>
                    <a:pt x="548" y="395"/>
                  </a:moveTo>
                  <a:cubicBezTo>
                    <a:pt x="543" y="395"/>
                    <a:pt x="539" y="396"/>
                    <a:pt x="535" y="397"/>
                  </a:cubicBezTo>
                  <a:cubicBezTo>
                    <a:pt x="539" y="397"/>
                    <a:pt x="543" y="396"/>
                    <a:pt x="548" y="395"/>
                  </a:cubicBezTo>
                  <a:close/>
                  <a:moveTo>
                    <a:pt x="756" y="50"/>
                  </a:moveTo>
                  <a:lnTo>
                    <a:pt x="756" y="50"/>
                  </a:lnTo>
                  <a:cubicBezTo>
                    <a:pt x="747" y="64"/>
                    <a:pt x="734" y="72"/>
                    <a:pt x="721" y="72"/>
                  </a:cubicBezTo>
                  <a:cubicBezTo>
                    <a:pt x="698" y="72"/>
                    <a:pt x="674" y="94"/>
                    <a:pt x="628" y="94"/>
                  </a:cubicBezTo>
                  <a:cubicBezTo>
                    <a:pt x="605" y="118"/>
                    <a:pt x="581" y="118"/>
                    <a:pt x="559" y="140"/>
                  </a:cubicBezTo>
                  <a:cubicBezTo>
                    <a:pt x="567" y="137"/>
                    <a:pt x="575" y="135"/>
                    <a:pt x="583" y="135"/>
                  </a:cubicBezTo>
                  <a:cubicBezTo>
                    <a:pt x="621" y="135"/>
                    <a:pt x="656" y="173"/>
                    <a:pt x="674" y="211"/>
                  </a:cubicBezTo>
                  <a:cubicBezTo>
                    <a:pt x="674" y="234"/>
                    <a:pt x="674" y="258"/>
                    <a:pt x="652" y="280"/>
                  </a:cubicBezTo>
                  <a:cubicBezTo>
                    <a:pt x="674" y="304"/>
                    <a:pt x="652" y="351"/>
                    <a:pt x="628" y="351"/>
                  </a:cubicBezTo>
                  <a:cubicBezTo>
                    <a:pt x="589" y="369"/>
                    <a:pt x="568" y="389"/>
                    <a:pt x="548" y="395"/>
                  </a:cubicBezTo>
                  <a:lnTo>
                    <a:pt x="548" y="395"/>
                  </a:lnTo>
                  <a:cubicBezTo>
                    <a:pt x="549" y="395"/>
                    <a:pt x="551" y="395"/>
                    <a:pt x="553" y="395"/>
                  </a:cubicBezTo>
                  <a:cubicBezTo>
                    <a:pt x="633" y="395"/>
                    <a:pt x="668" y="540"/>
                    <a:pt x="581" y="583"/>
                  </a:cubicBezTo>
                  <a:cubicBezTo>
                    <a:pt x="559" y="583"/>
                    <a:pt x="535" y="606"/>
                    <a:pt x="512" y="606"/>
                  </a:cubicBezTo>
                  <a:lnTo>
                    <a:pt x="535" y="606"/>
                  </a:lnTo>
                  <a:cubicBezTo>
                    <a:pt x="559" y="652"/>
                    <a:pt x="535" y="723"/>
                    <a:pt x="488" y="745"/>
                  </a:cubicBezTo>
                  <a:cubicBezTo>
                    <a:pt x="466" y="745"/>
                    <a:pt x="442" y="769"/>
                    <a:pt x="395" y="769"/>
                  </a:cubicBezTo>
                  <a:lnTo>
                    <a:pt x="395" y="816"/>
                  </a:lnTo>
                  <a:cubicBezTo>
                    <a:pt x="419" y="816"/>
                    <a:pt x="419" y="838"/>
                    <a:pt x="442" y="862"/>
                  </a:cubicBezTo>
                  <a:cubicBezTo>
                    <a:pt x="442" y="885"/>
                    <a:pt x="466" y="909"/>
                    <a:pt x="442" y="931"/>
                  </a:cubicBezTo>
                  <a:cubicBezTo>
                    <a:pt x="512" y="955"/>
                    <a:pt x="535" y="1071"/>
                    <a:pt x="442" y="1095"/>
                  </a:cubicBezTo>
                  <a:cubicBezTo>
                    <a:pt x="419" y="1117"/>
                    <a:pt x="419" y="1117"/>
                    <a:pt x="395" y="1117"/>
                  </a:cubicBezTo>
                  <a:cubicBezTo>
                    <a:pt x="395" y="1141"/>
                    <a:pt x="395" y="1164"/>
                    <a:pt x="348" y="1188"/>
                  </a:cubicBezTo>
                  <a:cubicBezTo>
                    <a:pt x="348" y="1188"/>
                    <a:pt x="326" y="1210"/>
                    <a:pt x="302" y="1210"/>
                  </a:cubicBezTo>
                  <a:cubicBezTo>
                    <a:pt x="326" y="1234"/>
                    <a:pt x="302" y="1281"/>
                    <a:pt x="280" y="1303"/>
                  </a:cubicBezTo>
                  <a:cubicBezTo>
                    <a:pt x="326" y="1303"/>
                    <a:pt x="348" y="1328"/>
                    <a:pt x="373" y="1374"/>
                  </a:cubicBezTo>
                  <a:cubicBezTo>
                    <a:pt x="373" y="1396"/>
                    <a:pt x="373" y="1443"/>
                    <a:pt x="326" y="1467"/>
                  </a:cubicBezTo>
                  <a:lnTo>
                    <a:pt x="348" y="1467"/>
                  </a:lnTo>
                  <a:cubicBezTo>
                    <a:pt x="373" y="1514"/>
                    <a:pt x="348" y="1582"/>
                    <a:pt x="302" y="1607"/>
                  </a:cubicBezTo>
                  <a:cubicBezTo>
                    <a:pt x="326" y="1653"/>
                    <a:pt x="326" y="1700"/>
                    <a:pt x="255" y="1722"/>
                  </a:cubicBezTo>
                  <a:cubicBezTo>
                    <a:pt x="233" y="1722"/>
                    <a:pt x="209" y="1746"/>
                    <a:pt x="187" y="1746"/>
                  </a:cubicBezTo>
                  <a:lnTo>
                    <a:pt x="162" y="1768"/>
                  </a:lnTo>
                  <a:cubicBezTo>
                    <a:pt x="209" y="1768"/>
                    <a:pt x="233" y="1793"/>
                    <a:pt x="233" y="1839"/>
                  </a:cubicBezTo>
                  <a:cubicBezTo>
                    <a:pt x="255" y="1839"/>
                    <a:pt x="255" y="1861"/>
                    <a:pt x="233" y="1886"/>
                  </a:cubicBezTo>
                  <a:lnTo>
                    <a:pt x="255" y="1886"/>
                  </a:lnTo>
                  <a:cubicBezTo>
                    <a:pt x="255" y="1932"/>
                    <a:pt x="255" y="1979"/>
                    <a:pt x="233" y="2001"/>
                  </a:cubicBezTo>
                  <a:cubicBezTo>
                    <a:pt x="255" y="2048"/>
                    <a:pt x="255" y="2094"/>
                    <a:pt x="209" y="2118"/>
                  </a:cubicBezTo>
                  <a:cubicBezTo>
                    <a:pt x="187" y="2141"/>
                    <a:pt x="162" y="2141"/>
                    <a:pt x="140" y="2165"/>
                  </a:cubicBezTo>
                  <a:cubicBezTo>
                    <a:pt x="140" y="2187"/>
                    <a:pt x="140" y="2211"/>
                    <a:pt x="116" y="2234"/>
                  </a:cubicBezTo>
                  <a:cubicBezTo>
                    <a:pt x="162" y="2280"/>
                    <a:pt x="187" y="2351"/>
                    <a:pt x="140" y="2373"/>
                  </a:cubicBezTo>
                  <a:cubicBezTo>
                    <a:pt x="116" y="2397"/>
                    <a:pt x="116" y="2420"/>
                    <a:pt x="94" y="2420"/>
                  </a:cubicBezTo>
                  <a:cubicBezTo>
                    <a:pt x="69" y="2444"/>
                    <a:pt x="23" y="2444"/>
                    <a:pt x="1" y="2444"/>
                  </a:cubicBezTo>
                  <a:lnTo>
                    <a:pt x="1" y="2466"/>
                  </a:lnTo>
                  <a:lnTo>
                    <a:pt x="1" y="2513"/>
                  </a:lnTo>
                  <a:cubicBezTo>
                    <a:pt x="23" y="2513"/>
                    <a:pt x="47" y="2490"/>
                    <a:pt x="69" y="2490"/>
                  </a:cubicBezTo>
                  <a:cubicBezTo>
                    <a:pt x="78" y="2486"/>
                    <a:pt x="87" y="2484"/>
                    <a:pt x="95" y="2484"/>
                  </a:cubicBezTo>
                  <a:cubicBezTo>
                    <a:pt x="132" y="2484"/>
                    <a:pt x="162" y="2521"/>
                    <a:pt x="162" y="2559"/>
                  </a:cubicBezTo>
                  <a:lnTo>
                    <a:pt x="756" y="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26"/>
            <p:cNvSpPr/>
            <p:nvPr/>
          </p:nvSpPr>
          <p:spPr>
            <a:xfrm>
              <a:off x="3891425" y="2592875"/>
              <a:ext cx="26775" cy="13975"/>
            </a:xfrm>
            <a:custGeom>
              <a:avLst/>
              <a:gdLst/>
              <a:ahLst/>
              <a:cxnLst/>
              <a:rect l="l" t="t" r="r" b="b"/>
              <a:pathLst>
                <a:path w="1071" h="559" extrusionOk="0">
                  <a:moveTo>
                    <a:pt x="71" y="0"/>
                  </a:moveTo>
                  <a:cubicBezTo>
                    <a:pt x="47" y="0"/>
                    <a:pt x="25" y="25"/>
                    <a:pt x="0" y="25"/>
                  </a:cubicBezTo>
                  <a:lnTo>
                    <a:pt x="1070" y="559"/>
                  </a:lnTo>
                  <a:cubicBezTo>
                    <a:pt x="1070" y="559"/>
                    <a:pt x="1070" y="536"/>
                    <a:pt x="1048" y="536"/>
                  </a:cubicBezTo>
                  <a:lnTo>
                    <a:pt x="1048" y="490"/>
                  </a:lnTo>
                  <a:cubicBezTo>
                    <a:pt x="1038" y="493"/>
                    <a:pt x="1029" y="494"/>
                    <a:pt x="1021" y="494"/>
                  </a:cubicBezTo>
                  <a:cubicBezTo>
                    <a:pt x="966" y="494"/>
                    <a:pt x="931" y="437"/>
                    <a:pt x="931" y="397"/>
                  </a:cubicBezTo>
                  <a:cubicBezTo>
                    <a:pt x="931" y="372"/>
                    <a:pt x="908" y="350"/>
                    <a:pt x="908" y="326"/>
                  </a:cubicBezTo>
                  <a:cubicBezTo>
                    <a:pt x="892" y="337"/>
                    <a:pt x="876" y="341"/>
                    <a:pt x="863" y="341"/>
                  </a:cubicBezTo>
                  <a:cubicBezTo>
                    <a:pt x="818" y="341"/>
                    <a:pt x="791" y="293"/>
                    <a:pt x="791" y="257"/>
                  </a:cubicBezTo>
                  <a:cubicBezTo>
                    <a:pt x="745" y="233"/>
                    <a:pt x="698" y="233"/>
                    <a:pt x="676" y="211"/>
                  </a:cubicBezTo>
                  <a:cubicBezTo>
                    <a:pt x="583" y="186"/>
                    <a:pt x="512" y="164"/>
                    <a:pt x="443" y="118"/>
                  </a:cubicBezTo>
                  <a:cubicBezTo>
                    <a:pt x="419" y="93"/>
                    <a:pt x="419" y="71"/>
                    <a:pt x="419" y="47"/>
                  </a:cubicBezTo>
                  <a:lnTo>
                    <a:pt x="397" y="25"/>
                  </a:lnTo>
                  <a:cubicBezTo>
                    <a:pt x="347" y="40"/>
                    <a:pt x="298" y="57"/>
                    <a:pt x="241" y="57"/>
                  </a:cubicBezTo>
                  <a:cubicBezTo>
                    <a:pt x="217" y="57"/>
                    <a:pt x="192" y="54"/>
                    <a:pt x="164" y="47"/>
                  </a:cubicBezTo>
                  <a:cubicBezTo>
                    <a:pt x="140" y="47"/>
                    <a:pt x="93" y="25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26"/>
            <p:cNvSpPr/>
            <p:nvPr/>
          </p:nvSpPr>
          <p:spPr>
            <a:xfrm>
              <a:off x="4213525" y="2488825"/>
              <a:ext cx="11100" cy="30250"/>
            </a:xfrm>
            <a:custGeom>
              <a:avLst/>
              <a:gdLst/>
              <a:ahLst/>
              <a:cxnLst/>
              <a:rect l="l" t="t" r="r" b="b"/>
              <a:pathLst>
                <a:path w="444" h="1210" extrusionOk="0">
                  <a:moveTo>
                    <a:pt x="93" y="695"/>
                  </a:moveTo>
                  <a:cubicBezTo>
                    <a:pt x="86" y="695"/>
                    <a:pt x="79" y="696"/>
                    <a:pt x="71" y="698"/>
                  </a:cubicBezTo>
                  <a:lnTo>
                    <a:pt x="94" y="698"/>
                  </a:lnTo>
                  <a:cubicBezTo>
                    <a:pt x="95" y="697"/>
                    <a:pt x="95" y="696"/>
                    <a:pt x="96" y="695"/>
                  </a:cubicBezTo>
                  <a:lnTo>
                    <a:pt x="96" y="695"/>
                  </a:lnTo>
                  <a:cubicBezTo>
                    <a:pt x="95" y="695"/>
                    <a:pt x="94" y="695"/>
                    <a:pt x="93" y="695"/>
                  </a:cubicBezTo>
                  <a:close/>
                  <a:moveTo>
                    <a:pt x="443" y="0"/>
                  </a:moveTo>
                  <a:lnTo>
                    <a:pt x="443" y="0"/>
                  </a:lnTo>
                  <a:cubicBezTo>
                    <a:pt x="443" y="0"/>
                    <a:pt x="419" y="0"/>
                    <a:pt x="419" y="23"/>
                  </a:cubicBezTo>
                  <a:cubicBezTo>
                    <a:pt x="397" y="47"/>
                    <a:pt x="373" y="47"/>
                    <a:pt x="350" y="69"/>
                  </a:cubicBezTo>
                  <a:cubicBezTo>
                    <a:pt x="350" y="116"/>
                    <a:pt x="326" y="140"/>
                    <a:pt x="304" y="162"/>
                  </a:cubicBezTo>
                  <a:cubicBezTo>
                    <a:pt x="257" y="186"/>
                    <a:pt x="233" y="186"/>
                    <a:pt x="211" y="209"/>
                  </a:cubicBezTo>
                  <a:cubicBezTo>
                    <a:pt x="233" y="233"/>
                    <a:pt x="257" y="255"/>
                    <a:pt x="257" y="302"/>
                  </a:cubicBezTo>
                  <a:cubicBezTo>
                    <a:pt x="326" y="326"/>
                    <a:pt x="350" y="419"/>
                    <a:pt x="280" y="465"/>
                  </a:cubicBezTo>
                  <a:cubicBezTo>
                    <a:pt x="233" y="488"/>
                    <a:pt x="164" y="512"/>
                    <a:pt x="118" y="534"/>
                  </a:cubicBezTo>
                  <a:cubicBezTo>
                    <a:pt x="140" y="558"/>
                    <a:pt x="140" y="581"/>
                    <a:pt x="140" y="605"/>
                  </a:cubicBezTo>
                  <a:cubicBezTo>
                    <a:pt x="140" y="650"/>
                    <a:pt x="119" y="672"/>
                    <a:pt x="96" y="695"/>
                  </a:cubicBezTo>
                  <a:lnTo>
                    <a:pt x="96" y="695"/>
                  </a:lnTo>
                  <a:cubicBezTo>
                    <a:pt x="180" y="698"/>
                    <a:pt x="249" y="818"/>
                    <a:pt x="164" y="860"/>
                  </a:cubicBezTo>
                  <a:cubicBezTo>
                    <a:pt x="164" y="906"/>
                    <a:pt x="140" y="931"/>
                    <a:pt x="118" y="953"/>
                  </a:cubicBezTo>
                  <a:cubicBezTo>
                    <a:pt x="71" y="977"/>
                    <a:pt x="47" y="999"/>
                    <a:pt x="1" y="1024"/>
                  </a:cubicBezTo>
                  <a:lnTo>
                    <a:pt x="25" y="1024"/>
                  </a:lnTo>
                  <a:cubicBezTo>
                    <a:pt x="41" y="1011"/>
                    <a:pt x="57" y="1006"/>
                    <a:pt x="72" y="1006"/>
                  </a:cubicBezTo>
                  <a:cubicBezTo>
                    <a:pt x="144" y="1006"/>
                    <a:pt x="195" y="1125"/>
                    <a:pt x="118" y="1163"/>
                  </a:cubicBezTo>
                  <a:cubicBezTo>
                    <a:pt x="118" y="1163"/>
                    <a:pt x="118" y="1185"/>
                    <a:pt x="94" y="1185"/>
                  </a:cubicBezTo>
                  <a:cubicBezTo>
                    <a:pt x="118" y="1185"/>
                    <a:pt x="140" y="1185"/>
                    <a:pt x="140" y="1210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26"/>
            <p:cNvSpPr/>
            <p:nvPr/>
          </p:nvSpPr>
          <p:spPr>
            <a:xfrm>
              <a:off x="4201900" y="2555100"/>
              <a:ext cx="7000" cy="22125"/>
            </a:xfrm>
            <a:custGeom>
              <a:avLst/>
              <a:gdLst/>
              <a:ahLst/>
              <a:cxnLst/>
              <a:rect l="l" t="t" r="r" b="b"/>
              <a:pathLst>
                <a:path w="280" h="885" extrusionOk="0">
                  <a:moveTo>
                    <a:pt x="280" y="1"/>
                  </a:moveTo>
                  <a:cubicBezTo>
                    <a:pt x="257" y="23"/>
                    <a:pt x="257" y="47"/>
                    <a:pt x="233" y="47"/>
                  </a:cubicBezTo>
                  <a:cubicBezTo>
                    <a:pt x="164" y="94"/>
                    <a:pt x="118" y="116"/>
                    <a:pt x="47" y="140"/>
                  </a:cubicBezTo>
                  <a:cubicBezTo>
                    <a:pt x="93" y="162"/>
                    <a:pt x="118" y="162"/>
                    <a:pt x="118" y="187"/>
                  </a:cubicBezTo>
                  <a:lnTo>
                    <a:pt x="118" y="209"/>
                  </a:lnTo>
                  <a:cubicBezTo>
                    <a:pt x="187" y="233"/>
                    <a:pt x="211" y="326"/>
                    <a:pt x="140" y="373"/>
                  </a:cubicBezTo>
                  <a:cubicBezTo>
                    <a:pt x="140" y="373"/>
                    <a:pt x="118" y="373"/>
                    <a:pt x="118" y="395"/>
                  </a:cubicBezTo>
                  <a:cubicBezTo>
                    <a:pt x="140" y="419"/>
                    <a:pt x="164" y="488"/>
                    <a:pt x="93" y="535"/>
                  </a:cubicBezTo>
                  <a:cubicBezTo>
                    <a:pt x="71" y="559"/>
                    <a:pt x="47" y="581"/>
                    <a:pt x="0" y="581"/>
                  </a:cubicBezTo>
                  <a:cubicBezTo>
                    <a:pt x="25" y="605"/>
                    <a:pt x="25" y="628"/>
                    <a:pt x="25" y="628"/>
                  </a:cubicBezTo>
                  <a:cubicBezTo>
                    <a:pt x="71" y="674"/>
                    <a:pt x="93" y="745"/>
                    <a:pt x="25" y="791"/>
                  </a:cubicBezTo>
                  <a:cubicBezTo>
                    <a:pt x="25" y="791"/>
                    <a:pt x="0" y="791"/>
                    <a:pt x="0" y="814"/>
                  </a:cubicBezTo>
                  <a:lnTo>
                    <a:pt x="0" y="838"/>
                  </a:lnTo>
                  <a:cubicBezTo>
                    <a:pt x="25" y="838"/>
                    <a:pt x="47" y="860"/>
                    <a:pt x="71" y="884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26"/>
            <p:cNvSpPr/>
            <p:nvPr/>
          </p:nvSpPr>
          <p:spPr>
            <a:xfrm>
              <a:off x="4206000" y="2523100"/>
              <a:ext cx="10475" cy="32025"/>
            </a:xfrm>
            <a:custGeom>
              <a:avLst/>
              <a:gdLst/>
              <a:ahLst/>
              <a:cxnLst/>
              <a:rect l="l" t="t" r="r" b="b"/>
              <a:pathLst>
                <a:path w="419" h="1281" extrusionOk="0">
                  <a:moveTo>
                    <a:pt x="419" y="1"/>
                  </a:moveTo>
                  <a:lnTo>
                    <a:pt x="419" y="1"/>
                  </a:lnTo>
                  <a:cubicBezTo>
                    <a:pt x="372" y="25"/>
                    <a:pt x="348" y="47"/>
                    <a:pt x="302" y="71"/>
                  </a:cubicBezTo>
                  <a:cubicBezTo>
                    <a:pt x="302" y="94"/>
                    <a:pt x="302" y="118"/>
                    <a:pt x="279" y="140"/>
                  </a:cubicBezTo>
                  <a:cubicBezTo>
                    <a:pt x="233" y="164"/>
                    <a:pt x="209" y="187"/>
                    <a:pt x="162" y="211"/>
                  </a:cubicBezTo>
                  <a:lnTo>
                    <a:pt x="140" y="304"/>
                  </a:lnTo>
                  <a:cubicBezTo>
                    <a:pt x="186" y="326"/>
                    <a:pt x="186" y="373"/>
                    <a:pt x="186" y="419"/>
                  </a:cubicBezTo>
                  <a:cubicBezTo>
                    <a:pt x="186" y="443"/>
                    <a:pt x="186" y="490"/>
                    <a:pt x="140" y="490"/>
                  </a:cubicBezTo>
                  <a:cubicBezTo>
                    <a:pt x="140" y="512"/>
                    <a:pt x="116" y="512"/>
                    <a:pt x="93" y="512"/>
                  </a:cubicBezTo>
                  <a:lnTo>
                    <a:pt x="69" y="629"/>
                  </a:lnTo>
                  <a:cubicBezTo>
                    <a:pt x="93" y="652"/>
                    <a:pt x="93" y="676"/>
                    <a:pt x="93" y="698"/>
                  </a:cubicBezTo>
                  <a:cubicBezTo>
                    <a:pt x="101" y="696"/>
                    <a:pt x="109" y="695"/>
                    <a:pt x="116" y="695"/>
                  </a:cubicBezTo>
                  <a:cubicBezTo>
                    <a:pt x="193" y="695"/>
                    <a:pt x="225" y="797"/>
                    <a:pt x="140" y="862"/>
                  </a:cubicBezTo>
                  <a:lnTo>
                    <a:pt x="116" y="884"/>
                  </a:lnTo>
                  <a:lnTo>
                    <a:pt x="140" y="884"/>
                  </a:lnTo>
                  <a:cubicBezTo>
                    <a:pt x="162" y="931"/>
                    <a:pt x="162" y="1001"/>
                    <a:pt x="116" y="1024"/>
                  </a:cubicBezTo>
                  <a:cubicBezTo>
                    <a:pt x="93" y="1048"/>
                    <a:pt x="47" y="1070"/>
                    <a:pt x="23" y="1095"/>
                  </a:cubicBezTo>
                  <a:cubicBezTo>
                    <a:pt x="23" y="1117"/>
                    <a:pt x="23" y="1141"/>
                    <a:pt x="0" y="1163"/>
                  </a:cubicBezTo>
                  <a:cubicBezTo>
                    <a:pt x="69" y="1163"/>
                    <a:pt x="116" y="1210"/>
                    <a:pt x="116" y="1281"/>
                  </a:cubicBezTo>
                  <a:lnTo>
                    <a:pt x="4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26"/>
            <p:cNvSpPr/>
            <p:nvPr/>
          </p:nvSpPr>
          <p:spPr>
            <a:xfrm>
              <a:off x="3850175" y="2411625"/>
              <a:ext cx="365700" cy="240250"/>
            </a:xfrm>
            <a:custGeom>
              <a:avLst/>
              <a:gdLst/>
              <a:ahLst/>
              <a:cxnLst/>
              <a:rect l="l" t="t" r="r" b="b"/>
              <a:pathLst>
                <a:path w="14628" h="9610" extrusionOk="0">
                  <a:moveTo>
                    <a:pt x="1747" y="1259"/>
                  </a:moveTo>
                  <a:cubicBezTo>
                    <a:pt x="1740" y="1266"/>
                    <a:pt x="1734" y="1274"/>
                    <a:pt x="1721" y="1274"/>
                  </a:cubicBezTo>
                  <a:cubicBezTo>
                    <a:pt x="1730" y="1269"/>
                    <a:pt x="1738" y="1264"/>
                    <a:pt x="1747" y="1259"/>
                  </a:cubicBezTo>
                  <a:close/>
                  <a:moveTo>
                    <a:pt x="698" y="2506"/>
                  </a:moveTo>
                  <a:cubicBezTo>
                    <a:pt x="698" y="2509"/>
                    <a:pt x="698" y="2511"/>
                    <a:pt x="698" y="2513"/>
                  </a:cubicBezTo>
                  <a:lnTo>
                    <a:pt x="698" y="2513"/>
                  </a:lnTo>
                  <a:cubicBezTo>
                    <a:pt x="713" y="2506"/>
                    <a:pt x="728" y="2506"/>
                    <a:pt x="744" y="2506"/>
                  </a:cubicBezTo>
                  <a:close/>
                  <a:moveTo>
                    <a:pt x="698" y="2513"/>
                  </a:moveTo>
                  <a:cubicBezTo>
                    <a:pt x="690" y="2516"/>
                    <a:pt x="682" y="2522"/>
                    <a:pt x="674" y="2530"/>
                  </a:cubicBezTo>
                  <a:cubicBezTo>
                    <a:pt x="695" y="2530"/>
                    <a:pt x="697" y="2530"/>
                    <a:pt x="698" y="2513"/>
                  </a:cubicBezTo>
                  <a:close/>
                  <a:moveTo>
                    <a:pt x="581" y="3529"/>
                  </a:moveTo>
                  <a:cubicBezTo>
                    <a:pt x="581" y="3553"/>
                    <a:pt x="558" y="3553"/>
                    <a:pt x="558" y="3553"/>
                  </a:cubicBezTo>
                  <a:cubicBezTo>
                    <a:pt x="553" y="3553"/>
                    <a:pt x="549" y="3553"/>
                    <a:pt x="545" y="3554"/>
                  </a:cubicBezTo>
                  <a:lnTo>
                    <a:pt x="545" y="3554"/>
                  </a:lnTo>
                  <a:cubicBezTo>
                    <a:pt x="557" y="3548"/>
                    <a:pt x="569" y="3542"/>
                    <a:pt x="581" y="3529"/>
                  </a:cubicBezTo>
                  <a:close/>
                  <a:moveTo>
                    <a:pt x="999" y="3994"/>
                  </a:moveTo>
                  <a:lnTo>
                    <a:pt x="999" y="3994"/>
                  </a:lnTo>
                  <a:cubicBezTo>
                    <a:pt x="860" y="4087"/>
                    <a:pt x="674" y="4180"/>
                    <a:pt x="487" y="4251"/>
                  </a:cubicBezTo>
                  <a:cubicBezTo>
                    <a:pt x="674" y="4158"/>
                    <a:pt x="837" y="4087"/>
                    <a:pt x="999" y="3994"/>
                  </a:cubicBezTo>
                  <a:close/>
                  <a:moveTo>
                    <a:pt x="744" y="4739"/>
                  </a:moveTo>
                  <a:cubicBezTo>
                    <a:pt x="734" y="4744"/>
                    <a:pt x="726" y="4749"/>
                    <a:pt x="717" y="4754"/>
                  </a:cubicBezTo>
                  <a:lnTo>
                    <a:pt x="717" y="4754"/>
                  </a:lnTo>
                  <a:cubicBezTo>
                    <a:pt x="724" y="4747"/>
                    <a:pt x="730" y="4739"/>
                    <a:pt x="744" y="4739"/>
                  </a:cubicBezTo>
                  <a:close/>
                  <a:moveTo>
                    <a:pt x="1675" y="6460"/>
                  </a:moveTo>
                  <a:cubicBezTo>
                    <a:pt x="1666" y="6468"/>
                    <a:pt x="1658" y="6473"/>
                    <a:pt x="1651" y="6477"/>
                  </a:cubicBezTo>
                  <a:lnTo>
                    <a:pt x="1651" y="6477"/>
                  </a:lnTo>
                  <a:cubicBezTo>
                    <a:pt x="1653" y="6470"/>
                    <a:pt x="1659" y="6460"/>
                    <a:pt x="1675" y="6460"/>
                  </a:cubicBezTo>
                  <a:close/>
                  <a:moveTo>
                    <a:pt x="13908" y="5994"/>
                  </a:moveTo>
                  <a:lnTo>
                    <a:pt x="13908" y="5994"/>
                  </a:lnTo>
                  <a:cubicBezTo>
                    <a:pt x="13697" y="6158"/>
                    <a:pt x="13489" y="6298"/>
                    <a:pt x="13279" y="6437"/>
                  </a:cubicBezTo>
                  <a:cubicBezTo>
                    <a:pt x="13256" y="6437"/>
                    <a:pt x="13256" y="6460"/>
                    <a:pt x="13232" y="6460"/>
                  </a:cubicBezTo>
                  <a:cubicBezTo>
                    <a:pt x="13210" y="6484"/>
                    <a:pt x="13186" y="6506"/>
                    <a:pt x="13139" y="6506"/>
                  </a:cubicBezTo>
                  <a:lnTo>
                    <a:pt x="13768" y="6087"/>
                  </a:lnTo>
                  <a:cubicBezTo>
                    <a:pt x="13768" y="6087"/>
                    <a:pt x="13768" y="6065"/>
                    <a:pt x="13790" y="6065"/>
                  </a:cubicBezTo>
                  <a:cubicBezTo>
                    <a:pt x="13837" y="6041"/>
                    <a:pt x="13861" y="6019"/>
                    <a:pt x="13908" y="5994"/>
                  </a:cubicBezTo>
                  <a:close/>
                  <a:moveTo>
                    <a:pt x="14140" y="6623"/>
                  </a:moveTo>
                  <a:lnTo>
                    <a:pt x="14116" y="6716"/>
                  </a:lnTo>
                  <a:cubicBezTo>
                    <a:pt x="14140" y="6692"/>
                    <a:pt x="14140" y="6646"/>
                    <a:pt x="14140" y="6623"/>
                  </a:cubicBezTo>
                  <a:close/>
                  <a:moveTo>
                    <a:pt x="13093" y="6902"/>
                  </a:moveTo>
                  <a:lnTo>
                    <a:pt x="13093" y="6902"/>
                  </a:lnTo>
                  <a:cubicBezTo>
                    <a:pt x="13085" y="6907"/>
                    <a:pt x="13078" y="6912"/>
                    <a:pt x="13071" y="6917"/>
                  </a:cubicBezTo>
                  <a:lnTo>
                    <a:pt x="13071" y="6917"/>
                  </a:lnTo>
                  <a:cubicBezTo>
                    <a:pt x="13076" y="6902"/>
                    <a:pt x="13093" y="6902"/>
                    <a:pt x="13093" y="6902"/>
                  </a:cubicBezTo>
                  <a:close/>
                  <a:moveTo>
                    <a:pt x="1907" y="7250"/>
                  </a:moveTo>
                  <a:lnTo>
                    <a:pt x="1907" y="7250"/>
                  </a:lnTo>
                  <a:cubicBezTo>
                    <a:pt x="1907" y="7250"/>
                    <a:pt x="1883" y="7250"/>
                    <a:pt x="1883" y="7275"/>
                  </a:cubicBezTo>
                  <a:lnTo>
                    <a:pt x="1907" y="7250"/>
                  </a:lnTo>
                  <a:close/>
                  <a:moveTo>
                    <a:pt x="12907" y="8530"/>
                  </a:moveTo>
                  <a:cubicBezTo>
                    <a:pt x="12860" y="8553"/>
                    <a:pt x="12814" y="8599"/>
                    <a:pt x="12745" y="8646"/>
                  </a:cubicBezTo>
                  <a:cubicBezTo>
                    <a:pt x="12721" y="8670"/>
                    <a:pt x="12698" y="8692"/>
                    <a:pt x="12698" y="8739"/>
                  </a:cubicBezTo>
                  <a:cubicBezTo>
                    <a:pt x="12674" y="8763"/>
                    <a:pt x="12628" y="8809"/>
                    <a:pt x="12581" y="8832"/>
                  </a:cubicBezTo>
                  <a:cubicBezTo>
                    <a:pt x="12568" y="8819"/>
                    <a:pt x="12539" y="8805"/>
                    <a:pt x="12507" y="8805"/>
                  </a:cubicBezTo>
                  <a:cubicBezTo>
                    <a:pt x="12485" y="8805"/>
                    <a:pt x="12461" y="8812"/>
                    <a:pt x="12441" y="8832"/>
                  </a:cubicBezTo>
                  <a:cubicBezTo>
                    <a:pt x="12441" y="8856"/>
                    <a:pt x="12419" y="8856"/>
                    <a:pt x="12419" y="8878"/>
                  </a:cubicBezTo>
                  <a:cubicBezTo>
                    <a:pt x="12395" y="8856"/>
                    <a:pt x="12395" y="8856"/>
                    <a:pt x="12395" y="8832"/>
                  </a:cubicBezTo>
                  <a:cubicBezTo>
                    <a:pt x="12559" y="8739"/>
                    <a:pt x="12698" y="8623"/>
                    <a:pt x="12838" y="8530"/>
                  </a:cubicBezTo>
                  <a:close/>
                  <a:moveTo>
                    <a:pt x="13070" y="7833"/>
                  </a:moveTo>
                  <a:lnTo>
                    <a:pt x="13070" y="7833"/>
                  </a:lnTo>
                  <a:cubicBezTo>
                    <a:pt x="12860" y="7972"/>
                    <a:pt x="12628" y="8112"/>
                    <a:pt x="12419" y="8251"/>
                  </a:cubicBezTo>
                  <a:cubicBezTo>
                    <a:pt x="12373" y="8274"/>
                    <a:pt x="12373" y="8344"/>
                    <a:pt x="12395" y="8367"/>
                  </a:cubicBezTo>
                  <a:lnTo>
                    <a:pt x="12348" y="8413"/>
                  </a:lnTo>
                  <a:cubicBezTo>
                    <a:pt x="12302" y="8437"/>
                    <a:pt x="12326" y="8506"/>
                    <a:pt x="12348" y="8530"/>
                  </a:cubicBezTo>
                  <a:cubicBezTo>
                    <a:pt x="12368" y="8550"/>
                    <a:pt x="12387" y="8557"/>
                    <a:pt x="12407" y="8557"/>
                  </a:cubicBezTo>
                  <a:cubicBezTo>
                    <a:pt x="12434" y="8557"/>
                    <a:pt x="12461" y="8543"/>
                    <a:pt x="12488" y="8530"/>
                  </a:cubicBezTo>
                  <a:cubicBezTo>
                    <a:pt x="12535" y="8484"/>
                    <a:pt x="12605" y="8437"/>
                    <a:pt x="12652" y="8391"/>
                  </a:cubicBezTo>
                  <a:cubicBezTo>
                    <a:pt x="12652" y="8413"/>
                    <a:pt x="12674" y="8413"/>
                    <a:pt x="12674" y="8413"/>
                  </a:cubicBezTo>
                  <a:cubicBezTo>
                    <a:pt x="12413" y="8610"/>
                    <a:pt x="12152" y="8785"/>
                    <a:pt x="11891" y="8959"/>
                  </a:cubicBezTo>
                  <a:lnTo>
                    <a:pt x="11891" y="8959"/>
                  </a:lnTo>
                  <a:cubicBezTo>
                    <a:pt x="11942" y="8925"/>
                    <a:pt x="11988" y="8890"/>
                    <a:pt x="12023" y="8856"/>
                  </a:cubicBezTo>
                  <a:cubicBezTo>
                    <a:pt x="12069" y="8832"/>
                    <a:pt x="12094" y="8785"/>
                    <a:pt x="12069" y="8739"/>
                  </a:cubicBezTo>
                  <a:cubicBezTo>
                    <a:pt x="12069" y="8739"/>
                    <a:pt x="12047" y="8739"/>
                    <a:pt x="12047" y="8716"/>
                  </a:cubicBezTo>
                  <a:cubicBezTo>
                    <a:pt x="12118" y="8662"/>
                    <a:pt x="12066" y="8568"/>
                    <a:pt x="11997" y="8568"/>
                  </a:cubicBezTo>
                  <a:cubicBezTo>
                    <a:pt x="11975" y="8568"/>
                    <a:pt x="11952" y="8577"/>
                    <a:pt x="11930" y="8599"/>
                  </a:cubicBezTo>
                  <a:cubicBezTo>
                    <a:pt x="11768" y="8739"/>
                    <a:pt x="11604" y="8856"/>
                    <a:pt x="11442" y="8971"/>
                  </a:cubicBezTo>
                  <a:cubicBezTo>
                    <a:pt x="11388" y="9007"/>
                    <a:pt x="11322" y="9042"/>
                    <a:pt x="11262" y="9078"/>
                  </a:cubicBezTo>
                  <a:lnTo>
                    <a:pt x="11262" y="9078"/>
                  </a:lnTo>
                  <a:cubicBezTo>
                    <a:pt x="11281" y="9062"/>
                    <a:pt x="11300" y="9043"/>
                    <a:pt x="11325" y="9018"/>
                  </a:cubicBezTo>
                  <a:cubicBezTo>
                    <a:pt x="11558" y="8878"/>
                    <a:pt x="11768" y="8716"/>
                    <a:pt x="11976" y="8530"/>
                  </a:cubicBezTo>
                  <a:cubicBezTo>
                    <a:pt x="12051" y="8473"/>
                    <a:pt x="11991" y="8371"/>
                    <a:pt x="11916" y="8371"/>
                  </a:cubicBezTo>
                  <a:cubicBezTo>
                    <a:pt x="11898" y="8371"/>
                    <a:pt x="11879" y="8377"/>
                    <a:pt x="11861" y="8391"/>
                  </a:cubicBezTo>
                  <a:cubicBezTo>
                    <a:pt x="11697" y="8530"/>
                    <a:pt x="11558" y="8646"/>
                    <a:pt x="11396" y="8763"/>
                  </a:cubicBezTo>
                  <a:lnTo>
                    <a:pt x="11372" y="8739"/>
                  </a:lnTo>
                  <a:cubicBezTo>
                    <a:pt x="11372" y="8716"/>
                    <a:pt x="11325" y="8692"/>
                    <a:pt x="11303" y="8692"/>
                  </a:cubicBezTo>
                  <a:cubicBezTo>
                    <a:pt x="11372" y="8623"/>
                    <a:pt x="11442" y="8577"/>
                    <a:pt x="11511" y="8506"/>
                  </a:cubicBezTo>
                  <a:cubicBezTo>
                    <a:pt x="11790" y="8320"/>
                    <a:pt x="12047" y="8112"/>
                    <a:pt x="12302" y="7948"/>
                  </a:cubicBezTo>
                  <a:cubicBezTo>
                    <a:pt x="12348" y="7926"/>
                    <a:pt x="12395" y="7879"/>
                    <a:pt x="12419" y="7855"/>
                  </a:cubicBezTo>
                  <a:lnTo>
                    <a:pt x="12419" y="7902"/>
                  </a:lnTo>
                  <a:cubicBezTo>
                    <a:pt x="12419" y="7902"/>
                    <a:pt x="12395" y="7926"/>
                    <a:pt x="12373" y="7926"/>
                  </a:cubicBezTo>
                  <a:cubicBezTo>
                    <a:pt x="12326" y="7948"/>
                    <a:pt x="12326" y="8019"/>
                    <a:pt x="12348" y="8041"/>
                  </a:cubicBezTo>
                  <a:cubicBezTo>
                    <a:pt x="12373" y="8088"/>
                    <a:pt x="12395" y="8088"/>
                    <a:pt x="12441" y="8088"/>
                  </a:cubicBezTo>
                  <a:cubicBezTo>
                    <a:pt x="12459" y="8122"/>
                    <a:pt x="12489" y="8144"/>
                    <a:pt x="12522" y="8144"/>
                  </a:cubicBezTo>
                  <a:cubicBezTo>
                    <a:pt x="12534" y="8144"/>
                    <a:pt x="12546" y="8141"/>
                    <a:pt x="12559" y="8134"/>
                  </a:cubicBezTo>
                  <a:cubicBezTo>
                    <a:pt x="12721" y="8019"/>
                    <a:pt x="12907" y="7926"/>
                    <a:pt x="13070" y="7833"/>
                  </a:cubicBezTo>
                  <a:close/>
                  <a:moveTo>
                    <a:pt x="2871" y="1"/>
                  </a:moveTo>
                  <a:cubicBezTo>
                    <a:pt x="2853" y="1"/>
                    <a:pt x="2833" y="6"/>
                    <a:pt x="2813" y="18"/>
                  </a:cubicBezTo>
                  <a:cubicBezTo>
                    <a:pt x="2627" y="111"/>
                    <a:pt x="2441" y="204"/>
                    <a:pt x="2255" y="320"/>
                  </a:cubicBezTo>
                  <a:cubicBezTo>
                    <a:pt x="2255" y="273"/>
                    <a:pt x="2233" y="251"/>
                    <a:pt x="2208" y="227"/>
                  </a:cubicBezTo>
                  <a:lnTo>
                    <a:pt x="2233" y="227"/>
                  </a:lnTo>
                  <a:cubicBezTo>
                    <a:pt x="2279" y="204"/>
                    <a:pt x="2302" y="134"/>
                    <a:pt x="2279" y="87"/>
                  </a:cubicBezTo>
                  <a:cubicBezTo>
                    <a:pt x="2265" y="60"/>
                    <a:pt x="2236" y="49"/>
                    <a:pt x="2209" y="49"/>
                  </a:cubicBezTo>
                  <a:cubicBezTo>
                    <a:pt x="2190" y="49"/>
                    <a:pt x="2172" y="55"/>
                    <a:pt x="2162" y="65"/>
                  </a:cubicBezTo>
                  <a:cubicBezTo>
                    <a:pt x="2140" y="65"/>
                    <a:pt x="2115" y="87"/>
                    <a:pt x="2115" y="87"/>
                  </a:cubicBezTo>
                  <a:cubicBezTo>
                    <a:pt x="2102" y="60"/>
                    <a:pt x="2073" y="49"/>
                    <a:pt x="2047" y="49"/>
                  </a:cubicBezTo>
                  <a:cubicBezTo>
                    <a:pt x="2027" y="49"/>
                    <a:pt x="2009" y="55"/>
                    <a:pt x="2000" y="65"/>
                  </a:cubicBezTo>
                  <a:cubicBezTo>
                    <a:pt x="1743" y="180"/>
                    <a:pt x="1488" y="320"/>
                    <a:pt x="1232" y="459"/>
                  </a:cubicBezTo>
                  <a:cubicBezTo>
                    <a:pt x="1185" y="484"/>
                    <a:pt x="1185" y="530"/>
                    <a:pt x="1185" y="552"/>
                  </a:cubicBezTo>
                  <a:lnTo>
                    <a:pt x="1185" y="577"/>
                  </a:lnTo>
                  <a:lnTo>
                    <a:pt x="1185" y="599"/>
                  </a:lnTo>
                  <a:lnTo>
                    <a:pt x="1185" y="645"/>
                  </a:lnTo>
                  <a:lnTo>
                    <a:pt x="1256" y="645"/>
                  </a:lnTo>
                  <a:cubicBezTo>
                    <a:pt x="1232" y="645"/>
                    <a:pt x="1209" y="645"/>
                    <a:pt x="1185" y="670"/>
                  </a:cubicBezTo>
                  <a:lnTo>
                    <a:pt x="1163" y="785"/>
                  </a:lnTo>
                  <a:lnTo>
                    <a:pt x="1139" y="785"/>
                  </a:lnTo>
                  <a:lnTo>
                    <a:pt x="1116" y="878"/>
                  </a:lnTo>
                  <a:cubicBezTo>
                    <a:pt x="1092" y="878"/>
                    <a:pt x="1092" y="902"/>
                    <a:pt x="1070" y="902"/>
                  </a:cubicBezTo>
                  <a:cubicBezTo>
                    <a:pt x="999" y="924"/>
                    <a:pt x="999" y="971"/>
                    <a:pt x="999" y="1017"/>
                  </a:cubicBezTo>
                  <a:cubicBezTo>
                    <a:pt x="977" y="1017"/>
                    <a:pt x="953" y="1042"/>
                    <a:pt x="930" y="1042"/>
                  </a:cubicBezTo>
                  <a:lnTo>
                    <a:pt x="930" y="1064"/>
                  </a:lnTo>
                  <a:cubicBezTo>
                    <a:pt x="941" y="1076"/>
                    <a:pt x="953" y="1082"/>
                    <a:pt x="965" y="1082"/>
                  </a:cubicBezTo>
                  <a:cubicBezTo>
                    <a:pt x="976" y="1082"/>
                    <a:pt x="988" y="1076"/>
                    <a:pt x="999" y="1064"/>
                  </a:cubicBezTo>
                  <a:lnTo>
                    <a:pt x="1023" y="1064"/>
                  </a:lnTo>
                  <a:cubicBezTo>
                    <a:pt x="1023" y="1064"/>
                    <a:pt x="1046" y="1088"/>
                    <a:pt x="1070" y="1088"/>
                  </a:cubicBezTo>
                  <a:lnTo>
                    <a:pt x="1070" y="1157"/>
                  </a:lnTo>
                  <a:cubicBezTo>
                    <a:pt x="1023" y="1181"/>
                    <a:pt x="1023" y="1181"/>
                    <a:pt x="999" y="1204"/>
                  </a:cubicBezTo>
                  <a:lnTo>
                    <a:pt x="1046" y="1204"/>
                  </a:lnTo>
                  <a:lnTo>
                    <a:pt x="1023" y="1297"/>
                  </a:lnTo>
                  <a:lnTo>
                    <a:pt x="1023" y="1321"/>
                  </a:lnTo>
                  <a:lnTo>
                    <a:pt x="999" y="1390"/>
                  </a:lnTo>
                  <a:cubicBezTo>
                    <a:pt x="953" y="1414"/>
                    <a:pt x="930" y="1460"/>
                    <a:pt x="953" y="1507"/>
                  </a:cubicBezTo>
                  <a:lnTo>
                    <a:pt x="977" y="1507"/>
                  </a:lnTo>
                  <a:lnTo>
                    <a:pt x="977" y="1553"/>
                  </a:lnTo>
                  <a:cubicBezTo>
                    <a:pt x="977" y="1576"/>
                    <a:pt x="1023" y="1576"/>
                    <a:pt x="1046" y="1576"/>
                  </a:cubicBezTo>
                  <a:cubicBezTo>
                    <a:pt x="1092" y="1553"/>
                    <a:pt x="1139" y="1529"/>
                    <a:pt x="1185" y="1529"/>
                  </a:cubicBezTo>
                  <a:cubicBezTo>
                    <a:pt x="1116" y="1553"/>
                    <a:pt x="1023" y="1576"/>
                    <a:pt x="953" y="1622"/>
                  </a:cubicBezTo>
                  <a:lnTo>
                    <a:pt x="906" y="1808"/>
                  </a:lnTo>
                  <a:cubicBezTo>
                    <a:pt x="884" y="1808"/>
                    <a:pt x="884" y="1832"/>
                    <a:pt x="884" y="1832"/>
                  </a:cubicBezTo>
                  <a:lnTo>
                    <a:pt x="906" y="1832"/>
                  </a:lnTo>
                  <a:lnTo>
                    <a:pt x="884" y="1879"/>
                  </a:lnTo>
                  <a:cubicBezTo>
                    <a:pt x="860" y="1901"/>
                    <a:pt x="837" y="1901"/>
                    <a:pt x="813" y="1925"/>
                  </a:cubicBezTo>
                  <a:lnTo>
                    <a:pt x="813" y="1948"/>
                  </a:lnTo>
                  <a:cubicBezTo>
                    <a:pt x="813" y="1972"/>
                    <a:pt x="837" y="1994"/>
                    <a:pt x="860" y="1994"/>
                  </a:cubicBezTo>
                  <a:lnTo>
                    <a:pt x="837" y="2111"/>
                  </a:lnTo>
                  <a:cubicBezTo>
                    <a:pt x="860" y="2111"/>
                    <a:pt x="860" y="2087"/>
                    <a:pt x="884" y="2087"/>
                  </a:cubicBezTo>
                  <a:cubicBezTo>
                    <a:pt x="860" y="2111"/>
                    <a:pt x="860" y="2111"/>
                    <a:pt x="837" y="2111"/>
                  </a:cubicBezTo>
                  <a:lnTo>
                    <a:pt x="791" y="2273"/>
                  </a:lnTo>
                  <a:cubicBezTo>
                    <a:pt x="767" y="2298"/>
                    <a:pt x="767" y="2298"/>
                    <a:pt x="744" y="2298"/>
                  </a:cubicBezTo>
                  <a:cubicBezTo>
                    <a:pt x="744" y="2320"/>
                    <a:pt x="767" y="2320"/>
                    <a:pt x="791" y="2344"/>
                  </a:cubicBezTo>
                  <a:lnTo>
                    <a:pt x="744" y="2506"/>
                  </a:lnTo>
                  <a:lnTo>
                    <a:pt x="698" y="2716"/>
                  </a:lnTo>
                  <a:cubicBezTo>
                    <a:pt x="728" y="2700"/>
                    <a:pt x="759" y="2685"/>
                    <a:pt x="789" y="2677"/>
                  </a:cubicBezTo>
                  <a:lnTo>
                    <a:pt x="789" y="2677"/>
                  </a:lnTo>
                  <a:cubicBezTo>
                    <a:pt x="782" y="2680"/>
                    <a:pt x="774" y="2685"/>
                    <a:pt x="767" y="2692"/>
                  </a:cubicBezTo>
                  <a:cubicBezTo>
                    <a:pt x="720" y="2692"/>
                    <a:pt x="698" y="2739"/>
                    <a:pt x="698" y="2785"/>
                  </a:cubicBezTo>
                  <a:cubicBezTo>
                    <a:pt x="698" y="2785"/>
                    <a:pt x="674" y="2785"/>
                    <a:pt x="674" y="2809"/>
                  </a:cubicBezTo>
                  <a:lnTo>
                    <a:pt x="651" y="2902"/>
                  </a:lnTo>
                  <a:cubicBezTo>
                    <a:pt x="605" y="2902"/>
                    <a:pt x="558" y="2925"/>
                    <a:pt x="512" y="2949"/>
                  </a:cubicBezTo>
                  <a:lnTo>
                    <a:pt x="487" y="2949"/>
                  </a:lnTo>
                  <a:cubicBezTo>
                    <a:pt x="487" y="2984"/>
                    <a:pt x="529" y="3033"/>
                    <a:pt x="579" y="3033"/>
                  </a:cubicBezTo>
                  <a:cubicBezTo>
                    <a:pt x="595" y="3033"/>
                    <a:pt x="611" y="3028"/>
                    <a:pt x="627" y="3018"/>
                  </a:cubicBezTo>
                  <a:lnTo>
                    <a:pt x="627" y="3018"/>
                  </a:lnTo>
                  <a:lnTo>
                    <a:pt x="605" y="3111"/>
                  </a:lnTo>
                  <a:lnTo>
                    <a:pt x="778" y="3053"/>
                  </a:lnTo>
                  <a:lnTo>
                    <a:pt x="778" y="3053"/>
                  </a:lnTo>
                  <a:cubicBezTo>
                    <a:pt x="720" y="3073"/>
                    <a:pt x="662" y="3096"/>
                    <a:pt x="605" y="3135"/>
                  </a:cubicBezTo>
                  <a:lnTo>
                    <a:pt x="558" y="3321"/>
                  </a:lnTo>
                  <a:lnTo>
                    <a:pt x="605" y="3321"/>
                  </a:lnTo>
                  <a:cubicBezTo>
                    <a:pt x="628" y="3313"/>
                    <a:pt x="651" y="3305"/>
                    <a:pt x="673" y="3296"/>
                  </a:cubicBezTo>
                  <a:lnTo>
                    <a:pt x="673" y="3296"/>
                  </a:lnTo>
                  <a:cubicBezTo>
                    <a:pt x="629" y="3320"/>
                    <a:pt x="581" y="3344"/>
                    <a:pt x="534" y="3367"/>
                  </a:cubicBezTo>
                  <a:lnTo>
                    <a:pt x="534" y="3390"/>
                  </a:lnTo>
                  <a:cubicBezTo>
                    <a:pt x="534" y="3390"/>
                    <a:pt x="534" y="3367"/>
                    <a:pt x="512" y="3367"/>
                  </a:cubicBezTo>
                  <a:cubicBezTo>
                    <a:pt x="465" y="3390"/>
                    <a:pt x="419" y="3414"/>
                    <a:pt x="372" y="3414"/>
                  </a:cubicBezTo>
                  <a:lnTo>
                    <a:pt x="441" y="3553"/>
                  </a:lnTo>
                  <a:lnTo>
                    <a:pt x="394" y="3553"/>
                  </a:lnTo>
                  <a:lnTo>
                    <a:pt x="372" y="3576"/>
                  </a:lnTo>
                  <a:cubicBezTo>
                    <a:pt x="383" y="3588"/>
                    <a:pt x="389" y="3594"/>
                    <a:pt x="395" y="3594"/>
                  </a:cubicBezTo>
                  <a:cubicBezTo>
                    <a:pt x="401" y="3594"/>
                    <a:pt x="407" y="3588"/>
                    <a:pt x="419" y="3576"/>
                  </a:cubicBezTo>
                  <a:lnTo>
                    <a:pt x="487" y="3576"/>
                  </a:lnTo>
                  <a:lnTo>
                    <a:pt x="441" y="3739"/>
                  </a:lnTo>
                  <a:lnTo>
                    <a:pt x="465" y="3739"/>
                  </a:lnTo>
                  <a:cubicBezTo>
                    <a:pt x="465" y="3762"/>
                    <a:pt x="441" y="3762"/>
                    <a:pt x="441" y="3762"/>
                  </a:cubicBezTo>
                  <a:lnTo>
                    <a:pt x="441" y="3786"/>
                  </a:lnTo>
                  <a:lnTo>
                    <a:pt x="419" y="3808"/>
                  </a:lnTo>
                  <a:lnTo>
                    <a:pt x="394" y="3808"/>
                  </a:lnTo>
                  <a:lnTo>
                    <a:pt x="394" y="3786"/>
                  </a:lnTo>
                  <a:cubicBezTo>
                    <a:pt x="372" y="3808"/>
                    <a:pt x="348" y="3808"/>
                    <a:pt x="348" y="3808"/>
                  </a:cubicBezTo>
                  <a:cubicBezTo>
                    <a:pt x="255" y="3855"/>
                    <a:pt x="301" y="3972"/>
                    <a:pt x="394" y="3994"/>
                  </a:cubicBezTo>
                  <a:lnTo>
                    <a:pt x="372" y="4087"/>
                  </a:lnTo>
                  <a:cubicBezTo>
                    <a:pt x="348" y="4112"/>
                    <a:pt x="301" y="4112"/>
                    <a:pt x="279" y="4134"/>
                  </a:cubicBezTo>
                  <a:lnTo>
                    <a:pt x="255" y="4158"/>
                  </a:lnTo>
                  <a:cubicBezTo>
                    <a:pt x="279" y="4180"/>
                    <a:pt x="301" y="4205"/>
                    <a:pt x="348" y="4205"/>
                  </a:cubicBezTo>
                  <a:lnTo>
                    <a:pt x="326" y="4298"/>
                  </a:lnTo>
                  <a:lnTo>
                    <a:pt x="279" y="4413"/>
                  </a:lnTo>
                  <a:cubicBezTo>
                    <a:pt x="301" y="4437"/>
                    <a:pt x="326" y="4460"/>
                    <a:pt x="348" y="4460"/>
                  </a:cubicBezTo>
                  <a:cubicBezTo>
                    <a:pt x="326" y="4484"/>
                    <a:pt x="301" y="4484"/>
                    <a:pt x="279" y="4484"/>
                  </a:cubicBezTo>
                  <a:lnTo>
                    <a:pt x="233" y="4599"/>
                  </a:lnTo>
                  <a:cubicBezTo>
                    <a:pt x="208" y="4623"/>
                    <a:pt x="186" y="4646"/>
                    <a:pt x="162" y="4646"/>
                  </a:cubicBezTo>
                  <a:cubicBezTo>
                    <a:pt x="162" y="4646"/>
                    <a:pt x="162" y="4670"/>
                    <a:pt x="186" y="4670"/>
                  </a:cubicBezTo>
                  <a:cubicBezTo>
                    <a:pt x="162" y="4670"/>
                    <a:pt x="162" y="4670"/>
                    <a:pt x="140" y="4692"/>
                  </a:cubicBezTo>
                  <a:cubicBezTo>
                    <a:pt x="115" y="4716"/>
                    <a:pt x="93" y="4763"/>
                    <a:pt x="115" y="4809"/>
                  </a:cubicBezTo>
                  <a:cubicBezTo>
                    <a:pt x="93" y="4832"/>
                    <a:pt x="93" y="4832"/>
                    <a:pt x="69" y="4832"/>
                  </a:cubicBezTo>
                  <a:lnTo>
                    <a:pt x="69" y="4856"/>
                  </a:lnTo>
                  <a:lnTo>
                    <a:pt x="115" y="4856"/>
                  </a:lnTo>
                  <a:lnTo>
                    <a:pt x="162" y="4902"/>
                  </a:lnTo>
                  <a:cubicBezTo>
                    <a:pt x="140" y="4925"/>
                    <a:pt x="140" y="4971"/>
                    <a:pt x="115" y="5018"/>
                  </a:cubicBezTo>
                  <a:cubicBezTo>
                    <a:pt x="208" y="5018"/>
                    <a:pt x="301" y="4971"/>
                    <a:pt x="348" y="4925"/>
                  </a:cubicBezTo>
                  <a:cubicBezTo>
                    <a:pt x="465" y="4878"/>
                    <a:pt x="581" y="4832"/>
                    <a:pt x="698" y="4763"/>
                  </a:cubicBezTo>
                  <a:cubicBezTo>
                    <a:pt x="700" y="4763"/>
                    <a:pt x="702" y="4763"/>
                    <a:pt x="704" y="4762"/>
                  </a:cubicBezTo>
                  <a:lnTo>
                    <a:pt x="704" y="4762"/>
                  </a:lnTo>
                  <a:cubicBezTo>
                    <a:pt x="679" y="4778"/>
                    <a:pt x="658" y="4793"/>
                    <a:pt x="627" y="4809"/>
                  </a:cubicBezTo>
                  <a:cubicBezTo>
                    <a:pt x="534" y="4856"/>
                    <a:pt x="419" y="4925"/>
                    <a:pt x="326" y="4971"/>
                  </a:cubicBezTo>
                  <a:cubicBezTo>
                    <a:pt x="279" y="4995"/>
                    <a:pt x="208" y="5018"/>
                    <a:pt x="162" y="5042"/>
                  </a:cubicBezTo>
                  <a:lnTo>
                    <a:pt x="115" y="5042"/>
                  </a:lnTo>
                  <a:lnTo>
                    <a:pt x="115" y="5111"/>
                  </a:lnTo>
                  <a:cubicBezTo>
                    <a:pt x="93" y="5135"/>
                    <a:pt x="69" y="5135"/>
                    <a:pt x="69" y="5157"/>
                  </a:cubicBezTo>
                  <a:cubicBezTo>
                    <a:pt x="47" y="5181"/>
                    <a:pt x="22" y="5228"/>
                    <a:pt x="22" y="5274"/>
                  </a:cubicBezTo>
                  <a:cubicBezTo>
                    <a:pt x="47" y="5274"/>
                    <a:pt x="69" y="5274"/>
                    <a:pt x="93" y="5250"/>
                  </a:cubicBezTo>
                  <a:lnTo>
                    <a:pt x="93" y="5367"/>
                  </a:lnTo>
                  <a:lnTo>
                    <a:pt x="69" y="5367"/>
                  </a:lnTo>
                  <a:lnTo>
                    <a:pt x="69" y="5390"/>
                  </a:lnTo>
                  <a:cubicBezTo>
                    <a:pt x="47" y="5390"/>
                    <a:pt x="0" y="5436"/>
                    <a:pt x="22" y="5483"/>
                  </a:cubicBezTo>
                  <a:cubicBezTo>
                    <a:pt x="22" y="5507"/>
                    <a:pt x="47" y="5529"/>
                    <a:pt x="47" y="5529"/>
                  </a:cubicBezTo>
                  <a:cubicBezTo>
                    <a:pt x="22" y="5529"/>
                    <a:pt x="0" y="5554"/>
                    <a:pt x="0" y="5554"/>
                  </a:cubicBezTo>
                  <a:cubicBezTo>
                    <a:pt x="22" y="5576"/>
                    <a:pt x="47" y="5576"/>
                    <a:pt x="93" y="5576"/>
                  </a:cubicBezTo>
                  <a:lnTo>
                    <a:pt x="93" y="5622"/>
                  </a:lnTo>
                  <a:cubicBezTo>
                    <a:pt x="69" y="5647"/>
                    <a:pt x="47" y="5669"/>
                    <a:pt x="47" y="5693"/>
                  </a:cubicBezTo>
                  <a:cubicBezTo>
                    <a:pt x="22" y="5693"/>
                    <a:pt x="22" y="5715"/>
                    <a:pt x="22" y="5715"/>
                  </a:cubicBezTo>
                  <a:cubicBezTo>
                    <a:pt x="47" y="5715"/>
                    <a:pt x="93" y="5715"/>
                    <a:pt x="115" y="5740"/>
                  </a:cubicBezTo>
                  <a:cubicBezTo>
                    <a:pt x="115" y="5762"/>
                    <a:pt x="115" y="5786"/>
                    <a:pt x="140" y="5833"/>
                  </a:cubicBezTo>
                  <a:cubicBezTo>
                    <a:pt x="140" y="5855"/>
                    <a:pt x="162" y="5901"/>
                    <a:pt x="162" y="5948"/>
                  </a:cubicBezTo>
                  <a:cubicBezTo>
                    <a:pt x="162" y="5948"/>
                    <a:pt x="162" y="5972"/>
                    <a:pt x="186" y="5972"/>
                  </a:cubicBezTo>
                  <a:cubicBezTo>
                    <a:pt x="186" y="5994"/>
                    <a:pt x="186" y="6019"/>
                    <a:pt x="208" y="6041"/>
                  </a:cubicBezTo>
                  <a:lnTo>
                    <a:pt x="162" y="6041"/>
                  </a:lnTo>
                  <a:cubicBezTo>
                    <a:pt x="162" y="6041"/>
                    <a:pt x="162" y="6065"/>
                    <a:pt x="140" y="6065"/>
                  </a:cubicBezTo>
                  <a:cubicBezTo>
                    <a:pt x="115" y="6087"/>
                    <a:pt x="115" y="6112"/>
                    <a:pt x="115" y="6134"/>
                  </a:cubicBezTo>
                  <a:cubicBezTo>
                    <a:pt x="115" y="6181"/>
                    <a:pt x="162" y="6227"/>
                    <a:pt x="233" y="6227"/>
                  </a:cubicBezTo>
                  <a:cubicBezTo>
                    <a:pt x="255" y="6205"/>
                    <a:pt x="279" y="6205"/>
                    <a:pt x="301" y="6205"/>
                  </a:cubicBezTo>
                  <a:cubicBezTo>
                    <a:pt x="326" y="6181"/>
                    <a:pt x="348" y="6181"/>
                    <a:pt x="372" y="6181"/>
                  </a:cubicBezTo>
                  <a:cubicBezTo>
                    <a:pt x="348" y="6181"/>
                    <a:pt x="326" y="6205"/>
                    <a:pt x="301" y="6205"/>
                  </a:cubicBezTo>
                  <a:cubicBezTo>
                    <a:pt x="326" y="6251"/>
                    <a:pt x="372" y="6298"/>
                    <a:pt x="394" y="6320"/>
                  </a:cubicBezTo>
                  <a:lnTo>
                    <a:pt x="394" y="6367"/>
                  </a:lnTo>
                  <a:cubicBezTo>
                    <a:pt x="394" y="6367"/>
                    <a:pt x="419" y="6367"/>
                    <a:pt x="419" y="6344"/>
                  </a:cubicBezTo>
                  <a:lnTo>
                    <a:pt x="465" y="6391"/>
                  </a:lnTo>
                  <a:cubicBezTo>
                    <a:pt x="441" y="6391"/>
                    <a:pt x="419" y="6391"/>
                    <a:pt x="419" y="6413"/>
                  </a:cubicBezTo>
                  <a:lnTo>
                    <a:pt x="394" y="6413"/>
                  </a:lnTo>
                  <a:cubicBezTo>
                    <a:pt x="419" y="6437"/>
                    <a:pt x="465" y="6460"/>
                    <a:pt x="512" y="6460"/>
                  </a:cubicBezTo>
                  <a:lnTo>
                    <a:pt x="512" y="6437"/>
                  </a:lnTo>
                  <a:cubicBezTo>
                    <a:pt x="534" y="6460"/>
                    <a:pt x="534" y="6484"/>
                    <a:pt x="558" y="6484"/>
                  </a:cubicBezTo>
                  <a:cubicBezTo>
                    <a:pt x="534" y="6506"/>
                    <a:pt x="534" y="6530"/>
                    <a:pt x="534" y="6553"/>
                  </a:cubicBezTo>
                  <a:cubicBezTo>
                    <a:pt x="558" y="6530"/>
                    <a:pt x="581" y="6530"/>
                    <a:pt x="605" y="6530"/>
                  </a:cubicBezTo>
                  <a:cubicBezTo>
                    <a:pt x="627" y="6553"/>
                    <a:pt x="674" y="6553"/>
                    <a:pt x="698" y="6577"/>
                  </a:cubicBezTo>
                  <a:lnTo>
                    <a:pt x="698" y="6623"/>
                  </a:lnTo>
                  <a:cubicBezTo>
                    <a:pt x="720" y="6623"/>
                    <a:pt x="720" y="6599"/>
                    <a:pt x="744" y="6599"/>
                  </a:cubicBezTo>
                  <a:cubicBezTo>
                    <a:pt x="744" y="6623"/>
                    <a:pt x="767" y="6623"/>
                    <a:pt x="767" y="6623"/>
                  </a:cubicBezTo>
                  <a:cubicBezTo>
                    <a:pt x="767" y="6623"/>
                    <a:pt x="744" y="6623"/>
                    <a:pt x="744" y="6646"/>
                  </a:cubicBezTo>
                  <a:lnTo>
                    <a:pt x="720" y="6646"/>
                  </a:lnTo>
                  <a:cubicBezTo>
                    <a:pt x="744" y="6670"/>
                    <a:pt x="767" y="6670"/>
                    <a:pt x="813" y="6670"/>
                  </a:cubicBezTo>
                  <a:lnTo>
                    <a:pt x="837" y="6670"/>
                  </a:lnTo>
                  <a:cubicBezTo>
                    <a:pt x="860" y="6670"/>
                    <a:pt x="884" y="6692"/>
                    <a:pt x="906" y="6692"/>
                  </a:cubicBezTo>
                  <a:lnTo>
                    <a:pt x="906" y="6763"/>
                  </a:lnTo>
                  <a:lnTo>
                    <a:pt x="953" y="6763"/>
                  </a:lnTo>
                  <a:cubicBezTo>
                    <a:pt x="953" y="6785"/>
                    <a:pt x="977" y="6809"/>
                    <a:pt x="999" y="6832"/>
                  </a:cubicBezTo>
                  <a:cubicBezTo>
                    <a:pt x="1023" y="6832"/>
                    <a:pt x="1023" y="6832"/>
                    <a:pt x="1046" y="6809"/>
                  </a:cubicBezTo>
                  <a:cubicBezTo>
                    <a:pt x="1070" y="6809"/>
                    <a:pt x="1070" y="6809"/>
                    <a:pt x="1092" y="6785"/>
                  </a:cubicBezTo>
                  <a:cubicBezTo>
                    <a:pt x="1092" y="6809"/>
                    <a:pt x="1092" y="6809"/>
                    <a:pt x="1116" y="6832"/>
                  </a:cubicBezTo>
                  <a:lnTo>
                    <a:pt x="1139" y="6809"/>
                  </a:lnTo>
                  <a:cubicBezTo>
                    <a:pt x="1163" y="6832"/>
                    <a:pt x="1185" y="6832"/>
                    <a:pt x="1209" y="6856"/>
                  </a:cubicBezTo>
                  <a:cubicBezTo>
                    <a:pt x="1256" y="6878"/>
                    <a:pt x="1278" y="6902"/>
                    <a:pt x="1325" y="6902"/>
                  </a:cubicBezTo>
                  <a:lnTo>
                    <a:pt x="1349" y="6902"/>
                  </a:lnTo>
                  <a:cubicBezTo>
                    <a:pt x="1349" y="6902"/>
                    <a:pt x="1349" y="6925"/>
                    <a:pt x="1371" y="6925"/>
                  </a:cubicBezTo>
                  <a:cubicBezTo>
                    <a:pt x="1371" y="6971"/>
                    <a:pt x="1418" y="6971"/>
                    <a:pt x="1442" y="6971"/>
                  </a:cubicBezTo>
                  <a:cubicBezTo>
                    <a:pt x="1464" y="6971"/>
                    <a:pt x="1464" y="6995"/>
                    <a:pt x="1488" y="6995"/>
                  </a:cubicBezTo>
                  <a:cubicBezTo>
                    <a:pt x="1488" y="7042"/>
                    <a:pt x="1511" y="7064"/>
                    <a:pt x="1535" y="7088"/>
                  </a:cubicBezTo>
                  <a:lnTo>
                    <a:pt x="1628" y="7088"/>
                  </a:lnTo>
                  <a:cubicBezTo>
                    <a:pt x="1604" y="7088"/>
                    <a:pt x="1604" y="7088"/>
                    <a:pt x="1581" y="7111"/>
                  </a:cubicBezTo>
                  <a:cubicBezTo>
                    <a:pt x="1581" y="7135"/>
                    <a:pt x="1628" y="7157"/>
                    <a:pt x="1650" y="7157"/>
                  </a:cubicBezTo>
                  <a:cubicBezTo>
                    <a:pt x="1697" y="7157"/>
                    <a:pt x="1721" y="7157"/>
                    <a:pt x="1768" y="7135"/>
                  </a:cubicBezTo>
                  <a:lnTo>
                    <a:pt x="1768" y="7135"/>
                  </a:lnTo>
                  <a:cubicBezTo>
                    <a:pt x="1743" y="7157"/>
                    <a:pt x="1743" y="7181"/>
                    <a:pt x="1721" y="7204"/>
                  </a:cubicBezTo>
                  <a:lnTo>
                    <a:pt x="1721" y="7250"/>
                  </a:lnTo>
                  <a:lnTo>
                    <a:pt x="1861" y="7181"/>
                  </a:lnTo>
                  <a:cubicBezTo>
                    <a:pt x="1883" y="7204"/>
                    <a:pt x="1883" y="7228"/>
                    <a:pt x="1907" y="7250"/>
                  </a:cubicBezTo>
                  <a:lnTo>
                    <a:pt x="1929" y="7228"/>
                  </a:lnTo>
                  <a:cubicBezTo>
                    <a:pt x="1929" y="7250"/>
                    <a:pt x="1954" y="7275"/>
                    <a:pt x="1976" y="7275"/>
                  </a:cubicBezTo>
                  <a:lnTo>
                    <a:pt x="2069" y="7275"/>
                  </a:lnTo>
                  <a:lnTo>
                    <a:pt x="2069" y="7297"/>
                  </a:lnTo>
                  <a:cubicBezTo>
                    <a:pt x="2069" y="7321"/>
                    <a:pt x="2093" y="7321"/>
                    <a:pt x="2115" y="7343"/>
                  </a:cubicBezTo>
                  <a:lnTo>
                    <a:pt x="2186" y="7343"/>
                  </a:lnTo>
                  <a:cubicBezTo>
                    <a:pt x="2208" y="7368"/>
                    <a:pt x="2255" y="7368"/>
                    <a:pt x="2279" y="7390"/>
                  </a:cubicBezTo>
                  <a:cubicBezTo>
                    <a:pt x="2279" y="7414"/>
                    <a:pt x="2279" y="7436"/>
                    <a:pt x="2302" y="7461"/>
                  </a:cubicBezTo>
                  <a:lnTo>
                    <a:pt x="2419" y="7461"/>
                  </a:lnTo>
                  <a:cubicBezTo>
                    <a:pt x="2419" y="7461"/>
                    <a:pt x="2441" y="7461"/>
                    <a:pt x="2441" y="7483"/>
                  </a:cubicBezTo>
                  <a:lnTo>
                    <a:pt x="2441" y="7507"/>
                  </a:lnTo>
                  <a:lnTo>
                    <a:pt x="2512" y="7507"/>
                  </a:lnTo>
                  <a:cubicBezTo>
                    <a:pt x="2534" y="7507"/>
                    <a:pt x="2558" y="7529"/>
                    <a:pt x="2581" y="7529"/>
                  </a:cubicBezTo>
                  <a:cubicBezTo>
                    <a:pt x="2558" y="7554"/>
                    <a:pt x="2558" y="7554"/>
                    <a:pt x="2558" y="7576"/>
                  </a:cubicBezTo>
                  <a:cubicBezTo>
                    <a:pt x="2581" y="7576"/>
                    <a:pt x="2605" y="7576"/>
                    <a:pt x="2627" y="7554"/>
                  </a:cubicBezTo>
                  <a:cubicBezTo>
                    <a:pt x="2627" y="7554"/>
                    <a:pt x="2627" y="7576"/>
                    <a:pt x="2651" y="7576"/>
                  </a:cubicBezTo>
                  <a:cubicBezTo>
                    <a:pt x="2605" y="7576"/>
                    <a:pt x="2581" y="7622"/>
                    <a:pt x="2581" y="7647"/>
                  </a:cubicBezTo>
                  <a:cubicBezTo>
                    <a:pt x="2605" y="7669"/>
                    <a:pt x="2627" y="7669"/>
                    <a:pt x="2651" y="7669"/>
                  </a:cubicBezTo>
                  <a:lnTo>
                    <a:pt x="2698" y="7669"/>
                  </a:lnTo>
                  <a:cubicBezTo>
                    <a:pt x="2720" y="7669"/>
                    <a:pt x="2720" y="7693"/>
                    <a:pt x="2720" y="7693"/>
                  </a:cubicBezTo>
                  <a:cubicBezTo>
                    <a:pt x="2720" y="7715"/>
                    <a:pt x="2720" y="7715"/>
                    <a:pt x="2698" y="7740"/>
                  </a:cubicBezTo>
                  <a:cubicBezTo>
                    <a:pt x="2720" y="7740"/>
                    <a:pt x="2744" y="7740"/>
                    <a:pt x="2744" y="7715"/>
                  </a:cubicBezTo>
                  <a:cubicBezTo>
                    <a:pt x="2744" y="7740"/>
                    <a:pt x="2767" y="7762"/>
                    <a:pt x="2767" y="7762"/>
                  </a:cubicBezTo>
                  <a:cubicBezTo>
                    <a:pt x="2791" y="7809"/>
                    <a:pt x="2837" y="7809"/>
                    <a:pt x="2860" y="7809"/>
                  </a:cubicBezTo>
                  <a:cubicBezTo>
                    <a:pt x="2906" y="7809"/>
                    <a:pt x="2930" y="7786"/>
                    <a:pt x="2953" y="7786"/>
                  </a:cubicBezTo>
                  <a:lnTo>
                    <a:pt x="2953" y="7809"/>
                  </a:lnTo>
                  <a:cubicBezTo>
                    <a:pt x="2999" y="7809"/>
                    <a:pt x="3023" y="7786"/>
                    <a:pt x="3070" y="7786"/>
                  </a:cubicBezTo>
                  <a:lnTo>
                    <a:pt x="3209" y="7855"/>
                  </a:lnTo>
                  <a:lnTo>
                    <a:pt x="3232" y="7855"/>
                  </a:lnTo>
                  <a:cubicBezTo>
                    <a:pt x="3256" y="7879"/>
                    <a:pt x="3302" y="7879"/>
                    <a:pt x="3325" y="7902"/>
                  </a:cubicBezTo>
                  <a:lnTo>
                    <a:pt x="3325" y="7972"/>
                  </a:lnTo>
                  <a:cubicBezTo>
                    <a:pt x="3349" y="7972"/>
                    <a:pt x="3396" y="7972"/>
                    <a:pt x="3442" y="7948"/>
                  </a:cubicBezTo>
                  <a:cubicBezTo>
                    <a:pt x="3442" y="7972"/>
                    <a:pt x="3442" y="7972"/>
                    <a:pt x="3464" y="7972"/>
                  </a:cubicBezTo>
                  <a:cubicBezTo>
                    <a:pt x="3442" y="7995"/>
                    <a:pt x="3418" y="8019"/>
                    <a:pt x="3418" y="8041"/>
                  </a:cubicBezTo>
                  <a:cubicBezTo>
                    <a:pt x="3464" y="8019"/>
                    <a:pt x="3489" y="8019"/>
                    <a:pt x="3511" y="7995"/>
                  </a:cubicBezTo>
                  <a:cubicBezTo>
                    <a:pt x="3535" y="8019"/>
                    <a:pt x="3557" y="8019"/>
                    <a:pt x="3582" y="8041"/>
                  </a:cubicBezTo>
                  <a:cubicBezTo>
                    <a:pt x="3557" y="8041"/>
                    <a:pt x="3535" y="8065"/>
                    <a:pt x="3535" y="8112"/>
                  </a:cubicBezTo>
                  <a:cubicBezTo>
                    <a:pt x="3557" y="8112"/>
                    <a:pt x="3582" y="8112"/>
                    <a:pt x="3604" y="8088"/>
                  </a:cubicBezTo>
                  <a:cubicBezTo>
                    <a:pt x="3604" y="8134"/>
                    <a:pt x="3650" y="8158"/>
                    <a:pt x="3675" y="8158"/>
                  </a:cubicBezTo>
                  <a:lnTo>
                    <a:pt x="3743" y="8158"/>
                  </a:lnTo>
                  <a:cubicBezTo>
                    <a:pt x="3768" y="8158"/>
                    <a:pt x="3768" y="8181"/>
                    <a:pt x="3768" y="8181"/>
                  </a:cubicBezTo>
                  <a:cubicBezTo>
                    <a:pt x="3790" y="8181"/>
                    <a:pt x="3836" y="8181"/>
                    <a:pt x="3861" y="8158"/>
                  </a:cubicBezTo>
                  <a:cubicBezTo>
                    <a:pt x="3883" y="8181"/>
                    <a:pt x="3929" y="8205"/>
                    <a:pt x="3976" y="8227"/>
                  </a:cubicBezTo>
                  <a:lnTo>
                    <a:pt x="4000" y="8227"/>
                  </a:lnTo>
                  <a:cubicBezTo>
                    <a:pt x="4000" y="8227"/>
                    <a:pt x="4000" y="8251"/>
                    <a:pt x="4023" y="8251"/>
                  </a:cubicBezTo>
                  <a:cubicBezTo>
                    <a:pt x="4000" y="8251"/>
                    <a:pt x="4000" y="8274"/>
                    <a:pt x="3976" y="8274"/>
                  </a:cubicBezTo>
                  <a:cubicBezTo>
                    <a:pt x="3976" y="8298"/>
                    <a:pt x="4000" y="8320"/>
                    <a:pt x="4000" y="8344"/>
                  </a:cubicBezTo>
                  <a:lnTo>
                    <a:pt x="4000" y="8391"/>
                  </a:lnTo>
                  <a:lnTo>
                    <a:pt x="4023" y="8391"/>
                  </a:lnTo>
                  <a:cubicBezTo>
                    <a:pt x="4000" y="8413"/>
                    <a:pt x="4000" y="8437"/>
                    <a:pt x="4000" y="8437"/>
                  </a:cubicBezTo>
                  <a:cubicBezTo>
                    <a:pt x="4000" y="8437"/>
                    <a:pt x="3976" y="8437"/>
                    <a:pt x="3954" y="8413"/>
                  </a:cubicBezTo>
                  <a:lnTo>
                    <a:pt x="3954" y="8413"/>
                  </a:lnTo>
                  <a:cubicBezTo>
                    <a:pt x="3954" y="8437"/>
                    <a:pt x="3954" y="8437"/>
                    <a:pt x="3976" y="8437"/>
                  </a:cubicBezTo>
                  <a:cubicBezTo>
                    <a:pt x="3976" y="8484"/>
                    <a:pt x="4023" y="8506"/>
                    <a:pt x="4047" y="8506"/>
                  </a:cubicBezTo>
                  <a:lnTo>
                    <a:pt x="4069" y="8506"/>
                  </a:lnTo>
                  <a:cubicBezTo>
                    <a:pt x="4093" y="8530"/>
                    <a:pt x="4093" y="8530"/>
                    <a:pt x="4116" y="8530"/>
                  </a:cubicBezTo>
                  <a:lnTo>
                    <a:pt x="4140" y="8506"/>
                  </a:lnTo>
                  <a:cubicBezTo>
                    <a:pt x="4162" y="8484"/>
                    <a:pt x="4186" y="8484"/>
                    <a:pt x="4209" y="8460"/>
                  </a:cubicBezTo>
                  <a:cubicBezTo>
                    <a:pt x="4233" y="8437"/>
                    <a:pt x="4233" y="8437"/>
                    <a:pt x="4233" y="8413"/>
                  </a:cubicBezTo>
                  <a:cubicBezTo>
                    <a:pt x="4255" y="8413"/>
                    <a:pt x="4279" y="8391"/>
                    <a:pt x="4302" y="8391"/>
                  </a:cubicBezTo>
                  <a:lnTo>
                    <a:pt x="4302" y="8413"/>
                  </a:lnTo>
                  <a:cubicBezTo>
                    <a:pt x="4302" y="8413"/>
                    <a:pt x="4326" y="8413"/>
                    <a:pt x="4326" y="8391"/>
                  </a:cubicBezTo>
                  <a:cubicBezTo>
                    <a:pt x="4372" y="8413"/>
                    <a:pt x="4395" y="8437"/>
                    <a:pt x="4419" y="8437"/>
                  </a:cubicBezTo>
                  <a:lnTo>
                    <a:pt x="4419" y="8484"/>
                  </a:lnTo>
                  <a:lnTo>
                    <a:pt x="4465" y="8484"/>
                  </a:lnTo>
                  <a:lnTo>
                    <a:pt x="4465" y="8506"/>
                  </a:lnTo>
                  <a:cubicBezTo>
                    <a:pt x="4512" y="8530"/>
                    <a:pt x="4558" y="8530"/>
                    <a:pt x="4605" y="8530"/>
                  </a:cubicBezTo>
                  <a:cubicBezTo>
                    <a:pt x="4627" y="8553"/>
                    <a:pt x="4627" y="8553"/>
                    <a:pt x="4651" y="8553"/>
                  </a:cubicBezTo>
                  <a:cubicBezTo>
                    <a:pt x="4720" y="8599"/>
                    <a:pt x="4791" y="8623"/>
                    <a:pt x="4860" y="8670"/>
                  </a:cubicBezTo>
                  <a:lnTo>
                    <a:pt x="4884" y="8670"/>
                  </a:lnTo>
                  <a:cubicBezTo>
                    <a:pt x="4930" y="8692"/>
                    <a:pt x="4999" y="8716"/>
                    <a:pt x="5046" y="8763"/>
                  </a:cubicBezTo>
                  <a:lnTo>
                    <a:pt x="5023" y="8763"/>
                  </a:lnTo>
                  <a:cubicBezTo>
                    <a:pt x="4999" y="8785"/>
                    <a:pt x="4999" y="8785"/>
                    <a:pt x="4999" y="8809"/>
                  </a:cubicBezTo>
                  <a:cubicBezTo>
                    <a:pt x="5023" y="8785"/>
                    <a:pt x="5046" y="8785"/>
                    <a:pt x="5070" y="8763"/>
                  </a:cubicBezTo>
                  <a:cubicBezTo>
                    <a:pt x="5139" y="8785"/>
                    <a:pt x="5210" y="8832"/>
                    <a:pt x="5256" y="8856"/>
                  </a:cubicBezTo>
                  <a:lnTo>
                    <a:pt x="5278" y="8832"/>
                  </a:lnTo>
                  <a:lnTo>
                    <a:pt x="5278" y="8856"/>
                  </a:lnTo>
                  <a:cubicBezTo>
                    <a:pt x="5303" y="8878"/>
                    <a:pt x="5325" y="8878"/>
                    <a:pt x="5349" y="8903"/>
                  </a:cubicBezTo>
                  <a:cubicBezTo>
                    <a:pt x="5349" y="8925"/>
                    <a:pt x="5371" y="8949"/>
                    <a:pt x="5371" y="8949"/>
                  </a:cubicBezTo>
                  <a:lnTo>
                    <a:pt x="5396" y="8949"/>
                  </a:lnTo>
                  <a:cubicBezTo>
                    <a:pt x="5396" y="8949"/>
                    <a:pt x="5418" y="8949"/>
                    <a:pt x="5418" y="8925"/>
                  </a:cubicBezTo>
                  <a:cubicBezTo>
                    <a:pt x="5442" y="8949"/>
                    <a:pt x="5464" y="8949"/>
                    <a:pt x="5489" y="8971"/>
                  </a:cubicBezTo>
                  <a:cubicBezTo>
                    <a:pt x="5464" y="8971"/>
                    <a:pt x="5442" y="8996"/>
                    <a:pt x="5442" y="8996"/>
                  </a:cubicBezTo>
                  <a:lnTo>
                    <a:pt x="5535" y="8996"/>
                  </a:lnTo>
                  <a:cubicBezTo>
                    <a:pt x="5557" y="8996"/>
                    <a:pt x="5604" y="9018"/>
                    <a:pt x="5721" y="9042"/>
                  </a:cubicBezTo>
                  <a:cubicBezTo>
                    <a:pt x="5697" y="9064"/>
                    <a:pt x="5697" y="9064"/>
                    <a:pt x="5675" y="9064"/>
                  </a:cubicBezTo>
                  <a:cubicBezTo>
                    <a:pt x="5675" y="9089"/>
                    <a:pt x="5650" y="9089"/>
                    <a:pt x="5650" y="9111"/>
                  </a:cubicBezTo>
                  <a:cubicBezTo>
                    <a:pt x="5697" y="9111"/>
                    <a:pt x="5744" y="9089"/>
                    <a:pt x="5790" y="9064"/>
                  </a:cubicBezTo>
                  <a:cubicBezTo>
                    <a:pt x="5790" y="9089"/>
                    <a:pt x="5790" y="9089"/>
                    <a:pt x="5814" y="9089"/>
                  </a:cubicBezTo>
                  <a:lnTo>
                    <a:pt x="5814" y="9157"/>
                  </a:lnTo>
                  <a:cubicBezTo>
                    <a:pt x="5837" y="9157"/>
                    <a:pt x="5837" y="9182"/>
                    <a:pt x="5837" y="9182"/>
                  </a:cubicBezTo>
                  <a:cubicBezTo>
                    <a:pt x="5883" y="9157"/>
                    <a:pt x="5907" y="9157"/>
                    <a:pt x="5930" y="9135"/>
                  </a:cubicBezTo>
                  <a:lnTo>
                    <a:pt x="5930" y="9204"/>
                  </a:lnTo>
                  <a:cubicBezTo>
                    <a:pt x="5976" y="9182"/>
                    <a:pt x="6023" y="9182"/>
                    <a:pt x="6069" y="9157"/>
                  </a:cubicBezTo>
                  <a:lnTo>
                    <a:pt x="6093" y="9182"/>
                  </a:lnTo>
                  <a:cubicBezTo>
                    <a:pt x="6069" y="9204"/>
                    <a:pt x="6069" y="9228"/>
                    <a:pt x="6069" y="9250"/>
                  </a:cubicBezTo>
                  <a:cubicBezTo>
                    <a:pt x="6116" y="9228"/>
                    <a:pt x="6140" y="9228"/>
                    <a:pt x="6162" y="9228"/>
                  </a:cubicBezTo>
                  <a:cubicBezTo>
                    <a:pt x="6186" y="9228"/>
                    <a:pt x="6233" y="9250"/>
                    <a:pt x="6255" y="9275"/>
                  </a:cubicBezTo>
                  <a:lnTo>
                    <a:pt x="6255" y="9228"/>
                  </a:lnTo>
                  <a:cubicBezTo>
                    <a:pt x="6302" y="9228"/>
                    <a:pt x="6326" y="9228"/>
                    <a:pt x="6348" y="9250"/>
                  </a:cubicBezTo>
                  <a:cubicBezTo>
                    <a:pt x="6348" y="9275"/>
                    <a:pt x="6326" y="9297"/>
                    <a:pt x="6326" y="9321"/>
                  </a:cubicBezTo>
                  <a:cubicBezTo>
                    <a:pt x="6372" y="9321"/>
                    <a:pt x="6395" y="9297"/>
                    <a:pt x="6441" y="9297"/>
                  </a:cubicBezTo>
                  <a:cubicBezTo>
                    <a:pt x="6465" y="9297"/>
                    <a:pt x="6488" y="9321"/>
                    <a:pt x="6512" y="9343"/>
                  </a:cubicBezTo>
                  <a:cubicBezTo>
                    <a:pt x="6512" y="9321"/>
                    <a:pt x="6512" y="9297"/>
                    <a:pt x="6534" y="9297"/>
                  </a:cubicBezTo>
                  <a:lnTo>
                    <a:pt x="6534" y="9275"/>
                  </a:lnTo>
                  <a:cubicBezTo>
                    <a:pt x="6558" y="9275"/>
                    <a:pt x="6581" y="9297"/>
                    <a:pt x="6581" y="9297"/>
                  </a:cubicBezTo>
                  <a:cubicBezTo>
                    <a:pt x="6581" y="9321"/>
                    <a:pt x="6605" y="9343"/>
                    <a:pt x="6605" y="9343"/>
                  </a:cubicBezTo>
                  <a:cubicBezTo>
                    <a:pt x="6627" y="9343"/>
                    <a:pt x="6651" y="9321"/>
                    <a:pt x="6674" y="9321"/>
                  </a:cubicBezTo>
                  <a:lnTo>
                    <a:pt x="6791" y="9321"/>
                  </a:lnTo>
                  <a:cubicBezTo>
                    <a:pt x="6791" y="9368"/>
                    <a:pt x="6838" y="9390"/>
                    <a:pt x="6884" y="9390"/>
                  </a:cubicBezTo>
                  <a:lnTo>
                    <a:pt x="6884" y="9436"/>
                  </a:lnTo>
                  <a:cubicBezTo>
                    <a:pt x="6931" y="9414"/>
                    <a:pt x="6953" y="9390"/>
                    <a:pt x="6999" y="9368"/>
                  </a:cubicBezTo>
                  <a:lnTo>
                    <a:pt x="7024" y="9368"/>
                  </a:lnTo>
                  <a:cubicBezTo>
                    <a:pt x="7046" y="9368"/>
                    <a:pt x="7046" y="9390"/>
                    <a:pt x="7046" y="9390"/>
                  </a:cubicBezTo>
                  <a:cubicBezTo>
                    <a:pt x="7070" y="9390"/>
                    <a:pt x="7070" y="9390"/>
                    <a:pt x="7070" y="9368"/>
                  </a:cubicBezTo>
                  <a:lnTo>
                    <a:pt x="7070" y="9461"/>
                  </a:lnTo>
                  <a:lnTo>
                    <a:pt x="7070" y="9483"/>
                  </a:lnTo>
                  <a:cubicBezTo>
                    <a:pt x="7117" y="9461"/>
                    <a:pt x="7163" y="9436"/>
                    <a:pt x="7185" y="9414"/>
                  </a:cubicBezTo>
                  <a:cubicBezTo>
                    <a:pt x="7210" y="9436"/>
                    <a:pt x="7232" y="9436"/>
                    <a:pt x="7256" y="9461"/>
                  </a:cubicBezTo>
                  <a:lnTo>
                    <a:pt x="7256" y="9390"/>
                  </a:lnTo>
                  <a:cubicBezTo>
                    <a:pt x="7349" y="9390"/>
                    <a:pt x="7418" y="9414"/>
                    <a:pt x="7489" y="9414"/>
                  </a:cubicBezTo>
                  <a:lnTo>
                    <a:pt x="7582" y="9414"/>
                  </a:lnTo>
                  <a:lnTo>
                    <a:pt x="7582" y="9436"/>
                  </a:lnTo>
                  <a:lnTo>
                    <a:pt x="7675" y="9436"/>
                  </a:lnTo>
                  <a:cubicBezTo>
                    <a:pt x="7651" y="9436"/>
                    <a:pt x="7651" y="9461"/>
                    <a:pt x="7651" y="9461"/>
                  </a:cubicBezTo>
                  <a:lnTo>
                    <a:pt x="7651" y="9483"/>
                  </a:lnTo>
                  <a:lnTo>
                    <a:pt x="7697" y="9483"/>
                  </a:lnTo>
                  <a:cubicBezTo>
                    <a:pt x="7721" y="9461"/>
                    <a:pt x="7744" y="9461"/>
                    <a:pt x="7768" y="9436"/>
                  </a:cubicBezTo>
                  <a:lnTo>
                    <a:pt x="7837" y="9507"/>
                  </a:lnTo>
                  <a:cubicBezTo>
                    <a:pt x="7837" y="9483"/>
                    <a:pt x="7861" y="9461"/>
                    <a:pt x="7861" y="9414"/>
                  </a:cubicBezTo>
                  <a:lnTo>
                    <a:pt x="7883" y="9414"/>
                  </a:lnTo>
                  <a:lnTo>
                    <a:pt x="7883" y="9436"/>
                  </a:lnTo>
                  <a:cubicBezTo>
                    <a:pt x="7907" y="9461"/>
                    <a:pt x="7907" y="9483"/>
                    <a:pt x="7930" y="9507"/>
                  </a:cubicBezTo>
                  <a:cubicBezTo>
                    <a:pt x="8000" y="9483"/>
                    <a:pt x="8047" y="9436"/>
                    <a:pt x="8116" y="9414"/>
                  </a:cubicBezTo>
                  <a:lnTo>
                    <a:pt x="8233" y="9414"/>
                  </a:lnTo>
                  <a:cubicBezTo>
                    <a:pt x="8233" y="9436"/>
                    <a:pt x="8233" y="9483"/>
                    <a:pt x="8255" y="9507"/>
                  </a:cubicBezTo>
                  <a:lnTo>
                    <a:pt x="8255" y="9530"/>
                  </a:lnTo>
                  <a:cubicBezTo>
                    <a:pt x="8348" y="9483"/>
                    <a:pt x="8419" y="9436"/>
                    <a:pt x="8488" y="9390"/>
                  </a:cubicBezTo>
                  <a:cubicBezTo>
                    <a:pt x="8488" y="9414"/>
                    <a:pt x="8488" y="9436"/>
                    <a:pt x="8512" y="9461"/>
                  </a:cubicBezTo>
                  <a:cubicBezTo>
                    <a:pt x="8534" y="9461"/>
                    <a:pt x="8559" y="9436"/>
                    <a:pt x="8581" y="9414"/>
                  </a:cubicBezTo>
                  <a:cubicBezTo>
                    <a:pt x="8581" y="9461"/>
                    <a:pt x="8605" y="9483"/>
                    <a:pt x="8627" y="9507"/>
                  </a:cubicBezTo>
                  <a:cubicBezTo>
                    <a:pt x="8698" y="9483"/>
                    <a:pt x="8745" y="9483"/>
                    <a:pt x="8813" y="9461"/>
                  </a:cubicBezTo>
                  <a:cubicBezTo>
                    <a:pt x="8838" y="9436"/>
                    <a:pt x="8860" y="9414"/>
                    <a:pt x="8884" y="9414"/>
                  </a:cubicBezTo>
                  <a:cubicBezTo>
                    <a:pt x="8906" y="9414"/>
                    <a:pt x="8906" y="9414"/>
                    <a:pt x="8931" y="9390"/>
                  </a:cubicBezTo>
                  <a:cubicBezTo>
                    <a:pt x="8931" y="9448"/>
                    <a:pt x="8977" y="9489"/>
                    <a:pt x="9032" y="9489"/>
                  </a:cubicBezTo>
                  <a:cubicBezTo>
                    <a:pt x="9045" y="9489"/>
                    <a:pt x="9057" y="9487"/>
                    <a:pt x="9070" y="9483"/>
                  </a:cubicBezTo>
                  <a:lnTo>
                    <a:pt x="9117" y="9483"/>
                  </a:lnTo>
                  <a:cubicBezTo>
                    <a:pt x="9232" y="9461"/>
                    <a:pt x="9325" y="9414"/>
                    <a:pt x="9442" y="9368"/>
                  </a:cubicBezTo>
                  <a:lnTo>
                    <a:pt x="9465" y="9368"/>
                  </a:lnTo>
                  <a:lnTo>
                    <a:pt x="9418" y="9414"/>
                  </a:lnTo>
                  <a:cubicBezTo>
                    <a:pt x="9418" y="9414"/>
                    <a:pt x="9396" y="9414"/>
                    <a:pt x="9396" y="9436"/>
                  </a:cubicBezTo>
                  <a:cubicBezTo>
                    <a:pt x="9418" y="9414"/>
                    <a:pt x="9418" y="9414"/>
                    <a:pt x="9442" y="9414"/>
                  </a:cubicBezTo>
                  <a:cubicBezTo>
                    <a:pt x="9465" y="9390"/>
                    <a:pt x="9489" y="9390"/>
                    <a:pt x="9511" y="9368"/>
                  </a:cubicBezTo>
                  <a:lnTo>
                    <a:pt x="9604" y="9368"/>
                  </a:lnTo>
                  <a:cubicBezTo>
                    <a:pt x="9582" y="9390"/>
                    <a:pt x="9535" y="9414"/>
                    <a:pt x="9489" y="9436"/>
                  </a:cubicBezTo>
                  <a:cubicBezTo>
                    <a:pt x="9418" y="9461"/>
                    <a:pt x="9418" y="9507"/>
                    <a:pt x="9442" y="9554"/>
                  </a:cubicBezTo>
                  <a:lnTo>
                    <a:pt x="9418" y="9554"/>
                  </a:lnTo>
                  <a:lnTo>
                    <a:pt x="9442" y="9576"/>
                  </a:lnTo>
                  <a:cubicBezTo>
                    <a:pt x="9458" y="9593"/>
                    <a:pt x="9475" y="9609"/>
                    <a:pt x="9500" y="9609"/>
                  </a:cubicBezTo>
                  <a:cubicBezTo>
                    <a:pt x="9510" y="9609"/>
                    <a:pt x="9522" y="9607"/>
                    <a:pt x="9535" y="9600"/>
                  </a:cubicBezTo>
                  <a:cubicBezTo>
                    <a:pt x="9582" y="9600"/>
                    <a:pt x="9604" y="9576"/>
                    <a:pt x="9651" y="9554"/>
                  </a:cubicBezTo>
                  <a:lnTo>
                    <a:pt x="9511" y="9554"/>
                  </a:lnTo>
                  <a:cubicBezTo>
                    <a:pt x="9604" y="9507"/>
                    <a:pt x="9697" y="9436"/>
                    <a:pt x="9790" y="9390"/>
                  </a:cubicBezTo>
                  <a:lnTo>
                    <a:pt x="9790" y="9390"/>
                  </a:lnTo>
                  <a:cubicBezTo>
                    <a:pt x="9768" y="9414"/>
                    <a:pt x="9768" y="9461"/>
                    <a:pt x="9768" y="9507"/>
                  </a:cubicBezTo>
                  <a:cubicBezTo>
                    <a:pt x="9861" y="9461"/>
                    <a:pt x="9954" y="9414"/>
                    <a:pt x="10023" y="9368"/>
                  </a:cubicBezTo>
                  <a:lnTo>
                    <a:pt x="10116" y="9368"/>
                  </a:lnTo>
                  <a:cubicBezTo>
                    <a:pt x="10093" y="9390"/>
                    <a:pt x="10069" y="9390"/>
                    <a:pt x="10069" y="9390"/>
                  </a:cubicBezTo>
                  <a:cubicBezTo>
                    <a:pt x="10023" y="9414"/>
                    <a:pt x="10023" y="9436"/>
                    <a:pt x="10023" y="9483"/>
                  </a:cubicBezTo>
                  <a:cubicBezTo>
                    <a:pt x="10093" y="9436"/>
                    <a:pt x="10162" y="9414"/>
                    <a:pt x="10233" y="9368"/>
                  </a:cubicBezTo>
                  <a:lnTo>
                    <a:pt x="10652" y="9368"/>
                  </a:lnTo>
                  <a:cubicBezTo>
                    <a:pt x="10698" y="9368"/>
                    <a:pt x="10745" y="9343"/>
                    <a:pt x="10814" y="9321"/>
                  </a:cubicBezTo>
                  <a:lnTo>
                    <a:pt x="10814" y="9368"/>
                  </a:lnTo>
                  <a:lnTo>
                    <a:pt x="10860" y="9368"/>
                  </a:lnTo>
                  <a:cubicBezTo>
                    <a:pt x="10860" y="9390"/>
                    <a:pt x="10884" y="9390"/>
                    <a:pt x="10884" y="9414"/>
                  </a:cubicBezTo>
                  <a:cubicBezTo>
                    <a:pt x="10903" y="9420"/>
                    <a:pt x="10923" y="9423"/>
                    <a:pt x="10943" y="9423"/>
                  </a:cubicBezTo>
                  <a:cubicBezTo>
                    <a:pt x="11001" y="9423"/>
                    <a:pt x="11065" y="9402"/>
                    <a:pt x="11117" y="9368"/>
                  </a:cubicBezTo>
                  <a:lnTo>
                    <a:pt x="11210" y="9368"/>
                  </a:lnTo>
                  <a:cubicBezTo>
                    <a:pt x="11186" y="9390"/>
                    <a:pt x="11186" y="9414"/>
                    <a:pt x="11186" y="9414"/>
                  </a:cubicBezTo>
                  <a:cubicBezTo>
                    <a:pt x="11200" y="9414"/>
                    <a:pt x="11222" y="9406"/>
                    <a:pt x="11243" y="9399"/>
                  </a:cubicBezTo>
                  <a:lnTo>
                    <a:pt x="11243" y="9399"/>
                  </a:lnTo>
                  <a:cubicBezTo>
                    <a:pt x="11210" y="9424"/>
                    <a:pt x="11210" y="9463"/>
                    <a:pt x="11210" y="9483"/>
                  </a:cubicBezTo>
                  <a:cubicBezTo>
                    <a:pt x="11226" y="9500"/>
                    <a:pt x="11242" y="9516"/>
                    <a:pt x="11267" y="9516"/>
                  </a:cubicBezTo>
                  <a:cubicBezTo>
                    <a:pt x="11278" y="9516"/>
                    <a:pt x="11289" y="9514"/>
                    <a:pt x="11303" y="9507"/>
                  </a:cubicBezTo>
                  <a:cubicBezTo>
                    <a:pt x="11372" y="9507"/>
                    <a:pt x="11418" y="9483"/>
                    <a:pt x="11489" y="9461"/>
                  </a:cubicBezTo>
                  <a:cubicBezTo>
                    <a:pt x="11535" y="9436"/>
                    <a:pt x="11582" y="9390"/>
                    <a:pt x="11628" y="9368"/>
                  </a:cubicBezTo>
                  <a:lnTo>
                    <a:pt x="11721" y="9368"/>
                  </a:lnTo>
                  <a:cubicBezTo>
                    <a:pt x="11744" y="9368"/>
                    <a:pt x="11744" y="9343"/>
                    <a:pt x="11768" y="9343"/>
                  </a:cubicBezTo>
                  <a:lnTo>
                    <a:pt x="11768" y="9368"/>
                  </a:lnTo>
                  <a:lnTo>
                    <a:pt x="11814" y="9368"/>
                  </a:lnTo>
                  <a:lnTo>
                    <a:pt x="11814" y="9390"/>
                  </a:lnTo>
                  <a:lnTo>
                    <a:pt x="11861" y="9390"/>
                  </a:lnTo>
                  <a:cubicBezTo>
                    <a:pt x="11883" y="9368"/>
                    <a:pt x="11883" y="9368"/>
                    <a:pt x="11908" y="9368"/>
                  </a:cubicBezTo>
                  <a:lnTo>
                    <a:pt x="11976" y="9368"/>
                  </a:lnTo>
                  <a:lnTo>
                    <a:pt x="11976" y="9436"/>
                  </a:lnTo>
                  <a:cubicBezTo>
                    <a:pt x="12047" y="9414"/>
                    <a:pt x="12094" y="9414"/>
                    <a:pt x="12140" y="9390"/>
                  </a:cubicBezTo>
                  <a:lnTo>
                    <a:pt x="12162" y="9414"/>
                  </a:lnTo>
                  <a:lnTo>
                    <a:pt x="12162" y="9368"/>
                  </a:lnTo>
                  <a:lnTo>
                    <a:pt x="12280" y="9368"/>
                  </a:lnTo>
                  <a:cubicBezTo>
                    <a:pt x="12280" y="9414"/>
                    <a:pt x="12280" y="9436"/>
                    <a:pt x="12302" y="9483"/>
                  </a:cubicBezTo>
                  <a:cubicBezTo>
                    <a:pt x="12348" y="9461"/>
                    <a:pt x="12395" y="9436"/>
                    <a:pt x="12441" y="9390"/>
                  </a:cubicBezTo>
                  <a:lnTo>
                    <a:pt x="12441" y="9390"/>
                  </a:lnTo>
                  <a:cubicBezTo>
                    <a:pt x="12441" y="9414"/>
                    <a:pt x="12419" y="9414"/>
                    <a:pt x="12441" y="9414"/>
                  </a:cubicBezTo>
                  <a:lnTo>
                    <a:pt x="12466" y="9390"/>
                  </a:lnTo>
                  <a:cubicBezTo>
                    <a:pt x="12488" y="9368"/>
                    <a:pt x="12512" y="9368"/>
                    <a:pt x="12535" y="9343"/>
                  </a:cubicBezTo>
                  <a:lnTo>
                    <a:pt x="12559" y="9343"/>
                  </a:lnTo>
                  <a:cubicBezTo>
                    <a:pt x="12674" y="9343"/>
                    <a:pt x="12745" y="9275"/>
                    <a:pt x="12838" y="9204"/>
                  </a:cubicBezTo>
                  <a:cubicBezTo>
                    <a:pt x="12838" y="9204"/>
                    <a:pt x="12860" y="9204"/>
                    <a:pt x="12860" y="9182"/>
                  </a:cubicBezTo>
                  <a:cubicBezTo>
                    <a:pt x="13000" y="9111"/>
                    <a:pt x="13139" y="8996"/>
                    <a:pt x="13256" y="8809"/>
                  </a:cubicBezTo>
                  <a:cubicBezTo>
                    <a:pt x="13303" y="8763"/>
                    <a:pt x="13349" y="8716"/>
                    <a:pt x="13396" y="8692"/>
                  </a:cubicBezTo>
                  <a:cubicBezTo>
                    <a:pt x="13372" y="8670"/>
                    <a:pt x="13372" y="8670"/>
                    <a:pt x="13372" y="8646"/>
                  </a:cubicBezTo>
                  <a:cubicBezTo>
                    <a:pt x="13418" y="8599"/>
                    <a:pt x="13442" y="8506"/>
                    <a:pt x="13489" y="8437"/>
                  </a:cubicBezTo>
                  <a:cubicBezTo>
                    <a:pt x="13465" y="8437"/>
                    <a:pt x="13442" y="8413"/>
                    <a:pt x="13418" y="8413"/>
                  </a:cubicBezTo>
                  <a:cubicBezTo>
                    <a:pt x="13465" y="8391"/>
                    <a:pt x="13489" y="8367"/>
                    <a:pt x="13511" y="8344"/>
                  </a:cubicBezTo>
                  <a:cubicBezTo>
                    <a:pt x="13511" y="8320"/>
                    <a:pt x="13535" y="8298"/>
                    <a:pt x="13535" y="8274"/>
                  </a:cubicBezTo>
                  <a:lnTo>
                    <a:pt x="13535" y="8251"/>
                  </a:lnTo>
                  <a:cubicBezTo>
                    <a:pt x="13535" y="8227"/>
                    <a:pt x="13558" y="8227"/>
                    <a:pt x="13558" y="8227"/>
                  </a:cubicBezTo>
                  <a:cubicBezTo>
                    <a:pt x="13558" y="8205"/>
                    <a:pt x="13558" y="8181"/>
                    <a:pt x="13582" y="8181"/>
                  </a:cubicBezTo>
                  <a:cubicBezTo>
                    <a:pt x="13582" y="8158"/>
                    <a:pt x="13582" y="8158"/>
                    <a:pt x="13604" y="8158"/>
                  </a:cubicBezTo>
                  <a:cubicBezTo>
                    <a:pt x="13604" y="8134"/>
                    <a:pt x="13582" y="8134"/>
                    <a:pt x="13582" y="8112"/>
                  </a:cubicBezTo>
                  <a:cubicBezTo>
                    <a:pt x="13604" y="8088"/>
                    <a:pt x="13604" y="8065"/>
                    <a:pt x="13604" y="8041"/>
                  </a:cubicBezTo>
                  <a:lnTo>
                    <a:pt x="13629" y="7948"/>
                  </a:lnTo>
                  <a:cubicBezTo>
                    <a:pt x="13629" y="7948"/>
                    <a:pt x="13651" y="7948"/>
                    <a:pt x="13675" y="7926"/>
                  </a:cubicBezTo>
                  <a:lnTo>
                    <a:pt x="13629" y="7926"/>
                  </a:lnTo>
                  <a:lnTo>
                    <a:pt x="13675" y="7762"/>
                  </a:lnTo>
                  <a:cubicBezTo>
                    <a:pt x="13675" y="7762"/>
                    <a:pt x="13675" y="7740"/>
                    <a:pt x="13697" y="7740"/>
                  </a:cubicBezTo>
                  <a:cubicBezTo>
                    <a:pt x="13722" y="7715"/>
                    <a:pt x="13744" y="7693"/>
                    <a:pt x="13744" y="7669"/>
                  </a:cubicBezTo>
                  <a:lnTo>
                    <a:pt x="13722" y="7669"/>
                  </a:lnTo>
                  <a:cubicBezTo>
                    <a:pt x="13697" y="7669"/>
                    <a:pt x="13697" y="7693"/>
                    <a:pt x="13697" y="7693"/>
                  </a:cubicBezTo>
                  <a:lnTo>
                    <a:pt x="13697" y="7622"/>
                  </a:lnTo>
                  <a:lnTo>
                    <a:pt x="13722" y="7622"/>
                  </a:lnTo>
                  <a:lnTo>
                    <a:pt x="13722" y="7600"/>
                  </a:lnTo>
                  <a:lnTo>
                    <a:pt x="13722" y="7576"/>
                  </a:lnTo>
                  <a:cubicBezTo>
                    <a:pt x="13722" y="7554"/>
                    <a:pt x="13744" y="7554"/>
                    <a:pt x="13744" y="7554"/>
                  </a:cubicBezTo>
                  <a:lnTo>
                    <a:pt x="13744" y="7507"/>
                  </a:lnTo>
                  <a:lnTo>
                    <a:pt x="13744" y="7436"/>
                  </a:lnTo>
                  <a:cubicBezTo>
                    <a:pt x="13768" y="7414"/>
                    <a:pt x="13768" y="7414"/>
                    <a:pt x="13790" y="7414"/>
                  </a:cubicBezTo>
                  <a:cubicBezTo>
                    <a:pt x="13790" y="7390"/>
                    <a:pt x="13815" y="7390"/>
                    <a:pt x="13815" y="7368"/>
                  </a:cubicBezTo>
                  <a:cubicBezTo>
                    <a:pt x="13790" y="7343"/>
                    <a:pt x="13790" y="7343"/>
                    <a:pt x="13768" y="7343"/>
                  </a:cubicBezTo>
                  <a:lnTo>
                    <a:pt x="13790" y="7297"/>
                  </a:lnTo>
                  <a:lnTo>
                    <a:pt x="13790" y="7250"/>
                  </a:lnTo>
                  <a:cubicBezTo>
                    <a:pt x="13768" y="7250"/>
                    <a:pt x="13768" y="7250"/>
                    <a:pt x="13768" y="7228"/>
                  </a:cubicBezTo>
                  <a:cubicBezTo>
                    <a:pt x="13768" y="7204"/>
                    <a:pt x="13790" y="7204"/>
                    <a:pt x="13815" y="7181"/>
                  </a:cubicBezTo>
                  <a:lnTo>
                    <a:pt x="13815" y="7135"/>
                  </a:lnTo>
                  <a:cubicBezTo>
                    <a:pt x="13837" y="7135"/>
                    <a:pt x="13861" y="7111"/>
                    <a:pt x="13861" y="7111"/>
                  </a:cubicBezTo>
                  <a:cubicBezTo>
                    <a:pt x="13861" y="7088"/>
                    <a:pt x="13861" y="7042"/>
                    <a:pt x="13837" y="7042"/>
                  </a:cubicBezTo>
                  <a:lnTo>
                    <a:pt x="13883" y="6925"/>
                  </a:lnTo>
                  <a:cubicBezTo>
                    <a:pt x="13883" y="6902"/>
                    <a:pt x="13883" y="6902"/>
                    <a:pt x="13908" y="6902"/>
                  </a:cubicBezTo>
                  <a:lnTo>
                    <a:pt x="13883" y="6902"/>
                  </a:lnTo>
                  <a:cubicBezTo>
                    <a:pt x="13954" y="6832"/>
                    <a:pt x="14023" y="6785"/>
                    <a:pt x="14094" y="6739"/>
                  </a:cubicBezTo>
                  <a:lnTo>
                    <a:pt x="14116" y="6716"/>
                  </a:lnTo>
                  <a:cubicBezTo>
                    <a:pt x="14116" y="6670"/>
                    <a:pt x="14116" y="6623"/>
                    <a:pt x="14094" y="6599"/>
                  </a:cubicBezTo>
                  <a:lnTo>
                    <a:pt x="14069" y="6599"/>
                  </a:lnTo>
                  <a:lnTo>
                    <a:pt x="14069" y="6577"/>
                  </a:lnTo>
                  <a:cubicBezTo>
                    <a:pt x="14047" y="6577"/>
                    <a:pt x="14023" y="6577"/>
                    <a:pt x="14001" y="6599"/>
                  </a:cubicBezTo>
                  <a:lnTo>
                    <a:pt x="13954" y="6599"/>
                  </a:lnTo>
                  <a:cubicBezTo>
                    <a:pt x="13976" y="6577"/>
                    <a:pt x="14023" y="6553"/>
                    <a:pt x="14069" y="6553"/>
                  </a:cubicBezTo>
                  <a:cubicBezTo>
                    <a:pt x="14047" y="6530"/>
                    <a:pt x="14047" y="6506"/>
                    <a:pt x="14023" y="6506"/>
                  </a:cubicBezTo>
                  <a:cubicBezTo>
                    <a:pt x="14047" y="6484"/>
                    <a:pt x="14047" y="6484"/>
                    <a:pt x="14069" y="6484"/>
                  </a:cubicBezTo>
                  <a:cubicBezTo>
                    <a:pt x="14094" y="6460"/>
                    <a:pt x="14116" y="6413"/>
                    <a:pt x="14094" y="6367"/>
                  </a:cubicBezTo>
                  <a:cubicBezTo>
                    <a:pt x="14078" y="6367"/>
                    <a:pt x="14062" y="6357"/>
                    <a:pt x="14047" y="6357"/>
                  </a:cubicBezTo>
                  <a:cubicBezTo>
                    <a:pt x="14039" y="6357"/>
                    <a:pt x="14031" y="6359"/>
                    <a:pt x="14023" y="6367"/>
                  </a:cubicBezTo>
                  <a:lnTo>
                    <a:pt x="14069" y="6320"/>
                  </a:lnTo>
                  <a:cubicBezTo>
                    <a:pt x="14069" y="6320"/>
                    <a:pt x="14047" y="6298"/>
                    <a:pt x="14023" y="6298"/>
                  </a:cubicBezTo>
                  <a:lnTo>
                    <a:pt x="14047" y="6205"/>
                  </a:lnTo>
                  <a:lnTo>
                    <a:pt x="14187" y="6134"/>
                  </a:lnTo>
                  <a:cubicBezTo>
                    <a:pt x="14162" y="6112"/>
                    <a:pt x="14140" y="6112"/>
                    <a:pt x="14116" y="6112"/>
                  </a:cubicBezTo>
                  <a:cubicBezTo>
                    <a:pt x="14140" y="6112"/>
                    <a:pt x="14140" y="6087"/>
                    <a:pt x="14140" y="6087"/>
                  </a:cubicBezTo>
                  <a:cubicBezTo>
                    <a:pt x="14162" y="6087"/>
                    <a:pt x="14162" y="6065"/>
                    <a:pt x="14162" y="6041"/>
                  </a:cubicBezTo>
                  <a:cubicBezTo>
                    <a:pt x="14209" y="6019"/>
                    <a:pt x="14209" y="5972"/>
                    <a:pt x="14187" y="5948"/>
                  </a:cubicBezTo>
                  <a:cubicBezTo>
                    <a:pt x="14175" y="5937"/>
                    <a:pt x="14163" y="5931"/>
                    <a:pt x="14151" y="5931"/>
                  </a:cubicBezTo>
                  <a:cubicBezTo>
                    <a:pt x="14140" y="5931"/>
                    <a:pt x="14128" y="5937"/>
                    <a:pt x="14116" y="5948"/>
                  </a:cubicBezTo>
                  <a:lnTo>
                    <a:pt x="14094" y="5948"/>
                  </a:lnTo>
                  <a:lnTo>
                    <a:pt x="14116" y="5901"/>
                  </a:lnTo>
                  <a:lnTo>
                    <a:pt x="14116" y="5879"/>
                  </a:lnTo>
                  <a:lnTo>
                    <a:pt x="14116" y="5855"/>
                  </a:lnTo>
                  <a:cubicBezTo>
                    <a:pt x="14162" y="5855"/>
                    <a:pt x="14162" y="5833"/>
                    <a:pt x="14162" y="5808"/>
                  </a:cubicBezTo>
                  <a:cubicBezTo>
                    <a:pt x="14187" y="5786"/>
                    <a:pt x="14209" y="5786"/>
                    <a:pt x="14209" y="5762"/>
                  </a:cubicBezTo>
                  <a:cubicBezTo>
                    <a:pt x="14280" y="5740"/>
                    <a:pt x="14280" y="5669"/>
                    <a:pt x="14233" y="5622"/>
                  </a:cubicBezTo>
                  <a:lnTo>
                    <a:pt x="14233" y="5622"/>
                  </a:lnTo>
                  <a:cubicBezTo>
                    <a:pt x="14233" y="5622"/>
                    <a:pt x="14209" y="5622"/>
                    <a:pt x="14209" y="5647"/>
                  </a:cubicBezTo>
                  <a:lnTo>
                    <a:pt x="14187" y="5647"/>
                  </a:lnTo>
                  <a:cubicBezTo>
                    <a:pt x="14187" y="5647"/>
                    <a:pt x="14209" y="5647"/>
                    <a:pt x="14209" y="5622"/>
                  </a:cubicBezTo>
                  <a:lnTo>
                    <a:pt x="14233" y="5622"/>
                  </a:lnTo>
                  <a:cubicBezTo>
                    <a:pt x="14209" y="5600"/>
                    <a:pt x="14209" y="5600"/>
                    <a:pt x="14187" y="5600"/>
                  </a:cubicBezTo>
                  <a:cubicBezTo>
                    <a:pt x="14209" y="5576"/>
                    <a:pt x="14233" y="5554"/>
                    <a:pt x="14256" y="5554"/>
                  </a:cubicBezTo>
                  <a:cubicBezTo>
                    <a:pt x="14256" y="5507"/>
                    <a:pt x="14233" y="5483"/>
                    <a:pt x="14209" y="5483"/>
                  </a:cubicBezTo>
                  <a:lnTo>
                    <a:pt x="14233" y="5414"/>
                  </a:lnTo>
                  <a:cubicBezTo>
                    <a:pt x="14280" y="5390"/>
                    <a:pt x="14326" y="5367"/>
                    <a:pt x="14349" y="5343"/>
                  </a:cubicBezTo>
                  <a:cubicBezTo>
                    <a:pt x="14349" y="5321"/>
                    <a:pt x="14349" y="5321"/>
                    <a:pt x="14326" y="5321"/>
                  </a:cubicBezTo>
                  <a:cubicBezTo>
                    <a:pt x="14349" y="5274"/>
                    <a:pt x="14326" y="5228"/>
                    <a:pt x="14302" y="5204"/>
                  </a:cubicBezTo>
                  <a:cubicBezTo>
                    <a:pt x="14326" y="5181"/>
                    <a:pt x="14326" y="5157"/>
                    <a:pt x="14326" y="5157"/>
                  </a:cubicBezTo>
                  <a:lnTo>
                    <a:pt x="14280" y="5157"/>
                  </a:lnTo>
                  <a:lnTo>
                    <a:pt x="14302" y="5088"/>
                  </a:lnTo>
                  <a:cubicBezTo>
                    <a:pt x="14286" y="5071"/>
                    <a:pt x="14269" y="5055"/>
                    <a:pt x="14244" y="5055"/>
                  </a:cubicBezTo>
                  <a:cubicBezTo>
                    <a:pt x="14234" y="5055"/>
                    <a:pt x="14223" y="5058"/>
                    <a:pt x="14209" y="5064"/>
                  </a:cubicBezTo>
                  <a:cubicBezTo>
                    <a:pt x="14256" y="5018"/>
                    <a:pt x="14302" y="4995"/>
                    <a:pt x="14326" y="4971"/>
                  </a:cubicBezTo>
                  <a:lnTo>
                    <a:pt x="14349" y="4949"/>
                  </a:lnTo>
                  <a:lnTo>
                    <a:pt x="14373" y="4925"/>
                  </a:lnTo>
                  <a:cubicBezTo>
                    <a:pt x="14395" y="4902"/>
                    <a:pt x="14419" y="4902"/>
                    <a:pt x="14419" y="4878"/>
                  </a:cubicBezTo>
                  <a:cubicBezTo>
                    <a:pt x="14419" y="4856"/>
                    <a:pt x="14395" y="4809"/>
                    <a:pt x="14373" y="4809"/>
                  </a:cubicBezTo>
                  <a:lnTo>
                    <a:pt x="14373" y="4763"/>
                  </a:lnTo>
                  <a:cubicBezTo>
                    <a:pt x="14357" y="4763"/>
                    <a:pt x="14341" y="4752"/>
                    <a:pt x="14319" y="4752"/>
                  </a:cubicBezTo>
                  <a:cubicBezTo>
                    <a:pt x="14308" y="4752"/>
                    <a:pt x="14295" y="4755"/>
                    <a:pt x="14280" y="4763"/>
                  </a:cubicBezTo>
                  <a:cubicBezTo>
                    <a:pt x="14326" y="4739"/>
                    <a:pt x="14373" y="4716"/>
                    <a:pt x="14395" y="4670"/>
                  </a:cubicBezTo>
                  <a:lnTo>
                    <a:pt x="14419" y="4599"/>
                  </a:lnTo>
                  <a:cubicBezTo>
                    <a:pt x="14466" y="4577"/>
                    <a:pt x="14488" y="4553"/>
                    <a:pt x="14535" y="4530"/>
                  </a:cubicBezTo>
                  <a:cubicBezTo>
                    <a:pt x="14581" y="4460"/>
                    <a:pt x="14535" y="4391"/>
                    <a:pt x="14488" y="4366"/>
                  </a:cubicBezTo>
                  <a:cubicBezTo>
                    <a:pt x="14535" y="4344"/>
                    <a:pt x="14581" y="4298"/>
                    <a:pt x="14628" y="4273"/>
                  </a:cubicBezTo>
                  <a:cubicBezTo>
                    <a:pt x="14628" y="4266"/>
                    <a:pt x="14625" y="4264"/>
                    <a:pt x="14621" y="4264"/>
                  </a:cubicBezTo>
                  <a:cubicBezTo>
                    <a:pt x="14613" y="4264"/>
                    <a:pt x="14597" y="4273"/>
                    <a:pt x="14581" y="4273"/>
                  </a:cubicBezTo>
                  <a:cubicBezTo>
                    <a:pt x="14559" y="4298"/>
                    <a:pt x="14512" y="4320"/>
                    <a:pt x="14488" y="4344"/>
                  </a:cubicBezTo>
                  <a:lnTo>
                    <a:pt x="14535" y="4112"/>
                  </a:lnTo>
                  <a:lnTo>
                    <a:pt x="14535" y="4112"/>
                  </a:lnTo>
                  <a:cubicBezTo>
                    <a:pt x="14116" y="4391"/>
                    <a:pt x="13697" y="4646"/>
                    <a:pt x="13232" y="4832"/>
                  </a:cubicBezTo>
                  <a:cubicBezTo>
                    <a:pt x="13163" y="4878"/>
                    <a:pt x="13186" y="4971"/>
                    <a:pt x="13256" y="4995"/>
                  </a:cubicBezTo>
                  <a:cubicBezTo>
                    <a:pt x="13232" y="5018"/>
                    <a:pt x="13186" y="5042"/>
                    <a:pt x="13163" y="5042"/>
                  </a:cubicBezTo>
                  <a:cubicBezTo>
                    <a:pt x="13117" y="5064"/>
                    <a:pt x="13117" y="5088"/>
                    <a:pt x="13117" y="5135"/>
                  </a:cubicBezTo>
                  <a:cubicBezTo>
                    <a:pt x="12838" y="5274"/>
                    <a:pt x="12581" y="5436"/>
                    <a:pt x="12326" y="5576"/>
                  </a:cubicBezTo>
                  <a:cubicBezTo>
                    <a:pt x="12246" y="5637"/>
                    <a:pt x="12304" y="5749"/>
                    <a:pt x="12381" y="5749"/>
                  </a:cubicBezTo>
                  <a:cubicBezTo>
                    <a:pt x="12393" y="5749"/>
                    <a:pt x="12406" y="5746"/>
                    <a:pt x="12419" y="5740"/>
                  </a:cubicBezTo>
                  <a:cubicBezTo>
                    <a:pt x="12721" y="5576"/>
                    <a:pt x="13000" y="5390"/>
                    <a:pt x="13303" y="5228"/>
                  </a:cubicBezTo>
                  <a:lnTo>
                    <a:pt x="13303" y="5228"/>
                  </a:lnTo>
                  <a:cubicBezTo>
                    <a:pt x="13279" y="5274"/>
                    <a:pt x="13303" y="5297"/>
                    <a:pt x="13325" y="5321"/>
                  </a:cubicBezTo>
                  <a:cubicBezTo>
                    <a:pt x="13325" y="5343"/>
                    <a:pt x="13303" y="5343"/>
                    <a:pt x="13303" y="5343"/>
                  </a:cubicBezTo>
                  <a:cubicBezTo>
                    <a:pt x="13210" y="5414"/>
                    <a:pt x="13117" y="5460"/>
                    <a:pt x="13000" y="5507"/>
                  </a:cubicBezTo>
                  <a:cubicBezTo>
                    <a:pt x="12953" y="5529"/>
                    <a:pt x="12953" y="5600"/>
                    <a:pt x="13000" y="5647"/>
                  </a:cubicBezTo>
                  <a:cubicBezTo>
                    <a:pt x="12838" y="5715"/>
                    <a:pt x="12698" y="5786"/>
                    <a:pt x="12559" y="5855"/>
                  </a:cubicBezTo>
                  <a:cubicBezTo>
                    <a:pt x="12456" y="5896"/>
                    <a:pt x="12515" y="6027"/>
                    <a:pt x="12610" y="6027"/>
                  </a:cubicBezTo>
                  <a:cubicBezTo>
                    <a:pt x="12623" y="6027"/>
                    <a:pt x="12637" y="6024"/>
                    <a:pt x="12652" y="6019"/>
                  </a:cubicBezTo>
                  <a:lnTo>
                    <a:pt x="12931" y="5879"/>
                  </a:lnTo>
                  <a:cubicBezTo>
                    <a:pt x="12931" y="5901"/>
                    <a:pt x="12931" y="5926"/>
                    <a:pt x="12953" y="5926"/>
                  </a:cubicBezTo>
                  <a:lnTo>
                    <a:pt x="12953" y="5948"/>
                  </a:lnTo>
                  <a:cubicBezTo>
                    <a:pt x="12652" y="6112"/>
                    <a:pt x="12326" y="6274"/>
                    <a:pt x="12001" y="6437"/>
                  </a:cubicBezTo>
                  <a:cubicBezTo>
                    <a:pt x="11900" y="6477"/>
                    <a:pt x="11954" y="6586"/>
                    <a:pt x="12031" y="6586"/>
                  </a:cubicBezTo>
                  <a:cubicBezTo>
                    <a:pt x="12043" y="6586"/>
                    <a:pt x="12056" y="6583"/>
                    <a:pt x="12069" y="6577"/>
                  </a:cubicBezTo>
                  <a:cubicBezTo>
                    <a:pt x="12441" y="6413"/>
                    <a:pt x="12814" y="6251"/>
                    <a:pt x="13163" y="6041"/>
                  </a:cubicBezTo>
                  <a:cubicBezTo>
                    <a:pt x="13197" y="6075"/>
                    <a:pt x="13231" y="6097"/>
                    <a:pt x="13265" y="6097"/>
                  </a:cubicBezTo>
                  <a:cubicBezTo>
                    <a:pt x="13278" y="6097"/>
                    <a:pt x="13290" y="6094"/>
                    <a:pt x="13303" y="6087"/>
                  </a:cubicBezTo>
                  <a:cubicBezTo>
                    <a:pt x="13325" y="6065"/>
                    <a:pt x="13372" y="6041"/>
                    <a:pt x="13396" y="6041"/>
                  </a:cubicBezTo>
                  <a:cubicBezTo>
                    <a:pt x="13186" y="6158"/>
                    <a:pt x="12977" y="6251"/>
                    <a:pt x="12767" y="6367"/>
                  </a:cubicBezTo>
                  <a:cubicBezTo>
                    <a:pt x="12666" y="6407"/>
                    <a:pt x="12725" y="6539"/>
                    <a:pt x="12819" y="6539"/>
                  </a:cubicBezTo>
                  <a:cubicBezTo>
                    <a:pt x="12832" y="6539"/>
                    <a:pt x="12846" y="6536"/>
                    <a:pt x="12860" y="6530"/>
                  </a:cubicBezTo>
                  <a:cubicBezTo>
                    <a:pt x="12884" y="6506"/>
                    <a:pt x="12931" y="6484"/>
                    <a:pt x="12953" y="6460"/>
                  </a:cubicBezTo>
                  <a:cubicBezTo>
                    <a:pt x="12953" y="6506"/>
                    <a:pt x="12977" y="6553"/>
                    <a:pt x="13024" y="6553"/>
                  </a:cubicBezTo>
                  <a:cubicBezTo>
                    <a:pt x="12977" y="6577"/>
                    <a:pt x="12907" y="6599"/>
                    <a:pt x="12860" y="6623"/>
                  </a:cubicBezTo>
                  <a:cubicBezTo>
                    <a:pt x="12791" y="6646"/>
                    <a:pt x="12791" y="6739"/>
                    <a:pt x="12838" y="6785"/>
                  </a:cubicBezTo>
                  <a:cubicBezTo>
                    <a:pt x="12512" y="6971"/>
                    <a:pt x="12209" y="7181"/>
                    <a:pt x="11908" y="7414"/>
                  </a:cubicBezTo>
                  <a:cubicBezTo>
                    <a:pt x="11830" y="7453"/>
                    <a:pt x="11864" y="7570"/>
                    <a:pt x="11945" y="7570"/>
                  </a:cubicBezTo>
                  <a:cubicBezTo>
                    <a:pt x="11962" y="7570"/>
                    <a:pt x="11980" y="7565"/>
                    <a:pt x="12001" y="7554"/>
                  </a:cubicBezTo>
                  <a:cubicBezTo>
                    <a:pt x="12302" y="7343"/>
                    <a:pt x="12628" y="7111"/>
                    <a:pt x="12953" y="6902"/>
                  </a:cubicBezTo>
                  <a:cubicBezTo>
                    <a:pt x="12970" y="6918"/>
                    <a:pt x="12998" y="6935"/>
                    <a:pt x="13030" y="6935"/>
                  </a:cubicBezTo>
                  <a:cubicBezTo>
                    <a:pt x="13037" y="6935"/>
                    <a:pt x="13044" y="6934"/>
                    <a:pt x="13051" y="6932"/>
                  </a:cubicBezTo>
                  <a:lnTo>
                    <a:pt x="13051" y="6932"/>
                  </a:lnTo>
                  <a:cubicBezTo>
                    <a:pt x="13003" y="6969"/>
                    <a:pt x="12962" y="7005"/>
                    <a:pt x="12907" y="7042"/>
                  </a:cubicBezTo>
                  <a:cubicBezTo>
                    <a:pt x="12884" y="7064"/>
                    <a:pt x="12860" y="7088"/>
                    <a:pt x="12860" y="7135"/>
                  </a:cubicBezTo>
                  <a:cubicBezTo>
                    <a:pt x="12721" y="7204"/>
                    <a:pt x="12559" y="7297"/>
                    <a:pt x="12395" y="7368"/>
                  </a:cubicBezTo>
                  <a:cubicBezTo>
                    <a:pt x="12313" y="7408"/>
                    <a:pt x="12375" y="7538"/>
                    <a:pt x="12454" y="7538"/>
                  </a:cubicBezTo>
                  <a:cubicBezTo>
                    <a:pt x="12465" y="7538"/>
                    <a:pt x="12477" y="7535"/>
                    <a:pt x="12488" y="7529"/>
                  </a:cubicBezTo>
                  <a:cubicBezTo>
                    <a:pt x="12559" y="7483"/>
                    <a:pt x="12652" y="7461"/>
                    <a:pt x="12721" y="7414"/>
                  </a:cubicBezTo>
                  <a:lnTo>
                    <a:pt x="12721" y="7414"/>
                  </a:lnTo>
                  <a:cubicBezTo>
                    <a:pt x="12698" y="7436"/>
                    <a:pt x="12698" y="7461"/>
                    <a:pt x="12698" y="7483"/>
                  </a:cubicBezTo>
                  <a:cubicBezTo>
                    <a:pt x="12581" y="7554"/>
                    <a:pt x="12441" y="7622"/>
                    <a:pt x="12326" y="7715"/>
                  </a:cubicBezTo>
                  <a:cubicBezTo>
                    <a:pt x="11861" y="8019"/>
                    <a:pt x="11442" y="8367"/>
                    <a:pt x="11000" y="8670"/>
                  </a:cubicBezTo>
                  <a:cubicBezTo>
                    <a:pt x="11000" y="8634"/>
                    <a:pt x="10959" y="8584"/>
                    <a:pt x="10908" y="8584"/>
                  </a:cubicBezTo>
                  <a:cubicBezTo>
                    <a:pt x="10893" y="8584"/>
                    <a:pt x="10876" y="8589"/>
                    <a:pt x="10860" y="8599"/>
                  </a:cubicBezTo>
                  <a:cubicBezTo>
                    <a:pt x="10767" y="8670"/>
                    <a:pt x="10674" y="8739"/>
                    <a:pt x="10605" y="8809"/>
                  </a:cubicBezTo>
                  <a:cubicBezTo>
                    <a:pt x="10581" y="8763"/>
                    <a:pt x="10534" y="8739"/>
                    <a:pt x="10488" y="8739"/>
                  </a:cubicBezTo>
                  <a:cubicBezTo>
                    <a:pt x="10512" y="8716"/>
                    <a:pt x="10512" y="8670"/>
                    <a:pt x="10488" y="8623"/>
                  </a:cubicBezTo>
                  <a:cubicBezTo>
                    <a:pt x="10465" y="8611"/>
                    <a:pt x="10441" y="8605"/>
                    <a:pt x="10418" y="8605"/>
                  </a:cubicBezTo>
                  <a:cubicBezTo>
                    <a:pt x="10395" y="8605"/>
                    <a:pt x="10372" y="8611"/>
                    <a:pt x="10348" y="8623"/>
                  </a:cubicBezTo>
                  <a:cubicBezTo>
                    <a:pt x="10326" y="8646"/>
                    <a:pt x="10280" y="8670"/>
                    <a:pt x="10255" y="8692"/>
                  </a:cubicBezTo>
                  <a:cubicBezTo>
                    <a:pt x="10240" y="8677"/>
                    <a:pt x="10212" y="8660"/>
                    <a:pt x="10181" y="8660"/>
                  </a:cubicBezTo>
                  <a:cubicBezTo>
                    <a:pt x="10167" y="8660"/>
                    <a:pt x="10154" y="8663"/>
                    <a:pt x="10140" y="8670"/>
                  </a:cubicBezTo>
                  <a:cubicBezTo>
                    <a:pt x="10023" y="8763"/>
                    <a:pt x="9883" y="8832"/>
                    <a:pt x="9768" y="8903"/>
                  </a:cubicBezTo>
                  <a:lnTo>
                    <a:pt x="9721" y="8903"/>
                  </a:lnTo>
                  <a:cubicBezTo>
                    <a:pt x="9744" y="8878"/>
                    <a:pt x="9768" y="8856"/>
                    <a:pt x="9790" y="8856"/>
                  </a:cubicBezTo>
                  <a:lnTo>
                    <a:pt x="9814" y="8832"/>
                  </a:lnTo>
                  <a:cubicBezTo>
                    <a:pt x="10069" y="8646"/>
                    <a:pt x="10348" y="8460"/>
                    <a:pt x="10605" y="8274"/>
                  </a:cubicBezTo>
                  <a:cubicBezTo>
                    <a:pt x="10682" y="8217"/>
                    <a:pt x="10632" y="8094"/>
                    <a:pt x="10559" y="8094"/>
                  </a:cubicBezTo>
                  <a:cubicBezTo>
                    <a:pt x="10544" y="8094"/>
                    <a:pt x="10528" y="8100"/>
                    <a:pt x="10512" y="8112"/>
                  </a:cubicBezTo>
                  <a:cubicBezTo>
                    <a:pt x="10023" y="8484"/>
                    <a:pt x="9535" y="8809"/>
                    <a:pt x="9024" y="9111"/>
                  </a:cubicBezTo>
                  <a:cubicBezTo>
                    <a:pt x="9093" y="9064"/>
                    <a:pt x="9163" y="8996"/>
                    <a:pt x="9232" y="8925"/>
                  </a:cubicBezTo>
                  <a:cubicBezTo>
                    <a:pt x="9279" y="8903"/>
                    <a:pt x="9279" y="8832"/>
                    <a:pt x="9232" y="8809"/>
                  </a:cubicBezTo>
                  <a:cubicBezTo>
                    <a:pt x="9256" y="8809"/>
                    <a:pt x="9256" y="8785"/>
                    <a:pt x="9279" y="8785"/>
                  </a:cubicBezTo>
                  <a:cubicBezTo>
                    <a:pt x="9333" y="8733"/>
                    <a:pt x="9277" y="8639"/>
                    <a:pt x="9206" y="8639"/>
                  </a:cubicBezTo>
                  <a:cubicBezTo>
                    <a:pt x="9184" y="8639"/>
                    <a:pt x="9161" y="8648"/>
                    <a:pt x="9139" y="8670"/>
                  </a:cubicBezTo>
                  <a:cubicBezTo>
                    <a:pt x="8953" y="8809"/>
                    <a:pt x="8791" y="8949"/>
                    <a:pt x="8605" y="9089"/>
                  </a:cubicBezTo>
                  <a:cubicBezTo>
                    <a:pt x="8581" y="9111"/>
                    <a:pt x="8559" y="9135"/>
                    <a:pt x="8512" y="9157"/>
                  </a:cubicBezTo>
                  <a:cubicBezTo>
                    <a:pt x="8581" y="9111"/>
                    <a:pt x="8627" y="9064"/>
                    <a:pt x="8698" y="8996"/>
                  </a:cubicBezTo>
                  <a:cubicBezTo>
                    <a:pt x="8767" y="8949"/>
                    <a:pt x="8698" y="8856"/>
                    <a:pt x="8627" y="8856"/>
                  </a:cubicBezTo>
                  <a:lnTo>
                    <a:pt x="9396" y="8298"/>
                  </a:lnTo>
                  <a:cubicBezTo>
                    <a:pt x="9471" y="8241"/>
                    <a:pt x="9425" y="8139"/>
                    <a:pt x="9355" y="8139"/>
                  </a:cubicBezTo>
                  <a:cubicBezTo>
                    <a:pt x="9339" y="8139"/>
                    <a:pt x="9321" y="8145"/>
                    <a:pt x="9303" y="8158"/>
                  </a:cubicBezTo>
                  <a:cubicBezTo>
                    <a:pt x="8953" y="8413"/>
                    <a:pt x="8605" y="8670"/>
                    <a:pt x="8233" y="8903"/>
                  </a:cubicBezTo>
                  <a:lnTo>
                    <a:pt x="8233" y="8878"/>
                  </a:lnTo>
                  <a:cubicBezTo>
                    <a:pt x="8216" y="8863"/>
                    <a:pt x="8177" y="8846"/>
                    <a:pt x="8139" y="8846"/>
                  </a:cubicBezTo>
                  <a:cubicBezTo>
                    <a:pt x="8123" y="8846"/>
                    <a:pt x="8107" y="8849"/>
                    <a:pt x="8093" y="8856"/>
                  </a:cubicBezTo>
                  <a:cubicBezTo>
                    <a:pt x="8047" y="8903"/>
                    <a:pt x="7976" y="8949"/>
                    <a:pt x="7907" y="8996"/>
                  </a:cubicBezTo>
                  <a:cubicBezTo>
                    <a:pt x="7907" y="8971"/>
                    <a:pt x="7930" y="8925"/>
                    <a:pt x="7907" y="8903"/>
                  </a:cubicBezTo>
                  <a:cubicBezTo>
                    <a:pt x="7890" y="8869"/>
                    <a:pt x="7848" y="8846"/>
                    <a:pt x="7809" y="8846"/>
                  </a:cubicBezTo>
                  <a:cubicBezTo>
                    <a:pt x="7794" y="8846"/>
                    <a:pt x="7780" y="8849"/>
                    <a:pt x="7768" y="8856"/>
                  </a:cubicBezTo>
                  <a:cubicBezTo>
                    <a:pt x="7744" y="8878"/>
                    <a:pt x="7721" y="8903"/>
                    <a:pt x="7675" y="8925"/>
                  </a:cubicBezTo>
                  <a:lnTo>
                    <a:pt x="7675" y="8878"/>
                  </a:lnTo>
                  <a:cubicBezTo>
                    <a:pt x="7837" y="8763"/>
                    <a:pt x="8000" y="8670"/>
                    <a:pt x="8162" y="8553"/>
                  </a:cubicBezTo>
                  <a:cubicBezTo>
                    <a:pt x="8242" y="8493"/>
                    <a:pt x="8184" y="8382"/>
                    <a:pt x="8107" y="8382"/>
                  </a:cubicBezTo>
                  <a:cubicBezTo>
                    <a:pt x="8095" y="8382"/>
                    <a:pt x="8082" y="8384"/>
                    <a:pt x="8069" y="8391"/>
                  </a:cubicBezTo>
                  <a:cubicBezTo>
                    <a:pt x="7790" y="8577"/>
                    <a:pt x="7535" y="8763"/>
                    <a:pt x="7256" y="8925"/>
                  </a:cubicBezTo>
                  <a:cubicBezTo>
                    <a:pt x="7256" y="8903"/>
                    <a:pt x="7256" y="8856"/>
                    <a:pt x="7232" y="8832"/>
                  </a:cubicBezTo>
                  <a:cubicBezTo>
                    <a:pt x="7212" y="8812"/>
                    <a:pt x="7193" y="8805"/>
                    <a:pt x="7175" y="8805"/>
                  </a:cubicBezTo>
                  <a:cubicBezTo>
                    <a:pt x="7151" y="8805"/>
                    <a:pt x="7130" y="8819"/>
                    <a:pt x="7117" y="8832"/>
                  </a:cubicBezTo>
                  <a:cubicBezTo>
                    <a:pt x="7070" y="8856"/>
                    <a:pt x="7046" y="8878"/>
                    <a:pt x="6999" y="8903"/>
                  </a:cubicBezTo>
                  <a:cubicBezTo>
                    <a:pt x="7024" y="8878"/>
                    <a:pt x="6999" y="8832"/>
                    <a:pt x="6977" y="8809"/>
                  </a:cubicBezTo>
                  <a:cubicBezTo>
                    <a:pt x="6967" y="8790"/>
                    <a:pt x="6948" y="8782"/>
                    <a:pt x="6929" y="8782"/>
                  </a:cubicBezTo>
                  <a:cubicBezTo>
                    <a:pt x="6902" y="8782"/>
                    <a:pt x="6874" y="8796"/>
                    <a:pt x="6860" y="8809"/>
                  </a:cubicBezTo>
                  <a:cubicBezTo>
                    <a:pt x="6838" y="8809"/>
                    <a:pt x="6838" y="8832"/>
                    <a:pt x="6813" y="8832"/>
                  </a:cubicBezTo>
                  <a:cubicBezTo>
                    <a:pt x="6813" y="8809"/>
                    <a:pt x="6813" y="8763"/>
                    <a:pt x="6791" y="8763"/>
                  </a:cubicBezTo>
                  <a:cubicBezTo>
                    <a:pt x="6779" y="8740"/>
                    <a:pt x="6756" y="8728"/>
                    <a:pt x="6732" y="8728"/>
                  </a:cubicBezTo>
                  <a:cubicBezTo>
                    <a:pt x="6709" y="8728"/>
                    <a:pt x="6686" y="8740"/>
                    <a:pt x="6674" y="8763"/>
                  </a:cubicBezTo>
                  <a:cubicBezTo>
                    <a:pt x="6651" y="8763"/>
                    <a:pt x="6627" y="8785"/>
                    <a:pt x="6605" y="8809"/>
                  </a:cubicBezTo>
                  <a:cubicBezTo>
                    <a:pt x="6605" y="8785"/>
                    <a:pt x="6581" y="8785"/>
                    <a:pt x="6581" y="8785"/>
                  </a:cubicBezTo>
                  <a:cubicBezTo>
                    <a:pt x="6674" y="8739"/>
                    <a:pt x="6744" y="8692"/>
                    <a:pt x="6838" y="8646"/>
                  </a:cubicBezTo>
                  <a:cubicBezTo>
                    <a:pt x="6884" y="8623"/>
                    <a:pt x="6906" y="8553"/>
                    <a:pt x="6884" y="8530"/>
                  </a:cubicBezTo>
                  <a:cubicBezTo>
                    <a:pt x="6866" y="8496"/>
                    <a:pt x="6825" y="8474"/>
                    <a:pt x="6786" y="8474"/>
                  </a:cubicBezTo>
                  <a:cubicBezTo>
                    <a:pt x="6771" y="8474"/>
                    <a:pt x="6757" y="8477"/>
                    <a:pt x="6744" y="8484"/>
                  </a:cubicBezTo>
                  <a:cubicBezTo>
                    <a:pt x="6651" y="8530"/>
                    <a:pt x="6558" y="8577"/>
                    <a:pt x="6441" y="8646"/>
                  </a:cubicBezTo>
                  <a:cubicBezTo>
                    <a:pt x="6441" y="8599"/>
                    <a:pt x="6395" y="8577"/>
                    <a:pt x="6372" y="8577"/>
                  </a:cubicBezTo>
                  <a:cubicBezTo>
                    <a:pt x="6372" y="8577"/>
                    <a:pt x="6348" y="8553"/>
                    <a:pt x="6348" y="8530"/>
                  </a:cubicBezTo>
                  <a:cubicBezTo>
                    <a:pt x="6335" y="8503"/>
                    <a:pt x="6313" y="8492"/>
                    <a:pt x="6288" y="8492"/>
                  </a:cubicBezTo>
                  <a:cubicBezTo>
                    <a:pt x="6271" y="8492"/>
                    <a:pt x="6252" y="8497"/>
                    <a:pt x="6233" y="8506"/>
                  </a:cubicBezTo>
                  <a:cubicBezTo>
                    <a:pt x="6186" y="8530"/>
                    <a:pt x="6140" y="8530"/>
                    <a:pt x="6116" y="8553"/>
                  </a:cubicBezTo>
                  <a:lnTo>
                    <a:pt x="6093" y="8530"/>
                  </a:lnTo>
                  <a:cubicBezTo>
                    <a:pt x="6079" y="8503"/>
                    <a:pt x="6057" y="8492"/>
                    <a:pt x="6032" y="8492"/>
                  </a:cubicBezTo>
                  <a:cubicBezTo>
                    <a:pt x="6014" y="8492"/>
                    <a:pt x="5995" y="8497"/>
                    <a:pt x="5976" y="8506"/>
                  </a:cubicBezTo>
                  <a:cubicBezTo>
                    <a:pt x="5814" y="8577"/>
                    <a:pt x="5675" y="8646"/>
                    <a:pt x="5511" y="8716"/>
                  </a:cubicBezTo>
                  <a:cubicBezTo>
                    <a:pt x="5628" y="8646"/>
                    <a:pt x="5768" y="8577"/>
                    <a:pt x="5883" y="8506"/>
                  </a:cubicBezTo>
                  <a:cubicBezTo>
                    <a:pt x="5954" y="8460"/>
                    <a:pt x="5930" y="8391"/>
                    <a:pt x="5883" y="8344"/>
                  </a:cubicBezTo>
                  <a:cubicBezTo>
                    <a:pt x="5907" y="8344"/>
                    <a:pt x="5930" y="8320"/>
                    <a:pt x="5954" y="8320"/>
                  </a:cubicBezTo>
                  <a:cubicBezTo>
                    <a:pt x="6000" y="8298"/>
                    <a:pt x="6023" y="8227"/>
                    <a:pt x="6000" y="8181"/>
                  </a:cubicBezTo>
                  <a:cubicBezTo>
                    <a:pt x="5973" y="8154"/>
                    <a:pt x="5946" y="8142"/>
                    <a:pt x="5919" y="8142"/>
                  </a:cubicBezTo>
                  <a:cubicBezTo>
                    <a:pt x="5900" y="8142"/>
                    <a:pt x="5880" y="8148"/>
                    <a:pt x="5861" y="8158"/>
                  </a:cubicBezTo>
                  <a:lnTo>
                    <a:pt x="5582" y="8298"/>
                  </a:lnTo>
                  <a:cubicBezTo>
                    <a:pt x="5582" y="8274"/>
                    <a:pt x="5582" y="8251"/>
                    <a:pt x="5557" y="8251"/>
                  </a:cubicBezTo>
                  <a:cubicBezTo>
                    <a:pt x="5546" y="8228"/>
                    <a:pt x="5528" y="8222"/>
                    <a:pt x="5508" y="8222"/>
                  </a:cubicBezTo>
                  <a:cubicBezTo>
                    <a:pt x="5488" y="8222"/>
                    <a:pt x="5465" y="8227"/>
                    <a:pt x="5442" y="8227"/>
                  </a:cubicBezTo>
                  <a:cubicBezTo>
                    <a:pt x="5464" y="8205"/>
                    <a:pt x="5464" y="8158"/>
                    <a:pt x="5442" y="8134"/>
                  </a:cubicBezTo>
                  <a:cubicBezTo>
                    <a:pt x="5418" y="8134"/>
                    <a:pt x="5418" y="8134"/>
                    <a:pt x="5418" y="8112"/>
                  </a:cubicBezTo>
                  <a:cubicBezTo>
                    <a:pt x="5453" y="8059"/>
                    <a:pt x="5397" y="7994"/>
                    <a:pt x="5337" y="7994"/>
                  </a:cubicBezTo>
                  <a:cubicBezTo>
                    <a:pt x="5317" y="7994"/>
                    <a:pt x="5296" y="8001"/>
                    <a:pt x="5278" y="8019"/>
                  </a:cubicBezTo>
                  <a:lnTo>
                    <a:pt x="5256" y="8019"/>
                  </a:lnTo>
                  <a:lnTo>
                    <a:pt x="5256" y="7972"/>
                  </a:lnTo>
                  <a:lnTo>
                    <a:pt x="5232" y="7972"/>
                  </a:lnTo>
                  <a:cubicBezTo>
                    <a:pt x="5303" y="7926"/>
                    <a:pt x="5371" y="7902"/>
                    <a:pt x="5464" y="7855"/>
                  </a:cubicBezTo>
                  <a:cubicBezTo>
                    <a:pt x="5546" y="7814"/>
                    <a:pt x="5485" y="7685"/>
                    <a:pt x="5406" y="7685"/>
                  </a:cubicBezTo>
                  <a:cubicBezTo>
                    <a:pt x="5394" y="7685"/>
                    <a:pt x="5383" y="7687"/>
                    <a:pt x="5371" y="7693"/>
                  </a:cubicBezTo>
                  <a:cubicBezTo>
                    <a:pt x="5256" y="7762"/>
                    <a:pt x="5139" y="7809"/>
                    <a:pt x="5023" y="7855"/>
                  </a:cubicBezTo>
                  <a:cubicBezTo>
                    <a:pt x="4999" y="7855"/>
                    <a:pt x="4977" y="7855"/>
                    <a:pt x="4953" y="7879"/>
                  </a:cubicBezTo>
                  <a:cubicBezTo>
                    <a:pt x="4930" y="7855"/>
                    <a:pt x="4906" y="7855"/>
                    <a:pt x="4860" y="7855"/>
                  </a:cubicBezTo>
                  <a:cubicBezTo>
                    <a:pt x="4879" y="7799"/>
                    <a:pt x="4836" y="7727"/>
                    <a:pt x="4783" y="7727"/>
                  </a:cubicBezTo>
                  <a:cubicBezTo>
                    <a:pt x="4770" y="7727"/>
                    <a:pt x="4757" y="7731"/>
                    <a:pt x="4744" y="7740"/>
                  </a:cubicBezTo>
                  <a:cubicBezTo>
                    <a:pt x="4720" y="7762"/>
                    <a:pt x="4698" y="7762"/>
                    <a:pt x="4674" y="7786"/>
                  </a:cubicBezTo>
                  <a:cubicBezTo>
                    <a:pt x="4674" y="7762"/>
                    <a:pt x="4674" y="7762"/>
                    <a:pt x="4651" y="7740"/>
                  </a:cubicBezTo>
                  <a:cubicBezTo>
                    <a:pt x="4651" y="7706"/>
                    <a:pt x="4614" y="7684"/>
                    <a:pt x="4575" y="7684"/>
                  </a:cubicBezTo>
                  <a:cubicBezTo>
                    <a:pt x="4561" y="7684"/>
                    <a:pt x="4547" y="7687"/>
                    <a:pt x="4534" y="7693"/>
                  </a:cubicBezTo>
                  <a:cubicBezTo>
                    <a:pt x="4512" y="7715"/>
                    <a:pt x="4488" y="7740"/>
                    <a:pt x="4441" y="7740"/>
                  </a:cubicBezTo>
                  <a:cubicBezTo>
                    <a:pt x="4465" y="7715"/>
                    <a:pt x="4465" y="7693"/>
                    <a:pt x="4465" y="7669"/>
                  </a:cubicBezTo>
                  <a:cubicBezTo>
                    <a:pt x="4446" y="7651"/>
                    <a:pt x="4411" y="7617"/>
                    <a:pt x="4374" y="7617"/>
                  </a:cubicBezTo>
                  <a:cubicBezTo>
                    <a:pt x="4365" y="7617"/>
                    <a:pt x="4357" y="7618"/>
                    <a:pt x="4348" y="7622"/>
                  </a:cubicBezTo>
                  <a:cubicBezTo>
                    <a:pt x="4488" y="7554"/>
                    <a:pt x="4627" y="7483"/>
                    <a:pt x="4744" y="7414"/>
                  </a:cubicBezTo>
                  <a:cubicBezTo>
                    <a:pt x="4822" y="7355"/>
                    <a:pt x="4771" y="7234"/>
                    <a:pt x="4698" y="7234"/>
                  </a:cubicBezTo>
                  <a:cubicBezTo>
                    <a:pt x="4683" y="7234"/>
                    <a:pt x="4667" y="7239"/>
                    <a:pt x="4651" y="7250"/>
                  </a:cubicBezTo>
                  <a:cubicBezTo>
                    <a:pt x="4558" y="7297"/>
                    <a:pt x="4441" y="7368"/>
                    <a:pt x="4348" y="7414"/>
                  </a:cubicBezTo>
                  <a:cubicBezTo>
                    <a:pt x="4325" y="7391"/>
                    <a:pt x="4302" y="7379"/>
                    <a:pt x="4278" y="7379"/>
                  </a:cubicBezTo>
                  <a:cubicBezTo>
                    <a:pt x="4255" y="7379"/>
                    <a:pt x="4232" y="7391"/>
                    <a:pt x="4209" y="7414"/>
                  </a:cubicBezTo>
                  <a:cubicBezTo>
                    <a:pt x="4143" y="7458"/>
                    <a:pt x="4056" y="7522"/>
                    <a:pt x="3968" y="7569"/>
                  </a:cubicBezTo>
                  <a:lnTo>
                    <a:pt x="3968" y="7569"/>
                  </a:lnTo>
                  <a:cubicBezTo>
                    <a:pt x="4005" y="7548"/>
                    <a:pt x="4025" y="7527"/>
                    <a:pt x="4047" y="7507"/>
                  </a:cubicBezTo>
                  <a:cubicBezTo>
                    <a:pt x="4093" y="7483"/>
                    <a:pt x="4116" y="7436"/>
                    <a:pt x="4093" y="7390"/>
                  </a:cubicBezTo>
                  <a:cubicBezTo>
                    <a:pt x="4079" y="7363"/>
                    <a:pt x="4050" y="7352"/>
                    <a:pt x="4019" y="7352"/>
                  </a:cubicBezTo>
                  <a:cubicBezTo>
                    <a:pt x="3997" y="7352"/>
                    <a:pt x="3973" y="7357"/>
                    <a:pt x="3954" y="7368"/>
                  </a:cubicBezTo>
                  <a:cubicBezTo>
                    <a:pt x="3836" y="7436"/>
                    <a:pt x="3721" y="7507"/>
                    <a:pt x="3604" y="7554"/>
                  </a:cubicBezTo>
                  <a:cubicBezTo>
                    <a:pt x="3628" y="7529"/>
                    <a:pt x="3628" y="7483"/>
                    <a:pt x="3604" y="7461"/>
                  </a:cubicBezTo>
                  <a:lnTo>
                    <a:pt x="3604" y="7436"/>
                  </a:lnTo>
                  <a:cubicBezTo>
                    <a:pt x="3675" y="7414"/>
                    <a:pt x="3743" y="7390"/>
                    <a:pt x="3814" y="7343"/>
                  </a:cubicBezTo>
                  <a:cubicBezTo>
                    <a:pt x="3861" y="7321"/>
                    <a:pt x="3861" y="7275"/>
                    <a:pt x="3836" y="7228"/>
                  </a:cubicBezTo>
                  <a:cubicBezTo>
                    <a:pt x="3823" y="7201"/>
                    <a:pt x="3802" y="7189"/>
                    <a:pt x="3777" y="7189"/>
                  </a:cubicBezTo>
                  <a:cubicBezTo>
                    <a:pt x="3759" y="7189"/>
                    <a:pt x="3740" y="7195"/>
                    <a:pt x="3721" y="7204"/>
                  </a:cubicBezTo>
                  <a:lnTo>
                    <a:pt x="3675" y="7204"/>
                  </a:lnTo>
                  <a:cubicBezTo>
                    <a:pt x="3657" y="7170"/>
                    <a:pt x="3627" y="7149"/>
                    <a:pt x="3594" y="7149"/>
                  </a:cubicBezTo>
                  <a:cubicBezTo>
                    <a:pt x="3582" y="7149"/>
                    <a:pt x="3570" y="7151"/>
                    <a:pt x="3557" y="7157"/>
                  </a:cubicBezTo>
                  <a:cubicBezTo>
                    <a:pt x="3349" y="7297"/>
                    <a:pt x="3116" y="7390"/>
                    <a:pt x="2884" y="7461"/>
                  </a:cubicBezTo>
                  <a:cubicBezTo>
                    <a:pt x="3278" y="7275"/>
                    <a:pt x="3675" y="7111"/>
                    <a:pt x="4069" y="6925"/>
                  </a:cubicBezTo>
                  <a:cubicBezTo>
                    <a:pt x="4151" y="6884"/>
                    <a:pt x="4089" y="6755"/>
                    <a:pt x="4010" y="6755"/>
                  </a:cubicBezTo>
                  <a:cubicBezTo>
                    <a:pt x="3999" y="6755"/>
                    <a:pt x="3987" y="6757"/>
                    <a:pt x="3976" y="6763"/>
                  </a:cubicBezTo>
                  <a:cubicBezTo>
                    <a:pt x="3790" y="6856"/>
                    <a:pt x="3604" y="6949"/>
                    <a:pt x="3396" y="7018"/>
                  </a:cubicBezTo>
                  <a:cubicBezTo>
                    <a:pt x="3379" y="7018"/>
                    <a:pt x="3364" y="7008"/>
                    <a:pt x="3349" y="7008"/>
                  </a:cubicBezTo>
                  <a:cubicBezTo>
                    <a:pt x="3341" y="7008"/>
                    <a:pt x="3333" y="7010"/>
                    <a:pt x="3325" y="7018"/>
                  </a:cubicBezTo>
                  <a:cubicBezTo>
                    <a:pt x="3232" y="7088"/>
                    <a:pt x="3139" y="7135"/>
                    <a:pt x="3046" y="7157"/>
                  </a:cubicBezTo>
                  <a:cubicBezTo>
                    <a:pt x="3046" y="7157"/>
                    <a:pt x="3070" y="7135"/>
                    <a:pt x="3046" y="7111"/>
                  </a:cubicBezTo>
                  <a:cubicBezTo>
                    <a:pt x="3046" y="7088"/>
                    <a:pt x="3046" y="7088"/>
                    <a:pt x="3023" y="7064"/>
                  </a:cubicBezTo>
                  <a:cubicBezTo>
                    <a:pt x="3070" y="7042"/>
                    <a:pt x="3092" y="7018"/>
                    <a:pt x="3139" y="6995"/>
                  </a:cubicBezTo>
                  <a:cubicBezTo>
                    <a:pt x="3163" y="6971"/>
                    <a:pt x="3185" y="6925"/>
                    <a:pt x="3163" y="6902"/>
                  </a:cubicBezTo>
                  <a:cubicBezTo>
                    <a:pt x="3181" y="6845"/>
                    <a:pt x="3139" y="6773"/>
                    <a:pt x="3085" y="6773"/>
                  </a:cubicBezTo>
                  <a:cubicBezTo>
                    <a:pt x="3072" y="6773"/>
                    <a:pt x="3059" y="6777"/>
                    <a:pt x="3046" y="6785"/>
                  </a:cubicBezTo>
                  <a:lnTo>
                    <a:pt x="2906" y="6856"/>
                  </a:lnTo>
                  <a:cubicBezTo>
                    <a:pt x="2906" y="6809"/>
                    <a:pt x="2860" y="6763"/>
                    <a:pt x="2813" y="6763"/>
                  </a:cubicBezTo>
                  <a:cubicBezTo>
                    <a:pt x="2999" y="6670"/>
                    <a:pt x="3163" y="6553"/>
                    <a:pt x="3325" y="6437"/>
                  </a:cubicBezTo>
                  <a:cubicBezTo>
                    <a:pt x="3422" y="6399"/>
                    <a:pt x="3375" y="6280"/>
                    <a:pt x="3303" y="6280"/>
                  </a:cubicBezTo>
                  <a:cubicBezTo>
                    <a:pt x="3288" y="6280"/>
                    <a:pt x="3272" y="6285"/>
                    <a:pt x="3256" y="6298"/>
                  </a:cubicBezTo>
                  <a:cubicBezTo>
                    <a:pt x="2999" y="6460"/>
                    <a:pt x="2720" y="6599"/>
                    <a:pt x="2465" y="6739"/>
                  </a:cubicBezTo>
                  <a:lnTo>
                    <a:pt x="2465" y="6670"/>
                  </a:lnTo>
                  <a:cubicBezTo>
                    <a:pt x="2465" y="6670"/>
                    <a:pt x="2465" y="6646"/>
                    <a:pt x="2441" y="6646"/>
                  </a:cubicBezTo>
                  <a:cubicBezTo>
                    <a:pt x="2488" y="6623"/>
                    <a:pt x="2534" y="6599"/>
                    <a:pt x="2605" y="6577"/>
                  </a:cubicBezTo>
                  <a:cubicBezTo>
                    <a:pt x="2627" y="6553"/>
                    <a:pt x="2651" y="6484"/>
                    <a:pt x="2627" y="6460"/>
                  </a:cubicBezTo>
                  <a:cubicBezTo>
                    <a:pt x="2611" y="6425"/>
                    <a:pt x="2581" y="6404"/>
                    <a:pt x="2548" y="6404"/>
                  </a:cubicBezTo>
                  <a:cubicBezTo>
                    <a:pt x="2537" y="6404"/>
                    <a:pt x="2524" y="6407"/>
                    <a:pt x="2512" y="6413"/>
                  </a:cubicBezTo>
                  <a:lnTo>
                    <a:pt x="2372" y="6484"/>
                  </a:lnTo>
                  <a:cubicBezTo>
                    <a:pt x="2395" y="6460"/>
                    <a:pt x="2441" y="6437"/>
                    <a:pt x="2465" y="6413"/>
                  </a:cubicBezTo>
                  <a:cubicBezTo>
                    <a:pt x="2561" y="6375"/>
                    <a:pt x="2513" y="6257"/>
                    <a:pt x="2429" y="6257"/>
                  </a:cubicBezTo>
                  <a:cubicBezTo>
                    <a:pt x="2411" y="6257"/>
                    <a:pt x="2392" y="6262"/>
                    <a:pt x="2372" y="6274"/>
                  </a:cubicBezTo>
                  <a:cubicBezTo>
                    <a:pt x="2255" y="6320"/>
                    <a:pt x="2140" y="6367"/>
                    <a:pt x="2022" y="6437"/>
                  </a:cubicBezTo>
                  <a:cubicBezTo>
                    <a:pt x="2022" y="6413"/>
                    <a:pt x="2022" y="6391"/>
                    <a:pt x="2000" y="6367"/>
                  </a:cubicBezTo>
                  <a:cubicBezTo>
                    <a:pt x="2000" y="6344"/>
                    <a:pt x="1976" y="6344"/>
                    <a:pt x="1976" y="6344"/>
                  </a:cubicBezTo>
                  <a:cubicBezTo>
                    <a:pt x="2208" y="6227"/>
                    <a:pt x="2465" y="6112"/>
                    <a:pt x="2698" y="5994"/>
                  </a:cubicBezTo>
                  <a:cubicBezTo>
                    <a:pt x="2775" y="5937"/>
                    <a:pt x="2724" y="5815"/>
                    <a:pt x="2652" y="5815"/>
                  </a:cubicBezTo>
                  <a:cubicBezTo>
                    <a:pt x="2637" y="5815"/>
                    <a:pt x="2621" y="5820"/>
                    <a:pt x="2605" y="5833"/>
                  </a:cubicBezTo>
                  <a:cubicBezTo>
                    <a:pt x="2581" y="5833"/>
                    <a:pt x="2558" y="5855"/>
                    <a:pt x="2512" y="5879"/>
                  </a:cubicBezTo>
                  <a:cubicBezTo>
                    <a:pt x="2530" y="5822"/>
                    <a:pt x="2488" y="5749"/>
                    <a:pt x="2433" y="5749"/>
                  </a:cubicBezTo>
                  <a:cubicBezTo>
                    <a:pt x="2421" y="5749"/>
                    <a:pt x="2408" y="5753"/>
                    <a:pt x="2395" y="5762"/>
                  </a:cubicBezTo>
                  <a:cubicBezTo>
                    <a:pt x="2208" y="5879"/>
                    <a:pt x="2047" y="5972"/>
                    <a:pt x="1861" y="6065"/>
                  </a:cubicBezTo>
                  <a:cubicBezTo>
                    <a:pt x="1841" y="6027"/>
                    <a:pt x="1806" y="5989"/>
                    <a:pt x="1756" y="5989"/>
                  </a:cubicBezTo>
                  <a:cubicBezTo>
                    <a:pt x="1745" y="5989"/>
                    <a:pt x="1733" y="5990"/>
                    <a:pt x="1721" y="5994"/>
                  </a:cubicBezTo>
                  <a:cubicBezTo>
                    <a:pt x="1675" y="6041"/>
                    <a:pt x="1604" y="6065"/>
                    <a:pt x="1535" y="6112"/>
                  </a:cubicBezTo>
                  <a:lnTo>
                    <a:pt x="1535" y="6087"/>
                  </a:lnTo>
                  <a:cubicBezTo>
                    <a:pt x="1598" y="6025"/>
                    <a:pt x="1565" y="5922"/>
                    <a:pt x="1488" y="5922"/>
                  </a:cubicBezTo>
                  <a:cubicBezTo>
                    <a:pt x="1481" y="5922"/>
                    <a:pt x="1473" y="5923"/>
                    <a:pt x="1464" y="5926"/>
                  </a:cubicBezTo>
                  <a:cubicBezTo>
                    <a:pt x="1418" y="5948"/>
                    <a:pt x="1371" y="5948"/>
                    <a:pt x="1325" y="5972"/>
                  </a:cubicBezTo>
                  <a:cubicBezTo>
                    <a:pt x="1349" y="5948"/>
                    <a:pt x="1349" y="5926"/>
                    <a:pt x="1349" y="5901"/>
                  </a:cubicBezTo>
                  <a:cubicBezTo>
                    <a:pt x="1325" y="5855"/>
                    <a:pt x="1278" y="5833"/>
                    <a:pt x="1232" y="5833"/>
                  </a:cubicBezTo>
                  <a:lnTo>
                    <a:pt x="908" y="5963"/>
                  </a:lnTo>
                  <a:lnTo>
                    <a:pt x="908" y="5963"/>
                  </a:lnTo>
                  <a:cubicBezTo>
                    <a:pt x="964" y="5937"/>
                    <a:pt x="1008" y="5899"/>
                    <a:pt x="1070" y="5879"/>
                  </a:cubicBezTo>
                  <a:cubicBezTo>
                    <a:pt x="1488" y="5693"/>
                    <a:pt x="1883" y="5483"/>
                    <a:pt x="2279" y="5228"/>
                  </a:cubicBezTo>
                  <a:cubicBezTo>
                    <a:pt x="2356" y="5189"/>
                    <a:pt x="2306" y="5071"/>
                    <a:pt x="2234" y="5071"/>
                  </a:cubicBezTo>
                  <a:cubicBezTo>
                    <a:pt x="2218" y="5071"/>
                    <a:pt x="2202" y="5076"/>
                    <a:pt x="2186" y="5088"/>
                  </a:cubicBezTo>
                  <a:cubicBezTo>
                    <a:pt x="1907" y="5250"/>
                    <a:pt x="1604" y="5414"/>
                    <a:pt x="1302" y="5554"/>
                  </a:cubicBezTo>
                  <a:cubicBezTo>
                    <a:pt x="1302" y="5529"/>
                    <a:pt x="1302" y="5483"/>
                    <a:pt x="1278" y="5483"/>
                  </a:cubicBezTo>
                  <a:cubicBezTo>
                    <a:pt x="1325" y="5436"/>
                    <a:pt x="1395" y="5367"/>
                    <a:pt x="1464" y="5321"/>
                  </a:cubicBezTo>
                  <a:cubicBezTo>
                    <a:pt x="1511" y="5297"/>
                    <a:pt x="1488" y="5228"/>
                    <a:pt x="1464" y="5204"/>
                  </a:cubicBezTo>
                  <a:cubicBezTo>
                    <a:pt x="1464" y="5181"/>
                    <a:pt x="1442" y="5181"/>
                    <a:pt x="1442" y="5181"/>
                  </a:cubicBezTo>
                  <a:cubicBezTo>
                    <a:pt x="1464" y="5157"/>
                    <a:pt x="1511" y="5135"/>
                    <a:pt x="1535" y="5135"/>
                  </a:cubicBezTo>
                  <a:cubicBezTo>
                    <a:pt x="1612" y="5076"/>
                    <a:pt x="1577" y="4954"/>
                    <a:pt x="1496" y="4954"/>
                  </a:cubicBezTo>
                  <a:cubicBezTo>
                    <a:pt x="1480" y="4954"/>
                    <a:pt x="1461" y="4960"/>
                    <a:pt x="1442" y="4971"/>
                  </a:cubicBezTo>
                  <a:cubicBezTo>
                    <a:pt x="1349" y="5018"/>
                    <a:pt x="1256" y="5088"/>
                    <a:pt x="1163" y="5135"/>
                  </a:cubicBezTo>
                  <a:cubicBezTo>
                    <a:pt x="1185" y="5111"/>
                    <a:pt x="1163" y="5088"/>
                    <a:pt x="1163" y="5064"/>
                  </a:cubicBezTo>
                  <a:cubicBezTo>
                    <a:pt x="1535" y="4878"/>
                    <a:pt x="1907" y="4670"/>
                    <a:pt x="2255" y="4437"/>
                  </a:cubicBezTo>
                  <a:cubicBezTo>
                    <a:pt x="2352" y="4399"/>
                    <a:pt x="2305" y="4280"/>
                    <a:pt x="2233" y="4280"/>
                  </a:cubicBezTo>
                  <a:cubicBezTo>
                    <a:pt x="2218" y="4280"/>
                    <a:pt x="2202" y="4285"/>
                    <a:pt x="2186" y="4298"/>
                  </a:cubicBezTo>
                  <a:cubicBezTo>
                    <a:pt x="1836" y="4484"/>
                    <a:pt x="1511" y="4670"/>
                    <a:pt x="1185" y="4856"/>
                  </a:cubicBezTo>
                  <a:cubicBezTo>
                    <a:pt x="1174" y="4844"/>
                    <a:pt x="1162" y="4838"/>
                    <a:pt x="1154" y="4838"/>
                  </a:cubicBezTo>
                  <a:cubicBezTo>
                    <a:pt x="1145" y="4838"/>
                    <a:pt x="1139" y="4844"/>
                    <a:pt x="1139" y="4856"/>
                  </a:cubicBezTo>
                  <a:cubicBezTo>
                    <a:pt x="1139" y="4832"/>
                    <a:pt x="1139" y="4832"/>
                    <a:pt x="1163" y="4832"/>
                  </a:cubicBezTo>
                  <a:cubicBezTo>
                    <a:pt x="1209" y="4785"/>
                    <a:pt x="1209" y="4716"/>
                    <a:pt x="1163" y="4670"/>
                  </a:cubicBezTo>
                  <a:lnTo>
                    <a:pt x="1302" y="4599"/>
                  </a:lnTo>
                  <a:cubicBezTo>
                    <a:pt x="1325" y="4553"/>
                    <a:pt x="1349" y="4506"/>
                    <a:pt x="1325" y="4460"/>
                  </a:cubicBezTo>
                  <a:cubicBezTo>
                    <a:pt x="1325" y="4460"/>
                    <a:pt x="1302" y="4437"/>
                    <a:pt x="1278" y="4437"/>
                  </a:cubicBezTo>
                  <a:cubicBezTo>
                    <a:pt x="1302" y="4413"/>
                    <a:pt x="1325" y="4413"/>
                    <a:pt x="1349" y="4391"/>
                  </a:cubicBezTo>
                  <a:cubicBezTo>
                    <a:pt x="1418" y="4366"/>
                    <a:pt x="1395" y="4298"/>
                    <a:pt x="1371" y="4251"/>
                  </a:cubicBezTo>
                  <a:cubicBezTo>
                    <a:pt x="1604" y="4112"/>
                    <a:pt x="1861" y="3994"/>
                    <a:pt x="2093" y="3855"/>
                  </a:cubicBezTo>
                  <a:cubicBezTo>
                    <a:pt x="2189" y="3798"/>
                    <a:pt x="2141" y="3676"/>
                    <a:pt x="2057" y="3676"/>
                  </a:cubicBezTo>
                  <a:cubicBezTo>
                    <a:pt x="2039" y="3676"/>
                    <a:pt x="2020" y="3681"/>
                    <a:pt x="2000" y="3693"/>
                  </a:cubicBezTo>
                  <a:cubicBezTo>
                    <a:pt x="1790" y="3808"/>
                    <a:pt x="1557" y="3948"/>
                    <a:pt x="1325" y="4065"/>
                  </a:cubicBezTo>
                  <a:cubicBezTo>
                    <a:pt x="1325" y="4041"/>
                    <a:pt x="1302" y="4019"/>
                    <a:pt x="1278" y="3994"/>
                  </a:cubicBezTo>
                  <a:lnTo>
                    <a:pt x="1278" y="3948"/>
                  </a:lnTo>
                  <a:cubicBezTo>
                    <a:pt x="1256" y="3926"/>
                    <a:pt x="1232" y="3901"/>
                    <a:pt x="1185" y="3901"/>
                  </a:cubicBezTo>
                  <a:cubicBezTo>
                    <a:pt x="1256" y="3855"/>
                    <a:pt x="1302" y="3833"/>
                    <a:pt x="1371" y="3786"/>
                  </a:cubicBezTo>
                  <a:cubicBezTo>
                    <a:pt x="1448" y="3748"/>
                    <a:pt x="1398" y="3629"/>
                    <a:pt x="1326" y="3629"/>
                  </a:cubicBezTo>
                  <a:cubicBezTo>
                    <a:pt x="1310" y="3629"/>
                    <a:pt x="1294" y="3634"/>
                    <a:pt x="1278" y="3646"/>
                  </a:cubicBezTo>
                  <a:lnTo>
                    <a:pt x="1256" y="3646"/>
                  </a:lnTo>
                  <a:cubicBezTo>
                    <a:pt x="1256" y="3622"/>
                    <a:pt x="1209" y="3600"/>
                    <a:pt x="1185" y="3600"/>
                  </a:cubicBezTo>
                  <a:lnTo>
                    <a:pt x="1209" y="3600"/>
                  </a:lnTo>
                  <a:cubicBezTo>
                    <a:pt x="1232" y="3576"/>
                    <a:pt x="1256" y="3553"/>
                    <a:pt x="1256" y="3529"/>
                  </a:cubicBezTo>
                  <a:cubicBezTo>
                    <a:pt x="1628" y="3321"/>
                    <a:pt x="1976" y="3135"/>
                    <a:pt x="2348" y="2925"/>
                  </a:cubicBezTo>
                  <a:cubicBezTo>
                    <a:pt x="2451" y="2884"/>
                    <a:pt x="2392" y="2754"/>
                    <a:pt x="2297" y="2754"/>
                  </a:cubicBezTo>
                  <a:cubicBezTo>
                    <a:pt x="2284" y="2754"/>
                    <a:pt x="2269" y="2757"/>
                    <a:pt x="2255" y="2763"/>
                  </a:cubicBezTo>
                  <a:cubicBezTo>
                    <a:pt x="2010" y="2918"/>
                    <a:pt x="1743" y="3053"/>
                    <a:pt x="1475" y="3187"/>
                  </a:cubicBezTo>
                  <a:lnTo>
                    <a:pt x="1475" y="3187"/>
                  </a:lnTo>
                  <a:cubicBezTo>
                    <a:pt x="1488" y="3157"/>
                    <a:pt x="1484" y="3107"/>
                    <a:pt x="1464" y="3088"/>
                  </a:cubicBezTo>
                  <a:cubicBezTo>
                    <a:pt x="1535" y="3042"/>
                    <a:pt x="1604" y="2995"/>
                    <a:pt x="1675" y="2971"/>
                  </a:cubicBezTo>
                  <a:cubicBezTo>
                    <a:pt x="1752" y="2914"/>
                    <a:pt x="1701" y="2792"/>
                    <a:pt x="1628" y="2792"/>
                  </a:cubicBezTo>
                  <a:cubicBezTo>
                    <a:pt x="1613" y="2792"/>
                    <a:pt x="1597" y="2797"/>
                    <a:pt x="1581" y="2809"/>
                  </a:cubicBezTo>
                  <a:cubicBezTo>
                    <a:pt x="1557" y="2809"/>
                    <a:pt x="1535" y="2832"/>
                    <a:pt x="1511" y="2832"/>
                  </a:cubicBezTo>
                  <a:cubicBezTo>
                    <a:pt x="1511" y="2785"/>
                    <a:pt x="1488" y="2739"/>
                    <a:pt x="1464" y="2739"/>
                  </a:cubicBezTo>
                  <a:cubicBezTo>
                    <a:pt x="1488" y="2716"/>
                    <a:pt x="1535" y="2692"/>
                    <a:pt x="1581" y="2670"/>
                  </a:cubicBezTo>
                  <a:cubicBezTo>
                    <a:pt x="1628" y="2623"/>
                    <a:pt x="1628" y="2577"/>
                    <a:pt x="1604" y="2530"/>
                  </a:cubicBezTo>
                  <a:cubicBezTo>
                    <a:pt x="2022" y="2320"/>
                    <a:pt x="2441" y="2111"/>
                    <a:pt x="2837" y="1879"/>
                  </a:cubicBezTo>
                  <a:cubicBezTo>
                    <a:pt x="2939" y="1838"/>
                    <a:pt x="2879" y="1707"/>
                    <a:pt x="2785" y="1707"/>
                  </a:cubicBezTo>
                  <a:cubicBezTo>
                    <a:pt x="2772" y="1707"/>
                    <a:pt x="2758" y="1710"/>
                    <a:pt x="2744" y="1715"/>
                  </a:cubicBezTo>
                  <a:cubicBezTo>
                    <a:pt x="2395" y="1925"/>
                    <a:pt x="2022" y="2134"/>
                    <a:pt x="1650" y="2320"/>
                  </a:cubicBezTo>
                  <a:cubicBezTo>
                    <a:pt x="1650" y="2298"/>
                    <a:pt x="1650" y="2298"/>
                    <a:pt x="1628" y="2298"/>
                  </a:cubicBezTo>
                  <a:cubicBezTo>
                    <a:pt x="1686" y="2238"/>
                    <a:pt x="1647" y="2147"/>
                    <a:pt x="1577" y="2147"/>
                  </a:cubicBezTo>
                  <a:cubicBezTo>
                    <a:pt x="1564" y="2147"/>
                    <a:pt x="1550" y="2151"/>
                    <a:pt x="1535" y="2158"/>
                  </a:cubicBezTo>
                  <a:cubicBezTo>
                    <a:pt x="1278" y="2298"/>
                    <a:pt x="1023" y="2391"/>
                    <a:pt x="767" y="2484"/>
                  </a:cubicBezTo>
                  <a:cubicBezTo>
                    <a:pt x="1046" y="2366"/>
                    <a:pt x="1302" y="2251"/>
                    <a:pt x="1557" y="2087"/>
                  </a:cubicBezTo>
                  <a:cubicBezTo>
                    <a:pt x="1643" y="2044"/>
                    <a:pt x="1591" y="1923"/>
                    <a:pt x="1510" y="1923"/>
                  </a:cubicBezTo>
                  <a:cubicBezTo>
                    <a:pt x="1503" y="1923"/>
                    <a:pt x="1496" y="1924"/>
                    <a:pt x="1488" y="1925"/>
                  </a:cubicBezTo>
                  <a:cubicBezTo>
                    <a:pt x="1604" y="1879"/>
                    <a:pt x="1721" y="1808"/>
                    <a:pt x="1836" y="1762"/>
                  </a:cubicBezTo>
                  <a:cubicBezTo>
                    <a:pt x="1883" y="1739"/>
                    <a:pt x="1907" y="1669"/>
                    <a:pt x="1883" y="1622"/>
                  </a:cubicBezTo>
                  <a:cubicBezTo>
                    <a:pt x="1861" y="1600"/>
                    <a:pt x="1836" y="1576"/>
                    <a:pt x="1814" y="1576"/>
                  </a:cubicBezTo>
                  <a:lnTo>
                    <a:pt x="2651" y="1088"/>
                  </a:lnTo>
                  <a:cubicBezTo>
                    <a:pt x="2747" y="1029"/>
                    <a:pt x="2699" y="908"/>
                    <a:pt x="2614" y="908"/>
                  </a:cubicBezTo>
                  <a:cubicBezTo>
                    <a:pt x="2597" y="908"/>
                    <a:pt x="2578" y="913"/>
                    <a:pt x="2558" y="924"/>
                  </a:cubicBezTo>
                  <a:cubicBezTo>
                    <a:pt x="2372" y="1042"/>
                    <a:pt x="2162" y="1157"/>
                    <a:pt x="1976" y="1274"/>
                  </a:cubicBezTo>
                  <a:cubicBezTo>
                    <a:pt x="1954" y="1274"/>
                    <a:pt x="1929" y="1274"/>
                    <a:pt x="1907" y="1297"/>
                  </a:cubicBezTo>
                  <a:cubicBezTo>
                    <a:pt x="1889" y="1262"/>
                    <a:pt x="1848" y="1241"/>
                    <a:pt x="1808" y="1241"/>
                  </a:cubicBezTo>
                  <a:cubicBezTo>
                    <a:pt x="1794" y="1241"/>
                    <a:pt x="1780" y="1244"/>
                    <a:pt x="1768" y="1250"/>
                  </a:cubicBezTo>
                  <a:cubicBezTo>
                    <a:pt x="1765" y="1250"/>
                    <a:pt x="1763" y="1250"/>
                    <a:pt x="1761" y="1251"/>
                  </a:cubicBezTo>
                  <a:lnTo>
                    <a:pt x="1761" y="1251"/>
                  </a:lnTo>
                  <a:cubicBezTo>
                    <a:pt x="1863" y="1192"/>
                    <a:pt x="1967" y="1146"/>
                    <a:pt x="2069" y="1064"/>
                  </a:cubicBezTo>
                  <a:cubicBezTo>
                    <a:pt x="2115" y="1042"/>
                    <a:pt x="2115" y="971"/>
                    <a:pt x="2069" y="924"/>
                  </a:cubicBezTo>
                  <a:cubicBezTo>
                    <a:pt x="2115" y="902"/>
                    <a:pt x="2162" y="878"/>
                    <a:pt x="2186" y="856"/>
                  </a:cubicBezTo>
                  <a:cubicBezTo>
                    <a:pt x="2282" y="817"/>
                    <a:pt x="2234" y="699"/>
                    <a:pt x="2150" y="699"/>
                  </a:cubicBezTo>
                  <a:cubicBezTo>
                    <a:pt x="2132" y="699"/>
                    <a:pt x="2113" y="704"/>
                    <a:pt x="2093" y="716"/>
                  </a:cubicBezTo>
                  <a:cubicBezTo>
                    <a:pt x="2069" y="716"/>
                    <a:pt x="2022" y="738"/>
                    <a:pt x="1976" y="763"/>
                  </a:cubicBezTo>
                  <a:cubicBezTo>
                    <a:pt x="1961" y="763"/>
                    <a:pt x="1935" y="752"/>
                    <a:pt x="1913" y="752"/>
                  </a:cubicBezTo>
                  <a:cubicBezTo>
                    <a:pt x="1901" y="752"/>
                    <a:pt x="1891" y="755"/>
                    <a:pt x="1883" y="763"/>
                  </a:cubicBezTo>
                  <a:cubicBezTo>
                    <a:pt x="1675" y="902"/>
                    <a:pt x="1442" y="1017"/>
                    <a:pt x="1209" y="1111"/>
                  </a:cubicBezTo>
                  <a:cubicBezTo>
                    <a:pt x="1349" y="1017"/>
                    <a:pt x="1488" y="949"/>
                    <a:pt x="1650" y="856"/>
                  </a:cubicBezTo>
                  <a:cubicBezTo>
                    <a:pt x="1836" y="785"/>
                    <a:pt x="2047" y="692"/>
                    <a:pt x="2233" y="577"/>
                  </a:cubicBezTo>
                  <a:cubicBezTo>
                    <a:pt x="2255" y="577"/>
                    <a:pt x="2279" y="552"/>
                    <a:pt x="2279" y="506"/>
                  </a:cubicBezTo>
                  <a:lnTo>
                    <a:pt x="2906" y="158"/>
                  </a:lnTo>
                  <a:cubicBezTo>
                    <a:pt x="3003" y="119"/>
                    <a:pt x="2956" y="1"/>
                    <a:pt x="2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26"/>
            <p:cNvSpPr/>
            <p:nvPr/>
          </p:nvSpPr>
          <p:spPr>
            <a:xfrm>
              <a:off x="4222275" y="2462075"/>
              <a:ext cx="8725" cy="25000"/>
            </a:xfrm>
            <a:custGeom>
              <a:avLst/>
              <a:gdLst/>
              <a:ahLst/>
              <a:cxnLst/>
              <a:rect l="l" t="t" r="r" b="b"/>
              <a:pathLst>
                <a:path w="349" h="1000" extrusionOk="0">
                  <a:moveTo>
                    <a:pt x="348" y="0"/>
                  </a:moveTo>
                  <a:cubicBezTo>
                    <a:pt x="302" y="0"/>
                    <a:pt x="279" y="23"/>
                    <a:pt x="255" y="23"/>
                  </a:cubicBezTo>
                  <a:lnTo>
                    <a:pt x="255" y="116"/>
                  </a:lnTo>
                  <a:cubicBezTo>
                    <a:pt x="255" y="162"/>
                    <a:pt x="255" y="209"/>
                    <a:pt x="209" y="233"/>
                  </a:cubicBezTo>
                  <a:lnTo>
                    <a:pt x="69" y="302"/>
                  </a:lnTo>
                  <a:lnTo>
                    <a:pt x="69" y="373"/>
                  </a:lnTo>
                  <a:cubicBezTo>
                    <a:pt x="93" y="395"/>
                    <a:pt x="93" y="419"/>
                    <a:pt x="93" y="441"/>
                  </a:cubicBezTo>
                  <a:cubicBezTo>
                    <a:pt x="116" y="466"/>
                    <a:pt x="93" y="512"/>
                    <a:pt x="69" y="534"/>
                  </a:cubicBezTo>
                  <a:cubicBezTo>
                    <a:pt x="93" y="534"/>
                    <a:pt x="93" y="534"/>
                    <a:pt x="116" y="559"/>
                  </a:cubicBezTo>
                  <a:cubicBezTo>
                    <a:pt x="140" y="605"/>
                    <a:pt x="116" y="652"/>
                    <a:pt x="69" y="674"/>
                  </a:cubicBezTo>
                  <a:cubicBezTo>
                    <a:pt x="47" y="698"/>
                    <a:pt x="47" y="698"/>
                    <a:pt x="23" y="698"/>
                  </a:cubicBezTo>
                  <a:cubicBezTo>
                    <a:pt x="23" y="721"/>
                    <a:pt x="0" y="721"/>
                    <a:pt x="0" y="745"/>
                  </a:cubicBezTo>
                  <a:cubicBezTo>
                    <a:pt x="93" y="745"/>
                    <a:pt x="140" y="860"/>
                    <a:pt x="69" y="907"/>
                  </a:cubicBezTo>
                  <a:lnTo>
                    <a:pt x="47" y="931"/>
                  </a:lnTo>
                  <a:cubicBezTo>
                    <a:pt x="69" y="953"/>
                    <a:pt x="93" y="977"/>
                    <a:pt x="93" y="1000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26"/>
            <p:cNvSpPr/>
            <p:nvPr/>
          </p:nvSpPr>
          <p:spPr>
            <a:xfrm>
              <a:off x="4225150" y="2065550"/>
              <a:ext cx="51200" cy="281975"/>
            </a:xfrm>
            <a:custGeom>
              <a:avLst/>
              <a:gdLst/>
              <a:ahLst/>
              <a:cxnLst/>
              <a:rect l="l" t="t" r="r" b="b"/>
              <a:pathLst>
                <a:path w="2048" h="11279" extrusionOk="0">
                  <a:moveTo>
                    <a:pt x="1699" y="0"/>
                  </a:moveTo>
                  <a:cubicBezTo>
                    <a:pt x="1697" y="8"/>
                    <a:pt x="1694" y="15"/>
                    <a:pt x="1691" y="22"/>
                  </a:cubicBezTo>
                  <a:lnTo>
                    <a:pt x="1691" y="22"/>
                  </a:lnTo>
                  <a:cubicBezTo>
                    <a:pt x="1699" y="21"/>
                    <a:pt x="1699" y="16"/>
                    <a:pt x="1699" y="0"/>
                  </a:cubicBezTo>
                  <a:close/>
                  <a:moveTo>
                    <a:pt x="1691" y="22"/>
                  </a:moveTo>
                  <a:cubicBezTo>
                    <a:pt x="1687" y="23"/>
                    <a:pt x="1682" y="23"/>
                    <a:pt x="1675" y="23"/>
                  </a:cubicBezTo>
                  <a:cubicBezTo>
                    <a:pt x="1606" y="69"/>
                    <a:pt x="1513" y="116"/>
                    <a:pt x="1420" y="140"/>
                  </a:cubicBezTo>
                  <a:cubicBezTo>
                    <a:pt x="1396" y="209"/>
                    <a:pt x="1374" y="233"/>
                    <a:pt x="1350" y="255"/>
                  </a:cubicBezTo>
                  <a:lnTo>
                    <a:pt x="1374" y="255"/>
                  </a:lnTo>
                  <a:lnTo>
                    <a:pt x="1420" y="419"/>
                  </a:lnTo>
                  <a:lnTo>
                    <a:pt x="1396" y="441"/>
                  </a:lnTo>
                  <a:lnTo>
                    <a:pt x="1396" y="488"/>
                  </a:lnTo>
                  <a:cubicBezTo>
                    <a:pt x="1396" y="512"/>
                    <a:pt x="1420" y="512"/>
                    <a:pt x="1420" y="534"/>
                  </a:cubicBezTo>
                  <a:lnTo>
                    <a:pt x="1420" y="558"/>
                  </a:lnTo>
                  <a:lnTo>
                    <a:pt x="1467" y="605"/>
                  </a:lnTo>
                  <a:cubicBezTo>
                    <a:pt x="1536" y="627"/>
                    <a:pt x="1536" y="767"/>
                    <a:pt x="1420" y="791"/>
                  </a:cubicBezTo>
                  <a:lnTo>
                    <a:pt x="1374" y="791"/>
                  </a:lnTo>
                  <a:cubicBezTo>
                    <a:pt x="1396" y="791"/>
                    <a:pt x="1396" y="813"/>
                    <a:pt x="1396" y="813"/>
                  </a:cubicBezTo>
                  <a:lnTo>
                    <a:pt x="1420" y="838"/>
                  </a:lnTo>
                  <a:cubicBezTo>
                    <a:pt x="1443" y="884"/>
                    <a:pt x="1443" y="931"/>
                    <a:pt x="1396" y="953"/>
                  </a:cubicBezTo>
                  <a:cubicBezTo>
                    <a:pt x="1467" y="977"/>
                    <a:pt x="1467" y="1117"/>
                    <a:pt x="1374" y="1139"/>
                  </a:cubicBezTo>
                  <a:cubicBezTo>
                    <a:pt x="1396" y="1185"/>
                    <a:pt x="1396" y="1256"/>
                    <a:pt x="1327" y="1278"/>
                  </a:cubicBezTo>
                  <a:lnTo>
                    <a:pt x="1234" y="1278"/>
                  </a:lnTo>
                  <a:lnTo>
                    <a:pt x="1234" y="1303"/>
                  </a:lnTo>
                  <a:cubicBezTo>
                    <a:pt x="1281" y="1325"/>
                    <a:pt x="1303" y="1372"/>
                    <a:pt x="1281" y="1418"/>
                  </a:cubicBezTo>
                  <a:cubicBezTo>
                    <a:pt x="1303" y="1465"/>
                    <a:pt x="1257" y="1535"/>
                    <a:pt x="1210" y="1535"/>
                  </a:cubicBezTo>
                  <a:lnTo>
                    <a:pt x="1188" y="1535"/>
                  </a:lnTo>
                  <a:cubicBezTo>
                    <a:pt x="1188" y="1582"/>
                    <a:pt x="1164" y="1604"/>
                    <a:pt x="1117" y="1604"/>
                  </a:cubicBezTo>
                  <a:cubicBezTo>
                    <a:pt x="1117" y="1604"/>
                    <a:pt x="1095" y="1604"/>
                    <a:pt x="1071" y="1628"/>
                  </a:cubicBezTo>
                  <a:cubicBezTo>
                    <a:pt x="1095" y="1628"/>
                    <a:pt x="1095" y="1651"/>
                    <a:pt x="1095" y="1651"/>
                  </a:cubicBezTo>
                  <a:lnTo>
                    <a:pt x="1141" y="1721"/>
                  </a:lnTo>
                  <a:cubicBezTo>
                    <a:pt x="1117" y="1721"/>
                    <a:pt x="1095" y="1744"/>
                    <a:pt x="1024" y="1768"/>
                  </a:cubicBezTo>
                  <a:lnTo>
                    <a:pt x="1048" y="1790"/>
                  </a:lnTo>
                  <a:lnTo>
                    <a:pt x="1048" y="1861"/>
                  </a:lnTo>
                  <a:lnTo>
                    <a:pt x="1071" y="1861"/>
                  </a:lnTo>
                  <a:cubicBezTo>
                    <a:pt x="1080" y="1857"/>
                    <a:pt x="1090" y="1856"/>
                    <a:pt x="1099" y="1856"/>
                  </a:cubicBezTo>
                  <a:cubicBezTo>
                    <a:pt x="1153" y="1856"/>
                    <a:pt x="1188" y="1914"/>
                    <a:pt x="1188" y="1954"/>
                  </a:cubicBezTo>
                  <a:cubicBezTo>
                    <a:pt x="1188" y="1976"/>
                    <a:pt x="1210" y="2000"/>
                    <a:pt x="1210" y="2000"/>
                  </a:cubicBezTo>
                  <a:cubicBezTo>
                    <a:pt x="1210" y="2023"/>
                    <a:pt x="1188" y="2023"/>
                    <a:pt x="1188" y="2047"/>
                  </a:cubicBezTo>
                  <a:cubicBezTo>
                    <a:pt x="1210" y="2069"/>
                    <a:pt x="1188" y="2116"/>
                    <a:pt x="1164" y="2140"/>
                  </a:cubicBezTo>
                  <a:cubicBezTo>
                    <a:pt x="1164" y="2162"/>
                    <a:pt x="1141" y="2186"/>
                    <a:pt x="1141" y="2186"/>
                  </a:cubicBezTo>
                  <a:cubicBezTo>
                    <a:pt x="1117" y="2209"/>
                    <a:pt x="1071" y="2233"/>
                    <a:pt x="1048" y="2255"/>
                  </a:cubicBezTo>
                  <a:lnTo>
                    <a:pt x="1048" y="2279"/>
                  </a:lnTo>
                  <a:cubicBezTo>
                    <a:pt x="1071" y="2279"/>
                    <a:pt x="1071" y="2279"/>
                    <a:pt x="1095" y="2302"/>
                  </a:cubicBezTo>
                  <a:cubicBezTo>
                    <a:pt x="1117" y="2326"/>
                    <a:pt x="1117" y="2395"/>
                    <a:pt x="1095" y="2419"/>
                  </a:cubicBezTo>
                  <a:lnTo>
                    <a:pt x="1024" y="2488"/>
                  </a:lnTo>
                  <a:cubicBezTo>
                    <a:pt x="1048" y="2488"/>
                    <a:pt x="1071" y="2512"/>
                    <a:pt x="1071" y="2534"/>
                  </a:cubicBezTo>
                  <a:lnTo>
                    <a:pt x="1071" y="2559"/>
                  </a:lnTo>
                  <a:cubicBezTo>
                    <a:pt x="1117" y="2605"/>
                    <a:pt x="1117" y="2674"/>
                    <a:pt x="1071" y="2698"/>
                  </a:cubicBezTo>
                  <a:cubicBezTo>
                    <a:pt x="1095" y="2720"/>
                    <a:pt x="1117" y="2791"/>
                    <a:pt x="1071" y="2813"/>
                  </a:cubicBezTo>
                  <a:cubicBezTo>
                    <a:pt x="1048" y="2838"/>
                    <a:pt x="1024" y="2860"/>
                    <a:pt x="978" y="2860"/>
                  </a:cubicBezTo>
                  <a:cubicBezTo>
                    <a:pt x="978" y="2884"/>
                    <a:pt x="1002" y="2884"/>
                    <a:pt x="1002" y="2884"/>
                  </a:cubicBezTo>
                  <a:cubicBezTo>
                    <a:pt x="1002" y="2906"/>
                    <a:pt x="1002" y="2931"/>
                    <a:pt x="978" y="2953"/>
                  </a:cubicBezTo>
                  <a:cubicBezTo>
                    <a:pt x="1002" y="2953"/>
                    <a:pt x="1002" y="2977"/>
                    <a:pt x="1002" y="2999"/>
                  </a:cubicBezTo>
                  <a:cubicBezTo>
                    <a:pt x="1002" y="3046"/>
                    <a:pt x="978" y="3070"/>
                    <a:pt x="931" y="3070"/>
                  </a:cubicBezTo>
                  <a:lnTo>
                    <a:pt x="931" y="3093"/>
                  </a:lnTo>
                  <a:lnTo>
                    <a:pt x="978" y="3093"/>
                  </a:lnTo>
                  <a:cubicBezTo>
                    <a:pt x="985" y="3091"/>
                    <a:pt x="992" y="3090"/>
                    <a:pt x="999" y="3090"/>
                  </a:cubicBezTo>
                  <a:cubicBezTo>
                    <a:pt x="1033" y="3090"/>
                    <a:pt x="1059" y="3106"/>
                    <a:pt x="1075" y="3129"/>
                  </a:cubicBezTo>
                  <a:lnTo>
                    <a:pt x="1075" y="3129"/>
                  </a:lnTo>
                  <a:cubicBezTo>
                    <a:pt x="1057" y="3096"/>
                    <a:pt x="1038" y="3068"/>
                    <a:pt x="1024" y="3046"/>
                  </a:cubicBezTo>
                  <a:cubicBezTo>
                    <a:pt x="1303" y="2255"/>
                    <a:pt x="1234" y="1814"/>
                    <a:pt x="1188" y="1651"/>
                  </a:cubicBezTo>
                  <a:cubicBezTo>
                    <a:pt x="1606" y="1117"/>
                    <a:pt x="1536" y="534"/>
                    <a:pt x="1489" y="348"/>
                  </a:cubicBezTo>
                  <a:cubicBezTo>
                    <a:pt x="1534" y="304"/>
                    <a:pt x="1621" y="195"/>
                    <a:pt x="1691" y="22"/>
                  </a:cubicBezTo>
                  <a:close/>
                  <a:moveTo>
                    <a:pt x="1075" y="3129"/>
                  </a:moveTo>
                  <a:cubicBezTo>
                    <a:pt x="1079" y="3136"/>
                    <a:pt x="1083" y="3143"/>
                    <a:pt x="1086" y="3150"/>
                  </a:cubicBezTo>
                  <a:lnTo>
                    <a:pt x="1086" y="3150"/>
                  </a:lnTo>
                  <a:cubicBezTo>
                    <a:pt x="1084" y="3143"/>
                    <a:pt x="1080" y="3135"/>
                    <a:pt x="1075" y="3129"/>
                  </a:cubicBezTo>
                  <a:close/>
                  <a:moveTo>
                    <a:pt x="1086" y="3150"/>
                  </a:moveTo>
                  <a:cubicBezTo>
                    <a:pt x="1102" y="3192"/>
                    <a:pt x="1086" y="3243"/>
                    <a:pt x="1024" y="3256"/>
                  </a:cubicBezTo>
                  <a:cubicBezTo>
                    <a:pt x="1024" y="3279"/>
                    <a:pt x="1024" y="3279"/>
                    <a:pt x="1048" y="3279"/>
                  </a:cubicBezTo>
                  <a:cubicBezTo>
                    <a:pt x="1071" y="3303"/>
                    <a:pt x="1095" y="3372"/>
                    <a:pt x="1071" y="3396"/>
                  </a:cubicBezTo>
                  <a:cubicBezTo>
                    <a:pt x="1048" y="3418"/>
                    <a:pt x="1048" y="3442"/>
                    <a:pt x="1024" y="3442"/>
                  </a:cubicBezTo>
                  <a:cubicBezTo>
                    <a:pt x="1071" y="3489"/>
                    <a:pt x="1071" y="3582"/>
                    <a:pt x="1002" y="3628"/>
                  </a:cubicBezTo>
                  <a:cubicBezTo>
                    <a:pt x="931" y="3651"/>
                    <a:pt x="862" y="3675"/>
                    <a:pt x="816" y="3675"/>
                  </a:cubicBezTo>
                  <a:lnTo>
                    <a:pt x="769" y="3721"/>
                  </a:lnTo>
                  <a:lnTo>
                    <a:pt x="791" y="3883"/>
                  </a:lnTo>
                  <a:cubicBezTo>
                    <a:pt x="791" y="3883"/>
                    <a:pt x="745" y="3883"/>
                    <a:pt x="698" y="3907"/>
                  </a:cubicBezTo>
                  <a:cubicBezTo>
                    <a:pt x="723" y="3930"/>
                    <a:pt x="723" y="4000"/>
                    <a:pt x="698" y="4069"/>
                  </a:cubicBezTo>
                  <a:cubicBezTo>
                    <a:pt x="652" y="4162"/>
                    <a:pt x="559" y="4233"/>
                    <a:pt x="419" y="4302"/>
                  </a:cubicBezTo>
                  <a:lnTo>
                    <a:pt x="466" y="4466"/>
                  </a:lnTo>
                  <a:cubicBezTo>
                    <a:pt x="444" y="4466"/>
                    <a:pt x="397" y="4488"/>
                    <a:pt x="326" y="4488"/>
                  </a:cubicBezTo>
                  <a:cubicBezTo>
                    <a:pt x="211" y="4931"/>
                    <a:pt x="1" y="5837"/>
                    <a:pt x="1" y="5837"/>
                  </a:cubicBezTo>
                  <a:lnTo>
                    <a:pt x="1" y="5908"/>
                  </a:lnTo>
                  <a:lnTo>
                    <a:pt x="47" y="5930"/>
                  </a:lnTo>
                  <a:cubicBezTo>
                    <a:pt x="47" y="5930"/>
                    <a:pt x="466" y="6255"/>
                    <a:pt x="1164" y="7117"/>
                  </a:cubicBezTo>
                  <a:cubicBezTo>
                    <a:pt x="1839" y="7930"/>
                    <a:pt x="1675" y="8977"/>
                    <a:pt x="1675" y="8977"/>
                  </a:cubicBezTo>
                  <a:lnTo>
                    <a:pt x="1653" y="9024"/>
                  </a:lnTo>
                  <a:lnTo>
                    <a:pt x="1675" y="9024"/>
                  </a:lnTo>
                  <a:cubicBezTo>
                    <a:pt x="1675" y="9024"/>
                    <a:pt x="1722" y="9024"/>
                    <a:pt x="1746" y="9046"/>
                  </a:cubicBezTo>
                  <a:cubicBezTo>
                    <a:pt x="1746" y="9046"/>
                    <a:pt x="1768" y="9070"/>
                    <a:pt x="1768" y="9093"/>
                  </a:cubicBezTo>
                  <a:cubicBezTo>
                    <a:pt x="1792" y="9117"/>
                    <a:pt x="1768" y="9139"/>
                    <a:pt x="1768" y="9163"/>
                  </a:cubicBezTo>
                  <a:lnTo>
                    <a:pt x="1722" y="9210"/>
                  </a:lnTo>
                  <a:lnTo>
                    <a:pt x="1699" y="9210"/>
                  </a:lnTo>
                  <a:cubicBezTo>
                    <a:pt x="1722" y="9232"/>
                    <a:pt x="1722" y="9279"/>
                    <a:pt x="1699" y="9325"/>
                  </a:cubicBezTo>
                  <a:cubicBezTo>
                    <a:pt x="1699" y="9325"/>
                    <a:pt x="1722" y="9325"/>
                    <a:pt x="1722" y="9350"/>
                  </a:cubicBezTo>
                  <a:cubicBezTo>
                    <a:pt x="1722" y="9350"/>
                    <a:pt x="1722" y="9396"/>
                    <a:pt x="1699" y="9418"/>
                  </a:cubicBezTo>
                  <a:cubicBezTo>
                    <a:pt x="1699" y="9418"/>
                    <a:pt x="1675" y="9443"/>
                    <a:pt x="1653" y="9443"/>
                  </a:cubicBezTo>
                  <a:cubicBezTo>
                    <a:pt x="1629" y="9465"/>
                    <a:pt x="1606" y="9465"/>
                    <a:pt x="1582" y="9465"/>
                  </a:cubicBezTo>
                  <a:cubicBezTo>
                    <a:pt x="1582" y="9489"/>
                    <a:pt x="1606" y="9489"/>
                    <a:pt x="1606" y="9489"/>
                  </a:cubicBezTo>
                  <a:lnTo>
                    <a:pt x="1606" y="9511"/>
                  </a:lnTo>
                  <a:cubicBezTo>
                    <a:pt x="1629" y="9511"/>
                    <a:pt x="1653" y="9536"/>
                    <a:pt x="1675" y="9558"/>
                  </a:cubicBezTo>
                  <a:cubicBezTo>
                    <a:pt x="1699" y="9604"/>
                    <a:pt x="1675" y="9651"/>
                    <a:pt x="1629" y="9675"/>
                  </a:cubicBezTo>
                  <a:lnTo>
                    <a:pt x="1489" y="9744"/>
                  </a:lnTo>
                  <a:cubicBezTo>
                    <a:pt x="1536" y="9744"/>
                    <a:pt x="1582" y="9768"/>
                    <a:pt x="1582" y="9815"/>
                  </a:cubicBezTo>
                  <a:cubicBezTo>
                    <a:pt x="1606" y="9861"/>
                    <a:pt x="1582" y="9908"/>
                    <a:pt x="1536" y="9930"/>
                  </a:cubicBezTo>
                  <a:lnTo>
                    <a:pt x="1489" y="9930"/>
                  </a:lnTo>
                  <a:cubicBezTo>
                    <a:pt x="1513" y="9977"/>
                    <a:pt x="1489" y="10001"/>
                    <a:pt x="1467" y="10023"/>
                  </a:cubicBezTo>
                  <a:cubicBezTo>
                    <a:pt x="1467" y="10047"/>
                    <a:pt x="1489" y="10070"/>
                    <a:pt x="1489" y="10070"/>
                  </a:cubicBezTo>
                  <a:cubicBezTo>
                    <a:pt x="1513" y="10116"/>
                    <a:pt x="1467" y="10163"/>
                    <a:pt x="1420" y="10187"/>
                  </a:cubicBezTo>
                  <a:cubicBezTo>
                    <a:pt x="1443" y="10209"/>
                    <a:pt x="1467" y="10209"/>
                    <a:pt x="1467" y="10233"/>
                  </a:cubicBezTo>
                  <a:cubicBezTo>
                    <a:pt x="1489" y="10280"/>
                    <a:pt x="1443" y="10349"/>
                    <a:pt x="1396" y="10349"/>
                  </a:cubicBezTo>
                  <a:cubicBezTo>
                    <a:pt x="1420" y="10395"/>
                    <a:pt x="1396" y="10419"/>
                    <a:pt x="1350" y="10442"/>
                  </a:cubicBezTo>
                  <a:cubicBezTo>
                    <a:pt x="1374" y="10466"/>
                    <a:pt x="1374" y="10512"/>
                    <a:pt x="1374" y="10559"/>
                  </a:cubicBezTo>
                  <a:lnTo>
                    <a:pt x="1303" y="10628"/>
                  </a:lnTo>
                  <a:lnTo>
                    <a:pt x="1281" y="10628"/>
                  </a:lnTo>
                  <a:lnTo>
                    <a:pt x="1281" y="10652"/>
                  </a:lnTo>
                  <a:cubicBezTo>
                    <a:pt x="1350" y="10674"/>
                    <a:pt x="1374" y="10791"/>
                    <a:pt x="1281" y="10814"/>
                  </a:cubicBezTo>
                  <a:lnTo>
                    <a:pt x="1327" y="10860"/>
                  </a:lnTo>
                  <a:lnTo>
                    <a:pt x="1327" y="10931"/>
                  </a:lnTo>
                  <a:cubicBezTo>
                    <a:pt x="1327" y="10953"/>
                    <a:pt x="1281" y="11000"/>
                    <a:pt x="1257" y="11000"/>
                  </a:cubicBezTo>
                  <a:lnTo>
                    <a:pt x="1234" y="11000"/>
                  </a:lnTo>
                  <a:cubicBezTo>
                    <a:pt x="1257" y="11024"/>
                    <a:pt x="1281" y="11046"/>
                    <a:pt x="1281" y="11071"/>
                  </a:cubicBezTo>
                  <a:cubicBezTo>
                    <a:pt x="1303" y="11093"/>
                    <a:pt x="1281" y="11164"/>
                    <a:pt x="1257" y="11186"/>
                  </a:cubicBezTo>
                  <a:cubicBezTo>
                    <a:pt x="1281" y="11186"/>
                    <a:pt x="1303" y="11210"/>
                    <a:pt x="1303" y="11232"/>
                  </a:cubicBezTo>
                  <a:cubicBezTo>
                    <a:pt x="1327" y="11257"/>
                    <a:pt x="1327" y="11257"/>
                    <a:pt x="1327" y="11279"/>
                  </a:cubicBezTo>
                  <a:lnTo>
                    <a:pt x="1861" y="9000"/>
                  </a:lnTo>
                  <a:cubicBezTo>
                    <a:pt x="1861" y="8953"/>
                    <a:pt x="2047" y="7883"/>
                    <a:pt x="1303" y="7000"/>
                  </a:cubicBezTo>
                  <a:cubicBezTo>
                    <a:pt x="723" y="6280"/>
                    <a:pt x="326" y="5930"/>
                    <a:pt x="187" y="5837"/>
                  </a:cubicBezTo>
                  <a:cubicBezTo>
                    <a:pt x="257" y="5604"/>
                    <a:pt x="444" y="4767"/>
                    <a:pt x="512" y="4441"/>
                  </a:cubicBezTo>
                  <a:cubicBezTo>
                    <a:pt x="698" y="4373"/>
                    <a:pt x="816" y="4255"/>
                    <a:pt x="862" y="4116"/>
                  </a:cubicBezTo>
                  <a:cubicBezTo>
                    <a:pt x="909" y="4000"/>
                    <a:pt x="909" y="3907"/>
                    <a:pt x="884" y="3837"/>
                  </a:cubicBezTo>
                  <a:cubicBezTo>
                    <a:pt x="1048" y="3697"/>
                    <a:pt x="1141" y="3558"/>
                    <a:pt x="1141" y="3418"/>
                  </a:cubicBezTo>
                  <a:cubicBezTo>
                    <a:pt x="1155" y="3316"/>
                    <a:pt x="1124" y="3223"/>
                    <a:pt x="1086" y="31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26"/>
            <p:cNvSpPr/>
            <p:nvPr/>
          </p:nvSpPr>
          <p:spPr>
            <a:xfrm>
              <a:off x="3855975" y="2570775"/>
              <a:ext cx="33750" cy="21575"/>
            </a:xfrm>
            <a:custGeom>
              <a:avLst/>
              <a:gdLst/>
              <a:ahLst/>
              <a:cxnLst/>
              <a:rect l="l" t="t" r="r" b="b"/>
              <a:pathLst>
                <a:path w="1350" h="863" extrusionOk="0">
                  <a:moveTo>
                    <a:pt x="162" y="1"/>
                  </a:moveTo>
                  <a:cubicBezTo>
                    <a:pt x="116" y="25"/>
                    <a:pt x="69" y="25"/>
                    <a:pt x="47" y="47"/>
                  </a:cubicBezTo>
                  <a:lnTo>
                    <a:pt x="1" y="47"/>
                  </a:lnTo>
                  <a:cubicBezTo>
                    <a:pt x="38" y="92"/>
                    <a:pt x="78" y="134"/>
                    <a:pt x="120" y="175"/>
                  </a:cubicBezTo>
                  <a:lnTo>
                    <a:pt x="120" y="175"/>
                  </a:lnTo>
                  <a:cubicBezTo>
                    <a:pt x="117" y="171"/>
                    <a:pt x="116" y="167"/>
                    <a:pt x="116" y="164"/>
                  </a:cubicBezTo>
                  <a:cubicBezTo>
                    <a:pt x="94" y="94"/>
                    <a:pt x="140" y="71"/>
                    <a:pt x="162" y="47"/>
                  </a:cubicBezTo>
                  <a:lnTo>
                    <a:pt x="162" y="1"/>
                  </a:lnTo>
                  <a:close/>
                  <a:moveTo>
                    <a:pt x="120" y="175"/>
                  </a:moveTo>
                  <a:cubicBezTo>
                    <a:pt x="124" y="181"/>
                    <a:pt x="131" y="188"/>
                    <a:pt x="141" y="195"/>
                  </a:cubicBezTo>
                  <a:lnTo>
                    <a:pt x="141" y="195"/>
                  </a:lnTo>
                  <a:cubicBezTo>
                    <a:pt x="134" y="188"/>
                    <a:pt x="127" y="181"/>
                    <a:pt x="120" y="175"/>
                  </a:cubicBezTo>
                  <a:close/>
                  <a:moveTo>
                    <a:pt x="302" y="187"/>
                  </a:moveTo>
                  <a:cubicBezTo>
                    <a:pt x="280" y="187"/>
                    <a:pt x="255" y="211"/>
                    <a:pt x="233" y="211"/>
                  </a:cubicBezTo>
                  <a:cubicBezTo>
                    <a:pt x="225" y="215"/>
                    <a:pt x="215" y="217"/>
                    <a:pt x="205" y="217"/>
                  </a:cubicBezTo>
                  <a:cubicBezTo>
                    <a:pt x="182" y="217"/>
                    <a:pt x="158" y="207"/>
                    <a:pt x="141" y="195"/>
                  </a:cubicBezTo>
                  <a:lnTo>
                    <a:pt x="141" y="195"/>
                  </a:lnTo>
                  <a:cubicBezTo>
                    <a:pt x="240" y="287"/>
                    <a:pt x="351" y="367"/>
                    <a:pt x="481" y="429"/>
                  </a:cubicBezTo>
                  <a:lnTo>
                    <a:pt x="481" y="429"/>
                  </a:lnTo>
                  <a:cubicBezTo>
                    <a:pt x="447" y="390"/>
                    <a:pt x="443" y="310"/>
                    <a:pt x="488" y="280"/>
                  </a:cubicBezTo>
                  <a:cubicBezTo>
                    <a:pt x="488" y="280"/>
                    <a:pt x="488" y="257"/>
                    <a:pt x="466" y="257"/>
                  </a:cubicBezTo>
                  <a:lnTo>
                    <a:pt x="419" y="257"/>
                  </a:lnTo>
                  <a:cubicBezTo>
                    <a:pt x="407" y="261"/>
                    <a:pt x="395" y="263"/>
                    <a:pt x="384" y="263"/>
                  </a:cubicBezTo>
                  <a:cubicBezTo>
                    <a:pt x="333" y="263"/>
                    <a:pt x="302" y="225"/>
                    <a:pt x="302" y="187"/>
                  </a:cubicBezTo>
                  <a:close/>
                  <a:moveTo>
                    <a:pt x="674" y="397"/>
                  </a:moveTo>
                  <a:cubicBezTo>
                    <a:pt x="652" y="419"/>
                    <a:pt x="605" y="419"/>
                    <a:pt x="559" y="443"/>
                  </a:cubicBezTo>
                  <a:cubicBezTo>
                    <a:pt x="547" y="449"/>
                    <a:pt x="537" y="452"/>
                    <a:pt x="527" y="452"/>
                  </a:cubicBezTo>
                  <a:lnTo>
                    <a:pt x="527" y="452"/>
                  </a:lnTo>
                  <a:cubicBezTo>
                    <a:pt x="522" y="449"/>
                    <a:pt x="517" y="446"/>
                    <a:pt x="512" y="443"/>
                  </a:cubicBezTo>
                  <a:cubicBezTo>
                    <a:pt x="502" y="439"/>
                    <a:pt x="491" y="434"/>
                    <a:pt x="481" y="429"/>
                  </a:cubicBezTo>
                  <a:lnTo>
                    <a:pt x="481" y="429"/>
                  </a:lnTo>
                  <a:cubicBezTo>
                    <a:pt x="493" y="443"/>
                    <a:pt x="509" y="452"/>
                    <a:pt x="527" y="452"/>
                  </a:cubicBezTo>
                  <a:cubicBezTo>
                    <a:pt x="527" y="452"/>
                    <a:pt x="527" y="452"/>
                    <a:pt x="527" y="452"/>
                  </a:cubicBezTo>
                  <a:lnTo>
                    <a:pt x="527" y="452"/>
                  </a:lnTo>
                  <a:cubicBezTo>
                    <a:pt x="734" y="565"/>
                    <a:pt x="1007" y="702"/>
                    <a:pt x="1303" y="862"/>
                  </a:cubicBezTo>
                  <a:cubicBezTo>
                    <a:pt x="1279" y="815"/>
                    <a:pt x="1303" y="769"/>
                    <a:pt x="1349" y="745"/>
                  </a:cubicBezTo>
                  <a:lnTo>
                    <a:pt x="1325" y="722"/>
                  </a:lnTo>
                  <a:lnTo>
                    <a:pt x="1303" y="722"/>
                  </a:lnTo>
                  <a:cubicBezTo>
                    <a:pt x="1285" y="728"/>
                    <a:pt x="1268" y="731"/>
                    <a:pt x="1251" y="731"/>
                  </a:cubicBezTo>
                  <a:cubicBezTo>
                    <a:pt x="1200" y="731"/>
                    <a:pt x="1152" y="705"/>
                    <a:pt x="1117" y="652"/>
                  </a:cubicBezTo>
                  <a:cubicBezTo>
                    <a:pt x="1117" y="629"/>
                    <a:pt x="1117" y="583"/>
                    <a:pt x="1139" y="559"/>
                  </a:cubicBezTo>
                  <a:cubicBezTo>
                    <a:pt x="1117" y="559"/>
                    <a:pt x="1093" y="559"/>
                    <a:pt x="1093" y="536"/>
                  </a:cubicBezTo>
                  <a:cubicBezTo>
                    <a:pt x="1080" y="542"/>
                    <a:pt x="1068" y="545"/>
                    <a:pt x="1056" y="545"/>
                  </a:cubicBezTo>
                  <a:cubicBezTo>
                    <a:pt x="1023" y="545"/>
                    <a:pt x="994" y="524"/>
                    <a:pt x="977" y="490"/>
                  </a:cubicBezTo>
                  <a:cubicBezTo>
                    <a:pt x="964" y="496"/>
                    <a:pt x="950" y="499"/>
                    <a:pt x="938" y="499"/>
                  </a:cubicBezTo>
                  <a:cubicBezTo>
                    <a:pt x="908" y="499"/>
                    <a:pt x="884" y="483"/>
                    <a:pt x="884" y="466"/>
                  </a:cubicBezTo>
                  <a:lnTo>
                    <a:pt x="767" y="466"/>
                  </a:lnTo>
                  <a:cubicBezTo>
                    <a:pt x="745" y="466"/>
                    <a:pt x="698" y="443"/>
                    <a:pt x="698" y="419"/>
                  </a:cubicBezTo>
                  <a:cubicBezTo>
                    <a:pt x="674" y="419"/>
                    <a:pt x="674" y="397"/>
                    <a:pt x="674" y="3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26"/>
            <p:cNvSpPr/>
            <p:nvPr/>
          </p:nvSpPr>
          <p:spPr>
            <a:xfrm>
              <a:off x="3902500" y="2310300"/>
              <a:ext cx="4675" cy="2950"/>
            </a:xfrm>
            <a:custGeom>
              <a:avLst/>
              <a:gdLst/>
              <a:ahLst/>
              <a:cxnLst/>
              <a:rect l="l" t="t" r="r" b="b"/>
              <a:pathLst>
                <a:path w="187" h="118" extrusionOk="0">
                  <a:moveTo>
                    <a:pt x="22" y="0"/>
                  </a:moveTo>
                  <a:lnTo>
                    <a:pt x="0" y="118"/>
                  </a:lnTo>
                  <a:lnTo>
                    <a:pt x="47" y="118"/>
                  </a:lnTo>
                  <a:cubicBezTo>
                    <a:pt x="93" y="118"/>
                    <a:pt x="140" y="94"/>
                    <a:pt x="186" y="94"/>
                  </a:cubicBezTo>
                  <a:lnTo>
                    <a:pt x="186" y="47"/>
                  </a:lnTo>
                  <a:cubicBezTo>
                    <a:pt x="162" y="71"/>
                    <a:pt x="140" y="71"/>
                    <a:pt x="115" y="94"/>
                  </a:cubicBezTo>
                  <a:cubicBezTo>
                    <a:pt x="107" y="98"/>
                    <a:pt x="99" y="100"/>
                    <a:pt x="90" y="100"/>
                  </a:cubicBezTo>
                  <a:cubicBezTo>
                    <a:pt x="54" y="100"/>
                    <a:pt x="22" y="58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26"/>
            <p:cNvSpPr/>
            <p:nvPr/>
          </p:nvSpPr>
          <p:spPr>
            <a:xfrm>
              <a:off x="3890850" y="2328350"/>
              <a:ext cx="12225" cy="33150"/>
            </a:xfrm>
            <a:custGeom>
              <a:avLst/>
              <a:gdLst/>
              <a:ahLst/>
              <a:cxnLst/>
              <a:rect l="l" t="t" r="r" b="b"/>
              <a:pathLst>
                <a:path w="489" h="1326" extrusionOk="0">
                  <a:moveTo>
                    <a:pt x="327" y="0"/>
                  </a:moveTo>
                  <a:lnTo>
                    <a:pt x="4" y="1313"/>
                  </a:lnTo>
                  <a:lnTo>
                    <a:pt x="4" y="1313"/>
                  </a:lnTo>
                  <a:cubicBezTo>
                    <a:pt x="10" y="1303"/>
                    <a:pt x="23" y="1303"/>
                    <a:pt x="23" y="1303"/>
                  </a:cubicBezTo>
                  <a:cubicBezTo>
                    <a:pt x="94" y="1256"/>
                    <a:pt x="141" y="1232"/>
                    <a:pt x="209" y="1210"/>
                  </a:cubicBezTo>
                  <a:cubicBezTo>
                    <a:pt x="209" y="1186"/>
                    <a:pt x="209" y="1186"/>
                    <a:pt x="234" y="1163"/>
                  </a:cubicBezTo>
                  <a:lnTo>
                    <a:pt x="256" y="1070"/>
                  </a:lnTo>
                  <a:cubicBezTo>
                    <a:pt x="234" y="1046"/>
                    <a:pt x="234" y="1000"/>
                    <a:pt x="256" y="977"/>
                  </a:cubicBezTo>
                  <a:lnTo>
                    <a:pt x="280" y="953"/>
                  </a:lnTo>
                  <a:cubicBezTo>
                    <a:pt x="256" y="931"/>
                    <a:pt x="234" y="906"/>
                    <a:pt x="256" y="860"/>
                  </a:cubicBezTo>
                  <a:cubicBezTo>
                    <a:pt x="234" y="838"/>
                    <a:pt x="234" y="813"/>
                    <a:pt x="256" y="791"/>
                  </a:cubicBezTo>
                  <a:cubicBezTo>
                    <a:pt x="163" y="791"/>
                    <a:pt x="116" y="674"/>
                    <a:pt x="209" y="627"/>
                  </a:cubicBezTo>
                  <a:lnTo>
                    <a:pt x="349" y="559"/>
                  </a:lnTo>
                  <a:lnTo>
                    <a:pt x="280" y="488"/>
                  </a:lnTo>
                  <a:cubicBezTo>
                    <a:pt x="280" y="466"/>
                    <a:pt x="302" y="419"/>
                    <a:pt x="327" y="395"/>
                  </a:cubicBezTo>
                  <a:cubicBezTo>
                    <a:pt x="302" y="395"/>
                    <a:pt x="302" y="395"/>
                    <a:pt x="302" y="372"/>
                  </a:cubicBezTo>
                  <a:cubicBezTo>
                    <a:pt x="280" y="326"/>
                    <a:pt x="280" y="279"/>
                    <a:pt x="327" y="255"/>
                  </a:cubicBezTo>
                  <a:lnTo>
                    <a:pt x="466" y="186"/>
                  </a:lnTo>
                  <a:lnTo>
                    <a:pt x="488" y="69"/>
                  </a:lnTo>
                  <a:cubicBezTo>
                    <a:pt x="466" y="69"/>
                    <a:pt x="466" y="69"/>
                    <a:pt x="442" y="47"/>
                  </a:cubicBezTo>
                  <a:lnTo>
                    <a:pt x="420" y="69"/>
                  </a:lnTo>
                  <a:cubicBezTo>
                    <a:pt x="411" y="74"/>
                    <a:pt x="402" y="76"/>
                    <a:pt x="394" y="76"/>
                  </a:cubicBezTo>
                  <a:cubicBezTo>
                    <a:pt x="357" y="76"/>
                    <a:pt x="327" y="38"/>
                    <a:pt x="327" y="0"/>
                  </a:cubicBezTo>
                  <a:close/>
                  <a:moveTo>
                    <a:pt x="4" y="1313"/>
                  </a:moveTo>
                  <a:cubicBezTo>
                    <a:pt x="2" y="1316"/>
                    <a:pt x="1" y="1320"/>
                    <a:pt x="1" y="1325"/>
                  </a:cubicBezTo>
                  <a:lnTo>
                    <a:pt x="4" y="1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26"/>
            <p:cNvSpPr/>
            <p:nvPr/>
          </p:nvSpPr>
          <p:spPr>
            <a:xfrm>
              <a:off x="3903050" y="2306800"/>
              <a:ext cx="1800" cy="2350"/>
            </a:xfrm>
            <a:custGeom>
              <a:avLst/>
              <a:gdLst/>
              <a:ahLst/>
              <a:cxnLst/>
              <a:rect l="l" t="t" r="r" b="b"/>
              <a:pathLst>
                <a:path w="72" h="94" extrusionOk="0">
                  <a:moveTo>
                    <a:pt x="25" y="1"/>
                  </a:moveTo>
                  <a:lnTo>
                    <a:pt x="0" y="94"/>
                  </a:lnTo>
                  <a:cubicBezTo>
                    <a:pt x="25" y="72"/>
                    <a:pt x="25" y="47"/>
                    <a:pt x="47" y="47"/>
                  </a:cubicBezTo>
                  <a:lnTo>
                    <a:pt x="71" y="47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26"/>
            <p:cNvSpPr/>
            <p:nvPr/>
          </p:nvSpPr>
          <p:spPr>
            <a:xfrm>
              <a:off x="3916450" y="2080050"/>
              <a:ext cx="102350" cy="174450"/>
            </a:xfrm>
            <a:custGeom>
              <a:avLst/>
              <a:gdLst/>
              <a:ahLst/>
              <a:cxnLst/>
              <a:rect l="l" t="t" r="r" b="b"/>
              <a:pathLst>
                <a:path w="4094" h="6978" extrusionOk="0">
                  <a:moveTo>
                    <a:pt x="3954" y="1"/>
                  </a:moveTo>
                  <a:cubicBezTo>
                    <a:pt x="3954" y="71"/>
                    <a:pt x="3930" y="140"/>
                    <a:pt x="3930" y="233"/>
                  </a:cubicBezTo>
                  <a:cubicBezTo>
                    <a:pt x="3837" y="258"/>
                    <a:pt x="3721" y="351"/>
                    <a:pt x="3651" y="490"/>
                  </a:cubicBezTo>
                  <a:cubicBezTo>
                    <a:pt x="3582" y="630"/>
                    <a:pt x="3604" y="792"/>
                    <a:pt x="3697" y="978"/>
                  </a:cubicBezTo>
                  <a:cubicBezTo>
                    <a:pt x="3651" y="1048"/>
                    <a:pt x="3582" y="1141"/>
                    <a:pt x="3582" y="1281"/>
                  </a:cubicBezTo>
                  <a:cubicBezTo>
                    <a:pt x="3582" y="1420"/>
                    <a:pt x="3651" y="1582"/>
                    <a:pt x="3790" y="1746"/>
                  </a:cubicBezTo>
                  <a:lnTo>
                    <a:pt x="3442" y="3234"/>
                  </a:lnTo>
                  <a:lnTo>
                    <a:pt x="1697" y="3954"/>
                  </a:lnTo>
                  <a:cubicBezTo>
                    <a:pt x="1582" y="3979"/>
                    <a:pt x="651" y="4258"/>
                    <a:pt x="302" y="5700"/>
                  </a:cubicBezTo>
                  <a:lnTo>
                    <a:pt x="245" y="5938"/>
                  </a:lnTo>
                  <a:lnTo>
                    <a:pt x="245" y="5938"/>
                  </a:lnTo>
                  <a:cubicBezTo>
                    <a:pt x="254" y="5926"/>
                    <a:pt x="266" y="5915"/>
                    <a:pt x="279" y="5908"/>
                  </a:cubicBezTo>
                  <a:cubicBezTo>
                    <a:pt x="326" y="5886"/>
                    <a:pt x="395" y="5862"/>
                    <a:pt x="441" y="5815"/>
                  </a:cubicBezTo>
                  <a:cubicBezTo>
                    <a:pt x="372" y="5815"/>
                    <a:pt x="326" y="5700"/>
                    <a:pt x="419" y="5653"/>
                  </a:cubicBezTo>
                  <a:cubicBezTo>
                    <a:pt x="441" y="5629"/>
                    <a:pt x="488" y="5607"/>
                    <a:pt x="512" y="5582"/>
                  </a:cubicBezTo>
                  <a:cubicBezTo>
                    <a:pt x="534" y="5489"/>
                    <a:pt x="581" y="5396"/>
                    <a:pt x="605" y="5328"/>
                  </a:cubicBezTo>
                  <a:cubicBezTo>
                    <a:pt x="558" y="5328"/>
                    <a:pt x="512" y="5328"/>
                    <a:pt x="488" y="5281"/>
                  </a:cubicBezTo>
                  <a:cubicBezTo>
                    <a:pt x="465" y="5235"/>
                    <a:pt x="488" y="5188"/>
                    <a:pt x="534" y="5164"/>
                  </a:cubicBezTo>
                  <a:cubicBezTo>
                    <a:pt x="581" y="5117"/>
                    <a:pt x="651" y="5095"/>
                    <a:pt x="720" y="5048"/>
                  </a:cubicBezTo>
                  <a:cubicBezTo>
                    <a:pt x="1117" y="4280"/>
                    <a:pt x="1721" y="4140"/>
                    <a:pt x="1744" y="4118"/>
                  </a:cubicBezTo>
                  <a:lnTo>
                    <a:pt x="3582" y="3374"/>
                  </a:lnTo>
                  <a:lnTo>
                    <a:pt x="3954" y="1861"/>
                  </a:lnTo>
                  <a:cubicBezTo>
                    <a:pt x="3883" y="1815"/>
                    <a:pt x="3837" y="1792"/>
                    <a:pt x="3837" y="1792"/>
                  </a:cubicBezTo>
                  <a:lnTo>
                    <a:pt x="3930" y="1653"/>
                  </a:lnTo>
                  <a:lnTo>
                    <a:pt x="3954" y="1653"/>
                  </a:lnTo>
                  <a:cubicBezTo>
                    <a:pt x="3814" y="1513"/>
                    <a:pt x="3768" y="1396"/>
                    <a:pt x="3768" y="1281"/>
                  </a:cubicBezTo>
                  <a:cubicBezTo>
                    <a:pt x="3768" y="1210"/>
                    <a:pt x="3790" y="1164"/>
                    <a:pt x="3837" y="1117"/>
                  </a:cubicBezTo>
                  <a:cubicBezTo>
                    <a:pt x="3790" y="1095"/>
                    <a:pt x="3768" y="1071"/>
                    <a:pt x="3768" y="1071"/>
                  </a:cubicBezTo>
                  <a:lnTo>
                    <a:pt x="3861" y="931"/>
                  </a:lnTo>
                  <a:lnTo>
                    <a:pt x="3883" y="931"/>
                  </a:lnTo>
                  <a:lnTo>
                    <a:pt x="3837" y="885"/>
                  </a:lnTo>
                  <a:cubicBezTo>
                    <a:pt x="3837" y="862"/>
                    <a:pt x="3814" y="862"/>
                    <a:pt x="3814" y="862"/>
                  </a:cubicBezTo>
                  <a:cubicBezTo>
                    <a:pt x="3814" y="862"/>
                    <a:pt x="3814" y="838"/>
                    <a:pt x="3790" y="838"/>
                  </a:cubicBezTo>
                  <a:lnTo>
                    <a:pt x="3790" y="816"/>
                  </a:lnTo>
                  <a:cubicBezTo>
                    <a:pt x="3768" y="792"/>
                    <a:pt x="3768" y="745"/>
                    <a:pt x="3790" y="723"/>
                  </a:cubicBezTo>
                  <a:cubicBezTo>
                    <a:pt x="3790" y="723"/>
                    <a:pt x="3768" y="723"/>
                    <a:pt x="3768" y="698"/>
                  </a:cubicBezTo>
                  <a:cubicBezTo>
                    <a:pt x="3721" y="676"/>
                    <a:pt x="3721" y="630"/>
                    <a:pt x="3744" y="605"/>
                  </a:cubicBezTo>
                  <a:cubicBezTo>
                    <a:pt x="3667" y="548"/>
                    <a:pt x="3702" y="426"/>
                    <a:pt x="3782" y="426"/>
                  </a:cubicBezTo>
                  <a:cubicBezTo>
                    <a:pt x="3798" y="426"/>
                    <a:pt x="3817" y="431"/>
                    <a:pt x="3837" y="444"/>
                  </a:cubicBezTo>
                  <a:cubicBezTo>
                    <a:pt x="3837" y="419"/>
                    <a:pt x="3883" y="373"/>
                    <a:pt x="3930" y="373"/>
                  </a:cubicBezTo>
                  <a:cubicBezTo>
                    <a:pt x="3930" y="326"/>
                    <a:pt x="3976" y="304"/>
                    <a:pt x="4023" y="304"/>
                  </a:cubicBezTo>
                  <a:cubicBezTo>
                    <a:pt x="4000" y="258"/>
                    <a:pt x="4047" y="187"/>
                    <a:pt x="4093" y="187"/>
                  </a:cubicBezTo>
                  <a:lnTo>
                    <a:pt x="4093" y="165"/>
                  </a:lnTo>
                  <a:cubicBezTo>
                    <a:pt x="4069" y="165"/>
                    <a:pt x="4047" y="140"/>
                    <a:pt x="4023" y="140"/>
                  </a:cubicBezTo>
                  <a:cubicBezTo>
                    <a:pt x="4000" y="118"/>
                    <a:pt x="3976" y="71"/>
                    <a:pt x="4000" y="25"/>
                  </a:cubicBezTo>
                  <a:cubicBezTo>
                    <a:pt x="3976" y="25"/>
                    <a:pt x="3976" y="1"/>
                    <a:pt x="3954" y="1"/>
                  </a:cubicBezTo>
                  <a:close/>
                  <a:moveTo>
                    <a:pt x="245" y="5938"/>
                  </a:moveTo>
                  <a:lnTo>
                    <a:pt x="245" y="5938"/>
                  </a:lnTo>
                  <a:cubicBezTo>
                    <a:pt x="228" y="5963"/>
                    <a:pt x="219" y="5996"/>
                    <a:pt x="225" y="6025"/>
                  </a:cubicBezTo>
                  <a:lnTo>
                    <a:pt x="225" y="6025"/>
                  </a:lnTo>
                  <a:lnTo>
                    <a:pt x="245" y="5938"/>
                  </a:lnTo>
                  <a:close/>
                  <a:moveTo>
                    <a:pt x="225" y="6025"/>
                  </a:moveTo>
                  <a:lnTo>
                    <a:pt x="3" y="6967"/>
                  </a:lnTo>
                  <a:lnTo>
                    <a:pt x="3" y="6967"/>
                  </a:lnTo>
                  <a:cubicBezTo>
                    <a:pt x="5" y="6962"/>
                    <a:pt x="11" y="6956"/>
                    <a:pt x="23" y="6956"/>
                  </a:cubicBezTo>
                  <a:cubicBezTo>
                    <a:pt x="69" y="6931"/>
                    <a:pt x="140" y="6885"/>
                    <a:pt x="209" y="6862"/>
                  </a:cubicBezTo>
                  <a:lnTo>
                    <a:pt x="209" y="6838"/>
                  </a:lnTo>
                  <a:cubicBezTo>
                    <a:pt x="186" y="6838"/>
                    <a:pt x="162" y="6816"/>
                    <a:pt x="140" y="6816"/>
                  </a:cubicBezTo>
                  <a:cubicBezTo>
                    <a:pt x="116" y="6769"/>
                    <a:pt x="116" y="6699"/>
                    <a:pt x="140" y="6676"/>
                  </a:cubicBezTo>
                  <a:cubicBezTo>
                    <a:pt x="186" y="6630"/>
                    <a:pt x="233" y="6606"/>
                    <a:pt x="279" y="6559"/>
                  </a:cubicBezTo>
                  <a:lnTo>
                    <a:pt x="302" y="6466"/>
                  </a:lnTo>
                  <a:cubicBezTo>
                    <a:pt x="279" y="6466"/>
                    <a:pt x="279" y="6466"/>
                    <a:pt x="255" y="6490"/>
                  </a:cubicBezTo>
                  <a:cubicBezTo>
                    <a:pt x="209" y="6490"/>
                    <a:pt x="162" y="6466"/>
                    <a:pt x="162" y="6420"/>
                  </a:cubicBezTo>
                  <a:cubicBezTo>
                    <a:pt x="140" y="6373"/>
                    <a:pt x="162" y="6327"/>
                    <a:pt x="209" y="6304"/>
                  </a:cubicBezTo>
                  <a:cubicBezTo>
                    <a:pt x="233" y="6304"/>
                    <a:pt x="255" y="6280"/>
                    <a:pt x="255" y="6280"/>
                  </a:cubicBezTo>
                  <a:cubicBezTo>
                    <a:pt x="255" y="6258"/>
                    <a:pt x="279" y="6234"/>
                    <a:pt x="302" y="6211"/>
                  </a:cubicBezTo>
                  <a:cubicBezTo>
                    <a:pt x="326" y="6211"/>
                    <a:pt x="348" y="6211"/>
                    <a:pt x="372" y="6187"/>
                  </a:cubicBezTo>
                  <a:lnTo>
                    <a:pt x="395" y="6048"/>
                  </a:lnTo>
                  <a:lnTo>
                    <a:pt x="372" y="6072"/>
                  </a:lnTo>
                  <a:cubicBezTo>
                    <a:pt x="359" y="6078"/>
                    <a:pt x="345" y="6081"/>
                    <a:pt x="332" y="6081"/>
                  </a:cubicBezTo>
                  <a:cubicBezTo>
                    <a:pt x="299" y="6081"/>
                    <a:pt x="266" y="6065"/>
                    <a:pt x="233" y="6048"/>
                  </a:cubicBezTo>
                  <a:cubicBezTo>
                    <a:pt x="229" y="6040"/>
                    <a:pt x="227" y="6033"/>
                    <a:pt x="225" y="6025"/>
                  </a:cubicBezTo>
                  <a:close/>
                  <a:moveTo>
                    <a:pt x="3" y="6967"/>
                  </a:moveTo>
                  <a:cubicBezTo>
                    <a:pt x="0" y="6973"/>
                    <a:pt x="0" y="6978"/>
                    <a:pt x="0" y="6978"/>
                  </a:cubicBezTo>
                  <a:lnTo>
                    <a:pt x="3" y="69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26"/>
            <p:cNvSpPr/>
            <p:nvPr/>
          </p:nvSpPr>
          <p:spPr>
            <a:xfrm>
              <a:off x="4015850" y="2031225"/>
              <a:ext cx="15750" cy="46525"/>
            </a:xfrm>
            <a:custGeom>
              <a:avLst/>
              <a:gdLst/>
              <a:ahLst/>
              <a:cxnLst/>
              <a:rect l="l" t="t" r="r" b="b"/>
              <a:pathLst>
                <a:path w="630" h="1861" extrusionOk="0">
                  <a:moveTo>
                    <a:pt x="490" y="0"/>
                  </a:moveTo>
                  <a:cubicBezTo>
                    <a:pt x="419" y="233"/>
                    <a:pt x="350" y="512"/>
                    <a:pt x="419" y="862"/>
                  </a:cubicBezTo>
                  <a:cubicBezTo>
                    <a:pt x="371" y="927"/>
                    <a:pt x="253" y="1094"/>
                    <a:pt x="139" y="1397"/>
                  </a:cubicBezTo>
                  <a:lnTo>
                    <a:pt x="139" y="1397"/>
                  </a:lnTo>
                  <a:cubicBezTo>
                    <a:pt x="139" y="1396"/>
                    <a:pt x="140" y="1396"/>
                    <a:pt x="140" y="1396"/>
                  </a:cubicBezTo>
                  <a:lnTo>
                    <a:pt x="164" y="1373"/>
                  </a:lnTo>
                  <a:cubicBezTo>
                    <a:pt x="164" y="1349"/>
                    <a:pt x="164" y="1327"/>
                    <a:pt x="186" y="1327"/>
                  </a:cubicBezTo>
                  <a:cubicBezTo>
                    <a:pt x="186" y="1303"/>
                    <a:pt x="186" y="1303"/>
                    <a:pt x="211" y="1280"/>
                  </a:cubicBezTo>
                  <a:cubicBezTo>
                    <a:pt x="227" y="1246"/>
                    <a:pt x="256" y="1224"/>
                    <a:pt x="298" y="1224"/>
                  </a:cubicBezTo>
                  <a:cubicBezTo>
                    <a:pt x="314" y="1224"/>
                    <a:pt x="331" y="1227"/>
                    <a:pt x="350" y="1234"/>
                  </a:cubicBezTo>
                  <a:lnTo>
                    <a:pt x="350" y="1256"/>
                  </a:lnTo>
                  <a:cubicBezTo>
                    <a:pt x="350" y="1234"/>
                    <a:pt x="372" y="1210"/>
                    <a:pt x="372" y="1187"/>
                  </a:cubicBezTo>
                  <a:cubicBezTo>
                    <a:pt x="397" y="1163"/>
                    <a:pt x="419" y="1141"/>
                    <a:pt x="443" y="1141"/>
                  </a:cubicBezTo>
                  <a:lnTo>
                    <a:pt x="419" y="1141"/>
                  </a:lnTo>
                  <a:cubicBezTo>
                    <a:pt x="397" y="1117"/>
                    <a:pt x="372" y="1048"/>
                    <a:pt x="397" y="1024"/>
                  </a:cubicBezTo>
                  <a:cubicBezTo>
                    <a:pt x="419" y="977"/>
                    <a:pt x="443" y="977"/>
                    <a:pt x="465" y="977"/>
                  </a:cubicBezTo>
                  <a:cubicBezTo>
                    <a:pt x="465" y="955"/>
                    <a:pt x="443" y="955"/>
                    <a:pt x="443" y="955"/>
                  </a:cubicBezTo>
                  <a:lnTo>
                    <a:pt x="605" y="837"/>
                  </a:lnTo>
                  <a:cubicBezTo>
                    <a:pt x="605" y="815"/>
                    <a:pt x="605" y="791"/>
                    <a:pt x="583" y="744"/>
                  </a:cubicBezTo>
                  <a:lnTo>
                    <a:pt x="558" y="744"/>
                  </a:lnTo>
                  <a:cubicBezTo>
                    <a:pt x="512" y="722"/>
                    <a:pt x="512" y="651"/>
                    <a:pt x="536" y="629"/>
                  </a:cubicBezTo>
                  <a:lnTo>
                    <a:pt x="536" y="605"/>
                  </a:lnTo>
                  <a:cubicBezTo>
                    <a:pt x="512" y="605"/>
                    <a:pt x="490" y="583"/>
                    <a:pt x="465" y="583"/>
                  </a:cubicBezTo>
                  <a:cubicBezTo>
                    <a:pt x="419" y="558"/>
                    <a:pt x="419" y="490"/>
                    <a:pt x="443" y="443"/>
                  </a:cubicBezTo>
                  <a:cubicBezTo>
                    <a:pt x="443" y="419"/>
                    <a:pt x="465" y="419"/>
                    <a:pt x="490" y="419"/>
                  </a:cubicBezTo>
                  <a:cubicBezTo>
                    <a:pt x="425" y="356"/>
                    <a:pt x="478" y="254"/>
                    <a:pt x="540" y="254"/>
                  </a:cubicBezTo>
                  <a:cubicBezTo>
                    <a:pt x="546" y="254"/>
                    <a:pt x="552" y="255"/>
                    <a:pt x="558" y="257"/>
                  </a:cubicBezTo>
                  <a:cubicBezTo>
                    <a:pt x="583" y="233"/>
                    <a:pt x="605" y="210"/>
                    <a:pt x="629" y="210"/>
                  </a:cubicBezTo>
                  <a:lnTo>
                    <a:pt x="629" y="186"/>
                  </a:lnTo>
                  <a:cubicBezTo>
                    <a:pt x="583" y="164"/>
                    <a:pt x="583" y="117"/>
                    <a:pt x="583" y="71"/>
                  </a:cubicBezTo>
                  <a:cubicBezTo>
                    <a:pt x="558" y="47"/>
                    <a:pt x="536" y="24"/>
                    <a:pt x="490" y="0"/>
                  </a:cubicBezTo>
                  <a:close/>
                  <a:moveTo>
                    <a:pt x="139" y="1397"/>
                  </a:moveTo>
                  <a:cubicBezTo>
                    <a:pt x="135" y="1402"/>
                    <a:pt x="132" y="1409"/>
                    <a:pt x="131" y="1417"/>
                  </a:cubicBezTo>
                  <a:lnTo>
                    <a:pt x="131" y="1417"/>
                  </a:lnTo>
                  <a:cubicBezTo>
                    <a:pt x="134" y="1410"/>
                    <a:pt x="136" y="1403"/>
                    <a:pt x="139" y="1397"/>
                  </a:cubicBezTo>
                  <a:close/>
                  <a:moveTo>
                    <a:pt x="131" y="1417"/>
                  </a:moveTo>
                  <a:cubicBezTo>
                    <a:pt x="85" y="1542"/>
                    <a:pt x="40" y="1689"/>
                    <a:pt x="0" y="1861"/>
                  </a:cubicBezTo>
                  <a:cubicBezTo>
                    <a:pt x="17" y="1845"/>
                    <a:pt x="45" y="1828"/>
                    <a:pt x="77" y="1828"/>
                  </a:cubicBezTo>
                  <a:cubicBezTo>
                    <a:pt x="90" y="1828"/>
                    <a:pt x="104" y="1831"/>
                    <a:pt x="117" y="1838"/>
                  </a:cubicBezTo>
                  <a:lnTo>
                    <a:pt x="117" y="1792"/>
                  </a:lnTo>
                  <a:cubicBezTo>
                    <a:pt x="140" y="1768"/>
                    <a:pt x="164" y="1745"/>
                    <a:pt x="186" y="1745"/>
                  </a:cubicBezTo>
                  <a:cubicBezTo>
                    <a:pt x="164" y="1721"/>
                    <a:pt x="164" y="1699"/>
                    <a:pt x="164" y="1675"/>
                  </a:cubicBezTo>
                  <a:cubicBezTo>
                    <a:pt x="117" y="1628"/>
                    <a:pt x="140" y="1559"/>
                    <a:pt x="186" y="1535"/>
                  </a:cubicBezTo>
                  <a:lnTo>
                    <a:pt x="186" y="1513"/>
                  </a:lnTo>
                  <a:cubicBezTo>
                    <a:pt x="150" y="1494"/>
                    <a:pt x="128" y="1448"/>
                    <a:pt x="131" y="14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26"/>
            <p:cNvSpPr/>
            <p:nvPr/>
          </p:nvSpPr>
          <p:spPr>
            <a:xfrm>
              <a:off x="3904200" y="2256250"/>
              <a:ext cx="16325" cy="48250"/>
            </a:xfrm>
            <a:custGeom>
              <a:avLst/>
              <a:gdLst/>
              <a:ahLst/>
              <a:cxnLst/>
              <a:rect l="l" t="t" r="r" b="b"/>
              <a:pathLst>
                <a:path w="653" h="1930" extrusionOk="0">
                  <a:moveTo>
                    <a:pt x="466" y="1"/>
                  </a:moveTo>
                  <a:lnTo>
                    <a:pt x="165" y="1248"/>
                  </a:lnTo>
                  <a:lnTo>
                    <a:pt x="165" y="1248"/>
                  </a:lnTo>
                  <a:cubicBezTo>
                    <a:pt x="178" y="1222"/>
                    <a:pt x="206" y="1200"/>
                    <a:pt x="234" y="1186"/>
                  </a:cubicBezTo>
                  <a:cubicBezTo>
                    <a:pt x="258" y="1186"/>
                    <a:pt x="280" y="1186"/>
                    <a:pt x="304" y="1163"/>
                  </a:cubicBezTo>
                  <a:cubicBezTo>
                    <a:pt x="280" y="1163"/>
                    <a:pt x="280" y="1163"/>
                    <a:pt x="258" y="1139"/>
                  </a:cubicBezTo>
                  <a:cubicBezTo>
                    <a:pt x="258" y="1093"/>
                    <a:pt x="258" y="1024"/>
                    <a:pt x="304" y="1024"/>
                  </a:cubicBezTo>
                  <a:cubicBezTo>
                    <a:pt x="327" y="1000"/>
                    <a:pt x="351" y="977"/>
                    <a:pt x="373" y="977"/>
                  </a:cubicBezTo>
                  <a:lnTo>
                    <a:pt x="327" y="931"/>
                  </a:lnTo>
                  <a:cubicBezTo>
                    <a:pt x="304" y="884"/>
                    <a:pt x="327" y="838"/>
                    <a:pt x="373" y="814"/>
                  </a:cubicBezTo>
                  <a:cubicBezTo>
                    <a:pt x="397" y="791"/>
                    <a:pt x="444" y="767"/>
                    <a:pt x="466" y="767"/>
                  </a:cubicBezTo>
                  <a:lnTo>
                    <a:pt x="490" y="721"/>
                  </a:lnTo>
                  <a:lnTo>
                    <a:pt x="490" y="721"/>
                  </a:lnTo>
                  <a:cubicBezTo>
                    <a:pt x="474" y="727"/>
                    <a:pt x="458" y="730"/>
                    <a:pt x="444" y="730"/>
                  </a:cubicBezTo>
                  <a:cubicBezTo>
                    <a:pt x="351" y="730"/>
                    <a:pt x="296" y="618"/>
                    <a:pt x="397" y="559"/>
                  </a:cubicBezTo>
                  <a:cubicBezTo>
                    <a:pt x="420" y="559"/>
                    <a:pt x="420" y="559"/>
                    <a:pt x="444" y="535"/>
                  </a:cubicBezTo>
                  <a:cubicBezTo>
                    <a:pt x="444" y="512"/>
                    <a:pt x="466" y="488"/>
                    <a:pt x="490" y="466"/>
                  </a:cubicBezTo>
                  <a:cubicBezTo>
                    <a:pt x="513" y="466"/>
                    <a:pt x="537" y="441"/>
                    <a:pt x="537" y="441"/>
                  </a:cubicBezTo>
                  <a:lnTo>
                    <a:pt x="559" y="395"/>
                  </a:lnTo>
                  <a:cubicBezTo>
                    <a:pt x="537" y="395"/>
                    <a:pt x="513" y="373"/>
                    <a:pt x="490" y="348"/>
                  </a:cubicBezTo>
                  <a:cubicBezTo>
                    <a:pt x="466" y="302"/>
                    <a:pt x="490" y="255"/>
                    <a:pt x="537" y="233"/>
                  </a:cubicBezTo>
                  <a:cubicBezTo>
                    <a:pt x="559" y="209"/>
                    <a:pt x="583" y="187"/>
                    <a:pt x="606" y="187"/>
                  </a:cubicBezTo>
                  <a:lnTo>
                    <a:pt x="652" y="47"/>
                  </a:lnTo>
                  <a:cubicBezTo>
                    <a:pt x="630" y="47"/>
                    <a:pt x="606" y="47"/>
                    <a:pt x="583" y="69"/>
                  </a:cubicBezTo>
                  <a:cubicBezTo>
                    <a:pt x="575" y="74"/>
                    <a:pt x="566" y="76"/>
                    <a:pt x="557" y="76"/>
                  </a:cubicBezTo>
                  <a:cubicBezTo>
                    <a:pt x="520" y="76"/>
                    <a:pt x="486" y="38"/>
                    <a:pt x="466" y="1"/>
                  </a:cubicBezTo>
                  <a:close/>
                  <a:moveTo>
                    <a:pt x="165" y="1248"/>
                  </a:moveTo>
                  <a:lnTo>
                    <a:pt x="165" y="1248"/>
                  </a:lnTo>
                  <a:cubicBezTo>
                    <a:pt x="161" y="1258"/>
                    <a:pt x="158" y="1268"/>
                    <a:pt x="158" y="1278"/>
                  </a:cubicBezTo>
                  <a:lnTo>
                    <a:pt x="158" y="1278"/>
                  </a:lnTo>
                  <a:lnTo>
                    <a:pt x="165" y="1248"/>
                  </a:lnTo>
                  <a:close/>
                  <a:moveTo>
                    <a:pt x="158" y="1278"/>
                  </a:moveTo>
                  <a:lnTo>
                    <a:pt x="1" y="1930"/>
                  </a:lnTo>
                  <a:cubicBezTo>
                    <a:pt x="25" y="1908"/>
                    <a:pt x="25" y="1908"/>
                    <a:pt x="47" y="1908"/>
                  </a:cubicBezTo>
                  <a:lnTo>
                    <a:pt x="187" y="1837"/>
                  </a:lnTo>
                  <a:cubicBezTo>
                    <a:pt x="141" y="1837"/>
                    <a:pt x="118" y="1815"/>
                    <a:pt x="118" y="1790"/>
                  </a:cubicBezTo>
                  <a:cubicBezTo>
                    <a:pt x="94" y="1744"/>
                    <a:pt x="141" y="1697"/>
                    <a:pt x="187" y="1675"/>
                  </a:cubicBezTo>
                  <a:lnTo>
                    <a:pt x="211" y="1675"/>
                  </a:lnTo>
                  <a:cubicBezTo>
                    <a:pt x="141" y="1651"/>
                    <a:pt x="118" y="1535"/>
                    <a:pt x="187" y="1489"/>
                  </a:cubicBezTo>
                  <a:cubicBezTo>
                    <a:pt x="141" y="1465"/>
                    <a:pt x="118" y="1372"/>
                    <a:pt x="187" y="1349"/>
                  </a:cubicBezTo>
                  <a:cubicBezTo>
                    <a:pt x="165" y="1325"/>
                    <a:pt x="165" y="1325"/>
                    <a:pt x="165" y="1303"/>
                  </a:cubicBezTo>
                  <a:cubicBezTo>
                    <a:pt x="160" y="1295"/>
                    <a:pt x="158" y="1286"/>
                    <a:pt x="158" y="12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26"/>
            <p:cNvSpPr/>
            <p:nvPr/>
          </p:nvSpPr>
          <p:spPr>
            <a:xfrm>
              <a:off x="4029800" y="1979500"/>
              <a:ext cx="18625" cy="49425"/>
            </a:xfrm>
            <a:custGeom>
              <a:avLst/>
              <a:gdLst/>
              <a:ahLst/>
              <a:cxnLst/>
              <a:rect l="l" t="t" r="r" b="b"/>
              <a:pathLst>
                <a:path w="745" h="1977" extrusionOk="0">
                  <a:moveTo>
                    <a:pt x="745" y="0"/>
                  </a:moveTo>
                  <a:lnTo>
                    <a:pt x="745" y="0"/>
                  </a:lnTo>
                  <a:cubicBezTo>
                    <a:pt x="47" y="581"/>
                    <a:pt x="140" y="1418"/>
                    <a:pt x="186" y="1628"/>
                  </a:cubicBezTo>
                  <a:cubicBezTo>
                    <a:pt x="140" y="1675"/>
                    <a:pt x="71" y="1790"/>
                    <a:pt x="0" y="1930"/>
                  </a:cubicBezTo>
                  <a:cubicBezTo>
                    <a:pt x="25" y="1930"/>
                    <a:pt x="47" y="1930"/>
                    <a:pt x="71" y="1954"/>
                  </a:cubicBezTo>
                  <a:cubicBezTo>
                    <a:pt x="71" y="1954"/>
                    <a:pt x="93" y="1954"/>
                    <a:pt x="93" y="1976"/>
                  </a:cubicBezTo>
                  <a:cubicBezTo>
                    <a:pt x="118" y="1954"/>
                    <a:pt x="118" y="1930"/>
                    <a:pt x="118" y="1907"/>
                  </a:cubicBezTo>
                  <a:lnTo>
                    <a:pt x="140" y="1883"/>
                  </a:lnTo>
                  <a:cubicBezTo>
                    <a:pt x="140" y="1883"/>
                    <a:pt x="140" y="1861"/>
                    <a:pt x="164" y="1861"/>
                  </a:cubicBezTo>
                  <a:lnTo>
                    <a:pt x="164" y="1790"/>
                  </a:lnTo>
                  <a:cubicBezTo>
                    <a:pt x="186" y="1790"/>
                    <a:pt x="186" y="1768"/>
                    <a:pt x="211" y="1768"/>
                  </a:cubicBezTo>
                  <a:lnTo>
                    <a:pt x="211" y="1744"/>
                  </a:lnTo>
                  <a:lnTo>
                    <a:pt x="233" y="1721"/>
                  </a:lnTo>
                  <a:lnTo>
                    <a:pt x="211" y="1721"/>
                  </a:lnTo>
                  <a:lnTo>
                    <a:pt x="326" y="1582"/>
                  </a:lnTo>
                  <a:lnTo>
                    <a:pt x="350" y="1582"/>
                  </a:lnTo>
                  <a:cubicBezTo>
                    <a:pt x="350" y="1535"/>
                    <a:pt x="350" y="1511"/>
                    <a:pt x="326" y="1465"/>
                  </a:cubicBezTo>
                  <a:cubicBezTo>
                    <a:pt x="304" y="1442"/>
                    <a:pt x="304" y="1396"/>
                    <a:pt x="326" y="1349"/>
                  </a:cubicBezTo>
                  <a:lnTo>
                    <a:pt x="326" y="1325"/>
                  </a:lnTo>
                  <a:cubicBezTo>
                    <a:pt x="304" y="1325"/>
                    <a:pt x="280" y="1303"/>
                    <a:pt x="280" y="1303"/>
                  </a:cubicBezTo>
                  <a:cubicBezTo>
                    <a:pt x="233" y="1278"/>
                    <a:pt x="211" y="1232"/>
                    <a:pt x="233" y="1210"/>
                  </a:cubicBezTo>
                  <a:lnTo>
                    <a:pt x="211" y="1210"/>
                  </a:lnTo>
                  <a:cubicBezTo>
                    <a:pt x="131" y="1149"/>
                    <a:pt x="189" y="1037"/>
                    <a:pt x="266" y="1037"/>
                  </a:cubicBezTo>
                  <a:cubicBezTo>
                    <a:pt x="278" y="1037"/>
                    <a:pt x="291" y="1039"/>
                    <a:pt x="304" y="1046"/>
                  </a:cubicBezTo>
                  <a:cubicBezTo>
                    <a:pt x="326" y="1046"/>
                    <a:pt x="326" y="1046"/>
                    <a:pt x="350" y="1070"/>
                  </a:cubicBezTo>
                  <a:lnTo>
                    <a:pt x="350" y="999"/>
                  </a:lnTo>
                  <a:cubicBezTo>
                    <a:pt x="326" y="977"/>
                    <a:pt x="304" y="977"/>
                    <a:pt x="257" y="953"/>
                  </a:cubicBezTo>
                  <a:cubicBezTo>
                    <a:pt x="211" y="931"/>
                    <a:pt x="211" y="860"/>
                    <a:pt x="233" y="838"/>
                  </a:cubicBezTo>
                  <a:cubicBezTo>
                    <a:pt x="233" y="813"/>
                    <a:pt x="257" y="813"/>
                    <a:pt x="257" y="813"/>
                  </a:cubicBezTo>
                  <a:cubicBezTo>
                    <a:pt x="280" y="791"/>
                    <a:pt x="304" y="767"/>
                    <a:pt x="326" y="767"/>
                  </a:cubicBezTo>
                  <a:cubicBezTo>
                    <a:pt x="350" y="767"/>
                    <a:pt x="373" y="767"/>
                    <a:pt x="397" y="791"/>
                  </a:cubicBezTo>
                  <a:lnTo>
                    <a:pt x="419" y="791"/>
                  </a:lnTo>
                  <a:cubicBezTo>
                    <a:pt x="373" y="767"/>
                    <a:pt x="350" y="720"/>
                    <a:pt x="373" y="674"/>
                  </a:cubicBezTo>
                  <a:cubicBezTo>
                    <a:pt x="373" y="674"/>
                    <a:pt x="373" y="651"/>
                    <a:pt x="397" y="651"/>
                  </a:cubicBezTo>
                  <a:cubicBezTo>
                    <a:pt x="350" y="605"/>
                    <a:pt x="326" y="558"/>
                    <a:pt x="350" y="534"/>
                  </a:cubicBezTo>
                  <a:lnTo>
                    <a:pt x="397" y="488"/>
                  </a:lnTo>
                  <a:lnTo>
                    <a:pt x="397" y="441"/>
                  </a:lnTo>
                  <a:cubicBezTo>
                    <a:pt x="413" y="407"/>
                    <a:pt x="456" y="386"/>
                    <a:pt x="495" y="386"/>
                  </a:cubicBezTo>
                  <a:cubicBezTo>
                    <a:pt x="510" y="386"/>
                    <a:pt x="524" y="389"/>
                    <a:pt x="536" y="395"/>
                  </a:cubicBezTo>
                  <a:cubicBezTo>
                    <a:pt x="536" y="419"/>
                    <a:pt x="536" y="419"/>
                    <a:pt x="559" y="419"/>
                  </a:cubicBezTo>
                  <a:cubicBezTo>
                    <a:pt x="559" y="395"/>
                    <a:pt x="583" y="395"/>
                    <a:pt x="605" y="395"/>
                  </a:cubicBezTo>
                  <a:lnTo>
                    <a:pt x="652" y="348"/>
                  </a:lnTo>
                  <a:lnTo>
                    <a:pt x="652" y="326"/>
                  </a:lnTo>
                  <a:cubicBezTo>
                    <a:pt x="629" y="302"/>
                    <a:pt x="629" y="302"/>
                    <a:pt x="629" y="279"/>
                  </a:cubicBezTo>
                  <a:cubicBezTo>
                    <a:pt x="608" y="218"/>
                    <a:pt x="659" y="158"/>
                    <a:pt x="718" y="158"/>
                  </a:cubicBezTo>
                  <a:cubicBezTo>
                    <a:pt x="727" y="158"/>
                    <a:pt x="736" y="159"/>
                    <a:pt x="745" y="162"/>
                  </a:cubicBezTo>
                  <a:cubicBezTo>
                    <a:pt x="745" y="140"/>
                    <a:pt x="722" y="116"/>
                    <a:pt x="722" y="93"/>
                  </a:cubicBezTo>
                  <a:cubicBezTo>
                    <a:pt x="722" y="47"/>
                    <a:pt x="722" y="23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26"/>
            <p:cNvSpPr/>
            <p:nvPr/>
          </p:nvSpPr>
          <p:spPr>
            <a:xfrm>
              <a:off x="3887375" y="2363225"/>
              <a:ext cx="7000" cy="11650"/>
            </a:xfrm>
            <a:custGeom>
              <a:avLst/>
              <a:gdLst/>
              <a:ahLst/>
              <a:cxnLst/>
              <a:rect l="l" t="t" r="r" b="b"/>
              <a:pathLst>
                <a:path w="280" h="466" extrusionOk="0">
                  <a:moveTo>
                    <a:pt x="116" y="1"/>
                  </a:moveTo>
                  <a:lnTo>
                    <a:pt x="0" y="466"/>
                  </a:lnTo>
                  <a:cubicBezTo>
                    <a:pt x="23" y="466"/>
                    <a:pt x="23" y="442"/>
                    <a:pt x="47" y="442"/>
                  </a:cubicBezTo>
                  <a:cubicBezTo>
                    <a:pt x="116" y="419"/>
                    <a:pt x="162" y="395"/>
                    <a:pt x="209" y="395"/>
                  </a:cubicBezTo>
                  <a:lnTo>
                    <a:pt x="209" y="373"/>
                  </a:lnTo>
                  <a:cubicBezTo>
                    <a:pt x="187" y="373"/>
                    <a:pt x="140" y="349"/>
                    <a:pt x="116" y="302"/>
                  </a:cubicBezTo>
                  <a:cubicBezTo>
                    <a:pt x="116" y="256"/>
                    <a:pt x="140" y="209"/>
                    <a:pt x="187" y="187"/>
                  </a:cubicBezTo>
                  <a:cubicBezTo>
                    <a:pt x="209" y="187"/>
                    <a:pt x="233" y="163"/>
                    <a:pt x="280" y="163"/>
                  </a:cubicBezTo>
                  <a:lnTo>
                    <a:pt x="280" y="140"/>
                  </a:lnTo>
                  <a:lnTo>
                    <a:pt x="255" y="140"/>
                  </a:lnTo>
                  <a:cubicBezTo>
                    <a:pt x="246" y="149"/>
                    <a:pt x="229" y="155"/>
                    <a:pt x="210" y="155"/>
                  </a:cubicBezTo>
                  <a:cubicBezTo>
                    <a:pt x="183" y="155"/>
                    <a:pt x="153" y="144"/>
                    <a:pt x="140" y="116"/>
                  </a:cubicBezTo>
                  <a:cubicBezTo>
                    <a:pt x="116" y="94"/>
                    <a:pt x="116" y="47"/>
                    <a:pt x="140" y="23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26"/>
            <p:cNvSpPr/>
            <p:nvPr/>
          </p:nvSpPr>
          <p:spPr>
            <a:xfrm>
              <a:off x="3899000" y="2316125"/>
              <a:ext cx="7000" cy="10475"/>
            </a:xfrm>
            <a:custGeom>
              <a:avLst/>
              <a:gdLst/>
              <a:ahLst/>
              <a:cxnLst/>
              <a:rect l="l" t="t" r="r" b="b"/>
              <a:pathLst>
                <a:path w="280" h="419" extrusionOk="0">
                  <a:moveTo>
                    <a:pt x="94" y="0"/>
                  </a:moveTo>
                  <a:lnTo>
                    <a:pt x="1" y="419"/>
                  </a:lnTo>
                  <a:cubicBezTo>
                    <a:pt x="23" y="396"/>
                    <a:pt x="23" y="372"/>
                    <a:pt x="47" y="372"/>
                  </a:cubicBezTo>
                  <a:cubicBezTo>
                    <a:pt x="94" y="350"/>
                    <a:pt x="140" y="326"/>
                    <a:pt x="187" y="326"/>
                  </a:cubicBezTo>
                  <a:cubicBezTo>
                    <a:pt x="187" y="303"/>
                    <a:pt x="162" y="303"/>
                    <a:pt x="162" y="303"/>
                  </a:cubicBezTo>
                  <a:cubicBezTo>
                    <a:pt x="116" y="279"/>
                    <a:pt x="94" y="210"/>
                    <a:pt x="116" y="164"/>
                  </a:cubicBezTo>
                  <a:cubicBezTo>
                    <a:pt x="134" y="130"/>
                    <a:pt x="175" y="108"/>
                    <a:pt x="214" y="108"/>
                  </a:cubicBezTo>
                  <a:cubicBezTo>
                    <a:pt x="229" y="108"/>
                    <a:pt x="243" y="111"/>
                    <a:pt x="255" y="117"/>
                  </a:cubicBezTo>
                  <a:lnTo>
                    <a:pt x="280" y="47"/>
                  </a:lnTo>
                  <a:cubicBezTo>
                    <a:pt x="255" y="47"/>
                    <a:pt x="209" y="71"/>
                    <a:pt x="187" y="71"/>
                  </a:cubicBezTo>
                  <a:cubicBezTo>
                    <a:pt x="140" y="47"/>
                    <a:pt x="116" y="47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26"/>
            <p:cNvSpPr/>
            <p:nvPr/>
          </p:nvSpPr>
          <p:spPr>
            <a:xfrm>
              <a:off x="4134450" y="232657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1"/>
                  </a:moveTo>
                  <a:cubicBezTo>
                    <a:pt x="71" y="1"/>
                    <a:pt x="71" y="25"/>
                    <a:pt x="47" y="25"/>
                  </a:cubicBezTo>
                  <a:cubicBezTo>
                    <a:pt x="47" y="25"/>
                    <a:pt x="25" y="25"/>
                    <a:pt x="25" y="47"/>
                  </a:cubicBezTo>
                  <a:cubicBezTo>
                    <a:pt x="25" y="47"/>
                    <a:pt x="25" y="71"/>
                    <a:pt x="1" y="71"/>
                  </a:cubicBezTo>
                  <a:lnTo>
                    <a:pt x="1" y="118"/>
                  </a:lnTo>
                  <a:lnTo>
                    <a:pt x="25" y="140"/>
                  </a:lnTo>
                  <a:lnTo>
                    <a:pt x="25" y="164"/>
                  </a:lnTo>
                  <a:cubicBezTo>
                    <a:pt x="47" y="164"/>
                    <a:pt x="71" y="187"/>
                    <a:pt x="71" y="187"/>
                  </a:cubicBezTo>
                  <a:lnTo>
                    <a:pt x="140" y="187"/>
                  </a:lnTo>
                  <a:cubicBezTo>
                    <a:pt x="140" y="164"/>
                    <a:pt x="164" y="164"/>
                    <a:pt x="164" y="164"/>
                  </a:cubicBezTo>
                  <a:cubicBezTo>
                    <a:pt x="187" y="164"/>
                    <a:pt x="187" y="140"/>
                    <a:pt x="187" y="140"/>
                  </a:cubicBezTo>
                  <a:cubicBezTo>
                    <a:pt x="211" y="140"/>
                    <a:pt x="211" y="118"/>
                    <a:pt x="211" y="118"/>
                  </a:cubicBezTo>
                  <a:lnTo>
                    <a:pt x="211" y="71"/>
                  </a:lnTo>
                  <a:cubicBezTo>
                    <a:pt x="211" y="71"/>
                    <a:pt x="211" y="47"/>
                    <a:pt x="187" y="47"/>
                  </a:cubicBezTo>
                  <a:lnTo>
                    <a:pt x="187" y="25"/>
                  </a:lnTo>
                  <a:cubicBezTo>
                    <a:pt x="164" y="1"/>
                    <a:pt x="16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26"/>
            <p:cNvSpPr/>
            <p:nvPr/>
          </p:nvSpPr>
          <p:spPr>
            <a:xfrm>
              <a:off x="3879800" y="2377175"/>
              <a:ext cx="10475" cy="30825"/>
            </a:xfrm>
            <a:custGeom>
              <a:avLst/>
              <a:gdLst/>
              <a:ahLst/>
              <a:cxnLst/>
              <a:rect l="l" t="t" r="r" b="b"/>
              <a:pathLst>
                <a:path w="419" h="1233" extrusionOk="0">
                  <a:moveTo>
                    <a:pt x="303" y="1"/>
                  </a:moveTo>
                  <a:lnTo>
                    <a:pt x="0" y="1233"/>
                  </a:lnTo>
                  <a:cubicBezTo>
                    <a:pt x="24" y="1210"/>
                    <a:pt x="47" y="1210"/>
                    <a:pt x="47" y="1186"/>
                  </a:cubicBezTo>
                  <a:cubicBezTo>
                    <a:pt x="93" y="1164"/>
                    <a:pt x="117" y="1164"/>
                    <a:pt x="140" y="1164"/>
                  </a:cubicBezTo>
                  <a:cubicBezTo>
                    <a:pt x="164" y="1140"/>
                    <a:pt x="186" y="1140"/>
                    <a:pt x="210" y="1140"/>
                  </a:cubicBezTo>
                  <a:lnTo>
                    <a:pt x="210" y="1093"/>
                  </a:lnTo>
                  <a:cubicBezTo>
                    <a:pt x="210" y="1093"/>
                    <a:pt x="186" y="1071"/>
                    <a:pt x="186" y="1047"/>
                  </a:cubicBezTo>
                  <a:lnTo>
                    <a:pt x="186" y="1000"/>
                  </a:lnTo>
                  <a:cubicBezTo>
                    <a:pt x="117" y="978"/>
                    <a:pt x="93" y="885"/>
                    <a:pt x="164" y="838"/>
                  </a:cubicBezTo>
                  <a:cubicBezTo>
                    <a:pt x="186" y="814"/>
                    <a:pt x="210" y="814"/>
                    <a:pt x="233" y="814"/>
                  </a:cubicBezTo>
                  <a:lnTo>
                    <a:pt x="210" y="792"/>
                  </a:lnTo>
                  <a:cubicBezTo>
                    <a:pt x="210" y="745"/>
                    <a:pt x="233" y="699"/>
                    <a:pt x="279" y="674"/>
                  </a:cubicBezTo>
                  <a:cubicBezTo>
                    <a:pt x="303" y="674"/>
                    <a:pt x="303" y="652"/>
                    <a:pt x="326" y="652"/>
                  </a:cubicBezTo>
                  <a:cubicBezTo>
                    <a:pt x="279" y="606"/>
                    <a:pt x="257" y="559"/>
                    <a:pt x="303" y="513"/>
                  </a:cubicBezTo>
                  <a:cubicBezTo>
                    <a:pt x="233" y="488"/>
                    <a:pt x="210" y="395"/>
                    <a:pt x="279" y="349"/>
                  </a:cubicBezTo>
                  <a:lnTo>
                    <a:pt x="419" y="280"/>
                  </a:lnTo>
                  <a:lnTo>
                    <a:pt x="419" y="256"/>
                  </a:lnTo>
                  <a:cubicBezTo>
                    <a:pt x="396" y="256"/>
                    <a:pt x="350" y="234"/>
                    <a:pt x="350" y="187"/>
                  </a:cubicBezTo>
                  <a:lnTo>
                    <a:pt x="350" y="163"/>
                  </a:lnTo>
                  <a:cubicBezTo>
                    <a:pt x="350" y="116"/>
                    <a:pt x="350" y="94"/>
                    <a:pt x="372" y="70"/>
                  </a:cubicBezTo>
                  <a:cubicBezTo>
                    <a:pt x="326" y="47"/>
                    <a:pt x="303" y="23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26"/>
            <p:cNvSpPr/>
            <p:nvPr/>
          </p:nvSpPr>
          <p:spPr>
            <a:xfrm>
              <a:off x="3994925" y="2484175"/>
              <a:ext cx="5275" cy="5825"/>
            </a:xfrm>
            <a:custGeom>
              <a:avLst/>
              <a:gdLst/>
              <a:ahLst/>
              <a:cxnLst/>
              <a:rect l="l" t="t" r="r" b="b"/>
              <a:pathLst>
                <a:path w="211" h="233" extrusionOk="0">
                  <a:moveTo>
                    <a:pt x="71" y="0"/>
                  </a:moveTo>
                  <a:lnTo>
                    <a:pt x="47" y="23"/>
                  </a:lnTo>
                  <a:cubicBezTo>
                    <a:pt x="47" y="23"/>
                    <a:pt x="24" y="23"/>
                    <a:pt x="24" y="47"/>
                  </a:cubicBezTo>
                  <a:lnTo>
                    <a:pt x="0" y="69"/>
                  </a:lnTo>
                  <a:lnTo>
                    <a:pt x="0" y="93"/>
                  </a:lnTo>
                  <a:lnTo>
                    <a:pt x="0" y="140"/>
                  </a:lnTo>
                  <a:cubicBezTo>
                    <a:pt x="24" y="162"/>
                    <a:pt x="24" y="162"/>
                    <a:pt x="24" y="186"/>
                  </a:cubicBezTo>
                  <a:cubicBezTo>
                    <a:pt x="47" y="186"/>
                    <a:pt x="47" y="209"/>
                    <a:pt x="47" y="209"/>
                  </a:cubicBezTo>
                  <a:cubicBezTo>
                    <a:pt x="71" y="209"/>
                    <a:pt x="71" y="233"/>
                    <a:pt x="93" y="233"/>
                  </a:cubicBezTo>
                  <a:lnTo>
                    <a:pt x="117" y="233"/>
                  </a:lnTo>
                  <a:cubicBezTo>
                    <a:pt x="140" y="233"/>
                    <a:pt x="140" y="233"/>
                    <a:pt x="164" y="209"/>
                  </a:cubicBezTo>
                  <a:lnTo>
                    <a:pt x="186" y="209"/>
                  </a:lnTo>
                  <a:cubicBezTo>
                    <a:pt x="186" y="186"/>
                    <a:pt x="186" y="186"/>
                    <a:pt x="210" y="162"/>
                  </a:cubicBezTo>
                  <a:lnTo>
                    <a:pt x="210" y="140"/>
                  </a:lnTo>
                  <a:cubicBezTo>
                    <a:pt x="210" y="116"/>
                    <a:pt x="210" y="116"/>
                    <a:pt x="186" y="93"/>
                  </a:cubicBezTo>
                  <a:cubicBezTo>
                    <a:pt x="186" y="69"/>
                    <a:pt x="186" y="69"/>
                    <a:pt x="164" y="47"/>
                  </a:cubicBezTo>
                  <a:cubicBezTo>
                    <a:pt x="164" y="47"/>
                    <a:pt x="164" y="23"/>
                    <a:pt x="140" y="23"/>
                  </a:cubicBezTo>
                  <a:lnTo>
                    <a:pt x="117" y="23"/>
                  </a:lnTo>
                  <a:cubicBezTo>
                    <a:pt x="93" y="0"/>
                    <a:pt x="9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26"/>
            <p:cNvSpPr/>
            <p:nvPr/>
          </p:nvSpPr>
          <p:spPr>
            <a:xfrm>
              <a:off x="3945525" y="2188200"/>
              <a:ext cx="34300" cy="12250"/>
            </a:xfrm>
            <a:custGeom>
              <a:avLst/>
              <a:gdLst/>
              <a:ahLst/>
              <a:cxnLst/>
              <a:rect l="l" t="t" r="r" b="b"/>
              <a:pathLst>
                <a:path w="1372" h="490" extrusionOk="0">
                  <a:moveTo>
                    <a:pt x="1278" y="1"/>
                  </a:moveTo>
                  <a:cubicBezTo>
                    <a:pt x="860" y="47"/>
                    <a:pt x="441" y="164"/>
                    <a:pt x="47" y="326"/>
                  </a:cubicBezTo>
                  <a:cubicBezTo>
                    <a:pt x="0" y="350"/>
                    <a:pt x="0" y="397"/>
                    <a:pt x="22" y="443"/>
                  </a:cubicBezTo>
                  <a:cubicBezTo>
                    <a:pt x="47" y="490"/>
                    <a:pt x="93" y="490"/>
                    <a:pt x="140" y="490"/>
                  </a:cubicBezTo>
                  <a:cubicBezTo>
                    <a:pt x="512" y="326"/>
                    <a:pt x="884" y="233"/>
                    <a:pt x="1278" y="187"/>
                  </a:cubicBezTo>
                  <a:cubicBezTo>
                    <a:pt x="1325" y="187"/>
                    <a:pt x="1371" y="140"/>
                    <a:pt x="1371" y="94"/>
                  </a:cubicBezTo>
                  <a:cubicBezTo>
                    <a:pt x="1371" y="47"/>
                    <a:pt x="1325" y="1"/>
                    <a:pt x="1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26"/>
            <p:cNvSpPr/>
            <p:nvPr/>
          </p:nvSpPr>
          <p:spPr>
            <a:xfrm>
              <a:off x="3977475" y="2483000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71" y="1"/>
                  </a:moveTo>
                  <a:cubicBezTo>
                    <a:pt x="71" y="23"/>
                    <a:pt x="47" y="23"/>
                    <a:pt x="47" y="23"/>
                  </a:cubicBezTo>
                  <a:cubicBezTo>
                    <a:pt x="25" y="23"/>
                    <a:pt x="25" y="23"/>
                    <a:pt x="25" y="47"/>
                  </a:cubicBezTo>
                  <a:cubicBezTo>
                    <a:pt x="0" y="47"/>
                    <a:pt x="0" y="70"/>
                    <a:pt x="0" y="70"/>
                  </a:cubicBezTo>
                  <a:lnTo>
                    <a:pt x="0" y="94"/>
                  </a:lnTo>
                  <a:lnTo>
                    <a:pt x="0" y="140"/>
                  </a:lnTo>
                  <a:cubicBezTo>
                    <a:pt x="0" y="163"/>
                    <a:pt x="25" y="163"/>
                    <a:pt x="25" y="163"/>
                  </a:cubicBezTo>
                  <a:cubicBezTo>
                    <a:pt x="25" y="187"/>
                    <a:pt x="25" y="187"/>
                    <a:pt x="47" y="187"/>
                  </a:cubicBezTo>
                  <a:cubicBezTo>
                    <a:pt x="47" y="209"/>
                    <a:pt x="71" y="209"/>
                    <a:pt x="71" y="209"/>
                  </a:cubicBezTo>
                  <a:lnTo>
                    <a:pt x="140" y="209"/>
                  </a:lnTo>
                  <a:cubicBezTo>
                    <a:pt x="140" y="187"/>
                    <a:pt x="164" y="187"/>
                    <a:pt x="164" y="187"/>
                  </a:cubicBezTo>
                  <a:cubicBezTo>
                    <a:pt x="164" y="163"/>
                    <a:pt x="186" y="163"/>
                    <a:pt x="186" y="140"/>
                  </a:cubicBezTo>
                  <a:lnTo>
                    <a:pt x="186" y="116"/>
                  </a:lnTo>
                  <a:lnTo>
                    <a:pt x="186" y="70"/>
                  </a:lnTo>
                  <a:cubicBezTo>
                    <a:pt x="164" y="70"/>
                    <a:pt x="164" y="70"/>
                    <a:pt x="164" y="47"/>
                  </a:cubicBezTo>
                  <a:cubicBezTo>
                    <a:pt x="164" y="47"/>
                    <a:pt x="140" y="47"/>
                    <a:pt x="140" y="23"/>
                  </a:cubicBezTo>
                  <a:lnTo>
                    <a:pt x="118" y="23"/>
                  </a:lnTo>
                  <a:cubicBezTo>
                    <a:pt x="93" y="1"/>
                    <a:pt x="93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26"/>
            <p:cNvSpPr/>
            <p:nvPr/>
          </p:nvSpPr>
          <p:spPr>
            <a:xfrm>
              <a:off x="3982725" y="2306250"/>
              <a:ext cx="5225" cy="5250"/>
            </a:xfrm>
            <a:custGeom>
              <a:avLst/>
              <a:gdLst/>
              <a:ahLst/>
              <a:cxnLst/>
              <a:rect l="l" t="t" r="r" b="b"/>
              <a:pathLst>
                <a:path w="209" h="210" extrusionOk="0">
                  <a:moveTo>
                    <a:pt x="116" y="1"/>
                  </a:moveTo>
                  <a:cubicBezTo>
                    <a:pt x="94" y="1"/>
                    <a:pt x="69" y="1"/>
                    <a:pt x="69" y="23"/>
                  </a:cubicBezTo>
                  <a:lnTo>
                    <a:pt x="47" y="23"/>
                  </a:lnTo>
                  <a:cubicBezTo>
                    <a:pt x="23" y="23"/>
                    <a:pt x="23" y="47"/>
                    <a:pt x="23" y="47"/>
                  </a:cubicBezTo>
                  <a:cubicBezTo>
                    <a:pt x="1" y="69"/>
                    <a:pt x="1" y="69"/>
                    <a:pt x="1" y="94"/>
                  </a:cubicBezTo>
                  <a:lnTo>
                    <a:pt x="1" y="116"/>
                  </a:lnTo>
                  <a:lnTo>
                    <a:pt x="1" y="162"/>
                  </a:lnTo>
                  <a:lnTo>
                    <a:pt x="23" y="162"/>
                  </a:lnTo>
                  <a:cubicBezTo>
                    <a:pt x="47" y="187"/>
                    <a:pt x="47" y="187"/>
                    <a:pt x="69" y="187"/>
                  </a:cubicBezTo>
                  <a:lnTo>
                    <a:pt x="94" y="209"/>
                  </a:lnTo>
                  <a:cubicBezTo>
                    <a:pt x="116" y="209"/>
                    <a:pt x="116" y="187"/>
                    <a:pt x="140" y="187"/>
                  </a:cubicBezTo>
                  <a:lnTo>
                    <a:pt x="162" y="162"/>
                  </a:lnTo>
                  <a:lnTo>
                    <a:pt x="187" y="140"/>
                  </a:lnTo>
                  <a:lnTo>
                    <a:pt x="187" y="116"/>
                  </a:lnTo>
                  <a:cubicBezTo>
                    <a:pt x="209" y="116"/>
                    <a:pt x="209" y="94"/>
                    <a:pt x="187" y="94"/>
                  </a:cubicBezTo>
                  <a:lnTo>
                    <a:pt x="187" y="47"/>
                  </a:lnTo>
                  <a:lnTo>
                    <a:pt x="162" y="2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26"/>
            <p:cNvSpPr/>
            <p:nvPr/>
          </p:nvSpPr>
          <p:spPr>
            <a:xfrm>
              <a:off x="3986775" y="247952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0"/>
                  </a:moveTo>
                  <a:cubicBezTo>
                    <a:pt x="71" y="0"/>
                    <a:pt x="47" y="0"/>
                    <a:pt x="47" y="23"/>
                  </a:cubicBezTo>
                  <a:cubicBezTo>
                    <a:pt x="25" y="23"/>
                    <a:pt x="25" y="23"/>
                    <a:pt x="25" y="47"/>
                  </a:cubicBezTo>
                  <a:cubicBezTo>
                    <a:pt x="0" y="47"/>
                    <a:pt x="0" y="47"/>
                    <a:pt x="0" y="69"/>
                  </a:cubicBezTo>
                  <a:lnTo>
                    <a:pt x="0" y="93"/>
                  </a:lnTo>
                  <a:lnTo>
                    <a:pt x="0" y="140"/>
                  </a:lnTo>
                  <a:cubicBezTo>
                    <a:pt x="25" y="140"/>
                    <a:pt x="25" y="140"/>
                    <a:pt x="25" y="162"/>
                  </a:cubicBezTo>
                  <a:cubicBezTo>
                    <a:pt x="25" y="162"/>
                    <a:pt x="47" y="186"/>
                    <a:pt x="71" y="186"/>
                  </a:cubicBezTo>
                  <a:lnTo>
                    <a:pt x="164" y="186"/>
                  </a:lnTo>
                  <a:lnTo>
                    <a:pt x="186" y="162"/>
                  </a:lnTo>
                  <a:cubicBezTo>
                    <a:pt x="186" y="140"/>
                    <a:pt x="211" y="140"/>
                    <a:pt x="211" y="116"/>
                  </a:cubicBezTo>
                  <a:lnTo>
                    <a:pt x="211" y="93"/>
                  </a:lnTo>
                  <a:cubicBezTo>
                    <a:pt x="211" y="93"/>
                    <a:pt x="211" y="69"/>
                    <a:pt x="186" y="47"/>
                  </a:cubicBezTo>
                  <a:cubicBezTo>
                    <a:pt x="164" y="23"/>
                    <a:pt x="164" y="23"/>
                    <a:pt x="140" y="23"/>
                  </a:cubicBezTo>
                  <a:cubicBezTo>
                    <a:pt x="140" y="0"/>
                    <a:pt x="11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26"/>
            <p:cNvSpPr/>
            <p:nvPr/>
          </p:nvSpPr>
          <p:spPr>
            <a:xfrm>
              <a:off x="3986225" y="2462075"/>
              <a:ext cx="4675" cy="5850"/>
            </a:xfrm>
            <a:custGeom>
              <a:avLst/>
              <a:gdLst/>
              <a:ahLst/>
              <a:cxnLst/>
              <a:rect l="l" t="t" r="r" b="b"/>
              <a:pathLst>
                <a:path w="187" h="234" extrusionOk="0">
                  <a:moveTo>
                    <a:pt x="115" y="0"/>
                  </a:moveTo>
                  <a:cubicBezTo>
                    <a:pt x="93" y="0"/>
                    <a:pt x="69" y="0"/>
                    <a:pt x="69" y="23"/>
                  </a:cubicBezTo>
                  <a:lnTo>
                    <a:pt x="47" y="23"/>
                  </a:lnTo>
                  <a:cubicBezTo>
                    <a:pt x="22" y="47"/>
                    <a:pt x="22" y="69"/>
                    <a:pt x="22" y="69"/>
                  </a:cubicBezTo>
                  <a:cubicBezTo>
                    <a:pt x="22" y="93"/>
                    <a:pt x="22" y="93"/>
                    <a:pt x="0" y="116"/>
                  </a:cubicBezTo>
                  <a:lnTo>
                    <a:pt x="0" y="140"/>
                  </a:lnTo>
                  <a:cubicBezTo>
                    <a:pt x="0" y="162"/>
                    <a:pt x="22" y="162"/>
                    <a:pt x="22" y="187"/>
                  </a:cubicBezTo>
                  <a:lnTo>
                    <a:pt x="47" y="209"/>
                  </a:lnTo>
                  <a:lnTo>
                    <a:pt x="69" y="209"/>
                  </a:lnTo>
                  <a:cubicBezTo>
                    <a:pt x="93" y="209"/>
                    <a:pt x="93" y="209"/>
                    <a:pt x="93" y="233"/>
                  </a:cubicBezTo>
                  <a:cubicBezTo>
                    <a:pt x="115" y="233"/>
                    <a:pt x="140" y="209"/>
                    <a:pt x="140" y="209"/>
                  </a:cubicBezTo>
                  <a:cubicBezTo>
                    <a:pt x="140" y="209"/>
                    <a:pt x="162" y="209"/>
                    <a:pt x="162" y="187"/>
                  </a:cubicBezTo>
                  <a:lnTo>
                    <a:pt x="186" y="162"/>
                  </a:lnTo>
                  <a:lnTo>
                    <a:pt x="186" y="116"/>
                  </a:lnTo>
                  <a:lnTo>
                    <a:pt x="186" y="93"/>
                  </a:lnTo>
                  <a:lnTo>
                    <a:pt x="186" y="47"/>
                  </a:lnTo>
                  <a:lnTo>
                    <a:pt x="162" y="23"/>
                  </a:lnTo>
                  <a:cubicBezTo>
                    <a:pt x="162" y="23"/>
                    <a:pt x="140" y="23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26"/>
            <p:cNvSpPr/>
            <p:nvPr/>
          </p:nvSpPr>
          <p:spPr>
            <a:xfrm>
              <a:off x="3994925" y="2301000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93" y="0"/>
                  </a:moveTo>
                  <a:cubicBezTo>
                    <a:pt x="71" y="0"/>
                    <a:pt x="71" y="0"/>
                    <a:pt x="47" y="25"/>
                  </a:cubicBezTo>
                  <a:lnTo>
                    <a:pt x="24" y="25"/>
                  </a:lnTo>
                  <a:cubicBezTo>
                    <a:pt x="24" y="47"/>
                    <a:pt x="0" y="47"/>
                    <a:pt x="0" y="71"/>
                  </a:cubicBezTo>
                  <a:lnTo>
                    <a:pt x="0" y="93"/>
                  </a:lnTo>
                  <a:lnTo>
                    <a:pt x="0" y="118"/>
                  </a:lnTo>
                  <a:lnTo>
                    <a:pt x="0" y="164"/>
                  </a:lnTo>
                  <a:cubicBezTo>
                    <a:pt x="24" y="164"/>
                    <a:pt x="24" y="186"/>
                    <a:pt x="24" y="186"/>
                  </a:cubicBezTo>
                  <a:cubicBezTo>
                    <a:pt x="47" y="186"/>
                    <a:pt x="47" y="186"/>
                    <a:pt x="71" y="211"/>
                  </a:cubicBezTo>
                  <a:lnTo>
                    <a:pt x="93" y="211"/>
                  </a:lnTo>
                  <a:cubicBezTo>
                    <a:pt x="93" y="211"/>
                    <a:pt x="117" y="211"/>
                    <a:pt x="140" y="186"/>
                  </a:cubicBezTo>
                  <a:lnTo>
                    <a:pt x="164" y="186"/>
                  </a:lnTo>
                  <a:cubicBezTo>
                    <a:pt x="164" y="164"/>
                    <a:pt x="164" y="164"/>
                    <a:pt x="186" y="140"/>
                  </a:cubicBezTo>
                  <a:lnTo>
                    <a:pt x="186" y="118"/>
                  </a:lnTo>
                  <a:lnTo>
                    <a:pt x="186" y="93"/>
                  </a:lnTo>
                  <a:cubicBezTo>
                    <a:pt x="186" y="71"/>
                    <a:pt x="186" y="71"/>
                    <a:pt x="164" y="47"/>
                  </a:cubicBezTo>
                  <a:cubicBezTo>
                    <a:pt x="164" y="47"/>
                    <a:pt x="164" y="25"/>
                    <a:pt x="140" y="25"/>
                  </a:cubicBezTo>
                  <a:lnTo>
                    <a:pt x="1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26"/>
            <p:cNvSpPr/>
            <p:nvPr/>
          </p:nvSpPr>
          <p:spPr>
            <a:xfrm>
              <a:off x="3993750" y="2381850"/>
              <a:ext cx="5275" cy="5225"/>
            </a:xfrm>
            <a:custGeom>
              <a:avLst/>
              <a:gdLst/>
              <a:ahLst/>
              <a:cxnLst/>
              <a:rect l="l" t="t" r="r" b="b"/>
              <a:pathLst>
                <a:path w="211" h="209" extrusionOk="0">
                  <a:moveTo>
                    <a:pt x="47" y="0"/>
                  </a:moveTo>
                  <a:cubicBezTo>
                    <a:pt x="47" y="0"/>
                    <a:pt x="25" y="0"/>
                    <a:pt x="25" y="22"/>
                  </a:cubicBezTo>
                  <a:cubicBezTo>
                    <a:pt x="25" y="22"/>
                    <a:pt x="1" y="22"/>
                    <a:pt x="1" y="47"/>
                  </a:cubicBezTo>
                  <a:lnTo>
                    <a:pt x="1" y="93"/>
                  </a:lnTo>
                  <a:lnTo>
                    <a:pt x="1" y="115"/>
                  </a:lnTo>
                  <a:cubicBezTo>
                    <a:pt x="1" y="115"/>
                    <a:pt x="1" y="140"/>
                    <a:pt x="25" y="140"/>
                  </a:cubicBezTo>
                  <a:cubicBezTo>
                    <a:pt x="25" y="162"/>
                    <a:pt x="47" y="186"/>
                    <a:pt x="47" y="186"/>
                  </a:cubicBezTo>
                  <a:cubicBezTo>
                    <a:pt x="71" y="208"/>
                    <a:pt x="71" y="208"/>
                    <a:pt x="94" y="208"/>
                  </a:cubicBezTo>
                  <a:lnTo>
                    <a:pt x="164" y="208"/>
                  </a:lnTo>
                  <a:cubicBezTo>
                    <a:pt x="164" y="208"/>
                    <a:pt x="187" y="208"/>
                    <a:pt x="187" y="186"/>
                  </a:cubicBezTo>
                  <a:lnTo>
                    <a:pt x="211" y="162"/>
                  </a:lnTo>
                  <a:lnTo>
                    <a:pt x="211" y="115"/>
                  </a:lnTo>
                  <a:lnTo>
                    <a:pt x="211" y="93"/>
                  </a:lnTo>
                  <a:lnTo>
                    <a:pt x="187" y="69"/>
                  </a:lnTo>
                  <a:cubicBezTo>
                    <a:pt x="164" y="47"/>
                    <a:pt x="164" y="22"/>
                    <a:pt x="140" y="22"/>
                  </a:cubicBezTo>
                  <a:cubicBezTo>
                    <a:pt x="140" y="0"/>
                    <a:pt x="140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26"/>
            <p:cNvSpPr/>
            <p:nvPr/>
          </p:nvSpPr>
          <p:spPr>
            <a:xfrm>
              <a:off x="4016450" y="2492875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116" y="0"/>
                  </a:moveTo>
                  <a:cubicBezTo>
                    <a:pt x="93" y="0"/>
                    <a:pt x="93" y="24"/>
                    <a:pt x="69" y="24"/>
                  </a:cubicBezTo>
                  <a:lnTo>
                    <a:pt x="47" y="24"/>
                  </a:lnTo>
                  <a:cubicBezTo>
                    <a:pt x="47" y="47"/>
                    <a:pt x="47" y="47"/>
                    <a:pt x="23" y="47"/>
                  </a:cubicBezTo>
                  <a:lnTo>
                    <a:pt x="23" y="93"/>
                  </a:lnTo>
                  <a:cubicBezTo>
                    <a:pt x="0" y="93"/>
                    <a:pt x="0" y="117"/>
                    <a:pt x="0" y="117"/>
                  </a:cubicBezTo>
                  <a:cubicBezTo>
                    <a:pt x="0" y="140"/>
                    <a:pt x="23" y="140"/>
                    <a:pt x="23" y="164"/>
                  </a:cubicBezTo>
                  <a:lnTo>
                    <a:pt x="47" y="186"/>
                  </a:lnTo>
                  <a:cubicBezTo>
                    <a:pt x="47" y="186"/>
                    <a:pt x="69" y="186"/>
                    <a:pt x="69" y="210"/>
                  </a:cubicBezTo>
                  <a:lnTo>
                    <a:pt x="93" y="210"/>
                  </a:lnTo>
                  <a:cubicBezTo>
                    <a:pt x="116" y="210"/>
                    <a:pt x="140" y="210"/>
                    <a:pt x="140" y="186"/>
                  </a:cubicBezTo>
                  <a:lnTo>
                    <a:pt x="162" y="186"/>
                  </a:lnTo>
                  <a:lnTo>
                    <a:pt x="187" y="164"/>
                  </a:lnTo>
                  <a:cubicBezTo>
                    <a:pt x="209" y="140"/>
                    <a:pt x="209" y="140"/>
                    <a:pt x="209" y="117"/>
                  </a:cubicBezTo>
                  <a:lnTo>
                    <a:pt x="209" y="93"/>
                  </a:lnTo>
                  <a:lnTo>
                    <a:pt x="209" y="47"/>
                  </a:lnTo>
                  <a:lnTo>
                    <a:pt x="187" y="47"/>
                  </a:lnTo>
                  <a:cubicBezTo>
                    <a:pt x="162" y="24"/>
                    <a:pt x="162" y="24"/>
                    <a:pt x="140" y="24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26"/>
            <p:cNvSpPr/>
            <p:nvPr/>
          </p:nvSpPr>
          <p:spPr>
            <a:xfrm>
              <a:off x="3992025" y="23109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1"/>
                  </a:moveTo>
                  <a:lnTo>
                    <a:pt x="47" y="23"/>
                  </a:lnTo>
                  <a:cubicBezTo>
                    <a:pt x="23" y="23"/>
                    <a:pt x="23" y="47"/>
                    <a:pt x="23" y="47"/>
                  </a:cubicBezTo>
                  <a:lnTo>
                    <a:pt x="1" y="70"/>
                  </a:lnTo>
                  <a:lnTo>
                    <a:pt x="1" y="116"/>
                  </a:lnTo>
                  <a:cubicBezTo>
                    <a:pt x="1" y="116"/>
                    <a:pt x="1" y="140"/>
                    <a:pt x="23" y="140"/>
                  </a:cubicBezTo>
                  <a:cubicBezTo>
                    <a:pt x="23" y="163"/>
                    <a:pt x="23" y="163"/>
                    <a:pt x="47" y="163"/>
                  </a:cubicBezTo>
                  <a:cubicBezTo>
                    <a:pt x="47" y="187"/>
                    <a:pt x="70" y="187"/>
                    <a:pt x="70" y="187"/>
                  </a:cubicBezTo>
                  <a:lnTo>
                    <a:pt x="94" y="187"/>
                  </a:lnTo>
                  <a:cubicBezTo>
                    <a:pt x="116" y="187"/>
                    <a:pt x="140" y="187"/>
                    <a:pt x="140" y="163"/>
                  </a:cubicBezTo>
                  <a:lnTo>
                    <a:pt x="163" y="163"/>
                  </a:lnTo>
                  <a:cubicBezTo>
                    <a:pt x="163" y="140"/>
                    <a:pt x="187" y="140"/>
                    <a:pt x="187" y="116"/>
                  </a:cubicBezTo>
                  <a:lnTo>
                    <a:pt x="187" y="94"/>
                  </a:lnTo>
                  <a:lnTo>
                    <a:pt x="187" y="70"/>
                  </a:lnTo>
                  <a:lnTo>
                    <a:pt x="187" y="23"/>
                  </a:lnTo>
                  <a:cubicBezTo>
                    <a:pt x="163" y="23"/>
                    <a:pt x="163" y="23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26"/>
            <p:cNvSpPr/>
            <p:nvPr/>
          </p:nvSpPr>
          <p:spPr>
            <a:xfrm>
              <a:off x="4014125" y="2464400"/>
              <a:ext cx="4675" cy="5225"/>
            </a:xfrm>
            <a:custGeom>
              <a:avLst/>
              <a:gdLst/>
              <a:ahLst/>
              <a:cxnLst/>
              <a:rect l="l" t="t" r="r" b="b"/>
              <a:pathLst>
                <a:path w="187" h="209" extrusionOk="0">
                  <a:moveTo>
                    <a:pt x="93" y="0"/>
                  </a:moveTo>
                  <a:cubicBezTo>
                    <a:pt x="69" y="0"/>
                    <a:pt x="69" y="23"/>
                    <a:pt x="47" y="23"/>
                  </a:cubicBezTo>
                  <a:lnTo>
                    <a:pt x="23" y="47"/>
                  </a:lnTo>
                  <a:cubicBezTo>
                    <a:pt x="23" y="47"/>
                    <a:pt x="23" y="69"/>
                    <a:pt x="0" y="69"/>
                  </a:cubicBezTo>
                  <a:lnTo>
                    <a:pt x="0" y="94"/>
                  </a:lnTo>
                  <a:lnTo>
                    <a:pt x="0" y="116"/>
                  </a:lnTo>
                  <a:cubicBezTo>
                    <a:pt x="0" y="140"/>
                    <a:pt x="0" y="162"/>
                    <a:pt x="23" y="162"/>
                  </a:cubicBezTo>
                  <a:cubicBezTo>
                    <a:pt x="23" y="162"/>
                    <a:pt x="23" y="187"/>
                    <a:pt x="47" y="187"/>
                  </a:cubicBezTo>
                  <a:cubicBezTo>
                    <a:pt x="47" y="187"/>
                    <a:pt x="47" y="209"/>
                    <a:pt x="69" y="209"/>
                  </a:cubicBezTo>
                  <a:lnTo>
                    <a:pt x="93" y="209"/>
                  </a:lnTo>
                  <a:cubicBezTo>
                    <a:pt x="116" y="209"/>
                    <a:pt x="116" y="209"/>
                    <a:pt x="140" y="187"/>
                  </a:cubicBezTo>
                  <a:lnTo>
                    <a:pt x="162" y="187"/>
                  </a:lnTo>
                  <a:cubicBezTo>
                    <a:pt x="162" y="162"/>
                    <a:pt x="186" y="162"/>
                    <a:pt x="186" y="140"/>
                  </a:cubicBezTo>
                  <a:lnTo>
                    <a:pt x="186" y="116"/>
                  </a:lnTo>
                  <a:lnTo>
                    <a:pt x="186" y="94"/>
                  </a:lnTo>
                  <a:lnTo>
                    <a:pt x="186" y="47"/>
                  </a:lnTo>
                  <a:cubicBezTo>
                    <a:pt x="162" y="47"/>
                    <a:pt x="162" y="23"/>
                    <a:pt x="140" y="23"/>
                  </a:cubicBezTo>
                  <a:lnTo>
                    <a:pt x="116" y="23"/>
                  </a:lnTo>
                  <a:cubicBezTo>
                    <a:pt x="116" y="0"/>
                    <a:pt x="93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26"/>
            <p:cNvSpPr/>
            <p:nvPr/>
          </p:nvSpPr>
          <p:spPr>
            <a:xfrm>
              <a:off x="4012350" y="2270200"/>
              <a:ext cx="5275" cy="525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18" y="1"/>
                  </a:moveTo>
                  <a:cubicBezTo>
                    <a:pt x="94" y="1"/>
                    <a:pt x="71" y="23"/>
                    <a:pt x="71" y="23"/>
                  </a:cubicBezTo>
                  <a:lnTo>
                    <a:pt x="47" y="23"/>
                  </a:lnTo>
                  <a:cubicBezTo>
                    <a:pt x="25" y="47"/>
                    <a:pt x="25" y="70"/>
                    <a:pt x="25" y="70"/>
                  </a:cubicBezTo>
                  <a:lnTo>
                    <a:pt x="25" y="94"/>
                  </a:lnTo>
                  <a:cubicBezTo>
                    <a:pt x="1" y="94"/>
                    <a:pt x="1" y="116"/>
                    <a:pt x="25" y="116"/>
                  </a:cubicBezTo>
                  <a:lnTo>
                    <a:pt x="25" y="163"/>
                  </a:lnTo>
                  <a:lnTo>
                    <a:pt x="47" y="187"/>
                  </a:lnTo>
                  <a:lnTo>
                    <a:pt x="71" y="209"/>
                  </a:lnTo>
                  <a:lnTo>
                    <a:pt x="94" y="209"/>
                  </a:lnTo>
                  <a:cubicBezTo>
                    <a:pt x="118" y="209"/>
                    <a:pt x="140" y="209"/>
                    <a:pt x="140" y="187"/>
                  </a:cubicBezTo>
                  <a:lnTo>
                    <a:pt x="164" y="187"/>
                  </a:lnTo>
                  <a:cubicBezTo>
                    <a:pt x="187" y="163"/>
                    <a:pt x="187" y="163"/>
                    <a:pt x="187" y="140"/>
                  </a:cubicBezTo>
                  <a:lnTo>
                    <a:pt x="187" y="116"/>
                  </a:lnTo>
                  <a:cubicBezTo>
                    <a:pt x="211" y="116"/>
                    <a:pt x="211" y="94"/>
                    <a:pt x="187" y="94"/>
                  </a:cubicBezTo>
                  <a:lnTo>
                    <a:pt x="187" y="47"/>
                  </a:lnTo>
                  <a:lnTo>
                    <a:pt x="164" y="23"/>
                  </a:lnTo>
                  <a:cubicBezTo>
                    <a:pt x="164" y="23"/>
                    <a:pt x="140" y="23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26"/>
            <p:cNvSpPr/>
            <p:nvPr/>
          </p:nvSpPr>
          <p:spPr>
            <a:xfrm>
              <a:off x="3990250" y="2490550"/>
              <a:ext cx="5300" cy="4675"/>
            </a:xfrm>
            <a:custGeom>
              <a:avLst/>
              <a:gdLst/>
              <a:ahLst/>
              <a:cxnLst/>
              <a:rect l="l" t="t" r="r" b="b"/>
              <a:pathLst>
                <a:path w="212" h="187" extrusionOk="0">
                  <a:moveTo>
                    <a:pt x="94" y="0"/>
                  </a:moveTo>
                  <a:cubicBezTo>
                    <a:pt x="72" y="0"/>
                    <a:pt x="72" y="0"/>
                    <a:pt x="47" y="24"/>
                  </a:cubicBezTo>
                  <a:lnTo>
                    <a:pt x="25" y="24"/>
                  </a:lnTo>
                  <a:cubicBezTo>
                    <a:pt x="25" y="47"/>
                    <a:pt x="25" y="47"/>
                    <a:pt x="1" y="71"/>
                  </a:cubicBezTo>
                  <a:lnTo>
                    <a:pt x="1" y="93"/>
                  </a:lnTo>
                  <a:lnTo>
                    <a:pt x="1" y="117"/>
                  </a:lnTo>
                  <a:lnTo>
                    <a:pt x="25" y="140"/>
                  </a:lnTo>
                  <a:lnTo>
                    <a:pt x="25" y="164"/>
                  </a:lnTo>
                  <a:lnTo>
                    <a:pt x="47" y="164"/>
                  </a:lnTo>
                  <a:lnTo>
                    <a:pt x="47" y="186"/>
                  </a:lnTo>
                  <a:lnTo>
                    <a:pt x="165" y="186"/>
                  </a:lnTo>
                  <a:lnTo>
                    <a:pt x="187" y="164"/>
                  </a:lnTo>
                  <a:lnTo>
                    <a:pt x="211" y="140"/>
                  </a:lnTo>
                  <a:lnTo>
                    <a:pt x="211" y="117"/>
                  </a:lnTo>
                  <a:lnTo>
                    <a:pt x="211" y="93"/>
                  </a:lnTo>
                  <a:lnTo>
                    <a:pt x="211" y="47"/>
                  </a:lnTo>
                  <a:cubicBezTo>
                    <a:pt x="187" y="47"/>
                    <a:pt x="187" y="24"/>
                    <a:pt x="187" y="24"/>
                  </a:cubicBezTo>
                  <a:cubicBezTo>
                    <a:pt x="165" y="24"/>
                    <a:pt x="165" y="24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26"/>
            <p:cNvSpPr/>
            <p:nvPr/>
          </p:nvSpPr>
          <p:spPr>
            <a:xfrm>
              <a:off x="4005975" y="2233000"/>
              <a:ext cx="5250" cy="5225"/>
            </a:xfrm>
            <a:custGeom>
              <a:avLst/>
              <a:gdLst/>
              <a:ahLst/>
              <a:cxnLst/>
              <a:rect l="l" t="t" r="r" b="b"/>
              <a:pathLst>
                <a:path w="210" h="209" extrusionOk="0">
                  <a:moveTo>
                    <a:pt x="116" y="0"/>
                  </a:moveTo>
                  <a:cubicBezTo>
                    <a:pt x="116" y="0"/>
                    <a:pt x="94" y="0"/>
                    <a:pt x="70" y="23"/>
                  </a:cubicBezTo>
                  <a:lnTo>
                    <a:pt x="47" y="47"/>
                  </a:lnTo>
                  <a:cubicBezTo>
                    <a:pt x="23" y="47"/>
                    <a:pt x="23" y="47"/>
                    <a:pt x="23" y="69"/>
                  </a:cubicBezTo>
                  <a:cubicBezTo>
                    <a:pt x="1" y="69"/>
                    <a:pt x="1" y="93"/>
                    <a:pt x="1" y="93"/>
                  </a:cubicBezTo>
                  <a:lnTo>
                    <a:pt x="1" y="140"/>
                  </a:lnTo>
                  <a:lnTo>
                    <a:pt x="1" y="162"/>
                  </a:lnTo>
                  <a:lnTo>
                    <a:pt x="23" y="186"/>
                  </a:lnTo>
                  <a:cubicBezTo>
                    <a:pt x="23" y="209"/>
                    <a:pt x="47" y="209"/>
                    <a:pt x="70" y="209"/>
                  </a:cubicBezTo>
                  <a:lnTo>
                    <a:pt x="140" y="209"/>
                  </a:lnTo>
                  <a:cubicBezTo>
                    <a:pt x="140" y="186"/>
                    <a:pt x="163" y="186"/>
                    <a:pt x="163" y="186"/>
                  </a:cubicBezTo>
                  <a:cubicBezTo>
                    <a:pt x="187" y="162"/>
                    <a:pt x="187" y="162"/>
                    <a:pt x="209" y="162"/>
                  </a:cubicBezTo>
                  <a:lnTo>
                    <a:pt x="209" y="116"/>
                  </a:lnTo>
                  <a:lnTo>
                    <a:pt x="209" y="93"/>
                  </a:lnTo>
                  <a:lnTo>
                    <a:pt x="209" y="47"/>
                  </a:lnTo>
                  <a:cubicBezTo>
                    <a:pt x="209" y="47"/>
                    <a:pt x="187" y="47"/>
                    <a:pt x="187" y="23"/>
                  </a:cubicBezTo>
                  <a:cubicBezTo>
                    <a:pt x="187" y="23"/>
                    <a:pt x="163" y="23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26"/>
            <p:cNvSpPr/>
            <p:nvPr/>
          </p:nvSpPr>
          <p:spPr>
            <a:xfrm>
              <a:off x="4015850" y="248067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47" y="1"/>
                  </a:moveTo>
                  <a:cubicBezTo>
                    <a:pt x="47" y="23"/>
                    <a:pt x="24" y="23"/>
                    <a:pt x="24" y="23"/>
                  </a:cubicBezTo>
                  <a:cubicBezTo>
                    <a:pt x="24" y="47"/>
                    <a:pt x="0" y="47"/>
                    <a:pt x="0" y="70"/>
                  </a:cubicBezTo>
                  <a:lnTo>
                    <a:pt x="0" y="94"/>
                  </a:lnTo>
                  <a:cubicBezTo>
                    <a:pt x="0" y="116"/>
                    <a:pt x="0" y="116"/>
                    <a:pt x="24" y="140"/>
                  </a:cubicBezTo>
                  <a:lnTo>
                    <a:pt x="24" y="163"/>
                  </a:lnTo>
                  <a:cubicBezTo>
                    <a:pt x="47" y="163"/>
                    <a:pt x="47" y="163"/>
                    <a:pt x="71" y="187"/>
                  </a:cubicBezTo>
                  <a:lnTo>
                    <a:pt x="93" y="187"/>
                  </a:lnTo>
                  <a:cubicBezTo>
                    <a:pt x="117" y="187"/>
                    <a:pt x="117" y="187"/>
                    <a:pt x="140" y="163"/>
                  </a:cubicBezTo>
                  <a:lnTo>
                    <a:pt x="164" y="163"/>
                  </a:lnTo>
                  <a:cubicBezTo>
                    <a:pt x="164" y="163"/>
                    <a:pt x="164" y="140"/>
                    <a:pt x="186" y="140"/>
                  </a:cubicBezTo>
                  <a:lnTo>
                    <a:pt x="186" y="116"/>
                  </a:lnTo>
                  <a:cubicBezTo>
                    <a:pt x="186" y="94"/>
                    <a:pt x="211" y="70"/>
                    <a:pt x="186" y="70"/>
                  </a:cubicBezTo>
                  <a:lnTo>
                    <a:pt x="186" y="23"/>
                  </a:lnTo>
                  <a:lnTo>
                    <a:pt x="164" y="23"/>
                  </a:lnTo>
                  <a:cubicBezTo>
                    <a:pt x="164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26"/>
            <p:cNvSpPr/>
            <p:nvPr/>
          </p:nvSpPr>
          <p:spPr>
            <a:xfrm>
              <a:off x="3920500" y="2233350"/>
              <a:ext cx="43925" cy="24100"/>
            </a:xfrm>
            <a:custGeom>
              <a:avLst/>
              <a:gdLst/>
              <a:ahLst/>
              <a:cxnLst/>
              <a:rect l="l" t="t" r="r" b="b"/>
              <a:pathLst>
                <a:path w="1757" h="964" extrusionOk="0">
                  <a:moveTo>
                    <a:pt x="1660" y="0"/>
                  </a:moveTo>
                  <a:cubicBezTo>
                    <a:pt x="1650" y="0"/>
                    <a:pt x="1640" y="3"/>
                    <a:pt x="1628" y="9"/>
                  </a:cubicBezTo>
                  <a:cubicBezTo>
                    <a:pt x="1373" y="102"/>
                    <a:pt x="1116" y="219"/>
                    <a:pt x="862" y="334"/>
                  </a:cubicBezTo>
                  <a:cubicBezTo>
                    <a:pt x="845" y="318"/>
                    <a:pt x="816" y="302"/>
                    <a:pt x="785" y="302"/>
                  </a:cubicBezTo>
                  <a:cubicBezTo>
                    <a:pt x="772" y="302"/>
                    <a:pt x="758" y="305"/>
                    <a:pt x="744" y="312"/>
                  </a:cubicBezTo>
                  <a:cubicBezTo>
                    <a:pt x="583" y="405"/>
                    <a:pt x="396" y="520"/>
                    <a:pt x="233" y="637"/>
                  </a:cubicBezTo>
                  <a:cubicBezTo>
                    <a:pt x="164" y="660"/>
                    <a:pt x="117" y="706"/>
                    <a:pt x="47" y="730"/>
                  </a:cubicBezTo>
                  <a:lnTo>
                    <a:pt x="24" y="777"/>
                  </a:lnTo>
                  <a:cubicBezTo>
                    <a:pt x="0" y="799"/>
                    <a:pt x="0" y="846"/>
                    <a:pt x="0" y="870"/>
                  </a:cubicBezTo>
                  <a:lnTo>
                    <a:pt x="0" y="963"/>
                  </a:lnTo>
                  <a:cubicBezTo>
                    <a:pt x="24" y="939"/>
                    <a:pt x="47" y="939"/>
                    <a:pt x="71" y="917"/>
                  </a:cubicBezTo>
                  <a:cubicBezTo>
                    <a:pt x="82" y="928"/>
                    <a:pt x="94" y="933"/>
                    <a:pt x="105" y="933"/>
                  </a:cubicBezTo>
                  <a:cubicBezTo>
                    <a:pt x="117" y="933"/>
                    <a:pt x="129" y="928"/>
                    <a:pt x="140" y="917"/>
                  </a:cubicBezTo>
                  <a:cubicBezTo>
                    <a:pt x="210" y="870"/>
                    <a:pt x="257" y="824"/>
                    <a:pt x="326" y="799"/>
                  </a:cubicBezTo>
                  <a:cubicBezTo>
                    <a:pt x="769" y="567"/>
                    <a:pt x="1210" y="358"/>
                    <a:pt x="1675" y="172"/>
                  </a:cubicBezTo>
                  <a:cubicBezTo>
                    <a:pt x="1756" y="131"/>
                    <a:pt x="1730" y="0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26"/>
            <p:cNvSpPr/>
            <p:nvPr/>
          </p:nvSpPr>
          <p:spPr>
            <a:xfrm>
              <a:off x="3993750" y="25777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1"/>
                  </a:moveTo>
                  <a:lnTo>
                    <a:pt x="25" y="25"/>
                  </a:lnTo>
                  <a:cubicBezTo>
                    <a:pt x="1" y="47"/>
                    <a:pt x="1" y="47"/>
                    <a:pt x="1" y="71"/>
                  </a:cubicBezTo>
                  <a:lnTo>
                    <a:pt x="1" y="94"/>
                  </a:lnTo>
                  <a:lnTo>
                    <a:pt x="1" y="140"/>
                  </a:lnTo>
                  <a:cubicBezTo>
                    <a:pt x="25" y="140"/>
                    <a:pt x="25" y="140"/>
                    <a:pt x="25" y="164"/>
                  </a:cubicBezTo>
                  <a:cubicBezTo>
                    <a:pt x="25" y="164"/>
                    <a:pt x="47" y="164"/>
                    <a:pt x="71" y="187"/>
                  </a:cubicBezTo>
                  <a:lnTo>
                    <a:pt x="118" y="187"/>
                  </a:lnTo>
                  <a:cubicBezTo>
                    <a:pt x="118" y="187"/>
                    <a:pt x="140" y="187"/>
                    <a:pt x="140" y="164"/>
                  </a:cubicBezTo>
                  <a:cubicBezTo>
                    <a:pt x="164" y="164"/>
                    <a:pt x="164" y="164"/>
                    <a:pt x="187" y="140"/>
                  </a:cubicBezTo>
                  <a:lnTo>
                    <a:pt x="187" y="118"/>
                  </a:lnTo>
                  <a:lnTo>
                    <a:pt x="187" y="94"/>
                  </a:lnTo>
                  <a:lnTo>
                    <a:pt x="187" y="47"/>
                  </a:lnTo>
                  <a:cubicBezTo>
                    <a:pt x="187" y="47"/>
                    <a:pt x="164" y="47"/>
                    <a:pt x="164" y="25"/>
                  </a:cubicBezTo>
                  <a:cubicBezTo>
                    <a:pt x="164" y="25"/>
                    <a:pt x="14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26"/>
            <p:cNvSpPr/>
            <p:nvPr/>
          </p:nvSpPr>
          <p:spPr>
            <a:xfrm>
              <a:off x="3997250" y="2501000"/>
              <a:ext cx="5825" cy="5275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17" y="1"/>
                  </a:moveTo>
                  <a:cubicBezTo>
                    <a:pt x="93" y="1"/>
                    <a:pt x="93" y="1"/>
                    <a:pt x="71" y="25"/>
                  </a:cubicBezTo>
                  <a:lnTo>
                    <a:pt x="47" y="25"/>
                  </a:lnTo>
                  <a:cubicBezTo>
                    <a:pt x="47" y="47"/>
                    <a:pt x="24" y="47"/>
                    <a:pt x="24" y="47"/>
                  </a:cubicBezTo>
                  <a:lnTo>
                    <a:pt x="24" y="94"/>
                  </a:lnTo>
                  <a:cubicBezTo>
                    <a:pt x="0" y="94"/>
                    <a:pt x="0" y="94"/>
                    <a:pt x="0" y="118"/>
                  </a:cubicBezTo>
                  <a:cubicBezTo>
                    <a:pt x="0" y="118"/>
                    <a:pt x="24" y="140"/>
                    <a:pt x="24" y="164"/>
                  </a:cubicBezTo>
                  <a:lnTo>
                    <a:pt x="47" y="164"/>
                  </a:lnTo>
                  <a:cubicBezTo>
                    <a:pt x="47" y="187"/>
                    <a:pt x="71" y="187"/>
                    <a:pt x="71" y="211"/>
                  </a:cubicBezTo>
                  <a:lnTo>
                    <a:pt x="140" y="211"/>
                  </a:lnTo>
                  <a:lnTo>
                    <a:pt x="140" y="187"/>
                  </a:lnTo>
                  <a:lnTo>
                    <a:pt x="164" y="187"/>
                  </a:lnTo>
                  <a:cubicBezTo>
                    <a:pt x="186" y="187"/>
                    <a:pt x="186" y="164"/>
                    <a:pt x="186" y="164"/>
                  </a:cubicBezTo>
                  <a:cubicBezTo>
                    <a:pt x="210" y="164"/>
                    <a:pt x="210" y="140"/>
                    <a:pt x="210" y="140"/>
                  </a:cubicBezTo>
                  <a:lnTo>
                    <a:pt x="233" y="118"/>
                  </a:lnTo>
                  <a:lnTo>
                    <a:pt x="233" y="94"/>
                  </a:lnTo>
                  <a:lnTo>
                    <a:pt x="233" y="47"/>
                  </a:lnTo>
                  <a:cubicBezTo>
                    <a:pt x="210" y="47"/>
                    <a:pt x="210" y="25"/>
                    <a:pt x="210" y="25"/>
                  </a:cubicBezTo>
                  <a:cubicBezTo>
                    <a:pt x="186" y="2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26"/>
            <p:cNvSpPr/>
            <p:nvPr/>
          </p:nvSpPr>
          <p:spPr>
            <a:xfrm>
              <a:off x="4004825" y="2487650"/>
              <a:ext cx="6400" cy="5250"/>
            </a:xfrm>
            <a:custGeom>
              <a:avLst/>
              <a:gdLst/>
              <a:ahLst/>
              <a:cxnLst/>
              <a:rect l="l" t="t" r="r" b="b"/>
              <a:pathLst>
                <a:path w="256" h="210" extrusionOk="0">
                  <a:moveTo>
                    <a:pt x="93" y="1"/>
                  </a:moveTo>
                  <a:cubicBezTo>
                    <a:pt x="69" y="1"/>
                    <a:pt x="69" y="23"/>
                    <a:pt x="47" y="23"/>
                  </a:cubicBezTo>
                  <a:cubicBezTo>
                    <a:pt x="47" y="23"/>
                    <a:pt x="23" y="23"/>
                    <a:pt x="23" y="47"/>
                  </a:cubicBezTo>
                  <a:lnTo>
                    <a:pt x="0" y="70"/>
                  </a:lnTo>
                  <a:lnTo>
                    <a:pt x="0" y="94"/>
                  </a:lnTo>
                  <a:cubicBezTo>
                    <a:pt x="0" y="116"/>
                    <a:pt x="0" y="140"/>
                    <a:pt x="23" y="140"/>
                  </a:cubicBezTo>
                  <a:lnTo>
                    <a:pt x="23" y="163"/>
                  </a:lnTo>
                  <a:cubicBezTo>
                    <a:pt x="47" y="163"/>
                    <a:pt x="47" y="187"/>
                    <a:pt x="69" y="187"/>
                  </a:cubicBezTo>
                  <a:lnTo>
                    <a:pt x="140" y="187"/>
                  </a:lnTo>
                  <a:cubicBezTo>
                    <a:pt x="140" y="209"/>
                    <a:pt x="162" y="209"/>
                    <a:pt x="162" y="209"/>
                  </a:cubicBezTo>
                  <a:cubicBezTo>
                    <a:pt x="186" y="209"/>
                    <a:pt x="186" y="187"/>
                    <a:pt x="209" y="187"/>
                  </a:cubicBezTo>
                  <a:cubicBezTo>
                    <a:pt x="209" y="187"/>
                    <a:pt x="233" y="187"/>
                    <a:pt x="233" y="163"/>
                  </a:cubicBezTo>
                  <a:lnTo>
                    <a:pt x="255" y="140"/>
                  </a:lnTo>
                  <a:lnTo>
                    <a:pt x="255" y="116"/>
                  </a:lnTo>
                  <a:cubicBezTo>
                    <a:pt x="255" y="94"/>
                    <a:pt x="255" y="70"/>
                    <a:pt x="233" y="70"/>
                  </a:cubicBezTo>
                  <a:lnTo>
                    <a:pt x="233" y="47"/>
                  </a:lnTo>
                  <a:cubicBezTo>
                    <a:pt x="209" y="23"/>
                    <a:pt x="209" y="23"/>
                    <a:pt x="186" y="23"/>
                  </a:cubicBezTo>
                  <a:cubicBezTo>
                    <a:pt x="162" y="23"/>
                    <a:pt x="140" y="23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26"/>
            <p:cNvSpPr/>
            <p:nvPr/>
          </p:nvSpPr>
          <p:spPr>
            <a:xfrm>
              <a:off x="4000175" y="2566725"/>
              <a:ext cx="5225" cy="5250"/>
            </a:xfrm>
            <a:custGeom>
              <a:avLst/>
              <a:gdLst/>
              <a:ahLst/>
              <a:cxnLst/>
              <a:rect l="l" t="t" r="r" b="b"/>
              <a:pathLst>
                <a:path w="209" h="210" extrusionOk="0">
                  <a:moveTo>
                    <a:pt x="116" y="1"/>
                  </a:moveTo>
                  <a:cubicBezTo>
                    <a:pt x="116" y="1"/>
                    <a:pt x="93" y="1"/>
                    <a:pt x="69" y="23"/>
                  </a:cubicBezTo>
                  <a:lnTo>
                    <a:pt x="47" y="23"/>
                  </a:lnTo>
                  <a:cubicBezTo>
                    <a:pt x="47" y="23"/>
                    <a:pt x="47" y="47"/>
                    <a:pt x="23" y="47"/>
                  </a:cubicBezTo>
                  <a:lnTo>
                    <a:pt x="23" y="94"/>
                  </a:lnTo>
                  <a:cubicBezTo>
                    <a:pt x="0" y="94"/>
                    <a:pt x="0" y="116"/>
                    <a:pt x="23" y="116"/>
                  </a:cubicBezTo>
                  <a:lnTo>
                    <a:pt x="23" y="163"/>
                  </a:lnTo>
                  <a:lnTo>
                    <a:pt x="47" y="163"/>
                  </a:lnTo>
                  <a:cubicBezTo>
                    <a:pt x="47" y="187"/>
                    <a:pt x="69" y="187"/>
                    <a:pt x="69" y="187"/>
                  </a:cubicBezTo>
                  <a:cubicBezTo>
                    <a:pt x="93" y="187"/>
                    <a:pt x="93" y="187"/>
                    <a:pt x="93" y="209"/>
                  </a:cubicBezTo>
                  <a:cubicBezTo>
                    <a:pt x="116" y="209"/>
                    <a:pt x="140" y="187"/>
                    <a:pt x="140" y="187"/>
                  </a:cubicBezTo>
                  <a:cubicBezTo>
                    <a:pt x="162" y="187"/>
                    <a:pt x="162" y="187"/>
                    <a:pt x="162" y="163"/>
                  </a:cubicBezTo>
                  <a:cubicBezTo>
                    <a:pt x="186" y="163"/>
                    <a:pt x="186" y="163"/>
                    <a:pt x="186" y="140"/>
                  </a:cubicBezTo>
                  <a:cubicBezTo>
                    <a:pt x="209" y="140"/>
                    <a:pt x="209" y="140"/>
                    <a:pt x="209" y="116"/>
                  </a:cubicBezTo>
                  <a:lnTo>
                    <a:pt x="209" y="94"/>
                  </a:lnTo>
                  <a:lnTo>
                    <a:pt x="209" y="47"/>
                  </a:lnTo>
                  <a:cubicBezTo>
                    <a:pt x="186" y="47"/>
                    <a:pt x="186" y="47"/>
                    <a:pt x="186" y="23"/>
                  </a:cubicBezTo>
                  <a:cubicBezTo>
                    <a:pt x="162" y="23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26"/>
            <p:cNvSpPr/>
            <p:nvPr/>
          </p:nvSpPr>
          <p:spPr>
            <a:xfrm>
              <a:off x="3989100" y="2391700"/>
              <a:ext cx="5275" cy="5275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87" y="140"/>
                  </a:moveTo>
                  <a:lnTo>
                    <a:pt x="187" y="164"/>
                  </a:lnTo>
                  <a:lnTo>
                    <a:pt x="164" y="164"/>
                  </a:lnTo>
                  <a:cubicBezTo>
                    <a:pt x="187" y="164"/>
                    <a:pt x="187" y="140"/>
                    <a:pt x="187" y="140"/>
                  </a:cubicBezTo>
                  <a:close/>
                  <a:moveTo>
                    <a:pt x="93" y="0"/>
                  </a:moveTo>
                  <a:lnTo>
                    <a:pt x="93" y="25"/>
                  </a:lnTo>
                  <a:lnTo>
                    <a:pt x="71" y="25"/>
                  </a:lnTo>
                  <a:cubicBezTo>
                    <a:pt x="47" y="25"/>
                    <a:pt x="47" y="25"/>
                    <a:pt x="47" y="47"/>
                  </a:cubicBezTo>
                  <a:cubicBezTo>
                    <a:pt x="47" y="47"/>
                    <a:pt x="25" y="47"/>
                    <a:pt x="25" y="71"/>
                  </a:cubicBezTo>
                  <a:lnTo>
                    <a:pt x="25" y="93"/>
                  </a:lnTo>
                  <a:cubicBezTo>
                    <a:pt x="0" y="93"/>
                    <a:pt x="0" y="118"/>
                    <a:pt x="25" y="118"/>
                  </a:cubicBezTo>
                  <a:lnTo>
                    <a:pt x="25" y="164"/>
                  </a:lnTo>
                  <a:cubicBezTo>
                    <a:pt x="25" y="164"/>
                    <a:pt x="47" y="164"/>
                    <a:pt x="47" y="187"/>
                  </a:cubicBezTo>
                  <a:lnTo>
                    <a:pt x="71" y="187"/>
                  </a:lnTo>
                  <a:cubicBezTo>
                    <a:pt x="93" y="187"/>
                    <a:pt x="93" y="187"/>
                    <a:pt x="93" y="211"/>
                  </a:cubicBezTo>
                  <a:lnTo>
                    <a:pt x="164" y="211"/>
                  </a:lnTo>
                  <a:cubicBezTo>
                    <a:pt x="164" y="187"/>
                    <a:pt x="187" y="187"/>
                    <a:pt x="187" y="187"/>
                  </a:cubicBezTo>
                  <a:lnTo>
                    <a:pt x="211" y="164"/>
                  </a:lnTo>
                  <a:lnTo>
                    <a:pt x="211" y="118"/>
                  </a:lnTo>
                  <a:lnTo>
                    <a:pt x="211" y="93"/>
                  </a:lnTo>
                  <a:lnTo>
                    <a:pt x="211" y="71"/>
                  </a:lnTo>
                  <a:cubicBezTo>
                    <a:pt x="211" y="47"/>
                    <a:pt x="187" y="47"/>
                    <a:pt x="187" y="47"/>
                  </a:cubicBezTo>
                  <a:cubicBezTo>
                    <a:pt x="187" y="47"/>
                    <a:pt x="187" y="25"/>
                    <a:pt x="164" y="25"/>
                  </a:cubicBezTo>
                  <a:lnTo>
                    <a:pt x="140" y="2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26"/>
            <p:cNvSpPr/>
            <p:nvPr/>
          </p:nvSpPr>
          <p:spPr>
            <a:xfrm>
              <a:off x="4000725" y="226262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71" y="0"/>
                  </a:moveTo>
                  <a:lnTo>
                    <a:pt x="47" y="25"/>
                  </a:lnTo>
                  <a:cubicBezTo>
                    <a:pt x="25" y="47"/>
                    <a:pt x="25" y="47"/>
                    <a:pt x="25" y="71"/>
                  </a:cubicBezTo>
                  <a:cubicBezTo>
                    <a:pt x="1" y="93"/>
                    <a:pt x="1" y="93"/>
                    <a:pt x="25" y="118"/>
                  </a:cubicBezTo>
                  <a:lnTo>
                    <a:pt x="25" y="140"/>
                  </a:lnTo>
                  <a:cubicBezTo>
                    <a:pt x="25" y="164"/>
                    <a:pt x="47" y="164"/>
                    <a:pt x="47" y="186"/>
                  </a:cubicBezTo>
                  <a:lnTo>
                    <a:pt x="140" y="186"/>
                  </a:lnTo>
                  <a:cubicBezTo>
                    <a:pt x="164" y="186"/>
                    <a:pt x="164" y="164"/>
                    <a:pt x="164" y="164"/>
                  </a:cubicBezTo>
                  <a:cubicBezTo>
                    <a:pt x="187" y="164"/>
                    <a:pt x="187" y="140"/>
                    <a:pt x="187" y="140"/>
                  </a:cubicBezTo>
                  <a:lnTo>
                    <a:pt x="187" y="118"/>
                  </a:lnTo>
                  <a:cubicBezTo>
                    <a:pt x="211" y="93"/>
                    <a:pt x="211" y="93"/>
                    <a:pt x="187" y="71"/>
                  </a:cubicBezTo>
                  <a:lnTo>
                    <a:pt x="187" y="47"/>
                  </a:lnTo>
                  <a:cubicBezTo>
                    <a:pt x="187" y="25"/>
                    <a:pt x="164" y="25"/>
                    <a:pt x="164" y="25"/>
                  </a:cubicBezTo>
                  <a:cubicBezTo>
                    <a:pt x="164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26"/>
            <p:cNvSpPr/>
            <p:nvPr/>
          </p:nvSpPr>
          <p:spPr>
            <a:xfrm>
              <a:off x="3925750" y="2541150"/>
              <a:ext cx="5825" cy="4675"/>
            </a:xfrm>
            <a:custGeom>
              <a:avLst/>
              <a:gdLst/>
              <a:ahLst/>
              <a:cxnLst/>
              <a:rect l="l" t="t" r="r" b="b"/>
              <a:pathLst>
                <a:path w="233" h="187" extrusionOk="0">
                  <a:moveTo>
                    <a:pt x="47" y="0"/>
                  </a:moveTo>
                  <a:cubicBezTo>
                    <a:pt x="47" y="0"/>
                    <a:pt x="23" y="0"/>
                    <a:pt x="23" y="23"/>
                  </a:cubicBezTo>
                  <a:lnTo>
                    <a:pt x="23" y="47"/>
                  </a:lnTo>
                  <a:cubicBezTo>
                    <a:pt x="0" y="47"/>
                    <a:pt x="0" y="69"/>
                    <a:pt x="0" y="93"/>
                  </a:cubicBezTo>
                  <a:lnTo>
                    <a:pt x="0" y="116"/>
                  </a:lnTo>
                  <a:lnTo>
                    <a:pt x="23" y="140"/>
                  </a:lnTo>
                  <a:lnTo>
                    <a:pt x="23" y="162"/>
                  </a:lnTo>
                  <a:lnTo>
                    <a:pt x="47" y="162"/>
                  </a:lnTo>
                  <a:cubicBezTo>
                    <a:pt x="69" y="186"/>
                    <a:pt x="69" y="186"/>
                    <a:pt x="93" y="186"/>
                  </a:cubicBezTo>
                  <a:lnTo>
                    <a:pt x="162" y="186"/>
                  </a:lnTo>
                  <a:cubicBezTo>
                    <a:pt x="162" y="186"/>
                    <a:pt x="186" y="186"/>
                    <a:pt x="186" y="162"/>
                  </a:cubicBezTo>
                  <a:cubicBezTo>
                    <a:pt x="186" y="162"/>
                    <a:pt x="209" y="162"/>
                    <a:pt x="209" y="140"/>
                  </a:cubicBezTo>
                  <a:cubicBezTo>
                    <a:pt x="209" y="140"/>
                    <a:pt x="233" y="140"/>
                    <a:pt x="233" y="116"/>
                  </a:cubicBezTo>
                  <a:lnTo>
                    <a:pt x="233" y="69"/>
                  </a:lnTo>
                  <a:cubicBezTo>
                    <a:pt x="233" y="69"/>
                    <a:pt x="233" y="47"/>
                    <a:pt x="209" y="47"/>
                  </a:cubicBezTo>
                  <a:lnTo>
                    <a:pt x="209" y="23"/>
                  </a:lnTo>
                  <a:cubicBezTo>
                    <a:pt x="186" y="23"/>
                    <a:pt x="186" y="0"/>
                    <a:pt x="162" y="0"/>
                  </a:cubicBezTo>
                  <a:lnTo>
                    <a:pt x="116" y="0"/>
                  </a:lnTo>
                  <a:cubicBezTo>
                    <a:pt x="116" y="0"/>
                    <a:pt x="106" y="0"/>
                    <a:pt x="100" y="7"/>
                  </a:cubicBezTo>
                  <a:lnTo>
                    <a:pt x="100" y="7"/>
                  </a:lnTo>
                  <a:cubicBezTo>
                    <a:pt x="103" y="3"/>
                    <a:pt x="108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26"/>
            <p:cNvSpPr/>
            <p:nvPr/>
          </p:nvSpPr>
          <p:spPr>
            <a:xfrm>
              <a:off x="3894350" y="2549050"/>
              <a:ext cx="18025" cy="9700"/>
            </a:xfrm>
            <a:custGeom>
              <a:avLst/>
              <a:gdLst/>
              <a:ahLst/>
              <a:cxnLst/>
              <a:rect l="l" t="t" r="r" b="b"/>
              <a:pathLst>
                <a:path w="721" h="388" extrusionOk="0">
                  <a:moveTo>
                    <a:pt x="596" y="0"/>
                  </a:moveTo>
                  <a:cubicBezTo>
                    <a:pt x="584" y="0"/>
                    <a:pt x="571" y="3"/>
                    <a:pt x="559" y="10"/>
                  </a:cubicBezTo>
                  <a:cubicBezTo>
                    <a:pt x="395" y="103"/>
                    <a:pt x="255" y="150"/>
                    <a:pt x="69" y="196"/>
                  </a:cubicBezTo>
                  <a:cubicBezTo>
                    <a:pt x="23" y="218"/>
                    <a:pt x="1" y="265"/>
                    <a:pt x="1" y="311"/>
                  </a:cubicBezTo>
                  <a:cubicBezTo>
                    <a:pt x="19" y="350"/>
                    <a:pt x="54" y="388"/>
                    <a:pt x="91" y="388"/>
                  </a:cubicBezTo>
                  <a:cubicBezTo>
                    <a:pt x="99" y="388"/>
                    <a:pt x="108" y="386"/>
                    <a:pt x="116" y="382"/>
                  </a:cubicBezTo>
                  <a:cubicBezTo>
                    <a:pt x="302" y="336"/>
                    <a:pt x="488" y="265"/>
                    <a:pt x="652" y="172"/>
                  </a:cubicBezTo>
                  <a:cubicBezTo>
                    <a:pt x="698" y="150"/>
                    <a:pt x="721" y="79"/>
                    <a:pt x="698" y="57"/>
                  </a:cubicBezTo>
                  <a:cubicBezTo>
                    <a:pt x="664" y="23"/>
                    <a:pt x="630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26"/>
            <p:cNvSpPr/>
            <p:nvPr/>
          </p:nvSpPr>
          <p:spPr>
            <a:xfrm>
              <a:off x="3935600" y="2537050"/>
              <a:ext cx="5300" cy="4675"/>
            </a:xfrm>
            <a:custGeom>
              <a:avLst/>
              <a:gdLst/>
              <a:ahLst/>
              <a:cxnLst/>
              <a:rect l="l" t="t" r="r" b="b"/>
              <a:pathLst>
                <a:path w="212" h="187" extrusionOk="0">
                  <a:moveTo>
                    <a:pt x="118" y="1"/>
                  </a:moveTo>
                  <a:cubicBezTo>
                    <a:pt x="94" y="1"/>
                    <a:pt x="94" y="1"/>
                    <a:pt x="72" y="25"/>
                  </a:cubicBezTo>
                  <a:lnTo>
                    <a:pt x="47" y="25"/>
                  </a:lnTo>
                  <a:lnTo>
                    <a:pt x="25" y="47"/>
                  </a:lnTo>
                  <a:cubicBezTo>
                    <a:pt x="25" y="71"/>
                    <a:pt x="25" y="71"/>
                    <a:pt x="1" y="94"/>
                  </a:cubicBezTo>
                  <a:lnTo>
                    <a:pt x="1" y="118"/>
                  </a:lnTo>
                  <a:cubicBezTo>
                    <a:pt x="1" y="140"/>
                    <a:pt x="25" y="140"/>
                    <a:pt x="25" y="164"/>
                  </a:cubicBezTo>
                  <a:cubicBezTo>
                    <a:pt x="47" y="187"/>
                    <a:pt x="72" y="187"/>
                    <a:pt x="72" y="187"/>
                  </a:cubicBezTo>
                  <a:lnTo>
                    <a:pt x="140" y="187"/>
                  </a:lnTo>
                  <a:cubicBezTo>
                    <a:pt x="165" y="187"/>
                    <a:pt x="165" y="187"/>
                    <a:pt x="165" y="164"/>
                  </a:cubicBezTo>
                  <a:cubicBezTo>
                    <a:pt x="187" y="164"/>
                    <a:pt x="187" y="164"/>
                    <a:pt x="187" y="140"/>
                  </a:cubicBezTo>
                  <a:cubicBezTo>
                    <a:pt x="211" y="140"/>
                    <a:pt x="211" y="140"/>
                    <a:pt x="211" y="118"/>
                  </a:cubicBezTo>
                  <a:lnTo>
                    <a:pt x="211" y="94"/>
                  </a:lnTo>
                  <a:cubicBezTo>
                    <a:pt x="211" y="71"/>
                    <a:pt x="211" y="47"/>
                    <a:pt x="187" y="47"/>
                  </a:cubicBezTo>
                  <a:lnTo>
                    <a:pt x="187" y="25"/>
                  </a:lnTo>
                  <a:cubicBezTo>
                    <a:pt x="165" y="25"/>
                    <a:pt x="165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26"/>
            <p:cNvSpPr/>
            <p:nvPr/>
          </p:nvSpPr>
          <p:spPr>
            <a:xfrm>
              <a:off x="4135050" y="23074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70" y="0"/>
                    <a:pt x="70" y="0"/>
                    <a:pt x="47" y="22"/>
                  </a:cubicBezTo>
                  <a:cubicBezTo>
                    <a:pt x="47" y="22"/>
                    <a:pt x="23" y="22"/>
                    <a:pt x="23" y="47"/>
                  </a:cubicBezTo>
                  <a:cubicBezTo>
                    <a:pt x="23" y="47"/>
                    <a:pt x="1" y="47"/>
                    <a:pt x="1" y="69"/>
                  </a:cubicBezTo>
                  <a:lnTo>
                    <a:pt x="1" y="93"/>
                  </a:lnTo>
                  <a:cubicBezTo>
                    <a:pt x="1" y="115"/>
                    <a:pt x="1" y="115"/>
                    <a:pt x="23" y="140"/>
                  </a:cubicBezTo>
                  <a:lnTo>
                    <a:pt x="23" y="162"/>
                  </a:lnTo>
                  <a:cubicBezTo>
                    <a:pt x="47" y="162"/>
                    <a:pt x="47" y="186"/>
                    <a:pt x="70" y="186"/>
                  </a:cubicBezTo>
                  <a:lnTo>
                    <a:pt x="163" y="186"/>
                  </a:lnTo>
                  <a:cubicBezTo>
                    <a:pt x="163" y="162"/>
                    <a:pt x="163" y="162"/>
                    <a:pt x="187" y="162"/>
                  </a:cubicBezTo>
                  <a:lnTo>
                    <a:pt x="187" y="115"/>
                  </a:lnTo>
                  <a:lnTo>
                    <a:pt x="187" y="93"/>
                  </a:lnTo>
                  <a:lnTo>
                    <a:pt x="187" y="47"/>
                  </a:lnTo>
                  <a:lnTo>
                    <a:pt x="163" y="22"/>
                  </a:lnTo>
                  <a:cubicBezTo>
                    <a:pt x="163" y="22"/>
                    <a:pt x="140" y="22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26"/>
            <p:cNvSpPr/>
            <p:nvPr/>
          </p:nvSpPr>
          <p:spPr>
            <a:xfrm>
              <a:off x="3918175" y="2249025"/>
              <a:ext cx="24425" cy="17100"/>
            </a:xfrm>
            <a:custGeom>
              <a:avLst/>
              <a:gdLst/>
              <a:ahLst/>
              <a:cxnLst/>
              <a:rect l="l" t="t" r="r" b="b"/>
              <a:pathLst>
                <a:path w="977" h="684" extrusionOk="0">
                  <a:moveTo>
                    <a:pt x="856" y="1"/>
                  </a:moveTo>
                  <a:cubicBezTo>
                    <a:pt x="842" y="1"/>
                    <a:pt x="828" y="4"/>
                    <a:pt x="815" y="10"/>
                  </a:cubicBezTo>
                  <a:cubicBezTo>
                    <a:pt x="558" y="150"/>
                    <a:pt x="303" y="312"/>
                    <a:pt x="47" y="476"/>
                  </a:cubicBezTo>
                  <a:lnTo>
                    <a:pt x="0" y="684"/>
                  </a:lnTo>
                  <a:lnTo>
                    <a:pt x="71" y="684"/>
                  </a:lnTo>
                  <a:cubicBezTo>
                    <a:pt x="350" y="498"/>
                    <a:pt x="629" y="312"/>
                    <a:pt x="908" y="172"/>
                  </a:cubicBezTo>
                  <a:cubicBezTo>
                    <a:pt x="955" y="150"/>
                    <a:pt x="977" y="103"/>
                    <a:pt x="955" y="57"/>
                  </a:cubicBezTo>
                  <a:cubicBezTo>
                    <a:pt x="937" y="23"/>
                    <a:pt x="895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26"/>
            <p:cNvSpPr/>
            <p:nvPr/>
          </p:nvSpPr>
          <p:spPr>
            <a:xfrm>
              <a:off x="4161375" y="2291125"/>
              <a:ext cx="106275" cy="240375"/>
            </a:xfrm>
            <a:custGeom>
              <a:avLst/>
              <a:gdLst/>
              <a:ahLst/>
              <a:cxnLst/>
              <a:rect l="l" t="t" r="r" b="b"/>
              <a:pathLst>
                <a:path w="4251" h="9615" extrusionOk="0">
                  <a:moveTo>
                    <a:pt x="3526" y="2437"/>
                  </a:moveTo>
                  <a:lnTo>
                    <a:pt x="3526" y="2437"/>
                  </a:lnTo>
                  <a:cubicBezTo>
                    <a:pt x="3493" y="2449"/>
                    <a:pt x="3461" y="2461"/>
                    <a:pt x="3429" y="2473"/>
                  </a:cubicBezTo>
                  <a:lnTo>
                    <a:pt x="3429" y="2473"/>
                  </a:lnTo>
                  <a:cubicBezTo>
                    <a:pt x="3447" y="2464"/>
                    <a:pt x="3465" y="2454"/>
                    <a:pt x="3482" y="2442"/>
                  </a:cubicBezTo>
                  <a:cubicBezTo>
                    <a:pt x="3495" y="2442"/>
                    <a:pt x="3510" y="2440"/>
                    <a:pt x="3526" y="2437"/>
                  </a:cubicBezTo>
                  <a:close/>
                  <a:moveTo>
                    <a:pt x="3203" y="4023"/>
                  </a:moveTo>
                  <a:cubicBezTo>
                    <a:pt x="3192" y="4035"/>
                    <a:pt x="3181" y="4041"/>
                    <a:pt x="3170" y="4044"/>
                  </a:cubicBezTo>
                  <a:lnTo>
                    <a:pt x="3170" y="4044"/>
                  </a:lnTo>
                  <a:cubicBezTo>
                    <a:pt x="3182" y="4037"/>
                    <a:pt x="3186" y="4023"/>
                    <a:pt x="3203" y="4023"/>
                  </a:cubicBezTo>
                  <a:close/>
                  <a:moveTo>
                    <a:pt x="2948" y="5279"/>
                  </a:moveTo>
                  <a:lnTo>
                    <a:pt x="2945" y="5291"/>
                  </a:lnTo>
                  <a:lnTo>
                    <a:pt x="2945" y="5291"/>
                  </a:lnTo>
                  <a:cubicBezTo>
                    <a:pt x="2947" y="5288"/>
                    <a:pt x="2948" y="5284"/>
                    <a:pt x="2948" y="5279"/>
                  </a:cubicBezTo>
                  <a:close/>
                  <a:moveTo>
                    <a:pt x="4204" y="1"/>
                  </a:moveTo>
                  <a:cubicBezTo>
                    <a:pt x="4111" y="47"/>
                    <a:pt x="4018" y="94"/>
                    <a:pt x="3901" y="140"/>
                  </a:cubicBezTo>
                  <a:cubicBezTo>
                    <a:pt x="3878" y="140"/>
                    <a:pt x="3854" y="163"/>
                    <a:pt x="3854" y="187"/>
                  </a:cubicBezTo>
                  <a:cubicBezTo>
                    <a:pt x="3832" y="187"/>
                    <a:pt x="3832" y="234"/>
                    <a:pt x="3832" y="256"/>
                  </a:cubicBezTo>
                  <a:cubicBezTo>
                    <a:pt x="3739" y="280"/>
                    <a:pt x="3622" y="302"/>
                    <a:pt x="3529" y="327"/>
                  </a:cubicBezTo>
                  <a:cubicBezTo>
                    <a:pt x="3421" y="370"/>
                    <a:pt x="3454" y="515"/>
                    <a:pt x="3554" y="515"/>
                  </a:cubicBezTo>
                  <a:cubicBezTo>
                    <a:pt x="3561" y="515"/>
                    <a:pt x="3568" y="514"/>
                    <a:pt x="3575" y="513"/>
                  </a:cubicBezTo>
                  <a:cubicBezTo>
                    <a:pt x="3646" y="488"/>
                    <a:pt x="3739" y="466"/>
                    <a:pt x="3808" y="442"/>
                  </a:cubicBezTo>
                  <a:cubicBezTo>
                    <a:pt x="3808" y="466"/>
                    <a:pt x="3832" y="488"/>
                    <a:pt x="3832" y="488"/>
                  </a:cubicBezTo>
                  <a:lnTo>
                    <a:pt x="3808" y="513"/>
                  </a:lnTo>
                  <a:cubicBezTo>
                    <a:pt x="3785" y="513"/>
                    <a:pt x="3785" y="513"/>
                    <a:pt x="3761" y="535"/>
                  </a:cubicBezTo>
                  <a:cubicBezTo>
                    <a:pt x="3761" y="559"/>
                    <a:pt x="3739" y="581"/>
                    <a:pt x="3761" y="606"/>
                  </a:cubicBezTo>
                  <a:lnTo>
                    <a:pt x="3761" y="628"/>
                  </a:lnTo>
                  <a:cubicBezTo>
                    <a:pt x="3739" y="652"/>
                    <a:pt x="3692" y="674"/>
                    <a:pt x="3668" y="674"/>
                  </a:cubicBezTo>
                  <a:cubicBezTo>
                    <a:pt x="3622" y="699"/>
                    <a:pt x="3575" y="745"/>
                    <a:pt x="3599" y="792"/>
                  </a:cubicBezTo>
                  <a:cubicBezTo>
                    <a:pt x="3599" y="814"/>
                    <a:pt x="3622" y="814"/>
                    <a:pt x="3622" y="838"/>
                  </a:cubicBezTo>
                  <a:cubicBezTo>
                    <a:pt x="3389" y="885"/>
                    <a:pt x="3156" y="954"/>
                    <a:pt x="2902" y="1000"/>
                  </a:cubicBezTo>
                  <a:cubicBezTo>
                    <a:pt x="2814" y="1023"/>
                    <a:pt x="2850" y="1166"/>
                    <a:pt x="2949" y="1166"/>
                  </a:cubicBezTo>
                  <a:cubicBezTo>
                    <a:pt x="2956" y="1166"/>
                    <a:pt x="2963" y="1165"/>
                    <a:pt x="2970" y="1164"/>
                  </a:cubicBezTo>
                  <a:lnTo>
                    <a:pt x="3320" y="1093"/>
                  </a:lnTo>
                  <a:lnTo>
                    <a:pt x="3320" y="1093"/>
                  </a:lnTo>
                  <a:cubicBezTo>
                    <a:pt x="3274" y="1117"/>
                    <a:pt x="3274" y="1186"/>
                    <a:pt x="3296" y="1210"/>
                  </a:cubicBezTo>
                  <a:cubicBezTo>
                    <a:pt x="3320" y="1233"/>
                    <a:pt x="3342" y="1257"/>
                    <a:pt x="3389" y="1257"/>
                  </a:cubicBezTo>
                  <a:cubicBezTo>
                    <a:pt x="3367" y="1279"/>
                    <a:pt x="3367" y="1303"/>
                    <a:pt x="3389" y="1326"/>
                  </a:cubicBezTo>
                  <a:lnTo>
                    <a:pt x="3181" y="1396"/>
                  </a:lnTo>
                  <a:lnTo>
                    <a:pt x="3134" y="1396"/>
                  </a:lnTo>
                  <a:cubicBezTo>
                    <a:pt x="3110" y="1396"/>
                    <a:pt x="3110" y="1419"/>
                    <a:pt x="3088" y="1419"/>
                  </a:cubicBezTo>
                  <a:cubicBezTo>
                    <a:pt x="3017" y="1465"/>
                    <a:pt x="3041" y="1536"/>
                    <a:pt x="3063" y="1558"/>
                  </a:cubicBezTo>
                  <a:cubicBezTo>
                    <a:pt x="2902" y="1605"/>
                    <a:pt x="2738" y="1629"/>
                    <a:pt x="2576" y="1651"/>
                  </a:cubicBezTo>
                  <a:cubicBezTo>
                    <a:pt x="2529" y="1651"/>
                    <a:pt x="2505" y="1722"/>
                    <a:pt x="2505" y="1768"/>
                  </a:cubicBezTo>
                  <a:cubicBezTo>
                    <a:pt x="2529" y="1815"/>
                    <a:pt x="2576" y="1837"/>
                    <a:pt x="2622" y="1837"/>
                  </a:cubicBezTo>
                  <a:cubicBezTo>
                    <a:pt x="2784" y="1815"/>
                    <a:pt x="2948" y="1768"/>
                    <a:pt x="3110" y="1744"/>
                  </a:cubicBezTo>
                  <a:lnTo>
                    <a:pt x="3110" y="1768"/>
                  </a:lnTo>
                  <a:cubicBezTo>
                    <a:pt x="3110" y="1791"/>
                    <a:pt x="3134" y="1815"/>
                    <a:pt x="3156" y="1815"/>
                  </a:cubicBezTo>
                  <a:cubicBezTo>
                    <a:pt x="3134" y="1815"/>
                    <a:pt x="3088" y="1837"/>
                    <a:pt x="3063" y="1837"/>
                  </a:cubicBezTo>
                  <a:cubicBezTo>
                    <a:pt x="3017" y="1861"/>
                    <a:pt x="2995" y="1908"/>
                    <a:pt x="2995" y="1955"/>
                  </a:cubicBezTo>
                  <a:cubicBezTo>
                    <a:pt x="2995" y="1977"/>
                    <a:pt x="2995" y="2001"/>
                    <a:pt x="3017" y="2023"/>
                  </a:cubicBezTo>
                  <a:cubicBezTo>
                    <a:pt x="2970" y="2048"/>
                    <a:pt x="2924" y="2070"/>
                    <a:pt x="2877" y="2070"/>
                  </a:cubicBezTo>
                  <a:cubicBezTo>
                    <a:pt x="2808" y="2094"/>
                    <a:pt x="2808" y="2163"/>
                    <a:pt x="2855" y="2209"/>
                  </a:cubicBezTo>
                  <a:lnTo>
                    <a:pt x="2297" y="2349"/>
                  </a:lnTo>
                  <a:cubicBezTo>
                    <a:pt x="2193" y="2370"/>
                    <a:pt x="2218" y="2520"/>
                    <a:pt x="2307" y="2520"/>
                  </a:cubicBezTo>
                  <a:cubicBezTo>
                    <a:pt x="2318" y="2520"/>
                    <a:pt x="2330" y="2518"/>
                    <a:pt x="2343" y="2513"/>
                  </a:cubicBezTo>
                  <a:cubicBezTo>
                    <a:pt x="2529" y="2489"/>
                    <a:pt x="2691" y="2442"/>
                    <a:pt x="2877" y="2395"/>
                  </a:cubicBezTo>
                  <a:cubicBezTo>
                    <a:pt x="2877" y="2420"/>
                    <a:pt x="2902" y="2442"/>
                    <a:pt x="2924" y="2442"/>
                  </a:cubicBezTo>
                  <a:cubicBezTo>
                    <a:pt x="2902" y="2466"/>
                    <a:pt x="2902" y="2489"/>
                    <a:pt x="2902" y="2489"/>
                  </a:cubicBezTo>
                  <a:cubicBezTo>
                    <a:pt x="2808" y="2535"/>
                    <a:pt x="2691" y="2582"/>
                    <a:pt x="2598" y="2628"/>
                  </a:cubicBezTo>
                  <a:cubicBezTo>
                    <a:pt x="2552" y="2652"/>
                    <a:pt x="2552" y="2721"/>
                    <a:pt x="2552" y="2745"/>
                  </a:cubicBezTo>
                  <a:cubicBezTo>
                    <a:pt x="2586" y="2779"/>
                    <a:pt x="2620" y="2800"/>
                    <a:pt x="2654" y="2800"/>
                  </a:cubicBezTo>
                  <a:cubicBezTo>
                    <a:pt x="2667" y="2800"/>
                    <a:pt x="2679" y="2798"/>
                    <a:pt x="2691" y="2792"/>
                  </a:cubicBezTo>
                  <a:cubicBezTo>
                    <a:pt x="2715" y="2768"/>
                    <a:pt x="2738" y="2768"/>
                    <a:pt x="2762" y="2768"/>
                  </a:cubicBezTo>
                  <a:cubicBezTo>
                    <a:pt x="2738" y="2792"/>
                    <a:pt x="2762" y="2814"/>
                    <a:pt x="2784" y="2838"/>
                  </a:cubicBezTo>
                  <a:cubicBezTo>
                    <a:pt x="2808" y="2861"/>
                    <a:pt x="2831" y="2861"/>
                    <a:pt x="2831" y="2861"/>
                  </a:cubicBezTo>
                  <a:lnTo>
                    <a:pt x="2831" y="2907"/>
                  </a:lnTo>
                  <a:cubicBezTo>
                    <a:pt x="2669" y="2954"/>
                    <a:pt x="2483" y="3000"/>
                    <a:pt x="2319" y="3047"/>
                  </a:cubicBezTo>
                  <a:cubicBezTo>
                    <a:pt x="2211" y="3069"/>
                    <a:pt x="2245" y="3213"/>
                    <a:pt x="2344" y="3213"/>
                  </a:cubicBezTo>
                  <a:cubicBezTo>
                    <a:pt x="2351" y="3213"/>
                    <a:pt x="2358" y="3212"/>
                    <a:pt x="2366" y="3210"/>
                  </a:cubicBezTo>
                  <a:cubicBezTo>
                    <a:pt x="2459" y="3186"/>
                    <a:pt x="2529" y="3186"/>
                    <a:pt x="2598" y="3164"/>
                  </a:cubicBezTo>
                  <a:cubicBezTo>
                    <a:pt x="2622" y="3210"/>
                    <a:pt x="2669" y="3233"/>
                    <a:pt x="2691" y="3233"/>
                  </a:cubicBezTo>
                  <a:lnTo>
                    <a:pt x="2691" y="3279"/>
                  </a:lnTo>
                  <a:cubicBezTo>
                    <a:pt x="2715" y="3279"/>
                    <a:pt x="2715" y="3303"/>
                    <a:pt x="2715" y="3303"/>
                  </a:cubicBezTo>
                  <a:cubicBezTo>
                    <a:pt x="2669" y="3326"/>
                    <a:pt x="2622" y="3326"/>
                    <a:pt x="2598" y="3326"/>
                  </a:cubicBezTo>
                  <a:cubicBezTo>
                    <a:pt x="2552" y="3350"/>
                    <a:pt x="2505" y="3396"/>
                    <a:pt x="2529" y="3443"/>
                  </a:cubicBezTo>
                  <a:cubicBezTo>
                    <a:pt x="2529" y="3465"/>
                    <a:pt x="2529" y="3465"/>
                    <a:pt x="2552" y="3489"/>
                  </a:cubicBezTo>
                  <a:cubicBezTo>
                    <a:pt x="2505" y="3512"/>
                    <a:pt x="2459" y="3536"/>
                    <a:pt x="2412" y="3536"/>
                  </a:cubicBezTo>
                  <a:cubicBezTo>
                    <a:pt x="2412" y="3558"/>
                    <a:pt x="2412" y="3558"/>
                    <a:pt x="2390" y="3558"/>
                  </a:cubicBezTo>
                  <a:cubicBezTo>
                    <a:pt x="2133" y="3651"/>
                    <a:pt x="1854" y="3722"/>
                    <a:pt x="1599" y="3791"/>
                  </a:cubicBezTo>
                  <a:cubicBezTo>
                    <a:pt x="1490" y="3834"/>
                    <a:pt x="1523" y="3979"/>
                    <a:pt x="1623" y="3979"/>
                  </a:cubicBezTo>
                  <a:cubicBezTo>
                    <a:pt x="1630" y="3979"/>
                    <a:pt x="1638" y="3979"/>
                    <a:pt x="1646" y="3977"/>
                  </a:cubicBezTo>
                  <a:cubicBezTo>
                    <a:pt x="1901" y="3908"/>
                    <a:pt x="2180" y="3837"/>
                    <a:pt x="2436" y="3744"/>
                  </a:cubicBezTo>
                  <a:lnTo>
                    <a:pt x="2436" y="3769"/>
                  </a:lnTo>
                  <a:cubicBezTo>
                    <a:pt x="2436" y="3803"/>
                    <a:pt x="2473" y="3824"/>
                    <a:pt x="2512" y="3824"/>
                  </a:cubicBezTo>
                  <a:cubicBezTo>
                    <a:pt x="2525" y="3824"/>
                    <a:pt x="2539" y="3821"/>
                    <a:pt x="2552" y="3815"/>
                  </a:cubicBezTo>
                  <a:cubicBezTo>
                    <a:pt x="2576" y="3815"/>
                    <a:pt x="2598" y="3815"/>
                    <a:pt x="2598" y="3791"/>
                  </a:cubicBezTo>
                  <a:cubicBezTo>
                    <a:pt x="2598" y="3815"/>
                    <a:pt x="2598" y="3815"/>
                    <a:pt x="2622" y="3815"/>
                  </a:cubicBezTo>
                  <a:cubicBezTo>
                    <a:pt x="2622" y="3837"/>
                    <a:pt x="2645" y="3837"/>
                    <a:pt x="2645" y="3837"/>
                  </a:cubicBezTo>
                  <a:cubicBezTo>
                    <a:pt x="2645" y="3862"/>
                    <a:pt x="2645" y="3884"/>
                    <a:pt x="2669" y="3908"/>
                  </a:cubicBezTo>
                  <a:cubicBezTo>
                    <a:pt x="2669" y="3930"/>
                    <a:pt x="2691" y="3930"/>
                    <a:pt x="2691" y="3930"/>
                  </a:cubicBezTo>
                  <a:lnTo>
                    <a:pt x="2691" y="3955"/>
                  </a:lnTo>
                  <a:cubicBezTo>
                    <a:pt x="2669" y="3955"/>
                    <a:pt x="2645" y="3977"/>
                    <a:pt x="2622" y="3977"/>
                  </a:cubicBezTo>
                  <a:cubicBezTo>
                    <a:pt x="2598" y="4001"/>
                    <a:pt x="2552" y="4023"/>
                    <a:pt x="2552" y="4048"/>
                  </a:cubicBezTo>
                  <a:cubicBezTo>
                    <a:pt x="2087" y="4234"/>
                    <a:pt x="1621" y="4420"/>
                    <a:pt x="1156" y="4628"/>
                  </a:cubicBezTo>
                  <a:cubicBezTo>
                    <a:pt x="1057" y="4668"/>
                    <a:pt x="1112" y="4777"/>
                    <a:pt x="1203" y="4777"/>
                  </a:cubicBezTo>
                  <a:cubicBezTo>
                    <a:pt x="1218" y="4777"/>
                    <a:pt x="1233" y="4774"/>
                    <a:pt x="1249" y="4768"/>
                  </a:cubicBezTo>
                  <a:cubicBezTo>
                    <a:pt x="1575" y="4628"/>
                    <a:pt x="1878" y="4513"/>
                    <a:pt x="2204" y="4373"/>
                  </a:cubicBezTo>
                  <a:cubicBezTo>
                    <a:pt x="2250" y="4420"/>
                    <a:pt x="2319" y="4420"/>
                    <a:pt x="2366" y="4420"/>
                  </a:cubicBezTo>
                  <a:cubicBezTo>
                    <a:pt x="2366" y="4442"/>
                    <a:pt x="2366" y="4442"/>
                    <a:pt x="2390" y="4466"/>
                  </a:cubicBezTo>
                  <a:lnTo>
                    <a:pt x="2366" y="4466"/>
                  </a:lnTo>
                  <a:cubicBezTo>
                    <a:pt x="2343" y="4466"/>
                    <a:pt x="2319" y="4489"/>
                    <a:pt x="2297" y="4489"/>
                  </a:cubicBezTo>
                  <a:cubicBezTo>
                    <a:pt x="2273" y="4513"/>
                    <a:pt x="2250" y="4513"/>
                    <a:pt x="2250" y="4535"/>
                  </a:cubicBezTo>
                  <a:cubicBezTo>
                    <a:pt x="2204" y="4582"/>
                    <a:pt x="2226" y="4652"/>
                    <a:pt x="2273" y="4675"/>
                  </a:cubicBezTo>
                  <a:cubicBezTo>
                    <a:pt x="2273" y="4699"/>
                    <a:pt x="2250" y="4699"/>
                    <a:pt x="2250" y="4699"/>
                  </a:cubicBezTo>
                  <a:cubicBezTo>
                    <a:pt x="2240" y="4689"/>
                    <a:pt x="2226" y="4683"/>
                    <a:pt x="2212" y="4683"/>
                  </a:cubicBezTo>
                  <a:cubicBezTo>
                    <a:pt x="2191" y="4683"/>
                    <a:pt x="2170" y="4694"/>
                    <a:pt x="2157" y="4721"/>
                  </a:cubicBezTo>
                  <a:lnTo>
                    <a:pt x="2111" y="4768"/>
                  </a:lnTo>
                  <a:cubicBezTo>
                    <a:pt x="2087" y="4814"/>
                    <a:pt x="2087" y="4838"/>
                    <a:pt x="2087" y="4861"/>
                  </a:cubicBezTo>
                  <a:cubicBezTo>
                    <a:pt x="1947" y="4931"/>
                    <a:pt x="1785" y="4978"/>
                    <a:pt x="1621" y="5024"/>
                  </a:cubicBezTo>
                  <a:cubicBezTo>
                    <a:pt x="1519" y="5044"/>
                    <a:pt x="1544" y="5194"/>
                    <a:pt x="1632" y="5194"/>
                  </a:cubicBezTo>
                  <a:cubicBezTo>
                    <a:pt x="1643" y="5194"/>
                    <a:pt x="1655" y="5191"/>
                    <a:pt x="1668" y="5186"/>
                  </a:cubicBezTo>
                  <a:cubicBezTo>
                    <a:pt x="1808" y="5140"/>
                    <a:pt x="1971" y="5093"/>
                    <a:pt x="2111" y="5047"/>
                  </a:cubicBezTo>
                  <a:cubicBezTo>
                    <a:pt x="2133" y="5093"/>
                    <a:pt x="2180" y="5117"/>
                    <a:pt x="2226" y="5117"/>
                  </a:cubicBezTo>
                  <a:lnTo>
                    <a:pt x="2250" y="5093"/>
                  </a:lnTo>
                  <a:lnTo>
                    <a:pt x="2250" y="5140"/>
                  </a:lnTo>
                  <a:lnTo>
                    <a:pt x="2250" y="5186"/>
                  </a:lnTo>
                  <a:lnTo>
                    <a:pt x="2297" y="5233"/>
                  </a:lnTo>
                  <a:lnTo>
                    <a:pt x="2273" y="5233"/>
                  </a:lnTo>
                  <a:cubicBezTo>
                    <a:pt x="1785" y="5397"/>
                    <a:pt x="1274" y="5558"/>
                    <a:pt x="784" y="5722"/>
                  </a:cubicBezTo>
                  <a:cubicBezTo>
                    <a:pt x="675" y="5743"/>
                    <a:pt x="711" y="5910"/>
                    <a:pt x="812" y="5910"/>
                  </a:cubicBezTo>
                  <a:cubicBezTo>
                    <a:pt x="818" y="5910"/>
                    <a:pt x="824" y="5909"/>
                    <a:pt x="831" y="5908"/>
                  </a:cubicBezTo>
                  <a:lnTo>
                    <a:pt x="1878" y="5558"/>
                  </a:lnTo>
                  <a:cubicBezTo>
                    <a:pt x="1878" y="5583"/>
                    <a:pt x="1878" y="5605"/>
                    <a:pt x="1901" y="5629"/>
                  </a:cubicBezTo>
                  <a:cubicBezTo>
                    <a:pt x="1878" y="5629"/>
                    <a:pt x="1878" y="5651"/>
                    <a:pt x="1854" y="5651"/>
                  </a:cubicBezTo>
                  <a:cubicBezTo>
                    <a:pt x="1832" y="5676"/>
                    <a:pt x="1808" y="5722"/>
                    <a:pt x="1832" y="5769"/>
                  </a:cubicBezTo>
                  <a:cubicBezTo>
                    <a:pt x="1808" y="5791"/>
                    <a:pt x="1785" y="5791"/>
                    <a:pt x="1761" y="5791"/>
                  </a:cubicBezTo>
                  <a:cubicBezTo>
                    <a:pt x="1646" y="5791"/>
                    <a:pt x="1646" y="5977"/>
                    <a:pt x="1761" y="5977"/>
                  </a:cubicBezTo>
                  <a:cubicBezTo>
                    <a:pt x="1785" y="5977"/>
                    <a:pt x="1808" y="5955"/>
                    <a:pt x="1854" y="5955"/>
                  </a:cubicBezTo>
                  <a:cubicBezTo>
                    <a:pt x="1832" y="5955"/>
                    <a:pt x="1832" y="5977"/>
                    <a:pt x="1832" y="5977"/>
                  </a:cubicBezTo>
                  <a:cubicBezTo>
                    <a:pt x="1808" y="6001"/>
                    <a:pt x="1808" y="6048"/>
                    <a:pt x="1808" y="6070"/>
                  </a:cubicBezTo>
                  <a:cubicBezTo>
                    <a:pt x="1506" y="6210"/>
                    <a:pt x="1227" y="6349"/>
                    <a:pt x="924" y="6466"/>
                  </a:cubicBezTo>
                  <a:cubicBezTo>
                    <a:pt x="824" y="6526"/>
                    <a:pt x="880" y="6638"/>
                    <a:pt x="971" y="6638"/>
                  </a:cubicBezTo>
                  <a:cubicBezTo>
                    <a:pt x="985" y="6638"/>
                    <a:pt x="1001" y="6635"/>
                    <a:pt x="1017" y="6628"/>
                  </a:cubicBezTo>
                  <a:cubicBezTo>
                    <a:pt x="1156" y="6559"/>
                    <a:pt x="1296" y="6513"/>
                    <a:pt x="1435" y="6442"/>
                  </a:cubicBezTo>
                  <a:cubicBezTo>
                    <a:pt x="1460" y="6466"/>
                    <a:pt x="1482" y="6489"/>
                    <a:pt x="1506" y="6489"/>
                  </a:cubicBezTo>
                  <a:lnTo>
                    <a:pt x="1506" y="6559"/>
                  </a:lnTo>
                  <a:cubicBezTo>
                    <a:pt x="1522" y="6594"/>
                    <a:pt x="1565" y="6615"/>
                    <a:pt x="1595" y="6615"/>
                  </a:cubicBezTo>
                  <a:cubicBezTo>
                    <a:pt x="1606" y="6615"/>
                    <a:pt x="1616" y="6612"/>
                    <a:pt x="1621" y="6606"/>
                  </a:cubicBezTo>
                  <a:cubicBezTo>
                    <a:pt x="1646" y="6606"/>
                    <a:pt x="1646" y="6582"/>
                    <a:pt x="1668" y="6582"/>
                  </a:cubicBezTo>
                  <a:lnTo>
                    <a:pt x="1668" y="6606"/>
                  </a:lnTo>
                  <a:cubicBezTo>
                    <a:pt x="1621" y="6628"/>
                    <a:pt x="1553" y="6652"/>
                    <a:pt x="1482" y="6675"/>
                  </a:cubicBezTo>
                  <a:lnTo>
                    <a:pt x="1435" y="6675"/>
                  </a:lnTo>
                  <a:cubicBezTo>
                    <a:pt x="1389" y="6699"/>
                    <a:pt x="1367" y="6721"/>
                    <a:pt x="1367" y="6745"/>
                  </a:cubicBezTo>
                  <a:lnTo>
                    <a:pt x="1367" y="6814"/>
                  </a:lnTo>
                  <a:cubicBezTo>
                    <a:pt x="948" y="6978"/>
                    <a:pt x="529" y="7118"/>
                    <a:pt x="111" y="7257"/>
                  </a:cubicBezTo>
                  <a:cubicBezTo>
                    <a:pt x="1" y="7301"/>
                    <a:pt x="35" y="7445"/>
                    <a:pt x="136" y="7445"/>
                  </a:cubicBezTo>
                  <a:cubicBezTo>
                    <a:pt x="143" y="7445"/>
                    <a:pt x="150" y="7445"/>
                    <a:pt x="157" y="7443"/>
                  </a:cubicBezTo>
                  <a:cubicBezTo>
                    <a:pt x="598" y="7304"/>
                    <a:pt x="1041" y="7140"/>
                    <a:pt x="1482" y="6954"/>
                  </a:cubicBezTo>
                  <a:cubicBezTo>
                    <a:pt x="1502" y="6993"/>
                    <a:pt x="1530" y="7008"/>
                    <a:pt x="1562" y="7008"/>
                  </a:cubicBezTo>
                  <a:cubicBezTo>
                    <a:pt x="1607" y="7008"/>
                    <a:pt x="1661" y="6981"/>
                    <a:pt x="1714" y="6954"/>
                  </a:cubicBezTo>
                  <a:cubicBezTo>
                    <a:pt x="1739" y="6954"/>
                    <a:pt x="1785" y="6931"/>
                    <a:pt x="1808" y="6931"/>
                  </a:cubicBezTo>
                  <a:cubicBezTo>
                    <a:pt x="1714" y="6978"/>
                    <a:pt x="1599" y="7025"/>
                    <a:pt x="1506" y="7071"/>
                  </a:cubicBezTo>
                  <a:cubicBezTo>
                    <a:pt x="1482" y="7071"/>
                    <a:pt x="1460" y="7093"/>
                    <a:pt x="1460" y="7140"/>
                  </a:cubicBezTo>
                  <a:lnTo>
                    <a:pt x="1435" y="7140"/>
                  </a:lnTo>
                  <a:cubicBezTo>
                    <a:pt x="1389" y="7164"/>
                    <a:pt x="1367" y="7211"/>
                    <a:pt x="1389" y="7257"/>
                  </a:cubicBezTo>
                  <a:cubicBezTo>
                    <a:pt x="1389" y="7279"/>
                    <a:pt x="1389" y="7279"/>
                    <a:pt x="1413" y="7304"/>
                  </a:cubicBezTo>
                  <a:lnTo>
                    <a:pt x="1203" y="7372"/>
                  </a:lnTo>
                  <a:cubicBezTo>
                    <a:pt x="1102" y="7413"/>
                    <a:pt x="1125" y="7544"/>
                    <a:pt x="1210" y="7544"/>
                  </a:cubicBezTo>
                  <a:cubicBezTo>
                    <a:pt x="1222" y="7544"/>
                    <a:pt x="1235" y="7542"/>
                    <a:pt x="1249" y="7536"/>
                  </a:cubicBezTo>
                  <a:cubicBezTo>
                    <a:pt x="1274" y="7536"/>
                    <a:pt x="1320" y="7536"/>
                    <a:pt x="1342" y="7512"/>
                  </a:cubicBezTo>
                  <a:lnTo>
                    <a:pt x="1342" y="7536"/>
                  </a:lnTo>
                  <a:cubicBezTo>
                    <a:pt x="1156" y="7605"/>
                    <a:pt x="994" y="7698"/>
                    <a:pt x="808" y="7769"/>
                  </a:cubicBezTo>
                  <a:cubicBezTo>
                    <a:pt x="706" y="7810"/>
                    <a:pt x="729" y="7939"/>
                    <a:pt x="815" y="7939"/>
                  </a:cubicBezTo>
                  <a:cubicBezTo>
                    <a:pt x="827" y="7939"/>
                    <a:pt x="840" y="7936"/>
                    <a:pt x="855" y="7931"/>
                  </a:cubicBezTo>
                  <a:cubicBezTo>
                    <a:pt x="1041" y="7862"/>
                    <a:pt x="1227" y="7769"/>
                    <a:pt x="1413" y="7698"/>
                  </a:cubicBezTo>
                  <a:lnTo>
                    <a:pt x="1435" y="7698"/>
                  </a:lnTo>
                  <a:cubicBezTo>
                    <a:pt x="1506" y="7652"/>
                    <a:pt x="1575" y="7629"/>
                    <a:pt x="1646" y="7605"/>
                  </a:cubicBezTo>
                  <a:cubicBezTo>
                    <a:pt x="1646" y="7629"/>
                    <a:pt x="1668" y="7629"/>
                    <a:pt x="1668" y="7652"/>
                  </a:cubicBezTo>
                  <a:cubicBezTo>
                    <a:pt x="1692" y="7676"/>
                    <a:pt x="1714" y="7676"/>
                    <a:pt x="1739" y="7676"/>
                  </a:cubicBezTo>
                  <a:lnTo>
                    <a:pt x="1599" y="7745"/>
                  </a:lnTo>
                  <a:cubicBezTo>
                    <a:pt x="1553" y="7769"/>
                    <a:pt x="1528" y="7815"/>
                    <a:pt x="1553" y="7862"/>
                  </a:cubicBezTo>
                  <a:cubicBezTo>
                    <a:pt x="1528" y="7884"/>
                    <a:pt x="1482" y="7908"/>
                    <a:pt x="1460" y="7908"/>
                  </a:cubicBezTo>
                  <a:cubicBezTo>
                    <a:pt x="1413" y="7908"/>
                    <a:pt x="1389" y="7931"/>
                    <a:pt x="1367" y="7955"/>
                  </a:cubicBezTo>
                  <a:cubicBezTo>
                    <a:pt x="1367" y="7977"/>
                    <a:pt x="1342" y="7977"/>
                    <a:pt x="1342" y="8001"/>
                  </a:cubicBezTo>
                  <a:cubicBezTo>
                    <a:pt x="1320" y="8024"/>
                    <a:pt x="1320" y="8048"/>
                    <a:pt x="1342" y="8070"/>
                  </a:cubicBezTo>
                  <a:cubicBezTo>
                    <a:pt x="1017" y="8234"/>
                    <a:pt x="691" y="8373"/>
                    <a:pt x="343" y="8513"/>
                  </a:cubicBezTo>
                  <a:cubicBezTo>
                    <a:pt x="262" y="8554"/>
                    <a:pt x="323" y="8683"/>
                    <a:pt x="402" y="8683"/>
                  </a:cubicBezTo>
                  <a:cubicBezTo>
                    <a:pt x="413" y="8683"/>
                    <a:pt x="425" y="8681"/>
                    <a:pt x="436" y="8675"/>
                  </a:cubicBezTo>
                  <a:cubicBezTo>
                    <a:pt x="715" y="8559"/>
                    <a:pt x="994" y="8420"/>
                    <a:pt x="1274" y="8303"/>
                  </a:cubicBezTo>
                  <a:cubicBezTo>
                    <a:pt x="1296" y="8327"/>
                    <a:pt x="1320" y="8327"/>
                    <a:pt x="1367" y="8327"/>
                  </a:cubicBezTo>
                  <a:cubicBezTo>
                    <a:pt x="1367" y="8349"/>
                    <a:pt x="1367" y="8373"/>
                    <a:pt x="1389" y="8373"/>
                  </a:cubicBezTo>
                  <a:cubicBezTo>
                    <a:pt x="1342" y="8396"/>
                    <a:pt x="1320" y="8420"/>
                    <a:pt x="1296" y="8442"/>
                  </a:cubicBezTo>
                  <a:cubicBezTo>
                    <a:pt x="1274" y="8442"/>
                    <a:pt x="1249" y="8466"/>
                    <a:pt x="1249" y="8489"/>
                  </a:cubicBezTo>
                  <a:cubicBezTo>
                    <a:pt x="1186" y="8553"/>
                    <a:pt x="1220" y="8655"/>
                    <a:pt x="1314" y="8655"/>
                  </a:cubicBezTo>
                  <a:cubicBezTo>
                    <a:pt x="1323" y="8655"/>
                    <a:pt x="1332" y="8654"/>
                    <a:pt x="1342" y="8653"/>
                  </a:cubicBezTo>
                  <a:cubicBezTo>
                    <a:pt x="1413" y="8628"/>
                    <a:pt x="1506" y="8606"/>
                    <a:pt x="1575" y="8582"/>
                  </a:cubicBezTo>
                  <a:lnTo>
                    <a:pt x="1575" y="8582"/>
                  </a:lnTo>
                  <a:cubicBezTo>
                    <a:pt x="1203" y="8792"/>
                    <a:pt x="831" y="9000"/>
                    <a:pt x="459" y="9186"/>
                  </a:cubicBezTo>
                  <a:cubicBezTo>
                    <a:pt x="381" y="9245"/>
                    <a:pt x="432" y="9367"/>
                    <a:pt x="505" y="9367"/>
                  </a:cubicBezTo>
                  <a:cubicBezTo>
                    <a:pt x="520" y="9367"/>
                    <a:pt x="536" y="9362"/>
                    <a:pt x="552" y="9350"/>
                  </a:cubicBezTo>
                  <a:cubicBezTo>
                    <a:pt x="645" y="9304"/>
                    <a:pt x="715" y="9257"/>
                    <a:pt x="808" y="9211"/>
                  </a:cubicBezTo>
                  <a:lnTo>
                    <a:pt x="808" y="9280"/>
                  </a:lnTo>
                  <a:cubicBezTo>
                    <a:pt x="836" y="9307"/>
                    <a:pt x="863" y="9318"/>
                    <a:pt x="891" y="9318"/>
                  </a:cubicBezTo>
                  <a:cubicBezTo>
                    <a:pt x="910" y="9318"/>
                    <a:pt x="929" y="9313"/>
                    <a:pt x="948" y="9304"/>
                  </a:cubicBezTo>
                  <a:cubicBezTo>
                    <a:pt x="1110" y="9233"/>
                    <a:pt x="1274" y="9140"/>
                    <a:pt x="1435" y="9071"/>
                  </a:cubicBezTo>
                  <a:lnTo>
                    <a:pt x="1435" y="9071"/>
                  </a:lnTo>
                  <a:cubicBezTo>
                    <a:pt x="1227" y="9186"/>
                    <a:pt x="1017" y="9304"/>
                    <a:pt x="784" y="9419"/>
                  </a:cubicBezTo>
                  <a:cubicBezTo>
                    <a:pt x="738" y="9443"/>
                    <a:pt x="738" y="9512"/>
                    <a:pt x="762" y="9559"/>
                  </a:cubicBezTo>
                  <a:cubicBezTo>
                    <a:pt x="778" y="9593"/>
                    <a:pt x="807" y="9615"/>
                    <a:pt x="850" y="9615"/>
                  </a:cubicBezTo>
                  <a:cubicBezTo>
                    <a:pt x="865" y="9615"/>
                    <a:pt x="882" y="9612"/>
                    <a:pt x="901" y="9605"/>
                  </a:cubicBezTo>
                  <a:cubicBezTo>
                    <a:pt x="1320" y="9397"/>
                    <a:pt x="1714" y="9164"/>
                    <a:pt x="2087" y="8932"/>
                  </a:cubicBezTo>
                  <a:lnTo>
                    <a:pt x="2111" y="8861"/>
                  </a:lnTo>
                  <a:cubicBezTo>
                    <a:pt x="2157" y="8839"/>
                    <a:pt x="2204" y="8814"/>
                    <a:pt x="2250" y="8768"/>
                  </a:cubicBezTo>
                  <a:cubicBezTo>
                    <a:pt x="2250" y="8721"/>
                    <a:pt x="2204" y="8675"/>
                    <a:pt x="2157" y="8675"/>
                  </a:cubicBezTo>
                  <a:lnTo>
                    <a:pt x="2157" y="8606"/>
                  </a:lnTo>
                  <a:lnTo>
                    <a:pt x="2180" y="8606"/>
                  </a:lnTo>
                  <a:lnTo>
                    <a:pt x="2180" y="8582"/>
                  </a:lnTo>
                  <a:cubicBezTo>
                    <a:pt x="2204" y="8559"/>
                    <a:pt x="2226" y="8535"/>
                    <a:pt x="2226" y="8513"/>
                  </a:cubicBezTo>
                  <a:cubicBezTo>
                    <a:pt x="2226" y="8489"/>
                    <a:pt x="2204" y="8489"/>
                    <a:pt x="2204" y="8466"/>
                  </a:cubicBezTo>
                  <a:lnTo>
                    <a:pt x="2204" y="8442"/>
                  </a:lnTo>
                  <a:lnTo>
                    <a:pt x="2250" y="8303"/>
                  </a:lnTo>
                  <a:cubicBezTo>
                    <a:pt x="2250" y="8303"/>
                    <a:pt x="2273" y="8280"/>
                    <a:pt x="2297" y="8280"/>
                  </a:cubicBezTo>
                  <a:cubicBezTo>
                    <a:pt x="2319" y="8256"/>
                    <a:pt x="2343" y="8234"/>
                    <a:pt x="2343" y="8210"/>
                  </a:cubicBezTo>
                  <a:lnTo>
                    <a:pt x="2250" y="8210"/>
                  </a:lnTo>
                  <a:lnTo>
                    <a:pt x="2297" y="8117"/>
                  </a:lnTo>
                  <a:lnTo>
                    <a:pt x="2297" y="8094"/>
                  </a:lnTo>
                  <a:cubicBezTo>
                    <a:pt x="2343" y="8070"/>
                    <a:pt x="2390" y="8024"/>
                    <a:pt x="2436" y="7977"/>
                  </a:cubicBezTo>
                  <a:cubicBezTo>
                    <a:pt x="2412" y="7931"/>
                    <a:pt x="2390" y="7908"/>
                    <a:pt x="2343" y="7908"/>
                  </a:cubicBezTo>
                  <a:lnTo>
                    <a:pt x="2343" y="7884"/>
                  </a:lnTo>
                  <a:cubicBezTo>
                    <a:pt x="2366" y="7862"/>
                    <a:pt x="2412" y="7838"/>
                    <a:pt x="2459" y="7815"/>
                  </a:cubicBezTo>
                  <a:cubicBezTo>
                    <a:pt x="2459" y="7815"/>
                    <a:pt x="2483" y="7791"/>
                    <a:pt x="2483" y="7769"/>
                  </a:cubicBezTo>
                  <a:lnTo>
                    <a:pt x="2459" y="7769"/>
                  </a:lnTo>
                  <a:lnTo>
                    <a:pt x="2459" y="7745"/>
                  </a:lnTo>
                  <a:lnTo>
                    <a:pt x="2505" y="7745"/>
                  </a:lnTo>
                  <a:cubicBezTo>
                    <a:pt x="2505" y="7722"/>
                    <a:pt x="2505" y="7698"/>
                    <a:pt x="2483" y="7698"/>
                  </a:cubicBezTo>
                  <a:cubicBezTo>
                    <a:pt x="2459" y="7652"/>
                    <a:pt x="2436" y="7652"/>
                    <a:pt x="2390" y="7652"/>
                  </a:cubicBezTo>
                  <a:lnTo>
                    <a:pt x="2412" y="7605"/>
                  </a:lnTo>
                  <a:lnTo>
                    <a:pt x="2436" y="7583"/>
                  </a:lnTo>
                  <a:lnTo>
                    <a:pt x="2412" y="7583"/>
                  </a:lnTo>
                  <a:lnTo>
                    <a:pt x="2412" y="7559"/>
                  </a:lnTo>
                  <a:cubicBezTo>
                    <a:pt x="2436" y="7559"/>
                    <a:pt x="2436" y="7559"/>
                    <a:pt x="2459" y="7536"/>
                  </a:cubicBezTo>
                  <a:cubicBezTo>
                    <a:pt x="2459" y="7512"/>
                    <a:pt x="2459" y="7490"/>
                    <a:pt x="2436" y="7465"/>
                  </a:cubicBezTo>
                  <a:lnTo>
                    <a:pt x="2459" y="7397"/>
                  </a:lnTo>
                  <a:lnTo>
                    <a:pt x="2483" y="7372"/>
                  </a:lnTo>
                  <a:lnTo>
                    <a:pt x="2505" y="7372"/>
                  </a:lnTo>
                  <a:cubicBezTo>
                    <a:pt x="2505" y="7350"/>
                    <a:pt x="2483" y="7350"/>
                    <a:pt x="2459" y="7350"/>
                  </a:cubicBezTo>
                  <a:lnTo>
                    <a:pt x="2505" y="7211"/>
                  </a:lnTo>
                  <a:lnTo>
                    <a:pt x="2390" y="7211"/>
                  </a:lnTo>
                  <a:cubicBezTo>
                    <a:pt x="2436" y="7186"/>
                    <a:pt x="2483" y="7164"/>
                    <a:pt x="2505" y="7140"/>
                  </a:cubicBezTo>
                  <a:lnTo>
                    <a:pt x="2529" y="7118"/>
                  </a:lnTo>
                  <a:cubicBezTo>
                    <a:pt x="2552" y="7093"/>
                    <a:pt x="2598" y="7071"/>
                    <a:pt x="2645" y="7047"/>
                  </a:cubicBezTo>
                  <a:cubicBezTo>
                    <a:pt x="2669" y="7025"/>
                    <a:pt x="2691" y="7000"/>
                    <a:pt x="2691" y="6954"/>
                  </a:cubicBezTo>
                  <a:cubicBezTo>
                    <a:pt x="2669" y="6931"/>
                    <a:pt x="2669" y="6907"/>
                    <a:pt x="2645" y="6885"/>
                  </a:cubicBezTo>
                  <a:cubicBezTo>
                    <a:pt x="2645" y="6885"/>
                    <a:pt x="2669" y="6885"/>
                    <a:pt x="2691" y="6861"/>
                  </a:cubicBezTo>
                  <a:cubicBezTo>
                    <a:pt x="2669" y="6838"/>
                    <a:pt x="2645" y="6814"/>
                    <a:pt x="2598" y="6814"/>
                  </a:cubicBezTo>
                  <a:lnTo>
                    <a:pt x="2622" y="6699"/>
                  </a:lnTo>
                  <a:lnTo>
                    <a:pt x="2622" y="6675"/>
                  </a:lnTo>
                  <a:lnTo>
                    <a:pt x="2645" y="6675"/>
                  </a:lnTo>
                  <a:cubicBezTo>
                    <a:pt x="2715" y="6628"/>
                    <a:pt x="2691" y="6582"/>
                    <a:pt x="2669" y="6535"/>
                  </a:cubicBezTo>
                  <a:cubicBezTo>
                    <a:pt x="2691" y="6535"/>
                    <a:pt x="2715" y="6513"/>
                    <a:pt x="2715" y="6513"/>
                  </a:cubicBezTo>
                  <a:cubicBezTo>
                    <a:pt x="2738" y="6513"/>
                    <a:pt x="2762" y="6489"/>
                    <a:pt x="2762" y="6466"/>
                  </a:cubicBezTo>
                  <a:cubicBezTo>
                    <a:pt x="2738" y="6442"/>
                    <a:pt x="2715" y="6442"/>
                    <a:pt x="2691" y="6442"/>
                  </a:cubicBezTo>
                  <a:lnTo>
                    <a:pt x="2691" y="6373"/>
                  </a:lnTo>
                  <a:lnTo>
                    <a:pt x="2738" y="6373"/>
                  </a:lnTo>
                  <a:lnTo>
                    <a:pt x="2715" y="6349"/>
                  </a:lnTo>
                  <a:lnTo>
                    <a:pt x="2762" y="6163"/>
                  </a:lnTo>
                  <a:lnTo>
                    <a:pt x="2715" y="6163"/>
                  </a:lnTo>
                  <a:lnTo>
                    <a:pt x="2715" y="6141"/>
                  </a:lnTo>
                  <a:lnTo>
                    <a:pt x="2762" y="6094"/>
                  </a:lnTo>
                  <a:lnTo>
                    <a:pt x="2784" y="6048"/>
                  </a:lnTo>
                  <a:cubicBezTo>
                    <a:pt x="2784" y="6024"/>
                    <a:pt x="2808" y="6024"/>
                    <a:pt x="2831" y="6024"/>
                  </a:cubicBezTo>
                  <a:cubicBezTo>
                    <a:pt x="2877" y="5977"/>
                    <a:pt x="2877" y="5908"/>
                    <a:pt x="2831" y="5884"/>
                  </a:cubicBezTo>
                  <a:lnTo>
                    <a:pt x="2808" y="5884"/>
                  </a:lnTo>
                  <a:lnTo>
                    <a:pt x="2831" y="5862"/>
                  </a:lnTo>
                  <a:lnTo>
                    <a:pt x="2784" y="5862"/>
                  </a:lnTo>
                  <a:lnTo>
                    <a:pt x="2784" y="5837"/>
                  </a:lnTo>
                  <a:cubicBezTo>
                    <a:pt x="2784" y="5837"/>
                    <a:pt x="2808" y="5815"/>
                    <a:pt x="2831" y="5815"/>
                  </a:cubicBezTo>
                  <a:lnTo>
                    <a:pt x="2855" y="5698"/>
                  </a:lnTo>
                  <a:cubicBezTo>
                    <a:pt x="2902" y="5676"/>
                    <a:pt x="2948" y="5676"/>
                    <a:pt x="2970" y="5651"/>
                  </a:cubicBezTo>
                  <a:cubicBezTo>
                    <a:pt x="2995" y="5651"/>
                    <a:pt x="2995" y="5629"/>
                    <a:pt x="2995" y="5629"/>
                  </a:cubicBezTo>
                  <a:cubicBezTo>
                    <a:pt x="2970" y="5605"/>
                    <a:pt x="2924" y="5583"/>
                    <a:pt x="2877" y="5583"/>
                  </a:cubicBezTo>
                  <a:lnTo>
                    <a:pt x="2902" y="5512"/>
                  </a:lnTo>
                  <a:cubicBezTo>
                    <a:pt x="2924" y="5490"/>
                    <a:pt x="2948" y="5490"/>
                    <a:pt x="2970" y="5490"/>
                  </a:cubicBezTo>
                  <a:lnTo>
                    <a:pt x="2902" y="5490"/>
                  </a:lnTo>
                  <a:lnTo>
                    <a:pt x="2945" y="5291"/>
                  </a:lnTo>
                  <a:lnTo>
                    <a:pt x="2945" y="5291"/>
                  </a:lnTo>
                  <a:cubicBezTo>
                    <a:pt x="2939" y="5304"/>
                    <a:pt x="2919" y="5304"/>
                    <a:pt x="2902" y="5304"/>
                  </a:cubicBezTo>
                  <a:cubicBezTo>
                    <a:pt x="2902" y="5304"/>
                    <a:pt x="2902" y="5279"/>
                    <a:pt x="2877" y="5279"/>
                  </a:cubicBezTo>
                  <a:cubicBezTo>
                    <a:pt x="2902" y="5279"/>
                    <a:pt x="2902" y="5257"/>
                    <a:pt x="2924" y="5257"/>
                  </a:cubicBezTo>
                  <a:cubicBezTo>
                    <a:pt x="2948" y="5257"/>
                    <a:pt x="2970" y="5233"/>
                    <a:pt x="2970" y="5186"/>
                  </a:cubicBezTo>
                  <a:lnTo>
                    <a:pt x="3017" y="5047"/>
                  </a:lnTo>
                  <a:cubicBezTo>
                    <a:pt x="3041" y="5024"/>
                    <a:pt x="3041" y="5024"/>
                    <a:pt x="3063" y="5024"/>
                  </a:cubicBezTo>
                  <a:cubicBezTo>
                    <a:pt x="3063" y="5000"/>
                    <a:pt x="3088" y="5000"/>
                    <a:pt x="3088" y="5000"/>
                  </a:cubicBezTo>
                  <a:cubicBezTo>
                    <a:pt x="3063" y="4978"/>
                    <a:pt x="3041" y="4978"/>
                    <a:pt x="3041" y="4978"/>
                  </a:cubicBezTo>
                  <a:cubicBezTo>
                    <a:pt x="3063" y="4978"/>
                    <a:pt x="3088" y="4978"/>
                    <a:pt x="3110" y="4954"/>
                  </a:cubicBezTo>
                  <a:cubicBezTo>
                    <a:pt x="3110" y="4931"/>
                    <a:pt x="3110" y="4907"/>
                    <a:pt x="3088" y="4885"/>
                  </a:cubicBezTo>
                  <a:lnTo>
                    <a:pt x="3063" y="4861"/>
                  </a:lnTo>
                  <a:lnTo>
                    <a:pt x="3063" y="4838"/>
                  </a:lnTo>
                  <a:cubicBezTo>
                    <a:pt x="3088" y="4814"/>
                    <a:pt x="3088" y="4792"/>
                    <a:pt x="3088" y="4768"/>
                  </a:cubicBezTo>
                  <a:lnTo>
                    <a:pt x="3088" y="4721"/>
                  </a:lnTo>
                  <a:lnTo>
                    <a:pt x="3088" y="4699"/>
                  </a:lnTo>
                  <a:cubicBezTo>
                    <a:pt x="3134" y="4699"/>
                    <a:pt x="3181" y="4675"/>
                    <a:pt x="3203" y="4652"/>
                  </a:cubicBezTo>
                  <a:lnTo>
                    <a:pt x="3227" y="4628"/>
                  </a:lnTo>
                  <a:cubicBezTo>
                    <a:pt x="3249" y="4606"/>
                    <a:pt x="3227" y="4535"/>
                    <a:pt x="3203" y="4513"/>
                  </a:cubicBezTo>
                  <a:lnTo>
                    <a:pt x="3203" y="4489"/>
                  </a:lnTo>
                  <a:cubicBezTo>
                    <a:pt x="3203" y="4489"/>
                    <a:pt x="3193" y="4479"/>
                    <a:pt x="3179" y="4479"/>
                  </a:cubicBezTo>
                  <a:cubicBezTo>
                    <a:pt x="3172" y="4479"/>
                    <a:pt x="3164" y="4481"/>
                    <a:pt x="3156" y="4489"/>
                  </a:cubicBezTo>
                  <a:lnTo>
                    <a:pt x="3156" y="4442"/>
                  </a:lnTo>
                  <a:cubicBezTo>
                    <a:pt x="3181" y="4442"/>
                    <a:pt x="3203" y="4420"/>
                    <a:pt x="3227" y="4420"/>
                  </a:cubicBezTo>
                  <a:cubicBezTo>
                    <a:pt x="3227" y="4396"/>
                    <a:pt x="3203" y="4373"/>
                    <a:pt x="3181" y="4349"/>
                  </a:cubicBezTo>
                  <a:lnTo>
                    <a:pt x="3181" y="4327"/>
                  </a:lnTo>
                  <a:cubicBezTo>
                    <a:pt x="3227" y="4303"/>
                    <a:pt x="3274" y="4280"/>
                    <a:pt x="3296" y="4280"/>
                  </a:cubicBezTo>
                  <a:cubicBezTo>
                    <a:pt x="3320" y="4280"/>
                    <a:pt x="3320" y="4256"/>
                    <a:pt x="3320" y="4256"/>
                  </a:cubicBezTo>
                  <a:cubicBezTo>
                    <a:pt x="3296" y="4234"/>
                    <a:pt x="3249" y="4210"/>
                    <a:pt x="3203" y="4210"/>
                  </a:cubicBezTo>
                  <a:cubicBezTo>
                    <a:pt x="3227" y="4210"/>
                    <a:pt x="3249" y="4210"/>
                    <a:pt x="3274" y="4187"/>
                  </a:cubicBezTo>
                  <a:cubicBezTo>
                    <a:pt x="3296" y="4187"/>
                    <a:pt x="3320" y="4163"/>
                    <a:pt x="3320" y="4141"/>
                  </a:cubicBezTo>
                  <a:cubicBezTo>
                    <a:pt x="3303" y="4124"/>
                    <a:pt x="3287" y="4107"/>
                    <a:pt x="3262" y="4107"/>
                  </a:cubicBezTo>
                  <a:cubicBezTo>
                    <a:pt x="3252" y="4107"/>
                    <a:pt x="3241" y="4110"/>
                    <a:pt x="3227" y="4116"/>
                  </a:cubicBezTo>
                  <a:lnTo>
                    <a:pt x="3249" y="4023"/>
                  </a:lnTo>
                  <a:lnTo>
                    <a:pt x="3227" y="4023"/>
                  </a:lnTo>
                  <a:cubicBezTo>
                    <a:pt x="3227" y="4023"/>
                    <a:pt x="3249" y="4001"/>
                    <a:pt x="3274" y="4001"/>
                  </a:cubicBezTo>
                  <a:lnTo>
                    <a:pt x="3296" y="3908"/>
                  </a:lnTo>
                  <a:cubicBezTo>
                    <a:pt x="3320" y="3884"/>
                    <a:pt x="3367" y="3862"/>
                    <a:pt x="3389" y="3862"/>
                  </a:cubicBezTo>
                  <a:cubicBezTo>
                    <a:pt x="3389" y="3828"/>
                    <a:pt x="3364" y="3806"/>
                    <a:pt x="3342" y="3806"/>
                  </a:cubicBezTo>
                  <a:cubicBezTo>
                    <a:pt x="3334" y="3806"/>
                    <a:pt x="3326" y="3809"/>
                    <a:pt x="3320" y="3815"/>
                  </a:cubicBezTo>
                  <a:lnTo>
                    <a:pt x="3320" y="3769"/>
                  </a:lnTo>
                  <a:cubicBezTo>
                    <a:pt x="3342" y="3744"/>
                    <a:pt x="3367" y="3744"/>
                    <a:pt x="3389" y="3744"/>
                  </a:cubicBezTo>
                  <a:lnTo>
                    <a:pt x="3413" y="3722"/>
                  </a:lnTo>
                  <a:cubicBezTo>
                    <a:pt x="3413" y="3698"/>
                    <a:pt x="3389" y="3698"/>
                    <a:pt x="3389" y="3698"/>
                  </a:cubicBezTo>
                  <a:cubicBezTo>
                    <a:pt x="3389" y="3676"/>
                    <a:pt x="3413" y="3651"/>
                    <a:pt x="3389" y="3605"/>
                  </a:cubicBezTo>
                  <a:lnTo>
                    <a:pt x="3367" y="3583"/>
                  </a:lnTo>
                  <a:lnTo>
                    <a:pt x="3367" y="3558"/>
                  </a:lnTo>
                  <a:lnTo>
                    <a:pt x="3389" y="3465"/>
                  </a:lnTo>
                  <a:lnTo>
                    <a:pt x="3389" y="3443"/>
                  </a:lnTo>
                  <a:lnTo>
                    <a:pt x="3413" y="3396"/>
                  </a:lnTo>
                  <a:cubicBezTo>
                    <a:pt x="3435" y="3396"/>
                    <a:pt x="3460" y="3372"/>
                    <a:pt x="3482" y="3372"/>
                  </a:cubicBezTo>
                  <a:cubicBezTo>
                    <a:pt x="3482" y="3326"/>
                    <a:pt x="3460" y="3303"/>
                    <a:pt x="3435" y="3279"/>
                  </a:cubicBezTo>
                  <a:lnTo>
                    <a:pt x="3435" y="3257"/>
                  </a:lnTo>
                  <a:cubicBezTo>
                    <a:pt x="3460" y="3257"/>
                    <a:pt x="3482" y="3233"/>
                    <a:pt x="3506" y="3233"/>
                  </a:cubicBezTo>
                  <a:cubicBezTo>
                    <a:pt x="3529" y="3233"/>
                    <a:pt x="3529" y="3210"/>
                    <a:pt x="3529" y="3186"/>
                  </a:cubicBezTo>
                  <a:cubicBezTo>
                    <a:pt x="3529" y="3186"/>
                    <a:pt x="3519" y="3176"/>
                    <a:pt x="3505" y="3176"/>
                  </a:cubicBezTo>
                  <a:cubicBezTo>
                    <a:pt x="3498" y="3176"/>
                    <a:pt x="3490" y="3179"/>
                    <a:pt x="3482" y="3186"/>
                  </a:cubicBezTo>
                  <a:lnTo>
                    <a:pt x="3482" y="3140"/>
                  </a:lnTo>
                  <a:lnTo>
                    <a:pt x="3482" y="3117"/>
                  </a:lnTo>
                  <a:lnTo>
                    <a:pt x="3482" y="3071"/>
                  </a:lnTo>
                  <a:lnTo>
                    <a:pt x="3418" y="3071"/>
                  </a:lnTo>
                  <a:cubicBezTo>
                    <a:pt x="3441" y="3055"/>
                    <a:pt x="3467" y="3039"/>
                    <a:pt x="3482" y="3024"/>
                  </a:cubicBezTo>
                  <a:lnTo>
                    <a:pt x="3529" y="2885"/>
                  </a:lnTo>
                  <a:cubicBezTo>
                    <a:pt x="3553" y="2885"/>
                    <a:pt x="3575" y="2885"/>
                    <a:pt x="3575" y="2861"/>
                  </a:cubicBezTo>
                  <a:lnTo>
                    <a:pt x="3599" y="2861"/>
                  </a:lnTo>
                  <a:cubicBezTo>
                    <a:pt x="3622" y="2814"/>
                    <a:pt x="3646" y="2768"/>
                    <a:pt x="3622" y="2745"/>
                  </a:cubicBezTo>
                  <a:lnTo>
                    <a:pt x="3575" y="2699"/>
                  </a:lnTo>
                  <a:lnTo>
                    <a:pt x="3575" y="2675"/>
                  </a:lnTo>
                  <a:lnTo>
                    <a:pt x="3599" y="2606"/>
                  </a:lnTo>
                  <a:cubicBezTo>
                    <a:pt x="3622" y="2606"/>
                    <a:pt x="3668" y="2582"/>
                    <a:pt x="3692" y="2582"/>
                  </a:cubicBezTo>
                  <a:cubicBezTo>
                    <a:pt x="3715" y="2559"/>
                    <a:pt x="3739" y="2559"/>
                    <a:pt x="3739" y="2535"/>
                  </a:cubicBezTo>
                  <a:lnTo>
                    <a:pt x="3739" y="2489"/>
                  </a:lnTo>
                  <a:cubicBezTo>
                    <a:pt x="3715" y="2442"/>
                    <a:pt x="3668" y="2442"/>
                    <a:pt x="3622" y="2442"/>
                  </a:cubicBezTo>
                  <a:lnTo>
                    <a:pt x="3646" y="2395"/>
                  </a:lnTo>
                  <a:lnTo>
                    <a:pt x="3646" y="2395"/>
                  </a:lnTo>
                  <a:cubicBezTo>
                    <a:pt x="3646" y="2395"/>
                    <a:pt x="3646" y="2395"/>
                    <a:pt x="3646" y="2395"/>
                  </a:cubicBezTo>
                  <a:lnTo>
                    <a:pt x="3646" y="2373"/>
                  </a:lnTo>
                  <a:cubicBezTo>
                    <a:pt x="3668" y="2373"/>
                    <a:pt x="3692" y="2349"/>
                    <a:pt x="3715" y="2349"/>
                  </a:cubicBezTo>
                  <a:lnTo>
                    <a:pt x="3739" y="2349"/>
                  </a:lnTo>
                  <a:cubicBezTo>
                    <a:pt x="3785" y="2327"/>
                    <a:pt x="3808" y="2256"/>
                    <a:pt x="3761" y="2234"/>
                  </a:cubicBezTo>
                  <a:cubicBezTo>
                    <a:pt x="3761" y="2209"/>
                    <a:pt x="3761" y="2209"/>
                    <a:pt x="3739" y="2187"/>
                  </a:cubicBezTo>
                  <a:cubicBezTo>
                    <a:pt x="3761" y="2187"/>
                    <a:pt x="3785" y="2187"/>
                    <a:pt x="3785" y="2163"/>
                  </a:cubicBezTo>
                  <a:lnTo>
                    <a:pt x="3808" y="2163"/>
                  </a:lnTo>
                  <a:cubicBezTo>
                    <a:pt x="3808" y="2163"/>
                    <a:pt x="3808" y="2141"/>
                    <a:pt x="3785" y="2141"/>
                  </a:cubicBezTo>
                  <a:cubicBezTo>
                    <a:pt x="3832" y="2116"/>
                    <a:pt x="3832" y="2070"/>
                    <a:pt x="3832" y="2048"/>
                  </a:cubicBezTo>
                  <a:cubicBezTo>
                    <a:pt x="3808" y="2023"/>
                    <a:pt x="3785" y="2001"/>
                    <a:pt x="3739" y="2001"/>
                  </a:cubicBezTo>
                  <a:cubicBezTo>
                    <a:pt x="3761" y="2001"/>
                    <a:pt x="3785" y="2001"/>
                    <a:pt x="3785" y="1977"/>
                  </a:cubicBezTo>
                  <a:lnTo>
                    <a:pt x="3761" y="1977"/>
                  </a:lnTo>
                  <a:cubicBezTo>
                    <a:pt x="3785" y="1977"/>
                    <a:pt x="3808" y="1955"/>
                    <a:pt x="3808" y="1955"/>
                  </a:cubicBezTo>
                  <a:cubicBezTo>
                    <a:pt x="3832" y="1955"/>
                    <a:pt x="3854" y="1930"/>
                    <a:pt x="3878" y="1908"/>
                  </a:cubicBezTo>
                  <a:lnTo>
                    <a:pt x="3878" y="1861"/>
                  </a:lnTo>
                  <a:cubicBezTo>
                    <a:pt x="3854" y="1837"/>
                    <a:pt x="3832" y="1815"/>
                    <a:pt x="3808" y="1815"/>
                  </a:cubicBezTo>
                  <a:lnTo>
                    <a:pt x="3832" y="1815"/>
                  </a:lnTo>
                  <a:lnTo>
                    <a:pt x="3832" y="1791"/>
                  </a:lnTo>
                  <a:cubicBezTo>
                    <a:pt x="3854" y="1768"/>
                    <a:pt x="3878" y="1722"/>
                    <a:pt x="3878" y="1698"/>
                  </a:cubicBezTo>
                  <a:cubicBezTo>
                    <a:pt x="3854" y="1675"/>
                    <a:pt x="3854" y="1651"/>
                    <a:pt x="3832" y="1629"/>
                  </a:cubicBezTo>
                  <a:lnTo>
                    <a:pt x="3761" y="1629"/>
                  </a:lnTo>
                  <a:lnTo>
                    <a:pt x="3342" y="1768"/>
                  </a:lnTo>
                  <a:lnTo>
                    <a:pt x="3342" y="1768"/>
                  </a:lnTo>
                  <a:lnTo>
                    <a:pt x="3482" y="1698"/>
                  </a:lnTo>
                  <a:cubicBezTo>
                    <a:pt x="3599" y="1651"/>
                    <a:pt x="3715" y="1629"/>
                    <a:pt x="3832" y="1605"/>
                  </a:cubicBezTo>
                  <a:lnTo>
                    <a:pt x="3832" y="1582"/>
                  </a:lnTo>
                  <a:cubicBezTo>
                    <a:pt x="3854" y="1582"/>
                    <a:pt x="3854" y="1558"/>
                    <a:pt x="3854" y="1558"/>
                  </a:cubicBezTo>
                  <a:cubicBezTo>
                    <a:pt x="3878" y="1558"/>
                    <a:pt x="3901" y="1536"/>
                    <a:pt x="3925" y="1536"/>
                  </a:cubicBezTo>
                  <a:lnTo>
                    <a:pt x="3925" y="1489"/>
                  </a:lnTo>
                  <a:cubicBezTo>
                    <a:pt x="3901" y="1465"/>
                    <a:pt x="3901" y="1443"/>
                    <a:pt x="3878" y="1443"/>
                  </a:cubicBezTo>
                  <a:lnTo>
                    <a:pt x="3901" y="1419"/>
                  </a:lnTo>
                  <a:cubicBezTo>
                    <a:pt x="3901" y="1419"/>
                    <a:pt x="3901" y="1396"/>
                    <a:pt x="3878" y="1396"/>
                  </a:cubicBezTo>
                  <a:lnTo>
                    <a:pt x="3901" y="1350"/>
                  </a:lnTo>
                  <a:cubicBezTo>
                    <a:pt x="3925" y="1350"/>
                    <a:pt x="3925" y="1326"/>
                    <a:pt x="3947" y="1326"/>
                  </a:cubicBezTo>
                  <a:cubicBezTo>
                    <a:pt x="3947" y="1303"/>
                    <a:pt x="3925" y="1279"/>
                    <a:pt x="3925" y="1257"/>
                  </a:cubicBezTo>
                  <a:lnTo>
                    <a:pt x="3925" y="1186"/>
                  </a:lnTo>
                  <a:cubicBezTo>
                    <a:pt x="3947" y="1186"/>
                    <a:pt x="3971" y="1164"/>
                    <a:pt x="3971" y="1164"/>
                  </a:cubicBezTo>
                  <a:lnTo>
                    <a:pt x="3947" y="1164"/>
                  </a:lnTo>
                  <a:lnTo>
                    <a:pt x="3971" y="1024"/>
                  </a:lnTo>
                  <a:lnTo>
                    <a:pt x="3994" y="1024"/>
                  </a:lnTo>
                  <a:cubicBezTo>
                    <a:pt x="3994" y="1024"/>
                    <a:pt x="3994" y="1000"/>
                    <a:pt x="4018" y="1000"/>
                  </a:cubicBezTo>
                  <a:lnTo>
                    <a:pt x="3971" y="1000"/>
                  </a:lnTo>
                  <a:lnTo>
                    <a:pt x="3994" y="931"/>
                  </a:lnTo>
                  <a:lnTo>
                    <a:pt x="4040" y="931"/>
                  </a:lnTo>
                  <a:lnTo>
                    <a:pt x="4040" y="907"/>
                  </a:lnTo>
                  <a:lnTo>
                    <a:pt x="4064" y="907"/>
                  </a:lnTo>
                  <a:cubicBezTo>
                    <a:pt x="4111" y="861"/>
                    <a:pt x="4087" y="767"/>
                    <a:pt x="4040" y="745"/>
                  </a:cubicBezTo>
                  <a:lnTo>
                    <a:pt x="4040" y="721"/>
                  </a:lnTo>
                  <a:lnTo>
                    <a:pt x="4064" y="606"/>
                  </a:lnTo>
                  <a:cubicBezTo>
                    <a:pt x="4087" y="606"/>
                    <a:pt x="4087" y="581"/>
                    <a:pt x="4087" y="581"/>
                  </a:cubicBezTo>
                  <a:cubicBezTo>
                    <a:pt x="4111" y="581"/>
                    <a:pt x="4133" y="559"/>
                    <a:pt x="4133" y="559"/>
                  </a:cubicBezTo>
                  <a:cubicBezTo>
                    <a:pt x="4157" y="535"/>
                    <a:pt x="4157" y="513"/>
                    <a:pt x="4157" y="488"/>
                  </a:cubicBezTo>
                  <a:lnTo>
                    <a:pt x="4087" y="488"/>
                  </a:lnTo>
                  <a:lnTo>
                    <a:pt x="4111" y="466"/>
                  </a:lnTo>
                  <a:lnTo>
                    <a:pt x="4133" y="442"/>
                  </a:lnTo>
                  <a:cubicBezTo>
                    <a:pt x="4133" y="442"/>
                    <a:pt x="4133" y="420"/>
                    <a:pt x="4111" y="420"/>
                  </a:cubicBezTo>
                  <a:lnTo>
                    <a:pt x="4133" y="349"/>
                  </a:lnTo>
                  <a:cubicBezTo>
                    <a:pt x="4157" y="349"/>
                    <a:pt x="4180" y="349"/>
                    <a:pt x="4204" y="327"/>
                  </a:cubicBezTo>
                  <a:cubicBezTo>
                    <a:pt x="4226" y="327"/>
                    <a:pt x="4250" y="327"/>
                    <a:pt x="4250" y="302"/>
                  </a:cubicBezTo>
                  <a:cubicBezTo>
                    <a:pt x="4233" y="268"/>
                    <a:pt x="4216" y="247"/>
                    <a:pt x="4190" y="247"/>
                  </a:cubicBezTo>
                  <a:cubicBezTo>
                    <a:pt x="4180" y="247"/>
                    <a:pt x="4170" y="250"/>
                    <a:pt x="4157" y="256"/>
                  </a:cubicBezTo>
                  <a:lnTo>
                    <a:pt x="4157" y="234"/>
                  </a:lnTo>
                  <a:cubicBezTo>
                    <a:pt x="4180" y="209"/>
                    <a:pt x="4226" y="209"/>
                    <a:pt x="4250" y="187"/>
                  </a:cubicBezTo>
                  <a:cubicBezTo>
                    <a:pt x="4226" y="163"/>
                    <a:pt x="4204" y="163"/>
                    <a:pt x="4180" y="163"/>
                  </a:cubicBezTo>
                  <a:lnTo>
                    <a:pt x="4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26"/>
            <p:cNvSpPr/>
            <p:nvPr/>
          </p:nvSpPr>
          <p:spPr>
            <a:xfrm>
              <a:off x="3890850" y="2261050"/>
              <a:ext cx="85000" cy="105700"/>
            </a:xfrm>
            <a:custGeom>
              <a:avLst/>
              <a:gdLst/>
              <a:ahLst/>
              <a:cxnLst/>
              <a:rect l="l" t="t" r="r" b="b"/>
              <a:pathLst>
                <a:path w="3400" h="4228" extrusionOk="0">
                  <a:moveTo>
                    <a:pt x="1164" y="1809"/>
                  </a:moveTo>
                  <a:cubicBezTo>
                    <a:pt x="1148" y="1816"/>
                    <a:pt x="1135" y="1821"/>
                    <a:pt x="1124" y="1825"/>
                  </a:cubicBezTo>
                  <a:lnTo>
                    <a:pt x="1124" y="1825"/>
                  </a:lnTo>
                  <a:cubicBezTo>
                    <a:pt x="1137" y="1820"/>
                    <a:pt x="1151" y="1814"/>
                    <a:pt x="1164" y="1809"/>
                  </a:cubicBezTo>
                  <a:close/>
                  <a:moveTo>
                    <a:pt x="931" y="2320"/>
                  </a:moveTo>
                  <a:cubicBezTo>
                    <a:pt x="885" y="2343"/>
                    <a:pt x="861" y="2367"/>
                    <a:pt x="838" y="2389"/>
                  </a:cubicBezTo>
                  <a:lnTo>
                    <a:pt x="814" y="2389"/>
                  </a:lnTo>
                  <a:cubicBezTo>
                    <a:pt x="838" y="2367"/>
                    <a:pt x="885" y="2343"/>
                    <a:pt x="931" y="2320"/>
                  </a:cubicBezTo>
                  <a:close/>
                  <a:moveTo>
                    <a:pt x="3267" y="0"/>
                  </a:moveTo>
                  <a:cubicBezTo>
                    <a:pt x="3249" y="0"/>
                    <a:pt x="3230" y="5"/>
                    <a:pt x="3210" y="17"/>
                  </a:cubicBezTo>
                  <a:cubicBezTo>
                    <a:pt x="2721" y="227"/>
                    <a:pt x="2234" y="460"/>
                    <a:pt x="1744" y="668"/>
                  </a:cubicBezTo>
                  <a:cubicBezTo>
                    <a:pt x="1763" y="615"/>
                    <a:pt x="1725" y="560"/>
                    <a:pt x="1663" y="560"/>
                  </a:cubicBezTo>
                  <a:cubicBezTo>
                    <a:pt x="1645" y="560"/>
                    <a:pt x="1626" y="565"/>
                    <a:pt x="1605" y="575"/>
                  </a:cubicBezTo>
                  <a:cubicBezTo>
                    <a:pt x="1605" y="599"/>
                    <a:pt x="1582" y="599"/>
                    <a:pt x="1558" y="622"/>
                  </a:cubicBezTo>
                  <a:cubicBezTo>
                    <a:pt x="1582" y="575"/>
                    <a:pt x="1605" y="553"/>
                    <a:pt x="1582" y="506"/>
                  </a:cubicBezTo>
                  <a:cubicBezTo>
                    <a:pt x="1558" y="506"/>
                    <a:pt x="1558" y="482"/>
                    <a:pt x="1558" y="482"/>
                  </a:cubicBezTo>
                  <a:cubicBezTo>
                    <a:pt x="1605" y="460"/>
                    <a:pt x="1651" y="436"/>
                    <a:pt x="1675" y="413"/>
                  </a:cubicBezTo>
                  <a:cubicBezTo>
                    <a:pt x="1775" y="352"/>
                    <a:pt x="1720" y="240"/>
                    <a:pt x="1628" y="240"/>
                  </a:cubicBezTo>
                  <a:cubicBezTo>
                    <a:pt x="1614" y="240"/>
                    <a:pt x="1598" y="243"/>
                    <a:pt x="1582" y="249"/>
                  </a:cubicBezTo>
                  <a:cubicBezTo>
                    <a:pt x="1396" y="367"/>
                    <a:pt x="1210" y="482"/>
                    <a:pt x="1000" y="575"/>
                  </a:cubicBezTo>
                  <a:lnTo>
                    <a:pt x="954" y="761"/>
                  </a:lnTo>
                  <a:cubicBezTo>
                    <a:pt x="954" y="761"/>
                    <a:pt x="931" y="761"/>
                    <a:pt x="907" y="785"/>
                  </a:cubicBezTo>
                  <a:lnTo>
                    <a:pt x="954" y="785"/>
                  </a:lnTo>
                  <a:lnTo>
                    <a:pt x="907" y="947"/>
                  </a:lnTo>
                  <a:cubicBezTo>
                    <a:pt x="885" y="947"/>
                    <a:pt x="861" y="971"/>
                    <a:pt x="838" y="971"/>
                  </a:cubicBezTo>
                  <a:cubicBezTo>
                    <a:pt x="861" y="994"/>
                    <a:pt x="885" y="994"/>
                    <a:pt x="907" y="994"/>
                  </a:cubicBezTo>
                  <a:lnTo>
                    <a:pt x="885" y="1064"/>
                  </a:lnTo>
                  <a:cubicBezTo>
                    <a:pt x="838" y="1087"/>
                    <a:pt x="768" y="1111"/>
                    <a:pt x="721" y="1157"/>
                  </a:cubicBezTo>
                  <a:cubicBezTo>
                    <a:pt x="738" y="1173"/>
                    <a:pt x="754" y="1190"/>
                    <a:pt x="779" y="1190"/>
                  </a:cubicBezTo>
                  <a:cubicBezTo>
                    <a:pt x="789" y="1190"/>
                    <a:pt x="800" y="1187"/>
                    <a:pt x="814" y="1180"/>
                  </a:cubicBezTo>
                  <a:cubicBezTo>
                    <a:pt x="838" y="1180"/>
                    <a:pt x="838" y="1157"/>
                    <a:pt x="861" y="1157"/>
                  </a:cubicBezTo>
                  <a:lnTo>
                    <a:pt x="838" y="1226"/>
                  </a:lnTo>
                  <a:cubicBezTo>
                    <a:pt x="814" y="1250"/>
                    <a:pt x="768" y="1273"/>
                    <a:pt x="721" y="1297"/>
                  </a:cubicBezTo>
                  <a:cubicBezTo>
                    <a:pt x="733" y="1308"/>
                    <a:pt x="751" y="1314"/>
                    <a:pt x="768" y="1314"/>
                  </a:cubicBezTo>
                  <a:cubicBezTo>
                    <a:pt x="786" y="1314"/>
                    <a:pt x="803" y="1308"/>
                    <a:pt x="814" y="1297"/>
                  </a:cubicBezTo>
                  <a:lnTo>
                    <a:pt x="838" y="1297"/>
                  </a:lnTo>
                  <a:lnTo>
                    <a:pt x="792" y="1459"/>
                  </a:lnTo>
                  <a:cubicBezTo>
                    <a:pt x="768" y="1459"/>
                    <a:pt x="745" y="1459"/>
                    <a:pt x="745" y="1483"/>
                  </a:cubicBezTo>
                  <a:lnTo>
                    <a:pt x="792" y="1483"/>
                  </a:lnTo>
                  <a:lnTo>
                    <a:pt x="745" y="1645"/>
                  </a:lnTo>
                  <a:lnTo>
                    <a:pt x="721" y="1645"/>
                  </a:lnTo>
                  <a:cubicBezTo>
                    <a:pt x="721" y="1669"/>
                    <a:pt x="745" y="1669"/>
                    <a:pt x="745" y="1669"/>
                  </a:cubicBezTo>
                  <a:lnTo>
                    <a:pt x="721" y="1809"/>
                  </a:lnTo>
                  <a:cubicBezTo>
                    <a:pt x="652" y="1831"/>
                    <a:pt x="606" y="1855"/>
                    <a:pt x="559" y="1877"/>
                  </a:cubicBezTo>
                  <a:cubicBezTo>
                    <a:pt x="574" y="1877"/>
                    <a:pt x="590" y="1888"/>
                    <a:pt x="605" y="1888"/>
                  </a:cubicBezTo>
                  <a:cubicBezTo>
                    <a:pt x="613" y="1888"/>
                    <a:pt x="621" y="1886"/>
                    <a:pt x="628" y="1877"/>
                  </a:cubicBezTo>
                  <a:cubicBezTo>
                    <a:pt x="652" y="1877"/>
                    <a:pt x="675" y="1855"/>
                    <a:pt x="699" y="1855"/>
                  </a:cubicBezTo>
                  <a:lnTo>
                    <a:pt x="652" y="2017"/>
                  </a:lnTo>
                  <a:cubicBezTo>
                    <a:pt x="791" y="1958"/>
                    <a:pt x="948" y="1897"/>
                    <a:pt x="1094" y="1838"/>
                  </a:cubicBezTo>
                  <a:lnTo>
                    <a:pt x="1094" y="1838"/>
                  </a:lnTo>
                  <a:cubicBezTo>
                    <a:pt x="1085" y="1842"/>
                    <a:pt x="1078" y="1847"/>
                    <a:pt x="1071" y="1855"/>
                  </a:cubicBezTo>
                  <a:lnTo>
                    <a:pt x="792" y="1995"/>
                  </a:lnTo>
                  <a:lnTo>
                    <a:pt x="652" y="2064"/>
                  </a:lnTo>
                  <a:lnTo>
                    <a:pt x="606" y="2250"/>
                  </a:lnTo>
                  <a:cubicBezTo>
                    <a:pt x="675" y="2250"/>
                    <a:pt x="745" y="2203"/>
                    <a:pt x="814" y="2181"/>
                  </a:cubicBezTo>
                  <a:lnTo>
                    <a:pt x="814" y="2181"/>
                  </a:lnTo>
                  <a:cubicBezTo>
                    <a:pt x="792" y="2203"/>
                    <a:pt x="768" y="2203"/>
                    <a:pt x="745" y="2227"/>
                  </a:cubicBezTo>
                  <a:cubicBezTo>
                    <a:pt x="721" y="2250"/>
                    <a:pt x="675" y="2274"/>
                    <a:pt x="652" y="2274"/>
                  </a:cubicBezTo>
                  <a:cubicBezTo>
                    <a:pt x="628" y="2296"/>
                    <a:pt x="606" y="2296"/>
                    <a:pt x="581" y="2320"/>
                  </a:cubicBezTo>
                  <a:cubicBezTo>
                    <a:pt x="559" y="2343"/>
                    <a:pt x="535" y="2343"/>
                    <a:pt x="535" y="2343"/>
                  </a:cubicBezTo>
                  <a:cubicBezTo>
                    <a:pt x="559" y="2343"/>
                    <a:pt x="559" y="2343"/>
                    <a:pt x="581" y="2367"/>
                  </a:cubicBezTo>
                  <a:lnTo>
                    <a:pt x="535" y="2506"/>
                  </a:lnTo>
                  <a:lnTo>
                    <a:pt x="513" y="2529"/>
                  </a:lnTo>
                  <a:lnTo>
                    <a:pt x="535" y="2529"/>
                  </a:lnTo>
                  <a:lnTo>
                    <a:pt x="535" y="2575"/>
                  </a:lnTo>
                  <a:cubicBezTo>
                    <a:pt x="513" y="2575"/>
                    <a:pt x="488" y="2599"/>
                    <a:pt x="466" y="2599"/>
                  </a:cubicBezTo>
                  <a:cubicBezTo>
                    <a:pt x="395" y="2646"/>
                    <a:pt x="420" y="2715"/>
                    <a:pt x="442" y="2739"/>
                  </a:cubicBezTo>
                  <a:cubicBezTo>
                    <a:pt x="466" y="2739"/>
                    <a:pt x="488" y="2739"/>
                    <a:pt x="488" y="2715"/>
                  </a:cubicBezTo>
                  <a:lnTo>
                    <a:pt x="488" y="2761"/>
                  </a:lnTo>
                  <a:lnTo>
                    <a:pt x="488" y="2832"/>
                  </a:lnTo>
                  <a:lnTo>
                    <a:pt x="513" y="2854"/>
                  </a:lnTo>
                  <a:cubicBezTo>
                    <a:pt x="488" y="2854"/>
                    <a:pt x="466" y="2878"/>
                    <a:pt x="466" y="2878"/>
                  </a:cubicBezTo>
                  <a:lnTo>
                    <a:pt x="420" y="3040"/>
                  </a:lnTo>
                  <a:lnTo>
                    <a:pt x="373" y="3040"/>
                  </a:lnTo>
                  <a:cubicBezTo>
                    <a:pt x="349" y="3040"/>
                    <a:pt x="327" y="3064"/>
                    <a:pt x="327" y="3087"/>
                  </a:cubicBezTo>
                  <a:cubicBezTo>
                    <a:pt x="302" y="3111"/>
                    <a:pt x="302" y="3133"/>
                    <a:pt x="302" y="3158"/>
                  </a:cubicBezTo>
                  <a:cubicBezTo>
                    <a:pt x="327" y="3180"/>
                    <a:pt x="327" y="3204"/>
                    <a:pt x="349" y="3204"/>
                  </a:cubicBezTo>
                  <a:cubicBezTo>
                    <a:pt x="349" y="3226"/>
                    <a:pt x="373" y="3226"/>
                    <a:pt x="373" y="3226"/>
                  </a:cubicBezTo>
                  <a:cubicBezTo>
                    <a:pt x="373" y="3251"/>
                    <a:pt x="349" y="3251"/>
                    <a:pt x="349" y="3251"/>
                  </a:cubicBezTo>
                  <a:lnTo>
                    <a:pt x="373" y="3251"/>
                  </a:lnTo>
                  <a:lnTo>
                    <a:pt x="327" y="3437"/>
                  </a:lnTo>
                  <a:lnTo>
                    <a:pt x="280" y="3437"/>
                  </a:lnTo>
                  <a:cubicBezTo>
                    <a:pt x="280" y="3459"/>
                    <a:pt x="256" y="3483"/>
                    <a:pt x="256" y="3483"/>
                  </a:cubicBezTo>
                  <a:cubicBezTo>
                    <a:pt x="256" y="3491"/>
                    <a:pt x="259" y="3493"/>
                    <a:pt x="263" y="3493"/>
                  </a:cubicBezTo>
                  <a:cubicBezTo>
                    <a:pt x="272" y="3493"/>
                    <a:pt x="288" y="3483"/>
                    <a:pt x="302" y="3483"/>
                  </a:cubicBezTo>
                  <a:lnTo>
                    <a:pt x="327" y="3483"/>
                  </a:lnTo>
                  <a:lnTo>
                    <a:pt x="302" y="3505"/>
                  </a:lnTo>
                  <a:lnTo>
                    <a:pt x="280" y="3505"/>
                  </a:lnTo>
                  <a:cubicBezTo>
                    <a:pt x="280" y="3530"/>
                    <a:pt x="256" y="3530"/>
                    <a:pt x="256" y="3552"/>
                  </a:cubicBezTo>
                  <a:lnTo>
                    <a:pt x="256" y="3576"/>
                  </a:lnTo>
                  <a:lnTo>
                    <a:pt x="280" y="3598"/>
                  </a:lnTo>
                  <a:lnTo>
                    <a:pt x="280" y="3645"/>
                  </a:lnTo>
                  <a:lnTo>
                    <a:pt x="280" y="3669"/>
                  </a:lnTo>
                  <a:lnTo>
                    <a:pt x="256" y="3669"/>
                  </a:lnTo>
                  <a:lnTo>
                    <a:pt x="256" y="3762"/>
                  </a:lnTo>
                  <a:cubicBezTo>
                    <a:pt x="256" y="3785"/>
                    <a:pt x="256" y="3809"/>
                    <a:pt x="280" y="3831"/>
                  </a:cubicBezTo>
                  <a:lnTo>
                    <a:pt x="256" y="3831"/>
                  </a:lnTo>
                  <a:lnTo>
                    <a:pt x="234" y="3855"/>
                  </a:lnTo>
                  <a:lnTo>
                    <a:pt x="209" y="3902"/>
                  </a:lnTo>
                  <a:cubicBezTo>
                    <a:pt x="187" y="3924"/>
                    <a:pt x="187" y="3924"/>
                    <a:pt x="209" y="3948"/>
                  </a:cubicBezTo>
                  <a:lnTo>
                    <a:pt x="187" y="4017"/>
                  </a:lnTo>
                  <a:cubicBezTo>
                    <a:pt x="141" y="4041"/>
                    <a:pt x="94" y="4064"/>
                    <a:pt x="23" y="4088"/>
                  </a:cubicBezTo>
                  <a:cubicBezTo>
                    <a:pt x="23" y="4088"/>
                    <a:pt x="1" y="4088"/>
                    <a:pt x="1" y="4110"/>
                  </a:cubicBezTo>
                  <a:cubicBezTo>
                    <a:pt x="14" y="4138"/>
                    <a:pt x="36" y="4149"/>
                    <a:pt x="61" y="4149"/>
                  </a:cubicBezTo>
                  <a:cubicBezTo>
                    <a:pt x="78" y="4149"/>
                    <a:pt x="97" y="4143"/>
                    <a:pt x="116" y="4134"/>
                  </a:cubicBezTo>
                  <a:lnTo>
                    <a:pt x="163" y="4134"/>
                  </a:lnTo>
                  <a:lnTo>
                    <a:pt x="141" y="4227"/>
                  </a:lnTo>
                  <a:cubicBezTo>
                    <a:pt x="395" y="4110"/>
                    <a:pt x="675" y="3995"/>
                    <a:pt x="931" y="3855"/>
                  </a:cubicBezTo>
                  <a:cubicBezTo>
                    <a:pt x="978" y="3831"/>
                    <a:pt x="978" y="3785"/>
                    <a:pt x="954" y="3738"/>
                  </a:cubicBezTo>
                  <a:cubicBezTo>
                    <a:pt x="1465" y="3483"/>
                    <a:pt x="1955" y="3226"/>
                    <a:pt x="2466" y="2971"/>
                  </a:cubicBezTo>
                  <a:cubicBezTo>
                    <a:pt x="2543" y="2933"/>
                    <a:pt x="2493" y="2814"/>
                    <a:pt x="2421" y="2814"/>
                  </a:cubicBezTo>
                  <a:cubicBezTo>
                    <a:pt x="2405" y="2814"/>
                    <a:pt x="2389" y="2820"/>
                    <a:pt x="2373" y="2832"/>
                  </a:cubicBezTo>
                  <a:cubicBezTo>
                    <a:pt x="1955" y="3018"/>
                    <a:pt x="1536" y="3226"/>
                    <a:pt x="1140" y="3437"/>
                  </a:cubicBezTo>
                  <a:cubicBezTo>
                    <a:pt x="1140" y="3379"/>
                    <a:pt x="1094" y="3337"/>
                    <a:pt x="1038" y="3337"/>
                  </a:cubicBezTo>
                  <a:cubicBezTo>
                    <a:pt x="1026" y="3337"/>
                    <a:pt x="1013" y="3339"/>
                    <a:pt x="1000" y="3344"/>
                  </a:cubicBezTo>
                  <a:cubicBezTo>
                    <a:pt x="838" y="3437"/>
                    <a:pt x="699" y="3505"/>
                    <a:pt x="535" y="3576"/>
                  </a:cubicBezTo>
                  <a:cubicBezTo>
                    <a:pt x="745" y="3437"/>
                    <a:pt x="978" y="3319"/>
                    <a:pt x="1210" y="3204"/>
                  </a:cubicBezTo>
                  <a:cubicBezTo>
                    <a:pt x="1257" y="3180"/>
                    <a:pt x="1257" y="3133"/>
                    <a:pt x="1233" y="3087"/>
                  </a:cubicBezTo>
                  <a:cubicBezTo>
                    <a:pt x="1210" y="3040"/>
                    <a:pt x="1164" y="3040"/>
                    <a:pt x="1117" y="3040"/>
                  </a:cubicBezTo>
                  <a:cubicBezTo>
                    <a:pt x="1047" y="3087"/>
                    <a:pt x="1000" y="3111"/>
                    <a:pt x="931" y="3133"/>
                  </a:cubicBezTo>
                  <a:cubicBezTo>
                    <a:pt x="1372" y="2901"/>
                    <a:pt x="1815" y="2692"/>
                    <a:pt x="2280" y="2482"/>
                  </a:cubicBezTo>
                  <a:cubicBezTo>
                    <a:pt x="2357" y="2444"/>
                    <a:pt x="2307" y="2326"/>
                    <a:pt x="2234" y="2326"/>
                  </a:cubicBezTo>
                  <a:cubicBezTo>
                    <a:pt x="2219" y="2326"/>
                    <a:pt x="2203" y="2331"/>
                    <a:pt x="2187" y="2343"/>
                  </a:cubicBezTo>
                  <a:cubicBezTo>
                    <a:pt x="1930" y="2436"/>
                    <a:pt x="1698" y="2553"/>
                    <a:pt x="1443" y="2668"/>
                  </a:cubicBezTo>
                  <a:cubicBezTo>
                    <a:pt x="1426" y="2635"/>
                    <a:pt x="1398" y="2602"/>
                    <a:pt x="1358" y="2602"/>
                  </a:cubicBezTo>
                  <a:cubicBezTo>
                    <a:pt x="1342" y="2602"/>
                    <a:pt x="1324" y="2608"/>
                    <a:pt x="1303" y="2622"/>
                  </a:cubicBezTo>
                  <a:cubicBezTo>
                    <a:pt x="1257" y="2646"/>
                    <a:pt x="1186" y="2692"/>
                    <a:pt x="1117" y="2715"/>
                  </a:cubicBezTo>
                  <a:cubicBezTo>
                    <a:pt x="1186" y="2668"/>
                    <a:pt x="1279" y="2622"/>
                    <a:pt x="1350" y="2575"/>
                  </a:cubicBezTo>
                  <a:cubicBezTo>
                    <a:pt x="1427" y="2518"/>
                    <a:pt x="1376" y="2396"/>
                    <a:pt x="1304" y="2396"/>
                  </a:cubicBezTo>
                  <a:cubicBezTo>
                    <a:pt x="1289" y="2396"/>
                    <a:pt x="1273" y="2401"/>
                    <a:pt x="1257" y="2413"/>
                  </a:cubicBezTo>
                  <a:lnTo>
                    <a:pt x="1047" y="2553"/>
                  </a:lnTo>
                  <a:lnTo>
                    <a:pt x="1047" y="2529"/>
                  </a:lnTo>
                  <a:cubicBezTo>
                    <a:pt x="1024" y="2529"/>
                    <a:pt x="1024" y="2506"/>
                    <a:pt x="1000" y="2506"/>
                  </a:cubicBezTo>
                  <a:cubicBezTo>
                    <a:pt x="1512" y="2296"/>
                    <a:pt x="2001" y="2041"/>
                    <a:pt x="2489" y="1784"/>
                  </a:cubicBezTo>
                  <a:cubicBezTo>
                    <a:pt x="2591" y="1744"/>
                    <a:pt x="2532" y="1614"/>
                    <a:pt x="2437" y="1614"/>
                  </a:cubicBezTo>
                  <a:cubicBezTo>
                    <a:pt x="2424" y="1614"/>
                    <a:pt x="2410" y="1617"/>
                    <a:pt x="2396" y="1623"/>
                  </a:cubicBezTo>
                  <a:cubicBezTo>
                    <a:pt x="2094" y="1809"/>
                    <a:pt x="1769" y="1948"/>
                    <a:pt x="1443" y="2110"/>
                  </a:cubicBezTo>
                  <a:cubicBezTo>
                    <a:pt x="1443" y="2088"/>
                    <a:pt x="1443" y="2064"/>
                    <a:pt x="1419" y="2064"/>
                  </a:cubicBezTo>
                  <a:cubicBezTo>
                    <a:pt x="1419" y="2041"/>
                    <a:pt x="1396" y="2041"/>
                    <a:pt x="1372" y="2041"/>
                  </a:cubicBezTo>
                  <a:cubicBezTo>
                    <a:pt x="1419" y="2017"/>
                    <a:pt x="1443" y="1995"/>
                    <a:pt x="1465" y="1970"/>
                  </a:cubicBezTo>
                  <a:cubicBezTo>
                    <a:pt x="1536" y="1924"/>
                    <a:pt x="1512" y="1855"/>
                    <a:pt x="1489" y="1809"/>
                  </a:cubicBezTo>
                  <a:cubicBezTo>
                    <a:pt x="1558" y="1762"/>
                    <a:pt x="1629" y="1716"/>
                    <a:pt x="1675" y="1669"/>
                  </a:cubicBezTo>
                  <a:cubicBezTo>
                    <a:pt x="1722" y="1645"/>
                    <a:pt x="1744" y="1598"/>
                    <a:pt x="1722" y="1552"/>
                  </a:cubicBezTo>
                  <a:lnTo>
                    <a:pt x="2559" y="1133"/>
                  </a:lnTo>
                  <a:cubicBezTo>
                    <a:pt x="2639" y="1074"/>
                    <a:pt x="2581" y="962"/>
                    <a:pt x="2504" y="962"/>
                  </a:cubicBezTo>
                  <a:cubicBezTo>
                    <a:pt x="2492" y="962"/>
                    <a:pt x="2479" y="965"/>
                    <a:pt x="2466" y="971"/>
                  </a:cubicBezTo>
                  <a:cubicBezTo>
                    <a:pt x="2234" y="1087"/>
                    <a:pt x="2023" y="1204"/>
                    <a:pt x="1791" y="1297"/>
                  </a:cubicBezTo>
                  <a:cubicBezTo>
                    <a:pt x="1837" y="1250"/>
                    <a:pt x="1791" y="1180"/>
                    <a:pt x="1744" y="1157"/>
                  </a:cubicBezTo>
                  <a:cubicBezTo>
                    <a:pt x="1821" y="1119"/>
                    <a:pt x="1771" y="1000"/>
                    <a:pt x="1699" y="1000"/>
                  </a:cubicBezTo>
                  <a:cubicBezTo>
                    <a:pt x="1684" y="1000"/>
                    <a:pt x="1667" y="1006"/>
                    <a:pt x="1651" y="1018"/>
                  </a:cubicBezTo>
                  <a:cubicBezTo>
                    <a:pt x="1419" y="1157"/>
                    <a:pt x="1186" y="1297"/>
                    <a:pt x="931" y="1390"/>
                  </a:cubicBezTo>
                  <a:cubicBezTo>
                    <a:pt x="1164" y="1250"/>
                    <a:pt x="1419" y="1111"/>
                    <a:pt x="1651" y="971"/>
                  </a:cubicBezTo>
                  <a:cubicBezTo>
                    <a:pt x="1698" y="971"/>
                    <a:pt x="1698" y="925"/>
                    <a:pt x="1698" y="901"/>
                  </a:cubicBezTo>
                  <a:cubicBezTo>
                    <a:pt x="2234" y="646"/>
                    <a:pt x="2768" y="413"/>
                    <a:pt x="3303" y="156"/>
                  </a:cubicBezTo>
                  <a:cubicBezTo>
                    <a:pt x="3399" y="118"/>
                    <a:pt x="3352" y="0"/>
                    <a:pt x="3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26"/>
            <p:cNvSpPr/>
            <p:nvPr/>
          </p:nvSpPr>
          <p:spPr>
            <a:xfrm>
              <a:off x="3940875" y="25545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lnTo>
                    <a:pt x="22" y="25"/>
                  </a:lnTo>
                  <a:lnTo>
                    <a:pt x="0" y="47"/>
                  </a:lnTo>
                  <a:lnTo>
                    <a:pt x="0" y="71"/>
                  </a:lnTo>
                  <a:lnTo>
                    <a:pt x="0" y="118"/>
                  </a:lnTo>
                  <a:lnTo>
                    <a:pt x="0" y="140"/>
                  </a:lnTo>
                  <a:lnTo>
                    <a:pt x="22" y="164"/>
                  </a:lnTo>
                  <a:lnTo>
                    <a:pt x="47" y="186"/>
                  </a:lnTo>
                  <a:lnTo>
                    <a:pt x="69" y="186"/>
                  </a:lnTo>
                  <a:cubicBezTo>
                    <a:pt x="93" y="186"/>
                    <a:pt x="115" y="186"/>
                    <a:pt x="115" y="164"/>
                  </a:cubicBezTo>
                  <a:lnTo>
                    <a:pt x="140" y="164"/>
                  </a:lnTo>
                  <a:cubicBezTo>
                    <a:pt x="162" y="164"/>
                    <a:pt x="162" y="140"/>
                    <a:pt x="162" y="140"/>
                  </a:cubicBezTo>
                  <a:cubicBezTo>
                    <a:pt x="186" y="140"/>
                    <a:pt x="186" y="118"/>
                    <a:pt x="186" y="118"/>
                  </a:cubicBezTo>
                  <a:lnTo>
                    <a:pt x="186" y="71"/>
                  </a:lnTo>
                  <a:lnTo>
                    <a:pt x="186" y="47"/>
                  </a:lnTo>
                  <a:cubicBezTo>
                    <a:pt x="186" y="25"/>
                    <a:pt x="162" y="25"/>
                    <a:pt x="162" y="25"/>
                  </a:cubicBezTo>
                  <a:cubicBezTo>
                    <a:pt x="162" y="0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26"/>
            <p:cNvSpPr/>
            <p:nvPr/>
          </p:nvSpPr>
          <p:spPr>
            <a:xfrm>
              <a:off x="3929800" y="2525425"/>
              <a:ext cx="4675" cy="5275"/>
            </a:xfrm>
            <a:custGeom>
              <a:avLst/>
              <a:gdLst/>
              <a:ahLst/>
              <a:cxnLst/>
              <a:rect l="l" t="t" r="r" b="b"/>
              <a:pathLst>
                <a:path w="187" h="211" extrusionOk="0">
                  <a:moveTo>
                    <a:pt x="71" y="1"/>
                  </a:moveTo>
                  <a:cubicBezTo>
                    <a:pt x="71" y="1"/>
                    <a:pt x="47" y="1"/>
                    <a:pt x="47" y="25"/>
                  </a:cubicBezTo>
                  <a:cubicBezTo>
                    <a:pt x="24" y="25"/>
                    <a:pt x="24" y="25"/>
                    <a:pt x="24" y="47"/>
                  </a:cubicBezTo>
                  <a:cubicBezTo>
                    <a:pt x="0" y="47"/>
                    <a:pt x="0" y="71"/>
                    <a:pt x="0" y="71"/>
                  </a:cubicBezTo>
                  <a:lnTo>
                    <a:pt x="0" y="118"/>
                  </a:lnTo>
                  <a:cubicBezTo>
                    <a:pt x="0" y="140"/>
                    <a:pt x="0" y="140"/>
                    <a:pt x="24" y="164"/>
                  </a:cubicBezTo>
                  <a:lnTo>
                    <a:pt x="24" y="187"/>
                  </a:lnTo>
                  <a:cubicBezTo>
                    <a:pt x="47" y="187"/>
                    <a:pt x="47" y="211"/>
                    <a:pt x="47" y="211"/>
                  </a:cubicBezTo>
                  <a:lnTo>
                    <a:pt x="140" y="211"/>
                  </a:lnTo>
                  <a:cubicBezTo>
                    <a:pt x="164" y="211"/>
                    <a:pt x="164" y="187"/>
                    <a:pt x="186" y="164"/>
                  </a:cubicBezTo>
                  <a:lnTo>
                    <a:pt x="186" y="94"/>
                  </a:lnTo>
                  <a:lnTo>
                    <a:pt x="186" y="71"/>
                  </a:lnTo>
                  <a:cubicBezTo>
                    <a:pt x="186" y="47"/>
                    <a:pt x="164" y="47"/>
                    <a:pt x="164" y="47"/>
                  </a:cubicBezTo>
                  <a:cubicBezTo>
                    <a:pt x="164" y="25"/>
                    <a:pt x="140" y="25"/>
                    <a:pt x="140" y="25"/>
                  </a:cubicBezTo>
                  <a:cubicBezTo>
                    <a:pt x="140" y="1"/>
                    <a:pt x="117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26"/>
            <p:cNvSpPr/>
            <p:nvPr/>
          </p:nvSpPr>
          <p:spPr>
            <a:xfrm>
              <a:off x="4015275" y="2385325"/>
              <a:ext cx="4075" cy="5850"/>
            </a:xfrm>
            <a:custGeom>
              <a:avLst/>
              <a:gdLst/>
              <a:ahLst/>
              <a:cxnLst/>
              <a:rect l="l" t="t" r="r" b="b"/>
              <a:pathLst>
                <a:path w="163" h="234" extrusionOk="0">
                  <a:moveTo>
                    <a:pt x="47" y="1"/>
                  </a:moveTo>
                  <a:cubicBezTo>
                    <a:pt x="47" y="1"/>
                    <a:pt x="23" y="1"/>
                    <a:pt x="23" y="23"/>
                  </a:cubicBezTo>
                  <a:cubicBezTo>
                    <a:pt x="1" y="23"/>
                    <a:pt x="1" y="23"/>
                    <a:pt x="1" y="47"/>
                  </a:cubicBezTo>
                  <a:lnTo>
                    <a:pt x="1" y="94"/>
                  </a:lnTo>
                  <a:lnTo>
                    <a:pt x="1" y="162"/>
                  </a:lnTo>
                  <a:lnTo>
                    <a:pt x="1" y="187"/>
                  </a:lnTo>
                  <a:cubicBezTo>
                    <a:pt x="1" y="209"/>
                    <a:pt x="1" y="209"/>
                    <a:pt x="23" y="209"/>
                  </a:cubicBezTo>
                  <a:cubicBezTo>
                    <a:pt x="23" y="233"/>
                    <a:pt x="23" y="233"/>
                    <a:pt x="47" y="233"/>
                  </a:cubicBezTo>
                  <a:lnTo>
                    <a:pt x="116" y="233"/>
                  </a:lnTo>
                  <a:cubicBezTo>
                    <a:pt x="116" y="233"/>
                    <a:pt x="140" y="233"/>
                    <a:pt x="140" y="209"/>
                  </a:cubicBezTo>
                  <a:cubicBezTo>
                    <a:pt x="140" y="209"/>
                    <a:pt x="163" y="209"/>
                    <a:pt x="163" y="187"/>
                  </a:cubicBezTo>
                  <a:lnTo>
                    <a:pt x="163" y="162"/>
                  </a:lnTo>
                  <a:lnTo>
                    <a:pt x="163" y="94"/>
                  </a:lnTo>
                  <a:lnTo>
                    <a:pt x="163" y="47"/>
                  </a:lnTo>
                  <a:cubicBezTo>
                    <a:pt x="163" y="47"/>
                    <a:pt x="163" y="23"/>
                    <a:pt x="140" y="23"/>
                  </a:cubicBezTo>
                  <a:cubicBezTo>
                    <a:pt x="140" y="1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26"/>
            <p:cNvSpPr/>
            <p:nvPr/>
          </p:nvSpPr>
          <p:spPr>
            <a:xfrm>
              <a:off x="3946075" y="2525425"/>
              <a:ext cx="5275" cy="4550"/>
            </a:xfrm>
            <a:custGeom>
              <a:avLst/>
              <a:gdLst/>
              <a:ahLst/>
              <a:cxnLst/>
              <a:rect l="l" t="t" r="r" b="b"/>
              <a:pathLst>
                <a:path w="211" h="182" extrusionOk="0">
                  <a:moveTo>
                    <a:pt x="47" y="1"/>
                  </a:moveTo>
                  <a:cubicBezTo>
                    <a:pt x="47" y="1"/>
                    <a:pt x="47" y="25"/>
                    <a:pt x="25" y="25"/>
                  </a:cubicBezTo>
                  <a:lnTo>
                    <a:pt x="25" y="47"/>
                  </a:lnTo>
                  <a:lnTo>
                    <a:pt x="0" y="71"/>
                  </a:lnTo>
                  <a:cubicBezTo>
                    <a:pt x="0" y="94"/>
                    <a:pt x="25" y="118"/>
                    <a:pt x="25" y="118"/>
                  </a:cubicBezTo>
                  <a:cubicBezTo>
                    <a:pt x="25" y="140"/>
                    <a:pt x="25" y="140"/>
                    <a:pt x="47" y="140"/>
                  </a:cubicBezTo>
                  <a:cubicBezTo>
                    <a:pt x="47" y="164"/>
                    <a:pt x="71" y="164"/>
                    <a:pt x="71" y="164"/>
                  </a:cubicBezTo>
                  <a:lnTo>
                    <a:pt x="93" y="164"/>
                  </a:lnTo>
                  <a:cubicBezTo>
                    <a:pt x="93" y="175"/>
                    <a:pt x="100" y="181"/>
                    <a:pt x="108" y="181"/>
                  </a:cubicBezTo>
                  <a:cubicBezTo>
                    <a:pt x="117" y="181"/>
                    <a:pt x="129" y="175"/>
                    <a:pt x="140" y="164"/>
                  </a:cubicBezTo>
                  <a:lnTo>
                    <a:pt x="164" y="164"/>
                  </a:lnTo>
                  <a:lnTo>
                    <a:pt x="187" y="140"/>
                  </a:lnTo>
                  <a:lnTo>
                    <a:pt x="211" y="118"/>
                  </a:lnTo>
                  <a:lnTo>
                    <a:pt x="211" y="94"/>
                  </a:lnTo>
                  <a:cubicBezTo>
                    <a:pt x="211" y="71"/>
                    <a:pt x="211" y="47"/>
                    <a:pt x="187" y="47"/>
                  </a:cubicBezTo>
                  <a:lnTo>
                    <a:pt x="187" y="25"/>
                  </a:lnTo>
                  <a:cubicBezTo>
                    <a:pt x="164" y="1"/>
                    <a:pt x="16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26"/>
            <p:cNvSpPr/>
            <p:nvPr/>
          </p:nvSpPr>
          <p:spPr>
            <a:xfrm>
              <a:off x="4004225" y="2474875"/>
              <a:ext cx="5275" cy="5825"/>
            </a:xfrm>
            <a:custGeom>
              <a:avLst/>
              <a:gdLst/>
              <a:ahLst/>
              <a:cxnLst/>
              <a:rect l="l" t="t" r="r" b="b"/>
              <a:pathLst>
                <a:path w="211" h="233" extrusionOk="0">
                  <a:moveTo>
                    <a:pt x="117" y="0"/>
                  </a:moveTo>
                  <a:cubicBezTo>
                    <a:pt x="93" y="0"/>
                    <a:pt x="71" y="0"/>
                    <a:pt x="71" y="22"/>
                  </a:cubicBezTo>
                  <a:lnTo>
                    <a:pt x="47" y="22"/>
                  </a:lnTo>
                  <a:cubicBezTo>
                    <a:pt x="24" y="47"/>
                    <a:pt x="24" y="47"/>
                    <a:pt x="24" y="69"/>
                  </a:cubicBezTo>
                  <a:cubicBezTo>
                    <a:pt x="24" y="93"/>
                    <a:pt x="0" y="93"/>
                    <a:pt x="0" y="115"/>
                  </a:cubicBezTo>
                  <a:lnTo>
                    <a:pt x="0" y="162"/>
                  </a:lnTo>
                  <a:cubicBezTo>
                    <a:pt x="0" y="162"/>
                    <a:pt x="0" y="186"/>
                    <a:pt x="24" y="186"/>
                  </a:cubicBezTo>
                  <a:cubicBezTo>
                    <a:pt x="24" y="209"/>
                    <a:pt x="24" y="209"/>
                    <a:pt x="47" y="209"/>
                  </a:cubicBezTo>
                  <a:cubicBezTo>
                    <a:pt x="47" y="233"/>
                    <a:pt x="71" y="233"/>
                    <a:pt x="71" y="233"/>
                  </a:cubicBezTo>
                  <a:lnTo>
                    <a:pt x="140" y="233"/>
                  </a:lnTo>
                  <a:cubicBezTo>
                    <a:pt x="140" y="209"/>
                    <a:pt x="164" y="209"/>
                    <a:pt x="164" y="209"/>
                  </a:cubicBezTo>
                  <a:cubicBezTo>
                    <a:pt x="164" y="186"/>
                    <a:pt x="186" y="186"/>
                    <a:pt x="186" y="162"/>
                  </a:cubicBezTo>
                  <a:lnTo>
                    <a:pt x="186" y="115"/>
                  </a:lnTo>
                  <a:cubicBezTo>
                    <a:pt x="210" y="115"/>
                    <a:pt x="210" y="93"/>
                    <a:pt x="186" y="93"/>
                  </a:cubicBezTo>
                  <a:lnTo>
                    <a:pt x="186" y="47"/>
                  </a:lnTo>
                  <a:lnTo>
                    <a:pt x="164" y="22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26"/>
            <p:cNvSpPr/>
            <p:nvPr/>
          </p:nvSpPr>
          <p:spPr>
            <a:xfrm>
              <a:off x="4012950" y="2253325"/>
              <a:ext cx="5250" cy="5275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70" y="0"/>
                  </a:moveTo>
                  <a:cubicBezTo>
                    <a:pt x="47" y="0"/>
                    <a:pt x="47" y="0"/>
                    <a:pt x="23" y="25"/>
                  </a:cubicBezTo>
                  <a:lnTo>
                    <a:pt x="23" y="47"/>
                  </a:lnTo>
                  <a:cubicBezTo>
                    <a:pt x="1" y="47"/>
                    <a:pt x="1" y="71"/>
                    <a:pt x="1" y="93"/>
                  </a:cubicBezTo>
                  <a:lnTo>
                    <a:pt x="1" y="118"/>
                  </a:lnTo>
                  <a:cubicBezTo>
                    <a:pt x="23" y="118"/>
                    <a:pt x="23" y="140"/>
                    <a:pt x="23" y="140"/>
                  </a:cubicBezTo>
                  <a:cubicBezTo>
                    <a:pt x="47" y="164"/>
                    <a:pt x="47" y="164"/>
                    <a:pt x="70" y="164"/>
                  </a:cubicBezTo>
                  <a:cubicBezTo>
                    <a:pt x="70" y="186"/>
                    <a:pt x="70" y="186"/>
                    <a:pt x="94" y="186"/>
                  </a:cubicBezTo>
                  <a:lnTo>
                    <a:pt x="116" y="211"/>
                  </a:lnTo>
                  <a:cubicBezTo>
                    <a:pt x="140" y="211"/>
                    <a:pt x="140" y="186"/>
                    <a:pt x="163" y="186"/>
                  </a:cubicBezTo>
                  <a:cubicBezTo>
                    <a:pt x="163" y="186"/>
                    <a:pt x="187" y="186"/>
                    <a:pt x="187" y="164"/>
                  </a:cubicBezTo>
                  <a:lnTo>
                    <a:pt x="209" y="164"/>
                  </a:lnTo>
                  <a:lnTo>
                    <a:pt x="209" y="118"/>
                  </a:lnTo>
                  <a:lnTo>
                    <a:pt x="209" y="93"/>
                  </a:lnTo>
                  <a:cubicBezTo>
                    <a:pt x="209" y="71"/>
                    <a:pt x="209" y="47"/>
                    <a:pt x="187" y="47"/>
                  </a:cubicBezTo>
                  <a:lnTo>
                    <a:pt x="163" y="25"/>
                  </a:lnTo>
                  <a:cubicBezTo>
                    <a:pt x="163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26"/>
            <p:cNvSpPr/>
            <p:nvPr/>
          </p:nvSpPr>
          <p:spPr>
            <a:xfrm>
              <a:off x="4004225" y="224695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cubicBezTo>
                    <a:pt x="47" y="23"/>
                    <a:pt x="47" y="23"/>
                    <a:pt x="24" y="23"/>
                  </a:cubicBezTo>
                  <a:cubicBezTo>
                    <a:pt x="24" y="47"/>
                    <a:pt x="24" y="47"/>
                    <a:pt x="0" y="69"/>
                  </a:cubicBezTo>
                  <a:lnTo>
                    <a:pt x="0" y="93"/>
                  </a:lnTo>
                  <a:lnTo>
                    <a:pt x="0" y="116"/>
                  </a:lnTo>
                  <a:cubicBezTo>
                    <a:pt x="0" y="140"/>
                    <a:pt x="0" y="140"/>
                    <a:pt x="24" y="162"/>
                  </a:cubicBezTo>
                  <a:lnTo>
                    <a:pt x="47" y="186"/>
                  </a:lnTo>
                  <a:lnTo>
                    <a:pt x="140" y="186"/>
                  </a:lnTo>
                  <a:cubicBezTo>
                    <a:pt x="140" y="186"/>
                    <a:pt x="164" y="186"/>
                    <a:pt x="164" y="162"/>
                  </a:cubicBezTo>
                  <a:lnTo>
                    <a:pt x="186" y="140"/>
                  </a:lnTo>
                  <a:lnTo>
                    <a:pt x="186" y="116"/>
                  </a:lnTo>
                  <a:lnTo>
                    <a:pt x="186" y="69"/>
                  </a:lnTo>
                  <a:lnTo>
                    <a:pt x="186" y="47"/>
                  </a:lnTo>
                  <a:lnTo>
                    <a:pt x="164" y="23"/>
                  </a:lnTo>
                  <a:cubicBezTo>
                    <a:pt x="140" y="0"/>
                    <a:pt x="140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26"/>
            <p:cNvSpPr/>
            <p:nvPr/>
          </p:nvSpPr>
          <p:spPr>
            <a:xfrm>
              <a:off x="4038550" y="2158325"/>
              <a:ext cx="19175" cy="12625"/>
            </a:xfrm>
            <a:custGeom>
              <a:avLst/>
              <a:gdLst/>
              <a:ahLst/>
              <a:cxnLst/>
              <a:rect l="l" t="t" r="r" b="b"/>
              <a:pathLst>
                <a:path w="767" h="505" extrusionOk="0">
                  <a:moveTo>
                    <a:pt x="99" y="0"/>
                  </a:moveTo>
                  <a:cubicBezTo>
                    <a:pt x="68" y="0"/>
                    <a:pt x="40" y="17"/>
                    <a:pt x="23" y="33"/>
                  </a:cubicBezTo>
                  <a:cubicBezTo>
                    <a:pt x="0" y="79"/>
                    <a:pt x="0" y="150"/>
                    <a:pt x="47" y="172"/>
                  </a:cubicBezTo>
                  <a:cubicBezTo>
                    <a:pt x="233" y="289"/>
                    <a:pt x="441" y="405"/>
                    <a:pt x="651" y="498"/>
                  </a:cubicBezTo>
                  <a:cubicBezTo>
                    <a:pt x="660" y="502"/>
                    <a:pt x="669" y="504"/>
                    <a:pt x="678" y="504"/>
                  </a:cubicBezTo>
                  <a:cubicBezTo>
                    <a:pt x="715" y="504"/>
                    <a:pt x="749" y="467"/>
                    <a:pt x="767" y="429"/>
                  </a:cubicBezTo>
                  <a:cubicBezTo>
                    <a:pt x="767" y="382"/>
                    <a:pt x="744" y="336"/>
                    <a:pt x="698" y="312"/>
                  </a:cubicBezTo>
                  <a:cubicBezTo>
                    <a:pt x="605" y="289"/>
                    <a:pt x="512" y="243"/>
                    <a:pt x="419" y="172"/>
                  </a:cubicBezTo>
                  <a:cubicBezTo>
                    <a:pt x="326" y="126"/>
                    <a:pt x="233" y="79"/>
                    <a:pt x="140" y="10"/>
                  </a:cubicBezTo>
                  <a:cubicBezTo>
                    <a:pt x="126" y="3"/>
                    <a:pt x="112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26"/>
            <p:cNvSpPr/>
            <p:nvPr/>
          </p:nvSpPr>
          <p:spPr>
            <a:xfrm>
              <a:off x="3948400" y="2541700"/>
              <a:ext cx="5275" cy="5850"/>
            </a:xfrm>
            <a:custGeom>
              <a:avLst/>
              <a:gdLst/>
              <a:ahLst/>
              <a:cxnLst/>
              <a:rect l="l" t="t" r="r" b="b"/>
              <a:pathLst>
                <a:path w="211" h="234" extrusionOk="0">
                  <a:moveTo>
                    <a:pt x="71" y="1"/>
                  </a:moveTo>
                  <a:lnTo>
                    <a:pt x="47" y="25"/>
                  </a:lnTo>
                  <a:cubicBezTo>
                    <a:pt x="25" y="25"/>
                    <a:pt x="25" y="47"/>
                    <a:pt x="25" y="47"/>
                  </a:cubicBezTo>
                  <a:cubicBezTo>
                    <a:pt x="25" y="71"/>
                    <a:pt x="0" y="71"/>
                    <a:pt x="0" y="94"/>
                  </a:cubicBezTo>
                  <a:cubicBezTo>
                    <a:pt x="25" y="118"/>
                    <a:pt x="25" y="118"/>
                    <a:pt x="25" y="140"/>
                  </a:cubicBezTo>
                  <a:lnTo>
                    <a:pt x="25" y="187"/>
                  </a:lnTo>
                  <a:cubicBezTo>
                    <a:pt x="25" y="187"/>
                    <a:pt x="25" y="211"/>
                    <a:pt x="47" y="211"/>
                  </a:cubicBezTo>
                  <a:lnTo>
                    <a:pt x="71" y="233"/>
                  </a:lnTo>
                  <a:lnTo>
                    <a:pt x="140" y="233"/>
                  </a:lnTo>
                  <a:lnTo>
                    <a:pt x="164" y="211"/>
                  </a:lnTo>
                  <a:cubicBezTo>
                    <a:pt x="187" y="211"/>
                    <a:pt x="187" y="187"/>
                    <a:pt x="187" y="187"/>
                  </a:cubicBezTo>
                  <a:cubicBezTo>
                    <a:pt x="187" y="187"/>
                    <a:pt x="211" y="164"/>
                    <a:pt x="211" y="140"/>
                  </a:cubicBezTo>
                  <a:cubicBezTo>
                    <a:pt x="187" y="118"/>
                    <a:pt x="187" y="118"/>
                    <a:pt x="187" y="94"/>
                  </a:cubicBezTo>
                  <a:lnTo>
                    <a:pt x="187" y="47"/>
                  </a:lnTo>
                  <a:cubicBezTo>
                    <a:pt x="187" y="47"/>
                    <a:pt x="164" y="47"/>
                    <a:pt x="164" y="25"/>
                  </a:cubicBezTo>
                  <a:cubicBezTo>
                    <a:pt x="164" y="25"/>
                    <a:pt x="140" y="25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26"/>
            <p:cNvSpPr/>
            <p:nvPr/>
          </p:nvSpPr>
          <p:spPr>
            <a:xfrm>
              <a:off x="4114875" y="2185250"/>
              <a:ext cx="79525" cy="13450"/>
            </a:xfrm>
            <a:custGeom>
              <a:avLst/>
              <a:gdLst/>
              <a:ahLst/>
              <a:cxnLst/>
              <a:rect l="l" t="t" r="r" b="b"/>
              <a:pathLst>
                <a:path w="3181" h="538" extrusionOk="0">
                  <a:moveTo>
                    <a:pt x="134" y="1"/>
                  </a:moveTo>
                  <a:cubicBezTo>
                    <a:pt x="34" y="1"/>
                    <a:pt x="1" y="144"/>
                    <a:pt x="110" y="165"/>
                  </a:cubicBezTo>
                  <a:cubicBezTo>
                    <a:pt x="1087" y="375"/>
                    <a:pt x="2064" y="515"/>
                    <a:pt x="3063" y="537"/>
                  </a:cubicBezTo>
                  <a:cubicBezTo>
                    <a:pt x="3180" y="537"/>
                    <a:pt x="3180" y="351"/>
                    <a:pt x="3063" y="351"/>
                  </a:cubicBezTo>
                  <a:cubicBezTo>
                    <a:pt x="2086" y="329"/>
                    <a:pt x="1109" y="212"/>
                    <a:pt x="157" y="3"/>
                  </a:cubicBezTo>
                  <a:cubicBezTo>
                    <a:pt x="149" y="2"/>
                    <a:pt x="141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26"/>
            <p:cNvSpPr/>
            <p:nvPr/>
          </p:nvSpPr>
          <p:spPr>
            <a:xfrm>
              <a:off x="3878075" y="2351950"/>
              <a:ext cx="67150" cy="70000"/>
            </a:xfrm>
            <a:custGeom>
              <a:avLst/>
              <a:gdLst/>
              <a:ahLst/>
              <a:cxnLst/>
              <a:rect l="l" t="t" r="r" b="b"/>
              <a:pathLst>
                <a:path w="2686" h="2800" extrusionOk="0">
                  <a:moveTo>
                    <a:pt x="465" y="1056"/>
                  </a:moveTo>
                  <a:cubicBezTo>
                    <a:pt x="441" y="1056"/>
                    <a:pt x="441" y="1056"/>
                    <a:pt x="441" y="1079"/>
                  </a:cubicBezTo>
                  <a:cubicBezTo>
                    <a:pt x="441" y="1079"/>
                    <a:pt x="465" y="1079"/>
                    <a:pt x="465" y="1056"/>
                  </a:cubicBezTo>
                  <a:close/>
                  <a:moveTo>
                    <a:pt x="233" y="2335"/>
                  </a:moveTo>
                  <a:lnTo>
                    <a:pt x="233" y="2359"/>
                  </a:lnTo>
                  <a:lnTo>
                    <a:pt x="209" y="2359"/>
                  </a:lnTo>
                  <a:cubicBezTo>
                    <a:pt x="233" y="2359"/>
                    <a:pt x="233" y="2359"/>
                    <a:pt x="233" y="2335"/>
                  </a:cubicBezTo>
                  <a:close/>
                  <a:moveTo>
                    <a:pt x="2453" y="1"/>
                  </a:moveTo>
                  <a:cubicBezTo>
                    <a:pt x="2442" y="1"/>
                    <a:pt x="2430" y="3"/>
                    <a:pt x="2419" y="9"/>
                  </a:cubicBezTo>
                  <a:cubicBezTo>
                    <a:pt x="2093" y="195"/>
                    <a:pt x="1768" y="359"/>
                    <a:pt x="1465" y="521"/>
                  </a:cubicBezTo>
                  <a:cubicBezTo>
                    <a:pt x="1442" y="498"/>
                    <a:pt x="1418" y="474"/>
                    <a:pt x="1372" y="474"/>
                  </a:cubicBezTo>
                  <a:cubicBezTo>
                    <a:pt x="1442" y="428"/>
                    <a:pt x="1511" y="405"/>
                    <a:pt x="1582" y="359"/>
                  </a:cubicBezTo>
                  <a:cubicBezTo>
                    <a:pt x="1677" y="320"/>
                    <a:pt x="1630" y="202"/>
                    <a:pt x="1546" y="202"/>
                  </a:cubicBezTo>
                  <a:cubicBezTo>
                    <a:pt x="1528" y="202"/>
                    <a:pt x="1509" y="207"/>
                    <a:pt x="1489" y="219"/>
                  </a:cubicBezTo>
                  <a:cubicBezTo>
                    <a:pt x="1232" y="359"/>
                    <a:pt x="931" y="498"/>
                    <a:pt x="652" y="614"/>
                  </a:cubicBezTo>
                  <a:lnTo>
                    <a:pt x="581" y="824"/>
                  </a:lnTo>
                  <a:lnTo>
                    <a:pt x="605" y="824"/>
                  </a:lnTo>
                  <a:cubicBezTo>
                    <a:pt x="813" y="731"/>
                    <a:pt x="1046" y="638"/>
                    <a:pt x="1232" y="545"/>
                  </a:cubicBezTo>
                  <a:lnTo>
                    <a:pt x="1232" y="545"/>
                  </a:lnTo>
                  <a:cubicBezTo>
                    <a:pt x="1046" y="660"/>
                    <a:pt x="813" y="753"/>
                    <a:pt x="581" y="846"/>
                  </a:cubicBezTo>
                  <a:lnTo>
                    <a:pt x="559" y="1010"/>
                  </a:lnTo>
                  <a:cubicBezTo>
                    <a:pt x="512" y="1032"/>
                    <a:pt x="488" y="1032"/>
                    <a:pt x="465" y="1056"/>
                  </a:cubicBezTo>
                  <a:lnTo>
                    <a:pt x="534" y="1056"/>
                  </a:lnTo>
                  <a:lnTo>
                    <a:pt x="534" y="1079"/>
                  </a:lnTo>
                  <a:cubicBezTo>
                    <a:pt x="512" y="1079"/>
                    <a:pt x="512" y="1079"/>
                    <a:pt x="488" y="1103"/>
                  </a:cubicBezTo>
                  <a:cubicBezTo>
                    <a:pt x="441" y="1103"/>
                    <a:pt x="419" y="1125"/>
                    <a:pt x="419" y="1172"/>
                  </a:cubicBezTo>
                  <a:cubicBezTo>
                    <a:pt x="441" y="1196"/>
                    <a:pt x="465" y="1218"/>
                    <a:pt x="488" y="1218"/>
                  </a:cubicBezTo>
                  <a:lnTo>
                    <a:pt x="488" y="1265"/>
                  </a:lnTo>
                  <a:lnTo>
                    <a:pt x="534" y="1265"/>
                  </a:lnTo>
                  <a:cubicBezTo>
                    <a:pt x="537" y="1265"/>
                    <a:pt x="539" y="1265"/>
                    <a:pt x="541" y="1265"/>
                  </a:cubicBezTo>
                  <a:lnTo>
                    <a:pt x="541" y="1265"/>
                  </a:lnTo>
                  <a:cubicBezTo>
                    <a:pt x="519" y="1278"/>
                    <a:pt x="504" y="1289"/>
                    <a:pt x="488" y="1289"/>
                  </a:cubicBezTo>
                  <a:lnTo>
                    <a:pt x="441" y="1475"/>
                  </a:lnTo>
                  <a:cubicBezTo>
                    <a:pt x="419" y="1497"/>
                    <a:pt x="419" y="1497"/>
                    <a:pt x="395" y="1497"/>
                  </a:cubicBezTo>
                  <a:cubicBezTo>
                    <a:pt x="395" y="1522"/>
                    <a:pt x="372" y="1522"/>
                    <a:pt x="372" y="1522"/>
                  </a:cubicBezTo>
                  <a:lnTo>
                    <a:pt x="419" y="1522"/>
                  </a:lnTo>
                  <a:lnTo>
                    <a:pt x="395" y="1661"/>
                  </a:lnTo>
                  <a:lnTo>
                    <a:pt x="372" y="1777"/>
                  </a:lnTo>
                  <a:cubicBezTo>
                    <a:pt x="348" y="1777"/>
                    <a:pt x="326" y="1801"/>
                    <a:pt x="302" y="1823"/>
                  </a:cubicBezTo>
                  <a:cubicBezTo>
                    <a:pt x="302" y="1823"/>
                    <a:pt x="326" y="1847"/>
                    <a:pt x="348" y="1847"/>
                  </a:cubicBezTo>
                  <a:lnTo>
                    <a:pt x="326" y="1940"/>
                  </a:lnTo>
                  <a:lnTo>
                    <a:pt x="255" y="2009"/>
                  </a:lnTo>
                  <a:lnTo>
                    <a:pt x="302" y="2009"/>
                  </a:lnTo>
                  <a:lnTo>
                    <a:pt x="279" y="2102"/>
                  </a:lnTo>
                  <a:cubicBezTo>
                    <a:pt x="302" y="2102"/>
                    <a:pt x="302" y="2126"/>
                    <a:pt x="302" y="2126"/>
                  </a:cubicBezTo>
                  <a:cubicBezTo>
                    <a:pt x="302" y="2126"/>
                    <a:pt x="279" y="2126"/>
                    <a:pt x="279" y="2149"/>
                  </a:cubicBezTo>
                  <a:lnTo>
                    <a:pt x="255" y="2195"/>
                  </a:lnTo>
                  <a:cubicBezTo>
                    <a:pt x="255" y="2195"/>
                    <a:pt x="233" y="2173"/>
                    <a:pt x="209" y="2173"/>
                  </a:cubicBezTo>
                  <a:cubicBezTo>
                    <a:pt x="162" y="2195"/>
                    <a:pt x="140" y="2219"/>
                    <a:pt x="93" y="2242"/>
                  </a:cubicBezTo>
                  <a:cubicBezTo>
                    <a:pt x="116" y="2266"/>
                    <a:pt x="162" y="2312"/>
                    <a:pt x="186" y="2359"/>
                  </a:cubicBezTo>
                  <a:cubicBezTo>
                    <a:pt x="162" y="2381"/>
                    <a:pt x="140" y="2381"/>
                    <a:pt x="116" y="2405"/>
                  </a:cubicBezTo>
                  <a:cubicBezTo>
                    <a:pt x="140" y="2405"/>
                    <a:pt x="162" y="2405"/>
                    <a:pt x="186" y="2381"/>
                  </a:cubicBezTo>
                  <a:cubicBezTo>
                    <a:pt x="186" y="2381"/>
                    <a:pt x="209" y="2381"/>
                    <a:pt x="233" y="2359"/>
                  </a:cubicBezTo>
                  <a:lnTo>
                    <a:pt x="233" y="2359"/>
                  </a:lnTo>
                  <a:lnTo>
                    <a:pt x="186" y="2521"/>
                  </a:lnTo>
                  <a:cubicBezTo>
                    <a:pt x="140" y="2521"/>
                    <a:pt x="116" y="2545"/>
                    <a:pt x="69" y="2567"/>
                  </a:cubicBezTo>
                  <a:cubicBezTo>
                    <a:pt x="69" y="2567"/>
                    <a:pt x="47" y="2567"/>
                    <a:pt x="47" y="2591"/>
                  </a:cubicBezTo>
                  <a:lnTo>
                    <a:pt x="116" y="2591"/>
                  </a:lnTo>
                  <a:cubicBezTo>
                    <a:pt x="93" y="2614"/>
                    <a:pt x="69" y="2614"/>
                    <a:pt x="47" y="2638"/>
                  </a:cubicBezTo>
                  <a:cubicBezTo>
                    <a:pt x="23" y="2638"/>
                    <a:pt x="23" y="2660"/>
                    <a:pt x="0" y="2684"/>
                  </a:cubicBezTo>
                  <a:cubicBezTo>
                    <a:pt x="17" y="2719"/>
                    <a:pt x="46" y="2740"/>
                    <a:pt x="79" y="2740"/>
                  </a:cubicBezTo>
                  <a:cubicBezTo>
                    <a:pt x="91" y="2740"/>
                    <a:pt x="103" y="2737"/>
                    <a:pt x="116" y="2731"/>
                  </a:cubicBezTo>
                  <a:lnTo>
                    <a:pt x="140" y="2731"/>
                  </a:lnTo>
                  <a:lnTo>
                    <a:pt x="116" y="2800"/>
                  </a:lnTo>
                  <a:lnTo>
                    <a:pt x="140" y="2777"/>
                  </a:lnTo>
                  <a:cubicBezTo>
                    <a:pt x="884" y="2452"/>
                    <a:pt x="1604" y="2033"/>
                    <a:pt x="2280" y="1590"/>
                  </a:cubicBezTo>
                  <a:cubicBezTo>
                    <a:pt x="2375" y="1533"/>
                    <a:pt x="2328" y="1411"/>
                    <a:pt x="2256" y="1411"/>
                  </a:cubicBezTo>
                  <a:cubicBezTo>
                    <a:pt x="2241" y="1411"/>
                    <a:pt x="2225" y="1416"/>
                    <a:pt x="2209" y="1429"/>
                  </a:cubicBezTo>
                  <a:cubicBezTo>
                    <a:pt x="1861" y="1661"/>
                    <a:pt x="1511" y="1870"/>
                    <a:pt x="1163" y="2056"/>
                  </a:cubicBezTo>
                  <a:lnTo>
                    <a:pt x="1117" y="2056"/>
                  </a:lnTo>
                  <a:cubicBezTo>
                    <a:pt x="1158" y="1994"/>
                    <a:pt x="1106" y="1913"/>
                    <a:pt x="1045" y="1913"/>
                  </a:cubicBezTo>
                  <a:cubicBezTo>
                    <a:pt x="1038" y="1913"/>
                    <a:pt x="1031" y="1914"/>
                    <a:pt x="1024" y="1916"/>
                  </a:cubicBezTo>
                  <a:lnTo>
                    <a:pt x="1046" y="1894"/>
                  </a:lnTo>
                  <a:cubicBezTo>
                    <a:pt x="1092" y="1870"/>
                    <a:pt x="1117" y="1823"/>
                    <a:pt x="1070" y="1777"/>
                  </a:cubicBezTo>
                  <a:lnTo>
                    <a:pt x="1070" y="1754"/>
                  </a:lnTo>
                  <a:cubicBezTo>
                    <a:pt x="1092" y="1730"/>
                    <a:pt x="1139" y="1730"/>
                    <a:pt x="1163" y="1708"/>
                  </a:cubicBezTo>
                  <a:cubicBezTo>
                    <a:pt x="1186" y="1683"/>
                    <a:pt x="1210" y="1615"/>
                    <a:pt x="1186" y="1568"/>
                  </a:cubicBezTo>
                  <a:lnTo>
                    <a:pt x="1163" y="1544"/>
                  </a:lnTo>
                  <a:cubicBezTo>
                    <a:pt x="1651" y="1311"/>
                    <a:pt x="2116" y="1056"/>
                    <a:pt x="2605" y="800"/>
                  </a:cubicBezTo>
                  <a:cubicBezTo>
                    <a:pt x="2685" y="740"/>
                    <a:pt x="2644" y="629"/>
                    <a:pt x="2557" y="629"/>
                  </a:cubicBezTo>
                  <a:cubicBezTo>
                    <a:pt x="2543" y="629"/>
                    <a:pt x="2528" y="631"/>
                    <a:pt x="2512" y="638"/>
                  </a:cubicBezTo>
                  <a:cubicBezTo>
                    <a:pt x="2093" y="846"/>
                    <a:pt x="1697" y="1079"/>
                    <a:pt x="1279" y="1289"/>
                  </a:cubicBezTo>
                  <a:lnTo>
                    <a:pt x="1256" y="1265"/>
                  </a:lnTo>
                  <a:lnTo>
                    <a:pt x="1465" y="1125"/>
                  </a:lnTo>
                  <a:cubicBezTo>
                    <a:pt x="1535" y="1103"/>
                    <a:pt x="1535" y="1032"/>
                    <a:pt x="1489" y="986"/>
                  </a:cubicBezTo>
                  <a:cubicBezTo>
                    <a:pt x="1489" y="986"/>
                    <a:pt x="1511" y="986"/>
                    <a:pt x="1535" y="963"/>
                  </a:cubicBezTo>
                  <a:cubicBezTo>
                    <a:pt x="1612" y="925"/>
                    <a:pt x="1562" y="806"/>
                    <a:pt x="1490" y="806"/>
                  </a:cubicBezTo>
                  <a:cubicBezTo>
                    <a:pt x="1475" y="806"/>
                    <a:pt x="1458" y="812"/>
                    <a:pt x="1442" y="824"/>
                  </a:cubicBezTo>
                  <a:cubicBezTo>
                    <a:pt x="1418" y="824"/>
                    <a:pt x="1396" y="846"/>
                    <a:pt x="1372" y="846"/>
                  </a:cubicBezTo>
                  <a:lnTo>
                    <a:pt x="1396" y="824"/>
                  </a:lnTo>
                  <a:cubicBezTo>
                    <a:pt x="1442" y="800"/>
                    <a:pt x="1442" y="777"/>
                    <a:pt x="1442" y="731"/>
                  </a:cubicBezTo>
                  <a:cubicBezTo>
                    <a:pt x="1790" y="545"/>
                    <a:pt x="2162" y="359"/>
                    <a:pt x="2512" y="173"/>
                  </a:cubicBezTo>
                  <a:cubicBezTo>
                    <a:pt x="2594" y="132"/>
                    <a:pt x="2532" y="1"/>
                    <a:pt x="2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26"/>
            <p:cNvSpPr/>
            <p:nvPr/>
          </p:nvSpPr>
          <p:spPr>
            <a:xfrm>
              <a:off x="4092025" y="2518450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70" y="0"/>
                  </a:moveTo>
                  <a:cubicBezTo>
                    <a:pt x="70" y="0"/>
                    <a:pt x="47" y="0"/>
                    <a:pt x="47" y="25"/>
                  </a:cubicBezTo>
                  <a:cubicBezTo>
                    <a:pt x="47" y="25"/>
                    <a:pt x="23" y="25"/>
                    <a:pt x="23" y="47"/>
                  </a:cubicBezTo>
                  <a:cubicBezTo>
                    <a:pt x="23" y="47"/>
                    <a:pt x="1" y="47"/>
                    <a:pt x="1" y="71"/>
                  </a:cubicBezTo>
                  <a:lnTo>
                    <a:pt x="1" y="93"/>
                  </a:lnTo>
                  <a:cubicBezTo>
                    <a:pt x="1" y="118"/>
                    <a:pt x="1" y="140"/>
                    <a:pt x="23" y="140"/>
                  </a:cubicBezTo>
                  <a:lnTo>
                    <a:pt x="23" y="164"/>
                  </a:lnTo>
                  <a:cubicBezTo>
                    <a:pt x="47" y="164"/>
                    <a:pt x="47" y="187"/>
                    <a:pt x="70" y="187"/>
                  </a:cubicBezTo>
                  <a:lnTo>
                    <a:pt x="94" y="187"/>
                  </a:lnTo>
                  <a:cubicBezTo>
                    <a:pt x="116" y="187"/>
                    <a:pt x="116" y="187"/>
                    <a:pt x="140" y="164"/>
                  </a:cubicBezTo>
                  <a:lnTo>
                    <a:pt x="163" y="164"/>
                  </a:lnTo>
                  <a:lnTo>
                    <a:pt x="187" y="140"/>
                  </a:lnTo>
                  <a:cubicBezTo>
                    <a:pt x="187" y="118"/>
                    <a:pt x="187" y="118"/>
                    <a:pt x="209" y="93"/>
                  </a:cubicBezTo>
                  <a:lnTo>
                    <a:pt x="209" y="71"/>
                  </a:lnTo>
                  <a:cubicBezTo>
                    <a:pt x="209" y="47"/>
                    <a:pt x="187" y="47"/>
                    <a:pt x="187" y="25"/>
                  </a:cubicBezTo>
                  <a:cubicBezTo>
                    <a:pt x="163" y="0"/>
                    <a:pt x="163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26"/>
            <p:cNvSpPr/>
            <p:nvPr/>
          </p:nvSpPr>
          <p:spPr>
            <a:xfrm>
              <a:off x="4087950" y="2589375"/>
              <a:ext cx="5275" cy="4675"/>
            </a:xfrm>
            <a:custGeom>
              <a:avLst/>
              <a:gdLst/>
              <a:ahLst/>
              <a:cxnLst/>
              <a:rect l="l" t="t" r="r" b="b"/>
              <a:pathLst>
                <a:path w="211" h="187" extrusionOk="0">
                  <a:moveTo>
                    <a:pt x="164" y="140"/>
                  </a:moveTo>
                  <a:lnTo>
                    <a:pt x="164" y="165"/>
                  </a:lnTo>
                  <a:lnTo>
                    <a:pt x="140" y="165"/>
                  </a:lnTo>
                  <a:cubicBezTo>
                    <a:pt x="140" y="165"/>
                    <a:pt x="164" y="165"/>
                    <a:pt x="164" y="140"/>
                  </a:cubicBezTo>
                  <a:close/>
                  <a:moveTo>
                    <a:pt x="47" y="1"/>
                  </a:moveTo>
                  <a:lnTo>
                    <a:pt x="47" y="25"/>
                  </a:lnTo>
                  <a:lnTo>
                    <a:pt x="24" y="25"/>
                  </a:lnTo>
                  <a:cubicBezTo>
                    <a:pt x="24" y="47"/>
                    <a:pt x="24" y="47"/>
                    <a:pt x="0" y="47"/>
                  </a:cubicBezTo>
                  <a:lnTo>
                    <a:pt x="0" y="94"/>
                  </a:lnTo>
                  <a:lnTo>
                    <a:pt x="0" y="118"/>
                  </a:lnTo>
                  <a:cubicBezTo>
                    <a:pt x="0" y="140"/>
                    <a:pt x="0" y="140"/>
                    <a:pt x="24" y="165"/>
                  </a:cubicBezTo>
                  <a:lnTo>
                    <a:pt x="47" y="187"/>
                  </a:lnTo>
                  <a:lnTo>
                    <a:pt x="140" y="187"/>
                  </a:lnTo>
                  <a:cubicBezTo>
                    <a:pt x="164" y="187"/>
                    <a:pt x="164" y="165"/>
                    <a:pt x="186" y="165"/>
                  </a:cubicBezTo>
                  <a:cubicBezTo>
                    <a:pt x="186" y="165"/>
                    <a:pt x="186" y="140"/>
                    <a:pt x="210" y="140"/>
                  </a:cubicBezTo>
                  <a:lnTo>
                    <a:pt x="210" y="118"/>
                  </a:lnTo>
                  <a:lnTo>
                    <a:pt x="210" y="71"/>
                  </a:lnTo>
                  <a:lnTo>
                    <a:pt x="210" y="47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26"/>
            <p:cNvSpPr/>
            <p:nvPr/>
          </p:nvSpPr>
          <p:spPr>
            <a:xfrm>
              <a:off x="4099000" y="2456825"/>
              <a:ext cx="5850" cy="5825"/>
            </a:xfrm>
            <a:custGeom>
              <a:avLst/>
              <a:gdLst/>
              <a:ahLst/>
              <a:cxnLst/>
              <a:rect l="l" t="t" r="r" b="b"/>
              <a:pathLst>
                <a:path w="234" h="233" extrusionOk="0">
                  <a:moveTo>
                    <a:pt x="163" y="140"/>
                  </a:moveTo>
                  <a:lnTo>
                    <a:pt x="163" y="164"/>
                  </a:lnTo>
                  <a:lnTo>
                    <a:pt x="140" y="164"/>
                  </a:lnTo>
                  <a:cubicBezTo>
                    <a:pt x="163" y="164"/>
                    <a:pt x="163" y="164"/>
                    <a:pt x="163" y="140"/>
                  </a:cubicBezTo>
                  <a:close/>
                  <a:moveTo>
                    <a:pt x="47" y="0"/>
                  </a:moveTo>
                  <a:lnTo>
                    <a:pt x="47" y="24"/>
                  </a:lnTo>
                  <a:lnTo>
                    <a:pt x="23" y="24"/>
                  </a:lnTo>
                  <a:lnTo>
                    <a:pt x="23" y="47"/>
                  </a:lnTo>
                  <a:cubicBezTo>
                    <a:pt x="1" y="71"/>
                    <a:pt x="1" y="71"/>
                    <a:pt x="1" y="93"/>
                  </a:cubicBezTo>
                  <a:lnTo>
                    <a:pt x="1" y="117"/>
                  </a:lnTo>
                  <a:lnTo>
                    <a:pt x="1" y="140"/>
                  </a:lnTo>
                  <a:lnTo>
                    <a:pt x="1" y="164"/>
                  </a:lnTo>
                  <a:lnTo>
                    <a:pt x="23" y="164"/>
                  </a:lnTo>
                  <a:lnTo>
                    <a:pt x="23" y="186"/>
                  </a:lnTo>
                  <a:cubicBezTo>
                    <a:pt x="47" y="186"/>
                    <a:pt x="47" y="186"/>
                    <a:pt x="47" y="210"/>
                  </a:cubicBezTo>
                  <a:lnTo>
                    <a:pt x="94" y="210"/>
                  </a:lnTo>
                  <a:lnTo>
                    <a:pt x="94" y="233"/>
                  </a:lnTo>
                  <a:lnTo>
                    <a:pt x="163" y="233"/>
                  </a:lnTo>
                  <a:lnTo>
                    <a:pt x="163" y="210"/>
                  </a:lnTo>
                  <a:lnTo>
                    <a:pt x="187" y="210"/>
                  </a:lnTo>
                  <a:cubicBezTo>
                    <a:pt x="187" y="210"/>
                    <a:pt x="209" y="210"/>
                    <a:pt x="209" y="186"/>
                  </a:cubicBezTo>
                  <a:lnTo>
                    <a:pt x="234" y="164"/>
                  </a:lnTo>
                  <a:lnTo>
                    <a:pt x="234" y="140"/>
                  </a:lnTo>
                  <a:lnTo>
                    <a:pt x="234" y="117"/>
                  </a:lnTo>
                  <a:lnTo>
                    <a:pt x="234" y="71"/>
                  </a:lnTo>
                  <a:lnTo>
                    <a:pt x="234" y="47"/>
                  </a:lnTo>
                  <a:cubicBezTo>
                    <a:pt x="209" y="47"/>
                    <a:pt x="209" y="47"/>
                    <a:pt x="209" y="24"/>
                  </a:cubicBezTo>
                  <a:lnTo>
                    <a:pt x="187" y="24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26"/>
            <p:cNvSpPr/>
            <p:nvPr/>
          </p:nvSpPr>
          <p:spPr>
            <a:xfrm>
              <a:off x="4086225" y="25993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69" y="0"/>
                    <a:pt x="69" y="0"/>
                    <a:pt x="47" y="22"/>
                  </a:cubicBezTo>
                  <a:lnTo>
                    <a:pt x="23" y="22"/>
                  </a:lnTo>
                  <a:cubicBezTo>
                    <a:pt x="23" y="47"/>
                    <a:pt x="23" y="47"/>
                    <a:pt x="0" y="69"/>
                  </a:cubicBezTo>
                  <a:lnTo>
                    <a:pt x="0" y="115"/>
                  </a:lnTo>
                  <a:cubicBezTo>
                    <a:pt x="0" y="115"/>
                    <a:pt x="0" y="140"/>
                    <a:pt x="23" y="140"/>
                  </a:cubicBezTo>
                  <a:cubicBezTo>
                    <a:pt x="23" y="162"/>
                    <a:pt x="23" y="162"/>
                    <a:pt x="47" y="162"/>
                  </a:cubicBezTo>
                  <a:cubicBezTo>
                    <a:pt x="47" y="186"/>
                    <a:pt x="47" y="186"/>
                    <a:pt x="69" y="186"/>
                  </a:cubicBezTo>
                  <a:lnTo>
                    <a:pt x="140" y="186"/>
                  </a:lnTo>
                  <a:lnTo>
                    <a:pt x="162" y="162"/>
                  </a:lnTo>
                  <a:cubicBezTo>
                    <a:pt x="162" y="162"/>
                    <a:pt x="186" y="140"/>
                    <a:pt x="186" y="115"/>
                  </a:cubicBezTo>
                  <a:lnTo>
                    <a:pt x="186" y="69"/>
                  </a:lnTo>
                  <a:lnTo>
                    <a:pt x="186" y="47"/>
                  </a:lnTo>
                  <a:cubicBezTo>
                    <a:pt x="162" y="47"/>
                    <a:pt x="162" y="22"/>
                    <a:pt x="140" y="22"/>
                  </a:cubicBezTo>
                  <a:cubicBezTo>
                    <a:pt x="140" y="22"/>
                    <a:pt x="140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26"/>
            <p:cNvSpPr/>
            <p:nvPr/>
          </p:nvSpPr>
          <p:spPr>
            <a:xfrm>
              <a:off x="4096675" y="2530075"/>
              <a:ext cx="5250" cy="7000"/>
            </a:xfrm>
            <a:custGeom>
              <a:avLst/>
              <a:gdLst/>
              <a:ahLst/>
              <a:cxnLst/>
              <a:rect l="l" t="t" r="r" b="b"/>
              <a:pathLst>
                <a:path w="210" h="280" extrusionOk="0">
                  <a:moveTo>
                    <a:pt x="70" y="1"/>
                  </a:moveTo>
                  <a:cubicBezTo>
                    <a:pt x="70" y="1"/>
                    <a:pt x="70" y="25"/>
                    <a:pt x="47" y="25"/>
                  </a:cubicBezTo>
                  <a:cubicBezTo>
                    <a:pt x="47" y="25"/>
                    <a:pt x="23" y="25"/>
                    <a:pt x="23" y="47"/>
                  </a:cubicBezTo>
                  <a:lnTo>
                    <a:pt x="23" y="71"/>
                  </a:lnTo>
                  <a:cubicBezTo>
                    <a:pt x="1" y="94"/>
                    <a:pt x="1" y="94"/>
                    <a:pt x="23" y="118"/>
                  </a:cubicBezTo>
                  <a:lnTo>
                    <a:pt x="23" y="211"/>
                  </a:lnTo>
                  <a:lnTo>
                    <a:pt x="47" y="233"/>
                  </a:lnTo>
                  <a:cubicBezTo>
                    <a:pt x="47" y="257"/>
                    <a:pt x="70" y="257"/>
                    <a:pt x="70" y="257"/>
                  </a:cubicBezTo>
                  <a:lnTo>
                    <a:pt x="94" y="280"/>
                  </a:lnTo>
                  <a:lnTo>
                    <a:pt x="140" y="280"/>
                  </a:lnTo>
                  <a:cubicBezTo>
                    <a:pt x="140" y="257"/>
                    <a:pt x="163" y="257"/>
                    <a:pt x="163" y="257"/>
                  </a:cubicBezTo>
                  <a:cubicBezTo>
                    <a:pt x="187" y="257"/>
                    <a:pt x="187" y="233"/>
                    <a:pt x="187" y="233"/>
                  </a:cubicBezTo>
                  <a:cubicBezTo>
                    <a:pt x="187" y="211"/>
                    <a:pt x="209" y="211"/>
                    <a:pt x="209" y="211"/>
                  </a:cubicBezTo>
                  <a:lnTo>
                    <a:pt x="209" y="164"/>
                  </a:lnTo>
                  <a:cubicBezTo>
                    <a:pt x="209" y="140"/>
                    <a:pt x="187" y="94"/>
                    <a:pt x="187" y="71"/>
                  </a:cubicBezTo>
                  <a:cubicBezTo>
                    <a:pt x="187" y="71"/>
                    <a:pt x="187" y="47"/>
                    <a:pt x="163" y="47"/>
                  </a:cubicBezTo>
                  <a:cubicBezTo>
                    <a:pt x="163" y="25"/>
                    <a:pt x="163" y="25"/>
                    <a:pt x="140" y="25"/>
                  </a:cubicBezTo>
                  <a:cubicBezTo>
                    <a:pt x="140" y="1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26"/>
            <p:cNvSpPr/>
            <p:nvPr/>
          </p:nvSpPr>
          <p:spPr>
            <a:xfrm>
              <a:off x="4069775" y="2224375"/>
              <a:ext cx="21675" cy="44525"/>
            </a:xfrm>
            <a:custGeom>
              <a:avLst/>
              <a:gdLst/>
              <a:ahLst/>
              <a:cxnLst/>
              <a:rect l="l" t="t" r="r" b="b"/>
              <a:pathLst>
                <a:path w="867" h="1781" extrusionOk="0">
                  <a:moveTo>
                    <a:pt x="116" y="0"/>
                  </a:moveTo>
                  <a:cubicBezTo>
                    <a:pt x="47" y="0"/>
                    <a:pt x="1" y="102"/>
                    <a:pt x="76" y="159"/>
                  </a:cubicBezTo>
                  <a:cubicBezTo>
                    <a:pt x="541" y="531"/>
                    <a:pt x="612" y="1158"/>
                    <a:pt x="681" y="1694"/>
                  </a:cubicBezTo>
                  <a:cubicBezTo>
                    <a:pt x="693" y="1752"/>
                    <a:pt x="739" y="1781"/>
                    <a:pt x="783" y="1781"/>
                  </a:cubicBezTo>
                  <a:cubicBezTo>
                    <a:pt x="826" y="1781"/>
                    <a:pt x="867" y="1752"/>
                    <a:pt x="867" y="1694"/>
                  </a:cubicBezTo>
                  <a:cubicBezTo>
                    <a:pt x="798" y="1089"/>
                    <a:pt x="681" y="414"/>
                    <a:pt x="169" y="20"/>
                  </a:cubicBezTo>
                  <a:cubicBezTo>
                    <a:pt x="151" y="6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26"/>
            <p:cNvSpPr/>
            <p:nvPr/>
          </p:nvSpPr>
          <p:spPr>
            <a:xfrm>
              <a:off x="4063525" y="2443800"/>
              <a:ext cx="27375" cy="21425"/>
            </a:xfrm>
            <a:custGeom>
              <a:avLst/>
              <a:gdLst/>
              <a:ahLst/>
              <a:cxnLst/>
              <a:rect l="l" t="t" r="r" b="b"/>
              <a:pathLst>
                <a:path w="1095" h="857" extrusionOk="0">
                  <a:moveTo>
                    <a:pt x="984" y="0"/>
                  </a:moveTo>
                  <a:cubicBezTo>
                    <a:pt x="972" y="0"/>
                    <a:pt x="961" y="3"/>
                    <a:pt x="955" y="10"/>
                  </a:cubicBezTo>
                  <a:cubicBezTo>
                    <a:pt x="652" y="242"/>
                    <a:pt x="350" y="452"/>
                    <a:pt x="71" y="685"/>
                  </a:cubicBezTo>
                  <a:cubicBezTo>
                    <a:pt x="25" y="707"/>
                    <a:pt x="0" y="778"/>
                    <a:pt x="25" y="824"/>
                  </a:cubicBezTo>
                  <a:cubicBezTo>
                    <a:pt x="40" y="840"/>
                    <a:pt x="80" y="857"/>
                    <a:pt x="118" y="857"/>
                  </a:cubicBezTo>
                  <a:cubicBezTo>
                    <a:pt x="134" y="857"/>
                    <a:pt x="150" y="854"/>
                    <a:pt x="164" y="847"/>
                  </a:cubicBezTo>
                  <a:cubicBezTo>
                    <a:pt x="443" y="614"/>
                    <a:pt x="745" y="382"/>
                    <a:pt x="1048" y="173"/>
                  </a:cubicBezTo>
                  <a:cubicBezTo>
                    <a:pt x="1070" y="127"/>
                    <a:pt x="1094" y="80"/>
                    <a:pt x="1070" y="34"/>
                  </a:cubicBezTo>
                  <a:cubicBezTo>
                    <a:pt x="1054" y="17"/>
                    <a:pt x="1014" y="0"/>
                    <a:pt x="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26"/>
            <p:cNvSpPr/>
            <p:nvPr/>
          </p:nvSpPr>
          <p:spPr>
            <a:xfrm>
              <a:off x="4096675" y="2446350"/>
              <a:ext cx="5850" cy="5125"/>
            </a:xfrm>
            <a:custGeom>
              <a:avLst/>
              <a:gdLst/>
              <a:ahLst/>
              <a:cxnLst/>
              <a:rect l="l" t="t" r="r" b="b"/>
              <a:pathLst>
                <a:path w="234" h="205" extrusionOk="0">
                  <a:moveTo>
                    <a:pt x="116" y="1"/>
                  </a:moveTo>
                  <a:cubicBezTo>
                    <a:pt x="94" y="25"/>
                    <a:pt x="94" y="25"/>
                    <a:pt x="70" y="25"/>
                  </a:cubicBezTo>
                  <a:lnTo>
                    <a:pt x="47" y="25"/>
                  </a:lnTo>
                  <a:cubicBezTo>
                    <a:pt x="23" y="47"/>
                    <a:pt x="23" y="47"/>
                    <a:pt x="23" y="71"/>
                  </a:cubicBezTo>
                  <a:lnTo>
                    <a:pt x="1" y="94"/>
                  </a:lnTo>
                  <a:lnTo>
                    <a:pt x="1" y="140"/>
                  </a:lnTo>
                  <a:cubicBezTo>
                    <a:pt x="23" y="140"/>
                    <a:pt x="23" y="140"/>
                    <a:pt x="23" y="164"/>
                  </a:cubicBezTo>
                  <a:lnTo>
                    <a:pt x="47" y="187"/>
                  </a:lnTo>
                  <a:lnTo>
                    <a:pt x="70" y="187"/>
                  </a:lnTo>
                  <a:cubicBezTo>
                    <a:pt x="82" y="199"/>
                    <a:pt x="93" y="205"/>
                    <a:pt x="102" y="205"/>
                  </a:cubicBezTo>
                  <a:cubicBezTo>
                    <a:pt x="111" y="205"/>
                    <a:pt x="116" y="199"/>
                    <a:pt x="116" y="187"/>
                  </a:cubicBezTo>
                  <a:lnTo>
                    <a:pt x="163" y="187"/>
                  </a:lnTo>
                  <a:cubicBezTo>
                    <a:pt x="163" y="187"/>
                    <a:pt x="187" y="187"/>
                    <a:pt x="187" y="164"/>
                  </a:cubicBezTo>
                  <a:cubicBezTo>
                    <a:pt x="209" y="164"/>
                    <a:pt x="209" y="164"/>
                    <a:pt x="209" y="140"/>
                  </a:cubicBezTo>
                  <a:lnTo>
                    <a:pt x="233" y="118"/>
                  </a:lnTo>
                  <a:lnTo>
                    <a:pt x="233" y="71"/>
                  </a:lnTo>
                  <a:cubicBezTo>
                    <a:pt x="209" y="71"/>
                    <a:pt x="209" y="71"/>
                    <a:pt x="209" y="47"/>
                  </a:cubicBezTo>
                  <a:lnTo>
                    <a:pt x="187" y="25"/>
                  </a:lnTo>
                  <a:cubicBezTo>
                    <a:pt x="163" y="25"/>
                    <a:pt x="163" y="25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26"/>
            <p:cNvSpPr/>
            <p:nvPr/>
          </p:nvSpPr>
          <p:spPr>
            <a:xfrm>
              <a:off x="4067000" y="2286250"/>
              <a:ext cx="17000" cy="35075"/>
            </a:xfrm>
            <a:custGeom>
              <a:avLst/>
              <a:gdLst/>
              <a:ahLst/>
              <a:cxnLst/>
              <a:rect l="l" t="t" r="r" b="b"/>
              <a:pathLst>
                <a:path w="680" h="1403" extrusionOk="0">
                  <a:moveTo>
                    <a:pt x="88" y="0"/>
                  </a:moveTo>
                  <a:cubicBezTo>
                    <a:pt x="74" y="0"/>
                    <a:pt x="60" y="3"/>
                    <a:pt x="47" y="10"/>
                  </a:cubicBezTo>
                  <a:cubicBezTo>
                    <a:pt x="1" y="56"/>
                    <a:pt x="1" y="103"/>
                    <a:pt x="25" y="149"/>
                  </a:cubicBezTo>
                  <a:cubicBezTo>
                    <a:pt x="187" y="544"/>
                    <a:pt x="351" y="940"/>
                    <a:pt x="490" y="1335"/>
                  </a:cubicBezTo>
                  <a:cubicBezTo>
                    <a:pt x="499" y="1382"/>
                    <a:pt x="535" y="1403"/>
                    <a:pt x="571" y="1403"/>
                  </a:cubicBezTo>
                  <a:cubicBezTo>
                    <a:pt x="625" y="1403"/>
                    <a:pt x="680" y="1358"/>
                    <a:pt x="652" y="1288"/>
                  </a:cubicBezTo>
                  <a:cubicBezTo>
                    <a:pt x="513" y="869"/>
                    <a:pt x="351" y="451"/>
                    <a:pt x="165" y="56"/>
                  </a:cubicBezTo>
                  <a:cubicBezTo>
                    <a:pt x="165" y="22"/>
                    <a:pt x="127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26"/>
            <p:cNvSpPr/>
            <p:nvPr/>
          </p:nvSpPr>
          <p:spPr>
            <a:xfrm>
              <a:off x="4107700" y="2531250"/>
              <a:ext cx="5300" cy="5275"/>
            </a:xfrm>
            <a:custGeom>
              <a:avLst/>
              <a:gdLst/>
              <a:ahLst/>
              <a:cxnLst/>
              <a:rect l="l" t="t" r="r" b="b"/>
              <a:pathLst>
                <a:path w="212" h="211" extrusionOk="0">
                  <a:moveTo>
                    <a:pt x="47" y="0"/>
                  </a:moveTo>
                  <a:cubicBezTo>
                    <a:pt x="47" y="0"/>
                    <a:pt x="25" y="0"/>
                    <a:pt x="25" y="24"/>
                  </a:cubicBezTo>
                  <a:cubicBezTo>
                    <a:pt x="25" y="24"/>
                    <a:pt x="1" y="24"/>
                    <a:pt x="1" y="47"/>
                  </a:cubicBezTo>
                  <a:lnTo>
                    <a:pt x="1" y="93"/>
                  </a:lnTo>
                  <a:lnTo>
                    <a:pt x="1" y="117"/>
                  </a:lnTo>
                  <a:cubicBezTo>
                    <a:pt x="1" y="117"/>
                    <a:pt x="1" y="140"/>
                    <a:pt x="25" y="140"/>
                  </a:cubicBezTo>
                  <a:cubicBezTo>
                    <a:pt x="25" y="164"/>
                    <a:pt x="47" y="164"/>
                    <a:pt x="47" y="164"/>
                  </a:cubicBezTo>
                  <a:cubicBezTo>
                    <a:pt x="47" y="186"/>
                    <a:pt x="72" y="186"/>
                    <a:pt x="72" y="186"/>
                  </a:cubicBezTo>
                  <a:cubicBezTo>
                    <a:pt x="94" y="186"/>
                    <a:pt x="94" y="210"/>
                    <a:pt x="118" y="210"/>
                  </a:cubicBezTo>
                  <a:lnTo>
                    <a:pt x="140" y="186"/>
                  </a:lnTo>
                  <a:cubicBezTo>
                    <a:pt x="165" y="186"/>
                    <a:pt x="165" y="186"/>
                    <a:pt x="187" y="164"/>
                  </a:cubicBezTo>
                  <a:cubicBezTo>
                    <a:pt x="211" y="140"/>
                    <a:pt x="211" y="117"/>
                    <a:pt x="211" y="117"/>
                  </a:cubicBezTo>
                  <a:lnTo>
                    <a:pt x="211" y="93"/>
                  </a:lnTo>
                  <a:cubicBezTo>
                    <a:pt x="187" y="71"/>
                    <a:pt x="187" y="47"/>
                    <a:pt x="187" y="47"/>
                  </a:cubicBezTo>
                  <a:cubicBezTo>
                    <a:pt x="165" y="47"/>
                    <a:pt x="165" y="24"/>
                    <a:pt x="140" y="24"/>
                  </a:cubicBezTo>
                  <a:cubicBezTo>
                    <a:pt x="140" y="0"/>
                    <a:pt x="140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26"/>
            <p:cNvSpPr/>
            <p:nvPr/>
          </p:nvSpPr>
          <p:spPr>
            <a:xfrm>
              <a:off x="4146075" y="2396350"/>
              <a:ext cx="5300" cy="5275"/>
            </a:xfrm>
            <a:custGeom>
              <a:avLst/>
              <a:gdLst/>
              <a:ahLst/>
              <a:cxnLst/>
              <a:rect l="l" t="t" r="r" b="b"/>
              <a:pathLst>
                <a:path w="212" h="211" extrusionOk="0">
                  <a:moveTo>
                    <a:pt x="94" y="1"/>
                  </a:moveTo>
                  <a:cubicBezTo>
                    <a:pt x="72" y="1"/>
                    <a:pt x="72" y="1"/>
                    <a:pt x="47" y="25"/>
                  </a:cubicBezTo>
                  <a:cubicBezTo>
                    <a:pt x="47" y="25"/>
                    <a:pt x="47" y="47"/>
                    <a:pt x="25" y="47"/>
                  </a:cubicBezTo>
                  <a:cubicBezTo>
                    <a:pt x="25" y="47"/>
                    <a:pt x="25" y="71"/>
                    <a:pt x="1" y="71"/>
                  </a:cubicBezTo>
                  <a:lnTo>
                    <a:pt x="1" y="118"/>
                  </a:lnTo>
                  <a:lnTo>
                    <a:pt x="1" y="140"/>
                  </a:lnTo>
                  <a:cubicBezTo>
                    <a:pt x="25" y="164"/>
                    <a:pt x="25" y="164"/>
                    <a:pt x="25" y="187"/>
                  </a:cubicBezTo>
                  <a:lnTo>
                    <a:pt x="47" y="187"/>
                  </a:lnTo>
                  <a:cubicBezTo>
                    <a:pt x="72" y="211"/>
                    <a:pt x="72" y="211"/>
                    <a:pt x="94" y="211"/>
                  </a:cubicBezTo>
                  <a:lnTo>
                    <a:pt x="118" y="211"/>
                  </a:lnTo>
                  <a:cubicBezTo>
                    <a:pt x="140" y="187"/>
                    <a:pt x="140" y="187"/>
                    <a:pt x="165" y="187"/>
                  </a:cubicBezTo>
                  <a:cubicBezTo>
                    <a:pt x="165" y="164"/>
                    <a:pt x="187" y="164"/>
                    <a:pt x="187" y="140"/>
                  </a:cubicBezTo>
                  <a:cubicBezTo>
                    <a:pt x="187" y="140"/>
                    <a:pt x="211" y="140"/>
                    <a:pt x="211" y="118"/>
                  </a:cubicBezTo>
                  <a:lnTo>
                    <a:pt x="211" y="94"/>
                  </a:lnTo>
                  <a:lnTo>
                    <a:pt x="211" y="47"/>
                  </a:lnTo>
                  <a:lnTo>
                    <a:pt x="187" y="25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26"/>
            <p:cNvSpPr/>
            <p:nvPr/>
          </p:nvSpPr>
          <p:spPr>
            <a:xfrm>
              <a:off x="4142025" y="2381225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47" y="1"/>
                  </a:moveTo>
                  <a:lnTo>
                    <a:pt x="23" y="25"/>
                  </a:lnTo>
                  <a:cubicBezTo>
                    <a:pt x="1" y="47"/>
                    <a:pt x="1" y="47"/>
                    <a:pt x="1" y="72"/>
                  </a:cubicBezTo>
                  <a:lnTo>
                    <a:pt x="1" y="94"/>
                  </a:lnTo>
                  <a:lnTo>
                    <a:pt x="1" y="140"/>
                  </a:lnTo>
                  <a:cubicBezTo>
                    <a:pt x="23" y="140"/>
                    <a:pt x="23" y="140"/>
                    <a:pt x="23" y="165"/>
                  </a:cubicBezTo>
                  <a:cubicBezTo>
                    <a:pt x="47" y="165"/>
                    <a:pt x="47" y="165"/>
                    <a:pt x="70" y="187"/>
                  </a:cubicBezTo>
                  <a:lnTo>
                    <a:pt x="187" y="187"/>
                  </a:lnTo>
                  <a:cubicBezTo>
                    <a:pt x="187" y="165"/>
                    <a:pt x="209" y="165"/>
                    <a:pt x="209" y="165"/>
                  </a:cubicBezTo>
                  <a:cubicBezTo>
                    <a:pt x="209" y="140"/>
                    <a:pt x="234" y="140"/>
                    <a:pt x="234" y="118"/>
                  </a:cubicBezTo>
                  <a:lnTo>
                    <a:pt x="234" y="94"/>
                  </a:lnTo>
                  <a:cubicBezTo>
                    <a:pt x="234" y="94"/>
                    <a:pt x="234" y="72"/>
                    <a:pt x="209" y="47"/>
                  </a:cubicBezTo>
                  <a:lnTo>
                    <a:pt x="209" y="25"/>
                  </a:lnTo>
                  <a:cubicBezTo>
                    <a:pt x="187" y="25"/>
                    <a:pt x="187" y="25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26"/>
            <p:cNvSpPr/>
            <p:nvPr/>
          </p:nvSpPr>
          <p:spPr>
            <a:xfrm>
              <a:off x="4147250" y="2331825"/>
              <a:ext cx="5275" cy="525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18" y="1"/>
                  </a:moveTo>
                  <a:cubicBezTo>
                    <a:pt x="93" y="1"/>
                    <a:pt x="71" y="1"/>
                    <a:pt x="71" y="23"/>
                  </a:cubicBezTo>
                  <a:lnTo>
                    <a:pt x="47" y="23"/>
                  </a:lnTo>
                  <a:lnTo>
                    <a:pt x="25" y="47"/>
                  </a:lnTo>
                  <a:cubicBezTo>
                    <a:pt x="0" y="70"/>
                    <a:pt x="0" y="70"/>
                    <a:pt x="0" y="94"/>
                  </a:cubicBezTo>
                  <a:lnTo>
                    <a:pt x="0" y="116"/>
                  </a:lnTo>
                  <a:cubicBezTo>
                    <a:pt x="0" y="140"/>
                    <a:pt x="0" y="140"/>
                    <a:pt x="25" y="163"/>
                  </a:cubicBezTo>
                  <a:cubicBezTo>
                    <a:pt x="47" y="187"/>
                    <a:pt x="47" y="187"/>
                    <a:pt x="71" y="187"/>
                  </a:cubicBezTo>
                  <a:lnTo>
                    <a:pt x="93" y="209"/>
                  </a:lnTo>
                  <a:cubicBezTo>
                    <a:pt x="118" y="209"/>
                    <a:pt x="118" y="187"/>
                    <a:pt x="140" y="187"/>
                  </a:cubicBezTo>
                  <a:lnTo>
                    <a:pt x="164" y="187"/>
                  </a:lnTo>
                  <a:cubicBezTo>
                    <a:pt x="164" y="163"/>
                    <a:pt x="186" y="163"/>
                    <a:pt x="186" y="163"/>
                  </a:cubicBezTo>
                  <a:cubicBezTo>
                    <a:pt x="186" y="140"/>
                    <a:pt x="186" y="140"/>
                    <a:pt x="211" y="116"/>
                  </a:cubicBezTo>
                  <a:lnTo>
                    <a:pt x="211" y="94"/>
                  </a:lnTo>
                  <a:cubicBezTo>
                    <a:pt x="211" y="70"/>
                    <a:pt x="186" y="70"/>
                    <a:pt x="186" y="47"/>
                  </a:cubicBezTo>
                  <a:lnTo>
                    <a:pt x="186" y="23"/>
                  </a:lnTo>
                  <a:cubicBezTo>
                    <a:pt x="164" y="23"/>
                    <a:pt x="140" y="23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26"/>
            <p:cNvSpPr/>
            <p:nvPr/>
          </p:nvSpPr>
          <p:spPr>
            <a:xfrm>
              <a:off x="4146675" y="2319600"/>
              <a:ext cx="4700" cy="4675"/>
            </a:xfrm>
            <a:custGeom>
              <a:avLst/>
              <a:gdLst/>
              <a:ahLst/>
              <a:cxnLst/>
              <a:rect l="l" t="t" r="r" b="b"/>
              <a:pathLst>
                <a:path w="188" h="187" extrusionOk="0">
                  <a:moveTo>
                    <a:pt x="48" y="1"/>
                  </a:moveTo>
                  <a:cubicBezTo>
                    <a:pt x="23" y="1"/>
                    <a:pt x="23" y="25"/>
                    <a:pt x="23" y="25"/>
                  </a:cubicBezTo>
                  <a:cubicBezTo>
                    <a:pt x="1" y="25"/>
                    <a:pt x="1" y="47"/>
                    <a:pt x="1" y="71"/>
                  </a:cubicBezTo>
                  <a:lnTo>
                    <a:pt x="1" y="94"/>
                  </a:lnTo>
                  <a:lnTo>
                    <a:pt x="1" y="140"/>
                  </a:lnTo>
                  <a:lnTo>
                    <a:pt x="23" y="140"/>
                  </a:lnTo>
                  <a:cubicBezTo>
                    <a:pt x="23" y="164"/>
                    <a:pt x="23" y="164"/>
                    <a:pt x="48" y="187"/>
                  </a:cubicBezTo>
                  <a:lnTo>
                    <a:pt x="141" y="187"/>
                  </a:lnTo>
                  <a:lnTo>
                    <a:pt x="163" y="164"/>
                  </a:lnTo>
                  <a:lnTo>
                    <a:pt x="187" y="140"/>
                  </a:lnTo>
                  <a:lnTo>
                    <a:pt x="187" y="94"/>
                  </a:lnTo>
                  <a:lnTo>
                    <a:pt x="187" y="47"/>
                  </a:lnTo>
                  <a:lnTo>
                    <a:pt x="163" y="47"/>
                  </a:lnTo>
                  <a:cubicBezTo>
                    <a:pt x="163" y="25"/>
                    <a:pt x="141" y="25"/>
                    <a:pt x="141" y="25"/>
                  </a:cubicBezTo>
                  <a:cubicBezTo>
                    <a:pt x="141" y="1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26"/>
            <p:cNvSpPr/>
            <p:nvPr/>
          </p:nvSpPr>
          <p:spPr>
            <a:xfrm>
              <a:off x="4143750" y="2388825"/>
              <a:ext cx="5300" cy="4675"/>
            </a:xfrm>
            <a:custGeom>
              <a:avLst/>
              <a:gdLst/>
              <a:ahLst/>
              <a:cxnLst/>
              <a:rect l="l" t="t" r="r" b="b"/>
              <a:pathLst>
                <a:path w="212" h="187" extrusionOk="0">
                  <a:moveTo>
                    <a:pt x="94" y="0"/>
                  </a:moveTo>
                  <a:cubicBezTo>
                    <a:pt x="71" y="0"/>
                    <a:pt x="71" y="0"/>
                    <a:pt x="47" y="22"/>
                  </a:cubicBezTo>
                  <a:cubicBezTo>
                    <a:pt x="47" y="22"/>
                    <a:pt x="25" y="22"/>
                    <a:pt x="25" y="47"/>
                  </a:cubicBezTo>
                  <a:lnTo>
                    <a:pt x="1" y="69"/>
                  </a:lnTo>
                  <a:lnTo>
                    <a:pt x="1" y="93"/>
                  </a:lnTo>
                  <a:cubicBezTo>
                    <a:pt x="1" y="115"/>
                    <a:pt x="1" y="115"/>
                    <a:pt x="25" y="140"/>
                  </a:cubicBezTo>
                  <a:lnTo>
                    <a:pt x="25" y="162"/>
                  </a:lnTo>
                  <a:cubicBezTo>
                    <a:pt x="47" y="162"/>
                    <a:pt x="47" y="162"/>
                    <a:pt x="71" y="186"/>
                  </a:cubicBezTo>
                  <a:lnTo>
                    <a:pt x="118" y="186"/>
                  </a:lnTo>
                  <a:cubicBezTo>
                    <a:pt x="140" y="186"/>
                    <a:pt x="140" y="186"/>
                    <a:pt x="165" y="162"/>
                  </a:cubicBezTo>
                  <a:cubicBezTo>
                    <a:pt x="165" y="162"/>
                    <a:pt x="187" y="162"/>
                    <a:pt x="187" y="140"/>
                  </a:cubicBezTo>
                  <a:cubicBezTo>
                    <a:pt x="187" y="140"/>
                    <a:pt x="211" y="140"/>
                    <a:pt x="211" y="115"/>
                  </a:cubicBezTo>
                  <a:lnTo>
                    <a:pt x="211" y="93"/>
                  </a:lnTo>
                  <a:cubicBezTo>
                    <a:pt x="211" y="69"/>
                    <a:pt x="211" y="69"/>
                    <a:pt x="187" y="47"/>
                  </a:cubicBezTo>
                  <a:lnTo>
                    <a:pt x="187" y="22"/>
                  </a:lnTo>
                  <a:cubicBezTo>
                    <a:pt x="165" y="22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26"/>
            <p:cNvSpPr/>
            <p:nvPr/>
          </p:nvSpPr>
          <p:spPr>
            <a:xfrm>
              <a:off x="4079250" y="2383350"/>
              <a:ext cx="21500" cy="16575"/>
            </a:xfrm>
            <a:custGeom>
              <a:avLst/>
              <a:gdLst/>
              <a:ahLst/>
              <a:cxnLst/>
              <a:rect l="l" t="t" r="r" b="b"/>
              <a:pathLst>
                <a:path w="860" h="663" extrusionOk="0">
                  <a:moveTo>
                    <a:pt x="747" y="0"/>
                  </a:moveTo>
                  <a:cubicBezTo>
                    <a:pt x="736" y="0"/>
                    <a:pt x="727" y="3"/>
                    <a:pt x="720" y="9"/>
                  </a:cubicBezTo>
                  <a:cubicBezTo>
                    <a:pt x="488" y="173"/>
                    <a:pt x="279" y="334"/>
                    <a:pt x="47" y="498"/>
                  </a:cubicBezTo>
                  <a:cubicBezTo>
                    <a:pt x="0" y="521"/>
                    <a:pt x="0" y="567"/>
                    <a:pt x="23" y="614"/>
                  </a:cubicBezTo>
                  <a:cubicBezTo>
                    <a:pt x="38" y="642"/>
                    <a:pt x="61" y="663"/>
                    <a:pt x="88" y="663"/>
                  </a:cubicBezTo>
                  <a:cubicBezTo>
                    <a:pt x="105" y="663"/>
                    <a:pt x="122" y="655"/>
                    <a:pt x="140" y="638"/>
                  </a:cubicBezTo>
                  <a:cubicBezTo>
                    <a:pt x="372" y="498"/>
                    <a:pt x="581" y="334"/>
                    <a:pt x="813" y="173"/>
                  </a:cubicBezTo>
                  <a:cubicBezTo>
                    <a:pt x="837" y="148"/>
                    <a:pt x="860" y="80"/>
                    <a:pt x="837" y="55"/>
                  </a:cubicBezTo>
                  <a:cubicBezTo>
                    <a:pt x="820" y="21"/>
                    <a:pt x="778" y="0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26"/>
            <p:cNvSpPr/>
            <p:nvPr/>
          </p:nvSpPr>
          <p:spPr>
            <a:xfrm>
              <a:off x="4102500" y="2539975"/>
              <a:ext cx="5225" cy="5250"/>
            </a:xfrm>
            <a:custGeom>
              <a:avLst/>
              <a:gdLst/>
              <a:ahLst/>
              <a:cxnLst/>
              <a:rect l="l" t="t" r="r" b="b"/>
              <a:pathLst>
                <a:path w="209" h="210" extrusionOk="0">
                  <a:moveTo>
                    <a:pt x="116" y="1"/>
                  </a:moveTo>
                  <a:cubicBezTo>
                    <a:pt x="94" y="1"/>
                    <a:pt x="69" y="1"/>
                    <a:pt x="69" y="23"/>
                  </a:cubicBezTo>
                  <a:lnTo>
                    <a:pt x="47" y="23"/>
                  </a:lnTo>
                  <a:cubicBezTo>
                    <a:pt x="23" y="47"/>
                    <a:pt x="23" y="47"/>
                    <a:pt x="23" y="70"/>
                  </a:cubicBezTo>
                  <a:lnTo>
                    <a:pt x="23" y="94"/>
                  </a:lnTo>
                  <a:cubicBezTo>
                    <a:pt x="0" y="116"/>
                    <a:pt x="0" y="116"/>
                    <a:pt x="23" y="140"/>
                  </a:cubicBezTo>
                  <a:lnTo>
                    <a:pt x="23" y="163"/>
                  </a:lnTo>
                  <a:cubicBezTo>
                    <a:pt x="23" y="187"/>
                    <a:pt x="47" y="187"/>
                    <a:pt x="47" y="187"/>
                  </a:cubicBezTo>
                  <a:cubicBezTo>
                    <a:pt x="47" y="209"/>
                    <a:pt x="69" y="209"/>
                    <a:pt x="69" y="209"/>
                  </a:cubicBezTo>
                  <a:lnTo>
                    <a:pt x="140" y="209"/>
                  </a:lnTo>
                  <a:cubicBezTo>
                    <a:pt x="162" y="209"/>
                    <a:pt x="162" y="187"/>
                    <a:pt x="162" y="187"/>
                  </a:cubicBezTo>
                  <a:cubicBezTo>
                    <a:pt x="187" y="187"/>
                    <a:pt x="187" y="163"/>
                    <a:pt x="187" y="140"/>
                  </a:cubicBezTo>
                  <a:lnTo>
                    <a:pt x="187" y="116"/>
                  </a:lnTo>
                  <a:cubicBezTo>
                    <a:pt x="209" y="116"/>
                    <a:pt x="209" y="94"/>
                    <a:pt x="209" y="94"/>
                  </a:cubicBezTo>
                  <a:cubicBezTo>
                    <a:pt x="209" y="70"/>
                    <a:pt x="187" y="70"/>
                    <a:pt x="187" y="47"/>
                  </a:cubicBezTo>
                  <a:lnTo>
                    <a:pt x="162" y="23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26"/>
            <p:cNvSpPr/>
            <p:nvPr/>
          </p:nvSpPr>
          <p:spPr>
            <a:xfrm>
              <a:off x="4089925" y="2245725"/>
              <a:ext cx="61275" cy="86650"/>
            </a:xfrm>
            <a:custGeom>
              <a:avLst/>
              <a:gdLst/>
              <a:ahLst/>
              <a:cxnLst/>
              <a:rect l="l" t="t" r="r" b="b"/>
              <a:pathLst>
                <a:path w="2451" h="3466" extrusionOk="0">
                  <a:moveTo>
                    <a:pt x="2336" y="0"/>
                  </a:moveTo>
                  <a:cubicBezTo>
                    <a:pt x="2330" y="0"/>
                    <a:pt x="2324" y="1"/>
                    <a:pt x="2318" y="3"/>
                  </a:cubicBezTo>
                  <a:cubicBezTo>
                    <a:pt x="1759" y="165"/>
                    <a:pt x="1294" y="490"/>
                    <a:pt x="944" y="933"/>
                  </a:cubicBezTo>
                  <a:cubicBezTo>
                    <a:pt x="597" y="1374"/>
                    <a:pt x="386" y="1886"/>
                    <a:pt x="247" y="2422"/>
                  </a:cubicBezTo>
                  <a:cubicBezTo>
                    <a:pt x="154" y="2723"/>
                    <a:pt x="85" y="3049"/>
                    <a:pt x="14" y="3352"/>
                  </a:cubicBezTo>
                  <a:cubicBezTo>
                    <a:pt x="1" y="3421"/>
                    <a:pt x="62" y="3465"/>
                    <a:pt x="118" y="3465"/>
                  </a:cubicBezTo>
                  <a:cubicBezTo>
                    <a:pt x="156" y="3465"/>
                    <a:pt x="191" y="3445"/>
                    <a:pt x="200" y="3398"/>
                  </a:cubicBezTo>
                  <a:cubicBezTo>
                    <a:pt x="410" y="2397"/>
                    <a:pt x="665" y="1281"/>
                    <a:pt x="1527" y="608"/>
                  </a:cubicBezTo>
                  <a:cubicBezTo>
                    <a:pt x="1782" y="422"/>
                    <a:pt x="2061" y="282"/>
                    <a:pt x="2364" y="189"/>
                  </a:cubicBezTo>
                  <a:cubicBezTo>
                    <a:pt x="2451" y="146"/>
                    <a:pt x="241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26"/>
            <p:cNvSpPr/>
            <p:nvPr/>
          </p:nvSpPr>
          <p:spPr>
            <a:xfrm>
              <a:off x="4055750" y="2482200"/>
              <a:ext cx="30125" cy="16150"/>
            </a:xfrm>
            <a:custGeom>
              <a:avLst/>
              <a:gdLst/>
              <a:ahLst/>
              <a:cxnLst/>
              <a:rect l="l" t="t" r="r" b="b"/>
              <a:pathLst>
                <a:path w="1205" h="646" extrusionOk="0">
                  <a:moveTo>
                    <a:pt x="1051" y="0"/>
                  </a:moveTo>
                  <a:cubicBezTo>
                    <a:pt x="1037" y="0"/>
                    <a:pt x="1023" y="3"/>
                    <a:pt x="1009" y="9"/>
                  </a:cubicBezTo>
                  <a:cubicBezTo>
                    <a:pt x="708" y="172"/>
                    <a:pt x="404" y="334"/>
                    <a:pt x="103" y="474"/>
                  </a:cubicBezTo>
                  <a:cubicBezTo>
                    <a:pt x="0" y="514"/>
                    <a:pt x="59" y="646"/>
                    <a:pt x="154" y="646"/>
                  </a:cubicBezTo>
                  <a:cubicBezTo>
                    <a:pt x="168" y="646"/>
                    <a:pt x="182" y="643"/>
                    <a:pt x="196" y="637"/>
                  </a:cubicBezTo>
                  <a:cubicBezTo>
                    <a:pt x="497" y="474"/>
                    <a:pt x="801" y="334"/>
                    <a:pt x="1102" y="172"/>
                  </a:cubicBezTo>
                  <a:cubicBezTo>
                    <a:pt x="1205" y="131"/>
                    <a:pt x="1146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26"/>
            <p:cNvSpPr/>
            <p:nvPr/>
          </p:nvSpPr>
          <p:spPr>
            <a:xfrm>
              <a:off x="4028625" y="2256250"/>
              <a:ext cx="5300" cy="5225"/>
            </a:xfrm>
            <a:custGeom>
              <a:avLst/>
              <a:gdLst/>
              <a:ahLst/>
              <a:cxnLst/>
              <a:rect l="l" t="t" r="r" b="b"/>
              <a:pathLst>
                <a:path w="212" h="209" extrusionOk="0">
                  <a:moveTo>
                    <a:pt x="94" y="1"/>
                  </a:moveTo>
                  <a:cubicBezTo>
                    <a:pt x="94" y="1"/>
                    <a:pt x="72" y="1"/>
                    <a:pt x="72" y="23"/>
                  </a:cubicBezTo>
                  <a:lnTo>
                    <a:pt x="25" y="23"/>
                  </a:lnTo>
                  <a:lnTo>
                    <a:pt x="25" y="47"/>
                  </a:lnTo>
                  <a:cubicBezTo>
                    <a:pt x="1" y="69"/>
                    <a:pt x="1" y="94"/>
                    <a:pt x="1" y="94"/>
                  </a:cubicBezTo>
                  <a:lnTo>
                    <a:pt x="1" y="116"/>
                  </a:lnTo>
                  <a:cubicBezTo>
                    <a:pt x="1" y="140"/>
                    <a:pt x="25" y="162"/>
                    <a:pt x="25" y="162"/>
                  </a:cubicBezTo>
                  <a:cubicBezTo>
                    <a:pt x="47" y="162"/>
                    <a:pt x="47" y="187"/>
                    <a:pt x="72" y="187"/>
                  </a:cubicBezTo>
                  <a:cubicBezTo>
                    <a:pt x="72" y="187"/>
                    <a:pt x="72" y="209"/>
                    <a:pt x="94" y="209"/>
                  </a:cubicBezTo>
                  <a:lnTo>
                    <a:pt x="165" y="209"/>
                  </a:lnTo>
                  <a:lnTo>
                    <a:pt x="187" y="187"/>
                  </a:lnTo>
                  <a:lnTo>
                    <a:pt x="211" y="162"/>
                  </a:lnTo>
                  <a:lnTo>
                    <a:pt x="211" y="116"/>
                  </a:lnTo>
                  <a:lnTo>
                    <a:pt x="211" y="94"/>
                  </a:lnTo>
                  <a:cubicBezTo>
                    <a:pt x="211" y="94"/>
                    <a:pt x="211" y="69"/>
                    <a:pt x="187" y="69"/>
                  </a:cubicBezTo>
                  <a:cubicBezTo>
                    <a:pt x="187" y="47"/>
                    <a:pt x="165" y="47"/>
                    <a:pt x="165" y="23"/>
                  </a:cubicBezTo>
                  <a:lnTo>
                    <a:pt x="140" y="23"/>
                  </a:lnTo>
                  <a:cubicBezTo>
                    <a:pt x="118" y="1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26"/>
            <p:cNvSpPr/>
            <p:nvPr/>
          </p:nvSpPr>
          <p:spPr>
            <a:xfrm>
              <a:off x="4027475" y="2273100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lnTo>
                    <a:pt x="0" y="47"/>
                  </a:lnTo>
                  <a:lnTo>
                    <a:pt x="0" y="71"/>
                  </a:lnTo>
                  <a:cubicBezTo>
                    <a:pt x="1" y="71"/>
                    <a:pt x="2" y="71"/>
                    <a:pt x="3" y="71"/>
                  </a:cubicBezTo>
                  <a:lnTo>
                    <a:pt x="3" y="71"/>
                  </a:lnTo>
                  <a:cubicBezTo>
                    <a:pt x="0" y="76"/>
                    <a:pt x="0" y="82"/>
                    <a:pt x="0" y="93"/>
                  </a:cubicBezTo>
                  <a:lnTo>
                    <a:pt x="0" y="117"/>
                  </a:lnTo>
                  <a:lnTo>
                    <a:pt x="0" y="140"/>
                  </a:lnTo>
                  <a:cubicBezTo>
                    <a:pt x="25" y="164"/>
                    <a:pt x="25" y="164"/>
                    <a:pt x="47" y="164"/>
                  </a:cubicBezTo>
                  <a:lnTo>
                    <a:pt x="47" y="186"/>
                  </a:lnTo>
                  <a:lnTo>
                    <a:pt x="93" y="186"/>
                  </a:lnTo>
                  <a:cubicBezTo>
                    <a:pt x="118" y="186"/>
                    <a:pt x="118" y="186"/>
                    <a:pt x="140" y="164"/>
                  </a:cubicBezTo>
                  <a:cubicBezTo>
                    <a:pt x="164" y="164"/>
                    <a:pt x="164" y="164"/>
                    <a:pt x="186" y="140"/>
                  </a:cubicBezTo>
                  <a:lnTo>
                    <a:pt x="186" y="117"/>
                  </a:lnTo>
                  <a:lnTo>
                    <a:pt x="186" y="93"/>
                  </a:lnTo>
                  <a:lnTo>
                    <a:pt x="164" y="93"/>
                  </a:lnTo>
                  <a:cubicBezTo>
                    <a:pt x="170" y="93"/>
                    <a:pt x="173" y="92"/>
                    <a:pt x="174" y="90"/>
                  </a:cubicBezTo>
                  <a:lnTo>
                    <a:pt x="174" y="90"/>
                  </a:lnTo>
                  <a:cubicBezTo>
                    <a:pt x="177" y="92"/>
                    <a:pt x="181" y="93"/>
                    <a:pt x="186" y="93"/>
                  </a:cubicBezTo>
                  <a:lnTo>
                    <a:pt x="186" y="47"/>
                  </a:lnTo>
                  <a:lnTo>
                    <a:pt x="164" y="24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26"/>
            <p:cNvSpPr/>
            <p:nvPr/>
          </p:nvSpPr>
          <p:spPr>
            <a:xfrm>
              <a:off x="4024600" y="2260300"/>
              <a:ext cx="5825" cy="4675"/>
            </a:xfrm>
            <a:custGeom>
              <a:avLst/>
              <a:gdLst/>
              <a:ahLst/>
              <a:cxnLst/>
              <a:rect l="l" t="t" r="r" b="b"/>
              <a:pathLst>
                <a:path w="233" h="187" extrusionOk="0">
                  <a:moveTo>
                    <a:pt x="47" y="0"/>
                  </a:moveTo>
                  <a:cubicBezTo>
                    <a:pt x="47" y="0"/>
                    <a:pt x="22" y="0"/>
                    <a:pt x="22" y="25"/>
                  </a:cubicBezTo>
                  <a:lnTo>
                    <a:pt x="0" y="47"/>
                  </a:lnTo>
                  <a:lnTo>
                    <a:pt x="0" y="93"/>
                  </a:lnTo>
                  <a:lnTo>
                    <a:pt x="0" y="118"/>
                  </a:lnTo>
                  <a:cubicBezTo>
                    <a:pt x="0" y="118"/>
                    <a:pt x="0" y="140"/>
                    <a:pt x="22" y="140"/>
                  </a:cubicBezTo>
                  <a:lnTo>
                    <a:pt x="22" y="164"/>
                  </a:lnTo>
                  <a:lnTo>
                    <a:pt x="47" y="164"/>
                  </a:lnTo>
                  <a:lnTo>
                    <a:pt x="69" y="186"/>
                  </a:lnTo>
                  <a:lnTo>
                    <a:pt x="162" y="186"/>
                  </a:lnTo>
                  <a:lnTo>
                    <a:pt x="186" y="164"/>
                  </a:lnTo>
                  <a:cubicBezTo>
                    <a:pt x="186" y="164"/>
                    <a:pt x="208" y="164"/>
                    <a:pt x="208" y="140"/>
                  </a:cubicBezTo>
                  <a:lnTo>
                    <a:pt x="233" y="118"/>
                  </a:lnTo>
                  <a:lnTo>
                    <a:pt x="233" y="71"/>
                  </a:lnTo>
                  <a:lnTo>
                    <a:pt x="208" y="47"/>
                  </a:lnTo>
                  <a:lnTo>
                    <a:pt x="208" y="25"/>
                  </a:lnTo>
                  <a:cubicBezTo>
                    <a:pt x="186" y="25"/>
                    <a:pt x="162" y="0"/>
                    <a:pt x="162" y="0"/>
                  </a:cubicBezTo>
                  <a:lnTo>
                    <a:pt x="115" y="0"/>
                  </a:lnTo>
                  <a:cubicBezTo>
                    <a:pt x="115" y="0"/>
                    <a:pt x="106" y="0"/>
                    <a:pt x="99" y="7"/>
                  </a:cubicBezTo>
                  <a:lnTo>
                    <a:pt x="99" y="7"/>
                  </a:lnTo>
                  <a:cubicBezTo>
                    <a:pt x="103" y="3"/>
                    <a:pt x="10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26"/>
            <p:cNvSpPr/>
            <p:nvPr/>
          </p:nvSpPr>
          <p:spPr>
            <a:xfrm>
              <a:off x="4028625" y="2471925"/>
              <a:ext cx="5850" cy="5300"/>
            </a:xfrm>
            <a:custGeom>
              <a:avLst/>
              <a:gdLst/>
              <a:ahLst/>
              <a:cxnLst/>
              <a:rect l="l" t="t" r="r" b="b"/>
              <a:pathLst>
                <a:path w="234" h="212" extrusionOk="0">
                  <a:moveTo>
                    <a:pt x="72" y="1"/>
                  </a:moveTo>
                  <a:cubicBezTo>
                    <a:pt x="72" y="1"/>
                    <a:pt x="47" y="1"/>
                    <a:pt x="47" y="25"/>
                  </a:cubicBezTo>
                  <a:cubicBezTo>
                    <a:pt x="47" y="25"/>
                    <a:pt x="25" y="25"/>
                    <a:pt x="25" y="47"/>
                  </a:cubicBezTo>
                  <a:lnTo>
                    <a:pt x="25" y="72"/>
                  </a:lnTo>
                  <a:cubicBezTo>
                    <a:pt x="1" y="94"/>
                    <a:pt x="1" y="94"/>
                    <a:pt x="25" y="118"/>
                  </a:cubicBezTo>
                  <a:lnTo>
                    <a:pt x="25" y="140"/>
                  </a:lnTo>
                  <a:lnTo>
                    <a:pt x="47" y="165"/>
                  </a:lnTo>
                  <a:lnTo>
                    <a:pt x="72" y="165"/>
                  </a:lnTo>
                  <a:lnTo>
                    <a:pt x="72" y="187"/>
                  </a:lnTo>
                  <a:lnTo>
                    <a:pt x="94" y="187"/>
                  </a:lnTo>
                  <a:cubicBezTo>
                    <a:pt x="118" y="211"/>
                    <a:pt x="118" y="211"/>
                    <a:pt x="140" y="211"/>
                  </a:cubicBezTo>
                  <a:lnTo>
                    <a:pt x="165" y="211"/>
                  </a:lnTo>
                  <a:cubicBezTo>
                    <a:pt x="165" y="187"/>
                    <a:pt x="187" y="187"/>
                    <a:pt x="187" y="187"/>
                  </a:cubicBezTo>
                  <a:lnTo>
                    <a:pt x="211" y="165"/>
                  </a:lnTo>
                  <a:cubicBezTo>
                    <a:pt x="211" y="140"/>
                    <a:pt x="233" y="140"/>
                    <a:pt x="233" y="118"/>
                  </a:cubicBezTo>
                  <a:cubicBezTo>
                    <a:pt x="233" y="94"/>
                    <a:pt x="211" y="72"/>
                    <a:pt x="211" y="47"/>
                  </a:cubicBezTo>
                  <a:cubicBezTo>
                    <a:pt x="187" y="47"/>
                    <a:pt x="187" y="47"/>
                    <a:pt x="187" y="25"/>
                  </a:cubicBezTo>
                  <a:lnTo>
                    <a:pt x="165" y="25"/>
                  </a:lnTo>
                  <a:cubicBezTo>
                    <a:pt x="165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26"/>
            <p:cNvSpPr/>
            <p:nvPr/>
          </p:nvSpPr>
          <p:spPr>
            <a:xfrm>
              <a:off x="4024600" y="2243450"/>
              <a:ext cx="5225" cy="4675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47" y="1"/>
                  </a:moveTo>
                  <a:cubicBezTo>
                    <a:pt x="47" y="23"/>
                    <a:pt x="22" y="23"/>
                    <a:pt x="22" y="23"/>
                  </a:cubicBezTo>
                  <a:cubicBezTo>
                    <a:pt x="22" y="47"/>
                    <a:pt x="0" y="47"/>
                    <a:pt x="0" y="70"/>
                  </a:cubicBezTo>
                  <a:lnTo>
                    <a:pt x="0" y="94"/>
                  </a:lnTo>
                  <a:cubicBezTo>
                    <a:pt x="0" y="94"/>
                    <a:pt x="0" y="116"/>
                    <a:pt x="22" y="140"/>
                  </a:cubicBezTo>
                  <a:cubicBezTo>
                    <a:pt x="47" y="163"/>
                    <a:pt x="47" y="163"/>
                    <a:pt x="69" y="163"/>
                  </a:cubicBezTo>
                  <a:cubicBezTo>
                    <a:pt x="69" y="163"/>
                    <a:pt x="69" y="187"/>
                    <a:pt x="93" y="187"/>
                  </a:cubicBezTo>
                  <a:lnTo>
                    <a:pt x="115" y="187"/>
                  </a:lnTo>
                  <a:cubicBezTo>
                    <a:pt x="140" y="187"/>
                    <a:pt x="140" y="163"/>
                    <a:pt x="162" y="163"/>
                  </a:cubicBezTo>
                  <a:cubicBezTo>
                    <a:pt x="162" y="163"/>
                    <a:pt x="186" y="163"/>
                    <a:pt x="186" y="140"/>
                  </a:cubicBezTo>
                  <a:cubicBezTo>
                    <a:pt x="186" y="140"/>
                    <a:pt x="186" y="116"/>
                    <a:pt x="208" y="116"/>
                  </a:cubicBezTo>
                  <a:lnTo>
                    <a:pt x="208" y="94"/>
                  </a:lnTo>
                  <a:cubicBezTo>
                    <a:pt x="208" y="70"/>
                    <a:pt x="208" y="47"/>
                    <a:pt x="186" y="47"/>
                  </a:cubicBezTo>
                  <a:lnTo>
                    <a:pt x="186" y="23"/>
                  </a:lnTo>
                  <a:cubicBezTo>
                    <a:pt x="162" y="23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26"/>
            <p:cNvSpPr/>
            <p:nvPr/>
          </p:nvSpPr>
          <p:spPr>
            <a:xfrm>
              <a:off x="4036775" y="2266725"/>
              <a:ext cx="5275" cy="5225"/>
            </a:xfrm>
            <a:custGeom>
              <a:avLst/>
              <a:gdLst/>
              <a:ahLst/>
              <a:cxnLst/>
              <a:rect l="l" t="t" r="r" b="b"/>
              <a:pathLst>
                <a:path w="211" h="209" extrusionOk="0">
                  <a:moveTo>
                    <a:pt x="94" y="0"/>
                  </a:moveTo>
                  <a:cubicBezTo>
                    <a:pt x="71" y="0"/>
                    <a:pt x="71" y="0"/>
                    <a:pt x="47" y="22"/>
                  </a:cubicBezTo>
                  <a:lnTo>
                    <a:pt x="25" y="22"/>
                  </a:lnTo>
                  <a:lnTo>
                    <a:pt x="25" y="47"/>
                  </a:lnTo>
                  <a:cubicBezTo>
                    <a:pt x="1" y="69"/>
                    <a:pt x="1" y="69"/>
                    <a:pt x="1" y="93"/>
                  </a:cubicBezTo>
                  <a:lnTo>
                    <a:pt x="1" y="116"/>
                  </a:lnTo>
                  <a:cubicBezTo>
                    <a:pt x="1" y="140"/>
                    <a:pt x="25" y="140"/>
                    <a:pt x="25" y="162"/>
                  </a:cubicBezTo>
                  <a:cubicBezTo>
                    <a:pt x="47" y="162"/>
                    <a:pt x="47" y="186"/>
                    <a:pt x="47" y="186"/>
                  </a:cubicBezTo>
                  <a:cubicBezTo>
                    <a:pt x="71" y="186"/>
                    <a:pt x="71" y="209"/>
                    <a:pt x="94" y="209"/>
                  </a:cubicBezTo>
                  <a:lnTo>
                    <a:pt x="164" y="209"/>
                  </a:lnTo>
                  <a:lnTo>
                    <a:pt x="187" y="186"/>
                  </a:lnTo>
                  <a:cubicBezTo>
                    <a:pt x="187" y="186"/>
                    <a:pt x="187" y="162"/>
                    <a:pt x="211" y="162"/>
                  </a:cubicBezTo>
                  <a:lnTo>
                    <a:pt x="211" y="116"/>
                  </a:lnTo>
                  <a:lnTo>
                    <a:pt x="211" y="93"/>
                  </a:lnTo>
                  <a:cubicBezTo>
                    <a:pt x="211" y="69"/>
                    <a:pt x="187" y="69"/>
                    <a:pt x="187" y="47"/>
                  </a:cubicBezTo>
                  <a:cubicBezTo>
                    <a:pt x="164" y="47"/>
                    <a:pt x="164" y="47"/>
                    <a:pt x="164" y="22"/>
                  </a:cubicBezTo>
                  <a:lnTo>
                    <a:pt x="118" y="22"/>
                  </a:lnTo>
                  <a:cubicBezTo>
                    <a:pt x="118" y="0"/>
                    <a:pt x="9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26"/>
            <p:cNvSpPr/>
            <p:nvPr/>
          </p:nvSpPr>
          <p:spPr>
            <a:xfrm>
              <a:off x="4036225" y="2236475"/>
              <a:ext cx="5225" cy="4675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47" y="1"/>
                  </a:moveTo>
                  <a:cubicBezTo>
                    <a:pt x="47" y="23"/>
                    <a:pt x="23" y="23"/>
                    <a:pt x="23" y="23"/>
                  </a:cubicBezTo>
                  <a:lnTo>
                    <a:pt x="23" y="70"/>
                  </a:lnTo>
                  <a:cubicBezTo>
                    <a:pt x="0" y="70"/>
                    <a:pt x="0" y="70"/>
                    <a:pt x="0" y="94"/>
                  </a:cubicBezTo>
                  <a:cubicBezTo>
                    <a:pt x="0" y="94"/>
                    <a:pt x="23" y="116"/>
                    <a:pt x="23" y="140"/>
                  </a:cubicBezTo>
                  <a:lnTo>
                    <a:pt x="47" y="163"/>
                  </a:lnTo>
                  <a:cubicBezTo>
                    <a:pt x="47" y="163"/>
                    <a:pt x="69" y="163"/>
                    <a:pt x="69" y="187"/>
                  </a:cubicBezTo>
                  <a:lnTo>
                    <a:pt x="140" y="187"/>
                  </a:lnTo>
                  <a:cubicBezTo>
                    <a:pt x="140" y="187"/>
                    <a:pt x="162" y="187"/>
                    <a:pt x="162" y="163"/>
                  </a:cubicBezTo>
                  <a:cubicBezTo>
                    <a:pt x="162" y="163"/>
                    <a:pt x="186" y="163"/>
                    <a:pt x="186" y="140"/>
                  </a:cubicBezTo>
                  <a:lnTo>
                    <a:pt x="209" y="116"/>
                  </a:lnTo>
                  <a:lnTo>
                    <a:pt x="209" y="94"/>
                  </a:lnTo>
                  <a:cubicBezTo>
                    <a:pt x="209" y="70"/>
                    <a:pt x="209" y="70"/>
                    <a:pt x="186" y="47"/>
                  </a:cubicBezTo>
                  <a:lnTo>
                    <a:pt x="186" y="23"/>
                  </a:lnTo>
                  <a:cubicBezTo>
                    <a:pt x="162" y="23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26"/>
            <p:cNvSpPr/>
            <p:nvPr/>
          </p:nvSpPr>
          <p:spPr>
            <a:xfrm>
              <a:off x="4047850" y="2545725"/>
              <a:ext cx="23275" cy="17200"/>
            </a:xfrm>
            <a:custGeom>
              <a:avLst/>
              <a:gdLst/>
              <a:ahLst/>
              <a:cxnLst/>
              <a:rect l="l" t="t" r="r" b="b"/>
              <a:pathLst>
                <a:path w="931" h="688" extrusionOk="0">
                  <a:moveTo>
                    <a:pt x="818" y="1"/>
                  </a:moveTo>
                  <a:cubicBezTo>
                    <a:pt x="802" y="1"/>
                    <a:pt x="784" y="8"/>
                    <a:pt x="767" y="26"/>
                  </a:cubicBezTo>
                  <a:cubicBezTo>
                    <a:pt x="534" y="190"/>
                    <a:pt x="302" y="351"/>
                    <a:pt x="47" y="515"/>
                  </a:cubicBezTo>
                  <a:cubicBezTo>
                    <a:pt x="23" y="562"/>
                    <a:pt x="0" y="608"/>
                    <a:pt x="23" y="655"/>
                  </a:cubicBezTo>
                  <a:cubicBezTo>
                    <a:pt x="40" y="670"/>
                    <a:pt x="79" y="687"/>
                    <a:pt x="109" y="687"/>
                  </a:cubicBezTo>
                  <a:cubicBezTo>
                    <a:pt x="122" y="687"/>
                    <a:pt x="133" y="684"/>
                    <a:pt x="140" y="677"/>
                  </a:cubicBezTo>
                  <a:cubicBezTo>
                    <a:pt x="395" y="515"/>
                    <a:pt x="627" y="351"/>
                    <a:pt x="860" y="165"/>
                  </a:cubicBezTo>
                  <a:cubicBezTo>
                    <a:pt x="906" y="143"/>
                    <a:pt x="931" y="96"/>
                    <a:pt x="884" y="50"/>
                  </a:cubicBezTo>
                  <a:cubicBezTo>
                    <a:pt x="869" y="21"/>
                    <a:pt x="845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26"/>
            <p:cNvSpPr/>
            <p:nvPr/>
          </p:nvSpPr>
          <p:spPr>
            <a:xfrm>
              <a:off x="4023425" y="2206075"/>
              <a:ext cx="16300" cy="9050"/>
            </a:xfrm>
            <a:custGeom>
              <a:avLst/>
              <a:gdLst/>
              <a:ahLst/>
              <a:cxnLst/>
              <a:rect l="l" t="t" r="r" b="b"/>
              <a:pathLst>
                <a:path w="652" h="362" extrusionOk="0">
                  <a:moveTo>
                    <a:pt x="112" y="1"/>
                  </a:moveTo>
                  <a:cubicBezTo>
                    <a:pt x="69" y="1"/>
                    <a:pt x="23" y="39"/>
                    <a:pt x="23" y="76"/>
                  </a:cubicBezTo>
                  <a:cubicBezTo>
                    <a:pt x="1" y="123"/>
                    <a:pt x="47" y="169"/>
                    <a:pt x="94" y="169"/>
                  </a:cubicBezTo>
                  <a:cubicBezTo>
                    <a:pt x="233" y="240"/>
                    <a:pt x="373" y="287"/>
                    <a:pt x="535" y="355"/>
                  </a:cubicBezTo>
                  <a:cubicBezTo>
                    <a:pt x="543" y="360"/>
                    <a:pt x="552" y="362"/>
                    <a:pt x="561" y="362"/>
                  </a:cubicBezTo>
                  <a:cubicBezTo>
                    <a:pt x="598" y="362"/>
                    <a:pt x="632" y="324"/>
                    <a:pt x="652" y="287"/>
                  </a:cubicBezTo>
                  <a:cubicBezTo>
                    <a:pt x="652" y="240"/>
                    <a:pt x="628" y="194"/>
                    <a:pt x="581" y="169"/>
                  </a:cubicBezTo>
                  <a:cubicBezTo>
                    <a:pt x="419" y="123"/>
                    <a:pt x="280" y="54"/>
                    <a:pt x="140" y="7"/>
                  </a:cubicBezTo>
                  <a:cubicBezTo>
                    <a:pt x="131" y="3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26"/>
            <p:cNvSpPr/>
            <p:nvPr/>
          </p:nvSpPr>
          <p:spPr>
            <a:xfrm>
              <a:off x="4043200" y="2249275"/>
              <a:ext cx="5825" cy="4925"/>
            </a:xfrm>
            <a:custGeom>
              <a:avLst/>
              <a:gdLst/>
              <a:ahLst/>
              <a:cxnLst/>
              <a:rect l="l" t="t" r="r" b="b"/>
              <a:pathLst>
                <a:path w="233" h="197" extrusionOk="0">
                  <a:moveTo>
                    <a:pt x="93" y="0"/>
                  </a:moveTo>
                  <a:cubicBezTo>
                    <a:pt x="69" y="0"/>
                    <a:pt x="69" y="23"/>
                    <a:pt x="47" y="23"/>
                  </a:cubicBezTo>
                  <a:lnTo>
                    <a:pt x="23" y="47"/>
                  </a:lnTo>
                  <a:lnTo>
                    <a:pt x="23" y="69"/>
                  </a:lnTo>
                  <a:cubicBezTo>
                    <a:pt x="23" y="93"/>
                    <a:pt x="0" y="93"/>
                    <a:pt x="0" y="93"/>
                  </a:cubicBezTo>
                  <a:cubicBezTo>
                    <a:pt x="0" y="116"/>
                    <a:pt x="23" y="140"/>
                    <a:pt x="23" y="140"/>
                  </a:cubicBezTo>
                  <a:cubicBezTo>
                    <a:pt x="23" y="140"/>
                    <a:pt x="23" y="162"/>
                    <a:pt x="47" y="162"/>
                  </a:cubicBezTo>
                  <a:lnTo>
                    <a:pt x="69" y="187"/>
                  </a:lnTo>
                  <a:lnTo>
                    <a:pt x="116" y="187"/>
                  </a:lnTo>
                  <a:cubicBezTo>
                    <a:pt x="116" y="187"/>
                    <a:pt x="126" y="196"/>
                    <a:pt x="134" y="196"/>
                  </a:cubicBezTo>
                  <a:cubicBezTo>
                    <a:pt x="137" y="196"/>
                    <a:pt x="140" y="194"/>
                    <a:pt x="140" y="187"/>
                  </a:cubicBezTo>
                  <a:lnTo>
                    <a:pt x="186" y="187"/>
                  </a:lnTo>
                  <a:lnTo>
                    <a:pt x="209" y="162"/>
                  </a:lnTo>
                  <a:cubicBezTo>
                    <a:pt x="209" y="162"/>
                    <a:pt x="209" y="140"/>
                    <a:pt x="233" y="140"/>
                  </a:cubicBezTo>
                  <a:lnTo>
                    <a:pt x="233" y="116"/>
                  </a:lnTo>
                  <a:cubicBezTo>
                    <a:pt x="233" y="93"/>
                    <a:pt x="209" y="69"/>
                    <a:pt x="209" y="69"/>
                  </a:cubicBezTo>
                  <a:lnTo>
                    <a:pt x="209" y="47"/>
                  </a:lnTo>
                  <a:cubicBezTo>
                    <a:pt x="186" y="23"/>
                    <a:pt x="162" y="23"/>
                    <a:pt x="162" y="23"/>
                  </a:cubicBezTo>
                  <a:cubicBezTo>
                    <a:pt x="140" y="23"/>
                    <a:pt x="140" y="23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26"/>
            <p:cNvSpPr/>
            <p:nvPr/>
          </p:nvSpPr>
          <p:spPr>
            <a:xfrm>
              <a:off x="4031800" y="2370125"/>
              <a:ext cx="68550" cy="205275"/>
            </a:xfrm>
            <a:custGeom>
              <a:avLst/>
              <a:gdLst/>
              <a:ahLst/>
              <a:cxnLst/>
              <a:rect l="l" t="t" r="r" b="b"/>
              <a:pathLst>
                <a:path w="2742" h="8211" extrusionOk="0">
                  <a:moveTo>
                    <a:pt x="1994" y="1"/>
                  </a:moveTo>
                  <a:cubicBezTo>
                    <a:pt x="1960" y="1"/>
                    <a:pt x="1929" y="16"/>
                    <a:pt x="1921" y="50"/>
                  </a:cubicBezTo>
                  <a:cubicBezTo>
                    <a:pt x="1734" y="817"/>
                    <a:pt x="1573" y="1561"/>
                    <a:pt x="1387" y="2330"/>
                  </a:cubicBezTo>
                  <a:lnTo>
                    <a:pt x="1362" y="2330"/>
                  </a:lnTo>
                  <a:cubicBezTo>
                    <a:pt x="1340" y="2376"/>
                    <a:pt x="1340" y="2423"/>
                    <a:pt x="1362" y="2445"/>
                  </a:cubicBezTo>
                  <a:cubicBezTo>
                    <a:pt x="1061" y="3747"/>
                    <a:pt x="735" y="5027"/>
                    <a:pt x="432" y="6330"/>
                  </a:cubicBezTo>
                  <a:cubicBezTo>
                    <a:pt x="293" y="6910"/>
                    <a:pt x="153" y="7515"/>
                    <a:pt x="13" y="8097"/>
                  </a:cubicBezTo>
                  <a:cubicBezTo>
                    <a:pt x="0" y="8166"/>
                    <a:pt x="52" y="8210"/>
                    <a:pt x="107" y="8210"/>
                  </a:cubicBezTo>
                  <a:cubicBezTo>
                    <a:pt x="143" y="8210"/>
                    <a:pt x="181" y="8190"/>
                    <a:pt x="200" y="8144"/>
                  </a:cubicBezTo>
                  <a:cubicBezTo>
                    <a:pt x="293" y="7679"/>
                    <a:pt x="410" y="7236"/>
                    <a:pt x="525" y="6771"/>
                  </a:cubicBezTo>
                  <a:cubicBezTo>
                    <a:pt x="525" y="6779"/>
                    <a:pt x="530" y="6781"/>
                    <a:pt x="538" y="6781"/>
                  </a:cubicBezTo>
                  <a:cubicBezTo>
                    <a:pt x="554" y="6781"/>
                    <a:pt x="580" y="6771"/>
                    <a:pt x="596" y="6771"/>
                  </a:cubicBezTo>
                  <a:cubicBezTo>
                    <a:pt x="875" y="6585"/>
                    <a:pt x="1154" y="6423"/>
                    <a:pt x="1433" y="6259"/>
                  </a:cubicBezTo>
                  <a:cubicBezTo>
                    <a:pt x="1510" y="6202"/>
                    <a:pt x="1459" y="6080"/>
                    <a:pt x="1387" y="6080"/>
                  </a:cubicBezTo>
                  <a:cubicBezTo>
                    <a:pt x="1372" y="6080"/>
                    <a:pt x="1356" y="6085"/>
                    <a:pt x="1340" y="6097"/>
                  </a:cubicBezTo>
                  <a:cubicBezTo>
                    <a:pt x="1083" y="6259"/>
                    <a:pt x="828" y="6399"/>
                    <a:pt x="572" y="6562"/>
                  </a:cubicBezTo>
                  <a:lnTo>
                    <a:pt x="1061" y="4469"/>
                  </a:lnTo>
                  <a:cubicBezTo>
                    <a:pt x="1072" y="4480"/>
                    <a:pt x="1084" y="4486"/>
                    <a:pt x="1095" y="4486"/>
                  </a:cubicBezTo>
                  <a:cubicBezTo>
                    <a:pt x="1107" y="4486"/>
                    <a:pt x="1119" y="4480"/>
                    <a:pt x="1130" y="4469"/>
                  </a:cubicBezTo>
                  <a:cubicBezTo>
                    <a:pt x="1548" y="4259"/>
                    <a:pt x="1967" y="4026"/>
                    <a:pt x="2363" y="3771"/>
                  </a:cubicBezTo>
                  <a:cubicBezTo>
                    <a:pt x="2441" y="3713"/>
                    <a:pt x="2389" y="3591"/>
                    <a:pt x="2317" y="3591"/>
                  </a:cubicBezTo>
                  <a:cubicBezTo>
                    <a:pt x="2302" y="3591"/>
                    <a:pt x="2286" y="3596"/>
                    <a:pt x="2270" y="3608"/>
                  </a:cubicBezTo>
                  <a:cubicBezTo>
                    <a:pt x="1898" y="3865"/>
                    <a:pt x="1502" y="4073"/>
                    <a:pt x="1107" y="4283"/>
                  </a:cubicBezTo>
                  <a:cubicBezTo>
                    <a:pt x="1200" y="3911"/>
                    <a:pt x="1269" y="3561"/>
                    <a:pt x="1362" y="3189"/>
                  </a:cubicBezTo>
                  <a:lnTo>
                    <a:pt x="1387" y="3189"/>
                  </a:lnTo>
                  <a:cubicBezTo>
                    <a:pt x="1805" y="2888"/>
                    <a:pt x="2224" y="2584"/>
                    <a:pt x="2618" y="2305"/>
                  </a:cubicBezTo>
                  <a:cubicBezTo>
                    <a:pt x="2695" y="2248"/>
                    <a:pt x="2645" y="2126"/>
                    <a:pt x="2572" y="2126"/>
                  </a:cubicBezTo>
                  <a:cubicBezTo>
                    <a:pt x="2557" y="2126"/>
                    <a:pt x="2541" y="2131"/>
                    <a:pt x="2525" y="2144"/>
                  </a:cubicBezTo>
                  <a:cubicBezTo>
                    <a:pt x="2177" y="2398"/>
                    <a:pt x="1805" y="2677"/>
                    <a:pt x="1433" y="2934"/>
                  </a:cubicBezTo>
                  <a:cubicBezTo>
                    <a:pt x="1480" y="2771"/>
                    <a:pt x="1502" y="2584"/>
                    <a:pt x="1548" y="2423"/>
                  </a:cubicBezTo>
                  <a:cubicBezTo>
                    <a:pt x="1852" y="2190"/>
                    <a:pt x="2153" y="1957"/>
                    <a:pt x="2432" y="1725"/>
                  </a:cubicBezTo>
                  <a:cubicBezTo>
                    <a:pt x="2479" y="1701"/>
                    <a:pt x="2479" y="1632"/>
                    <a:pt x="2432" y="1585"/>
                  </a:cubicBezTo>
                  <a:cubicBezTo>
                    <a:pt x="2421" y="1573"/>
                    <a:pt x="2398" y="1567"/>
                    <a:pt x="2375" y="1567"/>
                  </a:cubicBezTo>
                  <a:cubicBezTo>
                    <a:pt x="2351" y="1567"/>
                    <a:pt x="2328" y="1573"/>
                    <a:pt x="2317" y="1585"/>
                  </a:cubicBezTo>
                  <a:lnTo>
                    <a:pt x="1619" y="2144"/>
                  </a:lnTo>
                  <a:cubicBezTo>
                    <a:pt x="1641" y="2050"/>
                    <a:pt x="1666" y="1957"/>
                    <a:pt x="1688" y="1887"/>
                  </a:cubicBezTo>
                  <a:lnTo>
                    <a:pt x="1688" y="1864"/>
                  </a:lnTo>
                  <a:cubicBezTo>
                    <a:pt x="1695" y="1871"/>
                    <a:pt x="1702" y="1874"/>
                    <a:pt x="1709" y="1874"/>
                  </a:cubicBezTo>
                  <a:cubicBezTo>
                    <a:pt x="1725" y="1874"/>
                    <a:pt x="1741" y="1857"/>
                    <a:pt x="1759" y="1840"/>
                  </a:cubicBezTo>
                  <a:cubicBezTo>
                    <a:pt x="2038" y="1608"/>
                    <a:pt x="2339" y="1399"/>
                    <a:pt x="2665" y="1236"/>
                  </a:cubicBezTo>
                  <a:cubicBezTo>
                    <a:pt x="2742" y="1197"/>
                    <a:pt x="2691" y="1079"/>
                    <a:pt x="2619" y="1079"/>
                  </a:cubicBezTo>
                  <a:cubicBezTo>
                    <a:pt x="2604" y="1079"/>
                    <a:pt x="2588" y="1084"/>
                    <a:pt x="2572" y="1096"/>
                  </a:cubicBezTo>
                  <a:cubicBezTo>
                    <a:pt x="2270" y="1236"/>
                    <a:pt x="1991" y="1422"/>
                    <a:pt x="1734" y="1632"/>
                  </a:cubicBezTo>
                  <a:cubicBezTo>
                    <a:pt x="1852" y="1120"/>
                    <a:pt x="1991" y="609"/>
                    <a:pt x="2107" y="119"/>
                  </a:cubicBezTo>
                  <a:cubicBezTo>
                    <a:pt x="2122" y="46"/>
                    <a:pt x="2053" y="1"/>
                    <a:pt x="1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26"/>
            <p:cNvSpPr/>
            <p:nvPr/>
          </p:nvSpPr>
          <p:spPr>
            <a:xfrm>
              <a:off x="4043750" y="2267875"/>
              <a:ext cx="4675" cy="5250"/>
            </a:xfrm>
            <a:custGeom>
              <a:avLst/>
              <a:gdLst/>
              <a:ahLst/>
              <a:cxnLst/>
              <a:rect l="l" t="t" r="r" b="b"/>
              <a:pathLst>
                <a:path w="187" h="210" extrusionOk="0">
                  <a:moveTo>
                    <a:pt x="71" y="1"/>
                  </a:moveTo>
                  <a:lnTo>
                    <a:pt x="47" y="23"/>
                  </a:lnTo>
                  <a:lnTo>
                    <a:pt x="25" y="23"/>
                  </a:lnTo>
                  <a:cubicBezTo>
                    <a:pt x="1" y="47"/>
                    <a:pt x="1" y="47"/>
                    <a:pt x="1" y="70"/>
                  </a:cubicBezTo>
                  <a:lnTo>
                    <a:pt x="1" y="94"/>
                  </a:lnTo>
                  <a:lnTo>
                    <a:pt x="1" y="140"/>
                  </a:lnTo>
                  <a:lnTo>
                    <a:pt x="25" y="163"/>
                  </a:lnTo>
                  <a:cubicBezTo>
                    <a:pt x="25" y="163"/>
                    <a:pt x="25" y="187"/>
                    <a:pt x="47" y="187"/>
                  </a:cubicBezTo>
                  <a:cubicBezTo>
                    <a:pt x="47" y="187"/>
                    <a:pt x="71" y="187"/>
                    <a:pt x="71" y="209"/>
                  </a:cubicBezTo>
                  <a:lnTo>
                    <a:pt x="118" y="209"/>
                  </a:lnTo>
                  <a:lnTo>
                    <a:pt x="140" y="187"/>
                  </a:lnTo>
                  <a:cubicBezTo>
                    <a:pt x="140" y="187"/>
                    <a:pt x="164" y="187"/>
                    <a:pt x="164" y="163"/>
                  </a:cubicBezTo>
                  <a:lnTo>
                    <a:pt x="187" y="140"/>
                  </a:lnTo>
                  <a:lnTo>
                    <a:pt x="187" y="116"/>
                  </a:lnTo>
                  <a:cubicBezTo>
                    <a:pt x="187" y="94"/>
                    <a:pt x="187" y="70"/>
                    <a:pt x="164" y="70"/>
                  </a:cubicBezTo>
                  <a:lnTo>
                    <a:pt x="164" y="47"/>
                  </a:lnTo>
                  <a:cubicBezTo>
                    <a:pt x="164" y="47"/>
                    <a:pt x="164" y="23"/>
                    <a:pt x="140" y="23"/>
                  </a:cubicBezTo>
                  <a:cubicBezTo>
                    <a:pt x="140" y="23"/>
                    <a:pt x="118" y="23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26"/>
            <p:cNvSpPr/>
            <p:nvPr/>
          </p:nvSpPr>
          <p:spPr>
            <a:xfrm>
              <a:off x="4053650" y="224112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70" y="1"/>
                  </a:moveTo>
                  <a:cubicBezTo>
                    <a:pt x="47" y="1"/>
                    <a:pt x="47" y="1"/>
                    <a:pt x="23" y="23"/>
                  </a:cubicBezTo>
                  <a:lnTo>
                    <a:pt x="1" y="47"/>
                  </a:lnTo>
                  <a:lnTo>
                    <a:pt x="1" y="70"/>
                  </a:lnTo>
                  <a:lnTo>
                    <a:pt x="1" y="94"/>
                  </a:lnTo>
                  <a:lnTo>
                    <a:pt x="1" y="140"/>
                  </a:lnTo>
                  <a:lnTo>
                    <a:pt x="23" y="163"/>
                  </a:lnTo>
                  <a:lnTo>
                    <a:pt x="47" y="187"/>
                  </a:lnTo>
                  <a:lnTo>
                    <a:pt x="163" y="187"/>
                  </a:lnTo>
                  <a:lnTo>
                    <a:pt x="187" y="163"/>
                  </a:lnTo>
                  <a:cubicBezTo>
                    <a:pt x="187" y="140"/>
                    <a:pt x="209" y="140"/>
                    <a:pt x="209" y="140"/>
                  </a:cubicBezTo>
                  <a:lnTo>
                    <a:pt x="209" y="94"/>
                  </a:lnTo>
                  <a:cubicBezTo>
                    <a:pt x="209" y="94"/>
                    <a:pt x="209" y="70"/>
                    <a:pt x="187" y="70"/>
                  </a:cubicBezTo>
                  <a:lnTo>
                    <a:pt x="187" y="47"/>
                  </a:lnTo>
                  <a:cubicBezTo>
                    <a:pt x="163" y="23"/>
                    <a:pt x="163" y="23"/>
                    <a:pt x="140" y="23"/>
                  </a:cubicBezTo>
                  <a:cubicBezTo>
                    <a:pt x="116" y="23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26"/>
            <p:cNvSpPr/>
            <p:nvPr/>
          </p:nvSpPr>
          <p:spPr>
            <a:xfrm>
              <a:off x="4051900" y="22620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47" y="0"/>
                  </a:moveTo>
                  <a:cubicBezTo>
                    <a:pt x="47" y="22"/>
                    <a:pt x="24" y="22"/>
                    <a:pt x="24" y="22"/>
                  </a:cubicBezTo>
                  <a:cubicBezTo>
                    <a:pt x="24" y="22"/>
                    <a:pt x="0" y="47"/>
                    <a:pt x="0" y="69"/>
                  </a:cubicBezTo>
                  <a:lnTo>
                    <a:pt x="0" y="115"/>
                  </a:lnTo>
                  <a:lnTo>
                    <a:pt x="0" y="140"/>
                  </a:lnTo>
                  <a:cubicBezTo>
                    <a:pt x="24" y="162"/>
                    <a:pt x="24" y="162"/>
                    <a:pt x="24" y="186"/>
                  </a:cubicBezTo>
                  <a:lnTo>
                    <a:pt x="140" y="186"/>
                  </a:lnTo>
                  <a:lnTo>
                    <a:pt x="140" y="162"/>
                  </a:lnTo>
                  <a:cubicBezTo>
                    <a:pt x="164" y="162"/>
                    <a:pt x="164" y="140"/>
                    <a:pt x="164" y="140"/>
                  </a:cubicBezTo>
                  <a:cubicBezTo>
                    <a:pt x="164" y="115"/>
                    <a:pt x="186" y="115"/>
                    <a:pt x="186" y="115"/>
                  </a:cubicBezTo>
                  <a:lnTo>
                    <a:pt x="186" y="69"/>
                  </a:lnTo>
                  <a:lnTo>
                    <a:pt x="164" y="47"/>
                  </a:lnTo>
                  <a:cubicBezTo>
                    <a:pt x="164" y="22"/>
                    <a:pt x="164" y="22"/>
                    <a:pt x="140" y="22"/>
                  </a:cubicBezTo>
                  <a:cubicBezTo>
                    <a:pt x="140" y="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26"/>
            <p:cNvSpPr/>
            <p:nvPr/>
          </p:nvSpPr>
          <p:spPr>
            <a:xfrm>
              <a:off x="4067625" y="2594650"/>
              <a:ext cx="5825" cy="4675"/>
            </a:xfrm>
            <a:custGeom>
              <a:avLst/>
              <a:gdLst/>
              <a:ahLst/>
              <a:cxnLst/>
              <a:rect l="l" t="t" r="r" b="b"/>
              <a:pathLst>
                <a:path w="233" h="187" extrusionOk="0">
                  <a:moveTo>
                    <a:pt x="140" y="0"/>
                  </a:moveTo>
                  <a:cubicBezTo>
                    <a:pt x="115" y="0"/>
                    <a:pt x="115" y="22"/>
                    <a:pt x="93" y="22"/>
                  </a:cubicBezTo>
                  <a:lnTo>
                    <a:pt x="47" y="22"/>
                  </a:lnTo>
                  <a:cubicBezTo>
                    <a:pt x="47" y="22"/>
                    <a:pt x="22" y="22"/>
                    <a:pt x="22" y="47"/>
                  </a:cubicBezTo>
                  <a:lnTo>
                    <a:pt x="0" y="69"/>
                  </a:lnTo>
                  <a:lnTo>
                    <a:pt x="0" y="115"/>
                  </a:lnTo>
                  <a:lnTo>
                    <a:pt x="0" y="140"/>
                  </a:lnTo>
                  <a:lnTo>
                    <a:pt x="22" y="162"/>
                  </a:lnTo>
                  <a:lnTo>
                    <a:pt x="47" y="186"/>
                  </a:lnTo>
                  <a:lnTo>
                    <a:pt x="186" y="186"/>
                  </a:lnTo>
                  <a:lnTo>
                    <a:pt x="208" y="162"/>
                  </a:lnTo>
                  <a:lnTo>
                    <a:pt x="233" y="140"/>
                  </a:lnTo>
                  <a:lnTo>
                    <a:pt x="233" y="93"/>
                  </a:lnTo>
                  <a:lnTo>
                    <a:pt x="233" y="69"/>
                  </a:lnTo>
                  <a:cubicBezTo>
                    <a:pt x="233" y="69"/>
                    <a:pt x="208" y="47"/>
                    <a:pt x="208" y="22"/>
                  </a:cubicBezTo>
                  <a:lnTo>
                    <a:pt x="186" y="22"/>
                  </a:lnTo>
                  <a:cubicBezTo>
                    <a:pt x="162" y="22"/>
                    <a:pt x="162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26"/>
            <p:cNvSpPr/>
            <p:nvPr/>
          </p:nvSpPr>
          <p:spPr>
            <a:xfrm>
              <a:off x="4074600" y="2582400"/>
              <a:ext cx="5225" cy="5275"/>
            </a:xfrm>
            <a:custGeom>
              <a:avLst/>
              <a:gdLst/>
              <a:ahLst/>
              <a:cxnLst/>
              <a:rect l="l" t="t" r="r" b="b"/>
              <a:pathLst>
                <a:path w="209" h="211" extrusionOk="0">
                  <a:moveTo>
                    <a:pt x="93" y="1"/>
                  </a:moveTo>
                  <a:cubicBezTo>
                    <a:pt x="93" y="1"/>
                    <a:pt x="69" y="1"/>
                    <a:pt x="69" y="25"/>
                  </a:cubicBezTo>
                  <a:lnTo>
                    <a:pt x="22" y="25"/>
                  </a:lnTo>
                  <a:lnTo>
                    <a:pt x="22" y="47"/>
                  </a:lnTo>
                  <a:cubicBezTo>
                    <a:pt x="0" y="71"/>
                    <a:pt x="0" y="94"/>
                    <a:pt x="0" y="94"/>
                  </a:cubicBezTo>
                  <a:lnTo>
                    <a:pt x="0" y="118"/>
                  </a:lnTo>
                  <a:cubicBezTo>
                    <a:pt x="22" y="140"/>
                    <a:pt x="22" y="164"/>
                    <a:pt x="22" y="164"/>
                  </a:cubicBezTo>
                  <a:cubicBezTo>
                    <a:pt x="47" y="164"/>
                    <a:pt x="47" y="187"/>
                    <a:pt x="69" y="187"/>
                  </a:cubicBezTo>
                  <a:cubicBezTo>
                    <a:pt x="69" y="187"/>
                    <a:pt x="69" y="211"/>
                    <a:pt x="93" y="211"/>
                  </a:cubicBezTo>
                  <a:lnTo>
                    <a:pt x="162" y="211"/>
                  </a:lnTo>
                  <a:lnTo>
                    <a:pt x="186" y="187"/>
                  </a:lnTo>
                  <a:cubicBezTo>
                    <a:pt x="186" y="187"/>
                    <a:pt x="209" y="187"/>
                    <a:pt x="209" y="164"/>
                  </a:cubicBezTo>
                  <a:lnTo>
                    <a:pt x="209" y="118"/>
                  </a:lnTo>
                  <a:lnTo>
                    <a:pt x="209" y="94"/>
                  </a:lnTo>
                  <a:cubicBezTo>
                    <a:pt x="209" y="94"/>
                    <a:pt x="209" y="71"/>
                    <a:pt x="186" y="71"/>
                  </a:cubicBezTo>
                  <a:cubicBezTo>
                    <a:pt x="186" y="47"/>
                    <a:pt x="162" y="47"/>
                    <a:pt x="162" y="25"/>
                  </a:cubicBezTo>
                  <a:lnTo>
                    <a:pt x="140" y="25"/>
                  </a:lnTo>
                  <a:cubicBezTo>
                    <a:pt x="116" y="1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26"/>
            <p:cNvSpPr/>
            <p:nvPr/>
          </p:nvSpPr>
          <p:spPr>
            <a:xfrm>
              <a:off x="4078650" y="2592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71" y="0"/>
                    <a:pt x="71" y="0"/>
                    <a:pt x="47" y="25"/>
                  </a:cubicBezTo>
                  <a:cubicBezTo>
                    <a:pt x="47" y="25"/>
                    <a:pt x="24" y="25"/>
                    <a:pt x="24" y="47"/>
                  </a:cubicBezTo>
                  <a:cubicBezTo>
                    <a:pt x="24" y="47"/>
                    <a:pt x="0" y="47"/>
                    <a:pt x="0" y="71"/>
                  </a:cubicBezTo>
                  <a:lnTo>
                    <a:pt x="0" y="93"/>
                  </a:lnTo>
                  <a:cubicBezTo>
                    <a:pt x="0" y="118"/>
                    <a:pt x="0" y="118"/>
                    <a:pt x="24" y="140"/>
                  </a:cubicBezTo>
                  <a:lnTo>
                    <a:pt x="24" y="164"/>
                  </a:lnTo>
                  <a:cubicBezTo>
                    <a:pt x="47" y="164"/>
                    <a:pt x="47" y="186"/>
                    <a:pt x="71" y="186"/>
                  </a:cubicBezTo>
                  <a:lnTo>
                    <a:pt x="117" y="186"/>
                  </a:lnTo>
                  <a:cubicBezTo>
                    <a:pt x="140" y="186"/>
                    <a:pt x="140" y="186"/>
                    <a:pt x="140" y="164"/>
                  </a:cubicBezTo>
                  <a:cubicBezTo>
                    <a:pt x="164" y="164"/>
                    <a:pt x="164" y="164"/>
                    <a:pt x="186" y="140"/>
                  </a:cubicBezTo>
                  <a:lnTo>
                    <a:pt x="186" y="118"/>
                  </a:lnTo>
                  <a:lnTo>
                    <a:pt x="186" y="93"/>
                  </a:lnTo>
                  <a:lnTo>
                    <a:pt x="186" y="47"/>
                  </a:lnTo>
                  <a:cubicBezTo>
                    <a:pt x="186" y="47"/>
                    <a:pt x="164" y="47"/>
                    <a:pt x="164" y="25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26"/>
            <p:cNvSpPr/>
            <p:nvPr/>
          </p:nvSpPr>
          <p:spPr>
            <a:xfrm>
              <a:off x="4023075" y="2592375"/>
              <a:ext cx="10600" cy="25475"/>
            </a:xfrm>
            <a:custGeom>
              <a:avLst/>
              <a:gdLst/>
              <a:ahLst/>
              <a:cxnLst/>
              <a:rect l="l" t="t" r="r" b="b"/>
              <a:pathLst>
                <a:path w="424" h="1019" extrusionOk="0">
                  <a:moveTo>
                    <a:pt x="307" y="0"/>
                  </a:moveTo>
                  <a:cubicBezTo>
                    <a:pt x="269" y="0"/>
                    <a:pt x="233" y="20"/>
                    <a:pt x="223" y="67"/>
                  </a:cubicBezTo>
                  <a:lnTo>
                    <a:pt x="15" y="904"/>
                  </a:lnTo>
                  <a:cubicBezTo>
                    <a:pt x="0" y="974"/>
                    <a:pt x="60" y="1019"/>
                    <a:pt x="116" y="1019"/>
                  </a:cubicBezTo>
                  <a:cubicBezTo>
                    <a:pt x="155" y="1019"/>
                    <a:pt x="191" y="998"/>
                    <a:pt x="201" y="951"/>
                  </a:cubicBezTo>
                  <a:lnTo>
                    <a:pt x="409" y="113"/>
                  </a:lnTo>
                  <a:cubicBezTo>
                    <a:pt x="423" y="44"/>
                    <a:pt x="363" y="0"/>
                    <a:pt x="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T Serif"/>
              <a:buNone/>
              <a:defRPr sz="35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T Serif"/>
              <a:buNone/>
              <a:defRPr sz="35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T Serif"/>
              <a:buNone/>
              <a:defRPr sz="35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T Serif"/>
              <a:buNone/>
              <a:defRPr sz="35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T Serif"/>
              <a:buNone/>
              <a:defRPr sz="35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T Serif"/>
              <a:buNone/>
              <a:defRPr sz="35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T Serif"/>
              <a:buNone/>
              <a:defRPr sz="35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T Serif"/>
              <a:buNone/>
              <a:defRPr sz="35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T Serif"/>
              <a:buNone/>
              <a:defRPr sz="35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63" r:id="rId6"/>
    <p:sldLayoutId id="2147483668" r:id="rId7"/>
    <p:sldLayoutId id="2147483671" r:id="rId8"/>
    <p:sldLayoutId id="2147483672" r:id="rId9"/>
    <p:sldLayoutId id="2147483675" r:id="rId10"/>
    <p:sldLayoutId id="2147483678" r:id="rId11"/>
    <p:sldLayoutId id="2147483679" r:id="rId12"/>
    <p:sldLayoutId id="214748368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6" name="Google Shape;11996;p38"/>
          <p:cNvSpPr txBox="1">
            <a:spLocks noGrp="1"/>
          </p:cNvSpPr>
          <p:nvPr>
            <p:ph type="ctrTitle"/>
          </p:nvPr>
        </p:nvSpPr>
        <p:spPr>
          <a:xfrm>
            <a:off x="1669800" y="1205756"/>
            <a:ext cx="5804400" cy="20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Recipe</a:t>
            </a:r>
            <a:br>
              <a:rPr lang="en-US" dirty="0"/>
            </a:br>
            <a:r>
              <a:rPr lang="en-US" dirty="0"/>
              <a:t>generator</a:t>
            </a:r>
            <a:endParaRPr dirty="0"/>
          </a:p>
        </p:txBody>
      </p:sp>
      <p:sp>
        <p:nvSpPr>
          <p:cNvPr id="11997" name="Google Shape;11997;p38"/>
          <p:cNvSpPr txBox="1">
            <a:spLocks noGrp="1"/>
          </p:cNvSpPr>
          <p:nvPr>
            <p:ph type="subTitle" idx="1"/>
          </p:nvPr>
        </p:nvSpPr>
        <p:spPr>
          <a:xfrm>
            <a:off x="1669800" y="3256338"/>
            <a:ext cx="58044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to find the best cooking recipe you have ever seen!!!!</a:t>
            </a:r>
            <a:endParaRPr dirty="0"/>
          </a:p>
        </p:txBody>
      </p:sp>
      <p:sp>
        <p:nvSpPr>
          <p:cNvPr id="11998" name="Google Shape;11998;p38"/>
          <p:cNvSpPr/>
          <p:nvPr/>
        </p:nvSpPr>
        <p:spPr>
          <a:xfrm rot="-1328320">
            <a:off x="833454" y="674049"/>
            <a:ext cx="1606134" cy="1314058"/>
          </a:xfrm>
          <a:custGeom>
            <a:avLst/>
            <a:gdLst/>
            <a:ahLst/>
            <a:cxnLst/>
            <a:rect l="l" t="t" r="r" b="b"/>
            <a:pathLst>
              <a:path w="33885" h="27723" extrusionOk="0">
                <a:moveTo>
                  <a:pt x="20048" y="186"/>
                </a:moveTo>
                <a:lnTo>
                  <a:pt x="20048" y="209"/>
                </a:lnTo>
                <a:cubicBezTo>
                  <a:pt x="20048" y="209"/>
                  <a:pt x="20023" y="209"/>
                  <a:pt x="20023" y="186"/>
                </a:cubicBezTo>
                <a:close/>
                <a:moveTo>
                  <a:pt x="20256" y="186"/>
                </a:moveTo>
                <a:lnTo>
                  <a:pt x="20256" y="209"/>
                </a:lnTo>
                <a:lnTo>
                  <a:pt x="20234" y="186"/>
                </a:lnTo>
                <a:close/>
                <a:moveTo>
                  <a:pt x="20582" y="209"/>
                </a:moveTo>
                <a:cubicBezTo>
                  <a:pt x="20606" y="209"/>
                  <a:pt x="20628" y="233"/>
                  <a:pt x="20652" y="233"/>
                </a:cubicBezTo>
                <a:lnTo>
                  <a:pt x="20652" y="279"/>
                </a:lnTo>
                <a:lnTo>
                  <a:pt x="20582" y="209"/>
                </a:lnTo>
                <a:close/>
                <a:moveTo>
                  <a:pt x="19744" y="233"/>
                </a:moveTo>
                <a:cubicBezTo>
                  <a:pt x="19725" y="252"/>
                  <a:pt x="19710" y="271"/>
                  <a:pt x="19698" y="290"/>
                </a:cubicBezTo>
                <a:lnTo>
                  <a:pt x="19698" y="290"/>
                </a:lnTo>
                <a:lnTo>
                  <a:pt x="19698" y="255"/>
                </a:lnTo>
                <a:cubicBezTo>
                  <a:pt x="19698" y="233"/>
                  <a:pt x="19722" y="233"/>
                  <a:pt x="19744" y="233"/>
                </a:cubicBezTo>
                <a:close/>
                <a:moveTo>
                  <a:pt x="19489" y="302"/>
                </a:moveTo>
                <a:cubicBezTo>
                  <a:pt x="19465" y="326"/>
                  <a:pt x="19465" y="348"/>
                  <a:pt x="19443" y="372"/>
                </a:cubicBezTo>
                <a:cubicBezTo>
                  <a:pt x="19443" y="348"/>
                  <a:pt x="19443" y="348"/>
                  <a:pt x="19419" y="326"/>
                </a:cubicBezTo>
                <a:cubicBezTo>
                  <a:pt x="19443" y="326"/>
                  <a:pt x="19465" y="302"/>
                  <a:pt x="19489" y="302"/>
                </a:cubicBezTo>
                <a:close/>
                <a:moveTo>
                  <a:pt x="21257" y="419"/>
                </a:moveTo>
                <a:lnTo>
                  <a:pt x="21257" y="465"/>
                </a:lnTo>
                <a:cubicBezTo>
                  <a:pt x="21257" y="441"/>
                  <a:pt x="21233" y="441"/>
                  <a:pt x="21233" y="419"/>
                </a:cubicBezTo>
                <a:close/>
                <a:moveTo>
                  <a:pt x="19233" y="395"/>
                </a:moveTo>
                <a:lnTo>
                  <a:pt x="19164" y="534"/>
                </a:lnTo>
                <a:cubicBezTo>
                  <a:pt x="19164" y="488"/>
                  <a:pt x="19164" y="465"/>
                  <a:pt x="19140" y="441"/>
                </a:cubicBezTo>
                <a:cubicBezTo>
                  <a:pt x="19164" y="441"/>
                  <a:pt x="19210" y="419"/>
                  <a:pt x="19233" y="395"/>
                </a:cubicBezTo>
                <a:close/>
                <a:moveTo>
                  <a:pt x="20395" y="326"/>
                </a:moveTo>
                <a:lnTo>
                  <a:pt x="20395" y="348"/>
                </a:lnTo>
                <a:cubicBezTo>
                  <a:pt x="20420" y="419"/>
                  <a:pt x="20442" y="488"/>
                  <a:pt x="20466" y="581"/>
                </a:cubicBezTo>
                <a:cubicBezTo>
                  <a:pt x="20442" y="488"/>
                  <a:pt x="20395" y="395"/>
                  <a:pt x="20349" y="326"/>
                </a:cubicBezTo>
                <a:close/>
                <a:moveTo>
                  <a:pt x="20234" y="488"/>
                </a:moveTo>
                <a:cubicBezTo>
                  <a:pt x="20234" y="512"/>
                  <a:pt x="20256" y="534"/>
                  <a:pt x="20256" y="534"/>
                </a:cubicBezTo>
                <a:cubicBezTo>
                  <a:pt x="20234" y="558"/>
                  <a:pt x="20234" y="581"/>
                  <a:pt x="20234" y="605"/>
                </a:cubicBezTo>
                <a:lnTo>
                  <a:pt x="20234" y="488"/>
                </a:lnTo>
                <a:close/>
                <a:moveTo>
                  <a:pt x="18861" y="627"/>
                </a:moveTo>
                <a:lnTo>
                  <a:pt x="18861" y="627"/>
                </a:lnTo>
                <a:cubicBezTo>
                  <a:pt x="18838" y="651"/>
                  <a:pt x="18838" y="674"/>
                  <a:pt x="18838" y="674"/>
                </a:cubicBezTo>
                <a:cubicBezTo>
                  <a:pt x="18814" y="674"/>
                  <a:pt x="18814" y="674"/>
                  <a:pt x="18814" y="651"/>
                </a:cubicBezTo>
                <a:cubicBezTo>
                  <a:pt x="18814" y="651"/>
                  <a:pt x="18838" y="651"/>
                  <a:pt x="18861" y="627"/>
                </a:cubicBezTo>
                <a:close/>
                <a:moveTo>
                  <a:pt x="21444" y="531"/>
                </a:moveTo>
                <a:lnTo>
                  <a:pt x="21444" y="531"/>
                </a:lnTo>
                <a:cubicBezTo>
                  <a:pt x="21445" y="546"/>
                  <a:pt x="21449" y="558"/>
                  <a:pt x="21465" y="558"/>
                </a:cubicBezTo>
                <a:cubicBezTo>
                  <a:pt x="21489" y="581"/>
                  <a:pt x="21512" y="627"/>
                  <a:pt x="21536" y="651"/>
                </a:cubicBezTo>
                <a:cubicBezTo>
                  <a:pt x="21489" y="651"/>
                  <a:pt x="21465" y="674"/>
                  <a:pt x="21465" y="698"/>
                </a:cubicBezTo>
                <a:cubicBezTo>
                  <a:pt x="21465" y="656"/>
                  <a:pt x="21447" y="594"/>
                  <a:pt x="21444" y="531"/>
                </a:cubicBezTo>
                <a:close/>
                <a:moveTo>
                  <a:pt x="26652" y="674"/>
                </a:moveTo>
                <a:cubicBezTo>
                  <a:pt x="26652" y="674"/>
                  <a:pt x="26628" y="674"/>
                  <a:pt x="26628" y="698"/>
                </a:cubicBezTo>
                <a:lnTo>
                  <a:pt x="26628" y="674"/>
                </a:lnTo>
                <a:close/>
                <a:moveTo>
                  <a:pt x="26513" y="674"/>
                </a:moveTo>
                <a:cubicBezTo>
                  <a:pt x="26489" y="698"/>
                  <a:pt x="26489" y="720"/>
                  <a:pt x="26489" y="744"/>
                </a:cubicBezTo>
                <a:cubicBezTo>
                  <a:pt x="26442" y="720"/>
                  <a:pt x="26420" y="698"/>
                  <a:pt x="26373" y="698"/>
                </a:cubicBezTo>
                <a:cubicBezTo>
                  <a:pt x="26420" y="674"/>
                  <a:pt x="26466" y="674"/>
                  <a:pt x="26513" y="674"/>
                </a:cubicBezTo>
                <a:close/>
                <a:moveTo>
                  <a:pt x="19837" y="441"/>
                </a:moveTo>
                <a:lnTo>
                  <a:pt x="19698" y="860"/>
                </a:lnTo>
                <a:cubicBezTo>
                  <a:pt x="19722" y="720"/>
                  <a:pt x="19768" y="581"/>
                  <a:pt x="19837" y="441"/>
                </a:cubicBezTo>
                <a:close/>
                <a:moveTo>
                  <a:pt x="27025" y="698"/>
                </a:moveTo>
                <a:lnTo>
                  <a:pt x="27025" y="860"/>
                </a:lnTo>
                <a:cubicBezTo>
                  <a:pt x="27000" y="791"/>
                  <a:pt x="26978" y="744"/>
                  <a:pt x="26954" y="698"/>
                </a:cubicBezTo>
                <a:close/>
                <a:moveTo>
                  <a:pt x="18535" y="884"/>
                </a:moveTo>
                <a:cubicBezTo>
                  <a:pt x="18535" y="884"/>
                  <a:pt x="18535" y="884"/>
                  <a:pt x="18535" y="884"/>
                </a:cubicBezTo>
                <a:cubicBezTo>
                  <a:pt x="18535" y="884"/>
                  <a:pt x="18535" y="884"/>
                  <a:pt x="18535" y="884"/>
                </a:cubicBezTo>
                <a:lnTo>
                  <a:pt x="18535" y="884"/>
                </a:lnTo>
                <a:cubicBezTo>
                  <a:pt x="18535" y="884"/>
                  <a:pt x="18535" y="884"/>
                  <a:pt x="18535" y="884"/>
                </a:cubicBezTo>
                <a:close/>
                <a:moveTo>
                  <a:pt x="25722" y="906"/>
                </a:moveTo>
                <a:cubicBezTo>
                  <a:pt x="25722" y="930"/>
                  <a:pt x="25722" y="953"/>
                  <a:pt x="25745" y="953"/>
                </a:cubicBezTo>
                <a:cubicBezTo>
                  <a:pt x="25722" y="953"/>
                  <a:pt x="25722" y="977"/>
                  <a:pt x="25698" y="977"/>
                </a:cubicBezTo>
                <a:cubicBezTo>
                  <a:pt x="25698" y="953"/>
                  <a:pt x="25676" y="953"/>
                  <a:pt x="25652" y="930"/>
                </a:cubicBezTo>
                <a:cubicBezTo>
                  <a:pt x="25676" y="930"/>
                  <a:pt x="25698" y="906"/>
                  <a:pt x="25722" y="906"/>
                </a:cubicBezTo>
                <a:close/>
                <a:moveTo>
                  <a:pt x="26373" y="884"/>
                </a:moveTo>
                <a:cubicBezTo>
                  <a:pt x="26373" y="906"/>
                  <a:pt x="26373" y="906"/>
                  <a:pt x="26396" y="906"/>
                </a:cubicBezTo>
                <a:lnTo>
                  <a:pt x="26396" y="930"/>
                </a:lnTo>
                <a:lnTo>
                  <a:pt x="26420" y="930"/>
                </a:lnTo>
                <a:lnTo>
                  <a:pt x="26420" y="953"/>
                </a:lnTo>
                <a:cubicBezTo>
                  <a:pt x="26442" y="977"/>
                  <a:pt x="26442" y="977"/>
                  <a:pt x="26442" y="999"/>
                </a:cubicBezTo>
                <a:lnTo>
                  <a:pt x="26466" y="1023"/>
                </a:lnTo>
                <a:lnTo>
                  <a:pt x="26466" y="1070"/>
                </a:lnTo>
                <a:cubicBezTo>
                  <a:pt x="26442" y="999"/>
                  <a:pt x="26396" y="953"/>
                  <a:pt x="26349" y="884"/>
                </a:cubicBezTo>
                <a:close/>
                <a:moveTo>
                  <a:pt x="27186" y="744"/>
                </a:moveTo>
                <a:cubicBezTo>
                  <a:pt x="27211" y="744"/>
                  <a:pt x="27233" y="744"/>
                  <a:pt x="27257" y="767"/>
                </a:cubicBezTo>
                <a:cubicBezTo>
                  <a:pt x="27233" y="767"/>
                  <a:pt x="27211" y="791"/>
                  <a:pt x="27211" y="837"/>
                </a:cubicBezTo>
                <a:lnTo>
                  <a:pt x="27211" y="1070"/>
                </a:lnTo>
                <a:cubicBezTo>
                  <a:pt x="27211" y="977"/>
                  <a:pt x="27186" y="860"/>
                  <a:pt x="27186" y="744"/>
                </a:cubicBezTo>
                <a:close/>
                <a:moveTo>
                  <a:pt x="21047" y="767"/>
                </a:moveTo>
                <a:lnTo>
                  <a:pt x="21047" y="767"/>
                </a:lnTo>
                <a:cubicBezTo>
                  <a:pt x="21071" y="884"/>
                  <a:pt x="21093" y="1023"/>
                  <a:pt x="21071" y="1163"/>
                </a:cubicBezTo>
                <a:cubicBezTo>
                  <a:pt x="21071" y="1023"/>
                  <a:pt x="21047" y="884"/>
                  <a:pt x="21047" y="767"/>
                </a:cubicBezTo>
                <a:close/>
                <a:moveTo>
                  <a:pt x="25093" y="1210"/>
                </a:moveTo>
                <a:lnTo>
                  <a:pt x="25071" y="1232"/>
                </a:lnTo>
                <a:lnTo>
                  <a:pt x="25047" y="1210"/>
                </a:lnTo>
                <a:close/>
                <a:moveTo>
                  <a:pt x="25490" y="1023"/>
                </a:moveTo>
                <a:cubicBezTo>
                  <a:pt x="25512" y="1046"/>
                  <a:pt x="25558" y="1070"/>
                  <a:pt x="25583" y="1116"/>
                </a:cubicBezTo>
                <a:cubicBezTo>
                  <a:pt x="25583" y="1116"/>
                  <a:pt x="25605" y="1116"/>
                  <a:pt x="25605" y="1139"/>
                </a:cubicBezTo>
                <a:cubicBezTo>
                  <a:pt x="25629" y="1163"/>
                  <a:pt x="25652" y="1185"/>
                  <a:pt x="25652" y="1210"/>
                </a:cubicBezTo>
                <a:lnTo>
                  <a:pt x="25652" y="1232"/>
                </a:lnTo>
                <a:cubicBezTo>
                  <a:pt x="25605" y="1139"/>
                  <a:pt x="25536" y="1092"/>
                  <a:pt x="25465" y="1023"/>
                </a:cubicBezTo>
                <a:close/>
                <a:moveTo>
                  <a:pt x="20675" y="651"/>
                </a:moveTo>
                <a:lnTo>
                  <a:pt x="20675" y="651"/>
                </a:lnTo>
                <a:cubicBezTo>
                  <a:pt x="20699" y="698"/>
                  <a:pt x="20699" y="767"/>
                  <a:pt x="20721" y="813"/>
                </a:cubicBezTo>
                <a:cubicBezTo>
                  <a:pt x="20745" y="977"/>
                  <a:pt x="20745" y="1139"/>
                  <a:pt x="20745" y="1303"/>
                </a:cubicBezTo>
                <a:cubicBezTo>
                  <a:pt x="20745" y="1092"/>
                  <a:pt x="20721" y="860"/>
                  <a:pt x="20675" y="651"/>
                </a:cubicBezTo>
                <a:close/>
                <a:moveTo>
                  <a:pt x="27536" y="860"/>
                </a:moveTo>
                <a:cubicBezTo>
                  <a:pt x="27559" y="860"/>
                  <a:pt x="27583" y="884"/>
                  <a:pt x="27605" y="884"/>
                </a:cubicBezTo>
                <a:cubicBezTo>
                  <a:pt x="27559" y="1023"/>
                  <a:pt x="27536" y="1163"/>
                  <a:pt x="27536" y="1303"/>
                </a:cubicBezTo>
                <a:lnTo>
                  <a:pt x="27536" y="860"/>
                </a:lnTo>
                <a:close/>
                <a:moveTo>
                  <a:pt x="26692" y="1252"/>
                </a:moveTo>
                <a:lnTo>
                  <a:pt x="26692" y="1252"/>
                </a:lnTo>
                <a:cubicBezTo>
                  <a:pt x="26701" y="1275"/>
                  <a:pt x="26710" y="1299"/>
                  <a:pt x="26719" y="1323"/>
                </a:cubicBezTo>
                <a:lnTo>
                  <a:pt x="26719" y="1323"/>
                </a:lnTo>
                <a:cubicBezTo>
                  <a:pt x="26705" y="1307"/>
                  <a:pt x="26701" y="1281"/>
                  <a:pt x="26692" y="1252"/>
                </a:cubicBezTo>
                <a:close/>
                <a:moveTo>
                  <a:pt x="28163" y="1232"/>
                </a:moveTo>
                <a:cubicBezTo>
                  <a:pt x="28210" y="1256"/>
                  <a:pt x="28256" y="1278"/>
                  <a:pt x="28280" y="1325"/>
                </a:cubicBezTo>
                <a:cubicBezTo>
                  <a:pt x="28256" y="1325"/>
                  <a:pt x="28256" y="1349"/>
                  <a:pt x="28234" y="1349"/>
                </a:cubicBezTo>
                <a:cubicBezTo>
                  <a:pt x="28234" y="1325"/>
                  <a:pt x="28234" y="1303"/>
                  <a:pt x="28210" y="1278"/>
                </a:cubicBezTo>
                <a:cubicBezTo>
                  <a:pt x="28187" y="1278"/>
                  <a:pt x="28187" y="1256"/>
                  <a:pt x="28163" y="1256"/>
                </a:cubicBezTo>
                <a:lnTo>
                  <a:pt x="28163" y="1232"/>
                </a:lnTo>
                <a:close/>
                <a:moveTo>
                  <a:pt x="24745" y="1349"/>
                </a:moveTo>
                <a:cubicBezTo>
                  <a:pt x="24768" y="1371"/>
                  <a:pt x="24768" y="1396"/>
                  <a:pt x="24792" y="1418"/>
                </a:cubicBezTo>
                <a:cubicBezTo>
                  <a:pt x="24768" y="1396"/>
                  <a:pt x="24721" y="1371"/>
                  <a:pt x="24699" y="1371"/>
                </a:cubicBezTo>
                <a:cubicBezTo>
                  <a:pt x="24721" y="1349"/>
                  <a:pt x="24745" y="1349"/>
                  <a:pt x="24745" y="1349"/>
                </a:cubicBezTo>
                <a:close/>
                <a:moveTo>
                  <a:pt x="27769" y="977"/>
                </a:moveTo>
                <a:cubicBezTo>
                  <a:pt x="27838" y="1023"/>
                  <a:pt x="27908" y="1070"/>
                  <a:pt x="28001" y="1116"/>
                </a:cubicBezTo>
                <a:cubicBezTo>
                  <a:pt x="28001" y="1116"/>
                  <a:pt x="28024" y="1116"/>
                  <a:pt x="28024" y="1139"/>
                </a:cubicBezTo>
                <a:lnTo>
                  <a:pt x="27884" y="1489"/>
                </a:lnTo>
                <a:cubicBezTo>
                  <a:pt x="27870" y="1502"/>
                  <a:pt x="27856" y="1508"/>
                  <a:pt x="27842" y="1515"/>
                </a:cubicBezTo>
                <a:lnTo>
                  <a:pt x="27842" y="1515"/>
                </a:lnTo>
                <a:cubicBezTo>
                  <a:pt x="27864" y="1402"/>
                  <a:pt x="27886" y="1272"/>
                  <a:pt x="27908" y="1163"/>
                </a:cubicBezTo>
                <a:cubicBezTo>
                  <a:pt x="27931" y="1116"/>
                  <a:pt x="27908" y="1070"/>
                  <a:pt x="27838" y="1046"/>
                </a:cubicBezTo>
                <a:cubicBezTo>
                  <a:pt x="27815" y="1046"/>
                  <a:pt x="27791" y="1046"/>
                  <a:pt x="27769" y="1070"/>
                </a:cubicBezTo>
                <a:lnTo>
                  <a:pt x="27745" y="1070"/>
                </a:lnTo>
                <a:cubicBezTo>
                  <a:pt x="27745" y="1046"/>
                  <a:pt x="27769" y="999"/>
                  <a:pt x="27769" y="977"/>
                </a:cubicBezTo>
                <a:close/>
                <a:moveTo>
                  <a:pt x="22931" y="1442"/>
                </a:moveTo>
                <a:cubicBezTo>
                  <a:pt x="22954" y="1464"/>
                  <a:pt x="23000" y="1489"/>
                  <a:pt x="23024" y="1511"/>
                </a:cubicBezTo>
                <a:cubicBezTo>
                  <a:pt x="23000" y="1511"/>
                  <a:pt x="22978" y="1511"/>
                  <a:pt x="22954" y="1535"/>
                </a:cubicBezTo>
                <a:cubicBezTo>
                  <a:pt x="22954" y="1511"/>
                  <a:pt x="22954" y="1464"/>
                  <a:pt x="22931" y="1442"/>
                </a:cubicBezTo>
                <a:close/>
                <a:moveTo>
                  <a:pt x="18745" y="906"/>
                </a:moveTo>
                <a:lnTo>
                  <a:pt x="18745" y="906"/>
                </a:lnTo>
                <a:cubicBezTo>
                  <a:pt x="18699" y="1023"/>
                  <a:pt x="18674" y="1139"/>
                  <a:pt x="18628" y="1256"/>
                </a:cubicBezTo>
                <a:cubicBezTo>
                  <a:pt x="18606" y="1371"/>
                  <a:pt x="18581" y="1511"/>
                  <a:pt x="18581" y="1628"/>
                </a:cubicBezTo>
                <a:cubicBezTo>
                  <a:pt x="18535" y="1396"/>
                  <a:pt x="18581" y="1116"/>
                  <a:pt x="18745" y="906"/>
                </a:cubicBezTo>
                <a:close/>
                <a:moveTo>
                  <a:pt x="28094" y="1535"/>
                </a:moveTo>
                <a:lnTo>
                  <a:pt x="28024" y="1675"/>
                </a:lnTo>
                <a:cubicBezTo>
                  <a:pt x="28024" y="1650"/>
                  <a:pt x="28024" y="1604"/>
                  <a:pt x="28048" y="1582"/>
                </a:cubicBezTo>
                <a:cubicBezTo>
                  <a:pt x="28070" y="1557"/>
                  <a:pt x="28070" y="1535"/>
                  <a:pt x="28094" y="1535"/>
                </a:cubicBezTo>
                <a:close/>
                <a:moveTo>
                  <a:pt x="17372" y="1675"/>
                </a:moveTo>
                <a:cubicBezTo>
                  <a:pt x="17350" y="1697"/>
                  <a:pt x="17350" y="1721"/>
                  <a:pt x="17350" y="1721"/>
                </a:cubicBezTo>
                <a:cubicBezTo>
                  <a:pt x="17350" y="1721"/>
                  <a:pt x="17350" y="1697"/>
                  <a:pt x="17326" y="1697"/>
                </a:cubicBezTo>
                <a:cubicBezTo>
                  <a:pt x="17350" y="1675"/>
                  <a:pt x="17350" y="1675"/>
                  <a:pt x="17372" y="1675"/>
                </a:cubicBezTo>
                <a:close/>
                <a:moveTo>
                  <a:pt x="11837" y="1861"/>
                </a:moveTo>
                <a:lnTo>
                  <a:pt x="11837" y="1883"/>
                </a:lnTo>
                <a:cubicBezTo>
                  <a:pt x="11815" y="1883"/>
                  <a:pt x="11815" y="1883"/>
                  <a:pt x="11815" y="1861"/>
                </a:cubicBezTo>
                <a:close/>
                <a:moveTo>
                  <a:pt x="13791" y="1790"/>
                </a:moveTo>
                <a:lnTo>
                  <a:pt x="13791" y="1790"/>
                </a:lnTo>
                <a:cubicBezTo>
                  <a:pt x="13861" y="1814"/>
                  <a:pt x="13908" y="1814"/>
                  <a:pt x="13954" y="1814"/>
                </a:cubicBezTo>
                <a:lnTo>
                  <a:pt x="13954" y="1837"/>
                </a:lnTo>
                <a:cubicBezTo>
                  <a:pt x="13930" y="1861"/>
                  <a:pt x="13930" y="1883"/>
                  <a:pt x="13930" y="1907"/>
                </a:cubicBezTo>
                <a:cubicBezTo>
                  <a:pt x="13884" y="1883"/>
                  <a:pt x="13837" y="1837"/>
                  <a:pt x="13791" y="1790"/>
                </a:cubicBezTo>
                <a:close/>
                <a:moveTo>
                  <a:pt x="22187" y="953"/>
                </a:moveTo>
                <a:cubicBezTo>
                  <a:pt x="22210" y="977"/>
                  <a:pt x="22234" y="999"/>
                  <a:pt x="22256" y="999"/>
                </a:cubicBezTo>
                <a:cubicBezTo>
                  <a:pt x="22234" y="1023"/>
                  <a:pt x="22210" y="1046"/>
                  <a:pt x="22234" y="1092"/>
                </a:cubicBezTo>
                <a:cubicBezTo>
                  <a:pt x="22340" y="1383"/>
                  <a:pt x="22307" y="1672"/>
                  <a:pt x="22232" y="1955"/>
                </a:cubicBezTo>
                <a:lnTo>
                  <a:pt x="22232" y="1955"/>
                </a:lnTo>
                <a:cubicBezTo>
                  <a:pt x="22226" y="1917"/>
                  <a:pt x="22206" y="1883"/>
                  <a:pt x="22187" y="1883"/>
                </a:cubicBezTo>
                <a:lnTo>
                  <a:pt x="22187" y="1861"/>
                </a:lnTo>
                <a:cubicBezTo>
                  <a:pt x="22280" y="1582"/>
                  <a:pt x="22280" y="1256"/>
                  <a:pt x="22187" y="977"/>
                </a:cubicBezTo>
                <a:lnTo>
                  <a:pt x="22187" y="953"/>
                </a:lnTo>
                <a:close/>
                <a:moveTo>
                  <a:pt x="14860" y="2023"/>
                </a:moveTo>
                <a:cubicBezTo>
                  <a:pt x="14907" y="2023"/>
                  <a:pt x="14953" y="2047"/>
                  <a:pt x="15000" y="2047"/>
                </a:cubicBezTo>
                <a:lnTo>
                  <a:pt x="14978" y="2069"/>
                </a:lnTo>
                <a:cubicBezTo>
                  <a:pt x="14953" y="2047"/>
                  <a:pt x="14907" y="2047"/>
                  <a:pt x="14860" y="2023"/>
                </a:cubicBezTo>
                <a:close/>
                <a:moveTo>
                  <a:pt x="15210" y="2069"/>
                </a:moveTo>
                <a:cubicBezTo>
                  <a:pt x="15279" y="2069"/>
                  <a:pt x="15326" y="2069"/>
                  <a:pt x="15372" y="2093"/>
                </a:cubicBezTo>
                <a:cubicBezTo>
                  <a:pt x="15372" y="2116"/>
                  <a:pt x="15372" y="2140"/>
                  <a:pt x="15396" y="2162"/>
                </a:cubicBezTo>
                <a:cubicBezTo>
                  <a:pt x="15326" y="2116"/>
                  <a:pt x="15279" y="2093"/>
                  <a:pt x="15210" y="2069"/>
                </a:cubicBezTo>
                <a:close/>
                <a:moveTo>
                  <a:pt x="22466" y="2069"/>
                </a:moveTo>
                <a:cubicBezTo>
                  <a:pt x="22442" y="2093"/>
                  <a:pt x="22442" y="2093"/>
                  <a:pt x="22420" y="2093"/>
                </a:cubicBezTo>
                <a:cubicBezTo>
                  <a:pt x="22420" y="2093"/>
                  <a:pt x="22420" y="2116"/>
                  <a:pt x="22396" y="2116"/>
                </a:cubicBezTo>
                <a:lnTo>
                  <a:pt x="22396" y="2162"/>
                </a:lnTo>
                <a:lnTo>
                  <a:pt x="22396" y="2186"/>
                </a:lnTo>
                <a:lnTo>
                  <a:pt x="22396" y="2209"/>
                </a:lnTo>
                <a:lnTo>
                  <a:pt x="22442" y="2255"/>
                </a:lnTo>
                <a:lnTo>
                  <a:pt x="22535" y="2255"/>
                </a:lnTo>
                <a:lnTo>
                  <a:pt x="22559" y="2233"/>
                </a:lnTo>
                <a:cubicBezTo>
                  <a:pt x="22582" y="2233"/>
                  <a:pt x="22582" y="2209"/>
                  <a:pt x="22582" y="2209"/>
                </a:cubicBezTo>
                <a:lnTo>
                  <a:pt x="22606" y="2186"/>
                </a:lnTo>
                <a:lnTo>
                  <a:pt x="22606" y="2140"/>
                </a:lnTo>
                <a:cubicBezTo>
                  <a:pt x="22582" y="2140"/>
                  <a:pt x="22582" y="2116"/>
                  <a:pt x="22582" y="2116"/>
                </a:cubicBezTo>
                <a:cubicBezTo>
                  <a:pt x="22582" y="2093"/>
                  <a:pt x="22559" y="2093"/>
                  <a:pt x="22559" y="2093"/>
                </a:cubicBezTo>
                <a:lnTo>
                  <a:pt x="22535" y="2069"/>
                </a:lnTo>
                <a:close/>
                <a:moveTo>
                  <a:pt x="29118" y="2255"/>
                </a:moveTo>
                <a:lnTo>
                  <a:pt x="29118" y="2279"/>
                </a:lnTo>
                <a:cubicBezTo>
                  <a:pt x="29118" y="2279"/>
                  <a:pt x="29118" y="2255"/>
                  <a:pt x="29094" y="2255"/>
                </a:cubicBezTo>
                <a:close/>
                <a:moveTo>
                  <a:pt x="28628" y="1604"/>
                </a:moveTo>
                <a:cubicBezTo>
                  <a:pt x="28768" y="1768"/>
                  <a:pt x="28885" y="1930"/>
                  <a:pt x="29001" y="2093"/>
                </a:cubicBezTo>
                <a:cubicBezTo>
                  <a:pt x="28768" y="2140"/>
                  <a:pt x="28560" y="2209"/>
                  <a:pt x="28327" y="2302"/>
                </a:cubicBezTo>
                <a:lnTo>
                  <a:pt x="28374" y="2255"/>
                </a:lnTo>
                <a:lnTo>
                  <a:pt x="28374" y="2233"/>
                </a:lnTo>
                <a:cubicBezTo>
                  <a:pt x="28396" y="2233"/>
                  <a:pt x="28420" y="2209"/>
                  <a:pt x="28420" y="2186"/>
                </a:cubicBezTo>
                <a:cubicBezTo>
                  <a:pt x="28442" y="2209"/>
                  <a:pt x="28467" y="2209"/>
                  <a:pt x="28467" y="2209"/>
                </a:cubicBezTo>
                <a:cubicBezTo>
                  <a:pt x="28560" y="2186"/>
                  <a:pt x="28675" y="2140"/>
                  <a:pt x="28768" y="2116"/>
                </a:cubicBezTo>
                <a:cubicBezTo>
                  <a:pt x="28814" y="2116"/>
                  <a:pt x="28839" y="2069"/>
                  <a:pt x="28814" y="2023"/>
                </a:cubicBezTo>
                <a:lnTo>
                  <a:pt x="28814" y="1976"/>
                </a:lnTo>
                <a:cubicBezTo>
                  <a:pt x="28814" y="1954"/>
                  <a:pt x="28839" y="1930"/>
                  <a:pt x="28814" y="1907"/>
                </a:cubicBezTo>
                <a:cubicBezTo>
                  <a:pt x="28814" y="1869"/>
                  <a:pt x="28783" y="1831"/>
                  <a:pt x="28734" y="1831"/>
                </a:cubicBezTo>
                <a:cubicBezTo>
                  <a:pt x="28723" y="1831"/>
                  <a:pt x="28711" y="1833"/>
                  <a:pt x="28699" y="1837"/>
                </a:cubicBezTo>
                <a:cubicBezTo>
                  <a:pt x="28699" y="1837"/>
                  <a:pt x="28675" y="1837"/>
                  <a:pt x="28653" y="1861"/>
                </a:cubicBezTo>
                <a:cubicBezTo>
                  <a:pt x="28675" y="1837"/>
                  <a:pt x="28675" y="1814"/>
                  <a:pt x="28675" y="1790"/>
                </a:cubicBezTo>
                <a:cubicBezTo>
                  <a:pt x="28653" y="1743"/>
                  <a:pt x="28606" y="1721"/>
                  <a:pt x="28560" y="1721"/>
                </a:cubicBezTo>
                <a:lnTo>
                  <a:pt x="28513" y="1721"/>
                </a:lnTo>
                <a:cubicBezTo>
                  <a:pt x="28560" y="1697"/>
                  <a:pt x="28582" y="1650"/>
                  <a:pt x="28628" y="1604"/>
                </a:cubicBezTo>
                <a:close/>
                <a:moveTo>
                  <a:pt x="11024" y="2255"/>
                </a:moveTo>
                <a:cubicBezTo>
                  <a:pt x="11000" y="2279"/>
                  <a:pt x="11000" y="2302"/>
                  <a:pt x="10977" y="2326"/>
                </a:cubicBezTo>
                <a:cubicBezTo>
                  <a:pt x="10977" y="2326"/>
                  <a:pt x="10977" y="2302"/>
                  <a:pt x="10953" y="2302"/>
                </a:cubicBezTo>
                <a:cubicBezTo>
                  <a:pt x="10977" y="2279"/>
                  <a:pt x="11000" y="2255"/>
                  <a:pt x="11024" y="2255"/>
                </a:cubicBezTo>
                <a:close/>
                <a:moveTo>
                  <a:pt x="16233" y="2023"/>
                </a:moveTo>
                <a:cubicBezTo>
                  <a:pt x="16079" y="2107"/>
                  <a:pt x="15942" y="2207"/>
                  <a:pt x="15832" y="2335"/>
                </a:cubicBezTo>
                <a:lnTo>
                  <a:pt x="15832" y="2335"/>
                </a:lnTo>
                <a:cubicBezTo>
                  <a:pt x="15834" y="2332"/>
                  <a:pt x="15836" y="2329"/>
                  <a:pt x="15837" y="2326"/>
                </a:cubicBezTo>
                <a:cubicBezTo>
                  <a:pt x="15861" y="2279"/>
                  <a:pt x="15837" y="2233"/>
                  <a:pt x="15791" y="2209"/>
                </a:cubicBezTo>
                <a:cubicBezTo>
                  <a:pt x="15722" y="2162"/>
                  <a:pt x="15651" y="2116"/>
                  <a:pt x="15582" y="2093"/>
                </a:cubicBezTo>
                <a:cubicBezTo>
                  <a:pt x="15744" y="2069"/>
                  <a:pt x="15884" y="2069"/>
                  <a:pt x="16047" y="2047"/>
                </a:cubicBezTo>
                <a:cubicBezTo>
                  <a:pt x="16116" y="2047"/>
                  <a:pt x="16163" y="2023"/>
                  <a:pt x="16233" y="2023"/>
                </a:cubicBezTo>
                <a:close/>
                <a:moveTo>
                  <a:pt x="32070" y="2488"/>
                </a:moveTo>
                <a:cubicBezTo>
                  <a:pt x="32117" y="2488"/>
                  <a:pt x="32141" y="2512"/>
                  <a:pt x="32188" y="2512"/>
                </a:cubicBezTo>
                <a:cubicBezTo>
                  <a:pt x="32117" y="2512"/>
                  <a:pt x="32048" y="2512"/>
                  <a:pt x="31977" y="2488"/>
                </a:cubicBezTo>
                <a:close/>
                <a:moveTo>
                  <a:pt x="32606" y="2720"/>
                </a:moveTo>
                <a:cubicBezTo>
                  <a:pt x="32629" y="2720"/>
                  <a:pt x="32629" y="2744"/>
                  <a:pt x="32653" y="2744"/>
                </a:cubicBezTo>
                <a:lnTo>
                  <a:pt x="32675" y="2767"/>
                </a:lnTo>
                <a:lnTo>
                  <a:pt x="32467" y="2767"/>
                </a:lnTo>
                <a:cubicBezTo>
                  <a:pt x="32467" y="2767"/>
                  <a:pt x="32489" y="2744"/>
                  <a:pt x="32489" y="2720"/>
                </a:cubicBezTo>
                <a:close/>
                <a:moveTo>
                  <a:pt x="31304" y="2419"/>
                </a:moveTo>
                <a:cubicBezTo>
                  <a:pt x="31233" y="2558"/>
                  <a:pt x="31187" y="2720"/>
                  <a:pt x="31140" y="2860"/>
                </a:cubicBezTo>
                <a:cubicBezTo>
                  <a:pt x="31164" y="2720"/>
                  <a:pt x="31187" y="2581"/>
                  <a:pt x="31233" y="2465"/>
                </a:cubicBezTo>
                <a:lnTo>
                  <a:pt x="31233" y="2419"/>
                </a:lnTo>
                <a:close/>
                <a:moveTo>
                  <a:pt x="30024" y="2744"/>
                </a:moveTo>
                <a:lnTo>
                  <a:pt x="29955" y="2884"/>
                </a:lnTo>
                <a:cubicBezTo>
                  <a:pt x="29955" y="2838"/>
                  <a:pt x="29931" y="2813"/>
                  <a:pt x="29884" y="2813"/>
                </a:cubicBezTo>
                <a:lnTo>
                  <a:pt x="30024" y="2744"/>
                </a:lnTo>
                <a:close/>
                <a:moveTo>
                  <a:pt x="31838" y="2534"/>
                </a:moveTo>
                <a:cubicBezTo>
                  <a:pt x="31816" y="2558"/>
                  <a:pt x="31816" y="2558"/>
                  <a:pt x="31816" y="2581"/>
                </a:cubicBezTo>
                <a:cubicBezTo>
                  <a:pt x="31816" y="2605"/>
                  <a:pt x="31838" y="2627"/>
                  <a:pt x="31838" y="2651"/>
                </a:cubicBezTo>
                <a:lnTo>
                  <a:pt x="31698" y="2791"/>
                </a:lnTo>
                <a:cubicBezTo>
                  <a:pt x="31676" y="2791"/>
                  <a:pt x="31676" y="2791"/>
                  <a:pt x="31652" y="2813"/>
                </a:cubicBezTo>
                <a:cubicBezTo>
                  <a:pt x="31629" y="2813"/>
                  <a:pt x="31605" y="2838"/>
                  <a:pt x="31605" y="2884"/>
                </a:cubicBezTo>
                <a:cubicBezTo>
                  <a:pt x="31605" y="2906"/>
                  <a:pt x="31583" y="2906"/>
                  <a:pt x="31559" y="2931"/>
                </a:cubicBezTo>
                <a:cubicBezTo>
                  <a:pt x="31559" y="2906"/>
                  <a:pt x="31583" y="2860"/>
                  <a:pt x="31605" y="2813"/>
                </a:cubicBezTo>
                <a:cubicBezTo>
                  <a:pt x="31605" y="2791"/>
                  <a:pt x="31605" y="2767"/>
                  <a:pt x="31629" y="2744"/>
                </a:cubicBezTo>
                <a:lnTo>
                  <a:pt x="31629" y="2720"/>
                </a:lnTo>
                <a:cubicBezTo>
                  <a:pt x="31629" y="2698"/>
                  <a:pt x="31652" y="2698"/>
                  <a:pt x="31652" y="2674"/>
                </a:cubicBezTo>
                <a:cubicBezTo>
                  <a:pt x="31652" y="2651"/>
                  <a:pt x="31676" y="2651"/>
                  <a:pt x="31676" y="2627"/>
                </a:cubicBezTo>
                <a:cubicBezTo>
                  <a:pt x="31676" y="2627"/>
                  <a:pt x="31698" y="2627"/>
                  <a:pt x="31698" y="2605"/>
                </a:cubicBezTo>
                <a:cubicBezTo>
                  <a:pt x="31722" y="2605"/>
                  <a:pt x="31745" y="2581"/>
                  <a:pt x="31769" y="2558"/>
                </a:cubicBezTo>
                <a:lnTo>
                  <a:pt x="31816" y="2558"/>
                </a:lnTo>
                <a:lnTo>
                  <a:pt x="31816" y="2534"/>
                </a:lnTo>
                <a:close/>
                <a:moveTo>
                  <a:pt x="29791" y="2860"/>
                </a:moveTo>
                <a:lnTo>
                  <a:pt x="29791" y="2860"/>
                </a:lnTo>
                <a:cubicBezTo>
                  <a:pt x="29769" y="2906"/>
                  <a:pt x="29769" y="2931"/>
                  <a:pt x="29769" y="2977"/>
                </a:cubicBezTo>
                <a:cubicBezTo>
                  <a:pt x="29745" y="2931"/>
                  <a:pt x="29698" y="2931"/>
                  <a:pt x="29676" y="2931"/>
                </a:cubicBezTo>
                <a:cubicBezTo>
                  <a:pt x="29698" y="2906"/>
                  <a:pt x="29745" y="2884"/>
                  <a:pt x="29791" y="2860"/>
                </a:cubicBezTo>
                <a:close/>
                <a:moveTo>
                  <a:pt x="32885" y="2953"/>
                </a:moveTo>
                <a:lnTo>
                  <a:pt x="32885" y="2977"/>
                </a:lnTo>
                <a:cubicBezTo>
                  <a:pt x="32792" y="2953"/>
                  <a:pt x="32722" y="2953"/>
                  <a:pt x="32629" y="2953"/>
                </a:cubicBezTo>
                <a:close/>
                <a:moveTo>
                  <a:pt x="32885" y="3139"/>
                </a:moveTo>
                <a:cubicBezTo>
                  <a:pt x="32908" y="3163"/>
                  <a:pt x="32908" y="3163"/>
                  <a:pt x="32932" y="3163"/>
                </a:cubicBezTo>
                <a:lnTo>
                  <a:pt x="33001" y="3163"/>
                </a:lnTo>
                <a:cubicBezTo>
                  <a:pt x="33001" y="3163"/>
                  <a:pt x="33025" y="3163"/>
                  <a:pt x="33047" y="3185"/>
                </a:cubicBezTo>
                <a:lnTo>
                  <a:pt x="32908" y="3185"/>
                </a:lnTo>
                <a:cubicBezTo>
                  <a:pt x="32839" y="3163"/>
                  <a:pt x="32768" y="3163"/>
                  <a:pt x="32699" y="3139"/>
                </a:cubicBezTo>
                <a:close/>
                <a:moveTo>
                  <a:pt x="26954" y="3210"/>
                </a:moveTo>
                <a:cubicBezTo>
                  <a:pt x="26954" y="3210"/>
                  <a:pt x="26954" y="3232"/>
                  <a:pt x="26932" y="3232"/>
                </a:cubicBezTo>
                <a:lnTo>
                  <a:pt x="26907" y="3256"/>
                </a:lnTo>
                <a:lnTo>
                  <a:pt x="26907" y="3278"/>
                </a:lnTo>
                <a:lnTo>
                  <a:pt x="26907" y="3325"/>
                </a:lnTo>
                <a:lnTo>
                  <a:pt x="26907" y="3349"/>
                </a:lnTo>
                <a:cubicBezTo>
                  <a:pt x="26907" y="3371"/>
                  <a:pt x="26932" y="3371"/>
                  <a:pt x="26954" y="3371"/>
                </a:cubicBezTo>
                <a:lnTo>
                  <a:pt x="26954" y="3396"/>
                </a:lnTo>
                <a:lnTo>
                  <a:pt x="27047" y="3396"/>
                </a:lnTo>
                <a:cubicBezTo>
                  <a:pt x="27047" y="3371"/>
                  <a:pt x="27071" y="3371"/>
                  <a:pt x="27071" y="3371"/>
                </a:cubicBezTo>
                <a:lnTo>
                  <a:pt x="27093" y="3349"/>
                </a:lnTo>
                <a:lnTo>
                  <a:pt x="27093" y="3303"/>
                </a:lnTo>
                <a:cubicBezTo>
                  <a:pt x="27118" y="3303"/>
                  <a:pt x="27093" y="3278"/>
                  <a:pt x="27093" y="3278"/>
                </a:cubicBezTo>
                <a:lnTo>
                  <a:pt x="27093" y="3256"/>
                </a:lnTo>
                <a:cubicBezTo>
                  <a:pt x="27093" y="3232"/>
                  <a:pt x="27071" y="3232"/>
                  <a:pt x="27071" y="3210"/>
                </a:cubicBezTo>
                <a:close/>
                <a:moveTo>
                  <a:pt x="18745" y="2977"/>
                </a:moveTo>
                <a:cubicBezTo>
                  <a:pt x="18699" y="2977"/>
                  <a:pt x="18652" y="2999"/>
                  <a:pt x="18652" y="3046"/>
                </a:cubicBezTo>
                <a:cubicBezTo>
                  <a:pt x="18606" y="3185"/>
                  <a:pt x="18559" y="3325"/>
                  <a:pt x="18535" y="3442"/>
                </a:cubicBezTo>
                <a:cubicBezTo>
                  <a:pt x="18513" y="3489"/>
                  <a:pt x="18535" y="3558"/>
                  <a:pt x="18581" y="3558"/>
                </a:cubicBezTo>
                <a:cubicBezTo>
                  <a:pt x="18599" y="3564"/>
                  <a:pt x="18616" y="3567"/>
                  <a:pt x="18630" y="3567"/>
                </a:cubicBezTo>
                <a:cubicBezTo>
                  <a:pt x="18673" y="3567"/>
                  <a:pt x="18699" y="3540"/>
                  <a:pt x="18699" y="3489"/>
                </a:cubicBezTo>
                <a:cubicBezTo>
                  <a:pt x="18745" y="3371"/>
                  <a:pt x="18792" y="3232"/>
                  <a:pt x="18814" y="3092"/>
                </a:cubicBezTo>
                <a:cubicBezTo>
                  <a:pt x="18838" y="3046"/>
                  <a:pt x="18792" y="2999"/>
                  <a:pt x="18745" y="2977"/>
                </a:cubicBezTo>
                <a:close/>
                <a:moveTo>
                  <a:pt x="24711" y="2921"/>
                </a:moveTo>
                <a:cubicBezTo>
                  <a:pt x="24677" y="2921"/>
                  <a:pt x="24646" y="2948"/>
                  <a:pt x="24628" y="2999"/>
                </a:cubicBezTo>
                <a:cubicBezTo>
                  <a:pt x="24606" y="3070"/>
                  <a:pt x="24582" y="3139"/>
                  <a:pt x="24535" y="3232"/>
                </a:cubicBezTo>
                <a:cubicBezTo>
                  <a:pt x="24535" y="3256"/>
                  <a:pt x="24513" y="3303"/>
                  <a:pt x="24489" y="3349"/>
                </a:cubicBezTo>
                <a:cubicBezTo>
                  <a:pt x="24489" y="3371"/>
                  <a:pt x="24489" y="3371"/>
                  <a:pt x="24466" y="3396"/>
                </a:cubicBezTo>
                <a:cubicBezTo>
                  <a:pt x="24466" y="3418"/>
                  <a:pt x="24466" y="3418"/>
                  <a:pt x="24442" y="3442"/>
                </a:cubicBezTo>
                <a:cubicBezTo>
                  <a:pt x="24420" y="3489"/>
                  <a:pt x="24442" y="3558"/>
                  <a:pt x="24489" y="3582"/>
                </a:cubicBezTo>
                <a:cubicBezTo>
                  <a:pt x="24495" y="3588"/>
                  <a:pt x="24505" y="3590"/>
                  <a:pt x="24516" y="3590"/>
                </a:cubicBezTo>
                <a:cubicBezTo>
                  <a:pt x="24546" y="3590"/>
                  <a:pt x="24588" y="3569"/>
                  <a:pt x="24606" y="3535"/>
                </a:cubicBezTo>
                <a:lnTo>
                  <a:pt x="24814" y="3046"/>
                </a:lnTo>
                <a:cubicBezTo>
                  <a:pt x="24814" y="2999"/>
                  <a:pt x="24792" y="2931"/>
                  <a:pt x="24745" y="2931"/>
                </a:cubicBezTo>
                <a:cubicBezTo>
                  <a:pt x="24734" y="2924"/>
                  <a:pt x="24722" y="2921"/>
                  <a:pt x="24711" y="2921"/>
                </a:cubicBezTo>
                <a:close/>
                <a:moveTo>
                  <a:pt x="20830" y="2241"/>
                </a:moveTo>
                <a:cubicBezTo>
                  <a:pt x="20805" y="2241"/>
                  <a:pt x="20781" y="2252"/>
                  <a:pt x="20768" y="2279"/>
                </a:cubicBezTo>
                <a:cubicBezTo>
                  <a:pt x="20535" y="2674"/>
                  <a:pt x="20327" y="3070"/>
                  <a:pt x="20094" y="3465"/>
                </a:cubicBezTo>
                <a:cubicBezTo>
                  <a:pt x="20063" y="3544"/>
                  <a:pt x="20116" y="3612"/>
                  <a:pt x="20175" y="3612"/>
                </a:cubicBezTo>
                <a:cubicBezTo>
                  <a:pt x="20204" y="3612"/>
                  <a:pt x="20234" y="3596"/>
                  <a:pt x="20256" y="3558"/>
                </a:cubicBezTo>
                <a:cubicBezTo>
                  <a:pt x="20466" y="3163"/>
                  <a:pt x="20699" y="2767"/>
                  <a:pt x="20907" y="2372"/>
                </a:cubicBezTo>
                <a:cubicBezTo>
                  <a:pt x="20957" y="2307"/>
                  <a:pt x="20890" y="2241"/>
                  <a:pt x="20830" y="2241"/>
                </a:cubicBezTo>
                <a:close/>
                <a:moveTo>
                  <a:pt x="15930" y="3092"/>
                </a:moveTo>
                <a:cubicBezTo>
                  <a:pt x="15884" y="3092"/>
                  <a:pt x="15837" y="3117"/>
                  <a:pt x="15837" y="3185"/>
                </a:cubicBezTo>
                <a:lnTo>
                  <a:pt x="15837" y="3256"/>
                </a:lnTo>
                <a:lnTo>
                  <a:pt x="15837" y="3303"/>
                </a:lnTo>
                <a:lnTo>
                  <a:pt x="15837" y="3325"/>
                </a:lnTo>
                <a:cubicBezTo>
                  <a:pt x="15815" y="3396"/>
                  <a:pt x="15815" y="3442"/>
                  <a:pt x="15791" y="3511"/>
                </a:cubicBezTo>
                <a:cubicBezTo>
                  <a:pt x="15791" y="3558"/>
                  <a:pt x="15815" y="3604"/>
                  <a:pt x="15861" y="3604"/>
                </a:cubicBezTo>
                <a:cubicBezTo>
                  <a:pt x="15874" y="3611"/>
                  <a:pt x="15886" y="3614"/>
                  <a:pt x="15898" y="3614"/>
                </a:cubicBezTo>
                <a:cubicBezTo>
                  <a:pt x="15931" y="3614"/>
                  <a:pt x="15960" y="3592"/>
                  <a:pt x="15977" y="3558"/>
                </a:cubicBezTo>
                <a:cubicBezTo>
                  <a:pt x="16001" y="3442"/>
                  <a:pt x="16023" y="3303"/>
                  <a:pt x="16023" y="3185"/>
                </a:cubicBezTo>
                <a:cubicBezTo>
                  <a:pt x="16023" y="3139"/>
                  <a:pt x="15977" y="3092"/>
                  <a:pt x="15930" y="3092"/>
                </a:cubicBezTo>
                <a:close/>
                <a:moveTo>
                  <a:pt x="26463" y="2308"/>
                </a:moveTo>
                <a:cubicBezTo>
                  <a:pt x="26420" y="2308"/>
                  <a:pt x="26373" y="2337"/>
                  <a:pt x="26373" y="2395"/>
                </a:cubicBezTo>
                <a:cubicBezTo>
                  <a:pt x="26327" y="2767"/>
                  <a:pt x="26210" y="3139"/>
                  <a:pt x="26024" y="3489"/>
                </a:cubicBezTo>
                <a:cubicBezTo>
                  <a:pt x="25975" y="3554"/>
                  <a:pt x="26042" y="3620"/>
                  <a:pt x="26110" y="3620"/>
                </a:cubicBezTo>
                <a:cubicBezTo>
                  <a:pt x="26138" y="3620"/>
                  <a:pt x="26167" y="3609"/>
                  <a:pt x="26187" y="3582"/>
                </a:cubicBezTo>
                <a:cubicBezTo>
                  <a:pt x="26396" y="3210"/>
                  <a:pt x="26513" y="2813"/>
                  <a:pt x="26535" y="2395"/>
                </a:cubicBezTo>
                <a:cubicBezTo>
                  <a:pt x="26547" y="2337"/>
                  <a:pt x="26507" y="2308"/>
                  <a:pt x="26463" y="2308"/>
                </a:cubicBezTo>
                <a:close/>
                <a:moveTo>
                  <a:pt x="22509" y="3296"/>
                </a:moveTo>
                <a:cubicBezTo>
                  <a:pt x="22472" y="3296"/>
                  <a:pt x="22438" y="3334"/>
                  <a:pt x="22420" y="3371"/>
                </a:cubicBezTo>
                <a:cubicBezTo>
                  <a:pt x="22396" y="3442"/>
                  <a:pt x="22373" y="3511"/>
                  <a:pt x="22349" y="3604"/>
                </a:cubicBezTo>
                <a:lnTo>
                  <a:pt x="22349" y="3675"/>
                </a:lnTo>
                <a:cubicBezTo>
                  <a:pt x="22373" y="3675"/>
                  <a:pt x="22396" y="3697"/>
                  <a:pt x="22420" y="3697"/>
                </a:cubicBezTo>
                <a:cubicBezTo>
                  <a:pt x="22432" y="3704"/>
                  <a:pt x="22445" y="3707"/>
                  <a:pt x="22456" y="3707"/>
                </a:cubicBezTo>
                <a:cubicBezTo>
                  <a:pt x="22488" y="3707"/>
                  <a:pt x="22513" y="3685"/>
                  <a:pt x="22513" y="3651"/>
                </a:cubicBezTo>
                <a:cubicBezTo>
                  <a:pt x="22559" y="3558"/>
                  <a:pt x="22582" y="3489"/>
                  <a:pt x="22606" y="3418"/>
                </a:cubicBezTo>
                <a:cubicBezTo>
                  <a:pt x="22606" y="3396"/>
                  <a:pt x="22606" y="3371"/>
                  <a:pt x="22582" y="3349"/>
                </a:cubicBezTo>
                <a:cubicBezTo>
                  <a:pt x="22582" y="3325"/>
                  <a:pt x="22559" y="3303"/>
                  <a:pt x="22535" y="3303"/>
                </a:cubicBezTo>
                <a:cubicBezTo>
                  <a:pt x="22526" y="3298"/>
                  <a:pt x="22518" y="3296"/>
                  <a:pt x="22509" y="3296"/>
                </a:cubicBezTo>
                <a:close/>
                <a:moveTo>
                  <a:pt x="12302" y="3628"/>
                </a:moveTo>
                <a:cubicBezTo>
                  <a:pt x="12280" y="3628"/>
                  <a:pt x="12280" y="3628"/>
                  <a:pt x="12256" y="3651"/>
                </a:cubicBezTo>
                <a:lnTo>
                  <a:pt x="12233" y="3675"/>
                </a:lnTo>
                <a:lnTo>
                  <a:pt x="12233" y="3697"/>
                </a:lnTo>
                <a:lnTo>
                  <a:pt x="12233" y="3744"/>
                </a:lnTo>
                <a:lnTo>
                  <a:pt x="12233" y="3768"/>
                </a:lnTo>
                <a:cubicBezTo>
                  <a:pt x="12256" y="3768"/>
                  <a:pt x="12256" y="3790"/>
                  <a:pt x="12280" y="3790"/>
                </a:cubicBezTo>
                <a:lnTo>
                  <a:pt x="12302" y="3814"/>
                </a:lnTo>
                <a:lnTo>
                  <a:pt x="12349" y="3814"/>
                </a:lnTo>
                <a:lnTo>
                  <a:pt x="12373" y="3790"/>
                </a:lnTo>
                <a:lnTo>
                  <a:pt x="12395" y="3790"/>
                </a:lnTo>
                <a:lnTo>
                  <a:pt x="12419" y="3768"/>
                </a:lnTo>
                <a:cubicBezTo>
                  <a:pt x="12442" y="3744"/>
                  <a:pt x="12442" y="3744"/>
                  <a:pt x="12442" y="3721"/>
                </a:cubicBezTo>
                <a:lnTo>
                  <a:pt x="12442" y="3697"/>
                </a:lnTo>
                <a:lnTo>
                  <a:pt x="12419" y="3675"/>
                </a:lnTo>
                <a:cubicBezTo>
                  <a:pt x="12419" y="3651"/>
                  <a:pt x="12395" y="3651"/>
                  <a:pt x="12395" y="3628"/>
                </a:cubicBezTo>
                <a:close/>
                <a:moveTo>
                  <a:pt x="19641" y="2188"/>
                </a:moveTo>
                <a:cubicBezTo>
                  <a:pt x="19604" y="2188"/>
                  <a:pt x="19568" y="2209"/>
                  <a:pt x="19558" y="2255"/>
                </a:cubicBezTo>
                <a:cubicBezTo>
                  <a:pt x="19419" y="2744"/>
                  <a:pt x="19210" y="3232"/>
                  <a:pt x="18931" y="3697"/>
                </a:cubicBezTo>
                <a:cubicBezTo>
                  <a:pt x="18898" y="3763"/>
                  <a:pt x="18958" y="3829"/>
                  <a:pt x="19021" y="3829"/>
                </a:cubicBezTo>
                <a:cubicBezTo>
                  <a:pt x="19047" y="3829"/>
                  <a:pt x="19073" y="3817"/>
                  <a:pt x="19093" y="3790"/>
                </a:cubicBezTo>
                <a:cubicBezTo>
                  <a:pt x="19372" y="3325"/>
                  <a:pt x="19605" y="2813"/>
                  <a:pt x="19722" y="2302"/>
                </a:cubicBezTo>
                <a:cubicBezTo>
                  <a:pt x="19750" y="2233"/>
                  <a:pt x="19695" y="2188"/>
                  <a:pt x="19641" y="2188"/>
                </a:cubicBezTo>
                <a:close/>
                <a:moveTo>
                  <a:pt x="13372" y="3325"/>
                </a:moveTo>
                <a:cubicBezTo>
                  <a:pt x="13325" y="3325"/>
                  <a:pt x="13257" y="3349"/>
                  <a:pt x="13279" y="3396"/>
                </a:cubicBezTo>
                <a:cubicBezTo>
                  <a:pt x="13303" y="3675"/>
                  <a:pt x="13303" y="3930"/>
                  <a:pt x="13279" y="4186"/>
                </a:cubicBezTo>
                <a:cubicBezTo>
                  <a:pt x="13257" y="4233"/>
                  <a:pt x="13325" y="4279"/>
                  <a:pt x="13350" y="4279"/>
                </a:cubicBezTo>
                <a:cubicBezTo>
                  <a:pt x="13418" y="4279"/>
                  <a:pt x="13443" y="4233"/>
                  <a:pt x="13443" y="4186"/>
                </a:cubicBezTo>
                <a:cubicBezTo>
                  <a:pt x="13489" y="3930"/>
                  <a:pt x="13489" y="3675"/>
                  <a:pt x="13465" y="3396"/>
                </a:cubicBezTo>
                <a:cubicBezTo>
                  <a:pt x="13443" y="3349"/>
                  <a:pt x="13418" y="3325"/>
                  <a:pt x="13372" y="3325"/>
                </a:cubicBezTo>
                <a:close/>
                <a:moveTo>
                  <a:pt x="6187" y="4326"/>
                </a:moveTo>
                <a:cubicBezTo>
                  <a:pt x="6187" y="4326"/>
                  <a:pt x="6187" y="4348"/>
                  <a:pt x="6162" y="4348"/>
                </a:cubicBezTo>
                <a:lnTo>
                  <a:pt x="6162" y="4326"/>
                </a:lnTo>
                <a:close/>
                <a:moveTo>
                  <a:pt x="5675" y="4419"/>
                </a:moveTo>
                <a:lnTo>
                  <a:pt x="5675" y="4441"/>
                </a:lnTo>
                <a:cubicBezTo>
                  <a:pt x="5675" y="4419"/>
                  <a:pt x="5651" y="4419"/>
                  <a:pt x="5651" y="4419"/>
                </a:cubicBezTo>
                <a:close/>
                <a:moveTo>
                  <a:pt x="6953" y="4348"/>
                </a:moveTo>
                <a:cubicBezTo>
                  <a:pt x="6953" y="4372"/>
                  <a:pt x="6977" y="4372"/>
                  <a:pt x="6977" y="4372"/>
                </a:cubicBezTo>
                <a:cubicBezTo>
                  <a:pt x="6953" y="4395"/>
                  <a:pt x="6931" y="4395"/>
                  <a:pt x="6931" y="4419"/>
                </a:cubicBezTo>
                <a:lnTo>
                  <a:pt x="6931" y="4441"/>
                </a:lnTo>
                <a:cubicBezTo>
                  <a:pt x="6884" y="4419"/>
                  <a:pt x="6838" y="4372"/>
                  <a:pt x="6814" y="4348"/>
                </a:cubicBezTo>
                <a:close/>
                <a:moveTo>
                  <a:pt x="14395" y="3930"/>
                </a:moveTo>
                <a:cubicBezTo>
                  <a:pt x="14349" y="3930"/>
                  <a:pt x="14302" y="3976"/>
                  <a:pt x="14302" y="4023"/>
                </a:cubicBezTo>
                <a:cubicBezTo>
                  <a:pt x="14302" y="4116"/>
                  <a:pt x="14302" y="4233"/>
                  <a:pt x="14280" y="4348"/>
                </a:cubicBezTo>
                <a:cubicBezTo>
                  <a:pt x="14280" y="4395"/>
                  <a:pt x="14326" y="4441"/>
                  <a:pt x="14373" y="4441"/>
                </a:cubicBezTo>
                <a:cubicBezTo>
                  <a:pt x="14419" y="4441"/>
                  <a:pt x="14466" y="4395"/>
                  <a:pt x="14466" y="4348"/>
                </a:cubicBezTo>
                <a:cubicBezTo>
                  <a:pt x="14466" y="4233"/>
                  <a:pt x="14488" y="4116"/>
                  <a:pt x="14488" y="4023"/>
                </a:cubicBezTo>
                <a:cubicBezTo>
                  <a:pt x="14488" y="3976"/>
                  <a:pt x="14442" y="3930"/>
                  <a:pt x="14395" y="3930"/>
                </a:cubicBezTo>
                <a:close/>
                <a:moveTo>
                  <a:pt x="5535" y="4442"/>
                </a:moveTo>
                <a:cubicBezTo>
                  <a:pt x="5511" y="4465"/>
                  <a:pt x="5511" y="4466"/>
                  <a:pt x="5511" y="4488"/>
                </a:cubicBezTo>
                <a:lnTo>
                  <a:pt x="5511" y="4465"/>
                </a:lnTo>
                <a:lnTo>
                  <a:pt x="5535" y="4442"/>
                </a:lnTo>
                <a:close/>
                <a:moveTo>
                  <a:pt x="6488" y="4326"/>
                </a:moveTo>
                <a:cubicBezTo>
                  <a:pt x="6534" y="4372"/>
                  <a:pt x="6581" y="4395"/>
                  <a:pt x="6627" y="4441"/>
                </a:cubicBezTo>
                <a:lnTo>
                  <a:pt x="6627" y="4488"/>
                </a:lnTo>
                <a:cubicBezTo>
                  <a:pt x="6581" y="4419"/>
                  <a:pt x="6534" y="4372"/>
                  <a:pt x="6466" y="4326"/>
                </a:cubicBezTo>
                <a:close/>
                <a:moveTo>
                  <a:pt x="12964" y="3212"/>
                </a:moveTo>
                <a:cubicBezTo>
                  <a:pt x="12908" y="3212"/>
                  <a:pt x="12847" y="3256"/>
                  <a:pt x="12860" y="3325"/>
                </a:cubicBezTo>
                <a:cubicBezTo>
                  <a:pt x="12953" y="3697"/>
                  <a:pt x="12931" y="4069"/>
                  <a:pt x="12838" y="4419"/>
                </a:cubicBezTo>
                <a:cubicBezTo>
                  <a:pt x="12809" y="4476"/>
                  <a:pt x="12869" y="4516"/>
                  <a:pt x="12925" y="4516"/>
                </a:cubicBezTo>
                <a:cubicBezTo>
                  <a:pt x="12959" y="4516"/>
                  <a:pt x="12991" y="4501"/>
                  <a:pt x="13000" y="4465"/>
                </a:cubicBezTo>
                <a:cubicBezTo>
                  <a:pt x="13117" y="4069"/>
                  <a:pt x="13139" y="3675"/>
                  <a:pt x="13046" y="3278"/>
                </a:cubicBezTo>
                <a:cubicBezTo>
                  <a:pt x="13037" y="3232"/>
                  <a:pt x="13002" y="3212"/>
                  <a:pt x="12964" y="3212"/>
                </a:cubicBezTo>
                <a:close/>
                <a:moveTo>
                  <a:pt x="32570" y="4060"/>
                </a:moveTo>
                <a:cubicBezTo>
                  <a:pt x="32538" y="4060"/>
                  <a:pt x="32513" y="4082"/>
                  <a:pt x="32513" y="4116"/>
                </a:cubicBezTo>
                <a:cubicBezTo>
                  <a:pt x="32489" y="4162"/>
                  <a:pt x="32513" y="4233"/>
                  <a:pt x="32560" y="4233"/>
                </a:cubicBezTo>
                <a:cubicBezTo>
                  <a:pt x="32839" y="4302"/>
                  <a:pt x="33118" y="4395"/>
                  <a:pt x="33350" y="4534"/>
                </a:cubicBezTo>
                <a:cubicBezTo>
                  <a:pt x="33365" y="4540"/>
                  <a:pt x="33379" y="4543"/>
                  <a:pt x="33392" y="4543"/>
                </a:cubicBezTo>
                <a:cubicBezTo>
                  <a:pt x="33486" y="4543"/>
                  <a:pt x="33545" y="4413"/>
                  <a:pt x="33443" y="4372"/>
                </a:cubicBezTo>
                <a:cubicBezTo>
                  <a:pt x="33187" y="4233"/>
                  <a:pt x="32908" y="4116"/>
                  <a:pt x="32606" y="4069"/>
                </a:cubicBezTo>
                <a:cubicBezTo>
                  <a:pt x="32594" y="4063"/>
                  <a:pt x="32581" y="4060"/>
                  <a:pt x="32570" y="4060"/>
                </a:cubicBezTo>
                <a:close/>
                <a:moveTo>
                  <a:pt x="26738" y="4039"/>
                </a:moveTo>
                <a:cubicBezTo>
                  <a:pt x="26726" y="4039"/>
                  <a:pt x="26713" y="4041"/>
                  <a:pt x="26699" y="4047"/>
                </a:cubicBezTo>
                <a:cubicBezTo>
                  <a:pt x="26303" y="4186"/>
                  <a:pt x="25884" y="4348"/>
                  <a:pt x="25490" y="4512"/>
                </a:cubicBezTo>
                <a:cubicBezTo>
                  <a:pt x="25387" y="4553"/>
                  <a:pt x="25410" y="4682"/>
                  <a:pt x="25496" y="4682"/>
                </a:cubicBezTo>
                <a:cubicBezTo>
                  <a:pt x="25508" y="4682"/>
                  <a:pt x="25522" y="4680"/>
                  <a:pt x="25536" y="4674"/>
                </a:cubicBezTo>
                <a:cubicBezTo>
                  <a:pt x="25931" y="4534"/>
                  <a:pt x="26349" y="4372"/>
                  <a:pt x="26746" y="4209"/>
                </a:cubicBezTo>
                <a:cubicBezTo>
                  <a:pt x="26847" y="4168"/>
                  <a:pt x="26823" y="4039"/>
                  <a:pt x="26738" y="4039"/>
                </a:cubicBezTo>
                <a:close/>
                <a:moveTo>
                  <a:pt x="31745" y="3657"/>
                </a:moveTo>
                <a:cubicBezTo>
                  <a:pt x="31698" y="3657"/>
                  <a:pt x="31652" y="3686"/>
                  <a:pt x="31652" y="3744"/>
                </a:cubicBezTo>
                <a:cubicBezTo>
                  <a:pt x="31652" y="4047"/>
                  <a:pt x="31583" y="4348"/>
                  <a:pt x="31443" y="4627"/>
                </a:cubicBezTo>
                <a:cubicBezTo>
                  <a:pt x="31443" y="4674"/>
                  <a:pt x="31443" y="4720"/>
                  <a:pt x="31490" y="4745"/>
                </a:cubicBezTo>
                <a:cubicBezTo>
                  <a:pt x="31509" y="4754"/>
                  <a:pt x="31528" y="4759"/>
                  <a:pt x="31545" y="4759"/>
                </a:cubicBezTo>
                <a:cubicBezTo>
                  <a:pt x="31570" y="4759"/>
                  <a:pt x="31592" y="4748"/>
                  <a:pt x="31605" y="4720"/>
                </a:cubicBezTo>
                <a:cubicBezTo>
                  <a:pt x="31745" y="4419"/>
                  <a:pt x="31838" y="4069"/>
                  <a:pt x="31838" y="3744"/>
                </a:cubicBezTo>
                <a:cubicBezTo>
                  <a:pt x="31838" y="3686"/>
                  <a:pt x="31791" y="3657"/>
                  <a:pt x="31745" y="3657"/>
                </a:cubicBezTo>
                <a:close/>
                <a:moveTo>
                  <a:pt x="7186" y="4488"/>
                </a:moveTo>
                <a:lnTo>
                  <a:pt x="7186" y="4488"/>
                </a:lnTo>
                <a:cubicBezTo>
                  <a:pt x="7256" y="4534"/>
                  <a:pt x="7325" y="4559"/>
                  <a:pt x="7418" y="4605"/>
                </a:cubicBezTo>
                <a:lnTo>
                  <a:pt x="7418" y="4627"/>
                </a:lnTo>
                <a:cubicBezTo>
                  <a:pt x="7442" y="4627"/>
                  <a:pt x="7465" y="4652"/>
                  <a:pt x="7489" y="4674"/>
                </a:cubicBezTo>
                <a:cubicBezTo>
                  <a:pt x="7489" y="4698"/>
                  <a:pt x="7511" y="4698"/>
                  <a:pt x="7511" y="4720"/>
                </a:cubicBezTo>
                <a:lnTo>
                  <a:pt x="7535" y="4745"/>
                </a:lnTo>
                <a:cubicBezTo>
                  <a:pt x="7547" y="4760"/>
                  <a:pt x="7558" y="4776"/>
                  <a:pt x="7569" y="4794"/>
                </a:cubicBezTo>
                <a:lnTo>
                  <a:pt x="7569" y="4794"/>
                </a:lnTo>
                <a:cubicBezTo>
                  <a:pt x="7561" y="4783"/>
                  <a:pt x="7549" y="4774"/>
                  <a:pt x="7535" y="4767"/>
                </a:cubicBezTo>
                <a:lnTo>
                  <a:pt x="7186" y="4488"/>
                </a:lnTo>
                <a:close/>
                <a:moveTo>
                  <a:pt x="21380" y="2351"/>
                </a:moveTo>
                <a:cubicBezTo>
                  <a:pt x="21345" y="2351"/>
                  <a:pt x="21312" y="2371"/>
                  <a:pt x="21303" y="2419"/>
                </a:cubicBezTo>
                <a:cubicBezTo>
                  <a:pt x="21186" y="3232"/>
                  <a:pt x="20768" y="3954"/>
                  <a:pt x="20349" y="4652"/>
                </a:cubicBezTo>
                <a:cubicBezTo>
                  <a:pt x="20318" y="4730"/>
                  <a:pt x="20371" y="4797"/>
                  <a:pt x="20431" y="4797"/>
                </a:cubicBezTo>
                <a:cubicBezTo>
                  <a:pt x="20460" y="4797"/>
                  <a:pt x="20490" y="4782"/>
                  <a:pt x="20513" y="4745"/>
                </a:cubicBezTo>
                <a:cubicBezTo>
                  <a:pt x="20931" y="4047"/>
                  <a:pt x="21350" y="3303"/>
                  <a:pt x="21489" y="2465"/>
                </a:cubicBezTo>
                <a:cubicBezTo>
                  <a:pt x="21489" y="2396"/>
                  <a:pt x="21431" y="2351"/>
                  <a:pt x="21380" y="2351"/>
                </a:cubicBezTo>
                <a:close/>
                <a:moveTo>
                  <a:pt x="27037" y="4319"/>
                </a:moveTo>
                <a:cubicBezTo>
                  <a:pt x="27025" y="4319"/>
                  <a:pt x="27013" y="4321"/>
                  <a:pt x="27000" y="4326"/>
                </a:cubicBezTo>
                <a:cubicBezTo>
                  <a:pt x="26652" y="4441"/>
                  <a:pt x="26303" y="4581"/>
                  <a:pt x="25931" y="4698"/>
                </a:cubicBezTo>
                <a:cubicBezTo>
                  <a:pt x="25848" y="4739"/>
                  <a:pt x="25876" y="4892"/>
                  <a:pt x="25948" y="4892"/>
                </a:cubicBezTo>
                <a:cubicBezTo>
                  <a:pt x="25957" y="4892"/>
                  <a:pt x="25967" y="4889"/>
                  <a:pt x="25977" y="4884"/>
                </a:cubicBezTo>
                <a:cubicBezTo>
                  <a:pt x="26349" y="4745"/>
                  <a:pt x="26699" y="4627"/>
                  <a:pt x="27047" y="4488"/>
                </a:cubicBezTo>
                <a:cubicBezTo>
                  <a:pt x="27151" y="4468"/>
                  <a:pt x="27126" y="4319"/>
                  <a:pt x="27037" y="4319"/>
                </a:cubicBezTo>
                <a:close/>
                <a:moveTo>
                  <a:pt x="30374" y="4069"/>
                </a:moveTo>
                <a:cubicBezTo>
                  <a:pt x="30327" y="4069"/>
                  <a:pt x="30281" y="4116"/>
                  <a:pt x="30281" y="4162"/>
                </a:cubicBezTo>
                <a:cubicBezTo>
                  <a:pt x="30281" y="4372"/>
                  <a:pt x="30210" y="4581"/>
                  <a:pt x="30117" y="4791"/>
                </a:cubicBezTo>
                <a:cubicBezTo>
                  <a:pt x="30095" y="4813"/>
                  <a:pt x="30095" y="4884"/>
                  <a:pt x="30141" y="4906"/>
                </a:cubicBezTo>
                <a:cubicBezTo>
                  <a:pt x="30155" y="4914"/>
                  <a:pt x="30170" y="4916"/>
                  <a:pt x="30186" y="4916"/>
                </a:cubicBezTo>
                <a:cubicBezTo>
                  <a:pt x="30224" y="4916"/>
                  <a:pt x="30264" y="4900"/>
                  <a:pt x="30281" y="4884"/>
                </a:cubicBezTo>
                <a:cubicBezTo>
                  <a:pt x="30396" y="4652"/>
                  <a:pt x="30467" y="4419"/>
                  <a:pt x="30467" y="4162"/>
                </a:cubicBezTo>
                <a:cubicBezTo>
                  <a:pt x="30467" y="4116"/>
                  <a:pt x="30420" y="4069"/>
                  <a:pt x="30374" y="4069"/>
                </a:cubicBezTo>
                <a:close/>
                <a:moveTo>
                  <a:pt x="4627" y="4931"/>
                </a:moveTo>
                <a:cubicBezTo>
                  <a:pt x="4627" y="4931"/>
                  <a:pt x="4627" y="4953"/>
                  <a:pt x="4605" y="4977"/>
                </a:cubicBezTo>
                <a:lnTo>
                  <a:pt x="4605" y="4931"/>
                </a:lnTo>
                <a:close/>
                <a:moveTo>
                  <a:pt x="32920" y="4936"/>
                </a:moveTo>
                <a:cubicBezTo>
                  <a:pt x="32902" y="4936"/>
                  <a:pt x="32884" y="4942"/>
                  <a:pt x="32861" y="4953"/>
                </a:cubicBezTo>
                <a:cubicBezTo>
                  <a:pt x="32839" y="4953"/>
                  <a:pt x="32839" y="4953"/>
                  <a:pt x="32815" y="4977"/>
                </a:cubicBezTo>
                <a:cubicBezTo>
                  <a:pt x="32815" y="4977"/>
                  <a:pt x="32815" y="4999"/>
                  <a:pt x="32792" y="4999"/>
                </a:cubicBezTo>
                <a:cubicBezTo>
                  <a:pt x="32792" y="5046"/>
                  <a:pt x="32792" y="5070"/>
                  <a:pt x="32815" y="5092"/>
                </a:cubicBezTo>
                <a:cubicBezTo>
                  <a:pt x="32861" y="5139"/>
                  <a:pt x="32932" y="5139"/>
                  <a:pt x="32978" y="5139"/>
                </a:cubicBezTo>
                <a:lnTo>
                  <a:pt x="33071" y="5139"/>
                </a:lnTo>
                <a:cubicBezTo>
                  <a:pt x="33071" y="5117"/>
                  <a:pt x="33094" y="5117"/>
                  <a:pt x="33118" y="5117"/>
                </a:cubicBezTo>
                <a:cubicBezTo>
                  <a:pt x="33140" y="5117"/>
                  <a:pt x="33164" y="5092"/>
                  <a:pt x="33164" y="5070"/>
                </a:cubicBezTo>
                <a:cubicBezTo>
                  <a:pt x="33187" y="5070"/>
                  <a:pt x="33187" y="5024"/>
                  <a:pt x="33164" y="4999"/>
                </a:cubicBezTo>
                <a:cubicBezTo>
                  <a:pt x="33164" y="4977"/>
                  <a:pt x="33164" y="4953"/>
                  <a:pt x="33140" y="4953"/>
                </a:cubicBezTo>
                <a:cubicBezTo>
                  <a:pt x="33129" y="4942"/>
                  <a:pt x="33117" y="4936"/>
                  <a:pt x="33106" y="4936"/>
                </a:cubicBezTo>
                <a:cubicBezTo>
                  <a:pt x="33094" y="4936"/>
                  <a:pt x="33083" y="4942"/>
                  <a:pt x="33071" y="4953"/>
                </a:cubicBezTo>
                <a:lnTo>
                  <a:pt x="32978" y="4953"/>
                </a:lnTo>
                <a:cubicBezTo>
                  <a:pt x="32955" y="4942"/>
                  <a:pt x="32937" y="4936"/>
                  <a:pt x="32920" y="4936"/>
                </a:cubicBezTo>
                <a:close/>
                <a:moveTo>
                  <a:pt x="4581" y="5024"/>
                </a:moveTo>
                <a:cubicBezTo>
                  <a:pt x="4581" y="5092"/>
                  <a:pt x="4559" y="5139"/>
                  <a:pt x="4559" y="5186"/>
                </a:cubicBezTo>
                <a:cubicBezTo>
                  <a:pt x="4534" y="5163"/>
                  <a:pt x="4512" y="5163"/>
                  <a:pt x="4512" y="5163"/>
                </a:cubicBezTo>
                <a:cubicBezTo>
                  <a:pt x="4481" y="5163"/>
                  <a:pt x="4460" y="5173"/>
                  <a:pt x="4449" y="5187"/>
                </a:cubicBezTo>
                <a:lnTo>
                  <a:pt x="4449" y="5187"/>
                </a:lnTo>
                <a:cubicBezTo>
                  <a:pt x="4471" y="5125"/>
                  <a:pt x="4495" y="5070"/>
                  <a:pt x="4559" y="5070"/>
                </a:cubicBezTo>
                <a:cubicBezTo>
                  <a:pt x="4559" y="5046"/>
                  <a:pt x="4581" y="5046"/>
                  <a:pt x="4581" y="5024"/>
                </a:cubicBezTo>
                <a:close/>
                <a:moveTo>
                  <a:pt x="26944" y="4944"/>
                </a:moveTo>
                <a:cubicBezTo>
                  <a:pt x="26932" y="4944"/>
                  <a:pt x="26920" y="4947"/>
                  <a:pt x="26907" y="4953"/>
                </a:cubicBezTo>
                <a:cubicBezTo>
                  <a:pt x="26814" y="4977"/>
                  <a:pt x="26721" y="4999"/>
                  <a:pt x="26652" y="5024"/>
                </a:cubicBezTo>
                <a:cubicBezTo>
                  <a:pt x="26606" y="5046"/>
                  <a:pt x="26559" y="5092"/>
                  <a:pt x="26582" y="5139"/>
                </a:cubicBezTo>
                <a:cubicBezTo>
                  <a:pt x="26602" y="5177"/>
                  <a:pt x="26637" y="5215"/>
                  <a:pt x="26674" y="5215"/>
                </a:cubicBezTo>
                <a:cubicBezTo>
                  <a:pt x="26682" y="5215"/>
                  <a:pt x="26691" y="5214"/>
                  <a:pt x="26699" y="5210"/>
                </a:cubicBezTo>
                <a:cubicBezTo>
                  <a:pt x="26792" y="5186"/>
                  <a:pt x="26861" y="5139"/>
                  <a:pt x="26954" y="5117"/>
                </a:cubicBezTo>
                <a:cubicBezTo>
                  <a:pt x="27000" y="5117"/>
                  <a:pt x="27047" y="5046"/>
                  <a:pt x="27025" y="4999"/>
                </a:cubicBezTo>
                <a:cubicBezTo>
                  <a:pt x="27007" y="4965"/>
                  <a:pt x="26977" y="4944"/>
                  <a:pt x="26944" y="4944"/>
                </a:cubicBezTo>
                <a:close/>
                <a:moveTo>
                  <a:pt x="4860" y="4884"/>
                </a:moveTo>
                <a:lnTo>
                  <a:pt x="4860" y="4884"/>
                </a:lnTo>
                <a:cubicBezTo>
                  <a:pt x="4838" y="4977"/>
                  <a:pt x="4838" y="5070"/>
                  <a:pt x="4838" y="5139"/>
                </a:cubicBezTo>
                <a:cubicBezTo>
                  <a:pt x="4813" y="5139"/>
                  <a:pt x="4791" y="5163"/>
                  <a:pt x="4767" y="5186"/>
                </a:cubicBezTo>
                <a:cubicBezTo>
                  <a:pt x="4745" y="5186"/>
                  <a:pt x="4745" y="5210"/>
                  <a:pt x="4745" y="5232"/>
                </a:cubicBezTo>
                <a:cubicBezTo>
                  <a:pt x="4729" y="5261"/>
                  <a:pt x="4724" y="5291"/>
                  <a:pt x="4722" y="5320"/>
                </a:cubicBezTo>
                <a:lnTo>
                  <a:pt x="4722" y="5320"/>
                </a:lnTo>
                <a:cubicBezTo>
                  <a:pt x="4729" y="5155"/>
                  <a:pt x="4776" y="5011"/>
                  <a:pt x="4860" y="4884"/>
                </a:cubicBezTo>
                <a:close/>
                <a:moveTo>
                  <a:pt x="10233" y="4465"/>
                </a:moveTo>
                <a:cubicBezTo>
                  <a:pt x="10187" y="4488"/>
                  <a:pt x="10162" y="4534"/>
                  <a:pt x="10162" y="4581"/>
                </a:cubicBezTo>
                <a:lnTo>
                  <a:pt x="10302" y="5418"/>
                </a:lnTo>
                <a:cubicBezTo>
                  <a:pt x="10302" y="5465"/>
                  <a:pt x="10373" y="5489"/>
                  <a:pt x="10395" y="5489"/>
                </a:cubicBezTo>
                <a:cubicBezTo>
                  <a:pt x="10466" y="5465"/>
                  <a:pt x="10466" y="5418"/>
                  <a:pt x="10466" y="5372"/>
                </a:cubicBezTo>
                <a:cubicBezTo>
                  <a:pt x="10419" y="5092"/>
                  <a:pt x="10373" y="4813"/>
                  <a:pt x="10349" y="4534"/>
                </a:cubicBezTo>
                <a:cubicBezTo>
                  <a:pt x="10326" y="4488"/>
                  <a:pt x="10280" y="4465"/>
                  <a:pt x="10233" y="4465"/>
                </a:cubicBezTo>
                <a:close/>
                <a:moveTo>
                  <a:pt x="27261" y="5343"/>
                </a:moveTo>
                <a:cubicBezTo>
                  <a:pt x="27251" y="5343"/>
                  <a:pt x="27242" y="5345"/>
                  <a:pt x="27233" y="5349"/>
                </a:cubicBezTo>
                <a:cubicBezTo>
                  <a:pt x="27118" y="5396"/>
                  <a:pt x="26978" y="5442"/>
                  <a:pt x="26861" y="5489"/>
                </a:cubicBezTo>
                <a:cubicBezTo>
                  <a:pt x="26839" y="5511"/>
                  <a:pt x="26814" y="5511"/>
                  <a:pt x="26792" y="5535"/>
                </a:cubicBezTo>
                <a:lnTo>
                  <a:pt x="26792" y="5604"/>
                </a:lnTo>
                <a:cubicBezTo>
                  <a:pt x="26810" y="5642"/>
                  <a:pt x="26845" y="5681"/>
                  <a:pt x="26883" y="5681"/>
                </a:cubicBezTo>
                <a:cubicBezTo>
                  <a:pt x="26891" y="5681"/>
                  <a:pt x="26899" y="5679"/>
                  <a:pt x="26907" y="5675"/>
                </a:cubicBezTo>
                <a:cubicBezTo>
                  <a:pt x="27025" y="5628"/>
                  <a:pt x="27164" y="5582"/>
                  <a:pt x="27280" y="5535"/>
                </a:cubicBezTo>
                <a:cubicBezTo>
                  <a:pt x="27304" y="5511"/>
                  <a:pt x="27326" y="5511"/>
                  <a:pt x="27350" y="5489"/>
                </a:cubicBezTo>
                <a:lnTo>
                  <a:pt x="27350" y="5418"/>
                </a:lnTo>
                <a:cubicBezTo>
                  <a:pt x="27350" y="5380"/>
                  <a:pt x="27304" y="5343"/>
                  <a:pt x="27261" y="5343"/>
                </a:cubicBezTo>
                <a:close/>
                <a:moveTo>
                  <a:pt x="14219" y="5194"/>
                </a:moveTo>
                <a:cubicBezTo>
                  <a:pt x="14202" y="5194"/>
                  <a:pt x="14182" y="5200"/>
                  <a:pt x="14163" y="5210"/>
                </a:cubicBezTo>
                <a:cubicBezTo>
                  <a:pt x="13954" y="5325"/>
                  <a:pt x="13768" y="5465"/>
                  <a:pt x="13582" y="5582"/>
                </a:cubicBezTo>
                <a:cubicBezTo>
                  <a:pt x="13536" y="5604"/>
                  <a:pt x="13511" y="5675"/>
                  <a:pt x="13536" y="5721"/>
                </a:cubicBezTo>
                <a:cubicBezTo>
                  <a:pt x="13551" y="5737"/>
                  <a:pt x="13591" y="5754"/>
                  <a:pt x="13621" y="5754"/>
                </a:cubicBezTo>
                <a:cubicBezTo>
                  <a:pt x="13634" y="5754"/>
                  <a:pt x="13644" y="5751"/>
                  <a:pt x="13651" y="5744"/>
                </a:cubicBezTo>
                <a:cubicBezTo>
                  <a:pt x="13861" y="5628"/>
                  <a:pt x="14047" y="5489"/>
                  <a:pt x="14256" y="5372"/>
                </a:cubicBezTo>
                <a:cubicBezTo>
                  <a:pt x="14302" y="5325"/>
                  <a:pt x="14302" y="5279"/>
                  <a:pt x="14280" y="5232"/>
                </a:cubicBezTo>
                <a:cubicBezTo>
                  <a:pt x="14266" y="5205"/>
                  <a:pt x="14244" y="5194"/>
                  <a:pt x="14219" y="5194"/>
                </a:cubicBezTo>
                <a:close/>
                <a:moveTo>
                  <a:pt x="3861" y="5697"/>
                </a:moveTo>
                <a:lnTo>
                  <a:pt x="3861" y="5930"/>
                </a:lnTo>
                <a:cubicBezTo>
                  <a:pt x="3837" y="5907"/>
                  <a:pt x="3790" y="5883"/>
                  <a:pt x="3768" y="5883"/>
                </a:cubicBezTo>
                <a:cubicBezTo>
                  <a:pt x="3768" y="5861"/>
                  <a:pt x="3744" y="5861"/>
                  <a:pt x="3744" y="5861"/>
                </a:cubicBezTo>
                <a:cubicBezTo>
                  <a:pt x="3768" y="5814"/>
                  <a:pt x="3814" y="5768"/>
                  <a:pt x="3861" y="5697"/>
                </a:cubicBezTo>
                <a:close/>
                <a:moveTo>
                  <a:pt x="6838" y="5511"/>
                </a:moveTo>
                <a:cubicBezTo>
                  <a:pt x="6814" y="5511"/>
                  <a:pt x="6791" y="5511"/>
                  <a:pt x="6767" y="5535"/>
                </a:cubicBezTo>
                <a:cubicBezTo>
                  <a:pt x="6720" y="5558"/>
                  <a:pt x="6698" y="5604"/>
                  <a:pt x="6745" y="5651"/>
                </a:cubicBezTo>
                <a:cubicBezTo>
                  <a:pt x="6814" y="5744"/>
                  <a:pt x="6884" y="5837"/>
                  <a:pt x="6931" y="5954"/>
                </a:cubicBezTo>
                <a:cubicBezTo>
                  <a:pt x="6953" y="5954"/>
                  <a:pt x="6977" y="5976"/>
                  <a:pt x="7000" y="5976"/>
                </a:cubicBezTo>
                <a:cubicBezTo>
                  <a:pt x="7008" y="5984"/>
                  <a:pt x="7015" y="5987"/>
                  <a:pt x="7023" y="5987"/>
                </a:cubicBezTo>
                <a:cubicBezTo>
                  <a:pt x="7039" y="5987"/>
                  <a:pt x="7054" y="5976"/>
                  <a:pt x="7070" y="5976"/>
                </a:cubicBezTo>
                <a:cubicBezTo>
                  <a:pt x="7093" y="5954"/>
                  <a:pt x="7139" y="5883"/>
                  <a:pt x="7093" y="5861"/>
                </a:cubicBezTo>
                <a:cubicBezTo>
                  <a:pt x="7024" y="5744"/>
                  <a:pt x="6953" y="5651"/>
                  <a:pt x="6884" y="5558"/>
                </a:cubicBezTo>
                <a:cubicBezTo>
                  <a:pt x="6884" y="5535"/>
                  <a:pt x="6860" y="5511"/>
                  <a:pt x="6838" y="5511"/>
                </a:cubicBezTo>
                <a:close/>
                <a:moveTo>
                  <a:pt x="4069" y="5465"/>
                </a:moveTo>
                <a:lnTo>
                  <a:pt x="4069" y="5465"/>
                </a:lnTo>
                <a:cubicBezTo>
                  <a:pt x="4047" y="5651"/>
                  <a:pt x="4047" y="5837"/>
                  <a:pt x="4047" y="6047"/>
                </a:cubicBezTo>
                <a:lnTo>
                  <a:pt x="4047" y="6023"/>
                </a:lnTo>
                <a:cubicBezTo>
                  <a:pt x="4023" y="5837"/>
                  <a:pt x="4023" y="5651"/>
                  <a:pt x="4069" y="5465"/>
                </a:cubicBezTo>
                <a:close/>
                <a:moveTo>
                  <a:pt x="3651" y="6000"/>
                </a:moveTo>
                <a:cubicBezTo>
                  <a:pt x="3651" y="6023"/>
                  <a:pt x="3675" y="6023"/>
                  <a:pt x="3675" y="6023"/>
                </a:cubicBezTo>
                <a:lnTo>
                  <a:pt x="3697" y="6047"/>
                </a:lnTo>
                <a:cubicBezTo>
                  <a:pt x="3675" y="6047"/>
                  <a:pt x="3651" y="6069"/>
                  <a:pt x="3628" y="6093"/>
                </a:cubicBezTo>
                <a:lnTo>
                  <a:pt x="3628" y="6069"/>
                </a:lnTo>
                <a:cubicBezTo>
                  <a:pt x="3628" y="6047"/>
                  <a:pt x="3651" y="6023"/>
                  <a:pt x="3651" y="6000"/>
                </a:cubicBezTo>
                <a:close/>
                <a:moveTo>
                  <a:pt x="15210" y="4704"/>
                </a:moveTo>
                <a:cubicBezTo>
                  <a:pt x="15195" y="4704"/>
                  <a:pt x="15179" y="4709"/>
                  <a:pt x="15164" y="4720"/>
                </a:cubicBezTo>
                <a:cubicBezTo>
                  <a:pt x="14628" y="5117"/>
                  <a:pt x="14094" y="5558"/>
                  <a:pt x="13629" y="6047"/>
                </a:cubicBezTo>
                <a:cubicBezTo>
                  <a:pt x="13555" y="6120"/>
                  <a:pt x="13611" y="6207"/>
                  <a:pt x="13684" y="6207"/>
                </a:cubicBezTo>
                <a:cubicBezTo>
                  <a:pt x="13704" y="6207"/>
                  <a:pt x="13724" y="6201"/>
                  <a:pt x="13744" y="6186"/>
                </a:cubicBezTo>
                <a:cubicBezTo>
                  <a:pt x="14209" y="5697"/>
                  <a:pt x="14721" y="5279"/>
                  <a:pt x="15257" y="4884"/>
                </a:cubicBezTo>
                <a:cubicBezTo>
                  <a:pt x="15334" y="4825"/>
                  <a:pt x="15283" y="4704"/>
                  <a:pt x="15210" y="4704"/>
                </a:cubicBezTo>
                <a:close/>
                <a:moveTo>
                  <a:pt x="9883" y="5634"/>
                </a:moveTo>
                <a:cubicBezTo>
                  <a:pt x="9868" y="5634"/>
                  <a:pt x="9853" y="5639"/>
                  <a:pt x="9837" y="5651"/>
                </a:cubicBezTo>
                <a:lnTo>
                  <a:pt x="9000" y="6140"/>
                </a:lnTo>
                <a:cubicBezTo>
                  <a:pt x="8923" y="6179"/>
                  <a:pt x="8973" y="6296"/>
                  <a:pt x="9046" y="6296"/>
                </a:cubicBezTo>
                <a:cubicBezTo>
                  <a:pt x="9061" y="6296"/>
                  <a:pt x="9077" y="6291"/>
                  <a:pt x="9093" y="6280"/>
                </a:cubicBezTo>
                <a:cubicBezTo>
                  <a:pt x="9372" y="6116"/>
                  <a:pt x="9651" y="5976"/>
                  <a:pt x="9930" y="5814"/>
                </a:cubicBezTo>
                <a:cubicBezTo>
                  <a:pt x="10007" y="5756"/>
                  <a:pt x="9956" y="5634"/>
                  <a:pt x="9883" y="5634"/>
                </a:cubicBezTo>
                <a:close/>
                <a:moveTo>
                  <a:pt x="15274" y="5851"/>
                </a:moveTo>
                <a:cubicBezTo>
                  <a:pt x="15259" y="5851"/>
                  <a:pt x="15245" y="5854"/>
                  <a:pt x="15232" y="5861"/>
                </a:cubicBezTo>
                <a:cubicBezTo>
                  <a:pt x="15117" y="5954"/>
                  <a:pt x="14978" y="6069"/>
                  <a:pt x="14838" y="6162"/>
                </a:cubicBezTo>
                <a:cubicBezTo>
                  <a:pt x="14814" y="6162"/>
                  <a:pt x="14814" y="6186"/>
                  <a:pt x="14792" y="6209"/>
                </a:cubicBezTo>
                <a:cubicBezTo>
                  <a:pt x="14792" y="6233"/>
                  <a:pt x="14792" y="6255"/>
                  <a:pt x="14814" y="6280"/>
                </a:cubicBezTo>
                <a:cubicBezTo>
                  <a:pt x="14832" y="6314"/>
                  <a:pt x="14861" y="6335"/>
                  <a:pt x="14894" y="6335"/>
                </a:cubicBezTo>
                <a:cubicBezTo>
                  <a:pt x="14906" y="6335"/>
                  <a:pt x="14919" y="6332"/>
                  <a:pt x="14931" y="6326"/>
                </a:cubicBezTo>
                <a:cubicBezTo>
                  <a:pt x="15071" y="6209"/>
                  <a:pt x="15210" y="6116"/>
                  <a:pt x="15326" y="6023"/>
                </a:cubicBezTo>
                <a:cubicBezTo>
                  <a:pt x="15350" y="6000"/>
                  <a:pt x="15372" y="6000"/>
                  <a:pt x="15372" y="5976"/>
                </a:cubicBezTo>
                <a:lnTo>
                  <a:pt x="15372" y="5907"/>
                </a:lnTo>
                <a:cubicBezTo>
                  <a:pt x="15356" y="5873"/>
                  <a:pt x="15314" y="5851"/>
                  <a:pt x="15274" y="5851"/>
                </a:cubicBezTo>
                <a:close/>
                <a:moveTo>
                  <a:pt x="15604" y="4843"/>
                </a:moveTo>
                <a:cubicBezTo>
                  <a:pt x="15590" y="4843"/>
                  <a:pt x="15574" y="4848"/>
                  <a:pt x="15558" y="4860"/>
                </a:cubicBezTo>
                <a:cubicBezTo>
                  <a:pt x="15000" y="5256"/>
                  <a:pt x="14488" y="5721"/>
                  <a:pt x="14001" y="6209"/>
                </a:cubicBezTo>
                <a:cubicBezTo>
                  <a:pt x="13947" y="6263"/>
                  <a:pt x="14002" y="6357"/>
                  <a:pt x="14073" y="6357"/>
                </a:cubicBezTo>
                <a:cubicBezTo>
                  <a:pt x="14095" y="6357"/>
                  <a:pt x="14118" y="6348"/>
                  <a:pt x="14140" y="6326"/>
                </a:cubicBezTo>
                <a:cubicBezTo>
                  <a:pt x="14605" y="5861"/>
                  <a:pt x="15117" y="5418"/>
                  <a:pt x="15651" y="5024"/>
                </a:cubicBezTo>
                <a:cubicBezTo>
                  <a:pt x="15728" y="4965"/>
                  <a:pt x="15677" y="4843"/>
                  <a:pt x="15604" y="4843"/>
                </a:cubicBezTo>
                <a:close/>
                <a:moveTo>
                  <a:pt x="27806" y="5991"/>
                </a:moveTo>
                <a:cubicBezTo>
                  <a:pt x="27794" y="5991"/>
                  <a:pt x="27781" y="5994"/>
                  <a:pt x="27769" y="6000"/>
                </a:cubicBezTo>
                <a:cubicBezTo>
                  <a:pt x="27512" y="6069"/>
                  <a:pt x="27257" y="6162"/>
                  <a:pt x="27000" y="6255"/>
                </a:cubicBezTo>
                <a:cubicBezTo>
                  <a:pt x="26954" y="6255"/>
                  <a:pt x="26932" y="6302"/>
                  <a:pt x="26932" y="6348"/>
                </a:cubicBezTo>
                <a:cubicBezTo>
                  <a:pt x="26950" y="6387"/>
                  <a:pt x="26985" y="6425"/>
                  <a:pt x="27022" y="6425"/>
                </a:cubicBezTo>
                <a:cubicBezTo>
                  <a:pt x="27030" y="6425"/>
                  <a:pt x="27039" y="6423"/>
                  <a:pt x="27047" y="6419"/>
                </a:cubicBezTo>
                <a:cubicBezTo>
                  <a:pt x="27304" y="6348"/>
                  <a:pt x="27559" y="6255"/>
                  <a:pt x="27815" y="6162"/>
                </a:cubicBezTo>
                <a:cubicBezTo>
                  <a:pt x="27862" y="6162"/>
                  <a:pt x="27884" y="6093"/>
                  <a:pt x="27884" y="6047"/>
                </a:cubicBezTo>
                <a:cubicBezTo>
                  <a:pt x="27868" y="6013"/>
                  <a:pt x="27839" y="5991"/>
                  <a:pt x="27806" y="5991"/>
                </a:cubicBezTo>
                <a:close/>
                <a:moveTo>
                  <a:pt x="32746" y="6023"/>
                </a:moveTo>
                <a:cubicBezTo>
                  <a:pt x="32699" y="6023"/>
                  <a:pt x="32629" y="6047"/>
                  <a:pt x="32629" y="6093"/>
                </a:cubicBezTo>
                <a:cubicBezTo>
                  <a:pt x="32606" y="6140"/>
                  <a:pt x="32629" y="6186"/>
                  <a:pt x="32675" y="6209"/>
                </a:cubicBezTo>
                <a:cubicBezTo>
                  <a:pt x="32908" y="6280"/>
                  <a:pt x="33140" y="6373"/>
                  <a:pt x="33350" y="6441"/>
                </a:cubicBezTo>
                <a:cubicBezTo>
                  <a:pt x="33359" y="6446"/>
                  <a:pt x="33368" y="6448"/>
                  <a:pt x="33377" y="6448"/>
                </a:cubicBezTo>
                <a:cubicBezTo>
                  <a:pt x="33414" y="6448"/>
                  <a:pt x="33448" y="6410"/>
                  <a:pt x="33466" y="6373"/>
                </a:cubicBezTo>
                <a:cubicBezTo>
                  <a:pt x="33490" y="6326"/>
                  <a:pt x="33443" y="6280"/>
                  <a:pt x="33397" y="6280"/>
                </a:cubicBezTo>
                <a:cubicBezTo>
                  <a:pt x="33187" y="6186"/>
                  <a:pt x="32954" y="6116"/>
                  <a:pt x="32746" y="6023"/>
                </a:cubicBezTo>
                <a:close/>
                <a:moveTo>
                  <a:pt x="6698" y="6013"/>
                </a:moveTo>
                <a:cubicBezTo>
                  <a:pt x="6690" y="6013"/>
                  <a:pt x="6682" y="6015"/>
                  <a:pt x="6674" y="6023"/>
                </a:cubicBezTo>
                <a:cubicBezTo>
                  <a:pt x="6652" y="6023"/>
                  <a:pt x="6627" y="6023"/>
                  <a:pt x="6605" y="6047"/>
                </a:cubicBezTo>
                <a:lnTo>
                  <a:pt x="6605" y="6116"/>
                </a:lnTo>
                <a:cubicBezTo>
                  <a:pt x="6652" y="6233"/>
                  <a:pt x="6674" y="6326"/>
                  <a:pt x="6720" y="6419"/>
                </a:cubicBezTo>
                <a:cubicBezTo>
                  <a:pt x="6745" y="6441"/>
                  <a:pt x="6745" y="6466"/>
                  <a:pt x="6767" y="6466"/>
                </a:cubicBezTo>
                <a:cubicBezTo>
                  <a:pt x="6791" y="6488"/>
                  <a:pt x="6814" y="6488"/>
                  <a:pt x="6838" y="6488"/>
                </a:cubicBezTo>
                <a:cubicBezTo>
                  <a:pt x="6860" y="6466"/>
                  <a:pt x="6884" y="6466"/>
                  <a:pt x="6884" y="6441"/>
                </a:cubicBezTo>
                <a:cubicBezTo>
                  <a:pt x="6907" y="6419"/>
                  <a:pt x="6907" y="6395"/>
                  <a:pt x="6907" y="6373"/>
                </a:cubicBezTo>
                <a:cubicBezTo>
                  <a:pt x="6860" y="6280"/>
                  <a:pt x="6814" y="6186"/>
                  <a:pt x="6791" y="6069"/>
                </a:cubicBezTo>
                <a:lnTo>
                  <a:pt x="6745" y="6023"/>
                </a:lnTo>
                <a:cubicBezTo>
                  <a:pt x="6729" y="6023"/>
                  <a:pt x="6713" y="6013"/>
                  <a:pt x="6698" y="6013"/>
                </a:cubicBezTo>
                <a:close/>
                <a:moveTo>
                  <a:pt x="8209" y="5465"/>
                </a:moveTo>
                <a:cubicBezTo>
                  <a:pt x="8162" y="5465"/>
                  <a:pt x="8116" y="5511"/>
                  <a:pt x="8116" y="5558"/>
                </a:cubicBezTo>
                <a:cubicBezTo>
                  <a:pt x="8162" y="5837"/>
                  <a:pt x="8187" y="6116"/>
                  <a:pt x="8209" y="6395"/>
                </a:cubicBezTo>
                <a:cubicBezTo>
                  <a:pt x="8209" y="6466"/>
                  <a:pt x="8233" y="6488"/>
                  <a:pt x="8302" y="6488"/>
                </a:cubicBezTo>
                <a:cubicBezTo>
                  <a:pt x="8348" y="6488"/>
                  <a:pt x="8395" y="6466"/>
                  <a:pt x="8395" y="6395"/>
                </a:cubicBezTo>
                <a:cubicBezTo>
                  <a:pt x="8373" y="6116"/>
                  <a:pt x="8348" y="5837"/>
                  <a:pt x="8302" y="5558"/>
                </a:cubicBezTo>
                <a:cubicBezTo>
                  <a:pt x="8302" y="5511"/>
                  <a:pt x="8280" y="5465"/>
                  <a:pt x="8209" y="5465"/>
                </a:cubicBezTo>
                <a:close/>
                <a:moveTo>
                  <a:pt x="7465" y="5328"/>
                </a:moveTo>
                <a:cubicBezTo>
                  <a:pt x="7410" y="5328"/>
                  <a:pt x="7358" y="5372"/>
                  <a:pt x="7372" y="5442"/>
                </a:cubicBezTo>
                <a:cubicBezTo>
                  <a:pt x="7489" y="5768"/>
                  <a:pt x="7535" y="6116"/>
                  <a:pt x="7558" y="6466"/>
                </a:cubicBezTo>
                <a:cubicBezTo>
                  <a:pt x="7558" y="6523"/>
                  <a:pt x="7604" y="6552"/>
                  <a:pt x="7651" y="6552"/>
                </a:cubicBezTo>
                <a:cubicBezTo>
                  <a:pt x="7697" y="6552"/>
                  <a:pt x="7744" y="6523"/>
                  <a:pt x="7744" y="6466"/>
                </a:cubicBezTo>
                <a:cubicBezTo>
                  <a:pt x="7721" y="6093"/>
                  <a:pt x="7651" y="5744"/>
                  <a:pt x="7558" y="5396"/>
                </a:cubicBezTo>
                <a:cubicBezTo>
                  <a:pt x="7539" y="5348"/>
                  <a:pt x="7501" y="5328"/>
                  <a:pt x="7465" y="5328"/>
                </a:cubicBezTo>
                <a:close/>
                <a:moveTo>
                  <a:pt x="3489" y="6326"/>
                </a:moveTo>
                <a:lnTo>
                  <a:pt x="3489" y="6488"/>
                </a:lnTo>
                <a:cubicBezTo>
                  <a:pt x="3465" y="6488"/>
                  <a:pt x="3442" y="6512"/>
                  <a:pt x="3442" y="6559"/>
                </a:cubicBezTo>
                <a:cubicBezTo>
                  <a:pt x="3442" y="6581"/>
                  <a:pt x="3465" y="6605"/>
                  <a:pt x="3489" y="6605"/>
                </a:cubicBezTo>
                <a:cubicBezTo>
                  <a:pt x="3442" y="6627"/>
                  <a:pt x="3396" y="6627"/>
                  <a:pt x="3349" y="6627"/>
                </a:cubicBezTo>
                <a:cubicBezTo>
                  <a:pt x="3396" y="6534"/>
                  <a:pt x="3442" y="6441"/>
                  <a:pt x="3489" y="6326"/>
                </a:cubicBezTo>
                <a:close/>
                <a:moveTo>
                  <a:pt x="16246" y="5905"/>
                </a:moveTo>
                <a:cubicBezTo>
                  <a:pt x="16225" y="5905"/>
                  <a:pt x="16205" y="5912"/>
                  <a:pt x="16187" y="5930"/>
                </a:cubicBezTo>
                <a:cubicBezTo>
                  <a:pt x="15837" y="6186"/>
                  <a:pt x="15443" y="6441"/>
                  <a:pt x="15046" y="6652"/>
                </a:cubicBezTo>
                <a:cubicBezTo>
                  <a:pt x="14969" y="6709"/>
                  <a:pt x="15020" y="6831"/>
                  <a:pt x="15093" y="6831"/>
                </a:cubicBezTo>
                <a:cubicBezTo>
                  <a:pt x="15108" y="6831"/>
                  <a:pt x="15123" y="6826"/>
                  <a:pt x="15139" y="6813"/>
                </a:cubicBezTo>
                <a:cubicBezTo>
                  <a:pt x="15536" y="6605"/>
                  <a:pt x="15930" y="6348"/>
                  <a:pt x="16280" y="6069"/>
                </a:cubicBezTo>
                <a:cubicBezTo>
                  <a:pt x="16326" y="6047"/>
                  <a:pt x="16349" y="6000"/>
                  <a:pt x="16326" y="5954"/>
                </a:cubicBezTo>
                <a:cubicBezTo>
                  <a:pt x="16311" y="5925"/>
                  <a:pt x="16279" y="5905"/>
                  <a:pt x="16246" y="5905"/>
                </a:cubicBezTo>
                <a:close/>
                <a:moveTo>
                  <a:pt x="9455" y="6526"/>
                </a:moveTo>
                <a:cubicBezTo>
                  <a:pt x="9443" y="6526"/>
                  <a:pt x="9431" y="6528"/>
                  <a:pt x="9418" y="6534"/>
                </a:cubicBezTo>
                <a:cubicBezTo>
                  <a:pt x="9279" y="6627"/>
                  <a:pt x="9139" y="6720"/>
                  <a:pt x="9024" y="6791"/>
                </a:cubicBezTo>
                <a:cubicBezTo>
                  <a:pt x="8977" y="6813"/>
                  <a:pt x="8953" y="6884"/>
                  <a:pt x="8977" y="6931"/>
                </a:cubicBezTo>
                <a:cubicBezTo>
                  <a:pt x="8993" y="6946"/>
                  <a:pt x="9033" y="6963"/>
                  <a:pt x="9071" y="6963"/>
                </a:cubicBezTo>
                <a:cubicBezTo>
                  <a:pt x="9087" y="6963"/>
                  <a:pt x="9103" y="6960"/>
                  <a:pt x="9117" y="6953"/>
                </a:cubicBezTo>
                <a:cubicBezTo>
                  <a:pt x="9232" y="6860"/>
                  <a:pt x="9372" y="6791"/>
                  <a:pt x="9511" y="6698"/>
                </a:cubicBezTo>
                <a:cubicBezTo>
                  <a:pt x="9535" y="6674"/>
                  <a:pt x="9558" y="6627"/>
                  <a:pt x="9535" y="6581"/>
                </a:cubicBezTo>
                <a:cubicBezTo>
                  <a:pt x="9518" y="6547"/>
                  <a:pt x="9488" y="6526"/>
                  <a:pt x="9455" y="6526"/>
                </a:cubicBezTo>
                <a:close/>
                <a:moveTo>
                  <a:pt x="3349" y="6813"/>
                </a:moveTo>
                <a:cubicBezTo>
                  <a:pt x="3349" y="6838"/>
                  <a:pt x="3325" y="6838"/>
                  <a:pt x="3325" y="6860"/>
                </a:cubicBezTo>
                <a:cubicBezTo>
                  <a:pt x="3325" y="6907"/>
                  <a:pt x="3371" y="6931"/>
                  <a:pt x="3396" y="6953"/>
                </a:cubicBezTo>
                <a:lnTo>
                  <a:pt x="3396" y="7000"/>
                </a:lnTo>
                <a:lnTo>
                  <a:pt x="3396" y="7024"/>
                </a:lnTo>
                <a:lnTo>
                  <a:pt x="3210" y="7024"/>
                </a:lnTo>
                <a:cubicBezTo>
                  <a:pt x="3232" y="6953"/>
                  <a:pt x="3256" y="6907"/>
                  <a:pt x="3278" y="6838"/>
                </a:cubicBezTo>
                <a:cubicBezTo>
                  <a:pt x="3303" y="6813"/>
                  <a:pt x="3325" y="6813"/>
                  <a:pt x="3349" y="6813"/>
                </a:cubicBezTo>
                <a:close/>
                <a:moveTo>
                  <a:pt x="5203" y="6412"/>
                </a:moveTo>
                <a:cubicBezTo>
                  <a:pt x="5130" y="6412"/>
                  <a:pt x="5103" y="6561"/>
                  <a:pt x="5186" y="6581"/>
                </a:cubicBezTo>
                <a:cubicBezTo>
                  <a:pt x="5582" y="6720"/>
                  <a:pt x="5976" y="6860"/>
                  <a:pt x="6348" y="7024"/>
                </a:cubicBezTo>
                <a:cubicBezTo>
                  <a:pt x="6361" y="7030"/>
                  <a:pt x="6373" y="7032"/>
                  <a:pt x="6385" y="7032"/>
                </a:cubicBezTo>
                <a:cubicBezTo>
                  <a:pt x="6418" y="7032"/>
                  <a:pt x="6448" y="7011"/>
                  <a:pt x="6466" y="6977"/>
                </a:cubicBezTo>
                <a:cubicBezTo>
                  <a:pt x="6488" y="6953"/>
                  <a:pt x="6488" y="6884"/>
                  <a:pt x="6441" y="6860"/>
                </a:cubicBezTo>
                <a:cubicBezTo>
                  <a:pt x="6047" y="6698"/>
                  <a:pt x="5651" y="6534"/>
                  <a:pt x="5232" y="6419"/>
                </a:cubicBezTo>
                <a:cubicBezTo>
                  <a:pt x="5222" y="6414"/>
                  <a:pt x="5212" y="6412"/>
                  <a:pt x="5203" y="6412"/>
                </a:cubicBezTo>
                <a:close/>
                <a:moveTo>
                  <a:pt x="5046" y="6977"/>
                </a:moveTo>
                <a:cubicBezTo>
                  <a:pt x="4999" y="6977"/>
                  <a:pt x="4953" y="7024"/>
                  <a:pt x="4953" y="7070"/>
                </a:cubicBezTo>
                <a:cubicBezTo>
                  <a:pt x="4953" y="7117"/>
                  <a:pt x="4999" y="7163"/>
                  <a:pt x="5046" y="7163"/>
                </a:cubicBezTo>
                <a:lnTo>
                  <a:pt x="5303" y="7163"/>
                </a:lnTo>
                <a:cubicBezTo>
                  <a:pt x="5349" y="7163"/>
                  <a:pt x="5396" y="7117"/>
                  <a:pt x="5396" y="7070"/>
                </a:cubicBezTo>
                <a:cubicBezTo>
                  <a:pt x="5396" y="7024"/>
                  <a:pt x="5349" y="6977"/>
                  <a:pt x="5303" y="6977"/>
                </a:cubicBezTo>
                <a:close/>
                <a:moveTo>
                  <a:pt x="5790" y="6977"/>
                </a:moveTo>
                <a:cubicBezTo>
                  <a:pt x="5768" y="6977"/>
                  <a:pt x="5768" y="6977"/>
                  <a:pt x="5744" y="7000"/>
                </a:cubicBezTo>
                <a:lnTo>
                  <a:pt x="5721" y="7000"/>
                </a:lnTo>
                <a:lnTo>
                  <a:pt x="5697" y="7024"/>
                </a:lnTo>
                <a:cubicBezTo>
                  <a:pt x="5697" y="7046"/>
                  <a:pt x="5697" y="7046"/>
                  <a:pt x="5675" y="7046"/>
                </a:cubicBezTo>
                <a:lnTo>
                  <a:pt x="5675" y="7093"/>
                </a:lnTo>
                <a:cubicBezTo>
                  <a:pt x="5697" y="7117"/>
                  <a:pt x="5697" y="7139"/>
                  <a:pt x="5697" y="7139"/>
                </a:cubicBezTo>
                <a:cubicBezTo>
                  <a:pt x="5697" y="7163"/>
                  <a:pt x="5697" y="7163"/>
                  <a:pt x="5721" y="7186"/>
                </a:cubicBezTo>
                <a:cubicBezTo>
                  <a:pt x="5721" y="7186"/>
                  <a:pt x="5721" y="7210"/>
                  <a:pt x="5744" y="7210"/>
                </a:cubicBezTo>
                <a:lnTo>
                  <a:pt x="5837" y="7210"/>
                </a:lnTo>
                <a:cubicBezTo>
                  <a:pt x="5837" y="7186"/>
                  <a:pt x="5861" y="7186"/>
                  <a:pt x="5861" y="7163"/>
                </a:cubicBezTo>
                <a:lnTo>
                  <a:pt x="5883" y="7139"/>
                </a:lnTo>
                <a:lnTo>
                  <a:pt x="5883" y="7093"/>
                </a:lnTo>
                <a:cubicBezTo>
                  <a:pt x="5861" y="7093"/>
                  <a:pt x="5861" y="7070"/>
                  <a:pt x="5861" y="7046"/>
                </a:cubicBezTo>
                <a:cubicBezTo>
                  <a:pt x="5861" y="7046"/>
                  <a:pt x="5861" y="7024"/>
                  <a:pt x="5837" y="7024"/>
                </a:cubicBezTo>
                <a:cubicBezTo>
                  <a:pt x="5837" y="7024"/>
                  <a:pt x="5837" y="7000"/>
                  <a:pt x="5814" y="7000"/>
                </a:cubicBezTo>
                <a:cubicBezTo>
                  <a:pt x="5814" y="7000"/>
                  <a:pt x="5790" y="7000"/>
                  <a:pt x="5790" y="6977"/>
                </a:cubicBezTo>
                <a:close/>
                <a:moveTo>
                  <a:pt x="16099" y="6742"/>
                </a:moveTo>
                <a:cubicBezTo>
                  <a:pt x="16083" y="6742"/>
                  <a:pt x="16065" y="6749"/>
                  <a:pt x="16047" y="6767"/>
                </a:cubicBezTo>
                <a:lnTo>
                  <a:pt x="15558" y="7046"/>
                </a:lnTo>
                <a:cubicBezTo>
                  <a:pt x="15536" y="7070"/>
                  <a:pt x="15512" y="7117"/>
                  <a:pt x="15536" y="7163"/>
                </a:cubicBezTo>
                <a:cubicBezTo>
                  <a:pt x="15552" y="7197"/>
                  <a:pt x="15582" y="7219"/>
                  <a:pt x="15614" y="7219"/>
                </a:cubicBezTo>
                <a:cubicBezTo>
                  <a:pt x="15626" y="7219"/>
                  <a:pt x="15639" y="7216"/>
                  <a:pt x="15651" y="7210"/>
                </a:cubicBezTo>
                <a:cubicBezTo>
                  <a:pt x="15815" y="7117"/>
                  <a:pt x="15977" y="7000"/>
                  <a:pt x="16140" y="6907"/>
                </a:cubicBezTo>
                <a:cubicBezTo>
                  <a:pt x="16163" y="6884"/>
                  <a:pt x="16187" y="6838"/>
                  <a:pt x="16163" y="6791"/>
                </a:cubicBezTo>
                <a:cubicBezTo>
                  <a:pt x="16149" y="6762"/>
                  <a:pt x="16126" y="6742"/>
                  <a:pt x="16099" y="6742"/>
                </a:cubicBezTo>
                <a:close/>
                <a:moveTo>
                  <a:pt x="3232" y="7210"/>
                </a:moveTo>
                <a:cubicBezTo>
                  <a:pt x="3210" y="7232"/>
                  <a:pt x="3163" y="7232"/>
                  <a:pt x="3139" y="7232"/>
                </a:cubicBezTo>
                <a:lnTo>
                  <a:pt x="3163" y="7210"/>
                </a:lnTo>
                <a:close/>
                <a:moveTo>
                  <a:pt x="4116" y="7604"/>
                </a:moveTo>
                <a:lnTo>
                  <a:pt x="4116" y="7628"/>
                </a:lnTo>
                <a:cubicBezTo>
                  <a:pt x="3721" y="7675"/>
                  <a:pt x="3349" y="7814"/>
                  <a:pt x="2999" y="8023"/>
                </a:cubicBezTo>
                <a:cubicBezTo>
                  <a:pt x="3024" y="7908"/>
                  <a:pt x="3024" y="7790"/>
                  <a:pt x="3046" y="7675"/>
                </a:cubicBezTo>
                <a:cubicBezTo>
                  <a:pt x="3070" y="7675"/>
                  <a:pt x="3070" y="7697"/>
                  <a:pt x="3092" y="7721"/>
                </a:cubicBezTo>
                <a:cubicBezTo>
                  <a:pt x="3046" y="7744"/>
                  <a:pt x="3046" y="7790"/>
                  <a:pt x="3070" y="7814"/>
                </a:cubicBezTo>
                <a:cubicBezTo>
                  <a:pt x="3086" y="7849"/>
                  <a:pt x="3116" y="7870"/>
                  <a:pt x="3149" y="7870"/>
                </a:cubicBezTo>
                <a:cubicBezTo>
                  <a:pt x="3161" y="7870"/>
                  <a:pt x="3173" y="7867"/>
                  <a:pt x="3185" y="7861"/>
                </a:cubicBezTo>
                <a:cubicBezTo>
                  <a:pt x="3489" y="7721"/>
                  <a:pt x="3790" y="7628"/>
                  <a:pt x="4116" y="7604"/>
                </a:cubicBezTo>
                <a:close/>
                <a:moveTo>
                  <a:pt x="9585" y="7433"/>
                </a:moveTo>
                <a:cubicBezTo>
                  <a:pt x="9574" y="7433"/>
                  <a:pt x="9564" y="7436"/>
                  <a:pt x="9558" y="7442"/>
                </a:cubicBezTo>
                <a:lnTo>
                  <a:pt x="8652" y="7861"/>
                </a:lnTo>
                <a:cubicBezTo>
                  <a:pt x="8605" y="7883"/>
                  <a:pt x="8605" y="7954"/>
                  <a:pt x="8628" y="8001"/>
                </a:cubicBezTo>
                <a:cubicBezTo>
                  <a:pt x="8642" y="8028"/>
                  <a:pt x="8663" y="8039"/>
                  <a:pt x="8688" y="8039"/>
                </a:cubicBezTo>
                <a:cubicBezTo>
                  <a:pt x="8706" y="8039"/>
                  <a:pt x="8725" y="8033"/>
                  <a:pt x="8745" y="8023"/>
                </a:cubicBezTo>
                <a:cubicBezTo>
                  <a:pt x="9046" y="7883"/>
                  <a:pt x="9349" y="7744"/>
                  <a:pt x="9629" y="7604"/>
                </a:cubicBezTo>
                <a:cubicBezTo>
                  <a:pt x="9675" y="7582"/>
                  <a:pt x="9697" y="7511"/>
                  <a:pt x="9675" y="7489"/>
                </a:cubicBezTo>
                <a:cubicBezTo>
                  <a:pt x="9657" y="7455"/>
                  <a:pt x="9616" y="7433"/>
                  <a:pt x="9585" y="7433"/>
                </a:cubicBezTo>
                <a:close/>
                <a:moveTo>
                  <a:pt x="5186" y="8395"/>
                </a:moveTo>
                <a:cubicBezTo>
                  <a:pt x="5139" y="8395"/>
                  <a:pt x="5093" y="8441"/>
                  <a:pt x="5093" y="8488"/>
                </a:cubicBezTo>
                <a:cubicBezTo>
                  <a:pt x="5093" y="8535"/>
                  <a:pt x="5139" y="8581"/>
                  <a:pt x="5186" y="8581"/>
                </a:cubicBezTo>
                <a:cubicBezTo>
                  <a:pt x="5351" y="8598"/>
                  <a:pt x="5528" y="8614"/>
                  <a:pt x="5700" y="8614"/>
                </a:cubicBezTo>
                <a:cubicBezTo>
                  <a:pt x="5770" y="8614"/>
                  <a:pt x="5840" y="8612"/>
                  <a:pt x="5907" y="8605"/>
                </a:cubicBezTo>
                <a:cubicBezTo>
                  <a:pt x="5954" y="8605"/>
                  <a:pt x="6000" y="8559"/>
                  <a:pt x="6000" y="8512"/>
                </a:cubicBezTo>
                <a:cubicBezTo>
                  <a:pt x="6000" y="8466"/>
                  <a:pt x="5954" y="8419"/>
                  <a:pt x="5907" y="8419"/>
                </a:cubicBezTo>
                <a:cubicBezTo>
                  <a:pt x="5840" y="8426"/>
                  <a:pt x="5770" y="8428"/>
                  <a:pt x="5700" y="8428"/>
                </a:cubicBezTo>
                <a:cubicBezTo>
                  <a:pt x="5528" y="8428"/>
                  <a:pt x="5351" y="8412"/>
                  <a:pt x="5186" y="8395"/>
                </a:cubicBezTo>
                <a:close/>
                <a:moveTo>
                  <a:pt x="2953" y="8652"/>
                </a:moveTo>
                <a:cubicBezTo>
                  <a:pt x="2953" y="8674"/>
                  <a:pt x="2977" y="8674"/>
                  <a:pt x="2999" y="8674"/>
                </a:cubicBezTo>
                <a:cubicBezTo>
                  <a:pt x="2977" y="8698"/>
                  <a:pt x="2953" y="8698"/>
                  <a:pt x="2953" y="8721"/>
                </a:cubicBezTo>
                <a:lnTo>
                  <a:pt x="2953" y="8652"/>
                </a:lnTo>
                <a:close/>
                <a:moveTo>
                  <a:pt x="4534" y="8605"/>
                </a:moveTo>
                <a:cubicBezTo>
                  <a:pt x="4512" y="8605"/>
                  <a:pt x="4512" y="8628"/>
                  <a:pt x="4488" y="8628"/>
                </a:cubicBezTo>
                <a:cubicBezTo>
                  <a:pt x="4488" y="8628"/>
                  <a:pt x="4488" y="8652"/>
                  <a:pt x="4466" y="8652"/>
                </a:cubicBezTo>
                <a:lnTo>
                  <a:pt x="4466" y="8674"/>
                </a:lnTo>
                <a:lnTo>
                  <a:pt x="4466" y="8721"/>
                </a:lnTo>
                <a:lnTo>
                  <a:pt x="4466" y="8745"/>
                </a:lnTo>
                <a:cubicBezTo>
                  <a:pt x="4488" y="8767"/>
                  <a:pt x="4488" y="8767"/>
                  <a:pt x="4512" y="8767"/>
                </a:cubicBezTo>
                <a:lnTo>
                  <a:pt x="4559" y="8814"/>
                </a:lnTo>
                <a:lnTo>
                  <a:pt x="4627" y="8814"/>
                </a:lnTo>
                <a:cubicBezTo>
                  <a:pt x="4652" y="8814"/>
                  <a:pt x="4652" y="8814"/>
                  <a:pt x="4674" y="8791"/>
                </a:cubicBezTo>
                <a:lnTo>
                  <a:pt x="4698" y="8767"/>
                </a:lnTo>
                <a:lnTo>
                  <a:pt x="4698" y="8745"/>
                </a:lnTo>
                <a:lnTo>
                  <a:pt x="4698" y="8698"/>
                </a:lnTo>
                <a:lnTo>
                  <a:pt x="4698" y="8674"/>
                </a:lnTo>
                <a:cubicBezTo>
                  <a:pt x="4674" y="8674"/>
                  <a:pt x="4674" y="8652"/>
                  <a:pt x="4652" y="8652"/>
                </a:cubicBezTo>
                <a:cubicBezTo>
                  <a:pt x="4627" y="8628"/>
                  <a:pt x="4627" y="8628"/>
                  <a:pt x="4605" y="8628"/>
                </a:cubicBezTo>
                <a:cubicBezTo>
                  <a:pt x="4581" y="8605"/>
                  <a:pt x="4581" y="8605"/>
                  <a:pt x="4559" y="8605"/>
                </a:cubicBezTo>
                <a:close/>
                <a:moveTo>
                  <a:pt x="2802" y="9402"/>
                </a:moveTo>
                <a:cubicBezTo>
                  <a:pt x="2779" y="9402"/>
                  <a:pt x="2756" y="9407"/>
                  <a:pt x="2744" y="9418"/>
                </a:cubicBezTo>
                <a:cubicBezTo>
                  <a:pt x="2698" y="9465"/>
                  <a:pt x="2698" y="9511"/>
                  <a:pt x="2744" y="9558"/>
                </a:cubicBezTo>
                <a:lnTo>
                  <a:pt x="2744" y="9582"/>
                </a:lnTo>
                <a:lnTo>
                  <a:pt x="2767" y="9582"/>
                </a:lnTo>
                <a:cubicBezTo>
                  <a:pt x="2767" y="9604"/>
                  <a:pt x="2791" y="9604"/>
                  <a:pt x="2791" y="9629"/>
                </a:cubicBezTo>
                <a:cubicBezTo>
                  <a:pt x="2813" y="9675"/>
                  <a:pt x="2838" y="9697"/>
                  <a:pt x="2860" y="9744"/>
                </a:cubicBezTo>
                <a:lnTo>
                  <a:pt x="2860" y="9768"/>
                </a:lnTo>
                <a:cubicBezTo>
                  <a:pt x="2884" y="9790"/>
                  <a:pt x="2884" y="9815"/>
                  <a:pt x="2884" y="9837"/>
                </a:cubicBezTo>
                <a:cubicBezTo>
                  <a:pt x="2906" y="9861"/>
                  <a:pt x="2906" y="9908"/>
                  <a:pt x="2931" y="9954"/>
                </a:cubicBezTo>
                <a:cubicBezTo>
                  <a:pt x="2931" y="10001"/>
                  <a:pt x="2977" y="10023"/>
                  <a:pt x="3024" y="10023"/>
                </a:cubicBezTo>
                <a:cubicBezTo>
                  <a:pt x="3092" y="10001"/>
                  <a:pt x="3092" y="9954"/>
                  <a:pt x="3092" y="9908"/>
                </a:cubicBezTo>
                <a:cubicBezTo>
                  <a:pt x="3070" y="9722"/>
                  <a:pt x="2977" y="9558"/>
                  <a:pt x="2860" y="9418"/>
                </a:cubicBezTo>
                <a:cubicBezTo>
                  <a:pt x="2849" y="9407"/>
                  <a:pt x="2825" y="9402"/>
                  <a:pt x="2802" y="9402"/>
                </a:cubicBezTo>
                <a:close/>
                <a:moveTo>
                  <a:pt x="4186" y="9976"/>
                </a:moveTo>
                <a:lnTo>
                  <a:pt x="4162" y="10001"/>
                </a:lnTo>
                <a:cubicBezTo>
                  <a:pt x="4140" y="10023"/>
                  <a:pt x="4140" y="10023"/>
                  <a:pt x="4140" y="10047"/>
                </a:cubicBezTo>
                <a:lnTo>
                  <a:pt x="4140" y="10116"/>
                </a:lnTo>
                <a:cubicBezTo>
                  <a:pt x="4162" y="10116"/>
                  <a:pt x="4162" y="10116"/>
                  <a:pt x="4162" y="10140"/>
                </a:cubicBezTo>
                <a:cubicBezTo>
                  <a:pt x="4162" y="10140"/>
                  <a:pt x="4186" y="10140"/>
                  <a:pt x="4209" y="10162"/>
                </a:cubicBezTo>
                <a:lnTo>
                  <a:pt x="4187" y="10141"/>
                </a:lnTo>
                <a:lnTo>
                  <a:pt x="4187" y="10141"/>
                </a:lnTo>
                <a:cubicBezTo>
                  <a:pt x="4209" y="10162"/>
                  <a:pt x="4209" y="10162"/>
                  <a:pt x="4233" y="10162"/>
                </a:cubicBezTo>
                <a:cubicBezTo>
                  <a:pt x="4233" y="10187"/>
                  <a:pt x="4255" y="10187"/>
                  <a:pt x="4255" y="10209"/>
                </a:cubicBezTo>
                <a:cubicBezTo>
                  <a:pt x="4279" y="10233"/>
                  <a:pt x="4302" y="10233"/>
                  <a:pt x="4326" y="10256"/>
                </a:cubicBezTo>
                <a:lnTo>
                  <a:pt x="4348" y="10256"/>
                </a:lnTo>
                <a:cubicBezTo>
                  <a:pt x="4372" y="10256"/>
                  <a:pt x="4372" y="10256"/>
                  <a:pt x="4395" y="10233"/>
                </a:cubicBezTo>
                <a:cubicBezTo>
                  <a:pt x="4419" y="10233"/>
                  <a:pt x="4419" y="10209"/>
                  <a:pt x="4441" y="10187"/>
                </a:cubicBezTo>
                <a:cubicBezTo>
                  <a:pt x="4441" y="10162"/>
                  <a:pt x="4441" y="10140"/>
                  <a:pt x="4419" y="10116"/>
                </a:cubicBezTo>
                <a:cubicBezTo>
                  <a:pt x="4419" y="10094"/>
                  <a:pt x="4395" y="10094"/>
                  <a:pt x="4395" y="10069"/>
                </a:cubicBezTo>
                <a:cubicBezTo>
                  <a:pt x="4372" y="10047"/>
                  <a:pt x="4372" y="10047"/>
                  <a:pt x="4348" y="10047"/>
                </a:cubicBezTo>
                <a:cubicBezTo>
                  <a:pt x="4348" y="10023"/>
                  <a:pt x="4326" y="10023"/>
                  <a:pt x="4302" y="10001"/>
                </a:cubicBezTo>
                <a:cubicBezTo>
                  <a:pt x="4279" y="10001"/>
                  <a:pt x="4279" y="9976"/>
                  <a:pt x="4255" y="9976"/>
                </a:cubicBezTo>
                <a:close/>
                <a:moveTo>
                  <a:pt x="25524" y="10099"/>
                </a:moveTo>
                <a:cubicBezTo>
                  <a:pt x="25512" y="10099"/>
                  <a:pt x="25501" y="10105"/>
                  <a:pt x="25490" y="10116"/>
                </a:cubicBezTo>
                <a:cubicBezTo>
                  <a:pt x="25465" y="10116"/>
                  <a:pt x="25443" y="10140"/>
                  <a:pt x="25443" y="10162"/>
                </a:cubicBezTo>
                <a:cubicBezTo>
                  <a:pt x="25443" y="10209"/>
                  <a:pt x="25419" y="10256"/>
                  <a:pt x="25419" y="10302"/>
                </a:cubicBezTo>
                <a:lnTo>
                  <a:pt x="25419" y="10373"/>
                </a:lnTo>
                <a:cubicBezTo>
                  <a:pt x="25443" y="10373"/>
                  <a:pt x="25443" y="10395"/>
                  <a:pt x="25443" y="10395"/>
                </a:cubicBezTo>
                <a:cubicBezTo>
                  <a:pt x="25465" y="10395"/>
                  <a:pt x="25465" y="10395"/>
                  <a:pt x="25490" y="10419"/>
                </a:cubicBezTo>
                <a:cubicBezTo>
                  <a:pt x="25512" y="10419"/>
                  <a:pt x="25536" y="10419"/>
                  <a:pt x="25558" y="10395"/>
                </a:cubicBezTo>
                <a:cubicBezTo>
                  <a:pt x="25558" y="10395"/>
                  <a:pt x="25583" y="10373"/>
                  <a:pt x="25583" y="10349"/>
                </a:cubicBezTo>
                <a:cubicBezTo>
                  <a:pt x="25605" y="10302"/>
                  <a:pt x="25605" y="10256"/>
                  <a:pt x="25629" y="10209"/>
                </a:cubicBezTo>
                <a:lnTo>
                  <a:pt x="25629" y="10187"/>
                </a:lnTo>
                <a:cubicBezTo>
                  <a:pt x="25629" y="10162"/>
                  <a:pt x="25605" y="10162"/>
                  <a:pt x="25605" y="10140"/>
                </a:cubicBezTo>
                <a:cubicBezTo>
                  <a:pt x="25605" y="10140"/>
                  <a:pt x="25605" y="10116"/>
                  <a:pt x="25583" y="10116"/>
                </a:cubicBezTo>
                <a:lnTo>
                  <a:pt x="25558" y="10116"/>
                </a:lnTo>
                <a:cubicBezTo>
                  <a:pt x="25547" y="10105"/>
                  <a:pt x="25536" y="10099"/>
                  <a:pt x="25524" y="10099"/>
                </a:cubicBezTo>
                <a:close/>
                <a:moveTo>
                  <a:pt x="14305" y="9738"/>
                </a:moveTo>
                <a:cubicBezTo>
                  <a:pt x="14296" y="9738"/>
                  <a:pt x="14288" y="9740"/>
                  <a:pt x="14280" y="9744"/>
                </a:cubicBezTo>
                <a:cubicBezTo>
                  <a:pt x="14233" y="9744"/>
                  <a:pt x="14187" y="9815"/>
                  <a:pt x="14209" y="9861"/>
                </a:cubicBezTo>
                <a:lnTo>
                  <a:pt x="14488" y="10559"/>
                </a:lnTo>
                <a:cubicBezTo>
                  <a:pt x="14488" y="10593"/>
                  <a:pt x="14513" y="10614"/>
                  <a:pt x="14545" y="10614"/>
                </a:cubicBezTo>
                <a:cubicBezTo>
                  <a:pt x="14557" y="10614"/>
                  <a:pt x="14569" y="10611"/>
                  <a:pt x="14581" y="10605"/>
                </a:cubicBezTo>
                <a:cubicBezTo>
                  <a:pt x="14628" y="10605"/>
                  <a:pt x="14674" y="10559"/>
                  <a:pt x="14652" y="10512"/>
                </a:cubicBezTo>
                <a:cubicBezTo>
                  <a:pt x="14559" y="10280"/>
                  <a:pt x="14488" y="10047"/>
                  <a:pt x="14395" y="9815"/>
                </a:cubicBezTo>
                <a:cubicBezTo>
                  <a:pt x="14377" y="9776"/>
                  <a:pt x="14342" y="9738"/>
                  <a:pt x="14305" y="9738"/>
                </a:cubicBezTo>
                <a:close/>
                <a:moveTo>
                  <a:pt x="674" y="10698"/>
                </a:moveTo>
                <a:lnTo>
                  <a:pt x="698" y="10721"/>
                </a:lnTo>
                <a:lnTo>
                  <a:pt x="651" y="10721"/>
                </a:lnTo>
                <a:cubicBezTo>
                  <a:pt x="651" y="10721"/>
                  <a:pt x="674" y="10721"/>
                  <a:pt x="674" y="10698"/>
                </a:cubicBezTo>
                <a:close/>
                <a:moveTo>
                  <a:pt x="10547" y="9892"/>
                </a:moveTo>
                <a:cubicBezTo>
                  <a:pt x="10527" y="9892"/>
                  <a:pt x="10508" y="9897"/>
                  <a:pt x="10488" y="9908"/>
                </a:cubicBezTo>
                <a:cubicBezTo>
                  <a:pt x="10442" y="9930"/>
                  <a:pt x="10442" y="9976"/>
                  <a:pt x="10466" y="10023"/>
                </a:cubicBezTo>
                <a:cubicBezTo>
                  <a:pt x="10652" y="10302"/>
                  <a:pt x="10814" y="10581"/>
                  <a:pt x="11000" y="10838"/>
                </a:cubicBezTo>
                <a:cubicBezTo>
                  <a:pt x="11017" y="10872"/>
                  <a:pt x="11059" y="10893"/>
                  <a:pt x="11099" y="10893"/>
                </a:cubicBezTo>
                <a:cubicBezTo>
                  <a:pt x="11113" y="10893"/>
                  <a:pt x="11127" y="10890"/>
                  <a:pt x="11139" y="10884"/>
                </a:cubicBezTo>
                <a:cubicBezTo>
                  <a:pt x="11163" y="10860"/>
                  <a:pt x="11186" y="10791"/>
                  <a:pt x="11163" y="10745"/>
                </a:cubicBezTo>
                <a:cubicBezTo>
                  <a:pt x="10977" y="10488"/>
                  <a:pt x="10791" y="10209"/>
                  <a:pt x="10628" y="9930"/>
                </a:cubicBezTo>
                <a:cubicBezTo>
                  <a:pt x="10601" y="9903"/>
                  <a:pt x="10574" y="9892"/>
                  <a:pt x="10547" y="9892"/>
                </a:cubicBezTo>
                <a:close/>
                <a:moveTo>
                  <a:pt x="2512" y="10698"/>
                </a:moveTo>
                <a:cubicBezTo>
                  <a:pt x="2488" y="10698"/>
                  <a:pt x="2419" y="10721"/>
                  <a:pt x="2419" y="10767"/>
                </a:cubicBezTo>
                <a:cubicBezTo>
                  <a:pt x="2395" y="10814"/>
                  <a:pt x="2419" y="10860"/>
                  <a:pt x="2465" y="10884"/>
                </a:cubicBezTo>
                <a:cubicBezTo>
                  <a:pt x="2581" y="10907"/>
                  <a:pt x="2674" y="10953"/>
                  <a:pt x="2791" y="10977"/>
                </a:cubicBezTo>
                <a:cubicBezTo>
                  <a:pt x="2803" y="10983"/>
                  <a:pt x="2816" y="10986"/>
                  <a:pt x="2828" y="10986"/>
                </a:cubicBezTo>
                <a:cubicBezTo>
                  <a:pt x="2861" y="10986"/>
                  <a:pt x="2890" y="10965"/>
                  <a:pt x="2906" y="10931"/>
                </a:cubicBezTo>
                <a:cubicBezTo>
                  <a:pt x="2906" y="10884"/>
                  <a:pt x="2884" y="10838"/>
                  <a:pt x="2838" y="10814"/>
                </a:cubicBezTo>
                <a:cubicBezTo>
                  <a:pt x="2720" y="10767"/>
                  <a:pt x="2627" y="10745"/>
                  <a:pt x="2512" y="10698"/>
                </a:cubicBezTo>
                <a:close/>
                <a:moveTo>
                  <a:pt x="27931" y="10977"/>
                </a:moveTo>
                <a:cubicBezTo>
                  <a:pt x="27908" y="11000"/>
                  <a:pt x="27884" y="11000"/>
                  <a:pt x="27862" y="11024"/>
                </a:cubicBezTo>
                <a:cubicBezTo>
                  <a:pt x="27838" y="11117"/>
                  <a:pt x="27791" y="11186"/>
                  <a:pt x="27769" y="11279"/>
                </a:cubicBezTo>
                <a:cubicBezTo>
                  <a:pt x="27745" y="11303"/>
                  <a:pt x="27745" y="11325"/>
                  <a:pt x="27745" y="11350"/>
                </a:cubicBezTo>
                <a:cubicBezTo>
                  <a:pt x="27745" y="11372"/>
                  <a:pt x="27769" y="11396"/>
                  <a:pt x="27791" y="11396"/>
                </a:cubicBezTo>
                <a:cubicBezTo>
                  <a:pt x="27815" y="11418"/>
                  <a:pt x="27838" y="11418"/>
                  <a:pt x="27862" y="11418"/>
                </a:cubicBezTo>
                <a:cubicBezTo>
                  <a:pt x="27884" y="11396"/>
                  <a:pt x="27908" y="11396"/>
                  <a:pt x="27908" y="11372"/>
                </a:cubicBezTo>
                <a:cubicBezTo>
                  <a:pt x="27955" y="11279"/>
                  <a:pt x="28001" y="11210"/>
                  <a:pt x="28024" y="11117"/>
                </a:cubicBezTo>
                <a:cubicBezTo>
                  <a:pt x="28048" y="11093"/>
                  <a:pt x="28048" y="11070"/>
                  <a:pt x="28048" y="11046"/>
                </a:cubicBezTo>
                <a:cubicBezTo>
                  <a:pt x="28024" y="11024"/>
                  <a:pt x="28024" y="11000"/>
                  <a:pt x="28001" y="11000"/>
                </a:cubicBezTo>
                <a:cubicBezTo>
                  <a:pt x="27977" y="10977"/>
                  <a:pt x="27955" y="10977"/>
                  <a:pt x="27931" y="10977"/>
                </a:cubicBezTo>
                <a:close/>
                <a:moveTo>
                  <a:pt x="30266" y="11177"/>
                </a:moveTo>
                <a:cubicBezTo>
                  <a:pt x="30232" y="11177"/>
                  <a:pt x="30197" y="11198"/>
                  <a:pt x="30163" y="11232"/>
                </a:cubicBezTo>
                <a:cubicBezTo>
                  <a:pt x="30095" y="11350"/>
                  <a:pt x="30001" y="11489"/>
                  <a:pt x="29955" y="11604"/>
                </a:cubicBezTo>
                <a:cubicBezTo>
                  <a:pt x="29931" y="11629"/>
                  <a:pt x="29931" y="11651"/>
                  <a:pt x="29931" y="11675"/>
                </a:cubicBezTo>
                <a:cubicBezTo>
                  <a:pt x="29955" y="11697"/>
                  <a:pt x="29955" y="11722"/>
                  <a:pt x="29977" y="11744"/>
                </a:cubicBezTo>
                <a:cubicBezTo>
                  <a:pt x="29990" y="11750"/>
                  <a:pt x="30004" y="11753"/>
                  <a:pt x="30019" y="11753"/>
                </a:cubicBezTo>
                <a:cubicBezTo>
                  <a:pt x="30058" y="11753"/>
                  <a:pt x="30101" y="11731"/>
                  <a:pt x="30117" y="11697"/>
                </a:cubicBezTo>
                <a:cubicBezTo>
                  <a:pt x="30163" y="11558"/>
                  <a:pt x="30234" y="11443"/>
                  <a:pt x="30327" y="11325"/>
                </a:cubicBezTo>
                <a:cubicBezTo>
                  <a:pt x="30349" y="11279"/>
                  <a:pt x="30327" y="11210"/>
                  <a:pt x="30303" y="11186"/>
                </a:cubicBezTo>
                <a:cubicBezTo>
                  <a:pt x="30291" y="11180"/>
                  <a:pt x="30278" y="11177"/>
                  <a:pt x="30266" y="11177"/>
                </a:cubicBezTo>
                <a:close/>
                <a:moveTo>
                  <a:pt x="2869" y="11634"/>
                </a:moveTo>
                <a:cubicBezTo>
                  <a:pt x="2860" y="11634"/>
                  <a:pt x="2849" y="11640"/>
                  <a:pt x="2838" y="11651"/>
                </a:cubicBezTo>
                <a:lnTo>
                  <a:pt x="2813" y="11651"/>
                </a:lnTo>
                <a:cubicBezTo>
                  <a:pt x="2813" y="11651"/>
                  <a:pt x="2791" y="11651"/>
                  <a:pt x="2791" y="11675"/>
                </a:cubicBezTo>
                <a:cubicBezTo>
                  <a:pt x="2767" y="11675"/>
                  <a:pt x="2767" y="11675"/>
                  <a:pt x="2767" y="11697"/>
                </a:cubicBezTo>
                <a:lnTo>
                  <a:pt x="2744" y="11722"/>
                </a:lnTo>
                <a:lnTo>
                  <a:pt x="2744" y="11768"/>
                </a:lnTo>
                <a:cubicBezTo>
                  <a:pt x="2767" y="11768"/>
                  <a:pt x="2767" y="11768"/>
                  <a:pt x="2767" y="11790"/>
                </a:cubicBezTo>
                <a:lnTo>
                  <a:pt x="2791" y="11815"/>
                </a:lnTo>
                <a:lnTo>
                  <a:pt x="2813" y="11815"/>
                </a:lnTo>
                <a:cubicBezTo>
                  <a:pt x="2825" y="11826"/>
                  <a:pt x="2837" y="11831"/>
                  <a:pt x="2846" y="11831"/>
                </a:cubicBezTo>
                <a:cubicBezTo>
                  <a:pt x="2854" y="11831"/>
                  <a:pt x="2860" y="11826"/>
                  <a:pt x="2860" y="11815"/>
                </a:cubicBezTo>
                <a:lnTo>
                  <a:pt x="2884" y="11815"/>
                </a:lnTo>
                <a:cubicBezTo>
                  <a:pt x="2906" y="11815"/>
                  <a:pt x="2906" y="11815"/>
                  <a:pt x="2931" y="11790"/>
                </a:cubicBezTo>
                <a:lnTo>
                  <a:pt x="2953" y="11768"/>
                </a:lnTo>
                <a:lnTo>
                  <a:pt x="2953" y="11744"/>
                </a:lnTo>
                <a:lnTo>
                  <a:pt x="2953" y="11697"/>
                </a:lnTo>
                <a:lnTo>
                  <a:pt x="2953" y="11675"/>
                </a:lnTo>
                <a:cubicBezTo>
                  <a:pt x="2931" y="11675"/>
                  <a:pt x="2931" y="11651"/>
                  <a:pt x="2906" y="11651"/>
                </a:cubicBezTo>
                <a:lnTo>
                  <a:pt x="2884" y="11651"/>
                </a:lnTo>
                <a:cubicBezTo>
                  <a:pt x="2884" y="11640"/>
                  <a:pt x="2878" y="11634"/>
                  <a:pt x="2869" y="11634"/>
                </a:cubicBezTo>
                <a:close/>
                <a:moveTo>
                  <a:pt x="20721" y="10309"/>
                </a:moveTo>
                <a:cubicBezTo>
                  <a:pt x="20675" y="10309"/>
                  <a:pt x="20628" y="10337"/>
                  <a:pt x="20628" y="10395"/>
                </a:cubicBezTo>
                <a:lnTo>
                  <a:pt x="20489" y="11861"/>
                </a:lnTo>
                <a:cubicBezTo>
                  <a:pt x="20477" y="11919"/>
                  <a:pt x="20518" y="11948"/>
                  <a:pt x="20565" y="11948"/>
                </a:cubicBezTo>
                <a:cubicBezTo>
                  <a:pt x="20611" y="11948"/>
                  <a:pt x="20663" y="11919"/>
                  <a:pt x="20675" y="11861"/>
                </a:cubicBezTo>
                <a:lnTo>
                  <a:pt x="20814" y="10395"/>
                </a:lnTo>
                <a:cubicBezTo>
                  <a:pt x="20814" y="10337"/>
                  <a:pt x="20768" y="10309"/>
                  <a:pt x="20721" y="10309"/>
                </a:cubicBezTo>
                <a:close/>
                <a:moveTo>
                  <a:pt x="23047" y="11489"/>
                </a:moveTo>
                <a:cubicBezTo>
                  <a:pt x="23000" y="11489"/>
                  <a:pt x="22954" y="11536"/>
                  <a:pt x="22954" y="11582"/>
                </a:cubicBezTo>
                <a:cubicBezTo>
                  <a:pt x="22954" y="11722"/>
                  <a:pt x="22954" y="11861"/>
                  <a:pt x="22931" y="12001"/>
                </a:cubicBezTo>
                <a:cubicBezTo>
                  <a:pt x="22931" y="12047"/>
                  <a:pt x="22978" y="12094"/>
                  <a:pt x="23024" y="12094"/>
                </a:cubicBezTo>
                <a:cubicBezTo>
                  <a:pt x="23071" y="12094"/>
                  <a:pt x="23117" y="12047"/>
                  <a:pt x="23117" y="12001"/>
                </a:cubicBezTo>
                <a:cubicBezTo>
                  <a:pt x="23117" y="11861"/>
                  <a:pt x="23140" y="11722"/>
                  <a:pt x="23140" y="11582"/>
                </a:cubicBezTo>
                <a:cubicBezTo>
                  <a:pt x="23140" y="11536"/>
                  <a:pt x="23093" y="11489"/>
                  <a:pt x="23047" y="11489"/>
                </a:cubicBezTo>
                <a:close/>
                <a:moveTo>
                  <a:pt x="9345" y="11985"/>
                </a:moveTo>
                <a:cubicBezTo>
                  <a:pt x="9322" y="11985"/>
                  <a:pt x="9298" y="11991"/>
                  <a:pt x="9279" y="12001"/>
                </a:cubicBezTo>
                <a:cubicBezTo>
                  <a:pt x="9232" y="12023"/>
                  <a:pt x="9232" y="12070"/>
                  <a:pt x="9256" y="12116"/>
                </a:cubicBezTo>
                <a:cubicBezTo>
                  <a:pt x="9325" y="12233"/>
                  <a:pt x="9372" y="12373"/>
                  <a:pt x="9442" y="12488"/>
                </a:cubicBezTo>
                <a:cubicBezTo>
                  <a:pt x="9456" y="12516"/>
                  <a:pt x="9477" y="12527"/>
                  <a:pt x="9502" y="12527"/>
                </a:cubicBezTo>
                <a:cubicBezTo>
                  <a:pt x="9520" y="12527"/>
                  <a:pt x="9539" y="12521"/>
                  <a:pt x="9558" y="12512"/>
                </a:cubicBezTo>
                <a:cubicBezTo>
                  <a:pt x="9604" y="12488"/>
                  <a:pt x="9629" y="12442"/>
                  <a:pt x="9604" y="12395"/>
                </a:cubicBezTo>
                <a:cubicBezTo>
                  <a:pt x="9535" y="12280"/>
                  <a:pt x="9465" y="12163"/>
                  <a:pt x="9418" y="12023"/>
                </a:cubicBezTo>
                <a:cubicBezTo>
                  <a:pt x="9405" y="11996"/>
                  <a:pt x="9376" y="11985"/>
                  <a:pt x="9345" y="11985"/>
                </a:cubicBezTo>
                <a:close/>
                <a:moveTo>
                  <a:pt x="1472" y="11776"/>
                </a:moveTo>
                <a:cubicBezTo>
                  <a:pt x="1444" y="11776"/>
                  <a:pt x="1416" y="11787"/>
                  <a:pt x="1396" y="11815"/>
                </a:cubicBezTo>
                <a:cubicBezTo>
                  <a:pt x="1210" y="12140"/>
                  <a:pt x="977" y="12466"/>
                  <a:pt x="720" y="12745"/>
                </a:cubicBezTo>
                <a:cubicBezTo>
                  <a:pt x="698" y="12791"/>
                  <a:pt x="698" y="12838"/>
                  <a:pt x="720" y="12884"/>
                </a:cubicBezTo>
                <a:cubicBezTo>
                  <a:pt x="747" y="12897"/>
                  <a:pt x="782" y="12911"/>
                  <a:pt x="812" y="12911"/>
                </a:cubicBezTo>
                <a:cubicBezTo>
                  <a:pt x="833" y="12911"/>
                  <a:pt x="850" y="12904"/>
                  <a:pt x="860" y="12884"/>
                </a:cubicBezTo>
                <a:cubicBezTo>
                  <a:pt x="1117" y="12581"/>
                  <a:pt x="1349" y="12256"/>
                  <a:pt x="1557" y="11908"/>
                </a:cubicBezTo>
                <a:cubicBezTo>
                  <a:pt x="1607" y="11842"/>
                  <a:pt x="1540" y="11776"/>
                  <a:pt x="1472" y="11776"/>
                </a:cubicBezTo>
                <a:close/>
                <a:moveTo>
                  <a:pt x="17815" y="12419"/>
                </a:moveTo>
                <a:cubicBezTo>
                  <a:pt x="17768" y="12419"/>
                  <a:pt x="17722" y="12466"/>
                  <a:pt x="17722" y="12512"/>
                </a:cubicBezTo>
                <a:cubicBezTo>
                  <a:pt x="17722" y="12698"/>
                  <a:pt x="17722" y="12907"/>
                  <a:pt x="17768" y="13093"/>
                </a:cubicBezTo>
                <a:cubicBezTo>
                  <a:pt x="17768" y="13131"/>
                  <a:pt x="17815" y="13169"/>
                  <a:pt x="17857" y="13169"/>
                </a:cubicBezTo>
                <a:cubicBezTo>
                  <a:pt x="17866" y="13169"/>
                  <a:pt x="17875" y="13168"/>
                  <a:pt x="17884" y="13164"/>
                </a:cubicBezTo>
                <a:cubicBezTo>
                  <a:pt x="17930" y="13139"/>
                  <a:pt x="17954" y="13093"/>
                  <a:pt x="17930" y="13046"/>
                </a:cubicBezTo>
                <a:cubicBezTo>
                  <a:pt x="17908" y="12884"/>
                  <a:pt x="17908" y="12698"/>
                  <a:pt x="17908" y="12512"/>
                </a:cubicBezTo>
                <a:cubicBezTo>
                  <a:pt x="17908" y="12466"/>
                  <a:pt x="17861" y="12419"/>
                  <a:pt x="17815" y="12419"/>
                </a:cubicBezTo>
                <a:close/>
                <a:moveTo>
                  <a:pt x="2007" y="12102"/>
                </a:moveTo>
                <a:cubicBezTo>
                  <a:pt x="1979" y="12102"/>
                  <a:pt x="1950" y="12113"/>
                  <a:pt x="1930" y="12140"/>
                </a:cubicBezTo>
                <a:cubicBezTo>
                  <a:pt x="1628" y="12559"/>
                  <a:pt x="1349" y="12953"/>
                  <a:pt x="1046" y="13372"/>
                </a:cubicBezTo>
                <a:cubicBezTo>
                  <a:pt x="997" y="13438"/>
                  <a:pt x="1064" y="13503"/>
                  <a:pt x="1132" y="13503"/>
                </a:cubicBezTo>
                <a:cubicBezTo>
                  <a:pt x="1160" y="13503"/>
                  <a:pt x="1189" y="13492"/>
                  <a:pt x="1210" y="13465"/>
                </a:cubicBezTo>
                <a:cubicBezTo>
                  <a:pt x="1511" y="13046"/>
                  <a:pt x="1790" y="12652"/>
                  <a:pt x="2093" y="12233"/>
                </a:cubicBezTo>
                <a:cubicBezTo>
                  <a:pt x="2142" y="12167"/>
                  <a:pt x="2075" y="12102"/>
                  <a:pt x="2007" y="12102"/>
                </a:cubicBezTo>
                <a:close/>
                <a:moveTo>
                  <a:pt x="6814" y="13641"/>
                </a:moveTo>
                <a:cubicBezTo>
                  <a:pt x="6798" y="13641"/>
                  <a:pt x="6783" y="13651"/>
                  <a:pt x="6767" y="13651"/>
                </a:cubicBezTo>
                <a:cubicBezTo>
                  <a:pt x="6745" y="13675"/>
                  <a:pt x="6720" y="13675"/>
                  <a:pt x="6720" y="13698"/>
                </a:cubicBezTo>
                <a:cubicBezTo>
                  <a:pt x="6720" y="13722"/>
                  <a:pt x="6720" y="13768"/>
                  <a:pt x="6745" y="13768"/>
                </a:cubicBezTo>
                <a:cubicBezTo>
                  <a:pt x="6791" y="13861"/>
                  <a:pt x="6860" y="13954"/>
                  <a:pt x="6931" y="14047"/>
                </a:cubicBezTo>
                <a:lnTo>
                  <a:pt x="6977" y="14094"/>
                </a:lnTo>
                <a:cubicBezTo>
                  <a:pt x="7000" y="14094"/>
                  <a:pt x="7046" y="14094"/>
                  <a:pt x="7046" y="14070"/>
                </a:cubicBezTo>
                <a:cubicBezTo>
                  <a:pt x="7070" y="14070"/>
                  <a:pt x="7093" y="14047"/>
                  <a:pt x="7093" y="14023"/>
                </a:cubicBezTo>
                <a:lnTo>
                  <a:pt x="7093" y="13954"/>
                </a:lnTo>
                <a:lnTo>
                  <a:pt x="6884" y="13675"/>
                </a:lnTo>
                <a:cubicBezTo>
                  <a:pt x="6884" y="13675"/>
                  <a:pt x="6860" y="13651"/>
                  <a:pt x="6838" y="13651"/>
                </a:cubicBezTo>
                <a:cubicBezTo>
                  <a:pt x="6830" y="13644"/>
                  <a:pt x="6822" y="13641"/>
                  <a:pt x="6814" y="13641"/>
                </a:cubicBezTo>
                <a:close/>
                <a:moveTo>
                  <a:pt x="13396" y="13768"/>
                </a:moveTo>
                <a:cubicBezTo>
                  <a:pt x="13372" y="13791"/>
                  <a:pt x="13350" y="13815"/>
                  <a:pt x="13350" y="13837"/>
                </a:cubicBezTo>
                <a:lnTo>
                  <a:pt x="13350" y="13908"/>
                </a:lnTo>
                <a:cubicBezTo>
                  <a:pt x="13372" y="13908"/>
                  <a:pt x="13372" y="13930"/>
                  <a:pt x="13372" y="13930"/>
                </a:cubicBezTo>
                <a:lnTo>
                  <a:pt x="13443" y="14140"/>
                </a:lnTo>
                <a:cubicBezTo>
                  <a:pt x="13465" y="14163"/>
                  <a:pt x="13465" y="14187"/>
                  <a:pt x="13489" y="14187"/>
                </a:cubicBezTo>
                <a:cubicBezTo>
                  <a:pt x="13511" y="14209"/>
                  <a:pt x="13536" y="14209"/>
                  <a:pt x="13558" y="14209"/>
                </a:cubicBezTo>
                <a:cubicBezTo>
                  <a:pt x="13604" y="14187"/>
                  <a:pt x="13629" y="14140"/>
                  <a:pt x="13629" y="14094"/>
                </a:cubicBezTo>
                <a:cubicBezTo>
                  <a:pt x="13604" y="14001"/>
                  <a:pt x="13558" y="13908"/>
                  <a:pt x="13511" y="13815"/>
                </a:cubicBezTo>
                <a:cubicBezTo>
                  <a:pt x="13511" y="13791"/>
                  <a:pt x="13489" y="13768"/>
                  <a:pt x="13465" y="13768"/>
                </a:cubicBezTo>
                <a:close/>
                <a:moveTo>
                  <a:pt x="2984" y="13079"/>
                </a:moveTo>
                <a:cubicBezTo>
                  <a:pt x="2956" y="13079"/>
                  <a:pt x="2927" y="13090"/>
                  <a:pt x="2906" y="13117"/>
                </a:cubicBezTo>
                <a:cubicBezTo>
                  <a:pt x="2651" y="13511"/>
                  <a:pt x="2372" y="13930"/>
                  <a:pt x="2116" y="14326"/>
                </a:cubicBezTo>
                <a:cubicBezTo>
                  <a:pt x="2069" y="14404"/>
                  <a:pt x="2128" y="14472"/>
                  <a:pt x="2186" y="14472"/>
                </a:cubicBezTo>
                <a:cubicBezTo>
                  <a:pt x="2213" y="14472"/>
                  <a:pt x="2240" y="14457"/>
                  <a:pt x="2255" y="14419"/>
                </a:cubicBezTo>
                <a:cubicBezTo>
                  <a:pt x="2534" y="14023"/>
                  <a:pt x="2813" y="13605"/>
                  <a:pt x="3070" y="13210"/>
                </a:cubicBezTo>
                <a:cubicBezTo>
                  <a:pt x="3119" y="13144"/>
                  <a:pt x="3052" y="13079"/>
                  <a:pt x="2984" y="13079"/>
                </a:cubicBezTo>
                <a:close/>
                <a:moveTo>
                  <a:pt x="10233" y="14535"/>
                </a:moveTo>
                <a:cubicBezTo>
                  <a:pt x="10209" y="14559"/>
                  <a:pt x="10187" y="14559"/>
                  <a:pt x="10187" y="14581"/>
                </a:cubicBezTo>
                <a:cubicBezTo>
                  <a:pt x="10162" y="14605"/>
                  <a:pt x="10162" y="14628"/>
                  <a:pt x="10187" y="14652"/>
                </a:cubicBezTo>
                <a:cubicBezTo>
                  <a:pt x="10187" y="14674"/>
                  <a:pt x="10187" y="14699"/>
                  <a:pt x="10209" y="14721"/>
                </a:cubicBezTo>
                <a:cubicBezTo>
                  <a:pt x="10233" y="14721"/>
                  <a:pt x="10256" y="14745"/>
                  <a:pt x="10280" y="14767"/>
                </a:cubicBezTo>
                <a:cubicBezTo>
                  <a:pt x="10280" y="14792"/>
                  <a:pt x="10302" y="14814"/>
                  <a:pt x="10302" y="14838"/>
                </a:cubicBezTo>
                <a:lnTo>
                  <a:pt x="10326" y="14860"/>
                </a:lnTo>
                <a:cubicBezTo>
                  <a:pt x="10326" y="14885"/>
                  <a:pt x="10349" y="14907"/>
                  <a:pt x="10373" y="14931"/>
                </a:cubicBezTo>
                <a:lnTo>
                  <a:pt x="10442" y="14931"/>
                </a:lnTo>
                <a:cubicBezTo>
                  <a:pt x="10488" y="14907"/>
                  <a:pt x="10512" y="14860"/>
                  <a:pt x="10488" y="14814"/>
                </a:cubicBezTo>
                <a:cubicBezTo>
                  <a:pt x="10466" y="14699"/>
                  <a:pt x="10395" y="14605"/>
                  <a:pt x="10302" y="14559"/>
                </a:cubicBezTo>
                <a:cubicBezTo>
                  <a:pt x="10280" y="14535"/>
                  <a:pt x="10256" y="14535"/>
                  <a:pt x="10233" y="14535"/>
                </a:cubicBezTo>
                <a:close/>
                <a:moveTo>
                  <a:pt x="28256" y="12907"/>
                </a:moveTo>
                <a:lnTo>
                  <a:pt x="28256" y="12907"/>
                </a:lnTo>
                <a:cubicBezTo>
                  <a:pt x="28141" y="13605"/>
                  <a:pt x="28024" y="14326"/>
                  <a:pt x="27977" y="15046"/>
                </a:cubicBezTo>
                <a:lnTo>
                  <a:pt x="27977" y="15071"/>
                </a:lnTo>
                <a:lnTo>
                  <a:pt x="27931" y="15071"/>
                </a:lnTo>
                <a:cubicBezTo>
                  <a:pt x="28001" y="14326"/>
                  <a:pt x="28117" y="13605"/>
                  <a:pt x="28256" y="12907"/>
                </a:cubicBezTo>
                <a:close/>
                <a:moveTo>
                  <a:pt x="25908" y="15071"/>
                </a:moveTo>
                <a:cubicBezTo>
                  <a:pt x="25908" y="15093"/>
                  <a:pt x="25908" y="15093"/>
                  <a:pt x="25931" y="15117"/>
                </a:cubicBezTo>
                <a:lnTo>
                  <a:pt x="25908" y="15117"/>
                </a:lnTo>
                <a:lnTo>
                  <a:pt x="25908" y="15071"/>
                </a:lnTo>
                <a:close/>
                <a:moveTo>
                  <a:pt x="25536" y="14349"/>
                </a:moveTo>
                <a:cubicBezTo>
                  <a:pt x="25512" y="14605"/>
                  <a:pt x="25512" y="14860"/>
                  <a:pt x="25512" y="15117"/>
                </a:cubicBezTo>
                <a:lnTo>
                  <a:pt x="25512" y="15139"/>
                </a:lnTo>
                <a:lnTo>
                  <a:pt x="25443" y="15139"/>
                </a:lnTo>
                <a:cubicBezTo>
                  <a:pt x="25465" y="14885"/>
                  <a:pt x="25490" y="14605"/>
                  <a:pt x="25536" y="14349"/>
                </a:cubicBezTo>
                <a:close/>
                <a:moveTo>
                  <a:pt x="29470" y="15447"/>
                </a:moveTo>
                <a:cubicBezTo>
                  <a:pt x="29493" y="15453"/>
                  <a:pt x="29515" y="15459"/>
                  <a:pt x="29536" y="15465"/>
                </a:cubicBezTo>
                <a:cubicBezTo>
                  <a:pt x="29514" y="15465"/>
                  <a:pt x="29493" y="15465"/>
                  <a:pt x="29470" y="15447"/>
                </a:cubicBezTo>
                <a:close/>
                <a:moveTo>
                  <a:pt x="28501" y="15495"/>
                </a:moveTo>
                <a:cubicBezTo>
                  <a:pt x="28536" y="15495"/>
                  <a:pt x="28571" y="15500"/>
                  <a:pt x="28606" y="15512"/>
                </a:cubicBezTo>
                <a:lnTo>
                  <a:pt x="28396" y="15512"/>
                </a:lnTo>
                <a:cubicBezTo>
                  <a:pt x="28431" y="15500"/>
                  <a:pt x="28466" y="15495"/>
                  <a:pt x="28501" y="15495"/>
                </a:cubicBezTo>
                <a:close/>
                <a:moveTo>
                  <a:pt x="29038" y="15903"/>
                </a:moveTo>
                <a:cubicBezTo>
                  <a:pt x="29228" y="15917"/>
                  <a:pt x="29417" y="15933"/>
                  <a:pt x="29605" y="15954"/>
                </a:cubicBezTo>
                <a:cubicBezTo>
                  <a:pt x="29583" y="15954"/>
                  <a:pt x="29559" y="15954"/>
                  <a:pt x="29559" y="15977"/>
                </a:cubicBezTo>
                <a:cubicBezTo>
                  <a:pt x="29379" y="15949"/>
                  <a:pt x="29206" y="15921"/>
                  <a:pt x="29038" y="15903"/>
                </a:cubicBezTo>
                <a:close/>
                <a:moveTo>
                  <a:pt x="29791" y="15815"/>
                </a:moveTo>
                <a:cubicBezTo>
                  <a:pt x="29815" y="15908"/>
                  <a:pt x="29862" y="16001"/>
                  <a:pt x="29884" y="16116"/>
                </a:cubicBezTo>
                <a:cubicBezTo>
                  <a:pt x="29862" y="16070"/>
                  <a:pt x="29838" y="16047"/>
                  <a:pt x="29815" y="16047"/>
                </a:cubicBezTo>
                <a:cubicBezTo>
                  <a:pt x="29815" y="16001"/>
                  <a:pt x="29769" y="15977"/>
                  <a:pt x="29745" y="15977"/>
                </a:cubicBezTo>
                <a:lnTo>
                  <a:pt x="29722" y="15977"/>
                </a:lnTo>
                <a:cubicBezTo>
                  <a:pt x="29722" y="15954"/>
                  <a:pt x="29698" y="15954"/>
                  <a:pt x="29698" y="15954"/>
                </a:cubicBezTo>
                <a:cubicBezTo>
                  <a:pt x="29745" y="15930"/>
                  <a:pt x="29769" y="15884"/>
                  <a:pt x="29745" y="15837"/>
                </a:cubicBezTo>
                <a:cubicBezTo>
                  <a:pt x="29769" y="15815"/>
                  <a:pt x="29791" y="15815"/>
                  <a:pt x="29791" y="15815"/>
                </a:cubicBezTo>
                <a:close/>
                <a:moveTo>
                  <a:pt x="24513" y="16047"/>
                </a:moveTo>
                <a:cubicBezTo>
                  <a:pt x="24327" y="16070"/>
                  <a:pt x="24163" y="16070"/>
                  <a:pt x="23977" y="16070"/>
                </a:cubicBezTo>
                <a:cubicBezTo>
                  <a:pt x="23931" y="16070"/>
                  <a:pt x="23884" y="16116"/>
                  <a:pt x="23884" y="16163"/>
                </a:cubicBezTo>
                <a:cubicBezTo>
                  <a:pt x="23884" y="16209"/>
                  <a:pt x="23931" y="16256"/>
                  <a:pt x="23977" y="16256"/>
                </a:cubicBezTo>
                <a:cubicBezTo>
                  <a:pt x="24163" y="16256"/>
                  <a:pt x="24327" y="16233"/>
                  <a:pt x="24513" y="16233"/>
                </a:cubicBezTo>
                <a:cubicBezTo>
                  <a:pt x="24559" y="16233"/>
                  <a:pt x="24606" y="16187"/>
                  <a:pt x="24606" y="16140"/>
                </a:cubicBezTo>
                <a:cubicBezTo>
                  <a:pt x="24582" y="16094"/>
                  <a:pt x="24559" y="16047"/>
                  <a:pt x="24513" y="16047"/>
                </a:cubicBezTo>
                <a:close/>
                <a:moveTo>
                  <a:pt x="29955" y="16302"/>
                </a:moveTo>
                <a:cubicBezTo>
                  <a:pt x="29955" y="16326"/>
                  <a:pt x="29955" y="16326"/>
                  <a:pt x="29977" y="16349"/>
                </a:cubicBezTo>
                <a:lnTo>
                  <a:pt x="29955" y="16349"/>
                </a:lnTo>
                <a:cubicBezTo>
                  <a:pt x="29955" y="16326"/>
                  <a:pt x="29931" y="16302"/>
                  <a:pt x="29931" y="16302"/>
                </a:cubicBezTo>
                <a:close/>
                <a:moveTo>
                  <a:pt x="7046" y="16606"/>
                </a:moveTo>
                <a:cubicBezTo>
                  <a:pt x="7046" y="16606"/>
                  <a:pt x="7000" y="16606"/>
                  <a:pt x="7000" y="16628"/>
                </a:cubicBezTo>
                <a:cubicBezTo>
                  <a:pt x="6977" y="16652"/>
                  <a:pt x="6977" y="16674"/>
                  <a:pt x="6977" y="16699"/>
                </a:cubicBezTo>
                <a:cubicBezTo>
                  <a:pt x="6977" y="16721"/>
                  <a:pt x="6977" y="16745"/>
                  <a:pt x="7000" y="16767"/>
                </a:cubicBezTo>
                <a:cubicBezTo>
                  <a:pt x="7046" y="16792"/>
                  <a:pt x="7093" y="16838"/>
                  <a:pt x="7117" y="16885"/>
                </a:cubicBezTo>
                <a:cubicBezTo>
                  <a:pt x="7139" y="16907"/>
                  <a:pt x="7163" y="16931"/>
                  <a:pt x="7163" y="16953"/>
                </a:cubicBezTo>
                <a:cubicBezTo>
                  <a:pt x="7186" y="16978"/>
                  <a:pt x="7210" y="17000"/>
                  <a:pt x="7232" y="17000"/>
                </a:cubicBezTo>
                <a:lnTo>
                  <a:pt x="7303" y="17000"/>
                </a:lnTo>
                <a:cubicBezTo>
                  <a:pt x="7325" y="16978"/>
                  <a:pt x="7349" y="16907"/>
                  <a:pt x="7325" y="16860"/>
                </a:cubicBezTo>
                <a:cubicBezTo>
                  <a:pt x="7279" y="16767"/>
                  <a:pt x="7210" y="16699"/>
                  <a:pt x="7117" y="16628"/>
                </a:cubicBezTo>
                <a:cubicBezTo>
                  <a:pt x="7093" y="16606"/>
                  <a:pt x="7093" y="16606"/>
                  <a:pt x="7046" y="16606"/>
                </a:cubicBezTo>
                <a:close/>
                <a:moveTo>
                  <a:pt x="30163" y="16953"/>
                </a:moveTo>
                <a:cubicBezTo>
                  <a:pt x="30163" y="16953"/>
                  <a:pt x="30163" y="16978"/>
                  <a:pt x="30188" y="17000"/>
                </a:cubicBezTo>
                <a:lnTo>
                  <a:pt x="30163" y="17000"/>
                </a:lnTo>
                <a:lnTo>
                  <a:pt x="30163" y="16978"/>
                </a:lnTo>
                <a:cubicBezTo>
                  <a:pt x="30163" y="16953"/>
                  <a:pt x="30163" y="16953"/>
                  <a:pt x="30141" y="16953"/>
                </a:cubicBezTo>
                <a:close/>
                <a:moveTo>
                  <a:pt x="11100" y="15226"/>
                </a:moveTo>
                <a:cubicBezTo>
                  <a:pt x="11036" y="15226"/>
                  <a:pt x="10976" y="15294"/>
                  <a:pt x="11024" y="15372"/>
                </a:cubicBezTo>
                <a:cubicBezTo>
                  <a:pt x="11303" y="15884"/>
                  <a:pt x="11536" y="16420"/>
                  <a:pt x="11722" y="16978"/>
                </a:cubicBezTo>
                <a:cubicBezTo>
                  <a:pt x="11740" y="17024"/>
                  <a:pt x="11778" y="17044"/>
                  <a:pt x="11814" y="17044"/>
                </a:cubicBezTo>
                <a:cubicBezTo>
                  <a:pt x="11869" y="17044"/>
                  <a:pt x="11921" y="17000"/>
                  <a:pt x="11908" y="16931"/>
                </a:cubicBezTo>
                <a:cubicBezTo>
                  <a:pt x="11697" y="16373"/>
                  <a:pt x="11465" y="15815"/>
                  <a:pt x="11186" y="15279"/>
                </a:cubicBezTo>
                <a:cubicBezTo>
                  <a:pt x="11164" y="15242"/>
                  <a:pt x="11131" y="15226"/>
                  <a:pt x="11100" y="15226"/>
                </a:cubicBezTo>
                <a:close/>
                <a:moveTo>
                  <a:pt x="30210" y="17071"/>
                </a:moveTo>
                <a:lnTo>
                  <a:pt x="30210" y="17140"/>
                </a:lnTo>
                <a:lnTo>
                  <a:pt x="30188" y="17117"/>
                </a:lnTo>
                <a:cubicBezTo>
                  <a:pt x="30188" y="17117"/>
                  <a:pt x="30210" y="17093"/>
                  <a:pt x="30210" y="17071"/>
                </a:cubicBezTo>
                <a:close/>
                <a:moveTo>
                  <a:pt x="30256" y="17257"/>
                </a:moveTo>
                <a:lnTo>
                  <a:pt x="30256" y="17279"/>
                </a:lnTo>
                <a:lnTo>
                  <a:pt x="30234" y="17279"/>
                </a:lnTo>
                <a:lnTo>
                  <a:pt x="30256" y="17257"/>
                </a:lnTo>
                <a:close/>
                <a:moveTo>
                  <a:pt x="30327" y="17443"/>
                </a:moveTo>
                <a:lnTo>
                  <a:pt x="30327" y="17465"/>
                </a:lnTo>
                <a:cubicBezTo>
                  <a:pt x="30327" y="17465"/>
                  <a:pt x="30303" y="17465"/>
                  <a:pt x="30303" y="17443"/>
                </a:cubicBezTo>
                <a:close/>
                <a:moveTo>
                  <a:pt x="24303" y="17558"/>
                </a:moveTo>
                <a:cubicBezTo>
                  <a:pt x="24163" y="17582"/>
                  <a:pt x="24001" y="17582"/>
                  <a:pt x="23862" y="17605"/>
                </a:cubicBezTo>
                <a:cubicBezTo>
                  <a:pt x="23815" y="17605"/>
                  <a:pt x="23769" y="17629"/>
                  <a:pt x="23769" y="17698"/>
                </a:cubicBezTo>
                <a:cubicBezTo>
                  <a:pt x="23769" y="17744"/>
                  <a:pt x="23815" y="17791"/>
                  <a:pt x="23862" y="17791"/>
                </a:cubicBezTo>
                <a:cubicBezTo>
                  <a:pt x="24001" y="17768"/>
                  <a:pt x="24163" y="17744"/>
                  <a:pt x="24303" y="17744"/>
                </a:cubicBezTo>
                <a:cubicBezTo>
                  <a:pt x="24349" y="17744"/>
                  <a:pt x="24396" y="17698"/>
                  <a:pt x="24396" y="17651"/>
                </a:cubicBezTo>
                <a:cubicBezTo>
                  <a:pt x="24396" y="17605"/>
                  <a:pt x="24349" y="17558"/>
                  <a:pt x="24303" y="17558"/>
                </a:cubicBezTo>
                <a:close/>
                <a:moveTo>
                  <a:pt x="26926" y="17647"/>
                </a:moveTo>
                <a:cubicBezTo>
                  <a:pt x="26920" y="17647"/>
                  <a:pt x="26914" y="17648"/>
                  <a:pt x="26907" y="17651"/>
                </a:cubicBezTo>
                <a:cubicBezTo>
                  <a:pt x="26721" y="17651"/>
                  <a:pt x="26535" y="17698"/>
                  <a:pt x="26327" y="17744"/>
                </a:cubicBezTo>
                <a:cubicBezTo>
                  <a:pt x="26280" y="17768"/>
                  <a:pt x="26256" y="17815"/>
                  <a:pt x="26280" y="17861"/>
                </a:cubicBezTo>
                <a:cubicBezTo>
                  <a:pt x="26280" y="17908"/>
                  <a:pt x="26327" y="17930"/>
                  <a:pt x="26396" y="17930"/>
                </a:cubicBezTo>
                <a:cubicBezTo>
                  <a:pt x="26559" y="17884"/>
                  <a:pt x="26746" y="17837"/>
                  <a:pt x="26907" y="17815"/>
                </a:cubicBezTo>
                <a:cubicBezTo>
                  <a:pt x="26954" y="17815"/>
                  <a:pt x="27000" y="17791"/>
                  <a:pt x="27000" y="17744"/>
                </a:cubicBezTo>
                <a:cubicBezTo>
                  <a:pt x="27000" y="17704"/>
                  <a:pt x="26966" y="17647"/>
                  <a:pt x="26926" y="17647"/>
                </a:cubicBezTo>
                <a:close/>
                <a:moveTo>
                  <a:pt x="6832" y="16944"/>
                </a:moveTo>
                <a:cubicBezTo>
                  <a:pt x="6818" y="16944"/>
                  <a:pt x="6805" y="16947"/>
                  <a:pt x="6791" y="16953"/>
                </a:cubicBezTo>
                <a:cubicBezTo>
                  <a:pt x="6767" y="16978"/>
                  <a:pt x="6720" y="17024"/>
                  <a:pt x="6767" y="17071"/>
                </a:cubicBezTo>
                <a:cubicBezTo>
                  <a:pt x="7024" y="17396"/>
                  <a:pt x="7279" y="17744"/>
                  <a:pt x="7535" y="18070"/>
                </a:cubicBezTo>
                <a:cubicBezTo>
                  <a:pt x="7549" y="18097"/>
                  <a:pt x="7570" y="18109"/>
                  <a:pt x="7595" y="18109"/>
                </a:cubicBezTo>
                <a:cubicBezTo>
                  <a:pt x="7613" y="18109"/>
                  <a:pt x="7632" y="18103"/>
                  <a:pt x="7651" y="18094"/>
                </a:cubicBezTo>
                <a:cubicBezTo>
                  <a:pt x="7697" y="18070"/>
                  <a:pt x="7721" y="18023"/>
                  <a:pt x="7675" y="17977"/>
                </a:cubicBezTo>
                <a:cubicBezTo>
                  <a:pt x="7418" y="17651"/>
                  <a:pt x="7163" y="17303"/>
                  <a:pt x="6931" y="16978"/>
                </a:cubicBezTo>
                <a:cubicBezTo>
                  <a:pt x="6898" y="16961"/>
                  <a:pt x="6865" y="16944"/>
                  <a:pt x="6832" y="16944"/>
                </a:cubicBezTo>
                <a:close/>
                <a:moveTo>
                  <a:pt x="10977" y="18023"/>
                </a:moveTo>
                <a:lnTo>
                  <a:pt x="10977" y="18023"/>
                </a:lnTo>
                <a:cubicBezTo>
                  <a:pt x="11093" y="18280"/>
                  <a:pt x="11210" y="18535"/>
                  <a:pt x="11303" y="18814"/>
                </a:cubicBezTo>
                <a:cubicBezTo>
                  <a:pt x="11303" y="18814"/>
                  <a:pt x="11279" y="18814"/>
                  <a:pt x="11256" y="18838"/>
                </a:cubicBezTo>
                <a:cubicBezTo>
                  <a:pt x="11163" y="18559"/>
                  <a:pt x="11070" y="18280"/>
                  <a:pt x="10977" y="18023"/>
                </a:cubicBezTo>
                <a:close/>
                <a:moveTo>
                  <a:pt x="30746" y="18792"/>
                </a:moveTo>
                <a:cubicBezTo>
                  <a:pt x="30746" y="18814"/>
                  <a:pt x="30768" y="18814"/>
                  <a:pt x="30768" y="18838"/>
                </a:cubicBezTo>
                <a:cubicBezTo>
                  <a:pt x="30675" y="18885"/>
                  <a:pt x="30606" y="18907"/>
                  <a:pt x="30513" y="18931"/>
                </a:cubicBezTo>
                <a:lnTo>
                  <a:pt x="30513" y="18907"/>
                </a:lnTo>
                <a:cubicBezTo>
                  <a:pt x="30513" y="18885"/>
                  <a:pt x="30489" y="18861"/>
                  <a:pt x="30489" y="18861"/>
                </a:cubicBezTo>
                <a:cubicBezTo>
                  <a:pt x="30560" y="18838"/>
                  <a:pt x="30653" y="18814"/>
                  <a:pt x="30722" y="18792"/>
                </a:cubicBezTo>
                <a:close/>
                <a:moveTo>
                  <a:pt x="7714" y="14714"/>
                </a:moveTo>
                <a:cubicBezTo>
                  <a:pt x="7654" y="14714"/>
                  <a:pt x="7598" y="14813"/>
                  <a:pt x="7651" y="14885"/>
                </a:cubicBezTo>
                <a:cubicBezTo>
                  <a:pt x="8512" y="15884"/>
                  <a:pt x="9279" y="16953"/>
                  <a:pt x="9930" y="18094"/>
                </a:cubicBezTo>
                <a:cubicBezTo>
                  <a:pt x="10140" y="18420"/>
                  <a:pt x="10302" y="18745"/>
                  <a:pt x="10488" y="19071"/>
                </a:cubicBezTo>
                <a:cubicBezTo>
                  <a:pt x="10503" y="19108"/>
                  <a:pt x="10530" y="19124"/>
                  <a:pt x="10559" y="19124"/>
                </a:cubicBezTo>
                <a:cubicBezTo>
                  <a:pt x="10619" y="19124"/>
                  <a:pt x="10683" y="19056"/>
                  <a:pt x="10652" y="18978"/>
                </a:cubicBezTo>
                <a:cubicBezTo>
                  <a:pt x="10023" y="17815"/>
                  <a:pt x="9303" y="16674"/>
                  <a:pt x="8488" y="15629"/>
                </a:cubicBezTo>
                <a:cubicBezTo>
                  <a:pt x="8255" y="15326"/>
                  <a:pt x="8023" y="15024"/>
                  <a:pt x="7768" y="14745"/>
                </a:cubicBezTo>
                <a:cubicBezTo>
                  <a:pt x="7752" y="14723"/>
                  <a:pt x="7733" y="14714"/>
                  <a:pt x="7714" y="14714"/>
                </a:cubicBezTo>
                <a:close/>
                <a:moveTo>
                  <a:pt x="30815" y="19000"/>
                </a:moveTo>
                <a:cubicBezTo>
                  <a:pt x="30839" y="19047"/>
                  <a:pt x="30839" y="19093"/>
                  <a:pt x="30861" y="19140"/>
                </a:cubicBezTo>
                <a:cubicBezTo>
                  <a:pt x="30839" y="19140"/>
                  <a:pt x="30815" y="19117"/>
                  <a:pt x="30792" y="19117"/>
                </a:cubicBezTo>
                <a:cubicBezTo>
                  <a:pt x="30839" y="19093"/>
                  <a:pt x="30839" y="19047"/>
                  <a:pt x="30815" y="19024"/>
                </a:cubicBezTo>
                <a:lnTo>
                  <a:pt x="30815" y="19000"/>
                </a:lnTo>
                <a:close/>
                <a:moveTo>
                  <a:pt x="30722" y="19140"/>
                </a:moveTo>
                <a:lnTo>
                  <a:pt x="30722" y="19164"/>
                </a:lnTo>
                <a:lnTo>
                  <a:pt x="30606" y="19164"/>
                </a:lnTo>
                <a:cubicBezTo>
                  <a:pt x="30653" y="19164"/>
                  <a:pt x="30699" y="19164"/>
                  <a:pt x="30722" y="19140"/>
                </a:cubicBezTo>
                <a:close/>
                <a:moveTo>
                  <a:pt x="12023" y="19140"/>
                </a:moveTo>
                <a:cubicBezTo>
                  <a:pt x="11977" y="19140"/>
                  <a:pt x="11930" y="19164"/>
                  <a:pt x="11908" y="19186"/>
                </a:cubicBezTo>
                <a:lnTo>
                  <a:pt x="11883" y="19186"/>
                </a:lnTo>
                <a:lnTo>
                  <a:pt x="11861" y="19210"/>
                </a:lnTo>
                <a:cubicBezTo>
                  <a:pt x="11837" y="19233"/>
                  <a:pt x="11837" y="19233"/>
                  <a:pt x="11837" y="19257"/>
                </a:cubicBezTo>
                <a:lnTo>
                  <a:pt x="11837" y="19279"/>
                </a:lnTo>
                <a:cubicBezTo>
                  <a:pt x="11837" y="19303"/>
                  <a:pt x="11861" y="19326"/>
                  <a:pt x="11883" y="19350"/>
                </a:cubicBezTo>
                <a:lnTo>
                  <a:pt x="11954" y="19350"/>
                </a:lnTo>
                <a:cubicBezTo>
                  <a:pt x="11977" y="19350"/>
                  <a:pt x="12023" y="19326"/>
                  <a:pt x="12070" y="19303"/>
                </a:cubicBezTo>
                <a:lnTo>
                  <a:pt x="12094" y="19303"/>
                </a:lnTo>
                <a:cubicBezTo>
                  <a:pt x="12094" y="19279"/>
                  <a:pt x="12116" y="19279"/>
                  <a:pt x="12116" y="19279"/>
                </a:cubicBezTo>
                <a:lnTo>
                  <a:pt x="12116" y="19233"/>
                </a:lnTo>
                <a:cubicBezTo>
                  <a:pt x="12140" y="19233"/>
                  <a:pt x="12140" y="19210"/>
                  <a:pt x="12116" y="19210"/>
                </a:cubicBezTo>
                <a:cubicBezTo>
                  <a:pt x="12116" y="19186"/>
                  <a:pt x="12094" y="19164"/>
                  <a:pt x="12094" y="19140"/>
                </a:cubicBezTo>
                <a:close/>
                <a:moveTo>
                  <a:pt x="14745" y="19350"/>
                </a:moveTo>
                <a:cubicBezTo>
                  <a:pt x="14745" y="19350"/>
                  <a:pt x="14721" y="19350"/>
                  <a:pt x="14698" y="19372"/>
                </a:cubicBezTo>
                <a:cubicBezTo>
                  <a:pt x="14674" y="19396"/>
                  <a:pt x="14628" y="19396"/>
                  <a:pt x="14605" y="19419"/>
                </a:cubicBezTo>
                <a:lnTo>
                  <a:pt x="14581" y="19443"/>
                </a:lnTo>
                <a:cubicBezTo>
                  <a:pt x="14559" y="19465"/>
                  <a:pt x="14559" y="19465"/>
                  <a:pt x="14559" y="19489"/>
                </a:cubicBezTo>
                <a:lnTo>
                  <a:pt x="14559" y="19512"/>
                </a:lnTo>
                <a:lnTo>
                  <a:pt x="14559" y="19558"/>
                </a:lnTo>
                <a:cubicBezTo>
                  <a:pt x="14581" y="19582"/>
                  <a:pt x="14605" y="19582"/>
                  <a:pt x="14628" y="19582"/>
                </a:cubicBezTo>
                <a:cubicBezTo>
                  <a:pt x="14628" y="19605"/>
                  <a:pt x="14628" y="19605"/>
                  <a:pt x="14652" y="19605"/>
                </a:cubicBezTo>
                <a:cubicBezTo>
                  <a:pt x="14652" y="19605"/>
                  <a:pt x="14674" y="19582"/>
                  <a:pt x="14698" y="19582"/>
                </a:cubicBezTo>
                <a:cubicBezTo>
                  <a:pt x="14721" y="19558"/>
                  <a:pt x="14767" y="19536"/>
                  <a:pt x="14792" y="19536"/>
                </a:cubicBezTo>
                <a:lnTo>
                  <a:pt x="14814" y="19512"/>
                </a:lnTo>
                <a:cubicBezTo>
                  <a:pt x="14838" y="19489"/>
                  <a:pt x="14838" y="19489"/>
                  <a:pt x="14838" y="19465"/>
                </a:cubicBezTo>
                <a:lnTo>
                  <a:pt x="14838" y="19443"/>
                </a:lnTo>
                <a:lnTo>
                  <a:pt x="14838" y="19396"/>
                </a:lnTo>
                <a:cubicBezTo>
                  <a:pt x="14814" y="19372"/>
                  <a:pt x="14792" y="19372"/>
                  <a:pt x="14767" y="19350"/>
                </a:cubicBezTo>
                <a:close/>
                <a:moveTo>
                  <a:pt x="31025" y="19651"/>
                </a:moveTo>
                <a:cubicBezTo>
                  <a:pt x="31047" y="19698"/>
                  <a:pt x="31047" y="19744"/>
                  <a:pt x="31071" y="19791"/>
                </a:cubicBezTo>
                <a:cubicBezTo>
                  <a:pt x="31037" y="19784"/>
                  <a:pt x="31001" y="19782"/>
                  <a:pt x="30965" y="19782"/>
                </a:cubicBezTo>
                <a:cubicBezTo>
                  <a:pt x="30875" y="19782"/>
                  <a:pt x="30781" y="19798"/>
                  <a:pt x="30699" y="19815"/>
                </a:cubicBezTo>
                <a:cubicBezTo>
                  <a:pt x="30746" y="19791"/>
                  <a:pt x="30792" y="19791"/>
                  <a:pt x="30815" y="19769"/>
                </a:cubicBezTo>
                <a:cubicBezTo>
                  <a:pt x="30885" y="19769"/>
                  <a:pt x="30885" y="19698"/>
                  <a:pt x="30885" y="19675"/>
                </a:cubicBezTo>
                <a:cubicBezTo>
                  <a:pt x="30908" y="19675"/>
                  <a:pt x="30954" y="19651"/>
                  <a:pt x="31001" y="19651"/>
                </a:cubicBezTo>
                <a:cubicBezTo>
                  <a:pt x="31001" y="19659"/>
                  <a:pt x="31003" y="19662"/>
                  <a:pt x="31007" y="19662"/>
                </a:cubicBezTo>
                <a:cubicBezTo>
                  <a:pt x="31014" y="19662"/>
                  <a:pt x="31025" y="19651"/>
                  <a:pt x="31025" y="19651"/>
                </a:cubicBezTo>
                <a:close/>
                <a:moveTo>
                  <a:pt x="25722" y="19512"/>
                </a:moveTo>
                <a:lnTo>
                  <a:pt x="24327" y="19722"/>
                </a:lnTo>
                <a:cubicBezTo>
                  <a:pt x="24280" y="19722"/>
                  <a:pt x="24234" y="19791"/>
                  <a:pt x="24256" y="19837"/>
                </a:cubicBezTo>
                <a:cubicBezTo>
                  <a:pt x="24274" y="19871"/>
                  <a:pt x="24303" y="19893"/>
                  <a:pt x="24336" y="19893"/>
                </a:cubicBezTo>
                <a:cubicBezTo>
                  <a:pt x="24348" y="19893"/>
                  <a:pt x="24361" y="19890"/>
                  <a:pt x="24373" y="19884"/>
                </a:cubicBezTo>
                <a:cubicBezTo>
                  <a:pt x="24838" y="19837"/>
                  <a:pt x="25304" y="19769"/>
                  <a:pt x="25769" y="19698"/>
                </a:cubicBezTo>
                <a:cubicBezTo>
                  <a:pt x="25815" y="19675"/>
                  <a:pt x="25862" y="19629"/>
                  <a:pt x="25838" y="19582"/>
                </a:cubicBezTo>
                <a:cubicBezTo>
                  <a:pt x="25838" y="19536"/>
                  <a:pt x="25769" y="19512"/>
                  <a:pt x="25722" y="19512"/>
                </a:cubicBezTo>
                <a:close/>
                <a:moveTo>
                  <a:pt x="27908" y="19815"/>
                </a:moveTo>
                <a:cubicBezTo>
                  <a:pt x="27769" y="19837"/>
                  <a:pt x="27629" y="19837"/>
                  <a:pt x="27490" y="19862"/>
                </a:cubicBezTo>
                <a:cubicBezTo>
                  <a:pt x="27466" y="19862"/>
                  <a:pt x="27443" y="19884"/>
                  <a:pt x="27419" y="19908"/>
                </a:cubicBezTo>
                <a:lnTo>
                  <a:pt x="27419" y="19977"/>
                </a:lnTo>
                <a:cubicBezTo>
                  <a:pt x="27419" y="20001"/>
                  <a:pt x="27443" y="20023"/>
                  <a:pt x="27466" y="20023"/>
                </a:cubicBezTo>
                <a:cubicBezTo>
                  <a:pt x="27490" y="20048"/>
                  <a:pt x="27512" y="20048"/>
                  <a:pt x="27536" y="20048"/>
                </a:cubicBezTo>
                <a:lnTo>
                  <a:pt x="27955" y="19977"/>
                </a:lnTo>
                <a:cubicBezTo>
                  <a:pt x="27977" y="19977"/>
                  <a:pt x="28001" y="19955"/>
                  <a:pt x="28001" y="19955"/>
                </a:cubicBezTo>
                <a:cubicBezTo>
                  <a:pt x="28024" y="19930"/>
                  <a:pt x="28024" y="19908"/>
                  <a:pt x="28001" y="19884"/>
                </a:cubicBezTo>
                <a:cubicBezTo>
                  <a:pt x="28001" y="19862"/>
                  <a:pt x="28001" y="19837"/>
                  <a:pt x="27977" y="19815"/>
                </a:cubicBezTo>
                <a:close/>
                <a:moveTo>
                  <a:pt x="31071" y="19955"/>
                </a:moveTo>
                <a:cubicBezTo>
                  <a:pt x="31071" y="19977"/>
                  <a:pt x="31094" y="19977"/>
                  <a:pt x="31094" y="19977"/>
                </a:cubicBezTo>
                <a:lnTo>
                  <a:pt x="31118" y="19977"/>
                </a:lnTo>
                <a:cubicBezTo>
                  <a:pt x="31140" y="20023"/>
                  <a:pt x="31164" y="20070"/>
                  <a:pt x="31187" y="20141"/>
                </a:cubicBezTo>
                <a:lnTo>
                  <a:pt x="31140" y="20141"/>
                </a:lnTo>
                <a:cubicBezTo>
                  <a:pt x="31140" y="20094"/>
                  <a:pt x="31118" y="20070"/>
                  <a:pt x="31071" y="20070"/>
                </a:cubicBezTo>
                <a:cubicBezTo>
                  <a:pt x="30978" y="20070"/>
                  <a:pt x="30908" y="20070"/>
                  <a:pt x="30815" y="20094"/>
                </a:cubicBezTo>
                <a:cubicBezTo>
                  <a:pt x="30885" y="20070"/>
                  <a:pt x="30954" y="20048"/>
                  <a:pt x="31001" y="20048"/>
                </a:cubicBezTo>
                <a:cubicBezTo>
                  <a:pt x="31047" y="20023"/>
                  <a:pt x="31071" y="20001"/>
                  <a:pt x="31071" y="19955"/>
                </a:cubicBezTo>
                <a:close/>
                <a:moveTo>
                  <a:pt x="19629" y="441"/>
                </a:moveTo>
                <a:lnTo>
                  <a:pt x="19629" y="441"/>
                </a:lnTo>
                <a:cubicBezTo>
                  <a:pt x="19536" y="674"/>
                  <a:pt x="19489" y="906"/>
                  <a:pt x="19489" y="1163"/>
                </a:cubicBezTo>
                <a:cubicBezTo>
                  <a:pt x="19489" y="1214"/>
                  <a:pt x="19528" y="1241"/>
                  <a:pt x="19577" y="1241"/>
                </a:cubicBezTo>
                <a:cubicBezTo>
                  <a:pt x="19593" y="1241"/>
                  <a:pt x="19611" y="1238"/>
                  <a:pt x="19629" y="1232"/>
                </a:cubicBezTo>
                <a:lnTo>
                  <a:pt x="19629" y="1232"/>
                </a:lnTo>
                <a:cubicBezTo>
                  <a:pt x="19605" y="1325"/>
                  <a:pt x="19582" y="1396"/>
                  <a:pt x="19582" y="1464"/>
                </a:cubicBezTo>
                <a:cubicBezTo>
                  <a:pt x="19582" y="1511"/>
                  <a:pt x="19629" y="1557"/>
                  <a:pt x="19675" y="1557"/>
                </a:cubicBezTo>
                <a:cubicBezTo>
                  <a:pt x="19722" y="1557"/>
                  <a:pt x="19768" y="1511"/>
                  <a:pt x="19768" y="1464"/>
                </a:cubicBezTo>
                <a:cubicBezTo>
                  <a:pt x="19768" y="1442"/>
                  <a:pt x="19768" y="1396"/>
                  <a:pt x="19791" y="1371"/>
                </a:cubicBezTo>
                <a:cubicBezTo>
                  <a:pt x="19791" y="1396"/>
                  <a:pt x="19815" y="1396"/>
                  <a:pt x="19815" y="1396"/>
                </a:cubicBezTo>
                <a:cubicBezTo>
                  <a:pt x="19829" y="1402"/>
                  <a:pt x="19840" y="1405"/>
                  <a:pt x="19850" y="1405"/>
                </a:cubicBezTo>
                <a:cubicBezTo>
                  <a:pt x="19875" y="1405"/>
                  <a:pt x="19891" y="1389"/>
                  <a:pt x="19908" y="1371"/>
                </a:cubicBezTo>
                <a:lnTo>
                  <a:pt x="19908" y="1371"/>
                </a:lnTo>
                <a:cubicBezTo>
                  <a:pt x="19884" y="1535"/>
                  <a:pt x="19815" y="1721"/>
                  <a:pt x="19768" y="1883"/>
                </a:cubicBezTo>
                <a:cubicBezTo>
                  <a:pt x="19741" y="1953"/>
                  <a:pt x="19796" y="1998"/>
                  <a:pt x="19849" y="1998"/>
                </a:cubicBezTo>
                <a:cubicBezTo>
                  <a:pt x="19886" y="1998"/>
                  <a:pt x="19921" y="1977"/>
                  <a:pt x="19930" y="1930"/>
                </a:cubicBezTo>
                <a:cubicBezTo>
                  <a:pt x="20094" y="1535"/>
                  <a:pt x="20187" y="1092"/>
                  <a:pt x="20209" y="651"/>
                </a:cubicBezTo>
                <a:lnTo>
                  <a:pt x="20209" y="1023"/>
                </a:lnTo>
                <a:lnTo>
                  <a:pt x="20209" y="1210"/>
                </a:lnTo>
                <a:cubicBezTo>
                  <a:pt x="20209" y="1256"/>
                  <a:pt x="20209" y="1278"/>
                  <a:pt x="20187" y="1303"/>
                </a:cubicBezTo>
                <a:cubicBezTo>
                  <a:pt x="20205" y="1303"/>
                  <a:pt x="20194" y="1332"/>
                  <a:pt x="20189" y="1332"/>
                </a:cubicBezTo>
                <a:cubicBezTo>
                  <a:pt x="20188" y="1332"/>
                  <a:pt x="20187" y="1330"/>
                  <a:pt x="20187" y="1325"/>
                </a:cubicBezTo>
                <a:lnTo>
                  <a:pt x="20187" y="1349"/>
                </a:lnTo>
                <a:cubicBezTo>
                  <a:pt x="20163" y="1371"/>
                  <a:pt x="20141" y="1418"/>
                  <a:pt x="20163" y="1464"/>
                </a:cubicBezTo>
                <a:cubicBezTo>
                  <a:pt x="20177" y="1492"/>
                  <a:pt x="20207" y="1503"/>
                  <a:pt x="20239" y="1503"/>
                </a:cubicBezTo>
                <a:cubicBezTo>
                  <a:pt x="20261" y="1503"/>
                  <a:pt x="20283" y="1498"/>
                  <a:pt x="20302" y="1489"/>
                </a:cubicBezTo>
                <a:lnTo>
                  <a:pt x="20349" y="1535"/>
                </a:lnTo>
                <a:cubicBezTo>
                  <a:pt x="20420" y="1535"/>
                  <a:pt x="20442" y="1511"/>
                  <a:pt x="20466" y="1464"/>
                </a:cubicBezTo>
                <a:cubicBezTo>
                  <a:pt x="20513" y="1349"/>
                  <a:pt x="20535" y="1210"/>
                  <a:pt x="20559" y="1092"/>
                </a:cubicBezTo>
                <a:lnTo>
                  <a:pt x="20559" y="1092"/>
                </a:lnTo>
                <a:cubicBezTo>
                  <a:pt x="20582" y="1511"/>
                  <a:pt x="20513" y="1954"/>
                  <a:pt x="20327" y="2348"/>
                </a:cubicBezTo>
                <a:cubicBezTo>
                  <a:pt x="20295" y="2427"/>
                  <a:pt x="20359" y="2495"/>
                  <a:pt x="20418" y="2495"/>
                </a:cubicBezTo>
                <a:cubicBezTo>
                  <a:pt x="20446" y="2495"/>
                  <a:pt x="20473" y="2479"/>
                  <a:pt x="20489" y="2441"/>
                </a:cubicBezTo>
                <a:cubicBezTo>
                  <a:pt x="20606" y="2162"/>
                  <a:pt x="20699" y="1861"/>
                  <a:pt x="20721" y="1557"/>
                </a:cubicBezTo>
                <a:cubicBezTo>
                  <a:pt x="20721" y="1601"/>
                  <a:pt x="20758" y="1625"/>
                  <a:pt x="20799" y="1625"/>
                </a:cubicBezTo>
                <a:cubicBezTo>
                  <a:pt x="20844" y="1625"/>
                  <a:pt x="20895" y="1596"/>
                  <a:pt x="20907" y="1535"/>
                </a:cubicBezTo>
                <a:lnTo>
                  <a:pt x="20907" y="1256"/>
                </a:lnTo>
                <a:cubicBezTo>
                  <a:pt x="20931" y="1278"/>
                  <a:pt x="20978" y="1303"/>
                  <a:pt x="21024" y="1303"/>
                </a:cubicBezTo>
                <a:cubicBezTo>
                  <a:pt x="21045" y="1281"/>
                  <a:pt x="21066" y="1279"/>
                  <a:pt x="21070" y="1262"/>
                </a:cubicBezTo>
                <a:lnTo>
                  <a:pt x="21070" y="1262"/>
                </a:lnTo>
                <a:cubicBezTo>
                  <a:pt x="21046" y="1492"/>
                  <a:pt x="21000" y="1723"/>
                  <a:pt x="20954" y="1930"/>
                </a:cubicBezTo>
                <a:cubicBezTo>
                  <a:pt x="20940" y="1999"/>
                  <a:pt x="21001" y="2044"/>
                  <a:pt x="21057" y="2044"/>
                </a:cubicBezTo>
                <a:cubicBezTo>
                  <a:pt x="21095" y="2044"/>
                  <a:pt x="21131" y="2023"/>
                  <a:pt x="21140" y="1976"/>
                </a:cubicBezTo>
                <a:cubicBezTo>
                  <a:pt x="21140" y="1907"/>
                  <a:pt x="21164" y="1837"/>
                  <a:pt x="21186" y="1768"/>
                </a:cubicBezTo>
                <a:cubicBezTo>
                  <a:pt x="21210" y="1768"/>
                  <a:pt x="21233" y="1743"/>
                  <a:pt x="21233" y="1697"/>
                </a:cubicBezTo>
                <a:cubicBezTo>
                  <a:pt x="21257" y="1535"/>
                  <a:pt x="21279" y="1396"/>
                  <a:pt x="21303" y="1232"/>
                </a:cubicBezTo>
                <a:cubicBezTo>
                  <a:pt x="21303" y="1232"/>
                  <a:pt x="21326" y="1232"/>
                  <a:pt x="21326" y="1210"/>
                </a:cubicBezTo>
                <a:cubicBezTo>
                  <a:pt x="21350" y="1371"/>
                  <a:pt x="21350" y="1511"/>
                  <a:pt x="21350" y="1650"/>
                </a:cubicBezTo>
                <a:cubicBezTo>
                  <a:pt x="21350" y="1720"/>
                  <a:pt x="21396" y="1755"/>
                  <a:pt x="21443" y="1755"/>
                </a:cubicBezTo>
                <a:cubicBezTo>
                  <a:pt x="21489" y="1755"/>
                  <a:pt x="21536" y="1720"/>
                  <a:pt x="21536" y="1650"/>
                </a:cubicBezTo>
                <a:cubicBezTo>
                  <a:pt x="21536" y="1371"/>
                  <a:pt x="21512" y="1092"/>
                  <a:pt x="21465" y="791"/>
                </a:cubicBezTo>
                <a:lnTo>
                  <a:pt x="21465" y="791"/>
                </a:lnTo>
                <a:cubicBezTo>
                  <a:pt x="21558" y="1046"/>
                  <a:pt x="21583" y="1325"/>
                  <a:pt x="21558" y="1604"/>
                </a:cubicBezTo>
                <a:cubicBezTo>
                  <a:pt x="21558" y="1650"/>
                  <a:pt x="21558" y="1697"/>
                  <a:pt x="21629" y="1721"/>
                </a:cubicBezTo>
                <a:cubicBezTo>
                  <a:pt x="21651" y="1721"/>
                  <a:pt x="21722" y="1697"/>
                  <a:pt x="21722" y="1650"/>
                </a:cubicBezTo>
                <a:cubicBezTo>
                  <a:pt x="21722" y="1628"/>
                  <a:pt x="21722" y="1628"/>
                  <a:pt x="21744" y="1628"/>
                </a:cubicBezTo>
                <a:cubicBezTo>
                  <a:pt x="21754" y="1637"/>
                  <a:pt x="21768" y="1643"/>
                  <a:pt x="21784" y="1643"/>
                </a:cubicBezTo>
                <a:cubicBezTo>
                  <a:pt x="21807" y="1643"/>
                  <a:pt x="21834" y="1631"/>
                  <a:pt x="21862" y="1604"/>
                </a:cubicBezTo>
                <a:lnTo>
                  <a:pt x="21862" y="1604"/>
                </a:lnTo>
                <a:cubicBezTo>
                  <a:pt x="21837" y="1650"/>
                  <a:pt x="21884" y="1697"/>
                  <a:pt x="21930" y="1697"/>
                </a:cubicBezTo>
                <a:cubicBezTo>
                  <a:pt x="22001" y="1697"/>
                  <a:pt x="22023" y="1650"/>
                  <a:pt x="22023" y="1604"/>
                </a:cubicBezTo>
                <a:cubicBezTo>
                  <a:pt x="22048" y="1418"/>
                  <a:pt x="22048" y="1232"/>
                  <a:pt x="22001" y="1046"/>
                </a:cubicBezTo>
                <a:cubicBezTo>
                  <a:pt x="22001" y="977"/>
                  <a:pt x="22001" y="906"/>
                  <a:pt x="21977" y="813"/>
                </a:cubicBezTo>
                <a:lnTo>
                  <a:pt x="21977" y="813"/>
                </a:lnTo>
                <a:cubicBezTo>
                  <a:pt x="22001" y="860"/>
                  <a:pt x="22048" y="884"/>
                  <a:pt x="22094" y="906"/>
                </a:cubicBezTo>
                <a:cubicBezTo>
                  <a:pt x="22048" y="906"/>
                  <a:pt x="22001" y="953"/>
                  <a:pt x="22001" y="1023"/>
                </a:cubicBezTo>
                <a:cubicBezTo>
                  <a:pt x="22094" y="1278"/>
                  <a:pt x="22094" y="1557"/>
                  <a:pt x="22001" y="1814"/>
                </a:cubicBezTo>
                <a:cubicBezTo>
                  <a:pt x="22001" y="1861"/>
                  <a:pt x="22023" y="1907"/>
                  <a:pt x="22048" y="1930"/>
                </a:cubicBezTo>
                <a:cubicBezTo>
                  <a:pt x="21837" y="2558"/>
                  <a:pt x="21629" y="3210"/>
                  <a:pt x="21396" y="3837"/>
                </a:cubicBezTo>
                <a:cubicBezTo>
                  <a:pt x="21368" y="3894"/>
                  <a:pt x="21428" y="3934"/>
                  <a:pt x="21483" y="3934"/>
                </a:cubicBezTo>
                <a:cubicBezTo>
                  <a:pt x="21517" y="3934"/>
                  <a:pt x="21550" y="3919"/>
                  <a:pt x="21558" y="3883"/>
                </a:cubicBezTo>
                <a:cubicBezTo>
                  <a:pt x="21768" y="3317"/>
                  <a:pt x="21978" y="2732"/>
                  <a:pt x="22171" y="2161"/>
                </a:cubicBezTo>
                <a:lnTo>
                  <a:pt x="22171" y="2161"/>
                </a:lnTo>
                <a:cubicBezTo>
                  <a:pt x="22146" y="2240"/>
                  <a:pt x="22120" y="2318"/>
                  <a:pt x="22094" y="2395"/>
                </a:cubicBezTo>
                <a:cubicBezTo>
                  <a:pt x="22080" y="2465"/>
                  <a:pt x="22132" y="2509"/>
                  <a:pt x="22186" y="2509"/>
                </a:cubicBezTo>
                <a:cubicBezTo>
                  <a:pt x="22223" y="2509"/>
                  <a:pt x="22261" y="2489"/>
                  <a:pt x="22280" y="2441"/>
                </a:cubicBezTo>
                <a:cubicBezTo>
                  <a:pt x="22420" y="2023"/>
                  <a:pt x="22559" y="1557"/>
                  <a:pt x="22420" y="1116"/>
                </a:cubicBezTo>
                <a:lnTo>
                  <a:pt x="22420" y="1116"/>
                </a:lnTo>
                <a:cubicBezTo>
                  <a:pt x="22489" y="1139"/>
                  <a:pt x="22535" y="1185"/>
                  <a:pt x="22606" y="1210"/>
                </a:cubicBezTo>
                <a:cubicBezTo>
                  <a:pt x="22535" y="1210"/>
                  <a:pt x="22513" y="1256"/>
                  <a:pt x="22513" y="1303"/>
                </a:cubicBezTo>
                <a:cubicBezTo>
                  <a:pt x="22489" y="1511"/>
                  <a:pt x="22489" y="1697"/>
                  <a:pt x="22489" y="1907"/>
                </a:cubicBezTo>
                <a:cubicBezTo>
                  <a:pt x="22489" y="1954"/>
                  <a:pt x="22535" y="2000"/>
                  <a:pt x="22582" y="2000"/>
                </a:cubicBezTo>
                <a:lnTo>
                  <a:pt x="22628" y="2000"/>
                </a:lnTo>
                <a:cubicBezTo>
                  <a:pt x="22628" y="2000"/>
                  <a:pt x="22652" y="2023"/>
                  <a:pt x="22675" y="2023"/>
                </a:cubicBezTo>
                <a:cubicBezTo>
                  <a:pt x="22721" y="2023"/>
                  <a:pt x="22768" y="2000"/>
                  <a:pt x="22768" y="1954"/>
                </a:cubicBezTo>
                <a:lnTo>
                  <a:pt x="22768" y="1954"/>
                </a:lnTo>
                <a:cubicBezTo>
                  <a:pt x="22768" y="2047"/>
                  <a:pt x="22768" y="2140"/>
                  <a:pt x="22745" y="2255"/>
                </a:cubicBezTo>
                <a:cubicBezTo>
                  <a:pt x="22745" y="2302"/>
                  <a:pt x="22745" y="2348"/>
                  <a:pt x="22814" y="2348"/>
                </a:cubicBezTo>
                <a:cubicBezTo>
                  <a:pt x="22827" y="2355"/>
                  <a:pt x="22839" y="2358"/>
                  <a:pt x="22851" y="2358"/>
                </a:cubicBezTo>
                <a:cubicBezTo>
                  <a:pt x="22882" y="2358"/>
                  <a:pt x="22907" y="2336"/>
                  <a:pt x="22907" y="2302"/>
                </a:cubicBezTo>
                <a:lnTo>
                  <a:pt x="22978" y="1814"/>
                </a:lnTo>
                <a:lnTo>
                  <a:pt x="22978" y="1814"/>
                </a:lnTo>
                <a:cubicBezTo>
                  <a:pt x="23024" y="2116"/>
                  <a:pt x="22978" y="2441"/>
                  <a:pt x="22838" y="2720"/>
                </a:cubicBezTo>
                <a:cubicBezTo>
                  <a:pt x="22788" y="2786"/>
                  <a:pt x="22856" y="2852"/>
                  <a:pt x="22916" y="2852"/>
                </a:cubicBezTo>
                <a:cubicBezTo>
                  <a:pt x="22941" y="2852"/>
                  <a:pt x="22964" y="2841"/>
                  <a:pt x="22978" y="2813"/>
                </a:cubicBezTo>
                <a:cubicBezTo>
                  <a:pt x="23164" y="2441"/>
                  <a:pt x="23210" y="2047"/>
                  <a:pt x="23117" y="1650"/>
                </a:cubicBezTo>
                <a:lnTo>
                  <a:pt x="23117" y="1650"/>
                </a:lnTo>
                <a:cubicBezTo>
                  <a:pt x="23164" y="1721"/>
                  <a:pt x="23210" y="1790"/>
                  <a:pt x="23233" y="1861"/>
                </a:cubicBezTo>
                <a:lnTo>
                  <a:pt x="23233" y="1907"/>
                </a:lnTo>
                <a:cubicBezTo>
                  <a:pt x="23210" y="1954"/>
                  <a:pt x="23210" y="2000"/>
                  <a:pt x="23257" y="2023"/>
                </a:cubicBezTo>
                <a:lnTo>
                  <a:pt x="23279" y="2023"/>
                </a:lnTo>
                <a:cubicBezTo>
                  <a:pt x="23397" y="2534"/>
                  <a:pt x="23186" y="3117"/>
                  <a:pt x="22978" y="3558"/>
                </a:cubicBezTo>
                <a:cubicBezTo>
                  <a:pt x="22947" y="3637"/>
                  <a:pt x="23010" y="3705"/>
                  <a:pt x="23069" y="3705"/>
                </a:cubicBezTo>
                <a:cubicBezTo>
                  <a:pt x="23097" y="3705"/>
                  <a:pt x="23125" y="3689"/>
                  <a:pt x="23140" y="3651"/>
                </a:cubicBezTo>
                <a:cubicBezTo>
                  <a:pt x="23279" y="3371"/>
                  <a:pt x="23397" y="3046"/>
                  <a:pt x="23465" y="2720"/>
                </a:cubicBezTo>
                <a:lnTo>
                  <a:pt x="23465" y="2744"/>
                </a:lnTo>
                <a:cubicBezTo>
                  <a:pt x="23465" y="2802"/>
                  <a:pt x="23512" y="2831"/>
                  <a:pt x="23556" y="2831"/>
                </a:cubicBezTo>
                <a:cubicBezTo>
                  <a:pt x="23599" y="2831"/>
                  <a:pt x="23640" y="2802"/>
                  <a:pt x="23629" y="2744"/>
                </a:cubicBezTo>
                <a:cubicBezTo>
                  <a:pt x="23629" y="2395"/>
                  <a:pt x="23583" y="2047"/>
                  <a:pt x="23465" y="1721"/>
                </a:cubicBezTo>
                <a:cubicBezTo>
                  <a:pt x="23443" y="1650"/>
                  <a:pt x="23397" y="1650"/>
                  <a:pt x="23350" y="1650"/>
                </a:cubicBezTo>
                <a:cubicBezTo>
                  <a:pt x="23326" y="1628"/>
                  <a:pt x="23304" y="1582"/>
                  <a:pt x="23279" y="1557"/>
                </a:cubicBezTo>
                <a:cubicBezTo>
                  <a:pt x="23257" y="1535"/>
                  <a:pt x="23257" y="1511"/>
                  <a:pt x="23233" y="1489"/>
                </a:cubicBezTo>
                <a:lnTo>
                  <a:pt x="23210" y="1464"/>
                </a:lnTo>
                <a:lnTo>
                  <a:pt x="23210" y="1464"/>
                </a:lnTo>
                <a:cubicBezTo>
                  <a:pt x="23326" y="1511"/>
                  <a:pt x="23419" y="1511"/>
                  <a:pt x="23536" y="1535"/>
                </a:cubicBezTo>
                <a:cubicBezTo>
                  <a:pt x="23490" y="1557"/>
                  <a:pt x="23465" y="1628"/>
                  <a:pt x="23512" y="1675"/>
                </a:cubicBezTo>
                <a:cubicBezTo>
                  <a:pt x="23791" y="1954"/>
                  <a:pt x="23931" y="2348"/>
                  <a:pt x="23862" y="2744"/>
                </a:cubicBezTo>
                <a:cubicBezTo>
                  <a:pt x="23847" y="2803"/>
                  <a:pt x="23905" y="2851"/>
                  <a:pt x="23956" y="2851"/>
                </a:cubicBezTo>
                <a:cubicBezTo>
                  <a:pt x="23987" y="2851"/>
                  <a:pt x="24015" y="2834"/>
                  <a:pt x="24024" y="2791"/>
                </a:cubicBezTo>
                <a:cubicBezTo>
                  <a:pt x="24094" y="2465"/>
                  <a:pt x="24024" y="2140"/>
                  <a:pt x="23884" y="1861"/>
                </a:cubicBezTo>
                <a:lnTo>
                  <a:pt x="23884" y="1861"/>
                </a:lnTo>
                <a:cubicBezTo>
                  <a:pt x="24024" y="2116"/>
                  <a:pt x="24141" y="2372"/>
                  <a:pt x="24234" y="2651"/>
                </a:cubicBezTo>
                <a:cubicBezTo>
                  <a:pt x="24243" y="2698"/>
                  <a:pt x="24278" y="2718"/>
                  <a:pt x="24315" y="2718"/>
                </a:cubicBezTo>
                <a:cubicBezTo>
                  <a:pt x="24368" y="2718"/>
                  <a:pt x="24423" y="2674"/>
                  <a:pt x="24396" y="2605"/>
                </a:cubicBezTo>
                <a:cubicBezTo>
                  <a:pt x="24327" y="2302"/>
                  <a:pt x="24187" y="2000"/>
                  <a:pt x="24024" y="1721"/>
                </a:cubicBezTo>
                <a:cubicBezTo>
                  <a:pt x="24003" y="1694"/>
                  <a:pt x="23977" y="1683"/>
                  <a:pt x="23951" y="1683"/>
                </a:cubicBezTo>
                <a:cubicBezTo>
                  <a:pt x="23889" y="1683"/>
                  <a:pt x="23829" y="1748"/>
                  <a:pt x="23862" y="1814"/>
                </a:cubicBezTo>
                <a:cubicBezTo>
                  <a:pt x="23791" y="1721"/>
                  <a:pt x="23722" y="1628"/>
                  <a:pt x="23651" y="1557"/>
                </a:cubicBezTo>
                <a:lnTo>
                  <a:pt x="23651" y="1535"/>
                </a:lnTo>
                <a:cubicBezTo>
                  <a:pt x="23692" y="1542"/>
                  <a:pt x="23735" y="1544"/>
                  <a:pt x="23778" y="1544"/>
                </a:cubicBezTo>
                <a:cubicBezTo>
                  <a:pt x="23884" y="1544"/>
                  <a:pt x="23995" y="1528"/>
                  <a:pt x="24094" y="1511"/>
                </a:cubicBezTo>
                <a:lnTo>
                  <a:pt x="24094" y="1511"/>
                </a:lnTo>
                <a:cubicBezTo>
                  <a:pt x="24070" y="1557"/>
                  <a:pt x="24070" y="1582"/>
                  <a:pt x="24094" y="1604"/>
                </a:cubicBezTo>
                <a:cubicBezTo>
                  <a:pt x="24141" y="1675"/>
                  <a:pt x="24163" y="1743"/>
                  <a:pt x="24210" y="1814"/>
                </a:cubicBezTo>
                <a:lnTo>
                  <a:pt x="24210" y="1837"/>
                </a:lnTo>
                <a:lnTo>
                  <a:pt x="24210" y="1861"/>
                </a:lnTo>
                <a:cubicBezTo>
                  <a:pt x="24234" y="1861"/>
                  <a:pt x="24234" y="1883"/>
                  <a:pt x="24234" y="1907"/>
                </a:cubicBezTo>
                <a:cubicBezTo>
                  <a:pt x="24256" y="1954"/>
                  <a:pt x="24256" y="1976"/>
                  <a:pt x="24280" y="2023"/>
                </a:cubicBezTo>
                <a:cubicBezTo>
                  <a:pt x="24280" y="2069"/>
                  <a:pt x="24349" y="2093"/>
                  <a:pt x="24396" y="2093"/>
                </a:cubicBezTo>
                <a:cubicBezTo>
                  <a:pt x="24442" y="2069"/>
                  <a:pt x="24466" y="2023"/>
                  <a:pt x="24442" y="1976"/>
                </a:cubicBezTo>
                <a:cubicBezTo>
                  <a:pt x="24396" y="1814"/>
                  <a:pt x="24349" y="1675"/>
                  <a:pt x="24256" y="1535"/>
                </a:cubicBezTo>
                <a:lnTo>
                  <a:pt x="24256" y="1535"/>
                </a:lnTo>
                <a:cubicBezTo>
                  <a:pt x="24420" y="1768"/>
                  <a:pt x="24559" y="2023"/>
                  <a:pt x="24628" y="2302"/>
                </a:cubicBezTo>
                <a:cubicBezTo>
                  <a:pt x="24638" y="2349"/>
                  <a:pt x="24674" y="2370"/>
                  <a:pt x="24712" y="2370"/>
                </a:cubicBezTo>
                <a:cubicBezTo>
                  <a:pt x="24769" y="2370"/>
                  <a:pt x="24829" y="2325"/>
                  <a:pt x="24814" y="2255"/>
                </a:cubicBezTo>
                <a:cubicBezTo>
                  <a:pt x="24768" y="2093"/>
                  <a:pt x="24699" y="1954"/>
                  <a:pt x="24628" y="1814"/>
                </a:cubicBezTo>
                <a:lnTo>
                  <a:pt x="24628" y="1814"/>
                </a:lnTo>
                <a:cubicBezTo>
                  <a:pt x="24838" y="2116"/>
                  <a:pt x="24978" y="2488"/>
                  <a:pt x="24978" y="2860"/>
                </a:cubicBezTo>
                <a:cubicBezTo>
                  <a:pt x="24989" y="2918"/>
                  <a:pt x="25041" y="2948"/>
                  <a:pt x="25088" y="2948"/>
                </a:cubicBezTo>
                <a:cubicBezTo>
                  <a:pt x="25134" y="2948"/>
                  <a:pt x="25175" y="2918"/>
                  <a:pt x="25164" y="2860"/>
                </a:cubicBezTo>
                <a:cubicBezTo>
                  <a:pt x="25140" y="2395"/>
                  <a:pt x="24978" y="1954"/>
                  <a:pt x="24699" y="1582"/>
                </a:cubicBezTo>
                <a:lnTo>
                  <a:pt x="24699" y="1582"/>
                </a:lnTo>
                <a:cubicBezTo>
                  <a:pt x="24931" y="1768"/>
                  <a:pt x="25047" y="2047"/>
                  <a:pt x="25140" y="2326"/>
                </a:cubicBezTo>
                <a:cubicBezTo>
                  <a:pt x="25159" y="2372"/>
                  <a:pt x="25200" y="2393"/>
                  <a:pt x="25240" y="2393"/>
                </a:cubicBezTo>
                <a:cubicBezTo>
                  <a:pt x="25299" y="2393"/>
                  <a:pt x="25354" y="2348"/>
                  <a:pt x="25326" y="2279"/>
                </a:cubicBezTo>
                <a:lnTo>
                  <a:pt x="25186" y="1930"/>
                </a:lnTo>
                <a:cubicBezTo>
                  <a:pt x="25211" y="1930"/>
                  <a:pt x="25233" y="1907"/>
                  <a:pt x="25257" y="1907"/>
                </a:cubicBezTo>
                <a:cubicBezTo>
                  <a:pt x="25279" y="1861"/>
                  <a:pt x="25279" y="1814"/>
                  <a:pt x="25257" y="1768"/>
                </a:cubicBezTo>
                <a:cubicBezTo>
                  <a:pt x="25164" y="1650"/>
                  <a:pt x="25071" y="1535"/>
                  <a:pt x="25000" y="1418"/>
                </a:cubicBezTo>
                <a:lnTo>
                  <a:pt x="25000" y="1418"/>
                </a:lnTo>
                <a:cubicBezTo>
                  <a:pt x="25186" y="1582"/>
                  <a:pt x="25326" y="1814"/>
                  <a:pt x="25419" y="2047"/>
                </a:cubicBezTo>
                <a:cubicBezTo>
                  <a:pt x="25443" y="2093"/>
                  <a:pt x="25490" y="2116"/>
                  <a:pt x="25536" y="2116"/>
                </a:cubicBezTo>
                <a:cubicBezTo>
                  <a:pt x="25583" y="2093"/>
                  <a:pt x="25605" y="2047"/>
                  <a:pt x="25583" y="2000"/>
                </a:cubicBezTo>
                <a:cubicBezTo>
                  <a:pt x="25558" y="1930"/>
                  <a:pt x="25536" y="1861"/>
                  <a:pt x="25512" y="1814"/>
                </a:cubicBezTo>
                <a:lnTo>
                  <a:pt x="25512" y="1814"/>
                </a:lnTo>
                <a:cubicBezTo>
                  <a:pt x="25558" y="1883"/>
                  <a:pt x="25605" y="1976"/>
                  <a:pt x="25652" y="2069"/>
                </a:cubicBezTo>
                <a:cubicBezTo>
                  <a:pt x="25669" y="2086"/>
                  <a:pt x="25708" y="2102"/>
                  <a:pt x="25739" y="2102"/>
                </a:cubicBezTo>
                <a:cubicBezTo>
                  <a:pt x="25751" y="2102"/>
                  <a:pt x="25762" y="2100"/>
                  <a:pt x="25769" y="2093"/>
                </a:cubicBezTo>
                <a:cubicBezTo>
                  <a:pt x="25815" y="2069"/>
                  <a:pt x="25838" y="2023"/>
                  <a:pt x="25815" y="1976"/>
                </a:cubicBezTo>
                <a:cubicBezTo>
                  <a:pt x="25769" y="1883"/>
                  <a:pt x="25722" y="1790"/>
                  <a:pt x="25676" y="1721"/>
                </a:cubicBezTo>
                <a:cubicBezTo>
                  <a:pt x="25676" y="1721"/>
                  <a:pt x="25698" y="1697"/>
                  <a:pt x="25722" y="1697"/>
                </a:cubicBezTo>
                <a:cubicBezTo>
                  <a:pt x="25745" y="1721"/>
                  <a:pt x="25745" y="1743"/>
                  <a:pt x="25769" y="1790"/>
                </a:cubicBezTo>
                <a:cubicBezTo>
                  <a:pt x="25782" y="1817"/>
                  <a:pt x="25812" y="1829"/>
                  <a:pt x="25839" y="1829"/>
                </a:cubicBezTo>
                <a:cubicBezTo>
                  <a:pt x="25858" y="1829"/>
                  <a:pt x="25875" y="1823"/>
                  <a:pt x="25884" y="1814"/>
                </a:cubicBezTo>
                <a:cubicBezTo>
                  <a:pt x="25931" y="1790"/>
                  <a:pt x="25955" y="1743"/>
                  <a:pt x="25931" y="1697"/>
                </a:cubicBezTo>
                <a:cubicBezTo>
                  <a:pt x="25908" y="1628"/>
                  <a:pt x="25884" y="1582"/>
                  <a:pt x="25838" y="1511"/>
                </a:cubicBezTo>
                <a:lnTo>
                  <a:pt x="25884" y="1511"/>
                </a:lnTo>
                <a:cubicBezTo>
                  <a:pt x="25908" y="1511"/>
                  <a:pt x="25931" y="1489"/>
                  <a:pt x="25931" y="1442"/>
                </a:cubicBezTo>
                <a:cubicBezTo>
                  <a:pt x="26070" y="1675"/>
                  <a:pt x="26187" y="1930"/>
                  <a:pt x="26256" y="2209"/>
                </a:cubicBezTo>
                <a:cubicBezTo>
                  <a:pt x="26265" y="2243"/>
                  <a:pt x="26296" y="2258"/>
                  <a:pt x="26329" y="2258"/>
                </a:cubicBezTo>
                <a:cubicBezTo>
                  <a:pt x="26386" y="2258"/>
                  <a:pt x="26449" y="2213"/>
                  <a:pt x="26420" y="2140"/>
                </a:cubicBezTo>
                <a:cubicBezTo>
                  <a:pt x="26373" y="1883"/>
                  <a:pt x="26256" y="1628"/>
                  <a:pt x="26117" y="1396"/>
                </a:cubicBezTo>
                <a:cubicBezTo>
                  <a:pt x="26141" y="1371"/>
                  <a:pt x="26141" y="1325"/>
                  <a:pt x="26141" y="1303"/>
                </a:cubicBezTo>
                <a:cubicBezTo>
                  <a:pt x="26117" y="1210"/>
                  <a:pt x="26094" y="1139"/>
                  <a:pt x="26048" y="1070"/>
                </a:cubicBezTo>
                <a:lnTo>
                  <a:pt x="26070" y="1070"/>
                </a:lnTo>
                <a:lnTo>
                  <a:pt x="26070" y="1092"/>
                </a:lnTo>
                <a:lnTo>
                  <a:pt x="26094" y="1116"/>
                </a:lnTo>
                <a:cubicBezTo>
                  <a:pt x="26117" y="1139"/>
                  <a:pt x="26141" y="1185"/>
                  <a:pt x="26163" y="1232"/>
                </a:cubicBezTo>
                <a:lnTo>
                  <a:pt x="26163" y="1256"/>
                </a:lnTo>
                <a:cubicBezTo>
                  <a:pt x="26163" y="1278"/>
                  <a:pt x="26187" y="1278"/>
                  <a:pt x="26187" y="1303"/>
                </a:cubicBezTo>
                <a:cubicBezTo>
                  <a:pt x="26187" y="1325"/>
                  <a:pt x="26187" y="1349"/>
                  <a:pt x="26210" y="1371"/>
                </a:cubicBezTo>
                <a:cubicBezTo>
                  <a:pt x="26210" y="1410"/>
                  <a:pt x="26257" y="1448"/>
                  <a:pt x="26287" y="1448"/>
                </a:cubicBezTo>
                <a:cubicBezTo>
                  <a:pt x="26293" y="1448"/>
                  <a:pt x="26299" y="1446"/>
                  <a:pt x="26303" y="1442"/>
                </a:cubicBezTo>
                <a:cubicBezTo>
                  <a:pt x="26373" y="1418"/>
                  <a:pt x="26396" y="1371"/>
                  <a:pt x="26373" y="1325"/>
                </a:cubicBezTo>
                <a:cubicBezTo>
                  <a:pt x="26373" y="1315"/>
                  <a:pt x="26373" y="1304"/>
                  <a:pt x="26371" y="1293"/>
                </a:cubicBezTo>
                <a:lnTo>
                  <a:pt x="26371" y="1293"/>
                </a:lnTo>
                <a:cubicBezTo>
                  <a:pt x="26499" y="1516"/>
                  <a:pt x="26584" y="1757"/>
                  <a:pt x="26628" y="2000"/>
                </a:cubicBezTo>
                <a:cubicBezTo>
                  <a:pt x="26647" y="2047"/>
                  <a:pt x="26685" y="2067"/>
                  <a:pt x="26722" y="2067"/>
                </a:cubicBezTo>
                <a:cubicBezTo>
                  <a:pt x="26776" y="2067"/>
                  <a:pt x="26829" y="2023"/>
                  <a:pt x="26814" y="1954"/>
                </a:cubicBezTo>
                <a:cubicBezTo>
                  <a:pt x="26768" y="1790"/>
                  <a:pt x="26721" y="1628"/>
                  <a:pt x="26652" y="1464"/>
                </a:cubicBezTo>
                <a:lnTo>
                  <a:pt x="26675" y="1442"/>
                </a:lnTo>
                <a:cubicBezTo>
                  <a:pt x="26713" y="1422"/>
                  <a:pt x="26736" y="1388"/>
                  <a:pt x="26730" y="1351"/>
                </a:cubicBezTo>
                <a:lnTo>
                  <a:pt x="26730" y="1351"/>
                </a:lnTo>
                <a:cubicBezTo>
                  <a:pt x="26803" y="1543"/>
                  <a:pt x="26870" y="1743"/>
                  <a:pt x="26907" y="1930"/>
                </a:cubicBezTo>
                <a:cubicBezTo>
                  <a:pt x="26926" y="1977"/>
                  <a:pt x="26964" y="1998"/>
                  <a:pt x="27001" y="1998"/>
                </a:cubicBezTo>
                <a:cubicBezTo>
                  <a:pt x="27056" y="1998"/>
                  <a:pt x="27108" y="1953"/>
                  <a:pt x="27093" y="1883"/>
                </a:cubicBezTo>
                <a:cubicBezTo>
                  <a:pt x="27047" y="1675"/>
                  <a:pt x="26978" y="1489"/>
                  <a:pt x="26907" y="1278"/>
                </a:cubicBezTo>
                <a:cubicBezTo>
                  <a:pt x="26932" y="1278"/>
                  <a:pt x="26932" y="1256"/>
                  <a:pt x="26932" y="1232"/>
                </a:cubicBezTo>
                <a:cubicBezTo>
                  <a:pt x="26954" y="1303"/>
                  <a:pt x="26978" y="1371"/>
                  <a:pt x="27000" y="1418"/>
                </a:cubicBezTo>
                <a:cubicBezTo>
                  <a:pt x="27000" y="1456"/>
                  <a:pt x="27048" y="1494"/>
                  <a:pt x="27091" y="1494"/>
                </a:cubicBezTo>
                <a:cubicBezTo>
                  <a:pt x="27100" y="1494"/>
                  <a:pt x="27109" y="1493"/>
                  <a:pt x="27118" y="1489"/>
                </a:cubicBezTo>
                <a:cubicBezTo>
                  <a:pt x="27133" y="1489"/>
                  <a:pt x="27148" y="1499"/>
                  <a:pt x="27164" y="1499"/>
                </a:cubicBezTo>
                <a:cubicBezTo>
                  <a:pt x="27171" y="1499"/>
                  <a:pt x="27179" y="1496"/>
                  <a:pt x="27186" y="1489"/>
                </a:cubicBezTo>
                <a:lnTo>
                  <a:pt x="27211" y="1489"/>
                </a:lnTo>
                <a:cubicBezTo>
                  <a:pt x="27233" y="1511"/>
                  <a:pt x="27257" y="1511"/>
                  <a:pt x="27280" y="1511"/>
                </a:cubicBezTo>
                <a:cubicBezTo>
                  <a:pt x="27304" y="1511"/>
                  <a:pt x="27326" y="1489"/>
                  <a:pt x="27326" y="1489"/>
                </a:cubicBezTo>
                <a:lnTo>
                  <a:pt x="27326" y="1489"/>
                </a:lnTo>
                <a:cubicBezTo>
                  <a:pt x="27326" y="1721"/>
                  <a:pt x="27280" y="1976"/>
                  <a:pt x="27233" y="2233"/>
                </a:cubicBezTo>
                <a:cubicBezTo>
                  <a:pt x="27233" y="2302"/>
                  <a:pt x="27291" y="2346"/>
                  <a:pt x="27343" y="2346"/>
                </a:cubicBezTo>
                <a:cubicBezTo>
                  <a:pt x="27378" y="2346"/>
                  <a:pt x="27410" y="2326"/>
                  <a:pt x="27419" y="2279"/>
                </a:cubicBezTo>
                <a:cubicBezTo>
                  <a:pt x="27466" y="1976"/>
                  <a:pt x="27512" y="1697"/>
                  <a:pt x="27512" y="1418"/>
                </a:cubicBezTo>
                <a:cubicBezTo>
                  <a:pt x="27536" y="1442"/>
                  <a:pt x="27559" y="1464"/>
                  <a:pt x="27605" y="1464"/>
                </a:cubicBezTo>
                <a:cubicBezTo>
                  <a:pt x="27605" y="1511"/>
                  <a:pt x="27583" y="1535"/>
                  <a:pt x="27583" y="1582"/>
                </a:cubicBezTo>
                <a:cubicBezTo>
                  <a:pt x="27583" y="1604"/>
                  <a:pt x="27605" y="1628"/>
                  <a:pt x="27605" y="1650"/>
                </a:cubicBezTo>
                <a:cubicBezTo>
                  <a:pt x="27629" y="1650"/>
                  <a:pt x="27652" y="1675"/>
                  <a:pt x="27676" y="1675"/>
                </a:cubicBezTo>
                <a:cubicBezTo>
                  <a:pt x="27698" y="1675"/>
                  <a:pt x="27722" y="1650"/>
                  <a:pt x="27745" y="1650"/>
                </a:cubicBezTo>
                <a:cubicBezTo>
                  <a:pt x="27745" y="1628"/>
                  <a:pt x="27769" y="1604"/>
                  <a:pt x="27769" y="1604"/>
                </a:cubicBezTo>
                <a:cubicBezTo>
                  <a:pt x="27791" y="1582"/>
                  <a:pt x="27791" y="1582"/>
                  <a:pt x="27815" y="1582"/>
                </a:cubicBezTo>
                <a:cubicBezTo>
                  <a:pt x="27791" y="1582"/>
                  <a:pt x="27791" y="1604"/>
                  <a:pt x="27791" y="1604"/>
                </a:cubicBezTo>
                <a:cubicBezTo>
                  <a:pt x="27791" y="1628"/>
                  <a:pt x="27815" y="1650"/>
                  <a:pt x="27815" y="1675"/>
                </a:cubicBezTo>
                <a:cubicBezTo>
                  <a:pt x="27769" y="1861"/>
                  <a:pt x="27745" y="2047"/>
                  <a:pt x="27698" y="2233"/>
                </a:cubicBezTo>
                <a:cubicBezTo>
                  <a:pt x="27698" y="2279"/>
                  <a:pt x="27722" y="2326"/>
                  <a:pt x="27769" y="2348"/>
                </a:cubicBezTo>
                <a:cubicBezTo>
                  <a:pt x="27815" y="2348"/>
                  <a:pt x="27884" y="2326"/>
                  <a:pt x="27884" y="2279"/>
                </a:cubicBezTo>
                <a:cubicBezTo>
                  <a:pt x="27908" y="2116"/>
                  <a:pt x="27931" y="1954"/>
                  <a:pt x="27977" y="1814"/>
                </a:cubicBezTo>
                <a:cubicBezTo>
                  <a:pt x="27977" y="1837"/>
                  <a:pt x="28001" y="1861"/>
                  <a:pt x="28048" y="1883"/>
                </a:cubicBezTo>
                <a:cubicBezTo>
                  <a:pt x="28094" y="1883"/>
                  <a:pt x="28141" y="1861"/>
                  <a:pt x="28163" y="1814"/>
                </a:cubicBezTo>
                <a:cubicBezTo>
                  <a:pt x="28163" y="1790"/>
                  <a:pt x="28163" y="1768"/>
                  <a:pt x="28187" y="1743"/>
                </a:cubicBezTo>
                <a:cubicBezTo>
                  <a:pt x="28187" y="1721"/>
                  <a:pt x="28187" y="1721"/>
                  <a:pt x="28210" y="1697"/>
                </a:cubicBezTo>
                <a:cubicBezTo>
                  <a:pt x="28210" y="1675"/>
                  <a:pt x="28234" y="1628"/>
                  <a:pt x="28280" y="1582"/>
                </a:cubicBezTo>
                <a:lnTo>
                  <a:pt x="28280" y="1557"/>
                </a:lnTo>
                <a:lnTo>
                  <a:pt x="28303" y="1557"/>
                </a:lnTo>
                <a:cubicBezTo>
                  <a:pt x="28303" y="1535"/>
                  <a:pt x="28327" y="1511"/>
                  <a:pt x="28349" y="1489"/>
                </a:cubicBezTo>
                <a:cubicBezTo>
                  <a:pt x="28374" y="1489"/>
                  <a:pt x="28374" y="1464"/>
                  <a:pt x="28396" y="1442"/>
                </a:cubicBezTo>
                <a:lnTo>
                  <a:pt x="28420" y="1442"/>
                </a:lnTo>
                <a:cubicBezTo>
                  <a:pt x="28442" y="1442"/>
                  <a:pt x="28467" y="1464"/>
                  <a:pt x="28489" y="1489"/>
                </a:cubicBezTo>
                <a:cubicBezTo>
                  <a:pt x="28396" y="1582"/>
                  <a:pt x="28327" y="1675"/>
                  <a:pt x="28256" y="1768"/>
                </a:cubicBezTo>
                <a:cubicBezTo>
                  <a:pt x="28256" y="1790"/>
                  <a:pt x="28234" y="1790"/>
                  <a:pt x="28234" y="1790"/>
                </a:cubicBezTo>
                <a:cubicBezTo>
                  <a:pt x="28234" y="1790"/>
                  <a:pt x="28210" y="1814"/>
                  <a:pt x="28210" y="1837"/>
                </a:cubicBezTo>
                <a:cubicBezTo>
                  <a:pt x="28187" y="1861"/>
                  <a:pt x="28163" y="1883"/>
                  <a:pt x="28141" y="1930"/>
                </a:cubicBezTo>
                <a:cubicBezTo>
                  <a:pt x="28117" y="1954"/>
                  <a:pt x="28141" y="2023"/>
                  <a:pt x="28187" y="2047"/>
                </a:cubicBezTo>
                <a:cubicBezTo>
                  <a:pt x="28206" y="2056"/>
                  <a:pt x="28226" y="2061"/>
                  <a:pt x="28243" y="2061"/>
                </a:cubicBezTo>
                <a:cubicBezTo>
                  <a:pt x="28268" y="2061"/>
                  <a:pt x="28290" y="2050"/>
                  <a:pt x="28303" y="2023"/>
                </a:cubicBezTo>
                <a:cubicBezTo>
                  <a:pt x="28327" y="2000"/>
                  <a:pt x="28349" y="1954"/>
                  <a:pt x="28349" y="1930"/>
                </a:cubicBezTo>
                <a:lnTo>
                  <a:pt x="28489" y="1930"/>
                </a:lnTo>
                <a:cubicBezTo>
                  <a:pt x="28303" y="2023"/>
                  <a:pt x="28141" y="2209"/>
                  <a:pt x="28094" y="2419"/>
                </a:cubicBezTo>
                <a:lnTo>
                  <a:pt x="28094" y="2441"/>
                </a:lnTo>
                <a:cubicBezTo>
                  <a:pt x="27931" y="2512"/>
                  <a:pt x="27791" y="2605"/>
                  <a:pt x="27676" y="2698"/>
                </a:cubicBezTo>
                <a:cubicBezTo>
                  <a:pt x="27603" y="2771"/>
                  <a:pt x="27674" y="2858"/>
                  <a:pt x="27741" y="2858"/>
                </a:cubicBezTo>
                <a:cubicBezTo>
                  <a:pt x="27759" y="2858"/>
                  <a:pt x="27777" y="2852"/>
                  <a:pt x="27791" y="2838"/>
                </a:cubicBezTo>
                <a:cubicBezTo>
                  <a:pt x="27989" y="2683"/>
                  <a:pt x="28185" y="2572"/>
                  <a:pt x="28402" y="2482"/>
                </a:cubicBezTo>
                <a:lnTo>
                  <a:pt x="28402" y="2482"/>
                </a:lnTo>
                <a:cubicBezTo>
                  <a:pt x="28385" y="2500"/>
                  <a:pt x="28382" y="2529"/>
                  <a:pt x="28396" y="2558"/>
                </a:cubicBezTo>
                <a:cubicBezTo>
                  <a:pt x="28396" y="2596"/>
                  <a:pt x="28442" y="2634"/>
                  <a:pt x="28485" y="2634"/>
                </a:cubicBezTo>
                <a:cubicBezTo>
                  <a:pt x="28495" y="2634"/>
                  <a:pt x="28504" y="2632"/>
                  <a:pt x="28513" y="2627"/>
                </a:cubicBezTo>
                <a:cubicBezTo>
                  <a:pt x="28721" y="2534"/>
                  <a:pt x="28954" y="2465"/>
                  <a:pt x="29187" y="2441"/>
                </a:cubicBezTo>
                <a:lnTo>
                  <a:pt x="29211" y="2441"/>
                </a:lnTo>
                <a:lnTo>
                  <a:pt x="29350" y="2720"/>
                </a:lnTo>
                <a:lnTo>
                  <a:pt x="29326" y="2720"/>
                </a:lnTo>
                <a:cubicBezTo>
                  <a:pt x="29304" y="2674"/>
                  <a:pt x="29280" y="2627"/>
                  <a:pt x="29233" y="2627"/>
                </a:cubicBezTo>
                <a:lnTo>
                  <a:pt x="29164" y="2627"/>
                </a:lnTo>
                <a:cubicBezTo>
                  <a:pt x="29164" y="2605"/>
                  <a:pt x="29164" y="2605"/>
                  <a:pt x="29140" y="2581"/>
                </a:cubicBezTo>
                <a:cubicBezTo>
                  <a:pt x="29127" y="2554"/>
                  <a:pt x="29106" y="2542"/>
                  <a:pt x="29081" y="2542"/>
                </a:cubicBezTo>
                <a:cubicBezTo>
                  <a:pt x="29064" y="2542"/>
                  <a:pt x="29044" y="2548"/>
                  <a:pt x="29025" y="2558"/>
                </a:cubicBezTo>
                <a:cubicBezTo>
                  <a:pt x="28861" y="2627"/>
                  <a:pt x="28699" y="2698"/>
                  <a:pt x="28513" y="2767"/>
                </a:cubicBezTo>
                <a:cubicBezTo>
                  <a:pt x="28467" y="2791"/>
                  <a:pt x="28467" y="2860"/>
                  <a:pt x="28489" y="2906"/>
                </a:cubicBezTo>
                <a:cubicBezTo>
                  <a:pt x="28503" y="2934"/>
                  <a:pt x="28525" y="2945"/>
                  <a:pt x="28550" y="2945"/>
                </a:cubicBezTo>
                <a:cubicBezTo>
                  <a:pt x="28568" y="2945"/>
                  <a:pt x="28587" y="2940"/>
                  <a:pt x="28606" y="2931"/>
                </a:cubicBezTo>
                <a:cubicBezTo>
                  <a:pt x="28675" y="2906"/>
                  <a:pt x="28721" y="2884"/>
                  <a:pt x="28768" y="2860"/>
                </a:cubicBezTo>
                <a:lnTo>
                  <a:pt x="28814" y="2860"/>
                </a:lnTo>
                <a:cubicBezTo>
                  <a:pt x="28628" y="2931"/>
                  <a:pt x="28442" y="2999"/>
                  <a:pt x="28280" y="3117"/>
                </a:cubicBezTo>
                <a:cubicBezTo>
                  <a:pt x="28183" y="3174"/>
                  <a:pt x="28231" y="3296"/>
                  <a:pt x="28316" y="3296"/>
                </a:cubicBezTo>
                <a:cubicBezTo>
                  <a:pt x="28334" y="3296"/>
                  <a:pt x="28353" y="3291"/>
                  <a:pt x="28374" y="3278"/>
                </a:cubicBezTo>
                <a:cubicBezTo>
                  <a:pt x="28653" y="3092"/>
                  <a:pt x="28978" y="2977"/>
                  <a:pt x="29326" y="2906"/>
                </a:cubicBezTo>
                <a:lnTo>
                  <a:pt x="29326" y="2906"/>
                </a:lnTo>
                <a:cubicBezTo>
                  <a:pt x="29280" y="2953"/>
                  <a:pt x="29233" y="2999"/>
                  <a:pt x="29211" y="3046"/>
                </a:cubicBezTo>
                <a:cubicBezTo>
                  <a:pt x="29196" y="3017"/>
                  <a:pt x="29164" y="2998"/>
                  <a:pt x="29126" y="2998"/>
                </a:cubicBezTo>
                <a:cubicBezTo>
                  <a:pt x="29101" y="2998"/>
                  <a:pt x="29074" y="3006"/>
                  <a:pt x="29047" y="3024"/>
                </a:cubicBezTo>
                <a:cubicBezTo>
                  <a:pt x="28721" y="3325"/>
                  <a:pt x="28467" y="3675"/>
                  <a:pt x="28256" y="4069"/>
                </a:cubicBezTo>
                <a:cubicBezTo>
                  <a:pt x="28208" y="4135"/>
                  <a:pt x="28274" y="4201"/>
                  <a:pt x="28334" y="4201"/>
                </a:cubicBezTo>
                <a:cubicBezTo>
                  <a:pt x="28359" y="4201"/>
                  <a:pt x="28382" y="4189"/>
                  <a:pt x="28396" y="4162"/>
                </a:cubicBezTo>
                <a:cubicBezTo>
                  <a:pt x="28582" y="3837"/>
                  <a:pt x="28814" y="3535"/>
                  <a:pt x="29071" y="3278"/>
                </a:cubicBezTo>
                <a:lnTo>
                  <a:pt x="29071" y="3278"/>
                </a:lnTo>
                <a:cubicBezTo>
                  <a:pt x="29025" y="3325"/>
                  <a:pt x="29001" y="3396"/>
                  <a:pt x="28978" y="3465"/>
                </a:cubicBezTo>
                <a:cubicBezTo>
                  <a:pt x="28954" y="3511"/>
                  <a:pt x="29001" y="3558"/>
                  <a:pt x="29047" y="3582"/>
                </a:cubicBezTo>
                <a:cubicBezTo>
                  <a:pt x="28746" y="4162"/>
                  <a:pt x="28513" y="4813"/>
                  <a:pt x="28303" y="5465"/>
                </a:cubicBezTo>
                <a:cubicBezTo>
                  <a:pt x="28274" y="5523"/>
                  <a:pt x="28336" y="5572"/>
                  <a:pt x="28392" y="5572"/>
                </a:cubicBezTo>
                <a:cubicBezTo>
                  <a:pt x="28426" y="5572"/>
                  <a:pt x="28458" y="5555"/>
                  <a:pt x="28467" y="5511"/>
                </a:cubicBezTo>
                <a:cubicBezTo>
                  <a:pt x="28746" y="4698"/>
                  <a:pt x="29025" y="3883"/>
                  <a:pt x="29512" y="3185"/>
                </a:cubicBezTo>
                <a:lnTo>
                  <a:pt x="29512" y="3185"/>
                </a:lnTo>
                <a:cubicBezTo>
                  <a:pt x="29280" y="3721"/>
                  <a:pt x="29164" y="4279"/>
                  <a:pt x="29118" y="4860"/>
                </a:cubicBezTo>
                <a:cubicBezTo>
                  <a:pt x="29106" y="4919"/>
                  <a:pt x="29146" y="4948"/>
                  <a:pt x="29190" y="4948"/>
                </a:cubicBezTo>
                <a:cubicBezTo>
                  <a:pt x="29233" y="4948"/>
                  <a:pt x="29280" y="4919"/>
                  <a:pt x="29280" y="4860"/>
                </a:cubicBezTo>
                <a:cubicBezTo>
                  <a:pt x="29326" y="4255"/>
                  <a:pt x="29490" y="3675"/>
                  <a:pt x="29722" y="3139"/>
                </a:cubicBezTo>
                <a:lnTo>
                  <a:pt x="29722" y="3139"/>
                </a:lnTo>
                <a:cubicBezTo>
                  <a:pt x="29676" y="3489"/>
                  <a:pt x="29652" y="3837"/>
                  <a:pt x="29676" y="4186"/>
                </a:cubicBezTo>
                <a:cubicBezTo>
                  <a:pt x="29676" y="4244"/>
                  <a:pt x="29722" y="4273"/>
                  <a:pt x="29766" y="4273"/>
                </a:cubicBezTo>
                <a:cubicBezTo>
                  <a:pt x="29809" y="4273"/>
                  <a:pt x="29850" y="4244"/>
                  <a:pt x="29838" y="4186"/>
                </a:cubicBezTo>
                <a:cubicBezTo>
                  <a:pt x="29838" y="3883"/>
                  <a:pt x="29862" y="3558"/>
                  <a:pt x="29908" y="3232"/>
                </a:cubicBezTo>
                <a:cubicBezTo>
                  <a:pt x="29908" y="3256"/>
                  <a:pt x="29931" y="3278"/>
                  <a:pt x="29955" y="3278"/>
                </a:cubicBezTo>
                <a:cubicBezTo>
                  <a:pt x="30001" y="3278"/>
                  <a:pt x="30048" y="3256"/>
                  <a:pt x="30070" y="3210"/>
                </a:cubicBezTo>
                <a:cubicBezTo>
                  <a:pt x="30070" y="3117"/>
                  <a:pt x="30095" y="3024"/>
                  <a:pt x="30141" y="2931"/>
                </a:cubicBezTo>
                <a:cubicBezTo>
                  <a:pt x="30141" y="2906"/>
                  <a:pt x="30163" y="2860"/>
                  <a:pt x="30188" y="2838"/>
                </a:cubicBezTo>
                <a:lnTo>
                  <a:pt x="30256" y="2698"/>
                </a:lnTo>
                <a:cubicBezTo>
                  <a:pt x="30259" y="2698"/>
                  <a:pt x="30261" y="2697"/>
                  <a:pt x="30264" y="2696"/>
                </a:cubicBezTo>
                <a:lnTo>
                  <a:pt x="30264" y="2696"/>
                </a:lnTo>
                <a:cubicBezTo>
                  <a:pt x="30179" y="3048"/>
                  <a:pt x="30115" y="3420"/>
                  <a:pt x="30095" y="3790"/>
                </a:cubicBezTo>
                <a:cubicBezTo>
                  <a:pt x="30095" y="3849"/>
                  <a:pt x="30141" y="3878"/>
                  <a:pt x="30188" y="3878"/>
                </a:cubicBezTo>
                <a:cubicBezTo>
                  <a:pt x="30234" y="3878"/>
                  <a:pt x="30281" y="3849"/>
                  <a:pt x="30281" y="3790"/>
                </a:cubicBezTo>
                <a:cubicBezTo>
                  <a:pt x="30303" y="3371"/>
                  <a:pt x="30374" y="2953"/>
                  <a:pt x="30489" y="2558"/>
                </a:cubicBezTo>
                <a:cubicBezTo>
                  <a:pt x="30519" y="2558"/>
                  <a:pt x="30539" y="2549"/>
                  <a:pt x="30556" y="2541"/>
                </a:cubicBezTo>
                <a:lnTo>
                  <a:pt x="30556" y="2541"/>
                </a:lnTo>
                <a:cubicBezTo>
                  <a:pt x="30441" y="2772"/>
                  <a:pt x="30396" y="3002"/>
                  <a:pt x="30420" y="3256"/>
                </a:cubicBezTo>
                <a:cubicBezTo>
                  <a:pt x="30420" y="3303"/>
                  <a:pt x="30442" y="3349"/>
                  <a:pt x="30513" y="3349"/>
                </a:cubicBezTo>
                <a:cubicBezTo>
                  <a:pt x="30560" y="3349"/>
                  <a:pt x="30606" y="3303"/>
                  <a:pt x="30606" y="3256"/>
                </a:cubicBezTo>
                <a:cubicBezTo>
                  <a:pt x="30582" y="3046"/>
                  <a:pt x="30628" y="2838"/>
                  <a:pt x="30722" y="2627"/>
                </a:cubicBezTo>
                <a:cubicBezTo>
                  <a:pt x="30746" y="2605"/>
                  <a:pt x="30746" y="2534"/>
                  <a:pt x="30699" y="2512"/>
                </a:cubicBezTo>
                <a:lnTo>
                  <a:pt x="30675" y="2512"/>
                </a:lnTo>
                <a:cubicBezTo>
                  <a:pt x="30722" y="2488"/>
                  <a:pt x="30746" y="2488"/>
                  <a:pt x="30792" y="2488"/>
                </a:cubicBezTo>
                <a:cubicBezTo>
                  <a:pt x="30722" y="2698"/>
                  <a:pt x="30675" y="2931"/>
                  <a:pt x="30699" y="3185"/>
                </a:cubicBezTo>
                <a:cubicBezTo>
                  <a:pt x="30699" y="3232"/>
                  <a:pt x="30746" y="3278"/>
                  <a:pt x="30792" y="3278"/>
                </a:cubicBezTo>
                <a:cubicBezTo>
                  <a:pt x="30839" y="3278"/>
                  <a:pt x="30885" y="3232"/>
                  <a:pt x="30885" y="3185"/>
                </a:cubicBezTo>
                <a:cubicBezTo>
                  <a:pt x="30861" y="2931"/>
                  <a:pt x="30908" y="2674"/>
                  <a:pt x="31001" y="2441"/>
                </a:cubicBezTo>
                <a:lnTo>
                  <a:pt x="31047" y="2441"/>
                </a:lnTo>
                <a:cubicBezTo>
                  <a:pt x="30932" y="2977"/>
                  <a:pt x="30861" y="3535"/>
                  <a:pt x="30861" y="4116"/>
                </a:cubicBezTo>
                <a:cubicBezTo>
                  <a:pt x="30861" y="4174"/>
                  <a:pt x="30908" y="4204"/>
                  <a:pt x="30954" y="4204"/>
                </a:cubicBezTo>
                <a:cubicBezTo>
                  <a:pt x="31001" y="4204"/>
                  <a:pt x="31047" y="4174"/>
                  <a:pt x="31047" y="4116"/>
                </a:cubicBezTo>
                <a:cubicBezTo>
                  <a:pt x="31047" y="3790"/>
                  <a:pt x="31071" y="3465"/>
                  <a:pt x="31118" y="3139"/>
                </a:cubicBezTo>
                <a:cubicBezTo>
                  <a:pt x="31118" y="3163"/>
                  <a:pt x="31140" y="3185"/>
                  <a:pt x="31164" y="3185"/>
                </a:cubicBezTo>
                <a:cubicBezTo>
                  <a:pt x="31173" y="3190"/>
                  <a:pt x="31182" y="3192"/>
                  <a:pt x="31191" y="3192"/>
                </a:cubicBezTo>
                <a:cubicBezTo>
                  <a:pt x="31228" y="3192"/>
                  <a:pt x="31262" y="3154"/>
                  <a:pt x="31280" y="3117"/>
                </a:cubicBezTo>
                <a:cubicBezTo>
                  <a:pt x="31326" y="2884"/>
                  <a:pt x="31397" y="2651"/>
                  <a:pt x="31490" y="2419"/>
                </a:cubicBezTo>
                <a:lnTo>
                  <a:pt x="31605" y="2419"/>
                </a:lnTo>
                <a:cubicBezTo>
                  <a:pt x="31559" y="2441"/>
                  <a:pt x="31559" y="2488"/>
                  <a:pt x="31536" y="2512"/>
                </a:cubicBezTo>
                <a:cubicBezTo>
                  <a:pt x="31490" y="2558"/>
                  <a:pt x="31443" y="2627"/>
                  <a:pt x="31443" y="2674"/>
                </a:cubicBezTo>
                <a:cubicBezTo>
                  <a:pt x="31419" y="2767"/>
                  <a:pt x="31397" y="2838"/>
                  <a:pt x="31373" y="2906"/>
                </a:cubicBezTo>
                <a:cubicBezTo>
                  <a:pt x="31373" y="2953"/>
                  <a:pt x="31397" y="3024"/>
                  <a:pt x="31443" y="3024"/>
                </a:cubicBezTo>
                <a:cubicBezTo>
                  <a:pt x="31490" y="3024"/>
                  <a:pt x="31512" y="3024"/>
                  <a:pt x="31536" y="2977"/>
                </a:cubicBezTo>
                <a:cubicBezTo>
                  <a:pt x="31536" y="3024"/>
                  <a:pt x="31559" y="3070"/>
                  <a:pt x="31583" y="3070"/>
                </a:cubicBezTo>
                <a:cubicBezTo>
                  <a:pt x="31602" y="3079"/>
                  <a:pt x="31621" y="3085"/>
                  <a:pt x="31640" y="3085"/>
                </a:cubicBezTo>
                <a:cubicBezTo>
                  <a:pt x="31668" y="3085"/>
                  <a:pt x="31695" y="3073"/>
                  <a:pt x="31722" y="3046"/>
                </a:cubicBezTo>
                <a:lnTo>
                  <a:pt x="31722" y="3024"/>
                </a:lnTo>
                <a:lnTo>
                  <a:pt x="31745" y="2999"/>
                </a:lnTo>
                <a:cubicBezTo>
                  <a:pt x="31759" y="3027"/>
                  <a:pt x="31781" y="3038"/>
                  <a:pt x="31801" y="3038"/>
                </a:cubicBezTo>
                <a:cubicBezTo>
                  <a:pt x="31816" y="3038"/>
                  <a:pt x="31829" y="3033"/>
                  <a:pt x="31838" y="3024"/>
                </a:cubicBezTo>
                <a:cubicBezTo>
                  <a:pt x="31977" y="2953"/>
                  <a:pt x="32095" y="2884"/>
                  <a:pt x="32234" y="2838"/>
                </a:cubicBezTo>
                <a:lnTo>
                  <a:pt x="32234" y="2860"/>
                </a:lnTo>
                <a:lnTo>
                  <a:pt x="32234" y="2884"/>
                </a:lnTo>
                <a:cubicBezTo>
                  <a:pt x="32117" y="2906"/>
                  <a:pt x="32002" y="2953"/>
                  <a:pt x="31884" y="3024"/>
                </a:cubicBezTo>
                <a:cubicBezTo>
                  <a:pt x="31862" y="3046"/>
                  <a:pt x="31838" y="3117"/>
                  <a:pt x="31862" y="3163"/>
                </a:cubicBezTo>
                <a:cubicBezTo>
                  <a:pt x="31878" y="3179"/>
                  <a:pt x="31918" y="3195"/>
                  <a:pt x="31947" y="3195"/>
                </a:cubicBezTo>
                <a:cubicBezTo>
                  <a:pt x="31960" y="3195"/>
                  <a:pt x="31971" y="3193"/>
                  <a:pt x="31977" y="3185"/>
                </a:cubicBezTo>
                <a:lnTo>
                  <a:pt x="32117" y="3117"/>
                </a:lnTo>
                <a:cubicBezTo>
                  <a:pt x="32141" y="3092"/>
                  <a:pt x="32163" y="3092"/>
                  <a:pt x="32234" y="3070"/>
                </a:cubicBezTo>
                <a:cubicBezTo>
                  <a:pt x="32256" y="3046"/>
                  <a:pt x="32303" y="3046"/>
                  <a:pt x="32349" y="3024"/>
                </a:cubicBezTo>
                <a:lnTo>
                  <a:pt x="32489" y="3024"/>
                </a:lnTo>
                <a:cubicBezTo>
                  <a:pt x="32513" y="3024"/>
                  <a:pt x="32560" y="2999"/>
                  <a:pt x="32560" y="2953"/>
                </a:cubicBezTo>
                <a:lnTo>
                  <a:pt x="32629" y="2953"/>
                </a:lnTo>
                <a:cubicBezTo>
                  <a:pt x="32582" y="2977"/>
                  <a:pt x="32536" y="2999"/>
                  <a:pt x="32536" y="3046"/>
                </a:cubicBezTo>
                <a:cubicBezTo>
                  <a:pt x="32536" y="3092"/>
                  <a:pt x="32582" y="3139"/>
                  <a:pt x="32629" y="3139"/>
                </a:cubicBezTo>
                <a:lnTo>
                  <a:pt x="32653" y="3139"/>
                </a:lnTo>
                <a:cubicBezTo>
                  <a:pt x="32629" y="3139"/>
                  <a:pt x="32629" y="3139"/>
                  <a:pt x="32629" y="3163"/>
                </a:cubicBezTo>
                <a:cubicBezTo>
                  <a:pt x="32606" y="3163"/>
                  <a:pt x="32582" y="3185"/>
                  <a:pt x="32582" y="3210"/>
                </a:cubicBezTo>
                <a:cubicBezTo>
                  <a:pt x="32582" y="3256"/>
                  <a:pt x="32606" y="3303"/>
                  <a:pt x="32653" y="3325"/>
                </a:cubicBezTo>
                <a:lnTo>
                  <a:pt x="32675" y="3325"/>
                </a:lnTo>
                <a:cubicBezTo>
                  <a:pt x="32699" y="3349"/>
                  <a:pt x="32722" y="3349"/>
                  <a:pt x="32746" y="3371"/>
                </a:cubicBezTo>
                <a:lnTo>
                  <a:pt x="33118" y="3371"/>
                </a:lnTo>
                <a:cubicBezTo>
                  <a:pt x="33125" y="3380"/>
                  <a:pt x="33130" y="3382"/>
                  <a:pt x="33134" y="3382"/>
                </a:cubicBezTo>
                <a:cubicBezTo>
                  <a:pt x="33143" y="3382"/>
                  <a:pt x="33148" y="3371"/>
                  <a:pt x="33164" y="3371"/>
                </a:cubicBezTo>
                <a:cubicBezTo>
                  <a:pt x="33211" y="3442"/>
                  <a:pt x="33257" y="3535"/>
                  <a:pt x="33280" y="3628"/>
                </a:cubicBezTo>
                <a:cubicBezTo>
                  <a:pt x="32932" y="3489"/>
                  <a:pt x="32582" y="3371"/>
                  <a:pt x="32210" y="3232"/>
                </a:cubicBezTo>
                <a:cubicBezTo>
                  <a:pt x="32204" y="3231"/>
                  <a:pt x="32198" y="3230"/>
                  <a:pt x="32193" y="3230"/>
                </a:cubicBezTo>
                <a:cubicBezTo>
                  <a:pt x="32112" y="3230"/>
                  <a:pt x="32076" y="3374"/>
                  <a:pt x="32163" y="3418"/>
                </a:cubicBezTo>
                <a:cubicBezTo>
                  <a:pt x="32536" y="3558"/>
                  <a:pt x="32932" y="3675"/>
                  <a:pt x="33304" y="3814"/>
                </a:cubicBezTo>
                <a:cubicBezTo>
                  <a:pt x="33315" y="3825"/>
                  <a:pt x="33327" y="3831"/>
                  <a:pt x="33338" y="3831"/>
                </a:cubicBezTo>
                <a:cubicBezTo>
                  <a:pt x="33350" y="3831"/>
                  <a:pt x="33362" y="3825"/>
                  <a:pt x="33373" y="3814"/>
                </a:cubicBezTo>
                <a:lnTo>
                  <a:pt x="33373" y="3837"/>
                </a:lnTo>
                <a:cubicBezTo>
                  <a:pt x="33583" y="4372"/>
                  <a:pt x="33698" y="4931"/>
                  <a:pt x="33652" y="5511"/>
                </a:cubicBezTo>
                <a:cubicBezTo>
                  <a:pt x="33652" y="5582"/>
                  <a:pt x="33652" y="5628"/>
                  <a:pt x="33630" y="5675"/>
                </a:cubicBezTo>
                <a:cubicBezTo>
                  <a:pt x="33094" y="5465"/>
                  <a:pt x="32536" y="5279"/>
                  <a:pt x="31977" y="5117"/>
                </a:cubicBezTo>
                <a:cubicBezTo>
                  <a:pt x="31972" y="5115"/>
                  <a:pt x="31966" y="5115"/>
                  <a:pt x="31961" y="5115"/>
                </a:cubicBezTo>
                <a:cubicBezTo>
                  <a:pt x="31877" y="5115"/>
                  <a:pt x="31823" y="5280"/>
                  <a:pt x="31931" y="5303"/>
                </a:cubicBezTo>
                <a:cubicBezTo>
                  <a:pt x="32513" y="5465"/>
                  <a:pt x="33071" y="5651"/>
                  <a:pt x="33605" y="5861"/>
                </a:cubicBezTo>
                <a:cubicBezTo>
                  <a:pt x="33559" y="6280"/>
                  <a:pt x="33443" y="6698"/>
                  <a:pt x="33304" y="7093"/>
                </a:cubicBezTo>
                <a:cubicBezTo>
                  <a:pt x="32861" y="6931"/>
                  <a:pt x="32420" y="6813"/>
                  <a:pt x="31977" y="6698"/>
                </a:cubicBezTo>
                <a:cubicBezTo>
                  <a:pt x="31965" y="6693"/>
                  <a:pt x="31953" y="6691"/>
                  <a:pt x="31942" y="6691"/>
                </a:cubicBezTo>
                <a:cubicBezTo>
                  <a:pt x="31854" y="6691"/>
                  <a:pt x="31828" y="6840"/>
                  <a:pt x="31931" y="6860"/>
                </a:cubicBezTo>
                <a:cubicBezTo>
                  <a:pt x="32374" y="6977"/>
                  <a:pt x="32815" y="7117"/>
                  <a:pt x="33233" y="7256"/>
                </a:cubicBezTo>
                <a:cubicBezTo>
                  <a:pt x="33187" y="7396"/>
                  <a:pt x="33118" y="7535"/>
                  <a:pt x="33071" y="7675"/>
                </a:cubicBezTo>
                <a:lnTo>
                  <a:pt x="32374" y="7396"/>
                </a:lnTo>
                <a:cubicBezTo>
                  <a:pt x="32365" y="7391"/>
                  <a:pt x="32356" y="7389"/>
                  <a:pt x="32347" y="7389"/>
                </a:cubicBezTo>
                <a:cubicBezTo>
                  <a:pt x="32310" y="7389"/>
                  <a:pt x="32276" y="7427"/>
                  <a:pt x="32256" y="7465"/>
                </a:cubicBezTo>
                <a:cubicBezTo>
                  <a:pt x="32234" y="7511"/>
                  <a:pt x="32281" y="7558"/>
                  <a:pt x="32327" y="7582"/>
                </a:cubicBezTo>
                <a:cubicBezTo>
                  <a:pt x="32536" y="7651"/>
                  <a:pt x="32768" y="7744"/>
                  <a:pt x="32978" y="7837"/>
                </a:cubicBezTo>
                <a:cubicBezTo>
                  <a:pt x="32885" y="8069"/>
                  <a:pt x="32768" y="8280"/>
                  <a:pt x="32653" y="8512"/>
                </a:cubicBezTo>
                <a:cubicBezTo>
                  <a:pt x="32629" y="8488"/>
                  <a:pt x="32629" y="8466"/>
                  <a:pt x="32606" y="8466"/>
                </a:cubicBezTo>
                <a:cubicBezTo>
                  <a:pt x="32374" y="8373"/>
                  <a:pt x="32117" y="8302"/>
                  <a:pt x="31884" y="8209"/>
                </a:cubicBezTo>
                <a:cubicBezTo>
                  <a:pt x="31876" y="8205"/>
                  <a:pt x="31868" y="8203"/>
                  <a:pt x="31860" y="8203"/>
                </a:cubicBezTo>
                <a:cubicBezTo>
                  <a:pt x="31822" y="8203"/>
                  <a:pt x="31787" y="8241"/>
                  <a:pt x="31769" y="8280"/>
                </a:cubicBezTo>
                <a:cubicBezTo>
                  <a:pt x="31769" y="8326"/>
                  <a:pt x="31791" y="8373"/>
                  <a:pt x="31838" y="8373"/>
                </a:cubicBezTo>
                <a:cubicBezTo>
                  <a:pt x="32070" y="8466"/>
                  <a:pt x="32303" y="8559"/>
                  <a:pt x="32560" y="8628"/>
                </a:cubicBezTo>
                <a:cubicBezTo>
                  <a:pt x="32560" y="8652"/>
                  <a:pt x="32560" y="8652"/>
                  <a:pt x="32582" y="8652"/>
                </a:cubicBezTo>
                <a:lnTo>
                  <a:pt x="32374" y="9000"/>
                </a:lnTo>
                <a:cubicBezTo>
                  <a:pt x="32256" y="9186"/>
                  <a:pt x="32163" y="9396"/>
                  <a:pt x="32048" y="9582"/>
                </a:cubicBezTo>
                <a:cubicBezTo>
                  <a:pt x="31816" y="9535"/>
                  <a:pt x="31605" y="9465"/>
                  <a:pt x="31419" y="9349"/>
                </a:cubicBezTo>
                <a:cubicBezTo>
                  <a:pt x="31406" y="9343"/>
                  <a:pt x="31394" y="9340"/>
                  <a:pt x="31381" y="9340"/>
                </a:cubicBezTo>
                <a:cubicBezTo>
                  <a:pt x="31304" y="9340"/>
                  <a:pt x="31246" y="9452"/>
                  <a:pt x="31326" y="9511"/>
                </a:cubicBezTo>
                <a:cubicBezTo>
                  <a:pt x="31512" y="9629"/>
                  <a:pt x="31722" y="9697"/>
                  <a:pt x="31931" y="9744"/>
                </a:cubicBezTo>
                <a:cubicBezTo>
                  <a:pt x="31583" y="10349"/>
                  <a:pt x="31211" y="10953"/>
                  <a:pt x="30861" y="11558"/>
                </a:cubicBezTo>
                <a:cubicBezTo>
                  <a:pt x="30467" y="12326"/>
                  <a:pt x="30163" y="13139"/>
                  <a:pt x="29955" y="13977"/>
                </a:cubicBezTo>
                <a:cubicBezTo>
                  <a:pt x="29884" y="14233"/>
                  <a:pt x="29838" y="14488"/>
                  <a:pt x="29791" y="14745"/>
                </a:cubicBezTo>
                <a:cubicBezTo>
                  <a:pt x="29769" y="14860"/>
                  <a:pt x="29745" y="15000"/>
                  <a:pt x="29722" y="15139"/>
                </a:cubicBezTo>
                <a:cubicBezTo>
                  <a:pt x="29722" y="15186"/>
                  <a:pt x="29698" y="15257"/>
                  <a:pt x="29698" y="15326"/>
                </a:cubicBezTo>
                <a:cubicBezTo>
                  <a:pt x="29676" y="15303"/>
                  <a:pt x="29652" y="15303"/>
                  <a:pt x="29629" y="15303"/>
                </a:cubicBezTo>
                <a:cubicBezTo>
                  <a:pt x="29815" y="14466"/>
                  <a:pt x="29815" y="13582"/>
                  <a:pt x="30234" y="12838"/>
                </a:cubicBezTo>
                <a:cubicBezTo>
                  <a:pt x="30283" y="12772"/>
                  <a:pt x="30216" y="12706"/>
                  <a:pt x="30156" y="12706"/>
                </a:cubicBezTo>
                <a:cubicBezTo>
                  <a:pt x="30132" y="12706"/>
                  <a:pt x="30108" y="12718"/>
                  <a:pt x="30095" y="12745"/>
                </a:cubicBezTo>
                <a:cubicBezTo>
                  <a:pt x="29652" y="13511"/>
                  <a:pt x="29629" y="14419"/>
                  <a:pt x="29466" y="15257"/>
                </a:cubicBezTo>
                <a:cubicBezTo>
                  <a:pt x="29443" y="15257"/>
                  <a:pt x="29419" y="15232"/>
                  <a:pt x="29419" y="15232"/>
                </a:cubicBezTo>
                <a:lnTo>
                  <a:pt x="29419" y="15186"/>
                </a:lnTo>
                <a:cubicBezTo>
                  <a:pt x="29466" y="14814"/>
                  <a:pt x="29512" y="14419"/>
                  <a:pt x="29605" y="14047"/>
                </a:cubicBezTo>
                <a:cubicBezTo>
                  <a:pt x="29620" y="13978"/>
                  <a:pt x="29567" y="13933"/>
                  <a:pt x="29518" y="13933"/>
                </a:cubicBezTo>
                <a:cubicBezTo>
                  <a:pt x="29485" y="13933"/>
                  <a:pt x="29452" y="13953"/>
                  <a:pt x="29443" y="14001"/>
                </a:cubicBezTo>
                <a:cubicBezTo>
                  <a:pt x="29326" y="14395"/>
                  <a:pt x="29280" y="14792"/>
                  <a:pt x="29257" y="15186"/>
                </a:cubicBezTo>
                <a:lnTo>
                  <a:pt x="29257" y="15210"/>
                </a:lnTo>
                <a:cubicBezTo>
                  <a:pt x="29233" y="15186"/>
                  <a:pt x="29187" y="15186"/>
                  <a:pt x="29164" y="15186"/>
                </a:cubicBezTo>
                <a:lnTo>
                  <a:pt x="29164" y="15164"/>
                </a:lnTo>
                <a:cubicBezTo>
                  <a:pt x="29304" y="14466"/>
                  <a:pt x="29466" y="13768"/>
                  <a:pt x="29652" y="13071"/>
                </a:cubicBezTo>
                <a:cubicBezTo>
                  <a:pt x="29666" y="13001"/>
                  <a:pt x="29614" y="12956"/>
                  <a:pt x="29559" y="12956"/>
                </a:cubicBezTo>
                <a:cubicBezTo>
                  <a:pt x="29522" y="12956"/>
                  <a:pt x="29484" y="12977"/>
                  <a:pt x="29466" y="13024"/>
                </a:cubicBezTo>
                <a:cubicBezTo>
                  <a:pt x="29304" y="13722"/>
                  <a:pt x="29140" y="14419"/>
                  <a:pt x="29001" y="15117"/>
                </a:cubicBezTo>
                <a:lnTo>
                  <a:pt x="29001" y="15164"/>
                </a:lnTo>
                <a:cubicBezTo>
                  <a:pt x="28978" y="15164"/>
                  <a:pt x="28954" y="15139"/>
                  <a:pt x="28932" y="15139"/>
                </a:cubicBezTo>
                <a:lnTo>
                  <a:pt x="28932" y="15093"/>
                </a:lnTo>
                <a:lnTo>
                  <a:pt x="28932" y="15046"/>
                </a:lnTo>
                <a:cubicBezTo>
                  <a:pt x="28932" y="15024"/>
                  <a:pt x="28932" y="15000"/>
                  <a:pt x="28954" y="14978"/>
                </a:cubicBezTo>
                <a:cubicBezTo>
                  <a:pt x="28954" y="14907"/>
                  <a:pt x="28978" y="14860"/>
                  <a:pt x="28978" y="14814"/>
                </a:cubicBezTo>
                <a:cubicBezTo>
                  <a:pt x="29001" y="14721"/>
                  <a:pt x="29025" y="14605"/>
                  <a:pt x="29047" y="14512"/>
                </a:cubicBezTo>
                <a:lnTo>
                  <a:pt x="29187" y="13884"/>
                </a:lnTo>
                <a:cubicBezTo>
                  <a:pt x="29201" y="13815"/>
                  <a:pt x="29141" y="13770"/>
                  <a:pt x="29084" y="13770"/>
                </a:cubicBezTo>
                <a:cubicBezTo>
                  <a:pt x="29046" y="13770"/>
                  <a:pt x="29010" y="13791"/>
                  <a:pt x="29001" y="13837"/>
                </a:cubicBezTo>
                <a:cubicBezTo>
                  <a:pt x="28954" y="14116"/>
                  <a:pt x="28885" y="14395"/>
                  <a:pt x="28814" y="14674"/>
                </a:cubicBezTo>
                <a:cubicBezTo>
                  <a:pt x="28792" y="14792"/>
                  <a:pt x="28768" y="14931"/>
                  <a:pt x="28746" y="15071"/>
                </a:cubicBezTo>
                <a:lnTo>
                  <a:pt x="28746" y="15117"/>
                </a:lnTo>
                <a:lnTo>
                  <a:pt x="28628" y="15117"/>
                </a:lnTo>
                <a:cubicBezTo>
                  <a:pt x="28768" y="14419"/>
                  <a:pt x="28932" y="13722"/>
                  <a:pt x="29071" y="13024"/>
                </a:cubicBezTo>
                <a:cubicBezTo>
                  <a:pt x="29085" y="12954"/>
                  <a:pt x="29024" y="12909"/>
                  <a:pt x="28968" y="12909"/>
                </a:cubicBezTo>
                <a:cubicBezTo>
                  <a:pt x="28930" y="12909"/>
                  <a:pt x="28894" y="12930"/>
                  <a:pt x="28885" y="12977"/>
                </a:cubicBezTo>
                <a:cubicBezTo>
                  <a:pt x="28746" y="13675"/>
                  <a:pt x="28606" y="14373"/>
                  <a:pt x="28442" y="15071"/>
                </a:cubicBezTo>
                <a:lnTo>
                  <a:pt x="28442" y="15093"/>
                </a:lnTo>
                <a:lnTo>
                  <a:pt x="28374" y="15093"/>
                </a:lnTo>
                <a:cubicBezTo>
                  <a:pt x="28467" y="14628"/>
                  <a:pt x="28582" y="14163"/>
                  <a:pt x="28721" y="13722"/>
                </a:cubicBezTo>
                <a:cubicBezTo>
                  <a:pt x="28749" y="13652"/>
                  <a:pt x="28694" y="13607"/>
                  <a:pt x="28636" y="13607"/>
                </a:cubicBezTo>
                <a:cubicBezTo>
                  <a:pt x="28596" y="13607"/>
                  <a:pt x="28554" y="13628"/>
                  <a:pt x="28535" y="13675"/>
                </a:cubicBezTo>
                <a:cubicBezTo>
                  <a:pt x="28396" y="14140"/>
                  <a:pt x="28280" y="14605"/>
                  <a:pt x="28187" y="15071"/>
                </a:cubicBezTo>
                <a:lnTo>
                  <a:pt x="28141" y="15071"/>
                </a:lnTo>
                <a:lnTo>
                  <a:pt x="28141" y="15046"/>
                </a:lnTo>
                <a:cubicBezTo>
                  <a:pt x="28210" y="14302"/>
                  <a:pt x="28327" y="13582"/>
                  <a:pt x="28467" y="12838"/>
                </a:cubicBezTo>
                <a:cubicBezTo>
                  <a:pt x="28481" y="12776"/>
                  <a:pt x="28414" y="12724"/>
                  <a:pt x="28361" y="12724"/>
                </a:cubicBezTo>
                <a:cubicBezTo>
                  <a:pt x="28334" y="12724"/>
                  <a:pt x="28311" y="12736"/>
                  <a:pt x="28303" y="12767"/>
                </a:cubicBezTo>
                <a:cubicBezTo>
                  <a:pt x="28349" y="12466"/>
                  <a:pt x="28420" y="12187"/>
                  <a:pt x="28513" y="11883"/>
                </a:cubicBezTo>
                <a:cubicBezTo>
                  <a:pt x="28814" y="10791"/>
                  <a:pt x="29211" y="9722"/>
                  <a:pt x="29698" y="8698"/>
                </a:cubicBezTo>
                <a:cubicBezTo>
                  <a:pt x="29977" y="8116"/>
                  <a:pt x="30281" y="7558"/>
                  <a:pt x="30628" y="7000"/>
                </a:cubicBezTo>
                <a:cubicBezTo>
                  <a:pt x="30678" y="6934"/>
                  <a:pt x="30611" y="6868"/>
                  <a:pt x="30543" y="6868"/>
                </a:cubicBezTo>
                <a:cubicBezTo>
                  <a:pt x="30515" y="6868"/>
                  <a:pt x="30487" y="6879"/>
                  <a:pt x="30467" y="6907"/>
                </a:cubicBezTo>
                <a:cubicBezTo>
                  <a:pt x="29862" y="7883"/>
                  <a:pt x="29350" y="8931"/>
                  <a:pt x="28932" y="10001"/>
                </a:cubicBezTo>
                <a:cubicBezTo>
                  <a:pt x="28513" y="11070"/>
                  <a:pt x="28210" y="12187"/>
                  <a:pt x="28001" y="13325"/>
                </a:cubicBezTo>
                <a:cubicBezTo>
                  <a:pt x="27884" y="13908"/>
                  <a:pt x="27815" y="14466"/>
                  <a:pt x="27769" y="15046"/>
                </a:cubicBezTo>
                <a:lnTo>
                  <a:pt x="27745" y="15046"/>
                </a:lnTo>
                <a:cubicBezTo>
                  <a:pt x="27698" y="14652"/>
                  <a:pt x="27838" y="14280"/>
                  <a:pt x="27815" y="13884"/>
                </a:cubicBezTo>
                <a:cubicBezTo>
                  <a:pt x="27815" y="13826"/>
                  <a:pt x="27769" y="13797"/>
                  <a:pt x="27722" y="13797"/>
                </a:cubicBezTo>
                <a:cubicBezTo>
                  <a:pt x="27676" y="13797"/>
                  <a:pt x="27629" y="13826"/>
                  <a:pt x="27629" y="13884"/>
                </a:cubicBezTo>
                <a:cubicBezTo>
                  <a:pt x="27652" y="14280"/>
                  <a:pt x="27512" y="14652"/>
                  <a:pt x="27559" y="15046"/>
                </a:cubicBezTo>
                <a:lnTo>
                  <a:pt x="27419" y="15046"/>
                </a:lnTo>
                <a:cubicBezTo>
                  <a:pt x="27466" y="14302"/>
                  <a:pt x="27559" y="13558"/>
                  <a:pt x="27652" y="12814"/>
                </a:cubicBezTo>
                <a:cubicBezTo>
                  <a:pt x="27666" y="12745"/>
                  <a:pt x="27614" y="12701"/>
                  <a:pt x="27564" y="12701"/>
                </a:cubicBezTo>
                <a:cubicBezTo>
                  <a:pt x="27531" y="12701"/>
                  <a:pt x="27499" y="12721"/>
                  <a:pt x="27490" y="12767"/>
                </a:cubicBezTo>
                <a:cubicBezTo>
                  <a:pt x="27373" y="13511"/>
                  <a:pt x="27304" y="14280"/>
                  <a:pt x="27257" y="15046"/>
                </a:cubicBezTo>
                <a:lnTo>
                  <a:pt x="27164" y="15046"/>
                </a:lnTo>
                <a:cubicBezTo>
                  <a:pt x="27186" y="14953"/>
                  <a:pt x="27186" y="14838"/>
                  <a:pt x="27186" y="14745"/>
                </a:cubicBezTo>
                <a:cubicBezTo>
                  <a:pt x="27211" y="14605"/>
                  <a:pt x="27211" y="14442"/>
                  <a:pt x="27211" y="14302"/>
                </a:cubicBezTo>
                <a:cubicBezTo>
                  <a:pt x="27233" y="14023"/>
                  <a:pt x="27257" y="13744"/>
                  <a:pt x="27257" y="13465"/>
                </a:cubicBezTo>
                <a:cubicBezTo>
                  <a:pt x="27268" y="13407"/>
                  <a:pt x="27227" y="13378"/>
                  <a:pt x="27181" y="13378"/>
                </a:cubicBezTo>
                <a:cubicBezTo>
                  <a:pt x="27134" y="13378"/>
                  <a:pt x="27082" y="13407"/>
                  <a:pt x="27071" y="13465"/>
                </a:cubicBezTo>
                <a:cubicBezTo>
                  <a:pt x="27071" y="13744"/>
                  <a:pt x="27047" y="14001"/>
                  <a:pt x="27047" y="14280"/>
                </a:cubicBezTo>
                <a:cubicBezTo>
                  <a:pt x="27025" y="14419"/>
                  <a:pt x="27025" y="14535"/>
                  <a:pt x="27025" y="14674"/>
                </a:cubicBezTo>
                <a:cubicBezTo>
                  <a:pt x="27000" y="14792"/>
                  <a:pt x="27025" y="14931"/>
                  <a:pt x="26978" y="15046"/>
                </a:cubicBezTo>
                <a:lnTo>
                  <a:pt x="26978" y="15071"/>
                </a:lnTo>
                <a:lnTo>
                  <a:pt x="26932" y="15071"/>
                </a:lnTo>
                <a:cubicBezTo>
                  <a:pt x="26954" y="14233"/>
                  <a:pt x="27047" y="13396"/>
                  <a:pt x="27211" y="12559"/>
                </a:cubicBezTo>
                <a:cubicBezTo>
                  <a:pt x="27224" y="12489"/>
                  <a:pt x="27163" y="12444"/>
                  <a:pt x="27107" y="12444"/>
                </a:cubicBezTo>
                <a:cubicBezTo>
                  <a:pt x="27069" y="12444"/>
                  <a:pt x="27034" y="12465"/>
                  <a:pt x="27025" y="12512"/>
                </a:cubicBezTo>
                <a:cubicBezTo>
                  <a:pt x="26861" y="13350"/>
                  <a:pt x="26768" y="14209"/>
                  <a:pt x="26746" y="15071"/>
                </a:cubicBezTo>
                <a:lnTo>
                  <a:pt x="26628" y="15071"/>
                </a:lnTo>
                <a:cubicBezTo>
                  <a:pt x="26675" y="15000"/>
                  <a:pt x="26675" y="14907"/>
                  <a:pt x="26699" y="14838"/>
                </a:cubicBezTo>
                <a:cubicBezTo>
                  <a:pt x="26699" y="14721"/>
                  <a:pt x="26721" y="14605"/>
                  <a:pt x="26721" y="14488"/>
                </a:cubicBezTo>
                <a:cubicBezTo>
                  <a:pt x="26746" y="14256"/>
                  <a:pt x="26746" y="14023"/>
                  <a:pt x="26746" y="13791"/>
                </a:cubicBezTo>
                <a:cubicBezTo>
                  <a:pt x="26746" y="13733"/>
                  <a:pt x="26699" y="13704"/>
                  <a:pt x="26652" y="13704"/>
                </a:cubicBezTo>
                <a:cubicBezTo>
                  <a:pt x="26606" y="13704"/>
                  <a:pt x="26559" y="13733"/>
                  <a:pt x="26559" y="13791"/>
                </a:cubicBezTo>
                <a:cubicBezTo>
                  <a:pt x="26559" y="14001"/>
                  <a:pt x="26559" y="14209"/>
                  <a:pt x="26535" y="14442"/>
                </a:cubicBezTo>
                <a:cubicBezTo>
                  <a:pt x="26535" y="14559"/>
                  <a:pt x="26535" y="14652"/>
                  <a:pt x="26513" y="14767"/>
                </a:cubicBezTo>
                <a:cubicBezTo>
                  <a:pt x="26513" y="14860"/>
                  <a:pt x="26513" y="14953"/>
                  <a:pt x="26442" y="15024"/>
                </a:cubicBezTo>
                <a:lnTo>
                  <a:pt x="26442" y="15071"/>
                </a:lnTo>
                <a:cubicBezTo>
                  <a:pt x="26422" y="15071"/>
                  <a:pt x="26400" y="15071"/>
                  <a:pt x="26396" y="15088"/>
                </a:cubicBezTo>
                <a:lnTo>
                  <a:pt x="26396" y="15088"/>
                </a:lnTo>
                <a:cubicBezTo>
                  <a:pt x="26489" y="14113"/>
                  <a:pt x="26606" y="13162"/>
                  <a:pt x="26699" y="12209"/>
                </a:cubicBezTo>
                <a:cubicBezTo>
                  <a:pt x="26699" y="12151"/>
                  <a:pt x="26652" y="12123"/>
                  <a:pt x="26606" y="12123"/>
                </a:cubicBezTo>
                <a:cubicBezTo>
                  <a:pt x="26559" y="12123"/>
                  <a:pt x="26513" y="12151"/>
                  <a:pt x="26513" y="12209"/>
                </a:cubicBezTo>
                <a:cubicBezTo>
                  <a:pt x="26420" y="13164"/>
                  <a:pt x="26303" y="14140"/>
                  <a:pt x="26210" y="15093"/>
                </a:cubicBezTo>
                <a:lnTo>
                  <a:pt x="26141" y="15093"/>
                </a:lnTo>
                <a:lnTo>
                  <a:pt x="26141" y="15071"/>
                </a:lnTo>
                <a:lnTo>
                  <a:pt x="26141" y="13884"/>
                </a:lnTo>
                <a:cubicBezTo>
                  <a:pt x="26141" y="13826"/>
                  <a:pt x="26100" y="13797"/>
                  <a:pt x="26059" y="13797"/>
                </a:cubicBezTo>
                <a:cubicBezTo>
                  <a:pt x="26018" y="13797"/>
                  <a:pt x="25977" y="13826"/>
                  <a:pt x="25977" y="13884"/>
                </a:cubicBezTo>
                <a:cubicBezTo>
                  <a:pt x="25977" y="14256"/>
                  <a:pt x="25955" y="14605"/>
                  <a:pt x="25955" y="14978"/>
                </a:cubicBezTo>
                <a:cubicBezTo>
                  <a:pt x="25931" y="14978"/>
                  <a:pt x="25908" y="15000"/>
                  <a:pt x="25908" y="15024"/>
                </a:cubicBezTo>
                <a:cubicBezTo>
                  <a:pt x="25908" y="13629"/>
                  <a:pt x="26048" y="12209"/>
                  <a:pt x="26280" y="10814"/>
                </a:cubicBezTo>
                <a:cubicBezTo>
                  <a:pt x="26349" y="10419"/>
                  <a:pt x="26420" y="10001"/>
                  <a:pt x="26513" y="9604"/>
                </a:cubicBezTo>
                <a:cubicBezTo>
                  <a:pt x="26526" y="9535"/>
                  <a:pt x="26465" y="9491"/>
                  <a:pt x="26409" y="9491"/>
                </a:cubicBezTo>
                <a:cubicBezTo>
                  <a:pt x="26371" y="9491"/>
                  <a:pt x="26336" y="9511"/>
                  <a:pt x="26327" y="9558"/>
                </a:cubicBezTo>
                <a:cubicBezTo>
                  <a:pt x="26024" y="11000"/>
                  <a:pt x="25838" y="12442"/>
                  <a:pt x="25769" y="13908"/>
                </a:cubicBezTo>
                <a:cubicBezTo>
                  <a:pt x="25745" y="14302"/>
                  <a:pt x="25722" y="14721"/>
                  <a:pt x="25722" y="15117"/>
                </a:cubicBezTo>
                <a:cubicBezTo>
                  <a:pt x="25722" y="15117"/>
                  <a:pt x="25698" y="15117"/>
                  <a:pt x="25698" y="15139"/>
                </a:cubicBezTo>
                <a:lnTo>
                  <a:pt x="25698" y="15117"/>
                </a:lnTo>
                <a:cubicBezTo>
                  <a:pt x="25698" y="14745"/>
                  <a:pt x="25722" y="14373"/>
                  <a:pt x="25722" y="13977"/>
                </a:cubicBezTo>
                <a:cubicBezTo>
                  <a:pt x="25722" y="13925"/>
                  <a:pt x="25670" y="13899"/>
                  <a:pt x="25625" y="13899"/>
                </a:cubicBezTo>
                <a:cubicBezTo>
                  <a:pt x="25609" y="13899"/>
                  <a:pt x="25594" y="13902"/>
                  <a:pt x="25583" y="13908"/>
                </a:cubicBezTo>
                <a:cubicBezTo>
                  <a:pt x="25605" y="13651"/>
                  <a:pt x="25629" y="13396"/>
                  <a:pt x="25676" y="13139"/>
                </a:cubicBezTo>
                <a:cubicBezTo>
                  <a:pt x="25689" y="13070"/>
                  <a:pt x="25628" y="13026"/>
                  <a:pt x="25572" y="13026"/>
                </a:cubicBezTo>
                <a:cubicBezTo>
                  <a:pt x="25534" y="13026"/>
                  <a:pt x="25499" y="13046"/>
                  <a:pt x="25490" y="13093"/>
                </a:cubicBezTo>
                <a:cubicBezTo>
                  <a:pt x="25397" y="13791"/>
                  <a:pt x="25326" y="14466"/>
                  <a:pt x="25257" y="15164"/>
                </a:cubicBezTo>
                <a:lnTo>
                  <a:pt x="25211" y="15164"/>
                </a:lnTo>
                <a:cubicBezTo>
                  <a:pt x="25186" y="14163"/>
                  <a:pt x="25140" y="13139"/>
                  <a:pt x="25093" y="12116"/>
                </a:cubicBezTo>
                <a:cubicBezTo>
                  <a:pt x="25093" y="12058"/>
                  <a:pt x="25047" y="12030"/>
                  <a:pt x="25000" y="12030"/>
                </a:cubicBezTo>
                <a:cubicBezTo>
                  <a:pt x="24954" y="12030"/>
                  <a:pt x="24907" y="12058"/>
                  <a:pt x="24907" y="12116"/>
                </a:cubicBezTo>
                <a:cubicBezTo>
                  <a:pt x="24954" y="13139"/>
                  <a:pt x="25000" y="14163"/>
                  <a:pt x="25025" y="15186"/>
                </a:cubicBezTo>
                <a:lnTo>
                  <a:pt x="24954" y="15186"/>
                </a:lnTo>
                <a:cubicBezTo>
                  <a:pt x="24885" y="14767"/>
                  <a:pt x="24861" y="14349"/>
                  <a:pt x="24861" y="13930"/>
                </a:cubicBezTo>
                <a:cubicBezTo>
                  <a:pt x="24873" y="13872"/>
                  <a:pt x="24832" y="13844"/>
                  <a:pt x="24789" y="13844"/>
                </a:cubicBezTo>
                <a:cubicBezTo>
                  <a:pt x="24745" y="13844"/>
                  <a:pt x="24699" y="13872"/>
                  <a:pt x="24699" y="13930"/>
                </a:cubicBezTo>
                <a:cubicBezTo>
                  <a:pt x="24675" y="14349"/>
                  <a:pt x="24699" y="14792"/>
                  <a:pt x="24768" y="15210"/>
                </a:cubicBezTo>
                <a:cubicBezTo>
                  <a:pt x="24745" y="15210"/>
                  <a:pt x="24721" y="15210"/>
                  <a:pt x="24699" y="15232"/>
                </a:cubicBezTo>
                <a:cubicBezTo>
                  <a:pt x="24628" y="14699"/>
                  <a:pt x="24628" y="14140"/>
                  <a:pt x="24721" y="13605"/>
                </a:cubicBezTo>
                <a:cubicBezTo>
                  <a:pt x="24721" y="13536"/>
                  <a:pt x="24664" y="13491"/>
                  <a:pt x="24612" y="13491"/>
                </a:cubicBezTo>
                <a:cubicBezTo>
                  <a:pt x="24577" y="13491"/>
                  <a:pt x="24545" y="13512"/>
                  <a:pt x="24535" y="13558"/>
                </a:cubicBezTo>
                <a:cubicBezTo>
                  <a:pt x="24466" y="14116"/>
                  <a:pt x="24442" y="14674"/>
                  <a:pt x="24513" y="15232"/>
                </a:cubicBezTo>
                <a:cubicBezTo>
                  <a:pt x="24466" y="15257"/>
                  <a:pt x="24442" y="15257"/>
                  <a:pt x="24396" y="15257"/>
                </a:cubicBezTo>
                <a:lnTo>
                  <a:pt x="24396" y="15232"/>
                </a:lnTo>
                <a:cubicBezTo>
                  <a:pt x="24396" y="14256"/>
                  <a:pt x="24442" y="13257"/>
                  <a:pt x="24513" y="12280"/>
                </a:cubicBezTo>
                <a:cubicBezTo>
                  <a:pt x="24513" y="12221"/>
                  <a:pt x="24466" y="12192"/>
                  <a:pt x="24420" y="12192"/>
                </a:cubicBezTo>
                <a:cubicBezTo>
                  <a:pt x="24373" y="12192"/>
                  <a:pt x="24327" y="12221"/>
                  <a:pt x="24327" y="12280"/>
                </a:cubicBezTo>
                <a:cubicBezTo>
                  <a:pt x="24256" y="13257"/>
                  <a:pt x="24210" y="14256"/>
                  <a:pt x="24210" y="15232"/>
                </a:cubicBezTo>
                <a:cubicBezTo>
                  <a:pt x="24210" y="15257"/>
                  <a:pt x="24234" y="15257"/>
                  <a:pt x="24234" y="15279"/>
                </a:cubicBezTo>
                <a:cubicBezTo>
                  <a:pt x="24163" y="15279"/>
                  <a:pt x="24117" y="15303"/>
                  <a:pt x="24070" y="15303"/>
                </a:cubicBezTo>
                <a:cubicBezTo>
                  <a:pt x="24070" y="14070"/>
                  <a:pt x="24048" y="12838"/>
                  <a:pt x="24094" y="11629"/>
                </a:cubicBezTo>
                <a:cubicBezTo>
                  <a:pt x="24117" y="10373"/>
                  <a:pt x="24210" y="9139"/>
                  <a:pt x="24535" y="7954"/>
                </a:cubicBezTo>
                <a:cubicBezTo>
                  <a:pt x="24699" y="7279"/>
                  <a:pt x="24931" y="6652"/>
                  <a:pt x="25211" y="6023"/>
                </a:cubicBezTo>
                <a:cubicBezTo>
                  <a:pt x="25243" y="5957"/>
                  <a:pt x="25171" y="5891"/>
                  <a:pt x="25110" y="5891"/>
                </a:cubicBezTo>
                <a:cubicBezTo>
                  <a:pt x="25084" y="5891"/>
                  <a:pt x="25060" y="5902"/>
                  <a:pt x="25047" y="5930"/>
                </a:cubicBezTo>
                <a:cubicBezTo>
                  <a:pt x="24535" y="7046"/>
                  <a:pt x="24210" y="8233"/>
                  <a:pt x="24048" y="9418"/>
                </a:cubicBezTo>
                <a:cubicBezTo>
                  <a:pt x="23884" y="10698"/>
                  <a:pt x="23884" y="11977"/>
                  <a:pt x="23884" y="13232"/>
                </a:cubicBezTo>
                <a:lnTo>
                  <a:pt x="23884" y="15326"/>
                </a:lnTo>
                <a:lnTo>
                  <a:pt x="23862" y="15326"/>
                </a:lnTo>
                <a:lnTo>
                  <a:pt x="23862" y="15279"/>
                </a:lnTo>
                <a:cubicBezTo>
                  <a:pt x="23862" y="15257"/>
                  <a:pt x="23837" y="15257"/>
                  <a:pt x="23837" y="15232"/>
                </a:cubicBezTo>
                <a:lnTo>
                  <a:pt x="23837" y="15139"/>
                </a:lnTo>
                <a:cubicBezTo>
                  <a:pt x="23815" y="15093"/>
                  <a:pt x="23815" y="15046"/>
                  <a:pt x="23815" y="15000"/>
                </a:cubicBezTo>
                <a:lnTo>
                  <a:pt x="23815" y="14699"/>
                </a:lnTo>
                <a:cubicBezTo>
                  <a:pt x="23815" y="14512"/>
                  <a:pt x="23815" y="14302"/>
                  <a:pt x="23837" y="14116"/>
                </a:cubicBezTo>
                <a:cubicBezTo>
                  <a:pt x="23837" y="14058"/>
                  <a:pt x="23791" y="14030"/>
                  <a:pt x="23744" y="14030"/>
                </a:cubicBezTo>
                <a:cubicBezTo>
                  <a:pt x="23698" y="14030"/>
                  <a:pt x="23651" y="14058"/>
                  <a:pt x="23651" y="14116"/>
                </a:cubicBezTo>
                <a:cubicBezTo>
                  <a:pt x="23629" y="14373"/>
                  <a:pt x="23629" y="14652"/>
                  <a:pt x="23629" y="14907"/>
                </a:cubicBezTo>
                <a:cubicBezTo>
                  <a:pt x="23629" y="15046"/>
                  <a:pt x="23629" y="15186"/>
                  <a:pt x="23651" y="15303"/>
                </a:cubicBezTo>
                <a:cubicBezTo>
                  <a:pt x="23651" y="15326"/>
                  <a:pt x="23676" y="15350"/>
                  <a:pt x="23676" y="15350"/>
                </a:cubicBezTo>
                <a:cubicBezTo>
                  <a:pt x="23651" y="15350"/>
                  <a:pt x="23605" y="15372"/>
                  <a:pt x="23583" y="15372"/>
                </a:cubicBezTo>
                <a:cubicBezTo>
                  <a:pt x="23558" y="14559"/>
                  <a:pt x="23583" y="13722"/>
                  <a:pt x="23629" y="12907"/>
                </a:cubicBezTo>
                <a:cubicBezTo>
                  <a:pt x="23629" y="12849"/>
                  <a:pt x="23588" y="12820"/>
                  <a:pt x="23544" y="12820"/>
                </a:cubicBezTo>
                <a:cubicBezTo>
                  <a:pt x="23501" y="12820"/>
                  <a:pt x="23454" y="12849"/>
                  <a:pt x="23443" y="12907"/>
                </a:cubicBezTo>
                <a:cubicBezTo>
                  <a:pt x="23397" y="13722"/>
                  <a:pt x="23372" y="14559"/>
                  <a:pt x="23397" y="15372"/>
                </a:cubicBezTo>
                <a:lnTo>
                  <a:pt x="23397" y="15396"/>
                </a:lnTo>
                <a:lnTo>
                  <a:pt x="23350" y="15396"/>
                </a:lnTo>
                <a:cubicBezTo>
                  <a:pt x="23326" y="15024"/>
                  <a:pt x="23304" y="14652"/>
                  <a:pt x="23326" y="14280"/>
                </a:cubicBezTo>
                <a:cubicBezTo>
                  <a:pt x="23326" y="14221"/>
                  <a:pt x="23279" y="14192"/>
                  <a:pt x="23233" y="14192"/>
                </a:cubicBezTo>
                <a:cubicBezTo>
                  <a:pt x="23186" y="14192"/>
                  <a:pt x="23140" y="14221"/>
                  <a:pt x="23140" y="14280"/>
                </a:cubicBezTo>
                <a:cubicBezTo>
                  <a:pt x="23117" y="14652"/>
                  <a:pt x="23140" y="15024"/>
                  <a:pt x="23164" y="15396"/>
                </a:cubicBezTo>
                <a:lnTo>
                  <a:pt x="23186" y="15419"/>
                </a:lnTo>
                <a:cubicBezTo>
                  <a:pt x="23164" y="15419"/>
                  <a:pt x="23140" y="15443"/>
                  <a:pt x="23117" y="15443"/>
                </a:cubicBezTo>
                <a:cubicBezTo>
                  <a:pt x="23117" y="14814"/>
                  <a:pt x="23117" y="14187"/>
                  <a:pt x="23093" y="13558"/>
                </a:cubicBezTo>
                <a:cubicBezTo>
                  <a:pt x="23093" y="13500"/>
                  <a:pt x="23053" y="13471"/>
                  <a:pt x="23012" y="13471"/>
                </a:cubicBezTo>
                <a:cubicBezTo>
                  <a:pt x="22972" y="13471"/>
                  <a:pt x="22931" y="13500"/>
                  <a:pt x="22931" y="13558"/>
                </a:cubicBezTo>
                <a:lnTo>
                  <a:pt x="22931" y="15443"/>
                </a:lnTo>
                <a:lnTo>
                  <a:pt x="22931" y="15465"/>
                </a:lnTo>
                <a:cubicBezTo>
                  <a:pt x="22907" y="15465"/>
                  <a:pt x="22885" y="15465"/>
                  <a:pt x="22838" y="15489"/>
                </a:cubicBezTo>
                <a:cubicBezTo>
                  <a:pt x="22768" y="14953"/>
                  <a:pt x="22768" y="14419"/>
                  <a:pt x="22814" y="13908"/>
                </a:cubicBezTo>
                <a:cubicBezTo>
                  <a:pt x="22814" y="13849"/>
                  <a:pt x="22768" y="13820"/>
                  <a:pt x="22721" y="13820"/>
                </a:cubicBezTo>
                <a:cubicBezTo>
                  <a:pt x="22675" y="13820"/>
                  <a:pt x="22628" y="13849"/>
                  <a:pt x="22628" y="13908"/>
                </a:cubicBezTo>
                <a:cubicBezTo>
                  <a:pt x="22582" y="14442"/>
                  <a:pt x="22606" y="14978"/>
                  <a:pt x="22675" y="15512"/>
                </a:cubicBezTo>
                <a:cubicBezTo>
                  <a:pt x="22628" y="15512"/>
                  <a:pt x="22582" y="15512"/>
                  <a:pt x="22513" y="15536"/>
                </a:cubicBezTo>
                <a:cubicBezTo>
                  <a:pt x="22535" y="15186"/>
                  <a:pt x="22535" y="14838"/>
                  <a:pt x="22535" y="14488"/>
                </a:cubicBezTo>
                <a:cubicBezTo>
                  <a:pt x="22535" y="14431"/>
                  <a:pt x="22495" y="14402"/>
                  <a:pt x="22451" y="14402"/>
                </a:cubicBezTo>
                <a:cubicBezTo>
                  <a:pt x="22408" y="14402"/>
                  <a:pt x="22361" y="14431"/>
                  <a:pt x="22349" y="14488"/>
                </a:cubicBezTo>
                <a:lnTo>
                  <a:pt x="22349" y="15558"/>
                </a:lnTo>
                <a:cubicBezTo>
                  <a:pt x="22303" y="15558"/>
                  <a:pt x="22280" y="15582"/>
                  <a:pt x="22256" y="15582"/>
                </a:cubicBezTo>
                <a:lnTo>
                  <a:pt x="22256" y="15536"/>
                </a:lnTo>
                <a:cubicBezTo>
                  <a:pt x="22187" y="14838"/>
                  <a:pt x="22163" y="14163"/>
                  <a:pt x="22163" y="13465"/>
                </a:cubicBezTo>
                <a:cubicBezTo>
                  <a:pt x="22163" y="13407"/>
                  <a:pt x="22123" y="13378"/>
                  <a:pt x="22079" y="13378"/>
                </a:cubicBezTo>
                <a:cubicBezTo>
                  <a:pt x="22036" y="13378"/>
                  <a:pt x="21989" y="13407"/>
                  <a:pt x="21977" y="13465"/>
                </a:cubicBezTo>
                <a:cubicBezTo>
                  <a:pt x="21977" y="14163"/>
                  <a:pt x="22001" y="14838"/>
                  <a:pt x="22070" y="15536"/>
                </a:cubicBezTo>
                <a:cubicBezTo>
                  <a:pt x="22070" y="15558"/>
                  <a:pt x="22094" y="15582"/>
                  <a:pt x="22116" y="15605"/>
                </a:cubicBezTo>
                <a:cubicBezTo>
                  <a:pt x="22048" y="15605"/>
                  <a:pt x="21977" y="15629"/>
                  <a:pt x="21908" y="15629"/>
                </a:cubicBezTo>
                <a:cubicBezTo>
                  <a:pt x="21722" y="13930"/>
                  <a:pt x="21698" y="12209"/>
                  <a:pt x="21837" y="10488"/>
                </a:cubicBezTo>
                <a:cubicBezTo>
                  <a:pt x="21884" y="10001"/>
                  <a:pt x="21930" y="9489"/>
                  <a:pt x="22001" y="9000"/>
                </a:cubicBezTo>
                <a:cubicBezTo>
                  <a:pt x="22014" y="8931"/>
                  <a:pt x="21954" y="8886"/>
                  <a:pt x="21902" y="8886"/>
                </a:cubicBezTo>
                <a:cubicBezTo>
                  <a:pt x="21868" y="8886"/>
                  <a:pt x="21837" y="8907"/>
                  <a:pt x="21837" y="8953"/>
                </a:cubicBezTo>
                <a:cubicBezTo>
                  <a:pt x="21605" y="10698"/>
                  <a:pt x="21512" y="12466"/>
                  <a:pt x="21605" y="14209"/>
                </a:cubicBezTo>
                <a:cubicBezTo>
                  <a:pt x="21629" y="14628"/>
                  <a:pt x="21676" y="15046"/>
                  <a:pt x="21722" y="15443"/>
                </a:cubicBezTo>
                <a:cubicBezTo>
                  <a:pt x="21676" y="15232"/>
                  <a:pt x="21651" y="15046"/>
                  <a:pt x="21651" y="14838"/>
                </a:cubicBezTo>
                <a:cubicBezTo>
                  <a:pt x="21651" y="14779"/>
                  <a:pt x="21605" y="14750"/>
                  <a:pt x="21558" y="14750"/>
                </a:cubicBezTo>
                <a:cubicBezTo>
                  <a:pt x="21512" y="14750"/>
                  <a:pt x="21465" y="14779"/>
                  <a:pt x="21465" y="14838"/>
                </a:cubicBezTo>
                <a:cubicBezTo>
                  <a:pt x="21489" y="15117"/>
                  <a:pt x="21512" y="15419"/>
                  <a:pt x="21558" y="15698"/>
                </a:cubicBezTo>
                <a:cubicBezTo>
                  <a:pt x="21536" y="15698"/>
                  <a:pt x="21489" y="15722"/>
                  <a:pt x="21465" y="15722"/>
                </a:cubicBezTo>
                <a:cubicBezTo>
                  <a:pt x="21419" y="15046"/>
                  <a:pt x="21372" y="14349"/>
                  <a:pt x="21350" y="13675"/>
                </a:cubicBezTo>
                <a:cubicBezTo>
                  <a:pt x="21350" y="13617"/>
                  <a:pt x="21303" y="13587"/>
                  <a:pt x="21257" y="13587"/>
                </a:cubicBezTo>
                <a:cubicBezTo>
                  <a:pt x="21210" y="13587"/>
                  <a:pt x="21164" y="13617"/>
                  <a:pt x="21164" y="13675"/>
                </a:cubicBezTo>
                <a:cubicBezTo>
                  <a:pt x="21210" y="14373"/>
                  <a:pt x="21233" y="15071"/>
                  <a:pt x="21279" y="15768"/>
                </a:cubicBezTo>
                <a:cubicBezTo>
                  <a:pt x="21233" y="15768"/>
                  <a:pt x="21186" y="15768"/>
                  <a:pt x="21140" y="15791"/>
                </a:cubicBezTo>
                <a:cubicBezTo>
                  <a:pt x="21117" y="15396"/>
                  <a:pt x="21093" y="15000"/>
                  <a:pt x="21093" y="14605"/>
                </a:cubicBezTo>
                <a:cubicBezTo>
                  <a:pt x="21093" y="14547"/>
                  <a:pt x="21047" y="14518"/>
                  <a:pt x="21000" y="14518"/>
                </a:cubicBezTo>
                <a:cubicBezTo>
                  <a:pt x="20954" y="14518"/>
                  <a:pt x="20907" y="14547"/>
                  <a:pt x="20907" y="14605"/>
                </a:cubicBezTo>
                <a:cubicBezTo>
                  <a:pt x="20907" y="15000"/>
                  <a:pt x="20931" y="15419"/>
                  <a:pt x="20954" y="15815"/>
                </a:cubicBezTo>
                <a:cubicBezTo>
                  <a:pt x="20931" y="15815"/>
                  <a:pt x="20907" y="15837"/>
                  <a:pt x="20885" y="15837"/>
                </a:cubicBezTo>
                <a:cubicBezTo>
                  <a:pt x="20792" y="15093"/>
                  <a:pt x="20745" y="14349"/>
                  <a:pt x="20745" y="13605"/>
                </a:cubicBezTo>
                <a:cubicBezTo>
                  <a:pt x="20745" y="13547"/>
                  <a:pt x="20699" y="13518"/>
                  <a:pt x="20652" y="13518"/>
                </a:cubicBezTo>
                <a:cubicBezTo>
                  <a:pt x="20606" y="13518"/>
                  <a:pt x="20559" y="13547"/>
                  <a:pt x="20559" y="13605"/>
                </a:cubicBezTo>
                <a:cubicBezTo>
                  <a:pt x="20559" y="14373"/>
                  <a:pt x="20628" y="15117"/>
                  <a:pt x="20721" y="15861"/>
                </a:cubicBezTo>
                <a:cubicBezTo>
                  <a:pt x="20652" y="15884"/>
                  <a:pt x="20606" y="15884"/>
                  <a:pt x="20535" y="15908"/>
                </a:cubicBezTo>
                <a:cubicBezTo>
                  <a:pt x="20489" y="15512"/>
                  <a:pt x="20442" y="15117"/>
                  <a:pt x="20442" y="14699"/>
                </a:cubicBezTo>
                <a:cubicBezTo>
                  <a:pt x="20442" y="14640"/>
                  <a:pt x="20395" y="14611"/>
                  <a:pt x="20349" y="14611"/>
                </a:cubicBezTo>
                <a:cubicBezTo>
                  <a:pt x="20302" y="14611"/>
                  <a:pt x="20256" y="14640"/>
                  <a:pt x="20256" y="14699"/>
                </a:cubicBezTo>
                <a:cubicBezTo>
                  <a:pt x="20280" y="15117"/>
                  <a:pt x="20302" y="15536"/>
                  <a:pt x="20373" y="15930"/>
                </a:cubicBezTo>
                <a:cubicBezTo>
                  <a:pt x="20302" y="15954"/>
                  <a:pt x="20256" y="15977"/>
                  <a:pt x="20187" y="15977"/>
                </a:cubicBezTo>
                <a:cubicBezTo>
                  <a:pt x="20048" y="15186"/>
                  <a:pt x="19930" y="14373"/>
                  <a:pt x="19884" y="13582"/>
                </a:cubicBezTo>
                <a:cubicBezTo>
                  <a:pt x="19884" y="13524"/>
                  <a:pt x="19837" y="13494"/>
                  <a:pt x="19791" y="13494"/>
                </a:cubicBezTo>
                <a:cubicBezTo>
                  <a:pt x="19744" y="13494"/>
                  <a:pt x="19698" y="13524"/>
                  <a:pt x="19698" y="13582"/>
                </a:cubicBezTo>
                <a:cubicBezTo>
                  <a:pt x="19768" y="14395"/>
                  <a:pt x="19862" y="15210"/>
                  <a:pt x="20023" y="16023"/>
                </a:cubicBezTo>
                <a:cubicBezTo>
                  <a:pt x="19955" y="16023"/>
                  <a:pt x="19884" y="16047"/>
                  <a:pt x="19837" y="16047"/>
                </a:cubicBezTo>
                <a:lnTo>
                  <a:pt x="19837" y="16001"/>
                </a:lnTo>
                <a:cubicBezTo>
                  <a:pt x="19744" y="15465"/>
                  <a:pt x="19651" y="14953"/>
                  <a:pt x="19558" y="14419"/>
                </a:cubicBezTo>
                <a:cubicBezTo>
                  <a:pt x="19549" y="14372"/>
                  <a:pt x="19513" y="14351"/>
                  <a:pt x="19475" y="14351"/>
                </a:cubicBezTo>
                <a:cubicBezTo>
                  <a:pt x="19420" y="14351"/>
                  <a:pt x="19359" y="14396"/>
                  <a:pt x="19372" y="14466"/>
                </a:cubicBezTo>
                <a:cubicBezTo>
                  <a:pt x="19489" y="15000"/>
                  <a:pt x="19582" y="15512"/>
                  <a:pt x="19675" y="16047"/>
                </a:cubicBezTo>
                <a:lnTo>
                  <a:pt x="19675" y="16094"/>
                </a:lnTo>
                <a:cubicBezTo>
                  <a:pt x="19651" y="16094"/>
                  <a:pt x="19629" y="16094"/>
                  <a:pt x="19605" y="16116"/>
                </a:cubicBezTo>
                <a:cubicBezTo>
                  <a:pt x="19372" y="14767"/>
                  <a:pt x="19210" y="13396"/>
                  <a:pt x="19140" y="12023"/>
                </a:cubicBezTo>
                <a:cubicBezTo>
                  <a:pt x="19047" y="10628"/>
                  <a:pt x="19047" y="9232"/>
                  <a:pt x="19117" y="7837"/>
                </a:cubicBezTo>
                <a:cubicBezTo>
                  <a:pt x="19140" y="7046"/>
                  <a:pt x="19210" y="6255"/>
                  <a:pt x="19303" y="5489"/>
                </a:cubicBezTo>
                <a:cubicBezTo>
                  <a:pt x="19315" y="5430"/>
                  <a:pt x="19274" y="5401"/>
                  <a:pt x="19227" y="5401"/>
                </a:cubicBezTo>
                <a:cubicBezTo>
                  <a:pt x="19181" y="5401"/>
                  <a:pt x="19128" y="5430"/>
                  <a:pt x="19117" y="5489"/>
                </a:cubicBezTo>
                <a:cubicBezTo>
                  <a:pt x="18954" y="6884"/>
                  <a:pt x="18885" y="8280"/>
                  <a:pt x="18885" y="9697"/>
                </a:cubicBezTo>
                <a:cubicBezTo>
                  <a:pt x="18885" y="11093"/>
                  <a:pt x="18954" y="12512"/>
                  <a:pt x="19117" y="13908"/>
                </a:cubicBezTo>
                <a:cubicBezTo>
                  <a:pt x="19186" y="14652"/>
                  <a:pt x="19303" y="15396"/>
                  <a:pt x="19419" y="16140"/>
                </a:cubicBezTo>
                <a:cubicBezTo>
                  <a:pt x="19372" y="16163"/>
                  <a:pt x="19303" y="16187"/>
                  <a:pt x="19257" y="16187"/>
                </a:cubicBezTo>
                <a:cubicBezTo>
                  <a:pt x="19047" y="15326"/>
                  <a:pt x="18907" y="14442"/>
                  <a:pt x="18814" y="13558"/>
                </a:cubicBezTo>
                <a:cubicBezTo>
                  <a:pt x="18803" y="13500"/>
                  <a:pt x="18751" y="13471"/>
                  <a:pt x="18704" y="13471"/>
                </a:cubicBezTo>
                <a:cubicBezTo>
                  <a:pt x="18658" y="13471"/>
                  <a:pt x="18617" y="13500"/>
                  <a:pt x="18628" y="13558"/>
                </a:cubicBezTo>
                <a:cubicBezTo>
                  <a:pt x="18721" y="14442"/>
                  <a:pt x="18861" y="15350"/>
                  <a:pt x="19071" y="16233"/>
                </a:cubicBezTo>
                <a:cubicBezTo>
                  <a:pt x="19024" y="16256"/>
                  <a:pt x="18978" y="16256"/>
                  <a:pt x="18907" y="16280"/>
                </a:cubicBezTo>
                <a:cubicBezTo>
                  <a:pt x="18931" y="16256"/>
                  <a:pt x="18931" y="16233"/>
                  <a:pt x="18931" y="16209"/>
                </a:cubicBezTo>
                <a:cubicBezTo>
                  <a:pt x="18838" y="15744"/>
                  <a:pt x="18745" y="15279"/>
                  <a:pt x="18674" y="14814"/>
                </a:cubicBezTo>
                <a:cubicBezTo>
                  <a:pt x="18674" y="14767"/>
                  <a:pt x="18606" y="14745"/>
                  <a:pt x="18559" y="14745"/>
                </a:cubicBezTo>
                <a:cubicBezTo>
                  <a:pt x="18513" y="14767"/>
                  <a:pt x="18488" y="14814"/>
                  <a:pt x="18513" y="14860"/>
                </a:cubicBezTo>
                <a:cubicBezTo>
                  <a:pt x="18581" y="15326"/>
                  <a:pt x="18652" y="15791"/>
                  <a:pt x="18745" y="16256"/>
                </a:cubicBezTo>
                <a:cubicBezTo>
                  <a:pt x="18745" y="16280"/>
                  <a:pt x="18768" y="16302"/>
                  <a:pt x="18768" y="16302"/>
                </a:cubicBezTo>
                <a:cubicBezTo>
                  <a:pt x="18721" y="16326"/>
                  <a:pt x="18652" y="16326"/>
                  <a:pt x="18606" y="16349"/>
                </a:cubicBezTo>
                <a:cubicBezTo>
                  <a:pt x="18488" y="15582"/>
                  <a:pt x="18349" y="14838"/>
                  <a:pt x="18187" y="14070"/>
                </a:cubicBezTo>
                <a:cubicBezTo>
                  <a:pt x="18178" y="14027"/>
                  <a:pt x="18150" y="14009"/>
                  <a:pt x="18119" y="14009"/>
                </a:cubicBezTo>
                <a:cubicBezTo>
                  <a:pt x="18068" y="14009"/>
                  <a:pt x="18009" y="14058"/>
                  <a:pt x="18023" y="14116"/>
                </a:cubicBezTo>
                <a:cubicBezTo>
                  <a:pt x="18163" y="14885"/>
                  <a:pt x="18302" y="15629"/>
                  <a:pt x="18420" y="16395"/>
                </a:cubicBezTo>
                <a:cubicBezTo>
                  <a:pt x="18349" y="16420"/>
                  <a:pt x="18302" y="16420"/>
                  <a:pt x="18234" y="16442"/>
                </a:cubicBezTo>
                <a:lnTo>
                  <a:pt x="18234" y="16395"/>
                </a:lnTo>
                <a:cubicBezTo>
                  <a:pt x="18187" y="16001"/>
                  <a:pt x="18116" y="15605"/>
                  <a:pt x="18047" y="15232"/>
                </a:cubicBezTo>
                <a:cubicBezTo>
                  <a:pt x="18038" y="15186"/>
                  <a:pt x="18006" y="15166"/>
                  <a:pt x="17972" y="15166"/>
                </a:cubicBezTo>
                <a:cubicBezTo>
                  <a:pt x="17923" y="15166"/>
                  <a:pt x="17870" y="15210"/>
                  <a:pt x="17884" y="15279"/>
                </a:cubicBezTo>
                <a:cubicBezTo>
                  <a:pt x="17954" y="15675"/>
                  <a:pt x="18001" y="16047"/>
                  <a:pt x="18070" y="16442"/>
                </a:cubicBezTo>
                <a:lnTo>
                  <a:pt x="18070" y="16488"/>
                </a:lnTo>
                <a:cubicBezTo>
                  <a:pt x="18023" y="16488"/>
                  <a:pt x="17977" y="16513"/>
                  <a:pt x="17930" y="16513"/>
                </a:cubicBezTo>
                <a:cubicBezTo>
                  <a:pt x="17791" y="15651"/>
                  <a:pt x="17605" y="14814"/>
                  <a:pt x="17396" y="13954"/>
                </a:cubicBezTo>
                <a:cubicBezTo>
                  <a:pt x="17387" y="13907"/>
                  <a:pt x="17354" y="13886"/>
                  <a:pt x="17321" y="13886"/>
                </a:cubicBezTo>
                <a:cubicBezTo>
                  <a:pt x="17271" y="13886"/>
                  <a:pt x="17219" y="13931"/>
                  <a:pt x="17233" y="14001"/>
                </a:cubicBezTo>
                <a:cubicBezTo>
                  <a:pt x="17419" y="14860"/>
                  <a:pt x="17605" y="15698"/>
                  <a:pt x="17768" y="16559"/>
                </a:cubicBezTo>
                <a:cubicBezTo>
                  <a:pt x="17722" y="16581"/>
                  <a:pt x="17698" y="16581"/>
                  <a:pt x="17675" y="16581"/>
                </a:cubicBezTo>
                <a:cubicBezTo>
                  <a:pt x="17233" y="14605"/>
                  <a:pt x="16674" y="12652"/>
                  <a:pt x="16001" y="10721"/>
                </a:cubicBezTo>
                <a:cubicBezTo>
                  <a:pt x="15791" y="10187"/>
                  <a:pt x="15605" y="9651"/>
                  <a:pt x="15396" y="9117"/>
                </a:cubicBezTo>
                <a:cubicBezTo>
                  <a:pt x="15377" y="9069"/>
                  <a:pt x="15336" y="9049"/>
                  <a:pt x="15296" y="9049"/>
                </a:cubicBezTo>
                <a:cubicBezTo>
                  <a:pt x="15237" y="9049"/>
                  <a:pt x="15182" y="9094"/>
                  <a:pt x="15210" y="9163"/>
                </a:cubicBezTo>
                <a:cubicBezTo>
                  <a:pt x="15954" y="11070"/>
                  <a:pt x="16581" y="13000"/>
                  <a:pt x="17093" y="14978"/>
                </a:cubicBezTo>
                <a:cubicBezTo>
                  <a:pt x="17233" y="15536"/>
                  <a:pt x="17372" y="16070"/>
                  <a:pt x="17489" y="16628"/>
                </a:cubicBezTo>
                <a:cubicBezTo>
                  <a:pt x="17489" y="16628"/>
                  <a:pt x="17465" y="16652"/>
                  <a:pt x="17443" y="16652"/>
                </a:cubicBezTo>
                <a:cubicBezTo>
                  <a:pt x="17443" y="16628"/>
                  <a:pt x="17443" y="16581"/>
                  <a:pt x="17419" y="16559"/>
                </a:cubicBezTo>
                <a:lnTo>
                  <a:pt x="17396" y="16559"/>
                </a:lnTo>
                <a:cubicBezTo>
                  <a:pt x="17372" y="16488"/>
                  <a:pt x="17350" y="16442"/>
                  <a:pt x="17326" y="16395"/>
                </a:cubicBezTo>
                <a:cubicBezTo>
                  <a:pt x="17303" y="16302"/>
                  <a:pt x="17279" y="16233"/>
                  <a:pt x="17257" y="16163"/>
                </a:cubicBezTo>
                <a:cubicBezTo>
                  <a:pt x="17210" y="16001"/>
                  <a:pt x="17186" y="15861"/>
                  <a:pt x="17164" y="15698"/>
                </a:cubicBezTo>
                <a:cubicBezTo>
                  <a:pt x="17140" y="15651"/>
                  <a:pt x="17093" y="15629"/>
                  <a:pt x="17047" y="15629"/>
                </a:cubicBezTo>
                <a:cubicBezTo>
                  <a:pt x="17000" y="15651"/>
                  <a:pt x="16978" y="15698"/>
                  <a:pt x="16978" y="15744"/>
                </a:cubicBezTo>
                <a:cubicBezTo>
                  <a:pt x="17024" y="15930"/>
                  <a:pt x="17071" y="16140"/>
                  <a:pt x="17117" y="16326"/>
                </a:cubicBezTo>
                <a:cubicBezTo>
                  <a:pt x="17140" y="16420"/>
                  <a:pt x="17186" y="16513"/>
                  <a:pt x="17210" y="16606"/>
                </a:cubicBezTo>
                <a:cubicBezTo>
                  <a:pt x="17233" y="16628"/>
                  <a:pt x="17257" y="16674"/>
                  <a:pt x="17279" y="16699"/>
                </a:cubicBezTo>
                <a:cubicBezTo>
                  <a:pt x="17233" y="16699"/>
                  <a:pt x="17164" y="16721"/>
                  <a:pt x="17117" y="16745"/>
                </a:cubicBezTo>
                <a:cubicBezTo>
                  <a:pt x="17047" y="16209"/>
                  <a:pt x="16953" y="15698"/>
                  <a:pt x="16838" y="15186"/>
                </a:cubicBezTo>
                <a:cubicBezTo>
                  <a:pt x="16828" y="15139"/>
                  <a:pt x="16796" y="15119"/>
                  <a:pt x="16763" y="15119"/>
                </a:cubicBezTo>
                <a:cubicBezTo>
                  <a:pt x="16713" y="15119"/>
                  <a:pt x="16661" y="15164"/>
                  <a:pt x="16674" y="15232"/>
                </a:cubicBezTo>
                <a:cubicBezTo>
                  <a:pt x="16792" y="15744"/>
                  <a:pt x="16885" y="16256"/>
                  <a:pt x="16953" y="16792"/>
                </a:cubicBezTo>
                <a:cubicBezTo>
                  <a:pt x="16907" y="16792"/>
                  <a:pt x="16838" y="16814"/>
                  <a:pt x="16792" y="16838"/>
                </a:cubicBezTo>
                <a:cubicBezTo>
                  <a:pt x="16814" y="16652"/>
                  <a:pt x="16745" y="16466"/>
                  <a:pt x="16721" y="16280"/>
                </a:cubicBezTo>
                <a:cubicBezTo>
                  <a:pt x="16674" y="16070"/>
                  <a:pt x="16628" y="15884"/>
                  <a:pt x="16581" y="15675"/>
                </a:cubicBezTo>
                <a:cubicBezTo>
                  <a:pt x="16488" y="15279"/>
                  <a:pt x="16395" y="14885"/>
                  <a:pt x="16280" y="14488"/>
                </a:cubicBezTo>
                <a:cubicBezTo>
                  <a:pt x="16270" y="14442"/>
                  <a:pt x="16234" y="14422"/>
                  <a:pt x="16196" y="14422"/>
                </a:cubicBezTo>
                <a:cubicBezTo>
                  <a:pt x="16140" y="14422"/>
                  <a:pt x="16079" y="14466"/>
                  <a:pt x="16094" y="14535"/>
                </a:cubicBezTo>
                <a:cubicBezTo>
                  <a:pt x="16209" y="14907"/>
                  <a:pt x="16302" y="15303"/>
                  <a:pt x="16395" y="15698"/>
                </a:cubicBezTo>
                <a:cubicBezTo>
                  <a:pt x="16442" y="15884"/>
                  <a:pt x="16488" y="16070"/>
                  <a:pt x="16535" y="16280"/>
                </a:cubicBezTo>
                <a:cubicBezTo>
                  <a:pt x="16559" y="16466"/>
                  <a:pt x="16628" y="16652"/>
                  <a:pt x="16606" y="16838"/>
                </a:cubicBezTo>
                <a:lnTo>
                  <a:pt x="16606" y="16885"/>
                </a:lnTo>
                <a:cubicBezTo>
                  <a:pt x="16581" y="16885"/>
                  <a:pt x="16559" y="16885"/>
                  <a:pt x="16535" y="16907"/>
                </a:cubicBezTo>
                <a:cubicBezTo>
                  <a:pt x="16256" y="15512"/>
                  <a:pt x="15908" y="14140"/>
                  <a:pt x="15465" y="12814"/>
                </a:cubicBezTo>
                <a:cubicBezTo>
                  <a:pt x="15446" y="12767"/>
                  <a:pt x="15409" y="12747"/>
                  <a:pt x="15372" y="12747"/>
                </a:cubicBezTo>
                <a:cubicBezTo>
                  <a:pt x="15318" y="12747"/>
                  <a:pt x="15266" y="12791"/>
                  <a:pt x="15279" y="12860"/>
                </a:cubicBezTo>
                <a:cubicBezTo>
                  <a:pt x="15722" y="14209"/>
                  <a:pt x="16094" y="15558"/>
                  <a:pt x="16349" y="16953"/>
                </a:cubicBezTo>
                <a:cubicBezTo>
                  <a:pt x="16326" y="16953"/>
                  <a:pt x="16302" y="16978"/>
                  <a:pt x="16302" y="16978"/>
                </a:cubicBezTo>
                <a:cubicBezTo>
                  <a:pt x="16209" y="16674"/>
                  <a:pt x="16140" y="16373"/>
                  <a:pt x="16047" y="16094"/>
                </a:cubicBezTo>
                <a:cubicBezTo>
                  <a:pt x="16038" y="16047"/>
                  <a:pt x="16005" y="16026"/>
                  <a:pt x="15972" y="16026"/>
                </a:cubicBezTo>
                <a:cubicBezTo>
                  <a:pt x="15922" y="16026"/>
                  <a:pt x="15870" y="16071"/>
                  <a:pt x="15884" y="16140"/>
                </a:cubicBezTo>
                <a:cubicBezTo>
                  <a:pt x="15954" y="16420"/>
                  <a:pt x="16047" y="16721"/>
                  <a:pt x="16116" y="17024"/>
                </a:cubicBezTo>
                <a:cubicBezTo>
                  <a:pt x="16094" y="17024"/>
                  <a:pt x="16070" y="17047"/>
                  <a:pt x="16047" y="17047"/>
                </a:cubicBezTo>
                <a:cubicBezTo>
                  <a:pt x="15930" y="16488"/>
                  <a:pt x="15815" y="15954"/>
                  <a:pt x="15698" y="15419"/>
                </a:cubicBezTo>
                <a:cubicBezTo>
                  <a:pt x="15689" y="15372"/>
                  <a:pt x="15657" y="15352"/>
                  <a:pt x="15623" y="15352"/>
                </a:cubicBezTo>
                <a:cubicBezTo>
                  <a:pt x="15574" y="15352"/>
                  <a:pt x="15521" y="15396"/>
                  <a:pt x="15536" y="15465"/>
                </a:cubicBezTo>
                <a:cubicBezTo>
                  <a:pt x="15651" y="16001"/>
                  <a:pt x="15768" y="16559"/>
                  <a:pt x="15884" y="17093"/>
                </a:cubicBezTo>
                <a:cubicBezTo>
                  <a:pt x="15815" y="17117"/>
                  <a:pt x="15744" y="17140"/>
                  <a:pt x="15698" y="17164"/>
                </a:cubicBezTo>
                <a:cubicBezTo>
                  <a:pt x="15558" y="16233"/>
                  <a:pt x="15350" y="15326"/>
                  <a:pt x="15046" y="14442"/>
                </a:cubicBezTo>
                <a:cubicBezTo>
                  <a:pt x="15037" y="14395"/>
                  <a:pt x="15002" y="14375"/>
                  <a:pt x="14966" y="14375"/>
                </a:cubicBezTo>
                <a:cubicBezTo>
                  <a:pt x="14912" y="14375"/>
                  <a:pt x="14857" y="14419"/>
                  <a:pt x="14885" y="14488"/>
                </a:cubicBezTo>
                <a:cubicBezTo>
                  <a:pt x="15186" y="15372"/>
                  <a:pt x="15396" y="16256"/>
                  <a:pt x="15512" y="17164"/>
                </a:cubicBezTo>
                <a:cubicBezTo>
                  <a:pt x="15512" y="17186"/>
                  <a:pt x="15512" y="17186"/>
                  <a:pt x="15536" y="17210"/>
                </a:cubicBezTo>
                <a:cubicBezTo>
                  <a:pt x="15465" y="17233"/>
                  <a:pt x="15419" y="17233"/>
                  <a:pt x="15372" y="17257"/>
                </a:cubicBezTo>
                <a:lnTo>
                  <a:pt x="15372" y="17233"/>
                </a:lnTo>
                <a:cubicBezTo>
                  <a:pt x="15000" y="15908"/>
                  <a:pt x="14488" y="14605"/>
                  <a:pt x="13908" y="13350"/>
                </a:cubicBezTo>
                <a:cubicBezTo>
                  <a:pt x="13350" y="12094"/>
                  <a:pt x="12698" y="10860"/>
                  <a:pt x="12023" y="9651"/>
                </a:cubicBezTo>
                <a:cubicBezTo>
                  <a:pt x="11651" y="8953"/>
                  <a:pt x="11256" y="8280"/>
                  <a:pt x="10884" y="7604"/>
                </a:cubicBezTo>
                <a:cubicBezTo>
                  <a:pt x="10862" y="7567"/>
                  <a:pt x="10829" y="7551"/>
                  <a:pt x="10798" y="7551"/>
                </a:cubicBezTo>
                <a:cubicBezTo>
                  <a:pt x="10733" y="7551"/>
                  <a:pt x="10674" y="7619"/>
                  <a:pt x="10721" y="7697"/>
                </a:cubicBezTo>
                <a:cubicBezTo>
                  <a:pt x="11396" y="8884"/>
                  <a:pt x="12070" y="10094"/>
                  <a:pt x="12721" y="11303"/>
                </a:cubicBezTo>
                <a:cubicBezTo>
                  <a:pt x="13350" y="12535"/>
                  <a:pt x="13954" y="13791"/>
                  <a:pt x="14442" y="15071"/>
                </a:cubicBezTo>
                <a:cubicBezTo>
                  <a:pt x="14745" y="15791"/>
                  <a:pt x="14978" y="16535"/>
                  <a:pt x="15186" y="17279"/>
                </a:cubicBezTo>
                <a:cubicBezTo>
                  <a:pt x="15210" y="17279"/>
                  <a:pt x="15210" y="17303"/>
                  <a:pt x="15210" y="17303"/>
                </a:cubicBezTo>
                <a:cubicBezTo>
                  <a:pt x="15186" y="17326"/>
                  <a:pt x="15139" y="17326"/>
                  <a:pt x="15093" y="17350"/>
                </a:cubicBezTo>
                <a:cubicBezTo>
                  <a:pt x="15024" y="17047"/>
                  <a:pt x="14931" y="16745"/>
                  <a:pt x="14885" y="16442"/>
                </a:cubicBezTo>
                <a:cubicBezTo>
                  <a:pt x="14866" y="16395"/>
                  <a:pt x="14828" y="16375"/>
                  <a:pt x="14791" y="16375"/>
                </a:cubicBezTo>
                <a:cubicBezTo>
                  <a:pt x="14737" y="16375"/>
                  <a:pt x="14684" y="16419"/>
                  <a:pt x="14698" y="16488"/>
                </a:cubicBezTo>
                <a:cubicBezTo>
                  <a:pt x="14767" y="16792"/>
                  <a:pt x="14838" y="17093"/>
                  <a:pt x="14931" y="17396"/>
                </a:cubicBezTo>
                <a:cubicBezTo>
                  <a:pt x="14885" y="17419"/>
                  <a:pt x="14860" y="17419"/>
                  <a:pt x="14814" y="17443"/>
                </a:cubicBezTo>
                <a:cubicBezTo>
                  <a:pt x="14838" y="17419"/>
                  <a:pt x="14838" y="17396"/>
                  <a:pt x="14838" y="17372"/>
                </a:cubicBezTo>
                <a:cubicBezTo>
                  <a:pt x="14698" y="16745"/>
                  <a:pt x="14559" y="16116"/>
                  <a:pt x="14419" y="15512"/>
                </a:cubicBezTo>
                <a:cubicBezTo>
                  <a:pt x="14410" y="15465"/>
                  <a:pt x="14374" y="15445"/>
                  <a:pt x="14336" y="15445"/>
                </a:cubicBezTo>
                <a:cubicBezTo>
                  <a:pt x="14279" y="15445"/>
                  <a:pt x="14219" y="15489"/>
                  <a:pt x="14233" y="15558"/>
                </a:cubicBezTo>
                <a:cubicBezTo>
                  <a:pt x="14395" y="16163"/>
                  <a:pt x="14535" y="16792"/>
                  <a:pt x="14652" y="17419"/>
                </a:cubicBezTo>
                <a:cubicBezTo>
                  <a:pt x="14652" y="17443"/>
                  <a:pt x="14674" y="17465"/>
                  <a:pt x="14698" y="17465"/>
                </a:cubicBezTo>
                <a:lnTo>
                  <a:pt x="14559" y="17536"/>
                </a:lnTo>
                <a:lnTo>
                  <a:pt x="14559" y="17512"/>
                </a:lnTo>
                <a:cubicBezTo>
                  <a:pt x="14395" y="16606"/>
                  <a:pt x="14163" y="15698"/>
                  <a:pt x="13908" y="14838"/>
                </a:cubicBezTo>
                <a:cubicBezTo>
                  <a:pt x="13898" y="14791"/>
                  <a:pt x="13862" y="14770"/>
                  <a:pt x="13825" y="14770"/>
                </a:cubicBezTo>
                <a:cubicBezTo>
                  <a:pt x="13771" y="14770"/>
                  <a:pt x="13716" y="14815"/>
                  <a:pt x="13744" y="14885"/>
                </a:cubicBezTo>
                <a:cubicBezTo>
                  <a:pt x="14001" y="15768"/>
                  <a:pt x="14209" y="16652"/>
                  <a:pt x="14373" y="17558"/>
                </a:cubicBezTo>
                <a:cubicBezTo>
                  <a:pt x="14373" y="17558"/>
                  <a:pt x="14373" y="17582"/>
                  <a:pt x="14395" y="17582"/>
                </a:cubicBezTo>
                <a:cubicBezTo>
                  <a:pt x="14349" y="17605"/>
                  <a:pt x="14280" y="17605"/>
                  <a:pt x="14233" y="17629"/>
                </a:cubicBezTo>
                <a:lnTo>
                  <a:pt x="14233" y="17605"/>
                </a:lnTo>
                <a:cubicBezTo>
                  <a:pt x="14163" y="17350"/>
                  <a:pt x="14070" y="17093"/>
                  <a:pt x="14001" y="16838"/>
                </a:cubicBezTo>
                <a:cubicBezTo>
                  <a:pt x="14001" y="16792"/>
                  <a:pt x="13977" y="16792"/>
                  <a:pt x="13954" y="16767"/>
                </a:cubicBezTo>
                <a:cubicBezTo>
                  <a:pt x="13744" y="16140"/>
                  <a:pt x="13511" y="15512"/>
                  <a:pt x="13303" y="14885"/>
                </a:cubicBezTo>
                <a:cubicBezTo>
                  <a:pt x="13284" y="14837"/>
                  <a:pt x="13246" y="14817"/>
                  <a:pt x="13211" y="14817"/>
                </a:cubicBezTo>
                <a:cubicBezTo>
                  <a:pt x="13159" y="14817"/>
                  <a:pt x="13112" y="14861"/>
                  <a:pt x="13139" y="14931"/>
                </a:cubicBezTo>
                <a:cubicBezTo>
                  <a:pt x="13350" y="15558"/>
                  <a:pt x="13558" y="16209"/>
                  <a:pt x="13768" y="16838"/>
                </a:cubicBezTo>
                <a:cubicBezTo>
                  <a:pt x="13791" y="16860"/>
                  <a:pt x="13815" y="16885"/>
                  <a:pt x="13837" y="16885"/>
                </a:cubicBezTo>
                <a:cubicBezTo>
                  <a:pt x="13908" y="17140"/>
                  <a:pt x="13977" y="17396"/>
                  <a:pt x="14070" y="17651"/>
                </a:cubicBezTo>
                <a:cubicBezTo>
                  <a:pt x="14070" y="17651"/>
                  <a:pt x="14070" y="17675"/>
                  <a:pt x="14094" y="17675"/>
                </a:cubicBezTo>
                <a:cubicBezTo>
                  <a:pt x="14047" y="17698"/>
                  <a:pt x="14001" y="17722"/>
                  <a:pt x="13954" y="17722"/>
                </a:cubicBezTo>
                <a:cubicBezTo>
                  <a:pt x="13861" y="17465"/>
                  <a:pt x="13768" y="17186"/>
                  <a:pt x="13629" y="16931"/>
                </a:cubicBezTo>
                <a:cubicBezTo>
                  <a:pt x="13606" y="16901"/>
                  <a:pt x="13576" y="16888"/>
                  <a:pt x="13547" y="16888"/>
                </a:cubicBezTo>
                <a:cubicBezTo>
                  <a:pt x="13487" y="16888"/>
                  <a:pt x="13434" y="16945"/>
                  <a:pt x="13465" y="17024"/>
                </a:cubicBezTo>
                <a:cubicBezTo>
                  <a:pt x="13604" y="17257"/>
                  <a:pt x="13698" y="17512"/>
                  <a:pt x="13791" y="17791"/>
                </a:cubicBezTo>
                <a:cubicBezTo>
                  <a:pt x="13722" y="17815"/>
                  <a:pt x="13675" y="17837"/>
                  <a:pt x="13629" y="17861"/>
                </a:cubicBezTo>
                <a:cubicBezTo>
                  <a:pt x="13418" y="17047"/>
                  <a:pt x="13139" y="16280"/>
                  <a:pt x="12791" y="15536"/>
                </a:cubicBezTo>
                <a:cubicBezTo>
                  <a:pt x="12776" y="15498"/>
                  <a:pt x="12749" y="15482"/>
                  <a:pt x="12720" y="15482"/>
                </a:cubicBezTo>
                <a:cubicBezTo>
                  <a:pt x="12661" y="15482"/>
                  <a:pt x="12596" y="15550"/>
                  <a:pt x="12628" y="15629"/>
                </a:cubicBezTo>
                <a:cubicBezTo>
                  <a:pt x="12977" y="16373"/>
                  <a:pt x="13232" y="17140"/>
                  <a:pt x="13443" y="17908"/>
                </a:cubicBezTo>
                <a:cubicBezTo>
                  <a:pt x="13372" y="17954"/>
                  <a:pt x="13303" y="17977"/>
                  <a:pt x="13232" y="18001"/>
                </a:cubicBezTo>
                <a:cubicBezTo>
                  <a:pt x="12674" y="16302"/>
                  <a:pt x="12001" y="14674"/>
                  <a:pt x="11163" y="13093"/>
                </a:cubicBezTo>
                <a:cubicBezTo>
                  <a:pt x="10931" y="12652"/>
                  <a:pt x="10698" y="12209"/>
                  <a:pt x="10442" y="11768"/>
                </a:cubicBezTo>
                <a:cubicBezTo>
                  <a:pt x="10421" y="11741"/>
                  <a:pt x="10393" y="11730"/>
                  <a:pt x="10365" y="11730"/>
                </a:cubicBezTo>
                <a:cubicBezTo>
                  <a:pt x="10297" y="11730"/>
                  <a:pt x="10230" y="11795"/>
                  <a:pt x="10280" y="11861"/>
                </a:cubicBezTo>
                <a:cubicBezTo>
                  <a:pt x="11163" y="13396"/>
                  <a:pt x="11930" y="15000"/>
                  <a:pt x="12559" y="16652"/>
                </a:cubicBezTo>
                <a:cubicBezTo>
                  <a:pt x="12745" y="17117"/>
                  <a:pt x="12907" y="17582"/>
                  <a:pt x="13071" y="18070"/>
                </a:cubicBezTo>
                <a:cubicBezTo>
                  <a:pt x="13046" y="18070"/>
                  <a:pt x="13024" y="18070"/>
                  <a:pt x="13000" y="18094"/>
                </a:cubicBezTo>
                <a:lnTo>
                  <a:pt x="13000" y="18047"/>
                </a:lnTo>
                <a:cubicBezTo>
                  <a:pt x="12907" y="17768"/>
                  <a:pt x="12791" y="17489"/>
                  <a:pt x="12698" y="17233"/>
                </a:cubicBezTo>
                <a:cubicBezTo>
                  <a:pt x="12679" y="17195"/>
                  <a:pt x="12644" y="17157"/>
                  <a:pt x="12607" y="17157"/>
                </a:cubicBezTo>
                <a:cubicBezTo>
                  <a:pt x="12599" y="17157"/>
                  <a:pt x="12590" y="17159"/>
                  <a:pt x="12581" y="17164"/>
                </a:cubicBezTo>
                <a:cubicBezTo>
                  <a:pt x="12535" y="17164"/>
                  <a:pt x="12488" y="17233"/>
                  <a:pt x="12512" y="17279"/>
                </a:cubicBezTo>
                <a:cubicBezTo>
                  <a:pt x="12605" y="17536"/>
                  <a:pt x="12721" y="17815"/>
                  <a:pt x="12838" y="18094"/>
                </a:cubicBezTo>
                <a:cubicBezTo>
                  <a:pt x="12838" y="18116"/>
                  <a:pt x="12838" y="18116"/>
                  <a:pt x="12860" y="18141"/>
                </a:cubicBezTo>
                <a:cubicBezTo>
                  <a:pt x="12814" y="18163"/>
                  <a:pt x="12791" y="18163"/>
                  <a:pt x="12745" y="18187"/>
                </a:cubicBezTo>
                <a:lnTo>
                  <a:pt x="12745" y="18141"/>
                </a:lnTo>
                <a:cubicBezTo>
                  <a:pt x="12466" y="17465"/>
                  <a:pt x="12209" y="16767"/>
                  <a:pt x="11977" y="16047"/>
                </a:cubicBezTo>
                <a:cubicBezTo>
                  <a:pt x="11959" y="16012"/>
                  <a:pt x="11924" y="15997"/>
                  <a:pt x="11889" y="15997"/>
                </a:cubicBezTo>
                <a:cubicBezTo>
                  <a:pt x="11833" y="15997"/>
                  <a:pt x="11777" y="16036"/>
                  <a:pt x="11790" y="16094"/>
                </a:cubicBezTo>
                <a:cubicBezTo>
                  <a:pt x="12047" y="16814"/>
                  <a:pt x="12302" y="17512"/>
                  <a:pt x="12559" y="18209"/>
                </a:cubicBezTo>
                <a:lnTo>
                  <a:pt x="12605" y="18256"/>
                </a:lnTo>
                <a:cubicBezTo>
                  <a:pt x="12559" y="18256"/>
                  <a:pt x="12512" y="18280"/>
                  <a:pt x="12466" y="18302"/>
                </a:cubicBezTo>
                <a:cubicBezTo>
                  <a:pt x="12373" y="18070"/>
                  <a:pt x="12256" y="17837"/>
                  <a:pt x="12140" y="17605"/>
                </a:cubicBezTo>
                <a:cubicBezTo>
                  <a:pt x="12123" y="17571"/>
                  <a:pt x="12081" y="17549"/>
                  <a:pt x="12050" y="17549"/>
                </a:cubicBezTo>
                <a:cubicBezTo>
                  <a:pt x="12039" y="17549"/>
                  <a:pt x="12029" y="17552"/>
                  <a:pt x="12023" y="17558"/>
                </a:cubicBezTo>
                <a:cubicBezTo>
                  <a:pt x="11977" y="17605"/>
                  <a:pt x="11954" y="17651"/>
                  <a:pt x="11977" y="17698"/>
                </a:cubicBezTo>
                <a:cubicBezTo>
                  <a:pt x="12094" y="17908"/>
                  <a:pt x="12187" y="18141"/>
                  <a:pt x="12280" y="18373"/>
                </a:cubicBezTo>
                <a:cubicBezTo>
                  <a:pt x="12233" y="18395"/>
                  <a:pt x="12163" y="18420"/>
                  <a:pt x="12116" y="18442"/>
                </a:cubicBezTo>
                <a:cubicBezTo>
                  <a:pt x="11954" y="17768"/>
                  <a:pt x="11697" y="17093"/>
                  <a:pt x="11396" y="16466"/>
                </a:cubicBezTo>
                <a:cubicBezTo>
                  <a:pt x="11382" y="16439"/>
                  <a:pt x="11359" y="16427"/>
                  <a:pt x="11333" y="16427"/>
                </a:cubicBezTo>
                <a:cubicBezTo>
                  <a:pt x="11272" y="16427"/>
                  <a:pt x="11199" y="16493"/>
                  <a:pt x="11232" y="16559"/>
                </a:cubicBezTo>
                <a:cubicBezTo>
                  <a:pt x="11536" y="17186"/>
                  <a:pt x="11768" y="17815"/>
                  <a:pt x="11930" y="18488"/>
                </a:cubicBezTo>
                <a:lnTo>
                  <a:pt x="11954" y="18513"/>
                </a:lnTo>
                <a:lnTo>
                  <a:pt x="11815" y="18581"/>
                </a:lnTo>
                <a:cubicBezTo>
                  <a:pt x="11744" y="18209"/>
                  <a:pt x="11629" y="17861"/>
                  <a:pt x="11465" y="17512"/>
                </a:cubicBezTo>
                <a:cubicBezTo>
                  <a:pt x="11465" y="17485"/>
                  <a:pt x="11442" y="17473"/>
                  <a:pt x="11413" y="17473"/>
                </a:cubicBezTo>
                <a:cubicBezTo>
                  <a:pt x="11392" y="17473"/>
                  <a:pt x="11369" y="17479"/>
                  <a:pt x="11350" y="17489"/>
                </a:cubicBezTo>
                <a:cubicBezTo>
                  <a:pt x="11303" y="17512"/>
                  <a:pt x="11303" y="17558"/>
                  <a:pt x="11325" y="17605"/>
                </a:cubicBezTo>
                <a:cubicBezTo>
                  <a:pt x="11465" y="17930"/>
                  <a:pt x="11558" y="18280"/>
                  <a:pt x="11629" y="18628"/>
                </a:cubicBezTo>
                <a:cubicBezTo>
                  <a:pt x="11651" y="18628"/>
                  <a:pt x="11651" y="18652"/>
                  <a:pt x="11651" y="18652"/>
                </a:cubicBezTo>
                <a:cubicBezTo>
                  <a:pt x="11629" y="18652"/>
                  <a:pt x="11604" y="18675"/>
                  <a:pt x="11582" y="18675"/>
                </a:cubicBezTo>
                <a:cubicBezTo>
                  <a:pt x="11396" y="17908"/>
                  <a:pt x="11139" y="17164"/>
                  <a:pt x="10838" y="16442"/>
                </a:cubicBezTo>
                <a:cubicBezTo>
                  <a:pt x="10815" y="16405"/>
                  <a:pt x="10785" y="16389"/>
                  <a:pt x="10756" y="16389"/>
                </a:cubicBezTo>
                <a:cubicBezTo>
                  <a:pt x="10696" y="16389"/>
                  <a:pt x="10643" y="16457"/>
                  <a:pt x="10674" y="16535"/>
                </a:cubicBezTo>
                <a:cubicBezTo>
                  <a:pt x="10931" y="17117"/>
                  <a:pt x="11139" y="17722"/>
                  <a:pt x="11303" y="18349"/>
                </a:cubicBezTo>
                <a:cubicBezTo>
                  <a:pt x="11163" y="18001"/>
                  <a:pt x="11000" y="17651"/>
                  <a:pt x="10838" y="17303"/>
                </a:cubicBezTo>
                <a:cubicBezTo>
                  <a:pt x="10828" y="17274"/>
                  <a:pt x="10806" y="17261"/>
                  <a:pt x="10781" y="17261"/>
                </a:cubicBezTo>
                <a:cubicBezTo>
                  <a:pt x="10748" y="17261"/>
                  <a:pt x="10711" y="17286"/>
                  <a:pt x="10698" y="17326"/>
                </a:cubicBezTo>
                <a:cubicBezTo>
                  <a:pt x="10373" y="16559"/>
                  <a:pt x="9976" y="15815"/>
                  <a:pt x="9558" y="15117"/>
                </a:cubicBezTo>
                <a:cubicBezTo>
                  <a:pt x="8838" y="13954"/>
                  <a:pt x="7976" y="12884"/>
                  <a:pt x="7000" y="11930"/>
                </a:cubicBezTo>
                <a:cubicBezTo>
                  <a:pt x="6441" y="11396"/>
                  <a:pt x="5861" y="10907"/>
                  <a:pt x="5232" y="10442"/>
                </a:cubicBezTo>
                <a:cubicBezTo>
                  <a:pt x="5216" y="10430"/>
                  <a:pt x="5201" y="10425"/>
                  <a:pt x="5186" y="10425"/>
                </a:cubicBezTo>
                <a:cubicBezTo>
                  <a:pt x="5113" y="10425"/>
                  <a:pt x="5062" y="10547"/>
                  <a:pt x="5139" y="10605"/>
                </a:cubicBezTo>
                <a:cubicBezTo>
                  <a:pt x="6233" y="11396"/>
                  <a:pt x="7210" y="12349"/>
                  <a:pt x="8069" y="13396"/>
                </a:cubicBezTo>
                <a:cubicBezTo>
                  <a:pt x="8931" y="14419"/>
                  <a:pt x="9651" y="15558"/>
                  <a:pt x="10233" y="16767"/>
                </a:cubicBezTo>
                <a:cubicBezTo>
                  <a:pt x="10581" y="17443"/>
                  <a:pt x="10860" y="18163"/>
                  <a:pt x="11093" y="18885"/>
                </a:cubicBezTo>
                <a:lnTo>
                  <a:pt x="11093" y="18907"/>
                </a:lnTo>
                <a:lnTo>
                  <a:pt x="10953" y="18978"/>
                </a:lnTo>
                <a:cubicBezTo>
                  <a:pt x="10628" y="18047"/>
                  <a:pt x="10256" y="17140"/>
                  <a:pt x="9790" y="16280"/>
                </a:cubicBezTo>
                <a:cubicBezTo>
                  <a:pt x="9775" y="16242"/>
                  <a:pt x="9748" y="16226"/>
                  <a:pt x="9719" y="16226"/>
                </a:cubicBezTo>
                <a:cubicBezTo>
                  <a:pt x="9661" y="16226"/>
                  <a:pt x="9597" y="16294"/>
                  <a:pt x="9629" y="16373"/>
                </a:cubicBezTo>
                <a:cubicBezTo>
                  <a:pt x="10094" y="17233"/>
                  <a:pt x="10466" y="18141"/>
                  <a:pt x="10791" y="19071"/>
                </a:cubicBezTo>
                <a:cubicBezTo>
                  <a:pt x="10674" y="19117"/>
                  <a:pt x="10581" y="19164"/>
                  <a:pt x="10488" y="19210"/>
                </a:cubicBezTo>
                <a:cubicBezTo>
                  <a:pt x="10488" y="19210"/>
                  <a:pt x="10488" y="19186"/>
                  <a:pt x="10466" y="19186"/>
                </a:cubicBezTo>
                <a:cubicBezTo>
                  <a:pt x="10326" y="19047"/>
                  <a:pt x="10233" y="18885"/>
                  <a:pt x="10116" y="18699"/>
                </a:cubicBezTo>
                <a:cubicBezTo>
                  <a:pt x="10023" y="18513"/>
                  <a:pt x="9908" y="18327"/>
                  <a:pt x="9815" y="18141"/>
                </a:cubicBezTo>
                <a:cubicBezTo>
                  <a:pt x="9582" y="17768"/>
                  <a:pt x="9325" y="17419"/>
                  <a:pt x="9046" y="17093"/>
                </a:cubicBezTo>
                <a:cubicBezTo>
                  <a:pt x="9025" y="17071"/>
                  <a:pt x="9002" y="17062"/>
                  <a:pt x="8980" y="17062"/>
                </a:cubicBezTo>
                <a:cubicBezTo>
                  <a:pt x="8909" y="17062"/>
                  <a:pt x="8854" y="17161"/>
                  <a:pt x="8907" y="17233"/>
                </a:cubicBezTo>
                <a:cubicBezTo>
                  <a:pt x="9186" y="17558"/>
                  <a:pt x="9442" y="17930"/>
                  <a:pt x="9675" y="18302"/>
                </a:cubicBezTo>
                <a:cubicBezTo>
                  <a:pt x="9790" y="18466"/>
                  <a:pt x="9883" y="18652"/>
                  <a:pt x="10001" y="18838"/>
                </a:cubicBezTo>
                <a:cubicBezTo>
                  <a:pt x="10094" y="19000"/>
                  <a:pt x="10187" y="19164"/>
                  <a:pt x="10326" y="19303"/>
                </a:cubicBezTo>
                <a:cubicBezTo>
                  <a:pt x="10280" y="19350"/>
                  <a:pt x="10209" y="19372"/>
                  <a:pt x="10162" y="19419"/>
                </a:cubicBezTo>
                <a:cubicBezTo>
                  <a:pt x="10162" y="19396"/>
                  <a:pt x="10140" y="19372"/>
                  <a:pt x="10140" y="19372"/>
                </a:cubicBezTo>
                <a:cubicBezTo>
                  <a:pt x="9908" y="18954"/>
                  <a:pt x="9651" y="18559"/>
                  <a:pt x="9372" y="18187"/>
                </a:cubicBezTo>
                <a:cubicBezTo>
                  <a:pt x="9355" y="18153"/>
                  <a:pt x="9326" y="18131"/>
                  <a:pt x="9294" y="18131"/>
                </a:cubicBezTo>
                <a:cubicBezTo>
                  <a:pt x="9281" y="18131"/>
                  <a:pt x="9269" y="18134"/>
                  <a:pt x="9256" y="18141"/>
                </a:cubicBezTo>
                <a:cubicBezTo>
                  <a:pt x="9210" y="18163"/>
                  <a:pt x="9186" y="18234"/>
                  <a:pt x="9210" y="18280"/>
                </a:cubicBezTo>
                <a:cubicBezTo>
                  <a:pt x="9489" y="18652"/>
                  <a:pt x="9744" y="19047"/>
                  <a:pt x="9976" y="19465"/>
                </a:cubicBezTo>
                <a:cubicBezTo>
                  <a:pt x="10001" y="19465"/>
                  <a:pt x="10001" y="19489"/>
                  <a:pt x="10023" y="19489"/>
                </a:cubicBezTo>
                <a:cubicBezTo>
                  <a:pt x="9976" y="19512"/>
                  <a:pt x="9930" y="19536"/>
                  <a:pt x="9908" y="19558"/>
                </a:cubicBezTo>
                <a:cubicBezTo>
                  <a:pt x="9325" y="18699"/>
                  <a:pt x="8745" y="17861"/>
                  <a:pt x="8116" y="17047"/>
                </a:cubicBezTo>
                <a:cubicBezTo>
                  <a:pt x="7790" y="16628"/>
                  <a:pt x="7442" y="16233"/>
                  <a:pt x="7093" y="15815"/>
                </a:cubicBezTo>
                <a:cubicBezTo>
                  <a:pt x="6767" y="15419"/>
                  <a:pt x="6395" y="15024"/>
                  <a:pt x="6000" y="14674"/>
                </a:cubicBezTo>
                <a:cubicBezTo>
                  <a:pt x="5582" y="14302"/>
                  <a:pt x="5117" y="13977"/>
                  <a:pt x="4627" y="13698"/>
                </a:cubicBezTo>
                <a:cubicBezTo>
                  <a:pt x="4611" y="13691"/>
                  <a:pt x="4596" y="13688"/>
                  <a:pt x="4581" y="13688"/>
                </a:cubicBezTo>
                <a:cubicBezTo>
                  <a:pt x="4490" y="13688"/>
                  <a:pt x="4435" y="13800"/>
                  <a:pt x="4534" y="13861"/>
                </a:cubicBezTo>
                <a:cubicBezTo>
                  <a:pt x="4977" y="14094"/>
                  <a:pt x="5396" y="14373"/>
                  <a:pt x="5768" y="14699"/>
                </a:cubicBezTo>
                <a:cubicBezTo>
                  <a:pt x="6162" y="15046"/>
                  <a:pt x="6512" y="15419"/>
                  <a:pt x="6860" y="15815"/>
                </a:cubicBezTo>
                <a:cubicBezTo>
                  <a:pt x="7535" y="16606"/>
                  <a:pt x="8187" y="17443"/>
                  <a:pt x="8791" y="18280"/>
                </a:cubicBezTo>
                <a:cubicBezTo>
                  <a:pt x="9117" y="18745"/>
                  <a:pt x="9442" y="19186"/>
                  <a:pt x="9744" y="19651"/>
                </a:cubicBezTo>
                <a:cubicBezTo>
                  <a:pt x="9697" y="19675"/>
                  <a:pt x="9675" y="19722"/>
                  <a:pt x="9629" y="19744"/>
                </a:cubicBezTo>
                <a:cubicBezTo>
                  <a:pt x="9629" y="19722"/>
                  <a:pt x="9629" y="19722"/>
                  <a:pt x="9604" y="19698"/>
                </a:cubicBezTo>
                <a:cubicBezTo>
                  <a:pt x="9139" y="18978"/>
                  <a:pt x="8652" y="18280"/>
                  <a:pt x="8116" y="17582"/>
                </a:cubicBezTo>
                <a:cubicBezTo>
                  <a:pt x="8096" y="17555"/>
                  <a:pt x="8069" y="17544"/>
                  <a:pt x="8044" y="17544"/>
                </a:cubicBezTo>
                <a:cubicBezTo>
                  <a:pt x="7983" y="17544"/>
                  <a:pt x="7928" y="17610"/>
                  <a:pt x="7976" y="17675"/>
                </a:cubicBezTo>
                <a:cubicBezTo>
                  <a:pt x="8488" y="18373"/>
                  <a:pt x="8977" y="19071"/>
                  <a:pt x="9465" y="19791"/>
                </a:cubicBezTo>
                <a:cubicBezTo>
                  <a:pt x="9465" y="19815"/>
                  <a:pt x="9489" y="19815"/>
                  <a:pt x="9489" y="19815"/>
                </a:cubicBezTo>
                <a:cubicBezTo>
                  <a:pt x="9465" y="19862"/>
                  <a:pt x="9418" y="19884"/>
                  <a:pt x="9396" y="19908"/>
                </a:cubicBezTo>
                <a:lnTo>
                  <a:pt x="9372" y="19908"/>
                </a:lnTo>
                <a:cubicBezTo>
                  <a:pt x="9093" y="19443"/>
                  <a:pt x="8767" y="19000"/>
                  <a:pt x="8419" y="18581"/>
                </a:cubicBezTo>
                <a:cubicBezTo>
                  <a:pt x="8403" y="18560"/>
                  <a:pt x="8383" y="18551"/>
                  <a:pt x="8362" y="18551"/>
                </a:cubicBezTo>
                <a:cubicBezTo>
                  <a:pt x="8295" y="18551"/>
                  <a:pt x="8225" y="18650"/>
                  <a:pt x="8280" y="18721"/>
                </a:cubicBezTo>
                <a:cubicBezTo>
                  <a:pt x="8628" y="19117"/>
                  <a:pt x="8931" y="19558"/>
                  <a:pt x="9232" y="20001"/>
                </a:cubicBezTo>
                <a:lnTo>
                  <a:pt x="9232" y="20023"/>
                </a:lnTo>
                <a:cubicBezTo>
                  <a:pt x="9210" y="20048"/>
                  <a:pt x="9163" y="20070"/>
                  <a:pt x="9117" y="20116"/>
                </a:cubicBezTo>
                <a:cubicBezTo>
                  <a:pt x="9117" y="20094"/>
                  <a:pt x="9117" y="20094"/>
                  <a:pt x="9093" y="20070"/>
                </a:cubicBezTo>
                <a:cubicBezTo>
                  <a:pt x="8767" y="19769"/>
                  <a:pt x="8488" y="19419"/>
                  <a:pt x="8233" y="19024"/>
                </a:cubicBezTo>
                <a:cubicBezTo>
                  <a:pt x="8212" y="18997"/>
                  <a:pt x="8186" y="18986"/>
                  <a:pt x="8160" y="18986"/>
                </a:cubicBezTo>
                <a:cubicBezTo>
                  <a:pt x="8097" y="18986"/>
                  <a:pt x="8036" y="19052"/>
                  <a:pt x="8069" y="19117"/>
                </a:cubicBezTo>
                <a:cubicBezTo>
                  <a:pt x="8348" y="19512"/>
                  <a:pt x="8628" y="19884"/>
                  <a:pt x="8977" y="20209"/>
                </a:cubicBezTo>
                <a:cubicBezTo>
                  <a:pt x="8977" y="20209"/>
                  <a:pt x="9000" y="20209"/>
                  <a:pt x="9000" y="20234"/>
                </a:cubicBezTo>
                <a:cubicBezTo>
                  <a:pt x="8953" y="20256"/>
                  <a:pt x="8907" y="20302"/>
                  <a:pt x="8884" y="20327"/>
                </a:cubicBezTo>
                <a:cubicBezTo>
                  <a:pt x="8745" y="20141"/>
                  <a:pt x="8581" y="19955"/>
                  <a:pt x="8441" y="19744"/>
                </a:cubicBezTo>
                <a:cubicBezTo>
                  <a:pt x="8280" y="19558"/>
                  <a:pt x="8116" y="19350"/>
                  <a:pt x="7976" y="19164"/>
                </a:cubicBezTo>
                <a:cubicBezTo>
                  <a:pt x="7628" y="18745"/>
                  <a:pt x="7279" y="18327"/>
                  <a:pt x="6931" y="17930"/>
                </a:cubicBezTo>
                <a:cubicBezTo>
                  <a:pt x="6209" y="17140"/>
                  <a:pt x="5418" y="16420"/>
                  <a:pt x="4512" y="15837"/>
                </a:cubicBezTo>
                <a:lnTo>
                  <a:pt x="3535" y="15279"/>
                </a:lnTo>
                <a:cubicBezTo>
                  <a:pt x="3628" y="15164"/>
                  <a:pt x="3744" y="15024"/>
                  <a:pt x="3837" y="14907"/>
                </a:cubicBezTo>
                <a:cubicBezTo>
                  <a:pt x="3837" y="14885"/>
                  <a:pt x="3861" y="14860"/>
                  <a:pt x="3837" y="14838"/>
                </a:cubicBezTo>
                <a:cubicBezTo>
                  <a:pt x="3837" y="14814"/>
                  <a:pt x="3814" y="14792"/>
                  <a:pt x="3790" y="14767"/>
                </a:cubicBezTo>
                <a:lnTo>
                  <a:pt x="3721" y="14767"/>
                </a:lnTo>
                <a:cubicBezTo>
                  <a:pt x="3697" y="14767"/>
                  <a:pt x="3697" y="14792"/>
                  <a:pt x="3675" y="14814"/>
                </a:cubicBezTo>
                <a:cubicBezTo>
                  <a:pt x="3582" y="14931"/>
                  <a:pt x="3489" y="15071"/>
                  <a:pt x="3396" y="15186"/>
                </a:cubicBezTo>
                <a:cubicBezTo>
                  <a:pt x="3371" y="15186"/>
                  <a:pt x="3371" y="15210"/>
                  <a:pt x="3371" y="15210"/>
                </a:cubicBezTo>
                <a:cubicBezTo>
                  <a:pt x="3210" y="15117"/>
                  <a:pt x="3046" y="15024"/>
                  <a:pt x="2860" y="14931"/>
                </a:cubicBezTo>
                <a:cubicBezTo>
                  <a:pt x="3024" y="14721"/>
                  <a:pt x="3163" y="14535"/>
                  <a:pt x="3303" y="14326"/>
                </a:cubicBezTo>
                <a:cubicBezTo>
                  <a:pt x="3325" y="14280"/>
                  <a:pt x="3303" y="14209"/>
                  <a:pt x="3278" y="14187"/>
                </a:cubicBezTo>
                <a:cubicBezTo>
                  <a:pt x="3266" y="14180"/>
                  <a:pt x="3252" y="14177"/>
                  <a:pt x="3237" y="14177"/>
                </a:cubicBezTo>
                <a:cubicBezTo>
                  <a:pt x="3198" y="14177"/>
                  <a:pt x="3157" y="14199"/>
                  <a:pt x="3139" y="14233"/>
                </a:cubicBezTo>
                <a:cubicBezTo>
                  <a:pt x="2999" y="14442"/>
                  <a:pt x="2860" y="14628"/>
                  <a:pt x="2698" y="14838"/>
                </a:cubicBezTo>
                <a:cubicBezTo>
                  <a:pt x="2348" y="14628"/>
                  <a:pt x="1976" y="14419"/>
                  <a:pt x="1650" y="14140"/>
                </a:cubicBezTo>
                <a:cubicBezTo>
                  <a:pt x="1628" y="14140"/>
                  <a:pt x="1604" y="14116"/>
                  <a:pt x="1604" y="14094"/>
                </a:cubicBezTo>
                <a:lnTo>
                  <a:pt x="1604" y="14094"/>
                </a:lnTo>
                <a:cubicBezTo>
                  <a:pt x="1610" y="14100"/>
                  <a:pt x="1618" y="14103"/>
                  <a:pt x="1627" y="14103"/>
                </a:cubicBezTo>
                <a:cubicBezTo>
                  <a:pt x="1651" y="14103"/>
                  <a:pt x="1681" y="14081"/>
                  <a:pt x="1697" y="14047"/>
                </a:cubicBezTo>
                <a:cubicBezTo>
                  <a:pt x="1814" y="13837"/>
                  <a:pt x="1954" y="13605"/>
                  <a:pt x="2069" y="13372"/>
                </a:cubicBezTo>
                <a:cubicBezTo>
                  <a:pt x="2116" y="13310"/>
                  <a:pt x="2059" y="13248"/>
                  <a:pt x="2003" y="13248"/>
                </a:cubicBezTo>
                <a:cubicBezTo>
                  <a:pt x="1974" y="13248"/>
                  <a:pt x="1945" y="13264"/>
                  <a:pt x="1930" y="13303"/>
                </a:cubicBezTo>
                <a:cubicBezTo>
                  <a:pt x="1790" y="13511"/>
                  <a:pt x="1675" y="13744"/>
                  <a:pt x="1535" y="13954"/>
                </a:cubicBezTo>
                <a:cubicBezTo>
                  <a:pt x="1511" y="14001"/>
                  <a:pt x="1535" y="14023"/>
                  <a:pt x="1535" y="14047"/>
                </a:cubicBezTo>
                <a:cubicBezTo>
                  <a:pt x="1046" y="13629"/>
                  <a:pt x="605" y="13046"/>
                  <a:pt x="419" y="12395"/>
                </a:cubicBezTo>
                <a:cubicBezTo>
                  <a:pt x="744" y="11977"/>
                  <a:pt x="1046" y="11558"/>
                  <a:pt x="1349" y="11139"/>
                </a:cubicBezTo>
                <a:cubicBezTo>
                  <a:pt x="1396" y="11093"/>
                  <a:pt x="1371" y="11024"/>
                  <a:pt x="1325" y="11000"/>
                </a:cubicBezTo>
                <a:cubicBezTo>
                  <a:pt x="1313" y="10994"/>
                  <a:pt x="1300" y="10991"/>
                  <a:pt x="1288" y="10991"/>
                </a:cubicBezTo>
                <a:cubicBezTo>
                  <a:pt x="1255" y="10991"/>
                  <a:pt x="1226" y="11012"/>
                  <a:pt x="1210" y="11046"/>
                </a:cubicBezTo>
                <a:lnTo>
                  <a:pt x="372" y="12163"/>
                </a:lnTo>
                <a:cubicBezTo>
                  <a:pt x="348" y="11954"/>
                  <a:pt x="326" y="11744"/>
                  <a:pt x="372" y="11511"/>
                </a:cubicBezTo>
                <a:lnTo>
                  <a:pt x="372" y="11396"/>
                </a:lnTo>
                <a:cubicBezTo>
                  <a:pt x="396" y="11419"/>
                  <a:pt x="419" y="11431"/>
                  <a:pt x="442" y="11431"/>
                </a:cubicBezTo>
                <a:cubicBezTo>
                  <a:pt x="465" y="11431"/>
                  <a:pt x="489" y="11419"/>
                  <a:pt x="512" y="11396"/>
                </a:cubicBezTo>
                <a:cubicBezTo>
                  <a:pt x="674" y="11186"/>
                  <a:pt x="953" y="11093"/>
                  <a:pt x="1185" y="10953"/>
                </a:cubicBezTo>
                <a:cubicBezTo>
                  <a:pt x="1232" y="10931"/>
                  <a:pt x="1256" y="10884"/>
                  <a:pt x="1232" y="10838"/>
                </a:cubicBezTo>
                <a:cubicBezTo>
                  <a:pt x="1216" y="10804"/>
                  <a:pt x="1173" y="10782"/>
                  <a:pt x="1143" y="10782"/>
                </a:cubicBezTo>
                <a:cubicBezTo>
                  <a:pt x="1132" y="10782"/>
                  <a:pt x="1123" y="10785"/>
                  <a:pt x="1117" y="10791"/>
                </a:cubicBezTo>
                <a:cubicBezTo>
                  <a:pt x="884" y="10931"/>
                  <a:pt x="627" y="11024"/>
                  <a:pt x="441" y="11210"/>
                </a:cubicBezTo>
                <a:cubicBezTo>
                  <a:pt x="465" y="11093"/>
                  <a:pt x="512" y="11000"/>
                  <a:pt x="558" y="10907"/>
                </a:cubicBezTo>
                <a:cubicBezTo>
                  <a:pt x="581" y="10931"/>
                  <a:pt x="605" y="10931"/>
                  <a:pt x="627" y="10931"/>
                </a:cubicBezTo>
                <a:cubicBezTo>
                  <a:pt x="842" y="10866"/>
                  <a:pt x="1037" y="10742"/>
                  <a:pt x="1266" y="10742"/>
                </a:cubicBezTo>
                <a:cubicBezTo>
                  <a:pt x="1285" y="10742"/>
                  <a:pt x="1305" y="10743"/>
                  <a:pt x="1325" y="10745"/>
                </a:cubicBezTo>
                <a:cubicBezTo>
                  <a:pt x="1371" y="10745"/>
                  <a:pt x="1418" y="10698"/>
                  <a:pt x="1418" y="10652"/>
                </a:cubicBezTo>
                <a:cubicBezTo>
                  <a:pt x="1418" y="10605"/>
                  <a:pt x="1371" y="10559"/>
                  <a:pt x="1325" y="10559"/>
                </a:cubicBezTo>
                <a:cubicBezTo>
                  <a:pt x="1302" y="10556"/>
                  <a:pt x="1279" y="10555"/>
                  <a:pt x="1257" y="10555"/>
                </a:cubicBezTo>
                <a:cubicBezTo>
                  <a:pt x="1075" y="10555"/>
                  <a:pt x="910" y="10635"/>
                  <a:pt x="744" y="10698"/>
                </a:cubicBezTo>
                <a:lnTo>
                  <a:pt x="767" y="10674"/>
                </a:lnTo>
                <a:cubicBezTo>
                  <a:pt x="884" y="10512"/>
                  <a:pt x="1117" y="10466"/>
                  <a:pt x="1325" y="10442"/>
                </a:cubicBezTo>
                <a:cubicBezTo>
                  <a:pt x="1365" y="10438"/>
                  <a:pt x="1405" y="10436"/>
                  <a:pt x="1445" y="10436"/>
                </a:cubicBezTo>
                <a:cubicBezTo>
                  <a:pt x="1638" y="10436"/>
                  <a:pt x="1830" y="10478"/>
                  <a:pt x="2023" y="10535"/>
                </a:cubicBezTo>
                <a:cubicBezTo>
                  <a:pt x="2036" y="10540"/>
                  <a:pt x="2048" y="10542"/>
                  <a:pt x="2059" y="10542"/>
                </a:cubicBezTo>
                <a:cubicBezTo>
                  <a:pt x="2148" y="10542"/>
                  <a:pt x="2173" y="10393"/>
                  <a:pt x="2069" y="10373"/>
                </a:cubicBezTo>
                <a:cubicBezTo>
                  <a:pt x="1883" y="10305"/>
                  <a:pt x="1683" y="10261"/>
                  <a:pt x="1489" y="10261"/>
                </a:cubicBezTo>
                <a:cubicBezTo>
                  <a:pt x="1418" y="10261"/>
                  <a:pt x="1347" y="10267"/>
                  <a:pt x="1278" y="10280"/>
                </a:cubicBezTo>
                <a:lnTo>
                  <a:pt x="1210" y="10280"/>
                </a:lnTo>
                <a:cubicBezTo>
                  <a:pt x="1306" y="10247"/>
                  <a:pt x="1409" y="10235"/>
                  <a:pt x="1513" y="10235"/>
                </a:cubicBezTo>
                <a:cubicBezTo>
                  <a:pt x="1709" y="10235"/>
                  <a:pt x="1911" y="10280"/>
                  <a:pt x="2093" y="10326"/>
                </a:cubicBezTo>
                <a:cubicBezTo>
                  <a:pt x="2100" y="10327"/>
                  <a:pt x="2106" y="10328"/>
                  <a:pt x="2112" y="10328"/>
                </a:cubicBezTo>
                <a:cubicBezTo>
                  <a:pt x="2216" y="10328"/>
                  <a:pt x="2273" y="10161"/>
                  <a:pt x="2162" y="10140"/>
                </a:cubicBezTo>
                <a:cubicBezTo>
                  <a:pt x="1952" y="10108"/>
                  <a:pt x="1742" y="10064"/>
                  <a:pt x="1532" y="10064"/>
                </a:cubicBezTo>
                <a:cubicBezTo>
                  <a:pt x="1440" y="10064"/>
                  <a:pt x="1348" y="10072"/>
                  <a:pt x="1256" y="10094"/>
                </a:cubicBezTo>
                <a:cubicBezTo>
                  <a:pt x="1303" y="10047"/>
                  <a:pt x="1349" y="10001"/>
                  <a:pt x="1418" y="9976"/>
                </a:cubicBezTo>
                <a:cubicBezTo>
                  <a:pt x="1435" y="9994"/>
                  <a:pt x="1451" y="10010"/>
                  <a:pt x="1476" y="10010"/>
                </a:cubicBezTo>
                <a:cubicBezTo>
                  <a:pt x="1486" y="10010"/>
                  <a:pt x="1497" y="10007"/>
                  <a:pt x="1511" y="10001"/>
                </a:cubicBezTo>
                <a:cubicBezTo>
                  <a:pt x="1704" y="9947"/>
                  <a:pt x="1910" y="9922"/>
                  <a:pt x="2119" y="9922"/>
                </a:cubicBezTo>
                <a:cubicBezTo>
                  <a:pt x="2188" y="9922"/>
                  <a:pt x="2257" y="9924"/>
                  <a:pt x="2326" y="9930"/>
                </a:cubicBezTo>
                <a:cubicBezTo>
                  <a:pt x="2372" y="9930"/>
                  <a:pt x="2395" y="9883"/>
                  <a:pt x="2395" y="9837"/>
                </a:cubicBezTo>
                <a:cubicBezTo>
                  <a:pt x="2395" y="9790"/>
                  <a:pt x="2372" y="9744"/>
                  <a:pt x="2326" y="9744"/>
                </a:cubicBezTo>
                <a:cubicBezTo>
                  <a:pt x="2116" y="9744"/>
                  <a:pt x="1930" y="9744"/>
                  <a:pt x="1721" y="9768"/>
                </a:cubicBezTo>
                <a:cubicBezTo>
                  <a:pt x="1883" y="9697"/>
                  <a:pt x="2047" y="9604"/>
                  <a:pt x="2233" y="9558"/>
                </a:cubicBezTo>
                <a:cubicBezTo>
                  <a:pt x="2419" y="9489"/>
                  <a:pt x="2605" y="9418"/>
                  <a:pt x="2813" y="9372"/>
                </a:cubicBezTo>
                <a:cubicBezTo>
                  <a:pt x="2813" y="9372"/>
                  <a:pt x="2813" y="9396"/>
                  <a:pt x="2838" y="9396"/>
                </a:cubicBezTo>
                <a:cubicBezTo>
                  <a:pt x="3117" y="9396"/>
                  <a:pt x="3418" y="9558"/>
                  <a:pt x="3582" y="9815"/>
                </a:cubicBezTo>
                <a:cubicBezTo>
                  <a:pt x="3595" y="9842"/>
                  <a:pt x="3616" y="9853"/>
                  <a:pt x="3640" y="9853"/>
                </a:cubicBezTo>
                <a:cubicBezTo>
                  <a:pt x="3658" y="9853"/>
                  <a:pt x="3678" y="9847"/>
                  <a:pt x="3697" y="9837"/>
                </a:cubicBezTo>
                <a:cubicBezTo>
                  <a:pt x="3744" y="9815"/>
                  <a:pt x="3768" y="9768"/>
                  <a:pt x="3744" y="9722"/>
                </a:cubicBezTo>
                <a:cubicBezTo>
                  <a:pt x="3582" y="9511"/>
                  <a:pt x="3371" y="9349"/>
                  <a:pt x="3117" y="9256"/>
                </a:cubicBezTo>
                <a:cubicBezTo>
                  <a:pt x="3152" y="9254"/>
                  <a:pt x="3188" y="9253"/>
                  <a:pt x="3224" y="9253"/>
                </a:cubicBezTo>
                <a:cubicBezTo>
                  <a:pt x="3602" y="9253"/>
                  <a:pt x="3958" y="9371"/>
                  <a:pt x="4255" y="9604"/>
                </a:cubicBezTo>
                <a:cubicBezTo>
                  <a:pt x="4271" y="9616"/>
                  <a:pt x="4287" y="9622"/>
                  <a:pt x="4302" y="9622"/>
                </a:cubicBezTo>
                <a:cubicBezTo>
                  <a:pt x="4375" y="9622"/>
                  <a:pt x="4425" y="9499"/>
                  <a:pt x="4348" y="9442"/>
                </a:cubicBezTo>
                <a:cubicBezTo>
                  <a:pt x="4047" y="9210"/>
                  <a:pt x="3675" y="9093"/>
                  <a:pt x="3303" y="9070"/>
                </a:cubicBezTo>
                <a:cubicBezTo>
                  <a:pt x="3493" y="9026"/>
                  <a:pt x="3684" y="9009"/>
                  <a:pt x="3874" y="9009"/>
                </a:cubicBezTo>
                <a:cubicBezTo>
                  <a:pt x="3986" y="9009"/>
                  <a:pt x="4098" y="9015"/>
                  <a:pt x="4209" y="9024"/>
                </a:cubicBezTo>
                <a:cubicBezTo>
                  <a:pt x="4215" y="9027"/>
                  <a:pt x="4221" y="9028"/>
                  <a:pt x="4227" y="9028"/>
                </a:cubicBezTo>
                <a:cubicBezTo>
                  <a:pt x="4267" y="9028"/>
                  <a:pt x="4302" y="8971"/>
                  <a:pt x="4302" y="8931"/>
                </a:cubicBezTo>
                <a:cubicBezTo>
                  <a:pt x="4302" y="8884"/>
                  <a:pt x="4255" y="8860"/>
                  <a:pt x="4209" y="8860"/>
                </a:cubicBezTo>
                <a:cubicBezTo>
                  <a:pt x="4095" y="8844"/>
                  <a:pt x="3980" y="8828"/>
                  <a:pt x="3865" y="8828"/>
                </a:cubicBezTo>
                <a:cubicBezTo>
                  <a:pt x="3817" y="8828"/>
                  <a:pt x="3769" y="8831"/>
                  <a:pt x="3721" y="8838"/>
                </a:cubicBezTo>
                <a:cubicBezTo>
                  <a:pt x="3790" y="8814"/>
                  <a:pt x="3883" y="8814"/>
                  <a:pt x="3954" y="8814"/>
                </a:cubicBezTo>
                <a:cubicBezTo>
                  <a:pt x="4069" y="8814"/>
                  <a:pt x="4069" y="8628"/>
                  <a:pt x="3954" y="8628"/>
                </a:cubicBezTo>
                <a:cubicBezTo>
                  <a:pt x="3675" y="8628"/>
                  <a:pt x="3371" y="8698"/>
                  <a:pt x="3117" y="8814"/>
                </a:cubicBezTo>
                <a:cubicBezTo>
                  <a:pt x="3325" y="8628"/>
                  <a:pt x="3604" y="8535"/>
                  <a:pt x="3883" y="8512"/>
                </a:cubicBezTo>
                <a:cubicBezTo>
                  <a:pt x="4000" y="8512"/>
                  <a:pt x="4000" y="8326"/>
                  <a:pt x="3883" y="8326"/>
                </a:cubicBezTo>
                <a:cubicBezTo>
                  <a:pt x="3837" y="8326"/>
                  <a:pt x="3768" y="8348"/>
                  <a:pt x="3721" y="8348"/>
                </a:cubicBezTo>
                <a:cubicBezTo>
                  <a:pt x="3883" y="8280"/>
                  <a:pt x="4069" y="8233"/>
                  <a:pt x="4255" y="8209"/>
                </a:cubicBezTo>
                <a:cubicBezTo>
                  <a:pt x="4326" y="8187"/>
                  <a:pt x="4326" y="8094"/>
                  <a:pt x="4279" y="8047"/>
                </a:cubicBezTo>
                <a:cubicBezTo>
                  <a:pt x="4605" y="8001"/>
                  <a:pt x="4953" y="7976"/>
                  <a:pt x="5303" y="7976"/>
                </a:cubicBezTo>
                <a:cubicBezTo>
                  <a:pt x="5418" y="7976"/>
                  <a:pt x="5418" y="7814"/>
                  <a:pt x="5303" y="7790"/>
                </a:cubicBezTo>
                <a:cubicBezTo>
                  <a:pt x="5251" y="7789"/>
                  <a:pt x="5200" y="7788"/>
                  <a:pt x="5148" y="7788"/>
                </a:cubicBezTo>
                <a:cubicBezTo>
                  <a:pt x="4456" y="7788"/>
                  <a:pt x="3766" y="7927"/>
                  <a:pt x="3117" y="8187"/>
                </a:cubicBezTo>
                <a:cubicBezTo>
                  <a:pt x="3035" y="8227"/>
                  <a:pt x="3096" y="8357"/>
                  <a:pt x="3176" y="8357"/>
                </a:cubicBezTo>
                <a:cubicBezTo>
                  <a:pt x="3187" y="8357"/>
                  <a:pt x="3198" y="8354"/>
                  <a:pt x="3210" y="8348"/>
                </a:cubicBezTo>
                <a:cubicBezTo>
                  <a:pt x="3242" y="8333"/>
                  <a:pt x="3285" y="8328"/>
                  <a:pt x="3325" y="8318"/>
                </a:cubicBezTo>
                <a:lnTo>
                  <a:pt x="3325" y="8318"/>
                </a:lnTo>
                <a:cubicBezTo>
                  <a:pt x="3201" y="8365"/>
                  <a:pt x="3077" y="8430"/>
                  <a:pt x="2953" y="8512"/>
                </a:cubicBezTo>
                <a:cubicBezTo>
                  <a:pt x="2953" y="8419"/>
                  <a:pt x="2977" y="8326"/>
                  <a:pt x="2977" y="8255"/>
                </a:cubicBezTo>
                <a:cubicBezTo>
                  <a:pt x="3349" y="7976"/>
                  <a:pt x="3790" y="7837"/>
                  <a:pt x="4255" y="7814"/>
                </a:cubicBezTo>
                <a:cubicBezTo>
                  <a:pt x="4326" y="7790"/>
                  <a:pt x="4348" y="7744"/>
                  <a:pt x="4348" y="7697"/>
                </a:cubicBezTo>
                <a:cubicBezTo>
                  <a:pt x="4571" y="7664"/>
                  <a:pt x="4794" y="7649"/>
                  <a:pt x="5015" y="7649"/>
                </a:cubicBezTo>
                <a:cubicBezTo>
                  <a:pt x="5419" y="7649"/>
                  <a:pt x="5818" y="7700"/>
                  <a:pt x="6209" y="7790"/>
                </a:cubicBezTo>
                <a:cubicBezTo>
                  <a:pt x="6219" y="7795"/>
                  <a:pt x="6229" y="7798"/>
                  <a:pt x="6238" y="7798"/>
                </a:cubicBezTo>
                <a:cubicBezTo>
                  <a:pt x="6310" y="7798"/>
                  <a:pt x="6338" y="7648"/>
                  <a:pt x="6255" y="7628"/>
                </a:cubicBezTo>
                <a:cubicBezTo>
                  <a:pt x="5845" y="7521"/>
                  <a:pt x="5433" y="7475"/>
                  <a:pt x="5022" y="7475"/>
                </a:cubicBezTo>
                <a:cubicBezTo>
                  <a:pt x="4805" y="7475"/>
                  <a:pt x="4589" y="7487"/>
                  <a:pt x="4372" y="7511"/>
                </a:cubicBezTo>
                <a:lnTo>
                  <a:pt x="4372" y="7489"/>
                </a:lnTo>
                <a:lnTo>
                  <a:pt x="4395" y="7489"/>
                </a:lnTo>
                <a:cubicBezTo>
                  <a:pt x="4512" y="7489"/>
                  <a:pt x="4512" y="7303"/>
                  <a:pt x="4395" y="7303"/>
                </a:cubicBezTo>
                <a:cubicBezTo>
                  <a:pt x="3954" y="7303"/>
                  <a:pt x="3465" y="7303"/>
                  <a:pt x="3092" y="7582"/>
                </a:cubicBezTo>
                <a:cubicBezTo>
                  <a:pt x="3092" y="7582"/>
                  <a:pt x="3070" y="7582"/>
                  <a:pt x="3070" y="7604"/>
                </a:cubicBezTo>
                <a:cubicBezTo>
                  <a:pt x="3070" y="7558"/>
                  <a:pt x="3092" y="7511"/>
                  <a:pt x="3092" y="7465"/>
                </a:cubicBezTo>
                <a:cubicBezTo>
                  <a:pt x="3325" y="7372"/>
                  <a:pt x="3558" y="7303"/>
                  <a:pt x="3790" y="7279"/>
                </a:cubicBezTo>
                <a:cubicBezTo>
                  <a:pt x="3814" y="7279"/>
                  <a:pt x="3814" y="7256"/>
                  <a:pt x="3837" y="7256"/>
                </a:cubicBezTo>
                <a:cubicBezTo>
                  <a:pt x="3883" y="7256"/>
                  <a:pt x="3930" y="7232"/>
                  <a:pt x="4000" y="7232"/>
                </a:cubicBezTo>
                <a:cubicBezTo>
                  <a:pt x="4047" y="7232"/>
                  <a:pt x="4093" y="7256"/>
                  <a:pt x="4140" y="7256"/>
                </a:cubicBezTo>
                <a:cubicBezTo>
                  <a:pt x="4186" y="7256"/>
                  <a:pt x="4233" y="7210"/>
                  <a:pt x="4233" y="7163"/>
                </a:cubicBezTo>
                <a:cubicBezTo>
                  <a:pt x="4233" y="7117"/>
                  <a:pt x="4186" y="7070"/>
                  <a:pt x="4140" y="7070"/>
                </a:cubicBezTo>
                <a:lnTo>
                  <a:pt x="4116" y="7070"/>
                </a:lnTo>
                <a:cubicBezTo>
                  <a:pt x="4093" y="7046"/>
                  <a:pt x="4093" y="7046"/>
                  <a:pt x="4069" y="7046"/>
                </a:cubicBezTo>
                <a:lnTo>
                  <a:pt x="3721" y="7046"/>
                </a:lnTo>
                <a:cubicBezTo>
                  <a:pt x="3721" y="7024"/>
                  <a:pt x="3744" y="7000"/>
                  <a:pt x="3744" y="6977"/>
                </a:cubicBezTo>
                <a:cubicBezTo>
                  <a:pt x="3907" y="7000"/>
                  <a:pt x="4093" y="7000"/>
                  <a:pt x="4279" y="7024"/>
                </a:cubicBezTo>
                <a:cubicBezTo>
                  <a:pt x="4326" y="7024"/>
                  <a:pt x="4348" y="6977"/>
                  <a:pt x="4348" y="6931"/>
                </a:cubicBezTo>
                <a:cubicBezTo>
                  <a:pt x="4348" y="6860"/>
                  <a:pt x="4326" y="6838"/>
                  <a:pt x="4279" y="6838"/>
                </a:cubicBezTo>
                <a:cubicBezTo>
                  <a:pt x="4093" y="6813"/>
                  <a:pt x="3907" y="6813"/>
                  <a:pt x="3721" y="6791"/>
                </a:cubicBezTo>
                <a:lnTo>
                  <a:pt x="3976" y="6791"/>
                </a:lnTo>
                <a:cubicBezTo>
                  <a:pt x="3984" y="6795"/>
                  <a:pt x="3993" y="6797"/>
                  <a:pt x="4001" y="6797"/>
                </a:cubicBezTo>
                <a:cubicBezTo>
                  <a:pt x="4038" y="6797"/>
                  <a:pt x="4069" y="6759"/>
                  <a:pt x="4069" y="6720"/>
                </a:cubicBezTo>
                <a:cubicBezTo>
                  <a:pt x="4093" y="6720"/>
                  <a:pt x="4093" y="6745"/>
                  <a:pt x="4116" y="6745"/>
                </a:cubicBezTo>
                <a:cubicBezTo>
                  <a:pt x="4140" y="6720"/>
                  <a:pt x="4140" y="6720"/>
                  <a:pt x="4162" y="6720"/>
                </a:cubicBezTo>
                <a:cubicBezTo>
                  <a:pt x="4209" y="6720"/>
                  <a:pt x="4255" y="6698"/>
                  <a:pt x="4255" y="6652"/>
                </a:cubicBezTo>
                <a:cubicBezTo>
                  <a:pt x="4255" y="6605"/>
                  <a:pt x="4233" y="6559"/>
                  <a:pt x="4186" y="6559"/>
                </a:cubicBezTo>
                <a:cubicBezTo>
                  <a:pt x="4162" y="6534"/>
                  <a:pt x="4116" y="6534"/>
                  <a:pt x="4069" y="6534"/>
                </a:cubicBezTo>
                <a:cubicBezTo>
                  <a:pt x="4093" y="6534"/>
                  <a:pt x="4093" y="6512"/>
                  <a:pt x="4093" y="6512"/>
                </a:cubicBezTo>
                <a:cubicBezTo>
                  <a:pt x="4093" y="6466"/>
                  <a:pt x="4069" y="6419"/>
                  <a:pt x="4023" y="6395"/>
                </a:cubicBezTo>
                <a:cubicBezTo>
                  <a:pt x="3930" y="6373"/>
                  <a:pt x="3837" y="6348"/>
                  <a:pt x="3721" y="6326"/>
                </a:cubicBezTo>
                <a:cubicBezTo>
                  <a:pt x="3709" y="6314"/>
                  <a:pt x="3698" y="6308"/>
                  <a:pt x="3686" y="6308"/>
                </a:cubicBezTo>
                <a:cubicBezTo>
                  <a:pt x="3674" y="6308"/>
                  <a:pt x="3663" y="6314"/>
                  <a:pt x="3651" y="6326"/>
                </a:cubicBezTo>
                <a:lnTo>
                  <a:pt x="3651" y="6186"/>
                </a:lnTo>
                <a:cubicBezTo>
                  <a:pt x="3651" y="6209"/>
                  <a:pt x="3651" y="6209"/>
                  <a:pt x="3675" y="6209"/>
                </a:cubicBezTo>
                <a:cubicBezTo>
                  <a:pt x="3721" y="6233"/>
                  <a:pt x="3768" y="6255"/>
                  <a:pt x="3814" y="6302"/>
                </a:cubicBezTo>
                <a:lnTo>
                  <a:pt x="3883" y="6302"/>
                </a:lnTo>
                <a:cubicBezTo>
                  <a:pt x="3883" y="6302"/>
                  <a:pt x="3907" y="6302"/>
                  <a:pt x="3907" y="6280"/>
                </a:cubicBezTo>
                <a:lnTo>
                  <a:pt x="3907" y="6302"/>
                </a:lnTo>
                <a:cubicBezTo>
                  <a:pt x="3928" y="6343"/>
                  <a:pt x="3966" y="6361"/>
                  <a:pt x="4003" y="6361"/>
                </a:cubicBezTo>
                <a:cubicBezTo>
                  <a:pt x="4050" y="6361"/>
                  <a:pt x="4093" y="6332"/>
                  <a:pt x="4093" y="6280"/>
                </a:cubicBezTo>
                <a:cubicBezTo>
                  <a:pt x="4116" y="6302"/>
                  <a:pt x="4140" y="6302"/>
                  <a:pt x="4162" y="6326"/>
                </a:cubicBezTo>
                <a:cubicBezTo>
                  <a:pt x="4174" y="6337"/>
                  <a:pt x="4186" y="6343"/>
                  <a:pt x="4200" y="6343"/>
                </a:cubicBezTo>
                <a:cubicBezTo>
                  <a:pt x="4215" y="6343"/>
                  <a:pt x="4232" y="6337"/>
                  <a:pt x="4255" y="6326"/>
                </a:cubicBezTo>
                <a:cubicBezTo>
                  <a:pt x="4279" y="6512"/>
                  <a:pt x="4348" y="6674"/>
                  <a:pt x="4419" y="6838"/>
                </a:cubicBezTo>
                <a:cubicBezTo>
                  <a:pt x="4434" y="6875"/>
                  <a:pt x="4461" y="6891"/>
                  <a:pt x="4489" y="6891"/>
                </a:cubicBezTo>
                <a:cubicBezTo>
                  <a:pt x="4548" y="6891"/>
                  <a:pt x="4612" y="6823"/>
                  <a:pt x="4581" y="6745"/>
                </a:cubicBezTo>
                <a:cubicBezTo>
                  <a:pt x="4466" y="6466"/>
                  <a:pt x="4372" y="6186"/>
                  <a:pt x="4348" y="5883"/>
                </a:cubicBezTo>
                <a:cubicBezTo>
                  <a:pt x="4348" y="5721"/>
                  <a:pt x="4348" y="5582"/>
                  <a:pt x="4372" y="5442"/>
                </a:cubicBezTo>
                <a:cubicBezTo>
                  <a:pt x="4372" y="5396"/>
                  <a:pt x="4395" y="5325"/>
                  <a:pt x="4419" y="5256"/>
                </a:cubicBezTo>
                <a:lnTo>
                  <a:pt x="4419" y="5256"/>
                </a:lnTo>
                <a:cubicBezTo>
                  <a:pt x="4395" y="5465"/>
                  <a:pt x="4395" y="5675"/>
                  <a:pt x="4419" y="5907"/>
                </a:cubicBezTo>
                <a:cubicBezTo>
                  <a:pt x="4419" y="5954"/>
                  <a:pt x="4466" y="6000"/>
                  <a:pt x="4512" y="6000"/>
                </a:cubicBezTo>
                <a:cubicBezTo>
                  <a:pt x="4559" y="6000"/>
                  <a:pt x="4605" y="5954"/>
                  <a:pt x="4605" y="5907"/>
                </a:cubicBezTo>
                <a:cubicBezTo>
                  <a:pt x="4581" y="5744"/>
                  <a:pt x="4581" y="5604"/>
                  <a:pt x="4581" y="5465"/>
                </a:cubicBezTo>
                <a:lnTo>
                  <a:pt x="4627" y="5465"/>
                </a:lnTo>
                <a:cubicBezTo>
                  <a:pt x="4674" y="5465"/>
                  <a:pt x="4720" y="5442"/>
                  <a:pt x="4720" y="5396"/>
                </a:cubicBezTo>
                <a:lnTo>
                  <a:pt x="4720" y="5465"/>
                </a:lnTo>
                <a:cubicBezTo>
                  <a:pt x="4720" y="5489"/>
                  <a:pt x="4720" y="5511"/>
                  <a:pt x="4745" y="5535"/>
                </a:cubicBezTo>
                <a:cubicBezTo>
                  <a:pt x="4745" y="5558"/>
                  <a:pt x="4791" y="5558"/>
                  <a:pt x="4813" y="5558"/>
                </a:cubicBezTo>
                <a:cubicBezTo>
                  <a:pt x="4838" y="5558"/>
                  <a:pt x="4860" y="5558"/>
                  <a:pt x="4860" y="5535"/>
                </a:cubicBezTo>
                <a:cubicBezTo>
                  <a:pt x="4884" y="5535"/>
                  <a:pt x="4884" y="5511"/>
                  <a:pt x="4884" y="5489"/>
                </a:cubicBezTo>
                <a:lnTo>
                  <a:pt x="4931" y="5489"/>
                </a:lnTo>
                <a:cubicBezTo>
                  <a:pt x="4953" y="5744"/>
                  <a:pt x="4999" y="6000"/>
                  <a:pt x="5046" y="6233"/>
                </a:cubicBezTo>
                <a:cubicBezTo>
                  <a:pt x="5065" y="6279"/>
                  <a:pt x="5103" y="6300"/>
                  <a:pt x="5139" y="6300"/>
                </a:cubicBezTo>
                <a:cubicBezTo>
                  <a:pt x="5194" y="6300"/>
                  <a:pt x="5246" y="6255"/>
                  <a:pt x="5232" y="6186"/>
                </a:cubicBezTo>
                <a:cubicBezTo>
                  <a:pt x="5186" y="5976"/>
                  <a:pt x="5139" y="5768"/>
                  <a:pt x="5117" y="5558"/>
                </a:cubicBezTo>
                <a:lnTo>
                  <a:pt x="5117" y="5558"/>
                </a:lnTo>
                <a:cubicBezTo>
                  <a:pt x="5139" y="5582"/>
                  <a:pt x="5163" y="5582"/>
                  <a:pt x="5186" y="5582"/>
                </a:cubicBezTo>
                <a:cubicBezTo>
                  <a:pt x="5210" y="5582"/>
                  <a:pt x="5232" y="5582"/>
                  <a:pt x="5256" y="5558"/>
                </a:cubicBezTo>
                <a:cubicBezTo>
                  <a:pt x="5256" y="5697"/>
                  <a:pt x="5279" y="5837"/>
                  <a:pt x="5303" y="5954"/>
                </a:cubicBezTo>
                <a:cubicBezTo>
                  <a:pt x="5303" y="6000"/>
                  <a:pt x="5333" y="6021"/>
                  <a:pt x="5367" y="6021"/>
                </a:cubicBezTo>
                <a:cubicBezTo>
                  <a:pt x="5419" y="6021"/>
                  <a:pt x="5479" y="5976"/>
                  <a:pt x="5465" y="5907"/>
                </a:cubicBezTo>
                <a:cubicBezTo>
                  <a:pt x="5442" y="5697"/>
                  <a:pt x="5418" y="5489"/>
                  <a:pt x="5418" y="5256"/>
                </a:cubicBezTo>
                <a:cubicBezTo>
                  <a:pt x="5489" y="5256"/>
                  <a:pt x="5511" y="5210"/>
                  <a:pt x="5511" y="5163"/>
                </a:cubicBezTo>
                <a:cubicBezTo>
                  <a:pt x="5535" y="4953"/>
                  <a:pt x="5535" y="4745"/>
                  <a:pt x="5535" y="4559"/>
                </a:cubicBezTo>
                <a:cubicBezTo>
                  <a:pt x="5558" y="4745"/>
                  <a:pt x="5582" y="4906"/>
                  <a:pt x="5604" y="5117"/>
                </a:cubicBezTo>
                <a:cubicBezTo>
                  <a:pt x="5604" y="5139"/>
                  <a:pt x="5628" y="5163"/>
                  <a:pt x="5651" y="5186"/>
                </a:cubicBezTo>
                <a:cubicBezTo>
                  <a:pt x="5675" y="5396"/>
                  <a:pt x="5697" y="5604"/>
                  <a:pt x="5768" y="5790"/>
                </a:cubicBezTo>
                <a:cubicBezTo>
                  <a:pt x="5787" y="5838"/>
                  <a:pt x="5828" y="5858"/>
                  <a:pt x="5868" y="5858"/>
                </a:cubicBezTo>
                <a:cubicBezTo>
                  <a:pt x="5927" y="5858"/>
                  <a:pt x="5982" y="5813"/>
                  <a:pt x="5954" y="5744"/>
                </a:cubicBezTo>
                <a:cubicBezTo>
                  <a:pt x="5883" y="5558"/>
                  <a:pt x="5861" y="5396"/>
                  <a:pt x="5837" y="5210"/>
                </a:cubicBezTo>
                <a:lnTo>
                  <a:pt x="5837" y="5163"/>
                </a:lnTo>
                <a:lnTo>
                  <a:pt x="5837" y="5092"/>
                </a:lnTo>
                <a:lnTo>
                  <a:pt x="5907" y="5092"/>
                </a:lnTo>
                <a:cubicBezTo>
                  <a:pt x="5954" y="5070"/>
                  <a:pt x="5976" y="5024"/>
                  <a:pt x="5954" y="4977"/>
                </a:cubicBezTo>
                <a:cubicBezTo>
                  <a:pt x="5907" y="4813"/>
                  <a:pt x="5883" y="4627"/>
                  <a:pt x="5861" y="4441"/>
                </a:cubicBezTo>
                <a:lnTo>
                  <a:pt x="5861" y="4395"/>
                </a:lnTo>
                <a:cubicBezTo>
                  <a:pt x="5883" y="4419"/>
                  <a:pt x="5907" y="4465"/>
                  <a:pt x="5930" y="4488"/>
                </a:cubicBezTo>
                <a:cubicBezTo>
                  <a:pt x="5907" y="4512"/>
                  <a:pt x="5907" y="4559"/>
                  <a:pt x="5930" y="4581"/>
                </a:cubicBezTo>
                <a:cubicBezTo>
                  <a:pt x="5930" y="4605"/>
                  <a:pt x="5930" y="4605"/>
                  <a:pt x="5954" y="4627"/>
                </a:cubicBezTo>
                <a:lnTo>
                  <a:pt x="5954" y="4652"/>
                </a:lnTo>
                <a:lnTo>
                  <a:pt x="5954" y="4674"/>
                </a:lnTo>
                <a:cubicBezTo>
                  <a:pt x="5976" y="4698"/>
                  <a:pt x="5976" y="4720"/>
                  <a:pt x="5976" y="4720"/>
                </a:cubicBezTo>
                <a:cubicBezTo>
                  <a:pt x="6000" y="4791"/>
                  <a:pt x="6000" y="4860"/>
                  <a:pt x="6000" y="4931"/>
                </a:cubicBezTo>
                <a:cubicBezTo>
                  <a:pt x="6000" y="4977"/>
                  <a:pt x="6023" y="4999"/>
                  <a:pt x="6069" y="5024"/>
                </a:cubicBezTo>
                <a:cubicBezTo>
                  <a:pt x="6093" y="5163"/>
                  <a:pt x="6116" y="5349"/>
                  <a:pt x="6116" y="5489"/>
                </a:cubicBezTo>
                <a:cubicBezTo>
                  <a:pt x="6128" y="5546"/>
                  <a:pt x="6180" y="5575"/>
                  <a:pt x="6227" y="5575"/>
                </a:cubicBezTo>
                <a:cubicBezTo>
                  <a:pt x="6273" y="5575"/>
                  <a:pt x="6314" y="5546"/>
                  <a:pt x="6302" y="5489"/>
                </a:cubicBezTo>
                <a:cubicBezTo>
                  <a:pt x="6302" y="5349"/>
                  <a:pt x="6280" y="5186"/>
                  <a:pt x="6255" y="5024"/>
                </a:cubicBezTo>
                <a:lnTo>
                  <a:pt x="6255" y="5024"/>
                </a:lnTo>
                <a:cubicBezTo>
                  <a:pt x="6269" y="5030"/>
                  <a:pt x="6280" y="5033"/>
                  <a:pt x="6291" y="5033"/>
                </a:cubicBezTo>
                <a:cubicBezTo>
                  <a:pt x="6316" y="5033"/>
                  <a:pt x="6333" y="5017"/>
                  <a:pt x="6348" y="4999"/>
                </a:cubicBezTo>
                <a:cubicBezTo>
                  <a:pt x="6419" y="4884"/>
                  <a:pt x="6348" y="4745"/>
                  <a:pt x="6302" y="4652"/>
                </a:cubicBezTo>
                <a:lnTo>
                  <a:pt x="6302" y="4652"/>
                </a:lnTo>
                <a:cubicBezTo>
                  <a:pt x="6466" y="4884"/>
                  <a:pt x="6581" y="5139"/>
                  <a:pt x="6674" y="5396"/>
                </a:cubicBezTo>
                <a:cubicBezTo>
                  <a:pt x="6684" y="5442"/>
                  <a:pt x="6720" y="5462"/>
                  <a:pt x="6756" y="5462"/>
                </a:cubicBezTo>
                <a:cubicBezTo>
                  <a:pt x="6810" y="5462"/>
                  <a:pt x="6865" y="5418"/>
                  <a:pt x="6838" y="5349"/>
                </a:cubicBezTo>
                <a:cubicBezTo>
                  <a:pt x="6767" y="5092"/>
                  <a:pt x="6652" y="4838"/>
                  <a:pt x="6488" y="4605"/>
                </a:cubicBezTo>
                <a:cubicBezTo>
                  <a:pt x="6512" y="4605"/>
                  <a:pt x="6512" y="4605"/>
                  <a:pt x="6512" y="4627"/>
                </a:cubicBezTo>
                <a:cubicBezTo>
                  <a:pt x="6512" y="4627"/>
                  <a:pt x="6534" y="4627"/>
                  <a:pt x="6534" y="4652"/>
                </a:cubicBezTo>
                <a:lnTo>
                  <a:pt x="6559" y="4674"/>
                </a:lnTo>
                <a:lnTo>
                  <a:pt x="6559" y="4698"/>
                </a:lnTo>
                <a:cubicBezTo>
                  <a:pt x="6581" y="4698"/>
                  <a:pt x="6581" y="4698"/>
                  <a:pt x="6581" y="4720"/>
                </a:cubicBezTo>
                <a:cubicBezTo>
                  <a:pt x="6605" y="4745"/>
                  <a:pt x="6652" y="4791"/>
                  <a:pt x="6674" y="4838"/>
                </a:cubicBezTo>
                <a:cubicBezTo>
                  <a:pt x="6692" y="4872"/>
                  <a:pt x="6721" y="4893"/>
                  <a:pt x="6754" y="4893"/>
                </a:cubicBezTo>
                <a:cubicBezTo>
                  <a:pt x="6766" y="4893"/>
                  <a:pt x="6779" y="4890"/>
                  <a:pt x="6791" y="4884"/>
                </a:cubicBezTo>
                <a:cubicBezTo>
                  <a:pt x="6838" y="4838"/>
                  <a:pt x="6838" y="4791"/>
                  <a:pt x="6814" y="4745"/>
                </a:cubicBezTo>
                <a:cubicBezTo>
                  <a:pt x="6767" y="4674"/>
                  <a:pt x="6720" y="4581"/>
                  <a:pt x="6674" y="4512"/>
                </a:cubicBezTo>
                <a:lnTo>
                  <a:pt x="6674" y="4512"/>
                </a:lnTo>
                <a:cubicBezTo>
                  <a:pt x="6767" y="4605"/>
                  <a:pt x="6860" y="4698"/>
                  <a:pt x="6977" y="4791"/>
                </a:cubicBezTo>
                <a:cubicBezTo>
                  <a:pt x="7046" y="4884"/>
                  <a:pt x="7117" y="4977"/>
                  <a:pt x="7163" y="5070"/>
                </a:cubicBezTo>
                <a:cubicBezTo>
                  <a:pt x="7178" y="5107"/>
                  <a:pt x="7205" y="5123"/>
                  <a:pt x="7234" y="5123"/>
                </a:cubicBezTo>
                <a:cubicBezTo>
                  <a:pt x="7293" y="5123"/>
                  <a:pt x="7357" y="5055"/>
                  <a:pt x="7325" y="4977"/>
                </a:cubicBezTo>
                <a:cubicBezTo>
                  <a:pt x="7256" y="4860"/>
                  <a:pt x="7186" y="4767"/>
                  <a:pt x="7117" y="4674"/>
                </a:cubicBezTo>
                <a:lnTo>
                  <a:pt x="7117" y="4674"/>
                </a:lnTo>
                <a:cubicBezTo>
                  <a:pt x="7232" y="4745"/>
                  <a:pt x="7325" y="4838"/>
                  <a:pt x="7442" y="4906"/>
                </a:cubicBezTo>
                <a:cubicBezTo>
                  <a:pt x="7460" y="4924"/>
                  <a:pt x="7482" y="4932"/>
                  <a:pt x="7501" y="4932"/>
                </a:cubicBezTo>
                <a:cubicBezTo>
                  <a:pt x="7532" y="4932"/>
                  <a:pt x="7558" y="4913"/>
                  <a:pt x="7558" y="4884"/>
                </a:cubicBezTo>
                <a:cubicBezTo>
                  <a:pt x="7585" y="4857"/>
                  <a:pt x="7589" y="4829"/>
                  <a:pt x="7577" y="4806"/>
                </a:cubicBezTo>
                <a:lnTo>
                  <a:pt x="7577" y="4806"/>
                </a:lnTo>
                <a:cubicBezTo>
                  <a:pt x="7632" y="4893"/>
                  <a:pt x="7684" y="5001"/>
                  <a:pt x="7721" y="5092"/>
                </a:cubicBezTo>
                <a:cubicBezTo>
                  <a:pt x="7738" y="5126"/>
                  <a:pt x="7780" y="5149"/>
                  <a:pt x="7810" y="5149"/>
                </a:cubicBezTo>
                <a:cubicBezTo>
                  <a:pt x="7821" y="5149"/>
                  <a:pt x="7831" y="5146"/>
                  <a:pt x="7837" y="5139"/>
                </a:cubicBezTo>
                <a:cubicBezTo>
                  <a:pt x="7883" y="5092"/>
                  <a:pt x="7908" y="5046"/>
                  <a:pt x="7883" y="4999"/>
                </a:cubicBezTo>
                <a:cubicBezTo>
                  <a:pt x="7837" y="4906"/>
                  <a:pt x="7790" y="4791"/>
                  <a:pt x="7721" y="4698"/>
                </a:cubicBezTo>
                <a:lnTo>
                  <a:pt x="7744" y="4698"/>
                </a:lnTo>
                <a:cubicBezTo>
                  <a:pt x="7768" y="4652"/>
                  <a:pt x="7744" y="4581"/>
                  <a:pt x="7697" y="4559"/>
                </a:cubicBezTo>
                <a:cubicBezTo>
                  <a:pt x="7675" y="4534"/>
                  <a:pt x="7628" y="4512"/>
                  <a:pt x="7582" y="4488"/>
                </a:cubicBezTo>
                <a:lnTo>
                  <a:pt x="7604" y="4488"/>
                </a:lnTo>
                <a:cubicBezTo>
                  <a:pt x="7628" y="4512"/>
                  <a:pt x="7651" y="4512"/>
                  <a:pt x="7675" y="4512"/>
                </a:cubicBezTo>
                <a:cubicBezTo>
                  <a:pt x="7697" y="4512"/>
                  <a:pt x="7744" y="4534"/>
                  <a:pt x="7768" y="4534"/>
                </a:cubicBezTo>
                <a:lnTo>
                  <a:pt x="7768" y="4559"/>
                </a:lnTo>
                <a:lnTo>
                  <a:pt x="7790" y="4559"/>
                </a:lnTo>
                <a:cubicBezTo>
                  <a:pt x="7814" y="4559"/>
                  <a:pt x="7814" y="4581"/>
                  <a:pt x="7837" y="4581"/>
                </a:cubicBezTo>
                <a:cubicBezTo>
                  <a:pt x="7883" y="4605"/>
                  <a:pt x="7930" y="4627"/>
                  <a:pt x="7976" y="4674"/>
                </a:cubicBezTo>
                <a:cubicBezTo>
                  <a:pt x="8023" y="4720"/>
                  <a:pt x="8047" y="4767"/>
                  <a:pt x="8069" y="4813"/>
                </a:cubicBezTo>
                <a:cubicBezTo>
                  <a:pt x="8087" y="4847"/>
                  <a:pt x="8129" y="4869"/>
                  <a:pt x="8159" y="4869"/>
                </a:cubicBezTo>
                <a:cubicBezTo>
                  <a:pt x="8170" y="4869"/>
                  <a:pt x="8180" y="4866"/>
                  <a:pt x="8187" y="4860"/>
                </a:cubicBezTo>
                <a:cubicBezTo>
                  <a:pt x="8209" y="4838"/>
                  <a:pt x="8233" y="4813"/>
                  <a:pt x="8233" y="4791"/>
                </a:cubicBezTo>
                <a:cubicBezTo>
                  <a:pt x="8255" y="4813"/>
                  <a:pt x="8255" y="4813"/>
                  <a:pt x="8255" y="4838"/>
                </a:cubicBezTo>
                <a:cubicBezTo>
                  <a:pt x="8280" y="4838"/>
                  <a:pt x="8280" y="4860"/>
                  <a:pt x="8302" y="4884"/>
                </a:cubicBezTo>
                <a:cubicBezTo>
                  <a:pt x="8302" y="4884"/>
                  <a:pt x="8326" y="4906"/>
                  <a:pt x="8348" y="4906"/>
                </a:cubicBezTo>
                <a:cubicBezTo>
                  <a:pt x="8361" y="4919"/>
                  <a:pt x="8372" y="4925"/>
                  <a:pt x="8384" y="4925"/>
                </a:cubicBezTo>
                <a:cubicBezTo>
                  <a:pt x="8395" y="4925"/>
                  <a:pt x="8407" y="4919"/>
                  <a:pt x="8419" y="4906"/>
                </a:cubicBezTo>
                <a:cubicBezTo>
                  <a:pt x="8441" y="4884"/>
                  <a:pt x="8466" y="4884"/>
                  <a:pt x="8466" y="4860"/>
                </a:cubicBezTo>
                <a:lnTo>
                  <a:pt x="8466" y="4791"/>
                </a:lnTo>
                <a:cubicBezTo>
                  <a:pt x="8395" y="4698"/>
                  <a:pt x="8326" y="4605"/>
                  <a:pt x="8255" y="4534"/>
                </a:cubicBezTo>
                <a:cubicBezTo>
                  <a:pt x="8233" y="4534"/>
                  <a:pt x="8209" y="4512"/>
                  <a:pt x="8187" y="4512"/>
                </a:cubicBezTo>
                <a:cubicBezTo>
                  <a:pt x="8162" y="4512"/>
                  <a:pt x="8140" y="4512"/>
                  <a:pt x="8116" y="4534"/>
                </a:cubicBezTo>
                <a:cubicBezTo>
                  <a:pt x="8116" y="4534"/>
                  <a:pt x="8116" y="4559"/>
                  <a:pt x="8094" y="4559"/>
                </a:cubicBezTo>
                <a:cubicBezTo>
                  <a:pt x="8069" y="4512"/>
                  <a:pt x="8023" y="4488"/>
                  <a:pt x="7976" y="4465"/>
                </a:cubicBezTo>
                <a:lnTo>
                  <a:pt x="8395" y="4465"/>
                </a:lnTo>
                <a:cubicBezTo>
                  <a:pt x="8535" y="4465"/>
                  <a:pt x="8652" y="4441"/>
                  <a:pt x="8767" y="4419"/>
                </a:cubicBezTo>
                <a:lnTo>
                  <a:pt x="8767" y="4419"/>
                </a:lnTo>
                <a:cubicBezTo>
                  <a:pt x="8674" y="4652"/>
                  <a:pt x="8652" y="4884"/>
                  <a:pt x="8721" y="5117"/>
                </a:cubicBezTo>
                <a:cubicBezTo>
                  <a:pt x="8721" y="5168"/>
                  <a:pt x="8747" y="5195"/>
                  <a:pt x="8779" y="5195"/>
                </a:cubicBezTo>
                <a:cubicBezTo>
                  <a:pt x="8790" y="5195"/>
                  <a:pt x="8802" y="5192"/>
                  <a:pt x="8814" y="5186"/>
                </a:cubicBezTo>
                <a:cubicBezTo>
                  <a:pt x="8860" y="5186"/>
                  <a:pt x="8907" y="5117"/>
                  <a:pt x="8884" y="5070"/>
                </a:cubicBezTo>
                <a:cubicBezTo>
                  <a:pt x="8838" y="4838"/>
                  <a:pt x="8884" y="4605"/>
                  <a:pt x="9000" y="4395"/>
                </a:cubicBezTo>
                <a:lnTo>
                  <a:pt x="9000" y="4326"/>
                </a:lnTo>
                <a:cubicBezTo>
                  <a:pt x="9070" y="4302"/>
                  <a:pt x="9117" y="4279"/>
                  <a:pt x="9186" y="4233"/>
                </a:cubicBezTo>
                <a:lnTo>
                  <a:pt x="9186" y="4233"/>
                </a:lnTo>
                <a:cubicBezTo>
                  <a:pt x="9163" y="4534"/>
                  <a:pt x="9210" y="4813"/>
                  <a:pt x="9279" y="5092"/>
                </a:cubicBezTo>
                <a:cubicBezTo>
                  <a:pt x="9289" y="5140"/>
                  <a:pt x="9325" y="5161"/>
                  <a:pt x="9363" y="5161"/>
                </a:cubicBezTo>
                <a:cubicBezTo>
                  <a:pt x="9419" y="5161"/>
                  <a:pt x="9479" y="5116"/>
                  <a:pt x="9465" y="5046"/>
                </a:cubicBezTo>
                <a:cubicBezTo>
                  <a:pt x="9418" y="4953"/>
                  <a:pt x="9418" y="4860"/>
                  <a:pt x="9396" y="4767"/>
                </a:cubicBezTo>
                <a:cubicBezTo>
                  <a:pt x="9418" y="4745"/>
                  <a:pt x="9465" y="4720"/>
                  <a:pt x="9465" y="4674"/>
                </a:cubicBezTo>
                <a:cubicBezTo>
                  <a:pt x="9442" y="4512"/>
                  <a:pt x="9465" y="4326"/>
                  <a:pt x="9489" y="4162"/>
                </a:cubicBezTo>
                <a:cubicBezTo>
                  <a:pt x="9489" y="4116"/>
                  <a:pt x="9465" y="4069"/>
                  <a:pt x="9418" y="4047"/>
                </a:cubicBezTo>
                <a:cubicBezTo>
                  <a:pt x="9465" y="4000"/>
                  <a:pt x="9511" y="3954"/>
                  <a:pt x="9535" y="3907"/>
                </a:cubicBezTo>
                <a:cubicBezTo>
                  <a:pt x="9604" y="3861"/>
                  <a:pt x="9651" y="3790"/>
                  <a:pt x="9697" y="3744"/>
                </a:cubicBezTo>
                <a:lnTo>
                  <a:pt x="9697" y="3744"/>
                </a:lnTo>
                <a:cubicBezTo>
                  <a:pt x="9604" y="4116"/>
                  <a:pt x="9629" y="4534"/>
                  <a:pt x="9768" y="4906"/>
                </a:cubicBezTo>
                <a:cubicBezTo>
                  <a:pt x="9777" y="4954"/>
                  <a:pt x="9813" y="4974"/>
                  <a:pt x="9849" y="4974"/>
                </a:cubicBezTo>
                <a:cubicBezTo>
                  <a:pt x="9903" y="4974"/>
                  <a:pt x="9958" y="4930"/>
                  <a:pt x="9930" y="4860"/>
                </a:cubicBezTo>
                <a:cubicBezTo>
                  <a:pt x="9768" y="4372"/>
                  <a:pt x="9790" y="3861"/>
                  <a:pt x="10001" y="3371"/>
                </a:cubicBezTo>
                <a:lnTo>
                  <a:pt x="10001" y="3371"/>
                </a:lnTo>
                <a:cubicBezTo>
                  <a:pt x="9976" y="3465"/>
                  <a:pt x="9976" y="3582"/>
                  <a:pt x="10001" y="3675"/>
                </a:cubicBezTo>
                <a:cubicBezTo>
                  <a:pt x="10023" y="3721"/>
                  <a:pt x="10069" y="3744"/>
                  <a:pt x="10116" y="3744"/>
                </a:cubicBezTo>
                <a:cubicBezTo>
                  <a:pt x="10162" y="3721"/>
                  <a:pt x="10187" y="3675"/>
                  <a:pt x="10187" y="3628"/>
                </a:cubicBezTo>
                <a:cubicBezTo>
                  <a:pt x="10140" y="3418"/>
                  <a:pt x="10187" y="3210"/>
                  <a:pt x="10326" y="3046"/>
                </a:cubicBezTo>
                <a:cubicBezTo>
                  <a:pt x="10349" y="3024"/>
                  <a:pt x="10349" y="2953"/>
                  <a:pt x="10326" y="2931"/>
                </a:cubicBezTo>
                <a:cubicBezTo>
                  <a:pt x="10302" y="2906"/>
                  <a:pt x="10302" y="2906"/>
                  <a:pt x="10280" y="2906"/>
                </a:cubicBezTo>
                <a:cubicBezTo>
                  <a:pt x="10326" y="2860"/>
                  <a:pt x="10373" y="2813"/>
                  <a:pt x="10419" y="2744"/>
                </a:cubicBezTo>
                <a:lnTo>
                  <a:pt x="10488" y="2674"/>
                </a:lnTo>
                <a:lnTo>
                  <a:pt x="10488" y="2674"/>
                </a:lnTo>
                <a:cubicBezTo>
                  <a:pt x="10466" y="2744"/>
                  <a:pt x="10466" y="2838"/>
                  <a:pt x="10442" y="2906"/>
                </a:cubicBezTo>
                <a:cubicBezTo>
                  <a:pt x="10395" y="3117"/>
                  <a:pt x="10349" y="3325"/>
                  <a:pt x="10302" y="3558"/>
                </a:cubicBezTo>
                <a:cubicBezTo>
                  <a:pt x="10302" y="3604"/>
                  <a:pt x="10326" y="3651"/>
                  <a:pt x="10373" y="3675"/>
                </a:cubicBezTo>
                <a:cubicBezTo>
                  <a:pt x="10419" y="3675"/>
                  <a:pt x="10466" y="3651"/>
                  <a:pt x="10488" y="3604"/>
                </a:cubicBezTo>
                <a:cubicBezTo>
                  <a:pt x="10488" y="3489"/>
                  <a:pt x="10512" y="3396"/>
                  <a:pt x="10535" y="3278"/>
                </a:cubicBezTo>
                <a:cubicBezTo>
                  <a:pt x="10535" y="3325"/>
                  <a:pt x="10559" y="3349"/>
                  <a:pt x="10605" y="3371"/>
                </a:cubicBezTo>
                <a:cubicBezTo>
                  <a:pt x="10652" y="3371"/>
                  <a:pt x="10698" y="3349"/>
                  <a:pt x="10721" y="3303"/>
                </a:cubicBezTo>
                <a:cubicBezTo>
                  <a:pt x="10745" y="3139"/>
                  <a:pt x="10767" y="2999"/>
                  <a:pt x="10814" y="2838"/>
                </a:cubicBezTo>
                <a:lnTo>
                  <a:pt x="10814" y="2838"/>
                </a:lnTo>
                <a:cubicBezTo>
                  <a:pt x="10721" y="3303"/>
                  <a:pt x="10674" y="3768"/>
                  <a:pt x="10652" y="4233"/>
                </a:cubicBezTo>
                <a:cubicBezTo>
                  <a:pt x="10652" y="4291"/>
                  <a:pt x="10698" y="4319"/>
                  <a:pt x="10745" y="4319"/>
                </a:cubicBezTo>
                <a:cubicBezTo>
                  <a:pt x="10791" y="4319"/>
                  <a:pt x="10838" y="4291"/>
                  <a:pt x="10838" y="4233"/>
                </a:cubicBezTo>
                <a:cubicBezTo>
                  <a:pt x="10860" y="3976"/>
                  <a:pt x="10860" y="3721"/>
                  <a:pt x="10907" y="3489"/>
                </a:cubicBezTo>
                <a:cubicBezTo>
                  <a:pt x="10953" y="3465"/>
                  <a:pt x="10977" y="3442"/>
                  <a:pt x="10977" y="3396"/>
                </a:cubicBezTo>
                <a:cubicBezTo>
                  <a:pt x="11024" y="2999"/>
                  <a:pt x="11000" y="2581"/>
                  <a:pt x="11232" y="2233"/>
                </a:cubicBezTo>
                <a:cubicBezTo>
                  <a:pt x="11279" y="2186"/>
                  <a:pt x="11256" y="2140"/>
                  <a:pt x="11210" y="2116"/>
                </a:cubicBezTo>
                <a:cubicBezTo>
                  <a:pt x="11256" y="2116"/>
                  <a:pt x="11279" y="2093"/>
                  <a:pt x="11303" y="2069"/>
                </a:cubicBezTo>
                <a:lnTo>
                  <a:pt x="11303" y="2069"/>
                </a:lnTo>
                <a:cubicBezTo>
                  <a:pt x="11163" y="2465"/>
                  <a:pt x="11070" y="2860"/>
                  <a:pt x="11046" y="3256"/>
                </a:cubicBezTo>
                <a:cubicBezTo>
                  <a:pt x="11046" y="3326"/>
                  <a:pt x="11093" y="3361"/>
                  <a:pt x="11139" y="3361"/>
                </a:cubicBezTo>
                <a:cubicBezTo>
                  <a:pt x="11186" y="3361"/>
                  <a:pt x="11232" y="3326"/>
                  <a:pt x="11232" y="3256"/>
                </a:cubicBezTo>
                <a:cubicBezTo>
                  <a:pt x="11256" y="2813"/>
                  <a:pt x="11350" y="2372"/>
                  <a:pt x="11536" y="1976"/>
                </a:cubicBezTo>
                <a:cubicBezTo>
                  <a:pt x="11582" y="1954"/>
                  <a:pt x="11604" y="1930"/>
                  <a:pt x="11629" y="1930"/>
                </a:cubicBezTo>
                <a:cubicBezTo>
                  <a:pt x="11536" y="2069"/>
                  <a:pt x="11465" y="2233"/>
                  <a:pt x="11418" y="2395"/>
                </a:cubicBezTo>
                <a:cubicBezTo>
                  <a:pt x="11372" y="2627"/>
                  <a:pt x="11325" y="2884"/>
                  <a:pt x="11303" y="3117"/>
                </a:cubicBezTo>
                <a:cubicBezTo>
                  <a:pt x="11279" y="3628"/>
                  <a:pt x="11303" y="4116"/>
                  <a:pt x="11418" y="4605"/>
                </a:cubicBezTo>
                <a:cubicBezTo>
                  <a:pt x="11428" y="4652"/>
                  <a:pt x="11464" y="4672"/>
                  <a:pt x="11502" y="4672"/>
                </a:cubicBezTo>
                <a:cubicBezTo>
                  <a:pt x="11558" y="4672"/>
                  <a:pt x="11619" y="4627"/>
                  <a:pt x="11604" y="4559"/>
                </a:cubicBezTo>
                <a:cubicBezTo>
                  <a:pt x="11489" y="4116"/>
                  <a:pt x="11465" y="3651"/>
                  <a:pt x="11489" y="3185"/>
                </a:cubicBezTo>
                <a:cubicBezTo>
                  <a:pt x="11511" y="2977"/>
                  <a:pt x="11536" y="2744"/>
                  <a:pt x="11582" y="2512"/>
                </a:cubicBezTo>
                <a:cubicBezTo>
                  <a:pt x="11604" y="2348"/>
                  <a:pt x="11675" y="2162"/>
                  <a:pt x="11790" y="2023"/>
                </a:cubicBezTo>
                <a:lnTo>
                  <a:pt x="11790" y="2023"/>
                </a:lnTo>
                <a:cubicBezTo>
                  <a:pt x="11790" y="2069"/>
                  <a:pt x="11768" y="2116"/>
                  <a:pt x="11768" y="2162"/>
                </a:cubicBezTo>
                <a:lnTo>
                  <a:pt x="11697" y="2651"/>
                </a:lnTo>
                <a:cubicBezTo>
                  <a:pt x="11651" y="2977"/>
                  <a:pt x="11629" y="3303"/>
                  <a:pt x="11604" y="3651"/>
                </a:cubicBezTo>
                <a:cubicBezTo>
                  <a:pt x="11604" y="3709"/>
                  <a:pt x="11651" y="3738"/>
                  <a:pt x="11697" y="3738"/>
                </a:cubicBezTo>
                <a:cubicBezTo>
                  <a:pt x="11744" y="3738"/>
                  <a:pt x="11790" y="3709"/>
                  <a:pt x="11790" y="3651"/>
                </a:cubicBezTo>
                <a:cubicBezTo>
                  <a:pt x="11790" y="3325"/>
                  <a:pt x="11815" y="3024"/>
                  <a:pt x="11861" y="2720"/>
                </a:cubicBezTo>
                <a:cubicBezTo>
                  <a:pt x="11883" y="2558"/>
                  <a:pt x="11908" y="2419"/>
                  <a:pt x="11930" y="2255"/>
                </a:cubicBezTo>
                <a:cubicBezTo>
                  <a:pt x="11954" y="2116"/>
                  <a:pt x="11977" y="1976"/>
                  <a:pt x="12047" y="1861"/>
                </a:cubicBezTo>
                <a:lnTo>
                  <a:pt x="12047" y="1790"/>
                </a:lnTo>
                <a:lnTo>
                  <a:pt x="12140" y="1790"/>
                </a:lnTo>
                <a:cubicBezTo>
                  <a:pt x="12116" y="1790"/>
                  <a:pt x="12116" y="1814"/>
                  <a:pt x="12116" y="1837"/>
                </a:cubicBezTo>
                <a:cubicBezTo>
                  <a:pt x="12094" y="2233"/>
                  <a:pt x="12094" y="2627"/>
                  <a:pt x="12140" y="3024"/>
                </a:cubicBezTo>
                <a:cubicBezTo>
                  <a:pt x="12140" y="3070"/>
                  <a:pt x="12163" y="3117"/>
                  <a:pt x="12233" y="3117"/>
                </a:cubicBezTo>
                <a:cubicBezTo>
                  <a:pt x="12280" y="3117"/>
                  <a:pt x="12326" y="3070"/>
                  <a:pt x="12302" y="3024"/>
                </a:cubicBezTo>
                <a:cubicBezTo>
                  <a:pt x="12280" y="2627"/>
                  <a:pt x="12256" y="2233"/>
                  <a:pt x="12280" y="1837"/>
                </a:cubicBezTo>
                <a:cubicBezTo>
                  <a:pt x="12302" y="1814"/>
                  <a:pt x="12280" y="1768"/>
                  <a:pt x="12233" y="1768"/>
                </a:cubicBezTo>
                <a:cubicBezTo>
                  <a:pt x="12280" y="1768"/>
                  <a:pt x="12349" y="1743"/>
                  <a:pt x="12395" y="1743"/>
                </a:cubicBezTo>
                <a:cubicBezTo>
                  <a:pt x="12559" y="2255"/>
                  <a:pt x="12488" y="2791"/>
                  <a:pt x="12605" y="3303"/>
                </a:cubicBezTo>
                <a:cubicBezTo>
                  <a:pt x="12614" y="3349"/>
                  <a:pt x="12650" y="3369"/>
                  <a:pt x="12688" y="3369"/>
                </a:cubicBezTo>
                <a:cubicBezTo>
                  <a:pt x="12744" y="3369"/>
                  <a:pt x="12805" y="3325"/>
                  <a:pt x="12791" y="3256"/>
                </a:cubicBezTo>
                <a:cubicBezTo>
                  <a:pt x="12674" y="2767"/>
                  <a:pt x="12745" y="2255"/>
                  <a:pt x="12581" y="1790"/>
                </a:cubicBezTo>
                <a:lnTo>
                  <a:pt x="12581" y="1790"/>
                </a:lnTo>
                <a:cubicBezTo>
                  <a:pt x="12838" y="2047"/>
                  <a:pt x="13024" y="2395"/>
                  <a:pt x="13093" y="2744"/>
                </a:cubicBezTo>
                <a:cubicBezTo>
                  <a:pt x="13103" y="2791"/>
                  <a:pt x="13139" y="2811"/>
                  <a:pt x="13177" y="2811"/>
                </a:cubicBezTo>
                <a:cubicBezTo>
                  <a:pt x="13233" y="2811"/>
                  <a:pt x="13293" y="2767"/>
                  <a:pt x="13279" y="2698"/>
                </a:cubicBezTo>
                <a:cubicBezTo>
                  <a:pt x="13186" y="2326"/>
                  <a:pt x="13024" y="2000"/>
                  <a:pt x="12767" y="1721"/>
                </a:cubicBezTo>
                <a:lnTo>
                  <a:pt x="13000" y="1721"/>
                </a:lnTo>
                <a:lnTo>
                  <a:pt x="13000" y="1743"/>
                </a:lnTo>
                <a:cubicBezTo>
                  <a:pt x="13000" y="1743"/>
                  <a:pt x="13000" y="1768"/>
                  <a:pt x="12977" y="1768"/>
                </a:cubicBezTo>
                <a:cubicBezTo>
                  <a:pt x="12953" y="1790"/>
                  <a:pt x="12953" y="1861"/>
                  <a:pt x="12977" y="1883"/>
                </a:cubicBezTo>
                <a:cubicBezTo>
                  <a:pt x="13164" y="2069"/>
                  <a:pt x="13279" y="2233"/>
                  <a:pt x="13396" y="2441"/>
                </a:cubicBezTo>
                <a:cubicBezTo>
                  <a:pt x="13412" y="2458"/>
                  <a:pt x="13452" y="2475"/>
                  <a:pt x="13491" y="2475"/>
                </a:cubicBezTo>
                <a:cubicBezTo>
                  <a:pt x="13507" y="2475"/>
                  <a:pt x="13522" y="2472"/>
                  <a:pt x="13536" y="2465"/>
                </a:cubicBezTo>
                <a:cubicBezTo>
                  <a:pt x="13536" y="2465"/>
                  <a:pt x="13536" y="2441"/>
                  <a:pt x="13558" y="2441"/>
                </a:cubicBezTo>
                <a:cubicBezTo>
                  <a:pt x="13629" y="2605"/>
                  <a:pt x="13675" y="2791"/>
                  <a:pt x="13698" y="2977"/>
                </a:cubicBezTo>
                <a:cubicBezTo>
                  <a:pt x="13698" y="3024"/>
                  <a:pt x="13744" y="3070"/>
                  <a:pt x="13791" y="3070"/>
                </a:cubicBezTo>
                <a:cubicBezTo>
                  <a:pt x="13837" y="3070"/>
                  <a:pt x="13884" y="3024"/>
                  <a:pt x="13884" y="2977"/>
                </a:cubicBezTo>
                <a:cubicBezTo>
                  <a:pt x="13815" y="2488"/>
                  <a:pt x="13604" y="2047"/>
                  <a:pt x="13257" y="1721"/>
                </a:cubicBezTo>
                <a:cubicBezTo>
                  <a:pt x="13303" y="1721"/>
                  <a:pt x="13350" y="1743"/>
                  <a:pt x="13396" y="1743"/>
                </a:cubicBezTo>
                <a:lnTo>
                  <a:pt x="13396" y="1768"/>
                </a:lnTo>
                <a:cubicBezTo>
                  <a:pt x="13396" y="1814"/>
                  <a:pt x="13396" y="1861"/>
                  <a:pt x="13443" y="1883"/>
                </a:cubicBezTo>
                <a:cubicBezTo>
                  <a:pt x="13465" y="1907"/>
                  <a:pt x="13511" y="1907"/>
                  <a:pt x="13536" y="1930"/>
                </a:cubicBezTo>
                <a:cubicBezTo>
                  <a:pt x="13675" y="2093"/>
                  <a:pt x="13768" y="2279"/>
                  <a:pt x="13837" y="2465"/>
                </a:cubicBezTo>
                <a:cubicBezTo>
                  <a:pt x="13857" y="2503"/>
                  <a:pt x="13891" y="2541"/>
                  <a:pt x="13928" y="2541"/>
                </a:cubicBezTo>
                <a:cubicBezTo>
                  <a:pt x="13937" y="2541"/>
                  <a:pt x="13945" y="2539"/>
                  <a:pt x="13954" y="2534"/>
                </a:cubicBezTo>
                <a:cubicBezTo>
                  <a:pt x="14001" y="2512"/>
                  <a:pt x="14023" y="2465"/>
                  <a:pt x="14023" y="2419"/>
                </a:cubicBezTo>
                <a:cubicBezTo>
                  <a:pt x="14001" y="2419"/>
                  <a:pt x="14001" y="2395"/>
                  <a:pt x="14001" y="2395"/>
                </a:cubicBezTo>
                <a:lnTo>
                  <a:pt x="14047" y="2395"/>
                </a:lnTo>
                <a:cubicBezTo>
                  <a:pt x="14209" y="2744"/>
                  <a:pt x="14280" y="3117"/>
                  <a:pt x="14326" y="3489"/>
                </a:cubicBezTo>
                <a:cubicBezTo>
                  <a:pt x="14335" y="3535"/>
                  <a:pt x="14367" y="3555"/>
                  <a:pt x="14402" y="3555"/>
                </a:cubicBezTo>
                <a:cubicBezTo>
                  <a:pt x="14454" y="3555"/>
                  <a:pt x="14512" y="3511"/>
                  <a:pt x="14512" y="3442"/>
                </a:cubicBezTo>
                <a:cubicBezTo>
                  <a:pt x="14442" y="2931"/>
                  <a:pt x="14302" y="2395"/>
                  <a:pt x="14001" y="2000"/>
                </a:cubicBezTo>
                <a:lnTo>
                  <a:pt x="14001" y="2000"/>
                </a:lnTo>
                <a:lnTo>
                  <a:pt x="14070" y="2069"/>
                </a:lnTo>
                <a:lnTo>
                  <a:pt x="14140" y="2140"/>
                </a:lnTo>
                <a:lnTo>
                  <a:pt x="14140" y="2162"/>
                </a:lnTo>
                <a:cubicBezTo>
                  <a:pt x="14163" y="2162"/>
                  <a:pt x="14163" y="2186"/>
                  <a:pt x="14187" y="2186"/>
                </a:cubicBezTo>
                <a:cubicBezTo>
                  <a:pt x="14209" y="2233"/>
                  <a:pt x="14233" y="2279"/>
                  <a:pt x="14256" y="2348"/>
                </a:cubicBezTo>
                <a:lnTo>
                  <a:pt x="14280" y="2372"/>
                </a:lnTo>
                <a:lnTo>
                  <a:pt x="14280" y="2395"/>
                </a:lnTo>
                <a:cubicBezTo>
                  <a:pt x="14302" y="2419"/>
                  <a:pt x="14302" y="2465"/>
                  <a:pt x="14326" y="2488"/>
                </a:cubicBezTo>
                <a:cubicBezTo>
                  <a:pt x="14326" y="2534"/>
                  <a:pt x="14373" y="2558"/>
                  <a:pt x="14442" y="2558"/>
                </a:cubicBezTo>
                <a:cubicBezTo>
                  <a:pt x="14466" y="2534"/>
                  <a:pt x="14512" y="2488"/>
                  <a:pt x="14488" y="2441"/>
                </a:cubicBezTo>
                <a:cubicBezTo>
                  <a:pt x="14419" y="2209"/>
                  <a:pt x="14280" y="2000"/>
                  <a:pt x="14094" y="1861"/>
                </a:cubicBezTo>
                <a:lnTo>
                  <a:pt x="14187" y="1861"/>
                </a:lnTo>
                <a:cubicBezTo>
                  <a:pt x="14187" y="1883"/>
                  <a:pt x="14187" y="1907"/>
                  <a:pt x="14209" y="1930"/>
                </a:cubicBezTo>
                <a:cubicBezTo>
                  <a:pt x="14256" y="1954"/>
                  <a:pt x="14280" y="1976"/>
                  <a:pt x="14326" y="2000"/>
                </a:cubicBezTo>
                <a:cubicBezTo>
                  <a:pt x="14326" y="2023"/>
                  <a:pt x="14326" y="2047"/>
                  <a:pt x="14349" y="2047"/>
                </a:cubicBezTo>
                <a:cubicBezTo>
                  <a:pt x="14419" y="2116"/>
                  <a:pt x="14488" y="2186"/>
                  <a:pt x="14559" y="2279"/>
                </a:cubicBezTo>
                <a:cubicBezTo>
                  <a:pt x="14605" y="2302"/>
                  <a:pt x="14628" y="2348"/>
                  <a:pt x="14652" y="2372"/>
                </a:cubicBezTo>
                <a:cubicBezTo>
                  <a:pt x="14767" y="2534"/>
                  <a:pt x="14860" y="2674"/>
                  <a:pt x="14931" y="2860"/>
                </a:cubicBezTo>
                <a:cubicBezTo>
                  <a:pt x="14931" y="2894"/>
                  <a:pt x="14956" y="2916"/>
                  <a:pt x="14996" y="2916"/>
                </a:cubicBezTo>
                <a:cubicBezTo>
                  <a:pt x="15011" y="2916"/>
                  <a:pt x="15028" y="2913"/>
                  <a:pt x="15046" y="2906"/>
                </a:cubicBezTo>
                <a:cubicBezTo>
                  <a:pt x="15071" y="2906"/>
                  <a:pt x="15117" y="2860"/>
                  <a:pt x="15093" y="2813"/>
                </a:cubicBezTo>
                <a:cubicBezTo>
                  <a:pt x="15046" y="2674"/>
                  <a:pt x="15000" y="2558"/>
                  <a:pt x="14931" y="2465"/>
                </a:cubicBezTo>
                <a:cubicBezTo>
                  <a:pt x="14931" y="2441"/>
                  <a:pt x="14931" y="2441"/>
                  <a:pt x="14907" y="2419"/>
                </a:cubicBezTo>
                <a:lnTo>
                  <a:pt x="14907" y="2419"/>
                </a:lnTo>
                <a:cubicBezTo>
                  <a:pt x="14953" y="2441"/>
                  <a:pt x="14978" y="2465"/>
                  <a:pt x="15000" y="2512"/>
                </a:cubicBezTo>
                <a:cubicBezTo>
                  <a:pt x="15012" y="2523"/>
                  <a:pt x="15035" y="2529"/>
                  <a:pt x="15061" y="2529"/>
                </a:cubicBezTo>
                <a:cubicBezTo>
                  <a:pt x="15087" y="2529"/>
                  <a:pt x="15116" y="2523"/>
                  <a:pt x="15139" y="2512"/>
                </a:cubicBezTo>
                <a:cubicBezTo>
                  <a:pt x="15164" y="2465"/>
                  <a:pt x="15164" y="2441"/>
                  <a:pt x="15139" y="2395"/>
                </a:cubicBezTo>
                <a:lnTo>
                  <a:pt x="15139" y="2395"/>
                </a:lnTo>
                <a:lnTo>
                  <a:pt x="15164" y="2419"/>
                </a:lnTo>
                <a:cubicBezTo>
                  <a:pt x="15187" y="2436"/>
                  <a:pt x="15210" y="2443"/>
                  <a:pt x="15231" y="2443"/>
                </a:cubicBezTo>
                <a:cubicBezTo>
                  <a:pt x="15296" y="2443"/>
                  <a:pt x="15344" y="2378"/>
                  <a:pt x="15326" y="2326"/>
                </a:cubicBezTo>
                <a:lnTo>
                  <a:pt x="15326" y="2326"/>
                </a:lnTo>
                <a:cubicBezTo>
                  <a:pt x="15396" y="2372"/>
                  <a:pt x="15443" y="2395"/>
                  <a:pt x="15512" y="2441"/>
                </a:cubicBezTo>
                <a:cubicBezTo>
                  <a:pt x="15525" y="2448"/>
                  <a:pt x="15539" y="2451"/>
                  <a:pt x="15552" y="2451"/>
                </a:cubicBezTo>
                <a:cubicBezTo>
                  <a:pt x="15584" y="2451"/>
                  <a:pt x="15612" y="2435"/>
                  <a:pt x="15629" y="2419"/>
                </a:cubicBezTo>
                <a:cubicBezTo>
                  <a:pt x="15651" y="2372"/>
                  <a:pt x="15651" y="2348"/>
                  <a:pt x="15629" y="2326"/>
                </a:cubicBezTo>
                <a:cubicBezTo>
                  <a:pt x="15651" y="2326"/>
                  <a:pt x="15675" y="2348"/>
                  <a:pt x="15698" y="2372"/>
                </a:cubicBezTo>
                <a:cubicBezTo>
                  <a:pt x="15710" y="2378"/>
                  <a:pt x="15724" y="2381"/>
                  <a:pt x="15739" y="2381"/>
                </a:cubicBezTo>
                <a:cubicBezTo>
                  <a:pt x="15768" y="2381"/>
                  <a:pt x="15798" y="2370"/>
                  <a:pt x="15819" y="2350"/>
                </a:cubicBezTo>
                <a:lnTo>
                  <a:pt x="15819" y="2350"/>
                </a:lnTo>
                <a:cubicBezTo>
                  <a:pt x="15752" y="2431"/>
                  <a:pt x="15695" y="2523"/>
                  <a:pt x="15651" y="2627"/>
                </a:cubicBezTo>
                <a:cubicBezTo>
                  <a:pt x="15629" y="2674"/>
                  <a:pt x="15675" y="2720"/>
                  <a:pt x="15698" y="2744"/>
                </a:cubicBezTo>
                <a:cubicBezTo>
                  <a:pt x="15710" y="2748"/>
                  <a:pt x="15722" y="2750"/>
                  <a:pt x="15733" y="2750"/>
                </a:cubicBezTo>
                <a:cubicBezTo>
                  <a:pt x="15783" y="2750"/>
                  <a:pt x="15815" y="2712"/>
                  <a:pt x="15815" y="2674"/>
                </a:cubicBezTo>
                <a:cubicBezTo>
                  <a:pt x="15908" y="2465"/>
                  <a:pt x="16094" y="2302"/>
                  <a:pt x="16302" y="2186"/>
                </a:cubicBezTo>
                <a:lnTo>
                  <a:pt x="16302" y="2186"/>
                </a:lnTo>
                <a:cubicBezTo>
                  <a:pt x="16233" y="2302"/>
                  <a:pt x="16163" y="2419"/>
                  <a:pt x="16116" y="2558"/>
                </a:cubicBezTo>
                <a:cubicBezTo>
                  <a:pt x="16094" y="2605"/>
                  <a:pt x="16140" y="2651"/>
                  <a:pt x="16187" y="2651"/>
                </a:cubicBezTo>
                <a:cubicBezTo>
                  <a:pt x="16199" y="2657"/>
                  <a:pt x="16212" y="2660"/>
                  <a:pt x="16224" y="2660"/>
                </a:cubicBezTo>
                <a:cubicBezTo>
                  <a:pt x="16257" y="2660"/>
                  <a:pt x="16286" y="2639"/>
                  <a:pt x="16302" y="2605"/>
                </a:cubicBezTo>
                <a:cubicBezTo>
                  <a:pt x="16395" y="2326"/>
                  <a:pt x="16581" y="2093"/>
                  <a:pt x="16838" y="1930"/>
                </a:cubicBezTo>
                <a:lnTo>
                  <a:pt x="16838" y="1930"/>
                </a:lnTo>
                <a:cubicBezTo>
                  <a:pt x="16792" y="2000"/>
                  <a:pt x="16745" y="2069"/>
                  <a:pt x="16699" y="2162"/>
                </a:cubicBezTo>
                <a:cubicBezTo>
                  <a:pt x="16606" y="2372"/>
                  <a:pt x="16535" y="2581"/>
                  <a:pt x="16466" y="2791"/>
                </a:cubicBezTo>
                <a:cubicBezTo>
                  <a:pt x="16326" y="3256"/>
                  <a:pt x="16256" y="3721"/>
                  <a:pt x="16233" y="4209"/>
                </a:cubicBezTo>
                <a:cubicBezTo>
                  <a:pt x="16233" y="4267"/>
                  <a:pt x="16274" y="4297"/>
                  <a:pt x="16317" y="4297"/>
                </a:cubicBezTo>
                <a:cubicBezTo>
                  <a:pt x="16361" y="4297"/>
                  <a:pt x="16407" y="4267"/>
                  <a:pt x="16420" y="4209"/>
                </a:cubicBezTo>
                <a:cubicBezTo>
                  <a:pt x="16442" y="3768"/>
                  <a:pt x="16513" y="3325"/>
                  <a:pt x="16628" y="2906"/>
                </a:cubicBezTo>
                <a:cubicBezTo>
                  <a:pt x="16674" y="2720"/>
                  <a:pt x="16745" y="2512"/>
                  <a:pt x="16838" y="2326"/>
                </a:cubicBezTo>
                <a:cubicBezTo>
                  <a:pt x="16885" y="2186"/>
                  <a:pt x="16978" y="2023"/>
                  <a:pt x="17093" y="1907"/>
                </a:cubicBezTo>
                <a:lnTo>
                  <a:pt x="17093" y="1907"/>
                </a:lnTo>
                <a:cubicBezTo>
                  <a:pt x="16931" y="2302"/>
                  <a:pt x="16838" y="2720"/>
                  <a:pt x="16792" y="3139"/>
                </a:cubicBezTo>
                <a:cubicBezTo>
                  <a:pt x="16792" y="3198"/>
                  <a:pt x="16832" y="3227"/>
                  <a:pt x="16876" y="3227"/>
                </a:cubicBezTo>
                <a:cubicBezTo>
                  <a:pt x="16919" y="3227"/>
                  <a:pt x="16966" y="3198"/>
                  <a:pt x="16978" y="3139"/>
                </a:cubicBezTo>
                <a:cubicBezTo>
                  <a:pt x="17000" y="2674"/>
                  <a:pt x="17140" y="2233"/>
                  <a:pt x="17326" y="1814"/>
                </a:cubicBezTo>
                <a:lnTo>
                  <a:pt x="17326" y="1814"/>
                </a:lnTo>
                <a:cubicBezTo>
                  <a:pt x="17257" y="2209"/>
                  <a:pt x="17210" y="2627"/>
                  <a:pt x="17257" y="3046"/>
                </a:cubicBezTo>
                <a:cubicBezTo>
                  <a:pt x="17268" y="3104"/>
                  <a:pt x="17314" y="3134"/>
                  <a:pt x="17358" y="3134"/>
                </a:cubicBezTo>
                <a:cubicBezTo>
                  <a:pt x="17402" y="3134"/>
                  <a:pt x="17443" y="3104"/>
                  <a:pt x="17443" y="3046"/>
                </a:cubicBezTo>
                <a:cubicBezTo>
                  <a:pt x="17396" y="2581"/>
                  <a:pt x="17443" y="2116"/>
                  <a:pt x="17558" y="1650"/>
                </a:cubicBezTo>
                <a:cubicBezTo>
                  <a:pt x="17558" y="1628"/>
                  <a:pt x="17558" y="1604"/>
                  <a:pt x="17536" y="1582"/>
                </a:cubicBezTo>
                <a:cubicBezTo>
                  <a:pt x="17582" y="1557"/>
                  <a:pt x="17629" y="1535"/>
                  <a:pt x="17651" y="1511"/>
                </a:cubicBezTo>
                <a:lnTo>
                  <a:pt x="17651" y="1511"/>
                </a:lnTo>
                <a:cubicBezTo>
                  <a:pt x="17582" y="1697"/>
                  <a:pt x="17536" y="1930"/>
                  <a:pt x="17536" y="2162"/>
                </a:cubicBezTo>
                <a:cubicBezTo>
                  <a:pt x="17536" y="2209"/>
                  <a:pt x="17582" y="2255"/>
                  <a:pt x="17629" y="2255"/>
                </a:cubicBezTo>
                <a:cubicBezTo>
                  <a:pt x="17675" y="2255"/>
                  <a:pt x="17722" y="2209"/>
                  <a:pt x="17722" y="2162"/>
                </a:cubicBezTo>
                <a:cubicBezTo>
                  <a:pt x="17698" y="1883"/>
                  <a:pt x="17791" y="1628"/>
                  <a:pt x="17930" y="1396"/>
                </a:cubicBezTo>
                <a:lnTo>
                  <a:pt x="17930" y="1396"/>
                </a:lnTo>
                <a:cubicBezTo>
                  <a:pt x="17884" y="1535"/>
                  <a:pt x="17837" y="1697"/>
                  <a:pt x="17815" y="1861"/>
                </a:cubicBezTo>
                <a:cubicBezTo>
                  <a:pt x="17815" y="1907"/>
                  <a:pt x="17861" y="1954"/>
                  <a:pt x="17908" y="1954"/>
                </a:cubicBezTo>
                <a:cubicBezTo>
                  <a:pt x="17930" y="1954"/>
                  <a:pt x="17954" y="1930"/>
                  <a:pt x="17977" y="1930"/>
                </a:cubicBezTo>
                <a:cubicBezTo>
                  <a:pt x="17954" y="1976"/>
                  <a:pt x="17954" y="2023"/>
                  <a:pt x="17954" y="2069"/>
                </a:cubicBezTo>
                <a:cubicBezTo>
                  <a:pt x="17884" y="2512"/>
                  <a:pt x="17861" y="2977"/>
                  <a:pt x="17861" y="3442"/>
                </a:cubicBezTo>
                <a:cubicBezTo>
                  <a:pt x="17861" y="3500"/>
                  <a:pt x="17908" y="3529"/>
                  <a:pt x="17954" y="3529"/>
                </a:cubicBezTo>
                <a:cubicBezTo>
                  <a:pt x="18001" y="3529"/>
                  <a:pt x="18047" y="3500"/>
                  <a:pt x="18047" y="3442"/>
                </a:cubicBezTo>
                <a:cubicBezTo>
                  <a:pt x="18047" y="3024"/>
                  <a:pt x="18070" y="2627"/>
                  <a:pt x="18116" y="2209"/>
                </a:cubicBezTo>
                <a:cubicBezTo>
                  <a:pt x="18141" y="2000"/>
                  <a:pt x="18163" y="1790"/>
                  <a:pt x="18209" y="1582"/>
                </a:cubicBezTo>
                <a:cubicBezTo>
                  <a:pt x="18234" y="1442"/>
                  <a:pt x="18234" y="1232"/>
                  <a:pt x="18373" y="1139"/>
                </a:cubicBezTo>
                <a:cubicBezTo>
                  <a:pt x="18420" y="1092"/>
                  <a:pt x="18420" y="1046"/>
                  <a:pt x="18373" y="999"/>
                </a:cubicBezTo>
                <a:cubicBezTo>
                  <a:pt x="18395" y="999"/>
                  <a:pt x="18395" y="977"/>
                  <a:pt x="18395" y="977"/>
                </a:cubicBezTo>
                <a:cubicBezTo>
                  <a:pt x="18438" y="962"/>
                  <a:pt x="18472" y="940"/>
                  <a:pt x="18502" y="914"/>
                </a:cubicBezTo>
                <a:lnTo>
                  <a:pt x="18502" y="914"/>
                </a:lnTo>
                <a:cubicBezTo>
                  <a:pt x="18499" y="919"/>
                  <a:pt x="18494" y="925"/>
                  <a:pt x="18488" y="930"/>
                </a:cubicBezTo>
                <a:cubicBezTo>
                  <a:pt x="18395" y="1185"/>
                  <a:pt x="18302" y="1442"/>
                  <a:pt x="18234" y="1721"/>
                </a:cubicBezTo>
                <a:cubicBezTo>
                  <a:pt x="18205" y="1779"/>
                  <a:pt x="18265" y="1818"/>
                  <a:pt x="18320" y="1818"/>
                </a:cubicBezTo>
                <a:cubicBezTo>
                  <a:pt x="18354" y="1818"/>
                  <a:pt x="18387" y="1803"/>
                  <a:pt x="18395" y="1768"/>
                </a:cubicBezTo>
                <a:cubicBezTo>
                  <a:pt x="18395" y="1743"/>
                  <a:pt x="18420" y="1721"/>
                  <a:pt x="18420" y="1721"/>
                </a:cubicBezTo>
                <a:cubicBezTo>
                  <a:pt x="18435" y="1737"/>
                  <a:pt x="18463" y="1754"/>
                  <a:pt x="18487" y="1754"/>
                </a:cubicBezTo>
                <a:cubicBezTo>
                  <a:pt x="18496" y="1754"/>
                  <a:pt x="18505" y="1751"/>
                  <a:pt x="18513" y="1743"/>
                </a:cubicBezTo>
                <a:cubicBezTo>
                  <a:pt x="18535" y="1743"/>
                  <a:pt x="18559" y="1721"/>
                  <a:pt x="18581" y="1697"/>
                </a:cubicBezTo>
                <a:lnTo>
                  <a:pt x="18581" y="1697"/>
                </a:lnTo>
                <a:cubicBezTo>
                  <a:pt x="18559" y="1907"/>
                  <a:pt x="18559" y="2140"/>
                  <a:pt x="18581" y="2348"/>
                </a:cubicBezTo>
                <a:cubicBezTo>
                  <a:pt x="18581" y="2407"/>
                  <a:pt x="18628" y="2436"/>
                  <a:pt x="18672" y="2436"/>
                </a:cubicBezTo>
                <a:cubicBezTo>
                  <a:pt x="18715" y="2436"/>
                  <a:pt x="18756" y="2407"/>
                  <a:pt x="18745" y="2348"/>
                </a:cubicBezTo>
                <a:lnTo>
                  <a:pt x="18745" y="1697"/>
                </a:lnTo>
                <a:cubicBezTo>
                  <a:pt x="18768" y="1697"/>
                  <a:pt x="18792" y="1675"/>
                  <a:pt x="18814" y="1628"/>
                </a:cubicBezTo>
                <a:cubicBezTo>
                  <a:pt x="18907" y="1371"/>
                  <a:pt x="19000" y="1092"/>
                  <a:pt x="19093" y="813"/>
                </a:cubicBezTo>
                <a:lnTo>
                  <a:pt x="19093" y="813"/>
                </a:lnTo>
                <a:cubicBezTo>
                  <a:pt x="19071" y="884"/>
                  <a:pt x="19047" y="953"/>
                  <a:pt x="19047" y="1023"/>
                </a:cubicBezTo>
                <a:cubicBezTo>
                  <a:pt x="19024" y="1163"/>
                  <a:pt x="19000" y="1303"/>
                  <a:pt x="18978" y="1418"/>
                </a:cubicBezTo>
                <a:cubicBezTo>
                  <a:pt x="18954" y="1535"/>
                  <a:pt x="18907" y="1675"/>
                  <a:pt x="19000" y="1768"/>
                </a:cubicBezTo>
                <a:cubicBezTo>
                  <a:pt x="19012" y="1779"/>
                  <a:pt x="19035" y="1784"/>
                  <a:pt x="19059" y="1784"/>
                </a:cubicBezTo>
                <a:cubicBezTo>
                  <a:pt x="19082" y="1784"/>
                  <a:pt x="19105" y="1779"/>
                  <a:pt x="19117" y="1768"/>
                </a:cubicBezTo>
                <a:cubicBezTo>
                  <a:pt x="19164" y="1721"/>
                  <a:pt x="19164" y="1675"/>
                  <a:pt x="19117" y="1628"/>
                </a:cubicBezTo>
                <a:cubicBezTo>
                  <a:pt x="19117" y="1628"/>
                  <a:pt x="19140" y="1557"/>
                  <a:pt x="19140" y="1535"/>
                </a:cubicBezTo>
                <a:cubicBezTo>
                  <a:pt x="19140" y="1464"/>
                  <a:pt x="19164" y="1418"/>
                  <a:pt x="19164" y="1371"/>
                </a:cubicBezTo>
                <a:lnTo>
                  <a:pt x="19210" y="1371"/>
                </a:lnTo>
                <a:cubicBezTo>
                  <a:pt x="19186" y="1535"/>
                  <a:pt x="19186" y="1697"/>
                  <a:pt x="19164" y="1861"/>
                </a:cubicBezTo>
                <a:cubicBezTo>
                  <a:pt x="19164" y="1930"/>
                  <a:pt x="19210" y="1965"/>
                  <a:pt x="19257" y="1965"/>
                </a:cubicBezTo>
                <a:cubicBezTo>
                  <a:pt x="19303" y="1965"/>
                  <a:pt x="19350" y="1930"/>
                  <a:pt x="19350" y="1861"/>
                </a:cubicBezTo>
                <a:cubicBezTo>
                  <a:pt x="19372" y="1604"/>
                  <a:pt x="19372" y="1349"/>
                  <a:pt x="19419" y="1092"/>
                </a:cubicBezTo>
                <a:cubicBezTo>
                  <a:pt x="19443" y="884"/>
                  <a:pt x="19489" y="605"/>
                  <a:pt x="19629" y="441"/>
                </a:cubicBezTo>
                <a:close/>
                <a:moveTo>
                  <a:pt x="27908" y="20327"/>
                </a:moveTo>
                <a:cubicBezTo>
                  <a:pt x="27490" y="20349"/>
                  <a:pt x="27047" y="20349"/>
                  <a:pt x="26628" y="20373"/>
                </a:cubicBezTo>
                <a:cubicBezTo>
                  <a:pt x="26513" y="20373"/>
                  <a:pt x="26513" y="20535"/>
                  <a:pt x="26628" y="20535"/>
                </a:cubicBezTo>
                <a:cubicBezTo>
                  <a:pt x="27047" y="20535"/>
                  <a:pt x="27490" y="20513"/>
                  <a:pt x="27908" y="20513"/>
                </a:cubicBezTo>
                <a:cubicBezTo>
                  <a:pt x="28024" y="20513"/>
                  <a:pt x="28024" y="20327"/>
                  <a:pt x="27908" y="20327"/>
                </a:cubicBezTo>
                <a:close/>
                <a:moveTo>
                  <a:pt x="25071" y="20327"/>
                </a:moveTo>
                <a:cubicBezTo>
                  <a:pt x="24978" y="20373"/>
                  <a:pt x="24885" y="20396"/>
                  <a:pt x="24792" y="20442"/>
                </a:cubicBezTo>
                <a:cubicBezTo>
                  <a:pt x="24768" y="20442"/>
                  <a:pt x="24745" y="20466"/>
                  <a:pt x="24721" y="20489"/>
                </a:cubicBezTo>
                <a:lnTo>
                  <a:pt x="24721" y="20559"/>
                </a:lnTo>
                <a:cubicBezTo>
                  <a:pt x="24721" y="20582"/>
                  <a:pt x="24745" y="20606"/>
                  <a:pt x="24768" y="20606"/>
                </a:cubicBezTo>
                <a:cubicBezTo>
                  <a:pt x="24792" y="20628"/>
                  <a:pt x="24814" y="20628"/>
                  <a:pt x="24838" y="20628"/>
                </a:cubicBezTo>
                <a:cubicBezTo>
                  <a:pt x="24931" y="20582"/>
                  <a:pt x="25025" y="20535"/>
                  <a:pt x="25118" y="20513"/>
                </a:cubicBezTo>
                <a:cubicBezTo>
                  <a:pt x="25140" y="20489"/>
                  <a:pt x="25164" y="20489"/>
                  <a:pt x="25164" y="20466"/>
                </a:cubicBezTo>
                <a:cubicBezTo>
                  <a:pt x="25186" y="20442"/>
                  <a:pt x="25186" y="20420"/>
                  <a:pt x="25186" y="20396"/>
                </a:cubicBezTo>
                <a:cubicBezTo>
                  <a:pt x="25164" y="20373"/>
                  <a:pt x="25164" y="20349"/>
                  <a:pt x="25140" y="20349"/>
                </a:cubicBezTo>
                <a:cubicBezTo>
                  <a:pt x="25118" y="20327"/>
                  <a:pt x="25093" y="20327"/>
                  <a:pt x="25071" y="20327"/>
                </a:cubicBezTo>
                <a:close/>
                <a:moveTo>
                  <a:pt x="31304" y="20535"/>
                </a:moveTo>
                <a:cubicBezTo>
                  <a:pt x="31326" y="20559"/>
                  <a:pt x="31326" y="20606"/>
                  <a:pt x="31326" y="20628"/>
                </a:cubicBezTo>
                <a:cubicBezTo>
                  <a:pt x="31280" y="20606"/>
                  <a:pt x="31211" y="20582"/>
                  <a:pt x="31140" y="20559"/>
                </a:cubicBezTo>
                <a:lnTo>
                  <a:pt x="31257" y="20559"/>
                </a:lnTo>
                <a:cubicBezTo>
                  <a:pt x="31280" y="20559"/>
                  <a:pt x="31304" y="20559"/>
                  <a:pt x="31304" y="20535"/>
                </a:cubicBezTo>
                <a:close/>
                <a:moveTo>
                  <a:pt x="30582" y="20606"/>
                </a:moveTo>
                <a:cubicBezTo>
                  <a:pt x="30722" y="20628"/>
                  <a:pt x="30861" y="20652"/>
                  <a:pt x="31001" y="20699"/>
                </a:cubicBezTo>
                <a:cubicBezTo>
                  <a:pt x="30722" y="20652"/>
                  <a:pt x="30467" y="20628"/>
                  <a:pt x="30210" y="20606"/>
                </a:cubicBezTo>
                <a:close/>
                <a:moveTo>
                  <a:pt x="10759" y="19620"/>
                </a:moveTo>
                <a:cubicBezTo>
                  <a:pt x="10746" y="19620"/>
                  <a:pt x="10734" y="19623"/>
                  <a:pt x="10721" y="19629"/>
                </a:cubicBezTo>
                <a:lnTo>
                  <a:pt x="9046" y="20606"/>
                </a:lnTo>
                <a:cubicBezTo>
                  <a:pt x="8965" y="20647"/>
                  <a:pt x="9026" y="20776"/>
                  <a:pt x="9105" y="20776"/>
                </a:cubicBezTo>
                <a:cubicBezTo>
                  <a:pt x="9116" y="20776"/>
                  <a:pt x="9128" y="20773"/>
                  <a:pt x="9139" y="20768"/>
                </a:cubicBezTo>
                <a:lnTo>
                  <a:pt x="10814" y="19791"/>
                </a:lnTo>
                <a:cubicBezTo>
                  <a:pt x="10894" y="19732"/>
                  <a:pt x="10836" y="19620"/>
                  <a:pt x="10759" y="19620"/>
                </a:cubicBezTo>
                <a:close/>
                <a:moveTo>
                  <a:pt x="31118" y="20907"/>
                </a:moveTo>
                <a:lnTo>
                  <a:pt x="31397" y="20978"/>
                </a:lnTo>
                <a:cubicBezTo>
                  <a:pt x="31419" y="20978"/>
                  <a:pt x="31419" y="20978"/>
                  <a:pt x="31443" y="20954"/>
                </a:cubicBezTo>
                <a:cubicBezTo>
                  <a:pt x="31466" y="21000"/>
                  <a:pt x="31466" y="21047"/>
                  <a:pt x="31490" y="21093"/>
                </a:cubicBezTo>
                <a:cubicBezTo>
                  <a:pt x="31397" y="21024"/>
                  <a:pt x="31257" y="20954"/>
                  <a:pt x="31118" y="20907"/>
                </a:cubicBezTo>
                <a:close/>
                <a:moveTo>
                  <a:pt x="14163" y="21583"/>
                </a:moveTo>
                <a:cubicBezTo>
                  <a:pt x="14094" y="21605"/>
                  <a:pt x="14023" y="21651"/>
                  <a:pt x="13954" y="21676"/>
                </a:cubicBezTo>
                <a:cubicBezTo>
                  <a:pt x="13930" y="21676"/>
                  <a:pt x="13908" y="21698"/>
                  <a:pt x="13908" y="21698"/>
                </a:cubicBezTo>
                <a:cubicBezTo>
                  <a:pt x="13884" y="21722"/>
                  <a:pt x="13884" y="21769"/>
                  <a:pt x="13884" y="21769"/>
                </a:cubicBezTo>
                <a:cubicBezTo>
                  <a:pt x="13908" y="21791"/>
                  <a:pt x="13908" y="21815"/>
                  <a:pt x="13930" y="21837"/>
                </a:cubicBezTo>
                <a:cubicBezTo>
                  <a:pt x="13946" y="21837"/>
                  <a:pt x="13962" y="21848"/>
                  <a:pt x="13977" y="21848"/>
                </a:cubicBezTo>
                <a:cubicBezTo>
                  <a:pt x="13985" y="21848"/>
                  <a:pt x="13993" y="21845"/>
                  <a:pt x="14001" y="21837"/>
                </a:cubicBezTo>
                <a:lnTo>
                  <a:pt x="14209" y="21769"/>
                </a:lnTo>
                <a:cubicBezTo>
                  <a:pt x="14233" y="21744"/>
                  <a:pt x="14256" y="21744"/>
                  <a:pt x="14256" y="21722"/>
                </a:cubicBezTo>
                <a:cubicBezTo>
                  <a:pt x="14280" y="21698"/>
                  <a:pt x="14280" y="21676"/>
                  <a:pt x="14280" y="21651"/>
                </a:cubicBezTo>
                <a:cubicBezTo>
                  <a:pt x="14256" y="21629"/>
                  <a:pt x="14256" y="21605"/>
                  <a:pt x="14233" y="21605"/>
                </a:cubicBezTo>
                <a:cubicBezTo>
                  <a:pt x="14209" y="21583"/>
                  <a:pt x="14187" y="21583"/>
                  <a:pt x="14163" y="21583"/>
                </a:cubicBezTo>
                <a:close/>
                <a:moveTo>
                  <a:pt x="12265" y="21776"/>
                </a:moveTo>
                <a:cubicBezTo>
                  <a:pt x="12247" y="21776"/>
                  <a:pt x="12228" y="21782"/>
                  <a:pt x="12209" y="21791"/>
                </a:cubicBezTo>
                <a:lnTo>
                  <a:pt x="11930" y="21930"/>
                </a:lnTo>
                <a:cubicBezTo>
                  <a:pt x="11883" y="21955"/>
                  <a:pt x="11861" y="22001"/>
                  <a:pt x="11883" y="22048"/>
                </a:cubicBezTo>
                <a:cubicBezTo>
                  <a:pt x="11908" y="22094"/>
                  <a:pt x="11977" y="22094"/>
                  <a:pt x="12023" y="22094"/>
                </a:cubicBezTo>
                <a:cubicBezTo>
                  <a:pt x="12116" y="22023"/>
                  <a:pt x="12209" y="21977"/>
                  <a:pt x="12302" y="21930"/>
                </a:cubicBezTo>
                <a:cubicBezTo>
                  <a:pt x="12349" y="21908"/>
                  <a:pt x="12373" y="21862"/>
                  <a:pt x="12326" y="21815"/>
                </a:cubicBezTo>
                <a:cubicBezTo>
                  <a:pt x="12312" y="21788"/>
                  <a:pt x="12290" y="21776"/>
                  <a:pt x="12265" y="21776"/>
                </a:cubicBezTo>
                <a:close/>
                <a:moveTo>
                  <a:pt x="31326" y="21257"/>
                </a:moveTo>
                <a:cubicBezTo>
                  <a:pt x="31257" y="21257"/>
                  <a:pt x="31233" y="21279"/>
                  <a:pt x="31211" y="21326"/>
                </a:cubicBezTo>
                <a:cubicBezTo>
                  <a:pt x="31094" y="21583"/>
                  <a:pt x="30978" y="21837"/>
                  <a:pt x="30839" y="22070"/>
                </a:cubicBezTo>
                <a:cubicBezTo>
                  <a:pt x="30791" y="22149"/>
                  <a:pt x="30850" y="22217"/>
                  <a:pt x="30915" y="22217"/>
                </a:cubicBezTo>
                <a:cubicBezTo>
                  <a:pt x="30946" y="22217"/>
                  <a:pt x="30978" y="22201"/>
                  <a:pt x="31001" y="22163"/>
                </a:cubicBezTo>
                <a:cubicBezTo>
                  <a:pt x="31140" y="21908"/>
                  <a:pt x="31280" y="21651"/>
                  <a:pt x="31373" y="21372"/>
                </a:cubicBezTo>
                <a:cubicBezTo>
                  <a:pt x="31397" y="21326"/>
                  <a:pt x="31373" y="21279"/>
                  <a:pt x="31326" y="21257"/>
                </a:cubicBezTo>
                <a:close/>
                <a:moveTo>
                  <a:pt x="15852" y="22294"/>
                </a:moveTo>
                <a:cubicBezTo>
                  <a:pt x="15840" y="22294"/>
                  <a:pt x="15827" y="22297"/>
                  <a:pt x="15815" y="22303"/>
                </a:cubicBezTo>
                <a:cubicBezTo>
                  <a:pt x="15698" y="22327"/>
                  <a:pt x="15605" y="22349"/>
                  <a:pt x="15489" y="22373"/>
                </a:cubicBezTo>
                <a:cubicBezTo>
                  <a:pt x="15443" y="22396"/>
                  <a:pt x="15419" y="22442"/>
                  <a:pt x="15419" y="22489"/>
                </a:cubicBezTo>
                <a:cubicBezTo>
                  <a:pt x="15443" y="22535"/>
                  <a:pt x="15489" y="22559"/>
                  <a:pt x="15536" y="22559"/>
                </a:cubicBezTo>
                <a:cubicBezTo>
                  <a:pt x="15651" y="22513"/>
                  <a:pt x="15768" y="22489"/>
                  <a:pt x="15861" y="22466"/>
                </a:cubicBezTo>
                <a:cubicBezTo>
                  <a:pt x="15908" y="22466"/>
                  <a:pt x="15954" y="22396"/>
                  <a:pt x="15930" y="22349"/>
                </a:cubicBezTo>
                <a:cubicBezTo>
                  <a:pt x="15914" y="22315"/>
                  <a:pt x="15884" y="22294"/>
                  <a:pt x="15852" y="22294"/>
                </a:cubicBezTo>
                <a:close/>
                <a:moveTo>
                  <a:pt x="9396" y="22652"/>
                </a:moveTo>
                <a:cubicBezTo>
                  <a:pt x="9396" y="22690"/>
                  <a:pt x="9411" y="22728"/>
                  <a:pt x="9441" y="22728"/>
                </a:cubicBezTo>
                <a:cubicBezTo>
                  <a:pt x="9448" y="22728"/>
                  <a:pt x="9456" y="22726"/>
                  <a:pt x="9465" y="22721"/>
                </a:cubicBezTo>
                <a:lnTo>
                  <a:pt x="9465" y="22721"/>
                </a:lnTo>
                <a:lnTo>
                  <a:pt x="9349" y="22838"/>
                </a:lnTo>
                <a:cubicBezTo>
                  <a:pt x="9325" y="22792"/>
                  <a:pt x="9325" y="22721"/>
                  <a:pt x="9325" y="22675"/>
                </a:cubicBezTo>
                <a:cubicBezTo>
                  <a:pt x="9349" y="22675"/>
                  <a:pt x="9372" y="22652"/>
                  <a:pt x="9396" y="22652"/>
                </a:cubicBezTo>
                <a:close/>
                <a:moveTo>
                  <a:pt x="10209" y="23304"/>
                </a:moveTo>
                <a:lnTo>
                  <a:pt x="10209" y="23304"/>
                </a:lnTo>
                <a:cubicBezTo>
                  <a:pt x="9954" y="23443"/>
                  <a:pt x="9722" y="23583"/>
                  <a:pt x="9489" y="23745"/>
                </a:cubicBezTo>
                <a:lnTo>
                  <a:pt x="9489" y="23676"/>
                </a:lnTo>
                <a:cubicBezTo>
                  <a:pt x="9722" y="23536"/>
                  <a:pt x="9954" y="23419"/>
                  <a:pt x="10209" y="23304"/>
                </a:cubicBezTo>
                <a:close/>
                <a:moveTo>
                  <a:pt x="9629" y="23862"/>
                </a:moveTo>
                <a:lnTo>
                  <a:pt x="9629" y="23908"/>
                </a:lnTo>
                <a:cubicBezTo>
                  <a:pt x="9604" y="23931"/>
                  <a:pt x="9558" y="23955"/>
                  <a:pt x="9535" y="23977"/>
                </a:cubicBezTo>
                <a:cubicBezTo>
                  <a:pt x="9535" y="23955"/>
                  <a:pt x="9511" y="23955"/>
                  <a:pt x="9511" y="23931"/>
                </a:cubicBezTo>
                <a:cubicBezTo>
                  <a:pt x="9558" y="23908"/>
                  <a:pt x="9582" y="23884"/>
                  <a:pt x="9629" y="23862"/>
                </a:cubicBezTo>
                <a:close/>
                <a:moveTo>
                  <a:pt x="10302" y="23769"/>
                </a:moveTo>
                <a:lnTo>
                  <a:pt x="10302" y="23769"/>
                </a:lnTo>
                <a:cubicBezTo>
                  <a:pt x="10047" y="23908"/>
                  <a:pt x="9815" y="24048"/>
                  <a:pt x="9558" y="24187"/>
                </a:cubicBezTo>
                <a:lnTo>
                  <a:pt x="9558" y="24141"/>
                </a:lnTo>
                <a:lnTo>
                  <a:pt x="9582" y="24141"/>
                </a:lnTo>
                <a:cubicBezTo>
                  <a:pt x="9815" y="24024"/>
                  <a:pt x="10069" y="23884"/>
                  <a:pt x="10302" y="23769"/>
                </a:cubicBezTo>
                <a:close/>
                <a:moveTo>
                  <a:pt x="12861" y="23844"/>
                </a:moveTo>
                <a:cubicBezTo>
                  <a:pt x="12846" y="23844"/>
                  <a:pt x="12830" y="23850"/>
                  <a:pt x="12814" y="23862"/>
                </a:cubicBezTo>
                <a:cubicBezTo>
                  <a:pt x="12559" y="24001"/>
                  <a:pt x="12326" y="24141"/>
                  <a:pt x="12094" y="24256"/>
                </a:cubicBezTo>
                <a:cubicBezTo>
                  <a:pt x="12047" y="24280"/>
                  <a:pt x="12023" y="24349"/>
                  <a:pt x="12047" y="24396"/>
                </a:cubicBezTo>
                <a:cubicBezTo>
                  <a:pt x="12060" y="24423"/>
                  <a:pt x="12090" y="24434"/>
                  <a:pt x="12122" y="24434"/>
                </a:cubicBezTo>
                <a:cubicBezTo>
                  <a:pt x="12145" y="24434"/>
                  <a:pt x="12168" y="24429"/>
                  <a:pt x="12187" y="24420"/>
                </a:cubicBezTo>
                <a:cubicBezTo>
                  <a:pt x="12419" y="24303"/>
                  <a:pt x="12652" y="24163"/>
                  <a:pt x="12884" y="24024"/>
                </a:cubicBezTo>
                <a:cubicBezTo>
                  <a:pt x="12980" y="23967"/>
                  <a:pt x="12933" y="23844"/>
                  <a:pt x="12861" y="23844"/>
                </a:cubicBezTo>
                <a:close/>
                <a:moveTo>
                  <a:pt x="9629" y="24349"/>
                </a:moveTo>
                <a:cubicBezTo>
                  <a:pt x="9629" y="24349"/>
                  <a:pt x="9629" y="24373"/>
                  <a:pt x="9651" y="24396"/>
                </a:cubicBezTo>
                <a:lnTo>
                  <a:pt x="9675" y="24420"/>
                </a:lnTo>
                <a:cubicBezTo>
                  <a:pt x="9651" y="24442"/>
                  <a:pt x="9629" y="24442"/>
                  <a:pt x="9604" y="24466"/>
                </a:cubicBezTo>
                <a:cubicBezTo>
                  <a:pt x="9604" y="24420"/>
                  <a:pt x="9604" y="24396"/>
                  <a:pt x="9582" y="24373"/>
                </a:cubicBezTo>
                <a:cubicBezTo>
                  <a:pt x="9604" y="24349"/>
                  <a:pt x="9629" y="24349"/>
                  <a:pt x="9629" y="24349"/>
                </a:cubicBezTo>
                <a:close/>
                <a:moveTo>
                  <a:pt x="9768" y="25140"/>
                </a:moveTo>
                <a:cubicBezTo>
                  <a:pt x="9744" y="25164"/>
                  <a:pt x="9722" y="25186"/>
                  <a:pt x="9722" y="25211"/>
                </a:cubicBezTo>
                <a:lnTo>
                  <a:pt x="9722" y="25164"/>
                </a:lnTo>
                <a:lnTo>
                  <a:pt x="9744" y="25140"/>
                </a:lnTo>
                <a:close/>
                <a:moveTo>
                  <a:pt x="9744" y="25279"/>
                </a:moveTo>
                <a:lnTo>
                  <a:pt x="9744" y="25279"/>
                </a:lnTo>
                <a:cubicBezTo>
                  <a:pt x="9761" y="25297"/>
                  <a:pt x="9789" y="25313"/>
                  <a:pt x="9821" y="25313"/>
                </a:cubicBezTo>
                <a:cubicBezTo>
                  <a:pt x="9832" y="25313"/>
                  <a:pt x="9843" y="25311"/>
                  <a:pt x="9854" y="25307"/>
                </a:cubicBezTo>
                <a:lnTo>
                  <a:pt x="9854" y="25307"/>
                </a:lnTo>
                <a:cubicBezTo>
                  <a:pt x="9818" y="25337"/>
                  <a:pt x="9786" y="25360"/>
                  <a:pt x="9768" y="25397"/>
                </a:cubicBezTo>
                <a:cubicBezTo>
                  <a:pt x="9744" y="25350"/>
                  <a:pt x="9744" y="25304"/>
                  <a:pt x="9744" y="25279"/>
                </a:cubicBezTo>
                <a:close/>
                <a:moveTo>
                  <a:pt x="27745" y="15232"/>
                </a:moveTo>
                <a:cubicBezTo>
                  <a:pt x="27733" y="15294"/>
                  <a:pt x="27779" y="15324"/>
                  <a:pt x="27829" y="15324"/>
                </a:cubicBezTo>
                <a:cubicBezTo>
                  <a:pt x="27873" y="15324"/>
                  <a:pt x="27920" y="15301"/>
                  <a:pt x="27931" y="15257"/>
                </a:cubicBezTo>
                <a:cubicBezTo>
                  <a:pt x="28386" y="15272"/>
                  <a:pt x="28795" y="15311"/>
                  <a:pt x="29136" y="15373"/>
                </a:cubicBezTo>
                <a:lnTo>
                  <a:pt x="29136" y="15373"/>
                </a:lnTo>
                <a:cubicBezTo>
                  <a:pt x="28936" y="15339"/>
                  <a:pt x="28736" y="15320"/>
                  <a:pt x="28535" y="15320"/>
                </a:cubicBezTo>
                <a:cubicBezTo>
                  <a:pt x="28473" y="15320"/>
                  <a:pt x="28411" y="15322"/>
                  <a:pt x="28349" y="15326"/>
                </a:cubicBezTo>
                <a:cubicBezTo>
                  <a:pt x="28234" y="15326"/>
                  <a:pt x="28234" y="15465"/>
                  <a:pt x="28327" y="15489"/>
                </a:cubicBezTo>
                <a:cubicBezTo>
                  <a:pt x="28115" y="15477"/>
                  <a:pt x="27903" y="15471"/>
                  <a:pt x="27691" y="15471"/>
                </a:cubicBezTo>
                <a:cubicBezTo>
                  <a:pt x="27113" y="15471"/>
                  <a:pt x="26534" y="15514"/>
                  <a:pt x="25955" y="15582"/>
                </a:cubicBezTo>
                <a:cubicBezTo>
                  <a:pt x="25838" y="15582"/>
                  <a:pt x="25838" y="15768"/>
                  <a:pt x="25955" y="15768"/>
                </a:cubicBezTo>
                <a:cubicBezTo>
                  <a:pt x="26507" y="15695"/>
                  <a:pt x="27060" y="15659"/>
                  <a:pt x="27618" y="15659"/>
                </a:cubicBezTo>
                <a:cubicBezTo>
                  <a:pt x="27953" y="15659"/>
                  <a:pt x="28289" y="15672"/>
                  <a:pt x="28628" y="15698"/>
                </a:cubicBezTo>
                <a:lnTo>
                  <a:pt x="28327" y="15698"/>
                </a:lnTo>
                <a:cubicBezTo>
                  <a:pt x="28210" y="15698"/>
                  <a:pt x="28210" y="15861"/>
                  <a:pt x="28327" y="15861"/>
                </a:cubicBezTo>
                <a:cubicBezTo>
                  <a:pt x="28468" y="15869"/>
                  <a:pt x="28608" y="15876"/>
                  <a:pt x="28745" y="15884"/>
                </a:cubicBezTo>
                <a:lnTo>
                  <a:pt x="28745" y="15884"/>
                </a:lnTo>
                <a:cubicBezTo>
                  <a:pt x="28730" y="15884"/>
                  <a:pt x="28715" y="15884"/>
                  <a:pt x="28699" y="15884"/>
                </a:cubicBezTo>
                <a:cubicBezTo>
                  <a:pt x="28628" y="15884"/>
                  <a:pt x="28606" y="15930"/>
                  <a:pt x="28606" y="16001"/>
                </a:cubicBezTo>
                <a:lnTo>
                  <a:pt x="28210" y="16001"/>
                </a:lnTo>
                <a:cubicBezTo>
                  <a:pt x="28141" y="16001"/>
                  <a:pt x="28117" y="16094"/>
                  <a:pt x="28141" y="16140"/>
                </a:cubicBezTo>
                <a:cubicBezTo>
                  <a:pt x="26861" y="16187"/>
                  <a:pt x="25583" y="16302"/>
                  <a:pt x="24303" y="16466"/>
                </a:cubicBezTo>
                <a:cubicBezTo>
                  <a:pt x="23791" y="16535"/>
                  <a:pt x="23304" y="16606"/>
                  <a:pt x="22792" y="16674"/>
                </a:cubicBezTo>
                <a:cubicBezTo>
                  <a:pt x="22682" y="16697"/>
                  <a:pt x="22716" y="16863"/>
                  <a:pt x="22818" y="16863"/>
                </a:cubicBezTo>
                <a:cubicBezTo>
                  <a:pt x="22824" y="16863"/>
                  <a:pt x="22831" y="16862"/>
                  <a:pt x="22838" y="16860"/>
                </a:cubicBezTo>
                <a:cubicBezTo>
                  <a:pt x="24606" y="16559"/>
                  <a:pt x="26396" y="16395"/>
                  <a:pt x="28163" y="16326"/>
                </a:cubicBezTo>
                <a:cubicBezTo>
                  <a:pt x="28396" y="16302"/>
                  <a:pt x="28628" y="16302"/>
                  <a:pt x="28839" y="16302"/>
                </a:cubicBezTo>
                <a:cubicBezTo>
                  <a:pt x="28839" y="16302"/>
                  <a:pt x="28814" y="16326"/>
                  <a:pt x="28814" y="16349"/>
                </a:cubicBezTo>
                <a:cubicBezTo>
                  <a:pt x="28420" y="16349"/>
                  <a:pt x="28024" y="16373"/>
                  <a:pt x="27629" y="16420"/>
                </a:cubicBezTo>
                <a:cubicBezTo>
                  <a:pt x="27512" y="16442"/>
                  <a:pt x="27559" y="16606"/>
                  <a:pt x="27676" y="16606"/>
                </a:cubicBezTo>
                <a:cubicBezTo>
                  <a:pt x="27838" y="16581"/>
                  <a:pt x="28001" y="16559"/>
                  <a:pt x="28141" y="16559"/>
                </a:cubicBezTo>
                <a:cubicBezTo>
                  <a:pt x="28141" y="16606"/>
                  <a:pt x="28163" y="16674"/>
                  <a:pt x="28234" y="16674"/>
                </a:cubicBezTo>
                <a:cubicBezTo>
                  <a:pt x="28508" y="16703"/>
                  <a:pt x="28774" y="16724"/>
                  <a:pt x="29042" y="16724"/>
                </a:cubicBezTo>
                <a:cubicBezTo>
                  <a:pt x="29205" y="16724"/>
                  <a:pt x="29369" y="16716"/>
                  <a:pt x="29536" y="16699"/>
                </a:cubicBezTo>
                <a:lnTo>
                  <a:pt x="29536" y="16699"/>
                </a:lnTo>
                <a:cubicBezTo>
                  <a:pt x="29164" y="16745"/>
                  <a:pt x="28792" y="16767"/>
                  <a:pt x="28442" y="16767"/>
                </a:cubicBezTo>
                <a:cubicBezTo>
                  <a:pt x="28303" y="16767"/>
                  <a:pt x="28303" y="16953"/>
                  <a:pt x="28442" y="16953"/>
                </a:cubicBezTo>
                <a:cubicBezTo>
                  <a:pt x="28721" y="16931"/>
                  <a:pt x="29025" y="16931"/>
                  <a:pt x="29326" y="16907"/>
                </a:cubicBezTo>
                <a:lnTo>
                  <a:pt x="29326" y="16907"/>
                </a:lnTo>
                <a:cubicBezTo>
                  <a:pt x="29187" y="16931"/>
                  <a:pt x="29047" y="16931"/>
                  <a:pt x="28907" y="16931"/>
                </a:cubicBezTo>
                <a:cubicBezTo>
                  <a:pt x="28839" y="16931"/>
                  <a:pt x="28814" y="17000"/>
                  <a:pt x="28839" y="17071"/>
                </a:cubicBezTo>
                <a:cubicBezTo>
                  <a:pt x="27862" y="17117"/>
                  <a:pt x="26885" y="17186"/>
                  <a:pt x="25908" y="17257"/>
                </a:cubicBezTo>
                <a:cubicBezTo>
                  <a:pt x="25798" y="17257"/>
                  <a:pt x="25792" y="17421"/>
                  <a:pt x="25888" y="17421"/>
                </a:cubicBezTo>
                <a:cubicBezTo>
                  <a:pt x="25894" y="17421"/>
                  <a:pt x="25901" y="17420"/>
                  <a:pt x="25908" y="17419"/>
                </a:cubicBezTo>
                <a:cubicBezTo>
                  <a:pt x="27118" y="17350"/>
                  <a:pt x="28349" y="17279"/>
                  <a:pt x="29583" y="17210"/>
                </a:cubicBezTo>
                <a:lnTo>
                  <a:pt x="29583" y="17210"/>
                </a:lnTo>
                <a:cubicBezTo>
                  <a:pt x="29001" y="17279"/>
                  <a:pt x="28420" y="17326"/>
                  <a:pt x="27815" y="17372"/>
                </a:cubicBezTo>
                <a:cubicBezTo>
                  <a:pt x="27705" y="17395"/>
                  <a:pt x="27699" y="17560"/>
                  <a:pt x="27795" y="17560"/>
                </a:cubicBezTo>
                <a:cubicBezTo>
                  <a:pt x="27802" y="17560"/>
                  <a:pt x="27808" y="17560"/>
                  <a:pt x="27815" y="17558"/>
                </a:cubicBezTo>
                <a:cubicBezTo>
                  <a:pt x="28489" y="17512"/>
                  <a:pt x="29140" y="17443"/>
                  <a:pt x="29815" y="17350"/>
                </a:cubicBezTo>
                <a:lnTo>
                  <a:pt x="29815" y="17350"/>
                </a:lnTo>
                <a:cubicBezTo>
                  <a:pt x="29233" y="17443"/>
                  <a:pt x="28653" y="17512"/>
                  <a:pt x="28070" y="17582"/>
                </a:cubicBezTo>
                <a:cubicBezTo>
                  <a:pt x="27962" y="17582"/>
                  <a:pt x="27955" y="17746"/>
                  <a:pt x="28050" y="17746"/>
                </a:cubicBezTo>
                <a:cubicBezTo>
                  <a:pt x="28057" y="17746"/>
                  <a:pt x="28063" y="17746"/>
                  <a:pt x="28070" y="17744"/>
                </a:cubicBezTo>
                <a:cubicBezTo>
                  <a:pt x="28649" y="17698"/>
                  <a:pt x="29203" y="17630"/>
                  <a:pt x="29780" y="17538"/>
                </a:cubicBezTo>
                <a:lnTo>
                  <a:pt x="29780" y="17538"/>
                </a:lnTo>
                <a:cubicBezTo>
                  <a:pt x="29761" y="17543"/>
                  <a:pt x="29745" y="17562"/>
                  <a:pt x="29745" y="17582"/>
                </a:cubicBezTo>
                <a:lnTo>
                  <a:pt x="29745" y="17629"/>
                </a:lnTo>
                <a:lnTo>
                  <a:pt x="29397" y="17698"/>
                </a:lnTo>
                <a:cubicBezTo>
                  <a:pt x="29350" y="17698"/>
                  <a:pt x="29326" y="17722"/>
                  <a:pt x="29326" y="17768"/>
                </a:cubicBezTo>
                <a:cubicBezTo>
                  <a:pt x="29187" y="17791"/>
                  <a:pt x="29047" y="17815"/>
                  <a:pt x="28932" y="17815"/>
                </a:cubicBezTo>
                <a:cubicBezTo>
                  <a:pt x="28821" y="17836"/>
                  <a:pt x="28815" y="18003"/>
                  <a:pt x="28913" y="18003"/>
                </a:cubicBezTo>
                <a:cubicBezTo>
                  <a:pt x="28919" y="18003"/>
                  <a:pt x="28925" y="18002"/>
                  <a:pt x="28932" y="18001"/>
                </a:cubicBezTo>
                <a:cubicBezTo>
                  <a:pt x="29419" y="17954"/>
                  <a:pt x="29931" y="17861"/>
                  <a:pt x="30420" y="17768"/>
                </a:cubicBezTo>
                <a:lnTo>
                  <a:pt x="30489" y="17977"/>
                </a:lnTo>
                <a:lnTo>
                  <a:pt x="30442" y="17977"/>
                </a:lnTo>
                <a:cubicBezTo>
                  <a:pt x="30467" y="17930"/>
                  <a:pt x="30442" y="17861"/>
                  <a:pt x="30349" y="17861"/>
                </a:cubicBezTo>
                <a:cubicBezTo>
                  <a:pt x="28628" y="18070"/>
                  <a:pt x="26885" y="18280"/>
                  <a:pt x="25140" y="18488"/>
                </a:cubicBezTo>
                <a:cubicBezTo>
                  <a:pt x="24652" y="18535"/>
                  <a:pt x="24163" y="18606"/>
                  <a:pt x="23676" y="18652"/>
                </a:cubicBezTo>
                <a:cubicBezTo>
                  <a:pt x="23565" y="18673"/>
                  <a:pt x="23559" y="18840"/>
                  <a:pt x="23657" y="18840"/>
                </a:cubicBezTo>
                <a:cubicBezTo>
                  <a:pt x="23663" y="18840"/>
                  <a:pt x="23669" y="18839"/>
                  <a:pt x="23676" y="18838"/>
                </a:cubicBezTo>
                <a:cubicBezTo>
                  <a:pt x="25279" y="18652"/>
                  <a:pt x="26885" y="18466"/>
                  <a:pt x="28489" y="18256"/>
                </a:cubicBezTo>
                <a:lnTo>
                  <a:pt x="28489" y="18256"/>
                </a:lnTo>
                <a:cubicBezTo>
                  <a:pt x="28425" y="18299"/>
                  <a:pt x="28460" y="18422"/>
                  <a:pt x="28558" y="18422"/>
                </a:cubicBezTo>
                <a:cubicBezTo>
                  <a:pt x="28565" y="18422"/>
                  <a:pt x="28573" y="18421"/>
                  <a:pt x="28582" y="18420"/>
                </a:cubicBezTo>
                <a:cubicBezTo>
                  <a:pt x="28907" y="18373"/>
                  <a:pt x="29257" y="18327"/>
                  <a:pt x="29583" y="18280"/>
                </a:cubicBezTo>
                <a:cubicBezTo>
                  <a:pt x="29605" y="18327"/>
                  <a:pt x="29652" y="18327"/>
                  <a:pt x="29698" y="18327"/>
                </a:cubicBezTo>
                <a:cubicBezTo>
                  <a:pt x="29955" y="18302"/>
                  <a:pt x="30234" y="18234"/>
                  <a:pt x="30489" y="18163"/>
                </a:cubicBezTo>
                <a:cubicBezTo>
                  <a:pt x="30513" y="18163"/>
                  <a:pt x="30535" y="18141"/>
                  <a:pt x="30535" y="18116"/>
                </a:cubicBezTo>
                <a:cubicBezTo>
                  <a:pt x="30535" y="18163"/>
                  <a:pt x="30560" y="18187"/>
                  <a:pt x="30560" y="18209"/>
                </a:cubicBezTo>
                <a:cubicBezTo>
                  <a:pt x="29908" y="18442"/>
                  <a:pt x="29211" y="18513"/>
                  <a:pt x="28513" y="18581"/>
                </a:cubicBezTo>
                <a:cubicBezTo>
                  <a:pt x="28396" y="18581"/>
                  <a:pt x="28396" y="18768"/>
                  <a:pt x="28513" y="18768"/>
                </a:cubicBezTo>
                <a:cubicBezTo>
                  <a:pt x="29233" y="18699"/>
                  <a:pt x="29955" y="18628"/>
                  <a:pt x="30628" y="18395"/>
                </a:cubicBezTo>
                <a:cubicBezTo>
                  <a:pt x="30653" y="18466"/>
                  <a:pt x="30675" y="18535"/>
                  <a:pt x="30699" y="18628"/>
                </a:cubicBezTo>
                <a:lnTo>
                  <a:pt x="30675" y="18628"/>
                </a:lnTo>
                <a:cubicBezTo>
                  <a:pt x="30628" y="18628"/>
                  <a:pt x="30606" y="18652"/>
                  <a:pt x="30582" y="18652"/>
                </a:cubicBezTo>
                <a:cubicBezTo>
                  <a:pt x="30606" y="18628"/>
                  <a:pt x="30606" y="18581"/>
                  <a:pt x="30606" y="18559"/>
                </a:cubicBezTo>
                <a:cubicBezTo>
                  <a:pt x="30582" y="18513"/>
                  <a:pt x="30535" y="18488"/>
                  <a:pt x="30489" y="18488"/>
                </a:cubicBezTo>
                <a:cubicBezTo>
                  <a:pt x="30210" y="18535"/>
                  <a:pt x="29908" y="18606"/>
                  <a:pt x="29629" y="18675"/>
                </a:cubicBezTo>
                <a:cubicBezTo>
                  <a:pt x="29559" y="18699"/>
                  <a:pt x="29536" y="18768"/>
                  <a:pt x="29583" y="18814"/>
                </a:cubicBezTo>
                <a:lnTo>
                  <a:pt x="29233" y="18885"/>
                </a:lnTo>
                <a:cubicBezTo>
                  <a:pt x="29187" y="18885"/>
                  <a:pt x="29164" y="18954"/>
                  <a:pt x="29187" y="19000"/>
                </a:cubicBezTo>
                <a:cubicBezTo>
                  <a:pt x="29187" y="19034"/>
                  <a:pt x="29211" y="19056"/>
                  <a:pt x="29243" y="19056"/>
                </a:cubicBezTo>
                <a:cubicBezTo>
                  <a:pt x="29255" y="19056"/>
                  <a:pt x="29267" y="19053"/>
                  <a:pt x="29280" y="19047"/>
                </a:cubicBezTo>
                <a:cubicBezTo>
                  <a:pt x="29443" y="19024"/>
                  <a:pt x="29583" y="19000"/>
                  <a:pt x="29745" y="18978"/>
                </a:cubicBezTo>
                <a:lnTo>
                  <a:pt x="29745" y="18978"/>
                </a:lnTo>
                <a:cubicBezTo>
                  <a:pt x="29698" y="19000"/>
                  <a:pt x="29676" y="19047"/>
                  <a:pt x="29698" y="19093"/>
                </a:cubicBezTo>
                <a:cubicBezTo>
                  <a:pt x="29698" y="19117"/>
                  <a:pt x="29722" y="19140"/>
                  <a:pt x="29745" y="19164"/>
                </a:cubicBezTo>
                <a:cubicBezTo>
                  <a:pt x="29722" y="19164"/>
                  <a:pt x="29698" y="19210"/>
                  <a:pt x="29698" y="19233"/>
                </a:cubicBezTo>
                <a:cubicBezTo>
                  <a:pt x="29466" y="19257"/>
                  <a:pt x="29233" y="19279"/>
                  <a:pt x="29025" y="19303"/>
                </a:cubicBezTo>
                <a:cubicBezTo>
                  <a:pt x="28420" y="19350"/>
                  <a:pt x="27838" y="19396"/>
                  <a:pt x="27257" y="19419"/>
                </a:cubicBezTo>
                <a:cubicBezTo>
                  <a:pt x="27147" y="19441"/>
                  <a:pt x="27140" y="19607"/>
                  <a:pt x="27237" y="19607"/>
                </a:cubicBezTo>
                <a:cubicBezTo>
                  <a:pt x="27243" y="19607"/>
                  <a:pt x="27250" y="19606"/>
                  <a:pt x="27257" y="19605"/>
                </a:cubicBezTo>
                <a:cubicBezTo>
                  <a:pt x="27955" y="19558"/>
                  <a:pt x="28653" y="19512"/>
                  <a:pt x="29373" y="19443"/>
                </a:cubicBezTo>
                <a:lnTo>
                  <a:pt x="30420" y="19372"/>
                </a:lnTo>
                <a:cubicBezTo>
                  <a:pt x="30513" y="19372"/>
                  <a:pt x="30606" y="19350"/>
                  <a:pt x="30675" y="19350"/>
                </a:cubicBezTo>
                <a:cubicBezTo>
                  <a:pt x="30746" y="19350"/>
                  <a:pt x="30815" y="19350"/>
                  <a:pt x="30861" y="19303"/>
                </a:cubicBezTo>
                <a:cubicBezTo>
                  <a:pt x="30885" y="19303"/>
                  <a:pt x="30885" y="19279"/>
                  <a:pt x="30908" y="19279"/>
                </a:cubicBezTo>
                <a:cubicBezTo>
                  <a:pt x="30908" y="19303"/>
                  <a:pt x="30932" y="19326"/>
                  <a:pt x="30932" y="19350"/>
                </a:cubicBezTo>
                <a:cubicBezTo>
                  <a:pt x="30768" y="19372"/>
                  <a:pt x="30628" y="19396"/>
                  <a:pt x="30467" y="19419"/>
                </a:cubicBezTo>
                <a:cubicBezTo>
                  <a:pt x="30396" y="19443"/>
                  <a:pt x="30303" y="19443"/>
                  <a:pt x="30234" y="19465"/>
                </a:cubicBezTo>
                <a:lnTo>
                  <a:pt x="30117" y="19465"/>
                </a:lnTo>
                <a:cubicBezTo>
                  <a:pt x="30095" y="19465"/>
                  <a:pt x="30070" y="19465"/>
                  <a:pt x="30048" y="19489"/>
                </a:cubicBezTo>
                <a:cubicBezTo>
                  <a:pt x="30027" y="19468"/>
                  <a:pt x="29997" y="19457"/>
                  <a:pt x="29967" y="19457"/>
                </a:cubicBezTo>
                <a:cubicBezTo>
                  <a:pt x="29932" y="19457"/>
                  <a:pt x="29898" y="19474"/>
                  <a:pt x="29884" y="19512"/>
                </a:cubicBezTo>
                <a:cubicBezTo>
                  <a:pt x="29419" y="19536"/>
                  <a:pt x="28978" y="19582"/>
                  <a:pt x="28513" y="19651"/>
                </a:cubicBezTo>
                <a:cubicBezTo>
                  <a:pt x="28403" y="19674"/>
                  <a:pt x="28437" y="19840"/>
                  <a:pt x="28539" y="19840"/>
                </a:cubicBezTo>
                <a:cubicBezTo>
                  <a:pt x="28546" y="19840"/>
                  <a:pt x="28552" y="19839"/>
                  <a:pt x="28560" y="19837"/>
                </a:cubicBezTo>
                <a:cubicBezTo>
                  <a:pt x="29211" y="19744"/>
                  <a:pt x="29862" y="19675"/>
                  <a:pt x="30513" y="19675"/>
                </a:cubicBezTo>
                <a:cubicBezTo>
                  <a:pt x="30327" y="19722"/>
                  <a:pt x="30117" y="19744"/>
                  <a:pt x="29908" y="19744"/>
                </a:cubicBezTo>
                <a:cubicBezTo>
                  <a:pt x="29791" y="19744"/>
                  <a:pt x="29791" y="19930"/>
                  <a:pt x="29908" y="19930"/>
                </a:cubicBezTo>
                <a:lnTo>
                  <a:pt x="29931" y="19930"/>
                </a:lnTo>
                <a:cubicBezTo>
                  <a:pt x="29884" y="19955"/>
                  <a:pt x="29838" y="20001"/>
                  <a:pt x="29862" y="20048"/>
                </a:cubicBezTo>
                <a:cubicBezTo>
                  <a:pt x="29862" y="20070"/>
                  <a:pt x="29884" y="20094"/>
                  <a:pt x="29908" y="20116"/>
                </a:cubicBezTo>
                <a:cubicBezTo>
                  <a:pt x="29536" y="20116"/>
                  <a:pt x="29140" y="20116"/>
                  <a:pt x="28746" y="20094"/>
                </a:cubicBezTo>
                <a:cubicBezTo>
                  <a:pt x="28628" y="20094"/>
                  <a:pt x="28628" y="20280"/>
                  <a:pt x="28746" y="20280"/>
                </a:cubicBezTo>
                <a:cubicBezTo>
                  <a:pt x="29164" y="20302"/>
                  <a:pt x="29583" y="20302"/>
                  <a:pt x="30024" y="20302"/>
                </a:cubicBezTo>
                <a:cubicBezTo>
                  <a:pt x="30024" y="20327"/>
                  <a:pt x="30070" y="20349"/>
                  <a:pt x="30117" y="20349"/>
                </a:cubicBezTo>
                <a:cubicBezTo>
                  <a:pt x="30327" y="20302"/>
                  <a:pt x="30535" y="20302"/>
                  <a:pt x="30768" y="20280"/>
                </a:cubicBezTo>
                <a:cubicBezTo>
                  <a:pt x="30861" y="20280"/>
                  <a:pt x="30954" y="20280"/>
                  <a:pt x="31047" y="20302"/>
                </a:cubicBezTo>
                <a:cubicBezTo>
                  <a:pt x="31094" y="20302"/>
                  <a:pt x="31140" y="20327"/>
                  <a:pt x="31187" y="20327"/>
                </a:cubicBezTo>
                <a:cubicBezTo>
                  <a:pt x="31211" y="20349"/>
                  <a:pt x="31233" y="20349"/>
                  <a:pt x="31257" y="20349"/>
                </a:cubicBezTo>
                <a:lnTo>
                  <a:pt x="31211" y="20349"/>
                </a:lnTo>
                <a:cubicBezTo>
                  <a:pt x="31164" y="20373"/>
                  <a:pt x="31118" y="20373"/>
                  <a:pt x="31094" y="20373"/>
                </a:cubicBezTo>
                <a:cubicBezTo>
                  <a:pt x="30560" y="20373"/>
                  <a:pt x="30024" y="20349"/>
                  <a:pt x="29512" y="20327"/>
                </a:cubicBezTo>
                <a:cubicBezTo>
                  <a:pt x="29505" y="20325"/>
                  <a:pt x="29499" y="20325"/>
                  <a:pt x="29492" y="20325"/>
                </a:cubicBezTo>
                <a:cubicBezTo>
                  <a:pt x="29397" y="20325"/>
                  <a:pt x="29404" y="20489"/>
                  <a:pt x="29512" y="20489"/>
                </a:cubicBezTo>
                <a:cubicBezTo>
                  <a:pt x="29676" y="20513"/>
                  <a:pt x="29815" y="20513"/>
                  <a:pt x="29977" y="20535"/>
                </a:cubicBezTo>
                <a:cubicBezTo>
                  <a:pt x="29977" y="20559"/>
                  <a:pt x="30001" y="20582"/>
                  <a:pt x="30048" y="20606"/>
                </a:cubicBezTo>
                <a:lnTo>
                  <a:pt x="29884" y="20606"/>
                </a:lnTo>
                <a:cubicBezTo>
                  <a:pt x="29838" y="20606"/>
                  <a:pt x="29815" y="20628"/>
                  <a:pt x="29791" y="20652"/>
                </a:cubicBezTo>
                <a:cubicBezTo>
                  <a:pt x="29491" y="20627"/>
                  <a:pt x="29161" y="20614"/>
                  <a:pt x="28806" y="20614"/>
                </a:cubicBezTo>
                <a:cubicBezTo>
                  <a:pt x="27537" y="20614"/>
                  <a:pt x="25947" y="20770"/>
                  <a:pt x="24256" y="21024"/>
                </a:cubicBezTo>
                <a:lnTo>
                  <a:pt x="24234" y="21047"/>
                </a:lnTo>
                <a:cubicBezTo>
                  <a:pt x="22931" y="21233"/>
                  <a:pt x="21583" y="21512"/>
                  <a:pt x="20256" y="21837"/>
                </a:cubicBezTo>
                <a:cubicBezTo>
                  <a:pt x="17326" y="22535"/>
                  <a:pt x="14628" y="23443"/>
                  <a:pt x="12674" y="24373"/>
                </a:cubicBezTo>
                <a:cubicBezTo>
                  <a:pt x="12070" y="24652"/>
                  <a:pt x="11443" y="24978"/>
                  <a:pt x="10907" y="25350"/>
                </a:cubicBezTo>
                <a:lnTo>
                  <a:pt x="10907" y="25326"/>
                </a:lnTo>
                <a:cubicBezTo>
                  <a:pt x="10891" y="25310"/>
                  <a:pt x="10851" y="25294"/>
                  <a:pt x="10821" y="25294"/>
                </a:cubicBezTo>
                <a:cubicBezTo>
                  <a:pt x="10809" y="25294"/>
                  <a:pt x="10798" y="25296"/>
                  <a:pt x="10791" y="25304"/>
                </a:cubicBezTo>
                <a:cubicBezTo>
                  <a:pt x="10545" y="25479"/>
                  <a:pt x="10312" y="25668"/>
                  <a:pt x="10083" y="25870"/>
                </a:cubicBezTo>
                <a:lnTo>
                  <a:pt x="10083" y="25870"/>
                </a:lnTo>
                <a:cubicBezTo>
                  <a:pt x="10504" y="25441"/>
                  <a:pt x="10986" y="25073"/>
                  <a:pt x="11489" y="24768"/>
                </a:cubicBezTo>
                <a:cubicBezTo>
                  <a:pt x="11585" y="24729"/>
                  <a:pt x="11537" y="24611"/>
                  <a:pt x="11452" y="24611"/>
                </a:cubicBezTo>
                <a:cubicBezTo>
                  <a:pt x="11435" y="24611"/>
                  <a:pt x="11416" y="24616"/>
                  <a:pt x="11396" y="24628"/>
                </a:cubicBezTo>
                <a:cubicBezTo>
                  <a:pt x="11350" y="24652"/>
                  <a:pt x="11303" y="24699"/>
                  <a:pt x="11232" y="24721"/>
                </a:cubicBezTo>
                <a:cubicBezTo>
                  <a:pt x="11216" y="24687"/>
                  <a:pt x="11187" y="24666"/>
                  <a:pt x="11154" y="24666"/>
                </a:cubicBezTo>
                <a:cubicBezTo>
                  <a:pt x="11142" y="24666"/>
                  <a:pt x="11129" y="24669"/>
                  <a:pt x="11117" y="24675"/>
                </a:cubicBezTo>
                <a:cubicBezTo>
                  <a:pt x="10652" y="24954"/>
                  <a:pt x="10209" y="25257"/>
                  <a:pt x="9815" y="25629"/>
                </a:cubicBezTo>
                <a:lnTo>
                  <a:pt x="9790" y="25652"/>
                </a:lnTo>
                <a:lnTo>
                  <a:pt x="9790" y="25605"/>
                </a:lnTo>
                <a:cubicBezTo>
                  <a:pt x="9790" y="25605"/>
                  <a:pt x="9815" y="25605"/>
                  <a:pt x="9815" y="25583"/>
                </a:cubicBezTo>
                <a:cubicBezTo>
                  <a:pt x="10280" y="25140"/>
                  <a:pt x="10860" y="24814"/>
                  <a:pt x="11443" y="24489"/>
                </a:cubicBezTo>
                <a:cubicBezTo>
                  <a:pt x="11511" y="24442"/>
                  <a:pt x="11489" y="24349"/>
                  <a:pt x="11418" y="24327"/>
                </a:cubicBezTo>
                <a:cubicBezTo>
                  <a:pt x="12070" y="23955"/>
                  <a:pt x="12721" y="23629"/>
                  <a:pt x="13396" y="23326"/>
                </a:cubicBezTo>
                <a:cubicBezTo>
                  <a:pt x="13768" y="23164"/>
                  <a:pt x="14116" y="23000"/>
                  <a:pt x="14466" y="22861"/>
                </a:cubicBezTo>
                <a:cubicBezTo>
                  <a:pt x="14569" y="22841"/>
                  <a:pt x="14543" y="22691"/>
                  <a:pt x="14455" y="22691"/>
                </a:cubicBezTo>
                <a:cubicBezTo>
                  <a:pt x="14444" y="22691"/>
                  <a:pt x="14432" y="22694"/>
                  <a:pt x="14419" y="22699"/>
                </a:cubicBezTo>
                <a:cubicBezTo>
                  <a:pt x="13232" y="23164"/>
                  <a:pt x="12070" y="23722"/>
                  <a:pt x="10977" y="24373"/>
                </a:cubicBezTo>
                <a:cubicBezTo>
                  <a:pt x="10953" y="24373"/>
                  <a:pt x="10931" y="24373"/>
                  <a:pt x="10907" y="24396"/>
                </a:cubicBezTo>
                <a:cubicBezTo>
                  <a:pt x="10814" y="24442"/>
                  <a:pt x="10698" y="24466"/>
                  <a:pt x="10605" y="24513"/>
                </a:cubicBezTo>
                <a:cubicBezTo>
                  <a:pt x="10581" y="24513"/>
                  <a:pt x="10559" y="24513"/>
                  <a:pt x="10535" y="24535"/>
                </a:cubicBezTo>
                <a:cubicBezTo>
                  <a:pt x="10233" y="24675"/>
                  <a:pt x="9954" y="24814"/>
                  <a:pt x="9697" y="24978"/>
                </a:cubicBezTo>
                <a:cubicBezTo>
                  <a:pt x="9697" y="24954"/>
                  <a:pt x="9675" y="24954"/>
                  <a:pt x="9675" y="24954"/>
                </a:cubicBezTo>
                <a:cubicBezTo>
                  <a:pt x="10069" y="24745"/>
                  <a:pt x="10419" y="24559"/>
                  <a:pt x="10791" y="24327"/>
                </a:cubicBezTo>
                <a:cubicBezTo>
                  <a:pt x="10869" y="24268"/>
                  <a:pt x="10818" y="24146"/>
                  <a:pt x="10745" y="24146"/>
                </a:cubicBezTo>
                <a:cubicBezTo>
                  <a:pt x="10735" y="24146"/>
                  <a:pt x="10724" y="24149"/>
                  <a:pt x="10714" y="24154"/>
                </a:cubicBezTo>
                <a:lnTo>
                  <a:pt x="10714" y="24154"/>
                </a:lnTo>
                <a:cubicBezTo>
                  <a:pt x="11127" y="23903"/>
                  <a:pt x="11541" y="23673"/>
                  <a:pt x="12001" y="23465"/>
                </a:cubicBezTo>
                <a:cubicBezTo>
                  <a:pt x="12082" y="23425"/>
                  <a:pt x="12021" y="23295"/>
                  <a:pt x="11942" y="23295"/>
                </a:cubicBezTo>
                <a:cubicBezTo>
                  <a:pt x="11931" y="23295"/>
                  <a:pt x="11919" y="23298"/>
                  <a:pt x="11908" y="23304"/>
                </a:cubicBezTo>
                <a:cubicBezTo>
                  <a:pt x="11443" y="23512"/>
                  <a:pt x="10977" y="23769"/>
                  <a:pt x="10559" y="24024"/>
                </a:cubicBezTo>
                <a:cubicBezTo>
                  <a:pt x="10535" y="24001"/>
                  <a:pt x="10512" y="23977"/>
                  <a:pt x="10466" y="23977"/>
                </a:cubicBezTo>
                <a:cubicBezTo>
                  <a:pt x="10512" y="23955"/>
                  <a:pt x="10512" y="23908"/>
                  <a:pt x="10488" y="23862"/>
                </a:cubicBezTo>
                <a:lnTo>
                  <a:pt x="11325" y="23443"/>
                </a:lnTo>
                <a:cubicBezTo>
                  <a:pt x="11406" y="23382"/>
                  <a:pt x="11347" y="23270"/>
                  <a:pt x="11270" y="23270"/>
                </a:cubicBezTo>
                <a:cubicBezTo>
                  <a:pt x="11263" y="23270"/>
                  <a:pt x="11256" y="23271"/>
                  <a:pt x="11249" y="23273"/>
                </a:cubicBezTo>
                <a:lnTo>
                  <a:pt x="11249" y="23273"/>
                </a:lnTo>
                <a:cubicBezTo>
                  <a:pt x="11723" y="23020"/>
                  <a:pt x="12210" y="22766"/>
                  <a:pt x="12698" y="22513"/>
                </a:cubicBezTo>
                <a:cubicBezTo>
                  <a:pt x="12794" y="22454"/>
                  <a:pt x="12746" y="22332"/>
                  <a:pt x="12661" y="22332"/>
                </a:cubicBezTo>
                <a:cubicBezTo>
                  <a:pt x="12644" y="22332"/>
                  <a:pt x="12625" y="22337"/>
                  <a:pt x="12605" y="22349"/>
                </a:cubicBezTo>
                <a:cubicBezTo>
                  <a:pt x="11908" y="22699"/>
                  <a:pt x="11232" y="23071"/>
                  <a:pt x="10535" y="23443"/>
                </a:cubicBezTo>
                <a:cubicBezTo>
                  <a:pt x="10535" y="23443"/>
                  <a:pt x="10535" y="23419"/>
                  <a:pt x="10512" y="23419"/>
                </a:cubicBezTo>
                <a:cubicBezTo>
                  <a:pt x="10488" y="23372"/>
                  <a:pt x="10442" y="23372"/>
                  <a:pt x="10419" y="23372"/>
                </a:cubicBezTo>
                <a:cubicBezTo>
                  <a:pt x="10745" y="23186"/>
                  <a:pt x="11093" y="23000"/>
                  <a:pt x="11465" y="22814"/>
                </a:cubicBezTo>
                <a:cubicBezTo>
                  <a:pt x="11546" y="22773"/>
                  <a:pt x="11485" y="22644"/>
                  <a:pt x="11406" y="22644"/>
                </a:cubicBezTo>
                <a:cubicBezTo>
                  <a:pt x="11395" y="22644"/>
                  <a:pt x="11383" y="22647"/>
                  <a:pt x="11372" y="22652"/>
                </a:cubicBezTo>
                <a:cubicBezTo>
                  <a:pt x="10981" y="22859"/>
                  <a:pt x="10588" y="23067"/>
                  <a:pt x="10219" y="23274"/>
                </a:cubicBezTo>
                <a:lnTo>
                  <a:pt x="10219" y="23274"/>
                </a:lnTo>
                <a:cubicBezTo>
                  <a:pt x="10255" y="23250"/>
                  <a:pt x="10254" y="23207"/>
                  <a:pt x="10233" y="23164"/>
                </a:cubicBezTo>
                <a:cubicBezTo>
                  <a:pt x="10209" y="23117"/>
                  <a:pt x="10187" y="23117"/>
                  <a:pt x="10140" y="23117"/>
                </a:cubicBezTo>
                <a:cubicBezTo>
                  <a:pt x="10326" y="23000"/>
                  <a:pt x="10535" y="22861"/>
                  <a:pt x="10721" y="22745"/>
                </a:cubicBezTo>
                <a:cubicBezTo>
                  <a:pt x="10818" y="22707"/>
                  <a:pt x="10771" y="22588"/>
                  <a:pt x="10699" y="22588"/>
                </a:cubicBezTo>
                <a:cubicBezTo>
                  <a:pt x="10684" y="22588"/>
                  <a:pt x="10668" y="22594"/>
                  <a:pt x="10652" y="22606"/>
                </a:cubicBezTo>
                <a:cubicBezTo>
                  <a:pt x="10535" y="22652"/>
                  <a:pt x="10442" y="22721"/>
                  <a:pt x="10326" y="22792"/>
                </a:cubicBezTo>
                <a:lnTo>
                  <a:pt x="10280" y="22792"/>
                </a:lnTo>
                <a:cubicBezTo>
                  <a:pt x="9976" y="22954"/>
                  <a:pt x="9697" y="23117"/>
                  <a:pt x="9418" y="23279"/>
                </a:cubicBezTo>
                <a:cubicBezTo>
                  <a:pt x="9418" y="23257"/>
                  <a:pt x="9418" y="23233"/>
                  <a:pt x="9396" y="23211"/>
                </a:cubicBezTo>
                <a:lnTo>
                  <a:pt x="9418" y="23211"/>
                </a:lnTo>
                <a:cubicBezTo>
                  <a:pt x="9815" y="22954"/>
                  <a:pt x="10209" y="22745"/>
                  <a:pt x="10628" y="22559"/>
                </a:cubicBezTo>
                <a:cubicBezTo>
                  <a:pt x="10721" y="22513"/>
                  <a:pt x="10674" y="22420"/>
                  <a:pt x="10628" y="22396"/>
                </a:cubicBezTo>
                <a:cubicBezTo>
                  <a:pt x="11489" y="21930"/>
                  <a:pt x="12349" y="21490"/>
                  <a:pt x="13232" y="21093"/>
                </a:cubicBezTo>
                <a:cubicBezTo>
                  <a:pt x="13604" y="20931"/>
                  <a:pt x="13977" y="20792"/>
                  <a:pt x="14349" y="20628"/>
                </a:cubicBezTo>
                <a:cubicBezTo>
                  <a:pt x="14451" y="20587"/>
                  <a:pt x="14428" y="20458"/>
                  <a:pt x="14342" y="20458"/>
                </a:cubicBezTo>
                <a:cubicBezTo>
                  <a:pt x="14330" y="20458"/>
                  <a:pt x="14317" y="20460"/>
                  <a:pt x="14302" y="20466"/>
                </a:cubicBezTo>
                <a:cubicBezTo>
                  <a:pt x="13000" y="20978"/>
                  <a:pt x="11722" y="21583"/>
                  <a:pt x="10488" y="22256"/>
                </a:cubicBezTo>
                <a:cubicBezTo>
                  <a:pt x="10442" y="22303"/>
                  <a:pt x="10373" y="22327"/>
                  <a:pt x="10326" y="22349"/>
                </a:cubicBezTo>
                <a:cubicBezTo>
                  <a:pt x="10302" y="22327"/>
                  <a:pt x="10280" y="22327"/>
                  <a:pt x="10256" y="22327"/>
                </a:cubicBezTo>
                <a:cubicBezTo>
                  <a:pt x="10023" y="22420"/>
                  <a:pt x="9815" y="22513"/>
                  <a:pt x="9629" y="22652"/>
                </a:cubicBezTo>
                <a:cubicBezTo>
                  <a:pt x="10209" y="22210"/>
                  <a:pt x="10814" y="21837"/>
                  <a:pt x="11465" y="21512"/>
                </a:cubicBezTo>
                <a:cubicBezTo>
                  <a:pt x="11568" y="21471"/>
                  <a:pt x="11509" y="21342"/>
                  <a:pt x="11414" y="21342"/>
                </a:cubicBezTo>
                <a:cubicBezTo>
                  <a:pt x="11400" y="21342"/>
                  <a:pt x="11386" y="21344"/>
                  <a:pt x="11372" y="21350"/>
                </a:cubicBezTo>
                <a:cubicBezTo>
                  <a:pt x="10931" y="21583"/>
                  <a:pt x="10512" y="21837"/>
                  <a:pt x="10094" y="22094"/>
                </a:cubicBezTo>
                <a:lnTo>
                  <a:pt x="10094" y="22070"/>
                </a:lnTo>
                <a:cubicBezTo>
                  <a:pt x="10302" y="21930"/>
                  <a:pt x="10535" y="21815"/>
                  <a:pt x="10745" y="21676"/>
                </a:cubicBezTo>
                <a:cubicBezTo>
                  <a:pt x="10841" y="21617"/>
                  <a:pt x="10793" y="21495"/>
                  <a:pt x="10720" y="21495"/>
                </a:cubicBezTo>
                <a:cubicBezTo>
                  <a:pt x="10706" y="21495"/>
                  <a:pt x="10690" y="21500"/>
                  <a:pt x="10674" y="21512"/>
                </a:cubicBezTo>
                <a:cubicBezTo>
                  <a:pt x="10187" y="21791"/>
                  <a:pt x="9722" y="22070"/>
                  <a:pt x="9256" y="22349"/>
                </a:cubicBezTo>
                <a:cubicBezTo>
                  <a:pt x="9256" y="22303"/>
                  <a:pt x="9256" y="22234"/>
                  <a:pt x="9232" y="22187"/>
                </a:cubicBezTo>
                <a:cubicBezTo>
                  <a:pt x="10302" y="21558"/>
                  <a:pt x="11396" y="21000"/>
                  <a:pt x="12535" y="20489"/>
                </a:cubicBezTo>
                <a:lnTo>
                  <a:pt x="13511" y="20070"/>
                </a:lnTo>
                <a:cubicBezTo>
                  <a:pt x="13616" y="20028"/>
                  <a:pt x="13590" y="19876"/>
                  <a:pt x="13501" y="19876"/>
                </a:cubicBezTo>
                <a:cubicBezTo>
                  <a:pt x="13490" y="19876"/>
                  <a:pt x="13478" y="19879"/>
                  <a:pt x="13465" y="19884"/>
                </a:cubicBezTo>
                <a:cubicBezTo>
                  <a:pt x="12442" y="20327"/>
                  <a:pt x="11443" y="20792"/>
                  <a:pt x="10466" y="21303"/>
                </a:cubicBezTo>
                <a:lnTo>
                  <a:pt x="10466" y="21233"/>
                </a:lnTo>
                <a:cubicBezTo>
                  <a:pt x="10466" y="21199"/>
                  <a:pt x="10428" y="21178"/>
                  <a:pt x="10389" y="21178"/>
                </a:cubicBezTo>
                <a:cubicBezTo>
                  <a:pt x="10375" y="21178"/>
                  <a:pt x="10361" y="21180"/>
                  <a:pt x="10349" y="21186"/>
                </a:cubicBezTo>
                <a:cubicBezTo>
                  <a:pt x="9930" y="21350"/>
                  <a:pt x="9535" y="21583"/>
                  <a:pt x="9186" y="21884"/>
                </a:cubicBezTo>
                <a:cubicBezTo>
                  <a:pt x="9186" y="21791"/>
                  <a:pt x="9163" y="21722"/>
                  <a:pt x="9139" y="21651"/>
                </a:cubicBezTo>
                <a:lnTo>
                  <a:pt x="9163" y="21651"/>
                </a:lnTo>
                <a:cubicBezTo>
                  <a:pt x="9697" y="21396"/>
                  <a:pt x="10233" y="21140"/>
                  <a:pt x="10745" y="20861"/>
                </a:cubicBezTo>
                <a:cubicBezTo>
                  <a:pt x="10840" y="20804"/>
                  <a:pt x="10793" y="20681"/>
                  <a:pt x="10708" y="20681"/>
                </a:cubicBezTo>
                <a:cubicBezTo>
                  <a:pt x="10691" y="20681"/>
                  <a:pt x="10672" y="20687"/>
                  <a:pt x="10652" y="20699"/>
                </a:cubicBezTo>
                <a:cubicBezTo>
                  <a:pt x="10209" y="20931"/>
                  <a:pt x="9768" y="21164"/>
                  <a:pt x="9303" y="21372"/>
                </a:cubicBezTo>
                <a:cubicBezTo>
                  <a:pt x="10442" y="20745"/>
                  <a:pt x="11604" y="20116"/>
                  <a:pt x="12791" y="19536"/>
                </a:cubicBezTo>
                <a:cubicBezTo>
                  <a:pt x="13139" y="19350"/>
                  <a:pt x="13511" y="19186"/>
                  <a:pt x="13861" y="19000"/>
                </a:cubicBezTo>
                <a:cubicBezTo>
                  <a:pt x="13938" y="18962"/>
                  <a:pt x="13888" y="18844"/>
                  <a:pt x="13815" y="18844"/>
                </a:cubicBezTo>
                <a:cubicBezTo>
                  <a:pt x="13800" y="18844"/>
                  <a:pt x="13784" y="18849"/>
                  <a:pt x="13768" y="18861"/>
                </a:cubicBezTo>
                <a:cubicBezTo>
                  <a:pt x="12512" y="19443"/>
                  <a:pt x="11279" y="20094"/>
                  <a:pt x="10069" y="20745"/>
                </a:cubicBezTo>
                <a:cubicBezTo>
                  <a:pt x="9744" y="20931"/>
                  <a:pt x="9418" y="21117"/>
                  <a:pt x="9093" y="21279"/>
                </a:cubicBezTo>
                <a:cubicBezTo>
                  <a:pt x="9093" y="21233"/>
                  <a:pt x="9070" y="21164"/>
                  <a:pt x="9070" y="21093"/>
                </a:cubicBezTo>
                <a:lnTo>
                  <a:pt x="9093" y="21093"/>
                </a:lnTo>
                <a:lnTo>
                  <a:pt x="10419" y="20396"/>
                </a:lnTo>
                <a:cubicBezTo>
                  <a:pt x="10499" y="20336"/>
                  <a:pt x="10441" y="20224"/>
                  <a:pt x="10364" y="20224"/>
                </a:cubicBezTo>
                <a:cubicBezTo>
                  <a:pt x="10352" y="20224"/>
                  <a:pt x="10339" y="20227"/>
                  <a:pt x="10326" y="20234"/>
                </a:cubicBezTo>
                <a:cubicBezTo>
                  <a:pt x="9883" y="20466"/>
                  <a:pt x="9465" y="20699"/>
                  <a:pt x="9024" y="20907"/>
                </a:cubicBezTo>
                <a:cubicBezTo>
                  <a:pt x="9024" y="20814"/>
                  <a:pt x="9000" y="20721"/>
                  <a:pt x="8977" y="20606"/>
                </a:cubicBezTo>
                <a:lnTo>
                  <a:pt x="8977" y="20513"/>
                </a:lnTo>
                <a:cubicBezTo>
                  <a:pt x="9186" y="20280"/>
                  <a:pt x="9489" y="20048"/>
                  <a:pt x="9883" y="19791"/>
                </a:cubicBezTo>
                <a:cubicBezTo>
                  <a:pt x="9908" y="19791"/>
                  <a:pt x="9954" y="19769"/>
                  <a:pt x="9954" y="19744"/>
                </a:cubicBezTo>
                <a:cubicBezTo>
                  <a:pt x="11744" y="18628"/>
                  <a:pt x="15139" y="17372"/>
                  <a:pt x="18954" y="16442"/>
                </a:cubicBezTo>
                <a:cubicBezTo>
                  <a:pt x="20675" y="16023"/>
                  <a:pt x="22373" y="15722"/>
                  <a:pt x="23908" y="15512"/>
                </a:cubicBezTo>
                <a:cubicBezTo>
                  <a:pt x="23918" y="15533"/>
                  <a:pt x="23943" y="15544"/>
                  <a:pt x="23969" y="15544"/>
                </a:cubicBezTo>
                <a:cubicBezTo>
                  <a:pt x="24000" y="15544"/>
                  <a:pt x="24034" y="15527"/>
                  <a:pt x="24048" y="15489"/>
                </a:cubicBezTo>
                <a:cubicBezTo>
                  <a:pt x="25465" y="15303"/>
                  <a:pt x="26721" y="15232"/>
                  <a:pt x="27745" y="15232"/>
                </a:cubicBezTo>
                <a:close/>
                <a:moveTo>
                  <a:pt x="9815" y="25745"/>
                </a:moveTo>
                <a:lnTo>
                  <a:pt x="9815" y="25745"/>
                </a:lnTo>
                <a:cubicBezTo>
                  <a:pt x="9830" y="25762"/>
                  <a:pt x="9858" y="25778"/>
                  <a:pt x="9890" y="25778"/>
                </a:cubicBezTo>
                <a:cubicBezTo>
                  <a:pt x="9903" y="25778"/>
                  <a:pt x="9916" y="25775"/>
                  <a:pt x="9930" y="25769"/>
                </a:cubicBezTo>
                <a:lnTo>
                  <a:pt x="9930" y="25769"/>
                </a:lnTo>
                <a:cubicBezTo>
                  <a:pt x="9908" y="25791"/>
                  <a:pt x="9883" y="25791"/>
                  <a:pt x="9861" y="25815"/>
                </a:cubicBezTo>
                <a:cubicBezTo>
                  <a:pt x="9847" y="25834"/>
                  <a:pt x="9841" y="25853"/>
                  <a:pt x="9840" y="25871"/>
                </a:cubicBezTo>
                <a:lnTo>
                  <a:pt x="9840" y="25871"/>
                </a:lnTo>
                <a:cubicBezTo>
                  <a:pt x="9832" y="25831"/>
                  <a:pt x="9823" y="25789"/>
                  <a:pt x="9815" y="25745"/>
                </a:cubicBezTo>
                <a:close/>
                <a:moveTo>
                  <a:pt x="9847" y="25913"/>
                </a:moveTo>
                <a:lnTo>
                  <a:pt x="9847" y="25913"/>
                </a:lnTo>
                <a:cubicBezTo>
                  <a:pt x="9862" y="25949"/>
                  <a:pt x="9899" y="25976"/>
                  <a:pt x="9940" y="25976"/>
                </a:cubicBezTo>
                <a:cubicBezTo>
                  <a:pt x="9950" y="25976"/>
                  <a:pt x="9960" y="25974"/>
                  <a:pt x="9969" y="25971"/>
                </a:cubicBezTo>
                <a:lnTo>
                  <a:pt x="9969" y="25971"/>
                </a:lnTo>
                <a:cubicBezTo>
                  <a:pt x="9933" y="26004"/>
                  <a:pt x="9897" y="26037"/>
                  <a:pt x="9861" y="26070"/>
                </a:cubicBezTo>
                <a:cubicBezTo>
                  <a:pt x="9861" y="26014"/>
                  <a:pt x="9855" y="25963"/>
                  <a:pt x="9847" y="25913"/>
                </a:cubicBezTo>
                <a:close/>
                <a:moveTo>
                  <a:pt x="9930" y="26280"/>
                </a:moveTo>
                <a:cubicBezTo>
                  <a:pt x="9908" y="26280"/>
                  <a:pt x="9908" y="26303"/>
                  <a:pt x="9908" y="26303"/>
                </a:cubicBezTo>
                <a:cubicBezTo>
                  <a:pt x="9908" y="26280"/>
                  <a:pt x="9908" y="26280"/>
                  <a:pt x="9930" y="26280"/>
                </a:cubicBezTo>
                <a:close/>
                <a:moveTo>
                  <a:pt x="29326" y="20814"/>
                </a:moveTo>
                <a:cubicBezTo>
                  <a:pt x="29164" y="21164"/>
                  <a:pt x="28978" y="21536"/>
                  <a:pt x="28814" y="21884"/>
                </a:cubicBezTo>
                <a:cubicBezTo>
                  <a:pt x="28783" y="21963"/>
                  <a:pt x="28847" y="22031"/>
                  <a:pt x="28907" y="22031"/>
                </a:cubicBezTo>
                <a:cubicBezTo>
                  <a:pt x="28935" y="22031"/>
                  <a:pt x="28963" y="22015"/>
                  <a:pt x="28978" y="21977"/>
                </a:cubicBezTo>
                <a:cubicBezTo>
                  <a:pt x="29140" y="21605"/>
                  <a:pt x="29326" y="21233"/>
                  <a:pt x="29512" y="20861"/>
                </a:cubicBezTo>
                <a:lnTo>
                  <a:pt x="29512" y="20838"/>
                </a:lnTo>
                <a:cubicBezTo>
                  <a:pt x="29722" y="20838"/>
                  <a:pt x="29908" y="20861"/>
                  <a:pt x="30070" y="20885"/>
                </a:cubicBezTo>
                <a:lnTo>
                  <a:pt x="29233" y="22699"/>
                </a:lnTo>
                <a:cubicBezTo>
                  <a:pt x="29187" y="22777"/>
                  <a:pt x="29246" y="22845"/>
                  <a:pt x="29303" y="22845"/>
                </a:cubicBezTo>
                <a:cubicBezTo>
                  <a:pt x="29330" y="22845"/>
                  <a:pt x="29358" y="22829"/>
                  <a:pt x="29373" y="22792"/>
                </a:cubicBezTo>
                <a:cubicBezTo>
                  <a:pt x="29676" y="22187"/>
                  <a:pt x="29955" y="21558"/>
                  <a:pt x="30256" y="20931"/>
                </a:cubicBezTo>
                <a:lnTo>
                  <a:pt x="30256" y="20907"/>
                </a:lnTo>
                <a:cubicBezTo>
                  <a:pt x="30442" y="20931"/>
                  <a:pt x="30628" y="20954"/>
                  <a:pt x="30768" y="21000"/>
                </a:cubicBezTo>
                <a:cubicBezTo>
                  <a:pt x="30606" y="21257"/>
                  <a:pt x="30442" y="21536"/>
                  <a:pt x="30327" y="21837"/>
                </a:cubicBezTo>
                <a:cubicBezTo>
                  <a:pt x="30303" y="21884"/>
                  <a:pt x="30303" y="21930"/>
                  <a:pt x="30349" y="21955"/>
                </a:cubicBezTo>
                <a:cubicBezTo>
                  <a:pt x="30368" y="21964"/>
                  <a:pt x="30392" y="21969"/>
                  <a:pt x="30412" y="21969"/>
                </a:cubicBezTo>
                <a:cubicBezTo>
                  <a:pt x="30442" y="21969"/>
                  <a:pt x="30467" y="21958"/>
                  <a:pt x="30467" y="21930"/>
                </a:cubicBezTo>
                <a:cubicBezTo>
                  <a:pt x="30606" y="21629"/>
                  <a:pt x="30768" y="21326"/>
                  <a:pt x="30954" y="21071"/>
                </a:cubicBezTo>
                <a:lnTo>
                  <a:pt x="30954" y="21047"/>
                </a:lnTo>
                <a:cubicBezTo>
                  <a:pt x="31350" y="21186"/>
                  <a:pt x="31583" y="21350"/>
                  <a:pt x="31629" y="21558"/>
                </a:cubicBezTo>
                <a:cubicBezTo>
                  <a:pt x="31745" y="22001"/>
                  <a:pt x="31118" y="22606"/>
                  <a:pt x="29908" y="23304"/>
                </a:cubicBezTo>
                <a:cubicBezTo>
                  <a:pt x="30001" y="23140"/>
                  <a:pt x="30095" y="23000"/>
                  <a:pt x="30141" y="22838"/>
                </a:cubicBezTo>
                <a:cubicBezTo>
                  <a:pt x="30163" y="22792"/>
                  <a:pt x="30141" y="22721"/>
                  <a:pt x="30095" y="22721"/>
                </a:cubicBezTo>
                <a:cubicBezTo>
                  <a:pt x="30086" y="22717"/>
                  <a:pt x="30078" y="22715"/>
                  <a:pt x="30070" y="22715"/>
                </a:cubicBezTo>
                <a:cubicBezTo>
                  <a:pt x="30032" y="22715"/>
                  <a:pt x="29997" y="22754"/>
                  <a:pt x="29977" y="22792"/>
                </a:cubicBezTo>
                <a:cubicBezTo>
                  <a:pt x="29955" y="22861"/>
                  <a:pt x="29908" y="22954"/>
                  <a:pt x="29862" y="23047"/>
                </a:cubicBezTo>
                <a:cubicBezTo>
                  <a:pt x="29791" y="23140"/>
                  <a:pt x="29745" y="23211"/>
                  <a:pt x="29698" y="23279"/>
                </a:cubicBezTo>
                <a:cubicBezTo>
                  <a:pt x="29652" y="23326"/>
                  <a:pt x="29652" y="23372"/>
                  <a:pt x="29698" y="23419"/>
                </a:cubicBezTo>
                <a:cubicBezTo>
                  <a:pt x="29443" y="23536"/>
                  <a:pt x="29164" y="23676"/>
                  <a:pt x="28885" y="23815"/>
                </a:cubicBezTo>
                <a:cubicBezTo>
                  <a:pt x="28768" y="23862"/>
                  <a:pt x="28675" y="23908"/>
                  <a:pt x="28582" y="23955"/>
                </a:cubicBezTo>
                <a:cubicBezTo>
                  <a:pt x="28721" y="23676"/>
                  <a:pt x="28839" y="23397"/>
                  <a:pt x="28954" y="23093"/>
                </a:cubicBezTo>
                <a:cubicBezTo>
                  <a:pt x="28954" y="23047"/>
                  <a:pt x="28932" y="23000"/>
                  <a:pt x="28885" y="22978"/>
                </a:cubicBezTo>
                <a:cubicBezTo>
                  <a:pt x="28839" y="22978"/>
                  <a:pt x="28792" y="23000"/>
                  <a:pt x="28768" y="23047"/>
                </a:cubicBezTo>
                <a:cubicBezTo>
                  <a:pt x="28628" y="23397"/>
                  <a:pt x="28489" y="23722"/>
                  <a:pt x="28327" y="24070"/>
                </a:cubicBezTo>
                <a:cubicBezTo>
                  <a:pt x="28141" y="24163"/>
                  <a:pt x="27931" y="24234"/>
                  <a:pt x="27722" y="24327"/>
                </a:cubicBezTo>
                <a:cubicBezTo>
                  <a:pt x="27745" y="24280"/>
                  <a:pt x="27791" y="24210"/>
                  <a:pt x="27815" y="24141"/>
                </a:cubicBezTo>
                <a:cubicBezTo>
                  <a:pt x="27838" y="24117"/>
                  <a:pt x="27838" y="24094"/>
                  <a:pt x="27838" y="24070"/>
                </a:cubicBezTo>
                <a:cubicBezTo>
                  <a:pt x="27815" y="24048"/>
                  <a:pt x="27815" y="24024"/>
                  <a:pt x="27791" y="24001"/>
                </a:cubicBezTo>
                <a:cubicBezTo>
                  <a:pt x="27779" y="23995"/>
                  <a:pt x="27764" y="23992"/>
                  <a:pt x="27750" y="23992"/>
                </a:cubicBezTo>
                <a:cubicBezTo>
                  <a:pt x="27711" y="23992"/>
                  <a:pt x="27669" y="24014"/>
                  <a:pt x="27652" y="24048"/>
                </a:cubicBezTo>
                <a:cubicBezTo>
                  <a:pt x="27629" y="24117"/>
                  <a:pt x="27605" y="24163"/>
                  <a:pt x="27559" y="24234"/>
                </a:cubicBezTo>
                <a:cubicBezTo>
                  <a:pt x="27559" y="24234"/>
                  <a:pt x="27536" y="24256"/>
                  <a:pt x="27536" y="24280"/>
                </a:cubicBezTo>
                <a:cubicBezTo>
                  <a:pt x="27536" y="24280"/>
                  <a:pt x="27512" y="24280"/>
                  <a:pt x="27512" y="24303"/>
                </a:cubicBezTo>
                <a:lnTo>
                  <a:pt x="27490" y="24327"/>
                </a:lnTo>
                <a:lnTo>
                  <a:pt x="27490" y="24349"/>
                </a:lnTo>
                <a:cubicBezTo>
                  <a:pt x="27466" y="24349"/>
                  <a:pt x="27443" y="24373"/>
                  <a:pt x="27443" y="24396"/>
                </a:cubicBezTo>
                <a:cubicBezTo>
                  <a:pt x="27419" y="24396"/>
                  <a:pt x="27419" y="24420"/>
                  <a:pt x="27419" y="24442"/>
                </a:cubicBezTo>
                <a:cubicBezTo>
                  <a:pt x="27118" y="24582"/>
                  <a:pt x="26792" y="24699"/>
                  <a:pt x="26466" y="24814"/>
                </a:cubicBezTo>
                <a:cubicBezTo>
                  <a:pt x="26699" y="24327"/>
                  <a:pt x="26932" y="23815"/>
                  <a:pt x="27118" y="23326"/>
                </a:cubicBezTo>
                <a:cubicBezTo>
                  <a:pt x="27145" y="23257"/>
                  <a:pt x="27090" y="23213"/>
                  <a:pt x="27036" y="23213"/>
                </a:cubicBezTo>
                <a:cubicBezTo>
                  <a:pt x="27000" y="23213"/>
                  <a:pt x="26964" y="23233"/>
                  <a:pt x="26954" y="23279"/>
                </a:cubicBezTo>
                <a:cubicBezTo>
                  <a:pt x="26746" y="23769"/>
                  <a:pt x="26535" y="24234"/>
                  <a:pt x="26303" y="24721"/>
                </a:cubicBezTo>
                <a:cubicBezTo>
                  <a:pt x="26280" y="24768"/>
                  <a:pt x="26327" y="24839"/>
                  <a:pt x="26373" y="24839"/>
                </a:cubicBezTo>
                <a:cubicBezTo>
                  <a:pt x="26117" y="24932"/>
                  <a:pt x="25884" y="25025"/>
                  <a:pt x="25629" y="25118"/>
                </a:cubicBezTo>
                <a:lnTo>
                  <a:pt x="25908" y="24349"/>
                </a:lnTo>
                <a:cubicBezTo>
                  <a:pt x="25908" y="24303"/>
                  <a:pt x="25884" y="24256"/>
                  <a:pt x="25838" y="24234"/>
                </a:cubicBezTo>
                <a:cubicBezTo>
                  <a:pt x="25829" y="24229"/>
                  <a:pt x="25820" y="24227"/>
                  <a:pt x="25811" y="24227"/>
                </a:cubicBezTo>
                <a:cubicBezTo>
                  <a:pt x="25774" y="24227"/>
                  <a:pt x="25740" y="24265"/>
                  <a:pt x="25722" y="24303"/>
                </a:cubicBezTo>
                <a:cubicBezTo>
                  <a:pt x="25629" y="24559"/>
                  <a:pt x="25536" y="24839"/>
                  <a:pt x="25419" y="25118"/>
                </a:cubicBezTo>
                <a:cubicBezTo>
                  <a:pt x="25419" y="25140"/>
                  <a:pt x="25419" y="25140"/>
                  <a:pt x="25443" y="25164"/>
                </a:cubicBezTo>
                <a:cubicBezTo>
                  <a:pt x="25164" y="25257"/>
                  <a:pt x="24907" y="25350"/>
                  <a:pt x="24628" y="25419"/>
                </a:cubicBezTo>
                <a:cubicBezTo>
                  <a:pt x="24675" y="25372"/>
                  <a:pt x="24699" y="25279"/>
                  <a:pt x="24721" y="25233"/>
                </a:cubicBezTo>
                <a:cubicBezTo>
                  <a:pt x="24814" y="25071"/>
                  <a:pt x="24907" y="24885"/>
                  <a:pt x="25000" y="24721"/>
                </a:cubicBezTo>
                <a:cubicBezTo>
                  <a:pt x="25186" y="24373"/>
                  <a:pt x="25350" y="24024"/>
                  <a:pt x="25512" y="23651"/>
                </a:cubicBezTo>
                <a:cubicBezTo>
                  <a:pt x="25545" y="23586"/>
                  <a:pt x="25474" y="23520"/>
                  <a:pt x="25413" y="23520"/>
                </a:cubicBezTo>
                <a:cubicBezTo>
                  <a:pt x="25387" y="23520"/>
                  <a:pt x="25364" y="23531"/>
                  <a:pt x="25350" y="23558"/>
                </a:cubicBezTo>
                <a:cubicBezTo>
                  <a:pt x="25211" y="23884"/>
                  <a:pt x="25047" y="24210"/>
                  <a:pt x="24885" y="24535"/>
                </a:cubicBezTo>
                <a:cubicBezTo>
                  <a:pt x="24814" y="24675"/>
                  <a:pt x="24745" y="24839"/>
                  <a:pt x="24652" y="24978"/>
                </a:cubicBezTo>
                <a:cubicBezTo>
                  <a:pt x="24606" y="25047"/>
                  <a:pt x="24582" y="25140"/>
                  <a:pt x="24535" y="25211"/>
                </a:cubicBezTo>
                <a:cubicBezTo>
                  <a:pt x="24513" y="25257"/>
                  <a:pt x="24466" y="25397"/>
                  <a:pt x="24396" y="25419"/>
                </a:cubicBezTo>
                <a:cubicBezTo>
                  <a:pt x="24349" y="25443"/>
                  <a:pt x="24327" y="25490"/>
                  <a:pt x="24327" y="25512"/>
                </a:cubicBezTo>
                <a:cubicBezTo>
                  <a:pt x="24094" y="25583"/>
                  <a:pt x="23862" y="25676"/>
                  <a:pt x="23605" y="25745"/>
                </a:cubicBezTo>
                <a:cubicBezTo>
                  <a:pt x="23744" y="25350"/>
                  <a:pt x="23931" y="24978"/>
                  <a:pt x="24117" y="24628"/>
                </a:cubicBezTo>
                <a:cubicBezTo>
                  <a:pt x="24167" y="24562"/>
                  <a:pt x="24099" y="24497"/>
                  <a:pt x="24031" y="24497"/>
                </a:cubicBezTo>
                <a:cubicBezTo>
                  <a:pt x="24003" y="24497"/>
                  <a:pt x="23975" y="24508"/>
                  <a:pt x="23955" y="24535"/>
                </a:cubicBezTo>
                <a:cubicBezTo>
                  <a:pt x="23744" y="24932"/>
                  <a:pt x="23558" y="25326"/>
                  <a:pt x="23419" y="25745"/>
                </a:cubicBezTo>
                <a:cubicBezTo>
                  <a:pt x="23397" y="25769"/>
                  <a:pt x="23397" y="25769"/>
                  <a:pt x="23419" y="25791"/>
                </a:cubicBezTo>
                <a:cubicBezTo>
                  <a:pt x="23093" y="25884"/>
                  <a:pt x="22768" y="25977"/>
                  <a:pt x="22442" y="26048"/>
                </a:cubicBezTo>
                <a:cubicBezTo>
                  <a:pt x="22652" y="25791"/>
                  <a:pt x="22814" y="25536"/>
                  <a:pt x="22954" y="25233"/>
                </a:cubicBezTo>
                <a:cubicBezTo>
                  <a:pt x="22987" y="25167"/>
                  <a:pt x="22926" y="25101"/>
                  <a:pt x="22864" y="25101"/>
                </a:cubicBezTo>
                <a:cubicBezTo>
                  <a:pt x="22838" y="25101"/>
                  <a:pt x="22812" y="25113"/>
                  <a:pt x="22792" y="25140"/>
                </a:cubicBezTo>
                <a:cubicBezTo>
                  <a:pt x="22652" y="25466"/>
                  <a:pt x="22442" y="25769"/>
                  <a:pt x="22234" y="26048"/>
                </a:cubicBezTo>
                <a:cubicBezTo>
                  <a:pt x="22210" y="26070"/>
                  <a:pt x="22210" y="26094"/>
                  <a:pt x="22210" y="26117"/>
                </a:cubicBezTo>
                <a:cubicBezTo>
                  <a:pt x="21955" y="26187"/>
                  <a:pt x="21676" y="26256"/>
                  <a:pt x="21419" y="26327"/>
                </a:cubicBezTo>
                <a:cubicBezTo>
                  <a:pt x="21558" y="26117"/>
                  <a:pt x="21651" y="25884"/>
                  <a:pt x="21769" y="25676"/>
                </a:cubicBezTo>
                <a:cubicBezTo>
                  <a:pt x="21908" y="25372"/>
                  <a:pt x="22070" y="25071"/>
                  <a:pt x="22210" y="24792"/>
                </a:cubicBezTo>
                <a:cubicBezTo>
                  <a:pt x="22241" y="24713"/>
                  <a:pt x="22188" y="24645"/>
                  <a:pt x="22129" y="24645"/>
                </a:cubicBezTo>
                <a:cubicBezTo>
                  <a:pt x="22100" y="24645"/>
                  <a:pt x="22070" y="24661"/>
                  <a:pt x="22048" y="24699"/>
                </a:cubicBezTo>
                <a:cubicBezTo>
                  <a:pt x="21908" y="24978"/>
                  <a:pt x="21769" y="25257"/>
                  <a:pt x="21605" y="25559"/>
                </a:cubicBezTo>
                <a:cubicBezTo>
                  <a:pt x="21536" y="25676"/>
                  <a:pt x="21465" y="25815"/>
                  <a:pt x="21396" y="25955"/>
                </a:cubicBezTo>
                <a:cubicBezTo>
                  <a:pt x="21326" y="26094"/>
                  <a:pt x="21279" y="26234"/>
                  <a:pt x="21164" y="26349"/>
                </a:cubicBezTo>
                <a:cubicBezTo>
                  <a:pt x="21164" y="26349"/>
                  <a:pt x="21164" y="26373"/>
                  <a:pt x="21140" y="26373"/>
                </a:cubicBezTo>
                <a:cubicBezTo>
                  <a:pt x="20838" y="26466"/>
                  <a:pt x="20513" y="26535"/>
                  <a:pt x="20209" y="26606"/>
                </a:cubicBezTo>
                <a:cubicBezTo>
                  <a:pt x="20327" y="26373"/>
                  <a:pt x="20442" y="26141"/>
                  <a:pt x="20513" y="25908"/>
                </a:cubicBezTo>
                <a:cubicBezTo>
                  <a:pt x="20535" y="25862"/>
                  <a:pt x="20513" y="25815"/>
                  <a:pt x="20466" y="25791"/>
                </a:cubicBezTo>
                <a:cubicBezTo>
                  <a:pt x="20458" y="25787"/>
                  <a:pt x="20450" y="25785"/>
                  <a:pt x="20441" y="25785"/>
                </a:cubicBezTo>
                <a:cubicBezTo>
                  <a:pt x="20404" y="25785"/>
                  <a:pt x="20369" y="25824"/>
                  <a:pt x="20349" y="25862"/>
                </a:cubicBezTo>
                <a:cubicBezTo>
                  <a:pt x="20256" y="26141"/>
                  <a:pt x="20116" y="26396"/>
                  <a:pt x="19977" y="26653"/>
                </a:cubicBezTo>
                <a:cubicBezTo>
                  <a:pt x="19791" y="26675"/>
                  <a:pt x="19605" y="26721"/>
                  <a:pt x="19396" y="26768"/>
                </a:cubicBezTo>
                <a:cubicBezTo>
                  <a:pt x="19651" y="26256"/>
                  <a:pt x="19862" y="25722"/>
                  <a:pt x="20023" y="25164"/>
                </a:cubicBezTo>
                <a:cubicBezTo>
                  <a:pt x="20051" y="25094"/>
                  <a:pt x="19996" y="25050"/>
                  <a:pt x="19943" y="25050"/>
                </a:cubicBezTo>
                <a:cubicBezTo>
                  <a:pt x="19906" y="25050"/>
                  <a:pt x="19871" y="25070"/>
                  <a:pt x="19862" y="25118"/>
                </a:cubicBezTo>
                <a:cubicBezTo>
                  <a:pt x="19675" y="25698"/>
                  <a:pt x="19443" y="26256"/>
                  <a:pt x="19186" y="26814"/>
                </a:cubicBezTo>
                <a:lnTo>
                  <a:pt x="18070" y="27025"/>
                </a:lnTo>
                <a:lnTo>
                  <a:pt x="18070" y="27025"/>
                </a:lnTo>
                <a:lnTo>
                  <a:pt x="18209" y="26814"/>
                </a:lnTo>
                <a:cubicBezTo>
                  <a:pt x="18302" y="26653"/>
                  <a:pt x="18373" y="26466"/>
                  <a:pt x="18466" y="26303"/>
                </a:cubicBezTo>
                <a:cubicBezTo>
                  <a:pt x="18515" y="26237"/>
                  <a:pt x="18448" y="26171"/>
                  <a:pt x="18388" y="26171"/>
                </a:cubicBezTo>
                <a:cubicBezTo>
                  <a:pt x="18364" y="26171"/>
                  <a:pt x="18340" y="26182"/>
                  <a:pt x="18327" y="26210"/>
                </a:cubicBezTo>
                <a:lnTo>
                  <a:pt x="18047" y="26699"/>
                </a:lnTo>
                <a:cubicBezTo>
                  <a:pt x="18001" y="26814"/>
                  <a:pt x="17930" y="26954"/>
                  <a:pt x="17815" y="27025"/>
                </a:cubicBezTo>
                <a:cubicBezTo>
                  <a:pt x="17791" y="27025"/>
                  <a:pt x="17768" y="27047"/>
                  <a:pt x="17768" y="27071"/>
                </a:cubicBezTo>
                <a:cubicBezTo>
                  <a:pt x="17558" y="27093"/>
                  <a:pt x="17350" y="27140"/>
                  <a:pt x="17140" y="27164"/>
                </a:cubicBezTo>
                <a:cubicBezTo>
                  <a:pt x="17536" y="26466"/>
                  <a:pt x="17884" y="25745"/>
                  <a:pt x="18209" y="25000"/>
                </a:cubicBezTo>
                <a:cubicBezTo>
                  <a:pt x="18242" y="24935"/>
                  <a:pt x="18171" y="24869"/>
                  <a:pt x="18110" y="24869"/>
                </a:cubicBezTo>
                <a:cubicBezTo>
                  <a:pt x="18085" y="24869"/>
                  <a:pt x="18061" y="24880"/>
                  <a:pt x="18047" y="24907"/>
                </a:cubicBezTo>
                <a:cubicBezTo>
                  <a:pt x="17722" y="25698"/>
                  <a:pt x="17350" y="26442"/>
                  <a:pt x="16931" y="27187"/>
                </a:cubicBezTo>
                <a:lnTo>
                  <a:pt x="16931" y="27211"/>
                </a:lnTo>
                <a:cubicBezTo>
                  <a:pt x="16535" y="27257"/>
                  <a:pt x="16163" y="27304"/>
                  <a:pt x="15815" y="27350"/>
                </a:cubicBezTo>
                <a:cubicBezTo>
                  <a:pt x="15815" y="27326"/>
                  <a:pt x="15837" y="27304"/>
                  <a:pt x="15861" y="27257"/>
                </a:cubicBezTo>
                <a:cubicBezTo>
                  <a:pt x="15908" y="27187"/>
                  <a:pt x="15930" y="27140"/>
                  <a:pt x="15977" y="27071"/>
                </a:cubicBezTo>
                <a:cubicBezTo>
                  <a:pt x="16070" y="26932"/>
                  <a:pt x="16163" y="26792"/>
                  <a:pt x="16233" y="26653"/>
                </a:cubicBezTo>
                <a:cubicBezTo>
                  <a:pt x="16280" y="26606"/>
                  <a:pt x="16256" y="26560"/>
                  <a:pt x="16209" y="26535"/>
                </a:cubicBezTo>
                <a:cubicBezTo>
                  <a:pt x="16190" y="26526"/>
                  <a:pt x="16171" y="26521"/>
                  <a:pt x="16154" y="26521"/>
                </a:cubicBezTo>
                <a:cubicBezTo>
                  <a:pt x="16129" y="26521"/>
                  <a:pt x="16107" y="26532"/>
                  <a:pt x="16094" y="26560"/>
                </a:cubicBezTo>
                <a:cubicBezTo>
                  <a:pt x="15977" y="26721"/>
                  <a:pt x="15884" y="26885"/>
                  <a:pt x="15768" y="27047"/>
                </a:cubicBezTo>
                <a:cubicBezTo>
                  <a:pt x="15722" y="27140"/>
                  <a:pt x="15675" y="27211"/>
                  <a:pt x="15629" y="27304"/>
                </a:cubicBezTo>
                <a:cubicBezTo>
                  <a:pt x="15605" y="27326"/>
                  <a:pt x="15605" y="27350"/>
                  <a:pt x="15582" y="27373"/>
                </a:cubicBezTo>
                <a:cubicBezTo>
                  <a:pt x="15279" y="27419"/>
                  <a:pt x="14978" y="27443"/>
                  <a:pt x="14698" y="27466"/>
                </a:cubicBezTo>
                <a:cubicBezTo>
                  <a:pt x="14885" y="27257"/>
                  <a:pt x="15046" y="27025"/>
                  <a:pt x="15186" y="26768"/>
                </a:cubicBezTo>
                <a:cubicBezTo>
                  <a:pt x="15217" y="26690"/>
                  <a:pt x="15154" y="26622"/>
                  <a:pt x="15094" y="26622"/>
                </a:cubicBezTo>
                <a:cubicBezTo>
                  <a:pt x="15066" y="26622"/>
                  <a:pt x="15039" y="26638"/>
                  <a:pt x="15024" y="26675"/>
                </a:cubicBezTo>
                <a:cubicBezTo>
                  <a:pt x="14885" y="26932"/>
                  <a:pt x="14721" y="27164"/>
                  <a:pt x="14535" y="27373"/>
                </a:cubicBezTo>
                <a:cubicBezTo>
                  <a:pt x="14512" y="27397"/>
                  <a:pt x="14512" y="27443"/>
                  <a:pt x="14512" y="27466"/>
                </a:cubicBezTo>
                <a:cubicBezTo>
                  <a:pt x="14209" y="27490"/>
                  <a:pt x="13930" y="27512"/>
                  <a:pt x="13629" y="27536"/>
                </a:cubicBezTo>
                <a:cubicBezTo>
                  <a:pt x="14023" y="27025"/>
                  <a:pt x="14233" y="26420"/>
                  <a:pt x="14559" y="25884"/>
                </a:cubicBezTo>
                <a:cubicBezTo>
                  <a:pt x="14592" y="25818"/>
                  <a:pt x="14520" y="25753"/>
                  <a:pt x="14458" y="25753"/>
                </a:cubicBezTo>
                <a:cubicBezTo>
                  <a:pt x="14433" y="25753"/>
                  <a:pt x="14409" y="25764"/>
                  <a:pt x="14395" y="25791"/>
                </a:cubicBezTo>
                <a:cubicBezTo>
                  <a:pt x="14047" y="26373"/>
                  <a:pt x="13837" y="27025"/>
                  <a:pt x="13396" y="27536"/>
                </a:cubicBezTo>
                <a:cubicBezTo>
                  <a:pt x="13210" y="27536"/>
                  <a:pt x="13024" y="27546"/>
                  <a:pt x="12845" y="27546"/>
                </a:cubicBezTo>
                <a:cubicBezTo>
                  <a:pt x="12755" y="27546"/>
                  <a:pt x="12667" y="27544"/>
                  <a:pt x="12581" y="27536"/>
                </a:cubicBezTo>
                <a:lnTo>
                  <a:pt x="12721" y="27326"/>
                </a:lnTo>
                <a:cubicBezTo>
                  <a:pt x="12791" y="27187"/>
                  <a:pt x="12884" y="27071"/>
                  <a:pt x="12977" y="26932"/>
                </a:cubicBezTo>
                <a:cubicBezTo>
                  <a:pt x="13000" y="26885"/>
                  <a:pt x="13000" y="26814"/>
                  <a:pt x="12953" y="26792"/>
                </a:cubicBezTo>
                <a:cubicBezTo>
                  <a:pt x="12941" y="26786"/>
                  <a:pt x="12928" y="26783"/>
                  <a:pt x="12916" y="26783"/>
                </a:cubicBezTo>
                <a:cubicBezTo>
                  <a:pt x="12882" y="26783"/>
                  <a:pt x="12848" y="26805"/>
                  <a:pt x="12814" y="26839"/>
                </a:cubicBezTo>
                <a:cubicBezTo>
                  <a:pt x="12745" y="26954"/>
                  <a:pt x="12674" y="27071"/>
                  <a:pt x="12581" y="27187"/>
                </a:cubicBezTo>
                <a:cubicBezTo>
                  <a:pt x="12559" y="27233"/>
                  <a:pt x="12512" y="27304"/>
                  <a:pt x="12488" y="27350"/>
                </a:cubicBezTo>
                <a:cubicBezTo>
                  <a:pt x="12466" y="27373"/>
                  <a:pt x="12442" y="27419"/>
                  <a:pt x="12419" y="27443"/>
                </a:cubicBezTo>
                <a:cubicBezTo>
                  <a:pt x="12419" y="27466"/>
                  <a:pt x="12419" y="27466"/>
                  <a:pt x="12395" y="27466"/>
                </a:cubicBezTo>
                <a:cubicBezTo>
                  <a:pt x="12349" y="27466"/>
                  <a:pt x="12326" y="27490"/>
                  <a:pt x="12302" y="27536"/>
                </a:cubicBezTo>
                <a:cubicBezTo>
                  <a:pt x="12116" y="27536"/>
                  <a:pt x="11930" y="27512"/>
                  <a:pt x="11744" y="27490"/>
                </a:cubicBezTo>
                <a:lnTo>
                  <a:pt x="12373" y="26234"/>
                </a:lnTo>
                <a:cubicBezTo>
                  <a:pt x="12404" y="26155"/>
                  <a:pt x="12340" y="26087"/>
                  <a:pt x="12281" y="26087"/>
                </a:cubicBezTo>
                <a:cubicBezTo>
                  <a:pt x="12252" y="26087"/>
                  <a:pt x="12224" y="26103"/>
                  <a:pt x="12209" y="26141"/>
                </a:cubicBezTo>
                <a:cubicBezTo>
                  <a:pt x="12001" y="26582"/>
                  <a:pt x="11768" y="27025"/>
                  <a:pt x="11558" y="27490"/>
                </a:cubicBezTo>
                <a:cubicBezTo>
                  <a:pt x="11443" y="27466"/>
                  <a:pt x="11350" y="27443"/>
                  <a:pt x="11256" y="27443"/>
                </a:cubicBezTo>
                <a:cubicBezTo>
                  <a:pt x="11350" y="27304"/>
                  <a:pt x="11443" y="27164"/>
                  <a:pt x="11536" y="27000"/>
                </a:cubicBezTo>
                <a:cubicBezTo>
                  <a:pt x="11558" y="26978"/>
                  <a:pt x="11536" y="26907"/>
                  <a:pt x="11511" y="26885"/>
                </a:cubicBezTo>
                <a:cubicBezTo>
                  <a:pt x="11498" y="26878"/>
                  <a:pt x="11482" y="26875"/>
                  <a:pt x="11466" y="26875"/>
                </a:cubicBezTo>
                <a:cubicBezTo>
                  <a:pt x="11428" y="26875"/>
                  <a:pt x="11389" y="26892"/>
                  <a:pt x="11372" y="26907"/>
                </a:cubicBezTo>
                <a:cubicBezTo>
                  <a:pt x="11279" y="27071"/>
                  <a:pt x="11163" y="27233"/>
                  <a:pt x="11046" y="27397"/>
                </a:cubicBezTo>
                <a:cubicBezTo>
                  <a:pt x="10419" y="27280"/>
                  <a:pt x="10069" y="27071"/>
                  <a:pt x="10001" y="26792"/>
                </a:cubicBezTo>
                <a:cubicBezTo>
                  <a:pt x="9908" y="26466"/>
                  <a:pt x="10209" y="26070"/>
                  <a:pt x="10814" y="25629"/>
                </a:cubicBezTo>
                <a:lnTo>
                  <a:pt x="10814" y="25629"/>
                </a:lnTo>
                <a:cubicBezTo>
                  <a:pt x="10698" y="25815"/>
                  <a:pt x="10581" y="26024"/>
                  <a:pt x="10466" y="26210"/>
                </a:cubicBezTo>
                <a:cubicBezTo>
                  <a:pt x="10418" y="26289"/>
                  <a:pt x="10477" y="26357"/>
                  <a:pt x="10542" y="26357"/>
                </a:cubicBezTo>
                <a:cubicBezTo>
                  <a:pt x="10573" y="26357"/>
                  <a:pt x="10605" y="26341"/>
                  <a:pt x="10628" y="26303"/>
                </a:cubicBezTo>
                <a:cubicBezTo>
                  <a:pt x="10791" y="26048"/>
                  <a:pt x="10953" y="25769"/>
                  <a:pt x="11117" y="25512"/>
                </a:cubicBezTo>
                <a:lnTo>
                  <a:pt x="11117" y="25419"/>
                </a:lnTo>
                <a:cubicBezTo>
                  <a:pt x="11350" y="25279"/>
                  <a:pt x="11604" y="25118"/>
                  <a:pt x="11908" y="24954"/>
                </a:cubicBezTo>
                <a:lnTo>
                  <a:pt x="11908" y="24954"/>
                </a:lnTo>
                <a:cubicBezTo>
                  <a:pt x="11629" y="25490"/>
                  <a:pt x="11350" y="26048"/>
                  <a:pt x="11046" y="26560"/>
                </a:cubicBezTo>
                <a:cubicBezTo>
                  <a:pt x="11000" y="26638"/>
                  <a:pt x="11059" y="26705"/>
                  <a:pt x="11124" y="26705"/>
                </a:cubicBezTo>
                <a:cubicBezTo>
                  <a:pt x="11155" y="26705"/>
                  <a:pt x="11187" y="26690"/>
                  <a:pt x="11210" y="26653"/>
                </a:cubicBezTo>
                <a:cubicBezTo>
                  <a:pt x="11536" y="26070"/>
                  <a:pt x="11861" y="25490"/>
                  <a:pt x="12140" y="24885"/>
                </a:cubicBezTo>
                <a:cubicBezTo>
                  <a:pt x="12163" y="24861"/>
                  <a:pt x="12163" y="24839"/>
                  <a:pt x="12163" y="24814"/>
                </a:cubicBezTo>
                <a:cubicBezTo>
                  <a:pt x="12349" y="24721"/>
                  <a:pt x="12535" y="24628"/>
                  <a:pt x="12745" y="24535"/>
                </a:cubicBezTo>
                <a:cubicBezTo>
                  <a:pt x="12860" y="24466"/>
                  <a:pt x="12977" y="24420"/>
                  <a:pt x="13093" y="24373"/>
                </a:cubicBezTo>
                <a:lnTo>
                  <a:pt x="13093" y="24373"/>
                </a:lnTo>
                <a:cubicBezTo>
                  <a:pt x="12884" y="24721"/>
                  <a:pt x="12652" y="25071"/>
                  <a:pt x="12442" y="25397"/>
                </a:cubicBezTo>
                <a:cubicBezTo>
                  <a:pt x="12395" y="25475"/>
                  <a:pt x="12454" y="25543"/>
                  <a:pt x="12519" y="25543"/>
                </a:cubicBezTo>
                <a:cubicBezTo>
                  <a:pt x="12550" y="25543"/>
                  <a:pt x="12583" y="25527"/>
                  <a:pt x="12605" y="25490"/>
                </a:cubicBezTo>
                <a:cubicBezTo>
                  <a:pt x="12838" y="25140"/>
                  <a:pt x="13071" y="24768"/>
                  <a:pt x="13303" y="24396"/>
                </a:cubicBezTo>
                <a:cubicBezTo>
                  <a:pt x="13325" y="24349"/>
                  <a:pt x="13303" y="24303"/>
                  <a:pt x="13279" y="24280"/>
                </a:cubicBezTo>
                <a:cubicBezTo>
                  <a:pt x="13536" y="24187"/>
                  <a:pt x="13791" y="24070"/>
                  <a:pt x="14070" y="23955"/>
                </a:cubicBezTo>
                <a:lnTo>
                  <a:pt x="14070" y="23955"/>
                </a:lnTo>
                <a:cubicBezTo>
                  <a:pt x="13629" y="24721"/>
                  <a:pt x="13210" y="25490"/>
                  <a:pt x="12745" y="26234"/>
                </a:cubicBezTo>
                <a:cubicBezTo>
                  <a:pt x="12712" y="26300"/>
                  <a:pt x="12783" y="26365"/>
                  <a:pt x="12844" y="26365"/>
                </a:cubicBezTo>
                <a:cubicBezTo>
                  <a:pt x="12870" y="26365"/>
                  <a:pt x="12893" y="26354"/>
                  <a:pt x="12907" y="26327"/>
                </a:cubicBezTo>
                <a:cubicBezTo>
                  <a:pt x="13396" y="25512"/>
                  <a:pt x="13861" y="24699"/>
                  <a:pt x="14326" y="23862"/>
                </a:cubicBezTo>
                <a:cubicBezTo>
                  <a:pt x="14581" y="23745"/>
                  <a:pt x="14838" y="23651"/>
                  <a:pt x="15117" y="23558"/>
                </a:cubicBezTo>
                <a:lnTo>
                  <a:pt x="15117" y="23558"/>
                </a:lnTo>
                <a:cubicBezTo>
                  <a:pt x="14860" y="24024"/>
                  <a:pt x="14628" y="24489"/>
                  <a:pt x="14373" y="24954"/>
                </a:cubicBezTo>
                <a:cubicBezTo>
                  <a:pt x="14342" y="25033"/>
                  <a:pt x="14405" y="25101"/>
                  <a:pt x="14464" y="25101"/>
                </a:cubicBezTo>
                <a:cubicBezTo>
                  <a:pt x="14492" y="25101"/>
                  <a:pt x="14520" y="25085"/>
                  <a:pt x="14535" y="25047"/>
                </a:cubicBezTo>
                <a:cubicBezTo>
                  <a:pt x="14814" y="24535"/>
                  <a:pt x="15093" y="24001"/>
                  <a:pt x="15372" y="23465"/>
                </a:cubicBezTo>
                <a:cubicBezTo>
                  <a:pt x="15675" y="23350"/>
                  <a:pt x="16001" y="23257"/>
                  <a:pt x="16302" y="23140"/>
                </a:cubicBezTo>
                <a:lnTo>
                  <a:pt x="16302" y="23140"/>
                </a:lnTo>
                <a:cubicBezTo>
                  <a:pt x="15791" y="24141"/>
                  <a:pt x="15257" y="25140"/>
                  <a:pt x="14698" y="26117"/>
                </a:cubicBezTo>
                <a:cubicBezTo>
                  <a:pt x="14649" y="26182"/>
                  <a:pt x="14716" y="26248"/>
                  <a:pt x="14784" y="26248"/>
                </a:cubicBezTo>
                <a:cubicBezTo>
                  <a:pt x="14812" y="26248"/>
                  <a:pt x="14840" y="26237"/>
                  <a:pt x="14860" y="26210"/>
                </a:cubicBezTo>
                <a:cubicBezTo>
                  <a:pt x="15443" y="25186"/>
                  <a:pt x="16001" y="24141"/>
                  <a:pt x="16535" y="23093"/>
                </a:cubicBezTo>
                <a:cubicBezTo>
                  <a:pt x="16559" y="23093"/>
                  <a:pt x="16559" y="23071"/>
                  <a:pt x="16559" y="23071"/>
                </a:cubicBezTo>
                <a:lnTo>
                  <a:pt x="17186" y="22861"/>
                </a:lnTo>
                <a:lnTo>
                  <a:pt x="17186" y="22861"/>
                </a:lnTo>
                <a:cubicBezTo>
                  <a:pt x="16907" y="23443"/>
                  <a:pt x="16606" y="24024"/>
                  <a:pt x="16280" y="24582"/>
                </a:cubicBezTo>
                <a:cubicBezTo>
                  <a:pt x="16230" y="24648"/>
                  <a:pt x="16297" y="24713"/>
                  <a:pt x="16365" y="24713"/>
                </a:cubicBezTo>
                <a:cubicBezTo>
                  <a:pt x="16393" y="24713"/>
                  <a:pt x="16422" y="24702"/>
                  <a:pt x="16442" y="24675"/>
                </a:cubicBezTo>
                <a:cubicBezTo>
                  <a:pt x="16767" y="24094"/>
                  <a:pt x="17093" y="23490"/>
                  <a:pt x="17396" y="22885"/>
                </a:cubicBezTo>
                <a:lnTo>
                  <a:pt x="17396" y="22792"/>
                </a:lnTo>
                <a:cubicBezTo>
                  <a:pt x="17714" y="22701"/>
                  <a:pt x="18031" y="22610"/>
                  <a:pt x="18369" y="22520"/>
                </a:cubicBezTo>
                <a:lnTo>
                  <a:pt x="18369" y="22520"/>
                </a:lnTo>
                <a:cubicBezTo>
                  <a:pt x="17766" y="23680"/>
                  <a:pt x="17162" y="24841"/>
                  <a:pt x="16535" y="26001"/>
                </a:cubicBezTo>
                <a:cubicBezTo>
                  <a:pt x="16502" y="26067"/>
                  <a:pt x="16574" y="26133"/>
                  <a:pt x="16636" y="26133"/>
                </a:cubicBezTo>
                <a:cubicBezTo>
                  <a:pt x="16661" y="26133"/>
                  <a:pt x="16685" y="26122"/>
                  <a:pt x="16699" y="26094"/>
                </a:cubicBezTo>
                <a:cubicBezTo>
                  <a:pt x="17303" y="24932"/>
                  <a:pt x="17930" y="23769"/>
                  <a:pt x="18535" y="22606"/>
                </a:cubicBezTo>
                <a:cubicBezTo>
                  <a:pt x="18559" y="22559"/>
                  <a:pt x="18535" y="22489"/>
                  <a:pt x="18488" y="22489"/>
                </a:cubicBezTo>
                <a:cubicBezTo>
                  <a:pt x="18768" y="22396"/>
                  <a:pt x="19047" y="22327"/>
                  <a:pt x="19350" y="22256"/>
                </a:cubicBezTo>
                <a:lnTo>
                  <a:pt x="19350" y="22256"/>
                </a:lnTo>
                <a:cubicBezTo>
                  <a:pt x="18861" y="22978"/>
                  <a:pt x="18442" y="23745"/>
                  <a:pt x="18141" y="24559"/>
                </a:cubicBezTo>
                <a:cubicBezTo>
                  <a:pt x="18113" y="24628"/>
                  <a:pt x="18159" y="24673"/>
                  <a:pt x="18211" y="24673"/>
                </a:cubicBezTo>
                <a:cubicBezTo>
                  <a:pt x="18246" y="24673"/>
                  <a:pt x="18284" y="24652"/>
                  <a:pt x="18302" y="24606"/>
                </a:cubicBezTo>
                <a:cubicBezTo>
                  <a:pt x="18652" y="23769"/>
                  <a:pt x="19071" y="22954"/>
                  <a:pt x="19605" y="22210"/>
                </a:cubicBezTo>
                <a:lnTo>
                  <a:pt x="19605" y="22187"/>
                </a:lnTo>
                <a:cubicBezTo>
                  <a:pt x="19837" y="22117"/>
                  <a:pt x="20070" y="22070"/>
                  <a:pt x="20302" y="22023"/>
                </a:cubicBezTo>
                <a:cubicBezTo>
                  <a:pt x="20302" y="22001"/>
                  <a:pt x="20327" y="22001"/>
                  <a:pt x="20349" y="22001"/>
                </a:cubicBezTo>
                <a:cubicBezTo>
                  <a:pt x="20327" y="22001"/>
                  <a:pt x="20327" y="22023"/>
                  <a:pt x="20302" y="22048"/>
                </a:cubicBezTo>
                <a:cubicBezTo>
                  <a:pt x="19722" y="23140"/>
                  <a:pt x="19233" y="24280"/>
                  <a:pt x="18838" y="25466"/>
                </a:cubicBezTo>
                <a:cubicBezTo>
                  <a:pt x="18811" y="25535"/>
                  <a:pt x="18865" y="25580"/>
                  <a:pt x="18919" y="25580"/>
                </a:cubicBezTo>
                <a:cubicBezTo>
                  <a:pt x="18955" y="25580"/>
                  <a:pt x="18991" y="25559"/>
                  <a:pt x="19000" y="25512"/>
                </a:cubicBezTo>
                <a:cubicBezTo>
                  <a:pt x="19396" y="24349"/>
                  <a:pt x="19884" y="23211"/>
                  <a:pt x="20466" y="22141"/>
                </a:cubicBezTo>
                <a:cubicBezTo>
                  <a:pt x="20506" y="22060"/>
                  <a:pt x="20459" y="21996"/>
                  <a:pt x="20401" y="21996"/>
                </a:cubicBezTo>
                <a:cubicBezTo>
                  <a:pt x="20395" y="21996"/>
                  <a:pt x="20389" y="21997"/>
                  <a:pt x="20383" y="21998"/>
                </a:cubicBezTo>
                <a:lnTo>
                  <a:pt x="20383" y="21998"/>
                </a:lnTo>
                <a:cubicBezTo>
                  <a:pt x="20705" y="21907"/>
                  <a:pt x="21028" y="21837"/>
                  <a:pt x="21350" y="21769"/>
                </a:cubicBezTo>
                <a:lnTo>
                  <a:pt x="21350" y="21769"/>
                </a:lnTo>
                <a:cubicBezTo>
                  <a:pt x="20907" y="22582"/>
                  <a:pt x="20489" y="23397"/>
                  <a:pt x="20094" y="24234"/>
                </a:cubicBezTo>
                <a:cubicBezTo>
                  <a:pt x="20063" y="24312"/>
                  <a:pt x="20127" y="24380"/>
                  <a:pt x="20186" y="24380"/>
                </a:cubicBezTo>
                <a:cubicBezTo>
                  <a:pt x="20214" y="24380"/>
                  <a:pt x="20241" y="24364"/>
                  <a:pt x="20256" y="24327"/>
                </a:cubicBezTo>
                <a:cubicBezTo>
                  <a:pt x="20675" y="23465"/>
                  <a:pt x="21117" y="22606"/>
                  <a:pt x="21583" y="21744"/>
                </a:cubicBezTo>
                <a:lnTo>
                  <a:pt x="21583" y="21722"/>
                </a:lnTo>
                <a:cubicBezTo>
                  <a:pt x="21837" y="21651"/>
                  <a:pt x="22094" y="21605"/>
                  <a:pt x="22349" y="21558"/>
                </a:cubicBezTo>
                <a:lnTo>
                  <a:pt x="22349" y="21558"/>
                </a:lnTo>
                <a:cubicBezTo>
                  <a:pt x="21884" y="22628"/>
                  <a:pt x="21443" y="23722"/>
                  <a:pt x="21000" y="24792"/>
                </a:cubicBezTo>
                <a:cubicBezTo>
                  <a:pt x="20972" y="24861"/>
                  <a:pt x="21020" y="24905"/>
                  <a:pt x="21072" y="24905"/>
                </a:cubicBezTo>
                <a:cubicBezTo>
                  <a:pt x="21107" y="24905"/>
                  <a:pt x="21145" y="24885"/>
                  <a:pt x="21164" y="24839"/>
                </a:cubicBezTo>
                <a:cubicBezTo>
                  <a:pt x="21629" y="23769"/>
                  <a:pt x="22070" y="22675"/>
                  <a:pt x="22535" y="21583"/>
                </a:cubicBezTo>
                <a:lnTo>
                  <a:pt x="22535" y="21512"/>
                </a:lnTo>
                <a:cubicBezTo>
                  <a:pt x="22768" y="21465"/>
                  <a:pt x="23024" y="21419"/>
                  <a:pt x="23257" y="21372"/>
                </a:cubicBezTo>
                <a:lnTo>
                  <a:pt x="23257" y="21372"/>
                </a:lnTo>
                <a:cubicBezTo>
                  <a:pt x="23024" y="22141"/>
                  <a:pt x="22768" y="22885"/>
                  <a:pt x="22535" y="23651"/>
                </a:cubicBezTo>
                <a:cubicBezTo>
                  <a:pt x="22507" y="23721"/>
                  <a:pt x="22562" y="23766"/>
                  <a:pt x="22616" y="23766"/>
                </a:cubicBezTo>
                <a:cubicBezTo>
                  <a:pt x="22653" y="23766"/>
                  <a:pt x="22689" y="23745"/>
                  <a:pt x="22699" y="23698"/>
                </a:cubicBezTo>
                <a:cubicBezTo>
                  <a:pt x="22954" y="22931"/>
                  <a:pt x="23186" y="22187"/>
                  <a:pt x="23443" y="21443"/>
                </a:cubicBezTo>
                <a:cubicBezTo>
                  <a:pt x="23443" y="21396"/>
                  <a:pt x="23443" y="21372"/>
                  <a:pt x="23419" y="21350"/>
                </a:cubicBezTo>
                <a:cubicBezTo>
                  <a:pt x="23651" y="21303"/>
                  <a:pt x="23884" y="21279"/>
                  <a:pt x="24117" y="21233"/>
                </a:cubicBezTo>
                <a:lnTo>
                  <a:pt x="24117" y="21233"/>
                </a:lnTo>
                <a:cubicBezTo>
                  <a:pt x="23908" y="21722"/>
                  <a:pt x="23722" y="22210"/>
                  <a:pt x="23558" y="22699"/>
                </a:cubicBezTo>
                <a:cubicBezTo>
                  <a:pt x="23544" y="22772"/>
                  <a:pt x="23604" y="22817"/>
                  <a:pt x="23661" y="22817"/>
                </a:cubicBezTo>
                <a:cubicBezTo>
                  <a:pt x="23695" y="22817"/>
                  <a:pt x="23727" y="22802"/>
                  <a:pt x="23744" y="22768"/>
                </a:cubicBezTo>
                <a:cubicBezTo>
                  <a:pt x="23908" y="22234"/>
                  <a:pt x="24094" y="21698"/>
                  <a:pt x="24327" y="21210"/>
                </a:cubicBezTo>
                <a:cubicBezTo>
                  <a:pt x="24559" y="21164"/>
                  <a:pt x="24792" y="21140"/>
                  <a:pt x="25025" y="21093"/>
                </a:cubicBezTo>
                <a:lnTo>
                  <a:pt x="25025" y="21093"/>
                </a:lnTo>
                <a:cubicBezTo>
                  <a:pt x="24675" y="22048"/>
                  <a:pt x="24327" y="23000"/>
                  <a:pt x="24001" y="23955"/>
                </a:cubicBezTo>
                <a:cubicBezTo>
                  <a:pt x="23973" y="24024"/>
                  <a:pt x="24029" y="24068"/>
                  <a:pt x="24082" y="24068"/>
                </a:cubicBezTo>
                <a:cubicBezTo>
                  <a:pt x="24119" y="24068"/>
                  <a:pt x="24154" y="24048"/>
                  <a:pt x="24163" y="24001"/>
                </a:cubicBezTo>
                <a:lnTo>
                  <a:pt x="25211" y="21071"/>
                </a:lnTo>
                <a:cubicBezTo>
                  <a:pt x="25434" y="21048"/>
                  <a:pt x="25635" y="21026"/>
                  <a:pt x="25837" y="21003"/>
                </a:cubicBezTo>
                <a:lnTo>
                  <a:pt x="25837" y="21003"/>
                </a:lnTo>
                <a:cubicBezTo>
                  <a:pt x="25675" y="21491"/>
                  <a:pt x="25489" y="21978"/>
                  <a:pt x="25326" y="22442"/>
                </a:cubicBezTo>
                <a:cubicBezTo>
                  <a:pt x="25298" y="22512"/>
                  <a:pt x="25345" y="22557"/>
                  <a:pt x="25397" y="22557"/>
                </a:cubicBezTo>
                <a:cubicBezTo>
                  <a:pt x="25433" y="22557"/>
                  <a:pt x="25471" y="22536"/>
                  <a:pt x="25490" y="22489"/>
                </a:cubicBezTo>
                <a:cubicBezTo>
                  <a:pt x="25676" y="22023"/>
                  <a:pt x="25862" y="21536"/>
                  <a:pt x="26024" y="21047"/>
                </a:cubicBezTo>
                <a:cubicBezTo>
                  <a:pt x="26024" y="21024"/>
                  <a:pt x="26024" y="21000"/>
                  <a:pt x="26001" y="20978"/>
                </a:cubicBezTo>
                <a:cubicBezTo>
                  <a:pt x="26256" y="20954"/>
                  <a:pt x="26489" y="20931"/>
                  <a:pt x="26721" y="20907"/>
                </a:cubicBezTo>
                <a:lnTo>
                  <a:pt x="26721" y="20907"/>
                </a:lnTo>
                <a:cubicBezTo>
                  <a:pt x="26373" y="21791"/>
                  <a:pt x="26048" y="22675"/>
                  <a:pt x="25745" y="23558"/>
                </a:cubicBezTo>
                <a:cubicBezTo>
                  <a:pt x="25731" y="23628"/>
                  <a:pt x="25783" y="23673"/>
                  <a:pt x="25837" y="23673"/>
                </a:cubicBezTo>
                <a:cubicBezTo>
                  <a:pt x="25874" y="23673"/>
                  <a:pt x="25912" y="23652"/>
                  <a:pt x="25931" y="23605"/>
                </a:cubicBezTo>
                <a:cubicBezTo>
                  <a:pt x="26234" y="22699"/>
                  <a:pt x="26559" y="21815"/>
                  <a:pt x="26907" y="20931"/>
                </a:cubicBezTo>
                <a:cubicBezTo>
                  <a:pt x="26932" y="20907"/>
                  <a:pt x="26932" y="20907"/>
                  <a:pt x="26932" y="20885"/>
                </a:cubicBezTo>
                <a:cubicBezTo>
                  <a:pt x="27164" y="20861"/>
                  <a:pt x="27397" y="20861"/>
                  <a:pt x="27605" y="20838"/>
                </a:cubicBezTo>
                <a:lnTo>
                  <a:pt x="27605" y="20838"/>
                </a:lnTo>
                <a:cubicBezTo>
                  <a:pt x="27419" y="21303"/>
                  <a:pt x="27233" y="21769"/>
                  <a:pt x="27025" y="22210"/>
                </a:cubicBezTo>
                <a:cubicBezTo>
                  <a:pt x="26993" y="22289"/>
                  <a:pt x="27057" y="22357"/>
                  <a:pt x="27116" y="22357"/>
                </a:cubicBezTo>
                <a:cubicBezTo>
                  <a:pt x="27144" y="22357"/>
                  <a:pt x="27171" y="22341"/>
                  <a:pt x="27186" y="22303"/>
                </a:cubicBezTo>
                <a:cubicBezTo>
                  <a:pt x="27397" y="21837"/>
                  <a:pt x="27605" y="21372"/>
                  <a:pt x="27791" y="20885"/>
                </a:cubicBezTo>
                <a:lnTo>
                  <a:pt x="27791" y="20838"/>
                </a:lnTo>
                <a:cubicBezTo>
                  <a:pt x="28024" y="20814"/>
                  <a:pt x="28256" y="20814"/>
                  <a:pt x="28489" y="20814"/>
                </a:cubicBezTo>
                <a:cubicBezTo>
                  <a:pt x="28141" y="21651"/>
                  <a:pt x="27791" y="22513"/>
                  <a:pt x="27443" y="23350"/>
                </a:cubicBezTo>
                <a:cubicBezTo>
                  <a:pt x="27415" y="23419"/>
                  <a:pt x="27462" y="23463"/>
                  <a:pt x="27514" y="23463"/>
                </a:cubicBezTo>
                <a:cubicBezTo>
                  <a:pt x="27549" y="23463"/>
                  <a:pt x="27586" y="23443"/>
                  <a:pt x="27605" y="23397"/>
                </a:cubicBezTo>
                <a:cubicBezTo>
                  <a:pt x="27977" y="22535"/>
                  <a:pt x="28327" y="21676"/>
                  <a:pt x="28675" y="20814"/>
                </a:cubicBezTo>
                <a:close/>
                <a:moveTo>
                  <a:pt x="20187" y="0"/>
                </a:moveTo>
                <a:cubicBezTo>
                  <a:pt x="19536" y="0"/>
                  <a:pt x="18978" y="279"/>
                  <a:pt x="18488" y="674"/>
                </a:cubicBezTo>
                <a:cubicBezTo>
                  <a:pt x="18023" y="1070"/>
                  <a:pt x="17489" y="1464"/>
                  <a:pt x="16931" y="1675"/>
                </a:cubicBezTo>
                <a:cubicBezTo>
                  <a:pt x="16628" y="1790"/>
                  <a:pt x="16302" y="1837"/>
                  <a:pt x="15977" y="1861"/>
                </a:cubicBezTo>
                <a:cubicBezTo>
                  <a:pt x="15744" y="1907"/>
                  <a:pt x="15489" y="1907"/>
                  <a:pt x="15257" y="1907"/>
                </a:cubicBezTo>
                <a:cubicBezTo>
                  <a:pt x="14907" y="1883"/>
                  <a:pt x="14559" y="1743"/>
                  <a:pt x="14209" y="1675"/>
                </a:cubicBezTo>
                <a:cubicBezTo>
                  <a:pt x="13795" y="1588"/>
                  <a:pt x="13369" y="1540"/>
                  <a:pt x="12948" y="1540"/>
                </a:cubicBezTo>
                <a:cubicBezTo>
                  <a:pt x="12802" y="1540"/>
                  <a:pt x="12656" y="1545"/>
                  <a:pt x="12512" y="1557"/>
                </a:cubicBezTo>
                <a:cubicBezTo>
                  <a:pt x="11977" y="1582"/>
                  <a:pt x="11443" y="1768"/>
                  <a:pt x="10977" y="2069"/>
                </a:cubicBezTo>
                <a:cubicBezTo>
                  <a:pt x="10512" y="2372"/>
                  <a:pt x="10162" y="2744"/>
                  <a:pt x="9837" y="3210"/>
                </a:cubicBezTo>
                <a:cubicBezTo>
                  <a:pt x="9582" y="3604"/>
                  <a:pt x="9279" y="4069"/>
                  <a:pt x="8791" y="4233"/>
                </a:cubicBezTo>
                <a:cubicBezTo>
                  <a:pt x="8640" y="4283"/>
                  <a:pt x="8477" y="4300"/>
                  <a:pt x="8309" y="4300"/>
                </a:cubicBezTo>
                <a:cubicBezTo>
                  <a:pt x="8012" y="4300"/>
                  <a:pt x="7701" y="4247"/>
                  <a:pt x="7418" y="4233"/>
                </a:cubicBezTo>
                <a:cubicBezTo>
                  <a:pt x="7061" y="4195"/>
                  <a:pt x="6673" y="4127"/>
                  <a:pt x="6304" y="4127"/>
                </a:cubicBezTo>
                <a:cubicBezTo>
                  <a:pt x="6217" y="4127"/>
                  <a:pt x="6131" y="4131"/>
                  <a:pt x="6047" y="4140"/>
                </a:cubicBezTo>
                <a:cubicBezTo>
                  <a:pt x="5744" y="4186"/>
                  <a:pt x="5489" y="4255"/>
                  <a:pt x="5210" y="4372"/>
                </a:cubicBezTo>
                <a:cubicBezTo>
                  <a:pt x="5186" y="4372"/>
                  <a:pt x="5163" y="4372"/>
                  <a:pt x="5117" y="4395"/>
                </a:cubicBezTo>
                <a:cubicBezTo>
                  <a:pt x="5117" y="4419"/>
                  <a:pt x="5117" y="4419"/>
                  <a:pt x="5093" y="4441"/>
                </a:cubicBezTo>
                <a:cubicBezTo>
                  <a:pt x="4860" y="4534"/>
                  <a:pt x="4652" y="4674"/>
                  <a:pt x="4441" y="4838"/>
                </a:cubicBezTo>
                <a:cubicBezTo>
                  <a:pt x="3837" y="5303"/>
                  <a:pt x="3418" y="5954"/>
                  <a:pt x="3139" y="6674"/>
                </a:cubicBezTo>
                <a:cubicBezTo>
                  <a:pt x="3092" y="6674"/>
                  <a:pt x="3070" y="6745"/>
                  <a:pt x="3070" y="6767"/>
                </a:cubicBezTo>
                <a:cubicBezTo>
                  <a:pt x="3070" y="6791"/>
                  <a:pt x="3092" y="6791"/>
                  <a:pt x="3092" y="6813"/>
                </a:cubicBezTo>
                <a:cubicBezTo>
                  <a:pt x="3070" y="6884"/>
                  <a:pt x="3046" y="6977"/>
                  <a:pt x="3024" y="7046"/>
                </a:cubicBezTo>
                <a:cubicBezTo>
                  <a:pt x="2906" y="7046"/>
                  <a:pt x="2906" y="7186"/>
                  <a:pt x="2977" y="7210"/>
                </a:cubicBezTo>
                <a:cubicBezTo>
                  <a:pt x="2884" y="7558"/>
                  <a:pt x="2813" y="7883"/>
                  <a:pt x="2791" y="8233"/>
                </a:cubicBezTo>
                <a:cubicBezTo>
                  <a:pt x="2767" y="8559"/>
                  <a:pt x="2744" y="8884"/>
                  <a:pt x="2767" y="9210"/>
                </a:cubicBezTo>
                <a:cubicBezTo>
                  <a:pt x="1907" y="9396"/>
                  <a:pt x="1046" y="9815"/>
                  <a:pt x="534" y="10559"/>
                </a:cubicBezTo>
                <a:cubicBezTo>
                  <a:pt x="0" y="11372"/>
                  <a:pt x="93" y="12373"/>
                  <a:pt x="581" y="13186"/>
                </a:cubicBezTo>
                <a:cubicBezTo>
                  <a:pt x="1139" y="14116"/>
                  <a:pt x="2047" y="14699"/>
                  <a:pt x="2977" y="15186"/>
                </a:cubicBezTo>
                <a:cubicBezTo>
                  <a:pt x="3465" y="15465"/>
                  <a:pt x="3976" y="15722"/>
                  <a:pt x="4441" y="16023"/>
                </a:cubicBezTo>
                <a:cubicBezTo>
                  <a:pt x="4906" y="16326"/>
                  <a:pt x="5349" y="16652"/>
                  <a:pt x="5768" y="17047"/>
                </a:cubicBezTo>
                <a:cubicBezTo>
                  <a:pt x="6581" y="17768"/>
                  <a:pt x="7303" y="18606"/>
                  <a:pt x="7976" y="19465"/>
                </a:cubicBezTo>
                <a:cubicBezTo>
                  <a:pt x="8162" y="19698"/>
                  <a:pt x="8348" y="19930"/>
                  <a:pt x="8512" y="20163"/>
                </a:cubicBezTo>
                <a:cubicBezTo>
                  <a:pt x="8605" y="20256"/>
                  <a:pt x="8745" y="20396"/>
                  <a:pt x="8791" y="20513"/>
                </a:cubicBezTo>
                <a:cubicBezTo>
                  <a:pt x="8814" y="20582"/>
                  <a:pt x="8814" y="20699"/>
                  <a:pt x="8838" y="20792"/>
                </a:cubicBezTo>
                <a:lnTo>
                  <a:pt x="9046" y="22117"/>
                </a:lnTo>
                <a:lnTo>
                  <a:pt x="9046" y="22163"/>
                </a:lnTo>
                <a:cubicBezTo>
                  <a:pt x="9139" y="22768"/>
                  <a:pt x="9256" y="23372"/>
                  <a:pt x="9349" y="23977"/>
                </a:cubicBezTo>
                <a:cubicBezTo>
                  <a:pt x="9465" y="24745"/>
                  <a:pt x="9558" y="25512"/>
                  <a:pt x="9697" y="26256"/>
                </a:cubicBezTo>
                <a:cubicBezTo>
                  <a:pt x="9697" y="26280"/>
                  <a:pt x="9697" y="26303"/>
                  <a:pt x="9722" y="26303"/>
                </a:cubicBezTo>
                <a:cubicBezTo>
                  <a:pt x="9744" y="26442"/>
                  <a:pt x="9768" y="26560"/>
                  <a:pt x="9790" y="26699"/>
                </a:cubicBezTo>
                <a:lnTo>
                  <a:pt x="9790" y="26746"/>
                </a:lnTo>
                <a:lnTo>
                  <a:pt x="9815" y="26768"/>
                </a:lnTo>
                <a:lnTo>
                  <a:pt x="9815" y="26839"/>
                </a:lnTo>
                <a:cubicBezTo>
                  <a:pt x="9976" y="27559"/>
                  <a:pt x="11443" y="27722"/>
                  <a:pt x="12860" y="27722"/>
                </a:cubicBezTo>
                <a:lnTo>
                  <a:pt x="13489" y="27722"/>
                </a:lnTo>
                <a:cubicBezTo>
                  <a:pt x="15117" y="27652"/>
                  <a:pt x="17117" y="27397"/>
                  <a:pt x="19257" y="26978"/>
                </a:cubicBezTo>
                <a:lnTo>
                  <a:pt x="19279" y="26978"/>
                </a:lnTo>
                <a:cubicBezTo>
                  <a:pt x="19977" y="26839"/>
                  <a:pt x="20675" y="26675"/>
                  <a:pt x="21372" y="26513"/>
                </a:cubicBezTo>
                <a:cubicBezTo>
                  <a:pt x="26792" y="25211"/>
                  <a:pt x="32163" y="22978"/>
                  <a:pt x="31816" y="21512"/>
                </a:cubicBezTo>
                <a:cubicBezTo>
                  <a:pt x="31816" y="21490"/>
                  <a:pt x="31791" y="21490"/>
                  <a:pt x="31791" y="21465"/>
                </a:cubicBezTo>
                <a:lnTo>
                  <a:pt x="31791" y="21419"/>
                </a:lnTo>
                <a:lnTo>
                  <a:pt x="31025" y="19047"/>
                </a:lnTo>
                <a:cubicBezTo>
                  <a:pt x="30885" y="18606"/>
                  <a:pt x="30746" y="18141"/>
                  <a:pt x="30582" y="17675"/>
                </a:cubicBezTo>
                <a:cubicBezTo>
                  <a:pt x="30582" y="17651"/>
                  <a:pt x="30582" y="17629"/>
                  <a:pt x="30560" y="17605"/>
                </a:cubicBezTo>
                <a:cubicBezTo>
                  <a:pt x="30349" y="16978"/>
                  <a:pt x="30163" y="16349"/>
                  <a:pt x="29955" y="15744"/>
                </a:cubicBezTo>
                <a:cubicBezTo>
                  <a:pt x="29931" y="15651"/>
                  <a:pt x="29884" y="15536"/>
                  <a:pt x="29862" y="15443"/>
                </a:cubicBezTo>
                <a:cubicBezTo>
                  <a:pt x="29862" y="15326"/>
                  <a:pt x="29908" y="15186"/>
                  <a:pt x="29931" y="15071"/>
                </a:cubicBezTo>
                <a:cubicBezTo>
                  <a:pt x="29955" y="14792"/>
                  <a:pt x="30024" y="14512"/>
                  <a:pt x="30070" y="14256"/>
                </a:cubicBezTo>
                <a:cubicBezTo>
                  <a:pt x="30281" y="13350"/>
                  <a:pt x="30582" y="12512"/>
                  <a:pt x="31001" y="11697"/>
                </a:cubicBezTo>
                <a:cubicBezTo>
                  <a:pt x="31350" y="11046"/>
                  <a:pt x="31745" y="10419"/>
                  <a:pt x="32117" y="9790"/>
                </a:cubicBezTo>
                <a:cubicBezTo>
                  <a:pt x="32163" y="9790"/>
                  <a:pt x="32210" y="9768"/>
                  <a:pt x="32210" y="9722"/>
                </a:cubicBezTo>
                <a:lnTo>
                  <a:pt x="32210" y="9651"/>
                </a:lnTo>
                <a:cubicBezTo>
                  <a:pt x="32327" y="9465"/>
                  <a:pt x="32443" y="9256"/>
                  <a:pt x="32560" y="9070"/>
                </a:cubicBezTo>
                <a:cubicBezTo>
                  <a:pt x="33140" y="8001"/>
                  <a:pt x="33723" y="6838"/>
                  <a:pt x="33838" y="5604"/>
                </a:cubicBezTo>
                <a:cubicBezTo>
                  <a:pt x="33884" y="5046"/>
                  <a:pt x="33791" y="4488"/>
                  <a:pt x="33605" y="3930"/>
                </a:cubicBezTo>
                <a:cubicBezTo>
                  <a:pt x="33512" y="3651"/>
                  <a:pt x="33397" y="3371"/>
                  <a:pt x="33233" y="3117"/>
                </a:cubicBezTo>
                <a:cubicBezTo>
                  <a:pt x="33233" y="3070"/>
                  <a:pt x="33211" y="3024"/>
                  <a:pt x="33164" y="3024"/>
                </a:cubicBezTo>
                <a:lnTo>
                  <a:pt x="33140" y="3024"/>
                </a:lnTo>
                <a:cubicBezTo>
                  <a:pt x="33094" y="2931"/>
                  <a:pt x="33025" y="2860"/>
                  <a:pt x="32978" y="2791"/>
                </a:cubicBezTo>
                <a:cubicBezTo>
                  <a:pt x="32746" y="2558"/>
                  <a:pt x="32489" y="2419"/>
                  <a:pt x="32188" y="2326"/>
                </a:cubicBezTo>
                <a:cubicBezTo>
                  <a:pt x="32188" y="2302"/>
                  <a:pt x="32163" y="2302"/>
                  <a:pt x="32141" y="2302"/>
                </a:cubicBezTo>
                <a:lnTo>
                  <a:pt x="32095" y="2302"/>
                </a:lnTo>
                <a:cubicBezTo>
                  <a:pt x="31886" y="2246"/>
                  <a:pt x="31667" y="2220"/>
                  <a:pt x="31445" y="2220"/>
                </a:cubicBezTo>
                <a:cubicBezTo>
                  <a:pt x="31023" y="2220"/>
                  <a:pt x="30592" y="2313"/>
                  <a:pt x="30210" y="2465"/>
                </a:cubicBezTo>
                <a:cubicBezTo>
                  <a:pt x="30024" y="2534"/>
                  <a:pt x="29862" y="2627"/>
                  <a:pt x="29676" y="2720"/>
                </a:cubicBezTo>
                <a:cubicBezTo>
                  <a:pt x="29658" y="2686"/>
                  <a:pt x="29628" y="2665"/>
                  <a:pt x="29595" y="2665"/>
                </a:cubicBezTo>
                <a:cubicBezTo>
                  <a:pt x="29583" y="2665"/>
                  <a:pt x="29571" y="2668"/>
                  <a:pt x="29559" y="2674"/>
                </a:cubicBezTo>
                <a:cubicBezTo>
                  <a:pt x="29559" y="2698"/>
                  <a:pt x="29559" y="2698"/>
                  <a:pt x="29536" y="2698"/>
                </a:cubicBezTo>
                <a:cubicBezTo>
                  <a:pt x="29373" y="2326"/>
                  <a:pt x="29164" y="1954"/>
                  <a:pt x="28885" y="1628"/>
                </a:cubicBezTo>
                <a:cubicBezTo>
                  <a:pt x="28489" y="1163"/>
                  <a:pt x="27908" y="767"/>
                  <a:pt x="27304" y="581"/>
                </a:cubicBezTo>
                <a:cubicBezTo>
                  <a:pt x="27098" y="519"/>
                  <a:pt x="26893" y="489"/>
                  <a:pt x="26687" y="489"/>
                </a:cubicBezTo>
                <a:cubicBezTo>
                  <a:pt x="26428" y="489"/>
                  <a:pt x="26168" y="537"/>
                  <a:pt x="25908" y="627"/>
                </a:cubicBezTo>
                <a:cubicBezTo>
                  <a:pt x="25465" y="791"/>
                  <a:pt x="25047" y="1046"/>
                  <a:pt x="24606" y="1210"/>
                </a:cubicBezTo>
                <a:cubicBezTo>
                  <a:pt x="24330" y="1305"/>
                  <a:pt x="24055" y="1358"/>
                  <a:pt x="23784" y="1358"/>
                </a:cubicBezTo>
                <a:cubicBezTo>
                  <a:pt x="23527" y="1358"/>
                  <a:pt x="23273" y="1311"/>
                  <a:pt x="23024" y="1210"/>
                </a:cubicBezTo>
                <a:cubicBezTo>
                  <a:pt x="22559" y="1046"/>
                  <a:pt x="22163" y="720"/>
                  <a:pt x="21744" y="465"/>
                </a:cubicBezTo>
                <a:cubicBezTo>
                  <a:pt x="21257" y="186"/>
                  <a:pt x="20745" y="0"/>
                  <a:pt x="201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9" name="Google Shape;11999;p38"/>
          <p:cNvSpPr/>
          <p:nvPr/>
        </p:nvSpPr>
        <p:spPr>
          <a:xfrm rot="-1936820">
            <a:off x="6453347" y="3323363"/>
            <a:ext cx="2157788" cy="1116800"/>
          </a:xfrm>
          <a:custGeom>
            <a:avLst/>
            <a:gdLst/>
            <a:ahLst/>
            <a:cxnLst/>
            <a:rect l="l" t="t" r="r" b="b"/>
            <a:pathLst>
              <a:path w="29942" h="15497" extrusionOk="0">
                <a:moveTo>
                  <a:pt x="28924" y="248"/>
                </a:moveTo>
                <a:cubicBezTo>
                  <a:pt x="28936" y="248"/>
                  <a:pt x="28961" y="260"/>
                  <a:pt x="28974" y="260"/>
                </a:cubicBezTo>
                <a:lnTo>
                  <a:pt x="28999" y="260"/>
                </a:lnTo>
                <a:cubicBezTo>
                  <a:pt x="29011" y="273"/>
                  <a:pt x="29024" y="273"/>
                  <a:pt x="29036" y="285"/>
                </a:cubicBezTo>
                <a:cubicBezTo>
                  <a:pt x="28848" y="285"/>
                  <a:pt x="28672" y="311"/>
                  <a:pt x="28496" y="374"/>
                </a:cubicBezTo>
                <a:cubicBezTo>
                  <a:pt x="28487" y="365"/>
                  <a:pt x="28478" y="356"/>
                  <a:pt x="28469" y="356"/>
                </a:cubicBezTo>
                <a:cubicBezTo>
                  <a:pt x="28465" y="356"/>
                  <a:pt x="28462" y="357"/>
                  <a:pt x="28458" y="361"/>
                </a:cubicBezTo>
                <a:cubicBezTo>
                  <a:pt x="28370" y="386"/>
                  <a:pt x="28295" y="411"/>
                  <a:pt x="28206" y="436"/>
                </a:cubicBezTo>
                <a:cubicBezTo>
                  <a:pt x="28408" y="361"/>
                  <a:pt x="28609" y="273"/>
                  <a:pt x="28835" y="273"/>
                </a:cubicBezTo>
                <a:cubicBezTo>
                  <a:pt x="28848" y="273"/>
                  <a:pt x="28860" y="260"/>
                  <a:pt x="28873" y="248"/>
                </a:cubicBezTo>
                <a:close/>
                <a:moveTo>
                  <a:pt x="29263" y="424"/>
                </a:moveTo>
                <a:cubicBezTo>
                  <a:pt x="29288" y="436"/>
                  <a:pt x="29301" y="449"/>
                  <a:pt x="29326" y="475"/>
                </a:cubicBezTo>
                <a:cubicBezTo>
                  <a:pt x="29251" y="475"/>
                  <a:pt x="29175" y="475"/>
                  <a:pt x="29100" y="487"/>
                </a:cubicBezTo>
                <a:lnTo>
                  <a:pt x="29100" y="475"/>
                </a:lnTo>
                <a:cubicBezTo>
                  <a:pt x="29137" y="462"/>
                  <a:pt x="29187" y="462"/>
                  <a:pt x="29226" y="449"/>
                </a:cubicBezTo>
                <a:cubicBezTo>
                  <a:pt x="29251" y="449"/>
                  <a:pt x="29251" y="436"/>
                  <a:pt x="29263" y="424"/>
                </a:cubicBezTo>
                <a:close/>
                <a:moveTo>
                  <a:pt x="29062" y="386"/>
                </a:moveTo>
                <a:cubicBezTo>
                  <a:pt x="28949" y="411"/>
                  <a:pt x="28823" y="436"/>
                  <a:pt x="28709" y="487"/>
                </a:cubicBezTo>
                <a:lnTo>
                  <a:pt x="28709" y="475"/>
                </a:lnTo>
                <a:cubicBezTo>
                  <a:pt x="28699" y="454"/>
                  <a:pt x="28681" y="433"/>
                  <a:pt x="28660" y="433"/>
                </a:cubicBezTo>
                <a:cubicBezTo>
                  <a:pt x="28656" y="433"/>
                  <a:pt x="28652" y="434"/>
                  <a:pt x="28647" y="436"/>
                </a:cubicBezTo>
                <a:cubicBezTo>
                  <a:pt x="28561" y="461"/>
                  <a:pt x="28474" y="489"/>
                  <a:pt x="28388" y="517"/>
                </a:cubicBezTo>
                <a:lnTo>
                  <a:pt x="28388" y="517"/>
                </a:lnTo>
                <a:cubicBezTo>
                  <a:pt x="28597" y="422"/>
                  <a:pt x="28830" y="386"/>
                  <a:pt x="29062" y="386"/>
                </a:cubicBezTo>
                <a:close/>
                <a:moveTo>
                  <a:pt x="29363" y="512"/>
                </a:moveTo>
                <a:cubicBezTo>
                  <a:pt x="29376" y="512"/>
                  <a:pt x="29376" y="512"/>
                  <a:pt x="29388" y="525"/>
                </a:cubicBezTo>
                <a:cubicBezTo>
                  <a:pt x="29376" y="525"/>
                  <a:pt x="29363" y="537"/>
                  <a:pt x="29363" y="550"/>
                </a:cubicBezTo>
                <a:cubicBezTo>
                  <a:pt x="29363" y="537"/>
                  <a:pt x="29363" y="525"/>
                  <a:pt x="29376" y="525"/>
                </a:cubicBezTo>
                <a:cubicBezTo>
                  <a:pt x="29376" y="512"/>
                  <a:pt x="29363" y="512"/>
                  <a:pt x="29363" y="512"/>
                </a:cubicBezTo>
                <a:close/>
                <a:moveTo>
                  <a:pt x="29351" y="562"/>
                </a:moveTo>
                <a:lnTo>
                  <a:pt x="29313" y="600"/>
                </a:lnTo>
                <a:lnTo>
                  <a:pt x="29276" y="600"/>
                </a:lnTo>
                <a:cubicBezTo>
                  <a:pt x="29238" y="626"/>
                  <a:pt x="29187" y="638"/>
                  <a:pt x="29150" y="651"/>
                </a:cubicBezTo>
                <a:cubicBezTo>
                  <a:pt x="29150" y="638"/>
                  <a:pt x="29162" y="626"/>
                  <a:pt x="29150" y="612"/>
                </a:cubicBezTo>
                <a:cubicBezTo>
                  <a:pt x="29150" y="600"/>
                  <a:pt x="29150" y="587"/>
                  <a:pt x="29137" y="587"/>
                </a:cubicBezTo>
                <a:cubicBezTo>
                  <a:pt x="29200" y="575"/>
                  <a:pt x="29263" y="562"/>
                  <a:pt x="29313" y="562"/>
                </a:cubicBezTo>
                <a:close/>
                <a:moveTo>
                  <a:pt x="28521" y="223"/>
                </a:moveTo>
                <a:cubicBezTo>
                  <a:pt x="28433" y="248"/>
                  <a:pt x="28345" y="273"/>
                  <a:pt x="28257" y="311"/>
                </a:cubicBezTo>
                <a:cubicBezTo>
                  <a:pt x="28056" y="386"/>
                  <a:pt x="27867" y="475"/>
                  <a:pt x="27666" y="575"/>
                </a:cubicBezTo>
                <a:cubicBezTo>
                  <a:pt x="27603" y="600"/>
                  <a:pt x="27540" y="638"/>
                  <a:pt x="27477" y="663"/>
                </a:cubicBezTo>
                <a:cubicBezTo>
                  <a:pt x="27678" y="562"/>
                  <a:pt x="27879" y="449"/>
                  <a:pt x="28094" y="361"/>
                </a:cubicBezTo>
                <a:cubicBezTo>
                  <a:pt x="28219" y="311"/>
                  <a:pt x="28370" y="235"/>
                  <a:pt x="28521" y="223"/>
                </a:cubicBezTo>
                <a:close/>
                <a:moveTo>
                  <a:pt x="28471" y="587"/>
                </a:moveTo>
                <a:cubicBezTo>
                  <a:pt x="28446" y="612"/>
                  <a:pt x="28446" y="638"/>
                  <a:pt x="28458" y="663"/>
                </a:cubicBezTo>
                <a:cubicBezTo>
                  <a:pt x="28421" y="651"/>
                  <a:pt x="28382" y="638"/>
                  <a:pt x="28332" y="638"/>
                </a:cubicBezTo>
                <a:cubicBezTo>
                  <a:pt x="28382" y="626"/>
                  <a:pt x="28433" y="612"/>
                  <a:pt x="28471" y="587"/>
                </a:cubicBezTo>
                <a:close/>
                <a:moveTo>
                  <a:pt x="28684" y="600"/>
                </a:moveTo>
                <a:cubicBezTo>
                  <a:pt x="28647" y="626"/>
                  <a:pt x="28597" y="651"/>
                  <a:pt x="28559" y="688"/>
                </a:cubicBezTo>
                <a:cubicBezTo>
                  <a:pt x="28546" y="688"/>
                  <a:pt x="28546" y="688"/>
                  <a:pt x="28546" y="701"/>
                </a:cubicBezTo>
                <a:cubicBezTo>
                  <a:pt x="28533" y="688"/>
                  <a:pt x="28521" y="688"/>
                  <a:pt x="28521" y="676"/>
                </a:cubicBezTo>
                <a:cubicBezTo>
                  <a:pt x="28572" y="651"/>
                  <a:pt x="28634" y="626"/>
                  <a:pt x="28684" y="600"/>
                </a:cubicBezTo>
                <a:close/>
                <a:moveTo>
                  <a:pt x="28961" y="626"/>
                </a:moveTo>
                <a:lnTo>
                  <a:pt x="28622" y="776"/>
                </a:lnTo>
                <a:cubicBezTo>
                  <a:pt x="28622" y="776"/>
                  <a:pt x="28622" y="763"/>
                  <a:pt x="28609" y="763"/>
                </a:cubicBezTo>
                <a:cubicBezTo>
                  <a:pt x="28622" y="763"/>
                  <a:pt x="28622" y="763"/>
                  <a:pt x="28622" y="751"/>
                </a:cubicBezTo>
                <a:cubicBezTo>
                  <a:pt x="28672" y="726"/>
                  <a:pt x="28722" y="688"/>
                  <a:pt x="28773" y="663"/>
                </a:cubicBezTo>
                <a:cubicBezTo>
                  <a:pt x="28781" y="672"/>
                  <a:pt x="28797" y="681"/>
                  <a:pt x="28814" y="681"/>
                </a:cubicBezTo>
                <a:cubicBezTo>
                  <a:pt x="28821" y="681"/>
                  <a:pt x="28828" y="679"/>
                  <a:pt x="28835" y="676"/>
                </a:cubicBezTo>
                <a:cubicBezTo>
                  <a:pt x="28873" y="651"/>
                  <a:pt x="28924" y="638"/>
                  <a:pt x="28961" y="626"/>
                </a:cubicBezTo>
                <a:close/>
                <a:moveTo>
                  <a:pt x="28307" y="512"/>
                </a:moveTo>
                <a:cubicBezTo>
                  <a:pt x="28319" y="524"/>
                  <a:pt x="28340" y="525"/>
                  <a:pt x="28363" y="525"/>
                </a:cubicBezTo>
                <a:lnTo>
                  <a:pt x="28363" y="525"/>
                </a:lnTo>
                <a:cubicBezTo>
                  <a:pt x="28281" y="551"/>
                  <a:pt x="28200" y="577"/>
                  <a:pt x="28119" y="600"/>
                </a:cubicBezTo>
                <a:cubicBezTo>
                  <a:pt x="28094" y="612"/>
                  <a:pt x="28081" y="638"/>
                  <a:pt x="28081" y="663"/>
                </a:cubicBezTo>
                <a:cubicBezTo>
                  <a:pt x="27980" y="688"/>
                  <a:pt x="27867" y="713"/>
                  <a:pt x="27767" y="763"/>
                </a:cubicBezTo>
                <a:cubicBezTo>
                  <a:pt x="27754" y="776"/>
                  <a:pt x="27742" y="788"/>
                  <a:pt x="27716" y="788"/>
                </a:cubicBezTo>
                <a:cubicBezTo>
                  <a:pt x="27716" y="776"/>
                  <a:pt x="27691" y="763"/>
                  <a:pt x="27666" y="763"/>
                </a:cubicBezTo>
                <a:cubicBezTo>
                  <a:pt x="27879" y="663"/>
                  <a:pt x="28094" y="575"/>
                  <a:pt x="28307" y="512"/>
                </a:cubicBezTo>
                <a:close/>
                <a:moveTo>
                  <a:pt x="29565" y="726"/>
                </a:moveTo>
                <a:cubicBezTo>
                  <a:pt x="29578" y="726"/>
                  <a:pt x="29578" y="738"/>
                  <a:pt x="29590" y="751"/>
                </a:cubicBezTo>
                <a:cubicBezTo>
                  <a:pt x="29590" y="751"/>
                  <a:pt x="29590" y="763"/>
                  <a:pt x="29603" y="763"/>
                </a:cubicBezTo>
                <a:cubicBezTo>
                  <a:pt x="29590" y="776"/>
                  <a:pt x="29590" y="776"/>
                  <a:pt x="29590" y="788"/>
                </a:cubicBezTo>
                <a:cubicBezTo>
                  <a:pt x="29590" y="776"/>
                  <a:pt x="29578" y="776"/>
                  <a:pt x="29565" y="763"/>
                </a:cubicBezTo>
                <a:lnTo>
                  <a:pt x="29565" y="726"/>
                </a:lnTo>
                <a:close/>
                <a:moveTo>
                  <a:pt x="29112" y="763"/>
                </a:moveTo>
                <a:lnTo>
                  <a:pt x="29112" y="763"/>
                </a:lnTo>
                <a:cubicBezTo>
                  <a:pt x="29049" y="814"/>
                  <a:pt x="28986" y="864"/>
                  <a:pt x="28911" y="902"/>
                </a:cubicBezTo>
                <a:cubicBezTo>
                  <a:pt x="28903" y="887"/>
                  <a:pt x="28892" y="881"/>
                  <a:pt x="28878" y="881"/>
                </a:cubicBezTo>
                <a:cubicBezTo>
                  <a:pt x="28869" y="881"/>
                  <a:pt x="28859" y="884"/>
                  <a:pt x="28848" y="889"/>
                </a:cubicBezTo>
                <a:cubicBezTo>
                  <a:pt x="28773" y="914"/>
                  <a:pt x="28709" y="952"/>
                  <a:pt x="28634" y="990"/>
                </a:cubicBezTo>
                <a:cubicBezTo>
                  <a:pt x="28647" y="952"/>
                  <a:pt x="28659" y="914"/>
                  <a:pt x="28659" y="877"/>
                </a:cubicBezTo>
                <a:cubicBezTo>
                  <a:pt x="28697" y="852"/>
                  <a:pt x="28735" y="827"/>
                  <a:pt x="28785" y="814"/>
                </a:cubicBezTo>
                <a:cubicBezTo>
                  <a:pt x="28785" y="834"/>
                  <a:pt x="28802" y="855"/>
                  <a:pt x="28822" y="855"/>
                </a:cubicBezTo>
                <a:cubicBezTo>
                  <a:pt x="28826" y="855"/>
                  <a:pt x="28831" y="854"/>
                  <a:pt x="28835" y="852"/>
                </a:cubicBezTo>
                <a:cubicBezTo>
                  <a:pt x="28936" y="827"/>
                  <a:pt x="29024" y="802"/>
                  <a:pt x="29112" y="763"/>
                </a:cubicBezTo>
                <a:close/>
                <a:moveTo>
                  <a:pt x="29276" y="1115"/>
                </a:moveTo>
                <a:lnTo>
                  <a:pt x="29276" y="1115"/>
                </a:lnTo>
                <a:cubicBezTo>
                  <a:pt x="29137" y="1241"/>
                  <a:pt x="28986" y="1342"/>
                  <a:pt x="28835" y="1430"/>
                </a:cubicBezTo>
                <a:lnTo>
                  <a:pt x="28835" y="1405"/>
                </a:lnTo>
                <a:cubicBezTo>
                  <a:pt x="28885" y="1380"/>
                  <a:pt x="28936" y="1342"/>
                  <a:pt x="28999" y="1317"/>
                </a:cubicBezTo>
                <a:cubicBezTo>
                  <a:pt x="29087" y="1254"/>
                  <a:pt x="29187" y="1191"/>
                  <a:pt x="29276" y="1115"/>
                </a:cubicBezTo>
                <a:close/>
                <a:moveTo>
                  <a:pt x="28295" y="738"/>
                </a:moveTo>
                <a:cubicBezTo>
                  <a:pt x="28382" y="738"/>
                  <a:pt x="28446" y="751"/>
                  <a:pt x="28496" y="776"/>
                </a:cubicBezTo>
                <a:cubicBezTo>
                  <a:pt x="28521" y="788"/>
                  <a:pt x="28533" y="814"/>
                  <a:pt x="28546" y="839"/>
                </a:cubicBezTo>
                <a:cubicBezTo>
                  <a:pt x="28572" y="902"/>
                  <a:pt x="28546" y="990"/>
                  <a:pt x="28471" y="1090"/>
                </a:cubicBezTo>
                <a:cubicBezTo>
                  <a:pt x="28370" y="1204"/>
                  <a:pt x="28232" y="1317"/>
                  <a:pt x="28056" y="1392"/>
                </a:cubicBezTo>
                <a:cubicBezTo>
                  <a:pt x="27893" y="1481"/>
                  <a:pt x="27716" y="1518"/>
                  <a:pt x="27578" y="1518"/>
                </a:cubicBezTo>
                <a:cubicBezTo>
                  <a:pt x="27440" y="1518"/>
                  <a:pt x="27351" y="1481"/>
                  <a:pt x="27314" y="1417"/>
                </a:cubicBezTo>
                <a:cubicBezTo>
                  <a:pt x="27289" y="1355"/>
                  <a:pt x="27314" y="1254"/>
                  <a:pt x="27402" y="1154"/>
                </a:cubicBezTo>
                <a:cubicBezTo>
                  <a:pt x="27490" y="1040"/>
                  <a:pt x="27641" y="939"/>
                  <a:pt x="27804" y="864"/>
                </a:cubicBezTo>
                <a:cubicBezTo>
                  <a:pt x="27980" y="776"/>
                  <a:pt x="28144" y="738"/>
                  <a:pt x="28295" y="738"/>
                </a:cubicBezTo>
                <a:close/>
                <a:moveTo>
                  <a:pt x="29729" y="1191"/>
                </a:moveTo>
                <a:cubicBezTo>
                  <a:pt x="29729" y="1216"/>
                  <a:pt x="29729" y="1241"/>
                  <a:pt x="29715" y="1254"/>
                </a:cubicBezTo>
                <a:cubicBezTo>
                  <a:pt x="29678" y="1380"/>
                  <a:pt x="29590" y="1481"/>
                  <a:pt x="29439" y="1568"/>
                </a:cubicBezTo>
                <a:cubicBezTo>
                  <a:pt x="29527" y="1468"/>
                  <a:pt x="29615" y="1367"/>
                  <a:pt x="29678" y="1266"/>
                </a:cubicBezTo>
                <a:cubicBezTo>
                  <a:pt x="29690" y="1241"/>
                  <a:pt x="29715" y="1216"/>
                  <a:pt x="29729" y="1191"/>
                </a:cubicBezTo>
                <a:close/>
                <a:moveTo>
                  <a:pt x="28597" y="1632"/>
                </a:moveTo>
                <a:lnTo>
                  <a:pt x="28295" y="1744"/>
                </a:lnTo>
                <a:cubicBezTo>
                  <a:pt x="28282" y="1757"/>
                  <a:pt x="28270" y="1757"/>
                  <a:pt x="28257" y="1769"/>
                </a:cubicBezTo>
                <a:cubicBezTo>
                  <a:pt x="28257" y="1782"/>
                  <a:pt x="28245" y="1795"/>
                  <a:pt x="28257" y="1808"/>
                </a:cubicBezTo>
                <a:cubicBezTo>
                  <a:pt x="28257" y="1828"/>
                  <a:pt x="28273" y="1848"/>
                  <a:pt x="28293" y="1848"/>
                </a:cubicBezTo>
                <a:cubicBezTo>
                  <a:pt x="28298" y="1848"/>
                  <a:pt x="28302" y="1847"/>
                  <a:pt x="28307" y="1845"/>
                </a:cubicBezTo>
                <a:cubicBezTo>
                  <a:pt x="28408" y="1808"/>
                  <a:pt x="28508" y="1769"/>
                  <a:pt x="28622" y="1732"/>
                </a:cubicBezTo>
                <a:cubicBezTo>
                  <a:pt x="28634" y="1732"/>
                  <a:pt x="28634" y="1719"/>
                  <a:pt x="28647" y="1707"/>
                </a:cubicBezTo>
                <a:cubicBezTo>
                  <a:pt x="28647" y="1694"/>
                  <a:pt x="28659" y="1682"/>
                  <a:pt x="28647" y="1669"/>
                </a:cubicBezTo>
                <a:cubicBezTo>
                  <a:pt x="28647" y="1644"/>
                  <a:pt x="28622" y="1632"/>
                  <a:pt x="28597" y="1632"/>
                </a:cubicBezTo>
                <a:close/>
                <a:moveTo>
                  <a:pt x="4301" y="2021"/>
                </a:moveTo>
                <a:cubicBezTo>
                  <a:pt x="4201" y="2034"/>
                  <a:pt x="4100" y="2059"/>
                  <a:pt x="4012" y="2071"/>
                </a:cubicBezTo>
                <a:cubicBezTo>
                  <a:pt x="3987" y="2071"/>
                  <a:pt x="3961" y="2109"/>
                  <a:pt x="3975" y="2135"/>
                </a:cubicBezTo>
                <a:cubicBezTo>
                  <a:pt x="3975" y="2160"/>
                  <a:pt x="4000" y="2172"/>
                  <a:pt x="4037" y="2172"/>
                </a:cubicBezTo>
                <a:cubicBezTo>
                  <a:pt x="4125" y="2147"/>
                  <a:pt x="4226" y="2135"/>
                  <a:pt x="4327" y="2121"/>
                </a:cubicBezTo>
                <a:cubicBezTo>
                  <a:pt x="4352" y="2109"/>
                  <a:pt x="4364" y="2084"/>
                  <a:pt x="4352" y="2059"/>
                </a:cubicBezTo>
                <a:cubicBezTo>
                  <a:pt x="4352" y="2034"/>
                  <a:pt x="4327" y="2021"/>
                  <a:pt x="4301" y="2021"/>
                </a:cubicBezTo>
                <a:close/>
                <a:moveTo>
                  <a:pt x="25860" y="2038"/>
                </a:moveTo>
                <a:cubicBezTo>
                  <a:pt x="25851" y="2038"/>
                  <a:pt x="25841" y="2041"/>
                  <a:pt x="25830" y="2046"/>
                </a:cubicBezTo>
                <a:cubicBezTo>
                  <a:pt x="25704" y="2084"/>
                  <a:pt x="25579" y="2135"/>
                  <a:pt x="25453" y="2185"/>
                </a:cubicBezTo>
                <a:cubicBezTo>
                  <a:pt x="25440" y="2197"/>
                  <a:pt x="25428" y="2222"/>
                  <a:pt x="25440" y="2247"/>
                </a:cubicBezTo>
                <a:cubicBezTo>
                  <a:pt x="25453" y="2272"/>
                  <a:pt x="25478" y="2272"/>
                  <a:pt x="25503" y="2272"/>
                </a:cubicBezTo>
                <a:cubicBezTo>
                  <a:pt x="25629" y="2222"/>
                  <a:pt x="25755" y="2172"/>
                  <a:pt x="25881" y="2135"/>
                </a:cubicBezTo>
                <a:cubicBezTo>
                  <a:pt x="25906" y="2121"/>
                  <a:pt x="25906" y="2084"/>
                  <a:pt x="25893" y="2059"/>
                </a:cubicBezTo>
                <a:cubicBezTo>
                  <a:pt x="25885" y="2044"/>
                  <a:pt x="25874" y="2038"/>
                  <a:pt x="25860" y="2038"/>
                </a:cubicBezTo>
                <a:close/>
                <a:moveTo>
                  <a:pt x="26144" y="2361"/>
                </a:moveTo>
                <a:cubicBezTo>
                  <a:pt x="26132" y="2361"/>
                  <a:pt x="26119" y="2361"/>
                  <a:pt x="26107" y="2373"/>
                </a:cubicBezTo>
                <a:cubicBezTo>
                  <a:pt x="26069" y="2386"/>
                  <a:pt x="26018" y="2411"/>
                  <a:pt x="25981" y="2423"/>
                </a:cubicBezTo>
                <a:cubicBezTo>
                  <a:pt x="25968" y="2436"/>
                  <a:pt x="25956" y="2448"/>
                  <a:pt x="25956" y="2461"/>
                </a:cubicBezTo>
                <a:lnTo>
                  <a:pt x="25956" y="2487"/>
                </a:lnTo>
                <a:cubicBezTo>
                  <a:pt x="25968" y="2499"/>
                  <a:pt x="25981" y="2512"/>
                  <a:pt x="25993" y="2512"/>
                </a:cubicBezTo>
                <a:cubicBezTo>
                  <a:pt x="25998" y="2516"/>
                  <a:pt x="26000" y="2517"/>
                  <a:pt x="26003" y="2517"/>
                </a:cubicBezTo>
                <a:cubicBezTo>
                  <a:pt x="26008" y="2517"/>
                  <a:pt x="26010" y="2512"/>
                  <a:pt x="26018" y="2512"/>
                </a:cubicBezTo>
                <a:cubicBezTo>
                  <a:pt x="26069" y="2499"/>
                  <a:pt x="26107" y="2474"/>
                  <a:pt x="26157" y="2461"/>
                </a:cubicBezTo>
                <a:cubicBezTo>
                  <a:pt x="26169" y="2448"/>
                  <a:pt x="26182" y="2436"/>
                  <a:pt x="26182" y="2423"/>
                </a:cubicBezTo>
                <a:lnTo>
                  <a:pt x="26182" y="2386"/>
                </a:lnTo>
                <a:cubicBezTo>
                  <a:pt x="26169" y="2386"/>
                  <a:pt x="26157" y="2373"/>
                  <a:pt x="26144" y="2361"/>
                </a:cubicBezTo>
                <a:close/>
                <a:moveTo>
                  <a:pt x="5031" y="2612"/>
                </a:moveTo>
                <a:lnTo>
                  <a:pt x="4654" y="2688"/>
                </a:lnTo>
                <a:cubicBezTo>
                  <a:pt x="4628" y="2700"/>
                  <a:pt x="4603" y="2725"/>
                  <a:pt x="4615" y="2750"/>
                </a:cubicBezTo>
                <a:cubicBezTo>
                  <a:pt x="4615" y="2771"/>
                  <a:pt x="4632" y="2792"/>
                  <a:pt x="4660" y="2792"/>
                </a:cubicBezTo>
                <a:cubicBezTo>
                  <a:pt x="4666" y="2792"/>
                  <a:pt x="4672" y="2791"/>
                  <a:pt x="4679" y="2788"/>
                </a:cubicBezTo>
                <a:cubicBezTo>
                  <a:pt x="4791" y="2750"/>
                  <a:pt x="4917" y="2725"/>
                  <a:pt x="5043" y="2713"/>
                </a:cubicBezTo>
                <a:cubicBezTo>
                  <a:pt x="5068" y="2713"/>
                  <a:pt x="5093" y="2675"/>
                  <a:pt x="5081" y="2650"/>
                </a:cubicBezTo>
                <a:cubicBezTo>
                  <a:pt x="5081" y="2624"/>
                  <a:pt x="5056" y="2612"/>
                  <a:pt x="5031" y="2612"/>
                </a:cubicBezTo>
                <a:close/>
                <a:moveTo>
                  <a:pt x="7057" y="2888"/>
                </a:moveTo>
                <a:cubicBezTo>
                  <a:pt x="7005" y="2888"/>
                  <a:pt x="7009" y="2977"/>
                  <a:pt x="7068" y="2990"/>
                </a:cubicBezTo>
                <a:cubicBezTo>
                  <a:pt x="7420" y="3040"/>
                  <a:pt x="7759" y="3090"/>
                  <a:pt x="8111" y="3153"/>
                </a:cubicBezTo>
                <a:cubicBezTo>
                  <a:pt x="8115" y="3153"/>
                  <a:pt x="8119" y="3154"/>
                  <a:pt x="8122" y="3154"/>
                </a:cubicBezTo>
                <a:cubicBezTo>
                  <a:pt x="8174" y="3154"/>
                  <a:pt x="8171" y="3064"/>
                  <a:pt x="8111" y="3052"/>
                </a:cubicBezTo>
                <a:cubicBezTo>
                  <a:pt x="7772" y="3002"/>
                  <a:pt x="7420" y="2939"/>
                  <a:pt x="7068" y="2889"/>
                </a:cubicBezTo>
                <a:cubicBezTo>
                  <a:pt x="7064" y="2888"/>
                  <a:pt x="7061" y="2888"/>
                  <a:pt x="7057" y="2888"/>
                </a:cubicBezTo>
                <a:close/>
                <a:moveTo>
                  <a:pt x="26434" y="2926"/>
                </a:moveTo>
                <a:cubicBezTo>
                  <a:pt x="26258" y="2951"/>
                  <a:pt x="26082" y="3002"/>
                  <a:pt x="25918" y="3065"/>
                </a:cubicBezTo>
                <a:cubicBezTo>
                  <a:pt x="25893" y="3077"/>
                  <a:pt x="25881" y="3115"/>
                  <a:pt x="25893" y="3127"/>
                </a:cubicBezTo>
                <a:cubicBezTo>
                  <a:pt x="25902" y="3146"/>
                  <a:pt x="25918" y="3158"/>
                  <a:pt x="25936" y="3158"/>
                </a:cubicBezTo>
                <a:cubicBezTo>
                  <a:pt x="25942" y="3158"/>
                  <a:pt x="25949" y="3156"/>
                  <a:pt x="25956" y="3153"/>
                </a:cubicBezTo>
                <a:cubicBezTo>
                  <a:pt x="26119" y="3090"/>
                  <a:pt x="26283" y="3052"/>
                  <a:pt x="26459" y="3027"/>
                </a:cubicBezTo>
                <a:cubicBezTo>
                  <a:pt x="26484" y="3015"/>
                  <a:pt x="26496" y="2990"/>
                  <a:pt x="26496" y="2964"/>
                </a:cubicBezTo>
                <a:cubicBezTo>
                  <a:pt x="26484" y="2939"/>
                  <a:pt x="26459" y="2926"/>
                  <a:pt x="26434" y="2926"/>
                </a:cubicBezTo>
                <a:close/>
                <a:moveTo>
                  <a:pt x="10816" y="3101"/>
                </a:moveTo>
                <a:cubicBezTo>
                  <a:pt x="10762" y="3101"/>
                  <a:pt x="10744" y="3179"/>
                  <a:pt x="10802" y="3191"/>
                </a:cubicBezTo>
                <a:cubicBezTo>
                  <a:pt x="11268" y="3317"/>
                  <a:pt x="11733" y="3442"/>
                  <a:pt x="12199" y="3555"/>
                </a:cubicBezTo>
                <a:cubicBezTo>
                  <a:pt x="12206" y="3558"/>
                  <a:pt x="12212" y="3559"/>
                  <a:pt x="12218" y="3559"/>
                </a:cubicBezTo>
                <a:cubicBezTo>
                  <a:pt x="12266" y="3559"/>
                  <a:pt x="12281" y="3478"/>
                  <a:pt x="12236" y="3468"/>
                </a:cubicBezTo>
                <a:cubicBezTo>
                  <a:pt x="11758" y="3342"/>
                  <a:pt x="11293" y="3216"/>
                  <a:pt x="10828" y="3102"/>
                </a:cubicBezTo>
                <a:cubicBezTo>
                  <a:pt x="10824" y="3102"/>
                  <a:pt x="10820" y="3101"/>
                  <a:pt x="10816" y="3101"/>
                </a:cubicBezTo>
                <a:close/>
                <a:moveTo>
                  <a:pt x="12982" y="3789"/>
                </a:moveTo>
                <a:cubicBezTo>
                  <a:pt x="12938" y="3789"/>
                  <a:pt x="12899" y="3850"/>
                  <a:pt x="12953" y="3882"/>
                </a:cubicBezTo>
                <a:cubicBezTo>
                  <a:pt x="13116" y="3971"/>
                  <a:pt x="13267" y="4046"/>
                  <a:pt x="13431" y="4133"/>
                </a:cubicBezTo>
                <a:cubicBezTo>
                  <a:pt x="13440" y="4140"/>
                  <a:pt x="13449" y="4143"/>
                  <a:pt x="13458" y="4143"/>
                </a:cubicBezTo>
                <a:cubicBezTo>
                  <a:pt x="13499" y="4143"/>
                  <a:pt x="13533" y="4079"/>
                  <a:pt x="13481" y="4058"/>
                </a:cubicBezTo>
                <a:cubicBezTo>
                  <a:pt x="13317" y="3971"/>
                  <a:pt x="13166" y="3882"/>
                  <a:pt x="13004" y="3794"/>
                </a:cubicBezTo>
                <a:cubicBezTo>
                  <a:pt x="12997" y="3791"/>
                  <a:pt x="12989" y="3789"/>
                  <a:pt x="12982" y="3789"/>
                </a:cubicBezTo>
                <a:close/>
                <a:moveTo>
                  <a:pt x="21410" y="3886"/>
                </a:moveTo>
                <a:cubicBezTo>
                  <a:pt x="21400" y="3886"/>
                  <a:pt x="21389" y="3890"/>
                  <a:pt x="21379" y="3895"/>
                </a:cubicBezTo>
                <a:cubicBezTo>
                  <a:pt x="21303" y="3957"/>
                  <a:pt x="21228" y="4008"/>
                  <a:pt x="21152" y="4058"/>
                </a:cubicBezTo>
                <a:cubicBezTo>
                  <a:pt x="21139" y="4071"/>
                  <a:pt x="21139" y="4108"/>
                  <a:pt x="21152" y="4133"/>
                </a:cubicBezTo>
                <a:cubicBezTo>
                  <a:pt x="21165" y="4140"/>
                  <a:pt x="21177" y="4143"/>
                  <a:pt x="21190" y="4143"/>
                </a:cubicBezTo>
                <a:cubicBezTo>
                  <a:pt x="21203" y="4143"/>
                  <a:pt x="21215" y="4140"/>
                  <a:pt x="21228" y="4133"/>
                </a:cubicBezTo>
                <a:cubicBezTo>
                  <a:pt x="21303" y="4083"/>
                  <a:pt x="21379" y="4021"/>
                  <a:pt x="21441" y="3971"/>
                </a:cubicBezTo>
                <a:cubicBezTo>
                  <a:pt x="21466" y="3957"/>
                  <a:pt x="21466" y="3920"/>
                  <a:pt x="21454" y="3907"/>
                </a:cubicBezTo>
                <a:cubicBezTo>
                  <a:pt x="21439" y="3893"/>
                  <a:pt x="21425" y="3886"/>
                  <a:pt x="21410" y="3886"/>
                </a:cubicBezTo>
                <a:close/>
                <a:moveTo>
                  <a:pt x="7558" y="4046"/>
                </a:moveTo>
                <a:cubicBezTo>
                  <a:pt x="7533" y="4046"/>
                  <a:pt x="7508" y="4071"/>
                  <a:pt x="7508" y="4096"/>
                </a:cubicBezTo>
                <a:cubicBezTo>
                  <a:pt x="7508" y="4133"/>
                  <a:pt x="7533" y="4147"/>
                  <a:pt x="7558" y="4147"/>
                </a:cubicBezTo>
                <a:cubicBezTo>
                  <a:pt x="7697" y="4172"/>
                  <a:pt x="7835" y="4197"/>
                  <a:pt x="7973" y="4209"/>
                </a:cubicBezTo>
                <a:cubicBezTo>
                  <a:pt x="7999" y="4209"/>
                  <a:pt x="8024" y="4184"/>
                  <a:pt x="8024" y="4159"/>
                </a:cubicBezTo>
                <a:cubicBezTo>
                  <a:pt x="8024" y="4133"/>
                  <a:pt x="8011" y="4121"/>
                  <a:pt x="7986" y="4108"/>
                </a:cubicBezTo>
                <a:cubicBezTo>
                  <a:pt x="7835" y="4096"/>
                  <a:pt x="7697" y="4071"/>
                  <a:pt x="7558" y="4046"/>
                </a:cubicBezTo>
                <a:close/>
                <a:moveTo>
                  <a:pt x="4817" y="4373"/>
                </a:moveTo>
                <a:cubicBezTo>
                  <a:pt x="4666" y="4398"/>
                  <a:pt x="4528" y="4410"/>
                  <a:pt x="4377" y="4435"/>
                </a:cubicBezTo>
                <a:cubicBezTo>
                  <a:pt x="4352" y="4435"/>
                  <a:pt x="4339" y="4474"/>
                  <a:pt x="4339" y="4499"/>
                </a:cubicBezTo>
                <a:cubicBezTo>
                  <a:pt x="4352" y="4524"/>
                  <a:pt x="4377" y="4536"/>
                  <a:pt x="4402" y="4536"/>
                </a:cubicBezTo>
                <a:cubicBezTo>
                  <a:pt x="4553" y="4511"/>
                  <a:pt x="4691" y="4486"/>
                  <a:pt x="4842" y="4460"/>
                </a:cubicBezTo>
                <a:cubicBezTo>
                  <a:pt x="4867" y="4460"/>
                  <a:pt x="4880" y="4435"/>
                  <a:pt x="4880" y="4410"/>
                </a:cubicBezTo>
                <a:cubicBezTo>
                  <a:pt x="4867" y="4385"/>
                  <a:pt x="4842" y="4373"/>
                  <a:pt x="4817" y="4373"/>
                </a:cubicBezTo>
                <a:close/>
                <a:moveTo>
                  <a:pt x="17178" y="4524"/>
                </a:moveTo>
                <a:cubicBezTo>
                  <a:pt x="17165" y="4524"/>
                  <a:pt x="17165" y="4536"/>
                  <a:pt x="17165" y="4536"/>
                </a:cubicBezTo>
                <a:lnTo>
                  <a:pt x="17165" y="4524"/>
                </a:lnTo>
                <a:close/>
                <a:moveTo>
                  <a:pt x="22439" y="4253"/>
                </a:moveTo>
                <a:cubicBezTo>
                  <a:pt x="22425" y="4253"/>
                  <a:pt x="22409" y="4260"/>
                  <a:pt x="22397" y="4272"/>
                </a:cubicBezTo>
                <a:cubicBezTo>
                  <a:pt x="22334" y="4335"/>
                  <a:pt x="22246" y="4410"/>
                  <a:pt x="22170" y="4460"/>
                </a:cubicBezTo>
                <a:cubicBezTo>
                  <a:pt x="22145" y="4474"/>
                  <a:pt x="22145" y="4511"/>
                  <a:pt x="22170" y="4536"/>
                </a:cubicBezTo>
                <a:cubicBezTo>
                  <a:pt x="22177" y="4542"/>
                  <a:pt x="22186" y="4546"/>
                  <a:pt x="22197" y="4546"/>
                </a:cubicBezTo>
                <a:cubicBezTo>
                  <a:pt x="22209" y="4546"/>
                  <a:pt x="22221" y="4542"/>
                  <a:pt x="22234" y="4536"/>
                </a:cubicBezTo>
                <a:cubicBezTo>
                  <a:pt x="22321" y="4474"/>
                  <a:pt x="22397" y="4410"/>
                  <a:pt x="22472" y="4335"/>
                </a:cubicBezTo>
                <a:cubicBezTo>
                  <a:pt x="22485" y="4323"/>
                  <a:pt x="22497" y="4284"/>
                  <a:pt x="22472" y="4272"/>
                </a:cubicBezTo>
                <a:cubicBezTo>
                  <a:pt x="22466" y="4260"/>
                  <a:pt x="22454" y="4253"/>
                  <a:pt x="22439" y="4253"/>
                </a:cubicBezTo>
                <a:close/>
                <a:moveTo>
                  <a:pt x="15204" y="4422"/>
                </a:moveTo>
                <a:cubicBezTo>
                  <a:pt x="15150" y="4422"/>
                  <a:pt x="15133" y="4500"/>
                  <a:pt x="15192" y="4524"/>
                </a:cubicBezTo>
                <a:cubicBezTo>
                  <a:pt x="15393" y="4574"/>
                  <a:pt x="15581" y="4662"/>
                  <a:pt x="15745" y="4787"/>
                </a:cubicBezTo>
                <a:cubicBezTo>
                  <a:pt x="15754" y="4794"/>
                  <a:pt x="15762" y="4797"/>
                  <a:pt x="15770" y="4797"/>
                </a:cubicBezTo>
                <a:cubicBezTo>
                  <a:pt x="15809" y="4797"/>
                  <a:pt x="15837" y="4731"/>
                  <a:pt x="15795" y="4700"/>
                </a:cubicBezTo>
                <a:cubicBezTo>
                  <a:pt x="15619" y="4574"/>
                  <a:pt x="15430" y="4486"/>
                  <a:pt x="15217" y="4423"/>
                </a:cubicBezTo>
                <a:cubicBezTo>
                  <a:pt x="15212" y="4422"/>
                  <a:pt x="15208" y="4422"/>
                  <a:pt x="15204" y="4422"/>
                </a:cubicBezTo>
                <a:close/>
                <a:moveTo>
                  <a:pt x="23025" y="4675"/>
                </a:moveTo>
                <a:lnTo>
                  <a:pt x="22799" y="4750"/>
                </a:lnTo>
                <a:cubicBezTo>
                  <a:pt x="22787" y="4750"/>
                  <a:pt x="22774" y="4762"/>
                  <a:pt x="22762" y="4775"/>
                </a:cubicBezTo>
                <a:lnTo>
                  <a:pt x="22762" y="4813"/>
                </a:lnTo>
                <a:cubicBezTo>
                  <a:pt x="22762" y="4838"/>
                  <a:pt x="22799" y="4851"/>
                  <a:pt x="22824" y="4851"/>
                </a:cubicBezTo>
                <a:cubicBezTo>
                  <a:pt x="22900" y="4826"/>
                  <a:pt x="22975" y="4800"/>
                  <a:pt x="23039" y="4775"/>
                </a:cubicBezTo>
                <a:cubicBezTo>
                  <a:pt x="23064" y="4762"/>
                  <a:pt x="23064" y="4762"/>
                  <a:pt x="23076" y="4750"/>
                </a:cubicBezTo>
                <a:cubicBezTo>
                  <a:pt x="23076" y="4737"/>
                  <a:pt x="23089" y="4725"/>
                  <a:pt x="23076" y="4712"/>
                </a:cubicBezTo>
                <a:cubicBezTo>
                  <a:pt x="23076" y="4687"/>
                  <a:pt x="23051" y="4675"/>
                  <a:pt x="23025" y="4675"/>
                </a:cubicBezTo>
                <a:close/>
                <a:moveTo>
                  <a:pt x="18610" y="4889"/>
                </a:moveTo>
                <a:lnTo>
                  <a:pt x="18610" y="4889"/>
                </a:lnTo>
                <a:cubicBezTo>
                  <a:pt x="18536" y="4914"/>
                  <a:pt x="18473" y="4952"/>
                  <a:pt x="18398" y="4977"/>
                </a:cubicBezTo>
                <a:cubicBezTo>
                  <a:pt x="18335" y="4989"/>
                  <a:pt x="18285" y="5014"/>
                  <a:pt x="18222" y="5027"/>
                </a:cubicBezTo>
                <a:cubicBezTo>
                  <a:pt x="18184" y="5039"/>
                  <a:pt x="18159" y="5039"/>
                  <a:pt x="18121" y="5052"/>
                </a:cubicBezTo>
                <a:cubicBezTo>
                  <a:pt x="18096" y="5052"/>
                  <a:pt x="18071" y="5064"/>
                  <a:pt x="18046" y="5064"/>
                </a:cubicBezTo>
                <a:lnTo>
                  <a:pt x="18034" y="5052"/>
                </a:lnTo>
                <a:cubicBezTo>
                  <a:pt x="18221" y="5014"/>
                  <a:pt x="18422" y="4952"/>
                  <a:pt x="18610" y="4889"/>
                </a:cubicBezTo>
                <a:close/>
                <a:moveTo>
                  <a:pt x="17970" y="5064"/>
                </a:moveTo>
                <a:cubicBezTo>
                  <a:pt x="17958" y="5064"/>
                  <a:pt x="17958" y="5064"/>
                  <a:pt x="17958" y="5077"/>
                </a:cubicBezTo>
                <a:cubicBezTo>
                  <a:pt x="17945" y="5077"/>
                  <a:pt x="17945" y="5064"/>
                  <a:pt x="17933" y="5064"/>
                </a:cubicBezTo>
                <a:close/>
                <a:moveTo>
                  <a:pt x="2726" y="4704"/>
                </a:moveTo>
                <a:cubicBezTo>
                  <a:pt x="2714" y="4704"/>
                  <a:pt x="2702" y="4707"/>
                  <a:pt x="2692" y="4712"/>
                </a:cubicBezTo>
                <a:cubicBezTo>
                  <a:pt x="2478" y="4787"/>
                  <a:pt x="2289" y="4913"/>
                  <a:pt x="2113" y="5052"/>
                </a:cubicBezTo>
                <a:cubicBezTo>
                  <a:pt x="2074" y="5092"/>
                  <a:pt x="2104" y="5139"/>
                  <a:pt x="2143" y="5139"/>
                </a:cubicBezTo>
                <a:cubicBezTo>
                  <a:pt x="2154" y="5139"/>
                  <a:pt x="2165" y="5135"/>
                  <a:pt x="2176" y="5127"/>
                </a:cubicBezTo>
                <a:cubicBezTo>
                  <a:pt x="2340" y="4989"/>
                  <a:pt x="2541" y="4876"/>
                  <a:pt x="2742" y="4800"/>
                </a:cubicBezTo>
                <a:cubicBezTo>
                  <a:pt x="2767" y="4787"/>
                  <a:pt x="2779" y="4750"/>
                  <a:pt x="2767" y="4725"/>
                </a:cubicBezTo>
                <a:cubicBezTo>
                  <a:pt x="2760" y="4710"/>
                  <a:pt x="2743" y="4704"/>
                  <a:pt x="2726" y="4704"/>
                </a:cubicBezTo>
                <a:close/>
                <a:moveTo>
                  <a:pt x="755" y="5102"/>
                </a:moveTo>
                <a:cubicBezTo>
                  <a:pt x="755" y="5114"/>
                  <a:pt x="767" y="5127"/>
                  <a:pt x="780" y="5140"/>
                </a:cubicBezTo>
                <a:cubicBezTo>
                  <a:pt x="780" y="5153"/>
                  <a:pt x="767" y="5153"/>
                  <a:pt x="755" y="5165"/>
                </a:cubicBezTo>
                <a:lnTo>
                  <a:pt x="755" y="5102"/>
                </a:lnTo>
                <a:close/>
                <a:moveTo>
                  <a:pt x="18763" y="4928"/>
                </a:moveTo>
                <a:cubicBezTo>
                  <a:pt x="18745" y="4938"/>
                  <a:pt x="18729" y="4946"/>
                  <a:pt x="18713" y="4951"/>
                </a:cubicBezTo>
                <a:cubicBezTo>
                  <a:pt x="18599" y="5014"/>
                  <a:pt x="18486" y="5064"/>
                  <a:pt x="18373" y="5114"/>
                </a:cubicBezTo>
                <a:cubicBezTo>
                  <a:pt x="18297" y="5153"/>
                  <a:pt x="18222" y="5190"/>
                  <a:pt x="18134" y="5215"/>
                </a:cubicBezTo>
                <a:cubicBezTo>
                  <a:pt x="18109" y="5190"/>
                  <a:pt x="18084" y="5178"/>
                  <a:pt x="18071" y="5165"/>
                </a:cubicBezTo>
                <a:cubicBezTo>
                  <a:pt x="18084" y="5153"/>
                  <a:pt x="18096" y="5153"/>
                  <a:pt x="18121" y="5153"/>
                </a:cubicBezTo>
                <a:cubicBezTo>
                  <a:pt x="18159" y="5140"/>
                  <a:pt x="18184" y="5140"/>
                  <a:pt x="18222" y="5127"/>
                </a:cubicBezTo>
                <a:cubicBezTo>
                  <a:pt x="18373" y="5089"/>
                  <a:pt x="18511" y="5039"/>
                  <a:pt x="18649" y="4977"/>
                </a:cubicBezTo>
                <a:cubicBezTo>
                  <a:pt x="18687" y="4961"/>
                  <a:pt x="18725" y="4946"/>
                  <a:pt x="18763" y="4928"/>
                </a:cubicBezTo>
                <a:close/>
                <a:moveTo>
                  <a:pt x="3494" y="5097"/>
                </a:moveTo>
                <a:cubicBezTo>
                  <a:pt x="3486" y="5097"/>
                  <a:pt x="3478" y="5099"/>
                  <a:pt x="3472" y="5102"/>
                </a:cubicBezTo>
                <a:cubicBezTo>
                  <a:pt x="3371" y="5153"/>
                  <a:pt x="3270" y="5215"/>
                  <a:pt x="3170" y="5265"/>
                </a:cubicBezTo>
                <a:cubicBezTo>
                  <a:pt x="3145" y="5278"/>
                  <a:pt x="3131" y="5303"/>
                  <a:pt x="3157" y="5329"/>
                </a:cubicBezTo>
                <a:cubicBezTo>
                  <a:pt x="3166" y="5347"/>
                  <a:pt x="3182" y="5359"/>
                  <a:pt x="3200" y="5359"/>
                </a:cubicBezTo>
                <a:cubicBezTo>
                  <a:pt x="3207" y="5359"/>
                  <a:pt x="3213" y="5357"/>
                  <a:pt x="3220" y="5354"/>
                </a:cubicBezTo>
                <a:cubicBezTo>
                  <a:pt x="3321" y="5303"/>
                  <a:pt x="3421" y="5240"/>
                  <a:pt x="3522" y="5190"/>
                </a:cubicBezTo>
                <a:cubicBezTo>
                  <a:pt x="3547" y="5178"/>
                  <a:pt x="3559" y="5153"/>
                  <a:pt x="3547" y="5127"/>
                </a:cubicBezTo>
                <a:cubicBezTo>
                  <a:pt x="3537" y="5109"/>
                  <a:pt x="3515" y="5097"/>
                  <a:pt x="3494" y="5097"/>
                </a:cubicBezTo>
                <a:close/>
                <a:moveTo>
                  <a:pt x="20058" y="4511"/>
                </a:moveTo>
                <a:lnTo>
                  <a:pt x="20058" y="4511"/>
                </a:lnTo>
                <a:cubicBezTo>
                  <a:pt x="19517" y="4851"/>
                  <a:pt x="18964" y="5153"/>
                  <a:pt x="18386" y="5416"/>
                </a:cubicBezTo>
                <a:lnTo>
                  <a:pt x="18347" y="5379"/>
                </a:lnTo>
                <a:cubicBezTo>
                  <a:pt x="18926" y="5127"/>
                  <a:pt x="19504" y="4838"/>
                  <a:pt x="20058" y="4511"/>
                </a:cubicBezTo>
                <a:close/>
                <a:moveTo>
                  <a:pt x="881" y="5391"/>
                </a:moveTo>
                <a:lnTo>
                  <a:pt x="881" y="5391"/>
                </a:lnTo>
                <a:cubicBezTo>
                  <a:pt x="856" y="5429"/>
                  <a:pt x="831" y="5454"/>
                  <a:pt x="806" y="5492"/>
                </a:cubicBezTo>
                <a:lnTo>
                  <a:pt x="806" y="5480"/>
                </a:lnTo>
                <a:cubicBezTo>
                  <a:pt x="831" y="5441"/>
                  <a:pt x="856" y="5416"/>
                  <a:pt x="881" y="5391"/>
                </a:cubicBezTo>
                <a:close/>
                <a:moveTo>
                  <a:pt x="1522" y="5341"/>
                </a:moveTo>
                <a:lnTo>
                  <a:pt x="1522" y="5341"/>
                </a:lnTo>
                <a:cubicBezTo>
                  <a:pt x="1472" y="5391"/>
                  <a:pt x="1421" y="5441"/>
                  <a:pt x="1371" y="5505"/>
                </a:cubicBezTo>
                <a:cubicBezTo>
                  <a:pt x="1334" y="5542"/>
                  <a:pt x="1296" y="5580"/>
                  <a:pt x="1245" y="5617"/>
                </a:cubicBezTo>
                <a:cubicBezTo>
                  <a:pt x="1321" y="5542"/>
                  <a:pt x="1384" y="5466"/>
                  <a:pt x="1446" y="5391"/>
                </a:cubicBezTo>
                <a:cubicBezTo>
                  <a:pt x="1472" y="5379"/>
                  <a:pt x="1497" y="5354"/>
                  <a:pt x="1522" y="5341"/>
                </a:cubicBezTo>
                <a:close/>
                <a:moveTo>
                  <a:pt x="11135" y="5487"/>
                </a:moveTo>
                <a:cubicBezTo>
                  <a:pt x="11117" y="5487"/>
                  <a:pt x="11101" y="5498"/>
                  <a:pt x="11092" y="5517"/>
                </a:cubicBezTo>
                <a:cubicBezTo>
                  <a:pt x="11092" y="5542"/>
                  <a:pt x="11104" y="5567"/>
                  <a:pt x="11129" y="5580"/>
                </a:cubicBezTo>
                <a:cubicBezTo>
                  <a:pt x="11305" y="5643"/>
                  <a:pt x="11481" y="5693"/>
                  <a:pt x="11671" y="5718"/>
                </a:cubicBezTo>
                <a:cubicBezTo>
                  <a:pt x="11674" y="5720"/>
                  <a:pt x="11678" y="5721"/>
                  <a:pt x="11681" y="5721"/>
                </a:cubicBezTo>
                <a:cubicBezTo>
                  <a:pt x="11702" y="5721"/>
                  <a:pt x="11721" y="5689"/>
                  <a:pt x="11721" y="5668"/>
                </a:cubicBezTo>
                <a:cubicBezTo>
                  <a:pt x="11721" y="5643"/>
                  <a:pt x="11708" y="5630"/>
                  <a:pt x="11671" y="5617"/>
                </a:cubicBezTo>
                <a:cubicBezTo>
                  <a:pt x="11494" y="5592"/>
                  <a:pt x="11318" y="5555"/>
                  <a:pt x="11154" y="5492"/>
                </a:cubicBezTo>
                <a:cubicBezTo>
                  <a:pt x="11148" y="5488"/>
                  <a:pt x="11141" y="5487"/>
                  <a:pt x="11135" y="5487"/>
                </a:cubicBezTo>
                <a:close/>
                <a:moveTo>
                  <a:pt x="202" y="5555"/>
                </a:moveTo>
                <a:cubicBezTo>
                  <a:pt x="214" y="5617"/>
                  <a:pt x="227" y="5668"/>
                  <a:pt x="252" y="5731"/>
                </a:cubicBezTo>
                <a:lnTo>
                  <a:pt x="202" y="5731"/>
                </a:lnTo>
                <a:lnTo>
                  <a:pt x="202" y="5693"/>
                </a:lnTo>
                <a:lnTo>
                  <a:pt x="202" y="5668"/>
                </a:lnTo>
                <a:lnTo>
                  <a:pt x="202" y="5555"/>
                </a:lnTo>
                <a:close/>
                <a:moveTo>
                  <a:pt x="6773" y="4666"/>
                </a:moveTo>
                <a:cubicBezTo>
                  <a:pt x="6360" y="4666"/>
                  <a:pt x="5947" y="4698"/>
                  <a:pt x="5534" y="4775"/>
                </a:cubicBezTo>
                <a:cubicBezTo>
                  <a:pt x="5006" y="4876"/>
                  <a:pt x="4478" y="5052"/>
                  <a:pt x="3987" y="5265"/>
                </a:cubicBezTo>
                <a:cubicBezTo>
                  <a:pt x="3698" y="5391"/>
                  <a:pt x="3433" y="5542"/>
                  <a:pt x="3170" y="5706"/>
                </a:cubicBezTo>
                <a:cubicBezTo>
                  <a:pt x="3126" y="5738"/>
                  <a:pt x="3148" y="5798"/>
                  <a:pt x="3187" y="5798"/>
                </a:cubicBezTo>
                <a:cubicBezTo>
                  <a:pt x="3193" y="5798"/>
                  <a:pt x="3200" y="5797"/>
                  <a:pt x="3207" y="5793"/>
                </a:cubicBezTo>
                <a:cubicBezTo>
                  <a:pt x="4125" y="5215"/>
                  <a:pt x="5182" y="4876"/>
                  <a:pt x="6250" y="4787"/>
                </a:cubicBezTo>
                <a:cubicBezTo>
                  <a:pt x="6435" y="4772"/>
                  <a:pt x="6621" y="4761"/>
                  <a:pt x="6806" y="4761"/>
                </a:cubicBezTo>
                <a:cubicBezTo>
                  <a:pt x="6922" y="4761"/>
                  <a:pt x="7039" y="4766"/>
                  <a:pt x="7156" y="4775"/>
                </a:cubicBezTo>
                <a:cubicBezTo>
                  <a:pt x="7219" y="4775"/>
                  <a:pt x="7219" y="4675"/>
                  <a:pt x="7156" y="4675"/>
                </a:cubicBezTo>
                <a:cubicBezTo>
                  <a:pt x="7028" y="4669"/>
                  <a:pt x="6900" y="4666"/>
                  <a:pt x="6773" y="4666"/>
                </a:cubicBezTo>
                <a:close/>
                <a:moveTo>
                  <a:pt x="19580" y="5404"/>
                </a:moveTo>
                <a:cubicBezTo>
                  <a:pt x="19353" y="5542"/>
                  <a:pt x="19115" y="5681"/>
                  <a:pt x="18864" y="5806"/>
                </a:cubicBezTo>
                <a:cubicBezTo>
                  <a:pt x="18864" y="5806"/>
                  <a:pt x="18850" y="5806"/>
                  <a:pt x="18850" y="5819"/>
                </a:cubicBezTo>
                <a:cubicBezTo>
                  <a:pt x="18838" y="5793"/>
                  <a:pt x="18825" y="5781"/>
                  <a:pt x="18800" y="5768"/>
                </a:cubicBezTo>
                <a:lnTo>
                  <a:pt x="18813" y="5768"/>
                </a:lnTo>
                <a:cubicBezTo>
                  <a:pt x="19077" y="5656"/>
                  <a:pt x="19328" y="5530"/>
                  <a:pt x="19580" y="5404"/>
                </a:cubicBezTo>
                <a:close/>
                <a:moveTo>
                  <a:pt x="918" y="5832"/>
                </a:moveTo>
                <a:cubicBezTo>
                  <a:pt x="931" y="5844"/>
                  <a:pt x="943" y="5844"/>
                  <a:pt x="956" y="5844"/>
                </a:cubicBezTo>
                <a:cubicBezTo>
                  <a:pt x="956" y="5857"/>
                  <a:pt x="943" y="5857"/>
                  <a:pt x="943" y="5869"/>
                </a:cubicBezTo>
                <a:cubicBezTo>
                  <a:pt x="943" y="5869"/>
                  <a:pt x="931" y="5869"/>
                  <a:pt x="931" y="5857"/>
                </a:cubicBezTo>
                <a:cubicBezTo>
                  <a:pt x="931" y="5857"/>
                  <a:pt x="931" y="5844"/>
                  <a:pt x="918" y="5832"/>
                </a:cubicBezTo>
                <a:close/>
                <a:moveTo>
                  <a:pt x="19379" y="5643"/>
                </a:moveTo>
                <a:cubicBezTo>
                  <a:pt x="19241" y="5731"/>
                  <a:pt x="19115" y="5844"/>
                  <a:pt x="18976" y="5932"/>
                </a:cubicBezTo>
                <a:lnTo>
                  <a:pt x="18926" y="5882"/>
                </a:lnTo>
                <a:cubicBezTo>
                  <a:pt x="19077" y="5806"/>
                  <a:pt x="19228" y="5731"/>
                  <a:pt x="19379" y="5643"/>
                </a:cubicBezTo>
                <a:close/>
                <a:moveTo>
                  <a:pt x="1736" y="5681"/>
                </a:moveTo>
                <a:cubicBezTo>
                  <a:pt x="1610" y="5806"/>
                  <a:pt x="1485" y="5919"/>
                  <a:pt x="1359" y="6033"/>
                </a:cubicBezTo>
                <a:cubicBezTo>
                  <a:pt x="1472" y="5894"/>
                  <a:pt x="1597" y="5793"/>
                  <a:pt x="1736" y="5681"/>
                </a:cubicBezTo>
                <a:close/>
                <a:moveTo>
                  <a:pt x="19982" y="5379"/>
                </a:moveTo>
                <a:lnTo>
                  <a:pt x="19982" y="5379"/>
                </a:lnTo>
                <a:cubicBezTo>
                  <a:pt x="19694" y="5605"/>
                  <a:pt x="19417" y="5832"/>
                  <a:pt x="19140" y="6058"/>
                </a:cubicBezTo>
                <a:cubicBezTo>
                  <a:pt x="19140" y="6058"/>
                  <a:pt x="19140" y="6070"/>
                  <a:pt x="19127" y="6083"/>
                </a:cubicBezTo>
                <a:cubicBezTo>
                  <a:pt x="19102" y="6045"/>
                  <a:pt x="19077" y="6020"/>
                  <a:pt x="19052" y="5995"/>
                </a:cubicBezTo>
                <a:cubicBezTo>
                  <a:pt x="19203" y="5894"/>
                  <a:pt x="19341" y="5781"/>
                  <a:pt x="19492" y="5681"/>
                </a:cubicBezTo>
                <a:cubicBezTo>
                  <a:pt x="19643" y="5567"/>
                  <a:pt x="19806" y="5466"/>
                  <a:pt x="19982" y="5379"/>
                </a:cubicBezTo>
                <a:close/>
                <a:moveTo>
                  <a:pt x="1208" y="6271"/>
                </a:moveTo>
                <a:cubicBezTo>
                  <a:pt x="1208" y="6284"/>
                  <a:pt x="1195" y="6284"/>
                  <a:pt x="1183" y="6296"/>
                </a:cubicBezTo>
                <a:lnTo>
                  <a:pt x="1208" y="6271"/>
                </a:lnTo>
                <a:close/>
                <a:moveTo>
                  <a:pt x="20083" y="5743"/>
                </a:moveTo>
                <a:lnTo>
                  <a:pt x="20083" y="5743"/>
                </a:lnTo>
                <a:cubicBezTo>
                  <a:pt x="19856" y="5944"/>
                  <a:pt x="19630" y="6159"/>
                  <a:pt x="19417" y="6360"/>
                </a:cubicBezTo>
                <a:cubicBezTo>
                  <a:pt x="19392" y="6335"/>
                  <a:pt x="19367" y="6322"/>
                  <a:pt x="19353" y="6296"/>
                </a:cubicBezTo>
                <a:cubicBezTo>
                  <a:pt x="19605" y="6120"/>
                  <a:pt x="19844" y="5932"/>
                  <a:pt x="20083" y="5743"/>
                </a:cubicBezTo>
                <a:close/>
                <a:moveTo>
                  <a:pt x="202" y="6360"/>
                </a:moveTo>
                <a:cubicBezTo>
                  <a:pt x="214" y="6385"/>
                  <a:pt x="227" y="6410"/>
                  <a:pt x="239" y="6422"/>
                </a:cubicBezTo>
                <a:cubicBezTo>
                  <a:pt x="227" y="6422"/>
                  <a:pt x="227" y="6435"/>
                  <a:pt x="227" y="6435"/>
                </a:cubicBezTo>
                <a:lnTo>
                  <a:pt x="214" y="6435"/>
                </a:lnTo>
                <a:cubicBezTo>
                  <a:pt x="214" y="6422"/>
                  <a:pt x="202" y="6422"/>
                  <a:pt x="202" y="6422"/>
                </a:cubicBezTo>
                <a:lnTo>
                  <a:pt x="202" y="6360"/>
                </a:lnTo>
                <a:close/>
                <a:moveTo>
                  <a:pt x="17487" y="6119"/>
                </a:moveTo>
                <a:cubicBezTo>
                  <a:pt x="17477" y="6119"/>
                  <a:pt x="17466" y="6123"/>
                  <a:pt x="17455" y="6133"/>
                </a:cubicBezTo>
                <a:cubicBezTo>
                  <a:pt x="17442" y="6146"/>
                  <a:pt x="17430" y="6184"/>
                  <a:pt x="17455" y="6196"/>
                </a:cubicBezTo>
                <a:cubicBezTo>
                  <a:pt x="17556" y="6296"/>
                  <a:pt x="17656" y="6372"/>
                  <a:pt x="17757" y="6447"/>
                </a:cubicBezTo>
                <a:cubicBezTo>
                  <a:pt x="17767" y="6453"/>
                  <a:pt x="17780" y="6456"/>
                  <a:pt x="17792" y="6456"/>
                </a:cubicBezTo>
                <a:cubicBezTo>
                  <a:pt x="17809" y="6456"/>
                  <a:pt x="17825" y="6450"/>
                  <a:pt x="17832" y="6435"/>
                </a:cubicBezTo>
                <a:cubicBezTo>
                  <a:pt x="17844" y="6410"/>
                  <a:pt x="17832" y="6385"/>
                  <a:pt x="17819" y="6372"/>
                </a:cubicBezTo>
                <a:cubicBezTo>
                  <a:pt x="17719" y="6296"/>
                  <a:pt x="17618" y="6221"/>
                  <a:pt x="17531" y="6133"/>
                </a:cubicBezTo>
                <a:cubicBezTo>
                  <a:pt x="17516" y="6126"/>
                  <a:pt x="17502" y="6119"/>
                  <a:pt x="17487" y="6119"/>
                </a:cubicBezTo>
                <a:close/>
                <a:moveTo>
                  <a:pt x="22267" y="5116"/>
                </a:moveTo>
                <a:cubicBezTo>
                  <a:pt x="22256" y="5116"/>
                  <a:pt x="22245" y="5119"/>
                  <a:pt x="22234" y="5127"/>
                </a:cubicBezTo>
                <a:cubicBezTo>
                  <a:pt x="21718" y="5505"/>
                  <a:pt x="21240" y="5932"/>
                  <a:pt x="20812" y="6422"/>
                </a:cubicBezTo>
                <a:cubicBezTo>
                  <a:pt x="20784" y="6451"/>
                  <a:pt x="20813" y="6502"/>
                  <a:pt x="20851" y="6502"/>
                </a:cubicBezTo>
                <a:cubicBezTo>
                  <a:pt x="20863" y="6502"/>
                  <a:pt x="20876" y="6497"/>
                  <a:pt x="20888" y="6486"/>
                </a:cubicBezTo>
                <a:cubicBezTo>
                  <a:pt x="21303" y="6008"/>
                  <a:pt x="21781" y="5567"/>
                  <a:pt x="22296" y="5190"/>
                </a:cubicBezTo>
                <a:cubicBezTo>
                  <a:pt x="22335" y="5161"/>
                  <a:pt x="22306" y="5116"/>
                  <a:pt x="22267" y="5116"/>
                </a:cubicBezTo>
                <a:close/>
                <a:moveTo>
                  <a:pt x="14801" y="5986"/>
                </a:moveTo>
                <a:cubicBezTo>
                  <a:pt x="14762" y="5986"/>
                  <a:pt x="14734" y="6049"/>
                  <a:pt x="14776" y="6070"/>
                </a:cubicBezTo>
                <a:cubicBezTo>
                  <a:pt x="15016" y="6209"/>
                  <a:pt x="15229" y="6372"/>
                  <a:pt x="15430" y="6548"/>
                </a:cubicBezTo>
                <a:cubicBezTo>
                  <a:pt x="15441" y="6556"/>
                  <a:pt x="15453" y="6560"/>
                  <a:pt x="15464" y="6560"/>
                </a:cubicBezTo>
                <a:cubicBezTo>
                  <a:pt x="15507" y="6560"/>
                  <a:pt x="15545" y="6512"/>
                  <a:pt x="15505" y="6472"/>
                </a:cubicBezTo>
                <a:cubicBezTo>
                  <a:pt x="15292" y="6296"/>
                  <a:pt x="15066" y="6133"/>
                  <a:pt x="14826" y="5995"/>
                </a:cubicBezTo>
                <a:cubicBezTo>
                  <a:pt x="14818" y="5988"/>
                  <a:pt x="14809" y="5986"/>
                  <a:pt x="14801" y="5986"/>
                </a:cubicBezTo>
                <a:close/>
                <a:moveTo>
                  <a:pt x="19957" y="6221"/>
                </a:moveTo>
                <a:lnTo>
                  <a:pt x="19957" y="6221"/>
                </a:lnTo>
                <a:cubicBezTo>
                  <a:pt x="19844" y="6347"/>
                  <a:pt x="19731" y="6460"/>
                  <a:pt x="19618" y="6586"/>
                </a:cubicBezTo>
                <a:lnTo>
                  <a:pt x="19593" y="6561"/>
                </a:lnTo>
                <a:cubicBezTo>
                  <a:pt x="19706" y="6447"/>
                  <a:pt x="19831" y="6335"/>
                  <a:pt x="19957" y="6221"/>
                </a:cubicBezTo>
                <a:close/>
                <a:moveTo>
                  <a:pt x="1535" y="6561"/>
                </a:moveTo>
                <a:cubicBezTo>
                  <a:pt x="1535" y="6586"/>
                  <a:pt x="1547" y="6598"/>
                  <a:pt x="1572" y="6611"/>
                </a:cubicBezTo>
                <a:cubicBezTo>
                  <a:pt x="1535" y="6636"/>
                  <a:pt x="1497" y="6662"/>
                  <a:pt x="1459" y="6699"/>
                </a:cubicBezTo>
                <a:cubicBezTo>
                  <a:pt x="1459" y="6687"/>
                  <a:pt x="1446" y="6674"/>
                  <a:pt x="1434" y="6649"/>
                </a:cubicBezTo>
                <a:cubicBezTo>
                  <a:pt x="1459" y="6623"/>
                  <a:pt x="1497" y="6586"/>
                  <a:pt x="1535" y="6561"/>
                </a:cubicBezTo>
                <a:close/>
                <a:moveTo>
                  <a:pt x="28144" y="109"/>
                </a:moveTo>
                <a:lnTo>
                  <a:pt x="28144" y="109"/>
                </a:lnTo>
                <a:cubicBezTo>
                  <a:pt x="28005" y="135"/>
                  <a:pt x="27854" y="198"/>
                  <a:pt x="27716" y="235"/>
                </a:cubicBezTo>
                <a:cubicBezTo>
                  <a:pt x="27427" y="349"/>
                  <a:pt x="27150" y="462"/>
                  <a:pt x="26873" y="600"/>
                </a:cubicBezTo>
                <a:cubicBezTo>
                  <a:pt x="26723" y="688"/>
                  <a:pt x="26572" y="763"/>
                  <a:pt x="26421" y="852"/>
                </a:cubicBezTo>
                <a:cubicBezTo>
                  <a:pt x="26369" y="883"/>
                  <a:pt x="26395" y="949"/>
                  <a:pt x="26434" y="949"/>
                </a:cubicBezTo>
                <a:cubicBezTo>
                  <a:pt x="26442" y="949"/>
                  <a:pt x="26450" y="946"/>
                  <a:pt x="26459" y="939"/>
                </a:cubicBezTo>
                <a:cubicBezTo>
                  <a:pt x="26786" y="751"/>
                  <a:pt x="27138" y="575"/>
                  <a:pt x="27490" y="436"/>
                </a:cubicBezTo>
                <a:cubicBezTo>
                  <a:pt x="27666" y="361"/>
                  <a:pt x="27842" y="299"/>
                  <a:pt x="28030" y="248"/>
                </a:cubicBezTo>
                <a:cubicBezTo>
                  <a:pt x="28121" y="214"/>
                  <a:pt x="28212" y="190"/>
                  <a:pt x="28302" y="177"/>
                </a:cubicBezTo>
                <a:lnTo>
                  <a:pt x="28302" y="177"/>
                </a:lnTo>
                <a:cubicBezTo>
                  <a:pt x="28282" y="181"/>
                  <a:pt x="28261" y="189"/>
                  <a:pt x="28245" y="198"/>
                </a:cubicBezTo>
                <a:cubicBezTo>
                  <a:pt x="28005" y="285"/>
                  <a:pt x="27779" y="399"/>
                  <a:pt x="27553" y="512"/>
                </a:cubicBezTo>
                <a:cubicBezTo>
                  <a:pt x="27075" y="763"/>
                  <a:pt x="26610" y="1028"/>
                  <a:pt x="26132" y="1279"/>
                </a:cubicBezTo>
                <a:cubicBezTo>
                  <a:pt x="25867" y="1430"/>
                  <a:pt x="25591" y="1568"/>
                  <a:pt x="25327" y="1719"/>
                </a:cubicBezTo>
                <a:cubicBezTo>
                  <a:pt x="25286" y="1740"/>
                  <a:pt x="25304" y="1804"/>
                  <a:pt x="25347" y="1804"/>
                </a:cubicBezTo>
                <a:cubicBezTo>
                  <a:pt x="25356" y="1804"/>
                  <a:pt x="25367" y="1801"/>
                  <a:pt x="25378" y="1795"/>
                </a:cubicBezTo>
                <a:cubicBezTo>
                  <a:pt x="25830" y="1556"/>
                  <a:pt x="26295" y="1305"/>
                  <a:pt x="26748" y="1053"/>
                </a:cubicBezTo>
                <a:cubicBezTo>
                  <a:pt x="26780" y="1042"/>
                  <a:pt x="26811" y="1029"/>
                  <a:pt x="26839" y="1014"/>
                </a:cubicBezTo>
                <a:lnTo>
                  <a:pt x="26839" y="1014"/>
                </a:lnTo>
                <a:cubicBezTo>
                  <a:pt x="26738" y="1073"/>
                  <a:pt x="26636" y="1135"/>
                  <a:pt x="26534" y="1191"/>
                </a:cubicBezTo>
                <a:cubicBezTo>
                  <a:pt x="26320" y="1317"/>
                  <a:pt x="26107" y="1455"/>
                  <a:pt x="25906" y="1581"/>
                </a:cubicBezTo>
                <a:cubicBezTo>
                  <a:pt x="25862" y="1613"/>
                  <a:pt x="25884" y="1674"/>
                  <a:pt x="25931" y="1674"/>
                </a:cubicBezTo>
                <a:cubicBezTo>
                  <a:pt x="25939" y="1674"/>
                  <a:pt x="25947" y="1672"/>
                  <a:pt x="25956" y="1669"/>
                </a:cubicBezTo>
                <a:cubicBezTo>
                  <a:pt x="26283" y="1455"/>
                  <a:pt x="26622" y="1254"/>
                  <a:pt x="26962" y="1053"/>
                </a:cubicBezTo>
                <a:lnTo>
                  <a:pt x="26962" y="1053"/>
                </a:lnTo>
                <a:cubicBezTo>
                  <a:pt x="26942" y="1083"/>
                  <a:pt x="26962" y="1139"/>
                  <a:pt x="26998" y="1139"/>
                </a:cubicBezTo>
                <a:cubicBezTo>
                  <a:pt x="27006" y="1139"/>
                  <a:pt x="27015" y="1136"/>
                  <a:pt x="27024" y="1129"/>
                </a:cubicBezTo>
                <a:cubicBezTo>
                  <a:pt x="27037" y="1115"/>
                  <a:pt x="27063" y="1103"/>
                  <a:pt x="27075" y="1103"/>
                </a:cubicBezTo>
                <a:cubicBezTo>
                  <a:pt x="26773" y="1291"/>
                  <a:pt x="26471" y="1481"/>
                  <a:pt x="26157" y="1657"/>
                </a:cubicBezTo>
                <a:cubicBezTo>
                  <a:pt x="26113" y="1679"/>
                  <a:pt x="26136" y="1749"/>
                  <a:pt x="26185" y="1749"/>
                </a:cubicBezTo>
                <a:cubicBezTo>
                  <a:pt x="26192" y="1749"/>
                  <a:pt x="26200" y="1747"/>
                  <a:pt x="26207" y="1744"/>
                </a:cubicBezTo>
                <a:cubicBezTo>
                  <a:pt x="26597" y="1518"/>
                  <a:pt x="26999" y="1279"/>
                  <a:pt x="27376" y="1028"/>
                </a:cubicBezTo>
                <a:lnTo>
                  <a:pt x="27376" y="1028"/>
                </a:lnTo>
                <a:cubicBezTo>
                  <a:pt x="27364" y="1053"/>
                  <a:pt x="27339" y="1078"/>
                  <a:pt x="27326" y="1090"/>
                </a:cubicBezTo>
                <a:cubicBezTo>
                  <a:pt x="27264" y="1179"/>
                  <a:pt x="27226" y="1254"/>
                  <a:pt x="27213" y="1330"/>
                </a:cubicBezTo>
                <a:cubicBezTo>
                  <a:pt x="27125" y="1380"/>
                  <a:pt x="27037" y="1442"/>
                  <a:pt x="26949" y="1493"/>
                </a:cubicBezTo>
                <a:cubicBezTo>
                  <a:pt x="26924" y="1506"/>
                  <a:pt x="26912" y="1531"/>
                  <a:pt x="26937" y="1556"/>
                </a:cubicBezTo>
                <a:cubicBezTo>
                  <a:pt x="26937" y="1575"/>
                  <a:pt x="26957" y="1586"/>
                  <a:pt x="26977" y="1586"/>
                </a:cubicBezTo>
                <a:cubicBezTo>
                  <a:pt x="26985" y="1586"/>
                  <a:pt x="26992" y="1584"/>
                  <a:pt x="26999" y="1581"/>
                </a:cubicBezTo>
                <a:lnTo>
                  <a:pt x="27226" y="1430"/>
                </a:lnTo>
                <a:lnTo>
                  <a:pt x="27226" y="1455"/>
                </a:lnTo>
                <a:cubicBezTo>
                  <a:pt x="27251" y="1493"/>
                  <a:pt x="27276" y="1531"/>
                  <a:pt x="27314" y="1556"/>
                </a:cubicBezTo>
                <a:lnTo>
                  <a:pt x="27390" y="1593"/>
                </a:lnTo>
                <a:cubicBezTo>
                  <a:pt x="27226" y="1657"/>
                  <a:pt x="27063" y="1707"/>
                  <a:pt x="26887" y="1757"/>
                </a:cubicBezTo>
                <a:cubicBezTo>
                  <a:pt x="26827" y="1781"/>
                  <a:pt x="26845" y="1859"/>
                  <a:pt x="26900" y="1859"/>
                </a:cubicBezTo>
                <a:cubicBezTo>
                  <a:pt x="26904" y="1859"/>
                  <a:pt x="26908" y="1859"/>
                  <a:pt x="26912" y="1858"/>
                </a:cubicBezTo>
                <a:cubicBezTo>
                  <a:pt x="27125" y="1795"/>
                  <a:pt x="27339" y="1719"/>
                  <a:pt x="27540" y="1632"/>
                </a:cubicBezTo>
                <a:cubicBezTo>
                  <a:pt x="27553" y="1632"/>
                  <a:pt x="27553" y="1618"/>
                  <a:pt x="27566" y="1618"/>
                </a:cubicBezTo>
                <a:lnTo>
                  <a:pt x="27578" y="1618"/>
                </a:lnTo>
                <a:cubicBezTo>
                  <a:pt x="27666" y="1618"/>
                  <a:pt x="27754" y="1606"/>
                  <a:pt x="27854" y="1568"/>
                </a:cubicBezTo>
                <a:lnTo>
                  <a:pt x="27854" y="1593"/>
                </a:lnTo>
                <a:cubicBezTo>
                  <a:pt x="27873" y="1612"/>
                  <a:pt x="27891" y="1624"/>
                  <a:pt x="27909" y="1624"/>
                </a:cubicBezTo>
                <a:cubicBezTo>
                  <a:pt x="27916" y="1624"/>
                  <a:pt x="27923" y="1622"/>
                  <a:pt x="27930" y="1618"/>
                </a:cubicBezTo>
                <a:cubicBezTo>
                  <a:pt x="28206" y="1518"/>
                  <a:pt x="28496" y="1405"/>
                  <a:pt x="28785" y="1305"/>
                </a:cubicBezTo>
                <a:cubicBezTo>
                  <a:pt x="28810" y="1291"/>
                  <a:pt x="28810" y="1254"/>
                  <a:pt x="28810" y="1229"/>
                </a:cubicBezTo>
                <a:cubicBezTo>
                  <a:pt x="28795" y="1214"/>
                  <a:pt x="28780" y="1208"/>
                  <a:pt x="28765" y="1208"/>
                </a:cubicBezTo>
                <a:cubicBezTo>
                  <a:pt x="28755" y="1208"/>
                  <a:pt x="28745" y="1211"/>
                  <a:pt x="28735" y="1216"/>
                </a:cubicBezTo>
                <a:cubicBezTo>
                  <a:pt x="28634" y="1254"/>
                  <a:pt x="28546" y="1291"/>
                  <a:pt x="28446" y="1317"/>
                </a:cubicBezTo>
                <a:cubicBezTo>
                  <a:pt x="28572" y="1266"/>
                  <a:pt x="28709" y="1204"/>
                  <a:pt x="28835" y="1129"/>
                </a:cubicBezTo>
                <a:cubicBezTo>
                  <a:pt x="28891" y="1106"/>
                  <a:pt x="28859" y="1036"/>
                  <a:pt x="28816" y="1036"/>
                </a:cubicBezTo>
                <a:cubicBezTo>
                  <a:pt x="28810" y="1036"/>
                  <a:pt x="28804" y="1037"/>
                  <a:pt x="28798" y="1040"/>
                </a:cubicBezTo>
                <a:cubicBezTo>
                  <a:pt x="28709" y="1090"/>
                  <a:pt x="28609" y="1141"/>
                  <a:pt x="28521" y="1179"/>
                </a:cubicBezTo>
                <a:lnTo>
                  <a:pt x="28546" y="1154"/>
                </a:lnTo>
                <a:lnTo>
                  <a:pt x="28546" y="1141"/>
                </a:lnTo>
                <a:lnTo>
                  <a:pt x="28559" y="1141"/>
                </a:lnTo>
                <a:cubicBezTo>
                  <a:pt x="28659" y="1078"/>
                  <a:pt x="28773" y="1028"/>
                  <a:pt x="28885" y="978"/>
                </a:cubicBezTo>
                <a:cubicBezTo>
                  <a:pt x="28885" y="996"/>
                  <a:pt x="28899" y="1007"/>
                  <a:pt x="28921" y="1007"/>
                </a:cubicBezTo>
                <a:cubicBezTo>
                  <a:pt x="28929" y="1007"/>
                  <a:pt x="28939" y="1006"/>
                  <a:pt x="28949" y="1003"/>
                </a:cubicBezTo>
                <a:cubicBezTo>
                  <a:pt x="29137" y="889"/>
                  <a:pt x="29301" y="751"/>
                  <a:pt x="29452" y="587"/>
                </a:cubicBezTo>
                <a:lnTo>
                  <a:pt x="29502" y="638"/>
                </a:lnTo>
                <a:cubicBezTo>
                  <a:pt x="29489" y="638"/>
                  <a:pt x="29464" y="638"/>
                  <a:pt x="29464" y="651"/>
                </a:cubicBezTo>
                <a:cubicBezTo>
                  <a:pt x="29301" y="839"/>
                  <a:pt x="29112" y="978"/>
                  <a:pt x="28899" y="1090"/>
                </a:cubicBezTo>
                <a:cubicBezTo>
                  <a:pt x="28846" y="1111"/>
                  <a:pt x="28871" y="1175"/>
                  <a:pt x="28910" y="1175"/>
                </a:cubicBezTo>
                <a:cubicBezTo>
                  <a:pt x="28918" y="1175"/>
                  <a:pt x="28927" y="1172"/>
                  <a:pt x="28936" y="1166"/>
                </a:cubicBezTo>
                <a:cubicBezTo>
                  <a:pt x="29125" y="1078"/>
                  <a:pt x="29301" y="952"/>
                  <a:pt x="29439" y="802"/>
                </a:cubicBezTo>
                <a:lnTo>
                  <a:pt x="29439" y="802"/>
                </a:lnTo>
                <a:cubicBezTo>
                  <a:pt x="29427" y="827"/>
                  <a:pt x="29414" y="852"/>
                  <a:pt x="29388" y="877"/>
                </a:cubicBezTo>
                <a:cubicBezTo>
                  <a:pt x="29351" y="927"/>
                  <a:pt x="29301" y="965"/>
                  <a:pt x="29238" y="1015"/>
                </a:cubicBezTo>
                <a:cubicBezTo>
                  <a:pt x="29125" y="1115"/>
                  <a:pt x="28999" y="1191"/>
                  <a:pt x="28873" y="1266"/>
                </a:cubicBezTo>
                <a:cubicBezTo>
                  <a:pt x="28735" y="1355"/>
                  <a:pt x="28584" y="1430"/>
                  <a:pt x="28433" y="1493"/>
                </a:cubicBezTo>
                <a:cubicBezTo>
                  <a:pt x="27779" y="1744"/>
                  <a:pt x="27113" y="1945"/>
                  <a:pt x="26434" y="2121"/>
                </a:cubicBezTo>
                <a:cubicBezTo>
                  <a:pt x="26377" y="2133"/>
                  <a:pt x="26391" y="2214"/>
                  <a:pt x="26439" y="2214"/>
                </a:cubicBezTo>
                <a:cubicBezTo>
                  <a:pt x="26445" y="2214"/>
                  <a:pt x="26452" y="2213"/>
                  <a:pt x="26459" y="2210"/>
                </a:cubicBezTo>
                <a:cubicBezTo>
                  <a:pt x="26999" y="2084"/>
                  <a:pt x="27540" y="1920"/>
                  <a:pt x="28056" y="1732"/>
                </a:cubicBezTo>
                <a:cubicBezTo>
                  <a:pt x="28073" y="1741"/>
                  <a:pt x="28085" y="1750"/>
                  <a:pt x="28099" y="1750"/>
                </a:cubicBezTo>
                <a:cubicBezTo>
                  <a:pt x="28105" y="1750"/>
                  <a:pt x="28111" y="1748"/>
                  <a:pt x="28119" y="1744"/>
                </a:cubicBezTo>
                <a:cubicBezTo>
                  <a:pt x="28245" y="1694"/>
                  <a:pt x="28370" y="1632"/>
                  <a:pt x="28496" y="1581"/>
                </a:cubicBezTo>
                <a:cubicBezTo>
                  <a:pt x="28559" y="1556"/>
                  <a:pt x="28634" y="1531"/>
                  <a:pt x="28697" y="1493"/>
                </a:cubicBezTo>
                <a:lnTo>
                  <a:pt x="28697" y="1493"/>
                </a:lnTo>
                <a:cubicBezTo>
                  <a:pt x="28664" y="1526"/>
                  <a:pt x="28688" y="1586"/>
                  <a:pt x="28728" y="1586"/>
                </a:cubicBezTo>
                <a:cubicBezTo>
                  <a:pt x="28734" y="1586"/>
                  <a:pt x="28741" y="1585"/>
                  <a:pt x="28748" y="1581"/>
                </a:cubicBezTo>
                <a:cubicBezTo>
                  <a:pt x="29075" y="1405"/>
                  <a:pt x="29402" y="1216"/>
                  <a:pt x="29565" y="877"/>
                </a:cubicBezTo>
                <a:lnTo>
                  <a:pt x="29565" y="877"/>
                </a:lnTo>
                <a:cubicBezTo>
                  <a:pt x="29477" y="1166"/>
                  <a:pt x="29187" y="1355"/>
                  <a:pt x="28924" y="1493"/>
                </a:cubicBezTo>
                <a:cubicBezTo>
                  <a:pt x="28882" y="1524"/>
                  <a:pt x="28910" y="1590"/>
                  <a:pt x="28949" y="1590"/>
                </a:cubicBezTo>
                <a:cubicBezTo>
                  <a:pt x="28957" y="1590"/>
                  <a:pt x="28965" y="1588"/>
                  <a:pt x="28974" y="1581"/>
                </a:cubicBezTo>
                <a:cubicBezTo>
                  <a:pt x="29263" y="1430"/>
                  <a:pt x="29578" y="1216"/>
                  <a:pt x="29665" y="889"/>
                </a:cubicBezTo>
                <a:cubicBezTo>
                  <a:pt x="29678" y="902"/>
                  <a:pt x="29690" y="927"/>
                  <a:pt x="29703" y="952"/>
                </a:cubicBezTo>
                <a:lnTo>
                  <a:pt x="29690" y="952"/>
                </a:lnTo>
                <a:cubicBezTo>
                  <a:pt x="29628" y="952"/>
                  <a:pt x="29628" y="1040"/>
                  <a:pt x="29690" y="1053"/>
                </a:cubicBezTo>
                <a:cubicBezTo>
                  <a:pt x="29690" y="1065"/>
                  <a:pt x="29678" y="1078"/>
                  <a:pt x="29678" y="1078"/>
                </a:cubicBezTo>
                <a:lnTo>
                  <a:pt x="29640" y="1154"/>
                </a:lnTo>
                <a:cubicBezTo>
                  <a:pt x="29615" y="1191"/>
                  <a:pt x="29578" y="1241"/>
                  <a:pt x="29552" y="1279"/>
                </a:cubicBezTo>
                <a:cubicBezTo>
                  <a:pt x="29489" y="1367"/>
                  <a:pt x="29427" y="1455"/>
                  <a:pt x="29351" y="1531"/>
                </a:cubicBezTo>
                <a:cubicBezTo>
                  <a:pt x="29326" y="1556"/>
                  <a:pt x="29338" y="1593"/>
                  <a:pt x="29363" y="1618"/>
                </a:cubicBezTo>
                <a:cubicBezTo>
                  <a:pt x="29313" y="1644"/>
                  <a:pt x="29263" y="1657"/>
                  <a:pt x="29200" y="1682"/>
                </a:cubicBezTo>
                <a:cubicBezTo>
                  <a:pt x="29049" y="1732"/>
                  <a:pt x="28823" y="1795"/>
                  <a:pt x="28546" y="1883"/>
                </a:cubicBezTo>
                <a:cubicBezTo>
                  <a:pt x="28365" y="1931"/>
                  <a:pt x="28149" y="1991"/>
                  <a:pt x="27910" y="2062"/>
                </a:cubicBezTo>
                <a:lnTo>
                  <a:pt x="27910" y="2062"/>
                </a:lnTo>
                <a:cubicBezTo>
                  <a:pt x="27920" y="2058"/>
                  <a:pt x="27932" y="2052"/>
                  <a:pt x="27943" y="2046"/>
                </a:cubicBezTo>
                <a:lnTo>
                  <a:pt x="27955" y="2046"/>
                </a:lnTo>
                <a:cubicBezTo>
                  <a:pt x="27968" y="2046"/>
                  <a:pt x="27968" y="2034"/>
                  <a:pt x="27980" y="2034"/>
                </a:cubicBezTo>
                <a:lnTo>
                  <a:pt x="27980" y="1996"/>
                </a:lnTo>
                <a:cubicBezTo>
                  <a:pt x="27980" y="1984"/>
                  <a:pt x="27968" y="1971"/>
                  <a:pt x="27955" y="1958"/>
                </a:cubicBezTo>
                <a:lnTo>
                  <a:pt x="27918" y="1958"/>
                </a:lnTo>
                <a:cubicBezTo>
                  <a:pt x="27893" y="1971"/>
                  <a:pt x="27867" y="1971"/>
                  <a:pt x="27842" y="1984"/>
                </a:cubicBezTo>
                <a:cubicBezTo>
                  <a:pt x="27829" y="1984"/>
                  <a:pt x="27829" y="1984"/>
                  <a:pt x="27817" y="1996"/>
                </a:cubicBezTo>
                <a:cubicBezTo>
                  <a:pt x="27817" y="1996"/>
                  <a:pt x="27804" y="1996"/>
                  <a:pt x="27804" y="2009"/>
                </a:cubicBezTo>
                <a:cubicBezTo>
                  <a:pt x="27804" y="2021"/>
                  <a:pt x="27792" y="2034"/>
                  <a:pt x="27804" y="2046"/>
                </a:cubicBezTo>
                <a:cubicBezTo>
                  <a:pt x="27804" y="2059"/>
                  <a:pt x="27804" y="2071"/>
                  <a:pt x="27817" y="2071"/>
                </a:cubicBezTo>
                <a:cubicBezTo>
                  <a:pt x="27829" y="2084"/>
                  <a:pt x="27842" y="2084"/>
                  <a:pt x="27854" y="2084"/>
                </a:cubicBezTo>
                <a:cubicBezTo>
                  <a:pt x="27037" y="2323"/>
                  <a:pt x="25943" y="2688"/>
                  <a:pt x="24761" y="3253"/>
                </a:cubicBezTo>
                <a:cubicBezTo>
                  <a:pt x="22799" y="4197"/>
                  <a:pt x="21340" y="5215"/>
                  <a:pt x="20435" y="6296"/>
                </a:cubicBezTo>
                <a:cubicBezTo>
                  <a:pt x="20446" y="6264"/>
                  <a:pt x="20419" y="6231"/>
                  <a:pt x="20388" y="6231"/>
                </a:cubicBezTo>
                <a:cubicBezTo>
                  <a:pt x="20383" y="6231"/>
                  <a:pt x="20378" y="6232"/>
                  <a:pt x="20373" y="6234"/>
                </a:cubicBezTo>
                <a:cubicBezTo>
                  <a:pt x="20448" y="6159"/>
                  <a:pt x="20510" y="6083"/>
                  <a:pt x="20586" y="6008"/>
                </a:cubicBezTo>
                <a:cubicBezTo>
                  <a:pt x="20611" y="5969"/>
                  <a:pt x="20586" y="5932"/>
                  <a:pt x="20561" y="5919"/>
                </a:cubicBezTo>
                <a:cubicBezTo>
                  <a:pt x="20712" y="5768"/>
                  <a:pt x="20876" y="5617"/>
                  <a:pt x="21052" y="5466"/>
                </a:cubicBezTo>
                <a:cubicBezTo>
                  <a:pt x="21082" y="5436"/>
                  <a:pt x="21047" y="5381"/>
                  <a:pt x="21005" y="5381"/>
                </a:cubicBezTo>
                <a:cubicBezTo>
                  <a:pt x="20996" y="5381"/>
                  <a:pt x="20986" y="5384"/>
                  <a:pt x="20976" y="5391"/>
                </a:cubicBezTo>
                <a:cubicBezTo>
                  <a:pt x="20523" y="5793"/>
                  <a:pt x="20096" y="6234"/>
                  <a:pt x="19719" y="6699"/>
                </a:cubicBezTo>
                <a:lnTo>
                  <a:pt x="19680" y="6662"/>
                </a:lnTo>
                <a:cubicBezTo>
                  <a:pt x="20158" y="6133"/>
                  <a:pt x="20674" y="5630"/>
                  <a:pt x="21203" y="5153"/>
                </a:cubicBezTo>
                <a:cubicBezTo>
                  <a:pt x="21353" y="5014"/>
                  <a:pt x="21516" y="4888"/>
                  <a:pt x="21667" y="4750"/>
                </a:cubicBezTo>
                <a:cubicBezTo>
                  <a:pt x="21708" y="4719"/>
                  <a:pt x="21675" y="4664"/>
                  <a:pt x="21634" y="4664"/>
                </a:cubicBezTo>
                <a:cubicBezTo>
                  <a:pt x="21625" y="4664"/>
                  <a:pt x="21615" y="4667"/>
                  <a:pt x="21605" y="4675"/>
                </a:cubicBezTo>
                <a:cubicBezTo>
                  <a:pt x="21127" y="5077"/>
                  <a:pt x="20674" y="5505"/>
                  <a:pt x="20234" y="5944"/>
                </a:cubicBezTo>
                <a:cubicBezTo>
                  <a:pt x="20226" y="5929"/>
                  <a:pt x="20209" y="5918"/>
                  <a:pt x="20191" y="5918"/>
                </a:cubicBezTo>
                <a:cubicBezTo>
                  <a:pt x="20180" y="5918"/>
                  <a:pt x="20168" y="5923"/>
                  <a:pt x="20158" y="5932"/>
                </a:cubicBezTo>
                <a:cubicBezTo>
                  <a:pt x="19932" y="6095"/>
                  <a:pt x="19731" y="6284"/>
                  <a:pt x="19530" y="6486"/>
                </a:cubicBezTo>
                <a:lnTo>
                  <a:pt x="19479" y="6435"/>
                </a:lnTo>
                <a:cubicBezTo>
                  <a:pt x="19731" y="6196"/>
                  <a:pt x="19982" y="5969"/>
                  <a:pt x="20234" y="5731"/>
                </a:cubicBezTo>
                <a:cubicBezTo>
                  <a:pt x="20272" y="5693"/>
                  <a:pt x="20234" y="5643"/>
                  <a:pt x="20197" y="5643"/>
                </a:cubicBezTo>
                <a:cubicBezTo>
                  <a:pt x="20272" y="5580"/>
                  <a:pt x="20347" y="5530"/>
                  <a:pt x="20423" y="5466"/>
                </a:cubicBezTo>
                <a:cubicBezTo>
                  <a:pt x="20448" y="5441"/>
                  <a:pt x="20448" y="5404"/>
                  <a:pt x="20423" y="5391"/>
                </a:cubicBezTo>
                <a:lnTo>
                  <a:pt x="22007" y="4184"/>
                </a:lnTo>
                <a:cubicBezTo>
                  <a:pt x="22259" y="3996"/>
                  <a:pt x="22510" y="3807"/>
                  <a:pt x="22774" y="3618"/>
                </a:cubicBezTo>
                <a:cubicBezTo>
                  <a:pt x="22815" y="3588"/>
                  <a:pt x="22773" y="3532"/>
                  <a:pt x="22729" y="3532"/>
                </a:cubicBezTo>
                <a:cubicBezTo>
                  <a:pt x="22719" y="3532"/>
                  <a:pt x="22708" y="3536"/>
                  <a:pt x="22698" y="3543"/>
                </a:cubicBezTo>
                <a:cubicBezTo>
                  <a:pt x="21806" y="4209"/>
                  <a:pt x="20913" y="4888"/>
                  <a:pt x="20033" y="5567"/>
                </a:cubicBezTo>
                <a:cubicBezTo>
                  <a:pt x="19781" y="5768"/>
                  <a:pt x="19530" y="5957"/>
                  <a:pt x="19278" y="6146"/>
                </a:cubicBezTo>
                <a:cubicBezTo>
                  <a:pt x="19253" y="6171"/>
                  <a:pt x="19253" y="6196"/>
                  <a:pt x="19266" y="6209"/>
                </a:cubicBezTo>
                <a:lnTo>
                  <a:pt x="19191" y="6133"/>
                </a:lnTo>
                <a:lnTo>
                  <a:pt x="19216" y="6133"/>
                </a:lnTo>
                <a:cubicBezTo>
                  <a:pt x="19605" y="5793"/>
                  <a:pt x="20007" y="5480"/>
                  <a:pt x="20423" y="5165"/>
                </a:cubicBezTo>
                <a:cubicBezTo>
                  <a:pt x="20464" y="5134"/>
                  <a:pt x="20422" y="5079"/>
                  <a:pt x="20378" y="5079"/>
                </a:cubicBezTo>
                <a:cubicBezTo>
                  <a:pt x="20367" y="5079"/>
                  <a:pt x="20357" y="5082"/>
                  <a:pt x="20347" y="5089"/>
                </a:cubicBezTo>
                <a:cubicBezTo>
                  <a:pt x="20234" y="5178"/>
                  <a:pt x="20121" y="5265"/>
                  <a:pt x="20020" y="5354"/>
                </a:cubicBezTo>
                <a:cubicBezTo>
                  <a:pt x="20030" y="5323"/>
                  <a:pt x="20008" y="5284"/>
                  <a:pt x="19972" y="5284"/>
                </a:cubicBezTo>
                <a:cubicBezTo>
                  <a:pt x="19963" y="5284"/>
                  <a:pt x="19954" y="5286"/>
                  <a:pt x="19945" y="5290"/>
                </a:cubicBezTo>
                <a:cubicBezTo>
                  <a:pt x="19907" y="5303"/>
                  <a:pt x="19870" y="5329"/>
                  <a:pt x="19831" y="5354"/>
                </a:cubicBezTo>
                <a:cubicBezTo>
                  <a:pt x="19982" y="5253"/>
                  <a:pt x="20133" y="5140"/>
                  <a:pt x="20272" y="5039"/>
                </a:cubicBezTo>
                <a:cubicBezTo>
                  <a:pt x="20284" y="5027"/>
                  <a:pt x="20284" y="5014"/>
                  <a:pt x="20284" y="5002"/>
                </a:cubicBezTo>
                <a:cubicBezTo>
                  <a:pt x="20435" y="4901"/>
                  <a:pt x="20599" y="4813"/>
                  <a:pt x="20750" y="4712"/>
                </a:cubicBezTo>
                <a:cubicBezTo>
                  <a:pt x="20792" y="4681"/>
                  <a:pt x="20764" y="4615"/>
                  <a:pt x="20725" y="4615"/>
                </a:cubicBezTo>
                <a:cubicBezTo>
                  <a:pt x="20717" y="4615"/>
                  <a:pt x="20708" y="4618"/>
                  <a:pt x="20700" y="4624"/>
                </a:cubicBezTo>
                <a:cubicBezTo>
                  <a:pt x="20259" y="4913"/>
                  <a:pt x="19794" y="5190"/>
                  <a:pt x="19316" y="5429"/>
                </a:cubicBezTo>
                <a:cubicBezTo>
                  <a:pt x="19731" y="5190"/>
                  <a:pt x="20133" y="4951"/>
                  <a:pt x="20536" y="4700"/>
                </a:cubicBezTo>
                <a:cubicBezTo>
                  <a:pt x="20712" y="4586"/>
                  <a:pt x="20876" y="4486"/>
                  <a:pt x="21052" y="4373"/>
                </a:cubicBezTo>
                <a:cubicBezTo>
                  <a:pt x="21093" y="4341"/>
                  <a:pt x="21074" y="4275"/>
                  <a:pt x="21031" y="4275"/>
                </a:cubicBezTo>
                <a:cubicBezTo>
                  <a:pt x="21022" y="4275"/>
                  <a:pt x="21012" y="4278"/>
                  <a:pt x="21001" y="4284"/>
                </a:cubicBezTo>
                <a:cubicBezTo>
                  <a:pt x="20410" y="4675"/>
                  <a:pt x="19806" y="5039"/>
                  <a:pt x="19191" y="5391"/>
                </a:cubicBezTo>
                <a:cubicBezTo>
                  <a:pt x="19027" y="5480"/>
                  <a:pt x="18850" y="5567"/>
                  <a:pt x="18688" y="5668"/>
                </a:cubicBezTo>
                <a:cubicBezTo>
                  <a:pt x="18662" y="5643"/>
                  <a:pt x="18637" y="5630"/>
                  <a:pt x="18624" y="5605"/>
                </a:cubicBezTo>
                <a:cubicBezTo>
                  <a:pt x="18688" y="5580"/>
                  <a:pt x="18750" y="5555"/>
                  <a:pt x="18813" y="5517"/>
                </a:cubicBezTo>
                <a:cubicBezTo>
                  <a:pt x="18914" y="5441"/>
                  <a:pt x="19027" y="5379"/>
                  <a:pt x="19127" y="5316"/>
                </a:cubicBezTo>
                <a:cubicBezTo>
                  <a:pt x="19353" y="5190"/>
                  <a:pt x="19580" y="5077"/>
                  <a:pt x="19819" y="4989"/>
                </a:cubicBezTo>
                <a:cubicBezTo>
                  <a:pt x="19863" y="4967"/>
                  <a:pt x="19839" y="4897"/>
                  <a:pt x="19791" y="4897"/>
                </a:cubicBezTo>
                <a:cubicBezTo>
                  <a:pt x="19784" y="4897"/>
                  <a:pt x="19777" y="4898"/>
                  <a:pt x="19769" y="4901"/>
                </a:cubicBezTo>
                <a:cubicBezTo>
                  <a:pt x="19543" y="4989"/>
                  <a:pt x="19316" y="5102"/>
                  <a:pt x="19102" y="5228"/>
                </a:cubicBezTo>
                <a:cubicBezTo>
                  <a:pt x="19001" y="5278"/>
                  <a:pt x="18889" y="5341"/>
                  <a:pt x="18788" y="5404"/>
                </a:cubicBezTo>
                <a:cubicBezTo>
                  <a:pt x="18713" y="5454"/>
                  <a:pt x="18624" y="5505"/>
                  <a:pt x="18537" y="5542"/>
                </a:cubicBezTo>
                <a:lnTo>
                  <a:pt x="18473" y="5480"/>
                </a:lnTo>
                <a:cubicBezTo>
                  <a:pt x="19040" y="5228"/>
                  <a:pt x="19593" y="4926"/>
                  <a:pt x="20121" y="4586"/>
                </a:cubicBezTo>
                <a:cubicBezTo>
                  <a:pt x="20165" y="4564"/>
                  <a:pt x="20132" y="4494"/>
                  <a:pt x="20089" y="4494"/>
                </a:cubicBezTo>
                <a:cubicBezTo>
                  <a:pt x="20083" y="4494"/>
                  <a:pt x="20077" y="4496"/>
                  <a:pt x="20071" y="4499"/>
                </a:cubicBezTo>
                <a:cubicBezTo>
                  <a:pt x="20071" y="4511"/>
                  <a:pt x="20058" y="4511"/>
                  <a:pt x="20058" y="4511"/>
                </a:cubicBezTo>
                <a:cubicBezTo>
                  <a:pt x="20101" y="4479"/>
                  <a:pt x="20079" y="4418"/>
                  <a:pt x="20032" y="4418"/>
                </a:cubicBezTo>
                <a:cubicBezTo>
                  <a:pt x="20024" y="4418"/>
                  <a:pt x="20016" y="4420"/>
                  <a:pt x="20007" y="4423"/>
                </a:cubicBezTo>
                <a:cubicBezTo>
                  <a:pt x="19442" y="4750"/>
                  <a:pt x="18864" y="5052"/>
                  <a:pt x="18260" y="5316"/>
                </a:cubicBezTo>
                <a:cubicBezTo>
                  <a:pt x="18247" y="5303"/>
                  <a:pt x="18235" y="5290"/>
                  <a:pt x="18222" y="5290"/>
                </a:cubicBezTo>
                <a:cubicBezTo>
                  <a:pt x="18272" y="5265"/>
                  <a:pt x="18322" y="5253"/>
                  <a:pt x="18361" y="5228"/>
                </a:cubicBezTo>
                <a:cubicBezTo>
                  <a:pt x="18486" y="5178"/>
                  <a:pt x="18599" y="5114"/>
                  <a:pt x="18725" y="5064"/>
                </a:cubicBezTo>
                <a:cubicBezTo>
                  <a:pt x="18976" y="4926"/>
                  <a:pt x="19216" y="4800"/>
                  <a:pt x="19467" y="4675"/>
                </a:cubicBezTo>
                <a:cubicBezTo>
                  <a:pt x="19522" y="4653"/>
                  <a:pt x="19490" y="4582"/>
                  <a:pt x="19447" y="4582"/>
                </a:cubicBezTo>
                <a:cubicBezTo>
                  <a:pt x="19441" y="4582"/>
                  <a:pt x="19435" y="4583"/>
                  <a:pt x="19429" y="4586"/>
                </a:cubicBezTo>
                <a:cubicBezTo>
                  <a:pt x="19316" y="4643"/>
                  <a:pt x="19208" y="4700"/>
                  <a:pt x="19098" y="4756"/>
                </a:cubicBezTo>
                <a:lnTo>
                  <a:pt x="19098" y="4756"/>
                </a:lnTo>
                <a:cubicBezTo>
                  <a:pt x="19168" y="4718"/>
                  <a:pt x="19236" y="4677"/>
                  <a:pt x="19303" y="4636"/>
                </a:cubicBezTo>
                <a:cubicBezTo>
                  <a:pt x="19417" y="4586"/>
                  <a:pt x="19530" y="4549"/>
                  <a:pt x="19630" y="4499"/>
                </a:cubicBezTo>
                <a:cubicBezTo>
                  <a:pt x="20259" y="4247"/>
                  <a:pt x="20888" y="3957"/>
                  <a:pt x="21504" y="3681"/>
                </a:cubicBezTo>
                <a:cubicBezTo>
                  <a:pt x="21856" y="3530"/>
                  <a:pt x="22209" y="3379"/>
                  <a:pt x="22573" y="3228"/>
                </a:cubicBezTo>
                <a:cubicBezTo>
                  <a:pt x="22617" y="3206"/>
                  <a:pt x="22594" y="3136"/>
                  <a:pt x="22545" y="3136"/>
                </a:cubicBezTo>
                <a:cubicBezTo>
                  <a:pt x="22538" y="3136"/>
                  <a:pt x="22530" y="3137"/>
                  <a:pt x="22522" y="3141"/>
                </a:cubicBezTo>
                <a:cubicBezTo>
                  <a:pt x="21907" y="3392"/>
                  <a:pt x="21290" y="3669"/>
                  <a:pt x="20674" y="3945"/>
                </a:cubicBezTo>
                <a:cubicBezTo>
                  <a:pt x="20284" y="4121"/>
                  <a:pt x="19882" y="4297"/>
                  <a:pt x="19479" y="4460"/>
                </a:cubicBezTo>
                <a:cubicBezTo>
                  <a:pt x="19472" y="4445"/>
                  <a:pt x="19459" y="4434"/>
                  <a:pt x="19445" y="4434"/>
                </a:cubicBezTo>
                <a:cubicBezTo>
                  <a:pt x="19436" y="4434"/>
                  <a:pt x="19427" y="4439"/>
                  <a:pt x="19417" y="4448"/>
                </a:cubicBezTo>
                <a:cubicBezTo>
                  <a:pt x="19367" y="4474"/>
                  <a:pt x="19303" y="4511"/>
                  <a:pt x="19253" y="4549"/>
                </a:cubicBezTo>
                <a:cubicBezTo>
                  <a:pt x="19102" y="4599"/>
                  <a:pt x="18964" y="4662"/>
                  <a:pt x="18813" y="4712"/>
                </a:cubicBezTo>
                <a:cubicBezTo>
                  <a:pt x="18486" y="4826"/>
                  <a:pt x="18159" y="4951"/>
                  <a:pt x="17819" y="4977"/>
                </a:cubicBezTo>
                <a:cubicBezTo>
                  <a:pt x="17794" y="4963"/>
                  <a:pt x="17782" y="4951"/>
                  <a:pt x="17757" y="4926"/>
                </a:cubicBezTo>
                <a:cubicBezTo>
                  <a:pt x="18121" y="4901"/>
                  <a:pt x="18486" y="4813"/>
                  <a:pt x="18825" y="4650"/>
                </a:cubicBezTo>
                <a:cubicBezTo>
                  <a:pt x="18869" y="4627"/>
                  <a:pt x="18846" y="4557"/>
                  <a:pt x="18797" y="4557"/>
                </a:cubicBezTo>
                <a:cubicBezTo>
                  <a:pt x="18790" y="4557"/>
                  <a:pt x="18783" y="4558"/>
                  <a:pt x="18775" y="4561"/>
                </a:cubicBezTo>
                <a:cubicBezTo>
                  <a:pt x="18423" y="4737"/>
                  <a:pt x="18021" y="4826"/>
                  <a:pt x="17631" y="4838"/>
                </a:cubicBezTo>
                <a:cubicBezTo>
                  <a:pt x="17606" y="4826"/>
                  <a:pt x="17593" y="4813"/>
                  <a:pt x="17568" y="4800"/>
                </a:cubicBezTo>
                <a:cubicBezTo>
                  <a:pt x="17606" y="4787"/>
                  <a:pt x="17656" y="4787"/>
                  <a:pt x="17694" y="4775"/>
                </a:cubicBezTo>
                <a:cubicBezTo>
                  <a:pt x="17694" y="4787"/>
                  <a:pt x="17707" y="4800"/>
                  <a:pt x="17732" y="4800"/>
                </a:cubicBezTo>
                <a:cubicBezTo>
                  <a:pt x="18322" y="4775"/>
                  <a:pt x="18838" y="4460"/>
                  <a:pt x="19392" y="4259"/>
                </a:cubicBezTo>
                <a:cubicBezTo>
                  <a:pt x="19417" y="4259"/>
                  <a:pt x="19417" y="4247"/>
                  <a:pt x="19429" y="4234"/>
                </a:cubicBezTo>
                <a:cubicBezTo>
                  <a:pt x="19467" y="4209"/>
                  <a:pt x="19517" y="4197"/>
                  <a:pt x="19555" y="4172"/>
                </a:cubicBezTo>
                <a:cubicBezTo>
                  <a:pt x="19610" y="4150"/>
                  <a:pt x="19578" y="4079"/>
                  <a:pt x="19536" y="4079"/>
                </a:cubicBezTo>
                <a:cubicBezTo>
                  <a:pt x="19530" y="4079"/>
                  <a:pt x="19524" y="4080"/>
                  <a:pt x="19517" y="4083"/>
                </a:cubicBezTo>
                <a:cubicBezTo>
                  <a:pt x="18864" y="4373"/>
                  <a:pt x="18171" y="4586"/>
                  <a:pt x="17480" y="4725"/>
                </a:cubicBezTo>
                <a:lnTo>
                  <a:pt x="17467" y="4725"/>
                </a:lnTo>
                <a:cubicBezTo>
                  <a:pt x="17392" y="4675"/>
                  <a:pt x="17329" y="4636"/>
                  <a:pt x="17266" y="4599"/>
                </a:cubicBezTo>
                <a:cubicBezTo>
                  <a:pt x="17291" y="4599"/>
                  <a:pt x="17304" y="4586"/>
                  <a:pt x="17329" y="4586"/>
                </a:cubicBezTo>
                <a:cubicBezTo>
                  <a:pt x="17341" y="4611"/>
                  <a:pt x="17355" y="4624"/>
                  <a:pt x="17380" y="4624"/>
                </a:cubicBezTo>
                <a:cubicBezTo>
                  <a:pt x="18046" y="4486"/>
                  <a:pt x="18700" y="4310"/>
                  <a:pt x="19328" y="4096"/>
                </a:cubicBezTo>
                <a:cubicBezTo>
                  <a:pt x="19970" y="3882"/>
                  <a:pt x="20611" y="3644"/>
                  <a:pt x="21240" y="3379"/>
                </a:cubicBezTo>
                <a:cubicBezTo>
                  <a:pt x="21592" y="3241"/>
                  <a:pt x="21944" y="3090"/>
                  <a:pt x="22296" y="2951"/>
                </a:cubicBezTo>
                <a:cubicBezTo>
                  <a:pt x="22340" y="2929"/>
                  <a:pt x="22317" y="2859"/>
                  <a:pt x="22268" y="2859"/>
                </a:cubicBezTo>
                <a:cubicBezTo>
                  <a:pt x="22261" y="2859"/>
                  <a:pt x="22254" y="2861"/>
                  <a:pt x="22246" y="2864"/>
                </a:cubicBezTo>
                <a:cubicBezTo>
                  <a:pt x="21630" y="3115"/>
                  <a:pt x="21001" y="3379"/>
                  <a:pt x="20373" y="3618"/>
                </a:cubicBezTo>
                <a:cubicBezTo>
                  <a:pt x="19756" y="3857"/>
                  <a:pt x="19115" y="4071"/>
                  <a:pt x="18473" y="4259"/>
                </a:cubicBezTo>
                <a:cubicBezTo>
                  <a:pt x="18485" y="4227"/>
                  <a:pt x="18467" y="4194"/>
                  <a:pt x="18438" y="4194"/>
                </a:cubicBezTo>
                <a:cubicBezTo>
                  <a:pt x="18433" y="4194"/>
                  <a:pt x="18428" y="4195"/>
                  <a:pt x="18423" y="4197"/>
                </a:cubicBezTo>
                <a:cubicBezTo>
                  <a:pt x="18034" y="4335"/>
                  <a:pt x="17643" y="4435"/>
                  <a:pt x="17241" y="4499"/>
                </a:cubicBezTo>
                <a:cubicBezTo>
                  <a:pt x="18046" y="4247"/>
                  <a:pt x="21416" y="3127"/>
                  <a:pt x="22737" y="2512"/>
                </a:cubicBezTo>
                <a:cubicBezTo>
                  <a:pt x="23290" y="2247"/>
                  <a:pt x="23931" y="1958"/>
                  <a:pt x="24560" y="1669"/>
                </a:cubicBezTo>
                <a:cubicBezTo>
                  <a:pt x="25616" y="1191"/>
                  <a:pt x="26723" y="701"/>
                  <a:pt x="27364" y="336"/>
                </a:cubicBezTo>
                <a:cubicBezTo>
                  <a:pt x="27616" y="198"/>
                  <a:pt x="27879" y="123"/>
                  <a:pt x="28144" y="109"/>
                </a:cubicBezTo>
                <a:close/>
                <a:moveTo>
                  <a:pt x="1912" y="6447"/>
                </a:moveTo>
                <a:cubicBezTo>
                  <a:pt x="1812" y="6548"/>
                  <a:pt x="1698" y="6649"/>
                  <a:pt x="1597" y="6749"/>
                </a:cubicBezTo>
                <a:cubicBezTo>
                  <a:pt x="1585" y="6749"/>
                  <a:pt x="1585" y="6749"/>
                  <a:pt x="1572" y="6762"/>
                </a:cubicBezTo>
                <a:cubicBezTo>
                  <a:pt x="1560" y="6774"/>
                  <a:pt x="1547" y="6787"/>
                  <a:pt x="1547" y="6799"/>
                </a:cubicBezTo>
                <a:lnTo>
                  <a:pt x="1522" y="6774"/>
                </a:lnTo>
                <a:cubicBezTo>
                  <a:pt x="1648" y="6662"/>
                  <a:pt x="1786" y="6561"/>
                  <a:pt x="1912" y="6447"/>
                </a:cubicBezTo>
                <a:close/>
                <a:moveTo>
                  <a:pt x="20247" y="6234"/>
                </a:moveTo>
                <a:cubicBezTo>
                  <a:pt x="20209" y="6284"/>
                  <a:pt x="20171" y="6335"/>
                  <a:pt x="20133" y="6397"/>
                </a:cubicBezTo>
                <a:cubicBezTo>
                  <a:pt x="20071" y="6472"/>
                  <a:pt x="20007" y="6548"/>
                  <a:pt x="19957" y="6636"/>
                </a:cubicBezTo>
                <a:cubicBezTo>
                  <a:pt x="19932" y="6674"/>
                  <a:pt x="19907" y="6724"/>
                  <a:pt x="19882" y="6774"/>
                </a:cubicBezTo>
                <a:cubicBezTo>
                  <a:pt x="19856" y="6799"/>
                  <a:pt x="19844" y="6825"/>
                  <a:pt x="19870" y="6863"/>
                </a:cubicBezTo>
                <a:cubicBezTo>
                  <a:pt x="19870" y="6875"/>
                  <a:pt x="19870" y="6875"/>
                  <a:pt x="19856" y="6875"/>
                </a:cubicBezTo>
                <a:cubicBezTo>
                  <a:pt x="19831" y="6850"/>
                  <a:pt x="19806" y="6813"/>
                  <a:pt x="19781" y="6774"/>
                </a:cubicBezTo>
                <a:cubicBezTo>
                  <a:pt x="19932" y="6586"/>
                  <a:pt x="20083" y="6410"/>
                  <a:pt x="20247" y="6234"/>
                </a:cubicBezTo>
                <a:close/>
                <a:moveTo>
                  <a:pt x="239" y="6913"/>
                </a:moveTo>
                <a:lnTo>
                  <a:pt x="239" y="6913"/>
                </a:lnTo>
                <a:cubicBezTo>
                  <a:pt x="251" y="6935"/>
                  <a:pt x="261" y="6947"/>
                  <a:pt x="272" y="6966"/>
                </a:cubicBezTo>
                <a:lnTo>
                  <a:pt x="272" y="6966"/>
                </a:lnTo>
                <a:cubicBezTo>
                  <a:pt x="267" y="6963"/>
                  <a:pt x="260" y="6963"/>
                  <a:pt x="252" y="6963"/>
                </a:cubicBezTo>
                <a:cubicBezTo>
                  <a:pt x="252" y="6950"/>
                  <a:pt x="239" y="6925"/>
                  <a:pt x="239" y="6913"/>
                </a:cubicBezTo>
                <a:close/>
                <a:moveTo>
                  <a:pt x="20334" y="6422"/>
                </a:moveTo>
                <a:cubicBezTo>
                  <a:pt x="20183" y="6598"/>
                  <a:pt x="20058" y="6787"/>
                  <a:pt x="19945" y="6975"/>
                </a:cubicBezTo>
                <a:cubicBezTo>
                  <a:pt x="19932" y="6975"/>
                  <a:pt x="19932" y="6963"/>
                  <a:pt x="19920" y="6963"/>
                </a:cubicBezTo>
                <a:lnTo>
                  <a:pt x="19932" y="6950"/>
                </a:lnTo>
                <a:cubicBezTo>
                  <a:pt x="20058" y="6762"/>
                  <a:pt x="20183" y="6586"/>
                  <a:pt x="20334" y="6422"/>
                </a:cubicBezTo>
                <a:close/>
                <a:moveTo>
                  <a:pt x="277" y="7177"/>
                </a:moveTo>
                <a:cubicBezTo>
                  <a:pt x="290" y="7190"/>
                  <a:pt x="290" y="7202"/>
                  <a:pt x="303" y="7202"/>
                </a:cubicBezTo>
                <a:cubicBezTo>
                  <a:pt x="290" y="7215"/>
                  <a:pt x="290" y="7215"/>
                  <a:pt x="290" y="7227"/>
                </a:cubicBezTo>
                <a:cubicBezTo>
                  <a:pt x="277" y="7202"/>
                  <a:pt x="277" y="7190"/>
                  <a:pt x="277" y="7177"/>
                </a:cubicBezTo>
                <a:close/>
                <a:moveTo>
                  <a:pt x="696" y="7357"/>
                </a:moveTo>
                <a:cubicBezTo>
                  <a:pt x="707" y="7372"/>
                  <a:pt x="719" y="7386"/>
                  <a:pt x="730" y="7403"/>
                </a:cubicBezTo>
                <a:lnTo>
                  <a:pt x="717" y="7391"/>
                </a:lnTo>
                <a:cubicBezTo>
                  <a:pt x="709" y="7378"/>
                  <a:pt x="702" y="7367"/>
                  <a:pt x="696" y="7357"/>
                </a:cubicBezTo>
                <a:close/>
                <a:moveTo>
                  <a:pt x="290" y="7265"/>
                </a:moveTo>
                <a:cubicBezTo>
                  <a:pt x="340" y="7341"/>
                  <a:pt x="390" y="7403"/>
                  <a:pt x="440" y="7478"/>
                </a:cubicBezTo>
                <a:lnTo>
                  <a:pt x="290" y="7290"/>
                </a:lnTo>
                <a:lnTo>
                  <a:pt x="290" y="7265"/>
                </a:lnTo>
                <a:close/>
                <a:moveTo>
                  <a:pt x="328" y="7504"/>
                </a:moveTo>
                <a:lnTo>
                  <a:pt x="365" y="7542"/>
                </a:lnTo>
                <a:lnTo>
                  <a:pt x="340" y="7542"/>
                </a:lnTo>
                <a:cubicBezTo>
                  <a:pt x="340" y="7529"/>
                  <a:pt x="340" y="7517"/>
                  <a:pt x="328" y="7504"/>
                </a:cubicBezTo>
                <a:close/>
                <a:moveTo>
                  <a:pt x="29804" y="1305"/>
                </a:moveTo>
                <a:cubicBezTo>
                  <a:pt x="29816" y="1493"/>
                  <a:pt x="29779" y="1669"/>
                  <a:pt x="29678" y="1833"/>
                </a:cubicBezTo>
                <a:cubicBezTo>
                  <a:pt x="29427" y="2247"/>
                  <a:pt x="28823" y="2499"/>
                  <a:pt x="28345" y="2599"/>
                </a:cubicBezTo>
                <a:cubicBezTo>
                  <a:pt x="27251" y="2814"/>
                  <a:pt x="23755" y="4222"/>
                  <a:pt x="21944" y="5957"/>
                </a:cubicBezTo>
                <a:cubicBezTo>
                  <a:pt x="21102" y="6774"/>
                  <a:pt x="20599" y="7529"/>
                  <a:pt x="20448" y="7755"/>
                </a:cubicBezTo>
                <a:cubicBezTo>
                  <a:pt x="20322" y="7529"/>
                  <a:pt x="20171" y="7290"/>
                  <a:pt x="20007" y="7064"/>
                </a:cubicBezTo>
                <a:cubicBezTo>
                  <a:pt x="20800" y="5756"/>
                  <a:pt x="22460" y="4474"/>
                  <a:pt x="24811" y="3342"/>
                </a:cubicBezTo>
                <a:cubicBezTo>
                  <a:pt x="26345" y="2612"/>
                  <a:pt x="27742" y="2210"/>
                  <a:pt x="28572" y="1971"/>
                </a:cubicBezTo>
                <a:cubicBezTo>
                  <a:pt x="28860" y="1895"/>
                  <a:pt x="29075" y="1833"/>
                  <a:pt x="29238" y="1769"/>
                </a:cubicBezTo>
                <a:cubicBezTo>
                  <a:pt x="29539" y="1669"/>
                  <a:pt x="29741" y="1506"/>
                  <a:pt x="29804" y="1305"/>
                </a:cubicBezTo>
                <a:close/>
                <a:moveTo>
                  <a:pt x="415" y="7604"/>
                </a:moveTo>
                <a:cubicBezTo>
                  <a:pt x="504" y="7718"/>
                  <a:pt x="604" y="7831"/>
                  <a:pt x="705" y="7944"/>
                </a:cubicBezTo>
                <a:cubicBezTo>
                  <a:pt x="692" y="7944"/>
                  <a:pt x="680" y="7944"/>
                  <a:pt x="680" y="7956"/>
                </a:cubicBezTo>
                <a:cubicBezTo>
                  <a:pt x="591" y="7844"/>
                  <a:pt x="504" y="7730"/>
                  <a:pt x="415" y="7604"/>
                </a:cubicBezTo>
                <a:close/>
                <a:moveTo>
                  <a:pt x="893" y="8233"/>
                </a:moveTo>
                <a:lnTo>
                  <a:pt x="1007" y="8347"/>
                </a:lnTo>
                <a:cubicBezTo>
                  <a:pt x="1007" y="8347"/>
                  <a:pt x="1007" y="8359"/>
                  <a:pt x="994" y="8359"/>
                </a:cubicBezTo>
                <a:cubicBezTo>
                  <a:pt x="969" y="8322"/>
                  <a:pt x="931" y="8283"/>
                  <a:pt x="893" y="8233"/>
                </a:cubicBezTo>
                <a:close/>
                <a:moveTo>
                  <a:pt x="529" y="8296"/>
                </a:moveTo>
                <a:lnTo>
                  <a:pt x="529" y="8296"/>
                </a:lnTo>
                <a:cubicBezTo>
                  <a:pt x="566" y="8347"/>
                  <a:pt x="604" y="8384"/>
                  <a:pt x="642" y="8434"/>
                </a:cubicBezTo>
                <a:cubicBezTo>
                  <a:pt x="616" y="8409"/>
                  <a:pt x="579" y="8384"/>
                  <a:pt x="541" y="8359"/>
                </a:cubicBezTo>
                <a:cubicBezTo>
                  <a:pt x="541" y="8334"/>
                  <a:pt x="541" y="8322"/>
                  <a:pt x="529" y="8296"/>
                </a:cubicBezTo>
                <a:close/>
                <a:moveTo>
                  <a:pt x="15566" y="8260"/>
                </a:moveTo>
                <a:cubicBezTo>
                  <a:pt x="15529" y="8260"/>
                  <a:pt x="15489" y="8307"/>
                  <a:pt x="15519" y="8347"/>
                </a:cubicBezTo>
                <a:cubicBezTo>
                  <a:pt x="15644" y="8459"/>
                  <a:pt x="15770" y="8585"/>
                  <a:pt x="15896" y="8699"/>
                </a:cubicBezTo>
                <a:cubicBezTo>
                  <a:pt x="15907" y="8707"/>
                  <a:pt x="15918" y="8710"/>
                  <a:pt x="15929" y="8710"/>
                </a:cubicBezTo>
                <a:cubicBezTo>
                  <a:pt x="15968" y="8710"/>
                  <a:pt x="16000" y="8665"/>
                  <a:pt x="15971" y="8635"/>
                </a:cubicBezTo>
                <a:cubicBezTo>
                  <a:pt x="15846" y="8510"/>
                  <a:pt x="15720" y="8397"/>
                  <a:pt x="15594" y="8271"/>
                </a:cubicBezTo>
                <a:cubicBezTo>
                  <a:pt x="15586" y="8263"/>
                  <a:pt x="15576" y="8260"/>
                  <a:pt x="15566" y="8260"/>
                </a:cubicBezTo>
                <a:close/>
                <a:moveTo>
                  <a:pt x="931" y="9302"/>
                </a:moveTo>
                <a:cubicBezTo>
                  <a:pt x="943" y="9314"/>
                  <a:pt x="943" y="9328"/>
                  <a:pt x="956" y="9340"/>
                </a:cubicBezTo>
                <a:lnTo>
                  <a:pt x="943" y="9340"/>
                </a:lnTo>
                <a:cubicBezTo>
                  <a:pt x="943" y="9328"/>
                  <a:pt x="931" y="9314"/>
                  <a:pt x="931" y="9302"/>
                </a:cubicBezTo>
                <a:close/>
                <a:moveTo>
                  <a:pt x="1158" y="9730"/>
                </a:moveTo>
                <a:lnTo>
                  <a:pt x="1158" y="9730"/>
                </a:lnTo>
                <a:cubicBezTo>
                  <a:pt x="1220" y="9805"/>
                  <a:pt x="1283" y="9868"/>
                  <a:pt x="1359" y="9943"/>
                </a:cubicBezTo>
                <a:cubicBezTo>
                  <a:pt x="1346" y="9943"/>
                  <a:pt x="1334" y="9943"/>
                  <a:pt x="1334" y="9956"/>
                </a:cubicBezTo>
                <a:lnTo>
                  <a:pt x="1233" y="9856"/>
                </a:lnTo>
                <a:lnTo>
                  <a:pt x="1233" y="9843"/>
                </a:lnTo>
                <a:lnTo>
                  <a:pt x="1158" y="9730"/>
                </a:lnTo>
                <a:close/>
                <a:moveTo>
                  <a:pt x="17643" y="9040"/>
                </a:moveTo>
                <a:cubicBezTo>
                  <a:pt x="17611" y="9040"/>
                  <a:pt x="17576" y="9071"/>
                  <a:pt x="17593" y="9113"/>
                </a:cubicBezTo>
                <a:cubicBezTo>
                  <a:pt x="17707" y="9378"/>
                  <a:pt x="17807" y="9655"/>
                  <a:pt x="17870" y="9931"/>
                </a:cubicBezTo>
                <a:cubicBezTo>
                  <a:pt x="17875" y="9957"/>
                  <a:pt x="17894" y="9968"/>
                  <a:pt x="17912" y="9968"/>
                </a:cubicBezTo>
                <a:cubicBezTo>
                  <a:pt x="17939" y="9968"/>
                  <a:pt x="17965" y="9947"/>
                  <a:pt x="17958" y="9918"/>
                </a:cubicBezTo>
                <a:cubicBezTo>
                  <a:pt x="17895" y="9616"/>
                  <a:pt x="17807" y="9340"/>
                  <a:pt x="17681" y="9063"/>
                </a:cubicBezTo>
                <a:cubicBezTo>
                  <a:pt x="17673" y="9047"/>
                  <a:pt x="17659" y="9040"/>
                  <a:pt x="17643" y="9040"/>
                </a:cubicBezTo>
                <a:close/>
                <a:moveTo>
                  <a:pt x="1622" y="10396"/>
                </a:moveTo>
                <a:lnTo>
                  <a:pt x="1636" y="10409"/>
                </a:lnTo>
                <a:lnTo>
                  <a:pt x="1636" y="10409"/>
                </a:lnTo>
                <a:cubicBezTo>
                  <a:pt x="1636" y="10409"/>
                  <a:pt x="1622" y="10409"/>
                  <a:pt x="1622" y="10396"/>
                </a:cubicBezTo>
                <a:close/>
                <a:moveTo>
                  <a:pt x="1636" y="10409"/>
                </a:moveTo>
                <a:lnTo>
                  <a:pt x="1661" y="10434"/>
                </a:lnTo>
                <a:lnTo>
                  <a:pt x="1648" y="10434"/>
                </a:lnTo>
                <a:cubicBezTo>
                  <a:pt x="1648" y="10421"/>
                  <a:pt x="1636" y="10421"/>
                  <a:pt x="1636" y="10409"/>
                </a:cubicBezTo>
                <a:close/>
                <a:moveTo>
                  <a:pt x="20259" y="10409"/>
                </a:moveTo>
                <a:cubicBezTo>
                  <a:pt x="20259" y="10421"/>
                  <a:pt x="20272" y="10446"/>
                  <a:pt x="20272" y="10471"/>
                </a:cubicBezTo>
                <a:cubicBezTo>
                  <a:pt x="20272" y="10497"/>
                  <a:pt x="20284" y="10497"/>
                  <a:pt x="20309" y="10510"/>
                </a:cubicBezTo>
                <a:cubicBezTo>
                  <a:pt x="20284" y="10547"/>
                  <a:pt x="20272" y="10585"/>
                  <a:pt x="20259" y="10610"/>
                </a:cubicBezTo>
                <a:lnTo>
                  <a:pt x="20259" y="10409"/>
                </a:lnTo>
                <a:close/>
                <a:moveTo>
                  <a:pt x="2113" y="10823"/>
                </a:moveTo>
                <a:lnTo>
                  <a:pt x="2264" y="10937"/>
                </a:lnTo>
                <a:cubicBezTo>
                  <a:pt x="2276" y="10949"/>
                  <a:pt x="2289" y="10949"/>
                  <a:pt x="2302" y="10949"/>
                </a:cubicBezTo>
                <a:lnTo>
                  <a:pt x="2365" y="11013"/>
                </a:lnTo>
                <a:cubicBezTo>
                  <a:pt x="2377" y="11025"/>
                  <a:pt x="2390" y="11025"/>
                  <a:pt x="2402" y="11025"/>
                </a:cubicBezTo>
                <a:cubicBezTo>
                  <a:pt x="2427" y="11050"/>
                  <a:pt x="2452" y="11063"/>
                  <a:pt x="2478" y="11088"/>
                </a:cubicBezTo>
                <a:cubicBezTo>
                  <a:pt x="2466" y="11100"/>
                  <a:pt x="2466" y="11113"/>
                  <a:pt x="2466" y="11125"/>
                </a:cubicBezTo>
                <a:cubicBezTo>
                  <a:pt x="2352" y="11025"/>
                  <a:pt x="2226" y="10924"/>
                  <a:pt x="2113" y="10823"/>
                </a:cubicBezTo>
                <a:close/>
                <a:moveTo>
                  <a:pt x="19856" y="11025"/>
                </a:moveTo>
                <a:cubicBezTo>
                  <a:pt x="19856" y="11050"/>
                  <a:pt x="19870" y="11075"/>
                  <a:pt x="19882" y="11113"/>
                </a:cubicBezTo>
                <a:cubicBezTo>
                  <a:pt x="19882" y="11113"/>
                  <a:pt x="19895" y="11125"/>
                  <a:pt x="19907" y="11125"/>
                </a:cubicBezTo>
                <a:cubicBezTo>
                  <a:pt x="19870" y="11164"/>
                  <a:pt x="19844" y="11201"/>
                  <a:pt x="19806" y="11226"/>
                </a:cubicBezTo>
                <a:lnTo>
                  <a:pt x="19806" y="11150"/>
                </a:lnTo>
                <a:cubicBezTo>
                  <a:pt x="19819" y="11150"/>
                  <a:pt x="19831" y="11138"/>
                  <a:pt x="19844" y="11125"/>
                </a:cubicBezTo>
                <a:cubicBezTo>
                  <a:pt x="19844" y="11088"/>
                  <a:pt x="19856" y="11050"/>
                  <a:pt x="19856" y="11025"/>
                </a:cubicBezTo>
                <a:close/>
                <a:moveTo>
                  <a:pt x="2050" y="10535"/>
                </a:moveTo>
                <a:cubicBezTo>
                  <a:pt x="2264" y="10736"/>
                  <a:pt x="2478" y="10937"/>
                  <a:pt x="2704" y="11138"/>
                </a:cubicBezTo>
                <a:cubicBezTo>
                  <a:pt x="2779" y="11189"/>
                  <a:pt x="2855" y="11251"/>
                  <a:pt x="2930" y="11314"/>
                </a:cubicBezTo>
                <a:cubicBezTo>
                  <a:pt x="2729" y="11176"/>
                  <a:pt x="2553" y="11025"/>
                  <a:pt x="2365" y="10874"/>
                </a:cubicBezTo>
                <a:cubicBezTo>
                  <a:pt x="2264" y="10761"/>
                  <a:pt x="2151" y="10647"/>
                  <a:pt x="2038" y="10547"/>
                </a:cubicBezTo>
                <a:cubicBezTo>
                  <a:pt x="2038" y="10535"/>
                  <a:pt x="2050" y="10535"/>
                  <a:pt x="2050" y="10535"/>
                </a:cubicBezTo>
                <a:close/>
                <a:moveTo>
                  <a:pt x="17002" y="11113"/>
                </a:moveTo>
                <a:cubicBezTo>
                  <a:pt x="16285" y="11138"/>
                  <a:pt x="15581" y="11176"/>
                  <a:pt x="14865" y="11251"/>
                </a:cubicBezTo>
                <a:cubicBezTo>
                  <a:pt x="14801" y="11251"/>
                  <a:pt x="14801" y="11352"/>
                  <a:pt x="14865" y="11352"/>
                </a:cubicBezTo>
                <a:cubicBezTo>
                  <a:pt x="15569" y="11276"/>
                  <a:pt x="16285" y="11239"/>
                  <a:pt x="16989" y="11214"/>
                </a:cubicBezTo>
                <a:cubicBezTo>
                  <a:pt x="17053" y="11214"/>
                  <a:pt x="17065" y="11113"/>
                  <a:pt x="17002" y="11113"/>
                </a:cubicBezTo>
                <a:close/>
                <a:moveTo>
                  <a:pt x="19102" y="9767"/>
                </a:moveTo>
                <a:lnTo>
                  <a:pt x="19102" y="9767"/>
                </a:lnTo>
                <a:cubicBezTo>
                  <a:pt x="19429" y="10283"/>
                  <a:pt x="19543" y="10924"/>
                  <a:pt x="19367" y="11528"/>
                </a:cubicBezTo>
                <a:cubicBezTo>
                  <a:pt x="19367" y="11541"/>
                  <a:pt x="19379" y="11553"/>
                  <a:pt x="19392" y="11566"/>
                </a:cubicBezTo>
                <a:cubicBezTo>
                  <a:pt x="19341" y="11603"/>
                  <a:pt x="19291" y="11628"/>
                  <a:pt x="19253" y="11653"/>
                </a:cubicBezTo>
                <a:cubicBezTo>
                  <a:pt x="19392" y="11276"/>
                  <a:pt x="19379" y="10862"/>
                  <a:pt x="19367" y="10459"/>
                </a:cubicBezTo>
                <a:cubicBezTo>
                  <a:pt x="19367" y="10428"/>
                  <a:pt x="19341" y="10412"/>
                  <a:pt x="19316" y="10412"/>
                </a:cubicBezTo>
                <a:cubicBezTo>
                  <a:pt x="19291" y="10412"/>
                  <a:pt x="19266" y="10428"/>
                  <a:pt x="19266" y="10459"/>
                </a:cubicBezTo>
                <a:lnTo>
                  <a:pt x="19266" y="10597"/>
                </a:lnTo>
                <a:cubicBezTo>
                  <a:pt x="19241" y="10308"/>
                  <a:pt x="19191" y="10032"/>
                  <a:pt x="19102" y="9767"/>
                </a:cubicBezTo>
                <a:close/>
                <a:moveTo>
                  <a:pt x="19040" y="11301"/>
                </a:moveTo>
                <a:lnTo>
                  <a:pt x="19040" y="11301"/>
                </a:lnTo>
                <a:cubicBezTo>
                  <a:pt x="19052" y="11440"/>
                  <a:pt x="19014" y="11591"/>
                  <a:pt x="18951" y="11717"/>
                </a:cubicBezTo>
                <a:cubicBezTo>
                  <a:pt x="18976" y="11578"/>
                  <a:pt x="19014" y="11440"/>
                  <a:pt x="19040" y="11301"/>
                </a:cubicBezTo>
                <a:close/>
                <a:moveTo>
                  <a:pt x="18423" y="11679"/>
                </a:moveTo>
                <a:lnTo>
                  <a:pt x="18398" y="11737"/>
                </a:lnTo>
                <a:lnTo>
                  <a:pt x="18398" y="11737"/>
                </a:lnTo>
                <a:cubicBezTo>
                  <a:pt x="18399" y="11715"/>
                  <a:pt x="18412" y="11702"/>
                  <a:pt x="18423" y="11679"/>
                </a:cubicBezTo>
                <a:close/>
                <a:moveTo>
                  <a:pt x="16937" y="11678"/>
                </a:moveTo>
                <a:cubicBezTo>
                  <a:pt x="16934" y="11678"/>
                  <a:pt x="16931" y="11678"/>
                  <a:pt x="16927" y="11679"/>
                </a:cubicBezTo>
                <a:cubicBezTo>
                  <a:pt x="16147" y="11704"/>
                  <a:pt x="15380" y="11717"/>
                  <a:pt x="14600" y="11742"/>
                </a:cubicBezTo>
                <a:cubicBezTo>
                  <a:pt x="14538" y="11754"/>
                  <a:pt x="14538" y="11843"/>
                  <a:pt x="14600" y="11843"/>
                </a:cubicBezTo>
                <a:cubicBezTo>
                  <a:pt x="15380" y="11817"/>
                  <a:pt x="16147" y="11792"/>
                  <a:pt x="16927" y="11767"/>
                </a:cubicBezTo>
                <a:cubicBezTo>
                  <a:pt x="16986" y="11767"/>
                  <a:pt x="16989" y="11678"/>
                  <a:pt x="16937" y="11678"/>
                </a:cubicBezTo>
                <a:close/>
                <a:moveTo>
                  <a:pt x="18838" y="11754"/>
                </a:moveTo>
                <a:lnTo>
                  <a:pt x="18838" y="11754"/>
                </a:lnTo>
                <a:cubicBezTo>
                  <a:pt x="18825" y="11792"/>
                  <a:pt x="18813" y="11830"/>
                  <a:pt x="18813" y="11855"/>
                </a:cubicBezTo>
                <a:lnTo>
                  <a:pt x="18813" y="11893"/>
                </a:lnTo>
                <a:lnTo>
                  <a:pt x="18788" y="11893"/>
                </a:lnTo>
                <a:cubicBezTo>
                  <a:pt x="18800" y="11855"/>
                  <a:pt x="18813" y="11804"/>
                  <a:pt x="18838" y="11754"/>
                </a:cubicBezTo>
                <a:close/>
                <a:moveTo>
                  <a:pt x="18391" y="11754"/>
                </a:moveTo>
                <a:lnTo>
                  <a:pt x="18310" y="11943"/>
                </a:lnTo>
                <a:cubicBezTo>
                  <a:pt x="18334" y="11884"/>
                  <a:pt x="18357" y="11814"/>
                  <a:pt x="18391" y="11754"/>
                </a:cubicBezTo>
                <a:close/>
                <a:moveTo>
                  <a:pt x="2994" y="11616"/>
                </a:moveTo>
                <a:cubicBezTo>
                  <a:pt x="3081" y="11667"/>
                  <a:pt x="3170" y="11729"/>
                  <a:pt x="3257" y="11792"/>
                </a:cubicBezTo>
                <a:cubicBezTo>
                  <a:pt x="3358" y="11868"/>
                  <a:pt x="3446" y="11955"/>
                  <a:pt x="3547" y="12031"/>
                </a:cubicBezTo>
                <a:cubicBezTo>
                  <a:pt x="3522" y="12019"/>
                  <a:pt x="3509" y="12006"/>
                  <a:pt x="3484" y="11993"/>
                </a:cubicBezTo>
                <a:cubicBezTo>
                  <a:pt x="3458" y="11968"/>
                  <a:pt x="3433" y="11955"/>
                  <a:pt x="3408" y="11943"/>
                </a:cubicBezTo>
                <a:cubicBezTo>
                  <a:pt x="3270" y="11830"/>
                  <a:pt x="3131" y="11729"/>
                  <a:pt x="2994" y="11616"/>
                </a:cubicBezTo>
                <a:close/>
                <a:moveTo>
                  <a:pt x="4653" y="11758"/>
                </a:moveTo>
                <a:cubicBezTo>
                  <a:pt x="4639" y="11758"/>
                  <a:pt x="4623" y="11765"/>
                  <a:pt x="4615" y="11779"/>
                </a:cubicBezTo>
                <a:cubicBezTo>
                  <a:pt x="4603" y="11804"/>
                  <a:pt x="4603" y="11830"/>
                  <a:pt x="4628" y="11843"/>
                </a:cubicBezTo>
                <a:lnTo>
                  <a:pt x="4930" y="12031"/>
                </a:lnTo>
                <a:cubicBezTo>
                  <a:pt x="4937" y="12034"/>
                  <a:pt x="4944" y="12036"/>
                  <a:pt x="4950" y="12036"/>
                </a:cubicBezTo>
                <a:cubicBezTo>
                  <a:pt x="4968" y="12036"/>
                  <a:pt x="4984" y="12024"/>
                  <a:pt x="4993" y="12006"/>
                </a:cubicBezTo>
                <a:cubicBezTo>
                  <a:pt x="5018" y="11993"/>
                  <a:pt x="5006" y="11955"/>
                  <a:pt x="4981" y="11943"/>
                </a:cubicBezTo>
                <a:cubicBezTo>
                  <a:pt x="4880" y="11880"/>
                  <a:pt x="4779" y="11817"/>
                  <a:pt x="4679" y="11767"/>
                </a:cubicBezTo>
                <a:cubicBezTo>
                  <a:pt x="4673" y="11762"/>
                  <a:pt x="4664" y="11758"/>
                  <a:pt x="4653" y="11758"/>
                </a:cubicBezTo>
                <a:close/>
                <a:moveTo>
                  <a:pt x="18524" y="11880"/>
                </a:moveTo>
                <a:lnTo>
                  <a:pt x="18524" y="11880"/>
                </a:lnTo>
                <a:cubicBezTo>
                  <a:pt x="18524" y="11918"/>
                  <a:pt x="18511" y="11955"/>
                  <a:pt x="18498" y="11980"/>
                </a:cubicBezTo>
                <a:cubicBezTo>
                  <a:pt x="18498" y="11993"/>
                  <a:pt x="18498" y="12006"/>
                  <a:pt x="18511" y="12019"/>
                </a:cubicBezTo>
                <a:cubicBezTo>
                  <a:pt x="18448" y="12031"/>
                  <a:pt x="18398" y="12056"/>
                  <a:pt x="18335" y="12069"/>
                </a:cubicBezTo>
                <a:cubicBezTo>
                  <a:pt x="18361" y="12044"/>
                  <a:pt x="18373" y="12019"/>
                  <a:pt x="18386" y="11993"/>
                </a:cubicBezTo>
                <a:cubicBezTo>
                  <a:pt x="18393" y="12015"/>
                  <a:pt x="18413" y="12029"/>
                  <a:pt x="18433" y="12029"/>
                </a:cubicBezTo>
                <a:cubicBezTo>
                  <a:pt x="18448" y="12029"/>
                  <a:pt x="18463" y="12022"/>
                  <a:pt x="18473" y="12006"/>
                </a:cubicBezTo>
                <a:cubicBezTo>
                  <a:pt x="18486" y="11968"/>
                  <a:pt x="18511" y="11918"/>
                  <a:pt x="18524" y="11880"/>
                </a:cubicBezTo>
                <a:close/>
                <a:moveTo>
                  <a:pt x="18046" y="11717"/>
                </a:moveTo>
                <a:cubicBezTo>
                  <a:pt x="18008" y="11855"/>
                  <a:pt x="17983" y="11993"/>
                  <a:pt x="17908" y="12119"/>
                </a:cubicBezTo>
                <a:cubicBezTo>
                  <a:pt x="17883" y="12156"/>
                  <a:pt x="17908" y="12182"/>
                  <a:pt x="17933" y="12195"/>
                </a:cubicBezTo>
                <a:cubicBezTo>
                  <a:pt x="17895" y="12207"/>
                  <a:pt x="17844" y="12220"/>
                  <a:pt x="17794" y="12232"/>
                </a:cubicBezTo>
                <a:cubicBezTo>
                  <a:pt x="17908" y="12069"/>
                  <a:pt x="17983" y="11905"/>
                  <a:pt x="18046" y="11717"/>
                </a:cubicBezTo>
                <a:close/>
                <a:moveTo>
                  <a:pt x="17516" y="10518"/>
                </a:moveTo>
                <a:cubicBezTo>
                  <a:pt x="17484" y="10518"/>
                  <a:pt x="17450" y="10551"/>
                  <a:pt x="17467" y="10585"/>
                </a:cubicBezTo>
                <a:cubicBezTo>
                  <a:pt x="17732" y="11113"/>
                  <a:pt x="17543" y="11704"/>
                  <a:pt x="17380" y="12220"/>
                </a:cubicBezTo>
                <a:cubicBezTo>
                  <a:pt x="17364" y="12259"/>
                  <a:pt x="17398" y="12284"/>
                  <a:pt x="17429" y="12284"/>
                </a:cubicBezTo>
                <a:cubicBezTo>
                  <a:pt x="17446" y="12284"/>
                  <a:pt x="17463" y="12276"/>
                  <a:pt x="17467" y="12257"/>
                </a:cubicBezTo>
                <a:cubicBezTo>
                  <a:pt x="17643" y="11704"/>
                  <a:pt x="17832" y="11088"/>
                  <a:pt x="17556" y="10547"/>
                </a:cubicBezTo>
                <a:cubicBezTo>
                  <a:pt x="17547" y="10526"/>
                  <a:pt x="17532" y="10518"/>
                  <a:pt x="17516" y="10518"/>
                </a:cubicBezTo>
                <a:close/>
                <a:moveTo>
                  <a:pt x="6656" y="1541"/>
                </a:moveTo>
                <a:cubicBezTo>
                  <a:pt x="6840" y="1541"/>
                  <a:pt x="7020" y="1546"/>
                  <a:pt x="7194" y="1556"/>
                </a:cubicBezTo>
                <a:cubicBezTo>
                  <a:pt x="11708" y="1795"/>
                  <a:pt x="16097" y="4448"/>
                  <a:pt x="16134" y="4474"/>
                </a:cubicBezTo>
                <a:cubicBezTo>
                  <a:pt x="16147" y="4474"/>
                  <a:pt x="16223" y="4524"/>
                  <a:pt x="16361" y="4611"/>
                </a:cubicBezTo>
                <a:cubicBezTo>
                  <a:pt x="17304" y="5203"/>
                  <a:pt x="20901" y="7629"/>
                  <a:pt x="20435" y="10082"/>
                </a:cubicBezTo>
                <a:cubicBezTo>
                  <a:pt x="20423" y="10019"/>
                  <a:pt x="20410" y="9968"/>
                  <a:pt x="20398" y="9906"/>
                </a:cubicBezTo>
                <a:cubicBezTo>
                  <a:pt x="20423" y="9906"/>
                  <a:pt x="20435" y="9893"/>
                  <a:pt x="20435" y="9868"/>
                </a:cubicBezTo>
                <a:cubicBezTo>
                  <a:pt x="20485" y="9541"/>
                  <a:pt x="20448" y="9202"/>
                  <a:pt x="20322" y="8900"/>
                </a:cubicBezTo>
                <a:cubicBezTo>
                  <a:pt x="20314" y="8879"/>
                  <a:pt x="20298" y="8870"/>
                  <a:pt x="20282" y="8870"/>
                </a:cubicBezTo>
                <a:cubicBezTo>
                  <a:pt x="20251" y="8870"/>
                  <a:pt x="20217" y="8904"/>
                  <a:pt x="20234" y="8937"/>
                </a:cubicBezTo>
                <a:cubicBezTo>
                  <a:pt x="20334" y="9189"/>
                  <a:pt x="20373" y="9440"/>
                  <a:pt x="20359" y="9705"/>
                </a:cubicBezTo>
                <a:cubicBezTo>
                  <a:pt x="20297" y="9478"/>
                  <a:pt x="20209" y="9252"/>
                  <a:pt x="20096" y="9038"/>
                </a:cubicBezTo>
                <a:cubicBezTo>
                  <a:pt x="20088" y="9022"/>
                  <a:pt x="20073" y="9015"/>
                  <a:pt x="20058" y="9015"/>
                </a:cubicBezTo>
                <a:cubicBezTo>
                  <a:pt x="20026" y="9015"/>
                  <a:pt x="19990" y="9046"/>
                  <a:pt x="20007" y="9088"/>
                </a:cubicBezTo>
                <a:cubicBezTo>
                  <a:pt x="20209" y="9453"/>
                  <a:pt x="20322" y="9843"/>
                  <a:pt x="20347" y="10258"/>
                </a:cubicBezTo>
                <a:cubicBezTo>
                  <a:pt x="20359" y="10283"/>
                  <a:pt x="20359" y="10295"/>
                  <a:pt x="20373" y="10295"/>
                </a:cubicBezTo>
                <a:lnTo>
                  <a:pt x="20373" y="10308"/>
                </a:lnTo>
                <a:cubicBezTo>
                  <a:pt x="20373" y="10334"/>
                  <a:pt x="20359" y="10359"/>
                  <a:pt x="20347" y="10384"/>
                </a:cubicBezTo>
                <a:cubicBezTo>
                  <a:pt x="20309" y="10195"/>
                  <a:pt x="20259" y="10019"/>
                  <a:pt x="20209" y="9843"/>
                </a:cubicBezTo>
                <a:cubicBezTo>
                  <a:pt x="20209" y="9843"/>
                  <a:pt x="20197" y="9843"/>
                  <a:pt x="20197" y="9831"/>
                </a:cubicBezTo>
                <a:cubicBezTo>
                  <a:pt x="20183" y="9780"/>
                  <a:pt x="20158" y="9730"/>
                  <a:pt x="20146" y="9667"/>
                </a:cubicBezTo>
                <a:cubicBezTo>
                  <a:pt x="20058" y="9403"/>
                  <a:pt x="19982" y="9151"/>
                  <a:pt x="19895" y="8887"/>
                </a:cubicBezTo>
                <a:cubicBezTo>
                  <a:pt x="19806" y="8635"/>
                  <a:pt x="19719" y="8397"/>
                  <a:pt x="19593" y="8158"/>
                </a:cubicBezTo>
                <a:cubicBezTo>
                  <a:pt x="19479" y="7944"/>
                  <a:pt x="19341" y="7743"/>
                  <a:pt x="19191" y="7554"/>
                </a:cubicBezTo>
                <a:cubicBezTo>
                  <a:pt x="19027" y="7328"/>
                  <a:pt x="18825" y="7126"/>
                  <a:pt x="18624" y="6925"/>
                </a:cubicBezTo>
                <a:cubicBezTo>
                  <a:pt x="18616" y="6917"/>
                  <a:pt x="18606" y="6914"/>
                  <a:pt x="18596" y="6914"/>
                </a:cubicBezTo>
                <a:cubicBezTo>
                  <a:pt x="18560" y="6914"/>
                  <a:pt x="18522" y="6959"/>
                  <a:pt x="18562" y="6989"/>
                </a:cubicBezTo>
                <a:cubicBezTo>
                  <a:pt x="18914" y="7341"/>
                  <a:pt x="19228" y="7718"/>
                  <a:pt x="19467" y="8145"/>
                </a:cubicBezTo>
                <a:cubicBezTo>
                  <a:pt x="19731" y="8598"/>
                  <a:pt x="19870" y="9113"/>
                  <a:pt x="20020" y="9616"/>
                </a:cubicBezTo>
                <a:cubicBezTo>
                  <a:pt x="20058" y="9705"/>
                  <a:pt x="20083" y="9780"/>
                  <a:pt x="20108" y="9868"/>
                </a:cubicBezTo>
                <a:cubicBezTo>
                  <a:pt x="20158" y="10158"/>
                  <a:pt x="20171" y="10434"/>
                  <a:pt x="20158" y="10723"/>
                </a:cubicBezTo>
                <a:cubicBezTo>
                  <a:pt x="20146" y="10736"/>
                  <a:pt x="20158" y="10761"/>
                  <a:pt x="20171" y="10761"/>
                </a:cubicBezTo>
                <a:cubicBezTo>
                  <a:pt x="20146" y="10811"/>
                  <a:pt x="20121" y="10849"/>
                  <a:pt x="20096" y="10899"/>
                </a:cubicBezTo>
                <a:cubicBezTo>
                  <a:pt x="20108" y="10635"/>
                  <a:pt x="20083" y="10371"/>
                  <a:pt x="20020" y="10107"/>
                </a:cubicBezTo>
                <a:cubicBezTo>
                  <a:pt x="20011" y="10089"/>
                  <a:pt x="19995" y="10077"/>
                  <a:pt x="19977" y="10077"/>
                </a:cubicBezTo>
                <a:cubicBezTo>
                  <a:pt x="19971" y="10077"/>
                  <a:pt x="19964" y="10079"/>
                  <a:pt x="19957" y="10082"/>
                </a:cubicBezTo>
                <a:cubicBezTo>
                  <a:pt x="19932" y="9981"/>
                  <a:pt x="19920" y="9881"/>
                  <a:pt x="19895" y="9780"/>
                </a:cubicBezTo>
                <a:cubicBezTo>
                  <a:pt x="19831" y="9465"/>
                  <a:pt x="19756" y="9151"/>
                  <a:pt x="19630" y="8862"/>
                </a:cubicBezTo>
                <a:cubicBezTo>
                  <a:pt x="19555" y="8699"/>
                  <a:pt x="19467" y="8548"/>
                  <a:pt x="19353" y="8409"/>
                </a:cubicBezTo>
                <a:cubicBezTo>
                  <a:pt x="19340" y="8396"/>
                  <a:pt x="19327" y="8391"/>
                  <a:pt x="19314" y="8391"/>
                </a:cubicBezTo>
                <a:cubicBezTo>
                  <a:pt x="19278" y="8391"/>
                  <a:pt x="19250" y="8435"/>
                  <a:pt x="19278" y="8472"/>
                </a:cubicBezTo>
                <a:cubicBezTo>
                  <a:pt x="19479" y="8711"/>
                  <a:pt x="19593" y="9001"/>
                  <a:pt x="19680" y="9302"/>
                </a:cubicBezTo>
                <a:cubicBezTo>
                  <a:pt x="19769" y="9604"/>
                  <a:pt x="19831" y="9918"/>
                  <a:pt x="19882" y="10233"/>
                </a:cubicBezTo>
                <a:cubicBezTo>
                  <a:pt x="19920" y="10409"/>
                  <a:pt x="19932" y="10597"/>
                  <a:pt x="19932" y="10786"/>
                </a:cubicBezTo>
                <a:cubicBezTo>
                  <a:pt x="19932" y="10825"/>
                  <a:pt x="19954" y="10841"/>
                  <a:pt x="19976" y="10841"/>
                </a:cubicBezTo>
                <a:cubicBezTo>
                  <a:pt x="19983" y="10841"/>
                  <a:pt x="19989" y="10839"/>
                  <a:pt x="19995" y="10837"/>
                </a:cubicBezTo>
                <a:lnTo>
                  <a:pt x="19995" y="10937"/>
                </a:lnTo>
                <a:cubicBezTo>
                  <a:pt x="19995" y="10962"/>
                  <a:pt x="20007" y="10974"/>
                  <a:pt x="20033" y="10974"/>
                </a:cubicBezTo>
                <a:cubicBezTo>
                  <a:pt x="20007" y="11000"/>
                  <a:pt x="19982" y="11038"/>
                  <a:pt x="19970" y="11063"/>
                </a:cubicBezTo>
                <a:lnTo>
                  <a:pt x="19970" y="11050"/>
                </a:lnTo>
                <a:cubicBezTo>
                  <a:pt x="19957" y="11038"/>
                  <a:pt x="19957" y="11025"/>
                  <a:pt x="19957" y="11013"/>
                </a:cubicBezTo>
                <a:lnTo>
                  <a:pt x="19957" y="10974"/>
                </a:lnTo>
                <a:cubicBezTo>
                  <a:pt x="19957" y="10962"/>
                  <a:pt x="19957" y="10949"/>
                  <a:pt x="19970" y="10937"/>
                </a:cubicBezTo>
                <a:cubicBezTo>
                  <a:pt x="19970" y="10912"/>
                  <a:pt x="19957" y="10887"/>
                  <a:pt x="19932" y="10887"/>
                </a:cubicBezTo>
                <a:cubicBezTo>
                  <a:pt x="19928" y="10883"/>
                  <a:pt x="19924" y="10881"/>
                  <a:pt x="19918" y="10881"/>
                </a:cubicBezTo>
                <a:cubicBezTo>
                  <a:pt x="19906" y="10881"/>
                  <a:pt x="19891" y="10890"/>
                  <a:pt x="19882" y="10899"/>
                </a:cubicBezTo>
                <a:cubicBezTo>
                  <a:pt x="19895" y="10837"/>
                  <a:pt x="19907" y="10786"/>
                  <a:pt x="19920" y="10736"/>
                </a:cubicBezTo>
                <a:cubicBezTo>
                  <a:pt x="19920" y="10711"/>
                  <a:pt x="19907" y="10686"/>
                  <a:pt x="19882" y="10673"/>
                </a:cubicBezTo>
                <a:lnTo>
                  <a:pt x="19844" y="10673"/>
                </a:lnTo>
                <a:cubicBezTo>
                  <a:pt x="19870" y="10195"/>
                  <a:pt x="19781" y="9705"/>
                  <a:pt x="19605" y="9252"/>
                </a:cubicBezTo>
                <a:cubicBezTo>
                  <a:pt x="19597" y="9231"/>
                  <a:pt x="19582" y="9223"/>
                  <a:pt x="19567" y="9223"/>
                </a:cubicBezTo>
                <a:cubicBezTo>
                  <a:pt x="19535" y="9223"/>
                  <a:pt x="19501" y="9260"/>
                  <a:pt x="19517" y="9302"/>
                </a:cubicBezTo>
                <a:cubicBezTo>
                  <a:pt x="19655" y="9655"/>
                  <a:pt x="19731" y="10032"/>
                  <a:pt x="19756" y="10409"/>
                </a:cubicBezTo>
                <a:cubicBezTo>
                  <a:pt x="19668" y="9868"/>
                  <a:pt x="19479" y="9340"/>
                  <a:pt x="19241" y="8850"/>
                </a:cubicBezTo>
                <a:cubicBezTo>
                  <a:pt x="18825" y="8032"/>
                  <a:pt x="18210" y="7328"/>
                  <a:pt x="17505" y="6749"/>
                </a:cubicBezTo>
                <a:cubicBezTo>
                  <a:pt x="17078" y="6397"/>
                  <a:pt x="16625" y="6095"/>
                  <a:pt x="16147" y="5832"/>
                </a:cubicBezTo>
                <a:cubicBezTo>
                  <a:pt x="16136" y="5825"/>
                  <a:pt x="16126" y="5822"/>
                  <a:pt x="16116" y="5822"/>
                </a:cubicBezTo>
                <a:cubicBezTo>
                  <a:pt x="16070" y="5822"/>
                  <a:pt x="16042" y="5886"/>
                  <a:pt x="16084" y="5907"/>
                </a:cubicBezTo>
                <a:cubicBezTo>
                  <a:pt x="16927" y="6372"/>
                  <a:pt x="17694" y="6950"/>
                  <a:pt x="18322" y="7668"/>
                </a:cubicBezTo>
                <a:cubicBezTo>
                  <a:pt x="18876" y="8308"/>
                  <a:pt x="19303" y="9063"/>
                  <a:pt x="19530" y="9881"/>
                </a:cubicBezTo>
                <a:cubicBezTo>
                  <a:pt x="19618" y="10195"/>
                  <a:pt x="19680" y="10522"/>
                  <a:pt x="19706" y="10849"/>
                </a:cubicBezTo>
                <a:cubicBezTo>
                  <a:pt x="19680" y="10773"/>
                  <a:pt x="19655" y="10698"/>
                  <a:pt x="19630" y="10635"/>
                </a:cubicBezTo>
                <a:cubicBezTo>
                  <a:pt x="19621" y="10617"/>
                  <a:pt x="19599" y="10605"/>
                  <a:pt x="19577" y="10605"/>
                </a:cubicBezTo>
                <a:cubicBezTo>
                  <a:pt x="19569" y="10605"/>
                  <a:pt x="19561" y="10607"/>
                  <a:pt x="19555" y="10610"/>
                </a:cubicBezTo>
                <a:cubicBezTo>
                  <a:pt x="19530" y="10622"/>
                  <a:pt x="19530" y="10647"/>
                  <a:pt x="19543" y="10673"/>
                </a:cubicBezTo>
                <a:cubicBezTo>
                  <a:pt x="19618" y="10887"/>
                  <a:pt x="19706" y="11125"/>
                  <a:pt x="19668" y="11352"/>
                </a:cubicBezTo>
                <a:cubicBezTo>
                  <a:pt x="19605" y="11402"/>
                  <a:pt x="19543" y="11465"/>
                  <a:pt x="19479" y="11503"/>
                </a:cubicBezTo>
                <a:cubicBezTo>
                  <a:pt x="19605" y="11025"/>
                  <a:pt x="19555" y="10497"/>
                  <a:pt x="19367" y="10032"/>
                </a:cubicBezTo>
                <a:cubicBezTo>
                  <a:pt x="19303" y="9893"/>
                  <a:pt x="19228" y="9767"/>
                  <a:pt x="19140" y="9655"/>
                </a:cubicBezTo>
                <a:cubicBezTo>
                  <a:pt x="19133" y="9633"/>
                  <a:pt x="19118" y="9624"/>
                  <a:pt x="19103" y="9624"/>
                </a:cubicBezTo>
                <a:cubicBezTo>
                  <a:pt x="19090" y="9624"/>
                  <a:pt x="19076" y="9630"/>
                  <a:pt x="19065" y="9641"/>
                </a:cubicBezTo>
                <a:cubicBezTo>
                  <a:pt x="19065" y="9629"/>
                  <a:pt x="19052" y="9616"/>
                  <a:pt x="19052" y="9616"/>
                </a:cubicBezTo>
                <a:cubicBezTo>
                  <a:pt x="18976" y="9403"/>
                  <a:pt x="18889" y="9202"/>
                  <a:pt x="18788" y="9001"/>
                </a:cubicBezTo>
                <a:cubicBezTo>
                  <a:pt x="18780" y="8984"/>
                  <a:pt x="18765" y="8977"/>
                  <a:pt x="18750" y="8977"/>
                </a:cubicBezTo>
                <a:cubicBezTo>
                  <a:pt x="18717" y="8977"/>
                  <a:pt x="18683" y="9008"/>
                  <a:pt x="18700" y="9051"/>
                </a:cubicBezTo>
                <a:cubicBezTo>
                  <a:pt x="18876" y="9378"/>
                  <a:pt x="19014" y="9742"/>
                  <a:pt x="19090" y="10107"/>
                </a:cubicBezTo>
                <a:cubicBezTo>
                  <a:pt x="19177" y="10471"/>
                  <a:pt x="19203" y="10837"/>
                  <a:pt x="19165" y="11201"/>
                </a:cubicBezTo>
                <a:cubicBezTo>
                  <a:pt x="19152" y="11239"/>
                  <a:pt x="19152" y="11276"/>
                  <a:pt x="19140" y="11314"/>
                </a:cubicBezTo>
                <a:lnTo>
                  <a:pt x="19140" y="11214"/>
                </a:lnTo>
                <a:cubicBezTo>
                  <a:pt x="19127" y="11189"/>
                  <a:pt x="19102" y="11176"/>
                  <a:pt x="19077" y="11176"/>
                </a:cubicBezTo>
                <a:lnTo>
                  <a:pt x="19152" y="10837"/>
                </a:lnTo>
                <a:cubicBezTo>
                  <a:pt x="19160" y="10805"/>
                  <a:pt x="19129" y="10778"/>
                  <a:pt x="19101" y="10778"/>
                </a:cubicBezTo>
                <a:cubicBezTo>
                  <a:pt x="19084" y="10778"/>
                  <a:pt x="19069" y="10788"/>
                  <a:pt x="19065" y="10811"/>
                </a:cubicBezTo>
                <a:cubicBezTo>
                  <a:pt x="19040" y="10935"/>
                  <a:pt x="19003" y="11046"/>
                  <a:pt x="18978" y="11169"/>
                </a:cubicBezTo>
                <a:lnTo>
                  <a:pt x="18978" y="11169"/>
                </a:lnTo>
                <a:cubicBezTo>
                  <a:pt x="18989" y="11109"/>
                  <a:pt x="18989" y="11047"/>
                  <a:pt x="18989" y="10974"/>
                </a:cubicBezTo>
                <a:cubicBezTo>
                  <a:pt x="19001" y="10887"/>
                  <a:pt x="19014" y="10798"/>
                  <a:pt x="19014" y="10698"/>
                </a:cubicBezTo>
                <a:cubicBezTo>
                  <a:pt x="19014" y="10686"/>
                  <a:pt x="19001" y="10673"/>
                  <a:pt x="18989" y="10661"/>
                </a:cubicBezTo>
                <a:cubicBezTo>
                  <a:pt x="18976" y="10434"/>
                  <a:pt x="18926" y="10208"/>
                  <a:pt x="18864" y="9994"/>
                </a:cubicBezTo>
                <a:cubicBezTo>
                  <a:pt x="18800" y="9817"/>
                  <a:pt x="18725" y="9655"/>
                  <a:pt x="18637" y="9504"/>
                </a:cubicBezTo>
                <a:cubicBezTo>
                  <a:pt x="18626" y="9489"/>
                  <a:pt x="18611" y="9483"/>
                  <a:pt x="18595" y="9483"/>
                </a:cubicBezTo>
                <a:cubicBezTo>
                  <a:pt x="18558" y="9483"/>
                  <a:pt x="18522" y="9518"/>
                  <a:pt x="18549" y="9554"/>
                </a:cubicBezTo>
                <a:cubicBezTo>
                  <a:pt x="18800" y="9968"/>
                  <a:pt x="18926" y="10471"/>
                  <a:pt x="18901" y="10962"/>
                </a:cubicBezTo>
                <a:cubicBezTo>
                  <a:pt x="18864" y="11251"/>
                  <a:pt x="18775" y="11541"/>
                  <a:pt x="18649" y="11817"/>
                </a:cubicBezTo>
                <a:cubicBezTo>
                  <a:pt x="18674" y="11679"/>
                  <a:pt x="18713" y="11553"/>
                  <a:pt x="18750" y="11427"/>
                </a:cubicBezTo>
                <a:cubicBezTo>
                  <a:pt x="18763" y="11402"/>
                  <a:pt x="18738" y="11377"/>
                  <a:pt x="18713" y="11377"/>
                </a:cubicBezTo>
                <a:cubicBezTo>
                  <a:pt x="18800" y="11025"/>
                  <a:pt x="18813" y="10661"/>
                  <a:pt x="18763" y="10295"/>
                </a:cubicBezTo>
                <a:cubicBezTo>
                  <a:pt x="18738" y="10132"/>
                  <a:pt x="18700" y="9968"/>
                  <a:pt x="18637" y="9817"/>
                </a:cubicBezTo>
                <a:cubicBezTo>
                  <a:pt x="18632" y="9792"/>
                  <a:pt x="18612" y="9781"/>
                  <a:pt x="18593" y="9781"/>
                </a:cubicBezTo>
                <a:cubicBezTo>
                  <a:pt x="18563" y="9781"/>
                  <a:pt x="18534" y="9805"/>
                  <a:pt x="18549" y="9843"/>
                </a:cubicBezTo>
                <a:cubicBezTo>
                  <a:pt x="18713" y="10334"/>
                  <a:pt x="18738" y="10874"/>
                  <a:pt x="18612" y="11377"/>
                </a:cubicBezTo>
                <a:cubicBezTo>
                  <a:pt x="18612" y="11352"/>
                  <a:pt x="18612" y="11326"/>
                  <a:pt x="18624" y="11301"/>
                </a:cubicBezTo>
                <a:lnTo>
                  <a:pt x="18624" y="11251"/>
                </a:lnTo>
                <a:cubicBezTo>
                  <a:pt x="18624" y="11226"/>
                  <a:pt x="18624" y="11214"/>
                  <a:pt x="18637" y="11189"/>
                </a:cubicBezTo>
                <a:cubicBezTo>
                  <a:pt x="18649" y="10862"/>
                  <a:pt x="18599" y="10535"/>
                  <a:pt x="18537" y="10220"/>
                </a:cubicBezTo>
                <a:cubicBezTo>
                  <a:pt x="18398" y="9591"/>
                  <a:pt x="18184" y="8988"/>
                  <a:pt x="17883" y="8422"/>
                </a:cubicBezTo>
                <a:cubicBezTo>
                  <a:pt x="17719" y="8095"/>
                  <a:pt x="17518" y="7793"/>
                  <a:pt x="17316" y="7504"/>
                </a:cubicBezTo>
                <a:cubicBezTo>
                  <a:pt x="17307" y="7491"/>
                  <a:pt x="17295" y="7485"/>
                  <a:pt x="17282" y="7485"/>
                </a:cubicBezTo>
                <a:cubicBezTo>
                  <a:pt x="17248" y="7485"/>
                  <a:pt x="17213" y="7530"/>
                  <a:pt x="17241" y="7567"/>
                </a:cubicBezTo>
                <a:cubicBezTo>
                  <a:pt x="17606" y="8070"/>
                  <a:pt x="17908" y="8623"/>
                  <a:pt x="18134" y="9202"/>
                </a:cubicBezTo>
                <a:cubicBezTo>
                  <a:pt x="18235" y="9491"/>
                  <a:pt x="18335" y="9792"/>
                  <a:pt x="18398" y="10094"/>
                </a:cubicBezTo>
                <a:cubicBezTo>
                  <a:pt x="18473" y="10396"/>
                  <a:pt x="18537" y="10711"/>
                  <a:pt x="18537" y="11025"/>
                </a:cubicBezTo>
                <a:cubicBezTo>
                  <a:pt x="18537" y="11113"/>
                  <a:pt x="18537" y="11201"/>
                  <a:pt x="18524" y="11276"/>
                </a:cubicBezTo>
                <a:cubicBezTo>
                  <a:pt x="18398" y="11541"/>
                  <a:pt x="18260" y="11792"/>
                  <a:pt x="18096" y="12044"/>
                </a:cubicBezTo>
                <a:cubicBezTo>
                  <a:pt x="18084" y="12069"/>
                  <a:pt x="18096" y="12094"/>
                  <a:pt x="18121" y="12106"/>
                </a:cubicBezTo>
                <a:cubicBezTo>
                  <a:pt x="18121" y="12119"/>
                  <a:pt x="18109" y="12131"/>
                  <a:pt x="18109" y="12144"/>
                </a:cubicBezTo>
                <a:cubicBezTo>
                  <a:pt x="18059" y="12156"/>
                  <a:pt x="18021" y="12170"/>
                  <a:pt x="17983" y="12182"/>
                </a:cubicBezTo>
                <a:lnTo>
                  <a:pt x="17983" y="12170"/>
                </a:lnTo>
                <a:cubicBezTo>
                  <a:pt x="17995" y="12170"/>
                  <a:pt x="17995" y="12170"/>
                  <a:pt x="17995" y="12156"/>
                </a:cubicBezTo>
                <a:cubicBezTo>
                  <a:pt x="17995" y="12156"/>
                  <a:pt x="18008" y="12156"/>
                  <a:pt x="18008" y="12144"/>
                </a:cubicBezTo>
                <a:cubicBezTo>
                  <a:pt x="18322" y="11704"/>
                  <a:pt x="18537" y="11113"/>
                  <a:pt x="18285" y="10597"/>
                </a:cubicBezTo>
                <a:cubicBezTo>
                  <a:pt x="18277" y="10576"/>
                  <a:pt x="18261" y="10568"/>
                  <a:pt x="18246" y="10568"/>
                </a:cubicBezTo>
                <a:cubicBezTo>
                  <a:pt x="18215" y="10568"/>
                  <a:pt x="18184" y="10602"/>
                  <a:pt x="18210" y="10635"/>
                </a:cubicBezTo>
                <a:cubicBezTo>
                  <a:pt x="18373" y="11000"/>
                  <a:pt x="18297" y="11390"/>
                  <a:pt x="18134" y="11742"/>
                </a:cubicBezTo>
                <a:cubicBezTo>
                  <a:pt x="18171" y="11591"/>
                  <a:pt x="18197" y="11440"/>
                  <a:pt x="18272" y="11301"/>
                </a:cubicBezTo>
                <a:cubicBezTo>
                  <a:pt x="18290" y="11266"/>
                  <a:pt x="18257" y="11230"/>
                  <a:pt x="18224" y="11230"/>
                </a:cubicBezTo>
                <a:cubicBezTo>
                  <a:pt x="18210" y="11230"/>
                  <a:pt x="18195" y="11236"/>
                  <a:pt x="18184" y="11251"/>
                </a:cubicBezTo>
                <a:cubicBezTo>
                  <a:pt x="18159" y="11301"/>
                  <a:pt x="18146" y="11340"/>
                  <a:pt x="18134" y="11390"/>
                </a:cubicBezTo>
                <a:cubicBezTo>
                  <a:pt x="18184" y="11125"/>
                  <a:pt x="18184" y="10849"/>
                  <a:pt x="18134" y="10585"/>
                </a:cubicBezTo>
                <a:cubicBezTo>
                  <a:pt x="18129" y="10559"/>
                  <a:pt x="18111" y="10548"/>
                  <a:pt x="18093" y="10548"/>
                </a:cubicBezTo>
                <a:cubicBezTo>
                  <a:pt x="18067" y="10548"/>
                  <a:pt x="18038" y="10572"/>
                  <a:pt x="18046" y="10610"/>
                </a:cubicBezTo>
                <a:cubicBezTo>
                  <a:pt x="18134" y="11176"/>
                  <a:pt x="17995" y="11779"/>
                  <a:pt x="17668" y="12245"/>
                </a:cubicBezTo>
                <a:lnTo>
                  <a:pt x="17668" y="12257"/>
                </a:lnTo>
                <a:cubicBezTo>
                  <a:pt x="17656" y="12270"/>
                  <a:pt x="17643" y="12270"/>
                  <a:pt x="17631" y="12270"/>
                </a:cubicBezTo>
                <a:cubicBezTo>
                  <a:pt x="17719" y="12170"/>
                  <a:pt x="17794" y="12056"/>
                  <a:pt x="17844" y="11918"/>
                </a:cubicBezTo>
                <a:cubicBezTo>
                  <a:pt x="17895" y="11754"/>
                  <a:pt x="17920" y="11566"/>
                  <a:pt x="17908" y="11390"/>
                </a:cubicBezTo>
                <a:cubicBezTo>
                  <a:pt x="17895" y="11038"/>
                  <a:pt x="17807" y="10686"/>
                  <a:pt x="17707" y="10346"/>
                </a:cubicBezTo>
                <a:cubicBezTo>
                  <a:pt x="17531" y="9680"/>
                  <a:pt x="17291" y="9038"/>
                  <a:pt x="16939" y="8447"/>
                </a:cubicBezTo>
                <a:cubicBezTo>
                  <a:pt x="16738" y="8120"/>
                  <a:pt x="16525" y="7805"/>
                  <a:pt x="16260" y="7517"/>
                </a:cubicBezTo>
                <a:cubicBezTo>
                  <a:pt x="16252" y="7509"/>
                  <a:pt x="16242" y="7505"/>
                  <a:pt x="16232" y="7505"/>
                </a:cubicBezTo>
                <a:cubicBezTo>
                  <a:pt x="16196" y="7505"/>
                  <a:pt x="16155" y="7553"/>
                  <a:pt x="16185" y="7592"/>
                </a:cubicBezTo>
                <a:cubicBezTo>
                  <a:pt x="16637" y="8070"/>
                  <a:pt x="16977" y="8648"/>
                  <a:pt x="17229" y="9252"/>
                </a:cubicBezTo>
                <a:cubicBezTo>
                  <a:pt x="17367" y="9554"/>
                  <a:pt x="17480" y="9881"/>
                  <a:pt x="17568" y="10195"/>
                </a:cubicBezTo>
                <a:cubicBezTo>
                  <a:pt x="17656" y="10522"/>
                  <a:pt x="17757" y="10849"/>
                  <a:pt x="17794" y="11189"/>
                </a:cubicBezTo>
                <a:cubicBezTo>
                  <a:pt x="17807" y="11276"/>
                  <a:pt x="17819" y="11377"/>
                  <a:pt x="17807" y="11465"/>
                </a:cubicBezTo>
                <a:cubicBezTo>
                  <a:pt x="17801" y="11462"/>
                  <a:pt x="17794" y="11460"/>
                  <a:pt x="17787" y="11460"/>
                </a:cubicBezTo>
                <a:cubicBezTo>
                  <a:pt x="17765" y="11460"/>
                  <a:pt x="17744" y="11475"/>
                  <a:pt x="17744" y="11503"/>
                </a:cubicBezTo>
                <a:cubicBezTo>
                  <a:pt x="17757" y="11767"/>
                  <a:pt x="17681" y="12019"/>
                  <a:pt x="17531" y="12232"/>
                </a:cubicBezTo>
                <a:cubicBezTo>
                  <a:pt x="17518" y="12257"/>
                  <a:pt x="17505" y="12270"/>
                  <a:pt x="17480" y="12295"/>
                </a:cubicBezTo>
                <a:lnTo>
                  <a:pt x="17480" y="12307"/>
                </a:lnTo>
                <a:cubicBezTo>
                  <a:pt x="17417" y="12320"/>
                  <a:pt x="17355" y="12333"/>
                  <a:pt x="17304" y="12333"/>
                </a:cubicBezTo>
                <a:cubicBezTo>
                  <a:pt x="17367" y="12131"/>
                  <a:pt x="17417" y="11918"/>
                  <a:pt x="17430" y="11692"/>
                </a:cubicBezTo>
                <a:cubicBezTo>
                  <a:pt x="17442" y="11452"/>
                  <a:pt x="17430" y="11214"/>
                  <a:pt x="17392" y="10974"/>
                </a:cubicBezTo>
                <a:cubicBezTo>
                  <a:pt x="17329" y="10547"/>
                  <a:pt x="17216" y="10119"/>
                  <a:pt x="17002" y="9755"/>
                </a:cubicBezTo>
                <a:cubicBezTo>
                  <a:pt x="16877" y="9554"/>
                  <a:pt x="16726" y="9365"/>
                  <a:pt x="16550" y="9227"/>
                </a:cubicBezTo>
                <a:cubicBezTo>
                  <a:pt x="16540" y="9220"/>
                  <a:pt x="16530" y="9216"/>
                  <a:pt x="16521" y="9216"/>
                </a:cubicBezTo>
                <a:cubicBezTo>
                  <a:pt x="16484" y="9216"/>
                  <a:pt x="16459" y="9272"/>
                  <a:pt x="16499" y="9302"/>
                </a:cubicBezTo>
                <a:cubicBezTo>
                  <a:pt x="16813" y="9554"/>
                  <a:pt x="17014" y="9931"/>
                  <a:pt x="17140" y="10320"/>
                </a:cubicBezTo>
                <a:cubicBezTo>
                  <a:pt x="17204" y="10510"/>
                  <a:pt x="17254" y="10723"/>
                  <a:pt x="17279" y="10924"/>
                </a:cubicBezTo>
                <a:cubicBezTo>
                  <a:pt x="17316" y="11150"/>
                  <a:pt x="17341" y="11377"/>
                  <a:pt x="17341" y="11603"/>
                </a:cubicBezTo>
                <a:cubicBezTo>
                  <a:pt x="17329" y="11855"/>
                  <a:pt x="17279" y="12106"/>
                  <a:pt x="17204" y="12346"/>
                </a:cubicBezTo>
                <a:cubicBezTo>
                  <a:pt x="17191" y="12346"/>
                  <a:pt x="17191" y="12358"/>
                  <a:pt x="17191" y="12358"/>
                </a:cubicBezTo>
                <a:lnTo>
                  <a:pt x="17178" y="12358"/>
                </a:lnTo>
                <a:cubicBezTo>
                  <a:pt x="17204" y="12170"/>
                  <a:pt x="17229" y="11993"/>
                  <a:pt x="17254" y="11804"/>
                </a:cubicBezTo>
                <a:cubicBezTo>
                  <a:pt x="17254" y="11754"/>
                  <a:pt x="17266" y="11717"/>
                  <a:pt x="17266" y="11667"/>
                </a:cubicBezTo>
                <a:cubicBezTo>
                  <a:pt x="17279" y="11653"/>
                  <a:pt x="17266" y="11653"/>
                  <a:pt x="17266" y="11641"/>
                </a:cubicBezTo>
                <a:cubicBezTo>
                  <a:pt x="17266" y="11628"/>
                  <a:pt x="17279" y="11616"/>
                  <a:pt x="17279" y="11603"/>
                </a:cubicBezTo>
                <a:lnTo>
                  <a:pt x="17279" y="11591"/>
                </a:lnTo>
                <a:lnTo>
                  <a:pt x="17279" y="11566"/>
                </a:lnTo>
                <a:cubicBezTo>
                  <a:pt x="17254" y="11326"/>
                  <a:pt x="17165" y="11088"/>
                  <a:pt x="17065" y="10862"/>
                </a:cubicBezTo>
                <a:cubicBezTo>
                  <a:pt x="16952" y="10610"/>
                  <a:pt x="16826" y="10371"/>
                  <a:pt x="16650" y="10144"/>
                </a:cubicBezTo>
                <a:cubicBezTo>
                  <a:pt x="16449" y="9881"/>
                  <a:pt x="16198" y="9641"/>
                  <a:pt x="15958" y="9403"/>
                </a:cubicBezTo>
                <a:cubicBezTo>
                  <a:pt x="15757" y="9202"/>
                  <a:pt x="15569" y="9013"/>
                  <a:pt x="15355" y="8825"/>
                </a:cubicBezTo>
                <a:cubicBezTo>
                  <a:pt x="15355" y="8811"/>
                  <a:pt x="15343" y="8799"/>
                  <a:pt x="15329" y="8799"/>
                </a:cubicBezTo>
                <a:lnTo>
                  <a:pt x="15204" y="8674"/>
                </a:lnTo>
                <a:cubicBezTo>
                  <a:pt x="14877" y="8384"/>
                  <a:pt x="14538" y="8107"/>
                  <a:pt x="14186" y="7856"/>
                </a:cubicBezTo>
                <a:cubicBezTo>
                  <a:pt x="14186" y="7844"/>
                  <a:pt x="14173" y="7844"/>
                  <a:pt x="14160" y="7831"/>
                </a:cubicBezTo>
                <a:cubicBezTo>
                  <a:pt x="13971" y="7693"/>
                  <a:pt x="13783" y="7567"/>
                  <a:pt x="13582" y="7441"/>
                </a:cubicBezTo>
                <a:cubicBezTo>
                  <a:pt x="13016" y="7101"/>
                  <a:pt x="12437" y="6813"/>
                  <a:pt x="11821" y="6573"/>
                </a:cubicBezTo>
                <a:cubicBezTo>
                  <a:pt x="11758" y="6548"/>
                  <a:pt x="11683" y="6523"/>
                  <a:pt x="11620" y="6498"/>
                </a:cubicBezTo>
                <a:cubicBezTo>
                  <a:pt x="11607" y="6486"/>
                  <a:pt x="11607" y="6486"/>
                  <a:pt x="11595" y="6486"/>
                </a:cubicBezTo>
                <a:lnTo>
                  <a:pt x="11582" y="6486"/>
                </a:lnTo>
                <a:cubicBezTo>
                  <a:pt x="10425" y="6058"/>
                  <a:pt x="9218" y="5793"/>
                  <a:pt x="8011" y="5643"/>
                </a:cubicBezTo>
                <a:cubicBezTo>
                  <a:pt x="7357" y="5555"/>
                  <a:pt x="6703" y="5505"/>
                  <a:pt x="6037" y="5492"/>
                </a:cubicBezTo>
                <a:cubicBezTo>
                  <a:pt x="5979" y="5491"/>
                  <a:pt x="5921" y="5490"/>
                  <a:pt x="5864" y="5490"/>
                </a:cubicBezTo>
                <a:cubicBezTo>
                  <a:pt x="5291" y="5490"/>
                  <a:pt x="4711" y="5547"/>
                  <a:pt x="4163" y="5718"/>
                </a:cubicBezTo>
                <a:cubicBezTo>
                  <a:pt x="3660" y="5857"/>
                  <a:pt x="3182" y="6095"/>
                  <a:pt x="2779" y="6435"/>
                </a:cubicBezTo>
                <a:cubicBezTo>
                  <a:pt x="2729" y="6498"/>
                  <a:pt x="2667" y="6548"/>
                  <a:pt x="2603" y="6598"/>
                </a:cubicBezTo>
                <a:lnTo>
                  <a:pt x="2591" y="6598"/>
                </a:lnTo>
                <a:cubicBezTo>
                  <a:pt x="2603" y="6586"/>
                  <a:pt x="2628" y="6573"/>
                  <a:pt x="2642" y="6548"/>
                </a:cubicBezTo>
                <a:cubicBezTo>
                  <a:pt x="2680" y="6520"/>
                  <a:pt x="2652" y="6469"/>
                  <a:pt x="2614" y="6469"/>
                </a:cubicBezTo>
                <a:cubicBezTo>
                  <a:pt x="2603" y="6469"/>
                  <a:pt x="2590" y="6474"/>
                  <a:pt x="2578" y="6486"/>
                </a:cubicBezTo>
                <a:cubicBezTo>
                  <a:pt x="2541" y="6511"/>
                  <a:pt x="2503" y="6548"/>
                  <a:pt x="2452" y="6573"/>
                </a:cubicBezTo>
                <a:cubicBezTo>
                  <a:pt x="2452" y="6556"/>
                  <a:pt x="2434" y="6532"/>
                  <a:pt x="2411" y="6532"/>
                </a:cubicBezTo>
                <a:cubicBezTo>
                  <a:pt x="2400" y="6532"/>
                  <a:pt x="2389" y="6537"/>
                  <a:pt x="2377" y="6548"/>
                </a:cubicBezTo>
                <a:cubicBezTo>
                  <a:pt x="2176" y="6699"/>
                  <a:pt x="2000" y="6875"/>
                  <a:pt x="1837" y="7064"/>
                </a:cubicBezTo>
                <a:cubicBezTo>
                  <a:pt x="1824" y="7089"/>
                  <a:pt x="1837" y="7126"/>
                  <a:pt x="1862" y="7139"/>
                </a:cubicBezTo>
                <a:cubicBezTo>
                  <a:pt x="1869" y="7143"/>
                  <a:pt x="1875" y="7144"/>
                  <a:pt x="1882" y="7144"/>
                </a:cubicBezTo>
                <a:cubicBezTo>
                  <a:pt x="1900" y="7144"/>
                  <a:pt x="1915" y="7133"/>
                  <a:pt x="1924" y="7114"/>
                </a:cubicBezTo>
                <a:lnTo>
                  <a:pt x="1937" y="7114"/>
                </a:lnTo>
                <a:cubicBezTo>
                  <a:pt x="1937" y="7114"/>
                  <a:pt x="1949" y="7114"/>
                  <a:pt x="1963" y="7101"/>
                </a:cubicBezTo>
                <a:cubicBezTo>
                  <a:pt x="2139" y="6963"/>
                  <a:pt x="2315" y="6813"/>
                  <a:pt x="2491" y="6674"/>
                </a:cubicBezTo>
                <a:cubicBezTo>
                  <a:pt x="2491" y="6687"/>
                  <a:pt x="2491" y="6687"/>
                  <a:pt x="2503" y="6687"/>
                </a:cubicBezTo>
                <a:cubicBezTo>
                  <a:pt x="2402" y="6774"/>
                  <a:pt x="2315" y="6863"/>
                  <a:pt x="2214" y="6950"/>
                </a:cubicBezTo>
                <a:lnTo>
                  <a:pt x="2214" y="6963"/>
                </a:lnTo>
                <a:cubicBezTo>
                  <a:pt x="2151" y="7026"/>
                  <a:pt x="2088" y="7089"/>
                  <a:pt x="2038" y="7152"/>
                </a:cubicBezTo>
                <a:cubicBezTo>
                  <a:pt x="2000" y="7190"/>
                  <a:pt x="1975" y="7227"/>
                  <a:pt x="1937" y="7265"/>
                </a:cubicBezTo>
                <a:cubicBezTo>
                  <a:pt x="1874" y="7190"/>
                  <a:pt x="1812" y="7114"/>
                  <a:pt x="1748" y="7051"/>
                </a:cubicBezTo>
                <a:cubicBezTo>
                  <a:pt x="1975" y="6787"/>
                  <a:pt x="2239" y="6548"/>
                  <a:pt x="2528" y="6347"/>
                </a:cubicBezTo>
                <a:cubicBezTo>
                  <a:pt x="2553" y="6322"/>
                  <a:pt x="2541" y="6284"/>
                  <a:pt x="2503" y="6259"/>
                </a:cubicBezTo>
                <a:cubicBezTo>
                  <a:pt x="2591" y="6196"/>
                  <a:pt x="2667" y="6133"/>
                  <a:pt x="2754" y="6083"/>
                </a:cubicBezTo>
                <a:cubicBezTo>
                  <a:pt x="2795" y="6052"/>
                  <a:pt x="2762" y="5997"/>
                  <a:pt x="2721" y="5997"/>
                </a:cubicBezTo>
                <a:cubicBezTo>
                  <a:pt x="2712" y="5997"/>
                  <a:pt x="2702" y="6000"/>
                  <a:pt x="2692" y="6008"/>
                </a:cubicBezTo>
                <a:cubicBezTo>
                  <a:pt x="2315" y="6284"/>
                  <a:pt x="1963" y="6586"/>
                  <a:pt x="1622" y="6900"/>
                </a:cubicBezTo>
                <a:cubicBezTo>
                  <a:pt x="1622" y="6888"/>
                  <a:pt x="1610" y="6888"/>
                  <a:pt x="1610" y="6875"/>
                </a:cubicBezTo>
                <a:cubicBezTo>
                  <a:pt x="1862" y="6636"/>
                  <a:pt x="2125" y="6397"/>
                  <a:pt x="2377" y="6159"/>
                </a:cubicBezTo>
                <a:cubicBezTo>
                  <a:pt x="2417" y="6119"/>
                  <a:pt x="2378" y="6071"/>
                  <a:pt x="2342" y="6071"/>
                </a:cubicBezTo>
                <a:cubicBezTo>
                  <a:pt x="2332" y="6071"/>
                  <a:pt x="2323" y="6075"/>
                  <a:pt x="2315" y="6083"/>
                </a:cubicBezTo>
                <a:cubicBezTo>
                  <a:pt x="2239" y="6146"/>
                  <a:pt x="2176" y="6209"/>
                  <a:pt x="2100" y="6271"/>
                </a:cubicBezTo>
                <a:cubicBezTo>
                  <a:pt x="2100" y="6246"/>
                  <a:pt x="2075" y="6234"/>
                  <a:pt x="2050" y="6234"/>
                </a:cubicBezTo>
                <a:cubicBezTo>
                  <a:pt x="2226" y="6095"/>
                  <a:pt x="2390" y="5969"/>
                  <a:pt x="2566" y="5857"/>
                </a:cubicBezTo>
                <a:cubicBezTo>
                  <a:pt x="2608" y="5825"/>
                  <a:pt x="2589" y="5759"/>
                  <a:pt x="2545" y="5759"/>
                </a:cubicBezTo>
                <a:cubicBezTo>
                  <a:pt x="2536" y="5759"/>
                  <a:pt x="2526" y="5762"/>
                  <a:pt x="2516" y="5768"/>
                </a:cubicBezTo>
                <a:cubicBezTo>
                  <a:pt x="2251" y="5957"/>
                  <a:pt x="1975" y="6159"/>
                  <a:pt x="1723" y="6372"/>
                </a:cubicBezTo>
                <a:cubicBezTo>
                  <a:pt x="1799" y="6296"/>
                  <a:pt x="1887" y="6221"/>
                  <a:pt x="1963" y="6146"/>
                </a:cubicBezTo>
                <a:cubicBezTo>
                  <a:pt x="2001" y="6107"/>
                  <a:pt x="1973" y="6053"/>
                  <a:pt x="1935" y="6053"/>
                </a:cubicBezTo>
                <a:cubicBezTo>
                  <a:pt x="1923" y="6053"/>
                  <a:pt x="1911" y="6058"/>
                  <a:pt x="1899" y="6070"/>
                </a:cubicBezTo>
                <a:cubicBezTo>
                  <a:pt x="1723" y="6234"/>
                  <a:pt x="1547" y="6397"/>
                  <a:pt x="1384" y="6573"/>
                </a:cubicBezTo>
                <a:cubicBezTo>
                  <a:pt x="1547" y="6385"/>
                  <a:pt x="1723" y="6209"/>
                  <a:pt x="1912" y="6033"/>
                </a:cubicBezTo>
                <a:cubicBezTo>
                  <a:pt x="1942" y="6002"/>
                  <a:pt x="1907" y="5947"/>
                  <a:pt x="1866" y="5947"/>
                </a:cubicBezTo>
                <a:cubicBezTo>
                  <a:pt x="1857" y="5947"/>
                  <a:pt x="1846" y="5950"/>
                  <a:pt x="1837" y="5957"/>
                </a:cubicBezTo>
                <a:cubicBezTo>
                  <a:pt x="1661" y="6133"/>
                  <a:pt x="1485" y="6310"/>
                  <a:pt x="1309" y="6498"/>
                </a:cubicBezTo>
                <a:cubicBezTo>
                  <a:pt x="1296" y="6472"/>
                  <a:pt x="1283" y="6460"/>
                  <a:pt x="1270" y="6435"/>
                </a:cubicBezTo>
                <a:cubicBezTo>
                  <a:pt x="1547" y="6171"/>
                  <a:pt x="1824" y="5907"/>
                  <a:pt x="2113" y="5656"/>
                </a:cubicBezTo>
                <a:cubicBezTo>
                  <a:pt x="2139" y="5643"/>
                  <a:pt x="2139" y="5617"/>
                  <a:pt x="2125" y="5605"/>
                </a:cubicBezTo>
                <a:cubicBezTo>
                  <a:pt x="2415" y="5404"/>
                  <a:pt x="2729" y="5215"/>
                  <a:pt x="3044" y="5027"/>
                </a:cubicBezTo>
                <a:cubicBezTo>
                  <a:pt x="3088" y="5005"/>
                  <a:pt x="3055" y="4934"/>
                  <a:pt x="3012" y="4934"/>
                </a:cubicBezTo>
                <a:cubicBezTo>
                  <a:pt x="3006" y="4934"/>
                  <a:pt x="3000" y="4935"/>
                  <a:pt x="2994" y="4938"/>
                </a:cubicBezTo>
                <a:cubicBezTo>
                  <a:pt x="2679" y="5140"/>
                  <a:pt x="2352" y="5329"/>
                  <a:pt x="2050" y="5542"/>
                </a:cubicBezTo>
                <a:cubicBezTo>
                  <a:pt x="2000" y="5567"/>
                  <a:pt x="1963" y="5605"/>
                  <a:pt x="1912" y="5643"/>
                </a:cubicBezTo>
                <a:cubicBezTo>
                  <a:pt x="1942" y="5603"/>
                  <a:pt x="1909" y="5556"/>
                  <a:pt x="1875" y="5556"/>
                </a:cubicBezTo>
                <a:cubicBezTo>
                  <a:pt x="1866" y="5556"/>
                  <a:pt x="1857" y="5559"/>
                  <a:pt x="1849" y="5567"/>
                </a:cubicBezTo>
                <a:lnTo>
                  <a:pt x="1812" y="5605"/>
                </a:lnTo>
                <a:cubicBezTo>
                  <a:pt x="1812" y="5578"/>
                  <a:pt x="1786" y="5552"/>
                  <a:pt x="1758" y="5552"/>
                </a:cubicBezTo>
                <a:cubicBezTo>
                  <a:pt x="1746" y="5552"/>
                  <a:pt x="1734" y="5556"/>
                  <a:pt x="1723" y="5567"/>
                </a:cubicBezTo>
                <a:cubicBezTo>
                  <a:pt x="1497" y="5743"/>
                  <a:pt x="1270" y="5919"/>
                  <a:pt x="1133" y="6171"/>
                </a:cubicBezTo>
                <a:cubicBezTo>
                  <a:pt x="1119" y="6184"/>
                  <a:pt x="1119" y="6196"/>
                  <a:pt x="1119" y="6209"/>
                </a:cubicBezTo>
                <a:lnTo>
                  <a:pt x="1082" y="6133"/>
                </a:lnTo>
                <a:cubicBezTo>
                  <a:pt x="1258" y="5894"/>
                  <a:pt x="1459" y="5693"/>
                  <a:pt x="1686" y="5505"/>
                </a:cubicBezTo>
                <a:cubicBezTo>
                  <a:pt x="1726" y="5474"/>
                  <a:pt x="1693" y="5419"/>
                  <a:pt x="1652" y="5419"/>
                </a:cubicBezTo>
                <a:cubicBezTo>
                  <a:pt x="1642" y="5419"/>
                  <a:pt x="1632" y="5422"/>
                  <a:pt x="1622" y="5429"/>
                </a:cubicBezTo>
                <a:cubicBezTo>
                  <a:pt x="1396" y="5605"/>
                  <a:pt x="1208" y="5819"/>
                  <a:pt x="1032" y="6045"/>
                </a:cubicBezTo>
                <a:cubicBezTo>
                  <a:pt x="1019" y="6033"/>
                  <a:pt x="1019" y="6033"/>
                  <a:pt x="1019" y="6020"/>
                </a:cubicBezTo>
                <a:cubicBezTo>
                  <a:pt x="1032" y="5983"/>
                  <a:pt x="1069" y="5944"/>
                  <a:pt x="1107" y="5907"/>
                </a:cubicBezTo>
                <a:cubicBezTo>
                  <a:pt x="1145" y="5857"/>
                  <a:pt x="1183" y="5819"/>
                  <a:pt x="1233" y="5781"/>
                </a:cubicBezTo>
                <a:cubicBezTo>
                  <a:pt x="1309" y="5706"/>
                  <a:pt x="1384" y="5617"/>
                  <a:pt x="1459" y="5542"/>
                </a:cubicBezTo>
                <a:cubicBezTo>
                  <a:pt x="1610" y="5379"/>
                  <a:pt x="1773" y="5228"/>
                  <a:pt x="1924" y="5064"/>
                </a:cubicBezTo>
                <a:cubicBezTo>
                  <a:pt x="1949" y="5039"/>
                  <a:pt x="1924" y="4989"/>
                  <a:pt x="1899" y="4989"/>
                </a:cubicBezTo>
                <a:cubicBezTo>
                  <a:pt x="2100" y="4826"/>
                  <a:pt x="2315" y="4687"/>
                  <a:pt x="2541" y="4561"/>
                </a:cubicBezTo>
                <a:cubicBezTo>
                  <a:pt x="2868" y="4398"/>
                  <a:pt x="3220" y="4272"/>
                  <a:pt x="3559" y="4172"/>
                </a:cubicBezTo>
                <a:cubicBezTo>
                  <a:pt x="3924" y="4058"/>
                  <a:pt x="4276" y="3971"/>
                  <a:pt x="4641" y="3882"/>
                </a:cubicBezTo>
                <a:cubicBezTo>
                  <a:pt x="5043" y="3794"/>
                  <a:pt x="5458" y="3731"/>
                  <a:pt x="5873" y="3681"/>
                </a:cubicBezTo>
                <a:cubicBezTo>
                  <a:pt x="5933" y="3669"/>
                  <a:pt x="5914" y="3579"/>
                  <a:pt x="5858" y="3579"/>
                </a:cubicBezTo>
                <a:cubicBezTo>
                  <a:pt x="5855" y="3579"/>
                  <a:pt x="5851" y="3579"/>
                  <a:pt x="5848" y="3580"/>
                </a:cubicBezTo>
                <a:cubicBezTo>
                  <a:pt x="5093" y="3669"/>
                  <a:pt x="4352" y="3832"/>
                  <a:pt x="3635" y="4046"/>
                </a:cubicBezTo>
                <a:cubicBezTo>
                  <a:pt x="3282" y="4147"/>
                  <a:pt x="2930" y="4272"/>
                  <a:pt x="2603" y="4435"/>
                </a:cubicBezTo>
                <a:cubicBezTo>
                  <a:pt x="2276" y="4586"/>
                  <a:pt x="1963" y="4787"/>
                  <a:pt x="1698" y="5027"/>
                </a:cubicBezTo>
                <a:cubicBezTo>
                  <a:pt x="1585" y="5114"/>
                  <a:pt x="1485" y="5215"/>
                  <a:pt x="1384" y="5316"/>
                </a:cubicBezTo>
                <a:cubicBezTo>
                  <a:pt x="1208" y="5454"/>
                  <a:pt x="1044" y="5605"/>
                  <a:pt x="906" y="5768"/>
                </a:cubicBezTo>
                <a:lnTo>
                  <a:pt x="906" y="5793"/>
                </a:lnTo>
                <a:cubicBezTo>
                  <a:pt x="893" y="5756"/>
                  <a:pt x="881" y="5731"/>
                  <a:pt x="868" y="5706"/>
                </a:cubicBezTo>
                <a:lnTo>
                  <a:pt x="868" y="5706"/>
                </a:lnTo>
                <a:cubicBezTo>
                  <a:pt x="875" y="5709"/>
                  <a:pt x="883" y="5711"/>
                  <a:pt x="890" y="5711"/>
                </a:cubicBezTo>
                <a:cubicBezTo>
                  <a:pt x="907" y="5711"/>
                  <a:pt x="922" y="5702"/>
                  <a:pt x="931" y="5693"/>
                </a:cubicBezTo>
                <a:cubicBezTo>
                  <a:pt x="1145" y="5429"/>
                  <a:pt x="1359" y="5178"/>
                  <a:pt x="1597" y="4926"/>
                </a:cubicBezTo>
                <a:cubicBezTo>
                  <a:pt x="1636" y="4897"/>
                  <a:pt x="1601" y="4846"/>
                  <a:pt x="1566" y="4846"/>
                </a:cubicBezTo>
                <a:cubicBezTo>
                  <a:pt x="1555" y="4846"/>
                  <a:pt x="1544" y="4851"/>
                  <a:pt x="1535" y="4863"/>
                </a:cubicBezTo>
                <a:cubicBezTo>
                  <a:pt x="1296" y="5102"/>
                  <a:pt x="1057" y="5366"/>
                  <a:pt x="843" y="5643"/>
                </a:cubicBezTo>
                <a:lnTo>
                  <a:pt x="843" y="5617"/>
                </a:lnTo>
                <a:cubicBezTo>
                  <a:pt x="1019" y="5354"/>
                  <a:pt x="1220" y="5114"/>
                  <a:pt x="1459" y="4913"/>
                </a:cubicBezTo>
                <a:cubicBezTo>
                  <a:pt x="1485" y="4888"/>
                  <a:pt x="1472" y="4851"/>
                  <a:pt x="1446" y="4838"/>
                </a:cubicBezTo>
                <a:cubicBezTo>
                  <a:pt x="1673" y="4650"/>
                  <a:pt x="1899" y="4486"/>
                  <a:pt x="2139" y="4323"/>
                </a:cubicBezTo>
                <a:cubicBezTo>
                  <a:pt x="2642" y="3996"/>
                  <a:pt x="3170" y="3731"/>
                  <a:pt x="3735" y="3505"/>
                </a:cubicBezTo>
                <a:cubicBezTo>
                  <a:pt x="4050" y="3379"/>
                  <a:pt x="4364" y="3278"/>
                  <a:pt x="4691" y="3178"/>
                </a:cubicBezTo>
                <a:cubicBezTo>
                  <a:pt x="4751" y="3166"/>
                  <a:pt x="4732" y="3076"/>
                  <a:pt x="4687" y="3076"/>
                </a:cubicBezTo>
                <a:cubicBezTo>
                  <a:pt x="4684" y="3076"/>
                  <a:pt x="4682" y="3076"/>
                  <a:pt x="4679" y="3077"/>
                </a:cubicBezTo>
                <a:cubicBezTo>
                  <a:pt x="4087" y="3253"/>
                  <a:pt x="3522" y="3468"/>
                  <a:pt x="2981" y="3731"/>
                </a:cubicBezTo>
                <a:cubicBezTo>
                  <a:pt x="2440" y="4008"/>
                  <a:pt x="1924" y="4323"/>
                  <a:pt x="1459" y="4712"/>
                </a:cubicBezTo>
                <a:cubicBezTo>
                  <a:pt x="1208" y="4913"/>
                  <a:pt x="982" y="5127"/>
                  <a:pt x="780" y="5354"/>
                </a:cubicBezTo>
                <a:cubicBezTo>
                  <a:pt x="767" y="5341"/>
                  <a:pt x="767" y="5316"/>
                  <a:pt x="767" y="5290"/>
                </a:cubicBezTo>
                <a:cubicBezTo>
                  <a:pt x="1094" y="4963"/>
                  <a:pt x="1446" y="4650"/>
                  <a:pt x="1812" y="4373"/>
                </a:cubicBezTo>
                <a:cubicBezTo>
                  <a:pt x="1852" y="4342"/>
                  <a:pt x="1819" y="4287"/>
                  <a:pt x="1778" y="4287"/>
                </a:cubicBezTo>
                <a:cubicBezTo>
                  <a:pt x="1768" y="4287"/>
                  <a:pt x="1758" y="4290"/>
                  <a:pt x="1748" y="4297"/>
                </a:cubicBezTo>
                <a:cubicBezTo>
                  <a:pt x="1510" y="4486"/>
                  <a:pt x="1270" y="4675"/>
                  <a:pt x="1044" y="4888"/>
                </a:cubicBezTo>
                <a:cubicBezTo>
                  <a:pt x="1334" y="4586"/>
                  <a:pt x="1661" y="4335"/>
                  <a:pt x="2013" y="4121"/>
                </a:cubicBezTo>
                <a:cubicBezTo>
                  <a:pt x="2055" y="4090"/>
                  <a:pt x="2035" y="4024"/>
                  <a:pt x="1992" y="4024"/>
                </a:cubicBezTo>
                <a:cubicBezTo>
                  <a:pt x="1983" y="4024"/>
                  <a:pt x="1973" y="4027"/>
                  <a:pt x="1963" y="4033"/>
                </a:cubicBezTo>
                <a:cubicBezTo>
                  <a:pt x="1636" y="4234"/>
                  <a:pt x="1321" y="4486"/>
                  <a:pt x="1032" y="4762"/>
                </a:cubicBezTo>
                <a:cubicBezTo>
                  <a:pt x="1522" y="4209"/>
                  <a:pt x="2100" y="3744"/>
                  <a:pt x="2742" y="3392"/>
                </a:cubicBezTo>
                <a:cubicBezTo>
                  <a:pt x="2969" y="3266"/>
                  <a:pt x="3182" y="3153"/>
                  <a:pt x="3421" y="3065"/>
                </a:cubicBezTo>
                <a:cubicBezTo>
                  <a:pt x="3465" y="3043"/>
                  <a:pt x="3432" y="2972"/>
                  <a:pt x="3389" y="2972"/>
                </a:cubicBezTo>
                <a:cubicBezTo>
                  <a:pt x="3383" y="2972"/>
                  <a:pt x="3377" y="2973"/>
                  <a:pt x="3371" y="2977"/>
                </a:cubicBezTo>
                <a:cubicBezTo>
                  <a:pt x="2792" y="3216"/>
                  <a:pt x="2251" y="3543"/>
                  <a:pt x="1761" y="3945"/>
                </a:cubicBezTo>
                <a:cubicBezTo>
                  <a:pt x="1753" y="3921"/>
                  <a:pt x="1734" y="3907"/>
                  <a:pt x="1712" y="3907"/>
                </a:cubicBezTo>
                <a:cubicBezTo>
                  <a:pt x="1700" y="3907"/>
                  <a:pt x="1686" y="3911"/>
                  <a:pt x="1673" y="3920"/>
                </a:cubicBezTo>
                <a:cubicBezTo>
                  <a:pt x="1359" y="4159"/>
                  <a:pt x="1069" y="4435"/>
                  <a:pt x="793" y="4737"/>
                </a:cubicBezTo>
                <a:cubicBezTo>
                  <a:pt x="761" y="4769"/>
                  <a:pt x="800" y="4818"/>
                  <a:pt x="836" y="4818"/>
                </a:cubicBezTo>
                <a:cubicBezTo>
                  <a:pt x="843" y="4818"/>
                  <a:pt x="850" y="4817"/>
                  <a:pt x="856" y="4813"/>
                </a:cubicBezTo>
                <a:lnTo>
                  <a:pt x="856" y="4813"/>
                </a:lnTo>
                <a:cubicBezTo>
                  <a:pt x="818" y="4863"/>
                  <a:pt x="780" y="4901"/>
                  <a:pt x="755" y="4938"/>
                </a:cubicBezTo>
                <a:cubicBezTo>
                  <a:pt x="755" y="4863"/>
                  <a:pt x="767" y="4775"/>
                  <a:pt x="780" y="4687"/>
                </a:cubicBezTo>
                <a:cubicBezTo>
                  <a:pt x="1170" y="4259"/>
                  <a:pt x="1636" y="3882"/>
                  <a:pt x="2139" y="3580"/>
                </a:cubicBezTo>
                <a:cubicBezTo>
                  <a:pt x="2180" y="3549"/>
                  <a:pt x="2161" y="3483"/>
                  <a:pt x="2125" y="3483"/>
                </a:cubicBezTo>
                <a:cubicBezTo>
                  <a:pt x="2117" y="3483"/>
                  <a:pt x="2109" y="3486"/>
                  <a:pt x="2100" y="3493"/>
                </a:cubicBezTo>
                <a:cubicBezTo>
                  <a:pt x="1622" y="3769"/>
                  <a:pt x="1195" y="4108"/>
                  <a:pt x="831" y="4499"/>
                </a:cubicBezTo>
                <a:cubicBezTo>
                  <a:pt x="831" y="4486"/>
                  <a:pt x="831" y="4474"/>
                  <a:pt x="843" y="4448"/>
                </a:cubicBezTo>
                <a:cubicBezTo>
                  <a:pt x="856" y="4448"/>
                  <a:pt x="868" y="4448"/>
                  <a:pt x="881" y="4435"/>
                </a:cubicBezTo>
                <a:cubicBezTo>
                  <a:pt x="1270" y="3945"/>
                  <a:pt x="1773" y="3555"/>
                  <a:pt x="2340" y="3278"/>
                </a:cubicBezTo>
                <a:cubicBezTo>
                  <a:pt x="2384" y="3256"/>
                  <a:pt x="2360" y="3186"/>
                  <a:pt x="2311" y="3186"/>
                </a:cubicBezTo>
                <a:cubicBezTo>
                  <a:pt x="2304" y="3186"/>
                  <a:pt x="2297" y="3188"/>
                  <a:pt x="2289" y="3191"/>
                </a:cubicBezTo>
                <a:cubicBezTo>
                  <a:pt x="1761" y="3442"/>
                  <a:pt x="1296" y="3807"/>
                  <a:pt x="906" y="4247"/>
                </a:cubicBezTo>
                <a:cubicBezTo>
                  <a:pt x="931" y="4209"/>
                  <a:pt x="943" y="4172"/>
                  <a:pt x="956" y="4133"/>
                </a:cubicBezTo>
                <a:cubicBezTo>
                  <a:pt x="969" y="4133"/>
                  <a:pt x="969" y="4133"/>
                  <a:pt x="982" y="4121"/>
                </a:cubicBezTo>
                <a:cubicBezTo>
                  <a:pt x="1446" y="3618"/>
                  <a:pt x="2025" y="3228"/>
                  <a:pt x="2654" y="2939"/>
                </a:cubicBezTo>
                <a:cubicBezTo>
                  <a:pt x="3308" y="2650"/>
                  <a:pt x="4000" y="2474"/>
                  <a:pt x="4704" y="2348"/>
                </a:cubicBezTo>
                <a:cubicBezTo>
                  <a:pt x="5106" y="2285"/>
                  <a:pt x="5509" y="2235"/>
                  <a:pt x="5911" y="2185"/>
                </a:cubicBezTo>
                <a:cubicBezTo>
                  <a:pt x="5970" y="2185"/>
                  <a:pt x="5951" y="2095"/>
                  <a:pt x="5906" y="2095"/>
                </a:cubicBezTo>
                <a:cubicBezTo>
                  <a:pt x="5904" y="2095"/>
                  <a:pt x="5901" y="2096"/>
                  <a:pt x="5898" y="2096"/>
                </a:cubicBezTo>
                <a:cubicBezTo>
                  <a:pt x="5169" y="2172"/>
                  <a:pt x="4439" y="2272"/>
                  <a:pt x="3723" y="2461"/>
                </a:cubicBezTo>
                <a:cubicBezTo>
                  <a:pt x="3056" y="2650"/>
                  <a:pt x="2390" y="2914"/>
                  <a:pt x="1812" y="3291"/>
                </a:cubicBezTo>
                <a:cubicBezTo>
                  <a:pt x="1560" y="3454"/>
                  <a:pt x="1334" y="3644"/>
                  <a:pt x="1119" y="3845"/>
                </a:cubicBezTo>
                <a:cubicBezTo>
                  <a:pt x="1133" y="3807"/>
                  <a:pt x="1158" y="3781"/>
                  <a:pt x="1170" y="3756"/>
                </a:cubicBezTo>
                <a:cubicBezTo>
                  <a:pt x="2285" y="2114"/>
                  <a:pt x="4711" y="1541"/>
                  <a:pt x="6656" y="1541"/>
                </a:cubicBezTo>
                <a:close/>
                <a:moveTo>
                  <a:pt x="17053" y="12257"/>
                </a:moveTo>
                <a:cubicBezTo>
                  <a:pt x="17053" y="12270"/>
                  <a:pt x="17078" y="12282"/>
                  <a:pt x="17090" y="12282"/>
                </a:cubicBezTo>
                <a:cubicBezTo>
                  <a:pt x="17090" y="12307"/>
                  <a:pt x="17078" y="12346"/>
                  <a:pt x="17078" y="12383"/>
                </a:cubicBezTo>
                <a:lnTo>
                  <a:pt x="17014" y="12383"/>
                </a:lnTo>
                <a:cubicBezTo>
                  <a:pt x="17028" y="12346"/>
                  <a:pt x="17040" y="12295"/>
                  <a:pt x="17053" y="12257"/>
                </a:cubicBezTo>
                <a:close/>
                <a:moveTo>
                  <a:pt x="19593" y="12358"/>
                </a:moveTo>
                <a:lnTo>
                  <a:pt x="19593" y="12358"/>
                </a:lnTo>
                <a:cubicBezTo>
                  <a:pt x="19580" y="12383"/>
                  <a:pt x="19555" y="12396"/>
                  <a:pt x="19543" y="12421"/>
                </a:cubicBezTo>
                <a:lnTo>
                  <a:pt x="19530" y="12421"/>
                </a:lnTo>
                <a:lnTo>
                  <a:pt x="19580" y="12371"/>
                </a:lnTo>
                <a:cubicBezTo>
                  <a:pt x="19580" y="12358"/>
                  <a:pt x="19593" y="12358"/>
                  <a:pt x="19593" y="12358"/>
                </a:cubicBezTo>
                <a:close/>
                <a:moveTo>
                  <a:pt x="19201" y="12422"/>
                </a:moveTo>
                <a:lnTo>
                  <a:pt x="19090" y="12496"/>
                </a:lnTo>
                <a:lnTo>
                  <a:pt x="19090" y="12483"/>
                </a:lnTo>
                <a:cubicBezTo>
                  <a:pt x="19127" y="12459"/>
                  <a:pt x="19164" y="12447"/>
                  <a:pt x="19201" y="12422"/>
                </a:cubicBezTo>
                <a:close/>
                <a:moveTo>
                  <a:pt x="5927" y="5585"/>
                </a:moveTo>
                <a:cubicBezTo>
                  <a:pt x="6463" y="5585"/>
                  <a:pt x="7001" y="5631"/>
                  <a:pt x="7521" y="5681"/>
                </a:cubicBezTo>
                <a:cubicBezTo>
                  <a:pt x="8678" y="5806"/>
                  <a:pt x="9821" y="6008"/>
                  <a:pt x="10916" y="6360"/>
                </a:cubicBezTo>
                <a:cubicBezTo>
                  <a:pt x="10841" y="6347"/>
                  <a:pt x="10752" y="6335"/>
                  <a:pt x="10665" y="6322"/>
                </a:cubicBezTo>
                <a:cubicBezTo>
                  <a:pt x="10601" y="6322"/>
                  <a:pt x="10601" y="6410"/>
                  <a:pt x="10665" y="6422"/>
                </a:cubicBezTo>
                <a:cubicBezTo>
                  <a:pt x="10966" y="6460"/>
                  <a:pt x="11268" y="6511"/>
                  <a:pt x="11557" y="6573"/>
                </a:cubicBezTo>
                <a:cubicBezTo>
                  <a:pt x="11859" y="6687"/>
                  <a:pt x="12148" y="6813"/>
                  <a:pt x="12425" y="6938"/>
                </a:cubicBezTo>
                <a:cubicBezTo>
                  <a:pt x="11733" y="6900"/>
                  <a:pt x="11042" y="6850"/>
                  <a:pt x="10350" y="6813"/>
                </a:cubicBezTo>
                <a:cubicBezTo>
                  <a:pt x="10346" y="6812"/>
                  <a:pt x="10342" y="6811"/>
                  <a:pt x="10339" y="6811"/>
                </a:cubicBezTo>
                <a:cubicBezTo>
                  <a:pt x="10286" y="6811"/>
                  <a:pt x="10278" y="6900"/>
                  <a:pt x="10338" y="6900"/>
                </a:cubicBezTo>
                <a:cubicBezTo>
                  <a:pt x="11079" y="6950"/>
                  <a:pt x="11808" y="7001"/>
                  <a:pt x="12538" y="7051"/>
                </a:cubicBezTo>
                <a:cubicBezTo>
                  <a:pt x="12563" y="7051"/>
                  <a:pt x="12576" y="7039"/>
                  <a:pt x="12588" y="7014"/>
                </a:cubicBezTo>
                <a:cubicBezTo>
                  <a:pt x="12827" y="7126"/>
                  <a:pt x="13054" y="7252"/>
                  <a:pt x="13292" y="7391"/>
                </a:cubicBezTo>
                <a:cubicBezTo>
                  <a:pt x="12853" y="7366"/>
                  <a:pt x="12425" y="7353"/>
                  <a:pt x="11984" y="7328"/>
                </a:cubicBezTo>
                <a:cubicBezTo>
                  <a:pt x="11922" y="7328"/>
                  <a:pt x="11922" y="7428"/>
                  <a:pt x="11984" y="7428"/>
                </a:cubicBezTo>
                <a:cubicBezTo>
                  <a:pt x="12437" y="7453"/>
                  <a:pt x="12903" y="7466"/>
                  <a:pt x="13356" y="7492"/>
                </a:cubicBezTo>
                <a:cubicBezTo>
                  <a:pt x="13381" y="7492"/>
                  <a:pt x="13393" y="7478"/>
                  <a:pt x="13393" y="7453"/>
                </a:cubicBezTo>
                <a:cubicBezTo>
                  <a:pt x="13594" y="7579"/>
                  <a:pt x="13795" y="7705"/>
                  <a:pt x="13984" y="7831"/>
                </a:cubicBezTo>
                <a:cubicBezTo>
                  <a:pt x="13280" y="7831"/>
                  <a:pt x="12563" y="7805"/>
                  <a:pt x="11859" y="7730"/>
                </a:cubicBezTo>
                <a:cubicBezTo>
                  <a:pt x="11632" y="7718"/>
                  <a:pt x="11419" y="7693"/>
                  <a:pt x="11205" y="7668"/>
                </a:cubicBezTo>
                <a:cubicBezTo>
                  <a:pt x="11201" y="7667"/>
                  <a:pt x="11197" y="7666"/>
                  <a:pt x="11194" y="7666"/>
                </a:cubicBezTo>
                <a:cubicBezTo>
                  <a:pt x="11143" y="7666"/>
                  <a:pt x="11146" y="7756"/>
                  <a:pt x="11205" y="7768"/>
                </a:cubicBezTo>
                <a:cubicBezTo>
                  <a:pt x="11959" y="7856"/>
                  <a:pt x="12727" y="7906"/>
                  <a:pt x="13493" y="7931"/>
                </a:cubicBezTo>
                <a:lnTo>
                  <a:pt x="14122" y="7931"/>
                </a:lnTo>
                <a:cubicBezTo>
                  <a:pt x="14261" y="8020"/>
                  <a:pt x="14387" y="8120"/>
                  <a:pt x="14513" y="8221"/>
                </a:cubicBezTo>
                <a:cubicBezTo>
                  <a:pt x="14195" y="8255"/>
                  <a:pt x="13873" y="8275"/>
                  <a:pt x="13549" y="8275"/>
                </a:cubicBezTo>
                <a:cubicBezTo>
                  <a:pt x="13284" y="8275"/>
                  <a:pt x="13018" y="8262"/>
                  <a:pt x="12752" y="8233"/>
                </a:cubicBezTo>
                <a:cubicBezTo>
                  <a:pt x="12748" y="8232"/>
                  <a:pt x="12745" y="8232"/>
                  <a:pt x="12742" y="8232"/>
                </a:cubicBezTo>
                <a:cubicBezTo>
                  <a:pt x="12689" y="8232"/>
                  <a:pt x="12692" y="8322"/>
                  <a:pt x="12752" y="8334"/>
                </a:cubicBezTo>
                <a:cubicBezTo>
                  <a:pt x="13018" y="8361"/>
                  <a:pt x="13284" y="8374"/>
                  <a:pt x="13550" y="8374"/>
                </a:cubicBezTo>
                <a:cubicBezTo>
                  <a:pt x="13900" y="8374"/>
                  <a:pt x="14250" y="8351"/>
                  <a:pt x="14600" y="8308"/>
                </a:cubicBezTo>
                <a:lnTo>
                  <a:pt x="14613" y="8308"/>
                </a:lnTo>
                <a:cubicBezTo>
                  <a:pt x="14638" y="8322"/>
                  <a:pt x="14663" y="8347"/>
                  <a:pt x="14689" y="8372"/>
                </a:cubicBezTo>
                <a:cubicBezTo>
                  <a:pt x="14865" y="8510"/>
                  <a:pt x="15016" y="8648"/>
                  <a:pt x="15179" y="8786"/>
                </a:cubicBezTo>
                <a:cubicBezTo>
                  <a:pt x="14975" y="8790"/>
                  <a:pt x="14772" y="8791"/>
                  <a:pt x="14569" y="8791"/>
                </a:cubicBezTo>
                <a:cubicBezTo>
                  <a:pt x="14018" y="8791"/>
                  <a:pt x="13470" y="8780"/>
                  <a:pt x="12928" y="8761"/>
                </a:cubicBezTo>
                <a:lnTo>
                  <a:pt x="12249" y="8724"/>
                </a:lnTo>
                <a:cubicBezTo>
                  <a:pt x="12186" y="8724"/>
                  <a:pt x="12174" y="8825"/>
                  <a:pt x="12249" y="8825"/>
                </a:cubicBezTo>
                <a:cubicBezTo>
                  <a:pt x="13041" y="8862"/>
                  <a:pt x="13833" y="8887"/>
                  <a:pt x="14638" y="8887"/>
                </a:cubicBezTo>
                <a:lnTo>
                  <a:pt x="15292" y="8887"/>
                </a:lnTo>
                <a:cubicBezTo>
                  <a:pt x="15418" y="9013"/>
                  <a:pt x="15544" y="9138"/>
                  <a:pt x="15682" y="9264"/>
                </a:cubicBezTo>
                <a:cubicBezTo>
                  <a:pt x="15192" y="9264"/>
                  <a:pt x="14714" y="9277"/>
                  <a:pt x="14223" y="9277"/>
                </a:cubicBezTo>
                <a:cubicBezTo>
                  <a:pt x="14160" y="9277"/>
                  <a:pt x="14160" y="9378"/>
                  <a:pt x="14223" y="9378"/>
                </a:cubicBezTo>
                <a:cubicBezTo>
                  <a:pt x="14739" y="9378"/>
                  <a:pt x="15254" y="9365"/>
                  <a:pt x="15770" y="9365"/>
                </a:cubicBezTo>
                <a:lnTo>
                  <a:pt x="15770" y="9353"/>
                </a:lnTo>
                <a:cubicBezTo>
                  <a:pt x="15908" y="9491"/>
                  <a:pt x="16047" y="9641"/>
                  <a:pt x="16185" y="9780"/>
                </a:cubicBezTo>
                <a:cubicBezTo>
                  <a:pt x="16210" y="9792"/>
                  <a:pt x="16223" y="9817"/>
                  <a:pt x="16248" y="9831"/>
                </a:cubicBezTo>
                <a:cubicBezTo>
                  <a:pt x="15822" y="9819"/>
                  <a:pt x="15399" y="9813"/>
                  <a:pt x="14976" y="9813"/>
                </a:cubicBezTo>
                <a:cubicBezTo>
                  <a:pt x="14462" y="9813"/>
                  <a:pt x="13948" y="9822"/>
                  <a:pt x="13431" y="9843"/>
                </a:cubicBezTo>
                <a:cubicBezTo>
                  <a:pt x="13166" y="9856"/>
                  <a:pt x="12903" y="9868"/>
                  <a:pt x="12626" y="9881"/>
                </a:cubicBezTo>
                <a:cubicBezTo>
                  <a:pt x="12563" y="9893"/>
                  <a:pt x="12563" y="9981"/>
                  <a:pt x="12626" y="9981"/>
                </a:cubicBezTo>
                <a:cubicBezTo>
                  <a:pt x="13423" y="9940"/>
                  <a:pt x="14210" y="9915"/>
                  <a:pt x="15003" y="9915"/>
                </a:cubicBezTo>
                <a:cubicBezTo>
                  <a:pt x="15162" y="9915"/>
                  <a:pt x="15321" y="9916"/>
                  <a:pt x="15480" y="9918"/>
                </a:cubicBezTo>
                <a:cubicBezTo>
                  <a:pt x="15745" y="9918"/>
                  <a:pt x="16022" y="9931"/>
                  <a:pt x="16285" y="9931"/>
                </a:cubicBezTo>
                <a:cubicBezTo>
                  <a:pt x="16298" y="9931"/>
                  <a:pt x="16310" y="9931"/>
                  <a:pt x="16323" y="9918"/>
                </a:cubicBezTo>
                <a:cubicBezTo>
                  <a:pt x="16436" y="10032"/>
                  <a:pt x="16537" y="10158"/>
                  <a:pt x="16637" y="10283"/>
                </a:cubicBezTo>
                <a:cubicBezTo>
                  <a:pt x="16470" y="10286"/>
                  <a:pt x="16302" y="10288"/>
                  <a:pt x="16134" y="10288"/>
                </a:cubicBezTo>
                <a:cubicBezTo>
                  <a:pt x="15585" y="10288"/>
                  <a:pt x="15036" y="10271"/>
                  <a:pt x="14487" y="10233"/>
                </a:cubicBezTo>
                <a:cubicBezTo>
                  <a:pt x="14273" y="10220"/>
                  <a:pt x="14060" y="10195"/>
                  <a:pt x="13859" y="10183"/>
                </a:cubicBezTo>
                <a:cubicBezTo>
                  <a:pt x="13855" y="10182"/>
                  <a:pt x="13851" y="10181"/>
                  <a:pt x="13848" y="10181"/>
                </a:cubicBezTo>
                <a:cubicBezTo>
                  <a:pt x="13794" y="10181"/>
                  <a:pt x="13787" y="10271"/>
                  <a:pt x="13846" y="10283"/>
                </a:cubicBezTo>
                <a:cubicBezTo>
                  <a:pt x="14588" y="10346"/>
                  <a:pt x="15317" y="10384"/>
                  <a:pt x="16047" y="10384"/>
                </a:cubicBezTo>
                <a:lnTo>
                  <a:pt x="16701" y="10384"/>
                </a:lnTo>
                <a:cubicBezTo>
                  <a:pt x="16726" y="10421"/>
                  <a:pt x="16763" y="10471"/>
                  <a:pt x="16788" y="10522"/>
                </a:cubicBezTo>
                <a:lnTo>
                  <a:pt x="16864" y="10673"/>
                </a:lnTo>
                <a:cubicBezTo>
                  <a:pt x="15908" y="10723"/>
                  <a:pt x="14952" y="10786"/>
                  <a:pt x="13996" y="10849"/>
                </a:cubicBezTo>
                <a:cubicBezTo>
                  <a:pt x="13720" y="10862"/>
                  <a:pt x="13456" y="10874"/>
                  <a:pt x="13180" y="10899"/>
                </a:cubicBezTo>
                <a:cubicBezTo>
                  <a:pt x="13116" y="10899"/>
                  <a:pt x="13116" y="11000"/>
                  <a:pt x="13180" y="11000"/>
                </a:cubicBezTo>
                <a:cubicBezTo>
                  <a:pt x="14135" y="10937"/>
                  <a:pt x="15103" y="10874"/>
                  <a:pt x="16059" y="10811"/>
                </a:cubicBezTo>
                <a:cubicBezTo>
                  <a:pt x="16335" y="10798"/>
                  <a:pt x="16612" y="10786"/>
                  <a:pt x="16877" y="10761"/>
                </a:cubicBezTo>
                <a:cubicBezTo>
                  <a:pt x="16889" y="10761"/>
                  <a:pt x="16902" y="10761"/>
                  <a:pt x="16914" y="10748"/>
                </a:cubicBezTo>
                <a:cubicBezTo>
                  <a:pt x="16989" y="10912"/>
                  <a:pt x="17053" y="11063"/>
                  <a:pt x="17103" y="11226"/>
                </a:cubicBezTo>
                <a:cubicBezTo>
                  <a:pt x="17140" y="11352"/>
                  <a:pt x="17165" y="11465"/>
                  <a:pt x="17178" y="11591"/>
                </a:cubicBezTo>
                <a:cubicBezTo>
                  <a:pt x="17165" y="11653"/>
                  <a:pt x="17165" y="11729"/>
                  <a:pt x="17153" y="11792"/>
                </a:cubicBezTo>
                <a:lnTo>
                  <a:pt x="17153" y="11817"/>
                </a:lnTo>
                <a:cubicBezTo>
                  <a:pt x="17153" y="11754"/>
                  <a:pt x="17140" y="11679"/>
                  <a:pt x="17115" y="11616"/>
                </a:cubicBezTo>
                <a:cubicBezTo>
                  <a:pt x="17103" y="11595"/>
                  <a:pt x="17084" y="11587"/>
                  <a:pt x="17067" y="11587"/>
                </a:cubicBezTo>
                <a:cubicBezTo>
                  <a:pt x="17033" y="11587"/>
                  <a:pt x="17002" y="11620"/>
                  <a:pt x="17028" y="11653"/>
                </a:cubicBezTo>
                <a:cubicBezTo>
                  <a:pt x="17078" y="11754"/>
                  <a:pt x="17040" y="11868"/>
                  <a:pt x="17028" y="11955"/>
                </a:cubicBezTo>
                <a:cubicBezTo>
                  <a:pt x="17014" y="12019"/>
                  <a:pt x="17002" y="12069"/>
                  <a:pt x="16977" y="12119"/>
                </a:cubicBezTo>
                <a:cubicBezTo>
                  <a:pt x="16977" y="12106"/>
                  <a:pt x="16964" y="12106"/>
                  <a:pt x="16952" y="12106"/>
                </a:cubicBezTo>
                <a:cubicBezTo>
                  <a:pt x="16499" y="12144"/>
                  <a:pt x="16059" y="12182"/>
                  <a:pt x="15606" y="12232"/>
                </a:cubicBezTo>
                <a:cubicBezTo>
                  <a:pt x="15547" y="12232"/>
                  <a:pt x="15544" y="12321"/>
                  <a:pt x="15596" y="12321"/>
                </a:cubicBezTo>
                <a:cubicBezTo>
                  <a:pt x="15599" y="12321"/>
                  <a:pt x="15603" y="12321"/>
                  <a:pt x="15606" y="12320"/>
                </a:cubicBezTo>
                <a:cubicBezTo>
                  <a:pt x="16047" y="12282"/>
                  <a:pt x="16499" y="12245"/>
                  <a:pt x="16939" y="12207"/>
                </a:cubicBezTo>
                <a:lnTo>
                  <a:pt x="16964" y="12207"/>
                </a:lnTo>
                <a:cubicBezTo>
                  <a:pt x="16952" y="12257"/>
                  <a:pt x="16927" y="12307"/>
                  <a:pt x="16914" y="12371"/>
                </a:cubicBezTo>
                <a:lnTo>
                  <a:pt x="16914" y="12408"/>
                </a:lnTo>
                <a:cubicBezTo>
                  <a:pt x="16310" y="12493"/>
                  <a:pt x="15649" y="12536"/>
                  <a:pt x="14958" y="12536"/>
                </a:cubicBezTo>
                <a:cubicBezTo>
                  <a:pt x="14728" y="12536"/>
                  <a:pt x="14496" y="12531"/>
                  <a:pt x="14261" y="12522"/>
                </a:cubicBezTo>
                <a:cubicBezTo>
                  <a:pt x="13066" y="12458"/>
                  <a:pt x="11872" y="12295"/>
                  <a:pt x="10702" y="12044"/>
                </a:cubicBezTo>
                <a:cubicBezTo>
                  <a:pt x="10312" y="11955"/>
                  <a:pt x="9935" y="11855"/>
                  <a:pt x="9545" y="11754"/>
                </a:cubicBezTo>
                <a:lnTo>
                  <a:pt x="9545" y="11754"/>
                </a:lnTo>
                <a:cubicBezTo>
                  <a:pt x="9791" y="11783"/>
                  <a:pt x="10030" y="11797"/>
                  <a:pt x="10267" y="11797"/>
                </a:cubicBezTo>
                <a:cubicBezTo>
                  <a:pt x="10345" y="11797"/>
                  <a:pt x="10423" y="11795"/>
                  <a:pt x="10501" y="11792"/>
                </a:cubicBezTo>
                <a:cubicBezTo>
                  <a:pt x="10564" y="11792"/>
                  <a:pt x="10564" y="11692"/>
                  <a:pt x="10501" y="11692"/>
                </a:cubicBezTo>
                <a:cubicBezTo>
                  <a:pt x="10417" y="11695"/>
                  <a:pt x="10332" y="11696"/>
                  <a:pt x="10247" y="11696"/>
                </a:cubicBezTo>
                <a:cubicBezTo>
                  <a:pt x="9988" y="11696"/>
                  <a:pt x="9725" y="11682"/>
                  <a:pt x="9469" y="11653"/>
                </a:cubicBezTo>
                <a:cubicBezTo>
                  <a:pt x="9464" y="11652"/>
                  <a:pt x="9459" y="11652"/>
                  <a:pt x="9455" y="11652"/>
                </a:cubicBezTo>
                <a:cubicBezTo>
                  <a:pt x="9417" y="11652"/>
                  <a:pt x="9408" y="11694"/>
                  <a:pt x="9419" y="11717"/>
                </a:cubicBezTo>
                <a:cubicBezTo>
                  <a:pt x="9017" y="11603"/>
                  <a:pt x="8602" y="11477"/>
                  <a:pt x="8200" y="11340"/>
                </a:cubicBezTo>
                <a:cubicBezTo>
                  <a:pt x="8149" y="11314"/>
                  <a:pt x="8086" y="11289"/>
                  <a:pt x="8024" y="11264"/>
                </a:cubicBezTo>
                <a:lnTo>
                  <a:pt x="8024" y="11264"/>
                </a:lnTo>
                <a:cubicBezTo>
                  <a:pt x="8403" y="11316"/>
                  <a:pt x="8782" y="11343"/>
                  <a:pt x="9162" y="11343"/>
                </a:cubicBezTo>
                <a:cubicBezTo>
                  <a:pt x="9235" y="11343"/>
                  <a:pt x="9308" y="11342"/>
                  <a:pt x="9382" y="11340"/>
                </a:cubicBezTo>
                <a:cubicBezTo>
                  <a:pt x="9558" y="11340"/>
                  <a:pt x="9734" y="11326"/>
                  <a:pt x="9910" y="11314"/>
                </a:cubicBezTo>
                <a:cubicBezTo>
                  <a:pt x="9969" y="11302"/>
                  <a:pt x="9972" y="11213"/>
                  <a:pt x="9921" y="11213"/>
                </a:cubicBezTo>
                <a:cubicBezTo>
                  <a:pt x="9917" y="11213"/>
                  <a:pt x="9914" y="11213"/>
                  <a:pt x="9910" y="11214"/>
                </a:cubicBezTo>
                <a:cubicBezTo>
                  <a:pt x="9655" y="11239"/>
                  <a:pt x="9398" y="11251"/>
                  <a:pt x="9142" y="11251"/>
                </a:cubicBezTo>
                <a:cubicBezTo>
                  <a:pt x="8627" y="11251"/>
                  <a:pt x="8112" y="11201"/>
                  <a:pt x="7608" y="11100"/>
                </a:cubicBezTo>
                <a:cubicBezTo>
                  <a:pt x="7206" y="10924"/>
                  <a:pt x="6817" y="10748"/>
                  <a:pt x="6439" y="10547"/>
                </a:cubicBezTo>
                <a:lnTo>
                  <a:pt x="6439" y="10547"/>
                </a:lnTo>
                <a:cubicBezTo>
                  <a:pt x="7370" y="10686"/>
                  <a:pt x="8326" y="10761"/>
                  <a:pt x="9268" y="10773"/>
                </a:cubicBezTo>
                <a:cubicBezTo>
                  <a:pt x="9545" y="10773"/>
                  <a:pt x="9835" y="10773"/>
                  <a:pt x="10123" y="10761"/>
                </a:cubicBezTo>
                <a:cubicBezTo>
                  <a:pt x="10183" y="10761"/>
                  <a:pt x="10186" y="10672"/>
                  <a:pt x="10133" y="10672"/>
                </a:cubicBezTo>
                <a:cubicBezTo>
                  <a:pt x="10130" y="10672"/>
                  <a:pt x="10127" y="10672"/>
                  <a:pt x="10123" y="10673"/>
                </a:cubicBezTo>
                <a:cubicBezTo>
                  <a:pt x="9951" y="10677"/>
                  <a:pt x="9779" y="10679"/>
                  <a:pt x="9607" y="10679"/>
                </a:cubicBezTo>
                <a:cubicBezTo>
                  <a:pt x="8760" y="10679"/>
                  <a:pt x="7914" y="10628"/>
                  <a:pt x="7068" y="10535"/>
                </a:cubicBezTo>
                <a:cubicBezTo>
                  <a:pt x="6791" y="10510"/>
                  <a:pt x="6502" y="10471"/>
                  <a:pt x="6225" y="10421"/>
                </a:cubicBezTo>
                <a:cubicBezTo>
                  <a:pt x="6213" y="10421"/>
                  <a:pt x="6200" y="10421"/>
                  <a:pt x="6200" y="10434"/>
                </a:cubicBezTo>
                <a:cubicBezTo>
                  <a:pt x="5961" y="10308"/>
                  <a:pt x="5722" y="10170"/>
                  <a:pt x="5496" y="10044"/>
                </a:cubicBezTo>
                <a:lnTo>
                  <a:pt x="5496" y="10044"/>
                </a:lnTo>
                <a:cubicBezTo>
                  <a:pt x="5999" y="10132"/>
                  <a:pt x="6515" y="10170"/>
                  <a:pt x="7018" y="10170"/>
                </a:cubicBezTo>
                <a:cubicBezTo>
                  <a:pt x="7080" y="10170"/>
                  <a:pt x="7080" y="10082"/>
                  <a:pt x="7018" y="10082"/>
                </a:cubicBezTo>
                <a:cubicBezTo>
                  <a:pt x="6451" y="10082"/>
                  <a:pt x="5886" y="10019"/>
                  <a:pt x="5333" y="9906"/>
                </a:cubicBezTo>
                <a:cubicBezTo>
                  <a:pt x="5320" y="9906"/>
                  <a:pt x="5308" y="9906"/>
                  <a:pt x="5294" y="9918"/>
                </a:cubicBezTo>
                <a:lnTo>
                  <a:pt x="4993" y="9730"/>
                </a:lnTo>
                <a:cubicBezTo>
                  <a:pt x="4855" y="9641"/>
                  <a:pt x="4729" y="9566"/>
                  <a:pt x="4603" y="9478"/>
                </a:cubicBezTo>
                <a:lnTo>
                  <a:pt x="4603" y="9478"/>
                </a:lnTo>
                <a:cubicBezTo>
                  <a:pt x="5785" y="9604"/>
                  <a:pt x="6980" y="9667"/>
                  <a:pt x="8175" y="9692"/>
                </a:cubicBezTo>
                <a:cubicBezTo>
                  <a:pt x="8351" y="9698"/>
                  <a:pt x="8527" y="9702"/>
                  <a:pt x="8704" y="9702"/>
                </a:cubicBezTo>
                <a:cubicBezTo>
                  <a:pt x="8882" y="9702"/>
                  <a:pt x="9061" y="9698"/>
                  <a:pt x="9243" y="9692"/>
                </a:cubicBezTo>
                <a:cubicBezTo>
                  <a:pt x="9306" y="9692"/>
                  <a:pt x="9306" y="9604"/>
                  <a:pt x="9243" y="9604"/>
                </a:cubicBezTo>
                <a:cubicBezTo>
                  <a:pt x="9121" y="9605"/>
                  <a:pt x="9000" y="9606"/>
                  <a:pt x="8878" y="9606"/>
                </a:cubicBezTo>
                <a:cubicBezTo>
                  <a:pt x="7742" y="9606"/>
                  <a:pt x="6608" y="9555"/>
                  <a:pt x="5484" y="9453"/>
                </a:cubicBezTo>
                <a:cubicBezTo>
                  <a:pt x="5131" y="9428"/>
                  <a:pt x="4779" y="9390"/>
                  <a:pt x="4439" y="9353"/>
                </a:cubicBezTo>
                <a:lnTo>
                  <a:pt x="3798" y="8900"/>
                </a:lnTo>
                <a:lnTo>
                  <a:pt x="3798" y="8900"/>
                </a:lnTo>
                <a:cubicBezTo>
                  <a:pt x="4729" y="8975"/>
                  <a:pt x="5660" y="9013"/>
                  <a:pt x="6577" y="9026"/>
                </a:cubicBezTo>
                <a:cubicBezTo>
                  <a:pt x="6842" y="9026"/>
                  <a:pt x="7118" y="9013"/>
                  <a:pt x="7382" y="9013"/>
                </a:cubicBezTo>
                <a:cubicBezTo>
                  <a:pt x="7445" y="9013"/>
                  <a:pt x="7445" y="8912"/>
                  <a:pt x="7382" y="8912"/>
                </a:cubicBezTo>
                <a:cubicBezTo>
                  <a:pt x="7141" y="8919"/>
                  <a:pt x="6900" y="8922"/>
                  <a:pt x="6658" y="8922"/>
                </a:cubicBezTo>
                <a:cubicBezTo>
                  <a:pt x="5964" y="8922"/>
                  <a:pt x="5268" y="8896"/>
                  <a:pt x="4578" y="8850"/>
                </a:cubicBezTo>
                <a:cubicBezTo>
                  <a:pt x="4314" y="8837"/>
                  <a:pt x="4050" y="8811"/>
                  <a:pt x="3785" y="8799"/>
                </a:cubicBezTo>
                <a:cubicBezTo>
                  <a:pt x="3779" y="8797"/>
                  <a:pt x="3773" y="8796"/>
                  <a:pt x="3767" y="8796"/>
                </a:cubicBezTo>
                <a:cubicBezTo>
                  <a:pt x="3744" y="8796"/>
                  <a:pt x="3735" y="8818"/>
                  <a:pt x="3735" y="8850"/>
                </a:cubicBezTo>
                <a:cubicBezTo>
                  <a:pt x="3622" y="8761"/>
                  <a:pt x="3509" y="8674"/>
                  <a:pt x="3408" y="8573"/>
                </a:cubicBezTo>
                <a:cubicBezTo>
                  <a:pt x="3346" y="8535"/>
                  <a:pt x="3295" y="8485"/>
                  <a:pt x="3245" y="8434"/>
                </a:cubicBezTo>
                <a:lnTo>
                  <a:pt x="3245" y="8434"/>
                </a:lnTo>
                <a:cubicBezTo>
                  <a:pt x="3861" y="8459"/>
                  <a:pt x="4490" y="8498"/>
                  <a:pt x="5106" y="8523"/>
                </a:cubicBezTo>
                <a:cubicBezTo>
                  <a:pt x="5169" y="8523"/>
                  <a:pt x="5182" y="8422"/>
                  <a:pt x="5118" y="8422"/>
                </a:cubicBezTo>
                <a:cubicBezTo>
                  <a:pt x="4464" y="8397"/>
                  <a:pt x="3811" y="8372"/>
                  <a:pt x="3170" y="8334"/>
                </a:cubicBezTo>
                <a:cubicBezTo>
                  <a:pt x="3157" y="8334"/>
                  <a:pt x="3145" y="8347"/>
                  <a:pt x="3131" y="8347"/>
                </a:cubicBezTo>
                <a:cubicBezTo>
                  <a:pt x="2969" y="8208"/>
                  <a:pt x="2805" y="8070"/>
                  <a:pt x="2654" y="7931"/>
                </a:cubicBezTo>
                <a:lnTo>
                  <a:pt x="2654" y="7931"/>
                </a:lnTo>
                <a:cubicBezTo>
                  <a:pt x="3333" y="7956"/>
                  <a:pt x="4012" y="7981"/>
                  <a:pt x="4704" y="8020"/>
                </a:cubicBezTo>
                <a:cubicBezTo>
                  <a:pt x="5395" y="8045"/>
                  <a:pt x="6099" y="8070"/>
                  <a:pt x="6791" y="8107"/>
                </a:cubicBezTo>
                <a:cubicBezTo>
                  <a:pt x="7194" y="8120"/>
                  <a:pt x="7596" y="8132"/>
                  <a:pt x="7986" y="8158"/>
                </a:cubicBezTo>
                <a:cubicBezTo>
                  <a:pt x="8049" y="8158"/>
                  <a:pt x="8061" y="8057"/>
                  <a:pt x="7986" y="8057"/>
                </a:cubicBezTo>
                <a:cubicBezTo>
                  <a:pt x="7294" y="8032"/>
                  <a:pt x="6590" y="7995"/>
                  <a:pt x="5886" y="7969"/>
                </a:cubicBezTo>
                <a:cubicBezTo>
                  <a:pt x="5182" y="7944"/>
                  <a:pt x="4490" y="7906"/>
                  <a:pt x="3785" y="7881"/>
                </a:cubicBezTo>
                <a:cubicBezTo>
                  <a:pt x="3383" y="7869"/>
                  <a:pt x="2994" y="7844"/>
                  <a:pt x="2591" y="7831"/>
                </a:cubicBezTo>
                <a:cubicBezTo>
                  <a:pt x="2578" y="7831"/>
                  <a:pt x="2566" y="7831"/>
                  <a:pt x="2553" y="7844"/>
                </a:cubicBezTo>
                <a:cubicBezTo>
                  <a:pt x="2516" y="7805"/>
                  <a:pt x="2478" y="7780"/>
                  <a:pt x="2440" y="7743"/>
                </a:cubicBezTo>
                <a:lnTo>
                  <a:pt x="2214" y="7517"/>
                </a:lnTo>
                <a:lnTo>
                  <a:pt x="2214" y="7517"/>
                </a:lnTo>
                <a:cubicBezTo>
                  <a:pt x="3069" y="7554"/>
                  <a:pt x="3911" y="7579"/>
                  <a:pt x="4754" y="7592"/>
                </a:cubicBezTo>
                <a:lnTo>
                  <a:pt x="5496" y="7592"/>
                </a:lnTo>
                <a:cubicBezTo>
                  <a:pt x="5559" y="7592"/>
                  <a:pt x="5559" y="7492"/>
                  <a:pt x="5496" y="7492"/>
                </a:cubicBezTo>
                <a:cubicBezTo>
                  <a:pt x="4628" y="7492"/>
                  <a:pt x="3748" y="7478"/>
                  <a:pt x="2880" y="7441"/>
                </a:cubicBezTo>
                <a:cubicBezTo>
                  <a:pt x="2628" y="7441"/>
                  <a:pt x="2390" y="7428"/>
                  <a:pt x="2151" y="7416"/>
                </a:cubicBezTo>
                <a:lnTo>
                  <a:pt x="2125" y="7416"/>
                </a:lnTo>
                <a:cubicBezTo>
                  <a:pt x="2088" y="7391"/>
                  <a:pt x="2050" y="7353"/>
                  <a:pt x="2025" y="7328"/>
                </a:cubicBezTo>
                <a:cubicBezTo>
                  <a:pt x="2063" y="7265"/>
                  <a:pt x="2113" y="7215"/>
                  <a:pt x="2164" y="7152"/>
                </a:cubicBezTo>
                <a:cubicBezTo>
                  <a:pt x="2164" y="7165"/>
                  <a:pt x="2176" y="7165"/>
                  <a:pt x="2189" y="7165"/>
                </a:cubicBezTo>
                <a:cubicBezTo>
                  <a:pt x="2943" y="7177"/>
                  <a:pt x="3685" y="7177"/>
                  <a:pt x="4427" y="7177"/>
                </a:cubicBezTo>
                <a:cubicBezTo>
                  <a:pt x="5169" y="7190"/>
                  <a:pt x="5911" y="7190"/>
                  <a:pt x="6653" y="7190"/>
                </a:cubicBezTo>
                <a:cubicBezTo>
                  <a:pt x="7080" y="7202"/>
                  <a:pt x="7508" y="7202"/>
                  <a:pt x="7923" y="7202"/>
                </a:cubicBezTo>
                <a:cubicBezTo>
                  <a:pt x="7986" y="7202"/>
                  <a:pt x="7986" y="7101"/>
                  <a:pt x="7923" y="7101"/>
                </a:cubicBezTo>
                <a:cubicBezTo>
                  <a:pt x="7181" y="7101"/>
                  <a:pt x="6439" y="7101"/>
                  <a:pt x="5697" y="7089"/>
                </a:cubicBezTo>
                <a:cubicBezTo>
                  <a:pt x="4955" y="7089"/>
                  <a:pt x="4201" y="7076"/>
                  <a:pt x="3458" y="7076"/>
                </a:cubicBezTo>
                <a:lnTo>
                  <a:pt x="2239" y="7076"/>
                </a:lnTo>
                <a:lnTo>
                  <a:pt x="2251" y="7064"/>
                </a:lnTo>
                <a:lnTo>
                  <a:pt x="2315" y="7001"/>
                </a:lnTo>
                <a:cubicBezTo>
                  <a:pt x="2340" y="6975"/>
                  <a:pt x="2365" y="6963"/>
                  <a:pt x="2390" y="6938"/>
                </a:cubicBezTo>
                <a:cubicBezTo>
                  <a:pt x="2466" y="6863"/>
                  <a:pt x="2541" y="6799"/>
                  <a:pt x="2628" y="6737"/>
                </a:cubicBezTo>
                <a:cubicBezTo>
                  <a:pt x="2642" y="6724"/>
                  <a:pt x="2642" y="6712"/>
                  <a:pt x="2642" y="6699"/>
                </a:cubicBezTo>
                <a:cubicBezTo>
                  <a:pt x="3685" y="6636"/>
                  <a:pt x="4729" y="6586"/>
                  <a:pt x="5760" y="6523"/>
                </a:cubicBezTo>
                <a:cubicBezTo>
                  <a:pt x="6074" y="6511"/>
                  <a:pt x="6376" y="6498"/>
                  <a:pt x="6678" y="6472"/>
                </a:cubicBezTo>
                <a:cubicBezTo>
                  <a:pt x="6737" y="6472"/>
                  <a:pt x="6741" y="6384"/>
                  <a:pt x="6689" y="6384"/>
                </a:cubicBezTo>
                <a:cubicBezTo>
                  <a:pt x="6685" y="6384"/>
                  <a:pt x="6682" y="6384"/>
                  <a:pt x="6678" y="6385"/>
                </a:cubicBezTo>
                <a:cubicBezTo>
                  <a:pt x="5609" y="6435"/>
                  <a:pt x="4528" y="6498"/>
                  <a:pt x="3446" y="6548"/>
                </a:cubicBezTo>
                <a:lnTo>
                  <a:pt x="2767" y="6586"/>
                </a:lnTo>
                <a:cubicBezTo>
                  <a:pt x="2893" y="6486"/>
                  <a:pt x="3019" y="6385"/>
                  <a:pt x="3157" y="6284"/>
                </a:cubicBezTo>
                <a:cubicBezTo>
                  <a:pt x="3243" y="6286"/>
                  <a:pt x="3328" y="6287"/>
                  <a:pt x="3414" y="6287"/>
                </a:cubicBezTo>
                <a:cubicBezTo>
                  <a:pt x="4018" y="6287"/>
                  <a:pt x="4614" y="6250"/>
                  <a:pt x="5219" y="6184"/>
                </a:cubicBezTo>
                <a:cubicBezTo>
                  <a:pt x="5408" y="6159"/>
                  <a:pt x="5609" y="6133"/>
                  <a:pt x="5797" y="6095"/>
                </a:cubicBezTo>
                <a:cubicBezTo>
                  <a:pt x="5857" y="6095"/>
                  <a:pt x="5849" y="6007"/>
                  <a:pt x="5796" y="6007"/>
                </a:cubicBezTo>
                <a:cubicBezTo>
                  <a:pt x="5793" y="6007"/>
                  <a:pt x="5789" y="6007"/>
                  <a:pt x="5785" y="6008"/>
                </a:cubicBezTo>
                <a:cubicBezTo>
                  <a:pt x="5106" y="6108"/>
                  <a:pt x="4414" y="6171"/>
                  <a:pt x="3735" y="6184"/>
                </a:cubicBezTo>
                <a:cubicBezTo>
                  <a:pt x="3597" y="6196"/>
                  <a:pt x="3446" y="6196"/>
                  <a:pt x="3308" y="6196"/>
                </a:cubicBezTo>
                <a:cubicBezTo>
                  <a:pt x="3472" y="6095"/>
                  <a:pt x="3635" y="6008"/>
                  <a:pt x="3811" y="5944"/>
                </a:cubicBezTo>
                <a:cubicBezTo>
                  <a:pt x="3886" y="5907"/>
                  <a:pt x="3961" y="5882"/>
                  <a:pt x="4037" y="5857"/>
                </a:cubicBezTo>
                <a:lnTo>
                  <a:pt x="4050" y="5869"/>
                </a:lnTo>
                <a:cubicBezTo>
                  <a:pt x="4294" y="5880"/>
                  <a:pt x="4538" y="5886"/>
                  <a:pt x="4782" y="5886"/>
                </a:cubicBezTo>
                <a:cubicBezTo>
                  <a:pt x="5078" y="5886"/>
                  <a:pt x="5375" y="5877"/>
                  <a:pt x="5672" y="5857"/>
                </a:cubicBezTo>
                <a:cubicBezTo>
                  <a:pt x="5735" y="5857"/>
                  <a:pt x="5735" y="5756"/>
                  <a:pt x="5672" y="5756"/>
                </a:cubicBezTo>
                <a:cubicBezTo>
                  <a:pt x="5383" y="5780"/>
                  <a:pt x="5090" y="5789"/>
                  <a:pt x="4798" y="5789"/>
                </a:cubicBezTo>
                <a:cubicBezTo>
                  <a:pt x="4632" y="5789"/>
                  <a:pt x="4466" y="5786"/>
                  <a:pt x="4301" y="5781"/>
                </a:cubicBezTo>
                <a:cubicBezTo>
                  <a:pt x="4825" y="5634"/>
                  <a:pt x="5375" y="5585"/>
                  <a:pt x="5927" y="5585"/>
                </a:cubicBezTo>
                <a:close/>
                <a:moveTo>
                  <a:pt x="19359" y="12622"/>
                </a:moveTo>
                <a:cubicBezTo>
                  <a:pt x="19357" y="12625"/>
                  <a:pt x="19355" y="12628"/>
                  <a:pt x="19353" y="12631"/>
                </a:cubicBezTo>
                <a:lnTo>
                  <a:pt x="19353" y="12631"/>
                </a:lnTo>
                <a:lnTo>
                  <a:pt x="19353" y="12622"/>
                </a:lnTo>
                <a:cubicBezTo>
                  <a:pt x="19356" y="12622"/>
                  <a:pt x="19358" y="12622"/>
                  <a:pt x="19359" y="12622"/>
                </a:cubicBezTo>
                <a:close/>
                <a:moveTo>
                  <a:pt x="6604" y="1439"/>
                </a:moveTo>
                <a:cubicBezTo>
                  <a:pt x="5419" y="1439"/>
                  <a:pt x="4306" y="1631"/>
                  <a:pt x="3358" y="2009"/>
                </a:cubicBezTo>
                <a:cubicBezTo>
                  <a:pt x="2365" y="2411"/>
                  <a:pt x="1560" y="3002"/>
                  <a:pt x="1094" y="3694"/>
                </a:cubicBezTo>
                <a:cubicBezTo>
                  <a:pt x="881" y="4008"/>
                  <a:pt x="755" y="4323"/>
                  <a:pt x="692" y="4650"/>
                </a:cubicBezTo>
                <a:cubicBezTo>
                  <a:pt x="680" y="4650"/>
                  <a:pt x="680" y="4662"/>
                  <a:pt x="667" y="4675"/>
                </a:cubicBezTo>
                <a:cubicBezTo>
                  <a:pt x="655" y="4687"/>
                  <a:pt x="655" y="4725"/>
                  <a:pt x="680" y="4737"/>
                </a:cubicBezTo>
                <a:cubicBezTo>
                  <a:pt x="655" y="4851"/>
                  <a:pt x="655" y="4951"/>
                  <a:pt x="655" y="5064"/>
                </a:cubicBezTo>
                <a:cubicBezTo>
                  <a:pt x="630" y="5089"/>
                  <a:pt x="642" y="5102"/>
                  <a:pt x="655" y="5114"/>
                </a:cubicBezTo>
                <a:cubicBezTo>
                  <a:pt x="655" y="5165"/>
                  <a:pt x="655" y="5215"/>
                  <a:pt x="667" y="5265"/>
                </a:cubicBezTo>
                <a:cubicBezTo>
                  <a:pt x="655" y="5265"/>
                  <a:pt x="655" y="5265"/>
                  <a:pt x="642" y="5278"/>
                </a:cubicBezTo>
                <a:cubicBezTo>
                  <a:pt x="616" y="5316"/>
                  <a:pt x="642" y="5366"/>
                  <a:pt x="680" y="5366"/>
                </a:cubicBezTo>
                <a:cubicBezTo>
                  <a:pt x="705" y="5542"/>
                  <a:pt x="767" y="5731"/>
                  <a:pt x="843" y="5907"/>
                </a:cubicBezTo>
                <a:cubicBezTo>
                  <a:pt x="881" y="5983"/>
                  <a:pt x="918" y="6058"/>
                  <a:pt x="969" y="6133"/>
                </a:cubicBezTo>
                <a:cubicBezTo>
                  <a:pt x="956" y="6146"/>
                  <a:pt x="969" y="6171"/>
                  <a:pt x="994" y="6184"/>
                </a:cubicBezTo>
                <a:cubicBezTo>
                  <a:pt x="1007" y="6209"/>
                  <a:pt x="1032" y="6246"/>
                  <a:pt x="1044" y="6271"/>
                </a:cubicBezTo>
                <a:lnTo>
                  <a:pt x="1044" y="6296"/>
                </a:lnTo>
                <a:cubicBezTo>
                  <a:pt x="1044" y="6322"/>
                  <a:pt x="1069" y="6347"/>
                  <a:pt x="1094" y="6347"/>
                </a:cubicBezTo>
                <a:cubicBezTo>
                  <a:pt x="1220" y="6548"/>
                  <a:pt x="1384" y="6749"/>
                  <a:pt x="1560" y="6975"/>
                </a:cubicBezTo>
                <a:cubicBezTo>
                  <a:pt x="1547" y="7014"/>
                  <a:pt x="1585" y="7039"/>
                  <a:pt x="1610" y="7039"/>
                </a:cubicBezTo>
                <a:cubicBezTo>
                  <a:pt x="2352" y="7906"/>
                  <a:pt x="3484" y="8887"/>
                  <a:pt x="4880" y="9780"/>
                </a:cubicBezTo>
                <a:cubicBezTo>
                  <a:pt x="5282" y="10044"/>
                  <a:pt x="5697" y="10283"/>
                  <a:pt x="6112" y="10510"/>
                </a:cubicBezTo>
                <a:cubicBezTo>
                  <a:pt x="6716" y="10837"/>
                  <a:pt x="7332" y="11113"/>
                  <a:pt x="7960" y="11352"/>
                </a:cubicBezTo>
                <a:cubicBezTo>
                  <a:pt x="8753" y="11653"/>
                  <a:pt x="9583" y="11918"/>
                  <a:pt x="10438" y="12106"/>
                </a:cubicBezTo>
                <a:cubicBezTo>
                  <a:pt x="11934" y="12433"/>
                  <a:pt x="13393" y="12609"/>
                  <a:pt x="14714" y="12634"/>
                </a:cubicBezTo>
                <a:cubicBezTo>
                  <a:pt x="14879" y="12640"/>
                  <a:pt x="15044" y="12643"/>
                  <a:pt x="15211" y="12643"/>
                </a:cubicBezTo>
                <a:cubicBezTo>
                  <a:pt x="15765" y="12643"/>
                  <a:pt x="16325" y="12608"/>
                  <a:pt x="16877" y="12522"/>
                </a:cubicBezTo>
                <a:cubicBezTo>
                  <a:pt x="16964" y="12509"/>
                  <a:pt x="17040" y="12483"/>
                  <a:pt x="17128" y="12471"/>
                </a:cubicBezTo>
                <a:cubicBezTo>
                  <a:pt x="17945" y="12333"/>
                  <a:pt x="18624" y="12119"/>
                  <a:pt x="19152" y="11830"/>
                </a:cubicBezTo>
                <a:cubicBezTo>
                  <a:pt x="19165" y="11830"/>
                  <a:pt x="19177" y="11817"/>
                  <a:pt x="19191" y="11804"/>
                </a:cubicBezTo>
                <a:cubicBezTo>
                  <a:pt x="19367" y="11704"/>
                  <a:pt x="19530" y="11591"/>
                  <a:pt x="19680" y="11477"/>
                </a:cubicBezTo>
                <a:cubicBezTo>
                  <a:pt x="19690" y="11482"/>
                  <a:pt x="19701" y="11485"/>
                  <a:pt x="19712" y="11485"/>
                </a:cubicBezTo>
                <a:cubicBezTo>
                  <a:pt x="19730" y="11485"/>
                  <a:pt x="19748" y="11476"/>
                  <a:pt x="19756" y="11452"/>
                </a:cubicBezTo>
                <a:cubicBezTo>
                  <a:pt x="19756" y="11440"/>
                  <a:pt x="19756" y="11415"/>
                  <a:pt x="19769" y="11402"/>
                </a:cubicBezTo>
                <a:cubicBezTo>
                  <a:pt x="20108" y="11100"/>
                  <a:pt x="20347" y="10736"/>
                  <a:pt x="20473" y="10334"/>
                </a:cubicBezTo>
                <a:cubicBezTo>
                  <a:pt x="20825" y="9101"/>
                  <a:pt x="20197" y="7693"/>
                  <a:pt x="18649" y="6234"/>
                </a:cubicBezTo>
                <a:cubicBezTo>
                  <a:pt x="17505" y="5153"/>
                  <a:pt x="16223" y="4410"/>
                  <a:pt x="16185" y="4385"/>
                </a:cubicBezTo>
                <a:cubicBezTo>
                  <a:pt x="16122" y="4348"/>
                  <a:pt x="11721" y="1694"/>
                  <a:pt x="7206" y="1455"/>
                </a:cubicBezTo>
                <a:cubicBezTo>
                  <a:pt x="7004" y="1445"/>
                  <a:pt x="6803" y="1439"/>
                  <a:pt x="6604" y="1439"/>
                </a:cubicBezTo>
                <a:close/>
                <a:moveTo>
                  <a:pt x="19341" y="12647"/>
                </a:moveTo>
                <a:lnTo>
                  <a:pt x="19341" y="12647"/>
                </a:lnTo>
                <a:cubicBezTo>
                  <a:pt x="19337" y="12651"/>
                  <a:pt x="19333" y="12655"/>
                  <a:pt x="19328" y="12659"/>
                </a:cubicBezTo>
                <a:lnTo>
                  <a:pt x="19341" y="12647"/>
                </a:lnTo>
                <a:close/>
                <a:moveTo>
                  <a:pt x="4265" y="12675"/>
                </a:moveTo>
                <a:lnTo>
                  <a:pt x="4265" y="12675"/>
                </a:lnTo>
                <a:cubicBezTo>
                  <a:pt x="4345" y="12723"/>
                  <a:pt x="4423" y="12778"/>
                  <a:pt x="4503" y="12823"/>
                </a:cubicBezTo>
                <a:cubicBezTo>
                  <a:pt x="4417" y="12781"/>
                  <a:pt x="4340" y="12728"/>
                  <a:pt x="4265" y="12675"/>
                </a:cubicBezTo>
                <a:close/>
                <a:moveTo>
                  <a:pt x="8024" y="12735"/>
                </a:moveTo>
                <a:cubicBezTo>
                  <a:pt x="7999" y="12735"/>
                  <a:pt x="7960" y="12748"/>
                  <a:pt x="7960" y="12773"/>
                </a:cubicBezTo>
                <a:cubicBezTo>
                  <a:pt x="7948" y="12798"/>
                  <a:pt x="7960" y="12823"/>
                  <a:pt x="7986" y="12836"/>
                </a:cubicBezTo>
                <a:cubicBezTo>
                  <a:pt x="8162" y="12861"/>
                  <a:pt x="8326" y="12899"/>
                  <a:pt x="8502" y="12936"/>
                </a:cubicBezTo>
                <a:cubicBezTo>
                  <a:pt x="8527" y="12936"/>
                  <a:pt x="8552" y="12924"/>
                  <a:pt x="8552" y="12899"/>
                </a:cubicBezTo>
                <a:cubicBezTo>
                  <a:pt x="8564" y="12874"/>
                  <a:pt x="8552" y="12836"/>
                  <a:pt x="8527" y="12836"/>
                </a:cubicBezTo>
                <a:cubicBezTo>
                  <a:pt x="8351" y="12810"/>
                  <a:pt x="8187" y="12773"/>
                  <a:pt x="8024" y="12735"/>
                </a:cubicBezTo>
                <a:close/>
                <a:moveTo>
                  <a:pt x="6537" y="1084"/>
                </a:moveTo>
                <a:cubicBezTo>
                  <a:pt x="6760" y="1084"/>
                  <a:pt x="6992" y="1091"/>
                  <a:pt x="7231" y="1103"/>
                </a:cubicBezTo>
                <a:cubicBezTo>
                  <a:pt x="11708" y="1355"/>
                  <a:pt x="15921" y="3870"/>
                  <a:pt x="16675" y="4348"/>
                </a:cubicBezTo>
                <a:cubicBezTo>
                  <a:pt x="16751" y="4398"/>
                  <a:pt x="16801" y="4423"/>
                  <a:pt x="16801" y="4423"/>
                </a:cubicBezTo>
                <a:cubicBezTo>
                  <a:pt x="16813" y="4435"/>
                  <a:pt x="17128" y="4611"/>
                  <a:pt x="17568" y="4913"/>
                </a:cubicBezTo>
                <a:cubicBezTo>
                  <a:pt x="17568" y="4926"/>
                  <a:pt x="17581" y="4938"/>
                  <a:pt x="17593" y="4938"/>
                </a:cubicBezTo>
                <a:cubicBezTo>
                  <a:pt x="17643" y="4977"/>
                  <a:pt x="17694" y="5002"/>
                  <a:pt x="17744" y="5039"/>
                </a:cubicBezTo>
                <a:cubicBezTo>
                  <a:pt x="17744" y="5064"/>
                  <a:pt x="17757" y="5077"/>
                  <a:pt x="17782" y="5077"/>
                </a:cubicBezTo>
                <a:cubicBezTo>
                  <a:pt x="17858" y="5127"/>
                  <a:pt x="17920" y="5178"/>
                  <a:pt x="17995" y="5228"/>
                </a:cubicBezTo>
                <a:cubicBezTo>
                  <a:pt x="17983" y="5265"/>
                  <a:pt x="17983" y="5303"/>
                  <a:pt x="18034" y="5316"/>
                </a:cubicBezTo>
                <a:lnTo>
                  <a:pt x="18096" y="5316"/>
                </a:lnTo>
                <a:cubicBezTo>
                  <a:pt x="18121" y="5329"/>
                  <a:pt x="18146" y="5354"/>
                  <a:pt x="18171" y="5379"/>
                </a:cubicBezTo>
                <a:cubicBezTo>
                  <a:pt x="18171" y="5401"/>
                  <a:pt x="18190" y="5432"/>
                  <a:pt x="18220" y="5432"/>
                </a:cubicBezTo>
                <a:cubicBezTo>
                  <a:pt x="18225" y="5432"/>
                  <a:pt x="18230" y="5431"/>
                  <a:pt x="18235" y="5429"/>
                </a:cubicBezTo>
                <a:cubicBezTo>
                  <a:pt x="18310" y="5480"/>
                  <a:pt x="18373" y="5542"/>
                  <a:pt x="18448" y="5592"/>
                </a:cubicBezTo>
                <a:cubicBezTo>
                  <a:pt x="18448" y="5623"/>
                  <a:pt x="18465" y="5646"/>
                  <a:pt x="18492" y="5646"/>
                </a:cubicBezTo>
                <a:cubicBezTo>
                  <a:pt x="18498" y="5646"/>
                  <a:pt x="18504" y="5645"/>
                  <a:pt x="18511" y="5643"/>
                </a:cubicBezTo>
                <a:cubicBezTo>
                  <a:pt x="18864" y="5944"/>
                  <a:pt x="19228" y="6296"/>
                  <a:pt x="19555" y="6674"/>
                </a:cubicBezTo>
                <a:cubicBezTo>
                  <a:pt x="19568" y="6699"/>
                  <a:pt x="19580" y="6712"/>
                  <a:pt x="19593" y="6712"/>
                </a:cubicBezTo>
                <a:cubicBezTo>
                  <a:pt x="20460" y="7730"/>
                  <a:pt x="21127" y="8988"/>
                  <a:pt x="20787" y="10346"/>
                </a:cubicBezTo>
                <a:cubicBezTo>
                  <a:pt x="20460" y="11679"/>
                  <a:pt x="19253" y="12584"/>
                  <a:pt x="17316" y="12974"/>
                </a:cubicBezTo>
                <a:cubicBezTo>
                  <a:pt x="16614" y="13115"/>
                  <a:pt x="15819" y="13184"/>
                  <a:pt x="14959" y="13184"/>
                </a:cubicBezTo>
                <a:cubicBezTo>
                  <a:pt x="13587" y="13184"/>
                  <a:pt x="12046" y="13008"/>
                  <a:pt x="10438" y="12659"/>
                </a:cubicBezTo>
                <a:cubicBezTo>
                  <a:pt x="5484" y="11566"/>
                  <a:pt x="1233" y="8246"/>
                  <a:pt x="378" y="5832"/>
                </a:cubicBezTo>
                <a:cubicBezTo>
                  <a:pt x="88" y="5002"/>
                  <a:pt x="264" y="4108"/>
                  <a:pt x="856" y="3317"/>
                </a:cubicBezTo>
                <a:cubicBezTo>
                  <a:pt x="1259" y="2771"/>
                  <a:pt x="2826" y="1084"/>
                  <a:pt x="6537" y="1084"/>
                </a:cubicBezTo>
                <a:close/>
                <a:moveTo>
                  <a:pt x="4589" y="12588"/>
                </a:moveTo>
                <a:cubicBezTo>
                  <a:pt x="4547" y="12588"/>
                  <a:pt x="4514" y="12652"/>
                  <a:pt x="4565" y="12673"/>
                </a:cubicBezTo>
                <a:cubicBezTo>
                  <a:pt x="5043" y="12949"/>
                  <a:pt x="5546" y="13201"/>
                  <a:pt x="6049" y="13427"/>
                </a:cubicBezTo>
                <a:cubicBezTo>
                  <a:pt x="6056" y="13430"/>
                  <a:pt x="6062" y="13431"/>
                  <a:pt x="6068" y="13431"/>
                </a:cubicBezTo>
                <a:cubicBezTo>
                  <a:pt x="6117" y="13431"/>
                  <a:pt x="6131" y="13349"/>
                  <a:pt x="6074" y="13326"/>
                </a:cubicBezTo>
                <a:cubicBezTo>
                  <a:pt x="5571" y="13112"/>
                  <a:pt x="5093" y="12861"/>
                  <a:pt x="4615" y="12597"/>
                </a:cubicBezTo>
                <a:cubicBezTo>
                  <a:pt x="4607" y="12590"/>
                  <a:pt x="4598" y="12588"/>
                  <a:pt x="4589" y="12588"/>
                </a:cubicBezTo>
                <a:close/>
                <a:moveTo>
                  <a:pt x="13731" y="13524"/>
                </a:moveTo>
                <a:cubicBezTo>
                  <a:pt x="13711" y="13524"/>
                  <a:pt x="13695" y="13544"/>
                  <a:pt x="13695" y="13565"/>
                </a:cubicBezTo>
                <a:cubicBezTo>
                  <a:pt x="13695" y="13603"/>
                  <a:pt x="13708" y="13615"/>
                  <a:pt x="13733" y="13615"/>
                </a:cubicBezTo>
                <a:cubicBezTo>
                  <a:pt x="13814" y="13630"/>
                  <a:pt x="13900" y="13636"/>
                  <a:pt x="13986" y="13636"/>
                </a:cubicBezTo>
                <a:cubicBezTo>
                  <a:pt x="14045" y="13636"/>
                  <a:pt x="14104" y="13633"/>
                  <a:pt x="14160" y="13628"/>
                </a:cubicBezTo>
                <a:cubicBezTo>
                  <a:pt x="14186" y="13628"/>
                  <a:pt x="14198" y="13590"/>
                  <a:pt x="14198" y="13565"/>
                </a:cubicBezTo>
                <a:cubicBezTo>
                  <a:pt x="14186" y="13540"/>
                  <a:pt x="14160" y="13528"/>
                  <a:pt x="14135" y="13528"/>
                </a:cubicBezTo>
                <a:cubicBezTo>
                  <a:pt x="14072" y="13534"/>
                  <a:pt x="14006" y="13537"/>
                  <a:pt x="13940" y="13537"/>
                </a:cubicBezTo>
                <a:cubicBezTo>
                  <a:pt x="13874" y="13537"/>
                  <a:pt x="13808" y="13534"/>
                  <a:pt x="13745" y="13528"/>
                </a:cubicBezTo>
                <a:cubicBezTo>
                  <a:pt x="13740" y="13525"/>
                  <a:pt x="13735" y="13524"/>
                  <a:pt x="13731" y="13524"/>
                </a:cubicBezTo>
                <a:close/>
                <a:moveTo>
                  <a:pt x="5373" y="13233"/>
                </a:moveTo>
                <a:cubicBezTo>
                  <a:pt x="5322" y="13233"/>
                  <a:pt x="5289" y="13304"/>
                  <a:pt x="5333" y="13326"/>
                </a:cubicBezTo>
                <a:cubicBezTo>
                  <a:pt x="5634" y="13464"/>
                  <a:pt x="5923" y="13590"/>
                  <a:pt x="6238" y="13704"/>
                </a:cubicBezTo>
                <a:cubicBezTo>
                  <a:pt x="6244" y="13706"/>
                  <a:pt x="6249" y="13708"/>
                  <a:pt x="6254" y="13708"/>
                </a:cubicBezTo>
                <a:cubicBezTo>
                  <a:pt x="6295" y="13708"/>
                  <a:pt x="6319" y="13627"/>
                  <a:pt x="6263" y="13615"/>
                </a:cubicBezTo>
                <a:cubicBezTo>
                  <a:pt x="5961" y="13503"/>
                  <a:pt x="5672" y="13377"/>
                  <a:pt x="5395" y="13238"/>
                </a:cubicBezTo>
                <a:cubicBezTo>
                  <a:pt x="5387" y="13235"/>
                  <a:pt x="5380" y="13233"/>
                  <a:pt x="5373" y="13233"/>
                </a:cubicBezTo>
                <a:close/>
                <a:moveTo>
                  <a:pt x="11643" y="13763"/>
                </a:moveTo>
                <a:cubicBezTo>
                  <a:pt x="11620" y="13763"/>
                  <a:pt x="11595" y="13784"/>
                  <a:pt x="11595" y="13804"/>
                </a:cubicBezTo>
                <a:cubicBezTo>
                  <a:pt x="11582" y="13829"/>
                  <a:pt x="11595" y="13855"/>
                  <a:pt x="11620" y="13867"/>
                </a:cubicBezTo>
                <a:cubicBezTo>
                  <a:pt x="11758" y="13917"/>
                  <a:pt x="11909" y="13942"/>
                  <a:pt x="12060" y="13942"/>
                </a:cubicBezTo>
                <a:cubicBezTo>
                  <a:pt x="12085" y="13942"/>
                  <a:pt x="12110" y="13917"/>
                  <a:pt x="12110" y="13892"/>
                </a:cubicBezTo>
                <a:cubicBezTo>
                  <a:pt x="12110" y="13867"/>
                  <a:pt x="12098" y="13842"/>
                  <a:pt x="12060" y="13842"/>
                </a:cubicBezTo>
                <a:cubicBezTo>
                  <a:pt x="11922" y="13842"/>
                  <a:pt x="11783" y="13816"/>
                  <a:pt x="11657" y="13766"/>
                </a:cubicBezTo>
                <a:cubicBezTo>
                  <a:pt x="11653" y="13764"/>
                  <a:pt x="11648" y="13763"/>
                  <a:pt x="11643" y="13763"/>
                </a:cubicBezTo>
                <a:close/>
                <a:moveTo>
                  <a:pt x="8589" y="14118"/>
                </a:moveTo>
                <a:cubicBezTo>
                  <a:pt x="8527" y="14118"/>
                  <a:pt x="8527" y="14194"/>
                  <a:pt x="8577" y="14219"/>
                </a:cubicBezTo>
                <a:cubicBezTo>
                  <a:pt x="9193" y="14458"/>
                  <a:pt x="9860" y="14559"/>
                  <a:pt x="10526" y="14609"/>
                </a:cubicBezTo>
                <a:lnTo>
                  <a:pt x="11092" y="14646"/>
                </a:lnTo>
                <a:cubicBezTo>
                  <a:pt x="11154" y="14646"/>
                  <a:pt x="11168" y="14559"/>
                  <a:pt x="11104" y="14546"/>
                </a:cubicBezTo>
                <a:cubicBezTo>
                  <a:pt x="10438" y="14509"/>
                  <a:pt x="9771" y="14458"/>
                  <a:pt x="9130" y="14294"/>
                </a:cubicBezTo>
                <a:cubicBezTo>
                  <a:pt x="9005" y="14269"/>
                  <a:pt x="8866" y="14219"/>
                  <a:pt x="8740" y="14182"/>
                </a:cubicBezTo>
                <a:cubicBezTo>
                  <a:pt x="8740" y="14156"/>
                  <a:pt x="8728" y="14131"/>
                  <a:pt x="8703" y="14131"/>
                </a:cubicBezTo>
                <a:cubicBezTo>
                  <a:pt x="8665" y="14131"/>
                  <a:pt x="8627" y="14131"/>
                  <a:pt x="8589" y="14118"/>
                </a:cubicBezTo>
                <a:close/>
                <a:moveTo>
                  <a:pt x="13720" y="14646"/>
                </a:moveTo>
                <a:cubicBezTo>
                  <a:pt x="13695" y="14646"/>
                  <a:pt x="13669" y="14659"/>
                  <a:pt x="13657" y="14685"/>
                </a:cubicBezTo>
                <a:cubicBezTo>
                  <a:pt x="13657" y="14710"/>
                  <a:pt x="13669" y="14735"/>
                  <a:pt x="13695" y="14747"/>
                </a:cubicBezTo>
                <a:cubicBezTo>
                  <a:pt x="13766" y="14756"/>
                  <a:pt x="13831" y="14765"/>
                  <a:pt x="13899" y="14765"/>
                </a:cubicBezTo>
                <a:cubicBezTo>
                  <a:pt x="13927" y="14765"/>
                  <a:pt x="13955" y="14764"/>
                  <a:pt x="13984" y="14760"/>
                </a:cubicBezTo>
                <a:cubicBezTo>
                  <a:pt x="13996" y="14760"/>
                  <a:pt x="14010" y="14747"/>
                  <a:pt x="14022" y="14747"/>
                </a:cubicBezTo>
                <a:cubicBezTo>
                  <a:pt x="14035" y="14735"/>
                  <a:pt x="14035" y="14722"/>
                  <a:pt x="14035" y="14710"/>
                </a:cubicBezTo>
                <a:cubicBezTo>
                  <a:pt x="14035" y="14685"/>
                  <a:pt x="14022" y="14659"/>
                  <a:pt x="13996" y="14659"/>
                </a:cubicBezTo>
                <a:lnTo>
                  <a:pt x="13745" y="14659"/>
                </a:lnTo>
                <a:cubicBezTo>
                  <a:pt x="13745" y="14646"/>
                  <a:pt x="13733" y="14646"/>
                  <a:pt x="13733" y="14646"/>
                </a:cubicBezTo>
                <a:close/>
                <a:moveTo>
                  <a:pt x="16504" y="14513"/>
                </a:moveTo>
                <a:cubicBezTo>
                  <a:pt x="16495" y="14513"/>
                  <a:pt x="16485" y="14516"/>
                  <a:pt x="16474" y="14521"/>
                </a:cubicBezTo>
                <a:cubicBezTo>
                  <a:pt x="16285" y="14596"/>
                  <a:pt x="16097" y="14659"/>
                  <a:pt x="15896" y="14697"/>
                </a:cubicBezTo>
                <a:cubicBezTo>
                  <a:pt x="15836" y="14709"/>
                  <a:pt x="15855" y="14798"/>
                  <a:pt x="15910" y="14798"/>
                </a:cubicBezTo>
                <a:cubicBezTo>
                  <a:pt x="15913" y="14798"/>
                  <a:pt x="15917" y="14798"/>
                  <a:pt x="15921" y="14797"/>
                </a:cubicBezTo>
                <a:cubicBezTo>
                  <a:pt x="16122" y="14747"/>
                  <a:pt x="16323" y="14685"/>
                  <a:pt x="16511" y="14596"/>
                </a:cubicBezTo>
                <a:cubicBezTo>
                  <a:pt x="16537" y="14596"/>
                  <a:pt x="16550" y="14559"/>
                  <a:pt x="16537" y="14534"/>
                </a:cubicBezTo>
                <a:cubicBezTo>
                  <a:pt x="16530" y="14519"/>
                  <a:pt x="16518" y="14513"/>
                  <a:pt x="16504" y="14513"/>
                </a:cubicBezTo>
                <a:close/>
                <a:moveTo>
                  <a:pt x="12048" y="14846"/>
                </a:moveTo>
                <a:cubicBezTo>
                  <a:pt x="11995" y="14846"/>
                  <a:pt x="11976" y="14925"/>
                  <a:pt x="12035" y="14948"/>
                </a:cubicBezTo>
                <a:cubicBezTo>
                  <a:pt x="12160" y="14986"/>
                  <a:pt x="12292" y="15003"/>
                  <a:pt x="12425" y="15003"/>
                </a:cubicBezTo>
                <a:cubicBezTo>
                  <a:pt x="12467" y="15003"/>
                  <a:pt x="12509" y="15002"/>
                  <a:pt x="12551" y="14998"/>
                </a:cubicBezTo>
                <a:cubicBezTo>
                  <a:pt x="12576" y="14986"/>
                  <a:pt x="12601" y="14961"/>
                  <a:pt x="12588" y="14936"/>
                </a:cubicBezTo>
                <a:cubicBezTo>
                  <a:pt x="12588" y="14911"/>
                  <a:pt x="12563" y="14898"/>
                  <a:pt x="12538" y="14898"/>
                </a:cubicBezTo>
                <a:cubicBezTo>
                  <a:pt x="12499" y="14901"/>
                  <a:pt x="12460" y="14903"/>
                  <a:pt x="12421" y="14903"/>
                </a:cubicBezTo>
                <a:cubicBezTo>
                  <a:pt x="12297" y="14903"/>
                  <a:pt x="12175" y="14886"/>
                  <a:pt x="12060" y="14848"/>
                </a:cubicBezTo>
                <a:cubicBezTo>
                  <a:pt x="12056" y="14847"/>
                  <a:pt x="12052" y="14846"/>
                  <a:pt x="12048" y="14846"/>
                </a:cubicBezTo>
                <a:close/>
                <a:moveTo>
                  <a:pt x="630" y="6573"/>
                </a:moveTo>
                <a:lnTo>
                  <a:pt x="630" y="6573"/>
                </a:lnTo>
                <a:cubicBezTo>
                  <a:pt x="1220" y="7592"/>
                  <a:pt x="2315" y="8736"/>
                  <a:pt x="3698" y="9742"/>
                </a:cubicBezTo>
                <a:cubicBezTo>
                  <a:pt x="4012" y="9968"/>
                  <a:pt x="4327" y="10183"/>
                  <a:pt x="4654" y="10384"/>
                </a:cubicBezTo>
                <a:cubicBezTo>
                  <a:pt x="6401" y="11477"/>
                  <a:pt x="8413" y="12307"/>
                  <a:pt x="10413" y="12748"/>
                </a:cubicBezTo>
                <a:cubicBezTo>
                  <a:pt x="12033" y="13105"/>
                  <a:pt x="13586" y="13284"/>
                  <a:pt x="14969" y="13284"/>
                </a:cubicBezTo>
                <a:cubicBezTo>
                  <a:pt x="15830" y="13284"/>
                  <a:pt x="16625" y="13215"/>
                  <a:pt x="17329" y="13075"/>
                </a:cubicBezTo>
                <a:cubicBezTo>
                  <a:pt x="17593" y="13025"/>
                  <a:pt x="17832" y="12961"/>
                  <a:pt x="18071" y="12886"/>
                </a:cubicBezTo>
                <a:lnTo>
                  <a:pt x="18071" y="12886"/>
                </a:lnTo>
                <a:cubicBezTo>
                  <a:pt x="17870" y="12974"/>
                  <a:pt x="17656" y="13037"/>
                  <a:pt x="17442" y="13112"/>
                </a:cubicBezTo>
                <a:cubicBezTo>
                  <a:pt x="16914" y="13276"/>
                  <a:pt x="16361" y="13389"/>
                  <a:pt x="15795" y="13427"/>
                </a:cubicBezTo>
                <a:cubicBezTo>
                  <a:pt x="15684" y="13436"/>
                  <a:pt x="15574" y="13440"/>
                  <a:pt x="15463" y="13440"/>
                </a:cubicBezTo>
                <a:cubicBezTo>
                  <a:pt x="15259" y="13440"/>
                  <a:pt x="15056" y="13426"/>
                  <a:pt x="14852" y="13402"/>
                </a:cubicBezTo>
                <a:cubicBezTo>
                  <a:pt x="14789" y="13402"/>
                  <a:pt x="14789" y="13503"/>
                  <a:pt x="14852" y="13503"/>
                </a:cubicBezTo>
                <a:cubicBezTo>
                  <a:pt x="15045" y="13523"/>
                  <a:pt x="15242" y="13532"/>
                  <a:pt x="15441" y="13532"/>
                </a:cubicBezTo>
                <a:cubicBezTo>
                  <a:pt x="15604" y="13532"/>
                  <a:pt x="15769" y="13526"/>
                  <a:pt x="15933" y="13515"/>
                </a:cubicBezTo>
                <a:cubicBezTo>
                  <a:pt x="15946" y="13528"/>
                  <a:pt x="15958" y="13540"/>
                  <a:pt x="15983" y="13540"/>
                </a:cubicBezTo>
                <a:cubicBezTo>
                  <a:pt x="16801" y="13452"/>
                  <a:pt x="17618" y="13251"/>
                  <a:pt x="18373" y="12936"/>
                </a:cubicBezTo>
                <a:cubicBezTo>
                  <a:pt x="18411" y="12911"/>
                  <a:pt x="18448" y="12899"/>
                  <a:pt x="18486" y="12886"/>
                </a:cubicBezTo>
                <a:lnTo>
                  <a:pt x="18486" y="12886"/>
                </a:lnTo>
                <a:cubicBezTo>
                  <a:pt x="18448" y="12899"/>
                  <a:pt x="18423" y="12924"/>
                  <a:pt x="18386" y="12949"/>
                </a:cubicBezTo>
                <a:cubicBezTo>
                  <a:pt x="17958" y="13137"/>
                  <a:pt x="17531" y="13301"/>
                  <a:pt x="17078" y="13439"/>
                </a:cubicBezTo>
                <a:cubicBezTo>
                  <a:pt x="16877" y="13503"/>
                  <a:pt x="16662" y="13565"/>
                  <a:pt x="16449" y="13615"/>
                </a:cubicBezTo>
                <a:cubicBezTo>
                  <a:pt x="16402" y="13627"/>
                  <a:pt x="16410" y="13705"/>
                  <a:pt x="16463" y="13705"/>
                </a:cubicBezTo>
                <a:cubicBezTo>
                  <a:pt x="16466" y="13705"/>
                  <a:pt x="16470" y="13704"/>
                  <a:pt x="16474" y="13704"/>
                </a:cubicBezTo>
                <a:cubicBezTo>
                  <a:pt x="16600" y="13679"/>
                  <a:pt x="16738" y="13640"/>
                  <a:pt x="16864" y="13603"/>
                </a:cubicBezTo>
                <a:lnTo>
                  <a:pt x="16864" y="13603"/>
                </a:lnTo>
                <a:cubicBezTo>
                  <a:pt x="16273" y="13791"/>
                  <a:pt x="15669" y="13917"/>
                  <a:pt x="15053" y="13980"/>
                </a:cubicBezTo>
                <a:cubicBezTo>
                  <a:pt x="14803" y="13998"/>
                  <a:pt x="14556" y="14007"/>
                  <a:pt x="14310" y="14007"/>
                </a:cubicBezTo>
                <a:cubicBezTo>
                  <a:pt x="14024" y="14007"/>
                  <a:pt x="13740" y="13994"/>
                  <a:pt x="13456" y="13967"/>
                </a:cubicBezTo>
                <a:cubicBezTo>
                  <a:pt x="13453" y="13967"/>
                  <a:pt x="13449" y="13966"/>
                  <a:pt x="13446" y="13966"/>
                </a:cubicBezTo>
                <a:cubicBezTo>
                  <a:pt x="13393" y="13966"/>
                  <a:pt x="13396" y="14056"/>
                  <a:pt x="13456" y="14056"/>
                </a:cubicBezTo>
                <a:cubicBezTo>
                  <a:pt x="13751" y="14091"/>
                  <a:pt x="14048" y="14107"/>
                  <a:pt x="14344" y="14107"/>
                </a:cubicBezTo>
                <a:cubicBezTo>
                  <a:pt x="15006" y="14107"/>
                  <a:pt x="15667" y="14023"/>
                  <a:pt x="16310" y="13867"/>
                </a:cubicBezTo>
                <a:cubicBezTo>
                  <a:pt x="17053" y="13679"/>
                  <a:pt x="17757" y="13402"/>
                  <a:pt x="18423" y="13037"/>
                </a:cubicBezTo>
                <a:cubicBezTo>
                  <a:pt x="18461" y="13012"/>
                  <a:pt x="18511" y="12986"/>
                  <a:pt x="18562" y="12974"/>
                </a:cubicBezTo>
                <a:lnTo>
                  <a:pt x="18562" y="12974"/>
                </a:lnTo>
                <a:cubicBezTo>
                  <a:pt x="18436" y="13050"/>
                  <a:pt x="18322" y="13125"/>
                  <a:pt x="18210" y="13213"/>
                </a:cubicBezTo>
                <a:cubicBezTo>
                  <a:pt x="17643" y="13503"/>
                  <a:pt x="17040" y="13741"/>
                  <a:pt x="16436" y="13917"/>
                </a:cubicBezTo>
                <a:cubicBezTo>
                  <a:pt x="16147" y="13992"/>
                  <a:pt x="15871" y="14068"/>
                  <a:pt x="15594" y="14118"/>
                </a:cubicBezTo>
                <a:cubicBezTo>
                  <a:pt x="15534" y="14130"/>
                  <a:pt x="15553" y="14220"/>
                  <a:pt x="15597" y="14220"/>
                </a:cubicBezTo>
                <a:cubicBezTo>
                  <a:pt x="15600" y="14220"/>
                  <a:pt x="15603" y="14220"/>
                  <a:pt x="15606" y="14219"/>
                </a:cubicBezTo>
                <a:cubicBezTo>
                  <a:pt x="16310" y="14081"/>
                  <a:pt x="16989" y="13867"/>
                  <a:pt x="17631" y="13590"/>
                </a:cubicBezTo>
                <a:lnTo>
                  <a:pt x="17631" y="13590"/>
                </a:lnTo>
                <a:cubicBezTo>
                  <a:pt x="17103" y="13917"/>
                  <a:pt x="16537" y="14219"/>
                  <a:pt x="15921" y="14395"/>
                </a:cubicBezTo>
                <a:cubicBezTo>
                  <a:pt x="15618" y="14478"/>
                  <a:pt x="15299" y="14527"/>
                  <a:pt x="14977" y="14527"/>
                </a:cubicBezTo>
                <a:cubicBezTo>
                  <a:pt x="14910" y="14527"/>
                  <a:pt x="14843" y="14525"/>
                  <a:pt x="14776" y="14521"/>
                </a:cubicBezTo>
                <a:cubicBezTo>
                  <a:pt x="14773" y="14520"/>
                  <a:pt x="14769" y="14520"/>
                  <a:pt x="14766" y="14520"/>
                </a:cubicBezTo>
                <a:cubicBezTo>
                  <a:pt x="14714" y="14520"/>
                  <a:pt x="14717" y="14609"/>
                  <a:pt x="14776" y="14609"/>
                </a:cubicBezTo>
                <a:cubicBezTo>
                  <a:pt x="14860" y="14617"/>
                  <a:pt x="14944" y="14621"/>
                  <a:pt x="15027" y="14621"/>
                </a:cubicBezTo>
                <a:cubicBezTo>
                  <a:pt x="15622" y="14621"/>
                  <a:pt x="16210" y="14435"/>
                  <a:pt x="16751" y="14182"/>
                </a:cubicBezTo>
                <a:cubicBezTo>
                  <a:pt x="16776" y="14194"/>
                  <a:pt x="16788" y="14194"/>
                  <a:pt x="16813" y="14194"/>
                </a:cubicBezTo>
                <a:cubicBezTo>
                  <a:pt x="17492" y="13880"/>
                  <a:pt x="18146" y="13503"/>
                  <a:pt x="18763" y="13075"/>
                </a:cubicBezTo>
                <a:lnTo>
                  <a:pt x="18763" y="13075"/>
                </a:lnTo>
                <a:cubicBezTo>
                  <a:pt x="18386" y="13402"/>
                  <a:pt x="17958" y="13691"/>
                  <a:pt x="17518" y="13930"/>
                </a:cubicBezTo>
                <a:cubicBezTo>
                  <a:pt x="17304" y="14043"/>
                  <a:pt x="17078" y="14143"/>
                  <a:pt x="16852" y="14232"/>
                </a:cubicBezTo>
                <a:cubicBezTo>
                  <a:pt x="16796" y="14254"/>
                  <a:pt x="16828" y="14324"/>
                  <a:pt x="16870" y="14324"/>
                </a:cubicBezTo>
                <a:cubicBezTo>
                  <a:pt x="16876" y="14324"/>
                  <a:pt x="16883" y="14323"/>
                  <a:pt x="16889" y="14319"/>
                </a:cubicBezTo>
                <a:cubicBezTo>
                  <a:pt x="17115" y="14232"/>
                  <a:pt x="17329" y="14143"/>
                  <a:pt x="17531" y="14031"/>
                </a:cubicBezTo>
                <a:cubicBezTo>
                  <a:pt x="17539" y="14031"/>
                  <a:pt x="17547" y="14036"/>
                  <a:pt x="17559" y="14036"/>
                </a:cubicBezTo>
                <a:cubicBezTo>
                  <a:pt x="17565" y="14036"/>
                  <a:pt x="17573" y="14035"/>
                  <a:pt x="17581" y="14031"/>
                </a:cubicBezTo>
                <a:cubicBezTo>
                  <a:pt x="17858" y="13905"/>
                  <a:pt x="18121" y="13754"/>
                  <a:pt x="18373" y="13578"/>
                </a:cubicBezTo>
                <a:lnTo>
                  <a:pt x="18373" y="13578"/>
                </a:lnTo>
                <a:cubicBezTo>
                  <a:pt x="16539" y="15081"/>
                  <a:pt x="14524" y="15408"/>
                  <a:pt x="12857" y="15408"/>
                </a:cubicBezTo>
                <a:cubicBezTo>
                  <a:pt x="12112" y="15408"/>
                  <a:pt x="11437" y="15343"/>
                  <a:pt x="10878" y="15288"/>
                </a:cubicBezTo>
                <a:cubicBezTo>
                  <a:pt x="9042" y="15112"/>
                  <a:pt x="6879" y="14307"/>
                  <a:pt x="5006" y="13201"/>
                </a:cubicBezTo>
                <a:cubicBezTo>
                  <a:pt x="5043" y="13188"/>
                  <a:pt x="5056" y="13137"/>
                  <a:pt x="5018" y="13125"/>
                </a:cubicBezTo>
                <a:cubicBezTo>
                  <a:pt x="4842" y="13025"/>
                  <a:pt x="4679" y="12936"/>
                  <a:pt x="4503" y="12836"/>
                </a:cubicBezTo>
                <a:lnTo>
                  <a:pt x="4503" y="12836"/>
                </a:lnTo>
                <a:cubicBezTo>
                  <a:pt x="4511" y="12839"/>
                  <a:pt x="4520" y="12841"/>
                  <a:pt x="4528" y="12841"/>
                </a:cubicBezTo>
                <a:cubicBezTo>
                  <a:pt x="4577" y="12841"/>
                  <a:pt x="4607" y="12780"/>
                  <a:pt x="4553" y="12748"/>
                </a:cubicBezTo>
                <a:cubicBezTo>
                  <a:pt x="4402" y="12647"/>
                  <a:pt x="4263" y="12547"/>
                  <a:pt x="4112" y="12446"/>
                </a:cubicBezTo>
                <a:cubicBezTo>
                  <a:pt x="4138" y="12433"/>
                  <a:pt x="4138" y="12383"/>
                  <a:pt x="4100" y="12371"/>
                </a:cubicBezTo>
                <a:cubicBezTo>
                  <a:pt x="4012" y="12346"/>
                  <a:pt x="3936" y="12295"/>
                  <a:pt x="3874" y="12257"/>
                </a:cubicBezTo>
                <a:lnTo>
                  <a:pt x="3899" y="12232"/>
                </a:lnTo>
                <a:cubicBezTo>
                  <a:pt x="3899" y="12232"/>
                  <a:pt x="3911" y="12232"/>
                  <a:pt x="3911" y="12245"/>
                </a:cubicBezTo>
                <a:cubicBezTo>
                  <a:pt x="3920" y="12251"/>
                  <a:pt x="3928" y="12254"/>
                  <a:pt x="3936" y="12254"/>
                </a:cubicBezTo>
                <a:cubicBezTo>
                  <a:pt x="3976" y="12254"/>
                  <a:pt x="4003" y="12188"/>
                  <a:pt x="3961" y="12156"/>
                </a:cubicBezTo>
                <a:cubicBezTo>
                  <a:pt x="3838" y="12069"/>
                  <a:pt x="3714" y="11982"/>
                  <a:pt x="3588" y="11895"/>
                </a:cubicBezTo>
                <a:lnTo>
                  <a:pt x="3588" y="11895"/>
                </a:lnTo>
                <a:cubicBezTo>
                  <a:pt x="3594" y="11897"/>
                  <a:pt x="3599" y="11898"/>
                  <a:pt x="3604" y="11898"/>
                </a:cubicBezTo>
                <a:cubicBezTo>
                  <a:pt x="3622" y="11898"/>
                  <a:pt x="3638" y="11886"/>
                  <a:pt x="3648" y="11868"/>
                </a:cubicBezTo>
                <a:cubicBezTo>
                  <a:pt x="4075" y="12170"/>
                  <a:pt x="4528" y="12446"/>
                  <a:pt x="4981" y="12698"/>
                </a:cubicBezTo>
                <a:cubicBezTo>
                  <a:pt x="5433" y="12949"/>
                  <a:pt x="5911" y="13176"/>
                  <a:pt x="6389" y="13364"/>
                </a:cubicBezTo>
                <a:cubicBezTo>
                  <a:pt x="6395" y="13367"/>
                  <a:pt x="6401" y="13368"/>
                  <a:pt x="6407" y="13368"/>
                </a:cubicBezTo>
                <a:cubicBezTo>
                  <a:pt x="6447" y="13368"/>
                  <a:pt x="6469" y="13298"/>
                  <a:pt x="6414" y="13276"/>
                </a:cubicBezTo>
                <a:cubicBezTo>
                  <a:pt x="5559" y="12924"/>
                  <a:pt x="4741" y="12496"/>
                  <a:pt x="3987" y="11980"/>
                </a:cubicBezTo>
                <a:cubicBezTo>
                  <a:pt x="3220" y="11465"/>
                  <a:pt x="2516" y="10887"/>
                  <a:pt x="1874" y="10233"/>
                </a:cubicBezTo>
                <a:cubicBezTo>
                  <a:pt x="1648" y="9994"/>
                  <a:pt x="1421" y="9742"/>
                  <a:pt x="1208" y="9491"/>
                </a:cubicBezTo>
                <a:lnTo>
                  <a:pt x="1208" y="9491"/>
                </a:lnTo>
                <a:cubicBezTo>
                  <a:pt x="1371" y="9641"/>
                  <a:pt x="1535" y="9805"/>
                  <a:pt x="1698" y="9968"/>
                </a:cubicBezTo>
                <a:cubicBezTo>
                  <a:pt x="1707" y="9978"/>
                  <a:pt x="1723" y="9986"/>
                  <a:pt x="1735" y="9986"/>
                </a:cubicBezTo>
                <a:cubicBezTo>
                  <a:pt x="1740" y="9986"/>
                  <a:pt x="1745" y="9985"/>
                  <a:pt x="1748" y="9981"/>
                </a:cubicBezTo>
                <a:cubicBezTo>
                  <a:pt x="2176" y="10409"/>
                  <a:pt x="2628" y="10798"/>
                  <a:pt x="3094" y="11176"/>
                </a:cubicBezTo>
                <a:cubicBezTo>
                  <a:pt x="3104" y="11183"/>
                  <a:pt x="3114" y="11186"/>
                  <a:pt x="3123" y="11186"/>
                </a:cubicBezTo>
                <a:cubicBezTo>
                  <a:pt x="3160" y="11186"/>
                  <a:pt x="3185" y="11131"/>
                  <a:pt x="3145" y="11100"/>
                </a:cubicBezTo>
                <a:cubicBezTo>
                  <a:pt x="2654" y="10698"/>
                  <a:pt x="2189" y="10283"/>
                  <a:pt x="1736" y="9831"/>
                </a:cubicBezTo>
                <a:lnTo>
                  <a:pt x="1736" y="9817"/>
                </a:lnTo>
                <a:cubicBezTo>
                  <a:pt x="1711" y="9805"/>
                  <a:pt x="1698" y="9792"/>
                  <a:pt x="1686" y="9780"/>
                </a:cubicBezTo>
                <a:cubicBezTo>
                  <a:pt x="1648" y="9742"/>
                  <a:pt x="1610" y="9692"/>
                  <a:pt x="1572" y="9655"/>
                </a:cubicBezTo>
                <a:cubicBezTo>
                  <a:pt x="1597" y="9655"/>
                  <a:pt x="1622" y="9641"/>
                  <a:pt x="1622" y="9616"/>
                </a:cubicBezTo>
                <a:cubicBezTo>
                  <a:pt x="1761" y="9767"/>
                  <a:pt x="1899" y="9906"/>
                  <a:pt x="2063" y="10044"/>
                </a:cubicBezTo>
                <a:cubicBezTo>
                  <a:pt x="2071" y="10052"/>
                  <a:pt x="2081" y="10056"/>
                  <a:pt x="2091" y="10056"/>
                </a:cubicBezTo>
                <a:cubicBezTo>
                  <a:pt x="2127" y="10056"/>
                  <a:pt x="2165" y="10011"/>
                  <a:pt x="2125" y="9981"/>
                </a:cubicBezTo>
                <a:cubicBezTo>
                  <a:pt x="1975" y="9843"/>
                  <a:pt x="1824" y="9692"/>
                  <a:pt x="1686" y="9541"/>
                </a:cubicBezTo>
                <a:cubicBezTo>
                  <a:pt x="1686" y="9516"/>
                  <a:pt x="1686" y="9504"/>
                  <a:pt x="1673" y="9478"/>
                </a:cubicBezTo>
                <a:cubicBezTo>
                  <a:pt x="1636" y="9453"/>
                  <a:pt x="1597" y="9428"/>
                  <a:pt x="1560" y="9390"/>
                </a:cubicBezTo>
                <a:cubicBezTo>
                  <a:pt x="1522" y="9353"/>
                  <a:pt x="1485" y="9302"/>
                  <a:pt x="1446" y="9252"/>
                </a:cubicBezTo>
                <a:cubicBezTo>
                  <a:pt x="1434" y="9239"/>
                  <a:pt x="1421" y="9239"/>
                  <a:pt x="1396" y="9239"/>
                </a:cubicBezTo>
                <a:cubicBezTo>
                  <a:pt x="1359" y="9202"/>
                  <a:pt x="1321" y="9151"/>
                  <a:pt x="1270" y="9101"/>
                </a:cubicBezTo>
                <a:cubicBezTo>
                  <a:pt x="1296" y="9088"/>
                  <a:pt x="1321" y="9063"/>
                  <a:pt x="1296" y="9026"/>
                </a:cubicBezTo>
                <a:cubicBezTo>
                  <a:pt x="1007" y="8724"/>
                  <a:pt x="730" y="8397"/>
                  <a:pt x="466" y="8070"/>
                </a:cubicBezTo>
                <a:cubicBezTo>
                  <a:pt x="453" y="8057"/>
                  <a:pt x="453" y="8045"/>
                  <a:pt x="453" y="8032"/>
                </a:cubicBezTo>
                <a:lnTo>
                  <a:pt x="453" y="8032"/>
                </a:lnTo>
                <a:cubicBezTo>
                  <a:pt x="655" y="8296"/>
                  <a:pt x="881" y="8548"/>
                  <a:pt x="1119" y="8786"/>
                </a:cubicBezTo>
                <a:cubicBezTo>
                  <a:pt x="1245" y="8937"/>
                  <a:pt x="1384" y="9088"/>
                  <a:pt x="1510" y="9239"/>
                </a:cubicBezTo>
                <a:cubicBezTo>
                  <a:pt x="1963" y="9742"/>
                  <a:pt x="2440" y="10220"/>
                  <a:pt x="2930" y="10686"/>
                </a:cubicBezTo>
                <a:cubicBezTo>
                  <a:pt x="3220" y="10937"/>
                  <a:pt x="3509" y="11189"/>
                  <a:pt x="3798" y="11415"/>
                </a:cubicBezTo>
                <a:cubicBezTo>
                  <a:pt x="3809" y="11426"/>
                  <a:pt x="3820" y="11430"/>
                  <a:pt x="3830" y="11430"/>
                </a:cubicBezTo>
                <a:cubicBezTo>
                  <a:pt x="3866" y="11430"/>
                  <a:pt x="3888" y="11369"/>
                  <a:pt x="3849" y="11340"/>
                </a:cubicBezTo>
                <a:cubicBezTo>
                  <a:pt x="3333" y="10912"/>
                  <a:pt x="2830" y="10459"/>
                  <a:pt x="2352" y="9981"/>
                </a:cubicBezTo>
                <a:cubicBezTo>
                  <a:pt x="1963" y="9604"/>
                  <a:pt x="1597" y="9202"/>
                  <a:pt x="1258" y="8786"/>
                </a:cubicBezTo>
                <a:cubicBezTo>
                  <a:pt x="1258" y="8774"/>
                  <a:pt x="1245" y="8774"/>
                  <a:pt x="1245" y="8761"/>
                </a:cubicBezTo>
                <a:cubicBezTo>
                  <a:pt x="1233" y="8749"/>
                  <a:pt x="1208" y="8736"/>
                  <a:pt x="1195" y="8724"/>
                </a:cubicBezTo>
                <a:cubicBezTo>
                  <a:pt x="1158" y="8674"/>
                  <a:pt x="1133" y="8635"/>
                  <a:pt x="1094" y="8598"/>
                </a:cubicBezTo>
                <a:cubicBezTo>
                  <a:pt x="1107" y="8585"/>
                  <a:pt x="1133" y="8573"/>
                  <a:pt x="1133" y="8548"/>
                </a:cubicBezTo>
                <a:cubicBezTo>
                  <a:pt x="1610" y="9063"/>
                  <a:pt x="2088" y="9579"/>
                  <a:pt x="2578" y="10094"/>
                </a:cubicBezTo>
                <a:cubicBezTo>
                  <a:pt x="2588" y="10107"/>
                  <a:pt x="2601" y="10113"/>
                  <a:pt x="2613" y="10113"/>
                </a:cubicBezTo>
                <a:cubicBezTo>
                  <a:pt x="2647" y="10113"/>
                  <a:pt x="2679" y="10069"/>
                  <a:pt x="2642" y="10032"/>
                </a:cubicBezTo>
                <a:cubicBezTo>
                  <a:pt x="2276" y="9629"/>
                  <a:pt x="1912" y="9239"/>
                  <a:pt x="1535" y="8837"/>
                </a:cubicBezTo>
                <a:lnTo>
                  <a:pt x="1535" y="8837"/>
                </a:lnTo>
                <a:cubicBezTo>
                  <a:pt x="1648" y="8950"/>
                  <a:pt x="1761" y="9063"/>
                  <a:pt x="1874" y="9164"/>
                </a:cubicBezTo>
                <a:cubicBezTo>
                  <a:pt x="1886" y="9175"/>
                  <a:pt x="1899" y="9180"/>
                  <a:pt x="1912" y="9180"/>
                </a:cubicBezTo>
                <a:cubicBezTo>
                  <a:pt x="1953" y="9180"/>
                  <a:pt x="1988" y="9130"/>
                  <a:pt x="1949" y="9101"/>
                </a:cubicBezTo>
                <a:cubicBezTo>
                  <a:pt x="1673" y="8837"/>
                  <a:pt x="1384" y="8573"/>
                  <a:pt x="1107" y="8296"/>
                </a:cubicBezTo>
                <a:cubicBezTo>
                  <a:pt x="1133" y="8283"/>
                  <a:pt x="1158" y="8246"/>
                  <a:pt x="1133" y="8221"/>
                </a:cubicBezTo>
                <a:cubicBezTo>
                  <a:pt x="1107" y="8196"/>
                  <a:pt x="1094" y="8171"/>
                  <a:pt x="1069" y="8158"/>
                </a:cubicBezTo>
                <a:cubicBezTo>
                  <a:pt x="1082" y="8132"/>
                  <a:pt x="1094" y="8107"/>
                  <a:pt x="1069" y="8095"/>
                </a:cubicBezTo>
                <a:cubicBezTo>
                  <a:pt x="767" y="7780"/>
                  <a:pt x="516" y="7428"/>
                  <a:pt x="315" y="7039"/>
                </a:cubicBezTo>
                <a:lnTo>
                  <a:pt x="315" y="7039"/>
                </a:lnTo>
                <a:cubicBezTo>
                  <a:pt x="541" y="7403"/>
                  <a:pt x="818" y="7743"/>
                  <a:pt x="1082" y="8070"/>
                </a:cubicBezTo>
                <a:cubicBezTo>
                  <a:pt x="1094" y="8082"/>
                  <a:pt x="1094" y="8082"/>
                  <a:pt x="1107" y="8082"/>
                </a:cubicBezTo>
                <a:cubicBezTo>
                  <a:pt x="1446" y="8498"/>
                  <a:pt x="1824" y="8887"/>
                  <a:pt x="2214" y="9252"/>
                </a:cubicBezTo>
                <a:cubicBezTo>
                  <a:pt x="3131" y="10132"/>
                  <a:pt x="4151" y="10899"/>
                  <a:pt x="5244" y="11553"/>
                </a:cubicBezTo>
                <a:cubicBezTo>
                  <a:pt x="5861" y="11918"/>
                  <a:pt x="6490" y="12245"/>
                  <a:pt x="7169" y="12458"/>
                </a:cubicBezTo>
                <a:cubicBezTo>
                  <a:pt x="7176" y="12461"/>
                  <a:pt x="7182" y="12462"/>
                  <a:pt x="7188" y="12462"/>
                </a:cubicBezTo>
                <a:cubicBezTo>
                  <a:pt x="7235" y="12462"/>
                  <a:pt x="7249" y="12381"/>
                  <a:pt x="7194" y="12371"/>
                </a:cubicBezTo>
                <a:cubicBezTo>
                  <a:pt x="6602" y="12170"/>
                  <a:pt x="6037" y="11893"/>
                  <a:pt x="5484" y="11578"/>
                </a:cubicBezTo>
                <a:cubicBezTo>
                  <a:pt x="4942" y="11264"/>
                  <a:pt x="4427" y="10924"/>
                  <a:pt x="3924" y="10560"/>
                </a:cubicBezTo>
                <a:cubicBezTo>
                  <a:pt x="3408" y="10183"/>
                  <a:pt x="2930" y="9780"/>
                  <a:pt x="2466" y="9353"/>
                </a:cubicBezTo>
                <a:cubicBezTo>
                  <a:pt x="2063" y="8975"/>
                  <a:pt x="1661" y="8585"/>
                  <a:pt x="1296" y="8158"/>
                </a:cubicBezTo>
                <a:cubicBezTo>
                  <a:pt x="1334" y="8158"/>
                  <a:pt x="1359" y="8107"/>
                  <a:pt x="1321" y="8082"/>
                </a:cubicBezTo>
                <a:lnTo>
                  <a:pt x="1245" y="8007"/>
                </a:lnTo>
                <a:cubicBezTo>
                  <a:pt x="1258" y="7995"/>
                  <a:pt x="1258" y="7969"/>
                  <a:pt x="1245" y="7944"/>
                </a:cubicBezTo>
                <a:cubicBezTo>
                  <a:pt x="982" y="7617"/>
                  <a:pt x="742" y="7277"/>
                  <a:pt x="541" y="6913"/>
                </a:cubicBezTo>
                <a:lnTo>
                  <a:pt x="541" y="6913"/>
                </a:lnTo>
                <a:cubicBezTo>
                  <a:pt x="767" y="7227"/>
                  <a:pt x="1019" y="7542"/>
                  <a:pt x="1283" y="7831"/>
                </a:cubicBezTo>
                <a:cubicBezTo>
                  <a:pt x="1597" y="8221"/>
                  <a:pt x="1912" y="8598"/>
                  <a:pt x="2251" y="8962"/>
                </a:cubicBezTo>
                <a:cubicBezTo>
                  <a:pt x="2503" y="9227"/>
                  <a:pt x="2767" y="9491"/>
                  <a:pt x="3031" y="9742"/>
                </a:cubicBezTo>
                <a:cubicBezTo>
                  <a:pt x="3042" y="9750"/>
                  <a:pt x="3054" y="9754"/>
                  <a:pt x="3066" y="9754"/>
                </a:cubicBezTo>
                <a:cubicBezTo>
                  <a:pt x="3108" y="9754"/>
                  <a:pt x="3146" y="9709"/>
                  <a:pt x="3106" y="9680"/>
                </a:cubicBezTo>
                <a:cubicBezTo>
                  <a:pt x="2792" y="9378"/>
                  <a:pt x="2478" y="9063"/>
                  <a:pt x="2189" y="8736"/>
                </a:cubicBezTo>
                <a:lnTo>
                  <a:pt x="2189" y="8736"/>
                </a:lnTo>
                <a:cubicBezTo>
                  <a:pt x="2239" y="8786"/>
                  <a:pt x="2302" y="8837"/>
                  <a:pt x="2352" y="8887"/>
                </a:cubicBezTo>
                <a:cubicBezTo>
                  <a:pt x="2363" y="8895"/>
                  <a:pt x="2375" y="8899"/>
                  <a:pt x="2387" y="8899"/>
                </a:cubicBezTo>
                <a:cubicBezTo>
                  <a:pt x="2429" y="8899"/>
                  <a:pt x="2467" y="8854"/>
                  <a:pt x="2427" y="8825"/>
                </a:cubicBezTo>
                <a:cubicBezTo>
                  <a:pt x="1949" y="8409"/>
                  <a:pt x="1522" y="7944"/>
                  <a:pt x="1158" y="7428"/>
                </a:cubicBezTo>
                <a:cubicBezTo>
                  <a:pt x="1145" y="7416"/>
                  <a:pt x="1145" y="7416"/>
                  <a:pt x="1133" y="7416"/>
                </a:cubicBezTo>
                <a:cubicBezTo>
                  <a:pt x="1032" y="7277"/>
                  <a:pt x="943" y="7139"/>
                  <a:pt x="856" y="7001"/>
                </a:cubicBezTo>
                <a:cubicBezTo>
                  <a:pt x="868" y="6989"/>
                  <a:pt x="868" y="6963"/>
                  <a:pt x="856" y="6950"/>
                </a:cubicBezTo>
                <a:cubicBezTo>
                  <a:pt x="818" y="6913"/>
                  <a:pt x="793" y="6863"/>
                  <a:pt x="755" y="6825"/>
                </a:cubicBezTo>
                <a:cubicBezTo>
                  <a:pt x="717" y="6737"/>
                  <a:pt x="667" y="6662"/>
                  <a:pt x="630" y="6573"/>
                </a:cubicBezTo>
                <a:close/>
                <a:moveTo>
                  <a:pt x="28248" y="1"/>
                </a:moveTo>
                <a:cubicBezTo>
                  <a:pt x="27926" y="1"/>
                  <a:pt x="27606" y="84"/>
                  <a:pt x="27314" y="248"/>
                </a:cubicBezTo>
                <a:cubicBezTo>
                  <a:pt x="26672" y="612"/>
                  <a:pt x="25579" y="1103"/>
                  <a:pt x="24522" y="1581"/>
                </a:cubicBezTo>
                <a:cubicBezTo>
                  <a:pt x="23894" y="1870"/>
                  <a:pt x="23240" y="2160"/>
                  <a:pt x="22686" y="2423"/>
                </a:cubicBezTo>
                <a:cubicBezTo>
                  <a:pt x="21265" y="3102"/>
                  <a:pt x="17380" y="4360"/>
                  <a:pt x="17053" y="4460"/>
                </a:cubicBezTo>
                <a:cubicBezTo>
                  <a:pt x="16939" y="4385"/>
                  <a:pt x="16864" y="4348"/>
                  <a:pt x="16852" y="4335"/>
                </a:cubicBezTo>
                <a:cubicBezTo>
                  <a:pt x="16751" y="4272"/>
                  <a:pt x="12148" y="1279"/>
                  <a:pt x="7231" y="1015"/>
                </a:cubicBezTo>
                <a:cubicBezTo>
                  <a:pt x="6982" y="1001"/>
                  <a:pt x="6742" y="994"/>
                  <a:pt x="6510" y="994"/>
                </a:cubicBezTo>
                <a:cubicBezTo>
                  <a:pt x="2779" y="994"/>
                  <a:pt x="1194" y="2709"/>
                  <a:pt x="780" y="3266"/>
                </a:cubicBezTo>
                <a:cubicBezTo>
                  <a:pt x="340" y="3845"/>
                  <a:pt x="127" y="4474"/>
                  <a:pt x="152" y="5089"/>
                </a:cubicBezTo>
                <a:cubicBezTo>
                  <a:pt x="139" y="5127"/>
                  <a:pt x="1" y="6058"/>
                  <a:pt x="189" y="7252"/>
                </a:cubicBezTo>
                <a:cubicBezTo>
                  <a:pt x="177" y="7277"/>
                  <a:pt x="177" y="7290"/>
                  <a:pt x="189" y="7316"/>
                </a:cubicBezTo>
                <a:cubicBezTo>
                  <a:pt x="202" y="7316"/>
                  <a:pt x="202" y="7328"/>
                  <a:pt x="202" y="7328"/>
                </a:cubicBezTo>
                <a:cubicBezTo>
                  <a:pt x="214" y="7416"/>
                  <a:pt x="227" y="7504"/>
                  <a:pt x="252" y="7592"/>
                </a:cubicBezTo>
                <a:cubicBezTo>
                  <a:pt x="239" y="7604"/>
                  <a:pt x="239" y="7629"/>
                  <a:pt x="252" y="7642"/>
                </a:cubicBezTo>
                <a:cubicBezTo>
                  <a:pt x="252" y="7655"/>
                  <a:pt x="264" y="7655"/>
                  <a:pt x="264" y="7668"/>
                </a:cubicBezTo>
                <a:cubicBezTo>
                  <a:pt x="277" y="7705"/>
                  <a:pt x="290" y="7755"/>
                  <a:pt x="290" y="7793"/>
                </a:cubicBezTo>
                <a:cubicBezTo>
                  <a:pt x="290" y="7805"/>
                  <a:pt x="290" y="7805"/>
                  <a:pt x="303" y="7819"/>
                </a:cubicBezTo>
                <a:cubicBezTo>
                  <a:pt x="340" y="7995"/>
                  <a:pt x="390" y="8196"/>
                  <a:pt x="453" y="8384"/>
                </a:cubicBezTo>
                <a:cubicBezTo>
                  <a:pt x="453" y="8397"/>
                  <a:pt x="453" y="8397"/>
                  <a:pt x="466" y="8409"/>
                </a:cubicBezTo>
                <a:cubicBezTo>
                  <a:pt x="680" y="9088"/>
                  <a:pt x="1032" y="9805"/>
                  <a:pt x="1560" y="10471"/>
                </a:cubicBezTo>
                <a:cubicBezTo>
                  <a:pt x="2327" y="11427"/>
                  <a:pt x="3408" y="12333"/>
                  <a:pt x="4641" y="13100"/>
                </a:cubicBezTo>
                <a:cubicBezTo>
                  <a:pt x="6577" y="14319"/>
                  <a:pt x="8879" y="15200"/>
                  <a:pt x="10866" y="15389"/>
                </a:cubicBezTo>
                <a:cubicBezTo>
                  <a:pt x="11495" y="15450"/>
                  <a:pt x="12140" y="15496"/>
                  <a:pt x="12795" y="15496"/>
                </a:cubicBezTo>
                <a:cubicBezTo>
                  <a:pt x="13766" y="15496"/>
                  <a:pt x="14759" y="15394"/>
                  <a:pt x="15757" y="15087"/>
                </a:cubicBezTo>
                <a:cubicBezTo>
                  <a:pt x="17769" y="14470"/>
                  <a:pt x="19367" y="13150"/>
                  <a:pt x="20636" y="11050"/>
                </a:cubicBezTo>
                <a:lnTo>
                  <a:pt x="20624" y="11038"/>
                </a:lnTo>
                <a:cubicBezTo>
                  <a:pt x="20737" y="10837"/>
                  <a:pt x="20825" y="10610"/>
                  <a:pt x="20888" y="10371"/>
                </a:cubicBezTo>
                <a:cubicBezTo>
                  <a:pt x="21077" y="9566"/>
                  <a:pt x="20951" y="8711"/>
                  <a:pt x="20510" y="7856"/>
                </a:cubicBezTo>
                <a:cubicBezTo>
                  <a:pt x="20586" y="7718"/>
                  <a:pt x="21089" y="6913"/>
                  <a:pt x="22019" y="6020"/>
                </a:cubicBezTo>
                <a:cubicBezTo>
                  <a:pt x="23818" y="4310"/>
                  <a:pt x="27276" y="2914"/>
                  <a:pt x="28357" y="2688"/>
                </a:cubicBezTo>
                <a:cubicBezTo>
                  <a:pt x="28860" y="2587"/>
                  <a:pt x="29489" y="2323"/>
                  <a:pt x="29766" y="1883"/>
                </a:cubicBezTo>
                <a:cubicBezTo>
                  <a:pt x="29905" y="1657"/>
                  <a:pt x="29942" y="1392"/>
                  <a:pt x="29866" y="1129"/>
                </a:cubicBezTo>
                <a:cubicBezTo>
                  <a:pt x="29841" y="1015"/>
                  <a:pt x="29791" y="902"/>
                  <a:pt x="29741" y="802"/>
                </a:cubicBezTo>
                <a:cubicBezTo>
                  <a:pt x="29703" y="751"/>
                  <a:pt x="29678" y="713"/>
                  <a:pt x="29665" y="701"/>
                </a:cubicBezTo>
                <a:cubicBezTo>
                  <a:pt x="29527" y="500"/>
                  <a:pt x="29338" y="336"/>
                  <a:pt x="29100" y="210"/>
                </a:cubicBezTo>
                <a:cubicBezTo>
                  <a:pt x="29100" y="198"/>
                  <a:pt x="29087" y="198"/>
                  <a:pt x="29075" y="185"/>
                </a:cubicBezTo>
                <a:cubicBezTo>
                  <a:pt x="29062" y="185"/>
                  <a:pt x="29049" y="173"/>
                  <a:pt x="29024" y="173"/>
                </a:cubicBezTo>
                <a:cubicBezTo>
                  <a:pt x="29011" y="160"/>
                  <a:pt x="28986" y="160"/>
                  <a:pt x="28974" y="148"/>
                </a:cubicBezTo>
                <a:cubicBezTo>
                  <a:pt x="28739" y="50"/>
                  <a:pt x="28493" y="1"/>
                  <a:pt x="282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F8300BB0-BE1C-14C1-8894-D7B7F981A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20B0EBB-4BFC-9EB5-C903-4227518EF957}"/>
              </a:ext>
            </a:extLst>
          </p:cNvPr>
          <p:cNvGrpSpPr/>
          <p:nvPr/>
        </p:nvGrpSpPr>
        <p:grpSpPr>
          <a:xfrm>
            <a:off x="6583800" y="269466"/>
            <a:ext cx="2560200" cy="1129688"/>
            <a:chOff x="3238054" y="1702737"/>
            <a:chExt cx="2560200" cy="1129688"/>
          </a:xfrm>
        </p:grpSpPr>
        <p:sp>
          <p:nvSpPr>
            <p:cNvPr id="3" name="Google Shape;12015;p40">
              <a:extLst>
                <a:ext uri="{FF2B5EF4-FFF2-40B4-BE49-F238E27FC236}">
                  <a16:creationId xmlns:a16="http://schemas.microsoft.com/office/drawing/2014/main" id="{F35006A8-0834-39DD-FD62-8D8C90C5957B}"/>
                </a:ext>
              </a:extLst>
            </p:cNvPr>
            <p:cNvSpPr/>
            <p:nvPr/>
          </p:nvSpPr>
          <p:spPr>
            <a:xfrm>
              <a:off x="4100754" y="1702737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20;p40">
              <a:extLst>
                <a:ext uri="{FF2B5EF4-FFF2-40B4-BE49-F238E27FC236}">
                  <a16:creationId xmlns:a16="http://schemas.microsoft.com/office/drawing/2014/main" id="{74D74CB3-4BFE-D012-5A91-FA104D05FB8E}"/>
                </a:ext>
              </a:extLst>
            </p:cNvPr>
            <p:cNvSpPr txBox="1">
              <a:spLocks/>
            </p:cNvSpPr>
            <p:nvPr/>
          </p:nvSpPr>
          <p:spPr>
            <a:xfrm>
              <a:off x="4175254" y="17920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dirty="0"/>
                <a:t>02</a:t>
              </a:r>
            </a:p>
          </p:txBody>
        </p:sp>
        <p:sp>
          <p:nvSpPr>
            <p:cNvPr id="5" name="Google Shape;12024;p40">
              <a:extLst>
                <a:ext uri="{FF2B5EF4-FFF2-40B4-BE49-F238E27FC236}">
                  <a16:creationId xmlns:a16="http://schemas.microsoft.com/office/drawing/2014/main" id="{4D7AB908-B109-3BF7-E2F4-DB9D2F25950A}"/>
                </a:ext>
              </a:extLst>
            </p:cNvPr>
            <p:cNvSpPr txBox="1">
              <a:spLocks/>
            </p:cNvSpPr>
            <p:nvPr/>
          </p:nvSpPr>
          <p:spPr>
            <a:xfrm>
              <a:off x="3238054" y="24646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CA" dirty="0"/>
                <a:t>Technology used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CFEA744-7CA3-1850-61FC-C474B9A0F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5796"/>
            <a:ext cx="9144000" cy="3046047"/>
          </a:xfrm>
          <a:prstGeom prst="rect">
            <a:avLst/>
          </a:prstGeom>
        </p:spPr>
      </p:pic>
      <p:sp>
        <p:nvSpPr>
          <p:cNvPr id="8" name="Google Shape;11997;p38">
            <a:extLst>
              <a:ext uri="{FF2B5EF4-FFF2-40B4-BE49-F238E27FC236}">
                <a16:creationId xmlns:a16="http://schemas.microsoft.com/office/drawing/2014/main" id="{02D274F0-61CD-E275-5FA4-5477F2F74A45}"/>
              </a:ext>
            </a:extLst>
          </p:cNvPr>
          <p:cNvSpPr txBox="1">
            <a:spLocks/>
          </p:cNvSpPr>
          <p:nvPr/>
        </p:nvSpPr>
        <p:spPr>
          <a:xfrm>
            <a:off x="4067428" y="2477445"/>
            <a:ext cx="5032744" cy="1081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CA" dirty="0">
                <a:solidFill>
                  <a:schemeClr val="accent3"/>
                </a:solidFill>
              </a:rPr>
              <a:t>CSS is used to set the fonts, colors, backgrounds, and spacing to make our app look clean and user-friendly.</a:t>
            </a:r>
          </a:p>
        </p:txBody>
      </p:sp>
    </p:spTree>
    <p:extLst>
      <p:ext uri="{BB962C8B-B14F-4D97-AF65-F5344CB8AC3E}">
        <p14:creationId xmlns:p14="http://schemas.microsoft.com/office/powerpoint/2010/main" val="1333680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0">
          <a:extLst>
            <a:ext uri="{FF2B5EF4-FFF2-40B4-BE49-F238E27FC236}">
              <a16:creationId xmlns:a16="http://schemas.microsoft.com/office/drawing/2014/main" id="{28D9B4B8-0E15-D82D-B853-53051E391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F43CB7A-5D04-3FA3-368D-463CAA2F4F75}"/>
              </a:ext>
            </a:extLst>
          </p:cNvPr>
          <p:cNvGrpSpPr/>
          <p:nvPr/>
        </p:nvGrpSpPr>
        <p:grpSpPr>
          <a:xfrm>
            <a:off x="2607991" y="1924596"/>
            <a:ext cx="3928017" cy="1734810"/>
            <a:chOff x="6150325" y="1888012"/>
            <a:chExt cx="2560200" cy="1130713"/>
          </a:xfrm>
        </p:grpSpPr>
        <p:sp>
          <p:nvSpPr>
            <p:cNvPr id="9" name="Google Shape;12016;p40">
              <a:extLst>
                <a:ext uri="{FF2B5EF4-FFF2-40B4-BE49-F238E27FC236}">
                  <a16:creationId xmlns:a16="http://schemas.microsoft.com/office/drawing/2014/main" id="{E3B1EFB6-A9AE-84D0-3CCD-FB4C401BEF7E}"/>
                </a:ext>
              </a:extLst>
            </p:cNvPr>
            <p:cNvSpPr/>
            <p:nvPr/>
          </p:nvSpPr>
          <p:spPr>
            <a:xfrm>
              <a:off x="7013025" y="1888012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025;p40">
              <a:extLst>
                <a:ext uri="{FF2B5EF4-FFF2-40B4-BE49-F238E27FC236}">
                  <a16:creationId xmlns:a16="http://schemas.microsoft.com/office/drawing/2014/main" id="{399E03A5-B4AF-5D42-4B46-F99686FB58F9}"/>
                </a:ext>
              </a:extLst>
            </p:cNvPr>
            <p:cNvSpPr txBox="1">
              <a:spLocks/>
            </p:cNvSpPr>
            <p:nvPr/>
          </p:nvSpPr>
          <p:spPr>
            <a:xfrm>
              <a:off x="7087525" y="19783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sz="4800" dirty="0"/>
                <a:t>03</a:t>
              </a:r>
            </a:p>
          </p:txBody>
        </p:sp>
        <p:sp>
          <p:nvSpPr>
            <p:cNvPr id="11" name="Google Shape;12027;p40">
              <a:extLst>
                <a:ext uri="{FF2B5EF4-FFF2-40B4-BE49-F238E27FC236}">
                  <a16:creationId xmlns:a16="http://schemas.microsoft.com/office/drawing/2014/main" id="{A41CD5CF-882A-EE0E-F20F-FCBCB5468B01}"/>
                </a:ext>
              </a:extLst>
            </p:cNvPr>
            <p:cNvSpPr txBox="1">
              <a:spLocks/>
            </p:cNvSpPr>
            <p:nvPr/>
          </p:nvSpPr>
          <p:spPr>
            <a:xfrm>
              <a:off x="6150325" y="26509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US" sz="3200" dirty="0"/>
                <a:t>Usage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5536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FBE77EDC-2CAA-391A-77EE-24B69B3D7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3662EA4-843B-8CFF-28EE-CBC2F48517A4}"/>
              </a:ext>
            </a:extLst>
          </p:cNvPr>
          <p:cNvGrpSpPr/>
          <p:nvPr/>
        </p:nvGrpSpPr>
        <p:grpSpPr>
          <a:xfrm>
            <a:off x="6948912" y="208867"/>
            <a:ext cx="2560200" cy="1130713"/>
            <a:chOff x="6150325" y="1888012"/>
            <a:chExt cx="2560200" cy="1130713"/>
          </a:xfrm>
        </p:grpSpPr>
        <p:sp>
          <p:nvSpPr>
            <p:cNvPr id="3" name="Google Shape;12016;p40">
              <a:extLst>
                <a:ext uri="{FF2B5EF4-FFF2-40B4-BE49-F238E27FC236}">
                  <a16:creationId xmlns:a16="http://schemas.microsoft.com/office/drawing/2014/main" id="{FC86AEA6-97FA-3AAE-0727-5656688481B1}"/>
                </a:ext>
              </a:extLst>
            </p:cNvPr>
            <p:cNvSpPr/>
            <p:nvPr/>
          </p:nvSpPr>
          <p:spPr>
            <a:xfrm>
              <a:off x="7013025" y="1888012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25;p40">
              <a:extLst>
                <a:ext uri="{FF2B5EF4-FFF2-40B4-BE49-F238E27FC236}">
                  <a16:creationId xmlns:a16="http://schemas.microsoft.com/office/drawing/2014/main" id="{7D9D22EC-58A5-F676-763C-B9B69FB1B369}"/>
                </a:ext>
              </a:extLst>
            </p:cNvPr>
            <p:cNvSpPr txBox="1">
              <a:spLocks/>
            </p:cNvSpPr>
            <p:nvPr/>
          </p:nvSpPr>
          <p:spPr>
            <a:xfrm>
              <a:off x="7087525" y="19783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/>
                <a:t>03</a:t>
              </a:r>
              <a:endParaRPr lang="en" dirty="0"/>
            </a:p>
          </p:txBody>
        </p:sp>
        <p:sp>
          <p:nvSpPr>
            <p:cNvPr id="5" name="Google Shape;12027;p40">
              <a:extLst>
                <a:ext uri="{FF2B5EF4-FFF2-40B4-BE49-F238E27FC236}">
                  <a16:creationId xmlns:a16="http://schemas.microsoft.com/office/drawing/2014/main" id="{E66EB03C-2A31-FB51-A463-4EB953BDA8BE}"/>
                </a:ext>
              </a:extLst>
            </p:cNvPr>
            <p:cNvSpPr txBox="1">
              <a:spLocks/>
            </p:cNvSpPr>
            <p:nvPr/>
          </p:nvSpPr>
          <p:spPr>
            <a:xfrm>
              <a:off x="6150325" y="26509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US"/>
                <a:t>Usage</a:t>
              </a:r>
              <a:endParaRPr lang="en-US"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C941846-E597-4741-5819-261255AE5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0196"/>
            <a:ext cx="5720316" cy="3023108"/>
          </a:xfrm>
          <a:prstGeom prst="rect">
            <a:avLst/>
          </a:prstGeom>
        </p:spPr>
      </p:pic>
      <p:sp>
        <p:nvSpPr>
          <p:cNvPr id="8" name="Google Shape;11997;p38">
            <a:extLst>
              <a:ext uri="{FF2B5EF4-FFF2-40B4-BE49-F238E27FC236}">
                <a16:creationId xmlns:a16="http://schemas.microsoft.com/office/drawing/2014/main" id="{D1BE6F8C-179E-1023-42A9-346175644FDA}"/>
              </a:ext>
            </a:extLst>
          </p:cNvPr>
          <p:cNvSpPr txBox="1">
            <a:spLocks/>
          </p:cNvSpPr>
          <p:nvPr/>
        </p:nvSpPr>
        <p:spPr>
          <a:xfrm>
            <a:off x="5720316" y="2030877"/>
            <a:ext cx="3423684" cy="1081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CA" dirty="0">
                <a:solidFill>
                  <a:schemeClr val="accent1">
                    <a:lumMod val="10000"/>
                  </a:schemeClr>
                </a:solidFill>
              </a:rPr>
              <a:t>On the home page, users enter ingredients to find matching recipes, click links to view details or favorites, and see a quick overview of how the app works.</a:t>
            </a:r>
          </a:p>
        </p:txBody>
      </p:sp>
    </p:spTree>
    <p:extLst>
      <p:ext uri="{BB962C8B-B14F-4D97-AF65-F5344CB8AC3E}">
        <p14:creationId xmlns:p14="http://schemas.microsoft.com/office/powerpoint/2010/main" val="125447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AEA036CC-BB4D-26AE-3284-511827D90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0ACE2DF-8741-DE1C-61E6-D8A2E58FEA96}"/>
              </a:ext>
            </a:extLst>
          </p:cNvPr>
          <p:cNvGrpSpPr/>
          <p:nvPr/>
        </p:nvGrpSpPr>
        <p:grpSpPr>
          <a:xfrm>
            <a:off x="6948912" y="208867"/>
            <a:ext cx="2560200" cy="1130713"/>
            <a:chOff x="6150325" y="1888012"/>
            <a:chExt cx="2560200" cy="1130713"/>
          </a:xfrm>
        </p:grpSpPr>
        <p:sp>
          <p:nvSpPr>
            <p:cNvPr id="3" name="Google Shape;12016;p40">
              <a:extLst>
                <a:ext uri="{FF2B5EF4-FFF2-40B4-BE49-F238E27FC236}">
                  <a16:creationId xmlns:a16="http://schemas.microsoft.com/office/drawing/2014/main" id="{D8280E14-5EA8-7851-9872-945F3BB328EE}"/>
                </a:ext>
              </a:extLst>
            </p:cNvPr>
            <p:cNvSpPr/>
            <p:nvPr/>
          </p:nvSpPr>
          <p:spPr>
            <a:xfrm>
              <a:off x="7013025" y="1888012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25;p40">
              <a:extLst>
                <a:ext uri="{FF2B5EF4-FFF2-40B4-BE49-F238E27FC236}">
                  <a16:creationId xmlns:a16="http://schemas.microsoft.com/office/drawing/2014/main" id="{216F712B-D955-3952-7BC7-EB529A59E7D7}"/>
                </a:ext>
              </a:extLst>
            </p:cNvPr>
            <p:cNvSpPr txBox="1">
              <a:spLocks/>
            </p:cNvSpPr>
            <p:nvPr/>
          </p:nvSpPr>
          <p:spPr>
            <a:xfrm>
              <a:off x="7087525" y="19783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/>
                <a:t>03</a:t>
              </a:r>
              <a:endParaRPr lang="en" dirty="0"/>
            </a:p>
          </p:txBody>
        </p:sp>
        <p:sp>
          <p:nvSpPr>
            <p:cNvPr id="5" name="Google Shape;12027;p40">
              <a:extLst>
                <a:ext uri="{FF2B5EF4-FFF2-40B4-BE49-F238E27FC236}">
                  <a16:creationId xmlns:a16="http://schemas.microsoft.com/office/drawing/2014/main" id="{D57858B0-26C3-E692-5B9E-4B45F6B05441}"/>
                </a:ext>
              </a:extLst>
            </p:cNvPr>
            <p:cNvSpPr txBox="1">
              <a:spLocks/>
            </p:cNvSpPr>
            <p:nvPr/>
          </p:nvSpPr>
          <p:spPr>
            <a:xfrm>
              <a:off x="6150325" y="26509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US"/>
                <a:t>Usage</a:t>
              </a:r>
              <a:endParaRPr lang="en-US" dirty="0"/>
            </a:p>
          </p:txBody>
        </p:sp>
      </p:grpSp>
      <p:sp>
        <p:nvSpPr>
          <p:cNvPr id="6" name="Google Shape;11997;p38">
            <a:extLst>
              <a:ext uri="{FF2B5EF4-FFF2-40B4-BE49-F238E27FC236}">
                <a16:creationId xmlns:a16="http://schemas.microsoft.com/office/drawing/2014/main" id="{6D2F2817-A708-A938-DDC0-E0920B9EE490}"/>
              </a:ext>
            </a:extLst>
          </p:cNvPr>
          <p:cNvSpPr txBox="1">
            <a:spLocks/>
          </p:cNvSpPr>
          <p:nvPr/>
        </p:nvSpPr>
        <p:spPr>
          <a:xfrm>
            <a:off x="5777023" y="1945817"/>
            <a:ext cx="3423684" cy="16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accent1">
                    <a:lumMod val="10000"/>
                  </a:schemeClr>
                </a:solidFill>
              </a:rPr>
              <a:t>Users can find various recipes on the “Recipes” page. The page is blank until the user enter the ingredient(s) .Once it is entered, it shows a list of food that you can Prepare. When you click on the image in the recipe box, it will show the information and steps to prepare the food.</a:t>
            </a:r>
            <a:endParaRPr lang="en-CA" dirty="0">
              <a:solidFill>
                <a:schemeClr val="accent1">
                  <a:lumMod val="1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56E4C3-A2F6-CF43-67A3-97F2F7B6A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1439"/>
            <a:ext cx="5723592" cy="302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676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9AFD7E58-359E-7B88-195B-7073A5372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21AFA5A-1357-6DBB-33A2-B8C62F1C3FE0}"/>
              </a:ext>
            </a:extLst>
          </p:cNvPr>
          <p:cNvGrpSpPr/>
          <p:nvPr/>
        </p:nvGrpSpPr>
        <p:grpSpPr>
          <a:xfrm>
            <a:off x="6948912" y="208867"/>
            <a:ext cx="2560200" cy="1130713"/>
            <a:chOff x="6150325" y="1888012"/>
            <a:chExt cx="2560200" cy="1130713"/>
          </a:xfrm>
        </p:grpSpPr>
        <p:sp>
          <p:nvSpPr>
            <p:cNvPr id="3" name="Google Shape;12016;p40">
              <a:extLst>
                <a:ext uri="{FF2B5EF4-FFF2-40B4-BE49-F238E27FC236}">
                  <a16:creationId xmlns:a16="http://schemas.microsoft.com/office/drawing/2014/main" id="{8EB72495-0DC4-896B-CB30-E4F758EB6BB6}"/>
                </a:ext>
              </a:extLst>
            </p:cNvPr>
            <p:cNvSpPr/>
            <p:nvPr/>
          </p:nvSpPr>
          <p:spPr>
            <a:xfrm>
              <a:off x="7013025" y="1888012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25;p40">
              <a:extLst>
                <a:ext uri="{FF2B5EF4-FFF2-40B4-BE49-F238E27FC236}">
                  <a16:creationId xmlns:a16="http://schemas.microsoft.com/office/drawing/2014/main" id="{2D2E2940-FCC2-496F-5723-F47D45974A5B}"/>
                </a:ext>
              </a:extLst>
            </p:cNvPr>
            <p:cNvSpPr txBox="1">
              <a:spLocks/>
            </p:cNvSpPr>
            <p:nvPr/>
          </p:nvSpPr>
          <p:spPr>
            <a:xfrm>
              <a:off x="7087525" y="19783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/>
                <a:t>03</a:t>
              </a:r>
              <a:endParaRPr lang="en" dirty="0"/>
            </a:p>
          </p:txBody>
        </p:sp>
        <p:sp>
          <p:nvSpPr>
            <p:cNvPr id="5" name="Google Shape;12027;p40">
              <a:extLst>
                <a:ext uri="{FF2B5EF4-FFF2-40B4-BE49-F238E27FC236}">
                  <a16:creationId xmlns:a16="http://schemas.microsoft.com/office/drawing/2014/main" id="{B1FC043D-0051-5D7C-4DE2-67564C45B0ED}"/>
                </a:ext>
              </a:extLst>
            </p:cNvPr>
            <p:cNvSpPr txBox="1">
              <a:spLocks/>
            </p:cNvSpPr>
            <p:nvPr/>
          </p:nvSpPr>
          <p:spPr>
            <a:xfrm>
              <a:off x="6150325" y="26509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US"/>
                <a:t>Usage</a:t>
              </a:r>
              <a:endParaRPr lang="en-US" dirty="0"/>
            </a:p>
          </p:txBody>
        </p:sp>
      </p:grpSp>
      <p:sp>
        <p:nvSpPr>
          <p:cNvPr id="6" name="Google Shape;11997;p38">
            <a:extLst>
              <a:ext uri="{FF2B5EF4-FFF2-40B4-BE49-F238E27FC236}">
                <a16:creationId xmlns:a16="http://schemas.microsoft.com/office/drawing/2014/main" id="{6966D515-274F-A011-F60C-8485CFBA9A7A}"/>
              </a:ext>
            </a:extLst>
          </p:cNvPr>
          <p:cNvSpPr txBox="1">
            <a:spLocks/>
          </p:cNvSpPr>
          <p:nvPr/>
        </p:nvSpPr>
        <p:spPr>
          <a:xfrm>
            <a:off x="5720316" y="2030877"/>
            <a:ext cx="3423684" cy="14566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accent1">
                    <a:lumMod val="10000"/>
                  </a:schemeClr>
                </a:solidFill>
              </a:rPr>
              <a:t>If the users sees a recipe that </a:t>
            </a:r>
            <a:r>
              <a:rPr lang="en-US" dirty="0" err="1">
                <a:solidFill>
                  <a:schemeClr val="accent1">
                    <a:lumMod val="10000"/>
                  </a:schemeClr>
                </a:solidFill>
              </a:rPr>
              <a:t>they”ll</a:t>
            </a:r>
            <a:r>
              <a:rPr lang="en-US" dirty="0">
                <a:solidFill>
                  <a:schemeClr val="accent1">
                    <a:lumMod val="10000"/>
                  </a:schemeClr>
                </a:solidFill>
              </a:rPr>
              <a:t> like to save, they can add the recipe to their the “favorites”. The recipe would go on to appear in their </a:t>
            </a:r>
            <a:r>
              <a:rPr lang="en-US" dirty="0" err="1">
                <a:solidFill>
                  <a:schemeClr val="accent1">
                    <a:lumMod val="10000"/>
                  </a:schemeClr>
                </a:solidFill>
              </a:rPr>
              <a:t>favourite</a:t>
            </a:r>
            <a:r>
              <a:rPr lang="en-US" dirty="0">
                <a:solidFill>
                  <a:schemeClr val="accent1">
                    <a:lumMod val="10000"/>
                  </a:schemeClr>
                </a:solidFill>
              </a:rPr>
              <a:t> tab which can be viewed at any time. The </a:t>
            </a:r>
            <a:r>
              <a:rPr lang="en-US" dirty="0" err="1">
                <a:solidFill>
                  <a:schemeClr val="accent1">
                    <a:lumMod val="10000"/>
                  </a:schemeClr>
                </a:solidFill>
              </a:rPr>
              <a:t>favourites</a:t>
            </a:r>
            <a:r>
              <a:rPr lang="en-US" dirty="0">
                <a:solidFill>
                  <a:schemeClr val="accent1">
                    <a:lumMod val="10000"/>
                  </a:schemeClr>
                </a:solidFill>
              </a:rPr>
              <a:t> tab is a quick way to save and view various </a:t>
            </a:r>
            <a:r>
              <a:rPr lang="en-US" dirty="0" err="1">
                <a:solidFill>
                  <a:schemeClr val="accent1">
                    <a:lumMod val="10000"/>
                  </a:schemeClr>
                </a:solidFill>
              </a:rPr>
              <a:t>recipies</a:t>
            </a:r>
            <a:r>
              <a:rPr lang="en-US" dirty="0">
                <a:solidFill>
                  <a:schemeClr val="accent1">
                    <a:lumMod val="10000"/>
                  </a:schemeClr>
                </a:solidFill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B88FBC-9BC9-D837-9C76-36467130571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76" b="-1"/>
          <a:stretch/>
        </p:blipFill>
        <p:spPr>
          <a:xfrm>
            <a:off x="0" y="1155680"/>
            <a:ext cx="5638966" cy="293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716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4CBD215D-5FDE-8127-4782-F41C6FC4D0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D8CD5EB-56F6-32C1-970B-2818BC083D99}"/>
              </a:ext>
            </a:extLst>
          </p:cNvPr>
          <p:cNvGrpSpPr/>
          <p:nvPr/>
        </p:nvGrpSpPr>
        <p:grpSpPr>
          <a:xfrm>
            <a:off x="6948912" y="208867"/>
            <a:ext cx="2560200" cy="1130713"/>
            <a:chOff x="6150325" y="1888012"/>
            <a:chExt cx="2560200" cy="1130713"/>
          </a:xfrm>
        </p:grpSpPr>
        <p:sp>
          <p:nvSpPr>
            <p:cNvPr id="3" name="Google Shape;12016;p40">
              <a:extLst>
                <a:ext uri="{FF2B5EF4-FFF2-40B4-BE49-F238E27FC236}">
                  <a16:creationId xmlns:a16="http://schemas.microsoft.com/office/drawing/2014/main" id="{5505B73C-B95F-1AB6-10C4-2E5C4CC38B39}"/>
                </a:ext>
              </a:extLst>
            </p:cNvPr>
            <p:cNvSpPr/>
            <p:nvPr/>
          </p:nvSpPr>
          <p:spPr>
            <a:xfrm>
              <a:off x="7013025" y="1888012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25;p40">
              <a:extLst>
                <a:ext uri="{FF2B5EF4-FFF2-40B4-BE49-F238E27FC236}">
                  <a16:creationId xmlns:a16="http://schemas.microsoft.com/office/drawing/2014/main" id="{B5A18495-DF90-62E6-D359-BC28AE28A0B7}"/>
                </a:ext>
              </a:extLst>
            </p:cNvPr>
            <p:cNvSpPr txBox="1">
              <a:spLocks/>
            </p:cNvSpPr>
            <p:nvPr/>
          </p:nvSpPr>
          <p:spPr>
            <a:xfrm>
              <a:off x="7087525" y="19783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/>
                <a:t>03</a:t>
              </a:r>
              <a:endParaRPr lang="en" dirty="0"/>
            </a:p>
          </p:txBody>
        </p:sp>
        <p:sp>
          <p:nvSpPr>
            <p:cNvPr id="5" name="Google Shape;12027;p40">
              <a:extLst>
                <a:ext uri="{FF2B5EF4-FFF2-40B4-BE49-F238E27FC236}">
                  <a16:creationId xmlns:a16="http://schemas.microsoft.com/office/drawing/2014/main" id="{7C8A9497-6A3E-09F0-5363-98694908F5DF}"/>
                </a:ext>
              </a:extLst>
            </p:cNvPr>
            <p:cNvSpPr txBox="1">
              <a:spLocks/>
            </p:cNvSpPr>
            <p:nvPr/>
          </p:nvSpPr>
          <p:spPr>
            <a:xfrm>
              <a:off x="6150325" y="26509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US"/>
                <a:t>Usage</a:t>
              </a:r>
              <a:endParaRPr lang="en-US" dirty="0"/>
            </a:p>
          </p:txBody>
        </p:sp>
      </p:grpSp>
      <p:sp>
        <p:nvSpPr>
          <p:cNvPr id="6" name="Google Shape;11997;p38">
            <a:extLst>
              <a:ext uri="{FF2B5EF4-FFF2-40B4-BE49-F238E27FC236}">
                <a16:creationId xmlns:a16="http://schemas.microsoft.com/office/drawing/2014/main" id="{ACC14688-584C-E553-0E84-7943919FE468}"/>
              </a:ext>
            </a:extLst>
          </p:cNvPr>
          <p:cNvSpPr txBox="1">
            <a:spLocks/>
          </p:cNvSpPr>
          <p:nvPr/>
        </p:nvSpPr>
        <p:spPr>
          <a:xfrm>
            <a:off x="5720316" y="2030876"/>
            <a:ext cx="3423684" cy="1704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accent1">
                    <a:lumMod val="10000"/>
                  </a:schemeClr>
                </a:solidFill>
              </a:rPr>
              <a:t>Finally, the about page which show the information about our project, application, mission and how the application works.</a:t>
            </a:r>
          </a:p>
          <a:p>
            <a:pPr algn="ctr"/>
            <a:r>
              <a:rPr lang="en-US" dirty="0">
                <a:solidFill>
                  <a:schemeClr val="accent1">
                    <a:lumMod val="10000"/>
                  </a:schemeClr>
                </a:solidFill>
              </a:rPr>
              <a:t>Through all the page we also have the navbar and the footer for the users to have quick access to different pages.</a:t>
            </a:r>
            <a:endParaRPr lang="en-CA" dirty="0">
              <a:solidFill>
                <a:schemeClr val="accent1">
                  <a:lumMod val="1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8B7D94-02FF-B3EA-AA47-625F6C460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25" y="1196881"/>
            <a:ext cx="5698391" cy="300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718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5" name="Google Shape;15085;p69"/>
          <p:cNvSpPr txBox="1">
            <a:spLocks noGrp="1"/>
          </p:cNvSpPr>
          <p:nvPr>
            <p:ph type="ctrTitle"/>
          </p:nvPr>
        </p:nvSpPr>
        <p:spPr>
          <a:xfrm>
            <a:off x="2430025" y="535000"/>
            <a:ext cx="42840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086" name="Google Shape;15086;p69"/>
          <p:cNvSpPr txBox="1">
            <a:spLocks noGrp="1"/>
          </p:cNvSpPr>
          <p:nvPr>
            <p:ph type="subTitle" idx="1"/>
          </p:nvPr>
        </p:nvSpPr>
        <p:spPr>
          <a:xfrm>
            <a:off x="2425050" y="1893750"/>
            <a:ext cx="4293900" cy="1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Our project was made by</a:t>
            </a:r>
            <a:r>
              <a:rPr lang="en" dirty="0"/>
              <a:t>:</a:t>
            </a:r>
          </a:p>
          <a:p>
            <a:pPr fontAlgn="ctr">
              <a:buNone/>
            </a:pPr>
            <a:r>
              <a:rPr lang="en-CA" dirty="0">
                <a:effectLst/>
              </a:rPr>
              <a:t>Aliya Ali: </a:t>
            </a:r>
            <a:r>
              <a:rPr lang="en-CA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n01691766</a:t>
            </a:r>
            <a:endParaRPr lang="en-CA" dirty="0">
              <a:effectLst/>
            </a:endParaRPr>
          </a:p>
          <a:p>
            <a:pPr>
              <a:buNone/>
            </a:pPr>
            <a:r>
              <a:rPr lang="en-CA" dirty="0">
                <a:effectLst/>
              </a:rPr>
              <a:t>Abdulbasit Dada: </a:t>
            </a:r>
            <a:r>
              <a:rPr lang="en-CA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n01675995</a:t>
            </a:r>
            <a:endParaRPr lang="en-CA" dirty="0">
              <a:effectLst/>
            </a:endParaRPr>
          </a:p>
          <a:p>
            <a:pPr fontAlgn="ctr">
              <a:buNone/>
            </a:pPr>
            <a:r>
              <a:rPr lang="en-CA" dirty="0">
                <a:effectLst/>
              </a:rPr>
              <a:t>Rachael Owolabi: </a:t>
            </a:r>
            <a:r>
              <a:rPr lang="en-CA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n01696916</a:t>
            </a:r>
            <a:endParaRPr lang="en-CA" dirty="0">
              <a:effectLst/>
            </a:endParaRPr>
          </a:p>
          <a:p>
            <a:pPr fontAlgn="ctr">
              <a:buNone/>
            </a:pPr>
            <a:r>
              <a:rPr lang="en-CA" dirty="0"/>
              <a:t>Vy Thieu: </a:t>
            </a:r>
            <a:r>
              <a:rPr lang="en-CA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n01687477</a:t>
            </a:r>
            <a:endParaRPr lang="en-CA" dirty="0">
              <a:effectLst/>
            </a:endParaRPr>
          </a:p>
        </p:txBody>
      </p:sp>
      <p:grpSp>
        <p:nvGrpSpPr>
          <p:cNvPr id="15105" name="Google Shape;15105;p69"/>
          <p:cNvGrpSpPr/>
          <p:nvPr/>
        </p:nvGrpSpPr>
        <p:grpSpPr>
          <a:xfrm rot="-1810727">
            <a:off x="6932899" y="1557167"/>
            <a:ext cx="1569168" cy="1124114"/>
            <a:chOff x="4098325" y="5192025"/>
            <a:chExt cx="316300" cy="226600"/>
          </a:xfrm>
        </p:grpSpPr>
        <p:sp>
          <p:nvSpPr>
            <p:cNvPr id="15106" name="Google Shape;15106;p69"/>
            <p:cNvSpPr/>
            <p:nvPr/>
          </p:nvSpPr>
          <p:spPr>
            <a:xfrm>
              <a:off x="4159950" y="5221250"/>
              <a:ext cx="137100" cy="110475"/>
            </a:xfrm>
            <a:custGeom>
              <a:avLst/>
              <a:gdLst/>
              <a:ahLst/>
              <a:cxnLst/>
              <a:rect l="l" t="t" r="r" b="b"/>
              <a:pathLst>
                <a:path w="5484" h="4419" extrusionOk="0">
                  <a:moveTo>
                    <a:pt x="4440" y="897"/>
                  </a:moveTo>
                  <a:cubicBezTo>
                    <a:pt x="4503" y="961"/>
                    <a:pt x="4578" y="1023"/>
                    <a:pt x="4641" y="1073"/>
                  </a:cubicBezTo>
                  <a:cubicBezTo>
                    <a:pt x="4566" y="1023"/>
                    <a:pt x="4491" y="986"/>
                    <a:pt x="4415" y="935"/>
                  </a:cubicBezTo>
                  <a:cubicBezTo>
                    <a:pt x="4427" y="935"/>
                    <a:pt x="4440" y="922"/>
                    <a:pt x="4440" y="897"/>
                  </a:cubicBezTo>
                  <a:close/>
                  <a:moveTo>
                    <a:pt x="3962" y="835"/>
                  </a:moveTo>
                  <a:lnTo>
                    <a:pt x="3962" y="835"/>
                  </a:lnTo>
                  <a:cubicBezTo>
                    <a:pt x="4201" y="872"/>
                    <a:pt x="4402" y="986"/>
                    <a:pt x="4591" y="1124"/>
                  </a:cubicBezTo>
                  <a:cubicBezTo>
                    <a:pt x="4390" y="1023"/>
                    <a:pt x="4176" y="922"/>
                    <a:pt x="3962" y="835"/>
                  </a:cubicBezTo>
                  <a:close/>
                  <a:moveTo>
                    <a:pt x="4659" y="1427"/>
                  </a:moveTo>
                  <a:cubicBezTo>
                    <a:pt x="4678" y="1431"/>
                    <a:pt x="4698" y="1438"/>
                    <a:pt x="4717" y="1438"/>
                  </a:cubicBezTo>
                  <a:lnTo>
                    <a:pt x="4667" y="1438"/>
                  </a:lnTo>
                  <a:cubicBezTo>
                    <a:pt x="4667" y="1432"/>
                    <a:pt x="4664" y="1429"/>
                    <a:pt x="4659" y="1427"/>
                  </a:cubicBezTo>
                  <a:close/>
                  <a:moveTo>
                    <a:pt x="4880" y="1526"/>
                  </a:moveTo>
                  <a:cubicBezTo>
                    <a:pt x="4893" y="1526"/>
                    <a:pt x="4905" y="1539"/>
                    <a:pt x="4918" y="1539"/>
                  </a:cubicBezTo>
                  <a:lnTo>
                    <a:pt x="4893" y="1539"/>
                  </a:lnTo>
                  <a:lnTo>
                    <a:pt x="4880" y="1526"/>
                  </a:lnTo>
                  <a:close/>
                  <a:moveTo>
                    <a:pt x="5144" y="1576"/>
                  </a:moveTo>
                  <a:cubicBezTo>
                    <a:pt x="5144" y="1589"/>
                    <a:pt x="5157" y="1601"/>
                    <a:pt x="5170" y="1615"/>
                  </a:cubicBezTo>
                  <a:cubicBezTo>
                    <a:pt x="5144" y="1615"/>
                    <a:pt x="5119" y="1615"/>
                    <a:pt x="5094" y="1601"/>
                  </a:cubicBezTo>
                  <a:cubicBezTo>
                    <a:pt x="5106" y="1601"/>
                    <a:pt x="5119" y="1589"/>
                    <a:pt x="5119" y="1576"/>
                  </a:cubicBezTo>
                  <a:close/>
                  <a:moveTo>
                    <a:pt x="4498" y="1614"/>
                  </a:moveTo>
                  <a:cubicBezTo>
                    <a:pt x="4654" y="1614"/>
                    <a:pt x="4811" y="1627"/>
                    <a:pt x="4968" y="1652"/>
                  </a:cubicBezTo>
                  <a:cubicBezTo>
                    <a:pt x="4811" y="1658"/>
                    <a:pt x="4654" y="1662"/>
                    <a:pt x="4498" y="1662"/>
                  </a:cubicBezTo>
                  <a:cubicBezTo>
                    <a:pt x="4343" y="1662"/>
                    <a:pt x="4189" y="1658"/>
                    <a:pt x="4038" y="1652"/>
                  </a:cubicBezTo>
                  <a:cubicBezTo>
                    <a:pt x="4189" y="1627"/>
                    <a:pt x="4343" y="1614"/>
                    <a:pt x="4498" y="1614"/>
                  </a:cubicBezTo>
                  <a:close/>
                  <a:moveTo>
                    <a:pt x="5056" y="1677"/>
                  </a:moveTo>
                  <a:cubicBezTo>
                    <a:pt x="5069" y="1677"/>
                    <a:pt x="5081" y="1690"/>
                    <a:pt x="5094" y="1690"/>
                  </a:cubicBezTo>
                  <a:cubicBezTo>
                    <a:pt x="5081" y="1690"/>
                    <a:pt x="5069" y="1690"/>
                    <a:pt x="5044" y="1702"/>
                  </a:cubicBezTo>
                  <a:cubicBezTo>
                    <a:pt x="5056" y="1690"/>
                    <a:pt x="5056" y="1677"/>
                    <a:pt x="5056" y="1677"/>
                  </a:cubicBezTo>
                  <a:close/>
                  <a:moveTo>
                    <a:pt x="5195" y="1690"/>
                  </a:moveTo>
                  <a:cubicBezTo>
                    <a:pt x="5198" y="1697"/>
                    <a:pt x="5202" y="1705"/>
                    <a:pt x="5205" y="1713"/>
                  </a:cubicBezTo>
                  <a:lnTo>
                    <a:pt x="5205" y="1713"/>
                  </a:lnTo>
                  <a:cubicBezTo>
                    <a:pt x="5195" y="1702"/>
                    <a:pt x="5194" y="1702"/>
                    <a:pt x="5182" y="1702"/>
                  </a:cubicBezTo>
                  <a:lnTo>
                    <a:pt x="5182" y="1690"/>
                  </a:lnTo>
                  <a:close/>
                  <a:moveTo>
                    <a:pt x="5207" y="1718"/>
                  </a:moveTo>
                  <a:cubicBezTo>
                    <a:pt x="5215" y="1738"/>
                    <a:pt x="5224" y="1761"/>
                    <a:pt x="5232" y="1777"/>
                  </a:cubicBezTo>
                  <a:cubicBezTo>
                    <a:pt x="5220" y="1791"/>
                    <a:pt x="5207" y="1791"/>
                    <a:pt x="5195" y="1791"/>
                  </a:cubicBezTo>
                  <a:cubicBezTo>
                    <a:pt x="5207" y="1777"/>
                    <a:pt x="5207" y="1765"/>
                    <a:pt x="5195" y="1752"/>
                  </a:cubicBezTo>
                  <a:cubicBezTo>
                    <a:pt x="5206" y="1752"/>
                    <a:pt x="5207" y="1730"/>
                    <a:pt x="5207" y="1718"/>
                  </a:cubicBezTo>
                  <a:close/>
                  <a:moveTo>
                    <a:pt x="5257" y="1841"/>
                  </a:moveTo>
                  <a:lnTo>
                    <a:pt x="5257" y="1853"/>
                  </a:lnTo>
                  <a:lnTo>
                    <a:pt x="5232" y="1853"/>
                  </a:lnTo>
                  <a:cubicBezTo>
                    <a:pt x="5220" y="1853"/>
                    <a:pt x="5220" y="1866"/>
                    <a:pt x="5207" y="1866"/>
                  </a:cubicBezTo>
                  <a:cubicBezTo>
                    <a:pt x="5220" y="1866"/>
                    <a:pt x="5220" y="1853"/>
                    <a:pt x="5220" y="1853"/>
                  </a:cubicBezTo>
                  <a:cubicBezTo>
                    <a:pt x="5220" y="1853"/>
                    <a:pt x="5232" y="1853"/>
                    <a:pt x="5245" y="1841"/>
                  </a:cubicBezTo>
                  <a:close/>
                  <a:moveTo>
                    <a:pt x="240" y="1928"/>
                  </a:moveTo>
                  <a:cubicBezTo>
                    <a:pt x="240" y="1928"/>
                    <a:pt x="240" y="1941"/>
                    <a:pt x="227" y="1954"/>
                  </a:cubicBezTo>
                  <a:cubicBezTo>
                    <a:pt x="227" y="1941"/>
                    <a:pt x="240" y="1928"/>
                    <a:pt x="240" y="1928"/>
                  </a:cubicBezTo>
                  <a:close/>
                  <a:moveTo>
                    <a:pt x="5157" y="1891"/>
                  </a:moveTo>
                  <a:cubicBezTo>
                    <a:pt x="5031" y="1954"/>
                    <a:pt x="4905" y="1992"/>
                    <a:pt x="4767" y="2004"/>
                  </a:cubicBezTo>
                  <a:cubicBezTo>
                    <a:pt x="4880" y="1979"/>
                    <a:pt x="5006" y="1941"/>
                    <a:pt x="5119" y="1891"/>
                  </a:cubicBezTo>
                  <a:close/>
                  <a:moveTo>
                    <a:pt x="5280" y="1968"/>
                  </a:moveTo>
                  <a:cubicBezTo>
                    <a:pt x="5260" y="1981"/>
                    <a:pt x="5237" y="1994"/>
                    <a:pt x="5214" y="2007"/>
                  </a:cubicBezTo>
                  <a:lnTo>
                    <a:pt x="5214" y="2007"/>
                  </a:lnTo>
                  <a:cubicBezTo>
                    <a:pt x="5220" y="2003"/>
                    <a:pt x="5226" y="1998"/>
                    <a:pt x="5232" y="1992"/>
                  </a:cubicBezTo>
                  <a:lnTo>
                    <a:pt x="5245" y="1979"/>
                  </a:lnTo>
                  <a:cubicBezTo>
                    <a:pt x="5254" y="1979"/>
                    <a:pt x="5264" y="1972"/>
                    <a:pt x="5280" y="1968"/>
                  </a:cubicBezTo>
                  <a:close/>
                  <a:moveTo>
                    <a:pt x="5307" y="2029"/>
                  </a:moveTo>
                  <a:cubicBezTo>
                    <a:pt x="5307" y="2042"/>
                    <a:pt x="5321" y="2054"/>
                    <a:pt x="5321" y="2067"/>
                  </a:cubicBezTo>
                  <a:cubicBezTo>
                    <a:pt x="5307" y="2054"/>
                    <a:pt x="5295" y="2054"/>
                    <a:pt x="5282" y="2054"/>
                  </a:cubicBezTo>
                  <a:cubicBezTo>
                    <a:pt x="5270" y="2054"/>
                    <a:pt x="5257" y="2067"/>
                    <a:pt x="5257" y="2067"/>
                  </a:cubicBezTo>
                  <a:cubicBezTo>
                    <a:pt x="5232" y="2092"/>
                    <a:pt x="5220" y="2118"/>
                    <a:pt x="5195" y="2143"/>
                  </a:cubicBezTo>
                  <a:cubicBezTo>
                    <a:pt x="5207" y="2130"/>
                    <a:pt x="5207" y="2118"/>
                    <a:pt x="5207" y="2104"/>
                  </a:cubicBezTo>
                  <a:lnTo>
                    <a:pt x="5245" y="2067"/>
                  </a:lnTo>
                  <a:cubicBezTo>
                    <a:pt x="5270" y="2054"/>
                    <a:pt x="5282" y="2042"/>
                    <a:pt x="5307" y="2029"/>
                  </a:cubicBezTo>
                  <a:close/>
                  <a:moveTo>
                    <a:pt x="5321" y="2092"/>
                  </a:moveTo>
                  <a:cubicBezTo>
                    <a:pt x="5321" y="2118"/>
                    <a:pt x="5333" y="2143"/>
                    <a:pt x="5333" y="2155"/>
                  </a:cubicBezTo>
                  <a:cubicBezTo>
                    <a:pt x="5321" y="2155"/>
                    <a:pt x="5307" y="2168"/>
                    <a:pt x="5307" y="2180"/>
                  </a:cubicBezTo>
                  <a:cubicBezTo>
                    <a:pt x="5307" y="2168"/>
                    <a:pt x="5307" y="2155"/>
                    <a:pt x="5321" y="2143"/>
                  </a:cubicBezTo>
                  <a:cubicBezTo>
                    <a:pt x="5321" y="2130"/>
                    <a:pt x="5321" y="2118"/>
                    <a:pt x="5307" y="2118"/>
                  </a:cubicBezTo>
                  <a:cubicBezTo>
                    <a:pt x="5307" y="2104"/>
                    <a:pt x="5321" y="2104"/>
                    <a:pt x="5321" y="2104"/>
                  </a:cubicBezTo>
                  <a:lnTo>
                    <a:pt x="5321" y="2092"/>
                  </a:lnTo>
                  <a:close/>
                  <a:moveTo>
                    <a:pt x="4880" y="2281"/>
                  </a:moveTo>
                  <a:cubicBezTo>
                    <a:pt x="4880" y="2294"/>
                    <a:pt x="4868" y="2294"/>
                    <a:pt x="4868" y="2306"/>
                  </a:cubicBezTo>
                  <a:cubicBezTo>
                    <a:pt x="4843" y="2306"/>
                    <a:pt x="4830" y="2319"/>
                    <a:pt x="4804" y="2331"/>
                  </a:cubicBezTo>
                  <a:cubicBezTo>
                    <a:pt x="4830" y="2319"/>
                    <a:pt x="4855" y="2294"/>
                    <a:pt x="4880" y="2281"/>
                  </a:cubicBezTo>
                  <a:close/>
                  <a:moveTo>
                    <a:pt x="152" y="2520"/>
                  </a:moveTo>
                  <a:cubicBezTo>
                    <a:pt x="140" y="2532"/>
                    <a:pt x="140" y="2532"/>
                    <a:pt x="140" y="2545"/>
                  </a:cubicBezTo>
                  <a:lnTo>
                    <a:pt x="140" y="2520"/>
                  </a:lnTo>
                  <a:close/>
                  <a:moveTo>
                    <a:pt x="700" y="2556"/>
                  </a:moveTo>
                  <a:cubicBezTo>
                    <a:pt x="694" y="2561"/>
                    <a:pt x="687" y="2566"/>
                    <a:pt x="680" y="2570"/>
                  </a:cubicBezTo>
                  <a:cubicBezTo>
                    <a:pt x="686" y="2566"/>
                    <a:pt x="693" y="2561"/>
                    <a:pt x="700" y="2556"/>
                  </a:cubicBezTo>
                  <a:close/>
                  <a:moveTo>
                    <a:pt x="453" y="2797"/>
                  </a:moveTo>
                  <a:cubicBezTo>
                    <a:pt x="416" y="2847"/>
                    <a:pt x="378" y="2909"/>
                    <a:pt x="328" y="2960"/>
                  </a:cubicBezTo>
                  <a:cubicBezTo>
                    <a:pt x="366" y="2897"/>
                    <a:pt x="416" y="2847"/>
                    <a:pt x="453" y="2797"/>
                  </a:cubicBezTo>
                  <a:close/>
                  <a:moveTo>
                    <a:pt x="202" y="2771"/>
                  </a:moveTo>
                  <a:cubicBezTo>
                    <a:pt x="202" y="2784"/>
                    <a:pt x="202" y="2784"/>
                    <a:pt x="215" y="2797"/>
                  </a:cubicBezTo>
                  <a:cubicBezTo>
                    <a:pt x="177" y="2872"/>
                    <a:pt x="140" y="2947"/>
                    <a:pt x="126" y="3023"/>
                  </a:cubicBezTo>
                  <a:cubicBezTo>
                    <a:pt x="126" y="3023"/>
                    <a:pt x="114" y="3010"/>
                    <a:pt x="114" y="2998"/>
                  </a:cubicBezTo>
                  <a:cubicBezTo>
                    <a:pt x="140" y="2922"/>
                    <a:pt x="165" y="2847"/>
                    <a:pt x="202" y="2771"/>
                  </a:cubicBezTo>
                  <a:close/>
                  <a:moveTo>
                    <a:pt x="265" y="3035"/>
                  </a:moveTo>
                  <a:cubicBezTo>
                    <a:pt x="252" y="3048"/>
                    <a:pt x="240" y="3073"/>
                    <a:pt x="215" y="3085"/>
                  </a:cubicBezTo>
                  <a:cubicBezTo>
                    <a:pt x="227" y="3073"/>
                    <a:pt x="240" y="3060"/>
                    <a:pt x="252" y="3035"/>
                  </a:cubicBezTo>
                  <a:close/>
                  <a:moveTo>
                    <a:pt x="869" y="2897"/>
                  </a:moveTo>
                  <a:cubicBezTo>
                    <a:pt x="831" y="2934"/>
                    <a:pt x="780" y="2960"/>
                    <a:pt x="743" y="2998"/>
                  </a:cubicBezTo>
                  <a:cubicBezTo>
                    <a:pt x="655" y="3035"/>
                    <a:pt x="579" y="3085"/>
                    <a:pt x="504" y="3149"/>
                  </a:cubicBezTo>
                  <a:cubicBezTo>
                    <a:pt x="542" y="3098"/>
                    <a:pt x="579" y="3073"/>
                    <a:pt x="617" y="3035"/>
                  </a:cubicBezTo>
                  <a:cubicBezTo>
                    <a:pt x="705" y="2985"/>
                    <a:pt x="793" y="2947"/>
                    <a:pt x="869" y="2897"/>
                  </a:cubicBezTo>
                  <a:close/>
                  <a:moveTo>
                    <a:pt x="492" y="3161"/>
                  </a:moveTo>
                  <a:cubicBezTo>
                    <a:pt x="466" y="3174"/>
                    <a:pt x="428" y="3199"/>
                    <a:pt x="403" y="3224"/>
                  </a:cubicBezTo>
                  <a:cubicBezTo>
                    <a:pt x="428" y="3199"/>
                    <a:pt x="441" y="3174"/>
                    <a:pt x="466" y="3161"/>
                  </a:cubicBezTo>
                  <a:close/>
                  <a:moveTo>
                    <a:pt x="202" y="3124"/>
                  </a:moveTo>
                  <a:cubicBezTo>
                    <a:pt x="202" y="3136"/>
                    <a:pt x="215" y="3149"/>
                    <a:pt x="227" y="3149"/>
                  </a:cubicBezTo>
                  <a:cubicBezTo>
                    <a:pt x="202" y="3186"/>
                    <a:pt x="190" y="3211"/>
                    <a:pt x="177" y="3236"/>
                  </a:cubicBezTo>
                  <a:lnTo>
                    <a:pt x="177" y="3224"/>
                  </a:lnTo>
                  <a:cubicBezTo>
                    <a:pt x="165" y="3211"/>
                    <a:pt x="165" y="3199"/>
                    <a:pt x="165" y="3186"/>
                  </a:cubicBezTo>
                  <a:cubicBezTo>
                    <a:pt x="177" y="3161"/>
                    <a:pt x="190" y="3136"/>
                    <a:pt x="202" y="3124"/>
                  </a:cubicBezTo>
                  <a:close/>
                  <a:moveTo>
                    <a:pt x="1573" y="2947"/>
                  </a:moveTo>
                  <a:lnTo>
                    <a:pt x="1573" y="2947"/>
                  </a:lnTo>
                  <a:cubicBezTo>
                    <a:pt x="1208" y="3073"/>
                    <a:pt x="856" y="3224"/>
                    <a:pt x="504" y="3400"/>
                  </a:cubicBezTo>
                  <a:cubicBezTo>
                    <a:pt x="819" y="3161"/>
                    <a:pt x="1183" y="3023"/>
                    <a:pt x="1573" y="2947"/>
                  </a:cubicBezTo>
                  <a:close/>
                  <a:moveTo>
                    <a:pt x="504" y="3484"/>
                  </a:moveTo>
                  <a:cubicBezTo>
                    <a:pt x="504" y="3485"/>
                    <a:pt x="504" y="3486"/>
                    <a:pt x="504" y="3488"/>
                  </a:cubicBezTo>
                  <a:cubicBezTo>
                    <a:pt x="501" y="3488"/>
                    <a:pt x="499" y="3488"/>
                    <a:pt x="496" y="3488"/>
                  </a:cubicBezTo>
                  <a:lnTo>
                    <a:pt x="496" y="3488"/>
                  </a:lnTo>
                  <a:cubicBezTo>
                    <a:pt x="499" y="3487"/>
                    <a:pt x="502" y="3486"/>
                    <a:pt x="504" y="3484"/>
                  </a:cubicBezTo>
                  <a:close/>
                  <a:moveTo>
                    <a:pt x="391" y="3538"/>
                  </a:moveTo>
                  <a:lnTo>
                    <a:pt x="391" y="3538"/>
                  </a:lnTo>
                  <a:cubicBezTo>
                    <a:pt x="378" y="3551"/>
                    <a:pt x="378" y="3563"/>
                    <a:pt x="378" y="3563"/>
                  </a:cubicBezTo>
                  <a:cubicBezTo>
                    <a:pt x="378" y="3576"/>
                    <a:pt x="378" y="3576"/>
                    <a:pt x="366" y="3576"/>
                  </a:cubicBezTo>
                  <a:lnTo>
                    <a:pt x="353" y="3563"/>
                  </a:lnTo>
                  <a:cubicBezTo>
                    <a:pt x="366" y="3551"/>
                    <a:pt x="378" y="3551"/>
                    <a:pt x="391" y="3538"/>
                  </a:cubicBezTo>
                  <a:close/>
                  <a:moveTo>
                    <a:pt x="504" y="3689"/>
                  </a:moveTo>
                  <a:cubicBezTo>
                    <a:pt x="492" y="3702"/>
                    <a:pt x="492" y="3714"/>
                    <a:pt x="504" y="3727"/>
                  </a:cubicBezTo>
                  <a:lnTo>
                    <a:pt x="492" y="3727"/>
                  </a:lnTo>
                  <a:cubicBezTo>
                    <a:pt x="492" y="3714"/>
                    <a:pt x="479" y="3702"/>
                    <a:pt x="466" y="3689"/>
                  </a:cubicBezTo>
                  <a:close/>
                  <a:moveTo>
                    <a:pt x="1221" y="3601"/>
                  </a:moveTo>
                  <a:cubicBezTo>
                    <a:pt x="1132" y="3652"/>
                    <a:pt x="1045" y="3689"/>
                    <a:pt x="944" y="3727"/>
                  </a:cubicBezTo>
                  <a:lnTo>
                    <a:pt x="944" y="3702"/>
                  </a:lnTo>
                  <a:cubicBezTo>
                    <a:pt x="944" y="3702"/>
                    <a:pt x="944" y="3689"/>
                    <a:pt x="931" y="3689"/>
                  </a:cubicBezTo>
                  <a:cubicBezTo>
                    <a:pt x="1020" y="3677"/>
                    <a:pt x="1095" y="3652"/>
                    <a:pt x="1171" y="3627"/>
                  </a:cubicBezTo>
                  <a:cubicBezTo>
                    <a:pt x="1171" y="3627"/>
                    <a:pt x="1183" y="3613"/>
                    <a:pt x="1183" y="3601"/>
                  </a:cubicBezTo>
                  <a:close/>
                  <a:moveTo>
                    <a:pt x="718" y="3739"/>
                  </a:moveTo>
                  <a:lnTo>
                    <a:pt x="718" y="3752"/>
                  </a:lnTo>
                  <a:lnTo>
                    <a:pt x="655" y="3752"/>
                  </a:lnTo>
                  <a:cubicBezTo>
                    <a:pt x="680" y="3752"/>
                    <a:pt x="705" y="3739"/>
                    <a:pt x="718" y="3739"/>
                  </a:cubicBezTo>
                  <a:close/>
                  <a:moveTo>
                    <a:pt x="629" y="3764"/>
                  </a:moveTo>
                  <a:cubicBezTo>
                    <a:pt x="617" y="3777"/>
                    <a:pt x="617" y="3777"/>
                    <a:pt x="617" y="3790"/>
                  </a:cubicBezTo>
                  <a:lnTo>
                    <a:pt x="592" y="3790"/>
                  </a:lnTo>
                  <a:cubicBezTo>
                    <a:pt x="592" y="3790"/>
                    <a:pt x="579" y="3790"/>
                    <a:pt x="579" y="3803"/>
                  </a:cubicBezTo>
                  <a:cubicBezTo>
                    <a:pt x="567" y="3790"/>
                    <a:pt x="554" y="3777"/>
                    <a:pt x="542" y="3777"/>
                  </a:cubicBezTo>
                  <a:cubicBezTo>
                    <a:pt x="554" y="3764"/>
                    <a:pt x="567" y="3764"/>
                    <a:pt x="567" y="3764"/>
                  </a:cubicBezTo>
                  <a:cubicBezTo>
                    <a:pt x="579" y="3777"/>
                    <a:pt x="592" y="3777"/>
                    <a:pt x="604" y="3777"/>
                  </a:cubicBezTo>
                  <a:cubicBezTo>
                    <a:pt x="617" y="3777"/>
                    <a:pt x="617" y="3764"/>
                    <a:pt x="629" y="3764"/>
                  </a:cubicBezTo>
                  <a:close/>
                  <a:moveTo>
                    <a:pt x="755" y="3928"/>
                  </a:moveTo>
                  <a:cubicBezTo>
                    <a:pt x="768" y="3940"/>
                    <a:pt x="793" y="3940"/>
                    <a:pt x="819" y="3940"/>
                  </a:cubicBezTo>
                  <a:cubicBezTo>
                    <a:pt x="806" y="3940"/>
                    <a:pt x="806" y="3954"/>
                    <a:pt x="793" y="3966"/>
                  </a:cubicBezTo>
                  <a:lnTo>
                    <a:pt x="755" y="3928"/>
                  </a:lnTo>
                  <a:close/>
                  <a:moveTo>
                    <a:pt x="982" y="4066"/>
                  </a:moveTo>
                  <a:cubicBezTo>
                    <a:pt x="1007" y="4066"/>
                    <a:pt x="1020" y="4079"/>
                    <a:pt x="1045" y="4079"/>
                  </a:cubicBezTo>
                  <a:cubicBezTo>
                    <a:pt x="1045" y="4079"/>
                    <a:pt x="1045" y="4091"/>
                    <a:pt x="1032" y="4091"/>
                  </a:cubicBezTo>
                  <a:cubicBezTo>
                    <a:pt x="1020" y="4079"/>
                    <a:pt x="1007" y="4079"/>
                    <a:pt x="982" y="4066"/>
                  </a:cubicBezTo>
                  <a:close/>
                  <a:moveTo>
                    <a:pt x="1560" y="4142"/>
                  </a:moveTo>
                  <a:cubicBezTo>
                    <a:pt x="1648" y="4148"/>
                    <a:pt x="1739" y="4151"/>
                    <a:pt x="1831" y="4151"/>
                  </a:cubicBezTo>
                  <a:cubicBezTo>
                    <a:pt x="1922" y="4151"/>
                    <a:pt x="2013" y="4148"/>
                    <a:pt x="2101" y="4142"/>
                  </a:cubicBezTo>
                  <a:lnTo>
                    <a:pt x="2101" y="4142"/>
                  </a:lnTo>
                  <a:cubicBezTo>
                    <a:pt x="2013" y="4154"/>
                    <a:pt x="1922" y="4160"/>
                    <a:pt x="1831" y="4160"/>
                  </a:cubicBezTo>
                  <a:cubicBezTo>
                    <a:pt x="1739" y="4160"/>
                    <a:pt x="1648" y="4154"/>
                    <a:pt x="1560" y="4142"/>
                  </a:cubicBezTo>
                  <a:close/>
                  <a:moveTo>
                    <a:pt x="2616" y="61"/>
                  </a:moveTo>
                  <a:cubicBezTo>
                    <a:pt x="3060" y="61"/>
                    <a:pt x="3499" y="184"/>
                    <a:pt x="3899" y="394"/>
                  </a:cubicBezTo>
                  <a:cubicBezTo>
                    <a:pt x="4025" y="470"/>
                    <a:pt x="4151" y="545"/>
                    <a:pt x="4264" y="634"/>
                  </a:cubicBezTo>
                  <a:cubicBezTo>
                    <a:pt x="4477" y="797"/>
                    <a:pt x="4667" y="986"/>
                    <a:pt x="4843" y="1187"/>
                  </a:cubicBezTo>
                  <a:cubicBezTo>
                    <a:pt x="4566" y="910"/>
                    <a:pt x="4276" y="671"/>
                    <a:pt x="3962" y="458"/>
                  </a:cubicBezTo>
                  <a:cubicBezTo>
                    <a:pt x="3958" y="453"/>
                    <a:pt x="3952" y="451"/>
                    <a:pt x="3947" y="451"/>
                  </a:cubicBezTo>
                  <a:cubicBezTo>
                    <a:pt x="3925" y="451"/>
                    <a:pt x="3906" y="488"/>
                    <a:pt x="3937" y="508"/>
                  </a:cubicBezTo>
                  <a:cubicBezTo>
                    <a:pt x="4088" y="609"/>
                    <a:pt x="4226" y="734"/>
                    <a:pt x="4377" y="847"/>
                  </a:cubicBezTo>
                  <a:cubicBezTo>
                    <a:pt x="4125" y="696"/>
                    <a:pt x="3849" y="570"/>
                    <a:pt x="3572" y="483"/>
                  </a:cubicBezTo>
                  <a:cubicBezTo>
                    <a:pt x="3283" y="382"/>
                    <a:pt x="2968" y="307"/>
                    <a:pt x="2655" y="307"/>
                  </a:cubicBezTo>
                  <a:cubicBezTo>
                    <a:pt x="2479" y="307"/>
                    <a:pt x="2315" y="332"/>
                    <a:pt x="2152" y="407"/>
                  </a:cubicBezTo>
                  <a:cubicBezTo>
                    <a:pt x="2117" y="418"/>
                    <a:pt x="2145" y="471"/>
                    <a:pt x="2178" y="471"/>
                  </a:cubicBezTo>
                  <a:cubicBezTo>
                    <a:pt x="2182" y="471"/>
                    <a:pt x="2185" y="471"/>
                    <a:pt x="2189" y="470"/>
                  </a:cubicBezTo>
                  <a:cubicBezTo>
                    <a:pt x="2340" y="400"/>
                    <a:pt x="2505" y="374"/>
                    <a:pt x="2673" y="374"/>
                  </a:cubicBezTo>
                  <a:cubicBezTo>
                    <a:pt x="2896" y="374"/>
                    <a:pt x="3125" y="420"/>
                    <a:pt x="3334" y="470"/>
                  </a:cubicBezTo>
                  <a:cubicBezTo>
                    <a:pt x="3661" y="558"/>
                    <a:pt x="3988" y="696"/>
                    <a:pt x="4276" y="860"/>
                  </a:cubicBezTo>
                  <a:cubicBezTo>
                    <a:pt x="4176" y="822"/>
                    <a:pt x="4063" y="785"/>
                    <a:pt x="3949" y="759"/>
                  </a:cubicBezTo>
                  <a:cubicBezTo>
                    <a:pt x="3912" y="759"/>
                    <a:pt x="3899" y="797"/>
                    <a:pt x="3912" y="810"/>
                  </a:cubicBezTo>
                  <a:cubicBezTo>
                    <a:pt x="3837" y="785"/>
                    <a:pt x="3748" y="746"/>
                    <a:pt x="3673" y="721"/>
                  </a:cubicBezTo>
                  <a:cubicBezTo>
                    <a:pt x="3669" y="720"/>
                    <a:pt x="3666" y="720"/>
                    <a:pt x="3663" y="720"/>
                  </a:cubicBezTo>
                  <a:cubicBezTo>
                    <a:pt x="3634" y="720"/>
                    <a:pt x="3626" y="773"/>
                    <a:pt x="3661" y="785"/>
                  </a:cubicBezTo>
                  <a:cubicBezTo>
                    <a:pt x="3949" y="885"/>
                    <a:pt x="4239" y="1011"/>
                    <a:pt x="4516" y="1162"/>
                  </a:cubicBezTo>
                  <a:lnTo>
                    <a:pt x="4365" y="1086"/>
                  </a:lnTo>
                  <a:cubicBezTo>
                    <a:pt x="4075" y="973"/>
                    <a:pt x="3786" y="885"/>
                    <a:pt x="3497" y="822"/>
                  </a:cubicBezTo>
                  <a:cubicBezTo>
                    <a:pt x="3493" y="821"/>
                    <a:pt x="3490" y="820"/>
                    <a:pt x="3487" y="820"/>
                  </a:cubicBezTo>
                  <a:cubicBezTo>
                    <a:pt x="3456" y="820"/>
                    <a:pt x="3439" y="873"/>
                    <a:pt x="3485" y="885"/>
                  </a:cubicBezTo>
                  <a:cubicBezTo>
                    <a:pt x="3761" y="948"/>
                    <a:pt x="4038" y="1036"/>
                    <a:pt x="4301" y="1137"/>
                  </a:cubicBezTo>
                  <a:cubicBezTo>
                    <a:pt x="4440" y="1199"/>
                    <a:pt x="4578" y="1262"/>
                    <a:pt x="4704" y="1325"/>
                  </a:cubicBezTo>
                  <a:cubicBezTo>
                    <a:pt x="4767" y="1350"/>
                    <a:pt x="4830" y="1388"/>
                    <a:pt x="4893" y="1425"/>
                  </a:cubicBezTo>
                  <a:cubicBezTo>
                    <a:pt x="4754" y="1388"/>
                    <a:pt x="4628" y="1350"/>
                    <a:pt x="4491" y="1313"/>
                  </a:cubicBezTo>
                  <a:cubicBezTo>
                    <a:pt x="4503" y="1300"/>
                    <a:pt x="4503" y="1274"/>
                    <a:pt x="4477" y="1262"/>
                  </a:cubicBezTo>
                  <a:cubicBezTo>
                    <a:pt x="4365" y="1212"/>
                    <a:pt x="4251" y="1187"/>
                    <a:pt x="4138" y="1149"/>
                  </a:cubicBezTo>
                  <a:cubicBezTo>
                    <a:pt x="4113" y="1137"/>
                    <a:pt x="4075" y="1112"/>
                    <a:pt x="4050" y="1098"/>
                  </a:cubicBezTo>
                  <a:cubicBezTo>
                    <a:pt x="4043" y="1095"/>
                    <a:pt x="4036" y="1093"/>
                    <a:pt x="4031" y="1093"/>
                  </a:cubicBezTo>
                  <a:cubicBezTo>
                    <a:pt x="4018" y="1093"/>
                    <a:pt x="4009" y="1102"/>
                    <a:pt x="4000" y="1112"/>
                  </a:cubicBezTo>
                  <a:cubicBezTo>
                    <a:pt x="3739" y="1051"/>
                    <a:pt x="3468" y="1023"/>
                    <a:pt x="3196" y="1023"/>
                  </a:cubicBezTo>
                  <a:cubicBezTo>
                    <a:pt x="2956" y="1023"/>
                    <a:pt x="2714" y="1045"/>
                    <a:pt x="2479" y="1086"/>
                  </a:cubicBezTo>
                  <a:cubicBezTo>
                    <a:pt x="2444" y="1097"/>
                    <a:pt x="2461" y="1151"/>
                    <a:pt x="2493" y="1151"/>
                  </a:cubicBezTo>
                  <a:cubicBezTo>
                    <a:pt x="2497" y="1151"/>
                    <a:pt x="2500" y="1150"/>
                    <a:pt x="2504" y="1149"/>
                  </a:cubicBezTo>
                  <a:cubicBezTo>
                    <a:pt x="2719" y="1108"/>
                    <a:pt x="2941" y="1088"/>
                    <a:pt x="3163" y="1088"/>
                  </a:cubicBezTo>
                  <a:cubicBezTo>
                    <a:pt x="3485" y="1088"/>
                    <a:pt x="3808" y="1130"/>
                    <a:pt x="4113" y="1212"/>
                  </a:cubicBezTo>
                  <a:cubicBezTo>
                    <a:pt x="4138" y="1224"/>
                    <a:pt x="4164" y="1237"/>
                    <a:pt x="4176" y="1249"/>
                  </a:cubicBezTo>
                  <a:cubicBezTo>
                    <a:pt x="4088" y="1224"/>
                    <a:pt x="3988" y="1212"/>
                    <a:pt x="3887" y="1199"/>
                  </a:cubicBezTo>
                  <a:cubicBezTo>
                    <a:pt x="3884" y="1198"/>
                    <a:pt x="3880" y="1197"/>
                    <a:pt x="3878" y="1197"/>
                  </a:cubicBezTo>
                  <a:cubicBezTo>
                    <a:pt x="3847" y="1197"/>
                    <a:pt x="3840" y="1250"/>
                    <a:pt x="3874" y="1262"/>
                  </a:cubicBezTo>
                  <a:cubicBezTo>
                    <a:pt x="4038" y="1288"/>
                    <a:pt x="4201" y="1325"/>
                    <a:pt x="4377" y="1363"/>
                  </a:cubicBezTo>
                  <a:cubicBezTo>
                    <a:pt x="4402" y="1375"/>
                    <a:pt x="4440" y="1388"/>
                    <a:pt x="4477" y="1413"/>
                  </a:cubicBezTo>
                  <a:cubicBezTo>
                    <a:pt x="4301" y="1388"/>
                    <a:pt x="4125" y="1375"/>
                    <a:pt x="3962" y="1363"/>
                  </a:cubicBezTo>
                  <a:cubicBezTo>
                    <a:pt x="3912" y="1363"/>
                    <a:pt x="3912" y="1425"/>
                    <a:pt x="3962" y="1425"/>
                  </a:cubicBezTo>
                  <a:cubicBezTo>
                    <a:pt x="4189" y="1438"/>
                    <a:pt x="4415" y="1464"/>
                    <a:pt x="4654" y="1501"/>
                  </a:cubicBezTo>
                  <a:cubicBezTo>
                    <a:pt x="4667" y="1501"/>
                    <a:pt x="4692" y="1514"/>
                    <a:pt x="4717" y="1526"/>
                  </a:cubicBezTo>
                  <a:cubicBezTo>
                    <a:pt x="4516" y="1514"/>
                    <a:pt x="4314" y="1514"/>
                    <a:pt x="4100" y="1501"/>
                  </a:cubicBezTo>
                  <a:cubicBezTo>
                    <a:pt x="4063" y="1501"/>
                    <a:pt x="4063" y="1564"/>
                    <a:pt x="4100" y="1564"/>
                  </a:cubicBezTo>
                  <a:lnTo>
                    <a:pt x="4189" y="1564"/>
                  </a:lnTo>
                  <a:cubicBezTo>
                    <a:pt x="3887" y="1589"/>
                    <a:pt x="3585" y="1665"/>
                    <a:pt x="3295" y="1777"/>
                  </a:cubicBezTo>
                  <a:cubicBezTo>
                    <a:pt x="3261" y="1789"/>
                    <a:pt x="3269" y="1842"/>
                    <a:pt x="3299" y="1842"/>
                  </a:cubicBezTo>
                  <a:cubicBezTo>
                    <a:pt x="3302" y="1842"/>
                    <a:pt x="3305" y="1842"/>
                    <a:pt x="3308" y="1841"/>
                  </a:cubicBezTo>
                  <a:cubicBezTo>
                    <a:pt x="3510" y="1765"/>
                    <a:pt x="3711" y="1702"/>
                    <a:pt x="3924" y="1665"/>
                  </a:cubicBezTo>
                  <a:lnTo>
                    <a:pt x="3924" y="1665"/>
                  </a:lnTo>
                  <a:cubicBezTo>
                    <a:pt x="3912" y="1690"/>
                    <a:pt x="3924" y="1715"/>
                    <a:pt x="3949" y="1715"/>
                  </a:cubicBezTo>
                  <a:cubicBezTo>
                    <a:pt x="4125" y="1728"/>
                    <a:pt x="4298" y="1734"/>
                    <a:pt x="4471" y="1734"/>
                  </a:cubicBezTo>
                  <a:cubicBezTo>
                    <a:pt x="4640" y="1734"/>
                    <a:pt x="4809" y="1728"/>
                    <a:pt x="4981" y="1716"/>
                  </a:cubicBezTo>
                  <a:lnTo>
                    <a:pt x="4981" y="1716"/>
                  </a:lnTo>
                  <a:cubicBezTo>
                    <a:pt x="4960" y="1719"/>
                    <a:pt x="4939" y="1727"/>
                    <a:pt x="4918" y="1727"/>
                  </a:cubicBezTo>
                  <a:cubicBezTo>
                    <a:pt x="4893" y="1740"/>
                    <a:pt x="4880" y="1740"/>
                    <a:pt x="4855" y="1740"/>
                  </a:cubicBezTo>
                  <a:cubicBezTo>
                    <a:pt x="4843" y="1740"/>
                    <a:pt x="4830" y="1740"/>
                    <a:pt x="4830" y="1752"/>
                  </a:cubicBezTo>
                  <a:cubicBezTo>
                    <a:pt x="4767" y="1765"/>
                    <a:pt x="4692" y="1791"/>
                    <a:pt x="4628" y="1803"/>
                  </a:cubicBezTo>
                  <a:cubicBezTo>
                    <a:pt x="4452" y="1828"/>
                    <a:pt x="4264" y="1841"/>
                    <a:pt x="4088" y="1841"/>
                  </a:cubicBezTo>
                  <a:cubicBezTo>
                    <a:pt x="4050" y="1841"/>
                    <a:pt x="4050" y="1903"/>
                    <a:pt x="4088" y="1903"/>
                  </a:cubicBezTo>
                  <a:cubicBezTo>
                    <a:pt x="4264" y="1903"/>
                    <a:pt x="4452" y="1891"/>
                    <a:pt x="4628" y="1866"/>
                  </a:cubicBezTo>
                  <a:cubicBezTo>
                    <a:pt x="4654" y="1866"/>
                    <a:pt x="4667" y="1853"/>
                    <a:pt x="4692" y="1853"/>
                  </a:cubicBezTo>
                  <a:cubicBezTo>
                    <a:pt x="4692" y="1878"/>
                    <a:pt x="4704" y="1891"/>
                    <a:pt x="4729" y="1891"/>
                  </a:cubicBezTo>
                  <a:cubicBezTo>
                    <a:pt x="4754" y="1891"/>
                    <a:pt x="4779" y="1878"/>
                    <a:pt x="4804" y="1878"/>
                  </a:cubicBezTo>
                  <a:lnTo>
                    <a:pt x="4692" y="1916"/>
                  </a:lnTo>
                  <a:cubicBezTo>
                    <a:pt x="4667" y="1928"/>
                    <a:pt x="4654" y="1954"/>
                    <a:pt x="4667" y="1967"/>
                  </a:cubicBezTo>
                  <a:cubicBezTo>
                    <a:pt x="4516" y="2004"/>
                    <a:pt x="4365" y="2029"/>
                    <a:pt x="4214" y="2042"/>
                  </a:cubicBezTo>
                  <a:cubicBezTo>
                    <a:pt x="4176" y="2054"/>
                    <a:pt x="4176" y="2118"/>
                    <a:pt x="4214" y="2118"/>
                  </a:cubicBezTo>
                  <a:cubicBezTo>
                    <a:pt x="4377" y="2092"/>
                    <a:pt x="4541" y="2067"/>
                    <a:pt x="4704" y="2017"/>
                  </a:cubicBezTo>
                  <a:lnTo>
                    <a:pt x="4704" y="2017"/>
                  </a:lnTo>
                  <a:cubicBezTo>
                    <a:pt x="4692" y="2042"/>
                    <a:pt x="4692" y="2079"/>
                    <a:pt x="4729" y="2079"/>
                  </a:cubicBezTo>
                  <a:cubicBezTo>
                    <a:pt x="4327" y="2193"/>
                    <a:pt x="3912" y="2268"/>
                    <a:pt x="3497" y="2281"/>
                  </a:cubicBezTo>
                  <a:cubicBezTo>
                    <a:pt x="3446" y="2294"/>
                    <a:pt x="3446" y="2356"/>
                    <a:pt x="3497" y="2356"/>
                  </a:cubicBezTo>
                  <a:cubicBezTo>
                    <a:pt x="3995" y="2319"/>
                    <a:pt x="4482" y="2232"/>
                    <a:pt x="4955" y="2083"/>
                  </a:cubicBezTo>
                  <a:lnTo>
                    <a:pt x="4955" y="2083"/>
                  </a:lnTo>
                  <a:lnTo>
                    <a:pt x="4955" y="2092"/>
                  </a:lnTo>
                  <a:cubicBezTo>
                    <a:pt x="4943" y="2092"/>
                    <a:pt x="4918" y="2104"/>
                    <a:pt x="4905" y="2118"/>
                  </a:cubicBezTo>
                  <a:cubicBezTo>
                    <a:pt x="4893" y="2118"/>
                    <a:pt x="4893" y="2130"/>
                    <a:pt x="4893" y="2130"/>
                  </a:cubicBezTo>
                  <a:cubicBezTo>
                    <a:pt x="4767" y="2180"/>
                    <a:pt x="4628" y="2218"/>
                    <a:pt x="4503" y="2255"/>
                  </a:cubicBezTo>
                  <a:cubicBezTo>
                    <a:pt x="4465" y="2255"/>
                    <a:pt x="4477" y="2319"/>
                    <a:pt x="4516" y="2319"/>
                  </a:cubicBezTo>
                  <a:cubicBezTo>
                    <a:pt x="4667" y="2281"/>
                    <a:pt x="4804" y="2230"/>
                    <a:pt x="4943" y="2180"/>
                  </a:cubicBezTo>
                  <a:lnTo>
                    <a:pt x="4943" y="2180"/>
                  </a:lnTo>
                  <a:cubicBezTo>
                    <a:pt x="4692" y="2319"/>
                    <a:pt x="4440" y="2444"/>
                    <a:pt x="4176" y="2545"/>
                  </a:cubicBezTo>
                  <a:cubicBezTo>
                    <a:pt x="4144" y="2566"/>
                    <a:pt x="4148" y="2613"/>
                    <a:pt x="4172" y="2613"/>
                  </a:cubicBezTo>
                  <a:cubicBezTo>
                    <a:pt x="4177" y="2613"/>
                    <a:pt x="4183" y="2612"/>
                    <a:pt x="4189" y="2607"/>
                  </a:cubicBezTo>
                  <a:cubicBezTo>
                    <a:pt x="4377" y="2545"/>
                    <a:pt x="4566" y="2457"/>
                    <a:pt x="4754" y="2356"/>
                  </a:cubicBezTo>
                  <a:lnTo>
                    <a:pt x="4754" y="2356"/>
                  </a:lnTo>
                  <a:cubicBezTo>
                    <a:pt x="4742" y="2369"/>
                    <a:pt x="4742" y="2381"/>
                    <a:pt x="4742" y="2394"/>
                  </a:cubicBezTo>
                  <a:cubicBezTo>
                    <a:pt x="4742" y="2406"/>
                    <a:pt x="4767" y="2419"/>
                    <a:pt x="4779" y="2419"/>
                  </a:cubicBezTo>
                  <a:cubicBezTo>
                    <a:pt x="4792" y="2406"/>
                    <a:pt x="4804" y="2406"/>
                    <a:pt x="4804" y="2394"/>
                  </a:cubicBezTo>
                  <a:lnTo>
                    <a:pt x="4818" y="2406"/>
                  </a:lnTo>
                  <a:cubicBezTo>
                    <a:pt x="4830" y="2419"/>
                    <a:pt x="4843" y="2431"/>
                    <a:pt x="4855" y="2431"/>
                  </a:cubicBezTo>
                  <a:cubicBezTo>
                    <a:pt x="4855" y="2431"/>
                    <a:pt x="4855" y="2444"/>
                    <a:pt x="4868" y="2444"/>
                  </a:cubicBezTo>
                  <a:cubicBezTo>
                    <a:pt x="4843" y="2457"/>
                    <a:pt x="4830" y="2470"/>
                    <a:pt x="4804" y="2482"/>
                  </a:cubicBezTo>
                  <a:cubicBezTo>
                    <a:pt x="4792" y="2495"/>
                    <a:pt x="4792" y="2507"/>
                    <a:pt x="4792" y="2507"/>
                  </a:cubicBezTo>
                  <a:cubicBezTo>
                    <a:pt x="4516" y="2621"/>
                    <a:pt x="4201" y="2658"/>
                    <a:pt x="3912" y="2683"/>
                  </a:cubicBezTo>
                  <a:cubicBezTo>
                    <a:pt x="3877" y="2695"/>
                    <a:pt x="3874" y="2748"/>
                    <a:pt x="3903" y="2748"/>
                  </a:cubicBezTo>
                  <a:cubicBezTo>
                    <a:pt x="3906" y="2748"/>
                    <a:pt x="3909" y="2747"/>
                    <a:pt x="3912" y="2746"/>
                  </a:cubicBezTo>
                  <a:cubicBezTo>
                    <a:pt x="4340" y="2708"/>
                    <a:pt x="4818" y="2658"/>
                    <a:pt x="5144" y="2369"/>
                  </a:cubicBezTo>
                  <a:lnTo>
                    <a:pt x="5144" y="2369"/>
                  </a:lnTo>
                  <a:cubicBezTo>
                    <a:pt x="5069" y="2482"/>
                    <a:pt x="4968" y="2570"/>
                    <a:pt x="4843" y="2621"/>
                  </a:cubicBezTo>
                  <a:cubicBezTo>
                    <a:pt x="4818" y="2621"/>
                    <a:pt x="4818" y="2646"/>
                    <a:pt x="4818" y="2658"/>
                  </a:cubicBezTo>
                  <a:cubicBezTo>
                    <a:pt x="4704" y="2733"/>
                    <a:pt x="4591" y="2809"/>
                    <a:pt x="4465" y="2859"/>
                  </a:cubicBezTo>
                  <a:cubicBezTo>
                    <a:pt x="4431" y="2881"/>
                    <a:pt x="4458" y="2924"/>
                    <a:pt x="4491" y="2924"/>
                  </a:cubicBezTo>
                  <a:cubicBezTo>
                    <a:pt x="4495" y="2924"/>
                    <a:pt x="4499" y="2924"/>
                    <a:pt x="4503" y="2922"/>
                  </a:cubicBezTo>
                  <a:cubicBezTo>
                    <a:pt x="4717" y="2822"/>
                    <a:pt x="4905" y="2696"/>
                    <a:pt x="5094" y="2545"/>
                  </a:cubicBezTo>
                  <a:lnTo>
                    <a:pt x="5094" y="2545"/>
                  </a:lnTo>
                  <a:cubicBezTo>
                    <a:pt x="5081" y="2557"/>
                    <a:pt x="5081" y="2582"/>
                    <a:pt x="5094" y="2595"/>
                  </a:cubicBezTo>
                  <a:cubicBezTo>
                    <a:pt x="4918" y="2797"/>
                    <a:pt x="4717" y="2985"/>
                    <a:pt x="4477" y="3110"/>
                  </a:cubicBezTo>
                  <a:cubicBezTo>
                    <a:pt x="4301" y="3199"/>
                    <a:pt x="4113" y="3249"/>
                    <a:pt x="3937" y="3287"/>
                  </a:cubicBezTo>
                  <a:cubicBezTo>
                    <a:pt x="3736" y="3337"/>
                    <a:pt x="3535" y="3375"/>
                    <a:pt x="3334" y="3400"/>
                  </a:cubicBezTo>
                  <a:cubicBezTo>
                    <a:pt x="3187" y="3424"/>
                    <a:pt x="3040" y="3438"/>
                    <a:pt x="2893" y="3438"/>
                  </a:cubicBezTo>
                  <a:cubicBezTo>
                    <a:pt x="2814" y="3438"/>
                    <a:pt x="2734" y="3434"/>
                    <a:pt x="2655" y="3425"/>
                  </a:cubicBezTo>
                  <a:cubicBezTo>
                    <a:pt x="2616" y="3425"/>
                    <a:pt x="2616" y="3488"/>
                    <a:pt x="2655" y="3501"/>
                  </a:cubicBezTo>
                  <a:cubicBezTo>
                    <a:pt x="2717" y="3505"/>
                    <a:pt x="2779" y="3506"/>
                    <a:pt x="2841" y="3506"/>
                  </a:cubicBezTo>
                  <a:cubicBezTo>
                    <a:pt x="3190" y="3506"/>
                    <a:pt x="3532" y="3449"/>
                    <a:pt x="3874" y="3375"/>
                  </a:cubicBezTo>
                  <a:cubicBezTo>
                    <a:pt x="4063" y="3325"/>
                    <a:pt x="4251" y="3274"/>
                    <a:pt x="4427" y="3199"/>
                  </a:cubicBezTo>
                  <a:cubicBezTo>
                    <a:pt x="4603" y="3124"/>
                    <a:pt x="4742" y="3023"/>
                    <a:pt x="4880" y="2897"/>
                  </a:cubicBezTo>
                  <a:cubicBezTo>
                    <a:pt x="4930" y="2859"/>
                    <a:pt x="4980" y="2809"/>
                    <a:pt x="5031" y="2758"/>
                  </a:cubicBezTo>
                  <a:lnTo>
                    <a:pt x="5044" y="2758"/>
                  </a:lnTo>
                  <a:cubicBezTo>
                    <a:pt x="4980" y="2834"/>
                    <a:pt x="4930" y="2897"/>
                    <a:pt x="4868" y="2960"/>
                  </a:cubicBezTo>
                  <a:cubicBezTo>
                    <a:pt x="4838" y="2989"/>
                    <a:pt x="4862" y="3018"/>
                    <a:pt x="4885" y="3018"/>
                  </a:cubicBezTo>
                  <a:cubicBezTo>
                    <a:pt x="4892" y="3018"/>
                    <a:pt x="4899" y="3016"/>
                    <a:pt x="4905" y="3010"/>
                  </a:cubicBezTo>
                  <a:cubicBezTo>
                    <a:pt x="4980" y="2934"/>
                    <a:pt x="5044" y="2872"/>
                    <a:pt x="5094" y="2797"/>
                  </a:cubicBezTo>
                  <a:lnTo>
                    <a:pt x="5094" y="2797"/>
                  </a:lnTo>
                  <a:cubicBezTo>
                    <a:pt x="5006" y="2960"/>
                    <a:pt x="4868" y="3110"/>
                    <a:pt x="4704" y="3236"/>
                  </a:cubicBezTo>
                  <a:cubicBezTo>
                    <a:pt x="4674" y="3257"/>
                    <a:pt x="4692" y="3293"/>
                    <a:pt x="4721" y="3293"/>
                  </a:cubicBezTo>
                  <a:cubicBezTo>
                    <a:pt x="4727" y="3293"/>
                    <a:pt x="4735" y="3291"/>
                    <a:pt x="4742" y="3287"/>
                  </a:cubicBezTo>
                  <a:cubicBezTo>
                    <a:pt x="4754" y="3287"/>
                    <a:pt x="4767" y="3274"/>
                    <a:pt x="4779" y="3261"/>
                  </a:cubicBezTo>
                  <a:lnTo>
                    <a:pt x="4779" y="3261"/>
                  </a:lnTo>
                  <a:cubicBezTo>
                    <a:pt x="4769" y="3283"/>
                    <a:pt x="4786" y="3314"/>
                    <a:pt x="4807" y="3314"/>
                  </a:cubicBezTo>
                  <a:cubicBezTo>
                    <a:pt x="4810" y="3314"/>
                    <a:pt x="4814" y="3313"/>
                    <a:pt x="4818" y="3312"/>
                  </a:cubicBezTo>
                  <a:cubicBezTo>
                    <a:pt x="4918" y="3236"/>
                    <a:pt x="4994" y="3149"/>
                    <a:pt x="5056" y="3048"/>
                  </a:cubicBezTo>
                  <a:cubicBezTo>
                    <a:pt x="5062" y="3054"/>
                    <a:pt x="5069" y="3057"/>
                    <a:pt x="5075" y="3057"/>
                  </a:cubicBezTo>
                  <a:cubicBezTo>
                    <a:pt x="5081" y="3057"/>
                    <a:pt x="5088" y="3054"/>
                    <a:pt x="5094" y="3048"/>
                  </a:cubicBezTo>
                  <a:cubicBezTo>
                    <a:pt x="5144" y="2998"/>
                    <a:pt x="5182" y="2947"/>
                    <a:pt x="5207" y="2897"/>
                  </a:cubicBezTo>
                  <a:lnTo>
                    <a:pt x="5207" y="2897"/>
                  </a:lnTo>
                  <a:cubicBezTo>
                    <a:pt x="5031" y="3261"/>
                    <a:pt x="4704" y="3538"/>
                    <a:pt x="4365" y="3752"/>
                  </a:cubicBezTo>
                  <a:cubicBezTo>
                    <a:pt x="3774" y="4140"/>
                    <a:pt x="3067" y="4352"/>
                    <a:pt x="2359" y="4352"/>
                  </a:cubicBezTo>
                  <a:cubicBezTo>
                    <a:pt x="2104" y="4352"/>
                    <a:pt x="1848" y="4324"/>
                    <a:pt x="1598" y="4267"/>
                  </a:cubicBezTo>
                  <a:cubicBezTo>
                    <a:pt x="1510" y="4255"/>
                    <a:pt x="1434" y="4230"/>
                    <a:pt x="1347" y="4205"/>
                  </a:cubicBezTo>
                  <a:lnTo>
                    <a:pt x="1347" y="4205"/>
                  </a:lnTo>
                  <a:cubicBezTo>
                    <a:pt x="1447" y="4230"/>
                    <a:pt x="1560" y="4255"/>
                    <a:pt x="1661" y="4267"/>
                  </a:cubicBezTo>
                  <a:cubicBezTo>
                    <a:pt x="1784" y="4294"/>
                    <a:pt x="1913" y="4327"/>
                    <a:pt x="2044" y="4327"/>
                  </a:cubicBezTo>
                  <a:cubicBezTo>
                    <a:pt x="2101" y="4327"/>
                    <a:pt x="2157" y="4321"/>
                    <a:pt x="2214" y="4306"/>
                  </a:cubicBezTo>
                  <a:cubicBezTo>
                    <a:pt x="2246" y="4284"/>
                    <a:pt x="2233" y="4236"/>
                    <a:pt x="2206" y="4236"/>
                  </a:cubicBezTo>
                  <a:cubicBezTo>
                    <a:pt x="2201" y="4236"/>
                    <a:pt x="2195" y="4238"/>
                    <a:pt x="2189" y="4242"/>
                  </a:cubicBezTo>
                  <a:cubicBezTo>
                    <a:pt x="2138" y="4256"/>
                    <a:pt x="2085" y="4262"/>
                    <a:pt x="2031" y="4262"/>
                  </a:cubicBezTo>
                  <a:cubicBezTo>
                    <a:pt x="1939" y="4262"/>
                    <a:pt x="1844" y="4246"/>
                    <a:pt x="1749" y="4230"/>
                  </a:cubicBezTo>
                  <a:cubicBezTo>
                    <a:pt x="1887" y="4230"/>
                    <a:pt x="2026" y="4217"/>
                    <a:pt x="2164" y="4192"/>
                  </a:cubicBezTo>
                  <a:cubicBezTo>
                    <a:pt x="2202" y="4180"/>
                    <a:pt x="2202" y="4142"/>
                    <a:pt x="2177" y="4130"/>
                  </a:cubicBezTo>
                  <a:cubicBezTo>
                    <a:pt x="2340" y="4116"/>
                    <a:pt x="2491" y="4104"/>
                    <a:pt x="2641" y="4079"/>
                  </a:cubicBezTo>
                  <a:cubicBezTo>
                    <a:pt x="2692" y="4079"/>
                    <a:pt x="2692" y="4016"/>
                    <a:pt x="2641" y="4016"/>
                  </a:cubicBezTo>
                  <a:cubicBezTo>
                    <a:pt x="2339" y="4049"/>
                    <a:pt x="2031" y="4083"/>
                    <a:pt x="1725" y="4083"/>
                  </a:cubicBezTo>
                  <a:cubicBezTo>
                    <a:pt x="1573" y="4083"/>
                    <a:pt x="1422" y="4075"/>
                    <a:pt x="1271" y="4054"/>
                  </a:cubicBezTo>
                  <a:cubicBezTo>
                    <a:pt x="1786" y="4054"/>
                    <a:pt x="2289" y="4029"/>
                    <a:pt x="2767" y="3828"/>
                  </a:cubicBezTo>
                  <a:cubicBezTo>
                    <a:pt x="2802" y="3816"/>
                    <a:pt x="2794" y="3763"/>
                    <a:pt x="2764" y="3763"/>
                  </a:cubicBezTo>
                  <a:cubicBezTo>
                    <a:pt x="2762" y="3763"/>
                    <a:pt x="2758" y="3763"/>
                    <a:pt x="2755" y="3764"/>
                  </a:cubicBezTo>
                  <a:cubicBezTo>
                    <a:pt x="2353" y="3928"/>
                    <a:pt x="1925" y="3979"/>
                    <a:pt x="1510" y="3991"/>
                  </a:cubicBezTo>
                  <a:cubicBezTo>
                    <a:pt x="1548" y="3979"/>
                    <a:pt x="1585" y="3979"/>
                    <a:pt x="1635" y="3966"/>
                  </a:cubicBezTo>
                  <a:cubicBezTo>
                    <a:pt x="1674" y="3966"/>
                    <a:pt x="1661" y="3903"/>
                    <a:pt x="1610" y="3903"/>
                  </a:cubicBezTo>
                  <a:cubicBezTo>
                    <a:pt x="1523" y="3928"/>
                    <a:pt x="1422" y="3928"/>
                    <a:pt x="1334" y="3928"/>
                  </a:cubicBezTo>
                  <a:cubicBezTo>
                    <a:pt x="1359" y="3915"/>
                    <a:pt x="1397" y="3903"/>
                    <a:pt x="1422" y="3890"/>
                  </a:cubicBezTo>
                  <a:lnTo>
                    <a:pt x="1422" y="3878"/>
                  </a:lnTo>
                  <a:cubicBezTo>
                    <a:pt x="1623" y="3853"/>
                    <a:pt x="1825" y="3803"/>
                    <a:pt x="2013" y="3727"/>
                  </a:cubicBezTo>
                  <a:cubicBezTo>
                    <a:pt x="2048" y="3715"/>
                    <a:pt x="2040" y="3662"/>
                    <a:pt x="2010" y="3662"/>
                  </a:cubicBezTo>
                  <a:cubicBezTo>
                    <a:pt x="2007" y="3662"/>
                    <a:pt x="2004" y="3663"/>
                    <a:pt x="2001" y="3664"/>
                  </a:cubicBezTo>
                  <a:cubicBezTo>
                    <a:pt x="1655" y="3793"/>
                    <a:pt x="1292" y="3858"/>
                    <a:pt x="925" y="3858"/>
                  </a:cubicBezTo>
                  <a:cubicBezTo>
                    <a:pt x="865" y="3858"/>
                    <a:pt x="804" y="3856"/>
                    <a:pt x="743" y="3853"/>
                  </a:cubicBezTo>
                  <a:cubicBezTo>
                    <a:pt x="1045" y="3828"/>
                    <a:pt x="1347" y="3777"/>
                    <a:pt x="1649" y="3689"/>
                  </a:cubicBezTo>
                  <a:cubicBezTo>
                    <a:pt x="1682" y="3678"/>
                    <a:pt x="1676" y="3625"/>
                    <a:pt x="1636" y="3625"/>
                  </a:cubicBezTo>
                  <a:cubicBezTo>
                    <a:pt x="1632" y="3625"/>
                    <a:pt x="1628" y="3625"/>
                    <a:pt x="1623" y="3627"/>
                  </a:cubicBezTo>
                  <a:cubicBezTo>
                    <a:pt x="1473" y="3677"/>
                    <a:pt x="1309" y="3714"/>
                    <a:pt x="1146" y="3739"/>
                  </a:cubicBezTo>
                  <a:cubicBezTo>
                    <a:pt x="1183" y="3714"/>
                    <a:pt x="1221" y="3689"/>
                    <a:pt x="1246" y="3664"/>
                  </a:cubicBezTo>
                  <a:lnTo>
                    <a:pt x="1258" y="3652"/>
                  </a:lnTo>
                  <a:cubicBezTo>
                    <a:pt x="1258" y="3652"/>
                    <a:pt x="1271" y="3639"/>
                    <a:pt x="1283" y="3639"/>
                  </a:cubicBezTo>
                  <a:cubicBezTo>
                    <a:pt x="1296" y="3627"/>
                    <a:pt x="1296" y="3601"/>
                    <a:pt x="1283" y="3588"/>
                  </a:cubicBezTo>
                  <a:cubicBezTo>
                    <a:pt x="1322" y="3576"/>
                    <a:pt x="1359" y="3576"/>
                    <a:pt x="1397" y="3563"/>
                  </a:cubicBezTo>
                  <a:cubicBezTo>
                    <a:pt x="1434" y="3563"/>
                    <a:pt x="1422" y="3501"/>
                    <a:pt x="1372" y="3501"/>
                  </a:cubicBezTo>
                  <a:cubicBezTo>
                    <a:pt x="1283" y="3526"/>
                    <a:pt x="1183" y="3538"/>
                    <a:pt x="1082" y="3563"/>
                  </a:cubicBezTo>
                  <a:cubicBezTo>
                    <a:pt x="1107" y="3551"/>
                    <a:pt x="1120" y="3538"/>
                    <a:pt x="1132" y="3526"/>
                  </a:cubicBezTo>
                  <a:cubicBezTo>
                    <a:pt x="1158" y="3513"/>
                    <a:pt x="1158" y="3488"/>
                    <a:pt x="1132" y="3476"/>
                  </a:cubicBezTo>
                  <a:cubicBezTo>
                    <a:pt x="1359" y="3400"/>
                    <a:pt x="1585" y="3337"/>
                    <a:pt x="1812" y="3261"/>
                  </a:cubicBezTo>
                  <a:cubicBezTo>
                    <a:pt x="1846" y="3250"/>
                    <a:pt x="1839" y="3197"/>
                    <a:pt x="1809" y="3197"/>
                  </a:cubicBezTo>
                  <a:cubicBezTo>
                    <a:pt x="1806" y="3197"/>
                    <a:pt x="1803" y="3198"/>
                    <a:pt x="1799" y="3199"/>
                  </a:cubicBezTo>
                  <a:cubicBezTo>
                    <a:pt x="1573" y="3274"/>
                    <a:pt x="1347" y="3337"/>
                    <a:pt x="1120" y="3412"/>
                  </a:cubicBezTo>
                  <a:cubicBezTo>
                    <a:pt x="1132" y="3400"/>
                    <a:pt x="1146" y="3400"/>
                    <a:pt x="1146" y="3400"/>
                  </a:cubicBezTo>
                  <a:cubicBezTo>
                    <a:pt x="1171" y="3387"/>
                    <a:pt x="1171" y="3350"/>
                    <a:pt x="1146" y="3337"/>
                  </a:cubicBezTo>
                  <a:cubicBezTo>
                    <a:pt x="1233" y="3312"/>
                    <a:pt x="1322" y="3300"/>
                    <a:pt x="1409" y="3274"/>
                  </a:cubicBezTo>
                  <a:cubicBezTo>
                    <a:pt x="1447" y="3274"/>
                    <a:pt x="1434" y="3211"/>
                    <a:pt x="1384" y="3211"/>
                  </a:cubicBezTo>
                  <a:cubicBezTo>
                    <a:pt x="1309" y="3236"/>
                    <a:pt x="1246" y="3249"/>
                    <a:pt x="1171" y="3261"/>
                  </a:cubicBezTo>
                  <a:cubicBezTo>
                    <a:pt x="1158" y="3261"/>
                    <a:pt x="1146" y="3261"/>
                    <a:pt x="1146" y="3274"/>
                  </a:cubicBezTo>
                  <a:lnTo>
                    <a:pt x="1120" y="3274"/>
                  </a:lnTo>
                  <a:cubicBezTo>
                    <a:pt x="1095" y="3287"/>
                    <a:pt x="1057" y="3300"/>
                    <a:pt x="1032" y="3312"/>
                  </a:cubicBezTo>
                  <a:lnTo>
                    <a:pt x="1107" y="3274"/>
                  </a:lnTo>
                  <a:cubicBezTo>
                    <a:pt x="1142" y="3263"/>
                    <a:pt x="1113" y="3210"/>
                    <a:pt x="1080" y="3210"/>
                  </a:cubicBezTo>
                  <a:cubicBezTo>
                    <a:pt x="1077" y="3210"/>
                    <a:pt x="1073" y="3210"/>
                    <a:pt x="1070" y="3211"/>
                  </a:cubicBezTo>
                  <a:cubicBezTo>
                    <a:pt x="1057" y="3224"/>
                    <a:pt x="1032" y="3236"/>
                    <a:pt x="1020" y="3236"/>
                  </a:cubicBezTo>
                  <a:lnTo>
                    <a:pt x="995" y="3236"/>
                  </a:lnTo>
                  <a:cubicBezTo>
                    <a:pt x="1233" y="3136"/>
                    <a:pt x="1473" y="3048"/>
                    <a:pt x="1711" y="2960"/>
                  </a:cubicBezTo>
                  <a:cubicBezTo>
                    <a:pt x="1736" y="2960"/>
                    <a:pt x="1736" y="2934"/>
                    <a:pt x="1736" y="2909"/>
                  </a:cubicBezTo>
                  <a:cubicBezTo>
                    <a:pt x="1900" y="2884"/>
                    <a:pt x="2076" y="2872"/>
                    <a:pt x="2252" y="2859"/>
                  </a:cubicBezTo>
                  <a:cubicBezTo>
                    <a:pt x="2286" y="2859"/>
                    <a:pt x="2289" y="2795"/>
                    <a:pt x="2260" y="2795"/>
                  </a:cubicBezTo>
                  <a:cubicBezTo>
                    <a:pt x="2258" y="2795"/>
                    <a:pt x="2255" y="2796"/>
                    <a:pt x="2252" y="2797"/>
                  </a:cubicBezTo>
                  <a:cubicBezTo>
                    <a:pt x="1799" y="2822"/>
                    <a:pt x="1334" y="2897"/>
                    <a:pt x="931" y="3085"/>
                  </a:cubicBezTo>
                  <a:cubicBezTo>
                    <a:pt x="931" y="3065"/>
                    <a:pt x="923" y="3045"/>
                    <a:pt x="900" y="3045"/>
                  </a:cubicBezTo>
                  <a:cubicBezTo>
                    <a:pt x="894" y="3045"/>
                    <a:pt x="888" y="3046"/>
                    <a:pt x="881" y="3048"/>
                  </a:cubicBezTo>
                  <a:cubicBezTo>
                    <a:pt x="831" y="3060"/>
                    <a:pt x="768" y="3085"/>
                    <a:pt x="718" y="3110"/>
                  </a:cubicBezTo>
                  <a:cubicBezTo>
                    <a:pt x="869" y="3010"/>
                    <a:pt x="1020" y="2922"/>
                    <a:pt x="1183" y="2847"/>
                  </a:cubicBezTo>
                  <a:cubicBezTo>
                    <a:pt x="1215" y="2836"/>
                    <a:pt x="1193" y="2791"/>
                    <a:pt x="1164" y="2791"/>
                  </a:cubicBezTo>
                  <a:cubicBezTo>
                    <a:pt x="1158" y="2791"/>
                    <a:pt x="1152" y="2792"/>
                    <a:pt x="1146" y="2797"/>
                  </a:cubicBezTo>
                  <a:cubicBezTo>
                    <a:pt x="1095" y="2822"/>
                    <a:pt x="1032" y="2847"/>
                    <a:pt x="969" y="2884"/>
                  </a:cubicBezTo>
                  <a:cubicBezTo>
                    <a:pt x="969" y="2866"/>
                    <a:pt x="956" y="2854"/>
                    <a:pt x="944" y="2854"/>
                  </a:cubicBezTo>
                  <a:cubicBezTo>
                    <a:pt x="939" y="2854"/>
                    <a:pt x="935" y="2856"/>
                    <a:pt x="931" y="2859"/>
                  </a:cubicBezTo>
                  <a:cubicBezTo>
                    <a:pt x="919" y="2859"/>
                    <a:pt x="919" y="2859"/>
                    <a:pt x="919" y="2872"/>
                  </a:cubicBezTo>
                  <a:cubicBezTo>
                    <a:pt x="919" y="2859"/>
                    <a:pt x="919" y="2847"/>
                    <a:pt x="906" y="2834"/>
                  </a:cubicBezTo>
                  <a:cubicBezTo>
                    <a:pt x="944" y="2809"/>
                    <a:pt x="982" y="2797"/>
                    <a:pt x="1020" y="2771"/>
                  </a:cubicBezTo>
                  <a:cubicBezTo>
                    <a:pt x="1032" y="2771"/>
                    <a:pt x="1032" y="2758"/>
                    <a:pt x="1032" y="2746"/>
                  </a:cubicBezTo>
                  <a:cubicBezTo>
                    <a:pt x="1183" y="2671"/>
                    <a:pt x="1334" y="2595"/>
                    <a:pt x="1473" y="2507"/>
                  </a:cubicBezTo>
                  <a:cubicBezTo>
                    <a:pt x="1506" y="2485"/>
                    <a:pt x="1489" y="2442"/>
                    <a:pt x="1459" y="2442"/>
                  </a:cubicBezTo>
                  <a:cubicBezTo>
                    <a:pt x="1456" y="2442"/>
                    <a:pt x="1452" y="2443"/>
                    <a:pt x="1447" y="2444"/>
                  </a:cubicBezTo>
                  <a:cubicBezTo>
                    <a:pt x="1296" y="2545"/>
                    <a:pt x="1120" y="2621"/>
                    <a:pt x="956" y="2708"/>
                  </a:cubicBezTo>
                  <a:lnTo>
                    <a:pt x="944" y="2721"/>
                  </a:lnTo>
                  <a:cubicBezTo>
                    <a:pt x="906" y="2746"/>
                    <a:pt x="856" y="2771"/>
                    <a:pt x="806" y="2797"/>
                  </a:cubicBezTo>
                  <a:cubicBezTo>
                    <a:pt x="705" y="2859"/>
                    <a:pt x="604" y="2934"/>
                    <a:pt x="517" y="3010"/>
                  </a:cubicBezTo>
                  <a:cubicBezTo>
                    <a:pt x="492" y="3035"/>
                    <a:pt x="453" y="3048"/>
                    <a:pt x="428" y="3060"/>
                  </a:cubicBezTo>
                  <a:cubicBezTo>
                    <a:pt x="403" y="3073"/>
                    <a:pt x="403" y="3085"/>
                    <a:pt x="416" y="3098"/>
                  </a:cubicBezTo>
                  <a:cubicBezTo>
                    <a:pt x="341" y="3174"/>
                    <a:pt x="265" y="3249"/>
                    <a:pt x="227" y="3337"/>
                  </a:cubicBezTo>
                  <a:cubicBezTo>
                    <a:pt x="215" y="3337"/>
                    <a:pt x="215" y="3337"/>
                    <a:pt x="215" y="3325"/>
                  </a:cubicBezTo>
                  <a:cubicBezTo>
                    <a:pt x="227" y="3274"/>
                    <a:pt x="265" y="3224"/>
                    <a:pt x="303" y="3186"/>
                  </a:cubicBezTo>
                  <a:cubicBezTo>
                    <a:pt x="341" y="3136"/>
                    <a:pt x="391" y="3098"/>
                    <a:pt x="428" y="3048"/>
                  </a:cubicBezTo>
                  <a:cubicBezTo>
                    <a:pt x="517" y="2960"/>
                    <a:pt x="604" y="2884"/>
                    <a:pt x="705" y="2822"/>
                  </a:cubicBezTo>
                  <a:cubicBezTo>
                    <a:pt x="730" y="2809"/>
                    <a:pt x="730" y="2784"/>
                    <a:pt x="718" y="2771"/>
                  </a:cubicBezTo>
                  <a:cubicBezTo>
                    <a:pt x="768" y="2746"/>
                    <a:pt x="806" y="2708"/>
                    <a:pt x="856" y="2671"/>
                  </a:cubicBezTo>
                  <a:cubicBezTo>
                    <a:pt x="881" y="2658"/>
                    <a:pt x="856" y="2621"/>
                    <a:pt x="831" y="2607"/>
                  </a:cubicBezTo>
                  <a:cubicBezTo>
                    <a:pt x="1057" y="2470"/>
                    <a:pt x="1309" y="2381"/>
                    <a:pt x="1573" y="2344"/>
                  </a:cubicBezTo>
                  <a:cubicBezTo>
                    <a:pt x="1610" y="2344"/>
                    <a:pt x="1610" y="2281"/>
                    <a:pt x="1573" y="2281"/>
                  </a:cubicBezTo>
                  <a:cubicBezTo>
                    <a:pt x="1296" y="2319"/>
                    <a:pt x="1020" y="2419"/>
                    <a:pt x="793" y="2570"/>
                  </a:cubicBezTo>
                  <a:cubicBezTo>
                    <a:pt x="803" y="2550"/>
                    <a:pt x="789" y="2513"/>
                    <a:pt x="763" y="2513"/>
                  </a:cubicBezTo>
                  <a:cubicBezTo>
                    <a:pt x="757" y="2513"/>
                    <a:pt x="750" y="2515"/>
                    <a:pt x="743" y="2520"/>
                  </a:cubicBezTo>
                  <a:cubicBezTo>
                    <a:pt x="742" y="2521"/>
                    <a:pt x="741" y="2521"/>
                    <a:pt x="739" y="2522"/>
                  </a:cubicBezTo>
                  <a:lnTo>
                    <a:pt x="739" y="2522"/>
                  </a:lnTo>
                  <a:cubicBezTo>
                    <a:pt x="757" y="2505"/>
                    <a:pt x="775" y="2487"/>
                    <a:pt x="793" y="2470"/>
                  </a:cubicBezTo>
                  <a:cubicBezTo>
                    <a:pt x="806" y="2457"/>
                    <a:pt x="806" y="2431"/>
                    <a:pt x="793" y="2431"/>
                  </a:cubicBezTo>
                  <a:cubicBezTo>
                    <a:pt x="906" y="2319"/>
                    <a:pt x="1045" y="2218"/>
                    <a:pt x="1183" y="2130"/>
                  </a:cubicBezTo>
                  <a:cubicBezTo>
                    <a:pt x="1214" y="2109"/>
                    <a:pt x="1195" y="2072"/>
                    <a:pt x="1173" y="2072"/>
                  </a:cubicBezTo>
                  <a:cubicBezTo>
                    <a:pt x="1168" y="2072"/>
                    <a:pt x="1162" y="2074"/>
                    <a:pt x="1158" y="2079"/>
                  </a:cubicBezTo>
                  <a:cubicBezTo>
                    <a:pt x="1007" y="2168"/>
                    <a:pt x="881" y="2268"/>
                    <a:pt x="755" y="2369"/>
                  </a:cubicBezTo>
                  <a:cubicBezTo>
                    <a:pt x="755" y="2350"/>
                    <a:pt x="740" y="2323"/>
                    <a:pt x="722" y="2323"/>
                  </a:cubicBezTo>
                  <a:cubicBezTo>
                    <a:pt x="717" y="2323"/>
                    <a:pt x="711" y="2325"/>
                    <a:pt x="705" y="2331"/>
                  </a:cubicBezTo>
                  <a:cubicBezTo>
                    <a:pt x="567" y="2444"/>
                    <a:pt x="428" y="2570"/>
                    <a:pt x="328" y="2721"/>
                  </a:cubicBezTo>
                  <a:cubicBezTo>
                    <a:pt x="378" y="2633"/>
                    <a:pt x="441" y="2557"/>
                    <a:pt x="504" y="2482"/>
                  </a:cubicBezTo>
                  <a:cubicBezTo>
                    <a:pt x="629" y="2306"/>
                    <a:pt x="793" y="2155"/>
                    <a:pt x="969" y="2029"/>
                  </a:cubicBezTo>
                  <a:cubicBezTo>
                    <a:pt x="1001" y="2008"/>
                    <a:pt x="980" y="1961"/>
                    <a:pt x="950" y="1961"/>
                  </a:cubicBezTo>
                  <a:cubicBezTo>
                    <a:pt x="944" y="1961"/>
                    <a:pt x="937" y="1963"/>
                    <a:pt x="931" y="1967"/>
                  </a:cubicBezTo>
                  <a:cubicBezTo>
                    <a:pt x="755" y="2104"/>
                    <a:pt x="579" y="2268"/>
                    <a:pt x="441" y="2444"/>
                  </a:cubicBezTo>
                  <a:cubicBezTo>
                    <a:pt x="403" y="2507"/>
                    <a:pt x="353" y="2570"/>
                    <a:pt x="303" y="2633"/>
                  </a:cubicBezTo>
                  <a:cubicBezTo>
                    <a:pt x="341" y="2545"/>
                    <a:pt x="378" y="2470"/>
                    <a:pt x="428" y="2381"/>
                  </a:cubicBezTo>
                  <a:cubicBezTo>
                    <a:pt x="629" y="2143"/>
                    <a:pt x="869" y="1941"/>
                    <a:pt x="1146" y="1791"/>
                  </a:cubicBezTo>
                  <a:cubicBezTo>
                    <a:pt x="1296" y="1715"/>
                    <a:pt x="1447" y="1640"/>
                    <a:pt x="1598" y="1576"/>
                  </a:cubicBezTo>
                  <a:cubicBezTo>
                    <a:pt x="1632" y="1565"/>
                    <a:pt x="1625" y="1512"/>
                    <a:pt x="1595" y="1512"/>
                  </a:cubicBezTo>
                  <a:cubicBezTo>
                    <a:pt x="1592" y="1512"/>
                    <a:pt x="1589" y="1513"/>
                    <a:pt x="1585" y="1514"/>
                  </a:cubicBezTo>
                  <a:cubicBezTo>
                    <a:pt x="1309" y="1627"/>
                    <a:pt x="1032" y="1765"/>
                    <a:pt x="793" y="1941"/>
                  </a:cubicBezTo>
                  <a:cubicBezTo>
                    <a:pt x="780" y="1941"/>
                    <a:pt x="768" y="1941"/>
                    <a:pt x="755" y="1954"/>
                  </a:cubicBezTo>
                  <a:cubicBezTo>
                    <a:pt x="617" y="2054"/>
                    <a:pt x="492" y="2180"/>
                    <a:pt x="391" y="2331"/>
                  </a:cubicBezTo>
                  <a:cubicBezTo>
                    <a:pt x="330" y="2417"/>
                    <a:pt x="269" y="2502"/>
                    <a:pt x="208" y="2598"/>
                  </a:cubicBezTo>
                  <a:lnTo>
                    <a:pt x="208" y="2598"/>
                  </a:lnTo>
                  <a:cubicBezTo>
                    <a:pt x="233" y="2505"/>
                    <a:pt x="268" y="2413"/>
                    <a:pt x="303" y="2331"/>
                  </a:cubicBezTo>
                  <a:cubicBezTo>
                    <a:pt x="403" y="2180"/>
                    <a:pt x="529" y="2054"/>
                    <a:pt x="668" y="1954"/>
                  </a:cubicBezTo>
                  <a:cubicBezTo>
                    <a:pt x="698" y="1933"/>
                    <a:pt x="679" y="1896"/>
                    <a:pt x="651" y="1896"/>
                  </a:cubicBezTo>
                  <a:cubicBezTo>
                    <a:pt x="644" y="1896"/>
                    <a:pt x="637" y="1898"/>
                    <a:pt x="629" y="1903"/>
                  </a:cubicBezTo>
                  <a:cubicBezTo>
                    <a:pt x="604" y="1928"/>
                    <a:pt x="567" y="1954"/>
                    <a:pt x="529" y="1979"/>
                  </a:cubicBezTo>
                  <a:cubicBezTo>
                    <a:pt x="705" y="1777"/>
                    <a:pt x="931" y="1627"/>
                    <a:pt x="1146" y="1476"/>
                  </a:cubicBezTo>
                  <a:cubicBezTo>
                    <a:pt x="1176" y="1455"/>
                    <a:pt x="1157" y="1419"/>
                    <a:pt x="1129" y="1419"/>
                  </a:cubicBezTo>
                  <a:cubicBezTo>
                    <a:pt x="1122" y="1419"/>
                    <a:pt x="1115" y="1421"/>
                    <a:pt x="1107" y="1425"/>
                  </a:cubicBezTo>
                  <a:cubicBezTo>
                    <a:pt x="894" y="1576"/>
                    <a:pt x="680" y="1727"/>
                    <a:pt x="504" y="1916"/>
                  </a:cubicBezTo>
                  <a:cubicBezTo>
                    <a:pt x="492" y="1916"/>
                    <a:pt x="479" y="1928"/>
                    <a:pt x="479" y="1928"/>
                  </a:cubicBezTo>
                  <a:cubicBezTo>
                    <a:pt x="441" y="1992"/>
                    <a:pt x="403" y="2042"/>
                    <a:pt x="366" y="2092"/>
                  </a:cubicBezTo>
                  <a:cubicBezTo>
                    <a:pt x="366" y="2104"/>
                    <a:pt x="353" y="2104"/>
                    <a:pt x="353" y="2104"/>
                  </a:cubicBezTo>
                  <a:cubicBezTo>
                    <a:pt x="316" y="2168"/>
                    <a:pt x="277" y="2243"/>
                    <a:pt x="240" y="2306"/>
                  </a:cubicBezTo>
                  <a:lnTo>
                    <a:pt x="240" y="2319"/>
                  </a:lnTo>
                  <a:cubicBezTo>
                    <a:pt x="215" y="2356"/>
                    <a:pt x="190" y="2394"/>
                    <a:pt x="165" y="2444"/>
                  </a:cubicBezTo>
                  <a:cubicBezTo>
                    <a:pt x="165" y="2419"/>
                    <a:pt x="177" y="2406"/>
                    <a:pt x="177" y="2381"/>
                  </a:cubicBezTo>
                  <a:lnTo>
                    <a:pt x="190" y="2381"/>
                  </a:lnTo>
                  <a:cubicBezTo>
                    <a:pt x="303" y="2130"/>
                    <a:pt x="453" y="1903"/>
                    <a:pt x="643" y="1715"/>
                  </a:cubicBezTo>
                  <a:cubicBezTo>
                    <a:pt x="664" y="1693"/>
                    <a:pt x="639" y="1662"/>
                    <a:pt x="615" y="1662"/>
                  </a:cubicBezTo>
                  <a:cubicBezTo>
                    <a:pt x="612" y="1662"/>
                    <a:pt x="608" y="1663"/>
                    <a:pt x="604" y="1665"/>
                  </a:cubicBezTo>
                  <a:lnTo>
                    <a:pt x="680" y="1589"/>
                  </a:lnTo>
                  <a:cubicBezTo>
                    <a:pt x="699" y="1570"/>
                    <a:pt x="682" y="1543"/>
                    <a:pt x="655" y="1543"/>
                  </a:cubicBezTo>
                  <a:cubicBezTo>
                    <a:pt x="647" y="1543"/>
                    <a:pt x="638" y="1545"/>
                    <a:pt x="629" y="1551"/>
                  </a:cubicBezTo>
                  <a:cubicBezTo>
                    <a:pt x="492" y="1677"/>
                    <a:pt x="378" y="1816"/>
                    <a:pt x="290" y="1967"/>
                  </a:cubicBezTo>
                  <a:cubicBezTo>
                    <a:pt x="341" y="1878"/>
                    <a:pt x="391" y="1791"/>
                    <a:pt x="453" y="1702"/>
                  </a:cubicBezTo>
                  <a:cubicBezTo>
                    <a:pt x="680" y="1451"/>
                    <a:pt x="969" y="1249"/>
                    <a:pt x="1296" y="1149"/>
                  </a:cubicBezTo>
                  <a:cubicBezTo>
                    <a:pt x="1330" y="1126"/>
                    <a:pt x="1323" y="1072"/>
                    <a:pt x="1293" y="1072"/>
                  </a:cubicBezTo>
                  <a:cubicBezTo>
                    <a:pt x="1290" y="1072"/>
                    <a:pt x="1287" y="1072"/>
                    <a:pt x="1283" y="1073"/>
                  </a:cubicBezTo>
                  <a:cubicBezTo>
                    <a:pt x="995" y="1174"/>
                    <a:pt x="730" y="1338"/>
                    <a:pt x="504" y="1551"/>
                  </a:cubicBezTo>
                  <a:cubicBezTo>
                    <a:pt x="554" y="1489"/>
                    <a:pt x="617" y="1413"/>
                    <a:pt x="680" y="1350"/>
                  </a:cubicBezTo>
                  <a:cubicBezTo>
                    <a:pt x="831" y="1187"/>
                    <a:pt x="1007" y="1048"/>
                    <a:pt x="1196" y="935"/>
                  </a:cubicBezTo>
                  <a:cubicBezTo>
                    <a:pt x="1227" y="914"/>
                    <a:pt x="1206" y="866"/>
                    <a:pt x="1176" y="866"/>
                  </a:cubicBezTo>
                  <a:cubicBezTo>
                    <a:pt x="1170" y="866"/>
                    <a:pt x="1164" y="868"/>
                    <a:pt x="1158" y="872"/>
                  </a:cubicBezTo>
                  <a:cubicBezTo>
                    <a:pt x="956" y="998"/>
                    <a:pt x="780" y="1149"/>
                    <a:pt x="617" y="1313"/>
                  </a:cubicBezTo>
                  <a:cubicBezTo>
                    <a:pt x="542" y="1400"/>
                    <a:pt x="466" y="1489"/>
                    <a:pt x="403" y="1589"/>
                  </a:cubicBezTo>
                  <a:cubicBezTo>
                    <a:pt x="378" y="1615"/>
                    <a:pt x="353" y="1652"/>
                    <a:pt x="341" y="1677"/>
                  </a:cubicBezTo>
                  <a:cubicBezTo>
                    <a:pt x="718" y="847"/>
                    <a:pt x="1498" y="156"/>
                    <a:pt x="2440" y="67"/>
                  </a:cubicBezTo>
                  <a:cubicBezTo>
                    <a:pt x="2499" y="63"/>
                    <a:pt x="2557" y="61"/>
                    <a:pt x="2616" y="61"/>
                  </a:cubicBezTo>
                  <a:close/>
                  <a:moveTo>
                    <a:pt x="2631" y="1"/>
                  </a:moveTo>
                  <a:cubicBezTo>
                    <a:pt x="1668" y="1"/>
                    <a:pt x="810" y="635"/>
                    <a:pt x="366" y="1476"/>
                  </a:cubicBezTo>
                  <a:cubicBezTo>
                    <a:pt x="152" y="1891"/>
                    <a:pt x="1" y="2369"/>
                    <a:pt x="39" y="2847"/>
                  </a:cubicBezTo>
                  <a:lnTo>
                    <a:pt x="39" y="2934"/>
                  </a:lnTo>
                  <a:cubicBezTo>
                    <a:pt x="51" y="2960"/>
                    <a:pt x="51" y="2973"/>
                    <a:pt x="51" y="2998"/>
                  </a:cubicBezTo>
                  <a:cubicBezTo>
                    <a:pt x="51" y="3023"/>
                    <a:pt x="39" y="3048"/>
                    <a:pt x="39" y="3073"/>
                  </a:cubicBezTo>
                  <a:cubicBezTo>
                    <a:pt x="29" y="3101"/>
                    <a:pt x="41" y="3115"/>
                    <a:pt x="58" y="3115"/>
                  </a:cubicBezTo>
                  <a:cubicBezTo>
                    <a:pt x="63" y="3115"/>
                    <a:pt x="70" y="3114"/>
                    <a:pt x="76" y="3110"/>
                  </a:cubicBezTo>
                  <a:cubicBezTo>
                    <a:pt x="101" y="3224"/>
                    <a:pt x="140" y="3337"/>
                    <a:pt x="202" y="3437"/>
                  </a:cubicBezTo>
                  <a:cubicBezTo>
                    <a:pt x="177" y="3463"/>
                    <a:pt x="202" y="3488"/>
                    <a:pt x="227" y="3488"/>
                  </a:cubicBezTo>
                  <a:cubicBezTo>
                    <a:pt x="252" y="3538"/>
                    <a:pt x="290" y="3588"/>
                    <a:pt x="316" y="3627"/>
                  </a:cubicBezTo>
                  <a:cubicBezTo>
                    <a:pt x="466" y="3815"/>
                    <a:pt x="655" y="3966"/>
                    <a:pt x="856" y="4079"/>
                  </a:cubicBezTo>
                  <a:cubicBezTo>
                    <a:pt x="956" y="4130"/>
                    <a:pt x="1070" y="4180"/>
                    <a:pt x="1183" y="4217"/>
                  </a:cubicBezTo>
                  <a:cubicBezTo>
                    <a:pt x="1554" y="4354"/>
                    <a:pt x="1950" y="4418"/>
                    <a:pt x="2347" y="4418"/>
                  </a:cubicBezTo>
                  <a:cubicBezTo>
                    <a:pt x="2974" y="4418"/>
                    <a:pt x="3605" y="4258"/>
                    <a:pt x="4151" y="3966"/>
                  </a:cubicBezTo>
                  <a:cubicBezTo>
                    <a:pt x="4365" y="3840"/>
                    <a:pt x="4578" y="3702"/>
                    <a:pt x="4754" y="3551"/>
                  </a:cubicBezTo>
                  <a:cubicBezTo>
                    <a:pt x="4955" y="3375"/>
                    <a:pt x="5131" y="3186"/>
                    <a:pt x="5257" y="2960"/>
                  </a:cubicBezTo>
                  <a:cubicBezTo>
                    <a:pt x="5483" y="2520"/>
                    <a:pt x="5446" y="2017"/>
                    <a:pt x="5220" y="1576"/>
                  </a:cubicBezTo>
                  <a:cubicBezTo>
                    <a:pt x="5019" y="1174"/>
                    <a:pt x="4692" y="847"/>
                    <a:pt x="4327" y="595"/>
                  </a:cubicBezTo>
                  <a:cubicBezTo>
                    <a:pt x="4239" y="520"/>
                    <a:pt x="4138" y="458"/>
                    <a:pt x="4050" y="394"/>
                  </a:cubicBezTo>
                  <a:cubicBezTo>
                    <a:pt x="4044" y="388"/>
                    <a:pt x="4038" y="385"/>
                    <a:pt x="4031" y="385"/>
                  </a:cubicBezTo>
                  <a:cubicBezTo>
                    <a:pt x="4025" y="385"/>
                    <a:pt x="4019" y="388"/>
                    <a:pt x="4013" y="394"/>
                  </a:cubicBezTo>
                  <a:cubicBezTo>
                    <a:pt x="3635" y="168"/>
                    <a:pt x="3208" y="30"/>
                    <a:pt x="2767" y="5"/>
                  </a:cubicBezTo>
                  <a:cubicBezTo>
                    <a:pt x="2722" y="2"/>
                    <a:pt x="2676" y="1"/>
                    <a:pt x="2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69"/>
            <p:cNvSpPr/>
            <p:nvPr/>
          </p:nvSpPr>
          <p:spPr>
            <a:xfrm>
              <a:off x="4098325" y="5192025"/>
              <a:ext cx="316300" cy="226600"/>
            </a:xfrm>
            <a:custGeom>
              <a:avLst/>
              <a:gdLst/>
              <a:ahLst/>
              <a:cxnLst/>
              <a:rect l="l" t="t" r="r" b="b"/>
              <a:pathLst>
                <a:path w="12652" h="9064" extrusionOk="0">
                  <a:moveTo>
                    <a:pt x="12476" y="2368"/>
                  </a:moveTo>
                  <a:cubicBezTo>
                    <a:pt x="12489" y="2381"/>
                    <a:pt x="12489" y="2393"/>
                    <a:pt x="12501" y="2406"/>
                  </a:cubicBezTo>
                  <a:cubicBezTo>
                    <a:pt x="12501" y="2418"/>
                    <a:pt x="12501" y="2418"/>
                    <a:pt x="12489" y="2418"/>
                  </a:cubicBezTo>
                  <a:cubicBezTo>
                    <a:pt x="12489" y="2406"/>
                    <a:pt x="12489" y="2393"/>
                    <a:pt x="12476" y="2368"/>
                  </a:cubicBezTo>
                  <a:close/>
                  <a:moveTo>
                    <a:pt x="12375" y="2695"/>
                  </a:moveTo>
                  <a:cubicBezTo>
                    <a:pt x="12388" y="2695"/>
                    <a:pt x="12388" y="2708"/>
                    <a:pt x="12388" y="2708"/>
                  </a:cubicBezTo>
                  <a:lnTo>
                    <a:pt x="12388" y="2720"/>
                  </a:lnTo>
                  <a:lnTo>
                    <a:pt x="12388" y="2745"/>
                  </a:lnTo>
                  <a:lnTo>
                    <a:pt x="12388" y="2770"/>
                  </a:lnTo>
                  <a:cubicBezTo>
                    <a:pt x="12388" y="2748"/>
                    <a:pt x="12378" y="2726"/>
                    <a:pt x="12375" y="2695"/>
                  </a:cubicBezTo>
                  <a:close/>
                  <a:moveTo>
                    <a:pt x="12123" y="3187"/>
                  </a:moveTo>
                  <a:lnTo>
                    <a:pt x="12123" y="3187"/>
                  </a:lnTo>
                  <a:cubicBezTo>
                    <a:pt x="12125" y="3191"/>
                    <a:pt x="12126" y="3196"/>
                    <a:pt x="12127" y="3201"/>
                  </a:cubicBezTo>
                  <a:lnTo>
                    <a:pt x="12127" y="3201"/>
                  </a:lnTo>
                  <a:cubicBezTo>
                    <a:pt x="12125" y="3195"/>
                    <a:pt x="12124" y="3190"/>
                    <a:pt x="12123" y="3187"/>
                  </a:cubicBezTo>
                  <a:close/>
                  <a:moveTo>
                    <a:pt x="11897" y="3463"/>
                  </a:moveTo>
                  <a:cubicBezTo>
                    <a:pt x="11910" y="3488"/>
                    <a:pt x="11922" y="3525"/>
                    <a:pt x="11922" y="3550"/>
                  </a:cubicBezTo>
                  <a:lnTo>
                    <a:pt x="11922" y="3575"/>
                  </a:lnTo>
                  <a:cubicBezTo>
                    <a:pt x="11922" y="3550"/>
                    <a:pt x="11922" y="3525"/>
                    <a:pt x="11910" y="3513"/>
                  </a:cubicBezTo>
                  <a:cubicBezTo>
                    <a:pt x="11910" y="3500"/>
                    <a:pt x="11910" y="3488"/>
                    <a:pt x="11897" y="3475"/>
                  </a:cubicBezTo>
                  <a:lnTo>
                    <a:pt x="11897" y="3463"/>
                  </a:lnTo>
                  <a:close/>
                  <a:moveTo>
                    <a:pt x="11935" y="3600"/>
                  </a:moveTo>
                  <a:cubicBezTo>
                    <a:pt x="11947" y="3613"/>
                    <a:pt x="11947" y="3613"/>
                    <a:pt x="11960" y="3613"/>
                  </a:cubicBezTo>
                  <a:lnTo>
                    <a:pt x="11960" y="3639"/>
                  </a:lnTo>
                  <a:lnTo>
                    <a:pt x="11947" y="3639"/>
                  </a:lnTo>
                  <a:lnTo>
                    <a:pt x="11947" y="3613"/>
                  </a:lnTo>
                  <a:cubicBezTo>
                    <a:pt x="11935" y="3613"/>
                    <a:pt x="11935" y="3613"/>
                    <a:pt x="11935" y="3600"/>
                  </a:cubicBezTo>
                  <a:close/>
                  <a:moveTo>
                    <a:pt x="11835" y="3626"/>
                  </a:moveTo>
                  <a:cubicBezTo>
                    <a:pt x="11847" y="3651"/>
                    <a:pt x="11847" y="3676"/>
                    <a:pt x="11860" y="3689"/>
                  </a:cubicBezTo>
                  <a:cubicBezTo>
                    <a:pt x="11847" y="3676"/>
                    <a:pt x="11847" y="3664"/>
                    <a:pt x="11835" y="3651"/>
                  </a:cubicBezTo>
                  <a:lnTo>
                    <a:pt x="11835" y="3626"/>
                  </a:lnTo>
                  <a:close/>
                  <a:moveTo>
                    <a:pt x="11652" y="3846"/>
                  </a:moveTo>
                  <a:cubicBezTo>
                    <a:pt x="11656" y="3853"/>
                    <a:pt x="11659" y="3859"/>
                    <a:pt x="11659" y="3865"/>
                  </a:cubicBezTo>
                  <a:lnTo>
                    <a:pt x="11652" y="3846"/>
                  </a:lnTo>
                  <a:close/>
                  <a:moveTo>
                    <a:pt x="11570" y="3802"/>
                  </a:moveTo>
                  <a:lnTo>
                    <a:pt x="11570" y="3802"/>
                  </a:lnTo>
                  <a:cubicBezTo>
                    <a:pt x="11583" y="3840"/>
                    <a:pt x="11595" y="3865"/>
                    <a:pt x="11595" y="3902"/>
                  </a:cubicBezTo>
                  <a:lnTo>
                    <a:pt x="11595" y="3915"/>
                  </a:lnTo>
                  <a:cubicBezTo>
                    <a:pt x="11595" y="3902"/>
                    <a:pt x="11583" y="3902"/>
                    <a:pt x="11583" y="3890"/>
                  </a:cubicBezTo>
                  <a:cubicBezTo>
                    <a:pt x="11583" y="3865"/>
                    <a:pt x="11570" y="3827"/>
                    <a:pt x="11570" y="3802"/>
                  </a:cubicBezTo>
                  <a:close/>
                  <a:moveTo>
                    <a:pt x="11771" y="3927"/>
                  </a:moveTo>
                  <a:cubicBezTo>
                    <a:pt x="11771" y="3927"/>
                    <a:pt x="11771" y="3940"/>
                    <a:pt x="11784" y="3940"/>
                  </a:cubicBezTo>
                  <a:cubicBezTo>
                    <a:pt x="11771" y="3953"/>
                    <a:pt x="11771" y="3953"/>
                    <a:pt x="11771" y="3966"/>
                  </a:cubicBezTo>
                  <a:lnTo>
                    <a:pt x="11771" y="3927"/>
                  </a:lnTo>
                  <a:close/>
                  <a:moveTo>
                    <a:pt x="11684" y="4028"/>
                  </a:moveTo>
                  <a:cubicBezTo>
                    <a:pt x="11696" y="4041"/>
                    <a:pt x="11696" y="4041"/>
                    <a:pt x="11709" y="4041"/>
                  </a:cubicBezTo>
                  <a:cubicBezTo>
                    <a:pt x="11709" y="4053"/>
                    <a:pt x="11696" y="4066"/>
                    <a:pt x="11696" y="4066"/>
                  </a:cubicBezTo>
                  <a:cubicBezTo>
                    <a:pt x="11696" y="4053"/>
                    <a:pt x="11684" y="4041"/>
                    <a:pt x="11684" y="4028"/>
                  </a:cubicBezTo>
                  <a:close/>
                  <a:moveTo>
                    <a:pt x="11508" y="4293"/>
                  </a:moveTo>
                  <a:lnTo>
                    <a:pt x="11508" y="4305"/>
                  </a:lnTo>
                  <a:lnTo>
                    <a:pt x="11508" y="4318"/>
                  </a:lnTo>
                  <a:cubicBezTo>
                    <a:pt x="11508" y="4305"/>
                    <a:pt x="11508" y="4305"/>
                    <a:pt x="11495" y="4293"/>
                  </a:cubicBezTo>
                  <a:close/>
                  <a:moveTo>
                    <a:pt x="11090" y="4548"/>
                  </a:moveTo>
                  <a:lnTo>
                    <a:pt x="11090" y="4548"/>
                  </a:lnTo>
                  <a:cubicBezTo>
                    <a:pt x="11090" y="4551"/>
                    <a:pt x="11091" y="4553"/>
                    <a:pt x="11092" y="4556"/>
                  </a:cubicBezTo>
                  <a:lnTo>
                    <a:pt x="11090" y="4548"/>
                  </a:lnTo>
                  <a:close/>
                  <a:moveTo>
                    <a:pt x="11193" y="4632"/>
                  </a:moveTo>
                  <a:cubicBezTo>
                    <a:pt x="11206" y="4645"/>
                    <a:pt x="11206" y="4645"/>
                    <a:pt x="11218" y="4645"/>
                  </a:cubicBezTo>
                  <a:lnTo>
                    <a:pt x="11206" y="4657"/>
                  </a:lnTo>
                  <a:cubicBezTo>
                    <a:pt x="11206" y="4657"/>
                    <a:pt x="11193" y="4645"/>
                    <a:pt x="11193" y="4632"/>
                  </a:cubicBezTo>
                  <a:close/>
                  <a:moveTo>
                    <a:pt x="9885" y="5701"/>
                  </a:moveTo>
                  <a:cubicBezTo>
                    <a:pt x="9895" y="5730"/>
                    <a:pt x="9905" y="5751"/>
                    <a:pt x="9914" y="5777"/>
                  </a:cubicBezTo>
                  <a:lnTo>
                    <a:pt x="9914" y="5777"/>
                  </a:lnTo>
                  <a:cubicBezTo>
                    <a:pt x="9913" y="5777"/>
                    <a:pt x="9912" y="5776"/>
                    <a:pt x="9910" y="5776"/>
                  </a:cubicBezTo>
                  <a:cubicBezTo>
                    <a:pt x="9910" y="5763"/>
                    <a:pt x="9910" y="5763"/>
                    <a:pt x="9898" y="5751"/>
                  </a:cubicBezTo>
                  <a:cubicBezTo>
                    <a:pt x="9898" y="5738"/>
                    <a:pt x="9885" y="5713"/>
                    <a:pt x="9885" y="5701"/>
                  </a:cubicBezTo>
                  <a:close/>
                  <a:moveTo>
                    <a:pt x="10086" y="5902"/>
                  </a:moveTo>
                  <a:cubicBezTo>
                    <a:pt x="10086" y="5914"/>
                    <a:pt x="10086" y="5914"/>
                    <a:pt x="10099" y="5914"/>
                  </a:cubicBezTo>
                  <a:lnTo>
                    <a:pt x="10086" y="5914"/>
                  </a:lnTo>
                  <a:lnTo>
                    <a:pt x="10086" y="5902"/>
                  </a:lnTo>
                  <a:close/>
                  <a:moveTo>
                    <a:pt x="9395" y="6359"/>
                  </a:moveTo>
                  <a:lnTo>
                    <a:pt x="9395" y="6359"/>
                  </a:lnTo>
                  <a:cubicBezTo>
                    <a:pt x="9399" y="6364"/>
                    <a:pt x="9403" y="6369"/>
                    <a:pt x="9407" y="6374"/>
                  </a:cubicBezTo>
                  <a:lnTo>
                    <a:pt x="9407" y="6374"/>
                  </a:lnTo>
                  <a:cubicBezTo>
                    <a:pt x="9403" y="6372"/>
                    <a:pt x="9399" y="6369"/>
                    <a:pt x="9395" y="6367"/>
                  </a:cubicBezTo>
                  <a:cubicBezTo>
                    <a:pt x="9395" y="6363"/>
                    <a:pt x="9395" y="6361"/>
                    <a:pt x="9395" y="6359"/>
                  </a:cubicBezTo>
                  <a:close/>
                  <a:moveTo>
                    <a:pt x="9709" y="6392"/>
                  </a:moveTo>
                  <a:cubicBezTo>
                    <a:pt x="9709" y="6392"/>
                    <a:pt x="9709" y="6405"/>
                    <a:pt x="9697" y="6405"/>
                  </a:cubicBezTo>
                  <a:cubicBezTo>
                    <a:pt x="9697" y="6405"/>
                    <a:pt x="9697" y="6392"/>
                    <a:pt x="9684" y="6392"/>
                  </a:cubicBezTo>
                  <a:close/>
                  <a:moveTo>
                    <a:pt x="9443" y="6415"/>
                  </a:moveTo>
                  <a:cubicBezTo>
                    <a:pt x="9444" y="6416"/>
                    <a:pt x="9445" y="6417"/>
                    <a:pt x="9445" y="6417"/>
                  </a:cubicBezTo>
                  <a:lnTo>
                    <a:pt x="9458" y="6417"/>
                  </a:lnTo>
                  <a:cubicBezTo>
                    <a:pt x="9458" y="6430"/>
                    <a:pt x="9471" y="6442"/>
                    <a:pt x="9483" y="6442"/>
                  </a:cubicBezTo>
                  <a:lnTo>
                    <a:pt x="9483" y="6455"/>
                  </a:lnTo>
                  <a:lnTo>
                    <a:pt x="9445" y="6417"/>
                  </a:lnTo>
                  <a:cubicBezTo>
                    <a:pt x="9445" y="6417"/>
                    <a:pt x="9444" y="6416"/>
                    <a:pt x="9443" y="6415"/>
                  </a:cubicBezTo>
                  <a:close/>
                  <a:moveTo>
                    <a:pt x="9345" y="6405"/>
                  </a:moveTo>
                  <a:lnTo>
                    <a:pt x="9407" y="6468"/>
                  </a:lnTo>
                  <a:cubicBezTo>
                    <a:pt x="9418" y="6479"/>
                    <a:pt x="9429" y="6489"/>
                    <a:pt x="9440" y="6508"/>
                  </a:cubicBezTo>
                  <a:lnTo>
                    <a:pt x="9440" y="6508"/>
                  </a:lnTo>
                  <a:cubicBezTo>
                    <a:pt x="9436" y="6506"/>
                    <a:pt x="9432" y="6506"/>
                    <a:pt x="9432" y="6506"/>
                  </a:cubicBezTo>
                  <a:cubicBezTo>
                    <a:pt x="9420" y="6493"/>
                    <a:pt x="9407" y="6481"/>
                    <a:pt x="9382" y="6468"/>
                  </a:cubicBezTo>
                  <a:lnTo>
                    <a:pt x="9382" y="6455"/>
                  </a:lnTo>
                  <a:cubicBezTo>
                    <a:pt x="9382" y="6442"/>
                    <a:pt x="9370" y="6430"/>
                    <a:pt x="9357" y="6430"/>
                  </a:cubicBezTo>
                  <a:cubicBezTo>
                    <a:pt x="9357" y="6417"/>
                    <a:pt x="9345" y="6417"/>
                    <a:pt x="9345" y="6405"/>
                  </a:cubicBezTo>
                  <a:close/>
                  <a:moveTo>
                    <a:pt x="9093" y="6744"/>
                  </a:moveTo>
                  <a:cubicBezTo>
                    <a:pt x="9093" y="6757"/>
                    <a:pt x="9080" y="6757"/>
                    <a:pt x="9080" y="6757"/>
                  </a:cubicBezTo>
                  <a:lnTo>
                    <a:pt x="9080" y="6744"/>
                  </a:lnTo>
                  <a:close/>
                  <a:moveTo>
                    <a:pt x="12576" y="1828"/>
                  </a:moveTo>
                  <a:cubicBezTo>
                    <a:pt x="12564" y="1940"/>
                    <a:pt x="12564" y="2054"/>
                    <a:pt x="12539" y="2167"/>
                  </a:cubicBezTo>
                  <a:lnTo>
                    <a:pt x="12526" y="2167"/>
                  </a:lnTo>
                  <a:cubicBezTo>
                    <a:pt x="12514" y="2167"/>
                    <a:pt x="12514" y="2167"/>
                    <a:pt x="12501" y="2180"/>
                  </a:cubicBezTo>
                  <a:lnTo>
                    <a:pt x="12501" y="2205"/>
                  </a:lnTo>
                  <a:cubicBezTo>
                    <a:pt x="12514" y="2230"/>
                    <a:pt x="12514" y="2255"/>
                    <a:pt x="12526" y="2281"/>
                  </a:cubicBezTo>
                  <a:cubicBezTo>
                    <a:pt x="12526" y="2293"/>
                    <a:pt x="12526" y="2293"/>
                    <a:pt x="12514" y="2306"/>
                  </a:cubicBezTo>
                  <a:cubicBezTo>
                    <a:pt x="12514" y="2293"/>
                    <a:pt x="12514" y="2281"/>
                    <a:pt x="12501" y="2267"/>
                  </a:cubicBezTo>
                  <a:lnTo>
                    <a:pt x="12501" y="2255"/>
                  </a:lnTo>
                  <a:cubicBezTo>
                    <a:pt x="12489" y="2255"/>
                    <a:pt x="12489" y="2255"/>
                    <a:pt x="12489" y="2242"/>
                  </a:cubicBezTo>
                  <a:cubicBezTo>
                    <a:pt x="12489" y="2230"/>
                    <a:pt x="12489" y="2230"/>
                    <a:pt x="12476" y="2217"/>
                  </a:cubicBezTo>
                  <a:lnTo>
                    <a:pt x="12450" y="2217"/>
                  </a:lnTo>
                  <a:cubicBezTo>
                    <a:pt x="12438" y="2217"/>
                    <a:pt x="12425" y="2242"/>
                    <a:pt x="12425" y="2255"/>
                  </a:cubicBezTo>
                  <a:cubicBezTo>
                    <a:pt x="12425" y="2267"/>
                    <a:pt x="12438" y="2267"/>
                    <a:pt x="12438" y="2267"/>
                  </a:cubicBezTo>
                  <a:cubicBezTo>
                    <a:pt x="12425" y="2267"/>
                    <a:pt x="12425" y="2267"/>
                    <a:pt x="12425" y="2281"/>
                  </a:cubicBezTo>
                  <a:cubicBezTo>
                    <a:pt x="12400" y="2281"/>
                    <a:pt x="12400" y="2293"/>
                    <a:pt x="12400" y="2318"/>
                  </a:cubicBezTo>
                  <a:cubicBezTo>
                    <a:pt x="12413" y="2356"/>
                    <a:pt x="12425" y="2393"/>
                    <a:pt x="12425" y="2431"/>
                  </a:cubicBezTo>
                  <a:cubicBezTo>
                    <a:pt x="12425" y="2431"/>
                    <a:pt x="12425" y="2443"/>
                    <a:pt x="12413" y="2443"/>
                  </a:cubicBezTo>
                  <a:cubicBezTo>
                    <a:pt x="12400" y="2457"/>
                    <a:pt x="12400" y="2469"/>
                    <a:pt x="12400" y="2482"/>
                  </a:cubicBezTo>
                  <a:cubicBezTo>
                    <a:pt x="12413" y="2494"/>
                    <a:pt x="12413" y="2507"/>
                    <a:pt x="12413" y="2519"/>
                  </a:cubicBezTo>
                  <a:lnTo>
                    <a:pt x="12425" y="2519"/>
                  </a:lnTo>
                  <a:lnTo>
                    <a:pt x="12425" y="2532"/>
                  </a:lnTo>
                  <a:lnTo>
                    <a:pt x="12400" y="2532"/>
                  </a:lnTo>
                  <a:cubicBezTo>
                    <a:pt x="12388" y="2544"/>
                    <a:pt x="12375" y="2557"/>
                    <a:pt x="12388" y="2569"/>
                  </a:cubicBezTo>
                  <a:lnTo>
                    <a:pt x="12388" y="2620"/>
                  </a:lnTo>
                  <a:cubicBezTo>
                    <a:pt x="12375" y="2633"/>
                    <a:pt x="12375" y="2645"/>
                    <a:pt x="12375" y="2658"/>
                  </a:cubicBezTo>
                  <a:lnTo>
                    <a:pt x="12375" y="2683"/>
                  </a:lnTo>
                  <a:cubicBezTo>
                    <a:pt x="12375" y="2670"/>
                    <a:pt x="12350" y="2670"/>
                    <a:pt x="12338" y="2670"/>
                  </a:cubicBezTo>
                  <a:lnTo>
                    <a:pt x="12338" y="2633"/>
                  </a:lnTo>
                  <a:cubicBezTo>
                    <a:pt x="12338" y="2620"/>
                    <a:pt x="12325" y="2607"/>
                    <a:pt x="12300" y="2607"/>
                  </a:cubicBezTo>
                  <a:cubicBezTo>
                    <a:pt x="12287" y="2607"/>
                    <a:pt x="12274" y="2620"/>
                    <a:pt x="12274" y="2633"/>
                  </a:cubicBezTo>
                  <a:cubicBezTo>
                    <a:pt x="12274" y="2670"/>
                    <a:pt x="12274" y="2708"/>
                    <a:pt x="12287" y="2733"/>
                  </a:cubicBezTo>
                  <a:cubicBezTo>
                    <a:pt x="12274" y="2720"/>
                    <a:pt x="12249" y="2720"/>
                    <a:pt x="12237" y="2720"/>
                  </a:cubicBezTo>
                  <a:cubicBezTo>
                    <a:pt x="12224" y="2733"/>
                    <a:pt x="12224" y="2758"/>
                    <a:pt x="12224" y="2770"/>
                  </a:cubicBezTo>
                  <a:lnTo>
                    <a:pt x="12262" y="2846"/>
                  </a:lnTo>
                  <a:cubicBezTo>
                    <a:pt x="12249" y="2859"/>
                    <a:pt x="12237" y="2871"/>
                    <a:pt x="12249" y="2884"/>
                  </a:cubicBezTo>
                  <a:cubicBezTo>
                    <a:pt x="12249" y="2896"/>
                    <a:pt x="12249" y="2909"/>
                    <a:pt x="12262" y="2934"/>
                  </a:cubicBezTo>
                  <a:lnTo>
                    <a:pt x="12249" y="2934"/>
                  </a:lnTo>
                  <a:cubicBezTo>
                    <a:pt x="12237" y="2934"/>
                    <a:pt x="12224" y="2946"/>
                    <a:pt x="12224" y="2960"/>
                  </a:cubicBezTo>
                  <a:cubicBezTo>
                    <a:pt x="12212" y="2909"/>
                    <a:pt x="12199" y="2859"/>
                    <a:pt x="12174" y="2809"/>
                  </a:cubicBezTo>
                  <a:cubicBezTo>
                    <a:pt x="12162" y="2796"/>
                    <a:pt x="12149" y="2796"/>
                    <a:pt x="12123" y="2796"/>
                  </a:cubicBezTo>
                  <a:cubicBezTo>
                    <a:pt x="12111" y="2809"/>
                    <a:pt x="12111" y="2834"/>
                    <a:pt x="12111" y="2846"/>
                  </a:cubicBezTo>
                  <a:cubicBezTo>
                    <a:pt x="12137" y="2896"/>
                    <a:pt x="12149" y="2946"/>
                    <a:pt x="12162" y="2997"/>
                  </a:cubicBezTo>
                  <a:lnTo>
                    <a:pt x="12149" y="2997"/>
                  </a:lnTo>
                  <a:cubicBezTo>
                    <a:pt x="12137" y="3010"/>
                    <a:pt x="12137" y="3010"/>
                    <a:pt x="12137" y="3022"/>
                  </a:cubicBezTo>
                  <a:lnTo>
                    <a:pt x="12111" y="3022"/>
                  </a:lnTo>
                  <a:cubicBezTo>
                    <a:pt x="12098" y="3022"/>
                    <a:pt x="12086" y="3047"/>
                    <a:pt x="12086" y="3060"/>
                  </a:cubicBezTo>
                  <a:cubicBezTo>
                    <a:pt x="12103" y="3102"/>
                    <a:pt x="12114" y="3144"/>
                    <a:pt x="12123" y="3185"/>
                  </a:cubicBezTo>
                  <a:lnTo>
                    <a:pt x="12123" y="3185"/>
                  </a:lnTo>
                  <a:cubicBezTo>
                    <a:pt x="12111" y="3161"/>
                    <a:pt x="12098" y="3161"/>
                    <a:pt x="12086" y="3161"/>
                  </a:cubicBezTo>
                  <a:cubicBezTo>
                    <a:pt x="12073" y="3110"/>
                    <a:pt x="12061" y="3060"/>
                    <a:pt x="12036" y="3010"/>
                  </a:cubicBezTo>
                  <a:cubicBezTo>
                    <a:pt x="12036" y="2997"/>
                    <a:pt x="12023" y="2985"/>
                    <a:pt x="11998" y="2985"/>
                  </a:cubicBezTo>
                  <a:cubicBezTo>
                    <a:pt x="11986" y="2997"/>
                    <a:pt x="11973" y="3010"/>
                    <a:pt x="11973" y="3035"/>
                  </a:cubicBezTo>
                  <a:cubicBezTo>
                    <a:pt x="12023" y="3148"/>
                    <a:pt x="12048" y="3273"/>
                    <a:pt x="12061" y="3399"/>
                  </a:cubicBezTo>
                  <a:lnTo>
                    <a:pt x="12061" y="3412"/>
                  </a:lnTo>
                  <a:lnTo>
                    <a:pt x="12048" y="3399"/>
                  </a:lnTo>
                  <a:cubicBezTo>
                    <a:pt x="12036" y="3374"/>
                    <a:pt x="12023" y="3337"/>
                    <a:pt x="12011" y="3299"/>
                  </a:cubicBezTo>
                  <a:cubicBezTo>
                    <a:pt x="11998" y="3287"/>
                    <a:pt x="11986" y="3261"/>
                    <a:pt x="11986" y="3248"/>
                  </a:cubicBezTo>
                  <a:cubicBezTo>
                    <a:pt x="11973" y="3236"/>
                    <a:pt x="11973" y="3223"/>
                    <a:pt x="11973" y="3211"/>
                  </a:cubicBezTo>
                  <a:lnTo>
                    <a:pt x="11960" y="3198"/>
                  </a:lnTo>
                  <a:lnTo>
                    <a:pt x="11960" y="3173"/>
                  </a:lnTo>
                  <a:cubicBezTo>
                    <a:pt x="11960" y="3161"/>
                    <a:pt x="11947" y="3148"/>
                    <a:pt x="11922" y="3148"/>
                  </a:cubicBezTo>
                  <a:cubicBezTo>
                    <a:pt x="11910" y="3161"/>
                    <a:pt x="11897" y="3173"/>
                    <a:pt x="11897" y="3186"/>
                  </a:cubicBezTo>
                  <a:cubicBezTo>
                    <a:pt x="11897" y="3198"/>
                    <a:pt x="11897" y="3211"/>
                    <a:pt x="11910" y="3223"/>
                  </a:cubicBezTo>
                  <a:cubicBezTo>
                    <a:pt x="11910" y="3248"/>
                    <a:pt x="11922" y="3273"/>
                    <a:pt x="11935" y="3299"/>
                  </a:cubicBezTo>
                  <a:cubicBezTo>
                    <a:pt x="11947" y="3324"/>
                    <a:pt x="11947" y="3349"/>
                    <a:pt x="11960" y="3362"/>
                  </a:cubicBezTo>
                  <a:lnTo>
                    <a:pt x="11960" y="3374"/>
                  </a:lnTo>
                  <a:cubicBezTo>
                    <a:pt x="11960" y="3374"/>
                    <a:pt x="11960" y="3362"/>
                    <a:pt x="11947" y="3362"/>
                  </a:cubicBezTo>
                  <a:cubicBezTo>
                    <a:pt x="11947" y="3337"/>
                    <a:pt x="11935" y="3337"/>
                    <a:pt x="11922" y="3337"/>
                  </a:cubicBezTo>
                  <a:cubicBezTo>
                    <a:pt x="11897" y="3287"/>
                    <a:pt x="11860" y="3236"/>
                    <a:pt x="11835" y="3186"/>
                  </a:cubicBezTo>
                  <a:cubicBezTo>
                    <a:pt x="11825" y="3177"/>
                    <a:pt x="11810" y="3168"/>
                    <a:pt x="11798" y="3168"/>
                  </a:cubicBezTo>
                  <a:cubicBezTo>
                    <a:pt x="11793" y="3168"/>
                    <a:pt x="11788" y="3169"/>
                    <a:pt x="11784" y="3173"/>
                  </a:cubicBezTo>
                  <a:cubicBezTo>
                    <a:pt x="11771" y="3173"/>
                    <a:pt x="11759" y="3198"/>
                    <a:pt x="11771" y="3211"/>
                  </a:cubicBezTo>
                  <a:cubicBezTo>
                    <a:pt x="11822" y="3273"/>
                    <a:pt x="11847" y="3337"/>
                    <a:pt x="11885" y="3412"/>
                  </a:cubicBezTo>
                  <a:lnTo>
                    <a:pt x="11860" y="3412"/>
                  </a:lnTo>
                  <a:cubicBezTo>
                    <a:pt x="11835" y="3424"/>
                    <a:pt x="11835" y="3437"/>
                    <a:pt x="11835" y="3463"/>
                  </a:cubicBezTo>
                  <a:lnTo>
                    <a:pt x="11835" y="3450"/>
                  </a:lnTo>
                  <a:cubicBezTo>
                    <a:pt x="11826" y="3441"/>
                    <a:pt x="11817" y="3432"/>
                    <a:pt x="11804" y="3432"/>
                  </a:cubicBezTo>
                  <a:cubicBezTo>
                    <a:pt x="11798" y="3432"/>
                    <a:pt x="11792" y="3434"/>
                    <a:pt x="11784" y="3437"/>
                  </a:cubicBezTo>
                  <a:cubicBezTo>
                    <a:pt x="11771" y="3437"/>
                    <a:pt x="11771" y="3437"/>
                    <a:pt x="11771" y="3450"/>
                  </a:cubicBezTo>
                  <a:cubicBezTo>
                    <a:pt x="11759" y="3424"/>
                    <a:pt x="11759" y="3412"/>
                    <a:pt x="11746" y="3399"/>
                  </a:cubicBezTo>
                  <a:cubicBezTo>
                    <a:pt x="11746" y="3374"/>
                    <a:pt x="11721" y="3374"/>
                    <a:pt x="11709" y="3374"/>
                  </a:cubicBezTo>
                  <a:cubicBezTo>
                    <a:pt x="11696" y="3374"/>
                    <a:pt x="11684" y="3399"/>
                    <a:pt x="11684" y="3412"/>
                  </a:cubicBezTo>
                  <a:cubicBezTo>
                    <a:pt x="11709" y="3463"/>
                    <a:pt x="11721" y="3525"/>
                    <a:pt x="11746" y="3575"/>
                  </a:cubicBezTo>
                  <a:cubicBezTo>
                    <a:pt x="11734" y="3575"/>
                    <a:pt x="11721" y="3588"/>
                    <a:pt x="11721" y="3600"/>
                  </a:cubicBezTo>
                  <a:lnTo>
                    <a:pt x="11721" y="3639"/>
                  </a:lnTo>
                  <a:cubicBezTo>
                    <a:pt x="11721" y="3639"/>
                    <a:pt x="11721" y="3626"/>
                    <a:pt x="11709" y="3613"/>
                  </a:cubicBezTo>
                  <a:cubicBezTo>
                    <a:pt x="11709" y="3604"/>
                    <a:pt x="11696" y="3595"/>
                    <a:pt x="11684" y="3595"/>
                  </a:cubicBezTo>
                  <a:cubicBezTo>
                    <a:pt x="11679" y="3595"/>
                    <a:pt x="11675" y="3597"/>
                    <a:pt x="11671" y="3600"/>
                  </a:cubicBezTo>
                  <a:cubicBezTo>
                    <a:pt x="11659" y="3613"/>
                    <a:pt x="11659" y="3626"/>
                    <a:pt x="11659" y="3639"/>
                  </a:cubicBezTo>
                  <a:cubicBezTo>
                    <a:pt x="11646" y="3613"/>
                    <a:pt x="11634" y="3613"/>
                    <a:pt x="11620" y="3613"/>
                  </a:cubicBezTo>
                  <a:cubicBezTo>
                    <a:pt x="11595" y="3613"/>
                    <a:pt x="11583" y="3639"/>
                    <a:pt x="11595" y="3651"/>
                  </a:cubicBezTo>
                  <a:cubicBezTo>
                    <a:pt x="11608" y="3714"/>
                    <a:pt x="11633" y="3764"/>
                    <a:pt x="11645" y="3825"/>
                  </a:cubicBezTo>
                  <a:lnTo>
                    <a:pt x="11645" y="3825"/>
                  </a:lnTo>
                  <a:lnTo>
                    <a:pt x="11620" y="3751"/>
                  </a:lnTo>
                  <a:cubicBezTo>
                    <a:pt x="11612" y="3743"/>
                    <a:pt x="11597" y="3734"/>
                    <a:pt x="11584" y="3734"/>
                  </a:cubicBezTo>
                  <a:cubicBezTo>
                    <a:pt x="11579" y="3734"/>
                    <a:pt x="11574" y="3735"/>
                    <a:pt x="11570" y="3739"/>
                  </a:cubicBezTo>
                  <a:cubicBezTo>
                    <a:pt x="11558" y="3739"/>
                    <a:pt x="11558" y="3751"/>
                    <a:pt x="11558" y="3764"/>
                  </a:cubicBezTo>
                  <a:cubicBezTo>
                    <a:pt x="11545" y="3714"/>
                    <a:pt x="11533" y="3664"/>
                    <a:pt x="11520" y="3626"/>
                  </a:cubicBezTo>
                  <a:cubicBezTo>
                    <a:pt x="11520" y="3610"/>
                    <a:pt x="11509" y="3603"/>
                    <a:pt x="11496" y="3603"/>
                  </a:cubicBezTo>
                  <a:cubicBezTo>
                    <a:pt x="11479" y="3603"/>
                    <a:pt x="11457" y="3616"/>
                    <a:pt x="11457" y="3639"/>
                  </a:cubicBezTo>
                  <a:cubicBezTo>
                    <a:pt x="11483" y="3751"/>
                    <a:pt x="11508" y="3852"/>
                    <a:pt x="11533" y="3953"/>
                  </a:cubicBezTo>
                  <a:cubicBezTo>
                    <a:pt x="11533" y="3966"/>
                    <a:pt x="11545" y="3978"/>
                    <a:pt x="11545" y="3991"/>
                  </a:cubicBezTo>
                  <a:lnTo>
                    <a:pt x="11520" y="3966"/>
                  </a:lnTo>
                  <a:cubicBezTo>
                    <a:pt x="11508" y="3966"/>
                    <a:pt x="11495" y="3978"/>
                    <a:pt x="11483" y="3978"/>
                  </a:cubicBezTo>
                  <a:cubicBezTo>
                    <a:pt x="11470" y="3991"/>
                    <a:pt x="11444" y="3991"/>
                    <a:pt x="11457" y="4016"/>
                  </a:cubicBezTo>
                  <a:lnTo>
                    <a:pt x="11457" y="4041"/>
                  </a:lnTo>
                  <a:cubicBezTo>
                    <a:pt x="11457" y="4053"/>
                    <a:pt x="11444" y="4053"/>
                    <a:pt x="11444" y="4066"/>
                  </a:cubicBezTo>
                  <a:cubicBezTo>
                    <a:pt x="11444" y="4053"/>
                    <a:pt x="11432" y="4053"/>
                    <a:pt x="11407" y="4053"/>
                  </a:cubicBezTo>
                  <a:cubicBezTo>
                    <a:pt x="11394" y="4066"/>
                    <a:pt x="11382" y="4078"/>
                    <a:pt x="11382" y="4103"/>
                  </a:cubicBezTo>
                  <a:cubicBezTo>
                    <a:pt x="11394" y="4116"/>
                    <a:pt x="11394" y="4129"/>
                    <a:pt x="11394" y="4142"/>
                  </a:cubicBezTo>
                  <a:lnTo>
                    <a:pt x="11394" y="4154"/>
                  </a:lnTo>
                  <a:cubicBezTo>
                    <a:pt x="11357" y="4028"/>
                    <a:pt x="11319" y="3902"/>
                    <a:pt x="11293" y="3776"/>
                  </a:cubicBezTo>
                  <a:cubicBezTo>
                    <a:pt x="11289" y="3756"/>
                    <a:pt x="11276" y="3748"/>
                    <a:pt x="11263" y="3748"/>
                  </a:cubicBezTo>
                  <a:cubicBezTo>
                    <a:pt x="11243" y="3748"/>
                    <a:pt x="11223" y="3767"/>
                    <a:pt x="11231" y="3790"/>
                  </a:cubicBezTo>
                  <a:cubicBezTo>
                    <a:pt x="11256" y="3902"/>
                    <a:pt x="11281" y="4003"/>
                    <a:pt x="11307" y="4116"/>
                  </a:cubicBezTo>
                  <a:cubicBezTo>
                    <a:pt x="11293" y="4116"/>
                    <a:pt x="11293" y="4116"/>
                    <a:pt x="11281" y="4129"/>
                  </a:cubicBezTo>
                  <a:cubicBezTo>
                    <a:pt x="11268" y="4142"/>
                    <a:pt x="11268" y="4167"/>
                    <a:pt x="11268" y="4179"/>
                  </a:cubicBezTo>
                  <a:cubicBezTo>
                    <a:pt x="11268" y="4179"/>
                    <a:pt x="11256" y="4179"/>
                    <a:pt x="11243" y="4192"/>
                  </a:cubicBezTo>
                  <a:cubicBezTo>
                    <a:pt x="11231" y="4204"/>
                    <a:pt x="11231" y="4217"/>
                    <a:pt x="11243" y="4242"/>
                  </a:cubicBezTo>
                  <a:lnTo>
                    <a:pt x="11243" y="4254"/>
                  </a:lnTo>
                  <a:lnTo>
                    <a:pt x="11231" y="4254"/>
                  </a:lnTo>
                  <a:cubicBezTo>
                    <a:pt x="11218" y="4217"/>
                    <a:pt x="11206" y="4167"/>
                    <a:pt x="11193" y="4129"/>
                  </a:cubicBezTo>
                  <a:cubicBezTo>
                    <a:pt x="11188" y="4113"/>
                    <a:pt x="11174" y="4106"/>
                    <a:pt x="11160" y="4106"/>
                  </a:cubicBezTo>
                  <a:cubicBezTo>
                    <a:pt x="11141" y="4106"/>
                    <a:pt x="11123" y="4119"/>
                    <a:pt x="11131" y="4142"/>
                  </a:cubicBezTo>
                  <a:cubicBezTo>
                    <a:pt x="11143" y="4179"/>
                    <a:pt x="11156" y="4217"/>
                    <a:pt x="11156" y="4242"/>
                  </a:cubicBezTo>
                  <a:cubicBezTo>
                    <a:pt x="11156" y="4242"/>
                    <a:pt x="11150" y="4236"/>
                    <a:pt x="11142" y="4236"/>
                  </a:cubicBezTo>
                  <a:cubicBezTo>
                    <a:pt x="11139" y="4236"/>
                    <a:pt x="11135" y="4238"/>
                    <a:pt x="11131" y="4242"/>
                  </a:cubicBezTo>
                  <a:cubicBezTo>
                    <a:pt x="11117" y="4242"/>
                    <a:pt x="11092" y="4254"/>
                    <a:pt x="11105" y="4279"/>
                  </a:cubicBezTo>
                  <a:cubicBezTo>
                    <a:pt x="11143" y="4355"/>
                    <a:pt x="11168" y="4443"/>
                    <a:pt x="11181" y="4531"/>
                  </a:cubicBezTo>
                  <a:cubicBezTo>
                    <a:pt x="11168" y="4469"/>
                    <a:pt x="11143" y="4393"/>
                    <a:pt x="11105" y="4330"/>
                  </a:cubicBezTo>
                  <a:cubicBezTo>
                    <a:pt x="11096" y="4321"/>
                    <a:pt x="11087" y="4312"/>
                    <a:pt x="11074" y="4312"/>
                  </a:cubicBezTo>
                  <a:cubicBezTo>
                    <a:pt x="11069" y="4312"/>
                    <a:pt x="11062" y="4314"/>
                    <a:pt x="11055" y="4318"/>
                  </a:cubicBezTo>
                  <a:cubicBezTo>
                    <a:pt x="11042" y="4330"/>
                    <a:pt x="11030" y="4355"/>
                    <a:pt x="11042" y="4368"/>
                  </a:cubicBezTo>
                  <a:cubicBezTo>
                    <a:pt x="11055" y="4380"/>
                    <a:pt x="11067" y="4393"/>
                    <a:pt x="11080" y="4418"/>
                  </a:cubicBezTo>
                  <a:cubicBezTo>
                    <a:pt x="11067" y="4418"/>
                    <a:pt x="11055" y="4443"/>
                    <a:pt x="11067" y="4456"/>
                  </a:cubicBezTo>
                  <a:cubicBezTo>
                    <a:pt x="11067" y="4471"/>
                    <a:pt x="11069" y="4484"/>
                    <a:pt x="11073" y="4497"/>
                  </a:cubicBezTo>
                  <a:lnTo>
                    <a:pt x="11073" y="4497"/>
                  </a:lnTo>
                  <a:lnTo>
                    <a:pt x="11017" y="4330"/>
                  </a:lnTo>
                  <a:cubicBezTo>
                    <a:pt x="11012" y="4315"/>
                    <a:pt x="10999" y="4308"/>
                    <a:pt x="10986" y="4308"/>
                  </a:cubicBezTo>
                  <a:cubicBezTo>
                    <a:pt x="10967" y="4308"/>
                    <a:pt x="10947" y="4324"/>
                    <a:pt x="10954" y="4355"/>
                  </a:cubicBezTo>
                  <a:cubicBezTo>
                    <a:pt x="10967" y="4405"/>
                    <a:pt x="10992" y="4469"/>
                    <a:pt x="11017" y="4531"/>
                  </a:cubicBezTo>
                  <a:cubicBezTo>
                    <a:pt x="11011" y="4525"/>
                    <a:pt x="11001" y="4522"/>
                    <a:pt x="10992" y="4522"/>
                  </a:cubicBezTo>
                  <a:cubicBezTo>
                    <a:pt x="10983" y="4522"/>
                    <a:pt x="10973" y="4525"/>
                    <a:pt x="10967" y="4531"/>
                  </a:cubicBezTo>
                  <a:cubicBezTo>
                    <a:pt x="10967" y="4531"/>
                    <a:pt x="10961" y="4526"/>
                    <a:pt x="10958" y="4526"/>
                  </a:cubicBezTo>
                  <a:cubicBezTo>
                    <a:pt x="10956" y="4526"/>
                    <a:pt x="10954" y="4527"/>
                    <a:pt x="10954" y="4531"/>
                  </a:cubicBezTo>
                  <a:cubicBezTo>
                    <a:pt x="10941" y="4506"/>
                    <a:pt x="10929" y="4481"/>
                    <a:pt x="10929" y="4456"/>
                  </a:cubicBezTo>
                  <a:cubicBezTo>
                    <a:pt x="10921" y="4432"/>
                    <a:pt x="10903" y="4423"/>
                    <a:pt x="10887" y="4423"/>
                  </a:cubicBezTo>
                  <a:cubicBezTo>
                    <a:pt x="10879" y="4423"/>
                    <a:pt x="10871" y="4426"/>
                    <a:pt x="10866" y="4430"/>
                  </a:cubicBezTo>
                  <a:cubicBezTo>
                    <a:pt x="10854" y="4380"/>
                    <a:pt x="10829" y="4318"/>
                    <a:pt x="10816" y="4254"/>
                  </a:cubicBezTo>
                  <a:cubicBezTo>
                    <a:pt x="10816" y="4242"/>
                    <a:pt x="10804" y="4242"/>
                    <a:pt x="10804" y="4242"/>
                  </a:cubicBezTo>
                  <a:lnTo>
                    <a:pt x="10804" y="4229"/>
                  </a:lnTo>
                  <a:cubicBezTo>
                    <a:pt x="10765" y="4129"/>
                    <a:pt x="10715" y="4028"/>
                    <a:pt x="10665" y="3927"/>
                  </a:cubicBezTo>
                  <a:cubicBezTo>
                    <a:pt x="10657" y="3916"/>
                    <a:pt x="10647" y="3912"/>
                    <a:pt x="10636" y="3912"/>
                  </a:cubicBezTo>
                  <a:cubicBezTo>
                    <a:pt x="10611" y="3912"/>
                    <a:pt x="10585" y="3939"/>
                    <a:pt x="10602" y="3966"/>
                  </a:cubicBezTo>
                  <a:cubicBezTo>
                    <a:pt x="10665" y="4053"/>
                    <a:pt x="10703" y="4154"/>
                    <a:pt x="10740" y="4254"/>
                  </a:cubicBezTo>
                  <a:lnTo>
                    <a:pt x="10753" y="4267"/>
                  </a:lnTo>
                  <a:cubicBezTo>
                    <a:pt x="10778" y="4380"/>
                    <a:pt x="10816" y="4494"/>
                    <a:pt x="10854" y="4606"/>
                  </a:cubicBezTo>
                  <a:lnTo>
                    <a:pt x="10854" y="4619"/>
                  </a:lnTo>
                  <a:cubicBezTo>
                    <a:pt x="10848" y="4608"/>
                    <a:pt x="10834" y="4602"/>
                    <a:pt x="10821" y="4602"/>
                  </a:cubicBezTo>
                  <a:cubicBezTo>
                    <a:pt x="10806" y="4602"/>
                    <a:pt x="10790" y="4611"/>
                    <a:pt x="10790" y="4632"/>
                  </a:cubicBezTo>
                  <a:lnTo>
                    <a:pt x="10790" y="4657"/>
                  </a:lnTo>
                  <a:cubicBezTo>
                    <a:pt x="10778" y="4657"/>
                    <a:pt x="10778" y="4670"/>
                    <a:pt x="10778" y="4682"/>
                  </a:cubicBezTo>
                  <a:cubicBezTo>
                    <a:pt x="10778" y="4682"/>
                    <a:pt x="10765" y="4682"/>
                    <a:pt x="10765" y="4695"/>
                  </a:cubicBezTo>
                  <a:cubicBezTo>
                    <a:pt x="10765" y="4695"/>
                    <a:pt x="10753" y="4695"/>
                    <a:pt x="10740" y="4707"/>
                  </a:cubicBezTo>
                  <a:lnTo>
                    <a:pt x="10740" y="4695"/>
                  </a:lnTo>
                  <a:cubicBezTo>
                    <a:pt x="10728" y="4670"/>
                    <a:pt x="10715" y="4670"/>
                    <a:pt x="10703" y="4670"/>
                  </a:cubicBezTo>
                  <a:cubicBezTo>
                    <a:pt x="10678" y="4606"/>
                    <a:pt x="10665" y="4531"/>
                    <a:pt x="10640" y="4469"/>
                  </a:cubicBezTo>
                  <a:cubicBezTo>
                    <a:pt x="10635" y="4453"/>
                    <a:pt x="10620" y="4446"/>
                    <a:pt x="10607" y="4446"/>
                  </a:cubicBezTo>
                  <a:cubicBezTo>
                    <a:pt x="10588" y="4446"/>
                    <a:pt x="10570" y="4459"/>
                    <a:pt x="10577" y="4481"/>
                  </a:cubicBezTo>
                  <a:cubicBezTo>
                    <a:pt x="10614" y="4606"/>
                    <a:pt x="10653" y="4732"/>
                    <a:pt x="10678" y="4858"/>
                  </a:cubicBezTo>
                  <a:lnTo>
                    <a:pt x="10665" y="4858"/>
                  </a:lnTo>
                  <a:cubicBezTo>
                    <a:pt x="10665" y="4821"/>
                    <a:pt x="10653" y="4770"/>
                    <a:pt x="10640" y="4732"/>
                  </a:cubicBezTo>
                  <a:cubicBezTo>
                    <a:pt x="10640" y="4717"/>
                    <a:pt x="10630" y="4710"/>
                    <a:pt x="10618" y="4710"/>
                  </a:cubicBezTo>
                  <a:cubicBezTo>
                    <a:pt x="10600" y="4710"/>
                    <a:pt x="10577" y="4727"/>
                    <a:pt x="10577" y="4757"/>
                  </a:cubicBezTo>
                  <a:cubicBezTo>
                    <a:pt x="10589" y="4770"/>
                    <a:pt x="10589" y="4796"/>
                    <a:pt x="10589" y="4808"/>
                  </a:cubicBezTo>
                  <a:lnTo>
                    <a:pt x="10577" y="4808"/>
                  </a:lnTo>
                  <a:cubicBezTo>
                    <a:pt x="10552" y="4808"/>
                    <a:pt x="10539" y="4833"/>
                    <a:pt x="10552" y="4846"/>
                  </a:cubicBezTo>
                  <a:cubicBezTo>
                    <a:pt x="10552" y="4858"/>
                    <a:pt x="10564" y="4871"/>
                    <a:pt x="10564" y="4896"/>
                  </a:cubicBezTo>
                  <a:cubicBezTo>
                    <a:pt x="10552" y="4896"/>
                    <a:pt x="10539" y="4908"/>
                    <a:pt x="10552" y="4921"/>
                  </a:cubicBezTo>
                  <a:cubicBezTo>
                    <a:pt x="10564" y="4972"/>
                    <a:pt x="10577" y="5022"/>
                    <a:pt x="10602" y="5072"/>
                  </a:cubicBezTo>
                  <a:cubicBezTo>
                    <a:pt x="10539" y="4946"/>
                    <a:pt x="10502" y="4821"/>
                    <a:pt x="10489" y="4695"/>
                  </a:cubicBezTo>
                  <a:cubicBezTo>
                    <a:pt x="10489" y="4682"/>
                    <a:pt x="10464" y="4670"/>
                    <a:pt x="10451" y="4670"/>
                  </a:cubicBezTo>
                  <a:cubicBezTo>
                    <a:pt x="10426" y="4682"/>
                    <a:pt x="10426" y="4695"/>
                    <a:pt x="10426" y="4707"/>
                  </a:cubicBezTo>
                  <a:cubicBezTo>
                    <a:pt x="10438" y="4808"/>
                    <a:pt x="10464" y="4896"/>
                    <a:pt x="10489" y="4984"/>
                  </a:cubicBezTo>
                  <a:lnTo>
                    <a:pt x="10464" y="4984"/>
                  </a:lnTo>
                  <a:cubicBezTo>
                    <a:pt x="10451" y="4984"/>
                    <a:pt x="10451" y="4972"/>
                    <a:pt x="10438" y="4972"/>
                  </a:cubicBezTo>
                  <a:lnTo>
                    <a:pt x="10401" y="4972"/>
                  </a:lnTo>
                  <a:cubicBezTo>
                    <a:pt x="10388" y="4908"/>
                    <a:pt x="10363" y="4846"/>
                    <a:pt x="10351" y="4782"/>
                  </a:cubicBezTo>
                  <a:cubicBezTo>
                    <a:pt x="10346" y="4770"/>
                    <a:pt x="10336" y="4764"/>
                    <a:pt x="10325" y="4764"/>
                  </a:cubicBezTo>
                  <a:cubicBezTo>
                    <a:pt x="10303" y="4764"/>
                    <a:pt x="10280" y="4783"/>
                    <a:pt x="10287" y="4808"/>
                  </a:cubicBezTo>
                  <a:lnTo>
                    <a:pt x="10363" y="5072"/>
                  </a:lnTo>
                  <a:cubicBezTo>
                    <a:pt x="10363" y="5072"/>
                    <a:pt x="10363" y="5084"/>
                    <a:pt x="10351" y="5084"/>
                  </a:cubicBezTo>
                  <a:cubicBezTo>
                    <a:pt x="10349" y="5082"/>
                    <a:pt x="10345" y="5081"/>
                    <a:pt x="10342" y="5081"/>
                  </a:cubicBezTo>
                  <a:cubicBezTo>
                    <a:pt x="10326" y="5081"/>
                    <a:pt x="10303" y="5102"/>
                    <a:pt x="10313" y="5123"/>
                  </a:cubicBezTo>
                  <a:cubicBezTo>
                    <a:pt x="10313" y="5135"/>
                    <a:pt x="10326" y="5160"/>
                    <a:pt x="10326" y="5173"/>
                  </a:cubicBezTo>
                  <a:cubicBezTo>
                    <a:pt x="10322" y="5169"/>
                    <a:pt x="10317" y="5168"/>
                    <a:pt x="10311" y="5168"/>
                  </a:cubicBezTo>
                  <a:cubicBezTo>
                    <a:pt x="10295" y="5168"/>
                    <a:pt x="10275" y="5180"/>
                    <a:pt x="10275" y="5198"/>
                  </a:cubicBezTo>
                  <a:cubicBezTo>
                    <a:pt x="10275" y="5185"/>
                    <a:pt x="10250" y="5173"/>
                    <a:pt x="10237" y="5173"/>
                  </a:cubicBezTo>
                  <a:lnTo>
                    <a:pt x="10225" y="5185"/>
                  </a:lnTo>
                  <a:cubicBezTo>
                    <a:pt x="10212" y="5123"/>
                    <a:pt x="10187" y="5059"/>
                    <a:pt x="10162" y="4997"/>
                  </a:cubicBezTo>
                  <a:cubicBezTo>
                    <a:pt x="10157" y="4983"/>
                    <a:pt x="10147" y="4978"/>
                    <a:pt x="10136" y="4978"/>
                  </a:cubicBezTo>
                  <a:cubicBezTo>
                    <a:pt x="10115" y="4978"/>
                    <a:pt x="10091" y="4997"/>
                    <a:pt x="10099" y="5022"/>
                  </a:cubicBezTo>
                  <a:cubicBezTo>
                    <a:pt x="10137" y="5123"/>
                    <a:pt x="10187" y="5235"/>
                    <a:pt x="10225" y="5349"/>
                  </a:cubicBezTo>
                  <a:cubicBezTo>
                    <a:pt x="10234" y="5358"/>
                    <a:pt x="10236" y="5373"/>
                    <a:pt x="10242" y="5386"/>
                  </a:cubicBezTo>
                  <a:lnTo>
                    <a:pt x="10242" y="5386"/>
                  </a:lnTo>
                  <a:cubicBezTo>
                    <a:pt x="10219" y="5350"/>
                    <a:pt x="10197" y="5306"/>
                    <a:pt x="10175" y="5273"/>
                  </a:cubicBezTo>
                  <a:cubicBezTo>
                    <a:pt x="10170" y="5264"/>
                    <a:pt x="10161" y="5260"/>
                    <a:pt x="10151" y="5260"/>
                  </a:cubicBezTo>
                  <a:cubicBezTo>
                    <a:pt x="10132" y="5260"/>
                    <a:pt x="10111" y="5274"/>
                    <a:pt x="10111" y="5299"/>
                  </a:cubicBezTo>
                  <a:cubicBezTo>
                    <a:pt x="10107" y="5296"/>
                    <a:pt x="10102" y="5295"/>
                    <a:pt x="10097" y="5295"/>
                  </a:cubicBezTo>
                  <a:cubicBezTo>
                    <a:pt x="10078" y="5295"/>
                    <a:pt x="10064" y="5315"/>
                    <a:pt x="10074" y="5336"/>
                  </a:cubicBezTo>
                  <a:cubicBezTo>
                    <a:pt x="10111" y="5399"/>
                    <a:pt x="10137" y="5462"/>
                    <a:pt x="10162" y="5525"/>
                  </a:cubicBezTo>
                  <a:cubicBezTo>
                    <a:pt x="10150" y="5500"/>
                    <a:pt x="10137" y="5487"/>
                    <a:pt x="10124" y="5462"/>
                  </a:cubicBezTo>
                  <a:cubicBezTo>
                    <a:pt x="10118" y="5455"/>
                    <a:pt x="10112" y="5452"/>
                    <a:pt x="10104" y="5452"/>
                  </a:cubicBezTo>
                  <a:cubicBezTo>
                    <a:pt x="10096" y="5452"/>
                    <a:pt x="10087" y="5455"/>
                    <a:pt x="10074" y="5462"/>
                  </a:cubicBezTo>
                  <a:cubicBezTo>
                    <a:pt x="10061" y="5386"/>
                    <a:pt x="10049" y="5324"/>
                    <a:pt x="10024" y="5260"/>
                  </a:cubicBezTo>
                  <a:cubicBezTo>
                    <a:pt x="10019" y="5240"/>
                    <a:pt x="10006" y="5232"/>
                    <a:pt x="9993" y="5232"/>
                  </a:cubicBezTo>
                  <a:cubicBezTo>
                    <a:pt x="9973" y="5232"/>
                    <a:pt x="9953" y="5250"/>
                    <a:pt x="9961" y="5273"/>
                  </a:cubicBezTo>
                  <a:cubicBezTo>
                    <a:pt x="9986" y="5361"/>
                    <a:pt x="10011" y="5436"/>
                    <a:pt x="10024" y="5525"/>
                  </a:cubicBezTo>
                  <a:cubicBezTo>
                    <a:pt x="10011" y="5537"/>
                    <a:pt x="9999" y="5550"/>
                    <a:pt x="10011" y="5562"/>
                  </a:cubicBezTo>
                  <a:cubicBezTo>
                    <a:pt x="10024" y="5612"/>
                    <a:pt x="10036" y="5651"/>
                    <a:pt x="10061" y="5701"/>
                  </a:cubicBezTo>
                  <a:cubicBezTo>
                    <a:pt x="10036" y="5663"/>
                    <a:pt x="10024" y="5638"/>
                    <a:pt x="10011" y="5600"/>
                  </a:cubicBezTo>
                  <a:cubicBezTo>
                    <a:pt x="10003" y="5589"/>
                    <a:pt x="9994" y="5585"/>
                    <a:pt x="9984" y="5585"/>
                  </a:cubicBezTo>
                  <a:cubicBezTo>
                    <a:pt x="9962" y="5585"/>
                    <a:pt x="9939" y="5611"/>
                    <a:pt x="9948" y="5638"/>
                  </a:cubicBezTo>
                  <a:lnTo>
                    <a:pt x="9961" y="5651"/>
                  </a:lnTo>
                  <a:lnTo>
                    <a:pt x="9948" y="5651"/>
                  </a:lnTo>
                  <a:lnTo>
                    <a:pt x="9935" y="5663"/>
                  </a:lnTo>
                  <a:cubicBezTo>
                    <a:pt x="9935" y="5651"/>
                    <a:pt x="9935" y="5651"/>
                    <a:pt x="9923" y="5638"/>
                  </a:cubicBezTo>
                  <a:cubicBezTo>
                    <a:pt x="9918" y="5628"/>
                    <a:pt x="9910" y="5624"/>
                    <a:pt x="9901" y="5624"/>
                  </a:cubicBezTo>
                  <a:cubicBezTo>
                    <a:pt x="9887" y="5624"/>
                    <a:pt x="9873" y="5635"/>
                    <a:pt x="9873" y="5651"/>
                  </a:cubicBezTo>
                  <a:cubicBezTo>
                    <a:pt x="9848" y="5587"/>
                    <a:pt x="9835" y="5537"/>
                    <a:pt x="9823" y="5475"/>
                  </a:cubicBezTo>
                  <a:cubicBezTo>
                    <a:pt x="9818" y="5460"/>
                    <a:pt x="9805" y="5452"/>
                    <a:pt x="9792" y="5452"/>
                  </a:cubicBezTo>
                  <a:cubicBezTo>
                    <a:pt x="9772" y="5452"/>
                    <a:pt x="9752" y="5469"/>
                    <a:pt x="9759" y="5500"/>
                  </a:cubicBezTo>
                  <a:cubicBezTo>
                    <a:pt x="9784" y="5587"/>
                    <a:pt x="9810" y="5688"/>
                    <a:pt x="9848" y="5776"/>
                  </a:cubicBezTo>
                  <a:cubicBezTo>
                    <a:pt x="9841" y="5770"/>
                    <a:pt x="9835" y="5767"/>
                    <a:pt x="9829" y="5767"/>
                  </a:cubicBezTo>
                  <a:cubicBezTo>
                    <a:pt x="9822" y="5767"/>
                    <a:pt x="9816" y="5770"/>
                    <a:pt x="9810" y="5776"/>
                  </a:cubicBezTo>
                  <a:cubicBezTo>
                    <a:pt x="9810" y="5763"/>
                    <a:pt x="9810" y="5763"/>
                    <a:pt x="9798" y="5763"/>
                  </a:cubicBezTo>
                  <a:cubicBezTo>
                    <a:pt x="9798" y="5749"/>
                    <a:pt x="9789" y="5743"/>
                    <a:pt x="9779" y="5743"/>
                  </a:cubicBezTo>
                  <a:cubicBezTo>
                    <a:pt x="9772" y="5743"/>
                    <a:pt x="9765" y="5746"/>
                    <a:pt x="9759" y="5751"/>
                  </a:cubicBezTo>
                  <a:cubicBezTo>
                    <a:pt x="9747" y="5751"/>
                    <a:pt x="9734" y="5776"/>
                    <a:pt x="9747" y="5788"/>
                  </a:cubicBezTo>
                  <a:cubicBezTo>
                    <a:pt x="9772" y="5852"/>
                    <a:pt x="9798" y="5902"/>
                    <a:pt x="9835" y="5965"/>
                  </a:cubicBezTo>
                  <a:cubicBezTo>
                    <a:pt x="9798" y="5914"/>
                    <a:pt x="9759" y="5864"/>
                    <a:pt x="9709" y="5827"/>
                  </a:cubicBezTo>
                  <a:cubicBezTo>
                    <a:pt x="9703" y="5821"/>
                    <a:pt x="9696" y="5819"/>
                    <a:pt x="9689" y="5819"/>
                  </a:cubicBezTo>
                  <a:cubicBezTo>
                    <a:pt x="9666" y="5819"/>
                    <a:pt x="9642" y="5847"/>
                    <a:pt x="9672" y="5877"/>
                  </a:cubicBezTo>
                  <a:cubicBezTo>
                    <a:pt x="9684" y="5877"/>
                    <a:pt x="9684" y="5889"/>
                    <a:pt x="9697" y="5902"/>
                  </a:cubicBezTo>
                  <a:cubicBezTo>
                    <a:pt x="9697" y="5914"/>
                    <a:pt x="9709" y="5939"/>
                    <a:pt x="9722" y="5952"/>
                  </a:cubicBezTo>
                  <a:cubicBezTo>
                    <a:pt x="9709" y="5952"/>
                    <a:pt x="9697" y="5965"/>
                    <a:pt x="9697" y="5978"/>
                  </a:cubicBezTo>
                  <a:cubicBezTo>
                    <a:pt x="9709" y="5990"/>
                    <a:pt x="9709" y="6003"/>
                    <a:pt x="9709" y="6015"/>
                  </a:cubicBezTo>
                  <a:cubicBezTo>
                    <a:pt x="9709" y="6009"/>
                    <a:pt x="9706" y="6006"/>
                    <a:pt x="9701" y="6006"/>
                  </a:cubicBezTo>
                  <a:cubicBezTo>
                    <a:pt x="9697" y="6006"/>
                    <a:pt x="9690" y="6009"/>
                    <a:pt x="9684" y="6015"/>
                  </a:cubicBezTo>
                  <a:lnTo>
                    <a:pt x="9672" y="6028"/>
                  </a:lnTo>
                  <a:lnTo>
                    <a:pt x="9659" y="6028"/>
                  </a:lnTo>
                  <a:cubicBezTo>
                    <a:pt x="9647" y="6040"/>
                    <a:pt x="9647" y="6040"/>
                    <a:pt x="9647" y="6053"/>
                  </a:cubicBezTo>
                  <a:cubicBezTo>
                    <a:pt x="9608" y="5990"/>
                    <a:pt x="9583" y="5927"/>
                    <a:pt x="9558" y="5877"/>
                  </a:cubicBezTo>
                  <a:cubicBezTo>
                    <a:pt x="9549" y="5864"/>
                    <a:pt x="9537" y="5858"/>
                    <a:pt x="9526" y="5858"/>
                  </a:cubicBezTo>
                  <a:cubicBezTo>
                    <a:pt x="9506" y="5858"/>
                    <a:pt x="9487" y="5877"/>
                    <a:pt x="9496" y="5902"/>
                  </a:cubicBezTo>
                  <a:cubicBezTo>
                    <a:pt x="9533" y="5978"/>
                    <a:pt x="9558" y="6040"/>
                    <a:pt x="9596" y="6115"/>
                  </a:cubicBezTo>
                  <a:lnTo>
                    <a:pt x="9583" y="6115"/>
                  </a:lnTo>
                  <a:cubicBezTo>
                    <a:pt x="9571" y="6115"/>
                    <a:pt x="9571" y="6129"/>
                    <a:pt x="9558" y="6129"/>
                  </a:cubicBezTo>
                  <a:cubicBezTo>
                    <a:pt x="9558" y="6129"/>
                    <a:pt x="9546" y="6129"/>
                    <a:pt x="9546" y="6141"/>
                  </a:cubicBezTo>
                  <a:lnTo>
                    <a:pt x="9533" y="6141"/>
                  </a:lnTo>
                  <a:cubicBezTo>
                    <a:pt x="9524" y="6132"/>
                    <a:pt x="9515" y="6123"/>
                    <a:pt x="9507" y="6123"/>
                  </a:cubicBezTo>
                  <a:cubicBezTo>
                    <a:pt x="9503" y="6123"/>
                    <a:pt x="9499" y="6125"/>
                    <a:pt x="9496" y="6129"/>
                  </a:cubicBezTo>
                  <a:cubicBezTo>
                    <a:pt x="9471" y="6141"/>
                    <a:pt x="9471" y="6154"/>
                    <a:pt x="9483" y="6166"/>
                  </a:cubicBezTo>
                  <a:lnTo>
                    <a:pt x="9483" y="6191"/>
                  </a:lnTo>
                  <a:lnTo>
                    <a:pt x="9471" y="6191"/>
                  </a:lnTo>
                  <a:cubicBezTo>
                    <a:pt x="9445" y="6129"/>
                    <a:pt x="9420" y="6053"/>
                    <a:pt x="9407" y="5978"/>
                  </a:cubicBezTo>
                  <a:cubicBezTo>
                    <a:pt x="9402" y="5957"/>
                    <a:pt x="9389" y="5949"/>
                    <a:pt x="9376" y="5949"/>
                  </a:cubicBezTo>
                  <a:cubicBezTo>
                    <a:pt x="9357" y="5949"/>
                    <a:pt x="9337" y="5967"/>
                    <a:pt x="9345" y="5990"/>
                  </a:cubicBezTo>
                  <a:cubicBezTo>
                    <a:pt x="9357" y="6090"/>
                    <a:pt x="9395" y="6204"/>
                    <a:pt x="9445" y="6291"/>
                  </a:cubicBezTo>
                  <a:lnTo>
                    <a:pt x="9458" y="6305"/>
                  </a:lnTo>
                  <a:lnTo>
                    <a:pt x="9445" y="6305"/>
                  </a:lnTo>
                  <a:cubicBezTo>
                    <a:pt x="9445" y="6291"/>
                    <a:pt x="9432" y="6279"/>
                    <a:pt x="9420" y="6279"/>
                  </a:cubicBezTo>
                  <a:cubicBezTo>
                    <a:pt x="9420" y="6266"/>
                    <a:pt x="9407" y="6266"/>
                    <a:pt x="9407" y="6266"/>
                  </a:cubicBezTo>
                  <a:lnTo>
                    <a:pt x="9395" y="6266"/>
                  </a:lnTo>
                  <a:cubicBezTo>
                    <a:pt x="9390" y="6256"/>
                    <a:pt x="9382" y="6252"/>
                    <a:pt x="9375" y="6252"/>
                  </a:cubicBezTo>
                  <a:cubicBezTo>
                    <a:pt x="9365" y="6252"/>
                    <a:pt x="9357" y="6259"/>
                    <a:pt x="9357" y="6266"/>
                  </a:cubicBezTo>
                  <a:cubicBezTo>
                    <a:pt x="9332" y="6279"/>
                    <a:pt x="9345" y="6291"/>
                    <a:pt x="9357" y="6305"/>
                  </a:cubicBezTo>
                  <a:cubicBezTo>
                    <a:pt x="9368" y="6321"/>
                    <a:pt x="9380" y="6339"/>
                    <a:pt x="9392" y="6356"/>
                  </a:cubicBezTo>
                  <a:lnTo>
                    <a:pt x="9392" y="6356"/>
                  </a:lnTo>
                  <a:cubicBezTo>
                    <a:pt x="9390" y="6355"/>
                    <a:pt x="9387" y="6355"/>
                    <a:pt x="9382" y="6355"/>
                  </a:cubicBezTo>
                  <a:cubicBezTo>
                    <a:pt x="9376" y="6348"/>
                    <a:pt x="9367" y="6345"/>
                    <a:pt x="9357" y="6345"/>
                  </a:cubicBezTo>
                  <a:cubicBezTo>
                    <a:pt x="9348" y="6345"/>
                    <a:pt x="9338" y="6348"/>
                    <a:pt x="9332" y="6355"/>
                  </a:cubicBezTo>
                  <a:cubicBezTo>
                    <a:pt x="9320" y="6367"/>
                    <a:pt x="9320" y="6380"/>
                    <a:pt x="9332" y="6392"/>
                  </a:cubicBezTo>
                  <a:lnTo>
                    <a:pt x="9345" y="6405"/>
                  </a:lnTo>
                  <a:lnTo>
                    <a:pt x="9345" y="6405"/>
                  </a:lnTo>
                  <a:cubicBezTo>
                    <a:pt x="9332" y="6392"/>
                    <a:pt x="9307" y="6392"/>
                    <a:pt x="9295" y="6392"/>
                  </a:cubicBezTo>
                  <a:cubicBezTo>
                    <a:pt x="9281" y="6405"/>
                    <a:pt x="9269" y="6430"/>
                    <a:pt x="9281" y="6442"/>
                  </a:cubicBezTo>
                  <a:lnTo>
                    <a:pt x="9256" y="6442"/>
                  </a:lnTo>
                  <a:cubicBezTo>
                    <a:pt x="9219" y="6367"/>
                    <a:pt x="9181" y="6279"/>
                    <a:pt x="9156" y="6191"/>
                  </a:cubicBezTo>
                  <a:cubicBezTo>
                    <a:pt x="9151" y="6176"/>
                    <a:pt x="9138" y="6169"/>
                    <a:pt x="9125" y="6169"/>
                  </a:cubicBezTo>
                  <a:cubicBezTo>
                    <a:pt x="9105" y="6169"/>
                    <a:pt x="9085" y="6186"/>
                    <a:pt x="9093" y="6216"/>
                  </a:cubicBezTo>
                  <a:cubicBezTo>
                    <a:pt x="9131" y="6330"/>
                    <a:pt x="9181" y="6430"/>
                    <a:pt x="9244" y="6531"/>
                  </a:cubicBezTo>
                  <a:cubicBezTo>
                    <a:pt x="9231" y="6531"/>
                    <a:pt x="9219" y="6531"/>
                    <a:pt x="9219" y="6543"/>
                  </a:cubicBezTo>
                  <a:lnTo>
                    <a:pt x="9206" y="6543"/>
                  </a:lnTo>
                  <a:cubicBezTo>
                    <a:pt x="9199" y="6532"/>
                    <a:pt x="9189" y="6528"/>
                    <a:pt x="9180" y="6528"/>
                  </a:cubicBezTo>
                  <a:cubicBezTo>
                    <a:pt x="9158" y="6528"/>
                    <a:pt x="9138" y="6554"/>
                    <a:pt x="9156" y="6581"/>
                  </a:cubicBezTo>
                  <a:cubicBezTo>
                    <a:pt x="9156" y="6593"/>
                    <a:pt x="9169" y="6606"/>
                    <a:pt x="9181" y="6618"/>
                  </a:cubicBezTo>
                  <a:lnTo>
                    <a:pt x="9144" y="6618"/>
                  </a:lnTo>
                  <a:cubicBezTo>
                    <a:pt x="9131" y="6632"/>
                    <a:pt x="9131" y="6644"/>
                    <a:pt x="9131" y="6657"/>
                  </a:cubicBezTo>
                  <a:cubicBezTo>
                    <a:pt x="9080" y="6581"/>
                    <a:pt x="9055" y="6493"/>
                    <a:pt x="9030" y="6405"/>
                  </a:cubicBezTo>
                  <a:cubicBezTo>
                    <a:pt x="9025" y="6389"/>
                    <a:pt x="9011" y="6382"/>
                    <a:pt x="8997" y="6382"/>
                  </a:cubicBezTo>
                  <a:cubicBezTo>
                    <a:pt x="8978" y="6382"/>
                    <a:pt x="8960" y="6396"/>
                    <a:pt x="8968" y="6417"/>
                  </a:cubicBezTo>
                  <a:cubicBezTo>
                    <a:pt x="8980" y="6493"/>
                    <a:pt x="9018" y="6556"/>
                    <a:pt x="9043" y="6632"/>
                  </a:cubicBezTo>
                  <a:cubicBezTo>
                    <a:pt x="9030" y="6632"/>
                    <a:pt x="9018" y="6657"/>
                    <a:pt x="9030" y="6669"/>
                  </a:cubicBezTo>
                  <a:cubicBezTo>
                    <a:pt x="9030" y="6682"/>
                    <a:pt x="9030" y="6682"/>
                    <a:pt x="9043" y="6682"/>
                  </a:cubicBezTo>
                  <a:cubicBezTo>
                    <a:pt x="9030" y="6682"/>
                    <a:pt x="9018" y="6694"/>
                    <a:pt x="9018" y="6694"/>
                  </a:cubicBezTo>
                  <a:cubicBezTo>
                    <a:pt x="9018" y="6694"/>
                    <a:pt x="9005" y="6694"/>
                    <a:pt x="9005" y="6707"/>
                  </a:cubicBezTo>
                  <a:cubicBezTo>
                    <a:pt x="8980" y="6732"/>
                    <a:pt x="9005" y="6757"/>
                    <a:pt x="9018" y="6782"/>
                  </a:cubicBezTo>
                  <a:lnTo>
                    <a:pt x="9018" y="6795"/>
                  </a:lnTo>
                  <a:cubicBezTo>
                    <a:pt x="9005" y="6795"/>
                    <a:pt x="9005" y="6808"/>
                    <a:pt x="9005" y="6808"/>
                  </a:cubicBezTo>
                  <a:cubicBezTo>
                    <a:pt x="8955" y="6757"/>
                    <a:pt x="8904" y="6694"/>
                    <a:pt x="8867" y="6632"/>
                  </a:cubicBezTo>
                  <a:cubicBezTo>
                    <a:pt x="8854" y="6618"/>
                    <a:pt x="8842" y="6618"/>
                    <a:pt x="8817" y="6618"/>
                  </a:cubicBezTo>
                  <a:cubicBezTo>
                    <a:pt x="8804" y="6632"/>
                    <a:pt x="8804" y="6657"/>
                    <a:pt x="8817" y="6669"/>
                  </a:cubicBezTo>
                  <a:cubicBezTo>
                    <a:pt x="8854" y="6732"/>
                    <a:pt x="8892" y="6782"/>
                    <a:pt x="8942" y="6845"/>
                  </a:cubicBezTo>
                  <a:cubicBezTo>
                    <a:pt x="8932" y="6845"/>
                    <a:pt x="8930" y="6862"/>
                    <a:pt x="8929" y="6876"/>
                  </a:cubicBezTo>
                  <a:lnTo>
                    <a:pt x="8929" y="6876"/>
                  </a:lnTo>
                  <a:cubicBezTo>
                    <a:pt x="8883" y="6807"/>
                    <a:pt x="8837" y="6737"/>
                    <a:pt x="8792" y="6657"/>
                  </a:cubicBezTo>
                  <a:cubicBezTo>
                    <a:pt x="8792" y="6642"/>
                    <a:pt x="8783" y="6636"/>
                    <a:pt x="8773" y="6636"/>
                  </a:cubicBezTo>
                  <a:cubicBezTo>
                    <a:pt x="8766" y="6636"/>
                    <a:pt x="8759" y="6639"/>
                    <a:pt x="8753" y="6644"/>
                  </a:cubicBezTo>
                  <a:lnTo>
                    <a:pt x="8741" y="6632"/>
                  </a:lnTo>
                  <a:cubicBezTo>
                    <a:pt x="8691" y="6506"/>
                    <a:pt x="8628" y="6392"/>
                    <a:pt x="8552" y="6279"/>
                  </a:cubicBezTo>
                  <a:cubicBezTo>
                    <a:pt x="8540" y="6266"/>
                    <a:pt x="8527" y="6266"/>
                    <a:pt x="8527" y="6266"/>
                  </a:cubicBezTo>
                  <a:cubicBezTo>
                    <a:pt x="8641" y="6166"/>
                    <a:pt x="8741" y="6065"/>
                    <a:pt x="8829" y="5978"/>
                  </a:cubicBezTo>
                  <a:cubicBezTo>
                    <a:pt x="8829" y="5990"/>
                    <a:pt x="8829" y="5990"/>
                    <a:pt x="8842" y="6003"/>
                  </a:cubicBezTo>
                  <a:cubicBezTo>
                    <a:pt x="8879" y="6078"/>
                    <a:pt x="8929" y="6154"/>
                    <a:pt x="8980" y="6216"/>
                  </a:cubicBezTo>
                  <a:cubicBezTo>
                    <a:pt x="8989" y="6225"/>
                    <a:pt x="9004" y="6234"/>
                    <a:pt x="9017" y="6234"/>
                  </a:cubicBezTo>
                  <a:cubicBezTo>
                    <a:pt x="9022" y="6234"/>
                    <a:pt x="9026" y="6233"/>
                    <a:pt x="9030" y="6229"/>
                  </a:cubicBezTo>
                  <a:cubicBezTo>
                    <a:pt x="9043" y="6229"/>
                    <a:pt x="9055" y="6204"/>
                    <a:pt x="9043" y="6191"/>
                  </a:cubicBezTo>
                  <a:lnTo>
                    <a:pt x="8892" y="5965"/>
                  </a:lnTo>
                  <a:cubicBezTo>
                    <a:pt x="8892" y="5952"/>
                    <a:pt x="8879" y="5952"/>
                    <a:pt x="8867" y="5952"/>
                  </a:cubicBezTo>
                  <a:cubicBezTo>
                    <a:pt x="8904" y="5902"/>
                    <a:pt x="8955" y="5864"/>
                    <a:pt x="8993" y="5827"/>
                  </a:cubicBezTo>
                  <a:cubicBezTo>
                    <a:pt x="9018" y="5852"/>
                    <a:pt x="9030" y="5877"/>
                    <a:pt x="9055" y="5902"/>
                  </a:cubicBezTo>
                  <a:cubicBezTo>
                    <a:pt x="9068" y="5927"/>
                    <a:pt x="9080" y="5939"/>
                    <a:pt x="9105" y="5965"/>
                  </a:cubicBezTo>
                  <a:cubicBezTo>
                    <a:pt x="9118" y="5990"/>
                    <a:pt x="9131" y="6003"/>
                    <a:pt x="9144" y="6028"/>
                  </a:cubicBezTo>
                  <a:cubicBezTo>
                    <a:pt x="9144" y="6048"/>
                    <a:pt x="9154" y="6056"/>
                    <a:pt x="9166" y="6056"/>
                  </a:cubicBezTo>
                  <a:cubicBezTo>
                    <a:pt x="9183" y="6056"/>
                    <a:pt x="9206" y="6038"/>
                    <a:pt x="9206" y="6015"/>
                  </a:cubicBezTo>
                  <a:lnTo>
                    <a:pt x="9169" y="5939"/>
                  </a:lnTo>
                  <a:cubicBezTo>
                    <a:pt x="9144" y="5914"/>
                    <a:pt x="9131" y="5889"/>
                    <a:pt x="9105" y="5864"/>
                  </a:cubicBezTo>
                  <a:cubicBezTo>
                    <a:pt x="9080" y="5839"/>
                    <a:pt x="9055" y="5802"/>
                    <a:pt x="9043" y="5776"/>
                  </a:cubicBezTo>
                  <a:cubicBezTo>
                    <a:pt x="9105" y="5713"/>
                    <a:pt x="9156" y="5651"/>
                    <a:pt x="9206" y="5587"/>
                  </a:cubicBezTo>
                  <a:lnTo>
                    <a:pt x="9395" y="5889"/>
                  </a:lnTo>
                  <a:cubicBezTo>
                    <a:pt x="9403" y="5900"/>
                    <a:pt x="9412" y="5905"/>
                    <a:pt x="9421" y="5905"/>
                  </a:cubicBezTo>
                  <a:cubicBezTo>
                    <a:pt x="9443" y="5905"/>
                    <a:pt x="9463" y="5878"/>
                    <a:pt x="9445" y="5852"/>
                  </a:cubicBezTo>
                  <a:cubicBezTo>
                    <a:pt x="9395" y="5751"/>
                    <a:pt x="9320" y="5638"/>
                    <a:pt x="9256" y="5537"/>
                  </a:cubicBezTo>
                  <a:cubicBezTo>
                    <a:pt x="9370" y="5386"/>
                    <a:pt x="9471" y="5248"/>
                    <a:pt x="9546" y="5135"/>
                  </a:cubicBezTo>
                  <a:cubicBezTo>
                    <a:pt x="9608" y="5185"/>
                    <a:pt x="9659" y="5248"/>
                    <a:pt x="9697" y="5324"/>
                  </a:cubicBezTo>
                  <a:cubicBezTo>
                    <a:pt x="9704" y="5338"/>
                    <a:pt x="9711" y="5344"/>
                    <a:pt x="9721" y="5344"/>
                  </a:cubicBezTo>
                  <a:cubicBezTo>
                    <a:pt x="9728" y="5344"/>
                    <a:pt x="9737" y="5341"/>
                    <a:pt x="9747" y="5336"/>
                  </a:cubicBezTo>
                  <a:cubicBezTo>
                    <a:pt x="9759" y="5336"/>
                    <a:pt x="9759" y="5311"/>
                    <a:pt x="9759" y="5299"/>
                  </a:cubicBezTo>
                  <a:cubicBezTo>
                    <a:pt x="9709" y="5210"/>
                    <a:pt x="9659" y="5135"/>
                    <a:pt x="9583" y="5072"/>
                  </a:cubicBezTo>
                  <a:cubicBezTo>
                    <a:pt x="9608" y="5022"/>
                    <a:pt x="9647" y="4984"/>
                    <a:pt x="9672" y="4933"/>
                  </a:cubicBezTo>
                  <a:cubicBezTo>
                    <a:pt x="9672" y="4933"/>
                    <a:pt x="9672" y="4921"/>
                    <a:pt x="9684" y="4921"/>
                  </a:cubicBezTo>
                  <a:cubicBezTo>
                    <a:pt x="9759" y="5022"/>
                    <a:pt x="9835" y="5135"/>
                    <a:pt x="9860" y="5260"/>
                  </a:cubicBezTo>
                  <a:cubicBezTo>
                    <a:pt x="9864" y="5274"/>
                    <a:pt x="9875" y="5279"/>
                    <a:pt x="9886" y="5279"/>
                  </a:cubicBezTo>
                  <a:cubicBezTo>
                    <a:pt x="9908" y="5279"/>
                    <a:pt x="9931" y="5260"/>
                    <a:pt x="9923" y="5235"/>
                  </a:cubicBezTo>
                  <a:cubicBezTo>
                    <a:pt x="9898" y="5109"/>
                    <a:pt x="9823" y="5009"/>
                    <a:pt x="9747" y="4908"/>
                  </a:cubicBezTo>
                  <a:cubicBezTo>
                    <a:pt x="9747" y="4896"/>
                    <a:pt x="9747" y="4896"/>
                    <a:pt x="9734" y="4883"/>
                  </a:cubicBezTo>
                  <a:lnTo>
                    <a:pt x="9722" y="4883"/>
                  </a:lnTo>
                  <a:cubicBezTo>
                    <a:pt x="9722" y="4871"/>
                    <a:pt x="9709" y="4871"/>
                    <a:pt x="9709" y="4871"/>
                  </a:cubicBezTo>
                  <a:cubicBezTo>
                    <a:pt x="9848" y="4657"/>
                    <a:pt x="9974" y="4456"/>
                    <a:pt x="10237" y="4204"/>
                  </a:cubicBezTo>
                  <a:cubicBezTo>
                    <a:pt x="10262" y="4229"/>
                    <a:pt x="10287" y="4267"/>
                    <a:pt x="10301" y="4293"/>
                  </a:cubicBezTo>
                  <a:cubicBezTo>
                    <a:pt x="10326" y="4330"/>
                    <a:pt x="10338" y="4380"/>
                    <a:pt x="10351" y="4418"/>
                  </a:cubicBezTo>
                  <a:cubicBezTo>
                    <a:pt x="10351" y="4443"/>
                    <a:pt x="10376" y="4443"/>
                    <a:pt x="10388" y="4443"/>
                  </a:cubicBezTo>
                  <a:cubicBezTo>
                    <a:pt x="10401" y="4443"/>
                    <a:pt x="10413" y="4418"/>
                    <a:pt x="10413" y="4405"/>
                  </a:cubicBezTo>
                  <a:cubicBezTo>
                    <a:pt x="10401" y="4355"/>
                    <a:pt x="10376" y="4305"/>
                    <a:pt x="10351" y="4254"/>
                  </a:cubicBezTo>
                  <a:cubicBezTo>
                    <a:pt x="10338" y="4242"/>
                    <a:pt x="10326" y="4217"/>
                    <a:pt x="10313" y="4192"/>
                  </a:cubicBezTo>
                  <a:cubicBezTo>
                    <a:pt x="10301" y="4179"/>
                    <a:pt x="10287" y="4179"/>
                    <a:pt x="10275" y="4167"/>
                  </a:cubicBezTo>
                  <a:cubicBezTo>
                    <a:pt x="10413" y="4041"/>
                    <a:pt x="10577" y="3915"/>
                    <a:pt x="10778" y="3764"/>
                  </a:cubicBezTo>
                  <a:cubicBezTo>
                    <a:pt x="10829" y="3865"/>
                    <a:pt x="10879" y="3978"/>
                    <a:pt x="10929" y="4091"/>
                  </a:cubicBezTo>
                  <a:cubicBezTo>
                    <a:pt x="10929" y="4103"/>
                    <a:pt x="10954" y="4116"/>
                    <a:pt x="10967" y="4116"/>
                  </a:cubicBezTo>
                  <a:cubicBezTo>
                    <a:pt x="10980" y="4116"/>
                    <a:pt x="10992" y="4091"/>
                    <a:pt x="10992" y="4078"/>
                  </a:cubicBezTo>
                  <a:cubicBezTo>
                    <a:pt x="10941" y="3953"/>
                    <a:pt x="10891" y="3840"/>
                    <a:pt x="10829" y="3726"/>
                  </a:cubicBezTo>
                  <a:cubicBezTo>
                    <a:pt x="10891" y="3676"/>
                    <a:pt x="10954" y="3639"/>
                    <a:pt x="11017" y="3600"/>
                  </a:cubicBezTo>
                  <a:cubicBezTo>
                    <a:pt x="11156" y="3500"/>
                    <a:pt x="11293" y="3399"/>
                    <a:pt x="11419" y="3299"/>
                  </a:cubicBezTo>
                  <a:cubicBezTo>
                    <a:pt x="11457" y="3374"/>
                    <a:pt x="11495" y="3450"/>
                    <a:pt x="11520" y="3513"/>
                  </a:cubicBezTo>
                  <a:cubicBezTo>
                    <a:pt x="11527" y="3527"/>
                    <a:pt x="11539" y="3534"/>
                    <a:pt x="11550" y="3534"/>
                  </a:cubicBezTo>
                  <a:cubicBezTo>
                    <a:pt x="11558" y="3534"/>
                    <a:pt x="11565" y="3530"/>
                    <a:pt x="11570" y="3525"/>
                  </a:cubicBezTo>
                  <a:cubicBezTo>
                    <a:pt x="11583" y="3525"/>
                    <a:pt x="11583" y="3500"/>
                    <a:pt x="11583" y="3488"/>
                  </a:cubicBezTo>
                  <a:lnTo>
                    <a:pt x="11470" y="3261"/>
                  </a:lnTo>
                  <a:cubicBezTo>
                    <a:pt x="12086" y="2770"/>
                    <a:pt x="12450" y="2293"/>
                    <a:pt x="12576" y="1828"/>
                  </a:cubicBezTo>
                  <a:close/>
                  <a:moveTo>
                    <a:pt x="9169" y="6984"/>
                  </a:moveTo>
                  <a:cubicBezTo>
                    <a:pt x="9169" y="6984"/>
                    <a:pt x="9181" y="6996"/>
                    <a:pt x="9181" y="7009"/>
                  </a:cubicBezTo>
                  <a:lnTo>
                    <a:pt x="9169" y="6996"/>
                  </a:lnTo>
                  <a:lnTo>
                    <a:pt x="9156" y="6984"/>
                  </a:lnTo>
                  <a:close/>
                  <a:moveTo>
                    <a:pt x="8917" y="7096"/>
                  </a:moveTo>
                  <a:lnTo>
                    <a:pt x="8917" y="7096"/>
                  </a:lnTo>
                  <a:cubicBezTo>
                    <a:pt x="8942" y="7121"/>
                    <a:pt x="8968" y="7147"/>
                    <a:pt x="8980" y="7185"/>
                  </a:cubicBezTo>
                  <a:lnTo>
                    <a:pt x="9005" y="7185"/>
                  </a:lnTo>
                  <a:cubicBezTo>
                    <a:pt x="8993" y="7197"/>
                    <a:pt x="8993" y="7210"/>
                    <a:pt x="8980" y="7222"/>
                  </a:cubicBezTo>
                  <a:cubicBezTo>
                    <a:pt x="8955" y="7172"/>
                    <a:pt x="8942" y="7135"/>
                    <a:pt x="8917" y="7096"/>
                  </a:cubicBezTo>
                  <a:close/>
                  <a:moveTo>
                    <a:pt x="8766" y="7398"/>
                  </a:moveTo>
                  <a:cubicBezTo>
                    <a:pt x="8766" y="7405"/>
                    <a:pt x="8769" y="7408"/>
                    <a:pt x="8774" y="7408"/>
                  </a:cubicBezTo>
                  <a:cubicBezTo>
                    <a:pt x="8779" y="7408"/>
                    <a:pt x="8785" y="7405"/>
                    <a:pt x="8792" y="7398"/>
                  </a:cubicBezTo>
                  <a:lnTo>
                    <a:pt x="8792" y="7398"/>
                  </a:lnTo>
                  <a:cubicBezTo>
                    <a:pt x="8766" y="7423"/>
                    <a:pt x="8741" y="7448"/>
                    <a:pt x="8703" y="7474"/>
                  </a:cubicBezTo>
                  <a:lnTo>
                    <a:pt x="8703" y="7461"/>
                  </a:lnTo>
                  <a:lnTo>
                    <a:pt x="8716" y="7461"/>
                  </a:lnTo>
                  <a:cubicBezTo>
                    <a:pt x="8728" y="7448"/>
                    <a:pt x="8728" y="7436"/>
                    <a:pt x="8728" y="7436"/>
                  </a:cubicBezTo>
                  <a:cubicBezTo>
                    <a:pt x="8728" y="7436"/>
                    <a:pt x="8741" y="7436"/>
                    <a:pt x="8741" y="7423"/>
                  </a:cubicBezTo>
                  <a:cubicBezTo>
                    <a:pt x="8753" y="7423"/>
                    <a:pt x="8753" y="7411"/>
                    <a:pt x="8766" y="7398"/>
                  </a:cubicBezTo>
                  <a:close/>
                  <a:moveTo>
                    <a:pt x="8590" y="7524"/>
                  </a:moveTo>
                  <a:cubicBezTo>
                    <a:pt x="8602" y="7537"/>
                    <a:pt x="8602" y="7549"/>
                    <a:pt x="8615" y="7562"/>
                  </a:cubicBezTo>
                  <a:lnTo>
                    <a:pt x="8590" y="7587"/>
                  </a:lnTo>
                  <a:cubicBezTo>
                    <a:pt x="8577" y="7587"/>
                    <a:pt x="8577" y="7574"/>
                    <a:pt x="8577" y="7574"/>
                  </a:cubicBezTo>
                  <a:lnTo>
                    <a:pt x="8577" y="7562"/>
                  </a:lnTo>
                  <a:lnTo>
                    <a:pt x="8565" y="7562"/>
                  </a:lnTo>
                  <a:lnTo>
                    <a:pt x="8565" y="7549"/>
                  </a:lnTo>
                  <a:lnTo>
                    <a:pt x="8565" y="7537"/>
                  </a:lnTo>
                  <a:cubicBezTo>
                    <a:pt x="8577" y="7537"/>
                    <a:pt x="8577" y="7537"/>
                    <a:pt x="8590" y="7524"/>
                  </a:cubicBezTo>
                  <a:close/>
                  <a:moveTo>
                    <a:pt x="8451" y="7549"/>
                  </a:moveTo>
                  <a:lnTo>
                    <a:pt x="8502" y="7599"/>
                  </a:lnTo>
                  <a:cubicBezTo>
                    <a:pt x="8502" y="7599"/>
                    <a:pt x="8502" y="7611"/>
                    <a:pt x="8512" y="7622"/>
                  </a:cubicBezTo>
                  <a:lnTo>
                    <a:pt x="8512" y="7622"/>
                  </a:lnTo>
                  <a:cubicBezTo>
                    <a:pt x="8488" y="7597"/>
                    <a:pt x="8464" y="7573"/>
                    <a:pt x="8451" y="7549"/>
                  </a:cubicBezTo>
                  <a:close/>
                  <a:moveTo>
                    <a:pt x="10222" y="63"/>
                  </a:moveTo>
                  <a:cubicBezTo>
                    <a:pt x="10902" y="63"/>
                    <a:pt x="11636" y="213"/>
                    <a:pt x="12086" y="595"/>
                  </a:cubicBezTo>
                  <a:cubicBezTo>
                    <a:pt x="12287" y="758"/>
                    <a:pt x="12425" y="960"/>
                    <a:pt x="12501" y="1186"/>
                  </a:cubicBezTo>
                  <a:cubicBezTo>
                    <a:pt x="12514" y="1261"/>
                    <a:pt x="12526" y="1337"/>
                    <a:pt x="12539" y="1400"/>
                  </a:cubicBezTo>
                  <a:cubicBezTo>
                    <a:pt x="12626" y="2230"/>
                    <a:pt x="11759" y="3010"/>
                    <a:pt x="10980" y="3538"/>
                  </a:cubicBezTo>
                  <a:cubicBezTo>
                    <a:pt x="10074" y="4154"/>
                    <a:pt x="9860" y="4494"/>
                    <a:pt x="9608" y="4908"/>
                  </a:cubicBezTo>
                  <a:cubicBezTo>
                    <a:pt x="9471" y="5135"/>
                    <a:pt x="9307" y="5386"/>
                    <a:pt x="8993" y="5726"/>
                  </a:cubicBezTo>
                  <a:cubicBezTo>
                    <a:pt x="8986" y="5720"/>
                    <a:pt x="8980" y="5716"/>
                    <a:pt x="8974" y="5716"/>
                  </a:cubicBezTo>
                  <a:cubicBezTo>
                    <a:pt x="8967" y="5716"/>
                    <a:pt x="8961" y="5720"/>
                    <a:pt x="8955" y="5726"/>
                  </a:cubicBezTo>
                  <a:cubicBezTo>
                    <a:pt x="8942" y="5738"/>
                    <a:pt x="8942" y="5751"/>
                    <a:pt x="8955" y="5776"/>
                  </a:cubicBezTo>
                  <a:cubicBezTo>
                    <a:pt x="8703" y="6028"/>
                    <a:pt x="8376" y="6317"/>
                    <a:pt x="7886" y="6694"/>
                  </a:cubicBezTo>
                  <a:cubicBezTo>
                    <a:pt x="7609" y="6908"/>
                    <a:pt x="7295" y="7084"/>
                    <a:pt x="6981" y="7222"/>
                  </a:cubicBezTo>
                  <a:cubicBezTo>
                    <a:pt x="6974" y="7216"/>
                    <a:pt x="6965" y="7213"/>
                    <a:pt x="6955" y="7213"/>
                  </a:cubicBezTo>
                  <a:cubicBezTo>
                    <a:pt x="6946" y="7213"/>
                    <a:pt x="6936" y="7216"/>
                    <a:pt x="6930" y="7222"/>
                  </a:cubicBezTo>
                  <a:cubicBezTo>
                    <a:pt x="6930" y="7222"/>
                    <a:pt x="6917" y="7235"/>
                    <a:pt x="6917" y="7247"/>
                  </a:cubicBezTo>
                  <a:cubicBezTo>
                    <a:pt x="6503" y="7423"/>
                    <a:pt x="6062" y="7537"/>
                    <a:pt x="5597" y="7599"/>
                  </a:cubicBezTo>
                  <a:cubicBezTo>
                    <a:pt x="5591" y="7581"/>
                    <a:pt x="5575" y="7571"/>
                    <a:pt x="5561" y="7571"/>
                  </a:cubicBezTo>
                  <a:cubicBezTo>
                    <a:pt x="5547" y="7571"/>
                    <a:pt x="5534" y="7581"/>
                    <a:pt x="5534" y="7599"/>
                  </a:cubicBezTo>
                  <a:cubicBezTo>
                    <a:pt x="5344" y="7618"/>
                    <a:pt x="5153" y="7628"/>
                    <a:pt x="4961" y="7628"/>
                  </a:cubicBezTo>
                  <a:cubicBezTo>
                    <a:pt x="4506" y="7628"/>
                    <a:pt x="4046" y="7572"/>
                    <a:pt x="3585" y="7448"/>
                  </a:cubicBezTo>
                  <a:cubicBezTo>
                    <a:pt x="3346" y="7386"/>
                    <a:pt x="3120" y="7298"/>
                    <a:pt x="2906" y="7210"/>
                  </a:cubicBezTo>
                  <a:lnTo>
                    <a:pt x="2893" y="7210"/>
                  </a:lnTo>
                  <a:cubicBezTo>
                    <a:pt x="1761" y="6732"/>
                    <a:pt x="869" y="5864"/>
                    <a:pt x="416" y="4770"/>
                  </a:cubicBezTo>
                  <a:cubicBezTo>
                    <a:pt x="202" y="4267"/>
                    <a:pt x="140" y="3815"/>
                    <a:pt x="177" y="3412"/>
                  </a:cubicBezTo>
                  <a:cubicBezTo>
                    <a:pt x="240" y="3060"/>
                    <a:pt x="303" y="2846"/>
                    <a:pt x="303" y="2834"/>
                  </a:cubicBezTo>
                  <a:cubicBezTo>
                    <a:pt x="429" y="2457"/>
                    <a:pt x="630" y="2142"/>
                    <a:pt x="831" y="1890"/>
                  </a:cubicBezTo>
                  <a:cubicBezTo>
                    <a:pt x="1699" y="834"/>
                    <a:pt x="3296" y="130"/>
                    <a:pt x="4704" y="130"/>
                  </a:cubicBezTo>
                  <a:cubicBezTo>
                    <a:pt x="4969" y="130"/>
                    <a:pt x="5220" y="155"/>
                    <a:pt x="5459" y="205"/>
                  </a:cubicBezTo>
                  <a:cubicBezTo>
                    <a:pt x="6345" y="381"/>
                    <a:pt x="6929" y="446"/>
                    <a:pt x="7389" y="446"/>
                  </a:cubicBezTo>
                  <a:cubicBezTo>
                    <a:pt x="7881" y="446"/>
                    <a:pt x="8230" y="372"/>
                    <a:pt x="8653" y="281"/>
                  </a:cubicBezTo>
                  <a:cubicBezTo>
                    <a:pt x="8917" y="218"/>
                    <a:pt x="9219" y="155"/>
                    <a:pt x="9608" y="105"/>
                  </a:cubicBezTo>
                  <a:cubicBezTo>
                    <a:pt x="9801" y="78"/>
                    <a:pt x="10009" y="63"/>
                    <a:pt x="10222" y="63"/>
                  </a:cubicBezTo>
                  <a:close/>
                  <a:moveTo>
                    <a:pt x="8477" y="7675"/>
                  </a:moveTo>
                  <a:lnTo>
                    <a:pt x="8477" y="7688"/>
                  </a:lnTo>
                  <a:cubicBezTo>
                    <a:pt x="8465" y="7688"/>
                    <a:pt x="8465" y="7700"/>
                    <a:pt x="8451" y="7713"/>
                  </a:cubicBezTo>
                  <a:cubicBezTo>
                    <a:pt x="8439" y="7700"/>
                    <a:pt x="8439" y="7688"/>
                    <a:pt x="8426" y="7688"/>
                  </a:cubicBezTo>
                  <a:cubicBezTo>
                    <a:pt x="8439" y="7688"/>
                    <a:pt x="8439" y="7688"/>
                    <a:pt x="8451" y="7675"/>
                  </a:cubicBezTo>
                  <a:close/>
                  <a:moveTo>
                    <a:pt x="1624" y="7524"/>
                  </a:moveTo>
                  <a:cubicBezTo>
                    <a:pt x="1636" y="7587"/>
                    <a:pt x="1636" y="7650"/>
                    <a:pt x="1636" y="7725"/>
                  </a:cubicBezTo>
                  <a:cubicBezTo>
                    <a:pt x="1636" y="7713"/>
                    <a:pt x="1636" y="7713"/>
                    <a:pt x="1624" y="7713"/>
                  </a:cubicBezTo>
                  <a:lnTo>
                    <a:pt x="1624" y="7524"/>
                  </a:lnTo>
                  <a:close/>
                  <a:moveTo>
                    <a:pt x="8238" y="7839"/>
                  </a:moveTo>
                  <a:cubicBezTo>
                    <a:pt x="8238" y="7851"/>
                    <a:pt x="8250" y="7851"/>
                    <a:pt x="8250" y="7864"/>
                  </a:cubicBezTo>
                  <a:cubicBezTo>
                    <a:pt x="8250" y="7864"/>
                    <a:pt x="8250" y="7876"/>
                    <a:pt x="8238" y="7876"/>
                  </a:cubicBezTo>
                  <a:cubicBezTo>
                    <a:pt x="8238" y="7864"/>
                    <a:pt x="8225" y="7851"/>
                    <a:pt x="8225" y="7839"/>
                  </a:cubicBezTo>
                  <a:close/>
                  <a:moveTo>
                    <a:pt x="1837" y="7814"/>
                  </a:moveTo>
                  <a:cubicBezTo>
                    <a:pt x="1850" y="7839"/>
                    <a:pt x="1850" y="7864"/>
                    <a:pt x="1862" y="7889"/>
                  </a:cubicBezTo>
                  <a:cubicBezTo>
                    <a:pt x="1850" y="7876"/>
                    <a:pt x="1837" y="7876"/>
                    <a:pt x="1825" y="7864"/>
                  </a:cubicBezTo>
                  <a:cubicBezTo>
                    <a:pt x="1825" y="7851"/>
                    <a:pt x="1837" y="7851"/>
                    <a:pt x="1837" y="7826"/>
                  </a:cubicBezTo>
                  <a:lnTo>
                    <a:pt x="1837" y="7814"/>
                  </a:lnTo>
                  <a:close/>
                  <a:moveTo>
                    <a:pt x="8163" y="7901"/>
                  </a:moveTo>
                  <a:cubicBezTo>
                    <a:pt x="8163" y="7914"/>
                    <a:pt x="8175" y="7914"/>
                    <a:pt x="8175" y="7926"/>
                  </a:cubicBezTo>
                  <a:lnTo>
                    <a:pt x="8163" y="7926"/>
                  </a:lnTo>
                  <a:cubicBezTo>
                    <a:pt x="8163" y="7926"/>
                    <a:pt x="8163" y="7914"/>
                    <a:pt x="8150" y="7901"/>
                  </a:cubicBezTo>
                  <a:close/>
                  <a:moveTo>
                    <a:pt x="1976" y="7926"/>
                  </a:moveTo>
                  <a:lnTo>
                    <a:pt x="1976" y="7965"/>
                  </a:lnTo>
                  <a:cubicBezTo>
                    <a:pt x="1976" y="7977"/>
                    <a:pt x="1988" y="7977"/>
                    <a:pt x="1988" y="7977"/>
                  </a:cubicBezTo>
                  <a:cubicBezTo>
                    <a:pt x="1976" y="7977"/>
                    <a:pt x="1951" y="7965"/>
                    <a:pt x="1938" y="7951"/>
                  </a:cubicBezTo>
                  <a:cubicBezTo>
                    <a:pt x="1951" y="7951"/>
                    <a:pt x="1963" y="7939"/>
                    <a:pt x="1976" y="7926"/>
                  </a:cubicBezTo>
                  <a:close/>
                  <a:moveTo>
                    <a:pt x="2189" y="8002"/>
                  </a:moveTo>
                  <a:cubicBezTo>
                    <a:pt x="2189" y="8002"/>
                    <a:pt x="2202" y="8015"/>
                    <a:pt x="2202" y="8027"/>
                  </a:cubicBezTo>
                  <a:lnTo>
                    <a:pt x="2202" y="8027"/>
                  </a:lnTo>
                  <a:cubicBezTo>
                    <a:pt x="2202" y="8027"/>
                    <a:pt x="2202" y="8015"/>
                    <a:pt x="2189" y="8015"/>
                  </a:cubicBezTo>
                  <a:lnTo>
                    <a:pt x="2189" y="8002"/>
                  </a:lnTo>
                  <a:close/>
                  <a:moveTo>
                    <a:pt x="7950" y="8017"/>
                  </a:moveTo>
                  <a:lnTo>
                    <a:pt x="7987" y="8052"/>
                  </a:lnTo>
                  <a:lnTo>
                    <a:pt x="7999" y="8052"/>
                  </a:lnTo>
                  <a:cubicBezTo>
                    <a:pt x="7987" y="8065"/>
                    <a:pt x="7987" y="8065"/>
                    <a:pt x="7974" y="8065"/>
                  </a:cubicBezTo>
                  <a:cubicBezTo>
                    <a:pt x="7974" y="8053"/>
                    <a:pt x="7963" y="8029"/>
                    <a:pt x="7950" y="8017"/>
                  </a:cubicBezTo>
                  <a:close/>
                  <a:moveTo>
                    <a:pt x="7861" y="8090"/>
                  </a:moveTo>
                  <a:cubicBezTo>
                    <a:pt x="7861" y="8102"/>
                    <a:pt x="7873" y="8115"/>
                    <a:pt x="7886" y="8127"/>
                  </a:cubicBezTo>
                  <a:cubicBezTo>
                    <a:pt x="7886" y="8127"/>
                    <a:pt x="7886" y="8141"/>
                    <a:pt x="7873" y="8141"/>
                  </a:cubicBezTo>
                  <a:cubicBezTo>
                    <a:pt x="7873" y="8127"/>
                    <a:pt x="7861" y="8115"/>
                    <a:pt x="7848" y="8090"/>
                  </a:cubicBezTo>
                  <a:close/>
                  <a:moveTo>
                    <a:pt x="2202" y="8027"/>
                  </a:moveTo>
                  <a:cubicBezTo>
                    <a:pt x="2202" y="8040"/>
                    <a:pt x="2214" y="8052"/>
                    <a:pt x="2214" y="8065"/>
                  </a:cubicBezTo>
                  <a:cubicBezTo>
                    <a:pt x="2214" y="8077"/>
                    <a:pt x="2227" y="8090"/>
                    <a:pt x="2227" y="8090"/>
                  </a:cubicBezTo>
                  <a:lnTo>
                    <a:pt x="2227" y="8115"/>
                  </a:lnTo>
                  <a:cubicBezTo>
                    <a:pt x="2227" y="8127"/>
                    <a:pt x="2239" y="8127"/>
                    <a:pt x="2252" y="8141"/>
                  </a:cubicBezTo>
                  <a:lnTo>
                    <a:pt x="2252" y="8153"/>
                  </a:lnTo>
                  <a:cubicBezTo>
                    <a:pt x="2227" y="8141"/>
                    <a:pt x="2227" y="8127"/>
                    <a:pt x="2214" y="8127"/>
                  </a:cubicBezTo>
                  <a:cubicBezTo>
                    <a:pt x="2202" y="8102"/>
                    <a:pt x="2202" y="8077"/>
                    <a:pt x="2202" y="8052"/>
                  </a:cubicBezTo>
                  <a:lnTo>
                    <a:pt x="2202" y="8027"/>
                  </a:lnTo>
                  <a:close/>
                  <a:moveTo>
                    <a:pt x="7760" y="8153"/>
                  </a:moveTo>
                  <a:lnTo>
                    <a:pt x="7798" y="8191"/>
                  </a:lnTo>
                  <a:cubicBezTo>
                    <a:pt x="7786" y="8191"/>
                    <a:pt x="7786" y="8203"/>
                    <a:pt x="7786" y="8203"/>
                  </a:cubicBezTo>
                  <a:cubicBezTo>
                    <a:pt x="7786" y="8191"/>
                    <a:pt x="7786" y="8191"/>
                    <a:pt x="7772" y="8178"/>
                  </a:cubicBezTo>
                  <a:cubicBezTo>
                    <a:pt x="7772" y="8178"/>
                    <a:pt x="7760" y="8166"/>
                    <a:pt x="7760" y="8153"/>
                  </a:cubicBezTo>
                  <a:close/>
                  <a:moveTo>
                    <a:pt x="7710" y="8228"/>
                  </a:moveTo>
                  <a:lnTo>
                    <a:pt x="7722" y="8241"/>
                  </a:lnTo>
                  <a:lnTo>
                    <a:pt x="7710" y="8241"/>
                  </a:lnTo>
                  <a:lnTo>
                    <a:pt x="7710" y="8228"/>
                  </a:lnTo>
                  <a:close/>
                  <a:moveTo>
                    <a:pt x="2441" y="8241"/>
                  </a:moveTo>
                  <a:lnTo>
                    <a:pt x="2441" y="8253"/>
                  </a:lnTo>
                  <a:cubicBezTo>
                    <a:pt x="2438" y="8252"/>
                    <a:pt x="2435" y="8251"/>
                    <a:pt x="2432" y="8249"/>
                  </a:cubicBezTo>
                  <a:lnTo>
                    <a:pt x="2432" y="8249"/>
                  </a:lnTo>
                  <a:lnTo>
                    <a:pt x="2441" y="8241"/>
                  </a:lnTo>
                  <a:close/>
                  <a:moveTo>
                    <a:pt x="2516" y="8266"/>
                  </a:moveTo>
                  <a:cubicBezTo>
                    <a:pt x="2516" y="8266"/>
                    <a:pt x="2516" y="8278"/>
                    <a:pt x="2529" y="8278"/>
                  </a:cubicBezTo>
                  <a:cubicBezTo>
                    <a:pt x="2529" y="8291"/>
                    <a:pt x="2529" y="8304"/>
                    <a:pt x="2541" y="8304"/>
                  </a:cubicBezTo>
                  <a:cubicBezTo>
                    <a:pt x="2529" y="8304"/>
                    <a:pt x="2516" y="8291"/>
                    <a:pt x="2504" y="8291"/>
                  </a:cubicBezTo>
                  <a:lnTo>
                    <a:pt x="2504" y="8278"/>
                  </a:lnTo>
                  <a:lnTo>
                    <a:pt x="2516" y="8266"/>
                  </a:lnTo>
                  <a:close/>
                  <a:moveTo>
                    <a:pt x="7647" y="8241"/>
                  </a:moveTo>
                  <a:cubicBezTo>
                    <a:pt x="7647" y="8253"/>
                    <a:pt x="7647" y="8266"/>
                    <a:pt x="7660" y="8266"/>
                  </a:cubicBezTo>
                  <a:lnTo>
                    <a:pt x="7660" y="8278"/>
                  </a:lnTo>
                  <a:cubicBezTo>
                    <a:pt x="7647" y="8291"/>
                    <a:pt x="7635" y="8291"/>
                    <a:pt x="7622" y="8304"/>
                  </a:cubicBezTo>
                  <a:cubicBezTo>
                    <a:pt x="7622" y="8291"/>
                    <a:pt x="7609" y="8278"/>
                    <a:pt x="7609" y="8266"/>
                  </a:cubicBezTo>
                  <a:lnTo>
                    <a:pt x="7622" y="8266"/>
                  </a:lnTo>
                  <a:cubicBezTo>
                    <a:pt x="7635" y="8266"/>
                    <a:pt x="7635" y="8253"/>
                    <a:pt x="7647" y="8241"/>
                  </a:cubicBezTo>
                  <a:close/>
                  <a:moveTo>
                    <a:pt x="7559" y="8317"/>
                  </a:moveTo>
                  <a:cubicBezTo>
                    <a:pt x="7559" y="8317"/>
                    <a:pt x="7559" y="8329"/>
                    <a:pt x="7571" y="8329"/>
                  </a:cubicBezTo>
                  <a:cubicBezTo>
                    <a:pt x="7559" y="8329"/>
                    <a:pt x="7546" y="8342"/>
                    <a:pt x="7534" y="8354"/>
                  </a:cubicBezTo>
                  <a:cubicBezTo>
                    <a:pt x="7534" y="8342"/>
                    <a:pt x="7534" y="8342"/>
                    <a:pt x="7521" y="8329"/>
                  </a:cubicBezTo>
                  <a:lnTo>
                    <a:pt x="7521" y="8317"/>
                  </a:lnTo>
                  <a:cubicBezTo>
                    <a:pt x="7521" y="8323"/>
                    <a:pt x="7527" y="8326"/>
                    <a:pt x="7535" y="8326"/>
                  </a:cubicBezTo>
                  <a:cubicBezTo>
                    <a:pt x="7543" y="8326"/>
                    <a:pt x="7553" y="8323"/>
                    <a:pt x="7559" y="8317"/>
                  </a:cubicBezTo>
                  <a:close/>
                  <a:moveTo>
                    <a:pt x="2768" y="8253"/>
                  </a:moveTo>
                  <a:cubicBezTo>
                    <a:pt x="2768" y="8317"/>
                    <a:pt x="2781" y="8379"/>
                    <a:pt x="2806" y="8442"/>
                  </a:cubicBezTo>
                  <a:cubicBezTo>
                    <a:pt x="2793" y="8429"/>
                    <a:pt x="2781" y="8429"/>
                    <a:pt x="2768" y="8417"/>
                  </a:cubicBezTo>
                  <a:lnTo>
                    <a:pt x="2768" y="8404"/>
                  </a:lnTo>
                  <a:lnTo>
                    <a:pt x="2768" y="8253"/>
                  </a:lnTo>
                  <a:close/>
                  <a:moveTo>
                    <a:pt x="7408" y="8417"/>
                  </a:moveTo>
                  <a:cubicBezTo>
                    <a:pt x="7383" y="8429"/>
                    <a:pt x="7358" y="8442"/>
                    <a:pt x="7333" y="8468"/>
                  </a:cubicBezTo>
                  <a:lnTo>
                    <a:pt x="7333" y="8417"/>
                  </a:lnTo>
                  <a:cubicBezTo>
                    <a:pt x="7345" y="8429"/>
                    <a:pt x="7358" y="8429"/>
                    <a:pt x="7370" y="8429"/>
                  </a:cubicBezTo>
                  <a:cubicBezTo>
                    <a:pt x="7370" y="8417"/>
                    <a:pt x="7383" y="8417"/>
                    <a:pt x="7383" y="8417"/>
                  </a:cubicBezTo>
                  <a:close/>
                  <a:moveTo>
                    <a:pt x="7018" y="8442"/>
                  </a:moveTo>
                  <a:lnTo>
                    <a:pt x="7018" y="8442"/>
                  </a:lnTo>
                  <a:cubicBezTo>
                    <a:pt x="7031" y="8454"/>
                    <a:pt x="7031" y="8468"/>
                    <a:pt x="7043" y="8480"/>
                  </a:cubicBezTo>
                  <a:cubicBezTo>
                    <a:pt x="7043" y="8493"/>
                    <a:pt x="7043" y="8493"/>
                    <a:pt x="7031" y="8493"/>
                  </a:cubicBezTo>
                  <a:cubicBezTo>
                    <a:pt x="7031" y="8480"/>
                    <a:pt x="7031" y="8454"/>
                    <a:pt x="7018" y="8442"/>
                  </a:cubicBezTo>
                  <a:close/>
                  <a:moveTo>
                    <a:pt x="2969" y="8308"/>
                  </a:moveTo>
                  <a:cubicBezTo>
                    <a:pt x="2969" y="8374"/>
                    <a:pt x="2967" y="8439"/>
                    <a:pt x="2957" y="8505"/>
                  </a:cubicBezTo>
                  <a:lnTo>
                    <a:pt x="2957" y="8329"/>
                  </a:lnTo>
                  <a:cubicBezTo>
                    <a:pt x="2967" y="8318"/>
                    <a:pt x="2969" y="8317"/>
                    <a:pt x="2969" y="8308"/>
                  </a:cubicBezTo>
                  <a:close/>
                  <a:moveTo>
                    <a:pt x="7244" y="8468"/>
                  </a:moveTo>
                  <a:cubicBezTo>
                    <a:pt x="7244" y="8468"/>
                    <a:pt x="7245" y="8480"/>
                    <a:pt x="7257" y="8480"/>
                  </a:cubicBezTo>
                  <a:cubicBezTo>
                    <a:pt x="7257" y="8493"/>
                    <a:pt x="7257" y="8493"/>
                    <a:pt x="7269" y="8493"/>
                  </a:cubicBezTo>
                  <a:cubicBezTo>
                    <a:pt x="7257" y="8493"/>
                    <a:pt x="7257" y="8505"/>
                    <a:pt x="7257" y="8505"/>
                  </a:cubicBezTo>
                  <a:lnTo>
                    <a:pt x="7257" y="8493"/>
                  </a:lnTo>
                  <a:cubicBezTo>
                    <a:pt x="7245" y="8480"/>
                    <a:pt x="7244" y="8468"/>
                    <a:pt x="7244" y="8468"/>
                  </a:cubicBezTo>
                  <a:close/>
                  <a:moveTo>
                    <a:pt x="6779" y="8304"/>
                  </a:moveTo>
                  <a:cubicBezTo>
                    <a:pt x="6805" y="8379"/>
                    <a:pt x="6805" y="8454"/>
                    <a:pt x="6830" y="8530"/>
                  </a:cubicBezTo>
                  <a:cubicBezTo>
                    <a:pt x="6805" y="8454"/>
                    <a:pt x="6792" y="8379"/>
                    <a:pt x="6779" y="8304"/>
                  </a:cubicBezTo>
                  <a:close/>
                  <a:moveTo>
                    <a:pt x="7169" y="8442"/>
                  </a:moveTo>
                  <a:cubicBezTo>
                    <a:pt x="7169" y="8468"/>
                    <a:pt x="7182" y="8493"/>
                    <a:pt x="7194" y="8505"/>
                  </a:cubicBezTo>
                  <a:cubicBezTo>
                    <a:pt x="7194" y="8518"/>
                    <a:pt x="7194" y="8518"/>
                    <a:pt x="7207" y="8530"/>
                  </a:cubicBezTo>
                  <a:lnTo>
                    <a:pt x="7182" y="8530"/>
                  </a:lnTo>
                  <a:cubicBezTo>
                    <a:pt x="7169" y="8518"/>
                    <a:pt x="7169" y="8518"/>
                    <a:pt x="7169" y="8505"/>
                  </a:cubicBezTo>
                  <a:cubicBezTo>
                    <a:pt x="7157" y="8493"/>
                    <a:pt x="7157" y="8480"/>
                    <a:pt x="7157" y="8468"/>
                  </a:cubicBezTo>
                  <a:cubicBezTo>
                    <a:pt x="7144" y="8468"/>
                    <a:pt x="7144" y="8454"/>
                    <a:pt x="7144" y="8442"/>
                  </a:cubicBezTo>
                  <a:close/>
                  <a:moveTo>
                    <a:pt x="3082" y="8354"/>
                  </a:moveTo>
                  <a:cubicBezTo>
                    <a:pt x="3082" y="8429"/>
                    <a:pt x="3094" y="8493"/>
                    <a:pt x="3108" y="8568"/>
                  </a:cubicBezTo>
                  <a:cubicBezTo>
                    <a:pt x="3069" y="8555"/>
                    <a:pt x="3044" y="8543"/>
                    <a:pt x="3019" y="8530"/>
                  </a:cubicBezTo>
                  <a:cubicBezTo>
                    <a:pt x="3032" y="8480"/>
                    <a:pt x="3032" y="8417"/>
                    <a:pt x="3032" y="8367"/>
                  </a:cubicBezTo>
                  <a:lnTo>
                    <a:pt x="3044" y="8367"/>
                  </a:lnTo>
                  <a:cubicBezTo>
                    <a:pt x="3057" y="8367"/>
                    <a:pt x="3069" y="8367"/>
                    <a:pt x="3082" y="8354"/>
                  </a:cubicBezTo>
                  <a:close/>
                  <a:moveTo>
                    <a:pt x="7119" y="8555"/>
                  </a:moveTo>
                  <a:lnTo>
                    <a:pt x="7119" y="8568"/>
                  </a:lnTo>
                  <a:cubicBezTo>
                    <a:pt x="7106" y="8568"/>
                    <a:pt x="7081" y="8580"/>
                    <a:pt x="7068" y="8593"/>
                  </a:cubicBezTo>
                  <a:cubicBezTo>
                    <a:pt x="7068" y="8580"/>
                    <a:pt x="7056" y="8580"/>
                    <a:pt x="7056" y="8568"/>
                  </a:cubicBezTo>
                  <a:cubicBezTo>
                    <a:pt x="7068" y="8568"/>
                    <a:pt x="7081" y="8568"/>
                    <a:pt x="7081" y="8555"/>
                  </a:cubicBezTo>
                  <a:close/>
                  <a:moveTo>
                    <a:pt x="3245" y="8153"/>
                  </a:moveTo>
                  <a:lnTo>
                    <a:pt x="3245" y="8417"/>
                  </a:lnTo>
                  <a:cubicBezTo>
                    <a:pt x="3245" y="8442"/>
                    <a:pt x="3258" y="8442"/>
                    <a:pt x="3271" y="8442"/>
                  </a:cubicBezTo>
                  <a:lnTo>
                    <a:pt x="3271" y="8630"/>
                  </a:lnTo>
                  <a:lnTo>
                    <a:pt x="3158" y="8593"/>
                  </a:lnTo>
                  <a:cubicBezTo>
                    <a:pt x="3170" y="8593"/>
                    <a:pt x="3170" y="8580"/>
                    <a:pt x="3170" y="8580"/>
                  </a:cubicBezTo>
                  <a:cubicBezTo>
                    <a:pt x="3170" y="8593"/>
                    <a:pt x="3183" y="8593"/>
                    <a:pt x="3183" y="8593"/>
                  </a:cubicBezTo>
                  <a:cubicBezTo>
                    <a:pt x="3208" y="8593"/>
                    <a:pt x="3220" y="8580"/>
                    <a:pt x="3220" y="8555"/>
                  </a:cubicBezTo>
                  <a:cubicBezTo>
                    <a:pt x="3208" y="8493"/>
                    <a:pt x="3208" y="8429"/>
                    <a:pt x="3208" y="8354"/>
                  </a:cubicBezTo>
                  <a:cubicBezTo>
                    <a:pt x="3220" y="8291"/>
                    <a:pt x="3233" y="8216"/>
                    <a:pt x="3245" y="8153"/>
                  </a:cubicBezTo>
                  <a:close/>
                  <a:moveTo>
                    <a:pt x="7006" y="8605"/>
                  </a:moveTo>
                  <a:lnTo>
                    <a:pt x="7006" y="8618"/>
                  </a:lnTo>
                  <a:cubicBezTo>
                    <a:pt x="6981" y="8618"/>
                    <a:pt x="6968" y="8630"/>
                    <a:pt x="6956" y="8644"/>
                  </a:cubicBezTo>
                  <a:cubicBezTo>
                    <a:pt x="6956" y="8630"/>
                    <a:pt x="6956" y="8618"/>
                    <a:pt x="6942" y="8605"/>
                  </a:cubicBezTo>
                  <a:lnTo>
                    <a:pt x="6942" y="8605"/>
                  </a:lnTo>
                  <a:cubicBezTo>
                    <a:pt x="6947" y="8610"/>
                    <a:pt x="6950" y="8611"/>
                    <a:pt x="6952" y="8611"/>
                  </a:cubicBezTo>
                  <a:cubicBezTo>
                    <a:pt x="6957" y="8611"/>
                    <a:pt x="6960" y="8605"/>
                    <a:pt x="6968" y="8605"/>
                  </a:cubicBezTo>
                  <a:cubicBezTo>
                    <a:pt x="6968" y="8618"/>
                    <a:pt x="6981" y="8618"/>
                    <a:pt x="6993" y="8618"/>
                  </a:cubicBezTo>
                  <a:cubicBezTo>
                    <a:pt x="6993" y="8618"/>
                    <a:pt x="6993" y="8605"/>
                    <a:pt x="7006" y="8605"/>
                  </a:cubicBezTo>
                  <a:close/>
                  <a:moveTo>
                    <a:pt x="6490" y="8594"/>
                  </a:moveTo>
                  <a:lnTo>
                    <a:pt x="6490" y="8594"/>
                  </a:lnTo>
                  <a:cubicBezTo>
                    <a:pt x="6490" y="8606"/>
                    <a:pt x="6490" y="8619"/>
                    <a:pt x="6503" y="8630"/>
                  </a:cubicBezTo>
                  <a:lnTo>
                    <a:pt x="6503" y="8644"/>
                  </a:lnTo>
                  <a:cubicBezTo>
                    <a:pt x="6503" y="8644"/>
                    <a:pt x="6503" y="8656"/>
                    <a:pt x="6515" y="8669"/>
                  </a:cubicBezTo>
                  <a:lnTo>
                    <a:pt x="6503" y="8669"/>
                  </a:lnTo>
                  <a:cubicBezTo>
                    <a:pt x="6490" y="8644"/>
                    <a:pt x="6490" y="8619"/>
                    <a:pt x="6490" y="8594"/>
                  </a:cubicBezTo>
                  <a:close/>
                  <a:moveTo>
                    <a:pt x="6867" y="8605"/>
                  </a:moveTo>
                  <a:cubicBezTo>
                    <a:pt x="6880" y="8618"/>
                    <a:pt x="6880" y="8630"/>
                    <a:pt x="6892" y="8644"/>
                  </a:cubicBezTo>
                  <a:lnTo>
                    <a:pt x="6905" y="8656"/>
                  </a:lnTo>
                  <a:cubicBezTo>
                    <a:pt x="6892" y="8656"/>
                    <a:pt x="6892" y="8669"/>
                    <a:pt x="6880" y="8669"/>
                  </a:cubicBezTo>
                  <a:cubicBezTo>
                    <a:pt x="6867" y="8656"/>
                    <a:pt x="6867" y="8644"/>
                    <a:pt x="6855" y="8618"/>
                  </a:cubicBezTo>
                  <a:cubicBezTo>
                    <a:pt x="6867" y="8618"/>
                    <a:pt x="6867" y="8605"/>
                    <a:pt x="6867" y="8605"/>
                  </a:cubicBezTo>
                  <a:close/>
                  <a:moveTo>
                    <a:pt x="3409" y="8530"/>
                  </a:moveTo>
                  <a:cubicBezTo>
                    <a:pt x="3409" y="8580"/>
                    <a:pt x="3409" y="8630"/>
                    <a:pt x="3421" y="8681"/>
                  </a:cubicBezTo>
                  <a:cubicBezTo>
                    <a:pt x="3396" y="8669"/>
                    <a:pt x="3384" y="8669"/>
                    <a:pt x="3371" y="8669"/>
                  </a:cubicBezTo>
                  <a:cubicBezTo>
                    <a:pt x="3359" y="8656"/>
                    <a:pt x="3346" y="8656"/>
                    <a:pt x="3334" y="8656"/>
                  </a:cubicBezTo>
                  <a:lnTo>
                    <a:pt x="3334" y="8605"/>
                  </a:lnTo>
                  <a:lnTo>
                    <a:pt x="3346" y="8618"/>
                  </a:lnTo>
                  <a:cubicBezTo>
                    <a:pt x="3359" y="8618"/>
                    <a:pt x="3384" y="8605"/>
                    <a:pt x="3384" y="8593"/>
                  </a:cubicBezTo>
                  <a:lnTo>
                    <a:pt x="3384" y="8580"/>
                  </a:lnTo>
                  <a:cubicBezTo>
                    <a:pt x="3384" y="8568"/>
                    <a:pt x="3396" y="8568"/>
                    <a:pt x="3396" y="8568"/>
                  </a:cubicBezTo>
                  <a:lnTo>
                    <a:pt x="3396" y="8555"/>
                  </a:lnTo>
                  <a:cubicBezTo>
                    <a:pt x="3396" y="8543"/>
                    <a:pt x="3409" y="8543"/>
                    <a:pt x="3409" y="8530"/>
                  </a:cubicBezTo>
                  <a:close/>
                  <a:moveTo>
                    <a:pt x="3485" y="8630"/>
                  </a:moveTo>
                  <a:cubicBezTo>
                    <a:pt x="3485" y="8644"/>
                    <a:pt x="3510" y="8656"/>
                    <a:pt x="3522" y="8656"/>
                  </a:cubicBezTo>
                  <a:cubicBezTo>
                    <a:pt x="3522" y="8669"/>
                    <a:pt x="3522" y="8694"/>
                    <a:pt x="3535" y="8719"/>
                  </a:cubicBezTo>
                  <a:cubicBezTo>
                    <a:pt x="3522" y="8706"/>
                    <a:pt x="3497" y="8706"/>
                    <a:pt x="3485" y="8706"/>
                  </a:cubicBezTo>
                  <a:lnTo>
                    <a:pt x="3485" y="8630"/>
                  </a:lnTo>
                  <a:close/>
                  <a:moveTo>
                    <a:pt x="6314" y="8555"/>
                  </a:moveTo>
                  <a:cubicBezTo>
                    <a:pt x="6327" y="8593"/>
                    <a:pt x="6339" y="8644"/>
                    <a:pt x="6352" y="8681"/>
                  </a:cubicBezTo>
                  <a:cubicBezTo>
                    <a:pt x="6352" y="8694"/>
                    <a:pt x="6352" y="8706"/>
                    <a:pt x="6364" y="8719"/>
                  </a:cubicBezTo>
                  <a:cubicBezTo>
                    <a:pt x="6352" y="8706"/>
                    <a:pt x="6339" y="8681"/>
                    <a:pt x="6327" y="8669"/>
                  </a:cubicBezTo>
                  <a:cubicBezTo>
                    <a:pt x="6314" y="8656"/>
                    <a:pt x="6314" y="8630"/>
                    <a:pt x="6302" y="8618"/>
                  </a:cubicBezTo>
                  <a:cubicBezTo>
                    <a:pt x="6302" y="8605"/>
                    <a:pt x="6289" y="8580"/>
                    <a:pt x="6289" y="8568"/>
                  </a:cubicBezTo>
                  <a:lnTo>
                    <a:pt x="6289" y="8555"/>
                  </a:lnTo>
                  <a:close/>
                  <a:moveTo>
                    <a:pt x="6679" y="8593"/>
                  </a:moveTo>
                  <a:lnTo>
                    <a:pt x="6679" y="8593"/>
                  </a:lnTo>
                  <a:cubicBezTo>
                    <a:pt x="6691" y="8605"/>
                    <a:pt x="6691" y="8630"/>
                    <a:pt x="6691" y="8656"/>
                  </a:cubicBezTo>
                  <a:cubicBezTo>
                    <a:pt x="6704" y="8669"/>
                    <a:pt x="6716" y="8681"/>
                    <a:pt x="6729" y="8681"/>
                  </a:cubicBezTo>
                  <a:cubicBezTo>
                    <a:pt x="6741" y="8681"/>
                    <a:pt x="6741" y="8669"/>
                    <a:pt x="6754" y="8669"/>
                  </a:cubicBezTo>
                  <a:lnTo>
                    <a:pt x="6766" y="8669"/>
                  </a:lnTo>
                  <a:lnTo>
                    <a:pt x="6766" y="8694"/>
                  </a:lnTo>
                  <a:cubicBezTo>
                    <a:pt x="6754" y="8694"/>
                    <a:pt x="6766" y="8706"/>
                    <a:pt x="6766" y="8706"/>
                  </a:cubicBezTo>
                  <a:cubicBezTo>
                    <a:pt x="6741" y="8719"/>
                    <a:pt x="6716" y="8731"/>
                    <a:pt x="6691" y="8731"/>
                  </a:cubicBezTo>
                  <a:cubicBezTo>
                    <a:pt x="6691" y="8719"/>
                    <a:pt x="6679" y="8706"/>
                    <a:pt x="6679" y="8694"/>
                  </a:cubicBezTo>
                  <a:cubicBezTo>
                    <a:pt x="6679" y="8681"/>
                    <a:pt x="6691" y="8669"/>
                    <a:pt x="6691" y="8669"/>
                  </a:cubicBezTo>
                  <a:cubicBezTo>
                    <a:pt x="6679" y="8644"/>
                    <a:pt x="6679" y="8618"/>
                    <a:pt x="6679" y="8593"/>
                  </a:cubicBezTo>
                  <a:close/>
                  <a:moveTo>
                    <a:pt x="4541" y="8618"/>
                  </a:moveTo>
                  <a:cubicBezTo>
                    <a:pt x="4553" y="8630"/>
                    <a:pt x="4553" y="8656"/>
                    <a:pt x="4566" y="8681"/>
                  </a:cubicBezTo>
                  <a:lnTo>
                    <a:pt x="4566" y="8744"/>
                  </a:lnTo>
                  <a:cubicBezTo>
                    <a:pt x="4553" y="8706"/>
                    <a:pt x="4553" y="8656"/>
                    <a:pt x="4541" y="8618"/>
                  </a:cubicBezTo>
                  <a:close/>
                  <a:moveTo>
                    <a:pt x="3585" y="8518"/>
                  </a:moveTo>
                  <a:cubicBezTo>
                    <a:pt x="3585" y="8555"/>
                    <a:pt x="3597" y="8580"/>
                    <a:pt x="3597" y="8618"/>
                  </a:cubicBezTo>
                  <a:cubicBezTo>
                    <a:pt x="3597" y="8644"/>
                    <a:pt x="3613" y="8656"/>
                    <a:pt x="3629" y="8656"/>
                  </a:cubicBezTo>
                  <a:cubicBezTo>
                    <a:pt x="3645" y="8656"/>
                    <a:pt x="3661" y="8644"/>
                    <a:pt x="3661" y="8618"/>
                  </a:cubicBezTo>
                  <a:lnTo>
                    <a:pt x="3661" y="8555"/>
                  </a:lnTo>
                  <a:cubicBezTo>
                    <a:pt x="3673" y="8605"/>
                    <a:pt x="3673" y="8644"/>
                    <a:pt x="3673" y="8681"/>
                  </a:cubicBezTo>
                  <a:lnTo>
                    <a:pt x="3673" y="8756"/>
                  </a:lnTo>
                  <a:cubicBezTo>
                    <a:pt x="3636" y="8756"/>
                    <a:pt x="3611" y="8744"/>
                    <a:pt x="3572" y="8731"/>
                  </a:cubicBezTo>
                  <a:cubicBezTo>
                    <a:pt x="3585" y="8731"/>
                    <a:pt x="3597" y="8719"/>
                    <a:pt x="3597" y="8694"/>
                  </a:cubicBezTo>
                  <a:cubicBezTo>
                    <a:pt x="3597" y="8681"/>
                    <a:pt x="3597" y="8669"/>
                    <a:pt x="3585" y="8656"/>
                  </a:cubicBezTo>
                  <a:cubicBezTo>
                    <a:pt x="3597" y="8656"/>
                    <a:pt x="3597" y="8644"/>
                    <a:pt x="3597" y="8644"/>
                  </a:cubicBezTo>
                  <a:cubicBezTo>
                    <a:pt x="3585" y="8630"/>
                    <a:pt x="3585" y="8618"/>
                    <a:pt x="3585" y="8618"/>
                  </a:cubicBezTo>
                  <a:lnTo>
                    <a:pt x="3585" y="8518"/>
                  </a:lnTo>
                  <a:close/>
                  <a:moveTo>
                    <a:pt x="4352" y="8417"/>
                  </a:moveTo>
                  <a:lnTo>
                    <a:pt x="4352" y="8442"/>
                  </a:lnTo>
                  <a:cubicBezTo>
                    <a:pt x="4327" y="8543"/>
                    <a:pt x="4352" y="8656"/>
                    <a:pt x="4390" y="8756"/>
                  </a:cubicBezTo>
                  <a:lnTo>
                    <a:pt x="4390" y="8778"/>
                  </a:lnTo>
                  <a:lnTo>
                    <a:pt x="4390" y="8778"/>
                  </a:lnTo>
                  <a:cubicBezTo>
                    <a:pt x="4386" y="8768"/>
                    <a:pt x="4382" y="8757"/>
                    <a:pt x="4377" y="8744"/>
                  </a:cubicBezTo>
                  <a:cubicBezTo>
                    <a:pt x="4377" y="8731"/>
                    <a:pt x="4365" y="8719"/>
                    <a:pt x="4365" y="8706"/>
                  </a:cubicBezTo>
                  <a:cubicBezTo>
                    <a:pt x="4352" y="8681"/>
                    <a:pt x="4352" y="8656"/>
                    <a:pt x="4340" y="8630"/>
                  </a:cubicBezTo>
                  <a:cubicBezTo>
                    <a:pt x="4327" y="8580"/>
                    <a:pt x="4315" y="8530"/>
                    <a:pt x="4315" y="8480"/>
                  </a:cubicBezTo>
                  <a:cubicBezTo>
                    <a:pt x="4315" y="8454"/>
                    <a:pt x="4315" y="8429"/>
                    <a:pt x="4327" y="8429"/>
                  </a:cubicBezTo>
                  <a:cubicBezTo>
                    <a:pt x="4340" y="8429"/>
                    <a:pt x="4340" y="8417"/>
                    <a:pt x="4352" y="8417"/>
                  </a:cubicBezTo>
                  <a:close/>
                  <a:moveTo>
                    <a:pt x="3761" y="8329"/>
                  </a:moveTo>
                  <a:cubicBezTo>
                    <a:pt x="3761" y="8480"/>
                    <a:pt x="3774" y="8630"/>
                    <a:pt x="3787" y="8781"/>
                  </a:cubicBezTo>
                  <a:lnTo>
                    <a:pt x="3787" y="8794"/>
                  </a:lnTo>
                  <a:cubicBezTo>
                    <a:pt x="3774" y="8781"/>
                    <a:pt x="3748" y="8781"/>
                    <a:pt x="3736" y="8781"/>
                  </a:cubicBezTo>
                  <a:lnTo>
                    <a:pt x="3736" y="8769"/>
                  </a:lnTo>
                  <a:cubicBezTo>
                    <a:pt x="3748" y="8756"/>
                    <a:pt x="3748" y="8756"/>
                    <a:pt x="3748" y="8744"/>
                  </a:cubicBezTo>
                  <a:cubicBezTo>
                    <a:pt x="3748" y="8719"/>
                    <a:pt x="3748" y="8694"/>
                    <a:pt x="3736" y="8681"/>
                  </a:cubicBezTo>
                  <a:cubicBezTo>
                    <a:pt x="3748" y="8555"/>
                    <a:pt x="3748" y="8442"/>
                    <a:pt x="3748" y="8329"/>
                  </a:cubicBezTo>
                  <a:close/>
                  <a:moveTo>
                    <a:pt x="6540" y="8719"/>
                  </a:moveTo>
                  <a:cubicBezTo>
                    <a:pt x="6553" y="8731"/>
                    <a:pt x="6565" y="8744"/>
                    <a:pt x="6578" y="8769"/>
                  </a:cubicBezTo>
                  <a:cubicBezTo>
                    <a:pt x="6565" y="8781"/>
                    <a:pt x="6553" y="8781"/>
                    <a:pt x="6528" y="8794"/>
                  </a:cubicBezTo>
                  <a:cubicBezTo>
                    <a:pt x="6528" y="8769"/>
                    <a:pt x="6515" y="8756"/>
                    <a:pt x="6515" y="8731"/>
                  </a:cubicBezTo>
                  <a:cubicBezTo>
                    <a:pt x="6528" y="8731"/>
                    <a:pt x="6540" y="8719"/>
                    <a:pt x="6540" y="8719"/>
                  </a:cubicBezTo>
                  <a:close/>
                  <a:moveTo>
                    <a:pt x="6453" y="8769"/>
                  </a:moveTo>
                  <a:cubicBezTo>
                    <a:pt x="6465" y="8781"/>
                    <a:pt x="6465" y="8794"/>
                    <a:pt x="6465" y="8807"/>
                  </a:cubicBezTo>
                  <a:lnTo>
                    <a:pt x="6453" y="8807"/>
                  </a:lnTo>
                  <a:cubicBezTo>
                    <a:pt x="6453" y="8807"/>
                    <a:pt x="6465" y="8794"/>
                    <a:pt x="6453" y="8781"/>
                  </a:cubicBezTo>
                  <a:lnTo>
                    <a:pt x="6453" y="8769"/>
                  </a:lnTo>
                  <a:close/>
                  <a:moveTo>
                    <a:pt x="5962" y="8807"/>
                  </a:moveTo>
                  <a:cubicBezTo>
                    <a:pt x="5962" y="8820"/>
                    <a:pt x="5962" y="8832"/>
                    <a:pt x="5975" y="8845"/>
                  </a:cubicBezTo>
                  <a:cubicBezTo>
                    <a:pt x="5962" y="8832"/>
                    <a:pt x="5950" y="8832"/>
                    <a:pt x="5936" y="8820"/>
                  </a:cubicBezTo>
                  <a:cubicBezTo>
                    <a:pt x="5950" y="8820"/>
                    <a:pt x="5950" y="8820"/>
                    <a:pt x="5962" y="8807"/>
                  </a:cubicBezTo>
                  <a:close/>
                  <a:moveTo>
                    <a:pt x="6364" y="8731"/>
                  </a:moveTo>
                  <a:cubicBezTo>
                    <a:pt x="6377" y="8756"/>
                    <a:pt x="6377" y="8769"/>
                    <a:pt x="6389" y="8794"/>
                  </a:cubicBezTo>
                  <a:lnTo>
                    <a:pt x="6389" y="8807"/>
                  </a:lnTo>
                  <a:cubicBezTo>
                    <a:pt x="6389" y="8820"/>
                    <a:pt x="6402" y="8820"/>
                    <a:pt x="6414" y="8820"/>
                  </a:cubicBezTo>
                  <a:cubicBezTo>
                    <a:pt x="6377" y="8832"/>
                    <a:pt x="6352" y="8845"/>
                    <a:pt x="6314" y="8845"/>
                  </a:cubicBezTo>
                  <a:cubicBezTo>
                    <a:pt x="6302" y="8820"/>
                    <a:pt x="6302" y="8807"/>
                    <a:pt x="6289" y="8781"/>
                  </a:cubicBezTo>
                  <a:cubicBezTo>
                    <a:pt x="6302" y="8781"/>
                    <a:pt x="6314" y="8781"/>
                    <a:pt x="6314" y="8769"/>
                  </a:cubicBezTo>
                  <a:lnTo>
                    <a:pt x="6352" y="8769"/>
                  </a:lnTo>
                  <a:cubicBezTo>
                    <a:pt x="6352" y="8756"/>
                    <a:pt x="6364" y="8744"/>
                    <a:pt x="6364" y="8731"/>
                  </a:cubicBezTo>
                  <a:close/>
                  <a:moveTo>
                    <a:pt x="3975" y="8505"/>
                  </a:moveTo>
                  <a:lnTo>
                    <a:pt x="3975" y="8505"/>
                  </a:lnTo>
                  <a:cubicBezTo>
                    <a:pt x="3988" y="8543"/>
                    <a:pt x="4000" y="8580"/>
                    <a:pt x="4013" y="8630"/>
                  </a:cubicBezTo>
                  <a:cubicBezTo>
                    <a:pt x="4000" y="8706"/>
                    <a:pt x="4013" y="8781"/>
                    <a:pt x="4025" y="8857"/>
                  </a:cubicBezTo>
                  <a:cubicBezTo>
                    <a:pt x="4025" y="8857"/>
                    <a:pt x="4013" y="8845"/>
                    <a:pt x="4000" y="8845"/>
                  </a:cubicBezTo>
                  <a:lnTo>
                    <a:pt x="4000" y="8820"/>
                  </a:lnTo>
                  <a:cubicBezTo>
                    <a:pt x="3988" y="8719"/>
                    <a:pt x="3988" y="8605"/>
                    <a:pt x="3975" y="8505"/>
                  </a:cubicBezTo>
                  <a:close/>
                  <a:moveTo>
                    <a:pt x="4100" y="8794"/>
                  </a:moveTo>
                  <a:cubicBezTo>
                    <a:pt x="4114" y="8820"/>
                    <a:pt x="4114" y="8845"/>
                    <a:pt x="4114" y="8857"/>
                  </a:cubicBezTo>
                  <a:lnTo>
                    <a:pt x="4114" y="8870"/>
                  </a:lnTo>
                  <a:lnTo>
                    <a:pt x="4100" y="8870"/>
                  </a:lnTo>
                  <a:cubicBezTo>
                    <a:pt x="4100" y="8845"/>
                    <a:pt x="4088" y="8820"/>
                    <a:pt x="4088" y="8807"/>
                  </a:cubicBezTo>
                  <a:cubicBezTo>
                    <a:pt x="4088" y="8807"/>
                    <a:pt x="4100" y="8807"/>
                    <a:pt x="4100" y="8794"/>
                  </a:cubicBezTo>
                  <a:close/>
                  <a:moveTo>
                    <a:pt x="6025" y="8794"/>
                  </a:moveTo>
                  <a:cubicBezTo>
                    <a:pt x="6037" y="8794"/>
                    <a:pt x="6050" y="8807"/>
                    <a:pt x="6062" y="8820"/>
                  </a:cubicBezTo>
                  <a:cubicBezTo>
                    <a:pt x="6075" y="8832"/>
                    <a:pt x="6075" y="8845"/>
                    <a:pt x="6075" y="8857"/>
                  </a:cubicBezTo>
                  <a:lnTo>
                    <a:pt x="6062" y="8870"/>
                  </a:lnTo>
                  <a:lnTo>
                    <a:pt x="6050" y="8870"/>
                  </a:lnTo>
                  <a:cubicBezTo>
                    <a:pt x="6037" y="8845"/>
                    <a:pt x="6037" y="8820"/>
                    <a:pt x="6025" y="8794"/>
                  </a:cubicBezTo>
                  <a:close/>
                  <a:moveTo>
                    <a:pt x="6226" y="8794"/>
                  </a:moveTo>
                  <a:cubicBezTo>
                    <a:pt x="6238" y="8820"/>
                    <a:pt x="6238" y="8845"/>
                    <a:pt x="6251" y="8857"/>
                  </a:cubicBezTo>
                  <a:lnTo>
                    <a:pt x="6251" y="8870"/>
                  </a:lnTo>
                  <a:lnTo>
                    <a:pt x="6226" y="8870"/>
                  </a:lnTo>
                  <a:cubicBezTo>
                    <a:pt x="6238" y="8857"/>
                    <a:pt x="6238" y="8845"/>
                    <a:pt x="6226" y="8832"/>
                  </a:cubicBezTo>
                  <a:cubicBezTo>
                    <a:pt x="6213" y="8832"/>
                    <a:pt x="6213" y="8820"/>
                    <a:pt x="6213" y="8820"/>
                  </a:cubicBezTo>
                  <a:cubicBezTo>
                    <a:pt x="6213" y="8807"/>
                    <a:pt x="6226" y="8807"/>
                    <a:pt x="6226" y="8794"/>
                  </a:cubicBezTo>
                  <a:close/>
                  <a:moveTo>
                    <a:pt x="4226" y="8329"/>
                  </a:moveTo>
                  <a:cubicBezTo>
                    <a:pt x="4239" y="8429"/>
                    <a:pt x="4251" y="8530"/>
                    <a:pt x="4277" y="8630"/>
                  </a:cubicBezTo>
                  <a:cubicBezTo>
                    <a:pt x="4264" y="8644"/>
                    <a:pt x="4264" y="8656"/>
                    <a:pt x="4264" y="8669"/>
                  </a:cubicBezTo>
                  <a:cubicBezTo>
                    <a:pt x="4277" y="8719"/>
                    <a:pt x="4290" y="8769"/>
                    <a:pt x="4315" y="8820"/>
                  </a:cubicBezTo>
                  <a:lnTo>
                    <a:pt x="4315" y="8882"/>
                  </a:lnTo>
                  <a:cubicBezTo>
                    <a:pt x="4315" y="8895"/>
                    <a:pt x="4327" y="8895"/>
                    <a:pt x="4340" y="8907"/>
                  </a:cubicBezTo>
                  <a:lnTo>
                    <a:pt x="4340" y="8920"/>
                  </a:lnTo>
                  <a:cubicBezTo>
                    <a:pt x="4315" y="8907"/>
                    <a:pt x="4290" y="8907"/>
                    <a:pt x="4251" y="8895"/>
                  </a:cubicBezTo>
                  <a:cubicBezTo>
                    <a:pt x="4214" y="8794"/>
                    <a:pt x="4176" y="8681"/>
                    <a:pt x="4176" y="8568"/>
                  </a:cubicBezTo>
                  <a:lnTo>
                    <a:pt x="4176" y="8568"/>
                  </a:lnTo>
                  <a:cubicBezTo>
                    <a:pt x="4189" y="8644"/>
                    <a:pt x="4201" y="8706"/>
                    <a:pt x="4214" y="8781"/>
                  </a:cubicBezTo>
                  <a:cubicBezTo>
                    <a:pt x="4219" y="8796"/>
                    <a:pt x="4232" y="8804"/>
                    <a:pt x="4244" y="8804"/>
                  </a:cubicBezTo>
                  <a:cubicBezTo>
                    <a:pt x="4264" y="8804"/>
                    <a:pt x="4284" y="8787"/>
                    <a:pt x="4277" y="8756"/>
                  </a:cubicBezTo>
                  <a:cubicBezTo>
                    <a:pt x="4264" y="8681"/>
                    <a:pt x="4239" y="8605"/>
                    <a:pt x="4226" y="8530"/>
                  </a:cubicBezTo>
                  <a:cubicBezTo>
                    <a:pt x="4226" y="8505"/>
                    <a:pt x="4214" y="8468"/>
                    <a:pt x="4214" y="8429"/>
                  </a:cubicBezTo>
                  <a:cubicBezTo>
                    <a:pt x="4214" y="8404"/>
                    <a:pt x="4201" y="8392"/>
                    <a:pt x="4201" y="8379"/>
                  </a:cubicBezTo>
                  <a:lnTo>
                    <a:pt x="4201" y="8367"/>
                  </a:lnTo>
                  <a:cubicBezTo>
                    <a:pt x="4201" y="8354"/>
                    <a:pt x="4214" y="8354"/>
                    <a:pt x="4214" y="8354"/>
                  </a:cubicBezTo>
                  <a:cubicBezTo>
                    <a:pt x="4226" y="8354"/>
                    <a:pt x="4226" y="8342"/>
                    <a:pt x="4226" y="8329"/>
                  </a:cubicBezTo>
                  <a:close/>
                  <a:moveTo>
                    <a:pt x="4396" y="8793"/>
                  </a:moveTo>
                  <a:cubicBezTo>
                    <a:pt x="4399" y="8794"/>
                    <a:pt x="4402" y="8794"/>
                    <a:pt x="4402" y="8794"/>
                  </a:cubicBezTo>
                  <a:lnTo>
                    <a:pt x="4441" y="8870"/>
                  </a:lnTo>
                  <a:cubicBezTo>
                    <a:pt x="4441" y="8888"/>
                    <a:pt x="4447" y="8900"/>
                    <a:pt x="4460" y="8900"/>
                  </a:cubicBezTo>
                  <a:cubicBezTo>
                    <a:pt x="4465" y="8900"/>
                    <a:pt x="4471" y="8898"/>
                    <a:pt x="4478" y="8895"/>
                  </a:cubicBezTo>
                  <a:cubicBezTo>
                    <a:pt x="4478" y="8895"/>
                    <a:pt x="4491" y="8895"/>
                    <a:pt x="4491" y="8882"/>
                  </a:cubicBezTo>
                  <a:cubicBezTo>
                    <a:pt x="4503" y="8882"/>
                    <a:pt x="4516" y="8870"/>
                    <a:pt x="4516" y="8857"/>
                  </a:cubicBezTo>
                  <a:cubicBezTo>
                    <a:pt x="4516" y="8853"/>
                    <a:pt x="4516" y="8849"/>
                    <a:pt x="4516" y="8845"/>
                  </a:cubicBezTo>
                  <a:lnTo>
                    <a:pt x="4516" y="8845"/>
                  </a:lnTo>
                  <a:lnTo>
                    <a:pt x="4541" y="8920"/>
                  </a:lnTo>
                  <a:lnTo>
                    <a:pt x="4541" y="8945"/>
                  </a:lnTo>
                  <a:cubicBezTo>
                    <a:pt x="4491" y="8945"/>
                    <a:pt x="4441" y="8932"/>
                    <a:pt x="4390" y="8920"/>
                  </a:cubicBezTo>
                  <a:cubicBezTo>
                    <a:pt x="4402" y="8920"/>
                    <a:pt x="4402" y="8895"/>
                    <a:pt x="4402" y="8882"/>
                  </a:cubicBezTo>
                  <a:cubicBezTo>
                    <a:pt x="4415" y="8870"/>
                    <a:pt x="4415" y="8857"/>
                    <a:pt x="4415" y="8845"/>
                  </a:cubicBezTo>
                  <a:lnTo>
                    <a:pt x="4415" y="8832"/>
                  </a:lnTo>
                  <a:cubicBezTo>
                    <a:pt x="4409" y="8819"/>
                    <a:pt x="4403" y="8807"/>
                    <a:pt x="4396" y="8793"/>
                  </a:cubicBezTo>
                  <a:close/>
                  <a:moveTo>
                    <a:pt x="5643" y="8765"/>
                  </a:moveTo>
                  <a:cubicBezTo>
                    <a:pt x="5657" y="8796"/>
                    <a:pt x="5675" y="8827"/>
                    <a:pt x="5685" y="8857"/>
                  </a:cubicBezTo>
                  <a:cubicBezTo>
                    <a:pt x="5685" y="8870"/>
                    <a:pt x="5698" y="8882"/>
                    <a:pt x="5710" y="8882"/>
                  </a:cubicBezTo>
                  <a:cubicBezTo>
                    <a:pt x="5721" y="8893"/>
                    <a:pt x="5732" y="8897"/>
                    <a:pt x="5741" y="8897"/>
                  </a:cubicBezTo>
                  <a:cubicBezTo>
                    <a:pt x="5755" y="8897"/>
                    <a:pt x="5766" y="8889"/>
                    <a:pt x="5773" y="8882"/>
                  </a:cubicBezTo>
                  <a:cubicBezTo>
                    <a:pt x="5786" y="8907"/>
                    <a:pt x="5799" y="8920"/>
                    <a:pt x="5824" y="8945"/>
                  </a:cubicBezTo>
                  <a:cubicBezTo>
                    <a:pt x="5773" y="8945"/>
                    <a:pt x="5735" y="8957"/>
                    <a:pt x="5698" y="8957"/>
                  </a:cubicBezTo>
                  <a:cubicBezTo>
                    <a:pt x="5710" y="8945"/>
                    <a:pt x="5710" y="8932"/>
                    <a:pt x="5710" y="8920"/>
                  </a:cubicBezTo>
                  <a:cubicBezTo>
                    <a:pt x="5688" y="8876"/>
                    <a:pt x="5666" y="8821"/>
                    <a:pt x="5643" y="8765"/>
                  </a:cubicBezTo>
                  <a:close/>
                  <a:moveTo>
                    <a:pt x="4629" y="8820"/>
                  </a:moveTo>
                  <a:cubicBezTo>
                    <a:pt x="4629" y="8832"/>
                    <a:pt x="4629" y="8845"/>
                    <a:pt x="4642" y="8845"/>
                  </a:cubicBezTo>
                  <a:cubicBezTo>
                    <a:pt x="4667" y="8895"/>
                    <a:pt x="4679" y="8932"/>
                    <a:pt x="4717" y="8957"/>
                  </a:cubicBezTo>
                  <a:lnTo>
                    <a:pt x="4717" y="8971"/>
                  </a:lnTo>
                  <a:cubicBezTo>
                    <a:pt x="4692" y="8957"/>
                    <a:pt x="4654" y="8957"/>
                    <a:pt x="4617" y="8957"/>
                  </a:cubicBezTo>
                  <a:cubicBezTo>
                    <a:pt x="4617" y="8945"/>
                    <a:pt x="4617" y="8932"/>
                    <a:pt x="4603" y="8920"/>
                  </a:cubicBezTo>
                  <a:cubicBezTo>
                    <a:pt x="4617" y="8882"/>
                    <a:pt x="4617" y="8845"/>
                    <a:pt x="4629" y="8820"/>
                  </a:cubicBezTo>
                  <a:close/>
                  <a:moveTo>
                    <a:pt x="4805" y="8618"/>
                  </a:moveTo>
                  <a:cubicBezTo>
                    <a:pt x="4818" y="8719"/>
                    <a:pt x="4843" y="8832"/>
                    <a:pt x="4868" y="8932"/>
                  </a:cubicBezTo>
                  <a:cubicBezTo>
                    <a:pt x="4877" y="8951"/>
                    <a:pt x="4893" y="8963"/>
                    <a:pt x="4906" y="8963"/>
                  </a:cubicBezTo>
                  <a:cubicBezTo>
                    <a:pt x="4910" y="8963"/>
                    <a:pt x="4915" y="8961"/>
                    <a:pt x="4918" y="8957"/>
                  </a:cubicBezTo>
                  <a:cubicBezTo>
                    <a:pt x="4930" y="8957"/>
                    <a:pt x="4930" y="8971"/>
                    <a:pt x="4930" y="8983"/>
                  </a:cubicBezTo>
                  <a:cubicBezTo>
                    <a:pt x="4880" y="8983"/>
                    <a:pt x="4843" y="8971"/>
                    <a:pt x="4793" y="8971"/>
                  </a:cubicBezTo>
                  <a:lnTo>
                    <a:pt x="4793" y="8945"/>
                  </a:lnTo>
                  <a:cubicBezTo>
                    <a:pt x="4805" y="8945"/>
                    <a:pt x="4818" y="8932"/>
                    <a:pt x="4818" y="8907"/>
                  </a:cubicBezTo>
                  <a:cubicBezTo>
                    <a:pt x="4805" y="8882"/>
                    <a:pt x="4793" y="8845"/>
                    <a:pt x="4793" y="8820"/>
                  </a:cubicBezTo>
                  <a:cubicBezTo>
                    <a:pt x="4793" y="8756"/>
                    <a:pt x="4793" y="8681"/>
                    <a:pt x="4805" y="8618"/>
                  </a:cubicBezTo>
                  <a:close/>
                  <a:moveTo>
                    <a:pt x="5132" y="8971"/>
                  </a:moveTo>
                  <a:cubicBezTo>
                    <a:pt x="5132" y="8971"/>
                    <a:pt x="5132" y="8983"/>
                    <a:pt x="5145" y="8983"/>
                  </a:cubicBezTo>
                  <a:lnTo>
                    <a:pt x="5094" y="8983"/>
                  </a:lnTo>
                  <a:cubicBezTo>
                    <a:pt x="5106" y="8983"/>
                    <a:pt x="5132" y="8983"/>
                    <a:pt x="5132" y="8971"/>
                  </a:cubicBezTo>
                  <a:close/>
                  <a:moveTo>
                    <a:pt x="127" y="3953"/>
                  </a:moveTo>
                  <a:lnTo>
                    <a:pt x="127" y="3953"/>
                  </a:lnTo>
                  <a:cubicBezTo>
                    <a:pt x="152" y="4217"/>
                    <a:pt x="227" y="4494"/>
                    <a:pt x="353" y="4796"/>
                  </a:cubicBezTo>
                  <a:cubicBezTo>
                    <a:pt x="819" y="5902"/>
                    <a:pt x="1711" y="6769"/>
                    <a:pt x="2856" y="7260"/>
                  </a:cubicBezTo>
                  <a:cubicBezTo>
                    <a:pt x="2843" y="7373"/>
                    <a:pt x="2831" y="7487"/>
                    <a:pt x="2818" y="7587"/>
                  </a:cubicBezTo>
                  <a:cubicBezTo>
                    <a:pt x="2806" y="7612"/>
                    <a:pt x="2831" y="7624"/>
                    <a:pt x="2843" y="7624"/>
                  </a:cubicBezTo>
                  <a:cubicBezTo>
                    <a:pt x="2868" y="7624"/>
                    <a:pt x="2881" y="7612"/>
                    <a:pt x="2881" y="7587"/>
                  </a:cubicBezTo>
                  <a:lnTo>
                    <a:pt x="2918" y="7285"/>
                  </a:lnTo>
                  <a:cubicBezTo>
                    <a:pt x="3007" y="7323"/>
                    <a:pt x="3108" y="7361"/>
                    <a:pt x="3220" y="7398"/>
                  </a:cubicBezTo>
                  <a:cubicBezTo>
                    <a:pt x="3208" y="7398"/>
                    <a:pt x="3208" y="7411"/>
                    <a:pt x="3208" y="7411"/>
                  </a:cubicBezTo>
                  <a:cubicBezTo>
                    <a:pt x="3158" y="7524"/>
                    <a:pt x="3145" y="7650"/>
                    <a:pt x="3158" y="7763"/>
                  </a:cubicBezTo>
                  <a:cubicBezTo>
                    <a:pt x="3158" y="7788"/>
                    <a:pt x="3170" y="7801"/>
                    <a:pt x="3183" y="7801"/>
                  </a:cubicBezTo>
                  <a:cubicBezTo>
                    <a:pt x="3208" y="7801"/>
                    <a:pt x="3220" y="7788"/>
                    <a:pt x="3220" y="7763"/>
                  </a:cubicBezTo>
                  <a:cubicBezTo>
                    <a:pt x="3208" y="7650"/>
                    <a:pt x="3233" y="7537"/>
                    <a:pt x="3271" y="7436"/>
                  </a:cubicBezTo>
                  <a:lnTo>
                    <a:pt x="3271" y="7423"/>
                  </a:lnTo>
                  <a:cubicBezTo>
                    <a:pt x="3371" y="7448"/>
                    <a:pt x="3472" y="7487"/>
                    <a:pt x="3572" y="7512"/>
                  </a:cubicBezTo>
                  <a:cubicBezTo>
                    <a:pt x="4038" y="7638"/>
                    <a:pt x="4516" y="7700"/>
                    <a:pt x="4994" y="7700"/>
                  </a:cubicBezTo>
                  <a:cubicBezTo>
                    <a:pt x="5069" y="7700"/>
                    <a:pt x="5157" y="7688"/>
                    <a:pt x="5232" y="7688"/>
                  </a:cubicBezTo>
                  <a:lnTo>
                    <a:pt x="5232" y="7700"/>
                  </a:lnTo>
                  <a:cubicBezTo>
                    <a:pt x="5257" y="7826"/>
                    <a:pt x="5257" y="7939"/>
                    <a:pt x="5257" y="8052"/>
                  </a:cubicBezTo>
                  <a:cubicBezTo>
                    <a:pt x="5257" y="8077"/>
                    <a:pt x="5273" y="8090"/>
                    <a:pt x="5289" y="8090"/>
                  </a:cubicBezTo>
                  <a:cubicBezTo>
                    <a:pt x="5305" y="8090"/>
                    <a:pt x="5321" y="8077"/>
                    <a:pt x="5321" y="8052"/>
                  </a:cubicBezTo>
                  <a:cubicBezTo>
                    <a:pt x="5321" y="7939"/>
                    <a:pt x="5321" y="7814"/>
                    <a:pt x="5296" y="7688"/>
                  </a:cubicBezTo>
                  <a:cubicBezTo>
                    <a:pt x="5371" y="7688"/>
                    <a:pt x="5459" y="7675"/>
                    <a:pt x="5534" y="7663"/>
                  </a:cubicBezTo>
                  <a:cubicBezTo>
                    <a:pt x="5547" y="7864"/>
                    <a:pt x="5597" y="8065"/>
                    <a:pt x="5698" y="8241"/>
                  </a:cubicBezTo>
                  <a:cubicBezTo>
                    <a:pt x="5707" y="8254"/>
                    <a:pt x="5719" y="8259"/>
                    <a:pt x="5730" y="8259"/>
                  </a:cubicBezTo>
                  <a:cubicBezTo>
                    <a:pt x="5750" y="8259"/>
                    <a:pt x="5769" y="8240"/>
                    <a:pt x="5760" y="8216"/>
                  </a:cubicBezTo>
                  <a:cubicBezTo>
                    <a:pt x="5660" y="8040"/>
                    <a:pt x="5610" y="7851"/>
                    <a:pt x="5597" y="7663"/>
                  </a:cubicBezTo>
                  <a:lnTo>
                    <a:pt x="5824" y="7624"/>
                  </a:lnTo>
                  <a:cubicBezTo>
                    <a:pt x="5874" y="7725"/>
                    <a:pt x="5911" y="7826"/>
                    <a:pt x="5950" y="7914"/>
                  </a:cubicBezTo>
                  <a:cubicBezTo>
                    <a:pt x="5958" y="7923"/>
                    <a:pt x="5973" y="7932"/>
                    <a:pt x="5986" y="7932"/>
                  </a:cubicBezTo>
                  <a:cubicBezTo>
                    <a:pt x="5991" y="7932"/>
                    <a:pt x="5996" y="7930"/>
                    <a:pt x="6000" y="7926"/>
                  </a:cubicBezTo>
                  <a:cubicBezTo>
                    <a:pt x="6012" y="7914"/>
                    <a:pt x="6012" y="7901"/>
                    <a:pt x="6012" y="7876"/>
                  </a:cubicBezTo>
                  <a:lnTo>
                    <a:pt x="5899" y="7612"/>
                  </a:lnTo>
                  <a:cubicBezTo>
                    <a:pt x="5975" y="7599"/>
                    <a:pt x="6062" y="7587"/>
                    <a:pt x="6151" y="7562"/>
                  </a:cubicBezTo>
                  <a:lnTo>
                    <a:pt x="6151" y="7562"/>
                  </a:lnTo>
                  <a:cubicBezTo>
                    <a:pt x="6138" y="7574"/>
                    <a:pt x="6138" y="7587"/>
                    <a:pt x="6138" y="7599"/>
                  </a:cubicBezTo>
                  <a:cubicBezTo>
                    <a:pt x="6201" y="7738"/>
                    <a:pt x="6238" y="7889"/>
                    <a:pt x="6263" y="8040"/>
                  </a:cubicBezTo>
                  <a:cubicBezTo>
                    <a:pt x="6263" y="8055"/>
                    <a:pt x="6273" y="8062"/>
                    <a:pt x="6285" y="8062"/>
                  </a:cubicBezTo>
                  <a:cubicBezTo>
                    <a:pt x="6304" y="8062"/>
                    <a:pt x="6327" y="8045"/>
                    <a:pt x="6327" y="8015"/>
                  </a:cubicBezTo>
                  <a:cubicBezTo>
                    <a:pt x="6302" y="7876"/>
                    <a:pt x="6263" y="7725"/>
                    <a:pt x="6201" y="7574"/>
                  </a:cubicBezTo>
                  <a:cubicBezTo>
                    <a:pt x="6201" y="7562"/>
                    <a:pt x="6188" y="7562"/>
                    <a:pt x="6176" y="7562"/>
                  </a:cubicBezTo>
                  <a:cubicBezTo>
                    <a:pt x="6251" y="7537"/>
                    <a:pt x="6327" y="7524"/>
                    <a:pt x="6389" y="7499"/>
                  </a:cubicBezTo>
                  <a:cubicBezTo>
                    <a:pt x="6465" y="7663"/>
                    <a:pt x="6528" y="7814"/>
                    <a:pt x="6603" y="7977"/>
                  </a:cubicBezTo>
                  <a:cubicBezTo>
                    <a:pt x="6607" y="7988"/>
                    <a:pt x="6615" y="7992"/>
                    <a:pt x="6624" y="7992"/>
                  </a:cubicBezTo>
                  <a:cubicBezTo>
                    <a:pt x="6645" y="7992"/>
                    <a:pt x="6672" y="7966"/>
                    <a:pt x="6654" y="7939"/>
                  </a:cubicBezTo>
                  <a:cubicBezTo>
                    <a:pt x="6590" y="7788"/>
                    <a:pt x="6528" y="7638"/>
                    <a:pt x="6453" y="7487"/>
                  </a:cubicBezTo>
                  <a:cubicBezTo>
                    <a:pt x="6503" y="7474"/>
                    <a:pt x="6540" y="7461"/>
                    <a:pt x="6578" y="7448"/>
                  </a:cubicBezTo>
                  <a:cubicBezTo>
                    <a:pt x="6666" y="7574"/>
                    <a:pt x="6741" y="7725"/>
                    <a:pt x="6805" y="7876"/>
                  </a:cubicBezTo>
                  <a:cubicBezTo>
                    <a:pt x="6809" y="7889"/>
                    <a:pt x="6819" y="7895"/>
                    <a:pt x="6831" y="7895"/>
                  </a:cubicBezTo>
                  <a:cubicBezTo>
                    <a:pt x="6852" y="7895"/>
                    <a:pt x="6876" y="7876"/>
                    <a:pt x="6867" y="7851"/>
                  </a:cubicBezTo>
                  <a:cubicBezTo>
                    <a:pt x="6805" y="7700"/>
                    <a:pt x="6729" y="7562"/>
                    <a:pt x="6641" y="7423"/>
                  </a:cubicBezTo>
                  <a:lnTo>
                    <a:pt x="6942" y="7311"/>
                  </a:lnTo>
                  <a:lnTo>
                    <a:pt x="7093" y="7650"/>
                  </a:lnTo>
                  <a:cubicBezTo>
                    <a:pt x="7101" y="7664"/>
                    <a:pt x="7113" y="7671"/>
                    <a:pt x="7124" y="7671"/>
                  </a:cubicBezTo>
                  <a:cubicBezTo>
                    <a:pt x="7132" y="7671"/>
                    <a:pt x="7139" y="7668"/>
                    <a:pt x="7144" y="7663"/>
                  </a:cubicBezTo>
                  <a:cubicBezTo>
                    <a:pt x="7157" y="7663"/>
                    <a:pt x="7157" y="7638"/>
                    <a:pt x="7157" y="7624"/>
                  </a:cubicBezTo>
                  <a:lnTo>
                    <a:pt x="7006" y="7285"/>
                  </a:lnTo>
                  <a:cubicBezTo>
                    <a:pt x="7081" y="7247"/>
                    <a:pt x="7157" y="7210"/>
                    <a:pt x="7244" y="7172"/>
                  </a:cubicBezTo>
                  <a:cubicBezTo>
                    <a:pt x="7358" y="7361"/>
                    <a:pt x="7459" y="7549"/>
                    <a:pt x="7546" y="7738"/>
                  </a:cubicBezTo>
                  <a:cubicBezTo>
                    <a:pt x="7551" y="7751"/>
                    <a:pt x="7561" y="7756"/>
                    <a:pt x="7572" y="7756"/>
                  </a:cubicBezTo>
                  <a:cubicBezTo>
                    <a:pt x="7592" y="7756"/>
                    <a:pt x="7613" y="7737"/>
                    <a:pt x="7596" y="7713"/>
                  </a:cubicBezTo>
                  <a:cubicBezTo>
                    <a:pt x="7509" y="7512"/>
                    <a:pt x="7408" y="7323"/>
                    <a:pt x="7295" y="7147"/>
                  </a:cubicBezTo>
                  <a:cubicBezTo>
                    <a:pt x="7395" y="7096"/>
                    <a:pt x="7484" y="7046"/>
                    <a:pt x="7571" y="6996"/>
                  </a:cubicBezTo>
                  <a:cubicBezTo>
                    <a:pt x="7609" y="7135"/>
                    <a:pt x="7685" y="7272"/>
                    <a:pt x="7811" y="7373"/>
                  </a:cubicBezTo>
                  <a:cubicBezTo>
                    <a:pt x="7817" y="7380"/>
                    <a:pt x="7823" y="7383"/>
                    <a:pt x="7831" y="7383"/>
                  </a:cubicBezTo>
                  <a:cubicBezTo>
                    <a:pt x="7839" y="7383"/>
                    <a:pt x="7848" y="7380"/>
                    <a:pt x="7861" y="7373"/>
                  </a:cubicBezTo>
                  <a:cubicBezTo>
                    <a:pt x="7861" y="7361"/>
                    <a:pt x="7873" y="7336"/>
                    <a:pt x="7861" y="7323"/>
                  </a:cubicBezTo>
                  <a:cubicBezTo>
                    <a:pt x="7735" y="7235"/>
                    <a:pt x="7660" y="7109"/>
                    <a:pt x="7635" y="6958"/>
                  </a:cubicBezTo>
                  <a:lnTo>
                    <a:pt x="7622" y="6958"/>
                  </a:lnTo>
                  <a:cubicBezTo>
                    <a:pt x="7735" y="6883"/>
                    <a:pt x="7836" y="6820"/>
                    <a:pt x="7923" y="6744"/>
                  </a:cubicBezTo>
                  <a:cubicBezTo>
                    <a:pt x="8138" y="6581"/>
                    <a:pt x="8326" y="6430"/>
                    <a:pt x="8490" y="6291"/>
                  </a:cubicBezTo>
                  <a:lnTo>
                    <a:pt x="8490" y="6305"/>
                  </a:lnTo>
                  <a:cubicBezTo>
                    <a:pt x="8565" y="6430"/>
                    <a:pt x="8628" y="6543"/>
                    <a:pt x="8691" y="6669"/>
                  </a:cubicBezTo>
                  <a:cubicBezTo>
                    <a:pt x="8699" y="6678"/>
                    <a:pt x="8709" y="6687"/>
                    <a:pt x="8722" y="6687"/>
                  </a:cubicBezTo>
                  <a:cubicBezTo>
                    <a:pt x="8728" y="6687"/>
                    <a:pt x="8734" y="6685"/>
                    <a:pt x="8741" y="6682"/>
                  </a:cubicBezTo>
                  <a:cubicBezTo>
                    <a:pt x="8766" y="6744"/>
                    <a:pt x="8804" y="6808"/>
                    <a:pt x="8842" y="6870"/>
                  </a:cubicBezTo>
                  <a:lnTo>
                    <a:pt x="8842" y="6883"/>
                  </a:lnTo>
                  <a:lnTo>
                    <a:pt x="8817" y="6883"/>
                  </a:lnTo>
                  <a:cubicBezTo>
                    <a:pt x="8792" y="6895"/>
                    <a:pt x="8792" y="6908"/>
                    <a:pt x="8804" y="6933"/>
                  </a:cubicBezTo>
                  <a:lnTo>
                    <a:pt x="8804" y="6945"/>
                  </a:lnTo>
                  <a:lnTo>
                    <a:pt x="8792" y="6945"/>
                  </a:lnTo>
                  <a:cubicBezTo>
                    <a:pt x="8778" y="6958"/>
                    <a:pt x="8766" y="6971"/>
                    <a:pt x="8778" y="6996"/>
                  </a:cubicBezTo>
                  <a:cubicBezTo>
                    <a:pt x="8766" y="6996"/>
                    <a:pt x="8753" y="7009"/>
                    <a:pt x="8766" y="7034"/>
                  </a:cubicBezTo>
                  <a:cubicBezTo>
                    <a:pt x="8792" y="7109"/>
                    <a:pt x="8842" y="7197"/>
                    <a:pt x="8892" y="7272"/>
                  </a:cubicBezTo>
                  <a:cubicBezTo>
                    <a:pt x="8904" y="7272"/>
                    <a:pt x="8904" y="7285"/>
                    <a:pt x="8904" y="7285"/>
                  </a:cubicBezTo>
                  <a:lnTo>
                    <a:pt x="8892" y="7272"/>
                  </a:lnTo>
                  <a:cubicBezTo>
                    <a:pt x="8753" y="7109"/>
                    <a:pt x="8641" y="6933"/>
                    <a:pt x="8577" y="6732"/>
                  </a:cubicBezTo>
                  <a:cubicBezTo>
                    <a:pt x="8572" y="6716"/>
                    <a:pt x="8558" y="6709"/>
                    <a:pt x="8544" y="6709"/>
                  </a:cubicBezTo>
                  <a:cubicBezTo>
                    <a:pt x="8525" y="6709"/>
                    <a:pt x="8507" y="6723"/>
                    <a:pt x="8515" y="6744"/>
                  </a:cubicBezTo>
                  <a:cubicBezTo>
                    <a:pt x="8536" y="6841"/>
                    <a:pt x="8576" y="6929"/>
                    <a:pt x="8626" y="7015"/>
                  </a:cubicBezTo>
                  <a:lnTo>
                    <a:pt x="8626" y="7015"/>
                  </a:lnTo>
                  <a:cubicBezTo>
                    <a:pt x="8619" y="7007"/>
                    <a:pt x="8612" y="7001"/>
                    <a:pt x="8602" y="6996"/>
                  </a:cubicBezTo>
                  <a:cubicBezTo>
                    <a:pt x="8596" y="6990"/>
                    <a:pt x="8587" y="6987"/>
                    <a:pt x="8579" y="6987"/>
                  </a:cubicBezTo>
                  <a:cubicBezTo>
                    <a:pt x="8571" y="6987"/>
                    <a:pt x="8565" y="6990"/>
                    <a:pt x="8565" y="6996"/>
                  </a:cubicBezTo>
                  <a:lnTo>
                    <a:pt x="8552" y="6996"/>
                  </a:lnTo>
                  <a:cubicBezTo>
                    <a:pt x="8515" y="6945"/>
                    <a:pt x="8477" y="6883"/>
                    <a:pt x="8439" y="6833"/>
                  </a:cubicBezTo>
                  <a:cubicBezTo>
                    <a:pt x="8432" y="6821"/>
                    <a:pt x="8422" y="6817"/>
                    <a:pt x="8412" y="6817"/>
                  </a:cubicBezTo>
                  <a:cubicBezTo>
                    <a:pt x="8391" y="6817"/>
                    <a:pt x="8372" y="6840"/>
                    <a:pt x="8389" y="6858"/>
                  </a:cubicBezTo>
                  <a:cubicBezTo>
                    <a:pt x="8439" y="6958"/>
                    <a:pt x="8502" y="7046"/>
                    <a:pt x="8565" y="7135"/>
                  </a:cubicBezTo>
                  <a:lnTo>
                    <a:pt x="8540" y="7135"/>
                  </a:lnTo>
                  <a:cubicBezTo>
                    <a:pt x="8527" y="7147"/>
                    <a:pt x="8527" y="7160"/>
                    <a:pt x="8527" y="7185"/>
                  </a:cubicBezTo>
                  <a:lnTo>
                    <a:pt x="8515" y="7185"/>
                  </a:lnTo>
                  <a:cubicBezTo>
                    <a:pt x="8502" y="7185"/>
                    <a:pt x="8502" y="7197"/>
                    <a:pt x="8502" y="7210"/>
                  </a:cubicBezTo>
                  <a:cubicBezTo>
                    <a:pt x="8490" y="7210"/>
                    <a:pt x="8490" y="7222"/>
                    <a:pt x="8490" y="7222"/>
                  </a:cubicBezTo>
                  <a:cubicBezTo>
                    <a:pt x="8490" y="7210"/>
                    <a:pt x="8477" y="7210"/>
                    <a:pt x="8477" y="7210"/>
                  </a:cubicBezTo>
                  <a:cubicBezTo>
                    <a:pt x="8465" y="7210"/>
                    <a:pt x="8465" y="7210"/>
                    <a:pt x="8465" y="7222"/>
                  </a:cubicBezTo>
                  <a:cubicBezTo>
                    <a:pt x="8451" y="7197"/>
                    <a:pt x="8439" y="7185"/>
                    <a:pt x="8439" y="7172"/>
                  </a:cubicBezTo>
                  <a:cubicBezTo>
                    <a:pt x="8426" y="7160"/>
                    <a:pt x="8414" y="7160"/>
                    <a:pt x="8401" y="7160"/>
                  </a:cubicBezTo>
                  <a:cubicBezTo>
                    <a:pt x="8364" y="7109"/>
                    <a:pt x="8339" y="7059"/>
                    <a:pt x="8301" y="7009"/>
                  </a:cubicBezTo>
                  <a:cubicBezTo>
                    <a:pt x="8293" y="6998"/>
                    <a:pt x="8283" y="6993"/>
                    <a:pt x="8272" y="6993"/>
                  </a:cubicBezTo>
                  <a:cubicBezTo>
                    <a:pt x="8246" y="6993"/>
                    <a:pt x="8220" y="7020"/>
                    <a:pt x="8238" y="7046"/>
                  </a:cubicBezTo>
                  <a:cubicBezTo>
                    <a:pt x="8314" y="7147"/>
                    <a:pt x="8376" y="7247"/>
                    <a:pt x="8451" y="7348"/>
                  </a:cubicBezTo>
                  <a:lnTo>
                    <a:pt x="8451" y="7361"/>
                  </a:lnTo>
                  <a:cubicBezTo>
                    <a:pt x="8439" y="7348"/>
                    <a:pt x="8439" y="7336"/>
                    <a:pt x="8426" y="7336"/>
                  </a:cubicBezTo>
                  <a:cubicBezTo>
                    <a:pt x="8426" y="7321"/>
                    <a:pt x="8418" y="7315"/>
                    <a:pt x="8408" y="7315"/>
                  </a:cubicBezTo>
                  <a:cubicBezTo>
                    <a:pt x="8401" y="7315"/>
                    <a:pt x="8394" y="7318"/>
                    <a:pt x="8389" y="7323"/>
                  </a:cubicBezTo>
                  <a:cubicBezTo>
                    <a:pt x="8376" y="7323"/>
                    <a:pt x="8364" y="7348"/>
                    <a:pt x="8376" y="7361"/>
                  </a:cubicBezTo>
                  <a:lnTo>
                    <a:pt x="8376" y="7373"/>
                  </a:lnTo>
                  <a:cubicBezTo>
                    <a:pt x="8370" y="7367"/>
                    <a:pt x="8367" y="7364"/>
                    <a:pt x="8364" y="7364"/>
                  </a:cubicBezTo>
                  <a:cubicBezTo>
                    <a:pt x="8361" y="7364"/>
                    <a:pt x="8357" y="7367"/>
                    <a:pt x="8351" y="7373"/>
                  </a:cubicBezTo>
                  <a:lnTo>
                    <a:pt x="8339" y="7373"/>
                  </a:lnTo>
                  <a:cubicBezTo>
                    <a:pt x="8326" y="7373"/>
                    <a:pt x="8326" y="7386"/>
                    <a:pt x="8326" y="7386"/>
                  </a:cubicBezTo>
                  <a:cubicBezTo>
                    <a:pt x="8275" y="7323"/>
                    <a:pt x="8238" y="7260"/>
                    <a:pt x="8200" y="7197"/>
                  </a:cubicBezTo>
                  <a:cubicBezTo>
                    <a:pt x="8196" y="7186"/>
                    <a:pt x="8189" y="7182"/>
                    <a:pt x="8180" y="7182"/>
                  </a:cubicBezTo>
                  <a:cubicBezTo>
                    <a:pt x="8158" y="7182"/>
                    <a:pt x="8132" y="7208"/>
                    <a:pt x="8150" y="7235"/>
                  </a:cubicBezTo>
                  <a:cubicBezTo>
                    <a:pt x="8188" y="7311"/>
                    <a:pt x="8238" y="7386"/>
                    <a:pt x="8289" y="7461"/>
                  </a:cubicBezTo>
                  <a:cubicBezTo>
                    <a:pt x="8289" y="7474"/>
                    <a:pt x="8289" y="7474"/>
                    <a:pt x="8301" y="7487"/>
                  </a:cubicBezTo>
                  <a:cubicBezTo>
                    <a:pt x="8322" y="7529"/>
                    <a:pt x="8343" y="7572"/>
                    <a:pt x="8372" y="7614"/>
                  </a:cubicBezTo>
                  <a:lnTo>
                    <a:pt x="8372" y="7614"/>
                  </a:lnTo>
                  <a:cubicBezTo>
                    <a:pt x="8349" y="7584"/>
                    <a:pt x="8321" y="7554"/>
                    <a:pt x="8301" y="7524"/>
                  </a:cubicBezTo>
                  <a:cubicBezTo>
                    <a:pt x="8301" y="7512"/>
                    <a:pt x="8275" y="7512"/>
                    <a:pt x="8263" y="7512"/>
                  </a:cubicBezTo>
                  <a:cubicBezTo>
                    <a:pt x="8250" y="7524"/>
                    <a:pt x="8250" y="7537"/>
                    <a:pt x="8250" y="7537"/>
                  </a:cubicBezTo>
                  <a:cubicBezTo>
                    <a:pt x="8175" y="7461"/>
                    <a:pt x="8125" y="7373"/>
                    <a:pt x="8074" y="7272"/>
                  </a:cubicBezTo>
                  <a:cubicBezTo>
                    <a:pt x="8071" y="7261"/>
                    <a:pt x="8063" y="7257"/>
                    <a:pt x="8054" y="7257"/>
                  </a:cubicBezTo>
                  <a:cubicBezTo>
                    <a:pt x="8033" y="7257"/>
                    <a:pt x="8006" y="7284"/>
                    <a:pt x="8024" y="7311"/>
                  </a:cubicBezTo>
                  <a:cubicBezTo>
                    <a:pt x="8074" y="7423"/>
                    <a:pt x="8150" y="7524"/>
                    <a:pt x="8225" y="7624"/>
                  </a:cubicBezTo>
                  <a:lnTo>
                    <a:pt x="8200" y="7624"/>
                  </a:lnTo>
                  <a:cubicBezTo>
                    <a:pt x="8188" y="7638"/>
                    <a:pt x="8175" y="7638"/>
                    <a:pt x="8175" y="7650"/>
                  </a:cubicBezTo>
                  <a:lnTo>
                    <a:pt x="8175" y="7638"/>
                  </a:lnTo>
                  <a:cubicBezTo>
                    <a:pt x="8175" y="7624"/>
                    <a:pt x="8150" y="7612"/>
                    <a:pt x="8138" y="7612"/>
                  </a:cubicBezTo>
                  <a:cubicBezTo>
                    <a:pt x="8112" y="7624"/>
                    <a:pt x="8112" y="7638"/>
                    <a:pt x="8112" y="7650"/>
                  </a:cubicBezTo>
                  <a:cubicBezTo>
                    <a:pt x="8112" y="7675"/>
                    <a:pt x="8125" y="7700"/>
                    <a:pt x="8125" y="7713"/>
                  </a:cubicBezTo>
                  <a:lnTo>
                    <a:pt x="8125" y="7725"/>
                  </a:lnTo>
                  <a:cubicBezTo>
                    <a:pt x="8099" y="7663"/>
                    <a:pt x="8074" y="7587"/>
                    <a:pt x="8049" y="7524"/>
                  </a:cubicBezTo>
                  <a:cubicBezTo>
                    <a:pt x="8044" y="7508"/>
                    <a:pt x="8030" y="7501"/>
                    <a:pt x="8016" y="7501"/>
                  </a:cubicBezTo>
                  <a:cubicBezTo>
                    <a:pt x="7997" y="7501"/>
                    <a:pt x="7979" y="7515"/>
                    <a:pt x="7987" y="7537"/>
                  </a:cubicBezTo>
                  <a:cubicBezTo>
                    <a:pt x="8012" y="7599"/>
                    <a:pt x="8037" y="7663"/>
                    <a:pt x="8062" y="7713"/>
                  </a:cubicBezTo>
                  <a:lnTo>
                    <a:pt x="8049" y="7713"/>
                  </a:lnTo>
                  <a:cubicBezTo>
                    <a:pt x="8049" y="7700"/>
                    <a:pt x="8037" y="7700"/>
                    <a:pt x="8037" y="7688"/>
                  </a:cubicBezTo>
                  <a:lnTo>
                    <a:pt x="8037" y="7675"/>
                  </a:lnTo>
                  <a:lnTo>
                    <a:pt x="8024" y="7675"/>
                  </a:lnTo>
                  <a:lnTo>
                    <a:pt x="8024" y="7663"/>
                  </a:lnTo>
                  <a:cubicBezTo>
                    <a:pt x="8024" y="7650"/>
                    <a:pt x="7999" y="7638"/>
                    <a:pt x="7987" y="7638"/>
                  </a:cubicBezTo>
                  <a:cubicBezTo>
                    <a:pt x="7974" y="7638"/>
                    <a:pt x="7962" y="7663"/>
                    <a:pt x="7962" y="7675"/>
                  </a:cubicBezTo>
                  <a:cubicBezTo>
                    <a:pt x="7974" y="7713"/>
                    <a:pt x="7999" y="7750"/>
                    <a:pt x="8024" y="7788"/>
                  </a:cubicBezTo>
                  <a:lnTo>
                    <a:pt x="8012" y="7788"/>
                  </a:lnTo>
                  <a:cubicBezTo>
                    <a:pt x="8012" y="7788"/>
                    <a:pt x="7999" y="7788"/>
                    <a:pt x="7999" y="7801"/>
                  </a:cubicBezTo>
                  <a:lnTo>
                    <a:pt x="7999" y="7775"/>
                  </a:lnTo>
                  <a:lnTo>
                    <a:pt x="7987" y="7763"/>
                  </a:lnTo>
                  <a:lnTo>
                    <a:pt x="7999" y="7750"/>
                  </a:lnTo>
                  <a:cubicBezTo>
                    <a:pt x="7987" y="7738"/>
                    <a:pt x="7974" y="7713"/>
                    <a:pt x="7962" y="7713"/>
                  </a:cubicBezTo>
                  <a:cubicBezTo>
                    <a:pt x="7936" y="7725"/>
                    <a:pt x="7923" y="7738"/>
                    <a:pt x="7923" y="7750"/>
                  </a:cubicBezTo>
                  <a:cubicBezTo>
                    <a:pt x="7861" y="7650"/>
                    <a:pt x="7811" y="7537"/>
                    <a:pt x="7772" y="7423"/>
                  </a:cubicBezTo>
                  <a:cubicBezTo>
                    <a:pt x="7767" y="7408"/>
                    <a:pt x="7753" y="7401"/>
                    <a:pt x="7740" y="7401"/>
                  </a:cubicBezTo>
                  <a:cubicBezTo>
                    <a:pt x="7721" y="7401"/>
                    <a:pt x="7702" y="7414"/>
                    <a:pt x="7710" y="7436"/>
                  </a:cubicBezTo>
                  <a:cubicBezTo>
                    <a:pt x="7760" y="7574"/>
                    <a:pt x="7823" y="7713"/>
                    <a:pt x="7898" y="7839"/>
                  </a:cubicBezTo>
                  <a:cubicBezTo>
                    <a:pt x="7886" y="7839"/>
                    <a:pt x="7886" y="7851"/>
                    <a:pt x="7886" y="7864"/>
                  </a:cubicBezTo>
                  <a:cubicBezTo>
                    <a:pt x="7873" y="7864"/>
                    <a:pt x="7873" y="7876"/>
                    <a:pt x="7873" y="7889"/>
                  </a:cubicBezTo>
                  <a:cubicBezTo>
                    <a:pt x="7861" y="7876"/>
                    <a:pt x="7861" y="7864"/>
                    <a:pt x="7861" y="7851"/>
                  </a:cubicBezTo>
                  <a:cubicBezTo>
                    <a:pt x="7861" y="7842"/>
                    <a:pt x="7848" y="7833"/>
                    <a:pt x="7837" y="7833"/>
                  </a:cubicBezTo>
                  <a:cubicBezTo>
                    <a:pt x="7832" y="7833"/>
                    <a:pt x="7827" y="7835"/>
                    <a:pt x="7823" y="7839"/>
                  </a:cubicBezTo>
                  <a:cubicBezTo>
                    <a:pt x="7798" y="7839"/>
                    <a:pt x="7798" y="7851"/>
                    <a:pt x="7798" y="7876"/>
                  </a:cubicBezTo>
                  <a:cubicBezTo>
                    <a:pt x="7798" y="7882"/>
                    <a:pt x="7798" y="7889"/>
                    <a:pt x="7799" y="7895"/>
                  </a:cubicBezTo>
                  <a:lnTo>
                    <a:pt x="7799" y="7895"/>
                  </a:lnTo>
                  <a:cubicBezTo>
                    <a:pt x="7767" y="7840"/>
                    <a:pt x="7745" y="7795"/>
                    <a:pt x="7722" y="7750"/>
                  </a:cubicBezTo>
                  <a:cubicBezTo>
                    <a:pt x="7722" y="7742"/>
                    <a:pt x="7710" y="7733"/>
                    <a:pt x="7698" y="7733"/>
                  </a:cubicBezTo>
                  <a:cubicBezTo>
                    <a:pt x="7693" y="7733"/>
                    <a:pt x="7688" y="7734"/>
                    <a:pt x="7685" y="7738"/>
                  </a:cubicBezTo>
                  <a:cubicBezTo>
                    <a:pt x="7660" y="7750"/>
                    <a:pt x="7660" y="7763"/>
                    <a:pt x="7672" y="7788"/>
                  </a:cubicBezTo>
                  <a:cubicBezTo>
                    <a:pt x="7685" y="7826"/>
                    <a:pt x="7710" y="7864"/>
                    <a:pt x="7722" y="7901"/>
                  </a:cubicBezTo>
                  <a:cubicBezTo>
                    <a:pt x="7710" y="7901"/>
                    <a:pt x="7710" y="7901"/>
                    <a:pt x="7710" y="7914"/>
                  </a:cubicBezTo>
                  <a:cubicBezTo>
                    <a:pt x="7702" y="7899"/>
                    <a:pt x="7690" y="7893"/>
                    <a:pt x="7679" y="7893"/>
                  </a:cubicBezTo>
                  <a:cubicBezTo>
                    <a:pt x="7672" y="7893"/>
                    <a:pt x="7665" y="7896"/>
                    <a:pt x="7660" y="7901"/>
                  </a:cubicBezTo>
                  <a:cubicBezTo>
                    <a:pt x="7647" y="7901"/>
                    <a:pt x="7635" y="7926"/>
                    <a:pt x="7647" y="7939"/>
                  </a:cubicBezTo>
                  <a:cubicBezTo>
                    <a:pt x="7647" y="7951"/>
                    <a:pt x="7647" y="7965"/>
                    <a:pt x="7660" y="7977"/>
                  </a:cubicBezTo>
                  <a:cubicBezTo>
                    <a:pt x="7672" y="7990"/>
                    <a:pt x="7672" y="8002"/>
                    <a:pt x="7685" y="8027"/>
                  </a:cubicBezTo>
                  <a:lnTo>
                    <a:pt x="7685" y="8040"/>
                  </a:lnTo>
                  <a:cubicBezTo>
                    <a:pt x="7685" y="8052"/>
                    <a:pt x="7697" y="8065"/>
                    <a:pt x="7697" y="8065"/>
                  </a:cubicBezTo>
                  <a:cubicBezTo>
                    <a:pt x="7685" y="8052"/>
                    <a:pt x="7672" y="8040"/>
                    <a:pt x="7672" y="8027"/>
                  </a:cubicBezTo>
                  <a:cubicBezTo>
                    <a:pt x="7660" y="8027"/>
                    <a:pt x="7660" y="8027"/>
                    <a:pt x="7660" y="8015"/>
                  </a:cubicBezTo>
                  <a:cubicBezTo>
                    <a:pt x="7660" y="8002"/>
                    <a:pt x="7660" y="7977"/>
                    <a:pt x="7635" y="7977"/>
                  </a:cubicBezTo>
                  <a:cubicBezTo>
                    <a:pt x="7596" y="7914"/>
                    <a:pt x="7559" y="7864"/>
                    <a:pt x="7521" y="7801"/>
                  </a:cubicBezTo>
                  <a:cubicBezTo>
                    <a:pt x="7517" y="7788"/>
                    <a:pt x="7506" y="7782"/>
                    <a:pt x="7496" y="7782"/>
                  </a:cubicBezTo>
                  <a:cubicBezTo>
                    <a:pt x="7476" y="7782"/>
                    <a:pt x="7454" y="7801"/>
                    <a:pt x="7471" y="7826"/>
                  </a:cubicBezTo>
                  <a:cubicBezTo>
                    <a:pt x="7509" y="7901"/>
                    <a:pt x="7546" y="7965"/>
                    <a:pt x="7584" y="8027"/>
                  </a:cubicBezTo>
                  <a:cubicBezTo>
                    <a:pt x="7571" y="8027"/>
                    <a:pt x="7559" y="8052"/>
                    <a:pt x="7559" y="8065"/>
                  </a:cubicBezTo>
                  <a:cubicBezTo>
                    <a:pt x="7571" y="8090"/>
                    <a:pt x="7584" y="8115"/>
                    <a:pt x="7584" y="8141"/>
                  </a:cubicBezTo>
                  <a:cubicBezTo>
                    <a:pt x="7584" y="8127"/>
                    <a:pt x="7571" y="8115"/>
                    <a:pt x="7571" y="8102"/>
                  </a:cubicBezTo>
                  <a:cubicBezTo>
                    <a:pt x="7571" y="8090"/>
                    <a:pt x="7559" y="8090"/>
                    <a:pt x="7559" y="8077"/>
                  </a:cubicBezTo>
                  <a:lnTo>
                    <a:pt x="7559" y="8065"/>
                  </a:lnTo>
                  <a:cubicBezTo>
                    <a:pt x="7559" y="8052"/>
                    <a:pt x="7546" y="8040"/>
                    <a:pt x="7521" y="8040"/>
                  </a:cubicBezTo>
                  <a:cubicBezTo>
                    <a:pt x="7509" y="8040"/>
                    <a:pt x="7496" y="8052"/>
                    <a:pt x="7496" y="8065"/>
                  </a:cubicBezTo>
                  <a:cubicBezTo>
                    <a:pt x="7484" y="8077"/>
                    <a:pt x="7496" y="8090"/>
                    <a:pt x="7496" y="8102"/>
                  </a:cubicBezTo>
                  <a:cubicBezTo>
                    <a:pt x="7509" y="8115"/>
                    <a:pt x="7509" y="8141"/>
                    <a:pt x="7521" y="8153"/>
                  </a:cubicBezTo>
                  <a:cubicBezTo>
                    <a:pt x="7546" y="8191"/>
                    <a:pt x="7559" y="8216"/>
                    <a:pt x="7584" y="8253"/>
                  </a:cubicBezTo>
                  <a:cubicBezTo>
                    <a:pt x="7571" y="8253"/>
                    <a:pt x="7571" y="8253"/>
                    <a:pt x="7559" y="8241"/>
                  </a:cubicBezTo>
                  <a:lnTo>
                    <a:pt x="7546" y="8241"/>
                  </a:lnTo>
                  <a:cubicBezTo>
                    <a:pt x="7445" y="8065"/>
                    <a:pt x="7358" y="7889"/>
                    <a:pt x="7283" y="7713"/>
                  </a:cubicBezTo>
                  <a:cubicBezTo>
                    <a:pt x="7278" y="7700"/>
                    <a:pt x="7267" y="7694"/>
                    <a:pt x="7256" y="7694"/>
                  </a:cubicBezTo>
                  <a:cubicBezTo>
                    <a:pt x="7235" y="7694"/>
                    <a:pt x="7211" y="7713"/>
                    <a:pt x="7219" y="7738"/>
                  </a:cubicBezTo>
                  <a:cubicBezTo>
                    <a:pt x="7283" y="7876"/>
                    <a:pt x="7358" y="8015"/>
                    <a:pt x="7420" y="8141"/>
                  </a:cubicBezTo>
                  <a:lnTo>
                    <a:pt x="7383" y="8141"/>
                  </a:lnTo>
                  <a:cubicBezTo>
                    <a:pt x="7383" y="8127"/>
                    <a:pt x="7383" y="8115"/>
                    <a:pt x="7370" y="8115"/>
                  </a:cubicBezTo>
                  <a:cubicBezTo>
                    <a:pt x="7358" y="8102"/>
                    <a:pt x="7345" y="8102"/>
                    <a:pt x="7345" y="8102"/>
                  </a:cubicBezTo>
                  <a:cubicBezTo>
                    <a:pt x="7340" y="8100"/>
                    <a:pt x="7336" y="8099"/>
                    <a:pt x="7332" y="8099"/>
                  </a:cubicBezTo>
                  <a:cubicBezTo>
                    <a:pt x="7312" y="8099"/>
                    <a:pt x="7297" y="8120"/>
                    <a:pt x="7308" y="8141"/>
                  </a:cubicBezTo>
                  <a:cubicBezTo>
                    <a:pt x="7308" y="8145"/>
                    <a:pt x="7308" y="8150"/>
                    <a:pt x="7309" y="8154"/>
                  </a:cubicBezTo>
                  <a:lnTo>
                    <a:pt x="7309" y="8154"/>
                  </a:lnTo>
                  <a:cubicBezTo>
                    <a:pt x="7279" y="8091"/>
                    <a:pt x="7252" y="8024"/>
                    <a:pt x="7232" y="7965"/>
                  </a:cubicBezTo>
                  <a:cubicBezTo>
                    <a:pt x="7227" y="7948"/>
                    <a:pt x="7213" y="7941"/>
                    <a:pt x="7199" y="7941"/>
                  </a:cubicBezTo>
                  <a:cubicBezTo>
                    <a:pt x="7180" y="7941"/>
                    <a:pt x="7162" y="7955"/>
                    <a:pt x="7169" y="7977"/>
                  </a:cubicBezTo>
                  <a:cubicBezTo>
                    <a:pt x="7194" y="8040"/>
                    <a:pt x="7207" y="8102"/>
                    <a:pt x="7244" y="8166"/>
                  </a:cubicBezTo>
                  <a:lnTo>
                    <a:pt x="7219" y="8191"/>
                  </a:lnTo>
                  <a:cubicBezTo>
                    <a:pt x="7219" y="8216"/>
                    <a:pt x="7232" y="8241"/>
                    <a:pt x="7232" y="8253"/>
                  </a:cubicBezTo>
                  <a:cubicBezTo>
                    <a:pt x="7244" y="8266"/>
                    <a:pt x="7244" y="8278"/>
                    <a:pt x="7257" y="8304"/>
                  </a:cubicBezTo>
                  <a:lnTo>
                    <a:pt x="7257" y="8367"/>
                  </a:lnTo>
                  <a:cubicBezTo>
                    <a:pt x="7257" y="8354"/>
                    <a:pt x="7257" y="8354"/>
                    <a:pt x="7244" y="8342"/>
                  </a:cubicBezTo>
                  <a:cubicBezTo>
                    <a:pt x="7244" y="8329"/>
                    <a:pt x="7232" y="8304"/>
                    <a:pt x="7232" y="8291"/>
                  </a:cubicBezTo>
                  <a:cubicBezTo>
                    <a:pt x="7219" y="8278"/>
                    <a:pt x="7219" y="8266"/>
                    <a:pt x="7219" y="8253"/>
                  </a:cubicBezTo>
                  <a:lnTo>
                    <a:pt x="7219" y="8241"/>
                  </a:lnTo>
                  <a:cubicBezTo>
                    <a:pt x="7219" y="8228"/>
                    <a:pt x="7219" y="8216"/>
                    <a:pt x="7207" y="8203"/>
                  </a:cubicBezTo>
                  <a:cubicBezTo>
                    <a:pt x="7201" y="8197"/>
                    <a:pt x="7191" y="8194"/>
                    <a:pt x="7182" y="8194"/>
                  </a:cubicBezTo>
                  <a:cubicBezTo>
                    <a:pt x="7172" y="8194"/>
                    <a:pt x="7163" y="8197"/>
                    <a:pt x="7157" y="8203"/>
                  </a:cubicBezTo>
                  <a:lnTo>
                    <a:pt x="7157" y="8216"/>
                  </a:lnTo>
                  <a:cubicBezTo>
                    <a:pt x="7119" y="8102"/>
                    <a:pt x="7068" y="7977"/>
                    <a:pt x="7043" y="7851"/>
                  </a:cubicBezTo>
                  <a:cubicBezTo>
                    <a:pt x="7038" y="7836"/>
                    <a:pt x="7026" y="7829"/>
                    <a:pt x="7013" y="7829"/>
                  </a:cubicBezTo>
                  <a:cubicBezTo>
                    <a:pt x="6993" y="7829"/>
                    <a:pt x="6973" y="7846"/>
                    <a:pt x="6981" y="7876"/>
                  </a:cubicBezTo>
                  <a:cubicBezTo>
                    <a:pt x="7006" y="7990"/>
                    <a:pt x="7043" y="8102"/>
                    <a:pt x="7081" y="8228"/>
                  </a:cubicBezTo>
                  <a:lnTo>
                    <a:pt x="7068" y="8228"/>
                  </a:lnTo>
                  <a:cubicBezTo>
                    <a:pt x="7043" y="8241"/>
                    <a:pt x="7043" y="8253"/>
                    <a:pt x="7056" y="8278"/>
                  </a:cubicBezTo>
                  <a:cubicBezTo>
                    <a:pt x="7056" y="8291"/>
                    <a:pt x="7068" y="8304"/>
                    <a:pt x="7068" y="8317"/>
                  </a:cubicBezTo>
                  <a:lnTo>
                    <a:pt x="7056" y="8317"/>
                  </a:lnTo>
                  <a:cubicBezTo>
                    <a:pt x="7043" y="8317"/>
                    <a:pt x="7043" y="8317"/>
                    <a:pt x="7043" y="8329"/>
                  </a:cubicBezTo>
                  <a:cubicBezTo>
                    <a:pt x="7031" y="8304"/>
                    <a:pt x="7031" y="8291"/>
                    <a:pt x="7018" y="8278"/>
                  </a:cubicBezTo>
                  <a:cubicBezTo>
                    <a:pt x="7018" y="8266"/>
                    <a:pt x="7006" y="8266"/>
                    <a:pt x="6993" y="8266"/>
                  </a:cubicBezTo>
                  <a:lnTo>
                    <a:pt x="6993" y="8141"/>
                  </a:lnTo>
                  <a:cubicBezTo>
                    <a:pt x="6987" y="8121"/>
                    <a:pt x="6968" y="8112"/>
                    <a:pt x="6951" y="8112"/>
                  </a:cubicBezTo>
                  <a:cubicBezTo>
                    <a:pt x="6933" y="8112"/>
                    <a:pt x="6917" y="8121"/>
                    <a:pt x="6917" y="8141"/>
                  </a:cubicBezTo>
                  <a:cubicBezTo>
                    <a:pt x="6917" y="8216"/>
                    <a:pt x="6930" y="8278"/>
                    <a:pt x="6942" y="8342"/>
                  </a:cubicBezTo>
                  <a:lnTo>
                    <a:pt x="6942" y="8354"/>
                  </a:lnTo>
                  <a:cubicBezTo>
                    <a:pt x="6930" y="8392"/>
                    <a:pt x="6942" y="8429"/>
                    <a:pt x="6942" y="8468"/>
                  </a:cubicBezTo>
                  <a:cubicBezTo>
                    <a:pt x="6930" y="8417"/>
                    <a:pt x="6917" y="8367"/>
                    <a:pt x="6905" y="8329"/>
                  </a:cubicBezTo>
                  <a:cubicBezTo>
                    <a:pt x="6905" y="8304"/>
                    <a:pt x="6892" y="8291"/>
                    <a:pt x="6880" y="8291"/>
                  </a:cubicBezTo>
                  <a:cubicBezTo>
                    <a:pt x="6867" y="8291"/>
                    <a:pt x="6855" y="8304"/>
                    <a:pt x="6842" y="8317"/>
                  </a:cubicBezTo>
                  <a:lnTo>
                    <a:pt x="6842" y="8278"/>
                  </a:lnTo>
                  <a:cubicBezTo>
                    <a:pt x="6830" y="8266"/>
                    <a:pt x="6817" y="8253"/>
                    <a:pt x="6792" y="8253"/>
                  </a:cubicBezTo>
                  <a:cubicBezTo>
                    <a:pt x="6779" y="8253"/>
                    <a:pt x="6779" y="8266"/>
                    <a:pt x="6766" y="8278"/>
                  </a:cubicBezTo>
                  <a:cubicBezTo>
                    <a:pt x="6754" y="8191"/>
                    <a:pt x="6741" y="8090"/>
                    <a:pt x="6741" y="8002"/>
                  </a:cubicBezTo>
                  <a:cubicBezTo>
                    <a:pt x="6741" y="7983"/>
                    <a:pt x="6726" y="7974"/>
                    <a:pt x="6710" y="7974"/>
                  </a:cubicBezTo>
                  <a:cubicBezTo>
                    <a:pt x="6694" y="7974"/>
                    <a:pt x="6679" y="7983"/>
                    <a:pt x="6679" y="8002"/>
                  </a:cubicBezTo>
                  <a:cubicBezTo>
                    <a:pt x="6679" y="8141"/>
                    <a:pt x="6704" y="8278"/>
                    <a:pt x="6729" y="8417"/>
                  </a:cubicBezTo>
                  <a:cubicBezTo>
                    <a:pt x="6729" y="8429"/>
                    <a:pt x="6716" y="8429"/>
                    <a:pt x="6716" y="8442"/>
                  </a:cubicBezTo>
                  <a:cubicBezTo>
                    <a:pt x="6716" y="8429"/>
                    <a:pt x="6704" y="8429"/>
                    <a:pt x="6704" y="8429"/>
                  </a:cubicBezTo>
                  <a:cubicBezTo>
                    <a:pt x="6691" y="8429"/>
                    <a:pt x="6679" y="8442"/>
                    <a:pt x="6679" y="8454"/>
                  </a:cubicBezTo>
                  <a:cubicBezTo>
                    <a:pt x="6679" y="8442"/>
                    <a:pt x="6679" y="8417"/>
                    <a:pt x="6666" y="8404"/>
                  </a:cubicBezTo>
                  <a:cubicBezTo>
                    <a:pt x="6666" y="8386"/>
                    <a:pt x="6650" y="8376"/>
                    <a:pt x="6635" y="8376"/>
                  </a:cubicBezTo>
                  <a:cubicBezTo>
                    <a:pt x="6619" y="8376"/>
                    <a:pt x="6603" y="8386"/>
                    <a:pt x="6603" y="8404"/>
                  </a:cubicBezTo>
                  <a:cubicBezTo>
                    <a:pt x="6603" y="8429"/>
                    <a:pt x="6616" y="8454"/>
                    <a:pt x="6616" y="8480"/>
                  </a:cubicBezTo>
                  <a:cubicBezTo>
                    <a:pt x="6565" y="8329"/>
                    <a:pt x="6515" y="8178"/>
                    <a:pt x="6478" y="8027"/>
                  </a:cubicBezTo>
                  <a:cubicBezTo>
                    <a:pt x="6473" y="8014"/>
                    <a:pt x="6463" y="8009"/>
                    <a:pt x="6451" y="8009"/>
                  </a:cubicBezTo>
                  <a:cubicBezTo>
                    <a:pt x="6430" y="8009"/>
                    <a:pt x="6406" y="8028"/>
                    <a:pt x="6414" y="8052"/>
                  </a:cubicBezTo>
                  <a:cubicBezTo>
                    <a:pt x="6453" y="8203"/>
                    <a:pt x="6503" y="8354"/>
                    <a:pt x="6553" y="8505"/>
                  </a:cubicBezTo>
                  <a:lnTo>
                    <a:pt x="6553" y="8580"/>
                  </a:lnTo>
                  <a:cubicBezTo>
                    <a:pt x="6540" y="8555"/>
                    <a:pt x="6540" y="8518"/>
                    <a:pt x="6528" y="8493"/>
                  </a:cubicBezTo>
                  <a:cubicBezTo>
                    <a:pt x="6528" y="8468"/>
                    <a:pt x="6503" y="8468"/>
                    <a:pt x="6490" y="8468"/>
                  </a:cubicBezTo>
                  <a:cubicBezTo>
                    <a:pt x="6465" y="8468"/>
                    <a:pt x="6465" y="8493"/>
                    <a:pt x="6465" y="8505"/>
                  </a:cubicBezTo>
                  <a:cubicBezTo>
                    <a:pt x="6465" y="8530"/>
                    <a:pt x="6478" y="8543"/>
                    <a:pt x="6478" y="8568"/>
                  </a:cubicBezTo>
                  <a:cubicBezTo>
                    <a:pt x="6478" y="8555"/>
                    <a:pt x="6465" y="8555"/>
                    <a:pt x="6453" y="8555"/>
                  </a:cubicBezTo>
                  <a:cubicBezTo>
                    <a:pt x="6439" y="8555"/>
                    <a:pt x="6414" y="8568"/>
                    <a:pt x="6414" y="8580"/>
                  </a:cubicBezTo>
                  <a:cubicBezTo>
                    <a:pt x="6427" y="8618"/>
                    <a:pt x="6427" y="8656"/>
                    <a:pt x="6439" y="8706"/>
                  </a:cubicBezTo>
                  <a:lnTo>
                    <a:pt x="6427" y="8706"/>
                  </a:lnTo>
                  <a:cubicBezTo>
                    <a:pt x="6427" y="8694"/>
                    <a:pt x="6414" y="8681"/>
                    <a:pt x="6414" y="8656"/>
                  </a:cubicBezTo>
                  <a:cubicBezTo>
                    <a:pt x="6402" y="8618"/>
                    <a:pt x="6402" y="8568"/>
                    <a:pt x="6414" y="8518"/>
                  </a:cubicBezTo>
                  <a:cubicBezTo>
                    <a:pt x="6422" y="8496"/>
                    <a:pt x="6408" y="8482"/>
                    <a:pt x="6393" y="8482"/>
                  </a:cubicBezTo>
                  <a:cubicBezTo>
                    <a:pt x="6381" y="8482"/>
                    <a:pt x="6369" y="8489"/>
                    <a:pt x="6364" y="8505"/>
                  </a:cubicBezTo>
                  <a:cubicBezTo>
                    <a:pt x="6339" y="8429"/>
                    <a:pt x="6314" y="8367"/>
                    <a:pt x="6289" y="8304"/>
                  </a:cubicBezTo>
                  <a:cubicBezTo>
                    <a:pt x="6284" y="8288"/>
                    <a:pt x="6269" y="8281"/>
                    <a:pt x="6256" y="8281"/>
                  </a:cubicBezTo>
                  <a:cubicBezTo>
                    <a:pt x="6237" y="8281"/>
                    <a:pt x="6219" y="8294"/>
                    <a:pt x="6226" y="8317"/>
                  </a:cubicBezTo>
                  <a:cubicBezTo>
                    <a:pt x="6251" y="8379"/>
                    <a:pt x="6276" y="8442"/>
                    <a:pt x="6289" y="8493"/>
                  </a:cubicBezTo>
                  <a:cubicBezTo>
                    <a:pt x="6263" y="8493"/>
                    <a:pt x="6251" y="8505"/>
                    <a:pt x="6238" y="8530"/>
                  </a:cubicBezTo>
                  <a:cubicBezTo>
                    <a:pt x="6226" y="8543"/>
                    <a:pt x="6226" y="8580"/>
                    <a:pt x="6226" y="8605"/>
                  </a:cubicBezTo>
                  <a:cubicBezTo>
                    <a:pt x="6213" y="8580"/>
                    <a:pt x="6201" y="8555"/>
                    <a:pt x="6201" y="8530"/>
                  </a:cubicBezTo>
                  <a:cubicBezTo>
                    <a:pt x="6151" y="8404"/>
                    <a:pt x="6100" y="8278"/>
                    <a:pt x="6050" y="8141"/>
                  </a:cubicBezTo>
                  <a:cubicBezTo>
                    <a:pt x="6046" y="8127"/>
                    <a:pt x="6035" y="8122"/>
                    <a:pt x="6024" y="8122"/>
                  </a:cubicBezTo>
                  <a:cubicBezTo>
                    <a:pt x="6002" y="8122"/>
                    <a:pt x="5979" y="8141"/>
                    <a:pt x="5987" y="8166"/>
                  </a:cubicBezTo>
                  <a:cubicBezTo>
                    <a:pt x="6000" y="8203"/>
                    <a:pt x="6012" y="8241"/>
                    <a:pt x="6025" y="8266"/>
                  </a:cubicBezTo>
                  <a:cubicBezTo>
                    <a:pt x="6000" y="8354"/>
                    <a:pt x="6050" y="8454"/>
                    <a:pt x="6075" y="8543"/>
                  </a:cubicBezTo>
                  <a:cubicBezTo>
                    <a:pt x="6087" y="8605"/>
                    <a:pt x="6113" y="8669"/>
                    <a:pt x="6138" y="8731"/>
                  </a:cubicBezTo>
                  <a:lnTo>
                    <a:pt x="6126" y="8731"/>
                  </a:lnTo>
                  <a:cubicBezTo>
                    <a:pt x="6100" y="8656"/>
                    <a:pt x="6062" y="8568"/>
                    <a:pt x="6037" y="8480"/>
                  </a:cubicBezTo>
                  <a:cubicBezTo>
                    <a:pt x="6032" y="8460"/>
                    <a:pt x="6019" y="8451"/>
                    <a:pt x="6006" y="8451"/>
                  </a:cubicBezTo>
                  <a:cubicBezTo>
                    <a:pt x="5987" y="8451"/>
                    <a:pt x="5967" y="8470"/>
                    <a:pt x="5975" y="8493"/>
                  </a:cubicBezTo>
                  <a:cubicBezTo>
                    <a:pt x="6000" y="8580"/>
                    <a:pt x="6025" y="8656"/>
                    <a:pt x="6062" y="8731"/>
                  </a:cubicBezTo>
                  <a:cubicBezTo>
                    <a:pt x="6037" y="8731"/>
                    <a:pt x="6012" y="8719"/>
                    <a:pt x="6000" y="8719"/>
                  </a:cubicBezTo>
                  <a:cubicBezTo>
                    <a:pt x="5975" y="8630"/>
                    <a:pt x="5936" y="8543"/>
                    <a:pt x="5899" y="8454"/>
                  </a:cubicBezTo>
                  <a:cubicBezTo>
                    <a:pt x="5899" y="8442"/>
                    <a:pt x="5886" y="8429"/>
                    <a:pt x="5861" y="8429"/>
                  </a:cubicBezTo>
                  <a:cubicBezTo>
                    <a:pt x="5849" y="8429"/>
                    <a:pt x="5849" y="8442"/>
                    <a:pt x="5836" y="8454"/>
                  </a:cubicBezTo>
                  <a:cubicBezTo>
                    <a:pt x="5824" y="8417"/>
                    <a:pt x="5811" y="8392"/>
                    <a:pt x="5799" y="8354"/>
                  </a:cubicBezTo>
                  <a:cubicBezTo>
                    <a:pt x="5799" y="8342"/>
                    <a:pt x="5786" y="8342"/>
                    <a:pt x="5786" y="8329"/>
                  </a:cubicBezTo>
                  <a:cubicBezTo>
                    <a:pt x="5779" y="8322"/>
                    <a:pt x="5770" y="8319"/>
                    <a:pt x="5761" y="8319"/>
                  </a:cubicBezTo>
                  <a:cubicBezTo>
                    <a:pt x="5737" y="8319"/>
                    <a:pt x="5714" y="8339"/>
                    <a:pt x="5723" y="8367"/>
                  </a:cubicBezTo>
                  <a:cubicBezTo>
                    <a:pt x="5760" y="8493"/>
                    <a:pt x="5799" y="8618"/>
                    <a:pt x="5849" y="8744"/>
                  </a:cubicBezTo>
                  <a:cubicBezTo>
                    <a:pt x="5861" y="8744"/>
                    <a:pt x="5861" y="8756"/>
                    <a:pt x="5874" y="8756"/>
                  </a:cubicBezTo>
                  <a:cubicBezTo>
                    <a:pt x="5861" y="8769"/>
                    <a:pt x="5861" y="8769"/>
                    <a:pt x="5861" y="8781"/>
                  </a:cubicBezTo>
                  <a:lnTo>
                    <a:pt x="5861" y="8845"/>
                  </a:lnTo>
                  <a:cubicBezTo>
                    <a:pt x="5849" y="8845"/>
                    <a:pt x="5849" y="8845"/>
                    <a:pt x="5836" y="8832"/>
                  </a:cubicBezTo>
                  <a:cubicBezTo>
                    <a:pt x="5811" y="8756"/>
                    <a:pt x="5786" y="8669"/>
                    <a:pt x="5760" y="8580"/>
                  </a:cubicBezTo>
                  <a:cubicBezTo>
                    <a:pt x="5760" y="8555"/>
                    <a:pt x="5748" y="8555"/>
                    <a:pt x="5723" y="8555"/>
                  </a:cubicBezTo>
                  <a:cubicBezTo>
                    <a:pt x="5710" y="8555"/>
                    <a:pt x="5698" y="8580"/>
                    <a:pt x="5698" y="8593"/>
                  </a:cubicBezTo>
                  <a:cubicBezTo>
                    <a:pt x="5710" y="8669"/>
                    <a:pt x="5735" y="8744"/>
                    <a:pt x="5760" y="8820"/>
                  </a:cubicBezTo>
                  <a:cubicBezTo>
                    <a:pt x="5698" y="8694"/>
                    <a:pt x="5648" y="8568"/>
                    <a:pt x="5610" y="8442"/>
                  </a:cubicBezTo>
                  <a:cubicBezTo>
                    <a:pt x="5610" y="8429"/>
                    <a:pt x="5597" y="8417"/>
                    <a:pt x="5597" y="8417"/>
                  </a:cubicBezTo>
                  <a:lnTo>
                    <a:pt x="5584" y="8417"/>
                  </a:lnTo>
                  <a:cubicBezTo>
                    <a:pt x="5574" y="8412"/>
                    <a:pt x="5566" y="8409"/>
                    <a:pt x="5558" y="8409"/>
                  </a:cubicBezTo>
                  <a:cubicBezTo>
                    <a:pt x="5547" y="8409"/>
                    <a:pt x="5537" y="8415"/>
                    <a:pt x="5522" y="8429"/>
                  </a:cubicBezTo>
                  <a:cubicBezTo>
                    <a:pt x="5509" y="8367"/>
                    <a:pt x="5497" y="8317"/>
                    <a:pt x="5484" y="8253"/>
                  </a:cubicBezTo>
                  <a:cubicBezTo>
                    <a:pt x="5479" y="8239"/>
                    <a:pt x="5466" y="8232"/>
                    <a:pt x="5453" y="8232"/>
                  </a:cubicBezTo>
                  <a:cubicBezTo>
                    <a:pt x="5434" y="8232"/>
                    <a:pt x="5413" y="8248"/>
                    <a:pt x="5421" y="8278"/>
                  </a:cubicBezTo>
                  <a:cubicBezTo>
                    <a:pt x="5472" y="8505"/>
                    <a:pt x="5547" y="8731"/>
                    <a:pt x="5648" y="8957"/>
                  </a:cubicBezTo>
                  <a:cubicBezTo>
                    <a:pt x="5648" y="8957"/>
                    <a:pt x="5660" y="8957"/>
                    <a:pt x="5660" y="8971"/>
                  </a:cubicBezTo>
                  <a:lnTo>
                    <a:pt x="5597" y="8971"/>
                  </a:lnTo>
                  <a:cubicBezTo>
                    <a:pt x="5597" y="8971"/>
                    <a:pt x="5597" y="8957"/>
                    <a:pt x="5584" y="8957"/>
                  </a:cubicBezTo>
                  <a:cubicBezTo>
                    <a:pt x="5584" y="8945"/>
                    <a:pt x="5572" y="8932"/>
                    <a:pt x="5572" y="8920"/>
                  </a:cubicBezTo>
                  <a:cubicBezTo>
                    <a:pt x="5597" y="8920"/>
                    <a:pt x="5623" y="8895"/>
                    <a:pt x="5610" y="8870"/>
                  </a:cubicBezTo>
                  <a:lnTo>
                    <a:pt x="5497" y="8681"/>
                  </a:lnTo>
                  <a:cubicBezTo>
                    <a:pt x="5484" y="8644"/>
                    <a:pt x="5472" y="8605"/>
                    <a:pt x="5459" y="8580"/>
                  </a:cubicBezTo>
                  <a:cubicBezTo>
                    <a:pt x="5447" y="8555"/>
                    <a:pt x="5447" y="8543"/>
                    <a:pt x="5433" y="8518"/>
                  </a:cubicBezTo>
                  <a:cubicBezTo>
                    <a:pt x="5433" y="8518"/>
                    <a:pt x="5421" y="8505"/>
                    <a:pt x="5421" y="8493"/>
                  </a:cubicBezTo>
                  <a:lnTo>
                    <a:pt x="5421" y="8480"/>
                  </a:lnTo>
                  <a:cubicBezTo>
                    <a:pt x="5433" y="8454"/>
                    <a:pt x="5421" y="8429"/>
                    <a:pt x="5396" y="8429"/>
                  </a:cubicBezTo>
                  <a:lnTo>
                    <a:pt x="5383" y="8429"/>
                  </a:lnTo>
                  <a:lnTo>
                    <a:pt x="5371" y="8417"/>
                  </a:lnTo>
                  <a:cubicBezTo>
                    <a:pt x="5371" y="8397"/>
                    <a:pt x="5361" y="8389"/>
                    <a:pt x="5349" y="8389"/>
                  </a:cubicBezTo>
                  <a:cubicBezTo>
                    <a:pt x="5330" y="8389"/>
                    <a:pt x="5308" y="8407"/>
                    <a:pt x="5308" y="8429"/>
                  </a:cubicBezTo>
                  <a:cubicBezTo>
                    <a:pt x="5333" y="8518"/>
                    <a:pt x="5346" y="8605"/>
                    <a:pt x="5383" y="8694"/>
                  </a:cubicBezTo>
                  <a:cubicBezTo>
                    <a:pt x="5371" y="8706"/>
                    <a:pt x="5371" y="8719"/>
                    <a:pt x="5383" y="8731"/>
                  </a:cubicBezTo>
                  <a:lnTo>
                    <a:pt x="5421" y="8807"/>
                  </a:lnTo>
                  <a:lnTo>
                    <a:pt x="5497" y="8957"/>
                  </a:lnTo>
                  <a:lnTo>
                    <a:pt x="5522" y="8983"/>
                  </a:lnTo>
                  <a:lnTo>
                    <a:pt x="5408" y="8983"/>
                  </a:lnTo>
                  <a:cubicBezTo>
                    <a:pt x="5421" y="8983"/>
                    <a:pt x="5433" y="8957"/>
                    <a:pt x="5421" y="8932"/>
                  </a:cubicBezTo>
                  <a:cubicBezTo>
                    <a:pt x="5371" y="8820"/>
                    <a:pt x="5321" y="8681"/>
                    <a:pt x="5308" y="8543"/>
                  </a:cubicBezTo>
                  <a:lnTo>
                    <a:pt x="5308" y="8454"/>
                  </a:lnTo>
                  <a:cubicBezTo>
                    <a:pt x="5308" y="8436"/>
                    <a:pt x="5292" y="8427"/>
                    <a:pt x="5277" y="8427"/>
                  </a:cubicBezTo>
                  <a:cubicBezTo>
                    <a:pt x="5261" y="8427"/>
                    <a:pt x="5245" y="8436"/>
                    <a:pt x="5245" y="8454"/>
                  </a:cubicBezTo>
                  <a:cubicBezTo>
                    <a:pt x="5232" y="8530"/>
                    <a:pt x="5245" y="8605"/>
                    <a:pt x="5245" y="8681"/>
                  </a:cubicBezTo>
                  <a:cubicBezTo>
                    <a:pt x="5220" y="8568"/>
                    <a:pt x="5182" y="8468"/>
                    <a:pt x="5157" y="8354"/>
                  </a:cubicBezTo>
                  <a:cubicBezTo>
                    <a:pt x="5157" y="8338"/>
                    <a:pt x="5146" y="8331"/>
                    <a:pt x="5133" y="8331"/>
                  </a:cubicBezTo>
                  <a:cubicBezTo>
                    <a:pt x="5116" y="8331"/>
                    <a:pt x="5094" y="8345"/>
                    <a:pt x="5094" y="8367"/>
                  </a:cubicBezTo>
                  <a:cubicBezTo>
                    <a:pt x="5145" y="8543"/>
                    <a:pt x="5182" y="8706"/>
                    <a:pt x="5232" y="8870"/>
                  </a:cubicBezTo>
                  <a:cubicBezTo>
                    <a:pt x="5240" y="8885"/>
                    <a:pt x="5252" y="8891"/>
                    <a:pt x="5262" y="8891"/>
                  </a:cubicBezTo>
                  <a:cubicBezTo>
                    <a:pt x="5270" y="8891"/>
                    <a:pt x="5277" y="8887"/>
                    <a:pt x="5283" y="8882"/>
                  </a:cubicBezTo>
                  <a:cubicBezTo>
                    <a:pt x="5296" y="8920"/>
                    <a:pt x="5308" y="8957"/>
                    <a:pt x="5321" y="8983"/>
                  </a:cubicBezTo>
                  <a:lnTo>
                    <a:pt x="5257" y="8983"/>
                  </a:lnTo>
                  <a:cubicBezTo>
                    <a:pt x="5195" y="8882"/>
                    <a:pt x="5145" y="8769"/>
                    <a:pt x="5120" y="8656"/>
                  </a:cubicBezTo>
                  <a:cubicBezTo>
                    <a:pt x="5120" y="8618"/>
                    <a:pt x="5132" y="8568"/>
                    <a:pt x="5132" y="8530"/>
                  </a:cubicBezTo>
                  <a:cubicBezTo>
                    <a:pt x="5132" y="8505"/>
                    <a:pt x="5120" y="8480"/>
                    <a:pt x="5094" y="8480"/>
                  </a:cubicBezTo>
                  <a:cubicBezTo>
                    <a:pt x="5081" y="8404"/>
                    <a:pt x="5081" y="8329"/>
                    <a:pt x="5081" y="8253"/>
                  </a:cubicBezTo>
                  <a:cubicBezTo>
                    <a:pt x="5075" y="8235"/>
                    <a:pt x="5056" y="8225"/>
                    <a:pt x="5039" y="8225"/>
                  </a:cubicBezTo>
                  <a:cubicBezTo>
                    <a:pt x="5022" y="8225"/>
                    <a:pt x="5006" y="8235"/>
                    <a:pt x="5006" y="8253"/>
                  </a:cubicBezTo>
                  <a:cubicBezTo>
                    <a:pt x="5019" y="8329"/>
                    <a:pt x="5019" y="8392"/>
                    <a:pt x="5031" y="8468"/>
                  </a:cubicBezTo>
                  <a:cubicBezTo>
                    <a:pt x="5019" y="8468"/>
                    <a:pt x="5006" y="8468"/>
                    <a:pt x="4994" y="8480"/>
                  </a:cubicBezTo>
                  <a:cubicBezTo>
                    <a:pt x="4981" y="8518"/>
                    <a:pt x="4981" y="8555"/>
                    <a:pt x="4994" y="8593"/>
                  </a:cubicBezTo>
                  <a:cubicBezTo>
                    <a:pt x="4994" y="8630"/>
                    <a:pt x="5006" y="8681"/>
                    <a:pt x="5019" y="8719"/>
                  </a:cubicBezTo>
                  <a:cubicBezTo>
                    <a:pt x="5031" y="8807"/>
                    <a:pt x="5044" y="8882"/>
                    <a:pt x="5069" y="8971"/>
                  </a:cubicBezTo>
                  <a:cubicBezTo>
                    <a:pt x="5069" y="8983"/>
                    <a:pt x="5081" y="8983"/>
                    <a:pt x="5094" y="8983"/>
                  </a:cubicBezTo>
                  <a:lnTo>
                    <a:pt x="5006" y="8983"/>
                  </a:lnTo>
                  <a:lnTo>
                    <a:pt x="5006" y="8971"/>
                  </a:lnTo>
                  <a:cubicBezTo>
                    <a:pt x="5019" y="8971"/>
                    <a:pt x="5044" y="8957"/>
                    <a:pt x="5044" y="8932"/>
                  </a:cubicBezTo>
                  <a:cubicBezTo>
                    <a:pt x="4994" y="8794"/>
                    <a:pt x="4981" y="8644"/>
                    <a:pt x="4981" y="8493"/>
                  </a:cubicBezTo>
                  <a:cubicBezTo>
                    <a:pt x="4981" y="8468"/>
                    <a:pt x="4965" y="8455"/>
                    <a:pt x="4950" y="8455"/>
                  </a:cubicBezTo>
                  <a:cubicBezTo>
                    <a:pt x="4934" y="8455"/>
                    <a:pt x="4918" y="8468"/>
                    <a:pt x="4918" y="8493"/>
                  </a:cubicBezTo>
                  <a:cubicBezTo>
                    <a:pt x="4918" y="8603"/>
                    <a:pt x="4918" y="8701"/>
                    <a:pt x="4942" y="8811"/>
                  </a:cubicBezTo>
                  <a:lnTo>
                    <a:pt x="4942" y="8811"/>
                  </a:lnTo>
                  <a:cubicBezTo>
                    <a:pt x="4928" y="8752"/>
                    <a:pt x="4905" y="8703"/>
                    <a:pt x="4893" y="8644"/>
                  </a:cubicBezTo>
                  <a:cubicBezTo>
                    <a:pt x="4893" y="8630"/>
                    <a:pt x="4880" y="8618"/>
                    <a:pt x="4868" y="8618"/>
                  </a:cubicBezTo>
                  <a:cubicBezTo>
                    <a:pt x="4855" y="8505"/>
                    <a:pt x="4843" y="8379"/>
                    <a:pt x="4830" y="8266"/>
                  </a:cubicBezTo>
                  <a:cubicBezTo>
                    <a:pt x="4830" y="8247"/>
                    <a:pt x="4814" y="8238"/>
                    <a:pt x="4799" y="8238"/>
                  </a:cubicBezTo>
                  <a:cubicBezTo>
                    <a:pt x="4783" y="8238"/>
                    <a:pt x="4767" y="8247"/>
                    <a:pt x="4767" y="8266"/>
                  </a:cubicBezTo>
                  <a:cubicBezTo>
                    <a:pt x="4767" y="8317"/>
                    <a:pt x="4780" y="8367"/>
                    <a:pt x="4780" y="8417"/>
                  </a:cubicBezTo>
                  <a:cubicBezTo>
                    <a:pt x="4767" y="8417"/>
                    <a:pt x="4767" y="8429"/>
                    <a:pt x="4754" y="8442"/>
                  </a:cubicBezTo>
                  <a:cubicBezTo>
                    <a:pt x="4754" y="8480"/>
                    <a:pt x="4742" y="8530"/>
                    <a:pt x="4742" y="8580"/>
                  </a:cubicBezTo>
                  <a:cubicBezTo>
                    <a:pt x="4729" y="8454"/>
                    <a:pt x="4717" y="8329"/>
                    <a:pt x="4717" y="8216"/>
                  </a:cubicBezTo>
                  <a:cubicBezTo>
                    <a:pt x="4717" y="8191"/>
                    <a:pt x="4701" y="8178"/>
                    <a:pt x="4685" y="8178"/>
                  </a:cubicBezTo>
                  <a:cubicBezTo>
                    <a:pt x="4670" y="8178"/>
                    <a:pt x="4654" y="8191"/>
                    <a:pt x="4654" y="8216"/>
                  </a:cubicBezTo>
                  <a:cubicBezTo>
                    <a:pt x="4654" y="8417"/>
                    <a:pt x="4679" y="8630"/>
                    <a:pt x="4729" y="8820"/>
                  </a:cubicBezTo>
                  <a:cubicBezTo>
                    <a:pt x="4729" y="8845"/>
                    <a:pt x="4729" y="8857"/>
                    <a:pt x="4717" y="8870"/>
                  </a:cubicBezTo>
                  <a:lnTo>
                    <a:pt x="4717" y="8845"/>
                  </a:lnTo>
                  <a:cubicBezTo>
                    <a:pt x="4704" y="8832"/>
                    <a:pt x="4692" y="8807"/>
                    <a:pt x="4679" y="8781"/>
                  </a:cubicBezTo>
                  <a:cubicBezTo>
                    <a:pt x="4654" y="8744"/>
                    <a:pt x="4642" y="8706"/>
                    <a:pt x="4629" y="8669"/>
                  </a:cubicBezTo>
                  <a:cubicBezTo>
                    <a:pt x="4629" y="8580"/>
                    <a:pt x="4617" y="8505"/>
                    <a:pt x="4603" y="8429"/>
                  </a:cubicBezTo>
                  <a:cubicBezTo>
                    <a:pt x="4603" y="8404"/>
                    <a:pt x="4578" y="8404"/>
                    <a:pt x="4566" y="8404"/>
                  </a:cubicBezTo>
                  <a:cubicBezTo>
                    <a:pt x="4566" y="8379"/>
                    <a:pt x="4553" y="8354"/>
                    <a:pt x="4553" y="8329"/>
                  </a:cubicBezTo>
                  <a:cubicBezTo>
                    <a:pt x="4553" y="8310"/>
                    <a:pt x="4538" y="8301"/>
                    <a:pt x="4522" y="8301"/>
                  </a:cubicBezTo>
                  <a:cubicBezTo>
                    <a:pt x="4506" y="8301"/>
                    <a:pt x="4491" y="8310"/>
                    <a:pt x="4491" y="8329"/>
                  </a:cubicBezTo>
                  <a:cubicBezTo>
                    <a:pt x="4491" y="8392"/>
                    <a:pt x="4503" y="8442"/>
                    <a:pt x="4516" y="8505"/>
                  </a:cubicBezTo>
                  <a:cubicBezTo>
                    <a:pt x="4507" y="8505"/>
                    <a:pt x="4504" y="8499"/>
                    <a:pt x="4500" y="8499"/>
                  </a:cubicBezTo>
                  <a:cubicBezTo>
                    <a:pt x="4498" y="8499"/>
                    <a:pt x="4495" y="8501"/>
                    <a:pt x="4491" y="8505"/>
                  </a:cubicBezTo>
                  <a:lnTo>
                    <a:pt x="4491" y="8454"/>
                  </a:lnTo>
                  <a:cubicBezTo>
                    <a:pt x="4491" y="8436"/>
                    <a:pt x="4475" y="8427"/>
                    <a:pt x="4459" y="8427"/>
                  </a:cubicBezTo>
                  <a:cubicBezTo>
                    <a:pt x="4443" y="8427"/>
                    <a:pt x="4427" y="8436"/>
                    <a:pt x="4427" y="8454"/>
                  </a:cubicBezTo>
                  <a:lnTo>
                    <a:pt x="4427" y="8618"/>
                  </a:lnTo>
                  <a:cubicBezTo>
                    <a:pt x="4427" y="8555"/>
                    <a:pt x="4415" y="8505"/>
                    <a:pt x="4415" y="8442"/>
                  </a:cubicBezTo>
                  <a:cubicBezTo>
                    <a:pt x="4415" y="8429"/>
                    <a:pt x="4427" y="8417"/>
                    <a:pt x="4427" y="8392"/>
                  </a:cubicBezTo>
                  <a:cubicBezTo>
                    <a:pt x="4441" y="8367"/>
                    <a:pt x="4415" y="8354"/>
                    <a:pt x="4402" y="8354"/>
                  </a:cubicBezTo>
                  <a:cubicBezTo>
                    <a:pt x="4397" y="8349"/>
                    <a:pt x="4388" y="8346"/>
                    <a:pt x="4378" y="8346"/>
                  </a:cubicBezTo>
                  <a:cubicBezTo>
                    <a:pt x="4363" y="8346"/>
                    <a:pt x="4347" y="8352"/>
                    <a:pt x="4340" y="8367"/>
                  </a:cubicBezTo>
                  <a:cubicBezTo>
                    <a:pt x="4340" y="8367"/>
                    <a:pt x="4340" y="8354"/>
                    <a:pt x="4327" y="8354"/>
                  </a:cubicBezTo>
                  <a:cubicBezTo>
                    <a:pt x="4315" y="8367"/>
                    <a:pt x="4302" y="8367"/>
                    <a:pt x="4302" y="8367"/>
                  </a:cubicBezTo>
                  <a:cubicBezTo>
                    <a:pt x="4290" y="8266"/>
                    <a:pt x="4290" y="8178"/>
                    <a:pt x="4302" y="8077"/>
                  </a:cubicBezTo>
                  <a:cubicBezTo>
                    <a:pt x="4302" y="8052"/>
                    <a:pt x="4286" y="8039"/>
                    <a:pt x="4269" y="8039"/>
                  </a:cubicBezTo>
                  <a:cubicBezTo>
                    <a:pt x="4252" y="8039"/>
                    <a:pt x="4233" y="8052"/>
                    <a:pt x="4226" y="8077"/>
                  </a:cubicBezTo>
                  <a:lnTo>
                    <a:pt x="4226" y="8317"/>
                  </a:lnTo>
                  <a:cubicBezTo>
                    <a:pt x="4226" y="8304"/>
                    <a:pt x="4214" y="8291"/>
                    <a:pt x="4189" y="8291"/>
                  </a:cubicBezTo>
                  <a:cubicBezTo>
                    <a:pt x="4164" y="8304"/>
                    <a:pt x="4151" y="8317"/>
                    <a:pt x="4151" y="8342"/>
                  </a:cubicBezTo>
                  <a:cubicBezTo>
                    <a:pt x="4126" y="8342"/>
                    <a:pt x="4114" y="8342"/>
                    <a:pt x="4114" y="8367"/>
                  </a:cubicBezTo>
                  <a:lnTo>
                    <a:pt x="4114" y="8417"/>
                  </a:lnTo>
                  <a:cubicBezTo>
                    <a:pt x="4108" y="8412"/>
                    <a:pt x="4100" y="8409"/>
                    <a:pt x="4093" y="8409"/>
                  </a:cubicBezTo>
                  <a:cubicBezTo>
                    <a:pt x="4082" y="8409"/>
                    <a:pt x="4070" y="8415"/>
                    <a:pt x="4063" y="8429"/>
                  </a:cubicBezTo>
                  <a:cubicBezTo>
                    <a:pt x="4050" y="8442"/>
                    <a:pt x="4050" y="8454"/>
                    <a:pt x="4038" y="8480"/>
                  </a:cubicBezTo>
                  <a:cubicBezTo>
                    <a:pt x="4025" y="8392"/>
                    <a:pt x="4025" y="8317"/>
                    <a:pt x="4013" y="8228"/>
                  </a:cubicBezTo>
                  <a:cubicBezTo>
                    <a:pt x="4013" y="8216"/>
                    <a:pt x="4013" y="8203"/>
                    <a:pt x="4000" y="8203"/>
                  </a:cubicBezTo>
                  <a:cubicBezTo>
                    <a:pt x="4000" y="8153"/>
                    <a:pt x="4013" y="8090"/>
                    <a:pt x="4013" y="8040"/>
                  </a:cubicBezTo>
                  <a:cubicBezTo>
                    <a:pt x="4020" y="8018"/>
                    <a:pt x="4002" y="8004"/>
                    <a:pt x="3983" y="8004"/>
                  </a:cubicBezTo>
                  <a:cubicBezTo>
                    <a:pt x="3969" y="8004"/>
                    <a:pt x="3955" y="8011"/>
                    <a:pt x="3950" y="8027"/>
                  </a:cubicBezTo>
                  <a:cubicBezTo>
                    <a:pt x="3924" y="8191"/>
                    <a:pt x="3912" y="8354"/>
                    <a:pt x="3912" y="8518"/>
                  </a:cubicBezTo>
                  <a:cubicBezTo>
                    <a:pt x="3912" y="8468"/>
                    <a:pt x="3899" y="8404"/>
                    <a:pt x="3899" y="8354"/>
                  </a:cubicBezTo>
                  <a:cubicBezTo>
                    <a:pt x="3906" y="8335"/>
                    <a:pt x="3890" y="8326"/>
                    <a:pt x="3873" y="8326"/>
                  </a:cubicBezTo>
                  <a:cubicBezTo>
                    <a:pt x="3856" y="8326"/>
                    <a:pt x="3837" y="8335"/>
                    <a:pt x="3837" y="8354"/>
                  </a:cubicBezTo>
                  <a:cubicBezTo>
                    <a:pt x="3837" y="8505"/>
                    <a:pt x="3862" y="8656"/>
                    <a:pt x="3924" y="8794"/>
                  </a:cubicBezTo>
                  <a:lnTo>
                    <a:pt x="3938" y="8794"/>
                  </a:lnTo>
                  <a:lnTo>
                    <a:pt x="3938" y="8832"/>
                  </a:lnTo>
                  <a:cubicBezTo>
                    <a:pt x="3912" y="8832"/>
                    <a:pt x="3899" y="8820"/>
                    <a:pt x="3874" y="8820"/>
                  </a:cubicBezTo>
                  <a:lnTo>
                    <a:pt x="3874" y="8807"/>
                  </a:lnTo>
                  <a:cubicBezTo>
                    <a:pt x="3874" y="8744"/>
                    <a:pt x="3862" y="8681"/>
                    <a:pt x="3862" y="8618"/>
                  </a:cubicBezTo>
                  <a:cubicBezTo>
                    <a:pt x="3862" y="8605"/>
                    <a:pt x="3849" y="8593"/>
                    <a:pt x="3837" y="8580"/>
                  </a:cubicBezTo>
                  <a:cubicBezTo>
                    <a:pt x="3837" y="8454"/>
                    <a:pt x="3824" y="8342"/>
                    <a:pt x="3824" y="8216"/>
                  </a:cubicBezTo>
                  <a:cubicBezTo>
                    <a:pt x="3818" y="8191"/>
                    <a:pt x="3799" y="8178"/>
                    <a:pt x="3782" y="8178"/>
                  </a:cubicBezTo>
                  <a:cubicBezTo>
                    <a:pt x="3764" y="8178"/>
                    <a:pt x="3748" y="8191"/>
                    <a:pt x="3748" y="8216"/>
                  </a:cubicBezTo>
                  <a:cubicBezTo>
                    <a:pt x="3748" y="8228"/>
                    <a:pt x="3761" y="8253"/>
                    <a:pt x="3761" y="8266"/>
                  </a:cubicBezTo>
                  <a:lnTo>
                    <a:pt x="3748" y="8266"/>
                  </a:lnTo>
                  <a:lnTo>
                    <a:pt x="3748" y="8027"/>
                  </a:lnTo>
                  <a:cubicBezTo>
                    <a:pt x="3748" y="8008"/>
                    <a:pt x="3733" y="7999"/>
                    <a:pt x="3717" y="7999"/>
                  </a:cubicBezTo>
                  <a:cubicBezTo>
                    <a:pt x="3702" y="7999"/>
                    <a:pt x="3686" y="8008"/>
                    <a:pt x="3686" y="8027"/>
                  </a:cubicBezTo>
                  <a:lnTo>
                    <a:pt x="3686" y="8203"/>
                  </a:lnTo>
                  <a:cubicBezTo>
                    <a:pt x="3679" y="8197"/>
                    <a:pt x="3670" y="8194"/>
                    <a:pt x="3660" y="8194"/>
                  </a:cubicBezTo>
                  <a:cubicBezTo>
                    <a:pt x="3651" y="8194"/>
                    <a:pt x="3642" y="8197"/>
                    <a:pt x="3636" y="8203"/>
                  </a:cubicBezTo>
                  <a:lnTo>
                    <a:pt x="3636" y="8166"/>
                  </a:lnTo>
                  <a:cubicBezTo>
                    <a:pt x="3629" y="8147"/>
                    <a:pt x="3610" y="8137"/>
                    <a:pt x="3593" y="8137"/>
                  </a:cubicBezTo>
                  <a:cubicBezTo>
                    <a:pt x="3576" y="8137"/>
                    <a:pt x="3560" y="8147"/>
                    <a:pt x="3560" y="8166"/>
                  </a:cubicBezTo>
                  <a:cubicBezTo>
                    <a:pt x="3572" y="8228"/>
                    <a:pt x="3572" y="8278"/>
                    <a:pt x="3572" y="8342"/>
                  </a:cubicBezTo>
                  <a:cubicBezTo>
                    <a:pt x="3572" y="8342"/>
                    <a:pt x="3560" y="8354"/>
                    <a:pt x="3560" y="8367"/>
                  </a:cubicBezTo>
                  <a:cubicBezTo>
                    <a:pt x="3547" y="8379"/>
                    <a:pt x="3547" y="8392"/>
                    <a:pt x="3547" y="8417"/>
                  </a:cubicBezTo>
                  <a:cubicBezTo>
                    <a:pt x="3535" y="8317"/>
                    <a:pt x="3535" y="8228"/>
                    <a:pt x="3535" y="8127"/>
                  </a:cubicBezTo>
                  <a:cubicBezTo>
                    <a:pt x="3541" y="8109"/>
                    <a:pt x="3529" y="8100"/>
                    <a:pt x="3513" y="8100"/>
                  </a:cubicBezTo>
                  <a:cubicBezTo>
                    <a:pt x="3497" y="8100"/>
                    <a:pt x="3478" y="8109"/>
                    <a:pt x="3472" y="8127"/>
                  </a:cubicBezTo>
                  <a:lnTo>
                    <a:pt x="3472" y="8304"/>
                  </a:lnTo>
                  <a:lnTo>
                    <a:pt x="3460" y="8304"/>
                  </a:lnTo>
                  <a:cubicBezTo>
                    <a:pt x="3447" y="8178"/>
                    <a:pt x="3447" y="8052"/>
                    <a:pt x="3434" y="7926"/>
                  </a:cubicBezTo>
                  <a:cubicBezTo>
                    <a:pt x="3434" y="7908"/>
                    <a:pt x="3416" y="7898"/>
                    <a:pt x="3398" y="7898"/>
                  </a:cubicBezTo>
                  <a:cubicBezTo>
                    <a:pt x="3381" y="7898"/>
                    <a:pt x="3365" y="7908"/>
                    <a:pt x="3371" y="7926"/>
                  </a:cubicBezTo>
                  <a:cubicBezTo>
                    <a:pt x="3371" y="8052"/>
                    <a:pt x="3384" y="8166"/>
                    <a:pt x="3396" y="8291"/>
                  </a:cubicBezTo>
                  <a:cubicBezTo>
                    <a:pt x="3384" y="8304"/>
                    <a:pt x="3384" y="8304"/>
                    <a:pt x="3384" y="8317"/>
                  </a:cubicBezTo>
                  <a:cubicBezTo>
                    <a:pt x="3384" y="8329"/>
                    <a:pt x="3396" y="8329"/>
                    <a:pt x="3396" y="8342"/>
                  </a:cubicBezTo>
                  <a:lnTo>
                    <a:pt x="3396" y="8429"/>
                  </a:lnTo>
                  <a:cubicBezTo>
                    <a:pt x="3396" y="8442"/>
                    <a:pt x="3396" y="8442"/>
                    <a:pt x="3384" y="8442"/>
                  </a:cubicBezTo>
                  <a:cubicBezTo>
                    <a:pt x="3371" y="8454"/>
                    <a:pt x="3371" y="8468"/>
                    <a:pt x="3359" y="8493"/>
                  </a:cubicBezTo>
                  <a:cubicBezTo>
                    <a:pt x="3359" y="8404"/>
                    <a:pt x="3359" y="8317"/>
                    <a:pt x="3346" y="8228"/>
                  </a:cubicBezTo>
                  <a:cubicBezTo>
                    <a:pt x="3346" y="8203"/>
                    <a:pt x="3334" y="8203"/>
                    <a:pt x="3309" y="8203"/>
                  </a:cubicBezTo>
                  <a:lnTo>
                    <a:pt x="3309" y="7977"/>
                  </a:lnTo>
                  <a:cubicBezTo>
                    <a:pt x="3309" y="7958"/>
                    <a:pt x="3293" y="7949"/>
                    <a:pt x="3277" y="7949"/>
                  </a:cubicBezTo>
                  <a:cubicBezTo>
                    <a:pt x="3261" y="7949"/>
                    <a:pt x="3245" y="7958"/>
                    <a:pt x="3245" y="7977"/>
                  </a:cubicBezTo>
                  <a:lnTo>
                    <a:pt x="3245" y="8052"/>
                  </a:lnTo>
                  <a:cubicBezTo>
                    <a:pt x="3240" y="8047"/>
                    <a:pt x="3233" y="8044"/>
                    <a:pt x="3226" y="8044"/>
                  </a:cubicBezTo>
                  <a:cubicBezTo>
                    <a:pt x="3215" y="8044"/>
                    <a:pt x="3203" y="8050"/>
                    <a:pt x="3195" y="8065"/>
                  </a:cubicBezTo>
                  <a:cubicBezTo>
                    <a:pt x="3195" y="8077"/>
                    <a:pt x="3195" y="8090"/>
                    <a:pt x="3183" y="8102"/>
                  </a:cubicBezTo>
                  <a:cubicBezTo>
                    <a:pt x="3183" y="8102"/>
                    <a:pt x="3170" y="8102"/>
                    <a:pt x="3158" y="8115"/>
                  </a:cubicBezTo>
                  <a:lnTo>
                    <a:pt x="3195" y="7965"/>
                  </a:lnTo>
                  <a:cubicBezTo>
                    <a:pt x="3203" y="7942"/>
                    <a:pt x="3183" y="7923"/>
                    <a:pt x="3164" y="7923"/>
                  </a:cubicBezTo>
                  <a:cubicBezTo>
                    <a:pt x="3151" y="7923"/>
                    <a:pt x="3138" y="7931"/>
                    <a:pt x="3133" y="7951"/>
                  </a:cubicBezTo>
                  <a:cubicBezTo>
                    <a:pt x="3120" y="7977"/>
                    <a:pt x="3120" y="8002"/>
                    <a:pt x="3108" y="8040"/>
                  </a:cubicBezTo>
                  <a:cubicBezTo>
                    <a:pt x="3108" y="8040"/>
                    <a:pt x="3108" y="8027"/>
                    <a:pt x="3094" y="8027"/>
                  </a:cubicBezTo>
                  <a:cubicBezTo>
                    <a:pt x="3082" y="8027"/>
                    <a:pt x="3057" y="8040"/>
                    <a:pt x="3057" y="8052"/>
                  </a:cubicBezTo>
                  <a:cubicBezTo>
                    <a:pt x="3057" y="8090"/>
                    <a:pt x="3044" y="8127"/>
                    <a:pt x="3044" y="8178"/>
                  </a:cubicBezTo>
                  <a:lnTo>
                    <a:pt x="3044" y="7914"/>
                  </a:lnTo>
                  <a:cubicBezTo>
                    <a:pt x="3044" y="7895"/>
                    <a:pt x="3029" y="7886"/>
                    <a:pt x="3013" y="7886"/>
                  </a:cubicBezTo>
                  <a:cubicBezTo>
                    <a:pt x="2997" y="7886"/>
                    <a:pt x="2982" y="7895"/>
                    <a:pt x="2982" y="7914"/>
                  </a:cubicBezTo>
                  <a:cubicBezTo>
                    <a:pt x="2969" y="7914"/>
                    <a:pt x="2957" y="7914"/>
                    <a:pt x="2944" y="7939"/>
                  </a:cubicBezTo>
                  <a:cubicBezTo>
                    <a:pt x="2906" y="8115"/>
                    <a:pt x="2881" y="8291"/>
                    <a:pt x="2893" y="8480"/>
                  </a:cubicBezTo>
                  <a:cubicBezTo>
                    <a:pt x="2868" y="8442"/>
                    <a:pt x="2868" y="8404"/>
                    <a:pt x="2856" y="8367"/>
                  </a:cubicBezTo>
                  <a:cubicBezTo>
                    <a:pt x="2856" y="8367"/>
                    <a:pt x="2868" y="8354"/>
                    <a:pt x="2868" y="8342"/>
                  </a:cubicBezTo>
                  <a:cubicBezTo>
                    <a:pt x="2856" y="8191"/>
                    <a:pt x="2856" y="8040"/>
                    <a:pt x="2881" y="7889"/>
                  </a:cubicBezTo>
                  <a:cubicBezTo>
                    <a:pt x="2881" y="7876"/>
                    <a:pt x="2868" y="7864"/>
                    <a:pt x="2856" y="7851"/>
                  </a:cubicBezTo>
                  <a:lnTo>
                    <a:pt x="2843" y="7851"/>
                  </a:lnTo>
                  <a:cubicBezTo>
                    <a:pt x="2843" y="7851"/>
                    <a:pt x="2843" y="7839"/>
                    <a:pt x="2856" y="7839"/>
                  </a:cubicBezTo>
                  <a:cubicBezTo>
                    <a:pt x="2863" y="7808"/>
                    <a:pt x="2843" y="7791"/>
                    <a:pt x="2823" y="7791"/>
                  </a:cubicBezTo>
                  <a:cubicBezTo>
                    <a:pt x="2811" y="7791"/>
                    <a:pt x="2798" y="7799"/>
                    <a:pt x="2793" y="7814"/>
                  </a:cubicBezTo>
                  <a:cubicBezTo>
                    <a:pt x="2768" y="7876"/>
                    <a:pt x="2755" y="7926"/>
                    <a:pt x="2742" y="7990"/>
                  </a:cubicBezTo>
                  <a:cubicBezTo>
                    <a:pt x="2742" y="7951"/>
                    <a:pt x="2730" y="7901"/>
                    <a:pt x="2730" y="7864"/>
                  </a:cubicBezTo>
                  <a:cubicBezTo>
                    <a:pt x="2730" y="7801"/>
                    <a:pt x="2730" y="7738"/>
                    <a:pt x="2742" y="7675"/>
                  </a:cubicBezTo>
                  <a:cubicBezTo>
                    <a:pt x="2742" y="7663"/>
                    <a:pt x="2730" y="7638"/>
                    <a:pt x="2717" y="7638"/>
                  </a:cubicBezTo>
                  <a:cubicBezTo>
                    <a:pt x="2717" y="7612"/>
                    <a:pt x="2730" y="7587"/>
                    <a:pt x="2730" y="7562"/>
                  </a:cubicBezTo>
                  <a:cubicBezTo>
                    <a:pt x="2737" y="7540"/>
                    <a:pt x="2719" y="7526"/>
                    <a:pt x="2700" y="7526"/>
                  </a:cubicBezTo>
                  <a:cubicBezTo>
                    <a:pt x="2687" y="7526"/>
                    <a:pt x="2672" y="7533"/>
                    <a:pt x="2667" y="7549"/>
                  </a:cubicBezTo>
                  <a:cubicBezTo>
                    <a:pt x="2630" y="7775"/>
                    <a:pt x="2617" y="7990"/>
                    <a:pt x="2630" y="8216"/>
                  </a:cubicBezTo>
                  <a:cubicBezTo>
                    <a:pt x="2630" y="8241"/>
                    <a:pt x="2630" y="8266"/>
                    <a:pt x="2617" y="8291"/>
                  </a:cubicBezTo>
                  <a:cubicBezTo>
                    <a:pt x="2617" y="8291"/>
                    <a:pt x="2617" y="8304"/>
                    <a:pt x="2605" y="8304"/>
                  </a:cubicBezTo>
                  <a:lnTo>
                    <a:pt x="2605" y="8291"/>
                  </a:lnTo>
                  <a:lnTo>
                    <a:pt x="2591" y="8278"/>
                  </a:lnTo>
                  <a:cubicBezTo>
                    <a:pt x="2591" y="8266"/>
                    <a:pt x="2579" y="8241"/>
                    <a:pt x="2566" y="8228"/>
                  </a:cubicBezTo>
                  <a:cubicBezTo>
                    <a:pt x="2575" y="8228"/>
                    <a:pt x="2578" y="8234"/>
                    <a:pt x="2582" y="8234"/>
                  </a:cubicBezTo>
                  <a:cubicBezTo>
                    <a:pt x="2585" y="8234"/>
                    <a:pt x="2587" y="8232"/>
                    <a:pt x="2591" y="8228"/>
                  </a:cubicBezTo>
                  <a:cubicBezTo>
                    <a:pt x="2605" y="8228"/>
                    <a:pt x="2617" y="8216"/>
                    <a:pt x="2617" y="8203"/>
                  </a:cubicBezTo>
                  <a:lnTo>
                    <a:pt x="2617" y="7990"/>
                  </a:lnTo>
                  <a:cubicBezTo>
                    <a:pt x="2617" y="7965"/>
                    <a:pt x="2591" y="7951"/>
                    <a:pt x="2579" y="7951"/>
                  </a:cubicBezTo>
                  <a:cubicBezTo>
                    <a:pt x="2566" y="7951"/>
                    <a:pt x="2541" y="7965"/>
                    <a:pt x="2541" y="7990"/>
                  </a:cubicBezTo>
                  <a:cubicBezTo>
                    <a:pt x="2554" y="8052"/>
                    <a:pt x="2554" y="8127"/>
                    <a:pt x="2554" y="8191"/>
                  </a:cubicBezTo>
                  <a:cubicBezTo>
                    <a:pt x="2541" y="8166"/>
                    <a:pt x="2529" y="8127"/>
                    <a:pt x="2529" y="8102"/>
                  </a:cubicBezTo>
                  <a:cubicBezTo>
                    <a:pt x="2529" y="8090"/>
                    <a:pt x="2516" y="8077"/>
                    <a:pt x="2516" y="8077"/>
                  </a:cubicBezTo>
                  <a:cubicBezTo>
                    <a:pt x="2516" y="7977"/>
                    <a:pt x="2516" y="7889"/>
                    <a:pt x="2529" y="7788"/>
                  </a:cubicBezTo>
                  <a:cubicBezTo>
                    <a:pt x="2529" y="7769"/>
                    <a:pt x="2513" y="7760"/>
                    <a:pt x="2497" y="7760"/>
                  </a:cubicBezTo>
                  <a:cubicBezTo>
                    <a:pt x="2482" y="7760"/>
                    <a:pt x="2466" y="7769"/>
                    <a:pt x="2466" y="7788"/>
                  </a:cubicBezTo>
                  <a:cubicBezTo>
                    <a:pt x="2454" y="7851"/>
                    <a:pt x="2454" y="7914"/>
                    <a:pt x="2454" y="7990"/>
                  </a:cubicBezTo>
                  <a:cubicBezTo>
                    <a:pt x="2441" y="7965"/>
                    <a:pt x="2441" y="7951"/>
                    <a:pt x="2415" y="7951"/>
                  </a:cubicBezTo>
                  <a:cubicBezTo>
                    <a:pt x="2403" y="7951"/>
                    <a:pt x="2390" y="7977"/>
                    <a:pt x="2390" y="7990"/>
                  </a:cubicBezTo>
                  <a:lnTo>
                    <a:pt x="2390" y="8216"/>
                  </a:lnTo>
                  <a:cubicBezTo>
                    <a:pt x="2390" y="8221"/>
                    <a:pt x="2394" y="8228"/>
                    <a:pt x="2400" y="8235"/>
                  </a:cubicBezTo>
                  <a:lnTo>
                    <a:pt x="2400" y="8235"/>
                  </a:lnTo>
                  <a:cubicBezTo>
                    <a:pt x="2384" y="8226"/>
                    <a:pt x="2367" y="8216"/>
                    <a:pt x="2353" y="8203"/>
                  </a:cubicBezTo>
                  <a:cubicBezTo>
                    <a:pt x="2340" y="7951"/>
                    <a:pt x="2353" y="7688"/>
                    <a:pt x="2378" y="7423"/>
                  </a:cubicBezTo>
                  <a:cubicBezTo>
                    <a:pt x="2384" y="7405"/>
                    <a:pt x="2372" y="7395"/>
                    <a:pt x="2356" y="7395"/>
                  </a:cubicBezTo>
                  <a:cubicBezTo>
                    <a:pt x="2340" y="7395"/>
                    <a:pt x="2321" y="7405"/>
                    <a:pt x="2315" y="7423"/>
                  </a:cubicBezTo>
                  <a:cubicBezTo>
                    <a:pt x="2303" y="7512"/>
                    <a:pt x="2303" y="7587"/>
                    <a:pt x="2290" y="7675"/>
                  </a:cubicBezTo>
                  <a:cubicBezTo>
                    <a:pt x="2278" y="7675"/>
                    <a:pt x="2252" y="7675"/>
                    <a:pt x="2252" y="7700"/>
                  </a:cubicBezTo>
                  <a:cubicBezTo>
                    <a:pt x="2239" y="7775"/>
                    <a:pt x="2227" y="7851"/>
                    <a:pt x="2227" y="7939"/>
                  </a:cubicBezTo>
                  <a:cubicBezTo>
                    <a:pt x="2227" y="7926"/>
                    <a:pt x="2214" y="7926"/>
                    <a:pt x="2202" y="7926"/>
                  </a:cubicBezTo>
                  <a:cubicBezTo>
                    <a:pt x="2202" y="7939"/>
                    <a:pt x="2189" y="7939"/>
                    <a:pt x="2189" y="7951"/>
                  </a:cubicBezTo>
                  <a:cubicBezTo>
                    <a:pt x="2177" y="7826"/>
                    <a:pt x="2177" y="7713"/>
                    <a:pt x="2189" y="7587"/>
                  </a:cubicBezTo>
                  <a:cubicBezTo>
                    <a:pt x="2189" y="7568"/>
                    <a:pt x="2173" y="7559"/>
                    <a:pt x="2158" y="7559"/>
                  </a:cubicBezTo>
                  <a:cubicBezTo>
                    <a:pt x="2142" y="7559"/>
                    <a:pt x="2127" y="7568"/>
                    <a:pt x="2127" y="7587"/>
                  </a:cubicBezTo>
                  <a:lnTo>
                    <a:pt x="2127" y="7650"/>
                  </a:lnTo>
                  <a:cubicBezTo>
                    <a:pt x="2114" y="7650"/>
                    <a:pt x="2114" y="7663"/>
                    <a:pt x="2114" y="7663"/>
                  </a:cubicBezTo>
                  <a:lnTo>
                    <a:pt x="2114" y="7876"/>
                  </a:lnTo>
                  <a:cubicBezTo>
                    <a:pt x="2114" y="7926"/>
                    <a:pt x="2102" y="7990"/>
                    <a:pt x="2127" y="8040"/>
                  </a:cubicBezTo>
                  <a:cubicBezTo>
                    <a:pt x="2127" y="8052"/>
                    <a:pt x="2139" y="8065"/>
                    <a:pt x="2139" y="8077"/>
                  </a:cubicBezTo>
                  <a:cubicBezTo>
                    <a:pt x="2114" y="8065"/>
                    <a:pt x="2102" y="8052"/>
                    <a:pt x="2076" y="8040"/>
                  </a:cubicBezTo>
                  <a:cubicBezTo>
                    <a:pt x="2088" y="8040"/>
                    <a:pt x="2102" y="8027"/>
                    <a:pt x="2102" y="8015"/>
                  </a:cubicBezTo>
                  <a:cubicBezTo>
                    <a:pt x="2088" y="7939"/>
                    <a:pt x="2088" y="7876"/>
                    <a:pt x="2076" y="7801"/>
                  </a:cubicBezTo>
                  <a:cubicBezTo>
                    <a:pt x="2076" y="7788"/>
                    <a:pt x="2063" y="7763"/>
                    <a:pt x="2051" y="7763"/>
                  </a:cubicBezTo>
                  <a:cubicBezTo>
                    <a:pt x="2038" y="7763"/>
                    <a:pt x="2038" y="7763"/>
                    <a:pt x="2026" y="7775"/>
                  </a:cubicBezTo>
                  <a:cubicBezTo>
                    <a:pt x="2013" y="7574"/>
                    <a:pt x="2026" y="7386"/>
                    <a:pt x="2051" y="7197"/>
                  </a:cubicBezTo>
                  <a:cubicBezTo>
                    <a:pt x="2051" y="7172"/>
                    <a:pt x="2035" y="7159"/>
                    <a:pt x="2020" y="7159"/>
                  </a:cubicBezTo>
                  <a:cubicBezTo>
                    <a:pt x="2004" y="7159"/>
                    <a:pt x="1988" y="7172"/>
                    <a:pt x="1988" y="7197"/>
                  </a:cubicBezTo>
                  <a:cubicBezTo>
                    <a:pt x="1963" y="7348"/>
                    <a:pt x="1951" y="7487"/>
                    <a:pt x="1963" y="7638"/>
                  </a:cubicBezTo>
                  <a:cubicBezTo>
                    <a:pt x="1951" y="7650"/>
                    <a:pt x="1951" y="7663"/>
                    <a:pt x="1951" y="7663"/>
                  </a:cubicBezTo>
                  <a:cubicBezTo>
                    <a:pt x="1951" y="7734"/>
                    <a:pt x="1951" y="7805"/>
                    <a:pt x="1961" y="7876"/>
                  </a:cubicBezTo>
                  <a:lnTo>
                    <a:pt x="1951" y="7876"/>
                  </a:lnTo>
                  <a:lnTo>
                    <a:pt x="1951" y="7864"/>
                  </a:lnTo>
                  <a:lnTo>
                    <a:pt x="1951" y="7814"/>
                  </a:lnTo>
                  <a:cubicBezTo>
                    <a:pt x="1951" y="7788"/>
                    <a:pt x="1938" y="7750"/>
                    <a:pt x="1938" y="7713"/>
                  </a:cubicBezTo>
                  <a:cubicBezTo>
                    <a:pt x="1938" y="7700"/>
                    <a:pt x="1925" y="7688"/>
                    <a:pt x="1912" y="7688"/>
                  </a:cubicBezTo>
                  <a:cubicBezTo>
                    <a:pt x="1900" y="7688"/>
                    <a:pt x="1887" y="7688"/>
                    <a:pt x="1875" y="7700"/>
                  </a:cubicBezTo>
                  <a:cubicBezTo>
                    <a:pt x="1875" y="7675"/>
                    <a:pt x="1875" y="7650"/>
                    <a:pt x="1862" y="7638"/>
                  </a:cubicBezTo>
                  <a:cubicBezTo>
                    <a:pt x="1862" y="7612"/>
                    <a:pt x="1850" y="7612"/>
                    <a:pt x="1837" y="7612"/>
                  </a:cubicBezTo>
                  <a:cubicBezTo>
                    <a:pt x="1837" y="7549"/>
                    <a:pt x="1837" y="7487"/>
                    <a:pt x="1825" y="7423"/>
                  </a:cubicBezTo>
                  <a:cubicBezTo>
                    <a:pt x="1825" y="7405"/>
                    <a:pt x="1809" y="7395"/>
                    <a:pt x="1793" y="7395"/>
                  </a:cubicBezTo>
                  <a:cubicBezTo>
                    <a:pt x="1777" y="7395"/>
                    <a:pt x="1761" y="7405"/>
                    <a:pt x="1761" y="7423"/>
                  </a:cubicBezTo>
                  <a:cubicBezTo>
                    <a:pt x="1761" y="7562"/>
                    <a:pt x="1775" y="7688"/>
                    <a:pt x="1775" y="7826"/>
                  </a:cubicBezTo>
                  <a:cubicBezTo>
                    <a:pt x="1749" y="7700"/>
                    <a:pt x="1749" y="7574"/>
                    <a:pt x="1761" y="7448"/>
                  </a:cubicBezTo>
                  <a:cubicBezTo>
                    <a:pt x="1761" y="7423"/>
                    <a:pt x="1749" y="7411"/>
                    <a:pt x="1724" y="7411"/>
                  </a:cubicBezTo>
                  <a:cubicBezTo>
                    <a:pt x="1711" y="7411"/>
                    <a:pt x="1699" y="7423"/>
                    <a:pt x="1699" y="7448"/>
                  </a:cubicBezTo>
                  <a:cubicBezTo>
                    <a:pt x="1699" y="7461"/>
                    <a:pt x="1686" y="7474"/>
                    <a:pt x="1686" y="7499"/>
                  </a:cubicBezTo>
                  <a:lnTo>
                    <a:pt x="1686" y="7461"/>
                  </a:lnTo>
                  <a:cubicBezTo>
                    <a:pt x="1686" y="7448"/>
                    <a:pt x="1674" y="7423"/>
                    <a:pt x="1661" y="7423"/>
                  </a:cubicBezTo>
                  <a:cubicBezTo>
                    <a:pt x="1649" y="7423"/>
                    <a:pt x="1649" y="7436"/>
                    <a:pt x="1636" y="7436"/>
                  </a:cubicBezTo>
                  <a:lnTo>
                    <a:pt x="1636" y="7361"/>
                  </a:lnTo>
                  <a:cubicBezTo>
                    <a:pt x="1649" y="7210"/>
                    <a:pt x="1674" y="7071"/>
                    <a:pt x="1699" y="6933"/>
                  </a:cubicBezTo>
                  <a:cubicBezTo>
                    <a:pt x="1707" y="6908"/>
                    <a:pt x="1683" y="6889"/>
                    <a:pt x="1662" y="6889"/>
                  </a:cubicBezTo>
                  <a:cubicBezTo>
                    <a:pt x="1651" y="6889"/>
                    <a:pt x="1640" y="6895"/>
                    <a:pt x="1636" y="6908"/>
                  </a:cubicBezTo>
                  <a:cubicBezTo>
                    <a:pt x="1611" y="7059"/>
                    <a:pt x="1585" y="7197"/>
                    <a:pt x="1573" y="7348"/>
                  </a:cubicBezTo>
                  <a:lnTo>
                    <a:pt x="1573" y="7361"/>
                  </a:lnTo>
                  <a:cubicBezTo>
                    <a:pt x="1560" y="7461"/>
                    <a:pt x="1560" y="7562"/>
                    <a:pt x="1560" y="7650"/>
                  </a:cubicBezTo>
                  <a:cubicBezTo>
                    <a:pt x="1548" y="7638"/>
                    <a:pt x="1535" y="7624"/>
                    <a:pt x="1510" y="7612"/>
                  </a:cubicBezTo>
                  <a:lnTo>
                    <a:pt x="1510" y="7436"/>
                  </a:lnTo>
                  <a:lnTo>
                    <a:pt x="1523" y="7436"/>
                  </a:lnTo>
                  <a:lnTo>
                    <a:pt x="1523" y="7411"/>
                  </a:lnTo>
                  <a:lnTo>
                    <a:pt x="1523" y="7361"/>
                  </a:lnTo>
                  <a:cubicBezTo>
                    <a:pt x="1523" y="7285"/>
                    <a:pt x="1523" y="7210"/>
                    <a:pt x="1535" y="7121"/>
                  </a:cubicBezTo>
                  <a:cubicBezTo>
                    <a:pt x="1535" y="7109"/>
                    <a:pt x="1523" y="7096"/>
                    <a:pt x="1498" y="7096"/>
                  </a:cubicBezTo>
                  <a:cubicBezTo>
                    <a:pt x="1485" y="7096"/>
                    <a:pt x="1473" y="7109"/>
                    <a:pt x="1473" y="7121"/>
                  </a:cubicBezTo>
                  <a:cubicBezTo>
                    <a:pt x="1460" y="7172"/>
                    <a:pt x="1460" y="7222"/>
                    <a:pt x="1460" y="7272"/>
                  </a:cubicBezTo>
                  <a:cubicBezTo>
                    <a:pt x="1448" y="7272"/>
                    <a:pt x="1448" y="7272"/>
                    <a:pt x="1448" y="7285"/>
                  </a:cubicBezTo>
                  <a:lnTo>
                    <a:pt x="1448" y="7311"/>
                  </a:lnTo>
                  <a:lnTo>
                    <a:pt x="1448" y="7361"/>
                  </a:lnTo>
                  <a:lnTo>
                    <a:pt x="1448" y="7537"/>
                  </a:lnTo>
                  <a:cubicBezTo>
                    <a:pt x="1435" y="7524"/>
                    <a:pt x="1422" y="7499"/>
                    <a:pt x="1422" y="7474"/>
                  </a:cubicBezTo>
                  <a:lnTo>
                    <a:pt x="1422" y="7461"/>
                  </a:lnTo>
                  <a:cubicBezTo>
                    <a:pt x="1384" y="7197"/>
                    <a:pt x="1384" y="6933"/>
                    <a:pt x="1422" y="6682"/>
                  </a:cubicBezTo>
                  <a:cubicBezTo>
                    <a:pt x="1430" y="6659"/>
                    <a:pt x="1410" y="6641"/>
                    <a:pt x="1390" y="6641"/>
                  </a:cubicBezTo>
                  <a:cubicBezTo>
                    <a:pt x="1377" y="6641"/>
                    <a:pt x="1364" y="6649"/>
                    <a:pt x="1359" y="6669"/>
                  </a:cubicBezTo>
                  <a:cubicBezTo>
                    <a:pt x="1334" y="6845"/>
                    <a:pt x="1334" y="7021"/>
                    <a:pt x="1334" y="7185"/>
                  </a:cubicBezTo>
                  <a:cubicBezTo>
                    <a:pt x="1334" y="7172"/>
                    <a:pt x="1322" y="7147"/>
                    <a:pt x="1322" y="7121"/>
                  </a:cubicBezTo>
                  <a:cubicBezTo>
                    <a:pt x="1322" y="7109"/>
                    <a:pt x="1297" y="7096"/>
                    <a:pt x="1284" y="7096"/>
                  </a:cubicBezTo>
                  <a:cubicBezTo>
                    <a:pt x="1279" y="7094"/>
                    <a:pt x="1274" y="7093"/>
                    <a:pt x="1269" y="7093"/>
                  </a:cubicBezTo>
                  <a:cubicBezTo>
                    <a:pt x="1247" y="7093"/>
                    <a:pt x="1223" y="7114"/>
                    <a:pt x="1233" y="7135"/>
                  </a:cubicBezTo>
                  <a:cubicBezTo>
                    <a:pt x="1246" y="7222"/>
                    <a:pt x="1272" y="7311"/>
                    <a:pt x="1297" y="7398"/>
                  </a:cubicBezTo>
                  <a:cubicBezTo>
                    <a:pt x="1272" y="7386"/>
                    <a:pt x="1258" y="7361"/>
                    <a:pt x="1246" y="7348"/>
                  </a:cubicBezTo>
                  <a:cubicBezTo>
                    <a:pt x="1246" y="7336"/>
                    <a:pt x="1258" y="7323"/>
                    <a:pt x="1258" y="7311"/>
                  </a:cubicBezTo>
                  <a:cubicBezTo>
                    <a:pt x="1233" y="7222"/>
                    <a:pt x="1221" y="7135"/>
                    <a:pt x="1208" y="7034"/>
                  </a:cubicBezTo>
                  <a:cubicBezTo>
                    <a:pt x="1221" y="6971"/>
                    <a:pt x="1221" y="6920"/>
                    <a:pt x="1246" y="6858"/>
                  </a:cubicBezTo>
                  <a:cubicBezTo>
                    <a:pt x="1254" y="6835"/>
                    <a:pt x="1234" y="6817"/>
                    <a:pt x="1214" y="6817"/>
                  </a:cubicBezTo>
                  <a:cubicBezTo>
                    <a:pt x="1201" y="6817"/>
                    <a:pt x="1188" y="6825"/>
                    <a:pt x="1183" y="6845"/>
                  </a:cubicBezTo>
                  <a:cubicBezTo>
                    <a:pt x="1171" y="6870"/>
                    <a:pt x="1171" y="6895"/>
                    <a:pt x="1158" y="6933"/>
                  </a:cubicBezTo>
                  <a:cubicBezTo>
                    <a:pt x="1146" y="6933"/>
                    <a:pt x="1146" y="6945"/>
                    <a:pt x="1146" y="6958"/>
                  </a:cubicBezTo>
                  <a:lnTo>
                    <a:pt x="1146" y="7034"/>
                  </a:lnTo>
                  <a:lnTo>
                    <a:pt x="1146" y="7235"/>
                  </a:lnTo>
                  <a:lnTo>
                    <a:pt x="1096" y="7185"/>
                  </a:lnTo>
                  <a:cubicBezTo>
                    <a:pt x="1108" y="6920"/>
                    <a:pt x="1133" y="6657"/>
                    <a:pt x="1171" y="6392"/>
                  </a:cubicBezTo>
                  <a:cubicBezTo>
                    <a:pt x="1171" y="6362"/>
                    <a:pt x="1148" y="6345"/>
                    <a:pt x="1129" y="6345"/>
                  </a:cubicBezTo>
                  <a:cubicBezTo>
                    <a:pt x="1117" y="6345"/>
                    <a:pt x="1108" y="6352"/>
                    <a:pt x="1108" y="6367"/>
                  </a:cubicBezTo>
                  <a:cubicBezTo>
                    <a:pt x="1070" y="6581"/>
                    <a:pt x="1057" y="6782"/>
                    <a:pt x="1045" y="6984"/>
                  </a:cubicBezTo>
                  <a:cubicBezTo>
                    <a:pt x="1032" y="6870"/>
                    <a:pt x="1020" y="6757"/>
                    <a:pt x="995" y="6644"/>
                  </a:cubicBezTo>
                  <a:cubicBezTo>
                    <a:pt x="989" y="6628"/>
                    <a:pt x="975" y="6621"/>
                    <a:pt x="962" y="6621"/>
                  </a:cubicBezTo>
                  <a:cubicBezTo>
                    <a:pt x="943" y="6621"/>
                    <a:pt x="925" y="6634"/>
                    <a:pt x="932" y="6657"/>
                  </a:cubicBezTo>
                  <a:cubicBezTo>
                    <a:pt x="945" y="6707"/>
                    <a:pt x="957" y="6769"/>
                    <a:pt x="957" y="6820"/>
                  </a:cubicBezTo>
                  <a:cubicBezTo>
                    <a:pt x="945" y="6833"/>
                    <a:pt x="945" y="6845"/>
                    <a:pt x="945" y="6858"/>
                  </a:cubicBezTo>
                  <a:cubicBezTo>
                    <a:pt x="945" y="6920"/>
                    <a:pt x="957" y="6971"/>
                    <a:pt x="970" y="7021"/>
                  </a:cubicBezTo>
                  <a:cubicBezTo>
                    <a:pt x="945" y="6996"/>
                    <a:pt x="932" y="6971"/>
                    <a:pt x="906" y="6945"/>
                  </a:cubicBezTo>
                  <a:cubicBezTo>
                    <a:pt x="919" y="6933"/>
                    <a:pt x="932" y="6920"/>
                    <a:pt x="932" y="6908"/>
                  </a:cubicBezTo>
                  <a:cubicBezTo>
                    <a:pt x="906" y="6707"/>
                    <a:pt x="932" y="6506"/>
                    <a:pt x="995" y="6317"/>
                  </a:cubicBezTo>
                  <a:cubicBezTo>
                    <a:pt x="1010" y="6295"/>
                    <a:pt x="994" y="6282"/>
                    <a:pt x="974" y="6282"/>
                  </a:cubicBezTo>
                  <a:cubicBezTo>
                    <a:pt x="959" y="6282"/>
                    <a:pt x="942" y="6289"/>
                    <a:pt x="932" y="6305"/>
                  </a:cubicBezTo>
                  <a:cubicBezTo>
                    <a:pt x="869" y="6481"/>
                    <a:pt x="844" y="6669"/>
                    <a:pt x="856" y="6858"/>
                  </a:cubicBezTo>
                  <a:cubicBezTo>
                    <a:pt x="844" y="6782"/>
                    <a:pt x="831" y="6719"/>
                    <a:pt x="819" y="6644"/>
                  </a:cubicBezTo>
                  <a:lnTo>
                    <a:pt x="819" y="6481"/>
                  </a:lnTo>
                  <a:cubicBezTo>
                    <a:pt x="831" y="6355"/>
                    <a:pt x="856" y="6229"/>
                    <a:pt x="881" y="6090"/>
                  </a:cubicBezTo>
                  <a:cubicBezTo>
                    <a:pt x="881" y="6069"/>
                    <a:pt x="860" y="6055"/>
                    <a:pt x="843" y="6055"/>
                  </a:cubicBezTo>
                  <a:cubicBezTo>
                    <a:pt x="830" y="6055"/>
                    <a:pt x="819" y="6062"/>
                    <a:pt x="819" y="6078"/>
                  </a:cubicBezTo>
                  <a:cubicBezTo>
                    <a:pt x="794" y="6204"/>
                    <a:pt x="769" y="6342"/>
                    <a:pt x="755" y="6468"/>
                  </a:cubicBezTo>
                  <a:cubicBezTo>
                    <a:pt x="730" y="6468"/>
                    <a:pt x="705" y="6481"/>
                    <a:pt x="718" y="6518"/>
                  </a:cubicBezTo>
                  <a:cubicBezTo>
                    <a:pt x="730" y="6556"/>
                    <a:pt x="730" y="6606"/>
                    <a:pt x="743" y="6657"/>
                  </a:cubicBezTo>
                  <a:lnTo>
                    <a:pt x="743" y="6694"/>
                  </a:lnTo>
                  <a:cubicBezTo>
                    <a:pt x="730" y="6682"/>
                    <a:pt x="730" y="6669"/>
                    <a:pt x="718" y="6644"/>
                  </a:cubicBezTo>
                  <a:cubicBezTo>
                    <a:pt x="680" y="6417"/>
                    <a:pt x="680" y="6204"/>
                    <a:pt x="693" y="5978"/>
                  </a:cubicBezTo>
                  <a:cubicBezTo>
                    <a:pt x="693" y="5959"/>
                    <a:pt x="677" y="5949"/>
                    <a:pt x="660" y="5949"/>
                  </a:cubicBezTo>
                  <a:cubicBezTo>
                    <a:pt x="643" y="5949"/>
                    <a:pt x="624" y="5959"/>
                    <a:pt x="618" y="5978"/>
                  </a:cubicBezTo>
                  <a:cubicBezTo>
                    <a:pt x="618" y="6154"/>
                    <a:pt x="618" y="6330"/>
                    <a:pt x="630" y="6506"/>
                  </a:cubicBezTo>
                  <a:cubicBezTo>
                    <a:pt x="605" y="6442"/>
                    <a:pt x="579" y="6392"/>
                    <a:pt x="554" y="6342"/>
                  </a:cubicBezTo>
                  <a:cubicBezTo>
                    <a:pt x="517" y="6166"/>
                    <a:pt x="542" y="5978"/>
                    <a:pt x="567" y="5802"/>
                  </a:cubicBezTo>
                  <a:cubicBezTo>
                    <a:pt x="574" y="5779"/>
                    <a:pt x="556" y="5766"/>
                    <a:pt x="537" y="5766"/>
                  </a:cubicBezTo>
                  <a:cubicBezTo>
                    <a:pt x="524" y="5766"/>
                    <a:pt x="509" y="5773"/>
                    <a:pt x="504" y="5788"/>
                  </a:cubicBezTo>
                  <a:cubicBezTo>
                    <a:pt x="492" y="5902"/>
                    <a:pt x="467" y="6028"/>
                    <a:pt x="467" y="6154"/>
                  </a:cubicBezTo>
                  <a:cubicBezTo>
                    <a:pt x="454" y="6115"/>
                    <a:pt x="442" y="6090"/>
                    <a:pt x="429" y="6065"/>
                  </a:cubicBezTo>
                  <a:cubicBezTo>
                    <a:pt x="442" y="6053"/>
                    <a:pt x="454" y="6040"/>
                    <a:pt x="454" y="6028"/>
                  </a:cubicBezTo>
                  <a:cubicBezTo>
                    <a:pt x="416" y="5889"/>
                    <a:pt x="416" y="5751"/>
                    <a:pt x="454" y="5626"/>
                  </a:cubicBezTo>
                  <a:cubicBezTo>
                    <a:pt x="462" y="5601"/>
                    <a:pt x="438" y="5581"/>
                    <a:pt x="417" y="5581"/>
                  </a:cubicBezTo>
                  <a:cubicBezTo>
                    <a:pt x="406" y="5581"/>
                    <a:pt x="396" y="5587"/>
                    <a:pt x="391" y="5600"/>
                  </a:cubicBezTo>
                  <a:cubicBezTo>
                    <a:pt x="366" y="5701"/>
                    <a:pt x="366" y="5788"/>
                    <a:pt x="366" y="5889"/>
                  </a:cubicBezTo>
                  <a:cubicBezTo>
                    <a:pt x="366" y="5877"/>
                    <a:pt x="366" y="5877"/>
                    <a:pt x="353" y="5864"/>
                  </a:cubicBezTo>
                  <a:cubicBezTo>
                    <a:pt x="316" y="5663"/>
                    <a:pt x="316" y="5449"/>
                    <a:pt x="328" y="5248"/>
                  </a:cubicBezTo>
                  <a:cubicBezTo>
                    <a:pt x="328" y="5223"/>
                    <a:pt x="312" y="5211"/>
                    <a:pt x="297" y="5211"/>
                  </a:cubicBezTo>
                  <a:cubicBezTo>
                    <a:pt x="281" y="5211"/>
                    <a:pt x="266" y="5223"/>
                    <a:pt x="266" y="5248"/>
                  </a:cubicBezTo>
                  <a:cubicBezTo>
                    <a:pt x="266" y="5336"/>
                    <a:pt x="252" y="5436"/>
                    <a:pt x="252" y="5525"/>
                  </a:cubicBezTo>
                  <a:cubicBezTo>
                    <a:pt x="227" y="5411"/>
                    <a:pt x="202" y="5299"/>
                    <a:pt x="190" y="5185"/>
                  </a:cubicBezTo>
                  <a:cubicBezTo>
                    <a:pt x="115" y="4732"/>
                    <a:pt x="102" y="4318"/>
                    <a:pt x="127" y="3953"/>
                  </a:cubicBezTo>
                  <a:close/>
                  <a:moveTo>
                    <a:pt x="10220" y="0"/>
                  </a:moveTo>
                  <a:cubicBezTo>
                    <a:pt x="10003" y="0"/>
                    <a:pt x="9791" y="15"/>
                    <a:pt x="9596" y="42"/>
                  </a:cubicBezTo>
                  <a:cubicBezTo>
                    <a:pt x="9206" y="92"/>
                    <a:pt x="8904" y="155"/>
                    <a:pt x="8641" y="218"/>
                  </a:cubicBezTo>
                  <a:cubicBezTo>
                    <a:pt x="8225" y="309"/>
                    <a:pt x="7879" y="383"/>
                    <a:pt x="7390" y="383"/>
                  </a:cubicBezTo>
                  <a:cubicBezTo>
                    <a:pt x="6934" y="383"/>
                    <a:pt x="6352" y="319"/>
                    <a:pt x="5472" y="143"/>
                  </a:cubicBezTo>
                  <a:cubicBezTo>
                    <a:pt x="5229" y="94"/>
                    <a:pt x="4975" y="71"/>
                    <a:pt x="4715" y="71"/>
                  </a:cubicBezTo>
                  <a:cubicBezTo>
                    <a:pt x="3279" y="71"/>
                    <a:pt x="1665" y="777"/>
                    <a:pt x="781" y="1853"/>
                  </a:cubicBezTo>
                  <a:cubicBezTo>
                    <a:pt x="479" y="2230"/>
                    <a:pt x="177" y="2758"/>
                    <a:pt x="115" y="3424"/>
                  </a:cubicBezTo>
                  <a:cubicBezTo>
                    <a:pt x="51" y="3865"/>
                    <a:pt x="1" y="4494"/>
                    <a:pt x="115" y="5185"/>
                  </a:cubicBezTo>
                  <a:cubicBezTo>
                    <a:pt x="152" y="5411"/>
                    <a:pt x="215" y="5638"/>
                    <a:pt x="291" y="5889"/>
                  </a:cubicBezTo>
                  <a:cubicBezTo>
                    <a:pt x="303" y="5927"/>
                    <a:pt x="316" y="5978"/>
                    <a:pt x="328" y="6015"/>
                  </a:cubicBezTo>
                  <a:cubicBezTo>
                    <a:pt x="328" y="6028"/>
                    <a:pt x="341" y="6040"/>
                    <a:pt x="353" y="6040"/>
                  </a:cubicBezTo>
                  <a:cubicBezTo>
                    <a:pt x="391" y="6141"/>
                    <a:pt x="442" y="6254"/>
                    <a:pt x="492" y="6355"/>
                  </a:cubicBezTo>
                  <a:cubicBezTo>
                    <a:pt x="492" y="6392"/>
                    <a:pt x="504" y="6417"/>
                    <a:pt x="517" y="6455"/>
                  </a:cubicBezTo>
                  <a:cubicBezTo>
                    <a:pt x="517" y="6468"/>
                    <a:pt x="529" y="6481"/>
                    <a:pt x="542" y="6481"/>
                  </a:cubicBezTo>
                  <a:cubicBezTo>
                    <a:pt x="605" y="6593"/>
                    <a:pt x="680" y="6719"/>
                    <a:pt x="769" y="6845"/>
                  </a:cubicBezTo>
                  <a:cubicBezTo>
                    <a:pt x="769" y="6858"/>
                    <a:pt x="781" y="6870"/>
                    <a:pt x="794" y="6895"/>
                  </a:cubicBezTo>
                  <a:cubicBezTo>
                    <a:pt x="806" y="6895"/>
                    <a:pt x="806" y="6908"/>
                    <a:pt x="806" y="6908"/>
                  </a:cubicBezTo>
                  <a:cubicBezTo>
                    <a:pt x="806" y="6920"/>
                    <a:pt x="819" y="6933"/>
                    <a:pt x="819" y="6933"/>
                  </a:cubicBezTo>
                  <a:cubicBezTo>
                    <a:pt x="819" y="6958"/>
                    <a:pt x="831" y="6958"/>
                    <a:pt x="844" y="6958"/>
                  </a:cubicBezTo>
                  <a:cubicBezTo>
                    <a:pt x="894" y="7034"/>
                    <a:pt x="945" y="7109"/>
                    <a:pt x="1007" y="7172"/>
                  </a:cubicBezTo>
                  <a:cubicBezTo>
                    <a:pt x="1007" y="7197"/>
                    <a:pt x="1020" y="7222"/>
                    <a:pt x="1020" y="7247"/>
                  </a:cubicBezTo>
                  <a:cubicBezTo>
                    <a:pt x="1027" y="7262"/>
                    <a:pt x="1039" y="7268"/>
                    <a:pt x="1050" y="7268"/>
                  </a:cubicBezTo>
                  <a:cubicBezTo>
                    <a:pt x="1058" y="7268"/>
                    <a:pt x="1065" y="7265"/>
                    <a:pt x="1070" y="7260"/>
                  </a:cubicBezTo>
                  <a:cubicBezTo>
                    <a:pt x="1108" y="7298"/>
                    <a:pt x="1133" y="7323"/>
                    <a:pt x="1158" y="7361"/>
                  </a:cubicBezTo>
                  <a:cubicBezTo>
                    <a:pt x="1171" y="7373"/>
                    <a:pt x="1171" y="7373"/>
                    <a:pt x="1183" y="7373"/>
                  </a:cubicBezTo>
                  <a:cubicBezTo>
                    <a:pt x="1297" y="7499"/>
                    <a:pt x="1422" y="7624"/>
                    <a:pt x="1560" y="7738"/>
                  </a:cubicBezTo>
                  <a:cubicBezTo>
                    <a:pt x="1573" y="7750"/>
                    <a:pt x="1573" y="7763"/>
                    <a:pt x="1585" y="7763"/>
                  </a:cubicBezTo>
                  <a:cubicBezTo>
                    <a:pt x="1711" y="7864"/>
                    <a:pt x="1850" y="7977"/>
                    <a:pt x="2001" y="8065"/>
                  </a:cubicBezTo>
                  <a:lnTo>
                    <a:pt x="2001" y="8077"/>
                  </a:lnTo>
                  <a:cubicBezTo>
                    <a:pt x="2001" y="8086"/>
                    <a:pt x="2014" y="8095"/>
                    <a:pt x="2025" y="8095"/>
                  </a:cubicBezTo>
                  <a:cubicBezTo>
                    <a:pt x="2030" y="8095"/>
                    <a:pt x="2035" y="8094"/>
                    <a:pt x="2038" y="8090"/>
                  </a:cubicBezTo>
                  <a:lnTo>
                    <a:pt x="2152" y="8166"/>
                  </a:lnTo>
                  <a:cubicBezTo>
                    <a:pt x="2152" y="8184"/>
                    <a:pt x="2165" y="8196"/>
                    <a:pt x="2177" y="8196"/>
                  </a:cubicBezTo>
                  <a:cubicBezTo>
                    <a:pt x="2182" y="8196"/>
                    <a:pt x="2186" y="8194"/>
                    <a:pt x="2189" y="8191"/>
                  </a:cubicBezTo>
                  <a:cubicBezTo>
                    <a:pt x="2214" y="8203"/>
                    <a:pt x="2227" y="8216"/>
                    <a:pt x="2239" y="8216"/>
                  </a:cubicBezTo>
                  <a:cubicBezTo>
                    <a:pt x="2252" y="8241"/>
                    <a:pt x="2265" y="8241"/>
                    <a:pt x="2278" y="8241"/>
                  </a:cubicBezTo>
                  <a:cubicBezTo>
                    <a:pt x="2390" y="8304"/>
                    <a:pt x="2516" y="8379"/>
                    <a:pt x="2655" y="8442"/>
                  </a:cubicBezTo>
                  <a:cubicBezTo>
                    <a:pt x="2667" y="8454"/>
                    <a:pt x="2680" y="8454"/>
                    <a:pt x="2692" y="8454"/>
                  </a:cubicBezTo>
                  <a:cubicBezTo>
                    <a:pt x="2781" y="8493"/>
                    <a:pt x="2868" y="8543"/>
                    <a:pt x="2957" y="8580"/>
                  </a:cubicBezTo>
                  <a:cubicBezTo>
                    <a:pt x="2969" y="8593"/>
                    <a:pt x="2982" y="8593"/>
                    <a:pt x="2994" y="8593"/>
                  </a:cubicBezTo>
                  <a:cubicBezTo>
                    <a:pt x="3082" y="8630"/>
                    <a:pt x="3183" y="8669"/>
                    <a:pt x="3271" y="8694"/>
                  </a:cubicBezTo>
                  <a:cubicBezTo>
                    <a:pt x="3271" y="8718"/>
                    <a:pt x="3286" y="8726"/>
                    <a:pt x="3304" y="8726"/>
                  </a:cubicBezTo>
                  <a:cubicBezTo>
                    <a:pt x="3314" y="8726"/>
                    <a:pt x="3325" y="8723"/>
                    <a:pt x="3334" y="8719"/>
                  </a:cubicBezTo>
                  <a:cubicBezTo>
                    <a:pt x="3334" y="8719"/>
                    <a:pt x="3346" y="8719"/>
                    <a:pt x="3346" y="8731"/>
                  </a:cubicBezTo>
                  <a:cubicBezTo>
                    <a:pt x="3460" y="8769"/>
                    <a:pt x="3572" y="8794"/>
                    <a:pt x="3686" y="8832"/>
                  </a:cubicBezTo>
                  <a:cubicBezTo>
                    <a:pt x="3686" y="8832"/>
                    <a:pt x="3691" y="8837"/>
                    <a:pt x="3699" y="8837"/>
                  </a:cubicBezTo>
                  <a:cubicBezTo>
                    <a:pt x="3703" y="8837"/>
                    <a:pt x="3707" y="8836"/>
                    <a:pt x="3711" y="8832"/>
                  </a:cubicBezTo>
                  <a:cubicBezTo>
                    <a:pt x="3824" y="8870"/>
                    <a:pt x="3938" y="8895"/>
                    <a:pt x="4050" y="8920"/>
                  </a:cubicBezTo>
                  <a:cubicBezTo>
                    <a:pt x="4050" y="8945"/>
                    <a:pt x="4050" y="8957"/>
                    <a:pt x="4063" y="8971"/>
                  </a:cubicBezTo>
                  <a:cubicBezTo>
                    <a:pt x="4063" y="8986"/>
                    <a:pt x="4074" y="8993"/>
                    <a:pt x="4087" y="8993"/>
                  </a:cubicBezTo>
                  <a:cubicBezTo>
                    <a:pt x="4105" y="8993"/>
                    <a:pt x="4126" y="8980"/>
                    <a:pt x="4126" y="8957"/>
                  </a:cubicBezTo>
                  <a:cubicBezTo>
                    <a:pt x="4126" y="8945"/>
                    <a:pt x="4114" y="8945"/>
                    <a:pt x="4114" y="8932"/>
                  </a:cubicBezTo>
                  <a:lnTo>
                    <a:pt x="4114" y="8932"/>
                  </a:lnTo>
                  <a:cubicBezTo>
                    <a:pt x="4151" y="8945"/>
                    <a:pt x="4176" y="8945"/>
                    <a:pt x="4201" y="8957"/>
                  </a:cubicBezTo>
                  <a:lnTo>
                    <a:pt x="4214" y="8957"/>
                  </a:lnTo>
                  <a:cubicBezTo>
                    <a:pt x="4221" y="8972"/>
                    <a:pt x="4233" y="8978"/>
                    <a:pt x="4244" y="8978"/>
                  </a:cubicBezTo>
                  <a:cubicBezTo>
                    <a:pt x="4252" y="8978"/>
                    <a:pt x="4259" y="8975"/>
                    <a:pt x="4264" y="8971"/>
                  </a:cubicBezTo>
                  <a:lnTo>
                    <a:pt x="4528" y="9008"/>
                  </a:lnTo>
                  <a:cubicBezTo>
                    <a:pt x="4528" y="9023"/>
                    <a:pt x="4548" y="9034"/>
                    <a:pt x="4565" y="9034"/>
                  </a:cubicBezTo>
                  <a:cubicBezTo>
                    <a:pt x="4576" y="9034"/>
                    <a:pt x="4586" y="9030"/>
                    <a:pt x="4591" y="9021"/>
                  </a:cubicBezTo>
                  <a:cubicBezTo>
                    <a:pt x="4717" y="9033"/>
                    <a:pt x="4843" y="9046"/>
                    <a:pt x="4969" y="9046"/>
                  </a:cubicBezTo>
                  <a:cubicBezTo>
                    <a:pt x="4969" y="9054"/>
                    <a:pt x="4981" y="9063"/>
                    <a:pt x="4993" y="9063"/>
                  </a:cubicBezTo>
                  <a:cubicBezTo>
                    <a:pt x="4998" y="9063"/>
                    <a:pt x="5002" y="9062"/>
                    <a:pt x="5006" y="9058"/>
                  </a:cubicBezTo>
                  <a:cubicBezTo>
                    <a:pt x="5019" y="9058"/>
                    <a:pt x="5019" y="9046"/>
                    <a:pt x="5019" y="9046"/>
                  </a:cubicBezTo>
                  <a:lnTo>
                    <a:pt x="5170" y="9046"/>
                  </a:lnTo>
                  <a:cubicBezTo>
                    <a:pt x="5635" y="9046"/>
                    <a:pt x="6075" y="8983"/>
                    <a:pt x="6515" y="8857"/>
                  </a:cubicBezTo>
                  <a:lnTo>
                    <a:pt x="6528" y="8857"/>
                  </a:lnTo>
                  <a:cubicBezTo>
                    <a:pt x="6629" y="8820"/>
                    <a:pt x="6741" y="8781"/>
                    <a:pt x="6842" y="8744"/>
                  </a:cubicBezTo>
                  <a:cubicBezTo>
                    <a:pt x="6849" y="8747"/>
                    <a:pt x="6855" y="8749"/>
                    <a:pt x="6861" y="8749"/>
                  </a:cubicBezTo>
                  <a:cubicBezTo>
                    <a:pt x="6879" y="8749"/>
                    <a:pt x="6892" y="8737"/>
                    <a:pt x="6892" y="8719"/>
                  </a:cubicBezTo>
                  <a:cubicBezTo>
                    <a:pt x="6942" y="8706"/>
                    <a:pt x="6981" y="8694"/>
                    <a:pt x="7031" y="8669"/>
                  </a:cubicBezTo>
                  <a:cubicBezTo>
                    <a:pt x="7035" y="8678"/>
                    <a:pt x="7044" y="8682"/>
                    <a:pt x="7054" y="8682"/>
                  </a:cubicBezTo>
                  <a:cubicBezTo>
                    <a:pt x="7071" y="8682"/>
                    <a:pt x="7089" y="8668"/>
                    <a:pt x="7081" y="8644"/>
                  </a:cubicBezTo>
                  <a:cubicBezTo>
                    <a:pt x="7232" y="8580"/>
                    <a:pt x="7383" y="8505"/>
                    <a:pt x="7521" y="8417"/>
                  </a:cubicBezTo>
                  <a:cubicBezTo>
                    <a:pt x="7527" y="8423"/>
                    <a:pt x="7534" y="8426"/>
                    <a:pt x="7540" y="8426"/>
                  </a:cubicBezTo>
                  <a:cubicBezTo>
                    <a:pt x="7546" y="8426"/>
                    <a:pt x="7553" y="8423"/>
                    <a:pt x="7559" y="8417"/>
                  </a:cubicBezTo>
                  <a:lnTo>
                    <a:pt x="7559" y="8404"/>
                  </a:lnTo>
                  <a:cubicBezTo>
                    <a:pt x="7635" y="8367"/>
                    <a:pt x="7710" y="8317"/>
                    <a:pt x="7772" y="8278"/>
                  </a:cubicBezTo>
                  <a:cubicBezTo>
                    <a:pt x="7823" y="8241"/>
                    <a:pt x="7873" y="8203"/>
                    <a:pt x="7923" y="8178"/>
                  </a:cubicBezTo>
                  <a:cubicBezTo>
                    <a:pt x="7929" y="8184"/>
                    <a:pt x="7936" y="8186"/>
                    <a:pt x="7942" y="8186"/>
                  </a:cubicBezTo>
                  <a:cubicBezTo>
                    <a:pt x="7964" y="8186"/>
                    <a:pt x="7984" y="8160"/>
                    <a:pt x="7974" y="8141"/>
                  </a:cubicBezTo>
                  <a:cubicBezTo>
                    <a:pt x="8037" y="8102"/>
                    <a:pt x="8087" y="8065"/>
                    <a:pt x="8138" y="8027"/>
                  </a:cubicBezTo>
                  <a:lnTo>
                    <a:pt x="8150" y="8027"/>
                  </a:lnTo>
                  <a:lnTo>
                    <a:pt x="8150" y="8015"/>
                  </a:lnTo>
                  <a:cubicBezTo>
                    <a:pt x="8175" y="8002"/>
                    <a:pt x="8200" y="7977"/>
                    <a:pt x="8225" y="7965"/>
                  </a:cubicBezTo>
                  <a:cubicBezTo>
                    <a:pt x="8238" y="7965"/>
                    <a:pt x="8250" y="7951"/>
                    <a:pt x="8250" y="7939"/>
                  </a:cubicBezTo>
                  <a:cubicBezTo>
                    <a:pt x="8326" y="7889"/>
                    <a:pt x="8389" y="7826"/>
                    <a:pt x="8451" y="7775"/>
                  </a:cubicBezTo>
                  <a:lnTo>
                    <a:pt x="8465" y="7775"/>
                  </a:lnTo>
                  <a:cubicBezTo>
                    <a:pt x="8552" y="7700"/>
                    <a:pt x="8628" y="7638"/>
                    <a:pt x="8703" y="7562"/>
                  </a:cubicBezTo>
                  <a:lnTo>
                    <a:pt x="8716" y="7562"/>
                  </a:lnTo>
                  <a:cubicBezTo>
                    <a:pt x="8728" y="7549"/>
                    <a:pt x="8728" y="7549"/>
                    <a:pt x="8728" y="7537"/>
                  </a:cubicBezTo>
                  <a:cubicBezTo>
                    <a:pt x="8792" y="7487"/>
                    <a:pt x="8842" y="7436"/>
                    <a:pt x="8904" y="7386"/>
                  </a:cubicBezTo>
                  <a:cubicBezTo>
                    <a:pt x="8906" y="7388"/>
                    <a:pt x="8908" y="7388"/>
                    <a:pt x="8911" y="7388"/>
                  </a:cubicBezTo>
                  <a:cubicBezTo>
                    <a:pt x="8926" y="7388"/>
                    <a:pt x="8953" y="7358"/>
                    <a:pt x="8942" y="7336"/>
                  </a:cubicBezTo>
                  <a:cubicBezTo>
                    <a:pt x="9018" y="7272"/>
                    <a:pt x="9093" y="7197"/>
                    <a:pt x="9156" y="7121"/>
                  </a:cubicBezTo>
                  <a:lnTo>
                    <a:pt x="9181" y="7121"/>
                  </a:lnTo>
                  <a:cubicBezTo>
                    <a:pt x="9194" y="7109"/>
                    <a:pt x="9194" y="7096"/>
                    <a:pt x="9194" y="7084"/>
                  </a:cubicBezTo>
                  <a:cubicBezTo>
                    <a:pt x="9320" y="6945"/>
                    <a:pt x="9432" y="6820"/>
                    <a:pt x="9546" y="6694"/>
                  </a:cubicBezTo>
                  <a:cubicBezTo>
                    <a:pt x="9558" y="6682"/>
                    <a:pt x="9571" y="6682"/>
                    <a:pt x="9571" y="6669"/>
                  </a:cubicBezTo>
                  <a:lnTo>
                    <a:pt x="9571" y="6657"/>
                  </a:lnTo>
                  <a:cubicBezTo>
                    <a:pt x="9835" y="6355"/>
                    <a:pt x="10074" y="6053"/>
                    <a:pt x="10262" y="5802"/>
                  </a:cubicBezTo>
                  <a:cubicBezTo>
                    <a:pt x="10489" y="5500"/>
                    <a:pt x="10678" y="5273"/>
                    <a:pt x="10816" y="5148"/>
                  </a:cubicBezTo>
                  <a:cubicBezTo>
                    <a:pt x="11042" y="4933"/>
                    <a:pt x="11268" y="4695"/>
                    <a:pt x="11483" y="4443"/>
                  </a:cubicBezTo>
                  <a:cubicBezTo>
                    <a:pt x="11495" y="4443"/>
                    <a:pt x="11508" y="4430"/>
                    <a:pt x="11508" y="4405"/>
                  </a:cubicBezTo>
                  <a:cubicBezTo>
                    <a:pt x="11696" y="4192"/>
                    <a:pt x="11860" y="3953"/>
                    <a:pt x="12011" y="3714"/>
                  </a:cubicBezTo>
                  <a:cubicBezTo>
                    <a:pt x="12011" y="3701"/>
                    <a:pt x="12023" y="3701"/>
                    <a:pt x="12023" y="3689"/>
                  </a:cubicBezTo>
                  <a:cubicBezTo>
                    <a:pt x="12287" y="3261"/>
                    <a:pt x="12489" y="2809"/>
                    <a:pt x="12576" y="2343"/>
                  </a:cubicBezTo>
                  <a:cubicBezTo>
                    <a:pt x="12589" y="2331"/>
                    <a:pt x="12601" y="2318"/>
                    <a:pt x="12601" y="2306"/>
                  </a:cubicBezTo>
                  <a:cubicBezTo>
                    <a:pt x="12601" y="2293"/>
                    <a:pt x="12589" y="2281"/>
                    <a:pt x="12589" y="2281"/>
                  </a:cubicBezTo>
                  <a:cubicBezTo>
                    <a:pt x="12652" y="1966"/>
                    <a:pt x="12652" y="1664"/>
                    <a:pt x="12601" y="1362"/>
                  </a:cubicBezTo>
                  <a:lnTo>
                    <a:pt x="12564" y="1174"/>
                  </a:lnTo>
                  <a:lnTo>
                    <a:pt x="12551" y="1174"/>
                  </a:lnTo>
                  <a:cubicBezTo>
                    <a:pt x="12476" y="922"/>
                    <a:pt x="12338" y="721"/>
                    <a:pt x="12123" y="545"/>
                  </a:cubicBezTo>
                  <a:cubicBezTo>
                    <a:pt x="11664" y="152"/>
                    <a:pt x="10913" y="0"/>
                    <a:pt x="10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69"/>
            <p:cNvSpPr/>
            <p:nvPr/>
          </p:nvSpPr>
          <p:spPr>
            <a:xfrm>
              <a:off x="4379725" y="5277425"/>
              <a:ext cx="4425" cy="7900"/>
            </a:xfrm>
            <a:custGeom>
              <a:avLst/>
              <a:gdLst/>
              <a:ahLst/>
              <a:cxnLst/>
              <a:rect l="l" t="t" r="r" b="b"/>
              <a:pathLst>
                <a:path w="177" h="316" extrusionOk="0">
                  <a:moveTo>
                    <a:pt x="38" y="0"/>
                  </a:moveTo>
                  <a:cubicBezTo>
                    <a:pt x="31" y="0"/>
                    <a:pt x="23" y="3"/>
                    <a:pt x="12" y="8"/>
                  </a:cubicBezTo>
                  <a:cubicBezTo>
                    <a:pt x="0" y="8"/>
                    <a:pt x="0" y="34"/>
                    <a:pt x="0" y="47"/>
                  </a:cubicBezTo>
                  <a:cubicBezTo>
                    <a:pt x="51" y="122"/>
                    <a:pt x="76" y="210"/>
                    <a:pt x="113" y="285"/>
                  </a:cubicBezTo>
                  <a:cubicBezTo>
                    <a:pt x="113" y="303"/>
                    <a:pt x="126" y="315"/>
                    <a:pt x="139" y="315"/>
                  </a:cubicBezTo>
                  <a:cubicBezTo>
                    <a:pt x="143" y="315"/>
                    <a:pt x="148" y="314"/>
                    <a:pt x="151" y="310"/>
                  </a:cubicBezTo>
                  <a:cubicBezTo>
                    <a:pt x="163" y="310"/>
                    <a:pt x="176" y="285"/>
                    <a:pt x="176" y="273"/>
                  </a:cubicBezTo>
                  <a:cubicBezTo>
                    <a:pt x="138" y="184"/>
                    <a:pt x="101" y="97"/>
                    <a:pt x="63" y="21"/>
                  </a:cubicBezTo>
                  <a:cubicBezTo>
                    <a:pt x="56" y="7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69"/>
            <p:cNvSpPr/>
            <p:nvPr/>
          </p:nvSpPr>
          <p:spPr>
            <a:xfrm>
              <a:off x="4372025" y="5282575"/>
              <a:ext cx="5500" cy="9525"/>
            </a:xfrm>
            <a:custGeom>
              <a:avLst/>
              <a:gdLst/>
              <a:ahLst/>
              <a:cxnLst/>
              <a:rect l="l" t="t" r="r" b="b"/>
              <a:pathLst>
                <a:path w="220" h="381" extrusionOk="0">
                  <a:moveTo>
                    <a:pt x="53" y="1"/>
                  </a:moveTo>
                  <a:cubicBezTo>
                    <a:pt x="27" y="1"/>
                    <a:pt x="1" y="28"/>
                    <a:pt x="19" y="54"/>
                  </a:cubicBezTo>
                  <a:cubicBezTo>
                    <a:pt x="82" y="142"/>
                    <a:pt x="132" y="243"/>
                    <a:pt x="157" y="356"/>
                  </a:cubicBezTo>
                  <a:cubicBezTo>
                    <a:pt x="157" y="381"/>
                    <a:pt x="169" y="381"/>
                    <a:pt x="195" y="381"/>
                  </a:cubicBezTo>
                  <a:cubicBezTo>
                    <a:pt x="208" y="381"/>
                    <a:pt x="220" y="356"/>
                    <a:pt x="220" y="344"/>
                  </a:cubicBezTo>
                  <a:cubicBezTo>
                    <a:pt x="195" y="230"/>
                    <a:pt x="144" y="117"/>
                    <a:pt x="82" y="17"/>
                  </a:cubicBezTo>
                  <a:cubicBezTo>
                    <a:pt x="75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69"/>
            <p:cNvSpPr/>
            <p:nvPr/>
          </p:nvSpPr>
          <p:spPr>
            <a:xfrm>
              <a:off x="4369550" y="5285650"/>
              <a:ext cx="5800" cy="8675"/>
            </a:xfrm>
            <a:custGeom>
              <a:avLst/>
              <a:gdLst/>
              <a:ahLst/>
              <a:cxnLst/>
              <a:rect l="l" t="t" r="r" b="b"/>
              <a:pathLst>
                <a:path w="232" h="347" extrusionOk="0">
                  <a:moveTo>
                    <a:pt x="42" y="0"/>
                  </a:moveTo>
                  <a:cubicBezTo>
                    <a:pt x="22" y="0"/>
                    <a:pt x="1" y="20"/>
                    <a:pt x="17" y="45"/>
                  </a:cubicBezTo>
                  <a:cubicBezTo>
                    <a:pt x="67" y="132"/>
                    <a:pt x="118" y="233"/>
                    <a:pt x="156" y="321"/>
                  </a:cubicBezTo>
                  <a:cubicBezTo>
                    <a:pt x="168" y="346"/>
                    <a:pt x="181" y="346"/>
                    <a:pt x="193" y="346"/>
                  </a:cubicBezTo>
                  <a:cubicBezTo>
                    <a:pt x="218" y="346"/>
                    <a:pt x="231" y="321"/>
                    <a:pt x="218" y="308"/>
                  </a:cubicBezTo>
                  <a:cubicBezTo>
                    <a:pt x="181" y="208"/>
                    <a:pt x="131" y="107"/>
                    <a:pt x="67" y="19"/>
                  </a:cubicBezTo>
                  <a:cubicBezTo>
                    <a:pt x="63" y="6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69"/>
            <p:cNvSpPr/>
            <p:nvPr/>
          </p:nvSpPr>
          <p:spPr>
            <a:xfrm>
              <a:off x="4358225" y="5293200"/>
              <a:ext cx="6250" cy="8925"/>
            </a:xfrm>
            <a:custGeom>
              <a:avLst/>
              <a:gdLst/>
              <a:ahLst/>
              <a:cxnLst/>
              <a:rect l="l" t="t" r="r" b="b"/>
              <a:pathLst>
                <a:path w="250" h="357" extrusionOk="0">
                  <a:moveTo>
                    <a:pt x="46" y="0"/>
                  </a:moveTo>
                  <a:cubicBezTo>
                    <a:pt x="22" y="0"/>
                    <a:pt x="1" y="20"/>
                    <a:pt x="17" y="44"/>
                  </a:cubicBezTo>
                  <a:cubicBezTo>
                    <a:pt x="68" y="145"/>
                    <a:pt x="131" y="246"/>
                    <a:pt x="181" y="346"/>
                  </a:cubicBezTo>
                  <a:cubicBezTo>
                    <a:pt x="185" y="353"/>
                    <a:pt x="192" y="356"/>
                    <a:pt x="200" y="356"/>
                  </a:cubicBezTo>
                  <a:cubicBezTo>
                    <a:pt x="222" y="356"/>
                    <a:pt x="250" y="335"/>
                    <a:pt x="232" y="308"/>
                  </a:cubicBezTo>
                  <a:cubicBezTo>
                    <a:pt x="181" y="207"/>
                    <a:pt x="131" y="107"/>
                    <a:pt x="81" y="19"/>
                  </a:cubicBezTo>
                  <a:cubicBezTo>
                    <a:pt x="72" y="6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69"/>
            <p:cNvSpPr/>
            <p:nvPr/>
          </p:nvSpPr>
          <p:spPr>
            <a:xfrm>
              <a:off x="4350800" y="5301300"/>
              <a:ext cx="5050" cy="8100"/>
            </a:xfrm>
            <a:custGeom>
              <a:avLst/>
              <a:gdLst/>
              <a:ahLst/>
              <a:cxnLst/>
              <a:rect l="l" t="t" r="r" b="b"/>
              <a:pathLst>
                <a:path w="202" h="324" extrusionOk="0">
                  <a:moveTo>
                    <a:pt x="42" y="0"/>
                  </a:moveTo>
                  <a:cubicBezTo>
                    <a:pt x="35" y="0"/>
                    <a:pt x="25" y="3"/>
                    <a:pt x="12" y="9"/>
                  </a:cubicBezTo>
                  <a:cubicBezTo>
                    <a:pt x="0" y="9"/>
                    <a:pt x="0" y="34"/>
                    <a:pt x="0" y="47"/>
                  </a:cubicBezTo>
                  <a:cubicBezTo>
                    <a:pt x="63" y="123"/>
                    <a:pt x="101" y="210"/>
                    <a:pt x="138" y="299"/>
                  </a:cubicBezTo>
                  <a:cubicBezTo>
                    <a:pt x="138" y="324"/>
                    <a:pt x="163" y="324"/>
                    <a:pt x="176" y="324"/>
                  </a:cubicBezTo>
                  <a:cubicBezTo>
                    <a:pt x="188" y="324"/>
                    <a:pt x="202" y="299"/>
                    <a:pt x="202" y="286"/>
                  </a:cubicBezTo>
                  <a:cubicBezTo>
                    <a:pt x="163" y="185"/>
                    <a:pt x="113" y="98"/>
                    <a:pt x="63" y="9"/>
                  </a:cubicBezTo>
                  <a:cubicBezTo>
                    <a:pt x="57" y="3"/>
                    <a:pt x="50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69"/>
            <p:cNvSpPr/>
            <p:nvPr/>
          </p:nvSpPr>
          <p:spPr>
            <a:xfrm>
              <a:off x="4347950" y="5304425"/>
              <a:ext cx="6025" cy="8575"/>
            </a:xfrm>
            <a:custGeom>
              <a:avLst/>
              <a:gdLst/>
              <a:ahLst/>
              <a:cxnLst/>
              <a:rect l="l" t="t" r="r" b="b"/>
              <a:pathLst>
                <a:path w="241" h="343" extrusionOk="0">
                  <a:moveTo>
                    <a:pt x="39" y="1"/>
                  </a:moveTo>
                  <a:cubicBezTo>
                    <a:pt x="29" y="1"/>
                    <a:pt x="20" y="4"/>
                    <a:pt x="14" y="10"/>
                  </a:cubicBezTo>
                  <a:cubicBezTo>
                    <a:pt x="1" y="23"/>
                    <a:pt x="1" y="35"/>
                    <a:pt x="14" y="48"/>
                  </a:cubicBezTo>
                  <a:cubicBezTo>
                    <a:pt x="89" y="123"/>
                    <a:pt x="139" y="224"/>
                    <a:pt x="177" y="325"/>
                  </a:cubicBezTo>
                  <a:cubicBezTo>
                    <a:pt x="177" y="333"/>
                    <a:pt x="183" y="342"/>
                    <a:pt x="196" y="342"/>
                  </a:cubicBezTo>
                  <a:cubicBezTo>
                    <a:pt x="201" y="342"/>
                    <a:pt x="208" y="341"/>
                    <a:pt x="215" y="337"/>
                  </a:cubicBezTo>
                  <a:cubicBezTo>
                    <a:pt x="227" y="337"/>
                    <a:pt x="240" y="312"/>
                    <a:pt x="240" y="300"/>
                  </a:cubicBezTo>
                  <a:cubicBezTo>
                    <a:pt x="202" y="186"/>
                    <a:pt x="139" y="98"/>
                    <a:pt x="64" y="10"/>
                  </a:cubicBezTo>
                  <a:cubicBezTo>
                    <a:pt x="58" y="4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69"/>
            <p:cNvSpPr/>
            <p:nvPr/>
          </p:nvSpPr>
          <p:spPr>
            <a:xfrm>
              <a:off x="4344700" y="5307725"/>
              <a:ext cx="5175" cy="8725"/>
            </a:xfrm>
            <a:custGeom>
              <a:avLst/>
              <a:gdLst/>
              <a:ahLst/>
              <a:cxnLst/>
              <a:rect l="l" t="t" r="r" b="b"/>
              <a:pathLst>
                <a:path w="207" h="349" extrusionOk="0">
                  <a:moveTo>
                    <a:pt x="41" y="0"/>
                  </a:moveTo>
                  <a:cubicBezTo>
                    <a:pt x="20" y="0"/>
                    <a:pt x="0" y="24"/>
                    <a:pt x="18" y="42"/>
                  </a:cubicBezTo>
                  <a:cubicBezTo>
                    <a:pt x="55" y="129"/>
                    <a:pt x="106" y="230"/>
                    <a:pt x="131" y="318"/>
                  </a:cubicBezTo>
                  <a:cubicBezTo>
                    <a:pt x="140" y="337"/>
                    <a:pt x="149" y="348"/>
                    <a:pt x="163" y="348"/>
                  </a:cubicBezTo>
                  <a:cubicBezTo>
                    <a:pt x="169" y="348"/>
                    <a:pt x="174" y="347"/>
                    <a:pt x="181" y="344"/>
                  </a:cubicBezTo>
                  <a:cubicBezTo>
                    <a:pt x="194" y="344"/>
                    <a:pt x="206" y="318"/>
                    <a:pt x="194" y="305"/>
                  </a:cubicBezTo>
                  <a:cubicBezTo>
                    <a:pt x="169" y="205"/>
                    <a:pt x="119" y="104"/>
                    <a:pt x="68" y="17"/>
                  </a:cubicBezTo>
                  <a:cubicBezTo>
                    <a:pt x="61" y="5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69"/>
            <p:cNvSpPr/>
            <p:nvPr/>
          </p:nvSpPr>
          <p:spPr>
            <a:xfrm>
              <a:off x="4336000" y="5323525"/>
              <a:ext cx="2550" cy="3725"/>
            </a:xfrm>
            <a:custGeom>
              <a:avLst/>
              <a:gdLst/>
              <a:ahLst/>
              <a:cxnLst/>
              <a:rect l="l" t="t" r="r" b="b"/>
              <a:pathLst>
                <a:path w="102" h="149" extrusionOk="0">
                  <a:moveTo>
                    <a:pt x="39" y="0"/>
                  </a:moveTo>
                  <a:cubicBezTo>
                    <a:pt x="39" y="0"/>
                    <a:pt x="26" y="0"/>
                    <a:pt x="14" y="13"/>
                  </a:cubicBezTo>
                  <a:lnTo>
                    <a:pt x="1" y="25"/>
                  </a:lnTo>
                  <a:lnTo>
                    <a:pt x="1" y="39"/>
                  </a:lnTo>
                  <a:cubicBezTo>
                    <a:pt x="1" y="39"/>
                    <a:pt x="1" y="51"/>
                    <a:pt x="14" y="51"/>
                  </a:cubicBezTo>
                  <a:cubicBezTo>
                    <a:pt x="14" y="76"/>
                    <a:pt x="26" y="101"/>
                    <a:pt x="39" y="126"/>
                  </a:cubicBezTo>
                  <a:cubicBezTo>
                    <a:pt x="39" y="139"/>
                    <a:pt x="51" y="139"/>
                    <a:pt x="64" y="139"/>
                  </a:cubicBezTo>
                  <a:cubicBezTo>
                    <a:pt x="64" y="145"/>
                    <a:pt x="67" y="148"/>
                    <a:pt x="72" y="148"/>
                  </a:cubicBezTo>
                  <a:cubicBezTo>
                    <a:pt x="77" y="148"/>
                    <a:pt x="83" y="145"/>
                    <a:pt x="89" y="139"/>
                  </a:cubicBezTo>
                  <a:lnTo>
                    <a:pt x="101" y="126"/>
                  </a:lnTo>
                  <a:lnTo>
                    <a:pt x="101" y="114"/>
                  </a:lnTo>
                  <a:lnTo>
                    <a:pt x="101" y="101"/>
                  </a:lnTo>
                  <a:lnTo>
                    <a:pt x="64" y="25"/>
                  </a:lnTo>
                  <a:cubicBezTo>
                    <a:pt x="64" y="13"/>
                    <a:pt x="51" y="13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69"/>
            <p:cNvSpPr/>
            <p:nvPr/>
          </p:nvSpPr>
          <p:spPr>
            <a:xfrm>
              <a:off x="4331925" y="5329575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38" y="1"/>
                  </a:moveTo>
                  <a:cubicBezTo>
                    <a:pt x="29" y="1"/>
                    <a:pt x="19" y="4"/>
                    <a:pt x="13" y="10"/>
                  </a:cubicBezTo>
                  <a:cubicBezTo>
                    <a:pt x="1" y="23"/>
                    <a:pt x="1" y="35"/>
                    <a:pt x="13" y="48"/>
                  </a:cubicBezTo>
                  <a:cubicBezTo>
                    <a:pt x="13" y="60"/>
                    <a:pt x="26" y="60"/>
                    <a:pt x="26" y="73"/>
                  </a:cubicBezTo>
                  <a:cubicBezTo>
                    <a:pt x="26" y="73"/>
                    <a:pt x="38" y="73"/>
                    <a:pt x="38" y="85"/>
                  </a:cubicBezTo>
                  <a:lnTo>
                    <a:pt x="63" y="110"/>
                  </a:lnTo>
                  <a:lnTo>
                    <a:pt x="101" y="186"/>
                  </a:lnTo>
                  <a:cubicBezTo>
                    <a:pt x="110" y="195"/>
                    <a:pt x="125" y="204"/>
                    <a:pt x="138" y="204"/>
                  </a:cubicBezTo>
                  <a:cubicBezTo>
                    <a:pt x="143" y="204"/>
                    <a:pt x="148" y="202"/>
                    <a:pt x="152" y="199"/>
                  </a:cubicBezTo>
                  <a:cubicBezTo>
                    <a:pt x="164" y="186"/>
                    <a:pt x="177" y="174"/>
                    <a:pt x="164" y="149"/>
                  </a:cubicBezTo>
                  <a:cubicBezTo>
                    <a:pt x="127" y="98"/>
                    <a:pt x="101" y="48"/>
                    <a:pt x="63" y="10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69"/>
            <p:cNvSpPr/>
            <p:nvPr/>
          </p:nvSpPr>
          <p:spPr>
            <a:xfrm>
              <a:off x="4315775" y="5344525"/>
              <a:ext cx="5175" cy="8075"/>
            </a:xfrm>
            <a:custGeom>
              <a:avLst/>
              <a:gdLst/>
              <a:ahLst/>
              <a:cxnLst/>
              <a:rect l="l" t="t" r="r" b="b"/>
              <a:pathLst>
                <a:path w="207" h="323" extrusionOk="0">
                  <a:moveTo>
                    <a:pt x="42" y="0"/>
                  </a:moveTo>
                  <a:cubicBezTo>
                    <a:pt x="20" y="0"/>
                    <a:pt x="0" y="27"/>
                    <a:pt x="18" y="54"/>
                  </a:cubicBezTo>
                  <a:cubicBezTo>
                    <a:pt x="55" y="129"/>
                    <a:pt x="106" y="217"/>
                    <a:pt x="144" y="305"/>
                  </a:cubicBezTo>
                  <a:cubicBezTo>
                    <a:pt x="152" y="314"/>
                    <a:pt x="161" y="323"/>
                    <a:pt x="175" y="323"/>
                  </a:cubicBezTo>
                  <a:cubicBezTo>
                    <a:pt x="180" y="323"/>
                    <a:pt x="187" y="321"/>
                    <a:pt x="194" y="317"/>
                  </a:cubicBezTo>
                  <a:cubicBezTo>
                    <a:pt x="206" y="305"/>
                    <a:pt x="206" y="292"/>
                    <a:pt x="206" y="267"/>
                  </a:cubicBezTo>
                  <a:cubicBezTo>
                    <a:pt x="156" y="179"/>
                    <a:pt x="119" y="104"/>
                    <a:pt x="68" y="15"/>
                  </a:cubicBezTo>
                  <a:cubicBezTo>
                    <a:pt x="61" y="5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69"/>
            <p:cNvSpPr/>
            <p:nvPr/>
          </p:nvSpPr>
          <p:spPr>
            <a:xfrm>
              <a:off x="4305825" y="5353775"/>
              <a:ext cx="4750" cy="5600"/>
            </a:xfrm>
            <a:custGeom>
              <a:avLst/>
              <a:gdLst/>
              <a:ahLst/>
              <a:cxnLst/>
              <a:rect l="l" t="t" r="r" b="b"/>
              <a:pathLst>
                <a:path w="190" h="224" extrusionOk="0">
                  <a:moveTo>
                    <a:pt x="38" y="1"/>
                  </a:moveTo>
                  <a:cubicBezTo>
                    <a:pt x="29" y="1"/>
                    <a:pt x="20" y="4"/>
                    <a:pt x="14" y="11"/>
                  </a:cubicBezTo>
                  <a:cubicBezTo>
                    <a:pt x="1" y="23"/>
                    <a:pt x="1" y="36"/>
                    <a:pt x="14" y="48"/>
                  </a:cubicBezTo>
                  <a:lnTo>
                    <a:pt x="51" y="86"/>
                  </a:lnTo>
                  <a:lnTo>
                    <a:pt x="51" y="98"/>
                  </a:lnTo>
                  <a:lnTo>
                    <a:pt x="64" y="98"/>
                  </a:lnTo>
                  <a:cubicBezTo>
                    <a:pt x="64" y="111"/>
                    <a:pt x="76" y="111"/>
                    <a:pt x="76" y="123"/>
                  </a:cubicBezTo>
                  <a:cubicBezTo>
                    <a:pt x="89" y="148"/>
                    <a:pt x="114" y="174"/>
                    <a:pt x="126" y="212"/>
                  </a:cubicBezTo>
                  <a:cubicBezTo>
                    <a:pt x="126" y="224"/>
                    <a:pt x="151" y="224"/>
                    <a:pt x="165" y="224"/>
                  </a:cubicBezTo>
                  <a:cubicBezTo>
                    <a:pt x="190" y="212"/>
                    <a:pt x="190" y="187"/>
                    <a:pt x="177" y="174"/>
                  </a:cubicBezTo>
                  <a:cubicBezTo>
                    <a:pt x="151" y="111"/>
                    <a:pt x="114" y="61"/>
                    <a:pt x="64" y="11"/>
                  </a:cubicBezTo>
                  <a:cubicBezTo>
                    <a:pt x="57" y="4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69"/>
            <p:cNvSpPr/>
            <p:nvPr/>
          </p:nvSpPr>
          <p:spPr>
            <a:xfrm>
              <a:off x="4301425" y="5359225"/>
              <a:ext cx="2875" cy="5200"/>
            </a:xfrm>
            <a:custGeom>
              <a:avLst/>
              <a:gdLst/>
              <a:ahLst/>
              <a:cxnLst/>
              <a:rect l="l" t="t" r="r" b="b"/>
              <a:pathLst>
                <a:path w="115" h="208" extrusionOk="0">
                  <a:moveTo>
                    <a:pt x="39" y="1"/>
                  </a:moveTo>
                  <a:cubicBezTo>
                    <a:pt x="34" y="1"/>
                    <a:pt x="29" y="2"/>
                    <a:pt x="26" y="6"/>
                  </a:cubicBezTo>
                  <a:cubicBezTo>
                    <a:pt x="14" y="6"/>
                    <a:pt x="1" y="19"/>
                    <a:pt x="1" y="44"/>
                  </a:cubicBezTo>
                  <a:cubicBezTo>
                    <a:pt x="14" y="94"/>
                    <a:pt x="39" y="145"/>
                    <a:pt x="51" y="182"/>
                  </a:cubicBezTo>
                  <a:cubicBezTo>
                    <a:pt x="64" y="195"/>
                    <a:pt x="64" y="207"/>
                    <a:pt x="76" y="207"/>
                  </a:cubicBezTo>
                  <a:cubicBezTo>
                    <a:pt x="76" y="207"/>
                    <a:pt x="89" y="207"/>
                    <a:pt x="101" y="195"/>
                  </a:cubicBezTo>
                  <a:cubicBezTo>
                    <a:pt x="101" y="195"/>
                    <a:pt x="114" y="195"/>
                    <a:pt x="114" y="182"/>
                  </a:cubicBezTo>
                  <a:lnTo>
                    <a:pt x="114" y="157"/>
                  </a:lnTo>
                  <a:cubicBezTo>
                    <a:pt x="114" y="145"/>
                    <a:pt x="101" y="145"/>
                    <a:pt x="101" y="145"/>
                  </a:cubicBezTo>
                  <a:lnTo>
                    <a:pt x="101" y="132"/>
                  </a:lnTo>
                  <a:cubicBezTo>
                    <a:pt x="101" y="120"/>
                    <a:pt x="89" y="107"/>
                    <a:pt x="89" y="94"/>
                  </a:cubicBezTo>
                  <a:cubicBezTo>
                    <a:pt x="76" y="69"/>
                    <a:pt x="76" y="44"/>
                    <a:pt x="64" y="19"/>
                  </a:cubicBezTo>
                  <a:cubicBezTo>
                    <a:pt x="64" y="10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69"/>
            <p:cNvSpPr/>
            <p:nvPr/>
          </p:nvSpPr>
          <p:spPr>
            <a:xfrm>
              <a:off x="4297650" y="5363000"/>
              <a:ext cx="4425" cy="5100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40" y="1"/>
                  </a:moveTo>
                  <a:cubicBezTo>
                    <a:pt x="34" y="1"/>
                    <a:pt x="30" y="2"/>
                    <a:pt x="26" y="6"/>
                  </a:cubicBezTo>
                  <a:cubicBezTo>
                    <a:pt x="14" y="19"/>
                    <a:pt x="1" y="44"/>
                    <a:pt x="14" y="56"/>
                  </a:cubicBezTo>
                  <a:cubicBezTo>
                    <a:pt x="39" y="106"/>
                    <a:pt x="76" y="145"/>
                    <a:pt x="114" y="195"/>
                  </a:cubicBezTo>
                  <a:cubicBezTo>
                    <a:pt x="120" y="201"/>
                    <a:pt x="130" y="204"/>
                    <a:pt x="139" y="204"/>
                  </a:cubicBezTo>
                  <a:cubicBezTo>
                    <a:pt x="149" y="204"/>
                    <a:pt x="158" y="201"/>
                    <a:pt x="165" y="195"/>
                  </a:cubicBezTo>
                  <a:cubicBezTo>
                    <a:pt x="177" y="182"/>
                    <a:pt x="177" y="157"/>
                    <a:pt x="165" y="145"/>
                  </a:cubicBezTo>
                  <a:cubicBezTo>
                    <a:pt x="152" y="132"/>
                    <a:pt x="139" y="132"/>
                    <a:pt x="139" y="119"/>
                  </a:cubicBezTo>
                  <a:lnTo>
                    <a:pt x="126" y="106"/>
                  </a:lnTo>
                  <a:cubicBezTo>
                    <a:pt x="126" y="94"/>
                    <a:pt x="114" y="94"/>
                    <a:pt x="114" y="94"/>
                  </a:cubicBezTo>
                  <a:lnTo>
                    <a:pt x="76" y="19"/>
                  </a:lnTo>
                  <a:cubicBezTo>
                    <a:pt x="68" y="10"/>
                    <a:pt x="52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69"/>
            <p:cNvSpPr/>
            <p:nvPr/>
          </p:nvSpPr>
          <p:spPr>
            <a:xfrm>
              <a:off x="4291700" y="5367725"/>
              <a:ext cx="6300" cy="7625"/>
            </a:xfrm>
            <a:custGeom>
              <a:avLst/>
              <a:gdLst/>
              <a:ahLst/>
              <a:cxnLst/>
              <a:rect l="l" t="t" r="r" b="b"/>
              <a:pathLst>
                <a:path w="252" h="305" extrusionOk="0">
                  <a:moveTo>
                    <a:pt x="36" y="0"/>
                  </a:moveTo>
                  <a:cubicBezTo>
                    <a:pt x="33" y="0"/>
                    <a:pt x="29" y="2"/>
                    <a:pt x="25" y="6"/>
                  </a:cubicBezTo>
                  <a:cubicBezTo>
                    <a:pt x="12" y="6"/>
                    <a:pt x="0" y="31"/>
                    <a:pt x="12" y="43"/>
                  </a:cubicBezTo>
                  <a:cubicBezTo>
                    <a:pt x="63" y="132"/>
                    <a:pt x="126" y="207"/>
                    <a:pt x="188" y="295"/>
                  </a:cubicBezTo>
                  <a:cubicBezTo>
                    <a:pt x="188" y="301"/>
                    <a:pt x="195" y="304"/>
                    <a:pt x="203" y="304"/>
                  </a:cubicBezTo>
                  <a:cubicBezTo>
                    <a:pt x="210" y="304"/>
                    <a:pt x="220" y="301"/>
                    <a:pt x="227" y="295"/>
                  </a:cubicBezTo>
                  <a:cubicBezTo>
                    <a:pt x="239" y="295"/>
                    <a:pt x="252" y="270"/>
                    <a:pt x="239" y="257"/>
                  </a:cubicBezTo>
                  <a:cubicBezTo>
                    <a:pt x="176" y="182"/>
                    <a:pt x="126" y="93"/>
                    <a:pt x="63" y="18"/>
                  </a:cubicBezTo>
                  <a:cubicBezTo>
                    <a:pt x="54" y="10"/>
                    <a:pt x="45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69"/>
            <p:cNvSpPr/>
            <p:nvPr/>
          </p:nvSpPr>
          <p:spPr>
            <a:xfrm>
              <a:off x="4283375" y="5369175"/>
              <a:ext cx="6900" cy="9150"/>
            </a:xfrm>
            <a:custGeom>
              <a:avLst/>
              <a:gdLst/>
              <a:ahLst/>
              <a:cxnLst/>
              <a:rect l="l" t="t" r="r" b="b"/>
              <a:pathLst>
                <a:path w="276" h="366" extrusionOk="0">
                  <a:moveTo>
                    <a:pt x="44" y="0"/>
                  </a:moveTo>
                  <a:cubicBezTo>
                    <a:pt x="21" y="0"/>
                    <a:pt x="0" y="21"/>
                    <a:pt x="18" y="49"/>
                  </a:cubicBezTo>
                  <a:lnTo>
                    <a:pt x="207" y="350"/>
                  </a:lnTo>
                  <a:cubicBezTo>
                    <a:pt x="211" y="361"/>
                    <a:pt x="219" y="366"/>
                    <a:pt x="228" y="366"/>
                  </a:cubicBezTo>
                  <a:cubicBezTo>
                    <a:pt x="249" y="366"/>
                    <a:pt x="276" y="339"/>
                    <a:pt x="258" y="312"/>
                  </a:cubicBezTo>
                  <a:lnTo>
                    <a:pt x="69" y="10"/>
                  </a:lnTo>
                  <a:cubicBezTo>
                    <a:pt x="62" y="3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69"/>
            <p:cNvSpPr/>
            <p:nvPr/>
          </p:nvSpPr>
          <p:spPr>
            <a:xfrm>
              <a:off x="4276275" y="5373625"/>
              <a:ext cx="5050" cy="7650"/>
            </a:xfrm>
            <a:custGeom>
              <a:avLst/>
              <a:gdLst/>
              <a:ahLst/>
              <a:cxnLst/>
              <a:rect l="l" t="t" r="r" b="b"/>
              <a:pathLst>
                <a:path w="202" h="306" extrusionOk="0">
                  <a:moveTo>
                    <a:pt x="46" y="1"/>
                  </a:moveTo>
                  <a:cubicBezTo>
                    <a:pt x="38" y="1"/>
                    <a:pt x="31" y="3"/>
                    <a:pt x="26" y="8"/>
                  </a:cubicBezTo>
                  <a:cubicBezTo>
                    <a:pt x="14" y="8"/>
                    <a:pt x="1" y="34"/>
                    <a:pt x="14" y="47"/>
                  </a:cubicBezTo>
                  <a:cubicBezTo>
                    <a:pt x="51" y="134"/>
                    <a:pt x="101" y="210"/>
                    <a:pt x="139" y="285"/>
                  </a:cubicBezTo>
                  <a:cubicBezTo>
                    <a:pt x="139" y="300"/>
                    <a:pt x="148" y="306"/>
                    <a:pt x="158" y="306"/>
                  </a:cubicBezTo>
                  <a:cubicBezTo>
                    <a:pt x="165" y="306"/>
                    <a:pt x="172" y="303"/>
                    <a:pt x="177" y="298"/>
                  </a:cubicBezTo>
                  <a:cubicBezTo>
                    <a:pt x="202" y="285"/>
                    <a:pt x="202" y="273"/>
                    <a:pt x="190" y="260"/>
                  </a:cubicBezTo>
                  <a:cubicBezTo>
                    <a:pt x="151" y="172"/>
                    <a:pt x="114" y="97"/>
                    <a:pt x="76" y="21"/>
                  </a:cubicBezTo>
                  <a:cubicBezTo>
                    <a:pt x="69" y="7"/>
                    <a:pt x="57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69"/>
            <p:cNvSpPr/>
            <p:nvPr/>
          </p:nvSpPr>
          <p:spPr>
            <a:xfrm>
              <a:off x="4220325" y="5386100"/>
              <a:ext cx="4425" cy="7700"/>
            </a:xfrm>
            <a:custGeom>
              <a:avLst/>
              <a:gdLst/>
              <a:ahLst/>
              <a:cxnLst/>
              <a:rect l="l" t="t" r="r" b="b"/>
              <a:pathLst>
                <a:path w="177" h="308" extrusionOk="0">
                  <a:moveTo>
                    <a:pt x="38" y="0"/>
                  </a:moveTo>
                  <a:cubicBezTo>
                    <a:pt x="25" y="12"/>
                    <a:pt x="0" y="25"/>
                    <a:pt x="13" y="38"/>
                  </a:cubicBezTo>
                  <a:cubicBezTo>
                    <a:pt x="38" y="126"/>
                    <a:pt x="76" y="202"/>
                    <a:pt x="101" y="289"/>
                  </a:cubicBezTo>
                  <a:cubicBezTo>
                    <a:pt x="110" y="298"/>
                    <a:pt x="119" y="307"/>
                    <a:pt x="128" y="307"/>
                  </a:cubicBezTo>
                  <a:cubicBezTo>
                    <a:pt x="131" y="307"/>
                    <a:pt x="135" y="306"/>
                    <a:pt x="139" y="302"/>
                  </a:cubicBezTo>
                  <a:cubicBezTo>
                    <a:pt x="164" y="302"/>
                    <a:pt x="176" y="289"/>
                    <a:pt x="164" y="264"/>
                  </a:cubicBezTo>
                  <a:cubicBezTo>
                    <a:pt x="139" y="188"/>
                    <a:pt x="101" y="101"/>
                    <a:pt x="76" y="25"/>
                  </a:cubicBezTo>
                  <a:cubicBezTo>
                    <a:pt x="76" y="12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69"/>
            <p:cNvSpPr/>
            <p:nvPr/>
          </p:nvSpPr>
          <p:spPr>
            <a:xfrm>
              <a:off x="4153375" y="5366900"/>
              <a:ext cx="2525" cy="8525"/>
            </a:xfrm>
            <a:custGeom>
              <a:avLst/>
              <a:gdLst/>
              <a:ahLst/>
              <a:cxnLst/>
              <a:rect l="l" t="t" r="r" b="b"/>
              <a:pathLst>
                <a:path w="101" h="341" extrusionOk="0">
                  <a:moveTo>
                    <a:pt x="63" y="1"/>
                  </a:moveTo>
                  <a:cubicBezTo>
                    <a:pt x="50" y="1"/>
                    <a:pt x="37" y="14"/>
                    <a:pt x="25" y="26"/>
                  </a:cubicBezTo>
                  <a:cubicBezTo>
                    <a:pt x="25" y="126"/>
                    <a:pt x="12" y="215"/>
                    <a:pt x="0" y="303"/>
                  </a:cubicBezTo>
                  <a:cubicBezTo>
                    <a:pt x="0" y="316"/>
                    <a:pt x="12" y="341"/>
                    <a:pt x="37" y="341"/>
                  </a:cubicBezTo>
                  <a:cubicBezTo>
                    <a:pt x="50" y="341"/>
                    <a:pt x="63" y="316"/>
                    <a:pt x="63" y="303"/>
                  </a:cubicBezTo>
                  <a:cubicBezTo>
                    <a:pt x="76" y="215"/>
                    <a:pt x="88" y="126"/>
                    <a:pt x="101" y="26"/>
                  </a:cubicBezTo>
                  <a:cubicBezTo>
                    <a:pt x="101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69"/>
            <p:cNvSpPr/>
            <p:nvPr/>
          </p:nvSpPr>
          <p:spPr>
            <a:xfrm>
              <a:off x="4159025" y="5370875"/>
              <a:ext cx="3175" cy="6250"/>
            </a:xfrm>
            <a:custGeom>
              <a:avLst/>
              <a:gdLst/>
              <a:ahLst/>
              <a:cxnLst/>
              <a:rect l="l" t="t" r="r" b="b"/>
              <a:pathLst>
                <a:path w="127" h="250" extrusionOk="0">
                  <a:moveTo>
                    <a:pt x="77" y="0"/>
                  </a:moveTo>
                  <a:cubicBezTo>
                    <a:pt x="68" y="0"/>
                    <a:pt x="59" y="9"/>
                    <a:pt x="51" y="18"/>
                  </a:cubicBezTo>
                  <a:cubicBezTo>
                    <a:pt x="38" y="81"/>
                    <a:pt x="13" y="144"/>
                    <a:pt x="0" y="207"/>
                  </a:cubicBezTo>
                  <a:cubicBezTo>
                    <a:pt x="0" y="232"/>
                    <a:pt x="0" y="244"/>
                    <a:pt x="26" y="244"/>
                  </a:cubicBezTo>
                  <a:cubicBezTo>
                    <a:pt x="29" y="248"/>
                    <a:pt x="34" y="250"/>
                    <a:pt x="39" y="250"/>
                  </a:cubicBezTo>
                  <a:cubicBezTo>
                    <a:pt x="50" y="250"/>
                    <a:pt x="63" y="241"/>
                    <a:pt x="63" y="232"/>
                  </a:cubicBezTo>
                  <a:cubicBezTo>
                    <a:pt x="76" y="169"/>
                    <a:pt x="101" y="106"/>
                    <a:pt x="113" y="43"/>
                  </a:cubicBezTo>
                  <a:cubicBezTo>
                    <a:pt x="126" y="31"/>
                    <a:pt x="113" y="6"/>
                    <a:pt x="88" y="6"/>
                  </a:cubicBezTo>
                  <a:cubicBezTo>
                    <a:pt x="84" y="2"/>
                    <a:pt x="81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69"/>
            <p:cNvSpPr/>
            <p:nvPr/>
          </p:nvSpPr>
          <p:spPr>
            <a:xfrm>
              <a:off x="4185425" y="5381075"/>
              <a:ext cx="2550" cy="6600"/>
            </a:xfrm>
            <a:custGeom>
              <a:avLst/>
              <a:gdLst/>
              <a:ahLst/>
              <a:cxnLst/>
              <a:rect l="l" t="t" r="r" b="b"/>
              <a:pathLst>
                <a:path w="102" h="264" extrusionOk="0">
                  <a:moveTo>
                    <a:pt x="38" y="0"/>
                  </a:moveTo>
                  <a:cubicBezTo>
                    <a:pt x="26" y="12"/>
                    <a:pt x="13" y="25"/>
                    <a:pt x="26" y="37"/>
                  </a:cubicBezTo>
                  <a:cubicBezTo>
                    <a:pt x="38" y="101"/>
                    <a:pt x="26" y="163"/>
                    <a:pt x="13" y="213"/>
                  </a:cubicBezTo>
                  <a:cubicBezTo>
                    <a:pt x="1" y="239"/>
                    <a:pt x="13" y="252"/>
                    <a:pt x="38" y="264"/>
                  </a:cubicBezTo>
                  <a:cubicBezTo>
                    <a:pt x="51" y="264"/>
                    <a:pt x="63" y="252"/>
                    <a:pt x="76" y="239"/>
                  </a:cubicBezTo>
                  <a:cubicBezTo>
                    <a:pt x="101" y="163"/>
                    <a:pt x="101" y="101"/>
                    <a:pt x="88" y="25"/>
                  </a:cubicBezTo>
                  <a:cubicBezTo>
                    <a:pt x="76" y="12"/>
                    <a:pt x="63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69"/>
            <p:cNvSpPr/>
            <p:nvPr/>
          </p:nvSpPr>
          <p:spPr>
            <a:xfrm>
              <a:off x="4193275" y="5385325"/>
              <a:ext cx="2250" cy="3950"/>
            </a:xfrm>
            <a:custGeom>
              <a:avLst/>
              <a:gdLst/>
              <a:ahLst/>
              <a:cxnLst/>
              <a:rect l="l" t="t" r="r" b="b"/>
              <a:pathLst>
                <a:path w="90" h="158" extrusionOk="0">
                  <a:moveTo>
                    <a:pt x="50" y="1"/>
                  </a:moveTo>
                  <a:cubicBezTo>
                    <a:pt x="38" y="1"/>
                    <a:pt x="26" y="10"/>
                    <a:pt x="26" y="18"/>
                  </a:cubicBezTo>
                  <a:cubicBezTo>
                    <a:pt x="14" y="56"/>
                    <a:pt x="14" y="82"/>
                    <a:pt x="1" y="107"/>
                  </a:cubicBezTo>
                  <a:cubicBezTo>
                    <a:pt x="1" y="132"/>
                    <a:pt x="14" y="144"/>
                    <a:pt x="26" y="157"/>
                  </a:cubicBezTo>
                  <a:cubicBezTo>
                    <a:pt x="39" y="157"/>
                    <a:pt x="64" y="144"/>
                    <a:pt x="64" y="132"/>
                  </a:cubicBezTo>
                  <a:cubicBezTo>
                    <a:pt x="76" y="94"/>
                    <a:pt x="76" y="69"/>
                    <a:pt x="89" y="43"/>
                  </a:cubicBezTo>
                  <a:cubicBezTo>
                    <a:pt x="89" y="18"/>
                    <a:pt x="89" y="6"/>
                    <a:pt x="64" y="6"/>
                  </a:cubicBez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69"/>
            <p:cNvSpPr/>
            <p:nvPr/>
          </p:nvSpPr>
          <p:spPr>
            <a:xfrm>
              <a:off x="4200825" y="5386100"/>
              <a:ext cx="2550" cy="5275"/>
            </a:xfrm>
            <a:custGeom>
              <a:avLst/>
              <a:gdLst/>
              <a:ahLst/>
              <a:cxnLst/>
              <a:rect l="l" t="t" r="r" b="b"/>
              <a:pathLst>
                <a:path w="102" h="211" extrusionOk="0">
                  <a:moveTo>
                    <a:pt x="51" y="0"/>
                  </a:moveTo>
                  <a:cubicBezTo>
                    <a:pt x="39" y="0"/>
                    <a:pt x="14" y="0"/>
                    <a:pt x="14" y="25"/>
                  </a:cubicBezTo>
                  <a:cubicBezTo>
                    <a:pt x="0" y="51"/>
                    <a:pt x="0" y="88"/>
                    <a:pt x="14" y="113"/>
                  </a:cubicBezTo>
                  <a:cubicBezTo>
                    <a:pt x="14" y="138"/>
                    <a:pt x="26" y="163"/>
                    <a:pt x="39" y="202"/>
                  </a:cubicBezTo>
                  <a:cubicBezTo>
                    <a:pt x="39" y="208"/>
                    <a:pt x="45" y="211"/>
                    <a:pt x="53" y="211"/>
                  </a:cubicBezTo>
                  <a:cubicBezTo>
                    <a:pt x="61" y="211"/>
                    <a:pt x="70" y="208"/>
                    <a:pt x="76" y="202"/>
                  </a:cubicBezTo>
                  <a:cubicBezTo>
                    <a:pt x="89" y="202"/>
                    <a:pt x="101" y="176"/>
                    <a:pt x="89" y="163"/>
                  </a:cubicBezTo>
                  <a:lnTo>
                    <a:pt x="89" y="151"/>
                  </a:lnTo>
                  <a:lnTo>
                    <a:pt x="76" y="138"/>
                  </a:lnTo>
                  <a:lnTo>
                    <a:pt x="76" y="101"/>
                  </a:lnTo>
                  <a:lnTo>
                    <a:pt x="76" y="88"/>
                  </a:lnTo>
                  <a:lnTo>
                    <a:pt x="76" y="76"/>
                  </a:lnTo>
                  <a:lnTo>
                    <a:pt x="76" y="51"/>
                  </a:lnTo>
                  <a:lnTo>
                    <a:pt x="76" y="38"/>
                  </a:lnTo>
                  <a:cubicBezTo>
                    <a:pt x="76" y="25"/>
                    <a:pt x="76" y="25"/>
                    <a:pt x="64" y="12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69"/>
            <p:cNvSpPr/>
            <p:nvPr/>
          </p:nvSpPr>
          <p:spPr>
            <a:xfrm>
              <a:off x="4207750" y="5384600"/>
              <a:ext cx="3050" cy="12450"/>
            </a:xfrm>
            <a:custGeom>
              <a:avLst/>
              <a:gdLst/>
              <a:ahLst/>
              <a:cxnLst/>
              <a:rect l="l" t="t" r="r" b="b"/>
              <a:pathLst>
                <a:path w="122" h="498" extrusionOk="0">
                  <a:moveTo>
                    <a:pt x="81" y="0"/>
                  </a:moveTo>
                  <a:cubicBezTo>
                    <a:pt x="68" y="0"/>
                    <a:pt x="56" y="7"/>
                    <a:pt x="50" y="22"/>
                  </a:cubicBezTo>
                  <a:cubicBezTo>
                    <a:pt x="13" y="173"/>
                    <a:pt x="0" y="324"/>
                    <a:pt x="38" y="475"/>
                  </a:cubicBezTo>
                  <a:cubicBezTo>
                    <a:pt x="38" y="491"/>
                    <a:pt x="49" y="498"/>
                    <a:pt x="62" y="498"/>
                  </a:cubicBezTo>
                  <a:cubicBezTo>
                    <a:pt x="80" y="498"/>
                    <a:pt x="101" y="484"/>
                    <a:pt x="101" y="463"/>
                  </a:cubicBezTo>
                  <a:cubicBezTo>
                    <a:pt x="64" y="324"/>
                    <a:pt x="76" y="173"/>
                    <a:pt x="114" y="47"/>
                  </a:cubicBezTo>
                  <a:cubicBezTo>
                    <a:pt x="121" y="17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69"/>
            <p:cNvSpPr/>
            <p:nvPr/>
          </p:nvSpPr>
          <p:spPr>
            <a:xfrm>
              <a:off x="4215925" y="5387975"/>
              <a:ext cx="2225" cy="6325"/>
            </a:xfrm>
            <a:custGeom>
              <a:avLst/>
              <a:gdLst/>
              <a:ahLst/>
              <a:cxnLst/>
              <a:rect l="l" t="t" r="r" b="b"/>
              <a:pathLst>
                <a:path w="89" h="253" extrusionOk="0">
                  <a:moveTo>
                    <a:pt x="38" y="1"/>
                  </a:moveTo>
                  <a:cubicBezTo>
                    <a:pt x="25" y="1"/>
                    <a:pt x="0" y="13"/>
                    <a:pt x="0" y="38"/>
                  </a:cubicBezTo>
                  <a:cubicBezTo>
                    <a:pt x="13" y="101"/>
                    <a:pt x="13" y="152"/>
                    <a:pt x="13" y="214"/>
                  </a:cubicBezTo>
                  <a:cubicBezTo>
                    <a:pt x="25" y="239"/>
                    <a:pt x="38" y="252"/>
                    <a:pt x="50" y="252"/>
                  </a:cubicBezTo>
                  <a:cubicBezTo>
                    <a:pt x="63" y="252"/>
                    <a:pt x="89" y="239"/>
                    <a:pt x="89" y="214"/>
                  </a:cubicBezTo>
                  <a:cubicBezTo>
                    <a:pt x="76" y="152"/>
                    <a:pt x="76" y="101"/>
                    <a:pt x="76" y="38"/>
                  </a:cubicBezTo>
                  <a:cubicBezTo>
                    <a:pt x="76" y="13"/>
                    <a:pt x="6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69"/>
            <p:cNvSpPr/>
            <p:nvPr/>
          </p:nvSpPr>
          <p:spPr>
            <a:xfrm>
              <a:off x="4141100" y="5360625"/>
              <a:ext cx="2225" cy="5375"/>
            </a:xfrm>
            <a:custGeom>
              <a:avLst/>
              <a:gdLst/>
              <a:ahLst/>
              <a:cxnLst/>
              <a:rect l="l" t="t" r="r" b="b"/>
              <a:pathLst>
                <a:path w="89" h="215" extrusionOk="0">
                  <a:moveTo>
                    <a:pt x="50" y="0"/>
                  </a:moveTo>
                  <a:cubicBezTo>
                    <a:pt x="25" y="0"/>
                    <a:pt x="13" y="13"/>
                    <a:pt x="13" y="25"/>
                  </a:cubicBezTo>
                  <a:lnTo>
                    <a:pt x="13" y="101"/>
                  </a:lnTo>
                  <a:lnTo>
                    <a:pt x="13" y="139"/>
                  </a:lnTo>
                  <a:lnTo>
                    <a:pt x="13" y="151"/>
                  </a:lnTo>
                  <a:lnTo>
                    <a:pt x="13" y="176"/>
                  </a:lnTo>
                  <a:cubicBezTo>
                    <a:pt x="0" y="189"/>
                    <a:pt x="13" y="214"/>
                    <a:pt x="25" y="214"/>
                  </a:cubicBezTo>
                  <a:cubicBezTo>
                    <a:pt x="50" y="214"/>
                    <a:pt x="64" y="201"/>
                    <a:pt x="76" y="189"/>
                  </a:cubicBezTo>
                  <a:cubicBezTo>
                    <a:pt x="76" y="139"/>
                    <a:pt x="89" y="89"/>
                    <a:pt x="76" y="25"/>
                  </a:cubicBezTo>
                  <a:cubicBezTo>
                    <a:pt x="76" y="13"/>
                    <a:pt x="6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69"/>
            <p:cNvSpPr/>
            <p:nvPr/>
          </p:nvSpPr>
          <p:spPr>
            <a:xfrm>
              <a:off x="4210250" y="5240525"/>
              <a:ext cx="6650" cy="3625"/>
            </a:xfrm>
            <a:custGeom>
              <a:avLst/>
              <a:gdLst/>
              <a:ahLst/>
              <a:cxnLst/>
              <a:rect l="l" t="t" r="r" b="b"/>
              <a:pathLst>
                <a:path w="266" h="145" extrusionOk="0">
                  <a:moveTo>
                    <a:pt x="227" y="0"/>
                  </a:moveTo>
                  <a:cubicBezTo>
                    <a:pt x="152" y="26"/>
                    <a:pt x="89" y="51"/>
                    <a:pt x="26" y="76"/>
                  </a:cubicBezTo>
                  <a:cubicBezTo>
                    <a:pt x="14" y="89"/>
                    <a:pt x="1" y="101"/>
                    <a:pt x="1" y="114"/>
                  </a:cubicBezTo>
                  <a:cubicBezTo>
                    <a:pt x="10" y="133"/>
                    <a:pt x="19" y="144"/>
                    <a:pt x="33" y="144"/>
                  </a:cubicBezTo>
                  <a:cubicBezTo>
                    <a:pt x="39" y="144"/>
                    <a:pt x="44" y="143"/>
                    <a:pt x="51" y="139"/>
                  </a:cubicBezTo>
                  <a:lnTo>
                    <a:pt x="240" y="64"/>
                  </a:lnTo>
                  <a:cubicBezTo>
                    <a:pt x="252" y="64"/>
                    <a:pt x="265" y="39"/>
                    <a:pt x="265" y="26"/>
                  </a:cubicBezTo>
                  <a:cubicBezTo>
                    <a:pt x="252" y="14"/>
                    <a:pt x="240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69"/>
            <p:cNvSpPr/>
            <p:nvPr/>
          </p:nvSpPr>
          <p:spPr>
            <a:xfrm>
              <a:off x="4204075" y="5254675"/>
              <a:ext cx="38600" cy="11700"/>
            </a:xfrm>
            <a:custGeom>
              <a:avLst/>
              <a:gdLst/>
              <a:ahLst/>
              <a:cxnLst/>
              <a:rect l="l" t="t" r="r" b="b"/>
              <a:pathLst>
                <a:path w="1544" h="468" extrusionOk="0">
                  <a:moveTo>
                    <a:pt x="1480" y="1"/>
                  </a:moveTo>
                  <a:cubicBezTo>
                    <a:pt x="977" y="76"/>
                    <a:pt x="499" y="214"/>
                    <a:pt x="34" y="415"/>
                  </a:cubicBezTo>
                  <a:cubicBezTo>
                    <a:pt x="1" y="427"/>
                    <a:pt x="16" y="468"/>
                    <a:pt x="47" y="468"/>
                  </a:cubicBezTo>
                  <a:cubicBezTo>
                    <a:pt x="51" y="468"/>
                    <a:pt x="55" y="467"/>
                    <a:pt x="60" y="466"/>
                  </a:cubicBezTo>
                  <a:cubicBezTo>
                    <a:pt x="524" y="264"/>
                    <a:pt x="1002" y="139"/>
                    <a:pt x="1505" y="63"/>
                  </a:cubicBezTo>
                  <a:cubicBezTo>
                    <a:pt x="1543" y="63"/>
                    <a:pt x="1530" y="1"/>
                    <a:pt x="1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69"/>
            <p:cNvSpPr/>
            <p:nvPr/>
          </p:nvSpPr>
          <p:spPr>
            <a:xfrm>
              <a:off x="4214100" y="5274125"/>
              <a:ext cx="26275" cy="8925"/>
            </a:xfrm>
            <a:custGeom>
              <a:avLst/>
              <a:gdLst/>
              <a:ahLst/>
              <a:cxnLst/>
              <a:rect l="l" t="t" r="r" b="b"/>
              <a:pathLst>
                <a:path w="1051" h="357" extrusionOk="0">
                  <a:moveTo>
                    <a:pt x="1014" y="1"/>
                  </a:moveTo>
                  <a:cubicBezTo>
                    <a:pt x="1011" y="1"/>
                    <a:pt x="1007" y="1"/>
                    <a:pt x="1004" y="3"/>
                  </a:cubicBezTo>
                  <a:cubicBezTo>
                    <a:pt x="677" y="90"/>
                    <a:pt x="363" y="191"/>
                    <a:pt x="36" y="291"/>
                  </a:cubicBezTo>
                  <a:cubicBezTo>
                    <a:pt x="1" y="303"/>
                    <a:pt x="19" y="356"/>
                    <a:pt x="51" y="356"/>
                  </a:cubicBezTo>
                  <a:cubicBezTo>
                    <a:pt x="54" y="356"/>
                    <a:pt x="58" y="356"/>
                    <a:pt x="61" y="355"/>
                  </a:cubicBezTo>
                  <a:cubicBezTo>
                    <a:pt x="375" y="254"/>
                    <a:pt x="702" y="153"/>
                    <a:pt x="1017" y="65"/>
                  </a:cubicBezTo>
                  <a:cubicBezTo>
                    <a:pt x="1051" y="54"/>
                    <a:pt x="1044" y="1"/>
                    <a:pt x="1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69"/>
            <p:cNvSpPr/>
            <p:nvPr/>
          </p:nvSpPr>
          <p:spPr>
            <a:xfrm>
              <a:off x="4222525" y="5293975"/>
              <a:ext cx="21400" cy="2850"/>
            </a:xfrm>
            <a:custGeom>
              <a:avLst/>
              <a:gdLst/>
              <a:ahLst/>
              <a:cxnLst/>
              <a:rect l="l" t="t" r="r" b="b"/>
              <a:pathLst>
                <a:path w="856" h="114" extrusionOk="0">
                  <a:moveTo>
                    <a:pt x="805" y="0"/>
                  </a:moveTo>
                  <a:cubicBezTo>
                    <a:pt x="554" y="13"/>
                    <a:pt x="289" y="25"/>
                    <a:pt x="38" y="38"/>
                  </a:cubicBezTo>
                  <a:cubicBezTo>
                    <a:pt x="1" y="51"/>
                    <a:pt x="1" y="114"/>
                    <a:pt x="38" y="114"/>
                  </a:cubicBezTo>
                  <a:cubicBezTo>
                    <a:pt x="289" y="101"/>
                    <a:pt x="554" y="89"/>
                    <a:pt x="805" y="76"/>
                  </a:cubicBezTo>
                  <a:cubicBezTo>
                    <a:pt x="856" y="64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69"/>
            <p:cNvSpPr/>
            <p:nvPr/>
          </p:nvSpPr>
          <p:spPr>
            <a:xfrm>
              <a:off x="4235100" y="5314375"/>
              <a:ext cx="19400" cy="5725"/>
            </a:xfrm>
            <a:custGeom>
              <a:avLst/>
              <a:gdLst/>
              <a:ahLst/>
              <a:cxnLst/>
              <a:rect l="l" t="t" r="r" b="b"/>
              <a:pathLst>
                <a:path w="776" h="229" extrusionOk="0">
                  <a:moveTo>
                    <a:pt x="727" y="0"/>
                  </a:moveTo>
                  <a:cubicBezTo>
                    <a:pt x="724" y="0"/>
                    <a:pt x="721" y="1"/>
                    <a:pt x="717" y="2"/>
                  </a:cubicBezTo>
                  <a:cubicBezTo>
                    <a:pt x="491" y="78"/>
                    <a:pt x="277" y="128"/>
                    <a:pt x="38" y="165"/>
                  </a:cubicBezTo>
                  <a:cubicBezTo>
                    <a:pt x="1" y="165"/>
                    <a:pt x="13" y="229"/>
                    <a:pt x="63" y="229"/>
                  </a:cubicBezTo>
                  <a:cubicBezTo>
                    <a:pt x="289" y="190"/>
                    <a:pt x="516" y="140"/>
                    <a:pt x="730" y="65"/>
                  </a:cubicBezTo>
                  <a:cubicBezTo>
                    <a:pt x="776" y="54"/>
                    <a:pt x="759" y="0"/>
                    <a:pt x="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69"/>
            <p:cNvSpPr/>
            <p:nvPr/>
          </p:nvSpPr>
          <p:spPr>
            <a:xfrm>
              <a:off x="4205550" y="5305625"/>
              <a:ext cx="6625" cy="2200"/>
            </a:xfrm>
            <a:custGeom>
              <a:avLst/>
              <a:gdLst/>
              <a:ahLst/>
              <a:cxnLst/>
              <a:rect l="l" t="t" r="r" b="b"/>
              <a:pathLst>
                <a:path w="265" h="88" extrusionOk="0">
                  <a:moveTo>
                    <a:pt x="227" y="0"/>
                  </a:moveTo>
                  <a:cubicBezTo>
                    <a:pt x="164" y="0"/>
                    <a:pt x="101" y="12"/>
                    <a:pt x="26" y="25"/>
                  </a:cubicBezTo>
                  <a:cubicBezTo>
                    <a:pt x="13" y="25"/>
                    <a:pt x="1" y="37"/>
                    <a:pt x="1" y="50"/>
                  </a:cubicBezTo>
                  <a:cubicBezTo>
                    <a:pt x="1" y="62"/>
                    <a:pt x="13" y="88"/>
                    <a:pt x="26" y="88"/>
                  </a:cubicBezTo>
                  <a:cubicBezTo>
                    <a:pt x="101" y="75"/>
                    <a:pt x="164" y="75"/>
                    <a:pt x="227" y="62"/>
                  </a:cubicBezTo>
                  <a:cubicBezTo>
                    <a:pt x="252" y="62"/>
                    <a:pt x="264" y="50"/>
                    <a:pt x="264" y="25"/>
                  </a:cubicBezTo>
                  <a:cubicBezTo>
                    <a:pt x="264" y="12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69"/>
            <p:cNvSpPr/>
            <p:nvPr/>
          </p:nvSpPr>
          <p:spPr>
            <a:xfrm>
              <a:off x="4198950" y="5281725"/>
              <a:ext cx="13550" cy="4850"/>
            </a:xfrm>
            <a:custGeom>
              <a:avLst/>
              <a:gdLst/>
              <a:ahLst/>
              <a:cxnLst/>
              <a:rect l="l" t="t" r="r" b="b"/>
              <a:pathLst>
                <a:path w="542" h="194" extrusionOk="0">
                  <a:moveTo>
                    <a:pt x="491" y="0"/>
                  </a:moveTo>
                  <a:cubicBezTo>
                    <a:pt x="327" y="25"/>
                    <a:pt x="176" y="63"/>
                    <a:pt x="25" y="126"/>
                  </a:cubicBezTo>
                  <a:cubicBezTo>
                    <a:pt x="13" y="138"/>
                    <a:pt x="0" y="151"/>
                    <a:pt x="0" y="163"/>
                  </a:cubicBezTo>
                  <a:cubicBezTo>
                    <a:pt x="10" y="182"/>
                    <a:pt x="19" y="194"/>
                    <a:pt x="33" y="194"/>
                  </a:cubicBezTo>
                  <a:cubicBezTo>
                    <a:pt x="38" y="194"/>
                    <a:pt x="44" y="192"/>
                    <a:pt x="50" y="188"/>
                  </a:cubicBezTo>
                  <a:cubicBezTo>
                    <a:pt x="189" y="126"/>
                    <a:pt x="352" y="88"/>
                    <a:pt x="516" y="63"/>
                  </a:cubicBezTo>
                  <a:cubicBezTo>
                    <a:pt x="528" y="63"/>
                    <a:pt x="541" y="38"/>
                    <a:pt x="528" y="25"/>
                  </a:cubicBezTo>
                  <a:cubicBezTo>
                    <a:pt x="528" y="0"/>
                    <a:pt x="516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69"/>
            <p:cNvSpPr/>
            <p:nvPr/>
          </p:nvSpPr>
          <p:spPr>
            <a:xfrm>
              <a:off x="4198950" y="5270700"/>
              <a:ext cx="8175" cy="4250"/>
            </a:xfrm>
            <a:custGeom>
              <a:avLst/>
              <a:gdLst/>
              <a:ahLst/>
              <a:cxnLst/>
              <a:rect l="l" t="t" r="r" b="b"/>
              <a:pathLst>
                <a:path w="327" h="170" extrusionOk="0">
                  <a:moveTo>
                    <a:pt x="277" y="1"/>
                  </a:moveTo>
                  <a:cubicBezTo>
                    <a:pt x="189" y="39"/>
                    <a:pt x="114" y="76"/>
                    <a:pt x="25" y="101"/>
                  </a:cubicBezTo>
                  <a:cubicBezTo>
                    <a:pt x="13" y="114"/>
                    <a:pt x="0" y="126"/>
                    <a:pt x="0" y="152"/>
                  </a:cubicBezTo>
                  <a:cubicBezTo>
                    <a:pt x="9" y="161"/>
                    <a:pt x="18" y="170"/>
                    <a:pt x="27" y="170"/>
                  </a:cubicBezTo>
                  <a:cubicBezTo>
                    <a:pt x="31" y="170"/>
                    <a:pt x="34" y="168"/>
                    <a:pt x="38" y="165"/>
                  </a:cubicBezTo>
                  <a:cubicBezTo>
                    <a:pt x="126" y="140"/>
                    <a:pt x="214" y="101"/>
                    <a:pt x="290" y="64"/>
                  </a:cubicBezTo>
                  <a:cubicBezTo>
                    <a:pt x="315" y="64"/>
                    <a:pt x="327" y="51"/>
                    <a:pt x="315" y="26"/>
                  </a:cubicBezTo>
                  <a:cubicBezTo>
                    <a:pt x="315" y="14"/>
                    <a:pt x="290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69"/>
            <p:cNvSpPr/>
            <p:nvPr/>
          </p:nvSpPr>
          <p:spPr>
            <a:xfrm>
              <a:off x="4189025" y="5244775"/>
              <a:ext cx="19550" cy="12600"/>
            </a:xfrm>
            <a:custGeom>
              <a:avLst/>
              <a:gdLst/>
              <a:ahLst/>
              <a:cxnLst/>
              <a:rect l="l" t="t" r="r" b="b"/>
              <a:pathLst>
                <a:path w="782" h="504" extrusionOk="0">
                  <a:moveTo>
                    <a:pt x="741" y="1"/>
                  </a:moveTo>
                  <a:cubicBezTo>
                    <a:pt x="736" y="1"/>
                    <a:pt x="730" y="2"/>
                    <a:pt x="724" y="7"/>
                  </a:cubicBezTo>
                  <a:cubicBezTo>
                    <a:pt x="486" y="145"/>
                    <a:pt x="259" y="283"/>
                    <a:pt x="33" y="434"/>
                  </a:cubicBezTo>
                  <a:cubicBezTo>
                    <a:pt x="1" y="455"/>
                    <a:pt x="23" y="503"/>
                    <a:pt x="52" y="503"/>
                  </a:cubicBezTo>
                  <a:cubicBezTo>
                    <a:pt x="58" y="503"/>
                    <a:pt x="64" y="502"/>
                    <a:pt x="70" y="497"/>
                  </a:cubicBezTo>
                  <a:cubicBezTo>
                    <a:pt x="296" y="347"/>
                    <a:pt x="523" y="196"/>
                    <a:pt x="749" y="57"/>
                  </a:cubicBezTo>
                  <a:cubicBezTo>
                    <a:pt x="781" y="47"/>
                    <a:pt x="769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69"/>
            <p:cNvSpPr/>
            <p:nvPr/>
          </p:nvSpPr>
          <p:spPr>
            <a:xfrm>
              <a:off x="4188675" y="5232300"/>
              <a:ext cx="20600" cy="8625"/>
            </a:xfrm>
            <a:custGeom>
              <a:avLst/>
              <a:gdLst/>
              <a:ahLst/>
              <a:cxnLst/>
              <a:rect l="l" t="t" r="r" b="b"/>
              <a:pathLst>
                <a:path w="824" h="345" extrusionOk="0">
                  <a:moveTo>
                    <a:pt x="775" y="1"/>
                  </a:moveTo>
                  <a:cubicBezTo>
                    <a:pt x="772" y="1"/>
                    <a:pt x="768" y="1"/>
                    <a:pt x="763" y="3"/>
                  </a:cubicBezTo>
                  <a:cubicBezTo>
                    <a:pt x="512" y="66"/>
                    <a:pt x="260" y="153"/>
                    <a:pt x="34" y="279"/>
                  </a:cubicBezTo>
                  <a:cubicBezTo>
                    <a:pt x="0" y="302"/>
                    <a:pt x="27" y="344"/>
                    <a:pt x="60" y="344"/>
                  </a:cubicBezTo>
                  <a:cubicBezTo>
                    <a:pt x="64" y="344"/>
                    <a:pt x="68" y="344"/>
                    <a:pt x="72" y="343"/>
                  </a:cubicBezTo>
                  <a:cubicBezTo>
                    <a:pt x="298" y="217"/>
                    <a:pt x="537" y="128"/>
                    <a:pt x="788" y="66"/>
                  </a:cubicBezTo>
                  <a:cubicBezTo>
                    <a:pt x="823" y="54"/>
                    <a:pt x="815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69"/>
            <p:cNvSpPr/>
            <p:nvPr/>
          </p:nvSpPr>
          <p:spPr>
            <a:xfrm>
              <a:off x="4220650" y="5238750"/>
              <a:ext cx="25475" cy="4325"/>
            </a:xfrm>
            <a:custGeom>
              <a:avLst/>
              <a:gdLst/>
              <a:ahLst/>
              <a:cxnLst/>
              <a:rect l="l" t="t" r="r" b="b"/>
              <a:pathLst>
                <a:path w="1019" h="173" extrusionOk="0">
                  <a:moveTo>
                    <a:pt x="757" y="0"/>
                  </a:moveTo>
                  <a:cubicBezTo>
                    <a:pt x="513" y="0"/>
                    <a:pt x="268" y="33"/>
                    <a:pt x="37" y="110"/>
                  </a:cubicBezTo>
                  <a:cubicBezTo>
                    <a:pt x="0" y="110"/>
                    <a:pt x="25" y="172"/>
                    <a:pt x="63" y="172"/>
                  </a:cubicBezTo>
                  <a:cubicBezTo>
                    <a:pt x="294" y="102"/>
                    <a:pt x="540" y="64"/>
                    <a:pt x="790" y="64"/>
                  </a:cubicBezTo>
                  <a:cubicBezTo>
                    <a:pt x="853" y="64"/>
                    <a:pt x="917" y="66"/>
                    <a:pt x="981" y="71"/>
                  </a:cubicBezTo>
                  <a:cubicBezTo>
                    <a:pt x="984" y="73"/>
                    <a:pt x="987" y="73"/>
                    <a:pt x="989" y="73"/>
                  </a:cubicBezTo>
                  <a:cubicBezTo>
                    <a:pt x="1018" y="73"/>
                    <a:pt x="1015" y="9"/>
                    <a:pt x="981" y="9"/>
                  </a:cubicBezTo>
                  <a:cubicBezTo>
                    <a:pt x="907" y="3"/>
                    <a:pt x="832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69"/>
            <p:cNvSpPr/>
            <p:nvPr/>
          </p:nvSpPr>
          <p:spPr>
            <a:xfrm>
              <a:off x="4217175" y="5250900"/>
              <a:ext cx="5675" cy="2225"/>
            </a:xfrm>
            <a:custGeom>
              <a:avLst/>
              <a:gdLst/>
              <a:ahLst/>
              <a:cxnLst/>
              <a:rect l="l" t="t" r="r" b="b"/>
              <a:pathLst>
                <a:path w="227" h="89" extrusionOk="0">
                  <a:moveTo>
                    <a:pt x="190" y="1"/>
                  </a:moveTo>
                  <a:cubicBezTo>
                    <a:pt x="126" y="13"/>
                    <a:pt x="76" y="13"/>
                    <a:pt x="26" y="26"/>
                  </a:cubicBezTo>
                  <a:cubicBezTo>
                    <a:pt x="13" y="26"/>
                    <a:pt x="0" y="51"/>
                    <a:pt x="0" y="63"/>
                  </a:cubicBezTo>
                  <a:cubicBezTo>
                    <a:pt x="13" y="88"/>
                    <a:pt x="26" y="88"/>
                    <a:pt x="51" y="88"/>
                  </a:cubicBezTo>
                  <a:cubicBezTo>
                    <a:pt x="101" y="76"/>
                    <a:pt x="151" y="76"/>
                    <a:pt x="202" y="63"/>
                  </a:cubicBezTo>
                  <a:cubicBezTo>
                    <a:pt x="215" y="63"/>
                    <a:pt x="227" y="38"/>
                    <a:pt x="227" y="26"/>
                  </a:cubicBezTo>
                  <a:cubicBezTo>
                    <a:pt x="215" y="1"/>
                    <a:pt x="20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69"/>
            <p:cNvSpPr/>
            <p:nvPr/>
          </p:nvSpPr>
          <p:spPr>
            <a:xfrm>
              <a:off x="4208450" y="5267525"/>
              <a:ext cx="24375" cy="7350"/>
            </a:xfrm>
            <a:custGeom>
              <a:avLst/>
              <a:gdLst/>
              <a:ahLst/>
              <a:cxnLst/>
              <a:rect l="l" t="t" r="r" b="b"/>
              <a:pathLst>
                <a:path w="975" h="294" extrusionOk="0">
                  <a:moveTo>
                    <a:pt x="937" y="0"/>
                  </a:moveTo>
                  <a:cubicBezTo>
                    <a:pt x="934" y="0"/>
                    <a:pt x="931" y="1"/>
                    <a:pt x="928" y="2"/>
                  </a:cubicBezTo>
                  <a:cubicBezTo>
                    <a:pt x="626" y="65"/>
                    <a:pt x="324" y="141"/>
                    <a:pt x="36" y="228"/>
                  </a:cubicBezTo>
                  <a:cubicBezTo>
                    <a:pt x="1" y="240"/>
                    <a:pt x="8" y="293"/>
                    <a:pt x="38" y="293"/>
                  </a:cubicBezTo>
                  <a:cubicBezTo>
                    <a:pt x="41" y="293"/>
                    <a:pt x="44" y="293"/>
                    <a:pt x="48" y="292"/>
                  </a:cubicBezTo>
                  <a:cubicBezTo>
                    <a:pt x="349" y="216"/>
                    <a:pt x="639" y="128"/>
                    <a:pt x="941" y="65"/>
                  </a:cubicBezTo>
                  <a:cubicBezTo>
                    <a:pt x="975" y="53"/>
                    <a:pt x="968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69"/>
            <p:cNvSpPr/>
            <p:nvPr/>
          </p:nvSpPr>
          <p:spPr>
            <a:xfrm>
              <a:off x="4228200" y="5284550"/>
              <a:ext cx="24825" cy="4750"/>
            </a:xfrm>
            <a:custGeom>
              <a:avLst/>
              <a:gdLst/>
              <a:ahLst/>
              <a:cxnLst/>
              <a:rect l="l" t="t" r="r" b="b"/>
              <a:pathLst>
                <a:path w="993" h="190" extrusionOk="0">
                  <a:moveTo>
                    <a:pt x="931" y="0"/>
                  </a:moveTo>
                  <a:cubicBezTo>
                    <a:pt x="641" y="63"/>
                    <a:pt x="339" y="101"/>
                    <a:pt x="50" y="114"/>
                  </a:cubicBezTo>
                  <a:cubicBezTo>
                    <a:pt x="0" y="126"/>
                    <a:pt x="0" y="189"/>
                    <a:pt x="50" y="189"/>
                  </a:cubicBezTo>
                  <a:cubicBezTo>
                    <a:pt x="352" y="164"/>
                    <a:pt x="654" y="126"/>
                    <a:pt x="956" y="75"/>
                  </a:cubicBezTo>
                  <a:cubicBezTo>
                    <a:pt x="993" y="63"/>
                    <a:pt x="981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69"/>
            <p:cNvSpPr/>
            <p:nvPr/>
          </p:nvSpPr>
          <p:spPr>
            <a:xfrm>
              <a:off x="4247350" y="5295850"/>
              <a:ext cx="9775" cy="3175"/>
            </a:xfrm>
            <a:custGeom>
              <a:avLst/>
              <a:gdLst/>
              <a:ahLst/>
              <a:cxnLst/>
              <a:rect l="l" t="t" r="r" b="b"/>
              <a:pathLst>
                <a:path w="391" h="127" extrusionOk="0">
                  <a:moveTo>
                    <a:pt x="341" y="1"/>
                  </a:moveTo>
                  <a:cubicBezTo>
                    <a:pt x="240" y="26"/>
                    <a:pt x="126" y="51"/>
                    <a:pt x="26" y="64"/>
                  </a:cubicBezTo>
                  <a:cubicBezTo>
                    <a:pt x="14" y="64"/>
                    <a:pt x="1" y="89"/>
                    <a:pt x="1" y="101"/>
                  </a:cubicBezTo>
                  <a:cubicBezTo>
                    <a:pt x="14" y="126"/>
                    <a:pt x="26" y="126"/>
                    <a:pt x="51" y="126"/>
                  </a:cubicBezTo>
                  <a:cubicBezTo>
                    <a:pt x="152" y="114"/>
                    <a:pt x="252" y="89"/>
                    <a:pt x="353" y="64"/>
                  </a:cubicBezTo>
                  <a:cubicBezTo>
                    <a:pt x="391" y="64"/>
                    <a:pt x="378" y="1"/>
                    <a:pt x="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69"/>
            <p:cNvSpPr/>
            <p:nvPr/>
          </p:nvSpPr>
          <p:spPr>
            <a:xfrm>
              <a:off x="4216875" y="5303625"/>
              <a:ext cx="6600" cy="2025"/>
            </a:xfrm>
            <a:custGeom>
              <a:avLst/>
              <a:gdLst/>
              <a:ahLst/>
              <a:cxnLst/>
              <a:rect l="l" t="t" r="r" b="b"/>
              <a:pathLst>
                <a:path w="264" h="81" extrusionOk="0">
                  <a:moveTo>
                    <a:pt x="246" y="1"/>
                  </a:moveTo>
                  <a:cubicBezTo>
                    <a:pt x="244" y="1"/>
                    <a:pt x="241" y="2"/>
                    <a:pt x="239" y="5"/>
                  </a:cubicBezTo>
                  <a:cubicBezTo>
                    <a:pt x="176" y="5"/>
                    <a:pt x="101" y="5"/>
                    <a:pt x="38" y="17"/>
                  </a:cubicBezTo>
                  <a:cubicBezTo>
                    <a:pt x="25" y="17"/>
                    <a:pt x="0" y="30"/>
                    <a:pt x="0" y="42"/>
                  </a:cubicBezTo>
                  <a:cubicBezTo>
                    <a:pt x="12" y="67"/>
                    <a:pt x="25" y="80"/>
                    <a:pt x="38" y="80"/>
                  </a:cubicBezTo>
                  <a:cubicBezTo>
                    <a:pt x="101" y="80"/>
                    <a:pt x="176" y="67"/>
                    <a:pt x="239" y="67"/>
                  </a:cubicBezTo>
                  <a:cubicBezTo>
                    <a:pt x="252" y="67"/>
                    <a:pt x="264" y="55"/>
                    <a:pt x="264" y="30"/>
                  </a:cubicBezTo>
                  <a:cubicBezTo>
                    <a:pt x="264" y="19"/>
                    <a:pt x="256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69"/>
            <p:cNvSpPr/>
            <p:nvPr/>
          </p:nvSpPr>
          <p:spPr>
            <a:xfrm>
              <a:off x="4260325" y="5309350"/>
              <a:ext cx="11800" cy="4500"/>
            </a:xfrm>
            <a:custGeom>
              <a:avLst/>
              <a:gdLst/>
              <a:ahLst/>
              <a:cxnLst/>
              <a:rect l="l" t="t" r="r" b="b"/>
              <a:pathLst>
                <a:path w="472" h="180" extrusionOk="0">
                  <a:moveTo>
                    <a:pt x="425" y="0"/>
                  </a:moveTo>
                  <a:cubicBezTo>
                    <a:pt x="421" y="0"/>
                    <a:pt x="417" y="1"/>
                    <a:pt x="412" y="2"/>
                  </a:cubicBezTo>
                  <a:lnTo>
                    <a:pt x="35" y="115"/>
                  </a:lnTo>
                  <a:cubicBezTo>
                    <a:pt x="1" y="127"/>
                    <a:pt x="8" y="180"/>
                    <a:pt x="39" y="180"/>
                  </a:cubicBezTo>
                  <a:cubicBezTo>
                    <a:pt x="42" y="180"/>
                    <a:pt x="45" y="179"/>
                    <a:pt x="48" y="178"/>
                  </a:cubicBezTo>
                  <a:cubicBezTo>
                    <a:pt x="186" y="140"/>
                    <a:pt x="312" y="103"/>
                    <a:pt x="437" y="64"/>
                  </a:cubicBezTo>
                  <a:cubicBezTo>
                    <a:pt x="472" y="53"/>
                    <a:pt x="46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69"/>
            <p:cNvSpPr/>
            <p:nvPr/>
          </p:nvSpPr>
          <p:spPr>
            <a:xfrm>
              <a:off x="4323200" y="5200925"/>
              <a:ext cx="37675" cy="9175"/>
            </a:xfrm>
            <a:custGeom>
              <a:avLst/>
              <a:gdLst/>
              <a:ahLst/>
              <a:cxnLst/>
              <a:rect l="l" t="t" r="r" b="b"/>
              <a:pathLst>
                <a:path w="1507" h="367" extrusionOk="0">
                  <a:moveTo>
                    <a:pt x="1469" y="0"/>
                  </a:moveTo>
                  <a:cubicBezTo>
                    <a:pt x="979" y="50"/>
                    <a:pt x="501" y="151"/>
                    <a:pt x="35" y="302"/>
                  </a:cubicBezTo>
                  <a:cubicBezTo>
                    <a:pt x="1" y="314"/>
                    <a:pt x="19" y="367"/>
                    <a:pt x="51" y="367"/>
                  </a:cubicBezTo>
                  <a:cubicBezTo>
                    <a:pt x="54" y="367"/>
                    <a:pt x="57" y="366"/>
                    <a:pt x="60" y="365"/>
                  </a:cubicBezTo>
                  <a:cubicBezTo>
                    <a:pt x="513" y="214"/>
                    <a:pt x="991" y="114"/>
                    <a:pt x="1469" y="63"/>
                  </a:cubicBezTo>
                  <a:cubicBezTo>
                    <a:pt x="1507" y="63"/>
                    <a:pt x="1507" y="0"/>
                    <a:pt x="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69"/>
            <p:cNvSpPr/>
            <p:nvPr/>
          </p:nvSpPr>
          <p:spPr>
            <a:xfrm>
              <a:off x="4131225" y="5204900"/>
              <a:ext cx="127800" cy="39825"/>
            </a:xfrm>
            <a:custGeom>
              <a:avLst/>
              <a:gdLst/>
              <a:ahLst/>
              <a:cxnLst/>
              <a:rect l="l" t="t" r="r" b="b"/>
              <a:pathLst>
                <a:path w="5112" h="1593" extrusionOk="0">
                  <a:moveTo>
                    <a:pt x="3396" y="1"/>
                  </a:moveTo>
                  <a:cubicBezTo>
                    <a:pt x="3174" y="1"/>
                    <a:pt x="2950" y="13"/>
                    <a:pt x="2722" y="42"/>
                  </a:cubicBezTo>
                  <a:cubicBezTo>
                    <a:pt x="2043" y="131"/>
                    <a:pt x="1364" y="369"/>
                    <a:pt x="798" y="772"/>
                  </a:cubicBezTo>
                  <a:cubicBezTo>
                    <a:pt x="509" y="986"/>
                    <a:pt x="232" y="1249"/>
                    <a:pt x="18" y="1539"/>
                  </a:cubicBezTo>
                  <a:cubicBezTo>
                    <a:pt x="0" y="1565"/>
                    <a:pt x="20" y="1592"/>
                    <a:pt x="42" y="1592"/>
                  </a:cubicBezTo>
                  <a:cubicBezTo>
                    <a:pt x="51" y="1592"/>
                    <a:pt x="61" y="1588"/>
                    <a:pt x="68" y="1576"/>
                  </a:cubicBezTo>
                  <a:cubicBezTo>
                    <a:pt x="459" y="1048"/>
                    <a:pt x="1012" y="659"/>
                    <a:pt x="1602" y="407"/>
                  </a:cubicBezTo>
                  <a:cubicBezTo>
                    <a:pt x="2162" y="168"/>
                    <a:pt x="2774" y="67"/>
                    <a:pt x="3380" y="67"/>
                  </a:cubicBezTo>
                  <a:cubicBezTo>
                    <a:pt x="3509" y="67"/>
                    <a:pt x="3637" y="72"/>
                    <a:pt x="3765" y="80"/>
                  </a:cubicBezTo>
                  <a:cubicBezTo>
                    <a:pt x="4184" y="104"/>
                    <a:pt x="4590" y="207"/>
                    <a:pt x="5007" y="207"/>
                  </a:cubicBezTo>
                  <a:cubicBezTo>
                    <a:pt x="5029" y="207"/>
                    <a:pt x="5051" y="207"/>
                    <a:pt x="5073" y="206"/>
                  </a:cubicBezTo>
                  <a:cubicBezTo>
                    <a:pt x="5111" y="206"/>
                    <a:pt x="5111" y="143"/>
                    <a:pt x="5073" y="143"/>
                  </a:cubicBezTo>
                  <a:cubicBezTo>
                    <a:pt x="4671" y="143"/>
                    <a:pt x="4268" y="55"/>
                    <a:pt x="3866" y="17"/>
                  </a:cubicBezTo>
                  <a:cubicBezTo>
                    <a:pt x="3710" y="7"/>
                    <a:pt x="3553" y="1"/>
                    <a:pt x="3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69"/>
            <p:cNvSpPr/>
            <p:nvPr/>
          </p:nvSpPr>
          <p:spPr>
            <a:xfrm>
              <a:off x="4111550" y="5261975"/>
              <a:ext cx="6175" cy="26450"/>
            </a:xfrm>
            <a:custGeom>
              <a:avLst/>
              <a:gdLst/>
              <a:ahLst/>
              <a:cxnLst/>
              <a:rect l="l" t="t" r="r" b="b"/>
              <a:pathLst>
                <a:path w="247" h="1058" extrusionOk="0">
                  <a:moveTo>
                    <a:pt x="209" y="0"/>
                  </a:moveTo>
                  <a:cubicBezTo>
                    <a:pt x="196" y="0"/>
                    <a:pt x="182" y="7"/>
                    <a:pt x="176" y="23"/>
                  </a:cubicBezTo>
                  <a:cubicBezTo>
                    <a:pt x="89" y="350"/>
                    <a:pt x="0" y="690"/>
                    <a:pt x="38" y="1029"/>
                  </a:cubicBezTo>
                  <a:cubicBezTo>
                    <a:pt x="44" y="1048"/>
                    <a:pt x="63" y="1057"/>
                    <a:pt x="81" y="1057"/>
                  </a:cubicBezTo>
                  <a:cubicBezTo>
                    <a:pt x="98" y="1057"/>
                    <a:pt x="114" y="1048"/>
                    <a:pt x="114" y="1029"/>
                  </a:cubicBezTo>
                  <a:cubicBezTo>
                    <a:pt x="64" y="690"/>
                    <a:pt x="151" y="363"/>
                    <a:pt x="240" y="36"/>
                  </a:cubicBezTo>
                  <a:cubicBezTo>
                    <a:pt x="247" y="14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69"/>
            <p:cNvSpPr/>
            <p:nvPr/>
          </p:nvSpPr>
          <p:spPr>
            <a:xfrm>
              <a:off x="4113425" y="5299250"/>
              <a:ext cx="12075" cy="28550"/>
            </a:xfrm>
            <a:custGeom>
              <a:avLst/>
              <a:gdLst/>
              <a:ahLst/>
              <a:cxnLst/>
              <a:rect l="l" t="t" r="r" b="b"/>
              <a:pathLst>
                <a:path w="483" h="1142" extrusionOk="0">
                  <a:moveTo>
                    <a:pt x="32" y="0"/>
                  </a:moveTo>
                  <a:cubicBezTo>
                    <a:pt x="16" y="0"/>
                    <a:pt x="1" y="10"/>
                    <a:pt x="1" y="29"/>
                  </a:cubicBezTo>
                  <a:cubicBezTo>
                    <a:pt x="51" y="431"/>
                    <a:pt x="227" y="783"/>
                    <a:pt x="416" y="1122"/>
                  </a:cubicBezTo>
                  <a:cubicBezTo>
                    <a:pt x="420" y="1136"/>
                    <a:pt x="431" y="1141"/>
                    <a:pt x="442" y="1141"/>
                  </a:cubicBezTo>
                  <a:cubicBezTo>
                    <a:pt x="462" y="1141"/>
                    <a:pt x="483" y="1122"/>
                    <a:pt x="466" y="1097"/>
                  </a:cubicBezTo>
                  <a:cubicBezTo>
                    <a:pt x="290" y="758"/>
                    <a:pt x="114" y="418"/>
                    <a:pt x="64" y="29"/>
                  </a:cubicBezTo>
                  <a:cubicBezTo>
                    <a:pt x="64" y="10"/>
                    <a:pt x="4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69"/>
            <p:cNvSpPr/>
            <p:nvPr/>
          </p:nvSpPr>
          <p:spPr>
            <a:xfrm>
              <a:off x="4164150" y="5353250"/>
              <a:ext cx="124575" cy="18375"/>
            </a:xfrm>
            <a:custGeom>
              <a:avLst/>
              <a:gdLst/>
              <a:ahLst/>
              <a:cxnLst/>
              <a:rect l="l" t="t" r="r" b="b"/>
              <a:pathLst>
                <a:path w="4983" h="735" extrusionOk="0">
                  <a:moveTo>
                    <a:pt x="4939" y="1"/>
                  </a:moveTo>
                  <a:cubicBezTo>
                    <a:pt x="4935" y="1"/>
                    <a:pt x="4930" y="2"/>
                    <a:pt x="4926" y="6"/>
                  </a:cubicBezTo>
                  <a:cubicBezTo>
                    <a:pt x="4373" y="320"/>
                    <a:pt x="3756" y="547"/>
                    <a:pt x="3127" y="635"/>
                  </a:cubicBezTo>
                  <a:cubicBezTo>
                    <a:pt x="2937" y="657"/>
                    <a:pt x="2752" y="670"/>
                    <a:pt x="2566" y="670"/>
                  </a:cubicBezTo>
                  <a:cubicBezTo>
                    <a:pt x="2431" y="670"/>
                    <a:pt x="2297" y="663"/>
                    <a:pt x="2160" y="647"/>
                  </a:cubicBezTo>
                  <a:cubicBezTo>
                    <a:pt x="1820" y="622"/>
                    <a:pt x="1481" y="547"/>
                    <a:pt x="1141" y="459"/>
                  </a:cubicBezTo>
                  <a:cubicBezTo>
                    <a:pt x="952" y="421"/>
                    <a:pt x="776" y="359"/>
                    <a:pt x="587" y="308"/>
                  </a:cubicBezTo>
                  <a:cubicBezTo>
                    <a:pt x="411" y="258"/>
                    <a:pt x="235" y="220"/>
                    <a:pt x="72" y="119"/>
                  </a:cubicBezTo>
                  <a:cubicBezTo>
                    <a:pt x="68" y="118"/>
                    <a:pt x="64" y="117"/>
                    <a:pt x="60" y="117"/>
                  </a:cubicBezTo>
                  <a:cubicBezTo>
                    <a:pt x="27" y="117"/>
                    <a:pt x="1" y="160"/>
                    <a:pt x="34" y="183"/>
                  </a:cubicBezTo>
                  <a:cubicBezTo>
                    <a:pt x="173" y="258"/>
                    <a:pt x="324" y="308"/>
                    <a:pt x="487" y="346"/>
                  </a:cubicBezTo>
                  <a:cubicBezTo>
                    <a:pt x="651" y="396"/>
                    <a:pt x="827" y="446"/>
                    <a:pt x="990" y="496"/>
                  </a:cubicBezTo>
                  <a:cubicBezTo>
                    <a:pt x="1330" y="585"/>
                    <a:pt x="1669" y="660"/>
                    <a:pt x="2009" y="698"/>
                  </a:cubicBezTo>
                  <a:cubicBezTo>
                    <a:pt x="2191" y="722"/>
                    <a:pt x="2375" y="734"/>
                    <a:pt x="2558" y="734"/>
                  </a:cubicBezTo>
                  <a:cubicBezTo>
                    <a:pt x="3031" y="734"/>
                    <a:pt x="3504" y="655"/>
                    <a:pt x="3957" y="509"/>
                  </a:cubicBezTo>
                  <a:cubicBezTo>
                    <a:pt x="4297" y="396"/>
                    <a:pt x="4636" y="245"/>
                    <a:pt x="4951" y="57"/>
                  </a:cubicBezTo>
                  <a:cubicBezTo>
                    <a:pt x="4982" y="46"/>
                    <a:pt x="4962" y="1"/>
                    <a:pt x="4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69"/>
            <p:cNvSpPr/>
            <p:nvPr/>
          </p:nvSpPr>
          <p:spPr>
            <a:xfrm>
              <a:off x="4299475" y="5275275"/>
              <a:ext cx="68175" cy="66850"/>
            </a:xfrm>
            <a:custGeom>
              <a:avLst/>
              <a:gdLst/>
              <a:ahLst/>
              <a:cxnLst/>
              <a:rect l="l" t="t" r="r" b="b"/>
              <a:pathLst>
                <a:path w="2727" h="2674" extrusionOk="0">
                  <a:moveTo>
                    <a:pt x="2687" y="1"/>
                  </a:moveTo>
                  <a:cubicBezTo>
                    <a:pt x="2681" y="1"/>
                    <a:pt x="2675" y="3"/>
                    <a:pt x="2669" y="7"/>
                  </a:cubicBezTo>
                  <a:cubicBezTo>
                    <a:pt x="2443" y="107"/>
                    <a:pt x="2229" y="208"/>
                    <a:pt x="2015" y="346"/>
                  </a:cubicBezTo>
                  <a:cubicBezTo>
                    <a:pt x="1827" y="485"/>
                    <a:pt x="1651" y="636"/>
                    <a:pt x="1500" y="837"/>
                  </a:cubicBezTo>
                  <a:cubicBezTo>
                    <a:pt x="1361" y="1025"/>
                    <a:pt x="1235" y="1239"/>
                    <a:pt x="1098" y="1440"/>
                  </a:cubicBezTo>
                  <a:cubicBezTo>
                    <a:pt x="959" y="1642"/>
                    <a:pt x="796" y="1843"/>
                    <a:pt x="632" y="2031"/>
                  </a:cubicBezTo>
                  <a:cubicBezTo>
                    <a:pt x="444" y="2232"/>
                    <a:pt x="243" y="2433"/>
                    <a:pt x="28" y="2622"/>
                  </a:cubicBezTo>
                  <a:cubicBezTo>
                    <a:pt x="1" y="2641"/>
                    <a:pt x="21" y="2674"/>
                    <a:pt x="49" y="2674"/>
                  </a:cubicBezTo>
                  <a:cubicBezTo>
                    <a:pt x="58" y="2674"/>
                    <a:pt x="69" y="2670"/>
                    <a:pt x="79" y="2660"/>
                  </a:cubicBezTo>
                  <a:cubicBezTo>
                    <a:pt x="444" y="2346"/>
                    <a:pt x="783" y="1981"/>
                    <a:pt x="1072" y="1591"/>
                  </a:cubicBezTo>
                  <a:cubicBezTo>
                    <a:pt x="1210" y="1390"/>
                    <a:pt x="1336" y="1176"/>
                    <a:pt x="1475" y="975"/>
                  </a:cubicBezTo>
                  <a:cubicBezTo>
                    <a:pt x="1626" y="773"/>
                    <a:pt x="1789" y="597"/>
                    <a:pt x="1990" y="446"/>
                  </a:cubicBezTo>
                  <a:cubicBezTo>
                    <a:pt x="2204" y="296"/>
                    <a:pt x="2456" y="170"/>
                    <a:pt x="2694" y="57"/>
                  </a:cubicBezTo>
                  <a:cubicBezTo>
                    <a:pt x="2726" y="46"/>
                    <a:pt x="2714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69"/>
            <p:cNvSpPr/>
            <p:nvPr/>
          </p:nvSpPr>
          <p:spPr>
            <a:xfrm>
              <a:off x="4283900" y="5215375"/>
              <a:ext cx="15025" cy="3850"/>
            </a:xfrm>
            <a:custGeom>
              <a:avLst/>
              <a:gdLst/>
              <a:ahLst/>
              <a:cxnLst/>
              <a:rect l="l" t="t" r="r" b="b"/>
              <a:pathLst>
                <a:path w="601" h="154" extrusionOk="0">
                  <a:moveTo>
                    <a:pt x="539" y="0"/>
                  </a:moveTo>
                  <a:cubicBezTo>
                    <a:pt x="375" y="39"/>
                    <a:pt x="199" y="64"/>
                    <a:pt x="36" y="89"/>
                  </a:cubicBezTo>
                  <a:cubicBezTo>
                    <a:pt x="1" y="100"/>
                    <a:pt x="8" y="153"/>
                    <a:pt x="48" y="153"/>
                  </a:cubicBezTo>
                  <a:cubicBezTo>
                    <a:pt x="52" y="153"/>
                    <a:pt x="56" y="153"/>
                    <a:pt x="61" y="151"/>
                  </a:cubicBezTo>
                  <a:cubicBezTo>
                    <a:pt x="224" y="126"/>
                    <a:pt x="388" y="101"/>
                    <a:pt x="551" y="64"/>
                  </a:cubicBezTo>
                  <a:cubicBezTo>
                    <a:pt x="601" y="64"/>
                    <a:pt x="576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69"/>
            <p:cNvSpPr/>
            <p:nvPr/>
          </p:nvSpPr>
          <p:spPr>
            <a:xfrm>
              <a:off x="4379475" y="5206850"/>
              <a:ext cx="24475" cy="53700"/>
            </a:xfrm>
            <a:custGeom>
              <a:avLst/>
              <a:gdLst/>
              <a:ahLst/>
              <a:cxnLst/>
              <a:rect l="l" t="t" r="r" b="b"/>
              <a:pathLst>
                <a:path w="979" h="2148" extrusionOk="0">
                  <a:moveTo>
                    <a:pt x="48" y="1"/>
                  </a:moveTo>
                  <a:cubicBezTo>
                    <a:pt x="8" y="1"/>
                    <a:pt x="1" y="54"/>
                    <a:pt x="35" y="65"/>
                  </a:cubicBezTo>
                  <a:cubicBezTo>
                    <a:pt x="362" y="191"/>
                    <a:pt x="740" y="367"/>
                    <a:pt x="852" y="719"/>
                  </a:cubicBezTo>
                  <a:cubicBezTo>
                    <a:pt x="978" y="1084"/>
                    <a:pt x="790" y="1448"/>
                    <a:pt x="538" y="1700"/>
                  </a:cubicBezTo>
                  <a:cubicBezTo>
                    <a:pt x="388" y="1838"/>
                    <a:pt x="224" y="1964"/>
                    <a:pt x="61" y="2090"/>
                  </a:cubicBezTo>
                  <a:cubicBezTo>
                    <a:pt x="30" y="2110"/>
                    <a:pt x="40" y="2147"/>
                    <a:pt x="66" y="2147"/>
                  </a:cubicBezTo>
                  <a:cubicBezTo>
                    <a:pt x="72" y="2147"/>
                    <a:pt x="78" y="2145"/>
                    <a:pt x="86" y="2140"/>
                  </a:cubicBezTo>
                  <a:cubicBezTo>
                    <a:pt x="400" y="1914"/>
                    <a:pt x="727" y="1674"/>
                    <a:pt x="877" y="1310"/>
                  </a:cubicBezTo>
                  <a:cubicBezTo>
                    <a:pt x="953" y="1134"/>
                    <a:pt x="978" y="945"/>
                    <a:pt x="941" y="757"/>
                  </a:cubicBezTo>
                  <a:cubicBezTo>
                    <a:pt x="891" y="581"/>
                    <a:pt x="777" y="430"/>
                    <a:pt x="639" y="316"/>
                  </a:cubicBezTo>
                  <a:cubicBezTo>
                    <a:pt x="475" y="178"/>
                    <a:pt x="262" y="78"/>
                    <a:pt x="61" y="2"/>
                  </a:cubicBezTo>
                  <a:cubicBezTo>
                    <a:pt x="56" y="1"/>
                    <a:pt x="5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69"/>
            <p:cNvSpPr/>
            <p:nvPr/>
          </p:nvSpPr>
          <p:spPr>
            <a:xfrm>
              <a:off x="4299700" y="5221425"/>
              <a:ext cx="86625" cy="99325"/>
            </a:xfrm>
            <a:custGeom>
              <a:avLst/>
              <a:gdLst/>
              <a:ahLst/>
              <a:cxnLst/>
              <a:rect l="l" t="t" r="r" b="b"/>
              <a:pathLst>
                <a:path w="3465" h="3973" extrusionOk="0">
                  <a:moveTo>
                    <a:pt x="2663" y="1"/>
                  </a:moveTo>
                  <a:cubicBezTo>
                    <a:pt x="2552" y="1"/>
                    <a:pt x="2440" y="12"/>
                    <a:pt x="2333" y="23"/>
                  </a:cubicBezTo>
                  <a:cubicBezTo>
                    <a:pt x="2299" y="34"/>
                    <a:pt x="2296" y="87"/>
                    <a:pt x="2324" y="87"/>
                  </a:cubicBezTo>
                  <a:cubicBezTo>
                    <a:pt x="2326" y="87"/>
                    <a:pt x="2330" y="87"/>
                    <a:pt x="2333" y="85"/>
                  </a:cubicBezTo>
                  <a:cubicBezTo>
                    <a:pt x="2440" y="73"/>
                    <a:pt x="2553" y="60"/>
                    <a:pt x="2665" y="60"/>
                  </a:cubicBezTo>
                  <a:cubicBezTo>
                    <a:pt x="2776" y="60"/>
                    <a:pt x="2886" y="73"/>
                    <a:pt x="2987" y="111"/>
                  </a:cubicBezTo>
                  <a:cubicBezTo>
                    <a:pt x="3163" y="161"/>
                    <a:pt x="3327" y="300"/>
                    <a:pt x="3364" y="476"/>
                  </a:cubicBezTo>
                  <a:cubicBezTo>
                    <a:pt x="3415" y="664"/>
                    <a:pt x="3277" y="865"/>
                    <a:pt x="3163" y="1016"/>
                  </a:cubicBezTo>
                  <a:cubicBezTo>
                    <a:pt x="3050" y="1155"/>
                    <a:pt x="2912" y="1281"/>
                    <a:pt x="2761" y="1381"/>
                  </a:cubicBezTo>
                  <a:cubicBezTo>
                    <a:pt x="2459" y="1608"/>
                    <a:pt x="2120" y="1770"/>
                    <a:pt x="1805" y="1985"/>
                  </a:cubicBezTo>
                  <a:cubicBezTo>
                    <a:pt x="1466" y="2198"/>
                    <a:pt x="1139" y="2450"/>
                    <a:pt x="862" y="2751"/>
                  </a:cubicBezTo>
                  <a:cubicBezTo>
                    <a:pt x="711" y="2915"/>
                    <a:pt x="573" y="3103"/>
                    <a:pt x="447" y="3305"/>
                  </a:cubicBezTo>
                  <a:cubicBezTo>
                    <a:pt x="309" y="3506"/>
                    <a:pt x="170" y="3720"/>
                    <a:pt x="19" y="3921"/>
                  </a:cubicBezTo>
                  <a:cubicBezTo>
                    <a:pt x="1" y="3940"/>
                    <a:pt x="17" y="3972"/>
                    <a:pt x="37" y="3972"/>
                  </a:cubicBezTo>
                  <a:cubicBezTo>
                    <a:pt x="44" y="3972"/>
                    <a:pt x="51" y="3968"/>
                    <a:pt x="57" y="3959"/>
                  </a:cubicBezTo>
                  <a:cubicBezTo>
                    <a:pt x="346" y="3620"/>
                    <a:pt x="547" y="3204"/>
                    <a:pt x="849" y="2865"/>
                  </a:cubicBezTo>
                  <a:cubicBezTo>
                    <a:pt x="1139" y="2538"/>
                    <a:pt x="1478" y="2261"/>
                    <a:pt x="1843" y="2035"/>
                  </a:cubicBezTo>
                  <a:cubicBezTo>
                    <a:pt x="2170" y="1821"/>
                    <a:pt x="2534" y="1645"/>
                    <a:pt x="2836" y="1406"/>
                  </a:cubicBezTo>
                  <a:cubicBezTo>
                    <a:pt x="2987" y="1293"/>
                    <a:pt x="3126" y="1167"/>
                    <a:pt x="3238" y="1029"/>
                  </a:cubicBezTo>
                  <a:cubicBezTo>
                    <a:pt x="3352" y="878"/>
                    <a:pt x="3465" y="689"/>
                    <a:pt x="3428" y="488"/>
                  </a:cubicBezTo>
                  <a:cubicBezTo>
                    <a:pt x="3402" y="300"/>
                    <a:pt x="3238" y="136"/>
                    <a:pt x="3062" y="73"/>
                  </a:cubicBezTo>
                  <a:cubicBezTo>
                    <a:pt x="2937" y="18"/>
                    <a:pt x="2801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69"/>
            <p:cNvSpPr/>
            <p:nvPr/>
          </p:nvSpPr>
          <p:spPr>
            <a:xfrm>
              <a:off x="4284550" y="5231375"/>
              <a:ext cx="73500" cy="42650"/>
            </a:xfrm>
            <a:custGeom>
              <a:avLst/>
              <a:gdLst/>
              <a:ahLst/>
              <a:cxnLst/>
              <a:rect l="l" t="t" r="r" b="b"/>
              <a:pathLst>
                <a:path w="2940" h="1706" extrusionOk="0">
                  <a:moveTo>
                    <a:pt x="2274" y="1"/>
                  </a:moveTo>
                  <a:cubicBezTo>
                    <a:pt x="1940" y="1"/>
                    <a:pt x="1599" y="56"/>
                    <a:pt x="1279" y="90"/>
                  </a:cubicBezTo>
                  <a:cubicBezTo>
                    <a:pt x="1093" y="112"/>
                    <a:pt x="907" y="130"/>
                    <a:pt x="722" y="130"/>
                  </a:cubicBezTo>
                  <a:cubicBezTo>
                    <a:pt x="495" y="130"/>
                    <a:pt x="269" y="103"/>
                    <a:pt x="47" y="27"/>
                  </a:cubicBezTo>
                  <a:cubicBezTo>
                    <a:pt x="43" y="26"/>
                    <a:pt x="40" y="26"/>
                    <a:pt x="37" y="26"/>
                  </a:cubicBezTo>
                  <a:cubicBezTo>
                    <a:pt x="8" y="26"/>
                    <a:pt x="0" y="79"/>
                    <a:pt x="35" y="90"/>
                  </a:cubicBezTo>
                  <a:cubicBezTo>
                    <a:pt x="265" y="168"/>
                    <a:pt x="498" y="195"/>
                    <a:pt x="733" y="195"/>
                  </a:cubicBezTo>
                  <a:cubicBezTo>
                    <a:pt x="1177" y="195"/>
                    <a:pt x="1627" y="98"/>
                    <a:pt x="2072" y="65"/>
                  </a:cubicBezTo>
                  <a:cubicBezTo>
                    <a:pt x="2140" y="61"/>
                    <a:pt x="2226" y="55"/>
                    <a:pt x="2315" y="55"/>
                  </a:cubicBezTo>
                  <a:cubicBezTo>
                    <a:pt x="2539" y="55"/>
                    <a:pt x="2788" y="96"/>
                    <a:pt x="2852" y="329"/>
                  </a:cubicBezTo>
                  <a:cubicBezTo>
                    <a:pt x="2939" y="656"/>
                    <a:pt x="2575" y="933"/>
                    <a:pt x="2349" y="1096"/>
                  </a:cubicBezTo>
                  <a:cubicBezTo>
                    <a:pt x="2047" y="1322"/>
                    <a:pt x="1707" y="1486"/>
                    <a:pt x="1368" y="1649"/>
                  </a:cubicBezTo>
                  <a:cubicBezTo>
                    <a:pt x="1336" y="1660"/>
                    <a:pt x="1357" y="1705"/>
                    <a:pt x="1387" y="1705"/>
                  </a:cubicBezTo>
                  <a:cubicBezTo>
                    <a:pt x="1393" y="1705"/>
                    <a:pt x="1399" y="1704"/>
                    <a:pt x="1405" y="1699"/>
                  </a:cubicBezTo>
                  <a:cubicBezTo>
                    <a:pt x="1720" y="1549"/>
                    <a:pt x="2034" y="1398"/>
                    <a:pt x="2323" y="1196"/>
                  </a:cubicBezTo>
                  <a:cubicBezTo>
                    <a:pt x="2461" y="1096"/>
                    <a:pt x="2600" y="995"/>
                    <a:pt x="2713" y="869"/>
                  </a:cubicBezTo>
                  <a:cubicBezTo>
                    <a:pt x="2826" y="757"/>
                    <a:pt x="2914" y="618"/>
                    <a:pt x="2927" y="467"/>
                  </a:cubicBezTo>
                  <a:cubicBezTo>
                    <a:pt x="2939" y="316"/>
                    <a:pt x="2877" y="178"/>
                    <a:pt x="2763" y="90"/>
                  </a:cubicBezTo>
                  <a:cubicBezTo>
                    <a:pt x="2650" y="14"/>
                    <a:pt x="2499" y="2"/>
                    <a:pt x="2374" y="2"/>
                  </a:cubicBezTo>
                  <a:cubicBezTo>
                    <a:pt x="2340" y="1"/>
                    <a:pt x="2307" y="1"/>
                    <a:pt x="2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69"/>
            <p:cNvSpPr/>
            <p:nvPr/>
          </p:nvSpPr>
          <p:spPr>
            <a:xfrm>
              <a:off x="4308050" y="5248400"/>
              <a:ext cx="14150" cy="16550"/>
            </a:xfrm>
            <a:custGeom>
              <a:avLst/>
              <a:gdLst/>
              <a:ahLst/>
              <a:cxnLst/>
              <a:rect l="l" t="t" r="r" b="b"/>
              <a:pathLst>
                <a:path w="566" h="662" extrusionOk="0">
                  <a:moveTo>
                    <a:pt x="37" y="0"/>
                  </a:moveTo>
                  <a:cubicBezTo>
                    <a:pt x="0" y="0"/>
                    <a:pt x="0" y="63"/>
                    <a:pt x="37" y="63"/>
                  </a:cubicBezTo>
                  <a:cubicBezTo>
                    <a:pt x="138" y="76"/>
                    <a:pt x="226" y="88"/>
                    <a:pt x="314" y="113"/>
                  </a:cubicBezTo>
                  <a:cubicBezTo>
                    <a:pt x="377" y="126"/>
                    <a:pt x="478" y="163"/>
                    <a:pt x="490" y="239"/>
                  </a:cubicBezTo>
                  <a:cubicBezTo>
                    <a:pt x="503" y="277"/>
                    <a:pt x="465" y="302"/>
                    <a:pt x="440" y="327"/>
                  </a:cubicBezTo>
                  <a:cubicBezTo>
                    <a:pt x="403" y="365"/>
                    <a:pt x="377" y="390"/>
                    <a:pt x="339" y="415"/>
                  </a:cubicBezTo>
                  <a:cubicBezTo>
                    <a:pt x="264" y="478"/>
                    <a:pt x="201" y="541"/>
                    <a:pt x="126" y="604"/>
                  </a:cubicBezTo>
                  <a:cubicBezTo>
                    <a:pt x="95" y="624"/>
                    <a:pt x="114" y="661"/>
                    <a:pt x="136" y="661"/>
                  </a:cubicBezTo>
                  <a:cubicBezTo>
                    <a:pt x="141" y="661"/>
                    <a:pt x="146" y="659"/>
                    <a:pt x="151" y="654"/>
                  </a:cubicBezTo>
                  <a:cubicBezTo>
                    <a:pt x="239" y="591"/>
                    <a:pt x="327" y="515"/>
                    <a:pt x="415" y="440"/>
                  </a:cubicBezTo>
                  <a:cubicBezTo>
                    <a:pt x="453" y="415"/>
                    <a:pt x="490" y="378"/>
                    <a:pt x="528" y="327"/>
                  </a:cubicBezTo>
                  <a:cubicBezTo>
                    <a:pt x="553" y="302"/>
                    <a:pt x="566" y="264"/>
                    <a:pt x="553" y="214"/>
                  </a:cubicBezTo>
                  <a:cubicBezTo>
                    <a:pt x="540" y="126"/>
                    <a:pt x="440" y="76"/>
                    <a:pt x="364" y="51"/>
                  </a:cubicBezTo>
                  <a:cubicBezTo>
                    <a:pt x="264" y="26"/>
                    <a:pt x="151" y="1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69"/>
            <p:cNvSpPr/>
            <p:nvPr/>
          </p:nvSpPr>
          <p:spPr>
            <a:xfrm>
              <a:off x="4140300" y="5217900"/>
              <a:ext cx="62750" cy="37650"/>
            </a:xfrm>
            <a:custGeom>
              <a:avLst/>
              <a:gdLst/>
              <a:ahLst/>
              <a:cxnLst/>
              <a:rect l="l" t="t" r="r" b="b"/>
              <a:pathLst>
                <a:path w="2510" h="1506" extrusionOk="0">
                  <a:moveTo>
                    <a:pt x="2447" y="0"/>
                  </a:moveTo>
                  <a:cubicBezTo>
                    <a:pt x="1705" y="139"/>
                    <a:pt x="1013" y="478"/>
                    <a:pt x="460" y="981"/>
                  </a:cubicBezTo>
                  <a:cubicBezTo>
                    <a:pt x="309" y="1120"/>
                    <a:pt x="158" y="1283"/>
                    <a:pt x="20" y="1447"/>
                  </a:cubicBezTo>
                  <a:cubicBezTo>
                    <a:pt x="1" y="1476"/>
                    <a:pt x="27" y="1505"/>
                    <a:pt x="51" y="1505"/>
                  </a:cubicBezTo>
                  <a:cubicBezTo>
                    <a:pt x="58" y="1505"/>
                    <a:pt x="65" y="1503"/>
                    <a:pt x="70" y="1497"/>
                  </a:cubicBezTo>
                  <a:cubicBezTo>
                    <a:pt x="535" y="919"/>
                    <a:pt x="1164" y="466"/>
                    <a:pt x="1868" y="226"/>
                  </a:cubicBezTo>
                  <a:cubicBezTo>
                    <a:pt x="2057" y="151"/>
                    <a:pt x="2259" y="101"/>
                    <a:pt x="2460" y="63"/>
                  </a:cubicBezTo>
                  <a:cubicBezTo>
                    <a:pt x="2510" y="63"/>
                    <a:pt x="2485" y="0"/>
                    <a:pt x="2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69"/>
            <p:cNvSpPr/>
            <p:nvPr/>
          </p:nvSpPr>
          <p:spPr>
            <a:xfrm>
              <a:off x="4129475" y="5270550"/>
              <a:ext cx="46425" cy="77350"/>
            </a:xfrm>
            <a:custGeom>
              <a:avLst/>
              <a:gdLst/>
              <a:ahLst/>
              <a:cxnLst/>
              <a:rect l="l" t="t" r="r" b="b"/>
              <a:pathLst>
                <a:path w="1857" h="3094" extrusionOk="0">
                  <a:moveTo>
                    <a:pt x="224" y="1"/>
                  </a:moveTo>
                  <a:cubicBezTo>
                    <a:pt x="211" y="1"/>
                    <a:pt x="197" y="6"/>
                    <a:pt x="189" y="20"/>
                  </a:cubicBezTo>
                  <a:cubicBezTo>
                    <a:pt x="0" y="510"/>
                    <a:pt x="12" y="1051"/>
                    <a:pt x="189" y="1541"/>
                  </a:cubicBezTo>
                  <a:cubicBezTo>
                    <a:pt x="365" y="2007"/>
                    <a:pt x="679" y="2396"/>
                    <a:pt x="1082" y="2698"/>
                  </a:cubicBezTo>
                  <a:cubicBezTo>
                    <a:pt x="1308" y="2862"/>
                    <a:pt x="1547" y="2988"/>
                    <a:pt x="1811" y="3088"/>
                  </a:cubicBezTo>
                  <a:cubicBezTo>
                    <a:pt x="1816" y="3092"/>
                    <a:pt x="1821" y="3093"/>
                    <a:pt x="1825" y="3093"/>
                  </a:cubicBezTo>
                  <a:cubicBezTo>
                    <a:pt x="1851" y="3093"/>
                    <a:pt x="1856" y="3036"/>
                    <a:pt x="1823" y="3025"/>
                  </a:cubicBezTo>
                  <a:cubicBezTo>
                    <a:pt x="1384" y="2849"/>
                    <a:pt x="981" y="2585"/>
                    <a:pt x="666" y="2220"/>
                  </a:cubicBezTo>
                  <a:cubicBezTo>
                    <a:pt x="339" y="1843"/>
                    <a:pt x="138" y="1365"/>
                    <a:pt x="113" y="875"/>
                  </a:cubicBezTo>
                  <a:cubicBezTo>
                    <a:pt x="101" y="585"/>
                    <a:pt x="151" y="309"/>
                    <a:pt x="252" y="45"/>
                  </a:cubicBezTo>
                  <a:cubicBezTo>
                    <a:pt x="268" y="20"/>
                    <a:pt x="247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69"/>
            <p:cNvSpPr/>
            <p:nvPr/>
          </p:nvSpPr>
          <p:spPr>
            <a:xfrm>
              <a:off x="4142175" y="5342200"/>
              <a:ext cx="9800" cy="7275"/>
            </a:xfrm>
            <a:custGeom>
              <a:avLst/>
              <a:gdLst/>
              <a:ahLst/>
              <a:cxnLst/>
              <a:rect l="l" t="t" r="r" b="b"/>
              <a:pathLst>
                <a:path w="392" h="291" extrusionOk="0">
                  <a:moveTo>
                    <a:pt x="54" y="1"/>
                  </a:moveTo>
                  <a:cubicBezTo>
                    <a:pt x="29" y="1"/>
                    <a:pt x="0" y="38"/>
                    <a:pt x="21" y="58"/>
                  </a:cubicBezTo>
                  <a:cubicBezTo>
                    <a:pt x="108" y="147"/>
                    <a:pt x="209" y="222"/>
                    <a:pt x="322" y="284"/>
                  </a:cubicBezTo>
                  <a:cubicBezTo>
                    <a:pt x="329" y="289"/>
                    <a:pt x="335" y="290"/>
                    <a:pt x="341" y="290"/>
                  </a:cubicBezTo>
                  <a:cubicBezTo>
                    <a:pt x="370" y="290"/>
                    <a:pt x="392" y="245"/>
                    <a:pt x="360" y="234"/>
                  </a:cubicBezTo>
                  <a:cubicBezTo>
                    <a:pt x="247" y="172"/>
                    <a:pt x="158" y="96"/>
                    <a:pt x="71" y="8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69"/>
            <p:cNvSpPr/>
            <p:nvPr/>
          </p:nvSpPr>
          <p:spPr>
            <a:xfrm>
              <a:off x="4146750" y="5272525"/>
              <a:ext cx="11575" cy="42300"/>
            </a:xfrm>
            <a:custGeom>
              <a:avLst/>
              <a:gdLst/>
              <a:ahLst/>
              <a:cxnLst/>
              <a:rect l="l" t="t" r="r" b="b"/>
              <a:pathLst>
                <a:path w="463" h="1692" extrusionOk="0">
                  <a:moveTo>
                    <a:pt x="273" y="0"/>
                  </a:moveTo>
                  <a:cubicBezTo>
                    <a:pt x="264" y="0"/>
                    <a:pt x="256" y="5"/>
                    <a:pt x="252" y="16"/>
                  </a:cubicBezTo>
                  <a:cubicBezTo>
                    <a:pt x="1" y="544"/>
                    <a:pt x="51" y="1198"/>
                    <a:pt x="391" y="1676"/>
                  </a:cubicBezTo>
                  <a:cubicBezTo>
                    <a:pt x="398" y="1687"/>
                    <a:pt x="408" y="1692"/>
                    <a:pt x="417" y="1692"/>
                  </a:cubicBezTo>
                  <a:cubicBezTo>
                    <a:pt x="440" y="1692"/>
                    <a:pt x="463" y="1665"/>
                    <a:pt x="453" y="1638"/>
                  </a:cubicBezTo>
                  <a:cubicBezTo>
                    <a:pt x="126" y="1185"/>
                    <a:pt x="76" y="556"/>
                    <a:pt x="302" y="53"/>
                  </a:cubicBezTo>
                  <a:cubicBezTo>
                    <a:pt x="320" y="27"/>
                    <a:pt x="29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69"/>
            <p:cNvSpPr/>
            <p:nvPr/>
          </p:nvSpPr>
          <p:spPr>
            <a:xfrm>
              <a:off x="4181750" y="5324100"/>
              <a:ext cx="96350" cy="17325"/>
            </a:xfrm>
            <a:custGeom>
              <a:avLst/>
              <a:gdLst/>
              <a:ahLst/>
              <a:cxnLst/>
              <a:rect l="l" t="t" r="r" b="b"/>
              <a:pathLst>
                <a:path w="3854" h="693" extrusionOk="0">
                  <a:moveTo>
                    <a:pt x="3806" y="1"/>
                  </a:moveTo>
                  <a:cubicBezTo>
                    <a:pt x="3802" y="1"/>
                    <a:pt x="3799" y="1"/>
                    <a:pt x="3795" y="2"/>
                  </a:cubicBezTo>
                  <a:cubicBezTo>
                    <a:pt x="3016" y="344"/>
                    <a:pt x="2183" y="622"/>
                    <a:pt x="1327" y="622"/>
                  </a:cubicBezTo>
                  <a:cubicBezTo>
                    <a:pt x="1173" y="622"/>
                    <a:pt x="1019" y="613"/>
                    <a:pt x="864" y="594"/>
                  </a:cubicBezTo>
                  <a:cubicBezTo>
                    <a:pt x="587" y="569"/>
                    <a:pt x="311" y="493"/>
                    <a:pt x="59" y="393"/>
                  </a:cubicBezTo>
                  <a:cubicBezTo>
                    <a:pt x="56" y="392"/>
                    <a:pt x="52" y="391"/>
                    <a:pt x="49" y="391"/>
                  </a:cubicBezTo>
                  <a:cubicBezTo>
                    <a:pt x="18" y="391"/>
                    <a:pt x="0" y="444"/>
                    <a:pt x="34" y="455"/>
                  </a:cubicBezTo>
                  <a:cubicBezTo>
                    <a:pt x="449" y="622"/>
                    <a:pt x="879" y="692"/>
                    <a:pt x="1311" y="692"/>
                  </a:cubicBezTo>
                  <a:cubicBezTo>
                    <a:pt x="1888" y="692"/>
                    <a:pt x="2468" y="567"/>
                    <a:pt x="3015" y="380"/>
                  </a:cubicBezTo>
                  <a:cubicBezTo>
                    <a:pt x="3292" y="279"/>
                    <a:pt x="3555" y="179"/>
                    <a:pt x="3820" y="53"/>
                  </a:cubicBezTo>
                  <a:cubicBezTo>
                    <a:pt x="3853" y="42"/>
                    <a:pt x="3836" y="1"/>
                    <a:pt x="3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69"/>
            <p:cNvSpPr/>
            <p:nvPr/>
          </p:nvSpPr>
          <p:spPr>
            <a:xfrm>
              <a:off x="4202400" y="5340775"/>
              <a:ext cx="68475" cy="16225"/>
            </a:xfrm>
            <a:custGeom>
              <a:avLst/>
              <a:gdLst/>
              <a:ahLst/>
              <a:cxnLst/>
              <a:rect l="l" t="t" r="r" b="b"/>
              <a:pathLst>
                <a:path w="2739" h="649" extrusionOk="0">
                  <a:moveTo>
                    <a:pt x="2689" y="1"/>
                  </a:moveTo>
                  <a:cubicBezTo>
                    <a:pt x="2686" y="1"/>
                    <a:pt x="2682" y="1"/>
                    <a:pt x="2679" y="2"/>
                  </a:cubicBezTo>
                  <a:cubicBezTo>
                    <a:pt x="2025" y="254"/>
                    <a:pt x="1346" y="518"/>
                    <a:pt x="642" y="568"/>
                  </a:cubicBezTo>
                  <a:cubicBezTo>
                    <a:pt x="557" y="573"/>
                    <a:pt x="473" y="577"/>
                    <a:pt x="390" y="577"/>
                  </a:cubicBezTo>
                  <a:cubicBezTo>
                    <a:pt x="274" y="577"/>
                    <a:pt x="160" y="570"/>
                    <a:pt x="51" y="556"/>
                  </a:cubicBezTo>
                  <a:cubicBezTo>
                    <a:pt x="1" y="556"/>
                    <a:pt x="13" y="618"/>
                    <a:pt x="51" y="631"/>
                  </a:cubicBezTo>
                  <a:cubicBezTo>
                    <a:pt x="158" y="643"/>
                    <a:pt x="265" y="648"/>
                    <a:pt x="372" y="648"/>
                  </a:cubicBezTo>
                  <a:cubicBezTo>
                    <a:pt x="969" y="648"/>
                    <a:pt x="1561" y="481"/>
                    <a:pt x="2126" y="279"/>
                  </a:cubicBezTo>
                  <a:cubicBezTo>
                    <a:pt x="2327" y="216"/>
                    <a:pt x="2516" y="140"/>
                    <a:pt x="2704" y="65"/>
                  </a:cubicBezTo>
                  <a:cubicBezTo>
                    <a:pt x="2739" y="54"/>
                    <a:pt x="2721" y="1"/>
                    <a:pt x="2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69"/>
            <p:cNvSpPr/>
            <p:nvPr/>
          </p:nvSpPr>
          <p:spPr>
            <a:xfrm>
              <a:off x="4283200" y="5334725"/>
              <a:ext cx="5675" cy="4350"/>
            </a:xfrm>
            <a:custGeom>
              <a:avLst/>
              <a:gdLst/>
              <a:ahLst/>
              <a:cxnLst/>
              <a:rect l="l" t="t" r="r" b="b"/>
              <a:pathLst>
                <a:path w="227" h="174" extrusionOk="0">
                  <a:moveTo>
                    <a:pt x="187" y="0"/>
                  </a:moveTo>
                  <a:cubicBezTo>
                    <a:pt x="184" y="0"/>
                    <a:pt x="180" y="2"/>
                    <a:pt x="176" y="5"/>
                  </a:cubicBezTo>
                  <a:lnTo>
                    <a:pt x="25" y="119"/>
                  </a:lnTo>
                  <a:cubicBezTo>
                    <a:pt x="13" y="119"/>
                    <a:pt x="13" y="131"/>
                    <a:pt x="0" y="131"/>
                  </a:cubicBezTo>
                  <a:cubicBezTo>
                    <a:pt x="0" y="144"/>
                    <a:pt x="0" y="156"/>
                    <a:pt x="13" y="156"/>
                  </a:cubicBezTo>
                  <a:cubicBezTo>
                    <a:pt x="13" y="165"/>
                    <a:pt x="26" y="174"/>
                    <a:pt x="38" y="174"/>
                  </a:cubicBezTo>
                  <a:cubicBezTo>
                    <a:pt x="42" y="174"/>
                    <a:pt x="47" y="173"/>
                    <a:pt x="50" y="169"/>
                  </a:cubicBezTo>
                  <a:lnTo>
                    <a:pt x="201" y="55"/>
                  </a:lnTo>
                  <a:cubicBezTo>
                    <a:pt x="214" y="55"/>
                    <a:pt x="214" y="43"/>
                    <a:pt x="214" y="43"/>
                  </a:cubicBezTo>
                  <a:cubicBezTo>
                    <a:pt x="227" y="30"/>
                    <a:pt x="227" y="18"/>
                    <a:pt x="214" y="18"/>
                  </a:cubicBezTo>
                  <a:cubicBezTo>
                    <a:pt x="205" y="9"/>
                    <a:pt x="196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69"/>
            <p:cNvSpPr/>
            <p:nvPr/>
          </p:nvSpPr>
          <p:spPr>
            <a:xfrm>
              <a:off x="4294950" y="5289950"/>
              <a:ext cx="12350" cy="16150"/>
            </a:xfrm>
            <a:custGeom>
              <a:avLst/>
              <a:gdLst/>
              <a:ahLst/>
              <a:cxnLst/>
              <a:rect l="l" t="t" r="r" b="b"/>
              <a:pathLst>
                <a:path w="494" h="646" extrusionOk="0">
                  <a:moveTo>
                    <a:pt x="456" y="0"/>
                  </a:moveTo>
                  <a:cubicBezTo>
                    <a:pt x="443" y="0"/>
                    <a:pt x="429" y="7"/>
                    <a:pt x="424" y="23"/>
                  </a:cubicBezTo>
                  <a:cubicBezTo>
                    <a:pt x="348" y="250"/>
                    <a:pt x="209" y="438"/>
                    <a:pt x="21" y="589"/>
                  </a:cubicBezTo>
                  <a:cubicBezTo>
                    <a:pt x="1" y="609"/>
                    <a:pt x="30" y="646"/>
                    <a:pt x="55" y="646"/>
                  </a:cubicBezTo>
                  <a:cubicBezTo>
                    <a:pt x="61" y="646"/>
                    <a:pt x="67" y="644"/>
                    <a:pt x="71" y="639"/>
                  </a:cubicBezTo>
                  <a:cubicBezTo>
                    <a:pt x="260" y="476"/>
                    <a:pt x="398" y="275"/>
                    <a:pt x="486" y="36"/>
                  </a:cubicBezTo>
                  <a:cubicBezTo>
                    <a:pt x="493" y="14"/>
                    <a:pt x="475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69"/>
            <p:cNvSpPr/>
            <p:nvPr/>
          </p:nvSpPr>
          <p:spPr>
            <a:xfrm>
              <a:off x="4265275" y="522230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3" y="13"/>
                  </a:lnTo>
                  <a:lnTo>
                    <a:pt x="13" y="25"/>
                  </a:lnTo>
                  <a:lnTo>
                    <a:pt x="13" y="38"/>
                  </a:lnTo>
                  <a:cubicBezTo>
                    <a:pt x="1" y="38"/>
                    <a:pt x="1" y="38"/>
                    <a:pt x="13" y="50"/>
                  </a:cubicBezTo>
                  <a:lnTo>
                    <a:pt x="13" y="63"/>
                  </a:lnTo>
                  <a:lnTo>
                    <a:pt x="26" y="63"/>
                  </a:lnTo>
                  <a:lnTo>
                    <a:pt x="26" y="76"/>
                  </a:lnTo>
                  <a:lnTo>
                    <a:pt x="51" y="76"/>
                  </a:lnTo>
                  <a:lnTo>
                    <a:pt x="51" y="63"/>
                  </a:lnTo>
                  <a:cubicBezTo>
                    <a:pt x="63" y="63"/>
                    <a:pt x="63" y="63"/>
                    <a:pt x="63" y="50"/>
                  </a:cubicBezTo>
                  <a:cubicBezTo>
                    <a:pt x="76" y="50"/>
                    <a:pt x="76" y="50"/>
                    <a:pt x="76" y="38"/>
                  </a:cubicBezTo>
                  <a:lnTo>
                    <a:pt x="76" y="25"/>
                  </a:lnTo>
                  <a:lnTo>
                    <a:pt x="76" y="13"/>
                  </a:lnTo>
                  <a:cubicBezTo>
                    <a:pt x="76" y="0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69"/>
            <p:cNvSpPr/>
            <p:nvPr/>
          </p:nvSpPr>
          <p:spPr>
            <a:xfrm>
              <a:off x="4294200" y="5252175"/>
              <a:ext cx="3175" cy="1900"/>
            </a:xfrm>
            <a:custGeom>
              <a:avLst/>
              <a:gdLst/>
              <a:ahLst/>
              <a:cxnLst/>
              <a:rect l="l" t="t" r="r" b="b"/>
              <a:pathLst>
                <a:path w="127" h="76" extrusionOk="0">
                  <a:moveTo>
                    <a:pt x="88" y="0"/>
                  </a:moveTo>
                  <a:cubicBezTo>
                    <a:pt x="63" y="0"/>
                    <a:pt x="51" y="12"/>
                    <a:pt x="26" y="12"/>
                  </a:cubicBezTo>
                  <a:cubicBezTo>
                    <a:pt x="13" y="12"/>
                    <a:pt x="13" y="25"/>
                    <a:pt x="13" y="25"/>
                  </a:cubicBezTo>
                  <a:cubicBezTo>
                    <a:pt x="1" y="37"/>
                    <a:pt x="1" y="51"/>
                    <a:pt x="1" y="51"/>
                  </a:cubicBezTo>
                  <a:cubicBezTo>
                    <a:pt x="1" y="63"/>
                    <a:pt x="13" y="63"/>
                    <a:pt x="13" y="76"/>
                  </a:cubicBezTo>
                  <a:lnTo>
                    <a:pt x="38" y="76"/>
                  </a:lnTo>
                  <a:cubicBezTo>
                    <a:pt x="63" y="76"/>
                    <a:pt x="76" y="63"/>
                    <a:pt x="101" y="63"/>
                  </a:cubicBezTo>
                  <a:cubicBezTo>
                    <a:pt x="113" y="63"/>
                    <a:pt x="113" y="51"/>
                    <a:pt x="113" y="51"/>
                  </a:cubicBezTo>
                  <a:cubicBezTo>
                    <a:pt x="127" y="37"/>
                    <a:pt x="127" y="25"/>
                    <a:pt x="127" y="25"/>
                  </a:cubicBezTo>
                  <a:cubicBezTo>
                    <a:pt x="127" y="12"/>
                    <a:pt x="113" y="12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69"/>
            <p:cNvSpPr/>
            <p:nvPr/>
          </p:nvSpPr>
          <p:spPr>
            <a:xfrm>
              <a:off x="4322800" y="5221025"/>
              <a:ext cx="1925" cy="1925"/>
            </a:xfrm>
            <a:custGeom>
              <a:avLst/>
              <a:gdLst/>
              <a:ahLst/>
              <a:cxnLst/>
              <a:rect l="l" t="t" r="r" b="b"/>
              <a:pathLst>
                <a:path w="77" h="77" extrusionOk="0">
                  <a:moveTo>
                    <a:pt x="14" y="1"/>
                  </a:moveTo>
                  <a:lnTo>
                    <a:pt x="14" y="14"/>
                  </a:ln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cubicBezTo>
                    <a:pt x="1" y="51"/>
                    <a:pt x="1" y="64"/>
                    <a:pt x="14" y="64"/>
                  </a:cubicBezTo>
                  <a:lnTo>
                    <a:pt x="26" y="64"/>
                  </a:lnTo>
                  <a:cubicBezTo>
                    <a:pt x="26" y="76"/>
                    <a:pt x="26" y="76"/>
                    <a:pt x="39" y="76"/>
                  </a:cubicBezTo>
                  <a:lnTo>
                    <a:pt x="51" y="76"/>
                  </a:lnTo>
                  <a:lnTo>
                    <a:pt x="64" y="64"/>
                  </a:lnTo>
                  <a:cubicBezTo>
                    <a:pt x="64" y="51"/>
                    <a:pt x="76" y="51"/>
                    <a:pt x="76" y="51"/>
                  </a:cubicBezTo>
                  <a:lnTo>
                    <a:pt x="76" y="39"/>
                  </a:lnTo>
                  <a:cubicBezTo>
                    <a:pt x="76" y="26"/>
                    <a:pt x="64" y="26"/>
                    <a:pt x="64" y="26"/>
                  </a:cubicBezTo>
                  <a:cubicBezTo>
                    <a:pt x="64" y="26"/>
                    <a:pt x="64" y="14"/>
                    <a:pt x="51" y="14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69"/>
            <p:cNvSpPr/>
            <p:nvPr/>
          </p:nvSpPr>
          <p:spPr>
            <a:xfrm>
              <a:off x="4318725" y="5226075"/>
              <a:ext cx="2225" cy="1825"/>
            </a:xfrm>
            <a:custGeom>
              <a:avLst/>
              <a:gdLst/>
              <a:ahLst/>
              <a:cxnLst/>
              <a:rect l="l" t="t" r="r" b="b"/>
              <a:pathLst>
                <a:path w="89" h="73" extrusionOk="0">
                  <a:moveTo>
                    <a:pt x="26" y="0"/>
                  </a:moveTo>
                  <a:cubicBezTo>
                    <a:pt x="26" y="13"/>
                    <a:pt x="13" y="13"/>
                    <a:pt x="13" y="13"/>
                  </a:cubicBezTo>
                  <a:lnTo>
                    <a:pt x="1" y="25"/>
                  </a:lnTo>
                  <a:lnTo>
                    <a:pt x="1" y="38"/>
                  </a:lnTo>
                  <a:lnTo>
                    <a:pt x="1" y="50"/>
                  </a:lnTo>
                  <a:lnTo>
                    <a:pt x="13" y="63"/>
                  </a:lnTo>
                  <a:lnTo>
                    <a:pt x="26" y="63"/>
                  </a:lnTo>
                  <a:cubicBezTo>
                    <a:pt x="26" y="69"/>
                    <a:pt x="29" y="72"/>
                    <a:pt x="32" y="72"/>
                  </a:cubicBezTo>
                  <a:cubicBezTo>
                    <a:pt x="35" y="72"/>
                    <a:pt x="38" y="69"/>
                    <a:pt x="38" y="63"/>
                  </a:cubicBezTo>
                  <a:lnTo>
                    <a:pt x="76" y="63"/>
                  </a:lnTo>
                  <a:lnTo>
                    <a:pt x="76" y="50"/>
                  </a:lnTo>
                  <a:cubicBezTo>
                    <a:pt x="88" y="50"/>
                    <a:pt x="88" y="38"/>
                    <a:pt x="88" y="38"/>
                  </a:cubicBezTo>
                  <a:lnTo>
                    <a:pt x="88" y="25"/>
                  </a:lnTo>
                  <a:cubicBezTo>
                    <a:pt x="88" y="25"/>
                    <a:pt x="76" y="25"/>
                    <a:pt x="76" y="13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69"/>
            <p:cNvSpPr/>
            <p:nvPr/>
          </p:nvSpPr>
          <p:spPr>
            <a:xfrm>
              <a:off x="4317775" y="52135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7" y="0"/>
                  </a:moveTo>
                  <a:cubicBezTo>
                    <a:pt x="26" y="0"/>
                    <a:pt x="26" y="4"/>
                    <a:pt x="26" y="10"/>
                  </a:cubicBezTo>
                  <a:lnTo>
                    <a:pt x="14" y="10"/>
                  </a:lnTo>
                  <a:cubicBezTo>
                    <a:pt x="14" y="10"/>
                    <a:pt x="0" y="10"/>
                    <a:pt x="0" y="22"/>
                  </a:cubicBezTo>
                  <a:lnTo>
                    <a:pt x="0" y="47"/>
                  </a:lnTo>
                  <a:cubicBezTo>
                    <a:pt x="0" y="60"/>
                    <a:pt x="14" y="60"/>
                    <a:pt x="14" y="60"/>
                  </a:cubicBezTo>
                  <a:lnTo>
                    <a:pt x="26" y="72"/>
                  </a:lnTo>
                  <a:lnTo>
                    <a:pt x="64" y="72"/>
                  </a:lnTo>
                  <a:cubicBezTo>
                    <a:pt x="64" y="60"/>
                    <a:pt x="64" y="60"/>
                    <a:pt x="76" y="60"/>
                  </a:cubicBezTo>
                  <a:lnTo>
                    <a:pt x="76" y="47"/>
                  </a:lnTo>
                  <a:lnTo>
                    <a:pt x="76" y="35"/>
                  </a:lnTo>
                  <a:lnTo>
                    <a:pt x="76" y="22"/>
                  </a:lnTo>
                  <a:cubicBezTo>
                    <a:pt x="64" y="22"/>
                    <a:pt x="64" y="22"/>
                    <a:pt x="64" y="10"/>
                  </a:cubicBezTo>
                  <a:lnTo>
                    <a:pt x="39" y="10"/>
                  </a:lnTo>
                  <a:cubicBezTo>
                    <a:pt x="32" y="4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69"/>
            <p:cNvSpPr/>
            <p:nvPr/>
          </p:nvSpPr>
          <p:spPr>
            <a:xfrm>
              <a:off x="4387900" y="5219775"/>
              <a:ext cx="1900" cy="1600"/>
            </a:xfrm>
            <a:custGeom>
              <a:avLst/>
              <a:gdLst/>
              <a:ahLst/>
              <a:cxnLst/>
              <a:rect l="l" t="t" r="r" b="b"/>
              <a:pathLst>
                <a:path w="76" h="64" extrusionOk="0">
                  <a:moveTo>
                    <a:pt x="12" y="1"/>
                  </a:moveTo>
                  <a:lnTo>
                    <a:pt x="12" y="14"/>
                  </a:lnTo>
                  <a:lnTo>
                    <a:pt x="0" y="26"/>
                  </a:lnTo>
                  <a:lnTo>
                    <a:pt x="0" y="39"/>
                  </a:lnTo>
                  <a:cubicBezTo>
                    <a:pt x="12" y="39"/>
                    <a:pt x="12" y="51"/>
                    <a:pt x="12" y="51"/>
                  </a:cubicBezTo>
                  <a:lnTo>
                    <a:pt x="25" y="64"/>
                  </a:lnTo>
                  <a:lnTo>
                    <a:pt x="63" y="64"/>
                  </a:lnTo>
                  <a:lnTo>
                    <a:pt x="63" y="51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cubicBezTo>
                    <a:pt x="76" y="14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69"/>
            <p:cNvSpPr/>
            <p:nvPr/>
          </p:nvSpPr>
          <p:spPr>
            <a:xfrm>
              <a:off x="4393225" y="52282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0" y="51"/>
                    <a:pt x="0" y="51"/>
                    <a:pt x="14" y="51"/>
                  </a:cubicBezTo>
                  <a:cubicBezTo>
                    <a:pt x="14" y="51"/>
                    <a:pt x="14" y="63"/>
                    <a:pt x="26" y="63"/>
                  </a:cubicBezTo>
                  <a:lnTo>
                    <a:pt x="26" y="76"/>
                  </a:lnTo>
                  <a:lnTo>
                    <a:pt x="51" y="76"/>
                  </a:lnTo>
                  <a:cubicBezTo>
                    <a:pt x="64" y="76"/>
                    <a:pt x="64" y="76"/>
                    <a:pt x="64" y="63"/>
                  </a:cubicBezTo>
                  <a:lnTo>
                    <a:pt x="76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64" y="13"/>
                  </a:lnTo>
                  <a:cubicBezTo>
                    <a:pt x="64" y="13"/>
                    <a:pt x="51" y="13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69"/>
            <p:cNvSpPr/>
            <p:nvPr/>
          </p:nvSpPr>
          <p:spPr>
            <a:xfrm>
              <a:off x="4393550" y="5221025"/>
              <a:ext cx="2550" cy="2375"/>
            </a:xfrm>
            <a:custGeom>
              <a:avLst/>
              <a:gdLst/>
              <a:ahLst/>
              <a:cxnLst/>
              <a:rect l="l" t="t" r="r" b="b"/>
              <a:pathLst>
                <a:path w="102" h="95" extrusionOk="0">
                  <a:moveTo>
                    <a:pt x="63" y="1"/>
                  </a:moveTo>
                  <a:lnTo>
                    <a:pt x="51" y="14"/>
                  </a:lnTo>
                  <a:cubicBezTo>
                    <a:pt x="38" y="26"/>
                    <a:pt x="26" y="26"/>
                    <a:pt x="13" y="39"/>
                  </a:cubicBezTo>
                  <a:lnTo>
                    <a:pt x="13" y="51"/>
                  </a:lnTo>
                  <a:cubicBezTo>
                    <a:pt x="1" y="51"/>
                    <a:pt x="1" y="64"/>
                    <a:pt x="1" y="64"/>
                  </a:cubicBezTo>
                  <a:cubicBezTo>
                    <a:pt x="1" y="64"/>
                    <a:pt x="1" y="76"/>
                    <a:pt x="13" y="76"/>
                  </a:cubicBezTo>
                  <a:lnTo>
                    <a:pt x="13" y="89"/>
                  </a:lnTo>
                  <a:cubicBezTo>
                    <a:pt x="21" y="89"/>
                    <a:pt x="24" y="95"/>
                    <a:pt x="29" y="95"/>
                  </a:cubicBezTo>
                  <a:cubicBezTo>
                    <a:pt x="31" y="95"/>
                    <a:pt x="34" y="93"/>
                    <a:pt x="38" y="89"/>
                  </a:cubicBezTo>
                  <a:lnTo>
                    <a:pt x="63" y="89"/>
                  </a:lnTo>
                  <a:cubicBezTo>
                    <a:pt x="76" y="76"/>
                    <a:pt x="88" y="64"/>
                    <a:pt x="101" y="64"/>
                  </a:cubicBezTo>
                  <a:lnTo>
                    <a:pt x="101" y="51"/>
                  </a:lnTo>
                  <a:lnTo>
                    <a:pt x="101" y="39"/>
                  </a:lnTo>
                  <a:lnTo>
                    <a:pt x="101" y="26"/>
                  </a:lnTo>
                  <a:lnTo>
                    <a:pt x="101" y="14"/>
                  </a:lnTo>
                  <a:cubicBezTo>
                    <a:pt x="88" y="1"/>
                    <a:pt x="7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69"/>
            <p:cNvSpPr/>
            <p:nvPr/>
          </p:nvSpPr>
          <p:spPr>
            <a:xfrm>
              <a:off x="4375000" y="52638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cubicBezTo>
                    <a:pt x="38" y="0"/>
                    <a:pt x="25" y="0"/>
                    <a:pt x="25" y="13"/>
                  </a:cubicBezTo>
                  <a:lnTo>
                    <a:pt x="13" y="13"/>
                  </a:lnTo>
                  <a:lnTo>
                    <a:pt x="0" y="25"/>
                  </a:lnTo>
                  <a:lnTo>
                    <a:pt x="0" y="50"/>
                  </a:lnTo>
                  <a:lnTo>
                    <a:pt x="13" y="63"/>
                  </a:lnTo>
                  <a:cubicBezTo>
                    <a:pt x="25" y="63"/>
                    <a:pt x="25" y="75"/>
                    <a:pt x="25" y="75"/>
                  </a:cubicBezTo>
                  <a:lnTo>
                    <a:pt x="64" y="75"/>
                  </a:lnTo>
                  <a:cubicBezTo>
                    <a:pt x="64" y="63"/>
                    <a:pt x="76" y="63"/>
                    <a:pt x="76" y="63"/>
                  </a:cubicBezTo>
                  <a:lnTo>
                    <a:pt x="76" y="50"/>
                  </a:lnTo>
                  <a:lnTo>
                    <a:pt x="76" y="38"/>
                  </a:lnTo>
                  <a:lnTo>
                    <a:pt x="76" y="25"/>
                  </a:lnTo>
                  <a:cubicBezTo>
                    <a:pt x="76" y="25"/>
                    <a:pt x="64" y="25"/>
                    <a:pt x="64" y="13"/>
                  </a:cubicBezTo>
                  <a:lnTo>
                    <a:pt x="50" y="1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69"/>
            <p:cNvSpPr/>
            <p:nvPr/>
          </p:nvSpPr>
          <p:spPr>
            <a:xfrm>
              <a:off x="4367150" y="5266625"/>
              <a:ext cx="2200" cy="1925"/>
            </a:xfrm>
            <a:custGeom>
              <a:avLst/>
              <a:gdLst/>
              <a:ahLst/>
              <a:cxnLst/>
              <a:rect l="l" t="t" r="r" b="b"/>
              <a:pathLst>
                <a:path w="88" h="77" extrusionOk="0">
                  <a:moveTo>
                    <a:pt x="25" y="1"/>
                  </a:moveTo>
                  <a:lnTo>
                    <a:pt x="25" y="13"/>
                  </a:lnTo>
                  <a:cubicBezTo>
                    <a:pt x="12" y="13"/>
                    <a:pt x="12" y="13"/>
                    <a:pt x="12" y="26"/>
                  </a:cubicBezTo>
                  <a:cubicBezTo>
                    <a:pt x="0" y="38"/>
                    <a:pt x="0" y="38"/>
                    <a:pt x="12" y="51"/>
                  </a:cubicBezTo>
                  <a:cubicBezTo>
                    <a:pt x="12" y="63"/>
                    <a:pt x="12" y="63"/>
                    <a:pt x="25" y="63"/>
                  </a:cubicBezTo>
                  <a:cubicBezTo>
                    <a:pt x="25" y="63"/>
                    <a:pt x="25" y="76"/>
                    <a:pt x="37" y="76"/>
                  </a:cubicBezTo>
                  <a:lnTo>
                    <a:pt x="76" y="76"/>
                  </a:lnTo>
                  <a:lnTo>
                    <a:pt x="76" y="63"/>
                  </a:lnTo>
                  <a:cubicBezTo>
                    <a:pt x="76" y="63"/>
                    <a:pt x="76" y="51"/>
                    <a:pt x="88" y="51"/>
                  </a:cubicBezTo>
                  <a:lnTo>
                    <a:pt x="88" y="38"/>
                  </a:lnTo>
                  <a:cubicBezTo>
                    <a:pt x="76" y="38"/>
                    <a:pt x="76" y="26"/>
                    <a:pt x="76" y="26"/>
                  </a:cubicBezTo>
                  <a:lnTo>
                    <a:pt x="63" y="13"/>
                  </a:lnTo>
                  <a:lnTo>
                    <a:pt x="51" y="13"/>
                  </a:lnTo>
                  <a:cubicBezTo>
                    <a:pt x="51" y="13"/>
                    <a:pt x="5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69"/>
            <p:cNvSpPr/>
            <p:nvPr/>
          </p:nvSpPr>
          <p:spPr>
            <a:xfrm>
              <a:off x="4310225" y="53131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14" y="1"/>
                  </a:moveTo>
                  <a:lnTo>
                    <a:pt x="14" y="13"/>
                  </a:lnTo>
                  <a:cubicBezTo>
                    <a:pt x="14" y="13"/>
                    <a:pt x="1" y="13"/>
                    <a:pt x="1" y="26"/>
                  </a:cubicBezTo>
                  <a:lnTo>
                    <a:pt x="1" y="51"/>
                  </a:lnTo>
                  <a:cubicBezTo>
                    <a:pt x="14" y="51"/>
                    <a:pt x="14" y="63"/>
                    <a:pt x="26" y="76"/>
                  </a:cubicBezTo>
                  <a:lnTo>
                    <a:pt x="39" y="88"/>
                  </a:lnTo>
                  <a:lnTo>
                    <a:pt x="64" y="88"/>
                  </a:lnTo>
                  <a:lnTo>
                    <a:pt x="76" y="76"/>
                  </a:lnTo>
                  <a:lnTo>
                    <a:pt x="76" y="63"/>
                  </a:lnTo>
                  <a:lnTo>
                    <a:pt x="89" y="51"/>
                  </a:lnTo>
                  <a:cubicBezTo>
                    <a:pt x="89" y="51"/>
                    <a:pt x="76" y="51"/>
                    <a:pt x="76" y="38"/>
                  </a:cubicBezTo>
                  <a:cubicBezTo>
                    <a:pt x="76" y="26"/>
                    <a:pt x="64" y="26"/>
                    <a:pt x="64" y="13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69"/>
            <p:cNvSpPr/>
            <p:nvPr/>
          </p:nvSpPr>
          <p:spPr>
            <a:xfrm>
              <a:off x="4310550" y="53194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cubicBezTo>
                    <a:pt x="13" y="0"/>
                    <a:pt x="13" y="12"/>
                    <a:pt x="13" y="12"/>
                  </a:cubicBezTo>
                  <a:cubicBezTo>
                    <a:pt x="13" y="12"/>
                    <a:pt x="13" y="26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13" y="76"/>
                  </a:lnTo>
                  <a:lnTo>
                    <a:pt x="51" y="76"/>
                  </a:lnTo>
                  <a:cubicBezTo>
                    <a:pt x="51" y="63"/>
                    <a:pt x="63" y="63"/>
                    <a:pt x="63" y="63"/>
                  </a:cubicBezTo>
                  <a:lnTo>
                    <a:pt x="63" y="51"/>
                  </a:lnTo>
                  <a:lnTo>
                    <a:pt x="76" y="38"/>
                  </a:lnTo>
                  <a:lnTo>
                    <a:pt x="76" y="26"/>
                  </a:lnTo>
                  <a:cubicBezTo>
                    <a:pt x="76" y="12"/>
                    <a:pt x="63" y="12"/>
                    <a:pt x="63" y="1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69"/>
            <p:cNvSpPr/>
            <p:nvPr/>
          </p:nvSpPr>
          <p:spPr>
            <a:xfrm>
              <a:off x="4164675" y="53282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13" y="0"/>
                  </a:moveTo>
                  <a:cubicBezTo>
                    <a:pt x="13" y="13"/>
                    <a:pt x="13" y="13"/>
                    <a:pt x="1" y="13"/>
                  </a:cubicBez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3" y="51"/>
                    <a:pt x="13" y="51"/>
                    <a:pt x="13" y="63"/>
                  </a:cubicBezTo>
                  <a:lnTo>
                    <a:pt x="26" y="63"/>
                  </a:lnTo>
                  <a:cubicBezTo>
                    <a:pt x="38" y="63"/>
                    <a:pt x="38" y="76"/>
                    <a:pt x="38" y="76"/>
                  </a:cubicBezTo>
                  <a:cubicBezTo>
                    <a:pt x="51" y="76"/>
                    <a:pt x="51" y="76"/>
                    <a:pt x="51" y="63"/>
                  </a:cubicBezTo>
                  <a:lnTo>
                    <a:pt x="63" y="63"/>
                  </a:lnTo>
                  <a:cubicBezTo>
                    <a:pt x="63" y="63"/>
                    <a:pt x="76" y="63"/>
                    <a:pt x="76" y="51"/>
                  </a:cubicBezTo>
                  <a:lnTo>
                    <a:pt x="76" y="26"/>
                  </a:lnTo>
                  <a:cubicBezTo>
                    <a:pt x="76" y="13"/>
                    <a:pt x="63" y="13"/>
                    <a:pt x="63" y="1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69"/>
            <p:cNvSpPr/>
            <p:nvPr/>
          </p:nvSpPr>
          <p:spPr>
            <a:xfrm>
              <a:off x="4164975" y="53326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51" y="1"/>
                  </a:moveTo>
                  <a:cubicBezTo>
                    <a:pt x="39" y="1"/>
                    <a:pt x="39" y="1"/>
                    <a:pt x="26" y="13"/>
                  </a:cubicBezTo>
                  <a:lnTo>
                    <a:pt x="14" y="26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" y="63"/>
                  </a:lnTo>
                  <a:lnTo>
                    <a:pt x="1" y="76"/>
                  </a:lnTo>
                  <a:lnTo>
                    <a:pt x="26" y="76"/>
                  </a:lnTo>
                  <a:cubicBezTo>
                    <a:pt x="26" y="88"/>
                    <a:pt x="26" y="88"/>
                    <a:pt x="39" y="88"/>
                  </a:cubicBezTo>
                  <a:lnTo>
                    <a:pt x="51" y="76"/>
                  </a:lnTo>
                  <a:lnTo>
                    <a:pt x="64" y="76"/>
                  </a:lnTo>
                  <a:lnTo>
                    <a:pt x="76" y="63"/>
                  </a:lnTo>
                  <a:cubicBezTo>
                    <a:pt x="76" y="51"/>
                    <a:pt x="89" y="51"/>
                    <a:pt x="89" y="51"/>
                  </a:cubicBezTo>
                  <a:lnTo>
                    <a:pt x="89" y="38"/>
                  </a:lnTo>
                  <a:lnTo>
                    <a:pt x="89" y="26"/>
                  </a:lnTo>
                  <a:cubicBezTo>
                    <a:pt x="89" y="13"/>
                    <a:pt x="76" y="13"/>
                    <a:pt x="76" y="13"/>
                  </a:cubicBez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69"/>
            <p:cNvSpPr/>
            <p:nvPr/>
          </p:nvSpPr>
          <p:spPr>
            <a:xfrm>
              <a:off x="4171900" y="53320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39" y="0"/>
                  </a:moveTo>
                  <a:cubicBezTo>
                    <a:pt x="39" y="0"/>
                    <a:pt x="26" y="0"/>
                    <a:pt x="26" y="12"/>
                  </a:cubicBezTo>
                  <a:lnTo>
                    <a:pt x="14" y="12"/>
                  </a:lnTo>
                  <a:cubicBezTo>
                    <a:pt x="1" y="12"/>
                    <a:pt x="1" y="12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76"/>
                  </a:lnTo>
                  <a:lnTo>
                    <a:pt x="39" y="76"/>
                  </a:lnTo>
                  <a:cubicBezTo>
                    <a:pt x="39" y="63"/>
                    <a:pt x="51" y="63"/>
                    <a:pt x="51" y="63"/>
                  </a:cubicBezTo>
                  <a:lnTo>
                    <a:pt x="64" y="63"/>
                  </a:lnTo>
                  <a:cubicBezTo>
                    <a:pt x="76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2"/>
                  </a:lnTo>
                  <a:cubicBezTo>
                    <a:pt x="76" y="12"/>
                    <a:pt x="64" y="12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69"/>
            <p:cNvSpPr/>
            <p:nvPr/>
          </p:nvSpPr>
          <p:spPr>
            <a:xfrm>
              <a:off x="4225975" y="5361575"/>
              <a:ext cx="2550" cy="1575"/>
            </a:xfrm>
            <a:custGeom>
              <a:avLst/>
              <a:gdLst/>
              <a:ahLst/>
              <a:cxnLst/>
              <a:rect l="l" t="t" r="r" b="b"/>
              <a:pathLst>
                <a:path w="102" h="63" extrusionOk="0">
                  <a:moveTo>
                    <a:pt x="14" y="0"/>
                  </a:moveTo>
                  <a:lnTo>
                    <a:pt x="14" y="13"/>
                  </a:lnTo>
                  <a:lnTo>
                    <a:pt x="0" y="26"/>
                  </a:lnTo>
                  <a:lnTo>
                    <a:pt x="0" y="38"/>
                  </a:lnTo>
                  <a:cubicBezTo>
                    <a:pt x="14" y="38"/>
                    <a:pt x="14" y="51"/>
                    <a:pt x="14" y="51"/>
                  </a:cubicBezTo>
                  <a:lnTo>
                    <a:pt x="26" y="63"/>
                  </a:lnTo>
                  <a:lnTo>
                    <a:pt x="76" y="63"/>
                  </a:lnTo>
                  <a:cubicBezTo>
                    <a:pt x="89" y="63"/>
                    <a:pt x="89" y="63"/>
                    <a:pt x="89" y="51"/>
                  </a:cubicBezTo>
                  <a:cubicBezTo>
                    <a:pt x="89" y="51"/>
                    <a:pt x="101" y="51"/>
                    <a:pt x="101" y="38"/>
                  </a:cubicBezTo>
                  <a:lnTo>
                    <a:pt x="101" y="26"/>
                  </a:lnTo>
                  <a:cubicBezTo>
                    <a:pt x="101" y="13"/>
                    <a:pt x="89" y="13"/>
                    <a:pt x="89" y="13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69"/>
            <p:cNvSpPr/>
            <p:nvPr/>
          </p:nvSpPr>
          <p:spPr>
            <a:xfrm>
              <a:off x="4155550" y="5258450"/>
              <a:ext cx="1925" cy="1825"/>
            </a:xfrm>
            <a:custGeom>
              <a:avLst/>
              <a:gdLst/>
              <a:ahLst/>
              <a:cxnLst/>
              <a:rect l="l" t="t" r="r" b="b"/>
              <a:pathLst>
                <a:path w="77" h="73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4" y="63"/>
                    <a:pt x="14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6" y="73"/>
                    <a:pt x="39" y="70"/>
                    <a:pt x="39" y="63"/>
                  </a:cubicBezTo>
                  <a:lnTo>
                    <a:pt x="64" y="63"/>
                  </a:ln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76" y="13"/>
                    <a:pt x="64" y="13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69"/>
            <p:cNvSpPr/>
            <p:nvPr/>
          </p:nvSpPr>
          <p:spPr>
            <a:xfrm>
              <a:off x="4144225" y="52597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lnTo>
                    <a:pt x="14" y="12"/>
                  </a:lnTo>
                  <a:cubicBezTo>
                    <a:pt x="14" y="25"/>
                    <a:pt x="14" y="25"/>
                    <a:pt x="1" y="25"/>
                  </a:cubicBezTo>
                  <a:lnTo>
                    <a:pt x="1" y="37"/>
                  </a:lnTo>
                  <a:lnTo>
                    <a:pt x="1" y="50"/>
                  </a:lnTo>
                  <a:cubicBezTo>
                    <a:pt x="1" y="62"/>
                    <a:pt x="1" y="62"/>
                    <a:pt x="14" y="62"/>
                  </a:cubicBezTo>
                  <a:lnTo>
                    <a:pt x="14" y="76"/>
                  </a:lnTo>
                  <a:lnTo>
                    <a:pt x="51" y="76"/>
                  </a:lnTo>
                  <a:lnTo>
                    <a:pt x="64" y="62"/>
                  </a:lnTo>
                  <a:lnTo>
                    <a:pt x="64" y="50"/>
                  </a:lnTo>
                  <a:cubicBezTo>
                    <a:pt x="76" y="50"/>
                    <a:pt x="76" y="37"/>
                    <a:pt x="76" y="37"/>
                  </a:cubicBezTo>
                  <a:lnTo>
                    <a:pt x="76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69"/>
            <p:cNvSpPr/>
            <p:nvPr/>
          </p:nvSpPr>
          <p:spPr>
            <a:xfrm>
              <a:off x="4145200" y="5266300"/>
              <a:ext cx="1575" cy="2250"/>
            </a:xfrm>
            <a:custGeom>
              <a:avLst/>
              <a:gdLst/>
              <a:ahLst/>
              <a:cxnLst/>
              <a:rect l="l" t="t" r="r" b="b"/>
              <a:pathLst>
                <a:path w="63" h="90" extrusionOk="0">
                  <a:moveTo>
                    <a:pt x="12" y="1"/>
                  </a:moveTo>
                  <a:lnTo>
                    <a:pt x="0" y="14"/>
                  </a:lnTo>
                  <a:lnTo>
                    <a:pt x="0" y="26"/>
                  </a:lnTo>
                  <a:lnTo>
                    <a:pt x="0" y="64"/>
                  </a:lnTo>
                  <a:lnTo>
                    <a:pt x="0" y="76"/>
                  </a:lnTo>
                  <a:lnTo>
                    <a:pt x="12" y="76"/>
                  </a:lnTo>
                  <a:lnTo>
                    <a:pt x="12" y="89"/>
                  </a:lnTo>
                  <a:lnTo>
                    <a:pt x="37" y="89"/>
                  </a:lnTo>
                  <a:cubicBezTo>
                    <a:pt x="50" y="89"/>
                    <a:pt x="50" y="89"/>
                    <a:pt x="50" y="76"/>
                  </a:cubicBezTo>
                  <a:lnTo>
                    <a:pt x="63" y="76"/>
                  </a:lnTo>
                  <a:lnTo>
                    <a:pt x="63" y="64"/>
                  </a:lnTo>
                  <a:lnTo>
                    <a:pt x="63" y="26"/>
                  </a:lnTo>
                  <a:lnTo>
                    <a:pt x="63" y="14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69"/>
            <p:cNvSpPr/>
            <p:nvPr/>
          </p:nvSpPr>
          <p:spPr>
            <a:xfrm>
              <a:off x="4156500" y="5266625"/>
              <a:ext cx="2225" cy="2150"/>
            </a:xfrm>
            <a:custGeom>
              <a:avLst/>
              <a:gdLst/>
              <a:ahLst/>
              <a:cxnLst/>
              <a:rect l="l" t="t" r="r" b="b"/>
              <a:pathLst>
                <a:path w="89" h="86" extrusionOk="0">
                  <a:moveTo>
                    <a:pt x="26" y="1"/>
                  </a:moveTo>
                  <a:cubicBezTo>
                    <a:pt x="13" y="1"/>
                    <a:pt x="13" y="13"/>
                    <a:pt x="13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cubicBezTo>
                    <a:pt x="1" y="63"/>
                    <a:pt x="13" y="63"/>
                    <a:pt x="13" y="63"/>
                  </a:cubicBezTo>
                  <a:cubicBezTo>
                    <a:pt x="26" y="63"/>
                    <a:pt x="26" y="76"/>
                    <a:pt x="38" y="76"/>
                  </a:cubicBezTo>
                  <a:lnTo>
                    <a:pt x="51" y="76"/>
                  </a:lnTo>
                  <a:cubicBezTo>
                    <a:pt x="51" y="82"/>
                    <a:pt x="54" y="85"/>
                    <a:pt x="57" y="85"/>
                  </a:cubicBezTo>
                  <a:cubicBezTo>
                    <a:pt x="60" y="85"/>
                    <a:pt x="63" y="82"/>
                    <a:pt x="63" y="76"/>
                  </a:cubicBezTo>
                  <a:lnTo>
                    <a:pt x="76" y="76"/>
                  </a:lnTo>
                  <a:lnTo>
                    <a:pt x="76" y="63"/>
                  </a:lnTo>
                  <a:lnTo>
                    <a:pt x="88" y="63"/>
                  </a:lnTo>
                  <a:lnTo>
                    <a:pt x="88" y="38"/>
                  </a:lnTo>
                  <a:lnTo>
                    <a:pt x="76" y="38"/>
                  </a:lnTo>
                  <a:cubicBezTo>
                    <a:pt x="76" y="26"/>
                    <a:pt x="76" y="26"/>
                    <a:pt x="63" y="26"/>
                  </a:cubicBezTo>
                  <a:cubicBezTo>
                    <a:pt x="63" y="13"/>
                    <a:pt x="51" y="13"/>
                    <a:pt x="51" y="13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69"/>
            <p:cNvSpPr/>
            <p:nvPr/>
          </p:nvSpPr>
          <p:spPr>
            <a:xfrm>
              <a:off x="4158700" y="5249650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26" y="1"/>
                  </a:moveTo>
                  <a:lnTo>
                    <a:pt x="13" y="13"/>
                  </a:lnTo>
                  <a:cubicBezTo>
                    <a:pt x="13" y="26"/>
                    <a:pt x="0" y="26"/>
                    <a:pt x="0" y="38"/>
                  </a:cubicBezTo>
                  <a:lnTo>
                    <a:pt x="0" y="51"/>
                  </a:lnTo>
                  <a:lnTo>
                    <a:pt x="0" y="63"/>
                  </a:lnTo>
                  <a:lnTo>
                    <a:pt x="0" y="76"/>
                  </a:lnTo>
                  <a:lnTo>
                    <a:pt x="13" y="76"/>
                  </a:lnTo>
                  <a:cubicBezTo>
                    <a:pt x="13" y="88"/>
                    <a:pt x="13" y="88"/>
                    <a:pt x="26" y="88"/>
                  </a:cubicBezTo>
                  <a:lnTo>
                    <a:pt x="39" y="88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3"/>
                    <a:pt x="64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4" y="13"/>
                    <a:pt x="6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69"/>
            <p:cNvSpPr/>
            <p:nvPr/>
          </p:nvSpPr>
          <p:spPr>
            <a:xfrm>
              <a:off x="4121600" y="52490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14" y="1"/>
                  </a:moveTo>
                  <a:lnTo>
                    <a:pt x="14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4" y="51"/>
                  </a:lnTo>
                  <a:lnTo>
                    <a:pt x="14" y="63"/>
                  </a:lnTo>
                  <a:cubicBezTo>
                    <a:pt x="14" y="76"/>
                    <a:pt x="26" y="76"/>
                    <a:pt x="26" y="76"/>
                  </a:cubicBezTo>
                  <a:lnTo>
                    <a:pt x="51" y="76"/>
                  </a:lnTo>
                  <a:cubicBezTo>
                    <a:pt x="64" y="76"/>
                    <a:pt x="64" y="63"/>
                    <a:pt x="64" y="63"/>
                  </a:cubicBezTo>
                  <a:cubicBezTo>
                    <a:pt x="64" y="63"/>
                    <a:pt x="76" y="63"/>
                    <a:pt x="76" y="51"/>
                  </a:cubicBezTo>
                  <a:lnTo>
                    <a:pt x="76" y="38"/>
                  </a:lnTo>
                  <a:lnTo>
                    <a:pt x="64" y="26"/>
                  </a:lnTo>
                  <a:lnTo>
                    <a:pt x="64" y="13"/>
                  </a:lnTo>
                  <a:cubicBezTo>
                    <a:pt x="64" y="1"/>
                    <a:pt x="51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69"/>
            <p:cNvSpPr/>
            <p:nvPr/>
          </p:nvSpPr>
          <p:spPr>
            <a:xfrm>
              <a:off x="4122850" y="5254125"/>
              <a:ext cx="1925" cy="2150"/>
            </a:xfrm>
            <a:custGeom>
              <a:avLst/>
              <a:gdLst/>
              <a:ahLst/>
              <a:cxnLst/>
              <a:rect l="l" t="t" r="r" b="b"/>
              <a:pathLst>
                <a:path w="77" h="86" extrusionOk="0">
                  <a:moveTo>
                    <a:pt x="45" y="1"/>
                  </a:moveTo>
                  <a:cubicBezTo>
                    <a:pt x="42" y="1"/>
                    <a:pt x="39" y="4"/>
                    <a:pt x="39" y="10"/>
                  </a:cubicBezTo>
                  <a:lnTo>
                    <a:pt x="26" y="10"/>
                  </a:lnTo>
                  <a:lnTo>
                    <a:pt x="14" y="23"/>
                  </a:lnTo>
                  <a:lnTo>
                    <a:pt x="14" y="35"/>
                  </a:lnTo>
                  <a:cubicBezTo>
                    <a:pt x="14" y="35"/>
                    <a:pt x="1" y="35"/>
                    <a:pt x="1" y="48"/>
                  </a:cubicBezTo>
                  <a:lnTo>
                    <a:pt x="14" y="60"/>
                  </a:lnTo>
                  <a:lnTo>
                    <a:pt x="14" y="73"/>
                  </a:lnTo>
                  <a:lnTo>
                    <a:pt x="26" y="73"/>
                  </a:lnTo>
                  <a:lnTo>
                    <a:pt x="26" y="85"/>
                  </a:lnTo>
                  <a:lnTo>
                    <a:pt x="51" y="85"/>
                  </a:lnTo>
                  <a:lnTo>
                    <a:pt x="51" y="73"/>
                  </a:lnTo>
                  <a:cubicBezTo>
                    <a:pt x="64" y="73"/>
                    <a:pt x="64" y="73"/>
                    <a:pt x="64" y="60"/>
                  </a:cubicBezTo>
                  <a:cubicBezTo>
                    <a:pt x="64" y="60"/>
                    <a:pt x="76" y="60"/>
                    <a:pt x="76" y="48"/>
                  </a:cubicBezTo>
                  <a:lnTo>
                    <a:pt x="76" y="35"/>
                  </a:lnTo>
                  <a:lnTo>
                    <a:pt x="76" y="23"/>
                  </a:lnTo>
                  <a:lnTo>
                    <a:pt x="64" y="10"/>
                  </a:lnTo>
                  <a:lnTo>
                    <a:pt x="51" y="10"/>
                  </a:lnTo>
                  <a:cubicBezTo>
                    <a:pt x="51" y="4"/>
                    <a:pt x="4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69"/>
            <p:cNvSpPr/>
            <p:nvPr/>
          </p:nvSpPr>
          <p:spPr>
            <a:xfrm>
              <a:off x="4124750" y="53071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13" y="0"/>
                  </a:moveTo>
                  <a:cubicBezTo>
                    <a:pt x="13" y="13"/>
                    <a:pt x="13" y="13"/>
                    <a:pt x="0" y="13"/>
                  </a:cubicBezTo>
                  <a:lnTo>
                    <a:pt x="0" y="26"/>
                  </a:lnTo>
                  <a:lnTo>
                    <a:pt x="0" y="39"/>
                  </a:lnTo>
                  <a:cubicBezTo>
                    <a:pt x="0" y="51"/>
                    <a:pt x="0" y="51"/>
                    <a:pt x="13" y="64"/>
                  </a:cubicBezTo>
                  <a:lnTo>
                    <a:pt x="13" y="76"/>
                  </a:lnTo>
                  <a:lnTo>
                    <a:pt x="25" y="76"/>
                  </a:lnTo>
                  <a:cubicBezTo>
                    <a:pt x="25" y="89"/>
                    <a:pt x="25" y="89"/>
                    <a:pt x="39" y="89"/>
                  </a:cubicBezTo>
                  <a:lnTo>
                    <a:pt x="51" y="89"/>
                  </a:lnTo>
                  <a:lnTo>
                    <a:pt x="51" y="76"/>
                  </a:lnTo>
                  <a:lnTo>
                    <a:pt x="64" y="76"/>
                  </a:lnTo>
                  <a:cubicBezTo>
                    <a:pt x="64" y="64"/>
                    <a:pt x="64" y="64"/>
                    <a:pt x="76" y="64"/>
                  </a:cubicBezTo>
                  <a:lnTo>
                    <a:pt x="76" y="51"/>
                  </a:lnTo>
                  <a:cubicBezTo>
                    <a:pt x="64" y="39"/>
                    <a:pt x="64" y="39"/>
                    <a:pt x="64" y="26"/>
                  </a:cubicBezTo>
                  <a:lnTo>
                    <a:pt x="64" y="13"/>
                  </a:lnTo>
                  <a:cubicBezTo>
                    <a:pt x="64" y="13"/>
                    <a:pt x="51" y="13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69"/>
            <p:cNvSpPr/>
            <p:nvPr/>
          </p:nvSpPr>
          <p:spPr>
            <a:xfrm>
              <a:off x="4128525" y="5324150"/>
              <a:ext cx="1600" cy="2150"/>
            </a:xfrm>
            <a:custGeom>
              <a:avLst/>
              <a:gdLst/>
              <a:ahLst/>
              <a:cxnLst/>
              <a:rect l="l" t="t" r="r" b="b"/>
              <a:pathLst>
                <a:path w="64" h="86" extrusionOk="0">
                  <a:moveTo>
                    <a:pt x="25" y="0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cubicBezTo>
                    <a:pt x="0" y="26"/>
                    <a:pt x="0" y="26"/>
                    <a:pt x="0" y="39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76"/>
                    <a:pt x="13" y="76"/>
                    <a:pt x="13" y="76"/>
                  </a:cubicBezTo>
                  <a:lnTo>
                    <a:pt x="25" y="76"/>
                  </a:lnTo>
                  <a:cubicBezTo>
                    <a:pt x="25" y="82"/>
                    <a:pt x="25" y="86"/>
                    <a:pt x="27" y="86"/>
                  </a:cubicBezTo>
                  <a:cubicBezTo>
                    <a:pt x="29" y="86"/>
                    <a:pt x="32" y="82"/>
                    <a:pt x="38" y="76"/>
                  </a:cubicBezTo>
                  <a:lnTo>
                    <a:pt x="50" y="76"/>
                  </a:lnTo>
                  <a:lnTo>
                    <a:pt x="64" y="64"/>
                  </a:ln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lnTo>
                    <a:pt x="50" y="1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69"/>
            <p:cNvSpPr/>
            <p:nvPr/>
          </p:nvSpPr>
          <p:spPr>
            <a:xfrm>
              <a:off x="4217800" y="5213825"/>
              <a:ext cx="2250" cy="1575"/>
            </a:xfrm>
            <a:custGeom>
              <a:avLst/>
              <a:gdLst/>
              <a:ahLst/>
              <a:cxnLst/>
              <a:rect l="l" t="t" r="r" b="b"/>
              <a:pathLst>
                <a:path w="90" h="63" extrusionOk="0">
                  <a:moveTo>
                    <a:pt x="26" y="0"/>
                  </a:moveTo>
                  <a:lnTo>
                    <a:pt x="14" y="12"/>
                  </a:lnTo>
                  <a:lnTo>
                    <a:pt x="1" y="25"/>
                  </a:lnTo>
                  <a:lnTo>
                    <a:pt x="1" y="37"/>
                  </a:lnTo>
                  <a:cubicBezTo>
                    <a:pt x="1" y="50"/>
                    <a:pt x="1" y="50"/>
                    <a:pt x="14" y="50"/>
                  </a:cubicBezTo>
                  <a:lnTo>
                    <a:pt x="14" y="62"/>
                  </a:lnTo>
                  <a:lnTo>
                    <a:pt x="64" y="62"/>
                  </a:lnTo>
                  <a:cubicBezTo>
                    <a:pt x="64" y="62"/>
                    <a:pt x="76" y="62"/>
                    <a:pt x="76" y="50"/>
                  </a:cubicBezTo>
                  <a:lnTo>
                    <a:pt x="89" y="50"/>
                  </a:lnTo>
                  <a:lnTo>
                    <a:pt x="89" y="37"/>
                  </a:lnTo>
                  <a:lnTo>
                    <a:pt x="89" y="25"/>
                  </a:lnTo>
                  <a:lnTo>
                    <a:pt x="89" y="12"/>
                  </a:lnTo>
                  <a:cubicBezTo>
                    <a:pt x="76" y="12"/>
                    <a:pt x="7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69"/>
            <p:cNvSpPr/>
            <p:nvPr/>
          </p:nvSpPr>
          <p:spPr>
            <a:xfrm>
              <a:off x="4207450" y="521160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1"/>
                  </a:moveTo>
                  <a:lnTo>
                    <a:pt x="25" y="14"/>
                  </a:lnTo>
                  <a:cubicBezTo>
                    <a:pt x="12" y="14"/>
                    <a:pt x="12" y="14"/>
                    <a:pt x="12" y="26"/>
                  </a:cubicBezTo>
                  <a:lnTo>
                    <a:pt x="12" y="39"/>
                  </a:lnTo>
                  <a:lnTo>
                    <a:pt x="0" y="51"/>
                  </a:lnTo>
                  <a:cubicBezTo>
                    <a:pt x="0" y="51"/>
                    <a:pt x="12" y="51"/>
                    <a:pt x="12" y="64"/>
                  </a:cubicBezTo>
                  <a:cubicBezTo>
                    <a:pt x="12" y="76"/>
                    <a:pt x="25" y="76"/>
                    <a:pt x="25" y="76"/>
                  </a:cubicBezTo>
                  <a:lnTo>
                    <a:pt x="50" y="76"/>
                  </a:lnTo>
                  <a:cubicBezTo>
                    <a:pt x="50" y="76"/>
                    <a:pt x="62" y="76"/>
                    <a:pt x="62" y="64"/>
                  </a:cubicBezTo>
                  <a:lnTo>
                    <a:pt x="76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101" y="39"/>
                  </a:cubicBezTo>
                  <a:lnTo>
                    <a:pt x="101" y="26"/>
                  </a:lnTo>
                  <a:cubicBezTo>
                    <a:pt x="101" y="26"/>
                    <a:pt x="101" y="14"/>
                    <a:pt x="88" y="1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69"/>
            <p:cNvSpPr/>
            <p:nvPr/>
          </p:nvSpPr>
          <p:spPr>
            <a:xfrm>
              <a:off x="4207450" y="52179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12" y="0"/>
                  </a:moveTo>
                  <a:lnTo>
                    <a:pt x="12" y="13"/>
                  </a:lnTo>
                  <a:cubicBezTo>
                    <a:pt x="0" y="13"/>
                    <a:pt x="0" y="13"/>
                    <a:pt x="0" y="25"/>
                  </a:cubicBezTo>
                  <a:lnTo>
                    <a:pt x="0" y="38"/>
                  </a:lnTo>
                  <a:lnTo>
                    <a:pt x="12" y="50"/>
                  </a:lnTo>
                  <a:lnTo>
                    <a:pt x="12" y="63"/>
                  </a:lnTo>
                  <a:lnTo>
                    <a:pt x="37" y="63"/>
                  </a:lnTo>
                  <a:cubicBezTo>
                    <a:pt x="44" y="69"/>
                    <a:pt x="47" y="72"/>
                    <a:pt x="49" y="72"/>
                  </a:cubicBezTo>
                  <a:cubicBezTo>
                    <a:pt x="50" y="72"/>
                    <a:pt x="50" y="69"/>
                    <a:pt x="50" y="63"/>
                  </a:cubicBezTo>
                  <a:lnTo>
                    <a:pt x="62" y="63"/>
                  </a:lnTo>
                  <a:cubicBezTo>
                    <a:pt x="76" y="63"/>
                    <a:pt x="76" y="63"/>
                    <a:pt x="76" y="50"/>
                  </a:cubicBezTo>
                  <a:lnTo>
                    <a:pt x="76" y="25"/>
                  </a:lnTo>
                  <a:cubicBezTo>
                    <a:pt x="76" y="13"/>
                    <a:pt x="62" y="13"/>
                    <a:pt x="62" y="13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69"/>
            <p:cNvSpPr/>
            <p:nvPr/>
          </p:nvSpPr>
          <p:spPr>
            <a:xfrm>
              <a:off x="4216250" y="5209425"/>
              <a:ext cx="1575" cy="1900"/>
            </a:xfrm>
            <a:custGeom>
              <a:avLst/>
              <a:gdLst/>
              <a:ahLst/>
              <a:cxnLst/>
              <a:rect l="l" t="t" r="r" b="b"/>
              <a:pathLst>
                <a:path w="63" h="76" extrusionOk="0">
                  <a:moveTo>
                    <a:pt x="12" y="0"/>
                  </a:moveTo>
                  <a:lnTo>
                    <a:pt x="12" y="12"/>
                  </a:lnTo>
                  <a:cubicBezTo>
                    <a:pt x="0" y="12"/>
                    <a:pt x="0" y="25"/>
                    <a:pt x="0" y="25"/>
                  </a:cubicBezTo>
                  <a:lnTo>
                    <a:pt x="0" y="37"/>
                  </a:lnTo>
                  <a:lnTo>
                    <a:pt x="0" y="50"/>
                  </a:lnTo>
                  <a:lnTo>
                    <a:pt x="0" y="62"/>
                  </a:lnTo>
                  <a:cubicBezTo>
                    <a:pt x="0" y="62"/>
                    <a:pt x="12" y="62"/>
                    <a:pt x="12" y="75"/>
                  </a:cubicBezTo>
                  <a:lnTo>
                    <a:pt x="50" y="75"/>
                  </a:lnTo>
                  <a:lnTo>
                    <a:pt x="50" y="62"/>
                  </a:lnTo>
                  <a:lnTo>
                    <a:pt x="63" y="50"/>
                  </a:lnTo>
                  <a:lnTo>
                    <a:pt x="63" y="37"/>
                  </a:lnTo>
                  <a:lnTo>
                    <a:pt x="63" y="25"/>
                  </a:lnTo>
                  <a:lnTo>
                    <a:pt x="63" y="12"/>
                  </a:lnTo>
                  <a:cubicBezTo>
                    <a:pt x="63" y="0"/>
                    <a:pt x="50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69"/>
            <p:cNvSpPr/>
            <p:nvPr/>
          </p:nvSpPr>
          <p:spPr>
            <a:xfrm>
              <a:off x="4229450" y="5214200"/>
              <a:ext cx="1900" cy="2150"/>
            </a:xfrm>
            <a:custGeom>
              <a:avLst/>
              <a:gdLst/>
              <a:ahLst/>
              <a:cxnLst/>
              <a:rect l="l" t="t" r="r" b="b"/>
              <a:pathLst>
                <a:path w="76" h="86" extrusionOk="0">
                  <a:moveTo>
                    <a:pt x="36" y="0"/>
                  </a:moveTo>
                  <a:cubicBezTo>
                    <a:pt x="35" y="0"/>
                    <a:pt x="32" y="4"/>
                    <a:pt x="25" y="10"/>
                  </a:cubicBezTo>
                  <a:cubicBezTo>
                    <a:pt x="12" y="10"/>
                    <a:pt x="12" y="10"/>
                    <a:pt x="12" y="22"/>
                  </a:cubicBezTo>
                  <a:lnTo>
                    <a:pt x="0" y="22"/>
                  </a:lnTo>
                  <a:lnTo>
                    <a:pt x="0" y="47"/>
                  </a:lnTo>
                  <a:lnTo>
                    <a:pt x="12" y="61"/>
                  </a:lnTo>
                  <a:lnTo>
                    <a:pt x="12" y="73"/>
                  </a:lnTo>
                  <a:lnTo>
                    <a:pt x="25" y="86"/>
                  </a:lnTo>
                  <a:lnTo>
                    <a:pt x="63" y="86"/>
                  </a:lnTo>
                  <a:lnTo>
                    <a:pt x="63" y="73"/>
                  </a:lnTo>
                  <a:cubicBezTo>
                    <a:pt x="76" y="73"/>
                    <a:pt x="76" y="61"/>
                    <a:pt x="76" y="61"/>
                  </a:cubicBezTo>
                  <a:lnTo>
                    <a:pt x="76" y="47"/>
                  </a:lnTo>
                  <a:cubicBezTo>
                    <a:pt x="76" y="35"/>
                    <a:pt x="76" y="35"/>
                    <a:pt x="63" y="22"/>
                  </a:cubicBezTo>
                  <a:cubicBezTo>
                    <a:pt x="63" y="10"/>
                    <a:pt x="51" y="10"/>
                    <a:pt x="51" y="10"/>
                  </a:cubicBezTo>
                  <a:lnTo>
                    <a:pt x="38" y="10"/>
                  </a:lnTo>
                  <a:cubicBezTo>
                    <a:pt x="38" y="4"/>
                    <a:pt x="38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69"/>
            <p:cNvSpPr/>
            <p:nvPr/>
          </p:nvSpPr>
          <p:spPr>
            <a:xfrm>
              <a:off x="4342625" y="524680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6" y="1"/>
                  </a:moveTo>
                  <a:cubicBezTo>
                    <a:pt x="26" y="1"/>
                    <a:pt x="12" y="1"/>
                    <a:pt x="12" y="14"/>
                  </a:cubicBezTo>
                  <a:lnTo>
                    <a:pt x="0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cubicBezTo>
                    <a:pt x="12" y="51"/>
                    <a:pt x="12" y="64"/>
                    <a:pt x="12" y="64"/>
                  </a:cubicBezTo>
                  <a:lnTo>
                    <a:pt x="26" y="64"/>
                  </a:lnTo>
                  <a:cubicBezTo>
                    <a:pt x="26" y="76"/>
                    <a:pt x="38" y="76"/>
                    <a:pt x="38" y="76"/>
                  </a:cubicBezTo>
                  <a:lnTo>
                    <a:pt x="51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76" y="64"/>
                    <a:pt x="76" y="51"/>
                  </a:cubicBezTo>
                  <a:lnTo>
                    <a:pt x="76" y="26"/>
                  </a:lnTo>
                  <a:cubicBezTo>
                    <a:pt x="76" y="14"/>
                    <a:pt x="63" y="14"/>
                    <a:pt x="63" y="14"/>
                  </a:cubicBezTo>
                  <a:cubicBezTo>
                    <a:pt x="51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69"/>
            <p:cNvSpPr/>
            <p:nvPr/>
          </p:nvSpPr>
          <p:spPr>
            <a:xfrm>
              <a:off x="4332875" y="5245550"/>
              <a:ext cx="1900" cy="2250"/>
            </a:xfrm>
            <a:custGeom>
              <a:avLst/>
              <a:gdLst/>
              <a:ahLst/>
              <a:cxnLst/>
              <a:rect l="l" t="t" r="r" b="b"/>
              <a:pathLst>
                <a:path w="76" h="90" extrusionOk="0">
                  <a:moveTo>
                    <a:pt x="25" y="1"/>
                  </a:moveTo>
                  <a:lnTo>
                    <a:pt x="25" y="14"/>
                  </a:lnTo>
                  <a:cubicBezTo>
                    <a:pt x="13" y="14"/>
                    <a:pt x="13" y="14"/>
                    <a:pt x="13" y="26"/>
                  </a:cubicBezTo>
                  <a:lnTo>
                    <a:pt x="0" y="26"/>
                  </a:lnTo>
                  <a:lnTo>
                    <a:pt x="0" y="51"/>
                  </a:lnTo>
                  <a:cubicBezTo>
                    <a:pt x="13" y="51"/>
                    <a:pt x="13" y="64"/>
                    <a:pt x="13" y="64"/>
                  </a:cubicBezTo>
                  <a:lnTo>
                    <a:pt x="13" y="76"/>
                  </a:lnTo>
                  <a:cubicBezTo>
                    <a:pt x="13" y="76"/>
                    <a:pt x="25" y="76"/>
                    <a:pt x="25" y="89"/>
                  </a:cubicBezTo>
                  <a:lnTo>
                    <a:pt x="63" y="89"/>
                  </a:lnTo>
                  <a:cubicBezTo>
                    <a:pt x="63" y="76"/>
                    <a:pt x="63" y="76"/>
                    <a:pt x="76" y="76"/>
                  </a:cubicBezTo>
                  <a:lnTo>
                    <a:pt x="76" y="64"/>
                  </a:lnTo>
                  <a:lnTo>
                    <a:pt x="76" y="51"/>
                  </a:lnTo>
                  <a:cubicBezTo>
                    <a:pt x="76" y="39"/>
                    <a:pt x="76" y="39"/>
                    <a:pt x="63" y="26"/>
                  </a:cubicBezTo>
                  <a:lnTo>
                    <a:pt x="63" y="14"/>
                  </a:lnTo>
                  <a:lnTo>
                    <a:pt x="50" y="14"/>
                  </a:lnTo>
                  <a:cubicBezTo>
                    <a:pt x="50" y="14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69"/>
            <p:cNvSpPr/>
            <p:nvPr/>
          </p:nvSpPr>
          <p:spPr>
            <a:xfrm>
              <a:off x="4340100" y="5250275"/>
              <a:ext cx="2550" cy="1825"/>
            </a:xfrm>
            <a:custGeom>
              <a:avLst/>
              <a:gdLst/>
              <a:ahLst/>
              <a:cxnLst/>
              <a:rect l="l" t="t" r="r" b="b"/>
              <a:pathLst>
                <a:path w="102" h="73" extrusionOk="0">
                  <a:moveTo>
                    <a:pt x="26" y="1"/>
                  </a:moveTo>
                  <a:lnTo>
                    <a:pt x="13" y="13"/>
                  </a:lnTo>
                  <a:cubicBezTo>
                    <a:pt x="1" y="13"/>
                    <a:pt x="1" y="13"/>
                    <a:pt x="1" y="26"/>
                  </a:cubicBezTo>
                  <a:lnTo>
                    <a:pt x="1" y="38"/>
                  </a:lnTo>
                  <a:lnTo>
                    <a:pt x="1" y="51"/>
                  </a:lnTo>
                  <a:cubicBezTo>
                    <a:pt x="1" y="51"/>
                    <a:pt x="1" y="63"/>
                    <a:pt x="13" y="63"/>
                  </a:cubicBezTo>
                  <a:lnTo>
                    <a:pt x="26" y="63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3"/>
                  </a:cubicBezTo>
                  <a:lnTo>
                    <a:pt x="76" y="63"/>
                  </a:lnTo>
                  <a:cubicBezTo>
                    <a:pt x="76" y="63"/>
                    <a:pt x="88" y="63"/>
                    <a:pt x="88" y="51"/>
                  </a:cubicBezTo>
                  <a:lnTo>
                    <a:pt x="101" y="51"/>
                  </a:lnTo>
                  <a:lnTo>
                    <a:pt x="101" y="38"/>
                  </a:lnTo>
                  <a:lnTo>
                    <a:pt x="101" y="26"/>
                  </a:lnTo>
                  <a:cubicBezTo>
                    <a:pt x="101" y="13"/>
                    <a:pt x="8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69"/>
            <p:cNvSpPr/>
            <p:nvPr/>
          </p:nvSpPr>
          <p:spPr>
            <a:xfrm>
              <a:off x="4271250" y="5209425"/>
              <a:ext cx="1600" cy="1900"/>
            </a:xfrm>
            <a:custGeom>
              <a:avLst/>
              <a:gdLst/>
              <a:ahLst/>
              <a:cxnLst/>
              <a:rect l="l" t="t" r="r" b="b"/>
              <a:pathLst>
                <a:path w="64" h="76" extrusionOk="0">
                  <a:moveTo>
                    <a:pt x="13" y="0"/>
                  </a:moveTo>
                  <a:cubicBezTo>
                    <a:pt x="13" y="0"/>
                    <a:pt x="0" y="0"/>
                    <a:pt x="0" y="12"/>
                  </a:cubicBezTo>
                  <a:lnTo>
                    <a:pt x="0" y="37"/>
                  </a:lnTo>
                  <a:lnTo>
                    <a:pt x="0" y="50"/>
                  </a:lnTo>
                  <a:cubicBezTo>
                    <a:pt x="0" y="62"/>
                    <a:pt x="0" y="62"/>
                    <a:pt x="13" y="62"/>
                  </a:cubicBezTo>
                  <a:lnTo>
                    <a:pt x="13" y="75"/>
                  </a:lnTo>
                  <a:lnTo>
                    <a:pt x="51" y="75"/>
                  </a:lnTo>
                  <a:lnTo>
                    <a:pt x="64" y="62"/>
                  </a:lnTo>
                  <a:lnTo>
                    <a:pt x="64" y="50"/>
                  </a:lnTo>
                  <a:lnTo>
                    <a:pt x="64" y="37"/>
                  </a:lnTo>
                  <a:lnTo>
                    <a:pt x="64" y="12"/>
                  </a:lnTo>
                  <a:lnTo>
                    <a:pt x="51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69"/>
            <p:cNvSpPr/>
            <p:nvPr/>
          </p:nvSpPr>
          <p:spPr>
            <a:xfrm>
              <a:off x="4275650" y="52138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cubicBezTo>
                    <a:pt x="26" y="12"/>
                    <a:pt x="13" y="12"/>
                    <a:pt x="13" y="12"/>
                  </a:cubicBezTo>
                  <a:lnTo>
                    <a:pt x="13" y="25"/>
                  </a:lnTo>
                  <a:cubicBezTo>
                    <a:pt x="0" y="25"/>
                    <a:pt x="0" y="37"/>
                    <a:pt x="0" y="37"/>
                  </a:cubicBezTo>
                  <a:lnTo>
                    <a:pt x="0" y="50"/>
                  </a:lnTo>
                  <a:lnTo>
                    <a:pt x="13" y="62"/>
                  </a:lnTo>
                  <a:cubicBezTo>
                    <a:pt x="13" y="62"/>
                    <a:pt x="13" y="76"/>
                    <a:pt x="26" y="76"/>
                  </a:cubicBezTo>
                  <a:lnTo>
                    <a:pt x="51" y="76"/>
                  </a:lnTo>
                  <a:lnTo>
                    <a:pt x="64" y="62"/>
                  </a:lnTo>
                  <a:cubicBezTo>
                    <a:pt x="64" y="50"/>
                    <a:pt x="64" y="50"/>
                    <a:pt x="76" y="50"/>
                  </a:cubicBezTo>
                  <a:lnTo>
                    <a:pt x="76" y="37"/>
                  </a:lnTo>
                  <a:lnTo>
                    <a:pt x="76" y="25"/>
                  </a:lnTo>
                  <a:cubicBezTo>
                    <a:pt x="76" y="12"/>
                    <a:pt x="76" y="12"/>
                    <a:pt x="64" y="12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69"/>
            <p:cNvSpPr/>
            <p:nvPr/>
          </p:nvSpPr>
          <p:spPr>
            <a:xfrm>
              <a:off x="4267800" y="52153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6" y="0"/>
                  </a:moveTo>
                  <a:lnTo>
                    <a:pt x="13" y="14"/>
                  </a:lnTo>
                  <a:cubicBezTo>
                    <a:pt x="0" y="14"/>
                    <a:pt x="0" y="14"/>
                    <a:pt x="0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lnTo>
                    <a:pt x="26" y="64"/>
                  </a:lnTo>
                  <a:cubicBezTo>
                    <a:pt x="26" y="70"/>
                    <a:pt x="29" y="73"/>
                    <a:pt x="32" y="73"/>
                  </a:cubicBezTo>
                  <a:cubicBezTo>
                    <a:pt x="35" y="73"/>
                    <a:pt x="38" y="70"/>
                    <a:pt x="38" y="64"/>
                  </a:cubicBezTo>
                  <a:lnTo>
                    <a:pt x="63" y="64"/>
                  </a:lnTo>
                  <a:lnTo>
                    <a:pt x="76" y="51"/>
                  </a:lnTo>
                  <a:lnTo>
                    <a:pt x="76" y="39"/>
                  </a:lnTo>
                  <a:lnTo>
                    <a:pt x="76" y="26"/>
                  </a:lnTo>
                  <a:lnTo>
                    <a:pt x="76" y="1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69"/>
            <p:cNvSpPr/>
            <p:nvPr/>
          </p:nvSpPr>
          <p:spPr>
            <a:xfrm>
              <a:off x="4371850" y="5238000"/>
              <a:ext cx="1600" cy="2250"/>
            </a:xfrm>
            <a:custGeom>
              <a:avLst/>
              <a:gdLst/>
              <a:ahLst/>
              <a:cxnLst/>
              <a:rect l="l" t="t" r="r" b="b"/>
              <a:pathLst>
                <a:path w="64" h="90" extrusionOk="0">
                  <a:moveTo>
                    <a:pt x="26" y="1"/>
                  </a:moveTo>
                  <a:lnTo>
                    <a:pt x="13" y="14"/>
                  </a:lnTo>
                  <a:cubicBezTo>
                    <a:pt x="13" y="14"/>
                    <a:pt x="0" y="14"/>
                    <a:pt x="0" y="26"/>
                  </a:cubicBezTo>
                  <a:lnTo>
                    <a:pt x="0" y="51"/>
                  </a:lnTo>
                  <a:lnTo>
                    <a:pt x="0" y="64"/>
                  </a:lnTo>
                  <a:cubicBezTo>
                    <a:pt x="0" y="64"/>
                    <a:pt x="0" y="76"/>
                    <a:pt x="13" y="76"/>
                  </a:cubicBezTo>
                  <a:lnTo>
                    <a:pt x="13" y="89"/>
                  </a:lnTo>
                  <a:lnTo>
                    <a:pt x="51" y="89"/>
                  </a:lnTo>
                  <a:cubicBezTo>
                    <a:pt x="51" y="76"/>
                    <a:pt x="64" y="76"/>
                    <a:pt x="64" y="76"/>
                  </a:cubicBezTo>
                  <a:lnTo>
                    <a:pt x="64" y="64"/>
                  </a:lnTo>
                  <a:lnTo>
                    <a:pt x="64" y="51"/>
                  </a:lnTo>
                  <a:lnTo>
                    <a:pt x="64" y="26"/>
                  </a:lnTo>
                  <a:lnTo>
                    <a:pt x="51" y="14"/>
                  </a:lnTo>
                  <a:cubicBezTo>
                    <a:pt x="39" y="14"/>
                    <a:pt x="39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69"/>
            <p:cNvSpPr/>
            <p:nvPr/>
          </p:nvSpPr>
          <p:spPr>
            <a:xfrm>
              <a:off x="4369325" y="5242100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26" y="1"/>
                  </a:moveTo>
                  <a:cubicBezTo>
                    <a:pt x="14" y="1"/>
                    <a:pt x="14" y="13"/>
                    <a:pt x="14" y="13"/>
                  </a:cubicBezTo>
                  <a:lnTo>
                    <a:pt x="1" y="13"/>
                  </a:lnTo>
                  <a:lnTo>
                    <a:pt x="1" y="26"/>
                  </a:lnTo>
                  <a:lnTo>
                    <a:pt x="1" y="38"/>
                  </a:lnTo>
                  <a:lnTo>
                    <a:pt x="1" y="51"/>
                  </a:lnTo>
                  <a:lnTo>
                    <a:pt x="14" y="63"/>
                  </a:lnTo>
                  <a:lnTo>
                    <a:pt x="64" y="63"/>
                  </a:lnTo>
                  <a:lnTo>
                    <a:pt x="76" y="51"/>
                  </a:lnTo>
                  <a:cubicBezTo>
                    <a:pt x="76" y="38"/>
                    <a:pt x="76" y="38"/>
                    <a:pt x="89" y="38"/>
                  </a:cubicBezTo>
                  <a:cubicBezTo>
                    <a:pt x="89" y="26"/>
                    <a:pt x="89" y="26"/>
                    <a:pt x="76" y="26"/>
                  </a:cubicBezTo>
                  <a:lnTo>
                    <a:pt x="76" y="13"/>
                  </a:lnTo>
                  <a:cubicBezTo>
                    <a:pt x="76" y="13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69"/>
            <p:cNvSpPr/>
            <p:nvPr/>
          </p:nvSpPr>
          <p:spPr>
            <a:xfrm>
              <a:off x="4270000" y="53475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32" y="0"/>
                  </a:moveTo>
                  <a:cubicBezTo>
                    <a:pt x="28" y="0"/>
                    <a:pt x="25" y="4"/>
                    <a:pt x="25" y="10"/>
                  </a:cubicBezTo>
                  <a:lnTo>
                    <a:pt x="13" y="10"/>
                  </a:lnTo>
                  <a:cubicBezTo>
                    <a:pt x="13" y="10"/>
                    <a:pt x="0" y="10"/>
                    <a:pt x="0" y="22"/>
                  </a:cubicBezTo>
                  <a:lnTo>
                    <a:pt x="0" y="47"/>
                  </a:lnTo>
                  <a:lnTo>
                    <a:pt x="13" y="60"/>
                  </a:lnTo>
                  <a:lnTo>
                    <a:pt x="25" y="72"/>
                  </a:lnTo>
                  <a:lnTo>
                    <a:pt x="63" y="72"/>
                  </a:lnTo>
                  <a:lnTo>
                    <a:pt x="75" y="60"/>
                  </a:lnTo>
                  <a:lnTo>
                    <a:pt x="75" y="47"/>
                  </a:lnTo>
                  <a:lnTo>
                    <a:pt x="75" y="35"/>
                  </a:lnTo>
                  <a:lnTo>
                    <a:pt x="75" y="22"/>
                  </a:lnTo>
                  <a:cubicBezTo>
                    <a:pt x="63" y="22"/>
                    <a:pt x="63" y="22"/>
                    <a:pt x="63" y="10"/>
                  </a:cubicBezTo>
                  <a:lnTo>
                    <a:pt x="38" y="10"/>
                  </a:lnTo>
                  <a:cubicBezTo>
                    <a:pt x="38" y="4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69"/>
            <p:cNvSpPr/>
            <p:nvPr/>
          </p:nvSpPr>
          <p:spPr>
            <a:xfrm>
              <a:off x="4261500" y="5347825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28" y="0"/>
                  </a:moveTo>
                  <a:cubicBezTo>
                    <a:pt x="26" y="0"/>
                    <a:pt x="26" y="3"/>
                    <a:pt x="26" y="9"/>
                  </a:cubicBezTo>
                  <a:lnTo>
                    <a:pt x="13" y="9"/>
                  </a:lnTo>
                  <a:cubicBezTo>
                    <a:pt x="13" y="9"/>
                    <a:pt x="1" y="9"/>
                    <a:pt x="1" y="22"/>
                  </a:cubicBezTo>
                  <a:lnTo>
                    <a:pt x="1" y="47"/>
                  </a:lnTo>
                  <a:lnTo>
                    <a:pt x="1" y="59"/>
                  </a:lnTo>
                  <a:cubicBezTo>
                    <a:pt x="1" y="73"/>
                    <a:pt x="1" y="73"/>
                    <a:pt x="13" y="73"/>
                  </a:cubicBezTo>
                  <a:lnTo>
                    <a:pt x="13" y="85"/>
                  </a:lnTo>
                  <a:lnTo>
                    <a:pt x="51" y="85"/>
                  </a:lnTo>
                  <a:lnTo>
                    <a:pt x="63" y="73"/>
                  </a:lnTo>
                  <a:lnTo>
                    <a:pt x="63" y="59"/>
                  </a:lnTo>
                  <a:lnTo>
                    <a:pt x="63" y="47"/>
                  </a:lnTo>
                  <a:lnTo>
                    <a:pt x="63" y="22"/>
                  </a:lnTo>
                  <a:lnTo>
                    <a:pt x="51" y="22"/>
                  </a:lnTo>
                  <a:lnTo>
                    <a:pt x="51" y="9"/>
                  </a:lnTo>
                  <a:lnTo>
                    <a:pt x="38" y="9"/>
                  </a:lnTo>
                  <a:cubicBezTo>
                    <a:pt x="32" y="3"/>
                    <a:pt x="29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69"/>
            <p:cNvSpPr/>
            <p:nvPr/>
          </p:nvSpPr>
          <p:spPr>
            <a:xfrm>
              <a:off x="4261500" y="5354025"/>
              <a:ext cx="2225" cy="1925"/>
            </a:xfrm>
            <a:custGeom>
              <a:avLst/>
              <a:gdLst/>
              <a:ahLst/>
              <a:cxnLst/>
              <a:rect l="l" t="t" r="r" b="b"/>
              <a:pathLst>
                <a:path w="89" h="77" extrusionOk="0">
                  <a:moveTo>
                    <a:pt x="26" y="1"/>
                  </a:moveTo>
                  <a:lnTo>
                    <a:pt x="13" y="13"/>
                  </a:lnTo>
                  <a:lnTo>
                    <a:pt x="13" y="26"/>
                  </a:lnTo>
                  <a:cubicBezTo>
                    <a:pt x="1" y="26"/>
                    <a:pt x="1" y="38"/>
                    <a:pt x="13" y="38"/>
                  </a:cubicBezTo>
                  <a:lnTo>
                    <a:pt x="13" y="51"/>
                  </a:lnTo>
                  <a:cubicBezTo>
                    <a:pt x="13" y="51"/>
                    <a:pt x="13" y="63"/>
                    <a:pt x="26" y="63"/>
                  </a:cubicBezTo>
                  <a:lnTo>
                    <a:pt x="38" y="63"/>
                  </a:lnTo>
                  <a:cubicBezTo>
                    <a:pt x="38" y="63"/>
                    <a:pt x="38" y="76"/>
                    <a:pt x="51" y="76"/>
                  </a:cubicBezTo>
                  <a:lnTo>
                    <a:pt x="63" y="76"/>
                  </a:lnTo>
                  <a:cubicBezTo>
                    <a:pt x="63" y="63"/>
                    <a:pt x="63" y="63"/>
                    <a:pt x="76" y="63"/>
                  </a:cubicBezTo>
                  <a:lnTo>
                    <a:pt x="76" y="51"/>
                  </a:lnTo>
                  <a:lnTo>
                    <a:pt x="89" y="51"/>
                  </a:lnTo>
                  <a:lnTo>
                    <a:pt x="89" y="26"/>
                  </a:lnTo>
                  <a:lnTo>
                    <a:pt x="76" y="26"/>
                  </a:lnTo>
                  <a:cubicBezTo>
                    <a:pt x="76" y="13"/>
                    <a:pt x="76" y="13"/>
                    <a:pt x="63" y="13"/>
                  </a:cubicBezTo>
                  <a:cubicBezTo>
                    <a:pt x="63" y="13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69"/>
            <p:cNvSpPr/>
            <p:nvPr/>
          </p:nvSpPr>
          <p:spPr>
            <a:xfrm>
              <a:off x="4271250" y="5351175"/>
              <a:ext cx="1600" cy="1925"/>
            </a:xfrm>
            <a:custGeom>
              <a:avLst/>
              <a:gdLst/>
              <a:ahLst/>
              <a:cxnLst/>
              <a:rect l="l" t="t" r="r" b="b"/>
              <a:pathLst>
                <a:path w="64" h="77" extrusionOk="0">
                  <a:moveTo>
                    <a:pt x="25" y="1"/>
                  </a:moveTo>
                  <a:lnTo>
                    <a:pt x="13" y="14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lnTo>
                    <a:pt x="0" y="64"/>
                  </a:lnTo>
                  <a:lnTo>
                    <a:pt x="13" y="76"/>
                  </a:lnTo>
                  <a:lnTo>
                    <a:pt x="51" y="76"/>
                  </a:lnTo>
                  <a:cubicBezTo>
                    <a:pt x="51" y="76"/>
                    <a:pt x="51" y="64"/>
                    <a:pt x="64" y="64"/>
                  </a:cubicBezTo>
                  <a:lnTo>
                    <a:pt x="64" y="51"/>
                  </a:lnTo>
                  <a:lnTo>
                    <a:pt x="64" y="39"/>
                  </a:lnTo>
                  <a:lnTo>
                    <a:pt x="64" y="26"/>
                  </a:lnTo>
                  <a:lnTo>
                    <a:pt x="64" y="14"/>
                  </a:lnTo>
                  <a:cubicBezTo>
                    <a:pt x="64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69"/>
            <p:cNvSpPr/>
            <p:nvPr/>
          </p:nvSpPr>
          <p:spPr>
            <a:xfrm>
              <a:off x="4278800" y="53477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25" y="0"/>
                    <a:pt x="25" y="12"/>
                    <a:pt x="13" y="12"/>
                  </a:cubicBezTo>
                  <a:lnTo>
                    <a:pt x="13" y="25"/>
                  </a:lnTo>
                  <a:cubicBezTo>
                    <a:pt x="13" y="25"/>
                    <a:pt x="0" y="25"/>
                    <a:pt x="0" y="37"/>
                  </a:cubicBezTo>
                  <a:lnTo>
                    <a:pt x="0" y="50"/>
                  </a:lnTo>
                  <a:cubicBezTo>
                    <a:pt x="13" y="50"/>
                    <a:pt x="13" y="50"/>
                    <a:pt x="13" y="62"/>
                  </a:cubicBezTo>
                  <a:lnTo>
                    <a:pt x="25" y="62"/>
                  </a:lnTo>
                  <a:lnTo>
                    <a:pt x="25" y="76"/>
                  </a:lnTo>
                  <a:lnTo>
                    <a:pt x="50" y="76"/>
                  </a:lnTo>
                  <a:lnTo>
                    <a:pt x="50" y="62"/>
                  </a:lnTo>
                  <a:cubicBezTo>
                    <a:pt x="64" y="62"/>
                    <a:pt x="64" y="62"/>
                    <a:pt x="64" y="50"/>
                  </a:cubicBezTo>
                  <a:lnTo>
                    <a:pt x="76" y="50"/>
                  </a:lnTo>
                  <a:lnTo>
                    <a:pt x="76" y="37"/>
                  </a:lnTo>
                  <a:lnTo>
                    <a:pt x="76" y="25"/>
                  </a:lnTo>
                  <a:lnTo>
                    <a:pt x="76" y="1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69"/>
            <p:cNvSpPr/>
            <p:nvPr/>
          </p:nvSpPr>
          <p:spPr>
            <a:xfrm>
              <a:off x="4186375" y="5371300"/>
              <a:ext cx="2850" cy="1625"/>
            </a:xfrm>
            <a:custGeom>
              <a:avLst/>
              <a:gdLst/>
              <a:ahLst/>
              <a:cxnLst/>
              <a:rect l="l" t="t" r="r" b="b"/>
              <a:pathLst>
                <a:path w="114" h="65" extrusionOk="0">
                  <a:moveTo>
                    <a:pt x="25" y="1"/>
                  </a:moveTo>
                  <a:cubicBezTo>
                    <a:pt x="25" y="1"/>
                    <a:pt x="13" y="1"/>
                    <a:pt x="13" y="14"/>
                  </a:cubicBezTo>
                  <a:cubicBezTo>
                    <a:pt x="0" y="14"/>
                    <a:pt x="0" y="26"/>
                    <a:pt x="0" y="39"/>
                  </a:cubicBezTo>
                  <a:cubicBezTo>
                    <a:pt x="0" y="39"/>
                    <a:pt x="0" y="51"/>
                    <a:pt x="13" y="51"/>
                  </a:cubicBezTo>
                  <a:cubicBezTo>
                    <a:pt x="13" y="64"/>
                    <a:pt x="25" y="64"/>
                    <a:pt x="25" y="64"/>
                  </a:cubicBezTo>
                  <a:lnTo>
                    <a:pt x="75" y="64"/>
                  </a:lnTo>
                  <a:cubicBezTo>
                    <a:pt x="89" y="64"/>
                    <a:pt x="101" y="64"/>
                    <a:pt x="101" y="51"/>
                  </a:cubicBezTo>
                  <a:cubicBezTo>
                    <a:pt x="114" y="51"/>
                    <a:pt x="114" y="39"/>
                    <a:pt x="114" y="26"/>
                  </a:cubicBezTo>
                  <a:cubicBezTo>
                    <a:pt x="114" y="26"/>
                    <a:pt x="114" y="14"/>
                    <a:pt x="101" y="14"/>
                  </a:cubicBezTo>
                  <a:cubicBezTo>
                    <a:pt x="101" y="1"/>
                    <a:pt x="89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69"/>
            <p:cNvSpPr/>
            <p:nvPr/>
          </p:nvSpPr>
          <p:spPr>
            <a:xfrm>
              <a:off x="4178200" y="5367525"/>
              <a:ext cx="2525" cy="2250"/>
            </a:xfrm>
            <a:custGeom>
              <a:avLst/>
              <a:gdLst/>
              <a:ahLst/>
              <a:cxnLst/>
              <a:rect l="l" t="t" r="r" b="b"/>
              <a:pathLst>
                <a:path w="101" h="90" extrusionOk="0">
                  <a:moveTo>
                    <a:pt x="13" y="1"/>
                  </a:moveTo>
                  <a:lnTo>
                    <a:pt x="13" y="14"/>
                  </a:lnTo>
                  <a:cubicBezTo>
                    <a:pt x="0" y="26"/>
                    <a:pt x="0" y="39"/>
                    <a:pt x="0" y="39"/>
                  </a:cubicBezTo>
                  <a:lnTo>
                    <a:pt x="13" y="51"/>
                  </a:lnTo>
                  <a:cubicBezTo>
                    <a:pt x="13" y="51"/>
                    <a:pt x="13" y="64"/>
                    <a:pt x="25" y="64"/>
                  </a:cubicBezTo>
                  <a:cubicBezTo>
                    <a:pt x="38" y="64"/>
                    <a:pt x="38" y="76"/>
                    <a:pt x="50" y="76"/>
                  </a:cubicBezTo>
                  <a:lnTo>
                    <a:pt x="63" y="89"/>
                  </a:lnTo>
                  <a:lnTo>
                    <a:pt x="76" y="89"/>
                  </a:lnTo>
                  <a:cubicBezTo>
                    <a:pt x="89" y="89"/>
                    <a:pt x="89" y="76"/>
                    <a:pt x="89" y="76"/>
                  </a:cubicBezTo>
                  <a:lnTo>
                    <a:pt x="101" y="76"/>
                  </a:lnTo>
                  <a:lnTo>
                    <a:pt x="101" y="51"/>
                  </a:lnTo>
                  <a:lnTo>
                    <a:pt x="101" y="39"/>
                  </a:lnTo>
                  <a:cubicBezTo>
                    <a:pt x="101" y="26"/>
                    <a:pt x="89" y="26"/>
                    <a:pt x="89" y="26"/>
                  </a:cubicBezTo>
                  <a:cubicBezTo>
                    <a:pt x="76" y="14"/>
                    <a:pt x="63" y="14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69"/>
            <p:cNvSpPr/>
            <p:nvPr/>
          </p:nvSpPr>
          <p:spPr>
            <a:xfrm>
              <a:off x="4196125" y="537477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38" y="1"/>
                  </a:moveTo>
                  <a:cubicBezTo>
                    <a:pt x="26" y="1"/>
                    <a:pt x="26" y="13"/>
                    <a:pt x="26" y="13"/>
                  </a:cubicBezTo>
                  <a:lnTo>
                    <a:pt x="0" y="38"/>
                  </a:lnTo>
                  <a:lnTo>
                    <a:pt x="0" y="51"/>
                  </a:lnTo>
                  <a:lnTo>
                    <a:pt x="0" y="63"/>
                  </a:lnTo>
                  <a:cubicBezTo>
                    <a:pt x="0" y="63"/>
                    <a:pt x="0" y="76"/>
                    <a:pt x="12" y="76"/>
                  </a:cubicBezTo>
                  <a:lnTo>
                    <a:pt x="12" y="88"/>
                  </a:lnTo>
                  <a:lnTo>
                    <a:pt x="51" y="88"/>
                  </a:lnTo>
                  <a:cubicBezTo>
                    <a:pt x="51" y="76"/>
                    <a:pt x="63" y="76"/>
                    <a:pt x="63" y="76"/>
                  </a:cubicBezTo>
                  <a:cubicBezTo>
                    <a:pt x="63" y="63"/>
                    <a:pt x="76" y="51"/>
                    <a:pt x="76" y="51"/>
                  </a:cubicBez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69"/>
            <p:cNvSpPr/>
            <p:nvPr/>
          </p:nvSpPr>
          <p:spPr>
            <a:xfrm>
              <a:off x="4240775" y="5339875"/>
              <a:ext cx="2200" cy="2225"/>
            </a:xfrm>
            <a:custGeom>
              <a:avLst/>
              <a:gdLst/>
              <a:ahLst/>
              <a:cxnLst/>
              <a:rect l="l" t="t" r="r" b="b"/>
              <a:pathLst>
                <a:path w="88" h="89" extrusionOk="0">
                  <a:moveTo>
                    <a:pt x="37" y="0"/>
                  </a:moveTo>
                  <a:cubicBezTo>
                    <a:pt x="37" y="13"/>
                    <a:pt x="37" y="13"/>
                    <a:pt x="25" y="13"/>
                  </a:cubicBezTo>
                  <a:lnTo>
                    <a:pt x="12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1"/>
                  </a:lnTo>
                  <a:lnTo>
                    <a:pt x="0" y="64"/>
                  </a:lnTo>
                  <a:lnTo>
                    <a:pt x="12" y="76"/>
                  </a:lnTo>
                  <a:lnTo>
                    <a:pt x="25" y="76"/>
                  </a:lnTo>
                  <a:lnTo>
                    <a:pt x="25" y="89"/>
                  </a:lnTo>
                  <a:lnTo>
                    <a:pt x="50" y="89"/>
                  </a:lnTo>
                  <a:cubicBezTo>
                    <a:pt x="62" y="89"/>
                    <a:pt x="62" y="76"/>
                    <a:pt x="62" y="76"/>
                  </a:cubicBezTo>
                  <a:lnTo>
                    <a:pt x="75" y="76"/>
                  </a:lnTo>
                  <a:cubicBezTo>
                    <a:pt x="75" y="64"/>
                    <a:pt x="75" y="64"/>
                    <a:pt x="88" y="64"/>
                  </a:cubicBezTo>
                  <a:lnTo>
                    <a:pt x="88" y="51"/>
                  </a:lnTo>
                  <a:lnTo>
                    <a:pt x="88" y="38"/>
                  </a:lnTo>
                  <a:lnTo>
                    <a:pt x="88" y="25"/>
                  </a:lnTo>
                  <a:lnTo>
                    <a:pt x="88" y="13"/>
                  </a:lnTo>
                  <a:lnTo>
                    <a:pt x="75" y="13"/>
                  </a:lnTo>
                  <a:cubicBezTo>
                    <a:pt x="75" y="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69"/>
            <p:cNvSpPr/>
            <p:nvPr/>
          </p:nvSpPr>
          <p:spPr>
            <a:xfrm>
              <a:off x="4227850" y="5343975"/>
              <a:ext cx="1625" cy="1575"/>
            </a:xfrm>
            <a:custGeom>
              <a:avLst/>
              <a:gdLst/>
              <a:ahLst/>
              <a:cxnLst/>
              <a:rect l="l" t="t" r="r" b="b"/>
              <a:pathLst>
                <a:path w="65" h="63" extrusionOk="0">
                  <a:moveTo>
                    <a:pt x="14" y="0"/>
                  </a:moveTo>
                  <a:cubicBezTo>
                    <a:pt x="1" y="0"/>
                    <a:pt x="1" y="12"/>
                    <a:pt x="1" y="12"/>
                  </a:cubicBezTo>
                  <a:lnTo>
                    <a:pt x="1" y="25"/>
                  </a:lnTo>
                  <a:lnTo>
                    <a:pt x="1" y="37"/>
                  </a:lnTo>
                  <a:lnTo>
                    <a:pt x="1" y="51"/>
                  </a:lnTo>
                  <a:cubicBezTo>
                    <a:pt x="1" y="51"/>
                    <a:pt x="14" y="51"/>
                    <a:pt x="14" y="63"/>
                  </a:cubicBezTo>
                  <a:lnTo>
                    <a:pt x="51" y="63"/>
                  </a:lnTo>
                  <a:cubicBezTo>
                    <a:pt x="64" y="63"/>
                    <a:pt x="64" y="51"/>
                    <a:pt x="64" y="51"/>
                  </a:cubicBezTo>
                  <a:lnTo>
                    <a:pt x="64" y="37"/>
                  </a:lnTo>
                  <a:lnTo>
                    <a:pt x="64" y="25"/>
                  </a:lnTo>
                  <a:lnTo>
                    <a:pt x="64" y="1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69"/>
            <p:cNvSpPr/>
            <p:nvPr/>
          </p:nvSpPr>
          <p:spPr>
            <a:xfrm>
              <a:off x="4286975" y="53071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0"/>
                  </a:moveTo>
                  <a:lnTo>
                    <a:pt x="25" y="13"/>
                  </a:lnTo>
                  <a:cubicBezTo>
                    <a:pt x="25" y="13"/>
                    <a:pt x="13" y="13"/>
                    <a:pt x="13" y="26"/>
                  </a:cubicBezTo>
                  <a:lnTo>
                    <a:pt x="0" y="39"/>
                  </a:lnTo>
                  <a:lnTo>
                    <a:pt x="0" y="51"/>
                  </a:lnTo>
                  <a:cubicBezTo>
                    <a:pt x="0" y="64"/>
                    <a:pt x="13" y="64"/>
                    <a:pt x="13" y="64"/>
                  </a:cubicBezTo>
                  <a:cubicBezTo>
                    <a:pt x="13" y="64"/>
                    <a:pt x="13" y="76"/>
                    <a:pt x="25" y="76"/>
                  </a:cubicBezTo>
                  <a:lnTo>
                    <a:pt x="50" y="76"/>
                  </a:lnTo>
                  <a:cubicBezTo>
                    <a:pt x="63" y="76"/>
                    <a:pt x="63" y="64"/>
                    <a:pt x="63" y="64"/>
                  </a:cubicBezTo>
                  <a:cubicBezTo>
                    <a:pt x="63" y="64"/>
                    <a:pt x="63" y="51"/>
                    <a:pt x="76" y="51"/>
                  </a:cubicBezTo>
                  <a:lnTo>
                    <a:pt x="76" y="39"/>
                  </a:lnTo>
                  <a:lnTo>
                    <a:pt x="76" y="26"/>
                  </a:lnTo>
                  <a:lnTo>
                    <a:pt x="63" y="13"/>
                  </a:lnTo>
                  <a:cubicBezTo>
                    <a:pt x="50" y="13"/>
                    <a:pt x="50" y="13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69"/>
            <p:cNvSpPr/>
            <p:nvPr/>
          </p:nvSpPr>
          <p:spPr>
            <a:xfrm>
              <a:off x="4282900" y="531315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5" y="1"/>
                  </a:moveTo>
                  <a:cubicBezTo>
                    <a:pt x="25" y="13"/>
                    <a:pt x="12" y="13"/>
                    <a:pt x="12" y="13"/>
                  </a:cubicBezTo>
                  <a:lnTo>
                    <a:pt x="12" y="26"/>
                  </a:lnTo>
                  <a:cubicBezTo>
                    <a:pt x="12" y="38"/>
                    <a:pt x="0" y="38"/>
                    <a:pt x="0" y="38"/>
                  </a:cubicBezTo>
                  <a:lnTo>
                    <a:pt x="0" y="51"/>
                  </a:lnTo>
                  <a:lnTo>
                    <a:pt x="12" y="63"/>
                  </a:lnTo>
                  <a:cubicBezTo>
                    <a:pt x="12" y="63"/>
                    <a:pt x="12" y="76"/>
                    <a:pt x="25" y="76"/>
                  </a:cubicBezTo>
                  <a:lnTo>
                    <a:pt x="50" y="76"/>
                  </a:lnTo>
                  <a:cubicBezTo>
                    <a:pt x="62" y="76"/>
                    <a:pt x="62" y="63"/>
                    <a:pt x="62" y="63"/>
                  </a:cubicBezTo>
                  <a:lnTo>
                    <a:pt x="76" y="51"/>
                  </a:lnTo>
                  <a:lnTo>
                    <a:pt x="76" y="38"/>
                  </a:lnTo>
                  <a:lnTo>
                    <a:pt x="76" y="26"/>
                  </a:lnTo>
                  <a:lnTo>
                    <a:pt x="76" y="13"/>
                  </a:lnTo>
                  <a:cubicBezTo>
                    <a:pt x="62" y="13"/>
                    <a:pt x="62" y="1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69"/>
            <p:cNvSpPr/>
            <p:nvPr/>
          </p:nvSpPr>
          <p:spPr>
            <a:xfrm>
              <a:off x="4292625" y="53097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lnTo>
                    <a:pt x="14" y="13"/>
                  </a:lnTo>
                  <a:lnTo>
                    <a:pt x="14" y="25"/>
                  </a:lnTo>
                  <a:cubicBezTo>
                    <a:pt x="0" y="25"/>
                    <a:pt x="0" y="38"/>
                    <a:pt x="0" y="38"/>
                  </a:cubicBezTo>
                  <a:lnTo>
                    <a:pt x="0" y="50"/>
                  </a:lnTo>
                  <a:lnTo>
                    <a:pt x="14" y="63"/>
                  </a:lnTo>
                  <a:lnTo>
                    <a:pt x="26" y="75"/>
                  </a:lnTo>
                  <a:lnTo>
                    <a:pt x="51" y="75"/>
                  </a:lnTo>
                  <a:lnTo>
                    <a:pt x="64" y="63"/>
                  </a:lnTo>
                  <a:cubicBezTo>
                    <a:pt x="64" y="50"/>
                    <a:pt x="76" y="50"/>
                    <a:pt x="76" y="50"/>
                  </a:cubicBezTo>
                  <a:lnTo>
                    <a:pt x="76" y="38"/>
                  </a:lnTo>
                  <a:lnTo>
                    <a:pt x="76" y="25"/>
                  </a:lnTo>
                  <a:lnTo>
                    <a:pt x="76" y="13"/>
                  </a:lnTo>
                  <a:cubicBezTo>
                    <a:pt x="64" y="13"/>
                    <a:pt x="64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69"/>
            <p:cNvSpPr/>
            <p:nvPr/>
          </p:nvSpPr>
          <p:spPr>
            <a:xfrm>
              <a:off x="4305525" y="5275725"/>
              <a:ext cx="2225" cy="2250"/>
            </a:xfrm>
            <a:custGeom>
              <a:avLst/>
              <a:gdLst/>
              <a:ahLst/>
              <a:cxnLst/>
              <a:rect l="l" t="t" r="r" b="b"/>
              <a:pathLst>
                <a:path w="89" h="90" extrusionOk="0">
                  <a:moveTo>
                    <a:pt x="1" y="1"/>
                  </a:moveTo>
                  <a:lnTo>
                    <a:pt x="1" y="14"/>
                  </a:lnTo>
                  <a:lnTo>
                    <a:pt x="1" y="26"/>
                  </a:lnTo>
                  <a:lnTo>
                    <a:pt x="1" y="39"/>
                  </a:lnTo>
                  <a:lnTo>
                    <a:pt x="1" y="51"/>
                  </a:lnTo>
                  <a:lnTo>
                    <a:pt x="1" y="64"/>
                  </a:lnTo>
                  <a:cubicBezTo>
                    <a:pt x="13" y="64"/>
                    <a:pt x="13" y="64"/>
                    <a:pt x="13" y="76"/>
                  </a:cubicBezTo>
                  <a:lnTo>
                    <a:pt x="26" y="76"/>
                  </a:lnTo>
                  <a:lnTo>
                    <a:pt x="26" y="89"/>
                  </a:lnTo>
                  <a:lnTo>
                    <a:pt x="76" y="89"/>
                  </a:lnTo>
                  <a:lnTo>
                    <a:pt x="88" y="76"/>
                  </a:lnTo>
                  <a:lnTo>
                    <a:pt x="88" y="64"/>
                  </a:lnTo>
                  <a:lnTo>
                    <a:pt x="88" y="51"/>
                  </a:lnTo>
                  <a:cubicBezTo>
                    <a:pt x="88" y="51"/>
                    <a:pt x="88" y="39"/>
                    <a:pt x="76" y="39"/>
                  </a:cubicBezTo>
                  <a:lnTo>
                    <a:pt x="76" y="26"/>
                  </a:lnTo>
                  <a:lnTo>
                    <a:pt x="63" y="26"/>
                  </a:lnTo>
                  <a:lnTo>
                    <a:pt x="63" y="14"/>
                  </a:lnTo>
                  <a:cubicBezTo>
                    <a:pt x="63" y="14"/>
                    <a:pt x="51" y="14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21" name="Google Shape;15221;p69"/>
          <p:cNvSpPr/>
          <p:nvPr/>
        </p:nvSpPr>
        <p:spPr>
          <a:xfrm rot="-3816006">
            <a:off x="897745" y="1144645"/>
            <a:ext cx="1300048" cy="1569567"/>
          </a:xfrm>
          <a:custGeom>
            <a:avLst/>
            <a:gdLst/>
            <a:ahLst/>
            <a:cxnLst/>
            <a:rect l="l" t="t" r="r" b="b"/>
            <a:pathLst>
              <a:path w="14324" h="17294" extrusionOk="0">
                <a:moveTo>
                  <a:pt x="5672" y="758"/>
                </a:moveTo>
                <a:cubicBezTo>
                  <a:pt x="5659" y="758"/>
                  <a:pt x="5659" y="770"/>
                  <a:pt x="5659" y="770"/>
                </a:cubicBezTo>
                <a:cubicBezTo>
                  <a:pt x="5646" y="770"/>
                  <a:pt x="5646" y="783"/>
                  <a:pt x="5646" y="783"/>
                </a:cubicBezTo>
                <a:lnTo>
                  <a:pt x="5646" y="795"/>
                </a:lnTo>
                <a:lnTo>
                  <a:pt x="5646" y="820"/>
                </a:lnTo>
                <a:lnTo>
                  <a:pt x="5646" y="833"/>
                </a:lnTo>
                <a:lnTo>
                  <a:pt x="5659" y="845"/>
                </a:lnTo>
                <a:cubicBezTo>
                  <a:pt x="5672" y="858"/>
                  <a:pt x="5672" y="858"/>
                  <a:pt x="5685" y="858"/>
                </a:cubicBezTo>
                <a:lnTo>
                  <a:pt x="5722" y="858"/>
                </a:lnTo>
                <a:cubicBezTo>
                  <a:pt x="5722" y="858"/>
                  <a:pt x="5722" y="845"/>
                  <a:pt x="5735" y="845"/>
                </a:cubicBezTo>
                <a:cubicBezTo>
                  <a:pt x="5735" y="845"/>
                  <a:pt x="5735" y="833"/>
                  <a:pt x="5747" y="833"/>
                </a:cubicBezTo>
                <a:lnTo>
                  <a:pt x="5747" y="808"/>
                </a:lnTo>
                <a:cubicBezTo>
                  <a:pt x="5747" y="808"/>
                  <a:pt x="5747" y="795"/>
                  <a:pt x="5735" y="795"/>
                </a:cubicBezTo>
                <a:lnTo>
                  <a:pt x="5735" y="783"/>
                </a:lnTo>
                <a:cubicBezTo>
                  <a:pt x="5735" y="770"/>
                  <a:pt x="5735" y="770"/>
                  <a:pt x="5722" y="770"/>
                </a:cubicBezTo>
                <a:cubicBezTo>
                  <a:pt x="5722" y="758"/>
                  <a:pt x="5710" y="758"/>
                  <a:pt x="5710" y="758"/>
                </a:cubicBezTo>
                <a:close/>
                <a:moveTo>
                  <a:pt x="9092" y="1738"/>
                </a:moveTo>
                <a:lnTo>
                  <a:pt x="9080" y="1750"/>
                </a:lnTo>
                <a:cubicBezTo>
                  <a:pt x="9080" y="1750"/>
                  <a:pt x="9067" y="1750"/>
                  <a:pt x="9067" y="1764"/>
                </a:cubicBezTo>
                <a:lnTo>
                  <a:pt x="9067" y="1776"/>
                </a:lnTo>
                <a:cubicBezTo>
                  <a:pt x="9055" y="1776"/>
                  <a:pt x="9055" y="1789"/>
                  <a:pt x="9055" y="1801"/>
                </a:cubicBezTo>
                <a:cubicBezTo>
                  <a:pt x="9067" y="1801"/>
                  <a:pt x="9067" y="1801"/>
                  <a:pt x="9067" y="1814"/>
                </a:cubicBezTo>
                <a:lnTo>
                  <a:pt x="9080" y="1826"/>
                </a:lnTo>
                <a:cubicBezTo>
                  <a:pt x="9092" y="1826"/>
                  <a:pt x="9092" y="1839"/>
                  <a:pt x="9105" y="1839"/>
                </a:cubicBezTo>
                <a:lnTo>
                  <a:pt x="9117" y="1839"/>
                </a:lnTo>
                <a:cubicBezTo>
                  <a:pt x="9117" y="1845"/>
                  <a:pt x="9120" y="1848"/>
                  <a:pt x="9125" y="1848"/>
                </a:cubicBezTo>
                <a:cubicBezTo>
                  <a:pt x="9130" y="1848"/>
                  <a:pt x="9136" y="1845"/>
                  <a:pt x="9142" y="1839"/>
                </a:cubicBezTo>
                <a:lnTo>
                  <a:pt x="9155" y="1839"/>
                </a:lnTo>
                <a:lnTo>
                  <a:pt x="9167" y="1826"/>
                </a:lnTo>
                <a:lnTo>
                  <a:pt x="9167" y="1814"/>
                </a:lnTo>
                <a:cubicBezTo>
                  <a:pt x="9181" y="1801"/>
                  <a:pt x="9181" y="1801"/>
                  <a:pt x="9181" y="1789"/>
                </a:cubicBezTo>
                <a:cubicBezTo>
                  <a:pt x="9167" y="1789"/>
                  <a:pt x="9167" y="1776"/>
                  <a:pt x="9167" y="1776"/>
                </a:cubicBezTo>
                <a:cubicBezTo>
                  <a:pt x="9167" y="1764"/>
                  <a:pt x="9155" y="1764"/>
                  <a:pt x="9155" y="1750"/>
                </a:cubicBezTo>
                <a:lnTo>
                  <a:pt x="9130" y="1750"/>
                </a:lnTo>
                <a:cubicBezTo>
                  <a:pt x="9130" y="1738"/>
                  <a:pt x="9130" y="1738"/>
                  <a:pt x="9117" y="1738"/>
                </a:cubicBezTo>
                <a:close/>
                <a:moveTo>
                  <a:pt x="7319" y="2203"/>
                </a:moveTo>
                <a:cubicBezTo>
                  <a:pt x="7306" y="2203"/>
                  <a:pt x="7294" y="2203"/>
                  <a:pt x="7281" y="2216"/>
                </a:cubicBezTo>
                <a:cubicBezTo>
                  <a:pt x="7269" y="2228"/>
                  <a:pt x="7269" y="2241"/>
                  <a:pt x="7269" y="2253"/>
                </a:cubicBezTo>
                <a:lnTo>
                  <a:pt x="7269" y="2354"/>
                </a:lnTo>
                <a:cubicBezTo>
                  <a:pt x="7269" y="2367"/>
                  <a:pt x="7269" y="2379"/>
                  <a:pt x="7281" y="2392"/>
                </a:cubicBezTo>
                <a:cubicBezTo>
                  <a:pt x="7281" y="2404"/>
                  <a:pt x="7294" y="2404"/>
                  <a:pt x="7306" y="2404"/>
                </a:cubicBezTo>
                <a:cubicBezTo>
                  <a:pt x="7319" y="2404"/>
                  <a:pt x="7345" y="2404"/>
                  <a:pt x="7345" y="2392"/>
                </a:cubicBezTo>
                <a:cubicBezTo>
                  <a:pt x="7357" y="2379"/>
                  <a:pt x="7370" y="2367"/>
                  <a:pt x="7370" y="2354"/>
                </a:cubicBezTo>
                <a:cubicBezTo>
                  <a:pt x="7357" y="2329"/>
                  <a:pt x="7357" y="2292"/>
                  <a:pt x="7357" y="2253"/>
                </a:cubicBezTo>
                <a:cubicBezTo>
                  <a:pt x="7357" y="2241"/>
                  <a:pt x="7357" y="2228"/>
                  <a:pt x="7345" y="2216"/>
                </a:cubicBezTo>
                <a:cubicBezTo>
                  <a:pt x="7345" y="2216"/>
                  <a:pt x="7331" y="2203"/>
                  <a:pt x="7319" y="2203"/>
                </a:cubicBezTo>
                <a:close/>
                <a:moveTo>
                  <a:pt x="10400" y="2424"/>
                </a:moveTo>
                <a:cubicBezTo>
                  <a:pt x="10363" y="2424"/>
                  <a:pt x="10325" y="2430"/>
                  <a:pt x="10287" y="2443"/>
                </a:cubicBezTo>
                <a:cubicBezTo>
                  <a:pt x="10262" y="2443"/>
                  <a:pt x="10237" y="2468"/>
                  <a:pt x="10249" y="2493"/>
                </a:cubicBezTo>
                <a:cubicBezTo>
                  <a:pt x="10260" y="2513"/>
                  <a:pt x="10278" y="2534"/>
                  <a:pt x="10298" y="2534"/>
                </a:cubicBezTo>
                <a:cubicBezTo>
                  <a:pt x="10303" y="2534"/>
                  <a:pt x="10308" y="2533"/>
                  <a:pt x="10312" y="2530"/>
                </a:cubicBezTo>
                <a:lnTo>
                  <a:pt x="10400" y="2530"/>
                </a:lnTo>
                <a:cubicBezTo>
                  <a:pt x="10404" y="2526"/>
                  <a:pt x="10408" y="2525"/>
                  <a:pt x="10413" y="2525"/>
                </a:cubicBezTo>
                <a:cubicBezTo>
                  <a:pt x="10421" y="2525"/>
                  <a:pt x="10429" y="2530"/>
                  <a:pt x="10438" y="2530"/>
                </a:cubicBezTo>
                <a:lnTo>
                  <a:pt x="10526" y="2530"/>
                </a:lnTo>
                <a:cubicBezTo>
                  <a:pt x="10539" y="2518"/>
                  <a:pt x="10539" y="2505"/>
                  <a:pt x="10551" y="2505"/>
                </a:cubicBezTo>
                <a:cubicBezTo>
                  <a:pt x="10551" y="2493"/>
                  <a:pt x="10551" y="2468"/>
                  <a:pt x="10539" y="2468"/>
                </a:cubicBezTo>
                <a:cubicBezTo>
                  <a:pt x="10539" y="2455"/>
                  <a:pt x="10526" y="2443"/>
                  <a:pt x="10514" y="2443"/>
                </a:cubicBezTo>
                <a:cubicBezTo>
                  <a:pt x="10476" y="2430"/>
                  <a:pt x="10438" y="2424"/>
                  <a:pt x="10400" y="2424"/>
                </a:cubicBezTo>
                <a:close/>
                <a:moveTo>
                  <a:pt x="6412" y="2913"/>
                </a:moveTo>
                <a:cubicBezTo>
                  <a:pt x="6415" y="2915"/>
                  <a:pt x="6417" y="2917"/>
                  <a:pt x="6420" y="2919"/>
                </a:cubicBezTo>
                <a:lnTo>
                  <a:pt x="6420" y="2919"/>
                </a:lnTo>
                <a:cubicBezTo>
                  <a:pt x="6420" y="2922"/>
                  <a:pt x="6420" y="2926"/>
                  <a:pt x="6421" y="2929"/>
                </a:cubicBezTo>
                <a:lnTo>
                  <a:pt x="6421" y="2929"/>
                </a:lnTo>
                <a:cubicBezTo>
                  <a:pt x="6418" y="2924"/>
                  <a:pt x="6415" y="2918"/>
                  <a:pt x="6412" y="2913"/>
                </a:cubicBezTo>
                <a:close/>
                <a:moveTo>
                  <a:pt x="7999" y="3061"/>
                </a:moveTo>
                <a:cubicBezTo>
                  <a:pt x="7998" y="3068"/>
                  <a:pt x="7998" y="3076"/>
                  <a:pt x="7998" y="3083"/>
                </a:cubicBezTo>
                <a:lnTo>
                  <a:pt x="7998" y="3083"/>
                </a:lnTo>
                <a:cubicBezTo>
                  <a:pt x="7995" y="3076"/>
                  <a:pt x="7992" y="3069"/>
                  <a:pt x="7989" y="3062"/>
                </a:cubicBezTo>
                <a:lnTo>
                  <a:pt x="7989" y="3062"/>
                </a:lnTo>
                <a:cubicBezTo>
                  <a:pt x="7992" y="3062"/>
                  <a:pt x="7996" y="3062"/>
                  <a:pt x="7999" y="3061"/>
                </a:cubicBezTo>
                <a:close/>
                <a:moveTo>
                  <a:pt x="4479" y="3233"/>
                </a:moveTo>
                <a:cubicBezTo>
                  <a:pt x="4478" y="3233"/>
                  <a:pt x="4478" y="3234"/>
                  <a:pt x="4477" y="3234"/>
                </a:cubicBezTo>
                <a:lnTo>
                  <a:pt x="4464" y="3234"/>
                </a:lnTo>
                <a:cubicBezTo>
                  <a:pt x="4469" y="3234"/>
                  <a:pt x="4474" y="3234"/>
                  <a:pt x="4479" y="3233"/>
                </a:cubicBezTo>
                <a:close/>
                <a:moveTo>
                  <a:pt x="6387" y="3070"/>
                </a:moveTo>
                <a:cubicBezTo>
                  <a:pt x="6391" y="3079"/>
                  <a:pt x="6396" y="3088"/>
                  <a:pt x="6401" y="3096"/>
                </a:cubicBezTo>
                <a:cubicBezTo>
                  <a:pt x="6410" y="3114"/>
                  <a:pt x="6425" y="3125"/>
                  <a:pt x="6442" y="3126"/>
                </a:cubicBezTo>
                <a:lnTo>
                  <a:pt x="6442" y="3126"/>
                </a:lnTo>
                <a:cubicBezTo>
                  <a:pt x="6448" y="3169"/>
                  <a:pt x="6456" y="3212"/>
                  <a:pt x="6465" y="3254"/>
                </a:cubicBezTo>
                <a:lnTo>
                  <a:pt x="6465" y="3254"/>
                </a:lnTo>
                <a:cubicBezTo>
                  <a:pt x="6438" y="3193"/>
                  <a:pt x="6412" y="3132"/>
                  <a:pt x="6387" y="3070"/>
                </a:cubicBezTo>
                <a:close/>
                <a:moveTo>
                  <a:pt x="7395" y="3134"/>
                </a:moveTo>
                <a:cubicBezTo>
                  <a:pt x="7382" y="3134"/>
                  <a:pt x="7370" y="3134"/>
                  <a:pt x="7357" y="3147"/>
                </a:cubicBezTo>
                <a:cubicBezTo>
                  <a:pt x="7345" y="3159"/>
                  <a:pt x="7345" y="3172"/>
                  <a:pt x="7345" y="3184"/>
                </a:cubicBezTo>
                <a:cubicBezTo>
                  <a:pt x="7345" y="3222"/>
                  <a:pt x="7331" y="3259"/>
                  <a:pt x="7331" y="3298"/>
                </a:cubicBezTo>
                <a:cubicBezTo>
                  <a:pt x="7331" y="3310"/>
                  <a:pt x="7345" y="3323"/>
                  <a:pt x="7345" y="3323"/>
                </a:cubicBezTo>
                <a:cubicBezTo>
                  <a:pt x="7357" y="3335"/>
                  <a:pt x="7370" y="3348"/>
                  <a:pt x="7382" y="3348"/>
                </a:cubicBezTo>
                <a:cubicBezTo>
                  <a:pt x="7395" y="3348"/>
                  <a:pt x="7407" y="3335"/>
                  <a:pt x="7420" y="3335"/>
                </a:cubicBezTo>
                <a:cubicBezTo>
                  <a:pt x="7432" y="3323"/>
                  <a:pt x="7432" y="3310"/>
                  <a:pt x="7432" y="3298"/>
                </a:cubicBezTo>
                <a:cubicBezTo>
                  <a:pt x="7432" y="3259"/>
                  <a:pt x="7432" y="3222"/>
                  <a:pt x="7445" y="3184"/>
                </a:cubicBezTo>
                <a:cubicBezTo>
                  <a:pt x="7445" y="3172"/>
                  <a:pt x="7432" y="3159"/>
                  <a:pt x="7432" y="3147"/>
                </a:cubicBezTo>
                <a:cubicBezTo>
                  <a:pt x="7420" y="3147"/>
                  <a:pt x="7407" y="3134"/>
                  <a:pt x="7395" y="3134"/>
                </a:cubicBezTo>
                <a:close/>
                <a:moveTo>
                  <a:pt x="4471" y="3088"/>
                </a:moveTo>
                <a:cubicBezTo>
                  <a:pt x="4456" y="3088"/>
                  <a:pt x="4442" y="3094"/>
                  <a:pt x="4427" y="3109"/>
                </a:cubicBezTo>
                <a:cubicBezTo>
                  <a:pt x="4418" y="3126"/>
                  <a:pt x="4422" y="3143"/>
                  <a:pt x="4433" y="3157"/>
                </a:cubicBezTo>
                <a:lnTo>
                  <a:pt x="4433" y="3157"/>
                </a:lnTo>
                <a:cubicBezTo>
                  <a:pt x="4418" y="3177"/>
                  <a:pt x="4414" y="3207"/>
                  <a:pt x="4427" y="3234"/>
                </a:cubicBezTo>
                <a:cubicBezTo>
                  <a:pt x="4439" y="3247"/>
                  <a:pt x="4452" y="3273"/>
                  <a:pt x="4477" y="3285"/>
                </a:cubicBezTo>
                <a:cubicBezTo>
                  <a:pt x="4489" y="3298"/>
                  <a:pt x="4503" y="3323"/>
                  <a:pt x="4515" y="3335"/>
                </a:cubicBezTo>
                <a:cubicBezTo>
                  <a:pt x="4530" y="3357"/>
                  <a:pt x="4546" y="3379"/>
                  <a:pt x="4562" y="3400"/>
                </a:cubicBezTo>
                <a:lnTo>
                  <a:pt x="4562" y="3400"/>
                </a:lnTo>
                <a:cubicBezTo>
                  <a:pt x="4607" y="3402"/>
                  <a:pt x="4651" y="3406"/>
                  <a:pt x="4696" y="3410"/>
                </a:cubicBezTo>
                <a:lnTo>
                  <a:pt x="4696" y="3410"/>
                </a:lnTo>
                <a:cubicBezTo>
                  <a:pt x="4672" y="3381"/>
                  <a:pt x="4650" y="3352"/>
                  <a:pt x="4628" y="3323"/>
                </a:cubicBezTo>
                <a:cubicBezTo>
                  <a:pt x="4610" y="3305"/>
                  <a:pt x="4592" y="3286"/>
                  <a:pt x="4578" y="3263"/>
                </a:cubicBezTo>
                <a:lnTo>
                  <a:pt x="4578" y="3263"/>
                </a:lnTo>
                <a:cubicBezTo>
                  <a:pt x="4630" y="3308"/>
                  <a:pt x="4679" y="3358"/>
                  <a:pt x="4724" y="3412"/>
                </a:cubicBezTo>
                <a:lnTo>
                  <a:pt x="4724" y="3412"/>
                </a:lnTo>
                <a:cubicBezTo>
                  <a:pt x="4763" y="3416"/>
                  <a:pt x="4801" y="3420"/>
                  <a:pt x="4840" y="3425"/>
                </a:cubicBezTo>
                <a:lnTo>
                  <a:pt x="4840" y="3425"/>
                </a:lnTo>
                <a:cubicBezTo>
                  <a:pt x="4754" y="3286"/>
                  <a:pt x="4645" y="3179"/>
                  <a:pt x="4503" y="3096"/>
                </a:cubicBezTo>
                <a:cubicBezTo>
                  <a:pt x="4492" y="3091"/>
                  <a:pt x="4481" y="3088"/>
                  <a:pt x="4471" y="3088"/>
                </a:cubicBezTo>
                <a:close/>
                <a:moveTo>
                  <a:pt x="5381" y="3119"/>
                </a:moveTo>
                <a:cubicBezTo>
                  <a:pt x="5472" y="3205"/>
                  <a:pt x="5556" y="3298"/>
                  <a:pt x="5634" y="3396"/>
                </a:cubicBezTo>
                <a:lnTo>
                  <a:pt x="5634" y="3396"/>
                </a:lnTo>
                <a:cubicBezTo>
                  <a:pt x="5628" y="3408"/>
                  <a:pt x="5627" y="3422"/>
                  <a:pt x="5634" y="3436"/>
                </a:cubicBezTo>
                <a:cubicBezTo>
                  <a:pt x="5640" y="3444"/>
                  <a:pt x="5646" y="3452"/>
                  <a:pt x="5651" y="3460"/>
                </a:cubicBezTo>
                <a:lnTo>
                  <a:pt x="5651" y="3460"/>
                </a:lnTo>
                <a:cubicBezTo>
                  <a:pt x="5562" y="3348"/>
                  <a:pt x="5472" y="3238"/>
                  <a:pt x="5383" y="3122"/>
                </a:cubicBezTo>
                <a:cubicBezTo>
                  <a:pt x="5382" y="3121"/>
                  <a:pt x="5382" y="3120"/>
                  <a:pt x="5381" y="3119"/>
                </a:cubicBezTo>
                <a:close/>
                <a:moveTo>
                  <a:pt x="9346" y="764"/>
                </a:moveTo>
                <a:cubicBezTo>
                  <a:pt x="9258" y="1221"/>
                  <a:pt x="9277" y="1698"/>
                  <a:pt x="9394" y="2153"/>
                </a:cubicBezTo>
                <a:cubicBezTo>
                  <a:pt x="9394" y="2154"/>
                  <a:pt x="9394" y="2154"/>
                  <a:pt x="9394" y="2155"/>
                </a:cubicBezTo>
                <a:lnTo>
                  <a:pt x="9394" y="2155"/>
                </a:lnTo>
                <a:cubicBezTo>
                  <a:pt x="9286" y="2195"/>
                  <a:pt x="9184" y="2248"/>
                  <a:pt x="9092" y="2317"/>
                </a:cubicBezTo>
                <a:cubicBezTo>
                  <a:pt x="8891" y="2480"/>
                  <a:pt x="8765" y="2694"/>
                  <a:pt x="8652" y="2920"/>
                </a:cubicBezTo>
                <a:cubicBezTo>
                  <a:pt x="8628" y="2960"/>
                  <a:pt x="8604" y="3001"/>
                  <a:pt x="8579" y="3042"/>
                </a:cubicBezTo>
                <a:lnTo>
                  <a:pt x="8579" y="3042"/>
                </a:lnTo>
                <a:cubicBezTo>
                  <a:pt x="8646" y="2678"/>
                  <a:pt x="8785" y="2328"/>
                  <a:pt x="8979" y="2015"/>
                </a:cubicBezTo>
                <a:cubicBezTo>
                  <a:pt x="8997" y="1980"/>
                  <a:pt x="8965" y="1938"/>
                  <a:pt x="8931" y="1938"/>
                </a:cubicBezTo>
                <a:cubicBezTo>
                  <a:pt x="8917" y="1938"/>
                  <a:pt x="8902" y="1946"/>
                  <a:pt x="8891" y="1965"/>
                </a:cubicBezTo>
                <a:cubicBezTo>
                  <a:pt x="8703" y="2278"/>
                  <a:pt x="8567" y="2626"/>
                  <a:pt x="8490" y="2987"/>
                </a:cubicBezTo>
                <a:lnTo>
                  <a:pt x="8490" y="2987"/>
                </a:lnTo>
                <a:cubicBezTo>
                  <a:pt x="8475" y="2994"/>
                  <a:pt x="8463" y="3008"/>
                  <a:pt x="8463" y="3033"/>
                </a:cubicBezTo>
                <a:cubicBezTo>
                  <a:pt x="8463" y="3046"/>
                  <a:pt x="8451" y="3071"/>
                  <a:pt x="8451" y="3096"/>
                </a:cubicBezTo>
                <a:lnTo>
                  <a:pt x="8451" y="3109"/>
                </a:lnTo>
                <a:lnTo>
                  <a:pt x="8451" y="3122"/>
                </a:lnTo>
                <a:cubicBezTo>
                  <a:pt x="8451" y="3122"/>
                  <a:pt x="8438" y="3134"/>
                  <a:pt x="8438" y="3147"/>
                </a:cubicBezTo>
                <a:cubicBezTo>
                  <a:pt x="8438" y="3172"/>
                  <a:pt x="8426" y="3184"/>
                  <a:pt x="8426" y="3209"/>
                </a:cubicBezTo>
                <a:cubicBezTo>
                  <a:pt x="8413" y="3222"/>
                  <a:pt x="8413" y="3234"/>
                  <a:pt x="8413" y="3234"/>
                </a:cubicBezTo>
                <a:cubicBezTo>
                  <a:pt x="8413" y="3247"/>
                  <a:pt x="8401" y="3247"/>
                  <a:pt x="8401" y="3247"/>
                </a:cubicBezTo>
                <a:lnTo>
                  <a:pt x="8401" y="3259"/>
                </a:lnTo>
                <a:cubicBezTo>
                  <a:pt x="8393" y="3275"/>
                  <a:pt x="8390" y="3295"/>
                  <a:pt x="8394" y="3312"/>
                </a:cubicBezTo>
                <a:lnTo>
                  <a:pt x="8394" y="3312"/>
                </a:lnTo>
                <a:cubicBezTo>
                  <a:pt x="8385" y="3323"/>
                  <a:pt x="8375" y="3335"/>
                  <a:pt x="8365" y="3346"/>
                </a:cubicBezTo>
                <a:lnTo>
                  <a:pt x="8365" y="3346"/>
                </a:lnTo>
                <a:cubicBezTo>
                  <a:pt x="8389" y="3199"/>
                  <a:pt x="8414" y="3041"/>
                  <a:pt x="8438" y="2882"/>
                </a:cubicBezTo>
                <a:cubicBezTo>
                  <a:pt x="8463" y="2731"/>
                  <a:pt x="8488" y="2580"/>
                  <a:pt x="8552" y="2443"/>
                </a:cubicBezTo>
                <a:cubicBezTo>
                  <a:pt x="8568" y="2402"/>
                  <a:pt x="8538" y="2378"/>
                  <a:pt x="8508" y="2378"/>
                </a:cubicBezTo>
                <a:cubicBezTo>
                  <a:pt x="8490" y="2378"/>
                  <a:pt x="8472" y="2386"/>
                  <a:pt x="8463" y="2404"/>
                </a:cubicBezTo>
                <a:cubicBezTo>
                  <a:pt x="8388" y="2555"/>
                  <a:pt x="8376" y="2706"/>
                  <a:pt x="8351" y="2857"/>
                </a:cubicBezTo>
                <a:cubicBezTo>
                  <a:pt x="8325" y="3033"/>
                  <a:pt x="8287" y="3197"/>
                  <a:pt x="8262" y="3360"/>
                </a:cubicBezTo>
                <a:cubicBezTo>
                  <a:pt x="8262" y="3391"/>
                  <a:pt x="8283" y="3406"/>
                  <a:pt x="8305" y="3408"/>
                </a:cubicBezTo>
                <a:lnTo>
                  <a:pt x="8305" y="3408"/>
                </a:lnTo>
                <a:cubicBezTo>
                  <a:pt x="8280" y="3431"/>
                  <a:pt x="8253" y="3454"/>
                  <a:pt x="8225" y="3475"/>
                </a:cubicBezTo>
                <a:lnTo>
                  <a:pt x="8225" y="3475"/>
                </a:lnTo>
                <a:cubicBezTo>
                  <a:pt x="8228" y="3282"/>
                  <a:pt x="8265" y="3089"/>
                  <a:pt x="8338" y="2907"/>
                </a:cubicBezTo>
                <a:cubicBezTo>
                  <a:pt x="8353" y="2868"/>
                  <a:pt x="8324" y="2843"/>
                  <a:pt x="8294" y="2843"/>
                </a:cubicBezTo>
                <a:cubicBezTo>
                  <a:pt x="8277" y="2843"/>
                  <a:pt x="8259" y="2852"/>
                  <a:pt x="8250" y="2870"/>
                </a:cubicBezTo>
                <a:cubicBezTo>
                  <a:pt x="8227" y="2932"/>
                  <a:pt x="8206" y="2996"/>
                  <a:pt x="8188" y="3060"/>
                </a:cubicBezTo>
                <a:lnTo>
                  <a:pt x="8188" y="3060"/>
                </a:lnTo>
                <a:cubicBezTo>
                  <a:pt x="8288" y="2482"/>
                  <a:pt x="8547" y="1937"/>
                  <a:pt x="8941" y="1499"/>
                </a:cubicBezTo>
                <a:cubicBezTo>
                  <a:pt x="8970" y="1460"/>
                  <a:pt x="8940" y="1407"/>
                  <a:pt x="8907" y="1407"/>
                </a:cubicBezTo>
                <a:cubicBezTo>
                  <a:pt x="8897" y="1407"/>
                  <a:pt x="8887" y="1412"/>
                  <a:pt x="8879" y="1423"/>
                </a:cubicBezTo>
                <a:cubicBezTo>
                  <a:pt x="8572" y="1771"/>
                  <a:pt x="8337" y="2176"/>
                  <a:pt x="8195" y="2612"/>
                </a:cubicBezTo>
                <a:lnTo>
                  <a:pt x="8195" y="2612"/>
                </a:lnTo>
                <a:cubicBezTo>
                  <a:pt x="8193" y="2609"/>
                  <a:pt x="8190" y="2607"/>
                  <a:pt x="8187" y="2606"/>
                </a:cubicBezTo>
                <a:cubicBezTo>
                  <a:pt x="8182" y="2601"/>
                  <a:pt x="8172" y="2598"/>
                  <a:pt x="8162" y="2598"/>
                </a:cubicBezTo>
                <a:cubicBezTo>
                  <a:pt x="8148" y="2598"/>
                  <a:pt x="8131" y="2604"/>
                  <a:pt x="8124" y="2619"/>
                </a:cubicBezTo>
                <a:cubicBezTo>
                  <a:pt x="8104" y="2658"/>
                  <a:pt x="8085" y="2697"/>
                  <a:pt x="8070" y="2738"/>
                </a:cubicBezTo>
                <a:lnTo>
                  <a:pt x="8070" y="2738"/>
                </a:lnTo>
                <a:cubicBezTo>
                  <a:pt x="8077" y="2694"/>
                  <a:pt x="8087" y="2650"/>
                  <a:pt x="8099" y="2606"/>
                </a:cubicBezTo>
                <a:cubicBezTo>
                  <a:pt x="8099" y="2580"/>
                  <a:pt x="8086" y="2555"/>
                  <a:pt x="8061" y="2543"/>
                </a:cubicBezTo>
                <a:cubicBezTo>
                  <a:pt x="8036" y="2543"/>
                  <a:pt x="8011" y="2555"/>
                  <a:pt x="7998" y="2580"/>
                </a:cubicBezTo>
                <a:cubicBezTo>
                  <a:pt x="7977" y="2698"/>
                  <a:pt x="7956" y="2823"/>
                  <a:pt x="7942" y="2943"/>
                </a:cubicBezTo>
                <a:lnTo>
                  <a:pt x="7942" y="2943"/>
                </a:lnTo>
                <a:cubicBezTo>
                  <a:pt x="7920" y="2887"/>
                  <a:pt x="7899" y="2831"/>
                  <a:pt x="7879" y="2774"/>
                </a:cubicBezTo>
                <a:lnTo>
                  <a:pt x="7879" y="2774"/>
                </a:lnTo>
                <a:cubicBezTo>
                  <a:pt x="7888" y="2768"/>
                  <a:pt x="7895" y="2759"/>
                  <a:pt x="7898" y="2744"/>
                </a:cubicBezTo>
                <a:cubicBezTo>
                  <a:pt x="7960" y="2505"/>
                  <a:pt x="8061" y="2267"/>
                  <a:pt x="8225" y="2077"/>
                </a:cubicBezTo>
                <a:cubicBezTo>
                  <a:pt x="8251" y="2042"/>
                  <a:pt x="8221" y="2006"/>
                  <a:pt x="8188" y="2006"/>
                </a:cubicBezTo>
                <a:cubicBezTo>
                  <a:pt x="8174" y="2006"/>
                  <a:pt x="8160" y="2012"/>
                  <a:pt x="8149" y="2027"/>
                </a:cubicBezTo>
                <a:cubicBezTo>
                  <a:pt x="7994" y="2205"/>
                  <a:pt x="7887" y="2412"/>
                  <a:pt x="7830" y="2631"/>
                </a:cubicBezTo>
                <a:lnTo>
                  <a:pt x="7830" y="2631"/>
                </a:lnTo>
                <a:cubicBezTo>
                  <a:pt x="7796" y="2529"/>
                  <a:pt x="7766" y="2427"/>
                  <a:pt x="7741" y="2323"/>
                </a:cubicBezTo>
                <a:lnTo>
                  <a:pt x="7741" y="2323"/>
                </a:lnTo>
                <a:cubicBezTo>
                  <a:pt x="7748" y="2319"/>
                  <a:pt x="7755" y="2313"/>
                  <a:pt x="7759" y="2304"/>
                </a:cubicBezTo>
                <a:cubicBezTo>
                  <a:pt x="7873" y="2015"/>
                  <a:pt x="8086" y="1789"/>
                  <a:pt x="8312" y="1587"/>
                </a:cubicBezTo>
                <a:cubicBezTo>
                  <a:pt x="8527" y="1373"/>
                  <a:pt x="8753" y="1172"/>
                  <a:pt x="8991" y="984"/>
                </a:cubicBezTo>
                <a:cubicBezTo>
                  <a:pt x="9104" y="902"/>
                  <a:pt x="9224" y="829"/>
                  <a:pt x="9346" y="764"/>
                </a:cubicBezTo>
                <a:close/>
                <a:moveTo>
                  <a:pt x="9796" y="3310"/>
                </a:moveTo>
                <a:cubicBezTo>
                  <a:pt x="9784" y="3310"/>
                  <a:pt x="9771" y="3310"/>
                  <a:pt x="9759" y="3323"/>
                </a:cubicBezTo>
                <a:cubicBezTo>
                  <a:pt x="9759" y="3335"/>
                  <a:pt x="9746" y="3348"/>
                  <a:pt x="9746" y="3360"/>
                </a:cubicBezTo>
                <a:cubicBezTo>
                  <a:pt x="9746" y="3373"/>
                  <a:pt x="9746" y="3385"/>
                  <a:pt x="9734" y="3398"/>
                </a:cubicBezTo>
                <a:lnTo>
                  <a:pt x="9746" y="3386"/>
                </a:lnTo>
                <a:lnTo>
                  <a:pt x="9746" y="3386"/>
                </a:lnTo>
                <a:cubicBezTo>
                  <a:pt x="9734" y="3398"/>
                  <a:pt x="9734" y="3398"/>
                  <a:pt x="9734" y="3410"/>
                </a:cubicBezTo>
                <a:cubicBezTo>
                  <a:pt x="9721" y="3423"/>
                  <a:pt x="9721" y="3436"/>
                  <a:pt x="9721" y="3449"/>
                </a:cubicBezTo>
                <a:cubicBezTo>
                  <a:pt x="9721" y="3461"/>
                  <a:pt x="9734" y="3474"/>
                  <a:pt x="9746" y="3474"/>
                </a:cubicBezTo>
                <a:cubicBezTo>
                  <a:pt x="9759" y="3486"/>
                  <a:pt x="9771" y="3486"/>
                  <a:pt x="9784" y="3486"/>
                </a:cubicBezTo>
                <a:cubicBezTo>
                  <a:pt x="9796" y="3486"/>
                  <a:pt x="9796" y="3474"/>
                  <a:pt x="9809" y="3461"/>
                </a:cubicBezTo>
                <a:cubicBezTo>
                  <a:pt x="9821" y="3449"/>
                  <a:pt x="9834" y="3436"/>
                  <a:pt x="9834" y="3410"/>
                </a:cubicBezTo>
                <a:cubicBezTo>
                  <a:pt x="9847" y="3398"/>
                  <a:pt x="9847" y="3373"/>
                  <a:pt x="9847" y="3360"/>
                </a:cubicBezTo>
                <a:cubicBezTo>
                  <a:pt x="9847" y="3348"/>
                  <a:pt x="9847" y="3335"/>
                  <a:pt x="9834" y="3323"/>
                </a:cubicBezTo>
                <a:cubicBezTo>
                  <a:pt x="9821" y="3323"/>
                  <a:pt x="9809" y="3310"/>
                  <a:pt x="9796" y="3310"/>
                </a:cubicBezTo>
                <a:close/>
                <a:moveTo>
                  <a:pt x="4004" y="2626"/>
                </a:moveTo>
                <a:cubicBezTo>
                  <a:pt x="3959" y="2626"/>
                  <a:pt x="3920" y="2686"/>
                  <a:pt x="3974" y="2719"/>
                </a:cubicBezTo>
                <a:cubicBezTo>
                  <a:pt x="4276" y="2879"/>
                  <a:pt x="4570" y="3063"/>
                  <a:pt x="4850" y="3273"/>
                </a:cubicBezTo>
                <a:lnTo>
                  <a:pt x="4850" y="3273"/>
                </a:lnTo>
                <a:cubicBezTo>
                  <a:pt x="4847" y="3273"/>
                  <a:pt x="4845" y="3273"/>
                  <a:pt x="4842" y="3273"/>
                </a:cubicBezTo>
                <a:cubicBezTo>
                  <a:pt x="4838" y="3268"/>
                  <a:pt x="4833" y="3267"/>
                  <a:pt x="4829" y="3267"/>
                </a:cubicBezTo>
                <a:cubicBezTo>
                  <a:pt x="4821" y="3267"/>
                  <a:pt x="4812" y="3273"/>
                  <a:pt x="4804" y="3273"/>
                </a:cubicBezTo>
                <a:cubicBezTo>
                  <a:pt x="4791" y="3298"/>
                  <a:pt x="4791" y="3323"/>
                  <a:pt x="4804" y="3348"/>
                </a:cubicBezTo>
                <a:cubicBezTo>
                  <a:pt x="4823" y="3377"/>
                  <a:pt x="4844" y="3403"/>
                  <a:pt x="4867" y="3428"/>
                </a:cubicBezTo>
                <a:lnTo>
                  <a:pt x="4867" y="3428"/>
                </a:lnTo>
                <a:cubicBezTo>
                  <a:pt x="4925" y="3435"/>
                  <a:pt x="4982" y="3443"/>
                  <a:pt x="5040" y="3452"/>
                </a:cubicBezTo>
                <a:lnTo>
                  <a:pt x="5040" y="3452"/>
                </a:lnTo>
                <a:cubicBezTo>
                  <a:pt x="5025" y="3443"/>
                  <a:pt x="5015" y="3433"/>
                  <a:pt x="5006" y="3423"/>
                </a:cubicBezTo>
                <a:lnTo>
                  <a:pt x="4993" y="3410"/>
                </a:lnTo>
                <a:cubicBezTo>
                  <a:pt x="4993" y="3414"/>
                  <a:pt x="4991" y="3416"/>
                  <a:pt x="4990" y="3416"/>
                </a:cubicBezTo>
                <a:cubicBezTo>
                  <a:pt x="4986" y="3416"/>
                  <a:pt x="4980" y="3407"/>
                  <a:pt x="4980" y="3398"/>
                </a:cubicBezTo>
                <a:cubicBezTo>
                  <a:pt x="4980" y="3398"/>
                  <a:pt x="4967" y="3385"/>
                  <a:pt x="4955" y="3385"/>
                </a:cubicBezTo>
                <a:cubicBezTo>
                  <a:pt x="4935" y="3356"/>
                  <a:pt x="4915" y="3334"/>
                  <a:pt x="4895" y="3307"/>
                </a:cubicBezTo>
                <a:lnTo>
                  <a:pt x="4895" y="3307"/>
                </a:lnTo>
                <a:cubicBezTo>
                  <a:pt x="4960" y="3356"/>
                  <a:pt x="5025" y="3407"/>
                  <a:pt x="5088" y="3460"/>
                </a:cubicBezTo>
                <a:lnTo>
                  <a:pt x="5088" y="3460"/>
                </a:lnTo>
                <a:cubicBezTo>
                  <a:pt x="5146" y="3469"/>
                  <a:pt x="5205" y="3480"/>
                  <a:pt x="5263" y="3491"/>
                </a:cubicBezTo>
                <a:lnTo>
                  <a:pt x="5263" y="3491"/>
                </a:lnTo>
                <a:cubicBezTo>
                  <a:pt x="5260" y="3481"/>
                  <a:pt x="5254" y="3470"/>
                  <a:pt x="5244" y="3461"/>
                </a:cubicBezTo>
                <a:cubicBezTo>
                  <a:pt x="4867" y="3147"/>
                  <a:pt x="4464" y="2870"/>
                  <a:pt x="4025" y="2631"/>
                </a:cubicBezTo>
                <a:cubicBezTo>
                  <a:pt x="4018" y="2627"/>
                  <a:pt x="4011" y="2626"/>
                  <a:pt x="4004" y="2626"/>
                </a:cubicBezTo>
                <a:close/>
                <a:moveTo>
                  <a:pt x="6062" y="176"/>
                </a:moveTo>
                <a:cubicBezTo>
                  <a:pt x="5864" y="760"/>
                  <a:pt x="5892" y="1418"/>
                  <a:pt x="6137" y="1990"/>
                </a:cubicBezTo>
                <a:cubicBezTo>
                  <a:pt x="6213" y="2153"/>
                  <a:pt x="6313" y="2317"/>
                  <a:pt x="6426" y="2468"/>
                </a:cubicBezTo>
                <a:cubicBezTo>
                  <a:pt x="6432" y="2475"/>
                  <a:pt x="6438" y="2480"/>
                  <a:pt x="6445" y="2483"/>
                </a:cubicBezTo>
                <a:lnTo>
                  <a:pt x="6445" y="2483"/>
                </a:lnTo>
                <a:cubicBezTo>
                  <a:pt x="6437" y="2523"/>
                  <a:pt x="6430" y="2564"/>
                  <a:pt x="6426" y="2606"/>
                </a:cubicBezTo>
                <a:cubicBezTo>
                  <a:pt x="6422" y="2647"/>
                  <a:pt x="6419" y="2689"/>
                  <a:pt x="6417" y="2731"/>
                </a:cubicBezTo>
                <a:lnTo>
                  <a:pt x="6417" y="2731"/>
                </a:lnTo>
                <a:cubicBezTo>
                  <a:pt x="6327" y="2592"/>
                  <a:pt x="6216" y="2459"/>
                  <a:pt x="6188" y="2304"/>
                </a:cubicBezTo>
                <a:cubicBezTo>
                  <a:pt x="6188" y="2276"/>
                  <a:pt x="6167" y="2263"/>
                  <a:pt x="6146" y="2263"/>
                </a:cubicBezTo>
                <a:cubicBezTo>
                  <a:pt x="6120" y="2263"/>
                  <a:pt x="6092" y="2282"/>
                  <a:pt x="6099" y="2317"/>
                </a:cubicBezTo>
                <a:cubicBezTo>
                  <a:pt x="6122" y="2450"/>
                  <a:pt x="6192" y="2558"/>
                  <a:pt x="6264" y="2664"/>
                </a:cubicBezTo>
                <a:lnTo>
                  <a:pt x="6264" y="2664"/>
                </a:lnTo>
                <a:cubicBezTo>
                  <a:pt x="6259" y="2665"/>
                  <a:pt x="6254" y="2667"/>
                  <a:pt x="6250" y="2669"/>
                </a:cubicBezTo>
                <a:cubicBezTo>
                  <a:pt x="6225" y="2694"/>
                  <a:pt x="6213" y="2719"/>
                  <a:pt x="6225" y="2744"/>
                </a:cubicBezTo>
                <a:cubicBezTo>
                  <a:pt x="6236" y="2773"/>
                  <a:pt x="6248" y="2801"/>
                  <a:pt x="6261" y="2828"/>
                </a:cubicBezTo>
                <a:lnTo>
                  <a:pt x="6261" y="2828"/>
                </a:lnTo>
                <a:cubicBezTo>
                  <a:pt x="6229" y="2828"/>
                  <a:pt x="6196" y="2862"/>
                  <a:pt x="6213" y="2895"/>
                </a:cubicBezTo>
                <a:cubicBezTo>
                  <a:pt x="6299" y="3123"/>
                  <a:pt x="6391" y="3342"/>
                  <a:pt x="6490" y="3557"/>
                </a:cubicBezTo>
                <a:lnTo>
                  <a:pt x="6490" y="3557"/>
                </a:lnTo>
                <a:cubicBezTo>
                  <a:pt x="6270" y="3164"/>
                  <a:pt x="6094" y="2744"/>
                  <a:pt x="5973" y="2317"/>
                </a:cubicBezTo>
                <a:cubicBezTo>
                  <a:pt x="5923" y="2141"/>
                  <a:pt x="5886" y="1977"/>
                  <a:pt x="5848" y="1801"/>
                </a:cubicBezTo>
                <a:cubicBezTo>
                  <a:pt x="5843" y="1776"/>
                  <a:pt x="5825" y="1765"/>
                  <a:pt x="5807" y="1765"/>
                </a:cubicBezTo>
                <a:cubicBezTo>
                  <a:pt x="5781" y="1765"/>
                  <a:pt x="5752" y="1789"/>
                  <a:pt x="5760" y="1826"/>
                </a:cubicBezTo>
                <a:cubicBezTo>
                  <a:pt x="5837" y="2239"/>
                  <a:pt x="5962" y="2646"/>
                  <a:pt x="6125" y="3034"/>
                </a:cubicBezTo>
                <a:lnTo>
                  <a:pt x="6125" y="3034"/>
                </a:lnTo>
                <a:cubicBezTo>
                  <a:pt x="6125" y="3034"/>
                  <a:pt x="6125" y="3034"/>
                  <a:pt x="6124" y="3033"/>
                </a:cubicBezTo>
                <a:cubicBezTo>
                  <a:pt x="6116" y="3012"/>
                  <a:pt x="6101" y="3004"/>
                  <a:pt x="6085" y="3004"/>
                </a:cubicBezTo>
                <a:cubicBezTo>
                  <a:pt x="6070" y="3004"/>
                  <a:pt x="6055" y="3012"/>
                  <a:pt x="6045" y="3023"/>
                </a:cubicBezTo>
                <a:lnTo>
                  <a:pt x="6045" y="3023"/>
                </a:lnTo>
                <a:cubicBezTo>
                  <a:pt x="5978" y="2885"/>
                  <a:pt x="5917" y="2746"/>
                  <a:pt x="5861" y="2606"/>
                </a:cubicBezTo>
                <a:cubicBezTo>
                  <a:pt x="5853" y="2585"/>
                  <a:pt x="5838" y="2577"/>
                  <a:pt x="5822" y="2577"/>
                </a:cubicBezTo>
                <a:cubicBezTo>
                  <a:pt x="5803" y="2577"/>
                  <a:pt x="5782" y="2590"/>
                  <a:pt x="5773" y="2610"/>
                </a:cubicBezTo>
                <a:lnTo>
                  <a:pt x="5773" y="2610"/>
                </a:lnTo>
                <a:cubicBezTo>
                  <a:pt x="5727" y="2482"/>
                  <a:pt x="5689" y="2350"/>
                  <a:pt x="5659" y="2216"/>
                </a:cubicBezTo>
                <a:cubicBezTo>
                  <a:pt x="5621" y="2052"/>
                  <a:pt x="5596" y="1876"/>
                  <a:pt x="5584" y="1700"/>
                </a:cubicBezTo>
                <a:cubicBezTo>
                  <a:pt x="5571" y="1512"/>
                  <a:pt x="5571" y="1311"/>
                  <a:pt x="5634" y="1122"/>
                </a:cubicBezTo>
                <a:cubicBezTo>
                  <a:pt x="5649" y="1084"/>
                  <a:pt x="5624" y="1060"/>
                  <a:pt x="5596" y="1060"/>
                </a:cubicBezTo>
                <a:cubicBezTo>
                  <a:pt x="5576" y="1060"/>
                  <a:pt x="5556" y="1071"/>
                  <a:pt x="5546" y="1097"/>
                </a:cubicBezTo>
                <a:cubicBezTo>
                  <a:pt x="5445" y="1373"/>
                  <a:pt x="5470" y="1688"/>
                  <a:pt x="5509" y="1977"/>
                </a:cubicBezTo>
                <a:cubicBezTo>
                  <a:pt x="5546" y="2253"/>
                  <a:pt x="5634" y="2530"/>
                  <a:pt x="5735" y="2795"/>
                </a:cubicBezTo>
                <a:cubicBezTo>
                  <a:pt x="5740" y="2808"/>
                  <a:pt x="5746" y="2821"/>
                  <a:pt x="5751" y="2833"/>
                </a:cubicBezTo>
                <a:lnTo>
                  <a:pt x="5751" y="2833"/>
                </a:lnTo>
                <a:cubicBezTo>
                  <a:pt x="5653" y="2712"/>
                  <a:pt x="5545" y="2599"/>
                  <a:pt x="5425" y="2498"/>
                </a:cubicBezTo>
                <a:lnTo>
                  <a:pt x="5425" y="2498"/>
                </a:lnTo>
                <a:cubicBezTo>
                  <a:pt x="5425" y="2492"/>
                  <a:pt x="5423" y="2486"/>
                  <a:pt x="5420" y="2480"/>
                </a:cubicBezTo>
                <a:cubicBezTo>
                  <a:pt x="5118" y="1814"/>
                  <a:pt x="5244" y="1021"/>
                  <a:pt x="5710" y="481"/>
                </a:cubicBezTo>
                <a:cubicBezTo>
                  <a:pt x="5814" y="367"/>
                  <a:pt x="5933" y="267"/>
                  <a:pt x="6062" y="176"/>
                </a:cubicBezTo>
                <a:close/>
                <a:moveTo>
                  <a:pt x="4649" y="3507"/>
                </a:moveTo>
                <a:lnTo>
                  <a:pt x="4649" y="3507"/>
                </a:lnTo>
                <a:cubicBezTo>
                  <a:pt x="4659" y="3521"/>
                  <a:pt x="4669" y="3535"/>
                  <a:pt x="4679" y="3549"/>
                </a:cubicBezTo>
                <a:cubicBezTo>
                  <a:pt x="4685" y="3555"/>
                  <a:pt x="4697" y="3558"/>
                  <a:pt x="4710" y="3558"/>
                </a:cubicBezTo>
                <a:cubicBezTo>
                  <a:pt x="4722" y="3558"/>
                  <a:pt x="4735" y="3555"/>
                  <a:pt x="4741" y="3549"/>
                </a:cubicBezTo>
                <a:cubicBezTo>
                  <a:pt x="4753" y="3543"/>
                  <a:pt x="4759" y="3531"/>
                  <a:pt x="4761" y="3518"/>
                </a:cubicBezTo>
                <a:lnTo>
                  <a:pt x="4761" y="3518"/>
                </a:lnTo>
                <a:cubicBezTo>
                  <a:pt x="4724" y="3514"/>
                  <a:pt x="4686" y="3511"/>
                  <a:pt x="4649" y="3507"/>
                </a:cubicBezTo>
                <a:close/>
                <a:moveTo>
                  <a:pt x="11592" y="3393"/>
                </a:moveTo>
                <a:cubicBezTo>
                  <a:pt x="11584" y="3393"/>
                  <a:pt x="11577" y="3395"/>
                  <a:pt x="11570" y="3398"/>
                </a:cubicBezTo>
                <a:cubicBezTo>
                  <a:pt x="11506" y="3449"/>
                  <a:pt x="11431" y="3474"/>
                  <a:pt x="11369" y="3499"/>
                </a:cubicBezTo>
                <a:cubicBezTo>
                  <a:pt x="11356" y="3511"/>
                  <a:pt x="11343" y="3524"/>
                  <a:pt x="11343" y="3536"/>
                </a:cubicBezTo>
                <a:cubicBezTo>
                  <a:pt x="11330" y="3549"/>
                  <a:pt x="11330" y="3561"/>
                  <a:pt x="11343" y="3574"/>
                </a:cubicBezTo>
                <a:cubicBezTo>
                  <a:pt x="11343" y="3586"/>
                  <a:pt x="11356" y="3586"/>
                  <a:pt x="11369" y="3600"/>
                </a:cubicBezTo>
                <a:cubicBezTo>
                  <a:pt x="11381" y="3600"/>
                  <a:pt x="11394" y="3600"/>
                  <a:pt x="11406" y="3586"/>
                </a:cubicBezTo>
                <a:cubicBezTo>
                  <a:pt x="11481" y="3561"/>
                  <a:pt x="11557" y="3524"/>
                  <a:pt x="11620" y="3486"/>
                </a:cubicBezTo>
                <a:cubicBezTo>
                  <a:pt x="11632" y="3486"/>
                  <a:pt x="11645" y="3474"/>
                  <a:pt x="11645" y="3461"/>
                </a:cubicBezTo>
                <a:lnTo>
                  <a:pt x="11645" y="3423"/>
                </a:lnTo>
                <a:cubicBezTo>
                  <a:pt x="11636" y="3405"/>
                  <a:pt x="11613" y="3393"/>
                  <a:pt x="11592" y="3393"/>
                </a:cubicBezTo>
                <a:close/>
                <a:moveTo>
                  <a:pt x="10187" y="3617"/>
                </a:moveTo>
                <a:cubicBezTo>
                  <a:pt x="10211" y="3627"/>
                  <a:pt x="10235" y="3634"/>
                  <a:pt x="10260" y="3640"/>
                </a:cubicBezTo>
                <a:lnTo>
                  <a:pt x="10260" y="3640"/>
                </a:lnTo>
                <a:cubicBezTo>
                  <a:pt x="10234" y="3639"/>
                  <a:pt x="10208" y="3638"/>
                  <a:pt x="10182" y="3637"/>
                </a:cubicBezTo>
                <a:lnTo>
                  <a:pt x="10182" y="3637"/>
                </a:lnTo>
                <a:cubicBezTo>
                  <a:pt x="10184" y="3630"/>
                  <a:pt x="10185" y="3624"/>
                  <a:pt x="10187" y="3617"/>
                </a:cubicBezTo>
                <a:close/>
                <a:moveTo>
                  <a:pt x="3798" y="2341"/>
                </a:moveTo>
                <a:cubicBezTo>
                  <a:pt x="3743" y="2341"/>
                  <a:pt x="3714" y="2418"/>
                  <a:pt x="3773" y="2430"/>
                </a:cubicBezTo>
                <a:cubicBezTo>
                  <a:pt x="4163" y="2505"/>
                  <a:pt x="4501" y="2699"/>
                  <a:pt x="4807" y="2942"/>
                </a:cubicBezTo>
                <a:lnTo>
                  <a:pt x="4807" y="2942"/>
                </a:lnTo>
                <a:cubicBezTo>
                  <a:pt x="4806" y="2952"/>
                  <a:pt x="4808" y="2962"/>
                  <a:pt x="4816" y="2971"/>
                </a:cubicBezTo>
                <a:cubicBezTo>
                  <a:pt x="4990" y="3155"/>
                  <a:pt x="5152" y="3328"/>
                  <a:pt x="5313" y="3502"/>
                </a:cubicBezTo>
                <a:lnTo>
                  <a:pt x="5313" y="3502"/>
                </a:lnTo>
                <a:cubicBezTo>
                  <a:pt x="5356" y="3510"/>
                  <a:pt x="5398" y="3520"/>
                  <a:pt x="5440" y="3529"/>
                </a:cubicBezTo>
                <a:lnTo>
                  <a:pt x="5440" y="3529"/>
                </a:lnTo>
                <a:cubicBezTo>
                  <a:pt x="5440" y="3529"/>
                  <a:pt x="5441" y="3530"/>
                  <a:pt x="5441" y="3530"/>
                </a:cubicBezTo>
                <a:lnTo>
                  <a:pt x="5441" y="3530"/>
                </a:lnTo>
                <a:cubicBezTo>
                  <a:pt x="5441" y="3530"/>
                  <a:pt x="5441" y="3530"/>
                  <a:pt x="5441" y="3529"/>
                </a:cubicBezTo>
                <a:lnTo>
                  <a:pt x="5441" y="3529"/>
                </a:lnTo>
                <a:cubicBezTo>
                  <a:pt x="5497" y="3542"/>
                  <a:pt x="5552" y="3556"/>
                  <a:pt x="5607" y="3570"/>
                </a:cubicBezTo>
                <a:lnTo>
                  <a:pt x="5607" y="3570"/>
                </a:lnTo>
                <a:cubicBezTo>
                  <a:pt x="5607" y="3569"/>
                  <a:pt x="5607" y="3568"/>
                  <a:pt x="5607" y="3567"/>
                </a:cubicBezTo>
                <a:lnTo>
                  <a:pt x="5607" y="3567"/>
                </a:lnTo>
                <a:cubicBezTo>
                  <a:pt x="5608" y="3568"/>
                  <a:pt x="5609" y="3570"/>
                  <a:pt x="5610" y="3571"/>
                </a:cubicBezTo>
                <a:lnTo>
                  <a:pt x="5610" y="3571"/>
                </a:lnTo>
                <a:cubicBezTo>
                  <a:pt x="5654" y="3583"/>
                  <a:pt x="5698" y="3595"/>
                  <a:pt x="5742" y="3607"/>
                </a:cubicBezTo>
                <a:lnTo>
                  <a:pt x="5742" y="3607"/>
                </a:lnTo>
                <a:cubicBezTo>
                  <a:pt x="5750" y="3620"/>
                  <a:pt x="5758" y="3633"/>
                  <a:pt x="5766" y="3646"/>
                </a:cubicBezTo>
                <a:lnTo>
                  <a:pt x="5766" y="3646"/>
                </a:lnTo>
                <a:cubicBezTo>
                  <a:pt x="5769" y="3635"/>
                  <a:pt x="5769" y="3625"/>
                  <a:pt x="5766" y="3614"/>
                </a:cubicBezTo>
                <a:lnTo>
                  <a:pt x="5766" y="3614"/>
                </a:lnTo>
                <a:cubicBezTo>
                  <a:pt x="5775" y="3617"/>
                  <a:pt x="5784" y="3620"/>
                  <a:pt x="5794" y="3622"/>
                </a:cubicBezTo>
                <a:lnTo>
                  <a:pt x="5794" y="3622"/>
                </a:lnTo>
                <a:cubicBezTo>
                  <a:pt x="5812" y="3652"/>
                  <a:pt x="5830" y="3682"/>
                  <a:pt x="5848" y="3712"/>
                </a:cubicBezTo>
                <a:cubicBezTo>
                  <a:pt x="5854" y="3725"/>
                  <a:pt x="5865" y="3733"/>
                  <a:pt x="5877" y="3735"/>
                </a:cubicBezTo>
                <a:lnTo>
                  <a:pt x="5877" y="3735"/>
                </a:lnTo>
                <a:cubicBezTo>
                  <a:pt x="5899" y="3721"/>
                  <a:pt x="5910" y="3685"/>
                  <a:pt x="5898" y="3662"/>
                </a:cubicBezTo>
                <a:cubicBezTo>
                  <a:pt x="5896" y="3659"/>
                  <a:pt x="5893" y="3656"/>
                  <a:pt x="5891" y="3652"/>
                </a:cubicBezTo>
                <a:lnTo>
                  <a:pt x="5891" y="3652"/>
                </a:lnTo>
                <a:cubicBezTo>
                  <a:pt x="5902" y="3656"/>
                  <a:pt x="5913" y="3659"/>
                  <a:pt x="5924" y="3663"/>
                </a:cubicBezTo>
                <a:lnTo>
                  <a:pt x="5924" y="3663"/>
                </a:lnTo>
                <a:cubicBezTo>
                  <a:pt x="5923" y="3662"/>
                  <a:pt x="5923" y="3662"/>
                  <a:pt x="5923" y="3662"/>
                </a:cubicBezTo>
                <a:cubicBezTo>
                  <a:pt x="5672" y="3209"/>
                  <a:pt x="5294" y="2845"/>
                  <a:pt x="4830" y="2593"/>
                </a:cubicBezTo>
                <a:cubicBezTo>
                  <a:pt x="4822" y="2590"/>
                  <a:pt x="4814" y="2589"/>
                  <a:pt x="4807" y="2589"/>
                </a:cubicBezTo>
                <a:cubicBezTo>
                  <a:pt x="4755" y="2589"/>
                  <a:pt x="4724" y="2659"/>
                  <a:pt x="4779" y="2681"/>
                </a:cubicBezTo>
                <a:cubicBezTo>
                  <a:pt x="4993" y="2797"/>
                  <a:pt x="5192" y="2941"/>
                  <a:pt x="5369" y="3107"/>
                </a:cubicBezTo>
                <a:lnTo>
                  <a:pt x="5369" y="3107"/>
                </a:lnTo>
                <a:cubicBezTo>
                  <a:pt x="5364" y="3104"/>
                  <a:pt x="5357" y="3103"/>
                  <a:pt x="5351" y="3103"/>
                </a:cubicBezTo>
                <a:cubicBezTo>
                  <a:pt x="5339" y="3103"/>
                  <a:pt x="5326" y="3109"/>
                  <a:pt x="5319" y="3122"/>
                </a:cubicBezTo>
                <a:cubicBezTo>
                  <a:pt x="5294" y="3134"/>
                  <a:pt x="5294" y="3159"/>
                  <a:pt x="5307" y="3184"/>
                </a:cubicBezTo>
                <a:cubicBezTo>
                  <a:pt x="5397" y="3300"/>
                  <a:pt x="5486" y="3416"/>
                  <a:pt x="5575" y="3528"/>
                </a:cubicBezTo>
                <a:lnTo>
                  <a:pt x="5575" y="3528"/>
                </a:lnTo>
                <a:cubicBezTo>
                  <a:pt x="5078" y="3018"/>
                  <a:pt x="4530" y="2478"/>
                  <a:pt x="3810" y="2342"/>
                </a:cubicBezTo>
                <a:cubicBezTo>
                  <a:pt x="3806" y="2341"/>
                  <a:pt x="3802" y="2341"/>
                  <a:pt x="3798" y="2341"/>
                </a:cubicBezTo>
                <a:close/>
                <a:moveTo>
                  <a:pt x="4696" y="3410"/>
                </a:moveTo>
                <a:cubicBezTo>
                  <a:pt x="4714" y="3431"/>
                  <a:pt x="4733" y="3452"/>
                  <a:pt x="4754" y="3474"/>
                </a:cubicBezTo>
                <a:cubicBezTo>
                  <a:pt x="4760" y="3487"/>
                  <a:pt x="4763" y="3504"/>
                  <a:pt x="4761" y="3518"/>
                </a:cubicBezTo>
                <a:lnTo>
                  <a:pt x="4761" y="3518"/>
                </a:lnTo>
                <a:cubicBezTo>
                  <a:pt x="4864" y="3530"/>
                  <a:pt x="4966" y="3544"/>
                  <a:pt x="5068" y="3561"/>
                </a:cubicBezTo>
                <a:cubicBezTo>
                  <a:pt x="5328" y="3602"/>
                  <a:pt x="5583" y="3662"/>
                  <a:pt x="5832" y="3737"/>
                </a:cubicBezTo>
                <a:lnTo>
                  <a:pt x="5832" y="3737"/>
                </a:lnTo>
                <a:cubicBezTo>
                  <a:pt x="5823" y="3732"/>
                  <a:pt x="5816" y="3723"/>
                  <a:pt x="5810" y="3712"/>
                </a:cubicBezTo>
                <a:cubicBezTo>
                  <a:pt x="5795" y="3691"/>
                  <a:pt x="5780" y="3668"/>
                  <a:pt x="5766" y="3646"/>
                </a:cubicBezTo>
                <a:lnTo>
                  <a:pt x="5766" y="3646"/>
                </a:lnTo>
                <a:cubicBezTo>
                  <a:pt x="5763" y="3655"/>
                  <a:pt x="5757" y="3665"/>
                  <a:pt x="5747" y="3675"/>
                </a:cubicBezTo>
                <a:cubicBezTo>
                  <a:pt x="5742" y="3680"/>
                  <a:pt x="5733" y="3683"/>
                  <a:pt x="5723" y="3683"/>
                </a:cubicBezTo>
                <a:cubicBezTo>
                  <a:pt x="5708" y="3683"/>
                  <a:pt x="5692" y="3677"/>
                  <a:pt x="5685" y="3662"/>
                </a:cubicBezTo>
                <a:cubicBezTo>
                  <a:pt x="5660" y="3632"/>
                  <a:pt x="5635" y="3602"/>
                  <a:pt x="5610" y="3571"/>
                </a:cubicBezTo>
                <a:lnTo>
                  <a:pt x="5610" y="3571"/>
                </a:lnTo>
                <a:cubicBezTo>
                  <a:pt x="5609" y="3571"/>
                  <a:pt x="5608" y="3571"/>
                  <a:pt x="5607" y="3570"/>
                </a:cubicBezTo>
                <a:lnTo>
                  <a:pt x="5607" y="3570"/>
                </a:lnTo>
                <a:cubicBezTo>
                  <a:pt x="5611" y="3596"/>
                  <a:pt x="5585" y="3623"/>
                  <a:pt x="5554" y="3623"/>
                </a:cubicBezTo>
                <a:cubicBezTo>
                  <a:pt x="5543" y="3623"/>
                  <a:pt x="5532" y="3620"/>
                  <a:pt x="5521" y="3612"/>
                </a:cubicBezTo>
                <a:cubicBezTo>
                  <a:pt x="5494" y="3584"/>
                  <a:pt x="5468" y="3557"/>
                  <a:pt x="5441" y="3530"/>
                </a:cubicBezTo>
                <a:lnTo>
                  <a:pt x="5441" y="3530"/>
                </a:lnTo>
                <a:cubicBezTo>
                  <a:pt x="5434" y="3551"/>
                  <a:pt x="5413" y="3568"/>
                  <a:pt x="5392" y="3568"/>
                </a:cubicBezTo>
                <a:cubicBezTo>
                  <a:pt x="5379" y="3568"/>
                  <a:pt x="5367" y="3562"/>
                  <a:pt x="5358" y="3549"/>
                </a:cubicBezTo>
                <a:cubicBezTo>
                  <a:pt x="5343" y="3533"/>
                  <a:pt x="5328" y="3517"/>
                  <a:pt x="5313" y="3502"/>
                </a:cubicBezTo>
                <a:lnTo>
                  <a:pt x="5313" y="3502"/>
                </a:lnTo>
                <a:cubicBezTo>
                  <a:pt x="5296" y="3498"/>
                  <a:pt x="5279" y="3495"/>
                  <a:pt x="5263" y="3491"/>
                </a:cubicBezTo>
                <a:lnTo>
                  <a:pt x="5263" y="3491"/>
                </a:lnTo>
                <a:cubicBezTo>
                  <a:pt x="5272" y="3525"/>
                  <a:pt x="5250" y="3559"/>
                  <a:pt x="5221" y="3559"/>
                </a:cubicBezTo>
                <a:cubicBezTo>
                  <a:pt x="5212" y="3559"/>
                  <a:pt x="5203" y="3556"/>
                  <a:pt x="5194" y="3549"/>
                </a:cubicBezTo>
                <a:cubicBezTo>
                  <a:pt x="5159" y="3519"/>
                  <a:pt x="5124" y="3489"/>
                  <a:pt x="5088" y="3460"/>
                </a:cubicBezTo>
                <a:lnTo>
                  <a:pt x="5088" y="3460"/>
                </a:lnTo>
                <a:cubicBezTo>
                  <a:pt x="5072" y="3457"/>
                  <a:pt x="5056" y="3455"/>
                  <a:pt x="5040" y="3452"/>
                </a:cubicBezTo>
                <a:lnTo>
                  <a:pt x="5040" y="3452"/>
                </a:lnTo>
                <a:cubicBezTo>
                  <a:pt x="5045" y="3455"/>
                  <a:pt x="5050" y="3458"/>
                  <a:pt x="5056" y="3461"/>
                </a:cubicBezTo>
                <a:cubicBezTo>
                  <a:pt x="5081" y="3474"/>
                  <a:pt x="5081" y="3499"/>
                  <a:pt x="5068" y="3524"/>
                </a:cubicBezTo>
                <a:cubicBezTo>
                  <a:pt x="5061" y="3539"/>
                  <a:pt x="5045" y="3545"/>
                  <a:pt x="5028" y="3545"/>
                </a:cubicBezTo>
                <a:cubicBezTo>
                  <a:pt x="5016" y="3545"/>
                  <a:pt x="5003" y="3542"/>
                  <a:pt x="4993" y="3536"/>
                </a:cubicBezTo>
                <a:cubicBezTo>
                  <a:pt x="4946" y="3505"/>
                  <a:pt x="4904" y="3469"/>
                  <a:pt x="4867" y="3428"/>
                </a:cubicBezTo>
                <a:lnTo>
                  <a:pt x="4867" y="3428"/>
                </a:lnTo>
                <a:cubicBezTo>
                  <a:pt x="4858" y="3427"/>
                  <a:pt x="4849" y="3426"/>
                  <a:pt x="4840" y="3425"/>
                </a:cubicBezTo>
                <a:lnTo>
                  <a:pt x="4840" y="3425"/>
                </a:lnTo>
                <a:cubicBezTo>
                  <a:pt x="4845" y="3433"/>
                  <a:pt x="4850" y="3441"/>
                  <a:pt x="4855" y="3449"/>
                </a:cubicBezTo>
                <a:cubicBezTo>
                  <a:pt x="4880" y="3474"/>
                  <a:pt x="4867" y="3499"/>
                  <a:pt x="4842" y="3511"/>
                </a:cubicBezTo>
                <a:cubicBezTo>
                  <a:pt x="4835" y="3515"/>
                  <a:pt x="4828" y="3516"/>
                  <a:pt x="4822" y="3516"/>
                </a:cubicBezTo>
                <a:cubicBezTo>
                  <a:pt x="4804" y="3516"/>
                  <a:pt x="4788" y="3504"/>
                  <a:pt x="4779" y="3486"/>
                </a:cubicBezTo>
                <a:cubicBezTo>
                  <a:pt x="4762" y="3461"/>
                  <a:pt x="4743" y="3436"/>
                  <a:pt x="4724" y="3412"/>
                </a:cubicBezTo>
                <a:lnTo>
                  <a:pt x="4724" y="3412"/>
                </a:lnTo>
                <a:cubicBezTo>
                  <a:pt x="4714" y="3412"/>
                  <a:pt x="4705" y="3411"/>
                  <a:pt x="4696" y="3410"/>
                </a:cubicBezTo>
                <a:close/>
                <a:moveTo>
                  <a:pt x="5832" y="3737"/>
                </a:moveTo>
                <a:cubicBezTo>
                  <a:pt x="5838" y="3740"/>
                  <a:pt x="5844" y="3742"/>
                  <a:pt x="5851" y="3742"/>
                </a:cubicBezTo>
                <a:lnTo>
                  <a:pt x="5851" y="3742"/>
                </a:lnTo>
                <a:cubicBezTo>
                  <a:pt x="5845" y="3741"/>
                  <a:pt x="5838" y="3739"/>
                  <a:pt x="5832" y="3737"/>
                </a:cubicBezTo>
                <a:close/>
                <a:moveTo>
                  <a:pt x="5924" y="3663"/>
                </a:moveTo>
                <a:cubicBezTo>
                  <a:pt x="5949" y="3705"/>
                  <a:pt x="5917" y="3736"/>
                  <a:pt x="5886" y="3736"/>
                </a:cubicBezTo>
                <a:cubicBezTo>
                  <a:pt x="5883" y="3736"/>
                  <a:pt x="5880" y="3735"/>
                  <a:pt x="5877" y="3735"/>
                </a:cubicBezTo>
                <a:lnTo>
                  <a:pt x="5877" y="3735"/>
                </a:lnTo>
                <a:cubicBezTo>
                  <a:pt x="5876" y="3736"/>
                  <a:pt x="5874" y="3737"/>
                  <a:pt x="5873" y="3737"/>
                </a:cubicBezTo>
                <a:cubicBezTo>
                  <a:pt x="5866" y="3741"/>
                  <a:pt x="5859" y="3742"/>
                  <a:pt x="5853" y="3742"/>
                </a:cubicBezTo>
                <a:cubicBezTo>
                  <a:pt x="5852" y="3742"/>
                  <a:pt x="5852" y="3742"/>
                  <a:pt x="5851" y="3742"/>
                </a:cubicBezTo>
                <a:lnTo>
                  <a:pt x="5851" y="3742"/>
                </a:lnTo>
                <a:cubicBezTo>
                  <a:pt x="5955" y="3774"/>
                  <a:pt x="6057" y="3808"/>
                  <a:pt x="6159" y="3844"/>
                </a:cubicBezTo>
                <a:lnTo>
                  <a:pt x="6159" y="3844"/>
                </a:lnTo>
                <a:cubicBezTo>
                  <a:pt x="6153" y="3828"/>
                  <a:pt x="6146" y="3813"/>
                  <a:pt x="6139" y="3798"/>
                </a:cubicBezTo>
                <a:lnTo>
                  <a:pt x="6139" y="3798"/>
                </a:lnTo>
                <a:cubicBezTo>
                  <a:pt x="6131" y="3802"/>
                  <a:pt x="6122" y="3805"/>
                  <a:pt x="6113" y="3805"/>
                </a:cubicBezTo>
                <a:cubicBezTo>
                  <a:pt x="6098" y="3805"/>
                  <a:pt x="6082" y="3796"/>
                  <a:pt x="6074" y="3776"/>
                </a:cubicBezTo>
                <a:cubicBezTo>
                  <a:pt x="6068" y="3763"/>
                  <a:pt x="6062" y="3751"/>
                  <a:pt x="6056" y="3739"/>
                </a:cubicBezTo>
                <a:lnTo>
                  <a:pt x="6056" y="3739"/>
                </a:lnTo>
                <a:cubicBezTo>
                  <a:pt x="6046" y="3753"/>
                  <a:pt x="6028" y="3761"/>
                  <a:pt x="6012" y="3761"/>
                </a:cubicBezTo>
                <a:cubicBezTo>
                  <a:pt x="5996" y="3761"/>
                  <a:pt x="5982" y="3754"/>
                  <a:pt x="5973" y="3737"/>
                </a:cubicBezTo>
                <a:cubicBezTo>
                  <a:pt x="5960" y="3713"/>
                  <a:pt x="5946" y="3689"/>
                  <a:pt x="5933" y="3666"/>
                </a:cubicBezTo>
                <a:lnTo>
                  <a:pt x="5933" y="3666"/>
                </a:lnTo>
                <a:cubicBezTo>
                  <a:pt x="5930" y="3665"/>
                  <a:pt x="5927" y="3664"/>
                  <a:pt x="5924" y="3663"/>
                </a:cubicBezTo>
                <a:close/>
                <a:moveTo>
                  <a:pt x="10329" y="3829"/>
                </a:moveTo>
                <a:cubicBezTo>
                  <a:pt x="10322" y="3831"/>
                  <a:pt x="10316" y="3834"/>
                  <a:pt x="10312" y="3838"/>
                </a:cubicBezTo>
                <a:lnTo>
                  <a:pt x="10237" y="3838"/>
                </a:lnTo>
                <a:cubicBezTo>
                  <a:pt x="10237" y="3838"/>
                  <a:pt x="10224" y="3838"/>
                  <a:pt x="10224" y="3851"/>
                </a:cubicBezTo>
                <a:cubicBezTo>
                  <a:pt x="10212" y="3851"/>
                  <a:pt x="10199" y="3851"/>
                  <a:pt x="10187" y="3838"/>
                </a:cubicBezTo>
                <a:lnTo>
                  <a:pt x="10133" y="3838"/>
                </a:lnTo>
                <a:cubicBezTo>
                  <a:pt x="10133" y="3838"/>
                  <a:pt x="10133" y="3838"/>
                  <a:pt x="10133" y="3838"/>
                </a:cubicBezTo>
                <a:lnTo>
                  <a:pt x="10133" y="3838"/>
                </a:lnTo>
                <a:cubicBezTo>
                  <a:pt x="10199" y="3837"/>
                  <a:pt x="10264" y="3834"/>
                  <a:pt x="10329" y="3829"/>
                </a:cubicBezTo>
                <a:close/>
                <a:moveTo>
                  <a:pt x="6159" y="3844"/>
                </a:moveTo>
                <a:cubicBezTo>
                  <a:pt x="6160" y="3846"/>
                  <a:pt x="6161" y="3849"/>
                  <a:pt x="6162" y="3851"/>
                </a:cubicBezTo>
                <a:cubicBezTo>
                  <a:pt x="6162" y="3869"/>
                  <a:pt x="6183" y="3881"/>
                  <a:pt x="6203" y="3881"/>
                </a:cubicBezTo>
                <a:cubicBezTo>
                  <a:pt x="6211" y="3881"/>
                  <a:pt x="6218" y="3879"/>
                  <a:pt x="6225" y="3876"/>
                </a:cubicBezTo>
                <a:cubicBezTo>
                  <a:pt x="6228" y="3875"/>
                  <a:pt x="6231" y="3873"/>
                  <a:pt x="6233" y="3870"/>
                </a:cubicBezTo>
                <a:lnTo>
                  <a:pt x="6233" y="3870"/>
                </a:lnTo>
                <a:cubicBezTo>
                  <a:pt x="6208" y="3862"/>
                  <a:pt x="6184" y="3853"/>
                  <a:pt x="6159" y="3844"/>
                </a:cubicBezTo>
                <a:close/>
                <a:moveTo>
                  <a:pt x="3285" y="3586"/>
                </a:moveTo>
                <a:cubicBezTo>
                  <a:pt x="3002" y="3666"/>
                  <a:pt x="2728" y="3767"/>
                  <a:pt x="2463" y="3887"/>
                </a:cubicBezTo>
                <a:lnTo>
                  <a:pt x="2463" y="3887"/>
                </a:lnTo>
                <a:cubicBezTo>
                  <a:pt x="2723" y="3753"/>
                  <a:pt x="3000" y="3653"/>
                  <a:pt x="3282" y="3586"/>
                </a:cubicBezTo>
                <a:cubicBezTo>
                  <a:pt x="3283" y="3586"/>
                  <a:pt x="3284" y="3586"/>
                  <a:pt x="3285" y="3586"/>
                </a:cubicBezTo>
                <a:close/>
                <a:moveTo>
                  <a:pt x="6316" y="3800"/>
                </a:moveTo>
                <a:cubicBezTo>
                  <a:pt x="6309" y="3825"/>
                  <a:pt x="6285" y="3842"/>
                  <a:pt x="6263" y="3842"/>
                </a:cubicBezTo>
                <a:cubicBezTo>
                  <a:pt x="6258" y="3842"/>
                  <a:pt x="6253" y="3841"/>
                  <a:pt x="6248" y="3839"/>
                </a:cubicBezTo>
                <a:lnTo>
                  <a:pt x="6248" y="3839"/>
                </a:lnTo>
                <a:cubicBezTo>
                  <a:pt x="6246" y="3851"/>
                  <a:pt x="6241" y="3863"/>
                  <a:pt x="6233" y="3870"/>
                </a:cubicBezTo>
                <a:lnTo>
                  <a:pt x="6233" y="3870"/>
                </a:lnTo>
                <a:cubicBezTo>
                  <a:pt x="6402" y="3933"/>
                  <a:pt x="6570" y="4001"/>
                  <a:pt x="6735" y="4074"/>
                </a:cubicBezTo>
                <a:lnTo>
                  <a:pt x="6735" y="4074"/>
                </a:lnTo>
                <a:cubicBezTo>
                  <a:pt x="6729" y="4058"/>
                  <a:pt x="6722" y="4042"/>
                  <a:pt x="6716" y="4026"/>
                </a:cubicBezTo>
                <a:lnTo>
                  <a:pt x="6716" y="4026"/>
                </a:lnTo>
                <a:cubicBezTo>
                  <a:pt x="6707" y="4032"/>
                  <a:pt x="6696" y="4035"/>
                  <a:pt x="6686" y="4035"/>
                </a:cubicBezTo>
                <a:cubicBezTo>
                  <a:pt x="6673" y="4035"/>
                  <a:pt x="6660" y="4029"/>
                  <a:pt x="6652" y="4014"/>
                </a:cubicBezTo>
                <a:cubicBezTo>
                  <a:pt x="6629" y="3979"/>
                  <a:pt x="6606" y="3943"/>
                  <a:pt x="6584" y="3908"/>
                </a:cubicBezTo>
                <a:lnTo>
                  <a:pt x="6584" y="3908"/>
                </a:lnTo>
                <a:cubicBezTo>
                  <a:pt x="6572" y="3903"/>
                  <a:pt x="6560" y="3898"/>
                  <a:pt x="6548" y="3893"/>
                </a:cubicBezTo>
                <a:lnTo>
                  <a:pt x="6548" y="3893"/>
                </a:lnTo>
                <a:cubicBezTo>
                  <a:pt x="6557" y="3925"/>
                  <a:pt x="6528" y="3957"/>
                  <a:pt x="6499" y="3957"/>
                </a:cubicBezTo>
                <a:cubicBezTo>
                  <a:pt x="6486" y="3957"/>
                  <a:pt x="6474" y="3952"/>
                  <a:pt x="6464" y="3939"/>
                </a:cubicBezTo>
                <a:cubicBezTo>
                  <a:pt x="6439" y="3902"/>
                  <a:pt x="6415" y="3866"/>
                  <a:pt x="6391" y="3829"/>
                </a:cubicBezTo>
                <a:lnTo>
                  <a:pt x="6391" y="3829"/>
                </a:lnTo>
                <a:cubicBezTo>
                  <a:pt x="6366" y="3820"/>
                  <a:pt x="6341" y="3810"/>
                  <a:pt x="6316" y="3800"/>
                </a:cubicBezTo>
                <a:close/>
                <a:moveTo>
                  <a:pt x="6929" y="4077"/>
                </a:moveTo>
                <a:cubicBezTo>
                  <a:pt x="6929" y="4077"/>
                  <a:pt x="6929" y="4077"/>
                  <a:pt x="6929" y="4077"/>
                </a:cubicBezTo>
                <a:lnTo>
                  <a:pt x="6929" y="4077"/>
                </a:lnTo>
                <a:cubicBezTo>
                  <a:pt x="6929" y="4077"/>
                  <a:pt x="6929" y="4077"/>
                  <a:pt x="6929" y="4077"/>
                </a:cubicBezTo>
                <a:close/>
                <a:moveTo>
                  <a:pt x="3371" y="4002"/>
                </a:moveTo>
                <a:cubicBezTo>
                  <a:pt x="3346" y="4002"/>
                  <a:pt x="3321" y="4014"/>
                  <a:pt x="3321" y="4052"/>
                </a:cubicBezTo>
                <a:cubicBezTo>
                  <a:pt x="3321" y="4077"/>
                  <a:pt x="3333" y="4103"/>
                  <a:pt x="3358" y="4103"/>
                </a:cubicBezTo>
                <a:lnTo>
                  <a:pt x="3622" y="4103"/>
                </a:lnTo>
                <a:cubicBezTo>
                  <a:pt x="3647" y="4103"/>
                  <a:pt x="3673" y="4089"/>
                  <a:pt x="3673" y="4064"/>
                </a:cubicBezTo>
                <a:cubicBezTo>
                  <a:pt x="3673" y="4027"/>
                  <a:pt x="3647" y="4014"/>
                  <a:pt x="3622" y="4002"/>
                </a:cubicBezTo>
                <a:close/>
                <a:moveTo>
                  <a:pt x="6929" y="4077"/>
                </a:moveTo>
                <a:cubicBezTo>
                  <a:pt x="6923" y="4083"/>
                  <a:pt x="6919" y="4092"/>
                  <a:pt x="6917" y="4103"/>
                </a:cubicBezTo>
                <a:cubicBezTo>
                  <a:pt x="6917" y="4103"/>
                  <a:pt x="6929" y="4089"/>
                  <a:pt x="6929" y="4077"/>
                </a:cubicBezTo>
                <a:close/>
                <a:moveTo>
                  <a:pt x="6735" y="4074"/>
                </a:moveTo>
                <a:lnTo>
                  <a:pt x="6735" y="4074"/>
                </a:lnTo>
                <a:cubicBezTo>
                  <a:pt x="6737" y="4079"/>
                  <a:pt x="6739" y="4084"/>
                  <a:pt x="6741" y="4089"/>
                </a:cubicBezTo>
                <a:cubicBezTo>
                  <a:pt x="6749" y="4106"/>
                  <a:pt x="6764" y="4113"/>
                  <a:pt x="6779" y="4113"/>
                </a:cubicBezTo>
                <a:cubicBezTo>
                  <a:pt x="6788" y="4113"/>
                  <a:pt x="6797" y="4110"/>
                  <a:pt x="6805" y="4106"/>
                </a:cubicBezTo>
                <a:lnTo>
                  <a:pt x="6805" y="4106"/>
                </a:lnTo>
                <a:cubicBezTo>
                  <a:pt x="6782" y="4095"/>
                  <a:pt x="6758" y="4085"/>
                  <a:pt x="6735" y="4074"/>
                </a:cubicBezTo>
                <a:close/>
                <a:moveTo>
                  <a:pt x="6817" y="4009"/>
                </a:moveTo>
                <a:lnTo>
                  <a:pt x="6817" y="4009"/>
                </a:lnTo>
                <a:cubicBezTo>
                  <a:pt x="6821" y="4019"/>
                  <a:pt x="6825" y="4029"/>
                  <a:pt x="6828" y="4039"/>
                </a:cubicBezTo>
                <a:cubicBezTo>
                  <a:pt x="6841" y="4070"/>
                  <a:pt x="6826" y="4095"/>
                  <a:pt x="6805" y="4106"/>
                </a:cubicBezTo>
                <a:lnTo>
                  <a:pt x="6805" y="4106"/>
                </a:lnTo>
                <a:cubicBezTo>
                  <a:pt x="6837" y="4120"/>
                  <a:pt x="6869" y="4135"/>
                  <a:pt x="6901" y="4150"/>
                </a:cubicBezTo>
                <a:lnTo>
                  <a:pt x="6901" y="4150"/>
                </a:lnTo>
                <a:cubicBezTo>
                  <a:pt x="6879" y="4125"/>
                  <a:pt x="6879" y="4088"/>
                  <a:pt x="6879" y="4064"/>
                </a:cubicBezTo>
                <a:cubicBezTo>
                  <a:pt x="6874" y="4055"/>
                  <a:pt x="6872" y="4044"/>
                  <a:pt x="6869" y="4033"/>
                </a:cubicBezTo>
                <a:lnTo>
                  <a:pt x="6869" y="4033"/>
                </a:lnTo>
                <a:cubicBezTo>
                  <a:pt x="6852" y="4025"/>
                  <a:pt x="6834" y="4017"/>
                  <a:pt x="6817" y="4009"/>
                </a:cubicBezTo>
                <a:close/>
                <a:moveTo>
                  <a:pt x="7303" y="3929"/>
                </a:moveTo>
                <a:cubicBezTo>
                  <a:pt x="7310" y="4008"/>
                  <a:pt x="7321" y="4085"/>
                  <a:pt x="7332" y="4165"/>
                </a:cubicBezTo>
                <a:lnTo>
                  <a:pt x="7332" y="4165"/>
                </a:lnTo>
                <a:cubicBezTo>
                  <a:pt x="7314" y="4088"/>
                  <a:pt x="7304" y="4009"/>
                  <a:pt x="7303" y="3929"/>
                </a:cubicBezTo>
                <a:close/>
                <a:moveTo>
                  <a:pt x="6966" y="2636"/>
                </a:moveTo>
                <a:cubicBezTo>
                  <a:pt x="6949" y="2636"/>
                  <a:pt x="6934" y="2645"/>
                  <a:pt x="6929" y="2669"/>
                </a:cubicBezTo>
                <a:cubicBezTo>
                  <a:pt x="6854" y="2946"/>
                  <a:pt x="6816" y="3247"/>
                  <a:pt x="6816" y="3536"/>
                </a:cubicBezTo>
                <a:cubicBezTo>
                  <a:pt x="6828" y="3675"/>
                  <a:pt x="6842" y="3826"/>
                  <a:pt x="6854" y="3964"/>
                </a:cubicBezTo>
                <a:cubicBezTo>
                  <a:pt x="6862" y="3988"/>
                  <a:pt x="6865" y="4012"/>
                  <a:pt x="6869" y="4033"/>
                </a:cubicBezTo>
                <a:lnTo>
                  <a:pt x="6869" y="4033"/>
                </a:lnTo>
                <a:cubicBezTo>
                  <a:pt x="6892" y="4043"/>
                  <a:pt x="6914" y="4053"/>
                  <a:pt x="6937" y="4064"/>
                </a:cubicBezTo>
                <a:lnTo>
                  <a:pt x="6937" y="4064"/>
                </a:lnTo>
                <a:cubicBezTo>
                  <a:pt x="6938" y="4066"/>
                  <a:pt x="6940" y="4067"/>
                  <a:pt x="6941" y="4069"/>
                </a:cubicBezTo>
                <a:lnTo>
                  <a:pt x="6941" y="4069"/>
                </a:lnTo>
                <a:cubicBezTo>
                  <a:pt x="6937" y="4071"/>
                  <a:pt x="6933" y="4074"/>
                  <a:pt x="6929" y="4077"/>
                </a:cubicBezTo>
                <a:lnTo>
                  <a:pt x="6952" y="4077"/>
                </a:lnTo>
                <a:cubicBezTo>
                  <a:pt x="6957" y="4081"/>
                  <a:pt x="6963" y="4084"/>
                  <a:pt x="6969" y="4086"/>
                </a:cubicBezTo>
                <a:lnTo>
                  <a:pt x="6969" y="4086"/>
                </a:lnTo>
                <a:cubicBezTo>
                  <a:pt x="6973" y="4095"/>
                  <a:pt x="6982" y="4105"/>
                  <a:pt x="6992" y="4115"/>
                </a:cubicBezTo>
                <a:cubicBezTo>
                  <a:pt x="6991" y="4106"/>
                  <a:pt x="6989" y="4098"/>
                  <a:pt x="6987" y="4089"/>
                </a:cubicBezTo>
                <a:lnTo>
                  <a:pt x="6987" y="4089"/>
                </a:lnTo>
                <a:cubicBezTo>
                  <a:pt x="6989" y="4089"/>
                  <a:pt x="6990" y="4089"/>
                  <a:pt x="6992" y="4089"/>
                </a:cubicBezTo>
                <a:lnTo>
                  <a:pt x="6992" y="4089"/>
                </a:lnTo>
                <a:cubicBezTo>
                  <a:pt x="6995" y="4091"/>
                  <a:pt x="6998" y="4092"/>
                  <a:pt x="7001" y="4094"/>
                </a:cubicBezTo>
                <a:lnTo>
                  <a:pt x="7001" y="4094"/>
                </a:lnTo>
                <a:cubicBezTo>
                  <a:pt x="7000" y="4091"/>
                  <a:pt x="6999" y="4089"/>
                  <a:pt x="6997" y="4087"/>
                </a:cubicBezTo>
                <a:lnTo>
                  <a:pt x="6997" y="4087"/>
                </a:lnTo>
                <a:cubicBezTo>
                  <a:pt x="7003" y="4084"/>
                  <a:pt x="7009" y="4080"/>
                  <a:pt x="7014" y="4075"/>
                </a:cubicBezTo>
                <a:lnTo>
                  <a:pt x="7014" y="4075"/>
                </a:lnTo>
                <a:cubicBezTo>
                  <a:pt x="7016" y="4085"/>
                  <a:pt x="7018" y="4094"/>
                  <a:pt x="7020" y="4103"/>
                </a:cubicBezTo>
                <a:lnTo>
                  <a:pt x="7020" y="4103"/>
                </a:lnTo>
                <a:cubicBezTo>
                  <a:pt x="7051" y="4117"/>
                  <a:pt x="7081" y="4132"/>
                  <a:pt x="7111" y="4146"/>
                </a:cubicBezTo>
                <a:lnTo>
                  <a:pt x="7111" y="4146"/>
                </a:lnTo>
                <a:cubicBezTo>
                  <a:pt x="7112" y="4155"/>
                  <a:pt x="7113" y="4164"/>
                  <a:pt x="7114" y="4172"/>
                </a:cubicBezTo>
                <a:lnTo>
                  <a:pt x="7114" y="4172"/>
                </a:lnTo>
                <a:cubicBezTo>
                  <a:pt x="7121" y="4168"/>
                  <a:pt x="7127" y="4162"/>
                  <a:pt x="7130" y="4156"/>
                </a:cubicBezTo>
                <a:lnTo>
                  <a:pt x="7130" y="4156"/>
                </a:lnTo>
                <a:cubicBezTo>
                  <a:pt x="7160" y="4170"/>
                  <a:pt x="7190" y="4185"/>
                  <a:pt x="7220" y="4200"/>
                </a:cubicBezTo>
                <a:lnTo>
                  <a:pt x="7220" y="4200"/>
                </a:lnTo>
                <a:cubicBezTo>
                  <a:pt x="7220" y="4197"/>
                  <a:pt x="7219" y="4193"/>
                  <a:pt x="7219" y="4190"/>
                </a:cubicBezTo>
                <a:cubicBezTo>
                  <a:pt x="7181" y="4002"/>
                  <a:pt x="7181" y="3826"/>
                  <a:pt x="7181" y="3650"/>
                </a:cubicBezTo>
                <a:cubicBezTo>
                  <a:pt x="7181" y="3561"/>
                  <a:pt x="7181" y="3474"/>
                  <a:pt x="7194" y="3385"/>
                </a:cubicBezTo>
                <a:cubicBezTo>
                  <a:pt x="7194" y="3285"/>
                  <a:pt x="7194" y="3184"/>
                  <a:pt x="7231" y="3096"/>
                </a:cubicBezTo>
                <a:cubicBezTo>
                  <a:pt x="7247" y="3056"/>
                  <a:pt x="7212" y="3032"/>
                  <a:pt x="7178" y="3032"/>
                </a:cubicBezTo>
                <a:cubicBezTo>
                  <a:pt x="7159" y="3032"/>
                  <a:pt x="7140" y="3040"/>
                  <a:pt x="7130" y="3058"/>
                </a:cubicBezTo>
                <a:cubicBezTo>
                  <a:pt x="7093" y="3159"/>
                  <a:pt x="7093" y="3259"/>
                  <a:pt x="7093" y="3360"/>
                </a:cubicBezTo>
                <a:cubicBezTo>
                  <a:pt x="7080" y="3449"/>
                  <a:pt x="7080" y="3549"/>
                  <a:pt x="7080" y="3637"/>
                </a:cubicBezTo>
                <a:cubicBezTo>
                  <a:pt x="7080" y="3656"/>
                  <a:pt x="7080" y="3675"/>
                  <a:pt x="7080" y="3694"/>
                </a:cubicBezTo>
                <a:lnTo>
                  <a:pt x="7080" y="3694"/>
                </a:lnTo>
                <a:cubicBezTo>
                  <a:pt x="7071" y="3683"/>
                  <a:pt x="7057" y="3675"/>
                  <a:pt x="7043" y="3675"/>
                </a:cubicBezTo>
                <a:cubicBezTo>
                  <a:pt x="7018" y="3675"/>
                  <a:pt x="7005" y="3687"/>
                  <a:pt x="6992" y="3712"/>
                </a:cubicBezTo>
                <a:cubicBezTo>
                  <a:pt x="6990" y="3740"/>
                  <a:pt x="6989" y="3767"/>
                  <a:pt x="6988" y="3794"/>
                </a:cubicBezTo>
                <a:lnTo>
                  <a:pt x="6988" y="3794"/>
                </a:lnTo>
                <a:cubicBezTo>
                  <a:pt x="6982" y="3733"/>
                  <a:pt x="6979" y="3673"/>
                  <a:pt x="6979" y="3612"/>
                </a:cubicBezTo>
                <a:cubicBezTo>
                  <a:pt x="6979" y="3572"/>
                  <a:pt x="6952" y="3553"/>
                  <a:pt x="6926" y="3553"/>
                </a:cubicBezTo>
                <a:cubicBezTo>
                  <a:pt x="6923" y="3553"/>
                  <a:pt x="6920" y="3554"/>
                  <a:pt x="6918" y="3554"/>
                </a:cubicBezTo>
                <a:lnTo>
                  <a:pt x="6918" y="3554"/>
                </a:lnTo>
                <a:cubicBezTo>
                  <a:pt x="6917" y="3505"/>
                  <a:pt x="6917" y="3457"/>
                  <a:pt x="6917" y="3410"/>
                </a:cubicBezTo>
                <a:cubicBezTo>
                  <a:pt x="6929" y="3172"/>
                  <a:pt x="6954" y="2933"/>
                  <a:pt x="7018" y="2694"/>
                </a:cubicBezTo>
                <a:cubicBezTo>
                  <a:pt x="7025" y="2663"/>
                  <a:pt x="6994" y="2636"/>
                  <a:pt x="6966" y="2636"/>
                </a:cubicBezTo>
                <a:close/>
                <a:moveTo>
                  <a:pt x="10018" y="4220"/>
                </a:moveTo>
                <a:cubicBezTo>
                  <a:pt x="10026" y="4222"/>
                  <a:pt x="10034" y="4223"/>
                  <a:pt x="10042" y="4224"/>
                </a:cubicBezTo>
                <a:lnTo>
                  <a:pt x="10042" y="4224"/>
                </a:lnTo>
                <a:cubicBezTo>
                  <a:pt x="10033" y="4225"/>
                  <a:pt x="10024" y="4226"/>
                  <a:pt x="10016" y="4227"/>
                </a:cubicBezTo>
                <a:lnTo>
                  <a:pt x="10016" y="4227"/>
                </a:lnTo>
                <a:cubicBezTo>
                  <a:pt x="10017" y="4225"/>
                  <a:pt x="10018" y="4222"/>
                  <a:pt x="10018" y="4220"/>
                </a:cubicBezTo>
                <a:close/>
                <a:moveTo>
                  <a:pt x="2463" y="3887"/>
                </a:moveTo>
                <a:lnTo>
                  <a:pt x="2463" y="3887"/>
                </a:lnTo>
                <a:cubicBezTo>
                  <a:pt x="2311" y="3965"/>
                  <a:pt x="2164" y="4055"/>
                  <a:pt x="2025" y="4156"/>
                </a:cubicBezTo>
                <a:lnTo>
                  <a:pt x="2025" y="4156"/>
                </a:lnTo>
                <a:cubicBezTo>
                  <a:pt x="1945" y="4188"/>
                  <a:pt x="1866" y="4220"/>
                  <a:pt x="1786" y="4253"/>
                </a:cubicBezTo>
                <a:cubicBezTo>
                  <a:pt x="2003" y="4116"/>
                  <a:pt x="2229" y="3994"/>
                  <a:pt x="2463" y="3887"/>
                </a:cubicBezTo>
                <a:close/>
                <a:moveTo>
                  <a:pt x="11129" y="4153"/>
                </a:moveTo>
                <a:cubicBezTo>
                  <a:pt x="11117" y="4153"/>
                  <a:pt x="11117" y="4153"/>
                  <a:pt x="11117" y="4165"/>
                </a:cubicBezTo>
                <a:cubicBezTo>
                  <a:pt x="11104" y="4165"/>
                  <a:pt x="11104" y="4178"/>
                  <a:pt x="11104" y="4178"/>
                </a:cubicBezTo>
                <a:cubicBezTo>
                  <a:pt x="11104" y="4190"/>
                  <a:pt x="11104" y="4190"/>
                  <a:pt x="11092" y="4190"/>
                </a:cubicBezTo>
                <a:cubicBezTo>
                  <a:pt x="11092" y="4203"/>
                  <a:pt x="11104" y="4215"/>
                  <a:pt x="11104" y="4215"/>
                </a:cubicBezTo>
                <a:lnTo>
                  <a:pt x="11104" y="4228"/>
                </a:lnTo>
                <a:lnTo>
                  <a:pt x="11117" y="4240"/>
                </a:lnTo>
                <a:cubicBezTo>
                  <a:pt x="11129" y="4253"/>
                  <a:pt x="11129" y="4253"/>
                  <a:pt x="11142" y="4253"/>
                </a:cubicBezTo>
                <a:lnTo>
                  <a:pt x="11179" y="4253"/>
                </a:lnTo>
                <a:lnTo>
                  <a:pt x="11179" y="4240"/>
                </a:lnTo>
                <a:cubicBezTo>
                  <a:pt x="11193" y="4240"/>
                  <a:pt x="11193" y="4228"/>
                  <a:pt x="11193" y="4215"/>
                </a:cubicBezTo>
                <a:cubicBezTo>
                  <a:pt x="11205" y="4215"/>
                  <a:pt x="11205" y="4215"/>
                  <a:pt x="11205" y="4203"/>
                </a:cubicBezTo>
                <a:cubicBezTo>
                  <a:pt x="11205" y="4203"/>
                  <a:pt x="11205" y="4190"/>
                  <a:pt x="11193" y="4178"/>
                </a:cubicBezTo>
                <a:cubicBezTo>
                  <a:pt x="11193" y="4165"/>
                  <a:pt x="11179" y="4165"/>
                  <a:pt x="11179" y="4165"/>
                </a:cubicBezTo>
                <a:cubicBezTo>
                  <a:pt x="11179" y="4153"/>
                  <a:pt x="11167" y="4153"/>
                  <a:pt x="11167" y="4153"/>
                </a:cubicBezTo>
                <a:close/>
                <a:moveTo>
                  <a:pt x="1785" y="4254"/>
                </a:moveTo>
                <a:lnTo>
                  <a:pt x="1785" y="4254"/>
                </a:lnTo>
                <a:cubicBezTo>
                  <a:pt x="1770" y="4262"/>
                  <a:pt x="1763" y="4276"/>
                  <a:pt x="1763" y="4291"/>
                </a:cubicBezTo>
                <a:lnTo>
                  <a:pt x="1763" y="4291"/>
                </a:lnTo>
                <a:cubicBezTo>
                  <a:pt x="1763" y="4277"/>
                  <a:pt x="1770" y="4262"/>
                  <a:pt x="1785" y="4254"/>
                </a:cubicBezTo>
                <a:close/>
                <a:moveTo>
                  <a:pt x="5836" y="4165"/>
                </a:moveTo>
                <a:cubicBezTo>
                  <a:pt x="5810" y="4165"/>
                  <a:pt x="5785" y="4190"/>
                  <a:pt x="5785" y="4215"/>
                </a:cubicBezTo>
                <a:cubicBezTo>
                  <a:pt x="5785" y="4240"/>
                  <a:pt x="5797" y="4265"/>
                  <a:pt x="5822" y="4265"/>
                </a:cubicBezTo>
                <a:cubicBezTo>
                  <a:pt x="5923" y="4279"/>
                  <a:pt x="6012" y="4291"/>
                  <a:pt x="6112" y="4316"/>
                </a:cubicBezTo>
                <a:cubicBezTo>
                  <a:pt x="6119" y="4319"/>
                  <a:pt x="6126" y="4321"/>
                  <a:pt x="6132" y="4321"/>
                </a:cubicBezTo>
                <a:cubicBezTo>
                  <a:pt x="6150" y="4321"/>
                  <a:pt x="6166" y="4309"/>
                  <a:pt x="6175" y="4291"/>
                </a:cubicBezTo>
                <a:cubicBezTo>
                  <a:pt x="6175" y="4265"/>
                  <a:pt x="6175" y="4240"/>
                  <a:pt x="6137" y="4228"/>
                </a:cubicBezTo>
                <a:cubicBezTo>
                  <a:pt x="6037" y="4203"/>
                  <a:pt x="5936" y="4178"/>
                  <a:pt x="5836" y="4165"/>
                </a:cubicBezTo>
                <a:close/>
                <a:moveTo>
                  <a:pt x="7001" y="4094"/>
                </a:moveTo>
                <a:lnTo>
                  <a:pt x="7001" y="4094"/>
                </a:lnTo>
                <a:cubicBezTo>
                  <a:pt x="7006" y="4103"/>
                  <a:pt x="7007" y="4115"/>
                  <a:pt x="7005" y="4128"/>
                </a:cubicBezTo>
                <a:cubicBezTo>
                  <a:pt x="6998" y="4155"/>
                  <a:pt x="6976" y="4171"/>
                  <a:pt x="6953" y="4174"/>
                </a:cubicBezTo>
                <a:lnTo>
                  <a:pt x="6953" y="4174"/>
                </a:lnTo>
                <a:cubicBezTo>
                  <a:pt x="6936" y="4166"/>
                  <a:pt x="6918" y="4158"/>
                  <a:pt x="6901" y="4150"/>
                </a:cubicBezTo>
                <a:lnTo>
                  <a:pt x="6901" y="4150"/>
                </a:lnTo>
                <a:cubicBezTo>
                  <a:pt x="6902" y="4151"/>
                  <a:pt x="6903" y="4152"/>
                  <a:pt x="6904" y="4153"/>
                </a:cubicBezTo>
                <a:cubicBezTo>
                  <a:pt x="6914" y="4168"/>
                  <a:pt x="6930" y="4175"/>
                  <a:pt x="6946" y="4175"/>
                </a:cubicBezTo>
                <a:cubicBezTo>
                  <a:pt x="6948" y="4175"/>
                  <a:pt x="6951" y="4174"/>
                  <a:pt x="6953" y="4174"/>
                </a:cubicBezTo>
                <a:lnTo>
                  <a:pt x="6953" y="4174"/>
                </a:lnTo>
                <a:cubicBezTo>
                  <a:pt x="7066" y="4228"/>
                  <a:pt x="7178" y="4283"/>
                  <a:pt x="7290" y="4340"/>
                </a:cubicBezTo>
                <a:lnTo>
                  <a:pt x="7290" y="4340"/>
                </a:lnTo>
                <a:cubicBezTo>
                  <a:pt x="7286" y="4337"/>
                  <a:pt x="7283" y="4333"/>
                  <a:pt x="7281" y="4329"/>
                </a:cubicBezTo>
                <a:cubicBezTo>
                  <a:pt x="7269" y="4291"/>
                  <a:pt x="7258" y="4253"/>
                  <a:pt x="7248" y="4214"/>
                </a:cubicBezTo>
                <a:lnTo>
                  <a:pt x="7248" y="4214"/>
                </a:lnTo>
                <a:cubicBezTo>
                  <a:pt x="7239" y="4209"/>
                  <a:pt x="7229" y="4205"/>
                  <a:pt x="7220" y="4200"/>
                </a:cubicBezTo>
                <a:lnTo>
                  <a:pt x="7220" y="4200"/>
                </a:lnTo>
                <a:cubicBezTo>
                  <a:pt x="7220" y="4228"/>
                  <a:pt x="7195" y="4244"/>
                  <a:pt x="7170" y="4244"/>
                </a:cubicBezTo>
                <a:cubicBezTo>
                  <a:pt x="7147" y="4244"/>
                  <a:pt x="7124" y="4231"/>
                  <a:pt x="7118" y="4203"/>
                </a:cubicBezTo>
                <a:cubicBezTo>
                  <a:pt x="7117" y="4193"/>
                  <a:pt x="7116" y="4182"/>
                  <a:pt x="7114" y="4172"/>
                </a:cubicBezTo>
                <a:lnTo>
                  <a:pt x="7114" y="4172"/>
                </a:lnTo>
                <a:cubicBezTo>
                  <a:pt x="7108" y="4176"/>
                  <a:pt x="7100" y="4178"/>
                  <a:pt x="7093" y="4178"/>
                </a:cubicBezTo>
                <a:cubicBezTo>
                  <a:pt x="7089" y="4180"/>
                  <a:pt x="7084" y="4181"/>
                  <a:pt x="7080" y="4181"/>
                </a:cubicBezTo>
                <a:cubicBezTo>
                  <a:pt x="7059" y="4181"/>
                  <a:pt x="7040" y="4160"/>
                  <a:pt x="7030" y="4140"/>
                </a:cubicBezTo>
                <a:cubicBezTo>
                  <a:pt x="7026" y="4127"/>
                  <a:pt x="7023" y="4115"/>
                  <a:pt x="7020" y="4103"/>
                </a:cubicBezTo>
                <a:lnTo>
                  <a:pt x="7020" y="4103"/>
                </a:lnTo>
                <a:cubicBezTo>
                  <a:pt x="7014" y="4100"/>
                  <a:pt x="7008" y="4097"/>
                  <a:pt x="7001" y="4094"/>
                </a:cubicBezTo>
                <a:close/>
                <a:moveTo>
                  <a:pt x="1763" y="4291"/>
                </a:moveTo>
                <a:lnTo>
                  <a:pt x="1763" y="4291"/>
                </a:lnTo>
                <a:cubicBezTo>
                  <a:pt x="1763" y="4312"/>
                  <a:pt x="1777" y="4333"/>
                  <a:pt x="1799" y="4337"/>
                </a:cubicBezTo>
                <a:lnTo>
                  <a:pt x="1799" y="4337"/>
                </a:lnTo>
                <a:cubicBezTo>
                  <a:pt x="1797" y="4338"/>
                  <a:pt x="1796" y="4340"/>
                  <a:pt x="1794" y="4341"/>
                </a:cubicBezTo>
                <a:lnTo>
                  <a:pt x="1794" y="4341"/>
                </a:lnTo>
                <a:cubicBezTo>
                  <a:pt x="1775" y="4332"/>
                  <a:pt x="1763" y="4311"/>
                  <a:pt x="1763" y="4291"/>
                </a:cubicBezTo>
                <a:close/>
                <a:moveTo>
                  <a:pt x="7290" y="4340"/>
                </a:moveTo>
                <a:cubicBezTo>
                  <a:pt x="7298" y="4349"/>
                  <a:pt x="7311" y="4355"/>
                  <a:pt x="7323" y="4358"/>
                </a:cubicBezTo>
                <a:lnTo>
                  <a:pt x="7323" y="4358"/>
                </a:lnTo>
                <a:cubicBezTo>
                  <a:pt x="7312" y="4352"/>
                  <a:pt x="7301" y="4346"/>
                  <a:pt x="7290" y="4340"/>
                </a:cubicBezTo>
                <a:close/>
                <a:moveTo>
                  <a:pt x="1902" y="4313"/>
                </a:moveTo>
                <a:lnTo>
                  <a:pt x="1902" y="4313"/>
                </a:lnTo>
                <a:cubicBezTo>
                  <a:pt x="1843" y="4342"/>
                  <a:pt x="1784" y="4371"/>
                  <a:pt x="1727" y="4403"/>
                </a:cubicBezTo>
                <a:lnTo>
                  <a:pt x="1727" y="4403"/>
                </a:lnTo>
                <a:cubicBezTo>
                  <a:pt x="1749" y="4382"/>
                  <a:pt x="1771" y="4361"/>
                  <a:pt x="1794" y="4341"/>
                </a:cubicBezTo>
                <a:lnTo>
                  <a:pt x="1794" y="4341"/>
                </a:lnTo>
                <a:cubicBezTo>
                  <a:pt x="1800" y="4344"/>
                  <a:pt x="1807" y="4345"/>
                  <a:pt x="1814" y="4345"/>
                </a:cubicBezTo>
                <a:cubicBezTo>
                  <a:pt x="1821" y="4345"/>
                  <a:pt x="1829" y="4344"/>
                  <a:pt x="1837" y="4341"/>
                </a:cubicBezTo>
                <a:cubicBezTo>
                  <a:pt x="1858" y="4332"/>
                  <a:pt x="1880" y="4323"/>
                  <a:pt x="1902" y="4313"/>
                </a:cubicBezTo>
                <a:close/>
                <a:moveTo>
                  <a:pt x="10211" y="4306"/>
                </a:moveTo>
                <a:lnTo>
                  <a:pt x="10211" y="4306"/>
                </a:lnTo>
                <a:cubicBezTo>
                  <a:pt x="10142" y="4339"/>
                  <a:pt x="10076" y="4371"/>
                  <a:pt x="10011" y="4404"/>
                </a:cubicBezTo>
                <a:cubicBezTo>
                  <a:pt x="10010" y="4404"/>
                  <a:pt x="10010" y="4405"/>
                  <a:pt x="10009" y="4405"/>
                </a:cubicBezTo>
                <a:lnTo>
                  <a:pt x="10009" y="4405"/>
                </a:lnTo>
                <a:cubicBezTo>
                  <a:pt x="9988" y="4404"/>
                  <a:pt x="9966" y="4401"/>
                  <a:pt x="9943" y="4397"/>
                </a:cubicBezTo>
                <a:lnTo>
                  <a:pt x="9943" y="4397"/>
                </a:lnTo>
                <a:cubicBezTo>
                  <a:pt x="9954" y="4374"/>
                  <a:pt x="9964" y="4350"/>
                  <a:pt x="9975" y="4327"/>
                </a:cubicBezTo>
                <a:lnTo>
                  <a:pt x="9975" y="4327"/>
                </a:lnTo>
                <a:cubicBezTo>
                  <a:pt x="9978" y="4328"/>
                  <a:pt x="9981" y="4329"/>
                  <a:pt x="9985" y="4329"/>
                </a:cubicBezTo>
                <a:cubicBezTo>
                  <a:pt x="10063" y="4323"/>
                  <a:pt x="10138" y="4316"/>
                  <a:pt x="10211" y="4306"/>
                </a:cubicBezTo>
                <a:close/>
                <a:moveTo>
                  <a:pt x="9715" y="4169"/>
                </a:moveTo>
                <a:cubicBezTo>
                  <a:pt x="9705" y="4169"/>
                  <a:pt x="9694" y="4172"/>
                  <a:pt x="9684" y="4178"/>
                </a:cubicBezTo>
                <a:lnTo>
                  <a:pt x="9570" y="4329"/>
                </a:lnTo>
                <a:lnTo>
                  <a:pt x="9570" y="4366"/>
                </a:lnTo>
                <a:cubicBezTo>
                  <a:pt x="9570" y="4379"/>
                  <a:pt x="9583" y="4391"/>
                  <a:pt x="9583" y="4404"/>
                </a:cubicBezTo>
                <a:cubicBezTo>
                  <a:pt x="9590" y="4408"/>
                  <a:pt x="9597" y="4409"/>
                  <a:pt x="9605" y="4409"/>
                </a:cubicBezTo>
                <a:cubicBezTo>
                  <a:pt x="9626" y="4409"/>
                  <a:pt x="9649" y="4398"/>
                  <a:pt x="9658" y="4379"/>
                </a:cubicBezTo>
                <a:cubicBezTo>
                  <a:pt x="9681" y="4345"/>
                  <a:pt x="9703" y="4312"/>
                  <a:pt x="9734" y="4278"/>
                </a:cubicBezTo>
                <a:lnTo>
                  <a:pt x="9734" y="4278"/>
                </a:lnTo>
                <a:cubicBezTo>
                  <a:pt x="9734" y="4278"/>
                  <a:pt x="9734" y="4278"/>
                  <a:pt x="9734" y="4279"/>
                </a:cubicBezTo>
                <a:cubicBezTo>
                  <a:pt x="9734" y="4278"/>
                  <a:pt x="9734" y="4278"/>
                  <a:pt x="9734" y="4278"/>
                </a:cubicBezTo>
                <a:lnTo>
                  <a:pt x="9734" y="4278"/>
                </a:lnTo>
                <a:cubicBezTo>
                  <a:pt x="9738" y="4274"/>
                  <a:pt x="9742" y="4270"/>
                  <a:pt x="9746" y="4265"/>
                </a:cubicBezTo>
                <a:cubicBezTo>
                  <a:pt x="9743" y="4265"/>
                  <a:pt x="9741" y="4265"/>
                  <a:pt x="9740" y="4266"/>
                </a:cubicBezTo>
                <a:lnTo>
                  <a:pt x="9740" y="4266"/>
                </a:lnTo>
                <a:cubicBezTo>
                  <a:pt x="9743" y="4262"/>
                  <a:pt x="9746" y="4259"/>
                  <a:pt x="9746" y="4253"/>
                </a:cubicBezTo>
                <a:cubicBezTo>
                  <a:pt x="9759" y="4240"/>
                  <a:pt x="9771" y="4228"/>
                  <a:pt x="9771" y="4215"/>
                </a:cubicBezTo>
                <a:cubicBezTo>
                  <a:pt x="9771" y="4203"/>
                  <a:pt x="9759" y="4190"/>
                  <a:pt x="9759" y="4190"/>
                </a:cubicBezTo>
                <a:cubicBezTo>
                  <a:pt x="9744" y="4175"/>
                  <a:pt x="9730" y="4169"/>
                  <a:pt x="9715" y="4169"/>
                </a:cubicBezTo>
                <a:close/>
                <a:moveTo>
                  <a:pt x="4163" y="4304"/>
                </a:moveTo>
                <a:cubicBezTo>
                  <a:pt x="4012" y="4304"/>
                  <a:pt x="3849" y="4316"/>
                  <a:pt x="3698" y="4329"/>
                </a:cubicBezTo>
                <a:cubicBezTo>
                  <a:pt x="3673" y="4341"/>
                  <a:pt x="3660" y="4366"/>
                  <a:pt x="3660" y="4391"/>
                </a:cubicBezTo>
                <a:cubicBezTo>
                  <a:pt x="3673" y="4416"/>
                  <a:pt x="3698" y="4429"/>
                  <a:pt x="3723" y="4429"/>
                </a:cubicBezTo>
                <a:cubicBezTo>
                  <a:pt x="3861" y="4404"/>
                  <a:pt x="4012" y="4404"/>
                  <a:pt x="4150" y="4404"/>
                </a:cubicBezTo>
                <a:cubicBezTo>
                  <a:pt x="4188" y="4404"/>
                  <a:pt x="4201" y="4379"/>
                  <a:pt x="4213" y="4354"/>
                </a:cubicBezTo>
                <a:cubicBezTo>
                  <a:pt x="4213" y="4329"/>
                  <a:pt x="4188" y="4304"/>
                  <a:pt x="4163" y="4304"/>
                </a:cubicBezTo>
                <a:close/>
                <a:moveTo>
                  <a:pt x="4970" y="4042"/>
                </a:moveTo>
                <a:cubicBezTo>
                  <a:pt x="4995" y="4042"/>
                  <a:pt x="5019" y="4051"/>
                  <a:pt x="5040" y="4071"/>
                </a:cubicBezTo>
                <a:lnTo>
                  <a:pt x="5040" y="4071"/>
                </a:lnTo>
                <a:cubicBezTo>
                  <a:pt x="5041" y="4073"/>
                  <a:pt x="5042" y="4075"/>
                  <a:pt x="5043" y="4077"/>
                </a:cubicBezTo>
                <a:cubicBezTo>
                  <a:pt x="5081" y="4153"/>
                  <a:pt x="5056" y="4253"/>
                  <a:pt x="5018" y="4329"/>
                </a:cubicBezTo>
                <a:cubicBezTo>
                  <a:pt x="4993" y="4366"/>
                  <a:pt x="4955" y="4404"/>
                  <a:pt x="4930" y="4442"/>
                </a:cubicBezTo>
                <a:cubicBezTo>
                  <a:pt x="4892" y="4467"/>
                  <a:pt x="4855" y="4505"/>
                  <a:pt x="4816" y="4517"/>
                </a:cubicBezTo>
                <a:cubicBezTo>
                  <a:pt x="4807" y="4522"/>
                  <a:pt x="4794" y="4525"/>
                  <a:pt x="4781" y="4525"/>
                </a:cubicBezTo>
                <a:cubicBezTo>
                  <a:pt x="4758" y="4525"/>
                  <a:pt x="4732" y="4516"/>
                  <a:pt x="4716" y="4492"/>
                </a:cubicBezTo>
                <a:cubicBezTo>
                  <a:pt x="4704" y="4467"/>
                  <a:pt x="4716" y="4416"/>
                  <a:pt x="4716" y="4379"/>
                </a:cubicBezTo>
                <a:cubicBezTo>
                  <a:pt x="4729" y="4279"/>
                  <a:pt x="4766" y="4190"/>
                  <a:pt x="4830" y="4115"/>
                </a:cubicBezTo>
                <a:cubicBezTo>
                  <a:pt x="4868" y="4076"/>
                  <a:pt x="4921" y="4042"/>
                  <a:pt x="4970" y="4042"/>
                </a:cubicBezTo>
                <a:close/>
                <a:moveTo>
                  <a:pt x="4972" y="3951"/>
                </a:moveTo>
                <a:cubicBezTo>
                  <a:pt x="4914" y="3951"/>
                  <a:pt x="4855" y="3970"/>
                  <a:pt x="4804" y="4002"/>
                </a:cubicBezTo>
                <a:cubicBezTo>
                  <a:pt x="4716" y="4077"/>
                  <a:pt x="4653" y="4203"/>
                  <a:pt x="4628" y="4329"/>
                </a:cubicBezTo>
                <a:cubicBezTo>
                  <a:pt x="4615" y="4379"/>
                  <a:pt x="4603" y="4455"/>
                  <a:pt x="4615" y="4505"/>
                </a:cubicBezTo>
                <a:cubicBezTo>
                  <a:pt x="4640" y="4567"/>
                  <a:pt x="4691" y="4618"/>
                  <a:pt x="4754" y="4618"/>
                </a:cubicBezTo>
                <a:cubicBezTo>
                  <a:pt x="4765" y="4620"/>
                  <a:pt x="4776" y="4621"/>
                  <a:pt x="4787" y="4621"/>
                </a:cubicBezTo>
                <a:cubicBezTo>
                  <a:pt x="4899" y="4621"/>
                  <a:pt x="4999" y="4509"/>
                  <a:pt x="5068" y="4429"/>
                </a:cubicBezTo>
                <a:cubicBezTo>
                  <a:pt x="5138" y="4323"/>
                  <a:pt x="5176" y="4185"/>
                  <a:pt x="5140" y="4055"/>
                </a:cubicBezTo>
                <a:lnTo>
                  <a:pt x="5140" y="4055"/>
                </a:lnTo>
                <a:cubicBezTo>
                  <a:pt x="5143" y="4041"/>
                  <a:pt x="5141" y="4027"/>
                  <a:pt x="5131" y="4014"/>
                </a:cubicBezTo>
                <a:cubicBezTo>
                  <a:pt x="5087" y="3970"/>
                  <a:pt x="5030" y="3951"/>
                  <a:pt x="4972" y="3951"/>
                </a:cubicBezTo>
                <a:close/>
                <a:moveTo>
                  <a:pt x="9814" y="4642"/>
                </a:moveTo>
                <a:cubicBezTo>
                  <a:pt x="9812" y="4656"/>
                  <a:pt x="9815" y="4671"/>
                  <a:pt x="9824" y="4683"/>
                </a:cubicBezTo>
                <a:lnTo>
                  <a:pt x="9824" y="4683"/>
                </a:lnTo>
                <a:cubicBezTo>
                  <a:pt x="9816" y="4679"/>
                  <a:pt x="9807" y="4674"/>
                  <a:pt x="9798" y="4669"/>
                </a:cubicBezTo>
                <a:lnTo>
                  <a:pt x="9798" y="4669"/>
                </a:lnTo>
                <a:cubicBezTo>
                  <a:pt x="9804" y="4660"/>
                  <a:pt x="9809" y="4651"/>
                  <a:pt x="9814" y="4642"/>
                </a:cubicBezTo>
                <a:close/>
                <a:moveTo>
                  <a:pt x="1727" y="4403"/>
                </a:moveTo>
                <a:cubicBezTo>
                  <a:pt x="1713" y="4415"/>
                  <a:pt x="1699" y="4428"/>
                  <a:pt x="1686" y="4442"/>
                </a:cubicBezTo>
                <a:cubicBezTo>
                  <a:pt x="1604" y="4518"/>
                  <a:pt x="1527" y="4597"/>
                  <a:pt x="1454" y="4679"/>
                </a:cubicBezTo>
                <a:lnTo>
                  <a:pt x="1454" y="4679"/>
                </a:lnTo>
                <a:cubicBezTo>
                  <a:pt x="1449" y="4682"/>
                  <a:pt x="1444" y="4685"/>
                  <a:pt x="1439" y="4688"/>
                </a:cubicBezTo>
                <a:lnTo>
                  <a:pt x="1439" y="4688"/>
                </a:lnTo>
                <a:cubicBezTo>
                  <a:pt x="1405" y="4676"/>
                  <a:pt x="1382" y="4632"/>
                  <a:pt x="1409" y="4606"/>
                </a:cubicBezTo>
                <a:cubicBezTo>
                  <a:pt x="1507" y="4530"/>
                  <a:pt x="1615" y="4463"/>
                  <a:pt x="1727" y="4403"/>
                </a:cubicBezTo>
                <a:close/>
                <a:moveTo>
                  <a:pt x="7517" y="3487"/>
                </a:moveTo>
                <a:cubicBezTo>
                  <a:pt x="7489" y="3487"/>
                  <a:pt x="7457" y="3511"/>
                  <a:pt x="7457" y="3549"/>
                </a:cubicBezTo>
                <a:cubicBezTo>
                  <a:pt x="7482" y="3757"/>
                  <a:pt x="7521" y="3960"/>
                  <a:pt x="7576" y="4161"/>
                </a:cubicBezTo>
                <a:lnTo>
                  <a:pt x="7576" y="4161"/>
                </a:lnTo>
                <a:cubicBezTo>
                  <a:pt x="7570" y="4146"/>
                  <a:pt x="7564" y="4130"/>
                  <a:pt x="7558" y="4115"/>
                </a:cubicBezTo>
                <a:cubicBezTo>
                  <a:pt x="7558" y="4094"/>
                  <a:pt x="7541" y="4074"/>
                  <a:pt x="7522" y="4074"/>
                </a:cubicBezTo>
                <a:cubicBezTo>
                  <a:pt x="7517" y="4074"/>
                  <a:pt x="7512" y="4075"/>
                  <a:pt x="7508" y="4077"/>
                </a:cubicBezTo>
                <a:cubicBezTo>
                  <a:pt x="7482" y="4077"/>
                  <a:pt x="7457" y="4103"/>
                  <a:pt x="7470" y="4128"/>
                </a:cubicBezTo>
                <a:cubicBezTo>
                  <a:pt x="7488" y="4200"/>
                  <a:pt x="7513" y="4278"/>
                  <a:pt x="7539" y="4354"/>
                </a:cubicBezTo>
                <a:lnTo>
                  <a:pt x="7539" y="4354"/>
                </a:lnTo>
                <a:cubicBezTo>
                  <a:pt x="7536" y="4351"/>
                  <a:pt x="7533" y="4347"/>
                  <a:pt x="7533" y="4341"/>
                </a:cubicBezTo>
                <a:cubicBezTo>
                  <a:pt x="7533" y="4329"/>
                  <a:pt x="7521" y="4329"/>
                  <a:pt x="7521" y="4329"/>
                </a:cubicBezTo>
                <a:cubicBezTo>
                  <a:pt x="7508" y="4316"/>
                  <a:pt x="7508" y="4291"/>
                  <a:pt x="7495" y="4279"/>
                </a:cubicBezTo>
                <a:cubicBezTo>
                  <a:pt x="7495" y="4265"/>
                  <a:pt x="7495" y="4265"/>
                  <a:pt x="7482" y="4253"/>
                </a:cubicBezTo>
                <a:lnTo>
                  <a:pt x="7482" y="4240"/>
                </a:lnTo>
                <a:cubicBezTo>
                  <a:pt x="7482" y="4215"/>
                  <a:pt x="7470" y="4203"/>
                  <a:pt x="7470" y="4178"/>
                </a:cubicBezTo>
                <a:cubicBezTo>
                  <a:pt x="7470" y="4160"/>
                  <a:pt x="7451" y="4148"/>
                  <a:pt x="7431" y="4143"/>
                </a:cubicBezTo>
                <a:lnTo>
                  <a:pt x="7431" y="4143"/>
                </a:lnTo>
                <a:cubicBezTo>
                  <a:pt x="7412" y="4003"/>
                  <a:pt x="7395" y="3871"/>
                  <a:pt x="7395" y="3737"/>
                </a:cubicBezTo>
                <a:cubicBezTo>
                  <a:pt x="7395" y="3712"/>
                  <a:pt x="7370" y="3687"/>
                  <a:pt x="7345" y="3687"/>
                </a:cubicBezTo>
                <a:cubicBezTo>
                  <a:pt x="7319" y="3687"/>
                  <a:pt x="7294" y="3712"/>
                  <a:pt x="7294" y="3737"/>
                </a:cubicBezTo>
                <a:cubicBezTo>
                  <a:pt x="7294" y="3765"/>
                  <a:pt x="7295" y="3792"/>
                  <a:pt x="7296" y="3820"/>
                </a:cubicBezTo>
                <a:lnTo>
                  <a:pt x="7296" y="3820"/>
                </a:lnTo>
                <a:cubicBezTo>
                  <a:pt x="7285" y="3805"/>
                  <a:pt x="7266" y="3797"/>
                  <a:pt x="7249" y="3797"/>
                </a:cubicBezTo>
                <a:cubicBezTo>
                  <a:pt x="7226" y="3797"/>
                  <a:pt x="7206" y="3810"/>
                  <a:pt x="7206" y="3838"/>
                </a:cubicBezTo>
                <a:cubicBezTo>
                  <a:pt x="7206" y="3970"/>
                  <a:pt x="7220" y="4096"/>
                  <a:pt x="7248" y="4214"/>
                </a:cubicBezTo>
                <a:lnTo>
                  <a:pt x="7248" y="4214"/>
                </a:lnTo>
                <a:cubicBezTo>
                  <a:pt x="7282" y="4231"/>
                  <a:pt x="7315" y="4247"/>
                  <a:pt x="7348" y="4264"/>
                </a:cubicBezTo>
                <a:lnTo>
                  <a:pt x="7348" y="4264"/>
                </a:lnTo>
                <a:cubicBezTo>
                  <a:pt x="7352" y="4274"/>
                  <a:pt x="7359" y="4281"/>
                  <a:pt x="7368" y="4285"/>
                </a:cubicBezTo>
                <a:lnTo>
                  <a:pt x="7368" y="4285"/>
                </a:lnTo>
                <a:cubicBezTo>
                  <a:pt x="7366" y="4281"/>
                  <a:pt x="7365" y="4276"/>
                  <a:pt x="7363" y="4272"/>
                </a:cubicBezTo>
                <a:lnTo>
                  <a:pt x="7363" y="4272"/>
                </a:lnTo>
                <a:cubicBezTo>
                  <a:pt x="7373" y="4277"/>
                  <a:pt x="7382" y="4282"/>
                  <a:pt x="7392" y="4287"/>
                </a:cubicBezTo>
                <a:lnTo>
                  <a:pt x="7392" y="4287"/>
                </a:lnTo>
                <a:cubicBezTo>
                  <a:pt x="7392" y="4288"/>
                  <a:pt x="7393" y="4289"/>
                  <a:pt x="7393" y="4290"/>
                </a:cubicBezTo>
                <a:lnTo>
                  <a:pt x="7393" y="4290"/>
                </a:lnTo>
                <a:cubicBezTo>
                  <a:pt x="7395" y="4290"/>
                  <a:pt x="7397" y="4290"/>
                  <a:pt x="7398" y="4290"/>
                </a:cubicBezTo>
                <a:lnTo>
                  <a:pt x="7398" y="4290"/>
                </a:lnTo>
                <a:cubicBezTo>
                  <a:pt x="7447" y="4315"/>
                  <a:pt x="7495" y="4340"/>
                  <a:pt x="7543" y="4366"/>
                </a:cubicBezTo>
                <a:lnTo>
                  <a:pt x="7543" y="4366"/>
                </a:lnTo>
                <a:cubicBezTo>
                  <a:pt x="7549" y="4382"/>
                  <a:pt x="7555" y="4399"/>
                  <a:pt x="7561" y="4416"/>
                </a:cubicBezTo>
                <a:lnTo>
                  <a:pt x="7561" y="4416"/>
                </a:lnTo>
                <a:cubicBezTo>
                  <a:pt x="7569" y="4402"/>
                  <a:pt x="7564" y="4385"/>
                  <a:pt x="7548" y="4368"/>
                </a:cubicBezTo>
                <a:lnTo>
                  <a:pt x="7548" y="4368"/>
                </a:lnTo>
                <a:cubicBezTo>
                  <a:pt x="7584" y="4387"/>
                  <a:pt x="7620" y="4406"/>
                  <a:pt x="7656" y="4426"/>
                </a:cubicBezTo>
                <a:lnTo>
                  <a:pt x="7656" y="4426"/>
                </a:lnTo>
                <a:cubicBezTo>
                  <a:pt x="7658" y="4430"/>
                  <a:pt x="7659" y="4435"/>
                  <a:pt x="7661" y="4439"/>
                </a:cubicBezTo>
                <a:lnTo>
                  <a:pt x="7661" y="4439"/>
                </a:lnTo>
                <a:cubicBezTo>
                  <a:pt x="7662" y="4436"/>
                  <a:pt x="7662" y="4433"/>
                  <a:pt x="7662" y="4429"/>
                </a:cubicBezTo>
                <a:lnTo>
                  <a:pt x="7662" y="4429"/>
                </a:lnTo>
                <a:cubicBezTo>
                  <a:pt x="7700" y="4449"/>
                  <a:pt x="7737" y="4469"/>
                  <a:pt x="7774" y="4490"/>
                </a:cubicBezTo>
                <a:lnTo>
                  <a:pt x="7774" y="4490"/>
                </a:lnTo>
                <a:cubicBezTo>
                  <a:pt x="7775" y="4492"/>
                  <a:pt x="7775" y="4493"/>
                  <a:pt x="7776" y="4495"/>
                </a:cubicBezTo>
                <a:lnTo>
                  <a:pt x="7776" y="4495"/>
                </a:lnTo>
                <a:cubicBezTo>
                  <a:pt x="7776" y="4493"/>
                  <a:pt x="7776" y="4492"/>
                  <a:pt x="7775" y="4490"/>
                </a:cubicBezTo>
                <a:lnTo>
                  <a:pt x="7775" y="4490"/>
                </a:lnTo>
                <a:cubicBezTo>
                  <a:pt x="7810" y="4509"/>
                  <a:pt x="7844" y="4528"/>
                  <a:pt x="7878" y="4547"/>
                </a:cubicBezTo>
                <a:lnTo>
                  <a:pt x="7878" y="4547"/>
                </a:lnTo>
                <a:cubicBezTo>
                  <a:pt x="7885" y="4568"/>
                  <a:pt x="7892" y="4590"/>
                  <a:pt x="7900" y="4611"/>
                </a:cubicBezTo>
                <a:lnTo>
                  <a:pt x="7900" y="4611"/>
                </a:lnTo>
                <a:cubicBezTo>
                  <a:pt x="7911" y="4600"/>
                  <a:pt x="7917" y="4585"/>
                  <a:pt x="7913" y="4567"/>
                </a:cubicBezTo>
                <a:lnTo>
                  <a:pt x="7913" y="4567"/>
                </a:lnTo>
                <a:cubicBezTo>
                  <a:pt x="7943" y="4583"/>
                  <a:pt x="7972" y="4599"/>
                  <a:pt x="8001" y="4616"/>
                </a:cubicBezTo>
                <a:lnTo>
                  <a:pt x="8001" y="4616"/>
                </a:lnTo>
                <a:cubicBezTo>
                  <a:pt x="8004" y="4623"/>
                  <a:pt x="8007" y="4630"/>
                  <a:pt x="8010" y="4637"/>
                </a:cubicBezTo>
                <a:lnTo>
                  <a:pt x="8010" y="4637"/>
                </a:lnTo>
                <a:cubicBezTo>
                  <a:pt x="8010" y="4632"/>
                  <a:pt x="8011" y="4626"/>
                  <a:pt x="8011" y="4621"/>
                </a:cubicBezTo>
                <a:lnTo>
                  <a:pt x="8011" y="4621"/>
                </a:lnTo>
                <a:cubicBezTo>
                  <a:pt x="8023" y="4628"/>
                  <a:pt x="8036" y="4636"/>
                  <a:pt x="8049" y="4643"/>
                </a:cubicBezTo>
                <a:cubicBezTo>
                  <a:pt x="8085" y="4664"/>
                  <a:pt x="8121" y="4685"/>
                  <a:pt x="8157" y="4706"/>
                </a:cubicBezTo>
                <a:lnTo>
                  <a:pt x="8157" y="4706"/>
                </a:lnTo>
                <a:cubicBezTo>
                  <a:pt x="8128" y="4660"/>
                  <a:pt x="8107" y="4607"/>
                  <a:pt x="8086" y="4555"/>
                </a:cubicBezTo>
                <a:lnTo>
                  <a:pt x="8086" y="4542"/>
                </a:lnTo>
                <a:cubicBezTo>
                  <a:pt x="8074" y="4542"/>
                  <a:pt x="8074" y="4530"/>
                  <a:pt x="8074" y="4517"/>
                </a:cubicBezTo>
                <a:cubicBezTo>
                  <a:pt x="8074" y="4505"/>
                  <a:pt x="8061" y="4492"/>
                  <a:pt x="8061" y="4480"/>
                </a:cubicBezTo>
                <a:cubicBezTo>
                  <a:pt x="8049" y="4442"/>
                  <a:pt x="8049" y="4416"/>
                  <a:pt x="8049" y="4379"/>
                </a:cubicBezTo>
                <a:cubicBezTo>
                  <a:pt x="8036" y="4354"/>
                  <a:pt x="8011" y="4341"/>
                  <a:pt x="7985" y="4341"/>
                </a:cubicBezTo>
                <a:cubicBezTo>
                  <a:pt x="7960" y="4354"/>
                  <a:pt x="7948" y="4379"/>
                  <a:pt x="7948" y="4404"/>
                </a:cubicBezTo>
                <a:cubicBezTo>
                  <a:pt x="7950" y="4427"/>
                  <a:pt x="7954" y="4450"/>
                  <a:pt x="7958" y="4474"/>
                </a:cubicBezTo>
                <a:lnTo>
                  <a:pt x="7958" y="4474"/>
                </a:lnTo>
                <a:cubicBezTo>
                  <a:pt x="7931" y="4379"/>
                  <a:pt x="7914" y="4282"/>
                  <a:pt x="7898" y="4190"/>
                </a:cubicBezTo>
                <a:cubicBezTo>
                  <a:pt x="7898" y="4162"/>
                  <a:pt x="7884" y="4148"/>
                  <a:pt x="7866" y="4148"/>
                </a:cubicBezTo>
                <a:cubicBezTo>
                  <a:pt x="7860" y="4148"/>
                  <a:pt x="7854" y="4150"/>
                  <a:pt x="7848" y="4153"/>
                </a:cubicBezTo>
                <a:cubicBezTo>
                  <a:pt x="7809" y="4153"/>
                  <a:pt x="7797" y="4178"/>
                  <a:pt x="7809" y="4203"/>
                </a:cubicBezTo>
                <a:cubicBezTo>
                  <a:pt x="7811" y="4223"/>
                  <a:pt x="7813" y="4243"/>
                  <a:pt x="7815" y="4262"/>
                </a:cubicBezTo>
                <a:lnTo>
                  <a:pt x="7815" y="4262"/>
                </a:lnTo>
                <a:cubicBezTo>
                  <a:pt x="7792" y="4173"/>
                  <a:pt x="7770" y="4093"/>
                  <a:pt x="7747" y="4002"/>
                </a:cubicBezTo>
                <a:cubicBezTo>
                  <a:pt x="7736" y="3973"/>
                  <a:pt x="7711" y="3960"/>
                  <a:pt x="7689" y="3960"/>
                </a:cubicBezTo>
                <a:cubicBezTo>
                  <a:pt x="7663" y="3960"/>
                  <a:pt x="7639" y="3980"/>
                  <a:pt x="7646" y="4014"/>
                </a:cubicBezTo>
                <a:cubicBezTo>
                  <a:pt x="7672" y="4115"/>
                  <a:pt x="7697" y="4228"/>
                  <a:pt x="7722" y="4329"/>
                </a:cubicBezTo>
                <a:cubicBezTo>
                  <a:pt x="7740" y="4372"/>
                  <a:pt x="7753" y="4419"/>
                  <a:pt x="7767" y="4466"/>
                </a:cubicBezTo>
                <a:lnTo>
                  <a:pt x="7767" y="4466"/>
                </a:lnTo>
                <a:cubicBezTo>
                  <a:pt x="7657" y="4168"/>
                  <a:pt x="7595" y="3846"/>
                  <a:pt x="7558" y="3524"/>
                </a:cubicBezTo>
                <a:cubicBezTo>
                  <a:pt x="7553" y="3498"/>
                  <a:pt x="7536" y="3487"/>
                  <a:pt x="7517" y="3487"/>
                </a:cubicBezTo>
                <a:close/>
                <a:moveTo>
                  <a:pt x="8966" y="4569"/>
                </a:moveTo>
                <a:cubicBezTo>
                  <a:pt x="8872" y="4635"/>
                  <a:pt x="8774" y="4697"/>
                  <a:pt x="8672" y="4752"/>
                </a:cubicBezTo>
                <a:lnTo>
                  <a:pt x="8672" y="4752"/>
                </a:lnTo>
                <a:cubicBezTo>
                  <a:pt x="8663" y="4731"/>
                  <a:pt x="8655" y="4709"/>
                  <a:pt x="8646" y="4687"/>
                </a:cubicBezTo>
                <a:lnTo>
                  <a:pt x="8646" y="4687"/>
                </a:lnTo>
                <a:cubicBezTo>
                  <a:pt x="8662" y="4702"/>
                  <a:pt x="8678" y="4711"/>
                  <a:pt x="8695" y="4711"/>
                </a:cubicBezTo>
                <a:cubicBezTo>
                  <a:pt x="8701" y="4711"/>
                  <a:pt x="8708" y="4709"/>
                  <a:pt x="8715" y="4706"/>
                </a:cubicBezTo>
                <a:cubicBezTo>
                  <a:pt x="8801" y="4673"/>
                  <a:pt x="8887" y="4623"/>
                  <a:pt x="8966" y="4569"/>
                </a:cubicBezTo>
                <a:close/>
                <a:moveTo>
                  <a:pt x="7368" y="4285"/>
                </a:moveTo>
                <a:cubicBezTo>
                  <a:pt x="7368" y="4287"/>
                  <a:pt x="7369" y="4289"/>
                  <a:pt x="7370" y="4291"/>
                </a:cubicBezTo>
                <a:cubicBezTo>
                  <a:pt x="7382" y="4316"/>
                  <a:pt x="7382" y="4341"/>
                  <a:pt x="7357" y="4354"/>
                </a:cubicBezTo>
                <a:cubicBezTo>
                  <a:pt x="7350" y="4357"/>
                  <a:pt x="7342" y="4359"/>
                  <a:pt x="7335" y="4359"/>
                </a:cubicBezTo>
                <a:cubicBezTo>
                  <a:pt x="7331" y="4359"/>
                  <a:pt x="7327" y="4358"/>
                  <a:pt x="7323" y="4358"/>
                </a:cubicBezTo>
                <a:lnTo>
                  <a:pt x="7323" y="4358"/>
                </a:lnTo>
                <a:cubicBezTo>
                  <a:pt x="7586" y="4493"/>
                  <a:pt x="7844" y="4638"/>
                  <a:pt x="8100" y="4787"/>
                </a:cubicBezTo>
                <a:lnTo>
                  <a:pt x="8100" y="4787"/>
                </a:lnTo>
                <a:cubicBezTo>
                  <a:pt x="8094" y="4782"/>
                  <a:pt x="8090" y="4776"/>
                  <a:pt x="8086" y="4768"/>
                </a:cubicBezTo>
                <a:cubicBezTo>
                  <a:pt x="8057" y="4729"/>
                  <a:pt x="8031" y="4685"/>
                  <a:pt x="8010" y="4637"/>
                </a:cubicBezTo>
                <a:lnTo>
                  <a:pt x="8010" y="4637"/>
                </a:lnTo>
                <a:cubicBezTo>
                  <a:pt x="8009" y="4659"/>
                  <a:pt x="8005" y="4684"/>
                  <a:pt x="7985" y="4693"/>
                </a:cubicBezTo>
                <a:cubicBezTo>
                  <a:pt x="7960" y="4693"/>
                  <a:pt x="7923" y="4693"/>
                  <a:pt x="7923" y="4668"/>
                </a:cubicBezTo>
                <a:cubicBezTo>
                  <a:pt x="7915" y="4649"/>
                  <a:pt x="7908" y="4630"/>
                  <a:pt x="7900" y="4611"/>
                </a:cubicBezTo>
                <a:lnTo>
                  <a:pt x="7900" y="4611"/>
                </a:lnTo>
                <a:cubicBezTo>
                  <a:pt x="7890" y="4622"/>
                  <a:pt x="7875" y="4629"/>
                  <a:pt x="7860" y="4629"/>
                </a:cubicBezTo>
                <a:cubicBezTo>
                  <a:pt x="7845" y="4629"/>
                  <a:pt x="7831" y="4622"/>
                  <a:pt x="7822" y="4606"/>
                </a:cubicBezTo>
                <a:cubicBezTo>
                  <a:pt x="7802" y="4570"/>
                  <a:pt x="7788" y="4533"/>
                  <a:pt x="7776" y="4495"/>
                </a:cubicBezTo>
                <a:lnTo>
                  <a:pt x="7776" y="4495"/>
                </a:lnTo>
                <a:cubicBezTo>
                  <a:pt x="7779" y="4523"/>
                  <a:pt x="7753" y="4541"/>
                  <a:pt x="7728" y="4541"/>
                </a:cubicBezTo>
                <a:cubicBezTo>
                  <a:pt x="7708" y="4541"/>
                  <a:pt x="7689" y="4530"/>
                  <a:pt x="7684" y="4505"/>
                </a:cubicBezTo>
                <a:cubicBezTo>
                  <a:pt x="7676" y="4483"/>
                  <a:pt x="7668" y="4461"/>
                  <a:pt x="7661" y="4439"/>
                </a:cubicBezTo>
                <a:lnTo>
                  <a:pt x="7661" y="4439"/>
                </a:lnTo>
                <a:cubicBezTo>
                  <a:pt x="7656" y="4456"/>
                  <a:pt x="7639" y="4471"/>
                  <a:pt x="7621" y="4480"/>
                </a:cubicBezTo>
                <a:cubicBezTo>
                  <a:pt x="7596" y="4480"/>
                  <a:pt x="7571" y="4467"/>
                  <a:pt x="7571" y="4442"/>
                </a:cubicBezTo>
                <a:cubicBezTo>
                  <a:pt x="7568" y="4433"/>
                  <a:pt x="7564" y="4424"/>
                  <a:pt x="7561" y="4416"/>
                </a:cubicBezTo>
                <a:lnTo>
                  <a:pt x="7561" y="4416"/>
                </a:lnTo>
                <a:cubicBezTo>
                  <a:pt x="7558" y="4421"/>
                  <a:pt x="7553" y="4426"/>
                  <a:pt x="7546" y="4429"/>
                </a:cubicBezTo>
                <a:cubicBezTo>
                  <a:pt x="7539" y="4442"/>
                  <a:pt x="7527" y="4448"/>
                  <a:pt x="7513" y="4448"/>
                </a:cubicBezTo>
                <a:cubicBezTo>
                  <a:pt x="7498" y="4448"/>
                  <a:pt x="7483" y="4442"/>
                  <a:pt x="7470" y="4429"/>
                </a:cubicBezTo>
                <a:cubicBezTo>
                  <a:pt x="7439" y="4390"/>
                  <a:pt x="7412" y="4340"/>
                  <a:pt x="7393" y="4290"/>
                </a:cubicBezTo>
                <a:lnTo>
                  <a:pt x="7393" y="4290"/>
                </a:lnTo>
                <a:cubicBezTo>
                  <a:pt x="7393" y="4290"/>
                  <a:pt x="7392" y="4290"/>
                  <a:pt x="7392" y="4290"/>
                </a:cubicBezTo>
                <a:cubicBezTo>
                  <a:pt x="7383" y="4290"/>
                  <a:pt x="7375" y="4289"/>
                  <a:pt x="7368" y="4285"/>
                </a:cubicBezTo>
                <a:close/>
                <a:moveTo>
                  <a:pt x="9819" y="4788"/>
                </a:moveTo>
                <a:cubicBezTo>
                  <a:pt x="9822" y="4788"/>
                  <a:pt x="9830" y="4794"/>
                  <a:pt x="9821" y="4794"/>
                </a:cubicBezTo>
                <a:cubicBezTo>
                  <a:pt x="9817" y="4790"/>
                  <a:pt x="9817" y="4788"/>
                  <a:pt x="9819" y="4788"/>
                </a:cubicBezTo>
                <a:close/>
                <a:moveTo>
                  <a:pt x="8100" y="4787"/>
                </a:moveTo>
                <a:cubicBezTo>
                  <a:pt x="8105" y="4792"/>
                  <a:pt x="8111" y="4795"/>
                  <a:pt x="8118" y="4797"/>
                </a:cubicBezTo>
                <a:lnTo>
                  <a:pt x="8118" y="4797"/>
                </a:lnTo>
                <a:cubicBezTo>
                  <a:pt x="8112" y="4794"/>
                  <a:pt x="8106" y="4790"/>
                  <a:pt x="8100" y="4787"/>
                </a:cubicBezTo>
                <a:close/>
                <a:moveTo>
                  <a:pt x="10102" y="4778"/>
                </a:moveTo>
                <a:cubicBezTo>
                  <a:pt x="10100" y="4784"/>
                  <a:pt x="10099" y="4790"/>
                  <a:pt x="10100" y="4797"/>
                </a:cubicBezTo>
                <a:lnTo>
                  <a:pt x="10100" y="4797"/>
                </a:lnTo>
                <a:cubicBezTo>
                  <a:pt x="10086" y="4793"/>
                  <a:pt x="10071" y="4788"/>
                  <a:pt x="10057" y="4784"/>
                </a:cubicBezTo>
                <a:lnTo>
                  <a:pt x="10057" y="4784"/>
                </a:lnTo>
                <a:cubicBezTo>
                  <a:pt x="10072" y="4782"/>
                  <a:pt x="10087" y="4780"/>
                  <a:pt x="10102" y="4778"/>
                </a:cubicBezTo>
                <a:close/>
                <a:moveTo>
                  <a:pt x="5685" y="4718"/>
                </a:moveTo>
                <a:cubicBezTo>
                  <a:pt x="5672" y="4731"/>
                  <a:pt x="5659" y="4743"/>
                  <a:pt x="5659" y="4756"/>
                </a:cubicBezTo>
                <a:cubicBezTo>
                  <a:pt x="5646" y="4768"/>
                  <a:pt x="5646" y="4782"/>
                  <a:pt x="5659" y="4794"/>
                </a:cubicBezTo>
                <a:cubicBezTo>
                  <a:pt x="5659" y="4807"/>
                  <a:pt x="5672" y="4807"/>
                  <a:pt x="5685" y="4819"/>
                </a:cubicBezTo>
                <a:cubicBezTo>
                  <a:pt x="5722" y="4819"/>
                  <a:pt x="5760" y="4832"/>
                  <a:pt x="5810" y="4844"/>
                </a:cubicBezTo>
                <a:lnTo>
                  <a:pt x="5848" y="4844"/>
                </a:lnTo>
                <a:cubicBezTo>
                  <a:pt x="5861" y="4832"/>
                  <a:pt x="5861" y="4819"/>
                  <a:pt x="5873" y="4807"/>
                </a:cubicBezTo>
                <a:cubicBezTo>
                  <a:pt x="5873" y="4794"/>
                  <a:pt x="5873" y="4782"/>
                  <a:pt x="5861" y="4768"/>
                </a:cubicBezTo>
                <a:cubicBezTo>
                  <a:pt x="5861" y="4756"/>
                  <a:pt x="5848" y="4756"/>
                  <a:pt x="5836" y="4743"/>
                </a:cubicBezTo>
                <a:cubicBezTo>
                  <a:pt x="5797" y="4743"/>
                  <a:pt x="5760" y="4731"/>
                  <a:pt x="5722" y="4718"/>
                </a:cubicBezTo>
                <a:close/>
                <a:moveTo>
                  <a:pt x="9693" y="4832"/>
                </a:moveTo>
                <a:cubicBezTo>
                  <a:pt x="9709" y="4844"/>
                  <a:pt x="9726" y="4854"/>
                  <a:pt x="9743" y="4863"/>
                </a:cubicBezTo>
                <a:lnTo>
                  <a:pt x="9743" y="4863"/>
                </a:lnTo>
                <a:cubicBezTo>
                  <a:pt x="9723" y="4858"/>
                  <a:pt x="9703" y="4853"/>
                  <a:pt x="9683" y="4847"/>
                </a:cubicBezTo>
                <a:lnTo>
                  <a:pt x="9683" y="4847"/>
                </a:lnTo>
                <a:cubicBezTo>
                  <a:pt x="9686" y="4842"/>
                  <a:pt x="9690" y="4837"/>
                  <a:pt x="9693" y="4832"/>
                </a:cubicBezTo>
                <a:close/>
                <a:moveTo>
                  <a:pt x="11797" y="3211"/>
                </a:moveTo>
                <a:cubicBezTo>
                  <a:pt x="11619" y="3917"/>
                  <a:pt x="11221" y="4593"/>
                  <a:pt x="10514" y="4844"/>
                </a:cubicBezTo>
                <a:cubicBezTo>
                  <a:pt x="10497" y="4850"/>
                  <a:pt x="10488" y="4861"/>
                  <a:pt x="10484" y="4872"/>
                </a:cubicBezTo>
                <a:lnTo>
                  <a:pt x="10484" y="4872"/>
                </a:lnTo>
                <a:cubicBezTo>
                  <a:pt x="10472" y="4871"/>
                  <a:pt x="10461" y="4870"/>
                  <a:pt x="10450" y="4869"/>
                </a:cubicBezTo>
                <a:cubicBezTo>
                  <a:pt x="10377" y="4861"/>
                  <a:pt x="10304" y="4849"/>
                  <a:pt x="10232" y="4833"/>
                </a:cubicBezTo>
                <a:lnTo>
                  <a:pt x="10232" y="4833"/>
                </a:lnTo>
                <a:cubicBezTo>
                  <a:pt x="10472" y="4789"/>
                  <a:pt x="10711" y="4694"/>
                  <a:pt x="10928" y="4567"/>
                </a:cubicBezTo>
                <a:cubicBezTo>
                  <a:pt x="10984" y="4545"/>
                  <a:pt x="10952" y="4475"/>
                  <a:pt x="10909" y="4475"/>
                </a:cubicBezTo>
                <a:cubicBezTo>
                  <a:pt x="10903" y="4475"/>
                  <a:pt x="10897" y="4477"/>
                  <a:pt x="10891" y="4480"/>
                </a:cubicBezTo>
                <a:cubicBezTo>
                  <a:pt x="10711" y="4584"/>
                  <a:pt x="10524" y="4659"/>
                  <a:pt x="10330" y="4712"/>
                </a:cubicBezTo>
                <a:lnTo>
                  <a:pt x="10330" y="4712"/>
                </a:lnTo>
                <a:cubicBezTo>
                  <a:pt x="10339" y="4702"/>
                  <a:pt x="10344" y="4689"/>
                  <a:pt x="10337" y="4668"/>
                </a:cubicBezTo>
                <a:cubicBezTo>
                  <a:pt x="10337" y="4665"/>
                  <a:pt x="10337" y="4663"/>
                  <a:pt x="10337" y="4660"/>
                </a:cubicBezTo>
                <a:lnTo>
                  <a:pt x="10337" y="4660"/>
                </a:lnTo>
                <a:cubicBezTo>
                  <a:pt x="10367" y="4652"/>
                  <a:pt x="10397" y="4643"/>
                  <a:pt x="10425" y="4631"/>
                </a:cubicBezTo>
                <a:cubicBezTo>
                  <a:pt x="10450" y="4631"/>
                  <a:pt x="10475" y="4606"/>
                  <a:pt x="10463" y="4580"/>
                </a:cubicBezTo>
                <a:cubicBezTo>
                  <a:pt x="10463" y="4567"/>
                  <a:pt x="10456" y="4553"/>
                  <a:pt x="10445" y="4545"/>
                </a:cubicBezTo>
                <a:lnTo>
                  <a:pt x="10445" y="4545"/>
                </a:lnTo>
                <a:cubicBezTo>
                  <a:pt x="10506" y="4526"/>
                  <a:pt x="10566" y="4504"/>
                  <a:pt x="10626" y="4480"/>
                </a:cubicBezTo>
                <a:cubicBezTo>
                  <a:pt x="10682" y="4458"/>
                  <a:pt x="10650" y="4387"/>
                  <a:pt x="10598" y="4387"/>
                </a:cubicBezTo>
                <a:cubicBezTo>
                  <a:pt x="10591" y="4387"/>
                  <a:pt x="10584" y="4388"/>
                  <a:pt x="10576" y="4391"/>
                </a:cubicBezTo>
                <a:cubicBezTo>
                  <a:pt x="10351" y="4479"/>
                  <a:pt x="10114" y="4541"/>
                  <a:pt x="9864" y="4555"/>
                </a:cubicBezTo>
                <a:lnTo>
                  <a:pt x="9864" y="4555"/>
                </a:lnTo>
                <a:cubicBezTo>
                  <a:pt x="9877" y="4531"/>
                  <a:pt x="9890" y="4506"/>
                  <a:pt x="9902" y="4482"/>
                </a:cubicBezTo>
                <a:lnTo>
                  <a:pt x="9902" y="4482"/>
                </a:lnTo>
                <a:cubicBezTo>
                  <a:pt x="9943" y="4495"/>
                  <a:pt x="9985" y="4501"/>
                  <a:pt x="10026" y="4501"/>
                </a:cubicBezTo>
                <a:cubicBezTo>
                  <a:pt x="10162" y="4501"/>
                  <a:pt x="10299" y="4439"/>
                  <a:pt x="10413" y="4391"/>
                </a:cubicBezTo>
                <a:cubicBezTo>
                  <a:pt x="10601" y="4329"/>
                  <a:pt x="10777" y="4240"/>
                  <a:pt x="10966" y="4165"/>
                </a:cubicBezTo>
                <a:cubicBezTo>
                  <a:pt x="11013" y="4154"/>
                  <a:pt x="10983" y="4076"/>
                  <a:pt x="10928" y="4076"/>
                </a:cubicBezTo>
                <a:cubicBezTo>
                  <a:pt x="10924" y="4076"/>
                  <a:pt x="10920" y="4076"/>
                  <a:pt x="10916" y="4077"/>
                </a:cubicBezTo>
                <a:cubicBezTo>
                  <a:pt x="10752" y="4153"/>
                  <a:pt x="10589" y="4228"/>
                  <a:pt x="10425" y="4291"/>
                </a:cubicBezTo>
                <a:cubicBezTo>
                  <a:pt x="10413" y="4294"/>
                  <a:pt x="10402" y="4297"/>
                  <a:pt x="10391" y="4301"/>
                </a:cubicBezTo>
                <a:lnTo>
                  <a:pt x="10391" y="4301"/>
                </a:lnTo>
                <a:cubicBezTo>
                  <a:pt x="10393" y="4292"/>
                  <a:pt x="10393" y="4282"/>
                  <a:pt x="10391" y="4273"/>
                </a:cubicBezTo>
                <a:lnTo>
                  <a:pt x="10391" y="4273"/>
                </a:lnTo>
                <a:cubicBezTo>
                  <a:pt x="10432" y="4264"/>
                  <a:pt x="10473" y="4253"/>
                  <a:pt x="10514" y="4240"/>
                </a:cubicBezTo>
                <a:cubicBezTo>
                  <a:pt x="10558" y="4232"/>
                  <a:pt x="10565" y="4184"/>
                  <a:pt x="10542" y="4162"/>
                </a:cubicBezTo>
                <a:lnTo>
                  <a:pt x="10542" y="4162"/>
                </a:lnTo>
                <a:cubicBezTo>
                  <a:pt x="10566" y="4155"/>
                  <a:pt x="10590" y="4147"/>
                  <a:pt x="10614" y="4140"/>
                </a:cubicBezTo>
                <a:cubicBezTo>
                  <a:pt x="10815" y="4064"/>
                  <a:pt x="11017" y="3989"/>
                  <a:pt x="11205" y="3876"/>
                </a:cubicBezTo>
                <a:cubicBezTo>
                  <a:pt x="11249" y="3854"/>
                  <a:pt x="11226" y="3783"/>
                  <a:pt x="11185" y="3783"/>
                </a:cubicBezTo>
                <a:cubicBezTo>
                  <a:pt x="11180" y="3783"/>
                  <a:pt x="11174" y="3785"/>
                  <a:pt x="11167" y="3788"/>
                </a:cubicBezTo>
                <a:cubicBezTo>
                  <a:pt x="10978" y="3888"/>
                  <a:pt x="10802" y="3964"/>
                  <a:pt x="10601" y="4027"/>
                </a:cubicBezTo>
                <a:cubicBezTo>
                  <a:pt x="10538" y="4049"/>
                  <a:pt x="10470" y="4074"/>
                  <a:pt x="10400" y="4094"/>
                </a:cubicBezTo>
                <a:lnTo>
                  <a:pt x="10400" y="4094"/>
                </a:lnTo>
                <a:cubicBezTo>
                  <a:pt x="10400" y="4092"/>
                  <a:pt x="10400" y="4091"/>
                  <a:pt x="10400" y="4089"/>
                </a:cubicBezTo>
                <a:cubicBezTo>
                  <a:pt x="10390" y="4069"/>
                  <a:pt x="10372" y="4049"/>
                  <a:pt x="10352" y="4049"/>
                </a:cubicBezTo>
                <a:cubicBezTo>
                  <a:pt x="10347" y="4049"/>
                  <a:pt x="10342" y="4050"/>
                  <a:pt x="10337" y="4052"/>
                </a:cubicBezTo>
                <a:cubicBezTo>
                  <a:pt x="10287" y="4064"/>
                  <a:pt x="10249" y="4064"/>
                  <a:pt x="10212" y="4077"/>
                </a:cubicBezTo>
                <a:lnTo>
                  <a:pt x="10086" y="4077"/>
                </a:lnTo>
                <a:cubicBezTo>
                  <a:pt x="10080" y="4077"/>
                  <a:pt x="10074" y="4079"/>
                  <a:pt x="10068" y="4081"/>
                </a:cubicBezTo>
                <a:lnTo>
                  <a:pt x="10068" y="4081"/>
                </a:lnTo>
                <a:cubicBezTo>
                  <a:pt x="10071" y="4070"/>
                  <a:pt x="10075" y="4059"/>
                  <a:pt x="10078" y="4048"/>
                </a:cubicBezTo>
                <a:lnTo>
                  <a:pt x="10078" y="4048"/>
                </a:lnTo>
                <a:cubicBezTo>
                  <a:pt x="10084" y="4051"/>
                  <a:pt x="10090" y="4052"/>
                  <a:pt x="10098" y="4052"/>
                </a:cubicBezTo>
                <a:cubicBezTo>
                  <a:pt x="10099" y="4052"/>
                  <a:pt x="10100" y="4052"/>
                  <a:pt x="10101" y="4052"/>
                </a:cubicBezTo>
                <a:lnTo>
                  <a:pt x="10101" y="4052"/>
                </a:lnTo>
                <a:cubicBezTo>
                  <a:pt x="10108" y="4053"/>
                  <a:pt x="10116" y="4058"/>
                  <a:pt x="10123" y="4058"/>
                </a:cubicBezTo>
                <a:cubicBezTo>
                  <a:pt x="10127" y="4058"/>
                  <a:pt x="10131" y="4057"/>
                  <a:pt x="10134" y="4054"/>
                </a:cubicBezTo>
                <a:lnTo>
                  <a:pt x="10134" y="4054"/>
                </a:lnTo>
                <a:cubicBezTo>
                  <a:pt x="10149" y="4054"/>
                  <a:pt x="10163" y="4054"/>
                  <a:pt x="10178" y="4054"/>
                </a:cubicBezTo>
                <a:cubicBezTo>
                  <a:pt x="10365" y="4054"/>
                  <a:pt x="10551" y="4018"/>
                  <a:pt x="10727" y="3952"/>
                </a:cubicBezTo>
                <a:cubicBezTo>
                  <a:pt x="10752" y="3939"/>
                  <a:pt x="10765" y="3901"/>
                  <a:pt x="10752" y="3876"/>
                </a:cubicBezTo>
                <a:cubicBezTo>
                  <a:pt x="10745" y="3861"/>
                  <a:pt x="10729" y="3855"/>
                  <a:pt x="10711" y="3855"/>
                </a:cubicBezTo>
                <a:cubicBezTo>
                  <a:pt x="10699" y="3855"/>
                  <a:pt x="10687" y="3858"/>
                  <a:pt x="10676" y="3863"/>
                </a:cubicBezTo>
                <a:cubicBezTo>
                  <a:pt x="10568" y="3902"/>
                  <a:pt x="10449" y="3932"/>
                  <a:pt x="10330" y="3945"/>
                </a:cubicBezTo>
                <a:lnTo>
                  <a:pt x="10330" y="3945"/>
                </a:lnTo>
                <a:cubicBezTo>
                  <a:pt x="10320" y="3939"/>
                  <a:pt x="10310" y="3939"/>
                  <a:pt x="10299" y="3939"/>
                </a:cubicBezTo>
                <a:cubicBezTo>
                  <a:pt x="10260" y="3947"/>
                  <a:pt x="10226" y="3950"/>
                  <a:pt x="10190" y="3954"/>
                </a:cubicBezTo>
                <a:lnTo>
                  <a:pt x="10190" y="3954"/>
                </a:lnTo>
                <a:cubicBezTo>
                  <a:pt x="10188" y="3954"/>
                  <a:pt x="10185" y="3954"/>
                  <a:pt x="10183" y="3954"/>
                </a:cubicBezTo>
                <a:cubicBezTo>
                  <a:pt x="10159" y="3954"/>
                  <a:pt x="10135" y="3953"/>
                  <a:pt x="10111" y="3952"/>
                </a:cubicBezTo>
                <a:cubicBezTo>
                  <a:pt x="10109" y="3952"/>
                  <a:pt x="10107" y="3952"/>
                  <a:pt x="10105" y="3952"/>
                </a:cubicBezTo>
                <a:lnTo>
                  <a:pt x="10105" y="3952"/>
                </a:lnTo>
                <a:cubicBezTo>
                  <a:pt x="10106" y="3947"/>
                  <a:pt x="10107" y="3942"/>
                  <a:pt x="10109" y="3937"/>
                </a:cubicBezTo>
                <a:lnTo>
                  <a:pt x="10109" y="3937"/>
                </a:lnTo>
                <a:cubicBezTo>
                  <a:pt x="10109" y="3938"/>
                  <a:pt x="10110" y="3938"/>
                  <a:pt x="10111" y="3939"/>
                </a:cubicBezTo>
                <a:cubicBezTo>
                  <a:pt x="10138" y="3942"/>
                  <a:pt x="10164" y="3944"/>
                  <a:pt x="10190" y="3944"/>
                </a:cubicBezTo>
                <a:cubicBezTo>
                  <a:pt x="10259" y="3944"/>
                  <a:pt x="10323" y="3932"/>
                  <a:pt x="10388" y="3913"/>
                </a:cubicBezTo>
                <a:cubicBezTo>
                  <a:pt x="10413" y="3901"/>
                  <a:pt x="10438" y="3888"/>
                  <a:pt x="10425" y="3851"/>
                </a:cubicBezTo>
                <a:cubicBezTo>
                  <a:pt x="10425" y="3838"/>
                  <a:pt x="10418" y="3828"/>
                  <a:pt x="10407" y="3821"/>
                </a:cubicBezTo>
                <a:lnTo>
                  <a:pt x="10407" y="3821"/>
                </a:lnTo>
                <a:cubicBezTo>
                  <a:pt x="10575" y="3802"/>
                  <a:pt x="10739" y="3767"/>
                  <a:pt x="10903" y="3712"/>
                </a:cubicBezTo>
                <a:cubicBezTo>
                  <a:pt x="10963" y="3701"/>
                  <a:pt x="10944" y="3611"/>
                  <a:pt x="10888" y="3611"/>
                </a:cubicBezTo>
                <a:cubicBezTo>
                  <a:pt x="10885" y="3611"/>
                  <a:pt x="10881" y="3611"/>
                  <a:pt x="10878" y="3612"/>
                </a:cubicBezTo>
                <a:cubicBezTo>
                  <a:pt x="10762" y="3652"/>
                  <a:pt x="10645" y="3682"/>
                  <a:pt x="10526" y="3702"/>
                </a:cubicBezTo>
                <a:lnTo>
                  <a:pt x="10526" y="3702"/>
                </a:lnTo>
                <a:cubicBezTo>
                  <a:pt x="10526" y="3702"/>
                  <a:pt x="10526" y="3701"/>
                  <a:pt x="10526" y="3700"/>
                </a:cubicBezTo>
                <a:cubicBezTo>
                  <a:pt x="10526" y="3675"/>
                  <a:pt x="10514" y="3650"/>
                  <a:pt x="10488" y="3650"/>
                </a:cubicBezTo>
                <a:cubicBezTo>
                  <a:pt x="10477" y="3650"/>
                  <a:pt x="10466" y="3650"/>
                  <a:pt x="10454" y="3649"/>
                </a:cubicBezTo>
                <a:lnTo>
                  <a:pt x="10454" y="3649"/>
                </a:lnTo>
                <a:cubicBezTo>
                  <a:pt x="10477" y="3645"/>
                  <a:pt x="10488" y="3610"/>
                  <a:pt x="10488" y="3586"/>
                </a:cubicBezTo>
                <a:cubicBezTo>
                  <a:pt x="10475" y="3561"/>
                  <a:pt x="10450" y="3549"/>
                  <a:pt x="10425" y="3549"/>
                </a:cubicBezTo>
                <a:lnTo>
                  <a:pt x="10413" y="3549"/>
                </a:lnTo>
                <a:cubicBezTo>
                  <a:pt x="10412" y="3550"/>
                  <a:pt x="10411" y="3551"/>
                  <a:pt x="10411" y="3551"/>
                </a:cubicBezTo>
                <a:lnTo>
                  <a:pt x="10411" y="3551"/>
                </a:lnTo>
                <a:cubicBezTo>
                  <a:pt x="10410" y="3550"/>
                  <a:pt x="10407" y="3549"/>
                  <a:pt x="10400" y="3549"/>
                </a:cubicBezTo>
                <a:cubicBezTo>
                  <a:pt x="10400" y="3561"/>
                  <a:pt x="10388" y="3561"/>
                  <a:pt x="10375" y="3561"/>
                </a:cubicBezTo>
                <a:cubicBezTo>
                  <a:pt x="10350" y="3561"/>
                  <a:pt x="10337" y="3549"/>
                  <a:pt x="10312" y="3549"/>
                </a:cubicBezTo>
                <a:lnTo>
                  <a:pt x="10287" y="3549"/>
                </a:lnTo>
                <a:cubicBezTo>
                  <a:pt x="10287" y="3549"/>
                  <a:pt x="10274" y="3549"/>
                  <a:pt x="10262" y="3536"/>
                </a:cubicBezTo>
                <a:cubicBezTo>
                  <a:pt x="10250" y="3536"/>
                  <a:pt x="10227" y="3526"/>
                  <a:pt x="10214" y="3524"/>
                </a:cubicBezTo>
                <a:lnTo>
                  <a:pt x="10214" y="3524"/>
                </a:lnTo>
                <a:cubicBezTo>
                  <a:pt x="10224" y="3495"/>
                  <a:pt x="10233" y="3466"/>
                  <a:pt x="10244" y="3437"/>
                </a:cubicBezTo>
                <a:lnTo>
                  <a:pt x="10244" y="3437"/>
                </a:lnTo>
                <a:cubicBezTo>
                  <a:pt x="10346" y="3499"/>
                  <a:pt x="10461" y="3522"/>
                  <a:pt x="10579" y="3522"/>
                </a:cubicBezTo>
                <a:cubicBezTo>
                  <a:pt x="10734" y="3522"/>
                  <a:pt x="10895" y="3483"/>
                  <a:pt x="11042" y="3449"/>
                </a:cubicBezTo>
                <a:cubicBezTo>
                  <a:pt x="11296" y="3382"/>
                  <a:pt x="11551" y="3306"/>
                  <a:pt x="11797" y="3211"/>
                </a:cubicBezTo>
                <a:close/>
                <a:moveTo>
                  <a:pt x="7482" y="2615"/>
                </a:moveTo>
                <a:cubicBezTo>
                  <a:pt x="7456" y="2615"/>
                  <a:pt x="7431" y="2634"/>
                  <a:pt x="7445" y="2669"/>
                </a:cubicBezTo>
                <a:cubicBezTo>
                  <a:pt x="7651" y="3396"/>
                  <a:pt x="7927" y="4099"/>
                  <a:pt x="8262" y="4767"/>
                </a:cubicBezTo>
                <a:lnTo>
                  <a:pt x="8262" y="4767"/>
                </a:lnTo>
                <a:cubicBezTo>
                  <a:pt x="8271" y="4773"/>
                  <a:pt x="8281" y="4779"/>
                  <a:pt x="8291" y="4785"/>
                </a:cubicBezTo>
                <a:lnTo>
                  <a:pt x="8291" y="4785"/>
                </a:lnTo>
                <a:cubicBezTo>
                  <a:pt x="8302" y="4814"/>
                  <a:pt x="8313" y="4842"/>
                  <a:pt x="8325" y="4871"/>
                </a:cubicBezTo>
                <a:lnTo>
                  <a:pt x="8325" y="4871"/>
                </a:lnTo>
                <a:cubicBezTo>
                  <a:pt x="8315" y="4867"/>
                  <a:pt x="8306" y="4858"/>
                  <a:pt x="8300" y="4844"/>
                </a:cubicBezTo>
                <a:cubicBezTo>
                  <a:pt x="8287" y="4819"/>
                  <a:pt x="8274" y="4793"/>
                  <a:pt x="8262" y="4767"/>
                </a:cubicBezTo>
                <a:lnTo>
                  <a:pt x="8262" y="4767"/>
                </a:lnTo>
                <a:cubicBezTo>
                  <a:pt x="8227" y="4747"/>
                  <a:pt x="8192" y="4726"/>
                  <a:pt x="8157" y="4706"/>
                </a:cubicBezTo>
                <a:lnTo>
                  <a:pt x="8157" y="4706"/>
                </a:lnTo>
                <a:cubicBezTo>
                  <a:pt x="8162" y="4714"/>
                  <a:pt x="8168" y="4723"/>
                  <a:pt x="8175" y="4731"/>
                </a:cubicBezTo>
                <a:cubicBezTo>
                  <a:pt x="8187" y="4756"/>
                  <a:pt x="8175" y="4782"/>
                  <a:pt x="8149" y="4794"/>
                </a:cubicBezTo>
                <a:cubicBezTo>
                  <a:pt x="8143" y="4797"/>
                  <a:pt x="8136" y="4799"/>
                  <a:pt x="8129" y="4799"/>
                </a:cubicBezTo>
                <a:cubicBezTo>
                  <a:pt x="8125" y="4799"/>
                  <a:pt x="8121" y="4798"/>
                  <a:pt x="8118" y="4797"/>
                </a:cubicBezTo>
                <a:lnTo>
                  <a:pt x="8118" y="4797"/>
                </a:lnTo>
                <a:cubicBezTo>
                  <a:pt x="8196" y="4843"/>
                  <a:pt x="8274" y="4888"/>
                  <a:pt x="8351" y="4934"/>
                </a:cubicBezTo>
                <a:lnTo>
                  <a:pt x="8351" y="4934"/>
                </a:lnTo>
                <a:cubicBezTo>
                  <a:pt x="8351" y="4934"/>
                  <a:pt x="8351" y="4933"/>
                  <a:pt x="8351" y="4932"/>
                </a:cubicBezTo>
                <a:cubicBezTo>
                  <a:pt x="8342" y="4912"/>
                  <a:pt x="8333" y="4892"/>
                  <a:pt x="8325" y="4871"/>
                </a:cubicBezTo>
                <a:lnTo>
                  <a:pt x="8325" y="4871"/>
                </a:lnTo>
                <a:cubicBezTo>
                  <a:pt x="8330" y="4873"/>
                  <a:pt x="8335" y="4874"/>
                  <a:pt x="8340" y="4874"/>
                </a:cubicBezTo>
                <a:cubicBezTo>
                  <a:pt x="8360" y="4874"/>
                  <a:pt x="8380" y="4861"/>
                  <a:pt x="8388" y="4843"/>
                </a:cubicBezTo>
                <a:lnTo>
                  <a:pt x="8388" y="4843"/>
                </a:lnTo>
                <a:cubicBezTo>
                  <a:pt x="8401" y="4850"/>
                  <a:pt x="8413" y="4858"/>
                  <a:pt x="8426" y="4866"/>
                </a:cubicBezTo>
                <a:lnTo>
                  <a:pt x="8426" y="4866"/>
                </a:lnTo>
                <a:cubicBezTo>
                  <a:pt x="8331" y="4637"/>
                  <a:pt x="8247" y="4407"/>
                  <a:pt x="8187" y="4178"/>
                </a:cubicBezTo>
                <a:cubicBezTo>
                  <a:pt x="8185" y="4168"/>
                  <a:pt x="8180" y="4159"/>
                  <a:pt x="8174" y="4153"/>
                </a:cubicBezTo>
                <a:lnTo>
                  <a:pt x="8174" y="4153"/>
                </a:lnTo>
                <a:cubicBezTo>
                  <a:pt x="8174" y="4153"/>
                  <a:pt x="8174" y="4153"/>
                  <a:pt x="8175" y="4153"/>
                </a:cubicBezTo>
                <a:cubicBezTo>
                  <a:pt x="8200" y="4140"/>
                  <a:pt x="8225" y="4115"/>
                  <a:pt x="8212" y="4089"/>
                </a:cubicBezTo>
                <a:cubicBezTo>
                  <a:pt x="8187" y="4002"/>
                  <a:pt x="8149" y="3913"/>
                  <a:pt x="8111" y="3826"/>
                </a:cubicBezTo>
                <a:cubicBezTo>
                  <a:pt x="8103" y="3817"/>
                  <a:pt x="8087" y="3808"/>
                  <a:pt x="8070" y="3808"/>
                </a:cubicBezTo>
                <a:cubicBezTo>
                  <a:pt x="8063" y="3808"/>
                  <a:pt x="8056" y="3809"/>
                  <a:pt x="8049" y="3813"/>
                </a:cubicBezTo>
                <a:cubicBezTo>
                  <a:pt x="8024" y="3826"/>
                  <a:pt x="8011" y="3851"/>
                  <a:pt x="8024" y="3876"/>
                </a:cubicBezTo>
                <a:cubicBezTo>
                  <a:pt x="8049" y="3913"/>
                  <a:pt x="8061" y="3952"/>
                  <a:pt x="8074" y="4002"/>
                </a:cubicBezTo>
                <a:cubicBezTo>
                  <a:pt x="8086" y="4002"/>
                  <a:pt x="8086" y="4014"/>
                  <a:pt x="8086" y="4027"/>
                </a:cubicBezTo>
                <a:lnTo>
                  <a:pt x="8086" y="4039"/>
                </a:lnTo>
                <a:cubicBezTo>
                  <a:pt x="8086" y="4039"/>
                  <a:pt x="8099" y="4039"/>
                  <a:pt x="8099" y="4052"/>
                </a:cubicBezTo>
                <a:cubicBezTo>
                  <a:pt x="8099" y="4064"/>
                  <a:pt x="8111" y="4089"/>
                  <a:pt x="8111" y="4115"/>
                </a:cubicBezTo>
                <a:cubicBezTo>
                  <a:pt x="8116" y="4123"/>
                  <a:pt x="8122" y="4131"/>
                  <a:pt x="8129" y="4137"/>
                </a:cubicBezTo>
                <a:lnTo>
                  <a:pt x="8129" y="4137"/>
                </a:lnTo>
                <a:cubicBezTo>
                  <a:pt x="8110" y="4138"/>
                  <a:pt x="8092" y="4149"/>
                  <a:pt x="8087" y="4168"/>
                </a:cubicBezTo>
                <a:lnTo>
                  <a:pt x="8087" y="4168"/>
                </a:lnTo>
                <a:cubicBezTo>
                  <a:pt x="7872" y="3676"/>
                  <a:pt x="7690" y="3172"/>
                  <a:pt x="7533" y="2656"/>
                </a:cubicBezTo>
                <a:cubicBezTo>
                  <a:pt x="7527" y="2628"/>
                  <a:pt x="7504" y="2615"/>
                  <a:pt x="7482" y="2615"/>
                </a:cubicBezTo>
                <a:close/>
                <a:moveTo>
                  <a:pt x="3270" y="4794"/>
                </a:moveTo>
                <a:cubicBezTo>
                  <a:pt x="3207" y="4794"/>
                  <a:pt x="3207" y="4894"/>
                  <a:pt x="3270" y="4894"/>
                </a:cubicBezTo>
                <a:cubicBezTo>
                  <a:pt x="3408" y="4907"/>
                  <a:pt x="3559" y="4919"/>
                  <a:pt x="3698" y="4945"/>
                </a:cubicBezTo>
                <a:cubicBezTo>
                  <a:pt x="3723" y="4945"/>
                  <a:pt x="3748" y="4919"/>
                  <a:pt x="3748" y="4894"/>
                </a:cubicBezTo>
                <a:cubicBezTo>
                  <a:pt x="3748" y="4869"/>
                  <a:pt x="3723" y="4844"/>
                  <a:pt x="3698" y="4844"/>
                </a:cubicBezTo>
                <a:cubicBezTo>
                  <a:pt x="3559" y="4819"/>
                  <a:pt x="3408" y="4807"/>
                  <a:pt x="3270" y="4794"/>
                </a:cubicBezTo>
                <a:close/>
                <a:moveTo>
                  <a:pt x="9589" y="4974"/>
                </a:moveTo>
                <a:lnTo>
                  <a:pt x="9589" y="4974"/>
                </a:lnTo>
                <a:cubicBezTo>
                  <a:pt x="9590" y="4974"/>
                  <a:pt x="9591" y="4975"/>
                  <a:pt x="9592" y="4975"/>
                </a:cubicBezTo>
                <a:lnTo>
                  <a:pt x="9592" y="4975"/>
                </a:lnTo>
                <a:cubicBezTo>
                  <a:pt x="9591" y="4975"/>
                  <a:pt x="9590" y="4975"/>
                  <a:pt x="9589" y="4974"/>
                </a:cubicBezTo>
                <a:lnTo>
                  <a:pt x="9589" y="4974"/>
                </a:lnTo>
                <a:cubicBezTo>
                  <a:pt x="9589" y="4974"/>
                  <a:pt x="9589" y="4974"/>
                  <a:pt x="9589" y="4974"/>
                </a:cubicBezTo>
                <a:close/>
                <a:moveTo>
                  <a:pt x="12369" y="4767"/>
                </a:moveTo>
                <a:cubicBezTo>
                  <a:pt x="12358" y="4767"/>
                  <a:pt x="12347" y="4771"/>
                  <a:pt x="12336" y="4782"/>
                </a:cubicBezTo>
                <a:cubicBezTo>
                  <a:pt x="12286" y="4832"/>
                  <a:pt x="12236" y="4882"/>
                  <a:pt x="12186" y="4919"/>
                </a:cubicBezTo>
                <a:cubicBezTo>
                  <a:pt x="12173" y="4919"/>
                  <a:pt x="12160" y="4945"/>
                  <a:pt x="12160" y="4958"/>
                </a:cubicBezTo>
                <a:cubicBezTo>
                  <a:pt x="12160" y="4970"/>
                  <a:pt x="12173" y="4983"/>
                  <a:pt x="12173" y="4983"/>
                </a:cubicBezTo>
                <a:cubicBezTo>
                  <a:pt x="12186" y="4995"/>
                  <a:pt x="12199" y="5008"/>
                  <a:pt x="12211" y="5008"/>
                </a:cubicBezTo>
                <a:cubicBezTo>
                  <a:pt x="12224" y="5008"/>
                  <a:pt x="12236" y="4995"/>
                  <a:pt x="12249" y="4995"/>
                </a:cubicBezTo>
                <a:cubicBezTo>
                  <a:pt x="12299" y="4958"/>
                  <a:pt x="12349" y="4907"/>
                  <a:pt x="12400" y="4857"/>
                </a:cubicBezTo>
                <a:cubicBezTo>
                  <a:pt x="12412" y="4844"/>
                  <a:pt x="12425" y="4832"/>
                  <a:pt x="12425" y="4819"/>
                </a:cubicBezTo>
                <a:cubicBezTo>
                  <a:pt x="12425" y="4807"/>
                  <a:pt x="12412" y="4794"/>
                  <a:pt x="12412" y="4782"/>
                </a:cubicBezTo>
                <a:cubicBezTo>
                  <a:pt x="12397" y="4774"/>
                  <a:pt x="12383" y="4767"/>
                  <a:pt x="12369" y="4767"/>
                </a:cubicBezTo>
                <a:close/>
                <a:moveTo>
                  <a:pt x="8959" y="5040"/>
                </a:moveTo>
                <a:lnTo>
                  <a:pt x="8954" y="5045"/>
                </a:lnTo>
                <a:lnTo>
                  <a:pt x="8949" y="5045"/>
                </a:lnTo>
                <a:cubicBezTo>
                  <a:pt x="8952" y="5043"/>
                  <a:pt x="8956" y="5042"/>
                  <a:pt x="8959" y="5040"/>
                </a:cubicBezTo>
                <a:close/>
                <a:moveTo>
                  <a:pt x="2370" y="4939"/>
                </a:moveTo>
                <a:cubicBezTo>
                  <a:pt x="2396" y="4939"/>
                  <a:pt x="2422" y="4939"/>
                  <a:pt x="2448" y="4941"/>
                </a:cubicBezTo>
                <a:lnTo>
                  <a:pt x="2448" y="4941"/>
                </a:lnTo>
                <a:cubicBezTo>
                  <a:pt x="2176" y="4961"/>
                  <a:pt x="1907" y="5007"/>
                  <a:pt x="1646" y="5081"/>
                </a:cubicBezTo>
                <a:lnTo>
                  <a:pt x="1646" y="5081"/>
                </a:lnTo>
                <a:cubicBezTo>
                  <a:pt x="1646" y="5078"/>
                  <a:pt x="1645" y="5075"/>
                  <a:pt x="1645" y="5073"/>
                </a:cubicBezTo>
                <a:lnTo>
                  <a:pt x="1645" y="5073"/>
                </a:lnTo>
                <a:cubicBezTo>
                  <a:pt x="1880" y="4994"/>
                  <a:pt x="2121" y="4939"/>
                  <a:pt x="2370" y="4939"/>
                </a:cubicBezTo>
                <a:close/>
                <a:moveTo>
                  <a:pt x="1514" y="5121"/>
                </a:moveTo>
                <a:cubicBezTo>
                  <a:pt x="1503" y="5124"/>
                  <a:pt x="1493" y="5128"/>
                  <a:pt x="1482" y="5131"/>
                </a:cubicBezTo>
                <a:lnTo>
                  <a:pt x="1482" y="5131"/>
                </a:lnTo>
                <a:cubicBezTo>
                  <a:pt x="1491" y="5128"/>
                  <a:pt x="1501" y="5124"/>
                  <a:pt x="1510" y="5121"/>
                </a:cubicBezTo>
                <a:close/>
                <a:moveTo>
                  <a:pt x="10071" y="2143"/>
                </a:moveTo>
                <a:cubicBezTo>
                  <a:pt x="10209" y="2143"/>
                  <a:pt x="10346" y="2153"/>
                  <a:pt x="10475" y="2166"/>
                </a:cubicBezTo>
                <a:cubicBezTo>
                  <a:pt x="10791" y="2211"/>
                  <a:pt x="11096" y="2296"/>
                  <a:pt x="11355" y="2467"/>
                </a:cubicBezTo>
                <a:lnTo>
                  <a:pt x="11355" y="2467"/>
                </a:lnTo>
                <a:cubicBezTo>
                  <a:pt x="10961" y="2597"/>
                  <a:pt x="10551" y="2753"/>
                  <a:pt x="10299" y="3096"/>
                </a:cubicBezTo>
                <a:cubicBezTo>
                  <a:pt x="10136" y="3335"/>
                  <a:pt x="10098" y="3612"/>
                  <a:pt x="10023" y="3876"/>
                </a:cubicBezTo>
                <a:cubicBezTo>
                  <a:pt x="9960" y="4140"/>
                  <a:pt x="9847" y="4379"/>
                  <a:pt x="9721" y="4606"/>
                </a:cubicBezTo>
                <a:cubicBezTo>
                  <a:pt x="9671" y="4692"/>
                  <a:pt x="9616" y="4775"/>
                  <a:pt x="9557" y="4853"/>
                </a:cubicBezTo>
                <a:lnTo>
                  <a:pt x="9557" y="4853"/>
                </a:lnTo>
                <a:cubicBezTo>
                  <a:pt x="9557" y="4853"/>
                  <a:pt x="9556" y="4853"/>
                  <a:pt x="9556" y="4853"/>
                </a:cubicBezTo>
                <a:cubicBezTo>
                  <a:pt x="9536" y="4853"/>
                  <a:pt x="9517" y="4874"/>
                  <a:pt x="9507" y="4894"/>
                </a:cubicBezTo>
                <a:cubicBezTo>
                  <a:pt x="9507" y="4901"/>
                  <a:pt x="9508" y="4908"/>
                  <a:pt x="9510" y="4915"/>
                </a:cubicBezTo>
                <a:lnTo>
                  <a:pt x="9510" y="4915"/>
                </a:lnTo>
                <a:cubicBezTo>
                  <a:pt x="9456" y="4983"/>
                  <a:pt x="9399" y="5049"/>
                  <a:pt x="9339" y="5113"/>
                </a:cubicBezTo>
                <a:lnTo>
                  <a:pt x="9339" y="5113"/>
                </a:lnTo>
                <a:cubicBezTo>
                  <a:pt x="9329" y="5095"/>
                  <a:pt x="9313" y="5080"/>
                  <a:pt x="9295" y="5080"/>
                </a:cubicBezTo>
                <a:cubicBezTo>
                  <a:pt x="9291" y="5080"/>
                  <a:pt x="9286" y="5081"/>
                  <a:pt x="9281" y="5083"/>
                </a:cubicBezTo>
                <a:cubicBezTo>
                  <a:pt x="9181" y="5109"/>
                  <a:pt x="9092" y="5146"/>
                  <a:pt x="8991" y="5196"/>
                </a:cubicBezTo>
                <a:cubicBezTo>
                  <a:pt x="8989" y="5199"/>
                  <a:pt x="8986" y="5202"/>
                  <a:pt x="8984" y="5206"/>
                </a:cubicBezTo>
                <a:lnTo>
                  <a:pt x="8984" y="5206"/>
                </a:lnTo>
                <a:cubicBezTo>
                  <a:pt x="8965" y="5195"/>
                  <a:pt x="8946" y="5183"/>
                  <a:pt x="8928" y="5172"/>
                </a:cubicBezTo>
                <a:lnTo>
                  <a:pt x="8928" y="5172"/>
                </a:lnTo>
                <a:cubicBezTo>
                  <a:pt x="8923" y="5174"/>
                  <a:pt x="8919" y="5174"/>
                  <a:pt x="8915" y="5174"/>
                </a:cubicBezTo>
                <a:cubicBezTo>
                  <a:pt x="8904" y="5174"/>
                  <a:pt x="8894" y="5169"/>
                  <a:pt x="8885" y="5160"/>
                </a:cubicBezTo>
                <a:lnTo>
                  <a:pt x="8885" y="5160"/>
                </a:lnTo>
                <a:cubicBezTo>
                  <a:pt x="8866" y="5164"/>
                  <a:pt x="8847" y="5168"/>
                  <a:pt x="8828" y="5171"/>
                </a:cubicBezTo>
                <a:cubicBezTo>
                  <a:pt x="8815" y="5171"/>
                  <a:pt x="8790" y="5159"/>
                  <a:pt x="8790" y="5146"/>
                </a:cubicBezTo>
                <a:cubicBezTo>
                  <a:pt x="8787" y="5146"/>
                  <a:pt x="8785" y="5144"/>
                  <a:pt x="8783" y="5142"/>
                </a:cubicBezTo>
                <a:lnTo>
                  <a:pt x="8783" y="5142"/>
                </a:lnTo>
                <a:cubicBezTo>
                  <a:pt x="8775" y="5147"/>
                  <a:pt x="8765" y="5150"/>
                  <a:pt x="8755" y="5150"/>
                </a:cubicBezTo>
                <a:cubicBezTo>
                  <a:pt x="8739" y="5150"/>
                  <a:pt x="8723" y="5142"/>
                  <a:pt x="8715" y="5121"/>
                </a:cubicBezTo>
                <a:cubicBezTo>
                  <a:pt x="8706" y="5101"/>
                  <a:pt x="8698" y="5081"/>
                  <a:pt x="8690" y="5061"/>
                </a:cubicBezTo>
                <a:lnTo>
                  <a:pt x="8690" y="5061"/>
                </a:lnTo>
                <a:cubicBezTo>
                  <a:pt x="8684" y="5070"/>
                  <a:pt x="8675" y="5078"/>
                  <a:pt x="8664" y="5083"/>
                </a:cubicBezTo>
                <a:cubicBezTo>
                  <a:pt x="8627" y="5083"/>
                  <a:pt x="8614" y="5070"/>
                  <a:pt x="8602" y="5045"/>
                </a:cubicBezTo>
                <a:cubicBezTo>
                  <a:pt x="8593" y="5020"/>
                  <a:pt x="8584" y="4996"/>
                  <a:pt x="8575" y="4971"/>
                </a:cubicBezTo>
                <a:lnTo>
                  <a:pt x="8575" y="4971"/>
                </a:lnTo>
                <a:cubicBezTo>
                  <a:pt x="8565" y="4981"/>
                  <a:pt x="8552" y="4986"/>
                  <a:pt x="8540" y="4986"/>
                </a:cubicBezTo>
                <a:cubicBezTo>
                  <a:pt x="8524" y="4986"/>
                  <a:pt x="8510" y="4978"/>
                  <a:pt x="8501" y="4958"/>
                </a:cubicBezTo>
                <a:cubicBezTo>
                  <a:pt x="8493" y="4937"/>
                  <a:pt x="8483" y="4916"/>
                  <a:pt x="8474" y="4895"/>
                </a:cubicBezTo>
                <a:lnTo>
                  <a:pt x="8474" y="4895"/>
                </a:lnTo>
                <a:cubicBezTo>
                  <a:pt x="8505" y="4914"/>
                  <a:pt x="8537" y="4932"/>
                  <a:pt x="8568" y="4951"/>
                </a:cubicBezTo>
                <a:lnTo>
                  <a:pt x="8568" y="4951"/>
                </a:lnTo>
                <a:cubicBezTo>
                  <a:pt x="8570" y="4958"/>
                  <a:pt x="8573" y="4965"/>
                  <a:pt x="8575" y="4971"/>
                </a:cubicBezTo>
                <a:lnTo>
                  <a:pt x="8575" y="4971"/>
                </a:lnTo>
                <a:cubicBezTo>
                  <a:pt x="8578" y="4968"/>
                  <a:pt x="8581" y="4965"/>
                  <a:pt x="8584" y="4961"/>
                </a:cubicBezTo>
                <a:lnTo>
                  <a:pt x="8584" y="4961"/>
                </a:lnTo>
                <a:cubicBezTo>
                  <a:pt x="8613" y="4979"/>
                  <a:pt x="8641" y="4996"/>
                  <a:pt x="8670" y="5014"/>
                </a:cubicBezTo>
                <a:lnTo>
                  <a:pt x="8670" y="5014"/>
                </a:lnTo>
                <a:cubicBezTo>
                  <a:pt x="8677" y="5030"/>
                  <a:pt x="8683" y="5045"/>
                  <a:pt x="8690" y="5061"/>
                </a:cubicBezTo>
                <a:lnTo>
                  <a:pt x="8690" y="5061"/>
                </a:lnTo>
                <a:cubicBezTo>
                  <a:pt x="8696" y="5053"/>
                  <a:pt x="8700" y="5043"/>
                  <a:pt x="8702" y="5033"/>
                </a:cubicBezTo>
                <a:lnTo>
                  <a:pt x="8702" y="5033"/>
                </a:lnTo>
                <a:cubicBezTo>
                  <a:pt x="8702" y="5033"/>
                  <a:pt x="8703" y="5033"/>
                  <a:pt x="8703" y="5034"/>
                </a:cubicBezTo>
                <a:lnTo>
                  <a:pt x="8703" y="5034"/>
                </a:lnTo>
                <a:cubicBezTo>
                  <a:pt x="8710" y="5047"/>
                  <a:pt x="8723" y="5056"/>
                  <a:pt x="8736" y="5060"/>
                </a:cubicBezTo>
                <a:lnTo>
                  <a:pt x="8736" y="5060"/>
                </a:lnTo>
                <a:cubicBezTo>
                  <a:pt x="8734" y="5070"/>
                  <a:pt x="8735" y="5078"/>
                  <a:pt x="8740" y="5083"/>
                </a:cubicBezTo>
                <a:cubicBezTo>
                  <a:pt x="8749" y="5100"/>
                  <a:pt x="8762" y="5111"/>
                  <a:pt x="8778" y="5113"/>
                </a:cubicBezTo>
                <a:lnTo>
                  <a:pt x="8778" y="5113"/>
                </a:lnTo>
                <a:cubicBezTo>
                  <a:pt x="8778" y="5122"/>
                  <a:pt x="8779" y="5135"/>
                  <a:pt x="8783" y="5142"/>
                </a:cubicBezTo>
                <a:lnTo>
                  <a:pt x="8783" y="5142"/>
                </a:lnTo>
                <a:cubicBezTo>
                  <a:pt x="8796" y="5134"/>
                  <a:pt x="8805" y="5121"/>
                  <a:pt x="8807" y="5107"/>
                </a:cubicBezTo>
                <a:lnTo>
                  <a:pt x="8807" y="5107"/>
                </a:lnTo>
                <a:cubicBezTo>
                  <a:pt x="8810" y="5106"/>
                  <a:pt x="8814" y="5105"/>
                  <a:pt x="8817" y="5103"/>
                </a:cubicBezTo>
                <a:lnTo>
                  <a:pt x="8817" y="5103"/>
                </a:lnTo>
                <a:cubicBezTo>
                  <a:pt x="8833" y="5113"/>
                  <a:pt x="8849" y="5123"/>
                  <a:pt x="8866" y="5133"/>
                </a:cubicBezTo>
                <a:lnTo>
                  <a:pt x="8866" y="5133"/>
                </a:lnTo>
                <a:cubicBezTo>
                  <a:pt x="8866" y="5134"/>
                  <a:pt x="8866" y="5134"/>
                  <a:pt x="8866" y="5134"/>
                </a:cubicBezTo>
                <a:cubicBezTo>
                  <a:pt x="8871" y="5143"/>
                  <a:pt x="8877" y="5152"/>
                  <a:pt x="8885" y="5160"/>
                </a:cubicBezTo>
                <a:lnTo>
                  <a:pt x="8885" y="5160"/>
                </a:lnTo>
                <a:cubicBezTo>
                  <a:pt x="8890" y="5159"/>
                  <a:pt x="8896" y="5157"/>
                  <a:pt x="8902" y="5156"/>
                </a:cubicBezTo>
                <a:lnTo>
                  <a:pt x="8902" y="5156"/>
                </a:lnTo>
                <a:cubicBezTo>
                  <a:pt x="8911" y="5161"/>
                  <a:pt x="8919" y="5166"/>
                  <a:pt x="8928" y="5172"/>
                </a:cubicBezTo>
                <a:lnTo>
                  <a:pt x="8928" y="5172"/>
                </a:lnTo>
                <a:cubicBezTo>
                  <a:pt x="8928" y="5171"/>
                  <a:pt x="8929" y="5171"/>
                  <a:pt x="8929" y="5171"/>
                </a:cubicBezTo>
                <a:cubicBezTo>
                  <a:pt x="9142" y="5095"/>
                  <a:pt x="9369" y="5008"/>
                  <a:pt x="9494" y="4819"/>
                </a:cubicBezTo>
                <a:cubicBezTo>
                  <a:pt x="9521" y="4783"/>
                  <a:pt x="9492" y="4748"/>
                  <a:pt x="9458" y="4748"/>
                </a:cubicBezTo>
                <a:cubicBezTo>
                  <a:pt x="9445" y="4748"/>
                  <a:pt x="9430" y="4754"/>
                  <a:pt x="9419" y="4768"/>
                </a:cubicBezTo>
                <a:cubicBezTo>
                  <a:pt x="9338" y="4886"/>
                  <a:pt x="9206" y="4958"/>
                  <a:pt x="9068" y="5012"/>
                </a:cubicBezTo>
                <a:lnTo>
                  <a:pt x="9068" y="5012"/>
                </a:lnTo>
                <a:cubicBezTo>
                  <a:pt x="9057" y="5008"/>
                  <a:pt x="9043" y="5008"/>
                  <a:pt x="9030" y="5008"/>
                </a:cubicBezTo>
                <a:cubicBezTo>
                  <a:pt x="9007" y="5019"/>
                  <a:pt x="8994" y="5030"/>
                  <a:pt x="8974" y="5033"/>
                </a:cubicBezTo>
                <a:lnTo>
                  <a:pt x="8974" y="5033"/>
                </a:lnTo>
                <a:cubicBezTo>
                  <a:pt x="9068" y="4985"/>
                  <a:pt x="9156" y="4928"/>
                  <a:pt x="9243" y="4857"/>
                </a:cubicBezTo>
                <a:cubicBezTo>
                  <a:pt x="9256" y="4844"/>
                  <a:pt x="9256" y="4807"/>
                  <a:pt x="9243" y="4794"/>
                </a:cubicBezTo>
                <a:cubicBezTo>
                  <a:pt x="9236" y="4779"/>
                  <a:pt x="9220" y="4773"/>
                  <a:pt x="9203" y="4773"/>
                </a:cubicBezTo>
                <a:cubicBezTo>
                  <a:pt x="9191" y="4773"/>
                  <a:pt x="9178" y="4776"/>
                  <a:pt x="9167" y="4782"/>
                </a:cubicBezTo>
                <a:cubicBezTo>
                  <a:pt x="9143" y="4803"/>
                  <a:pt x="9118" y="4824"/>
                  <a:pt x="9092" y="4844"/>
                </a:cubicBezTo>
                <a:lnTo>
                  <a:pt x="9092" y="4844"/>
                </a:lnTo>
                <a:cubicBezTo>
                  <a:pt x="9067" y="4819"/>
                  <a:pt x="9042" y="4819"/>
                  <a:pt x="9017" y="4819"/>
                </a:cubicBezTo>
                <a:cubicBezTo>
                  <a:pt x="8974" y="4840"/>
                  <a:pt x="8932" y="4859"/>
                  <a:pt x="8890" y="4879"/>
                </a:cubicBezTo>
                <a:lnTo>
                  <a:pt x="8890" y="4879"/>
                </a:lnTo>
                <a:cubicBezTo>
                  <a:pt x="8889" y="4869"/>
                  <a:pt x="8879" y="4869"/>
                  <a:pt x="8879" y="4869"/>
                </a:cubicBezTo>
                <a:cubicBezTo>
                  <a:pt x="8866" y="4869"/>
                  <a:pt x="8866" y="4869"/>
                  <a:pt x="8854" y="4882"/>
                </a:cubicBezTo>
                <a:cubicBezTo>
                  <a:pt x="8820" y="4893"/>
                  <a:pt x="8776" y="4904"/>
                  <a:pt x="8741" y="4925"/>
                </a:cubicBezTo>
                <a:lnTo>
                  <a:pt x="8741" y="4925"/>
                </a:lnTo>
                <a:cubicBezTo>
                  <a:pt x="8738" y="4919"/>
                  <a:pt x="8736" y="4913"/>
                  <a:pt x="8734" y="4907"/>
                </a:cubicBezTo>
                <a:lnTo>
                  <a:pt x="8734" y="4907"/>
                </a:lnTo>
                <a:cubicBezTo>
                  <a:pt x="8736" y="4907"/>
                  <a:pt x="8738" y="4907"/>
                  <a:pt x="8740" y="4907"/>
                </a:cubicBezTo>
                <a:cubicBezTo>
                  <a:pt x="8954" y="4832"/>
                  <a:pt x="9155" y="4743"/>
                  <a:pt x="9331" y="4618"/>
                </a:cubicBezTo>
                <a:cubicBezTo>
                  <a:pt x="9357" y="4606"/>
                  <a:pt x="9369" y="4580"/>
                  <a:pt x="9357" y="4555"/>
                </a:cubicBezTo>
                <a:cubicBezTo>
                  <a:pt x="9347" y="4537"/>
                  <a:pt x="9331" y="4525"/>
                  <a:pt x="9313" y="4525"/>
                </a:cubicBezTo>
                <a:cubicBezTo>
                  <a:pt x="9307" y="4525"/>
                  <a:pt x="9300" y="4527"/>
                  <a:pt x="9293" y="4530"/>
                </a:cubicBezTo>
                <a:cubicBezTo>
                  <a:pt x="9161" y="4615"/>
                  <a:pt x="9015" y="4692"/>
                  <a:pt x="8865" y="4753"/>
                </a:cubicBezTo>
                <a:lnTo>
                  <a:pt x="8865" y="4753"/>
                </a:lnTo>
                <a:cubicBezTo>
                  <a:pt x="9221" y="4525"/>
                  <a:pt x="9541" y="4231"/>
                  <a:pt x="9784" y="3888"/>
                </a:cubicBezTo>
                <a:cubicBezTo>
                  <a:pt x="9810" y="3853"/>
                  <a:pt x="9781" y="3812"/>
                  <a:pt x="9748" y="3812"/>
                </a:cubicBezTo>
                <a:cubicBezTo>
                  <a:pt x="9734" y="3812"/>
                  <a:pt x="9720" y="3819"/>
                  <a:pt x="9709" y="3838"/>
                </a:cubicBezTo>
                <a:cubicBezTo>
                  <a:pt x="9514" y="4104"/>
                  <a:pt x="9281" y="4339"/>
                  <a:pt x="9015" y="4534"/>
                </a:cubicBezTo>
                <a:lnTo>
                  <a:pt x="9015" y="4534"/>
                </a:lnTo>
                <a:cubicBezTo>
                  <a:pt x="9029" y="4517"/>
                  <a:pt x="9025" y="4487"/>
                  <a:pt x="9004" y="4467"/>
                </a:cubicBezTo>
                <a:cubicBezTo>
                  <a:pt x="8998" y="4461"/>
                  <a:pt x="8988" y="4458"/>
                  <a:pt x="8977" y="4458"/>
                </a:cubicBezTo>
                <a:cubicBezTo>
                  <a:pt x="8966" y="4458"/>
                  <a:pt x="8954" y="4461"/>
                  <a:pt x="8941" y="4467"/>
                </a:cubicBezTo>
                <a:cubicBezTo>
                  <a:pt x="8929" y="4480"/>
                  <a:pt x="8916" y="4480"/>
                  <a:pt x="8904" y="4492"/>
                </a:cubicBezTo>
                <a:lnTo>
                  <a:pt x="8891" y="4492"/>
                </a:lnTo>
                <a:cubicBezTo>
                  <a:pt x="8891" y="4505"/>
                  <a:pt x="8891" y="4505"/>
                  <a:pt x="8879" y="4505"/>
                </a:cubicBezTo>
                <a:cubicBezTo>
                  <a:pt x="8854" y="4517"/>
                  <a:pt x="8841" y="4530"/>
                  <a:pt x="8815" y="4542"/>
                </a:cubicBezTo>
                <a:cubicBezTo>
                  <a:pt x="8765" y="4580"/>
                  <a:pt x="8715" y="4592"/>
                  <a:pt x="8664" y="4618"/>
                </a:cubicBezTo>
                <a:cubicBezTo>
                  <a:pt x="8648" y="4626"/>
                  <a:pt x="8637" y="4645"/>
                  <a:pt x="8635" y="4660"/>
                </a:cubicBezTo>
                <a:lnTo>
                  <a:pt x="8635" y="4660"/>
                </a:lnTo>
                <a:cubicBezTo>
                  <a:pt x="8631" y="4649"/>
                  <a:pt x="8626" y="4638"/>
                  <a:pt x="8621" y="4627"/>
                </a:cubicBezTo>
                <a:lnTo>
                  <a:pt x="8621" y="4627"/>
                </a:lnTo>
                <a:cubicBezTo>
                  <a:pt x="8627" y="4625"/>
                  <a:pt x="8633" y="4622"/>
                  <a:pt x="8639" y="4618"/>
                </a:cubicBezTo>
                <a:cubicBezTo>
                  <a:pt x="8866" y="4455"/>
                  <a:pt x="9080" y="4279"/>
                  <a:pt x="9281" y="4077"/>
                </a:cubicBezTo>
                <a:cubicBezTo>
                  <a:pt x="9320" y="4048"/>
                  <a:pt x="9285" y="3997"/>
                  <a:pt x="9249" y="3997"/>
                </a:cubicBezTo>
                <a:cubicBezTo>
                  <a:pt x="9238" y="3997"/>
                  <a:pt x="9227" y="4002"/>
                  <a:pt x="9218" y="4014"/>
                </a:cubicBezTo>
                <a:cubicBezTo>
                  <a:pt x="9060" y="4162"/>
                  <a:pt x="8894" y="4303"/>
                  <a:pt x="8721" y="4435"/>
                </a:cubicBezTo>
                <a:lnTo>
                  <a:pt x="8721" y="4435"/>
                </a:lnTo>
                <a:cubicBezTo>
                  <a:pt x="8711" y="4425"/>
                  <a:pt x="8700" y="4416"/>
                  <a:pt x="8690" y="4416"/>
                </a:cubicBezTo>
                <a:cubicBezTo>
                  <a:pt x="8686" y="4412"/>
                  <a:pt x="8681" y="4411"/>
                  <a:pt x="8677" y="4411"/>
                </a:cubicBezTo>
                <a:cubicBezTo>
                  <a:pt x="8674" y="4411"/>
                  <a:pt x="8670" y="4412"/>
                  <a:pt x="8667" y="4413"/>
                </a:cubicBezTo>
                <a:lnTo>
                  <a:pt x="8667" y="4413"/>
                </a:lnTo>
                <a:cubicBezTo>
                  <a:pt x="8710" y="4387"/>
                  <a:pt x="8755" y="4362"/>
                  <a:pt x="8803" y="4341"/>
                </a:cubicBezTo>
                <a:cubicBezTo>
                  <a:pt x="8815" y="4329"/>
                  <a:pt x="8828" y="4291"/>
                  <a:pt x="8815" y="4265"/>
                </a:cubicBezTo>
                <a:cubicBezTo>
                  <a:pt x="8814" y="4264"/>
                  <a:pt x="8813" y="4263"/>
                  <a:pt x="8812" y="4262"/>
                </a:cubicBezTo>
                <a:lnTo>
                  <a:pt x="8812" y="4262"/>
                </a:lnTo>
                <a:cubicBezTo>
                  <a:pt x="9137" y="4060"/>
                  <a:pt x="9403" y="3755"/>
                  <a:pt x="9558" y="3398"/>
                </a:cubicBezTo>
                <a:cubicBezTo>
                  <a:pt x="9574" y="3367"/>
                  <a:pt x="9540" y="3340"/>
                  <a:pt x="9506" y="3340"/>
                </a:cubicBezTo>
                <a:cubicBezTo>
                  <a:pt x="9486" y="3340"/>
                  <a:pt x="9467" y="3349"/>
                  <a:pt x="9457" y="3373"/>
                </a:cubicBezTo>
                <a:cubicBezTo>
                  <a:pt x="9274" y="3799"/>
                  <a:pt x="8927" y="4142"/>
                  <a:pt x="8494" y="4313"/>
                </a:cubicBezTo>
                <a:lnTo>
                  <a:pt x="8494" y="4313"/>
                </a:lnTo>
                <a:cubicBezTo>
                  <a:pt x="8491" y="4304"/>
                  <a:pt x="8488" y="4296"/>
                  <a:pt x="8484" y="4288"/>
                </a:cubicBezTo>
                <a:lnTo>
                  <a:pt x="8484" y="4288"/>
                </a:lnTo>
                <a:cubicBezTo>
                  <a:pt x="8609" y="4228"/>
                  <a:pt x="8725" y="4158"/>
                  <a:pt x="8841" y="4077"/>
                </a:cubicBezTo>
                <a:cubicBezTo>
                  <a:pt x="8866" y="4064"/>
                  <a:pt x="8866" y="4027"/>
                  <a:pt x="8841" y="4014"/>
                </a:cubicBezTo>
                <a:cubicBezTo>
                  <a:pt x="8834" y="4001"/>
                  <a:pt x="8825" y="3995"/>
                  <a:pt x="8814" y="3995"/>
                </a:cubicBezTo>
                <a:cubicBezTo>
                  <a:pt x="8803" y="3995"/>
                  <a:pt x="8791" y="4001"/>
                  <a:pt x="8778" y="4014"/>
                </a:cubicBezTo>
                <a:cubicBezTo>
                  <a:pt x="8678" y="4081"/>
                  <a:pt x="8559" y="4138"/>
                  <a:pt x="8446" y="4193"/>
                </a:cubicBezTo>
                <a:lnTo>
                  <a:pt x="8446" y="4193"/>
                </a:lnTo>
                <a:cubicBezTo>
                  <a:pt x="8435" y="4168"/>
                  <a:pt x="8425" y="4143"/>
                  <a:pt x="8415" y="4119"/>
                </a:cubicBezTo>
                <a:lnTo>
                  <a:pt x="8415" y="4119"/>
                </a:lnTo>
                <a:cubicBezTo>
                  <a:pt x="8620" y="4032"/>
                  <a:pt x="8804" y="3914"/>
                  <a:pt x="8966" y="3762"/>
                </a:cubicBezTo>
                <a:cubicBezTo>
                  <a:pt x="9006" y="3723"/>
                  <a:pt x="8976" y="3676"/>
                  <a:pt x="8936" y="3676"/>
                </a:cubicBezTo>
                <a:cubicBezTo>
                  <a:pt x="8926" y="3676"/>
                  <a:pt x="8915" y="3679"/>
                  <a:pt x="8904" y="3687"/>
                </a:cubicBezTo>
                <a:cubicBezTo>
                  <a:pt x="8744" y="3824"/>
                  <a:pt x="8572" y="3941"/>
                  <a:pt x="8382" y="4037"/>
                </a:cubicBezTo>
                <a:lnTo>
                  <a:pt x="8382" y="4037"/>
                </a:lnTo>
                <a:cubicBezTo>
                  <a:pt x="8375" y="4021"/>
                  <a:pt x="8369" y="4004"/>
                  <a:pt x="8362" y="3988"/>
                </a:cubicBezTo>
                <a:lnTo>
                  <a:pt x="8362" y="3988"/>
                </a:lnTo>
                <a:cubicBezTo>
                  <a:pt x="8527" y="3979"/>
                  <a:pt x="8658" y="3883"/>
                  <a:pt x="8765" y="3776"/>
                </a:cubicBezTo>
                <a:cubicBezTo>
                  <a:pt x="8904" y="3637"/>
                  <a:pt x="9030" y="3486"/>
                  <a:pt x="9155" y="3335"/>
                </a:cubicBezTo>
                <a:cubicBezTo>
                  <a:pt x="9382" y="3058"/>
                  <a:pt x="9633" y="2770"/>
                  <a:pt x="9972" y="2631"/>
                </a:cubicBezTo>
                <a:cubicBezTo>
                  <a:pt x="10028" y="2609"/>
                  <a:pt x="9996" y="2539"/>
                  <a:pt x="9953" y="2539"/>
                </a:cubicBezTo>
                <a:cubicBezTo>
                  <a:pt x="9947" y="2539"/>
                  <a:pt x="9941" y="2540"/>
                  <a:pt x="9935" y="2543"/>
                </a:cubicBezTo>
                <a:cubicBezTo>
                  <a:pt x="9608" y="2669"/>
                  <a:pt x="9357" y="2933"/>
                  <a:pt x="9142" y="3197"/>
                </a:cubicBezTo>
                <a:cubicBezTo>
                  <a:pt x="9017" y="3348"/>
                  <a:pt x="8891" y="3499"/>
                  <a:pt x="8765" y="3637"/>
                </a:cubicBezTo>
                <a:cubicBezTo>
                  <a:pt x="8742" y="3660"/>
                  <a:pt x="8718" y="3684"/>
                  <a:pt x="8694" y="3707"/>
                </a:cubicBezTo>
                <a:lnTo>
                  <a:pt x="8694" y="3707"/>
                </a:lnTo>
                <a:cubicBezTo>
                  <a:pt x="8688" y="3705"/>
                  <a:pt x="8681" y="3704"/>
                  <a:pt x="8674" y="3704"/>
                </a:cubicBezTo>
                <a:cubicBezTo>
                  <a:pt x="8662" y="3704"/>
                  <a:pt x="8650" y="3707"/>
                  <a:pt x="8639" y="3712"/>
                </a:cubicBezTo>
                <a:cubicBezTo>
                  <a:pt x="8532" y="3749"/>
                  <a:pt x="8413" y="3796"/>
                  <a:pt x="8304" y="3844"/>
                </a:cubicBezTo>
                <a:lnTo>
                  <a:pt x="8304" y="3844"/>
                </a:lnTo>
                <a:cubicBezTo>
                  <a:pt x="8300" y="3834"/>
                  <a:pt x="8296" y="3825"/>
                  <a:pt x="8293" y="3816"/>
                </a:cubicBezTo>
                <a:lnTo>
                  <a:pt x="8293" y="3816"/>
                </a:lnTo>
                <a:cubicBezTo>
                  <a:pt x="8295" y="3815"/>
                  <a:pt x="8298" y="3814"/>
                  <a:pt x="8300" y="3813"/>
                </a:cubicBezTo>
                <a:cubicBezTo>
                  <a:pt x="8438" y="3762"/>
                  <a:pt x="8577" y="3700"/>
                  <a:pt x="8690" y="3612"/>
                </a:cubicBezTo>
                <a:cubicBezTo>
                  <a:pt x="8715" y="3600"/>
                  <a:pt x="8728" y="3574"/>
                  <a:pt x="8715" y="3549"/>
                </a:cubicBezTo>
                <a:cubicBezTo>
                  <a:pt x="8706" y="3531"/>
                  <a:pt x="8683" y="3519"/>
                  <a:pt x="8667" y="3519"/>
                </a:cubicBezTo>
                <a:cubicBezTo>
                  <a:pt x="8661" y="3519"/>
                  <a:pt x="8656" y="3521"/>
                  <a:pt x="8652" y="3524"/>
                </a:cubicBezTo>
                <a:cubicBezTo>
                  <a:pt x="8579" y="3575"/>
                  <a:pt x="8506" y="3618"/>
                  <a:pt x="8430" y="3655"/>
                </a:cubicBezTo>
                <a:lnTo>
                  <a:pt x="8430" y="3655"/>
                </a:lnTo>
                <a:cubicBezTo>
                  <a:pt x="8596" y="3528"/>
                  <a:pt x="8743" y="3373"/>
                  <a:pt x="8866" y="3209"/>
                </a:cubicBezTo>
                <a:cubicBezTo>
                  <a:pt x="9004" y="3021"/>
                  <a:pt x="9142" y="2807"/>
                  <a:pt x="9357" y="2706"/>
                </a:cubicBezTo>
                <a:cubicBezTo>
                  <a:pt x="9401" y="2684"/>
                  <a:pt x="9377" y="2614"/>
                  <a:pt x="9328" y="2614"/>
                </a:cubicBezTo>
                <a:cubicBezTo>
                  <a:pt x="9321" y="2614"/>
                  <a:pt x="9314" y="2616"/>
                  <a:pt x="9306" y="2619"/>
                </a:cubicBezTo>
                <a:cubicBezTo>
                  <a:pt x="9092" y="2719"/>
                  <a:pt x="8954" y="2920"/>
                  <a:pt x="8815" y="3109"/>
                </a:cubicBezTo>
                <a:cubicBezTo>
                  <a:pt x="8652" y="3335"/>
                  <a:pt x="8463" y="3511"/>
                  <a:pt x="8237" y="3675"/>
                </a:cubicBezTo>
                <a:cubicBezTo>
                  <a:pt x="8237" y="3675"/>
                  <a:pt x="8236" y="3675"/>
                  <a:pt x="8236" y="3675"/>
                </a:cubicBezTo>
                <a:lnTo>
                  <a:pt x="8236" y="3675"/>
                </a:lnTo>
                <a:cubicBezTo>
                  <a:pt x="8226" y="3650"/>
                  <a:pt x="8216" y="3626"/>
                  <a:pt x="8206" y="3601"/>
                </a:cubicBezTo>
                <a:lnTo>
                  <a:pt x="8206" y="3601"/>
                </a:lnTo>
                <a:cubicBezTo>
                  <a:pt x="8621" y="3362"/>
                  <a:pt x="8725" y="2845"/>
                  <a:pt x="9030" y="2505"/>
                </a:cubicBezTo>
                <a:cubicBezTo>
                  <a:pt x="9298" y="2219"/>
                  <a:pt x="9688" y="2143"/>
                  <a:pt x="10071" y="2143"/>
                </a:cubicBezTo>
                <a:close/>
                <a:moveTo>
                  <a:pt x="9476" y="5110"/>
                </a:moveTo>
                <a:lnTo>
                  <a:pt x="9476" y="5110"/>
                </a:lnTo>
                <a:cubicBezTo>
                  <a:pt x="9586" y="5160"/>
                  <a:pt x="9696" y="5203"/>
                  <a:pt x="9810" y="5237"/>
                </a:cubicBezTo>
                <a:lnTo>
                  <a:pt x="9810" y="5237"/>
                </a:lnTo>
                <a:cubicBezTo>
                  <a:pt x="9683" y="5225"/>
                  <a:pt x="9558" y="5199"/>
                  <a:pt x="9449" y="5141"/>
                </a:cubicBezTo>
                <a:lnTo>
                  <a:pt x="9449" y="5141"/>
                </a:lnTo>
                <a:cubicBezTo>
                  <a:pt x="9458" y="5131"/>
                  <a:pt x="9467" y="5121"/>
                  <a:pt x="9476" y="5110"/>
                </a:cubicBezTo>
                <a:close/>
                <a:moveTo>
                  <a:pt x="1126" y="5103"/>
                </a:moveTo>
                <a:cubicBezTo>
                  <a:pt x="1104" y="5135"/>
                  <a:pt x="1084" y="5166"/>
                  <a:pt x="1063" y="5198"/>
                </a:cubicBezTo>
                <a:lnTo>
                  <a:pt x="1063" y="5198"/>
                </a:lnTo>
                <a:cubicBezTo>
                  <a:pt x="1036" y="5210"/>
                  <a:pt x="1009" y="5222"/>
                  <a:pt x="982" y="5234"/>
                </a:cubicBezTo>
                <a:cubicBezTo>
                  <a:pt x="966" y="5240"/>
                  <a:pt x="958" y="5250"/>
                  <a:pt x="954" y="5261"/>
                </a:cubicBezTo>
                <a:lnTo>
                  <a:pt x="954" y="5261"/>
                </a:lnTo>
                <a:cubicBezTo>
                  <a:pt x="940" y="5239"/>
                  <a:pt x="941" y="5204"/>
                  <a:pt x="968" y="5184"/>
                </a:cubicBezTo>
                <a:cubicBezTo>
                  <a:pt x="1021" y="5156"/>
                  <a:pt x="1073" y="5129"/>
                  <a:pt x="1126" y="5103"/>
                </a:cubicBezTo>
                <a:close/>
                <a:moveTo>
                  <a:pt x="6797" y="4794"/>
                </a:moveTo>
                <a:cubicBezTo>
                  <a:pt x="6820" y="4794"/>
                  <a:pt x="6843" y="4800"/>
                  <a:pt x="6862" y="4815"/>
                </a:cubicBezTo>
                <a:lnTo>
                  <a:pt x="6862" y="4815"/>
                </a:lnTo>
                <a:cubicBezTo>
                  <a:pt x="6862" y="4821"/>
                  <a:pt x="6864" y="4827"/>
                  <a:pt x="6867" y="4832"/>
                </a:cubicBezTo>
                <a:cubicBezTo>
                  <a:pt x="6892" y="4907"/>
                  <a:pt x="6879" y="4995"/>
                  <a:pt x="6842" y="5070"/>
                </a:cubicBezTo>
                <a:cubicBezTo>
                  <a:pt x="6816" y="5121"/>
                  <a:pt x="6778" y="5159"/>
                  <a:pt x="6753" y="5184"/>
                </a:cubicBezTo>
                <a:cubicBezTo>
                  <a:pt x="6716" y="5221"/>
                  <a:pt x="6678" y="5246"/>
                  <a:pt x="6640" y="5272"/>
                </a:cubicBezTo>
                <a:cubicBezTo>
                  <a:pt x="6626" y="5276"/>
                  <a:pt x="6612" y="5279"/>
                  <a:pt x="6599" y="5279"/>
                </a:cubicBezTo>
                <a:cubicBezTo>
                  <a:pt x="6576" y="5279"/>
                  <a:pt x="6556" y="5270"/>
                  <a:pt x="6540" y="5246"/>
                </a:cubicBezTo>
                <a:cubicBezTo>
                  <a:pt x="6527" y="5209"/>
                  <a:pt x="6527" y="5159"/>
                  <a:pt x="6540" y="5121"/>
                </a:cubicBezTo>
                <a:cubicBezTo>
                  <a:pt x="6552" y="5033"/>
                  <a:pt x="6590" y="4932"/>
                  <a:pt x="6652" y="4869"/>
                </a:cubicBezTo>
                <a:cubicBezTo>
                  <a:pt x="6685" y="4829"/>
                  <a:pt x="6743" y="4794"/>
                  <a:pt x="6797" y="4794"/>
                </a:cubicBezTo>
                <a:close/>
                <a:moveTo>
                  <a:pt x="9263" y="5191"/>
                </a:moveTo>
                <a:lnTo>
                  <a:pt x="9263" y="5191"/>
                </a:lnTo>
                <a:cubicBezTo>
                  <a:pt x="9228" y="5227"/>
                  <a:pt x="9192" y="5262"/>
                  <a:pt x="9155" y="5297"/>
                </a:cubicBezTo>
                <a:cubicBezTo>
                  <a:pt x="9152" y="5299"/>
                  <a:pt x="9150" y="5302"/>
                  <a:pt x="9147" y="5304"/>
                </a:cubicBezTo>
                <a:lnTo>
                  <a:pt x="9147" y="5304"/>
                </a:lnTo>
                <a:cubicBezTo>
                  <a:pt x="9124" y="5291"/>
                  <a:pt x="9101" y="5277"/>
                  <a:pt x="9078" y="5263"/>
                </a:cubicBezTo>
                <a:lnTo>
                  <a:pt x="9078" y="5263"/>
                </a:lnTo>
                <a:cubicBezTo>
                  <a:pt x="9065" y="5270"/>
                  <a:pt x="9053" y="5277"/>
                  <a:pt x="9042" y="5285"/>
                </a:cubicBezTo>
                <a:cubicBezTo>
                  <a:pt x="9035" y="5288"/>
                  <a:pt x="9028" y="5289"/>
                  <a:pt x="9022" y="5289"/>
                </a:cubicBezTo>
                <a:cubicBezTo>
                  <a:pt x="9004" y="5289"/>
                  <a:pt x="8988" y="5278"/>
                  <a:pt x="8979" y="5259"/>
                </a:cubicBezTo>
                <a:cubicBezTo>
                  <a:pt x="8969" y="5240"/>
                  <a:pt x="8975" y="5220"/>
                  <a:pt x="8984" y="5206"/>
                </a:cubicBezTo>
                <a:lnTo>
                  <a:pt x="8984" y="5206"/>
                </a:lnTo>
                <a:cubicBezTo>
                  <a:pt x="8999" y="5215"/>
                  <a:pt x="9014" y="5225"/>
                  <a:pt x="9030" y="5234"/>
                </a:cubicBezTo>
                <a:cubicBezTo>
                  <a:pt x="9046" y="5244"/>
                  <a:pt x="9062" y="5253"/>
                  <a:pt x="9078" y="5263"/>
                </a:cubicBezTo>
                <a:lnTo>
                  <a:pt x="9078" y="5263"/>
                </a:lnTo>
                <a:cubicBezTo>
                  <a:pt x="9109" y="5246"/>
                  <a:pt x="9145" y="5230"/>
                  <a:pt x="9181" y="5221"/>
                </a:cubicBezTo>
                <a:lnTo>
                  <a:pt x="9193" y="5209"/>
                </a:lnTo>
                <a:lnTo>
                  <a:pt x="9206" y="5209"/>
                </a:lnTo>
                <a:cubicBezTo>
                  <a:pt x="9206" y="5209"/>
                  <a:pt x="9218" y="5209"/>
                  <a:pt x="9231" y="5196"/>
                </a:cubicBezTo>
                <a:cubicBezTo>
                  <a:pt x="9242" y="5196"/>
                  <a:pt x="9253" y="5194"/>
                  <a:pt x="9263" y="5191"/>
                </a:cubicBezTo>
                <a:close/>
                <a:moveTo>
                  <a:pt x="11129" y="5159"/>
                </a:moveTo>
                <a:cubicBezTo>
                  <a:pt x="11128" y="5159"/>
                  <a:pt x="11127" y="5160"/>
                  <a:pt x="11125" y="5160"/>
                </a:cubicBezTo>
                <a:lnTo>
                  <a:pt x="11125" y="5160"/>
                </a:lnTo>
                <a:cubicBezTo>
                  <a:pt x="11105" y="5164"/>
                  <a:pt x="11083" y="5171"/>
                  <a:pt x="11054" y="5171"/>
                </a:cubicBezTo>
                <a:cubicBezTo>
                  <a:pt x="11035" y="5171"/>
                  <a:pt x="11015" y="5178"/>
                  <a:pt x="11007" y="5193"/>
                </a:cubicBezTo>
                <a:lnTo>
                  <a:pt x="11007" y="5193"/>
                </a:lnTo>
                <a:cubicBezTo>
                  <a:pt x="10980" y="5199"/>
                  <a:pt x="10953" y="5204"/>
                  <a:pt x="10928" y="5209"/>
                </a:cubicBezTo>
                <a:cubicBezTo>
                  <a:pt x="10903" y="5221"/>
                  <a:pt x="10878" y="5246"/>
                  <a:pt x="10891" y="5272"/>
                </a:cubicBezTo>
                <a:cubicBezTo>
                  <a:pt x="10891" y="5297"/>
                  <a:pt x="10916" y="5310"/>
                  <a:pt x="10941" y="5310"/>
                </a:cubicBezTo>
                <a:cubicBezTo>
                  <a:pt x="11017" y="5297"/>
                  <a:pt x="11092" y="5285"/>
                  <a:pt x="11154" y="5259"/>
                </a:cubicBezTo>
                <a:cubicBezTo>
                  <a:pt x="11179" y="5259"/>
                  <a:pt x="11193" y="5234"/>
                  <a:pt x="11193" y="5209"/>
                </a:cubicBezTo>
                <a:cubicBezTo>
                  <a:pt x="11193" y="5184"/>
                  <a:pt x="11167" y="5159"/>
                  <a:pt x="11142" y="5159"/>
                </a:cubicBezTo>
                <a:cubicBezTo>
                  <a:pt x="11138" y="5159"/>
                  <a:pt x="11134" y="5159"/>
                  <a:pt x="11130" y="5160"/>
                </a:cubicBezTo>
                <a:lnTo>
                  <a:pt x="11130" y="5160"/>
                </a:lnTo>
                <a:cubicBezTo>
                  <a:pt x="11129" y="5159"/>
                  <a:pt x="11129" y="5159"/>
                  <a:pt x="11129" y="5159"/>
                </a:cubicBezTo>
                <a:close/>
                <a:moveTo>
                  <a:pt x="954" y="5261"/>
                </a:moveTo>
                <a:cubicBezTo>
                  <a:pt x="962" y="5273"/>
                  <a:pt x="974" y="5281"/>
                  <a:pt x="989" y="5281"/>
                </a:cubicBezTo>
                <a:cubicBezTo>
                  <a:pt x="998" y="5281"/>
                  <a:pt x="1008" y="5278"/>
                  <a:pt x="1018" y="5272"/>
                </a:cubicBezTo>
                <a:lnTo>
                  <a:pt x="1018" y="5272"/>
                </a:lnTo>
                <a:cubicBezTo>
                  <a:pt x="1011" y="5284"/>
                  <a:pt x="1004" y="5296"/>
                  <a:pt x="997" y="5308"/>
                </a:cubicBezTo>
                <a:lnTo>
                  <a:pt x="997" y="5308"/>
                </a:lnTo>
                <a:cubicBezTo>
                  <a:pt x="987" y="5309"/>
                  <a:pt x="978" y="5311"/>
                  <a:pt x="969" y="5313"/>
                </a:cubicBezTo>
                <a:lnTo>
                  <a:pt x="969" y="5313"/>
                </a:lnTo>
                <a:cubicBezTo>
                  <a:pt x="955" y="5299"/>
                  <a:pt x="948" y="5278"/>
                  <a:pt x="954" y="5261"/>
                </a:cubicBezTo>
                <a:close/>
                <a:moveTo>
                  <a:pt x="6796" y="4696"/>
                </a:moveTo>
                <a:cubicBezTo>
                  <a:pt x="6738" y="4696"/>
                  <a:pt x="6678" y="4719"/>
                  <a:pt x="6627" y="4756"/>
                </a:cubicBezTo>
                <a:cubicBezTo>
                  <a:pt x="6540" y="4832"/>
                  <a:pt x="6464" y="4958"/>
                  <a:pt x="6451" y="5070"/>
                </a:cubicBezTo>
                <a:cubicBezTo>
                  <a:pt x="6439" y="5134"/>
                  <a:pt x="6426" y="5196"/>
                  <a:pt x="6439" y="5259"/>
                </a:cubicBezTo>
                <a:cubicBezTo>
                  <a:pt x="6464" y="5322"/>
                  <a:pt x="6515" y="5360"/>
                  <a:pt x="6577" y="5372"/>
                </a:cubicBezTo>
                <a:cubicBezTo>
                  <a:pt x="6584" y="5373"/>
                  <a:pt x="6590" y="5373"/>
                  <a:pt x="6597" y="5373"/>
                </a:cubicBezTo>
                <a:cubicBezTo>
                  <a:pt x="6715" y="5373"/>
                  <a:pt x="6820" y="5267"/>
                  <a:pt x="6879" y="5184"/>
                </a:cubicBezTo>
                <a:cubicBezTo>
                  <a:pt x="6961" y="5078"/>
                  <a:pt x="6999" y="4940"/>
                  <a:pt x="6963" y="4810"/>
                </a:cubicBezTo>
                <a:lnTo>
                  <a:pt x="6963" y="4810"/>
                </a:lnTo>
                <a:cubicBezTo>
                  <a:pt x="6967" y="4797"/>
                  <a:pt x="6965" y="4782"/>
                  <a:pt x="6954" y="4768"/>
                </a:cubicBezTo>
                <a:cubicBezTo>
                  <a:pt x="6911" y="4718"/>
                  <a:pt x="6854" y="4696"/>
                  <a:pt x="6796" y="4696"/>
                </a:cubicBezTo>
                <a:close/>
                <a:moveTo>
                  <a:pt x="9147" y="5304"/>
                </a:moveTo>
                <a:cubicBezTo>
                  <a:pt x="9177" y="5322"/>
                  <a:pt x="9206" y="5339"/>
                  <a:pt x="9235" y="5356"/>
                </a:cubicBezTo>
                <a:lnTo>
                  <a:pt x="9235" y="5356"/>
                </a:lnTo>
                <a:cubicBezTo>
                  <a:pt x="9252" y="5341"/>
                  <a:pt x="9269" y="5325"/>
                  <a:pt x="9285" y="5309"/>
                </a:cubicBezTo>
                <a:lnTo>
                  <a:pt x="9285" y="5309"/>
                </a:lnTo>
                <a:cubicBezTo>
                  <a:pt x="9286" y="5317"/>
                  <a:pt x="9288" y="5324"/>
                  <a:pt x="9291" y="5331"/>
                </a:cubicBezTo>
                <a:lnTo>
                  <a:pt x="9291" y="5331"/>
                </a:lnTo>
                <a:cubicBezTo>
                  <a:pt x="9282" y="5341"/>
                  <a:pt x="9278" y="5355"/>
                  <a:pt x="9281" y="5372"/>
                </a:cubicBezTo>
                <a:cubicBezTo>
                  <a:pt x="9282" y="5377"/>
                  <a:pt x="9283" y="5381"/>
                  <a:pt x="9285" y="5385"/>
                </a:cubicBezTo>
                <a:lnTo>
                  <a:pt x="9285" y="5385"/>
                </a:lnTo>
                <a:cubicBezTo>
                  <a:pt x="9326" y="5410"/>
                  <a:pt x="9368" y="5434"/>
                  <a:pt x="9409" y="5458"/>
                </a:cubicBezTo>
                <a:lnTo>
                  <a:pt x="9409" y="5458"/>
                </a:lnTo>
                <a:cubicBezTo>
                  <a:pt x="9363" y="5447"/>
                  <a:pt x="9303" y="5434"/>
                  <a:pt x="9285" y="5385"/>
                </a:cubicBezTo>
                <a:lnTo>
                  <a:pt x="9285" y="5385"/>
                </a:lnTo>
                <a:cubicBezTo>
                  <a:pt x="9268" y="5376"/>
                  <a:pt x="9252" y="5366"/>
                  <a:pt x="9235" y="5356"/>
                </a:cubicBezTo>
                <a:lnTo>
                  <a:pt x="9235" y="5356"/>
                </a:lnTo>
                <a:cubicBezTo>
                  <a:pt x="9230" y="5362"/>
                  <a:pt x="9224" y="5367"/>
                  <a:pt x="9218" y="5372"/>
                </a:cubicBezTo>
                <a:cubicBezTo>
                  <a:pt x="9208" y="5379"/>
                  <a:pt x="9198" y="5383"/>
                  <a:pt x="9188" y="5383"/>
                </a:cubicBezTo>
                <a:cubicBezTo>
                  <a:pt x="9151" y="5383"/>
                  <a:pt x="9120" y="5336"/>
                  <a:pt x="9147" y="5304"/>
                </a:cubicBezTo>
                <a:close/>
                <a:moveTo>
                  <a:pt x="822" y="5426"/>
                </a:moveTo>
                <a:cubicBezTo>
                  <a:pt x="816" y="5429"/>
                  <a:pt x="811" y="5432"/>
                  <a:pt x="805" y="5435"/>
                </a:cubicBezTo>
                <a:cubicBezTo>
                  <a:pt x="773" y="5449"/>
                  <a:pt x="770" y="5478"/>
                  <a:pt x="783" y="5500"/>
                </a:cubicBezTo>
                <a:lnTo>
                  <a:pt x="783" y="5500"/>
                </a:lnTo>
                <a:cubicBezTo>
                  <a:pt x="795" y="5475"/>
                  <a:pt x="809" y="5451"/>
                  <a:pt x="822" y="5426"/>
                </a:cubicBezTo>
                <a:close/>
                <a:moveTo>
                  <a:pt x="877" y="5523"/>
                </a:moveTo>
                <a:cubicBezTo>
                  <a:pt x="878" y="5524"/>
                  <a:pt x="879" y="5524"/>
                  <a:pt x="879" y="5525"/>
                </a:cubicBezTo>
                <a:lnTo>
                  <a:pt x="879" y="5525"/>
                </a:lnTo>
                <a:cubicBezTo>
                  <a:pt x="878" y="5526"/>
                  <a:pt x="877" y="5527"/>
                  <a:pt x="875" y="5527"/>
                </a:cubicBezTo>
                <a:lnTo>
                  <a:pt x="875" y="5527"/>
                </a:lnTo>
                <a:cubicBezTo>
                  <a:pt x="876" y="5526"/>
                  <a:pt x="877" y="5524"/>
                  <a:pt x="877" y="5523"/>
                </a:cubicBezTo>
                <a:close/>
                <a:moveTo>
                  <a:pt x="7537" y="5116"/>
                </a:moveTo>
                <a:cubicBezTo>
                  <a:pt x="7496" y="5116"/>
                  <a:pt x="7464" y="5176"/>
                  <a:pt x="7508" y="5209"/>
                </a:cubicBezTo>
                <a:cubicBezTo>
                  <a:pt x="7672" y="5297"/>
                  <a:pt x="7834" y="5410"/>
                  <a:pt x="7985" y="5523"/>
                </a:cubicBezTo>
                <a:cubicBezTo>
                  <a:pt x="7994" y="5530"/>
                  <a:pt x="8003" y="5532"/>
                  <a:pt x="8012" y="5532"/>
                </a:cubicBezTo>
                <a:cubicBezTo>
                  <a:pt x="8054" y="5532"/>
                  <a:pt x="8090" y="5466"/>
                  <a:pt x="8049" y="5435"/>
                </a:cubicBezTo>
                <a:cubicBezTo>
                  <a:pt x="7885" y="5322"/>
                  <a:pt x="7734" y="5221"/>
                  <a:pt x="7558" y="5121"/>
                </a:cubicBezTo>
                <a:cubicBezTo>
                  <a:pt x="7551" y="5117"/>
                  <a:pt x="7544" y="5116"/>
                  <a:pt x="7537" y="5116"/>
                </a:cubicBezTo>
                <a:close/>
                <a:moveTo>
                  <a:pt x="12509" y="5560"/>
                </a:moveTo>
                <a:lnTo>
                  <a:pt x="12509" y="5560"/>
                </a:lnTo>
                <a:cubicBezTo>
                  <a:pt x="12429" y="5580"/>
                  <a:pt x="12352" y="5602"/>
                  <a:pt x="12275" y="5628"/>
                </a:cubicBezTo>
                <a:lnTo>
                  <a:pt x="12275" y="5628"/>
                </a:lnTo>
                <a:cubicBezTo>
                  <a:pt x="12294" y="5606"/>
                  <a:pt x="12314" y="5584"/>
                  <a:pt x="12333" y="5561"/>
                </a:cubicBezTo>
                <a:lnTo>
                  <a:pt x="12333" y="5561"/>
                </a:lnTo>
                <a:cubicBezTo>
                  <a:pt x="12334" y="5561"/>
                  <a:pt x="12335" y="5561"/>
                  <a:pt x="12336" y="5561"/>
                </a:cubicBezTo>
                <a:cubicBezTo>
                  <a:pt x="12362" y="5563"/>
                  <a:pt x="12388" y="5564"/>
                  <a:pt x="12415" y="5564"/>
                </a:cubicBezTo>
                <a:cubicBezTo>
                  <a:pt x="12446" y="5564"/>
                  <a:pt x="12478" y="5563"/>
                  <a:pt x="12509" y="5560"/>
                </a:cubicBezTo>
                <a:close/>
                <a:moveTo>
                  <a:pt x="1471" y="5535"/>
                </a:moveTo>
                <a:cubicBezTo>
                  <a:pt x="1439" y="5546"/>
                  <a:pt x="1406" y="5557"/>
                  <a:pt x="1374" y="5567"/>
                </a:cubicBezTo>
                <a:lnTo>
                  <a:pt x="1374" y="5567"/>
                </a:lnTo>
                <a:cubicBezTo>
                  <a:pt x="1283" y="5595"/>
                  <a:pt x="1191" y="5624"/>
                  <a:pt x="1100" y="5656"/>
                </a:cubicBezTo>
                <a:lnTo>
                  <a:pt x="1100" y="5656"/>
                </a:lnTo>
                <a:cubicBezTo>
                  <a:pt x="1222" y="5611"/>
                  <a:pt x="1345" y="5571"/>
                  <a:pt x="1471" y="5535"/>
                </a:cubicBezTo>
                <a:close/>
                <a:moveTo>
                  <a:pt x="2980" y="5461"/>
                </a:moveTo>
                <a:cubicBezTo>
                  <a:pt x="2955" y="5461"/>
                  <a:pt x="2930" y="5486"/>
                  <a:pt x="2930" y="5511"/>
                </a:cubicBezTo>
                <a:cubicBezTo>
                  <a:pt x="2930" y="5536"/>
                  <a:pt x="2955" y="5561"/>
                  <a:pt x="2980" y="5561"/>
                </a:cubicBezTo>
                <a:cubicBezTo>
                  <a:pt x="3182" y="5598"/>
                  <a:pt x="3371" y="5624"/>
                  <a:pt x="3559" y="5662"/>
                </a:cubicBezTo>
                <a:cubicBezTo>
                  <a:pt x="3597" y="5662"/>
                  <a:pt x="3609" y="5637"/>
                  <a:pt x="3622" y="5612"/>
                </a:cubicBezTo>
                <a:cubicBezTo>
                  <a:pt x="3622" y="5586"/>
                  <a:pt x="3597" y="5573"/>
                  <a:pt x="3572" y="5561"/>
                </a:cubicBezTo>
                <a:cubicBezTo>
                  <a:pt x="3371" y="5536"/>
                  <a:pt x="3182" y="5498"/>
                  <a:pt x="2980" y="5461"/>
                </a:cubicBezTo>
                <a:close/>
                <a:moveTo>
                  <a:pt x="9756" y="5665"/>
                </a:moveTo>
                <a:cubicBezTo>
                  <a:pt x="9773" y="5667"/>
                  <a:pt x="9789" y="5668"/>
                  <a:pt x="9806" y="5669"/>
                </a:cubicBezTo>
                <a:lnTo>
                  <a:pt x="9806" y="5669"/>
                </a:lnTo>
                <a:cubicBezTo>
                  <a:pt x="9799" y="5673"/>
                  <a:pt x="9794" y="5678"/>
                  <a:pt x="9790" y="5685"/>
                </a:cubicBezTo>
                <a:lnTo>
                  <a:pt x="9790" y="5685"/>
                </a:lnTo>
                <a:cubicBezTo>
                  <a:pt x="9837" y="5714"/>
                  <a:pt x="9885" y="5744"/>
                  <a:pt x="9932" y="5774"/>
                </a:cubicBezTo>
                <a:lnTo>
                  <a:pt x="9932" y="5774"/>
                </a:lnTo>
                <a:cubicBezTo>
                  <a:pt x="9930" y="5774"/>
                  <a:pt x="9927" y="5774"/>
                  <a:pt x="9925" y="5774"/>
                </a:cubicBezTo>
                <a:cubicBezTo>
                  <a:pt x="9912" y="5774"/>
                  <a:pt x="9903" y="5779"/>
                  <a:pt x="9896" y="5787"/>
                </a:cubicBezTo>
                <a:lnTo>
                  <a:pt x="9896" y="5787"/>
                </a:lnTo>
                <a:cubicBezTo>
                  <a:pt x="9867" y="5784"/>
                  <a:pt x="9838" y="5777"/>
                  <a:pt x="9809" y="5762"/>
                </a:cubicBezTo>
                <a:cubicBezTo>
                  <a:pt x="9781" y="5748"/>
                  <a:pt x="9776" y="5709"/>
                  <a:pt x="9790" y="5685"/>
                </a:cubicBezTo>
                <a:lnTo>
                  <a:pt x="9790" y="5685"/>
                </a:lnTo>
                <a:cubicBezTo>
                  <a:pt x="9779" y="5678"/>
                  <a:pt x="9767" y="5672"/>
                  <a:pt x="9756" y="5665"/>
                </a:cubicBezTo>
                <a:close/>
                <a:moveTo>
                  <a:pt x="875" y="5527"/>
                </a:moveTo>
                <a:lnTo>
                  <a:pt x="875" y="5527"/>
                </a:lnTo>
                <a:cubicBezTo>
                  <a:pt x="856" y="5563"/>
                  <a:pt x="838" y="5599"/>
                  <a:pt x="821" y="5636"/>
                </a:cubicBezTo>
                <a:lnTo>
                  <a:pt x="821" y="5636"/>
                </a:lnTo>
                <a:cubicBezTo>
                  <a:pt x="814" y="5640"/>
                  <a:pt x="807" y="5645"/>
                  <a:pt x="800" y="5649"/>
                </a:cubicBezTo>
                <a:lnTo>
                  <a:pt x="800" y="5649"/>
                </a:lnTo>
                <a:cubicBezTo>
                  <a:pt x="804" y="5652"/>
                  <a:pt x="807" y="5654"/>
                  <a:pt x="811" y="5655"/>
                </a:cubicBezTo>
                <a:lnTo>
                  <a:pt x="811" y="5655"/>
                </a:lnTo>
                <a:cubicBezTo>
                  <a:pt x="810" y="5658"/>
                  <a:pt x="809" y="5661"/>
                  <a:pt x="807" y="5664"/>
                </a:cubicBezTo>
                <a:lnTo>
                  <a:pt x="807" y="5664"/>
                </a:lnTo>
                <a:cubicBezTo>
                  <a:pt x="790" y="5671"/>
                  <a:pt x="772" y="5679"/>
                  <a:pt x="755" y="5687"/>
                </a:cubicBezTo>
                <a:cubicBezTo>
                  <a:pt x="710" y="5705"/>
                  <a:pt x="723" y="5755"/>
                  <a:pt x="757" y="5773"/>
                </a:cubicBezTo>
                <a:lnTo>
                  <a:pt x="757" y="5773"/>
                </a:lnTo>
                <a:cubicBezTo>
                  <a:pt x="754" y="5779"/>
                  <a:pt x="752" y="5784"/>
                  <a:pt x="749" y="5790"/>
                </a:cubicBezTo>
                <a:lnTo>
                  <a:pt x="749" y="5790"/>
                </a:lnTo>
                <a:cubicBezTo>
                  <a:pt x="747" y="5791"/>
                  <a:pt x="744" y="5792"/>
                  <a:pt x="742" y="5793"/>
                </a:cubicBezTo>
                <a:lnTo>
                  <a:pt x="742" y="5793"/>
                </a:lnTo>
                <a:cubicBezTo>
                  <a:pt x="699" y="5792"/>
                  <a:pt x="663" y="5743"/>
                  <a:pt x="705" y="5712"/>
                </a:cubicBezTo>
                <a:cubicBezTo>
                  <a:pt x="736" y="5691"/>
                  <a:pt x="768" y="5670"/>
                  <a:pt x="800" y="5649"/>
                </a:cubicBezTo>
                <a:lnTo>
                  <a:pt x="800" y="5649"/>
                </a:lnTo>
                <a:cubicBezTo>
                  <a:pt x="777" y="5630"/>
                  <a:pt x="773" y="5585"/>
                  <a:pt x="805" y="5561"/>
                </a:cubicBezTo>
                <a:cubicBezTo>
                  <a:pt x="829" y="5550"/>
                  <a:pt x="852" y="5538"/>
                  <a:pt x="875" y="5527"/>
                </a:cubicBezTo>
                <a:close/>
                <a:moveTo>
                  <a:pt x="5554" y="5322"/>
                </a:moveTo>
                <a:cubicBezTo>
                  <a:pt x="5583" y="5322"/>
                  <a:pt x="5611" y="5332"/>
                  <a:pt x="5634" y="5360"/>
                </a:cubicBezTo>
                <a:cubicBezTo>
                  <a:pt x="5636" y="5362"/>
                  <a:pt x="5637" y="5364"/>
                  <a:pt x="5639" y="5365"/>
                </a:cubicBezTo>
                <a:lnTo>
                  <a:pt x="5639" y="5365"/>
                </a:lnTo>
                <a:cubicBezTo>
                  <a:pt x="5656" y="5448"/>
                  <a:pt x="5632" y="5528"/>
                  <a:pt x="5596" y="5598"/>
                </a:cubicBezTo>
                <a:cubicBezTo>
                  <a:pt x="5571" y="5637"/>
                  <a:pt x="5546" y="5674"/>
                  <a:pt x="5509" y="5712"/>
                </a:cubicBezTo>
                <a:cubicBezTo>
                  <a:pt x="5483" y="5737"/>
                  <a:pt x="5445" y="5775"/>
                  <a:pt x="5408" y="5788"/>
                </a:cubicBezTo>
                <a:cubicBezTo>
                  <a:pt x="5392" y="5793"/>
                  <a:pt x="5375" y="5795"/>
                  <a:pt x="5358" y="5795"/>
                </a:cubicBezTo>
                <a:cubicBezTo>
                  <a:pt x="5335" y="5795"/>
                  <a:pt x="5315" y="5789"/>
                  <a:pt x="5307" y="5775"/>
                </a:cubicBezTo>
                <a:cubicBezTo>
                  <a:pt x="5282" y="5737"/>
                  <a:pt x="5294" y="5687"/>
                  <a:pt x="5294" y="5649"/>
                </a:cubicBezTo>
                <a:cubicBezTo>
                  <a:pt x="5307" y="5548"/>
                  <a:pt x="5358" y="5461"/>
                  <a:pt x="5420" y="5385"/>
                </a:cubicBezTo>
                <a:cubicBezTo>
                  <a:pt x="5452" y="5353"/>
                  <a:pt x="5504" y="5322"/>
                  <a:pt x="5554" y="5322"/>
                </a:cubicBezTo>
                <a:close/>
                <a:moveTo>
                  <a:pt x="12110" y="5795"/>
                </a:moveTo>
                <a:lnTo>
                  <a:pt x="12110" y="5795"/>
                </a:lnTo>
                <a:cubicBezTo>
                  <a:pt x="12110" y="5796"/>
                  <a:pt x="12110" y="5798"/>
                  <a:pt x="12110" y="5800"/>
                </a:cubicBezTo>
                <a:cubicBezTo>
                  <a:pt x="12118" y="5814"/>
                  <a:pt x="12129" y="5825"/>
                  <a:pt x="12142" y="5831"/>
                </a:cubicBezTo>
                <a:lnTo>
                  <a:pt x="12142" y="5831"/>
                </a:lnTo>
                <a:cubicBezTo>
                  <a:pt x="12112" y="5837"/>
                  <a:pt x="12081" y="5843"/>
                  <a:pt x="12050" y="5849"/>
                </a:cubicBezTo>
                <a:lnTo>
                  <a:pt x="12050" y="5849"/>
                </a:lnTo>
                <a:cubicBezTo>
                  <a:pt x="12070" y="5831"/>
                  <a:pt x="12090" y="5813"/>
                  <a:pt x="12110" y="5795"/>
                </a:cubicBezTo>
                <a:close/>
                <a:moveTo>
                  <a:pt x="742" y="5793"/>
                </a:moveTo>
                <a:lnTo>
                  <a:pt x="742" y="5793"/>
                </a:lnTo>
                <a:cubicBezTo>
                  <a:pt x="742" y="5793"/>
                  <a:pt x="743" y="5793"/>
                  <a:pt x="743" y="5793"/>
                </a:cubicBezTo>
                <a:cubicBezTo>
                  <a:pt x="743" y="5793"/>
                  <a:pt x="744" y="5793"/>
                  <a:pt x="744" y="5793"/>
                </a:cubicBezTo>
                <a:lnTo>
                  <a:pt x="744" y="5793"/>
                </a:lnTo>
                <a:cubicBezTo>
                  <a:pt x="727" y="5805"/>
                  <a:pt x="723" y="5823"/>
                  <a:pt x="728" y="5839"/>
                </a:cubicBezTo>
                <a:lnTo>
                  <a:pt x="728" y="5839"/>
                </a:lnTo>
                <a:cubicBezTo>
                  <a:pt x="727" y="5842"/>
                  <a:pt x="725" y="5845"/>
                  <a:pt x="724" y="5848"/>
                </a:cubicBezTo>
                <a:lnTo>
                  <a:pt x="724" y="5848"/>
                </a:lnTo>
                <a:cubicBezTo>
                  <a:pt x="696" y="5859"/>
                  <a:pt x="669" y="5871"/>
                  <a:pt x="641" y="5883"/>
                </a:cubicBezTo>
                <a:lnTo>
                  <a:pt x="641" y="5883"/>
                </a:lnTo>
                <a:cubicBezTo>
                  <a:pt x="633" y="5862"/>
                  <a:pt x="638" y="5836"/>
                  <a:pt x="667" y="5825"/>
                </a:cubicBezTo>
                <a:cubicBezTo>
                  <a:pt x="692" y="5814"/>
                  <a:pt x="717" y="5804"/>
                  <a:pt x="742" y="5793"/>
                </a:cubicBezTo>
                <a:close/>
                <a:moveTo>
                  <a:pt x="5551" y="5223"/>
                </a:moveTo>
                <a:cubicBezTo>
                  <a:pt x="5495" y="5223"/>
                  <a:pt x="5438" y="5241"/>
                  <a:pt x="5395" y="5272"/>
                </a:cubicBezTo>
                <a:cubicBezTo>
                  <a:pt x="5294" y="5347"/>
                  <a:pt x="5232" y="5473"/>
                  <a:pt x="5207" y="5598"/>
                </a:cubicBezTo>
                <a:cubicBezTo>
                  <a:pt x="5194" y="5662"/>
                  <a:pt x="5182" y="5724"/>
                  <a:pt x="5207" y="5788"/>
                </a:cubicBezTo>
                <a:cubicBezTo>
                  <a:pt x="5219" y="5850"/>
                  <a:pt x="5269" y="5888"/>
                  <a:pt x="5345" y="5888"/>
                </a:cubicBezTo>
                <a:cubicBezTo>
                  <a:pt x="5356" y="5890"/>
                  <a:pt x="5367" y="5891"/>
                  <a:pt x="5378" y="5891"/>
                </a:cubicBezTo>
                <a:cubicBezTo>
                  <a:pt x="5490" y="5891"/>
                  <a:pt x="5590" y="5780"/>
                  <a:pt x="5646" y="5699"/>
                </a:cubicBezTo>
                <a:cubicBezTo>
                  <a:pt x="5735" y="5586"/>
                  <a:pt x="5772" y="5435"/>
                  <a:pt x="5722" y="5310"/>
                </a:cubicBezTo>
                <a:cubicBezTo>
                  <a:pt x="5718" y="5302"/>
                  <a:pt x="5712" y="5296"/>
                  <a:pt x="5705" y="5291"/>
                </a:cubicBezTo>
                <a:lnTo>
                  <a:pt x="5705" y="5291"/>
                </a:lnTo>
                <a:cubicBezTo>
                  <a:pt x="5666" y="5243"/>
                  <a:pt x="5609" y="5223"/>
                  <a:pt x="5551" y="5223"/>
                </a:cubicBezTo>
                <a:close/>
                <a:moveTo>
                  <a:pt x="9896" y="5787"/>
                </a:moveTo>
                <a:lnTo>
                  <a:pt x="9896" y="5787"/>
                </a:lnTo>
                <a:cubicBezTo>
                  <a:pt x="9913" y="5789"/>
                  <a:pt x="9930" y="5789"/>
                  <a:pt x="9947" y="5789"/>
                </a:cubicBezTo>
                <a:cubicBezTo>
                  <a:pt x="9950" y="5789"/>
                  <a:pt x="9953" y="5789"/>
                  <a:pt x="9956" y="5789"/>
                </a:cubicBezTo>
                <a:lnTo>
                  <a:pt x="9956" y="5789"/>
                </a:lnTo>
                <a:cubicBezTo>
                  <a:pt x="9962" y="5793"/>
                  <a:pt x="9967" y="5796"/>
                  <a:pt x="9972" y="5800"/>
                </a:cubicBezTo>
                <a:cubicBezTo>
                  <a:pt x="10023" y="5831"/>
                  <a:pt x="10073" y="5863"/>
                  <a:pt x="10123" y="5895"/>
                </a:cubicBezTo>
                <a:lnTo>
                  <a:pt x="10123" y="5895"/>
                </a:lnTo>
                <a:cubicBezTo>
                  <a:pt x="10061" y="5891"/>
                  <a:pt x="9998" y="5884"/>
                  <a:pt x="9935" y="5875"/>
                </a:cubicBezTo>
                <a:cubicBezTo>
                  <a:pt x="9890" y="5866"/>
                  <a:pt x="9877" y="5813"/>
                  <a:pt x="9896" y="5787"/>
                </a:cubicBezTo>
                <a:close/>
                <a:moveTo>
                  <a:pt x="10266" y="5940"/>
                </a:moveTo>
                <a:lnTo>
                  <a:pt x="10266" y="5940"/>
                </a:lnTo>
                <a:cubicBezTo>
                  <a:pt x="10366" y="5942"/>
                  <a:pt x="10470" y="5949"/>
                  <a:pt x="10569" y="5950"/>
                </a:cubicBezTo>
                <a:lnTo>
                  <a:pt x="10569" y="5950"/>
                </a:lnTo>
                <a:cubicBezTo>
                  <a:pt x="10516" y="5956"/>
                  <a:pt x="10463" y="5959"/>
                  <a:pt x="10409" y="5959"/>
                </a:cubicBezTo>
                <a:cubicBezTo>
                  <a:pt x="10382" y="5959"/>
                  <a:pt x="10354" y="5958"/>
                  <a:pt x="10327" y="5956"/>
                </a:cubicBezTo>
                <a:lnTo>
                  <a:pt x="10327" y="5956"/>
                </a:lnTo>
                <a:cubicBezTo>
                  <a:pt x="10306" y="5951"/>
                  <a:pt x="10286" y="5946"/>
                  <a:pt x="10266" y="5940"/>
                </a:cubicBezTo>
                <a:close/>
                <a:moveTo>
                  <a:pt x="7747" y="5863"/>
                </a:moveTo>
                <a:cubicBezTo>
                  <a:pt x="7734" y="5863"/>
                  <a:pt x="7722" y="5863"/>
                  <a:pt x="7709" y="5875"/>
                </a:cubicBezTo>
                <a:cubicBezTo>
                  <a:pt x="7697" y="5875"/>
                  <a:pt x="7684" y="5888"/>
                  <a:pt x="7684" y="5900"/>
                </a:cubicBezTo>
                <a:lnTo>
                  <a:pt x="7684" y="5938"/>
                </a:lnTo>
                <a:cubicBezTo>
                  <a:pt x="7697" y="5938"/>
                  <a:pt x="7697" y="5951"/>
                  <a:pt x="7697" y="5951"/>
                </a:cubicBezTo>
                <a:cubicBezTo>
                  <a:pt x="7697" y="5951"/>
                  <a:pt x="7709" y="5964"/>
                  <a:pt x="7722" y="5964"/>
                </a:cubicBezTo>
                <a:cubicBezTo>
                  <a:pt x="7747" y="5976"/>
                  <a:pt x="7772" y="5989"/>
                  <a:pt x="7809" y="6001"/>
                </a:cubicBezTo>
                <a:cubicBezTo>
                  <a:pt x="7814" y="6005"/>
                  <a:pt x="7818" y="6007"/>
                  <a:pt x="7822" y="6007"/>
                </a:cubicBezTo>
                <a:cubicBezTo>
                  <a:pt x="7831" y="6007"/>
                  <a:pt x="7839" y="6001"/>
                  <a:pt x="7848" y="6001"/>
                </a:cubicBezTo>
                <a:cubicBezTo>
                  <a:pt x="7860" y="6001"/>
                  <a:pt x="7860" y="5989"/>
                  <a:pt x="7873" y="5976"/>
                </a:cubicBezTo>
                <a:lnTo>
                  <a:pt x="7873" y="5938"/>
                </a:lnTo>
                <a:cubicBezTo>
                  <a:pt x="7860" y="5938"/>
                  <a:pt x="7860" y="5925"/>
                  <a:pt x="7860" y="5925"/>
                </a:cubicBezTo>
                <a:cubicBezTo>
                  <a:pt x="7848" y="5913"/>
                  <a:pt x="7848" y="5913"/>
                  <a:pt x="7834" y="5913"/>
                </a:cubicBezTo>
                <a:cubicBezTo>
                  <a:pt x="7809" y="5900"/>
                  <a:pt x="7772" y="5888"/>
                  <a:pt x="7747" y="5863"/>
                </a:cubicBezTo>
                <a:close/>
                <a:moveTo>
                  <a:pt x="10123" y="5895"/>
                </a:moveTo>
                <a:lnTo>
                  <a:pt x="10123" y="5895"/>
                </a:lnTo>
                <a:cubicBezTo>
                  <a:pt x="10129" y="5895"/>
                  <a:pt x="10134" y="5896"/>
                  <a:pt x="10140" y="5896"/>
                </a:cubicBezTo>
                <a:lnTo>
                  <a:pt x="10140" y="5896"/>
                </a:lnTo>
                <a:cubicBezTo>
                  <a:pt x="10140" y="5900"/>
                  <a:pt x="10141" y="5903"/>
                  <a:pt x="10142" y="5907"/>
                </a:cubicBezTo>
                <a:lnTo>
                  <a:pt x="10142" y="5907"/>
                </a:lnTo>
                <a:cubicBezTo>
                  <a:pt x="10159" y="5917"/>
                  <a:pt x="10175" y="5928"/>
                  <a:pt x="10191" y="5938"/>
                </a:cubicBezTo>
                <a:lnTo>
                  <a:pt x="10191" y="5938"/>
                </a:lnTo>
                <a:cubicBezTo>
                  <a:pt x="10206" y="5939"/>
                  <a:pt x="10221" y="5939"/>
                  <a:pt x="10235" y="5939"/>
                </a:cubicBezTo>
                <a:lnTo>
                  <a:pt x="10235" y="5939"/>
                </a:lnTo>
                <a:cubicBezTo>
                  <a:pt x="10226" y="5941"/>
                  <a:pt x="10218" y="5946"/>
                  <a:pt x="10212" y="5952"/>
                </a:cubicBezTo>
                <a:lnTo>
                  <a:pt x="10212" y="5952"/>
                </a:lnTo>
                <a:cubicBezTo>
                  <a:pt x="10216" y="5955"/>
                  <a:pt x="10221" y="5958"/>
                  <a:pt x="10225" y="5960"/>
                </a:cubicBezTo>
                <a:lnTo>
                  <a:pt x="10225" y="5960"/>
                </a:lnTo>
                <a:cubicBezTo>
                  <a:pt x="10206" y="5981"/>
                  <a:pt x="10212" y="6027"/>
                  <a:pt x="10244" y="6045"/>
                </a:cubicBezTo>
                <a:lnTo>
                  <a:pt x="10244" y="6045"/>
                </a:lnTo>
                <a:cubicBezTo>
                  <a:pt x="10254" y="6047"/>
                  <a:pt x="10263" y="6050"/>
                  <a:pt x="10272" y="6052"/>
                </a:cubicBezTo>
                <a:lnTo>
                  <a:pt x="10272" y="6052"/>
                </a:lnTo>
                <a:cubicBezTo>
                  <a:pt x="10305" y="6054"/>
                  <a:pt x="10337" y="6055"/>
                  <a:pt x="10369" y="6055"/>
                </a:cubicBezTo>
                <a:lnTo>
                  <a:pt x="10369" y="6055"/>
                </a:lnTo>
                <a:cubicBezTo>
                  <a:pt x="10380" y="6063"/>
                  <a:pt x="10390" y="6070"/>
                  <a:pt x="10401" y="6077"/>
                </a:cubicBezTo>
                <a:lnTo>
                  <a:pt x="10401" y="6077"/>
                </a:lnTo>
                <a:cubicBezTo>
                  <a:pt x="10357" y="6070"/>
                  <a:pt x="10314" y="6062"/>
                  <a:pt x="10272" y="6052"/>
                </a:cubicBezTo>
                <a:lnTo>
                  <a:pt x="10272" y="6052"/>
                </a:lnTo>
                <a:cubicBezTo>
                  <a:pt x="10269" y="6052"/>
                  <a:pt x="10265" y="6051"/>
                  <a:pt x="10262" y="6051"/>
                </a:cubicBezTo>
                <a:cubicBezTo>
                  <a:pt x="10255" y="6050"/>
                  <a:pt x="10250" y="6048"/>
                  <a:pt x="10244" y="6045"/>
                </a:cubicBezTo>
                <a:lnTo>
                  <a:pt x="10244" y="6045"/>
                </a:lnTo>
                <a:cubicBezTo>
                  <a:pt x="10237" y="6043"/>
                  <a:pt x="10231" y="6041"/>
                  <a:pt x="10224" y="6039"/>
                </a:cubicBezTo>
                <a:cubicBezTo>
                  <a:pt x="10181" y="6022"/>
                  <a:pt x="10185" y="5975"/>
                  <a:pt x="10212" y="5952"/>
                </a:cubicBezTo>
                <a:lnTo>
                  <a:pt x="10212" y="5952"/>
                </a:lnTo>
                <a:cubicBezTo>
                  <a:pt x="10205" y="5947"/>
                  <a:pt x="10198" y="5943"/>
                  <a:pt x="10191" y="5938"/>
                </a:cubicBezTo>
                <a:lnTo>
                  <a:pt x="10191" y="5938"/>
                </a:lnTo>
                <a:cubicBezTo>
                  <a:pt x="10190" y="5938"/>
                  <a:pt x="10188" y="5938"/>
                  <a:pt x="10187" y="5938"/>
                </a:cubicBezTo>
                <a:cubicBezTo>
                  <a:pt x="10163" y="5938"/>
                  <a:pt x="10148" y="5924"/>
                  <a:pt x="10142" y="5907"/>
                </a:cubicBezTo>
                <a:lnTo>
                  <a:pt x="10142" y="5907"/>
                </a:lnTo>
                <a:cubicBezTo>
                  <a:pt x="10136" y="5903"/>
                  <a:pt x="10130" y="5899"/>
                  <a:pt x="10123" y="5895"/>
                </a:cubicBezTo>
                <a:close/>
                <a:moveTo>
                  <a:pt x="9502" y="5930"/>
                </a:moveTo>
                <a:cubicBezTo>
                  <a:pt x="9489" y="5930"/>
                  <a:pt x="9477" y="5936"/>
                  <a:pt x="9469" y="5951"/>
                </a:cubicBezTo>
                <a:cubicBezTo>
                  <a:pt x="9457" y="5976"/>
                  <a:pt x="9457" y="6014"/>
                  <a:pt x="9482" y="6026"/>
                </a:cubicBezTo>
                <a:cubicBezTo>
                  <a:pt x="9533" y="6051"/>
                  <a:pt x="9583" y="6089"/>
                  <a:pt x="9633" y="6127"/>
                </a:cubicBezTo>
                <a:cubicBezTo>
                  <a:pt x="9640" y="6130"/>
                  <a:pt x="9648" y="6132"/>
                  <a:pt x="9656" y="6132"/>
                </a:cubicBezTo>
                <a:cubicBezTo>
                  <a:pt x="9677" y="6132"/>
                  <a:pt x="9699" y="6120"/>
                  <a:pt x="9709" y="6101"/>
                </a:cubicBezTo>
                <a:cubicBezTo>
                  <a:pt x="9721" y="6089"/>
                  <a:pt x="9709" y="6051"/>
                  <a:pt x="9696" y="6039"/>
                </a:cubicBezTo>
                <a:cubicBezTo>
                  <a:pt x="9633" y="6001"/>
                  <a:pt x="9583" y="5976"/>
                  <a:pt x="9533" y="5938"/>
                </a:cubicBezTo>
                <a:cubicBezTo>
                  <a:pt x="9522" y="5933"/>
                  <a:pt x="9512" y="5930"/>
                  <a:pt x="9502" y="5930"/>
                </a:cubicBezTo>
                <a:close/>
                <a:moveTo>
                  <a:pt x="12705" y="6117"/>
                </a:moveTo>
                <a:lnTo>
                  <a:pt x="12705" y="6117"/>
                </a:lnTo>
                <a:cubicBezTo>
                  <a:pt x="12700" y="6121"/>
                  <a:pt x="12698" y="6127"/>
                  <a:pt x="12689" y="6127"/>
                </a:cubicBezTo>
                <a:cubicBezTo>
                  <a:pt x="12676" y="6140"/>
                  <a:pt x="12676" y="6165"/>
                  <a:pt x="12676" y="6165"/>
                </a:cubicBezTo>
                <a:cubicBezTo>
                  <a:pt x="12678" y="6168"/>
                  <a:pt x="12679" y="6170"/>
                  <a:pt x="12681" y="6173"/>
                </a:cubicBezTo>
                <a:lnTo>
                  <a:pt x="12681" y="6173"/>
                </a:lnTo>
                <a:cubicBezTo>
                  <a:pt x="12657" y="6161"/>
                  <a:pt x="12634" y="6149"/>
                  <a:pt x="12610" y="6138"/>
                </a:cubicBezTo>
                <a:lnTo>
                  <a:pt x="12610" y="6138"/>
                </a:lnTo>
                <a:cubicBezTo>
                  <a:pt x="12642" y="6134"/>
                  <a:pt x="12674" y="6127"/>
                  <a:pt x="12705" y="6117"/>
                </a:cubicBezTo>
                <a:close/>
                <a:moveTo>
                  <a:pt x="10703" y="6238"/>
                </a:moveTo>
                <a:lnTo>
                  <a:pt x="10703" y="6238"/>
                </a:lnTo>
                <a:cubicBezTo>
                  <a:pt x="10703" y="6238"/>
                  <a:pt x="10704" y="6238"/>
                  <a:pt x="10704" y="6238"/>
                </a:cubicBezTo>
                <a:lnTo>
                  <a:pt x="10704" y="6238"/>
                </a:lnTo>
                <a:cubicBezTo>
                  <a:pt x="10703" y="6238"/>
                  <a:pt x="10703" y="6239"/>
                  <a:pt x="10702" y="6240"/>
                </a:cubicBezTo>
                <a:cubicBezTo>
                  <a:pt x="10702" y="6239"/>
                  <a:pt x="10703" y="6239"/>
                  <a:pt x="10703" y="6238"/>
                </a:cubicBezTo>
                <a:close/>
                <a:moveTo>
                  <a:pt x="8634" y="5799"/>
                </a:moveTo>
                <a:cubicBezTo>
                  <a:pt x="8659" y="5799"/>
                  <a:pt x="8683" y="5807"/>
                  <a:pt x="8703" y="5826"/>
                </a:cubicBezTo>
                <a:lnTo>
                  <a:pt x="8703" y="5826"/>
                </a:lnTo>
                <a:cubicBezTo>
                  <a:pt x="8740" y="5901"/>
                  <a:pt x="8715" y="6001"/>
                  <a:pt x="8678" y="6076"/>
                </a:cubicBezTo>
                <a:cubicBezTo>
                  <a:pt x="8652" y="6115"/>
                  <a:pt x="8627" y="6152"/>
                  <a:pt x="8589" y="6190"/>
                </a:cubicBezTo>
                <a:cubicBezTo>
                  <a:pt x="8552" y="6215"/>
                  <a:pt x="8527" y="6252"/>
                  <a:pt x="8476" y="6265"/>
                </a:cubicBezTo>
                <a:cubicBezTo>
                  <a:pt x="8467" y="6270"/>
                  <a:pt x="8455" y="6273"/>
                  <a:pt x="8442" y="6273"/>
                </a:cubicBezTo>
                <a:cubicBezTo>
                  <a:pt x="8420" y="6273"/>
                  <a:pt x="8396" y="6264"/>
                  <a:pt x="8388" y="6240"/>
                </a:cubicBezTo>
                <a:cubicBezTo>
                  <a:pt x="8363" y="6215"/>
                  <a:pt x="8376" y="6165"/>
                  <a:pt x="8376" y="6127"/>
                </a:cubicBezTo>
                <a:cubicBezTo>
                  <a:pt x="8388" y="6026"/>
                  <a:pt x="8426" y="5938"/>
                  <a:pt x="8488" y="5863"/>
                </a:cubicBezTo>
                <a:cubicBezTo>
                  <a:pt x="8528" y="5831"/>
                  <a:pt x="8583" y="5799"/>
                  <a:pt x="8634" y="5799"/>
                </a:cubicBezTo>
                <a:close/>
                <a:moveTo>
                  <a:pt x="13757" y="4990"/>
                </a:moveTo>
                <a:cubicBezTo>
                  <a:pt x="13673" y="5251"/>
                  <a:pt x="13568" y="5510"/>
                  <a:pt x="13431" y="5737"/>
                </a:cubicBezTo>
                <a:cubicBezTo>
                  <a:pt x="13305" y="5951"/>
                  <a:pt x="13154" y="6177"/>
                  <a:pt x="12915" y="6265"/>
                </a:cubicBezTo>
                <a:cubicBezTo>
                  <a:pt x="12900" y="6271"/>
                  <a:pt x="12892" y="6281"/>
                  <a:pt x="12888" y="6291"/>
                </a:cubicBezTo>
                <a:lnTo>
                  <a:pt x="12888" y="6291"/>
                </a:lnTo>
                <a:cubicBezTo>
                  <a:pt x="12841" y="6258"/>
                  <a:pt x="12791" y="6229"/>
                  <a:pt x="12739" y="6202"/>
                </a:cubicBezTo>
                <a:lnTo>
                  <a:pt x="12739" y="6202"/>
                </a:lnTo>
                <a:cubicBezTo>
                  <a:pt x="12840" y="6177"/>
                  <a:pt x="12940" y="6127"/>
                  <a:pt x="13029" y="6076"/>
                </a:cubicBezTo>
                <a:cubicBezTo>
                  <a:pt x="13054" y="6064"/>
                  <a:pt x="13066" y="6026"/>
                  <a:pt x="13054" y="6014"/>
                </a:cubicBezTo>
                <a:cubicBezTo>
                  <a:pt x="13044" y="5996"/>
                  <a:pt x="13028" y="5984"/>
                  <a:pt x="13010" y="5984"/>
                </a:cubicBezTo>
                <a:cubicBezTo>
                  <a:pt x="13004" y="5984"/>
                  <a:pt x="12997" y="5985"/>
                  <a:pt x="12990" y="5989"/>
                </a:cubicBezTo>
                <a:cubicBezTo>
                  <a:pt x="12940" y="6014"/>
                  <a:pt x="12903" y="6039"/>
                  <a:pt x="12852" y="6064"/>
                </a:cubicBezTo>
                <a:cubicBezTo>
                  <a:pt x="12827" y="6064"/>
                  <a:pt x="12802" y="6076"/>
                  <a:pt x="12789" y="6089"/>
                </a:cubicBezTo>
                <a:cubicBezTo>
                  <a:pt x="12777" y="6089"/>
                  <a:pt x="12764" y="6101"/>
                  <a:pt x="12752" y="6101"/>
                </a:cubicBezTo>
                <a:lnTo>
                  <a:pt x="12744" y="6101"/>
                </a:lnTo>
                <a:cubicBezTo>
                  <a:pt x="12754" y="6092"/>
                  <a:pt x="12759" y="6078"/>
                  <a:pt x="12752" y="6064"/>
                </a:cubicBezTo>
                <a:cubicBezTo>
                  <a:pt x="12752" y="6051"/>
                  <a:pt x="12745" y="6037"/>
                  <a:pt x="12732" y="6029"/>
                </a:cubicBezTo>
                <a:lnTo>
                  <a:pt x="12732" y="6029"/>
                </a:lnTo>
                <a:cubicBezTo>
                  <a:pt x="12904" y="5956"/>
                  <a:pt x="13070" y="5869"/>
                  <a:pt x="13230" y="5762"/>
                </a:cubicBezTo>
                <a:cubicBezTo>
                  <a:pt x="13255" y="5749"/>
                  <a:pt x="13267" y="5724"/>
                  <a:pt x="13255" y="5699"/>
                </a:cubicBezTo>
                <a:cubicBezTo>
                  <a:pt x="13245" y="5681"/>
                  <a:pt x="13223" y="5669"/>
                  <a:pt x="13206" y="5669"/>
                </a:cubicBezTo>
                <a:cubicBezTo>
                  <a:pt x="13200" y="5669"/>
                  <a:pt x="13195" y="5671"/>
                  <a:pt x="13192" y="5674"/>
                </a:cubicBezTo>
                <a:cubicBezTo>
                  <a:pt x="13011" y="5794"/>
                  <a:pt x="12822" y="5891"/>
                  <a:pt x="12626" y="5970"/>
                </a:cubicBezTo>
                <a:lnTo>
                  <a:pt x="12626" y="5970"/>
                </a:lnTo>
                <a:cubicBezTo>
                  <a:pt x="12622" y="5949"/>
                  <a:pt x="12598" y="5938"/>
                  <a:pt x="12563" y="5938"/>
                </a:cubicBezTo>
                <a:cubicBezTo>
                  <a:pt x="12546" y="5942"/>
                  <a:pt x="12527" y="5944"/>
                  <a:pt x="12509" y="5946"/>
                </a:cubicBezTo>
                <a:lnTo>
                  <a:pt x="12509" y="5946"/>
                </a:lnTo>
                <a:cubicBezTo>
                  <a:pt x="12535" y="5940"/>
                  <a:pt x="12562" y="5933"/>
                  <a:pt x="12588" y="5925"/>
                </a:cubicBezTo>
                <a:cubicBezTo>
                  <a:pt x="12613" y="5913"/>
                  <a:pt x="12638" y="5888"/>
                  <a:pt x="12626" y="5863"/>
                </a:cubicBezTo>
                <a:cubicBezTo>
                  <a:pt x="12626" y="5842"/>
                  <a:pt x="12609" y="5822"/>
                  <a:pt x="12582" y="5822"/>
                </a:cubicBezTo>
                <a:cubicBezTo>
                  <a:pt x="12576" y="5822"/>
                  <a:pt x="12570" y="5823"/>
                  <a:pt x="12563" y="5825"/>
                </a:cubicBezTo>
                <a:cubicBezTo>
                  <a:pt x="12504" y="5843"/>
                  <a:pt x="12444" y="5858"/>
                  <a:pt x="12382" y="5870"/>
                </a:cubicBezTo>
                <a:lnTo>
                  <a:pt x="12382" y="5870"/>
                </a:lnTo>
                <a:cubicBezTo>
                  <a:pt x="12701" y="5776"/>
                  <a:pt x="13006" y="5633"/>
                  <a:pt x="13280" y="5448"/>
                </a:cubicBezTo>
                <a:cubicBezTo>
                  <a:pt x="13321" y="5417"/>
                  <a:pt x="13287" y="5362"/>
                  <a:pt x="13246" y="5362"/>
                </a:cubicBezTo>
                <a:cubicBezTo>
                  <a:pt x="13236" y="5362"/>
                  <a:pt x="13226" y="5365"/>
                  <a:pt x="13217" y="5372"/>
                </a:cubicBezTo>
                <a:cubicBezTo>
                  <a:pt x="13000" y="5524"/>
                  <a:pt x="12763" y="5642"/>
                  <a:pt x="12517" y="5728"/>
                </a:cubicBezTo>
                <a:lnTo>
                  <a:pt x="12517" y="5728"/>
                </a:lnTo>
                <a:cubicBezTo>
                  <a:pt x="12527" y="5716"/>
                  <a:pt x="12532" y="5701"/>
                  <a:pt x="12526" y="5687"/>
                </a:cubicBezTo>
                <a:cubicBezTo>
                  <a:pt x="12526" y="5675"/>
                  <a:pt x="12520" y="5666"/>
                  <a:pt x="12511" y="5660"/>
                </a:cubicBezTo>
                <a:lnTo>
                  <a:pt x="12511" y="5660"/>
                </a:lnTo>
                <a:cubicBezTo>
                  <a:pt x="12550" y="5648"/>
                  <a:pt x="12589" y="5636"/>
                  <a:pt x="12626" y="5624"/>
                </a:cubicBezTo>
                <a:cubicBezTo>
                  <a:pt x="12651" y="5624"/>
                  <a:pt x="12676" y="5598"/>
                  <a:pt x="12663" y="5573"/>
                </a:cubicBezTo>
                <a:cubicBezTo>
                  <a:pt x="12663" y="5560"/>
                  <a:pt x="12656" y="5546"/>
                  <a:pt x="12645" y="5539"/>
                </a:cubicBezTo>
                <a:lnTo>
                  <a:pt x="12645" y="5539"/>
                </a:lnTo>
                <a:cubicBezTo>
                  <a:pt x="12711" y="5524"/>
                  <a:pt x="12776" y="5502"/>
                  <a:pt x="12839" y="5473"/>
                </a:cubicBezTo>
                <a:cubicBezTo>
                  <a:pt x="12865" y="5461"/>
                  <a:pt x="12865" y="5435"/>
                  <a:pt x="12852" y="5410"/>
                </a:cubicBezTo>
                <a:cubicBezTo>
                  <a:pt x="12843" y="5392"/>
                  <a:pt x="12827" y="5380"/>
                  <a:pt x="12809" y="5380"/>
                </a:cubicBezTo>
                <a:cubicBezTo>
                  <a:pt x="12803" y="5380"/>
                  <a:pt x="12796" y="5382"/>
                  <a:pt x="12789" y="5385"/>
                </a:cubicBezTo>
                <a:cubicBezTo>
                  <a:pt x="12674" y="5437"/>
                  <a:pt x="12540" y="5464"/>
                  <a:pt x="12411" y="5464"/>
                </a:cubicBezTo>
                <a:cubicBezTo>
                  <a:pt x="12411" y="5464"/>
                  <a:pt x="12410" y="5464"/>
                  <a:pt x="12410" y="5464"/>
                </a:cubicBezTo>
                <a:lnTo>
                  <a:pt x="12410" y="5464"/>
                </a:lnTo>
                <a:cubicBezTo>
                  <a:pt x="12469" y="5385"/>
                  <a:pt x="12523" y="5304"/>
                  <a:pt x="12572" y="5218"/>
                </a:cubicBezTo>
                <a:lnTo>
                  <a:pt x="12572" y="5218"/>
                </a:lnTo>
                <a:cubicBezTo>
                  <a:pt x="12652" y="5237"/>
                  <a:pt x="12732" y="5245"/>
                  <a:pt x="12811" y="5245"/>
                </a:cubicBezTo>
                <a:cubicBezTo>
                  <a:pt x="12946" y="5245"/>
                  <a:pt x="13082" y="5221"/>
                  <a:pt x="13217" y="5184"/>
                </a:cubicBezTo>
                <a:cubicBezTo>
                  <a:pt x="13394" y="5128"/>
                  <a:pt x="13571" y="5043"/>
                  <a:pt x="13757" y="4990"/>
                </a:cubicBezTo>
                <a:close/>
                <a:moveTo>
                  <a:pt x="1010" y="6088"/>
                </a:moveTo>
                <a:cubicBezTo>
                  <a:pt x="1013" y="6089"/>
                  <a:pt x="1016" y="6089"/>
                  <a:pt x="1019" y="6089"/>
                </a:cubicBezTo>
                <a:cubicBezTo>
                  <a:pt x="1050" y="6089"/>
                  <a:pt x="1085" y="6092"/>
                  <a:pt x="1119" y="6095"/>
                </a:cubicBezTo>
                <a:lnTo>
                  <a:pt x="1119" y="6095"/>
                </a:lnTo>
                <a:cubicBezTo>
                  <a:pt x="935" y="6149"/>
                  <a:pt x="755" y="6210"/>
                  <a:pt x="579" y="6278"/>
                </a:cubicBezTo>
                <a:cubicBezTo>
                  <a:pt x="569" y="6282"/>
                  <a:pt x="562" y="6287"/>
                  <a:pt x="557" y="6294"/>
                </a:cubicBezTo>
                <a:lnTo>
                  <a:pt x="557" y="6294"/>
                </a:lnTo>
                <a:cubicBezTo>
                  <a:pt x="562" y="6277"/>
                  <a:pt x="568" y="6261"/>
                  <a:pt x="574" y="6244"/>
                </a:cubicBezTo>
                <a:lnTo>
                  <a:pt x="574" y="6244"/>
                </a:lnTo>
                <a:cubicBezTo>
                  <a:pt x="567" y="6247"/>
                  <a:pt x="560" y="6250"/>
                  <a:pt x="554" y="6252"/>
                </a:cubicBezTo>
                <a:cubicBezTo>
                  <a:pt x="545" y="6259"/>
                  <a:pt x="537" y="6262"/>
                  <a:pt x="529" y="6262"/>
                </a:cubicBezTo>
                <a:cubicBezTo>
                  <a:pt x="490" y="6262"/>
                  <a:pt x="464" y="6196"/>
                  <a:pt x="516" y="6165"/>
                </a:cubicBezTo>
                <a:cubicBezTo>
                  <a:pt x="519" y="6163"/>
                  <a:pt x="521" y="6162"/>
                  <a:pt x="524" y="6161"/>
                </a:cubicBezTo>
                <a:lnTo>
                  <a:pt x="524" y="6161"/>
                </a:lnTo>
                <a:cubicBezTo>
                  <a:pt x="523" y="6145"/>
                  <a:pt x="532" y="6131"/>
                  <a:pt x="554" y="6127"/>
                </a:cubicBezTo>
                <a:cubicBezTo>
                  <a:pt x="577" y="6118"/>
                  <a:pt x="601" y="6109"/>
                  <a:pt x="624" y="6100"/>
                </a:cubicBezTo>
                <a:lnTo>
                  <a:pt x="624" y="6100"/>
                </a:lnTo>
                <a:cubicBezTo>
                  <a:pt x="622" y="6106"/>
                  <a:pt x="620" y="6112"/>
                  <a:pt x="617" y="6119"/>
                </a:cubicBezTo>
                <a:lnTo>
                  <a:pt x="617" y="6119"/>
                </a:lnTo>
                <a:cubicBezTo>
                  <a:pt x="586" y="6132"/>
                  <a:pt x="555" y="6146"/>
                  <a:pt x="524" y="6161"/>
                </a:cubicBezTo>
                <a:lnTo>
                  <a:pt x="524" y="6161"/>
                </a:lnTo>
                <a:cubicBezTo>
                  <a:pt x="526" y="6186"/>
                  <a:pt x="553" y="6216"/>
                  <a:pt x="582" y="6216"/>
                </a:cubicBezTo>
                <a:cubicBezTo>
                  <a:pt x="582" y="6216"/>
                  <a:pt x="582" y="6216"/>
                  <a:pt x="583" y="6216"/>
                </a:cubicBezTo>
                <a:lnTo>
                  <a:pt x="583" y="6216"/>
                </a:lnTo>
                <a:cubicBezTo>
                  <a:pt x="580" y="6226"/>
                  <a:pt x="577" y="6235"/>
                  <a:pt x="574" y="6244"/>
                </a:cubicBezTo>
                <a:lnTo>
                  <a:pt x="574" y="6244"/>
                </a:lnTo>
                <a:cubicBezTo>
                  <a:pt x="717" y="6183"/>
                  <a:pt x="861" y="6130"/>
                  <a:pt x="1010" y="6088"/>
                </a:cubicBezTo>
                <a:close/>
                <a:moveTo>
                  <a:pt x="557" y="6294"/>
                </a:moveTo>
                <a:cubicBezTo>
                  <a:pt x="555" y="6301"/>
                  <a:pt x="552" y="6309"/>
                  <a:pt x="549" y="6317"/>
                </a:cubicBezTo>
                <a:lnTo>
                  <a:pt x="549" y="6317"/>
                </a:lnTo>
                <a:cubicBezTo>
                  <a:pt x="549" y="6318"/>
                  <a:pt x="549" y="6318"/>
                  <a:pt x="549" y="6319"/>
                </a:cubicBezTo>
                <a:lnTo>
                  <a:pt x="549" y="6319"/>
                </a:lnTo>
                <a:cubicBezTo>
                  <a:pt x="549" y="6319"/>
                  <a:pt x="549" y="6319"/>
                  <a:pt x="549" y="6319"/>
                </a:cubicBezTo>
                <a:lnTo>
                  <a:pt x="549" y="6319"/>
                </a:lnTo>
                <a:cubicBezTo>
                  <a:pt x="549" y="6318"/>
                  <a:pt x="549" y="6318"/>
                  <a:pt x="549" y="6317"/>
                </a:cubicBezTo>
                <a:lnTo>
                  <a:pt x="549" y="6317"/>
                </a:lnTo>
                <a:cubicBezTo>
                  <a:pt x="549" y="6309"/>
                  <a:pt x="552" y="6301"/>
                  <a:pt x="557" y="6294"/>
                </a:cubicBezTo>
                <a:close/>
                <a:moveTo>
                  <a:pt x="12756" y="4382"/>
                </a:moveTo>
                <a:cubicBezTo>
                  <a:pt x="12665" y="5140"/>
                  <a:pt x="12138" y="5775"/>
                  <a:pt x="11481" y="6127"/>
                </a:cubicBezTo>
                <a:cubicBezTo>
                  <a:pt x="11333" y="6206"/>
                  <a:pt x="11183" y="6270"/>
                  <a:pt x="11028" y="6324"/>
                </a:cubicBezTo>
                <a:lnTo>
                  <a:pt x="11028" y="6324"/>
                </a:lnTo>
                <a:cubicBezTo>
                  <a:pt x="11028" y="6322"/>
                  <a:pt x="11029" y="6319"/>
                  <a:pt x="11029" y="6316"/>
                </a:cubicBezTo>
                <a:cubicBezTo>
                  <a:pt x="11024" y="6305"/>
                  <a:pt x="11016" y="6295"/>
                  <a:pt x="11007" y="6287"/>
                </a:cubicBezTo>
                <a:lnTo>
                  <a:pt x="11007" y="6287"/>
                </a:lnTo>
                <a:cubicBezTo>
                  <a:pt x="11019" y="6284"/>
                  <a:pt x="11030" y="6281"/>
                  <a:pt x="11042" y="6278"/>
                </a:cubicBezTo>
                <a:cubicBezTo>
                  <a:pt x="11067" y="6278"/>
                  <a:pt x="11092" y="6252"/>
                  <a:pt x="11079" y="6227"/>
                </a:cubicBezTo>
                <a:cubicBezTo>
                  <a:pt x="11079" y="6207"/>
                  <a:pt x="11062" y="6186"/>
                  <a:pt x="11043" y="6186"/>
                </a:cubicBezTo>
                <a:cubicBezTo>
                  <a:pt x="11038" y="6186"/>
                  <a:pt x="11033" y="6188"/>
                  <a:pt x="11029" y="6190"/>
                </a:cubicBezTo>
                <a:cubicBezTo>
                  <a:pt x="10941" y="6202"/>
                  <a:pt x="10840" y="6227"/>
                  <a:pt x="10752" y="6240"/>
                </a:cubicBezTo>
                <a:lnTo>
                  <a:pt x="10740" y="6240"/>
                </a:lnTo>
                <a:cubicBezTo>
                  <a:pt x="10740" y="6239"/>
                  <a:pt x="10740" y="6238"/>
                  <a:pt x="10740" y="6237"/>
                </a:cubicBezTo>
                <a:lnTo>
                  <a:pt x="10740" y="6237"/>
                </a:lnTo>
                <a:cubicBezTo>
                  <a:pt x="10778" y="6234"/>
                  <a:pt x="10816" y="6227"/>
                  <a:pt x="10853" y="6215"/>
                </a:cubicBezTo>
                <a:cubicBezTo>
                  <a:pt x="10863" y="6210"/>
                  <a:pt x="10874" y="6202"/>
                  <a:pt x="10882" y="6193"/>
                </a:cubicBezTo>
                <a:lnTo>
                  <a:pt x="10882" y="6193"/>
                </a:lnTo>
                <a:cubicBezTo>
                  <a:pt x="10918" y="6185"/>
                  <a:pt x="10955" y="6175"/>
                  <a:pt x="10991" y="6165"/>
                </a:cubicBezTo>
                <a:cubicBezTo>
                  <a:pt x="11017" y="6152"/>
                  <a:pt x="11029" y="6140"/>
                  <a:pt x="11029" y="6101"/>
                </a:cubicBezTo>
                <a:cubicBezTo>
                  <a:pt x="11017" y="6076"/>
                  <a:pt x="10991" y="6064"/>
                  <a:pt x="10966" y="6064"/>
                </a:cubicBezTo>
                <a:cubicBezTo>
                  <a:pt x="10856" y="6098"/>
                  <a:pt x="10746" y="6121"/>
                  <a:pt x="10636" y="6132"/>
                </a:cubicBezTo>
                <a:lnTo>
                  <a:pt x="10636" y="6132"/>
                </a:lnTo>
                <a:cubicBezTo>
                  <a:pt x="10599" y="6126"/>
                  <a:pt x="10562" y="6115"/>
                  <a:pt x="10526" y="6101"/>
                </a:cubicBezTo>
                <a:cubicBezTo>
                  <a:pt x="10506" y="6101"/>
                  <a:pt x="10486" y="6110"/>
                  <a:pt x="10472" y="6126"/>
                </a:cubicBezTo>
                <a:lnTo>
                  <a:pt x="10472" y="6126"/>
                </a:lnTo>
                <a:cubicBezTo>
                  <a:pt x="10479" y="6130"/>
                  <a:pt x="10486" y="6135"/>
                  <a:pt x="10492" y="6140"/>
                </a:cubicBezTo>
                <a:lnTo>
                  <a:pt x="10492" y="6140"/>
                </a:lnTo>
                <a:cubicBezTo>
                  <a:pt x="10487" y="6140"/>
                  <a:pt x="10481" y="6140"/>
                  <a:pt x="10475" y="6140"/>
                </a:cubicBezTo>
                <a:cubicBezTo>
                  <a:pt x="10471" y="6140"/>
                  <a:pt x="10467" y="6140"/>
                  <a:pt x="10463" y="6141"/>
                </a:cubicBezTo>
                <a:lnTo>
                  <a:pt x="10463" y="6141"/>
                </a:lnTo>
                <a:cubicBezTo>
                  <a:pt x="10451" y="6166"/>
                  <a:pt x="10464" y="6190"/>
                  <a:pt x="10500" y="6202"/>
                </a:cubicBezTo>
                <a:cubicBezTo>
                  <a:pt x="10536" y="6214"/>
                  <a:pt x="10573" y="6223"/>
                  <a:pt x="10610" y="6230"/>
                </a:cubicBezTo>
                <a:lnTo>
                  <a:pt x="10610" y="6230"/>
                </a:lnTo>
                <a:cubicBezTo>
                  <a:pt x="10609" y="6231"/>
                  <a:pt x="10609" y="6233"/>
                  <a:pt x="10609" y="6235"/>
                </a:cubicBezTo>
                <a:lnTo>
                  <a:pt x="10609" y="6235"/>
                </a:lnTo>
                <a:cubicBezTo>
                  <a:pt x="10615" y="6234"/>
                  <a:pt x="10620" y="6234"/>
                  <a:pt x="10626" y="6234"/>
                </a:cubicBezTo>
                <a:lnTo>
                  <a:pt x="10626" y="6234"/>
                </a:lnTo>
                <a:cubicBezTo>
                  <a:pt x="10655" y="6255"/>
                  <a:pt x="10685" y="6277"/>
                  <a:pt x="10715" y="6298"/>
                </a:cubicBezTo>
                <a:lnTo>
                  <a:pt x="10715" y="6298"/>
                </a:lnTo>
                <a:cubicBezTo>
                  <a:pt x="10715" y="6300"/>
                  <a:pt x="10715" y="6301"/>
                  <a:pt x="10715" y="6303"/>
                </a:cubicBezTo>
                <a:cubicBezTo>
                  <a:pt x="10717" y="6307"/>
                  <a:pt x="10720" y="6312"/>
                  <a:pt x="10723" y="6316"/>
                </a:cubicBezTo>
                <a:lnTo>
                  <a:pt x="10723" y="6316"/>
                </a:lnTo>
                <a:cubicBezTo>
                  <a:pt x="10720" y="6320"/>
                  <a:pt x="10718" y="6324"/>
                  <a:pt x="10717" y="6328"/>
                </a:cubicBezTo>
                <a:lnTo>
                  <a:pt x="10717" y="6328"/>
                </a:lnTo>
                <a:cubicBezTo>
                  <a:pt x="10716" y="6328"/>
                  <a:pt x="10715" y="6328"/>
                  <a:pt x="10715" y="6328"/>
                </a:cubicBezTo>
                <a:cubicBezTo>
                  <a:pt x="10690" y="6328"/>
                  <a:pt x="10664" y="6316"/>
                  <a:pt x="10651" y="6303"/>
                </a:cubicBezTo>
                <a:cubicBezTo>
                  <a:pt x="10623" y="6284"/>
                  <a:pt x="10609" y="6257"/>
                  <a:pt x="10609" y="6235"/>
                </a:cubicBezTo>
                <a:lnTo>
                  <a:pt x="10609" y="6235"/>
                </a:lnTo>
                <a:cubicBezTo>
                  <a:pt x="10564" y="6238"/>
                  <a:pt x="10519" y="6240"/>
                  <a:pt x="10475" y="6240"/>
                </a:cubicBezTo>
                <a:cubicBezTo>
                  <a:pt x="10405" y="6228"/>
                  <a:pt x="10411" y="6152"/>
                  <a:pt x="10463" y="6141"/>
                </a:cubicBezTo>
                <a:lnTo>
                  <a:pt x="10463" y="6141"/>
                </a:lnTo>
                <a:cubicBezTo>
                  <a:pt x="10463" y="6141"/>
                  <a:pt x="10463" y="6140"/>
                  <a:pt x="10463" y="6140"/>
                </a:cubicBezTo>
                <a:cubicBezTo>
                  <a:pt x="10466" y="6134"/>
                  <a:pt x="10469" y="6130"/>
                  <a:pt x="10472" y="6126"/>
                </a:cubicBezTo>
                <a:lnTo>
                  <a:pt x="10472" y="6126"/>
                </a:lnTo>
                <a:cubicBezTo>
                  <a:pt x="10448" y="6109"/>
                  <a:pt x="10425" y="6093"/>
                  <a:pt x="10401" y="6077"/>
                </a:cubicBezTo>
                <a:lnTo>
                  <a:pt x="10401" y="6077"/>
                </a:lnTo>
                <a:cubicBezTo>
                  <a:pt x="10481" y="6088"/>
                  <a:pt x="10563" y="6094"/>
                  <a:pt x="10645" y="6094"/>
                </a:cubicBezTo>
                <a:cubicBezTo>
                  <a:pt x="10689" y="6094"/>
                  <a:pt x="10733" y="6092"/>
                  <a:pt x="10777" y="6089"/>
                </a:cubicBezTo>
                <a:cubicBezTo>
                  <a:pt x="10802" y="6089"/>
                  <a:pt x="10827" y="6076"/>
                  <a:pt x="10827" y="6039"/>
                </a:cubicBezTo>
                <a:cubicBezTo>
                  <a:pt x="10827" y="6028"/>
                  <a:pt x="10823" y="6017"/>
                  <a:pt x="10815" y="6008"/>
                </a:cubicBezTo>
                <a:lnTo>
                  <a:pt x="10815" y="6008"/>
                </a:lnTo>
                <a:cubicBezTo>
                  <a:pt x="10960" y="5979"/>
                  <a:pt x="11103" y="5940"/>
                  <a:pt x="11243" y="5900"/>
                </a:cubicBezTo>
                <a:cubicBezTo>
                  <a:pt x="11298" y="5878"/>
                  <a:pt x="11285" y="5796"/>
                  <a:pt x="11237" y="5796"/>
                </a:cubicBezTo>
                <a:cubicBezTo>
                  <a:pt x="11231" y="5796"/>
                  <a:pt x="11225" y="5797"/>
                  <a:pt x="11218" y="5800"/>
                </a:cubicBezTo>
                <a:cubicBezTo>
                  <a:pt x="11034" y="5854"/>
                  <a:pt x="10841" y="5912"/>
                  <a:pt x="10645" y="5941"/>
                </a:cubicBezTo>
                <a:lnTo>
                  <a:pt x="10645" y="5941"/>
                </a:lnTo>
                <a:cubicBezTo>
                  <a:pt x="10665" y="5925"/>
                  <a:pt x="10673" y="5895"/>
                  <a:pt x="10664" y="5874"/>
                </a:cubicBezTo>
                <a:lnTo>
                  <a:pt x="10664" y="5874"/>
                </a:lnTo>
                <a:cubicBezTo>
                  <a:pt x="11015" y="5828"/>
                  <a:pt x="11360" y="5728"/>
                  <a:pt x="11696" y="5624"/>
                </a:cubicBezTo>
                <a:cubicBezTo>
                  <a:pt x="11751" y="5613"/>
                  <a:pt x="11737" y="5532"/>
                  <a:pt x="11690" y="5532"/>
                </a:cubicBezTo>
                <a:cubicBezTo>
                  <a:pt x="11684" y="5532"/>
                  <a:pt x="11677" y="5533"/>
                  <a:pt x="11670" y="5536"/>
                </a:cubicBezTo>
                <a:cubicBezTo>
                  <a:pt x="11230" y="5666"/>
                  <a:pt x="10765" y="5804"/>
                  <a:pt x="10295" y="5804"/>
                </a:cubicBezTo>
                <a:cubicBezTo>
                  <a:pt x="10205" y="5804"/>
                  <a:pt x="10115" y="5799"/>
                  <a:pt x="10024" y="5788"/>
                </a:cubicBezTo>
                <a:lnTo>
                  <a:pt x="10024" y="5788"/>
                </a:lnTo>
                <a:cubicBezTo>
                  <a:pt x="10028" y="5788"/>
                  <a:pt x="10032" y="5788"/>
                  <a:pt x="10036" y="5788"/>
                </a:cubicBezTo>
                <a:cubicBezTo>
                  <a:pt x="10111" y="5775"/>
                  <a:pt x="10199" y="5762"/>
                  <a:pt x="10274" y="5762"/>
                </a:cubicBezTo>
                <a:lnTo>
                  <a:pt x="10765" y="5687"/>
                </a:lnTo>
                <a:cubicBezTo>
                  <a:pt x="10823" y="5675"/>
                  <a:pt x="10805" y="5597"/>
                  <a:pt x="10751" y="5597"/>
                </a:cubicBezTo>
                <a:cubicBezTo>
                  <a:pt x="10748" y="5597"/>
                  <a:pt x="10744" y="5598"/>
                  <a:pt x="10740" y="5598"/>
                </a:cubicBezTo>
                <a:cubicBezTo>
                  <a:pt x="10589" y="5612"/>
                  <a:pt x="10438" y="5637"/>
                  <a:pt x="10287" y="5662"/>
                </a:cubicBezTo>
                <a:cubicBezTo>
                  <a:pt x="10212" y="5662"/>
                  <a:pt x="10136" y="5674"/>
                  <a:pt x="10061" y="5687"/>
                </a:cubicBezTo>
                <a:cubicBezTo>
                  <a:pt x="10024" y="5687"/>
                  <a:pt x="9987" y="5690"/>
                  <a:pt x="9951" y="5690"/>
                </a:cubicBezTo>
                <a:cubicBezTo>
                  <a:pt x="9914" y="5690"/>
                  <a:pt x="9879" y="5687"/>
                  <a:pt x="9847" y="5674"/>
                </a:cubicBezTo>
                <a:cubicBezTo>
                  <a:pt x="9845" y="5673"/>
                  <a:pt x="9844" y="5672"/>
                  <a:pt x="9843" y="5672"/>
                </a:cubicBezTo>
                <a:lnTo>
                  <a:pt x="9843" y="5672"/>
                </a:lnTo>
                <a:cubicBezTo>
                  <a:pt x="9873" y="5673"/>
                  <a:pt x="9904" y="5674"/>
                  <a:pt x="9935" y="5674"/>
                </a:cubicBezTo>
                <a:cubicBezTo>
                  <a:pt x="10136" y="5674"/>
                  <a:pt x="10324" y="5649"/>
                  <a:pt x="10514" y="5612"/>
                </a:cubicBezTo>
                <a:cubicBezTo>
                  <a:pt x="10702" y="5586"/>
                  <a:pt x="10891" y="5548"/>
                  <a:pt x="11067" y="5511"/>
                </a:cubicBezTo>
                <a:cubicBezTo>
                  <a:pt x="11243" y="5473"/>
                  <a:pt x="11406" y="5448"/>
                  <a:pt x="11582" y="5385"/>
                </a:cubicBezTo>
                <a:cubicBezTo>
                  <a:pt x="11758" y="5335"/>
                  <a:pt x="11934" y="5246"/>
                  <a:pt x="12098" y="5146"/>
                </a:cubicBezTo>
                <a:cubicBezTo>
                  <a:pt x="12139" y="5116"/>
                  <a:pt x="12105" y="5060"/>
                  <a:pt x="12064" y="5060"/>
                </a:cubicBezTo>
                <a:cubicBezTo>
                  <a:pt x="12054" y="5060"/>
                  <a:pt x="12044" y="5063"/>
                  <a:pt x="12035" y="5070"/>
                </a:cubicBezTo>
                <a:cubicBezTo>
                  <a:pt x="11758" y="5259"/>
                  <a:pt x="11431" y="5335"/>
                  <a:pt x="11117" y="5397"/>
                </a:cubicBezTo>
                <a:cubicBezTo>
                  <a:pt x="10765" y="5473"/>
                  <a:pt x="10413" y="5548"/>
                  <a:pt x="10061" y="5573"/>
                </a:cubicBezTo>
                <a:cubicBezTo>
                  <a:pt x="10018" y="5576"/>
                  <a:pt x="9974" y="5578"/>
                  <a:pt x="9931" y="5578"/>
                </a:cubicBezTo>
                <a:cubicBezTo>
                  <a:pt x="9761" y="5578"/>
                  <a:pt x="9595" y="5553"/>
                  <a:pt x="9444" y="5473"/>
                </a:cubicBezTo>
                <a:cubicBezTo>
                  <a:pt x="9436" y="5466"/>
                  <a:pt x="9427" y="5464"/>
                  <a:pt x="9419" y="5464"/>
                </a:cubicBezTo>
                <a:cubicBezTo>
                  <a:pt x="9419" y="5464"/>
                  <a:pt x="9419" y="5464"/>
                  <a:pt x="9419" y="5464"/>
                </a:cubicBezTo>
                <a:lnTo>
                  <a:pt x="9419" y="5464"/>
                </a:lnTo>
                <a:cubicBezTo>
                  <a:pt x="9531" y="5530"/>
                  <a:pt x="9644" y="5596"/>
                  <a:pt x="9756" y="5665"/>
                </a:cubicBezTo>
                <a:lnTo>
                  <a:pt x="9756" y="5665"/>
                </a:lnTo>
                <a:cubicBezTo>
                  <a:pt x="9629" y="5650"/>
                  <a:pt x="9506" y="5617"/>
                  <a:pt x="9394" y="5548"/>
                </a:cubicBezTo>
                <a:cubicBezTo>
                  <a:pt x="9352" y="5527"/>
                  <a:pt x="9379" y="5464"/>
                  <a:pt x="9419" y="5464"/>
                </a:cubicBezTo>
                <a:lnTo>
                  <a:pt x="9419" y="5464"/>
                </a:lnTo>
                <a:cubicBezTo>
                  <a:pt x="9416" y="5462"/>
                  <a:pt x="9412" y="5460"/>
                  <a:pt x="9409" y="5458"/>
                </a:cubicBezTo>
                <a:lnTo>
                  <a:pt x="9409" y="5458"/>
                </a:lnTo>
                <a:cubicBezTo>
                  <a:pt x="9413" y="5459"/>
                  <a:pt x="9416" y="5460"/>
                  <a:pt x="9419" y="5461"/>
                </a:cubicBezTo>
                <a:cubicBezTo>
                  <a:pt x="9482" y="5486"/>
                  <a:pt x="9545" y="5498"/>
                  <a:pt x="9608" y="5511"/>
                </a:cubicBezTo>
                <a:cubicBezTo>
                  <a:pt x="9746" y="5536"/>
                  <a:pt x="9885" y="5548"/>
                  <a:pt x="10023" y="5548"/>
                </a:cubicBezTo>
                <a:cubicBezTo>
                  <a:pt x="10042" y="5548"/>
                  <a:pt x="10056" y="5539"/>
                  <a:pt x="10066" y="5526"/>
                </a:cubicBezTo>
                <a:lnTo>
                  <a:pt x="10066" y="5526"/>
                </a:lnTo>
                <a:cubicBezTo>
                  <a:pt x="10224" y="5526"/>
                  <a:pt x="10383" y="5509"/>
                  <a:pt x="10539" y="5486"/>
                </a:cubicBezTo>
                <a:cubicBezTo>
                  <a:pt x="10598" y="5486"/>
                  <a:pt x="10578" y="5396"/>
                  <a:pt x="10524" y="5396"/>
                </a:cubicBezTo>
                <a:cubicBezTo>
                  <a:pt x="10520" y="5396"/>
                  <a:pt x="10517" y="5397"/>
                  <a:pt x="10514" y="5397"/>
                </a:cubicBezTo>
                <a:cubicBezTo>
                  <a:pt x="10377" y="5416"/>
                  <a:pt x="10233" y="5429"/>
                  <a:pt x="10089" y="5429"/>
                </a:cubicBezTo>
                <a:cubicBezTo>
                  <a:pt x="9836" y="5429"/>
                  <a:pt x="9581" y="5388"/>
                  <a:pt x="9357" y="5259"/>
                </a:cubicBezTo>
                <a:cubicBezTo>
                  <a:pt x="9351" y="5257"/>
                  <a:pt x="9346" y="5255"/>
                  <a:pt x="9341" y="5255"/>
                </a:cubicBezTo>
                <a:lnTo>
                  <a:pt x="9341" y="5255"/>
                </a:lnTo>
                <a:cubicBezTo>
                  <a:pt x="9352" y="5244"/>
                  <a:pt x="9363" y="5233"/>
                  <a:pt x="9373" y="5222"/>
                </a:cubicBezTo>
                <a:lnTo>
                  <a:pt x="9373" y="5222"/>
                </a:lnTo>
                <a:cubicBezTo>
                  <a:pt x="9374" y="5236"/>
                  <a:pt x="9381" y="5249"/>
                  <a:pt x="9394" y="5259"/>
                </a:cubicBezTo>
                <a:cubicBezTo>
                  <a:pt x="9546" y="5355"/>
                  <a:pt x="9720" y="5378"/>
                  <a:pt x="9894" y="5378"/>
                </a:cubicBezTo>
                <a:cubicBezTo>
                  <a:pt x="9950" y="5378"/>
                  <a:pt x="10006" y="5375"/>
                  <a:pt x="10061" y="5372"/>
                </a:cubicBezTo>
                <a:cubicBezTo>
                  <a:pt x="10081" y="5372"/>
                  <a:pt x="10095" y="5361"/>
                  <a:pt x="10102" y="5346"/>
                </a:cubicBezTo>
                <a:lnTo>
                  <a:pt x="10102" y="5346"/>
                </a:lnTo>
                <a:cubicBezTo>
                  <a:pt x="10319" y="5342"/>
                  <a:pt x="10535" y="5317"/>
                  <a:pt x="10740" y="5272"/>
                </a:cubicBezTo>
                <a:cubicBezTo>
                  <a:pt x="10799" y="5260"/>
                  <a:pt x="10780" y="5170"/>
                  <a:pt x="10725" y="5170"/>
                </a:cubicBezTo>
                <a:cubicBezTo>
                  <a:pt x="10722" y="5170"/>
                  <a:pt x="10718" y="5170"/>
                  <a:pt x="10715" y="5171"/>
                </a:cubicBezTo>
                <a:cubicBezTo>
                  <a:pt x="10500" y="5221"/>
                  <a:pt x="10287" y="5246"/>
                  <a:pt x="10061" y="5246"/>
                </a:cubicBezTo>
                <a:cubicBezTo>
                  <a:pt x="10042" y="5246"/>
                  <a:pt x="10024" y="5246"/>
                  <a:pt x="10005" y="5246"/>
                </a:cubicBezTo>
                <a:lnTo>
                  <a:pt x="10005" y="5246"/>
                </a:lnTo>
                <a:cubicBezTo>
                  <a:pt x="10007" y="5243"/>
                  <a:pt x="10009" y="5239"/>
                  <a:pt x="10011" y="5234"/>
                </a:cubicBezTo>
                <a:cubicBezTo>
                  <a:pt x="10023" y="5221"/>
                  <a:pt x="9997" y="5184"/>
                  <a:pt x="9972" y="5171"/>
                </a:cubicBezTo>
                <a:cubicBezTo>
                  <a:pt x="9882" y="5157"/>
                  <a:pt x="9796" y="5135"/>
                  <a:pt x="9711" y="5106"/>
                </a:cubicBezTo>
                <a:lnTo>
                  <a:pt x="9711" y="5106"/>
                </a:lnTo>
                <a:cubicBezTo>
                  <a:pt x="9819" y="5132"/>
                  <a:pt x="9927" y="5146"/>
                  <a:pt x="10036" y="5146"/>
                </a:cubicBezTo>
                <a:cubicBezTo>
                  <a:pt x="10039" y="5147"/>
                  <a:pt x="10043" y="5147"/>
                  <a:pt x="10047" y="5147"/>
                </a:cubicBezTo>
                <a:cubicBezTo>
                  <a:pt x="10099" y="5147"/>
                  <a:pt x="10107" y="5058"/>
                  <a:pt x="10048" y="5058"/>
                </a:cubicBezTo>
                <a:cubicBezTo>
                  <a:pt x="10004" y="5055"/>
                  <a:pt x="9961" y="5050"/>
                  <a:pt x="9918" y="5044"/>
                </a:cubicBezTo>
                <a:lnTo>
                  <a:pt x="9918" y="5044"/>
                </a:lnTo>
                <a:cubicBezTo>
                  <a:pt x="9919" y="5041"/>
                  <a:pt x="9921" y="5037"/>
                  <a:pt x="9922" y="5033"/>
                </a:cubicBezTo>
                <a:cubicBezTo>
                  <a:pt x="9928" y="5021"/>
                  <a:pt x="9928" y="5010"/>
                  <a:pt x="9925" y="5001"/>
                </a:cubicBezTo>
                <a:lnTo>
                  <a:pt x="9925" y="5001"/>
                </a:lnTo>
                <a:cubicBezTo>
                  <a:pt x="9945" y="5003"/>
                  <a:pt x="9965" y="5006"/>
                  <a:pt x="9985" y="5008"/>
                </a:cubicBezTo>
                <a:cubicBezTo>
                  <a:pt x="10048" y="5008"/>
                  <a:pt x="10061" y="4907"/>
                  <a:pt x="9997" y="4907"/>
                </a:cubicBezTo>
                <a:cubicBezTo>
                  <a:pt x="9973" y="4905"/>
                  <a:pt x="9948" y="4902"/>
                  <a:pt x="9924" y="4898"/>
                </a:cubicBezTo>
                <a:lnTo>
                  <a:pt x="9924" y="4898"/>
                </a:lnTo>
                <a:cubicBezTo>
                  <a:pt x="9928" y="4894"/>
                  <a:pt x="9932" y="4888"/>
                  <a:pt x="9935" y="4882"/>
                </a:cubicBezTo>
                <a:cubicBezTo>
                  <a:pt x="9935" y="4866"/>
                  <a:pt x="9930" y="4851"/>
                  <a:pt x="9920" y="4838"/>
                </a:cubicBezTo>
                <a:lnTo>
                  <a:pt x="9920" y="4838"/>
                </a:lnTo>
                <a:cubicBezTo>
                  <a:pt x="10175" y="4934"/>
                  <a:pt x="10440" y="4975"/>
                  <a:pt x="10707" y="4975"/>
                </a:cubicBezTo>
                <a:cubicBezTo>
                  <a:pt x="11206" y="4975"/>
                  <a:pt x="11712" y="4832"/>
                  <a:pt x="12173" y="4643"/>
                </a:cubicBezTo>
                <a:cubicBezTo>
                  <a:pt x="12372" y="4566"/>
                  <a:pt x="12560" y="4479"/>
                  <a:pt x="12756" y="4382"/>
                </a:cubicBezTo>
                <a:close/>
                <a:moveTo>
                  <a:pt x="8631" y="5701"/>
                </a:moveTo>
                <a:cubicBezTo>
                  <a:pt x="8575" y="5701"/>
                  <a:pt x="8518" y="5719"/>
                  <a:pt x="8476" y="5749"/>
                </a:cubicBezTo>
                <a:cubicBezTo>
                  <a:pt x="8376" y="5825"/>
                  <a:pt x="8312" y="5951"/>
                  <a:pt x="8287" y="6076"/>
                </a:cubicBezTo>
                <a:cubicBezTo>
                  <a:pt x="8275" y="6127"/>
                  <a:pt x="8262" y="6202"/>
                  <a:pt x="8287" y="6252"/>
                </a:cubicBezTo>
                <a:cubicBezTo>
                  <a:pt x="8300" y="6316"/>
                  <a:pt x="8351" y="6366"/>
                  <a:pt x="8413" y="6366"/>
                </a:cubicBezTo>
                <a:cubicBezTo>
                  <a:pt x="8424" y="6368"/>
                  <a:pt x="8435" y="6369"/>
                  <a:pt x="8446" y="6369"/>
                </a:cubicBezTo>
                <a:cubicBezTo>
                  <a:pt x="8558" y="6369"/>
                  <a:pt x="8659" y="6258"/>
                  <a:pt x="8728" y="6177"/>
                </a:cubicBezTo>
                <a:cubicBezTo>
                  <a:pt x="8809" y="6073"/>
                  <a:pt x="8836" y="5936"/>
                  <a:pt x="8800" y="5806"/>
                </a:cubicBezTo>
                <a:lnTo>
                  <a:pt x="8800" y="5806"/>
                </a:lnTo>
                <a:cubicBezTo>
                  <a:pt x="8802" y="5795"/>
                  <a:pt x="8799" y="5784"/>
                  <a:pt x="8790" y="5775"/>
                </a:cubicBezTo>
                <a:lnTo>
                  <a:pt x="8790" y="5775"/>
                </a:lnTo>
                <a:cubicBezTo>
                  <a:pt x="8790" y="5775"/>
                  <a:pt x="8790" y="5775"/>
                  <a:pt x="8790" y="5775"/>
                </a:cubicBezTo>
                <a:cubicBezTo>
                  <a:pt x="8790" y="5764"/>
                  <a:pt x="8783" y="5757"/>
                  <a:pt x="8773" y="5755"/>
                </a:cubicBezTo>
                <a:lnTo>
                  <a:pt x="8773" y="5755"/>
                </a:lnTo>
                <a:cubicBezTo>
                  <a:pt x="8735" y="5717"/>
                  <a:pt x="8683" y="5701"/>
                  <a:pt x="8631" y="5701"/>
                </a:cubicBezTo>
                <a:close/>
                <a:moveTo>
                  <a:pt x="434" y="6352"/>
                </a:moveTo>
                <a:lnTo>
                  <a:pt x="434" y="6352"/>
                </a:lnTo>
                <a:cubicBezTo>
                  <a:pt x="425" y="6361"/>
                  <a:pt x="421" y="6375"/>
                  <a:pt x="422" y="6388"/>
                </a:cubicBezTo>
                <a:lnTo>
                  <a:pt x="422" y="6388"/>
                </a:lnTo>
                <a:cubicBezTo>
                  <a:pt x="426" y="6376"/>
                  <a:pt x="430" y="6364"/>
                  <a:pt x="434" y="6352"/>
                </a:cubicBezTo>
                <a:close/>
                <a:moveTo>
                  <a:pt x="1790" y="6265"/>
                </a:moveTo>
                <a:cubicBezTo>
                  <a:pt x="1453" y="6328"/>
                  <a:pt x="1120" y="6406"/>
                  <a:pt x="788" y="6502"/>
                </a:cubicBezTo>
                <a:lnTo>
                  <a:pt x="788" y="6502"/>
                </a:lnTo>
                <a:cubicBezTo>
                  <a:pt x="801" y="6496"/>
                  <a:pt x="815" y="6489"/>
                  <a:pt x="828" y="6483"/>
                </a:cubicBezTo>
                <a:lnTo>
                  <a:pt x="828" y="6483"/>
                </a:lnTo>
                <a:cubicBezTo>
                  <a:pt x="884" y="6461"/>
                  <a:pt x="940" y="6439"/>
                  <a:pt x="994" y="6416"/>
                </a:cubicBezTo>
                <a:cubicBezTo>
                  <a:pt x="1002" y="6412"/>
                  <a:pt x="1008" y="6406"/>
                  <a:pt x="1011" y="6399"/>
                </a:cubicBezTo>
                <a:lnTo>
                  <a:pt x="1011" y="6399"/>
                </a:lnTo>
                <a:cubicBezTo>
                  <a:pt x="1018" y="6397"/>
                  <a:pt x="1024" y="6394"/>
                  <a:pt x="1030" y="6391"/>
                </a:cubicBezTo>
                <a:lnTo>
                  <a:pt x="1030" y="6391"/>
                </a:lnTo>
                <a:cubicBezTo>
                  <a:pt x="1282" y="6337"/>
                  <a:pt x="1535" y="6295"/>
                  <a:pt x="1790" y="6265"/>
                </a:cubicBezTo>
                <a:close/>
                <a:moveTo>
                  <a:pt x="429" y="6410"/>
                </a:moveTo>
                <a:cubicBezTo>
                  <a:pt x="436" y="6420"/>
                  <a:pt x="446" y="6428"/>
                  <a:pt x="461" y="6429"/>
                </a:cubicBezTo>
                <a:lnTo>
                  <a:pt x="461" y="6429"/>
                </a:lnTo>
                <a:cubicBezTo>
                  <a:pt x="452" y="6432"/>
                  <a:pt x="444" y="6437"/>
                  <a:pt x="439" y="6443"/>
                </a:cubicBezTo>
                <a:lnTo>
                  <a:pt x="439" y="6443"/>
                </a:lnTo>
                <a:cubicBezTo>
                  <a:pt x="447" y="6457"/>
                  <a:pt x="462" y="6468"/>
                  <a:pt x="480" y="6468"/>
                </a:cubicBezTo>
                <a:cubicBezTo>
                  <a:pt x="484" y="6468"/>
                  <a:pt x="487" y="6467"/>
                  <a:pt x="491" y="6467"/>
                </a:cubicBezTo>
                <a:cubicBezTo>
                  <a:pt x="495" y="6465"/>
                  <a:pt x="500" y="6464"/>
                  <a:pt x="504" y="6463"/>
                </a:cubicBezTo>
                <a:lnTo>
                  <a:pt x="504" y="6463"/>
                </a:lnTo>
                <a:cubicBezTo>
                  <a:pt x="501" y="6475"/>
                  <a:pt x="497" y="6487"/>
                  <a:pt x="494" y="6499"/>
                </a:cubicBezTo>
                <a:lnTo>
                  <a:pt x="494" y="6499"/>
                </a:lnTo>
                <a:cubicBezTo>
                  <a:pt x="489" y="6501"/>
                  <a:pt x="484" y="6502"/>
                  <a:pt x="479" y="6504"/>
                </a:cubicBezTo>
                <a:cubicBezTo>
                  <a:pt x="468" y="6509"/>
                  <a:pt x="462" y="6519"/>
                  <a:pt x="459" y="6529"/>
                </a:cubicBezTo>
                <a:lnTo>
                  <a:pt x="459" y="6529"/>
                </a:lnTo>
                <a:cubicBezTo>
                  <a:pt x="423" y="6523"/>
                  <a:pt x="413" y="6470"/>
                  <a:pt x="439" y="6443"/>
                </a:cubicBezTo>
                <a:lnTo>
                  <a:pt x="439" y="6443"/>
                </a:lnTo>
                <a:cubicBezTo>
                  <a:pt x="432" y="6433"/>
                  <a:pt x="429" y="6421"/>
                  <a:pt x="429" y="6410"/>
                </a:cubicBezTo>
                <a:close/>
                <a:moveTo>
                  <a:pt x="11696" y="6366"/>
                </a:moveTo>
                <a:cubicBezTo>
                  <a:pt x="11545" y="6366"/>
                  <a:pt x="11394" y="6378"/>
                  <a:pt x="11243" y="6416"/>
                </a:cubicBezTo>
                <a:cubicBezTo>
                  <a:pt x="11167" y="6428"/>
                  <a:pt x="11104" y="6454"/>
                  <a:pt x="11029" y="6479"/>
                </a:cubicBezTo>
                <a:cubicBezTo>
                  <a:pt x="11010" y="6485"/>
                  <a:pt x="10992" y="6491"/>
                  <a:pt x="10977" y="6500"/>
                </a:cubicBezTo>
                <a:lnTo>
                  <a:pt x="10977" y="6500"/>
                </a:lnTo>
                <a:cubicBezTo>
                  <a:pt x="10998" y="6518"/>
                  <a:pt x="11020" y="6536"/>
                  <a:pt x="11042" y="6553"/>
                </a:cubicBezTo>
                <a:lnTo>
                  <a:pt x="11042" y="6553"/>
                </a:lnTo>
                <a:lnTo>
                  <a:pt x="11042" y="6567"/>
                </a:lnTo>
                <a:cubicBezTo>
                  <a:pt x="11034" y="6567"/>
                  <a:pt x="11031" y="6571"/>
                  <a:pt x="11027" y="6575"/>
                </a:cubicBezTo>
                <a:lnTo>
                  <a:pt x="11027" y="6575"/>
                </a:lnTo>
                <a:cubicBezTo>
                  <a:pt x="11035" y="6572"/>
                  <a:pt x="11044" y="6570"/>
                  <a:pt x="11052" y="6568"/>
                </a:cubicBezTo>
                <a:lnTo>
                  <a:pt x="11052" y="6568"/>
                </a:lnTo>
                <a:cubicBezTo>
                  <a:pt x="11052" y="6566"/>
                  <a:pt x="11052" y="6564"/>
                  <a:pt x="11053" y="6562"/>
                </a:cubicBezTo>
                <a:lnTo>
                  <a:pt x="11053" y="6562"/>
                </a:lnTo>
                <a:cubicBezTo>
                  <a:pt x="11054" y="6564"/>
                  <a:pt x="11056" y="6565"/>
                  <a:pt x="11057" y="6566"/>
                </a:cubicBezTo>
                <a:lnTo>
                  <a:pt x="11057" y="6566"/>
                </a:lnTo>
                <a:cubicBezTo>
                  <a:pt x="11069" y="6563"/>
                  <a:pt x="11080" y="6560"/>
                  <a:pt x="11092" y="6554"/>
                </a:cubicBezTo>
                <a:cubicBezTo>
                  <a:pt x="11117" y="6542"/>
                  <a:pt x="11154" y="6542"/>
                  <a:pt x="11179" y="6529"/>
                </a:cubicBezTo>
                <a:cubicBezTo>
                  <a:pt x="11230" y="6517"/>
                  <a:pt x="11293" y="6504"/>
                  <a:pt x="11343" y="6492"/>
                </a:cubicBezTo>
                <a:cubicBezTo>
                  <a:pt x="11456" y="6467"/>
                  <a:pt x="11582" y="6467"/>
                  <a:pt x="11696" y="6454"/>
                </a:cubicBezTo>
                <a:cubicBezTo>
                  <a:pt x="11758" y="6454"/>
                  <a:pt x="11758" y="6366"/>
                  <a:pt x="11696" y="6366"/>
                </a:cubicBezTo>
                <a:close/>
                <a:moveTo>
                  <a:pt x="11027" y="6575"/>
                </a:moveTo>
                <a:lnTo>
                  <a:pt x="11027" y="6575"/>
                </a:lnTo>
                <a:cubicBezTo>
                  <a:pt x="11023" y="6576"/>
                  <a:pt x="11020" y="6578"/>
                  <a:pt x="11017" y="6579"/>
                </a:cubicBezTo>
                <a:cubicBezTo>
                  <a:pt x="11021" y="6579"/>
                  <a:pt x="11024" y="6577"/>
                  <a:pt x="11027" y="6575"/>
                </a:cubicBezTo>
                <a:close/>
                <a:moveTo>
                  <a:pt x="7192" y="6117"/>
                </a:moveTo>
                <a:cubicBezTo>
                  <a:pt x="7219" y="6117"/>
                  <a:pt x="7246" y="6126"/>
                  <a:pt x="7268" y="6148"/>
                </a:cubicBezTo>
                <a:lnTo>
                  <a:pt x="7268" y="6148"/>
                </a:lnTo>
                <a:cubicBezTo>
                  <a:pt x="7268" y="6150"/>
                  <a:pt x="7269" y="6151"/>
                  <a:pt x="7269" y="6152"/>
                </a:cubicBezTo>
                <a:cubicBezTo>
                  <a:pt x="7294" y="6227"/>
                  <a:pt x="7281" y="6328"/>
                  <a:pt x="7231" y="6403"/>
                </a:cubicBezTo>
                <a:cubicBezTo>
                  <a:pt x="7206" y="6441"/>
                  <a:pt x="7181" y="6479"/>
                  <a:pt x="7143" y="6517"/>
                </a:cubicBezTo>
                <a:cubicBezTo>
                  <a:pt x="7118" y="6542"/>
                  <a:pt x="7080" y="6579"/>
                  <a:pt x="7043" y="6592"/>
                </a:cubicBezTo>
                <a:cubicBezTo>
                  <a:pt x="7029" y="6597"/>
                  <a:pt x="7015" y="6600"/>
                  <a:pt x="7002" y="6600"/>
                </a:cubicBezTo>
                <a:cubicBezTo>
                  <a:pt x="6979" y="6600"/>
                  <a:pt x="6958" y="6591"/>
                  <a:pt x="6942" y="6567"/>
                </a:cubicBezTo>
                <a:cubicBezTo>
                  <a:pt x="6929" y="6542"/>
                  <a:pt x="6929" y="6479"/>
                  <a:pt x="6942" y="6454"/>
                </a:cubicBezTo>
                <a:cubicBezTo>
                  <a:pt x="6954" y="6353"/>
                  <a:pt x="6992" y="6265"/>
                  <a:pt x="7055" y="6190"/>
                </a:cubicBezTo>
                <a:cubicBezTo>
                  <a:pt x="7086" y="6151"/>
                  <a:pt x="7140" y="6117"/>
                  <a:pt x="7192" y="6117"/>
                </a:cubicBezTo>
                <a:close/>
                <a:moveTo>
                  <a:pt x="486" y="6527"/>
                </a:moveTo>
                <a:lnTo>
                  <a:pt x="486" y="6527"/>
                </a:lnTo>
                <a:cubicBezTo>
                  <a:pt x="480" y="6547"/>
                  <a:pt x="475" y="6566"/>
                  <a:pt x="470" y="6586"/>
                </a:cubicBezTo>
                <a:lnTo>
                  <a:pt x="470" y="6586"/>
                </a:lnTo>
                <a:cubicBezTo>
                  <a:pt x="473" y="6590"/>
                  <a:pt x="477" y="6594"/>
                  <a:pt x="481" y="6596"/>
                </a:cubicBezTo>
                <a:lnTo>
                  <a:pt x="481" y="6596"/>
                </a:lnTo>
                <a:cubicBezTo>
                  <a:pt x="476" y="6598"/>
                  <a:pt x="471" y="6599"/>
                  <a:pt x="466" y="6601"/>
                </a:cubicBezTo>
                <a:lnTo>
                  <a:pt x="466" y="6601"/>
                </a:lnTo>
                <a:cubicBezTo>
                  <a:pt x="467" y="6596"/>
                  <a:pt x="468" y="6591"/>
                  <a:pt x="470" y="6586"/>
                </a:cubicBezTo>
                <a:lnTo>
                  <a:pt x="470" y="6586"/>
                </a:lnTo>
                <a:cubicBezTo>
                  <a:pt x="468" y="6584"/>
                  <a:pt x="467" y="6582"/>
                  <a:pt x="465" y="6579"/>
                </a:cubicBezTo>
                <a:cubicBezTo>
                  <a:pt x="458" y="6564"/>
                  <a:pt x="455" y="6545"/>
                  <a:pt x="459" y="6529"/>
                </a:cubicBezTo>
                <a:lnTo>
                  <a:pt x="459" y="6529"/>
                </a:lnTo>
                <a:cubicBezTo>
                  <a:pt x="462" y="6530"/>
                  <a:pt x="465" y="6530"/>
                  <a:pt x="468" y="6530"/>
                </a:cubicBezTo>
                <a:cubicBezTo>
                  <a:pt x="471" y="6530"/>
                  <a:pt x="475" y="6530"/>
                  <a:pt x="479" y="6529"/>
                </a:cubicBezTo>
                <a:cubicBezTo>
                  <a:pt x="481" y="6528"/>
                  <a:pt x="484" y="6528"/>
                  <a:pt x="486" y="6527"/>
                </a:cubicBezTo>
                <a:close/>
                <a:moveTo>
                  <a:pt x="7203" y="6022"/>
                </a:moveTo>
                <a:cubicBezTo>
                  <a:pt x="7144" y="6022"/>
                  <a:pt x="7082" y="6044"/>
                  <a:pt x="7030" y="6076"/>
                </a:cubicBezTo>
                <a:cubicBezTo>
                  <a:pt x="6929" y="6152"/>
                  <a:pt x="6867" y="6278"/>
                  <a:pt x="6842" y="6403"/>
                </a:cubicBezTo>
                <a:cubicBezTo>
                  <a:pt x="6828" y="6454"/>
                  <a:pt x="6828" y="6529"/>
                  <a:pt x="6842" y="6579"/>
                </a:cubicBezTo>
                <a:cubicBezTo>
                  <a:pt x="6867" y="6643"/>
                  <a:pt x="6917" y="6693"/>
                  <a:pt x="6979" y="6693"/>
                </a:cubicBezTo>
                <a:cubicBezTo>
                  <a:pt x="6990" y="6695"/>
                  <a:pt x="7001" y="6696"/>
                  <a:pt x="7012" y="6696"/>
                </a:cubicBezTo>
                <a:cubicBezTo>
                  <a:pt x="7125" y="6696"/>
                  <a:pt x="7224" y="6585"/>
                  <a:pt x="7281" y="6504"/>
                </a:cubicBezTo>
                <a:cubicBezTo>
                  <a:pt x="7370" y="6391"/>
                  <a:pt x="7407" y="6240"/>
                  <a:pt x="7357" y="6101"/>
                </a:cubicBezTo>
                <a:cubicBezTo>
                  <a:pt x="7353" y="6095"/>
                  <a:pt x="7348" y="6090"/>
                  <a:pt x="7342" y="6086"/>
                </a:cubicBezTo>
                <a:lnTo>
                  <a:pt x="7342" y="6086"/>
                </a:lnTo>
                <a:cubicBezTo>
                  <a:pt x="7306" y="6040"/>
                  <a:pt x="7256" y="6022"/>
                  <a:pt x="7203" y="6022"/>
                </a:cubicBezTo>
                <a:close/>
                <a:moveTo>
                  <a:pt x="466" y="6601"/>
                </a:moveTo>
                <a:cubicBezTo>
                  <a:pt x="458" y="6630"/>
                  <a:pt x="450" y="6659"/>
                  <a:pt x="442" y="6689"/>
                </a:cubicBezTo>
                <a:lnTo>
                  <a:pt x="442" y="6689"/>
                </a:lnTo>
                <a:cubicBezTo>
                  <a:pt x="425" y="6694"/>
                  <a:pt x="407" y="6700"/>
                  <a:pt x="390" y="6705"/>
                </a:cubicBezTo>
                <a:cubicBezTo>
                  <a:pt x="382" y="6709"/>
                  <a:pt x="376" y="6714"/>
                  <a:pt x="371" y="6720"/>
                </a:cubicBezTo>
                <a:lnTo>
                  <a:pt x="371" y="6720"/>
                </a:lnTo>
                <a:cubicBezTo>
                  <a:pt x="337" y="6706"/>
                  <a:pt x="338" y="6640"/>
                  <a:pt x="378" y="6630"/>
                </a:cubicBezTo>
                <a:cubicBezTo>
                  <a:pt x="407" y="6620"/>
                  <a:pt x="436" y="6610"/>
                  <a:pt x="466" y="6601"/>
                </a:cubicBezTo>
                <a:close/>
                <a:moveTo>
                  <a:pt x="12125" y="6457"/>
                </a:moveTo>
                <a:cubicBezTo>
                  <a:pt x="11940" y="6457"/>
                  <a:pt x="11756" y="6474"/>
                  <a:pt x="11576" y="6507"/>
                </a:cubicBezTo>
                <a:lnTo>
                  <a:pt x="11576" y="6507"/>
                </a:lnTo>
                <a:cubicBezTo>
                  <a:pt x="11570" y="6505"/>
                  <a:pt x="11563" y="6504"/>
                  <a:pt x="11557" y="6504"/>
                </a:cubicBezTo>
                <a:cubicBezTo>
                  <a:pt x="11406" y="6517"/>
                  <a:pt x="11268" y="6542"/>
                  <a:pt x="11117" y="6567"/>
                </a:cubicBezTo>
                <a:cubicBezTo>
                  <a:pt x="11101" y="6570"/>
                  <a:pt x="11091" y="6579"/>
                  <a:pt x="11085" y="6590"/>
                </a:cubicBezTo>
                <a:lnTo>
                  <a:pt x="11085" y="6590"/>
                </a:lnTo>
                <a:cubicBezTo>
                  <a:pt x="11109" y="6610"/>
                  <a:pt x="11132" y="6630"/>
                  <a:pt x="11155" y="6650"/>
                </a:cubicBezTo>
                <a:lnTo>
                  <a:pt x="11155" y="6650"/>
                </a:lnTo>
                <a:cubicBezTo>
                  <a:pt x="11155" y="6655"/>
                  <a:pt x="11155" y="6660"/>
                  <a:pt x="11155" y="6665"/>
                </a:cubicBezTo>
                <a:lnTo>
                  <a:pt x="11155" y="6665"/>
                </a:lnTo>
                <a:cubicBezTo>
                  <a:pt x="11160" y="6665"/>
                  <a:pt x="11165" y="6664"/>
                  <a:pt x="11170" y="6663"/>
                </a:cubicBezTo>
                <a:lnTo>
                  <a:pt x="11170" y="6663"/>
                </a:lnTo>
                <a:cubicBezTo>
                  <a:pt x="11185" y="6676"/>
                  <a:pt x="11200" y="6689"/>
                  <a:pt x="11215" y="6702"/>
                </a:cubicBezTo>
                <a:lnTo>
                  <a:pt x="11215" y="6702"/>
                </a:lnTo>
                <a:cubicBezTo>
                  <a:pt x="11218" y="6701"/>
                  <a:pt x="11221" y="6700"/>
                  <a:pt x="11224" y="6699"/>
                </a:cubicBezTo>
                <a:lnTo>
                  <a:pt x="11224" y="6699"/>
                </a:lnTo>
                <a:cubicBezTo>
                  <a:pt x="11222" y="6701"/>
                  <a:pt x="11221" y="6704"/>
                  <a:pt x="11220" y="6706"/>
                </a:cubicBezTo>
                <a:lnTo>
                  <a:pt x="11220" y="6706"/>
                </a:lnTo>
                <a:cubicBezTo>
                  <a:pt x="11247" y="6731"/>
                  <a:pt x="11275" y="6756"/>
                  <a:pt x="11302" y="6781"/>
                </a:cubicBezTo>
                <a:lnTo>
                  <a:pt x="11302" y="6781"/>
                </a:lnTo>
                <a:cubicBezTo>
                  <a:pt x="11416" y="6780"/>
                  <a:pt x="11531" y="6779"/>
                  <a:pt x="11645" y="6768"/>
                </a:cubicBezTo>
                <a:cubicBezTo>
                  <a:pt x="11670" y="6768"/>
                  <a:pt x="11696" y="6755"/>
                  <a:pt x="11696" y="6718"/>
                </a:cubicBezTo>
                <a:cubicBezTo>
                  <a:pt x="11696" y="6705"/>
                  <a:pt x="11670" y="6668"/>
                  <a:pt x="11645" y="6668"/>
                </a:cubicBezTo>
                <a:cubicBezTo>
                  <a:pt x="11525" y="6679"/>
                  <a:pt x="11404" y="6680"/>
                  <a:pt x="11284" y="6680"/>
                </a:cubicBezTo>
                <a:lnTo>
                  <a:pt x="11284" y="6680"/>
                </a:lnTo>
                <a:cubicBezTo>
                  <a:pt x="11560" y="6596"/>
                  <a:pt x="11842" y="6552"/>
                  <a:pt x="12125" y="6552"/>
                </a:cubicBezTo>
                <a:cubicBezTo>
                  <a:pt x="12322" y="6552"/>
                  <a:pt x="12519" y="6573"/>
                  <a:pt x="12714" y="6618"/>
                </a:cubicBezTo>
                <a:cubicBezTo>
                  <a:pt x="12717" y="6618"/>
                  <a:pt x="12721" y="6619"/>
                  <a:pt x="12724" y="6619"/>
                </a:cubicBezTo>
                <a:cubicBezTo>
                  <a:pt x="12780" y="6619"/>
                  <a:pt x="12799" y="6528"/>
                  <a:pt x="12739" y="6517"/>
                </a:cubicBezTo>
                <a:cubicBezTo>
                  <a:pt x="12537" y="6477"/>
                  <a:pt x="12330" y="6457"/>
                  <a:pt x="12125" y="6457"/>
                </a:cubicBezTo>
                <a:close/>
                <a:moveTo>
                  <a:pt x="5346" y="6578"/>
                </a:moveTo>
                <a:cubicBezTo>
                  <a:pt x="5291" y="6578"/>
                  <a:pt x="5273" y="6656"/>
                  <a:pt x="5333" y="6668"/>
                </a:cubicBezTo>
                <a:lnTo>
                  <a:pt x="6238" y="6931"/>
                </a:lnTo>
                <a:cubicBezTo>
                  <a:pt x="6242" y="6932"/>
                  <a:pt x="6246" y="6933"/>
                  <a:pt x="6250" y="6933"/>
                </a:cubicBezTo>
                <a:cubicBezTo>
                  <a:pt x="6303" y="6933"/>
                  <a:pt x="6322" y="6854"/>
                  <a:pt x="6275" y="6831"/>
                </a:cubicBezTo>
                <a:cubicBezTo>
                  <a:pt x="5961" y="6743"/>
                  <a:pt x="5659" y="6668"/>
                  <a:pt x="5358" y="6579"/>
                </a:cubicBezTo>
                <a:cubicBezTo>
                  <a:pt x="5354" y="6579"/>
                  <a:pt x="5350" y="6578"/>
                  <a:pt x="5346" y="6578"/>
                </a:cubicBezTo>
                <a:close/>
                <a:moveTo>
                  <a:pt x="11926" y="6928"/>
                </a:moveTo>
                <a:cubicBezTo>
                  <a:pt x="11931" y="6928"/>
                  <a:pt x="11937" y="6928"/>
                  <a:pt x="11943" y="6928"/>
                </a:cubicBezTo>
                <a:lnTo>
                  <a:pt x="11943" y="6928"/>
                </a:lnTo>
                <a:cubicBezTo>
                  <a:pt x="11927" y="6932"/>
                  <a:pt x="11912" y="6935"/>
                  <a:pt x="11896" y="6938"/>
                </a:cubicBezTo>
                <a:lnTo>
                  <a:pt x="11896" y="6938"/>
                </a:lnTo>
                <a:cubicBezTo>
                  <a:pt x="11876" y="6935"/>
                  <a:pt x="11855" y="6933"/>
                  <a:pt x="11835" y="6931"/>
                </a:cubicBezTo>
                <a:lnTo>
                  <a:pt x="11835" y="6931"/>
                </a:lnTo>
                <a:cubicBezTo>
                  <a:pt x="11865" y="6929"/>
                  <a:pt x="11895" y="6928"/>
                  <a:pt x="11926" y="6928"/>
                </a:cubicBezTo>
                <a:close/>
                <a:moveTo>
                  <a:pt x="438" y="6707"/>
                </a:moveTo>
                <a:cubicBezTo>
                  <a:pt x="433" y="6728"/>
                  <a:pt x="427" y="6749"/>
                  <a:pt x="422" y="6770"/>
                </a:cubicBezTo>
                <a:lnTo>
                  <a:pt x="422" y="6770"/>
                </a:lnTo>
                <a:cubicBezTo>
                  <a:pt x="412" y="6773"/>
                  <a:pt x="401" y="6777"/>
                  <a:pt x="390" y="6781"/>
                </a:cubicBezTo>
                <a:cubicBezTo>
                  <a:pt x="379" y="6783"/>
                  <a:pt x="371" y="6788"/>
                  <a:pt x="365" y="6794"/>
                </a:cubicBezTo>
                <a:lnTo>
                  <a:pt x="365" y="6794"/>
                </a:lnTo>
                <a:cubicBezTo>
                  <a:pt x="374" y="6803"/>
                  <a:pt x="387" y="6809"/>
                  <a:pt x="400" y="6809"/>
                </a:cubicBezTo>
                <a:cubicBezTo>
                  <a:pt x="405" y="6809"/>
                  <a:pt x="409" y="6808"/>
                  <a:pt x="413" y="6807"/>
                </a:cubicBezTo>
                <a:lnTo>
                  <a:pt x="413" y="6807"/>
                </a:lnTo>
                <a:cubicBezTo>
                  <a:pt x="408" y="6829"/>
                  <a:pt x="403" y="6851"/>
                  <a:pt x="398" y="6873"/>
                </a:cubicBezTo>
                <a:lnTo>
                  <a:pt x="398" y="6873"/>
                </a:lnTo>
                <a:cubicBezTo>
                  <a:pt x="403" y="6873"/>
                  <a:pt x="409" y="6872"/>
                  <a:pt x="415" y="6869"/>
                </a:cubicBezTo>
                <a:cubicBezTo>
                  <a:pt x="465" y="6852"/>
                  <a:pt x="515" y="6835"/>
                  <a:pt x="565" y="6819"/>
                </a:cubicBezTo>
                <a:lnTo>
                  <a:pt x="565" y="6819"/>
                </a:lnTo>
                <a:cubicBezTo>
                  <a:pt x="557" y="6823"/>
                  <a:pt x="549" y="6827"/>
                  <a:pt x="541" y="6831"/>
                </a:cubicBezTo>
                <a:cubicBezTo>
                  <a:pt x="529" y="6831"/>
                  <a:pt x="516" y="6869"/>
                  <a:pt x="529" y="6894"/>
                </a:cubicBezTo>
                <a:cubicBezTo>
                  <a:pt x="531" y="6899"/>
                  <a:pt x="534" y="6903"/>
                  <a:pt x="537" y="6906"/>
                </a:cubicBezTo>
                <a:lnTo>
                  <a:pt x="537" y="6906"/>
                </a:lnTo>
                <a:cubicBezTo>
                  <a:pt x="485" y="6923"/>
                  <a:pt x="433" y="6940"/>
                  <a:pt x="380" y="6954"/>
                </a:cubicBezTo>
                <a:lnTo>
                  <a:pt x="380" y="6954"/>
                </a:lnTo>
                <a:cubicBezTo>
                  <a:pt x="386" y="6927"/>
                  <a:pt x="392" y="6900"/>
                  <a:pt x="398" y="6873"/>
                </a:cubicBezTo>
                <a:lnTo>
                  <a:pt x="398" y="6873"/>
                </a:lnTo>
                <a:cubicBezTo>
                  <a:pt x="397" y="6873"/>
                  <a:pt x="397" y="6873"/>
                  <a:pt x="396" y="6873"/>
                </a:cubicBezTo>
                <a:cubicBezTo>
                  <a:pt x="358" y="6873"/>
                  <a:pt x="341" y="6821"/>
                  <a:pt x="365" y="6794"/>
                </a:cubicBezTo>
                <a:lnTo>
                  <a:pt x="365" y="6794"/>
                </a:lnTo>
                <a:cubicBezTo>
                  <a:pt x="358" y="6787"/>
                  <a:pt x="353" y="6778"/>
                  <a:pt x="353" y="6768"/>
                </a:cubicBezTo>
                <a:cubicBezTo>
                  <a:pt x="353" y="6751"/>
                  <a:pt x="359" y="6733"/>
                  <a:pt x="371" y="6720"/>
                </a:cubicBezTo>
                <a:lnTo>
                  <a:pt x="371" y="6720"/>
                </a:lnTo>
                <a:cubicBezTo>
                  <a:pt x="375" y="6721"/>
                  <a:pt x="379" y="6722"/>
                  <a:pt x="384" y="6722"/>
                </a:cubicBezTo>
                <a:cubicBezTo>
                  <a:pt x="390" y="6722"/>
                  <a:pt x="396" y="6721"/>
                  <a:pt x="403" y="6718"/>
                </a:cubicBezTo>
                <a:cubicBezTo>
                  <a:pt x="415" y="6714"/>
                  <a:pt x="426" y="6711"/>
                  <a:pt x="438" y="6707"/>
                </a:cubicBezTo>
                <a:close/>
                <a:moveTo>
                  <a:pt x="12978" y="6881"/>
                </a:moveTo>
                <a:lnTo>
                  <a:pt x="12953" y="6906"/>
                </a:lnTo>
                <a:cubicBezTo>
                  <a:pt x="12953" y="6919"/>
                  <a:pt x="12940" y="6931"/>
                  <a:pt x="12940" y="6945"/>
                </a:cubicBezTo>
                <a:cubicBezTo>
                  <a:pt x="12953" y="6945"/>
                  <a:pt x="12953" y="6945"/>
                  <a:pt x="12953" y="6957"/>
                </a:cubicBezTo>
                <a:lnTo>
                  <a:pt x="12965" y="6970"/>
                </a:lnTo>
                <a:cubicBezTo>
                  <a:pt x="12990" y="6995"/>
                  <a:pt x="13015" y="7007"/>
                  <a:pt x="13029" y="7032"/>
                </a:cubicBezTo>
                <a:lnTo>
                  <a:pt x="13066" y="7032"/>
                </a:lnTo>
                <a:cubicBezTo>
                  <a:pt x="13079" y="7032"/>
                  <a:pt x="13091" y="7020"/>
                  <a:pt x="13104" y="7007"/>
                </a:cubicBezTo>
                <a:cubicBezTo>
                  <a:pt x="13104" y="7007"/>
                  <a:pt x="13116" y="6995"/>
                  <a:pt x="13104" y="6970"/>
                </a:cubicBezTo>
                <a:cubicBezTo>
                  <a:pt x="13104" y="6957"/>
                  <a:pt x="13091" y="6945"/>
                  <a:pt x="13091" y="6945"/>
                </a:cubicBezTo>
                <a:cubicBezTo>
                  <a:pt x="13066" y="6931"/>
                  <a:pt x="13041" y="6906"/>
                  <a:pt x="13015" y="6894"/>
                </a:cubicBezTo>
                <a:cubicBezTo>
                  <a:pt x="13015" y="6881"/>
                  <a:pt x="13015" y="6881"/>
                  <a:pt x="13003" y="6881"/>
                </a:cubicBezTo>
                <a:close/>
                <a:moveTo>
                  <a:pt x="11490" y="6974"/>
                </a:moveTo>
                <a:lnTo>
                  <a:pt x="11490" y="6974"/>
                </a:lnTo>
                <a:cubicBezTo>
                  <a:pt x="11489" y="6975"/>
                  <a:pt x="11488" y="6977"/>
                  <a:pt x="11488" y="6978"/>
                </a:cubicBezTo>
                <a:lnTo>
                  <a:pt x="11488" y="6978"/>
                </a:lnTo>
                <a:cubicBezTo>
                  <a:pt x="11492" y="6977"/>
                  <a:pt x="11497" y="6976"/>
                  <a:pt x="11502" y="6975"/>
                </a:cubicBezTo>
                <a:lnTo>
                  <a:pt x="11502" y="6975"/>
                </a:lnTo>
                <a:cubicBezTo>
                  <a:pt x="11520" y="6994"/>
                  <a:pt x="11539" y="7013"/>
                  <a:pt x="11557" y="7032"/>
                </a:cubicBezTo>
                <a:cubicBezTo>
                  <a:pt x="11560" y="7035"/>
                  <a:pt x="11563" y="7038"/>
                  <a:pt x="11565" y="7041"/>
                </a:cubicBezTo>
                <a:lnTo>
                  <a:pt x="11565" y="7041"/>
                </a:lnTo>
                <a:cubicBezTo>
                  <a:pt x="11573" y="7039"/>
                  <a:pt x="11581" y="7038"/>
                  <a:pt x="11588" y="7037"/>
                </a:cubicBezTo>
                <a:lnTo>
                  <a:pt x="11588" y="7037"/>
                </a:lnTo>
                <a:cubicBezTo>
                  <a:pt x="11585" y="7042"/>
                  <a:pt x="11582" y="7049"/>
                  <a:pt x="11580" y="7055"/>
                </a:cubicBezTo>
                <a:lnTo>
                  <a:pt x="11580" y="7055"/>
                </a:lnTo>
                <a:cubicBezTo>
                  <a:pt x="11584" y="7060"/>
                  <a:pt x="11589" y="7064"/>
                  <a:pt x="11593" y="7069"/>
                </a:cubicBezTo>
                <a:lnTo>
                  <a:pt x="11593" y="7069"/>
                </a:lnTo>
                <a:cubicBezTo>
                  <a:pt x="11588" y="7077"/>
                  <a:pt x="11584" y="7086"/>
                  <a:pt x="11582" y="7095"/>
                </a:cubicBezTo>
                <a:cubicBezTo>
                  <a:pt x="11576" y="7084"/>
                  <a:pt x="11576" y="7069"/>
                  <a:pt x="11580" y="7055"/>
                </a:cubicBezTo>
                <a:lnTo>
                  <a:pt x="11580" y="7055"/>
                </a:lnTo>
                <a:cubicBezTo>
                  <a:pt x="11575" y="7050"/>
                  <a:pt x="11570" y="7046"/>
                  <a:pt x="11565" y="7041"/>
                </a:cubicBezTo>
                <a:lnTo>
                  <a:pt x="11565" y="7041"/>
                </a:lnTo>
                <a:cubicBezTo>
                  <a:pt x="11558" y="7042"/>
                  <a:pt x="11552" y="7044"/>
                  <a:pt x="11545" y="7045"/>
                </a:cubicBezTo>
                <a:cubicBezTo>
                  <a:pt x="11540" y="7047"/>
                  <a:pt x="11536" y="7048"/>
                  <a:pt x="11531" y="7048"/>
                </a:cubicBezTo>
                <a:cubicBezTo>
                  <a:pt x="11511" y="7048"/>
                  <a:pt x="11492" y="7028"/>
                  <a:pt x="11481" y="7007"/>
                </a:cubicBezTo>
                <a:cubicBezTo>
                  <a:pt x="11481" y="6997"/>
                  <a:pt x="11483" y="6987"/>
                  <a:pt x="11488" y="6978"/>
                </a:cubicBezTo>
                <a:lnTo>
                  <a:pt x="11488" y="6978"/>
                </a:lnTo>
                <a:cubicBezTo>
                  <a:pt x="11481" y="6979"/>
                  <a:pt x="11475" y="6981"/>
                  <a:pt x="11469" y="6982"/>
                </a:cubicBezTo>
                <a:cubicBezTo>
                  <a:pt x="11476" y="6979"/>
                  <a:pt x="11483" y="6977"/>
                  <a:pt x="11490" y="6974"/>
                </a:cubicBezTo>
                <a:close/>
                <a:moveTo>
                  <a:pt x="9141" y="6696"/>
                </a:moveTo>
                <a:cubicBezTo>
                  <a:pt x="9099" y="6696"/>
                  <a:pt x="9065" y="6760"/>
                  <a:pt x="9117" y="6781"/>
                </a:cubicBezTo>
                <a:cubicBezTo>
                  <a:pt x="9357" y="6919"/>
                  <a:pt x="9583" y="7082"/>
                  <a:pt x="9809" y="7258"/>
                </a:cubicBezTo>
                <a:cubicBezTo>
                  <a:pt x="9818" y="7265"/>
                  <a:pt x="9827" y="7268"/>
                  <a:pt x="9835" y="7268"/>
                </a:cubicBezTo>
                <a:cubicBezTo>
                  <a:pt x="9874" y="7268"/>
                  <a:pt x="9901" y="7202"/>
                  <a:pt x="9860" y="7171"/>
                </a:cubicBezTo>
                <a:cubicBezTo>
                  <a:pt x="9645" y="6995"/>
                  <a:pt x="9407" y="6844"/>
                  <a:pt x="9167" y="6705"/>
                </a:cubicBezTo>
                <a:cubicBezTo>
                  <a:pt x="9159" y="6699"/>
                  <a:pt x="9150" y="6696"/>
                  <a:pt x="9141" y="6696"/>
                </a:cubicBezTo>
                <a:close/>
                <a:moveTo>
                  <a:pt x="10319" y="6805"/>
                </a:moveTo>
                <a:cubicBezTo>
                  <a:pt x="10344" y="6805"/>
                  <a:pt x="10368" y="6813"/>
                  <a:pt x="10388" y="6832"/>
                </a:cubicBezTo>
                <a:lnTo>
                  <a:pt x="10388" y="6832"/>
                </a:lnTo>
                <a:cubicBezTo>
                  <a:pt x="10425" y="6920"/>
                  <a:pt x="10400" y="7007"/>
                  <a:pt x="10363" y="7082"/>
                </a:cubicBezTo>
                <a:cubicBezTo>
                  <a:pt x="10337" y="7121"/>
                  <a:pt x="10299" y="7158"/>
                  <a:pt x="10274" y="7196"/>
                </a:cubicBezTo>
                <a:cubicBezTo>
                  <a:pt x="10237" y="7221"/>
                  <a:pt x="10199" y="7258"/>
                  <a:pt x="10161" y="7271"/>
                </a:cubicBezTo>
                <a:cubicBezTo>
                  <a:pt x="10151" y="7276"/>
                  <a:pt x="10137" y="7279"/>
                  <a:pt x="10121" y="7279"/>
                </a:cubicBezTo>
                <a:cubicBezTo>
                  <a:pt x="10099" y="7279"/>
                  <a:pt x="10076" y="7273"/>
                  <a:pt x="10061" y="7258"/>
                </a:cubicBezTo>
                <a:cubicBezTo>
                  <a:pt x="10048" y="7221"/>
                  <a:pt x="10048" y="7171"/>
                  <a:pt x="10061" y="7133"/>
                </a:cubicBezTo>
                <a:cubicBezTo>
                  <a:pt x="10073" y="7032"/>
                  <a:pt x="10111" y="6945"/>
                  <a:pt x="10173" y="6869"/>
                </a:cubicBezTo>
                <a:cubicBezTo>
                  <a:pt x="10214" y="6837"/>
                  <a:pt x="10269" y="6805"/>
                  <a:pt x="10319" y="6805"/>
                </a:cubicBezTo>
                <a:close/>
                <a:moveTo>
                  <a:pt x="6766" y="7107"/>
                </a:moveTo>
                <a:cubicBezTo>
                  <a:pt x="6753" y="7107"/>
                  <a:pt x="6741" y="7121"/>
                  <a:pt x="6741" y="7133"/>
                </a:cubicBezTo>
                <a:cubicBezTo>
                  <a:pt x="6728" y="7146"/>
                  <a:pt x="6728" y="7183"/>
                  <a:pt x="6753" y="7196"/>
                </a:cubicBezTo>
                <a:cubicBezTo>
                  <a:pt x="6791" y="7221"/>
                  <a:pt x="6842" y="7246"/>
                  <a:pt x="6879" y="7271"/>
                </a:cubicBezTo>
                <a:cubicBezTo>
                  <a:pt x="6892" y="7284"/>
                  <a:pt x="6904" y="7284"/>
                  <a:pt x="6917" y="7284"/>
                </a:cubicBezTo>
                <a:cubicBezTo>
                  <a:pt x="6929" y="7284"/>
                  <a:pt x="6942" y="7271"/>
                  <a:pt x="6954" y="7258"/>
                </a:cubicBezTo>
                <a:cubicBezTo>
                  <a:pt x="6967" y="7233"/>
                  <a:pt x="6967" y="7208"/>
                  <a:pt x="6942" y="7196"/>
                </a:cubicBezTo>
                <a:cubicBezTo>
                  <a:pt x="6892" y="7171"/>
                  <a:pt x="6854" y="7146"/>
                  <a:pt x="6803" y="7121"/>
                </a:cubicBezTo>
                <a:cubicBezTo>
                  <a:pt x="6791" y="7107"/>
                  <a:pt x="6778" y="7107"/>
                  <a:pt x="6766" y="7107"/>
                </a:cubicBezTo>
                <a:close/>
                <a:moveTo>
                  <a:pt x="12352" y="7067"/>
                </a:moveTo>
                <a:cubicBezTo>
                  <a:pt x="12134" y="7067"/>
                  <a:pt x="11916" y="7093"/>
                  <a:pt x="11708" y="7146"/>
                </a:cubicBezTo>
                <a:cubicBezTo>
                  <a:pt x="11696" y="7148"/>
                  <a:pt x="11687" y="7153"/>
                  <a:pt x="11680" y="7161"/>
                </a:cubicBezTo>
                <a:lnTo>
                  <a:pt x="11680" y="7161"/>
                </a:lnTo>
                <a:cubicBezTo>
                  <a:pt x="11696" y="7178"/>
                  <a:pt x="11712" y="7196"/>
                  <a:pt x="11728" y="7214"/>
                </a:cubicBezTo>
                <a:lnTo>
                  <a:pt x="11728" y="7214"/>
                </a:lnTo>
                <a:cubicBezTo>
                  <a:pt x="11722" y="7222"/>
                  <a:pt x="11716" y="7234"/>
                  <a:pt x="11715" y="7247"/>
                </a:cubicBezTo>
                <a:lnTo>
                  <a:pt x="11715" y="7247"/>
                </a:lnTo>
                <a:cubicBezTo>
                  <a:pt x="11717" y="7247"/>
                  <a:pt x="11719" y="7247"/>
                  <a:pt x="11721" y="7246"/>
                </a:cubicBezTo>
                <a:cubicBezTo>
                  <a:pt x="11731" y="7244"/>
                  <a:pt x="11741" y="7241"/>
                  <a:pt x="11751" y="7239"/>
                </a:cubicBezTo>
                <a:lnTo>
                  <a:pt x="11751" y="7239"/>
                </a:lnTo>
                <a:cubicBezTo>
                  <a:pt x="11767" y="7257"/>
                  <a:pt x="11783" y="7276"/>
                  <a:pt x="11798" y="7294"/>
                </a:cubicBezTo>
                <a:lnTo>
                  <a:pt x="11798" y="7294"/>
                </a:lnTo>
                <a:cubicBezTo>
                  <a:pt x="11801" y="7291"/>
                  <a:pt x="11804" y="7287"/>
                  <a:pt x="11806" y="7284"/>
                </a:cubicBezTo>
                <a:lnTo>
                  <a:pt x="11872" y="7284"/>
                </a:lnTo>
                <a:cubicBezTo>
                  <a:pt x="11909" y="7271"/>
                  <a:pt x="11947" y="7271"/>
                  <a:pt x="11984" y="7271"/>
                </a:cubicBezTo>
                <a:cubicBezTo>
                  <a:pt x="12060" y="7258"/>
                  <a:pt x="12135" y="7246"/>
                  <a:pt x="12199" y="7246"/>
                </a:cubicBezTo>
                <a:cubicBezTo>
                  <a:pt x="12224" y="7246"/>
                  <a:pt x="12249" y="7208"/>
                  <a:pt x="12236" y="7183"/>
                </a:cubicBezTo>
                <a:cubicBezTo>
                  <a:pt x="12236" y="7177"/>
                  <a:pt x="12234" y="7171"/>
                  <a:pt x="12232" y="7167"/>
                </a:cubicBezTo>
                <a:lnTo>
                  <a:pt x="12232" y="7167"/>
                </a:lnTo>
                <a:cubicBezTo>
                  <a:pt x="12318" y="7161"/>
                  <a:pt x="12403" y="7158"/>
                  <a:pt x="12487" y="7158"/>
                </a:cubicBezTo>
                <a:cubicBezTo>
                  <a:pt x="12491" y="7159"/>
                  <a:pt x="12495" y="7159"/>
                  <a:pt x="12498" y="7159"/>
                </a:cubicBezTo>
                <a:cubicBezTo>
                  <a:pt x="12550" y="7159"/>
                  <a:pt x="12547" y="7070"/>
                  <a:pt x="12487" y="7070"/>
                </a:cubicBezTo>
                <a:cubicBezTo>
                  <a:pt x="12442" y="7068"/>
                  <a:pt x="12397" y="7067"/>
                  <a:pt x="12352" y="7067"/>
                </a:cubicBezTo>
                <a:close/>
                <a:moveTo>
                  <a:pt x="380" y="6954"/>
                </a:moveTo>
                <a:lnTo>
                  <a:pt x="380" y="6954"/>
                </a:lnTo>
                <a:cubicBezTo>
                  <a:pt x="374" y="6981"/>
                  <a:pt x="369" y="7008"/>
                  <a:pt x="363" y="7035"/>
                </a:cubicBezTo>
                <a:lnTo>
                  <a:pt x="363" y="7035"/>
                </a:lnTo>
                <a:cubicBezTo>
                  <a:pt x="339" y="7042"/>
                  <a:pt x="314" y="7050"/>
                  <a:pt x="289" y="7057"/>
                </a:cubicBezTo>
                <a:cubicBezTo>
                  <a:pt x="288" y="7057"/>
                  <a:pt x="287" y="7058"/>
                  <a:pt x="287" y="7058"/>
                </a:cubicBezTo>
                <a:lnTo>
                  <a:pt x="287" y="7058"/>
                </a:lnTo>
                <a:cubicBezTo>
                  <a:pt x="294" y="7066"/>
                  <a:pt x="304" y="7071"/>
                  <a:pt x="317" y="7071"/>
                </a:cubicBezTo>
                <a:cubicBezTo>
                  <a:pt x="321" y="7071"/>
                  <a:pt x="324" y="7071"/>
                  <a:pt x="328" y="7070"/>
                </a:cubicBezTo>
                <a:cubicBezTo>
                  <a:pt x="338" y="7068"/>
                  <a:pt x="348" y="7065"/>
                  <a:pt x="358" y="7063"/>
                </a:cubicBezTo>
                <a:lnTo>
                  <a:pt x="358" y="7063"/>
                </a:lnTo>
                <a:cubicBezTo>
                  <a:pt x="352" y="7091"/>
                  <a:pt x="346" y="7120"/>
                  <a:pt x="341" y="7149"/>
                </a:cubicBezTo>
                <a:lnTo>
                  <a:pt x="341" y="7149"/>
                </a:lnTo>
                <a:cubicBezTo>
                  <a:pt x="353" y="7145"/>
                  <a:pt x="365" y="7141"/>
                  <a:pt x="377" y="7137"/>
                </a:cubicBezTo>
                <a:lnTo>
                  <a:pt x="377" y="7137"/>
                </a:lnTo>
                <a:cubicBezTo>
                  <a:pt x="371" y="7151"/>
                  <a:pt x="371" y="7164"/>
                  <a:pt x="378" y="7171"/>
                </a:cubicBezTo>
                <a:cubicBezTo>
                  <a:pt x="379" y="7172"/>
                  <a:pt x="379" y="7174"/>
                  <a:pt x="380" y="7175"/>
                </a:cubicBezTo>
                <a:lnTo>
                  <a:pt x="380" y="7175"/>
                </a:lnTo>
                <a:cubicBezTo>
                  <a:pt x="360" y="7205"/>
                  <a:pt x="388" y="7251"/>
                  <a:pt x="422" y="7251"/>
                </a:cubicBezTo>
                <a:cubicBezTo>
                  <a:pt x="428" y="7251"/>
                  <a:pt x="434" y="7249"/>
                  <a:pt x="440" y="7246"/>
                </a:cubicBezTo>
                <a:cubicBezTo>
                  <a:pt x="445" y="7245"/>
                  <a:pt x="451" y="7243"/>
                  <a:pt x="456" y="7241"/>
                </a:cubicBezTo>
                <a:lnTo>
                  <a:pt x="456" y="7241"/>
                </a:lnTo>
                <a:cubicBezTo>
                  <a:pt x="469" y="7253"/>
                  <a:pt x="486" y="7258"/>
                  <a:pt x="504" y="7258"/>
                </a:cubicBezTo>
                <a:cubicBezTo>
                  <a:pt x="550" y="7253"/>
                  <a:pt x="594" y="7248"/>
                  <a:pt x="637" y="7243"/>
                </a:cubicBezTo>
                <a:lnTo>
                  <a:pt x="637" y="7243"/>
                </a:lnTo>
                <a:cubicBezTo>
                  <a:pt x="560" y="7256"/>
                  <a:pt x="481" y="7265"/>
                  <a:pt x="402" y="7265"/>
                </a:cubicBezTo>
                <a:cubicBezTo>
                  <a:pt x="375" y="7265"/>
                  <a:pt x="348" y="7264"/>
                  <a:pt x="320" y="7262"/>
                </a:cubicBezTo>
                <a:lnTo>
                  <a:pt x="320" y="7262"/>
                </a:lnTo>
                <a:cubicBezTo>
                  <a:pt x="315" y="7294"/>
                  <a:pt x="309" y="7326"/>
                  <a:pt x="304" y="7358"/>
                </a:cubicBezTo>
                <a:lnTo>
                  <a:pt x="304" y="7358"/>
                </a:lnTo>
                <a:cubicBezTo>
                  <a:pt x="304" y="7359"/>
                  <a:pt x="303" y="7359"/>
                  <a:pt x="302" y="7359"/>
                </a:cubicBezTo>
                <a:cubicBezTo>
                  <a:pt x="302" y="7359"/>
                  <a:pt x="301" y="7360"/>
                  <a:pt x="300" y="7360"/>
                </a:cubicBezTo>
                <a:lnTo>
                  <a:pt x="300" y="7360"/>
                </a:lnTo>
                <a:cubicBezTo>
                  <a:pt x="296" y="7360"/>
                  <a:pt x="293" y="7359"/>
                  <a:pt x="289" y="7359"/>
                </a:cubicBezTo>
                <a:cubicBezTo>
                  <a:pt x="227" y="7359"/>
                  <a:pt x="227" y="7258"/>
                  <a:pt x="289" y="7258"/>
                </a:cubicBezTo>
                <a:cubicBezTo>
                  <a:pt x="300" y="7260"/>
                  <a:pt x="310" y="7261"/>
                  <a:pt x="320" y="7262"/>
                </a:cubicBezTo>
                <a:lnTo>
                  <a:pt x="320" y="7262"/>
                </a:lnTo>
                <a:cubicBezTo>
                  <a:pt x="327" y="7224"/>
                  <a:pt x="334" y="7187"/>
                  <a:pt x="341" y="7149"/>
                </a:cubicBezTo>
                <a:lnTo>
                  <a:pt x="341" y="7149"/>
                </a:lnTo>
                <a:cubicBezTo>
                  <a:pt x="332" y="7152"/>
                  <a:pt x="323" y="7155"/>
                  <a:pt x="315" y="7158"/>
                </a:cubicBezTo>
                <a:cubicBezTo>
                  <a:pt x="311" y="7159"/>
                  <a:pt x="307" y="7159"/>
                  <a:pt x="304" y="7159"/>
                </a:cubicBezTo>
                <a:cubicBezTo>
                  <a:pt x="250" y="7159"/>
                  <a:pt x="231" y="7072"/>
                  <a:pt x="287" y="7058"/>
                </a:cubicBezTo>
                <a:lnTo>
                  <a:pt x="287" y="7058"/>
                </a:lnTo>
                <a:cubicBezTo>
                  <a:pt x="263" y="7032"/>
                  <a:pt x="270" y="6978"/>
                  <a:pt x="315" y="6970"/>
                </a:cubicBezTo>
                <a:cubicBezTo>
                  <a:pt x="337" y="6965"/>
                  <a:pt x="358" y="6959"/>
                  <a:pt x="380" y="6954"/>
                </a:cubicBezTo>
                <a:close/>
                <a:moveTo>
                  <a:pt x="10310" y="6707"/>
                </a:moveTo>
                <a:cubicBezTo>
                  <a:pt x="10254" y="6707"/>
                  <a:pt x="10197" y="6725"/>
                  <a:pt x="10148" y="6755"/>
                </a:cubicBezTo>
                <a:cubicBezTo>
                  <a:pt x="10061" y="6831"/>
                  <a:pt x="9997" y="6957"/>
                  <a:pt x="9972" y="7082"/>
                </a:cubicBezTo>
                <a:cubicBezTo>
                  <a:pt x="9960" y="7146"/>
                  <a:pt x="9947" y="7208"/>
                  <a:pt x="9960" y="7271"/>
                </a:cubicBezTo>
                <a:cubicBezTo>
                  <a:pt x="9985" y="7334"/>
                  <a:pt x="10036" y="7372"/>
                  <a:pt x="10098" y="7384"/>
                </a:cubicBezTo>
                <a:cubicBezTo>
                  <a:pt x="10105" y="7385"/>
                  <a:pt x="10111" y="7385"/>
                  <a:pt x="10118" y="7385"/>
                </a:cubicBezTo>
                <a:cubicBezTo>
                  <a:pt x="10236" y="7385"/>
                  <a:pt x="10341" y="7278"/>
                  <a:pt x="10413" y="7183"/>
                </a:cubicBezTo>
                <a:cubicBezTo>
                  <a:pt x="10483" y="7078"/>
                  <a:pt x="10520" y="6950"/>
                  <a:pt x="10484" y="6822"/>
                </a:cubicBezTo>
                <a:lnTo>
                  <a:pt x="10484" y="6822"/>
                </a:lnTo>
                <a:cubicBezTo>
                  <a:pt x="10488" y="6809"/>
                  <a:pt x="10486" y="6794"/>
                  <a:pt x="10475" y="6781"/>
                </a:cubicBezTo>
                <a:cubicBezTo>
                  <a:pt x="10430" y="6728"/>
                  <a:pt x="10371" y="6707"/>
                  <a:pt x="10310" y="6707"/>
                </a:cubicBezTo>
                <a:close/>
                <a:moveTo>
                  <a:pt x="11846" y="7397"/>
                </a:moveTo>
                <a:cubicBezTo>
                  <a:pt x="11848" y="7399"/>
                  <a:pt x="11849" y="7400"/>
                  <a:pt x="11850" y="7401"/>
                </a:cubicBezTo>
                <a:lnTo>
                  <a:pt x="11850" y="7401"/>
                </a:lnTo>
                <a:cubicBezTo>
                  <a:pt x="11848" y="7401"/>
                  <a:pt x="11845" y="7400"/>
                  <a:pt x="11843" y="7400"/>
                </a:cubicBezTo>
                <a:lnTo>
                  <a:pt x="11843" y="7400"/>
                </a:lnTo>
                <a:cubicBezTo>
                  <a:pt x="11844" y="7399"/>
                  <a:pt x="11845" y="7398"/>
                  <a:pt x="11846" y="7397"/>
                </a:cubicBezTo>
                <a:close/>
                <a:moveTo>
                  <a:pt x="11810" y="7308"/>
                </a:moveTo>
                <a:lnTo>
                  <a:pt x="11810" y="7308"/>
                </a:lnTo>
                <a:cubicBezTo>
                  <a:pt x="11828" y="7330"/>
                  <a:pt x="11846" y="7351"/>
                  <a:pt x="11864" y="7373"/>
                </a:cubicBezTo>
                <a:lnTo>
                  <a:pt x="11864" y="7373"/>
                </a:lnTo>
                <a:cubicBezTo>
                  <a:pt x="11854" y="7376"/>
                  <a:pt x="11844" y="7380"/>
                  <a:pt x="11833" y="7384"/>
                </a:cubicBezTo>
                <a:cubicBezTo>
                  <a:pt x="11819" y="7389"/>
                  <a:pt x="11807" y="7396"/>
                  <a:pt x="11797" y="7404"/>
                </a:cubicBezTo>
                <a:lnTo>
                  <a:pt x="11797" y="7404"/>
                </a:lnTo>
                <a:cubicBezTo>
                  <a:pt x="11764" y="7386"/>
                  <a:pt x="11760" y="7328"/>
                  <a:pt x="11808" y="7309"/>
                </a:cubicBezTo>
                <a:cubicBezTo>
                  <a:pt x="11809" y="7309"/>
                  <a:pt x="11810" y="7308"/>
                  <a:pt x="11810" y="7308"/>
                </a:cubicBezTo>
                <a:close/>
                <a:moveTo>
                  <a:pt x="4850" y="6931"/>
                </a:moveTo>
                <a:cubicBezTo>
                  <a:pt x="4879" y="6931"/>
                  <a:pt x="4907" y="6942"/>
                  <a:pt x="4930" y="6970"/>
                </a:cubicBezTo>
                <a:cubicBezTo>
                  <a:pt x="4932" y="6971"/>
                  <a:pt x="4933" y="6972"/>
                  <a:pt x="4935" y="6974"/>
                </a:cubicBezTo>
                <a:lnTo>
                  <a:pt x="4935" y="6974"/>
                </a:lnTo>
                <a:cubicBezTo>
                  <a:pt x="4953" y="7056"/>
                  <a:pt x="4939" y="7138"/>
                  <a:pt x="4892" y="7208"/>
                </a:cubicBezTo>
                <a:cubicBezTo>
                  <a:pt x="4867" y="7246"/>
                  <a:pt x="4842" y="7284"/>
                  <a:pt x="4804" y="7322"/>
                </a:cubicBezTo>
                <a:cubicBezTo>
                  <a:pt x="4779" y="7347"/>
                  <a:pt x="4741" y="7384"/>
                  <a:pt x="4704" y="7397"/>
                </a:cubicBezTo>
                <a:cubicBezTo>
                  <a:pt x="4688" y="7402"/>
                  <a:pt x="4673" y="7405"/>
                  <a:pt x="4658" y="7405"/>
                </a:cubicBezTo>
                <a:cubicBezTo>
                  <a:pt x="4637" y="7405"/>
                  <a:pt x="4618" y="7399"/>
                  <a:pt x="4603" y="7384"/>
                </a:cubicBezTo>
                <a:cubicBezTo>
                  <a:pt x="4578" y="7347"/>
                  <a:pt x="4590" y="7297"/>
                  <a:pt x="4590" y="7258"/>
                </a:cubicBezTo>
                <a:cubicBezTo>
                  <a:pt x="4603" y="7158"/>
                  <a:pt x="4653" y="7070"/>
                  <a:pt x="4716" y="6995"/>
                </a:cubicBezTo>
                <a:cubicBezTo>
                  <a:pt x="4748" y="6963"/>
                  <a:pt x="4800" y="6931"/>
                  <a:pt x="4850" y="6931"/>
                </a:cubicBezTo>
                <a:close/>
                <a:moveTo>
                  <a:pt x="11808" y="7409"/>
                </a:moveTo>
                <a:cubicBezTo>
                  <a:pt x="11805" y="7409"/>
                  <a:pt x="11801" y="7409"/>
                  <a:pt x="11796" y="7409"/>
                </a:cubicBezTo>
                <a:lnTo>
                  <a:pt x="11808" y="7409"/>
                </a:lnTo>
                <a:cubicBezTo>
                  <a:pt x="11808" y="7409"/>
                  <a:pt x="11808" y="7409"/>
                  <a:pt x="11808" y="7409"/>
                </a:cubicBezTo>
                <a:close/>
                <a:moveTo>
                  <a:pt x="11859" y="7409"/>
                </a:moveTo>
                <a:cubicBezTo>
                  <a:pt x="11872" y="7422"/>
                  <a:pt x="11872" y="7422"/>
                  <a:pt x="11872" y="7434"/>
                </a:cubicBezTo>
                <a:lnTo>
                  <a:pt x="11872" y="7460"/>
                </a:lnTo>
                <a:lnTo>
                  <a:pt x="11846" y="7485"/>
                </a:lnTo>
                <a:cubicBezTo>
                  <a:pt x="11860" y="7478"/>
                  <a:pt x="11874" y="7471"/>
                  <a:pt x="11888" y="7466"/>
                </a:cubicBezTo>
                <a:lnTo>
                  <a:pt x="11888" y="7466"/>
                </a:lnTo>
                <a:cubicBezTo>
                  <a:pt x="11894" y="7449"/>
                  <a:pt x="11889" y="7426"/>
                  <a:pt x="11872" y="7409"/>
                </a:cubicBezTo>
                <a:close/>
                <a:moveTo>
                  <a:pt x="4847" y="6833"/>
                </a:moveTo>
                <a:cubicBezTo>
                  <a:pt x="4790" y="6833"/>
                  <a:pt x="4733" y="6851"/>
                  <a:pt x="4691" y="6881"/>
                </a:cubicBezTo>
                <a:cubicBezTo>
                  <a:pt x="4590" y="6957"/>
                  <a:pt x="4528" y="7082"/>
                  <a:pt x="4503" y="7208"/>
                </a:cubicBezTo>
                <a:cubicBezTo>
                  <a:pt x="4489" y="7271"/>
                  <a:pt x="4489" y="7334"/>
                  <a:pt x="4503" y="7397"/>
                </a:cubicBezTo>
                <a:cubicBezTo>
                  <a:pt x="4528" y="7460"/>
                  <a:pt x="4578" y="7498"/>
                  <a:pt x="4640" y="7510"/>
                </a:cubicBezTo>
                <a:cubicBezTo>
                  <a:pt x="4647" y="7511"/>
                  <a:pt x="4654" y="7511"/>
                  <a:pt x="4660" y="7511"/>
                </a:cubicBezTo>
                <a:cubicBezTo>
                  <a:pt x="4778" y="7511"/>
                  <a:pt x="4883" y="7404"/>
                  <a:pt x="4942" y="7309"/>
                </a:cubicBezTo>
                <a:cubicBezTo>
                  <a:pt x="5031" y="7196"/>
                  <a:pt x="5068" y="7057"/>
                  <a:pt x="5018" y="6919"/>
                </a:cubicBezTo>
                <a:cubicBezTo>
                  <a:pt x="5014" y="6912"/>
                  <a:pt x="5008" y="6905"/>
                  <a:pt x="5001" y="6900"/>
                </a:cubicBezTo>
                <a:lnTo>
                  <a:pt x="5001" y="6900"/>
                </a:lnTo>
                <a:cubicBezTo>
                  <a:pt x="4962" y="6852"/>
                  <a:pt x="4905" y="6833"/>
                  <a:pt x="4847" y="6833"/>
                </a:cubicBezTo>
                <a:close/>
                <a:moveTo>
                  <a:pt x="3019" y="7397"/>
                </a:moveTo>
                <a:cubicBezTo>
                  <a:pt x="3006" y="7397"/>
                  <a:pt x="2994" y="7409"/>
                  <a:pt x="2994" y="7409"/>
                </a:cubicBezTo>
                <a:cubicBezTo>
                  <a:pt x="2980" y="7422"/>
                  <a:pt x="2968" y="7434"/>
                  <a:pt x="2968" y="7448"/>
                </a:cubicBezTo>
                <a:cubicBezTo>
                  <a:pt x="2968" y="7460"/>
                  <a:pt x="2980" y="7473"/>
                  <a:pt x="2980" y="7485"/>
                </a:cubicBezTo>
                <a:cubicBezTo>
                  <a:pt x="2994" y="7498"/>
                  <a:pt x="3006" y="7498"/>
                  <a:pt x="3019" y="7498"/>
                </a:cubicBezTo>
                <a:cubicBezTo>
                  <a:pt x="3044" y="7498"/>
                  <a:pt x="3056" y="7498"/>
                  <a:pt x="3081" y="7510"/>
                </a:cubicBezTo>
                <a:cubicBezTo>
                  <a:pt x="3081" y="7506"/>
                  <a:pt x="3080" y="7504"/>
                  <a:pt x="3078" y="7502"/>
                </a:cubicBezTo>
                <a:lnTo>
                  <a:pt x="3078" y="7502"/>
                </a:lnTo>
                <a:cubicBezTo>
                  <a:pt x="3100" y="7510"/>
                  <a:pt x="3122" y="7512"/>
                  <a:pt x="3144" y="7523"/>
                </a:cubicBezTo>
                <a:lnTo>
                  <a:pt x="3131" y="7523"/>
                </a:lnTo>
                <a:cubicBezTo>
                  <a:pt x="3140" y="7523"/>
                  <a:pt x="3148" y="7528"/>
                  <a:pt x="3157" y="7528"/>
                </a:cubicBezTo>
                <a:cubicBezTo>
                  <a:pt x="3161" y="7528"/>
                  <a:pt x="3165" y="7527"/>
                  <a:pt x="3170" y="7523"/>
                </a:cubicBezTo>
                <a:cubicBezTo>
                  <a:pt x="3182" y="7523"/>
                  <a:pt x="3195" y="7523"/>
                  <a:pt x="3195" y="7510"/>
                </a:cubicBezTo>
                <a:cubicBezTo>
                  <a:pt x="3207" y="7498"/>
                  <a:pt x="3207" y="7485"/>
                  <a:pt x="3207" y="7473"/>
                </a:cubicBezTo>
                <a:cubicBezTo>
                  <a:pt x="3207" y="7460"/>
                  <a:pt x="3195" y="7448"/>
                  <a:pt x="3182" y="7434"/>
                </a:cubicBezTo>
                <a:cubicBezTo>
                  <a:pt x="3131" y="7409"/>
                  <a:pt x="3081" y="7397"/>
                  <a:pt x="3019" y="7397"/>
                </a:cubicBezTo>
                <a:close/>
                <a:moveTo>
                  <a:pt x="8823" y="7107"/>
                </a:moveTo>
                <a:cubicBezTo>
                  <a:pt x="8847" y="7107"/>
                  <a:pt x="8870" y="7114"/>
                  <a:pt x="8891" y="7132"/>
                </a:cubicBezTo>
                <a:lnTo>
                  <a:pt x="8891" y="7132"/>
                </a:lnTo>
                <a:cubicBezTo>
                  <a:pt x="8891" y="7132"/>
                  <a:pt x="8891" y="7133"/>
                  <a:pt x="8891" y="7133"/>
                </a:cubicBezTo>
                <a:cubicBezTo>
                  <a:pt x="8929" y="7221"/>
                  <a:pt x="8904" y="7309"/>
                  <a:pt x="8866" y="7384"/>
                </a:cubicBezTo>
                <a:cubicBezTo>
                  <a:pt x="8841" y="7422"/>
                  <a:pt x="8815" y="7460"/>
                  <a:pt x="8778" y="7498"/>
                </a:cubicBezTo>
                <a:cubicBezTo>
                  <a:pt x="8740" y="7523"/>
                  <a:pt x="8715" y="7560"/>
                  <a:pt x="8664" y="7573"/>
                </a:cubicBezTo>
                <a:cubicBezTo>
                  <a:pt x="8654" y="7578"/>
                  <a:pt x="8640" y="7581"/>
                  <a:pt x="8625" y="7581"/>
                </a:cubicBezTo>
                <a:cubicBezTo>
                  <a:pt x="8605" y="7581"/>
                  <a:pt x="8584" y="7575"/>
                  <a:pt x="8577" y="7560"/>
                </a:cubicBezTo>
                <a:cubicBezTo>
                  <a:pt x="8552" y="7523"/>
                  <a:pt x="8564" y="7473"/>
                  <a:pt x="8564" y="7434"/>
                </a:cubicBezTo>
                <a:cubicBezTo>
                  <a:pt x="8577" y="7347"/>
                  <a:pt x="8614" y="7246"/>
                  <a:pt x="8678" y="7171"/>
                </a:cubicBezTo>
                <a:cubicBezTo>
                  <a:pt x="8717" y="7139"/>
                  <a:pt x="8772" y="7107"/>
                  <a:pt x="8823" y="7107"/>
                </a:cubicBezTo>
                <a:close/>
                <a:moveTo>
                  <a:pt x="160" y="7628"/>
                </a:moveTo>
                <a:cubicBezTo>
                  <a:pt x="152" y="7639"/>
                  <a:pt x="151" y="7653"/>
                  <a:pt x="155" y="7667"/>
                </a:cubicBezTo>
                <a:lnTo>
                  <a:pt x="155" y="7667"/>
                </a:lnTo>
                <a:cubicBezTo>
                  <a:pt x="157" y="7654"/>
                  <a:pt x="158" y="7641"/>
                  <a:pt x="160" y="7628"/>
                </a:cubicBezTo>
                <a:close/>
                <a:moveTo>
                  <a:pt x="8822" y="7010"/>
                </a:moveTo>
                <a:cubicBezTo>
                  <a:pt x="8766" y="7010"/>
                  <a:pt x="8709" y="7032"/>
                  <a:pt x="8664" y="7070"/>
                </a:cubicBezTo>
                <a:cubicBezTo>
                  <a:pt x="8564" y="7133"/>
                  <a:pt x="8501" y="7271"/>
                  <a:pt x="8476" y="7384"/>
                </a:cubicBezTo>
                <a:cubicBezTo>
                  <a:pt x="8463" y="7448"/>
                  <a:pt x="8451" y="7510"/>
                  <a:pt x="8476" y="7573"/>
                </a:cubicBezTo>
                <a:cubicBezTo>
                  <a:pt x="8488" y="7636"/>
                  <a:pt x="8539" y="7674"/>
                  <a:pt x="8602" y="7686"/>
                </a:cubicBezTo>
                <a:cubicBezTo>
                  <a:pt x="8609" y="7687"/>
                  <a:pt x="8615" y="7687"/>
                  <a:pt x="8622" y="7687"/>
                </a:cubicBezTo>
                <a:cubicBezTo>
                  <a:pt x="8740" y="7687"/>
                  <a:pt x="8845" y="7580"/>
                  <a:pt x="8916" y="7485"/>
                </a:cubicBezTo>
                <a:cubicBezTo>
                  <a:pt x="8999" y="7379"/>
                  <a:pt x="9026" y="7251"/>
                  <a:pt x="8988" y="7122"/>
                </a:cubicBezTo>
                <a:lnTo>
                  <a:pt x="8988" y="7122"/>
                </a:lnTo>
                <a:cubicBezTo>
                  <a:pt x="8991" y="7109"/>
                  <a:pt x="8989" y="7095"/>
                  <a:pt x="8979" y="7082"/>
                </a:cubicBezTo>
                <a:cubicBezTo>
                  <a:pt x="8935" y="7032"/>
                  <a:pt x="8879" y="7010"/>
                  <a:pt x="8822" y="7010"/>
                </a:cubicBezTo>
                <a:close/>
                <a:moveTo>
                  <a:pt x="12383" y="7644"/>
                </a:moveTo>
                <a:cubicBezTo>
                  <a:pt x="12292" y="7644"/>
                  <a:pt x="12196" y="7658"/>
                  <a:pt x="12100" y="7690"/>
                </a:cubicBezTo>
                <a:lnTo>
                  <a:pt x="12100" y="7690"/>
                </a:lnTo>
                <a:cubicBezTo>
                  <a:pt x="12118" y="7717"/>
                  <a:pt x="12137" y="7744"/>
                  <a:pt x="12155" y="7771"/>
                </a:cubicBezTo>
                <a:lnTo>
                  <a:pt x="12155" y="7771"/>
                </a:lnTo>
                <a:cubicBezTo>
                  <a:pt x="12230" y="7754"/>
                  <a:pt x="12305" y="7744"/>
                  <a:pt x="12380" y="7744"/>
                </a:cubicBezTo>
                <a:cubicBezTo>
                  <a:pt x="12412" y="7744"/>
                  <a:pt x="12443" y="7746"/>
                  <a:pt x="12475" y="7749"/>
                </a:cubicBezTo>
                <a:cubicBezTo>
                  <a:pt x="12500" y="7749"/>
                  <a:pt x="12526" y="7724"/>
                  <a:pt x="12526" y="7699"/>
                </a:cubicBezTo>
                <a:cubicBezTo>
                  <a:pt x="12526" y="7674"/>
                  <a:pt x="12500" y="7649"/>
                  <a:pt x="12475" y="7649"/>
                </a:cubicBezTo>
                <a:cubicBezTo>
                  <a:pt x="12445" y="7646"/>
                  <a:pt x="12415" y="7644"/>
                  <a:pt x="12383" y="7644"/>
                </a:cubicBezTo>
                <a:close/>
                <a:moveTo>
                  <a:pt x="214" y="7812"/>
                </a:moveTo>
                <a:cubicBezTo>
                  <a:pt x="211" y="7812"/>
                  <a:pt x="208" y="7813"/>
                  <a:pt x="205" y="7814"/>
                </a:cubicBezTo>
                <a:lnTo>
                  <a:pt x="205" y="7814"/>
                </a:lnTo>
                <a:cubicBezTo>
                  <a:pt x="208" y="7814"/>
                  <a:pt x="211" y="7813"/>
                  <a:pt x="214" y="7812"/>
                </a:cubicBezTo>
                <a:close/>
                <a:moveTo>
                  <a:pt x="10913" y="7273"/>
                </a:moveTo>
                <a:cubicBezTo>
                  <a:pt x="10875" y="7273"/>
                  <a:pt x="10850" y="7329"/>
                  <a:pt x="10891" y="7359"/>
                </a:cubicBezTo>
                <a:cubicBezTo>
                  <a:pt x="11067" y="7498"/>
                  <a:pt x="11218" y="7661"/>
                  <a:pt x="11356" y="7825"/>
                </a:cubicBezTo>
                <a:cubicBezTo>
                  <a:pt x="11369" y="7838"/>
                  <a:pt x="11382" y="7843"/>
                  <a:pt x="11395" y="7843"/>
                </a:cubicBezTo>
                <a:cubicBezTo>
                  <a:pt x="11432" y="7843"/>
                  <a:pt x="11459" y="7799"/>
                  <a:pt x="11431" y="7761"/>
                </a:cubicBezTo>
                <a:cubicBezTo>
                  <a:pt x="11293" y="7585"/>
                  <a:pt x="11129" y="7422"/>
                  <a:pt x="10941" y="7284"/>
                </a:cubicBezTo>
                <a:cubicBezTo>
                  <a:pt x="10932" y="7276"/>
                  <a:pt x="10922" y="7273"/>
                  <a:pt x="10913" y="7273"/>
                </a:cubicBezTo>
                <a:close/>
                <a:moveTo>
                  <a:pt x="9841" y="7640"/>
                </a:moveTo>
                <a:cubicBezTo>
                  <a:pt x="9828" y="7640"/>
                  <a:pt x="9816" y="7646"/>
                  <a:pt x="9809" y="7661"/>
                </a:cubicBezTo>
                <a:cubicBezTo>
                  <a:pt x="9796" y="7686"/>
                  <a:pt x="9796" y="7711"/>
                  <a:pt x="9821" y="7736"/>
                </a:cubicBezTo>
                <a:cubicBezTo>
                  <a:pt x="9885" y="7761"/>
                  <a:pt x="9947" y="7800"/>
                  <a:pt x="9997" y="7837"/>
                </a:cubicBezTo>
                <a:cubicBezTo>
                  <a:pt x="10008" y="7842"/>
                  <a:pt x="10021" y="7846"/>
                  <a:pt x="10033" y="7846"/>
                </a:cubicBezTo>
                <a:cubicBezTo>
                  <a:pt x="10050" y="7846"/>
                  <a:pt x="10066" y="7839"/>
                  <a:pt x="10073" y="7825"/>
                </a:cubicBezTo>
                <a:cubicBezTo>
                  <a:pt x="10086" y="7800"/>
                  <a:pt x="10086" y="7774"/>
                  <a:pt x="10061" y="7761"/>
                </a:cubicBezTo>
                <a:lnTo>
                  <a:pt x="9872" y="7649"/>
                </a:lnTo>
                <a:cubicBezTo>
                  <a:pt x="9861" y="7643"/>
                  <a:pt x="9851" y="7640"/>
                  <a:pt x="9841" y="7640"/>
                </a:cubicBezTo>
                <a:close/>
                <a:moveTo>
                  <a:pt x="12450" y="7774"/>
                </a:moveTo>
                <a:cubicBezTo>
                  <a:pt x="12362" y="7774"/>
                  <a:pt x="12274" y="7787"/>
                  <a:pt x="12199" y="7837"/>
                </a:cubicBezTo>
                <a:cubicBezTo>
                  <a:pt x="12198" y="7837"/>
                  <a:pt x="12198" y="7838"/>
                  <a:pt x="12198" y="7838"/>
                </a:cubicBezTo>
                <a:lnTo>
                  <a:pt x="12198" y="7838"/>
                </a:lnTo>
                <a:cubicBezTo>
                  <a:pt x="12215" y="7866"/>
                  <a:pt x="12233" y="7895"/>
                  <a:pt x="12251" y="7924"/>
                </a:cubicBezTo>
                <a:lnTo>
                  <a:pt x="12251" y="7924"/>
                </a:lnTo>
                <a:cubicBezTo>
                  <a:pt x="12263" y="7911"/>
                  <a:pt x="12287" y="7900"/>
                  <a:pt x="12299" y="7900"/>
                </a:cubicBezTo>
                <a:lnTo>
                  <a:pt x="12311" y="7887"/>
                </a:lnTo>
                <a:lnTo>
                  <a:pt x="12349" y="7887"/>
                </a:lnTo>
                <a:cubicBezTo>
                  <a:pt x="12362" y="7875"/>
                  <a:pt x="12375" y="7875"/>
                  <a:pt x="12400" y="7875"/>
                </a:cubicBezTo>
                <a:lnTo>
                  <a:pt x="12450" y="7875"/>
                </a:lnTo>
                <a:cubicBezTo>
                  <a:pt x="12475" y="7875"/>
                  <a:pt x="12500" y="7850"/>
                  <a:pt x="12500" y="7825"/>
                </a:cubicBezTo>
                <a:cubicBezTo>
                  <a:pt x="12500" y="7800"/>
                  <a:pt x="12475" y="7774"/>
                  <a:pt x="12450" y="7774"/>
                </a:cubicBezTo>
                <a:close/>
                <a:moveTo>
                  <a:pt x="4248" y="3390"/>
                </a:moveTo>
                <a:cubicBezTo>
                  <a:pt x="3609" y="3390"/>
                  <a:pt x="2975" y="3517"/>
                  <a:pt x="2402" y="3813"/>
                </a:cubicBezTo>
                <a:cubicBezTo>
                  <a:pt x="1702" y="4170"/>
                  <a:pt x="1184" y="4751"/>
                  <a:pt x="822" y="5426"/>
                </a:cubicBezTo>
                <a:lnTo>
                  <a:pt x="822" y="5426"/>
                </a:lnTo>
                <a:cubicBezTo>
                  <a:pt x="844" y="5413"/>
                  <a:pt x="867" y="5400"/>
                  <a:pt x="889" y="5388"/>
                </a:cubicBezTo>
                <a:lnTo>
                  <a:pt x="889" y="5388"/>
                </a:lnTo>
                <a:cubicBezTo>
                  <a:pt x="875" y="5364"/>
                  <a:pt x="881" y="5330"/>
                  <a:pt x="918" y="5322"/>
                </a:cubicBezTo>
                <a:cubicBezTo>
                  <a:pt x="935" y="5319"/>
                  <a:pt x="952" y="5316"/>
                  <a:pt x="969" y="5313"/>
                </a:cubicBezTo>
                <a:lnTo>
                  <a:pt x="969" y="5313"/>
                </a:lnTo>
                <a:cubicBezTo>
                  <a:pt x="974" y="5318"/>
                  <a:pt x="980" y="5322"/>
                  <a:pt x="987" y="5324"/>
                </a:cubicBezTo>
                <a:lnTo>
                  <a:pt x="987" y="5324"/>
                </a:lnTo>
                <a:cubicBezTo>
                  <a:pt x="983" y="5330"/>
                  <a:pt x="980" y="5336"/>
                  <a:pt x="976" y="5342"/>
                </a:cubicBezTo>
                <a:lnTo>
                  <a:pt x="976" y="5342"/>
                </a:lnTo>
                <a:cubicBezTo>
                  <a:pt x="947" y="5357"/>
                  <a:pt x="918" y="5372"/>
                  <a:pt x="889" y="5388"/>
                </a:cubicBezTo>
                <a:lnTo>
                  <a:pt x="889" y="5388"/>
                </a:lnTo>
                <a:cubicBezTo>
                  <a:pt x="898" y="5401"/>
                  <a:pt x="912" y="5411"/>
                  <a:pt x="932" y="5411"/>
                </a:cubicBezTo>
                <a:cubicBezTo>
                  <a:pt x="934" y="5411"/>
                  <a:pt x="935" y="5411"/>
                  <a:pt x="937" y="5411"/>
                </a:cubicBezTo>
                <a:lnTo>
                  <a:pt x="937" y="5411"/>
                </a:lnTo>
                <a:cubicBezTo>
                  <a:pt x="935" y="5415"/>
                  <a:pt x="933" y="5420"/>
                  <a:pt x="930" y="5424"/>
                </a:cubicBezTo>
                <a:lnTo>
                  <a:pt x="930" y="5424"/>
                </a:lnTo>
                <a:cubicBezTo>
                  <a:pt x="914" y="5431"/>
                  <a:pt x="897" y="5439"/>
                  <a:pt x="881" y="5448"/>
                </a:cubicBezTo>
                <a:cubicBezTo>
                  <a:pt x="856" y="5460"/>
                  <a:pt x="856" y="5487"/>
                  <a:pt x="867" y="5509"/>
                </a:cubicBezTo>
                <a:lnTo>
                  <a:pt x="867" y="5509"/>
                </a:lnTo>
                <a:cubicBezTo>
                  <a:pt x="875" y="5504"/>
                  <a:pt x="884" y="5500"/>
                  <a:pt x="892" y="5496"/>
                </a:cubicBezTo>
                <a:lnTo>
                  <a:pt x="892" y="5496"/>
                </a:lnTo>
                <a:cubicBezTo>
                  <a:pt x="887" y="5505"/>
                  <a:pt x="882" y="5514"/>
                  <a:pt x="877" y="5523"/>
                </a:cubicBezTo>
                <a:lnTo>
                  <a:pt x="877" y="5523"/>
                </a:lnTo>
                <a:cubicBezTo>
                  <a:pt x="873" y="5519"/>
                  <a:pt x="870" y="5514"/>
                  <a:pt x="867" y="5509"/>
                </a:cubicBezTo>
                <a:lnTo>
                  <a:pt x="867" y="5509"/>
                </a:lnTo>
                <a:cubicBezTo>
                  <a:pt x="859" y="5514"/>
                  <a:pt x="851" y="5518"/>
                  <a:pt x="843" y="5523"/>
                </a:cubicBezTo>
                <a:cubicBezTo>
                  <a:pt x="836" y="5526"/>
                  <a:pt x="830" y="5527"/>
                  <a:pt x="824" y="5527"/>
                </a:cubicBezTo>
                <a:cubicBezTo>
                  <a:pt x="807" y="5527"/>
                  <a:pt x="791" y="5516"/>
                  <a:pt x="783" y="5500"/>
                </a:cubicBezTo>
                <a:lnTo>
                  <a:pt x="783" y="5500"/>
                </a:lnTo>
                <a:cubicBezTo>
                  <a:pt x="642" y="5773"/>
                  <a:pt x="527" y="6059"/>
                  <a:pt x="434" y="6352"/>
                </a:cubicBezTo>
                <a:lnTo>
                  <a:pt x="434" y="6352"/>
                </a:lnTo>
                <a:cubicBezTo>
                  <a:pt x="439" y="6347"/>
                  <a:pt x="445" y="6343"/>
                  <a:pt x="453" y="6341"/>
                </a:cubicBezTo>
                <a:cubicBezTo>
                  <a:pt x="485" y="6333"/>
                  <a:pt x="517" y="6326"/>
                  <a:pt x="549" y="6319"/>
                </a:cubicBezTo>
                <a:lnTo>
                  <a:pt x="549" y="6319"/>
                </a:lnTo>
                <a:cubicBezTo>
                  <a:pt x="546" y="6329"/>
                  <a:pt x="542" y="6340"/>
                  <a:pt x="539" y="6350"/>
                </a:cubicBezTo>
                <a:lnTo>
                  <a:pt x="539" y="6350"/>
                </a:lnTo>
                <a:cubicBezTo>
                  <a:pt x="514" y="6356"/>
                  <a:pt x="490" y="6361"/>
                  <a:pt x="465" y="6366"/>
                </a:cubicBezTo>
                <a:cubicBezTo>
                  <a:pt x="441" y="6371"/>
                  <a:pt x="430" y="6390"/>
                  <a:pt x="429" y="6410"/>
                </a:cubicBezTo>
                <a:lnTo>
                  <a:pt x="429" y="6410"/>
                </a:lnTo>
                <a:cubicBezTo>
                  <a:pt x="426" y="6403"/>
                  <a:pt x="423" y="6396"/>
                  <a:pt x="422" y="6388"/>
                </a:cubicBezTo>
                <a:lnTo>
                  <a:pt x="422" y="6388"/>
                </a:lnTo>
                <a:cubicBezTo>
                  <a:pt x="353" y="6614"/>
                  <a:pt x="296" y="6842"/>
                  <a:pt x="252" y="7070"/>
                </a:cubicBezTo>
                <a:cubicBezTo>
                  <a:pt x="215" y="7255"/>
                  <a:pt x="185" y="7441"/>
                  <a:pt x="160" y="7628"/>
                </a:cubicBezTo>
                <a:lnTo>
                  <a:pt x="160" y="7628"/>
                </a:lnTo>
                <a:cubicBezTo>
                  <a:pt x="166" y="7620"/>
                  <a:pt x="175" y="7613"/>
                  <a:pt x="189" y="7610"/>
                </a:cubicBezTo>
                <a:cubicBezTo>
                  <a:pt x="216" y="7606"/>
                  <a:pt x="242" y="7601"/>
                  <a:pt x="269" y="7596"/>
                </a:cubicBezTo>
                <a:lnTo>
                  <a:pt x="269" y="7596"/>
                </a:lnTo>
                <a:cubicBezTo>
                  <a:pt x="268" y="7601"/>
                  <a:pt x="268" y="7605"/>
                  <a:pt x="267" y="7610"/>
                </a:cubicBezTo>
                <a:lnTo>
                  <a:pt x="267" y="7610"/>
                </a:lnTo>
                <a:cubicBezTo>
                  <a:pt x="266" y="7610"/>
                  <a:pt x="265" y="7610"/>
                  <a:pt x="264" y="7610"/>
                </a:cubicBezTo>
                <a:cubicBezTo>
                  <a:pt x="226" y="7618"/>
                  <a:pt x="221" y="7654"/>
                  <a:pt x="236" y="7678"/>
                </a:cubicBezTo>
                <a:lnTo>
                  <a:pt x="236" y="7678"/>
                </a:lnTo>
                <a:cubicBezTo>
                  <a:pt x="230" y="7687"/>
                  <a:pt x="228" y="7698"/>
                  <a:pt x="228" y="7708"/>
                </a:cubicBezTo>
                <a:lnTo>
                  <a:pt x="228" y="7708"/>
                </a:lnTo>
                <a:cubicBezTo>
                  <a:pt x="237" y="7707"/>
                  <a:pt x="246" y="7705"/>
                  <a:pt x="255" y="7704"/>
                </a:cubicBezTo>
                <a:lnTo>
                  <a:pt x="255" y="7704"/>
                </a:lnTo>
                <a:cubicBezTo>
                  <a:pt x="254" y="7709"/>
                  <a:pt x="254" y="7715"/>
                  <a:pt x="253" y="7721"/>
                </a:cubicBezTo>
                <a:lnTo>
                  <a:pt x="253" y="7721"/>
                </a:lnTo>
                <a:cubicBezTo>
                  <a:pt x="246" y="7722"/>
                  <a:pt x="238" y="7723"/>
                  <a:pt x="231" y="7724"/>
                </a:cubicBezTo>
                <a:lnTo>
                  <a:pt x="231" y="7724"/>
                </a:lnTo>
                <a:cubicBezTo>
                  <a:pt x="234" y="7735"/>
                  <a:pt x="240" y="7745"/>
                  <a:pt x="249" y="7752"/>
                </a:cubicBezTo>
                <a:lnTo>
                  <a:pt x="249" y="7752"/>
                </a:lnTo>
                <a:cubicBezTo>
                  <a:pt x="247" y="7770"/>
                  <a:pt x="245" y="7788"/>
                  <a:pt x="243" y="7806"/>
                </a:cubicBezTo>
                <a:lnTo>
                  <a:pt x="243" y="7806"/>
                </a:lnTo>
                <a:cubicBezTo>
                  <a:pt x="233" y="7808"/>
                  <a:pt x="224" y="7810"/>
                  <a:pt x="214" y="7812"/>
                </a:cubicBezTo>
                <a:cubicBezTo>
                  <a:pt x="224" y="7811"/>
                  <a:pt x="233" y="7811"/>
                  <a:pt x="243" y="7810"/>
                </a:cubicBezTo>
                <a:lnTo>
                  <a:pt x="243" y="7810"/>
                </a:lnTo>
                <a:cubicBezTo>
                  <a:pt x="242" y="7819"/>
                  <a:pt x="241" y="7828"/>
                  <a:pt x="240" y="7837"/>
                </a:cubicBezTo>
                <a:lnTo>
                  <a:pt x="240" y="7837"/>
                </a:lnTo>
                <a:cubicBezTo>
                  <a:pt x="239" y="7837"/>
                  <a:pt x="239" y="7837"/>
                  <a:pt x="239" y="7837"/>
                </a:cubicBezTo>
                <a:cubicBezTo>
                  <a:pt x="200" y="7837"/>
                  <a:pt x="195" y="7876"/>
                  <a:pt x="213" y="7903"/>
                </a:cubicBezTo>
                <a:lnTo>
                  <a:pt x="213" y="7903"/>
                </a:lnTo>
                <a:cubicBezTo>
                  <a:pt x="211" y="7903"/>
                  <a:pt x="210" y="7904"/>
                  <a:pt x="208" y="7904"/>
                </a:cubicBezTo>
                <a:lnTo>
                  <a:pt x="208" y="7904"/>
                </a:lnTo>
                <a:cubicBezTo>
                  <a:pt x="173" y="7883"/>
                  <a:pt x="164" y="7830"/>
                  <a:pt x="205" y="7814"/>
                </a:cubicBezTo>
                <a:lnTo>
                  <a:pt x="205" y="7814"/>
                </a:lnTo>
                <a:cubicBezTo>
                  <a:pt x="204" y="7814"/>
                  <a:pt x="204" y="7814"/>
                  <a:pt x="203" y="7814"/>
                </a:cubicBezTo>
                <a:cubicBezTo>
                  <a:pt x="182" y="7814"/>
                  <a:pt x="164" y="7783"/>
                  <a:pt x="164" y="7761"/>
                </a:cubicBezTo>
                <a:cubicBezTo>
                  <a:pt x="177" y="7736"/>
                  <a:pt x="189" y="7724"/>
                  <a:pt x="227" y="7724"/>
                </a:cubicBezTo>
                <a:cubicBezTo>
                  <a:pt x="228" y="7724"/>
                  <a:pt x="230" y="7724"/>
                  <a:pt x="231" y="7724"/>
                </a:cubicBezTo>
                <a:lnTo>
                  <a:pt x="231" y="7724"/>
                </a:lnTo>
                <a:cubicBezTo>
                  <a:pt x="229" y="7719"/>
                  <a:pt x="228" y="7714"/>
                  <a:pt x="228" y="7708"/>
                </a:cubicBezTo>
                <a:lnTo>
                  <a:pt x="228" y="7708"/>
                </a:lnTo>
                <a:cubicBezTo>
                  <a:pt x="223" y="7709"/>
                  <a:pt x="219" y="7710"/>
                  <a:pt x="214" y="7711"/>
                </a:cubicBezTo>
                <a:cubicBezTo>
                  <a:pt x="183" y="7711"/>
                  <a:pt x="162" y="7690"/>
                  <a:pt x="155" y="7667"/>
                </a:cubicBezTo>
                <a:lnTo>
                  <a:pt x="155" y="7667"/>
                </a:lnTo>
                <a:cubicBezTo>
                  <a:pt x="144" y="7756"/>
                  <a:pt x="133" y="7845"/>
                  <a:pt x="124" y="7934"/>
                </a:cubicBezTo>
                <a:lnTo>
                  <a:pt x="124" y="7934"/>
                </a:lnTo>
                <a:cubicBezTo>
                  <a:pt x="129" y="7930"/>
                  <a:pt x="134" y="7928"/>
                  <a:pt x="138" y="7925"/>
                </a:cubicBezTo>
                <a:cubicBezTo>
                  <a:pt x="162" y="7918"/>
                  <a:pt x="185" y="7911"/>
                  <a:pt x="208" y="7904"/>
                </a:cubicBezTo>
                <a:lnTo>
                  <a:pt x="208" y="7904"/>
                </a:lnTo>
                <a:cubicBezTo>
                  <a:pt x="211" y="7906"/>
                  <a:pt x="214" y="7907"/>
                  <a:pt x="216" y="7908"/>
                </a:cubicBezTo>
                <a:lnTo>
                  <a:pt x="216" y="7908"/>
                </a:lnTo>
                <a:cubicBezTo>
                  <a:pt x="220" y="7913"/>
                  <a:pt x="225" y="7917"/>
                  <a:pt x="231" y="7920"/>
                </a:cubicBezTo>
                <a:lnTo>
                  <a:pt x="231" y="7920"/>
                </a:lnTo>
                <a:cubicBezTo>
                  <a:pt x="228" y="7948"/>
                  <a:pt x="225" y="7975"/>
                  <a:pt x="223" y="8002"/>
                </a:cubicBezTo>
                <a:lnTo>
                  <a:pt x="223" y="8002"/>
                </a:lnTo>
                <a:cubicBezTo>
                  <a:pt x="356" y="7958"/>
                  <a:pt x="487" y="7917"/>
                  <a:pt x="616" y="7875"/>
                </a:cubicBezTo>
                <a:lnTo>
                  <a:pt x="616" y="7875"/>
                </a:lnTo>
                <a:cubicBezTo>
                  <a:pt x="1295" y="7778"/>
                  <a:pt x="1979" y="7682"/>
                  <a:pt x="2654" y="7585"/>
                </a:cubicBezTo>
                <a:cubicBezTo>
                  <a:pt x="2713" y="7574"/>
                  <a:pt x="2705" y="7484"/>
                  <a:pt x="2652" y="7484"/>
                </a:cubicBezTo>
                <a:cubicBezTo>
                  <a:pt x="2648" y="7484"/>
                  <a:pt x="2645" y="7484"/>
                  <a:pt x="2641" y="7485"/>
                </a:cubicBezTo>
                <a:cubicBezTo>
                  <a:pt x="2115" y="7559"/>
                  <a:pt x="1594" y="7633"/>
                  <a:pt x="1072" y="7710"/>
                </a:cubicBezTo>
                <a:lnTo>
                  <a:pt x="1072" y="7710"/>
                </a:lnTo>
                <a:cubicBezTo>
                  <a:pt x="1068" y="7690"/>
                  <a:pt x="1053" y="7673"/>
                  <a:pt x="1030" y="7673"/>
                </a:cubicBezTo>
                <a:cubicBezTo>
                  <a:pt x="1026" y="7673"/>
                  <a:pt x="1023" y="7673"/>
                  <a:pt x="1019" y="7674"/>
                </a:cubicBezTo>
                <a:cubicBezTo>
                  <a:pt x="989" y="7679"/>
                  <a:pt x="960" y="7684"/>
                  <a:pt x="931" y="7689"/>
                </a:cubicBezTo>
                <a:lnTo>
                  <a:pt x="931" y="7689"/>
                </a:lnTo>
                <a:cubicBezTo>
                  <a:pt x="924" y="7685"/>
                  <a:pt x="915" y="7683"/>
                  <a:pt x="907" y="7683"/>
                </a:cubicBezTo>
                <a:cubicBezTo>
                  <a:pt x="902" y="7683"/>
                  <a:pt x="897" y="7684"/>
                  <a:pt x="893" y="7686"/>
                </a:cubicBezTo>
                <a:cubicBezTo>
                  <a:pt x="878" y="7690"/>
                  <a:pt x="863" y="7695"/>
                  <a:pt x="848" y="7700"/>
                </a:cubicBezTo>
                <a:lnTo>
                  <a:pt x="848" y="7700"/>
                </a:lnTo>
                <a:cubicBezTo>
                  <a:pt x="839" y="7685"/>
                  <a:pt x="822" y="7674"/>
                  <a:pt x="805" y="7674"/>
                </a:cubicBezTo>
                <a:cubicBezTo>
                  <a:pt x="803" y="7674"/>
                  <a:pt x="800" y="7674"/>
                  <a:pt x="798" y="7674"/>
                </a:cubicBezTo>
                <a:lnTo>
                  <a:pt x="798" y="7674"/>
                </a:lnTo>
                <a:cubicBezTo>
                  <a:pt x="821" y="7670"/>
                  <a:pt x="845" y="7665"/>
                  <a:pt x="868" y="7661"/>
                </a:cubicBezTo>
                <a:cubicBezTo>
                  <a:pt x="898" y="7655"/>
                  <a:pt x="908" y="7629"/>
                  <a:pt x="905" y="7605"/>
                </a:cubicBezTo>
                <a:lnTo>
                  <a:pt x="905" y="7605"/>
                </a:lnTo>
                <a:cubicBezTo>
                  <a:pt x="926" y="7603"/>
                  <a:pt x="947" y="7601"/>
                  <a:pt x="968" y="7598"/>
                </a:cubicBezTo>
                <a:cubicBezTo>
                  <a:pt x="971" y="7598"/>
                  <a:pt x="973" y="7597"/>
                  <a:pt x="975" y="7597"/>
                </a:cubicBezTo>
                <a:lnTo>
                  <a:pt x="975" y="7597"/>
                </a:lnTo>
                <a:cubicBezTo>
                  <a:pt x="1402" y="7547"/>
                  <a:pt x="1830" y="7523"/>
                  <a:pt x="2264" y="7523"/>
                </a:cubicBezTo>
                <a:cubicBezTo>
                  <a:pt x="2327" y="7523"/>
                  <a:pt x="2340" y="7422"/>
                  <a:pt x="2276" y="7422"/>
                </a:cubicBezTo>
                <a:cubicBezTo>
                  <a:pt x="1829" y="7422"/>
                  <a:pt x="1388" y="7447"/>
                  <a:pt x="948" y="7498"/>
                </a:cubicBezTo>
                <a:lnTo>
                  <a:pt x="948" y="7498"/>
                </a:lnTo>
                <a:cubicBezTo>
                  <a:pt x="946" y="7498"/>
                  <a:pt x="945" y="7498"/>
                  <a:pt x="943" y="7498"/>
                </a:cubicBezTo>
                <a:cubicBezTo>
                  <a:pt x="939" y="7499"/>
                  <a:pt x="934" y="7499"/>
                  <a:pt x="929" y="7500"/>
                </a:cubicBezTo>
                <a:lnTo>
                  <a:pt x="929" y="7500"/>
                </a:lnTo>
                <a:cubicBezTo>
                  <a:pt x="709" y="7526"/>
                  <a:pt x="489" y="7558"/>
                  <a:pt x="269" y="7596"/>
                </a:cubicBezTo>
                <a:lnTo>
                  <a:pt x="269" y="7596"/>
                </a:lnTo>
                <a:cubicBezTo>
                  <a:pt x="270" y="7586"/>
                  <a:pt x="272" y="7576"/>
                  <a:pt x="273" y="7565"/>
                </a:cubicBezTo>
                <a:lnTo>
                  <a:pt x="273" y="7565"/>
                </a:lnTo>
                <a:cubicBezTo>
                  <a:pt x="238" y="7544"/>
                  <a:pt x="238" y="7485"/>
                  <a:pt x="286" y="7473"/>
                </a:cubicBezTo>
                <a:lnTo>
                  <a:pt x="286" y="7473"/>
                </a:lnTo>
                <a:cubicBezTo>
                  <a:pt x="288" y="7465"/>
                  <a:pt x="289" y="7457"/>
                  <a:pt x="290" y="7450"/>
                </a:cubicBezTo>
                <a:lnTo>
                  <a:pt x="290" y="7450"/>
                </a:lnTo>
                <a:cubicBezTo>
                  <a:pt x="279" y="7443"/>
                  <a:pt x="270" y="7434"/>
                  <a:pt x="264" y="7422"/>
                </a:cubicBezTo>
                <a:cubicBezTo>
                  <a:pt x="264" y="7385"/>
                  <a:pt x="276" y="7373"/>
                  <a:pt x="300" y="7360"/>
                </a:cubicBezTo>
                <a:lnTo>
                  <a:pt x="300" y="7360"/>
                </a:lnTo>
                <a:cubicBezTo>
                  <a:pt x="301" y="7360"/>
                  <a:pt x="303" y="7361"/>
                  <a:pt x="304" y="7361"/>
                </a:cubicBezTo>
                <a:lnTo>
                  <a:pt x="304" y="7361"/>
                </a:lnTo>
                <a:cubicBezTo>
                  <a:pt x="299" y="7390"/>
                  <a:pt x="294" y="7420"/>
                  <a:pt x="290" y="7450"/>
                </a:cubicBezTo>
                <a:lnTo>
                  <a:pt x="290" y="7450"/>
                </a:lnTo>
                <a:cubicBezTo>
                  <a:pt x="295" y="7452"/>
                  <a:pt x="300" y="7455"/>
                  <a:pt x="305" y="7456"/>
                </a:cubicBezTo>
                <a:lnTo>
                  <a:pt x="305" y="7456"/>
                </a:lnTo>
                <a:cubicBezTo>
                  <a:pt x="305" y="7461"/>
                  <a:pt x="305" y="7466"/>
                  <a:pt x="306" y="7470"/>
                </a:cubicBezTo>
                <a:lnTo>
                  <a:pt x="306" y="7470"/>
                </a:lnTo>
                <a:cubicBezTo>
                  <a:pt x="301" y="7471"/>
                  <a:pt x="295" y="7472"/>
                  <a:pt x="289" y="7473"/>
                </a:cubicBezTo>
                <a:cubicBezTo>
                  <a:pt x="288" y="7473"/>
                  <a:pt x="287" y="7473"/>
                  <a:pt x="286" y="7473"/>
                </a:cubicBezTo>
                <a:lnTo>
                  <a:pt x="286" y="7473"/>
                </a:lnTo>
                <a:cubicBezTo>
                  <a:pt x="282" y="7504"/>
                  <a:pt x="277" y="7535"/>
                  <a:pt x="273" y="7565"/>
                </a:cubicBezTo>
                <a:lnTo>
                  <a:pt x="273" y="7565"/>
                </a:lnTo>
                <a:cubicBezTo>
                  <a:pt x="281" y="7570"/>
                  <a:pt x="291" y="7573"/>
                  <a:pt x="302" y="7573"/>
                </a:cubicBezTo>
                <a:cubicBezTo>
                  <a:pt x="692" y="7510"/>
                  <a:pt x="1069" y="7460"/>
                  <a:pt x="1459" y="7397"/>
                </a:cubicBezTo>
                <a:cubicBezTo>
                  <a:pt x="1518" y="7397"/>
                  <a:pt x="1499" y="7308"/>
                  <a:pt x="1444" y="7308"/>
                </a:cubicBezTo>
                <a:cubicBezTo>
                  <a:pt x="1441" y="7308"/>
                  <a:pt x="1438" y="7308"/>
                  <a:pt x="1434" y="7309"/>
                </a:cubicBezTo>
                <a:cubicBezTo>
                  <a:pt x="1330" y="7323"/>
                  <a:pt x="1224" y="7338"/>
                  <a:pt x="1119" y="7353"/>
                </a:cubicBezTo>
                <a:lnTo>
                  <a:pt x="1119" y="7353"/>
                </a:lnTo>
                <a:cubicBezTo>
                  <a:pt x="1110" y="7341"/>
                  <a:pt x="1096" y="7333"/>
                  <a:pt x="1079" y="7333"/>
                </a:cubicBezTo>
                <a:cubicBezTo>
                  <a:pt x="1076" y="7333"/>
                  <a:pt x="1073" y="7333"/>
                  <a:pt x="1069" y="7334"/>
                </a:cubicBezTo>
                <a:cubicBezTo>
                  <a:pt x="875" y="7375"/>
                  <a:pt x="680" y="7399"/>
                  <a:pt x="485" y="7407"/>
                </a:cubicBezTo>
                <a:lnTo>
                  <a:pt x="485" y="7407"/>
                </a:lnTo>
                <a:cubicBezTo>
                  <a:pt x="597" y="7374"/>
                  <a:pt x="711" y="7351"/>
                  <a:pt x="831" y="7334"/>
                </a:cubicBezTo>
                <a:cubicBezTo>
                  <a:pt x="853" y="7330"/>
                  <a:pt x="864" y="7314"/>
                  <a:pt x="866" y="7297"/>
                </a:cubicBezTo>
                <a:lnTo>
                  <a:pt x="866" y="7297"/>
                </a:lnTo>
                <a:cubicBezTo>
                  <a:pt x="867" y="7297"/>
                  <a:pt x="867" y="7297"/>
                  <a:pt x="868" y="7297"/>
                </a:cubicBezTo>
                <a:cubicBezTo>
                  <a:pt x="1069" y="7258"/>
                  <a:pt x="1258" y="7233"/>
                  <a:pt x="1459" y="7208"/>
                </a:cubicBezTo>
                <a:cubicBezTo>
                  <a:pt x="1874" y="7146"/>
                  <a:pt x="2276" y="7107"/>
                  <a:pt x="2692" y="7082"/>
                </a:cubicBezTo>
                <a:cubicBezTo>
                  <a:pt x="2754" y="7082"/>
                  <a:pt x="2754" y="6982"/>
                  <a:pt x="2692" y="6982"/>
                </a:cubicBezTo>
                <a:cubicBezTo>
                  <a:pt x="2289" y="7007"/>
                  <a:pt x="1887" y="7045"/>
                  <a:pt x="1485" y="7107"/>
                </a:cubicBezTo>
                <a:cubicBezTo>
                  <a:pt x="1283" y="7133"/>
                  <a:pt x="1082" y="7158"/>
                  <a:pt x="881" y="7196"/>
                </a:cubicBezTo>
                <a:cubicBezTo>
                  <a:pt x="873" y="7198"/>
                  <a:pt x="866" y="7199"/>
                  <a:pt x="858" y="7201"/>
                </a:cubicBezTo>
                <a:lnTo>
                  <a:pt x="858" y="7201"/>
                </a:lnTo>
                <a:cubicBezTo>
                  <a:pt x="865" y="7188"/>
                  <a:pt x="868" y="7171"/>
                  <a:pt x="868" y="7158"/>
                </a:cubicBezTo>
                <a:cubicBezTo>
                  <a:pt x="861" y="7144"/>
                  <a:pt x="850" y="7134"/>
                  <a:pt x="838" y="7128"/>
                </a:cubicBezTo>
                <a:lnTo>
                  <a:pt x="838" y="7128"/>
                </a:lnTo>
                <a:cubicBezTo>
                  <a:pt x="1115" y="7058"/>
                  <a:pt x="1397" y="7016"/>
                  <a:pt x="1686" y="7007"/>
                </a:cubicBezTo>
                <a:cubicBezTo>
                  <a:pt x="1748" y="7007"/>
                  <a:pt x="1748" y="6906"/>
                  <a:pt x="1686" y="6906"/>
                </a:cubicBezTo>
                <a:cubicBezTo>
                  <a:pt x="1448" y="6913"/>
                  <a:pt x="1214" y="6942"/>
                  <a:pt x="983" y="6991"/>
                </a:cubicBezTo>
                <a:lnTo>
                  <a:pt x="983" y="6991"/>
                </a:lnTo>
                <a:cubicBezTo>
                  <a:pt x="975" y="6985"/>
                  <a:pt x="966" y="6982"/>
                  <a:pt x="956" y="6982"/>
                </a:cubicBezTo>
                <a:cubicBezTo>
                  <a:pt x="947" y="6982"/>
                  <a:pt x="938" y="6983"/>
                  <a:pt x="928" y="6984"/>
                </a:cubicBezTo>
                <a:lnTo>
                  <a:pt x="928" y="6984"/>
                </a:lnTo>
                <a:cubicBezTo>
                  <a:pt x="1496" y="6850"/>
                  <a:pt x="2074" y="6786"/>
                  <a:pt x="2655" y="6786"/>
                </a:cubicBezTo>
                <a:cubicBezTo>
                  <a:pt x="2768" y="6786"/>
                  <a:pt x="2881" y="6789"/>
                  <a:pt x="2994" y="6794"/>
                </a:cubicBezTo>
                <a:cubicBezTo>
                  <a:pt x="3257" y="6806"/>
                  <a:pt x="3509" y="6831"/>
                  <a:pt x="3760" y="6869"/>
                </a:cubicBezTo>
                <a:cubicBezTo>
                  <a:pt x="3764" y="6870"/>
                  <a:pt x="3767" y="6870"/>
                  <a:pt x="3770" y="6870"/>
                </a:cubicBezTo>
                <a:cubicBezTo>
                  <a:pt x="3823" y="6870"/>
                  <a:pt x="3820" y="6780"/>
                  <a:pt x="3760" y="6768"/>
                </a:cubicBezTo>
                <a:cubicBezTo>
                  <a:pt x="3394" y="6717"/>
                  <a:pt x="3022" y="6691"/>
                  <a:pt x="2649" y="6691"/>
                </a:cubicBezTo>
                <a:cubicBezTo>
                  <a:pt x="2111" y="6691"/>
                  <a:pt x="1571" y="6745"/>
                  <a:pt x="1044" y="6856"/>
                </a:cubicBezTo>
                <a:cubicBezTo>
                  <a:pt x="1039" y="6846"/>
                  <a:pt x="1032" y="6840"/>
                  <a:pt x="1023" y="6837"/>
                </a:cubicBezTo>
                <a:lnTo>
                  <a:pt x="1023" y="6837"/>
                </a:lnTo>
                <a:cubicBezTo>
                  <a:pt x="1186" y="6788"/>
                  <a:pt x="1344" y="6749"/>
                  <a:pt x="1510" y="6718"/>
                </a:cubicBezTo>
                <a:cubicBezTo>
                  <a:pt x="1899" y="6643"/>
                  <a:pt x="2301" y="6592"/>
                  <a:pt x="2704" y="6554"/>
                </a:cubicBezTo>
                <a:cubicBezTo>
                  <a:pt x="2943" y="6542"/>
                  <a:pt x="3170" y="6529"/>
                  <a:pt x="3396" y="6517"/>
                </a:cubicBezTo>
                <a:cubicBezTo>
                  <a:pt x="3458" y="6504"/>
                  <a:pt x="3471" y="6416"/>
                  <a:pt x="3408" y="6416"/>
                </a:cubicBezTo>
                <a:cubicBezTo>
                  <a:pt x="2591" y="6467"/>
                  <a:pt x="1761" y="6517"/>
                  <a:pt x="982" y="6755"/>
                </a:cubicBezTo>
                <a:cubicBezTo>
                  <a:pt x="957" y="6762"/>
                  <a:pt x="933" y="6769"/>
                  <a:pt x="909" y="6777"/>
                </a:cubicBezTo>
                <a:lnTo>
                  <a:pt x="909" y="6777"/>
                </a:lnTo>
                <a:cubicBezTo>
                  <a:pt x="917" y="6761"/>
                  <a:pt x="915" y="6739"/>
                  <a:pt x="906" y="6730"/>
                </a:cubicBezTo>
                <a:cubicBezTo>
                  <a:pt x="903" y="6725"/>
                  <a:pt x="900" y="6720"/>
                  <a:pt x="896" y="6716"/>
                </a:cubicBezTo>
                <a:lnTo>
                  <a:pt x="896" y="6716"/>
                </a:lnTo>
                <a:cubicBezTo>
                  <a:pt x="1258" y="6610"/>
                  <a:pt x="1626" y="6519"/>
                  <a:pt x="2000" y="6441"/>
                </a:cubicBezTo>
                <a:cubicBezTo>
                  <a:pt x="2059" y="6429"/>
                  <a:pt x="2041" y="6340"/>
                  <a:pt x="1986" y="6340"/>
                </a:cubicBezTo>
                <a:cubicBezTo>
                  <a:pt x="1982" y="6340"/>
                  <a:pt x="1978" y="6340"/>
                  <a:pt x="1974" y="6341"/>
                </a:cubicBezTo>
                <a:cubicBezTo>
                  <a:pt x="1713" y="6397"/>
                  <a:pt x="1449" y="6462"/>
                  <a:pt x="1186" y="6535"/>
                </a:cubicBezTo>
                <a:lnTo>
                  <a:pt x="1186" y="6535"/>
                </a:lnTo>
                <a:cubicBezTo>
                  <a:pt x="1185" y="6522"/>
                  <a:pt x="1180" y="6510"/>
                  <a:pt x="1171" y="6502"/>
                </a:cubicBezTo>
                <a:lnTo>
                  <a:pt x="1171" y="6502"/>
                </a:lnTo>
                <a:cubicBezTo>
                  <a:pt x="1594" y="6398"/>
                  <a:pt x="2023" y="6320"/>
                  <a:pt x="2452" y="6265"/>
                </a:cubicBezTo>
                <a:cubicBezTo>
                  <a:pt x="2480" y="6260"/>
                  <a:pt x="2493" y="6237"/>
                  <a:pt x="2494" y="6214"/>
                </a:cubicBezTo>
                <a:lnTo>
                  <a:pt x="2494" y="6214"/>
                </a:lnTo>
                <a:cubicBezTo>
                  <a:pt x="2560" y="6213"/>
                  <a:pt x="2626" y="6212"/>
                  <a:pt x="2692" y="6212"/>
                </a:cubicBezTo>
                <a:cubicBezTo>
                  <a:pt x="2768" y="6212"/>
                  <a:pt x="2843" y="6213"/>
                  <a:pt x="2918" y="6215"/>
                </a:cubicBezTo>
                <a:cubicBezTo>
                  <a:pt x="3157" y="6215"/>
                  <a:pt x="3383" y="6227"/>
                  <a:pt x="3622" y="6252"/>
                </a:cubicBezTo>
                <a:cubicBezTo>
                  <a:pt x="3626" y="6253"/>
                  <a:pt x="3630" y="6254"/>
                  <a:pt x="3633" y="6254"/>
                </a:cubicBezTo>
                <a:cubicBezTo>
                  <a:pt x="3684" y="6254"/>
                  <a:pt x="3681" y="6165"/>
                  <a:pt x="3622" y="6165"/>
                </a:cubicBezTo>
                <a:cubicBezTo>
                  <a:pt x="3331" y="6133"/>
                  <a:pt x="3036" y="6118"/>
                  <a:pt x="2741" y="6118"/>
                </a:cubicBezTo>
                <a:cubicBezTo>
                  <a:pt x="2302" y="6118"/>
                  <a:pt x="1861" y="6152"/>
                  <a:pt x="1426" y="6218"/>
                </a:cubicBezTo>
                <a:lnTo>
                  <a:pt x="1426" y="6218"/>
                </a:lnTo>
                <a:cubicBezTo>
                  <a:pt x="1591" y="6183"/>
                  <a:pt x="1757" y="6149"/>
                  <a:pt x="1924" y="6115"/>
                </a:cubicBezTo>
                <a:cubicBezTo>
                  <a:pt x="1983" y="6102"/>
                  <a:pt x="1965" y="6025"/>
                  <a:pt x="1911" y="6025"/>
                </a:cubicBezTo>
                <a:cubicBezTo>
                  <a:pt x="1907" y="6025"/>
                  <a:pt x="1903" y="6025"/>
                  <a:pt x="1899" y="6026"/>
                </a:cubicBezTo>
                <a:cubicBezTo>
                  <a:pt x="1690" y="6065"/>
                  <a:pt x="1480" y="6108"/>
                  <a:pt x="1270" y="6154"/>
                </a:cubicBezTo>
                <a:lnTo>
                  <a:pt x="1270" y="6154"/>
                </a:lnTo>
                <a:cubicBezTo>
                  <a:pt x="1270" y="6154"/>
                  <a:pt x="1270" y="6154"/>
                  <a:pt x="1270" y="6154"/>
                </a:cubicBezTo>
                <a:lnTo>
                  <a:pt x="1270" y="6154"/>
                </a:lnTo>
                <a:cubicBezTo>
                  <a:pt x="1558" y="6077"/>
                  <a:pt x="1852" y="6018"/>
                  <a:pt x="2151" y="5976"/>
                </a:cubicBezTo>
                <a:cubicBezTo>
                  <a:pt x="2210" y="5976"/>
                  <a:pt x="2191" y="5887"/>
                  <a:pt x="2137" y="5887"/>
                </a:cubicBezTo>
                <a:cubicBezTo>
                  <a:pt x="2133" y="5887"/>
                  <a:pt x="2129" y="5887"/>
                  <a:pt x="2125" y="5888"/>
                </a:cubicBezTo>
                <a:cubicBezTo>
                  <a:pt x="1838" y="5922"/>
                  <a:pt x="1551" y="5979"/>
                  <a:pt x="1270" y="6053"/>
                </a:cubicBezTo>
                <a:lnTo>
                  <a:pt x="1270" y="6053"/>
                </a:lnTo>
                <a:cubicBezTo>
                  <a:pt x="1270" y="6053"/>
                  <a:pt x="1270" y="6052"/>
                  <a:pt x="1270" y="6051"/>
                </a:cubicBezTo>
                <a:cubicBezTo>
                  <a:pt x="1270" y="6044"/>
                  <a:pt x="1269" y="6036"/>
                  <a:pt x="1267" y="6030"/>
                </a:cubicBezTo>
                <a:lnTo>
                  <a:pt x="1267" y="6030"/>
                </a:lnTo>
                <a:cubicBezTo>
                  <a:pt x="1301" y="6024"/>
                  <a:pt x="1336" y="6018"/>
                  <a:pt x="1371" y="6014"/>
                </a:cubicBezTo>
                <a:cubicBezTo>
                  <a:pt x="1407" y="6006"/>
                  <a:pt x="1414" y="5974"/>
                  <a:pt x="1402" y="5948"/>
                </a:cubicBezTo>
                <a:lnTo>
                  <a:pt x="1402" y="5948"/>
                </a:lnTo>
                <a:cubicBezTo>
                  <a:pt x="1836" y="5828"/>
                  <a:pt x="2276" y="5741"/>
                  <a:pt x="2717" y="5687"/>
                </a:cubicBezTo>
                <a:cubicBezTo>
                  <a:pt x="2776" y="5687"/>
                  <a:pt x="2768" y="5597"/>
                  <a:pt x="2714" y="5597"/>
                </a:cubicBezTo>
                <a:cubicBezTo>
                  <a:pt x="2711" y="5597"/>
                  <a:pt x="2707" y="5598"/>
                  <a:pt x="2704" y="5598"/>
                </a:cubicBezTo>
                <a:cubicBezTo>
                  <a:pt x="2180" y="5661"/>
                  <a:pt x="1668" y="5767"/>
                  <a:pt x="1168" y="5917"/>
                </a:cubicBezTo>
                <a:lnTo>
                  <a:pt x="1168" y="5917"/>
                </a:lnTo>
                <a:cubicBezTo>
                  <a:pt x="1002" y="5945"/>
                  <a:pt x="848" y="6004"/>
                  <a:pt x="705" y="6064"/>
                </a:cubicBezTo>
                <a:cubicBezTo>
                  <a:pt x="698" y="6068"/>
                  <a:pt x="692" y="6072"/>
                  <a:pt x="687" y="6077"/>
                </a:cubicBezTo>
                <a:lnTo>
                  <a:pt x="687" y="6077"/>
                </a:lnTo>
                <a:cubicBezTo>
                  <a:pt x="666" y="6085"/>
                  <a:pt x="645" y="6092"/>
                  <a:pt x="624" y="6100"/>
                </a:cubicBezTo>
                <a:lnTo>
                  <a:pt x="624" y="6100"/>
                </a:lnTo>
                <a:cubicBezTo>
                  <a:pt x="629" y="6086"/>
                  <a:pt x="634" y="6073"/>
                  <a:pt x="639" y="6059"/>
                </a:cubicBezTo>
                <a:lnTo>
                  <a:pt x="639" y="6059"/>
                </a:lnTo>
                <a:cubicBezTo>
                  <a:pt x="600" y="6040"/>
                  <a:pt x="581" y="5987"/>
                  <a:pt x="628" y="5976"/>
                </a:cubicBezTo>
                <a:lnTo>
                  <a:pt x="628" y="5976"/>
                </a:lnTo>
                <a:cubicBezTo>
                  <a:pt x="618" y="5971"/>
                  <a:pt x="610" y="5962"/>
                  <a:pt x="604" y="5951"/>
                </a:cubicBezTo>
                <a:cubicBezTo>
                  <a:pt x="591" y="5925"/>
                  <a:pt x="604" y="5900"/>
                  <a:pt x="629" y="5888"/>
                </a:cubicBezTo>
                <a:cubicBezTo>
                  <a:pt x="633" y="5886"/>
                  <a:pt x="637" y="5885"/>
                  <a:pt x="641" y="5883"/>
                </a:cubicBezTo>
                <a:lnTo>
                  <a:pt x="641" y="5883"/>
                </a:lnTo>
                <a:cubicBezTo>
                  <a:pt x="649" y="5902"/>
                  <a:pt x="666" y="5918"/>
                  <a:pt x="687" y="5918"/>
                </a:cubicBezTo>
                <a:cubicBezTo>
                  <a:pt x="689" y="5918"/>
                  <a:pt x="692" y="5917"/>
                  <a:pt x="695" y="5917"/>
                </a:cubicBezTo>
                <a:lnTo>
                  <a:pt x="695" y="5917"/>
                </a:lnTo>
                <a:cubicBezTo>
                  <a:pt x="690" y="5930"/>
                  <a:pt x="685" y="5943"/>
                  <a:pt x="679" y="5957"/>
                </a:cubicBezTo>
                <a:lnTo>
                  <a:pt x="679" y="5957"/>
                </a:lnTo>
                <a:cubicBezTo>
                  <a:pt x="663" y="5963"/>
                  <a:pt x="646" y="5969"/>
                  <a:pt x="629" y="5976"/>
                </a:cubicBezTo>
                <a:cubicBezTo>
                  <a:pt x="629" y="5976"/>
                  <a:pt x="628" y="5976"/>
                  <a:pt x="628" y="5976"/>
                </a:cubicBezTo>
                <a:lnTo>
                  <a:pt x="628" y="5976"/>
                </a:lnTo>
                <a:cubicBezTo>
                  <a:pt x="634" y="5979"/>
                  <a:pt x="640" y="5981"/>
                  <a:pt x="647" y="5981"/>
                </a:cubicBezTo>
                <a:cubicBezTo>
                  <a:pt x="653" y="5981"/>
                  <a:pt x="660" y="5979"/>
                  <a:pt x="667" y="5976"/>
                </a:cubicBezTo>
                <a:cubicBezTo>
                  <a:pt x="669" y="5975"/>
                  <a:pt x="671" y="5974"/>
                  <a:pt x="673" y="5973"/>
                </a:cubicBezTo>
                <a:lnTo>
                  <a:pt x="673" y="5973"/>
                </a:lnTo>
                <a:cubicBezTo>
                  <a:pt x="661" y="6002"/>
                  <a:pt x="650" y="6030"/>
                  <a:pt x="639" y="6059"/>
                </a:cubicBezTo>
                <a:lnTo>
                  <a:pt x="639" y="6059"/>
                </a:lnTo>
                <a:cubicBezTo>
                  <a:pt x="648" y="6063"/>
                  <a:pt x="658" y="6065"/>
                  <a:pt x="668" y="6065"/>
                </a:cubicBezTo>
                <a:cubicBezTo>
                  <a:pt x="672" y="6065"/>
                  <a:pt x="676" y="6065"/>
                  <a:pt x="680" y="6064"/>
                </a:cubicBezTo>
                <a:cubicBezTo>
                  <a:pt x="1346" y="5800"/>
                  <a:pt x="2050" y="5624"/>
                  <a:pt x="2767" y="5548"/>
                </a:cubicBezTo>
                <a:cubicBezTo>
                  <a:pt x="2826" y="5548"/>
                  <a:pt x="2819" y="5459"/>
                  <a:pt x="2765" y="5459"/>
                </a:cubicBezTo>
                <a:cubicBezTo>
                  <a:pt x="2762" y="5459"/>
                  <a:pt x="2758" y="5460"/>
                  <a:pt x="2754" y="5461"/>
                </a:cubicBezTo>
                <a:cubicBezTo>
                  <a:pt x="2163" y="5522"/>
                  <a:pt x="1580" y="5649"/>
                  <a:pt x="1019" y="5835"/>
                </a:cubicBezTo>
                <a:lnTo>
                  <a:pt x="1019" y="5835"/>
                </a:lnTo>
                <a:cubicBezTo>
                  <a:pt x="1110" y="5799"/>
                  <a:pt x="1202" y="5763"/>
                  <a:pt x="1295" y="5724"/>
                </a:cubicBezTo>
                <a:cubicBezTo>
                  <a:pt x="1311" y="5724"/>
                  <a:pt x="1317" y="5709"/>
                  <a:pt x="1319" y="5692"/>
                </a:cubicBezTo>
                <a:lnTo>
                  <a:pt x="1319" y="5692"/>
                </a:lnTo>
                <a:cubicBezTo>
                  <a:pt x="1340" y="5685"/>
                  <a:pt x="1361" y="5678"/>
                  <a:pt x="1382" y="5671"/>
                </a:cubicBezTo>
                <a:lnTo>
                  <a:pt x="1382" y="5671"/>
                </a:lnTo>
                <a:cubicBezTo>
                  <a:pt x="2099" y="5468"/>
                  <a:pt x="2853" y="5409"/>
                  <a:pt x="3597" y="5409"/>
                </a:cubicBezTo>
                <a:cubicBezTo>
                  <a:pt x="3660" y="5409"/>
                  <a:pt x="3723" y="5410"/>
                  <a:pt x="3785" y="5410"/>
                </a:cubicBezTo>
                <a:cubicBezTo>
                  <a:pt x="4100" y="5410"/>
                  <a:pt x="4414" y="5435"/>
                  <a:pt x="4729" y="5448"/>
                </a:cubicBezTo>
                <a:cubicBezTo>
                  <a:pt x="4791" y="5448"/>
                  <a:pt x="4791" y="5347"/>
                  <a:pt x="4729" y="5347"/>
                </a:cubicBezTo>
                <a:cubicBezTo>
                  <a:pt x="4331" y="5328"/>
                  <a:pt x="3930" y="5312"/>
                  <a:pt x="3529" y="5312"/>
                </a:cubicBezTo>
                <a:cubicBezTo>
                  <a:pt x="2885" y="5312"/>
                  <a:pt x="2242" y="5355"/>
                  <a:pt x="1615" y="5503"/>
                </a:cubicBezTo>
                <a:lnTo>
                  <a:pt x="1615" y="5503"/>
                </a:lnTo>
                <a:cubicBezTo>
                  <a:pt x="1613" y="5502"/>
                  <a:pt x="1610" y="5500"/>
                  <a:pt x="1607" y="5499"/>
                </a:cubicBezTo>
                <a:lnTo>
                  <a:pt x="1607" y="5499"/>
                </a:lnTo>
                <a:cubicBezTo>
                  <a:pt x="1731" y="5468"/>
                  <a:pt x="1858" y="5442"/>
                  <a:pt x="1988" y="5422"/>
                </a:cubicBezTo>
                <a:cubicBezTo>
                  <a:pt x="2046" y="5422"/>
                  <a:pt x="2028" y="5334"/>
                  <a:pt x="1973" y="5334"/>
                </a:cubicBezTo>
                <a:cubicBezTo>
                  <a:pt x="1970" y="5334"/>
                  <a:pt x="1966" y="5334"/>
                  <a:pt x="1962" y="5335"/>
                </a:cubicBezTo>
                <a:cubicBezTo>
                  <a:pt x="1741" y="5368"/>
                  <a:pt x="1523" y="5416"/>
                  <a:pt x="1309" y="5480"/>
                </a:cubicBezTo>
                <a:lnTo>
                  <a:pt x="1309" y="5480"/>
                </a:lnTo>
                <a:cubicBezTo>
                  <a:pt x="1379" y="5447"/>
                  <a:pt x="1448" y="5417"/>
                  <a:pt x="1518" y="5388"/>
                </a:cubicBezTo>
                <a:lnTo>
                  <a:pt x="1518" y="5388"/>
                </a:lnTo>
                <a:cubicBezTo>
                  <a:pt x="1712" y="5333"/>
                  <a:pt x="1911" y="5295"/>
                  <a:pt x="2113" y="5272"/>
                </a:cubicBezTo>
                <a:cubicBezTo>
                  <a:pt x="2176" y="5259"/>
                  <a:pt x="2151" y="5171"/>
                  <a:pt x="2088" y="5171"/>
                </a:cubicBezTo>
                <a:cubicBezTo>
                  <a:pt x="2022" y="5178"/>
                  <a:pt x="1956" y="5188"/>
                  <a:pt x="1889" y="5200"/>
                </a:cubicBezTo>
                <a:lnTo>
                  <a:pt x="1889" y="5200"/>
                </a:lnTo>
                <a:cubicBezTo>
                  <a:pt x="1886" y="5181"/>
                  <a:pt x="1874" y="5167"/>
                  <a:pt x="1855" y="5167"/>
                </a:cubicBezTo>
                <a:cubicBezTo>
                  <a:pt x="1850" y="5167"/>
                  <a:pt x="1843" y="5168"/>
                  <a:pt x="1837" y="5171"/>
                </a:cubicBezTo>
                <a:cubicBezTo>
                  <a:pt x="1717" y="5205"/>
                  <a:pt x="1600" y="5245"/>
                  <a:pt x="1485" y="5291"/>
                </a:cubicBezTo>
                <a:lnTo>
                  <a:pt x="1485" y="5291"/>
                </a:lnTo>
                <a:cubicBezTo>
                  <a:pt x="1482" y="5288"/>
                  <a:pt x="1480" y="5285"/>
                  <a:pt x="1477" y="5282"/>
                </a:cubicBezTo>
                <a:lnTo>
                  <a:pt x="1477" y="5282"/>
                </a:lnTo>
                <a:cubicBezTo>
                  <a:pt x="1600" y="5241"/>
                  <a:pt x="1721" y="5191"/>
                  <a:pt x="1837" y="5134"/>
                </a:cubicBezTo>
                <a:cubicBezTo>
                  <a:pt x="1842" y="5131"/>
                  <a:pt x="1847" y="5129"/>
                  <a:pt x="1851" y="5126"/>
                </a:cubicBezTo>
                <a:lnTo>
                  <a:pt x="1851" y="5126"/>
                </a:lnTo>
                <a:cubicBezTo>
                  <a:pt x="2090" y="5070"/>
                  <a:pt x="2334" y="5038"/>
                  <a:pt x="2578" y="5033"/>
                </a:cubicBezTo>
                <a:cubicBezTo>
                  <a:pt x="2621" y="5033"/>
                  <a:pt x="2641" y="4986"/>
                  <a:pt x="2629" y="4956"/>
                </a:cubicBezTo>
                <a:lnTo>
                  <a:pt x="2629" y="4956"/>
                </a:lnTo>
                <a:cubicBezTo>
                  <a:pt x="2678" y="4944"/>
                  <a:pt x="2674" y="4857"/>
                  <a:pt x="2616" y="4857"/>
                </a:cubicBezTo>
                <a:cubicBezTo>
                  <a:pt x="2534" y="4844"/>
                  <a:pt x="2451" y="4838"/>
                  <a:pt x="2369" y="4838"/>
                </a:cubicBezTo>
                <a:cubicBezTo>
                  <a:pt x="2280" y="4838"/>
                  <a:pt x="2192" y="4845"/>
                  <a:pt x="2104" y="4858"/>
                </a:cubicBezTo>
                <a:lnTo>
                  <a:pt x="2104" y="4858"/>
                </a:lnTo>
                <a:cubicBezTo>
                  <a:pt x="2331" y="4801"/>
                  <a:pt x="2561" y="4756"/>
                  <a:pt x="2792" y="4718"/>
                </a:cubicBezTo>
                <a:lnTo>
                  <a:pt x="3321" y="4643"/>
                </a:lnTo>
                <a:cubicBezTo>
                  <a:pt x="3379" y="4631"/>
                  <a:pt x="3361" y="4554"/>
                  <a:pt x="3308" y="4554"/>
                </a:cubicBezTo>
                <a:cubicBezTo>
                  <a:pt x="3304" y="4554"/>
                  <a:pt x="3300" y="4554"/>
                  <a:pt x="3295" y="4555"/>
                </a:cubicBezTo>
                <a:cubicBezTo>
                  <a:pt x="2679" y="4643"/>
                  <a:pt x="2063" y="4731"/>
                  <a:pt x="1471" y="4958"/>
                </a:cubicBezTo>
                <a:cubicBezTo>
                  <a:pt x="1352" y="5000"/>
                  <a:pt x="1238" y="5049"/>
                  <a:pt x="1126" y="5103"/>
                </a:cubicBezTo>
                <a:lnTo>
                  <a:pt x="1126" y="5103"/>
                </a:lnTo>
                <a:cubicBezTo>
                  <a:pt x="1127" y="5101"/>
                  <a:pt x="1129" y="5099"/>
                  <a:pt x="1130" y="5097"/>
                </a:cubicBezTo>
                <a:lnTo>
                  <a:pt x="1130" y="5097"/>
                </a:lnTo>
                <a:cubicBezTo>
                  <a:pt x="1125" y="5099"/>
                  <a:pt x="1119" y="5100"/>
                  <a:pt x="1114" y="5100"/>
                </a:cubicBezTo>
                <a:cubicBezTo>
                  <a:pt x="1071" y="5100"/>
                  <a:pt x="1040" y="5030"/>
                  <a:pt x="1094" y="5008"/>
                </a:cubicBezTo>
                <a:cubicBezTo>
                  <a:pt x="1150" y="4974"/>
                  <a:pt x="1207" y="4940"/>
                  <a:pt x="1265" y="4908"/>
                </a:cubicBezTo>
                <a:lnTo>
                  <a:pt x="1265" y="4908"/>
                </a:lnTo>
                <a:cubicBezTo>
                  <a:pt x="1218" y="4970"/>
                  <a:pt x="1173" y="5033"/>
                  <a:pt x="1130" y="5097"/>
                </a:cubicBezTo>
                <a:lnTo>
                  <a:pt x="1130" y="5097"/>
                </a:lnTo>
                <a:cubicBezTo>
                  <a:pt x="1131" y="5096"/>
                  <a:pt x="1132" y="5096"/>
                  <a:pt x="1132" y="5095"/>
                </a:cubicBezTo>
                <a:cubicBezTo>
                  <a:pt x="1585" y="4832"/>
                  <a:pt x="2075" y="4631"/>
                  <a:pt x="2578" y="4505"/>
                </a:cubicBezTo>
                <a:cubicBezTo>
                  <a:pt x="2638" y="4493"/>
                  <a:pt x="2630" y="4403"/>
                  <a:pt x="2577" y="4403"/>
                </a:cubicBezTo>
                <a:cubicBezTo>
                  <a:pt x="2573" y="4403"/>
                  <a:pt x="2570" y="4404"/>
                  <a:pt x="2566" y="4404"/>
                </a:cubicBezTo>
                <a:cubicBezTo>
                  <a:pt x="2114" y="4514"/>
                  <a:pt x="1672" y="4682"/>
                  <a:pt x="1265" y="4908"/>
                </a:cubicBezTo>
                <a:lnTo>
                  <a:pt x="1265" y="4908"/>
                </a:lnTo>
                <a:cubicBezTo>
                  <a:pt x="1267" y="4906"/>
                  <a:pt x="1269" y="4904"/>
                  <a:pt x="1270" y="4902"/>
                </a:cubicBezTo>
                <a:lnTo>
                  <a:pt x="1270" y="4902"/>
                </a:lnTo>
                <a:cubicBezTo>
                  <a:pt x="1266" y="4903"/>
                  <a:pt x="1263" y="4904"/>
                  <a:pt x="1259" y="4904"/>
                </a:cubicBezTo>
                <a:cubicBezTo>
                  <a:pt x="1223" y="4904"/>
                  <a:pt x="1203" y="4838"/>
                  <a:pt x="1245" y="4807"/>
                </a:cubicBezTo>
                <a:cubicBezTo>
                  <a:pt x="1309" y="4766"/>
                  <a:pt x="1373" y="4726"/>
                  <a:pt x="1439" y="4688"/>
                </a:cubicBezTo>
                <a:lnTo>
                  <a:pt x="1439" y="4688"/>
                </a:lnTo>
                <a:cubicBezTo>
                  <a:pt x="1441" y="4689"/>
                  <a:pt x="1443" y="4689"/>
                  <a:pt x="1445" y="4690"/>
                </a:cubicBezTo>
                <a:lnTo>
                  <a:pt x="1445" y="4690"/>
                </a:lnTo>
                <a:cubicBezTo>
                  <a:pt x="1384" y="4759"/>
                  <a:pt x="1326" y="4829"/>
                  <a:pt x="1270" y="4902"/>
                </a:cubicBezTo>
                <a:lnTo>
                  <a:pt x="1270" y="4902"/>
                </a:lnTo>
                <a:cubicBezTo>
                  <a:pt x="1274" y="4900"/>
                  <a:pt x="1279" y="4898"/>
                  <a:pt x="1283" y="4894"/>
                </a:cubicBezTo>
                <a:cubicBezTo>
                  <a:pt x="1811" y="4555"/>
                  <a:pt x="2402" y="4316"/>
                  <a:pt x="3019" y="4178"/>
                </a:cubicBezTo>
                <a:cubicBezTo>
                  <a:pt x="3077" y="4166"/>
                  <a:pt x="3059" y="4076"/>
                  <a:pt x="3005" y="4076"/>
                </a:cubicBezTo>
                <a:cubicBezTo>
                  <a:pt x="3001" y="4076"/>
                  <a:pt x="2997" y="4077"/>
                  <a:pt x="2994" y="4077"/>
                </a:cubicBezTo>
                <a:cubicBezTo>
                  <a:pt x="2503" y="4187"/>
                  <a:pt x="2022" y="4368"/>
                  <a:pt x="1579" y="4609"/>
                </a:cubicBezTo>
                <a:lnTo>
                  <a:pt x="1579" y="4609"/>
                </a:lnTo>
                <a:cubicBezTo>
                  <a:pt x="1839" y="4424"/>
                  <a:pt x="2151" y="4305"/>
                  <a:pt x="2452" y="4215"/>
                </a:cubicBezTo>
                <a:cubicBezTo>
                  <a:pt x="2817" y="4103"/>
                  <a:pt x="3195" y="3989"/>
                  <a:pt x="3572" y="3901"/>
                </a:cubicBezTo>
                <a:cubicBezTo>
                  <a:pt x="3798" y="3851"/>
                  <a:pt x="4012" y="3813"/>
                  <a:pt x="4251" y="3788"/>
                </a:cubicBezTo>
                <a:cubicBezTo>
                  <a:pt x="4313" y="3776"/>
                  <a:pt x="4288" y="3687"/>
                  <a:pt x="4226" y="3687"/>
                </a:cubicBezTo>
                <a:cubicBezTo>
                  <a:pt x="3810" y="3725"/>
                  <a:pt x="3408" y="3826"/>
                  <a:pt x="3019" y="3939"/>
                </a:cubicBezTo>
                <a:cubicBezTo>
                  <a:pt x="2755" y="4021"/>
                  <a:pt x="2492" y="4089"/>
                  <a:pt x="2238" y="4178"/>
                </a:cubicBezTo>
                <a:lnTo>
                  <a:pt x="2238" y="4178"/>
                </a:lnTo>
                <a:cubicBezTo>
                  <a:pt x="2550" y="4057"/>
                  <a:pt x="2866" y="3951"/>
                  <a:pt x="3182" y="3863"/>
                </a:cubicBezTo>
                <a:cubicBezTo>
                  <a:pt x="3241" y="3840"/>
                  <a:pt x="3223" y="3761"/>
                  <a:pt x="3179" y="3761"/>
                </a:cubicBezTo>
                <a:cubicBezTo>
                  <a:pt x="3176" y="3761"/>
                  <a:pt x="3173" y="3762"/>
                  <a:pt x="3170" y="3762"/>
                </a:cubicBezTo>
                <a:cubicBezTo>
                  <a:pt x="2929" y="3832"/>
                  <a:pt x="2694" y="3909"/>
                  <a:pt x="2463" y="3991"/>
                </a:cubicBezTo>
                <a:lnTo>
                  <a:pt x="2463" y="3991"/>
                </a:lnTo>
                <a:cubicBezTo>
                  <a:pt x="2791" y="3840"/>
                  <a:pt x="3135" y="3720"/>
                  <a:pt x="3483" y="3637"/>
                </a:cubicBezTo>
                <a:cubicBezTo>
                  <a:pt x="3531" y="3628"/>
                  <a:pt x="3536" y="3568"/>
                  <a:pt x="3508" y="3545"/>
                </a:cubicBezTo>
                <a:lnTo>
                  <a:pt x="3508" y="3545"/>
                </a:lnTo>
                <a:cubicBezTo>
                  <a:pt x="3434" y="3556"/>
                  <a:pt x="3359" y="3570"/>
                  <a:pt x="3285" y="3586"/>
                </a:cubicBezTo>
                <a:lnTo>
                  <a:pt x="3285" y="3586"/>
                </a:lnTo>
                <a:cubicBezTo>
                  <a:pt x="3347" y="3568"/>
                  <a:pt x="3409" y="3552"/>
                  <a:pt x="3471" y="3536"/>
                </a:cubicBezTo>
                <a:cubicBezTo>
                  <a:pt x="3475" y="3535"/>
                  <a:pt x="3478" y="3535"/>
                  <a:pt x="3481" y="3535"/>
                </a:cubicBezTo>
                <a:cubicBezTo>
                  <a:pt x="3492" y="3535"/>
                  <a:pt x="3501" y="3539"/>
                  <a:pt x="3508" y="3545"/>
                </a:cubicBezTo>
                <a:lnTo>
                  <a:pt x="3508" y="3545"/>
                </a:lnTo>
                <a:cubicBezTo>
                  <a:pt x="3746" y="3507"/>
                  <a:pt x="3986" y="3489"/>
                  <a:pt x="4225" y="3489"/>
                </a:cubicBezTo>
                <a:cubicBezTo>
                  <a:pt x="4367" y="3489"/>
                  <a:pt x="4508" y="3495"/>
                  <a:pt x="4649" y="3507"/>
                </a:cubicBezTo>
                <a:lnTo>
                  <a:pt x="4649" y="3507"/>
                </a:lnTo>
                <a:cubicBezTo>
                  <a:pt x="4621" y="3471"/>
                  <a:pt x="4591" y="3436"/>
                  <a:pt x="4562" y="3400"/>
                </a:cubicBezTo>
                <a:lnTo>
                  <a:pt x="4562" y="3400"/>
                </a:lnTo>
                <a:cubicBezTo>
                  <a:pt x="4554" y="3399"/>
                  <a:pt x="4546" y="3399"/>
                  <a:pt x="4537" y="3398"/>
                </a:cubicBezTo>
                <a:lnTo>
                  <a:pt x="4537" y="3398"/>
                </a:lnTo>
                <a:cubicBezTo>
                  <a:pt x="4542" y="3406"/>
                  <a:pt x="4548" y="3415"/>
                  <a:pt x="4553" y="3423"/>
                </a:cubicBezTo>
                <a:cubicBezTo>
                  <a:pt x="4579" y="3459"/>
                  <a:pt x="4543" y="3495"/>
                  <a:pt x="4506" y="3495"/>
                </a:cubicBezTo>
                <a:cubicBezTo>
                  <a:pt x="4491" y="3495"/>
                  <a:pt x="4476" y="3488"/>
                  <a:pt x="4464" y="3474"/>
                </a:cubicBezTo>
                <a:cubicBezTo>
                  <a:pt x="4448" y="3445"/>
                  <a:pt x="4430" y="3418"/>
                  <a:pt x="4410" y="3392"/>
                </a:cubicBezTo>
                <a:lnTo>
                  <a:pt x="4410" y="3392"/>
                </a:lnTo>
                <a:cubicBezTo>
                  <a:pt x="4356" y="3391"/>
                  <a:pt x="4302" y="3390"/>
                  <a:pt x="4248" y="3390"/>
                </a:cubicBezTo>
                <a:close/>
                <a:moveTo>
                  <a:pt x="124" y="7934"/>
                </a:moveTo>
                <a:cubicBezTo>
                  <a:pt x="105" y="7947"/>
                  <a:pt x="91" y="7967"/>
                  <a:pt x="101" y="7988"/>
                </a:cubicBezTo>
                <a:cubicBezTo>
                  <a:pt x="101" y="8000"/>
                  <a:pt x="107" y="8012"/>
                  <a:pt x="116" y="8020"/>
                </a:cubicBezTo>
                <a:lnTo>
                  <a:pt x="116" y="8020"/>
                </a:lnTo>
                <a:cubicBezTo>
                  <a:pt x="119" y="7991"/>
                  <a:pt x="121" y="7962"/>
                  <a:pt x="124" y="7934"/>
                </a:cubicBezTo>
                <a:close/>
                <a:moveTo>
                  <a:pt x="6489" y="7564"/>
                </a:moveTo>
                <a:cubicBezTo>
                  <a:pt x="6515" y="7564"/>
                  <a:pt x="6541" y="7572"/>
                  <a:pt x="6563" y="7594"/>
                </a:cubicBezTo>
                <a:lnTo>
                  <a:pt x="6563" y="7594"/>
                </a:lnTo>
                <a:cubicBezTo>
                  <a:pt x="6563" y="7595"/>
                  <a:pt x="6564" y="7597"/>
                  <a:pt x="6565" y="7598"/>
                </a:cubicBezTo>
                <a:cubicBezTo>
                  <a:pt x="6590" y="7674"/>
                  <a:pt x="6577" y="7774"/>
                  <a:pt x="6540" y="7850"/>
                </a:cubicBezTo>
                <a:cubicBezTo>
                  <a:pt x="6515" y="7887"/>
                  <a:pt x="6476" y="7925"/>
                  <a:pt x="6451" y="7963"/>
                </a:cubicBezTo>
                <a:cubicBezTo>
                  <a:pt x="6414" y="7988"/>
                  <a:pt x="6376" y="8026"/>
                  <a:pt x="6339" y="8038"/>
                </a:cubicBezTo>
                <a:cubicBezTo>
                  <a:pt x="6324" y="8043"/>
                  <a:pt x="6310" y="8046"/>
                  <a:pt x="6297" y="8046"/>
                </a:cubicBezTo>
                <a:cubicBezTo>
                  <a:pt x="6274" y="8046"/>
                  <a:pt x="6254" y="8037"/>
                  <a:pt x="6238" y="8013"/>
                </a:cubicBezTo>
                <a:cubicBezTo>
                  <a:pt x="6225" y="7988"/>
                  <a:pt x="6225" y="7937"/>
                  <a:pt x="6238" y="7900"/>
                </a:cubicBezTo>
                <a:cubicBezTo>
                  <a:pt x="6250" y="7800"/>
                  <a:pt x="6288" y="7711"/>
                  <a:pt x="6351" y="7636"/>
                </a:cubicBezTo>
                <a:cubicBezTo>
                  <a:pt x="6382" y="7597"/>
                  <a:pt x="6436" y="7564"/>
                  <a:pt x="6489" y="7564"/>
                </a:cubicBezTo>
                <a:close/>
                <a:moveTo>
                  <a:pt x="113" y="8050"/>
                </a:moveTo>
                <a:lnTo>
                  <a:pt x="113" y="8050"/>
                </a:lnTo>
                <a:cubicBezTo>
                  <a:pt x="94" y="8067"/>
                  <a:pt x="93" y="8096"/>
                  <a:pt x="107" y="8113"/>
                </a:cubicBezTo>
                <a:lnTo>
                  <a:pt x="107" y="8113"/>
                </a:lnTo>
                <a:cubicBezTo>
                  <a:pt x="109" y="8092"/>
                  <a:pt x="111" y="8071"/>
                  <a:pt x="113" y="8050"/>
                </a:cubicBezTo>
                <a:close/>
                <a:moveTo>
                  <a:pt x="4062" y="7963"/>
                </a:moveTo>
                <a:cubicBezTo>
                  <a:pt x="4037" y="7963"/>
                  <a:pt x="4012" y="7988"/>
                  <a:pt x="4012" y="8013"/>
                </a:cubicBezTo>
                <a:cubicBezTo>
                  <a:pt x="4012" y="8038"/>
                  <a:pt x="4037" y="8063"/>
                  <a:pt x="4062" y="8063"/>
                </a:cubicBezTo>
                <a:lnTo>
                  <a:pt x="4439" y="8139"/>
                </a:lnTo>
                <a:cubicBezTo>
                  <a:pt x="4477" y="8139"/>
                  <a:pt x="4489" y="8113"/>
                  <a:pt x="4503" y="8088"/>
                </a:cubicBezTo>
                <a:cubicBezTo>
                  <a:pt x="4503" y="8063"/>
                  <a:pt x="4477" y="8038"/>
                  <a:pt x="4452" y="8038"/>
                </a:cubicBezTo>
                <a:cubicBezTo>
                  <a:pt x="4327" y="8013"/>
                  <a:pt x="4188" y="7988"/>
                  <a:pt x="4062" y="7963"/>
                </a:cubicBezTo>
                <a:close/>
                <a:moveTo>
                  <a:pt x="6494" y="7472"/>
                </a:moveTo>
                <a:cubicBezTo>
                  <a:pt x="6436" y="7472"/>
                  <a:pt x="6376" y="7491"/>
                  <a:pt x="6325" y="7523"/>
                </a:cubicBezTo>
                <a:cubicBezTo>
                  <a:pt x="6238" y="7598"/>
                  <a:pt x="6162" y="7724"/>
                  <a:pt x="6149" y="7850"/>
                </a:cubicBezTo>
                <a:cubicBezTo>
                  <a:pt x="6137" y="7900"/>
                  <a:pt x="6124" y="7976"/>
                  <a:pt x="6137" y="8026"/>
                </a:cubicBezTo>
                <a:cubicBezTo>
                  <a:pt x="6162" y="8088"/>
                  <a:pt x="6213" y="8139"/>
                  <a:pt x="6275" y="8139"/>
                </a:cubicBezTo>
                <a:cubicBezTo>
                  <a:pt x="6286" y="8141"/>
                  <a:pt x="6297" y="8142"/>
                  <a:pt x="6308" y="8142"/>
                </a:cubicBezTo>
                <a:cubicBezTo>
                  <a:pt x="6421" y="8142"/>
                  <a:pt x="6520" y="8030"/>
                  <a:pt x="6577" y="7951"/>
                </a:cubicBezTo>
                <a:cubicBezTo>
                  <a:pt x="6659" y="7845"/>
                  <a:pt x="6697" y="7707"/>
                  <a:pt x="6662" y="7577"/>
                </a:cubicBezTo>
                <a:lnTo>
                  <a:pt x="6662" y="7577"/>
                </a:lnTo>
                <a:cubicBezTo>
                  <a:pt x="6665" y="7563"/>
                  <a:pt x="6663" y="7548"/>
                  <a:pt x="6652" y="7535"/>
                </a:cubicBezTo>
                <a:cubicBezTo>
                  <a:pt x="6609" y="7491"/>
                  <a:pt x="6552" y="7472"/>
                  <a:pt x="6494" y="7472"/>
                </a:cubicBezTo>
                <a:close/>
                <a:moveTo>
                  <a:pt x="13317" y="7917"/>
                </a:moveTo>
                <a:cubicBezTo>
                  <a:pt x="13303" y="7917"/>
                  <a:pt x="13287" y="7923"/>
                  <a:pt x="13280" y="7937"/>
                </a:cubicBezTo>
                <a:cubicBezTo>
                  <a:pt x="13267" y="7963"/>
                  <a:pt x="13267" y="7988"/>
                  <a:pt x="13292" y="8001"/>
                </a:cubicBezTo>
                <a:cubicBezTo>
                  <a:pt x="13381" y="8063"/>
                  <a:pt x="13468" y="8127"/>
                  <a:pt x="13569" y="8177"/>
                </a:cubicBezTo>
                <a:cubicBezTo>
                  <a:pt x="13579" y="8182"/>
                  <a:pt x="13589" y="8185"/>
                  <a:pt x="13599" y="8185"/>
                </a:cubicBezTo>
                <a:cubicBezTo>
                  <a:pt x="13612" y="8185"/>
                  <a:pt x="13624" y="8179"/>
                  <a:pt x="13632" y="8164"/>
                </a:cubicBezTo>
                <a:cubicBezTo>
                  <a:pt x="13644" y="8139"/>
                  <a:pt x="13644" y="8101"/>
                  <a:pt x="13619" y="8088"/>
                </a:cubicBezTo>
                <a:cubicBezTo>
                  <a:pt x="13532" y="8038"/>
                  <a:pt x="13431" y="7988"/>
                  <a:pt x="13342" y="7925"/>
                </a:cubicBezTo>
                <a:cubicBezTo>
                  <a:pt x="13337" y="7920"/>
                  <a:pt x="13328" y="7917"/>
                  <a:pt x="13317" y="7917"/>
                </a:cubicBezTo>
                <a:close/>
                <a:moveTo>
                  <a:pt x="2327" y="8101"/>
                </a:moveTo>
                <a:cubicBezTo>
                  <a:pt x="2301" y="8101"/>
                  <a:pt x="2276" y="8127"/>
                  <a:pt x="2276" y="8152"/>
                </a:cubicBezTo>
                <a:cubicBezTo>
                  <a:pt x="2276" y="8177"/>
                  <a:pt x="2301" y="8202"/>
                  <a:pt x="2327" y="8202"/>
                </a:cubicBezTo>
                <a:cubicBezTo>
                  <a:pt x="2390" y="8214"/>
                  <a:pt x="2452" y="8214"/>
                  <a:pt x="2503" y="8227"/>
                </a:cubicBezTo>
                <a:cubicBezTo>
                  <a:pt x="2528" y="8227"/>
                  <a:pt x="2553" y="8202"/>
                  <a:pt x="2553" y="8177"/>
                </a:cubicBezTo>
                <a:cubicBezTo>
                  <a:pt x="2553" y="8152"/>
                  <a:pt x="2541" y="8127"/>
                  <a:pt x="2516" y="8127"/>
                </a:cubicBezTo>
                <a:cubicBezTo>
                  <a:pt x="2452" y="8127"/>
                  <a:pt x="2390" y="8113"/>
                  <a:pt x="2327" y="8101"/>
                </a:cubicBezTo>
                <a:close/>
                <a:moveTo>
                  <a:pt x="3261" y="7941"/>
                </a:moveTo>
                <a:cubicBezTo>
                  <a:pt x="3291" y="7941"/>
                  <a:pt x="3321" y="7954"/>
                  <a:pt x="3346" y="7988"/>
                </a:cubicBezTo>
                <a:cubicBezTo>
                  <a:pt x="3347" y="7989"/>
                  <a:pt x="3349" y="7990"/>
                  <a:pt x="3350" y="7991"/>
                </a:cubicBezTo>
                <a:lnTo>
                  <a:pt x="3350" y="7991"/>
                </a:lnTo>
                <a:cubicBezTo>
                  <a:pt x="3369" y="8064"/>
                  <a:pt x="3354" y="8157"/>
                  <a:pt x="3307" y="8227"/>
                </a:cubicBezTo>
                <a:cubicBezTo>
                  <a:pt x="3282" y="8264"/>
                  <a:pt x="3257" y="8303"/>
                  <a:pt x="3220" y="8340"/>
                </a:cubicBezTo>
                <a:cubicBezTo>
                  <a:pt x="3195" y="8365"/>
                  <a:pt x="3157" y="8403"/>
                  <a:pt x="3119" y="8415"/>
                </a:cubicBezTo>
                <a:cubicBezTo>
                  <a:pt x="3105" y="8420"/>
                  <a:pt x="3091" y="8423"/>
                  <a:pt x="3078" y="8423"/>
                </a:cubicBezTo>
                <a:cubicBezTo>
                  <a:pt x="3055" y="8423"/>
                  <a:pt x="3035" y="8414"/>
                  <a:pt x="3019" y="8390"/>
                </a:cubicBezTo>
                <a:cubicBezTo>
                  <a:pt x="2994" y="8365"/>
                  <a:pt x="3006" y="8303"/>
                  <a:pt x="3006" y="8264"/>
                </a:cubicBezTo>
                <a:cubicBezTo>
                  <a:pt x="3019" y="8177"/>
                  <a:pt x="3069" y="8088"/>
                  <a:pt x="3131" y="8013"/>
                </a:cubicBezTo>
                <a:cubicBezTo>
                  <a:pt x="3162" y="7975"/>
                  <a:pt x="3212" y="7941"/>
                  <a:pt x="3261" y="7941"/>
                </a:cubicBezTo>
                <a:close/>
                <a:moveTo>
                  <a:pt x="6153" y="0"/>
                </a:moveTo>
                <a:cubicBezTo>
                  <a:pt x="6148" y="0"/>
                  <a:pt x="6142" y="1"/>
                  <a:pt x="6137" y="3"/>
                </a:cubicBezTo>
                <a:cubicBezTo>
                  <a:pt x="5810" y="204"/>
                  <a:pt x="5546" y="481"/>
                  <a:pt x="5370" y="820"/>
                </a:cubicBezTo>
                <a:cubicBezTo>
                  <a:pt x="5194" y="1147"/>
                  <a:pt x="5131" y="1524"/>
                  <a:pt x="5169" y="1901"/>
                </a:cubicBezTo>
                <a:cubicBezTo>
                  <a:pt x="5179" y="2066"/>
                  <a:pt x="5218" y="2231"/>
                  <a:pt x="5276" y="2384"/>
                </a:cubicBezTo>
                <a:lnTo>
                  <a:pt x="5276" y="2384"/>
                </a:lnTo>
                <a:cubicBezTo>
                  <a:pt x="5274" y="2382"/>
                  <a:pt x="5271" y="2381"/>
                  <a:pt x="5269" y="2379"/>
                </a:cubicBezTo>
                <a:cubicBezTo>
                  <a:pt x="5031" y="2203"/>
                  <a:pt x="4754" y="2090"/>
                  <a:pt x="4464" y="2040"/>
                </a:cubicBezTo>
                <a:cubicBezTo>
                  <a:pt x="4403" y="2032"/>
                  <a:pt x="4342" y="2029"/>
                  <a:pt x="4281" y="2029"/>
                </a:cubicBezTo>
                <a:cubicBezTo>
                  <a:pt x="4045" y="2029"/>
                  <a:pt x="3817" y="2083"/>
                  <a:pt x="3597" y="2153"/>
                </a:cubicBezTo>
                <a:cubicBezTo>
                  <a:pt x="3391" y="2209"/>
                  <a:pt x="3165" y="2274"/>
                  <a:pt x="2945" y="2274"/>
                </a:cubicBezTo>
                <a:cubicBezTo>
                  <a:pt x="2815" y="2274"/>
                  <a:pt x="2687" y="2251"/>
                  <a:pt x="2566" y="2191"/>
                </a:cubicBezTo>
                <a:cubicBezTo>
                  <a:pt x="2559" y="2189"/>
                  <a:pt x="2552" y="2188"/>
                  <a:pt x="2544" y="2188"/>
                </a:cubicBezTo>
                <a:cubicBezTo>
                  <a:pt x="2508" y="2188"/>
                  <a:pt x="2470" y="2212"/>
                  <a:pt x="2491" y="2253"/>
                </a:cubicBezTo>
                <a:cubicBezTo>
                  <a:pt x="2641" y="2518"/>
                  <a:pt x="2868" y="2719"/>
                  <a:pt x="3131" y="2845"/>
                </a:cubicBezTo>
                <a:cubicBezTo>
                  <a:pt x="3446" y="2983"/>
                  <a:pt x="3798" y="2971"/>
                  <a:pt x="4087" y="3122"/>
                </a:cubicBezTo>
                <a:cubicBezTo>
                  <a:pt x="4210" y="3193"/>
                  <a:pt x="4324" y="3281"/>
                  <a:pt x="4410" y="3392"/>
                </a:cubicBezTo>
                <a:lnTo>
                  <a:pt x="4410" y="3392"/>
                </a:lnTo>
                <a:cubicBezTo>
                  <a:pt x="4452" y="3394"/>
                  <a:pt x="4495" y="3396"/>
                  <a:pt x="4537" y="3398"/>
                </a:cubicBezTo>
                <a:lnTo>
                  <a:pt x="4537" y="3398"/>
                </a:lnTo>
                <a:cubicBezTo>
                  <a:pt x="4464" y="3284"/>
                  <a:pt x="4368" y="3191"/>
                  <a:pt x="4251" y="3109"/>
                </a:cubicBezTo>
                <a:cubicBezTo>
                  <a:pt x="4125" y="3021"/>
                  <a:pt x="3974" y="2958"/>
                  <a:pt x="3810" y="2933"/>
                </a:cubicBezTo>
                <a:cubicBezTo>
                  <a:pt x="3647" y="2882"/>
                  <a:pt x="3483" y="2870"/>
                  <a:pt x="3321" y="2807"/>
                </a:cubicBezTo>
                <a:cubicBezTo>
                  <a:pt x="3170" y="2770"/>
                  <a:pt x="3044" y="2694"/>
                  <a:pt x="2918" y="2593"/>
                </a:cubicBezTo>
                <a:cubicBezTo>
                  <a:pt x="2819" y="2522"/>
                  <a:pt x="2734" y="2431"/>
                  <a:pt x="2661" y="2335"/>
                </a:cubicBezTo>
                <a:lnTo>
                  <a:pt x="2661" y="2335"/>
                </a:lnTo>
                <a:cubicBezTo>
                  <a:pt x="2751" y="2361"/>
                  <a:pt x="2842" y="2372"/>
                  <a:pt x="2933" y="2372"/>
                </a:cubicBezTo>
                <a:cubicBezTo>
                  <a:pt x="3365" y="2372"/>
                  <a:pt x="3804" y="2128"/>
                  <a:pt x="4251" y="2128"/>
                </a:cubicBezTo>
                <a:cubicBezTo>
                  <a:pt x="4855" y="2128"/>
                  <a:pt x="5370" y="2505"/>
                  <a:pt x="5722" y="2958"/>
                </a:cubicBezTo>
                <a:cubicBezTo>
                  <a:pt x="5822" y="3089"/>
                  <a:pt x="5913" y="3227"/>
                  <a:pt x="5996" y="3369"/>
                </a:cubicBezTo>
                <a:lnTo>
                  <a:pt x="5996" y="3369"/>
                </a:lnTo>
                <a:cubicBezTo>
                  <a:pt x="5980" y="3349"/>
                  <a:pt x="5965" y="3329"/>
                  <a:pt x="5948" y="3310"/>
                </a:cubicBezTo>
                <a:cubicBezTo>
                  <a:pt x="5939" y="3297"/>
                  <a:pt x="5926" y="3291"/>
                  <a:pt x="5915" y="3291"/>
                </a:cubicBezTo>
                <a:cubicBezTo>
                  <a:pt x="5910" y="3291"/>
                  <a:pt x="5905" y="3292"/>
                  <a:pt x="5900" y="3294"/>
                </a:cubicBezTo>
                <a:lnTo>
                  <a:pt x="5900" y="3294"/>
                </a:lnTo>
                <a:cubicBezTo>
                  <a:pt x="5604" y="2888"/>
                  <a:pt x="5198" y="2567"/>
                  <a:pt x="4729" y="2379"/>
                </a:cubicBezTo>
                <a:cubicBezTo>
                  <a:pt x="4722" y="2376"/>
                  <a:pt x="4715" y="2375"/>
                  <a:pt x="4709" y="2375"/>
                </a:cubicBezTo>
                <a:cubicBezTo>
                  <a:pt x="4661" y="2375"/>
                  <a:pt x="4646" y="2456"/>
                  <a:pt x="4691" y="2468"/>
                </a:cubicBezTo>
                <a:cubicBezTo>
                  <a:pt x="5013" y="2602"/>
                  <a:pt x="5307" y="2801"/>
                  <a:pt x="5553" y="3045"/>
                </a:cubicBezTo>
                <a:lnTo>
                  <a:pt x="5553" y="3045"/>
                </a:lnTo>
                <a:cubicBezTo>
                  <a:pt x="5528" y="3059"/>
                  <a:pt x="5511" y="3092"/>
                  <a:pt x="5534" y="3122"/>
                </a:cubicBezTo>
                <a:cubicBezTo>
                  <a:pt x="5691" y="3290"/>
                  <a:pt x="5818" y="3468"/>
                  <a:pt x="5933" y="3666"/>
                </a:cubicBezTo>
                <a:lnTo>
                  <a:pt x="5933" y="3666"/>
                </a:lnTo>
                <a:cubicBezTo>
                  <a:pt x="5942" y="3669"/>
                  <a:pt x="5952" y="3672"/>
                  <a:pt x="5961" y="3675"/>
                </a:cubicBezTo>
                <a:cubicBezTo>
                  <a:pt x="5986" y="3683"/>
                  <a:pt x="6011" y="3691"/>
                  <a:pt x="6036" y="3700"/>
                </a:cubicBezTo>
                <a:lnTo>
                  <a:pt x="6036" y="3700"/>
                </a:lnTo>
                <a:cubicBezTo>
                  <a:pt x="6043" y="3713"/>
                  <a:pt x="6050" y="3726"/>
                  <a:pt x="6056" y="3739"/>
                </a:cubicBezTo>
                <a:lnTo>
                  <a:pt x="6056" y="3739"/>
                </a:lnTo>
                <a:cubicBezTo>
                  <a:pt x="6062" y="3731"/>
                  <a:pt x="6066" y="3721"/>
                  <a:pt x="6066" y="3710"/>
                </a:cubicBezTo>
                <a:lnTo>
                  <a:pt x="6066" y="3710"/>
                </a:lnTo>
                <a:cubicBezTo>
                  <a:pt x="6079" y="3714"/>
                  <a:pt x="6092" y="3719"/>
                  <a:pt x="6104" y="3723"/>
                </a:cubicBezTo>
                <a:lnTo>
                  <a:pt x="6104" y="3723"/>
                </a:lnTo>
                <a:cubicBezTo>
                  <a:pt x="6116" y="3748"/>
                  <a:pt x="6128" y="3773"/>
                  <a:pt x="6139" y="3798"/>
                </a:cubicBezTo>
                <a:lnTo>
                  <a:pt x="6139" y="3798"/>
                </a:lnTo>
                <a:cubicBezTo>
                  <a:pt x="6158" y="3787"/>
                  <a:pt x="6172" y="3767"/>
                  <a:pt x="6165" y="3745"/>
                </a:cubicBezTo>
                <a:lnTo>
                  <a:pt x="6165" y="3745"/>
                </a:lnTo>
                <a:cubicBezTo>
                  <a:pt x="6177" y="3749"/>
                  <a:pt x="6188" y="3753"/>
                  <a:pt x="6199" y="3757"/>
                </a:cubicBezTo>
                <a:lnTo>
                  <a:pt x="6199" y="3757"/>
                </a:lnTo>
                <a:cubicBezTo>
                  <a:pt x="6208" y="3776"/>
                  <a:pt x="6216" y="3794"/>
                  <a:pt x="6225" y="3813"/>
                </a:cubicBezTo>
                <a:cubicBezTo>
                  <a:pt x="6230" y="3826"/>
                  <a:pt x="6238" y="3835"/>
                  <a:pt x="6248" y="3839"/>
                </a:cubicBezTo>
                <a:lnTo>
                  <a:pt x="6248" y="3839"/>
                </a:lnTo>
                <a:cubicBezTo>
                  <a:pt x="6250" y="3826"/>
                  <a:pt x="6250" y="3812"/>
                  <a:pt x="6250" y="3801"/>
                </a:cubicBezTo>
                <a:cubicBezTo>
                  <a:pt x="6246" y="3791"/>
                  <a:pt x="6241" y="3781"/>
                  <a:pt x="6237" y="3771"/>
                </a:cubicBezTo>
                <a:lnTo>
                  <a:pt x="6237" y="3771"/>
                </a:lnTo>
                <a:cubicBezTo>
                  <a:pt x="6263" y="3781"/>
                  <a:pt x="6289" y="3791"/>
                  <a:pt x="6316" y="3800"/>
                </a:cubicBezTo>
                <a:lnTo>
                  <a:pt x="6316" y="3800"/>
                </a:lnTo>
                <a:cubicBezTo>
                  <a:pt x="6319" y="3789"/>
                  <a:pt x="6319" y="3776"/>
                  <a:pt x="6313" y="3762"/>
                </a:cubicBezTo>
                <a:cubicBezTo>
                  <a:pt x="6228" y="3587"/>
                  <a:pt x="6136" y="3410"/>
                  <a:pt x="6033" y="3239"/>
                </a:cubicBezTo>
                <a:lnTo>
                  <a:pt x="6033" y="3239"/>
                </a:lnTo>
                <a:cubicBezTo>
                  <a:pt x="6035" y="3239"/>
                  <a:pt x="6037" y="3238"/>
                  <a:pt x="6038" y="3237"/>
                </a:cubicBezTo>
                <a:lnTo>
                  <a:pt x="6038" y="3237"/>
                </a:lnTo>
                <a:cubicBezTo>
                  <a:pt x="6145" y="3440"/>
                  <a:pt x="6263" y="3637"/>
                  <a:pt x="6391" y="3829"/>
                </a:cubicBezTo>
                <a:lnTo>
                  <a:pt x="6391" y="3829"/>
                </a:lnTo>
                <a:cubicBezTo>
                  <a:pt x="6443" y="3850"/>
                  <a:pt x="6496" y="3871"/>
                  <a:pt x="6548" y="3893"/>
                </a:cubicBezTo>
                <a:lnTo>
                  <a:pt x="6548" y="3893"/>
                </a:lnTo>
                <a:cubicBezTo>
                  <a:pt x="6547" y="3887"/>
                  <a:pt x="6544" y="3882"/>
                  <a:pt x="6540" y="3876"/>
                </a:cubicBezTo>
                <a:cubicBezTo>
                  <a:pt x="6539" y="3876"/>
                  <a:pt x="6539" y="3875"/>
                  <a:pt x="6539" y="3875"/>
                </a:cubicBezTo>
                <a:lnTo>
                  <a:pt x="6539" y="3875"/>
                </a:lnTo>
                <a:cubicBezTo>
                  <a:pt x="6546" y="3875"/>
                  <a:pt x="6553" y="3873"/>
                  <a:pt x="6560" y="3870"/>
                </a:cubicBezTo>
                <a:lnTo>
                  <a:pt x="6560" y="3870"/>
                </a:lnTo>
                <a:cubicBezTo>
                  <a:pt x="6568" y="3883"/>
                  <a:pt x="6576" y="3895"/>
                  <a:pt x="6584" y="3908"/>
                </a:cubicBezTo>
                <a:lnTo>
                  <a:pt x="6584" y="3908"/>
                </a:lnTo>
                <a:cubicBezTo>
                  <a:pt x="6618" y="3922"/>
                  <a:pt x="6652" y="3937"/>
                  <a:pt x="6686" y="3951"/>
                </a:cubicBezTo>
                <a:lnTo>
                  <a:pt x="6686" y="3951"/>
                </a:lnTo>
                <a:cubicBezTo>
                  <a:pt x="6696" y="3977"/>
                  <a:pt x="6706" y="4002"/>
                  <a:pt x="6716" y="4026"/>
                </a:cubicBezTo>
                <a:lnTo>
                  <a:pt x="6716" y="4026"/>
                </a:lnTo>
                <a:cubicBezTo>
                  <a:pt x="6719" y="4025"/>
                  <a:pt x="6721" y="4023"/>
                  <a:pt x="6724" y="4021"/>
                </a:cubicBezTo>
                <a:lnTo>
                  <a:pt x="6724" y="4021"/>
                </a:lnTo>
                <a:cubicBezTo>
                  <a:pt x="6734" y="4036"/>
                  <a:pt x="6750" y="4043"/>
                  <a:pt x="6766" y="4043"/>
                </a:cubicBezTo>
                <a:cubicBezTo>
                  <a:pt x="6789" y="4043"/>
                  <a:pt x="6809" y="4029"/>
                  <a:pt x="6807" y="4005"/>
                </a:cubicBezTo>
                <a:lnTo>
                  <a:pt x="6807" y="4005"/>
                </a:lnTo>
                <a:cubicBezTo>
                  <a:pt x="6810" y="4006"/>
                  <a:pt x="6814" y="4008"/>
                  <a:pt x="6817" y="4009"/>
                </a:cubicBezTo>
                <a:lnTo>
                  <a:pt x="6817" y="4009"/>
                </a:lnTo>
                <a:cubicBezTo>
                  <a:pt x="6805" y="3976"/>
                  <a:pt x="6792" y="3944"/>
                  <a:pt x="6780" y="3911"/>
                </a:cubicBezTo>
                <a:lnTo>
                  <a:pt x="6780" y="3911"/>
                </a:lnTo>
                <a:cubicBezTo>
                  <a:pt x="6634" y="3391"/>
                  <a:pt x="6703" y="2821"/>
                  <a:pt x="6942" y="2342"/>
                </a:cubicBezTo>
                <a:cubicBezTo>
                  <a:pt x="7018" y="2203"/>
                  <a:pt x="7105" y="2077"/>
                  <a:pt x="7206" y="1952"/>
                </a:cubicBezTo>
                <a:cubicBezTo>
                  <a:pt x="7241" y="1916"/>
                  <a:pt x="7208" y="1881"/>
                  <a:pt x="7172" y="1881"/>
                </a:cubicBezTo>
                <a:cubicBezTo>
                  <a:pt x="7157" y="1881"/>
                  <a:pt x="7141" y="1887"/>
                  <a:pt x="7130" y="1901"/>
                </a:cubicBezTo>
                <a:cubicBezTo>
                  <a:pt x="6778" y="2313"/>
                  <a:pt x="6591" y="2866"/>
                  <a:pt x="6608" y="3408"/>
                </a:cubicBezTo>
                <a:lnTo>
                  <a:pt x="6608" y="3408"/>
                </a:lnTo>
                <a:cubicBezTo>
                  <a:pt x="6543" y="3177"/>
                  <a:pt x="6502" y="2941"/>
                  <a:pt x="6515" y="2706"/>
                </a:cubicBezTo>
                <a:cubicBezTo>
                  <a:pt x="6527" y="2468"/>
                  <a:pt x="6602" y="2241"/>
                  <a:pt x="6741" y="2040"/>
                </a:cubicBezTo>
                <a:cubicBezTo>
                  <a:pt x="6879" y="1826"/>
                  <a:pt x="7055" y="1638"/>
                  <a:pt x="7231" y="1449"/>
                </a:cubicBezTo>
                <a:cubicBezTo>
                  <a:pt x="7377" y="1293"/>
                  <a:pt x="7524" y="1151"/>
                  <a:pt x="7680" y="1012"/>
                </a:cubicBezTo>
                <a:lnTo>
                  <a:pt x="7680" y="1012"/>
                </a:lnTo>
                <a:cubicBezTo>
                  <a:pt x="7505" y="1463"/>
                  <a:pt x="7542" y="1965"/>
                  <a:pt x="7672" y="2430"/>
                </a:cubicBezTo>
                <a:cubicBezTo>
                  <a:pt x="7734" y="2706"/>
                  <a:pt x="7848" y="2983"/>
                  <a:pt x="7948" y="3247"/>
                </a:cubicBezTo>
                <a:cubicBezTo>
                  <a:pt x="8069" y="3524"/>
                  <a:pt x="8177" y="3801"/>
                  <a:pt x="8296" y="4089"/>
                </a:cubicBezTo>
                <a:lnTo>
                  <a:pt x="8296" y="4089"/>
                </a:lnTo>
                <a:cubicBezTo>
                  <a:pt x="8293" y="4104"/>
                  <a:pt x="8301" y="4121"/>
                  <a:pt x="8314" y="4132"/>
                </a:cubicBezTo>
                <a:lnTo>
                  <a:pt x="8314" y="4132"/>
                </a:lnTo>
                <a:cubicBezTo>
                  <a:pt x="8376" y="4278"/>
                  <a:pt x="8436" y="4427"/>
                  <a:pt x="8495" y="4575"/>
                </a:cubicBezTo>
                <a:lnTo>
                  <a:pt x="8495" y="4575"/>
                </a:lnTo>
                <a:cubicBezTo>
                  <a:pt x="8492" y="4575"/>
                  <a:pt x="8490" y="4575"/>
                  <a:pt x="8488" y="4575"/>
                </a:cubicBezTo>
                <a:cubicBezTo>
                  <a:pt x="8479" y="4575"/>
                  <a:pt x="8471" y="4577"/>
                  <a:pt x="8463" y="4580"/>
                </a:cubicBezTo>
                <a:cubicBezTo>
                  <a:pt x="8456" y="4584"/>
                  <a:pt x="8451" y="4589"/>
                  <a:pt x="8447" y="4594"/>
                </a:cubicBezTo>
                <a:lnTo>
                  <a:pt x="8447" y="4594"/>
                </a:lnTo>
                <a:cubicBezTo>
                  <a:pt x="8414" y="4523"/>
                  <a:pt x="8381" y="4451"/>
                  <a:pt x="8351" y="4379"/>
                </a:cubicBezTo>
                <a:cubicBezTo>
                  <a:pt x="8342" y="4358"/>
                  <a:pt x="8327" y="4349"/>
                  <a:pt x="8311" y="4349"/>
                </a:cubicBezTo>
                <a:cubicBezTo>
                  <a:pt x="8279" y="4349"/>
                  <a:pt x="8245" y="4383"/>
                  <a:pt x="8262" y="4416"/>
                </a:cubicBezTo>
                <a:cubicBezTo>
                  <a:pt x="8329" y="4572"/>
                  <a:pt x="8405" y="4737"/>
                  <a:pt x="8474" y="4895"/>
                </a:cubicBezTo>
                <a:lnTo>
                  <a:pt x="8474" y="4895"/>
                </a:lnTo>
                <a:cubicBezTo>
                  <a:pt x="8458" y="4885"/>
                  <a:pt x="8442" y="4875"/>
                  <a:pt x="8426" y="4866"/>
                </a:cubicBezTo>
                <a:lnTo>
                  <a:pt x="8426" y="4866"/>
                </a:lnTo>
                <a:cubicBezTo>
                  <a:pt x="8430" y="4875"/>
                  <a:pt x="8434" y="4885"/>
                  <a:pt x="8438" y="4894"/>
                </a:cubicBezTo>
                <a:cubicBezTo>
                  <a:pt x="8454" y="4926"/>
                  <a:pt x="8426" y="4957"/>
                  <a:pt x="8396" y="4961"/>
                </a:cubicBezTo>
                <a:lnTo>
                  <a:pt x="8396" y="4961"/>
                </a:lnTo>
                <a:cubicBezTo>
                  <a:pt x="8381" y="4952"/>
                  <a:pt x="8366" y="4943"/>
                  <a:pt x="8351" y="4934"/>
                </a:cubicBezTo>
                <a:lnTo>
                  <a:pt x="8351" y="4934"/>
                </a:lnTo>
                <a:cubicBezTo>
                  <a:pt x="8360" y="4954"/>
                  <a:pt x="8375" y="4961"/>
                  <a:pt x="8390" y="4961"/>
                </a:cubicBezTo>
                <a:cubicBezTo>
                  <a:pt x="8392" y="4961"/>
                  <a:pt x="8394" y="4961"/>
                  <a:pt x="8396" y="4961"/>
                </a:cubicBezTo>
                <a:lnTo>
                  <a:pt x="8396" y="4961"/>
                </a:lnTo>
                <a:cubicBezTo>
                  <a:pt x="8592" y="5077"/>
                  <a:pt x="8786" y="5194"/>
                  <a:pt x="8979" y="5310"/>
                </a:cubicBezTo>
                <a:cubicBezTo>
                  <a:pt x="9979" y="5925"/>
                  <a:pt x="11038" y="6512"/>
                  <a:pt x="11784" y="7423"/>
                </a:cubicBezTo>
                <a:lnTo>
                  <a:pt x="11784" y="7423"/>
                </a:lnTo>
                <a:cubicBezTo>
                  <a:pt x="11787" y="7416"/>
                  <a:pt x="11791" y="7410"/>
                  <a:pt x="11797" y="7404"/>
                </a:cubicBezTo>
                <a:lnTo>
                  <a:pt x="11797" y="7404"/>
                </a:lnTo>
                <a:cubicBezTo>
                  <a:pt x="11801" y="7406"/>
                  <a:pt x="11805" y="7408"/>
                  <a:pt x="11809" y="7409"/>
                </a:cubicBezTo>
                <a:lnTo>
                  <a:pt x="11809" y="7409"/>
                </a:lnTo>
                <a:cubicBezTo>
                  <a:pt x="11808" y="7409"/>
                  <a:pt x="11808" y="7409"/>
                  <a:pt x="11808" y="7409"/>
                </a:cubicBezTo>
                <a:lnTo>
                  <a:pt x="11808" y="7409"/>
                </a:lnTo>
                <a:cubicBezTo>
                  <a:pt x="11809" y="7409"/>
                  <a:pt x="11809" y="7409"/>
                  <a:pt x="11809" y="7409"/>
                </a:cubicBezTo>
                <a:lnTo>
                  <a:pt x="11809" y="7409"/>
                </a:lnTo>
                <a:cubicBezTo>
                  <a:pt x="11813" y="7410"/>
                  <a:pt x="11817" y="7411"/>
                  <a:pt x="11821" y="7411"/>
                </a:cubicBezTo>
                <a:cubicBezTo>
                  <a:pt x="11825" y="7411"/>
                  <a:pt x="11829" y="7410"/>
                  <a:pt x="11833" y="7409"/>
                </a:cubicBezTo>
                <a:cubicBezTo>
                  <a:pt x="11840" y="7407"/>
                  <a:pt x="11847" y="7406"/>
                  <a:pt x="11853" y="7404"/>
                </a:cubicBezTo>
                <a:lnTo>
                  <a:pt x="11853" y="7404"/>
                </a:lnTo>
                <a:cubicBezTo>
                  <a:pt x="11859" y="7409"/>
                  <a:pt x="11862" y="7409"/>
                  <a:pt x="11872" y="7409"/>
                </a:cubicBezTo>
                <a:cubicBezTo>
                  <a:pt x="11868" y="7406"/>
                  <a:pt x="11864" y="7404"/>
                  <a:pt x="11858" y="7402"/>
                </a:cubicBezTo>
                <a:lnTo>
                  <a:pt x="11858" y="7402"/>
                </a:lnTo>
                <a:cubicBezTo>
                  <a:pt x="11866" y="7400"/>
                  <a:pt x="11874" y="7398"/>
                  <a:pt x="11883" y="7396"/>
                </a:cubicBezTo>
                <a:lnTo>
                  <a:pt x="11883" y="7396"/>
                </a:lnTo>
                <a:cubicBezTo>
                  <a:pt x="11899" y="7417"/>
                  <a:pt x="11915" y="7437"/>
                  <a:pt x="11931" y="7458"/>
                </a:cubicBezTo>
                <a:lnTo>
                  <a:pt x="11931" y="7458"/>
                </a:lnTo>
                <a:cubicBezTo>
                  <a:pt x="11945" y="7455"/>
                  <a:pt x="11965" y="7448"/>
                  <a:pt x="11984" y="7448"/>
                </a:cubicBezTo>
                <a:cubicBezTo>
                  <a:pt x="12035" y="7434"/>
                  <a:pt x="12073" y="7434"/>
                  <a:pt x="12123" y="7422"/>
                </a:cubicBezTo>
                <a:cubicBezTo>
                  <a:pt x="12224" y="7422"/>
                  <a:pt x="12324" y="7422"/>
                  <a:pt x="12412" y="7434"/>
                </a:cubicBezTo>
                <a:cubicBezTo>
                  <a:pt x="12437" y="7434"/>
                  <a:pt x="12462" y="7409"/>
                  <a:pt x="12462" y="7384"/>
                </a:cubicBezTo>
                <a:cubicBezTo>
                  <a:pt x="12462" y="7381"/>
                  <a:pt x="12462" y="7377"/>
                  <a:pt x="12461" y="7374"/>
                </a:cubicBezTo>
                <a:lnTo>
                  <a:pt x="12461" y="7374"/>
                </a:lnTo>
                <a:cubicBezTo>
                  <a:pt x="12615" y="7399"/>
                  <a:pt x="12764" y="7448"/>
                  <a:pt x="12903" y="7523"/>
                </a:cubicBezTo>
                <a:cubicBezTo>
                  <a:pt x="12910" y="7526"/>
                  <a:pt x="12917" y="7528"/>
                  <a:pt x="12924" y="7528"/>
                </a:cubicBezTo>
                <a:cubicBezTo>
                  <a:pt x="12968" y="7528"/>
                  <a:pt x="13007" y="7467"/>
                  <a:pt x="12953" y="7434"/>
                </a:cubicBezTo>
                <a:cubicBezTo>
                  <a:pt x="12727" y="7314"/>
                  <a:pt x="12474" y="7255"/>
                  <a:pt x="12223" y="7255"/>
                </a:cubicBezTo>
                <a:cubicBezTo>
                  <a:pt x="12083" y="7255"/>
                  <a:pt x="11944" y="7273"/>
                  <a:pt x="11810" y="7308"/>
                </a:cubicBezTo>
                <a:lnTo>
                  <a:pt x="11810" y="7308"/>
                </a:lnTo>
                <a:cubicBezTo>
                  <a:pt x="11806" y="7304"/>
                  <a:pt x="11802" y="7299"/>
                  <a:pt x="11798" y="7294"/>
                </a:cubicBezTo>
                <a:lnTo>
                  <a:pt x="11798" y="7294"/>
                </a:lnTo>
                <a:cubicBezTo>
                  <a:pt x="11791" y="7303"/>
                  <a:pt x="11781" y="7309"/>
                  <a:pt x="11771" y="7309"/>
                </a:cubicBezTo>
                <a:cubicBezTo>
                  <a:pt x="11766" y="7311"/>
                  <a:pt x="11762" y="7312"/>
                  <a:pt x="11757" y="7312"/>
                </a:cubicBezTo>
                <a:cubicBezTo>
                  <a:pt x="11737" y="7312"/>
                  <a:pt x="11721" y="7292"/>
                  <a:pt x="11721" y="7271"/>
                </a:cubicBezTo>
                <a:cubicBezTo>
                  <a:pt x="11716" y="7263"/>
                  <a:pt x="11715" y="7255"/>
                  <a:pt x="11715" y="7247"/>
                </a:cubicBezTo>
                <a:lnTo>
                  <a:pt x="11715" y="7247"/>
                </a:lnTo>
                <a:cubicBezTo>
                  <a:pt x="11714" y="7247"/>
                  <a:pt x="11712" y="7247"/>
                  <a:pt x="11710" y="7247"/>
                </a:cubicBezTo>
                <a:cubicBezTo>
                  <a:pt x="11667" y="7247"/>
                  <a:pt x="11654" y="7190"/>
                  <a:pt x="11680" y="7161"/>
                </a:cubicBezTo>
                <a:lnTo>
                  <a:pt x="11680" y="7161"/>
                </a:lnTo>
                <a:cubicBezTo>
                  <a:pt x="11675" y="7155"/>
                  <a:pt x="11669" y="7149"/>
                  <a:pt x="11664" y="7143"/>
                </a:cubicBezTo>
                <a:lnTo>
                  <a:pt x="11664" y="7143"/>
                </a:lnTo>
                <a:cubicBezTo>
                  <a:pt x="11654" y="7155"/>
                  <a:pt x="11641" y="7163"/>
                  <a:pt x="11627" y="7163"/>
                </a:cubicBezTo>
                <a:cubicBezTo>
                  <a:pt x="11621" y="7163"/>
                  <a:pt x="11614" y="7161"/>
                  <a:pt x="11607" y="7158"/>
                </a:cubicBezTo>
                <a:cubicBezTo>
                  <a:pt x="11582" y="7158"/>
                  <a:pt x="11570" y="7121"/>
                  <a:pt x="11582" y="7095"/>
                </a:cubicBezTo>
                <a:lnTo>
                  <a:pt x="11582" y="7095"/>
                </a:lnTo>
                <a:cubicBezTo>
                  <a:pt x="11590" y="7110"/>
                  <a:pt x="11605" y="7116"/>
                  <a:pt x="11622" y="7116"/>
                </a:cubicBezTo>
                <a:cubicBezTo>
                  <a:pt x="11627" y="7116"/>
                  <a:pt x="11632" y="7116"/>
                  <a:pt x="11637" y="7115"/>
                </a:cubicBezTo>
                <a:lnTo>
                  <a:pt x="11637" y="7115"/>
                </a:lnTo>
                <a:cubicBezTo>
                  <a:pt x="11646" y="7124"/>
                  <a:pt x="11655" y="7133"/>
                  <a:pt x="11664" y="7143"/>
                </a:cubicBezTo>
                <a:lnTo>
                  <a:pt x="11664" y="7143"/>
                </a:lnTo>
                <a:cubicBezTo>
                  <a:pt x="11666" y="7140"/>
                  <a:pt x="11668" y="7136"/>
                  <a:pt x="11670" y="7133"/>
                </a:cubicBezTo>
                <a:cubicBezTo>
                  <a:pt x="11683" y="7107"/>
                  <a:pt x="11733" y="7095"/>
                  <a:pt x="11758" y="7095"/>
                </a:cubicBezTo>
                <a:cubicBezTo>
                  <a:pt x="11808" y="7082"/>
                  <a:pt x="11859" y="7070"/>
                  <a:pt x="11897" y="7070"/>
                </a:cubicBezTo>
                <a:cubicBezTo>
                  <a:pt x="11997" y="7057"/>
                  <a:pt x="12085" y="7045"/>
                  <a:pt x="12186" y="7045"/>
                </a:cubicBezTo>
                <a:cubicBezTo>
                  <a:pt x="12223" y="7045"/>
                  <a:pt x="12238" y="7010"/>
                  <a:pt x="12231" y="6981"/>
                </a:cubicBezTo>
                <a:lnTo>
                  <a:pt x="12231" y="6981"/>
                </a:lnTo>
                <a:cubicBezTo>
                  <a:pt x="12242" y="6971"/>
                  <a:pt x="12249" y="6958"/>
                  <a:pt x="12249" y="6945"/>
                </a:cubicBezTo>
                <a:cubicBezTo>
                  <a:pt x="12249" y="6936"/>
                  <a:pt x="12248" y="6928"/>
                  <a:pt x="12244" y="6921"/>
                </a:cubicBezTo>
                <a:lnTo>
                  <a:pt x="12244" y="6921"/>
                </a:lnTo>
                <a:cubicBezTo>
                  <a:pt x="12328" y="6931"/>
                  <a:pt x="12411" y="6946"/>
                  <a:pt x="12487" y="6970"/>
                </a:cubicBezTo>
                <a:cubicBezTo>
                  <a:pt x="12663" y="7020"/>
                  <a:pt x="12789" y="7146"/>
                  <a:pt x="12915" y="7271"/>
                </a:cubicBezTo>
                <a:cubicBezTo>
                  <a:pt x="13041" y="7409"/>
                  <a:pt x="13154" y="7548"/>
                  <a:pt x="13255" y="7699"/>
                </a:cubicBezTo>
                <a:cubicBezTo>
                  <a:pt x="13265" y="7712"/>
                  <a:pt x="13277" y="7717"/>
                  <a:pt x="13289" y="7717"/>
                </a:cubicBezTo>
                <a:cubicBezTo>
                  <a:pt x="13324" y="7717"/>
                  <a:pt x="13358" y="7673"/>
                  <a:pt x="13330" y="7636"/>
                </a:cubicBezTo>
                <a:cubicBezTo>
                  <a:pt x="13217" y="7473"/>
                  <a:pt x="13091" y="7322"/>
                  <a:pt x="12965" y="7183"/>
                </a:cubicBezTo>
                <a:cubicBezTo>
                  <a:pt x="12839" y="7045"/>
                  <a:pt x="12689" y="6919"/>
                  <a:pt x="12500" y="6869"/>
                </a:cubicBezTo>
                <a:cubicBezTo>
                  <a:pt x="12324" y="6819"/>
                  <a:pt x="12123" y="6806"/>
                  <a:pt x="11947" y="6806"/>
                </a:cubicBezTo>
                <a:cubicBezTo>
                  <a:pt x="11920" y="6806"/>
                  <a:pt x="11893" y="6806"/>
                  <a:pt x="11866" y="6807"/>
                </a:cubicBezTo>
                <a:lnTo>
                  <a:pt x="11866" y="6807"/>
                </a:lnTo>
                <a:cubicBezTo>
                  <a:pt x="11879" y="6779"/>
                  <a:pt x="11865" y="6739"/>
                  <a:pt x="11837" y="6739"/>
                </a:cubicBezTo>
                <a:cubicBezTo>
                  <a:pt x="11832" y="6739"/>
                  <a:pt x="11827" y="6741"/>
                  <a:pt x="11821" y="6743"/>
                </a:cubicBezTo>
                <a:cubicBezTo>
                  <a:pt x="11670" y="6768"/>
                  <a:pt x="11532" y="6794"/>
                  <a:pt x="11381" y="6794"/>
                </a:cubicBezTo>
                <a:cubicBezTo>
                  <a:pt x="11363" y="6794"/>
                  <a:pt x="11345" y="6800"/>
                  <a:pt x="11336" y="6812"/>
                </a:cubicBezTo>
                <a:lnTo>
                  <a:pt x="11336" y="6812"/>
                </a:lnTo>
                <a:cubicBezTo>
                  <a:pt x="11363" y="6838"/>
                  <a:pt x="11390" y="6864"/>
                  <a:pt x="11417" y="6890"/>
                </a:cubicBezTo>
                <a:lnTo>
                  <a:pt x="11417" y="6890"/>
                </a:lnTo>
                <a:cubicBezTo>
                  <a:pt x="11422" y="6890"/>
                  <a:pt x="11427" y="6889"/>
                  <a:pt x="11432" y="6889"/>
                </a:cubicBezTo>
                <a:lnTo>
                  <a:pt x="11432" y="6889"/>
                </a:lnTo>
                <a:cubicBezTo>
                  <a:pt x="11430" y="6891"/>
                  <a:pt x="11428" y="6893"/>
                  <a:pt x="11426" y="6895"/>
                </a:cubicBezTo>
                <a:lnTo>
                  <a:pt x="11426" y="6895"/>
                </a:lnTo>
                <a:cubicBezTo>
                  <a:pt x="11425" y="6896"/>
                  <a:pt x="11424" y="6896"/>
                  <a:pt x="11423" y="6896"/>
                </a:cubicBezTo>
                <a:lnTo>
                  <a:pt x="11423" y="6896"/>
                </a:lnTo>
                <a:cubicBezTo>
                  <a:pt x="11424" y="6897"/>
                  <a:pt x="11424" y="6897"/>
                  <a:pt x="11425" y="6898"/>
                </a:cubicBezTo>
                <a:lnTo>
                  <a:pt x="11425" y="6898"/>
                </a:lnTo>
                <a:cubicBezTo>
                  <a:pt x="11401" y="6929"/>
                  <a:pt x="11414" y="6983"/>
                  <a:pt x="11457" y="6983"/>
                </a:cubicBezTo>
                <a:cubicBezTo>
                  <a:pt x="11457" y="6983"/>
                  <a:pt x="11457" y="6983"/>
                  <a:pt x="11457" y="6983"/>
                </a:cubicBezTo>
                <a:lnTo>
                  <a:pt x="11457" y="6983"/>
                </a:lnTo>
                <a:cubicBezTo>
                  <a:pt x="11461" y="6983"/>
                  <a:pt x="11465" y="6983"/>
                  <a:pt x="11469" y="6982"/>
                </a:cubicBezTo>
                <a:lnTo>
                  <a:pt x="11469" y="6982"/>
                </a:lnTo>
                <a:cubicBezTo>
                  <a:pt x="11465" y="6983"/>
                  <a:pt x="11461" y="6983"/>
                  <a:pt x="11457" y="6983"/>
                </a:cubicBezTo>
                <a:lnTo>
                  <a:pt x="11457" y="6983"/>
                </a:lnTo>
                <a:cubicBezTo>
                  <a:pt x="11457" y="6983"/>
                  <a:pt x="11457" y="6983"/>
                  <a:pt x="11457" y="6983"/>
                </a:cubicBezTo>
                <a:cubicBezTo>
                  <a:pt x="11404" y="6983"/>
                  <a:pt x="11376" y="6913"/>
                  <a:pt x="11423" y="6896"/>
                </a:cubicBezTo>
                <a:lnTo>
                  <a:pt x="11423" y="6896"/>
                </a:lnTo>
                <a:cubicBezTo>
                  <a:pt x="11421" y="6894"/>
                  <a:pt x="11419" y="6892"/>
                  <a:pt x="11417" y="6890"/>
                </a:cubicBezTo>
                <a:lnTo>
                  <a:pt x="11417" y="6890"/>
                </a:lnTo>
                <a:cubicBezTo>
                  <a:pt x="11401" y="6892"/>
                  <a:pt x="11385" y="6893"/>
                  <a:pt x="11369" y="6894"/>
                </a:cubicBezTo>
                <a:cubicBezTo>
                  <a:pt x="11343" y="6894"/>
                  <a:pt x="11330" y="6856"/>
                  <a:pt x="11330" y="6831"/>
                </a:cubicBezTo>
                <a:cubicBezTo>
                  <a:pt x="11330" y="6824"/>
                  <a:pt x="11332" y="6818"/>
                  <a:pt x="11336" y="6812"/>
                </a:cubicBezTo>
                <a:lnTo>
                  <a:pt x="11336" y="6812"/>
                </a:lnTo>
                <a:cubicBezTo>
                  <a:pt x="11325" y="6802"/>
                  <a:pt x="11313" y="6791"/>
                  <a:pt x="11302" y="6781"/>
                </a:cubicBezTo>
                <a:lnTo>
                  <a:pt x="11302" y="6781"/>
                </a:lnTo>
                <a:cubicBezTo>
                  <a:pt x="11290" y="6781"/>
                  <a:pt x="11279" y="6781"/>
                  <a:pt x="11268" y="6781"/>
                </a:cubicBezTo>
                <a:cubicBezTo>
                  <a:pt x="11230" y="6768"/>
                  <a:pt x="11218" y="6755"/>
                  <a:pt x="11218" y="6718"/>
                </a:cubicBezTo>
                <a:cubicBezTo>
                  <a:pt x="11218" y="6714"/>
                  <a:pt x="11218" y="6710"/>
                  <a:pt x="11220" y="6706"/>
                </a:cubicBezTo>
                <a:lnTo>
                  <a:pt x="11220" y="6706"/>
                </a:lnTo>
                <a:cubicBezTo>
                  <a:pt x="11218" y="6705"/>
                  <a:pt x="11216" y="6703"/>
                  <a:pt x="11215" y="6702"/>
                </a:cubicBezTo>
                <a:lnTo>
                  <a:pt x="11215" y="6702"/>
                </a:lnTo>
                <a:cubicBezTo>
                  <a:pt x="11211" y="6703"/>
                  <a:pt x="11208" y="6704"/>
                  <a:pt x="11205" y="6705"/>
                </a:cubicBezTo>
                <a:cubicBezTo>
                  <a:pt x="11201" y="6706"/>
                  <a:pt x="11198" y="6706"/>
                  <a:pt x="11195" y="6706"/>
                </a:cubicBezTo>
                <a:cubicBezTo>
                  <a:pt x="11173" y="6706"/>
                  <a:pt x="11158" y="6687"/>
                  <a:pt x="11155" y="6665"/>
                </a:cubicBezTo>
                <a:lnTo>
                  <a:pt x="11155" y="6665"/>
                </a:lnTo>
                <a:cubicBezTo>
                  <a:pt x="11151" y="6666"/>
                  <a:pt x="11147" y="6667"/>
                  <a:pt x="11142" y="6668"/>
                </a:cubicBezTo>
                <a:cubicBezTo>
                  <a:pt x="11139" y="6669"/>
                  <a:pt x="11135" y="6669"/>
                  <a:pt x="11132" y="6669"/>
                </a:cubicBezTo>
                <a:cubicBezTo>
                  <a:pt x="11091" y="6669"/>
                  <a:pt x="11070" y="6620"/>
                  <a:pt x="11085" y="6590"/>
                </a:cubicBezTo>
                <a:lnTo>
                  <a:pt x="11085" y="6590"/>
                </a:lnTo>
                <a:cubicBezTo>
                  <a:pt x="11076" y="6582"/>
                  <a:pt x="11067" y="6574"/>
                  <a:pt x="11057" y="6566"/>
                </a:cubicBezTo>
                <a:lnTo>
                  <a:pt x="11057" y="6566"/>
                </a:lnTo>
                <a:cubicBezTo>
                  <a:pt x="11056" y="6567"/>
                  <a:pt x="11054" y="6567"/>
                  <a:pt x="11052" y="6568"/>
                </a:cubicBezTo>
                <a:lnTo>
                  <a:pt x="11052" y="6568"/>
                </a:lnTo>
                <a:cubicBezTo>
                  <a:pt x="11050" y="6585"/>
                  <a:pt x="11038" y="6600"/>
                  <a:pt x="11017" y="6604"/>
                </a:cubicBezTo>
                <a:cubicBezTo>
                  <a:pt x="11011" y="6606"/>
                  <a:pt x="11006" y="6607"/>
                  <a:pt x="11001" y="6607"/>
                </a:cubicBezTo>
                <a:cubicBezTo>
                  <a:pt x="10969" y="6607"/>
                  <a:pt x="10941" y="6574"/>
                  <a:pt x="10941" y="6542"/>
                </a:cubicBezTo>
                <a:cubicBezTo>
                  <a:pt x="10947" y="6523"/>
                  <a:pt x="10960" y="6510"/>
                  <a:pt x="10977" y="6500"/>
                </a:cubicBezTo>
                <a:lnTo>
                  <a:pt x="10977" y="6500"/>
                </a:lnTo>
                <a:cubicBezTo>
                  <a:pt x="10962" y="6489"/>
                  <a:pt x="10947" y="6477"/>
                  <a:pt x="10933" y="6465"/>
                </a:cubicBezTo>
                <a:lnTo>
                  <a:pt x="10933" y="6465"/>
                </a:lnTo>
                <a:cubicBezTo>
                  <a:pt x="10931" y="6466"/>
                  <a:pt x="10930" y="6466"/>
                  <a:pt x="10928" y="6467"/>
                </a:cubicBezTo>
                <a:cubicBezTo>
                  <a:pt x="10924" y="6467"/>
                  <a:pt x="10921" y="6468"/>
                  <a:pt x="10918" y="6468"/>
                </a:cubicBezTo>
                <a:cubicBezTo>
                  <a:pt x="10888" y="6468"/>
                  <a:pt x="10868" y="6440"/>
                  <a:pt x="10867" y="6413"/>
                </a:cubicBezTo>
                <a:lnTo>
                  <a:pt x="10867" y="6413"/>
                </a:lnTo>
                <a:cubicBezTo>
                  <a:pt x="10857" y="6406"/>
                  <a:pt x="10847" y="6398"/>
                  <a:pt x="10837" y="6390"/>
                </a:cubicBezTo>
                <a:lnTo>
                  <a:pt x="10837" y="6390"/>
                </a:lnTo>
                <a:cubicBezTo>
                  <a:pt x="10813" y="6391"/>
                  <a:pt x="10789" y="6391"/>
                  <a:pt x="10765" y="6391"/>
                </a:cubicBezTo>
                <a:cubicBezTo>
                  <a:pt x="10740" y="6378"/>
                  <a:pt x="10715" y="6366"/>
                  <a:pt x="10715" y="6341"/>
                </a:cubicBezTo>
                <a:cubicBezTo>
                  <a:pt x="10715" y="6337"/>
                  <a:pt x="10715" y="6332"/>
                  <a:pt x="10717" y="6328"/>
                </a:cubicBezTo>
                <a:lnTo>
                  <a:pt x="10717" y="6328"/>
                </a:lnTo>
                <a:cubicBezTo>
                  <a:pt x="10723" y="6330"/>
                  <a:pt x="10730" y="6331"/>
                  <a:pt x="10736" y="6332"/>
                </a:cubicBezTo>
                <a:lnTo>
                  <a:pt x="10736" y="6332"/>
                </a:lnTo>
                <a:cubicBezTo>
                  <a:pt x="10744" y="6339"/>
                  <a:pt x="10754" y="6344"/>
                  <a:pt x="10764" y="6344"/>
                </a:cubicBezTo>
                <a:cubicBezTo>
                  <a:pt x="10767" y="6344"/>
                  <a:pt x="10770" y="6343"/>
                  <a:pt x="10774" y="6342"/>
                </a:cubicBezTo>
                <a:lnTo>
                  <a:pt x="10774" y="6342"/>
                </a:lnTo>
                <a:cubicBezTo>
                  <a:pt x="10795" y="6358"/>
                  <a:pt x="10816" y="6374"/>
                  <a:pt x="10837" y="6390"/>
                </a:cubicBezTo>
                <a:lnTo>
                  <a:pt x="10837" y="6390"/>
                </a:lnTo>
                <a:cubicBezTo>
                  <a:pt x="10849" y="6390"/>
                  <a:pt x="10860" y="6389"/>
                  <a:pt x="10872" y="6389"/>
                </a:cubicBezTo>
                <a:lnTo>
                  <a:pt x="10872" y="6389"/>
                </a:lnTo>
                <a:cubicBezTo>
                  <a:pt x="10868" y="6396"/>
                  <a:pt x="10866" y="6405"/>
                  <a:pt x="10867" y="6413"/>
                </a:cubicBezTo>
                <a:lnTo>
                  <a:pt x="10867" y="6413"/>
                </a:lnTo>
                <a:cubicBezTo>
                  <a:pt x="10889" y="6431"/>
                  <a:pt x="10911" y="6448"/>
                  <a:pt x="10933" y="6465"/>
                </a:cubicBezTo>
                <a:lnTo>
                  <a:pt x="10933" y="6465"/>
                </a:lnTo>
                <a:cubicBezTo>
                  <a:pt x="11113" y="6408"/>
                  <a:pt x="11289" y="6335"/>
                  <a:pt x="11457" y="6249"/>
                </a:cubicBezTo>
                <a:lnTo>
                  <a:pt x="11457" y="6249"/>
                </a:lnTo>
                <a:cubicBezTo>
                  <a:pt x="11462" y="6268"/>
                  <a:pt x="11484" y="6278"/>
                  <a:pt x="11506" y="6278"/>
                </a:cubicBezTo>
                <a:cubicBezTo>
                  <a:pt x="11596" y="6267"/>
                  <a:pt x="11684" y="6263"/>
                  <a:pt x="11771" y="6263"/>
                </a:cubicBezTo>
                <a:cubicBezTo>
                  <a:pt x="11891" y="6263"/>
                  <a:pt x="12011" y="6271"/>
                  <a:pt x="12135" y="6278"/>
                </a:cubicBezTo>
                <a:cubicBezTo>
                  <a:pt x="12139" y="6278"/>
                  <a:pt x="12143" y="6279"/>
                  <a:pt x="12146" y="6279"/>
                </a:cubicBezTo>
                <a:cubicBezTo>
                  <a:pt x="12198" y="6279"/>
                  <a:pt x="12195" y="6190"/>
                  <a:pt x="12135" y="6190"/>
                </a:cubicBezTo>
                <a:cubicBezTo>
                  <a:pt x="12009" y="6175"/>
                  <a:pt x="11883" y="6169"/>
                  <a:pt x="11757" y="6169"/>
                </a:cubicBezTo>
                <a:cubicBezTo>
                  <a:pt x="11703" y="6169"/>
                  <a:pt x="11650" y="6170"/>
                  <a:pt x="11596" y="6172"/>
                </a:cubicBezTo>
                <a:lnTo>
                  <a:pt x="11596" y="6172"/>
                </a:lnTo>
                <a:cubicBezTo>
                  <a:pt x="11690" y="6118"/>
                  <a:pt x="11781" y="6059"/>
                  <a:pt x="11867" y="5995"/>
                </a:cubicBezTo>
                <a:lnTo>
                  <a:pt x="11867" y="5995"/>
                </a:lnTo>
                <a:cubicBezTo>
                  <a:pt x="11873" y="6004"/>
                  <a:pt x="11883" y="6011"/>
                  <a:pt x="11897" y="6014"/>
                </a:cubicBezTo>
                <a:cubicBezTo>
                  <a:pt x="12362" y="6127"/>
                  <a:pt x="12852" y="6265"/>
                  <a:pt x="13141" y="6680"/>
                </a:cubicBezTo>
                <a:cubicBezTo>
                  <a:pt x="13406" y="7045"/>
                  <a:pt x="13468" y="7523"/>
                  <a:pt x="13708" y="7900"/>
                </a:cubicBezTo>
                <a:cubicBezTo>
                  <a:pt x="13821" y="8076"/>
                  <a:pt x="13961" y="8227"/>
                  <a:pt x="14134" y="8324"/>
                </a:cubicBezTo>
                <a:lnTo>
                  <a:pt x="14134" y="8324"/>
                </a:lnTo>
                <a:cubicBezTo>
                  <a:pt x="14030" y="8353"/>
                  <a:pt x="13928" y="8382"/>
                  <a:pt x="13820" y="8390"/>
                </a:cubicBezTo>
                <a:cubicBezTo>
                  <a:pt x="13657" y="8390"/>
                  <a:pt x="13518" y="8353"/>
                  <a:pt x="13393" y="8277"/>
                </a:cubicBezTo>
                <a:cubicBezTo>
                  <a:pt x="13154" y="8127"/>
                  <a:pt x="12965" y="7900"/>
                  <a:pt x="12663" y="7887"/>
                </a:cubicBezTo>
                <a:cubicBezTo>
                  <a:pt x="12529" y="7887"/>
                  <a:pt x="12404" y="7927"/>
                  <a:pt x="12290" y="7989"/>
                </a:cubicBezTo>
                <a:lnTo>
                  <a:pt x="12290" y="7989"/>
                </a:lnTo>
                <a:cubicBezTo>
                  <a:pt x="12306" y="8017"/>
                  <a:pt x="12322" y="8045"/>
                  <a:pt x="12338" y="8073"/>
                </a:cubicBezTo>
                <a:lnTo>
                  <a:pt x="12338" y="8073"/>
                </a:lnTo>
                <a:cubicBezTo>
                  <a:pt x="12429" y="8021"/>
                  <a:pt x="12539" y="7990"/>
                  <a:pt x="12648" y="7990"/>
                </a:cubicBezTo>
                <a:cubicBezTo>
                  <a:pt x="12700" y="7990"/>
                  <a:pt x="12752" y="7998"/>
                  <a:pt x="12802" y="8013"/>
                </a:cubicBezTo>
                <a:cubicBezTo>
                  <a:pt x="12965" y="8063"/>
                  <a:pt x="13104" y="8189"/>
                  <a:pt x="13255" y="8290"/>
                </a:cubicBezTo>
                <a:cubicBezTo>
                  <a:pt x="13393" y="8403"/>
                  <a:pt x="13557" y="8479"/>
                  <a:pt x="13733" y="8479"/>
                </a:cubicBezTo>
                <a:cubicBezTo>
                  <a:pt x="13752" y="8480"/>
                  <a:pt x="13771" y="8480"/>
                  <a:pt x="13789" y="8480"/>
                </a:cubicBezTo>
                <a:cubicBezTo>
                  <a:pt x="13956" y="8480"/>
                  <a:pt x="14115" y="8434"/>
                  <a:pt x="14273" y="8378"/>
                </a:cubicBezTo>
                <a:cubicBezTo>
                  <a:pt x="14323" y="8365"/>
                  <a:pt x="14323" y="8303"/>
                  <a:pt x="14286" y="8290"/>
                </a:cubicBezTo>
                <a:cubicBezTo>
                  <a:pt x="13845" y="8127"/>
                  <a:pt x="13669" y="7636"/>
                  <a:pt x="13518" y="7233"/>
                </a:cubicBezTo>
                <a:cubicBezTo>
                  <a:pt x="13431" y="7020"/>
                  <a:pt x="13356" y="6806"/>
                  <a:pt x="13217" y="6630"/>
                </a:cubicBezTo>
                <a:cubicBezTo>
                  <a:pt x="13149" y="6521"/>
                  <a:pt x="13063" y="6427"/>
                  <a:pt x="12965" y="6348"/>
                </a:cubicBezTo>
                <a:lnTo>
                  <a:pt x="12965" y="6348"/>
                </a:lnTo>
                <a:cubicBezTo>
                  <a:pt x="13210" y="6246"/>
                  <a:pt x="13370" y="6036"/>
                  <a:pt x="13506" y="5813"/>
                </a:cubicBezTo>
                <a:cubicBezTo>
                  <a:pt x="13669" y="5536"/>
                  <a:pt x="13783" y="5246"/>
                  <a:pt x="13871" y="4932"/>
                </a:cubicBezTo>
                <a:cubicBezTo>
                  <a:pt x="13884" y="4907"/>
                  <a:pt x="13859" y="4869"/>
                  <a:pt x="13808" y="4869"/>
                </a:cubicBezTo>
                <a:cubicBezTo>
                  <a:pt x="13478" y="4952"/>
                  <a:pt x="13156" y="5153"/>
                  <a:pt x="12808" y="5153"/>
                </a:cubicBezTo>
                <a:cubicBezTo>
                  <a:pt x="12746" y="5153"/>
                  <a:pt x="12683" y="5146"/>
                  <a:pt x="12619" y="5132"/>
                </a:cubicBezTo>
                <a:lnTo>
                  <a:pt x="12619" y="5132"/>
                </a:lnTo>
                <a:cubicBezTo>
                  <a:pt x="12644" y="5083"/>
                  <a:pt x="12667" y="5034"/>
                  <a:pt x="12689" y="4983"/>
                </a:cubicBezTo>
                <a:cubicBezTo>
                  <a:pt x="12789" y="4768"/>
                  <a:pt x="12839" y="4542"/>
                  <a:pt x="12865" y="4304"/>
                </a:cubicBezTo>
                <a:cubicBezTo>
                  <a:pt x="12865" y="4272"/>
                  <a:pt x="12840" y="4250"/>
                  <a:pt x="12810" y="4250"/>
                </a:cubicBezTo>
                <a:cubicBezTo>
                  <a:pt x="12803" y="4250"/>
                  <a:pt x="12796" y="4251"/>
                  <a:pt x="12789" y="4253"/>
                </a:cubicBezTo>
                <a:cubicBezTo>
                  <a:pt x="12137" y="4568"/>
                  <a:pt x="11445" y="4883"/>
                  <a:pt x="10713" y="4883"/>
                </a:cubicBezTo>
                <a:cubicBezTo>
                  <a:pt x="10700" y="4883"/>
                  <a:pt x="10687" y="4883"/>
                  <a:pt x="10675" y="4883"/>
                </a:cubicBezTo>
                <a:lnTo>
                  <a:pt x="10675" y="4883"/>
                </a:lnTo>
                <a:cubicBezTo>
                  <a:pt x="11176" y="4658"/>
                  <a:pt x="11536" y="4199"/>
                  <a:pt x="11746" y="3687"/>
                </a:cubicBezTo>
                <a:cubicBezTo>
                  <a:pt x="11821" y="3511"/>
                  <a:pt x="11872" y="3335"/>
                  <a:pt x="11922" y="3147"/>
                </a:cubicBezTo>
                <a:cubicBezTo>
                  <a:pt x="11932" y="3105"/>
                  <a:pt x="11899" y="3080"/>
                  <a:pt x="11866" y="3080"/>
                </a:cubicBezTo>
                <a:cubicBezTo>
                  <a:pt x="11859" y="3080"/>
                  <a:pt x="11853" y="3081"/>
                  <a:pt x="11846" y="3083"/>
                </a:cubicBezTo>
                <a:cubicBezTo>
                  <a:pt x="11595" y="3184"/>
                  <a:pt x="11318" y="3273"/>
                  <a:pt x="11054" y="3348"/>
                </a:cubicBezTo>
                <a:cubicBezTo>
                  <a:pt x="10911" y="3383"/>
                  <a:pt x="10752" y="3423"/>
                  <a:pt x="10600" y="3423"/>
                </a:cubicBezTo>
                <a:cubicBezTo>
                  <a:pt x="10488" y="3423"/>
                  <a:pt x="10379" y="3402"/>
                  <a:pt x="10284" y="3341"/>
                </a:cubicBezTo>
                <a:lnTo>
                  <a:pt x="10284" y="3341"/>
                </a:lnTo>
                <a:cubicBezTo>
                  <a:pt x="10289" y="3331"/>
                  <a:pt x="10294" y="3320"/>
                  <a:pt x="10299" y="3310"/>
                </a:cubicBezTo>
                <a:cubicBezTo>
                  <a:pt x="10388" y="3096"/>
                  <a:pt x="10564" y="2933"/>
                  <a:pt x="10765" y="2820"/>
                </a:cubicBezTo>
                <a:cubicBezTo>
                  <a:pt x="10991" y="2694"/>
                  <a:pt x="11243" y="2606"/>
                  <a:pt x="11481" y="2530"/>
                </a:cubicBezTo>
                <a:cubicBezTo>
                  <a:pt x="11532" y="2518"/>
                  <a:pt x="11545" y="2468"/>
                  <a:pt x="11506" y="2443"/>
                </a:cubicBezTo>
                <a:cubicBezTo>
                  <a:pt x="11255" y="2253"/>
                  <a:pt x="10953" y="2153"/>
                  <a:pt x="10651" y="2090"/>
                </a:cubicBezTo>
                <a:cubicBezTo>
                  <a:pt x="10472" y="2066"/>
                  <a:pt x="10287" y="2046"/>
                  <a:pt x="10100" y="2046"/>
                </a:cubicBezTo>
                <a:cubicBezTo>
                  <a:pt x="9999" y="2046"/>
                  <a:pt x="9898" y="2052"/>
                  <a:pt x="9796" y="2065"/>
                </a:cubicBezTo>
                <a:cubicBezTo>
                  <a:pt x="9694" y="2076"/>
                  <a:pt x="9592" y="2094"/>
                  <a:pt x="9493" y="2123"/>
                </a:cubicBezTo>
                <a:lnTo>
                  <a:pt x="9493" y="2123"/>
                </a:lnTo>
                <a:cubicBezTo>
                  <a:pt x="9369" y="1659"/>
                  <a:pt x="9357" y="1158"/>
                  <a:pt x="9457" y="694"/>
                </a:cubicBezTo>
                <a:cubicBezTo>
                  <a:pt x="9467" y="664"/>
                  <a:pt x="9444" y="625"/>
                  <a:pt x="9415" y="625"/>
                </a:cubicBezTo>
                <a:cubicBezTo>
                  <a:pt x="9408" y="625"/>
                  <a:pt x="9401" y="627"/>
                  <a:pt x="9394" y="632"/>
                </a:cubicBezTo>
                <a:cubicBezTo>
                  <a:pt x="9105" y="770"/>
                  <a:pt x="8854" y="959"/>
                  <a:pt x="8627" y="1160"/>
                </a:cubicBezTo>
                <a:cubicBezTo>
                  <a:pt x="8388" y="1373"/>
                  <a:pt x="8149" y="1574"/>
                  <a:pt x="7948" y="1814"/>
                </a:cubicBezTo>
                <a:cubicBezTo>
                  <a:pt x="7845" y="1926"/>
                  <a:pt x="7768" y="2048"/>
                  <a:pt x="7709" y="2178"/>
                </a:cubicBezTo>
                <a:lnTo>
                  <a:pt x="7709" y="2178"/>
                </a:lnTo>
                <a:cubicBezTo>
                  <a:pt x="7680" y="2033"/>
                  <a:pt x="7662" y="1886"/>
                  <a:pt x="7658" y="1738"/>
                </a:cubicBezTo>
                <a:cubicBezTo>
                  <a:pt x="7658" y="1437"/>
                  <a:pt x="7709" y="1122"/>
                  <a:pt x="7860" y="858"/>
                </a:cubicBezTo>
                <a:cubicBezTo>
                  <a:pt x="7889" y="820"/>
                  <a:pt x="7859" y="782"/>
                  <a:pt x="7827" y="782"/>
                </a:cubicBezTo>
                <a:cubicBezTo>
                  <a:pt x="7817" y="782"/>
                  <a:pt x="7806" y="786"/>
                  <a:pt x="7797" y="795"/>
                </a:cubicBezTo>
                <a:cubicBezTo>
                  <a:pt x="7795" y="797"/>
                  <a:pt x="7792" y="799"/>
                  <a:pt x="7790" y="800"/>
                </a:cubicBezTo>
                <a:lnTo>
                  <a:pt x="7790" y="800"/>
                </a:lnTo>
                <a:cubicBezTo>
                  <a:pt x="7788" y="799"/>
                  <a:pt x="7786" y="797"/>
                  <a:pt x="7784" y="795"/>
                </a:cubicBezTo>
                <a:cubicBezTo>
                  <a:pt x="7781" y="801"/>
                  <a:pt x="7777" y="807"/>
                  <a:pt x="7774" y="813"/>
                </a:cubicBezTo>
                <a:lnTo>
                  <a:pt x="7774" y="813"/>
                </a:lnTo>
                <a:cubicBezTo>
                  <a:pt x="7569" y="972"/>
                  <a:pt x="7388" y="1154"/>
                  <a:pt x="7206" y="1336"/>
                </a:cubicBezTo>
                <a:cubicBezTo>
                  <a:pt x="7018" y="1524"/>
                  <a:pt x="6842" y="1725"/>
                  <a:pt x="6691" y="1940"/>
                </a:cubicBezTo>
                <a:cubicBezTo>
                  <a:pt x="6598" y="2074"/>
                  <a:pt x="6522" y="2214"/>
                  <a:pt x="6474" y="2368"/>
                </a:cubicBezTo>
                <a:lnTo>
                  <a:pt x="6474" y="2368"/>
                </a:lnTo>
                <a:cubicBezTo>
                  <a:pt x="6105" y="1858"/>
                  <a:pt x="5964" y="1207"/>
                  <a:pt x="6062" y="594"/>
                </a:cubicBezTo>
                <a:cubicBezTo>
                  <a:pt x="6087" y="405"/>
                  <a:pt x="6137" y="229"/>
                  <a:pt x="6213" y="65"/>
                </a:cubicBezTo>
                <a:cubicBezTo>
                  <a:pt x="6223" y="33"/>
                  <a:pt x="6187" y="0"/>
                  <a:pt x="6153" y="0"/>
                </a:cubicBezTo>
                <a:close/>
                <a:moveTo>
                  <a:pt x="7555" y="7506"/>
                </a:moveTo>
                <a:cubicBezTo>
                  <a:pt x="7513" y="7506"/>
                  <a:pt x="7489" y="7588"/>
                  <a:pt x="7546" y="7610"/>
                </a:cubicBezTo>
                <a:cubicBezTo>
                  <a:pt x="8124" y="7837"/>
                  <a:pt x="8678" y="8139"/>
                  <a:pt x="9181" y="8504"/>
                </a:cubicBezTo>
                <a:cubicBezTo>
                  <a:pt x="9191" y="8510"/>
                  <a:pt x="9201" y="8513"/>
                  <a:pt x="9211" y="8513"/>
                </a:cubicBezTo>
                <a:cubicBezTo>
                  <a:pt x="9257" y="8513"/>
                  <a:pt x="9285" y="8447"/>
                  <a:pt x="9243" y="8415"/>
                </a:cubicBezTo>
                <a:cubicBezTo>
                  <a:pt x="8715" y="8051"/>
                  <a:pt x="8161" y="7749"/>
                  <a:pt x="7571" y="7510"/>
                </a:cubicBezTo>
                <a:cubicBezTo>
                  <a:pt x="7565" y="7507"/>
                  <a:pt x="7560" y="7506"/>
                  <a:pt x="7555" y="7506"/>
                </a:cubicBezTo>
                <a:close/>
                <a:moveTo>
                  <a:pt x="3275" y="7845"/>
                </a:moveTo>
                <a:cubicBezTo>
                  <a:pt x="3215" y="7845"/>
                  <a:pt x="3152" y="7867"/>
                  <a:pt x="3106" y="7900"/>
                </a:cubicBezTo>
                <a:cubicBezTo>
                  <a:pt x="3006" y="7976"/>
                  <a:pt x="2943" y="8101"/>
                  <a:pt x="2918" y="8227"/>
                </a:cubicBezTo>
                <a:cubicBezTo>
                  <a:pt x="2905" y="8277"/>
                  <a:pt x="2905" y="8353"/>
                  <a:pt x="2918" y="8403"/>
                </a:cubicBezTo>
                <a:cubicBezTo>
                  <a:pt x="2943" y="8466"/>
                  <a:pt x="2994" y="8516"/>
                  <a:pt x="3056" y="8516"/>
                </a:cubicBezTo>
                <a:cubicBezTo>
                  <a:pt x="3063" y="8517"/>
                  <a:pt x="3069" y="8517"/>
                  <a:pt x="3076" y="8517"/>
                </a:cubicBezTo>
                <a:cubicBezTo>
                  <a:pt x="3194" y="8517"/>
                  <a:pt x="3299" y="8411"/>
                  <a:pt x="3358" y="8328"/>
                </a:cubicBezTo>
                <a:cubicBezTo>
                  <a:pt x="3446" y="8214"/>
                  <a:pt x="3483" y="8063"/>
                  <a:pt x="3433" y="7925"/>
                </a:cubicBezTo>
                <a:cubicBezTo>
                  <a:pt x="3430" y="7919"/>
                  <a:pt x="3426" y="7914"/>
                  <a:pt x="3420" y="7911"/>
                </a:cubicBezTo>
                <a:lnTo>
                  <a:pt x="3420" y="7911"/>
                </a:lnTo>
                <a:cubicBezTo>
                  <a:pt x="3384" y="7864"/>
                  <a:pt x="3331" y="7845"/>
                  <a:pt x="3275" y="7845"/>
                </a:cubicBezTo>
                <a:close/>
                <a:moveTo>
                  <a:pt x="194" y="8348"/>
                </a:moveTo>
                <a:cubicBezTo>
                  <a:pt x="192" y="8376"/>
                  <a:pt x="189" y="8403"/>
                  <a:pt x="187" y="8430"/>
                </a:cubicBezTo>
                <a:lnTo>
                  <a:pt x="187" y="8430"/>
                </a:lnTo>
                <a:cubicBezTo>
                  <a:pt x="171" y="8430"/>
                  <a:pt x="155" y="8429"/>
                  <a:pt x="138" y="8428"/>
                </a:cubicBezTo>
                <a:cubicBezTo>
                  <a:pt x="131" y="8428"/>
                  <a:pt x="124" y="8430"/>
                  <a:pt x="118" y="8433"/>
                </a:cubicBezTo>
                <a:lnTo>
                  <a:pt x="118" y="8433"/>
                </a:lnTo>
                <a:cubicBezTo>
                  <a:pt x="128" y="8445"/>
                  <a:pt x="144" y="8454"/>
                  <a:pt x="164" y="8454"/>
                </a:cubicBezTo>
                <a:cubicBezTo>
                  <a:pt x="171" y="8453"/>
                  <a:pt x="178" y="8452"/>
                  <a:pt x="186" y="8452"/>
                </a:cubicBezTo>
                <a:lnTo>
                  <a:pt x="186" y="8452"/>
                </a:lnTo>
                <a:cubicBezTo>
                  <a:pt x="184" y="8473"/>
                  <a:pt x="183" y="8495"/>
                  <a:pt x="181" y="8517"/>
                </a:cubicBezTo>
                <a:lnTo>
                  <a:pt x="181" y="8517"/>
                </a:lnTo>
                <a:cubicBezTo>
                  <a:pt x="175" y="8517"/>
                  <a:pt x="169" y="8516"/>
                  <a:pt x="164" y="8516"/>
                </a:cubicBezTo>
                <a:cubicBezTo>
                  <a:pt x="160" y="8515"/>
                  <a:pt x="157" y="8515"/>
                  <a:pt x="154" y="8515"/>
                </a:cubicBezTo>
                <a:cubicBezTo>
                  <a:pt x="141" y="8515"/>
                  <a:pt x="131" y="8521"/>
                  <a:pt x="125" y="8529"/>
                </a:cubicBezTo>
                <a:lnTo>
                  <a:pt x="125" y="8529"/>
                </a:lnTo>
                <a:cubicBezTo>
                  <a:pt x="71" y="8528"/>
                  <a:pt x="74" y="8452"/>
                  <a:pt x="118" y="8433"/>
                </a:cubicBezTo>
                <a:lnTo>
                  <a:pt x="118" y="8433"/>
                </a:lnTo>
                <a:cubicBezTo>
                  <a:pt x="94" y="8406"/>
                  <a:pt x="96" y="8361"/>
                  <a:pt x="138" y="8353"/>
                </a:cubicBezTo>
                <a:cubicBezTo>
                  <a:pt x="157" y="8351"/>
                  <a:pt x="175" y="8350"/>
                  <a:pt x="194" y="8348"/>
                </a:cubicBezTo>
                <a:close/>
                <a:moveTo>
                  <a:pt x="10669" y="8095"/>
                </a:moveTo>
                <a:cubicBezTo>
                  <a:pt x="10694" y="8095"/>
                  <a:pt x="10718" y="8103"/>
                  <a:pt x="10738" y="8122"/>
                </a:cubicBezTo>
                <a:lnTo>
                  <a:pt x="10738" y="8122"/>
                </a:lnTo>
                <a:cubicBezTo>
                  <a:pt x="10738" y="8124"/>
                  <a:pt x="10739" y="8125"/>
                  <a:pt x="10740" y="8127"/>
                </a:cubicBezTo>
                <a:cubicBezTo>
                  <a:pt x="10765" y="8202"/>
                  <a:pt x="10752" y="8303"/>
                  <a:pt x="10702" y="8378"/>
                </a:cubicBezTo>
                <a:cubicBezTo>
                  <a:pt x="10676" y="8415"/>
                  <a:pt x="10651" y="8454"/>
                  <a:pt x="10614" y="8491"/>
                </a:cubicBezTo>
                <a:cubicBezTo>
                  <a:pt x="10589" y="8516"/>
                  <a:pt x="10551" y="8554"/>
                  <a:pt x="10514" y="8566"/>
                </a:cubicBezTo>
                <a:cubicBezTo>
                  <a:pt x="10499" y="8571"/>
                  <a:pt x="10485" y="8574"/>
                  <a:pt x="10472" y="8574"/>
                </a:cubicBezTo>
                <a:cubicBezTo>
                  <a:pt x="10449" y="8574"/>
                  <a:pt x="10429" y="8565"/>
                  <a:pt x="10413" y="8541"/>
                </a:cubicBezTo>
                <a:cubicBezTo>
                  <a:pt x="10400" y="8516"/>
                  <a:pt x="10400" y="8466"/>
                  <a:pt x="10413" y="8428"/>
                </a:cubicBezTo>
                <a:cubicBezTo>
                  <a:pt x="10425" y="8328"/>
                  <a:pt x="10463" y="8239"/>
                  <a:pt x="10526" y="8164"/>
                </a:cubicBezTo>
                <a:cubicBezTo>
                  <a:pt x="10558" y="8132"/>
                  <a:pt x="10615" y="8095"/>
                  <a:pt x="10669" y="8095"/>
                </a:cubicBezTo>
                <a:close/>
                <a:moveTo>
                  <a:pt x="125" y="8529"/>
                </a:moveTo>
                <a:cubicBezTo>
                  <a:pt x="125" y="8529"/>
                  <a:pt x="126" y="8529"/>
                  <a:pt x="126" y="8529"/>
                </a:cubicBezTo>
                <a:cubicBezTo>
                  <a:pt x="144" y="8530"/>
                  <a:pt x="162" y="8530"/>
                  <a:pt x="180" y="8531"/>
                </a:cubicBezTo>
                <a:lnTo>
                  <a:pt x="180" y="8531"/>
                </a:lnTo>
                <a:cubicBezTo>
                  <a:pt x="178" y="8556"/>
                  <a:pt x="177" y="8581"/>
                  <a:pt x="175" y="8606"/>
                </a:cubicBezTo>
                <a:lnTo>
                  <a:pt x="175" y="8606"/>
                </a:lnTo>
                <a:cubicBezTo>
                  <a:pt x="171" y="8605"/>
                  <a:pt x="167" y="8605"/>
                  <a:pt x="164" y="8604"/>
                </a:cubicBezTo>
                <a:cubicBezTo>
                  <a:pt x="120" y="8604"/>
                  <a:pt x="107" y="8554"/>
                  <a:pt x="125" y="8529"/>
                </a:cubicBezTo>
                <a:close/>
                <a:moveTo>
                  <a:pt x="175" y="8606"/>
                </a:moveTo>
                <a:lnTo>
                  <a:pt x="175" y="8606"/>
                </a:lnTo>
                <a:cubicBezTo>
                  <a:pt x="212" y="8611"/>
                  <a:pt x="249" y="8613"/>
                  <a:pt x="287" y="8613"/>
                </a:cubicBezTo>
                <a:cubicBezTo>
                  <a:pt x="290" y="8613"/>
                  <a:pt x="292" y="8613"/>
                  <a:pt x="294" y="8613"/>
                </a:cubicBezTo>
                <a:lnTo>
                  <a:pt x="294" y="8613"/>
                </a:lnTo>
                <a:cubicBezTo>
                  <a:pt x="254" y="8618"/>
                  <a:pt x="214" y="8624"/>
                  <a:pt x="174" y="8628"/>
                </a:cubicBezTo>
                <a:lnTo>
                  <a:pt x="174" y="8628"/>
                </a:lnTo>
                <a:cubicBezTo>
                  <a:pt x="174" y="8621"/>
                  <a:pt x="175" y="8613"/>
                  <a:pt x="175" y="8606"/>
                </a:cubicBezTo>
                <a:close/>
                <a:moveTo>
                  <a:pt x="10667" y="8001"/>
                </a:moveTo>
                <a:cubicBezTo>
                  <a:pt x="10611" y="8001"/>
                  <a:pt x="10551" y="8019"/>
                  <a:pt x="10500" y="8051"/>
                </a:cubicBezTo>
                <a:cubicBezTo>
                  <a:pt x="10400" y="8127"/>
                  <a:pt x="10337" y="8252"/>
                  <a:pt x="10312" y="8378"/>
                </a:cubicBezTo>
                <a:cubicBezTo>
                  <a:pt x="10299" y="8428"/>
                  <a:pt x="10299" y="8504"/>
                  <a:pt x="10312" y="8554"/>
                </a:cubicBezTo>
                <a:cubicBezTo>
                  <a:pt x="10337" y="8617"/>
                  <a:pt x="10388" y="8667"/>
                  <a:pt x="10450" y="8667"/>
                </a:cubicBezTo>
                <a:cubicBezTo>
                  <a:pt x="10461" y="8669"/>
                  <a:pt x="10472" y="8670"/>
                  <a:pt x="10483" y="8670"/>
                </a:cubicBezTo>
                <a:cubicBezTo>
                  <a:pt x="10596" y="8670"/>
                  <a:pt x="10695" y="8558"/>
                  <a:pt x="10752" y="8479"/>
                </a:cubicBezTo>
                <a:cubicBezTo>
                  <a:pt x="10840" y="8365"/>
                  <a:pt x="10878" y="8214"/>
                  <a:pt x="10827" y="8076"/>
                </a:cubicBezTo>
                <a:cubicBezTo>
                  <a:pt x="10824" y="8070"/>
                  <a:pt x="10820" y="8065"/>
                  <a:pt x="10814" y="8062"/>
                </a:cubicBezTo>
                <a:lnTo>
                  <a:pt x="10814" y="8062"/>
                </a:lnTo>
                <a:cubicBezTo>
                  <a:pt x="10777" y="8019"/>
                  <a:pt x="10723" y="8001"/>
                  <a:pt x="10667" y="8001"/>
                </a:cubicBezTo>
                <a:close/>
                <a:moveTo>
                  <a:pt x="174" y="8628"/>
                </a:moveTo>
                <a:cubicBezTo>
                  <a:pt x="172" y="8658"/>
                  <a:pt x="170" y="8687"/>
                  <a:pt x="168" y="8716"/>
                </a:cubicBezTo>
                <a:lnTo>
                  <a:pt x="168" y="8716"/>
                </a:lnTo>
                <a:cubicBezTo>
                  <a:pt x="167" y="8717"/>
                  <a:pt x="165" y="8717"/>
                  <a:pt x="164" y="8717"/>
                </a:cubicBezTo>
                <a:cubicBezTo>
                  <a:pt x="161" y="8718"/>
                  <a:pt x="159" y="8718"/>
                  <a:pt x="156" y="8719"/>
                </a:cubicBezTo>
                <a:lnTo>
                  <a:pt x="156" y="8719"/>
                </a:lnTo>
                <a:cubicBezTo>
                  <a:pt x="144" y="8714"/>
                  <a:pt x="133" y="8700"/>
                  <a:pt x="126" y="8680"/>
                </a:cubicBezTo>
                <a:cubicBezTo>
                  <a:pt x="126" y="8655"/>
                  <a:pt x="138" y="8630"/>
                  <a:pt x="164" y="8630"/>
                </a:cubicBezTo>
                <a:cubicBezTo>
                  <a:pt x="167" y="8629"/>
                  <a:pt x="170" y="8629"/>
                  <a:pt x="174" y="8628"/>
                </a:cubicBezTo>
                <a:close/>
                <a:moveTo>
                  <a:pt x="5388" y="8210"/>
                </a:moveTo>
                <a:cubicBezTo>
                  <a:pt x="5338" y="8210"/>
                  <a:pt x="5314" y="8291"/>
                  <a:pt x="5370" y="8303"/>
                </a:cubicBezTo>
                <a:cubicBezTo>
                  <a:pt x="5747" y="8428"/>
                  <a:pt x="6124" y="8566"/>
                  <a:pt x="6476" y="8742"/>
                </a:cubicBezTo>
                <a:cubicBezTo>
                  <a:pt x="6485" y="8746"/>
                  <a:pt x="6494" y="8747"/>
                  <a:pt x="6502" y="8747"/>
                </a:cubicBezTo>
                <a:cubicBezTo>
                  <a:pt x="6552" y="8747"/>
                  <a:pt x="6581" y="8688"/>
                  <a:pt x="6527" y="8667"/>
                </a:cubicBezTo>
                <a:cubicBezTo>
                  <a:pt x="6162" y="8479"/>
                  <a:pt x="5785" y="8340"/>
                  <a:pt x="5408" y="8214"/>
                </a:cubicBezTo>
                <a:cubicBezTo>
                  <a:pt x="5401" y="8211"/>
                  <a:pt x="5394" y="8210"/>
                  <a:pt x="5388" y="8210"/>
                </a:cubicBezTo>
                <a:close/>
                <a:moveTo>
                  <a:pt x="156" y="8719"/>
                </a:moveTo>
                <a:lnTo>
                  <a:pt x="156" y="8719"/>
                </a:lnTo>
                <a:cubicBezTo>
                  <a:pt x="160" y="8721"/>
                  <a:pt x="164" y="8722"/>
                  <a:pt x="168" y="8722"/>
                </a:cubicBezTo>
                <a:lnTo>
                  <a:pt x="168" y="8722"/>
                </a:lnTo>
                <a:cubicBezTo>
                  <a:pt x="166" y="8752"/>
                  <a:pt x="165" y="8782"/>
                  <a:pt x="163" y="8812"/>
                </a:cubicBezTo>
                <a:lnTo>
                  <a:pt x="163" y="8812"/>
                </a:lnTo>
                <a:cubicBezTo>
                  <a:pt x="123" y="8794"/>
                  <a:pt x="112" y="8735"/>
                  <a:pt x="156" y="8719"/>
                </a:cubicBezTo>
                <a:close/>
                <a:moveTo>
                  <a:pt x="11995" y="8453"/>
                </a:moveTo>
                <a:cubicBezTo>
                  <a:pt x="12023" y="8453"/>
                  <a:pt x="12050" y="8464"/>
                  <a:pt x="12073" y="8491"/>
                </a:cubicBezTo>
                <a:cubicBezTo>
                  <a:pt x="12074" y="8492"/>
                  <a:pt x="12076" y="8493"/>
                  <a:pt x="12077" y="8495"/>
                </a:cubicBezTo>
                <a:lnTo>
                  <a:pt x="12077" y="8495"/>
                </a:lnTo>
                <a:cubicBezTo>
                  <a:pt x="12096" y="8577"/>
                  <a:pt x="12082" y="8659"/>
                  <a:pt x="12035" y="8730"/>
                </a:cubicBezTo>
                <a:cubicBezTo>
                  <a:pt x="12009" y="8767"/>
                  <a:pt x="11984" y="8806"/>
                  <a:pt x="11947" y="8843"/>
                </a:cubicBezTo>
                <a:cubicBezTo>
                  <a:pt x="11922" y="8881"/>
                  <a:pt x="11884" y="8906"/>
                  <a:pt x="11846" y="8918"/>
                </a:cubicBezTo>
                <a:cubicBezTo>
                  <a:pt x="11830" y="8924"/>
                  <a:pt x="11815" y="8927"/>
                  <a:pt x="11800" y="8927"/>
                </a:cubicBezTo>
                <a:cubicBezTo>
                  <a:pt x="11779" y="8927"/>
                  <a:pt x="11760" y="8921"/>
                  <a:pt x="11746" y="8906"/>
                </a:cubicBezTo>
                <a:cubicBezTo>
                  <a:pt x="11721" y="8868"/>
                  <a:pt x="11733" y="8818"/>
                  <a:pt x="11733" y="8780"/>
                </a:cubicBezTo>
                <a:cubicBezTo>
                  <a:pt x="11746" y="8692"/>
                  <a:pt x="11796" y="8591"/>
                  <a:pt x="11859" y="8529"/>
                </a:cubicBezTo>
                <a:cubicBezTo>
                  <a:pt x="11891" y="8488"/>
                  <a:pt x="11944" y="8453"/>
                  <a:pt x="11995" y="8453"/>
                </a:cubicBezTo>
                <a:close/>
                <a:moveTo>
                  <a:pt x="11082" y="8661"/>
                </a:moveTo>
                <a:cubicBezTo>
                  <a:pt x="11076" y="8661"/>
                  <a:pt x="11071" y="8663"/>
                  <a:pt x="11067" y="8667"/>
                </a:cubicBezTo>
                <a:cubicBezTo>
                  <a:pt x="11067" y="8667"/>
                  <a:pt x="11054" y="8667"/>
                  <a:pt x="11042" y="8680"/>
                </a:cubicBezTo>
                <a:cubicBezTo>
                  <a:pt x="11042" y="8692"/>
                  <a:pt x="11029" y="8705"/>
                  <a:pt x="11029" y="8717"/>
                </a:cubicBezTo>
                <a:cubicBezTo>
                  <a:pt x="11040" y="8728"/>
                  <a:pt x="11041" y="8739"/>
                  <a:pt x="11049" y="8750"/>
                </a:cubicBezTo>
                <a:lnTo>
                  <a:pt x="11049" y="8750"/>
                </a:lnTo>
                <a:cubicBezTo>
                  <a:pt x="11049" y="8750"/>
                  <a:pt x="11049" y="8750"/>
                  <a:pt x="11049" y="8750"/>
                </a:cubicBezTo>
                <a:lnTo>
                  <a:pt x="11049" y="8750"/>
                </a:lnTo>
                <a:cubicBezTo>
                  <a:pt x="11048" y="8750"/>
                  <a:pt x="11050" y="8751"/>
                  <a:pt x="11054" y="8755"/>
                </a:cubicBezTo>
                <a:cubicBezTo>
                  <a:pt x="11052" y="8753"/>
                  <a:pt x="11050" y="8751"/>
                  <a:pt x="11049" y="8750"/>
                </a:cubicBezTo>
                <a:lnTo>
                  <a:pt x="11049" y="8750"/>
                </a:lnTo>
                <a:cubicBezTo>
                  <a:pt x="11051" y="8750"/>
                  <a:pt x="11059" y="8755"/>
                  <a:pt x="11067" y="8755"/>
                </a:cubicBezTo>
                <a:lnTo>
                  <a:pt x="11067" y="8767"/>
                </a:lnTo>
                <a:cubicBezTo>
                  <a:pt x="11079" y="8767"/>
                  <a:pt x="11092" y="8780"/>
                  <a:pt x="11092" y="8780"/>
                </a:cubicBezTo>
                <a:cubicBezTo>
                  <a:pt x="11104" y="8806"/>
                  <a:pt x="11129" y="8818"/>
                  <a:pt x="11142" y="8831"/>
                </a:cubicBezTo>
                <a:cubicBezTo>
                  <a:pt x="11167" y="8856"/>
                  <a:pt x="11193" y="8881"/>
                  <a:pt x="11218" y="8918"/>
                </a:cubicBezTo>
                <a:cubicBezTo>
                  <a:pt x="11230" y="8925"/>
                  <a:pt x="11243" y="8928"/>
                  <a:pt x="11255" y="8928"/>
                </a:cubicBezTo>
                <a:cubicBezTo>
                  <a:pt x="11268" y="8928"/>
                  <a:pt x="11281" y="8925"/>
                  <a:pt x="11293" y="8918"/>
                </a:cubicBezTo>
                <a:cubicBezTo>
                  <a:pt x="11305" y="8893"/>
                  <a:pt x="11318" y="8868"/>
                  <a:pt x="11293" y="8843"/>
                </a:cubicBezTo>
                <a:cubicBezTo>
                  <a:pt x="11243" y="8780"/>
                  <a:pt x="11179" y="8730"/>
                  <a:pt x="11104" y="8667"/>
                </a:cubicBezTo>
                <a:cubicBezTo>
                  <a:pt x="11104" y="8667"/>
                  <a:pt x="11093" y="8661"/>
                  <a:pt x="11082" y="8661"/>
                </a:cubicBezTo>
                <a:close/>
                <a:moveTo>
                  <a:pt x="3647" y="8818"/>
                </a:moveTo>
                <a:cubicBezTo>
                  <a:pt x="3622" y="8818"/>
                  <a:pt x="3597" y="8818"/>
                  <a:pt x="3584" y="8856"/>
                </a:cubicBezTo>
                <a:cubicBezTo>
                  <a:pt x="3572" y="8868"/>
                  <a:pt x="3584" y="8906"/>
                  <a:pt x="3622" y="8918"/>
                </a:cubicBezTo>
                <a:cubicBezTo>
                  <a:pt x="3735" y="8943"/>
                  <a:pt x="3849" y="8957"/>
                  <a:pt x="3961" y="8957"/>
                </a:cubicBezTo>
                <a:cubicBezTo>
                  <a:pt x="3986" y="8957"/>
                  <a:pt x="4012" y="8931"/>
                  <a:pt x="4012" y="8906"/>
                </a:cubicBezTo>
                <a:cubicBezTo>
                  <a:pt x="4025" y="8881"/>
                  <a:pt x="4000" y="8856"/>
                  <a:pt x="3974" y="8856"/>
                </a:cubicBezTo>
                <a:cubicBezTo>
                  <a:pt x="3861" y="8856"/>
                  <a:pt x="3748" y="8843"/>
                  <a:pt x="3647" y="8818"/>
                </a:cubicBezTo>
                <a:close/>
                <a:moveTo>
                  <a:pt x="163" y="8812"/>
                </a:moveTo>
                <a:lnTo>
                  <a:pt x="163" y="8812"/>
                </a:lnTo>
                <a:cubicBezTo>
                  <a:pt x="166" y="8814"/>
                  <a:pt x="169" y="8815"/>
                  <a:pt x="173" y="8816"/>
                </a:cubicBezTo>
                <a:lnTo>
                  <a:pt x="173" y="8816"/>
                </a:lnTo>
                <a:cubicBezTo>
                  <a:pt x="169" y="8820"/>
                  <a:pt x="167" y="8825"/>
                  <a:pt x="164" y="8831"/>
                </a:cubicBezTo>
                <a:cubicBezTo>
                  <a:pt x="164" y="8843"/>
                  <a:pt x="170" y="8856"/>
                  <a:pt x="179" y="8865"/>
                </a:cubicBezTo>
                <a:lnTo>
                  <a:pt x="179" y="8865"/>
                </a:lnTo>
                <a:cubicBezTo>
                  <a:pt x="175" y="8870"/>
                  <a:pt x="173" y="8875"/>
                  <a:pt x="171" y="8880"/>
                </a:cubicBezTo>
                <a:lnTo>
                  <a:pt x="171" y="8880"/>
                </a:lnTo>
                <a:cubicBezTo>
                  <a:pt x="169" y="8880"/>
                  <a:pt x="168" y="8880"/>
                  <a:pt x="166" y="8880"/>
                </a:cubicBezTo>
                <a:cubicBezTo>
                  <a:pt x="164" y="8880"/>
                  <a:pt x="162" y="8880"/>
                  <a:pt x="160" y="8880"/>
                </a:cubicBezTo>
                <a:lnTo>
                  <a:pt x="160" y="8880"/>
                </a:lnTo>
                <a:cubicBezTo>
                  <a:pt x="158" y="8908"/>
                  <a:pt x="157" y="8936"/>
                  <a:pt x="156" y="8964"/>
                </a:cubicBezTo>
                <a:lnTo>
                  <a:pt x="156" y="8964"/>
                </a:lnTo>
                <a:cubicBezTo>
                  <a:pt x="119" y="8947"/>
                  <a:pt x="120" y="8886"/>
                  <a:pt x="160" y="8880"/>
                </a:cubicBezTo>
                <a:lnTo>
                  <a:pt x="160" y="8880"/>
                </a:lnTo>
                <a:cubicBezTo>
                  <a:pt x="161" y="8858"/>
                  <a:pt x="162" y="8835"/>
                  <a:pt x="163" y="8812"/>
                </a:cubicBezTo>
                <a:close/>
                <a:moveTo>
                  <a:pt x="156" y="8964"/>
                </a:moveTo>
                <a:cubicBezTo>
                  <a:pt x="162" y="8967"/>
                  <a:pt x="169" y="8969"/>
                  <a:pt x="177" y="8969"/>
                </a:cubicBezTo>
                <a:cubicBezTo>
                  <a:pt x="181" y="8969"/>
                  <a:pt x="186" y="8969"/>
                  <a:pt x="190" y="8970"/>
                </a:cubicBezTo>
                <a:lnTo>
                  <a:pt x="190" y="8970"/>
                </a:lnTo>
                <a:cubicBezTo>
                  <a:pt x="201" y="8978"/>
                  <a:pt x="218" y="8982"/>
                  <a:pt x="239" y="8982"/>
                </a:cubicBezTo>
                <a:lnTo>
                  <a:pt x="295" y="8975"/>
                </a:lnTo>
                <a:lnTo>
                  <a:pt x="295" y="8975"/>
                </a:lnTo>
                <a:cubicBezTo>
                  <a:pt x="354" y="8977"/>
                  <a:pt x="412" y="8978"/>
                  <a:pt x="470" y="8978"/>
                </a:cubicBezTo>
                <a:cubicBezTo>
                  <a:pt x="548" y="8978"/>
                  <a:pt x="626" y="8976"/>
                  <a:pt x="705" y="8973"/>
                </a:cubicBezTo>
                <a:lnTo>
                  <a:pt x="705" y="8973"/>
                </a:lnTo>
                <a:cubicBezTo>
                  <a:pt x="581" y="8989"/>
                  <a:pt x="455" y="8997"/>
                  <a:pt x="328" y="8997"/>
                </a:cubicBezTo>
                <a:cubicBezTo>
                  <a:pt x="282" y="8997"/>
                  <a:pt x="235" y="8996"/>
                  <a:pt x="189" y="8994"/>
                </a:cubicBezTo>
                <a:cubicBezTo>
                  <a:pt x="173" y="8994"/>
                  <a:pt x="162" y="8999"/>
                  <a:pt x="154" y="9007"/>
                </a:cubicBezTo>
                <a:lnTo>
                  <a:pt x="154" y="9007"/>
                </a:lnTo>
                <a:cubicBezTo>
                  <a:pt x="155" y="8993"/>
                  <a:pt x="155" y="8979"/>
                  <a:pt x="156" y="8964"/>
                </a:cubicBezTo>
                <a:close/>
                <a:moveTo>
                  <a:pt x="11995" y="8356"/>
                </a:moveTo>
                <a:cubicBezTo>
                  <a:pt x="11937" y="8356"/>
                  <a:pt x="11878" y="8378"/>
                  <a:pt x="11833" y="8415"/>
                </a:cubicBezTo>
                <a:cubicBezTo>
                  <a:pt x="11733" y="8491"/>
                  <a:pt x="11670" y="8617"/>
                  <a:pt x="11645" y="8730"/>
                </a:cubicBezTo>
                <a:cubicBezTo>
                  <a:pt x="11632" y="8793"/>
                  <a:pt x="11632" y="8856"/>
                  <a:pt x="11645" y="8918"/>
                </a:cubicBezTo>
                <a:cubicBezTo>
                  <a:pt x="11670" y="8982"/>
                  <a:pt x="11721" y="9019"/>
                  <a:pt x="11783" y="9032"/>
                </a:cubicBezTo>
                <a:cubicBezTo>
                  <a:pt x="11789" y="9033"/>
                  <a:pt x="11796" y="9033"/>
                  <a:pt x="11802" y="9033"/>
                </a:cubicBezTo>
                <a:cubicBezTo>
                  <a:pt x="11920" y="9033"/>
                  <a:pt x="12026" y="8926"/>
                  <a:pt x="12085" y="8831"/>
                </a:cubicBezTo>
                <a:cubicBezTo>
                  <a:pt x="12173" y="8717"/>
                  <a:pt x="12211" y="8579"/>
                  <a:pt x="12160" y="8440"/>
                </a:cubicBezTo>
                <a:cubicBezTo>
                  <a:pt x="12156" y="8432"/>
                  <a:pt x="12150" y="8425"/>
                  <a:pt x="12142" y="8420"/>
                </a:cubicBezTo>
                <a:lnTo>
                  <a:pt x="12142" y="8420"/>
                </a:lnTo>
                <a:cubicBezTo>
                  <a:pt x="12104" y="8376"/>
                  <a:pt x="12050" y="8356"/>
                  <a:pt x="11995" y="8356"/>
                </a:cubicBezTo>
                <a:close/>
                <a:moveTo>
                  <a:pt x="154" y="9007"/>
                </a:moveTo>
                <a:cubicBezTo>
                  <a:pt x="153" y="9028"/>
                  <a:pt x="152" y="9050"/>
                  <a:pt x="152" y="9071"/>
                </a:cubicBezTo>
                <a:lnTo>
                  <a:pt x="152" y="9071"/>
                </a:lnTo>
                <a:cubicBezTo>
                  <a:pt x="138" y="9051"/>
                  <a:pt x="139" y="9023"/>
                  <a:pt x="154" y="9007"/>
                </a:cubicBezTo>
                <a:close/>
                <a:moveTo>
                  <a:pt x="56" y="9094"/>
                </a:moveTo>
                <a:lnTo>
                  <a:pt x="56" y="9094"/>
                </a:lnTo>
                <a:cubicBezTo>
                  <a:pt x="37" y="9113"/>
                  <a:pt x="36" y="9148"/>
                  <a:pt x="55" y="9163"/>
                </a:cubicBezTo>
                <a:lnTo>
                  <a:pt x="55" y="9163"/>
                </a:lnTo>
                <a:cubicBezTo>
                  <a:pt x="55" y="9140"/>
                  <a:pt x="56" y="9117"/>
                  <a:pt x="56" y="9094"/>
                </a:cubicBezTo>
                <a:close/>
                <a:moveTo>
                  <a:pt x="464" y="9155"/>
                </a:moveTo>
                <a:cubicBezTo>
                  <a:pt x="415" y="9161"/>
                  <a:pt x="366" y="9166"/>
                  <a:pt x="315" y="9170"/>
                </a:cubicBezTo>
                <a:cubicBezTo>
                  <a:pt x="303" y="9170"/>
                  <a:pt x="295" y="9177"/>
                  <a:pt x="289" y="9188"/>
                </a:cubicBezTo>
                <a:lnTo>
                  <a:pt x="289" y="9188"/>
                </a:lnTo>
                <a:cubicBezTo>
                  <a:pt x="277" y="9186"/>
                  <a:pt x="264" y="9185"/>
                  <a:pt x="252" y="9183"/>
                </a:cubicBezTo>
                <a:cubicBezTo>
                  <a:pt x="248" y="9182"/>
                  <a:pt x="245" y="9182"/>
                  <a:pt x="241" y="9182"/>
                </a:cubicBezTo>
                <a:cubicBezTo>
                  <a:pt x="238" y="9182"/>
                  <a:pt x="234" y="9182"/>
                  <a:pt x="231" y="9183"/>
                </a:cubicBezTo>
                <a:lnTo>
                  <a:pt x="231" y="9183"/>
                </a:lnTo>
                <a:cubicBezTo>
                  <a:pt x="231" y="9183"/>
                  <a:pt x="230" y="9183"/>
                  <a:pt x="230" y="9182"/>
                </a:cubicBezTo>
                <a:lnTo>
                  <a:pt x="230" y="9182"/>
                </a:lnTo>
                <a:cubicBezTo>
                  <a:pt x="226" y="9175"/>
                  <a:pt x="220" y="9169"/>
                  <a:pt x="213" y="9164"/>
                </a:cubicBezTo>
                <a:lnTo>
                  <a:pt x="213" y="9164"/>
                </a:lnTo>
                <a:cubicBezTo>
                  <a:pt x="297" y="9161"/>
                  <a:pt x="381" y="9158"/>
                  <a:pt x="464" y="9155"/>
                </a:cubicBezTo>
                <a:close/>
                <a:moveTo>
                  <a:pt x="12824" y="9193"/>
                </a:moveTo>
                <a:lnTo>
                  <a:pt x="12824" y="9193"/>
                </a:lnTo>
                <a:cubicBezTo>
                  <a:pt x="12827" y="9200"/>
                  <a:pt x="12829" y="9207"/>
                  <a:pt x="12831" y="9214"/>
                </a:cubicBezTo>
                <a:lnTo>
                  <a:pt x="12831" y="9214"/>
                </a:lnTo>
                <a:cubicBezTo>
                  <a:pt x="12831" y="9207"/>
                  <a:pt x="12829" y="9200"/>
                  <a:pt x="12824" y="9193"/>
                </a:cubicBezTo>
                <a:close/>
                <a:moveTo>
                  <a:pt x="9532" y="8557"/>
                </a:moveTo>
                <a:cubicBezTo>
                  <a:pt x="9493" y="8557"/>
                  <a:pt x="9466" y="8621"/>
                  <a:pt x="9507" y="8642"/>
                </a:cubicBezTo>
                <a:cubicBezTo>
                  <a:pt x="9796" y="8818"/>
                  <a:pt x="10073" y="9007"/>
                  <a:pt x="10337" y="9208"/>
                </a:cubicBezTo>
                <a:cubicBezTo>
                  <a:pt x="10347" y="9215"/>
                  <a:pt x="10356" y="9218"/>
                  <a:pt x="10365" y="9218"/>
                </a:cubicBezTo>
                <a:cubicBezTo>
                  <a:pt x="10403" y="9218"/>
                  <a:pt x="10429" y="9163"/>
                  <a:pt x="10388" y="9133"/>
                </a:cubicBezTo>
                <a:cubicBezTo>
                  <a:pt x="10123" y="8918"/>
                  <a:pt x="9847" y="8730"/>
                  <a:pt x="9558" y="8566"/>
                </a:cubicBezTo>
                <a:cubicBezTo>
                  <a:pt x="9549" y="8560"/>
                  <a:pt x="9541" y="8557"/>
                  <a:pt x="9532" y="8557"/>
                </a:cubicBezTo>
                <a:close/>
                <a:moveTo>
                  <a:pt x="11784" y="7423"/>
                </a:moveTo>
                <a:cubicBezTo>
                  <a:pt x="11779" y="7433"/>
                  <a:pt x="11779" y="7446"/>
                  <a:pt x="11783" y="7460"/>
                </a:cubicBezTo>
                <a:cubicBezTo>
                  <a:pt x="11792" y="7484"/>
                  <a:pt x="11810" y="7498"/>
                  <a:pt x="11832" y="7498"/>
                </a:cubicBezTo>
                <a:cubicBezTo>
                  <a:pt x="11836" y="7498"/>
                  <a:pt x="11839" y="7498"/>
                  <a:pt x="11843" y="7497"/>
                </a:cubicBezTo>
                <a:lnTo>
                  <a:pt x="11843" y="7497"/>
                </a:lnTo>
                <a:cubicBezTo>
                  <a:pt x="11928" y="7605"/>
                  <a:pt x="12009" y="7719"/>
                  <a:pt x="12085" y="7837"/>
                </a:cubicBezTo>
                <a:cubicBezTo>
                  <a:pt x="12315" y="8202"/>
                  <a:pt x="12519" y="8606"/>
                  <a:pt x="12670" y="9030"/>
                </a:cubicBezTo>
                <a:lnTo>
                  <a:pt x="12670" y="9030"/>
                </a:lnTo>
                <a:cubicBezTo>
                  <a:pt x="12597" y="8956"/>
                  <a:pt x="12519" y="8885"/>
                  <a:pt x="12437" y="8818"/>
                </a:cubicBezTo>
                <a:cubicBezTo>
                  <a:pt x="12430" y="8814"/>
                  <a:pt x="12422" y="8813"/>
                  <a:pt x="12415" y="8813"/>
                </a:cubicBezTo>
                <a:cubicBezTo>
                  <a:pt x="12398" y="8813"/>
                  <a:pt x="12383" y="8822"/>
                  <a:pt x="12375" y="8831"/>
                </a:cubicBezTo>
                <a:cubicBezTo>
                  <a:pt x="12349" y="8856"/>
                  <a:pt x="12362" y="8881"/>
                  <a:pt x="12387" y="8906"/>
                </a:cubicBezTo>
                <a:cubicBezTo>
                  <a:pt x="12507" y="9003"/>
                  <a:pt x="12617" y="9110"/>
                  <a:pt x="12736" y="9230"/>
                </a:cubicBezTo>
                <a:lnTo>
                  <a:pt x="12736" y="9230"/>
                </a:lnTo>
                <a:cubicBezTo>
                  <a:pt x="12715" y="9163"/>
                  <a:pt x="12693" y="9096"/>
                  <a:pt x="12670" y="9030"/>
                </a:cubicBezTo>
                <a:lnTo>
                  <a:pt x="12670" y="9030"/>
                </a:lnTo>
                <a:cubicBezTo>
                  <a:pt x="12720" y="9080"/>
                  <a:pt x="12768" y="9132"/>
                  <a:pt x="12814" y="9183"/>
                </a:cubicBezTo>
                <a:cubicBezTo>
                  <a:pt x="12818" y="9186"/>
                  <a:pt x="12822" y="9189"/>
                  <a:pt x="12824" y="9193"/>
                </a:cubicBezTo>
                <a:lnTo>
                  <a:pt x="12824" y="9193"/>
                </a:lnTo>
                <a:cubicBezTo>
                  <a:pt x="12768" y="9013"/>
                  <a:pt x="12702" y="8837"/>
                  <a:pt x="12626" y="8667"/>
                </a:cubicBezTo>
                <a:cubicBezTo>
                  <a:pt x="12542" y="8464"/>
                  <a:pt x="12445" y="8265"/>
                  <a:pt x="12338" y="8073"/>
                </a:cubicBezTo>
                <a:lnTo>
                  <a:pt x="12338" y="8073"/>
                </a:lnTo>
                <a:cubicBezTo>
                  <a:pt x="12329" y="8078"/>
                  <a:pt x="12320" y="8083"/>
                  <a:pt x="12311" y="8088"/>
                </a:cubicBezTo>
                <a:cubicBezTo>
                  <a:pt x="12302" y="8096"/>
                  <a:pt x="12291" y="8099"/>
                  <a:pt x="12282" y="8099"/>
                </a:cubicBezTo>
                <a:cubicBezTo>
                  <a:pt x="12241" y="8099"/>
                  <a:pt x="12208" y="8044"/>
                  <a:pt x="12249" y="8013"/>
                </a:cubicBezTo>
                <a:cubicBezTo>
                  <a:pt x="12262" y="8005"/>
                  <a:pt x="12276" y="7997"/>
                  <a:pt x="12290" y="7989"/>
                </a:cubicBezTo>
                <a:lnTo>
                  <a:pt x="12290" y="7989"/>
                </a:lnTo>
                <a:cubicBezTo>
                  <a:pt x="12277" y="7967"/>
                  <a:pt x="12264" y="7945"/>
                  <a:pt x="12251" y="7924"/>
                </a:cubicBezTo>
                <a:lnTo>
                  <a:pt x="12251" y="7924"/>
                </a:lnTo>
                <a:cubicBezTo>
                  <a:pt x="12250" y="7924"/>
                  <a:pt x="12249" y="7925"/>
                  <a:pt x="12249" y="7925"/>
                </a:cubicBezTo>
                <a:cubicBezTo>
                  <a:pt x="12242" y="7929"/>
                  <a:pt x="12235" y="7930"/>
                  <a:pt x="12229" y="7930"/>
                </a:cubicBezTo>
                <a:cubicBezTo>
                  <a:pt x="12211" y="7930"/>
                  <a:pt x="12195" y="7919"/>
                  <a:pt x="12186" y="7900"/>
                </a:cubicBezTo>
                <a:cubicBezTo>
                  <a:pt x="12174" y="7876"/>
                  <a:pt x="12185" y="7851"/>
                  <a:pt x="12198" y="7838"/>
                </a:cubicBezTo>
                <a:lnTo>
                  <a:pt x="12198" y="7838"/>
                </a:lnTo>
                <a:cubicBezTo>
                  <a:pt x="12183" y="7816"/>
                  <a:pt x="12169" y="7793"/>
                  <a:pt x="12155" y="7771"/>
                </a:cubicBezTo>
                <a:lnTo>
                  <a:pt x="12155" y="7771"/>
                </a:lnTo>
                <a:cubicBezTo>
                  <a:pt x="12136" y="7776"/>
                  <a:pt x="12117" y="7781"/>
                  <a:pt x="12098" y="7787"/>
                </a:cubicBezTo>
                <a:cubicBezTo>
                  <a:pt x="12093" y="7789"/>
                  <a:pt x="12088" y="7790"/>
                  <a:pt x="12084" y="7790"/>
                </a:cubicBezTo>
                <a:cubicBezTo>
                  <a:pt x="12064" y="7790"/>
                  <a:pt x="12045" y="7770"/>
                  <a:pt x="12035" y="7749"/>
                </a:cubicBezTo>
                <a:cubicBezTo>
                  <a:pt x="12035" y="7724"/>
                  <a:pt x="12048" y="7699"/>
                  <a:pt x="12073" y="7699"/>
                </a:cubicBezTo>
                <a:cubicBezTo>
                  <a:pt x="12082" y="7696"/>
                  <a:pt x="12091" y="7693"/>
                  <a:pt x="12100" y="7690"/>
                </a:cubicBezTo>
                <a:lnTo>
                  <a:pt x="12100" y="7690"/>
                </a:lnTo>
                <a:cubicBezTo>
                  <a:pt x="12095" y="7683"/>
                  <a:pt x="12090" y="7676"/>
                  <a:pt x="12085" y="7668"/>
                </a:cubicBezTo>
                <a:lnTo>
                  <a:pt x="12085" y="7668"/>
                </a:lnTo>
                <a:cubicBezTo>
                  <a:pt x="12077" y="7670"/>
                  <a:pt x="12068" y="7672"/>
                  <a:pt x="12060" y="7674"/>
                </a:cubicBezTo>
                <a:cubicBezTo>
                  <a:pt x="12053" y="7677"/>
                  <a:pt x="12047" y="7678"/>
                  <a:pt x="12041" y="7678"/>
                </a:cubicBezTo>
                <a:cubicBezTo>
                  <a:pt x="12000" y="7678"/>
                  <a:pt x="11993" y="7614"/>
                  <a:pt x="12031" y="7592"/>
                </a:cubicBezTo>
                <a:lnTo>
                  <a:pt x="12031" y="7592"/>
                </a:lnTo>
                <a:cubicBezTo>
                  <a:pt x="12030" y="7590"/>
                  <a:pt x="12029" y="7588"/>
                  <a:pt x="12027" y="7586"/>
                </a:cubicBezTo>
                <a:lnTo>
                  <a:pt x="12027" y="7586"/>
                </a:lnTo>
                <a:cubicBezTo>
                  <a:pt x="12009" y="7590"/>
                  <a:pt x="11991" y="7594"/>
                  <a:pt x="11972" y="7598"/>
                </a:cubicBezTo>
                <a:cubicBezTo>
                  <a:pt x="11969" y="7599"/>
                  <a:pt x="11965" y="7599"/>
                  <a:pt x="11962" y="7599"/>
                </a:cubicBezTo>
                <a:cubicBezTo>
                  <a:pt x="11908" y="7599"/>
                  <a:pt x="11900" y="7509"/>
                  <a:pt x="11959" y="7498"/>
                </a:cubicBezTo>
                <a:cubicBezTo>
                  <a:pt x="11960" y="7498"/>
                  <a:pt x="11961" y="7497"/>
                  <a:pt x="11961" y="7497"/>
                </a:cubicBezTo>
                <a:lnTo>
                  <a:pt x="11961" y="7497"/>
                </a:lnTo>
                <a:cubicBezTo>
                  <a:pt x="11984" y="7527"/>
                  <a:pt x="12006" y="7556"/>
                  <a:pt x="12027" y="7586"/>
                </a:cubicBezTo>
                <a:lnTo>
                  <a:pt x="12027" y="7586"/>
                </a:lnTo>
                <a:cubicBezTo>
                  <a:pt x="12046" y="7583"/>
                  <a:pt x="12064" y="7580"/>
                  <a:pt x="12082" y="7577"/>
                </a:cubicBezTo>
                <a:lnTo>
                  <a:pt x="12082" y="7577"/>
                </a:lnTo>
                <a:cubicBezTo>
                  <a:pt x="12071" y="7579"/>
                  <a:pt x="12059" y="7582"/>
                  <a:pt x="12048" y="7585"/>
                </a:cubicBezTo>
                <a:cubicBezTo>
                  <a:pt x="12041" y="7587"/>
                  <a:pt x="12036" y="7589"/>
                  <a:pt x="12031" y="7592"/>
                </a:cubicBezTo>
                <a:lnTo>
                  <a:pt x="12031" y="7592"/>
                </a:lnTo>
                <a:cubicBezTo>
                  <a:pt x="12049" y="7617"/>
                  <a:pt x="12068" y="7643"/>
                  <a:pt x="12085" y="7668"/>
                </a:cubicBezTo>
                <a:lnTo>
                  <a:pt x="12085" y="7668"/>
                </a:lnTo>
                <a:cubicBezTo>
                  <a:pt x="12180" y="7650"/>
                  <a:pt x="12278" y="7638"/>
                  <a:pt x="12375" y="7638"/>
                </a:cubicBezTo>
                <a:cubicBezTo>
                  <a:pt x="12451" y="7638"/>
                  <a:pt x="12527" y="7645"/>
                  <a:pt x="12601" y="7661"/>
                </a:cubicBezTo>
                <a:cubicBezTo>
                  <a:pt x="12626" y="7661"/>
                  <a:pt x="12651" y="7661"/>
                  <a:pt x="12663" y="7624"/>
                </a:cubicBezTo>
                <a:cubicBezTo>
                  <a:pt x="12663" y="7610"/>
                  <a:pt x="12651" y="7573"/>
                  <a:pt x="12626" y="7560"/>
                </a:cubicBezTo>
                <a:cubicBezTo>
                  <a:pt x="12584" y="7555"/>
                  <a:pt x="12542" y="7550"/>
                  <a:pt x="12499" y="7547"/>
                </a:cubicBezTo>
                <a:lnTo>
                  <a:pt x="12499" y="7547"/>
                </a:lnTo>
                <a:cubicBezTo>
                  <a:pt x="12504" y="7540"/>
                  <a:pt x="12508" y="7531"/>
                  <a:pt x="12512" y="7523"/>
                </a:cubicBezTo>
                <a:cubicBezTo>
                  <a:pt x="12512" y="7498"/>
                  <a:pt x="12487" y="7473"/>
                  <a:pt x="12462" y="7473"/>
                </a:cubicBezTo>
                <a:cubicBezTo>
                  <a:pt x="12399" y="7464"/>
                  <a:pt x="12338" y="7459"/>
                  <a:pt x="12278" y="7459"/>
                </a:cubicBezTo>
                <a:cubicBezTo>
                  <a:pt x="12170" y="7459"/>
                  <a:pt x="12066" y="7473"/>
                  <a:pt x="11961" y="7497"/>
                </a:cubicBezTo>
                <a:lnTo>
                  <a:pt x="11961" y="7497"/>
                </a:lnTo>
                <a:cubicBezTo>
                  <a:pt x="11952" y="7484"/>
                  <a:pt x="11942" y="7471"/>
                  <a:pt x="11931" y="7458"/>
                </a:cubicBezTo>
                <a:lnTo>
                  <a:pt x="11931" y="7458"/>
                </a:lnTo>
                <a:cubicBezTo>
                  <a:pt x="11928" y="7459"/>
                  <a:pt x="11925" y="7460"/>
                  <a:pt x="11922" y="7460"/>
                </a:cubicBezTo>
                <a:cubicBezTo>
                  <a:pt x="11911" y="7460"/>
                  <a:pt x="11899" y="7462"/>
                  <a:pt x="11888" y="7466"/>
                </a:cubicBezTo>
                <a:lnTo>
                  <a:pt x="11888" y="7466"/>
                </a:lnTo>
                <a:cubicBezTo>
                  <a:pt x="11885" y="7474"/>
                  <a:pt x="11880" y="7481"/>
                  <a:pt x="11872" y="7485"/>
                </a:cubicBezTo>
                <a:cubicBezTo>
                  <a:pt x="11862" y="7491"/>
                  <a:pt x="11852" y="7495"/>
                  <a:pt x="11843" y="7497"/>
                </a:cubicBezTo>
                <a:lnTo>
                  <a:pt x="11843" y="7497"/>
                </a:lnTo>
                <a:cubicBezTo>
                  <a:pt x="11824" y="7472"/>
                  <a:pt x="11804" y="7447"/>
                  <a:pt x="11784" y="7423"/>
                </a:cubicBezTo>
                <a:close/>
                <a:moveTo>
                  <a:pt x="7701" y="8159"/>
                </a:moveTo>
                <a:cubicBezTo>
                  <a:pt x="7656" y="8159"/>
                  <a:pt x="7617" y="8219"/>
                  <a:pt x="7672" y="8252"/>
                </a:cubicBezTo>
                <a:cubicBezTo>
                  <a:pt x="8225" y="8554"/>
                  <a:pt x="8778" y="8893"/>
                  <a:pt x="9306" y="9258"/>
                </a:cubicBezTo>
                <a:cubicBezTo>
                  <a:pt x="9313" y="9262"/>
                  <a:pt x="9320" y="9263"/>
                  <a:pt x="9327" y="9263"/>
                </a:cubicBezTo>
                <a:cubicBezTo>
                  <a:pt x="9369" y="9263"/>
                  <a:pt x="9400" y="9203"/>
                  <a:pt x="9357" y="9170"/>
                </a:cubicBezTo>
                <a:cubicBezTo>
                  <a:pt x="8828" y="8818"/>
                  <a:pt x="8287" y="8479"/>
                  <a:pt x="7722" y="8164"/>
                </a:cubicBezTo>
                <a:cubicBezTo>
                  <a:pt x="7715" y="8160"/>
                  <a:pt x="7708" y="8159"/>
                  <a:pt x="7701" y="8159"/>
                </a:cubicBezTo>
                <a:close/>
                <a:moveTo>
                  <a:pt x="4900" y="8830"/>
                </a:moveTo>
                <a:cubicBezTo>
                  <a:pt x="4929" y="8830"/>
                  <a:pt x="4957" y="8840"/>
                  <a:pt x="4980" y="8868"/>
                </a:cubicBezTo>
                <a:cubicBezTo>
                  <a:pt x="4982" y="8870"/>
                  <a:pt x="4983" y="8872"/>
                  <a:pt x="4985" y="8873"/>
                </a:cubicBezTo>
                <a:lnTo>
                  <a:pt x="4985" y="8873"/>
                </a:lnTo>
                <a:cubicBezTo>
                  <a:pt x="5002" y="8955"/>
                  <a:pt x="4978" y="9037"/>
                  <a:pt x="4942" y="9107"/>
                </a:cubicBezTo>
                <a:cubicBezTo>
                  <a:pt x="4917" y="9145"/>
                  <a:pt x="4892" y="9183"/>
                  <a:pt x="4855" y="9220"/>
                </a:cubicBezTo>
                <a:cubicBezTo>
                  <a:pt x="4830" y="9245"/>
                  <a:pt x="4791" y="9283"/>
                  <a:pt x="4741" y="9296"/>
                </a:cubicBezTo>
                <a:cubicBezTo>
                  <a:pt x="4730" y="9301"/>
                  <a:pt x="4716" y="9304"/>
                  <a:pt x="4701" y="9304"/>
                </a:cubicBezTo>
                <a:cubicBezTo>
                  <a:pt x="4680" y="9304"/>
                  <a:pt x="4660" y="9298"/>
                  <a:pt x="4653" y="9283"/>
                </a:cubicBezTo>
                <a:cubicBezTo>
                  <a:pt x="4628" y="9245"/>
                  <a:pt x="4640" y="9195"/>
                  <a:pt x="4640" y="9158"/>
                </a:cubicBezTo>
                <a:cubicBezTo>
                  <a:pt x="4653" y="9057"/>
                  <a:pt x="4704" y="8969"/>
                  <a:pt x="4766" y="8893"/>
                </a:cubicBezTo>
                <a:cubicBezTo>
                  <a:pt x="4798" y="8861"/>
                  <a:pt x="4850" y="8830"/>
                  <a:pt x="4900" y="8830"/>
                </a:cubicBezTo>
                <a:close/>
                <a:moveTo>
                  <a:pt x="597" y="9332"/>
                </a:moveTo>
                <a:cubicBezTo>
                  <a:pt x="616" y="9333"/>
                  <a:pt x="633" y="9333"/>
                  <a:pt x="651" y="9334"/>
                </a:cubicBezTo>
                <a:lnTo>
                  <a:pt x="651" y="9334"/>
                </a:lnTo>
                <a:cubicBezTo>
                  <a:pt x="598" y="9342"/>
                  <a:pt x="546" y="9349"/>
                  <a:pt x="494" y="9354"/>
                </a:cubicBezTo>
                <a:lnTo>
                  <a:pt x="494" y="9354"/>
                </a:lnTo>
                <a:cubicBezTo>
                  <a:pt x="492" y="9354"/>
                  <a:pt x="490" y="9354"/>
                  <a:pt x="488" y="9354"/>
                </a:cubicBezTo>
                <a:lnTo>
                  <a:pt x="488" y="9354"/>
                </a:lnTo>
                <a:cubicBezTo>
                  <a:pt x="525" y="9348"/>
                  <a:pt x="562" y="9341"/>
                  <a:pt x="597" y="9332"/>
                </a:cubicBezTo>
                <a:close/>
                <a:moveTo>
                  <a:pt x="7960" y="8896"/>
                </a:moveTo>
                <a:cubicBezTo>
                  <a:pt x="7986" y="8896"/>
                  <a:pt x="8012" y="8905"/>
                  <a:pt x="8033" y="8926"/>
                </a:cubicBezTo>
                <a:lnTo>
                  <a:pt x="8033" y="8926"/>
                </a:lnTo>
                <a:cubicBezTo>
                  <a:pt x="8034" y="8928"/>
                  <a:pt x="8035" y="8929"/>
                  <a:pt x="8036" y="8931"/>
                </a:cubicBezTo>
                <a:cubicBezTo>
                  <a:pt x="8061" y="9007"/>
                  <a:pt x="8049" y="9107"/>
                  <a:pt x="7998" y="9183"/>
                </a:cubicBezTo>
                <a:cubicBezTo>
                  <a:pt x="7985" y="9220"/>
                  <a:pt x="7948" y="9258"/>
                  <a:pt x="7910" y="9296"/>
                </a:cubicBezTo>
                <a:cubicBezTo>
                  <a:pt x="7885" y="9321"/>
                  <a:pt x="7848" y="9359"/>
                  <a:pt x="7809" y="9371"/>
                </a:cubicBezTo>
                <a:cubicBezTo>
                  <a:pt x="7796" y="9376"/>
                  <a:pt x="7782" y="9379"/>
                  <a:pt x="7768" y="9379"/>
                </a:cubicBezTo>
                <a:cubicBezTo>
                  <a:pt x="7746" y="9379"/>
                  <a:pt x="7725" y="9370"/>
                  <a:pt x="7709" y="9346"/>
                </a:cubicBezTo>
                <a:cubicBezTo>
                  <a:pt x="7697" y="9321"/>
                  <a:pt x="7697" y="9258"/>
                  <a:pt x="7709" y="9220"/>
                </a:cubicBezTo>
                <a:cubicBezTo>
                  <a:pt x="7722" y="9133"/>
                  <a:pt x="7759" y="9044"/>
                  <a:pt x="7822" y="8969"/>
                </a:cubicBezTo>
                <a:cubicBezTo>
                  <a:pt x="7853" y="8930"/>
                  <a:pt x="7908" y="8896"/>
                  <a:pt x="7960" y="8896"/>
                </a:cubicBezTo>
                <a:close/>
                <a:moveTo>
                  <a:pt x="4896" y="8731"/>
                </a:moveTo>
                <a:cubicBezTo>
                  <a:pt x="4840" y="8731"/>
                  <a:pt x="4783" y="8750"/>
                  <a:pt x="4741" y="8780"/>
                </a:cubicBezTo>
                <a:cubicBezTo>
                  <a:pt x="4640" y="8856"/>
                  <a:pt x="4578" y="8982"/>
                  <a:pt x="4553" y="9107"/>
                </a:cubicBezTo>
                <a:cubicBezTo>
                  <a:pt x="4540" y="9170"/>
                  <a:pt x="4528" y="9233"/>
                  <a:pt x="4553" y="9296"/>
                </a:cubicBezTo>
                <a:cubicBezTo>
                  <a:pt x="4565" y="9359"/>
                  <a:pt x="4615" y="9396"/>
                  <a:pt x="4691" y="9409"/>
                </a:cubicBezTo>
                <a:cubicBezTo>
                  <a:pt x="4696" y="9410"/>
                  <a:pt x="4702" y="9410"/>
                  <a:pt x="4708" y="9410"/>
                </a:cubicBezTo>
                <a:cubicBezTo>
                  <a:pt x="4827" y="9410"/>
                  <a:pt x="4933" y="9292"/>
                  <a:pt x="4993" y="9208"/>
                </a:cubicBezTo>
                <a:cubicBezTo>
                  <a:pt x="5081" y="9094"/>
                  <a:pt x="5118" y="8957"/>
                  <a:pt x="5068" y="8818"/>
                </a:cubicBezTo>
                <a:cubicBezTo>
                  <a:pt x="5064" y="8810"/>
                  <a:pt x="5058" y="8803"/>
                  <a:pt x="5050" y="8798"/>
                </a:cubicBezTo>
                <a:lnTo>
                  <a:pt x="5050" y="8798"/>
                </a:lnTo>
                <a:cubicBezTo>
                  <a:pt x="5011" y="8751"/>
                  <a:pt x="4954" y="8731"/>
                  <a:pt x="4896" y="8731"/>
                </a:cubicBezTo>
                <a:close/>
                <a:moveTo>
                  <a:pt x="7970" y="8800"/>
                </a:moveTo>
                <a:cubicBezTo>
                  <a:pt x="7912" y="8800"/>
                  <a:pt x="7850" y="8823"/>
                  <a:pt x="7797" y="8856"/>
                </a:cubicBezTo>
                <a:cubicBezTo>
                  <a:pt x="7697" y="8931"/>
                  <a:pt x="7633" y="9057"/>
                  <a:pt x="7608" y="9183"/>
                </a:cubicBezTo>
                <a:cubicBezTo>
                  <a:pt x="7608" y="9233"/>
                  <a:pt x="7596" y="9309"/>
                  <a:pt x="7608" y="9359"/>
                </a:cubicBezTo>
                <a:cubicBezTo>
                  <a:pt x="7633" y="9421"/>
                  <a:pt x="7684" y="9460"/>
                  <a:pt x="7747" y="9472"/>
                </a:cubicBezTo>
                <a:cubicBezTo>
                  <a:pt x="7754" y="9472"/>
                  <a:pt x="7760" y="9473"/>
                  <a:pt x="7767" y="9473"/>
                </a:cubicBezTo>
                <a:cubicBezTo>
                  <a:pt x="7885" y="9473"/>
                  <a:pt x="7989" y="9366"/>
                  <a:pt x="8049" y="9283"/>
                </a:cubicBezTo>
                <a:cubicBezTo>
                  <a:pt x="8136" y="9170"/>
                  <a:pt x="8175" y="9019"/>
                  <a:pt x="8124" y="8881"/>
                </a:cubicBezTo>
                <a:cubicBezTo>
                  <a:pt x="8121" y="8874"/>
                  <a:pt x="8116" y="8870"/>
                  <a:pt x="8110" y="8866"/>
                </a:cubicBezTo>
                <a:lnTo>
                  <a:pt x="8110" y="8866"/>
                </a:lnTo>
                <a:cubicBezTo>
                  <a:pt x="8074" y="8819"/>
                  <a:pt x="8024" y="8800"/>
                  <a:pt x="7970" y="8800"/>
                </a:cubicBezTo>
                <a:close/>
                <a:moveTo>
                  <a:pt x="480" y="9450"/>
                </a:moveTo>
                <a:cubicBezTo>
                  <a:pt x="572" y="9455"/>
                  <a:pt x="664" y="9457"/>
                  <a:pt x="756" y="9457"/>
                </a:cubicBezTo>
                <a:cubicBezTo>
                  <a:pt x="783" y="9457"/>
                  <a:pt x="811" y="9456"/>
                  <a:pt x="839" y="9456"/>
                </a:cubicBezTo>
                <a:lnTo>
                  <a:pt x="839" y="9456"/>
                </a:lnTo>
                <a:cubicBezTo>
                  <a:pt x="808" y="9463"/>
                  <a:pt x="777" y="9469"/>
                  <a:pt x="746" y="9474"/>
                </a:cubicBezTo>
                <a:lnTo>
                  <a:pt x="746" y="9474"/>
                </a:lnTo>
                <a:cubicBezTo>
                  <a:pt x="686" y="9480"/>
                  <a:pt x="625" y="9482"/>
                  <a:pt x="563" y="9482"/>
                </a:cubicBezTo>
                <a:cubicBezTo>
                  <a:pt x="472" y="9482"/>
                  <a:pt x="379" y="9477"/>
                  <a:pt x="288" y="9467"/>
                </a:cubicBezTo>
                <a:lnTo>
                  <a:pt x="288" y="9467"/>
                </a:lnTo>
                <a:cubicBezTo>
                  <a:pt x="352" y="9463"/>
                  <a:pt x="416" y="9457"/>
                  <a:pt x="480" y="9450"/>
                </a:cubicBezTo>
                <a:close/>
                <a:moveTo>
                  <a:pt x="98" y="9470"/>
                </a:moveTo>
                <a:cubicBezTo>
                  <a:pt x="102" y="9471"/>
                  <a:pt x="108" y="9472"/>
                  <a:pt x="113" y="9472"/>
                </a:cubicBezTo>
                <a:cubicBezTo>
                  <a:pt x="123" y="9472"/>
                  <a:pt x="132" y="9472"/>
                  <a:pt x="141" y="9471"/>
                </a:cubicBezTo>
                <a:lnTo>
                  <a:pt x="141" y="9471"/>
                </a:lnTo>
                <a:cubicBezTo>
                  <a:pt x="141" y="9496"/>
                  <a:pt x="141" y="9520"/>
                  <a:pt x="140" y="9545"/>
                </a:cubicBezTo>
                <a:lnTo>
                  <a:pt x="140" y="9545"/>
                </a:lnTo>
                <a:cubicBezTo>
                  <a:pt x="140" y="9546"/>
                  <a:pt x="139" y="9547"/>
                  <a:pt x="138" y="9549"/>
                </a:cubicBezTo>
                <a:lnTo>
                  <a:pt x="138" y="9549"/>
                </a:lnTo>
                <a:cubicBezTo>
                  <a:pt x="134" y="9548"/>
                  <a:pt x="130" y="9548"/>
                  <a:pt x="126" y="9547"/>
                </a:cubicBezTo>
                <a:cubicBezTo>
                  <a:pt x="101" y="9535"/>
                  <a:pt x="88" y="9522"/>
                  <a:pt x="88" y="9497"/>
                </a:cubicBezTo>
                <a:cubicBezTo>
                  <a:pt x="88" y="9487"/>
                  <a:pt x="92" y="9478"/>
                  <a:pt x="98" y="9470"/>
                </a:cubicBezTo>
                <a:close/>
                <a:moveTo>
                  <a:pt x="12770" y="9345"/>
                </a:moveTo>
                <a:lnTo>
                  <a:pt x="12770" y="9345"/>
                </a:lnTo>
                <a:cubicBezTo>
                  <a:pt x="12795" y="9373"/>
                  <a:pt x="12818" y="9403"/>
                  <a:pt x="12839" y="9434"/>
                </a:cubicBezTo>
                <a:cubicBezTo>
                  <a:pt x="12865" y="9460"/>
                  <a:pt x="12865" y="9485"/>
                  <a:pt x="12839" y="9497"/>
                </a:cubicBezTo>
                <a:cubicBezTo>
                  <a:pt x="12835" y="9507"/>
                  <a:pt x="12825" y="9513"/>
                  <a:pt x="12815" y="9515"/>
                </a:cubicBezTo>
                <a:lnTo>
                  <a:pt x="12815" y="9515"/>
                </a:lnTo>
                <a:cubicBezTo>
                  <a:pt x="12820" y="9536"/>
                  <a:pt x="12825" y="9556"/>
                  <a:pt x="12830" y="9577"/>
                </a:cubicBezTo>
                <a:lnTo>
                  <a:pt x="12830" y="9577"/>
                </a:lnTo>
                <a:cubicBezTo>
                  <a:pt x="12789" y="9519"/>
                  <a:pt x="12746" y="9462"/>
                  <a:pt x="12701" y="9408"/>
                </a:cubicBezTo>
                <a:lnTo>
                  <a:pt x="12701" y="9408"/>
                </a:lnTo>
                <a:cubicBezTo>
                  <a:pt x="12728" y="9436"/>
                  <a:pt x="12754" y="9466"/>
                  <a:pt x="12777" y="9497"/>
                </a:cubicBezTo>
                <a:cubicBezTo>
                  <a:pt x="12783" y="9509"/>
                  <a:pt x="12796" y="9516"/>
                  <a:pt x="12808" y="9516"/>
                </a:cubicBezTo>
                <a:cubicBezTo>
                  <a:pt x="12811" y="9516"/>
                  <a:pt x="12813" y="9515"/>
                  <a:pt x="12815" y="9515"/>
                </a:cubicBezTo>
                <a:lnTo>
                  <a:pt x="12815" y="9515"/>
                </a:lnTo>
                <a:cubicBezTo>
                  <a:pt x="12801" y="9458"/>
                  <a:pt x="12786" y="9401"/>
                  <a:pt x="12770" y="9345"/>
                </a:cubicBezTo>
                <a:close/>
                <a:moveTo>
                  <a:pt x="138" y="9549"/>
                </a:moveTo>
                <a:cubicBezTo>
                  <a:pt x="139" y="9549"/>
                  <a:pt x="140" y="9549"/>
                  <a:pt x="140" y="9549"/>
                </a:cubicBezTo>
                <a:lnTo>
                  <a:pt x="140" y="9549"/>
                </a:lnTo>
                <a:cubicBezTo>
                  <a:pt x="140" y="9568"/>
                  <a:pt x="140" y="9586"/>
                  <a:pt x="140" y="9605"/>
                </a:cubicBezTo>
                <a:lnTo>
                  <a:pt x="140" y="9605"/>
                </a:lnTo>
                <a:cubicBezTo>
                  <a:pt x="128" y="9588"/>
                  <a:pt x="129" y="9566"/>
                  <a:pt x="138" y="9549"/>
                </a:cubicBezTo>
                <a:close/>
                <a:moveTo>
                  <a:pt x="6213" y="9434"/>
                </a:moveTo>
                <a:cubicBezTo>
                  <a:pt x="6200" y="9434"/>
                  <a:pt x="6188" y="9446"/>
                  <a:pt x="6175" y="9446"/>
                </a:cubicBezTo>
                <a:cubicBezTo>
                  <a:pt x="6162" y="9472"/>
                  <a:pt x="6149" y="9497"/>
                  <a:pt x="6175" y="9522"/>
                </a:cubicBezTo>
                <a:cubicBezTo>
                  <a:pt x="6200" y="9547"/>
                  <a:pt x="6225" y="9585"/>
                  <a:pt x="6263" y="9610"/>
                </a:cubicBezTo>
                <a:cubicBezTo>
                  <a:pt x="6263" y="9623"/>
                  <a:pt x="6275" y="9636"/>
                  <a:pt x="6288" y="9636"/>
                </a:cubicBezTo>
                <a:cubicBezTo>
                  <a:pt x="6300" y="9636"/>
                  <a:pt x="6325" y="9623"/>
                  <a:pt x="6325" y="9623"/>
                </a:cubicBezTo>
                <a:cubicBezTo>
                  <a:pt x="6351" y="9597"/>
                  <a:pt x="6351" y="9572"/>
                  <a:pt x="6339" y="9547"/>
                </a:cubicBezTo>
                <a:cubicBezTo>
                  <a:pt x="6300" y="9522"/>
                  <a:pt x="6275" y="9485"/>
                  <a:pt x="6250" y="9460"/>
                </a:cubicBezTo>
                <a:cubicBezTo>
                  <a:pt x="6238" y="9446"/>
                  <a:pt x="6225" y="9434"/>
                  <a:pt x="6213" y="9434"/>
                </a:cubicBezTo>
                <a:close/>
                <a:moveTo>
                  <a:pt x="10702" y="9409"/>
                </a:moveTo>
                <a:cubicBezTo>
                  <a:pt x="10690" y="9409"/>
                  <a:pt x="10676" y="9421"/>
                  <a:pt x="10664" y="9421"/>
                </a:cubicBezTo>
                <a:cubicBezTo>
                  <a:pt x="10639" y="9446"/>
                  <a:pt x="10639" y="9472"/>
                  <a:pt x="10664" y="9497"/>
                </a:cubicBezTo>
                <a:lnTo>
                  <a:pt x="10802" y="9636"/>
                </a:lnTo>
                <a:cubicBezTo>
                  <a:pt x="10815" y="9636"/>
                  <a:pt x="10815" y="9648"/>
                  <a:pt x="10840" y="9648"/>
                </a:cubicBezTo>
                <a:cubicBezTo>
                  <a:pt x="10840" y="9648"/>
                  <a:pt x="10866" y="9648"/>
                  <a:pt x="10866" y="9636"/>
                </a:cubicBezTo>
                <a:cubicBezTo>
                  <a:pt x="10891" y="9623"/>
                  <a:pt x="10891" y="9585"/>
                  <a:pt x="10878" y="9560"/>
                </a:cubicBezTo>
                <a:cubicBezTo>
                  <a:pt x="10827" y="9522"/>
                  <a:pt x="10777" y="9472"/>
                  <a:pt x="10727" y="9434"/>
                </a:cubicBezTo>
                <a:cubicBezTo>
                  <a:pt x="10727" y="9421"/>
                  <a:pt x="10715" y="9409"/>
                  <a:pt x="10702" y="9409"/>
                </a:cubicBezTo>
                <a:close/>
                <a:moveTo>
                  <a:pt x="140" y="9605"/>
                </a:moveTo>
                <a:cubicBezTo>
                  <a:pt x="145" y="9612"/>
                  <a:pt x="153" y="9618"/>
                  <a:pt x="164" y="9623"/>
                </a:cubicBezTo>
                <a:cubicBezTo>
                  <a:pt x="178" y="9626"/>
                  <a:pt x="192" y="9629"/>
                  <a:pt x="207" y="9632"/>
                </a:cubicBezTo>
                <a:lnTo>
                  <a:pt x="207" y="9632"/>
                </a:lnTo>
                <a:cubicBezTo>
                  <a:pt x="208" y="9648"/>
                  <a:pt x="218" y="9664"/>
                  <a:pt x="239" y="9673"/>
                </a:cubicBezTo>
                <a:cubicBezTo>
                  <a:pt x="245" y="9674"/>
                  <a:pt x="250" y="9676"/>
                  <a:pt x="256" y="9678"/>
                </a:cubicBezTo>
                <a:lnTo>
                  <a:pt x="256" y="9678"/>
                </a:lnTo>
                <a:cubicBezTo>
                  <a:pt x="217" y="9679"/>
                  <a:pt x="178" y="9681"/>
                  <a:pt x="139" y="9684"/>
                </a:cubicBezTo>
                <a:lnTo>
                  <a:pt x="139" y="9684"/>
                </a:lnTo>
                <a:cubicBezTo>
                  <a:pt x="140" y="9658"/>
                  <a:pt x="140" y="9631"/>
                  <a:pt x="140" y="9605"/>
                </a:cubicBezTo>
                <a:close/>
                <a:moveTo>
                  <a:pt x="139" y="9684"/>
                </a:moveTo>
                <a:cubicBezTo>
                  <a:pt x="139" y="9703"/>
                  <a:pt x="139" y="9722"/>
                  <a:pt x="139" y="9741"/>
                </a:cubicBezTo>
                <a:lnTo>
                  <a:pt x="139" y="9741"/>
                </a:lnTo>
                <a:cubicBezTo>
                  <a:pt x="130" y="9753"/>
                  <a:pt x="127" y="9770"/>
                  <a:pt x="130" y="9785"/>
                </a:cubicBezTo>
                <a:lnTo>
                  <a:pt x="130" y="9785"/>
                </a:lnTo>
                <a:cubicBezTo>
                  <a:pt x="133" y="9784"/>
                  <a:pt x="136" y="9784"/>
                  <a:pt x="139" y="9784"/>
                </a:cubicBezTo>
                <a:lnTo>
                  <a:pt x="139" y="9784"/>
                </a:lnTo>
                <a:cubicBezTo>
                  <a:pt x="139" y="9791"/>
                  <a:pt x="139" y="9799"/>
                  <a:pt x="139" y="9806"/>
                </a:cubicBezTo>
                <a:lnTo>
                  <a:pt x="139" y="9806"/>
                </a:lnTo>
                <a:cubicBezTo>
                  <a:pt x="135" y="9800"/>
                  <a:pt x="132" y="9792"/>
                  <a:pt x="130" y="9785"/>
                </a:cubicBezTo>
                <a:lnTo>
                  <a:pt x="130" y="9785"/>
                </a:lnTo>
                <a:cubicBezTo>
                  <a:pt x="121" y="9785"/>
                  <a:pt x="111" y="9786"/>
                  <a:pt x="101" y="9787"/>
                </a:cubicBezTo>
                <a:cubicBezTo>
                  <a:pt x="76" y="9787"/>
                  <a:pt x="63" y="9761"/>
                  <a:pt x="63" y="9736"/>
                </a:cubicBezTo>
                <a:cubicBezTo>
                  <a:pt x="63" y="9711"/>
                  <a:pt x="88" y="9686"/>
                  <a:pt x="113" y="9686"/>
                </a:cubicBezTo>
                <a:cubicBezTo>
                  <a:pt x="122" y="9685"/>
                  <a:pt x="131" y="9685"/>
                  <a:pt x="139" y="9684"/>
                </a:cubicBezTo>
                <a:close/>
                <a:moveTo>
                  <a:pt x="11236" y="9357"/>
                </a:moveTo>
                <a:cubicBezTo>
                  <a:pt x="11218" y="9357"/>
                  <a:pt x="11200" y="9368"/>
                  <a:pt x="11193" y="9384"/>
                </a:cubicBezTo>
                <a:cubicBezTo>
                  <a:pt x="11179" y="9409"/>
                  <a:pt x="11193" y="9434"/>
                  <a:pt x="11205" y="9446"/>
                </a:cubicBezTo>
                <a:cubicBezTo>
                  <a:pt x="11369" y="9572"/>
                  <a:pt x="11506" y="9711"/>
                  <a:pt x="11645" y="9862"/>
                </a:cubicBezTo>
                <a:cubicBezTo>
                  <a:pt x="11658" y="9875"/>
                  <a:pt x="11673" y="9880"/>
                  <a:pt x="11687" y="9880"/>
                </a:cubicBezTo>
                <a:cubicBezTo>
                  <a:pt x="11726" y="9880"/>
                  <a:pt x="11758" y="9836"/>
                  <a:pt x="11721" y="9799"/>
                </a:cubicBezTo>
                <a:cubicBezTo>
                  <a:pt x="11582" y="9648"/>
                  <a:pt x="11431" y="9497"/>
                  <a:pt x="11268" y="9371"/>
                </a:cubicBezTo>
                <a:cubicBezTo>
                  <a:pt x="11259" y="9362"/>
                  <a:pt x="11247" y="9357"/>
                  <a:pt x="11236" y="9357"/>
                </a:cubicBezTo>
                <a:close/>
                <a:moveTo>
                  <a:pt x="9631" y="9434"/>
                </a:moveTo>
                <a:cubicBezTo>
                  <a:pt x="9659" y="9434"/>
                  <a:pt x="9686" y="9445"/>
                  <a:pt x="9709" y="9472"/>
                </a:cubicBezTo>
                <a:cubicBezTo>
                  <a:pt x="9710" y="9473"/>
                  <a:pt x="9712" y="9475"/>
                  <a:pt x="9713" y="9477"/>
                </a:cubicBezTo>
                <a:lnTo>
                  <a:pt x="9713" y="9477"/>
                </a:lnTo>
                <a:cubicBezTo>
                  <a:pt x="9730" y="9559"/>
                  <a:pt x="9706" y="9641"/>
                  <a:pt x="9670" y="9711"/>
                </a:cubicBezTo>
                <a:cubicBezTo>
                  <a:pt x="9645" y="9748"/>
                  <a:pt x="9620" y="9787"/>
                  <a:pt x="9583" y="9824"/>
                </a:cubicBezTo>
                <a:cubicBezTo>
                  <a:pt x="9558" y="9862"/>
                  <a:pt x="9520" y="9887"/>
                  <a:pt x="9469" y="9899"/>
                </a:cubicBezTo>
                <a:cubicBezTo>
                  <a:pt x="9459" y="9905"/>
                  <a:pt x="9444" y="9908"/>
                  <a:pt x="9429" y="9908"/>
                </a:cubicBezTo>
                <a:cubicBezTo>
                  <a:pt x="9409" y="9908"/>
                  <a:pt x="9389" y="9902"/>
                  <a:pt x="9382" y="9887"/>
                </a:cubicBezTo>
                <a:cubicBezTo>
                  <a:pt x="9357" y="9849"/>
                  <a:pt x="9369" y="9799"/>
                  <a:pt x="9369" y="9761"/>
                </a:cubicBezTo>
                <a:cubicBezTo>
                  <a:pt x="9382" y="9673"/>
                  <a:pt x="9432" y="9572"/>
                  <a:pt x="9494" y="9510"/>
                </a:cubicBezTo>
                <a:cubicBezTo>
                  <a:pt x="9527" y="9469"/>
                  <a:pt x="9580" y="9434"/>
                  <a:pt x="9631" y="9434"/>
                </a:cubicBezTo>
                <a:close/>
                <a:moveTo>
                  <a:pt x="9631" y="9337"/>
                </a:moveTo>
                <a:cubicBezTo>
                  <a:pt x="9573" y="9337"/>
                  <a:pt x="9513" y="9359"/>
                  <a:pt x="9469" y="9396"/>
                </a:cubicBezTo>
                <a:cubicBezTo>
                  <a:pt x="9369" y="9472"/>
                  <a:pt x="9306" y="9597"/>
                  <a:pt x="9281" y="9711"/>
                </a:cubicBezTo>
                <a:cubicBezTo>
                  <a:pt x="9268" y="9773"/>
                  <a:pt x="9256" y="9837"/>
                  <a:pt x="9281" y="9899"/>
                </a:cubicBezTo>
                <a:cubicBezTo>
                  <a:pt x="9293" y="9963"/>
                  <a:pt x="9344" y="10000"/>
                  <a:pt x="9419" y="10013"/>
                </a:cubicBezTo>
                <a:cubicBezTo>
                  <a:pt x="9425" y="10013"/>
                  <a:pt x="9431" y="10014"/>
                  <a:pt x="9438" y="10014"/>
                </a:cubicBezTo>
                <a:cubicBezTo>
                  <a:pt x="9556" y="10014"/>
                  <a:pt x="9662" y="9907"/>
                  <a:pt x="9721" y="9812"/>
                </a:cubicBezTo>
                <a:cubicBezTo>
                  <a:pt x="9809" y="9698"/>
                  <a:pt x="9847" y="9560"/>
                  <a:pt x="9796" y="9421"/>
                </a:cubicBezTo>
                <a:cubicBezTo>
                  <a:pt x="9792" y="9413"/>
                  <a:pt x="9786" y="9407"/>
                  <a:pt x="9778" y="9402"/>
                </a:cubicBezTo>
                <a:lnTo>
                  <a:pt x="9778" y="9402"/>
                </a:lnTo>
                <a:cubicBezTo>
                  <a:pt x="9741" y="9357"/>
                  <a:pt x="9687" y="9337"/>
                  <a:pt x="9631" y="9337"/>
                </a:cubicBezTo>
                <a:close/>
                <a:moveTo>
                  <a:pt x="3936" y="9963"/>
                </a:moveTo>
                <a:cubicBezTo>
                  <a:pt x="3886" y="9975"/>
                  <a:pt x="3836" y="9975"/>
                  <a:pt x="3785" y="9975"/>
                </a:cubicBezTo>
                <a:cubicBezTo>
                  <a:pt x="3773" y="9975"/>
                  <a:pt x="3760" y="9975"/>
                  <a:pt x="3748" y="9988"/>
                </a:cubicBezTo>
                <a:cubicBezTo>
                  <a:pt x="3748" y="10000"/>
                  <a:pt x="3735" y="10013"/>
                  <a:pt x="3735" y="10025"/>
                </a:cubicBezTo>
                <a:cubicBezTo>
                  <a:pt x="3735" y="10038"/>
                  <a:pt x="3735" y="10050"/>
                  <a:pt x="3748" y="10050"/>
                </a:cubicBezTo>
                <a:cubicBezTo>
                  <a:pt x="3760" y="10063"/>
                  <a:pt x="3773" y="10075"/>
                  <a:pt x="3785" y="10075"/>
                </a:cubicBezTo>
                <a:cubicBezTo>
                  <a:pt x="3836" y="10075"/>
                  <a:pt x="3886" y="10063"/>
                  <a:pt x="3936" y="10063"/>
                </a:cubicBezTo>
                <a:cubicBezTo>
                  <a:pt x="3949" y="10063"/>
                  <a:pt x="3961" y="10063"/>
                  <a:pt x="3974" y="10050"/>
                </a:cubicBezTo>
                <a:cubicBezTo>
                  <a:pt x="3974" y="10050"/>
                  <a:pt x="3986" y="10025"/>
                  <a:pt x="3986" y="10013"/>
                </a:cubicBezTo>
                <a:cubicBezTo>
                  <a:pt x="3986" y="10013"/>
                  <a:pt x="3986" y="9988"/>
                  <a:pt x="3974" y="9988"/>
                </a:cubicBezTo>
                <a:cubicBezTo>
                  <a:pt x="3961" y="9975"/>
                  <a:pt x="3949" y="9963"/>
                  <a:pt x="3936" y="9963"/>
                </a:cubicBezTo>
                <a:close/>
                <a:moveTo>
                  <a:pt x="12925" y="10212"/>
                </a:moveTo>
                <a:cubicBezTo>
                  <a:pt x="12926" y="10212"/>
                  <a:pt x="12927" y="10213"/>
                  <a:pt x="12928" y="10214"/>
                </a:cubicBezTo>
                <a:cubicBezTo>
                  <a:pt x="12929" y="10216"/>
                  <a:pt x="12929" y="10217"/>
                  <a:pt x="12930" y="10219"/>
                </a:cubicBezTo>
                <a:lnTo>
                  <a:pt x="12930" y="10219"/>
                </a:lnTo>
                <a:cubicBezTo>
                  <a:pt x="12929" y="10217"/>
                  <a:pt x="12927" y="10214"/>
                  <a:pt x="12926" y="10212"/>
                </a:cubicBezTo>
                <a:lnTo>
                  <a:pt x="12926" y="10212"/>
                </a:lnTo>
                <a:cubicBezTo>
                  <a:pt x="12925" y="10212"/>
                  <a:pt x="12925" y="10212"/>
                  <a:pt x="12925" y="10212"/>
                </a:cubicBezTo>
                <a:close/>
                <a:moveTo>
                  <a:pt x="48" y="10146"/>
                </a:moveTo>
                <a:cubicBezTo>
                  <a:pt x="22" y="10163"/>
                  <a:pt x="22" y="10205"/>
                  <a:pt x="49" y="10227"/>
                </a:cubicBezTo>
                <a:lnTo>
                  <a:pt x="49" y="10227"/>
                </a:lnTo>
                <a:cubicBezTo>
                  <a:pt x="49" y="10200"/>
                  <a:pt x="48" y="10173"/>
                  <a:pt x="48" y="10146"/>
                </a:cubicBezTo>
                <a:close/>
                <a:moveTo>
                  <a:pt x="236" y="10254"/>
                </a:moveTo>
                <a:cubicBezTo>
                  <a:pt x="330" y="10262"/>
                  <a:pt x="424" y="10268"/>
                  <a:pt x="519" y="10273"/>
                </a:cubicBezTo>
                <a:lnTo>
                  <a:pt x="519" y="10273"/>
                </a:lnTo>
                <a:cubicBezTo>
                  <a:pt x="487" y="10278"/>
                  <a:pt x="454" y="10280"/>
                  <a:pt x="422" y="10280"/>
                </a:cubicBezTo>
                <a:cubicBezTo>
                  <a:pt x="359" y="10280"/>
                  <a:pt x="296" y="10271"/>
                  <a:pt x="236" y="10254"/>
                </a:cubicBezTo>
                <a:close/>
                <a:moveTo>
                  <a:pt x="2859" y="9874"/>
                </a:moveTo>
                <a:cubicBezTo>
                  <a:pt x="2884" y="9874"/>
                  <a:pt x="2909" y="9881"/>
                  <a:pt x="2930" y="9899"/>
                </a:cubicBezTo>
                <a:lnTo>
                  <a:pt x="2930" y="9899"/>
                </a:lnTo>
                <a:cubicBezTo>
                  <a:pt x="2930" y="9899"/>
                  <a:pt x="2930" y="9899"/>
                  <a:pt x="2930" y="9899"/>
                </a:cubicBezTo>
                <a:cubicBezTo>
                  <a:pt x="2955" y="9975"/>
                  <a:pt x="2943" y="10075"/>
                  <a:pt x="2893" y="10151"/>
                </a:cubicBezTo>
                <a:cubicBezTo>
                  <a:pt x="2880" y="10189"/>
                  <a:pt x="2843" y="10226"/>
                  <a:pt x="2804" y="10264"/>
                </a:cubicBezTo>
                <a:cubicBezTo>
                  <a:pt x="2779" y="10290"/>
                  <a:pt x="2742" y="10327"/>
                  <a:pt x="2704" y="10340"/>
                </a:cubicBezTo>
                <a:cubicBezTo>
                  <a:pt x="2690" y="10344"/>
                  <a:pt x="2677" y="10347"/>
                  <a:pt x="2664" y="10347"/>
                </a:cubicBezTo>
                <a:cubicBezTo>
                  <a:pt x="2641" y="10347"/>
                  <a:pt x="2619" y="10338"/>
                  <a:pt x="2603" y="10315"/>
                </a:cubicBezTo>
                <a:cubicBezTo>
                  <a:pt x="2591" y="10290"/>
                  <a:pt x="2591" y="10239"/>
                  <a:pt x="2603" y="10201"/>
                </a:cubicBezTo>
                <a:cubicBezTo>
                  <a:pt x="2616" y="10100"/>
                  <a:pt x="2654" y="10013"/>
                  <a:pt x="2717" y="9937"/>
                </a:cubicBezTo>
                <a:cubicBezTo>
                  <a:pt x="2749" y="9906"/>
                  <a:pt x="2805" y="9874"/>
                  <a:pt x="2859" y="9874"/>
                </a:cubicBezTo>
                <a:close/>
                <a:moveTo>
                  <a:pt x="9507" y="10214"/>
                </a:moveTo>
                <a:cubicBezTo>
                  <a:pt x="9507" y="10226"/>
                  <a:pt x="9494" y="10226"/>
                  <a:pt x="9482" y="10239"/>
                </a:cubicBezTo>
                <a:cubicBezTo>
                  <a:pt x="9469" y="10251"/>
                  <a:pt x="9469" y="10264"/>
                  <a:pt x="9469" y="10276"/>
                </a:cubicBezTo>
                <a:cubicBezTo>
                  <a:pt x="9482" y="10290"/>
                  <a:pt x="9482" y="10302"/>
                  <a:pt x="9494" y="10302"/>
                </a:cubicBezTo>
                <a:cubicBezTo>
                  <a:pt x="9533" y="10327"/>
                  <a:pt x="9570" y="10340"/>
                  <a:pt x="9608" y="10365"/>
                </a:cubicBezTo>
                <a:lnTo>
                  <a:pt x="9645" y="10365"/>
                </a:lnTo>
                <a:cubicBezTo>
                  <a:pt x="9658" y="10365"/>
                  <a:pt x="9670" y="10352"/>
                  <a:pt x="9670" y="10352"/>
                </a:cubicBezTo>
                <a:cubicBezTo>
                  <a:pt x="9684" y="10340"/>
                  <a:pt x="9684" y="10327"/>
                  <a:pt x="9684" y="10315"/>
                </a:cubicBezTo>
                <a:cubicBezTo>
                  <a:pt x="9684" y="10302"/>
                  <a:pt x="9670" y="10290"/>
                  <a:pt x="9658" y="10276"/>
                </a:cubicBezTo>
                <a:cubicBezTo>
                  <a:pt x="9620" y="10264"/>
                  <a:pt x="9583" y="10239"/>
                  <a:pt x="9545" y="10226"/>
                </a:cubicBezTo>
                <a:cubicBezTo>
                  <a:pt x="9545" y="10226"/>
                  <a:pt x="9545" y="10214"/>
                  <a:pt x="9533" y="10214"/>
                </a:cubicBezTo>
                <a:close/>
                <a:moveTo>
                  <a:pt x="11818" y="10196"/>
                </a:moveTo>
                <a:cubicBezTo>
                  <a:pt x="11811" y="10196"/>
                  <a:pt x="11803" y="10197"/>
                  <a:pt x="11796" y="10201"/>
                </a:cubicBezTo>
                <a:cubicBezTo>
                  <a:pt x="11771" y="10214"/>
                  <a:pt x="11758" y="10239"/>
                  <a:pt x="11771" y="10264"/>
                </a:cubicBezTo>
                <a:cubicBezTo>
                  <a:pt x="11808" y="10340"/>
                  <a:pt x="11884" y="10377"/>
                  <a:pt x="11972" y="10390"/>
                </a:cubicBezTo>
                <a:cubicBezTo>
                  <a:pt x="11997" y="10390"/>
                  <a:pt x="12023" y="10365"/>
                  <a:pt x="12023" y="10340"/>
                </a:cubicBezTo>
                <a:cubicBezTo>
                  <a:pt x="12023" y="10315"/>
                  <a:pt x="11997" y="10290"/>
                  <a:pt x="11972" y="10290"/>
                </a:cubicBezTo>
                <a:lnTo>
                  <a:pt x="11959" y="10290"/>
                </a:lnTo>
                <a:cubicBezTo>
                  <a:pt x="11947" y="10276"/>
                  <a:pt x="11922" y="10276"/>
                  <a:pt x="11909" y="10276"/>
                </a:cubicBezTo>
                <a:lnTo>
                  <a:pt x="11922" y="10276"/>
                </a:lnTo>
                <a:cubicBezTo>
                  <a:pt x="11922" y="10276"/>
                  <a:pt x="11909" y="10264"/>
                  <a:pt x="11897" y="10264"/>
                </a:cubicBezTo>
                <a:lnTo>
                  <a:pt x="11884" y="10251"/>
                </a:lnTo>
                <a:lnTo>
                  <a:pt x="11872" y="10239"/>
                </a:lnTo>
                <a:lnTo>
                  <a:pt x="11872" y="10226"/>
                </a:lnTo>
                <a:lnTo>
                  <a:pt x="11859" y="10226"/>
                </a:lnTo>
                <a:lnTo>
                  <a:pt x="11859" y="10214"/>
                </a:lnTo>
                <a:cubicBezTo>
                  <a:pt x="11850" y="10205"/>
                  <a:pt x="11835" y="10196"/>
                  <a:pt x="11818" y="10196"/>
                </a:cubicBezTo>
                <a:close/>
                <a:moveTo>
                  <a:pt x="51" y="10329"/>
                </a:moveTo>
                <a:lnTo>
                  <a:pt x="51" y="10329"/>
                </a:lnTo>
                <a:cubicBezTo>
                  <a:pt x="30" y="10349"/>
                  <a:pt x="28" y="10386"/>
                  <a:pt x="52" y="10405"/>
                </a:cubicBezTo>
                <a:lnTo>
                  <a:pt x="52" y="10405"/>
                </a:lnTo>
                <a:cubicBezTo>
                  <a:pt x="52" y="10379"/>
                  <a:pt x="51" y="10354"/>
                  <a:pt x="51" y="10329"/>
                </a:cubicBezTo>
                <a:close/>
                <a:moveTo>
                  <a:pt x="6992" y="9928"/>
                </a:moveTo>
                <a:cubicBezTo>
                  <a:pt x="6953" y="9928"/>
                  <a:pt x="6926" y="9994"/>
                  <a:pt x="6967" y="10025"/>
                </a:cubicBezTo>
                <a:cubicBezTo>
                  <a:pt x="7181" y="10151"/>
                  <a:pt x="7407" y="10290"/>
                  <a:pt x="7621" y="10415"/>
                </a:cubicBezTo>
                <a:cubicBezTo>
                  <a:pt x="7630" y="10419"/>
                  <a:pt x="7638" y="10420"/>
                  <a:pt x="7646" y="10420"/>
                </a:cubicBezTo>
                <a:cubicBezTo>
                  <a:pt x="7696" y="10420"/>
                  <a:pt x="7727" y="10360"/>
                  <a:pt x="7684" y="10327"/>
                </a:cubicBezTo>
                <a:cubicBezTo>
                  <a:pt x="7457" y="10201"/>
                  <a:pt x="7244" y="10075"/>
                  <a:pt x="7018" y="9937"/>
                </a:cubicBezTo>
                <a:cubicBezTo>
                  <a:pt x="7009" y="9931"/>
                  <a:pt x="7000" y="9928"/>
                  <a:pt x="6992" y="9928"/>
                </a:cubicBezTo>
                <a:close/>
                <a:moveTo>
                  <a:pt x="52" y="10411"/>
                </a:moveTo>
                <a:cubicBezTo>
                  <a:pt x="52" y="10412"/>
                  <a:pt x="51" y="10414"/>
                  <a:pt x="51" y="10415"/>
                </a:cubicBezTo>
                <a:cubicBezTo>
                  <a:pt x="51" y="10418"/>
                  <a:pt x="52" y="10422"/>
                  <a:pt x="53" y="10427"/>
                </a:cubicBezTo>
                <a:lnTo>
                  <a:pt x="53" y="10427"/>
                </a:lnTo>
                <a:cubicBezTo>
                  <a:pt x="53" y="10421"/>
                  <a:pt x="53" y="10416"/>
                  <a:pt x="52" y="10411"/>
                </a:cubicBezTo>
                <a:close/>
                <a:moveTo>
                  <a:pt x="8866" y="10264"/>
                </a:moveTo>
                <a:cubicBezTo>
                  <a:pt x="8854" y="10264"/>
                  <a:pt x="8841" y="10264"/>
                  <a:pt x="8828" y="10276"/>
                </a:cubicBezTo>
                <a:cubicBezTo>
                  <a:pt x="8828" y="10276"/>
                  <a:pt x="8815" y="10290"/>
                  <a:pt x="8815" y="10302"/>
                </a:cubicBezTo>
                <a:cubicBezTo>
                  <a:pt x="8815" y="10315"/>
                  <a:pt x="8815" y="10327"/>
                  <a:pt x="8828" y="10340"/>
                </a:cubicBezTo>
                <a:cubicBezTo>
                  <a:pt x="8866" y="10365"/>
                  <a:pt x="8891" y="10402"/>
                  <a:pt x="8929" y="10427"/>
                </a:cubicBezTo>
                <a:lnTo>
                  <a:pt x="8941" y="10440"/>
                </a:lnTo>
                <a:lnTo>
                  <a:pt x="8966" y="10440"/>
                </a:lnTo>
                <a:cubicBezTo>
                  <a:pt x="8979" y="10440"/>
                  <a:pt x="8991" y="10440"/>
                  <a:pt x="9004" y="10427"/>
                </a:cubicBezTo>
                <a:cubicBezTo>
                  <a:pt x="9004" y="10427"/>
                  <a:pt x="9017" y="10415"/>
                  <a:pt x="9017" y="10402"/>
                </a:cubicBezTo>
                <a:cubicBezTo>
                  <a:pt x="9017" y="10390"/>
                  <a:pt x="9017" y="10377"/>
                  <a:pt x="9004" y="10365"/>
                </a:cubicBezTo>
                <a:cubicBezTo>
                  <a:pt x="8966" y="10340"/>
                  <a:pt x="8941" y="10302"/>
                  <a:pt x="8904" y="10276"/>
                </a:cubicBezTo>
                <a:cubicBezTo>
                  <a:pt x="8904" y="10264"/>
                  <a:pt x="8891" y="10264"/>
                  <a:pt x="8891" y="10264"/>
                </a:cubicBezTo>
                <a:close/>
                <a:moveTo>
                  <a:pt x="2852" y="9775"/>
                </a:moveTo>
                <a:cubicBezTo>
                  <a:pt x="2797" y="9775"/>
                  <a:pt x="2740" y="9794"/>
                  <a:pt x="2692" y="9824"/>
                </a:cubicBezTo>
                <a:cubicBezTo>
                  <a:pt x="2591" y="9899"/>
                  <a:pt x="2528" y="10025"/>
                  <a:pt x="2503" y="10151"/>
                </a:cubicBezTo>
                <a:cubicBezTo>
                  <a:pt x="2503" y="10201"/>
                  <a:pt x="2491" y="10276"/>
                  <a:pt x="2503" y="10340"/>
                </a:cubicBezTo>
                <a:cubicBezTo>
                  <a:pt x="2528" y="10390"/>
                  <a:pt x="2578" y="10440"/>
                  <a:pt x="2641" y="10440"/>
                </a:cubicBezTo>
                <a:cubicBezTo>
                  <a:pt x="2653" y="10443"/>
                  <a:pt x="2664" y="10444"/>
                  <a:pt x="2674" y="10444"/>
                </a:cubicBezTo>
                <a:cubicBezTo>
                  <a:pt x="2787" y="10444"/>
                  <a:pt x="2885" y="10332"/>
                  <a:pt x="2943" y="10251"/>
                </a:cubicBezTo>
                <a:cubicBezTo>
                  <a:pt x="3031" y="10139"/>
                  <a:pt x="3069" y="9988"/>
                  <a:pt x="3019" y="9849"/>
                </a:cubicBezTo>
                <a:cubicBezTo>
                  <a:pt x="3012" y="9837"/>
                  <a:pt x="3000" y="9830"/>
                  <a:pt x="2988" y="9829"/>
                </a:cubicBezTo>
                <a:lnTo>
                  <a:pt x="2988" y="9829"/>
                </a:lnTo>
                <a:cubicBezTo>
                  <a:pt x="2951" y="9791"/>
                  <a:pt x="2902" y="9775"/>
                  <a:pt x="2852" y="9775"/>
                </a:cubicBezTo>
                <a:close/>
                <a:moveTo>
                  <a:pt x="116" y="10482"/>
                </a:moveTo>
                <a:cubicBezTo>
                  <a:pt x="116" y="10482"/>
                  <a:pt x="115" y="10482"/>
                  <a:pt x="115" y="10482"/>
                </a:cubicBezTo>
                <a:lnTo>
                  <a:pt x="115" y="10482"/>
                </a:lnTo>
                <a:cubicBezTo>
                  <a:pt x="121" y="10483"/>
                  <a:pt x="128" y="10484"/>
                  <a:pt x="134" y="10485"/>
                </a:cubicBezTo>
                <a:lnTo>
                  <a:pt x="134" y="10485"/>
                </a:lnTo>
                <a:cubicBezTo>
                  <a:pt x="129" y="10483"/>
                  <a:pt x="122" y="10482"/>
                  <a:pt x="116" y="10482"/>
                </a:cubicBezTo>
                <a:close/>
                <a:moveTo>
                  <a:pt x="53" y="10427"/>
                </a:moveTo>
                <a:lnTo>
                  <a:pt x="53" y="10427"/>
                </a:lnTo>
                <a:cubicBezTo>
                  <a:pt x="54" y="10465"/>
                  <a:pt x="55" y="10503"/>
                  <a:pt x="56" y="10541"/>
                </a:cubicBezTo>
                <a:lnTo>
                  <a:pt x="56" y="10541"/>
                </a:lnTo>
                <a:cubicBezTo>
                  <a:pt x="62" y="10530"/>
                  <a:pt x="69" y="10516"/>
                  <a:pt x="76" y="10503"/>
                </a:cubicBezTo>
                <a:cubicBezTo>
                  <a:pt x="86" y="10489"/>
                  <a:pt x="100" y="10483"/>
                  <a:pt x="115" y="10482"/>
                </a:cubicBezTo>
                <a:lnTo>
                  <a:pt x="115" y="10482"/>
                </a:lnTo>
                <a:cubicBezTo>
                  <a:pt x="106" y="10481"/>
                  <a:pt x="97" y="10479"/>
                  <a:pt x="88" y="10478"/>
                </a:cubicBezTo>
                <a:cubicBezTo>
                  <a:pt x="69" y="10468"/>
                  <a:pt x="57" y="10443"/>
                  <a:pt x="53" y="10427"/>
                </a:cubicBezTo>
                <a:close/>
                <a:moveTo>
                  <a:pt x="154" y="10578"/>
                </a:moveTo>
                <a:cubicBezTo>
                  <a:pt x="155" y="10578"/>
                  <a:pt x="155" y="10578"/>
                  <a:pt x="156" y="10578"/>
                </a:cubicBezTo>
                <a:lnTo>
                  <a:pt x="156" y="10578"/>
                </a:lnTo>
                <a:cubicBezTo>
                  <a:pt x="156" y="10580"/>
                  <a:pt x="156" y="10581"/>
                  <a:pt x="156" y="10583"/>
                </a:cubicBezTo>
                <a:lnTo>
                  <a:pt x="156" y="10583"/>
                </a:lnTo>
                <a:cubicBezTo>
                  <a:pt x="154" y="10583"/>
                  <a:pt x="152" y="10583"/>
                  <a:pt x="150" y="10584"/>
                </a:cubicBezTo>
                <a:lnTo>
                  <a:pt x="150" y="10584"/>
                </a:lnTo>
                <a:cubicBezTo>
                  <a:pt x="151" y="10581"/>
                  <a:pt x="153" y="10579"/>
                  <a:pt x="154" y="10578"/>
                </a:cubicBezTo>
                <a:close/>
                <a:moveTo>
                  <a:pt x="12459" y="10176"/>
                </a:moveTo>
                <a:cubicBezTo>
                  <a:pt x="12481" y="10176"/>
                  <a:pt x="12502" y="10182"/>
                  <a:pt x="12521" y="10197"/>
                </a:cubicBezTo>
                <a:lnTo>
                  <a:pt x="12521" y="10197"/>
                </a:lnTo>
                <a:cubicBezTo>
                  <a:pt x="12521" y="10203"/>
                  <a:pt x="12523" y="10208"/>
                  <a:pt x="12526" y="10214"/>
                </a:cubicBezTo>
                <a:cubicBezTo>
                  <a:pt x="12563" y="10290"/>
                  <a:pt x="12538" y="10390"/>
                  <a:pt x="12500" y="10466"/>
                </a:cubicBezTo>
                <a:cubicBezTo>
                  <a:pt x="12475" y="10503"/>
                  <a:pt x="12437" y="10541"/>
                  <a:pt x="12412" y="10578"/>
                </a:cubicBezTo>
                <a:cubicBezTo>
                  <a:pt x="12375" y="10603"/>
                  <a:pt x="12336" y="10642"/>
                  <a:pt x="12299" y="10654"/>
                </a:cubicBezTo>
                <a:cubicBezTo>
                  <a:pt x="12290" y="10659"/>
                  <a:pt x="12277" y="10662"/>
                  <a:pt x="12264" y="10662"/>
                </a:cubicBezTo>
                <a:cubicBezTo>
                  <a:pt x="12240" y="10662"/>
                  <a:pt x="12214" y="10653"/>
                  <a:pt x="12199" y="10629"/>
                </a:cubicBezTo>
                <a:cubicBezTo>
                  <a:pt x="12186" y="10591"/>
                  <a:pt x="12199" y="10541"/>
                  <a:pt x="12199" y="10503"/>
                </a:cubicBezTo>
                <a:cubicBezTo>
                  <a:pt x="12211" y="10415"/>
                  <a:pt x="12249" y="10315"/>
                  <a:pt x="12311" y="10251"/>
                </a:cubicBezTo>
                <a:cubicBezTo>
                  <a:pt x="12352" y="10211"/>
                  <a:pt x="12408" y="10176"/>
                  <a:pt x="12459" y="10176"/>
                </a:cubicBezTo>
                <a:close/>
                <a:moveTo>
                  <a:pt x="87" y="10667"/>
                </a:moveTo>
                <a:lnTo>
                  <a:pt x="87" y="10667"/>
                </a:lnTo>
                <a:cubicBezTo>
                  <a:pt x="87" y="10667"/>
                  <a:pt x="88" y="10667"/>
                  <a:pt x="88" y="10667"/>
                </a:cubicBezTo>
                <a:cubicBezTo>
                  <a:pt x="112" y="10668"/>
                  <a:pt x="136" y="10669"/>
                  <a:pt x="160" y="10671"/>
                </a:cubicBezTo>
                <a:lnTo>
                  <a:pt x="160" y="10671"/>
                </a:lnTo>
                <a:cubicBezTo>
                  <a:pt x="160" y="10675"/>
                  <a:pt x="160" y="10678"/>
                  <a:pt x="160" y="10682"/>
                </a:cubicBezTo>
                <a:lnTo>
                  <a:pt x="160" y="10682"/>
                </a:lnTo>
                <a:cubicBezTo>
                  <a:pt x="134" y="10682"/>
                  <a:pt x="109" y="10678"/>
                  <a:pt x="87" y="10667"/>
                </a:cubicBezTo>
                <a:close/>
                <a:moveTo>
                  <a:pt x="4962" y="10407"/>
                </a:moveTo>
                <a:cubicBezTo>
                  <a:pt x="4951" y="10407"/>
                  <a:pt x="4941" y="10410"/>
                  <a:pt x="4930" y="10415"/>
                </a:cubicBezTo>
                <a:cubicBezTo>
                  <a:pt x="4917" y="10440"/>
                  <a:pt x="4905" y="10466"/>
                  <a:pt x="4930" y="10491"/>
                </a:cubicBezTo>
                <a:cubicBezTo>
                  <a:pt x="4993" y="10566"/>
                  <a:pt x="5081" y="10629"/>
                  <a:pt x="5169" y="10679"/>
                </a:cubicBezTo>
                <a:cubicBezTo>
                  <a:pt x="5179" y="10684"/>
                  <a:pt x="5192" y="10687"/>
                  <a:pt x="5204" y="10687"/>
                </a:cubicBezTo>
                <a:cubicBezTo>
                  <a:pt x="5221" y="10687"/>
                  <a:pt x="5237" y="10681"/>
                  <a:pt x="5244" y="10667"/>
                </a:cubicBezTo>
                <a:cubicBezTo>
                  <a:pt x="5257" y="10642"/>
                  <a:pt x="5257" y="10616"/>
                  <a:pt x="5232" y="10603"/>
                </a:cubicBezTo>
                <a:cubicBezTo>
                  <a:pt x="5182" y="10578"/>
                  <a:pt x="5143" y="10553"/>
                  <a:pt x="5106" y="10516"/>
                </a:cubicBezTo>
                <a:cubicBezTo>
                  <a:pt x="5093" y="10516"/>
                  <a:pt x="5081" y="10503"/>
                  <a:pt x="5081" y="10491"/>
                </a:cubicBezTo>
                <a:lnTo>
                  <a:pt x="5068" y="10491"/>
                </a:lnTo>
                <a:cubicBezTo>
                  <a:pt x="5068" y="10478"/>
                  <a:pt x="5056" y="10478"/>
                  <a:pt x="5056" y="10478"/>
                </a:cubicBezTo>
                <a:lnTo>
                  <a:pt x="5006" y="10427"/>
                </a:lnTo>
                <a:cubicBezTo>
                  <a:pt x="4991" y="10413"/>
                  <a:pt x="4976" y="10407"/>
                  <a:pt x="4962" y="10407"/>
                </a:cubicBezTo>
                <a:close/>
                <a:moveTo>
                  <a:pt x="6420" y="10264"/>
                </a:moveTo>
                <a:cubicBezTo>
                  <a:pt x="6445" y="10264"/>
                  <a:pt x="6469" y="10271"/>
                  <a:pt x="6489" y="10289"/>
                </a:cubicBezTo>
                <a:lnTo>
                  <a:pt x="6489" y="10289"/>
                </a:lnTo>
                <a:cubicBezTo>
                  <a:pt x="6489" y="10289"/>
                  <a:pt x="6489" y="10289"/>
                  <a:pt x="6489" y="10290"/>
                </a:cubicBezTo>
                <a:cubicBezTo>
                  <a:pt x="6515" y="10377"/>
                  <a:pt x="6502" y="10466"/>
                  <a:pt x="6451" y="10541"/>
                </a:cubicBezTo>
                <a:cubicBezTo>
                  <a:pt x="6426" y="10578"/>
                  <a:pt x="6401" y="10616"/>
                  <a:pt x="6364" y="10654"/>
                </a:cubicBezTo>
                <a:cubicBezTo>
                  <a:pt x="6339" y="10692"/>
                  <a:pt x="6300" y="10717"/>
                  <a:pt x="6263" y="10729"/>
                </a:cubicBezTo>
                <a:cubicBezTo>
                  <a:pt x="6247" y="10735"/>
                  <a:pt x="6231" y="10738"/>
                  <a:pt x="6216" y="10738"/>
                </a:cubicBezTo>
                <a:cubicBezTo>
                  <a:pt x="6196" y="10738"/>
                  <a:pt x="6177" y="10732"/>
                  <a:pt x="6162" y="10717"/>
                </a:cubicBezTo>
                <a:cubicBezTo>
                  <a:pt x="6149" y="10679"/>
                  <a:pt x="6149" y="10629"/>
                  <a:pt x="6162" y="10591"/>
                </a:cubicBezTo>
                <a:cubicBezTo>
                  <a:pt x="6175" y="10503"/>
                  <a:pt x="6213" y="10402"/>
                  <a:pt x="6275" y="10340"/>
                </a:cubicBezTo>
                <a:cubicBezTo>
                  <a:pt x="6308" y="10299"/>
                  <a:pt x="6366" y="10264"/>
                  <a:pt x="6420" y="10264"/>
                </a:cubicBezTo>
                <a:close/>
                <a:moveTo>
                  <a:pt x="8077" y="10026"/>
                </a:moveTo>
                <a:cubicBezTo>
                  <a:pt x="8034" y="10026"/>
                  <a:pt x="7996" y="10074"/>
                  <a:pt x="8036" y="10113"/>
                </a:cubicBezTo>
                <a:cubicBezTo>
                  <a:pt x="8275" y="10315"/>
                  <a:pt x="8501" y="10528"/>
                  <a:pt x="8728" y="10754"/>
                </a:cubicBezTo>
                <a:cubicBezTo>
                  <a:pt x="8736" y="10762"/>
                  <a:pt x="8746" y="10766"/>
                  <a:pt x="8756" y="10766"/>
                </a:cubicBezTo>
                <a:cubicBezTo>
                  <a:pt x="8792" y="10766"/>
                  <a:pt x="8833" y="10718"/>
                  <a:pt x="8803" y="10679"/>
                </a:cubicBezTo>
                <a:cubicBezTo>
                  <a:pt x="8577" y="10466"/>
                  <a:pt x="8351" y="10251"/>
                  <a:pt x="8111" y="10038"/>
                </a:cubicBezTo>
                <a:cubicBezTo>
                  <a:pt x="8100" y="10030"/>
                  <a:pt x="8088" y="10026"/>
                  <a:pt x="8077" y="10026"/>
                </a:cubicBezTo>
                <a:close/>
                <a:moveTo>
                  <a:pt x="11003" y="10305"/>
                </a:moveTo>
                <a:cubicBezTo>
                  <a:pt x="11029" y="10305"/>
                  <a:pt x="11055" y="10313"/>
                  <a:pt x="11077" y="10334"/>
                </a:cubicBezTo>
                <a:lnTo>
                  <a:pt x="11077" y="10334"/>
                </a:lnTo>
                <a:cubicBezTo>
                  <a:pt x="11077" y="10336"/>
                  <a:pt x="11078" y="10338"/>
                  <a:pt x="11079" y="10340"/>
                </a:cubicBezTo>
                <a:cubicBezTo>
                  <a:pt x="11104" y="10415"/>
                  <a:pt x="11092" y="10516"/>
                  <a:pt x="11054" y="10591"/>
                </a:cubicBezTo>
                <a:cubicBezTo>
                  <a:pt x="11029" y="10629"/>
                  <a:pt x="10991" y="10667"/>
                  <a:pt x="10953" y="10704"/>
                </a:cubicBezTo>
                <a:cubicBezTo>
                  <a:pt x="10928" y="10729"/>
                  <a:pt x="10891" y="10767"/>
                  <a:pt x="10853" y="10779"/>
                </a:cubicBezTo>
                <a:cubicBezTo>
                  <a:pt x="10839" y="10784"/>
                  <a:pt x="10825" y="10787"/>
                  <a:pt x="10812" y="10787"/>
                </a:cubicBezTo>
                <a:cubicBezTo>
                  <a:pt x="10789" y="10787"/>
                  <a:pt x="10768" y="10778"/>
                  <a:pt x="10752" y="10754"/>
                </a:cubicBezTo>
                <a:cubicBezTo>
                  <a:pt x="10740" y="10729"/>
                  <a:pt x="10740" y="10667"/>
                  <a:pt x="10752" y="10629"/>
                </a:cubicBezTo>
                <a:cubicBezTo>
                  <a:pt x="10765" y="10541"/>
                  <a:pt x="10802" y="10440"/>
                  <a:pt x="10866" y="10377"/>
                </a:cubicBezTo>
                <a:cubicBezTo>
                  <a:pt x="10897" y="10339"/>
                  <a:pt x="10951" y="10305"/>
                  <a:pt x="11003" y="10305"/>
                </a:cubicBezTo>
                <a:close/>
                <a:moveTo>
                  <a:pt x="6416" y="10167"/>
                </a:moveTo>
                <a:cubicBezTo>
                  <a:pt x="6360" y="10167"/>
                  <a:pt x="6300" y="10189"/>
                  <a:pt x="6250" y="10226"/>
                </a:cubicBezTo>
                <a:cubicBezTo>
                  <a:pt x="6149" y="10302"/>
                  <a:pt x="6087" y="10427"/>
                  <a:pt x="6062" y="10541"/>
                </a:cubicBezTo>
                <a:cubicBezTo>
                  <a:pt x="6049" y="10603"/>
                  <a:pt x="6049" y="10667"/>
                  <a:pt x="6062" y="10729"/>
                </a:cubicBezTo>
                <a:cubicBezTo>
                  <a:pt x="6087" y="10793"/>
                  <a:pt x="6137" y="10830"/>
                  <a:pt x="6200" y="10843"/>
                </a:cubicBezTo>
                <a:cubicBezTo>
                  <a:pt x="6206" y="10843"/>
                  <a:pt x="6212" y="10844"/>
                  <a:pt x="6218" y="10844"/>
                </a:cubicBezTo>
                <a:cubicBezTo>
                  <a:pt x="6337" y="10844"/>
                  <a:pt x="6442" y="10737"/>
                  <a:pt x="6502" y="10642"/>
                </a:cubicBezTo>
                <a:cubicBezTo>
                  <a:pt x="6590" y="10528"/>
                  <a:pt x="6627" y="10390"/>
                  <a:pt x="6577" y="10251"/>
                </a:cubicBezTo>
                <a:cubicBezTo>
                  <a:pt x="6573" y="10243"/>
                  <a:pt x="6566" y="10236"/>
                  <a:pt x="6559" y="10231"/>
                </a:cubicBezTo>
                <a:lnTo>
                  <a:pt x="6559" y="10231"/>
                </a:lnTo>
                <a:cubicBezTo>
                  <a:pt x="6521" y="10186"/>
                  <a:pt x="6470" y="10167"/>
                  <a:pt x="6416" y="10167"/>
                </a:cubicBezTo>
                <a:close/>
                <a:moveTo>
                  <a:pt x="157" y="10839"/>
                </a:moveTo>
                <a:lnTo>
                  <a:pt x="157" y="10839"/>
                </a:lnTo>
                <a:cubicBezTo>
                  <a:pt x="160" y="10840"/>
                  <a:pt x="164" y="10841"/>
                  <a:pt x="167" y="10842"/>
                </a:cubicBezTo>
                <a:lnTo>
                  <a:pt x="167" y="10842"/>
                </a:lnTo>
                <a:cubicBezTo>
                  <a:pt x="168" y="10848"/>
                  <a:pt x="168" y="10854"/>
                  <a:pt x="168" y="10860"/>
                </a:cubicBezTo>
                <a:lnTo>
                  <a:pt x="168" y="10860"/>
                </a:lnTo>
                <a:cubicBezTo>
                  <a:pt x="163" y="10854"/>
                  <a:pt x="159" y="10846"/>
                  <a:pt x="157" y="10839"/>
                </a:cubicBezTo>
                <a:close/>
                <a:moveTo>
                  <a:pt x="11015" y="10209"/>
                </a:moveTo>
                <a:cubicBezTo>
                  <a:pt x="10955" y="10209"/>
                  <a:pt x="10893" y="10231"/>
                  <a:pt x="10840" y="10264"/>
                </a:cubicBezTo>
                <a:cubicBezTo>
                  <a:pt x="10740" y="10340"/>
                  <a:pt x="10676" y="10466"/>
                  <a:pt x="10664" y="10591"/>
                </a:cubicBezTo>
                <a:cubicBezTo>
                  <a:pt x="10651" y="10642"/>
                  <a:pt x="10639" y="10717"/>
                  <a:pt x="10651" y="10767"/>
                </a:cubicBezTo>
                <a:cubicBezTo>
                  <a:pt x="10676" y="10830"/>
                  <a:pt x="10727" y="10868"/>
                  <a:pt x="10790" y="10880"/>
                </a:cubicBezTo>
                <a:cubicBezTo>
                  <a:pt x="10797" y="10881"/>
                  <a:pt x="10804" y="10881"/>
                  <a:pt x="10810" y="10881"/>
                </a:cubicBezTo>
                <a:cubicBezTo>
                  <a:pt x="10928" y="10881"/>
                  <a:pt x="11032" y="10775"/>
                  <a:pt x="11092" y="10692"/>
                </a:cubicBezTo>
                <a:cubicBezTo>
                  <a:pt x="11174" y="10586"/>
                  <a:pt x="11213" y="10447"/>
                  <a:pt x="11176" y="10317"/>
                </a:cubicBezTo>
                <a:lnTo>
                  <a:pt x="11176" y="10317"/>
                </a:lnTo>
                <a:cubicBezTo>
                  <a:pt x="11179" y="10304"/>
                  <a:pt x="11177" y="10290"/>
                  <a:pt x="11167" y="10276"/>
                </a:cubicBezTo>
                <a:cubicBezTo>
                  <a:pt x="11125" y="10228"/>
                  <a:pt x="11071" y="10209"/>
                  <a:pt x="11015" y="10209"/>
                </a:cubicBezTo>
                <a:close/>
                <a:moveTo>
                  <a:pt x="70" y="10914"/>
                </a:moveTo>
                <a:cubicBezTo>
                  <a:pt x="65" y="10927"/>
                  <a:pt x="66" y="10942"/>
                  <a:pt x="72" y="10955"/>
                </a:cubicBezTo>
                <a:lnTo>
                  <a:pt x="72" y="10955"/>
                </a:lnTo>
                <a:cubicBezTo>
                  <a:pt x="71" y="10941"/>
                  <a:pt x="70" y="10928"/>
                  <a:pt x="70" y="10914"/>
                </a:cubicBezTo>
                <a:close/>
                <a:moveTo>
                  <a:pt x="9970" y="10561"/>
                </a:moveTo>
                <a:cubicBezTo>
                  <a:pt x="9954" y="10561"/>
                  <a:pt x="9932" y="10573"/>
                  <a:pt x="9922" y="10591"/>
                </a:cubicBezTo>
                <a:cubicBezTo>
                  <a:pt x="9910" y="10603"/>
                  <a:pt x="9910" y="10642"/>
                  <a:pt x="9935" y="10654"/>
                </a:cubicBezTo>
                <a:cubicBezTo>
                  <a:pt x="10061" y="10754"/>
                  <a:pt x="10173" y="10855"/>
                  <a:pt x="10299" y="10955"/>
                </a:cubicBezTo>
                <a:cubicBezTo>
                  <a:pt x="10305" y="10961"/>
                  <a:pt x="10314" y="10964"/>
                  <a:pt x="10325" y="10964"/>
                </a:cubicBezTo>
                <a:cubicBezTo>
                  <a:pt x="10339" y="10964"/>
                  <a:pt x="10355" y="10958"/>
                  <a:pt x="10363" y="10943"/>
                </a:cubicBezTo>
                <a:cubicBezTo>
                  <a:pt x="10375" y="10918"/>
                  <a:pt x="10375" y="10893"/>
                  <a:pt x="10350" y="10868"/>
                </a:cubicBezTo>
                <a:cubicBezTo>
                  <a:pt x="10224" y="10767"/>
                  <a:pt x="10111" y="10667"/>
                  <a:pt x="9985" y="10566"/>
                </a:cubicBezTo>
                <a:cubicBezTo>
                  <a:pt x="9982" y="10563"/>
                  <a:pt x="9977" y="10561"/>
                  <a:pt x="9970" y="10561"/>
                </a:cubicBezTo>
                <a:close/>
                <a:moveTo>
                  <a:pt x="312" y="10994"/>
                </a:moveTo>
                <a:lnTo>
                  <a:pt x="312" y="10994"/>
                </a:lnTo>
                <a:cubicBezTo>
                  <a:pt x="342" y="10996"/>
                  <a:pt x="372" y="10997"/>
                  <a:pt x="402" y="10999"/>
                </a:cubicBezTo>
                <a:lnTo>
                  <a:pt x="402" y="10999"/>
                </a:lnTo>
                <a:cubicBezTo>
                  <a:pt x="359" y="10999"/>
                  <a:pt x="316" y="11000"/>
                  <a:pt x="273" y="11001"/>
                </a:cubicBezTo>
                <a:lnTo>
                  <a:pt x="273" y="11001"/>
                </a:lnTo>
                <a:cubicBezTo>
                  <a:pt x="286" y="10999"/>
                  <a:pt x="299" y="10997"/>
                  <a:pt x="312" y="10994"/>
                </a:cubicBezTo>
                <a:close/>
                <a:moveTo>
                  <a:pt x="2843" y="10843"/>
                </a:moveTo>
                <a:cubicBezTo>
                  <a:pt x="2817" y="10843"/>
                  <a:pt x="2779" y="10855"/>
                  <a:pt x="2779" y="10880"/>
                </a:cubicBezTo>
                <a:cubicBezTo>
                  <a:pt x="2767" y="10905"/>
                  <a:pt x="2779" y="10930"/>
                  <a:pt x="2804" y="10943"/>
                </a:cubicBezTo>
                <a:cubicBezTo>
                  <a:pt x="2943" y="10981"/>
                  <a:pt x="3069" y="10994"/>
                  <a:pt x="3207" y="11006"/>
                </a:cubicBezTo>
                <a:cubicBezTo>
                  <a:pt x="3270" y="11006"/>
                  <a:pt x="3270" y="10905"/>
                  <a:pt x="3207" y="10905"/>
                </a:cubicBezTo>
                <a:cubicBezTo>
                  <a:pt x="3081" y="10893"/>
                  <a:pt x="2955" y="10880"/>
                  <a:pt x="2843" y="10843"/>
                </a:cubicBezTo>
                <a:close/>
                <a:moveTo>
                  <a:pt x="12371" y="9093"/>
                </a:moveTo>
                <a:cubicBezTo>
                  <a:pt x="12362" y="9093"/>
                  <a:pt x="12355" y="9097"/>
                  <a:pt x="12349" y="9107"/>
                </a:cubicBezTo>
                <a:cubicBezTo>
                  <a:pt x="12324" y="9120"/>
                  <a:pt x="12324" y="9158"/>
                  <a:pt x="12336" y="9170"/>
                </a:cubicBezTo>
                <a:cubicBezTo>
                  <a:pt x="12500" y="9321"/>
                  <a:pt x="12651" y="9497"/>
                  <a:pt x="12777" y="9673"/>
                </a:cubicBezTo>
                <a:cubicBezTo>
                  <a:pt x="12790" y="9679"/>
                  <a:pt x="12802" y="9683"/>
                  <a:pt x="12815" y="9683"/>
                </a:cubicBezTo>
                <a:cubicBezTo>
                  <a:pt x="12827" y="9683"/>
                  <a:pt x="12839" y="9680"/>
                  <a:pt x="12851" y="9674"/>
                </a:cubicBezTo>
                <a:lnTo>
                  <a:pt x="12851" y="9674"/>
                </a:lnTo>
                <a:cubicBezTo>
                  <a:pt x="12844" y="9641"/>
                  <a:pt x="12837" y="9609"/>
                  <a:pt x="12830" y="9577"/>
                </a:cubicBezTo>
                <a:lnTo>
                  <a:pt x="12830" y="9577"/>
                </a:lnTo>
                <a:cubicBezTo>
                  <a:pt x="12838" y="9588"/>
                  <a:pt x="12845" y="9599"/>
                  <a:pt x="12852" y="9610"/>
                </a:cubicBezTo>
                <a:cubicBezTo>
                  <a:pt x="12878" y="9623"/>
                  <a:pt x="12878" y="9661"/>
                  <a:pt x="12852" y="9673"/>
                </a:cubicBezTo>
                <a:cubicBezTo>
                  <a:pt x="12852" y="9673"/>
                  <a:pt x="12851" y="9673"/>
                  <a:pt x="12851" y="9674"/>
                </a:cubicBezTo>
                <a:lnTo>
                  <a:pt x="12851" y="9674"/>
                </a:lnTo>
                <a:cubicBezTo>
                  <a:pt x="12865" y="9740"/>
                  <a:pt x="12877" y="9807"/>
                  <a:pt x="12887" y="9874"/>
                </a:cubicBezTo>
                <a:lnTo>
                  <a:pt x="12887" y="9874"/>
                </a:lnTo>
                <a:cubicBezTo>
                  <a:pt x="12806" y="9763"/>
                  <a:pt x="12712" y="9665"/>
                  <a:pt x="12588" y="9597"/>
                </a:cubicBezTo>
                <a:cubicBezTo>
                  <a:pt x="12578" y="9592"/>
                  <a:pt x="12567" y="9590"/>
                  <a:pt x="12558" y="9590"/>
                </a:cubicBezTo>
                <a:cubicBezTo>
                  <a:pt x="12544" y="9590"/>
                  <a:pt x="12533" y="9596"/>
                  <a:pt x="12526" y="9610"/>
                </a:cubicBezTo>
                <a:cubicBezTo>
                  <a:pt x="12512" y="9636"/>
                  <a:pt x="12512" y="9661"/>
                  <a:pt x="12538" y="9673"/>
                </a:cubicBezTo>
                <a:cubicBezTo>
                  <a:pt x="12651" y="9748"/>
                  <a:pt x="12752" y="9837"/>
                  <a:pt x="12827" y="9949"/>
                </a:cubicBezTo>
                <a:cubicBezTo>
                  <a:pt x="12836" y="9968"/>
                  <a:pt x="12852" y="9980"/>
                  <a:pt x="12870" y="9980"/>
                </a:cubicBezTo>
                <a:cubicBezTo>
                  <a:pt x="12876" y="9980"/>
                  <a:pt x="12883" y="9978"/>
                  <a:pt x="12890" y="9975"/>
                </a:cubicBezTo>
                <a:cubicBezTo>
                  <a:pt x="12894" y="9973"/>
                  <a:pt x="12897" y="9970"/>
                  <a:pt x="12901" y="9967"/>
                </a:cubicBezTo>
                <a:lnTo>
                  <a:pt x="12901" y="9967"/>
                </a:lnTo>
                <a:cubicBezTo>
                  <a:pt x="12897" y="9936"/>
                  <a:pt x="12892" y="9905"/>
                  <a:pt x="12887" y="9874"/>
                </a:cubicBezTo>
                <a:lnTo>
                  <a:pt x="12887" y="9874"/>
                </a:lnTo>
                <a:cubicBezTo>
                  <a:pt x="12897" y="9886"/>
                  <a:pt x="12906" y="9899"/>
                  <a:pt x="12915" y="9912"/>
                </a:cubicBezTo>
                <a:cubicBezTo>
                  <a:pt x="12926" y="9922"/>
                  <a:pt x="12918" y="9951"/>
                  <a:pt x="12901" y="9967"/>
                </a:cubicBezTo>
                <a:lnTo>
                  <a:pt x="12901" y="9967"/>
                </a:lnTo>
                <a:cubicBezTo>
                  <a:pt x="12912" y="10048"/>
                  <a:pt x="12920" y="10130"/>
                  <a:pt x="12925" y="10212"/>
                </a:cubicBezTo>
                <a:lnTo>
                  <a:pt x="12925" y="10212"/>
                </a:lnTo>
                <a:cubicBezTo>
                  <a:pt x="12925" y="10211"/>
                  <a:pt x="12924" y="10210"/>
                  <a:pt x="12924" y="10210"/>
                </a:cubicBezTo>
                <a:lnTo>
                  <a:pt x="12924" y="10210"/>
                </a:lnTo>
                <a:cubicBezTo>
                  <a:pt x="12783" y="10010"/>
                  <a:pt x="12640" y="9811"/>
                  <a:pt x="12475" y="9623"/>
                </a:cubicBezTo>
                <a:cubicBezTo>
                  <a:pt x="12462" y="9610"/>
                  <a:pt x="12448" y="9604"/>
                  <a:pt x="12434" y="9604"/>
                </a:cubicBezTo>
                <a:cubicBezTo>
                  <a:pt x="12427" y="9604"/>
                  <a:pt x="12421" y="9605"/>
                  <a:pt x="12416" y="9607"/>
                </a:cubicBezTo>
                <a:lnTo>
                  <a:pt x="12416" y="9607"/>
                </a:lnTo>
                <a:cubicBezTo>
                  <a:pt x="12413" y="9605"/>
                  <a:pt x="12412" y="9602"/>
                  <a:pt x="12412" y="9597"/>
                </a:cubicBezTo>
                <a:cubicBezTo>
                  <a:pt x="12362" y="9560"/>
                  <a:pt x="12311" y="9522"/>
                  <a:pt x="12261" y="9472"/>
                </a:cubicBezTo>
                <a:lnTo>
                  <a:pt x="12224" y="9472"/>
                </a:lnTo>
                <a:cubicBezTo>
                  <a:pt x="12211" y="9472"/>
                  <a:pt x="12199" y="9485"/>
                  <a:pt x="12199" y="9485"/>
                </a:cubicBezTo>
                <a:cubicBezTo>
                  <a:pt x="12186" y="9497"/>
                  <a:pt x="12186" y="9510"/>
                  <a:pt x="12186" y="9522"/>
                </a:cubicBezTo>
                <a:cubicBezTo>
                  <a:pt x="12186" y="9535"/>
                  <a:pt x="12199" y="9547"/>
                  <a:pt x="12211" y="9560"/>
                </a:cubicBezTo>
                <a:cubicBezTo>
                  <a:pt x="12261" y="9597"/>
                  <a:pt x="12299" y="9636"/>
                  <a:pt x="12349" y="9673"/>
                </a:cubicBezTo>
                <a:cubicBezTo>
                  <a:pt x="12362" y="9686"/>
                  <a:pt x="12375" y="9686"/>
                  <a:pt x="12387" y="9686"/>
                </a:cubicBezTo>
                <a:cubicBezTo>
                  <a:pt x="12390" y="9686"/>
                  <a:pt x="12394" y="9685"/>
                  <a:pt x="12397" y="9683"/>
                </a:cubicBezTo>
                <a:lnTo>
                  <a:pt x="12397" y="9683"/>
                </a:lnTo>
                <a:cubicBezTo>
                  <a:pt x="12398" y="9684"/>
                  <a:pt x="12399" y="9685"/>
                  <a:pt x="12400" y="9686"/>
                </a:cubicBezTo>
                <a:cubicBezTo>
                  <a:pt x="12480" y="9779"/>
                  <a:pt x="12561" y="9877"/>
                  <a:pt x="12638" y="9980"/>
                </a:cubicBezTo>
                <a:lnTo>
                  <a:pt x="12638" y="9980"/>
                </a:lnTo>
                <a:cubicBezTo>
                  <a:pt x="12627" y="9999"/>
                  <a:pt x="12629" y="10019"/>
                  <a:pt x="12638" y="10038"/>
                </a:cubicBezTo>
                <a:cubicBezTo>
                  <a:pt x="12714" y="10113"/>
                  <a:pt x="12777" y="10201"/>
                  <a:pt x="12852" y="10290"/>
                </a:cubicBezTo>
                <a:cubicBezTo>
                  <a:pt x="12854" y="10291"/>
                  <a:pt x="12857" y="10293"/>
                  <a:pt x="12860" y="10294"/>
                </a:cubicBezTo>
                <a:lnTo>
                  <a:pt x="12860" y="10294"/>
                </a:lnTo>
                <a:cubicBezTo>
                  <a:pt x="12861" y="10297"/>
                  <a:pt x="12863" y="10299"/>
                  <a:pt x="12865" y="10302"/>
                </a:cubicBezTo>
                <a:cubicBezTo>
                  <a:pt x="12874" y="10311"/>
                  <a:pt x="12889" y="10320"/>
                  <a:pt x="12906" y="10320"/>
                </a:cubicBezTo>
                <a:cubicBezTo>
                  <a:pt x="12913" y="10320"/>
                  <a:pt x="12921" y="10318"/>
                  <a:pt x="12928" y="10315"/>
                </a:cubicBezTo>
                <a:cubicBezTo>
                  <a:pt x="12929" y="10314"/>
                  <a:pt x="12930" y="10314"/>
                  <a:pt x="12931" y="10313"/>
                </a:cubicBezTo>
                <a:lnTo>
                  <a:pt x="12931" y="10313"/>
                </a:lnTo>
                <a:cubicBezTo>
                  <a:pt x="12931" y="10304"/>
                  <a:pt x="12930" y="10295"/>
                  <a:pt x="12930" y="10285"/>
                </a:cubicBezTo>
                <a:lnTo>
                  <a:pt x="12930" y="10285"/>
                </a:lnTo>
                <a:cubicBezTo>
                  <a:pt x="12939" y="10263"/>
                  <a:pt x="12939" y="10241"/>
                  <a:pt x="12930" y="10219"/>
                </a:cubicBezTo>
                <a:lnTo>
                  <a:pt x="12930" y="10219"/>
                </a:lnTo>
                <a:cubicBezTo>
                  <a:pt x="12938" y="10230"/>
                  <a:pt x="12945" y="10240"/>
                  <a:pt x="12953" y="10251"/>
                </a:cubicBezTo>
                <a:cubicBezTo>
                  <a:pt x="12965" y="10275"/>
                  <a:pt x="12954" y="10299"/>
                  <a:pt x="12931" y="10313"/>
                </a:cubicBezTo>
                <a:lnTo>
                  <a:pt x="12931" y="10313"/>
                </a:lnTo>
                <a:cubicBezTo>
                  <a:pt x="12933" y="10357"/>
                  <a:pt x="12934" y="10401"/>
                  <a:pt x="12934" y="10444"/>
                </a:cubicBezTo>
                <a:lnTo>
                  <a:pt x="12934" y="10444"/>
                </a:lnTo>
                <a:cubicBezTo>
                  <a:pt x="12880" y="10371"/>
                  <a:pt x="12816" y="10302"/>
                  <a:pt x="12739" y="10251"/>
                </a:cubicBezTo>
                <a:cubicBezTo>
                  <a:pt x="12735" y="10248"/>
                  <a:pt x="12730" y="10246"/>
                  <a:pt x="12723" y="10246"/>
                </a:cubicBezTo>
                <a:cubicBezTo>
                  <a:pt x="12707" y="10246"/>
                  <a:pt x="12685" y="10255"/>
                  <a:pt x="12676" y="10264"/>
                </a:cubicBezTo>
                <a:cubicBezTo>
                  <a:pt x="12663" y="10290"/>
                  <a:pt x="12663" y="10315"/>
                  <a:pt x="12689" y="10340"/>
                </a:cubicBezTo>
                <a:cubicBezTo>
                  <a:pt x="12777" y="10402"/>
                  <a:pt x="12865" y="10491"/>
                  <a:pt x="12915" y="10603"/>
                </a:cubicBezTo>
                <a:cubicBezTo>
                  <a:pt x="12919" y="10608"/>
                  <a:pt x="12924" y="10612"/>
                  <a:pt x="12930" y="10615"/>
                </a:cubicBezTo>
                <a:lnTo>
                  <a:pt x="12930" y="10615"/>
                </a:lnTo>
                <a:cubicBezTo>
                  <a:pt x="12933" y="10558"/>
                  <a:pt x="12934" y="10501"/>
                  <a:pt x="12934" y="10444"/>
                </a:cubicBezTo>
                <a:lnTo>
                  <a:pt x="12934" y="10444"/>
                </a:lnTo>
                <a:cubicBezTo>
                  <a:pt x="12960" y="10480"/>
                  <a:pt x="12983" y="10517"/>
                  <a:pt x="13003" y="10553"/>
                </a:cubicBezTo>
                <a:cubicBezTo>
                  <a:pt x="13015" y="10578"/>
                  <a:pt x="13003" y="10603"/>
                  <a:pt x="12978" y="10616"/>
                </a:cubicBezTo>
                <a:cubicBezTo>
                  <a:pt x="12971" y="10620"/>
                  <a:pt x="12964" y="10621"/>
                  <a:pt x="12957" y="10621"/>
                </a:cubicBezTo>
                <a:cubicBezTo>
                  <a:pt x="12947" y="10621"/>
                  <a:pt x="12938" y="10619"/>
                  <a:pt x="12930" y="10615"/>
                </a:cubicBezTo>
                <a:lnTo>
                  <a:pt x="12930" y="10615"/>
                </a:lnTo>
                <a:cubicBezTo>
                  <a:pt x="12928" y="10658"/>
                  <a:pt x="12926" y="10702"/>
                  <a:pt x="12922" y="10745"/>
                </a:cubicBezTo>
                <a:lnTo>
                  <a:pt x="12922" y="10745"/>
                </a:lnTo>
                <a:cubicBezTo>
                  <a:pt x="12848" y="10636"/>
                  <a:pt x="12761" y="10539"/>
                  <a:pt x="12638" y="10466"/>
                </a:cubicBezTo>
                <a:cubicBezTo>
                  <a:pt x="12631" y="10462"/>
                  <a:pt x="12623" y="10460"/>
                  <a:pt x="12616" y="10460"/>
                </a:cubicBezTo>
                <a:cubicBezTo>
                  <a:pt x="12612" y="10460"/>
                  <a:pt x="12608" y="10461"/>
                  <a:pt x="12605" y="10462"/>
                </a:cubicBezTo>
                <a:lnTo>
                  <a:pt x="12605" y="10462"/>
                </a:lnTo>
                <a:cubicBezTo>
                  <a:pt x="12637" y="10377"/>
                  <a:pt x="12647" y="10282"/>
                  <a:pt x="12622" y="10192"/>
                </a:cubicBezTo>
                <a:lnTo>
                  <a:pt x="12622" y="10192"/>
                </a:lnTo>
                <a:cubicBezTo>
                  <a:pt x="12625" y="10179"/>
                  <a:pt x="12623" y="10164"/>
                  <a:pt x="12613" y="10151"/>
                </a:cubicBezTo>
                <a:cubicBezTo>
                  <a:pt x="12569" y="10101"/>
                  <a:pt x="12513" y="10079"/>
                  <a:pt x="12455" y="10079"/>
                </a:cubicBezTo>
                <a:cubicBezTo>
                  <a:pt x="12397" y="10079"/>
                  <a:pt x="12337" y="10101"/>
                  <a:pt x="12286" y="10139"/>
                </a:cubicBezTo>
                <a:cubicBezTo>
                  <a:pt x="12199" y="10214"/>
                  <a:pt x="12135" y="10340"/>
                  <a:pt x="12110" y="10466"/>
                </a:cubicBezTo>
                <a:cubicBezTo>
                  <a:pt x="12098" y="10516"/>
                  <a:pt x="12085" y="10591"/>
                  <a:pt x="12098" y="10642"/>
                </a:cubicBezTo>
                <a:cubicBezTo>
                  <a:pt x="12123" y="10704"/>
                  <a:pt x="12173" y="10742"/>
                  <a:pt x="12236" y="10754"/>
                </a:cubicBezTo>
                <a:cubicBezTo>
                  <a:pt x="12243" y="10755"/>
                  <a:pt x="12249" y="10755"/>
                  <a:pt x="12256" y="10755"/>
                </a:cubicBezTo>
                <a:cubicBezTo>
                  <a:pt x="12374" y="10755"/>
                  <a:pt x="12479" y="10649"/>
                  <a:pt x="12551" y="10566"/>
                </a:cubicBezTo>
                <a:cubicBezTo>
                  <a:pt x="12558" y="10556"/>
                  <a:pt x="12564" y="10545"/>
                  <a:pt x="12571" y="10534"/>
                </a:cubicBezTo>
                <a:lnTo>
                  <a:pt x="12571" y="10534"/>
                </a:lnTo>
                <a:cubicBezTo>
                  <a:pt x="12574" y="10542"/>
                  <a:pt x="12579" y="10549"/>
                  <a:pt x="12588" y="10553"/>
                </a:cubicBezTo>
                <a:cubicBezTo>
                  <a:pt x="12689" y="10616"/>
                  <a:pt x="12777" y="10692"/>
                  <a:pt x="12839" y="10793"/>
                </a:cubicBezTo>
                <a:cubicBezTo>
                  <a:pt x="12858" y="10811"/>
                  <a:pt x="12876" y="10822"/>
                  <a:pt x="12895" y="10822"/>
                </a:cubicBezTo>
                <a:cubicBezTo>
                  <a:pt x="12901" y="10822"/>
                  <a:pt x="12908" y="10821"/>
                  <a:pt x="12915" y="10818"/>
                </a:cubicBezTo>
                <a:lnTo>
                  <a:pt x="12915" y="10818"/>
                </a:lnTo>
                <a:cubicBezTo>
                  <a:pt x="12917" y="10794"/>
                  <a:pt x="12920" y="10769"/>
                  <a:pt x="12922" y="10745"/>
                </a:cubicBezTo>
                <a:lnTo>
                  <a:pt x="12922" y="10745"/>
                </a:lnTo>
                <a:cubicBezTo>
                  <a:pt x="12924" y="10748"/>
                  <a:pt x="12926" y="10751"/>
                  <a:pt x="12928" y="10754"/>
                </a:cubicBezTo>
                <a:cubicBezTo>
                  <a:pt x="12953" y="10767"/>
                  <a:pt x="12928" y="10805"/>
                  <a:pt x="12915" y="10818"/>
                </a:cubicBezTo>
                <a:cubicBezTo>
                  <a:pt x="12915" y="10818"/>
                  <a:pt x="12915" y="10818"/>
                  <a:pt x="12915" y="10818"/>
                </a:cubicBezTo>
                <a:lnTo>
                  <a:pt x="12915" y="10818"/>
                </a:lnTo>
                <a:cubicBezTo>
                  <a:pt x="12910" y="10866"/>
                  <a:pt x="12903" y="10915"/>
                  <a:pt x="12896" y="10963"/>
                </a:cubicBezTo>
                <a:lnTo>
                  <a:pt x="12896" y="10963"/>
                </a:lnTo>
                <a:cubicBezTo>
                  <a:pt x="12806" y="10876"/>
                  <a:pt x="12716" y="10794"/>
                  <a:pt x="12626" y="10704"/>
                </a:cubicBezTo>
                <a:cubicBezTo>
                  <a:pt x="12619" y="10697"/>
                  <a:pt x="12607" y="10690"/>
                  <a:pt x="12593" y="10690"/>
                </a:cubicBezTo>
                <a:cubicBezTo>
                  <a:pt x="12584" y="10690"/>
                  <a:pt x="12573" y="10693"/>
                  <a:pt x="12563" y="10704"/>
                </a:cubicBezTo>
                <a:cubicBezTo>
                  <a:pt x="12538" y="10717"/>
                  <a:pt x="12538" y="10754"/>
                  <a:pt x="12563" y="10767"/>
                </a:cubicBezTo>
                <a:cubicBezTo>
                  <a:pt x="12668" y="10872"/>
                  <a:pt x="12772" y="10965"/>
                  <a:pt x="12877" y="11069"/>
                </a:cubicBezTo>
                <a:lnTo>
                  <a:pt x="12877" y="11069"/>
                </a:lnTo>
                <a:cubicBezTo>
                  <a:pt x="12884" y="11034"/>
                  <a:pt x="12890" y="10998"/>
                  <a:pt x="12896" y="10963"/>
                </a:cubicBezTo>
                <a:lnTo>
                  <a:pt x="12896" y="10963"/>
                </a:lnTo>
                <a:cubicBezTo>
                  <a:pt x="12919" y="10985"/>
                  <a:pt x="12942" y="11008"/>
                  <a:pt x="12965" y="11031"/>
                </a:cubicBezTo>
                <a:cubicBezTo>
                  <a:pt x="12972" y="11034"/>
                  <a:pt x="12977" y="11040"/>
                  <a:pt x="12980" y="11046"/>
                </a:cubicBezTo>
                <a:lnTo>
                  <a:pt x="12980" y="11046"/>
                </a:lnTo>
                <a:cubicBezTo>
                  <a:pt x="13012" y="10863"/>
                  <a:pt x="13029" y="10678"/>
                  <a:pt x="13029" y="10491"/>
                </a:cubicBezTo>
                <a:cubicBezTo>
                  <a:pt x="13029" y="10059"/>
                  <a:pt x="12957" y="9626"/>
                  <a:pt x="12831" y="9214"/>
                </a:cubicBezTo>
                <a:lnTo>
                  <a:pt x="12831" y="9214"/>
                </a:lnTo>
                <a:cubicBezTo>
                  <a:pt x="12830" y="9238"/>
                  <a:pt x="12807" y="9262"/>
                  <a:pt x="12783" y="9262"/>
                </a:cubicBezTo>
                <a:cubicBezTo>
                  <a:pt x="12772" y="9262"/>
                  <a:pt x="12761" y="9257"/>
                  <a:pt x="12752" y="9245"/>
                </a:cubicBezTo>
                <a:cubicBezTo>
                  <a:pt x="12747" y="9240"/>
                  <a:pt x="12741" y="9235"/>
                  <a:pt x="12736" y="9230"/>
                </a:cubicBezTo>
                <a:lnTo>
                  <a:pt x="12736" y="9230"/>
                </a:lnTo>
                <a:cubicBezTo>
                  <a:pt x="12748" y="9268"/>
                  <a:pt x="12760" y="9306"/>
                  <a:pt x="12770" y="9345"/>
                </a:cubicBezTo>
                <a:lnTo>
                  <a:pt x="12770" y="9345"/>
                </a:lnTo>
                <a:cubicBezTo>
                  <a:pt x="12707" y="9274"/>
                  <a:pt x="12632" y="9215"/>
                  <a:pt x="12551" y="9170"/>
                </a:cubicBezTo>
                <a:cubicBezTo>
                  <a:pt x="12546" y="9160"/>
                  <a:pt x="12537" y="9156"/>
                  <a:pt x="12528" y="9156"/>
                </a:cubicBezTo>
                <a:cubicBezTo>
                  <a:pt x="12514" y="9156"/>
                  <a:pt x="12497" y="9166"/>
                  <a:pt x="12489" y="9180"/>
                </a:cubicBezTo>
                <a:lnTo>
                  <a:pt x="12489" y="9180"/>
                </a:lnTo>
                <a:cubicBezTo>
                  <a:pt x="12464" y="9156"/>
                  <a:pt x="12438" y="9131"/>
                  <a:pt x="12412" y="9107"/>
                </a:cubicBezTo>
                <a:cubicBezTo>
                  <a:pt x="12397" y="9100"/>
                  <a:pt x="12383" y="9093"/>
                  <a:pt x="12371" y="9093"/>
                </a:cubicBezTo>
                <a:close/>
                <a:moveTo>
                  <a:pt x="12980" y="11046"/>
                </a:moveTo>
                <a:lnTo>
                  <a:pt x="12980" y="11046"/>
                </a:lnTo>
                <a:cubicBezTo>
                  <a:pt x="12977" y="11060"/>
                  <a:pt x="12974" y="11075"/>
                  <a:pt x="12972" y="11090"/>
                </a:cubicBezTo>
                <a:lnTo>
                  <a:pt x="12972" y="11090"/>
                </a:lnTo>
                <a:cubicBezTo>
                  <a:pt x="12985" y="11079"/>
                  <a:pt x="12987" y="11060"/>
                  <a:pt x="12980" y="11046"/>
                </a:cubicBezTo>
                <a:close/>
                <a:moveTo>
                  <a:pt x="12547" y="10875"/>
                </a:moveTo>
                <a:cubicBezTo>
                  <a:pt x="12531" y="10875"/>
                  <a:pt x="12509" y="10884"/>
                  <a:pt x="12500" y="10893"/>
                </a:cubicBezTo>
                <a:cubicBezTo>
                  <a:pt x="12487" y="10918"/>
                  <a:pt x="12487" y="10943"/>
                  <a:pt x="12512" y="10969"/>
                </a:cubicBezTo>
                <a:cubicBezTo>
                  <a:pt x="12551" y="10994"/>
                  <a:pt x="12588" y="11031"/>
                  <a:pt x="12626" y="11069"/>
                </a:cubicBezTo>
                <a:lnTo>
                  <a:pt x="12739" y="11182"/>
                </a:lnTo>
                <a:cubicBezTo>
                  <a:pt x="12746" y="11189"/>
                  <a:pt x="12762" y="11197"/>
                  <a:pt x="12776" y="11197"/>
                </a:cubicBezTo>
                <a:cubicBezTo>
                  <a:pt x="12787" y="11197"/>
                  <a:pt x="12797" y="11193"/>
                  <a:pt x="12802" y="11182"/>
                </a:cubicBezTo>
                <a:cubicBezTo>
                  <a:pt x="12827" y="11170"/>
                  <a:pt x="12827" y="11132"/>
                  <a:pt x="12802" y="11119"/>
                </a:cubicBezTo>
                <a:cubicBezTo>
                  <a:pt x="12739" y="11031"/>
                  <a:pt x="12651" y="10955"/>
                  <a:pt x="12563" y="10880"/>
                </a:cubicBezTo>
                <a:cubicBezTo>
                  <a:pt x="12559" y="10877"/>
                  <a:pt x="12554" y="10875"/>
                  <a:pt x="12547" y="10875"/>
                </a:cubicBezTo>
                <a:close/>
                <a:moveTo>
                  <a:pt x="9847" y="11044"/>
                </a:moveTo>
                <a:cubicBezTo>
                  <a:pt x="9834" y="11044"/>
                  <a:pt x="9821" y="11056"/>
                  <a:pt x="9821" y="11069"/>
                </a:cubicBezTo>
                <a:cubicBezTo>
                  <a:pt x="9809" y="11081"/>
                  <a:pt x="9809" y="11094"/>
                  <a:pt x="9809" y="11106"/>
                </a:cubicBezTo>
                <a:cubicBezTo>
                  <a:pt x="9809" y="11119"/>
                  <a:pt x="9821" y="11132"/>
                  <a:pt x="9834" y="11132"/>
                </a:cubicBezTo>
                <a:cubicBezTo>
                  <a:pt x="9872" y="11170"/>
                  <a:pt x="9910" y="11195"/>
                  <a:pt x="9947" y="11232"/>
                </a:cubicBezTo>
                <a:lnTo>
                  <a:pt x="9985" y="11232"/>
                </a:lnTo>
                <a:cubicBezTo>
                  <a:pt x="9997" y="11232"/>
                  <a:pt x="10011" y="11220"/>
                  <a:pt x="10023" y="11220"/>
                </a:cubicBezTo>
                <a:lnTo>
                  <a:pt x="10023" y="11182"/>
                </a:lnTo>
                <a:cubicBezTo>
                  <a:pt x="10023" y="11170"/>
                  <a:pt x="10011" y="11157"/>
                  <a:pt x="9997" y="11145"/>
                </a:cubicBezTo>
                <a:cubicBezTo>
                  <a:pt x="9960" y="11119"/>
                  <a:pt x="9922" y="11081"/>
                  <a:pt x="9885" y="11056"/>
                </a:cubicBezTo>
                <a:cubicBezTo>
                  <a:pt x="9872" y="11044"/>
                  <a:pt x="9860" y="11044"/>
                  <a:pt x="9847" y="11044"/>
                </a:cubicBezTo>
                <a:close/>
                <a:moveTo>
                  <a:pt x="4449" y="10780"/>
                </a:moveTo>
                <a:cubicBezTo>
                  <a:pt x="4472" y="10780"/>
                  <a:pt x="4495" y="10787"/>
                  <a:pt x="4515" y="10804"/>
                </a:cubicBezTo>
                <a:lnTo>
                  <a:pt x="4515" y="10804"/>
                </a:lnTo>
                <a:cubicBezTo>
                  <a:pt x="4515" y="10809"/>
                  <a:pt x="4515" y="10814"/>
                  <a:pt x="4515" y="10818"/>
                </a:cubicBezTo>
                <a:cubicBezTo>
                  <a:pt x="4553" y="10893"/>
                  <a:pt x="4528" y="10981"/>
                  <a:pt x="4489" y="11056"/>
                </a:cubicBezTo>
                <a:cubicBezTo>
                  <a:pt x="4464" y="11106"/>
                  <a:pt x="4439" y="11145"/>
                  <a:pt x="4402" y="11170"/>
                </a:cubicBezTo>
                <a:cubicBezTo>
                  <a:pt x="4364" y="11207"/>
                  <a:pt x="4339" y="11232"/>
                  <a:pt x="4288" y="11257"/>
                </a:cubicBezTo>
                <a:cubicBezTo>
                  <a:pt x="4278" y="11257"/>
                  <a:pt x="4264" y="11259"/>
                  <a:pt x="4249" y="11259"/>
                </a:cubicBezTo>
                <a:cubicBezTo>
                  <a:pt x="4229" y="11259"/>
                  <a:pt x="4208" y="11255"/>
                  <a:pt x="4201" y="11232"/>
                </a:cubicBezTo>
                <a:cubicBezTo>
                  <a:pt x="4176" y="11195"/>
                  <a:pt x="4188" y="11145"/>
                  <a:pt x="4188" y="11106"/>
                </a:cubicBezTo>
                <a:cubicBezTo>
                  <a:pt x="4201" y="11019"/>
                  <a:pt x="4238" y="10918"/>
                  <a:pt x="4301" y="10855"/>
                </a:cubicBezTo>
                <a:cubicBezTo>
                  <a:pt x="4341" y="10815"/>
                  <a:pt x="4397" y="10780"/>
                  <a:pt x="4449" y="10780"/>
                </a:cubicBezTo>
                <a:close/>
                <a:moveTo>
                  <a:pt x="8304" y="10783"/>
                </a:moveTo>
                <a:cubicBezTo>
                  <a:pt x="8334" y="10783"/>
                  <a:pt x="8364" y="10796"/>
                  <a:pt x="8388" y="10830"/>
                </a:cubicBezTo>
                <a:cubicBezTo>
                  <a:pt x="8389" y="10832"/>
                  <a:pt x="8391" y="10834"/>
                  <a:pt x="8393" y="10835"/>
                </a:cubicBezTo>
                <a:lnTo>
                  <a:pt x="8393" y="10835"/>
                </a:lnTo>
                <a:cubicBezTo>
                  <a:pt x="8409" y="10908"/>
                  <a:pt x="8385" y="10999"/>
                  <a:pt x="8351" y="11069"/>
                </a:cubicBezTo>
                <a:cubicBezTo>
                  <a:pt x="8325" y="11106"/>
                  <a:pt x="8300" y="11145"/>
                  <a:pt x="8262" y="11182"/>
                </a:cubicBezTo>
                <a:cubicBezTo>
                  <a:pt x="8237" y="11207"/>
                  <a:pt x="8200" y="11245"/>
                  <a:pt x="8149" y="11257"/>
                </a:cubicBezTo>
                <a:cubicBezTo>
                  <a:pt x="8140" y="11262"/>
                  <a:pt x="8127" y="11265"/>
                  <a:pt x="8114" y="11265"/>
                </a:cubicBezTo>
                <a:cubicBezTo>
                  <a:pt x="8092" y="11265"/>
                  <a:pt x="8069" y="11256"/>
                  <a:pt x="8061" y="11232"/>
                </a:cubicBezTo>
                <a:cubicBezTo>
                  <a:pt x="8036" y="11207"/>
                  <a:pt x="8049" y="11157"/>
                  <a:pt x="8049" y="11119"/>
                </a:cubicBezTo>
                <a:cubicBezTo>
                  <a:pt x="8061" y="11019"/>
                  <a:pt x="8111" y="10930"/>
                  <a:pt x="8175" y="10855"/>
                </a:cubicBezTo>
                <a:cubicBezTo>
                  <a:pt x="8205" y="10817"/>
                  <a:pt x="8255" y="10783"/>
                  <a:pt x="8304" y="10783"/>
                </a:cubicBezTo>
                <a:close/>
                <a:moveTo>
                  <a:pt x="79" y="11101"/>
                </a:moveTo>
                <a:cubicBezTo>
                  <a:pt x="85" y="11105"/>
                  <a:pt x="93" y="11106"/>
                  <a:pt x="101" y="11106"/>
                </a:cubicBezTo>
                <a:cubicBezTo>
                  <a:pt x="128" y="11106"/>
                  <a:pt x="155" y="11105"/>
                  <a:pt x="181" y="11104"/>
                </a:cubicBezTo>
                <a:lnTo>
                  <a:pt x="181" y="11104"/>
                </a:lnTo>
                <a:cubicBezTo>
                  <a:pt x="182" y="11119"/>
                  <a:pt x="183" y="11133"/>
                  <a:pt x="184" y="11148"/>
                </a:cubicBezTo>
                <a:lnTo>
                  <a:pt x="184" y="11148"/>
                </a:lnTo>
                <a:cubicBezTo>
                  <a:pt x="207" y="11146"/>
                  <a:pt x="230" y="11143"/>
                  <a:pt x="253" y="11141"/>
                </a:cubicBezTo>
                <a:lnTo>
                  <a:pt x="253" y="11141"/>
                </a:lnTo>
                <a:cubicBezTo>
                  <a:pt x="248" y="11144"/>
                  <a:pt x="243" y="11149"/>
                  <a:pt x="239" y="11157"/>
                </a:cubicBezTo>
                <a:cubicBezTo>
                  <a:pt x="236" y="11164"/>
                  <a:pt x="233" y="11172"/>
                  <a:pt x="232" y="11180"/>
                </a:cubicBezTo>
                <a:lnTo>
                  <a:pt x="232" y="11180"/>
                </a:lnTo>
                <a:cubicBezTo>
                  <a:pt x="217" y="11178"/>
                  <a:pt x="201" y="11176"/>
                  <a:pt x="185" y="11173"/>
                </a:cubicBezTo>
                <a:lnTo>
                  <a:pt x="185" y="11173"/>
                </a:lnTo>
                <a:cubicBezTo>
                  <a:pt x="187" y="11204"/>
                  <a:pt x="189" y="11235"/>
                  <a:pt x="191" y="11265"/>
                </a:cubicBezTo>
                <a:lnTo>
                  <a:pt x="191" y="11265"/>
                </a:lnTo>
                <a:cubicBezTo>
                  <a:pt x="188" y="11266"/>
                  <a:pt x="186" y="11266"/>
                  <a:pt x="183" y="11267"/>
                </a:cubicBezTo>
                <a:lnTo>
                  <a:pt x="183" y="11267"/>
                </a:lnTo>
                <a:cubicBezTo>
                  <a:pt x="168" y="11264"/>
                  <a:pt x="153" y="11261"/>
                  <a:pt x="138" y="11257"/>
                </a:cubicBezTo>
                <a:cubicBezTo>
                  <a:pt x="113" y="11257"/>
                  <a:pt x="101" y="11220"/>
                  <a:pt x="101" y="11195"/>
                </a:cubicBezTo>
                <a:cubicBezTo>
                  <a:pt x="113" y="11170"/>
                  <a:pt x="138" y="11170"/>
                  <a:pt x="164" y="11170"/>
                </a:cubicBezTo>
                <a:cubicBezTo>
                  <a:pt x="171" y="11171"/>
                  <a:pt x="178" y="11172"/>
                  <a:pt x="185" y="11173"/>
                </a:cubicBezTo>
                <a:lnTo>
                  <a:pt x="185" y="11173"/>
                </a:lnTo>
                <a:cubicBezTo>
                  <a:pt x="185" y="11165"/>
                  <a:pt x="184" y="11156"/>
                  <a:pt x="184" y="11148"/>
                </a:cubicBezTo>
                <a:lnTo>
                  <a:pt x="184" y="11148"/>
                </a:lnTo>
                <a:cubicBezTo>
                  <a:pt x="150" y="11151"/>
                  <a:pt x="116" y="11153"/>
                  <a:pt x="83" y="11155"/>
                </a:cubicBezTo>
                <a:lnTo>
                  <a:pt x="83" y="11155"/>
                </a:lnTo>
                <a:cubicBezTo>
                  <a:pt x="82" y="11137"/>
                  <a:pt x="80" y="11119"/>
                  <a:pt x="79" y="11101"/>
                </a:cubicBezTo>
                <a:close/>
                <a:moveTo>
                  <a:pt x="4451" y="10682"/>
                </a:moveTo>
                <a:cubicBezTo>
                  <a:pt x="4393" y="10682"/>
                  <a:pt x="4333" y="10704"/>
                  <a:pt x="4288" y="10742"/>
                </a:cubicBezTo>
                <a:cubicBezTo>
                  <a:pt x="4188" y="10818"/>
                  <a:pt x="4125" y="10943"/>
                  <a:pt x="4100" y="11056"/>
                </a:cubicBezTo>
                <a:cubicBezTo>
                  <a:pt x="4087" y="11119"/>
                  <a:pt x="4075" y="11182"/>
                  <a:pt x="4100" y="11245"/>
                </a:cubicBezTo>
                <a:cubicBezTo>
                  <a:pt x="4112" y="11308"/>
                  <a:pt x="4163" y="11346"/>
                  <a:pt x="4226" y="11358"/>
                </a:cubicBezTo>
                <a:cubicBezTo>
                  <a:pt x="4233" y="11359"/>
                  <a:pt x="4239" y="11359"/>
                  <a:pt x="4246" y="11359"/>
                </a:cubicBezTo>
                <a:cubicBezTo>
                  <a:pt x="4364" y="11359"/>
                  <a:pt x="4468" y="11253"/>
                  <a:pt x="4540" y="11170"/>
                </a:cubicBezTo>
                <a:cubicBezTo>
                  <a:pt x="4623" y="11052"/>
                  <a:pt x="4650" y="10923"/>
                  <a:pt x="4612" y="10794"/>
                </a:cubicBezTo>
                <a:lnTo>
                  <a:pt x="4612" y="10794"/>
                </a:lnTo>
                <a:cubicBezTo>
                  <a:pt x="4615" y="10781"/>
                  <a:pt x="4613" y="10767"/>
                  <a:pt x="4603" y="10754"/>
                </a:cubicBezTo>
                <a:cubicBezTo>
                  <a:pt x="4566" y="10704"/>
                  <a:pt x="4509" y="10682"/>
                  <a:pt x="4451" y="10682"/>
                </a:cubicBezTo>
                <a:close/>
                <a:moveTo>
                  <a:pt x="8311" y="10692"/>
                </a:moveTo>
                <a:cubicBezTo>
                  <a:pt x="8253" y="10692"/>
                  <a:pt x="8193" y="10711"/>
                  <a:pt x="8149" y="10742"/>
                </a:cubicBezTo>
                <a:cubicBezTo>
                  <a:pt x="8049" y="10818"/>
                  <a:pt x="7985" y="10943"/>
                  <a:pt x="7960" y="11069"/>
                </a:cubicBezTo>
                <a:cubicBezTo>
                  <a:pt x="7948" y="11119"/>
                  <a:pt x="7935" y="11195"/>
                  <a:pt x="7960" y="11245"/>
                </a:cubicBezTo>
                <a:cubicBezTo>
                  <a:pt x="7973" y="11308"/>
                  <a:pt x="8024" y="11358"/>
                  <a:pt x="8099" y="11358"/>
                </a:cubicBezTo>
                <a:cubicBezTo>
                  <a:pt x="8110" y="11360"/>
                  <a:pt x="8121" y="11361"/>
                  <a:pt x="8132" y="11361"/>
                </a:cubicBezTo>
                <a:cubicBezTo>
                  <a:pt x="8244" y="11361"/>
                  <a:pt x="8343" y="11250"/>
                  <a:pt x="8401" y="11170"/>
                </a:cubicBezTo>
                <a:cubicBezTo>
                  <a:pt x="8488" y="11056"/>
                  <a:pt x="8527" y="10905"/>
                  <a:pt x="8476" y="10767"/>
                </a:cubicBezTo>
                <a:cubicBezTo>
                  <a:pt x="8473" y="10761"/>
                  <a:pt x="8468" y="10756"/>
                  <a:pt x="8462" y="10753"/>
                </a:cubicBezTo>
                <a:lnTo>
                  <a:pt x="8462" y="10753"/>
                </a:lnTo>
                <a:cubicBezTo>
                  <a:pt x="8424" y="10710"/>
                  <a:pt x="8368" y="10692"/>
                  <a:pt x="8311" y="10692"/>
                </a:cubicBezTo>
                <a:close/>
                <a:moveTo>
                  <a:pt x="12440" y="10960"/>
                </a:moveTo>
                <a:cubicBezTo>
                  <a:pt x="12423" y="10960"/>
                  <a:pt x="12407" y="10966"/>
                  <a:pt x="12400" y="10981"/>
                </a:cubicBezTo>
                <a:cubicBezTo>
                  <a:pt x="12387" y="11006"/>
                  <a:pt x="12400" y="11031"/>
                  <a:pt x="12412" y="11056"/>
                </a:cubicBezTo>
                <a:cubicBezTo>
                  <a:pt x="12526" y="11132"/>
                  <a:pt x="12626" y="11232"/>
                  <a:pt x="12702" y="11346"/>
                </a:cubicBezTo>
                <a:cubicBezTo>
                  <a:pt x="12708" y="11358"/>
                  <a:pt x="12720" y="11365"/>
                  <a:pt x="12734" y="11365"/>
                </a:cubicBezTo>
                <a:cubicBezTo>
                  <a:pt x="12749" y="11365"/>
                  <a:pt x="12764" y="11358"/>
                  <a:pt x="12777" y="11346"/>
                </a:cubicBezTo>
                <a:cubicBezTo>
                  <a:pt x="12789" y="11333"/>
                  <a:pt x="12789" y="11296"/>
                  <a:pt x="12777" y="11282"/>
                </a:cubicBezTo>
                <a:cubicBezTo>
                  <a:pt x="12689" y="11157"/>
                  <a:pt x="12588" y="11056"/>
                  <a:pt x="12475" y="10969"/>
                </a:cubicBezTo>
                <a:cubicBezTo>
                  <a:pt x="12465" y="10963"/>
                  <a:pt x="12452" y="10960"/>
                  <a:pt x="12440" y="10960"/>
                </a:cubicBezTo>
                <a:close/>
                <a:moveTo>
                  <a:pt x="91" y="11284"/>
                </a:moveTo>
                <a:cubicBezTo>
                  <a:pt x="65" y="11308"/>
                  <a:pt x="65" y="11356"/>
                  <a:pt x="97" y="11368"/>
                </a:cubicBezTo>
                <a:lnTo>
                  <a:pt x="97" y="11368"/>
                </a:lnTo>
                <a:cubicBezTo>
                  <a:pt x="95" y="11340"/>
                  <a:pt x="93" y="11312"/>
                  <a:pt x="91" y="11284"/>
                </a:cubicBezTo>
                <a:close/>
                <a:moveTo>
                  <a:pt x="9356" y="11113"/>
                </a:moveTo>
                <a:cubicBezTo>
                  <a:pt x="9344" y="11113"/>
                  <a:pt x="9331" y="11119"/>
                  <a:pt x="9318" y="11132"/>
                </a:cubicBezTo>
                <a:cubicBezTo>
                  <a:pt x="9306" y="11145"/>
                  <a:pt x="9293" y="11182"/>
                  <a:pt x="9318" y="11195"/>
                </a:cubicBezTo>
                <a:cubicBezTo>
                  <a:pt x="9407" y="11296"/>
                  <a:pt x="9494" y="11408"/>
                  <a:pt x="9583" y="11509"/>
                </a:cubicBezTo>
                <a:cubicBezTo>
                  <a:pt x="9596" y="11515"/>
                  <a:pt x="9608" y="11519"/>
                  <a:pt x="9621" y="11519"/>
                </a:cubicBezTo>
                <a:cubicBezTo>
                  <a:pt x="9633" y="11519"/>
                  <a:pt x="9646" y="11515"/>
                  <a:pt x="9658" y="11509"/>
                </a:cubicBezTo>
                <a:cubicBezTo>
                  <a:pt x="9670" y="11497"/>
                  <a:pt x="9684" y="11458"/>
                  <a:pt x="9658" y="11446"/>
                </a:cubicBezTo>
                <a:cubicBezTo>
                  <a:pt x="9570" y="11333"/>
                  <a:pt x="9482" y="11232"/>
                  <a:pt x="9394" y="11132"/>
                </a:cubicBezTo>
                <a:cubicBezTo>
                  <a:pt x="9381" y="11119"/>
                  <a:pt x="9369" y="11113"/>
                  <a:pt x="9356" y="11113"/>
                </a:cubicBezTo>
                <a:close/>
                <a:moveTo>
                  <a:pt x="184" y="11448"/>
                </a:moveTo>
                <a:lnTo>
                  <a:pt x="184" y="11448"/>
                </a:lnTo>
                <a:cubicBezTo>
                  <a:pt x="191" y="11449"/>
                  <a:pt x="197" y="11450"/>
                  <a:pt x="204" y="11452"/>
                </a:cubicBezTo>
                <a:lnTo>
                  <a:pt x="204" y="11452"/>
                </a:lnTo>
                <a:cubicBezTo>
                  <a:pt x="205" y="11472"/>
                  <a:pt x="207" y="11492"/>
                  <a:pt x="208" y="11512"/>
                </a:cubicBezTo>
                <a:lnTo>
                  <a:pt x="208" y="11512"/>
                </a:lnTo>
                <a:cubicBezTo>
                  <a:pt x="207" y="11514"/>
                  <a:pt x="205" y="11518"/>
                  <a:pt x="204" y="11521"/>
                </a:cubicBezTo>
                <a:lnTo>
                  <a:pt x="204" y="11521"/>
                </a:lnTo>
                <a:cubicBezTo>
                  <a:pt x="183" y="11515"/>
                  <a:pt x="165" y="11493"/>
                  <a:pt x="177" y="11472"/>
                </a:cubicBezTo>
                <a:cubicBezTo>
                  <a:pt x="177" y="11463"/>
                  <a:pt x="179" y="11455"/>
                  <a:pt x="184" y="11448"/>
                </a:cubicBezTo>
                <a:close/>
                <a:moveTo>
                  <a:pt x="12840" y="11564"/>
                </a:moveTo>
                <a:cubicBezTo>
                  <a:pt x="12832" y="11585"/>
                  <a:pt x="12824" y="11606"/>
                  <a:pt x="12815" y="11627"/>
                </a:cubicBezTo>
                <a:lnTo>
                  <a:pt x="12815" y="11627"/>
                </a:lnTo>
                <a:cubicBezTo>
                  <a:pt x="12819" y="11626"/>
                  <a:pt x="12823" y="11624"/>
                  <a:pt x="12827" y="11622"/>
                </a:cubicBezTo>
                <a:cubicBezTo>
                  <a:pt x="12847" y="11612"/>
                  <a:pt x="12851" y="11586"/>
                  <a:pt x="12840" y="11564"/>
                </a:cubicBezTo>
                <a:close/>
                <a:moveTo>
                  <a:pt x="6119" y="11199"/>
                </a:moveTo>
                <a:cubicBezTo>
                  <a:pt x="6106" y="11199"/>
                  <a:pt x="6094" y="11205"/>
                  <a:pt x="6087" y="11220"/>
                </a:cubicBezTo>
                <a:cubicBezTo>
                  <a:pt x="6074" y="11245"/>
                  <a:pt x="6074" y="11270"/>
                  <a:pt x="6099" y="11282"/>
                </a:cubicBezTo>
                <a:cubicBezTo>
                  <a:pt x="6300" y="11396"/>
                  <a:pt x="6502" y="11509"/>
                  <a:pt x="6691" y="11635"/>
                </a:cubicBezTo>
                <a:cubicBezTo>
                  <a:pt x="6699" y="11641"/>
                  <a:pt x="6708" y="11644"/>
                  <a:pt x="6716" y="11644"/>
                </a:cubicBezTo>
                <a:cubicBezTo>
                  <a:pt x="6755" y="11644"/>
                  <a:pt x="6783" y="11580"/>
                  <a:pt x="6741" y="11559"/>
                </a:cubicBezTo>
                <a:cubicBezTo>
                  <a:pt x="6552" y="11421"/>
                  <a:pt x="6364" y="11308"/>
                  <a:pt x="6149" y="11207"/>
                </a:cubicBezTo>
                <a:cubicBezTo>
                  <a:pt x="6139" y="11202"/>
                  <a:pt x="6129" y="11199"/>
                  <a:pt x="6119" y="11199"/>
                </a:cubicBezTo>
                <a:close/>
                <a:moveTo>
                  <a:pt x="204" y="11521"/>
                </a:moveTo>
                <a:cubicBezTo>
                  <a:pt x="206" y="11521"/>
                  <a:pt x="207" y="11521"/>
                  <a:pt x="209" y="11522"/>
                </a:cubicBezTo>
                <a:lnTo>
                  <a:pt x="209" y="11522"/>
                </a:lnTo>
                <a:cubicBezTo>
                  <a:pt x="210" y="11538"/>
                  <a:pt x="212" y="11555"/>
                  <a:pt x="213" y="11571"/>
                </a:cubicBezTo>
                <a:lnTo>
                  <a:pt x="213" y="11571"/>
                </a:lnTo>
                <a:cubicBezTo>
                  <a:pt x="219" y="11579"/>
                  <a:pt x="228" y="11584"/>
                  <a:pt x="239" y="11584"/>
                </a:cubicBezTo>
                <a:cubicBezTo>
                  <a:pt x="247" y="11586"/>
                  <a:pt x="255" y="11587"/>
                  <a:pt x="264" y="11589"/>
                </a:cubicBezTo>
                <a:lnTo>
                  <a:pt x="264" y="11589"/>
                </a:lnTo>
                <a:cubicBezTo>
                  <a:pt x="247" y="11588"/>
                  <a:pt x="231" y="11587"/>
                  <a:pt x="214" y="11585"/>
                </a:cubicBezTo>
                <a:lnTo>
                  <a:pt x="214" y="11585"/>
                </a:lnTo>
                <a:cubicBezTo>
                  <a:pt x="215" y="11602"/>
                  <a:pt x="217" y="11619"/>
                  <a:pt x="218" y="11636"/>
                </a:cubicBezTo>
                <a:lnTo>
                  <a:pt x="218" y="11636"/>
                </a:lnTo>
                <a:cubicBezTo>
                  <a:pt x="213" y="11636"/>
                  <a:pt x="207" y="11635"/>
                  <a:pt x="202" y="11635"/>
                </a:cubicBezTo>
                <a:cubicBezTo>
                  <a:pt x="198" y="11634"/>
                  <a:pt x="195" y="11634"/>
                  <a:pt x="192" y="11634"/>
                </a:cubicBezTo>
                <a:cubicBezTo>
                  <a:pt x="176" y="11634"/>
                  <a:pt x="165" y="11641"/>
                  <a:pt x="159" y="11653"/>
                </a:cubicBezTo>
                <a:lnTo>
                  <a:pt x="159" y="11653"/>
                </a:lnTo>
                <a:cubicBezTo>
                  <a:pt x="154" y="11645"/>
                  <a:pt x="152" y="11635"/>
                  <a:pt x="152" y="11622"/>
                </a:cubicBezTo>
                <a:cubicBezTo>
                  <a:pt x="152" y="11602"/>
                  <a:pt x="169" y="11581"/>
                  <a:pt x="189" y="11581"/>
                </a:cubicBezTo>
                <a:cubicBezTo>
                  <a:pt x="193" y="11581"/>
                  <a:pt x="197" y="11582"/>
                  <a:pt x="202" y="11584"/>
                </a:cubicBezTo>
                <a:cubicBezTo>
                  <a:pt x="206" y="11585"/>
                  <a:pt x="210" y="11585"/>
                  <a:pt x="214" y="11585"/>
                </a:cubicBezTo>
                <a:lnTo>
                  <a:pt x="214" y="11585"/>
                </a:lnTo>
                <a:cubicBezTo>
                  <a:pt x="214" y="11581"/>
                  <a:pt x="213" y="11576"/>
                  <a:pt x="213" y="11571"/>
                </a:cubicBezTo>
                <a:lnTo>
                  <a:pt x="213" y="11571"/>
                </a:lnTo>
                <a:cubicBezTo>
                  <a:pt x="205" y="11561"/>
                  <a:pt x="202" y="11548"/>
                  <a:pt x="202" y="11534"/>
                </a:cubicBezTo>
                <a:cubicBezTo>
                  <a:pt x="202" y="11529"/>
                  <a:pt x="203" y="11525"/>
                  <a:pt x="204" y="11521"/>
                </a:cubicBezTo>
                <a:close/>
                <a:moveTo>
                  <a:pt x="159" y="11653"/>
                </a:moveTo>
                <a:cubicBezTo>
                  <a:pt x="169" y="11667"/>
                  <a:pt x="185" y="11673"/>
                  <a:pt x="202" y="11673"/>
                </a:cubicBezTo>
                <a:cubicBezTo>
                  <a:pt x="208" y="11674"/>
                  <a:pt x="215" y="11675"/>
                  <a:pt x="221" y="11676"/>
                </a:cubicBezTo>
                <a:lnTo>
                  <a:pt x="221" y="11676"/>
                </a:lnTo>
                <a:cubicBezTo>
                  <a:pt x="223" y="11692"/>
                  <a:pt x="224" y="11707"/>
                  <a:pt x="225" y="11723"/>
                </a:cubicBezTo>
                <a:lnTo>
                  <a:pt x="225" y="11723"/>
                </a:lnTo>
                <a:cubicBezTo>
                  <a:pt x="221" y="11723"/>
                  <a:pt x="216" y="11724"/>
                  <a:pt x="211" y="11725"/>
                </a:cubicBezTo>
                <a:lnTo>
                  <a:pt x="211" y="11725"/>
                </a:lnTo>
                <a:cubicBezTo>
                  <a:pt x="208" y="11724"/>
                  <a:pt x="205" y="11724"/>
                  <a:pt x="202" y="11723"/>
                </a:cubicBezTo>
                <a:cubicBezTo>
                  <a:pt x="160" y="11723"/>
                  <a:pt x="146" y="11679"/>
                  <a:pt x="159" y="11653"/>
                </a:cubicBezTo>
                <a:close/>
                <a:moveTo>
                  <a:pt x="257" y="11732"/>
                </a:moveTo>
                <a:lnTo>
                  <a:pt x="257" y="11732"/>
                </a:lnTo>
                <a:cubicBezTo>
                  <a:pt x="296" y="11738"/>
                  <a:pt x="335" y="11744"/>
                  <a:pt x="375" y="11749"/>
                </a:cubicBezTo>
                <a:lnTo>
                  <a:pt x="375" y="11749"/>
                </a:lnTo>
                <a:cubicBezTo>
                  <a:pt x="334" y="11748"/>
                  <a:pt x="294" y="11742"/>
                  <a:pt x="257" y="11732"/>
                </a:cubicBezTo>
                <a:close/>
                <a:moveTo>
                  <a:pt x="11453" y="10258"/>
                </a:moveTo>
                <a:cubicBezTo>
                  <a:pt x="11413" y="10258"/>
                  <a:pt x="11382" y="10303"/>
                  <a:pt x="11419" y="10340"/>
                </a:cubicBezTo>
                <a:cubicBezTo>
                  <a:pt x="11830" y="10814"/>
                  <a:pt x="12243" y="11276"/>
                  <a:pt x="12655" y="11750"/>
                </a:cubicBezTo>
                <a:lnTo>
                  <a:pt x="12655" y="11750"/>
                </a:lnTo>
                <a:cubicBezTo>
                  <a:pt x="12662" y="11734"/>
                  <a:pt x="12670" y="11717"/>
                  <a:pt x="12678" y="11700"/>
                </a:cubicBezTo>
                <a:lnTo>
                  <a:pt x="12678" y="11700"/>
                </a:lnTo>
                <a:cubicBezTo>
                  <a:pt x="12699" y="11718"/>
                  <a:pt x="12720" y="11735"/>
                  <a:pt x="12742" y="11753"/>
                </a:cubicBezTo>
                <a:lnTo>
                  <a:pt x="12742" y="11753"/>
                </a:lnTo>
                <a:cubicBezTo>
                  <a:pt x="12752" y="11737"/>
                  <a:pt x="12753" y="11717"/>
                  <a:pt x="12739" y="11698"/>
                </a:cubicBezTo>
                <a:cubicBezTo>
                  <a:pt x="12726" y="11683"/>
                  <a:pt x="12712" y="11667"/>
                  <a:pt x="12699" y="11652"/>
                </a:cubicBezTo>
                <a:lnTo>
                  <a:pt x="12699" y="11652"/>
                </a:lnTo>
                <a:cubicBezTo>
                  <a:pt x="12706" y="11637"/>
                  <a:pt x="12712" y="11621"/>
                  <a:pt x="12719" y="11605"/>
                </a:cubicBezTo>
                <a:lnTo>
                  <a:pt x="12719" y="11605"/>
                </a:lnTo>
                <a:cubicBezTo>
                  <a:pt x="12745" y="11628"/>
                  <a:pt x="12771" y="11649"/>
                  <a:pt x="12798" y="11670"/>
                </a:cubicBezTo>
                <a:lnTo>
                  <a:pt x="12798" y="11670"/>
                </a:lnTo>
                <a:cubicBezTo>
                  <a:pt x="12804" y="11656"/>
                  <a:pt x="12810" y="11642"/>
                  <a:pt x="12815" y="11627"/>
                </a:cubicBezTo>
                <a:lnTo>
                  <a:pt x="12815" y="11627"/>
                </a:lnTo>
                <a:cubicBezTo>
                  <a:pt x="12807" y="11630"/>
                  <a:pt x="12799" y="11632"/>
                  <a:pt x="12791" y="11632"/>
                </a:cubicBezTo>
                <a:cubicBezTo>
                  <a:pt x="12780" y="11632"/>
                  <a:pt x="12771" y="11629"/>
                  <a:pt x="12764" y="11622"/>
                </a:cubicBezTo>
                <a:cubicBezTo>
                  <a:pt x="12751" y="11611"/>
                  <a:pt x="12739" y="11599"/>
                  <a:pt x="12726" y="11587"/>
                </a:cubicBezTo>
                <a:lnTo>
                  <a:pt x="12726" y="11587"/>
                </a:lnTo>
                <a:cubicBezTo>
                  <a:pt x="12724" y="11593"/>
                  <a:pt x="12721" y="11599"/>
                  <a:pt x="12719" y="11605"/>
                </a:cubicBezTo>
                <a:lnTo>
                  <a:pt x="12719" y="11605"/>
                </a:lnTo>
                <a:cubicBezTo>
                  <a:pt x="12631" y="11531"/>
                  <a:pt x="12548" y="11449"/>
                  <a:pt x="12475" y="11358"/>
                </a:cubicBezTo>
                <a:lnTo>
                  <a:pt x="12475" y="11358"/>
                </a:lnTo>
                <a:cubicBezTo>
                  <a:pt x="12558" y="11433"/>
                  <a:pt x="12641" y="11508"/>
                  <a:pt x="12726" y="11587"/>
                </a:cubicBezTo>
                <a:lnTo>
                  <a:pt x="12726" y="11587"/>
                </a:lnTo>
                <a:cubicBezTo>
                  <a:pt x="12739" y="11555"/>
                  <a:pt x="12752" y="11522"/>
                  <a:pt x="12763" y="11488"/>
                </a:cubicBezTo>
                <a:lnTo>
                  <a:pt x="12763" y="11488"/>
                </a:lnTo>
                <a:cubicBezTo>
                  <a:pt x="12785" y="11508"/>
                  <a:pt x="12806" y="11527"/>
                  <a:pt x="12827" y="11547"/>
                </a:cubicBezTo>
                <a:cubicBezTo>
                  <a:pt x="12832" y="11552"/>
                  <a:pt x="12837" y="11558"/>
                  <a:pt x="12840" y="11564"/>
                </a:cubicBezTo>
                <a:lnTo>
                  <a:pt x="12840" y="11564"/>
                </a:lnTo>
                <a:cubicBezTo>
                  <a:pt x="12896" y="11410"/>
                  <a:pt x="12940" y="11251"/>
                  <a:pt x="12972" y="11090"/>
                </a:cubicBezTo>
                <a:lnTo>
                  <a:pt x="12972" y="11090"/>
                </a:lnTo>
                <a:cubicBezTo>
                  <a:pt x="12970" y="11092"/>
                  <a:pt x="12968" y="11093"/>
                  <a:pt x="12965" y="11094"/>
                </a:cubicBezTo>
                <a:cubicBezTo>
                  <a:pt x="12955" y="11105"/>
                  <a:pt x="12944" y="11109"/>
                  <a:pt x="12935" y="11109"/>
                </a:cubicBezTo>
                <a:cubicBezTo>
                  <a:pt x="12921" y="11109"/>
                  <a:pt x="12910" y="11101"/>
                  <a:pt x="12903" y="11094"/>
                </a:cubicBezTo>
                <a:cubicBezTo>
                  <a:pt x="12894" y="11086"/>
                  <a:pt x="12886" y="11077"/>
                  <a:pt x="12877" y="11069"/>
                </a:cubicBezTo>
                <a:lnTo>
                  <a:pt x="12877" y="11069"/>
                </a:lnTo>
                <a:cubicBezTo>
                  <a:pt x="12857" y="11170"/>
                  <a:pt x="12833" y="11271"/>
                  <a:pt x="12802" y="11371"/>
                </a:cubicBezTo>
                <a:cubicBezTo>
                  <a:pt x="12790" y="11411"/>
                  <a:pt x="12777" y="11450"/>
                  <a:pt x="12763" y="11488"/>
                </a:cubicBezTo>
                <a:lnTo>
                  <a:pt x="12763" y="11488"/>
                </a:lnTo>
                <a:cubicBezTo>
                  <a:pt x="12634" y="11369"/>
                  <a:pt x="12502" y="11251"/>
                  <a:pt x="12362" y="11132"/>
                </a:cubicBezTo>
                <a:cubicBezTo>
                  <a:pt x="12355" y="11117"/>
                  <a:pt x="12339" y="11111"/>
                  <a:pt x="12324" y="11111"/>
                </a:cubicBezTo>
                <a:cubicBezTo>
                  <a:pt x="12314" y="11111"/>
                  <a:pt x="12304" y="11114"/>
                  <a:pt x="12299" y="11119"/>
                </a:cubicBezTo>
                <a:cubicBezTo>
                  <a:pt x="12283" y="11136"/>
                  <a:pt x="12277" y="11152"/>
                  <a:pt x="12278" y="11168"/>
                </a:cubicBezTo>
                <a:lnTo>
                  <a:pt x="12278" y="11168"/>
                </a:lnTo>
                <a:cubicBezTo>
                  <a:pt x="12017" y="10868"/>
                  <a:pt x="11755" y="10570"/>
                  <a:pt x="11494" y="10276"/>
                </a:cubicBezTo>
                <a:cubicBezTo>
                  <a:pt x="11481" y="10263"/>
                  <a:pt x="11467" y="10258"/>
                  <a:pt x="11453" y="10258"/>
                </a:cubicBezTo>
                <a:close/>
                <a:moveTo>
                  <a:pt x="8897" y="11318"/>
                </a:moveTo>
                <a:cubicBezTo>
                  <a:pt x="8887" y="11318"/>
                  <a:pt x="8876" y="11322"/>
                  <a:pt x="8866" y="11333"/>
                </a:cubicBezTo>
                <a:cubicBezTo>
                  <a:pt x="8854" y="11346"/>
                  <a:pt x="8854" y="11383"/>
                  <a:pt x="8866" y="11396"/>
                </a:cubicBezTo>
                <a:cubicBezTo>
                  <a:pt x="9017" y="11522"/>
                  <a:pt x="9155" y="11660"/>
                  <a:pt x="9293" y="11785"/>
                </a:cubicBezTo>
                <a:cubicBezTo>
                  <a:pt x="9306" y="11792"/>
                  <a:pt x="9318" y="11795"/>
                  <a:pt x="9331" y="11795"/>
                </a:cubicBezTo>
                <a:cubicBezTo>
                  <a:pt x="9344" y="11795"/>
                  <a:pt x="9356" y="11792"/>
                  <a:pt x="9369" y="11785"/>
                </a:cubicBezTo>
                <a:cubicBezTo>
                  <a:pt x="9382" y="11773"/>
                  <a:pt x="9394" y="11735"/>
                  <a:pt x="9369" y="11710"/>
                </a:cubicBezTo>
                <a:cubicBezTo>
                  <a:pt x="9231" y="11584"/>
                  <a:pt x="9080" y="11458"/>
                  <a:pt x="8941" y="11333"/>
                </a:cubicBezTo>
                <a:cubicBezTo>
                  <a:pt x="8927" y="11326"/>
                  <a:pt x="8912" y="11318"/>
                  <a:pt x="8897" y="11318"/>
                </a:cubicBezTo>
                <a:close/>
                <a:moveTo>
                  <a:pt x="211" y="11725"/>
                </a:moveTo>
                <a:cubicBezTo>
                  <a:pt x="216" y="11725"/>
                  <a:pt x="221" y="11726"/>
                  <a:pt x="226" y="11727"/>
                </a:cubicBezTo>
                <a:lnTo>
                  <a:pt x="226" y="11727"/>
                </a:lnTo>
                <a:cubicBezTo>
                  <a:pt x="226" y="11731"/>
                  <a:pt x="226" y="11736"/>
                  <a:pt x="227" y="11741"/>
                </a:cubicBezTo>
                <a:lnTo>
                  <a:pt x="227" y="11741"/>
                </a:lnTo>
                <a:cubicBezTo>
                  <a:pt x="214" y="11739"/>
                  <a:pt x="201" y="11737"/>
                  <a:pt x="189" y="11735"/>
                </a:cubicBezTo>
                <a:cubicBezTo>
                  <a:pt x="188" y="11735"/>
                  <a:pt x="187" y="11735"/>
                  <a:pt x="187" y="11735"/>
                </a:cubicBezTo>
                <a:lnTo>
                  <a:pt x="187" y="11735"/>
                </a:lnTo>
                <a:cubicBezTo>
                  <a:pt x="177" y="11741"/>
                  <a:pt x="169" y="11749"/>
                  <a:pt x="164" y="11760"/>
                </a:cubicBezTo>
                <a:cubicBezTo>
                  <a:pt x="152" y="11785"/>
                  <a:pt x="177" y="11811"/>
                  <a:pt x="202" y="11824"/>
                </a:cubicBezTo>
                <a:cubicBezTo>
                  <a:pt x="203" y="11824"/>
                  <a:pt x="204" y="11824"/>
                  <a:pt x="206" y="11825"/>
                </a:cubicBezTo>
                <a:lnTo>
                  <a:pt x="206" y="11825"/>
                </a:lnTo>
                <a:cubicBezTo>
                  <a:pt x="206" y="11825"/>
                  <a:pt x="206" y="11826"/>
                  <a:pt x="206" y="11827"/>
                </a:cubicBezTo>
                <a:lnTo>
                  <a:pt x="206" y="11827"/>
                </a:lnTo>
                <a:cubicBezTo>
                  <a:pt x="200" y="11826"/>
                  <a:pt x="195" y="11825"/>
                  <a:pt x="189" y="11824"/>
                </a:cubicBezTo>
                <a:cubicBezTo>
                  <a:pt x="130" y="11824"/>
                  <a:pt x="127" y="11734"/>
                  <a:pt x="179" y="11734"/>
                </a:cubicBezTo>
                <a:cubicBezTo>
                  <a:pt x="181" y="11734"/>
                  <a:pt x="184" y="11734"/>
                  <a:pt x="187" y="11735"/>
                </a:cubicBezTo>
                <a:lnTo>
                  <a:pt x="187" y="11735"/>
                </a:lnTo>
                <a:cubicBezTo>
                  <a:pt x="194" y="11730"/>
                  <a:pt x="203" y="11726"/>
                  <a:pt x="211" y="11725"/>
                </a:cubicBezTo>
                <a:close/>
                <a:moveTo>
                  <a:pt x="206" y="11827"/>
                </a:moveTo>
                <a:lnTo>
                  <a:pt x="206" y="11827"/>
                </a:lnTo>
                <a:cubicBezTo>
                  <a:pt x="214" y="11828"/>
                  <a:pt x="222" y="11829"/>
                  <a:pt x="230" y="11831"/>
                </a:cubicBezTo>
                <a:lnTo>
                  <a:pt x="230" y="11831"/>
                </a:lnTo>
                <a:cubicBezTo>
                  <a:pt x="231" y="11831"/>
                  <a:pt x="233" y="11831"/>
                  <a:pt x="235" y="11832"/>
                </a:cubicBezTo>
                <a:lnTo>
                  <a:pt x="235" y="11832"/>
                </a:lnTo>
                <a:cubicBezTo>
                  <a:pt x="236" y="11844"/>
                  <a:pt x="237" y="11857"/>
                  <a:pt x="238" y="11869"/>
                </a:cubicBezTo>
                <a:lnTo>
                  <a:pt x="238" y="11869"/>
                </a:lnTo>
                <a:cubicBezTo>
                  <a:pt x="220" y="11861"/>
                  <a:pt x="210" y="11844"/>
                  <a:pt x="206" y="11827"/>
                </a:cubicBezTo>
                <a:close/>
                <a:moveTo>
                  <a:pt x="12181" y="11440"/>
                </a:moveTo>
                <a:lnTo>
                  <a:pt x="12181" y="11440"/>
                </a:lnTo>
                <a:cubicBezTo>
                  <a:pt x="12328" y="11557"/>
                  <a:pt x="12464" y="11684"/>
                  <a:pt x="12576" y="11836"/>
                </a:cubicBezTo>
                <a:cubicBezTo>
                  <a:pt x="12584" y="11846"/>
                  <a:pt x="12593" y="11851"/>
                  <a:pt x="12603" y="11852"/>
                </a:cubicBezTo>
                <a:lnTo>
                  <a:pt x="12603" y="11852"/>
                </a:lnTo>
                <a:cubicBezTo>
                  <a:pt x="12618" y="11824"/>
                  <a:pt x="12632" y="11796"/>
                  <a:pt x="12646" y="11767"/>
                </a:cubicBezTo>
                <a:lnTo>
                  <a:pt x="12646" y="11767"/>
                </a:lnTo>
                <a:cubicBezTo>
                  <a:pt x="12648" y="11769"/>
                  <a:pt x="12650" y="11771"/>
                  <a:pt x="12651" y="11773"/>
                </a:cubicBezTo>
                <a:cubicBezTo>
                  <a:pt x="12680" y="11802"/>
                  <a:pt x="12642" y="11853"/>
                  <a:pt x="12607" y="11853"/>
                </a:cubicBezTo>
                <a:cubicBezTo>
                  <a:pt x="12605" y="11853"/>
                  <a:pt x="12604" y="11852"/>
                  <a:pt x="12603" y="11852"/>
                </a:cubicBezTo>
                <a:lnTo>
                  <a:pt x="12603" y="11852"/>
                </a:lnTo>
                <a:cubicBezTo>
                  <a:pt x="12590" y="11878"/>
                  <a:pt x="12576" y="11903"/>
                  <a:pt x="12562" y="11928"/>
                </a:cubicBezTo>
                <a:lnTo>
                  <a:pt x="12562" y="11928"/>
                </a:lnTo>
                <a:cubicBezTo>
                  <a:pt x="12435" y="11765"/>
                  <a:pt x="12309" y="11603"/>
                  <a:pt x="12181" y="11440"/>
                </a:cubicBezTo>
                <a:close/>
                <a:moveTo>
                  <a:pt x="8451" y="11836"/>
                </a:moveTo>
                <a:cubicBezTo>
                  <a:pt x="8438" y="11836"/>
                  <a:pt x="8438" y="11836"/>
                  <a:pt x="8426" y="11849"/>
                </a:cubicBezTo>
                <a:lnTo>
                  <a:pt x="8413" y="11861"/>
                </a:lnTo>
                <a:cubicBezTo>
                  <a:pt x="8413" y="11874"/>
                  <a:pt x="8401" y="11886"/>
                  <a:pt x="8413" y="11899"/>
                </a:cubicBezTo>
                <a:cubicBezTo>
                  <a:pt x="8413" y="11911"/>
                  <a:pt x="8426" y="11924"/>
                  <a:pt x="8426" y="11924"/>
                </a:cubicBezTo>
                <a:cubicBezTo>
                  <a:pt x="8451" y="11936"/>
                  <a:pt x="8463" y="11949"/>
                  <a:pt x="8488" y="11962"/>
                </a:cubicBezTo>
                <a:lnTo>
                  <a:pt x="8539" y="11962"/>
                </a:lnTo>
                <a:lnTo>
                  <a:pt x="8552" y="11949"/>
                </a:lnTo>
                <a:cubicBezTo>
                  <a:pt x="8564" y="11936"/>
                  <a:pt x="8564" y="11924"/>
                  <a:pt x="8564" y="11911"/>
                </a:cubicBezTo>
                <a:cubicBezTo>
                  <a:pt x="8552" y="11899"/>
                  <a:pt x="8552" y="11886"/>
                  <a:pt x="8539" y="11874"/>
                </a:cubicBezTo>
                <a:cubicBezTo>
                  <a:pt x="8527" y="11861"/>
                  <a:pt x="8501" y="11849"/>
                  <a:pt x="8488" y="11849"/>
                </a:cubicBezTo>
                <a:cubicBezTo>
                  <a:pt x="8476" y="11836"/>
                  <a:pt x="8463" y="11836"/>
                  <a:pt x="8451" y="11836"/>
                </a:cubicBezTo>
                <a:close/>
                <a:moveTo>
                  <a:pt x="2398" y="11495"/>
                </a:moveTo>
                <a:cubicBezTo>
                  <a:pt x="2426" y="11495"/>
                  <a:pt x="2455" y="11506"/>
                  <a:pt x="2477" y="11534"/>
                </a:cubicBezTo>
                <a:cubicBezTo>
                  <a:pt x="2479" y="11535"/>
                  <a:pt x="2480" y="11537"/>
                  <a:pt x="2482" y="11538"/>
                </a:cubicBezTo>
                <a:lnTo>
                  <a:pt x="2482" y="11538"/>
                </a:lnTo>
                <a:cubicBezTo>
                  <a:pt x="2501" y="11620"/>
                  <a:pt x="2487" y="11703"/>
                  <a:pt x="2440" y="11773"/>
                </a:cubicBezTo>
                <a:cubicBezTo>
                  <a:pt x="2415" y="11811"/>
                  <a:pt x="2390" y="11849"/>
                  <a:pt x="2352" y="11886"/>
                </a:cubicBezTo>
                <a:cubicBezTo>
                  <a:pt x="2327" y="11911"/>
                  <a:pt x="2289" y="11949"/>
                  <a:pt x="2251" y="11962"/>
                </a:cubicBezTo>
                <a:cubicBezTo>
                  <a:pt x="2237" y="11966"/>
                  <a:pt x="2224" y="11969"/>
                  <a:pt x="2210" y="11969"/>
                </a:cubicBezTo>
                <a:cubicBezTo>
                  <a:pt x="2187" y="11969"/>
                  <a:pt x="2166" y="11960"/>
                  <a:pt x="2151" y="11936"/>
                </a:cubicBezTo>
                <a:cubicBezTo>
                  <a:pt x="2125" y="11911"/>
                  <a:pt x="2138" y="11861"/>
                  <a:pt x="2151" y="11824"/>
                </a:cubicBezTo>
                <a:cubicBezTo>
                  <a:pt x="2164" y="11723"/>
                  <a:pt x="2201" y="11635"/>
                  <a:pt x="2264" y="11559"/>
                </a:cubicBezTo>
                <a:cubicBezTo>
                  <a:pt x="2296" y="11527"/>
                  <a:pt x="2348" y="11495"/>
                  <a:pt x="2398" y="11495"/>
                </a:cubicBezTo>
                <a:close/>
                <a:moveTo>
                  <a:pt x="3759" y="11819"/>
                </a:moveTo>
                <a:cubicBezTo>
                  <a:pt x="3743" y="11819"/>
                  <a:pt x="3723" y="11830"/>
                  <a:pt x="3723" y="11849"/>
                </a:cubicBezTo>
                <a:cubicBezTo>
                  <a:pt x="3710" y="11874"/>
                  <a:pt x="3723" y="11899"/>
                  <a:pt x="3748" y="11911"/>
                </a:cubicBezTo>
                <a:cubicBezTo>
                  <a:pt x="3824" y="11936"/>
                  <a:pt x="3899" y="11949"/>
                  <a:pt x="3974" y="11975"/>
                </a:cubicBezTo>
                <a:cubicBezTo>
                  <a:pt x="4000" y="11975"/>
                  <a:pt x="4025" y="11962"/>
                  <a:pt x="4037" y="11936"/>
                </a:cubicBezTo>
                <a:cubicBezTo>
                  <a:pt x="4050" y="11911"/>
                  <a:pt x="4037" y="11886"/>
                  <a:pt x="4012" y="11874"/>
                </a:cubicBezTo>
                <a:cubicBezTo>
                  <a:pt x="3936" y="11861"/>
                  <a:pt x="3849" y="11836"/>
                  <a:pt x="3773" y="11824"/>
                </a:cubicBezTo>
                <a:cubicBezTo>
                  <a:pt x="3770" y="11820"/>
                  <a:pt x="3764" y="11819"/>
                  <a:pt x="3759" y="11819"/>
                </a:cubicBezTo>
                <a:close/>
                <a:moveTo>
                  <a:pt x="2393" y="11397"/>
                </a:moveTo>
                <a:cubicBezTo>
                  <a:pt x="2338" y="11397"/>
                  <a:pt x="2281" y="11416"/>
                  <a:pt x="2239" y="11446"/>
                </a:cubicBezTo>
                <a:cubicBezTo>
                  <a:pt x="2138" y="11522"/>
                  <a:pt x="2075" y="11648"/>
                  <a:pt x="2050" y="11773"/>
                </a:cubicBezTo>
                <a:cubicBezTo>
                  <a:pt x="2038" y="11824"/>
                  <a:pt x="2038" y="11899"/>
                  <a:pt x="2050" y="11962"/>
                </a:cubicBezTo>
                <a:cubicBezTo>
                  <a:pt x="2075" y="12025"/>
                  <a:pt x="2125" y="12062"/>
                  <a:pt x="2189" y="12062"/>
                </a:cubicBezTo>
                <a:cubicBezTo>
                  <a:pt x="2200" y="12064"/>
                  <a:pt x="2211" y="12065"/>
                  <a:pt x="2222" y="12065"/>
                </a:cubicBezTo>
                <a:cubicBezTo>
                  <a:pt x="2334" y="12065"/>
                  <a:pt x="2433" y="11954"/>
                  <a:pt x="2491" y="11874"/>
                </a:cubicBezTo>
                <a:cubicBezTo>
                  <a:pt x="2578" y="11760"/>
                  <a:pt x="2616" y="11609"/>
                  <a:pt x="2566" y="11484"/>
                </a:cubicBezTo>
                <a:cubicBezTo>
                  <a:pt x="2561" y="11475"/>
                  <a:pt x="2554" y="11468"/>
                  <a:pt x="2546" y="11463"/>
                </a:cubicBezTo>
                <a:lnTo>
                  <a:pt x="2546" y="11463"/>
                </a:lnTo>
                <a:cubicBezTo>
                  <a:pt x="2507" y="11417"/>
                  <a:pt x="2451" y="11397"/>
                  <a:pt x="2393" y="11397"/>
                </a:cubicBezTo>
                <a:close/>
                <a:moveTo>
                  <a:pt x="661" y="12055"/>
                </a:moveTo>
                <a:cubicBezTo>
                  <a:pt x="626" y="12061"/>
                  <a:pt x="591" y="12067"/>
                  <a:pt x="555" y="12071"/>
                </a:cubicBezTo>
                <a:lnTo>
                  <a:pt x="555" y="12071"/>
                </a:lnTo>
                <a:cubicBezTo>
                  <a:pt x="509" y="12067"/>
                  <a:pt x="463" y="12063"/>
                  <a:pt x="418" y="12059"/>
                </a:cubicBezTo>
                <a:lnTo>
                  <a:pt x="418" y="12059"/>
                </a:lnTo>
                <a:cubicBezTo>
                  <a:pt x="499" y="12057"/>
                  <a:pt x="580" y="12056"/>
                  <a:pt x="661" y="12055"/>
                </a:cubicBezTo>
                <a:close/>
                <a:moveTo>
                  <a:pt x="12562" y="11928"/>
                </a:moveTo>
                <a:cubicBezTo>
                  <a:pt x="12570" y="11939"/>
                  <a:pt x="12579" y="11950"/>
                  <a:pt x="12588" y="11962"/>
                </a:cubicBezTo>
                <a:cubicBezTo>
                  <a:pt x="12616" y="11999"/>
                  <a:pt x="12582" y="12043"/>
                  <a:pt x="12547" y="12043"/>
                </a:cubicBezTo>
                <a:cubicBezTo>
                  <a:pt x="12535" y="12043"/>
                  <a:pt x="12522" y="12038"/>
                  <a:pt x="12512" y="12025"/>
                </a:cubicBezTo>
                <a:cubicBezTo>
                  <a:pt x="12511" y="12023"/>
                  <a:pt x="12509" y="12021"/>
                  <a:pt x="12508" y="12018"/>
                </a:cubicBezTo>
                <a:lnTo>
                  <a:pt x="12508" y="12018"/>
                </a:lnTo>
                <a:cubicBezTo>
                  <a:pt x="12493" y="12042"/>
                  <a:pt x="12478" y="12065"/>
                  <a:pt x="12464" y="12087"/>
                </a:cubicBezTo>
                <a:lnTo>
                  <a:pt x="12464" y="12087"/>
                </a:lnTo>
                <a:cubicBezTo>
                  <a:pt x="12458" y="12079"/>
                  <a:pt x="12448" y="12074"/>
                  <a:pt x="12436" y="12074"/>
                </a:cubicBezTo>
                <a:cubicBezTo>
                  <a:pt x="12434" y="12074"/>
                  <a:pt x="12432" y="12074"/>
                  <a:pt x="12430" y="12074"/>
                </a:cubicBezTo>
                <a:lnTo>
                  <a:pt x="12430" y="12074"/>
                </a:lnTo>
                <a:cubicBezTo>
                  <a:pt x="12435" y="12072"/>
                  <a:pt x="12434" y="12067"/>
                  <a:pt x="12431" y="12061"/>
                </a:cubicBezTo>
                <a:lnTo>
                  <a:pt x="12431" y="12061"/>
                </a:lnTo>
                <a:cubicBezTo>
                  <a:pt x="12432" y="12061"/>
                  <a:pt x="12433" y="12061"/>
                  <a:pt x="12434" y="12061"/>
                </a:cubicBezTo>
                <a:cubicBezTo>
                  <a:pt x="12470" y="12061"/>
                  <a:pt x="12502" y="12028"/>
                  <a:pt x="12489" y="11994"/>
                </a:cubicBezTo>
                <a:lnTo>
                  <a:pt x="12489" y="11994"/>
                </a:lnTo>
                <a:cubicBezTo>
                  <a:pt x="12495" y="12002"/>
                  <a:pt x="12501" y="12010"/>
                  <a:pt x="12508" y="12018"/>
                </a:cubicBezTo>
                <a:lnTo>
                  <a:pt x="12508" y="12018"/>
                </a:lnTo>
                <a:cubicBezTo>
                  <a:pt x="12526" y="11989"/>
                  <a:pt x="12544" y="11958"/>
                  <a:pt x="12562" y="11928"/>
                </a:cubicBezTo>
                <a:close/>
                <a:moveTo>
                  <a:pt x="12464" y="12087"/>
                </a:moveTo>
                <a:lnTo>
                  <a:pt x="12464" y="12087"/>
                </a:lnTo>
                <a:cubicBezTo>
                  <a:pt x="12482" y="12112"/>
                  <a:pt x="12469" y="12163"/>
                  <a:pt x="12425" y="12163"/>
                </a:cubicBezTo>
                <a:cubicBezTo>
                  <a:pt x="12421" y="12163"/>
                  <a:pt x="12417" y="12164"/>
                  <a:pt x="12414" y="12164"/>
                </a:cubicBezTo>
                <a:cubicBezTo>
                  <a:pt x="12413" y="12164"/>
                  <a:pt x="12412" y="12164"/>
                  <a:pt x="12412" y="12164"/>
                </a:cubicBezTo>
                <a:lnTo>
                  <a:pt x="12412" y="12164"/>
                </a:lnTo>
                <a:cubicBezTo>
                  <a:pt x="12410" y="12166"/>
                  <a:pt x="12409" y="12168"/>
                  <a:pt x="12407" y="12170"/>
                </a:cubicBezTo>
                <a:lnTo>
                  <a:pt x="12407" y="12170"/>
                </a:lnTo>
                <a:cubicBezTo>
                  <a:pt x="12405" y="12167"/>
                  <a:pt x="12403" y="12165"/>
                  <a:pt x="12400" y="12163"/>
                </a:cubicBezTo>
                <a:cubicBezTo>
                  <a:pt x="12400" y="12162"/>
                  <a:pt x="12399" y="12162"/>
                  <a:pt x="12399" y="12162"/>
                </a:cubicBezTo>
                <a:lnTo>
                  <a:pt x="12399" y="12162"/>
                </a:lnTo>
                <a:cubicBezTo>
                  <a:pt x="12403" y="12163"/>
                  <a:pt x="12407" y="12164"/>
                  <a:pt x="12412" y="12164"/>
                </a:cubicBezTo>
                <a:lnTo>
                  <a:pt x="12412" y="12164"/>
                </a:lnTo>
                <a:cubicBezTo>
                  <a:pt x="12429" y="12139"/>
                  <a:pt x="12447" y="12113"/>
                  <a:pt x="12464" y="12087"/>
                </a:cubicBezTo>
                <a:close/>
                <a:moveTo>
                  <a:pt x="10297" y="11685"/>
                </a:moveTo>
                <a:cubicBezTo>
                  <a:pt x="10325" y="11685"/>
                  <a:pt x="10352" y="11696"/>
                  <a:pt x="10375" y="11723"/>
                </a:cubicBezTo>
                <a:cubicBezTo>
                  <a:pt x="10400" y="11799"/>
                  <a:pt x="10375" y="11899"/>
                  <a:pt x="10337" y="11962"/>
                </a:cubicBezTo>
                <a:cubicBezTo>
                  <a:pt x="10312" y="12012"/>
                  <a:pt x="10287" y="12050"/>
                  <a:pt x="10249" y="12075"/>
                </a:cubicBezTo>
                <a:cubicBezTo>
                  <a:pt x="10224" y="12112"/>
                  <a:pt x="10187" y="12138"/>
                  <a:pt x="10136" y="12163"/>
                </a:cubicBezTo>
                <a:cubicBezTo>
                  <a:pt x="10127" y="12168"/>
                  <a:pt x="10114" y="12171"/>
                  <a:pt x="10101" y="12171"/>
                </a:cubicBezTo>
                <a:cubicBezTo>
                  <a:pt x="10079" y="12171"/>
                  <a:pt x="10056" y="12162"/>
                  <a:pt x="10048" y="12138"/>
                </a:cubicBezTo>
                <a:cubicBezTo>
                  <a:pt x="10023" y="12100"/>
                  <a:pt x="10036" y="12050"/>
                  <a:pt x="10036" y="12012"/>
                </a:cubicBezTo>
                <a:cubicBezTo>
                  <a:pt x="10048" y="11924"/>
                  <a:pt x="10098" y="11824"/>
                  <a:pt x="10161" y="11760"/>
                </a:cubicBezTo>
                <a:cubicBezTo>
                  <a:pt x="10194" y="11720"/>
                  <a:pt x="10247" y="11685"/>
                  <a:pt x="10297" y="11685"/>
                </a:cubicBezTo>
                <a:close/>
                <a:moveTo>
                  <a:pt x="238" y="11869"/>
                </a:moveTo>
                <a:lnTo>
                  <a:pt x="238" y="11869"/>
                </a:lnTo>
                <a:cubicBezTo>
                  <a:pt x="243" y="11871"/>
                  <a:pt x="247" y="11873"/>
                  <a:pt x="252" y="11874"/>
                </a:cubicBezTo>
                <a:cubicBezTo>
                  <a:pt x="253" y="11874"/>
                  <a:pt x="254" y="11874"/>
                  <a:pt x="255" y="11874"/>
                </a:cubicBezTo>
                <a:lnTo>
                  <a:pt x="255" y="11874"/>
                </a:lnTo>
                <a:cubicBezTo>
                  <a:pt x="253" y="11883"/>
                  <a:pt x="252" y="11892"/>
                  <a:pt x="252" y="11899"/>
                </a:cubicBezTo>
                <a:cubicBezTo>
                  <a:pt x="264" y="11924"/>
                  <a:pt x="289" y="11936"/>
                  <a:pt x="315" y="11936"/>
                </a:cubicBezTo>
                <a:cubicBezTo>
                  <a:pt x="380" y="11922"/>
                  <a:pt x="450" y="11912"/>
                  <a:pt x="519" y="11903"/>
                </a:cubicBezTo>
                <a:lnTo>
                  <a:pt x="519" y="11903"/>
                </a:lnTo>
                <a:cubicBezTo>
                  <a:pt x="544" y="11906"/>
                  <a:pt x="569" y="11908"/>
                  <a:pt x="594" y="11911"/>
                </a:cubicBezTo>
                <a:lnTo>
                  <a:pt x="594" y="11911"/>
                </a:lnTo>
                <a:cubicBezTo>
                  <a:pt x="501" y="11930"/>
                  <a:pt x="408" y="11936"/>
                  <a:pt x="315" y="11936"/>
                </a:cubicBezTo>
                <a:cubicBezTo>
                  <a:pt x="295" y="11936"/>
                  <a:pt x="275" y="11945"/>
                  <a:pt x="267" y="11966"/>
                </a:cubicBezTo>
                <a:lnTo>
                  <a:pt x="267" y="11966"/>
                </a:lnTo>
                <a:cubicBezTo>
                  <a:pt x="260" y="11970"/>
                  <a:pt x="254" y="11975"/>
                  <a:pt x="249" y="11981"/>
                </a:cubicBezTo>
                <a:lnTo>
                  <a:pt x="249" y="11981"/>
                </a:lnTo>
                <a:cubicBezTo>
                  <a:pt x="251" y="12001"/>
                  <a:pt x="253" y="12021"/>
                  <a:pt x="255" y="12041"/>
                </a:cubicBezTo>
                <a:lnTo>
                  <a:pt x="255" y="12041"/>
                </a:lnTo>
                <a:cubicBezTo>
                  <a:pt x="250" y="12040"/>
                  <a:pt x="245" y="12039"/>
                  <a:pt x="239" y="12039"/>
                </a:cubicBezTo>
                <a:lnTo>
                  <a:pt x="239" y="12039"/>
                </a:lnTo>
                <a:cubicBezTo>
                  <a:pt x="243" y="12047"/>
                  <a:pt x="249" y="12054"/>
                  <a:pt x="257" y="12058"/>
                </a:cubicBezTo>
                <a:lnTo>
                  <a:pt x="257" y="12058"/>
                </a:lnTo>
                <a:cubicBezTo>
                  <a:pt x="257" y="12064"/>
                  <a:pt x="258" y="12070"/>
                  <a:pt x="259" y="12075"/>
                </a:cubicBezTo>
                <a:lnTo>
                  <a:pt x="259" y="12075"/>
                </a:lnTo>
                <a:cubicBezTo>
                  <a:pt x="226" y="12079"/>
                  <a:pt x="213" y="12111"/>
                  <a:pt x="219" y="12138"/>
                </a:cubicBezTo>
                <a:lnTo>
                  <a:pt x="219" y="12138"/>
                </a:lnTo>
                <a:cubicBezTo>
                  <a:pt x="235" y="12140"/>
                  <a:pt x="250" y="12142"/>
                  <a:pt x="266" y="12144"/>
                </a:cubicBezTo>
                <a:lnTo>
                  <a:pt x="266" y="12144"/>
                </a:lnTo>
                <a:cubicBezTo>
                  <a:pt x="266" y="12145"/>
                  <a:pt x="266" y="12146"/>
                  <a:pt x="266" y="12147"/>
                </a:cubicBezTo>
                <a:lnTo>
                  <a:pt x="266" y="12147"/>
                </a:lnTo>
                <a:cubicBezTo>
                  <a:pt x="256" y="12152"/>
                  <a:pt x="248" y="12161"/>
                  <a:pt x="243" y="12171"/>
                </a:cubicBezTo>
                <a:lnTo>
                  <a:pt x="243" y="12171"/>
                </a:lnTo>
                <a:cubicBezTo>
                  <a:pt x="230" y="12165"/>
                  <a:pt x="222" y="12152"/>
                  <a:pt x="219" y="12138"/>
                </a:cubicBezTo>
                <a:lnTo>
                  <a:pt x="219" y="12138"/>
                </a:lnTo>
                <a:cubicBezTo>
                  <a:pt x="217" y="12138"/>
                  <a:pt x="216" y="12138"/>
                  <a:pt x="214" y="12138"/>
                </a:cubicBezTo>
                <a:cubicBezTo>
                  <a:pt x="152" y="12125"/>
                  <a:pt x="164" y="12037"/>
                  <a:pt x="227" y="12037"/>
                </a:cubicBezTo>
                <a:cubicBezTo>
                  <a:pt x="231" y="12037"/>
                  <a:pt x="235" y="12038"/>
                  <a:pt x="239" y="12039"/>
                </a:cubicBezTo>
                <a:lnTo>
                  <a:pt x="239" y="12039"/>
                </a:lnTo>
                <a:cubicBezTo>
                  <a:pt x="232" y="12021"/>
                  <a:pt x="236" y="11997"/>
                  <a:pt x="249" y="11981"/>
                </a:cubicBezTo>
                <a:lnTo>
                  <a:pt x="249" y="11981"/>
                </a:lnTo>
                <a:cubicBezTo>
                  <a:pt x="245" y="11944"/>
                  <a:pt x="242" y="11907"/>
                  <a:pt x="238" y="11869"/>
                </a:cubicBezTo>
                <a:close/>
                <a:moveTo>
                  <a:pt x="7412" y="11927"/>
                </a:moveTo>
                <a:cubicBezTo>
                  <a:pt x="7398" y="11927"/>
                  <a:pt x="7382" y="11930"/>
                  <a:pt x="7370" y="11936"/>
                </a:cubicBezTo>
                <a:cubicBezTo>
                  <a:pt x="7357" y="11962"/>
                  <a:pt x="7357" y="11987"/>
                  <a:pt x="7370" y="12012"/>
                </a:cubicBezTo>
                <a:cubicBezTo>
                  <a:pt x="7432" y="12087"/>
                  <a:pt x="7508" y="12151"/>
                  <a:pt x="7583" y="12226"/>
                </a:cubicBezTo>
                <a:cubicBezTo>
                  <a:pt x="7591" y="12233"/>
                  <a:pt x="7606" y="12240"/>
                  <a:pt x="7621" y="12240"/>
                </a:cubicBezTo>
                <a:cubicBezTo>
                  <a:pt x="7631" y="12240"/>
                  <a:pt x="7641" y="12237"/>
                  <a:pt x="7646" y="12226"/>
                </a:cubicBezTo>
                <a:cubicBezTo>
                  <a:pt x="7672" y="12213"/>
                  <a:pt x="7672" y="12176"/>
                  <a:pt x="7658" y="12163"/>
                </a:cubicBezTo>
                <a:cubicBezTo>
                  <a:pt x="7583" y="12087"/>
                  <a:pt x="7508" y="12012"/>
                  <a:pt x="7445" y="11936"/>
                </a:cubicBezTo>
                <a:cubicBezTo>
                  <a:pt x="7439" y="11930"/>
                  <a:pt x="7426" y="11927"/>
                  <a:pt x="7412" y="11927"/>
                </a:cubicBezTo>
                <a:close/>
                <a:moveTo>
                  <a:pt x="10298" y="11588"/>
                </a:moveTo>
                <a:cubicBezTo>
                  <a:pt x="10240" y="11588"/>
                  <a:pt x="10180" y="11610"/>
                  <a:pt x="10136" y="11648"/>
                </a:cubicBezTo>
                <a:cubicBezTo>
                  <a:pt x="10036" y="11723"/>
                  <a:pt x="9972" y="11849"/>
                  <a:pt x="9947" y="11962"/>
                </a:cubicBezTo>
                <a:cubicBezTo>
                  <a:pt x="9935" y="12025"/>
                  <a:pt x="9922" y="12087"/>
                  <a:pt x="9947" y="12151"/>
                </a:cubicBezTo>
                <a:cubicBezTo>
                  <a:pt x="9960" y="12213"/>
                  <a:pt x="10011" y="12251"/>
                  <a:pt x="10086" y="12263"/>
                </a:cubicBezTo>
                <a:cubicBezTo>
                  <a:pt x="10093" y="12264"/>
                  <a:pt x="10099" y="12264"/>
                  <a:pt x="10106" y="12264"/>
                </a:cubicBezTo>
                <a:cubicBezTo>
                  <a:pt x="10224" y="12264"/>
                  <a:pt x="10328" y="12158"/>
                  <a:pt x="10388" y="12075"/>
                </a:cubicBezTo>
                <a:cubicBezTo>
                  <a:pt x="10475" y="11962"/>
                  <a:pt x="10514" y="11811"/>
                  <a:pt x="10463" y="11673"/>
                </a:cubicBezTo>
                <a:cubicBezTo>
                  <a:pt x="10459" y="11665"/>
                  <a:pt x="10453" y="11658"/>
                  <a:pt x="10445" y="11653"/>
                </a:cubicBezTo>
                <a:lnTo>
                  <a:pt x="10445" y="11653"/>
                </a:lnTo>
                <a:cubicBezTo>
                  <a:pt x="10408" y="11608"/>
                  <a:pt x="10354" y="11588"/>
                  <a:pt x="10298" y="11588"/>
                </a:cubicBezTo>
                <a:close/>
                <a:moveTo>
                  <a:pt x="9414" y="12069"/>
                </a:moveTo>
                <a:cubicBezTo>
                  <a:pt x="9410" y="12069"/>
                  <a:pt x="9407" y="12071"/>
                  <a:pt x="9407" y="12075"/>
                </a:cubicBezTo>
                <a:cubicBezTo>
                  <a:pt x="9394" y="12075"/>
                  <a:pt x="9382" y="12075"/>
                  <a:pt x="9369" y="12087"/>
                </a:cubicBezTo>
                <a:cubicBezTo>
                  <a:pt x="9369" y="12100"/>
                  <a:pt x="9357" y="12112"/>
                  <a:pt x="9369" y="12125"/>
                </a:cubicBezTo>
                <a:cubicBezTo>
                  <a:pt x="9369" y="12138"/>
                  <a:pt x="9369" y="12151"/>
                  <a:pt x="9382" y="12163"/>
                </a:cubicBezTo>
                <a:cubicBezTo>
                  <a:pt x="9444" y="12201"/>
                  <a:pt x="9494" y="12251"/>
                  <a:pt x="9558" y="12276"/>
                </a:cubicBezTo>
                <a:cubicBezTo>
                  <a:pt x="9568" y="12281"/>
                  <a:pt x="9580" y="12284"/>
                  <a:pt x="9592" y="12284"/>
                </a:cubicBezTo>
                <a:cubicBezTo>
                  <a:pt x="9609" y="12284"/>
                  <a:pt x="9626" y="12278"/>
                  <a:pt x="9633" y="12263"/>
                </a:cubicBezTo>
                <a:cubicBezTo>
                  <a:pt x="9645" y="12251"/>
                  <a:pt x="9645" y="12213"/>
                  <a:pt x="9620" y="12201"/>
                </a:cubicBezTo>
                <a:cubicBezTo>
                  <a:pt x="9558" y="12163"/>
                  <a:pt x="9494" y="12125"/>
                  <a:pt x="9444" y="12075"/>
                </a:cubicBezTo>
                <a:cubicBezTo>
                  <a:pt x="9436" y="12075"/>
                  <a:pt x="9422" y="12069"/>
                  <a:pt x="9414" y="12069"/>
                </a:cubicBezTo>
                <a:close/>
                <a:moveTo>
                  <a:pt x="243" y="12171"/>
                </a:moveTo>
                <a:cubicBezTo>
                  <a:pt x="249" y="12174"/>
                  <a:pt x="256" y="12176"/>
                  <a:pt x="264" y="12176"/>
                </a:cubicBezTo>
                <a:cubicBezTo>
                  <a:pt x="266" y="12176"/>
                  <a:pt x="268" y="12176"/>
                  <a:pt x="270" y="12176"/>
                </a:cubicBezTo>
                <a:lnTo>
                  <a:pt x="270" y="12176"/>
                </a:lnTo>
                <a:cubicBezTo>
                  <a:pt x="272" y="12196"/>
                  <a:pt x="274" y="12215"/>
                  <a:pt x="276" y="12235"/>
                </a:cubicBezTo>
                <a:lnTo>
                  <a:pt x="276" y="12235"/>
                </a:lnTo>
                <a:cubicBezTo>
                  <a:pt x="310" y="12259"/>
                  <a:pt x="347" y="12273"/>
                  <a:pt x="386" y="12280"/>
                </a:cubicBezTo>
                <a:lnTo>
                  <a:pt x="386" y="12280"/>
                </a:lnTo>
                <a:cubicBezTo>
                  <a:pt x="376" y="12281"/>
                  <a:pt x="367" y="12281"/>
                  <a:pt x="358" y="12281"/>
                </a:cubicBezTo>
                <a:cubicBezTo>
                  <a:pt x="332" y="12281"/>
                  <a:pt x="307" y="12280"/>
                  <a:pt x="281" y="12278"/>
                </a:cubicBezTo>
                <a:lnTo>
                  <a:pt x="281" y="12278"/>
                </a:lnTo>
                <a:cubicBezTo>
                  <a:pt x="282" y="12284"/>
                  <a:pt x="282" y="12289"/>
                  <a:pt x="283" y="12294"/>
                </a:cubicBezTo>
                <a:lnTo>
                  <a:pt x="283" y="12294"/>
                </a:lnTo>
                <a:cubicBezTo>
                  <a:pt x="269" y="12305"/>
                  <a:pt x="265" y="12325"/>
                  <a:pt x="270" y="12344"/>
                </a:cubicBezTo>
                <a:lnTo>
                  <a:pt x="270" y="12344"/>
                </a:lnTo>
                <a:cubicBezTo>
                  <a:pt x="264" y="12343"/>
                  <a:pt x="258" y="12341"/>
                  <a:pt x="252" y="12339"/>
                </a:cubicBezTo>
                <a:cubicBezTo>
                  <a:pt x="246" y="12336"/>
                  <a:pt x="240" y="12334"/>
                  <a:pt x="234" y="12334"/>
                </a:cubicBezTo>
                <a:cubicBezTo>
                  <a:pt x="224" y="12334"/>
                  <a:pt x="215" y="12339"/>
                  <a:pt x="208" y="12346"/>
                </a:cubicBezTo>
                <a:lnTo>
                  <a:pt x="208" y="12346"/>
                </a:lnTo>
                <a:cubicBezTo>
                  <a:pt x="204" y="12341"/>
                  <a:pt x="202" y="12334"/>
                  <a:pt x="202" y="12327"/>
                </a:cubicBezTo>
                <a:cubicBezTo>
                  <a:pt x="202" y="12302"/>
                  <a:pt x="227" y="12276"/>
                  <a:pt x="252" y="12276"/>
                </a:cubicBezTo>
                <a:cubicBezTo>
                  <a:pt x="262" y="12277"/>
                  <a:pt x="271" y="12278"/>
                  <a:pt x="281" y="12278"/>
                </a:cubicBezTo>
                <a:lnTo>
                  <a:pt x="281" y="12278"/>
                </a:lnTo>
                <a:cubicBezTo>
                  <a:pt x="279" y="12264"/>
                  <a:pt x="278" y="12249"/>
                  <a:pt x="276" y="12235"/>
                </a:cubicBezTo>
                <a:lnTo>
                  <a:pt x="276" y="12235"/>
                </a:lnTo>
                <a:cubicBezTo>
                  <a:pt x="272" y="12232"/>
                  <a:pt x="268" y="12229"/>
                  <a:pt x="264" y="12226"/>
                </a:cubicBezTo>
                <a:cubicBezTo>
                  <a:pt x="236" y="12215"/>
                  <a:pt x="233" y="12191"/>
                  <a:pt x="243" y="12171"/>
                </a:cubicBezTo>
                <a:close/>
                <a:moveTo>
                  <a:pt x="197" y="12364"/>
                </a:moveTo>
                <a:cubicBezTo>
                  <a:pt x="192" y="12379"/>
                  <a:pt x="193" y="12396"/>
                  <a:pt x="203" y="12410"/>
                </a:cubicBezTo>
                <a:lnTo>
                  <a:pt x="203" y="12410"/>
                </a:lnTo>
                <a:cubicBezTo>
                  <a:pt x="201" y="12394"/>
                  <a:pt x="199" y="12379"/>
                  <a:pt x="197" y="12364"/>
                </a:cubicBezTo>
                <a:close/>
                <a:moveTo>
                  <a:pt x="5578" y="11999"/>
                </a:moveTo>
                <a:cubicBezTo>
                  <a:pt x="5601" y="11999"/>
                  <a:pt x="5623" y="12005"/>
                  <a:pt x="5642" y="12020"/>
                </a:cubicBezTo>
                <a:lnTo>
                  <a:pt x="5642" y="12020"/>
                </a:lnTo>
                <a:cubicBezTo>
                  <a:pt x="5642" y="12026"/>
                  <a:pt x="5644" y="12032"/>
                  <a:pt x="5646" y="12037"/>
                </a:cubicBezTo>
                <a:cubicBezTo>
                  <a:pt x="5672" y="12112"/>
                  <a:pt x="5659" y="12213"/>
                  <a:pt x="5609" y="12276"/>
                </a:cubicBezTo>
                <a:cubicBezTo>
                  <a:pt x="5596" y="12327"/>
                  <a:pt x="5559" y="12364"/>
                  <a:pt x="5521" y="12389"/>
                </a:cubicBezTo>
                <a:cubicBezTo>
                  <a:pt x="5496" y="12427"/>
                  <a:pt x="5458" y="12452"/>
                  <a:pt x="5420" y="12478"/>
                </a:cubicBezTo>
                <a:cubicBezTo>
                  <a:pt x="5407" y="12482"/>
                  <a:pt x="5393" y="12485"/>
                  <a:pt x="5380" y="12485"/>
                </a:cubicBezTo>
                <a:cubicBezTo>
                  <a:pt x="5357" y="12485"/>
                  <a:pt x="5335" y="12476"/>
                  <a:pt x="5319" y="12452"/>
                </a:cubicBezTo>
                <a:cubicBezTo>
                  <a:pt x="5307" y="12414"/>
                  <a:pt x="5307" y="12364"/>
                  <a:pt x="5319" y="12327"/>
                </a:cubicBezTo>
                <a:cubicBezTo>
                  <a:pt x="5333" y="12238"/>
                  <a:pt x="5370" y="12138"/>
                  <a:pt x="5433" y="12075"/>
                </a:cubicBezTo>
                <a:cubicBezTo>
                  <a:pt x="5465" y="12034"/>
                  <a:pt x="5524" y="11999"/>
                  <a:pt x="5578" y="11999"/>
                </a:cubicBezTo>
                <a:close/>
                <a:moveTo>
                  <a:pt x="302" y="12453"/>
                </a:moveTo>
                <a:lnTo>
                  <a:pt x="302" y="12453"/>
                </a:lnTo>
                <a:cubicBezTo>
                  <a:pt x="311" y="12455"/>
                  <a:pt x="319" y="12457"/>
                  <a:pt x="327" y="12459"/>
                </a:cubicBezTo>
                <a:lnTo>
                  <a:pt x="327" y="12459"/>
                </a:lnTo>
                <a:cubicBezTo>
                  <a:pt x="332" y="12462"/>
                  <a:pt x="338" y="12464"/>
                  <a:pt x="346" y="12464"/>
                </a:cubicBezTo>
                <a:lnTo>
                  <a:pt x="346" y="12464"/>
                </a:lnTo>
                <a:cubicBezTo>
                  <a:pt x="375" y="12471"/>
                  <a:pt x="404" y="12477"/>
                  <a:pt x="433" y="12483"/>
                </a:cubicBezTo>
                <a:lnTo>
                  <a:pt x="433" y="12483"/>
                </a:lnTo>
                <a:cubicBezTo>
                  <a:pt x="392" y="12486"/>
                  <a:pt x="350" y="12489"/>
                  <a:pt x="307" y="12490"/>
                </a:cubicBezTo>
                <a:lnTo>
                  <a:pt x="307" y="12490"/>
                </a:lnTo>
                <a:cubicBezTo>
                  <a:pt x="306" y="12477"/>
                  <a:pt x="304" y="12465"/>
                  <a:pt x="302" y="12453"/>
                </a:cubicBezTo>
                <a:close/>
                <a:moveTo>
                  <a:pt x="12236" y="12503"/>
                </a:moveTo>
                <a:cubicBezTo>
                  <a:pt x="12212" y="12514"/>
                  <a:pt x="12189" y="12515"/>
                  <a:pt x="12165" y="12526"/>
                </a:cubicBezTo>
                <a:lnTo>
                  <a:pt x="12165" y="12526"/>
                </a:lnTo>
                <a:cubicBezTo>
                  <a:pt x="12163" y="12525"/>
                  <a:pt x="12162" y="12524"/>
                  <a:pt x="12160" y="12522"/>
                </a:cubicBezTo>
                <a:lnTo>
                  <a:pt x="12160" y="12522"/>
                </a:lnTo>
                <a:lnTo>
                  <a:pt x="12160" y="12528"/>
                </a:lnTo>
                <a:cubicBezTo>
                  <a:pt x="12162" y="12527"/>
                  <a:pt x="12164" y="12526"/>
                  <a:pt x="12165" y="12526"/>
                </a:cubicBezTo>
                <a:lnTo>
                  <a:pt x="12165" y="12526"/>
                </a:lnTo>
                <a:cubicBezTo>
                  <a:pt x="12174" y="12530"/>
                  <a:pt x="12184" y="12533"/>
                  <a:pt x="12194" y="12533"/>
                </a:cubicBezTo>
                <a:cubicBezTo>
                  <a:pt x="12208" y="12533"/>
                  <a:pt x="12223" y="12528"/>
                  <a:pt x="12236" y="12515"/>
                </a:cubicBezTo>
                <a:lnTo>
                  <a:pt x="12236" y="12503"/>
                </a:lnTo>
                <a:close/>
                <a:moveTo>
                  <a:pt x="5574" y="11902"/>
                </a:moveTo>
                <a:cubicBezTo>
                  <a:pt x="5518" y="11902"/>
                  <a:pt x="5458" y="11924"/>
                  <a:pt x="5408" y="11962"/>
                </a:cubicBezTo>
                <a:cubicBezTo>
                  <a:pt x="5307" y="12037"/>
                  <a:pt x="5244" y="12163"/>
                  <a:pt x="5232" y="12276"/>
                </a:cubicBezTo>
                <a:cubicBezTo>
                  <a:pt x="5219" y="12339"/>
                  <a:pt x="5207" y="12402"/>
                  <a:pt x="5219" y="12465"/>
                </a:cubicBezTo>
                <a:cubicBezTo>
                  <a:pt x="5244" y="12528"/>
                  <a:pt x="5294" y="12565"/>
                  <a:pt x="5358" y="12578"/>
                </a:cubicBezTo>
                <a:cubicBezTo>
                  <a:pt x="5364" y="12579"/>
                  <a:pt x="5370" y="12579"/>
                  <a:pt x="5376" y="12579"/>
                </a:cubicBezTo>
                <a:cubicBezTo>
                  <a:pt x="5495" y="12579"/>
                  <a:pt x="5599" y="12473"/>
                  <a:pt x="5659" y="12389"/>
                </a:cubicBezTo>
                <a:cubicBezTo>
                  <a:pt x="5747" y="12276"/>
                  <a:pt x="5785" y="12125"/>
                  <a:pt x="5735" y="11987"/>
                </a:cubicBezTo>
                <a:cubicBezTo>
                  <a:pt x="5730" y="11978"/>
                  <a:pt x="5723" y="11971"/>
                  <a:pt x="5715" y="11966"/>
                </a:cubicBezTo>
                <a:lnTo>
                  <a:pt x="5715" y="11966"/>
                </a:lnTo>
                <a:cubicBezTo>
                  <a:pt x="5678" y="11922"/>
                  <a:pt x="5627" y="11902"/>
                  <a:pt x="5574" y="11902"/>
                </a:cubicBezTo>
                <a:close/>
                <a:moveTo>
                  <a:pt x="11661" y="12204"/>
                </a:moveTo>
                <a:cubicBezTo>
                  <a:pt x="11777" y="12322"/>
                  <a:pt x="11893" y="12449"/>
                  <a:pt x="12009" y="12565"/>
                </a:cubicBezTo>
                <a:cubicBezTo>
                  <a:pt x="12018" y="12573"/>
                  <a:pt x="12028" y="12577"/>
                  <a:pt x="12038" y="12577"/>
                </a:cubicBezTo>
                <a:cubicBezTo>
                  <a:pt x="12064" y="12577"/>
                  <a:pt x="12090" y="12556"/>
                  <a:pt x="12095" y="12533"/>
                </a:cubicBezTo>
                <a:lnTo>
                  <a:pt x="12095" y="12533"/>
                </a:lnTo>
                <a:cubicBezTo>
                  <a:pt x="12096" y="12531"/>
                  <a:pt x="12097" y="12530"/>
                  <a:pt x="12098" y="12528"/>
                </a:cubicBezTo>
                <a:cubicBezTo>
                  <a:pt x="12109" y="12522"/>
                  <a:pt x="12115" y="12512"/>
                  <a:pt x="12118" y="12501"/>
                </a:cubicBezTo>
                <a:lnTo>
                  <a:pt x="12118" y="12501"/>
                </a:lnTo>
                <a:cubicBezTo>
                  <a:pt x="12121" y="12505"/>
                  <a:pt x="12124" y="12510"/>
                  <a:pt x="12128" y="12514"/>
                </a:cubicBezTo>
                <a:lnTo>
                  <a:pt x="12128" y="12514"/>
                </a:lnTo>
                <a:cubicBezTo>
                  <a:pt x="12133" y="12509"/>
                  <a:pt x="12137" y="12504"/>
                  <a:pt x="12141" y="12499"/>
                </a:cubicBezTo>
                <a:lnTo>
                  <a:pt x="12141" y="12499"/>
                </a:lnTo>
                <a:cubicBezTo>
                  <a:pt x="12145" y="12508"/>
                  <a:pt x="12152" y="12516"/>
                  <a:pt x="12160" y="12522"/>
                </a:cubicBezTo>
                <a:lnTo>
                  <a:pt x="12160" y="12522"/>
                </a:lnTo>
                <a:lnTo>
                  <a:pt x="12160" y="12515"/>
                </a:lnTo>
                <a:lnTo>
                  <a:pt x="12160" y="12478"/>
                </a:lnTo>
                <a:lnTo>
                  <a:pt x="12160" y="12478"/>
                </a:lnTo>
                <a:cubicBezTo>
                  <a:pt x="12168" y="12470"/>
                  <a:pt x="12176" y="12461"/>
                  <a:pt x="12183" y="12453"/>
                </a:cubicBezTo>
                <a:lnTo>
                  <a:pt x="12183" y="12453"/>
                </a:lnTo>
                <a:cubicBezTo>
                  <a:pt x="12184" y="12452"/>
                  <a:pt x="12185" y="12452"/>
                  <a:pt x="12186" y="12452"/>
                </a:cubicBezTo>
                <a:lnTo>
                  <a:pt x="12211" y="12452"/>
                </a:lnTo>
                <a:lnTo>
                  <a:pt x="12196" y="12438"/>
                </a:lnTo>
                <a:lnTo>
                  <a:pt x="12196" y="12438"/>
                </a:lnTo>
                <a:cubicBezTo>
                  <a:pt x="12198" y="12436"/>
                  <a:pt x="12200" y="12434"/>
                  <a:pt x="12201" y="12432"/>
                </a:cubicBezTo>
                <a:lnTo>
                  <a:pt x="12201" y="12432"/>
                </a:lnTo>
                <a:cubicBezTo>
                  <a:pt x="12209" y="12433"/>
                  <a:pt x="12216" y="12436"/>
                  <a:pt x="12224" y="12439"/>
                </a:cubicBezTo>
                <a:cubicBezTo>
                  <a:pt x="12261" y="12465"/>
                  <a:pt x="12261" y="12528"/>
                  <a:pt x="12211" y="12540"/>
                </a:cubicBezTo>
                <a:cubicBezTo>
                  <a:pt x="12202" y="12543"/>
                  <a:pt x="12194" y="12545"/>
                  <a:pt x="12186" y="12545"/>
                </a:cubicBezTo>
                <a:cubicBezTo>
                  <a:pt x="12163" y="12545"/>
                  <a:pt x="12144" y="12531"/>
                  <a:pt x="12128" y="12514"/>
                </a:cubicBezTo>
                <a:lnTo>
                  <a:pt x="12128" y="12514"/>
                </a:lnTo>
                <a:cubicBezTo>
                  <a:pt x="12095" y="12550"/>
                  <a:pt x="12061" y="12585"/>
                  <a:pt x="12027" y="12620"/>
                </a:cubicBezTo>
                <a:lnTo>
                  <a:pt x="12027" y="12620"/>
                </a:lnTo>
                <a:cubicBezTo>
                  <a:pt x="11907" y="12481"/>
                  <a:pt x="11785" y="12343"/>
                  <a:pt x="11661" y="12204"/>
                </a:cubicBezTo>
                <a:close/>
                <a:moveTo>
                  <a:pt x="307" y="12490"/>
                </a:moveTo>
                <a:cubicBezTo>
                  <a:pt x="309" y="12505"/>
                  <a:pt x="311" y="12520"/>
                  <a:pt x="313" y="12536"/>
                </a:cubicBezTo>
                <a:lnTo>
                  <a:pt x="313" y="12536"/>
                </a:lnTo>
                <a:cubicBezTo>
                  <a:pt x="296" y="12547"/>
                  <a:pt x="290" y="12570"/>
                  <a:pt x="294" y="12590"/>
                </a:cubicBezTo>
                <a:lnTo>
                  <a:pt x="294" y="12590"/>
                </a:lnTo>
                <a:cubicBezTo>
                  <a:pt x="303" y="12590"/>
                  <a:pt x="312" y="12590"/>
                  <a:pt x="321" y="12590"/>
                </a:cubicBezTo>
                <a:lnTo>
                  <a:pt x="321" y="12590"/>
                </a:lnTo>
                <a:cubicBezTo>
                  <a:pt x="322" y="12602"/>
                  <a:pt x="324" y="12614"/>
                  <a:pt x="326" y="12627"/>
                </a:cubicBezTo>
                <a:lnTo>
                  <a:pt x="326" y="12627"/>
                </a:lnTo>
                <a:cubicBezTo>
                  <a:pt x="308" y="12622"/>
                  <a:pt x="298" y="12607"/>
                  <a:pt x="294" y="12590"/>
                </a:cubicBezTo>
                <a:lnTo>
                  <a:pt x="294" y="12590"/>
                </a:lnTo>
                <a:cubicBezTo>
                  <a:pt x="293" y="12590"/>
                  <a:pt x="291" y="12590"/>
                  <a:pt x="289" y="12590"/>
                </a:cubicBezTo>
                <a:cubicBezTo>
                  <a:pt x="264" y="12590"/>
                  <a:pt x="239" y="12565"/>
                  <a:pt x="239" y="12540"/>
                </a:cubicBezTo>
                <a:cubicBezTo>
                  <a:pt x="239" y="12515"/>
                  <a:pt x="264" y="12490"/>
                  <a:pt x="289" y="12490"/>
                </a:cubicBezTo>
                <a:cubicBezTo>
                  <a:pt x="295" y="12490"/>
                  <a:pt x="301" y="12490"/>
                  <a:pt x="307" y="12490"/>
                </a:cubicBezTo>
                <a:close/>
                <a:moveTo>
                  <a:pt x="7979" y="12395"/>
                </a:moveTo>
                <a:cubicBezTo>
                  <a:pt x="7967" y="12395"/>
                  <a:pt x="7954" y="12402"/>
                  <a:pt x="7948" y="12414"/>
                </a:cubicBezTo>
                <a:cubicBezTo>
                  <a:pt x="7923" y="12427"/>
                  <a:pt x="7923" y="12452"/>
                  <a:pt x="7948" y="12478"/>
                </a:cubicBezTo>
                <a:cubicBezTo>
                  <a:pt x="7998" y="12540"/>
                  <a:pt x="8049" y="12603"/>
                  <a:pt x="8124" y="12654"/>
                </a:cubicBezTo>
                <a:cubicBezTo>
                  <a:pt x="8129" y="12659"/>
                  <a:pt x="8138" y="12662"/>
                  <a:pt x="8149" y="12662"/>
                </a:cubicBezTo>
                <a:cubicBezTo>
                  <a:pt x="8163" y="12662"/>
                  <a:pt x="8179" y="12655"/>
                  <a:pt x="8187" y="12641"/>
                </a:cubicBezTo>
                <a:cubicBezTo>
                  <a:pt x="8200" y="12615"/>
                  <a:pt x="8200" y="12590"/>
                  <a:pt x="8175" y="12578"/>
                </a:cubicBezTo>
                <a:lnTo>
                  <a:pt x="8149" y="12553"/>
                </a:lnTo>
                <a:cubicBezTo>
                  <a:pt x="8149" y="12553"/>
                  <a:pt x="8136" y="12553"/>
                  <a:pt x="8136" y="12540"/>
                </a:cubicBezTo>
                <a:lnTo>
                  <a:pt x="8099" y="12503"/>
                </a:lnTo>
                <a:cubicBezTo>
                  <a:pt x="8061" y="12478"/>
                  <a:pt x="8036" y="12439"/>
                  <a:pt x="8011" y="12414"/>
                </a:cubicBezTo>
                <a:cubicBezTo>
                  <a:pt x="8005" y="12402"/>
                  <a:pt x="7992" y="12395"/>
                  <a:pt x="7979" y="12395"/>
                </a:cubicBezTo>
                <a:close/>
                <a:moveTo>
                  <a:pt x="3788" y="12289"/>
                </a:moveTo>
                <a:cubicBezTo>
                  <a:pt x="3817" y="12289"/>
                  <a:pt x="3843" y="12300"/>
                  <a:pt x="3861" y="12327"/>
                </a:cubicBezTo>
                <a:cubicBezTo>
                  <a:pt x="3886" y="12402"/>
                  <a:pt x="3874" y="12503"/>
                  <a:pt x="3824" y="12565"/>
                </a:cubicBezTo>
                <a:cubicBezTo>
                  <a:pt x="3798" y="12615"/>
                  <a:pt x="3773" y="12654"/>
                  <a:pt x="3735" y="12679"/>
                </a:cubicBezTo>
                <a:cubicBezTo>
                  <a:pt x="3710" y="12716"/>
                  <a:pt x="3673" y="12741"/>
                  <a:pt x="3634" y="12766"/>
                </a:cubicBezTo>
                <a:cubicBezTo>
                  <a:pt x="3621" y="12771"/>
                  <a:pt x="3607" y="12774"/>
                  <a:pt x="3593" y="12774"/>
                </a:cubicBezTo>
                <a:cubicBezTo>
                  <a:pt x="3571" y="12774"/>
                  <a:pt x="3550" y="12765"/>
                  <a:pt x="3534" y="12741"/>
                </a:cubicBezTo>
                <a:cubicBezTo>
                  <a:pt x="3509" y="12704"/>
                  <a:pt x="3522" y="12654"/>
                  <a:pt x="3534" y="12615"/>
                </a:cubicBezTo>
                <a:cubicBezTo>
                  <a:pt x="3539" y="12583"/>
                  <a:pt x="3547" y="12549"/>
                  <a:pt x="3558" y="12515"/>
                </a:cubicBezTo>
                <a:lnTo>
                  <a:pt x="3558" y="12515"/>
                </a:lnTo>
                <a:lnTo>
                  <a:pt x="3559" y="12515"/>
                </a:lnTo>
                <a:cubicBezTo>
                  <a:pt x="3584" y="12515"/>
                  <a:pt x="3609" y="12490"/>
                  <a:pt x="3597" y="12452"/>
                </a:cubicBezTo>
                <a:cubicBezTo>
                  <a:pt x="3597" y="12447"/>
                  <a:pt x="3596" y="12441"/>
                  <a:pt x="3593" y="12437"/>
                </a:cubicBezTo>
                <a:lnTo>
                  <a:pt x="3593" y="12437"/>
                </a:lnTo>
                <a:cubicBezTo>
                  <a:pt x="3609" y="12410"/>
                  <a:pt x="3627" y="12385"/>
                  <a:pt x="3647" y="12364"/>
                </a:cubicBezTo>
                <a:cubicBezTo>
                  <a:pt x="3680" y="12324"/>
                  <a:pt x="3738" y="12289"/>
                  <a:pt x="3788" y="12289"/>
                </a:cubicBezTo>
                <a:close/>
                <a:moveTo>
                  <a:pt x="326" y="12627"/>
                </a:moveTo>
                <a:cubicBezTo>
                  <a:pt x="330" y="12628"/>
                  <a:pt x="335" y="12628"/>
                  <a:pt x="340" y="12628"/>
                </a:cubicBezTo>
                <a:cubicBezTo>
                  <a:pt x="345" y="12629"/>
                  <a:pt x="350" y="12630"/>
                  <a:pt x="356" y="12630"/>
                </a:cubicBezTo>
                <a:lnTo>
                  <a:pt x="356" y="12630"/>
                </a:lnTo>
                <a:cubicBezTo>
                  <a:pt x="361" y="12648"/>
                  <a:pt x="372" y="12657"/>
                  <a:pt x="390" y="12666"/>
                </a:cubicBezTo>
                <a:cubicBezTo>
                  <a:pt x="459" y="12666"/>
                  <a:pt x="524" y="12666"/>
                  <a:pt x="586" y="12663"/>
                </a:cubicBezTo>
                <a:lnTo>
                  <a:pt x="586" y="12663"/>
                </a:lnTo>
                <a:cubicBezTo>
                  <a:pt x="537" y="12677"/>
                  <a:pt x="487" y="12687"/>
                  <a:pt x="438" y="12688"/>
                </a:cubicBezTo>
                <a:lnTo>
                  <a:pt x="438" y="12688"/>
                </a:lnTo>
                <a:cubicBezTo>
                  <a:pt x="404" y="12686"/>
                  <a:pt x="370" y="12683"/>
                  <a:pt x="336" y="12681"/>
                </a:cubicBezTo>
                <a:lnTo>
                  <a:pt x="336" y="12681"/>
                </a:lnTo>
                <a:cubicBezTo>
                  <a:pt x="335" y="12680"/>
                  <a:pt x="334" y="12680"/>
                  <a:pt x="334" y="12680"/>
                </a:cubicBezTo>
                <a:lnTo>
                  <a:pt x="334" y="12680"/>
                </a:lnTo>
                <a:cubicBezTo>
                  <a:pt x="334" y="12680"/>
                  <a:pt x="334" y="12680"/>
                  <a:pt x="334" y="12680"/>
                </a:cubicBezTo>
                <a:lnTo>
                  <a:pt x="334" y="12680"/>
                </a:lnTo>
                <a:cubicBezTo>
                  <a:pt x="327" y="12680"/>
                  <a:pt x="321" y="12679"/>
                  <a:pt x="315" y="12679"/>
                </a:cubicBezTo>
                <a:cubicBezTo>
                  <a:pt x="273" y="12679"/>
                  <a:pt x="254" y="12723"/>
                  <a:pt x="267" y="12753"/>
                </a:cubicBezTo>
                <a:lnTo>
                  <a:pt x="267" y="12753"/>
                </a:lnTo>
                <a:cubicBezTo>
                  <a:pt x="272" y="12761"/>
                  <a:pt x="280" y="12766"/>
                  <a:pt x="289" y="12766"/>
                </a:cubicBezTo>
                <a:cubicBezTo>
                  <a:pt x="309" y="12771"/>
                  <a:pt x="329" y="12775"/>
                  <a:pt x="349" y="12778"/>
                </a:cubicBezTo>
                <a:lnTo>
                  <a:pt x="349" y="12778"/>
                </a:lnTo>
                <a:cubicBezTo>
                  <a:pt x="349" y="12779"/>
                  <a:pt x="349" y="12781"/>
                  <a:pt x="349" y="12782"/>
                </a:cubicBezTo>
                <a:lnTo>
                  <a:pt x="349" y="12782"/>
                </a:lnTo>
                <a:cubicBezTo>
                  <a:pt x="349" y="12782"/>
                  <a:pt x="348" y="12782"/>
                  <a:pt x="348" y="12782"/>
                </a:cubicBezTo>
                <a:lnTo>
                  <a:pt x="348" y="12782"/>
                </a:lnTo>
                <a:cubicBezTo>
                  <a:pt x="337" y="12781"/>
                  <a:pt x="326" y="12780"/>
                  <a:pt x="315" y="12779"/>
                </a:cubicBezTo>
                <a:cubicBezTo>
                  <a:pt x="289" y="12779"/>
                  <a:pt x="274" y="12768"/>
                  <a:pt x="267" y="12753"/>
                </a:cubicBezTo>
                <a:lnTo>
                  <a:pt x="267" y="12753"/>
                </a:lnTo>
                <a:cubicBezTo>
                  <a:pt x="259" y="12740"/>
                  <a:pt x="257" y="12719"/>
                  <a:pt x="264" y="12704"/>
                </a:cubicBezTo>
                <a:cubicBezTo>
                  <a:pt x="264" y="12686"/>
                  <a:pt x="285" y="12674"/>
                  <a:pt x="305" y="12674"/>
                </a:cubicBezTo>
                <a:cubicBezTo>
                  <a:pt x="313" y="12674"/>
                  <a:pt x="321" y="12675"/>
                  <a:pt x="328" y="12679"/>
                </a:cubicBezTo>
                <a:cubicBezTo>
                  <a:pt x="330" y="12679"/>
                  <a:pt x="332" y="12680"/>
                  <a:pt x="334" y="12680"/>
                </a:cubicBezTo>
                <a:lnTo>
                  <a:pt x="334" y="12680"/>
                </a:lnTo>
                <a:cubicBezTo>
                  <a:pt x="332" y="12667"/>
                  <a:pt x="330" y="12654"/>
                  <a:pt x="328" y="12641"/>
                </a:cubicBezTo>
                <a:cubicBezTo>
                  <a:pt x="327" y="12636"/>
                  <a:pt x="326" y="12631"/>
                  <a:pt x="326" y="12627"/>
                </a:cubicBezTo>
                <a:close/>
                <a:moveTo>
                  <a:pt x="456" y="12790"/>
                </a:moveTo>
                <a:lnTo>
                  <a:pt x="456" y="12790"/>
                </a:lnTo>
                <a:cubicBezTo>
                  <a:pt x="541" y="12796"/>
                  <a:pt x="627" y="12801"/>
                  <a:pt x="713" y="12804"/>
                </a:cubicBezTo>
                <a:lnTo>
                  <a:pt x="713" y="12804"/>
                </a:lnTo>
                <a:cubicBezTo>
                  <a:pt x="696" y="12808"/>
                  <a:pt x="679" y="12812"/>
                  <a:pt x="663" y="12815"/>
                </a:cubicBezTo>
                <a:lnTo>
                  <a:pt x="663" y="12815"/>
                </a:lnTo>
                <a:cubicBezTo>
                  <a:pt x="594" y="12807"/>
                  <a:pt x="525" y="12798"/>
                  <a:pt x="456" y="12790"/>
                </a:cubicBezTo>
                <a:close/>
                <a:moveTo>
                  <a:pt x="3789" y="12191"/>
                </a:moveTo>
                <a:cubicBezTo>
                  <a:pt x="3733" y="12191"/>
                  <a:pt x="3673" y="12213"/>
                  <a:pt x="3622" y="12251"/>
                </a:cubicBezTo>
                <a:cubicBezTo>
                  <a:pt x="3558" y="12300"/>
                  <a:pt x="3509" y="12368"/>
                  <a:pt x="3475" y="12441"/>
                </a:cubicBezTo>
                <a:lnTo>
                  <a:pt x="3475" y="12441"/>
                </a:lnTo>
                <a:cubicBezTo>
                  <a:pt x="3443" y="12451"/>
                  <a:pt x="3411" y="12458"/>
                  <a:pt x="3383" y="12465"/>
                </a:cubicBezTo>
                <a:cubicBezTo>
                  <a:pt x="3358" y="12465"/>
                  <a:pt x="3346" y="12490"/>
                  <a:pt x="3346" y="12515"/>
                </a:cubicBezTo>
                <a:cubicBezTo>
                  <a:pt x="3356" y="12535"/>
                  <a:pt x="3374" y="12556"/>
                  <a:pt x="3395" y="12556"/>
                </a:cubicBezTo>
                <a:cubicBezTo>
                  <a:pt x="3399" y="12556"/>
                  <a:pt x="3404" y="12555"/>
                  <a:pt x="3408" y="12553"/>
                </a:cubicBezTo>
                <a:lnTo>
                  <a:pt x="3438" y="12545"/>
                </a:lnTo>
                <a:lnTo>
                  <a:pt x="3438" y="12545"/>
                </a:lnTo>
                <a:cubicBezTo>
                  <a:pt x="3436" y="12552"/>
                  <a:pt x="3435" y="12559"/>
                  <a:pt x="3433" y="12565"/>
                </a:cubicBezTo>
                <a:cubicBezTo>
                  <a:pt x="3421" y="12628"/>
                  <a:pt x="3421" y="12704"/>
                  <a:pt x="3433" y="12754"/>
                </a:cubicBezTo>
                <a:cubicBezTo>
                  <a:pt x="3458" y="12817"/>
                  <a:pt x="3509" y="12855"/>
                  <a:pt x="3572" y="12867"/>
                </a:cubicBezTo>
                <a:cubicBezTo>
                  <a:pt x="3579" y="12868"/>
                  <a:pt x="3585" y="12868"/>
                  <a:pt x="3592" y="12868"/>
                </a:cubicBezTo>
                <a:cubicBezTo>
                  <a:pt x="3710" y="12868"/>
                  <a:pt x="3814" y="12762"/>
                  <a:pt x="3874" y="12679"/>
                </a:cubicBezTo>
                <a:cubicBezTo>
                  <a:pt x="3961" y="12565"/>
                  <a:pt x="4000" y="12414"/>
                  <a:pt x="3949" y="12276"/>
                </a:cubicBezTo>
                <a:cubicBezTo>
                  <a:pt x="3946" y="12270"/>
                  <a:pt x="3941" y="12265"/>
                  <a:pt x="3935" y="12261"/>
                </a:cubicBezTo>
                <a:lnTo>
                  <a:pt x="3935" y="12261"/>
                </a:lnTo>
                <a:cubicBezTo>
                  <a:pt x="3897" y="12213"/>
                  <a:pt x="3845" y="12191"/>
                  <a:pt x="3789" y="12191"/>
                </a:cubicBezTo>
                <a:close/>
                <a:moveTo>
                  <a:pt x="6087" y="12729"/>
                </a:moveTo>
                <a:cubicBezTo>
                  <a:pt x="6074" y="12741"/>
                  <a:pt x="6062" y="12754"/>
                  <a:pt x="6062" y="12766"/>
                </a:cubicBezTo>
                <a:lnTo>
                  <a:pt x="6062" y="12805"/>
                </a:lnTo>
                <a:lnTo>
                  <a:pt x="6074" y="12805"/>
                </a:lnTo>
                <a:cubicBezTo>
                  <a:pt x="6074" y="12817"/>
                  <a:pt x="6087" y="12817"/>
                  <a:pt x="6087" y="12817"/>
                </a:cubicBezTo>
                <a:cubicBezTo>
                  <a:pt x="6124" y="12842"/>
                  <a:pt x="6162" y="12855"/>
                  <a:pt x="6188" y="12867"/>
                </a:cubicBezTo>
                <a:cubicBezTo>
                  <a:pt x="6192" y="12871"/>
                  <a:pt x="6197" y="12873"/>
                  <a:pt x="6203" y="12873"/>
                </a:cubicBezTo>
                <a:cubicBezTo>
                  <a:pt x="6214" y="12873"/>
                  <a:pt x="6225" y="12867"/>
                  <a:pt x="6225" y="12867"/>
                </a:cubicBezTo>
                <a:cubicBezTo>
                  <a:pt x="6238" y="12867"/>
                  <a:pt x="6250" y="12855"/>
                  <a:pt x="6250" y="12842"/>
                </a:cubicBezTo>
                <a:cubicBezTo>
                  <a:pt x="6263" y="12830"/>
                  <a:pt x="6263" y="12817"/>
                  <a:pt x="6250" y="12805"/>
                </a:cubicBezTo>
                <a:lnTo>
                  <a:pt x="6250" y="12791"/>
                </a:lnTo>
                <a:cubicBezTo>
                  <a:pt x="6238" y="12779"/>
                  <a:pt x="6238" y="12779"/>
                  <a:pt x="6225" y="12779"/>
                </a:cubicBezTo>
                <a:cubicBezTo>
                  <a:pt x="6188" y="12754"/>
                  <a:pt x="6162" y="12741"/>
                  <a:pt x="6124" y="12729"/>
                </a:cubicBezTo>
                <a:close/>
                <a:moveTo>
                  <a:pt x="348" y="12782"/>
                </a:moveTo>
                <a:lnTo>
                  <a:pt x="348" y="12782"/>
                </a:lnTo>
                <a:cubicBezTo>
                  <a:pt x="349" y="12782"/>
                  <a:pt x="349" y="12782"/>
                  <a:pt x="349" y="12782"/>
                </a:cubicBezTo>
                <a:lnTo>
                  <a:pt x="349" y="12782"/>
                </a:lnTo>
                <a:cubicBezTo>
                  <a:pt x="354" y="12815"/>
                  <a:pt x="359" y="12847"/>
                  <a:pt x="364" y="12880"/>
                </a:cubicBezTo>
                <a:lnTo>
                  <a:pt x="364" y="12880"/>
                </a:lnTo>
                <a:cubicBezTo>
                  <a:pt x="309" y="12880"/>
                  <a:pt x="303" y="12798"/>
                  <a:pt x="348" y="12782"/>
                </a:cubicBezTo>
                <a:close/>
                <a:moveTo>
                  <a:pt x="11982" y="12800"/>
                </a:moveTo>
                <a:cubicBezTo>
                  <a:pt x="11959" y="12822"/>
                  <a:pt x="11936" y="12843"/>
                  <a:pt x="11912" y="12863"/>
                </a:cubicBezTo>
                <a:lnTo>
                  <a:pt x="11912" y="12863"/>
                </a:lnTo>
                <a:cubicBezTo>
                  <a:pt x="11910" y="12862"/>
                  <a:pt x="11907" y="12861"/>
                  <a:pt x="11905" y="12860"/>
                </a:cubicBezTo>
                <a:lnTo>
                  <a:pt x="11905" y="12860"/>
                </a:lnTo>
                <a:cubicBezTo>
                  <a:pt x="11902" y="12867"/>
                  <a:pt x="11898" y="12874"/>
                  <a:pt x="11893" y="12880"/>
                </a:cubicBezTo>
                <a:lnTo>
                  <a:pt x="11893" y="12880"/>
                </a:lnTo>
                <a:cubicBezTo>
                  <a:pt x="11899" y="12875"/>
                  <a:pt x="11906" y="12869"/>
                  <a:pt x="11912" y="12863"/>
                </a:cubicBezTo>
                <a:lnTo>
                  <a:pt x="11912" y="12863"/>
                </a:lnTo>
                <a:cubicBezTo>
                  <a:pt x="11918" y="12865"/>
                  <a:pt x="11924" y="12866"/>
                  <a:pt x="11929" y="12866"/>
                </a:cubicBezTo>
                <a:cubicBezTo>
                  <a:pt x="11962" y="12866"/>
                  <a:pt x="11990" y="12834"/>
                  <a:pt x="11982" y="12800"/>
                </a:cubicBezTo>
                <a:close/>
                <a:moveTo>
                  <a:pt x="11893" y="12880"/>
                </a:moveTo>
                <a:lnTo>
                  <a:pt x="11893" y="12880"/>
                </a:lnTo>
                <a:cubicBezTo>
                  <a:pt x="11889" y="12883"/>
                  <a:pt x="11886" y="12887"/>
                  <a:pt x="11882" y="12890"/>
                </a:cubicBezTo>
                <a:lnTo>
                  <a:pt x="11882" y="12890"/>
                </a:lnTo>
                <a:cubicBezTo>
                  <a:pt x="11886" y="12887"/>
                  <a:pt x="11890" y="12884"/>
                  <a:pt x="11893" y="12880"/>
                </a:cubicBezTo>
                <a:close/>
                <a:moveTo>
                  <a:pt x="8699" y="12440"/>
                </a:moveTo>
                <a:cubicBezTo>
                  <a:pt x="8723" y="12440"/>
                  <a:pt x="8745" y="12447"/>
                  <a:pt x="8765" y="12464"/>
                </a:cubicBezTo>
                <a:lnTo>
                  <a:pt x="8765" y="12464"/>
                </a:lnTo>
                <a:cubicBezTo>
                  <a:pt x="8765" y="12464"/>
                  <a:pt x="8765" y="12464"/>
                  <a:pt x="8765" y="12465"/>
                </a:cubicBezTo>
                <a:cubicBezTo>
                  <a:pt x="8803" y="12553"/>
                  <a:pt x="8778" y="12641"/>
                  <a:pt x="8740" y="12716"/>
                </a:cubicBezTo>
                <a:cubicBezTo>
                  <a:pt x="8715" y="12754"/>
                  <a:pt x="8678" y="12791"/>
                  <a:pt x="8652" y="12830"/>
                </a:cubicBezTo>
                <a:cubicBezTo>
                  <a:pt x="8614" y="12867"/>
                  <a:pt x="8577" y="12892"/>
                  <a:pt x="8539" y="12905"/>
                </a:cubicBezTo>
                <a:cubicBezTo>
                  <a:pt x="8528" y="12910"/>
                  <a:pt x="8514" y="12913"/>
                  <a:pt x="8500" y="12913"/>
                </a:cubicBezTo>
                <a:cubicBezTo>
                  <a:pt x="8479" y="12913"/>
                  <a:pt x="8458" y="12907"/>
                  <a:pt x="8451" y="12892"/>
                </a:cubicBezTo>
                <a:cubicBezTo>
                  <a:pt x="8426" y="12855"/>
                  <a:pt x="8438" y="12805"/>
                  <a:pt x="8438" y="12766"/>
                </a:cubicBezTo>
                <a:cubicBezTo>
                  <a:pt x="8451" y="12679"/>
                  <a:pt x="8488" y="12578"/>
                  <a:pt x="8552" y="12515"/>
                </a:cubicBezTo>
                <a:cubicBezTo>
                  <a:pt x="8592" y="12475"/>
                  <a:pt x="8648" y="12440"/>
                  <a:pt x="8699" y="12440"/>
                </a:cubicBezTo>
                <a:close/>
                <a:moveTo>
                  <a:pt x="771" y="12928"/>
                </a:moveTo>
                <a:lnTo>
                  <a:pt x="771" y="12928"/>
                </a:lnTo>
                <a:cubicBezTo>
                  <a:pt x="780" y="12928"/>
                  <a:pt x="789" y="12929"/>
                  <a:pt x="797" y="12930"/>
                </a:cubicBezTo>
                <a:lnTo>
                  <a:pt x="770" y="12930"/>
                </a:lnTo>
                <a:cubicBezTo>
                  <a:pt x="771" y="12929"/>
                  <a:pt x="771" y="12928"/>
                  <a:pt x="771" y="12928"/>
                </a:cubicBezTo>
                <a:close/>
                <a:moveTo>
                  <a:pt x="364" y="12880"/>
                </a:moveTo>
                <a:cubicBezTo>
                  <a:pt x="364" y="12880"/>
                  <a:pt x="365" y="12880"/>
                  <a:pt x="365" y="12880"/>
                </a:cubicBezTo>
                <a:cubicBezTo>
                  <a:pt x="383" y="12882"/>
                  <a:pt x="401" y="12884"/>
                  <a:pt x="419" y="12887"/>
                </a:cubicBezTo>
                <a:lnTo>
                  <a:pt x="419" y="12887"/>
                </a:lnTo>
                <a:cubicBezTo>
                  <a:pt x="457" y="12902"/>
                  <a:pt x="497" y="12911"/>
                  <a:pt x="538" y="12916"/>
                </a:cubicBezTo>
                <a:lnTo>
                  <a:pt x="538" y="12916"/>
                </a:lnTo>
                <a:cubicBezTo>
                  <a:pt x="527" y="12918"/>
                  <a:pt x="516" y="12919"/>
                  <a:pt x="505" y="12921"/>
                </a:cubicBezTo>
                <a:lnTo>
                  <a:pt x="505" y="12921"/>
                </a:lnTo>
                <a:cubicBezTo>
                  <a:pt x="469" y="12914"/>
                  <a:pt x="434" y="12905"/>
                  <a:pt x="403" y="12892"/>
                </a:cubicBezTo>
                <a:cubicBezTo>
                  <a:pt x="392" y="12886"/>
                  <a:pt x="382" y="12883"/>
                  <a:pt x="372" y="12883"/>
                </a:cubicBezTo>
                <a:cubicBezTo>
                  <a:pt x="370" y="12883"/>
                  <a:pt x="367" y="12883"/>
                  <a:pt x="365" y="12884"/>
                </a:cubicBezTo>
                <a:lnTo>
                  <a:pt x="365" y="12884"/>
                </a:lnTo>
                <a:cubicBezTo>
                  <a:pt x="367" y="12899"/>
                  <a:pt x="370" y="12914"/>
                  <a:pt x="372" y="12930"/>
                </a:cubicBezTo>
                <a:lnTo>
                  <a:pt x="372" y="12930"/>
                </a:lnTo>
                <a:cubicBezTo>
                  <a:pt x="361" y="12930"/>
                  <a:pt x="350" y="12930"/>
                  <a:pt x="340" y="12930"/>
                </a:cubicBezTo>
                <a:cubicBezTo>
                  <a:pt x="332" y="12930"/>
                  <a:pt x="325" y="12931"/>
                  <a:pt x="319" y="12932"/>
                </a:cubicBezTo>
                <a:lnTo>
                  <a:pt x="319" y="12932"/>
                </a:lnTo>
                <a:cubicBezTo>
                  <a:pt x="321" y="12910"/>
                  <a:pt x="339" y="12887"/>
                  <a:pt x="365" y="12884"/>
                </a:cubicBezTo>
                <a:lnTo>
                  <a:pt x="365" y="12884"/>
                </a:lnTo>
                <a:cubicBezTo>
                  <a:pt x="365" y="12882"/>
                  <a:pt x="365" y="12881"/>
                  <a:pt x="364" y="12880"/>
                </a:cubicBezTo>
                <a:close/>
                <a:moveTo>
                  <a:pt x="281" y="12960"/>
                </a:moveTo>
                <a:cubicBezTo>
                  <a:pt x="280" y="12962"/>
                  <a:pt x="279" y="12965"/>
                  <a:pt x="277" y="12968"/>
                </a:cubicBezTo>
                <a:cubicBezTo>
                  <a:pt x="277" y="12983"/>
                  <a:pt x="281" y="12994"/>
                  <a:pt x="288" y="13003"/>
                </a:cubicBezTo>
                <a:lnTo>
                  <a:pt x="288" y="13003"/>
                </a:lnTo>
                <a:cubicBezTo>
                  <a:pt x="286" y="12989"/>
                  <a:pt x="283" y="12974"/>
                  <a:pt x="281" y="12960"/>
                </a:cubicBezTo>
                <a:close/>
                <a:moveTo>
                  <a:pt x="8697" y="12342"/>
                </a:moveTo>
                <a:cubicBezTo>
                  <a:pt x="8640" y="12342"/>
                  <a:pt x="8583" y="12364"/>
                  <a:pt x="8539" y="12402"/>
                </a:cubicBezTo>
                <a:cubicBezTo>
                  <a:pt x="8438" y="12478"/>
                  <a:pt x="8376" y="12603"/>
                  <a:pt x="8351" y="12716"/>
                </a:cubicBezTo>
                <a:cubicBezTo>
                  <a:pt x="8338" y="12779"/>
                  <a:pt x="8325" y="12842"/>
                  <a:pt x="8351" y="12905"/>
                </a:cubicBezTo>
                <a:cubicBezTo>
                  <a:pt x="8363" y="12968"/>
                  <a:pt x="8413" y="13006"/>
                  <a:pt x="8476" y="13018"/>
                </a:cubicBezTo>
                <a:cubicBezTo>
                  <a:pt x="8483" y="13019"/>
                  <a:pt x="8490" y="13019"/>
                  <a:pt x="8496" y="13019"/>
                </a:cubicBezTo>
                <a:cubicBezTo>
                  <a:pt x="8614" y="13019"/>
                  <a:pt x="8719" y="12912"/>
                  <a:pt x="8790" y="12817"/>
                </a:cubicBezTo>
                <a:cubicBezTo>
                  <a:pt x="8861" y="12711"/>
                  <a:pt x="8899" y="12583"/>
                  <a:pt x="8862" y="12454"/>
                </a:cubicBezTo>
                <a:lnTo>
                  <a:pt x="8862" y="12454"/>
                </a:lnTo>
                <a:cubicBezTo>
                  <a:pt x="8865" y="12442"/>
                  <a:pt x="8863" y="12427"/>
                  <a:pt x="8854" y="12414"/>
                </a:cubicBezTo>
                <a:cubicBezTo>
                  <a:pt x="8809" y="12364"/>
                  <a:pt x="8753" y="12342"/>
                  <a:pt x="8697" y="12342"/>
                </a:cubicBezTo>
                <a:close/>
                <a:moveTo>
                  <a:pt x="2163" y="7866"/>
                </a:moveTo>
                <a:cubicBezTo>
                  <a:pt x="1673" y="7866"/>
                  <a:pt x="1182" y="7894"/>
                  <a:pt x="692" y="7951"/>
                </a:cubicBezTo>
                <a:cubicBezTo>
                  <a:pt x="533" y="7972"/>
                  <a:pt x="373" y="7993"/>
                  <a:pt x="221" y="8022"/>
                </a:cubicBezTo>
                <a:lnTo>
                  <a:pt x="221" y="8022"/>
                </a:lnTo>
                <a:cubicBezTo>
                  <a:pt x="221" y="8015"/>
                  <a:pt x="222" y="8009"/>
                  <a:pt x="223" y="8002"/>
                </a:cubicBezTo>
                <a:lnTo>
                  <a:pt x="223" y="8002"/>
                </a:lnTo>
                <a:cubicBezTo>
                  <a:pt x="199" y="8010"/>
                  <a:pt x="175" y="8018"/>
                  <a:pt x="152" y="8026"/>
                </a:cubicBezTo>
                <a:cubicBezTo>
                  <a:pt x="147" y="8028"/>
                  <a:pt x="143" y="8029"/>
                  <a:pt x="138" y="8029"/>
                </a:cubicBezTo>
                <a:cubicBezTo>
                  <a:pt x="130" y="8029"/>
                  <a:pt x="122" y="8026"/>
                  <a:pt x="116" y="8020"/>
                </a:cubicBezTo>
                <a:lnTo>
                  <a:pt x="116" y="8020"/>
                </a:lnTo>
                <a:cubicBezTo>
                  <a:pt x="115" y="8030"/>
                  <a:pt x="114" y="8040"/>
                  <a:pt x="113" y="8050"/>
                </a:cubicBezTo>
                <a:lnTo>
                  <a:pt x="113" y="8050"/>
                </a:lnTo>
                <a:cubicBezTo>
                  <a:pt x="119" y="8045"/>
                  <a:pt x="128" y="8040"/>
                  <a:pt x="138" y="8038"/>
                </a:cubicBezTo>
                <a:cubicBezTo>
                  <a:pt x="166" y="8032"/>
                  <a:pt x="193" y="8027"/>
                  <a:pt x="221" y="8022"/>
                </a:cubicBezTo>
                <a:lnTo>
                  <a:pt x="221" y="8022"/>
                </a:lnTo>
                <a:cubicBezTo>
                  <a:pt x="218" y="8053"/>
                  <a:pt x="215" y="8085"/>
                  <a:pt x="212" y="8117"/>
                </a:cubicBezTo>
                <a:lnTo>
                  <a:pt x="212" y="8117"/>
                </a:lnTo>
                <a:cubicBezTo>
                  <a:pt x="319" y="8101"/>
                  <a:pt x="426" y="8085"/>
                  <a:pt x="534" y="8071"/>
                </a:cubicBezTo>
                <a:lnTo>
                  <a:pt x="534" y="8071"/>
                </a:lnTo>
                <a:cubicBezTo>
                  <a:pt x="427" y="8096"/>
                  <a:pt x="319" y="8116"/>
                  <a:pt x="211" y="8133"/>
                </a:cubicBezTo>
                <a:lnTo>
                  <a:pt x="211" y="8133"/>
                </a:lnTo>
                <a:cubicBezTo>
                  <a:pt x="212" y="8128"/>
                  <a:pt x="212" y="8122"/>
                  <a:pt x="212" y="8117"/>
                </a:cubicBezTo>
                <a:lnTo>
                  <a:pt x="212" y="8117"/>
                </a:lnTo>
                <a:cubicBezTo>
                  <a:pt x="192" y="8120"/>
                  <a:pt x="172" y="8123"/>
                  <a:pt x="152" y="8127"/>
                </a:cubicBezTo>
                <a:cubicBezTo>
                  <a:pt x="147" y="8127"/>
                  <a:pt x="144" y="8128"/>
                  <a:pt x="140" y="8128"/>
                </a:cubicBezTo>
                <a:cubicBezTo>
                  <a:pt x="126" y="8128"/>
                  <a:pt x="115" y="8122"/>
                  <a:pt x="107" y="8113"/>
                </a:cubicBezTo>
                <a:lnTo>
                  <a:pt x="107" y="8113"/>
                </a:lnTo>
                <a:cubicBezTo>
                  <a:pt x="79" y="8439"/>
                  <a:pt x="64" y="8767"/>
                  <a:pt x="56" y="9094"/>
                </a:cubicBezTo>
                <a:lnTo>
                  <a:pt x="56" y="9094"/>
                </a:lnTo>
                <a:cubicBezTo>
                  <a:pt x="64" y="9087"/>
                  <a:pt x="75" y="9082"/>
                  <a:pt x="88" y="9082"/>
                </a:cubicBezTo>
                <a:cubicBezTo>
                  <a:pt x="109" y="9080"/>
                  <a:pt x="130" y="9078"/>
                  <a:pt x="151" y="9076"/>
                </a:cubicBezTo>
                <a:lnTo>
                  <a:pt x="151" y="9076"/>
                </a:lnTo>
                <a:cubicBezTo>
                  <a:pt x="152" y="9074"/>
                  <a:pt x="152" y="9073"/>
                  <a:pt x="152" y="9071"/>
                </a:cubicBezTo>
                <a:lnTo>
                  <a:pt x="152" y="9071"/>
                </a:lnTo>
                <a:cubicBezTo>
                  <a:pt x="153" y="9073"/>
                  <a:pt x="154" y="9074"/>
                  <a:pt x="156" y="9076"/>
                </a:cubicBezTo>
                <a:lnTo>
                  <a:pt x="156" y="9076"/>
                </a:lnTo>
                <a:cubicBezTo>
                  <a:pt x="154" y="9076"/>
                  <a:pt x="153" y="9076"/>
                  <a:pt x="151" y="9076"/>
                </a:cubicBezTo>
                <a:lnTo>
                  <a:pt x="151" y="9076"/>
                </a:lnTo>
                <a:cubicBezTo>
                  <a:pt x="150" y="9103"/>
                  <a:pt x="150" y="9131"/>
                  <a:pt x="149" y="9158"/>
                </a:cubicBezTo>
                <a:lnTo>
                  <a:pt x="138" y="9158"/>
                </a:lnTo>
                <a:cubicBezTo>
                  <a:pt x="130" y="9160"/>
                  <a:pt x="123" y="9164"/>
                  <a:pt x="118" y="9168"/>
                </a:cubicBezTo>
                <a:lnTo>
                  <a:pt x="118" y="9168"/>
                </a:lnTo>
                <a:cubicBezTo>
                  <a:pt x="128" y="9168"/>
                  <a:pt x="138" y="9168"/>
                  <a:pt x="148" y="9167"/>
                </a:cubicBezTo>
                <a:lnTo>
                  <a:pt x="148" y="9167"/>
                </a:lnTo>
                <a:cubicBezTo>
                  <a:pt x="147" y="9198"/>
                  <a:pt x="147" y="9230"/>
                  <a:pt x="146" y="9261"/>
                </a:cubicBezTo>
                <a:lnTo>
                  <a:pt x="146" y="9261"/>
                </a:lnTo>
                <a:cubicBezTo>
                  <a:pt x="143" y="9260"/>
                  <a:pt x="141" y="9259"/>
                  <a:pt x="138" y="9258"/>
                </a:cubicBezTo>
                <a:cubicBezTo>
                  <a:pt x="107" y="9247"/>
                  <a:pt x="93" y="9193"/>
                  <a:pt x="118" y="9168"/>
                </a:cubicBezTo>
                <a:lnTo>
                  <a:pt x="118" y="9168"/>
                </a:lnTo>
                <a:cubicBezTo>
                  <a:pt x="108" y="9169"/>
                  <a:pt x="98" y="9169"/>
                  <a:pt x="88" y="9170"/>
                </a:cubicBezTo>
                <a:cubicBezTo>
                  <a:pt x="84" y="9171"/>
                  <a:pt x="81" y="9171"/>
                  <a:pt x="77" y="9171"/>
                </a:cubicBezTo>
                <a:cubicBezTo>
                  <a:pt x="68" y="9171"/>
                  <a:pt x="60" y="9168"/>
                  <a:pt x="55" y="9163"/>
                </a:cubicBezTo>
                <a:lnTo>
                  <a:pt x="55" y="9163"/>
                </a:lnTo>
                <a:cubicBezTo>
                  <a:pt x="54" y="9197"/>
                  <a:pt x="53" y="9230"/>
                  <a:pt x="53" y="9263"/>
                </a:cubicBezTo>
                <a:lnTo>
                  <a:pt x="53" y="9263"/>
                </a:lnTo>
                <a:cubicBezTo>
                  <a:pt x="59" y="9258"/>
                  <a:pt x="66" y="9255"/>
                  <a:pt x="74" y="9255"/>
                </a:cubicBezTo>
                <a:cubicBezTo>
                  <a:pt x="79" y="9255"/>
                  <a:pt x="83" y="9256"/>
                  <a:pt x="88" y="9258"/>
                </a:cubicBezTo>
                <a:cubicBezTo>
                  <a:pt x="107" y="9261"/>
                  <a:pt x="126" y="9263"/>
                  <a:pt x="146" y="9265"/>
                </a:cubicBezTo>
                <a:lnTo>
                  <a:pt x="146" y="9265"/>
                </a:lnTo>
                <a:cubicBezTo>
                  <a:pt x="146" y="9264"/>
                  <a:pt x="146" y="9262"/>
                  <a:pt x="146" y="9261"/>
                </a:cubicBezTo>
                <a:lnTo>
                  <a:pt x="146" y="9261"/>
                </a:lnTo>
                <a:cubicBezTo>
                  <a:pt x="152" y="9263"/>
                  <a:pt x="157" y="9265"/>
                  <a:pt x="163" y="9267"/>
                </a:cubicBezTo>
                <a:lnTo>
                  <a:pt x="163" y="9267"/>
                </a:lnTo>
                <a:cubicBezTo>
                  <a:pt x="157" y="9266"/>
                  <a:pt x="151" y="9266"/>
                  <a:pt x="146" y="9265"/>
                </a:cubicBezTo>
                <a:lnTo>
                  <a:pt x="146" y="9265"/>
                </a:lnTo>
                <a:cubicBezTo>
                  <a:pt x="145" y="9283"/>
                  <a:pt x="145" y="9301"/>
                  <a:pt x="144" y="9318"/>
                </a:cubicBezTo>
                <a:lnTo>
                  <a:pt x="144" y="9318"/>
                </a:lnTo>
                <a:cubicBezTo>
                  <a:pt x="126" y="9315"/>
                  <a:pt x="107" y="9312"/>
                  <a:pt x="88" y="9309"/>
                </a:cubicBezTo>
                <a:cubicBezTo>
                  <a:pt x="84" y="9308"/>
                  <a:pt x="81" y="9307"/>
                  <a:pt x="77" y="9307"/>
                </a:cubicBezTo>
                <a:cubicBezTo>
                  <a:pt x="66" y="9307"/>
                  <a:pt x="58" y="9312"/>
                  <a:pt x="52" y="9319"/>
                </a:cubicBezTo>
                <a:lnTo>
                  <a:pt x="52" y="9319"/>
                </a:lnTo>
                <a:cubicBezTo>
                  <a:pt x="52" y="9300"/>
                  <a:pt x="52" y="9282"/>
                  <a:pt x="53" y="9263"/>
                </a:cubicBezTo>
                <a:lnTo>
                  <a:pt x="53" y="9263"/>
                </a:lnTo>
                <a:cubicBezTo>
                  <a:pt x="44" y="9271"/>
                  <a:pt x="38" y="9283"/>
                  <a:pt x="38" y="9296"/>
                </a:cubicBezTo>
                <a:cubicBezTo>
                  <a:pt x="32" y="9315"/>
                  <a:pt x="35" y="9327"/>
                  <a:pt x="43" y="9335"/>
                </a:cubicBezTo>
                <a:lnTo>
                  <a:pt x="43" y="9335"/>
                </a:lnTo>
                <a:cubicBezTo>
                  <a:pt x="39" y="9350"/>
                  <a:pt x="42" y="9368"/>
                  <a:pt x="51" y="9382"/>
                </a:cubicBezTo>
                <a:lnTo>
                  <a:pt x="51" y="9382"/>
                </a:lnTo>
                <a:cubicBezTo>
                  <a:pt x="51" y="9374"/>
                  <a:pt x="51" y="9367"/>
                  <a:pt x="51" y="9359"/>
                </a:cubicBezTo>
                <a:cubicBezTo>
                  <a:pt x="51" y="9353"/>
                  <a:pt x="51" y="9347"/>
                  <a:pt x="51" y="9341"/>
                </a:cubicBezTo>
                <a:lnTo>
                  <a:pt x="51" y="9341"/>
                </a:lnTo>
                <a:cubicBezTo>
                  <a:pt x="58" y="9344"/>
                  <a:pt x="67" y="9346"/>
                  <a:pt x="76" y="9346"/>
                </a:cubicBezTo>
                <a:cubicBezTo>
                  <a:pt x="98" y="9350"/>
                  <a:pt x="121" y="9354"/>
                  <a:pt x="143" y="9357"/>
                </a:cubicBezTo>
                <a:lnTo>
                  <a:pt x="143" y="9357"/>
                </a:lnTo>
                <a:cubicBezTo>
                  <a:pt x="143" y="9362"/>
                  <a:pt x="143" y="9366"/>
                  <a:pt x="143" y="9371"/>
                </a:cubicBezTo>
                <a:lnTo>
                  <a:pt x="143" y="9371"/>
                </a:lnTo>
                <a:cubicBezTo>
                  <a:pt x="133" y="9371"/>
                  <a:pt x="123" y="9371"/>
                  <a:pt x="113" y="9371"/>
                </a:cubicBezTo>
                <a:cubicBezTo>
                  <a:pt x="92" y="9375"/>
                  <a:pt x="79" y="9388"/>
                  <a:pt x="72" y="9403"/>
                </a:cubicBezTo>
                <a:lnTo>
                  <a:pt x="72" y="9403"/>
                </a:lnTo>
                <a:cubicBezTo>
                  <a:pt x="77" y="9406"/>
                  <a:pt x="82" y="9408"/>
                  <a:pt x="88" y="9409"/>
                </a:cubicBezTo>
                <a:cubicBezTo>
                  <a:pt x="106" y="9412"/>
                  <a:pt x="124" y="9415"/>
                  <a:pt x="142" y="9417"/>
                </a:cubicBezTo>
                <a:lnTo>
                  <a:pt x="142" y="9417"/>
                </a:lnTo>
                <a:cubicBezTo>
                  <a:pt x="142" y="9427"/>
                  <a:pt x="142" y="9437"/>
                  <a:pt x="142" y="9447"/>
                </a:cubicBezTo>
                <a:lnTo>
                  <a:pt x="142" y="9447"/>
                </a:lnTo>
                <a:cubicBezTo>
                  <a:pt x="141" y="9447"/>
                  <a:pt x="140" y="9447"/>
                  <a:pt x="138" y="9446"/>
                </a:cubicBezTo>
                <a:cubicBezTo>
                  <a:pt x="123" y="9446"/>
                  <a:pt x="107" y="9456"/>
                  <a:pt x="98" y="9470"/>
                </a:cubicBezTo>
                <a:lnTo>
                  <a:pt x="98" y="9470"/>
                </a:lnTo>
                <a:cubicBezTo>
                  <a:pt x="69" y="9461"/>
                  <a:pt x="60" y="9429"/>
                  <a:pt x="72" y="9403"/>
                </a:cubicBezTo>
                <a:lnTo>
                  <a:pt x="72" y="9403"/>
                </a:lnTo>
                <a:cubicBezTo>
                  <a:pt x="63" y="9398"/>
                  <a:pt x="56" y="9391"/>
                  <a:pt x="51" y="9382"/>
                </a:cubicBezTo>
                <a:lnTo>
                  <a:pt x="51" y="9382"/>
                </a:lnTo>
                <a:cubicBezTo>
                  <a:pt x="46" y="9637"/>
                  <a:pt x="45" y="9892"/>
                  <a:pt x="48" y="10146"/>
                </a:cubicBezTo>
                <a:lnTo>
                  <a:pt x="48" y="10146"/>
                </a:lnTo>
                <a:cubicBezTo>
                  <a:pt x="55" y="10141"/>
                  <a:pt x="65" y="10139"/>
                  <a:pt x="76" y="10139"/>
                </a:cubicBezTo>
                <a:cubicBezTo>
                  <a:pt x="98" y="10141"/>
                  <a:pt x="121" y="10143"/>
                  <a:pt x="143" y="10145"/>
                </a:cubicBezTo>
                <a:lnTo>
                  <a:pt x="143" y="10145"/>
                </a:lnTo>
                <a:cubicBezTo>
                  <a:pt x="143" y="10113"/>
                  <a:pt x="142" y="10080"/>
                  <a:pt x="142" y="10048"/>
                </a:cubicBezTo>
                <a:lnTo>
                  <a:pt x="142" y="10048"/>
                </a:lnTo>
                <a:cubicBezTo>
                  <a:pt x="128" y="10048"/>
                  <a:pt x="115" y="10049"/>
                  <a:pt x="101" y="10050"/>
                </a:cubicBezTo>
                <a:cubicBezTo>
                  <a:pt x="38" y="10050"/>
                  <a:pt x="38" y="9963"/>
                  <a:pt x="101" y="9949"/>
                </a:cubicBezTo>
                <a:cubicBezTo>
                  <a:pt x="38" y="9937"/>
                  <a:pt x="38" y="9849"/>
                  <a:pt x="101" y="9849"/>
                </a:cubicBezTo>
                <a:cubicBezTo>
                  <a:pt x="114" y="9850"/>
                  <a:pt x="127" y="9851"/>
                  <a:pt x="140" y="9852"/>
                </a:cubicBezTo>
                <a:lnTo>
                  <a:pt x="140" y="9852"/>
                </a:lnTo>
                <a:cubicBezTo>
                  <a:pt x="139" y="9837"/>
                  <a:pt x="139" y="9821"/>
                  <a:pt x="139" y="9806"/>
                </a:cubicBezTo>
                <a:lnTo>
                  <a:pt x="139" y="9806"/>
                </a:lnTo>
                <a:cubicBezTo>
                  <a:pt x="147" y="9816"/>
                  <a:pt x="160" y="9824"/>
                  <a:pt x="177" y="9824"/>
                </a:cubicBezTo>
                <a:cubicBezTo>
                  <a:pt x="217" y="9827"/>
                  <a:pt x="258" y="9830"/>
                  <a:pt x="299" y="9832"/>
                </a:cubicBezTo>
                <a:lnTo>
                  <a:pt x="299" y="9832"/>
                </a:lnTo>
                <a:cubicBezTo>
                  <a:pt x="306" y="9845"/>
                  <a:pt x="318" y="9856"/>
                  <a:pt x="336" y="9861"/>
                </a:cubicBezTo>
                <a:lnTo>
                  <a:pt x="336" y="9861"/>
                </a:lnTo>
                <a:cubicBezTo>
                  <a:pt x="271" y="9860"/>
                  <a:pt x="205" y="9857"/>
                  <a:pt x="140" y="9852"/>
                </a:cubicBezTo>
                <a:lnTo>
                  <a:pt x="140" y="9852"/>
                </a:lnTo>
                <a:cubicBezTo>
                  <a:pt x="140" y="9884"/>
                  <a:pt x="140" y="9915"/>
                  <a:pt x="140" y="9947"/>
                </a:cubicBezTo>
                <a:lnTo>
                  <a:pt x="140" y="9947"/>
                </a:lnTo>
                <a:cubicBezTo>
                  <a:pt x="127" y="9948"/>
                  <a:pt x="114" y="9949"/>
                  <a:pt x="101" y="9949"/>
                </a:cubicBezTo>
                <a:cubicBezTo>
                  <a:pt x="114" y="9950"/>
                  <a:pt x="127" y="9951"/>
                  <a:pt x="140" y="9951"/>
                </a:cubicBezTo>
                <a:lnTo>
                  <a:pt x="140" y="9951"/>
                </a:lnTo>
                <a:cubicBezTo>
                  <a:pt x="141" y="9983"/>
                  <a:pt x="141" y="10015"/>
                  <a:pt x="142" y="10048"/>
                </a:cubicBezTo>
                <a:lnTo>
                  <a:pt x="142" y="10048"/>
                </a:lnTo>
                <a:cubicBezTo>
                  <a:pt x="297" y="10038"/>
                  <a:pt x="452" y="10033"/>
                  <a:pt x="608" y="10031"/>
                </a:cubicBezTo>
                <a:lnTo>
                  <a:pt x="608" y="10031"/>
                </a:lnTo>
                <a:cubicBezTo>
                  <a:pt x="526" y="10050"/>
                  <a:pt x="441" y="10060"/>
                  <a:pt x="357" y="10060"/>
                </a:cubicBezTo>
                <a:cubicBezTo>
                  <a:pt x="309" y="10060"/>
                  <a:pt x="261" y="10056"/>
                  <a:pt x="214" y="10050"/>
                </a:cubicBezTo>
                <a:cubicBezTo>
                  <a:pt x="189" y="10050"/>
                  <a:pt x="164" y="10075"/>
                  <a:pt x="164" y="10100"/>
                </a:cubicBezTo>
                <a:cubicBezTo>
                  <a:pt x="157" y="10115"/>
                  <a:pt x="162" y="10125"/>
                  <a:pt x="172" y="10133"/>
                </a:cubicBezTo>
                <a:lnTo>
                  <a:pt x="172" y="10133"/>
                </a:lnTo>
                <a:cubicBezTo>
                  <a:pt x="168" y="10137"/>
                  <a:pt x="165" y="10142"/>
                  <a:pt x="163" y="10147"/>
                </a:cubicBezTo>
                <a:lnTo>
                  <a:pt x="163" y="10147"/>
                </a:lnTo>
                <a:cubicBezTo>
                  <a:pt x="156" y="10146"/>
                  <a:pt x="150" y="10146"/>
                  <a:pt x="143" y="10145"/>
                </a:cubicBezTo>
                <a:lnTo>
                  <a:pt x="143" y="10145"/>
                </a:lnTo>
                <a:cubicBezTo>
                  <a:pt x="144" y="10179"/>
                  <a:pt x="145" y="10212"/>
                  <a:pt x="145" y="10246"/>
                </a:cubicBezTo>
                <a:lnTo>
                  <a:pt x="145" y="10246"/>
                </a:lnTo>
                <a:cubicBezTo>
                  <a:pt x="122" y="10244"/>
                  <a:pt x="99" y="10242"/>
                  <a:pt x="76" y="10239"/>
                </a:cubicBezTo>
                <a:cubicBezTo>
                  <a:pt x="65" y="10237"/>
                  <a:pt x="56" y="10232"/>
                  <a:pt x="49" y="10227"/>
                </a:cubicBezTo>
                <a:lnTo>
                  <a:pt x="49" y="10227"/>
                </a:lnTo>
                <a:cubicBezTo>
                  <a:pt x="49" y="10261"/>
                  <a:pt x="50" y="10295"/>
                  <a:pt x="51" y="10329"/>
                </a:cubicBezTo>
                <a:lnTo>
                  <a:pt x="51" y="10329"/>
                </a:lnTo>
                <a:cubicBezTo>
                  <a:pt x="60" y="10320"/>
                  <a:pt x="72" y="10315"/>
                  <a:pt x="88" y="10315"/>
                </a:cubicBezTo>
                <a:cubicBezTo>
                  <a:pt x="108" y="10317"/>
                  <a:pt x="128" y="10319"/>
                  <a:pt x="147" y="10320"/>
                </a:cubicBezTo>
                <a:lnTo>
                  <a:pt x="147" y="10320"/>
                </a:lnTo>
                <a:cubicBezTo>
                  <a:pt x="147" y="10296"/>
                  <a:pt x="146" y="10271"/>
                  <a:pt x="145" y="10246"/>
                </a:cubicBezTo>
                <a:lnTo>
                  <a:pt x="145" y="10246"/>
                </a:lnTo>
                <a:cubicBezTo>
                  <a:pt x="169" y="10248"/>
                  <a:pt x="192" y="10250"/>
                  <a:pt x="215" y="10252"/>
                </a:cubicBezTo>
                <a:lnTo>
                  <a:pt x="215" y="10252"/>
                </a:lnTo>
                <a:cubicBezTo>
                  <a:pt x="194" y="10256"/>
                  <a:pt x="175" y="10268"/>
                  <a:pt x="164" y="10290"/>
                </a:cubicBezTo>
                <a:cubicBezTo>
                  <a:pt x="164" y="10301"/>
                  <a:pt x="166" y="10312"/>
                  <a:pt x="172" y="10322"/>
                </a:cubicBezTo>
                <a:lnTo>
                  <a:pt x="172" y="10322"/>
                </a:lnTo>
                <a:cubicBezTo>
                  <a:pt x="164" y="10322"/>
                  <a:pt x="155" y="10321"/>
                  <a:pt x="147" y="10320"/>
                </a:cubicBezTo>
                <a:lnTo>
                  <a:pt x="147" y="10320"/>
                </a:lnTo>
                <a:cubicBezTo>
                  <a:pt x="148" y="10341"/>
                  <a:pt x="149" y="10362"/>
                  <a:pt x="149" y="10384"/>
                </a:cubicBezTo>
                <a:lnTo>
                  <a:pt x="149" y="10384"/>
                </a:lnTo>
                <a:cubicBezTo>
                  <a:pt x="137" y="10382"/>
                  <a:pt x="125" y="10379"/>
                  <a:pt x="113" y="10377"/>
                </a:cubicBezTo>
                <a:cubicBezTo>
                  <a:pt x="90" y="10377"/>
                  <a:pt x="67" y="10377"/>
                  <a:pt x="54" y="10406"/>
                </a:cubicBezTo>
                <a:lnTo>
                  <a:pt x="54" y="10406"/>
                </a:lnTo>
                <a:cubicBezTo>
                  <a:pt x="54" y="10406"/>
                  <a:pt x="53" y="10405"/>
                  <a:pt x="52" y="10405"/>
                </a:cubicBezTo>
                <a:lnTo>
                  <a:pt x="52" y="10405"/>
                </a:lnTo>
                <a:cubicBezTo>
                  <a:pt x="52" y="10407"/>
                  <a:pt x="52" y="10409"/>
                  <a:pt x="52" y="10411"/>
                </a:cubicBezTo>
                <a:lnTo>
                  <a:pt x="52" y="10411"/>
                </a:lnTo>
                <a:cubicBezTo>
                  <a:pt x="53" y="10409"/>
                  <a:pt x="54" y="10408"/>
                  <a:pt x="54" y="10406"/>
                </a:cubicBezTo>
                <a:lnTo>
                  <a:pt x="54" y="10406"/>
                </a:lnTo>
                <a:cubicBezTo>
                  <a:pt x="60" y="10410"/>
                  <a:pt x="67" y="10413"/>
                  <a:pt x="76" y="10415"/>
                </a:cubicBezTo>
                <a:cubicBezTo>
                  <a:pt x="101" y="10417"/>
                  <a:pt x="126" y="10418"/>
                  <a:pt x="150" y="10420"/>
                </a:cubicBezTo>
                <a:lnTo>
                  <a:pt x="150" y="10420"/>
                </a:lnTo>
                <a:cubicBezTo>
                  <a:pt x="151" y="10431"/>
                  <a:pt x="151" y="10442"/>
                  <a:pt x="152" y="10452"/>
                </a:cubicBezTo>
                <a:cubicBezTo>
                  <a:pt x="152" y="10464"/>
                  <a:pt x="152" y="10476"/>
                  <a:pt x="153" y="10488"/>
                </a:cubicBezTo>
                <a:lnTo>
                  <a:pt x="153" y="10488"/>
                </a:lnTo>
                <a:cubicBezTo>
                  <a:pt x="147" y="10487"/>
                  <a:pt x="141" y="10486"/>
                  <a:pt x="134" y="10485"/>
                </a:cubicBezTo>
                <a:lnTo>
                  <a:pt x="134" y="10485"/>
                </a:lnTo>
                <a:cubicBezTo>
                  <a:pt x="141" y="10487"/>
                  <a:pt x="148" y="10491"/>
                  <a:pt x="153" y="10495"/>
                </a:cubicBezTo>
                <a:lnTo>
                  <a:pt x="153" y="10495"/>
                </a:lnTo>
                <a:cubicBezTo>
                  <a:pt x="153" y="10493"/>
                  <a:pt x="153" y="10490"/>
                  <a:pt x="153" y="10488"/>
                </a:cubicBezTo>
                <a:lnTo>
                  <a:pt x="153" y="10488"/>
                </a:lnTo>
                <a:cubicBezTo>
                  <a:pt x="163" y="10489"/>
                  <a:pt x="174" y="10490"/>
                  <a:pt x="184" y="10491"/>
                </a:cubicBezTo>
                <a:lnTo>
                  <a:pt x="184" y="10491"/>
                </a:lnTo>
                <a:cubicBezTo>
                  <a:pt x="174" y="10492"/>
                  <a:pt x="166" y="10495"/>
                  <a:pt x="159" y="10500"/>
                </a:cubicBezTo>
                <a:lnTo>
                  <a:pt x="159" y="10500"/>
                </a:lnTo>
                <a:cubicBezTo>
                  <a:pt x="157" y="10499"/>
                  <a:pt x="155" y="10497"/>
                  <a:pt x="153" y="10495"/>
                </a:cubicBezTo>
                <a:lnTo>
                  <a:pt x="153" y="10495"/>
                </a:lnTo>
                <a:cubicBezTo>
                  <a:pt x="153" y="10498"/>
                  <a:pt x="153" y="10501"/>
                  <a:pt x="153" y="10505"/>
                </a:cubicBezTo>
                <a:lnTo>
                  <a:pt x="153" y="10505"/>
                </a:lnTo>
                <a:cubicBezTo>
                  <a:pt x="134" y="10522"/>
                  <a:pt x="129" y="10553"/>
                  <a:pt x="142" y="10569"/>
                </a:cubicBezTo>
                <a:lnTo>
                  <a:pt x="142" y="10569"/>
                </a:lnTo>
                <a:cubicBezTo>
                  <a:pt x="124" y="10568"/>
                  <a:pt x="106" y="10567"/>
                  <a:pt x="88" y="10566"/>
                </a:cubicBezTo>
                <a:cubicBezTo>
                  <a:pt x="75" y="10566"/>
                  <a:pt x="64" y="10571"/>
                  <a:pt x="57" y="10578"/>
                </a:cubicBezTo>
                <a:lnTo>
                  <a:pt x="57" y="10578"/>
                </a:lnTo>
                <a:cubicBezTo>
                  <a:pt x="56" y="10566"/>
                  <a:pt x="56" y="10553"/>
                  <a:pt x="56" y="10541"/>
                </a:cubicBezTo>
                <a:lnTo>
                  <a:pt x="56" y="10541"/>
                </a:lnTo>
                <a:cubicBezTo>
                  <a:pt x="50" y="10551"/>
                  <a:pt x="44" y="10560"/>
                  <a:pt x="38" y="10566"/>
                </a:cubicBezTo>
                <a:cubicBezTo>
                  <a:pt x="26" y="10578"/>
                  <a:pt x="26" y="10603"/>
                  <a:pt x="38" y="10616"/>
                </a:cubicBezTo>
                <a:cubicBezTo>
                  <a:pt x="39" y="10619"/>
                  <a:pt x="40" y="10621"/>
                  <a:pt x="42" y="10624"/>
                </a:cubicBezTo>
                <a:lnTo>
                  <a:pt x="42" y="10624"/>
                </a:lnTo>
                <a:cubicBezTo>
                  <a:pt x="43" y="10637"/>
                  <a:pt x="49" y="10649"/>
                  <a:pt x="59" y="10657"/>
                </a:cubicBezTo>
                <a:lnTo>
                  <a:pt x="59" y="10657"/>
                </a:lnTo>
                <a:cubicBezTo>
                  <a:pt x="59" y="10654"/>
                  <a:pt x="59" y="10650"/>
                  <a:pt x="59" y="10646"/>
                </a:cubicBezTo>
                <a:lnTo>
                  <a:pt x="59" y="10646"/>
                </a:lnTo>
                <a:cubicBezTo>
                  <a:pt x="67" y="10655"/>
                  <a:pt x="77" y="10662"/>
                  <a:pt x="87" y="10667"/>
                </a:cubicBezTo>
                <a:lnTo>
                  <a:pt x="87" y="10667"/>
                </a:lnTo>
                <a:cubicBezTo>
                  <a:pt x="76" y="10667"/>
                  <a:pt x="66" y="10663"/>
                  <a:pt x="59" y="10657"/>
                </a:cubicBezTo>
                <a:lnTo>
                  <a:pt x="59" y="10657"/>
                </a:lnTo>
                <a:cubicBezTo>
                  <a:pt x="62" y="10743"/>
                  <a:pt x="66" y="10829"/>
                  <a:pt x="70" y="10914"/>
                </a:cubicBezTo>
                <a:lnTo>
                  <a:pt x="70" y="10914"/>
                </a:lnTo>
                <a:cubicBezTo>
                  <a:pt x="75" y="10901"/>
                  <a:pt x="86" y="10892"/>
                  <a:pt x="103" y="10892"/>
                </a:cubicBezTo>
                <a:cubicBezTo>
                  <a:pt x="106" y="10892"/>
                  <a:pt x="110" y="10892"/>
                  <a:pt x="113" y="10893"/>
                </a:cubicBezTo>
                <a:cubicBezTo>
                  <a:pt x="132" y="10894"/>
                  <a:pt x="151" y="10895"/>
                  <a:pt x="170" y="10895"/>
                </a:cubicBezTo>
                <a:lnTo>
                  <a:pt x="170" y="10895"/>
                </a:lnTo>
                <a:cubicBezTo>
                  <a:pt x="169" y="10884"/>
                  <a:pt x="169" y="10872"/>
                  <a:pt x="168" y="10860"/>
                </a:cubicBezTo>
                <a:lnTo>
                  <a:pt x="168" y="10860"/>
                </a:lnTo>
                <a:cubicBezTo>
                  <a:pt x="176" y="10870"/>
                  <a:pt x="187" y="10877"/>
                  <a:pt x="202" y="10880"/>
                </a:cubicBezTo>
                <a:cubicBezTo>
                  <a:pt x="238" y="10885"/>
                  <a:pt x="275" y="10889"/>
                  <a:pt x="312" y="10893"/>
                </a:cubicBezTo>
                <a:lnTo>
                  <a:pt x="312" y="10893"/>
                </a:lnTo>
                <a:cubicBezTo>
                  <a:pt x="300" y="10895"/>
                  <a:pt x="289" y="10898"/>
                  <a:pt x="277" y="10900"/>
                </a:cubicBezTo>
                <a:lnTo>
                  <a:pt x="277" y="10900"/>
                </a:lnTo>
                <a:cubicBezTo>
                  <a:pt x="242" y="10898"/>
                  <a:pt x="206" y="10897"/>
                  <a:pt x="170" y="10895"/>
                </a:cubicBezTo>
                <a:lnTo>
                  <a:pt x="170" y="10895"/>
                </a:lnTo>
                <a:cubicBezTo>
                  <a:pt x="171" y="10904"/>
                  <a:pt x="171" y="10913"/>
                  <a:pt x="171" y="10921"/>
                </a:cubicBezTo>
                <a:lnTo>
                  <a:pt x="171" y="10921"/>
                </a:lnTo>
                <a:cubicBezTo>
                  <a:pt x="157" y="10924"/>
                  <a:pt x="142" y="10927"/>
                  <a:pt x="126" y="10930"/>
                </a:cubicBezTo>
                <a:cubicBezTo>
                  <a:pt x="103" y="10930"/>
                  <a:pt x="91" y="10951"/>
                  <a:pt x="88" y="10974"/>
                </a:cubicBezTo>
                <a:lnTo>
                  <a:pt x="88" y="10974"/>
                </a:lnTo>
                <a:cubicBezTo>
                  <a:pt x="81" y="10969"/>
                  <a:pt x="75" y="10963"/>
                  <a:pt x="72" y="10955"/>
                </a:cubicBezTo>
                <a:lnTo>
                  <a:pt x="72" y="10955"/>
                </a:lnTo>
                <a:cubicBezTo>
                  <a:pt x="73" y="10978"/>
                  <a:pt x="74" y="11000"/>
                  <a:pt x="75" y="11023"/>
                </a:cubicBezTo>
                <a:lnTo>
                  <a:pt x="75" y="11023"/>
                </a:lnTo>
                <a:cubicBezTo>
                  <a:pt x="83" y="11014"/>
                  <a:pt x="93" y="11008"/>
                  <a:pt x="107" y="11006"/>
                </a:cubicBezTo>
                <a:lnTo>
                  <a:pt x="107" y="11006"/>
                </a:lnTo>
                <a:cubicBezTo>
                  <a:pt x="99" y="10999"/>
                  <a:pt x="93" y="10990"/>
                  <a:pt x="88" y="10981"/>
                </a:cubicBezTo>
                <a:cubicBezTo>
                  <a:pt x="88" y="10978"/>
                  <a:pt x="88" y="10976"/>
                  <a:pt x="88" y="10974"/>
                </a:cubicBezTo>
                <a:lnTo>
                  <a:pt x="88" y="10974"/>
                </a:lnTo>
                <a:cubicBezTo>
                  <a:pt x="95" y="10978"/>
                  <a:pt x="104" y="10981"/>
                  <a:pt x="113" y="10981"/>
                </a:cubicBezTo>
                <a:cubicBezTo>
                  <a:pt x="134" y="10982"/>
                  <a:pt x="154" y="10984"/>
                  <a:pt x="175" y="10986"/>
                </a:cubicBezTo>
                <a:lnTo>
                  <a:pt x="175" y="10986"/>
                </a:lnTo>
                <a:cubicBezTo>
                  <a:pt x="175" y="10992"/>
                  <a:pt x="175" y="10998"/>
                  <a:pt x="176" y="11004"/>
                </a:cubicBezTo>
                <a:lnTo>
                  <a:pt x="176" y="11004"/>
                </a:lnTo>
                <a:cubicBezTo>
                  <a:pt x="155" y="11004"/>
                  <a:pt x="134" y="11005"/>
                  <a:pt x="113" y="11006"/>
                </a:cubicBezTo>
                <a:cubicBezTo>
                  <a:pt x="111" y="11006"/>
                  <a:pt x="109" y="11006"/>
                  <a:pt x="107" y="11006"/>
                </a:cubicBezTo>
                <a:lnTo>
                  <a:pt x="107" y="11006"/>
                </a:lnTo>
                <a:cubicBezTo>
                  <a:pt x="116" y="11016"/>
                  <a:pt x="127" y="11022"/>
                  <a:pt x="138" y="11022"/>
                </a:cubicBezTo>
                <a:cubicBezTo>
                  <a:pt x="143" y="11022"/>
                  <a:pt x="147" y="11021"/>
                  <a:pt x="152" y="11019"/>
                </a:cubicBezTo>
                <a:cubicBezTo>
                  <a:pt x="160" y="11018"/>
                  <a:pt x="168" y="11017"/>
                  <a:pt x="176" y="11016"/>
                </a:cubicBezTo>
                <a:lnTo>
                  <a:pt x="176" y="11016"/>
                </a:lnTo>
                <a:cubicBezTo>
                  <a:pt x="177" y="11028"/>
                  <a:pt x="178" y="11040"/>
                  <a:pt x="178" y="11052"/>
                </a:cubicBezTo>
                <a:lnTo>
                  <a:pt x="178" y="11052"/>
                </a:lnTo>
                <a:cubicBezTo>
                  <a:pt x="144" y="11054"/>
                  <a:pt x="110" y="11056"/>
                  <a:pt x="77" y="11056"/>
                </a:cubicBezTo>
                <a:lnTo>
                  <a:pt x="77" y="11056"/>
                </a:lnTo>
                <a:cubicBezTo>
                  <a:pt x="76" y="11045"/>
                  <a:pt x="76" y="11034"/>
                  <a:pt x="75" y="11023"/>
                </a:cubicBezTo>
                <a:lnTo>
                  <a:pt x="75" y="11023"/>
                </a:lnTo>
                <a:cubicBezTo>
                  <a:pt x="67" y="11032"/>
                  <a:pt x="62" y="11044"/>
                  <a:pt x="60" y="11056"/>
                </a:cubicBezTo>
                <a:lnTo>
                  <a:pt x="60" y="11056"/>
                </a:lnTo>
                <a:cubicBezTo>
                  <a:pt x="1" y="11059"/>
                  <a:pt x="2" y="11157"/>
                  <a:pt x="63" y="11157"/>
                </a:cubicBezTo>
                <a:cubicBezTo>
                  <a:pt x="70" y="11156"/>
                  <a:pt x="76" y="11156"/>
                  <a:pt x="83" y="11155"/>
                </a:cubicBezTo>
                <a:lnTo>
                  <a:pt x="83" y="11155"/>
                </a:lnTo>
                <a:cubicBezTo>
                  <a:pt x="85" y="11198"/>
                  <a:pt x="88" y="11241"/>
                  <a:pt x="91" y="11284"/>
                </a:cubicBezTo>
                <a:lnTo>
                  <a:pt x="91" y="11284"/>
                </a:lnTo>
                <a:cubicBezTo>
                  <a:pt x="100" y="11276"/>
                  <a:pt x="112" y="11270"/>
                  <a:pt x="126" y="11270"/>
                </a:cubicBezTo>
                <a:cubicBezTo>
                  <a:pt x="142" y="11270"/>
                  <a:pt x="158" y="11270"/>
                  <a:pt x="174" y="11270"/>
                </a:cubicBezTo>
                <a:lnTo>
                  <a:pt x="174" y="11270"/>
                </a:lnTo>
                <a:cubicBezTo>
                  <a:pt x="177" y="11269"/>
                  <a:pt x="180" y="11268"/>
                  <a:pt x="183" y="11267"/>
                </a:cubicBezTo>
                <a:lnTo>
                  <a:pt x="183" y="11267"/>
                </a:lnTo>
                <a:cubicBezTo>
                  <a:pt x="186" y="11267"/>
                  <a:pt x="189" y="11268"/>
                  <a:pt x="191" y="11268"/>
                </a:cubicBezTo>
                <a:lnTo>
                  <a:pt x="191" y="11268"/>
                </a:lnTo>
                <a:cubicBezTo>
                  <a:pt x="191" y="11269"/>
                  <a:pt x="191" y="11270"/>
                  <a:pt x="191" y="11271"/>
                </a:cubicBezTo>
                <a:lnTo>
                  <a:pt x="191" y="11271"/>
                </a:lnTo>
                <a:cubicBezTo>
                  <a:pt x="186" y="11271"/>
                  <a:pt x="180" y="11270"/>
                  <a:pt x="174" y="11270"/>
                </a:cubicBezTo>
                <a:lnTo>
                  <a:pt x="174" y="11270"/>
                </a:lnTo>
                <a:cubicBezTo>
                  <a:pt x="165" y="11276"/>
                  <a:pt x="157" y="11284"/>
                  <a:pt x="152" y="11296"/>
                </a:cubicBezTo>
                <a:cubicBezTo>
                  <a:pt x="139" y="11319"/>
                  <a:pt x="150" y="11352"/>
                  <a:pt x="171" y="11357"/>
                </a:cubicBezTo>
                <a:lnTo>
                  <a:pt x="171" y="11357"/>
                </a:lnTo>
                <a:cubicBezTo>
                  <a:pt x="164" y="11360"/>
                  <a:pt x="158" y="11365"/>
                  <a:pt x="155" y="11371"/>
                </a:cubicBezTo>
                <a:lnTo>
                  <a:pt x="155" y="11371"/>
                </a:lnTo>
                <a:cubicBezTo>
                  <a:pt x="169" y="11371"/>
                  <a:pt x="184" y="11371"/>
                  <a:pt x="198" y="11371"/>
                </a:cubicBezTo>
                <a:lnTo>
                  <a:pt x="198" y="11371"/>
                </a:lnTo>
                <a:cubicBezTo>
                  <a:pt x="199" y="11390"/>
                  <a:pt x="201" y="11410"/>
                  <a:pt x="202" y="11429"/>
                </a:cubicBezTo>
                <a:lnTo>
                  <a:pt x="202" y="11429"/>
                </a:lnTo>
                <a:cubicBezTo>
                  <a:pt x="195" y="11434"/>
                  <a:pt x="188" y="11440"/>
                  <a:pt x="184" y="11448"/>
                </a:cubicBezTo>
                <a:lnTo>
                  <a:pt x="184" y="11448"/>
                </a:lnTo>
                <a:cubicBezTo>
                  <a:pt x="181" y="11447"/>
                  <a:pt x="179" y="11447"/>
                  <a:pt x="177" y="11446"/>
                </a:cubicBezTo>
                <a:cubicBezTo>
                  <a:pt x="152" y="11446"/>
                  <a:pt x="138" y="11408"/>
                  <a:pt x="152" y="11383"/>
                </a:cubicBezTo>
                <a:cubicBezTo>
                  <a:pt x="152" y="11379"/>
                  <a:pt x="153" y="11375"/>
                  <a:pt x="155" y="11371"/>
                </a:cubicBezTo>
                <a:lnTo>
                  <a:pt x="155" y="11371"/>
                </a:lnTo>
                <a:cubicBezTo>
                  <a:pt x="141" y="11371"/>
                  <a:pt x="127" y="11371"/>
                  <a:pt x="113" y="11371"/>
                </a:cubicBezTo>
                <a:cubicBezTo>
                  <a:pt x="107" y="11371"/>
                  <a:pt x="101" y="11370"/>
                  <a:pt x="97" y="11368"/>
                </a:cubicBezTo>
                <a:lnTo>
                  <a:pt x="97" y="11368"/>
                </a:lnTo>
                <a:cubicBezTo>
                  <a:pt x="102" y="11440"/>
                  <a:pt x="107" y="11512"/>
                  <a:pt x="113" y="11584"/>
                </a:cubicBezTo>
                <a:cubicBezTo>
                  <a:pt x="136" y="11844"/>
                  <a:pt x="164" y="12105"/>
                  <a:pt x="197" y="12364"/>
                </a:cubicBezTo>
                <a:lnTo>
                  <a:pt x="197" y="12364"/>
                </a:lnTo>
                <a:cubicBezTo>
                  <a:pt x="199" y="12357"/>
                  <a:pt x="203" y="12351"/>
                  <a:pt x="208" y="12346"/>
                </a:cubicBezTo>
                <a:lnTo>
                  <a:pt x="208" y="12346"/>
                </a:lnTo>
                <a:cubicBezTo>
                  <a:pt x="217" y="12359"/>
                  <a:pt x="235" y="12368"/>
                  <a:pt x="252" y="12377"/>
                </a:cubicBezTo>
                <a:cubicBezTo>
                  <a:pt x="265" y="12378"/>
                  <a:pt x="279" y="12379"/>
                  <a:pt x="292" y="12379"/>
                </a:cubicBezTo>
                <a:lnTo>
                  <a:pt x="292" y="12379"/>
                </a:lnTo>
                <a:cubicBezTo>
                  <a:pt x="293" y="12380"/>
                  <a:pt x="293" y="12380"/>
                  <a:pt x="293" y="12380"/>
                </a:cubicBezTo>
                <a:lnTo>
                  <a:pt x="293" y="12380"/>
                </a:lnTo>
                <a:cubicBezTo>
                  <a:pt x="296" y="12404"/>
                  <a:pt x="299" y="12429"/>
                  <a:pt x="302" y="12453"/>
                </a:cubicBezTo>
                <a:lnTo>
                  <a:pt x="302" y="12453"/>
                </a:lnTo>
                <a:cubicBezTo>
                  <a:pt x="277" y="12445"/>
                  <a:pt x="252" y="12437"/>
                  <a:pt x="227" y="12427"/>
                </a:cubicBezTo>
                <a:cubicBezTo>
                  <a:pt x="216" y="12423"/>
                  <a:pt x="208" y="12417"/>
                  <a:pt x="203" y="12410"/>
                </a:cubicBezTo>
                <a:lnTo>
                  <a:pt x="203" y="12410"/>
                </a:lnTo>
                <a:cubicBezTo>
                  <a:pt x="226" y="12593"/>
                  <a:pt x="253" y="12777"/>
                  <a:pt x="281" y="12960"/>
                </a:cubicBezTo>
                <a:lnTo>
                  <a:pt x="281" y="12960"/>
                </a:lnTo>
                <a:cubicBezTo>
                  <a:pt x="290" y="12945"/>
                  <a:pt x="300" y="12935"/>
                  <a:pt x="319" y="12932"/>
                </a:cubicBezTo>
                <a:lnTo>
                  <a:pt x="319" y="12932"/>
                </a:lnTo>
                <a:cubicBezTo>
                  <a:pt x="318" y="12946"/>
                  <a:pt x="324" y="12960"/>
                  <a:pt x="340" y="12968"/>
                </a:cubicBezTo>
                <a:cubicBezTo>
                  <a:pt x="353" y="12974"/>
                  <a:pt x="367" y="12980"/>
                  <a:pt x="381" y="12986"/>
                </a:cubicBezTo>
                <a:lnTo>
                  <a:pt x="381" y="12986"/>
                </a:lnTo>
                <a:cubicBezTo>
                  <a:pt x="383" y="13000"/>
                  <a:pt x="386" y="13015"/>
                  <a:pt x="388" y="13029"/>
                </a:cubicBezTo>
                <a:lnTo>
                  <a:pt x="388" y="13029"/>
                </a:lnTo>
                <a:cubicBezTo>
                  <a:pt x="426" y="13027"/>
                  <a:pt x="463" y="13024"/>
                  <a:pt x="501" y="13019"/>
                </a:cubicBezTo>
                <a:lnTo>
                  <a:pt x="501" y="13019"/>
                </a:lnTo>
                <a:cubicBezTo>
                  <a:pt x="566" y="13030"/>
                  <a:pt x="632" y="13032"/>
                  <a:pt x="699" y="13032"/>
                </a:cubicBezTo>
                <a:cubicBezTo>
                  <a:pt x="738" y="13032"/>
                  <a:pt x="778" y="13031"/>
                  <a:pt x="818" y="13031"/>
                </a:cubicBezTo>
                <a:cubicBezTo>
                  <a:pt x="982" y="13043"/>
                  <a:pt x="1144" y="13043"/>
                  <a:pt x="1308" y="13043"/>
                </a:cubicBezTo>
                <a:cubicBezTo>
                  <a:pt x="1362" y="13043"/>
                  <a:pt x="1379" y="12968"/>
                  <a:pt x="1342" y="12947"/>
                </a:cubicBezTo>
                <a:lnTo>
                  <a:pt x="1342" y="12947"/>
                </a:lnTo>
                <a:cubicBezTo>
                  <a:pt x="1356" y="12921"/>
                  <a:pt x="1344" y="12880"/>
                  <a:pt x="1295" y="12880"/>
                </a:cubicBezTo>
                <a:cubicBezTo>
                  <a:pt x="1139" y="12867"/>
                  <a:pt x="979" y="12850"/>
                  <a:pt x="818" y="12832"/>
                </a:cubicBezTo>
                <a:lnTo>
                  <a:pt x="818" y="12832"/>
                </a:lnTo>
                <a:cubicBezTo>
                  <a:pt x="818" y="12831"/>
                  <a:pt x="818" y="12831"/>
                  <a:pt x="818" y="12830"/>
                </a:cubicBezTo>
                <a:cubicBezTo>
                  <a:pt x="812" y="12823"/>
                  <a:pt x="803" y="12814"/>
                  <a:pt x="793" y="12807"/>
                </a:cubicBezTo>
                <a:lnTo>
                  <a:pt x="793" y="12807"/>
                </a:lnTo>
                <a:cubicBezTo>
                  <a:pt x="856" y="12808"/>
                  <a:pt x="920" y="12809"/>
                  <a:pt x="984" y="12809"/>
                </a:cubicBezTo>
                <a:cubicBezTo>
                  <a:pt x="1066" y="12809"/>
                  <a:pt x="1149" y="12808"/>
                  <a:pt x="1233" y="12805"/>
                </a:cubicBezTo>
                <a:cubicBezTo>
                  <a:pt x="1295" y="12805"/>
                  <a:pt x="1295" y="12716"/>
                  <a:pt x="1233" y="12716"/>
                </a:cubicBezTo>
                <a:cubicBezTo>
                  <a:pt x="1072" y="12716"/>
                  <a:pt x="908" y="12713"/>
                  <a:pt x="744" y="12706"/>
                </a:cubicBezTo>
                <a:lnTo>
                  <a:pt x="744" y="12706"/>
                </a:lnTo>
                <a:cubicBezTo>
                  <a:pt x="752" y="12696"/>
                  <a:pt x="755" y="12683"/>
                  <a:pt x="753" y="12670"/>
                </a:cubicBezTo>
                <a:lnTo>
                  <a:pt x="753" y="12670"/>
                </a:lnTo>
                <a:cubicBezTo>
                  <a:pt x="1177" y="12708"/>
                  <a:pt x="1597" y="12732"/>
                  <a:pt x="2025" y="12741"/>
                </a:cubicBezTo>
                <a:cubicBezTo>
                  <a:pt x="2088" y="12741"/>
                  <a:pt x="2100" y="12641"/>
                  <a:pt x="2038" y="12641"/>
                </a:cubicBezTo>
                <a:cubicBezTo>
                  <a:pt x="1602" y="12631"/>
                  <a:pt x="1167" y="12607"/>
                  <a:pt x="732" y="12567"/>
                </a:cubicBezTo>
                <a:lnTo>
                  <a:pt x="732" y="12567"/>
                </a:lnTo>
                <a:cubicBezTo>
                  <a:pt x="721" y="12558"/>
                  <a:pt x="703" y="12553"/>
                  <a:pt x="680" y="12553"/>
                </a:cubicBezTo>
                <a:cubicBezTo>
                  <a:pt x="673" y="12553"/>
                  <a:pt x="662" y="12556"/>
                  <a:pt x="650" y="12560"/>
                </a:cubicBezTo>
                <a:lnTo>
                  <a:pt x="650" y="12560"/>
                </a:lnTo>
                <a:cubicBezTo>
                  <a:pt x="638" y="12559"/>
                  <a:pt x="626" y="12557"/>
                  <a:pt x="614" y="12556"/>
                </a:cubicBezTo>
                <a:lnTo>
                  <a:pt x="614" y="12556"/>
                </a:lnTo>
                <a:cubicBezTo>
                  <a:pt x="657" y="12548"/>
                  <a:pt x="699" y="12538"/>
                  <a:pt x="742" y="12528"/>
                </a:cubicBezTo>
                <a:cubicBezTo>
                  <a:pt x="752" y="12528"/>
                  <a:pt x="762" y="12524"/>
                  <a:pt x="770" y="12518"/>
                </a:cubicBezTo>
                <a:lnTo>
                  <a:pt x="770" y="12518"/>
                </a:lnTo>
                <a:cubicBezTo>
                  <a:pt x="932" y="12528"/>
                  <a:pt x="1094" y="12528"/>
                  <a:pt x="1245" y="12528"/>
                </a:cubicBezTo>
                <a:cubicBezTo>
                  <a:pt x="1597" y="12528"/>
                  <a:pt x="1962" y="12515"/>
                  <a:pt x="2314" y="12515"/>
                </a:cubicBezTo>
                <a:cubicBezTo>
                  <a:pt x="2516" y="12503"/>
                  <a:pt x="2717" y="12503"/>
                  <a:pt x="2918" y="12503"/>
                </a:cubicBezTo>
                <a:cubicBezTo>
                  <a:pt x="2980" y="12503"/>
                  <a:pt x="2994" y="12402"/>
                  <a:pt x="2930" y="12402"/>
                </a:cubicBezTo>
                <a:cubicBezTo>
                  <a:pt x="2578" y="12402"/>
                  <a:pt x="2226" y="12414"/>
                  <a:pt x="1874" y="12414"/>
                </a:cubicBezTo>
                <a:cubicBezTo>
                  <a:pt x="1692" y="12421"/>
                  <a:pt x="1513" y="12427"/>
                  <a:pt x="1336" y="12430"/>
                </a:cubicBezTo>
                <a:lnTo>
                  <a:pt x="1336" y="12430"/>
                </a:lnTo>
                <a:cubicBezTo>
                  <a:pt x="1341" y="12404"/>
                  <a:pt x="1328" y="12377"/>
                  <a:pt x="1295" y="12377"/>
                </a:cubicBezTo>
                <a:cubicBezTo>
                  <a:pt x="1093" y="12369"/>
                  <a:pt x="890" y="12351"/>
                  <a:pt x="687" y="12330"/>
                </a:cubicBezTo>
                <a:lnTo>
                  <a:pt x="687" y="12330"/>
                </a:lnTo>
                <a:cubicBezTo>
                  <a:pt x="701" y="12325"/>
                  <a:pt x="716" y="12320"/>
                  <a:pt x="730" y="12314"/>
                </a:cubicBezTo>
                <a:cubicBezTo>
                  <a:pt x="730" y="12314"/>
                  <a:pt x="730" y="12314"/>
                  <a:pt x="730" y="12314"/>
                </a:cubicBezTo>
                <a:lnTo>
                  <a:pt x="730" y="12314"/>
                </a:lnTo>
                <a:cubicBezTo>
                  <a:pt x="873" y="12314"/>
                  <a:pt x="1016" y="12313"/>
                  <a:pt x="1170" y="12302"/>
                </a:cubicBezTo>
                <a:cubicBezTo>
                  <a:pt x="1229" y="12302"/>
                  <a:pt x="1233" y="12212"/>
                  <a:pt x="1180" y="12212"/>
                </a:cubicBezTo>
                <a:cubicBezTo>
                  <a:pt x="1177" y="12212"/>
                  <a:pt x="1173" y="12212"/>
                  <a:pt x="1170" y="12213"/>
                </a:cubicBezTo>
                <a:lnTo>
                  <a:pt x="730" y="12213"/>
                </a:lnTo>
                <a:cubicBezTo>
                  <a:pt x="667" y="12213"/>
                  <a:pt x="591" y="12201"/>
                  <a:pt x="529" y="12201"/>
                </a:cubicBezTo>
                <a:cubicBezTo>
                  <a:pt x="483" y="12193"/>
                  <a:pt x="437" y="12190"/>
                  <a:pt x="394" y="12180"/>
                </a:cubicBezTo>
                <a:lnTo>
                  <a:pt x="394" y="12180"/>
                </a:lnTo>
                <a:cubicBezTo>
                  <a:pt x="448" y="12180"/>
                  <a:pt x="502" y="12177"/>
                  <a:pt x="556" y="12172"/>
                </a:cubicBezTo>
                <a:lnTo>
                  <a:pt x="556" y="12172"/>
                </a:lnTo>
                <a:cubicBezTo>
                  <a:pt x="703" y="12183"/>
                  <a:pt x="850" y="12188"/>
                  <a:pt x="997" y="12188"/>
                </a:cubicBezTo>
                <a:cubicBezTo>
                  <a:pt x="1126" y="12188"/>
                  <a:pt x="1255" y="12184"/>
                  <a:pt x="1384" y="12176"/>
                </a:cubicBezTo>
                <a:cubicBezTo>
                  <a:pt x="1446" y="12176"/>
                  <a:pt x="1459" y="12075"/>
                  <a:pt x="1384" y="12075"/>
                </a:cubicBezTo>
                <a:cubicBezTo>
                  <a:pt x="1259" y="12083"/>
                  <a:pt x="1133" y="12088"/>
                  <a:pt x="1006" y="12088"/>
                </a:cubicBezTo>
                <a:cubicBezTo>
                  <a:pt x="939" y="12088"/>
                  <a:pt x="871" y="12086"/>
                  <a:pt x="803" y="12084"/>
                </a:cubicBezTo>
                <a:lnTo>
                  <a:pt x="803" y="12084"/>
                </a:lnTo>
                <a:cubicBezTo>
                  <a:pt x="802" y="12073"/>
                  <a:pt x="797" y="12063"/>
                  <a:pt x="790" y="12054"/>
                </a:cubicBezTo>
                <a:lnTo>
                  <a:pt x="790" y="12054"/>
                </a:lnTo>
                <a:cubicBezTo>
                  <a:pt x="794" y="12054"/>
                  <a:pt x="798" y="12054"/>
                  <a:pt x="801" y="12054"/>
                </a:cubicBezTo>
                <a:cubicBezTo>
                  <a:pt x="1053" y="12054"/>
                  <a:pt x="1302" y="12060"/>
                  <a:pt x="1547" y="12075"/>
                </a:cubicBezTo>
                <a:cubicBezTo>
                  <a:pt x="1610" y="12075"/>
                  <a:pt x="1622" y="11975"/>
                  <a:pt x="1560" y="11975"/>
                </a:cubicBezTo>
                <a:cubicBezTo>
                  <a:pt x="1288" y="11966"/>
                  <a:pt x="1016" y="11958"/>
                  <a:pt x="747" y="11957"/>
                </a:cubicBezTo>
                <a:lnTo>
                  <a:pt x="747" y="11957"/>
                </a:lnTo>
                <a:cubicBezTo>
                  <a:pt x="752" y="11948"/>
                  <a:pt x="755" y="11937"/>
                  <a:pt x="755" y="11926"/>
                </a:cubicBezTo>
                <a:lnTo>
                  <a:pt x="755" y="11926"/>
                </a:lnTo>
                <a:cubicBezTo>
                  <a:pt x="897" y="11938"/>
                  <a:pt x="1038" y="11950"/>
                  <a:pt x="1183" y="11962"/>
                </a:cubicBezTo>
                <a:cubicBezTo>
                  <a:pt x="1242" y="11962"/>
                  <a:pt x="1257" y="11883"/>
                  <a:pt x="1204" y="11864"/>
                </a:cubicBezTo>
                <a:lnTo>
                  <a:pt x="1204" y="11864"/>
                </a:lnTo>
                <a:cubicBezTo>
                  <a:pt x="1293" y="11859"/>
                  <a:pt x="1382" y="11854"/>
                  <a:pt x="1471" y="11849"/>
                </a:cubicBezTo>
                <a:cubicBezTo>
                  <a:pt x="1531" y="11849"/>
                  <a:pt x="1545" y="11759"/>
                  <a:pt x="1494" y="11759"/>
                </a:cubicBezTo>
                <a:cubicBezTo>
                  <a:pt x="1491" y="11759"/>
                  <a:pt x="1488" y="11760"/>
                  <a:pt x="1485" y="11760"/>
                </a:cubicBezTo>
                <a:cubicBezTo>
                  <a:pt x="1298" y="11771"/>
                  <a:pt x="1109" y="11780"/>
                  <a:pt x="920" y="11781"/>
                </a:cubicBezTo>
                <a:lnTo>
                  <a:pt x="920" y="11781"/>
                </a:lnTo>
                <a:cubicBezTo>
                  <a:pt x="945" y="11752"/>
                  <a:pt x="940" y="11698"/>
                  <a:pt x="893" y="11698"/>
                </a:cubicBezTo>
                <a:cubicBezTo>
                  <a:pt x="779" y="11692"/>
                  <a:pt x="667" y="11683"/>
                  <a:pt x="557" y="11672"/>
                </a:cubicBezTo>
                <a:lnTo>
                  <a:pt x="557" y="11672"/>
                </a:lnTo>
                <a:cubicBezTo>
                  <a:pt x="585" y="11666"/>
                  <a:pt x="614" y="11658"/>
                  <a:pt x="641" y="11648"/>
                </a:cubicBezTo>
                <a:cubicBezTo>
                  <a:pt x="648" y="11648"/>
                  <a:pt x="654" y="11646"/>
                  <a:pt x="659" y="11644"/>
                </a:cubicBezTo>
                <a:lnTo>
                  <a:pt x="659" y="11644"/>
                </a:lnTo>
                <a:cubicBezTo>
                  <a:pt x="778" y="11654"/>
                  <a:pt x="897" y="11660"/>
                  <a:pt x="1019" y="11660"/>
                </a:cubicBezTo>
                <a:cubicBezTo>
                  <a:pt x="1082" y="11660"/>
                  <a:pt x="1082" y="11572"/>
                  <a:pt x="1019" y="11572"/>
                </a:cubicBezTo>
                <a:cubicBezTo>
                  <a:pt x="824" y="11562"/>
                  <a:pt x="623" y="11545"/>
                  <a:pt x="425" y="11514"/>
                </a:cubicBezTo>
                <a:lnTo>
                  <a:pt x="425" y="11514"/>
                </a:lnTo>
                <a:cubicBezTo>
                  <a:pt x="480" y="11511"/>
                  <a:pt x="536" y="11509"/>
                  <a:pt x="591" y="11509"/>
                </a:cubicBezTo>
                <a:cubicBezTo>
                  <a:pt x="595" y="11509"/>
                  <a:pt x="599" y="11508"/>
                  <a:pt x="603" y="11507"/>
                </a:cubicBezTo>
                <a:lnTo>
                  <a:pt x="603" y="11507"/>
                </a:lnTo>
                <a:cubicBezTo>
                  <a:pt x="717" y="11517"/>
                  <a:pt x="832" y="11522"/>
                  <a:pt x="943" y="11522"/>
                </a:cubicBezTo>
                <a:cubicBezTo>
                  <a:pt x="1007" y="11522"/>
                  <a:pt x="1019" y="11421"/>
                  <a:pt x="943" y="11421"/>
                </a:cubicBezTo>
                <a:cubicBezTo>
                  <a:pt x="904" y="11423"/>
                  <a:pt x="863" y="11424"/>
                  <a:pt x="823" y="11424"/>
                </a:cubicBezTo>
                <a:cubicBezTo>
                  <a:pt x="755" y="11424"/>
                  <a:pt x="685" y="11421"/>
                  <a:pt x="616" y="11416"/>
                </a:cubicBezTo>
                <a:lnTo>
                  <a:pt x="616" y="11416"/>
                </a:lnTo>
                <a:cubicBezTo>
                  <a:pt x="608" y="11411"/>
                  <a:pt x="600" y="11408"/>
                  <a:pt x="591" y="11408"/>
                </a:cubicBezTo>
                <a:cubicBezTo>
                  <a:pt x="573" y="11408"/>
                  <a:pt x="555" y="11408"/>
                  <a:pt x="537" y="11409"/>
                </a:cubicBezTo>
                <a:lnTo>
                  <a:pt x="537" y="11409"/>
                </a:lnTo>
                <a:cubicBezTo>
                  <a:pt x="453" y="11400"/>
                  <a:pt x="369" y="11388"/>
                  <a:pt x="286" y="11372"/>
                </a:cubicBezTo>
                <a:lnTo>
                  <a:pt x="286" y="11372"/>
                </a:lnTo>
                <a:cubicBezTo>
                  <a:pt x="313" y="11374"/>
                  <a:pt x="341" y="11375"/>
                  <a:pt x="369" y="11375"/>
                </a:cubicBezTo>
                <a:cubicBezTo>
                  <a:pt x="391" y="11375"/>
                  <a:pt x="412" y="11375"/>
                  <a:pt x="434" y="11373"/>
                </a:cubicBezTo>
                <a:lnTo>
                  <a:pt x="434" y="11373"/>
                </a:lnTo>
                <a:cubicBezTo>
                  <a:pt x="793" y="11379"/>
                  <a:pt x="1151" y="11398"/>
                  <a:pt x="1510" y="11446"/>
                </a:cubicBezTo>
                <a:cubicBezTo>
                  <a:pt x="1513" y="11447"/>
                  <a:pt x="1517" y="11447"/>
                  <a:pt x="1520" y="11447"/>
                </a:cubicBezTo>
                <a:cubicBezTo>
                  <a:pt x="1572" y="11447"/>
                  <a:pt x="1569" y="11357"/>
                  <a:pt x="1510" y="11346"/>
                </a:cubicBezTo>
                <a:cubicBezTo>
                  <a:pt x="1293" y="11322"/>
                  <a:pt x="1079" y="11304"/>
                  <a:pt x="866" y="11292"/>
                </a:cubicBezTo>
                <a:lnTo>
                  <a:pt x="866" y="11292"/>
                </a:lnTo>
                <a:cubicBezTo>
                  <a:pt x="887" y="11267"/>
                  <a:pt x="879" y="11219"/>
                  <a:pt x="841" y="11219"/>
                </a:cubicBezTo>
                <a:cubicBezTo>
                  <a:pt x="838" y="11219"/>
                  <a:pt x="834" y="11219"/>
                  <a:pt x="831" y="11220"/>
                </a:cubicBezTo>
                <a:cubicBezTo>
                  <a:pt x="767" y="11220"/>
                  <a:pt x="704" y="11219"/>
                  <a:pt x="641" y="11217"/>
                </a:cubicBezTo>
                <a:lnTo>
                  <a:pt x="641" y="11217"/>
                </a:lnTo>
                <a:cubicBezTo>
                  <a:pt x="640" y="11197"/>
                  <a:pt x="623" y="11179"/>
                  <a:pt x="598" y="11179"/>
                </a:cubicBezTo>
                <a:cubicBezTo>
                  <a:pt x="592" y="11179"/>
                  <a:pt x="586" y="11180"/>
                  <a:pt x="579" y="11182"/>
                </a:cubicBezTo>
                <a:cubicBezTo>
                  <a:pt x="529" y="11195"/>
                  <a:pt x="491" y="11195"/>
                  <a:pt x="440" y="11195"/>
                </a:cubicBezTo>
                <a:lnTo>
                  <a:pt x="415" y="11195"/>
                </a:lnTo>
                <a:cubicBezTo>
                  <a:pt x="415" y="11182"/>
                  <a:pt x="403" y="11182"/>
                  <a:pt x="403" y="11182"/>
                </a:cubicBezTo>
                <a:lnTo>
                  <a:pt x="365" y="11182"/>
                </a:lnTo>
                <a:cubicBezTo>
                  <a:pt x="353" y="11170"/>
                  <a:pt x="340" y="11170"/>
                  <a:pt x="328" y="11157"/>
                </a:cubicBezTo>
                <a:lnTo>
                  <a:pt x="315" y="11157"/>
                </a:lnTo>
                <a:cubicBezTo>
                  <a:pt x="315" y="11157"/>
                  <a:pt x="315" y="11145"/>
                  <a:pt x="302" y="11145"/>
                </a:cubicBezTo>
                <a:cubicBezTo>
                  <a:pt x="296" y="11141"/>
                  <a:pt x="290" y="11139"/>
                  <a:pt x="284" y="11138"/>
                </a:cubicBezTo>
                <a:lnTo>
                  <a:pt x="284" y="11138"/>
                </a:lnTo>
                <a:cubicBezTo>
                  <a:pt x="286" y="11137"/>
                  <a:pt x="288" y="11137"/>
                  <a:pt x="290" y="11137"/>
                </a:cubicBezTo>
                <a:lnTo>
                  <a:pt x="290" y="11137"/>
                </a:lnTo>
                <a:cubicBezTo>
                  <a:pt x="445" y="11151"/>
                  <a:pt x="600" y="11173"/>
                  <a:pt x="755" y="11195"/>
                </a:cubicBezTo>
                <a:cubicBezTo>
                  <a:pt x="818" y="11195"/>
                  <a:pt x="818" y="11106"/>
                  <a:pt x="755" y="11094"/>
                </a:cubicBezTo>
                <a:cubicBezTo>
                  <a:pt x="755" y="11094"/>
                  <a:pt x="755" y="11094"/>
                  <a:pt x="755" y="11094"/>
                </a:cubicBezTo>
                <a:lnTo>
                  <a:pt x="755" y="11094"/>
                </a:lnTo>
                <a:cubicBezTo>
                  <a:pt x="798" y="11094"/>
                  <a:pt x="840" y="11094"/>
                  <a:pt x="883" y="11094"/>
                </a:cubicBezTo>
                <a:cubicBezTo>
                  <a:pt x="1410" y="11094"/>
                  <a:pt x="1935" y="11111"/>
                  <a:pt x="2465" y="11145"/>
                </a:cubicBezTo>
                <a:cubicBezTo>
                  <a:pt x="2469" y="11145"/>
                  <a:pt x="2472" y="11146"/>
                  <a:pt x="2475" y="11146"/>
                </a:cubicBezTo>
                <a:cubicBezTo>
                  <a:pt x="2528" y="11146"/>
                  <a:pt x="2524" y="11056"/>
                  <a:pt x="2465" y="11056"/>
                </a:cubicBezTo>
                <a:cubicBezTo>
                  <a:pt x="1991" y="11025"/>
                  <a:pt x="1511" y="11004"/>
                  <a:pt x="1033" y="10998"/>
                </a:cubicBezTo>
                <a:lnTo>
                  <a:pt x="1033" y="10998"/>
                </a:lnTo>
                <a:cubicBezTo>
                  <a:pt x="1043" y="10982"/>
                  <a:pt x="1044" y="10960"/>
                  <a:pt x="1035" y="10943"/>
                </a:cubicBezTo>
                <a:lnTo>
                  <a:pt x="1035" y="10943"/>
                </a:lnTo>
                <a:cubicBezTo>
                  <a:pt x="1063" y="10943"/>
                  <a:pt x="1091" y="10943"/>
                  <a:pt x="1119" y="10943"/>
                </a:cubicBezTo>
                <a:cubicBezTo>
                  <a:pt x="1183" y="10943"/>
                  <a:pt x="1183" y="10843"/>
                  <a:pt x="1119" y="10843"/>
                </a:cubicBezTo>
                <a:cubicBezTo>
                  <a:pt x="951" y="10843"/>
                  <a:pt x="778" y="10835"/>
                  <a:pt x="607" y="10821"/>
                </a:cubicBezTo>
                <a:lnTo>
                  <a:pt x="607" y="10821"/>
                </a:lnTo>
                <a:cubicBezTo>
                  <a:pt x="614" y="10820"/>
                  <a:pt x="622" y="10819"/>
                  <a:pt x="629" y="10818"/>
                </a:cubicBezTo>
                <a:cubicBezTo>
                  <a:pt x="638" y="10816"/>
                  <a:pt x="644" y="10813"/>
                  <a:pt x="649" y="10809"/>
                </a:cubicBezTo>
                <a:lnTo>
                  <a:pt x="649" y="10809"/>
                </a:lnTo>
                <a:cubicBezTo>
                  <a:pt x="884" y="10816"/>
                  <a:pt x="1117" y="10823"/>
                  <a:pt x="1346" y="10830"/>
                </a:cubicBezTo>
                <a:cubicBezTo>
                  <a:pt x="1409" y="10830"/>
                  <a:pt x="1421" y="10729"/>
                  <a:pt x="1359" y="10729"/>
                </a:cubicBezTo>
                <a:cubicBezTo>
                  <a:pt x="955" y="10717"/>
                  <a:pt x="553" y="10705"/>
                  <a:pt x="161" y="10704"/>
                </a:cubicBezTo>
                <a:lnTo>
                  <a:pt x="161" y="10704"/>
                </a:lnTo>
                <a:cubicBezTo>
                  <a:pt x="162" y="10719"/>
                  <a:pt x="163" y="10734"/>
                  <a:pt x="163" y="10749"/>
                </a:cubicBezTo>
                <a:lnTo>
                  <a:pt x="163" y="10749"/>
                </a:lnTo>
                <a:cubicBezTo>
                  <a:pt x="147" y="10758"/>
                  <a:pt x="138" y="10776"/>
                  <a:pt x="136" y="10793"/>
                </a:cubicBezTo>
                <a:lnTo>
                  <a:pt x="136" y="10793"/>
                </a:lnTo>
                <a:cubicBezTo>
                  <a:pt x="144" y="10793"/>
                  <a:pt x="153" y="10794"/>
                  <a:pt x="162" y="10794"/>
                </a:cubicBezTo>
                <a:lnTo>
                  <a:pt x="162" y="10794"/>
                </a:lnTo>
                <a:cubicBezTo>
                  <a:pt x="154" y="10806"/>
                  <a:pt x="152" y="10823"/>
                  <a:pt x="157" y="10839"/>
                </a:cubicBezTo>
                <a:lnTo>
                  <a:pt x="157" y="10839"/>
                </a:lnTo>
                <a:cubicBezTo>
                  <a:pt x="140" y="10831"/>
                  <a:pt x="133" y="10812"/>
                  <a:pt x="136" y="10793"/>
                </a:cubicBezTo>
                <a:lnTo>
                  <a:pt x="136" y="10793"/>
                </a:lnTo>
                <a:cubicBezTo>
                  <a:pt x="128" y="10793"/>
                  <a:pt x="121" y="10793"/>
                  <a:pt x="113" y="10793"/>
                </a:cubicBezTo>
                <a:cubicBezTo>
                  <a:pt x="54" y="10793"/>
                  <a:pt x="62" y="10703"/>
                  <a:pt x="116" y="10703"/>
                </a:cubicBezTo>
                <a:cubicBezTo>
                  <a:pt x="119" y="10703"/>
                  <a:pt x="123" y="10703"/>
                  <a:pt x="126" y="10704"/>
                </a:cubicBezTo>
                <a:cubicBezTo>
                  <a:pt x="138" y="10704"/>
                  <a:pt x="150" y="10704"/>
                  <a:pt x="161" y="10704"/>
                </a:cubicBezTo>
                <a:lnTo>
                  <a:pt x="161" y="10704"/>
                </a:lnTo>
                <a:cubicBezTo>
                  <a:pt x="161" y="10697"/>
                  <a:pt x="161" y="10689"/>
                  <a:pt x="160" y="10682"/>
                </a:cubicBezTo>
                <a:lnTo>
                  <a:pt x="160" y="10682"/>
                </a:lnTo>
                <a:cubicBezTo>
                  <a:pt x="161" y="10682"/>
                  <a:pt x="161" y="10682"/>
                  <a:pt x="162" y="10682"/>
                </a:cubicBezTo>
                <a:cubicBezTo>
                  <a:pt x="184" y="10682"/>
                  <a:pt x="208" y="10679"/>
                  <a:pt x="231" y="10675"/>
                </a:cubicBezTo>
                <a:lnTo>
                  <a:pt x="231" y="10675"/>
                </a:lnTo>
                <a:cubicBezTo>
                  <a:pt x="837" y="10708"/>
                  <a:pt x="1444" y="10730"/>
                  <a:pt x="2050" y="10742"/>
                </a:cubicBezTo>
                <a:cubicBezTo>
                  <a:pt x="2113" y="10742"/>
                  <a:pt x="2113" y="10642"/>
                  <a:pt x="2050" y="10642"/>
                </a:cubicBezTo>
                <a:cubicBezTo>
                  <a:pt x="1574" y="10642"/>
                  <a:pt x="1098" y="10621"/>
                  <a:pt x="623" y="10596"/>
                </a:cubicBezTo>
                <a:lnTo>
                  <a:pt x="623" y="10596"/>
                </a:lnTo>
                <a:cubicBezTo>
                  <a:pt x="629" y="10594"/>
                  <a:pt x="635" y="10593"/>
                  <a:pt x="641" y="10591"/>
                </a:cubicBezTo>
                <a:cubicBezTo>
                  <a:pt x="662" y="10587"/>
                  <a:pt x="674" y="10574"/>
                  <a:pt x="680" y="10558"/>
                </a:cubicBezTo>
                <a:lnTo>
                  <a:pt x="680" y="10558"/>
                </a:lnTo>
                <a:cubicBezTo>
                  <a:pt x="1212" y="10535"/>
                  <a:pt x="1738" y="10504"/>
                  <a:pt x="2264" y="10466"/>
                </a:cubicBezTo>
                <a:cubicBezTo>
                  <a:pt x="2323" y="10466"/>
                  <a:pt x="2338" y="10376"/>
                  <a:pt x="2276" y="10376"/>
                </a:cubicBezTo>
                <a:cubicBezTo>
                  <a:pt x="2272" y="10376"/>
                  <a:pt x="2268" y="10376"/>
                  <a:pt x="2264" y="10377"/>
                </a:cubicBezTo>
                <a:lnTo>
                  <a:pt x="462" y="10476"/>
                </a:lnTo>
                <a:lnTo>
                  <a:pt x="462" y="10476"/>
                </a:lnTo>
                <a:cubicBezTo>
                  <a:pt x="512" y="10466"/>
                  <a:pt x="561" y="10452"/>
                  <a:pt x="608" y="10434"/>
                </a:cubicBezTo>
                <a:lnTo>
                  <a:pt x="608" y="10434"/>
                </a:lnTo>
                <a:cubicBezTo>
                  <a:pt x="623" y="10434"/>
                  <a:pt x="639" y="10434"/>
                  <a:pt x="654" y="10434"/>
                </a:cubicBezTo>
                <a:cubicBezTo>
                  <a:pt x="846" y="10434"/>
                  <a:pt x="1038" y="10428"/>
                  <a:pt x="1233" y="10415"/>
                </a:cubicBezTo>
                <a:cubicBezTo>
                  <a:pt x="1295" y="10402"/>
                  <a:pt x="1270" y="10315"/>
                  <a:pt x="1208" y="10315"/>
                </a:cubicBezTo>
                <a:cubicBezTo>
                  <a:pt x="1047" y="10331"/>
                  <a:pt x="887" y="10340"/>
                  <a:pt x="727" y="10342"/>
                </a:cubicBezTo>
                <a:lnTo>
                  <a:pt x="727" y="10342"/>
                </a:lnTo>
                <a:cubicBezTo>
                  <a:pt x="723" y="10320"/>
                  <a:pt x="705" y="10299"/>
                  <a:pt x="679" y="10297"/>
                </a:cubicBezTo>
                <a:lnTo>
                  <a:pt x="679" y="10297"/>
                </a:lnTo>
                <a:cubicBezTo>
                  <a:pt x="680" y="10295"/>
                  <a:pt x="680" y="10292"/>
                  <a:pt x="680" y="10290"/>
                </a:cubicBezTo>
                <a:cubicBezTo>
                  <a:pt x="678" y="10286"/>
                  <a:pt x="676" y="10283"/>
                  <a:pt x="674" y="10280"/>
                </a:cubicBezTo>
                <a:lnTo>
                  <a:pt x="674" y="10280"/>
                </a:lnTo>
                <a:cubicBezTo>
                  <a:pt x="770" y="10283"/>
                  <a:pt x="867" y="10284"/>
                  <a:pt x="963" y="10284"/>
                </a:cubicBezTo>
                <a:cubicBezTo>
                  <a:pt x="1291" y="10284"/>
                  <a:pt x="1620" y="10266"/>
                  <a:pt x="1949" y="10226"/>
                </a:cubicBezTo>
                <a:cubicBezTo>
                  <a:pt x="2013" y="10214"/>
                  <a:pt x="1988" y="10126"/>
                  <a:pt x="1924" y="10126"/>
                </a:cubicBezTo>
                <a:cubicBezTo>
                  <a:pt x="1602" y="10165"/>
                  <a:pt x="1279" y="10184"/>
                  <a:pt x="956" y="10184"/>
                </a:cubicBezTo>
                <a:cubicBezTo>
                  <a:pt x="877" y="10184"/>
                  <a:pt x="798" y="10183"/>
                  <a:pt x="719" y="10181"/>
                </a:cubicBezTo>
                <a:lnTo>
                  <a:pt x="719" y="10181"/>
                </a:lnTo>
                <a:cubicBezTo>
                  <a:pt x="731" y="10175"/>
                  <a:pt x="743" y="10170"/>
                  <a:pt x="755" y="10164"/>
                </a:cubicBezTo>
                <a:cubicBezTo>
                  <a:pt x="785" y="10149"/>
                  <a:pt x="784" y="10112"/>
                  <a:pt x="765" y="10089"/>
                </a:cubicBezTo>
                <a:lnTo>
                  <a:pt x="765" y="10089"/>
                </a:lnTo>
                <a:cubicBezTo>
                  <a:pt x="787" y="10081"/>
                  <a:pt x="809" y="10073"/>
                  <a:pt x="831" y="10063"/>
                </a:cubicBezTo>
                <a:cubicBezTo>
                  <a:pt x="852" y="10059"/>
                  <a:pt x="860" y="10046"/>
                  <a:pt x="859" y="10031"/>
                </a:cubicBezTo>
                <a:lnTo>
                  <a:pt x="859" y="10031"/>
                </a:lnTo>
                <a:cubicBezTo>
                  <a:pt x="1197" y="10037"/>
                  <a:pt x="1536" y="10063"/>
                  <a:pt x="1874" y="10113"/>
                </a:cubicBezTo>
                <a:cubicBezTo>
                  <a:pt x="1877" y="10114"/>
                  <a:pt x="1881" y="10114"/>
                  <a:pt x="1884" y="10114"/>
                </a:cubicBezTo>
                <a:cubicBezTo>
                  <a:pt x="1937" y="10114"/>
                  <a:pt x="1934" y="10024"/>
                  <a:pt x="1874" y="10013"/>
                </a:cubicBezTo>
                <a:cubicBezTo>
                  <a:pt x="1544" y="9963"/>
                  <a:pt x="1214" y="9938"/>
                  <a:pt x="885" y="9931"/>
                </a:cubicBezTo>
                <a:lnTo>
                  <a:pt x="885" y="9931"/>
                </a:lnTo>
                <a:cubicBezTo>
                  <a:pt x="886" y="9929"/>
                  <a:pt x="887" y="9926"/>
                  <a:pt x="887" y="9923"/>
                </a:cubicBezTo>
                <a:lnTo>
                  <a:pt x="887" y="9923"/>
                </a:lnTo>
                <a:cubicBezTo>
                  <a:pt x="919" y="9920"/>
                  <a:pt x="950" y="9916"/>
                  <a:pt x="982" y="9912"/>
                </a:cubicBezTo>
                <a:cubicBezTo>
                  <a:pt x="1032" y="9902"/>
                  <a:pt x="1025" y="9835"/>
                  <a:pt x="989" y="9816"/>
                </a:cubicBezTo>
                <a:lnTo>
                  <a:pt x="989" y="9816"/>
                </a:lnTo>
                <a:cubicBezTo>
                  <a:pt x="990" y="9815"/>
                  <a:pt x="991" y="9814"/>
                  <a:pt x="992" y="9813"/>
                </a:cubicBezTo>
                <a:lnTo>
                  <a:pt x="992" y="9813"/>
                </a:lnTo>
                <a:cubicBezTo>
                  <a:pt x="1001" y="9812"/>
                  <a:pt x="1010" y="9812"/>
                  <a:pt x="1019" y="9812"/>
                </a:cubicBezTo>
                <a:lnTo>
                  <a:pt x="1887" y="9773"/>
                </a:lnTo>
                <a:cubicBezTo>
                  <a:pt x="1949" y="9761"/>
                  <a:pt x="1949" y="9673"/>
                  <a:pt x="1887" y="9673"/>
                </a:cubicBezTo>
                <a:lnTo>
                  <a:pt x="1019" y="9711"/>
                </a:lnTo>
                <a:cubicBezTo>
                  <a:pt x="909" y="9716"/>
                  <a:pt x="799" y="9723"/>
                  <a:pt x="688" y="9728"/>
                </a:cubicBezTo>
                <a:lnTo>
                  <a:pt x="688" y="9728"/>
                </a:lnTo>
                <a:cubicBezTo>
                  <a:pt x="691" y="9722"/>
                  <a:pt x="692" y="9717"/>
                  <a:pt x="692" y="9711"/>
                </a:cubicBezTo>
                <a:cubicBezTo>
                  <a:pt x="692" y="9695"/>
                  <a:pt x="687" y="9679"/>
                  <a:pt x="673" y="9669"/>
                </a:cubicBezTo>
                <a:lnTo>
                  <a:pt x="673" y="9669"/>
                </a:lnTo>
                <a:cubicBezTo>
                  <a:pt x="676" y="9661"/>
                  <a:pt x="678" y="9653"/>
                  <a:pt x="679" y="9645"/>
                </a:cubicBezTo>
                <a:lnTo>
                  <a:pt x="679" y="9645"/>
                </a:lnTo>
                <a:cubicBezTo>
                  <a:pt x="721" y="9643"/>
                  <a:pt x="763" y="9640"/>
                  <a:pt x="805" y="9636"/>
                </a:cubicBezTo>
                <a:cubicBezTo>
                  <a:pt x="1019" y="9623"/>
                  <a:pt x="1245" y="9610"/>
                  <a:pt x="1459" y="9572"/>
                </a:cubicBezTo>
                <a:cubicBezTo>
                  <a:pt x="1518" y="9572"/>
                  <a:pt x="1499" y="9484"/>
                  <a:pt x="1445" y="9484"/>
                </a:cubicBezTo>
                <a:cubicBezTo>
                  <a:pt x="1442" y="9484"/>
                  <a:pt x="1438" y="9484"/>
                  <a:pt x="1434" y="9485"/>
                </a:cubicBezTo>
                <a:cubicBezTo>
                  <a:pt x="1272" y="9505"/>
                  <a:pt x="1101" y="9525"/>
                  <a:pt x="929" y="9532"/>
                </a:cubicBezTo>
                <a:lnTo>
                  <a:pt x="929" y="9532"/>
                </a:lnTo>
                <a:cubicBezTo>
                  <a:pt x="930" y="9529"/>
                  <a:pt x="930" y="9526"/>
                  <a:pt x="930" y="9523"/>
                </a:cubicBezTo>
                <a:lnTo>
                  <a:pt x="930" y="9523"/>
                </a:lnTo>
                <a:cubicBezTo>
                  <a:pt x="948" y="9504"/>
                  <a:pt x="945" y="9472"/>
                  <a:pt x="928" y="9454"/>
                </a:cubicBezTo>
                <a:lnTo>
                  <a:pt x="928" y="9454"/>
                </a:lnTo>
                <a:cubicBezTo>
                  <a:pt x="1322" y="9445"/>
                  <a:pt x="1716" y="9408"/>
                  <a:pt x="2107" y="9408"/>
                </a:cubicBezTo>
                <a:cubicBezTo>
                  <a:pt x="2143" y="9408"/>
                  <a:pt x="2178" y="9409"/>
                  <a:pt x="2214" y="9409"/>
                </a:cubicBezTo>
                <a:cubicBezTo>
                  <a:pt x="2415" y="9409"/>
                  <a:pt x="2628" y="9421"/>
                  <a:pt x="2817" y="9446"/>
                </a:cubicBezTo>
                <a:cubicBezTo>
                  <a:pt x="2821" y="9447"/>
                  <a:pt x="2825" y="9448"/>
                  <a:pt x="2828" y="9448"/>
                </a:cubicBezTo>
                <a:cubicBezTo>
                  <a:pt x="2881" y="9448"/>
                  <a:pt x="2889" y="9359"/>
                  <a:pt x="2830" y="9359"/>
                </a:cubicBezTo>
                <a:cubicBezTo>
                  <a:pt x="2607" y="9323"/>
                  <a:pt x="2383" y="9311"/>
                  <a:pt x="2158" y="9311"/>
                </a:cubicBezTo>
                <a:cubicBezTo>
                  <a:pt x="1719" y="9311"/>
                  <a:pt x="1276" y="9357"/>
                  <a:pt x="833" y="9360"/>
                </a:cubicBezTo>
                <a:lnTo>
                  <a:pt x="833" y="9360"/>
                </a:lnTo>
                <a:cubicBezTo>
                  <a:pt x="834" y="9353"/>
                  <a:pt x="834" y="9347"/>
                  <a:pt x="833" y="9341"/>
                </a:cubicBezTo>
                <a:lnTo>
                  <a:pt x="833" y="9341"/>
                </a:lnTo>
                <a:cubicBezTo>
                  <a:pt x="880" y="9342"/>
                  <a:pt x="928" y="9343"/>
                  <a:pt x="975" y="9343"/>
                </a:cubicBezTo>
                <a:cubicBezTo>
                  <a:pt x="1069" y="9343"/>
                  <a:pt x="1164" y="9340"/>
                  <a:pt x="1258" y="9334"/>
                </a:cubicBezTo>
                <a:cubicBezTo>
                  <a:pt x="1321" y="9334"/>
                  <a:pt x="1321" y="9233"/>
                  <a:pt x="1258" y="9233"/>
                </a:cubicBezTo>
                <a:cubicBezTo>
                  <a:pt x="1187" y="9238"/>
                  <a:pt x="1114" y="9241"/>
                  <a:pt x="1040" y="9243"/>
                </a:cubicBezTo>
                <a:lnTo>
                  <a:pt x="1040" y="9243"/>
                </a:lnTo>
                <a:cubicBezTo>
                  <a:pt x="1051" y="9212"/>
                  <a:pt x="1030" y="9169"/>
                  <a:pt x="992" y="9169"/>
                </a:cubicBezTo>
                <a:cubicBezTo>
                  <a:pt x="988" y="9169"/>
                  <a:pt x="985" y="9169"/>
                  <a:pt x="982" y="9170"/>
                </a:cubicBezTo>
                <a:cubicBezTo>
                  <a:pt x="894" y="9184"/>
                  <a:pt x="807" y="9194"/>
                  <a:pt x="719" y="9200"/>
                </a:cubicBezTo>
                <a:lnTo>
                  <a:pt x="719" y="9200"/>
                </a:lnTo>
                <a:cubicBezTo>
                  <a:pt x="743" y="9195"/>
                  <a:pt x="768" y="9189"/>
                  <a:pt x="792" y="9183"/>
                </a:cubicBezTo>
                <a:cubicBezTo>
                  <a:pt x="816" y="9178"/>
                  <a:pt x="829" y="9162"/>
                  <a:pt x="833" y="9144"/>
                </a:cubicBezTo>
                <a:lnTo>
                  <a:pt x="833" y="9144"/>
                </a:lnTo>
                <a:cubicBezTo>
                  <a:pt x="1070" y="9138"/>
                  <a:pt x="1307" y="9135"/>
                  <a:pt x="1545" y="9135"/>
                </a:cubicBezTo>
                <a:cubicBezTo>
                  <a:pt x="1897" y="9135"/>
                  <a:pt x="2250" y="9142"/>
                  <a:pt x="2603" y="9158"/>
                </a:cubicBezTo>
                <a:cubicBezTo>
                  <a:pt x="2843" y="9170"/>
                  <a:pt x="3069" y="9183"/>
                  <a:pt x="3307" y="9195"/>
                </a:cubicBezTo>
                <a:cubicBezTo>
                  <a:pt x="3371" y="9195"/>
                  <a:pt x="3383" y="9107"/>
                  <a:pt x="3321" y="9094"/>
                </a:cubicBezTo>
                <a:cubicBezTo>
                  <a:pt x="2703" y="9058"/>
                  <a:pt x="2087" y="9034"/>
                  <a:pt x="1475" y="9034"/>
                </a:cubicBezTo>
                <a:cubicBezTo>
                  <a:pt x="1290" y="9034"/>
                  <a:pt x="1106" y="9036"/>
                  <a:pt x="922" y="9041"/>
                </a:cubicBezTo>
                <a:lnTo>
                  <a:pt x="922" y="9041"/>
                </a:lnTo>
                <a:cubicBezTo>
                  <a:pt x="937" y="9038"/>
                  <a:pt x="953" y="9035"/>
                  <a:pt x="968" y="9032"/>
                </a:cubicBezTo>
                <a:cubicBezTo>
                  <a:pt x="1010" y="9023"/>
                  <a:pt x="1019" y="8978"/>
                  <a:pt x="1003" y="8951"/>
                </a:cubicBezTo>
                <a:lnTo>
                  <a:pt x="1003" y="8951"/>
                </a:lnTo>
                <a:cubicBezTo>
                  <a:pt x="1096" y="8942"/>
                  <a:pt x="1189" y="8931"/>
                  <a:pt x="1283" y="8918"/>
                </a:cubicBezTo>
                <a:cubicBezTo>
                  <a:pt x="1342" y="8918"/>
                  <a:pt x="1323" y="8830"/>
                  <a:pt x="1269" y="8830"/>
                </a:cubicBezTo>
                <a:cubicBezTo>
                  <a:pt x="1266" y="8830"/>
                  <a:pt x="1262" y="8830"/>
                  <a:pt x="1258" y="8831"/>
                </a:cubicBezTo>
                <a:cubicBezTo>
                  <a:pt x="1144" y="8842"/>
                  <a:pt x="1031" y="8853"/>
                  <a:pt x="918" y="8861"/>
                </a:cubicBezTo>
                <a:lnTo>
                  <a:pt x="918" y="8861"/>
                </a:lnTo>
                <a:cubicBezTo>
                  <a:pt x="918" y="8860"/>
                  <a:pt x="918" y="8858"/>
                  <a:pt x="918" y="8856"/>
                </a:cubicBezTo>
                <a:cubicBezTo>
                  <a:pt x="918" y="8831"/>
                  <a:pt x="893" y="8818"/>
                  <a:pt x="856" y="8818"/>
                </a:cubicBezTo>
                <a:cubicBezTo>
                  <a:pt x="839" y="8819"/>
                  <a:pt x="822" y="8820"/>
                  <a:pt x="804" y="8821"/>
                </a:cubicBezTo>
                <a:lnTo>
                  <a:pt x="804" y="8821"/>
                </a:lnTo>
                <a:cubicBezTo>
                  <a:pt x="802" y="8810"/>
                  <a:pt x="797" y="8799"/>
                  <a:pt x="789" y="8789"/>
                </a:cubicBezTo>
                <a:lnTo>
                  <a:pt x="789" y="8789"/>
                </a:lnTo>
                <a:cubicBezTo>
                  <a:pt x="811" y="8786"/>
                  <a:pt x="834" y="8783"/>
                  <a:pt x="856" y="8780"/>
                </a:cubicBezTo>
                <a:cubicBezTo>
                  <a:pt x="874" y="8771"/>
                  <a:pt x="885" y="8756"/>
                  <a:pt x="890" y="8739"/>
                </a:cubicBezTo>
                <a:lnTo>
                  <a:pt x="890" y="8739"/>
                </a:lnTo>
                <a:cubicBezTo>
                  <a:pt x="1421" y="8690"/>
                  <a:pt x="1959" y="8663"/>
                  <a:pt x="2491" y="8655"/>
                </a:cubicBezTo>
                <a:cubicBezTo>
                  <a:pt x="2553" y="8655"/>
                  <a:pt x="2553" y="8554"/>
                  <a:pt x="2491" y="8554"/>
                </a:cubicBezTo>
                <a:cubicBezTo>
                  <a:pt x="1875" y="8564"/>
                  <a:pt x="1260" y="8597"/>
                  <a:pt x="651" y="8660"/>
                </a:cubicBezTo>
                <a:lnTo>
                  <a:pt x="651" y="8660"/>
                </a:lnTo>
                <a:cubicBezTo>
                  <a:pt x="702" y="8654"/>
                  <a:pt x="753" y="8648"/>
                  <a:pt x="805" y="8642"/>
                </a:cubicBezTo>
                <a:cubicBezTo>
                  <a:pt x="831" y="8642"/>
                  <a:pt x="843" y="8604"/>
                  <a:pt x="843" y="8579"/>
                </a:cubicBezTo>
                <a:cubicBezTo>
                  <a:pt x="839" y="8571"/>
                  <a:pt x="833" y="8564"/>
                  <a:pt x="827" y="8558"/>
                </a:cubicBezTo>
                <a:lnTo>
                  <a:pt x="827" y="8558"/>
                </a:lnTo>
                <a:cubicBezTo>
                  <a:pt x="988" y="8545"/>
                  <a:pt x="1144" y="8527"/>
                  <a:pt x="1308" y="8516"/>
                </a:cubicBezTo>
                <a:cubicBezTo>
                  <a:pt x="1371" y="8504"/>
                  <a:pt x="1346" y="8415"/>
                  <a:pt x="1283" y="8415"/>
                </a:cubicBezTo>
                <a:cubicBezTo>
                  <a:pt x="1177" y="8429"/>
                  <a:pt x="1072" y="8440"/>
                  <a:pt x="966" y="8450"/>
                </a:cubicBezTo>
                <a:lnTo>
                  <a:pt x="966" y="8450"/>
                </a:lnTo>
                <a:cubicBezTo>
                  <a:pt x="989" y="8440"/>
                  <a:pt x="996" y="8416"/>
                  <a:pt x="991" y="8393"/>
                </a:cubicBezTo>
                <a:lnTo>
                  <a:pt x="991" y="8393"/>
                </a:lnTo>
                <a:cubicBezTo>
                  <a:pt x="1129" y="8387"/>
                  <a:pt x="1268" y="8383"/>
                  <a:pt x="1406" y="8383"/>
                </a:cubicBezTo>
                <a:cubicBezTo>
                  <a:pt x="1731" y="8383"/>
                  <a:pt x="2055" y="8405"/>
                  <a:pt x="2377" y="8466"/>
                </a:cubicBezTo>
                <a:cubicBezTo>
                  <a:pt x="2381" y="8466"/>
                  <a:pt x="2384" y="8467"/>
                  <a:pt x="2388" y="8467"/>
                </a:cubicBezTo>
                <a:cubicBezTo>
                  <a:pt x="2441" y="8467"/>
                  <a:pt x="2449" y="8377"/>
                  <a:pt x="2390" y="8365"/>
                </a:cubicBezTo>
                <a:cubicBezTo>
                  <a:pt x="2063" y="8304"/>
                  <a:pt x="1733" y="8282"/>
                  <a:pt x="1402" y="8282"/>
                </a:cubicBezTo>
                <a:cubicBezTo>
                  <a:pt x="1000" y="8282"/>
                  <a:pt x="597" y="8314"/>
                  <a:pt x="194" y="8348"/>
                </a:cubicBezTo>
                <a:lnTo>
                  <a:pt x="194" y="8348"/>
                </a:lnTo>
                <a:cubicBezTo>
                  <a:pt x="195" y="8331"/>
                  <a:pt x="197" y="8314"/>
                  <a:pt x="198" y="8297"/>
                </a:cubicBezTo>
                <a:lnTo>
                  <a:pt x="198" y="8297"/>
                </a:lnTo>
                <a:cubicBezTo>
                  <a:pt x="187" y="8299"/>
                  <a:pt x="175" y="8301"/>
                  <a:pt x="164" y="8303"/>
                </a:cubicBezTo>
                <a:cubicBezTo>
                  <a:pt x="160" y="8303"/>
                  <a:pt x="157" y="8304"/>
                  <a:pt x="153" y="8304"/>
                </a:cubicBezTo>
                <a:cubicBezTo>
                  <a:pt x="99" y="8304"/>
                  <a:pt x="80" y="8214"/>
                  <a:pt x="138" y="8214"/>
                </a:cubicBezTo>
                <a:cubicBezTo>
                  <a:pt x="144" y="8213"/>
                  <a:pt x="149" y="8212"/>
                  <a:pt x="155" y="8212"/>
                </a:cubicBezTo>
                <a:lnTo>
                  <a:pt x="155" y="8212"/>
                </a:lnTo>
                <a:cubicBezTo>
                  <a:pt x="131" y="8186"/>
                  <a:pt x="133" y="8139"/>
                  <a:pt x="177" y="8139"/>
                </a:cubicBezTo>
                <a:cubicBezTo>
                  <a:pt x="188" y="8137"/>
                  <a:pt x="200" y="8135"/>
                  <a:pt x="211" y="8133"/>
                </a:cubicBezTo>
                <a:lnTo>
                  <a:pt x="211" y="8133"/>
                </a:lnTo>
                <a:cubicBezTo>
                  <a:pt x="209" y="8157"/>
                  <a:pt x="207" y="8180"/>
                  <a:pt x="205" y="8204"/>
                </a:cubicBezTo>
                <a:lnTo>
                  <a:pt x="205" y="8204"/>
                </a:lnTo>
                <a:cubicBezTo>
                  <a:pt x="189" y="8207"/>
                  <a:pt x="172" y="8209"/>
                  <a:pt x="155" y="8212"/>
                </a:cubicBezTo>
                <a:lnTo>
                  <a:pt x="155" y="8212"/>
                </a:lnTo>
                <a:cubicBezTo>
                  <a:pt x="164" y="8221"/>
                  <a:pt x="176" y="8228"/>
                  <a:pt x="191" y="8228"/>
                </a:cubicBezTo>
                <a:cubicBezTo>
                  <a:pt x="195" y="8228"/>
                  <a:pt x="198" y="8228"/>
                  <a:pt x="202" y="8227"/>
                </a:cubicBezTo>
                <a:cubicBezTo>
                  <a:pt x="202" y="8227"/>
                  <a:pt x="203" y="8227"/>
                  <a:pt x="204" y="8227"/>
                </a:cubicBezTo>
                <a:lnTo>
                  <a:pt x="204" y="8227"/>
                </a:lnTo>
                <a:cubicBezTo>
                  <a:pt x="204" y="8229"/>
                  <a:pt x="203" y="8232"/>
                  <a:pt x="203" y="8234"/>
                </a:cubicBezTo>
                <a:lnTo>
                  <a:pt x="203" y="8234"/>
                </a:lnTo>
                <a:cubicBezTo>
                  <a:pt x="187" y="8246"/>
                  <a:pt x="187" y="8272"/>
                  <a:pt x="199" y="8291"/>
                </a:cubicBezTo>
                <a:lnTo>
                  <a:pt x="199" y="8291"/>
                </a:lnTo>
                <a:cubicBezTo>
                  <a:pt x="198" y="8293"/>
                  <a:pt x="198" y="8295"/>
                  <a:pt x="198" y="8297"/>
                </a:cubicBezTo>
                <a:lnTo>
                  <a:pt x="198" y="8297"/>
                </a:lnTo>
                <a:cubicBezTo>
                  <a:pt x="200" y="8297"/>
                  <a:pt x="201" y="8297"/>
                  <a:pt x="202" y="8297"/>
                </a:cubicBezTo>
                <a:lnTo>
                  <a:pt x="202" y="8297"/>
                </a:lnTo>
                <a:cubicBezTo>
                  <a:pt x="211" y="8308"/>
                  <a:pt x="225" y="8316"/>
                  <a:pt x="241" y="8316"/>
                </a:cubicBezTo>
                <a:cubicBezTo>
                  <a:pt x="245" y="8316"/>
                  <a:pt x="248" y="8315"/>
                  <a:pt x="252" y="8315"/>
                </a:cubicBezTo>
                <a:cubicBezTo>
                  <a:pt x="529" y="8277"/>
                  <a:pt x="805" y="8227"/>
                  <a:pt x="1082" y="8189"/>
                </a:cubicBezTo>
                <a:cubicBezTo>
                  <a:pt x="1085" y="8188"/>
                  <a:pt x="1088" y="8188"/>
                  <a:pt x="1090" y="8187"/>
                </a:cubicBezTo>
                <a:lnTo>
                  <a:pt x="1090" y="8187"/>
                </a:lnTo>
                <a:cubicBezTo>
                  <a:pt x="1272" y="8169"/>
                  <a:pt x="1454" y="8153"/>
                  <a:pt x="1635" y="8139"/>
                </a:cubicBezTo>
                <a:cubicBezTo>
                  <a:pt x="1694" y="8139"/>
                  <a:pt x="1709" y="8050"/>
                  <a:pt x="1658" y="8050"/>
                </a:cubicBezTo>
                <a:cubicBezTo>
                  <a:pt x="1655" y="8050"/>
                  <a:pt x="1651" y="8050"/>
                  <a:pt x="1648" y="8051"/>
                </a:cubicBezTo>
                <a:cubicBezTo>
                  <a:pt x="1462" y="8060"/>
                  <a:pt x="1276" y="8075"/>
                  <a:pt x="1090" y="8093"/>
                </a:cubicBezTo>
                <a:lnTo>
                  <a:pt x="1090" y="8093"/>
                </a:lnTo>
                <a:cubicBezTo>
                  <a:pt x="1083" y="8089"/>
                  <a:pt x="1076" y="8087"/>
                  <a:pt x="1067" y="8087"/>
                </a:cubicBezTo>
                <a:cubicBezTo>
                  <a:pt x="1064" y="8087"/>
                  <a:pt x="1060" y="8088"/>
                  <a:pt x="1057" y="8088"/>
                </a:cubicBezTo>
                <a:cubicBezTo>
                  <a:pt x="1020" y="8095"/>
                  <a:pt x="983" y="8102"/>
                  <a:pt x="946" y="8108"/>
                </a:cubicBezTo>
                <a:lnTo>
                  <a:pt x="946" y="8108"/>
                </a:lnTo>
                <a:cubicBezTo>
                  <a:pt x="845" y="8119"/>
                  <a:pt x="743" y="8131"/>
                  <a:pt x="641" y="8144"/>
                </a:cubicBezTo>
                <a:lnTo>
                  <a:pt x="641" y="8144"/>
                </a:lnTo>
                <a:cubicBezTo>
                  <a:pt x="725" y="8123"/>
                  <a:pt x="809" y="8099"/>
                  <a:pt x="893" y="8076"/>
                </a:cubicBezTo>
                <a:cubicBezTo>
                  <a:pt x="914" y="8065"/>
                  <a:pt x="935" y="8046"/>
                  <a:pt x="934" y="8025"/>
                </a:cubicBezTo>
                <a:lnTo>
                  <a:pt x="934" y="8025"/>
                </a:lnTo>
                <a:cubicBezTo>
                  <a:pt x="1321" y="7985"/>
                  <a:pt x="1711" y="7963"/>
                  <a:pt x="2100" y="7963"/>
                </a:cubicBezTo>
                <a:lnTo>
                  <a:pt x="2654" y="7963"/>
                </a:lnTo>
                <a:cubicBezTo>
                  <a:pt x="2657" y="7963"/>
                  <a:pt x="2661" y="7964"/>
                  <a:pt x="2664" y="7964"/>
                </a:cubicBezTo>
                <a:cubicBezTo>
                  <a:pt x="2717" y="7964"/>
                  <a:pt x="2713" y="7875"/>
                  <a:pt x="2654" y="7875"/>
                </a:cubicBezTo>
                <a:cubicBezTo>
                  <a:pt x="2490" y="7869"/>
                  <a:pt x="2327" y="7866"/>
                  <a:pt x="2163" y="7866"/>
                </a:cubicBezTo>
                <a:close/>
                <a:moveTo>
                  <a:pt x="11560" y="13029"/>
                </a:moveTo>
                <a:cubicBezTo>
                  <a:pt x="11557" y="13043"/>
                  <a:pt x="11544" y="13056"/>
                  <a:pt x="11528" y="13063"/>
                </a:cubicBezTo>
                <a:lnTo>
                  <a:pt x="11528" y="13063"/>
                </a:lnTo>
                <a:cubicBezTo>
                  <a:pt x="11526" y="13061"/>
                  <a:pt x="11525" y="13059"/>
                  <a:pt x="11523" y="13058"/>
                </a:cubicBezTo>
                <a:lnTo>
                  <a:pt x="11523" y="13058"/>
                </a:lnTo>
                <a:cubicBezTo>
                  <a:pt x="11536" y="13048"/>
                  <a:pt x="11548" y="13039"/>
                  <a:pt x="11560" y="13029"/>
                </a:cubicBezTo>
                <a:close/>
                <a:moveTo>
                  <a:pt x="4279" y="12850"/>
                </a:moveTo>
                <a:cubicBezTo>
                  <a:pt x="4258" y="12850"/>
                  <a:pt x="4235" y="12862"/>
                  <a:pt x="4226" y="12880"/>
                </a:cubicBezTo>
                <a:cubicBezTo>
                  <a:pt x="4213" y="12892"/>
                  <a:pt x="4213" y="12930"/>
                  <a:pt x="4238" y="12942"/>
                </a:cubicBezTo>
                <a:cubicBezTo>
                  <a:pt x="4327" y="13006"/>
                  <a:pt x="4402" y="13056"/>
                  <a:pt x="4489" y="13118"/>
                </a:cubicBezTo>
                <a:cubicBezTo>
                  <a:pt x="4496" y="13122"/>
                  <a:pt x="4503" y="13124"/>
                  <a:pt x="4510" y="13124"/>
                </a:cubicBezTo>
                <a:cubicBezTo>
                  <a:pt x="4527" y="13124"/>
                  <a:pt x="4543" y="13112"/>
                  <a:pt x="4553" y="13093"/>
                </a:cubicBezTo>
                <a:cubicBezTo>
                  <a:pt x="4578" y="13081"/>
                  <a:pt x="4565" y="13043"/>
                  <a:pt x="4540" y="13031"/>
                </a:cubicBezTo>
                <a:cubicBezTo>
                  <a:pt x="4464" y="12981"/>
                  <a:pt x="4377" y="12917"/>
                  <a:pt x="4301" y="12855"/>
                </a:cubicBezTo>
                <a:cubicBezTo>
                  <a:pt x="4295" y="12851"/>
                  <a:pt x="4287" y="12850"/>
                  <a:pt x="4279" y="12850"/>
                </a:cubicBezTo>
                <a:close/>
                <a:moveTo>
                  <a:pt x="308" y="13129"/>
                </a:moveTo>
                <a:cubicBezTo>
                  <a:pt x="307" y="13140"/>
                  <a:pt x="308" y="13151"/>
                  <a:pt x="313" y="13160"/>
                </a:cubicBezTo>
                <a:lnTo>
                  <a:pt x="313" y="13160"/>
                </a:lnTo>
                <a:cubicBezTo>
                  <a:pt x="312" y="13150"/>
                  <a:pt x="310" y="13139"/>
                  <a:pt x="308" y="13129"/>
                </a:cubicBezTo>
                <a:close/>
                <a:moveTo>
                  <a:pt x="6889" y="12804"/>
                </a:moveTo>
                <a:cubicBezTo>
                  <a:pt x="6917" y="12804"/>
                  <a:pt x="6945" y="12815"/>
                  <a:pt x="6967" y="12842"/>
                </a:cubicBezTo>
                <a:cubicBezTo>
                  <a:pt x="6992" y="12917"/>
                  <a:pt x="6979" y="13006"/>
                  <a:pt x="6929" y="13081"/>
                </a:cubicBezTo>
                <a:cubicBezTo>
                  <a:pt x="6904" y="13132"/>
                  <a:pt x="6879" y="13169"/>
                  <a:pt x="6842" y="13194"/>
                </a:cubicBezTo>
                <a:cubicBezTo>
                  <a:pt x="6816" y="13232"/>
                  <a:pt x="6778" y="13257"/>
                  <a:pt x="6741" y="13282"/>
                </a:cubicBezTo>
                <a:cubicBezTo>
                  <a:pt x="6726" y="13282"/>
                  <a:pt x="6711" y="13284"/>
                  <a:pt x="6697" y="13284"/>
                </a:cubicBezTo>
                <a:cubicBezTo>
                  <a:pt x="6675" y="13284"/>
                  <a:pt x="6656" y="13280"/>
                  <a:pt x="6640" y="13257"/>
                </a:cubicBezTo>
                <a:cubicBezTo>
                  <a:pt x="6615" y="13219"/>
                  <a:pt x="6627" y="13169"/>
                  <a:pt x="6640" y="13132"/>
                </a:cubicBezTo>
                <a:cubicBezTo>
                  <a:pt x="6652" y="13043"/>
                  <a:pt x="6691" y="12942"/>
                  <a:pt x="6753" y="12880"/>
                </a:cubicBezTo>
                <a:cubicBezTo>
                  <a:pt x="6785" y="12839"/>
                  <a:pt x="6838" y="12804"/>
                  <a:pt x="6889" y="12804"/>
                </a:cubicBezTo>
                <a:close/>
                <a:moveTo>
                  <a:pt x="11081" y="13166"/>
                </a:moveTo>
                <a:cubicBezTo>
                  <a:pt x="11121" y="13206"/>
                  <a:pt x="11161" y="13247"/>
                  <a:pt x="11200" y="13290"/>
                </a:cubicBezTo>
                <a:lnTo>
                  <a:pt x="11200" y="13290"/>
                </a:lnTo>
                <a:cubicBezTo>
                  <a:pt x="11229" y="13270"/>
                  <a:pt x="11258" y="13250"/>
                  <a:pt x="11287" y="13230"/>
                </a:cubicBezTo>
                <a:lnTo>
                  <a:pt x="11287" y="13230"/>
                </a:lnTo>
                <a:cubicBezTo>
                  <a:pt x="11303" y="13267"/>
                  <a:pt x="11266" y="13306"/>
                  <a:pt x="11233" y="13306"/>
                </a:cubicBezTo>
                <a:cubicBezTo>
                  <a:pt x="11223" y="13306"/>
                  <a:pt x="11213" y="13303"/>
                  <a:pt x="11205" y="13294"/>
                </a:cubicBezTo>
                <a:cubicBezTo>
                  <a:pt x="11203" y="13293"/>
                  <a:pt x="11202" y="13291"/>
                  <a:pt x="11200" y="13290"/>
                </a:cubicBezTo>
                <a:lnTo>
                  <a:pt x="11200" y="13290"/>
                </a:lnTo>
                <a:cubicBezTo>
                  <a:pt x="11190" y="13297"/>
                  <a:pt x="11180" y="13303"/>
                  <a:pt x="11170" y="13310"/>
                </a:cubicBezTo>
                <a:lnTo>
                  <a:pt x="11170" y="13310"/>
                </a:lnTo>
                <a:cubicBezTo>
                  <a:pt x="11169" y="13309"/>
                  <a:pt x="11168" y="13308"/>
                  <a:pt x="11167" y="13308"/>
                </a:cubicBezTo>
                <a:cubicBezTo>
                  <a:pt x="11161" y="13301"/>
                  <a:pt x="11151" y="13294"/>
                  <a:pt x="11139" y="13291"/>
                </a:cubicBezTo>
                <a:lnTo>
                  <a:pt x="11139" y="13291"/>
                </a:lnTo>
                <a:cubicBezTo>
                  <a:pt x="11130" y="13282"/>
                  <a:pt x="11104" y="13255"/>
                  <a:pt x="11104" y="13244"/>
                </a:cubicBezTo>
                <a:lnTo>
                  <a:pt x="11067" y="13207"/>
                </a:lnTo>
                <a:cubicBezTo>
                  <a:pt x="11074" y="13199"/>
                  <a:pt x="11082" y="13181"/>
                  <a:pt x="11081" y="13166"/>
                </a:cubicBezTo>
                <a:close/>
                <a:moveTo>
                  <a:pt x="9243" y="13219"/>
                </a:moveTo>
                <a:cubicBezTo>
                  <a:pt x="9243" y="13232"/>
                  <a:pt x="9231" y="13232"/>
                  <a:pt x="9231" y="13232"/>
                </a:cubicBezTo>
                <a:cubicBezTo>
                  <a:pt x="9218" y="13232"/>
                  <a:pt x="9218" y="13244"/>
                  <a:pt x="9218" y="13244"/>
                </a:cubicBezTo>
                <a:cubicBezTo>
                  <a:pt x="9206" y="13244"/>
                  <a:pt x="9206" y="13257"/>
                  <a:pt x="9206" y="13257"/>
                </a:cubicBezTo>
                <a:lnTo>
                  <a:pt x="9206" y="13282"/>
                </a:lnTo>
                <a:lnTo>
                  <a:pt x="9206" y="13294"/>
                </a:lnTo>
                <a:lnTo>
                  <a:pt x="9231" y="13320"/>
                </a:lnTo>
                <a:cubicBezTo>
                  <a:pt x="9243" y="13320"/>
                  <a:pt x="9256" y="13333"/>
                  <a:pt x="9256" y="13345"/>
                </a:cubicBezTo>
                <a:lnTo>
                  <a:pt x="9281" y="13345"/>
                </a:lnTo>
                <a:cubicBezTo>
                  <a:pt x="9281" y="13351"/>
                  <a:pt x="9284" y="13355"/>
                  <a:pt x="9287" y="13355"/>
                </a:cubicBezTo>
                <a:cubicBezTo>
                  <a:pt x="9290" y="13355"/>
                  <a:pt x="9293" y="13351"/>
                  <a:pt x="9293" y="13345"/>
                </a:cubicBezTo>
                <a:lnTo>
                  <a:pt x="9318" y="13345"/>
                </a:lnTo>
                <a:lnTo>
                  <a:pt x="9331" y="13333"/>
                </a:lnTo>
                <a:lnTo>
                  <a:pt x="9331" y="13320"/>
                </a:lnTo>
                <a:cubicBezTo>
                  <a:pt x="9344" y="13308"/>
                  <a:pt x="9344" y="13294"/>
                  <a:pt x="9331" y="13294"/>
                </a:cubicBezTo>
                <a:lnTo>
                  <a:pt x="9331" y="13282"/>
                </a:lnTo>
                <a:cubicBezTo>
                  <a:pt x="9331" y="13269"/>
                  <a:pt x="9318" y="13269"/>
                  <a:pt x="9318" y="13257"/>
                </a:cubicBezTo>
                <a:cubicBezTo>
                  <a:pt x="9306" y="13257"/>
                  <a:pt x="9293" y="13244"/>
                  <a:pt x="9281" y="13232"/>
                </a:cubicBezTo>
                <a:cubicBezTo>
                  <a:pt x="9281" y="13232"/>
                  <a:pt x="9268" y="13232"/>
                  <a:pt x="9268" y="13219"/>
                </a:cubicBezTo>
                <a:close/>
                <a:moveTo>
                  <a:pt x="337" y="13297"/>
                </a:moveTo>
                <a:lnTo>
                  <a:pt x="337" y="13297"/>
                </a:lnTo>
                <a:cubicBezTo>
                  <a:pt x="325" y="13316"/>
                  <a:pt x="329" y="13344"/>
                  <a:pt x="348" y="13360"/>
                </a:cubicBezTo>
                <a:lnTo>
                  <a:pt x="348" y="13360"/>
                </a:lnTo>
                <a:cubicBezTo>
                  <a:pt x="344" y="13339"/>
                  <a:pt x="340" y="13318"/>
                  <a:pt x="337" y="13297"/>
                </a:cubicBezTo>
                <a:close/>
                <a:moveTo>
                  <a:pt x="8100" y="12950"/>
                </a:moveTo>
                <a:cubicBezTo>
                  <a:pt x="8079" y="12950"/>
                  <a:pt x="8057" y="12959"/>
                  <a:pt x="8049" y="12968"/>
                </a:cubicBezTo>
                <a:cubicBezTo>
                  <a:pt x="8036" y="12993"/>
                  <a:pt x="8049" y="13031"/>
                  <a:pt x="8061" y="13043"/>
                </a:cubicBezTo>
                <a:cubicBezTo>
                  <a:pt x="8200" y="13144"/>
                  <a:pt x="8338" y="13257"/>
                  <a:pt x="8476" y="13358"/>
                </a:cubicBezTo>
                <a:cubicBezTo>
                  <a:pt x="8487" y="13363"/>
                  <a:pt x="8497" y="13366"/>
                  <a:pt x="8506" y="13366"/>
                </a:cubicBezTo>
                <a:cubicBezTo>
                  <a:pt x="8520" y="13366"/>
                  <a:pt x="8532" y="13360"/>
                  <a:pt x="8539" y="13345"/>
                </a:cubicBezTo>
                <a:cubicBezTo>
                  <a:pt x="8564" y="13320"/>
                  <a:pt x="8552" y="13294"/>
                  <a:pt x="8527" y="13282"/>
                </a:cubicBezTo>
                <a:cubicBezTo>
                  <a:pt x="8388" y="13169"/>
                  <a:pt x="8262" y="13068"/>
                  <a:pt x="8124" y="12955"/>
                </a:cubicBezTo>
                <a:cubicBezTo>
                  <a:pt x="8117" y="12952"/>
                  <a:pt x="8108" y="12950"/>
                  <a:pt x="8100" y="12950"/>
                </a:cubicBezTo>
                <a:close/>
                <a:moveTo>
                  <a:pt x="11092" y="13370"/>
                </a:moveTo>
                <a:cubicBezTo>
                  <a:pt x="11092" y="13370"/>
                  <a:pt x="11093" y="13370"/>
                  <a:pt x="11093" y="13370"/>
                </a:cubicBezTo>
                <a:lnTo>
                  <a:pt x="11093" y="13370"/>
                </a:lnTo>
                <a:cubicBezTo>
                  <a:pt x="11093" y="13370"/>
                  <a:pt x="11093" y="13370"/>
                  <a:pt x="11093" y="13370"/>
                </a:cubicBezTo>
                <a:close/>
                <a:moveTo>
                  <a:pt x="6894" y="12707"/>
                </a:moveTo>
                <a:cubicBezTo>
                  <a:pt x="6838" y="12707"/>
                  <a:pt x="6778" y="12729"/>
                  <a:pt x="6728" y="12766"/>
                </a:cubicBezTo>
                <a:cubicBezTo>
                  <a:pt x="6627" y="12842"/>
                  <a:pt x="6565" y="12968"/>
                  <a:pt x="6540" y="13081"/>
                </a:cubicBezTo>
                <a:cubicBezTo>
                  <a:pt x="6527" y="13144"/>
                  <a:pt x="6527" y="13207"/>
                  <a:pt x="6540" y="13269"/>
                </a:cubicBezTo>
                <a:cubicBezTo>
                  <a:pt x="6565" y="13333"/>
                  <a:pt x="6615" y="13370"/>
                  <a:pt x="6678" y="13383"/>
                </a:cubicBezTo>
                <a:cubicBezTo>
                  <a:pt x="6684" y="13384"/>
                  <a:pt x="6690" y="13384"/>
                  <a:pt x="6696" y="13384"/>
                </a:cubicBezTo>
                <a:cubicBezTo>
                  <a:pt x="6815" y="13384"/>
                  <a:pt x="6920" y="13278"/>
                  <a:pt x="6979" y="13194"/>
                </a:cubicBezTo>
                <a:cubicBezTo>
                  <a:pt x="7068" y="13068"/>
                  <a:pt x="7105" y="12930"/>
                  <a:pt x="7055" y="12791"/>
                </a:cubicBezTo>
                <a:cubicBezTo>
                  <a:pt x="7051" y="12783"/>
                  <a:pt x="7044" y="12776"/>
                  <a:pt x="7036" y="12771"/>
                </a:cubicBezTo>
                <a:lnTo>
                  <a:pt x="7036" y="12771"/>
                </a:lnTo>
                <a:cubicBezTo>
                  <a:pt x="6999" y="12727"/>
                  <a:pt x="6948" y="12707"/>
                  <a:pt x="6894" y="12707"/>
                </a:cubicBezTo>
                <a:close/>
                <a:moveTo>
                  <a:pt x="11093" y="13370"/>
                </a:moveTo>
                <a:cubicBezTo>
                  <a:pt x="11102" y="13383"/>
                  <a:pt x="11115" y="13392"/>
                  <a:pt x="11129" y="13392"/>
                </a:cubicBezTo>
                <a:cubicBezTo>
                  <a:pt x="11137" y="13392"/>
                  <a:pt x="11146" y="13389"/>
                  <a:pt x="11154" y="13383"/>
                </a:cubicBezTo>
                <a:cubicBezTo>
                  <a:pt x="11130" y="13370"/>
                  <a:pt x="11118" y="13370"/>
                  <a:pt x="11093" y="13370"/>
                </a:cubicBezTo>
                <a:close/>
                <a:moveTo>
                  <a:pt x="868" y="13415"/>
                </a:moveTo>
                <a:cubicBezTo>
                  <a:pt x="891" y="13417"/>
                  <a:pt x="914" y="13419"/>
                  <a:pt x="937" y="13420"/>
                </a:cubicBezTo>
                <a:lnTo>
                  <a:pt x="867" y="13420"/>
                </a:lnTo>
                <a:cubicBezTo>
                  <a:pt x="868" y="13419"/>
                  <a:pt x="868" y="13417"/>
                  <a:pt x="868" y="13415"/>
                </a:cubicBezTo>
                <a:close/>
                <a:moveTo>
                  <a:pt x="446" y="13377"/>
                </a:moveTo>
                <a:lnTo>
                  <a:pt x="446" y="13377"/>
                </a:lnTo>
                <a:cubicBezTo>
                  <a:pt x="528" y="13386"/>
                  <a:pt x="610" y="13394"/>
                  <a:pt x="692" y="13402"/>
                </a:cubicBezTo>
                <a:lnTo>
                  <a:pt x="692" y="13402"/>
                </a:lnTo>
                <a:cubicBezTo>
                  <a:pt x="692" y="13403"/>
                  <a:pt x="692" y="13405"/>
                  <a:pt x="692" y="13408"/>
                </a:cubicBezTo>
                <a:cubicBezTo>
                  <a:pt x="692" y="13412"/>
                  <a:pt x="692" y="13416"/>
                  <a:pt x="692" y="13420"/>
                </a:cubicBezTo>
                <a:lnTo>
                  <a:pt x="491" y="13420"/>
                </a:lnTo>
                <a:cubicBezTo>
                  <a:pt x="487" y="13420"/>
                  <a:pt x="484" y="13419"/>
                  <a:pt x="480" y="13419"/>
                </a:cubicBezTo>
                <a:cubicBezTo>
                  <a:pt x="470" y="13419"/>
                  <a:pt x="461" y="13423"/>
                  <a:pt x="455" y="13428"/>
                </a:cubicBezTo>
                <a:lnTo>
                  <a:pt x="455" y="13428"/>
                </a:lnTo>
                <a:cubicBezTo>
                  <a:pt x="452" y="13411"/>
                  <a:pt x="449" y="13394"/>
                  <a:pt x="446" y="13377"/>
                </a:cubicBezTo>
                <a:close/>
                <a:moveTo>
                  <a:pt x="2412" y="13055"/>
                </a:moveTo>
                <a:cubicBezTo>
                  <a:pt x="2441" y="13055"/>
                  <a:pt x="2468" y="13066"/>
                  <a:pt x="2491" y="13093"/>
                </a:cubicBezTo>
                <a:cubicBezTo>
                  <a:pt x="2516" y="13169"/>
                  <a:pt x="2491" y="13269"/>
                  <a:pt x="2452" y="13333"/>
                </a:cubicBezTo>
                <a:cubicBezTo>
                  <a:pt x="2427" y="13383"/>
                  <a:pt x="2402" y="13420"/>
                  <a:pt x="2365" y="13445"/>
                </a:cubicBezTo>
                <a:cubicBezTo>
                  <a:pt x="2327" y="13484"/>
                  <a:pt x="2301" y="13509"/>
                  <a:pt x="2251" y="13534"/>
                </a:cubicBezTo>
                <a:cubicBezTo>
                  <a:pt x="2242" y="13538"/>
                  <a:pt x="2230" y="13541"/>
                  <a:pt x="2217" y="13541"/>
                </a:cubicBezTo>
                <a:cubicBezTo>
                  <a:pt x="2194" y="13541"/>
                  <a:pt x="2171" y="13532"/>
                  <a:pt x="2164" y="13509"/>
                </a:cubicBezTo>
                <a:cubicBezTo>
                  <a:pt x="2138" y="13471"/>
                  <a:pt x="2151" y="13420"/>
                  <a:pt x="2151" y="13383"/>
                </a:cubicBezTo>
                <a:cubicBezTo>
                  <a:pt x="2164" y="13294"/>
                  <a:pt x="2214" y="13194"/>
                  <a:pt x="2276" y="13132"/>
                </a:cubicBezTo>
                <a:cubicBezTo>
                  <a:pt x="2309" y="13091"/>
                  <a:pt x="2362" y="13055"/>
                  <a:pt x="2412" y="13055"/>
                </a:cubicBezTo>
                <a:close/>
                <a:moveTo>
                  <a:pt x="378" y="13529"/>
                </a:moveTo>
                <a:cubicBezTo>
                  <a:pt x="379" y="13535"/>
                  <a:pt x="380" y="13542"/>
                  <a:pt x="382" y="13548"/>
                </a:cubicBezTo>
                <a:lnTo>
                  <a:pt x="382" y="13548"/>
                </a:lnTo>
                <a:cubicBezTo>
                  <a:pt x="381" y="13542"/>
                  <a:pt x="379" y="13535"/>
                  <a:pt x="378" y="13529"/>
                </a:cubicBezTo>
                <a:close/>
                <a:moveTo>
                  <a:pt x="5995" y="13365"/>
                </a:moveTo>
                <a:cubicBezTo>
                  <a:pt x="5979" y="13365"/>
                  <a:pt x="5957" y="13374"/>
                  <a:pt x="5948" y="13383"/>
                </a:cubicBezTo>
                <a:cubicBezTo>
                  <a:pt x="5936" y="13408"/>
                  <a:pt x="5936" y="13445"/>
                  <a:pt x="5961" y="13458"/>
                </a:cubicBezTo>
                <a:cubicBezTo>
                  <a:pt x="6062" y="13521"/>
                  <a:pt x="6175" y="13571"/>
                  <a:pt x="6288" y="13596"/>
                </a:cubicBezTo>
                <a:cubicBezTo>
                  <a:pt x="6295" y="13600"/>
                  <a:pt x="6302" y="13601"/>
                  <a:pt x="6308" y="13601"/>
                </a:cubicBezTo>
                <a:cubicBezTo>
                  <a:pt x="6325" y="13601"/>
                  <a:pt x="6339" y="13590"/>
                  <a:pt x="6339" y="13571"/>
                </a:cubicBezTo>
                <a:cubicBezTo>
                  <a:pt x="6351" y="13546"/>
                  <a:pt x="6339" y="13521"/>
                  <a:pt x="6313" y="13509"/>
                </a:cubicBezTo>
                <a:cubicBezTo>
                  <a:pt x="6213" y="13471"/>
                  <a:pt x="6112" y="13433"/>
                  <a:pt x="6012" y="13370"/>
                </a:cubicBezTo>
                <a:cubicBezTo>
                  <a:pt x="6008" y="13366"/>
                  <a:pt x="6002" y="13365"/>
                  <a:pt x="5995" y="13365"/>
                </a:cubicBezTo>
                <a:close/>
                <a:moveTo>
                  <a:pt x="2413" y="12958"/>
                </a:moveTo>
                <a:cubicBezTo>
                  <a:pt x="2355" y="12958"/>
                  <a:pt x="2295" y="12980"/>
                  <a:pt x="2251" y="13018"/>
                </a:cubicBezTo>
                <a:cubicBezTo>
                  <a:pt x="2151" y="13093"/>
                  <a:pt x="2088" y="13219"/>
                  <a:pt x="2063" y="13333"/>
                </a:cubicBezTo>
                <a:cubicBezTo>
                  <a:pt x="2050" y="13395"/>
                  <a:pt x="2038" y="13458"/>
                  <a:pt x="2063" y="13521"/>
                </a:cubicBezTo>
                <a:cubicBezTo>
                  <a:pt x="2075" y="13584"/>
                  <a:pt x="2125" y="13621"/>
                  <a:pt x="2201" y="13635"/>
                </a:cubicBezTo>
                <a:cubicBezTo>
                  <a:pt x="2207" y="13635"/>
                  <a:pt x="2213" y="13635"/>
                  <a:pt x="2220" y="13635"/>
                </a:cubicBezTo>
                <a:cubicBezTo>
                  <a:pt x="2338" y="13635"/>
                  <a:pt x="2443" y="13529"/>
                  <a:pt x="2503" y="13445"/>
                </a:cubicBezTo>
                <a:cubicBezTo>
                  <a:pt x="2591" y="13333"/>
                  <a:pt x="2628" y="13182"/>
                  <a:pt x="2578" y="13043"/>
                </a:cubicBezTo>
                <a:cubicBezTo>
                  <a:pt x="2575" y="13036"/>
                  <a:pt x="2570" y="13031"/>
                  <a:pt x="2564" y="13028"/>
                </a:cubicBezTo>
                <a:lnTo>
                  <a:pt x="2564" y="13028"/>
                </a:lnTo>
                <a:cubicBezTo>
                  <a:pt x="2526" y="12980"/>
                  <a:pt x="2470" y="12958"/>
                  <a:pt x="2413" y="12958"/>
                </a:cubicBezTo>
                <a:close/>
                <a:moveTo>
                  <a:pt x="7325" y="13407"/>
                </a:moveTo>
                <a:cubicBezTo>
                  <a:pt x="7307" y="13407"/>
                  <a:pt x="7289" y="13418"/>
                  <a:pt x="7281" y="13433"/>
                </a:cubicBezTo>
                <a:cubicBezTo>
                  <a:pt x="7269" y="13445"/>
                  <a:pt x="7281" y="13484"/>
                  <a:pt x="7294" y="13496"/>
                </a:cubicBezTo>
                <a:cubicBezTo>
                  <a:pt x="7395" y="13571"/>
                  <a:pt x="7495" y="13647"/>
                  <a:pt x="7583" y="13722"/>
                </a:cubicBezTo>
                <a:cubicBezTo>
                  <a:pt x="7590" y="13726"/>
                  <a:pt x="7598" y="13727"/>
                  <a:pt x="7605" y="13727"/>
                </a:cubicBezTo>
                <a:cubicBezTo>
                  <a:pt x="7627" y="13727"/>
                  <a:pt x="7650" y="13715"/>
                  <a:pt x="7658" y="13697"/>
                </a:cubicBezTo>
                <a:cubicBezTo>
                  <a:pt x="7672" y="13685"/>
                  <a:pt x="7658" y="13647"/>
                  <a:pt x="7646" y="13635"/>
                </a:cubicBezTo>
                <a:cubicBezTo>
                  <a:pt x="7546" y="13559"/>
                  <a:pt x="7445" y="13484"/>
                  <a:pt x="7357" y="13420"/>
                </a:cubicBezTo>
                <a:cubicBezTo>
                  <a:pt x="7347" y="13411"/>
                  <a:pt x="7336" y="13407"/>
                  <a:pt x="7325" y="13407"/>
                </a:cubicBezTo>
                <a:close/>
                <a:moveTo>
                  <a:pt x="10356" y="13751"/>
                </a:moveTo>
                <a:cubicBezTo>
                  <a:pt x="10366" y="13758"/>
                  <a:pt x="10377" y="13765"/>
                  <a:pt x="10388" y="13772"/>
                </a:cubicBezTo>
                <a:cubicBezTo>
                  <a:pt x="10394" y="13777"/>
                  <a:pt x="10400" y="13780"/>
                  <a:pt x="10406" y="13781"/>
                </a:cubicBezTo>
                <a:lnTo>
                  <a:pt x="10406" y="13781"/>
                </a:lnTo>
                <a:cubicBezTo>
                  <a:pt x="10422" y="13772"/>
                  <a:pt x="10439" y="13762"/>
                  <a:pt x="10456" y="13752"/>
                </a:cubicBezTo>
                <a:lnTo>
                  <a:pt x="10456" y="13752"/>
                </a:lnTo>
                <a:cubicBezTo>
                  <a:pt x="10450" y="13769"/>
                  <a:pt x="10435" y="13783"/>
                  <a:pt x="10416" y="13783"/>
                </a:cubicBezTo>
                <a:cubicBezTo>
                  <a:pt x="10413" y="13783"/>
                  <a:pt x="10409" y="13782"/>
                  <a:pt x="10406" y="13781"/>
                </a:cubicBezTo>
                <a:lnTo>
                  <a:pt x="10406" y="13781"/>
                </a:lnTo>
                <a:cubicBezTo>
                  <a:pt x="10388" y="13792"/>
                  <a:pt x="10370" y="13802"/>
                  <a:pt x="10352" y="13812"/>
                </a:cubicBezTo>
                <a:lnTo>
                  <a:pt x="10352" y="13812"/>
                </a:lnTo>
                <a:cubicBezTo>
                  <a:pt x="10347" y="13807"/>
                  <a:pt x="10341" y="13802"/>
                  <a:pt x="10335" y="13796"/>
                </a:cubicBezTo>
                <a:lnTo>
                  <a:pt x="10335" y="13796"/>
                </a:lnTo>
                <a:cubicBezTo>
                  <a:pt x="10349" y="13785"/>
                  <a:pt x="10358" y="13768"/>
                  <a:pt x="10356" y="13751"/>
                </a:cubicBezTo>
                <a:close/>
                <a:moveTo>
                  <a:pt x="3044" y="13735"/>
                </a:moveTo>
                <a:cubicBezTo>
                  <a:pt x="3019" y="13735"/>
                  <a:pt x="2994" y="13760"/>
                  <a:pt x="2994" y="13785"/>
                </a:cubicBezTo>
                <a:cubicBezTo>
                  <a:pt x="2994" y="13811"/>
                  <a:pt x="3019" y="13836"/>
                  <a:pt x="3044" y="13836"/>
                </a:cubicBezTo>
                <a:cubicBezTo>
                  <a:pt x="3144" y="13836"/>
                  <a:pt x="3257" y="13848"/>
                  <a:pt x="3371" y="13873"/>
                </a:cubicBezTo>
                <a:cubicBezTo>
                  <a:pt x="3396" y="13873"/>
                  <a:pt x="3421" y="13861"/>
                  <a:pt x="3433" y="13836"/>
                </a:cubicBezTo>
                <a:cubicBezTo>
                  <a:pt x="3433" y="13811"/>
                  <a:pt x="3421" y="13785"/>
                  <a:pt x="3396" y="13772"/>
                </a:cubicBezTo>
                <a:cubicBezTo>
                  <a:pt x="3282" y="13747"/>
                  <a:pt x="3157" y="13735"/>
                  <a:pt x="3044" y="13735"/>
                </a:cubicBezTo>
                <a:close/>
                <a:moveTo>
                  <a:pt x="10352" y="13812"/>
                </a:moveTo>
                <a:lnTo>
                  <a:pt x="10352" y="13812"/>
                </a:lnTo>
                <a:cubicBezTo>
                  <a:pt x="10356" y="13816"/>
                  <a:pt x="10359" y="13819"/>
                  <a:pt x="10363" y="13823"/>
                </a:cubicBezTo>
                <a:cubicBezTo>
                  <a:pt x="10375" y="13836"/>
                  <a:pt x="10375" y="13873"/>
                  <a:pt x="10363" y="13886"/>
                </a:cubicBezTo>
                <a:cubicBezTo>
                  <a:pt x="10350" y="13898"/>
                  <a:pt x="10337" y="13898"/>
                  <a:pt x="10324" y="13898"/>
                </a:cubicBezTo>
                <a:cubicBezTo>
                  <a:pt x="10312" y="13898"/>
                  <a:pt x="10299" y="13898"/>
                  <a:pt x="10287" y="13886"/>
                </a:cubicBezTo>
                <a:cubicBezTo>
                  <a:pt x="10282" y="13881"/>
                  <a:pt x="10277" y="13876"/>
                  <a:pt x="10272" y="13872"/>
                </a:cubicBezTo>
                <a:lnTo>
                  <a:pt x="10272" y="13872"/>
                </a:lnTo>
                <a:cubicBezTo>
                  <a:pt x="10273" y="13872"/>
                  <a:pt x="10274" y="13873"/>
                  <a:pt x="10274" y="13873"/>
                </a:cubicBezTo>
                <a:cubicBezTo>
                  <a:pt x="10284" y="13880"/>
                  <a:pt x="10293" y="13883"/>
                  <a:pt x="10302" y="13883"/>
                </a:cubicBezTo>
                <a:cubicBezTo>
                  <a:pt x="10332" y="13883"/>
                  <a:pt x="10354" y="13848"/>
                  <a:pt x="10341" y="13819"/>
                </a:cubicBezTo>
                <a:lnTo>
                  <a:pt x="10341" y="13819"/>
                </a:lnTo>
                <a:cubicBezTo>
                  <a:pt x="10345" y="13816"/>
                  <a:pt x="10349" y="13814"/>
                  <a:pt x="10352" y="13812"/>
                </a:cubicBezTo>
                <a:close/>
                <a:moveTo>
                  <a:pt x="507" y="13716"/>
                </a:moveTo>
                <a:lnTo>
                  <a:pt x="507" y="13716"/>
                </a:lnTo>
                <a:cubicBezTo>
                  <a:pt x="654" y="13735"/>
                  <a:pt x="800" y="13755"/>
                  <a:pt x="947" y="13770"/>
                </a:cubicBezTo>
                <a:lnTo>
                  <a:pt x="947" y="13770"/>
                </a:lnTo>
                <a:cubicBezTo>
                  <a:pt x="798" y="13766"/>
                  <a:pt x="654" y="13755"/>
                  <a:pt x="511" y="13736"/>
                </a:cubicBezTo>
                <a:lnTo>
                  <a:pt x="511" y="13736"/>
                </a:lnTo>
                <a:cubicBezTo>
                  <a:pt x="514" y="13753"/>
                  <a:pt x="517" y="13770"/>
                  <a:pt x="520" y="13787"/>
                </a:cubicBezTo>
                <a:lnTo>
                  <a:pt x="520" y="13787"/>
                </a:lnTo>
                <a:cubicBezTo>
                  <a:pt x="519" y="13787"/>
                  <a:pt x="517" y="13786"/>
                  <a:pt x="516" y="13785"/>
                </a:cubicBezTo>
                <a:cubicBezTo>
                  <a:pt x="510" y="13783"/>
                  <a:pt x="505" y="13781"/>
                  <a:pt x="500" y="13781"/>
                </a:cubicBezTo>
                <a:cubicBezTo>
                  <a:pt x="482" y="13781"/>
                  <a:pt x="468" y="13796"/>
                  <a:pt x="461" y="13815"/>
                </a:cubicBezTo>
                <a:lnTo>
                  <a:pt x="461" y="13815"/>
                </a:lnTo>
                <a:cubicBezTo>
                  <a:pt x="469" y="13820"/>
                  <a:pt x="480" y="13823"/>
                  <a:pt x="491" y="13823"/>
                </a:cubicBezTo>
                <a:cubicBezTo>
                  <a:pt x="503" y="13825"/>
                  <a:pt x="516" y="13827"/>
                  <a:pt x="529" y="13830"/>
                </a:cubicBezTo>
                <a:lnTo>
                  <a:pt x="529" y="13830"/>
                </a:lnTo>
                <a:cubicBezTo>
                  <a:pt x="533" y="13854"/>
                  <a:pt x="538" y="13879"/>
                  <a:pt x="543" y="13904"/>
                </a:cubicBezTo>
                <a:lnTo>
                  <a:pt x="543" y="13904"/>
                </a:lnTo>
                <a:cubicBezTo>
                  <a:pt x="525" y="13899"/>
                  <a:pt x="508" y="13893"/>
                  <a:pt x="491" y="13886"/>
                </a:cubicBezTo>
                <a:cubicBezTo>
                  <a:pt x="459" y="13873"/>
                  <a:pt x="453" y="13840"/>
                  <a:pt x="461" y="13815"/>
                </a:cubicBezTo>
                <a:lnTo>
                  <a:pt x="461" y="13815"/>
                </a:lnTo>
                <a:cubicBezTo>
                  <a:pt x="451" y="13808"/>
                  <a:pt x="446" y="13794"/>
                  <a:pt x="453" y="13772"/>
                </a:cubicBezTo>
                <a:cubicBezTo>
                  <a:pt x="453" y="13752"/>
                  <a:pt x="470" y="13732"/>
                  <a:pt x="490" y="13732"/>
                </a:cubicBezTo>
                <a:cubicBezTo>
                  <a:pt x="494" y="13732"/>
                  <a:pt x="499" y="13733"/>
                  <a:pt x="504" y="13735"/>
                </a:cubicBezTo>
                <a:cubicBezTo>
                  <a:pt x="506" y="13735"/>
                  <a:pt x="508" y="13736"/>
                  <a:pt x="511" y="13736"/>
                </a:cubicBezTo>
                <a:lnTo>
                  <a:pt x="511" y="13736"/>
                </a:lnTo>
                <a:cubicBezTo>
                  <a:pt x="509" y="13729"/>
                  <a:pt x="508" y="13722"/>
                  <a:pt x="507" y="13716"/>
                </a:cubicBezTo>
                <a:close/>
                <a:moveTo>
                  <a:pt x="288" y="13003"/>
                </a:moveTo>
                <a:cubicBezTo>
                  <a:pt x="295" y="13045"/>
                  <a:pt x="301" y="13087"/>
                  <a:pt x="308" y="13129"/>
                </a:cubicBezTo>
                <a:lnTo>
                  <a:pt x="308" y="13129"/>
                </a:lnTo>
                <a:cubicBezTo>
                  <a:pt x="310" y="13116"/>
                  <a:pt x="318" y="13103"/>
                  <a:pt x="328" y="13094"/>
                </a:cubicBezTo>
                <a:lnTo>
                  <a:pt x="328" y="13094"/>
                </a:lnTo>
                <a:cubicBezTo>
                  <a:pt x="334" y="13111"/>
                  <a:pt x="350" y="13127"/>
                  <a:pt x="378" y="13132"/>
                </a:cubicBezTo>
                <a:cubicBezTo>
                  <a:pt x="387" y="13134"/>
                  <a:pt x="396" y="13137"/>
                  <a:pt x="406" y="13139"/>
                </a:cubicBezTo>
                <a:lnTo>
                  <a:pt x="406" y="13139"/>
                </a:lnTo>
                <a:cubicBezTo>
                  <a:pt x="409" y="13159"/>
                  <a:pt x="412" y="13178"/>
                  <a:pt x="415" y="13198"/>
                </a:cubicBezTo>
                <a:lnTo>
                  <a:pt x="415" y="13198"/>
                </a:lnTo>
                <a:cubicBezTo>
                  <a:pt x="390" y="13192"/>
                  <a:pt x="365" y="13187"/>
                  <a:pt x="340" y="13182"/>
                </a:cubicBezTo>
                <a:cubicBezTo>
                  <a:pt x="327" y="13177"/>
                  <a:pt x="319" y="13169"/>
                  <a:pt x="313" y="13160"/>
                </a:cubicBezTo>
                <a:lnTo>
                  <a:pt x="313" y="13160"/>
                </a:lnTo>
                <a:cubicBezTo>
                  <a:pt x="321" y="13206"/>
                  <a:pt x="329" y="13252"/>
                  <a:pt x="337" y="13297"/>
                </a:cubicBezTo>
                <a:lnTo>
                  <a:pt x="337" y="13297"/>
                </a:lnTo>
                <a:cubicBezTo>
                  <a:pt x="343" y="13288"/>
                  <a:pt x="353" y="13281"/>
                  <a:pt x="367" y="13281"/>
                </a:cubicBezTo>
                <a:cubicBezTo>
                  <a:pt x="370" y="13281"/>
                  <a:pt x="374" y="13282"/>
                  <a:pt x="378" y="13282"/>
                </a:cubicBezTo>
                <a:cubicBezTo>
                  <a:pt x="379" y="13282"/>
                  <a:pt x="379" y="13283"/>
                  <a:pt x="380" y="13283"/>
                </a:cubicBezTo>
                <a:lnTo>
                  <a:pt x="380" y="13283"/>
                </a:lnTo>
                <a:cubicBezTo>
                  <a:pt x="385" y="13264"/>
                  <a:pt x="404" y="13247"/>
                  <a:pt x="423" y="13245"/>
                </a:cubicBezTo>
                <a:lnTo>
                  <a:pt x="423" y="13245"/>
                </a:lnTo>
                <a:cubicBezTo>
                  <a:pt x="421" y="13229"/>
                  <a:pt x="418" y="13213"/>
                  <a:pt x="415" y="13198"/>
                </a:cubicBezTo>
                <a:lnTo>
                  <a:pt x="415" y="13198"/>
                </a:lnTo>
                <a:cubicBezTo>
                  <a:pt x="420" y="13198"/>
                  <a:pt x="424" y="13199"/>
                  <a:pt x="428" y="13200"/>
                </a:cubicBezTo>
                <a:lnTo>
                  <a:pt x="428" y="13200"/>
                </a:lnTo>
                <a:cubicBezTo>
                  <a:pt x="434" y="13208"/>
                  <a:pt x="442" y="13214"/>
                  <a:pt x="453" y="13219"/>
                </a:cubicBezTo>
                <a:cubicBezTo>
                  <a:pt x="502" y="13234"/>
                  <a:pt x="549" y="13251"/>
                  <a:pt x="596" y="13268"/>
                </a:cubicBezTo>
                <a:lnTo>
                  <a:pt x="596" y="13268"/>
                </a:lnTo>
                <a:cubicBezTo>
                  <a:pt x="539" y="13259"/>
                  <a:pt x="482" y="13250"/>
                  <a:pt x="428" y="13244"/>
                </a:cubicBezTo>
                <a:cubicBezTo>
                  <a:pt x="427" y="13244"/>
                  <a:pt x="425" y="13244"/>
                  <a:pt x="423" y="13245"/>
                </a:cubicBezTo>
                <a:lnTo>
                  <a:pt x="423" y="13245"/>
                </a:lnTo>
                <a:cubicBezTo>
                  <a:pt x="426" y="13259"/>
                  <a:pt x="428" y="13273"/>
                  <a:pt x="430" y="13287"/>
                </a:cubicBezTo>
                <a:lnTo>
                  <a:pt x="430" y="13287"/>
                </a:lnTo>
                <a:cubicBezTo>
                  <a:pt x="413" y="13285"/>
                  <a:pt x="397" y="13284"/>
                  <a:pt x="380" y="13283"/>
                </a:cubicBezTo>
                <a:lnTo>
                  <a:pt x="380" y="13283"/>
                </a:lnTo>
                <a:cubicBezTo>
                  <a:pt x="379" y="13286"/>
                  <a:pt x="378" y="13290"/>
                  <a:pt x="378" y="13294"/>
                </a:cubicBezTo>
                <a:cubicBezTo>
                  <a:pt x="378" y="13320"/>
                  <a:pt x="403" y="13333"/>
                  <a:pt x="428" y="13345"/>
                </a:cubicBezTo>
                <a:cubicBezTo>
                  <a:pt x="432" y="13345"/>
                  <a:pt x="436" y="13346"/>
                  <a:pt x="440" y="13346"/>
                </a:cubicBezTo>
                <a:lnTo>
                  <a:pt x="440" y="13346"/>
                </a:lnTo>
                <a:cubicBezTo>
                  <a:pt x="442" y="13357"/>
                  <a:pt x="444" y="13367"/>
                  <a:pt x="446" y="13377"/>
                </a:cubicBezTo>
                <a:lnTo>
                  <a:pt x="446" y="13377"/>
                </a:lnTo>
                <a:cubicBezTo>
                  <a:pt x="423" y="13375"/>
                  <a:pt x="401" y="13373"/>
                  <a:pt x="378" y="13370"/>
                </a:cubicBezTo>
                <a:cubicBezTo>
                  <a:pt x="365" y="13370"/>
                  <a:pt x="355" y="13366"/>
                  <a:pt x="348" y="13360"/>
                </a:cubicBezTo>
                <a:lnTo>
                  <a:pt x="348" y="13360"/>
                </a:lnTo>
                <a:cubicBezTo>
                  <a:pt x="358" y="13416"/>
                  <a:pt x="368" y="13472"/>
                  <a:pt x="378" y="13529"/>
                </a:cubicBezTo>
                <a:lnTo>
                  <a:pt x="378" y="13529"/>
                </a:lnTo>
                <a:cubicBezTo>
                  <a:pt x="378" y="13526"/>
                  <a:pt x="378" y="13523"/>
                  <a:pt x="378" y="13521"/>
                </a:cubicBezTo>
                <a:cubicBezTo>
                  <a:pt x="387" y="13502"/>
                  <a:pt x="403" y="13491"/>
                  <a:pt x="420" y="13491"/>
                </a:cubicBezTo>
                <a:cubicBezTo>
                  <a:pt x="427" y="13491"/>
                  <a:pt x="434" y="13492"/>
                  <a:pt x="440" y="13496"/>
                </a:cubicBezTo>
                <a:cubicBezTo>
                  <a:pt x="443" y="13496"/>
                  <a:pt x="446" y="13497"/>
                  <a:pt x="449" y="13498"/>
                </a:cubicBezTo>
                <a:lnTo>
                  <a:pt x="449" y="13498"/>
                </a:lnTo>
                <a:cubicBezTo>
                  <a:pt x="430" y="13480"/>
                  <a:pt x="434" y="13445"/>
                  <a:pt x="455" y="13428"/>
                </a:cubicBezTo>
                <a:lnTo>
                  <a:pt x="455" y="13428"/>
                </a:lnTo>
                <a:cubicBezTo>
                  <a:pt x="459" y="13453"/>
                  <a:pt x="463" y="13478"/>
                  <a:pt x="468" y="13503"/>
                </a:cubicBezTo>
                <a:lnTo>
                  <a:pt x="468" y="13503"/>
                </a:lnTo>
                <a:cubicBezTo>
                  <a:pt x="462" y="13502"/>
                  <a:pt x="455" y="13500"/>
                  <a:pt x="449" y="13498"/>
                </a:cubicBezTo>
                <a:lnTo>
                  <a:pt x="449" y="13498"/>
                </a:lnTo>
                <a:cubicBezTo>
                  <a:pt x="454" y="13503"/>
                  <a:pt x="461" y="13506"/>
                  <a:pt x="469" y="13508"/>
                </a:cubicBezTo>
                <a:lnTo>
                  <a:pt x="469" y="13508"/>
                </a:lnTo>
                <a:cubicBezTo>
                  <a:pt x="469" y="13508"/>
                  <a:pt x="469" y="13508"/>
                  <a:pt x="469" y="13509"/>
                </a:cubicBezTo>
                <a:lnTo>
                  <a:pt x="469" y="13509"/>
                </a:lnTo>
                <a:cubicBezTo>
                  <a:pt x="440" y="13535"/>
                  <a:pt x="442" y="13591"/>
                  <a:pt x="485" y="13596"/>
                </a:cubicBezTo>
                <a:lnTo>
                  <a:pt x="485" y="13596"/>
                </a:lnTo>
                <a:cubicBezTo>
                  <a:pt x="485" y="13599"/>
                  <a:pt x="486" y="13602"/>
                  <a:pt x="486" y="13605"/>
                </a:cubicBezTo>
                <a:lnTo>
                  <a:pt x="486" y="13605"/>
                </a:lnTo>
                <a:cubicBezTo>
                  <a:pt x="502" y="13609"/>
                  <a:pt x="518" y="13614"/>
                  <a:pt x="534" y="13619"/>
                </a:cubicBezTo>
                <a:lnTo>
                  <a:pt x="534" y="13619"/>
                </a:lnTo>
                <a:cubicBezTo>
                  <a:pt x="518" y="13616"/>
                  <a:pt x="503" y="13614"/>
                  <a:pt x="488" y="13612"/>
                </a:cubicBezTo>
                <a:lnTo>
                  <a:pt x="488" y="13612"/>
                </a:lnTo>
                <a:cubicBezTo>
                  <a:pt x="494" y="13647"/>
                  <a:pt x="500" y="13681"/>
                  <a:pt x="507" y="13716"/>
                </a:cubicBezTo>
                <a:lnTo>
                  <a:pt x="507" y="13716"/>
                </a:lnTo>
                <a:cubicBezTo>
                  <a:pt x="493" y="13714"/>
                  <a:pt x="479" y="13712"/>
                  <a:pt x="465" y="13710"/>
                </a:cubicBezTo>
                <a:cubicBezTo>
                  <a:pt x="407" y="13698"/>
                  <a:pt x="403" y="13608"/>
                  <a:pt x="455" y="13608"/>
                </a:cubicBezTo>
                <a:cubicBezTo>
                  <a:pt x="458" y="13608"/>
                  <a:pt x="462" y="13609"/>
                  <a:pt x="465" y="13609"/>
                </a:cubicBezTo>
                <a:cubicBezTo>
                  <a:pt x="473" y="13610"/>
                  <a:pt x="480" y="13611"/>
                  <a:pt x="488" y="13612"/>
                </a:cubicBezTo>
                <a:lnTo>
                  <a:pt x="488" y="13612"/>
                </a:lnTo>
                <a:cubicBezTo>
                  <a:pt x="487" y="13610"/>
                  <a:pt x="487" y="13607"/>
                  <a:pt x="486" y="13605"/>
                </a:cubicBezTo>
                <a:lnTo>
                  <a:pt x="486" y="13605"/>
                </a:lnTo>
                <a:cubicBezTo>
                  <a:pt x="462" y="13598"/>
                  <a:pt x="438" y="13591"/>
                  <a:pt x="415" y="13584"/>
                </a:cubicBezTo>
                <a:cubicBezTo>
                  <a:pt x="398" y="13584"/>
                  <a:pt x="387" y="13567"/>
                  <a:pt x="382" y="13548"/>
                </a:cubicBezTo>
                <a:lnTo>
                  <a:pt x="382" y="13548"/>
                </a:lnTo>
                <a:cubicBezTo>
                  <a:pt x="393" y="13606"/>
                  <a:pt x="404" y="13664"/>
                  <a:pt x="415" y="13722"/>
                </a:cubicBezTo>
                <a:cubicBezTo>
                  <a:pt x="430" y="13801"/>
                  <a:pt x="445" y="13880"/>
                  <a:pt x="461" y="13959"/>
                </a:cubicBezTo>
                <a:lnTo>
                  <a:pt x="461" y="13959"/>
                </a:lnTo>
                <a:cubicBezTo>
                  <a:pt x="468" y="13945"/>
                  <a:pt x="480" y="13934"/>
                  <a:pt x="493" y="13934"/>
                </a:cubicBezTo>
                <a:cubicBezTo>
                  <a:pt x="497" y="13934"/>
                  <a:pt x="500" y="13934"/>
                  <a:pt x="504" y="13936"/>
                </a:cubicBezTo>
                <a:cubicBezTo>
                  <a:pt x="520" y="13939"/>
                  <a:pt x="535" y="13941"/>
                  <a:pt x="551" y="13944"/>
                </a:cubicBezTo>
                <a:lnTo>
                  <a:pt x="551" y="13944"/>
                </a:lnTo>
                <a:cubicBezTo>
                  <a:pt x="549" y="13930"/>
                  <a:pt x="546" y="13917"/>
                  <a:pt x="543" y="13904"/>
                </a:cubicBezTo>
                <a:lnTo>
                  <a:pt x="543" y="13904"/>
                </a:lnTo>
                <a:cubicBezTo>
                  <a:pt x="618" y="13923"/>
                  <a:pt x="697" y="13923"/>
                  <a:pt x="767" y="13923"/>
                </a:cubicBezTo>
                <a:cubicBezTo>
                  <a:pt x="868" y="13923"/>
                  <a:pt x="968" y="13936"/>
                  <a:pt x="1069" y="13936"/>
                </a:cubicBezTo>
                <a:cubicBezTo>
                  <a:pt x="1270" y="13936"/>
                  <a:pt x="1471" y="13936"/>
                  <a:pt x="1673" y="13923"/>
                </a:cubicBezTo>
                <a:cubicBezTo>
                  <a:pt x="1736" y="13923"/>
                  <a:pt x="1748" y="13836"/>
                  <a:pt x="1686" y="13836"/>
                </a:cubicBezTo>
                <a:lnTo>
                  <a:pt x="1117" y="13836"/>
                </a:lnTo>
                <a:cubicBezTo>
                  <a:pt x="1118" y="13832"/>
                  <a:pt x="1119" y="13827"/>
                  <a:pt x="1119" y="13823"/>
                </a:cubicBezTo>
                <a:cubicBezTo>
                  <a:pt x="1126" y="13809"/>
                  <a:pt x="1122" y="13796"/>
                  <a:pt x="1113" y="13786"/>
                </a:cubicBezTo>
                <a:lnTo>
                  <a:pt x="1113" y="13786"/>
                </a:lnTo>
                <a:cubicBezTo>
                  <a:pt x="1174" y="13791"/>
                  <a:pt x="1235" y="13795"/>
                  <a:pt x="1295" y="13797"/>
                </a:cubicBezTo>
                <a:cubicBezTo>
                  <a:pt x="1359" y="13797"/>
                  <a:pt x="1371" y="13697"/>
                  <a:pt x="1308" y="13697"/>
                </a:cubicBezTo>
                <a:cubicBezTo>
                  <a:pt x="1160" y="13691"/>
                  <a:pt x="1015" y="13678"/>
                  <a:pt x="872" y="13661"/>
                </a:cubicBezTo>
                <a:lnTo>
                  <a:pt x="872" y="13661"/>
                </a:lnTo>
                <a:cubicBezTo>
                  <a:pt x="876" y="13643"/>
                  <a:pt x="869" y="13622"/>
                  <a:pt x="856" y="13613"/>
                </a:cubicBezTo>
                <a:lnTo>
                  <a:pt x="856" y="13613"/>
                </a:lnTo>
                <a:cubicBezTo>
                  <a:pt x="1129" y="13621"/>
                  <a:pt x="1404" y="13621"/>
                  <a:pt x="1673" y="13621"/>
                </a:cubicBezTo>
                <a:cubicBezTo>
                  <a:pt x="1736" y="13621"/>
                  <a:pt x="1736" y="13521"/>
                  <a:pt x="1673" y="13521"/>
                </a:cubicBezTo>
                <a:cubicBezTo>
                  <a:pt x="1568" y="13524"/>
                  <a:pt x="1463" y="13526"/>
                  <a:pt x="1358" y="13526"/>
                </a:cubicBezTo>
                <a:cubicBezTo>
                  <a:pt x="1225" y="13526"/>
                  <a:pt x="1091" y="13523"/>
                  <a:pt x="958" y="13519"/>
                </a:cubicBezTo>
                <a:lnTo>
                  <a:pt x="958" y="13519"/>
                </a:lnTo>
                <a:cubicBezTo>
                  <a:pt x="1003" y="13505"/>
                  <a:pt x="1002" y="13432"/>
                  <a:pt x="955" y="13421"/>
                </a:cubicBezTo>
                <a:lnTo>
                  <a:pt x="955" y="13421"/>
                </a:lnTo>
                <a:cubicBezTo>
                  <a:pt x="1204" y="13437"/>
                  <a:pt x="1456" y="13445"/>
                  <a:pt x="1711" y="13445"/>
                </a:cubicBezTo>
                <a:cubicBezTo>
                  <a:pt x="1773" y="13445"/>
                  <a:pt x="1773" y="13345"/>
                  <a:pt x="1711" y="13345"/>
                </a:cubicBezTo>
                <a:cubicBezTo>
                  <a:pt x="1437" y="13345"/>
                  <a:pt x="1158" y="13335"/>
                  <a:pt x="881" y="13319"/>
                </a:cubicBezTo>
                <a:lnTo>
                  <a:pt x="881" y="13319"/>
                </a:lnTo>
                <a:cubicBezTo>
                  <a:pt x="881" y="13318"/>
                  <a:pt x="881" y="13317"/>
                  <a:pt x="881" y="13316"/>
                </a:cubicBezTo>
                <a:lnTo>
                  <a:pt x="881" y="13316"/>
                </a:lnTo>
                <a:cubicBezTo>
                  <a:pt x="889" y="13314"/>
                  <a:pt x="898" y="13311"/>
                  <a:pt x="906" y="13308"/>
                </a:cubicBezTo>
                <a:cubicBezTo>
                  <a:pt x="921" y="13308"/>
                  <a:pt x="927" y="13295"/>
                  <a:pt x="929" y="13279"/>
                </a:cubicBezTo>
                <a:lnTo>
                  <a:pt x="929" y="13279"/>
                </a:lnTo>
                <a:cubicBezTo>
                  <a:pt x="1022" y="13290"/>
                  <a:pt x="1115" y="13299"/>
                  <a:pt x="1208" y="13308"/>
                </a:cubicBezTo>
                <a:cubicBezTo>
                  <a:pt x="1270" y="13308"/>
                  <a:pt x="1270" y="13207"/>
                  <a:pt x="1208" y="13207"/>
                </a:cubicBezTo>
                <a:cubicBezTo>
                  <a:pt x="1071" y="13200"/>
                  <a:pt x="933" y="13185"/>
                  <a:pt x="796" y="13163"/>
                </a:cubicBezTo>
                <a:lnTo>
                  <a:pt x="796" y="13163"/>
                </a:lnTo>
                <a:cubicBezTo>
                  <a:pt x="799" y="13161"/>
                  <a:pt x="802" y="13158"/>
                  <a:pt x="804" y="13155"/>
                </a:cubicBezTo>
                <a:lnTo>
                  <a:pt x="804" y="13155"/>
                </a:lnTo>
                <a:cubicBezTo>
                  <a:pt x="924" y="13159"/>
                  <a:pt x="1044" y="13161"/>
                  <a:pt x="1165" y="13161"/>
                </a:cubicBezTo>
                <a:cubicBezTo>
                  <a:pt x="1380" y="13161"/>
                  <a:pt x="1596" y="13155"/>
                  <a:pt x="1811" y="13144"/>
                </a:cubicBezTo>
                <a:cubicBezTo>
                  <a:pt x="1874" y="13144"/>
                  <a:pt x="1887" y="13043"/>
                  <a:pt x="1824" y="13043"/>
                </a:cubicBezTo>
                <a:cubicBezTo>
                  <a:pt x="1608" y="13054"/>
                  <a:pt x="1390" y="13061"/>
                  <a:pt x="1172" y="13061"/>
                </a:cubicBezTo>
                <a:cubicBezTo>
                  <a:pt x="917" y="13061"/>
                  <a:pt x="662" y="13052"/>
                  <a:pt x="411" y="13033"/>
                </a:cubicBezTo>
                <a:lnTo>
                  <a:pt x="411" y="13033"/>
                </a:lnTo>
                <a:cubicBezTo>
                  <a:pt x="408" y="13033"/>
                  <a:pt x="406" y="13032"/>
                  <a:pt x="403" y="13031"/>
                </a:cubicBezTo>
                <a:cubicBezTo>
                  <a:pt x="399" y="13030"/>
                  <a:pt x="395" y="13030"/>
                  <a:pt x="391" y="13030"/>
                </a:cubicBezTo>
                <a:cubicBezTo>
                  <a:pt x="390" y="13030"/>
                  <a:pt x="389" y="13030"/>
                  <a:pt x="388" y="13030"/>
                </a:cubicBezTo>
                <a:lnTo>
                  <a:pt x="388" y="13030"/>
                </a:lnTo>
                <a:cubicBezTo>
                  <a:pt x="388" y="13030"/>
                  <a:pt x="388" y="13031"/>
                  <a:pt x="388" y="13032"/>
                </a:cubicBezTo>
                <a:lnTo>
                  <a:pt x="388" y="13032"/>
                </a:lnTo>
                <a:cubicBezTo>
                  <a:pt x="385" y="13031"/>
                  <a:pt x="382" y="13031"/>
                  <a:pt x="379" y="13031"/>
                </a:cubicBezTo>
                <a:lnTo>
                  <a:pt x="379" y="13031"/>
                </a:lnTo>
                <a:cubicBezTo>
                  <a:pt x="354" y="13037"/>
                  <a:pt x="339" y="13061"/>
                  <a:pt x="341" y="13085"/>
                </a:cubicBezTo>
                <a:lnTo>
                  <a:pt x="341" y="13085"/>
                </a:lnTo>
                <a:cubicBezTo>
                  <a:pt x="336" y="13088"/>
                  <a:pt x="332" y="13091"/>
                  <a:pt x="328" y="13094"/>
                </a:cubicBezTo>
                <a:lnTo>
                  <a:pt x="328" y="13094"/>
                </a:lnTo>
                <a:cubicBezTo>
                  <a:pt x="319" y="13065"/>
                  <a:pt x="338" y="13031"/>
                  <a:pt x="378" y="13031"/>
                </a:cubicBezTo>
                <a:cubicBezTo>
                  <a:pt x="378" y="13031"/>
                  <a:pt x="378" y="13031"/>
                  <a:pt x="379" y="13031"/>
                </a:cubicBezTo>
                <a:lnTo>
                  <a:pt x="379" y="13031"/>
                </a:lnTo>
                <a:cubicBezTo>
                  <a:pt x="382" y="13030"/>
                  <a:pt x="385" y="13030"/>
                  <a:pt x="388" y="13030"/>
                </a:cubicBezTo>
                <a:lnTo>
                  <a:pt x="388" y="13030"/>
                </a:lnTo>
                <a:cubicBezTo>
                  <a:pt x="388" y="13030"/>
                  <a:pt x="388" y="13029"/>
                  <a:pt x="388" y="13029"/>
                </a:cubicBezTo>
                <a:lnTo>
                  <a:pt x="388" y="13029"/>
                </a:lnTo>
                <a:cubicBezTo>
                  <a:pt x="368" y="13030"/>
                  <a:pt x="348" y="13031"/>
                  <a:pt x="328" y="13031"/>
                </a:cubicBezTo>
                <a:cubicBezTo>
                  <a:pt x="313" y="13023"/>
                  <a:pt x="298" y="13016"/>
                  <a:pt x="288" y="13003"/>
                </a:cubicBezTo>
                <a:close/>
                <a:moveTo>
                  <a:pt x="461" y="13959"/>
                </a:moveTo>
                <a:cubicBezTo>
                  <a:pt x="456" y="13968"/>
                  <a:pt x="453" y="13978"/>
                  <a:pt x="453" y="13987"/>
                </a:cubicBezTo>
                <a:cubicBezTo>
                  <a:pt x="453" y="14001"/>
                  <a:pt x="462" y="14011"/>
                  <a:pt x="473" y="14019"/>
                </a:cubicBezTo>
                <a:lnTo>
                  <a:pt x="473" y="14019"/>
                </a:lnTo>
                <a:cubicBezTo>
                  <a:pt x="469" y="13999"/>
                  <a:pt x="465" y="13979"/>
                  <a:pt x="461" y="13959"/>
                </a:cubicBezTo>
                <a:close/>
                <a:moveTo>
                  <a:pt x="6565" y="13625"/>
                </a:moveTo>
                <a:cubicBezTo>
                  <a:pt x="6525" y="13625"/>
                  <a:pt x="6498" y="13691"/>
                  <a:pt x="6540" y="13722"/>
                </a:cubicBezTo>
                <a:cubicBezTo>
                  <a:pt x="6666" y="13823"/>
                  <a:pt x="6803" y="13911"/>
                  <a:pt x="6942" y="14012"/>
                </a:cubicBezTo>
                <a:cubicBezTo>
                  <a:pt x="6952" y="14019"/>
                  <a:pt x="6961" y="14022"/>
                  <a:pt x="6970" y="14022"/>
                </a:cubicBezTo>
                <a:cubicBezTo>
                  <a:pt x="7008" y="14022"/>
                  <a:pt x="7033" y="13966"/>
                  <a:pt x="6992" y="13936"/>
                </a:cubicBezTo>
                <a:cubicBezTo>
                  <a:pt x="6854" y="13836"/>
                  <a:pt x="6728" y="13735"/>
                  <a:pt x="6590" y="13635"/>
                </a:cubicBezTo>
                <a:cubicBezTo>
                  <a:pt x="6581" y="13628"/>
                  <a:pt x="6573" y="13625"/>
                  <a:pt x="6565" y="13625"/>
                </a:cubicBezTo>
                <a:close/>
                <a:moveTo>
                  <a:pt x="9690" y="14194"/>
                </a:moveTo>
                <a:cubicBezTo>
                  <a:pt x="9696" y="14199"/>
                  <a:pt x="9703" y="14204"/>
                  <a:pt x="9709" y="14209"/>
                </a:cubicBezTo>
                <a:lnTo>
                  <a:pt x="9709" y="14209"/>
                </a:lnTo>
                <a:cubicBezTo>
                  <a:pt x="9704" y="14207"/>
                  <a:pt x="9700" y="14204"/>
                  <a:pt x="9696" y="14200"/>
                </a:cubicBezTo>
                <a:cubicBezTo>
                  <a:pt x="9694" y="14198"/>
                  <a:pt x="9692" y="14196"/>
                  <a:pt x="9690" y="14194"/>
                </a:cubicBezTo>
                <a:close/>
                <a:moveTo>
                  <a:pt x="5680" y="13766"/>
                </a:moveTo>
                <a:cubicBezTo>
                  <a:pt x="5704" y="13766"/>
                  <a:pt x="5727" y="13774"/>
                  <a:pt x="5747" y="13795"/>
                </a:cubicBezTo>
                <a:lnTo>
                  <a:pt x="5747" y="13795"/>
                </a:lnTo>
                <a:cubicBezTo>
                  <a:pt x="5747" y="13796"/>
                  <a:pt x="5747" y="13797"/>
                  <a:pt x="5747" y="13797"/>
                </a:cubicBezTo>
                <a:cubicBezTo>
                  <a:pt x="5785" y="13873"/>
                  <a:pt x="5760" y="13974"/>
                  <a:pt x="5722" y="14049"/>
                </a:cubicBezTo>
                <a:cubicBezTo>
                  <a:pt x="5697" y="14087"/>
                  <a:pt x="5659" y="14124"/>
                  <a:pt x="5634" y="14163"/>
                </a:cubicBezTo>
                <a:cubicBezTo>
                  <a:pt x="5596" y="14188"/>
                  <a:pt x="5571" y="14225"/>
                  <a:pt x="5521" y="14238"/>
                </a:cubicBezTo>
                <a:cubicBezTo>
                  <a:pt x="5512" y="14243"/>
                  <a:pt x="5499" y="14245"/>
                  <a:pt x="5486" y="14245"/>
                </a:cubicBezTo>
                <a:cubicBezTo>
                  <a:pt x="5464" y="14245"/>
                  <a:pt x="5441" y="14237"/>
                  <a:pt x="5433" y="14213"/>
                </a:cubicBezTo>
                <a:cubicBezTo>
                  <a:pt x="5408" y="14188"/>
                  <a:pt x="5420" y="14138"/>
                  <a:pt x="5420" y="14099"/>
                </a:cubicBezTo>
                <a:cubicBezTo>
                  <a:pt x="5433" y="13999"/>
                  <a:pt x="5470" y="13911"/>
                  <a:pt x="5534" y="13836"/>
                </a:cubicBezTo>
                <a:cubicBezTo>
                  <a:pt x="5573" y="13804"/>
                  <a:pt x="5629" y="13766"/>
                  <a:pt x="5680" y="13766"/>
                </a:cubicBezTo>
                <a:close/>
                <a:moveTo>
                  <a:pt x="9781" y="14151"/>
                </a:moveTo>
                <a:lnTo>
                  <a:pt x="9781" y="14151"/>
                </a:lnTo>
                <a:cubicBezTo>
                  <a:pt x="9786" y="14155"/>
                  <a:pt x="9791" y="14159"/>
                  <a:pt x="9796" y="14163"/>
                </a:cubicBezTo>
                <a:cubicBezTo>
                  <a:pt x="9836" y="14192"/>
                  <a:pt x="9813" y="14253"/>
                  <a:pt x="9777" y="14253"/>
                </a:cubicBezTo>
                <a:cubicBezTo>
                  <a:pt x="9767" y="14253"/>
                  <a:pt x="9757" y="14249"/>
                  <a:pt x="9746" y="14238"/>
                </a:cubicBezTo>
                <a:cubicBezTo>
                  <a:pt x="9734" y="14228"/>
                  <a:pt x="9721" y="14219"/>
                  <a:pt x="9709" y="14209"/>
                </a:cubicBezTo>
                <a:lnTo>
                  <a:pt x="9709" y="14209"/>
                </a:lnTo>
                <a:cubicBezTo>
                  <a:pt x="9714" y="14211"/>
                  <a:pt x="9719" y="14212"/>
                  <a:pt x="9724" y="14212"/>
                </a:cubicBezTo>
                <a:cubicBezTo>
                  <a:pt x="9753" y="14212"/>
                  <a:pt x="9784" y="14183"/>
                  <a:pt x="9781" y="14151"/>
                </a:cubicBezTo>
                <a:close/>
                <a:moveTo>
                  <a:pt x="5678" y="13672"/>
                </a:moveTo>
                <a:cubicBezTo>
                  <a:pt x="5622" y="13672"/>
                  <a:pt x="5565" y="13691"/>
                  <a:pt x="5521" y="13722"/>
                </a:cubicBezTo>
                <a:cubicBezTo>
                  <a:pt x="5420" y="13797"/>
                  <a:pt x="5358" y="13923"/>
                  <a:pt x="5333" y="14049"/>
                </a:cubicBezTo>
                <a:cubicBezTo>
                  <a:pt x="5319" y="14099"/>
                  <a:pt x="5307" y="14175"/>
                  <a:pt x="5333" y="14225"/>
                </a:cubicBezTo>
                <a:cubicBezTo>
                  <a:pt x="5345" y="14288"/>
                  <a:pt x="5395" y="14339"/>
                  <a:pt x="5458" y="14339"/>
                </a:cubicBezTo>
                <a:cubicBezTo>
                  <a:pt x="5469" y="14341"/>
                  <a:pt x="5480" y="14342"/>
                  <a:pt x="5491" y="14342"/>
                </a:cubicBezTo>
                <a:cubicBezTo>
                  <a:pt x="5604" y="14342"/>
                  <a:pt x="5703" y="14230"/>
                  <a:pt x="5772" y="14150"/>
                </a:cubicBezTo>
                <a:cubicBezTo>
                  <a:pt x="5855" y="14044"/>
                  <a:pt x="5882" y="13906"/>
                  <a:pt x="5845" y="13775"/>
                </a:cubicBezTo>
                <a:lnTo>
                  <a:pt x="5845" y="13775"/>
                </a:lnTo>
                <a:cubicBezTo>
                  <a:pt x="5847" y="13762"/>
                  <a:pt x="5845" y="13748"/>
                  <a:pt x="5836" y="13735"/>
                </a:cubicBezTo>
                <a:cubicBezTo>
                  <a:pt x="5791" y="13691"/>
                  <a:pt x="5735" y="13672"/>
                  <a:pt x="5678" y="13672"/>
                </a:cubicBezTo>
                <a:close/>
                <a:moveTo>
                  <a:pt x="4261" y="13873"/>
                </a:moveTo>
                <a:cubicBezTo>
                  <a:pt x="4289" y="13873"/>
                  <a:pt x="4316" y="13884"/>
                  <a:pt x="4339" y="13911"/>
                </a:cubicBezTo>
                <a:cubicBezTo>
                  <a:pt x="4340" y="13913"/>
                  <a:pt x="4342" y="13914"/>
                  <a:pt x="4343" y="13915"/>
                </a:cubicBezTo>
                <a:lnTo>
                  <a:pt x="4343" y="13915"/>
                </a:lnTo>
                <a:cubicBezTo>
                  <a:pt x="4362" y="13998"/>
                  <a:pt x="4348" y="14079"/>
                  <a:pt x="4301" y="14150"/>
                </a:cubicBezTo>
                <a:cubicBezTo>
                  <a:pt x="4276" y="14188"/>
                  <a:pt x="4251" y="14225"/>
                  <a:pt x="4213" y="14263"/>
                </a:cubicBezTo>
                <a:cubicBezTo>
                  <a:pt x="4188" y="14288"/>
                  <a:pt x="4150" y="14326"/>
                  <a:pt x="4112" y="14339"/>
                </a:cubicBezTo>
                <a:cubicBezTo>
                  <a:pt x="4097" y="14344"/>
                  <a:pt x="4080" y="14347"/>
                  <a:pt x="4063" y="14347"/>
                </a:cubicBezTo>
                <a:cubicBezTo>
                  <a:pt x="4040" y="14347"/>
                  <a:pt x="4019" y="14341"/>
                  <a:pt x="4012" y="14326"/>
                </a:cubicBezTo>
                <a:cubicBezTo>
                  <a:pt x="3986" y="14288"/>
                  <a:pt x="4000" y="14238"/>
                  <a:pt x="4000" y="14200"/>
                </a:cubicBezTo>
                <a:cubicBezTo>
                  <a:pt x="4012" y="14112"/>
                  <a:pt x="4062" y="14012"/>
                  <a:pt x="4125" y="13948"/>
                </a:cubicBezTo>
                <a:cubicBezTo>
                  <a:pt x="4158" y="13908"/>
                  <a:pt x="4211" y="13873"/>
                  <a:pt x="4261" y="13873"/>
                </a:cubicBezTo>
                <a:close/>
                <a:moveTo>
                  <a:pt x="8656" y="14189"/>
                </a:moveTo>
                <a:cubicBezTo>
                  <a:pt x="8737" y="14244"/>
                  <a:pt x="8819" y="14299"/>
                  <a:pt x="8900" y="14356"/>
                </a:cubicBezTo>
                <a:lnTo>
                  <a:pt x="8900" y="14356"/>
                </a:lnTo>
                <a:cubicBezTo>
                  <a:pt x="8895" y="14354"/>
                  <a:pt x="8890" y="14352"/>
                  <a:pt x="8885" y="14351"/>
                </a:cubicBezTo>
                <a:lnTo>
                  <a:pt x="8885" y="14351"/>
                </a:lnTo>
                <a:cubicBezTo>
                  <a:pt x="8807" y="14300"/>
                  <a:pt x="8730" y="14246"/>
                  <a:pt x="8656" y="14189"/>
                </a:cubicBezTo>
                <a:close/>
                <a:moveTo>
                  <a:pt x="8928" y="14376"/>
                </a:moveTo>
                <a:lnTo>
                  <a:pt x="8928" y="14376"/>
                </a:lnTo>
                <a:cubicBezTo>
                  <a:pt x="8939" y="14384"/>
                  <a:pt x="8950" y="14391"/>
                  <a:pt x="8961" y="14399"/>
                </a:cubicBezTo>
                <a:lnTo>
                  <a:pt x="8961" y="14399"/>
                </a:lnTo>
                <a:cubicBezTo>
                  <a:pt x="8953" y="14394"/>
                  <a:pt x="8944" y="14389"/>
                  <a:pt x="8936" y="14383"/>
                </a:cubicBezTo>
                <a:lnTo>
                  <a:pt x="8936" y="14383"/>
                </a:lnTo>
                <a:cubicBezTo>
                  <a:pt x="8934" y="14381"/>
                  <a:pt x="8931" y="14378"/>
                  <a:pt x="8928" y="14376"/>
                </a:cubicBezTo>
                <a:close/>
                <a:moveTo>
                  <a:pt x="4262" y="13776"/>
                </a:moveTo>
                <a:cubicBezTo>
                  <a:pt x="4204" y="13776"/>
                  <a:pt x="4144" y="13798"/>
                  <a:pt x="4100" y="13836"/>
                </a:cubicBezTo>
                <a:cubicBezTo>
                  <a:pt x="4000" y="13898"/>
                  <a:pt x="3936" y="14037"/>
                  <a:pt x="3911" y="14150"/>
                </a:cubicBezTo>
                <a:cubicBezTo>
                  <a:pt x="3899" y="14213"/>
                  <a:pt x="3899" y="14275"/>
                  <a:pt x="3911" y="14339"/>
                </a:cubicBezTo>
                <a:cubicBezTo>
                  <a:pt x="3936" y="14401"/>
                  <a:pt x="3986" y="14439"/>
                  <a:pt x="4050" y="14451"/>
                </a:cubicBezTo>
                <a:cubicBezTo>
                  <a:pt x="4057" y="14452"/>
                  <a:pt x="4063" y="14452"/>
                  <a:pt x="4070" y="14452"/>
                </a:cubicBezTo>
                <a:cubicBezTo>
                  <a:pt x="4187" y="14452"/>
                  <a:pt x="4292" y="14345"/>
                  <a:pt x="4352" y="14250"/>
                </a:cubicBezTo>
                <a:cubicBezTo>
                  <a:pt x="4439" y="14138"/>
                  <a:pt x="4477" y="13999"/>
                  <a:pt x="4427" y="13861"/>
                </a:cubicBezTo>
                <a:cubicBezTo>
                  <a:pt x="4423" y="13853"/>
                  <a:pt x="4417" y="13846"/>
                  <a:pt x="4409" y="13841"/>
                </a:cubicBezTo>
                <a:lnTo>
                  <a:pt x="4409" y="13841"/>
                </a:lnTo>
                <a:cubicBezTo>
                  <a:pt x="4371" y="13796"/>
                  <a:pt x="4317" y="13776"/>
                  <a:pt x="4262" y="13776"/>
                </a:cubicBezTo>
                <a:close/>
                <a:moveTo>
                  <a:pt x="9532" y="14278"/>
                </a:moveTo>
                <a:cubicBezTo>
                  <a:pt x="9536" y="14281"/>
                  <a:pt x="9540" y="14285"/>
                  <a:pt x="9545" y="14288"/>
                </a:cubicBezTo>
                <a:cubicBezTo>
                  <a:pt x="9558" y="14314"/>
                  <a:pt x="9570" y="14339"/>
                  <a:pt x="9558" y="14364"/>
                </a:cubicBezTo>
                <a:cubicBezTo>
                  <a:pt x="9549" y="14372"/>
                  <a:pt x="9527" y="14381"/>
                  <a:pt x="9511" y="14381"/>
                </a:cubicBezTo>
                <a:cubicBezTo>
                  <a:pt x="9504" y="14381"/>
                  <a:pt x="9498" y="14380"/>
                  <a:pt x="9494" y="14376"/>
                </a:cubicBezTo>
                <a:cubicBezTo>
                  <a:pt x="9476" y="14361"/>
                  <a:pt x="9458" y="14346"/>
                  <a:pt x="9440" y="14330"/>
                </a:cubicBezTo>
                <a:lnTo>
                  <a:pt x="9440" y="14330"/>
                </a:lnTo>
                <a:cubicBezTo>
                  <a:pt x="9421" y="14341"/>
                  <a:pt x="9402" y="14352"/>
                  <a:pt x="9383" y="14363"/>
                </a:cubicBezTo>
                <a:lnTo>
                  <a:pt x="9383" y="14363"/>
                </a:lnTo>
                <a:cubicBezTo>
                  <a:pt x="9393" y="14376"/>
                  <a:pt x="9391" y="14395"/>
                  <a:pt x="9382" y="14414"/>
                </a:cubicBezTo>
                <a:cubicBezTo>
                  <a:pt x="9374" y="14430"/>
                  <a:pt x="9357" y="14440"/>
                  <a:pt x="9342" y="14440"/>
                </a:cubicBezTo>
                <a:cubicBezTo>
                  <a:pt x="9335" y="14440"/>
                  <a:pt x="9328" y="14438"/>
                  <a:pt x="9323" y="14433"/>
                </a:cubicBezTo>
                <a:lnTo>
                  <a:pt x="9323" y="14433"/>
                </a:lnTo>
                <a:cubicBezTo>
                  <a:pt x="9310" y="14446"/>
                  <a:pt x="9293" y="14451"/>
                  <a:pt x="9275" y="14451"/>
                </a:cubicBezTo>
                <a:cubicBezTo>
                  <a:pt x="9264" y="14451"/>
                  <a:pt x="9251" y="14449"/>
                  <a:pt x="9240" y="14445"/>
                </a:cubicBezTo>
                <a:lnTo>
                  <a:pt x="9240" y="14445"/>
                </a:lnTo>
                <a:cubicBezTo>
                  <a:pt x="9216" y="14458"/>
                  <a:pt x="9192" y="14472"/>
                  <a:pt x="9168" y="14486"/>
                </a:cubicBezTo>
                <a:lnTo>
                  <a:pt x="9168" y="14486"/>
                </a:lnTo>
                <a:cubicBezTo>
                  <a:pt x="9162" y="14498"/>
                  <a:pt x="9151" y="14507"/>
                  <a:pt x="9139" y="14510"/>
                </a:cubicBezTo>
                <a:lnTo>
                  <a:pt x="9139" y="14510"/>
                </a:lnTo>
                <a:cubicBezTo>
                  <a:pt x="9138" y="14508"/>
                  <a:pt x="9136" y="14507"/>
                  <a:pt x="9135" y="14505"/>
                </a:cubicBezTo>
                <a:lnTo>
                  <a:pt x="9135" y="14505"/>
                </a:lnTo>
                <a:cubicBezTo>
                  <a:pt x="9146" y="14498"/>
                  <a:pt x="9157" y="14492"/>
                  <a:pt x="9168" y="14486"/>
                </a:cubicBezTo>
                <a:lnTo>
                  <a:pt x="9168" y="14486"/>
                </a:lnTo>
                <a:cubicBezTo>
                  <a:pt x="9172" y="14480"/>
                  <a:pt x="9174" y="14473"/>
                  <a:pt x="9175" y="14467"/>
                </a:cubicBezTo>
                <a:lnTo>
                  <a:pt x="9175" y="14467"/>
                </a:lnTo>
                <a:cubicBezTo>
                  <a:pt x="9188" y="14463"/>
                  <a:pt x="9200" y="14458"/>
                  <a:pt x="9206" y="14451"/>
                </a:cubicBezTo>
                <a:cubicBezTo>
                  <a:pt x="9209" y="14444"/>
                  <a:pt x="9211" y="14437"/>
                  <a:pt x="9211" y="14430"/>
                </a:cubicBezTo>
                <a:lnTo>
                  <a:pt x="9211" y="14430"/>
                </a:lnTo>
                <a:cubicBezTo>
                  <a:pt x="9220" y="14436"/>
                  <a:pt x="9230" y="14441"/>
                  <a:pt x="9240" y="14445"/>
                </a:cubicBezTo>
                <a:lnTo>
                  <a:pt x="9240" y="14445"/>
                </a:lnTo>
                <a:cubicBezTo>
                  <a:pt x="9259" y="14434"/>
                  <a:pt x="9279" y="14422"/>
                  <a:pt x="9299" y="14411"/>
                </a:cubicBezTo>
                <a:lnTo>
                  <a:pt x="9299" y="14411"/>
                </a:lnTo>
                <a:cubicBezTo>
                  <a:pt x="9305" y="14416"/>
                  <a:pt x="9312" y="14421"/>
                  <a:pt x="9318" y="14426"/>
                </a:cubicBezTo>
                <a:cubicBezTo>
                  <a:pt x="9320" y="14429"/>
                  <a:pt x="9321" y="14431"/>
                  <a:pt x="9323" y="14433"/>
                </a:cubicBezTo>
                <a:lnTo>
                  <a:pt x="9323" y="14433"/>
                </a:lnTo>
                <a:cubicBezTo>
                  <a:pt x="9333" y="14423"/>
                  <a:pt x="9340" y="14408"/>
                  <a:pt x="9344" y="14389"/>
                </a:cubicBezTo>
                <a:cubicBezTo>
                  <a:pt x="9344" y="14388"/>
                  <a:pt x="9343" y="14387"/>
                  <a:pt x="9343" y="14385"/>
                </a:cubicBezTo>
                <a:lnTo>
                  <a:pt x="9343" y="14385"/>
                </a:lnTo>
                <a:cubicBezTo>
                  <a:pt x="9357" y="14378"/>
                  <a:pt x="9370" y="14370"/>
                  <a:pt x="9383" y="14363"/>
                </a:cubicBezTo>
                <a:lnTo>
                  <a:pt x="9383" y="14363"/>
                </a:lnTo>
                <a:cubicBezTo>
                  <a:pt x="9380" y="14358"/>
                  <a:pt x="9375" y="14354"/>
                  <a:pt x="9369" y="14351"/>
                </a:cubicBezTo>
                <a:cubicBezTo>
                  <a:pt x="9368" y="14351"/>
                  <a:pt x="9368" y="14350"/>
                  <a:pt x="9368" y="14350"/>
                </a:cubicBezTo>
                <a:lnTo>
                  <a:pt x="9368" y="14350"/>
                </a:lnTo>
                <a:cubicBezTo>
                  <a:pt x="9371" y="14352"/>
                  <a:pt x="9375" y="14352"/>
                  <a:pt x="9379" y="14352"/>
                </a:cubicBezTo>
                <a:cubicBezTo>
                  <a:pt x="9394" y="14352"/>
                  <a:pt x="9411" y="14341"/>
                  <a:pt x="9419" y="14326"/>
                </a:cubicBezTo>
                <a:cubicBezTo>
                  <a:pt x="9421" y="14323"/>
                  <a:pt x="9424" y="14321"/>
                  <a:pt x="9425" y="14318"/>
                </a:cubicBezTo>
                <a:lnTo>
                  <a:pt x="9425" y="14318"/>
                </a:lnTo>
                <a:cubicBezTo>
                  <a:pt x="9430" y="14322"/>
                  <a:pt x="9435" y="14326"/>
                  <a:pt x="9440" y="14330"/>
                </a:cubicBezTo>
                <a:lnTo>
                  <a:pt x="9440" y="14330"/>
                </a:lnTo>
                <a:cubicBezTo>
                  <a:pt x="9471" y="14313"/>
                  <a:pt x="9501" y="14295"/>
                  <a:pt x="9532" y="14278"/>
                </a:cubicBezTo>
                <a:close/>
                <a:moveTo>
                  <a:pt x="9139" y="14510"/>
                </a:moveTo>
                <a:cubicBezTo>
                  <a:pt x="9153" y="14535"/>
                  <a:pt x="9136" y="14564"/>
                  <a:pt x="9112" y="14577"/>
                </a:cubicBezTo>
                <a:lnTo>
                  <a:pt x="9112" y="14577"/>
                </a:lnTo>
                <a:cubicBezTo>
                  <a:pt x="9115" y="14562"/>
                  <a:pt x="9112" y="14547"/>
                  <a:pt x="9105" y="14540"/>
                </a:cubicBezTo>
                <a:cubicBezTo>
                  <a:pt x="9101" y="14536"/>
                  <a:pt x="9097" y="14532"/>
                  <a:pt x="9094" y="14529"/>
                </a:cubicBezTo>
                <a:lnTo>
                  <a:pt x="9094" y="14529"/>
                </a:lnTo>
                <a:cubicBezTo>
                  <a:pt x="9104" y="14523"/>
                  <a:pt x="9114" y="14517"/>
                  <a:pt x="9125" y="14511"/>
                </a:cubicBezTo>
                <a:lnTo>
                  <a:pt x="9125" y="14511"/>
                </a:lnTo>
                <a:cubicBezTo>
                  <a:pt x="9127" y="14511"/>
                  <a:pt x="9129" y="14511"/>
                  <a:pt x="9130" y="14511"/>
                </a:cubicBezTo>
                <a:cubicBezTo>
                  <a:pt x="9133" y="14511"/>
                  <a:pt x="9136" y="14511"/>
                  <a:pt x="9139" y="14510"/>
                </a:cubicBezTo>
                <a:close/>
                <a:moveTo>
                  <a:pt x="1007" y="14575"/>
                </a:moveTo>
                <a:lnTo>
                  <a:pt x="1007" y="14575"/>
                </a:lnTo>
                <a:cubicBezTo>
                  <a:pt x="1059" y="14576"/>
                  <a:pt x="1112" y="14577"/>
                  <a:pt x="1164" y="14578"/>
                </a:cubicBezTo>
                <a:lnTo>
                  <a:pt x="1164" y="14578"/>
                </a:lnTo>
                <a:cubicBezTo>
                  <a:pt x="1142" y="14580"/>
                  <a:pt x="1120" y="14581"/>
                  <a:pt x="1098" y="14581"/>
                </a:cubicBezTo>
                <a:cubicBezTo>
                  <a:pt x="1068" y="14581"/>
                  <a:pt x="1037" y="14579"/>
                  <a:pt x="1007" y="14575"/>
                </a:cubicBezTo>
                <a:close/>
                <a:moveTo>
                  <a:pt x="8971" y="14547"/>
                </a:moveTo>
                <a:cubicBezTo>
                  <a:pt x="8982" y="14558"/>
                  <a:pt x="8994" y="14568"/>
                  <a:pt x="9006" y="14579"/>
                </a:cubicBezTo>
                <a:lnTo>
                  <a:pt x="9006" y="14579"/>
                </a:lnTo>
                <a:cubicBezTo>
                  <a:pt x="9016" y="14573"/>
                  <a:pt x="9027" y="14567"/>
                  <a:pt x="9038" y="14561"/>
                </a:cubicBezTo>
                <a:lnTo>
                  <a:pt x="9038" y="14561"/>
                </a:lnTo>
                <a:cubicBezTo>
                  <a:pt x="9047" y="14566"/>
                  <a:pt x="9057" y="14572"/>
                  <a:pt x="9067" y="14577"/>
                </a:cubicBezTo>
                <a:cubicBezTo>
                  <a:pt x="9074" y="14581"/>
                  <a:pt x="9081" y="14582"/>
                  <a:pt x="9088" y="14582"/>
                </a:cubicBezTo>
                <a:cubicBezTo>
                  <a:pt x="9096" y="14582"/>
                  <a:pt x="9104" y="14580"/>
                  <a:pt x="9112" y="14577"/>
                </a:cubicBezTo>
                <a:lnTo>
                  <a:pt x="9112" y="14577"/>
                </a:lnTo>
                <a:cubicBezTo>
                  <a:pt x="9109" y="14587"/>
                  <a:pt x="9103" y="14597"/>
                  <a:pt x="9092" y="14602"/>
                </a:cubicBezTo>
                <a:cubicBezTo>
                  <a:pt x="9087" y="14613"/>
                  <a:pt x="9077" y="14617"/>
                  <a:pt x="9066" y="14617"/>
                </a:cubicBezTo>
                <a:cubicBezTo>
                  <a:pt x="9052" y="14617"/>
                  <a:pt x="9037" y="14610"/>
                  <a:pt x="9030" y="14602"/>
                </a:cubicBezTo>
                <a:cubicBezTo>
                  <a:pt x="9022" y="14594"/>
                  <a:pt x="9014" y="14587"/>
                  <a:pt x="9006" y="14579"/>
                </a:cubicBezTo>
                <a:lnTo>
                  <a:pt x="9006" y="14579"/>
                </a:lnTo>
                <a:cubicBezTo>
                  <a:pt x="8996" y="14585"/>
                  <a:pt x="8986" y="14590"/>
                  <a:pt x="8977" y="14596"/>
                </a:cubicBezTo>
                <a:lnTo>
                  <a:pt x="8977" y="14596"/>
                </a:lnTo>
                <a:cubicBezTo>
                  <a:pt x="8974" y="14594"/>
                  <a:pt x="8971" y="14593"/>
                  <a:pt x="8967" y="14591"/>
                </a:cubicBezTo>
                <a:lnTo>
                  <a:pt x="8967" y="14591"/>
                </a:lnTo>
                <a:cubicBezTo>
                  <a:pt x="8975" y="14578"/>
                  <a:pt x="8977" y="14562"/>
                  <a:pt x="8971" y="14547"/>
                </a:cubicBezTo>
                <a:close/>
                <a:moveTo>
                  <a:pt x="676" y="14523"/>
                </a:moveTo>
                <a:cubicBezTo>
                  <a:pt x="676" y="14534"/>
                  <a:pt x="679" y="14545"/>
                  <a:pt x="686" y="14553"/>
                </a:cubicBezTo>
                <a:lnTo>
                  <a:pt x="686" y="14553"/>
                </a:lnTo>
                <a:cubicBezTo>
                  <a:pt x="688" y="14559"/>
                  <a:pt x="689" y="14565"/>
                  <a:pt x="691" y="14571"/>
                </a:cubicBezTo>
                <a:lnTo>
                  <a:pt x="691" y="14571"/>
                </a:lnTo>
                <a:cubicBezTo>
                  <a:pt x="689" y="14572"/>
                  <a:pt x="687" y="14573"/>
                  <a:pt x="686" y="14574"/>
                </a:cubicBezTo>
                <a:lnTo>
                  <a:pt x="686" y="14574"/>
                </a:lnTo>
                <a:cubicBezTo>
                  <a:pt x="688" y="14575"/>
                  <a:pt x="690" y="14576"/>
                  <a:pt x="692" y="14577"/>
                </a:cubicBezTo>
                <a:cubicBezTo>
                  <a:pt x="692" y="14577"/>
                  <a:pt x="692" y="14577"/>
                  <a:pt x="692" y="14578"/>
                </a:cubicBezTo>
                <a:lnTo>
                  <a:pt x="692" y="14578"/>
                </a:lnTo>
                <a:cubicBezTo>
                  <a:pt x="697" y="14594"/>
                  <a:pt x="701" y="14611"/>
                  <a:pt x="705" y="14627"/>
                </a:cubicBezTo>
                <a:cubicBezTo>
                  <a:pt x="707" y="14636"/>
                  <a:pt x="709" y="14644"/>
                  <a:pt x="711" y="14652"/>
                </a:cubicBezTo>
                <a:lnTo>
                  <a:pt x="711" y="14652"/>
                </a:lnTo>
                <a:cubicBezTo>
                  <a:pt x="699" y="14653"/>
                  <a:pt x="689" y="14659"/>
                  <a:pt x="681" y="14667"/>
                </a:cubicBezTo>
                <a:lnTo>
                  <a:pt x="681" y="14667"/>
                </a:lnTo>
                <a:cubicBezTo>
                  <a:pt x="681" y="14667"/>
                  <a:pt x="680" y="14666"/>
                  <a:pt x="680" y="14666"/>
                </a:cubicBezTo>
                <a:cubicBezTo>
                  <a:pt x="645" y="14639"/>
                  <a:pt x="658" y="14590"/>
                  <a:pt x="686" y="14574"/>
                </a:cubicBezTo>
                <a:lnTo>
                  <a:pt x="686" y="14574"/>
                </a:lnTo>
                <a:cubicBezTo>
                  <a:pt x="669" y="14562"/>
                  <a:pt x="668" y="14543"/>
                  <a:pt x="676" y="14523"/>
                </a:cubicBezTo>
                <a:close/>
                <a:moveTo>
                  <a:pt x="8977" y="14596"/>
                </a:moveTo>
                <a:lnTo>
                  <a:pt x="8977" y="14596"/>
                </a:lnTo>
                <a:cubicBezTo>
                  <a:pt x="8982" y="14598"/>
                  <a:pt x="8987" y="14600"/>
                  <a:pt x="8991" y="14602"/>
                </a:cubicBezTo>
                <a:cubicBezTo>
                  <a:pt x="9017" y="14615"/>
                  <a:pt x="9030" y="14641"/>
                  <a:pt x="9017" y="14666"/>
                </a:cubicBezTo>
                <a:cubicBezTo>
                  <a:pt x="9017" y="14686"/>
                  <a:pt x="8992" y="14706"/>
                  <a:pt x="8969" y="14706"/>
                </a:cubicBezTo>
                <a:cubicBezTo>
                  <a:pt x="8964" y="14706"/>
                  <a:pt x="8959" y="14705"/>
                  <a:pt x="8954" y="14703"/>
                </a:cubicBezTo>
                <a:cubicBezTo>
                  <a:pt x="8927" y="14688"/>
                  <a:pt x="8899" y="14672"/>
                  <a:pt x="8872" y="14656"/>
                </a:cubicBezTo>
                <a:lnTo>
                  <a:pt x="8872" y="14656"/>
                </a:lnTo>
                <a:cubicBezTo>
                  <a:pt x="8837" y="14676"/>
                  <a:pt x="8803" y="14696"/>
                  <a:pt x="8769" y="14715"/>
                </a:cubicBezTo>
                <a:lnTo>
                  <a:pt x="8769" y="14715"/>
                </a:lnTo>
                <a:cubicBezTo>
                  <a:pt x="8766" y="14718"/>
                  <a:pt x="8763" y="14720"/>
                  <a:pt x="8759" y="14721"/>
                </a:cubicBezTo>
                <a:lnTo>
                  <a:pt x="8759" y="14721"/>
                </a:lnTo>
                <a:cubicBezTo>
                  <a:pt x="8759" y="14721"/>
                  <a:pt x="8759" y="14721"/>
                  <a:pt x="8759" y="14721"/>
                </a:cubicBezTo>
                <a:lnTo>
                  <a:pt x="8759" y="14721"/>
                </a:lnTo>
                <a:cubicBezTo>
                  <a:pt x="8762" y="14719"/>
                  <a:pt x="8766" y="14717"/>
                  <a:pt x="8769" y="14715"/>
                </a:cubicBezTo>
                <a:lnTo>
                  <a:pt x="8769" y="14715"/>
                </a:lnTo>
                <a:cubicBezTo>
                  <a:pt x="8795" y="14697"/>
                  <a:pt x="8805" y="14656"/>
                  <a:pt x="8765" y="14641"/>
                </a:cubicBezTo>
                <a:lnTo>
                  <a:pt x="8711" y="14607"/>
                </a:lnTo>
                <a:lnTo>
                  <a:pt x="8711" y="14607"/>
                </a:lnTo>
                <a:cubicBezTo>
                  <a:pt x="8746" y="14621"/>
                  <a:pt x="8781" y="14632"/>
                  <a:pt x="8815" y="14641"/>
                </a:cubicBezTo>
                <a:cubicBezTo>
                  <a:pt x="8822" y="14644"/>
                  <a:pt x="8830" y="14645"/>
                  <a:pt x="8837" y="14645"/>
                </a:cubicBezTo>
                <a:cubicBezTo>
                  <a:pt x="8842" y="14645"/>
                  <a:pt x="8846" y="14645"/>
                  <a:pt x="8850" y="14644"/>
                </a:cubicBezTo>
                <a:lnTo>
                  <a:pt x="8850" y="14644"/>
                </a:lnTo>
                <a:cubicBezTo>
                  <a:pt x="8857" y="14648"/>
                  <a:pt x="8864" y="14652"/>
                  <a:pt x="8872" y="14656"/>
                </a:cubicBezTo>
                <a:lnTo>
                  <a:pt x="8872" y="14656"/>
                </a:lnTo>
                <a:cubicBezTo>
                  <a:pt x="8907" y="14636"/>
                  <a:pt x="8942" y="14616"/>
                  <a:pt x="8977" y="14596"/>
                </a:cubicBezTo>
                <a:close/>
                <a:moveTo>
                  <a:pt x="681" y="14667"/>
                </a:moveTo>
                <a:lnTo>
                  <a:pt x="681" y="14667"/>
                </a:lnTo>
                <a:cubicBezTo>
                  <a:pt x="693" y="14679"/>
                  <a:pt x="707" y="14688"/>
                  <a:pt x="723" y="14694"/>
                </a:cubicBezTo>
                <a:lnTo>
                  <a:pt x="723" y="14694"/>
                </a:lnTo>
                <a:cubicBezTo>
                  <a:pt x="726" y="14705"/>
                  <a:pt x="728" y="14715"/>
                  <a:pt x="731" y="14726"/>
                </a:cubicBezTo>
                <a:lnTo>
                  <a:pt x="731" y="14726"/>
                </a:lnTo>
                <a:cubicBezTo>
                  <a:pt x="716" y="14726"/>
                  <a:pt x="702" y="14742"/>
                  <a:pt x="696" y="14754"/>
                </a:cubicBezTo>
                <a:lnTo>
                  <a:pt x="696" y="14754"/>
                </a:lnTo>
                <a:cubicBezTo>
                  <a:pt x="711" y="14759"/>
                  <a:pt x="727" y="14763"/>
                  <a:pt x="742" y="14767"/>
                </a:cubicBezTo>
                <a:lnTo>
                  <a:pt x="742" y="14767"/>
                </a:lnTo>
                <a:cubicBezTo>
                  <a:pt x="748" y="14789"/>
                  <a:pt x="754" y="14810"/>
                  <a:pt x="760" y="14831"/>
                </a:cubicBezTo>
                <a:lnTo>
                  <a:pt x="760" y="14831"/>
                </a:lnTo>
                <a:cubicBezTo>
                  <a:pt x="754" y="14831"/>
                  <a:pt x="748" y="14830"/>
                  <a:pt x="742" y="14829"/>
                </a:cubicBezTo>
                <a:cubicBezTo>
                  <a:pt x="717" y="14817"/>
                  <a:pt x="692" y="14804"/>
                  <a:pt x="692" y="14766"/>
                </a:cubicBezTo>
                <a:cubicBezTo>
                  <a:pt x="692" y="14763"/>
                  <a:pt x="693" y="14759"/>
                  <a:pt x="696" y="14754"/>
                </a:cubicBezTo>
                <a:lnTo>
                  <a:pt x="696" y="14754"/>
                </a:lnTo>
                <a:cubicBezTo>
                  <a:pt x="694" y="14754"/>
                  <a:pt x="693" y="14754"/>
                  <a:pt x="692" y="14753"/>
                </a:cubicBezTo>
                <a:cubicBezTo>
                  <a:pt x="658" y="14736"/>
                  <a:pt x="658" y="14691"/>
                  <a:pt x="681" y="14667"/>
                </a:cubicBezTo>
                <a:close/>
                <a:moveTo>
                  <a:pt x="7267" y="14968"/>
                </a:moveTo>
                <a:lnTo>
                  <a:pt x="7267" y="14968"/>
                </a:lnTo>
                <a:cubicBezTo>
                  <a:pt x="7305" y="14989"/>
                  <a:pt x="7342" y="15011"/>
                  <a:pt x="7380" y="15032"/>
                </a:cubicBezTo>
                <a:lnTo>
                  <a:pt x="7380" y="15032"/>
                </a:lnTo>
                <a:cubicBezTo>
                  <a:pt x="7377" y="15036"/>
                  <a:pt x="7376" y="15040"/>
                  <a:pt x="7375" y="15046"/>
                </a:cubicBezTo>
                <a:lnTo>
                  <a:pt x="7375" y="15046"/>
                </a:lnTo>
                <a:cubicBezTo>
                  <a:pt x="7336" y="15023"/>
                  <a:pt x="7299" y="14999"/>
                  <a:pt x="7261" y="14975"/>
                </a:cubicBezTo>
                <a:lnTo>
                  <a:pt x="7261" y="14975"/>
                </a:lnTo>
                <a:cubicBezTo>
                  <a:pt x="7263" y="14973"/>
                  <a:pt x="7265" y="14971"/>
                  <a:pt x="7267" y="14968"/>
                </a:cubicBezTo>
                <a:close/>
                <a:moveTo>
                  <a:pt x="3862" y="14777"/>
                </a:moveTo>
                <a:cubicBezTo>
                  <a:pt x="3808" y="14777"/>
                  <a:pt x="3789" y="14855"/>
                  <a:pt x="3836" y="14879"/>
                </a:cubicBezTo>
                <a:cubicBezTo>
                  <a:pt x="4012" y="14929"/>
                  <a:pt x="4188" y="14993"/>
                  <a:pt x="4364" y="15043"/>
                </a:cubicBezTo>
                <a:cubicBezTo>
                  <a:pt x="4371" y="15046"/>
                  <a:pt x="4377" y="15047"/>
                  <a:pt x="4383" y="15047"/>
                </a:cubicBezTo>
                <a:cubicBezTo>
                  <a:pt x="4432" y="15047"/>
                  <a:pt x="4447" y="14966"/>
                  <a:pt x="4402" y="14954"/>
                </a:cubicBezTo>
                <a:cubicBezTo>
                  <a:pt x="4226" y="14892"/>
                  <a:pt x="4050" y="14842"/>
                  <a:pt x="3874" y="14778"/>
                </a:cubicBezTo>
                <a:cubicBezTo>
                  <a:pt x="3870" y="14778"/>
                  <a:pt x="3866" y="14777"/>
                  <a:pt x="3862" y="14777"/>
                </a:cubicBezTo>
                <a:close/>
                <a:moveTo>
                  <a:pt x="760" y="14831"/>
                </a:moveTo>
                <a:cubicBezTo>
                  <a:pt x="825" y="14841"/>
                  <a:pt x="890" y="14848"/>
                  <a:pt x="956" y="14853"/>
                </a:cubicBezTo>
                <a:lnTo>
                  <a:pt x="956" y="14853"/>
                </a:lnTo>
                <a:cubicBezTo>
                  <a:pt x="906" y="14856"/>
                  <a:pt x="856" y="14861"/>
                  <a:pt x="805" y="14867"/>
                </a:cubicBezTo>
                <a:cubicBezTo>
                  <a:pt x="793" y="14867"/>
                  <a:pt x="781" y="14870"/>
                  <a:pt x="772" y="14875"/>
                </a:cubicBezTo>
                <a:lnTo>
                  <a:pt x="772" y="14875"/>
                </a:lnTo>
                <a:cubicBezTo>
                  <a:pt x="777" y="14894"/>
                  <a:pt x="782" y="14913"/>
                  <a:pt x="788" y="14931"/>
                </a:cubicBezTo>
                <a:lnTo>
                  <a:pt x="788" y="14931"/>
                </a:lnTo>
                <a:cubicBezTo>
                  <a:pt x="781" y="14931"/>
                  <a:pt x="774" y="14930"/>
                  <a:pt x="767" y="14929"/>
                </a:cubicBezTo>
                <a:cubicBezTo>
                  <a:pt x="765" y="14929"/>
                  <a:pt x="763" y="14929"/>
                  <a:pt x="762" y="14929"/>
                </a:cubicBezTo>
                <a:lnTo>
                  <a:pt x="762" y="14929"/>
                </a:lnTo>
                <a:cubicBezTo>
                  <a:pt x="769" y="14946"/>
                  <a:pt x="783" y="14962"/>
                  <a:pt x="798" y="14966"/>
                </a:cubicBezTo>
                <a:lnTo>
                  <a:pt x="798" y="14966"/>
                </a:lnTo>
                <a:cubicBezTo>
                  <a:pt x="799" y="14970"/>
                  <a:pt x="800" y="14974"/>
                  <a:pt x="801" y="14977"/>
                </a:cubicBezTo>
                <a:lnTo>
                  <a:pt x="801" y="14977"/>
                </a:lnTo>
                <a:cubicBezTo>
                  <a:pt x="786" y="14990"/>
                  <a:pt x="780" y="15011"/>
                  <a:pt x="784" y="15030"/>
                </a:cubicBezTo>
                <a:lnTo>
                  <a:pt x="784" y="15030"/>
                </a:lnTo>
                <a:cubicBezTo>
                  <a:pt x="795" y="15031"/>
                  <a:pt x="806" y="15031"/>
                  <a:pt x="816" y="15032"/>
                </a:cubicBezTo>
                <a:lnTo>
                  <a:pt x="816" y="15032"/>
                </a:lnTo>
                <a:cubicBezTo>
                  <a:pt x="820" y="15044"/>
                  <a:pt x="823" y="15056"/>
                  <a:pt x="827" y="15068"/>
                </a:cubicBezTo>
                <a:lnTo>
                  <a:pt x="827" y="15068"/>
                </a:lnTo>
                <a:cubicBezTo>
                  <a:pt x="803" y="15066"/>
                  <a:pt x="789" y="15050"/>
                  <a:pt x="784" y="15030"/>
                </a:cubicBezTo>
                <a:lnTo>
                  <a:pt x="784" y="15030"/>
                </a:lnTo>
                <a:cubicBezTo>
                  <a:pt x="775" y="15030"/>
                  <a:pt x="765" y="15030"/>
                  <a:pt x="755" y="15030"/>
                </a:cubicBezTo>
                <a:cubicBezTo>
                  <a:pt x="730" y="15018"/>
                  <a:pt x="717" y="15005"/>
                  <a:pt x="717" y="14980"/>
                </a:cubicBezTo>
                <a:cubicBezTo>
                  <a:pt x="717" y="14945"/>
                  <a:pt x="738" y="14931"/>
                  <a:pt x="762" y="14929"/>
                </a:cubicBezTo>
                <a:lnTo>
                  <a:pt x="762" y="14929"/>
                </a:lnTo>
                <a:cubicBezTo>
                  <a:pt x="758" y="14921"/>
                  <a:pt x="755" y="14912"/>
                  <a:pt x="755" y="14904"/>
                </a:cubicBezTo>
                <a:cubicBezTo>
                  <a:pt x="755" y="14891"/>
                  <a:pt x="762" y="14881"/>
                  <a:pt x="772" y="14875"/>
                </a:cubicBezTo>
                <a:lnTo>
                  <a:pt x="772" y="14875"/>
                </a:lnTo>
                <a:cubicBezTo>
                  <a:pt x="768" y="14861"/>
                  <a:pt x="764" y="14846"/>
                  <a:pt x="760" y="14831"/>
                </a:cubicBezTo>
                <a:close/>
                <a:moveTo>
                  <a:pt x="2651" y="14628"/>
                </a:moveTo>
                <a:cubicBezTo>
                  <a:pt x="2679" y="14628"/>
                  <a:pt x="2707" y="14639"/>
                  <a:pt x="2729" y="14666"/>
                </a:cubicBezTo>
                <a:cubicBezTo>
                  <a:pt x="2754" y="14741"/>
                  <a:pt x="2729" y="14842"/>
                  <a:pt x="2692" y="14904"/>
                </a:cubicBezTo>
                <a:cubicBezTo>
                  <a:pt x="2667" y="14954"/>
                  <a:pt x="2641" y="14993"/>
                  <a:pt x="2603" y="15018"/>
                </a:cubicBezTo>
                <a:cubicBezTo>
                  <a:pt x="2566" y="15055"/>
                  <a:pt x="2541" y="15080"/>
                  <a:pt x="2491" y="15105"/>
                </a:cubicBezTo>
                <a:cubicBezTo>
                  <a:pt x="2481" y="15110"/>
                  <a:pt x="2469" y="15113"/>
                  <a:pt x="2456" y="15113"/>
                </a:cubicBezTo>
                <a:cubicBezTo>
                  <a:pt x="2433" y="15113"/>
                  <a:pt x="2410" y="15104"/>
                  <a:pt x="2402" y="15080"/>
                </a:cubicBezTo>
                <a:cubicBezTo>
                  <a:pt x="2377" y="15043"/>
                  <a:pt x="2390" y="14993"/>
                  <a:pt x="2390" y="14954"/>
                </a:cubicBezTo>
                <a:cubicBezTo>
                  <a:pt x="2402" y="14867"/>
                  <a:pt x="2452" y="14766"/>
                  <a:pt x="2516" y="14703"/>
                </a:cubicBezTo>
                <a:cubicBezTo>
                  <a:pt x="2548" y="14663"/>
                  <a:pt x="2601" y="14628"/>
                  <a:pt x="2651" y="14628"/>
                </a:cubicBezTo>
                <a:close/>
                <a:moveTo>
                  <a:pt x="551" y="13944"/>
                </a:moveTo>
                <a:cubicBezTo>
                  <a:pt x="558" y="13975"/>
                  <a:pt x="564" y="14006"/>
                  <a:pt x="570" y="14037"/>
                </a:cubicBezTo>
                <a:lnTo>
                  <a:pt x="570" y="14037"/>
                </a:lnTo>
                <a:cubicBezTo>
                  <a:pt x="569" y="14037"/>
                  <a:pt x="567" y="14037"/>
                  <a:pt x="566" y="14037"/>
                </a:cubicBezTo>
                <a:cubicBezTo>
                  <a:pt x="557" y="14037"/>
                  <a:pt x="548" y="14039"/>
                  <a:pt x="541" y="14043"/>
                </a:cubicBezTo>
                <a:lnTo>
                  <a:pt x="541" y="14043"/>
                </a:lnTo>
                <a:cubicBezTo>
                  <a:pt x="529" y="14041"/>
                  <a:pt x="516" y="14039"/>
                  <a:pt x="504" y="14037"/>
                </a:cubicBezTo>
                <a:cubicBezTo>
                  <a:pt x="493" y="14031"/>
                  <a:pt x="482" y="14026"/>
                  <a:pt x="473" y="14019"/>
                </a:cubicBezTo>
                <a:lnTo>
                  <a:pt x="473" y="14019"/>
                </a:lnTo>
                <a:cubicBezTo>
                  <a:pt x="551" y="14402"/>
                  <a:pt x="640" y="14782"/>
                  <a:pt x="756" y="15153"/>
                </a:cubicBezTo>
                <a:lnTo>
                  <a:pt x="756" y="15153"/>
                </a:lnTo>
                <a:cubicBezTo>
                  <a:pt x="755" y="15150"/>
                  <a:pt x="755" y="15147"/>
                  <a:pt x="755" y="15144"/>
                </a:cubicBezTo>
                <a:cubicBezTo>
                  <a:pt x="764" y="15125"/>
                  <a:pt x="780" y="15113"/>
                  <a:pt x="797" y="15113"/>
                </a:cubicBezTo>
                <a:cubicBezTo>
                  <a:pt x="803" y="15113"/>
                  <a:pt x="809" y="15115"/>
                  <a:pt x="816" y="15117"/>
                </a:cubicBezTo>
                <a:lnTo>
                  <a:pt x="816" y="15117"/>
                </a:lnTo>
                <a:cubicBezTo>
                  <a:pt x="817" y="15117"/>
                  <a:pt x="818" y="15117"/>
                  <a:pt x="820" y="15117"/>
                </a:cubicBezTo>
                <a:cubicBezTo>
                  <a:pt x="823" y="15117"/>
                  <a:pt x="827" y="15118"/>
                  <a:pt x="831" y="15118"/>
                </a:cubicBezTo>
                <a:cubicBezTo>
                  <a:pt x="835" y="15119"/>
                  <a:pt x="839" y="15120"/>
                  <a:pt x="843" y="15121"/>
                </a:cubicBezTo>
                <a:lnTo>
                  <a:pt x="843" y="15121"/>
                </a:lnTo>
                <a:cubicBezTo>
                  <a:pt x="837" y="15103"/>
                  <a:pt x="832" y="15086"/>
                  <a:pt x="827" y="15068"/>
                </a:cubicBezTo>
                <a:lnTo>
                  <a:pt x="827" y="15068"/>
                </a:lnTo>
                <a:cubicBezTo>
                  <a:pt x="828" y="15068"/>
                  <a:pt x="829" y="15068"/>
                  <a:pt x="831" y="15068"/>
                </a:cubicBezTo>
                <a:cubicBezTo>
                  <a:pt x="852" y="15070"/>
                  <a:pt x="874" y="15071"/>
                  <a:pt x="896" y="15073"/>
                </a:cubicBezTo>
                <a:lnTo>
                  <a:pt x="896" y="15073"/>
                </a:lnTo>
                <a:cubicBezTo>
                  <a:pt x="899" y="15076"/>
                  <a:pt x="902" y="15078"/>
                  <a:pt x="906" y="15080"/>
                </a:cubicBezTo>
                <a:cubicBezTo>
                  <a:pt x="994" y="15129"/>
                  <a:pt x="1099" y="15151"/>
                  <a:pt x="1205" y="15151"/>
                </a:cubicBezTo>
                <a:cubicBezTo>
                  <a:pt x="1265" y="15151"/>
                  <a:pt x="1325" y="15144"/>
                  <a:pt x="1384" y="15130"/>
                </a:cubicBezTo>
                <a:cubicBezTo>
                  <a:pt x="1405" y="15120"/>
                  <a:pt x="1417" y="15101"/>
                  <a:pt x="1420" y="15081"/>
                </a:cubicBezTo>
                <a:lnTo>
                  <a:pt x="1420" y="15081"/>
                </a:lnTo>
                <a:cubicBezTo>
                  <a:pt x="1551" y="15075"/>
                  <a:pt x="1681" y="15063"/>
                  <a:pt x="1811" y="15043"/>
                </a:cubicBezTo>
                <a:cubicBezTo>
                  <a:pt x="1874" y="15030"/>
                  <a:pt x="1849" y="14942"/>
                  <a:pt x="1786" y="14942"/>
                </a:cubicBezTo>
                <a:cubicBezTo>
                  <a:pt x="1596" y="14973"/>
                  <a:pt x="1401" y="14989"/>
                  <a:pt x="1207" y="14989"/>
                </a:cubicBezTo>
                <a:cubicBezTo>
                  <a:pt x="1179" y="14989"/>
                  <a:pt x="1150" y="14989"/>
                  <a:pt x="1122" y="14988"/>
                </a:cubicBezTo>
                <a:lnTo>
                  <a:pt x="1122" y="14988"/>
                </a:lnTo>
                <a:cubicBezTo>
                  <a:pt x="1061" y="14976"/>
                  <a:pt x="1000" y="14964"/>
                  <a:pt x="938" y="14953"/>
                </a:cubicBezTo>
                <a:lnTo>
                  <a:pt x="938" y="14953"/>
                </a:lnTo>
                <a:cubicBezTo>
                  <a:pt x="1107" y="14937"/>
                  <a:pt x="1275" y="14929"/>
                  <a:pt x="1434" y="14929"/>
                </a:cubicBezTo>
                <a:cubicBezTo>
                  <a:pt x="1482" y="14929"/>
                  <a:pt x="1501" y="14870"/>
                  <a:pt x="1478" y="14842"/>
                </a:cubicBezTo>
                <a:lnTo>
                  <a:pt x="1478" y="14842"/>
                </a:lnTo>
                <a:cubicBezTo>
                  <a:pt x="1480" y="14842"/>
                  <a:pt x="1482" y="14842"/>
                  <a:pt x="1485" y="14842"/>
                </a:cubicBezTo>
                <a:cubicBezTo>
                  <a:pt x="1543" y="14829"/>
                  <a:pt x="1524" y="14740"/>
                  <a:pt x="1470" y="14740"/>
                </a:cubicBezTo>
                <a:cubicBezTo>
                  <a:pt x="1467" y="14740"/>
                  <a:pt x="1463" y="14740"/>
                  <a:pt x="1459" y="14741"/>
                </a:cubicBezTo>
                <a:cubicBezTo>
                  <a:pt x="1352" y="14752"/>
                  <a:pt x="1245" y="14759"/>
                  <a:pt x="1138" y="14759"/>
                </a:cubicBezTo>
                <a:cubicBezTo>
                  <a:pt x="1107" y="14759"/>
                  <a:pt x="1077" y="14758"/>
                  <a:pt x="1046" y="14757"/>
                </a:cubicBezTo>
                <a:lnTo>
                  <a:pt x="1046" y="14757"/>
                </a:lnTo>
                <a:cubicBezTo>
                  <a:pt x="1006" y="14745"/>
                  <a:pt x="967" y="14732"/>
                  <a:pt x="929" y="14719"/>
                </a:cubicBezTo>
                <a:lnTo>
                  <a:pt x="929" y="14719"/>
                </a:lnTo>
                <a:cubicBezTo>
                  <a:pt x="1009" y="14728"/>
                  <a:pt x="1090" y="14728"/>
                  <a:pt x="1170" y="14728"/>
                </a:cubicBezTo>
                <a:lnTo>
                  <a:pt x="1698" y="14691"/>
                </a:lnTo>
                <a:cubicBezTo>
                  <a:pt x="1757" y="14679"/>
                  <a:pt x="1739" y="14589"/>
                  <a:pt x="1684" y="14589"/>
                </a:cubicBezTo>
                <a:cubicBezTo>
                  <a:pt x="1680" y="14589"/>
                  <a:pt x="1677" y="14589"/>
                  <a:pt x="1673" y="14590"/>
                </a:cubicBezTo>
                <a:cubicBezTo>
                  <a:pt x="1523" y="14601"/>
                  <a:pt x="1373" y="14613"/>
                  <a:pt x="1232" y="14624"/>
                </a:cubicBezTo>
                <a:lnTo>
                  <a:pt x="1232" y="14624"/>
                </a:lnTo>
                <a:cubicBezTo>
                  <a:pt x="1233" y="14621"/>
                  <a:pt x="1233" y="14618"/>
                  <a:pt x="1233" y="14615"/>
                </a:cubicBezTo>
                <a:cubicBezTo>
                  <a:pt x="1222" y="14593"/>
                  <a:pt x="1201" y="14581"/>
                  <a:pt x="1179" y="14578"/>
                </a:cubicBezTo>
                <a:lnTo>
                  <a:pt x="1179" y="14578"/>
                </a:lnTo>
                <a:cubicBezTo>
                  <a:pt x="1206" y="14578"/>
                  <a:pt x="1233" y="14578"/>
                  <a:pt x="1261" y="14578"/>
                </a:cubicBezTo>
                <a:cubicBezTo>
                  <a:pt x="1594" y="14578"/>
                  <a:pt x="1925" y="14564"/>
                  <a:pt x="2251" y="14540"/>
                </a:cubicBezTo>
                <a:cubicBezTo>
                  <a:pt x="2314" y="14540"/>
                  <a:pt x="2327" y="14439"/>
                  <a:pt x="2264" y="14439"/>
                </a:cubicBezTo>
                <a:cubicBezTo>
                  <a:pt x="2048" y="14460"/>
                  <a:pt x="1833" y="14473"/>
                  <a:pt x="1618" y="14478"/>
                </a:cubicBezTo>
                <a:lnTo>
                  <a:pt x="1618" y="14478"/>
                </a:lnTo>
                <a:cubicBezTo>
                  <a:pt x="2043" y="14444"/>
                  <a:pt x="2463" y="14380"/>
                  <a:pt x="2880" y="14288"/>
                </a:cubicBezTo>
                <a:cubicBezTo>
                  <a:pt x="2939" y="14276"/>
                  <a:pt x="2921" y="14199"/>
                  <a:pt x="2866" y="14199"/>
                </a:cubicBezTo>
                <a:cubicBezTo>
                  <a:pt x="2863" y="14199"/>
                  <a:pt x="2859" y="14199"/>
                  <a:pt x="2855" y="14200"/>
                </a:cubicBezTo>
                <a:cubicBezTo>
                  <a:pt x="2218" y="14332"/>
                  <a:pt x="1562" y="14406"/>
                  <a:pt x="912" y="14406"/>
                </a:cubicBezTo>
                <a:cubicBezTo>
                  <a:pt x="825" y="14406"/>
                  <a:pt x="738" y="14405"/>
                  <a:pt x="650" y="14402"/>
                </a:cubicBezTo>
                <a:lnTo>
                  <a:pt x="650" y="14402"/>
                </a:lnTo>
                <a:cubicBezTo>
                  <a:pt x="658" y="14436"/>
                  <a:pt x="666" y="14470"/>
                  <a:pt x="674" y="14503"/>
                </a:cubicBezTo>
                <a:lnTo>
                  <a:pt x="674" y="14503"/>
                </a:lnTo>
                <a:cubicBezTo>
                  <a:pt x="676" y="14503"/>
                  <a:pt x="677" y="14503"/>
                  <a:pt x="679" y="14504"/>
                </a:cubicBezTo>
                <a:lnTo>
                  <a:pt x="679" y="14504"/>
                </a:lnTo>
                <a:cubicBezTo>
                  <a:pt x="678" y="14507"/>
                  <a:pt x="677" y="14510"/>
                  <a:pt x="677" y="14513"/>
                </a:cubicBezTo>
                <a:lnTo>
                  <a:pt x="677" y="14513"/>
                </a:lnTo>
                <a:cubicBezTo>
                  <a:pt x="677" y="14515"/>
                  <a:pt x="678" y="14516"/>
                  <a:pt x="678" y="14518"/>
                </a:cubicBezTo>
                <a:lnTo>
                  <a:pt x="678" y="14518"/>
                </a:lnTo>
                <a:cubicBezTo>
                  <a:pt x="677" y="14520"/>
                  <a:pt x="677" y="14522"/>
                  <a:pt x="676" y="14523"/>
                </a:cubicBezTo>
                <a:lnTo>
                  <a:pt x="676" y="14523"/>
                </a:lnTo>
                <a:cubicBezTo>
                  <a:pt x="676" y="14520"/>
                  <a:pt x="676" y="14516"/>
                  <a:pt x="677" y="14513"/>
                </a:cubicBezTo>
                <a:lnTo>
                  <a:pt x="677" y="14513"/>
                </a:lnTo>
                <a:cubicBezTo>
                  <a:pt x="676" y="14510"/>
                  <a:pt x="675" y="14506"/>
                  <a:pt x="674" y="14503"/>
                </a:cubicBezTo>
                <a:lnTo>
                  <a:pt x="674" y="14503"/>
                </a:lnTo>
                <a:cubicBezTo>
                  <a:pt x="655" y="14503"/>
                  <a:pt x="636" y="14502"/>
                  <a:pt x="616" y="14502"/>
                </a:cubicBezTo>
                <a:cubicBezTo>
                  <a:pt x="554" y="14502"/>
                  <a:pt x="566" y="14401"/>
                  <a:pt x="629" y="14401"/>
                </a:cubicBezTo>
                <a:cubicBezTo>
                  <a:pt x="636" y="14401"/>
                  <a:pt x="643" y="14402"/>
                  <a:pt x="650" y="14402"/>
                </a:cubicBezTo>
                <a:lnTo>
                  <a:pt x="650" y="14402"/>
                </a:lnTo>
                <a:cubicBezTo>
                  <a:pt x="648" y="14393"/>
                  <a:pt x="646" y="14385"/>
                  <a:pt x="644" y="14376"/>
                </a:cubicBezTo>
                <a:lnTo>
                  <a:pt x="644" y="14376"/>
                </a:lnTo>
                <a:cubicBezTo>
                  <a:pt x="643" y="14376"/>
                  <a:pt x="642" y="14376"/>
                  <a:pt x="641" y="14376"/>
                </a:cubicBezTo>
                <a:cubicBezTo>
                  <a:pt x="593" y="14367"/>
                  <a:pt x="590" y="14305"/>
                  <a:pt x="619" y="14282"/>
                </a:cubicBezTo>
                <a:lnTo>
                  <a:pt x="619" y="14282"/>
                </a:lnTo>
                <a:cubicBezTo>
                  <a:pt x="621" y="14283"/>
                  <a:pt x="622" y="14283"/>
                  <a:pt x="623" y="14283"/>
                </a:cubicBezTo>
                <a:lnTo>
                  <a:pt x="623" y="14283"/>
                </a:lnTo>
                <a:cubicBezTo>
                  <a:pt x="630" y="14314"/>
                  <a:pt x="637" y="14345"/>
                  <a:pt x="644" y="14376"/>
                </a:cubicBezTo>
                <a:lnTo>
                  <a:pt x="644" y="14376"/>
                </a:lnTo>
                <a:cubicBezTo>
                  <a:pt x="777" y="14391"/>
                  <a:pt x="906" y="14397"/>
                  <a:pt x="1035" y="14397"/>
                </a:cubicBezTo>
                <a:cubicBezTo>
                  <a:pt x="1125" y="14397"/>
                  <a:pt x="1216" y="14394"/>
                  <a:pt x="1308" y="14389"/>
                </a:cubicBezTo>
                <a:cubicBezTo>
                  <a:pt x="1344" y="14389"/>
                  <a:pt x="1364" y="14356"/>
                  <a:pt x="1360" y="14330"/>
                </a:cubicBezTo>
                <a:lnTo>
                  <a:pt x="1360" y="14330"/>
                </a:lnTo>
                <a:cubicBezTo>
                  <a:pt x="1376" y="14328"/>
                  <a:pt x="1393" y="14327"/>
                  <a:pt x="1409" y="14326"/>
                </a:cubicBezTo>
                <a:cubicBezTo>
                  <a:pt x="1446" y="14326"/>
                  <a:pt x="1459" y="14314"/>
                  <a:pt x="1471" y="14275"/>
                </a:cubicBezTo>
                <a:cubicBezTo>
                  <a:pt x="1471" y="14250"/>
                  <a:pt x="1446" y="14225"/>
                  <a:pt x="1421" y="14225"/>
                </a:cubicBezTo>
                <a:cubicBezTo>
                  <a:pt x="1333" y="14233"/>
                  <a:pt x="1246" y="14237"/>
                  <a:pt x="1160" y="14237"/>
                </a:cubicBezTo>
                <a:cubicBezTo>
                  <a:pt x="975" y="14237"/>
                  <a:pt x="793" y="14218"/>
                  <a:pt x="604" y="14175"/>
                </a:cubicBezTo>
                <a:cubicBezTo>
                  <a:pt x="603" y="14174"/>
                  <a:pt x="601" y="14174"/>
                  <a:pt x="599" y="14174"/>
                </a:cubicBezTo>
                <a:lnTo>
                  <a:pt x="599" y="14174"/>
                </a:lnTo>
                <a:cubicBezTo>
                  <a:pt x="607" y="14209"/>
                  <a:pt x="615" y="14245"/>
                  <a:pt x="623" y="14280"/>
                </a:cubicBezTo>
                <a:lnTo>
                  <a:pt x="623" y="14280"/>
                </a:lnTo>
                <a:cubicBezTo>
                  <a:pt x="621" y="14281"/>
                  <a:pt x="620" y="14282"/>
                  <a:pt x="619" y="14282"/>
                </a:cubicBezTo>
                <a:lnTo>
                  <a:pt x="619" y="14282"/>
                </a:lnTo>
                <a:cubicBezTo>
                  <a:pt x="606" y="14280"/>
                  <a:pt x="592" y="14278"/>
                  <a:pt x="579" y="14275"/>
                </a:cubicBezTo>
                <a:cubicBezTo>
                  <a:pt x="520" y="14252"/>
                  <a:pt x="538" y="14174"/>
                  <a:pt x="593" y="14174"/>
                </a:cubicBezTo>
                <a:cubicBezTo>
                  <a:pt x="595" y="14174"/>
                  <a:pt x="597" y="14174"/>
                  <a:pt x="599" y="14174"/>
                </a:cubicBezTo>
                <a:lnTo>
                  <a:pt x="599" y="14174"/>
                </a:lnTo>
                <a:cubicBezTo>
                  <a:pt x="597" y="14163"/>
                  <a:pt x="594" y="14151"/>
                  <a:pt x="592" y="14140"/>
                </a:cubicBezTo>
                <a:lnTo>
                  <a:pt x="592" y="14140"/>
                </a:lnTo>
                <a:cubicBezTo>
                  <a:pt x="583" y="14139"/>
                  <a:pt x="575" y="14138"/>
                  <a:pt x="566" y="14138"/>
                </a:cubicBezTo>
                <a:cubicBezTo>
                  <a:pt x="502" y="14138"/>
                  <a:pt x="502" y="14065"/>
                  <a:pt x="541" y="14043"/>
                </a:cubicBezTo>
                <a:lnTo>
                  <a:pt x="541" y="14043"/>
                </a:lnTo>
                <a:cubicBezTo>
                  <a:pt x="552" y="14045"/>
                  <a:pt x="562" y="14046"/>
                  <a:pt x="573" y="14048"/>
                </a:cubicBezTo>
                <a:lnTo>
                  <a:pt x="573" y="14048"/>
                </a:lnTo>
                <a:cubicBezTo>
                  <a:pt x="579" y="14078"/>
                  <a:pt x="585" y="14109"/>
                  <a:pt x="592" y="14140"/>
                </a:cubicBezTo>
                <a:lnTo>
                  <a:pt x="592" y="14140"/>
                </a:lnTo>
                <a:cubicBezTo>
                  <a:pt x="724" y="14150"/>
                  <a:pt x="856" y="14155"/>
                  <a:pt x="989" y="14155"/>
                </a:cubicBezTo>
                <a:cubicBezTo>
                  <a:pt x="1162" y="14155"/>
                  <a:pt x="1336" y="14146"/>
                  <a:pt x="1510" y="14124"/>
                </a:cubicBezTo>
                <a:cubicBezTo>
                  <a:pt x="1572" y="14124"/>
                  <a:pt x="1547" y="14024"/>
                  <a:pt x="1485" y="14024"/>
                </a:cubicBezTo>
                <a:cubicBezTo>
                  <a:pt x="1409" y="14033"/>
                  <a:pt x="1332" y="14041"/>
                  <a:pt x="1255" y="14046"/>
                </a:cubicBezTo>
                <a:lnTo>
                  <a:pt x="1255" y="14046"/>
                </a:lnTo>
                <a:cubicBezTo>
                  <a:pt x="1253" y="14022"/>
                  <a:pt x="1238" y="13999"/>
                  <a:pt x="1208" y="13999"/>
                </a:cubicBezTo>
                <a:cubicBezTo>
                  <a:pt x="984" y="13999"/>
                  <a:pt x="772" y="13977"/>
                  <a:pt x="551" y="13944"/>
                </a:cubicBezTo>
                <a:close/>
                <a:moveTo>
                  <a:pt x="756" y="15153"/>
                </a:moveTo>
                <a:cubicBezTo>
                  <a:pt x="757" y="15165"/>
                  <a:pt x="761" y="15179"/>
                  <a:pt x="767" y="15189"/>
                </a:cubicBezTo>
                <a:lnTo>
                  <a:pt x="767" y="15189"/>
                </a:lnTo>
                <a:cubicBezTo>
                  <a:pt x="763" y="15177"/>
                  <a:pt x="759" y="15165"/>
                  <a:pt x="756" y="15153"/>
                </a:cubicBezTo>
                <a:close/>
                <a:moveTo>
                  <a:pt x="2653" y="14530"/>
                </a:moveTo>
                <a:cubicBezTo>
                  <a:pt x="2594" y="14530"/>
                  <a:pt x="2534" y="14552"/>
                  <a:pt x="2491" y="14590"/>
                </a:cubicBezTo>
                <a:cubicBezTo>
                  <a:pt x="2390" y="14666"/>
                  <a:pt x="2327" y="14791"/>
                  <a:pt x="2301" y="14904"/>
                </a:cubicBezTo>
                <a:cubicBezTo>
                  <a:pt x="2289" y="14967"/>
                  <a:pt x="2276" y="15030"/>
                  <a:pt x="2301" y="15093"/>
                </a:cubicBezTo>
                <a:cubicBezTo>
                  <a:pt x="2314" y="15156"/>
                  <a:pt x="2365" y="15194"/>
                  <a:pt x="2440" y="15206"/>
                </a:cubicBezTo>
                <a:cubicBezTo>
                  <a:pt x="2446" y="15207"/>
                  <a:pt x="2452" y="15207"/>
                  <a:pt x="2458" y="15207"/>
                </a:cubicBezTo>
                <a:cubicBezTo>
                  <a:pt x="2565" y="15207"/>
                  <a:pt x="2671" y="15101"/>
                  <a:pt x="2742" y="15018"/>
                </a:cubicBezTo>
                <a:cubicBezTo>
                  <a:pt x="2830" y="14904"/>
                  <a:pt x="2855" y="14753"/>
                  <a:pt x="2817" y="14615"/>
                </a:cubicBezTo>
                <a:cubicBezTo>
                  <a:pt x="2814" y="14609"/>
                  <a:pt x="2809" y="14604"/>
                  <a:pt x="2803" y="14600"/>
                </a:cubicBezTo>
                <a:lnTo>
                  <a:pt x="2803" y="14600"/>
                </a:lnTo>
                <a:cubicBezTo>
                  <a:pt x="2765" y="14552"/>
                  <a:pt x="2710" y="14530"/>
                  <a:pt x="2653" y="14530"/>
                </a:cubicBezTo>
                <a:close/>
                <a:moveTo>
                  <a:pt x="8117" y="14953"/>
                </a:moveTo>
                <a:lnTo>
                  <a:pt x="8117" y="14953"/>
                </a:lnTo>
                <a:cubicBezTo>
                  <a:pt x="8154" y="14978"/>
                  <a:pt x="8190" y="15002"/>
                  <a:pt x="8227" y="15027"/>
                </a:cubicBezTo>
                <a:lnTo>
                  <a:pt x="8227" y="15027"/>
                </a:lnTo>
                <a:cubicBezTo>
                  <a:pt x="8257" y="15010"/>
                  <a:pt x="8287" y="14993"/>
                  <a:pt x="8317" y="14975"/>
                </a:cubicBezTo>
                <a:lnTo>
                  <a:pt x="8317" y="14975"/>
                </a:lnTo>
                <a:cubicBezTo>
                  <a:pt x="8331" y="15008"/>
                  <a:pt x="8304" y="15048"/>
                  <a:pt x="8271" y="15048"/>
                </a:cubicBezTo>
                <a:cubicBezTo>
                  <a:pt x="8264" y="15048"/>
                  <a:pt x="8257" y="15046"/>
                  <a:pt x="8250" y="15043"/>
                </a:cubicBezTo>
                <a:cubicBezTo>
                  <a:pt x="8242" y="15038"/>
                  <a:pt x="8235" y="15032"/>
                  <a:pt x="8227" y="15027"/>
                </a:cubicBezTo>
                <a:lnTo>
                  <a:pt x="8227" y="15027"/>
                </a:lnTo>
                <a:cubicBezTo>
                  <a:pt x="8189" y="15049"/>
                  <a:pt x="8150" y="15071"/>
                  <a:pt x="8112" y="15093"/>
                </a:cubicBezTo>
                <a:lnTo>
                  <a:pt x="8112" y="15093"/>
                </a:lnTo>
                <a:cubicBezTo>
                  <a:pt x="8134" y="15127"/>
                  <a:pt x="8108" y="15178"/>
                  <a:pt x="8074" y="15178"/>
                </a:cubicBezTo>
                <a:cubicBezTo>
                  <a:pt x="8066" y="15178"/>
                  <a:pt x="8057" y="15175"/>
                  <a:pt x="8049" y="15169"/>
                </a:cubicBezTo>
                <a:cubicBezTo>
                  <a:pt x="8039" y="15162"/>
                  <a:pt x="8029" y="15156"/>
                  <a:pt x="8019" y="15150"/>
                </a:cubicBezTo>
                <a:lnTo>
                  <a:pt x="8019" y="15150"/>
                </a:lnTo>
                <a:cubicBezTo>
                  <a:pt x="8020" y="15175"/>
                  <a:pt x="8000" y="15203"/>
                  <a:pt x="7974" y="15203"/>
                </a:cubicBezTo>
                <a:cubicBezTo>
                  <a:pt x="7965" y="15203"/>
                  <a:pt x="7957" y="15200"/>
                  <a:pt x="7948" y="15194"/>
                </a:cubicBezTo>
                <a:cubicBezTo>
                  <a:pt x="7945" y="15192"/>
                  <a:pt x="7943" y="15191"/>
                  <a:pt x="7940" y="15190"/>
                </a:cubicBezTo>
                <a:lnTo>
                  <a:pt x="7940" y="15190"/>
                </a:lnTo>
                <a:cubicBezTo>
                  <a:pt x="7919" y="15201"/>
                  <a:pt x="7899" y="15212"/>
                  <a:pt x="7879" y="15224"/>
                </a:cubicBezTo>
                <a:lnTo>
                  <a:pt x="7879" y="15224"/>
                </a:lnTo>
                <a:cubicBezTo>
                  <a:pt x="7858" y="15214"/>
                  <a:pt x="7837" y="15204"/>
                  <a:pt x="7816" y="15194"/>
                </a:cubicBezTo>
                <a:lnTo>
                  <a:pt x="7816" y="15194"/>
                </a:lnTo>
                <a:cubicBezTo>
                  <a:pt x="7821" y="15177"/>
                  <a:pt x="7816" y="15157"/>
                  <a:pt x="7797" y="15144"/>
                </a:cubicBezTo>
                <a:cubicBezTo>
                  <a:pt x="7796" y="15143"/>
                  <a:pt x="7795" y="15143"/>
                  <a:pt x="7794" y="15142"/>
                </a:cubicBezTo>
                <a:lnTo>
                  <a:pt x="7794" y="15142"/>
                </a:lnTo>
                <a:cubicBezTo>
                  <a:pt x="7795" y="15142"/>
                  <a:pt x="7795" y="15141"/>
                  <a:pt x="7795" y="15141"/>
                </a:cubicBezTo>
                <a:lnTo>
                  <a:pt x="7795" y="15141"/>
                </a:lnTo>
                <a:cubicBezTo>
                  <a:pt x="7804" y="15146"/>
                  <a:pt x="7813" y="15151"/>
                  <a:pt x="7822" y="15156"/>
                </a:cubicBezTo>
                <a:cubicBezTo>
                  <a:pt x="7833" y="15162"/>
                  <a:pt x="7844" y="15165"/>
                  <a:pt x="7853" y="15165"/>
                </a:cubicBezTo>
                <a:cubicBezTo>
                  <a:pt x="7863" y="15165"/>
                  <a:pt x="7871" y="15162"/>
                  <a:pt x="7878" y="15158"/>
                </a:cubicBezTo>
                <a:lnTo>
                  <a:pt x="7878" y="15158"/>
                </a:lnTo>
                <a:cubicBezTo>
                  <a:pt x="7899" y="15169"/>
                  <a:pt x="7919" y="15179"/>
                  <a:pt x="7940" y="15190"/>
                </a:cubicBezTo>
                <a:lnTo>
                  <a:pt x="7940" y="15190"/>
                </a:lnTo>
                <a:cubicBezTo>
                  <a:pt x="7965" y="15176"/>
                  <a:pt x="7991" y="15162"/>
                  <a:pt x="8016" y="15148"/>
                </a:cubicBezTo>
                <a:lnTo>
                  <a:pt x="8016" y="15148"/>
                </a:lnTo>
                <a:cubicBezTo>
                  <a:pt x="8017" y="15148"/>
                  <a:pt x="8018" y="15149"/>
                  <a:pt x="8019" y="15150"/>
                </a:cubicBezTo>
                <a:lnTo>
                  <a:pt x="8019" y="15150"/>
                </a:lnTo>
                <a:cubicBezTo>
                  <a:pt x="8019" y="15149"/>
                  <a:pt x="8019" y="15147"/>
                  <a:pt x="8019" y="15146"/>
                </a:cubicBezTo>
                <a:lnTo>
                  <a:pt x="8019" y="15146"/>
                </a:lnTo>
                <a:cubicBezTo>
                  <a:pt x="8020" y="15145"/>
                  <a:pt x="8022" y="15144"/>
                  <a:pt x="8024" y="15144"/>
                </a:cubicBezTo>
                <a:cubicBezTo>
                  <a:pt x="8053" y="15127"/>
                  <a:pt x="8082" y="15110"/>
                  <a:pt x="8112" y="15093"/>
                </a:cubicBezTo>
                <a:lnTo>
                  <a:pt x="8112" y="15093"/>
                </a:lnTo>
                <a:cubicBezTo>
                  <a:pt x="8108" y="15089"/>
                  <a:pt x="8104" y="15084"/>
                  <a:pt x="8099" y="15080"/>
                </a:cubicBezTo>
                <a:cubicBezTo>
                  <a:pt x="8091" y="15075"/>
                  <a:pt x="8084" y="15071"/>
                  <a:pt x="8076" y="15066"/>
                </a:cubicBezTo>
                <a:lnTo>
                  <a:pt x="8076" y="15066"/>
                </a:lnTo>
                <a:cubicBezTo>
                  <a:pt x="8080" y="15063"/>
                  <a:pt x="8083" y="15059"/>
                  <a:pt x="8086" y="15055"/>
                </a:cubicBezTo>
                <a:lnTo>
                  <a:pt x="8086" y="15055"/>
                </a:lnTo>
                <a:cubicBezTo>
                  <a:pt x="8086" y="15055"/>
                  <a:pt x="8086" y="15055"/>
                  <a:pt x="8086" y="15055"/>
                </a:cubicBezTo>
                <a:cubicBezTo>
                  <a:pt x="8096" y="15062"/>
                  <a:pt x="8105" y="15066"/>
                  <a:pt x="8114" y="15066"/>
                </a:cubicBezTo>
                <a:cubicBezTo>
                  <a:pt x="8152" y="15066"/>
                  <a:pt x="8177" y="15010"/>
                  <a:pt x="8136" y="14980"/>
                </a:cubicBezTo>
                <a:cubicBezTo>
                  <a:pt x="8128" y="14973"/>
                  <a:pt x="8119" y="14967"/>
                  <a:pt x="8110" y="14960"/>
                </a:cubicBezTo>
                <a:lnTo>
                  <a:pt x="8110" y="14960"/>
                </a:lnTo>
                <a:cubicBezTo>
                  <a:pt x="8113" y="14958"/>
                  <a:pt x="8115" y="14956"/>
                  <a:pt x="8117" y="14953"/>
                </a:cubicBezTo>
                <a:close/>
                <a:moveTo>
                  <a:pt x="4842" y="15256"/>
                </a:moveTo>
                <a:cubicBezTo>
                  <a:pt x="4830" y="15269"/>
                  <a:pt x="4816" y="15269"/>
                  <a:pt x="4816" y="15281"/>
                </a:cubicBezTo>
                <a:cubicBezTo>
                  <a:pt x="4804" y="15294"/>
                  <a:pt x="4804" y="15307"/>
                  <a:pt x="4816" y="15320"/>
                </a:cubicBezTo>
                <a:cubicBezTo>
                  <a:pt x="4816" y="15332"/>
                  <a:pt x="4830" y="15345"/>
                  <a:pt x="4842" y="15345"/>
                </a:cubicBezTo>
                <a:cubicBezTo>
                  <a:pt x="4880" y="15357"/>
                  <a:pt x="4917" y="15370"/>
                  <a:pt x="4942" y="15382"/>
                </a:cubicBezTo>
                <a:lnTo>
                  <a:pt x="4980" y="15382"/>
                </a:lnTo>
                <a:lnTo>
                  <a:pt x="5006" y="15357"/>
                </a:lnTo>
                <a:cubicBezTo>
                  <a:pt x="5018" y="15345"/>
                  <a:pt x="5018" y="15320"/>
                  <a:pt x="5006" y="15320"/>
                </a:cubicBezTo>
                <a:cubicBezTo>
                  <a:pt x="5006" y="15307"/>
                  <a:pt x="4993" y="15294"/>
                  <a:pt x="4980" y="15294"/>
                </a:cubicBezTo>
                <a:cubicBezTo>
                  <a:pt x="4942" y="15281"/>
                  <a:pt x="4905" y="15269"/>
                  <a:pt x="4880" y="15256"/>
                </a:cubicBezTo>
                <a:close/>
                <a:moveTo>
                  <a:pt x="7770" y="15283"/>
                </a:moveTo>
                <a:lnTo>
                  <a:pt x="7770" y="15283"/>
                </a:lnTo>
                <a:cubicBezTo>
                  <a:pt x="7760" y="15288"/>
                  <a:pt x="7751" y="15293"/>
                  <a:pt x="7741" y="15299"/>
                </a:cubicBezTo>
                <a:lnTo>
                  <a:pt x="7741" y="15299"/>
                </a:lnTo>
                <a:cubicBezTo>
                  <a:pt x="7747" y="15301"/>
                  <a:pt x="7753" y="15304"/>
                  <a:pt x="7759" y="15307"/>
                </a:cubicBezTo>
                <a:cubicBezTo>
                  <a:pt x="7790" y="15322"/>
                  <a:pt x="7792" y="15366"/>
                  <a:pt x="7775" y="15392"/>
                </a:cubicBezTo>
                <a:lnTo>
                  <a:pt x="7775" y="15392"/>
                </a:lnTo>
                <a:cubicBezTo>
                  <a:pt x="7810" y="15373"/>
                  <a:pt x="7845" y="15354"/>
                  <a:pt x="7880" y="15335"/>
                </a:cubicBezTo>
                <a:lnTo>
                  <a:pt x="7880" y="15335"/>
                </a:lnTo>
                <a:cubicBezTo>
                  <a:pt x="7888" y="15338"/>
                  <a:pt x="7896" y="15340"/>
                  <a:pt x="7903" y="15340"/>
                </a:cubicBezTo>
                <a:cubicBezTo>
                  <a:pt x="7917" y="15340"/>
                  <a:pt x="7928" y="15334"/>
                  <a:pt x="7935" y="15320"/>
                </a:cubicBezTo>
                <a:cubicBezTo>
                  <a:pt x="7938" y="15314"/>
                  <a:pt x="7940" y="15307"/>
                  <a:pt x="7942" y="15301"/>
                </a:cubicBezTo>
                <a:lnTo>
                  <a:pt x="7942" y="15301"/>
                </a:lnTo>
                <a:cubicBezTo>
                  <a:pt x="7921" y="15312"/>
                  <a:pt x="7900" y="15324"/>
                  <a:pt x="7880" y="15335"/>
                </a:cubicBezTo>
                <a:lnTo>
                  <a:pt x="7880" y="15335"/>
                </a:lnTo>
                <a:cubicBezTo>
                  <a:pt x="7877" y="15334"/>
                  <a:pt x="7875" y="15333"/>
                  <a:pt x="7873" y="15332"/>
                </a:cubicBezTo>
                <a:cubicBezTo>
                  <a:pt x="7838" y="15316"/>
                  <a:pt x="7804" y="15300"/>
                  <a:pt x="7770" y="15283"/>
                </a:cubicBezTo>
                <a:close/>
                <a:moveTo>
                  <a:pt x="847" y="15279"/>
                </a:moveTo>
                <a:cubicBezTo>
                  <a:pt x="829" y="15304"/>
                  <a:pt x="831" y="15342"/>
                  <a:pt x="868" y="15357"/>
                </a:cubicBezTo>
                <a:cubicBezTo>
                  <a:pt x="887" y="15364"/>
                  <a:pt x="906" y="15370"/>
                  <a:pt x="925" y="15376"/>
                </a:cubicBezTo>
                <a:lnTo>
                  <a:pt x="925" y="15376"/>
                </a:lnTo>
                <a:cubicBezTo>
                  <a:pt x="929" y="15387"/>
                  <a:pt x="932" y="15397"/>
                  <a:pt x="936" y="15408"/>
                </a:cubicBezTo>
                <a:lnTo>
                  <a:pt x="936" y="15408"/>
                </a:lnTo>
                <a:cubicBezTo>
                  <a:pt x="895" y="15397"/>
                  <a:pt x="858" y="15378"/>
                  <a:pt x="831" y="15345"/>
                </a:cubicBezTo>
                <a:cubicBezTo>
                  <a:pt x="809" y="15323"/>
                  <a:pt x="824" y="15294"/>
                  <a:pt x="847" y="15279"/>
                </a:cubicBezTo>
                <a:close/>
                <a:moveTo>
                  <a:pt x="7775" y="15392"/>
                </a:moveTo>
                <a:cubicBezTo>
                  <a:pt x="7763" y="15398"/>
                  <a:pt x="7751" y="15405"/>
                  <a:pt x="7740" y="15411"/>
                </a:cubicBezTo>
                <a:lnTo>
                  <a:pt x="7740" y="15411"/>
                </a:lnTo>
                <a:cubicBezTo>
                  <a:pt x="7740" y="15411"/>
                  <a:pt x="7741" y="15411"/>
                  <a:pt x="7741" y="15411"/>
                </a:cubicBezTo>
                <a:cubicBezTo>
                  <a:pt x="7756" y="15411"/>
                  <a:pt x="7767" y="15403"/>
                  <a:pt x="7775" y="15392"/>
                </a:cubicBezTo>
                <a:close/>
                <a:moveTo>
                  <a:pt x="936" y="15408"/>
                </a:moveTo>
                <a:lnTo>
                  <a:pt x="936" y="15408"/>
                </a:lnTo>
                <a:cubicBezTo>
                  <a:pt x="940" y="15409"/>
                  <a:pt x="945" y="15410"/>
                  <a:pt x="949" y="15411"/>
                </a:cubicBezTo>
                <a:lnTo>
                  <a:pt x="949" y="15411"/>
                </a:lnTo>
                <a:cubicBezTo>
                  <a:pt x="946" y="15416"/>
                  <a:pt x="944" y="15420"/>
                  <a:pt x="942" y="15425"/>
                </a:cubicBezTo>
                <a:lnTo>
                  <a:pt x="942" y="15425"/>
                </a:lnTo>
                <a:cubicBezTo>
                  <a:pt x="940" y="15419"/>
                  <a:pt x="938" y="15414"/>
                  <a:pt x="936" y="15408"/>
                </a:cubicBezTo>
                <a:close/>
                <a:moveTo>
                  <a:pt x="6259" y="15109"/>
                </a:moveTo>
                <a:cubicBezTo>
                  <a:pt x="6519" y="15229"/>
                  <a:pt x="6787" y="15342"/>
                  <a:pt x="7051" y="15452"/>
                </a:cubicBezTo>
                <a:lnTo>
                  <a:pt x="7051" y="15452"/>
                </a:lnTo>
                <a:cubicBezTo>
                  <a:pt x="6939" y="15411"/>
                  <a:pt x="6827" y="15369"/>
                  <a:pt x="6716" y="15332"/>
                </a:cubicBezTo>
                <a:cubicBezTo>
                  <a:pt x="6708" y="15329"/>
                  <a:pt x="6701" y="15327"/>
                  <a:pt x="6694" y="15327"/>
                </a:cubicBezTo>
                <a:cubicBezTo>
                  <a:pt x="6688" y="15327"/>
                  <a:pt x="6681" y="15329"/>
                  <a:pt x="6676" y="15331"/>
                </a:cubicBezTo>
                <a:lnTo>
                  <a:pt x="6676" y="15331"/>
                </a:lnTo>
                <a:cubicBezTo>
                  <a:pt x="6648" y="15319"/>
                  <a:pt x="6619" y="15306"/>
                  <a:pt x="6590" y="15294"/>
                </a:cubicBezTo>
                <a:cubicBezTo>
                  <a:pt x="6585" y="15292"/>
                  <a:pt x="6580" y="15291"/>
                  <a:pt x="6575" y="15291"/>
                </a:cubicBezTo>
                <a:cubicBezTo>
                  <a:pt x="6565" y="15291"/>
                  <a:pt x="6556" y="15295"/>
                  <a:pt x="6547" y="15301"/>
                </a:cubicBezTo>
                <a:lnTo>
                  <a:pt x="6547" y="15301"/>
                </a:lnTo>
                <a:cubicBezTo>
                  <a:pt x="6549" y="15286"/>
                  <a:pt x="6543" y="15269"/>
                  <a:pt x="6527" y="15256"/>
                </a:cubicBezTo>
                <a:lnTo>
                  <a:pt x="6262" y="15116"/>
                </a:lnTo>
                <a:lnTo>
                  <a:pt x="6262" y="15116"/>
                </a:lnTo>
                <a:cubicBezTo>
                  <a:pt x="6261" y="15114"/>
                  <a:pt x="6260" y="15112"/>
                  <a:pt x="6259" y="15109"/>
                </a:cubicBezTo>
                <a:close/>
                <a:moveTo>
                  <a:pt x="7673" y="15385"/>
                </a:moveTo>
                <a:cubicBezTo>
                  <a:pt x="7675" y="15392"/>
                  <a:pt x="7675" y="15399"/>
                  <a:pt x="7672" y="15407"/>
                </a:cubicBezTo>
                <a:cubicBezTo>
                  <a:pt x="7662" y="15425"/>
                  <a:pt x="7646" y="15437"/>
                  <a:pt x="7628" y="15437"/>
                </a:cubicBezTo>
                <a:cubicBezTo>
                  <a:pt x="7627" y="15437"/>
                  <a:pt x="7627" y="15437"/>
                  <a:pt x="7626" y="15437"/>
                </a:cubicBezTo>
                <a:lnTo>
                  <a:pt x="7626" y="15437"/>
                </a:lnTo>
                <a:cubicBezTo>
                  <a:pt x="7629" y="15448"/>
                  <a:pt x="7630" y="15460"/>
                  <a:pt x="7627" y="15472"/>
                </a:cubicBezTo>
                <a:lnTo>
                  <a:pt x="7627" y="15472"/>
                </a:lnTo>
                <a:cubicBezTo>
                  <a:pt x="7665" y="15452"/>
                  <a:pt x="7702" y="15431"/>
                  <a:pt x="7740" y="15411"/>
                </a:cubicBezTo>
                <a:lnTo>
                  <a:pt x="7740" y="15411"/>
                </a:lnTo>
                <a:cubicBezTo>
                  <a:pt x="7734" y="15411"/>
                  <a:pt x="7728" y="15410"/>
                  <a:pt x="7722" y="15407"/>
                </a:cubicBezTo>
                <a:cubicBezTo>
                  <a:pt x="7706" y="15400"/>
                  <a:pt x="7689" y="15392"/>
                  <a:pt x="7673" y="15385"/>
                </a:cubicBezTo>
                <a:close/>
                <a:moveTo>
                  <a:pt x="942" y="15425"/>
                </a:moveTo>
                <a:cubicBezTo>
                  <a:pt x="944" y="15429"/>
                  <a:pt x="945" y="15433"/>
                  <a:pt x="946" y="15437"/>
                </a:cubicBezTo>
                <a:lnTo>
                  <a:pt x="946" y="15437"/>
                </a:lnTo>
                <a:cubicBezTo>
                  <a:pt x="944" y="15437"/>
                  <a:pt x="941" y="15436"/>
                  <a:pt x="939" y="15436"/>
                </a:cubicBezTo>
                <a:lnTo>
                  <a:pt x="939" y="15436"/>
                </a:lnTo>
                <a:cubicBezTo>
                  <a:pt x="936" y="15453"/>
                  <a:pt x="940" y="15470"/>
                  <a:pt x="956" y="15483"/>
                </a:cubicBezTo>
                <a:cubicBezTo>
                  <a:pt x="959" y="15484"/>
                  <a:pt x="962" y="15486"/>
                  <a:pt x="965" y="15488"/>
                </a:cubicBezTo>
                <a:lnTo>
                  <a:pt x="965" y="15488"/>
                </a:lnTo>
                <a:cubicBezTo>
                  <a:pt x="972" y="15507"/>
                  <a:pt x="979" y="15525"/>
                  <a:pt x="986" y="15544"/>
                </a:cubicBezTo>
                <a:lnTo>
                  <a:pt x="986" y="15544"/>
                </a:lnTo>
                <a:cubicBezTo>
                  <a:pt x="963" y="15540"/>
                  <a:pt x="941" y="15537"/>
                  <a:pt x="918" y="15533"/>
                </a:cubicBezTo>
                <a:cubicBezTo>
                  <a:pt x="859" y="15521"/>
                  <a:pt x="867" y="15431"/>
                  <a:pt x="910" y="15431"/>
                </a:cubicBezTo>
                <a:cubicBezTo>
                  <a:pt x="913" y="15431"/>
                  <a:pt x="915" y="15432"/>
                  <a:pt x="918" y="15432"/>
                </a:cubicBezTo>
                <a:cubicBezTo>
                  <a:pt x="925" y="15433"/>
                  <a:pt x="932" y="15435"/>
                  <a:pt x="939" y="15436"/>
                </a:cubicBezTo>
                <a:lnTo>
                  <a:pt x="939" y="15436"/>
                </a:lnTo>
                <a:cubicBezTo>
                  <a:pt x="940" y="15432"/>
                  <a:pt x="941" y="15428"/>
                  <a:pt x="942" y="15425"/>
                </a:cubicBezTo>
                <a:close/>
                <a:moveTo>
                  <a:pt x="986" y="15544"/>
                </a:moveTo>
                <a:lnTo>
                  <a:pt x="986" y="15544"/>
                </a:lnTo>
                <a:cubicBezTo>
                  <a:pt x="995" y="15545"/>
                  <a:pt x="1004" y="15547"/>
                  <a:pt x="1013" y="15548"/>
                </a:cubicBezTo>
                <a:lnTo>
                  <a:pt x="1013" y="15548"/>
                </a:lnTo>
                <a:cubicBezTo>
                  <a:pt x="1011" y="15551"/>
                  <a:pt x="1009" y="15554"/>
                  <a:pt x="1007" y="15558"/>
                </a:cubicBezTo>
                <a:cubicBezTo>
                  <a:pt x="1002" y="15562"/>
                  <a:pt x="999" y="15567"/>
                  <a:pt x="997" y="15572"/>
                </a:cubicBezTo>
                <a:lnTo>
                  <a:pt x="997" y="15572"/>
                </a:lnTo>
                <a:cubicBezTo>
                  <a:pt x="993" y="15562"/>
                  <a:pt x="990" y="15553"/>
                  <a:pt x="986" y="15544"/>
                </a:cubicBezTo>
                <a:close/>
                <a:moveTo>
                  <a:pt x="6085" y="15303"/>
                </a:moveTo>
                <a:cubicBezTo>
                  <a:pt x="6283" y="15387"/>
                  <a:pt x="6479" y="15478"/>
                  <a:pt x="6675" y="15575"/>
                </a:cubicBezTo>
                <a:lnTo>
                  <a:pt x="6675" y="15575"/>
                </a:lnTo>
                <a:cubicBezTo>
                  <a:pt x="6596" y="15544"/>
                  <a:pt x="6517" y="15509"/>
                  <a:pt x="6439" y="15470"/>
                </a:cubicBezTo>
                <a:cubicBezTo>
                  <a:pt x="6434" y="15468"/>
                  <a:pt x="6429" y="15467"/>
                  <a:pt x="6424" y="15467"/>
                </a:cubicBezTo>
                <a:cubicBezTo>
                  <a:pt x="6401" y="15467"/>
                  <a:pt x="6376" y="15487"/>
                  <a:pt x="6376" y="15508"/>
                </a:cubicBezTo>
                <a:cubicBezTo>
                  <a:pt x="6374" y="15511"/>
                  <a:pt x="6373" y="15515"/>
                  <a:pt x="6372" y="15518"/>
                </a:cubicBezTo>
                <a:lnTo>
                  <a:pt x="6372" y="15518"/>
                </a:lnTo>
                <a:cubicBezTo>
                  <a:pt x="6360" y="15513"/>
                  <a:pt x="6348" y="15508"/>
                  <a:pt x="6335" y="15502"/>
                </a:cubicBezTo>
                <a:lnTo>
                  <a:pt x="6335" y="15502"/>
                </a:lnTo>
                <a:cubicBezTo>
                  <a:pt x="6362" y="15484"/>
                  <a:pt x="6370" y="15448"/>
                  <a:pt x="6339" y="15432"/>
                </a:cubicBezTo>
                <a:cubicBezTo>
                  <a:pt x="6254" y="15390"/>
                  <a:pt x="6169" y="15347"/>
                  <a:pt x="6085" y="15303"/>
                </a:cubicBezTo>
                <a:close/>
                <a:moveTo>
                  <a:pt x="997" y="15572"/>
                </a:moveTo>
                <a:cubicBezTo>
                  <a:pt x="998" y="15575"/>
                  <a:pt x="1000" y="15579"/>
                  <a:pt x="1001" y="15583"/>
                </a:cubicBezTo>
                <a:lnTo>
                  <a:pt x="1001" y="15583"/>
                </a:lnTo>
                <a:cubicBezTo>
                  <a:pt x="998" y="15583"/>
                  <a:pt x="996" y="15584"/>
                  <a:pt x="993" y="15585"/>
                </a:cubicBezTo>
                <a:lnTo>
                  <a:pt x="993" y="15585"/>
                </a:lnTo>
                <a:cubicBezTo>
                  <a:pt x="991" y="15605"/>
                  <a:pt x="1002" y="15625"/>
                  <a:pt x="1019" y="15633"/>
                </a:cubicBezTo>
                <a:cubicBezTo>
                  <a:pt x="1020" y="15634"/>
                  <a:pt x="1021" y="15635"/>
                  <a:pt x="1022" y="15635"/>
                </a:cubicBezTo>
                <a:lnTo>
                  <a:pt x="1022" y="15635"/>
                </a:lnTo>
                <a:cubicBezTo>
                  <a:pt x="1029" y="15653"/>
                  <a:pt x="1036" y="15671"/>
                  <a:pt x="1043" y="15689"/>
                </a:cubicBezTo>
                <a:lnTo>
                  <a:pt x="1043" y="15689"/>
                </a:lnTo>
                <a:cubicBezTo>
                  <a:pt x="1031" y="15687"/>
                  <a:pt x="1019" y="15686"/>
                  <a:pt x="1007" y="15684"/>
                </a:cubicBezTo>
                <a:cubicBezTo>
                  <a:pt x="953" y="15674"/>
                  <a:pt x="954" y="15600"/>
                  <a:pt x="993" y="15585"/>
                </a:cubicBezTo>
                <a:lnTo>
                  <a:pt x="993" y="15585"/>
                </a:lnTo>
                <a:cubicBezTo>
                  <a:pt x="994" y="15581"/>
                  <a:pt x="995" y="15576"/>
                  <a:pt x="997" y="15572"/>
                </a:cubicBezTo>
                <a:close/>
                <a:moveTo>
                  <a:pt x="816" y="15117"/>
                </a:moveTo>
                <a:cubicBezTo>
                  <a:pt x="774" y="15121"/>
                  <a:pt x="772" y="15185"/>
                  <a:pt x="810" y="15210"/>
                </a:cubicBezTo>
                <a:lnTo>
                  <a:pt x="810" y="15210"/>
                </a:lnTo>
                <a:cubicBezTo>
                  <a:pt x="831" y="15215"/>
                  <a:pt x="853" y="15221"/>
                  <a:pt x="875" y="15225"/>
                </a:cubicBezTo>
                <a:lnTo>
                  <a:pt x="875" y="15225"/>
                </a:lnTo>
                <a:cubicBezTo>
                  <a:pt x="875" y="15226"/>
                  <a:pt x="875" y="15227"/>
                  <a:pt x="876" y="15227"/>
                </a:cubicBezTo>
                <a:lnTo>
                  <a:pt x="876" y="15227"/>
                </a:lnTo>
                <a:cubicBezTo>
                  <a:pt x="891" y="15230"/>
                  <a:pt x="907" y="15233"/>
                  <a:pt x="923" y="15235"/>
                </a:cubicBezTo>
                <a:lnTo>
                  <a:pt x="923" y="15235"/>
                </a:lnTo>
                <a:cubicBezTo>
                  <a:pt x="925" y="15242"/>
                  <a:pt x="928" y="15249"/>
                  <a:pt x="932" y="15255"/>
                </a:cubicBezTo>
                <a:lnTo>
                  <a:pt x="932" y="15255"/>
                </a:lnTo>
                <a:cubicBezTo>
                  <a:pt x="928" y="15257"/>
                  <a:pt x="924" y="15259"/>
                  <a:pt x="921" y="15262"/>
                </a:cubicBezTo>
                <a:lnTo>
                  <a:pt x="921" y="15262"/>
                </a:lnTo>
                <a:cubicBezTo>
                  <a:pt x="916" y="15260"/>
                  <a:pt x="911" y="15258"/>
                  <a:pt x="906" y="15256"/>
                </a:cubicBezTo>
                <a:cubicBezTo>
                  <a:pt x="902" y="15255"/>
                  <a:pt x="898" y="15255"/>
                  <a:pt x="894" y="15255"/>
                </a:cubicBezTo>
                <a:cubicBezTo>
                  <a:pt x="891" y="15255"/>
                  <a:pt x="888" y="15255"/>
                  <a:pt x="885" y="15256"/>
                </a:cubicBezTo>
                <a:lnTo>
                  <a:pt x="885" y="15256"/>
                </a:lnTo>
                <a:cubicBezTo>
                  <a:pt x="887" y="15261"/>
                  <a:pt x="888" y="15266"/>
                  <a:pt x="890" y="15272"/>
                </a:cubicBezTo>
                <a:lnTo>
                  <a:pt x="890" y="15272"/>
                </a:lnTo>
                <a:cubicBezTo>
                  <a:pt x="886" y="15271"/>
                  <a:pt x="882" y="15270"/>
                  <a:pt x="878" y="15270"/>
                </a:cubicBezTo>
                <a:cubicBezTo>
                  <a:pt x="867" y="15270"/>
                  <a:pt x="856" y="15274"/>
                  <a:pt x="847" y="15279"/>
                </a:cubicBezTo>
                <a:lnTo>
                  <a:pt x="847" y="15279"/>
                </a:lnTo>
                <a:cubicBezTo>
                  <a:pt x="856" y="15267"/>
                  <a:pt x="869" y="15258"/>
                  <a:pt x="885" y="15256"/>
                </a:cubicBezTo>
                <a:lnTo>
                  <a:pt x="885" y="15256"/>
                </a:lnTo>
                <a:cubicBezTo>
                  <a:pt x="882" y="15246"/>
                  <a:pt x="879" y="15237"/>
                  <a:pt x="876" y="15227"/>
                </a:cubicBezTo>
                <a:lnTo>
                  <a:pt x="876" y="15227"/>
                </a:lnTo>
                <a:cubicBezTo>
                  <a:pt x="861" y="15225"/>
                  <a:pt x="846" y="15222"/>
                  <a:pt x="831" y="15219"/>
                </a:cubicBezTo>
                <a:cubicBezTo>
                  <a:pt x="823" y="15217"/>
                  <a:pt x="816" y="15214"/>
                  <a:pt x="810" y="15210"/>
                </a:cubicBezTo>
                <a:lnTo>
                  <a:pt x="810" y="15210"/>
                </a:lnTo>
                <a:cubicBezTo>
                  <a:pt x="804" y="15209"/>
                  <a:pt x="798" y="15207"/>
                  <a:pt x="792" y="15206"/>
                </a:cubicBezTo>
                <a:cubicBezTo>
                  <a:pt x="782" y="15206"/>
                  <a:pt x="773" y="15199"/>
                  <a:pt x="767" y="15189"/>
                </a:cubicBezTo>
                <a:lnTo>
                  <a:pt x="767" y="15189"/>
                </a:lnTo>
                <a:cubicBezTo>
                  <a:pt x="820" y="15356"/>
                  <a:pt x="878" y="15521"/>
                  <a:pt x="943" y="15684"/>
                </a:cubicBezTo>
                <a:cubicBezTo>
                  <a:pt x="953" y="15710"/>
                  <a:pt x="962" y="15735"/>
                  <a:pt x="972" y="15761"/>
                </a:cubicBezTo>
                <a:lnTo>
                  <a:pt x="972" y="15761"/>
                </a:lnTo>
                <a:cubicBezTo>
                  <a:pt x="972" y="15740"/>
                  <a:pt x="984" y="15721"/>
                  <a:pt x="1008" y="15721"/>
                </a:cubicBezTo>
                <a:cubicBezTo>
                  <a:pt x="1011" y="15721"/>
                  <a:pt x="1015" y="15721"/>
                  <a:pt x="1019" y="15722"/>
                </a:cubicBezTo>
                <a:cubicBezTo>
                  <a:pt x="1032" y="15723"/>
                  <a:pt x="1045" y="15725"/>
                  <a:pt x="1058" y="15726"/>
                </a:cubicBezTo>
                <a:lnTo>
                  <a:pt x="1058" y="15726"/>
                </a:lnTo>
                <a:cubicBezTo>
                  <a:pt x="1053" y="15714"/>
                  <a:pt x="1048" y="15702"/>
                  <a:pt x="1043" y="15689"/>
                </a:cubicBezTo>
                <a:lnTo>
                  <a:pt x="1043" y="15689"/>
                </a:lnTo>
                <a:cubicBezTo>
                  <a:pt x="1100" y="15698"/>
                  <a:pt x="1157" y="15705"/>
                  <a:pt x="1215" y="15713"/>
                </a:cubicBezTo>
                <a:lnTo>
                  <a:pt x="1215" y="15713"/>
                </a:lnTo>
                <a:cubicBezTo>
                  <a:pt x="1327" y="15745"/>
                  <a:pt x="1447" y="15759"/>
                  <a:pt x="1572" y="15759"/>
                </a:cubicBezTo>
                <a:cubicBezTo>
                  <a:pt x="1582" y="15759"/>
                  <a:pt x="1590" y="15757"/>
                  <a:pt x="1597" y="15753"/>
                </a:cubicBezTo>
                <a:lnTo>
                  <a:pt x="1597" y="15753"/>
                </a:lnTo>
                <a:cubicBezTo>
                  <a:pt x="1826" y="15771"/>
                  <a:pt x="2055" y="15781"/>
                  <a:pt x="2284" y="15781"/>
                </a:cubicBezTo>
                <a:cubicBezTo>
                  <a:pt x="2529" y="15781"/>
                  <a:pt x="2775" y="15770"/>
                  <a:pt x="3019" y="15747"/>
                </a:cubicBezTo>
                <a:cubicBezTo>
                  <a:pt x="3077" y="15735"/>
                  <a:pt x="3059" y="15645"/>
                  <a:pt x="3005" y="15645"/>
                </a:cubicBezTo>
                <a:cubicBezTo>
                  <a:pt x="3001" y="15645"/>
                  <a:pt x="2997" y="15646"/>
                  <a:pt x="2994" y="15647"/>
                </a:cubicBezTo>
                <a:cubicBezTo>
                  <a:pt x="2755" y="15669"/>
                  <a:pt x="2514" y="15680"/>
                  <a:pt x="2273" y="15680"/>
                </a:cubicBezTo>
                <a:cubicBezTo>
                  <a:pt x="1932" y="15680"/>
                  <a:pt x="1590" y="15658"/>
                  <a:pt x="1251" y="15616"/>
                </a:cubicBezTo>
                <a:lnTo>
                  <a:pt x="1251" y="15616"/>
                </a:lnTo>
                <a:cubicBezTo>
                  <a:pt x="1199" y="15601"/>
                  <a:pt x="1147" y="15582"/>
                  <a:pt x="1098" y="15560"/>
                </a:cubicBezTo>
                <a:lnTo>
                  <a:pt x="1098" y="15560"/>
                </a:lnTo>
                <a:cubicBezTo>
                  <a:pt x="1104" y="15561"/>
                  <a:pt x="1110" y="15562"/>
                  <a:pt x="1115" y="15562"/>
                </a:cubicBezTo>
                <a:lnTo>
                  <a:pt x="1115" y="15562"/>
                </a:lnTo>
                <a:cubicBezTo>
                  <a:pt x="1202" y="15594"/>
                  <a:pt x="1293" y="15610"/>
                  <a:pt x="1385" y="15610"/>
                </a:cubicBezTo>
                <a:cubicBezTo>
                  <a:pt x="1423" y="15610"/>
                  <a:pt x="1461" y="15607"/>
                  <a:pt x="1499" y="15602"/>
                </a:cubicBezTo>
                <a:lnTo>
                  <a:pt x="1499" y="15602"/>
                </a:lnTo>
                <a:cubicBezTo>
                  <a:pt x="1607" y="15610"/>
                  <a:pt x="1715" y="15617"/>
                  <a:pt x="1824" y="15621"/>
                </a:cubicBezTo>
                <a:cubicBezTo>
                  <a:pt x="1887" y="15621"/>
                  <a:pt x="1899" y="15521"/>
                  <a:pt x="1837" y="15521"/>
                </a:cubicBezTo>
                <a:cubicBezTo>
                  <a:pt x="1737" y="15521"/>
                  <a:pt x="1638" y="15517"/>
                  <a:pt x="1540" y="15510"/>
                </a:cubicBezTo>
                <a:lnTo>
                  <a:pt x="1540" y="15510"/>
                </a:lnTo>
                <a:cubicBezTo>
                  <a:pt x="1534" y="15508"/>
                  <a:pt x="1528" y="15507"/>
                  <a:pt x="1521" y="15507"/>
                </a:cubicBezTo>
                <a:cubicBezTo>
                  <a:pt x="1518" y="15507"/>
                  <a:pt x="1514" y="15507"/>
                  <a:pt x="1510" y="15508"/>
                </a:cubicBezTo>
                <a:cubicBezTo>
                  <a:pt x="1510" y="15508"/>
                  <a:pt x="1509" y="15508"/>
                  <a:pt x="1509" y="15508"/>
                </a:cubicBezTo>
                <a:lnTo>
                  <a:pt x="1509" y="15508"/>
                </a:lnTo>
                <a:cubicBezTo>
                  <a:pt x="1390" y="15499"/>
                  <a:pt x="1273" y="15485"/>
                  <a:pt x="1156" y="15469"/>
                </a:cubicBezTo>
                <a:lnTo>
                  <a:pt x="1156" y="15469"/>
                </a:lnTo>
                <a:cubicBezTo>
                  <a:pt x="1127" y="15458"/>
                  <a:pt x="1099" y="15445"/>
                  <a:pt x="1072" y="15430"/>
                </a:cubicBezTo>
                <a:lnTo>
                  <a:pt x="1072" y="15430"/>
                </a:lnTo>
                <a:cubicBezTo>
                  <a:pt x="1080" y="15430"/>
                  <a:pt x="1087" y="15431"/>
                  <a:pt x="1094" y="15432"/>
                </a:cubicBezTo>
                <a:cubicBezTo>
                  <a:pt x="1122" y="15436"/>
                  <a:pt x="1152" y="15440"/>
                  <a:pt x="1181" y="15443"/>
                </a:cubicBezTo>
                <a:lnTo>
                  <a:pt x="1181" y="15443"/>
                </a:lnTo>
                <a:cubicBezTo>
                  <a:pt x="1261" y="15459"/>
                  <a:pt x="1341" y="15472"/>
                  <a:pt x="1421" y="15483"/>
                </a:cubicBezTo>
                <a:cubicBezTo>
                  <a:pt x="1435" y="15483"/>
                  <a:pt x="1450" y="15474"/>
                  <a:pt x="1459" y="15463"/>
                </a:cubicBezTo>
                <a:lnTo>
                  <a:pt x="1459" y="15463"/>
                </a:lnTo>
                <a:cubicBezTo>
                  <a:pt x="1569" y="15474"/>
                  <a:pt x="1678" y="15478"/>
                  <a:pt x="1788" y="15478"/>
                </a:cubicBezTo>
                <a:cubicBezTo>
                  <a:pt x="1875" y="15478"/>
                  <a:pt x="1963" y="15475"/>
                  <a:pt x="2050" y="15470"/>
                </a:cubicBezTo>
                <a:cubicBezTo>
                  <a:pt x="2113" y="15470"/>
                  <a:pt x="2125" y="15370"/>
                  <a:pt x="2063" y="15370"/>
                </a:cubicBezTo>
                <a:cubicBezTo>
                  <a:pt x="1962" y="15376"/>
                  <a:pt x="1865" y="15379"/>
                  <a:pt x="1767" y="15379"/>
                </a:cubicBezTo>
                <a:cubicBezTo>
                  <a:pt x="1681" y="15379"/>
                  <a:pt x="1594" y="15377"/>
                  <a:pt x="1506" y="15372"/>
                </a:cubicBezTo>
                <a:lnTo>
                  <a:pt x="1506" y="15372"/>
                </a:lnTo>
                <a:cubicBezTo>
                  <a:pt x="1507" y="15363"/>
                  <a:pt x="1505" y="15353"/>
                  <a:pt x="1501" y="15345"/>
                </a:cubicBezTo>
                <a:lnTo>
                  <a:pt x="1501" y="15345"/>
                </a:lnTo>
                <a:cubicBezTo>
                  <a:pt x="1508" y="15345"/>
                  <a:pt x="1515" y="15345"/>
                  <a:pt x="1522" y="15345"/>
                </a:cubicBezTo>
                <a:cubicBezTo>
                  <a:pt x="1525" y="15345"/>
                  <a:pt x="1529" y="15346"/>
                  <a:pt x="1532" y="15346"/>
                </a:cubicBezTo>
                <a:cubicBezTo>
                  <a:pt x="1564" y="15346"/>
                  <a:pt x="1576" y="15313"/>
                  <a:pt x="1566" y="15287"/>
                </a:cubicBezTo>
                <a:lnTo>
                  <a:pt x="1566" y="15287"/>
                </a:lnTo>
                <a:cubicBezTo>
                  <a:pt x="1728" y="15286"/>
                  <a:pt x="1890" y="15276"/>
                  <a:pt x="2050" y="15256"/>
                </a:cubicBezTo>
                <a:cubicBezTo>
                  <a:pt x="2113" y="15256"/>
                  <a:pt x="2100" y="15156"/>
                  <a:pt x="2038" y="15156"/>
                </a:cubicBezTo>
                <a:cubicBezTo>
                  <a:pt x="1876" y="15176"/>
                  <a:pt x="1712" y="15186"/>
                  <a:pt x="1549" y="15186"/>
                </a:cubicBezTo>
                <a:cubicBezTo>
                  <a:pt x="1310" y="15186"/>
                  <a:pt x="1072" y="15164"/>
                  <a:pt x="843" y="15121"/>
                </a:cubicBezTo>
                <a:lnTo>
                  <a:pt x="843" y="15121"/>
                </a:lnTo>
                <a:cubicBezTo>
                  <a:pt x="843" y="15121"/>
                  <a:pt x="843" y="15122"/>
                  <a:pt x="843" y="15123"/>
                </a:cubicBezTo>
                <a:lnTo>
                  <a:pt x="843" y="15123"/>
                </a:lnTo>
                <a:cubicBezTo>
                  <a:pt x="835" y="15121"/>
                  <a:pt x="826" y="15120"/>
                  <a:pt x="818" y="15118"/>
                </a:cubicBezTo>
                <a:cubicBezTo>
                  <a:pt x="817" y="15118"/>
                  <a:pt x="816" y="15118"/>
                  <a:pt x="816" y="15117"/>
                </a:cubicBezTo>
                <a:close/>
                <a:moveTo>
                  <a:pt x="972" y="15761"/>
                </a:moveTo>
                <a:cubicBezTo>
                  <a:pt x="972" y="15774"/>
                  <a:pt x="977" y="15787"/>
                  <a:pt x="986" y="15796"/>
                </a:cubicBezTo>
                <a:lnTo>
                  <a:pt x="986" y="15796"/>
                </a:lnTo>
                <a:cubicBezTo>
                  <a:pt x="981" y="15785"/>
                  <a:pt x="977" y="15773"/>
                  <a:pt x="972" y="15761"/>
                </a:cubicBezTo>
                <a:close/>
                <a:moveTo>
                  <a:pt x="6994" y="15689"/>
                </a:moveTo>
                <a:cubicBezTo>
                  <a:pt x="7033" y="15711"/>
                  <a:pt x="7017" y="15776"/>
                  <a:pt x="6974" y="15776"/>
                </a:cubicBezTo>
                <a:cubicBezTo>
                  <a:pt x="6968" y="15776"/>
                  <a:pt x="6961" y="15775"/>
                  <a:pt x="6954" y="15772"/>
                </a:cubicBezTo>
                <a:cubicBezTo>
                  <a:pt x="6935" y="15767"/>
                  <a:pt x="6917" y="15762"/>
                  <a:pt x="6898" y="15757"/>
                </a:cubicBezTo>
                <a:lnTo>
                  <a:pt x="6898" y="15757"/>
                </a:lnTo>
                <a:cubicBezTo>
                  <a:pt x="6894" y="15778"/>
                  <a:pt x="6876" y="15800"/>
                  <a:pt x="6852" y="15801"/>
                </a:cubicBezTo>
                <a:lnTo>
                  <a:pt x="6852" y="15801"/>
                </a:lnTo>
                <a:cubicBezTo>
                  <a:pt x="6852" y="15800"/>
                  <a:pt x="6853" y="15799"/>
                  <a:pt x="6854" y="15797"/>
                </a:cubicBezTo>
                <a:cubicBezTo>
                  <a:pt x="6854" y="15785"/>
                  <a:pt x="6851" y="15772"/>
                  <a:pt x="6844" y="15761"/>
                </a:cubicBezTo>
                <a:lnTo>
                  <a:pt x="6844" y="15761"/>
                </a:lnTo>
                <a:cubicBezTo>
                  <a:pt x="6853" y="15757"/>
                  <a:pt x="6862" y="15753"/>
                  <a:pt x="6871" y="15749"/>
                </a:cubicBezTo>
                <a:lnTo>
                  <a:pt x="6871" y="15749"/>
                </a:lnTo>
                <a:cubicBezTo>
                  <a:pt x="6880" y="15751"/>
                  <a:pt x="6889" y="15754"/>
                  <a:pt x="6898" y="15757"/>
                </a:cubicBezTo>
                <a:lnTo>
                  <a:pt x="6898" y="15757"/>
                </a:lnTo>
                <a:cubicBezTo>
                  <a:pt x="6899" y="15750"/>
                  <a:pt x="6899" y="15743"/>
                  <a:pt x="6897" y="15736"/>
                </a:cubicBezTo>
                <a:lnTo>
                  <a:pt x="6897" y="15736"/>
                </a:lnTo>
                <a:cubicBezTo>
                  <a:pt x="6930" y="15721"/>
                  <a:pt x="6962" y="15705"/>
                  <a:pt x="6994" y="15689"/>
                </a:cubicBezTo>
                <a:close/>
                <a:moveTo>
                  <a:pt x="1062" y="15815"/>
                </a:moveTo>
                <a:lnTo>
                  <a:pt x="1062" y="15815"/>
                </a:lnTo>
                <a:cubicBezTo>
                  <a:pt x="1073" y="15817"/>
                  <a:pt x="1085" y="15818"/>
                  <a:pt x="1096" y="15820"/>
                </a:cubicBezTo>
                <a:lnTo>
                  <a:pt x="1096" y="15820"/>
                </a:lnTo>
                <a:cubicBezTo>
                  <a:pt x="1103" y="15836"/>
                  <a:pt x="1110" y="15851"/>
                  <a:pt x="1116" y="15867"/>
                </a:cubicBezTo>
                <a:lnTo>
                  <a:pt x="1116" y="15867"/>
                </a:lnTo>
                <a:cubicBezTo>
                  <a:pt x="1105" y="15861"/>
                  <a:pt x="1093" y="15854"/>
                  <a:pt x="1082" y="15848"/>
                </a:cubicBezTo>
                <a:cubicBezTo>
                  <a:pt x="1070" y="15841"/>
                  <a:pt x="1064" y="15829"/>
                  <a:pt x="1062" y="15815"/>
                </a:cubicBezTo>
                <a:close/>
                <a:moveTo>
                  <a:pt x="6217" y="15585"/>
                </a:moveTo>
                <a:lnTo>
                  <a:pt x="6217" y="15585"/>
                </a:lnTo>
                <a:cubicBezTo>
                  <a:pt x="6277" y="15606"/>
                  <a:pt x="6337" y="15628"/>
                  <a:pt x="6396" y="15649"/>
                </a:cubicBezTo>
                <a:lnTo>
                  <a:pt x="6396" y="15649"/>
                </a:lnTo>
                <a:cubicBezTo>
                  <a:pt x="6404" y="15658"/>
                  <a:pt x="6415" y="15666"/>
                  <a:pt x="6426" y="15672"/>
                </a:cubicBezTo>
                <a:cubicBezTo>
                  <a:pt x="6527" y="15716"/>
                  <a:pt x="6637" y="15761"/>
                  <a:pt x="6749" y="15806"/>
                </a:cubicBezTo>
                <a:lnTo>
                  <a:pt x="6749" y="15806"/>
                </a:lnTo>
                <a:cubicBezTo>
                  <a:pt x="6764" y="15799"/>
                  <a:pt x="6778" y="15792"/>
                  <a:pt x="6793" y="15785"/>
                </a:cubicBezTo>
                <a:lnTo>
                  <a:pt x="6793" y="15785"/>
                </a:lnTo>
                <a:cubicBezTo>
                  <a:pt x="6805" y="15789"/>
                  <a:pt x="6817" y="15793"/>
                  <a:pt x="6828" y="15797"/>
                </a:cubicBezTo>
                <a:cubicBezTo>
                  <a:pt x="6835" y="15800"/>
                  <a:pt x="6842" y="15801"/>
                  <a:pt x="6848" y="15801"/>
                </a:cubicBezTo>
                <a:cubicBezTo>
                  <a:pt x="6849" y="15801"/>
                  <a:pt x="6851" y="15801"/>
                  <a:pt x="6852" y="15801"/>
                </a:cubicBezTo>
                <a:lnTo>
                  <a:pt x="6852" y="15801"/>
                </a:lnTo>
                <a:cubicBezTo>
                  <a:pt x="6842" y="15817"/>
                  <a:pt x="6828" y="15827"/>
                  <a:pt x="6811" y="15827"/>
                </a:cubicBezTo>
                <a:cubicBezTo>
                  <a:pt x="6805" y="15827"/>
                  <a:pt x="6798" y="15826"/>
                  <a:pt x="6791" y="15823"/>
                </a:cubicBezTo>
                <a:cubicBezTo>
                  <a:pt x="6777" y="15817"/>
                  <a:pt x="6763" y="15811"/>
                  <a:pt x="6749" y="15806"/>
                </a:cubicBezTo>
                <a:lnTo>
                  <a:pt x="6749" y="15806"/>
                </a:lnTo>
                <a:cubicBezTo>
                  <a:pt x="6732" y="15813"/>
                  <a:pt x="6715" y="15821"/>
                  <a:pt x="6698" y="15829"/>
                </a:cubicBezTo>
                <a:lnTo>
                  <a:pt x="6698" y="15829"/>
                </a:lnTo>
                <a:cubicBezTo>
                  <a:pt x="6709" y="15857"/>
                  <a:pt x="6693" y="15889"/>
                  <a:pt x="6662" y="15889"/>
                </a:cubicBezTo>
                <a:cubicBezTo>
                  <a:pt x="6655" y="15889"/>
                  <a:pt x="6648" y="15888"/>
                  <a:pt x="6640" y="15885"/>
                </a:cubicBezTo>
                <a:cubicBezTo>
                  <a:pt x="6629" y="15880"/>
                  <a:pt x="6619" y="15875"/>
                  <a:pt x="6608" y="15870"/>
                </a:cubicBezTo>
                <a:lnTo>
                  <a:pt x="6608" y="15870"/>
                </a:lnTo>
                <a:cubicBezTo>
                  <a:pt x="6605" y="15872"/>
                  <a:pt x="6602" y="15873"/>
                  <a:pt x="6599" y="15874"/>
                </a:cubicBezTo>
                <a:lnTo>
                  <a:pt x="6599" y="15874"/>
                </a:lnTo>
                <a:cubicBezTo>
                  <a:pt x="6592" y="15869"/>
                  <a:pt x="6584" y="15864"/>
                  <a:pt x="6577" y="15860"/>
                </a:cubicBezTo>
                <a:cubicBezTo>
                  <a:pt x="6567" y="15855"/>
                  <a:pt x="6556" y="15850"/>
                  <a:pt x="6546" y="15846"/>
                </a:cubicBezTo>
                <a:lnTo>
                  <a:pt x="6546" y="15846"/>
                </a:lnTo>
                <a:cubicBezTo>
                  <a:pt x="6546" y="15845"/>
                  <a:pt x="6546" y="15844"/>
                  <a:pt x="6545" y="15843"/>
                </a:cubicBezTo>
                <a:lnTo>
                  <a:pt x="6545" y="15843"/>
                </a:lnTo>
                <a:cubicBezTo>
                  <a:pt x="6566" y="15852"/>
                  <a:pt x="6587" y="15861"/>
                  <a:pt x="6608" y="15870"/>
                </a:cubicBezTo>
                <a:lnTo>
                  <a:pt x="6608" y="15870"/>
                </a:lnTo>
                <a:cubicBezTo>
                  <a:pt x="6638" y="15857"/>
                  <a:pt x="6668" y="15843"/>
                  <a:pt x="6698" y="15829"/>
                </a:cubicBezTo>
                <a:lnTo>
                  <a:pt x="6698" y="15829"/>
                </a:lnTo>
                <a:cubicBezTo>
                  <a:pt x="6693" y="15816"/>
                  <a:pt x="6683" y="15804"/>
                  <a:pt x="6666" y="15797"/>
                </a:cubicBezTo>
                <a:cubicBezTo>
                  <a:pt x="6517" y="15723"/>
                  <a:pt x="6368" y="15653"/>
                  <a:pt x="6217" y="15585"/>
                </a:cubicBezTo>
                <a:close/>
                <a:moveTo>
                  <a:pt x="4263" y="15423"/>
                </a:moveTo>
                <a:cubicBezTo>
                  <a:pt x="4289" y="15423"/>
                  <a:pt x="4315" y="15432"/>
                  <a:pt x="4337" y="15453"/>
                </a:cubicBezTo>
                <a:lnTo>
                  <a:pt x="4337" y="15453"/>
                </a:lnTo>
                <a:cubicBezTo>
                  <a:pt x="4337" y="15454"/>
                  <a:pt x="4338" y="15456"/>
                  <a:pt x="4339" y="15457"/>
                </a:cubicBezTo>
                <a:cubicBezTo>
                  <a:pt x="4364" y="15533"/>
                  <a:pt x="4352" y="15633"/>
                  <a:pt x="4301" y="15709"/>
                </a:cubicBezTo>
                <a:cubicBezTo>
                  <a:pt x="4276" y="15747"/>
                  <a:pt x="4251" y="15784"/>
                  <a:pt x="4213" y="15823"/>
                </a:cubicBezTo>
                <a:cubicBezTo>
                  <a:pt x="4188" y="15848"/>
                  <a:pt x="4150" y="15885"/>
                  <a:pt x="4112" y="15898"/>
                </a:cubicBezTo>
                <a:cubicBezTo>
                  <a:pt x="4099" y="15902"/>
                  <a:pt x="4085" y="15905"/>
                  <a:pt x="4072" y="15905"/>
                </a:cubicBezTo>
                <a:cubicBezTo>
                  <a:pt x="4049" y="15905"/>
                  <a:pt x="4028" y="15897"/>
                  <a:pt x="4012" y="15873"/>
                </a:cubicBezTo>
                <a:cubicBezTo>
                  <a:pt x="4000" y="15848"/>
                  <a:pt x="4000" y="15784"/>
                  <a:pt x="4012" y="15759"/>
                </a:cubicBezTo>
                <a:cubicBezTo>
                  <a:pt x="4025" y="15659"/>
                  <a:pt x="4062" y="15571"/>
                  <a:pt x="4125" y="15496"/>
                </a:cubicBezTo>
                <a:cubicBezTo>
                  <a:pt x="4156" y="15457"/>
                  <a:pt x="4211" y="15423"/>
                  <a:pt x="4263" y="15423"/>
                </a:cubicBezTo>
                <a:close/>
                <a:moveTo>
                  <a:pt x="1116" y="15867"/>
                </a:moveTo>
                <a:cubicBezTo>
                  <a:pt x="1140" y="15879"/>
                  <a:pt x="1164" y="15890"/>
                  <a:pt x="1189" y="15900"/>
                </a:cubicBezTo>
                <a:lnTo>
                  <a:pt x="1189" y="15900"/>
                </a:lnTo>
                <a:cubicBezTo>
                  <a:pt x="1187" y="15902"/>
                  <a:pt x="1186" y="15904"/>
                  <a:pt x="1185" y="15906"/>
                </a:cubicBezTo>
                <a:lnTo>
                  <a:pt x="1185" y="15906"/>
                </a:lnTo>
                <a:cubicBezTo>
                  <a:pt x="1171" y="15904"/>
                  <a:pt x="1158" y="15901"/>
                  <a:pt x="1144" y="15898"/>
                </a:cubicBezTo>
                <a:cubicBezTo>
                  <a:pt x="1139" y="15895"/>
                  <a:pt x="1133" y="15894"/>
                  <a:pt x="1128" y="15893"/>
                </a:cubicBezTo>
                <a:lnTo>
                  <a:pt x="1128" y="15893"/>
                </a:lnTo>
                <a:cubicBezTo>
                  <a:pt x="1144" y="15928"/>
                  <a:pt x="1160" y="15963"/>
                  <a:pt x="1176" y="15998"/>
                </a:cubicBezTo>
                <a:lnTo>
                  <a:pt x="1176" y="15998"/>
                </a:lnTo>
                <a:cubicBezTo>
                  <a:pt x="1153" y="15994"/>
                  <a:pt x="1130" y="15990"/>
                  <a:pt x="1107" y="15986"/>
                </a:cubicBezTo>
                <a:cubicBezTo>
                  <a:pt x="1082" y="15986"/>
                  <a:pt x="1069" y="15948"/>
                  <a:pt x="1082" y="15923"/>
                </a:cubicBezTo>
                <a:cubicBezTo>
                  <a:pt x="1091" y="15905"/>
                  <a:pt x="1107" y="15893"/>
                  <a:pt x="1124" y="15893"/>
                </a:cubicBezTo>
                <a:cubicBezTo>
                  <a:pt x="1126" y="15893"/>
                  <a:pt x="1127" y="15893"/>
                  <a:pt x="1128" y="15893"/>
                </a:cubicBezTo>
                <a:lnTo>
                  <a:pt x="1128" y="15893"/>
                </a:lnTo>
                <a:cubicBezTo>
                  <a:pt x="1124" y="15884"/>
                  <a:pt x="1120" y="15875"/>
                  <a:pt x="1116" y="15867"/>
                </a:cubicBezTo>
                <a:close/>
                <a:moveTo>
                  <a:pt x="4273" y="15327"/>
                </a:moveTo>
                <a:cubicBezTo>
                  <a:pt x="4214" y="15327"/>
                  <a:pt x="4152" y="15350"/>
                  <a:pt x="4100" y="15382"/>
                </a:cubicBezTo>
                <a:cubicBezTo>
                  <a:pt x="4000" y="15457"/>
                  <a:pt x="3936" y="15583"/>
                  <a:pt x="3911" y="15709"/>
                </a:cubicBezTo>
                <a:cubicBezTo>
                  <a:pt x="3899" y="15759"/>
                  <a:pt x="3899" y="15835"/>
                  <a:pt x="3911" y="15885"/>
                </a:cubicBezTo>
                <a:cubicBezTo>
                  <a:pt x="3936" y="15948"/>
                  <a:pt x="3986" y="15999"/>
                  <a:pt x="4050" y="15999"/>
                </a:cubicBezTo>
                <a:cubicBezTo>
                  <a:pt x="4061" y="16001"/>
                  <a:pt x="4072" y="16002"/>
                  <a:pt x="4083" y="16002"/>
                </a:cubicBezTo>
                <a:cubicBezTo>
                  <a:pt x="4195" y="16002"/>
                  <a:pt x="4294" y="15890"/>
                  <a:pt x="4352" y="15810"/>
                </a:cubicBezTo>
                <a:cubicBezTo>
                  <a:pt x="4439" y="15697"/>
                  <a:pt x="4477" y="15546"/>
                  <a:pt x="4427" y="15407"/>
                </a:cubicBezTo>
                <a:cubicBezTo>
                  <a:pt x="4423" y="15400"/>
                  <a:pt x="4418" y="15395"/>
                  <a:pt x="4411" y="15392"/>
                </a:cubicBezTo>
                <a:lnTo>
                  <a:pt x="4411" y="15392"/>
                </a:lnTo>
                <a:cubicBezTo>
                  <a:pt x="4375" y="15346"/>
                  <a:pt x="4326" y="15327"/>
                  <a:pt x="4273" y="15327"/>
                </a:cubicBezTo>
                <a:close/>
                <a:moveTo>
                  <a:pt x="6389" y="15970"/>
                </a:moveTo>
                <a:cubicBezTo>
                  <a:pt x="6389" y="15971"/>
                  <a:pt x="6389" y="15972"/>
                  <a:pt x="6389" y="15973"/>
                </a:cubicBezTo>
                <a:cubicBezTo>
                  <a:pt x="6389" y="15986"/>
                  <a:pt x="6376" y="15999"/>
                  <a:pt x="6376" y="16011"/>
                </a:cubicBezTo>
                <a:cubicBezTo>
                  <a:pt x="6372" y="16011"/>
                  <a:pt x="6369" y="16012"/>
                  <a:pt x="6365" y="16013"/>
                </a:cubicBezTo>
                <a:lnTo>
                  <a:pt x="6365" y="16013"/>
                </a:lnTo>
                <a:cubicBezTo>
                  <a:pt x="6358" y="16022"/>
                  <a:pt x="6348" y="16028"/>
                  <a:pt x="6335" y="16028"/>
                </a:cubicBezTo>
                <a:cubicBezTo>
                  <a:pt x="6328" y="16028"/>
                  <a:pt x="6321" y="16027"/>
                  <a:pt x="6313" y="16024"/>
                </a:cubicBezTo>
                <a:cubicBezTo>
                  <a:pt x="6306" y="16021"/>
                  <a:pt x="6298" y="16018"/>
                  <a:pt x="6290" y="16015"/>
                </a:cubicBezTo>
                <a:lnTo>
                  <a:pt x="6290" y="16015"/>
                </a:lnTo>
                <a:cubicBezTo>
                  <a:pt x="6277" y="16021"/>
                  <a:pt x="6264" y="16027"/>
                  <a:pt x="6251" y="16033"/>
                </a:cubicBezTo>
                <a:lnTo>
                  <a:pt x="6251" y="16033"/>
                </a:lnTo>
                <a:cubicBezTo>
                  <a:pt x="6263" y="16046"/>
                  <a:pt x="6263" y="16069"/>
                  <a:pt x="6263" y="16086"/>
                </a:cubicBezTo>
                <a:cubicBezTo>
                  <a:pt x="6254" y="16105"/>
                  <a:pt x="6238" y="16116"/>
                  <a:pt x="6220" y="16116"/>
                </a:cubicBezTo>
                <a:cubicBezTo>
                  <a:pt x="6213" y="16116"/>
                  <a:pt x="6207" y="16115"/>
                  <a:pt x="6200" y="16111"/>
                </a:cubicBezTo>
                <a:cubicBezTo>
                  <a:pt x="6177" y="16105"/>
                  <a:pt x="6154" y="16098"/>
                  <a:pt x="6130" y="16092"/>
                </a:cubicBezTo>
                <a:lnTo>
                  <a:pt x="6130" y="16092"/>
                </a:lnTo>
                <a:cubicBezTo>
                  <a:pt x="6125" y="16098"/>
                  <a:pt x="6120" y="16103"/>
                  <a:pt x="6113" y="16106"/>
                </a:cubicBezTo>
                <a:lnTo>
                  <a:pt x="6113" y="16106"/>
                </a:lnTo>
                <a:cubicBezTo>
                  <a:pt x="6112" y="16104"/>
                  <a:pt x="6111" y="16102"/>
                  <a:pt x="6110" y="16101"/>
                </a:cubicBezTo>
                <a:lnTo>
                  <a:pt x="6110" y="16101"/>
                </a:lnTo>
                <a:cubicBezTo>
                  <a:pt x="6116" y="16098"/>
                  <a:pt x="6122" y="16095"/>
                  <a:pt x="6128" y="16091"/>
                </a:cubicBezTo>
                <a:lnTo>
                  <a:pt x="6128" y="16091"/>
                </a:lnTo>
                <a:cubicBezTo>
                  <a:pt x="6129" y="16092"/>
                  <a:pt x="6130" y="16092"/>
                  <a:pt x="6130" y="16092"/>
                </a:cubicBezTo>
                <a:lnTo>
                  <a:pt x="6130" y="16092"/>
                </a:lnTo>
                <a:cubicBezTo>
                  <a:pt x="6131" y="16091"/>
                  <a:pt x="6131" y="16091"/>
                  <a:pt x="6132" y="16090"/>
                </a:cubicBezTo>
                <a:lnTo>
                  <a:pt x="6132" y="16090"/>
                </a:lnTo>
                <a:cubicBezTo>
                  <a:pt x="6152" y="16080"/>
                  <a:pt x="6171" y="16071"/>
                  <a:pt x="6191" y="16062"/>
                </a:cubicBezTo>
                <a:lnTo>
                  <a:pt x="6191" y="16062"/>
                </a:lnTo>
                <a:cubicBezTo>
                  <a:pt x="6193" y="16062"/>
                  <a:pt x="6195" y="16062"/>
                  <a:pt x="6198" y="16062"/>
                </a:cubicBezTo>
                <a:cubicBezTo>
                  <a:pt x="6213" y="16062"/>
                  <a:pt x="6226" y="16054"/>
                  <a:pt x="6235" y="16041"/>
                </a:cubicBezTo>
                <a:lnTo>
                  <a:pt x="6235" y="16041"/>
                </a:lnTo>
                <a:cubicBezTo>
                  <a:pt x="6240" y="16038"/>
                  <a:pt x="6245" y="16036"/>
                  <a:pt x="6251" y="16033"/>
                </a:cubicBezTo>
                <a:lnTo>
                  <a:pt x="6251" y="16033"/>
                </a:lnTo>
                <a:cubicBezTo>
                  <a:pt x="6248" y="16031"/>
                  <a:pt x="6245" y="16029"/>
                  <a:pt x="6242" y="16027"/>
                </a:cubicBezTo>
                <a:lnTo>
                  <a:pt x="6242" y="16027"/>
                </a:lnTo>
                <a:cubicBezTo>
                  <a:pt x="6244" y="16021"/>
                  <a:pt x="6246" y="16014"/>
                  <a:pt x="6246" y="16007"/>
                </a:cubicBezTo>
                <a:lnTo>
                  <a:pt x="6246" y="16007"/>
                </a:lnTo>
                <a:cubicBezTo>
                  <a:pt x="6258" y="16009"/>
                  <a:pt x="6271" y="16011"/>
                  <a:pt x="6285" y="16013"/>
                </a:cubicBezTo>
                <a:lnTo>
                  <a:pt x="6285" y="16013"/>
                </a:lnTo>
                <a:cubicBezTo>
                  <a:pt x="6287" y="16014"/>
                  <a:pt x="6288" y="16014"/>
                  <a:pt x="6290" y="16015"/>
                </a:cubicBezTo>
                <a:lnTo>
                  <a:pt x="6290" y="16015"/>
                </a:lnTo>
                <a:cubicBezTo>
                  <a:pt x="6291" y="16015"/>
                  <a:pt x="6291" y="16014"/>
                  <a:pt x="6292" y="16014"/>
                </a:cubicBezTo>
                <a:lnTo>
                  <a:pt x="6292" y="16014"/>
                </a:lnTo>
                <a:cubicBezTo>
                  <a:pt x="6307" y="16017"/>
                  <a:pt x="6322" y="16019"/>
                  <a:pt x="6339" y="16024"/>
                </a:cubicBezTo>
                <a:cubicBezTo>
                  <a:pt x="6347" y="16024"/>
                  <a:pt x="6356" y="16017"/>
                  <a:pt x="6365" y="16013"/>
                </a:cubicBezTo>
                <a:lnTo>
                  <a:pt x="6365" y="16013"/>
                </a:lnTo>
                <a:cubicBezTo>
                  <a:pt x="6373" y="16003"/>
                  <a:pt x="6376" y="15990"/>
                  <a:pt x="6374" y="15977"/>
                </a:cubicBezTo>
                <a:lnTo>
                  <a:pt x="6374" y="15977"/>
                </a:lnTo>
                <a:cubicBezTo>
                  <a:pt x="6379" y="15974"/>
                  <a:pt x="6384" y="15972"/>
                  <a:pt x="6389" y="15970"/>
                </a:cubicBezTo>
                <a:close/>
                <a:moveTo>
                  <a:pt x="6113" y="16106"/>
                </a:moveTo>
                <a:cubicBezTo>
                  <a:pt x="6116" y="16114"/>
                  <a:pt x="6116" y="16124"/>
                  <a:pt x="6112" y="16136"/>
                </a:cubicBezTo>
                <a:cubicBezTo>
                  <a:pt x="6112" y="16147"/>
                  <a:pt x="6108" y="16157"/>
                  <a:pt x="6101" y="16165"/>
                </a:cubicBezTo>
                <a:lnTo>
                  <a:pt x="6101" y="16165"/>
                </a:lnTo>
                <a:cubicBezTo>
                  <a:pt x="6097" y="16153"/>
                  <a:pt x="6087" y="16143"/>
                  <a:pt x="6074" y="16136"/>
                </a:cubicBezTo>
                <a:cubicBezTo>
                  <a:pt x="6064" y="16135"/>
                  <a:pt x="6054" y="16134"/>
                  <a:pt x="6044" y="16133"/>
                </a:cubicBezTo>
                <a:lnTo>
                  <a:pt x="6044" y="16133"/>
                </a:lnTo>
                <a:cubicBezTo>
                  <a:pt x="6058" y="16126"/>
                  <a:pt x="6071" y="16119"/>
                  <a:pt x="6085" y="16113"/>
                </a:cubicBezTo>
                <a:lnTo>
                  <a:pt x="6085" y="16113"/>
                </a:lnTo>
                <a:cubicBezTo>
                  <a:pt x="6086" y="16113"/>
                  <a:pt x="6086" y="16113"/>
                  <a:pt x="6087" y="16113"/>
                </a:cubicBezTo>
                <a:cubicBezTo>
                  <a:pt x="6096" y="16113"/>
                  <a:pt x="6105" y="16110"/>
                  <a:pt x="6113" y="16106"/>
                </a:cubicBezTo>
                <a:close/>
                <a:moveTo>
                  <a:pt x="5985" y="16163"/>
                </a:moveTo>
                <a:cubicBezTo>
                  <a:pt x="6011" y="16167"/>
                  <a:pt x="6037" y="16171"/>
                  <a:pt x="6062" y="16175"/>
                </a:cubicBezTo>
                <a:cubicBezTo>
                  <a:pt x="6066" y="16177"/>
                  <a:pt x="6071" y="16178"/>
                  <a:pt x="6075" y="16178"/>
                </a:cubicBezTo>
                <a:cubicBezTo>
                  <a:pt x="6085" y="16178"/>
                  <a:pt x="6095" y="16173"/>
                  <a:pt x="6101" y="16165"/>
                </a:cubicBezTo>
                <a:lnTo>
                  <a:pt x="6101" y="16165"/>
                </a:lnTo>
                <a:cubicBezTo>
                  <a:pt x="6106" y="16176"/>
                  <a:pt x="6105" y="16188"/>
                  <a:pt x="6099" y="16200"/>
                </a:cubicBezTo>
                <a:cubicBezTo>
                  <a:pt x="6099" y="16236"/>
                  <a:pt x="6064" y="16237"/>
                  <a:pt x="6038" y="16237"/>
                </a:cubicBezTo>
                <a:lnTo>
                  <a:pt x="6038" y="16237"/>
                </a:lnTo>
                <a:cubicBezTo>
                  <a:pt x="6032" y="16227"/>
                  <a:pt x="6023" y="16218"/>
                  <a:pt x="6012" y="16212"/>
                </a:cubicBezTo>
                <a:cubicBezTo>
                  <a:pt x="5984" y="16206"/>
                  <a:pt x="5957" y="16199"/>
                  <a:pt x="5929" y="16192"/>
                </a:cubicBezTo>
                <a:lnTo>
                  <a:pt x="5929" y="16192"/>
                </a:lnTo>
                <a:cubicBezTo>
                  <a:pt x="5948" y="16182"/>
                  <a:pt x="5966" y="16172"/>
                  <a:pt x="5985" y="16163"/>
                </a:cubicBezTo>
                <a:close/>
                <a:moveTo>
                  <a:pt x="5056" y="16270"/>
                </a:moveTo>
                <a:lnTo>
                  <a:pt x="5141" y="16296"/>
                </a:lnTo>
                <a:lnTo>
                  <a:pt x="5141" y="16296"/>
                </a:lnTo>
                <a:cubicBezTo>
                  <a:pt x="5163" y="16314"/>
                  <a:pt x="5187" y="16331"/>
                  <a:pt x="5212" y="16346"/>
                </a:cubicBezTo>
                <a:lnTo>
                  <a:pt x="5212" y="16346"/>
                </a:lnTo>
                <a:cubicBezTo>
                  <a:pt x="5211" y="16352"/>
                  <a:pt x="5211" y="16357"/>
                  <a:pt x="5211" y="16362"/>
                </a:cubicBezTo>
                <a:lnTo>
                  <a:pt x="5211" y="16362"/>
                </a:lnTo>
                <a:cubicBezTo>
                  <a:pt x="5159" y="16332"/>
                  <a:pt x="5107" y="16301"/>
                  <a:pt x="5056" y="16270"/>
                </a:cubicBezTo>
                <a:close/>
                <a:moveTo>
                  <a:pt x="5412" y="16473"/>
                </a:moveTo>
                <a:lnTo>
                  <a:pt x="5412" y="16473"/>
                </a:lnTo>
                <a:cubicBezTo>
                  <a:pt x="5415" y="16474"/>
                  <a:pt x="5417" y="16475"/>
                  <a:pt x="5420" y="16477"/>
                </a:cubicBezTo>
                <a:cubicBezTo>
                  <a:pt x="5429" y="16481"/>
                  <a:pt x="5435" y="16489"/>
                  <a:pt x="5438" y="16499"/>
                </a:cubicBezTo>
                <a:lnTo>
                  <a:pt x="5438" y="16499"/>
                </a:lnTo>
                <a:cubicBezTo>
                  <a:pt x="5424" y="16493"/>
                  <a:pt x="5409" y="16488"/>
                  <a:pt x="5394" y="16482"/>
                </a:cubicBezTo>
                <a:lnTo>
                  <a:pt x="5394" y="16482"/>
                </a:lnTo>
                <a:cubicBezTo>
                  <a:pt x="5400" y="16479"/>
                  <a:pt x="5406" y="16476"/>
                  <a:pt x="5412" y="16473"/>
                </a:cubicBezTo>
                <a:close/>
                <a:moveTo>
                  <a:pt x="1350" y="16321"/>
                </a:moveTo>
                <a:lnTo>
                  <a:pt x="1350" y="16321"/>
                </a:lnTo>
                <a:cubicBezTo>
                  <a:pt x="1352" y="16322"/>
                  <a:pt x="1353" y="16322"/>
                  <a:pt x="1354" y="16322"/>
                </a:cubicBezTo>
                <a:lnTo>
                  <a:pt x="1354" y="16322"/>
                </a:lnTo>
                <a:cubicBezTo>
                  <a:pt x="1355" y="16322"/>
                  <a:pt x="1355" y="16322"/>
                  <a:pt x="1355" y="16322"/>
                </a:cubicBezTo>
                <a:lnTo>
                  <a:pt x="1355" y="16322"/>
                </a:lnTo>
                <a:cubicBezTo>
                  <a:pt x="1375" y="16353"/>
                  <a:pt x="1395" y="16383"/>
                  <a:pt x="1416" y="16412"/>
                </a:cubicBezTo>
                <a:lnTo>
                  <a:pt x="1416" y="16412"/>
                </a:lnTo>
                <a:cubicBezTo>
                  <a:pt x="1416" y="16412"/>
                  <a:pt x="1416" y="16412"/>
                  <a:pt x="1415" y="16412"/>
                </a:cubicBezTo>
                <a:lnTo>
                  <a:pt x="1415" y="16412"/>
                </a:lnTo>
                <a:cubicBezTo>
                  <a:pt x="1416" y="16413"/>
                  <a:pt x="1416" y="16413"/>
                  <a:pt x="1417" y="16413"/>
                </a:cubicBezTo>
                <a:lnTo>
                  <a:pt x="1417" y="16413"/>
                </a:lnTo>
                <a:cubicBezTo>
                  <a:pt x="1438" y="16442"/>
                  <a:pt x="1460" y="16471"/>
                  <a:pt x="1482" y="16499"/>
                </a:cubicBezTo>
                <a:lnTo>
                  <a:pt x="1482" y="16499"/>
                </a:lnTo>
                <a:cubicBezTo>
                  <a:pt x="1483" y="16500"/>
                  <a:pt x="1484" y="16501"/>
                  <a:pt x="1485" y="16502"/>
                </a:cubicBezTo>
                <a:cubicBezTo>
                  <a:pt x="1484" y="16501"/>
                  <a:pt x="1483" y="16500"/>
                  <a:pt x="1482" y="16499"/>
                </a:cubicBezTo>
                <a:lnTo>
                  <a:pt x="1482" y="16499"/>
                </a:lnTo>
                <a:cubicBezTo>
                  <a:pt x="1473" y="16488"/>
                  <a:pt x="1461" y="16483"/>
                  <a:pt x="1450" y="16483"/>
                </a:cubicBezTo>
                <a:cubicBezTo>
                  <a:pt x="1434" y="16483"/>
                  <a:pt x="1419" y="16492"/>
                  <a:pt x="1411" y="16506"/>
                </a:cubicBezTo>
                <a:lnTo>
                  <a:pt x="1411" y="16506"/>
                </a:lnTo>
                <a:cubicBezTo>
                  <a:pt x="1406" y="16504"/>
                  <a:pt x="1401" y="16503"/>
                  <a:pt x="1396" y="16502"/>
                </a:cubicBezTo>
                <a:cubicBezTo>
                  <a:pt x="1351" y="16490"/>
                  <a:pt x="1366" y="16419"/>
                  <a:pt x="1415" y="16412"/>
                </a:cubicBezTo>
                <a:lnTo>
                  <a:pt x="1415" y="16412"/>
                </a:lnTo>
                <a:cubicBezTo>
                  <a:pt x="1401" y="16409"/>
                  <a:pt x="1386" y="16405"/>
                  <a:pt x="1371" y="16401"/>
                </a:cubicBezTo>
                <a:cubicBezTo>
                  <a:pt x="1346" y="16401"/>
                  <a:pt x="1334" y="16363"/>
                  <a:pt x="1346" y="16338"/>
                </a:cubicBezTo>
                <a:cubicBezTo>
                  <a:pt x="1346" y="16331"/>
                  <a:pt x="1347" y="16326"/>
                  <a:pt x="1350" y="16321"/>
                </a:cubicBezTo>
                <a:close/>
                <a:moveTo>
                  <a:pt x="1485" y="16502"/>
                </a:moveTo>
                <a:lnTo>
                  <a:pt x="1485" y="16502"/>
                </a:lnTo>
                <a:cubicBezTo>
                  <a:pt x="1490" y="16506"/>
                  <a:pt x="1494" y="16511"/>
                  <a:pt x="1497" y="16516"/>
                </a:cubicBezTo>
                <a:lnTo>
                  <a:pt x="1497" y="16516"/>
                </a:lnTo>
                <a:cubicBezTo>
                  <a:pt x="1493" y="16511"/>
                  <a:pt x="1489" y="16506"/>
                  <a:pt x="1485" y="16502"/>
                </a:cubicBezTo>
                <a:close/>
                <a:moveTo>
                  <a:pt x="1497" y="16516"/>
                </a:moveTo>
                <a:lnTo>
                  <a:pt x="1497" y="16516"/>
                </a:lnTo>
                <a:cubicBezTo>
                  <a:pt x="1502" y="16521"/>
                  <a:pt x="1507" y="16527"/>
                  <a:pt x="1513" y="16533"/>
                </a:cubicBezTo>
                <a:lnTo>
                  <a:pt x="1513" y="16533"/>
                </a:lnTo>
                <a:cubicBezTo>
                  <a:pt x="1521" y="16535"/>
                  <a:pt x="1530" y="16537"/>
                  <a:pt x="1539" y="16539"/>
                </a:cubicBezTo>
                <a:lnTo>
                  <a:pt x="1539" y="16539"/>
                </a:lnTo>
                <a:cubicBezTo>
                  <a:pt x="1536" y="16544"/>
                  <a:pt x="1534" y="16548"/>
                  <a:pt x="1532" y="16553"/>
                </a:cubicBezTo>
                <a:lnTo>
                  <a:pt x="1532" y="16553"/>
                </a:lnTo>
                <a:cubicBezTo>
                  <a:pt x="1525" y="16546"/>
                  <a:pt x="1519" y="16540"/>
                  <a:pt x="1513" y="16533"/>
                </a:cubicBezTo>
                <a:lnTo>
                  <a:pt x="1513" y="16533"/>
                </a:lnTo>
                <a:cubicBezTo>
                  <a:pt x="1509" y="16532"/>
                  <a:pt x="1505" y="16531"/>
                  <a:pt x="1501" y="16530"/>
                </a:cubicBezTo>
                <a:lnTo>
                  <a:pt x="1501" y="16530"/>
                </a:lnTo>
                <a:cubicBezTo>
                  <a:pt x="1501" y="16525"/>
                  <a:pt x="1500" y="16520"/>
                  <a:pt x="1497" y="16516"/>
                </a:cubicBezTo>
                <a:close/>
                <a:moveTo>
                  <a:pt x="2415" y="16438"/>
                </a:moveTo>
                <a:cubicBezTo>
                  <a:pt x="2390" y="16438"/>
                  <a:pt x="2365" y="16451"/>
                  <a:pt x="2352" y="16477"/>
                </a:cubicBezTo>
                <a:cubicBezTo>
                  <a:pt x="2352" y="16502"/>
                  <a:pt x="2365" y="16527"/>
                  <a:pt x="2390" y="16539"/>
                </a:cubicBezTo>
                <a:cubicBezTo>
                  <a:pt x="2440" y="16552"/>
                  <a:pt x="2503" y="16577"/>
                  <a:pt x="2553" y="16589"/>
                </a:cubicBezTo>
                <a:cubicBezTo>
                  <a:pt x="2560" y="16593"/>
                  <a:pt x="2566" y="16594"/>
                  <a:pt x="2573" y="16594"/>
                </a:cubicBezTo>
                <a:cubicBezTo>
                  <a:pt x="2591" y="16594"/>
                  <a:pt x="2607" y="16582"/>
                  <a:pt x="2616" y="16564"/>
                </a:cubicBezTo>
                <a:cubicBezTo>
                  <a:pt x="2616" y="16539"/>
                  <a:pt x="2603" y="16502"/>
                  <a:pt x="2578" y="16502"/>
                </a:cubicBezTo>
                <a:cubicBezTo>
                  <a:pt x="2528" y="16477"/>
                  <a:pt x="2477" y="16463"/>
                  <a:pt x="2415" y="16438"/>
                </a:cubicBezTo>
                <a:close/>
                <a:moveTo>
                  <a:pt x="3041" y="16410"/>
                </a:moveTo>
                <a:cubicBezTo>
                  <a:pt x="3018" y="16410"/>
                  <a:pt x="2994" y="16428"/>
                  <a:pt x="2994" y="16438"/>
                </a:cubicBezTo>
                <a:cubicBezTo>
                  <a:pt x="2980" y="16477"/>
                  <a:pt x="2994" y="16502"/>
                  <a:pt x="3019" y="16502"/>
                </a:cubicBezTo>
                <a:cubicBezTo>
                  <a:pt x="3094" y="16539"/>
                  <a:pt x="3170" y="16564"/>
                  <a:pt x="3245" y="16602"/>
                </a:cubicBezTo>
                <a:cubicBezTo>
                  <a:pt x="3250" y="16604"/>
                  <a:pt x="3254" y="16605"/>
                  <a:pt x="3259" y="16605"/>
                </a:cubicBezTo>
                <a:cubicBezTo>
                  <a:pt x="3282" y="16605"/>
                  <a:pt x="3307" y="16585"/>
                  <a:pt x="3307" y="16564"/>
                </a:cubicBezTo>
                <a:cubicBezTo>
                  <a:pt x="3321" y="16539"/>
                  <a:pt x="3307" y="16514"/>
                  <a:pt x="3282" y="16502"/>
                </a:cubicBezTo>
                <a:cubicBezTo>
                  <a:pt x="3207" y="16477"/>
                  <a:pt x="3131" y="16438"/>
                  <a:pt x="3056" y="16413"/>
                </a:cubicBezTo>
                <a:cubicBezTo>
                  <a:pt x="3051" y="16411"/>
                  <a:pt x="3046" y="16410"/>
                  <a:pt x="3041" y="16410"/>
                </a:cubicBezTo>
                <a:close/>
                <a:moveTo>
                  <a:pt x="5475" y="16551"/>
                </a:moveTo>
                <a:cubicBezTo>
                  <a:pt x="5447" y="16565"/>
                  <a:pt x="5420" y="16580"/>
                  <a:pt x="5392" y="16594"/>
                </a:cubicBezTo>
                <a:lnTo>
                  <a:pt x="5392" y="16594"/>
                </a:lnTo>
                <a:cubicBezTo>
                  <a:pt x="5361" y="16579"/>
                  <a:pt x="5330" y="16565"/>
                  <a:pt x="5298" y="16552"/>
                </a:cubicBezTo>
                <a:lnTo>
                  <a:pt x="5298" y="16552"/>
                </a:lnTo>
                <a:cubicBezTo>
                  <a:pt x="5294" y="16557"/>
                  <a:pt x="5289" y="16561"/>
                  <a:pt x="5284" y="16564"/>
                </a:cubicBezTo>
                <a:lnTo>
                  <a:pt x="5284" y="16564"/>
                </a:lnTo>
                <a:cubicBezTo>
                  <a:pt x="5308" y="16566"/>
                  <a:pt x="5319" y="16603"/>
                  <a:pt x="5307" y="16627"/>
                </a:cubicBezTo>
                <a:cubicBezTo>
                  <a:pt x="5307" y="16634"/>
                  <a:pt x="5305" y="16639"/>
                  <a:pt x="5300" y="16642"/>
                </a:cubicBezTo>
                <a:lnTo>
                  <a:pt x="5300" y="16642"/>
                </a:lnTo>
                <a:cubicBezTo>
                  <a:pt x="5331" y="16627"/>
                  <a:pt x="5362" y="16611"/>
                  <a:pt x="5392" y="16594"/>
                </a:cubicBezTo>
                <a:lnTo>
                  <a:pt x="5392" y="16594"/>
                </a:lnTo>
                <a:cubicBezTo>
                  <a:pt x="5397" y="16597"/>
                  <a:pt x="5403" y="16600"/>
                  <a:pt x="5408" y="16602"/>
                </a:cubicBezTo>
                <a:cubicBezTo>
                  <a:pt x="5433" y="16602"/>
                  <a:pt x="5470" y="16589"/>
                  <a:pt x="5470" y="16564"/>
                </a:cubicBezTo>
                <a:cubicBezTo>
                  <a:pt x="5473" y="16559"/>
                  <a:pt x="5474" y="16555"/>
                  <a:pt x="5475" y="16551"/>
                </a:cubicBezTo>
                <a:close/>
                <a:moveTo>
                  <a:pt x="5300" y="16642"/>
                </a:moveTo>
                <a:lnTo>
                  <a:pt x="5300" y="16642"/>
                </a:lnTo>
                <a:cubicBezTo>
                  <a:pt x="5297" y="16644"/>
                  <a:pt x="5293" y="16646"/>
                  <a:pt x="5289" y="16648"/>
                </a:cubicBezTo>
                <a:lnTo>
                  <a:pt x="5289" y="16648"/>
                </a:lnTo>
                <a:cubicBezTo>
                  <a:pt x="5294" y="16647"/>
                  <a:pt x="5297" y="16645"/>
                  <a:pt x="5300" y="16642"/>
                </a:cubicBezTo>
                <a:close/>
                <a:moveTo>
                  <a:pt x="1532" y="16553"/>
                </a:moveTo>
                <a:cubicBezTo>
                  <a:pt x="1565" y="16588"/>
                  <a:pt x="1599" y="16621"/>
                  <a:pt x="1634" y="16654"/>
                </a:cubicBezTo>
                <a:lnTo>
                  <a:pt x="1634" y="16654"/>
                </a:lnTo>
                <a:cubicBezTo>
                  <a:pt x="1651" y="16660"/>
                  <a:pt x="1670" y="16666"/>
                  <a:pt x="1688" y="16672"/>
                </a:cubicBezTo>
                <a:lnTo>
                  <a:pt x="1688" y="16672"/>
                </a:lnTo>
                <a:cubicBezTo>
                  <a:pt x="1679" y="16669"/>
                  <a:pt x="1670" y="16667"/>
                  <a:pt x="1661" y="16665"/>
                </a:cubicBezTo>
                <a:cubicBezTo>
                  <a:pt x="1657" y="16664"/>
                  <a:pt x="1653" y="16663"/>
                  <a:pt x="1649" y="16663"/>
                </a:cubicBezTo>
                <a:cubicBezTo>
                  <a:pt x="1647" y="16663"/>
                  <a:pt x="1646" y="16664"/>
                  <a:pt x="1644" y="16664"/>
                </a:cubicBezTo>
                <a:lnTo>
                  <a:pt x="1644" y="16664"/>
                </a:lnTo>
                <a:cubicBezTo>
                  <a:pt x="1672" y="16689"/>
                  <a:pt x="1701" y="16714"/>
                  <a:pt x="1730" y="16738"/>
                </a:cubicBezTo>
                <a:lnTo>
                  <a:pt x="1730" y="16738"/>
                </a:lnTo>
                <a:cubicBezTo>
                  <a:pt x="1725" y="16736"/>
                  <a:pt x="1720" y="16736"/>
                  <a:pt x="1715" y="16736"/>
                </a:cubicBezTo>
                <a:cubicBezTo>
                  <a:pt x="1694" y="16736"/>
                  <a:pt x="1680" y="16749"/>
                  <a:pt x="1674" y="16765"/>
                </a:cubicBezTo>
                <a:lnTo>
                  <a:pt x="1674" y="16765"/>
                </a:lnTo>
                <a:cubicBezTo>
                  <a:pt x="1657" y="16761"/>
                  <a:pt x="1640" y="16757"/>
                  <a:pt x="1622" y="16753"/>
                </a:cubicBezTo>
                <a:cubicBezTo>
                  <a:pt x="1566" y="16741"/>
                  <a:pt x="1591" y="16667"/>
                  <a:pt x="1644" y="16664"/>
                </a:cubicBezTo>
                <a:lnTo>
                  <a:pt x="1644" y="16664"/>
                </a:lnTo>
                <a:cubicBezTo>
                  <a:pt x="1641" y="16660"/>
                  <a:pt x="1637" y="16657"/>
                  <a:pt x="1634" y="16654"/>
                </a:cubicBezTo>
                <a:lnTo>
                  <a:pt x="1634" y="16654"/>
                </a:lnTo>
                <a:cubicBezTo>
                  <a:pt x="1601" y="16642"/>
                  <a:pt x="1571" y="16626"/>
                  <a:pt x="1547" y="16602"/>
                </a:cubicBezTo>
                <a:cubicBezTo>
                  <a:pt x="1531" y="16586"/>
                  <a:pt x="1528" y="16568"/>
                  <a:pt x="1532" y="16553"/>
                </a:cubicBezTo>
                <a:close/>
                <a:moveTo>
                  <a:pt x="4898" y="16839"/>
                </a:moveTo>
                <a:cubicBezTo>
                  <a:pt x="4888" y="16844"/>
                  <a:pt x="4878" y="16848"/>
                  <a:pt x="4868" y="16853"/>
                </a:cubicBezTo>
                <a:lnTo>
                  <a:pt x="4868" y="16853"/>
                </a:lnTo>
                <a:cubicBezTo>
                  <a:pt x="4879" y="16850"/>
                  <a:pt x="4889" y="16846"/>
                  <a:pt x="4898" y="16839"/>
                </a:cubicBezTo>
                <a:close/>
                <a:moveTo>
                  <a:pt x="2918" y="16866"/>
                </a:moveTo>
                <a:cubicBezTo>
                  <a:pt x="2918" y="16867"/>
                  <a:pt x="2918" y="16867"/>
                  <a:pt x="2918" y="16868"/>
                </a:cubicBezTo>
                <a:lnTo>
                  <a:pt x="2918" y="16868"/>
                </a:lnTo>
                <a:cubicBezTo>
                  <a:pt x="2916" y="16867"/>
                  <a:pt x="2915" y="16867"/>
                  <a:pt x="2913" y="16866"/>
                </a:cubicBezTo>
                <a:close/>
                <a:moveTo>
                  <a:pt x="9806" y="10667"/>
                </a:moveTo>
                <a:cubicBezTo>
                  <a:pt x="9769" y="10667"/>
                  <a:pt x="9729" y="10712"/>
                  <a:pt x="9759" y="10742"/>
                </a:cubicBezTo>
                <a:cubicBezTo>
                  <a:pt x="10281" y="11211"/>
                  <a:pt x="10812" y="11689"/>
                  <a:pt x="11292" y="12207"/>
                </a:cubicBezTo>
                <a:lnTo>
                  <a:pt x="11292" y="12207"/>
                </a:lnTo>
                <a:cubicBezTo>
                  <a:pt x="11290" y="12211"/>
                  <a:pt x="11289" y="12215"/>
                  <a:pt x="11289" y="12220"/>
                </a:cubicBezTo>
                <a:lnTo>
                  <a:pt x="11289" y="12220"/>
                </a:lnTo>
                <a:cubicBezTo>
                  <a:pt x="11284" y="12214"/>
                  <a:pt x="11277" y="12212"/>
                  <a:pt x="11270" y="12212"/>
                </a:cubicBezTo>
                <a:cubicBezTo>
                  <a:pt x="11255" y="12212"/>
                  <a:pt x="11238" y="12223"/>
                  <a:pt x="11230" y="12238"/>
                </a:cubicBezTo>
                <a:cubicBezTo>
                  <a:pt x="11205" y="12263"/>
                  <a:pt x="11218" y="12288"/>
                  <a:pt x="11243" y="12302"/>
                </a:cubicBezTo>
                <a:cubicBezTo>
                  <a:pt x="11398" y="12438"/>
                  <a:pt x="11554" y="12589"/>
                  <a:pt x="11698" y="12743"/>
                </a:cubicBezTo>
                <a:lnTo>
                  <a:pt x="11698" y="12743"/>
                </a:lnTo>
                <a:cubicBezTo>
                  <a:pt x="11389" y="12475"/>
                  <a:pt x="11093" y="12183"/>
                  <a:pt x="10827" y="11861"/>
                </a:cubicBezTo>
                <a:cubicBezTo>
                  <a:pt x="10818" y="11848"/>
                  <a:pt x="10806" y="11842"/>
                  <a:pt x="10794" y="11842"/>
                </a:cubicBezTo>
                <a:cubicBezTo>
                  <a:pt x="10760" y="11842"/>
                  <a:pt x="10728" y="11887"/>
                  <a:pt x="10765" y="11924"/>
                </a:cubicBezTo>
                <a:cubicBezTo>
                  <a:pt x="10923" y="12117"/>
                  <a:pt x="11092" y="12302"/>
                  <a:pt x="11271" y="12479"/>
                </a:cubicBezTo>
                <a:lnTo>
                  <a:pt x="11271" y="12479"/>
                </a:lnTo>
                <a:cubicBezTo>
                  <a:pt x="11248" y="12494"/>
                  <a:pt x="11234" y="12525"/>
                  <a:pt x="11255" y="12553"/>
                </a:cubicBezTo>
                <a:cubicBezTo>
                  <a:pt x="11260" y="12560"/>
                  <a:pt x="11266" y="12566"/>
                  <a:pt x="11271" y="12573"/>
                </a:cubicBezTo>
                <a:lnTo>
                  <a:pt x="11271" y="12573"/>
                </a:lnTo>
                <a:cubicBezTo>
                  <a:pt x="11199" y="12506"/>
                  <a:pt x="11126" y="12441"/>
                  <a:pt x="11054" y="12377"/>
                </a:cubicBezTo>
                <a:cubicBezTo>
                  <a:pt x="11046" y="12373"/>
                  <a:pt x="11039" y="12372"/>
                  <a:pt x="11032" y="12372"/>
                </a:cubicBezTo>
                <a:cubicBezTo>
                  <a:pt x="11015" y="12372"/>
                  <a:pt x="11000" y="12381"/>
                  <a:pt x="10991" y="12389"/>
                </a:cubicBezTo>
                <a:cubicBezTo>
                  <a:pt x="10966" y="12414"/>
                  <a:pt x="10978" y="12439"/>
                  <a:pt x="11003" y="12465"/>
                </a:cubicBezTo>
                <a:cubicBezTo>
                  <a:pt x="11205" y="12628"/>
                  <a:pt x="11394" y="12817"/>
                  <a:pt x="11570" y="13006"/>
                </a:cubicBezTo>
                <a:cubicBezTo>
                  <a:pt x="11574" y="13009"/>
                  <a:pt x="11578" y="13011"/>
                  <a:pt x="11582" y="13013"/>
                </a:cubicBezTo>
                <a:lnTo>
                  <a:pt x="11582" y="13013"/>
                </a:lnTo>
                <a:cubicBezTo>
                  <a:pt x="11597" y="13000"/>
                  <a:pt x="11613" y="12988"/>
                  <a:pt x="11628" y="12976"/>
                </a:cubicBezTo>
                <a:lnTo>
                  <a:pt x="11628" y="12976"/>
                </a:lnTo>
                <a:cubicBezTo>
                  <a:pt x="11634" y="12981"/>
                  <a:pt x="11640" y="12987"/>
                  <a:pt x="11645" y="12993"/>
                </a:cubicBezTo>
                <a:cubicBezTo>
                  <a:pt x="11647" y="12994"/>
                  <a:pt x="11649" y="12995"/>
                  <a:pt x="11651" y="12997"/>
                </a:cubicBezTo>
                <a:lnTo>
                  <a:pt x="11651" y="12997"/>
                </a:lnTo>
                <a:cubicBezTo>
                  <a:pt x="11662" y="12984"/>
                  <a:pt x="11666" y="12968"/>
                  <a:pt x="11656" y="12953"/>
                </a:cubicBezTo>
                <a:lnTo>
                  <a:pt x="11656" y="12953"/>
                </a:lnTo>
                <a:cubicBezTo>
                  <a:pt x="11672" y="12940"/>
                  <a:pt x="11688" y="12927"/>
                  <a:pt x="11704" y="12914"/>
                </a:cubicBezTo>
                <a:lnTo>
                  <a:pt x="11704" y="12914"/>
                </a:lnTo>
                <a:cubicBezTo>
                  <a:pt x="11710" y="12919"/>
                  <a:pt x="11715" y="12925"/>
                  <a:pt x="11721" y="12930"/>
                </a:cubicBezTo>
                <a:cubicBezTo>
                  <a:pt x="11760" y="12959"/>
                  <a:pt x="11723" y="13005"/>
                  <a:pt x="11680" y="13005"/>
                </a:cubicBezTo>
                <a:cubicBezTo>
                  <a:pt x="11670" y="13005"/>
                  <a:pt x="11661" y="13002"/>
                  <a:pt x="11651" y="12997"/>
                </a:cubicBezTo>
                <a:lnTo>
                  <a:pt x="11651" y="12997"/>
                </a:lnTo>
                <a:cubicBezTo>
                  <a:pt x="11640" y="13009"/>
                  <a:pt x="11623" y="13017"/>
                  <a:pt x="11604" y="13017"/>
                </a:cubicBezTo>
                <a:cubicBezTo>
                  <a:pt x="11597" y="13017"/>
                  <a:pt x="11589" y="13016"/>
                  <a:pt x="11582" y="13013"/>
                </a:cubicBezTo>
                <a:lnTo>
                  <a:pt x="11582" y="13013"/>
                </a:lnTo>
                <a:cubicBezTo>
                  <a:pt x="11575" y="13018"/>
                  <a:pt x="11567" y="13024"/>
                  <a:pt x="11560" y="13029"/>
                </a:cubicBezTo>
                <a:lnTo>
                  <a:pt x="11560" y="13029"/>
                </a:lnTo>
                <a:cubicBezTo>
                  <a:pt x="11563" y="13017"/>
                  <a:pt x="11559" y="13004"/>
                  <a:pt x="11545" y="12993"/>
                </a:cubicBezTo>
                <a:cubicBezTo>
                  <a:pt x="11403" y="12861"/>
                  <a:pt x="11262" y="12734"/>
                  <a:pt x="11121" y="12605"/>
                </a:cubicBezTo>
                <a:lnTo>
                  <a:pt x="11121" y="12605"/>
                </a:lnTo>
                <a:cubicBezTo>
                  <a:pt x="10969" y="12430"/>
                  <a:pt x="10821" y="12252"/>
                  <a:pt x="10676" y="12075"/>
                </a:cubicBezTo>
                <a:cubicBezTo>
                  <a:pt x="10667" y="12062"/>
                  <a:pt x="10654" y="12057"/>
                  <a:pt x="10642" y="12057"/>
                </a:cubicBezTo>
                <a:cubicBezTo>
                  <a:pt x="10608" y="12057"/>
                  <a:pt x="10574" y="12100"/>
                  <a:pt x="10601" y="12138"/>
                </a:cubicBezTo>
                <a:cubicBezTo>
                  <a:pt x="10688" y="12245"/>
                  <a:pt x="10776" y="12351"/>
                  <a:pt x="10866" y="12458"/>
                </a:cubicBezTo>
                <a:lnTo>
                  <a:pt x="10866" y="12458"/>
                </a:lnTo>
                <a:cubicBezTo>
                  <a:pt x="10858" y="12474"/>
                  <a:pt x="10858" y="12496"/>
                  <a:pt x="10878" y="12515"/>
                </a:cubicBezTo>
                <a:cubicBezTo>
                  <a:pt x="10933" y="12566"/>
                  <a:pt x="10990" y="12618"/>
                  <a:pt x="11047" y="12670"/>
                </a:cubicBezTo>
                <a:lnTo>
                  <a:pt x="11047" y="12670"/>
                </a:lnTo>
                <a:cubicBezTo>
                  <a:pt x="11085" y="12714"/>
                  <a:pt x="11124" y="12759"/>
                  <a:pt x="11162" y="12803"/>
                </a:cubicBezTo>
                <a:lnTo>
                  <a:pt x="11162" y="12803"/>
                </a:lnTo>
                <a:cubicBezTo>
                  <a:pt x="11092" y="12741"/>
                  <a:pt x="11018" y="12682"/>
                  <a:pt x="10941" y="12628"/>
                </a:cubicBezTo>
                <a:cubicBezTo>
                  <a:pt x="10932" y="12622"/>
                  <a:pt x="10924" y="12619"/>
                  <a:pt x="10916" y="12619"/>
                </a:cubicBezTo>
                <a:cubicBezTo>
                  <a:pt x="10890" y="12619"/>
                  <a:pt x="10870" y="12647"/>
                  <a:pt x="10870" y="12675"/>
                </a:cubicBezTo>
                <a:lnTo>
                  <a:pt x="10870" y="12675"/>
                </a:lnTo>
                <a:cubicBezTo>
                  <a:pt x="10806" y="12613"/>
                  <a:pt x="10742" y="12552"/>
                  <a:pt x="10676" y="12490"/>
                </a:cubicBezTo>
                <a:cubicBezTo>
                  <a:pt x="10669" y="12482"/>
                  <a:pt x="10659" y="12478"/>
                  <a:pt x="10649" y="12478"/>
                </a:cubicBezTo>
                <a:cubicBezTo>
                  <a:pt x="10612" y="12478"/>
                  <a:pt x="10572" y="12525"/>
                  <a:pt x="10601" y="12565"/>
                </a:cubicBezTo>
                <a:cubicBezTo>
                  <a:pt x="10827" y="12766"/>
                  <a:pt x="11042" y="12981"/>
                  <a:pt x="11255" y="13182"/>
                </a:cubicBezTo>
                <a:cubicBezTo>
                  <a:pt x="11268" y="13195"/>
                  <a:pt x="11283" y="13200"/>
                  <a:pt x="11296" y="13200"/>
                </a:cubicBezTo>
                <a:cubicBezTo>
                  <a:pt x="11336" y="13200"/>
                  <a:pt x="11368" y="13156"/>
                  <a:pt x="11330" y="13118"/>
                </a:cubicBezTo>
                <a:cubicBezTo>
                  <a:pt x="11224" y="13018"/>
                  <a:pt x="11117" y="12914"/>
                  <a:pt x="11009" y="12809"/>
                </a:cubicBezTo>
                <a:lnTo>
                  <a:pt x="11009" y="12809"/>
                </a:lnTo>
                <a:cubicBezTo>
                  <a:pt x="11114" y="12897"/>
                  <a:pt x="11213" y="12989"/>
                  <a:pt x="11305" y="13081"/>
                </a:cubicBezTo>
                <a:cubicBezTo>
                  <a:pt x="11318" y="13094"/>
                  <a:pt x="11333" y="13100"/>
                  <a:pt x="11347" y="13100"/>
                </a:cubicBezTo>
                <a:cubicBezTo>
                  <a:pt x="11370" y="13100"/>
                  <a:pt x="11391" y="13084"/>
                  <a:pt x="11396" y="13064"/>
                </a:cubicBezTo>
                <a:lnTo>
                  <a:pt x="11396" y="13064"/>
                </a:lnTo>
                <a:cubicBezTo>
                  <a:pt x="11412" y="13081"/>
                  <a:pt x="11428" y="13099"/>
                  <a:pt x="11445" y="13117"/>
                </a:cubicBezTo>
                <a:lnTo>
                  <a:pt x="11445" y="13117"/>
                </a:lnTo>
                <a:cubicBezTo>
                  <a:pt x="11467" y="13100"/>
                  <a:pt x="11489" y="13084"/>
                  <a:pt x="11511" y="13067"/>
                </a:cubicBezTo>
                <a:lnTo>
                  <a:pt x="11511" y="13067"/>
                </a:lnTo>
                <a:cubicBezTo>
                  <a:pt x="11517" y="13066"/>
                  <a:pt x="11522" y="13065"/>
                  <a:pt x="11528" y="13063"/>
                </a:cubicBezTo>
                <a:lnTo>
                  <a:pt x="11528" y="13063"/>
                </a:lnTo>
                <a:cubicBezTo>
                  <a:pt x="11533" y="13069"/>
                  <a:pt x="11539" y="13075"/>
                  <a:pt x="11545" y="13081"/>
                </a:cubicBezTo>
                <a:cubicBezTo>
                  <a:pt x="11572" y="13118"/>
                  <a:pt x="11538" y="13162"/>
                  <a:pt x="11503" y="13162"/>
                </a:cubicBezTo>
                <a:cubicBezTo>
                  <a:pt x="11491" y="13162"/>
                  <a:pt x="11479" y="13157"/>
                  <a:pt x="11469" y="13144"/>
                </a:cubicBezTo>
                <a:cubicBezTo>
                  <a:pt x="11461" y="13135"/>
                  <a:pt x="11453" y="13126"/>
                  <a:pt x="11445" y="13117"/>
                </a:cubicBezTo>
                <a:lnTo>
                  <a:pt x="11445" y="13117"/>
                </a:lnTo>
                <a:cubicBezTo>
                  <a:pt x="11393" y="13155"/>
                  <a:pt x="11340" y="13193"/>
                  <a:pt x="11287" y="13230"/>
                </a:cubicBezTo>
                <a:lnTo>
                  <a:pt x="11287" y="13230"/>
                </a:lnTo>
                <a:cubicBezTo>
                  <a:pt x="11285" y="13227"/>
                  <a:pt x="11283" y="13223"/>
                  <a:pt x="11280" y="13219"/>
                </a:cubicBezTo>
                <a:cubicBezTo>
                  <a:pt x="11129" y="13081"/>
                  <a:pt x="10978" y="12942"/>
                  <a:pt x="10827" y="12817"/>
                </a:cubicBezTo>
                <a:cubicBezTo>
                  <a:pt x="10818" y="12807"/>
                  <a:pt x="10807" y="12803"/>
                  <a:pt x="10796" y="12803"/>
                </a:cubicBezTo>
                <a:cubicBezTo>
                  <a:pt x="10778" y="12803"/>
                  <a:pt x="10760" y="12814"/>
                  <a:pt x="10752" y="12830"/>
                </a:cubicBezTo>
                <a:cubicBezTo>
                  <a:pt x="10749" y="12833"/>
                  <a:pt x="10748" y="12837"/>
                  <a:pt x="10747" y="12842"/>
                </a:cubicBezTo>
                <a:lnTo>
                  <a:pt x="10747" y="12842"/>
                </a:lnTo>
                <a:cubicBezTo>
                  <a:pt x="10743" y="12841"/>
                  <a:pt x="10738" y="12840"/>
                  <a:pt x="10734" y="12840"/>
                </a:cubicBezTo>
                <a:cubicBezTo>
                  <a:pt x="10730" y="12840"/>
                  <a:pt x="10726" y="12841"/>
                  <a:pt x="10722" y="12842"/>
                </a:cubicBezTo>
                <a:lnTo>
                  <a:pt x="10722" y="12842"/>
                </a:lnTo>
                <a:cubicBezTo>
                  <a:pt x="10622" y="12733"/>
                  <a:pt x="10528" y="12630"/>
                  <a:pt x="10425" y="12528"/>
                </a:cubicBezTo>
                <a:cubicBezTo>
                  <a:pt x="10415" y="12515"/>
                  <a:pt x="10403" y="12509"/>
                  <a:pt x="10391" y="12509"/>
                </a:cubicBezTo>
                <a:cubicBezTo>
                  <a:pt x="10356" y="12509"/>
                  <a:pt x="10322" y="12553"/>
                  <a:pt x="10350" y="12590"/>
                </a:cubicBezTo>
                <a:cubicBezTo>
                  <a:pt x="10486" y="12727"/>
                  <a:pt x="10610" y="12863"/>
                  <a:pt x="10746" y="13000"/>
                </a:cubicBezTo>
                <a:lnTo>
                  <a:pt x="10746" y="13000"/>
                </a:lnTo>
                <a:cubicBezTo>
                  <a:pt x="10729" y="13022"/>
                  <a:pt x="10742" y="13045"/>
                  <a:pt x="10765" y="13068"/>
                </a:cubicBezTo>
                <a:cubicBezTo>
                  <a:pt x="10853" y="13144"/>
                  <a:pt x="10941" y="13232"/>
                  <a:pt x="11003" y="13333"/>
                </a:cubicBezTo>
                <a:cubicBezTo>
                  <a:pt x="11016" y="13339"/>
                  <a:pt x="11029" y="13342"/>
                  <a:pt x="11041" y="13342"/>
                </a:cubicBezTo>
                <a:cubicBezTo>
                  <a:pt x="11044" y="13342"/>
                  <a:pt x="11047" y="13342"/>
                  <a:pt x="11050" y="13341"/>
                </a:cubicBezTo>
                <a:lnTo>
                  <a:pt x="11050" y="13341"/>
                </a:lnTo>
                <a:cubicBezTo>
                  <a:pt x="11059" y="13351"/>
                  <a:pt x="11068" y="13362"/>
                  <a:pt x="11078" y="13371"/>
                </a:cubicBezTo>
                <a:lnTo>
                  <a:pt x="11078" y="13371"/>
                </a:lnTo>
                <a:cubicBezTo>
                  <a:pt x="11082" y="13369"/>
                  <a:pt x="11086" y="13366"/>
                  <a:pt x="11090" y="13364"/>
                </a:cubicBezTo>
                <a:lnTo>
                  <a:pt x="11090" y="13364"/>
                </a:lnTo>
                <a:cubicBezTo>
                  <a:pt x="11091" y="13366"/>
                  <a:pt x="11092" y="13368"/>
                  <a:pt x="11093" y="13370"/>
                </a:cubicBezTo>
                <a:lnTo>
                  <a:pt x="11104" y="13370"/>
                </a:lnTo>
                <a:cubicBezTo>
                  <a:pt x="11101" y="13367"/>
                  <a:pt x="11098" y="13363"/>
                  <a:pt x="11096" y="13359"/>
                </a:cubicBezTo>
                <a:lnTo>
                  <a:pt x="11096" y="13359"/>
                </a:lnTo>
                <a:cubicBezTo>
                  <a:pt x="11121" y="13343"/>
                  <a:pt x="11146" y="13327"/>
                  <a:pt x="11170" y="13310"/>
                </a:cubicBezTo>
                <a:lnTo>
                  <a:pt x="11170" y="13310"/>
                </a:lnTo>
                <a:cubicBezTo>
                  <a:pt x="11181" y="13322"/>
                  <a:pt x="11192" y="13335"/>
                  <a:pt x="11179" y="13358"/>
                </a:cubicBezTo>
                <a:cubicBezTo>
                  <a:pt x="11179" y="13383"/>
                  <a:pt x="11154" y="13395"/>
                  <a:pt x="11129" y="13395"/>
                </a:cubicBezTo>
                <a:cubicBezTo>
                  <a:pt x="11109" y="13395"/>
                  <a:pt x="11093" y="13385"/>
                  <a:pt x="11078" y="13371"/>
                </a:cubicBezTo>
                <a:lnTo>
                  <a:pt x="11078" y="13371"/>
                </a:lnTo>
                <a:cubicBezTo>
                  <a:pt x="11062" y="13382"/>
                  <a:pt x="11045" y="13393"/>
                  <a:pt x="11028" y="13404"/>
                </a:cubicBezTo>
                <a:lnTo>
                  <a:pt x="11028" y="13404"/>
                </a:lnTo>
                <a:cubicBezTo>
                  <a:pt x="11037" y="13389"/>
                  <a:pt x="11035" y="13372"/>
                  <a:pt x="11017" y="13358"/>
                </a:cubicBezTo>
                <a:cubicBezTo>
                  <a:pt x="10715" y="13043"/>
                  <a:pt x="10413" y="12729"/>
                  <a:pt x="10098" y="12427"/>
                </a:cubicBezTo>
                <a:cubicBezTo>
                  <a:pt x="10087" y="12419"/>
                  <a:pt x="10076" y="12415"/>
                  <a:pt x="10065" y="12415"/>
                </a:cubicBezTo>
                <a:cubicBezTo>
                  <a:pt x="10025" y="12415"/>
                  <a:pt x="9993" y="12461"/>
                  <a:pt x="10023" y="12490"/>
                </a:cubicBezTo>
                <a:cubicBezTo>
                  <a:pt x="10337" y="12791"/>
                  <a:pt x="10651" y="13106"/>
                  <a:pt x="10941" y="13420"/>
                </a:cubicBezTo>
                <a:cubicBezTo>
                  <a:pt x="10952" y="13429"/>
                  <a:pt x="10964" y="13432"/>
                  <a:pt x="10976" y="13432"/>
                </a:cubicBezTo>
                <a:cubicBezTo>
                  <a:pt x="10979" y="13432"/>
                  <a:pt x="10982" y="13432"/>
                  <a:pt x="10985" y="13431"/>
                </a:cubicBezTo>
                <a:lnTo>
                  <a:pt x="10985" y="13431"/>
                </a:lnTo>
                <a:cubicBezTo>
                  <a:pt x="11000" y="13422"/>
                  <a:pt x="11014" y="13413"/>
                  <a:pt x="11028" y="13404"/>
                </a:cubicBezTo>
                <a:lnTo>
                  <a:pt x="11028" y="13404"/>
                </a:lnTo>
                <a:cubicBezTo>
                  <a:pt x="11020" y="13417"/>
                  <a:pt x="11004" y="13428"/>
                  <a:pt x="10985" y="13431"/>
                </a:cubicBezTo>
                <a:lnTo>
                  <a:pt x="10985" y="13431"/>
                </a:lnTo>
                <a:cubicBezTo>
                  <a:pt x="10973" y="13439"/>
                  <a:pt x="10960" y="13447"/>
                  <a:pt x="10948" y="13455"/>
                </a:cubicBezTo>
                <a:lnTo>
                  <a:pt x="10948" y="13455"/>
                </a:lnTo>
                <a:cubicBezTo>
                  <a:pt x="10947" y="13447"/>
                  <a:pt x="10944" y="13440"/>
                  <a:pt x="10941" y="13433"/>
                </a:cubicBezTo>
                <a:cubicBezTo>
                  <a:pt x="10777" y="13294"/>
                  <a:pt x="10626" y="13144"/>
                  <a:pt x="10463" y="13006"/>
                </a:cubicBezTo>
                <a:cubicBezTo>
                  <a:pt x="10455" y="12991"/>
                  <a:pt x="10439" y="12985"/>
                  <a:pt x="10425" y="12985"/>
                </a:cubicBezTo>
                <a:cubicBezTo>
                  <a:pt x="10415" y="12985"/>
                  <a:pt x="10405" y="12988"/>
                  <a:pt x="10400" y="12993"/>
                </a:cubicBezTo>
                <a:cubicBezTo>
                  <a:pt x="10375" y="13018"/>
                  <a:pt x="10375" y="13043"/>
                  <a:pt x="10388" y="13068"/>
                </a:cubicBezTo>
                <a:cubicBezTo>
                  <a:pt x="10550" y="13207"/>
                  <a:pt x="10701" y="13357"/>
                  <a:pt x="10864" y="13508"/>
                </a:cubicBezTo>
                <a:lnTo>
                  <a:pt x="10864" y="13508"/>
                </a:lnTo>
                <a:cubicBezTo>
                  <a:pt x="10892" y="13490"/>
                  <a:pt x="10920" y="13473"/>
                  <a:pt x="10948" y="13455"/>
                </a:cubicBezTo>
                <a:lnTo>
                  <a:pt x="10948" y="13455"/>
                </a:lnTo>
                <a:cubicBezTo>
                  <a:pt x="10951" y="13476"/>
                  <a:pt x="10946" y="13499"/>
                  <a:pt x="10928" y="13509"/>
                </a:cubicBezTo>
                <a:cubicBezTo>
                  <a:pt x="10923" y="13519"/>
                  <a:pt x="10913" y="13523"/>
                  <a:pt x="10903" y="13523"/>
                </a:cubicBezTo>
                <a:cubicBezTo>
                  <a:pt x="10888" y="13523"/>
                  <a:pt x="10873" y="13516"/>
                  <a:pt x="10866" y="13509"/>
                </a:cubicBezTo>
                <a:cubicBezTo>
                  <a:pt x="10865" y="13508"/>
                  <a:pt x="10865" y="13508"/>
                  <a:pt x="10864" y="13508"/>
                </a:cubicBezTo>
                <a:lnTo>
                  <a:pt x="10864" y="13508"/>
                </a:lnTo>
                <a:cubicBezTo>
                  <a:pt x="10832" y="13527"/>
                  <a:pt x="10800" y="13547"/>
                  <a:pt x="10768" y="13567"/>
                </a:cubicBezTo>
                <a:lnTo>
                  <a:pt x="10768" y="13567"/>
                </a:lnTo>
                <a:cubicBezTo>
                  <a:pt x="10769" y="13560"/>
                  <a:pt x="10768" y="13554"/>
                  <a:pt x="10765" y="13548"/>
                </a:cubicBezTo>
                <a:lnTo>
                  <a:pt x="10765" y="13548"/>
                </a:lnTo>
                <a:cubicBezTo>
                  <a:pt x="10792" y="13535"/>
                  <a:pt x="10807" y="13501"/>
                  <a:pt x="10777" y="13471"/>
                </a:cubicBezTo>
                <a:cubicBezTo>
                  <a:pt x="10626" y="13294"/>
                  <a:pt x="10450" y="13144"/>
                  <a:pt x="10262" y="12993"/>
                </a:cubicBezTo>
                <a:cubicBezTo>
                  <a:pt x="10255" y="12986"/>
                  <a:pt x="10247" y="12983"/>
                  <a:pt x="10239" y="12983"/>
                </a:cubicBezTo>
                <a:cubicBezTo>
                  <a:pt x="10217" y="12983"/>
                  <a:pt x="10195" y="13007"/>
                  <a:pt x="10193" y="13035"/>
                </a:cubicBezTo>
                <a:lnTo>
                  <a:pt x="10193" y="13035"/>
                </a:lnTo>
                <a:cubicBezTo>
                  <a:pt x="10123" y="12963"/>
                  <a:pt x="10054" y="12890"/>
                  <a:pt x="9985" y="12817"/>
                </a:cubicBezTo>
                <a:cubicBezTo>
                  <a:pt x="9977" y="12809"/>
                  <a:pt x="9967" y="12805"/>
                  <a:pt x="9957" y="12805"/>
                </a:cubicBezTo>
                <a:cubicBezTo>
                  <a:pt x="9941" y="12805"/>
                  <a:pt x="9924" y="12814"/>
                  <a:pt x="9913" y="12826"/>
                </a:cubicBezTo>
                <a:lnTo>
                  <a:pt x="9913" y="12826"/>
                </a:lnTo>
                <a:cubicBezTo>
                  <a:pt x="9677" y="12623"/>
                  <a:pt x="9442" y="12399"/>
                  <a:pt x="9218" y="12176"/>
                </a:cubicBezTo>
                <a:cubicBezTo>
                  <a:pt x="9092" y="12037"/>
                  <a:pt x="8954" y="11899"/>
                  <a:pt x="8828" y="11748"/>
                </a:cubicBezTo>
                <a:cubicBezTo>
                  <a:pt x="8818" y="11740"/>
                  <a:pt x="8806" y="11737"/>
                  <a:pt x="8795" y="11737"/>
                </a:cubicBezTo>
                <a:cubicBezTo>
                  <a:pt x="8756" y="11737"/>
                  <a:pt x="8723" y="11784"/>
                  <a:pt x="8753" y="11824"/>
                </a:cubicBezTo>
                <a:cubicBezTo>
                  <a:pt x="9206" y="12314"/>
                  <a:pt x="9696" y="12791"/>
                  <a:pt x="10224" y="13219"/>
                </a:cubicBezTo>
                <a:cubicBezTo>
                  <a:pt x="10255" y="13245"/>
                  <a:pt x="10287" y="13271"/>
                  <a:pt x="10320" y="13297"/>
                </a:cubicBezTo>
                <a:lnTo>
                  <a:pt x="10320" y="13297"/>
                </a:lnTo>
                <a:cubicBezTo>
                  <a:pt x="10412" y="13383"/>
                  <a:pt x="10507" y="13466"/>
                  <a:pt x="10601" y="13546"/>
                </a:cubicBezTo>
                <a:cubicBezTo>
                  <a:pt x="10612" y="13557"/>
                  <a:pt x="10623" y="13561"/>
                  <a:pt x="10632" y="13561"/>
                </a:cubicBezTo>
                <a:cubicBezTo>
                  <a:pt x="10635" y="13561"/>
                  <a:pt x="10637" y="13561"/>
                  <a:pt x="10639" y="13560"/>
                </a:cubicBezTo>
                <a:lnTo>
                  <a:pt x="10639" y="13560"/>
                </a:lnTo>
                <a:cubicBezTo>
                  <a:pt x="10652" y="13572"/>
                  <a:pt x="10664" y="13584"/>
                  <a:pt x="10676" y="13596"/>
                </a:cubicBezTo>
                <a:cubicBezTo>
                  <a:pt x="10684" y="13602"/>
                  <a:pt x="10693" y="13606"/>
                  <a:pt x="10701" y="13607"/>
                </a:cubicBezTo>
                <a:lnTo>
                  <a:pt x="10701" y="13607"/>
                </a:lnTo>
                <a:cubicBezTo>
                  <a:pt x="10724" y="13594"/>
                  <a:pt x="10746" y="13580"/>
                  <a:pt x="10768" y="13567"/>
                </a:cubicBezTo>
                <a:lnTo>
                  <a:pt x="10768" y="13567"/>
                </a:lnTo>
                <a:cubicBezTo>
                  <a:pt x="10765" y="13588"/>
                  <a:pt x="10739" y="13608"/>
                  <a:pt x="10711" y="13608"/>
                </a:cubicBezTo>
                <a:cubicBezTo>
                  <a:pt x="10708" y="13608"/>
                  <a:pt x="10705" y="13608"/>
                  <a:pt x="10701" y="13607"/>
                </a:cubicBezTo>
                <a:lnTo>
                  <a:pt x="10701" y="13607"/>
                </a:lnTo>
                <a:cubicBezTo>
                  <a:pt x="10687" y="13616"/>
                  <a:pt x="10672" y="13625"/>
                  <a:pt x="10657" y="13634"/>
                </a:cubicBezTo>
                <a:lnTo>
                  <a:pt x="10657" y="13634"/>
                </a:lnTo>
                <a:cubicBezTo>
                  <a:pt x="10664" y="13615"/>
                  <a:pt x="10660" y="13594"/>
                  <a:pt x="10639" y="13584"/>
                </a:cubicBezTo>
                <a:cubicBezTo>
                  <a:pt x="10500" y="13484"/>
                  <a:pt x="10375" y="13383"/>
                  <a:pt x="10249" y="13269"/>
                </a:cubicBezTo>
                <a:cubicBezTo>
                  <a:pt x="10234" y="13262"/>
                  <a:pt x="10220" y="13255"/>
                  <a:pt x="10205" y="13255"/>
                </a:cubicBezTo>
                <a:cubicBezTo>
                  <a:pt x="10195" y="13255"/>
                  <a:pt x="10184" y="13259"/>
                  <a:pt x="10173" y="13269"/>
                </a:cubicBezTo>
                <a:cubicBezTo>
                  <a:pt x="10171" y="13272"/>
                  <a:pt x="10168" y="13277"/>
                  <a:pt x="10167" y="13282"/>
                </a:cubicBezTo>
                <a:lnTo>
                  <a:pt x="10167" y="13282"/>
                </a:lnTo>
                <a:cubicBezTo>
                  <a:pt x="9953" y="13081"/>
                  <a:pt x="9740" y="12873"/>
                  <a:pt x="9533" y="12666"/>
                </a:cubicBezTo>
                <a:cubicBezTo>
                  <a:pt x="9522" y="12658"/>
                  <a:pt x="9510" y="12654"/>
                  <a:pt x="9499" y="12654"/>
                </a:cubicBezTo>
                <a:cubicBezTo>
                  <a:pt x="9460" y="12654"/>
                  <a:pt x="9427" y="12699"/>
                  <a:pt x="9457" y="12729"/>
                </a:cubicBezTo>
                <a:cubicBezTo>
                  <a:pt x="9543" y="12818"/>
                  <a:pt x="9629" y="12905"/>
                  <a:pt x="9716" y="12990"/>
                </a:cubicBezTo>
                <a:lnTo>
                  <a:pt x="9716" y="12990"/>
                </a:lnTo>
                <a:cubicBezTo>
                  <a:pt x="9690" y="13007"/>
                  <a:pt x="9677" y="13045"/>
                  <a:pt x="9709" y="13068"/>
                </a:cubicBezTo>
                <a:cubicBezTo>
                  <a:pt x="9867" y="13191"/>
                  <a:pt x="10025" y="13313"/>
                  <a:pt x="10181" y="13435"/>
                </a:cubicBezTo>
                <a:lnTo>
                  <a:pt x="10181" y="13435"/>
                </a:lnTo>
                <a:cubicBezTo>
                  <a:pt x="10275" y="13523"/>
                  <a:pt x="10369" y="13610"/>
                  <a:pt x="10463" y="13697"/>
                </a:cubicBezTo>
                <a:cubicBezTo>
                  <a:pt x="10474" y="13705"/>
                  <a:pt x="10486" y="13709"/>
                  <a:pt x="10497" y="13709"/>
                </a:cubicBezTo>
                <a:cubicBezTo>
                  <a:pt x="10505" y="13709"/>
                  <a:pt x="10512" y="13707"/>
                  <a:pt x="10519" y="13705"/>
                </a:cubicBezTo>
                <a:lnTo>
                  <a:pt x="10519" y="13705"/>
                </a:lnTo>
                <a:cubicBezTo>
                  <a:pt x="10521" y="13706"/>
                  <a:pt x="10523" y="13708"/>
                  <a:pt x="10526" y="13710"/>
                </a:cubicBezTo>
                <a:cubicBezTo>
                  <a:pt x="10526" y="13710"/>
                  <a:pt x="10526" y="13711"/>
                  <a:pt x="10527" y="13711"/>
                </a:cubicBezTo>
                <a:lnTo>
                  <a:pt x="10527" y="13711"/>
                </a:lnTo>
                <a:cubicBezTo>
                  <a:pt x="10552" y="13696"/>
                  <a:pt x="10577" y="13681"/>
                  <a:pt x="10602" y="13667"/>
                </a:cubicBezTo>
                <a:lnTo>
                  <a:pt x="10602" y="13667"/>
                </a:lnTo>
                <a:cubicBezTo>
                  <a:pt x="10604" y="13667"/>
                  <a:pt x="10606" y="13668"/>
                  <a:pt x="10607" y="13668"/>
                </a:cubicBezTo>
                <a:lnTo>
                  <a:pt x="10607" y="13668"/>
                </a:lnTo>
                <a:cubicBezTo>
                  <a:pt x="10607" y="13667"/>
                  <a:pt x="10607" y="13665"/>
                  <a:pt x="10607" y="13664"/>
                </a:cubicBezTo>
                <a:lnTo>
                  <a:pt x="10607" y="13664"/>
                </a:lnTo>
                <a:cubicBezTo>
                  <a:pt x="10624" y="13654"/>
                  <a:pt x="10641" y="13644"/>
                  <a:pt x="10657" y="13634"/>
                </a:cubicBezTo>
                <a:lnTo>
                  <a:pt x="10657" y="13634"/>
                </a:lnTo>
                <a:cubicBezTo>
                  <a:pt x="10651" y="13652"/>
                  <a:pt x="10634" y="13669"/>
                  <a:pt x="10614" y="13669"/>
                </a:cubicBezTo>
                <a:cubicBezTo>
                  <a:pt x="10612" y="13669"/>
                  <a:pt x="10610" y="13669"/>
                  <a:pt x="10607" y="13668"/>
                </a:cubicBezTo>
                <a:lnTo>
                  <a:pt x="10607" y="13668"/>
                </a:lnTo>
                <a:cubicBezTo>
                  <a:pt x="10609" y="13696"/>
                  <a:pt x="10585" y="13725"/>
                  <a:pt x="10558" y="13725"/>
                </a:cubicBezTo>
                <a:cubicBezTo>
                  <a:pt x="10548" y="13725"/>
                  <a:pt x="10537" y="13721"/>
                  <a:pt x="10527" y="13711"/>
                </a:cubicBezTo>
                <a:lnTo>
                  <a:pt x="10527" y="13711"/>
                </a:lnTo>
                <a:cubicBezTo>
                  <a:pt x="10503" y="13725"/>
                  <a:pt x="10480" y="13738"/>
                  <a:pt x="10456" y="13752"/>
                </a:cubicBezTo>
                <a:lnTo>
                  <a:pt x="10456" y="13752"/>
                </a:lnTo>
                <a:cubicBezTo>
                  <a:pt x="10462" y="13734"/>
                  <a:pt x="10459" y="13713"/>
                  <a:pt x="10438" y="13697"/>
                </a:cubicBezTo>
                <a:cubicBezTo>
                  <a:pt x="10224" y="13546"/>
                  <a:pt x="10023" y="13395"/>
                  <a:pt x="9821" y="13244"/>
                </a:cubicBezTo>
                <a:cubicBezTo>
                  <a:pt x="9812" y="13237"/>
                  <a:pt x="9802" y="13234"/>
                  <a:pt x="9794" y="13234"/>
                </a:cubicBezTo>
                <a:cubicBezTo>
                  <a:pt x="9756" y="13234"/>
                  <a:pt x="9730" y="13289"/>
                  <a:pt x="9771" y="13320"/>
                </a:cubicBezTo>
                <a:cubicBezTo>
                  <a:pt x="9814" y="13355"/>
                  <a:pt x="9857" y="13389"/>
                  <a:pt x="9901" y="13423"/>
                </a:cubicBezTo>
                <a:lnTo>
                  <a:pt x="9901" y="13423"/>
                </a:lnTo>
                <a:cubicBezTo>
                  <a:pt x="9898" y="13423"/>
                  <a:pt x="9896" y="13423"/>
                  <a:pt x="9894" y="13423"/>
                </a:cubicBezTo>
                <a:cubicBezTo>
                  <a:pt x="9888" y="13423"/>
                  <a:pt x="9883" y="13424"/>
                  <a:pt x="9878" y="13426"/>
                </a:cubicBezTo>
                <a:lnTo>
                  <a:pt x="9878" y="13426"/>
                </a:lnTo>
                <a:cubicBezTo>
                  <a:pt x="9648" y="13236"/>
                  <a:pt x="9417" y="13045"/>
                  <a:pt x="9181" y="12855"/>
                </a:cubicBezTo>
                <a:cubicBezTo>
                  <a:pt x="9174" y="12848"/>
                  <a:pt x="9167" y="12845"/>
                  <a:pt x="9159" y="12845"/>
                </a:cubicBezTo>
                <a:cubicBezTo>
                  <a:pt x="9124" y="12845"/>
                  <a:pt x="9089" y="12912"/>
                  <a:pt x="9130" y="12942"/>
                </a:cubicBezTo>
                <a:cubicBezTo>
                  <a:pt x="9447" y="13206"/>
                  <a:pt x="9771" y="13470"/>
                  <a:pt x="10090" y="13726"/>
                </a:cubicBezTo>
                <a:lnTo>
                  <a:pt x="10090" y="13726"/>
                </a:lnTo>
                <a:cubicBezTo>
                  <a:pt x="9939" y="13616"/>
                  <a:pt x="9780" y="13499"/>
                  <a:pt x="9620" y="13383"/>
                </a:cubicBezTo>
                <a:cubicBezTo>
                  <a:pt x="9610" y="13376"/>
                  <a:pt x="9601" y="13372"/>
                  <a:pt x="9592" y="13372"/>
                </a:cubicBezTo>
                <a:cubicBezTo>
                  <a:pt x="9554" y="13372"/>
                  <a:pt x="9529" y="13428"/>
                  <a:pt x="9570" y="13458"/>
                </a:cubicBezTo>
                <a:cubicBezTo>
                  <a:pt x="9604" y="13483"/>
                  <a:pt x="9637" y="13508"/>
                  <a:pt x="9670" y="13533"/>
                </a:cubicBezTo>
                <a:lnTo>
                  <a:pt x="9670" y="13533"/>
                </a:lnTo>
                <a:cubicBezTo>
                  <a:pt x="9669" y="13532"/>
                  <a:pt x="9668" y="13532"/>
                  <a:pt x="9667" y="13532"/>
                </a:cubicBezTo>
                <a:cubicBezTo>
                  <a:pt x="9651" y="13532"/>
                  <a:pt x="9636" y="13543"/>
                  <a:pt x="9620" y="13559"/>
                </a:cubicBezTo>
                <a:cubicBezTo>
                  <a:pt x="9616" y="13569"/>
                  <a:pt x="9614" y="13578"/>
                  <a:pt x="9616" y="13587"/>
                </a:cubicBezTo>
                <a:lnTo>
                  <a:pt x="9616" y="13587"/>
                </a:lnTo>
                <a:cubicBezTo>
                  <a:pt x="9592" y="13569"/>
                  <a:pt x="9569" y="13551"/>
                  <a:pt x="9545" y="13534"/>
                </a:cubicBezTo>
                <a:cubicBezTo>
                  <a:pt x="9536" y="13527"/>
                  <a:pt x="9527" y="13525"/>
                  <a:pt x="9518" y="13525"/>
                </a:cubicBezTo>
                <a:cubicBezTo>
                  <a:pt x="9496" y="13525"/>
                  <a:pt x="9475" y="13544"/>
                  <a:pt x="9467" y="13567"/>
                </a:cubicBezTo>
                <a:lnTo>
                  <a:pt x="9467" y="13567"/>
                </a:lnTo>
                <a:cubicBezTo>
                  <a:pt x="9347" y="13469"/>
                  <a:pt x="9226" y="13375"/>
                  <a:pt x="9105" y="13282"/>
                </a:cubicBezTo>
                <a:cubicBezTo>
                  <a:pt x="9094" y="13272"/>
                  <a:pt x="9083" y="13267"/>
                  <a:pt x="9072" y="13267"/>
                </a:cubicBezTo>
                <a:cubicBezTo>
                  <a:pt x="9033" y="13267"/>
                  <a:pt x="9002" y="13328"/>
                  <a:pt x="9042" y="13358"/>
                </a:cubicBezTo>
                <a:cubicBezTo>
                  <a:pt x="9113" y="13412"/>
                  <a:pt x="9184" y="13468"/>
                  <a:pt x="9254" y="13524"/>
                </a:cubicBezTo>
                <a:lnTo>
                  <a:pt x="9254" y="13524"/>
                </a:lnTo>
                <a:cubicBezTo>
                  <a:pt x="9248" y="13521"/>
                  <a:pt x="9242" y="13520"/>
                  <a:pt x="9236" y="13520"/>
                </a:cubicBezTo>
                <a:cubicBezTo>
                  <a:pt x="9218" y="13520"/>
                  <a:pt x="9201" y="13531"/>
                  <a:pt x="9193" y="13546"/>
                </a:cubicBezTo>
                <a:cubicBezTo>
                  <a:pt x="9181" y="13571"/>
                  <a:pt x="9193" y="13596"/>
                  <a:pt x="9206" y="13609"/>
                </a:cubicBezTo>
                <a:cubicBezTo>
                  <a:pt x="9407" y="13772"/>
                  <a:pt x="9595" y="13936"/>
                  <a:pt x="9784" y="14099"/>
                </a:cubicBezTo>
                <a:cubicBezTo>
                  <a:pt x="9789" y="14105"/>
                  <a:pt x="9799" y="14108"/>
                  <a:pt x="9809" y="14108"/>
                </a:cubicBezTo>
                <a:cubicBezTo>
                  <a:pt x="9824" y="14108"/>
                  <a:pt x="9840" y="14102"/>
                  <a:pt x="9847" y="14087"/>
                </a:cubicBezTo>
                <a:cubicBezTo>
                  <a:pt x="9872" y="14062"/>
                  <a:pt x="9860" y="14037"/>
                  <a:pt x="9834" y="14024"/>
                </a:cubicBezTo>
                <a:lnTo>
                  <a:pt x="9293" y="13555"/>
                </a:lnTo>
                <a:lnTo>
                  <a:pt x="9293" y="13555"/>
                </a:lnTo>
                <a:cubicBezTo>
                  <a:pt x="9468" y="13697"/>
                  <a:pt x="9638" y="13845"/>
                  <a:pt x="9809" y="13999"/>
                </a:cubicBezTo>
                <a:cubicBezTo>
                  <a:pt x="9817" y="14007"/>
                  <a:pt x="9827" y="14010"/>
                  <a:pt x="9837" y="14010"/>
                </a:cubicBezTo>
                <a:cubicBezTo>
                  <a:pt x="9871" y="14010"/>
                  <a:pt x="9908" y="13970"/>
                  <a:pt x="9890" y="13933"/>
                </a:cubicBezTo>
                <a:lnTo>
                  <a:pt x="9890" y="13933"/>
                </a:lnTo>
                <a:cubicBezTo>
                  <a:pt x="9924" y="13961"/>
                  <a:pt x="9957" y="13990"/>
                  <a:pt x="9990" y="14020"/>
                </a:cubicBezTo>
                <a:lnTo>
                  <a:pt x="9990" y="14020"/>
                </a:lnTo>
                <a:cubicBezTo>
                  <a:pt x="10017" y="14005"/>
                  <a:pt x="10044" y="13989"/>
                  <a:pt x="10071" y="13974"/>
                </a:cubicBezTo>
                <a:lnTo>
                  <a:pt x="10071" y="13974"/>
                </a:lnTo>
                <a:cubicBezTo>
                  <a:pt x="10045" y="13950"/>
                  <a:pt x="10018" y="13926"/>
                  <a:pt x="9992" y="13902"/>
                </a:cubicBezTo>
                <a:lnTo>
                  <a:pt x="9992" y="13902"/>
                </a:lnTo>
                <a:cubicBezTo>
                  <a:pt x="10021" y="13924"/>
                  <a:pt x="10050" y="13947"/>
                  <a:pt x="10079" y="13969"/>
                </a:cubicBezTo>
                <a:lnTo>
                  <a:pt x="10079" y="13969"/>
                </a:lnTo>
                <a:cubicBezTo>
                  <a:pt x="10106" y="13953"/>
                  <a:pt x="10133" y="13938"/>
                  <a:pt x="10160" y="13922"/>
                </a:cubicBezTo>
                <a:lnTo>
                  <a:pt x="10160" y="13922"/>
                </a:lnTo>
                <a:cubicBezTo>
                  <a:pt x="10157" y="13913"/>
                  <a:pt x="10148" y="13904"/>
                  <a:pt x="10136" y="13898"/>
                </a:cubicBezTo>
                <a:cubicBezTo>
                  <a:pt x="10065" y="13839"/>
                  <a:pt x="9996" y="13782"/>
                  <a:pt x="9928" y="13727"/>
                </a:cubicBezTo>
                <a:lnTo>
                  <a:pt x="9928" y="13727"/>
                </a:lnTo>
                <a:cubicBezTo>
                  <a:pt x="9992" y="13776"/>
                  <a:pt x="10057" y="13824"/>
                  <a:pt x="10123" y="13873"/>
                </a:cubicBezTo>
                <a:cubicBezTo>
                  <a:pt x="10132" y="13879"/>
                  <a:pt x="10140" y="13882"/>
                  <a:pt x="10149" y="13882"/>
                </a:cubicBezTo>
                <a:cubicBezTo>
                  <a:pt x="10180" y="13882"/>
                  <a:pt x="10205" y="13838"/>
                  <a:pt x="10190" y="13806"/>
                </a:cubicBezTo>
                <a:lnTo>
                  <a:pt x="10190" y="13806"/>
                </a:lnTo>
                <a:cubicBezTo>
                  <a:pt x="10214" y="13825"/>
                  <a:pt x="10238" y="13844"/>
                  <a:pt x="10263" y="13864"/>
                </a:cubicBezTo>
                <a:lnTo>
                  <a:pt x="10263" y="13864"/>
                </a:lnTo>
                <a:cubicBezTo>
                  <a:pt x="10263" y="13864"/>
                  <a:pt x="10263" y="13863"/>
                  <a:pt x="10264" y="13863"/>
                </a:cubicBezTo>
                <a:lnTo>
                  <a:pt x="10264" y="13863"/>
                </a:lnTo>
                <a:cubicBezTo>
                  <a:pt x="10267" y="13866"/>
                  <a:pt x="10270" y="13869"/>
                  <a:pt x="10272" y="13872"/>
                </a:cubicBezTo>
                <a:lnTo>
                  <a:pt x="10272" y="13872"/>
                </a:lnTo>
                <a:cubicBezTo>
                  <a:pt x="10269" y="13869"/>
                  <a:pt x="10266" y="13866"/>
                  <a:pt x="10263" y="13864"/>
                </a:cubicBezTo>
                <a:lnTo>
                  <a:pt x="10263" y="13864"/>
                </a:lnTo>
                <a:cubicBezTo>
                  <a:pt x="10228" y="13883"/>
                  <a:pt x="10194" y="13903"/>
                  <a:pt x="10160" y="13922"/>
                </a:cubicBezTo>
                <a:lnTo>
                  <a:pt x="10160" y="13922"/>
                </a:lnTo>
                <a:cubicBezTo>
                  <a:pt x="10165" y="13934"/>
                  <a:pt x="10162" y="13948"/>
                  <a:pt x="10148" y="13961"/>
                </a:cubicBezTo>
                <a:cubicBezTo>
                  <a:pt x="10141" y="13977"/>
                  <a:pt x="10129" y="13987"/>
                  <a:pt x="10114" y="13987"/>
                </a:cubicBezTo>
                <a:cubicBezTo>
                  <a:pt x="10105" y="13987"/>
                  <a:pt x="10096" y="13983"/>
                  <a:pt x="10086" y="13974"/>
                </a:cubicBezTo>
                <a:cubicBezTo>
                  <a:pt x="10084" y="13972"/>
                  <a:pt x="10082" y="13970"/>
                  <a:pt x="10079" y="13969"/>
                </a:cubicBezTo>
                <a:lnTo>
                  <a:pt x="10079" y="13969"/>
                </a:lnTo>
                <a:cubicBezTo>
                  <a:pt x="10077" y="13970"/>
                  <a:pt x="10074" y="13972"/>
                  <a:pt x="10071" y="13974"/>
                </a:cubicBezTo>
                <a:lnTo>
                  <a:pt x="10071" y="13974"/>
                </a:lnTo>
                <a:cubicBezTo>
                  <a:pt x="10080" y="13982"/>
                  <a:pt x="10089" y="13990"/>
                  <a:pt x="10098" y="13999"/>
                </a:cubicBezTo>
                <a:cubicBezTo>
                  <a:pt x="10135" y="14036"/>
                  <a:pt x="10103" y="14080"/>
                  <a:pt x="10069" y="14080"/>
                </a:cubicBezTo>
                <a:cubicBezTo>
                  <a:pt x="10057" y="14080"/>
                  <a:pt x="10045" y="14075"/>
                  <a:pt x="10036" y="14062"/>
                </a:cubicBezTo>
                <a:cubicBezTo>
                  <a:pt x="10020" y="14048"/>
                  <a:pt x="10005" y="14034"/>
                  <a:pt x="9990" y="14020"/>
                </a:cubicBezTo>
                <a:lnTo>
                  <a:pt x="9990" y="14020"/>
                </a:lnTo>
                <a:cubicBezTo>
                  <a:pt x="9980" y="14026"/>
                  <a:pt x="9970" y="14031"/>
                  <a:pt x="9960" y="14037"/>
                </a:cubicBezTo>
                <a:cubicBezTo>
                  <a:pt x="9900" y="14071"/>
                  <a:pt x="9839" y="14104"/>
                  <a:pt x="9779" y="14138"/>
                </a:cubicBezTo>
                <a:lnTo>
                  <a:pt x="9779" y="14138"/>
                </a:lnTo>
                <a:cubicBezTo>
                  <a:pt x="9780" y="14143"/>
                  <a:pt x="9781" y="14147"/>
                  <a:pt x="9781" y="14151"/>
                </a:cubicBezTo>
                <a:lnTo>
                  <a:pt x="9781" y="14151"/>
                </a:lnTo>
                <a:cubicBezTo>
                  <a:pt x="9778" y="14148"/>
                  <a:pt x="9775" y="14145"/>
                  <a:pt x="9771" y="14143"/>
                </a:cubicBezTo>
                <a:lnTo>
                  <a:pt x="9771" y="14143"/>
                </a:lnTo>
                <a:cubicBezTo>
                  <a:pt x="9774" y="14141"/>
                  <a:pt x="9776" y="14140"/>
                  <a:pt x="9779" y="14138"/>
                </a:cubicBezTo>
                <a:lnTo>
                  <a:pt x="9779" y="14138"/>
                </a:lnTo>
                <a:cubicBezTo>
                  <a:pt x="9777" y="14134"/>
                  <a:pt x="9775" y="14129"/>
                  <a:pt x="9771" y="14124"/>
                </a:cubicBezTo>
                <a:cubicBezTo>
                  <a:pt x="9633" y="13987"/>
                  <a:pt x="9482" y="13861"/>
                  <a:pt x="9331" y="13735"/>
                </a:cubicBezTo>
                <a:cubicBezTo>
                  <a:pt x="9324" y="13731"/>
                  <a:pt x="9317" y="13730"/>
                  <a:pt x="9309" y="13730"/>
                </a:cubicBezTo>
                <a:cubicBezTo>
                  <a:pt x="9292" y="13730"/>
                  <a:pt x="9277" y="13739"/>
                  <a:pt x="9268" y="13747"/>
                </a:cubicBezTo>
                <a:cubicBezTo>
                  <a:pt x="9268" y="13747"/>
                  <a:pt x="9268" y="13747"/>
                  <a:pt x="9268" y="13747"/>
                </a:cubicBezTo>
                <a:lnTo>
                  <a:pt x="9268" y="13747"/>
                </a:lnTo>
                <a:cubicBezTo>
                  <a:pt x="9077" y="13600"/>
                  <a:pt x="8885" y="13457"/>
                  <a:pt x="8690" y="13320"/>
                </a:cubicBezTo>
                <a:cubicBezTo>
                  <a:pt x="8680" y="13313"/>
                  <a:pt x="8671" y="13310"/>
                  <a:pt x="8662" y="13310"/>
                </a:cubicBezTo>
                <a:cubicBezTo>
                  <a:pt x="8624" y="13310"/>
                  <a:pt x="8599" y="13365"/>
                  <a:pt x="8639" y="13395"/>
                </a:cubicBezTo>
                <a:cubicBezTo>
                  <a:pt x="8996" y="13657"/>
                  <a:pt x="9342" y="13918"/>
                  <a:pt x="9686" y="14191"/>
                </a:cubicBezTo>
                <a:lnTo>
                  <a:pt x="9686" y="14191"/>
                </a:lnTo>
                <a:cubicBezTo>
                  <a:pt x="9686" y="14191"/>
                  <a:pt x="9687" y="14190"/>
                  <a:pt x="9687" y="14190"/>
                </a:cubicBezTo>
                <a:lnTo>
                  <a:pt x="9687" y="14190"/>
                </a:lnTo>
                <a:cubicBezTo>
                  <a:pt x="9688" y="14191"/>
                  <a:pt x="9689" y="14193"/>
                  <a:pt x="9690" y="14194"/>
                </a:cubicBezTo>
                <a:lnTo>
                  <a:pt x="9690" y="14194"/>
                </a:lnTo>
                <a:cubicBezTo>
                  <a:pt x="9689" y="14193"/>
                  <a:pt x="9687" y="14192"/>
                  <a:pt x="9686" y="14191"/>
                </a:cubicBezTo>
                <a:lnTo>
                  <a:pt x="9686" y="14191"/>
                </a:lnTo>
                <a:cubicBezTo>
                  <a:pt x="9635" y="14220"/>
                  <a:pt x="9583" y="14249"/>
                  <a:pt x="9532" y="14278"/>
                </a:cubicBezTo>
                <a:lnTo>
                  <a:pt x="9532" y="14278"/>
                </a:lnTo>
                <a:cubicBezTo>
                  <a:pt x="9522" y="14269"/>
                  <a:pt x="9511" y="14260"/>
                  <a:pt x="9501" y="14252"/>
                </a:cubicBezTo>
                <a:lnTo>
                  <a:pt x="9501" y="14252"/>
                </a:lnTo>
                <a:cubicBezTo>
                  <a:pt x="9501" y="14237"/>
                  <a:pt x="9496" y="14223"/>
                  <a:pt x="9482" y="14213"/>
                </a:cubicBezTo>
                <a:cubicBezTo>
                  <a:pt x="9372" y="14123"/>
                  <a:pt x="9262" y="14035"/>
                  <a:pt x="9152" y="13949"/>
                </a:cubicBezTo>
                <a:lnTo>
                  <a:pt x="9152" y="13949"/>
                </a:lnTo>
                <a:cubicBezTo>
                  <a:pt x="9294" y="14033"/>
                  <a:pt x="9426" y="14129"/>
                  <a:pt x="9558" y="14225"/>
                </a:cubicBezTo>
                <a:cubicBezTo>
                  <a:pt x="9570" y="14232"/>
                  <a:pt x="9581" y="14236"/>
                  <a:pt x="9592" y="14236"/>
                </a:cubicBezTo>
                <a:cubicBezTo>
                  <a:pt x="9636" y="14236"/>
                  <a:pt x="9661" y="14180"/>
                  <a:pt x="9620" y="14150"/>
                </a:cubicBezTo>
                <a:cubicBezTo>
                  <a:pt x="9482" y="14037"/>
                  <a:pt x="9331" y="13948"/>
                  <a:pt x="9181" y="13861"/>
                </a:cubicBezTo>
                <a:cubicBezTo>
                  <a:pt x="9172" y="13854"/>
                  <a:pt x="9163" y="13851"/>
                  <a:pt x="9155" y="13851"/>
                </a:cubicBezTo>
                <a:cubicBezTo>
                  <a:pt x="9125" y="13851"/>
                  <a:pt x="9102" y="13890"/>
                  <a:pt x="9112" y="13917"/>
                </a:cubicBezTo>
                <a:lnTo>
                  <a:pt x="9112" y="13917"/>
                </a:lnTo>
                <a:cubicBezTo>
                  <a:pt x="9110" y="13915"/>
                  <a:pt x="9107" y="13913"/>
                  <a:pt x="9105" y="13911"/>
                </a:cubicBezTo>
                <a:cubicBezTo>
                  <a:pt x="9103" y="13910"/>
                  <a:pt x="9102" y="13909"/>
                  <a:pt x="9100" y="13909"/>
                </a:cubicBezTo>
                <a:lnTo>
                  <a:pt x="9100" y="13909"/>
                </a:lnTo>
                <a:cubicBezTo>
                  <a:pt x="8949" y="13793"/>
                  <a:pt x="8796" y="13680"/>
                  <a:pt x="8639" y="13571"/>
                </a:cubicBezTo>
                <a:cubicBezTo>
                  <a:pt x="8630" y="13564"/>
                  <a:pt x="8620" y="13561"/>
                  <a:pt x="8611" y="13561"/>
                </a:cubicBezTo>
                <a:cubicBezTo>
                  <a:pt x="8611" y="13561"/>
                  <a:pt x="8610" y="13561"/>
                  <a:pt x="8609" y="13561"/>
                </a:cubicBezTo>
                <a:lnTo>
                  <a:pt x="8609" y="13561"/>
                </a:lnTo>
                <a:cubicBezTo>
                  <a:pt x="8102" y="13200"/>
                  <a:pt x="7611" y="12804"/>
                  <a:pt x="7130" y="12389"/>
                </a:cubicBezTo>
                <a:cubicBezTo>
                  <a:pt x="7122" y="12381"/>
                  <a:pt x="7113" y="12378"/>
                  <a:pt x="7103" y="12378"/>
                </a:cubicBezTo>
                <a:cubicBezTo>
                  <a:pt x="7067" y="12378"/>
                  <a:pt x="7028" y="12425"/>
                  <a:pt x="7068" y="12465"/>
                </a:cubicBezTo>
                <a:cubicBezTo>
                  <a:pt x="7608" y="12942"/>
                  <a:pt x="8187" y="13395"/>
                  <a:pt x="8790" y="13811"/>
                </a:cubicBezTo>
                <a:cubicBezTo>
                  <a:pt x="8799" y="13817"/>
                  <a:pt x="8808" y="13820"/>
                  <a:pt x="8816" y="13820"/>
                </a:cubicBezTo>
                <a:cubicBezTo>
                  <a:pt x="8820" y="13820"/>
                  <a:pt x="8823" y="13819"/>
                  <a:pt x="8826" y="13818"/>
                </a:cubicBezTo>
                <a:lnTo>
                  <a:pt x="8826" y="13818"/>
                </a:lnTo>
                <a:cubicBezTo>
                  <a:pt x="8872" y="13852"/>
                  <a:pt x="8917" y="13887"/>
                  <a:pt x="8962" y="13922"/>
                </a:cubicBezTo>
                <a:lnTo>
                  <a:pt x="8962" y="13922"/>
                </a:lnTo>
                <a:cubicBezTo>
                  <a:pt x="8947" y="13927"/>
                  <a:pt x="8935" y="13936"/>
                  <a:pt x="8929" y="13948"/>
                </a:cubicBezTo>
                <a:cubicBezTo>
                  <a:pt x="8916" y="13961"/>
                  <a:pt x="8929" y="13999"/>
                  <a:pt x="8941" y="14012"/>
                </a:cubicBezTo>
                <a:cubicBezTo>
                  <a:pt x="9092" y="14112"/>
                  <a:pt x="9218" y="14225"/>
                  <a:pt x="9357" y="14339"/>
                </a:cubicBezTo>
                <a:cubicBezTo>
                  <a:pt x="9357" y="14340"/>
                  <a:pt x="9358" y="14341"/>
                  <a:pt x="9359" y="14342"/>
                </a:cubicBezTo>
                <a:lnTo>
                  <a:pt x="9359" y="14342"/>
                </a:lnTo>
                <a:cubicBezTo>
                  <a:pt x="9199" y="14208"/>
                  <a:pt x="9026" y="14085"/>
                  <a:pt x="8854" y="13974"/>
                </a:cubicBezTo>
                <a:cubicBezTo>
                  <a:pt x="8844" y="13966"/>
                  <a:pt x="8835" y="13963"/>
                  <a:pt x="8826" y="13963"/>
                </a:cubicBezTo>
                <a:cubicBezTo>
                  <a:pt x="8806" y="13963"/>
                  <a:pt x="8790" y="13979"/>
                  <a:pt x="8784" y="13997"/>
                </a:cubicBezTo>
                <a:lnTo>
                  <a:pt x="8784" y="13997"/>
                </a:lnTo>
                <a:cubicBezTo>
                  <a:pt x="8657" y="13902"/>
                  <a:pt x="8531" y="13807"/>
                  <a:pt x="8413" y="13722"/>
                </a:cubicBezTo>
                <a:cubicBezTo>
                  <a:pt x="8111" y="13496"/>
                  <a:pt x="7809" y="13282"/>
                  <a:pt x="7521" y="13056"/>
                </a:cubicBezTo>
                <a:cubicBezTo>
                  <a:pt x="7512" y="13049"/>
                  <a:pt x="7503" y="13047"/>
                  <a:pt x="7495" y="13047"/>
                </a:cubicBezTo>
                <a:cubicBezTo>
                  <a:pt x="7456" y="13047"/>
                  <a:pt x="7429" y="13113"/>
                  <a:pt x="7470" y="13144"/>
                </a:cubicBezTo>
                <a:cubicBezTo>
                  <a:pt x="7797" y="13383"/>
                  <a:pt x="8124" y="13635"/>
                  <a:pt x="8463" y="13886"/>
                </a:cubicBezTo>
                <a:cubicBezTo>
                  <a:pt x="8577" y="13964"/>
                  <a:pt x="8691" y="14049"/>
                  <a:pt x="8805" y="14136"/>
                </a:cubicBezTo>
                <a:lnTo>
                  <a:pt x="8805" y="14136"/>
                </a:lnTo>
                <a:cubicBezTo>
                  <a:pt x="8775" y="14122"/>
                  <a:pt x="8745" y="14110"/>
                  <a:pt x="8715" y="14099"/>
                </a:cubicBezTo>
                <a:cubicBezTo>
                  <a:pt x="8708" y="14096"/>
                  <a:pt x="8701" y="14095"/>
                  <a:pt x="8695" y="14095"/>
                </a:cubicBezTo>
                <a:cubicBezTo>
                  <a:pt x="8693" y="14095"/>
                  <a:pt x="8692" y="14095"/>
                  <a:pt x="8690" y="14095"/>
                </a:cubicBezTo>
                <a:lnTo>
                  <a:pt x="8690" y="14095"/>
                </a:lnTo>
                <a:cubicBezTo>
                  <a:pt x="8479" y="13951"/>
                  <a:pt x="8266" y="13810"/>
                  <a:pt x="8049" y="13672"/>
                </a:cubicBezTo>
                <a:cubicBezTo>
                  <a:pt x="8040" y="13668"/>
                  <a:pt x="8032" y="13667"/>
                  <a:pt x="8024" y="13667"/>
                </a:cubicBezTo>
                <a:cubicBezTo>
                  <a:pt x="7973" y="13667"/>
                  <a:pt x="7942" y="13727"/>
                  <a:pt x="7985" y="13760"/>
                </a:cubicBezTo>
                <a:cubicBezTo>
                  <a:pt x="8085" y="13821"/>
                  <a:pt x="8183" y="13882"/>
                  <a:pt x="8280" y="13943"/>
                </a:cubicBezTo>
                <a:lnTo>
                  <a:pt x="8280" y="13943"/>
                </a:lnTo>
                <a:cubicBezTo>
                  <a:pt x="8264" y="13959"/>
                  <a:pt x="8258" y="13982"/>
                  <a:pt x="8275" y="13999"/>
                </a:cubicBezTo>
                <a:cubicBezTo>
                  <a:pt x="8277" y="14000"/>
                  <a:pt x="8278" y="14002"/>
                  <a:pt x="8280" y="14003"/>
                </a:cubicBezTo>
                <a:lnTo>
                  <a:pt x="8280" y="14003"/>
                </a:lnTo>
                <a:lnTo>
                  <a:pt x="8237" y="13974"/>
                </a:lnTo>
                <a:cubicBezTo>
                  <a:pt x="8228" y="13967"/>
                  <a:pt x="8220" y="13965"/>
                  <a:pt x="8211" y="13965"/>
                </a:cubicBezTo>
                <a:cubicBezTo>
                  <a:pt x="8169" y="13965"/>
                  <a:pt x="8133" y="14030"/>
                  <a:pt x="8175" y="14062"/>
                </a:cubicBezTo>
                <a:cubicBezTo>
                  <a:pt x="8309" y="14149"/>
                  <a:pt x="8439" y="14236"/>
                  <a:pt x="8568" y="14324"/>
                </a:cubicBezTo>
                <a:lnTo>
                  <a:pt x="8568" y="14324"/>
                </a:lnTo>
                <a:cubicBezTo>
                  <a:pt x="8437" y="14247"/>
                  <a:pt x="8309" y="14164"/>
                  <a:pt x="8187" y="14074"/>
                </a:cubicBezTo>
                <a:cubicBezTo>
                  <a:pt x="8177" y="14067"/>
                  <a:pt x="8168" y="14064"/>
                  <a:pt x="8159" y="14064"/>
                </a:cubicBezTo>
                <a:cubicBezTo>
                  <a:pt x="8121" y="14064"/>
                  <a:pt x="8096" y="14119"/>
                  <a:pt x="8136" y="14150"/>
                </a:cubicBezTo>
                <a:cubicBezTo>
                  <a:pt x="8264" y="14244"/>
                  <a:pt x="8395" y="14330"/>
                  <a:pt x="8530" y="14412"/>
                </a:cubicBezTo>
                <a:lnTo>
                  <a:pt x="8530" y="14412"/>
                </a:lnTo>
                <a:cubicBezTo>
                  <a:pt x="8517" y="14415"/>
                  <a:pt x="8507" y="14421"/>
                  <a:pt x="8501" y="14426"/>
                </a:cubicBezTo>
                <a:cubicBezTo>
                  <a:pt x="8492" y="14444"/>
                  <a:pt x="8496" y="14462"/>
                  <a:pt x="8508" y="14480"/>
                </a:cubicBezTo>
                <a:lnTo>
                  <a:pt x="8508" y="14480"/>
                </a:lnTo>
                <a:lnTo>
                  <a:pt x="8161" y="14263"/>
                </a:lnTo>
                <a:cubicBezTo>
                  <a:pt x="8151" y="14257"/>
                  <a:pt x="8140" y="14254"/>
                  <a:pt x="8131" y="14254"/>
                </a:cubicBezTo>
                <a:cubicBezTo>
                  <a:pt x="8085" y="14254"/>
                  <a:pt x="8057" y="14318"/>
                  <a:pt x="8099" y="14339"/>
                </a:cubicBezTo>
                <a:cubicBezTo>
                  <a:pt x="8171" y="14388"/>
                  <a:pt x="8244" y="14435"/>
                  <a:pt x="8317" y="14481"/>
                </a:cubicBezTo>
                <a:lnTo>
                  <a:pt x="8317" y="14481"/>
                </a:lnTo>
                <a:cubicBezTo>
                  <a:pt x="7934" y="14263"/>
                  <a:pt x="7567" y="14022"/>
                  <a:pt x="7219" y="13747"/>
                </a:cubicBezTo>
                <a:cubicBezTo>
                  <a:pt x="7209" y="13740"/>
                  <a:pt x="7200" y="13737"/>
                  <a:pt x="7191" y="13737"/>
                </a:cubicBezTo>
                <a:cubicBezTo>
                  <a:pt x="7153" y="13737"/>
                  <a:pt x="7128" y="13792"/>
                  <a:pt x="7169" y="13823"/>
                </a:cubicBezTo>
                <a:cubicBezTo>
                  <a:pt x="7458" y="14052"/>
                  <a:pt x="7762" y="14262"/>
                  <a:pt x="8077" y="14454"/>
                </a:cubicBezTo>
                <a:lnTo>
                  <a:pt x="8077" y="14454"/>
                </a:lnTo>
                <a:cubicBezTo>
                  <a:pt x="7829" y="14314"/>
                  <a:pt x="7588" y="14161"/>
                  <a:pt x="7357" y="13999"/>
                </a:cubicBezTo>
                <a:cubicBezTo>
                  <a:pt x="7347" y="13992"/>
                  <a:pt x="7338" y="13989"/>
                  <a:pt x="7329" y="13989"/>
                </a:cubicBezTo>
                <a:cubicBezTo>
                  <a:pt x="7291" y="13989"/>
                  <a:pt x="7266" y="14044"/>
                  <a:pt x="7306" y="14074"/>
                </a:cubicBezTo>
                <a:cubicBezTo>
                  <a:pt x="7563" y="14263"/>
                  <a:pt x="7838" y="14434"/>
                  <a:pt x="8122" y="14587"/>
                </a:cubicBezTo>
                <a:lnTo>
                  <a:pt x="8122" y="14587"/>
                </a:lnTo>
                <a:cubicBezTo>
                  <a:pt x="8127" y="14599"/>
                  <a:pt x="8136" y="14609"/>
                  <a:pt x="8149" y="14615"/>
                </a:cubicBezTo>
                <a:cubicBezTo>
                  <a:pt x="8262" y="14691"/>
                  <a:pt x="8388" y="14753"/>
                  <a:pt x="8514" y="14829"/>
                </a:cubicBezTo>
                <a:cubicBezTo>
                  <a:pt x="8517" y="14833"/>
                  <a:pt x="8523" y="14834"/>
                  <a:pt x="8530" y="14834"/>
                </a:cubicBezTo>
                <a:cubicBezTo>
                  <a:pt x="8536" y="14834"/>
                  <a:pt x="8542" y="14833"/>
                  <a:pt x="8548" y="14831"/>
                </a:cubicBezTo>
                <a:lnTo>
                  <a:pt x="8548" y="14831"/>
                </a:lnTo>
                <a:cubicBezTo>
                  <a:pt x="8551" y="14833"/>
                  <a:pt x="8554" y="14835"/>
                  <a:pt x="8557" y="14837"/>
                </a:cubicBezTo>
                <a:lnTo>
                  <a:pt x="8557" y="14837"/>
                </a:lnTo>
                <a:cubicBezTo>
                  <a:pt x="8585" y="14821"/>
                  <a:pt x="8613" y="14805"/>
                  <a:pt x="8641" y="14789"/>
                </a:cubicBezTo>
                <a:lnTo>
                  <a:pt x="8641" y="14789"/>
                </a:lnTo>
                <a:cubicBezTo>
                  <a:pt x="8640" y="14781"/>
                  <a:pt x="8636" y="14773"/>
                  <a:pt x="8630" y="14766"/>
                </a:cubicBezTo>
                <a:lnTo>
                  <a:pt x="8630" y="14766"/>
                </a:lnTo>
                <a:cubicBezTo>
                  <a:pt x="8639" y="14771"/>
                  <a:pt x="8648" y="14775"/>
                  <a:pt x="8657" y="14780"/>
                </a:cubicBezTo>
                <a:lnTo>
                  <a:pt x="8657" y="14780"/>
                </a:lnTo>
                <a:cubicBezTo>
                  <a:pt x="8691" y="14760"/>
                  <a:pt x="8725" y="14741"/>
                  <a:pt x="8759" y="14721"/>
                </a:cubicBezTo>
                <a:lnTo>
                  <a:pt x="8759" y="14721"/>
                </a:lnTo>
                <a:cubicBezTo>
                  <a:pt x="8759" y="14721"/>
                  <a:pt x="8759" y="14721"/>
                  <a:pt x="8759" y="14721"/>
                </a:cubicBezTo>
                <a:lnTo>
                  <a:pt x="8759" y="14721"/>
                </a:lnTo>
                <a:cubicBezTo>
                  <a:pt x="8793" y="14754"/>
                  <a:pt x="8763" y="14809"/>
                  <a:pt x="8723" y="14809"/>
                </a:cubicBezTo>
                <a:cubicBezTo>
                  <a:pt x="8717" y="14809"/>
                  <a:pt x="8710" y="14807"/>
                  <a:pt x="8703" y="14804"/>
                </a:cubicBezTo>
                <a:cubicBezTo>
                  <a:pt x="8687" y="14796"/>
                  <a:pt x="8672" y="14788"/>
                  <a:pt x="8657" y="14780"/>
                </a:cubicBezTo>
                <a:lnTo>
                  <a:pt x="8657" y="14780"/>
                </a:lnTo>
                <a:cubicBezTo>
                  <a:pt x="8651" y="14783"/>
                  <a:pt x="8646" y="14786"/>
                  <a:pt x="8641" y="14789"/>
                </a:cubicBezTo>
                <a:lnTo>
                  <a:pt x="8641" y="14789"/>
                </a:lnTo>
                <a:cubicBezTo>
                  <a:pt x="8644" y="14818"/>
                  <a:pt x="8615" y="14847"/>
                  <a:pt x="8585" y="14847"/>
                </a:cubicBezTo>
                <a:cubicBezTo>
                  <a:pt x="8578" y="14847"/>
                  <a:pt x="8571" y="14845"/>
                  <a:pt x="8564" y="14842"/>
                </a:cubicBezTo>
                <a:cubicBezTo>
                  <a:pt x="8562" y="14840"/>
                  <a:pt x="8559" y="14839"/>
                  <a:pt x="8557" y="14837"/>
                </a:cubicBezTo>
                <a:lnTo>
                  <a:pt x="8557" y="14837"/>
                </a:lnTo>
                <a:cubicBezTo>
                  <a:pt x="8539" y="14848"/>
                  <a:pt x="8521" y="14858"/>
                  <a:pt x="8502" y="14869"/>
                </a:cubicBezTo>
                <a:lnTo>
                  <a:pt x="8502" y="14869"/>
                </a:lnTo>
                <a:cubicBezTo>
                  <a:pt x="8503" y="14896"/>
                  <a:pt x="8476" y="14922"/>
                  <a:pt x="8447" y="14922"/>
                </a:cubicBezTo>
                <a:cubicBezTo>
                  <a:pt x="8440" y="14922"/>
                  <a:pt x="8433" y="14921"/>
                  <a:pt x="8426" y="14917"/>
                </a:cubicBezTo>
                <a:cubicBezTo>
                  <a:pt x="8425" y="14916"/>
                  <a:pt x="8424" y="14916"/>
                  <a:pt x="8422" y="14915"/>
                </a:cubicBezTo>
                <a:lnTo>
                  <a:pt x="8422" y="14915"/>
                </a:lnTo>
                <a:cubicBezTo>
                  <a:pt x="8422" y="14915"/>
                  <a:pt x="8421" y="14916"/>
                  <a:pt x="8420" y="14916"/>
                </a:cubicBezTo>
                <a:lnTo>
                  <a:pt x="8420" y="14916"/>
                </a:lnTo>
                <a:cubicBezTo>
                  <a:pt x="8421" y="14942"/>
                  <a:pt x="8400" y="14972"/>
                  <a:pt x="8370" y="14972"/>
                </a:cubicBezTo>
                <a:cubicBezTo>
                  <a:pt x="8364" y="14972"/>
                  <a:pt x="8357" y="14970"/>
                  <a:pt x="8351" y="14967"/>
                </a:cubicBezTo>
                <a:cubicBezTo>
                  <a:pt x="8347" y="14966"/>
                  <a:pt x="8343" y="14965"/>
                  <a:pt x="8339" y="14963"/>
                </a:cubicBezTo>
                <a:lnTo>
                  <a:pt x="8339" y="14963"/>
                </a:lnTo>
                <a:cubicBezTo>
                  <a:pt x="8332" y="14967"/>
                  <a:pt x="8324" y="14971"/>
                  <a:pt x="8317" y="14975"/>
                </a:cubicBezTo>
                <a:lnTo>
                  <a:pt x="8317" y="14975"/>
                </a:lnTo>
                <a:cubicBezTo>
                  <a:pt x="8314" y="14968"/>
                  <a:pt x="8308" y="14961"/>
                  <a:pt x="8300" y="14954"/>
                </a:cubicBezTo>
                <a:cubicBezTo>
                  <a:pt x="8293" y="14950"/>
                  <a:pt x="8285" y="14945"/>
                  <a:pt x="8277" y="14940"/>
                </a:cubicBezTo>
                <a:lnTo>
                  <a:pt x="8277" y="14940"/>
                </a:lnTo>
                <a:cubicBezTo>
                  <a:pt x="8298" y="14948"/>
                  <a:pt x="8318" y="14956"/>
                  <a:pt x="8339" y="14963"/>
                </a:cubicBezTo>
                <a:lnTo>
                  <a:pt x="8339" y="14963"/>
                </a:lnTo>
                <a:cubicBezTo>
                  <a:pt x="8366" y="14948"/>
                  <a:pt x="8393" y="14932"/>
                  <a:pt x="8420" y="14916"/>
                </a:cubicBezTo>
                <a:lnTo>
                  <a:pt x="8420" y="14916"/>
                </a:lnTo>
                <a:cubicBezTo>
                  <a:pt x="8420" y="14915"/>
                  <a:pt x="8420" y="14915"/>
                  <a:pt x="8420" y="14914"/>
                </a:cubicBezTo>
                <a:lnTo>
                  <a:pt x="8420" y="14914"/>
                </a:lnTo>
                <a:cubicBezTo>
                  <a:pt x="8421" y="14914"/>
                  <a:pt x="8422" y="14915"/>
                  <a:pt x="8422" y="14915"/>
                </a:cubicBezTo>
                <a:lnTo>
                  <a:pt x="8422" y="14915"/>
                </a:lnTo>
                <a:cubicBezTo>
                  <a:pt x="8449" y="14900"/>
                  <a:pt x="8476" y="14884"/>
                  <a:pt x="8502" y="14869"/>
                </a:cubicBezTo>
                <a:lnTo>
                  <a:pt x="8502" y="14869"/>
                </a:lnTo>
                <a:cubicBezTo>
                  <a:pt x="8502" y="14855"/>
                  <a:pt x="8495" y="14840"/>
                  <a:pt x="8476" y="14829"/>
                </a:cubicBezTo>
                <a:cubicBezTo>
                  <a:pt x="8225" y="14691"/>
                  <a:pt x="7973" y="14527"/>
                  <a:pt x="7734" y="14364"/>
                </a:cubicBezTo>
                <a:cubicBezTo>
                  <a:pt x="7725" y="14357"/>
                  <a:pt x="7716" y="14354"/>
                  <a:pt x="7708" y="14354"/>
                </a:cubicBezTo>
                <a:cubicBezTo>
                  <a:pt x="7669" y="14354"/>
                  <a:pt x="7642" y="14419"/>
                  <a:pt x="7684" y="14439"/>
                </a:cubicBezTo>
                <a:cubicBezTo>
                  <a:pt x="7889" y="14590"/>
                  <a:pt x="8104" y="14723"/>
                  <a:pt x="8319" y="14853"/>
                </a:cubicBezTo>
                <a:lnTo>
                  <a:pt x="8319" y="14853"/>
                </a:lnTo>
                <a:cubicBezTo>
                  <a:pt x="8070" y="14755"/>
                  <a:pt x="7841" y="14626"/>
                  <a:pt x="7633" y="14464"/>
                </a:cubicBezTo>
                <a:cubicBezTo>
                  <a:pt x="7625" y="14458"/>
                  <a:pt x="7616" y="14455"/>
                  <a:pt x="7607" y="14455"/>
                </a:cubicBezTo>
                <a:cubicBezTo>
                  <a:pt x="7590" y="14455"/>
                  <a:pt x="7574" y="14466"/>
                  <a:pt x="7564" y="14481"/>
                </a:cubicBezTo>
                <a:lnTo>
                  <a:pt x="7564" y="14481"/>
                </a:lnTo>
                <a:cubicBezTo>
                  <a:pt x="7561" y="14480"/>
                  <a:pt x="7559" y="14480"/>
                  <a:pt x="7557" y="14480"/>
                </a:cubicBezTo>
                <a:cubicBezTo>
                  <a:pt x="7541" y="14480"/>
                  <a:pt x="7527" y="14489"/>
                  <a:pt x="7518" y="14502"/>
                </a:cubicBezTo>
                <a:lnTo>
                  <a:pt x="7518" y="14502"/>
                </a:lnTo>
                <a:cubicBezTo>
                  <a:pt x="7356" y="14389"/>
                  <a:pt x="7198" y="14271"/>
                  <a:pt x="7043" y="14150"/>
                </a:cubicBezTo>
                <a:cubicBezTo>
                  <a:pt x="7032" y="14139"/>
                  <a:pt x="7021" y="14135"/>
                  <a:pt x="7012" y="14135"/>
                </a:cubicBezTo>
                <a:cubicBezTo>
                  <a:pt x="6976" y="14135"/>
                  <a:pt x="6953" y="14196"/>
                  <a:pt x="6992" y="14225"/>
                </a:cubicBezTo>
                <a:cubicBezTo>
                  <a:pt x="7188" y="14384"/>
                  <a:pt x="7387" y="14531"/>
                  <a:pt x="7591" y="14670"/>
                </a:cubicBezTo>
                <a:lnTo>
                  <a:pt x="7591" y="14670"/>
                </a:lnTo>
                <a:cubicBezTo>
                  <a:pt x="7586" y="14669"/>
                  <a:pt x="7582" y="14669"/>
                  <a:pt x="7578" y="14669"/>
                </a:cubicBezTo>
                <a:cubicBezTo>
                  <a:pt x="7549" y="14669"/>
                  <a:pt x="7527" y="14695"/>
                  <a:pt x="7525" y="14722"/>
                </a:cubicBezTo>
                <a:lnTo>
                  <a:pt x="7525" y="14722"/>
                </a:lnTo>
                <a:cubicBezTo>
                  <a:pt x="7089" y="14447"/>
                  <a:pt x="6654" y="14170"/>
                  <a:pt x="6225" y="13898"/>
                </a:cubicBezTo>
                <a:cubicBezTo>
                  <a:pt x="6213" y="13891"/>
                  <a:pt x="6202" y="13888"/>
                  <a:pt x="6191" y="13888"/>
                </a:cubicBezTo>
                <a:cubicBezTo>
                  <a:pt x="6147" y="13888"/>
                  <a:pt x="6122" y="13943"/>
                  <a:pt x="6162" y="13974"/>
                </a:cubicBezTo>
                <a:cubicBezTo>
                  <a:pt x="6685" y="14308"/>
                  <a:pt x="7208" y="14634"/>
                  <a:pt x="7731" y="14966"/>
                </a:cubicBezTo>
                <a:lnTo>
                  <a:pt x="7731" y="14966"/>
                </a:lnTo>
                <a:cubicBezTo>
                  <a:pt x="7646" y="14918"/>
                  <a:pt x="7563" y="14872"/>
                  <a:pt x="7482" y="14829"/>
                </a:cubicBezTo>
                <a:cubicBezTo>
                  <a:pt x="7472" y="14822"/>
                  <a:pt x="7461" y="14820"/>
                  <a:pt x="7452" y="14820"/>
                </a:cubicBezTo>
                <a:cubicBezTo>
                  <a:pt x="7443" y="14820"/>
                  <a:pt x="7435" y="14822"/>
                  <a:pt x="7428" y="14826"/>
                </a:cubicBezTo>
                <a:lnTo>
                  <a:pt x="7428" y="14826"/>
                </a:lnTo>
                <a:cubicBezTo>
                  <a:pt x="7278" y="14738"/>
                  <a:pt x="7130" y="14647"/>
                  <a:pt x="6979" y="14552"/>
                </a:cubicBezTo>
                <a:cubicBezTo>
                  <a:pt x="6971" y="14546"/>
                  <a:pt x="6962" y="14543"/>
                  <a:pt x="6954" y="14543"/>
                </a:cubicBezTo>
                <a:cubicBezTo>
                  <a:pt x="6915" y="14543"/>
                  <a:pt x="6887" y="14607"/>
                  <a:pt x="6929" y="14627"/>
                </a:cubicBezTo>
                <a:cubicBezTo>
                  <a:pt x="7115" y="14749"/>
                  <a:pt x="7307" y="14865"/>
                  <a:pt x="7500" y="14976"/>
                </a:cubicBezTo>
                <a:lnTo>
                  <a:pt x="7500" y="14976"/>
                </a:lnTo>
                <a:cubicBezTo>
                  <a:pt x="7500" y="14979"/>
                  <a:pt x="7500" y="14982"/>
                  <a:pt x="7501" y="14985"/>
                </a:cubicBezTo>
                <a:lnTo>
                  <a:pt x="7501" y="14985"/>
                </a:lnTo>
                <a:cubicBezTo>
                  <a:pt x="7386" y="14923"/>
                  <a:pt x="7271" y="14859"/>
                  <a:pt x="7155" y="14791"/>
                </a:cubicBezTo>
                <a:cubicBezTo>
                  <a:pt x="7148" y="14788"/>
                  <a:pt x="7140" y="14787"/>
                  <a:pt x="7133" y="14787"/>
                </a:cubicBezTo>
                <a:cubicBezTo>
                  <a:pt x="7119" y="14787"/>
                  <a:pt x="7106" y="14792"/>
                  <a:pt x="7096" y="14801"/>
                </a:cubicBezTo>
                <a:lnTo>
                  <a:pt x="7096" y="14801"/>
                </a:lnTo>
                <a:cubicBezTo>
                  <a:pt x="6836" y="14630"/>
                  <a:pt x="6576" y="14451"/>
                  <a:pt x="6325" y="14263"/>
                </a:cubicBezTo>
                <a:cubicBezTo>
                  <a:pt x="6316" y="14256"/>
                  <a:pt x="6306" y="14253"/>
                  <a:pt x="6297" y="14253"/>
                </a:cubicBezTo>
                <a:cubicBezTo>
                  <a:pt x="6260" y="14253"/>
                  <a:pt x="6235" y="14308"/>
                  <a:pt x="6275" y="14339"/>
                </a:cubicBezTo>
                <a:cubicBezTo>
                  <a:pt x="6508" y="14514"/>
                  <a:pt x="6742" y="14681"/>
                  <a:pt x="6986" y="14840"/>
                </a:cubicBezTo>
                <a:lnTo>
                  <a:pt x="6986" y="14840"/>
                </a:lnTo>
                <a:cubicBezTo>
                  <a:pt x="6968" y="14861"/>
                  <a:pt x="6964" y="14895"/>
                  <a:pt x="6992" y="14917"/>
                </a:cubicBezTo>
                <a:cubicBezTo>
                  <a:pt x="6995" y="14919"/>
                  <a:pt x="6998" y="14921"/>
                  <a:pt x="7000" y="14923"/>
                </a:cubicBezTo>
                <a:lnTo>
                  <a:pt x="7000" y="14923"/>
                </a:lnTo>
                <a:cubicBezTo>
                  <a:pt x="6947" y="14892"/>
                  <a:pt x="6894" y="14860"/>
                  <a:pt x="6842" y="14829"/>
                </a:cubicBezTo>
                <a:cubicBezTo>
                  <a:pt x="6833" y="14822"/>
                  <a:pt x="6824" y="14820"/>
                  <a:pt x="6815" y="14820"/>
                </a:cubicBezTo>
                <a:cubicBezTo>
                  <a:pt x="6810" y="14820"/>
                  <a:pt x="6804" y="14821"/>
                  <a:pt x="6799" y="14823"/>
                </a:cubicBezTo>
                <a:lnTo>
                  <a:pt x="6799" y="14823"/>
                </a:lnTo>
                <a:cubicBezTo>
                  <a:pt x="6515" y="14639"/>
                  <a:pt x="6213" y="14485"/>
                  <a:pt x="5911" y="14351"/>
                </a:cubicBezTo>
                <a:cubicBezTo>
                  <a:pt x="5903" y="14348"/>
                  <a:pt x="5896" y="14346"/>
                  <a:pt x="5890" y="14346"/>
                </a:cubicBezTo>
                <a:cubicBezTo>
                  <a:pt x="5843" y="14346"/>
                  <a:pt x="5829" y="14417"/>
                  <a:pt x="5873" y="14439"/>
                </a:cubicBezTo>
                <a:cubicBezTo>
                  <a:pt x="6143" y="14559"/>
                  <a:pt x="6405" y="14695"/>
                  <a:pt x="6658" y="14846"/>
                </a:cubicBezTo>
                <a:lnTo>
                  <a:pt x="6658" y="14846"/>
                </a:lnTo>
                <a:cubicBezTo>
                  <a:pt x="6654" y="14864"/>
                  <a:pt x="6659" y="14883"/>
                  <a:pt x="6678" y="14892"/>
                </a:cubicBezTo>
                <a:cubicBezTo>
                  <a:pt x="6837" y="15009"/>
                  <a:pt x="7008" y="15121"/>
                  <a:pt x="7182" y="15223"/>
                </a:cubicBezTo>
                <a:lnTo>
                  <a:pt x="7182" y="15223"/>
                </a:lnTo>
                <a:cubicBezTo>
                  <a:pt x="7188" y="15232"/>
                  <a:pt x="7196" y="15239"/>
                  <a:pt x="7206" y="15244"/>
                </a:cubicBezTo>
                <a:cubicBezTo>
                  <a:pt x="7206" y="15244"/>
                  <a:pt x="7207" y="15245"/>
                  <a:pt x="7207" y="15245"/>
                </a:cubicBezTo>
                <a:lnTo>
                  <a:pt x="7207" y="15245"/>
                </a:lnTo>
                <a:cubicBezTo>
                  <a:pt x="6759" y="15055"/>
                  <a:pt x="6312" y="14858"/>
                  <a:pt x="5873" y="14653"/>
                </a:cubicBezTo>
                <a:cubicBezTo>
                  <a:pt x="5867" y="14650"/>
                  <a:pt x="5862" y="14649"/>
                  <a:pt x="5857" y="14649"/>
                </a:cubicBezTo>
                <a:cubicBezTo>
                  <a:pt x="5816" y="14649"/>
                  <a:pt x="5792" y="14731"/>
                  <a:pt x="5848" y="14753"/>
                </a:cubicBezTo>
                <a:cubicBezTo>
                  <a:pt x="6217" y="14926"/>
                  <a:pt x="6591" y="15092"/>
                  <a:pt x="6966" y="15254"/>
                </a:cubicBezTo>
                <a:lnTo>
                  <a:pt x="6966" y="15254"/>
                </a:lnTo>
                <a:cubicBezTo>
                  <a:pt x="6969" y="15265"/>
                  <a:pt x="6977" y="15275"/>
                  <a:pt x="6992" y="15281"/>
                </a:cubicBezTo>
                <a:cubicBezTo>
                  <a:pt x="7026" y="15303"/>
                  <a:pt x="7061" y="15325"/>
                  <a:pt x="7096" y="15346"/>
                </a:cubicBezTo>
                <a:lnTo>
                  <a:pt x="7096" y="15346"/>
                </a:lnTo>
                <a:cubicBezTo>
                  <a:pt x="7024" y="15314"/>
                  <a:pt x="6951" y="15280"/>
                  <a:pt x="6879" y="15244"/>
                </a:cubicBezTo>
                <a:cubicBezTo>
                  <a:pt x="6868" y="15239"/>
                  <a:pt x="6858" y="15235"/>
                  <a:pt x="6848" y="15235"/>
                </a:cubicBezTo>
                <a:cubicBezTo>
                  <a:pt x="6837" y="15235"/>
                  <a:pt x="6827" y="15240"/>
                  <a:pt x="6820" y="15250"/>
                </a:cubicBezTo>
                <a:lnTo>
                  <a:pt x="6820" y="15250"/>
                </a:lnTo>
                <a:cubicBezTo>
                  <a:pt x="6641" y="15171"/>
                  <a:pt x="6460" y="15093"/>
                  <a:pt x="6275" y="15018"/>
                </a:cubicBezTo>
                <a:cubicBezTo>
                  <a:pt x="6269" y="15015"/>
                  <a:pt x="6263" y="15013"/>
                  <a:pt x="6257" y="15013"/>
                </a:cubicBezTo>
                <a:cubicBezTo>
                  <a:pt x="6226" y="15013"/>
                  <a:pt x="6205" y="15057"/>
                  <a:pt x="6225" y="15086"/>
                </a:cubicBezTo>
                <a:lnTo>
                  <a:pt x="6225" y="15086"/>
                </a:lnTo>
                <a:cubicBezTo>
                  <a:pt x="5852" y="14874"/>
                  <a:pt x="5479" y="14663"/>
                  <a:pt x="5106" y="14464"/>
                </a:cubicBezTo>
                <a:cubicBezTo>
                  <a:pt x="5097" y="14458"/>
                  <a:pt x="5088" y="14455"/>
                  <a:pt x="5080" y="14455"/>
                </a:cubicBezTo>
                <a:cubicBezTo>
                  <a:pt x="5038" y="14455"/>
                  <a:pt x="5003" y="14519"/>
                  <a:pt x="5056" y="14540"/>
                </a:cubicBezTo>
                <a:cubicBezTo>
                  <a:pt x="5307" y="14682"/>
                  <a:pt x="5558" y="14824"/>
                  <a:pt x="5809" y="14963"/>
                </a:cubicBezTo>
                <a:lnTo>
                  <a:pt x="5809" y="14963"/>
                </a:lnTo>
                <a:cubicBezTo>
                  <a:pt x="5811" y="14975"/>
                  <a:pt x="5819" y="14986"/>
                  <a:pt x="5836" y="14993"/>
                </a:cubicBezTo>
                <a:cubicBezTo>
                  <a:pt x="6049" y="15105"/>
                  <a:pt x="6263" y="15231"/>
                  <a:pt x="6476" y="15345"/>
                </a:cubicBezTo>
                <a:cubicBezTo>
                  <a:pt x="6483" y="15348"/>
                  <a:pt x="6490" y="15350"/>
                  <a:pt x="6497" y="15350"/>
                </a:cubicBezTo>
                <a:cubicBezTo>
                  <a:pt x="6507" y="15350"/>
                  <a:pt x="6516" y="15346"/>
                  <a:pt x="6524" y="15341"/>
                </a:cubicBezTo>
                <a:lnTo>
                  <a:pt x="6524" y="15341"/>
                </a:lnTo>
                <a:cubicBezTo>
                  <a:pt x="6525" y="15363"/>
                  <a:pt x="6542" y="15373"/>
                  <a:pt x="6552" y="15382"/>
                </a:cubicBezTo>
                <a:cubicBezTo>
                  <a:pt x="6570" y="15391"/>
                  <a:pt x="6588" y="15400"/>
                  <a:pt x="6607" y="15409"/>
                </a:cubicBezTo>
                <a:lnTo>
                  <a:pt x="6607" y="15409"/>
                </a:lnTo>
                <a:lnTo>
                  <a:pt x="6602" y="15407"/>
                </a:lnTo>
                <a:cubicBezTo>
                  <a:pt x="6595" y="15404"/>
                  <a:pt x="6587" y="15403"/>
                  <a:pt x="6581" y="15403"/>
                </a:cubicBezTo>
                <a:cubicBezTo>
                  <a:pt x="6569" y="15403"/>
                  <a:pt x="6559" y="15407"/>
                  <a:pt x="6552" y="15415"/>
                </a:cubicBezTo>
                <a:lnTo>
                  <a:pt x="6552" y="15415"/>
                </a:lnTo>
                <a:cubicBezTo>
                  <a:pt x="6182" y="15237"/>
                  <a:pt x="5805" y="15079"/>
                  <a:pt x="5415" y="14939"/>
                </a:cubicBezTo>
                <a:lnTo>
                  <a:pt x="5415" y="14939"/>
                </a:lnTo>
                <a:cubicBezTo>
                  <a:pt x="5251" y="14845"/>
                  <a:pt x="5089" y="14750"/>
                  <a:pt x="4930" y="14653"/>
                </a:cubicBezTo>
                <a:cubicBezTo>
                  <a:pt x="4923" y="14649"/>
                  <a:pt x="4916" y="14648"/>
                  <a:pt x="4909" y="14648"/>
                </a:cubicBezTo>
                <a:cubicBezTo>
                  <a:pt x="4865" y="14648"/>
                  <a:pt x="4825" y="14708"/>
                  <a:pt x="4880" y="14741"/>
                </a:cubicBezTo>
                <a:cubicBezTo>
                  <a:pt x="4980" y="14803"/>
                  <a:pt x="5081" y="14863"/>
                  <a:pt x="5183" y="14922"/>
                </a:cubicBezTo>
                <a:lnTo>
                  <a:pt x="5183" y="14922"/>
                </a:lnTo>
                <a:cubicBezTo>
                  <a:pt x="5182" y="14944"/>
                  <a:pt x="5192" y="14969"/>
                  <a:pt x="5219" y="14980"/>
                </a:cubicBezTo>
                <a:cubicBezTo>
                  <a:pt x="5271" y="14997"/>
                  <a:pt x="5324" y="15014"/>
                  <a:pt x="5375" y="15032"/>
                </a:cubicBezTo>
                <a:lnTo>
                  <a:pt x="5375" y="15032"/>
                </a:lnTo>
                <a:cubicBezTo>
                  <a:pt x="5486" y="15094"/>
                  <a:pt x="5598" y="15155"/>
                  <a:pt x="5710" y="15216"/>
                </a:cubicBezTo>
                <a:lnTo>
                  <a:pt x="5710" y="15216"/>
                </a:lnTo>
                <a:cubicBezTo>
                  <a:pt x="5707" y="15215"/>
                  <a:pt x="5705" y="15215"/>
                  <a:pt x="5703" y="15215"/>
                </a:cubicBezTo>
                <a:cubicBezTo>
                  <a:pt x="5674" y="15215"/>
                  <a:pt x="5658" y="15244"/>
                  <a:pt x="5661" y="15273"/>
                </a:cubicBezTo>
                <a:lnTo>
                  <a:pt x="5661" y="15273"/>
                </a:lnTo>
                <a:cubicBezTo>
                  <a:pt x="5576" y="15239"/>
                  <a:pt x="5492" y="15204"/>
                  <a:pt x="5408" y="15169"/>
                </a:cubicBezTo>
                <a:cubicBezTo>
                  <a:pt x="5401" y="15166"/>
                  <a:pt x="5395" y="15165"/>
                  <a:pt x="5389" y="15165"/>
                </a:cubicBezTo>
                <a:cubicBezTo>
                  <a:pt x="5340" y="15165"/>
                  <a:pt x="5325" y="15247"/>
                  <a:pt x="5370" y="15269"/>
                </a:cubicBezTo>
                <a:cubicBezTo>
                  <a:pt x="5531" y="15331"/>
                  <a:pt x="5691" y="15392"/>
                  <a:pt x="5850" y="15451"/>
                </a:cubicBezTo>
                <a:lnTo>
                  <a:pt x="5850" y="15451"/>
                </a:lnTo>
                <a:cubicBezTo>
                  <a:pt x="5831" y="15468"/>
                  <a:pt x="5831" y="15504"/>
                  <a:pt x="5858" y="15525"/>
                </a:cubicBezTo>
                <a:lnTo>
                  <a:pt x="5858" y="15525"/>
                </a:lnTo>
                <a:cubicBezTo>
                  <a:pt x="5818" y="15532"/>
                  <a:pt x="5797" y="15589"/>
                  <a:pt x="5836" y="15608"/>
                </a:cubicBezTo>
                <a:cubicBezTo>
                  <a:pt x="5842" y="15612"/>
                  <a:pt x="5849" y="15615"/>
                  <a:pt x="5855" y="15619"/>
                </a:cubicBezTo>
                <a:lnTo>
                  <a:pt x="5855" y="15619"/>
                </a:lnTo>
                <a:cubicBezTo>
                  <a:pt x="5634" y="15531"/>
                  <a:pt x="5412" y="15444"/>
                  <a:pt x="5194" y="15357"/>
                </a:cubicBezTo>
                <a:cubicBezTo>
                  <a:pt x="5187" y="15354"/>
                  <a:pt x="5180" y="15353"/>
                  <a:pt x="5174" y="15353"/>
                </a:cubicBezTo>
                <a:cubicBezTo>
                  <a:pt x="5127" y="15353"/>
                  <a:pt x="5112" y="15434"/>
                  <a:pt x="5156" y="15445"/>
                </a:cubicBezTo>
                <a:cubicBezTo>
                  <a:pt x="5587" y="15613"/>
                  <a:pt x="6006" y="15780"/>
                  <a:pt x="6436" y="15948"/>
                </a:cubicBezTo>
                <a:lnTo>
                  <a:pt x="6436" y="15948"/>
                </a:lnTo>
                <a:cubicBezTo>
                  <a:pt x="6451" y="15941"/>
                  <a:pt x="6465" y="15935"/>
                  <a:pt x="6480" y="15928"/>
                </a:cubicBezTo>
                <a:lnTo>
                  <a:pt x="6480" y="15928"/>
                </a:lnTo>
                <a:cubicBezTo>
                  <a:pt x="6504" y="15939"/>
                  <a:pt x="6527" y="15949"/>
                  <a:pt x="6551" y="15960"/>
                </a:cubicBezTo>
                <a:lnTo>
                  <a:pt x="6551" y="15960"/>
                </a:lnTo>
                <a:cubicBezTo>
                  <a:pt x="6563" y="15942"/>
                  <a:pt x="6564" y="15916"/>
                  <a:pt x="6547" y="15898"/>
                </a:cubicBezTo>
                <a:lnTo>
                  <a:pt x="6547" y="15898"/>
                </a:lnTo>
                <a:cubicBezTo>
                  <a:pt x="6564" y="15890"/>
                  <a:pt x="6581" y="15882"/>
                  <a:pt x="6599" y="15874"/>
                </a:cubicBezTo>
                <a:lnTo>
                  <a:pt x="6599" y="15874"/>
                </a:lnTo>
                <a:cubicBezTo>
                  <a:pt x="6614" y="15888"/>
                  <a:pt x="6624" y="15906"/>
                  <a:pt x="6615" y="15923"/>
                </a:cubicBezTo>
                <a:cubicBezTo>
                  <a:pt x="6605" y="15944"/>
                  <a:pt x="6586" y="15964"/>
                  <a:pt x="6566" y="15964"/>
                </a:cubicBezTo>
                <a:cubicBezTo>
                  <a:pt x="6561" y="15964"/>
                  <a:pt x="6557" y="15963"/>
                  <a:pt x="6552" y="15960"/>
                </a:cubicBezTo>
                <a:cubicBezTo>
                  <a:pt x="6551" y="15960"/>
                  <a:pt x="6551" y="15960"/>
                  <a:pt x="6551" y="15960"/>
                </a:cubicBezTo>
                <a:lnTo>
                  <a:pt x="6551" y="15960"/>
                </a:lnTo>
                <a:cubicBezTo>
                  <a:pt x="6543" y="15971"/>
                  <a:pt x="6532" y="15978"/>
                  <a:pt x="6519" y="15978"/>
                </a:cubicBezTo>
                <a:cubicBezTo>
                  <a:pt x="6514" y="15978"/>
                  <a:pt x="6508" y="15977"/>
                  <a:pt x="6502" y="15973"/>
                </a:cubicBezTo>
                <a:cubicBezTo>
                  <a:pt x="6480" y="15965"/>
                  <a:pt x="6458" y="15957"/>
                  <a:pt x="6436" y="15948"/>
                </a:cubicBezTo>
                <a:lnTo>
                  <a:pt x="6436" y="15948"/>
                </a:lnTo>
                <a:cubicBezTo>
                  <a:pt x="6420" y="15955"/>
                  <a:pt x="6405" y="15962"/>
                  <a:pt x="6389" y="15970"/>
                </a:cubicBezTo>
                <a:lnTo>
                  <a:pt x="6389" y="15970"/>
                </a:lnTo>
                <a:cubicBezTo>
                  <a:pt x="6389" y="15958"/>
                  <a:pt x="6388" y="15947"/>
                  <a:pt x="6376" y="15935"/>
                </a:cubicBezTo>
                <a:cubicBezTo>
                  <a:pt x="6364" y="15923"/>
                  <a:pt x="6351" y="15923"/>
                  <a:pt x="6339" y="15923"/>
                </a:cubicBezTo>
                <a:cubicBezTo>
                  <a:pt x="6328" y="15923"/>
                  <a:pt x="6317" y="15922"/>
                  <a:pt x="6305" y="15921"/>
                </a:cubicBezTo>
                <a:lnTo>
                  <a:pt x="6305" y="15921"/>
                </a:lnTo>
                <a:cubicBezTo>
                  <a:pt x="6115" y="15838"/>
                  <a:pt x="5925" y="15755"/>
                  <a:pt x="5735" y="15684"/>
                </a:cubicBezTo>
                <a:cubicBezTo>
                  <a:pt x="5727" y="15681"/>
                  <a:pt x="5720" y="15679"/>
                  <a:pt x="5713" y="15679"/>
                </a:cubicBezTo>
                <a:cubicBezTo>
                  <a:pt x="5694" y="15679"/>
                  <a:pt x="5680" y="15692"/>
                  <a:pt x="5673" y="15709"/>
                </a:cubicBezTo>
                <a:lnTo>
                  <a:pt x="5673" y="15709"/>
                </a:lnTo>
                <a:cubicBezTo>
                  <a:pt x="5652" y="15697"/>
                  <a:pt x="5630" y="15684"/>
                  <a:pt x="5609" y="15672"/>
                </a:cubicBezTo>
                <a:cubicBezTo>
                  <a:pt x="5602" y="15668"/>
                  <a:pt x="5595" y="15667"/>
                  <a:pt x="5589" y="15667"/>
                </a:cubicBezTo>
                <a:cubicBezTo>
                  <a:pt x="5553" y="15667"/>
                  <a:pt x="5525" y="15711"/>
                  <a:pt x="5545" y="15744"/>
                </a:cubicBezTo>
                <a:lnTo>
                  <a:pt x="5545" y="15744"/>
                </a:lnTo>
                <a:cubicBezTo>
                  <a:pt x="5362" y="15676"/>
                  <a:pt x="5183" y="15601"/>
                  <a:pt x="5006" y="15521"/>
                </a:cubicBezTo>
                <a:cubicBezTo>
                  <a:pt x="4999" y="15518"/>
                  <a:pt x="4993" y="15516"/>
                  <a:pt x="4988" y="15516"/>
                </a:cubicBezTo>
                <a:cubicBezTo>
                  <a:pt x="4947" y="15516"/>
                  <a:pt x="4925" y="15588"/>
                  <a:pt x="4980" y="15621"/>
                </a:cubicBezTo>
                <a:cubicBezTo>
                  <a:pt x="5151" y="15698"/>
                  <a:pt x="5323" y="15770"/>
                  <a:pt x="5498" y="15837"/>
                </a:cubicBezTo>
                <a:lnTo>
                  <a:pt x="5498" y="15837"/>
                </a:lnTo>
                <a:cubicBezTo>
                  <a:pt x="5500" y="15838"/>
                  <a:pt x="5502" y="15839"/>
                  <a:pt x="5504" y="15841"/>
                </a:cubicBezTo>
                <a:lnTo>
                  <a:pt x="5504" y="15841"/>
                </a:lnTo>
                <a:cubicBezTo>
                  <a:pt x="5492" y="15849"/>
                  <a:pt x="5483" y="15861"/>
                  <a:pt x="5483" y="15873"/>
                </a:cubicBezTo>
                <a:cubicBezTo>
                  <a:pt x="5470" y="15898"/>
                  <a:pt x="5483" y="15923"/>
                  <a:pt x="5509" y="15935"/>
                </a:cubicBezTo>
                <a:cubicBezTo>
                  <a:pt x="5577" y="15964"/>
                  <a:pt x="5646" y="15995"/>
                  <a:pt x="5714" y="16028"/>
                </a:cubicBezTo>
                <a:lnTo>
                  <a:pt x="5714" y="16028"/>
                </a:lnTo>
                <a:cubicBezTo>
                  <a:pt x="5713" y="16030"/>
                  <a:pt x="5711" y="16033"/>
                  <a:pt x="5710" y="16036"/>
                </a:cubicBezTo>
                <a:cubicBezTo>
                  <a:pt x="5709" y="16038"/>
                  <a:pt x="5708" y="16040"/>
                  <a:pt x="5707" y="16042"/>
                </a:cubicBezTo>
                <a:lnTo>
                  <a:pt x="5707" y="16042"/>
                </a:lnTo>
                <a:cubicBezTo>
                  <a:pt x="5658" y="16024"/>
                  <a:pt x="5608" y="16007"/>
                  <a:pt x="5559" y="15986"/>
                </a:cubicBezTo>
                <a:cubicBezTo>
                  <a:pt x="5521" y="15973"/>
                  <a:pt x="5470" y="15948"/>
                  <a:pt x="5433" y="15935"/>
                </a:cubicBezTo>
                <a:cubicBezTo>
                  <a:pt x="5420" y="15923"/>
                  <a:pt x="5395" y="15910"/>
                  <a:pt x="5383" y="15910"/>
                </a:cubicBezTo>
                <a:cubicBezTo>
                  <a:pt x="5376" y="15904"/>
                  <a:pt x="5364" y="15898"/>
                  <a:pt x="5353" y="15891"/>
                </a:cubicBezTo>
                <a:lnTo>
                  <a:pt x="5353" y="15891"/>
                </a:lnTo>
                <a:cubicBezTo>
                  <a:pt x="5342" y="15866"/>
                  <a:pt x="5319" y="15855"/>
                  <a:pt x="5297" y="15855"/>
                </a:cubicBezTo>
                <a:cubicBezTo>
                  <a:pt x="5263" y="15855"/>
                  <a:pt x="5230" y="15881"/>
                  <a:pt x="5244" y="15923"/>
                </a:cubicBezTo>
                <a:cubicBezTo>
                  <a:pt x="5245" y="15926"/>
                  <a:pt x="5247" y="15928"/>
                  <a:pt x="5248" y="15930"/>
                </a:cubicBezTo>
                <a:lnTo>
                  <a:pt x="5248" y="15930"/>
                </a:lnTo>
                <a:cubicBezTo>
                  <a:pt x="5243" y="15928"/>
                  <a:pt x="5237" y="15926"/>
                  <a:pt x="5232" y="15923"/>
                </a:cubicBezTo>
                <a:cubicBezTo>
                  <a:pt x="5224" y="15920"/>
                  <a:pt x="5217" y="15919"/>
                  <a:pt x="5210" y="15919"/>
                </a:cubicBezTo>
                <a:cubicBezTo>
                  <a:pt x="5205" y="15919"/>
                  <a:pt x="5200" y="15920"/>
                  <a:pt x="5196" y="15921"/>
                </a:cubicBezTo>
                <a:lnTo>
                  <a:pt x="5196" y="15921"/>
                </a:lnTo>
                <a:cubicBezTo>
                  <a:pt x="4968" y="15822"/>
                  <a:pt x="4751" y="15703"/>
                  <a:pt x="4540" y="15571"/>
                </a:cubicBezTo>
                <a:cubicBezTo>
                  <a:pt x="4533" y="15568"/>
                  <a:pt x="4526" y="15566"/>
                  <a:pt x="4519" y="15566"/>
                </a:cubicBezTo>
                <a:cubicBezTo>
                  <a:pt x="4474" y="15566"/>
                  <a:pt x="4434" y="15627"/>
                  <a:pt x="4477" y="15659"/>
                </a:cubicBezTo>
                <a:cubicBezTo>
                  <a:pt x="4557" y="15706"/>
                  <a:pt x="4637" y="15753"/>
                  <a:pt x="4718" y="15797"/>
                </a:cubicBezTo>
                <a:lnTo>
                  <a:pt x="4718" y="15797"/>
                </a:lnTo>
                <a:cubicBezTo>
                  <a:pt x="4683" y="15813"/>
                  <a:pt x="4677" y="15878"/>
                  <a:pt x="4716" y="15898"/>
                </a:cubicBezTo>
                <a:cubicBezTo>
                  <a:pt x="4896" y="15971"/>
                  <a:pt x="5077" y="16041"/>
                  <a:pt x="5259" y="16104"/>
                </a:cubicBezTo>
                <a:lnTo>
                  <a:pt x="5259" y="16104"/>
                </a:lnTo>
                <a:cubicBezTo>
                  <a:pt x="5264" y="16112"/>
                  <a:pt x="5272" y="16119"/>
                  <a:pt x="5282" y="16124"/>
                </a:cubicBezTo>
                <a:cubicBezTo>
                  <a:pt x="5330" y="16142"/>
                  <a:pt x="5377" y="16160"/>
                  <a:pt x="5424" y="16180"/>
                </a:cubicBezTo>
                <a:lnTo>
                  <a:pt x="5424" y="16180"/>
                </a:lnTo>
                <a:cubicBezTo>
                  <a:pt x="5302" y="16135"/>
                  <a:pt x="5181" y="16096"/>
                  <a:pt x="5056" y="16061"/>
                </a:cubicBezTo>
                <a:cubicBezTo>
                  <a:pt x="5052" y="16060"/>
                  <a:pt x="5049" y="16060"/>
                  <a:pt x="5045" y="16060"/>
                </a:cubicBezTo>
                <a:cubicBezTo>
                  <a:pt x="4995" y="16060"/>
                  <a:pt x="4966" y="16132"/>
                  <a:pt x="5002" y="16155"/>
                </a:cubicBezTo>
                <a:lnTo>
                  <a:pt x="5002" y="16155"/>
                </a:lnTo>
                <a:cubicBezTo>
                  <a:pt x="4854" y="16112"/>
                  <a:pt x="4708" y="16068"/>
                  <a:pt x="4565" y="16024"/>
                </a:cubicBezTo>
                <a:cubicBezTo>
                  <a:pt x="4558" y="16021"/>
                  <a:pt x="4551" y="16020"/>
                  <a:pt x="4545" y="16020"/>
                </a:cubicBezTo>
                <a:cubicBezTo>
                  <a:pt x="4495" y="16020"/>
                  <a:pt x="4471" y="16101"/>
                  <a:pt x="4528" y="16111"/>
                </a:cubicBezTo>
                <a:lnTo>
                  <a:pt x="5016" y="16258"/>
                </a:lnTo>
                <a:lnTo>
                  <a:pt x="5016" y="16258"/>
                </a:lnTo>
                <a:cubicBezTo>
                  <a:pt x="5001" y="16261"/>
                  <a:pt x="4988" y="16271"/>
                  <a:pt x="4980" y="16287"/>
                </a:cubicBezTo>
                <a:cubicBezTo>
                  <a:pt x="4967" y="16300"/>
                  <a:pt x="4967" y="16338"/>
                  <a:pt x="4993" y="16351"/>
                </a:cubicBezTo>
                <a:cubicBezTo>
                  <a:pt x="5001" y="16356"/>
                  <a:pt x="5009" y="16361"/>
                  <a:pt x="5018" y="16366"/>
                </a:cubicBezTo>
                <a:lnTo>
                  <a:pt x="5018" y="16366"/>
                </a:lnTo>
                <a:cubicBezTo>
                  <a:pt x="4997" y="16360"/>
                  <a:pt x="4976" y="16355"/>
                  <a:pt x="4955" y="16351"/>
                </a:cubicBezTo>
                <a:cubicBezTo>
                  <a:pt x="4952" y="16351"/>
                  <a:pt x="4949" y="16351"/>
                  <a:pt x="4945" y="16351"/>
                </a:cubicBezTo>
                <a:lnTo>
                  <a:pt x="4945" y="16351"/>
                </a:lnTo>
                <a:cubicBezTo>
                  <a:pt x="4922" y="16345"/>
                  <a:pt x="4899" y="16339"/>
                  <a:pt x="4876" y="16333"/>
                </a:cubicBezTo>
                <a:lnTo>
                  <a:pt x="4876" y="16333"/>
                </a:lnTo>
                <a:cubicBezTo>
                  <a:pt x="4863" y="16327"/>
                  <a:pt x="4851" y="16321"/>
                  <a:pt x="4838" y="16316"/>
                </a:cubicBezTo>
                <a:lnTo>
                  <a:pt x="4838" y="16316"/>
                </a:lnTo>
                <a:cubicBezTo>
                  <a:pt x="4852" y="16306"/>
                  <a:pt x="4859" y="16291"/>
                  <a:pt x="4867" y="16275"/>
                </a:cubicBezTo>
                <a:cubicBezTo>
                  <a:pt x="4867" y="16250"/>
                  <a:pt x="4842" y="16225"/>
                  <a:pt x="4816" y="16225"/>
                </a:cubicBezTo>
                <a:cubicBezTo>
                  <a:pt x="4628" y="16200"/>
                  <a:pt x="4439" y="16150"/>
                  <a:pt x="4263" y="16074"/>
                </a:cubicBezTo>
                <a:cubicBezTo>
                  <a:pt x="4257" y="16071"/>
                  <a:pt x="4251" y="16070"/>
                  <a:pt x="4245" y="16070"/>
                </a:cubicBezTo>
                <a:cubicBezTo>
                  <a:pt x="4205" y="16070"/>
                  <a:pt x="4183" y="16140"/>
                  <a:pt x="4238" y="16162"/>
                </a:cubicBezTo>
                <a:cubicBezTo>
                  <a:pt x="4332" y="16205"/>
                  <a:pt x="4425" y="16240"/>
                  <a:pt x="4518" y="16267"/>
                </a:cubicBezTo>
                <a:lnTo>
                  <a:pt x="4518" y="16267"/>
                </a:lnTo>
                <a:cubicBezTo>
                  <a:pt x="4512" y="16272"/>
                  <a:pt x="4507" y="16279"/>
                  <a:pt x="4503" y="16287"/>
                </a:cubicBezTo>
                <a:cubicBezTo>
                  <a:pt x="4503" y="16313"/>
                  <a:pt x="4515" y="16338"/>
                  <a:pt x="4540" y="16351"/>
                </a:cubicBezTo>
                <a:cubicBezTo>
                  <a:pt x="4644" y="16374"/>
                  <a:pt x="4752" y="16403"/>
                  <a:pt x="4863" y="16431"/>
                </a:cubicBezTo>
                <a:lnTo>
                  <a:pt x="4863" y="16431"/>
                </a:lnTo>
                <a:cubicBezTo>
                  <a:pt x="4865" y="16432"/>
                  <a:pt x="4868" y="16433"/>
                  <a:pt x="4870" y="16434"/>
                </a:cubicBezTo>
                <a:lnTo>
                  <a:pt x="4870" y="16434"/>
                </a:lnTo>
                <a:cubicBezTo>
                  <a:pt x="4865" y="16435"/>
                  <a:pt x="4860" y="16437"/>
                  <a:pt x="4855" y="16439"/>
                </a:cubicBezTo>
                <a:lnTo>
                  <a:pt x="4855" y="16439"/>
                </a:lnTo>
                <a:cubicBezTo>
                  <a:pt x="4849" y="16433"/>
                  <a:pt x="4841" y="16428"/>
                  <a:pt x="4830" y="16426"/>
                </a:cubicBezTo>
                <a:cubicBezTo>
                  <a:pt x="4503" y="16363"/>
                  <a:pt x="4176" y="16262"/>
                  <a:pt x="3874" y="16111"/>
                </a:cubicBezTo>
                <a:cubicBezTo>
                  <a:pt x="3866" y="16108"/>
                  <a:pt x="3859" y="16107"/>
                  <a:pt x="3852" y="16107"/>
                </a:cubicBezTo>
                <a:cubicBezTo>
                  <a:pt x="3805" y="16107"/>
                  <a:pt x="3791" y="16178"/>
                  <a:pt x="3836" y="16200"/>
                </a:cubicBezTo>
                <a:cubicBezTo>
                  <a:pt x="3985" y="16272"/>
                  <a:pt x="4135" y="16332"/>
                  <a:pt x="4287" y="16382"/>
                </a:cubicBezTo>
                <a:lnTo>
                  <a:pt x="4287" y="16382"/>
                </a:lnTo>
                <a:cubicBezTo>
                  <a:pt x="4275" y="16407"/>
                  <a:pt x="4280" y="16438"/>
                  <a:pt x="4313" y="16451"/>
                </a:cubicBezTo>
                <a:cubicBezTo>
                  <a:pt x="4395" y="16475"/>
                  <a:pt x="4476" y="16499"/>
                  <a:pt x="4558" y="16524"/>
                </a:cubicBezTo>
                <a:lnTo>
                  <a:pt x="4558" y="16524"/>
                </a:lnTo>
                <a:cubicBezTo>
                  <a:pt x="4563" y="16530"/>
                  <a:pt x="4570" y="16535"/>
                  <a:pt x="4578" y="16539"/>
                </a:cubicBezTo>
                <a:cubicBezTo>
                  <a:pt x="4601" y="16550"/>
                  <a:pt x="4623" y="16561"/>
                  <a:pt x="4646" y="16572"/>
                </a:cubicBezTo>
                <a:lnTo>
                  <a:pt x="4646" y="16572"/>
                </a:lnTo>
                <a:cubicBezTo>
                  <a:pt x="4646" y="16572"/>
                  <a:pt x="4646" y="16572"/>
                  <a:pt x="4645" y="16572"/>
                </a:cubicBezTo>
                <a:cubicBezTo>
                  <a:pt x="4633" y="16572"/>
                  <a:pt x="4621" y="16578"/>
                  <a:pt x="4612" y="16589"/>
                </a:cubicBezTo>
                <a:lnTo>
                  <a:pt x="4612" y="16589"/>
                </a:lnTo>
                <a:cubicBezTo>
                  <a:pt x="4606" y="16582"/>
                  <a:pt x="4599" y="16577"/>
                  <a:pt x="4590" y="16577"/>
                </a:cubicBezTo>
                <a:cubicBezTo>
                  <a:pt x="4464" y="16552"/>
                  <a:pt x="4339" y="16514"/>
                  <a:pt x="4226" y="16477"/>
                </a:cubicBezTo>
                <a:cubicBezTo>
                  <a:pt x="4219" y="16473"/>
                  <a:pt x="4211" y="16471"/>
                  <a:pt x="4204" y="16471"/>
                </a:cubicBezTo>
                <a:cubicBezTo>
                  <a:pt x="4195" y="16471"/>
                  <a:pt x="4187" y="16473"/>
                  <a:pt x="4180" y="16477"/>
                </a:cubicBezTo>
                <a:lnTo>
                  <a:pt x="4180" y="16477"/>
                </a:lnTo>
                <a:cubicBezTo>
                  <a:pt x="3938" y="16371"/>
                  <a:pt x="3705" y="16267"/>
                  <a:pt x="3471" y="16162"/>
                </a:cubicBezTo>
                <a:cubicBezTo>
                  <a:pt x="3464" y="16159"/>
                  <a:pt x="3458" y="16158"/>
                  <a:pt x="3452" y="16158"/>
                </a:cubicBezTo>
                <a:cubicBezTo>
                  <a:pt x="3444" y="16158"/>
                  <a:pt x="3436" y="16160"/>
                  <a:pt x="3430" y="16164"/>
                </a:cubicBezTo>
                <a:lnTo>
                  <a:pt x="3430" y="16164"/>
                </a:lnTo>
                <a:cubicBezTo>
                  <a:pt x="3303" y="16098"/>
                  <a:pt x="3185" y="16018"/>
                  <a:pt x="3081" y="15923"/>
                </a:cubicBezTo>
                <a:cubicBezTo>
                  <a:pt x="3074" y="15919"/>
                  <a:pt x="3065" y="15918"/>
                  <a:pt x="3057" y="15918"/>
                </a:cubicBezTo>
                <a:cubicBezTo>
                  <a:pt x="3036" y="15918"/>
                  <a:pt x="3015" y="15927"/>
                  <a:pt x="3006" y="15935"/>
                </a:cubicBezTo>
                <a:cubicBezTo>
                  <a:pt x="2994" y="15960"/>
                  <a:pt x="3006" y="15986"/>
                  <a:pt x="3019" y="16011"/>
                </a:cubicBezTo>
                <a:cubicBezTo>
                  <a:pt x="3182" y="16136"/>
                  <a:pt x="3346" y="16237"/>
                  <a:pt x="3522" y="16326"/>
                </a:cubicBezTo>
                <a:cubicBezTo>
                  <a:pt x="3526" y="16328"/>
                  <a:pt x="3531" y="16329"/>
                  <a:pt x="3536" y="16329"/>
                </a:cubicBezTo>
                <a:cubicBezTo>
                  <a:pt x="3546" y="16329"/>
                  <a:pt x="3556" y="16325"/>
                  <a:pt x="3564" y="16319"/>
                </a:cubicBezTo>
                <a:lnTo>
                  <a:pt x="3564" y="16319"/>
                </a:lnTo>
                <a:cubicBezTo>
                  <a:pt x="3782" y="16414"/>
                  <a:pt x="3991" y="16508"/>
                  <a:pt x="4201" y="16602"/>
                </a:cubicBezTo>
                <a:cubicBezTo>
                  <a:pt x="4208" y="16605"/>
                  <a:pt x="4215" y="16607"/>
                  <a:pt x="4222" y="16607"/>
                </a:cubicBezTo>
                <a:cubicBezTo>
                  <a:pt x="4236" y="16607"/>
                  <a:pt x="4248" y="16600"/>
                  <a:pt x="4255" y="16589"/>
                </a:cubicBezTo>
                <a:lnTo>
                  <a:pt x="4255" y="16589"/>
                </a:lnTo>
                <a:cubicBezTo>
                  <a:pt x="4329" y="16614"/>
                  <a:pt x="4400" y="16632"/>
                  <a:pt x="4474" y="16648"/>
                </a:cubicBezTo>
                <a:lnTo>
                  <a:pt x="4474" y="16648"/>
                </a:lnTo>
                <a:cubicBezTo>
                  <a:pt x="4475" y="16651"/>
                  <a:pt x="4477" y="16654"/>
                  <a:pt x="4479" y="16656"/>
                </a:cubicBezTo>
                <a:lnTo>
                  <a:pt x="4479" y="16656"/>
                </a:lnTo>
                <a:cubicBezTo>
                  <a:pt x="4474" y="16655"/>
                  <a:pt x="4469" y="16654"/>
                  <a:pt x="4464" y="16653"/>
                </a:cubicBezTo>
                <a:cubicBezTo>
                  <a:pt x="4458" y="16649"/>
                  <a:pt x="4451" y="16647"/>
                  <a:pt x="4444" y="16647"/>
                </a:cubicBezTo>
                <a:cubicBezTo>
                  <a:pt x="4427" y="16647"/>
                  <a:pt x="4411" y="16659"/>
                  <a:pt x="4402" y="16678"/>
                </a:cubicBezTo>
                <a:cubicBezTo>
                  <a:pt x="4402" y="16691"/>
                  <a:pt x="4406" y="16708"/>
                  <a:pt x="4413" y="16721"/>
                </a:cubicBezTo>
                <a:lnTo>
                  <a:pt x="4413" y="16721"/>
                </a:lnTo>
                <a:cubicBezTo>
                  <a:pt x="4283" y="16673"/>
                  <a:pt x="4157" y="16611"/>
                  <a:pt x="4037" y="16539"/>
                </a:cubicBezTo>
                <a:cubicBezTo>
                  <a:pt x="4026" y="16533"/>
                  <a:pt x="4016" y="16530"/>
                  <a:pt x="4006" y="16530"/>
                </a:cubicBezTo>
                <a:cubicBezTo>
                  <a:pt x="3960" y="16530"/>
                  <a:pt x="3933" y="16593"/>
                  <a:pt x="3974" y="16614"/>
                </a:cubicBezTo>
                <a:cubicBezTo>
                  <a:pt x="4005" y="16633"/>
                  <a:pt x="4035" y="16651"/>
                  <a:pt x="4066" y="16669"/>
                </a:cubicBezTo>
                <a:lnTo>
                  <a:pt x="4066" y="16669"/>
                </a:lnTo>
                <a:cubicBezTo>
                  <a:pt x="4052" y="16675"/>
                  <a:pt x="4043" y="16688"/>
                  <a:pt x="4040" y="16702"/>
                </a:cubicBezTo>
                <a:lnTo>
                  <a:pt x="4040" y="16702"/>
                </a:lnTo>
                <a:cubicBezTo>
                  <a:pt x="4003" y="16691"/>
                  <a:pt x="3967" y="16679"/>
                  <a:pt x="3930" y="16667"/>
                </a:cubicBezTo>
                <a:lnTo>
                  <a:pt x="3930" y="16667"/>
                </a:lnTo>
                <a:cubicBezTo>
                  <a:pt x="3920" y="16662"/>
                  <a:pt x="3909" y="16657"/>
                  <a:pt x="3899" y="16653"/>
                </a:cubicBezTo>
                <a:cubicBezTo>
                  <a:pt x="3892" y="16649"/>
                  <a:pt x="3884" y="16647"/>
                  <a:pt x="3877" y="16647"/>
                </a:cubicBezTo>
                <a:cubicBezTo>
                  <a:pt x="3876" y="16647"/>
                  <a:pt x="3875" y="16647"/>
                  <a:pt x="3874" y="16648"/>
                </a:cubicBezTo>
                <a:lnTo>
                  <a:pt x="3874" y="16648"/>
                </a:lnTo>
                <a:cubicBezTo>
                  <a:pt x="3857" y="16642"/>
                  <a:pt x="3840" y="16636"/>
                  <a:pt x="3823" y="16629"/>
                </a:cubicBezTo>
                <a:lnTo>
                  <a:pt x="3823" y="16629"/>
                </a:lnTo>
                <a:cubicBezTo>
                  <a:pt x="3824" y="16629"/>
                  <a:pt x="3824" y="16628"/>
                  <a:pt x="3824" y="16627"/>
                </a:cubicBezTo>
                <a:cubicBezTo>
                  <a:pt x="3836" y="16602"/>
                  <a:pt x="3824" y="16577"/>
                  <a:pt x="3798" y="16564"/>
                </a:cubicBezTo>
                <a:cubicBezTo>
                  <a:pt x="3710" y="16552"/>
                  <a:pt x="3634" y="16527"/>
                  <a:pt x="3559" y="16514"/>
                </a:cubicBezTo>
                <a:cubicBezTo>
                  <a:pt x="3553" y="16514"/>
                  <a:pt x="3547" y="16514"/>
                  <a:pt x="3541" y="16514"/>
                </a:cubicBezTo>
                <a:lnTo>
                  <a:pt x="3541" y="16514"/>
                </a:lnTo>
                <a:cubicBezTo>
                  <a:pt x="3463" y="16479"/>
                  <a:pt x="3385" y="16441"/>
                  <a:pt x="3307" y="16401"/>
                </a:cubicBezTo>
                <a:cubicBezTo>
                  <a:pt x="3300" y="16398"/>
                  <a:pt x="3293" y="16396"/>
                  <a:pt x="3286" y="16396"/>
                </a:cubicBezTo>
                <a:cubicBezTo>
                  <a:pt x="3242" y="16396"/>
                  <a:pt x="3203" y="16456"/>
                  <a:pt x="3257" y="16489"/>
                </a:cubicBezTo>
                <a:cubicBezTo>
                  <a:pt x="3413" y="16570"/>
                  <a:pt x="3573" y="16642"/>
                  <a:pt x="3736" y="16703"/>
                </a:cubicBezTo>
                <a:lnTo>
                  <a:pt x="3736" y="16703"/>
                </a:lnTo>
                <a:cubicBezTo>
                  <a:pt x="3729" y="16725"/>
                  <a:pt x="3735" y="16753"/>
                  <a:pt x="3760" y="16765"/>
                </a:cubicBezTo>
                <a:cubicBezTo>
                  <a:pt x="3936" y="16841"/>
                  <a:pt x="4112" y="16904"/>
                  <a:pt x="4288" y="16941"/>
                </a:cubicBezTo>
                <a:cubicBezTo>
                  <a:pt x="4301" y="16941"/>
                  <a:pt x="4313" y="16941"/>
                  <a:pt x="4324" y="16937"/>
                </a:cubicBezTo>
                <a:lnTo>
                  <a:pt x="4324" y="16937"/>
                </a:lnTo>
                <a:cubicBezTo>
                  <a:pt x="4338" y="16941"/>
                  <a:pt x="4351" y="16946"/>
                  <a:pt x="4364" y="16951"/>
                </a:cubicBezTo>
                <a:lnTo>
                  <a:pt x="4364" y="16951"/>
                </a:lnTo>
                <a:cubicBezTo>
                  <a:pt x="4413" y="16933"/>
                  <a:pt x="4463" y="16915"/>
                  <a:pt x="4512" y="16895"/>
                </a:cubicBezTo>
                <a:lnTo>
                  <a:pt x="4512" y="16895"/>
                </a:lnTo>
                <a:cubicBezTo>
                  <a:pt x="4509" y="16894"/>
                  <a:pt x="4506" y="16892"/>
                  <a:pt x="4503" y="16891"/>
                </a:cubicBezTo>
                <a:cubicBezTo>
                  <a:pt x="4439" y="16871"/>
                  <a:pt x="4374" y="16849"/>
                  <a:pt x="4308" y="16825"/>
                </a:cubicBezTo>
                <a:lnTo>
                  <a:pt x="4308" y="16825"/>
                </a:lnTo>
                <a:cubicBezTo>
                  <a:pt x="4309" y="16822"/>
                  <a:pt x="4310" y="16820"/>
                  <a:pt x="4311" y="16817"/>
                </a:cubicBezTo>
                <a:lnTo>
                  <a:pt x="4311" y="16817"/>
                </a:lnTo>
                <a:cubicBezTo>
                  <a:pt x="4371" y="16829"/>
                  <a:pt x="4431" y="16842"/>
                  <a:pt x="4492" y="16854"/>
                </a:cubicBezTo>
                <a:lnTo>
                  <a:pt x="4492" y="16854"/>
                </a:lnTo>
                <a:cubicBezTo>
                  <a:pt x="4515" y="16862"/>
                  <a:pt x="4538" y="16869"/>
                  <a:pt x="4562" y="16876"/>
                </a:cubicBezTo>
                <a:lnTo>
                  <a:pt x="4562" y="16876"/>
                </a:lnTo>
                <a:cubicBezTo>
                  <a:pt x="4565" y="16874"/>
                  <a:pt x="4569" y="16872"/>
                  <a:pt x="4573" y="16871"/>
                </a:cubicBezTo>
                <a:lnTo>
                  <a:pt x="4573" y="16871"/>
                </a:lnTo>
                <a:cubicBezTo>
                  <a:pt x="4597" y="16876"/>
                  <a:pt x="4621" y="16881"/>
                  <a:pt x="4645" y="16886"/>
                </a:cubicBezTo>
                <a:lnTo>
                  <a:pt x="4645" y="16886"/>
                </a:lnTo>
                <a:cubicBezTo>
                  <a:pt x="4662" y="16875"/>
                  <a:pt x="4674" y="16850"/>
                  <a:pt x="4674" y="16829"/>
                </a:cubicBezTo>
                <a:lnTo>
                  <a:pt x="4674" y="16829"/>
                </a:lnTo>
                <a:cubicBezTo>
                  <a:pt x="4685" y="16824"/>
                  <a:pt x="4697" y="16819"/>
                  <a:pt x="4709" y="16814"/>
                </a:cubicBezTo>
                <a:lnTo>
                  <a:pt x="4709" y="16814"/>
                </a:lnTo>
                <a:lnTo>
                  <a:pt x="4785" y="16835"/>
                </a:lnTo>
                <a:lnTo>
                  <a:pt x="4785" y="16835"/>
                </a:lnTo>
                <a:cubicBezTo>
                  <a:pt x="4779" y="16822"/>
                  <a:pt x="4768" y="16810"/>
                  <a:pt x="4754" y="16803"/>
                </a:cubicBezTo>
                <a:cubicBezTo>
                  <a:pt x="4749" y="16803"/>
                  <a:pt x="4744" y="16802"/>
                  <a:pt x="4739" y="16801"/>
                </a:cubicBezTo>
                <a:lnTo>
                  <a:pt x="4739" y="16801"/>
                </a:lnTo>
                <a:cubicBezTo>
                  <a:pt x="4758" y="16793"/>
                  <a:pt x="4776" y="16784"/>
                  <a:pt x="4795" y="16776"/>
                </a:cubicBezTo>
                <a:lnTo>
                  <a:pt x="4795" y="16776"/>
                </a:lnTo>
                <a:cubicBezTo>
                  <a:pt x="4827" y="16783"/>
                  <a:pt x="4860" y="16788"/>
                  <a:pt x="4892" y="16790"/>
                </a:cubicBezTo>
                <a:cubicBezTo>
                  <a:pt x="4901" y="16790"/>
                  <a:pt x="4910" y="16787"/>
                  <a:pt x="4918" y="16781"/>
                </a:cubicBezTo>
                <a:lnTo>
                  <a:pt x="4918" y="16781"/>
                </a:lnTo>
                <a:cubicBezTo>
                  <a:pt x="4913" y="16770"/>
                  <a:pt x="4900" y="16760"/>
                  <a:pt x="4880" y="16753"/>
                </a:cubicBezTo>
                <a:cubicBezTo>
                  <a:pt x="4872" y="16751"/>
                  <a:pt x="4865" y="16749"/>
                  <a:pt x="4858" y="16747"/>
                </a:cubicBezTo>
                <a:lnTo>
                  <a:pt x="4858" y="16747"/>
                </a:lnTo>
                <a:cubicBezTo>
                  <a:pt x="4861" y="16746"/>
                  <a:pt x="4865" y="16744"/>
                  <a:pt x="4869" y="16742"/>
                </a:cubicBezTo>
                <a:lnTo>
                  <a:pt x="4869" y="16742"/>
                </a:lnTo>
                <a:cubicBezTo>
                  <a:pt x="4881" y="16746"/>
                  <a:pt x="4893" y="16750"/>
                  <a:pt x="4905" y="16753"/>
                </a:cubicBezTo>
                <a:cubicBezTo>
                  <a:pt x="4916" y="16753"/>
                  <a:pt x="4930" y="16750"/>
                  <a:pt x="4942" y="16745"/>
                </a:cubicBezTo>
                <a:lnTo>
                  <a:pt x="4942" y="16745"/>
                </a:lnTo>
                <a:cubicBezTo>
                  <a:pt x="4940" y="16759"/>
                  <a:pt x="4931" y="16773"/>
                  <a:pt x="4918" y="16781"/>
                </a:cubicBezTo>
                <a:lnTo>
                  <a:pt x="4918" y="16781"/>
                </a:lnTo>
                <a:cubicBezTo>
                  <a:pt x="4924" y="16792"/>
                  <a:pt x="4923" y="16804"/>
                  <a:pt x="4917" y="16816"/>
                </a:cubicBezTo>
                <a:cubicBezTo>
                  <a:pt x="4912" y="16825"/>
                  <a:pt x="4906" y="16833"/>
                  <a:pt x="4898" y="16839"/>
                </a:cubicBezTo>
                <a:lnTo>
                  <a:pt x="4898" y="16839"/>
                </a:lnTo>
                <a:cubicBezTo>
                  <a:pt x="4942" y="16819"/>
                  <a:pt x="4987" y="16799"/>
                  <a:pt x="5031" y="16778"/>
                </a:cubicBezTo>
                <a:cubicBezTo>
                  <a:pt x="5118" y="16736"/>
                  <a:pt x="5204" y="16693"/>
                  <a:pt x="5289" y="16648"/>
                </a:cubicBezTo>
                <a:lnTo>
                  <a:pt x="5289" y="16648"/>
                </a:lnTo>
                <a:cubicBezTo>
                  <a:pt x="5276" y="16653"/>
                  <a:pt x="5258" y="16653"/>
                  <a:pt x="5244" y="16653"/>
                </a:cubicBezTo>
                <a:cubicBezTo>
                  <a:pt x="5228" y="16649"/>
                  <a:pt x="5212" y="16644"/>
                  <a:pt x="5196" y="16639"/>
                </a:cubicBezTo>
                <a:lnTo>
                  <a:pt x="5196" y="16639"/>
                </a:lnTo>
                <a:cubicBezTo>
                  <a:pt x="5185" y="16638"/>
                  <a:pt x="5174" y="16638"/>
                  <a:pt x="5163" y="16636"/>
                </a:cubicBezTo>
                <a:lnTo>
                  <a:pt x="5163" y="16636"/>
                </a:lnTo>
                <a:cubicBezTo>
                  <a:pt x="5169" y="16664"/>
                  <a:pt x="5151" y="16694"/>
                  <a:pt x="5124" y="16694"/>
                </a:cubicBezTo>
                <a:cubicBezTo>
                  <a:pt x="5119" y="16694"/>
                  <a:pt x="5113" y="16693"/>
                  <a:pt x="5107" y="16690"/>
                </a:cubicBezTo>
                <a:lnTo>
                  <a:pt x="5107" y="16690"/>
                </a:lnTo>
                <a:cubicBezTo>
                  <a:pt x="5110" y="16698"/>
                  <a:pt x="5110" y="16707"/>
                  <a:pt x="5106" y="16715"/>
                </a:cubicBezTo>
                <a:cubicBezTo>
                  <a:pt x="5093" y="16740"/>
                  <a:pt x="5068" y="16753"/>
                  <a:pt x="5043" y="16753"/>
                </a:cubicBezTo>
                <a:cubicBezTo>
                  <a:pt x="5018" y="16741"/>
                  <a:pt x="4993" y="16729"/>
                  <a:pt x="4967" y="16717"/>
                </a:cubicBezTo>
                <a:lnTo>
                  <a:pt x="4967" y="16717"/>
                </a:lnTo>
                <a:cubicBezTo>
                  <a:pt x="4966" y="16730"/>
                  <a:pt x="4956" y="16739"/>
                  <a:pt x="4942" y="16745"/>
                </a:cubicBezTo>
                <a:lnTo>
                  <a:pt x="4942" y="16745"/>
                </a:lnTo>
                <a:cubicBezTo>
                  <a:pt x="4942" y="16744"/>
                  <a:pt x="4942" y="16742"/>
                  <a:pt x="4942" y="16740"/>
                </a:cubicBezTo>
                <a:cubicBezTo>
                  <a:pt x="4942" y="16730"/>
                  <a:pt x="4940" y="16719"/>
                  <a:pt x="4935" y="16711"/>
                </a:cubicBezTo>
                <a:lnTo>
                  <a:pt x="4935" y="16711"/>
                </a:lnTo>
                <a:cubicBezTo>
                  <a:pt x="4938" y="16709"/>
                  <a:pt x="4942" y="16708"/>
                  <a:pt x="4945" y="16706"/>
                </a:cubicBezTo>
                <a:lnTo>
                  <a:pt x="4945" y="16706"/>
                </a:lnTo>
                <a:cubicBezTo>
                  <a:pt x="4952" y="16710"/>
                  <a:pt x="4960" y="16713"/>
                  <a:pt x="4967" y="16717"/>
                </a:cubicBezTo>
                <a:lnTo>
                  <a:pt x="4967" y="16717"/>
                </a:lnTo>
                <a:cubicBezTo>
                  <a:pt x="4967" y="16716"/>
                  <a:pt x="4967" y="16716"/>
                  <a:pt x="4967" y="16715"/>
                </a:cubicBezTo>
                <a:cubicBezTo>
                  <a:pt x="4971" y="16707"/>
                  <a:pt x="4973" y="16700"/>
                  <a:pt x="4972" y="16693"/>
                </a:cubicBezTo>
                <a:lnTo>
                  <a:pt x="4972" y="16693"/>
                </a:lnTo>
                <a:cubicBezTo>
                  <a:pt x="4990" y="16684"/>
                  <a:pt x="5008" y="16676"/>
                  <a:pt x="5026" y="16667"/>
                </a:cubicBezTo>
                <a:lnTo>
                  <a:pt x="5026" y="16667"/>
                </a:lnTo>
                <a:cubicBezTo>
                  <a:pt x="5053" y="16674"/>
                  <a:pt x="5080" y="16682"/>
                  <a:pt x="5106" y="16690"/>
                </a:cubicBezTo>
                <a:cubicBezTo>
                  <a:pt x="5107" y="16690"/>
                  <a:pt x="5107" y="16690"/>
                  <a:pt x="5107" y="16690"/>
                </a:cubicBezTo>
                <a:lnTo>
                  <a:pt x="5107" y="16690"/>
                </a:lnTo>
                <a:cubicBezTo>
                  <a:pt x="5102" y="16674"/>
                  <a:pt x="5085" y="16661"/>
                  <a:pt x="5068" y="16653"/>
                </a:cubicBezTo>
                <a:cubicBezTo>
                  <a:pt x="5066" y="16652"/>
                  <a:pt x="5063" y="16651"/>
                  <a:pt x="5061" y="16650"/>
                </a:cubicBezTo>
                <a:lnTo>
                  <a:pt x="5061" y="16650"/>
                </a:lnTo>
                <a:cubicBezTo>
                  <a:pt x="5068" y="16646"/>
                  <a:pt x="5074" y="16643"/>
                  <a:pt x="5081" y="16639"/>
                </a:cubicBezTo>
                <a:cubicBezTo>
                  <a:pt x="5090" y="16636"/>
                  <a:pt x="5098" y="16632"/>
                  <a:pt x="5107" y="16628"/>
                </a:cubicBezTo>
                <a:lnTo>
                  <a:pt x="5107" y="16628"/>
                </a:lnTo>
                <a:cubicBezTo>
                  <a:pt x="5125" y="16631"/>
                  <a:pt x="5144" y="16634"/>
                  <a:pt x="5163" y="16636"/>
                </a:cubicBezTo>
                <a:lnTo>
                  <a:pt x="5163" y="16636"/>
                </a:lnTo>
                <a:cubicBezTo>
                  <a:pt x="5162" y="16633"/>
                  <a:pt x="5161" y="16629"/>
                  <a:pt x="5159" y="16626"/>
                </a:cubicBezTo>
                <a:lnTo>
                  <a:pt x="5159" y="16626"/>
                </a:lnTo>
                <a:cubicBezTo>
                  <a:pt x="5171" y="16631"/>
                  <a:pt x="5184" y="16635"/>
                  <a:pt x="5196" y="16639"/>
                </a:cubicBezTo>
                <a:lnTo>
                  <a:pt x="5196" y="16639"/>
                </a:lnTo>
                <a:cubicBezTo>
                  <a:pt x="5204" y="16639"/>
                  <a:pt x="5211" y="16639"/>
                  <a:pt x="5219" y="16639"/>
                </a:cubicBezTo>
                <a:cubicBezTo>
                  <a:pt x="5223" y="16640"/>
                  <a:pt x="5226" y="16641"/>
                  <a:pt x="5230" y="16641"/>
                </a:cubicBezTo>
                <a:cubicBezTo>
                  <a:pt x="5266" y="16641"/>
                  <a:pt x="5281" y="16599"/>
                  <a:pt x="5269" y="16569"/>
                </a:cubicBezTo>
                <a:lnTo>
                  <a:pt x="5269" y="16569"/>
                </a:lnTo>
                <a:cubicBezTo>
                  <a:pt x="5274" y="16568"/>
                  <a:pt x="5279" y="16567"/>
                  <a:pt x="5284" y="16564"/>
                </a:cubicBezTo>
                <a:lnTo>
                  <a:pt x="5284" y="16564"/>
                </a:lnTo>
                <a:cubicBezTo>
                  <a:pt x="5283" y="16564"/>
                  <a:pt x="5283" y="16564"/>
                  <a:pt x="5282" y="16564"/>
                </a:cubicBezTo>
                <a:cubicBezTo>
                  <a:pt x="5276" y="16563"/>
                  <a:pt x="5270" y="16561"/>
                  <a:pt x="5264" y="16560"/>
                </a:cubicBezTo>
                <a:lnTo>
                  <a:pt x="5264" y="16560"/>
                </a:lnTo>
                <a:cubicBezTo>
                  <a:pt x="5262" y="16557"/>
                  <a:pt x="5260" y="16555"/>
                  <a:pt x="5258" y="16553"/>
                </a:cubicBezTo>
                <a:lnTo>
                  <a:pt x="5258" y="16553"/>
                </a:lnTo>
                <a:cubicBezTo>
                  <a:pt x="5265" y="16550"/>
                  <a:pt x="5271" y="16547"/>
                  <a:pt x="5277" y="16544"/>
                </a:cubicBezTo>
                <a:lnTo>
                  <a:pt x="5277" y="16544"/>
                </a:lnTo>
                <a:cubicBezTo>
                  <a:pt x="5284" y="16547"/>
                  <a:pt x="5291" y="16550"/>
                  <a:pt x="5298" y="16552"/>
                </a:cubicBezTo>
                <a:lnTo>
                  <a:pt x="5298" y="16552"/>
                </a:lnTo>
                <a:cubicBezTo>
                  <a:pt x="5300" y="16550"/>
                  <a:pt x="5302" y="16548"/>
                  <a:pt x="5303" y="16546"/>
                </a:cubicBezTo>
                <a:lnTo>
                  <a:pt x="5303" y="16546"/>
                </a:lnTo>
                <a:cubicBezTo>
                  <a:pt x="5313" y="16552"/>
                  <a:pt x="5322" y="16552"/>
                  <a:pt x="5333" y="16552"/>
                </a:cubicBezTo>
                <a:cubicBezTo>
                  <a:pt x="5336" y="16552"/>
                  <a:pt x="5340" y="16551"/>
                  <a:pt x="5344" y="16549"/>
                </a:cubicBezTo>
                <a:lnTo>
                  <a:pt x="5344" y="16549"/>
                </a:lnTo>
                <a:cubicBezTo>
                  <a:pt x="5352" y="16554"/>
                  <a:pt x="5361" y="16559"/>
                  <a:pt x="5370" y="16564"/>
                </a:cubicBezTo>
                <a:cubicBezTo>
                  <a:pt x="5377" y="16568"/>
                  <a:pt x="5385" y="16569"/>
                  <a:pt x="5392" y="16569"/>
                </a:cubicBezTo>
                <a:cubicBezTo>
                  <a:pt x="5409" y="16569"/>
                  <a:pt x="5424" y="16560"/>
                  <a:pt x="5433" y="16552"/>
                </a:cubicBezTo>
                <a:cubicBezTo>
                  <a:pt x="5441" y="16536"/>
                  <a:pt x="5444" y="16515"/>
                  <a:pt x="5438" y="16499"/>
                </a:cubicBezTo>
                <a:lnTo>
                  <a:pt x="5438" y="16499"/>
                </a:lnTo>
                <a:cubicBezTo>
                  <a:pt x="5441" y="16500"/>
                  <a:pt x="5443" y="16501"/>
                  <a:pt x="5445" y="16502"/>
                </a:cubicBezTo>
                <a:cubicBezTo>
                  <a:pt x="5466" y="16512"/>
                  <a:pt x="5478" y="16530"/>
                  <a:pt x="5475" y="16551"/>
                </a:cubicBezTo>
                <a:lnTo>
                  <a:pt x="5475" y="16551"/>
                </a:lnTo>
                <a:cubicBezTo>
                  <a:pt x="5537" y="16518"/>
                  <a:pt x="5599" y="16484"/>
                  <a:pt x="5660" y="16452"/>
                </a:cubicBezTo>
                <a:lnTo>
                  <a:pt x="5660" y="16452"/>
                </a:lnTo>
                <a:cubicBezTo>
                  <a:pt x="5664" y="16452"/>
                  <a:pt x="5668" y="16452"/>
                  <a:pt x="5671" y="16452"/>
                </a:cubicBezTo>
                <a:cubicBezTo>
                  <a:pt x="5694" y="16452"/>
                  <a:pt x="5710" y="16439"/>
                  <a:pt x="5718" y="16421"/>
                </a:cubicBezTo>
                <a:lnTo>
                  <a:pt x="5718" y="16421"/>
                </a:lnTo>
                <a:cubicBezTo>
                  <a:pt x="5699" y="16431"/>
                  <a:pt x="5680" y="16441"/>
                  <a:pt x="5660" y="16452"/>
                </a:cubicBezTo>
                <a:lnTo>
                  <a:pt x="5660" y="16452"/>
                </a:lnTo>
                <a:cubicBezTo>
                  <a:pt x="5660" y="16451"/>
                  <a:pt x="5660" y="16451"/>
                  <a:pt x="5659" y="16451"/>
                </a:cubicBezTo>
                <a:lnTo>
                  <a:pt x="5560" y="16421"/>
                </a:lnTo>
                <a:lnTo>
                  <a:pt x="5560" y="16421"/>
                </a:lnTo>
                <a:cubicBezTo>
                  <a:pt x="5565" y="16434"/>
                  <a:pt x="5565" y="16450"/>
                  <a:pt x="5559" y="16463"/>
                </a:cubicBezTo>
                <a:cubicBezTo>
                  <a:pt x="5559" y="16482"/>
                  <a:pt x="5538" y="16494"/>
                  <a:pt x="5518" y="16494"/>
                </a:cubicBezTo>
                <a:cubicBezTo>
                  <a:pt x="5510" y="16494"/>
                  <a:pt x="5502" y="16492"/>
                  <a:pt x="5496" y="16489"/>
                </a:cubicBezTo>
                <a:cubicBezTo>
                  <a:pt x="5469" y="16485"/>
                  <a:pt x="5442" y="16479"/>
                  <a:pt x="5415" y="16471"/>
                </a:cubicBezTo>
                <a:lnTo>
                  <a:pt x="5415" y="16471"/>
                </a:lnTo>
                <a:cubicBezTo>
                  <a:pt x="5414" y="16472"/>
                  <a:pt x="5413" y="16472"/>
                  <a:pt x="5412" y="16473"/>
                </a:cubicBezTo>
                <a:lnTo>
                  <a:pt x="5412" y="16473"/>
                </a:lnTo>
                <a:cubicBezTo>
                  <a:pt x="5408" y="16471"/>
                  <a:pt x="5405" y="16469"/>
                  <a:pt x="5401" y="16467"/>
                </a:cubicBezTo>
                <a:lnTo>
                  <a:pt x="5401" y="16467"/>
                </a:lnTo>
                <a:cubicBezTo>
                  <a:pt x="5406" y="16468"/>
                  <a:pt x="5410" y="16470"/>
                  <a:pt x="5415" y="16471"/>
                </a:cubicBezTo>
                <a:lnTo>
                  <a:pt x="5415" y="16471"/>
                </a:lnTo>
                <a:cubicBezTo>
                  <a:pt x="5430" y="16463"/>
                  <a:pt x="5444" y="16455"/>
                  <a:pt x="5459" y="16448"/>
                </a:cubicBezTo>
                <a:lnTo>
                  <a:pt x="5459" y="16448"/>
                </a:lnTo>
                <a:cubicBezTo>
                  <a:pt x="5470" y="16444"/>
                  <a:pt x="5480" y="16439"/>
                  <a:pt x="5487" y="16432"/>
                </a:cubicBezTo>
                <a:lnTo>
                  <a:pt x="5487" y="16432"/>
                </a:lnTo>
                <a:cubicBezTo>
                  <a:pt x="5500" y="16425"/>
                  <a:pt x="5513" y="16418"/>
                  <a:pt x="5526" y="16411"/>
                </a:cubicBezTo>
                <a:lnTo>
                  <a:pt x="5526" y="16411"/>
                </a:lnTo>
                <a:lnTo>
                  <a:pt x="5560" y="16421"/>
                </a:lnTo>
                <a:lnTo>
                  <a:pt x="5560" y="16421"/>
                </a:lnTo>
                <a:cubicBezTo>
                  <a:pt x="5556" y="16412"/>
                  <a:pt x="5550" y="16405"/>
                  <a:pt x="5542" y="16402"/>
                </a:cubicBezTo>
                <a:lnTo>
                  <a:pt x="5542" y="16402"/>
                </a:lnTo>
                <a:cubicBezTo>
                  <a:pt x="5567" y="16389"/>
                  <a:pt x="5592" y="16375"/>
                  <a:pt x="5617" y="16361"/>
                </a:cubicBezTo>
                <a:lnTo>
                  <a:pt x="5617" y="16361"/>
                </a:lnTo>
                <a:cubicBezTo>
                  <a:pt x="5640" y="16370"/>
                  <a:pt x="5662" y="16379"/>
                  <a:pt x="5685" y="16388"/>
                </a:cubicBezTo>
                <a:cubicBezTo>
                  <a:pt x="5692" y="16391"/>
                  <a:pt x="5698" y="16392"/>
                  <a:pt x="5704" y="16392"/>
                </a:cubicBezTo>
                <a:cubicBezTo>
                  <a:pt x="5711" y="16392"/>
                  <a:pt x="5717" y="16390"/>
                  <a:pt x="5723" y="16387"/>
                </a:cubicBezTo>
                <a:lnTo>
                  <a:pt x="5723" y="16387"/>
                </a:lnTo>
                <a:cubicBezTo>
                  <a:pt x="5725" y="16398"/>
                  <a:pt x="5723" y="16410"/>
                  <a:pt x="5718" y="16421"/>
                </a:cubicBezTo>
                <a:lnTo>
                  <a:pt x="5718" y="16421"/>
                </a:lnTo>
                <a:cubicBezTo>
                  <a:pt x="5799" y="16378"/>
                  <a:pt x="5880" y="16336"/>
                  <a:pt x="5960" y="16294"/>
                </a:cubicBezTo>
                <a:lnTo>
                  <a:pt x="5960" y="16294"/>
                </a:lnTo>
                <a:cubicBezTo>
                  <a:pt x="5969" y="16296"/>
                  <a:pt x="5978" y="16299"/>
                  <a:pt x="5986" y="16300"/>
                </a:cubicBezTo>
                <a:cubicBezTo>
                  <a:pt x="5993" y="16304"/>
                  <a:pt x="6000" y="16305"/>
                  <a:pt x="6006" y="16305"/>
                </a:cubicBezTo>
                <a:cubicBezTo>
                  <a:pt x="6024" y="16305"/>
                  <a:pt x="6040" y="16294"/>
                  <a:pt x="6049" y="16275"/>
                </a:cubicBezTo>
                <a:cubicBezTo>
                  <a:pt x="6049" y="16267"/>
                  <a:pt x="6048" y="16259"/>
                  <a:pt x="6045" y="16251"/>
                </a:cubicBezTo>
                <a:lnTo>
                  <a:pt x="6045" y="16251"/>
                </a:lnTo>
                <a:cubicBezTo>
                  <a:pt x="6038" y="16255"/>
                  <a:pt x="6031" y="16259"/>
                  <a:pt x="6024" y="16262"/>
                </a:cubicBezTo>
                <a:cubicBezTo>
                  <a:pt x="6002" y="16273"/>
                  <a:pt x="5981" y="16284"/>
                  <a:pt x="5960" y="16294"/>
                </a:cubicBezTo>
                <a:lnTo>
                  <a:pt x="5960" y="16294"/>
                </a:lnTo>
                <a:cubicBezTo>
                  <a:pt x="5911" y="16283"/>
                  <a:pt x="5862" y="16269"/>
                  <a:pt x="5813" y="16254"/>
                </a:cubicBezTo>
                <a:lnTo>
                  <a:pt x="5813" y="16254"/>
                </a:lnTo>
                <a:cubicBezTo>
                  <a:pt x="5784" y="16269"/>
                  <a:pt x="5754" y="16285"/>
                  <a:pt x="5725" y="16301"/>
                </a:cubicBezTo>
                <a:lnTo>
                  <a:pt x="5725" y="16301"/>
                </a:lnTo>
                <a:cubicBezTo>
                  <a:pt x="5760" y="16313"/>
                  <a:pt x="5754" y="16370"/>
                  <a:pt x="5723" y="16387"/>
                </a:cubicBezTo>
                <a:lnTo>
                  <a:pt x="5723" y="16387"/>
                </a:lnTo>
                <a:cubicBezTo>
                  <a:pt x="5721" y="16372"/>
                  <a:pt x="5712" y="16359"/>
                  <a:pt x="5697" y="16351"/>
                </a:cubicBezTo>
                <a:cubicBezTo>
                  <a:pt x="5697" y="16351"/>
                  <a:pt x="5696" y="16351"/>
                  <a:pt x="5696" y="16351"/>
                </a:cubicBezTo>
                <a:lnTo>
                  <a:pt x="5696" y="16351"/>
                </a:lnTo>
                <a:cubicBezTo>
                  <a:pt x="5708" y="16341"/>
                  <a:pt x="5715" y="16327"/>
                  <a:pt x="5722" y="16313"/>
                </a:cubicBezTo>
                <a:cubicBezTo>
                  <a:pt x="5722" y="16309"/>
                  <a:pt x="5721" y="16307"/>
                  <a:pt x="5721" y="16304"/>
                </a:cubicBezTo>
                <a:lnTo>
                  <a:pt x="5721" y="16304"/>
                </a:lnTo>
                <a:cubicBezTo>
                  <a:pt x="5722" y="16303"/>
                  <a:pt x="5724" y="16302"/>
                  <a:pt x="5725" y="16301"/>
                </a:cubicBezTo>
                <a:lnTo>
                  <a:pt x="5725" y="16301"/>
                </a:lnTo>
                <a:cubicBezTo>
                  <a:pt x="5724" y="16301"/>
                  <a:pt x="5723" y="16301"/>
                  <a:pt x="5722" y="16300"/>
                </a:cubicBezTo>
                <a:cubicBezTo>
                  <a:pt x="5721" y="16300"/>
                  <a:pt x="5720" y="16300"/>
                  <a:pt x="5719" y="16299"/>
                </a:cubicBezTo>
                <a:lnTo>
                  <a:pt x="5719" y="16299"/>
                </a:lnTo>
                <a:cubicBezTo>
                  <a:pt x="5718" y="16296"/>
                  <a:pt x="5715" y="16292"/>
                  <a:pt x="5713" y="16289"/>
                </a:cubicBezTo>
                <a:lnTo>
                  <a:pt x="5713" y="16289"/>
                </a:lnTo>
                <a:cubicBezTo>
                  <a:pt x="5731" y="16283"/>
                  <a:pt x="5747" y="16267"/>
                  <a:pt x="5747" y="16250"/>
                </a:cubicBezTo>
                <a:cubicBezTo>
                  <a:pt x="5751" y="16251"/>
                  <a:pt x="5755" y="16251"/>
                  <a:pt x="5759" y="16251"/>
                </a:cubicBezTo>
                <a:cubicBezTo>
                  <a:pt x="5768" y="16251"/>
                  <a:pt x="5777" y="16249"/>
                  <a:pt x="5784" y="16245"/>
                </a:cubicBezTo>
                <a:lnTo>
                  <a:pt x="5784" y="16245"/>
                </a:lnTo>
                <a:cubicBezTo>
                  <a:pt x="5794" y="16248"/>
                  <a:pt x="5803" y="16251"/>
                  <a:pt x="5813" y="16254"/>
                </a:cubicBezTo>
                <a:lnTo>
                  <a:pt x="5813" y="16254"/>
                </a:lnTo>
                <a:cubicBezTo>
                  <a:pt x="5841" y="16238"/>
                  <a:pt x="5870" y="16223"/>
                  <a:pt x="5899" y="16208"/>
                </a:cubicBezTo>
                <a:lnTo>
                  <a:pt x="5899" y="16208"/>
                </a:lnTo>
                <a:cubicBezTo>
                  <a:pt x="5946" y="16215"/>
                  <a:pt x="5993" y="16225"/>
                  <a:pt x="6037" y="16237"/>
                </a:cubicBezTo>
                <a:cubicBezTo>
                  <a:pt x="6037" y="16237"/>
                  <a:pt x="6038" y="16237"/>
                  <a:pt x="6038" y="16237"/>
                </a:cubicBezTo>
                <a:lnTo>
                  <a:pt x="6038" y="16237"/>
                </a:lnTo>
                <a:cubicBezTo>
                  <a:pt x="6041" y="16242"/>
                  <a:pt x="6043" y="16246"/>
                  <a:pt x="6045" y="16251"/>
                </a:cubicBezTo>
                <a:lnTo>
                  <a:pt x="6045" y="16251"/>
                </a:lnTo>
                <a:cubicBezTo>
                  <a:pt x="6378" y="16080"/>
                  <a:pt x="6710" y="15932"/>
                  <a:pt x="7043" y="15772"/>
                </a:cubicBezTo>
                <a:cubicBezTo>
                  <a:pt x="7218" y="15686"/>
                  <a:pt x="7392" y="15597"/>
                  <a:pt x="7564" y="15505"/>
                </a:cubicBezTo>
                <a:lnTo>
                  <a:pt x="7564" y="15505"/>
                </a:lnTo>
                <a:cubicBezTo>
                  <a:pt x="7567" y="15506"/>
                  <a:pt x="7569" y="15507"/>
                  <a:pt x="7571" y="15508"/>
                </a:cubicBezTo>
                <a:cubicBezTo>
                  <a:pt x="7576" y="15510"/>
                  <a:pt x="7582" y="15512"/>
                  <a:pt x="7587" y="15512"/>
                </a:cubicBezTo>
                <a:cubicBezTo>
                  <a:pt x="7606" y="15512"/>
                  <a:pt x="7622" y="15493"/>
                  <a:pt x="7627" y="15472"/>
                </a:cubicBezTo>
                <a:lnTo>
                  <a:pt x="7627" y="15472"/>
                </a:lnTo>
                <a:cubicBezTo>
                  <a:pt x="7606" y="15483"/>
                  <a:pt x="7585" y="15494"/>
                  <a:pt x="7564" y="15505"/>
                </a:cubicBezTo>
                <a:lnTo>
                  <a:pt x="7564" y="15505"/>
                </a:lnTo>
                <a:cubicBezTo>
                  <a:pt x="7544" y="15497"/>
                  <a:pt x="7524" y="15488"/>
                  <a:pt x="7503" y="15480"/>
                </a:cubicBezTo>
                <a:lnTo>
                  <a:pt x="7503" y="15480"/>
                </a:lnTo>
                <a:cubicBezTo>
                  <a:pt x="7504" y="15491"/>
                  <a:pt x="7501" y="15502"/>
                  <a:pt x="7495" y="15508"/>
                </a:cubicBezTo>
                <a:cubicBezTo>
                  <a:pt x="7488" y="15523"/>
                  <a:pt x="7472" y="15529"/>
                  <a:pt x="7457" y="15529"/>
                </a:cubicBezTo>
                <a:cubicBezTo>
                  <a:pt x="7451" y="15529"/>
                  <a:pt x="7445" y="15528"/>
                  <a:pt x="7440" y="15526"/>
                </a:cubicBezTo>
                <a:lnTo>
                  <a:pt x="7440" y="15526"/>
                </a:lnTo>
                <a:cubicBezTo>
                  <a:pt x="7438" y="15551"/>
                  <a:pt x="7420" y="15575"/>
                  <a:pt x="7398" y="15575"/>
                </a:cubicBezTo>
                <a:cubicBezTo>
                  <a:pt x="7393" y="15575"/>
                  <a:pt x="7387" y="15574"/>
                  <a:pt x="7382" y="15571"/>
                </a:cubicBezTo>
                <a:cubicBezTo>
                  <a:pt x="7353" y="15559"/>
                  <a:pt x="7324" y="15548"/>
                  <a:pt x="7295" y="15536"/>
                </a:cubicBezTo>
                <a:lnTo>
                  <a:pt x="7295" y="15536"/>
                </a:lnTo>
                <a:cubicBezTo>
                  <a:pt x="7294" y="15537"/>
                  <a:pt x="7293" y="15537"/>
                  <a:pt x="7291" y="15538"/>
                </a:cubicBezTo>
                <a:lnTo>
                  <a:pt x="7291" y="15538"/>
                </a:lnTo>
                <a:cubicBezTo>
                  <a:pt x="7338" y="15566"/>
                  <a:pt x="7319" y="15635"/>
                  <a:pt x="7268" y="15635"/>
                </a:cubicBezTo>
                <a:cubicBezTo>
                  <a:pt x="7264" y="15635"/>
                  <a:pt x="7260" y="15634"/>
                  <a:pt x="7256" y="15633"/>
                </a:cubicBezTo>
                <a:cubicBezTo>
                  <a:pt x="7233" y="15624"/>
                  <a:pt x="7210" y="15615"/>
                  <a:pt x="7187" y="15606"/>
                </a:cubicBezTo>
                <a:lnTo>
                  <a:pt x="7187" y="15606"/>
                </a:lnTo>
                <a:cubicBezTo>
                  <a:pt x="7178" y="15619"/>
                  <a:pt x="7164" y="15626"/>
                  <a:pt x="7150" y="15626"/>
                </a:cubicBezTo>
                <a:cubicBezTo>
                  <a:pt x="7144" y="15626"/>
                  <a:pt x="7137" y="15625"/>
                  <a:pt x="7130" y="15621"/>
                </a:cubicBezTo>
                <a:cubicBezTo>
                  <a:pt x="7130" y="15621"/>
                  <a:pt x="7130" y="15621"/>
                  <a:pt x="7130" y="15621"/>
                </a:cubicBezTo>
                <a:lnTo>
                  <a:pt x="7130" y="15621"/>
                </a:lnTo>
                <a:cubicBezTo>
                  <a:pt x="7127" y="15622"/>
                  <a:pt x="7125" y="15624"/>
                  <a:pt x="7123" y="15625"/>
                </a:cubicBezTo>
                <a:lnTo>
                  <a:pt x="7123" y="15625"/>
                </a:lnTo>
                <a:cubicBezTo>
                  <a:pt x="7134" y="15653"/>
                  <a:pt x="7114" y="15688"/>
                  <a:pt x="7086" y="15688"/>
                </a:cubicBezTo>
                <a:cubicBezTo>
                  <a:pt x="7080" y="15688"/>
                  <a:pt x="7074" y="15687"/>
                  <a:pt x="7068" y="15684"/>
                </a:cubicBezTo>
                <a:lnTo>
                  <a:pt x="7033" y="15670"/>
                </a:lnTo>
                <a:lnTo>
                  <a:pt x="7033" y="15670"/>
                </a:lnTo>
                <a:cubicBezTo>
                  <a:pt x="7032" y="15671"/>
                  <a:pt x="7031" y="15671"/>
                  <a:pt x="7030" y="15672"/>
                </a:cubicBezTo>
                <a:cubicBezTo>
                  <a:pt x="7018" y="15678"/>
                  <a:pt x="7006" y="15683"/>
                  <a:pt x="6994" y="15689"/>
                </a:cubicBezTo>
                <a:lnTo>
                  <a:pt x="6994" y="15689"/>
                </a:lnTo>
                <a:cubicBezTo>
                  <a:pt x="6990" y="15687"/>
                  <a:pt x="6985" y="15685"/>
                  <a:pt x="6979" y="15684"/>
                </a:cubicBezTo>
                <a:cubicBezTo>
                  <a:pt x="6930" y="15667"/>
                  <a:pt x="6881" y="15651"/>
                  <a:pt x="6833" y="15634"/>
                </a:cubicBezTo>
                <a:lnTo>
                  <a:pt x="6833" y="15634"/>
                </a:lnTo>
                <a:cubicBezTo>
                  <a:pt x="6845" y="15628"/>
                  <a:pt x="6855" y="15616"/>
                  <a:pt x="6860" y="15604"/>
                </a:cubicBezTo>
                <a:lnTo>
                  <a:pt x="6860" y="15604"/>
                </a:lnTo>
                <a:lnTo>
                  <a:pt x="7033" y="15670"/>
                </a:lnTo>
                <a:lnTo>
                  <a:pt x="7033" y="15670"/>
                </a:lnTo>
                <a:cubicBezTo>
                  <a:pt x="7063" y="15655"/>
                  <a:pt x="7093" y="15640"/>
                  <a:pt x="7123" y="15625"/>
                </a:cubicBezTo>
                <a:lnTo>
                  <a:pt x="7123" y="15625"/>
                </a:lnTo>
                <a:cubicBezTo>
                  <a:pt x="7122" y="15623"/>
                  <a:pt x="7121" y="15621"/>
                  <a:pt x="7120" y="15619"/>
                </a:cubicBezTo>
                <a:lnTo>
                  <a:pt x="7120" y="15619"/>
                </a:lnTo>
                <a:cubicBezTo>
                  <a:pt x="7123" y="15619"/>
                  <a:pt x="7126" y="15620"/>
                  <a:pt x="7130" y="15621"/>
                </a:cubicBezTo>
                <a:lnTo>
                  <a:pt x="7130" y="15621"/>
                </a:lnTo>
                <a:cubicBezTo>
                  <a:pt x="7143" y="15614"/>
                  <a:pt x="7157" y="15607"/>
                  <a:pt x="7171" y="15600"/>
                </a:cubicBezTo>
                <a:lnTo>
                  <a:pt x="7171" y="15600"/>
                </a:lnTo>
                <a:cubicBezTo>
                  <a:pt x="7176" y="15602"/>
                  <a:pt x="7182" y="15604"/>
                  <a:pt x="7187" y="15606"/>
                </a:cubicBezTo>
                <a:lnTo>
                  <a:pt x="7187" y="15606"/>
                </a:lnTo>
                <a:cubicBezTo>
                  <a:pt x="7190" y="15603"/>
                  <a:pt x="7192" y="15600"/>
                  <a:pt x="7194" y="15596"/>
                </a:cubicBezTo>
                <a:cubicBezTo>
                  <a:pt x="7195" y="15593"/>
                  <a:pt x="7196" y="15590"/>
                  <a:pt x="7197" y="15587"/>
                </a:cubicBezTo>
                <a:lnTo>
                  <a:pt x="7197" y="15587"/>
                </a:lnTo>
                <a:cubicBezTo>
                  <a:pt x="7228" y="15571"/>
                  <a:pt x="7260" y="15554"/>
                  <a:pt x="7291" y="15538"/>
                </a:cubicBezTo>
                <a:lnTo>
                  <a:pt x="7291" y="15538"/>
                </a:lnTo>
                <a:cubicBezTo>
                  <a:pt x="7289" y="15536"/>
                  <a:pt x="7286" y="15535"/>
                  <a:pt x="7283" y="15533"/>
                </a:cubicBezTo>
                <a:lnTo>
                  <a:pt x="7283" y="15533"/>
                </a:lnTo>
                <a:cubicBezTo>
                  <a:pt x="7284" y="15533"/>
                  <a:pt x="7284" y="15533"/>
                  <a:pt x="7285" y="15532"/>
                </a:cubicBezTo>
                <a:lnTo>
                  <a:pt x="7285" y="15532"/>
                </a:lnTo>
                <a:cubicBezTo>
                  <a:pt x="7288" y="15534"/>
                  <a:pt x="7292" y="15535"/>
                  <a:pt x="7295" y="15536"/>
                </a:cubicBezTo>
                <a:lnTo>
                  <a:pt x="7295" y="15536"/>
                </a:lnTo>
                <a:cubicBezTo>
                  <a:pt x="7321" y="15523"/>
                  <a:pt x="7347" y="15509"/>
                  <a:pt x="7374" y="15495"/>
                </a:cubicBezTo>
                <a:lnTo>
                  <a:pt x="7374" y="15495"/>
                </a:lnTo>
                <a:cubicBezTo>
                  <a:pt x="7393" y="15504"/>
                  <a:pt x="7413" y="15513"/>
                  <a:pt x="7432" y="15521"/>
                </a:cubicBezTo>
                <a:cubicBezTo>
                  <a:pt x="7434" y="15523"/>
                  <a:pt x="7437" y="15524"/>
                  <a:pt x="7440" y="15526"/>
                </a:cubicBezTo>
                <a:lnTo>
                  <a:pt x="7440" y="15526"/>
                </a:lnTo>
                <a:cubicBezTo>
                  <a:pt x="7442" y="15506"/>
                  <a:pt x="7435" y="15485"/>
                  <a:pt x="7414" y="15474"/>
                </a:cubicBezTo>
                <a:lnTo>
                  <a:pt x="7414" y="15474"/>
                </a:lnTo>
                <a:cubicBezTo>
                  <a:pt x="7425" y="15468"/>
                  <a:pt x="7436" y="15462"/>
                  <a:pt x="7447" y="15456"/>
                </a:cubicBezTo>
                <a:lnTo>
                  <a:pt x="7447" y="15456"/>
                </a:lnTo>
                <a:cubicBezTo>
                  <a:pt x="7466" y="15464"/>
                  <a:pt x="7484" y="15472"/>
                  <a:pt x="7503" y="15480"/>
                </a:cubicBezTo>
                <a:lnTo>
                  <a:pt x="7503" y="15480"/>
                </a:lnTo>
                <a:cubicBezTo>
                  <a:pt x="7502" y="15466"/>
                  <a:pt x="7496" y="15452"/>
                  <a:pt x="7482" y="15445"/>
                </a:cubicBezTo>
                <a:cubicBezTo>
                  <a:pt x="7480" y="15444"/>
                  <a:pt x="7477" y="15443"/>
                  <a:pt x="7475" y="15442"/>
                </a:cubicBezTo>
                <a:lnTo>
                  <a:pt x="7475" y="15442"/>
                </a:lnTo>
                <a:cubicBezTo>
                  <a:pt x="7499" y="15429"/>
                  <a:pt x="7522" y="15416"/>
                  <a:pt x="7546" y="15404"/>
                </a:cubicBezTo>
                <a:lnTo>
                  <a:pt x="7546" y="15404"/>
                </a:lnTo>
                <a:cubicBezTo>
                  <a:pt x="7566" y="15413"/>
                  <a:pt x="7587" y="15423"/>
                  <a:pt x="7608" y="15432"/>
                </a:cubicBezTo>
                <a:cubicBezTo>
                  <a:pt x="7614" y="15435"/>
                  <a:pt x="7620" y="15437"/>
                  <a:pt x="7626" y="15437"/>
                </a:cubicBezTo>
                <a:lnTo>
                  <a:pt x="7626" y="15437"/>
                </a:lnTo>
                <a:cubicBezTo>
                  <a:pt x="7621" y="15425"/>
                  <a:pt x="7612" y="15413"/>
                  <a:pt x="7596" y="15407"/>
                </a:cubicBezTo>
                <a:cubicBezTo>
                  <a:pt x="7585" y="15403"/>
                  <a:pt x="7575" y="15398"/>
                  <a:pt x="7564" y="15394"/>
                </a:cubicBezTo>
                <a:lnTo>
                  <a:pt x="7564" y="15394"/>
                </a:lnTo>
                <a:cubicBezTo>
                  <a:pt x="7584" y="15383"/>
                  <a:pt x="7604" y="15372"/>
                  <a:pt x="7625" y="15362"/>
                </a:cubicBezTo>
                <a:lnTo>
                  <a:pt x="7625" y="15362"/>
                </a:lnTo>
                <a:cubicBezTo>
                  <a:pt x="7641" y="15369"/>
                  <a:pt x="7657" y="15377"/>
                  <a:pt x="7673" y="15385"/>
                </a:cubicBezTo>
                <a:lnTo>
                  <a:pt x="7673" y="15385"/>
                </a:lnTo>
                <a:cubicBezTo>
                  <a:pt x="7669" y="15371"/>
                  <a:pt x="7658" y="15359"/>
                  <a:pt x="7644" y="15351"/>
                </a:cubicBezTo>
                <a:lnTo>
                  <a:pt x="7644" y="15351"/>
                </a:lnTo>
                <a:cubicBezTo>
                  <a:pt x="7660" y="15343"/>
                  <a:pt x="7675" y="15334"/>
                  <a:pt x="7690" y="15326"/>
                </a:cubicBezTo>
                <a:lnTo>
                  <a:pt x="7690" y="15326"/>
                </a:lnTo>
                <a:cubicBezTo>
                  <a:pt x="7694" y="15327"/>
                  <a:pt x="7698" y="15327"/>
                  <a:pt x="7702" y="15327"/>
                </a:cubicBezTo>
                <a:cubicBezTo>
                  <a:pt x="7715" y="15327"/>
                  <a:pt x="7727" y="15321"/>
                  <a:pt x="7734" y="15307"/>
                </a:cubicBezTo>
                <a:cubicBezTo>
                  <a:pt x="7735" y="15305"/>
                  <a:pt x="7736" y="15303"/>
                  <a:pt x="7736" y="15301"/>
                </a:cubicBezTo>
                <a:lnTo>
                  <a:pt x="7736" y="15301"/>
                </a:lnTo>
                <a:cubicBezTo>
                  <a:pt x="7738" y="15300"/>
                  <a:pt x="7740" y="15299"/>
                  <a:pt x="7741" y="15299"/>
                </a:cubicBezTo>
                <a:lnTo>
                  <a:pt x="7741" y="15299"/>
                </a:lnTo>
                <a:cubicBezTo>
                  <a:pt x="7740" y="15298"/>
                  <a:pt x="7739" y="15298"/>
                  <a:pt x="7738" y="15297"/>
                </a:cubicBezTo>
                <a:lnTo>
                  <a:pt x="7738" y="15297"/>
                </a:lnTo>
                <a:cubicBezTo>
                  <a:pt x="7741" y="15288"/>
                  <a:pt x="7743" y="15279"/>
                  <a:pt x="7743" y="15269"/>
                </a:cubicBezTo>
                <a:lnTo>
                  <a:pt x="7743" y="15269"/>
                </a:lnTo>
                <a:cubicBezTo>
                  <a:pt x="7752" y="15274"/>
                  <a:pt x="7761" y="15278"/>
                  <a:pt x="7770" y="15283"/>
                </a:cubicBezTo>
                <a:lnTo>
                  <a:pt x="7770" y="15283"/>
                </a:lnTo>
                <a:cubicBezTo>
                  <a:pt x="7806" y="15263"/>
                  <a:pt x="7842" y="15243"/>
                  <a:pt x="7879" y="15224"/>
                </a:cubicBezTo>
                <a:lnTo>
                  <a:pt x="7879" y="15224"/>
                </a:lnTo>
                <a:cubicBezTo>
                  <a:pt x="7893" y="15230"/>
                  <a:pt x="7908" y="15237"/>
                  <a:pt x="7923" y="15244"/>
                </a:cubicBezTo>
                <a:cubicBezTo>
                  <a:pt x="7942" y="15253"/>
                  <a:pt x="7947" y="15278"/>
                  <a:pt x="7942" y="15301"/>
                </a:cubicBezTo>
                <a:lnTo>
                  <a:pt x="7942" y="15301"/>
                </a:lnTo>
                <a:cubicBezTo>
                  <a:pt x="8320" y="15092"/>
                  <a:pt x="8694" y="14877"/>
                  <a:pt x="9067" y="14666"/>
                </a:cubicBezTo>
                <a:cubicBezTo>
                  <a:pt x="9696" y="14300"/>
                  <a:pt x="10337" y="13948"/>
                  <a:pt x="10953" y="13559"/>
                </a:cubicBezTo>
                <a:cubicBezTo>
                  <a:pt x="11273" y="13357"/>
                  <a:pt x="11594" y="13140"/>
                  <a:pt x="11882" y="12890"/>
                </a:cubicBezTo>
                <a:lnTo>
                  <a:pt x="11882" y="12890"/>
                </a:lnTo>
                <a:cubicBezTo>
                  <a:pt x="11874" y="12895"/>
                  <a:pt x="11865" y="12898"/>
                  <a:pt x="11855" y="12898"/>
                </a:cubicBezTo>
                <a:cubicBezTo>
                  <a:pt x="11843" y="12898"/>
                  <a:pt x="11831" y="12893"/>
                  <a:pt x="11821" y="12880"/>
                </a:cubicBezTo>
                <a:cubicBezTo>
                  <a:pt x="11816" y="12873"/>
                  <a:pt x="11810" y="12867"/>
                  <a:pt x="11804" y="12860"/>
                </a:cubicBezTo>
                <a:lnTo>
                  <a:pt x="11804" y="12860"/>
                </a:lnTo>
                <a:cubicBezTo>
                  <a:pt x="11806" y="12889"/>
                  <a:pt x="11786" y="12915"/>
                  <a:pt x="11760" y="12915"/>
                </a:cubicBezTo>
                <a:cubicBezTo>
                  <a:pt x="11752" y="12915"/>
                  <a:pt x="11742" y="12912"/>
                  <a:pt x="11733" y="12905"/>
                </a:cubicBezTo>
                <a:cubicBezTo>
                  <a:pt x="11730" y="12903"/>
                  <a:pt x="11727" y="12900"/>
                  <a:pt x="11724" y="12897"/>
                </a:cubicBezTo>
                <a:lnTo>
                  <a:pt x="11724" y="12897"/>
                </a:lnTo>
                <a:cubicBezTo>
                  <a:pt x="11717" y="12903"/>
                  <a:pt x="11711" y="12908"/>
                  <a:pt x="11704" y="12914"/>
                </a:cubicBezTo>
                <a:lnTo>
                  <a:pt x="11704" y="12914"/>
                </a:lnTo>
                <a:cubicBezTo>
                  <a:pt x="11645" y="12854"/>
                  <a:pt x="11589" y="12792"/>
                  <a:pt x="11533" y="12729"/>
                </a:cubicBezTo>
                <a:lnTo>
                  <a:pt x="11533" y="12729"/>
                </a:lnTo>
                <a:cubicBezTo>
                  <a:pt x="11596" y="12786"/>
                  <a:pt x="11659" y="12842"/>
                  <a:pt x="11724" y="12897"/>
                </a:cubicBezTo>
                <a:lnTo>
                  <a:pt x="11724" y="12897"/>
                </a:lnTo>
                <a:cubicBezTo>
                  <a:pt x="11745" y="12879"/>
                  <a:pt x="11767" y="12861"/>
                  <a:pt x="11788" y="12842"/>
                </a:cubicBezTo>
                <a:lnTo>
                  <a:pt x="11788" y="12842"/>
                </a:lnTo>
                <a:cubicBezTo>
                  <a:pt x="11793" y="12848"/>
                  <a:pt x="11799" y="12854"/>
                  <a:pt x="11804" y="12860"/>
                </a:cubicBezTo>
                <a:lnTo>
                  <a:pt x="11804" y="12860"/>
                </a:lnTo>
                <a:cubicBezTo>
                  <a:pt x="11803" y="12852"/>
                  <a:pt x="11801" y="12843"/>
                  <a:pt x="11797" y="12835"/>
                </a:cubicBezTo>
                <a:lnTo>
                  <a:pt x="11797" y="12835"/>
                </a:lnTo>
                <a:cubicBezTo>
                  <a:pt x="11808" y="12825"/>
                  <a:pt x="11819" y="12815"/>
                  <a:pt x="11830" y="12805"/>
                </a:cubicBezTo>
                <a:lnTo>
                  <a:pt x="11830" y="12805"/>
                </a:lnTo>
                <a:cubicBezTo>
                  <a:pt x="11837" y="12809"/>
                  <a:pt x="11845" y="12811"/>
                  <a:pt x="11853" y="12811"/>
                </a:cubicBezTo>
                <a:lnTo>
                  <a:pt x="11853" y="12811"/>
                </a:lnTo>
                <a:cubicBezTo>
                  <a:pt x="11868" y="12826"/>
                  <a:pt x="11882" y="12840"/>
                  <a:pt x="11897" y="12855"/>
                </a:cubicBezTo>
                <a:cubicBezTo>
                  <a:pt x="11899" y="12857"/>
                  <a:pt x="11902" y="12858"/>
                  <a:pt x="11905" y="12860"/>
                </a:cubicBezTo>
                <a:lnTo>
                  <a:pt x="11905" y="12860"/>
                </a:lnTo>
                <a:cubicBezTo>
                  <a:pt x="11909" y="12846"/>
                  <a:pt x="11907" y="12831"/>
                  <a:pt x="11897" y="12817"/>
                </a:cubicBezTo>
                <a:cubicBezTo>
                  <a:pt x="11893" y="12812"/>
                  <a:pt x="11889" y="12808"/>
                  <a:pt x="11885" y="12803"/>
                </a:cubicBezTo>
                <a:lnTo>
                  <a:pt x="11885" y="12803"/>
                </a:lnTo>
                <a:cubicBezTo>
                  <a:pt x="11902" y="12786"/>
                  <a:pt x="11913" y="12757"/>
                  <a:pt x="11910" y="12733"/>
                </a:cubicBezTo>
                <a:lnTo>
                  <a:pt x="11910" y="12733"/>
                </a:lnTo>
                <a:cubicBezTo>
                  <a:pt x="11912" y="12731"/>
                  <a:pt x="11914" y="12729"/>
                  <a:pt x="11916" y="12727"/>
                </a:cubicBezTo>
                <a:lnTo>
                  <a:pt x="11916" y="12727"/>
                </a:lnTo>
                <a:cubicBezTo>
                  <a:pt x="11935" y="12744"/>
                  <a:pt x="11954" y="12762"/>
                  <a:pt x="11972" y="12779"/>
                </a:cubicBezTo>
                <a:cubicBezTo>
                  <a:pt x="11977" y="12786"/>
                  <a:pt x="11981" y="12793"/>
                  <a:pt x="11982" y="12800"/>
                </a:cubicBezTo>
                <a:lnTo>
                  <a:pt x="11982" y="12800"/>
                </a:lnTo>
                <a:cubicBezTo>
                  <a:pt x="12175" y="12623"/>
                  <a:pt x="12352" y="12429"/>
                  <a:pt x="12500" y="12213"/>
                </a:cubicBezTo>
                <a:cubicBezTo>
                  <a:pt x="12600" y="12071"/>
                  <a:pt x="12686" y="11920"/>
                  <a:pt x="12757" y="11764"/>
                </a:cubicBezTo>
                <a:lnTo>
                  <a:pt x="12757" y="11764"/>
                </a:lnTo>
                <a:cubicBezTo>
                  <a:pt x="12764" y="11768"/>
                  <a:pt x="12771" y="11770"/>
                  <a:pt x="12777" y="11770"/>
                </a:cubicBezTo>
                <a:cubicBezTo>
                  <a:pt x="12816" y="11770"/>
                  <a:pt x="12844" y="11704"/>
                  <a:pt x="12802" y="11673"/>
                </a:cubicBezTo>
                <a:cubicBezTo>
                  <a:pt x="12801" y="11672"/>
                  <a:pt x="12799" y="11671"/>
                  <a:pt x="12798" y="11670"/>
                </a:cubicBezTo>
                <a:lnTo>
                  <a:pt x="12798" y="11670"/>
                </a:lnTo>
                <a:cubicBezTo>
                  <a:pt x="12785" y="11701"/>
                  <a:pt x="12771" y="11733"/>
                  <a:pt x="12757" y="11764"/>
                </a:cubicBezTo>
                <a:lnTo>
                  <a:pt x="12757" y="11764"/>
                </a:lnTo>
                <a:cubicBezTo>
                  <a:pt x="12755" y="11763"/>
                  <a:pt x="12754" y="11762"/>
                  <a:pt x="12752" y="11760"/>
                </a:cubicBezTo>
                <a:cubicBezTo>
                  <a:pt x="12749" y="11758"/>
                  <a:pt x="12745" y="11755"/>
                  <a:pt x="12742" y="11753"/>
                </a:cubicBezTo>
                <a:lnTo>
                  <a:pt x="12742" y="11753"/>
                </a:lnTo>
                <a:cubicBezTo>
                  <a:pt x="12733" y="11768"/>
                  <a:pt x="12716" y="11779"/>
                  <a:pt x="12698" y="11779"/>
                </a:cubicBezTo>
                <a:cubicBezTo>
                  <a:pt x="12686" y="11779"/>
                  <a:pt x="12673" y="11773"/>
                  <a:pt x="12663" y="11760"/>
                </a:cubicBezTo>
                <a:cubicBezTo>
                  <a:pt x="12660" y="11757"/>
                  <a:pt x="12657" y="11754"/>
                  <a:pt x="12655" y="11750"/>
                </a:cubicBezTo>
                <a:lnTo>
                  <a:pt x="12655" y="11750"/>
                </a:lnTo>
                <a:cubicBezTo>
                  <a:pt x="12652" y="11756"/>
                  <a:pt x="12649" y="11761"/>
                  <a:pt x="12646" y="11767"/>
                </a:cubicBezTo>
                <a:lnTo>
                  <a:pt x="12646" y="11767"/>
                </a:lnTo>
                <a:cubicBezTo>
                  <a:pt x="12497" y="11580"/>
                  <a:pt x="12322" y="11407"/>
                  <a:pt x="12135" y="11282"/>
                </a:cubicBezTo>
                <a:cubicBezTo>
                  <a:pt x="12126" y="11275"/>
                  <a:pt x="12116" y="11272"/>
                  <a:pt x="12106" y="11272"/>
                </a:cubicBezTo>
                <a:cubicBezTo>
                  <a:pt x="12090" y="11272"/>
                  <a:pt x="12075" y="11281"/>
                  <a:pt x="12065" y="11294"/>
                </a:cubicBezTo>
                <a:lnTo>
                  <a:pt x="12065" y="11294"/>
                </a:lnTo>
                <a:cubicBezTo>
                  <a:pt x="11972" y="11177"/>
                  <a:pt x="11878" y="11060"/>
                  <a:pt x="11783" y="10943"/>
                </a:cubicBezTo>
                <a:cubicBezTo>
                  <a:pt x="11773" y="10930"/>
                  <a:pt x="11761" y="10925"/>
                  <a:pt x="11749" y="10925"/>
                </a:cubicBezTo>
                <a:cubicBezTo>
                  <a:pt x="11714" y="10925"/>
                  <a:pt x="11680" y="10969"/>
                  <a:pt x="11708" y="11006"/>
                </a:cubicBezTo>
                <a:cubicBezTo>
                  <a:pt x="11967" y="11325"/>
                  <a:pt x="12216" y="11643"/>
                  <a:pt x="12464" y="11962"/>
                </a:cubicBezTo>
                <a:lnTo>
                  <a:pt x="12464" y="11962"/>
                </a:lnTo>
                <a:lnTo>
                  <a:pt x="12023" y="11484"/>
                </a:lnTo>
                <a:cubicBezTo>
                  <a:pt x="12010" y="11471"/>
                  <a:pt x="11995" y="11465"/>
                  <a:pt x="11981" y="11465"/>
                </a:cubicBezTo>
                <a:cubicBezTo>
                  <a:pt x="11967" y="11465"/>
                  <a:pt x="11954" y="11471"/>
                  <a:pt x="11944" y="11480"/>
                </a:cubicBezTo>
                <a:lnTo>
                  <a:pt x="11944" y="11480"/>
                </a:lnTo>
                <a:cubicBezTo>
                  <a:pt x="11928" y="11461"/>
                  <a:pt x="11912" y="11441"/>
                  <a:pt x="11897" y="11421"/>
                </a:cubicBezTo>
                <a:cubicBezTo>
                  <a:pt x="11708" y="11207"/>
                  <a:pt x="11520" y="10994"/>
                  <a:pt x="11318" y="10793"/>
                </a:cubicBezTo>
                <a:cubicBezTo>
                  <a:pt x="11306" y="10781"/>
                  <a:pt x="11294" y="10776"/>
                  <a:pt x="11282" y="10776"/>
                </a:cubicBezTo>
                <a:cubicBezTo>
                  <a:pt x="11244" y="10776"/>
                  <a:pt x="11214" y="10826"/>
                  <a:pt x="11243" y="10855"/>
                </a:cubicBezTo>
                <a:cubicBezTo>
                  <a:pt x="11456" y="11081"/>
                  <a:pt x="11657" y="11296"/>
                  <a:pt x="11859" y="11522"/>
                </a:cubicBezTo>
                <a:cubicBezTo>
                  <a:pt x="11959" y="11648"/>
                  <a:pt x="12048" y="11760"/>
                  <a:pt x="12148" y="11874"/>
                </a:cubicBezTo>
                <a:cubicBezTo>
                  <a:pt x="12171" y="11897"/>
                  <a:pt x="12192" y="11923"/>
                  <a:pt x="12212" y="11949"/>
                </a:cubicBezTo>
                <a:lnTo>
                  <a:pt x="12212" y="11949"/>
                </a:lnTo>
                <a:cubicBezTo>
                  <a:pt x="12097" y="11819"/>
                  <a:pt x="11981" y="11689"/>
                  <a:pt x="11859" y="11559"/>
                </a:cubicBezTo>
                <a:cubicBezTo>
                  <a:pt x="11851" y="11551"/>
                  <a:pt x="11841" y="11548"/>
                  <a:pt x="11831" y="11548"/>
                </a:cubicBezTo>
                <a:cubicBezTo>
                  <a:pt x="11805" y="11548"/>
                  <a:pt x="11779" y="11569"/>
                  <a:pt x="11774" y="11592"/>
                </a:cubicBezTo>
                <a:lnTo>
                  <a:pt x="11774" y="11592"/>
                </a:lnTo>
                <a:cubicBezTo>
                  <a:pt x="11744" y="11564"/>
                  <a:pt x="11713" y="11536"/>
                  <a:pt x="11683" y="11509"/>
                </a:cubicBezTo>
                <a:cubicBezTo>
                  <a:pt x="11672" y="11501"/>
                  <a:pt x="11660" y="11497"/>
                  <a:pt x="11648" y="11497"/>
                </a:cubicBezTo>
                <a:cubicBezTo>
                  <a:pt x="11605" y="11497"/>
                  <a:pt x="11568" y="11542"/>
                  <a:pt x="11607" y="11572"/>
                </a:cubicBezTo>
                <a:cubicBezTo>
                  <a:pt x="11833" y="11773"/>
                  <a:pt x="12048" y="12000"/>
                  <a:pt x="12249" y="12226"/>
                </a:cubicBezTo>
                <a:cubicBezTo>
                  <a:pt x="12259" y="12239"/>
                  <a:pt x="12271" y="12244"/>
                  <a:pt x="12283" y="12244"/>
                </a:cubicBezTo>
                <a:cubicBezTo>
                  <a:pt x="12298" y="12244"/>
                  <a:pt x="12313" y="12236"/>
                  <a:pt x="12321" y="12222"/>
                </a:cubicBezTo>
                <a:lnTo>
                  <a:pt x="12321" y="12222"/>
                </a:lnTo>
                <a:cubicBezTo>
                  <a:pt x="12322" y="12224"/>
                  <a:pt x="12323" y="12225"/>
                  <a:pt x="12324" y="12226"/>
                </a:cubicBezTo>
                <a:cubicBezTo>
                  <a:pt x="12334" y="12236"/>
                  <a:pt x="12344" y="12241"/>
                  <a:pt x="12355" y="12242"/>
                </a:cubicBezTo>
                <a:lnTo>
                  <a:pt x="12355" y="12242"/>
                </a:lnTo>
                <a:cubicBezTo>
                  <a:pt x="12373" y="12218"/>
                  <a:pt x="12390" y="12194"/>
                  <a:pt x="12407" y="12170"/>
                </a:cubicBezTo>
                <a:lnTo>
                  <a:pt x="12407" y="12170"/>
                </a:lnTo>
                <a:cubicBezTo>
                  <a:pt x="12433" y="12199"/>
                  <a:pt x="12400" y="12243"/>
                  <a:pt x="12362" y="12243"/>
                </a:cubicBezTo>
                <a:cubicBezTo>
                  <a:pt x="12360" y="12243"/>
                  <a:pt x="12357" y="12243"/>
                  <a:pt x="12355" y="12242"/>
                </a:cubicBezTo>
                <a:lnTo>
                  <a:pt x="12355" y="12242"/>
                </a:lnTo>
                <a:cubicBezTo>
                  <a:pt x="12340" y="12262"/>
                  <a:pt x="12325" y="12282"/>
                  <a:pt x="12309" y="12301"/>
                </a:cubicBezTo>
                <a:lnTo>
                  <a:pt x="12309" y="12301"/>
                </a:lnTo>
                <a:cubicBezTo>
                  <a:pt x="12307" y="12297"/>
                  <a:pt x="12303" y="12293"/>
                  <a:pt x="12299" y="12288"/>
                </a:cubicBezTo>
                <a:cubicBezTo>
                  <a:pt x="12110" y="12125"/>
                  <a:pt x="11922" y="11949"/>
                  <a:pt x="11746" y="11773"/>
                </a:cubicBezTo>
                <a:cubicBezTo>
                  <a:pt x="11735" y="11765"/>
                  <a:pt x="11723" y="11762"/>
                  <a:pt x="11711" y="11762"/>
                </a:cubicBezTo>
                <a:cubicBezTo>
                  <a:pt x="11669" y="11762"/>
                  <a:pt x="11631" y="11807"/>
                  <a:pt x="11670" y="11836"/>
                </a:cubicBezTo>
                <a:cubicBezTo>
                  <a:pt x="11846" y="12012"/>
                  <a:pt x="12035" y="12188"/>
                  <a:pt x="12224" y="12352"/>
                </a:cubicBezTo>
                <a:cubicBezTo>
                  <a:pt x="12233" y="12362"/>
                  <a:pt x="12244" y="12367"/>
                  <a:pt x="12255" y="12369"/>
                </a:cubicBezTo>
                <a:lnTo>
                  <a:pt x="12255" y="12369"/>
                </a:lnTo>
                <a:cubicBezTo>
                  <a:pt x="12273" y="12347"/>
                  <a:pt x="12291" y="12324"/>
                  <a:pt x="12309" y="12301"/>
                </a:cubicBezTo>
                <a:lnTo>
                  <a:pt x="12309" y="12301"/>
                </a:lnTo>
                <a:cubicBezTo>
                  <a:pt x="12329" y="12335"/>
                  <a:pt x="12300" y="12370"/>
                  <a:pt x="12265" y="12370"/>
                </a:cubicBezTo>
                <a:cubicBezTo>
                  <a:pt x="12262" y="12370"/>
                  <a:pt x="12258" y="12370"/>
                  <a:pt x="12255" y="12369"/>
                </a:cubicBezTo>
                <a:lnTo>
                  <a:pt x="12255" y="12369"/>
                </a:lnTo>
                <a:cubicBezTo>
                  <a:pt x="12237" y="12390"/>
                  <a:pt x="12219" y="12411"/>
                  <a:pt x="12201" y="12432"/>
                </a:cubicBezTo>
                <a:lnTo>
                  <a:pt x="12201" y="12432"/>
                </a:lnTo>
                <a:cubicBezTo>
                  <a:pt x="12198" y="12432"/>
                  <a:pt x="12196" y="12432"/>
                  <a:pt x="12193" y="12432"/>
                </a:cubicBezTo>
                <a:cubicBezTo>
                  <a:pt x="12192" y="12432"/>
                  <a:pt x="12191" y="12432"/>
                  <a:pt x="12190" y="12432"/>
                </a:cubicBezTo>
                <a:lnTo>
                  <a:pt x="12190" y="12432"/>
                </a:lnTo>
                <a:lnTo>
                  <a:pt x="12160" y="12402"/>
                </a:lnTo>
                <a:cubicBezTo>
                  <a:pt x="12147" y="12388"/>
                  <a:pt x="12137" y="12375"/>
                  <a:pt x="12126" y="12361"/>
                </a:cubicBezTo>
                <a:lnTo>
                  <a:pt x="12126" y="12361"/>
                </a:lnTo>
                <a:cubicBezTo>
                  <a:pt x="12102" y="12318"/>
                  <a:pt x="12069" y="12283"/>
                  <a:pt x="12035" y="12238"/>
                </a:cubicBezTo>
                <a:lnTo>
                  <a:pt x="11884" y="12087"/>
                </a:lnTo>
                <a:lnTo>
                  <a:pt x="11867" y="12071"/>
                </a:lnTo>
                <a:lnTo>
                  <a:pt x="11867" y="12071"/>
                </a:lnTo>
                <a:cubicBezTo>
                  <a:pt x="11822" y="12020"/>
                  <a:pt x="11775" y="11968"/>
                  <a:pt x="11733" y="11911"/>
                </a:cubicBezTo>
                <a:cubicBezTo>
                  <a:pt x="11570" y="11735"/>
                  <a:pt x="11394" y="11559"/>
                  <a:pt x="11230" y="11383"/>
                </a:cubicBezTo>
                <a:cubicBezTo>
                  <a:pt x="11219" y="11375"/>
                  <a:pt x="11207" y="11372"/>
                  <a:pt x="11195" y="11372"/>
                </a:cubicBezTo>
                <a:cubicBezTo>
                  <a:pt x="11153" y="11372"/>
                  <a:pt x="11115" y="11416"/>
                  <a:pt x="11154" y="11446"/>
                </a:cubicBezTo>
                <a:cubicBezTo>
                  <a:pt x="11272" y="11571"/>
                  <a:pt x="11385" y="11691"/>
                  <a:pt x="11499" y="11811"/>
                </a:cubicBezTo>
                <a:lnTo>
                  <a:pt x="11499" y="11811"/>
                </a:lnTo>
                <a:cubicBezTo>
                  <a:pt x="11494" y="11824"/>
                  <a:pt x="11495" y="11837"/>
                  <a:pt x="11506" y="11849"/>
                </a:cubicBezTo>
                <a:cubicBezTo>
                  <a:pt x="11543" y="11885"/>
                  <a:pt x="11580" y="11922"/>
                  <a:pt x="11616" y="11959"/>
                </a:cubicBezTo>
                <a:lnTo>
                  <a:pt x="11616" y="11959"/>
                </a:lnTo>
                <a:cubicBezTo>
                  <a:pt x="11591" y="11973"/>
                  <a:pt x="11578" y="12003"/>
                  <a:pt x="11607" y="12025"/>
                </a:cubicBezTo>
                <a:cubicBezTo>
                  <a:pt x="11629" y="12049"/>
                  <a:pt x="11651" y="12072"/>
                  <a:pt x="11673" y="12096"/>
                </a:cubicBezTo>
                <a:lnTo>
                  <a:pt x="11673" y="12096"/>
                </a:lnTo>
                <a:cubicBezTo>
                  <a:pt x="11643" y="12099"/>
                  <a:pt x="11613" y="12136"/>
                  <a:pt x="11625" y="12164"/>
                </a:cubicBezTo>
                <a:lnTo>
                  <a:pt x="11625" y="12164"/>
                </a:lnTo>
                <a:cubicBezTo>
                  <a:pt x="11515" y="12042"/>
                  <a:pt x="11404" y="11920"/>
                  <a:pt x="11293" y="11799"/>
                </a:cubicBezTo>
                <a:cubicBezTo>
                  <a:pt x="11285" y="11790"/>
                  <a:pt x="11275" y="11787"/>
                  <a:pt x="11265" y="11787"/>
                </a:cubicBezTo>
                <a:cubicBezTo>
                  <a:pt x="11228" y="11787"/>
                  <a:pt x="11190" y="11832"/>
                  <a:pt x="11230" y="11861"/>
                </a:cubicBezTo>
                <a:cubicBezTo>
                  <a:pt x="11481" y="12137"/>
                  <a:pt x="11719" y="12412"/>
                  <a:pt x="11957" y="12688"/>
                </a:cubicBezTo>
                <a:lnTo>
                  <a:pt x="11957" y="12688"/>
                </a:lnTo>
                <a:cubicBezTo>
                  <a:pt x="11981" y="12666"/>
                  <a:pt x="12004" y="12643"/>
                  <a:pt x="12027" y="12620"/>
                </a:cubicBezTo>
                <a:lnTo>
                  <a:pt x="12027" y="12620"/>
                </a:lnTo>
                <a:cubicBezTo>
                  <a:pt x="12029" y="12623"/>
                  <a:pt x="12032" y="12626"/>
                  <a:pt x="12035" y="12628"/>
                </a:cubicBezTo>
                <a:cubicBezTo>
                  <a:pt x="12063" y="12666"/>
                  <a:pt x="12029" y="12709"/>
                  <a:pt x="11994" y="12709"/>
                </a:cubicBezTo>
                <a:cubicBezTo>
                  <a:pt x="11982" y="12709"/>
                  <a:pt x="11969" y="12704"/>
                  <a:pt x="11959" y="12691"/>
                </a:cubicBezTo>
                <a:cubicBezTo>
                  <a:pt x="11958" y="12690"/>
                  <a:pt x="11958" y="12689"/>
                  <a:pt x="11957" y="12688"/>
                </a:cubicBezTo>
                <a:lnTo>
                  <a:pt x="11957" y="12688"/>
                </a:lnTo>
                <a:cubicBezTo>
                  <a:pt x="11944" y="12701"/>
                  <a:pt x="11930" y="12714"/>
                  <a:pt x="11916" y="12727"/>
                </a:cubicBezTo>
                <a:lnTo>
                  <a:pt x="11916" y="12727"/>
                </a:lnTo>
                <a:cubicBezTo>
                  <a:pt x="11913" y="12723"/>
                  <a:pt x="11909" y="12720"/>
                  <a:pt x="11905" y="12716"/>
                </a:cubicBezTo>
                <a:lnTo>
                  <a:pt x="11905" y="12716"/>
                </a:lnTo>
                <a:cubicBezTo>
                  <a:pt x="11903" y="12712"/>
                  <a:pt x="11900" y="12708"/>
                  <a:pt x="11897" y="12704"/>
                </a:cubicBezTo>
                <a:cubicBezTo>
                  <a:pt x="11893" y="12701"/>
                  <a:pt x="11889" y="12699"/>
                  <a:pt x="11886" y="12697"/>
                </a:cubicBezTo>
                <a:lnTo>
                  <a:pt x="11886" y="12697"/>
                </a:lnTo>
                <a:cubicBezTo>
                  <a:pt x="11840" y="12654"/>
                  <a:pt x="11794" y="12609"/>
                  <a:pt x="11749" y="12565"/>
                </a:cubicBezTo>
                <a:lnTo>
                  <a:pt x="11749" y="12565"/>
                </a:lnTo>
                <a:cubicBezTo>
                  <a:pt x="11732" y="12543"/>
                  <a:pt x="11715" y="12523"/>
                  <a:pt x="11696" y="12503"/>
                </a:cubicBezTo>
                <a:cubicBezTo>
                  <a:pt x="11632" y="12439"/>
                  <a:pt x="11570" y="12364"/>
                  <a:pt x="11506" y="12302"/>
                </a:cubicBezTo>
                <a:lnTo>
                  <a:pt x="11129" y="11886"/>
                </a:lnTo>
                <a:cubicBezTo>
                  <a:pt x="10866" y="11622"/>
                  <a:pt x="10589" y="11371"/>
                  <a:pt x="10312" y="11106"/>
                </a:cubicBezTo>
                <a:cubicBezTo>
                  <a:pt x="10161" y="10969"/>
                  <a:pt x="9997" y="10818"/>
                  <a:pt x="9834" y="10679"/>
                </a:cubicBezTo>
                <a:cubicBezTo>
                  <a:pt x="9826" y="10671"/>
                  <a:pt x="9816" y="10667"/>
                  <a:pt x="9806" y="10667"/>
                </a:cubicBezTo>
                <a:close/>
                <a:moveTo>
                  <a:pt x="3485" y="16930"/>
                </a:moveTo>
                <a:lnTo>
                  <a:pt x="3485" y="16930"/>
                </a:lnTo>
                <a:cubicBezTo>
                  <a:pt x="3567" y="16958"/>
                  <a:pt x="3651" y="16982"/>
                  <a:pt x="3736" y="17001"/>
                </a:cubicBezTo>
                <a:lnTo>
                  <a:pt x="3736" y="17001"/>
                </a:lnTo>
                <a:lnTo>
                  <a:pt x="3626" y="16985"/>
                </a:lnTo>
                <a:lnTo>
                  <a:pt x="3626" y="16985"/>
                </a:lnTo>
                <a:cubicBezTo>
                  <a:pt x="3579" y="16967"/>
                  <a:pt x="3532" y="16948"/>
                  <a:pt x="3485" y="16930"/>
                </a:cubicBezTo>
                <a:close/>
                <a:moveTo>
                  <a:pt x="4270" y="16984"/>
                </a:moveTo>
                <a:cubicBezTo>
                  <a:pt x="4306" y="17011"/>
                  <a:pt x="4290" y="17084"/>
                  <a:pt x="4245" y="17084"/>
                </a:cubicBezTo>
                <a:cubicBezTo>
                  <a:pt x="4239" y="17084"/>
                  <a:pt x="4233" y="17083"/>
                  <a:pt x="4226" y="17080"/>
                </a:cubicBezTo>
                <a:cubicBezTo>
                  <a:pt x="4184" y="17066"/>
                  <a:pt x="4142" y="17052"/>
                  <a:pt x="4100" y="17038"/>
                </a:cubicBezTo>
                <a:lnTo>
                  <a:pt x="4100" y="17038"/>
                </a:lnTo>
                <a:cubicBezTo>
                  <a:pt x="4096" y="17039"/>
                  <a:pt x="4091" y="17041"/>
                  <a:pt x="4087" y="17042"/>
                </a:cubicBezTo>
                <a:cubicBezTo>
                  <a:pt x="4074" y="17046"/>
                  <a:pt x="4060" y="17050"/>
                  <a:pt x="4046" y="17054"/>
                </a:cubicBezTo>
                <a:lnTo>
                  <a:pt x="4046" y="17054"/>
                </a:lnTo>
                <a:cubicBezTo>
                  <a:pt x="4045" y="17053"/>
                  <a:pt x="4045" y="17052"/>
                  <a:pt x="4044" y="17052"/>
                </a:cubicBezTo>
                <a:lnTo>
                  <a:pt x="4044" y="17052"/>
                </a:lnTo>
                <a:cubicBezTo>
                  <a:pt x="4051" y="17047"/>
                  <a:pt x="4057" y="17039"/>
                  <a:pt x="4062" y="17030"/>
                </a:cubicBezTo>
                <a:cubicBezTo>
                  <a:pt x="4062" y="17028"/>
                  <a:pt x="4062" y="17027"/>
                  <a:pt x="4062" y="17025"/>
                </a:cubicBezTo>
                <a:lnTo>
                  <a:pt x="4062" y="17025"/>
                </a:lnTo>
                <a:cubicBezTo>
                  <a:pt x="4075" y="17029"/>
                  <a:pt x="4087" y="17034"/>
                  <a:pt x="4100" y="17038"/>
                </a:cubicBezTo>
                <a:lnTo>
                  <a:pt x="4100" y="17038"/>
                </a:lnTo>
                <a:cubicBezTo>
                  <a:pt x="4157" y="17021"/>
                  <a:pt x="4214" y="17003"/>
                  <a:pt x="4270" y="16984"/>
                </a:cubicBezTo>
                <a:close/>
                <a:moveTo>
                  <a:pt x="2103" y="16983"/>
                </a:moveTo>
                <a:cubicBezTo>
                  <a:pt x="2143" y="17004"/>
                  <a:pt x="2184" y="17024"/>
                  <a:pt x="2226" y="17042"/>
                </a:cubicBezTo>
                <a:cubicBezTo>
                  <a:pt x="2294" y="17069"/>
                  <a:pt x="2362" y="17093"/>
                  <a:pt x="2432" y="17113"/>
                </a:cubicBezTo>
                <a:lnTo>
                  <a:pt x="2432" y="17113"/>
                </a:lnTo>
                <a:cubicBezTo>
                  <a:pt x="2452" y="17116"/>
                  <a:pt x="2471" y="17119"/>
                  <a:pt x="2491" y="17123"/>
                </a:cubicBezTo>
                <a:lnTo>
                  <a:pt x="2491" y="17123"/>
                </a:lnTo>
                <a:cubicBezTo>
                  <a:pt x="2489" y="17124"/>
                  <a:pt x="2487" y="17126"/>
                  <a:pt x="2485" y="17127"/>
                </a:cubicBezTo>
                <a:lnTo>
                  <a:pt x="2485" y="17127"/>
                </a:lnTo>
                <a:cubicBezTo>
                  <a:pt x="2467" y="17122"/>
                  <a:pt x="2450" y="17118"/>
                  <a:pt x="2432" y="17113"/>
                </a:cubicBezTo>
                <a:lnTo>
                  <a:pt x="2432" y="17113"/>
                </a:lnTo>
                <a:cubicBezTo>
                  <a:pt x="2335" y="17096"/>
                  <a:pt x="2239" y="17081"/>
                  <a:pt x="2138" y="17067"/>
                </a:cubicBezTo>
                <a:cubicBezTo>
                  <a:pt x="2113" y="17055"/>
                  <a:pt x="2088" y="17042"/>
                  <a:pt x="2088" y="17017"/>
                </a:cubicBezTo>
                <a:cubicBezTo>
                  <a:pt x="2088" y="17005"/>
                  <a:pt x="2094" y="16993"/>
                  <a:pt x="2103" y="16983"/>
                </a:cubicBezTo>
                <a:close/>
                <a:moveTo>
                  <a:pt x="4046" y="17054"/>
                </a:moveTo>
                <a:cubicBezTo>
                  <a:pt x="4063" y="17063"/>
                  <a:pt x="4075" y="17074"/>
                  <a:pt x="4075" y="17092"/>
                </a:cubicBezTo>
                <a:cubicBezTo>
                  <a:pt x="4075" y="17114"/>
                  <a:pt x="4056" y="17145"/>
                  <a:pt x="4035" y="17145"/>
                </a:cubicBezTo>
                <a:cubicBezTo>
                  <a:pt x="4032" y="17145"/>
                  <a:pt x="4028" y="17144"/>
                  <a:pt x="4025" y="17142"/>
                </a:cubicBezTo>
                <a:lnTo>
                  <a:pt x="3823" y="17114"/>
                </a:lnTo>
                <a:lnTo>
                  <a:pt x="3823" y="17114"/>
                </a:lnTo>
                <a:cubicBezTo>
                  <a:pt x="3813" y="17131"/>
                  <a:pt x="3795" y="17144"/>
                  <a:pt x="3773" y="17144"/>
                </a:cubicBezTo>
                <a:cubicBezTo>
                  <a:pt x="3769" y="17144"/>
                  <a:pt x="3764" y="17143"/>
                  <a:pt x="3760" y="17142"/>
                </a:cubicBezTo>
                <a:cubicBezTo>
                  <a:pt x="3756" y="17141"/>
                  <a:pt x="3752" y="17140"/>
                  <a:pt x="3748" y="17138"/>
                </a:cubicBezTo>
                <a:lnTo>
                  <a:pt x="3748" y="17138"/>
                </a:lnTo>
                <a:cubicBezTo>
                  <a:pt x="3748" y="17140"/>
                  <a:pt x="3748" y="17141"/>
                  <a:pt x="3748" y="17142"/>
                </a:cubicBezTo>
                <a:cubicBezTo>
                  <a:pt x="3739" y="17161"/>
                  <a:pt x="3723" y="17173"/>
                  <a:pt x="3705" y="17173"/>
                </a:cubicBezTo>
                <a:cubicBezTo>
                  <a:pt x="3698" y="17173"/>
                  <a:pt x="3691" y="17171"/>
                  <a:pt x="3685" y="17168"/>
                </a:cubicBezTo>
                <a:cubicBezTo>
                  <a:pt x="3666" y="17164"/>
                  <a:pt x="3647" y="17159"/>
                  <a:pt x="3628" y="17154"/>
                </a:cubicBezTo>
                <a:lnTo>
                  <a:pt x="3628" y="17154"/>
                </a:lnTo>
                <a:cubicBezTo>
                  <a:pt x="3625" y="17158"/>
                  <a:pt x="3622" y="17162"/>
                  <a:pt x="3618" y="17165"/>
                </a:cubicBezTo>
                <a:lnTo>
                  <a:pt x="3618" y="17165"/>
                </a:lnTo>
                <a:lnTo>
                  <a:pt x="3600" y="17154"/>
                </a:lnTo>
                <a:lnTo>
                  <a:pt x="3600" y="17154"/>
                </a:lnTo>
                <a:cubicBezTo>
                  <a:pt x="3606" y="17153"/>
                  <a:pt x="3612" y="17152"/>
                  <a:pt x="3618" y="17151"/>
                </a:cubicBezTo>
                <a:lnTo>
                  <a:pt x="3618" y="17151"/>
                </a:lnTo>
                <a:cubicBezTo>
                  <a:pt x="3621" y="17152"/>
                  <a:pt x="3624" y="17153"/>
                  <a:pt x="3628" y="17154"/>
                </a:cubicBezTo>
                <a:lnTo>
                  <a:pt x="3628" y="17154"/>
                </a:lnTo>
                <a:cubicBezTo>
                  <a:pt x="3628" y="17152"/>
                  <a:pt x="3629" y="17151"/>
                  <a:pt x="3630" y="17149"/>
                </a:cubicBezTo>
                <a:lnTo>
                  <a:pt x="3630" y="17149"/>
                </a:lnTo>
                <a:cubicBezTo>
                  <a:pt x="3663" y="17143"/>
                  <a:pt x="3695" y="17137"/>
                  <a:pt x="3728" y="17131"/>
                </a:cubicBezTo>
                <a:lnTo>
                  <a:pt x="3728" y="17131"/>
                </a:lnTo>
                <a:cubicBezTo>
                  <a:pt x="3734" y="17133"/>
                  <a:pt x="3741" y="17136"/>
                  <a:pt x="3748" y="17138"/>
                </a:cubicBezTo>
                <a:lnTo>
                  <a:pt x="3748" y="17138"/>
                </a:lnTo>
                <a:cubicBezTo>
                  <a:pt x="3748" y="17134"/>
                  <a:pt x="3748" y="17130"/>
                  <a:pt x="3748" y="17127"/>
                </a:cubicBezTo>
                <a:lnTo>
                  <a:pt x="3748" y="17127"/>
                </a:lnTo>
                <a:cubicBezTo>
                  <a:pt x="3770" y="17122"/>
                  <a:pt x="3792" y="17117"/>
                  <a:pt x="3814" y="17112"/>
                </a:cubicBezTo>
                <a:lnTo>
                  <a:pt x="3814" y="17112"/>
                </a:lnTo>
                <a:lnTo>
                  <a:pt x="3823" y="17114"/>
                </a:lnTo>
                <a:lnTo>
                  <a:pt x="3823" y="17114"/>
                </a:lnTo>
                <a:cubicBezTo>
                  <a:pt x="3824" y="17112"/>
                  <a:pt x="3824" y="17111"/>
                  <a:pt x="3825" y="17110"/>
                </a:cubicBezTo>
                <a:lnTo>
                  <a:pt x="3825" y="17110"/>
                </a:lnTo>
                <a:cubicBezTo>
                  <a:pt x="3883" y="17097"/>
                  <a:pt x="3941" y="17082"/>
                  <a:pt x="3998" y="17067"/>
                </a:cubicBezTo>
                <a:lnTo>
                  <a:pt x="3998" y="17067"/>
                </a:lnTo>
                <a:cubicBezTo>
                  <a:pt x="3999" y="17067"/>
                  <a:pt x="3999" y="17067"/>
                  <a:pt x="4000" y="17067"/>
                </a:cubicBezTo>
                <a:cubicBezTo>
                  <a:pt x="4008" y="17067"/>
                  <a:pt x="4016" y="17064"/>
                  <a:pt x="4023" y="17060"/>
                </a:cubicBezTo>
                <a:lnTo>
                  <a:pt x="4023" y="17060"/>
                </a:lnTo>
                <a:cubicBezTo>
                  <a:pt x="4024" y="17060"/>
                  <a:pt x="4026" y="17059"/>
                  <a:pt x="4027" y="17059"/>
                </a:cubicBezTo>
                <a:lnTo>
                  <a:pt x="4027" y="17059"/>
                </a:lnTo>
                <a:cubicBezTo>
                  <a:pt x="4029" y="17059"/>
                  <a:pt x="4032" y="17058"/>
                  <a:pt x="4034" y="17057"/>
                </a:cubicBezTo>
                <a:lnTo>
                  <a:pt x="4034" y="17057"/>
                </a:lnTo>
                <a:cubicBezTo>
                  <a:pt x="4038" y="17056"/>
                  <a:pt x="4042" y="17055"/>
                  <a:pt x="4046" y="17054"/>
                </a:cubicBezTo>
                <a:close/>
                <a:moveTo>
                  <a:pt x="3171" y="17183"/>
                </a:moveTo>
                <a:cubicBezTo>
                  <a:pt x="3187" y="17187"/>
                  <a:pt x="3204" y="17191"/>
                  <a:pt x="3221" y="17195"/>
                </a:cubicBezTo>
                <a:lnTo>
                  <a:pt x="3221" y="17195"/>
                </a:lnTo>
                <a:cubicBezTo>
                  <a:pt x="3274" y="17193"/>
                  <a:pt x="3327" y="17189"/>
                  <a:pt x="3380" y="17183"/>
                </a:cubicBezTo>
                <a:lnTo>
                  <a:pt x="3380" y="17183"/>
                </a:lnTo>
                <a:cubicBezTo>
                  <a:pt x="3372" y="17202"/>
                  <a:pt x="3352" y="17218"/>
                  <a:pt x="3333" y="17218"/>
                </a:cubicBezTo>
                <a:cubicBezTo>
                  <a:pt x="3296" y="17211"/>
                  <a:pt x="3258" y="17204"/>
                  <a:pt x="3221" y="17195"/>
                </a:cubicBezTo>
                <a:lnTo>
                  <a:pt x="3221" y="17195"/>
                </a:lnTo>
                <a:cubicBezTo>
                  <a:pt x="3205" y="17196"/>
                  <a:pt x="3189" y="17197"/>
                  <a:pt x="3173" y="17197"/>
                </a:cubicBezTo>
                <a:lnTo>
                  <a:pt x="3173" y="17197"/>
                </a:lnTo>
                <a:cubicBezTo>
                  <a:pt x="3173" y="17192"/>
                  <a:pt x="3172" y="17187"/>
                  <a:pt x="3171" y="17183"/>
                </a:cubicBezTo>
                <a:close/>
                <a:moveTo>
                  <a:pt x="2485" y="17127"/>
                </a:moveTo>
                <a:cubicBezTo>
                  <a:pt x="2680" y="17177"/>
                  <a:pt x="2880" y="17199"/>
                  <a:pt x="3081" y="17199"/>
                </a:cubicBezTo>
                <a:cubicBezTo>
                  <a:pt x="3112" y="17199"/>
                  <a:pt x="3142" y="17198"/>
                  <a:pt x="3173" y="17197"/>
                </a:cubicBezTo>
                <a:lnTo>
                  <a:pt x="3173" y="17197"/>
                </a:lnTo>
                <a:cubicBezTo>
                  <a:pt x="3174" y="17225"/>
                  <a:pt x="3154" y="17256"/>
                  <a:pt x="3119" y="17256"/>
                </a:cubicBezTo>
                <a:cubicBezTo>
                  <a:pt x="2918" y="17243"/>
                  <a:pt x="2717" y="17231"/>
                  <a:pt x="2503" y="17218"/>
                </a:cubicBezTo>
                <a:cubicBezTo>
                  <a:pt x="2452" y="17218"/>
                  <a:pt x="2450" y="17152"/>
                  <a:pt x="2485" y="17127"/>
                </a:cubicBezTo>
                <a:close/>
                <a:moveTo>
                  <a:pt x="1058" y="15726"/>
                </a:moveTo>
                <a:cubicBezTo>
                  <a:pt x="1063" y="15740"/>
                  <a:pt x="1069" y="15754"/>
                  <a:pt x="1075" y="15767"/>
                </a:cubicBezTo>
                <a:lnTo>
                  <a:pt x="1075" y="15767"/>
                </a:lnTo>
                <a:cubicBezTo>
                  <a:pt x="1073" y="15769"/>
                  <a:pt x="1071" y="15771"/>
                  <a:pt x="1069" y="15772"/>
                </a:cubicBezTo>
                <a:cubicBezTo>
                  <a:pt x="1063" y="15785"/>
                  <a:pt x="1060" y="15801"/>
                  <a:pt x="1062" y="15815"/>
                </a:cubicBezTo>
                <a:lnTo>
                  <a:pt x="1062" y="15815"/>
                </a:lnTo>
                <a:cubicBezTo>
                  <a:pt x="1047" y="15813"/>
                  <a:pt x="1033" y="15812"/>
                  <a:pt x="1019" y="15810"/>
                </a:cubicBezTo>
                <a:cubicBezTo>
                  <a:pt x="1005" y="15810"/>
                  <a:pt x="994" y="15804"/>
                  <a:pt x="986" y="15796"/>
                </a:cubicBezTo>
                <a:lnTo>
                  <a:pt x="986" y="15796"/>
                </a:lnTo>
                <a:cubicBezTo>
                  <a:pt x="1092" y="16066"/>
                  <a:pt x="1229" y="16323"/>
                  <a:pt x="1412" y="16552"/>
                </a:cubicBezTo>
                <a:lnTo>
                  <a:pt x="1412" y="16552"/>
                </a:lnTo>
                <a:cubicBezTo>
                  <a:pt x="1414" y="16556"/>
                  <a:pt x="1417" y="16560"/>
                  <a:pt x="1421" y="16564"/>
                </a:cubicBezTo>
                <a:cubicBezTo>
                  <a:pt x="1421" y="16564"/>
                  <a:pt x="1421" y="16564"/>
                  <a:pt x="1421" y="16564"/>
                </a:cubicBezTo>
                <a:lnTo>
                  <a:pt x="1421" y="16564"/>
                </a:lnTo>
                <a:cubicBezTo>
                  <a:pt x="1422" y="16565"/>
                  <a:pt x="1423" y="16566"/>
                  <a:pt x="1424" y="16567"/>
                </a:cubicBezTo>
                <a:lnTo>
                  <a:pt x="1424" y="16567"/>
                </a:lnTo>
                <a:cubicBezTo>
                  <a:pt x="1826" y="17056"/>
                  <a:pt x="2442" y="17293"/>
                  <a:pt x="3069" y="17293"/>
                </a:cubicBezTo>
                <a:cubicBezTo>
                  <a:pt x="3247" y="17293"/>
                  <a:pt x="3422" y="17278"/>
                  <a:pt x="3595" y="17251"/>
                </a:cubicBezTo>
                <a:lnTo>
                  <a:pt x="3595" y="17251"/>
                </a:lnTo>
                <a:cubicBezTo>
                  <a:pt x="3598" y="17252"/>
                  <a:pt x="3600" y="17252"/>
                  <a:pt x="3603" y="17252"/>
                </a:cubicBezTo>
                <a:cubicBezTo>
                  <a:pt x="3609" y="17252"/>
                  <a:pt x="3615" y="17250"/>
                  <a:pt x="3620" y="17247"/>
                </a:cubicBezTo>
                <a:lnTo>
                  <a:pt x="3620" y="17247"/>
                </a:lnTo>
                <a:cubicBezTo>
                  <a:pt x="3612" y="17249"/>
                  <a:pt x="3604" y="17250"/>
                  <a:pt x="3595" y="17251"/>
                </a:cubicBezTo>
                <a:lnTo>
                  <a:pt x="3595" y="17251"/>
                </a:lnTo>
                <a:cubicBezTo>
                  <a:pt x="3588" y="17250"/>
                  <a:pt x="3580" y="17247"/>
                  <a:pt x="3572" y="17243"/>
                </a:cubicBezTo>
                <a:lnTo>
                  <a:pt x="3457" y="17175"/>
                </a:lnTo>
                <a:lnTo>
                  <a:pt x="3457" y="17175"/>
                </a:lnTo>
                <a:cubicBezTo>
                  <a:pt x="3431" y="17178"/>
                  <a:pt x="3406" y="17181"/>
                  <a:pt x="3380" y="17183"/>
                </a:cubicBezTo>
                <a:lnTo>
                  <a:pt x="3380" y="17183"/>
                </a:lnTo>
                <a:cubicBezTo>
                  <a:pt x="3382" y="17178"/>
                  <a:pt x="3383" y="17173"/>
                  <a:pt x="3383" y="17168"/>
                </a:cubicBezTo>
                <a:cubicBezTo>
                  <a:pt x="3392" y="17150"/>
                  <a:pt x="3382" y="17139"/>
                  <a:pt x="3367" y="17129"/>
                </a:cubicBezTo>
                <a:lnTo>
                  <a:pt x="3367" y="17129"/>
                </a:lnTo>
                <a:cubicBezTo>
                  <a:pt x="3375" y="17131"/>
                  <a:pt x="3382" y="17133"/>
                  <a:pt x="3390" y="17135"/>
                </a:cubicBezTo>
                <a:lnTo>
                  <a:pt x="3390" y="17135"/>
                </a:lnTo>
                <a:lnTo>
                  <a:pt x="3457" y="17175"/>
                </a:lnTo>
                <a:lnTo>
                  <a:pt x="3457" y="17175"/>
                </a:lnTo>
                <a:cubicBezTo>
                  <a:pt x="3476" y="17172"/>
                  <a:pt x="3494" y="17170"/>
                  <a:pt x="3513" y="17167"/>
                </a:cubicBezTo>
                <a:lnTo>
                  <a:pt x="3513" y="17167"/>
                </a:lnTo>
                <a:cubicBezTo>
                  <a:pt x="3536" y="17173"/>
                  <a:pt x="3560" y="17177"/>
                  <a:pt x="3584" y="17181"/>
                </a:cubicBezTo>
                <a:cubicBezTo>
                  <a:pt x="3597" y="17181"/>
                  <a:pt x="3609" y="17175"/>
                  <a:pt x="3618" y="17165"/>
                </a:cubicBezTo>
                <a:lnTo>
                  <a:pt x="3618" y="17165"/>
                </a:lnTo>
                <a:lnTo>
                  <a:pt x="3622" y="17168"/>
                </a:lnTo>
                <a:cubicBezTo>
                  <a:pt x="3647" y="17181"/>
                  <a:pt x="3647" y="17206"/>
                  <a:pt x="3634" y="17231"/>
                </a:cubicBezTo>
                <a:cubicBezTo>
                  <a:pt x="3631" y="17239"/>
                  <a:pt x="3626" y="17244"/>
                  <a:pt x="3620" y="17247"/>
                </a:cubicBezTo>
                <a:lnTo>
                  <a:pt x="3620" y="17247"/>
                </a:lnTo>
                <a:cubicBezTo>
                  <a:pt x="4052" y="17176"/>
                  <a:pt x="4468" y="17030"/>
                  <a:pt x="4868" y="16853"/>
                </a:cubicBezTo>
                <a:lnTo>
                  <a:pt x="4868" y="16853"/>
                </a:lnTo>
                <a:cubicBezTo>
                  <a:pt x="4864" y="16853"/>
                  <a:pt x="4859" y="16854"/>
                  <a:pt x="4855" y="16854"/>
                </a:cubicBezTo>
                <a:lnTo>
                  <a:pt x="4785" y="16835"/>
                </a:lnTo>
                <a:lnTo>
                  <a:pt x="4785" y="16835"/>
                </a:lnTo>
                <a:cubicBezTo>
                  <a:pt x="4789" y="16844"/>
                  <a:pt x="4791" y="16855"/>
                  <a:pt x="4791" y="16866"/>
                </a:cubicBezTo>
                <a:cubicBezTo>
                  <a:pt x="4779" y="16891"/>
                  <a:pt x="4754" y="16904"/>
                  <a:pt x="4729" y="16904"/>
                </a:cubicBezTo>
                <a:cubicBezTo>
                  <a:pt x="4701" y="16898"/>
                  <a:pt x="4673" y="16892"/>
                  <a:pt x="4645" y="16886"/>
                </a:cubicBezTo>
                <a:lnTo>
                  <a:pt x="4645" y="16886"/>
                </a:lnTo>
                <a:cubicBezTo>
                  <a:pt x="4639" y="16890"/>
                  <a:pt x="4632" y="16892"/>
                  <a:pt x="4624" y="16892"/>
                </a:cubicBezTo>
                <a:cubicBezTo>
                  <a:pt x="4621" y="16892"/>
                  <a:pt x="4618" y="16892"/>
                  <a:pt x="4615" y="16891"/>
                </a:cubicBezTo>
                <a:cubicBezTo>
                  <a:pt x="4597" y="16886"/>
                  <a:pt x="4579" y="16881"/>
                  <a:pt x="4562" y="16876"/>
                </a:cubicBezTo>
                <a:lnTo>
                  <a:pt x="4562" y="16876"/>
                </a:lnTo>
                <a:cubicBezTo>
                  <a:pt x="4545" y="16882"/>
                  <a:pt x="4528" y="16889"/>
                  <a:pt x="4512" y="16895"/>
                </a:cubicBezTo>
                <a:lnTo>
                  <a:pt x="4512" y="16895"/>
                </a:lnTo>
                <a:cubicBezTo>
                  <a:pt x="4559" y="16923"/>
                  <a:pt x="4540" y="16993"/>
                  <a:pt x="4490" y="16993"/>
                </a:cubicBezTo>
                <a:cubicBezTo>
                  <a:pt x="4486" y="16993"/>
                  <a:pt x="4482" y="16992"/>
                  <a:pt x="4477" y="16992"/>
                </a:cubicBezTo>
                <a:cubicBezTo>
                  <a:pt x="4439" y="16978"/>
                  <a:pt x="4401" y="16965"/>
                  <a:pt x="4364" y="16951"/>
                </a:cubicBezTo>
                <a:lnTo>
                  <a:pt x="4364" y="16951"/>
                </a:lnTo>
                <a:cubicBezTo>
                  <a:pt x="4333" y="16962"/>
                  <a:pt x="4301" y="16973"/>
                  <a:pt x="4270" y="16984"/>
                </a:cubicBezTo>
                <a:lnTo>
                  <a:pt x="4270" y="16984"/>
                </a:lnTo>
                <a:cubicBezTo>
                  <a:pt x="4268" y="16982"/>
                  <a:pt x="4266" y="16981"/>
                  <a:pt x="4263" y="16980"/>
                </a:cubicBezTo>
                <a:lnTo>
                  <a:pt x="3810" y="16829"/>
                </a:lnTo>
                <a:cubicBezTo>
                  <a:pt x="3806" y="16828"/>
                  <a:pt x="3802" y="16827"/>
                  <a:pt x="3798" y="16827"/>
                </a:cubicBezTo>
                <a:cubicBezTo>
                  <a:pt x="3764" y="16827"/>
                  <a:pt x="3745" y="16859"/>
                  <a:pt x="3750" y="16888"/>
                </a:cubicBezTo>
                <a:lnTo>
                  <a:pt x="3750" y="16888"/>
                </a:lnTo>
                <a:cubicBezTo>
                  <a:pt x="3745" y="16885"/>
                  <a:pt x="3740" y="16882"/>
                  <a:pt x="3735" y="16879"/>
                </a:cubicBezTo>
                <a:cubicBezTo>
                  <a:pt x="3724" y="16873"/>
                  <a:pt x="3712" y="16870"/>
                  <a:pt x="3700" y="16870"/>
                </a:cubicBezTo>
                <a:cubicBezTo>
                  <a:pt x="3699" y="16870"/>
                  <a:pt x="3699" y="16870"/>
                  <a:pt x="3698" y="16870"/>
                </a:cubicBezTo>
                <a:lnTo>
                  <a:pt x="3698" y="16870"/>
                </a:lnTo>
                <a:cubicBezTo>
                  <a:pt x="3685" y="16865"/>
                  <a:pt x="3672" y="16859"/>
                  <a:pt x="3660" y="16854"/>
                </a:cubicBezTo>
                <a:cubicBezTo>
                  <a:pt x="3653" y="16850"/>
                  <a:pt x="3645" y="16849"/>
                  <a:pt x="3638" y="16849"/>
                </a:cubicBezTo>
                <a:cubicBezTo>
                  <a:pt x="3623" y="16849"/>
                  <a:pt x="3609" y="16855"/>
                  <a:pt x="3602" y="16865"/>
                </a:cubicBezTo>
                <a:lnTo>
                  <a:pt x="3602" y="16865"/>
                </a:lnTo>
                <a:cubicBezTo>
                  <a:pt x="3362" y="16794"/>
                  <a:pt x="3137" y="16682"/>
                  <a:pt x="2930" y="16539"/>
                </a:cubicBezTo>
                <a:cubicBezTo>
                  <a:pt x="2922" y="16533"/>
                  <a:pt x="2913" y="16530"/>
                  <a:pt x="2905" y="16530"/>
                </a:cubicBezTo>
                <a:cubicBezTo>
                  <a:pt x="2866" y="16530"/>
                  <a:pt x="2838" y="16596"/>
                  <a:pt x="2880" y="16627"/>
                </a:cubicBezTo>
                <a:cubicBezTo>
                  <a:pt x="3032" y="16729"/>
                  <a:pt x="3197" y="16817"/>
                  <a:pt x="3370" y="16887"/>
                </a:cubicBezTo>
                <a:lnTo>
                  <a:pt x="3370" y="16887"/>
                </a:lnTo>
                <a:cubicBezTo>
                  <a:pt x="3367" y="16886"/>
                  <a:pt x="3365" y="16886"/>
                  <a:pt x="3363" y="16886"/>
                </a:cubicBezTo>
                <a:cubicBezTo>
                  <a:pt x="3345" y="16886"/>
                  <a:pt x="3329" y="16898"/>
                  <a:pt x="3321" y="16916"/>
                </a:cubicBezTo>
                <a:cubicBezTo>
                  <a:pt x="3321" y="16941"/>
                  <a:pt x="3333" y="16966"/>
                  <a:pt x="3358" y="16980"/>
                </a:cubicBezTo>
                <a:cubicBezTo>
                  <a:pt x="3387" y="16994"/>
                  <a:pt x="3416" y="17008"/>
                  <a:pt x="3446" y="17021"/>
                </a:cubicBezTo>
                <a:lnTo>
                  <a:pt x="3446" y="17021"/>
                </a:lnTo>
                <a:cubicBezTo>
                  <a:pt x="3447" y="17030"/>
                  <a:pt x="3449" y="17039"/>
                  <a:pt x="3454" y="17047"/>
                </a:cubicBezTo>
                <a:lnTo>
                  <a:pt x="3454" y="17047"/>
                </a:lnTo>
                <a:cubicBezTo>
                  <a:pt x="3446" y="17044"/>
                  <a:pt x="3439" y="17042"/>
                  <a:pt x="3433" y="17042"/>
                </a:cubicBezTo>
                <a:cubicBezTo>
                  <a:pt x="3433" y="17042"/>
                  <a:pt x="3421" y="17042"/>
                  <a:pt x="3421" y="17030"/>
                </a:cubicBezTo>
                <a:cubicBezTo>
                  <a:pt x="3408" y="17030"/>
                  <a:pt x="3396" y="17017"/>
                  <a:pt x="3396" y="17017"/>
                </a:cubicBezTo>
                <a:cubicBezTo>
                  <a:pt x="3386" y="17012"/>
                  <a:pt x="3373" y="17009"/>
                  <a:pt x="3361" y="17009"/>
                </a:cubicBezTo>
                <a:cubicBezTo>
                  <a:pt x="3349" y="17009"/>
                  <a:pt x="3338" y="17012"/>
                  <a:pt x="3329" y="17019"/>
                </a:cubicBezTo>
                <a:lnTo>
                  <a:pt x="3329" y="17019"/>
                </a:lnTo>
                <a:cubicBezTo>
                  <a:pt x="3209" y="16987"/>
                  <a:pt x="3091" y="16945"/>
                  <a:pt x="2977" y="16895"/>
                </a:cubicBezTo>
                <a:lnTo>
                  <a:pt x="2977" y="16895"/>
                </a:lnTo>
                <a:cubicBezTo>
                  <a:pt x="2982" y="16891"/>
                  <a:pt x="2985" y="16891"/>
                  <a:pt x="2994" y="16891"/>
                </a:cubicBezTo>
                <a:lnTo>
                  <a:pt x="3006" y="16891"/>
                </a:lnTo>
                <a:lnTo>
                  <a:pt x="3019" y="16879"/>
                </a:lnTo>
                <a:cubicBezTo>
                  <a:pt x="3031" y="16866"/>
                  <a:pt x="3031" y="16866"/>
                  <a:pt x="3031" y="16854"/>
                </a:cubicBezTo>
                <a:lnTo>
                  <a:pt x="3031" y="16841"/>
                </a:lnTo>
                <a:lnTo>
                  <a:pt x="3031" y="16829"/>
                </a:lnTo>
                <a:lnTo>
                  <a:pt x="3006" y="16803"/>
                </a:lnTo>
                <a:lnTo>
                  <a:pt x="2930" y="16803"/>
                </a:lnTo>
                <a:cubicBezTo>
                  <a:pt x="2930" y="16816"/>
                  <a:pt x="2918" y="16816"/>
                  <a:pt x="2918" y="16829"/>
                </a:cubicBezTo>
                <a:cubicBezTo>
                  <a:pt x="2918" y="16829"/>
                  <a:pt x="2905" y="16829"/>
                  <a:pt x="2905" y="16841"/>
                </a:cubicBezTo>
                <a:lnTo>
                  <a:pt x="2905" y="16862"/>
                </a:lnTo>
                <a:lnTo>
                  <a:pt x="2905" y="16862"/>
                </a:lnTo>
                <a:cubicBezTo>
                  <a:pt x="2828" y="16825"/>
                  <a:pt x="2752" y="16784"/>
                  <a:pt x="2679" y="16740"/>
                </a:cubicBezTo>
                <a:cubicBezTo>
                  <a:pt x="2670" y="16734"/>
                  <a:pt x="2661" y="16731"/>
                  <a:pt x="2653" y="16731"/>
                </a:cubicBezTo>
                <a:cubicBezTo>
                  <a:pt x="2614" y="16731"/>
                  <a:pt x="2587" y="16795"/>
                  <a:pt x="2628" y="16816"/>
                </a:cubicBezTo>
                <a:cubicBezTo>
                  <a:pt x="2828" y="16948"/>
                  <a:pt x="3041" y="17038"/>
                  <a:pt x="3264" y="17102"/>
                </a:cubicBezTo>
                <a:lnTo>
                  <a:pt x="3264" y="17102"/>
                </a:lnTo>
                <a:cubicBezTo>
                  <a:pt x="3083" y="17063"/>
                  <a:pt x="2919" y="17005"/>
                  <a:pt x="2754" y="16929"/>
                </a:cubicBezTo>
                <a:cubicBezTo>
                  <a:pt x="2744" y="16924"/>
                  <a:pt x="2733" y="16921"/>
                  <a:pt x="2723" y="16921"/>
                </a:cubicBezTo>
                <a:cubicBezTo>
                  <a:pt x="2708" y="16921"/>
                  <a:pt x="2693" y="16927"/>
                  <a:pt x="2679" y="16941"/>
                </a:cubicBezTo>
                <a:cubicBezTo>
                  <a:pt x="2667" y="16954"/>
                  <a:pt x="2679" y="16992"/>
                  <a:pt x="2692" y="17005"/>
                </a:cubicBezTo>
                <a:cubicBezTo>
                  <a:pt x="2815" y="17063"/>
                  <a:pt x="2939" y="17113"/>
                  <a:pt x="3062" y="17151"/>
                </a:cubicBezTo>
                <a:lnTo>
                  <a:pt x="3062" y="17151"/>
                </a:lnTo>
                <a:cubicBezTo>
                  <a:pt x="2937" y="17144"/>
                  <a:pt x="2816" y="17136"/>
                  <a:pt x="2697" y="17129"/>
                </a:cubicBezTo>
                <a:lnTo>
                  <a:pt x="2697" y="17129"/>
                </a:lnTo>
                <a:cubicBezTo>
                  <a:pt x="2701" y="17122"/>
                  <a:pt x="2704" y="17113"/>
                  <a:pt x="2704" y="17105"/>
                </a:cubicBezTo>
                <a:cubicBezTo>
                  <a:pt x="2717" y="17080"/>
                  <a:pt x="2692" y="17055"/>
                  <a:pt x="2667" y="17055"/>
                </a:cubicBezTo>
                <a:cubicBezTo>
                  <a:pt x="2491" y="17017"/>
                  <a:pt x="2314" y="16992"/>
                  <a:pt x="2138" y="16966"/>
                </a:cubicBezTo>
                <a:cubicBezTo>
                  <a:pt x="2125" y="16966"/>
                  <a:pt x="2112" y="16973"/>
                  <a:pt x="2103" y="16983"/>
                </a:cubicBezTo>
                <a:lnTo>
                  <a:pt x="2103" y="16983"/>
                </a:lnTo>
                <a:cubicBezTo>
                  <a:pt x="2056" y="16959"/>
                  <a:pt x="2011" y="16934"/>
                  <a:pt x="1967" y="16907"/>
                </a:cubicBezTo>
                <a:lnTo>
                  <a:pt x="1967" y="16907"/>
                </a:lnTo>
                <a:cubicBezTo>
                  <a:pt x="1876" y="16886"/>
                  <a:pt x="1786" y="16861"/>
                  <a:pt x="1698" y="16829"/>
                </a:cubicBezTo>
                <a:cubicBezTo>
                  <a:pt x="1673" y="16816"/>
                  <a:pt x="1666" y="16787"/>
                  <a:pt x="1674" y="16765"/>
                </a:cubicBezTo>
                <a:lnTo>
                  <a:pt x="1674" y="16765"/>
                </a:lnTo>
                <a:cubicBezTo>
                  <a:pt x="1716" y="16775"/>
                  <a:pt x="1758" y="16784"/>
                  <a:pt x="1801" y="16793"/>
                </a:cubicBezTo>
                <a:lnTo>
                  <a:pt x="1801" y="16793"/>
                </a:lnTo>
                <a:cubicBezTo>
                  <a:pt x="1854" y="16833"/>
                  <a:pt x="1909" y="16871"/>
                  <a:pt x="1967" y="16907"/>
                </a:cubicBezTo>
                <a:lnTo>
                  <a:pt x="1967" y="16907"/>
                </a:lnTo>
                <a:cubicBezTo>
                  <a:pt x="2160" y="16949"/>
                  <a:pt x="2356" y="16966"/>
                  <a:pt x="2553" y="16966"/>
                </a:cubicBezTo>
                <a:cubicBezTo>
                  <a:pt x="2616" y="16966"/>
                  <a:pt x="2616" y="16866"/>
                  <a:pt x="2553" y="16866"/>
                </a:cubicBezTo>
                <a:cubicBezTo>
                  <a:pt x="2524" y="16867"/>
                  <a:pt x="2495" y="16868"/>
                  <a:pt x="2465" y="16868"/>
                </a:cubicBezTo>
                <a:cubicBezTo>
                  <a:pt x="2463" y="16868"/>
                  <a:pt x="2461" y="16868"/>
                  <a:pt x="2459" y="16868"/>
                </a:cubicBezTo>
                <a:lnTo>
                  <a:pt x="2459" y="16868"/>
                </a:lnTo>
                <a:cubicBezTo>
                  <a:pt x="2468" y="16842"/>
                  <a:pt x="2454" y="16803"/>
                  <a:pt x="2415" y="16803"/>
                </a:cubicBezTo>
                <a:cubicBezTo>
                  <a:pt x="2291" y="16785"/>
                  <a:pt x="2168" y="16766"/>
                  <a:pt x="2044" y="16745"/>
                </a:cubicBezTo>
                <a:lnTo>
                  <a:pt x="2044" y="16745"/>
                </a:lnTo>
                <a:cubicBezTo>
                  <a:pt x="2210" y="16768"/>
                  <a:pt x="2375" y="16791"/>
                  <a:pt x="2541" y="16803"/>
                </a:cubicBezTo>
                <a:cubicBezTo>
                  <a:pt x="2603" y="16803"/>
                  <a:pt x="2603" y="16715"/>
                  <a:pt x="2541" y="16703"/>
                </a:cubicBezTo>
                <a:cubicBezTo>
                  <a:pt x="2390" y="16690"/>
                  <a:pt x="2226" y="16678"/>
                  <a:pt x="2063" y="16653"/>
                </a:cubicBezTo>
                <a:cubicBezTo>
                  <a:pt x="1988" y="16639"/>
                  <a:pt x="1912" y="16627"/>
                  <a:pt x="1837" y="16602"/>
                </a:cubicBezTo>
                <a:cubicBezTo>
                  <a:pt x="1834" y="16601"/>
                  <a:pt x="1831" y="16600"/>
                  <a:pt x="1828" y="16600"/>
                </a:cubicBezTo>
                <a:lnTo>
                  <a:pt x="1828" y="16600"/>
                </a:lnTo>
                <a:cubicBezTo>
                  <a:pt x="1911" y="16613"/>
                  <a:pt x="1993" y="16623"/>
                  <a:pt x="2075" y="16627"/>
                </a:cubicBezTo>
                <a:cubicBezTo>
                  <a:pt x="2079" y="16628"/>
                  <a:pt x="2082" y="16628"/>
                  <a:pt x="2085" y="16628"/>
                </a:cubicBezTo>
                <a:cubicBezTo>
                  <a:pt x="2138" y="16628"/>
                  <a:pt x="2135" y="16539"/>
                  <a:pt x="2075" y="16539"/>
                </a:cubicBezTo>
                <a:cubicBezTo>
                  <a:pt x="1883" y="16516"/>
                  <a:pt x="1690" y="16484"/>
                  <a:pt x="1497" y="16431"/>
                </a:cubicBezTo>
                <a:lnTo>
                  <a:pt x="1497" y="16431"/>
                </a:lnTo>
                <a:cubicBezTo>
                  <a:pt x="1644" y="16462"/>
                  <a:pt x="1790" y="16479"/>
                  <a:pt x="1937" y="16489"/>
                </a:cubicBezTo>
                <a:cubicBezTo>
                  <a:pt x="2000" y="16489"/>
                  <a:pt x="2000" y="16388"/>
                  <a:pt x="1937" y="16388"/>
                </a:cubicBezTo>
                <a:cubicBezTo>
                  <a:pt x="1912" y="16386"/>
                  <a:pt x="1886" y="16384"/>
                  <a:pt x="1860" y="16382"/>
                </a:cubicBezTo>
                <a:lnTo>
                  <a:pt x="1860" y="16382"/>
                </a:lnTo>
                <a:cubicBezTo>
                  <a:pt x="1859" y="16379"/>
                  <a:pt x="1858" y="16376"/>
                  <a:pt x="1857" y="16373"/>
                </a:cubicBezTo>
                <a:lnTo>
                  <a:pt x="1857" y="16373"/>
                </a:lnTo>
                <a:cubicBezTo>
                  <a:pt x="2131" y="16394"/>
                  <a:pt x="2405" y="16406"/>
                  <a:pt x="2679" y="16413"/>
                </a:cubicBezTo>
                <a:cubicBezTo>
                  <a:pt x="2742" y="16413"/>
                  <a:pt x="2742" y="16313"/>
                  <a:pt x="2679" y="16313"/>
                </a:cubicBezTo>
                <a:cubicBezTo>
                  <a:pt x="2215" y="16300"/>
                  <a:pt x="1751" y="16275"/>
                  <a:pt x="1288" y="16213"/>
                </a:cubicBezTo>
                <a:lnTo>
                  <a:pt x="1288" y="16213"/>
                </a:lnTo>
                <a:cubicBezTo>
                  <a:pt x="1305" y="16242"/>
                  <a:pt x="1322" y="16271"/>
                  <a:pt x="1340" y="16299"/>
                </a:cubicBezTo>
                <a:lnTo>
                  <a:pt x="1340" y="16299"/>
                </a:lnTo>
                <a:cubicBezTo>
                  <a:pt x="1342" y="16307"/>
                  <a:pt x="1346" y="16313"/>
                  <a:pt x="1352" y="16319"/>
                </a:cubicBezTo>
                <a:lnTo>
                  <a:pt x="1352" y="16319"/>
                </a:lnTo>
                <a:cubicBezTo>
                  <a:pt x="1351" y="16320"/>
                  <a:pt x="1351" y="16321"/>
                  <a:pt x="1350" y="16321"/>
                </a:cubicBezTo>
                <a:lnTo>
                  <a:pt x="1350" y="16321"/>
                </a:lnTo>
                <a:cubicBezTo>
                  <a:pt x="1328" y="16319"/>
                  <a:pt x="1306" y="16316"/>
                  <a:pt x="1283" y="16313"/>
                </a:cubicBezTo>
                <a:cubicBezTo>
                  <a:pt x="1224" y="16301"/>
                  <a:pt x="1220" y="16211"/>
                  <a:pt x="1273" y="16211"/>
                </a:cubicBezTo>
                <a:cubicBezTo>
                  <a:pt x="1276" y="16211"/>
                  <a:pt x="1280" y="16211"/>
                  <a:pt x="1283" y="16212"/>
                </a:cubicBezTo>
                <a:cubicBezTo>
                  <a:pt x="1285" y="16212"/>
                  <a:pt x="1286" y="16212"/>
                  <a:pt x="1288" y="16213"/>
                </a:cubicBezTo>
                <a:lnTo>
                  <a:pt x="1288" y="16213"/>
                </a:lnTo>
                <a:cubicBezTo>
                  <a:pt x="1279" y="16196"/>
                  <a:pt x="1269" y="16180"/>
                  <a:pt x="1260" y="16163"/>
                </a:cubicBezTo>
                <a:lnTo>
                  <a:pt x="1260" y="16163"/>
                </a:lnTo>
                <a:cubicBezTo>
                  <a:pt x="1234" y="16159"/>
                  <a:pt x="1209" y="16154"/>
                  <a:pt x="1183" y="16150"/>
                </a:cubicBezTo>
                <a:cubicBezTo>
                  <a:pt x="1123" y="16137"/>
                  <a:pt x="1153" y="16048"/>
                  <a:pt x="1199" y="16048"/>
                </a:cubicBezTo>
                <a:cubicBezTo>
                  <a:pt x="1199" y="16048"/>
                  <a:pt x="1200" y="16048"/>
                  <a:pt x="1200" y="16048"/>
                </a:cubicBezTo>
                <a:lnTo>
                  <a:pt x="1200" y="16048"/>
                </a:lnTo>
                <a:cubicBezTo>
                  <a:pt x="1192" y="16031"/>
                  <a:pt x="1184" y="16015"/>
                  <a:pt x="1176" y="15998"/>
                </a:cubicBezTo>
                <a:lnTo>
                  <a:pt x="1176" y="15998"/>
                </a:lnTo>
                <a:cubicBezTo>
                  <a:pt x="1210" y="16004"/>
                  <a:pt x="1244" y="16010"/>
                  <a:pt x="1278" y="16015"/>
                </a:cubicBezTo>
                <a:lnTo>
                  <a:pt x="1278" y="16015"/>
                </a:lnTo>
                <a:cubicBezTo>
                  <a:pt x="1343" y="16045"/>
                  <a:pt x="1412" y="16072"/>
                  <a:pt x="1482" y="16095"/>
                </a:cubicBezTo>
                <a:lnTo>
                  <a:pt x="1482" y="16095"/>
                </a:lnTo>
                <a:cubicBezTo>
                  <a:pt x="1390" y="16082"/>
                  <a:pt x="1299" y="16067"/>
                  <a:pt x="1208" y="16049"/>
                </a:cubicBezTo>
                <a:cubicBezTo>
                  <a:pt x="1205" y="16048"/>
                  <a:pt x="1203" y="16048"/>
                  <a:pt x="1200" y="16048"/>
                </a:cubicBezTo>
                <a:lnTo>
                  <a:pt x="1200" y="16048"/>
                </a:lnTo>
                <a:cubicBezTo>
                  <a:pt x="1219" y="16087"/>
                  <a:pt x="1239" y="16125"/>
                  <a:pt x="1260" y="16163"/>
                </a:cubicBezTo>
                <a:lnTo>
                  <a:pt x="1260" y="16163"/>
                </a:lnTo>
                <a:cubicBezTo>
                  <a:pt x="1570" y="16217"/>
                  <a:pt x="1879" y="16240"/>
                  <a:pt x="2189" y="16240"/>
                </a:cubicBezTo>
                <a:cubicBezTo>
                  <a:pt x="2256" y="16240"/>
                  <a:pt x="2323" y="16239"/>
                  <a:pt x="2390" y="16237"/>
                </a:cubicBezTo>
                <a:cubicBezTo>
                  <a:pt x="2452" y="16225"/>
                  <a:pt x="2452" y="16136"/>
                  <a:pt x="2390" y="16136"/>
                </a:cubicBezTo>
                <a:cubicBezTo>
                  <a:pt x="2308" y="16142"/>
                  <a:pt x="2225" y="16144"/>
                  <a:pt x="2142" y="16144"/>
                </a:cubicBezTo>
                <a:cubicBezTo>
                  <a:pt x="2023" y="16144"/>
                  <a:pt x="1903" y="16139"/>
                  <a:pt x="1782" y="16129"/>
                </a:cubicBezTo>
                <a:lnTo>
                  <a:pt x="1782" y="16129"/>
                </a:lnTo>
                <a:cubicBezTo>
                  <a:pt x="1785" y="16123"/>
                  <a:pt x="1786" y="16117"/>
                  <a:pt x="1786" y="16111"/>
                </a:cubicBezTo>
                <a:cubicBezTo>
                  <a:pt x="1786" y="16086"/>
                  <a:pt x="1761" y="16061"/>
                  <a:pt x="1736" y="16061"/>
                </a:cubicBezTo>
                <a:cubicBezTo>
                  <a:pt x="1729" y="16060"/>
                  <a:pt x="1721" y="16059"/>
                  <a:pt x="1714" y="16057"/>
                </a:cubicBezTo>
                <a:lnTo>
                  <a:pt x="1714" y="16057"/>
                </a:lnTo>
                <a:cubicBezTo>
                  <a:pt x="1771" y="16060"/>
                  <a:pt x="1829" y="16061"/>
                  <a:pt x="1887" y="16061"/>
                </a:cubicBezTo>
                <a:cubicBezTo>
                  <a:pt x="1949" y="16061"/>
                  <a:pt x="1949" y="15960"/>
                  <a:pt x="1887" y="15960"/>
                </a:cubicBezTo>
                <a:cubicBezTo>
                  <a:pt x="1794" y="15960"/>
                  <a:pt x="1702" y="15959"/>
                  <a:pt x="1610" y="15954"/>
                </a:cubicBezTo>
                <a:lnTo>
                  <a:pt x="1610" y="15954"/>
                </a:lnTo>
                <a:cubicBezTo>
                  <a:pt x="1630" y="15944"/>
                  <a:pt x="1648" y="15931"/>
                  <a:pt x="1648" y="15910"/>
                </a:cubicBezTo>
                <a:cubicBezTo>
                  <a:pt x="1648" y="15897"/>
                  <a:pt x="1641" y="15884"/>
                  <a:pt x="1630" y="15874"/>
                </a:cubicBezTo>
                <a:lnTo>
                  <a:pt x="1630" y="15874"/>
                </a:lnTo>
                <a:cubicBezTo>
                  <a:pt x="1883" y="15892"/>
                  <a:pt x="2137" y="15901"/>
                  <a:pt x="2393" y="15901"/>
                </a:cubicBezTo>
                <a:cubicBezTo>
                  <a:pt x="2479" y="15901"/>
                  <a:pt x="2566" y="15900"/>
                  <a:pt x="2654" y="15898"/>
                </a:cubicBezTo>
                <a:cubicBezTo>
                  <a:pt x="2717" y="15898"/>
                  <a:pt x="2717" y="15797"/>
                  <a:pt x="2654" y="15797"/>
                </a:cubicBezTo>
                <a:cubicBezTo>
                  <a:pt x="2566" y="15799"/>
                  <a:pt x="2478" y="15800"/>
                  <a:pt x="2390" y="15800"/>
                </a:cubicBezTo>
                <a:cubicBezTo>
                  <a:pt x="1947" y="15800"/>
                  <a:pt x="1499" y="15776"/>
                  <a:pt x="1058" y="15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5" name="Google Shape;12015;p40"/>
          <p:cNvSpPr/>
          <p:nvPr/>
        </p:nvSpPr>
        <p:spPr>
          <a:xfrm>
            <a:off x="4063500" y="1996162"/>
            <a:ext cx="834808" cy="726940"/>
          </a:xfrm>
          <a:custGeom>
            <a:avLst/>
            <a:gdLst/>
            <a:ahLst/>
            <a:cxnLst/>
            <a:rect l="l" t="t" r="r" b="b"/>
            <a:pathLst>
              <a:path w="35956" h="31310" extrusionOk="0">
                <a:moveTo>
                  <a:pt x="30507" y="1568"/>
                </a:moveTo>
                <a:cubicBezTo>
                  <a:pt x="29818" y="1568"/>
                  <a:pt x="29227" y="1799"/>
                  <a:pt x="28863" y="2268"/>
                </a:cubicBezTo>
                <a:cubicBezTo>
                  <a:pt x="28048" y="3338"/>
                  <a:pt x="28699" y="5198"/>
                  <a:pt x="30327" y="6430"/>
                </a:cubicBezTo>
                <a:cubicBezTo>
                  <a:pt x="31215" y="7124"/>
                  <a:pt x="32217" y="7478"/>
                  <a:pt x="33072" y="7478"/>
                </a:cubicBezTo>
                <a:cubicBezTo>
                  <a:pt x="33763" y="7478"/>
                  <a:pt x="34360" y="7247"/>
                  <a:pt x="34724" y="6780"/>
                </a:cubicBezTo>
                <a:cubicBezTo>
                  <a:pt x="35537" y="5710"/>
                  <a:pt x="34863" y="3849"/>
                  <a:pt x="33258" y="2616"/>
                </a:cubicBezTo>
                <a:cubicBezTo>
                  <a:pt x="32358" y="1921"/>
                  <a:pt x="31358" y="1568"/>
                  <a:pt x="30507" y="1568"/>
                </a:cubicBezTo>
                <a:close/>
                <a:moveTo>
                  <a:pt x="1349" y="21385"/>
                </a:moveTo>
                <a:cubicBezTo>
                  <a:pt x="605" y="21385"/>
                  <a:pt x="0" y="21990"/>
                  <a:pt x="0" y="22756"/>
                </a:cubicBezTo>
                <a:cubicBezTo>
                  <a:pt x="0" y="23500"/>
                  <a:pt x="605" y="24105"/>
                  <a:pt x="1349" y="24105"/>
                </a:cubicBezTo>
                <a:cubicBezTo>
                  <a:pt x="2118" y="24105"/>
                  <a:pt x="2722" y="23500"/>
                  <a:pt x="2722" y="22756"/>
                </a:cubicBezTo>
                <a:cubicBezTo>
                  <a:pt x="2722" y="21990"/>
                  <a:pt x="2118" y="21385"/>
                  <a:pt x="1349" y="21385"/>
                </a:cubicBezTo>
                <a:close/>
                <a:moveTo>
                  <a:pt x="15748" y="1"/>
                </a:moveTo>
                <a:cubicBezTo>
                  <a:pt x="13771" y="1"/>
                  <a:pt x="11855" y="285"/>
                  <a:pt x="10304" y="802"/>
                </a:cubicBezTo>
                <a:cubicBezTo>
                  <a:pt x="5675" y="2337"/>
                  <a:pt x="1814" y="6616"/>
                  <a:pt x="1628" y="11500"/>
                </a:cubicBezTo>
                <a:cubicBezTo>
                  <a:pt x="1535" y="14129"/>
                  <a:pt x="2443" y="16687"/>
                  <a:pt x="3327" y="19175"/>
                </a:cubicBezTo>
                <a:cubicBezTo>
                  <a:pt x="4397" y="22129"/>
                  <a:pt x="5513" y="25199"/>
                  <a:pt x="7699" y="27478"/>
                </a:cubicBezTo>
                <a:cubicBezTo>
                  <a:pt x="10281" y="30162"/>
                  <a:pt x="13961" y="31309"/>
                  <a:pt x="17729" y="31309"/>
                </a:cubicBezTo>
                <a:cubicBezTo>
                  <a:pt x="19968" y="31309"/>
                  <a:pt x="22238" y="30904"/>
                  <a:pt x="24327" y="30176"/>
                </a:cubicBezTo>
                <a:cubicBezTo>
                  <a:pt x="28026" y="28896"/>
                  <a:pt x="31490" y="26617"/>
                  <a:pt x="33537" y="23292"/>
                </a:cubicBezTo>
                <a:cubicBezTo>
                  <a:pt x="35583" y="19943"/>
                  <a:pt x="35955" y="15431"/>
                  <a:pt x="33840" y="12129"/>
                </a:cubicBezTo>
                <a:cubicBezTo>
                  <a:pt x="32606" y="10222"/>
                  <a:pt x="30724" y="8873"/>
                  <a:pt x="29025" y="7407"/>
                </a:cubicBezTo>
                <a:cubicBezTo>
                  <a:pt x="27443" y="6011"/>
                  <a:pt x="26420" y="4035"/>
                  <a:pt x="24863" y="2709"/>
                </a:cubicBezTo>
                <a:cubicBezTo>
                  <a:pt x="22638" y="820"/>
                  <a:pt x="19105" y="1"/>
                  <a:pt x="157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6" name="Google Shape;12016;p40"/>
          <p:cNvSpPr/>
          <p:nvPr/>
        </p:nvSpPr>
        <p:spPr>
          <a:xfrm>
            <a:off x="7013025" y="1995137"/>
            <a:ext cx="834808" cy="726940"/>
          </a:xfrm>
          <a:custGeom>
            <a:avLst/>
            <a:gdLst/>
            <a:ahLst/>
            <a:cxnLst/>
            <a:rect l="l" t="t" r="r" b="b"/>
            <a:pathLst>
              <a:path w="35956" h="31310" extrusionOk="0">
                <a:moveTo>
                  <a:pt x="30507" y="1568"/>
                </a:moveTo>
                <a:cubicBezTo>
                  <a:pt x="29818" y="1568"/>
                  <a:pt x="29227" y="1799"/>
                  <a:pt x="28863" y="2268"/>
                </a:cubicBezTo>
                <a:cubicBezTo>
                  <a:pt x="28048" y="3338"/>
                  <a:pt x="28699" y="5198"/>
                  <a:pt x="30327" y="6430"/>
                </a:cubicBezTo>
                <a:cubicBezTo>
                  <a:pt x="31215" y="7124"/>
                  <a:pt x="32217" y="7478"/>
                  <a:pt x="33072" y="7478"/>
                </a:cubicBezTo>
                <a:cubicBezTo>
                  <a:pt x="33763" y="7478"/>
                  <a:pt x="34360" y="7247"/>
                  <a:pt x="34724" y="6780"/>
                </a:cubicBezTo>
                <a:cubicBezTo>
                  <a:pt x="35537" y="5710"/>
                  <a:pt x="34863" y="3849"/>
                  <a:pt x="33258" y="2616"/>
                </a:cubicBezTo>
                <a:cubicBezTo>
                  <a:pt x="32358" y="1921"/>
                  <a:pt x="31358" y="1568"/>
                  <a:pt x="30507" y="1568"/>
                </a:cubicBezTo>
                <a:close/>
                <a:moveTo>
                  <a:pt x="1349" y="21385"/>
                </a:moveTo>
                <a:cubicBezTo>
                  <a:pt x="605" y="21385"/>
                  <a:pt x="0" y="21990"/>
                  <a:pt x="0" y="22756"/>
                </a:cubicBezTo>
                <a:cubicBezTo>
                  <a:pt x="0" y="23500"/>
                  <a:pt x="605" y="24105"/>
                  <a:pt x="1349" y="24105"/>
                </a:cubicBezTo>
                <a:cubicBezTo>
                  <a:pt x="2118" y="24105"/>
                  <a:pt x="2722" y="23500"/>
                  <a:pt x="2722" y="22756"/>
                </a:cubicBezTo>
                <a:cubicBezTo>
                  <a:pt x="2722" y="21990"/>
                  <a:pt x="2118" y="21385"/>
                  <a:pt x="1349" y="21385"/>
                </a:cubicBezTo>
                <a:close/>
                <a:moveTo>
                  <a:pt x="15748" y="1"/>
                </a:moveTo>
                <a:cubicBezTo>
                  <a:pt x="13771" y="1"/>
                  <a:pt x="11855" y="285"/>
                  <a:pt x="10304" y="802"/>
                </a:cubicBezTo>
                <a:cubicBezTo>
                  <a:pt x="5675" y="2337"/>
                  <a:pt x="1814" y="6616"/>
                  <a:pt x="1628" y="11500"/>
                </a:cubicBezTo>
                <a:cubicBezTo>
                  <a:pt x="1535" y="14129"/>
                  <a:pt x="2443" y="16687"/>
                  <a:pt x="3327" y="19175"/>
                </a:cubicBezTo>
                <a:cubicBezTo>
                  <a:pt x="4397" y="22129"/>
                  <a:pt x="5513" y="25199"/>
                  <a:pt x="7699" y="27478"/>
                </a:cubicBezTo>
                <a:cubicBezTo>
                  <a:pt x="10281" y="30162"/>
                  <a:pt x="13961" y="31309"/>
                  <a:pt x="17729" y="31309"/>
                </a:cubicBezTo>
                <a:cubicBezTo>
                  <a:pt x="19968" y="31309"/>
                  <a:pt x="22238" y="30904"/>
                  <a:pt x="24327" y="30176"/>
                </a:cubicBezTo>
                <a:cubicBezTo>
                  <a:pt x="28026" y="28896"/>
                  <a:pt x="31490" y="26617"/>
                  <a:pt x="33537" y="23292"/>
                </a:cubicBezTo>
                <a:cubicBezTo>
                  <a:pt x="35583" y="19943"/>
                  <a:pt x="35955" y="15431"/>
                  <a:pt x="33840" y="12129"/>
                </a:cubicBezTo>
                <a:cubicBezTo>
                  <a:pt x="32606" y="10222"/>
                  <a:pt x="30724" y="8873"/>
                  <a:pt x="29025" y="7407"/>
                </a:cubicBezTo>
                <a:cubicBezTo>
                  <a:pt x="27443" y="6011"/>
                  <a:pt x="26420" y="4035"/>
                  <a:pt x="24863" y="2709"/>
                </a:cubicBezTo>
                <a:cubicBezTo>
                  <a:pt x="22638" y="820"/>
                  <a:pt x="19105" y="1"/>
                  <a:pt x="157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0" name="Google Shape;12020;p40"/>
          <p:cNvSpPr txBox="1">
            <a:spLocks noGrp="1"/>
          </p:cNvSpPr>
          <p:nvPr>
            <p:ph type="title" idx="3"/>
          </p:nvPr>
        </p:nvSpPr>
        <p:spPr>
          <a:xfrm>
            <a:off x="4138000" y="2085475"/>
            <a:ext cx="685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2021" name="Google Shape;12021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2024" name="Google Shape;12024;p40"/>
          <p:cNvSpPr txBox="1">
            <a:spLocks noGrp="1"/>
          </p:cNvSpPr>
          <p:nvPr>
            <p:ph type="subTitle" idx="6"/>
          </p:nvPr>
        </p:nvSpPr>
        <p:spPr>
          <a:xfrm>
            <a:off x="3200800" y="2758050"/>
            <a:ext cx="25602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Technology used</a:t>
            </a:r>
            <a:endParaRPr dirty="0"/>
          </a:p>
        </p:txBody>
      </p:sp>
      <p:sp>
        <p:nvSpPr>
          <p:cNvPr id="12025" name="Google Shape;12025;p40"/>
          <p:cNvSpPr txBox="1">
            <a:spLocks noGrp="1"/>
          </p:cNvSpPr>
          <p:nvPr>
            <p:ph type="title" idx="7"/>
          </p:nvPr>
        </p:nvSpPr>
        <p:spPr>
          <a:xfrm>
            <a:off x="7087525" y="2085475"/>
            <a:ext cx="685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027" name="Google Shape;12027;p40"/>
          <p:cNvSpPr txBox="1">
            <a:spLocks noGrp="1"/>
          </p:cNvSpPr>
          <p:nvPr>
            <p:ph type="subTitle" idx="9"/>
          </p:nvPr>
        </p:nvSpPr>
        <p:spPr>
          <a:xfrm>
            <a:off x="6150325" y="2758050"/>
            <a:ext cx="25602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 Usage</a:t>
            </a:r>
            <a:endParaRPr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35A0F50-803C-0D54-E8DC-E57B467DABBF}"/>
              </a:ext>
            </a:extLst>
          </p:cNvPr>
          <p:cNvGrpSpPr/>
          <p:nvPr/>
        </p:nvGrpSpPr>
        <p:grpSpPr>
          <a:xfrm>
            <a:off x="251275" y="1997200"/>
            <a:ext cx="2560200" cy="1128650"/>
            <a:chOff x="251275" y="1997200"/>
            <a:chExt cx="2560200" cy="1128650"/>
          </a:xfrm>
        </p:grpSpPr>
        <p:sp>
          <p:nvSpPr>
            <p:cNvPr id="20" name="Google Shape;12017;p40">
              <a:extLst>
                <a:ext uri="{FF2B5EF4-FFF2-40B4-BE49-F238E27FC236}">
                  <a16:creationId xmlns:a16="http://schemas.microsoft.com/office/drawing/2014/main" id="{D6DD8805-3AEA-040D-2BF6-2FA24148086C}"/>
                </a:ext>
              </a:extLst>
            </p:cNvPr>
            <p:cNvSpPr/>
            <p:nvPr/>
          </p:nvSpPr>
          <p:spPr>
            <a:xfrm>
              <a:off x="1113975" y="1997200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1" name="Google Shape;12018;p40">
              <a:extLst>
                <a:ext uri="{FF2B5EF4-FFF2-40B4-BE49-F238E27FC236}">
                  <a16:creationId xmlns:a16="http://schemas.microsoft.com/office/drawing/2014/main" id="{24D89C2D-9C89-2E4D-9E7D-EC6256DA418C}"/>
                </a:ext>
              </a:extLst>
            </p:cNvPr>
            <p:cNvSpPr txBox="1">
              <a:spLocks/>
            </p:cNvSpPr>
            <p:nvPr/>
          </p:nvSpPr>
          <p:spPr>
            <a:xfrm>
              <a:off x="251275" y="2760150"/>
              <a:ext cx="2560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CA"/>
                <a:t>Overview</a:t>
              </a:r>
              <a:endParaRPr lang="en-CA" dirty="0"/>
            </a:p>
          </p:txBody>
        </p:sp>
        <p:sp>
          <p:nvSpPr>
            <p:cNvPr id="22" name="Google Shape;12019;p40">
              <a:extLst>
                <a:ext uri="{FF2B5EF4-FFF2-40B4-BE49-F238E27FC236}">
                  <a16:creationId xmlns:a16="http://schemas.microsoft.com/office/drawing/2014/main" id="{50F520B2-257A-A105-9BA1-DD5217EFEA22}"/>
                </a:ext>
              </a:extLst>
            </p:cNvPr>
            <p:cNvSpPr txBox="1">
              <a:spLocks/>
            </p:cNvSpPr>
            <p:nvPr/>
          </p:nvSpPr>
          <p:spPr>
            <a:xfrm>
              <a:off x="1188475" y="208650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dirty="0"/>
                <a:t>01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4314A4B-7022-4234-B92A-566CC8AB1F84}"/>
              </a:ext>
            </a:extLst>
          </p:cNvPr>
          <p:cNvGrpSpPr/>
          <p:nvPr/>
        </p:nvGrpSpPr>
        <p:grpSpPr>
          <a:xfrm>
            <a:off x="2580080" y="1693623"/>
            <a:ext cx="3983840" cy="1756254"/>
            <a:chOff x="251275" y="1997200"/>
            <a:chExt cx="2560200" cy="1128650"/>
          </a:xfrm>
        </p:grpSpPr>
        <p:sp>
          <p:nvSpPr>
            <p:cNvPr id="12" name="Google Shape;12017;p40">
              <a:extLst>
                <a:ext uri="{FF2B5EF4-FFF2-40B4-BE49-F238E27FC236}">
                  <a16:creationId xmlns:a16="http://schemas.microsoft.com/office/drawing/2014/main" id="{292E8EAE-C060-C49A-BF65-FA562F90FBDE}"/>
                </a:ext>
              </a:extLst>
            </p:cNvPr>
            <p:cNvSpPr/>
            <p:nvPr/>
          </p:nvSpPr>
          <p:spPr>
            <a:xfrm>
              <a:off x="1113975" y="1997200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" name="Google Shape;12018;p40">
              <a:extLst>
                <a:ext uri="{FF2B5EF4-FFF2-40B4-BE49-F238E27FC236}">
                  <a16:creationId xmlns:a16="http://schemas.microsoft.com/office/drawing/2014/main" id="{6C827275-FB06-1F5F-6C67-2E8E38D61E8C}"/>
                </a:ext>
              </a:extLst>
            </p:cNvPr>
            <p:cNvSpPr txBox="1">
              <a:spLocks/>
            </p:cNvSpPr>
            <p:nvPr/>
          </p:nvSpPr>
          <p:spPr>
            <a:xfrm>
              <a:off x="251275" y="2760150"/>
              <a:ext cx="2560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CA" sz="2800" dirty="0"/>
                <a:t>Overview</a:t>
              </a:r>
              <a:endParaRPr lang="en-CA" dirty="0"/>
            </a:p>
          </p:txBody>
        </p:sp>
        <p:sp>
          <p:nvSpPr>
            <p:cNvPr id="14" name="Google Shape;12019;p40">
              <a:extLst>
                <a:ext uri="{FF2B5EF4-FFF2-40B4-BE49-F238E27FC236}">
                  <a16:creationId xmlns:a16="http://schemas.microsoft.com/office/drawing/2014/main" id="{777A5B43-355E-3859-520F-0DE1FBFFFFDC}"/>
                </a:ext>
              </a:extLst>
            </p:cNvPr>
            <p:cNvSpPr txBox="1">
              <a:spLocks/>
            </p:cNvSpPr>
            <p:nvPr/>
          </p:nvSpPr>
          <p:spPr>
            <a:xfrm>
              <a:off x="1188475" y="208650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sz="4800" dirty="0"/>
                <a:t>01</a:t>
              </a:r>
              <a:endParaRPr lang="en" sz="240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A6A49E94-5D3A-22D4-946E-48B803F78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683EEE0-D992-0948-01EE-9C50F71D2334}"/>
              </a:ext>
            </a:extLst>
          </p:cNvPr>
          <p:cNvGrpSpPr/>
          <p:nvPr/>
        </p:nvGrpSpPr>
        <p:grpSpPr>
          <a:xfrm>
            <a:off x="6583800" y="154223"/>
            <a:ext cx="2560200" cy="1128650"/>
            <a:chOff x="251275" y="1997200"/>
            <a:chExt cx="2560200" cy="1128650"/>
          </a:xfrm>
        </p:grpSpPr>
        <p:sp>
          <p:nvSpPr>
            <p:cNvPr id="3" name="Google Shape;12017;p40">
              <a:extLst>
                <a:ext uri="{FF2B5EF4-FFF2-40B4-BE49-F238E27FC236}">
                  <a16:creationId xmlns:a16="http://schemas.microsoft.com/office/drawing/2014/main" id="{3D1BDFA7-4573-991B-822E-2B31CDC8F528}"/>
                </a:ext>
              </a:extLst>
            </p:cNvPr>
            <p:cNvSpPr/>
            <p:nvPr/>
          </p:nvSpPr>
          <p:spPr>
            <a:xfrm>
              <a:off x="1113975" y="1997200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" name="Google Shape;12018;p40">
              <a:extLst>
                <a:ext uri="{FF2B5EF4-FFF2-40B4-BE49-F238E27FC236}">
                  <a16:creationId xmlns:a16="http://schemas.microsoft.com/office/drawing/2014/main" id="{BFBD996B-8501-16F8-E3A6-C2FDAB7BBF66}"/>
                </a:ext>
              </a:extLst>
            </p:cNvPr>
            <p:cNvSpPr txBox="1">
              <a:spLocks/>
            </p:cNvSpPr>
            <p:nvPr/>
          </p:nvSpPr>
          <p:spPr>
            <a:xfrm>
              <a:off x="251275" y="2760150"/>
              <a:ext cx="2560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CA"/>
                <a:t>Overview</a:t>
              </a:r>
              <a:endParaRPr lang="en-CA" dirty="0"/>
            </a:p>
          </p:txBody>
        </p:sp>
        <p:sp>
          <p:nvSpPr>
            <p:cNvPr id="5" name="Google Shape;12019;p40">
              <a:extLst>
                <a:ext uri="{FF2B5EF4-FFF2-40B4-BE49-F238E27FC236}">
                  <a16:creationId xmlns:a16="http://schemas.microsoft.com/office/drawing/2014/main" id="{293EA89B-0D37-FB53-BDE7-3A7D744118F6}"/>
                </a:ext>
              </a:extLst>
            </p:cNvPr>
            <p:cNvSpPr txBox="1">
              <a:spLocks/>
            </p:cNvSpPr>
            <p:nvPr/>
          </p:nvSpPr>
          <p:spPr>
            <a:xfrm>
              <a:off x="1188475" y="208650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dirty="0"/>
                <a:t>01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2BCFFBA-F9F6-29FF-D33A-5AD60D766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61" y="243523"/>
            <a:ext cx="5365898" cy="2829821"/>
          </a:xfrm>
          <a:prstGeom prst="rect">
            <a:avLst/>
          </a:prstGeom>
        </p:spPr>
      </p:pic>
      <p:sp>
        <p:nvSpPr>
          <p:cNvPr id="8" name="Google Shape;11997;p38">
            <a:extLst>
              <a:ext uri="{FF2B5EF4-FFF2-40B4-BE49-F238E27FC236}">
                <a16:creationId xmlns:a16="http://schemas.microsoft.com/office/drawing/2014/main" id="{124E3CC0-3ECA-360A-2821-411349E0F122}"/>
              </a:ext>
            </a:extLst>
          </p:cNvPr>
          <p:cNvSpPr txBox="1">
            <a:spLocks/>
          </p:cNvSpPr>
          <p:nvPr/>
        </p:nvSpPr>
        <p:spPr>
          <a:xfrm>
            <a:off x="389861" y="3362663"/>
            <a:ext cx="5032744" cy="1081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dirty="0"/>
              <a:t>This application help</a:t>
            </a:r>
            <a:r>
              <a:rPr lang="en-US" dirty="0"/>
              <a:t>s</a:t>
            </a:r>
            <a:r>
              <a:rPr lang="vi-VN" dirty="0"/>
              <a:t> </a:t>
            </a:r>
            <a:r>
              <a:rPr lang="en-US" dirty="0"/>
              <a:t>users to find recipes according to the ingredients entered by the user. The advantage of this app is that you can find recipes with multiple ingredients at the same time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16835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0">
          <a:extLst>
            <a:ext uri="{FF2B5EF4-FFF2-40B4-BE49-F238E27FC236}">
              <a16:creationId xmlns:a16="http://schemas.microsoft.com/office/drawing/2014/main" id="{3B596B49-C88B-6122-BB6C-71D87DECF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89A17A7-E6C1-BAB4-521A-EF86026993A0}"/>
              </a:ext>
            </a:extLst>
          </p:cNvPr>
          <p:cNvGrpSpPr/>
          <p:nvPr/>
        </p:nvGrpSpPr>
        <p:grpSpPr>
          <a:xfrm>
            <a:off x="2655185" y="1725955"/>
            <a:ext cx="3833630" cy="1691589"/>
            <a:chOff x="3238054" y="1702737"/>
            <a:chExt cx="2560200" cy="1129688"/>
          </a:xfrm>
        </p:grpSpPr>
        <p:sp>
          <p:nvSpPr>
            <p:cNvPr id="9" name="Google Shape;12015;p40">
              <a:extLst>
                <a:ext uri="{FF2B5EF4-FFF2-40B4-BE49-F238E27FC236}">
                  <a16:creationId xmlns:a16="http://schemas.microsoft.com/office/drawing/2014/main" id="{B319589F-DC58-CC03-11DF-206A1E0F5C00}"/>
                </a:ext>
              </a:extLst>
            </p:cNvPr>
            <p:cNvSpPr/>
            <p:nvPr/>
          </p:nvSpPr>
          <p:spPr>
            <a:xfrm>
              <a:off x="4100754" y="1702737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020;p40">
              <a:extLst>
                <a:ext uri="{FF2B5EF4-FFF2-40B4-BE49-F238E27FC236}">
                  <a16:creationId xmlns:a16="http://schemas.microsoft.com/office/drawing/2014/main" id="{F0A9F7CD-FD10-74E5-4AE5-318F169201B9}"/>
                </a:ext>
              </a:extLst>
            </p:cNvPr>
            <p:cNvSpPr txBox="1">
              <a:spLocks/>
            </p:cNvSpPr>
            <p:nvPr/>
          </p:nvSpPr>
          <p:spPr>
            <a:xfrm>
              <a:off x="4175254" y="17920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sz="4800" dirty="0"/>
                <a:t>02</a:t>
              </a:r>
            </a:p>
          </p:txBody>
        </p:sp>
        <p:sp>
          <p:nvSpPr>
            <p:cNvPr id="11" name="Google Shape;12024;p40">
              <a:extLst>
                <a:ext uri="{FF2B5EF4-FFF2-40B4-BE49-F238E27FC236}">
                  <a16:creationId xmlns:a16="http://schemas.microsoft.com/office/drawing/2014/main" id="{DBE4AC8D-C6B7-1AFF-F4FA-145318BF6129}"/>
                </a:ext>
              </a:extLst>
            </p:cNvPr>
            <p:cNvSpPr txBox="1">
              <a:spLocks/>
            </p:cNvSpPr>
            <p:nvPr/>
          </p:nvSpPr>
          <p:spPr>
            <a:xfrm>
              <a:off x="3238054" y="24646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CA" sz="3200" dirty="0"/>
                <a:t>Technology used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4450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D307D15D-9EAE-F12D-1424-6CD66A519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640807E-4EB5-2D54-9972-CC3E12832E17}"/>
              </a:ext>
            </a:extLst>
          </p:cNvPr>
          <p:cNvGrpSpPr/>
          <p:nvPr/>
        </p:nvGrpSpPr>
        <p:grpSpPr>
          <a:xfrm>
            <a:off x="6583800" y="269466"/>
            <a:ext cx="2560200" cy="1129688"/>
            <a:chOff x="3238054" y="1702737"/>
            <a:chExt cx="2560200" cy="1129688"/>
          </a:xfrm>
        </p:grpSpPr>
        <p:sp>
          <p:nvSpPr>
            <p:cNvPr id="3" name="Google Shape;12015;p40">
              <a:extLst>
                <a:ext uri="{FF2B5EF4-FFF2-40B4-BE49-F238E27FC236}">
                  <a16:creationId xmlns:a16="http://schemas.microsoft.com/office/drawing/2014/main" id="{462C5701-8188-A3FC-D0A3-77BCD51A448A}"/>
                </a:ext>
              </a:extLst>
            </p:cNvPr>
            <p:cNvSpPr/>
            <p:nvPr/>
          </p:nvSpPr>
          <p:spPr>
            <a:xfrm>
              <a:off x="4100754" y="1702737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20;p40">
              <a:extLst>
                <a:ext uri="{FF2B5EF4-FFF2-40B4-BE49-F238E27FC236}">
                  <a16:creationId xmlns:a16="http://schemas.microsoft.com/office/drawing/2014/main" id="{3CB65B88-1439-3DB4-12AF-9A3B02B028DA}"/>
                </a:ext>
              </a:extLst>
            </p:cNvPr>
            <p:cNvSpPr txBox="1">
              <a:spLocks/>
            </p:cNvSpPr>
            <p:nvPr/>
          </p:nvSpPr>
          <p:spPr>
            <a:xfrm>
              <a:off x="4175254" y="17920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dirty="0"/>
                <a:t>02</a:t>
              </a:r>
            </a:p>
          </p:txBody>
        </p:sp>
        <p:sp>
          <p:nvSpPr>
            <p:cNvPr id="5" name="Google Shape;12024;p40">
              <a:extLst>
                <a:ext uri="{FF2B5EF4-FFF2-40B4-BE49-F238E27FC236}">
                  <a16:creationId xmlns:a16="http://schemas.microsoft.com/office/drawing/2014/main" id="{814D4C94-F038-5640-09A3-78D15FEB82CA}"/>
                </a:ext>
              </a:extLst>
            </p:cNvPr>
            <p:cNvSpPr txBox="1">
              <a:spLocks/>
            </p:cNvSpPr>
            <p:nvPr/>
          </p:nvSpPr>
          <p:spPr>
            <a:xfrm>
              <a:off x="3238054" y="24646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CA" dirty="0"/>
                <a:t>Technology used</a:t>
              </a:r>
            </a:p>
          </p:txBody>
        </p:sp>
      </p:grpSp>
      <p:sp>
        <p:nvSpPr>
          <p:cNvPr id="6" name="Google Shape;11997;p38">
            <a:extLst>
              <a:ext uri="{FF2B5EF4-FFF2-40B4-BE49-F238E27FC236}">
                <a16:creationId xmlns:a16="http://schemas.microsoft.com/office/drawing/2014/main" id="{376375E2-06E6-7BDE-1AD2-A320F2F7DA40}"/>
              </a:ext>
            </a:extLst>
          </p:cNvPr>
          <p:cNvSpPr txBox="1">
            <a:spLocks/>
          </p:cNvSpPr>
          <p:nvPr/>
        </p:nvSpPr>
        <p:spPr>
          <a:xfrm>
            <a:off x="2055628" y="2293148"/>
            <a:ext cx="5032744" cy="9037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accent1">
                    <a:lumMod val="10000"/>
                  </a:schemeClr>
                </a:solidFill>
              </a:rPr>
              <a:t>This application is built using JavaScript and React commands. All the pages are independent and it uses lazy loading so that content only loads when prompted by the users.</a:t>
            </a:r>
            <a:endParaRPr lang="en-CA" dirty="0">
              <a:solidFill>
                <a:schemeClr val="accent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280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71C63FFB-E279-E83B-85A2-B329BC9CD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22EEFA2-B4AE-039C-3C92-E6EAA889E2E8}"/>
              </a:ext>
            </a:extLst>
          </p:cNvPr>
          <p:cNvGrpSpPr/>
          <p:nvPr/>
        </p:nvGrpSpPr>
        <p:grpSpPr>
          <a:xfrm>
            <a:off x="6583800" y="269466"/>
            <a:ext cx="2560200" cy="1129688"/>
            <a:chOff x="3238054" y="1702737"/>
            <a:chExt cx="2560200" cy="1129688"/>
          </a:xfrm>
        </p:grpSpPr>
        <p:sp>
          <p:nvSpPr>
            <p:cNvPr id="3" name="Google Shape;12015;p40">
              <a:extLst>
                <a:ext uri="{FF2B5EF4-FFF2-40B4-BE49-F238E27FC236}">
                  <a16:creationId xmlns:a16="http://schemas.microsoft.com/office/drawing/2014/main" id="{05C09D40-7374-02A1-7B27-3F688CBC7645}"/>
                </a:ext>
              </a:extLst>
            </p:cNvPr>
            <p:cNvSpPr/>
            <p:nvPr/>
          </p:nvSpPr>
          <p:spPr>
            <a:xfrm>
              <a:off x="4100754" y="1702737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20;p40">
              <a:extLst>
                <a:ext uri="{FF2B5EF4-FFF2-40B4-BE49-F238E27FC236}">
                  <a16:creationId xmlns:a16="http://schemas.microsoft.com/office/drawing/2014/main" id="{2F6186DF-ADD3-D8E7-7137-886A34352F5B}"/>
                </a:ext>
              </a:extLst>
            </p:cNvPr>
            <p:cNvSpPr txBox="1">
              <a:spLocks/>
            </p:cNvSpPr>
            <p:nvPr/>
          </p:nvSpPr>
          <p:spPr>
            <a:xfrm>
              <a:off x="4175254" y="17920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dirty="0"/>
                <a:t>02</a:t>
              </a:r>
            </a:p>
          </p:txBody>
        </p:sp>
        <p:sp>
          <p:nvSpPr>
            <p:cNvPr id="5" name="Google Shape;12024;p40">
              <a:extLst>
                <a:ext uri="{FF2B5EF4-FFF2-40B4-BE49-F238E27FC236}">
                  <a16:creationId xmlns:a16="http://schemas.microsoft.com/office/drawing/2014/main" id="{52B35865-CB32-80B4-8546-0F0F469D995E}"/>
                </a:ext>
              </a:extLst>
            </p:cNvPr>
            <p:cNvSpPr txBox="1">
              <a:spLocks/>
            </p:cNvSpPr>
            <p:nvPr/>
          </p:nvSpPr>
          <p:spPr>
            <a:xfrm>
              <a:off x="3238054" y="24646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CA" dirty="0"/>
                <a:t>Technology used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D0CF1E8-55E3-4438-B79C-7C61C52E9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57981"/>
            <a:ext cx="9144000" cy="2920674"/>
          </a:xfrm>
          <a:prstGeom prst="rect">
            <a:avLst/>
          </a:prstGeom>
        </p:spPr>
      </p:pic>
      <p:sp>
        <p:nvSpPr>
          <p:cNvPr id="12" name="Google Shape;11997;p38">
            <a:extLst>
              <a:ext uri="{FF2B5EF4-FFF2-40B4-BE49-F238E27FC236}">
                <a16:creationId xmlns:a16="http://schemas.microsoft.com/office/drawing/2014/main" id="{B6D672A7-C8F9-793F-9EDD-F6718152DA4B}"/>
              </a:ext>
            </a:extLst>
          </p:cNvPr>
          <p:cNvSpPr txBox="1">
            <a:spLocks/>
          </p:cNvSpPr>
          <p:nvPr/>
        </p:nvSpPr>
        <p:spPr>
          <a:xfrm>
            <a:off x="4067428" y="2477445"/>
            <a:ext cx="5032744" cy="1081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accent3"/>
                </a:solidFill>
              </a:rPr>
              <a:t>The </a:t>
            </a:r>
            <a:r>
              <a:rPr lang="en-US" dirty="0" err="1">
                <a:solidFill>
                  <a:schemeClr val="accent3"/>
                </a:solidFill>
              </a:rPr>
              <a:t>IngredientSearch</a:t>
            </a:r>
            <a:r>
              <a:rPr lang="en-US" dirty="0">
                <a:solidFill>
                  <a:schemeClr val="accent3"/>
                </a:solidFill>
              </a:rPr>
              <a:t> component uses React to capture user input and display recipes that match the entered ingredients..</a:t>
            </a:r>
            <a:endParaRPr lang="en-CA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346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C86C57D0-DB28-61A1-603B-1C7ACEED7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DF5F73-9092-05FD-23CD-C1B040009562}"/>
              </a:ext>
            </a:extLst>
          </p:cNvPr>
          <p:cNvGrpSpPr/>
          <p:nvPr/>
        </p:nvGrpSpPr>
        <p:grpSpPr>
          <a:xfrm>
            <a:off x="6583800" y="269466"/>
            <a:ext cx="2560200" cy="1129688"/>
            <a:chOff x="3238054" y="1702737"/>
            <a:chExt cx="2560200" cy="1129688"/>
          </a:xfrm>
        </p:grpSpPr>
        <p:sp>
          <p:nvSpPr>
            <p:cNvPr id="3" name="Google Shape;12015;p40">
              <a:extLst>
                <a:ext uri="{FF2B5EF4-FFF2-40B4-BE49-F238E27FC236}">
                  <a16:creationId xmlns:a16="http://schemas.microsoft.com/office/drawing/2014/main" id="{AF9D3B83-87AA-94D2-10DA-725D1CAC0E59}"/>
                </a:ext>
              </a:extLst>
            </p:cNvPr>
            <p:cNvSpPr/>
            <p:nvPr/>
          </p:nvSpPr>
          <p:spPr>
            <a:xfrm>
              <a:off x="4100754" y="1702737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20;p40">
              <a:extLst>
                <a:ext uri="{FF2B5EF4-FFF2-40B4-BE49-F238E27FC236}">
                  <a16:creationId xmlns:a16="http://schemas.microsoft.com/office/drawing/2014/main" id="{86BB3D17-2586-4231-752E-31925D613270}"/>
                </a:ext>
              </a:extLst>
            </p:cNvPr>
            <p:cNvSpPr txBox="1">
              <a:spLocks/>
            </p:cNvSpPr>
            <p:nvPr/>
          </p:nvSpPr>
          <p:spPr>
            <a:xfrm>
              <a:off x="4175254" y="17920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dirty="0"/>
                <a:t>02</a:t>
              </a:r>
            </a:p>
          </p:txBody>
        </p:sp>
        <p:sp>
          <p:nvSpPr>
            <p:cNvPr id="5" name="Google Shape;12024;p40">
              <a:extLst>
                <a:ext uri="{FF2B5EF4-FFF2-40B4-BE49-F238E27FC236}">
                  <a16:creationId xmlns:a16="http://schemas.microsoft.com/office/drawing/2014/main" id="{3D0A8482-CF22-6D3C-D84F-8B11598E8F22}"/>
                </a:ext>
              </a:extLst>
            </p:cNvPr>
            <p:cNvSpPr txBox="1">
              <a:spLocks/>
            </p:cNvSpPr>
            <p:nvPr/>
          </p:nvSpPr>
          <p:spPr>
            <a:xfrm>
              <a:off x="3238054" y="24646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CA" dirty="0"/>
                <a:t>Technology used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2C73902-2D82-15AE-C510-8BDFC3311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31746"/>
            <a:ext cx="9144000" cy="3028323"/>
          </a:xfrm>
          <a:prstGeom prst="rect">
            <a:avLst/>
          </a:prstGeom>
        </p:spPr>
      </p:pic>
      <p:sp>
        <p:nvSpPr>
          <p:cNvPr id="8" name="Google Shape;11997;p38">
            <a:extLst>
              <a:ext uri="{FF2B5EF4-FFF2-40B4-BE49-F238E27FC236}">
                <a16:creationId xmlns:a16="http://schemas.microsoft.com/office/drawing/2014/main" id="{AF4076E5-B0B9-F4CC-E737-4A7ABB6D6846}"/>
              </a:ext>
            </a:extLst>
          </p:cNvPr>
          <p:cNvSpPr txBox="1">
            <a:spLocks/>
          </p:cNvSpPr>
          <p:nvPr/>
        </p:nvSpPr>
        <p:spPr>
          <a:xfrm>
            <a:off x="4067428" y="2477445"/>
            <a:ext cx="5032744" cy="1081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accent3"/>
                </a:solidFill>
              </a:rPr>
              <a:t>The </a:t>
            </a:r>
            <a:r>
              <a:rPr lang="vi-VN" dirty="0" err="1">
                <a:solidFill>
                  <a:schemeClr val="accent3"/>
                </a:solidFill>
              </a:rPr>
              <a:t>navbar</a:t>
            </a:r>
            <a:r>
              <a:rPr lang="vi-VN" dirty="0">
                <a:solidFill>
                  <a:schemeClr val="accent3"/>
                </a:solidFill>
              </a:rPr>
              <a:t>,</a:t>
            </a:r>
            <a:r>
              <a:rPr lang="en-US" dirty="0">
                <a:solidFill>
                  <a:schemeClr val="accent3"/>
                </a:solidFill>
              </a:rPr>
              <a:t> which is used for all page, uses the </a:t>
            </a:r>
            <a:r>
              <a:rPr lang="vi-VN" dirty="0" err="1">
                <a:solidFill>
                  <a:schemeClr val="accent3"/>
                </a:solidFill>
              </a:rPr>
              <a:t>Nested</a:t>
            </a:r>
            <a:r>
              <a:rPr lang="en-US" dirty="0">
                <a:solidFill>
                  <a:schemeClr val="accent3"/>
                </a:solidFill>
              </a:rPr>
              <a:t> Routing which allows users to go through the pages of the app in just a click.</a:t>
            </a:r>
            <a:endParaRPr lang="en-CA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45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8">
          <a:extLst>
            <a:ext uri="{FF2B5EF4-FFF2-40B4-BE49-F238E27FC236}">
              <a16:creationId xmlns:a16="http://schemas.microsoft.com/office/drawing/2014/main" id="{73058292-B4AF-789C-7FEF-9AAEABF5D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5CCB53B-8DEB-BFC2-BD8B-DF88F301D81A}"/>
              </a:ext>
            </a:extLst>
          </p:cNvPr>
          <p:cNvGrpSpPr/>
          <p:nvPr/>
        </p:nvGrpSpPr>
        <p:grpSpPr>
          <a:xfrm>
            <a:off x="6583800" y="269466"/>
            <a:ext cx="2560200" cy="1129688"/>
            <a:chOff x="3238054" y="1702737"/>
            <a:chExt cx="2560200" cy="1129688"/>
          </a:xfrm>
        </p:grpSpPr>
        <p:sp>
          <p:nvSpPr>
            <p:cNvPr id="3" name="Google Shape;12015;p40">
              <a:extLst>
                <a:ext uri="{FF2B5EF4-FFF2-40B4-BE49-F238E27FC236}">
                  <a16:creationId xmlns:a16="http://schemas.microsoft.com/office/drawing/2014/main" id="{1B60BF8C-DB52-820C-9789-6E88E486A2F3}"/>
                </a:ext>
              </a:extLst>
            </p:cNvPr>
            <p:cNvSpPr/>
            <p:nvPr/>
          </p:nvSpPr>
          <p:spPr>
            <a:xfrm>
              <a:off x="4100754" y="1702737"/>
              <a:ext cx="834808" cy="726940"/>
            </a:xfrm>
            <a:custGeom>
              <a:avLst/>
              <a:gdLst/>
              <a:ahLst/>
              <a:cxnLst/>
              <a:rect l="l" t="t" r="r" b="b"/>
              <a:pathLst>
                <a:path w="35956" h="31310" extrusionOk="0">
                  <a:moveTo>
                    <a:pt x="30507" y="1568"/>
                  </a:moveTo>
                  <a:cubicBezTo>
                    <a:pt x="29818" y="1568"/>
                    <a:pt x="29227" y="1799"/>
                    <a:pt x="28863" y="2268"/>
                  </a:cubicBezTo>
                  <a:cubicBezTo>
                    <a:pt x="28048" y="3338"/>
                    <a:pt x="28699" y="5198"/>
                    <a:pt x="30327" y="6430"/>
                  </a:cubicBezTo>
                  <a:cubicBezTo>
                    <a:pt x="31215" y="7124"/>
                    <a:pt x="32217" y="7478"/>
                    <a:pt x="33072" y="7478"/>
                  </a:cubicBezTo>
                  <a:cubicBezTo>
                    <a:pt x="33763" y="7478"/>
                    <a:pt x="34360" y="7247"/>
                    <a:pt x="34724" y="6780"/>
                  </a:cubicBezTo>
                  <a:cubicBezTo>
                    <a:pt x="35537" y="5710"/>
                    <a:pt x="34863" y="3849"/>
                    <a:pt x="33258" y="2616"/>
                  </a:cubicBezTo>
                  <a:cubicBezTo>
                    <a:pt x="32358" y="1921"/>
                    <a:pt x="31358" y="1568"/>
                    <a:pt x="30507" y="1568"/>
                  </a:cubicBezTo>
                  <a:close/>
                  <a:moveTo>
                    <a:pt x="1349" y="21385"/>
                  </a:moveTo>
                  <a:cubicBezTo>
                    <a:pt x="605" y="21385"/>
                    <a:pt x="0" y="21990"/>
                    <a:pt x="0" y="22756"/>
                  </a:cubicBezTo>
                  <a:cubicBezTo>
                    <a:pt x="0" y="23500"/>
                    <a:pt x="605" y="24105"/>
                    <a:pt x="1349" y="24105"/>
                  </a:cubicBezTo>
                  <a:cubicBezTo>
                    <a:pt x="2118" y="24105"/>
                    <a:pt x="2722" y="23500"/>
                    <a:pt x="2722" y="22756"/>
                  </a:cubicBezTo>
                  <a:cubicBezTo>
                    <a:pt x="2722" y="21990"/>
                    <a:pt x="2118" y="21385"/>
                    <a:pt x="1349" y="21385"/>
                  </a:cubicBezTo>
                  <a:close/>
                  <a:moveTo>
                    <a:pt x="15748" y="1"/>
                  </a:moveTo>
                  <a:cubicBezTo>
                    <a:pt x="13771" y="1"/>
                    <a:pt x="11855" y="285"/>
                    <a:pt x="10304" y="802"/>
                  </a:cubicBezTo>
                  <a:cubicBezTo>
                    <a:pt x="5675" y="2337"/>
                    <a:pt x="1814" y="6616"/>
                    <a:pt x="1628" y="11500"/>
                  </a:cubicBezTo>
                  <a:cubicBezTo>
                    <a:pt x="1535" y="14129"/>
                    <a:pt x="2443" y="16687"/>
                    <a:pt x="3327" y="19175"/>
                  </a:cubicBezTo>
                  <a:cubicBezTo>
                    <a:pt x="4397" y="22129"/>
                    <a:pt x="5513" y="25199"/>
                    <a:pt x="7699" y="27478"/>
                  </a:cubicBezTo>
                  <a:cubicBezTo>
                    <a:pt x="10281" y="30162"/>
                    <a:pt x="13961" y="31309"/>
                    <a:pt x="17729" y="31309"/>
                  </a:cubicBezTo>
                  <a:cubicBezTo>
                    <a:pt x="19968" y="31309"/>
                    <a:pt x="22238" y="30904"/>
                    <a:pt x="24327" y="30176"/>
                  </a:cubicBezTo>
                  <a:cubicBezTo>
                    <a:pt x="28026" y="28896"/>
                    <a:pt x="31490" y="26617"/>
                    <a:pt x="33537" y="23292"/>
                  </a:cubicBezTo>
                  <a:cubicBezTo>
                    <a:pt x="35583" y="19943"/>
                    <a:pt x="35955" y="15431"/>
                    <a:pt x="33840" y="12129"/>
                  </a:cubicBezTo>
                  <a:cubicBezTo>
                    <a:pt x="32606" y="10222"/>
                    <a:pt x="30724" y="8873"/>
                    <a:pt x="29025" y="7407"/>
                  </a:cubicBezTo>
                  <a:cubicBezTo>
                    <a:pt x="27443" y="6011"/>
                    <a:pt x="26420" y="4035"/>
                    <a:pt x="24863" y="2709"/>
                  </a:cubicBezTo>
                  <a:cubicBezTo>
                    <a:pt x="22638" y="820"/>
                    <a:pt x="19105" y="1"/>
                    <a:pt x="1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020;p40">
              <a:extLst>
                <a:ext uri="{FF2B5EF4-FFF2-40B4-BE49-F238E27FC236}">
                  <a16:creationId xmlns:a16="http://schemas.microsoft.com/office/drawing/2014/main" id="{7B252E1D-28BF-5AF6-B9D8-E9F057DEFA57}"/>
                </a:ext>
              </a:extLst>
            </p:cNvPr>
            <p:cNvSpPr txBox="1">
              <a:spLocks/>
            </p:cNvSpPr>
            <p:nvPr/>
          </p:nvSpPr>
          <p:spPr>
            <a:xfrm>
              <a:off x="4175254" y="1792050"/>
              <a:ext cx="6858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PT Serif"/>
                <a:buNone/>
                <a:defRPr sz="3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9pPr>
            </a:lstStyle>
            <a:p>
              <a:r>
                <a:rPr lang="en" dirty="0"/>
                <a:t>02</a:t>
              </a:r>
            </a:p>
          </p:txBody>
        </p:sp>
        <p:sp>
          <p:nvSpPr>
            <p:cNvPr id="5" name="Google Shape;12024;p40">
              <a:extLst>
                <a:ext uri="{FF2B5EF4-FFF2-40B4-BE49-F238E27FC236}">
                  <a16:creationId xmlns:a16="http://schemas.microsoft.com/office/drawing/2014/main" id="{C4D6BE76-203E-BCFE-B36E-816A92DD4BA7}"/>
                </a:ext>
              </a:extLst>
            </p:cNvPr>
            <p:cNvSpPr txBox="1">
              <a:spLocks/>
            </p:cNvSpPr>
            <p:nvPr/>
          </p:nvSpPr>
          <p:spPr>
            <a:xfrm>
              <a:off x="3238054" y="2464625"/>
              <a:ext cx="25602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000" b="1" i="0" u="none" strike="noStrike" cap="none">
                  <a:solidFill>
                    <a:schemeClr val="dk1"/>
                  </a:solidFill>
                  <a:latin typeface="PT Serif"/>
                  <a:ea typeface="PT Serif"/>
                  <a:cs typeface="PT Serif"/>
                  <a:sym typeface="PT Serif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Bebas Neue"/>
                <a:buNone/>
                <a:defRPr sz="24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indent="0"/>
              <a:r>
                <a:rPr lang="en-CA" dirty="0"/>
                <a:t>Technology used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F9DD342-AB02-CA75-11D7-62DA7519F0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8733"/>
          <a:stretch/>
        </p:blipFill>
        <p:spPr>
          <a:xfrm>
            <a:off x="0" y="1583054"/>
            <a:ext cx="9144000" cy="2825118"/>
          </a:xfrm>
          <a:prstGeom prst="rect">
            <a:avLst/>
          </a:prstGeom>
        </p:spPr>
      </p:pic>
      <p:sp>
        <p:nvSpPr>
          <p:cNvPr id="8" name="Google Shape;11997;p38">
            <a:extLst>
              <a:ext uri="{FF2B5EF4-FFF2-40B4-BE49-F238E27FC236}">
                <a16:creationId xmlns:a16="http://schemas.microsoft.com/office/drawing/2014/main" id="{DFD85715-ED9B-6C3A-D619-5D08CDBBD893}"/>
              </a:ext>
            </a:extLst>
          </p:cNvPr>
          <p:cNvSpPr txBox="1">
            <a:spLocks/>
          </p:cNvSpPr>
          <p:nvPr/>
        </p:nvSpPr>
        <p:spPr>
          <a:xfrm>
            <a:off x="4067428" y="2477445"/>
            <a:ext cx="5032744" cy="1081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accent3"/>
                </a:solidFill>
              </a:rPr>
              <a:t>The </a:t>
            </a:r>
            <a:r>
              <a:rPr lang="en-US" dirty="0" err="1">
                <a:solidFill>
                  <a:schemeClr val="accent3"/>
                </a:solidFill>
              </a:rPr>
              <a:t>RecipePage</a:t>
            </a:r>
            <a:r>
              <a:rPr lang="en-US" dirty="0">
                <a:solidFill>
                  <a:schemeClr val="accent3"/>
                </a:solidFill>
              </a:rPr>
              <a:t> component uses </a:t>
            </a:r>
            <a:r>
              <a:rPr lang="en-US" dirty="0" err="1">
                <a:solidFill>
                  <a:schemeClr val="accent3"/>
                </a:solidFill>
              </a:rPr>
              <a:t>Next.js</a:t>
            </a:r>
            <a:r>
              <a:rPr lang="en-US" dirty="0">
                <a:solidFill>
                  <a:schemeClr val="accent3"/>
                </a:solidFill>
              </a:rPr>
              <a:t> dynamic routing to read the recipe ID from the URL, fetch its details from the API, and display them on the page.</a:t>
            </a:r>
            <a:endParaRPr lang="en-CA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828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oking Newsletter by Slidesgo">
  <a:themeElements>
    <a:clrScheme name="Simple Light">
      <a:dk1>
        <a:srgbClr val="C60000"/>
      </a:dk1>
      <a:lt1>
        <a:srgbClr val="412223"/>
      </a:lt1>
      <a:dk2>
        <a:srgbClr val="DF9B7F"/>
      </a:dk2>
      <a:lt2>
        <a:srgbClr val="FFD5B0"/>
      </a:lt2>
      <a:accent1>
        <a:srgbClr val="FFE8CC"/>
      </a:accent1>
      <a:accent2>
        <a:srgbClr val="9C6D5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238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451</Words>
  <Application>Microsoft Macintosh PowerPoint</Application>
  <PresentationFormat>On-screen Show (16:9)</PresentationFormat>
  <Paragraphs>52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Montserrat</vt:lpstr>
      <vt:lpstr>Bebas Neue</vt:lpstr>
      <vt:lpstr>Montserrat Medium</vt:lpstr>
      <vt:lpstr>PT Serif</vt:lpstr>
      <vt:lpstr>Arial</vt:lpstr>
      <vt:lpstr>Open Sans</vt:lpstr>
      <vt:lpstr>Cooking Newsletter by Slidesgo</vt:lpstr>
      <vt:lpstr>Recipe generator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Ayo Dada</cp:lastModifiedBy>
  <cp:revision>7</cp:revision>
  <dcterms:modified xsi:type="dcterms:W3CDTF">2025-04-23T00:12:21Z</dcterms:modified>
</cp:coreProperties>
</file>